
<file path=[Content_Types].xml><?xml version="1.0" encoding="utf-8"?>
<Types xmlns="http://schemas.openxmlformats.org/package/2006/content-types">
  <Default Extension="jpeg" ContentType="image/jpeg"/>
  <Default Extension="mp3" ContentType="audio/mpeg"/>
  <Default Extension="mp4" ContentType="video/mp4"/>
  <Default Extension="png" ContentType="image/png"/>
  <Default Extension="rels" ContentType="application/vnd.openxmlformats-package.relationships+xml"/>
  <Default Extension="wdp" ContentType="image/vnd.ms-photo"/>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60" r:id="rId1"/>
  </p:sldMasterIdLst>
  <p:notesMasterIdLst>
    <p:notesMasterId r:id="rId103"/>
  </p:notesMasterIdLst>
  <p:sldIdLst>
    <p:sldId id="256" r:id="rId2"/>
    <p:sldId id="311" r:id="rId3"/>
    <p:sldId id="310" r:id="rId4"/>
    <p:sldId id="402" r:id="rId5"/>
    <p:sldId id="323" r:id="rId6"/>
    <p:sldId id="291" r:id="rId7"/>
    <p:sldId id="333" r:id="rId8"/>
    <p:sldId id="334" r:id="rId9"/>
    <p:sldId id="335" r:id="rId10"/>
    <p:sldId id="336" r:id="rId11"/>
    <p:sldId id="337" r:id="rId12"/>
    <p:sldId id="312" r:id="rId13"/>
    <p:sldId id="324" r:id="rId14"/>
    <p:sldId id="290" r:id="rId15"/>
    <p:sldId id="338" r:id="rId16"/>
    <p:sldId id="339" r:id="rId17"/>
    <p:sldId id="340" r:id="rId18"/>
    <p:sldId id="341" r:id="rId19"/>
    <p:sldId id="342" r:id="rId20"/>
    <p:sldId id="313" r:id="rId21"/>
    <p:sldId id="325" r:id="rId22"/>
    <p:sldId id="288" r:id="rId23"/>
    <p:sldId id="343" r:id="rId24"/>
    <p:sldId id="344" r:id="rId25"/>
    <p:sldId id="348" r:id="rId26"/>
    <p:sldId id="349" r:id="rId27"/>
    <p:sldId id="350" r:id="rId28"/>
    <p:sldId id="347" r:id="rId29"/>
    <p:sldId id="314" r:id="rId30"/>
    <p:sldId id="326" r:id="rId31"/>
    <p:sldId id="287" r:id="rId32"/>
    <p:sldId id="351" r:id="rId33"/>
    <p:sldId id="352" r:id="rId34"/>
    <p:sldId id="353" r:id="rId35"/>
    <p:sldId id="354" r:id="rId36"/>
    <p:sldId id="355" r:id="rId37"/>
    <p:sldId id="356" r:id="rId38"/>
    <p:sldId id="315" r:id="rId39"/>
    <p:sldId id="327" r:id="rId40"/>
    <p:sldId id="292" r:id="rId41"/>
    <p:sldId id="357" r:id="rId42"/>
    <p:sldId id="358" r:id="rId43"/>
    <p:sldId id="359" r:id="rId44"/>
    <p:sldId id="360" r:id="rId45"/>
    <p:sldId id="361" r:id="rId46"/>
    <p:sldId id="362" r:id="rId47"/>
    <p:sldId id="316" r:id="rId48"/>
    <p:sldId id="328" r:id="rId49"/>
    <p:sldId id="286" r:id="rId50"/>
    <p:sldId id="363" r:id="rId51"/>
    <p:sldId id="364" r:id="rId52"/>
    <p:sldId id="365" r:id="rId53"/>
    <p:sldId id="366" r:id="rId54"/>
    <p:sldId id="367" r:id="rId55"/>
    <p:sldId id="368" r:id="rId56"/>
    <p:sldId id="369" r:id="rId57"/>
    <p:sldId id="317" r:id="rId58"/>
    <p:sldId id="329" r:id="rId59"/>
    <p:sldId id="294" r:id="rId60"/>
    <p:sldId id="371" r:id="rId61"/>
    <p:sldId id="370" r:id="rId62"/>
    <p:sldId id="372" r:id="rId63"/>
    <p:sldId id="373" r:id="rId64"/>
    <p:sldId id="374" r:id="rId65"/>
    <p:sldId id="375" r:id="rId66"/>
    <p:sldId id="376" r:id="rId67"/>
    <p:sldId id="318" r:id="rId68"/>
    <p:sldId id="330" r:id="rId69"/>
    <p:sldId id="285" r:id="rId70"/>
    <p:sldId id="377" r:id="rId71"/>
    <p:sldId id="378" r:id="rId72"/>
    <p:sldId id="379" r:id="rId73"/>
    <p:sldId id="380" r:id="rId74"/>
    <p:sldId id="381" r:id="rId75"/>
    <p:sldId id="382" r:id="rId76"/>
    <p:sldId id="383" r:id="rId77"/>
    <p:sldId id="384" r:id="rId78"/>
    <p:sldId id="319" r:id="rId79"/>
    <p:sldId id="331" r:id="rId80"/>
    <p:sldId id="289" r:id="rId81"/>
    <p:sldId id="385" r:id="rId82"/>
    <p:sldId id="386" r:id="rId83"/>
    <p:sldId id="387" r:id="rId84"/>
    <p:sldId id="388" r:id="rId85"/>
    <p:sldId id="389" r:id="rId86"/>
    <p:sldId id="390" r:id="rId87"/>
    <p:sldId id="391" r:id="rId88"/>
    <p:sldId id="392" r:id="rId89"/>
    <p:sldId id="393" r:id="rId90"/>
    <p:sldId id="320" r:id="rId91"/>
    <p:sldId id="332" r:id="rId92"/>
    <p:sldId id="293" r:id="rId93"/>
    <p:sldId id="394" r:id="rId94"/>
    <p:sldId id="395" r:id="rId95"/>
    <p:sldId id="396" r:id="rId96"/>
    <p:sldId id="397" r:id="rId97"/>
    <p:sldId id="398" r:id="rId98"/>
    <p:sldId id="399" r:id="rId99"/>
    <p:sldId id="400" r:id="rId100"/>
    <p:sldId id="401" r:id="rId101"/>
    <p:sldId id="302" r:id="rId102"/>
  </p:sldIdLst>
  <p:sldSz cx="9906000" cy="6858000" type="A4"/>
  <p:notesSz cx="6858000" cy="9144000"/>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loop="1" showNarration="1">
    <p:kiosk/>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146A4A"/>
    <a:srgbClr val="DDDF33"/>
    <a:srgbClr val="EFEE73"/>
    <a:srgbClr val="FFD579"/>
    <a:srgbClr val="149569"/>
    <a:srgbClr val="0D3525"/>
    <a:srgbClr val="9A0605"/>
    <a:srgbClr val="FF0000"/>
    <a:srgbClr val="FA0000"/>
    <a:srgbClr val="FFFD78"/>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llemlayout 2 - Markering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5940675A-B579-460E-94D1-54222C63F5DA}" styleName="Ingen typografi, tabelgitter">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25714"/>
    <p:restoredTop sz="94643"/>
  </p:normalViewPr>
  <p:slideViewPr>
    <p:cSldViewPr snapToGrid="0">
      <p:cViewPr varScale="1">
        <p:scale>
          <a:sx n="105" d="100"/>
          <a:sy n="105" d="100"/>
        </p:scale>
        <p:origin x="1016" y="184"/>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5.xml"/><Relationship Id="rId21" Type="http://schemas.openxmlformats.org/officeDocument/2006/relationships/slide" Target="slides/slide20.xml"/><Relationship Id="rId42" Type="http://schemas.openxmlformats.org/officeDocument/2006/relationships/slide" Target="slides/slide41.xml"/><Relationship Id="rId47" Type="http://schemas.openxmlformats.org/officeDocument/2006/relationships/slide" Target="slides/slide46.xml"/><Relationship Id="rId63" Type="http://schemas.openxmlformats.org/officeDocument/2006/relationships/slide" Target="slides/slide62.xml"/><Relationship Id="rId68" Type="http://schemas.openxmlformats.org/officeDocument/2006/relationships/slide" Target="slides/slide67.xml"/><Relationship Id="rId84" Type="http://schemas.openxmlformats.org/officeDocument/2006/relationships/slide" Target="slides/slide83.xml"/><Relationship Id="rId89" Type="http://schemas.openxmlformats.org/officeDocument/2006/relationships/slide" Target="slides/slide88.xml"/><Relationship Id="rId16" Type="http://schemas.openxmlformats.org/officeDocument/2006/relationships/slide" Target="slides/slide15.xml"/><Relationship Id="rId107" Type="http://schemas.openxmlformats.org/officeDocument/2006/relationships/tableStyles" Target="tableStyles.xml"/><Relationship Id="rId11" Type="http://schemas.openxmlformats.org/officeDocument/2006/relationships/slide" Target="slides/slide10.xml"/><Relationship Id="rId32" Type="http://schemas.openxmlformats.org/officeDocument/2006/relationships/slide" Target="slides/slide31.xml"/><Relationship Id="rId37" Type="http://schemas.openxmlformats.org/officeDocument/2006/relationships/slide" Target="slides/slide36.xml"/><Relationship Id="rId53" Type="http://schemas.openxmlformats.org/officeDocument/2006/relationships/slide" Target="slides/slide52.xml"/><Relationship Id="rId58" Type="http://schemas.openxmlformats.org/officeDocument/2006/relationships/slide" Target="slides/slide57.xml"/><Relationship Id="rId74" Type="http://schemas.openxmlformats.org/officeDocument/2006/relationships/slide" Target="slides/slide73.xml"/><Relationship Id="rId79" Type="http://schemas.openxmlformats.org/officeDocument/2006/relationships/slide" Target="slides/slide78.xml"/><Relationship Id="rId102" Type="http://schemas.openxmlformats.org/officeDocument/2006/relationships/slide" Target="slides/slide101.xml"/><Relationship Id="rId5" Type="http://schemas.openxmlformats.org/officeDocument/2006/relationships/slide" Target="slides/slide4.xml"/><Relationship Id="rId90" Type="http://schemas.openxmlformats.org/officeDocument/2006/relationships/slide" Target="slides/slide89.xml"/><Relationship Id="rId95" Type="http://schemas.openxmlformats.org/officeDocument/2006/relationships/slide" Target="slides/slide94.xml"/><Relationship Id="rId22" Type="http://schemas.openxmlformats.org/officeDocument/2006/relationships/slide" Target="slides/slide21.xml"/><Relationship Id="rId27" Type="http://schemas.openxmlformats.org/officeDocument/2006/relationships/slide" Target="slides/slide26.xml"/><Relationship Id="rId43" Type="http://schemas.openxmlformats.org/officeDocument/2006/relationships/slide" Target="slides/slide42.xml"/><Relationship Id="rId48" Type="http://schemas.openxmlformats.org/officeDocument/2006/relationships/slide" Target="slides/slide47.xml"/><Relationship Id="rId64" Type="http://schemas.openxmlformats.org/officeDocument/2006/relationships/slide" Target="slides/slide63.xml"/><Relationship Id="rId69" Type="http://schemas.openxmlformats.org/officeDocument/2006/relationships/slide" Target="slides/slide68.xml"/><Relationship Id="rId80" Type="http://schemas.openxmlformats.org/officeDocument/2006/relationships/slide" Target="slides/slide79.xml"/><Relationship Id="rId85" Type="http://schemas.openxmlformats.org/officeDocument/2006/relationships/slide" Target="slides/slide84.xml"/><Relationship Id="rId12" Type="http://schemas.openxmlformats.org/officeDocument/2006/relationships/slide" Target="slides/slide11.xml"/><Relationship Id="rId17" Type="http://schemas.openxmlformats.org/officeDocument/2006/relationships/slide" Target="slides/slide16.xml"/><Relationship Id="rId33" Type="http://schemas.openxmlformats.org/officeDocument/2006/relationships/slide" Target="slides/slide32.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notesMaster" Target="notesMasters/notesMaster1.xml"/><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slide" Target="slides/slide53.xml"/><Relationship Id="rId62" Type="http://schemas.openxmlformats.org/officeDocument/2006/relationships/slide" Target="slides/slide61.xml"/><Relationship Id="rId70" Type="http://schemas.openxmlformats.org/officeDocument/2006/relationships/slide" Target="slides/slide69.xml"/><Relationship Id="rId75" Type="http://schemas.openxmlformats.org/officeDocument/2006/relationships/slide" Target="slides/slide74.xml"/><Relationship Id="rId83" Type="http://schemas.openxmlformats.org/officeDocument/2006/relationships/slide" Target="slides/slide82.xml"/><Relationship Id="rId88" Type="http://schemas.openxmlformats.org/officeDocument/2006/relationships/slide" Target="slides/slide87.xml"/><Relationship Id="rId91" Type="http://schemas.openxmlformats.org/officeDocument/2006/relationships/slide" Target="slides/slide90.xml"/><Relationship Id="rId96" Type="http://schemas.openxmlformats.org/officeDocument/2006/relationships/slide" Target="slides/slide95.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106" Type="http://schemas.openxmlformats.org/officeDocument/2006/relationships/theme" Target="theme/theme1.xml"/><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slide" Target="slides/slide64.xml"/><Relationship Id="rId73" Type="http://schemas.openxmlformats.org/officeDocument/2006/relationships/slide" Target="slides/slide72.xml"/><Relationship Id="rId78" Type="http://schemas.openxmlformats.org/officeDocument/2006/relationships/slide" Target="slides/slide77.xml"/><Relationship Id="rId81" Type="http://schemas.openxmlformats.org/officeDocument/2006/relationships/slide" Target="slides/slide80.xml"/><Relationship Id="rId86" Type="http://schemas.openxmlformats.org/officeDocument/2006/relationships/slide" Target="slides/slide85.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4" Type="http://schemas.openxmlformats.org/officeDocument/2006/relationships/slide" Target="slides/slide3.xml"/><Relationship Id="rId9" Type="http://schemas.openxmlformats.org/officeDocument/2006/relationships/slide" Target="slides/slide8.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04" Type="http://schemas.openxmlformats.org/officeDocument/2006/relationships/presProps" Target="presProps.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61" Type="http://schemas.openxmlformats.org/officeDocument/2006/relationships/slide" Target="slides/slide60.xml"/><Relationship Id="rId82" Type="http://schemas.openxmlformats.org/officeDocument/2006/relationships/slide" Target="slides/slide81.xml"/><Relationship Id="rId19" Type="http://schemas.openxmlformats.org/officeDocument/2006/relationships/slide" Target="slides/slide18.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viewProps" Target="viewProps.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slide" Target="slides/slide97.xml"/><Relationship Id="rId3" Type="http://schemas.openxmlformats.org/officeDocument/2006/relationships/slide" Target="slides/slide2.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Pladsholder til sidehoved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da-DK"/>
          </a:p>
        </p:txBody>
      </p:sp>
      <p:sp>
        <p:nvSpPr>
          <p:cNvPr id="3" name="Pladsholder til dato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C338846B-DABE-8641-8694-30EC02204550}" type="datetimeFigureOut">
              <a:rPr lang="da-DK" smtClean="0"/>
              <a:t>12.12.2024</a:t>
            </a:fld>
            <a:endParaRPr lang="da-DK"/>
          </a:p>
        </p:txBody>
      </p:sp>
      <p:sp>
        <p:nvSpPr>
          <p:cNvPr id="4" name="Pladsholder til slidebillede 3"/>
          <p:cNvSpPr>
            <a:spLocks noGrp="1" noRot="1" noChangeAspect="1"/>
          </p:cNvSpPr>
          <p:nvPr>
            <p:ph type="sldImg" idx="2"/>
          </p:nvPr>
        </p:nvSpPr>
        <p:spPr>
          <a:xfrm>
            <a:off x="1200150" y="1143000"/>
            <a:ext cx="4457700" cy="3086100"/>
          </a:xfrm>
          <a:prstGeom prst="rect">
            <a:avLst/>
          </a:prstGeom>
          <a:noFill/>
          <a:ln w="12700">
            <a:solidFill>
              <a:prstClr val="black"/>
            </a:solidFill>
          </a:ln>
        </p:spPr>
        <p:txBody>
          <a:bodyPr vert="horz" lIns="91440" tIns="45720" rIns="91440" bIns="45720" rtlCol="0" anchor="ctr"/>
          <a:lstStyle/>
          <a:p>
            <a:endParaRPr lang="da-DK"/>
          </a:p>
        </p:txBody>
      </p:sp>
      <p:sp>
        <p:nvSpPr>
          <p:cNvPr id="5" name="Pladsholder til not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da-DK"/>
              <a:t>Klik for at redigere teksttypografierne i masteren</a:t>
            </a:r>
          </a:p>
          <a:p>
            <a:pPr lvl="1"/>
            <a:r>
              <a:rPr lang="da-DK"/>
              <a:t>Andet niveau</a:t>
            </a:r>
          </a:p>
          <a:p>
            <a:pPr lvl="2"/>
            <a:r>
              <a:rPr lang="da-DK"/>
              <a:t>Tredje niveau</a:t>
            </a:r>
          </a:p>
          <a:p>
            <a:pPr lvl="3"/>
            <a:r>
              <a:rPr lang="da-DK"/>
              <a:t>Fjerde niveau</a:t>
            </a:r>
          </a:p>
          <a:p>
            <a:pPr lvl="4"/>
            <a:r>
              <a:rPr lang="da-DK"/>
              <a:t>Femte niveau</a:t>
            </a:r>
          </a:p>
        </p:txBody>
      </p:sp>
      <p:sp>
        <p:nvSpPr>
          <p:cNvPr id="6" name="Pladsholder til sidefod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da-DK"/>
          </a:p>
        </p:txBody>
      </p:sp>
      <p:sp>
        <p:nvSpPr>
          <p:cNvPr id="7" name="Pladsholder til slidenumm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D1A3FFEF-C41E-9048-956B-C1CE1A12AEDF}" type="slidenum">
              <a:rPr lang="da-DK" smtClean="0"/>
              <a:t>‹nr.›</a:t>
            </a:fld>
            <a:endParaRPr lang="da-DK"/>
          </a:p>
        </p:txBody>
      </p:sp>
    </p:spTree>
    <p:extLst>
      <p:ext uri="{BB962C8B-B14F-4D97-AF65-F5344CB8AC3E}">
        <p14:creationId xmlns:p14="http://schemas.microsoft.com/office/powerpoint/2010/main" val="3828272481"/>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4206364-A018-44C4-171C-888F560C1DCC}"/>
            </a:ext>
          </a:extLst>
        </p:cNvPr>
        <p:cNvGrpSpPr/>
        <p:nvPr/>
      </p:nvGrpSpPr>
      <p:grpSpPr>
        <a:xfrm>
          <a:off x="0" y="0"/>
          <a:ext cx="0" cy="0"/>
          <a:chOff x="0" y="0"/>
          <a:chExt cx="0" cy="0"/>
        </a:xfrm>
      </p:grpSpPr>
      <p:sp>
        <p:nvSpPr>
          <p:cNvPr id="2" name="Pladsholder til slidebillede 1">
            <a:extLst>
              <a:ext uri="{FF2B5EF4-FFF2-40B4-BE49-F238E27FC236}">
                <a16:creationId xmlns:a16="http://schemas.microsoft.com/office/drawing/2014/main" id="{428CF394-D97A-6730-4226-C7761B33F224}"/>
              </a:ext>
            </a:extLst>
          </p:cNvPr>
          <p:cNvSpPr>
            <a:spLocks noGrp="1" noRot="1" noChangeAspect="1"/>
          </p:cNvSpPr>
          <p:nvPr>
            <p:ph type="sldImg"/>
          </p:nvPr>
        </p:nvSpPr>
        <p:spPr/>
      </p:sp>
      <p:sp>
        <p:nvSpPr>
          <p:cNvPr id="3" name="Pladsholder til noter 2">
            <a:extLst>
              <a:ext uri="{FF2B5EF4-FFF2-40B4-BE49-F238E27FC236}">
                <a16:creationId xmlns:a16="http://schemas.microsoft.com/office/drawing/2014/main" id="{A4A33584-7EAF-5BCF-9557-977C92D28DE7}"/>
              </a:ext>
            </a:extLst>
          </p:cNvPr>
          <p:cNvSpPr>
            <a:spLocks noGrp="1"/>
          </p:cNvSpPr>
          <p:nvPr>
            <p:ph type="body" idx="1"/>
          </p:nvPr>
        </p:nvSpPr>
        <p:spPr/>
        <p:txBody>
          <a:bodyPr/>
          <a:lstStyle/>
          <a:p>
            <a:endParaRPr lang="da-DK" dirty="0"/>
          </a:p>
        </p:txBody>
      </p:sp>
      <p:sp>
        <p:nvSpPr>
          <p:cNvPr id="4" name="Pladsholder til slidenummer 3">
            <a:extLst>
              <a:ext uri="{FF2B5EF4-FFF2-40B4-BE49-F238E27FC236}">
                <a16:creationId xmlns:a16="http://schemas.microsoft.com/office/drawing/2014/main" id="{F4B3EF39-F4C7-7787-D055-67B3321EE534}"/>
              </a:ext>
            </a:extLst>
          </p:cNvPr>
          <p:cNvSpPr>
            <a:spLocks noGrp="1"/>
          </p:cNvSpPr>
          <p:nvPr>
            <p:ph type="sldNum" sz="quarter" idx="5"/>
          </p:nvPr>
        </p:nvSpPr>
        <p:spPr/>
        <p:txBody>
          <a:bodyPr/>
          <a:lstStyle/>
          <a:p>
            <a:fld id="{D1A3FFEF-C41E-9048-956B-C1CE1A12AEDF}" type="slidenum">
              <a:rPr lang="da-DK" smtClean="0"/>
              <a:t>4</a:t>
            </a:fld>
            <a:endParaRPr lang="da-DK"/>
          </a:p>
        </p:txBody>
      </p:sp>
    </p:spTree>
    <p:extLst>
      <p:ext uri="{BB962C8B-B14F-4D97-AF65-F5344CB8AC3E}">
        <p14:creationId xmlns:p14="http://schemas.microsoft.com/office/powerpoint/2010/main" val="494918406"/>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ladsholder til slidebillede 1"/>
          <p:cNvSpPr>
            <a:spLocks noGrp="1" noRot="1" noChangeAspect="1"/>
          </p:cNvSpPr>
          <p:nvPr>
            <p:ph type="sldImg"/>
          </p:nvPr>
        </p:nvSpPr>
        <p:spPr/>
      </p:sp>
      <p:sp>
        <p:nvSpPr>
          <p:cNvPr id="3" name="Pladsholder til noter 2"/>
          <p:cNvSpPr>
            <a:spLocks noGrp="1"/>
          </p:cNvSpPr>
          <p:nvPr>
            <p:ph type="body" idx="1"/>
          </p:nvPr>
        </p:nvSpPr>
        <p:spPr/>
        <p:txBody>
          <a:bodyPr/>
          <a:lstStyle/>
          <a:p>
            <a:endParaRPr lang="da-DK" dirty="0"/>
          </a:p>
        </p:txBody>
      </p:sp>
      <p:sp>
        <p:nvSpPr>
          <p:cNvPr id="4" name="Pladsholder til slidenummer 3"/>
          <p:cNvSpPr>
            <a:spLocks noGrp="1"/>
          </p:cNvSpPr>
          <p:nvPr>
            <p:ph type="sldNum" sz="quarter" idx="5"/>
          </p:nvPr>
        </p:nvSpPr>
        <p:spPr/>
        <p:txBody>
          <a:bodyPr/>
          <a:lstStyle/>
          <a:p>
            <a:fld id="{D1A3FFEF-C41E-9048-956B-C1CE1A12AEDF}" type="slidenum">
              <a:rPr lang="da-DK" smtClean="0"/>
              <a:t>22</a:t>
            </a:fld>
            <a:endParaRPr lang="da-DK"/>
          </a:p>
        </p:txBody>
      </p:sp>
    </p:spTree>
    <p:extLst>
      <p:ext uri="{BB962C8B-B14F-4D97-AF65-F5344CB8AC3E}">
        <p14:creationId xmlns:p14="http://schemas.microsoft.com/office/powerpoint/2010/main" val="1360669796"/>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ladsholder til slidebillede 1"/>
          <p:cNvSpPr>
            <a:spLocks noGrp="1" noRot="1" noChangeAspect="1"/>
          </p:cNvSpPr>
          <p:nvPr>
            <p:ph type="sldImg"/>
          </p:nvPr>
        </p:nvSpPr>
        <p:spPr/>
      </p:sp>
      <p:sp>
        <p:nvSpPr>
          <p:cNvPr id="3" name="Pladsholder til noter 2"/>
          <p:cNvSpPr>
            <a:spLocks noGrp="1"/>
          </p:cNvSpPr>
          <p:nvPr>
            <p:ph type="body" idx="1"/>
          </p:nvPr>
        </p:nvSpPr>
        <p:spPr/>
        <p:txBody>
          <a:bodyPr/>
          <a:lstStyle/>
          <a:p>
            <a:endParaRPr lang="da-DK" dirty="0"/>
          </a:p>
        </p:txBody>
      </p:sp>
      <p:sp>
        <p:nvSpPr>
          <p:cNvPr id="4" name="Pladsholder til slidenummer 3"/>
          <p:cNvSpPr>
            <a:spLocks noGrp="1"/>
          </p:cNvSpPr>
          <p:nvPr>
            <p:ph type="sldNum" sz="quarter" idx="5"/>
          </p:nvPr>
        </p:nvSpPr>
        <p:spPr/>
        <p:txBody>
          <a:bodyPr/>
          <a:lstStyle/>
          <a:p>
            <a:fld id="{D1A3FFEF-C41E-9048-956B-C1CE1A12AEDF}" type="slidenum">
              <a:rPr lang="da-DK" smtClean="0"/>
              <a:t>27</a:t>
            </a:fld>
            <a:endParaRPr lang="da-DK"/>
          </a:p>
        </p:txBody>
      </p:sp>
    </p:spTree>
    <p:extLst>
      <p:ext uri="{BB962C8B-B14F-4D97-AF65-F5344CB8AC3E}">
        <p14:creationId xmlns:p14="http://schemas.microsoft.com/office/powerpoint/2010/main" val="305164453"/>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ladsholder til slidebillede 1"/>
          <p:cNvSpPr>
            <a:spLocks noGrp="1" noRot="1" noChangeAspect="1"/>
          </p:cNvSpPr>
          <p:nvPr>
            <p:ph type="sldImg"/>
          </p:nvPr>
        </p:nvSpPr>
        <p:spPr/>
      </p:sp>
      <p:sp>
        <p:nvSpPr>
          <p:cNvPr id="3" name="Pladsholder til noter 2"/>
          <p:cNvSpPr>
            <a:spLocks noGrp="1"/>
          </p:cNvSpPr>
          <p:nvPr>
            <p:ph type="body" idx="1"/>
          </p:nvPr>
        </p:nvSpPr>
        <p:spPr/>
        <p:txBody>
          <a:bodyPr/>
          <a:lstStyle/>
          <a:p>
            <a:endParaRPr lang="da-DK" dirty="0"/>
          </a:p>
        </p:txBody>
      </p:sp>
      <p:sp>
        <p:nvSpPr>
          <p:cNvPr id="4" name="Pladsholder til slidenummer 3"/>
          <p:cNvSpPr>
            <a:spLocks noGrp="1"/>
          </p:cNvSpPr>
          <p:nvPr>
            <p:ph type="sldNum" sz="quarter" idx="5"/>
          </p:nvPr>
        </p:nvSpPr>
        <p:spPr/>
        <p:txBody>
          <a:bodyPr/>
          <a:lstStyle/>
          <a:p>
            <a:fld id="{D1A3FFEF-C41E-9048-956B-C1CE1A12AEDF}" type="slidenum">
              <a:rPr lang="da-DK" smtClean="0"/>
              <a:t>44</a:t>
            </a:fld>
            <a:endParaRPr lang="da-DK"/>
          </a:p>
        </p:txBody>
      </p:sp>
    </p:spTree>
    <p:extLst>
      <p:ext uri="{BB962C8B-B14F-4D97-AF65-F5344CB8AC3E}">
        <p14:creationId xmlns:p14="http://schemas.microsoft.com/office/powerpoint/2010/main" val="3375159092"/>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ladsholder til slidebillede 1"/>
          <p:cNvSpPr>
            <a:spLocks noGrp="1" noRot="1" noChangeAspect="1"/>
          </p:cNvSpPr>
          <p:nvPr>
            <p:ph type="sldImg"/>
          </p:nvPr>
        </p:nvSpPr>
        <p:spPr/>
      </p:sp>
      <p:sp>
        <p:nvSpPr>
          <p:cNvPr id="3" name="Pladsholder til noter 2"/>
          <p:cNvSpPr>
            <a:spLocks noGrp="1"/>
          </p:cNvSpPr>
          <p:nvPr>
            <p:ph type="body" idx="1"/>
          </p:nvPr>
        </p:nvSpPr>
        <p:spPr/>
        <p:txBody>
          <a:bodyPr/>
          <a:lstStyle/>
          <a:p>
            <a:endParaRPr lang="da-DK" dirty="0"/>
          </a:p>
        </p:txBody>
      </p:sp>
      <p:sp>
        <p:nvSpPr>
          <p:cNvPr id="4" name="Pladsholder til slidenummer 3"/>
          <p:cNvSpPr>
            <a:spLocks noGrp="1"/>
          </p:cNvSpPr>
          <p:nvPr>
            <p:ph type="sldNum" sz="quarter" idx="5"/>
          </p:nvPr>
        </p:nvSpPr>
        <p:spPr/>
        <p:txBody>
          <a:bodyPr/>
          <a:lstStyle/>
          <a:p>
            <a:fld id="{D1A3FFEF-C41E-9048-956B-C1CE1A12AEDF}" type="slidenum">
              <a:rPr lang="da-DK" smtClean="0"/>
              <a:t>56</a:t>
            </a:fld>
            <a:endParaRPr lang="da-DK"/>
          </a:p>
        </p:txBody>
      </p:sp>
    </p:spTree>
    <p:extLst>
      <p:ext uri="{BB962C8B-B14F-4D97-AF65-F5344CB8AC3E}">
        <p14:creationId xmlns:p14="http://schemas.microsoft.com/office/powerpoint/2010/main" val="2889295563"/>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ladsholder til slidebillede 1"/>
          <p:cNvSpPr>
            <a:spLocks noGrp="1" noRot="1" noChangeAspect="1"/>
          </p:cNvSpPr>
          <p:nvPr>
            <p:ph type="sldImg"/>
          </p:nvPr>
        </p:nvSpPr>
        <p:spPr/>
      </p:sp>
      <p:sp>
        <p:nvSpPr>
          <p:cNvPr id="3" name="Pladsholder til noter 2"/>
          <p:cNvSpPr>
            <a:spLocks noGrp="1"/>
          </p:cNvSpPr>
          <p:nvPr>
            <p:ph type="body" idx="1"/>
          </p:nvPr>
        </p:nvSpPr>
        <p:spPr/>
        <p:txBody>
          <a:bodyPr/>
          <a:lstStyle/>
          <a:p>
            <a:endParaRPr lang="da-DK" dirty="0"/>
          </a:p>
        </p:txBody>
      </p:sp>
      <p:sp>
        <p:nvSpPr>
          <p:cNvPr id="4" name="Pladsholder til slidenummer 3"/>
          <p:cNvSpPr>
            <a:spLocks noGrp="1"/>
          </p:cNvSpPr>
          <p:nvPr>
            <p:ph type="sldNum" sz="quarter" idx="5"/>
          </p:nvPr>
        </p:nvSpPr>
        <p:spPr/>
        <p:txBody>
          <a:bodyPr/>
          <a:lstStyle/>
          <a:p>
            <a:fld id="{D1A3FFEF-C41E-9048-956B-C1CE1A12AEDF}" type="slidenum">
              <a:rPr lang="da-DK" smtClean="0"/>
              <a:t>64</a:t>
            </a:fld>
            <a:endParaRPr lang="da-DK"/>
          </a:p>
        </p:txBody>
      </p:sp>
    </p:spTree>
    <p:extLst>
      <p:ext uri="{BB962C8B-B14F-4D97-AF65-F5344CB8AC3E}">
        <p14:creationId xmlns:p14="http://schemas.microsoft.com/office/powerpoint/2010/main" val="1297326140"/>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ladsholder til slidebillede 1"/>
          <p:cNvSpPr>
            <a:spLocks noGrp="1" noRot="1" noChangeAspect="1"/>
          </p:cNvSpPr>
          <p:nvPr>
            <p:ph type="sldImg"/>
          </p:nvPr>
        </p:nvSpPr>
        <p:spPr/>
      </p:sp>
      <p:sp>
        <p:nvSpPr>
          <p:cNvPr id="3" name="Pladsholder til noter 2"/>
          <p:cNvSpPr>
            <a:spLocks noGrp="1"/>
          </p:cNvSpPr>
          <p:nvPr>
            <p:ph type="body" idx="1"/>
          </p:nvPr>
        </p:nvSpPr>
        <p:spPr/>
        <p:txBody>
          <a:bodyPr/>
          <a:lstStyle/>
          <a:p>
            <a:endParaRPr lang="da-DK" dirty="0"/>
          </a:p>
        </p:txBody>
      </p:sp>
      <p:sp>
        <p:nvSpPr>
          <p:cNvPr id="4" name="Pladsholder til slidenummer 3"/>
          <p:cNvSpPr>
            <a:spLocks noGrp="1"/>
          </p:cNvSpPr>
          <p:nvPr>
            <p:ph type="sldNum" sz="quarter" idx="5"/>
          </p:nvPr>
        </p:nvSpPr>
        <p:spPr/>
        <p:txBody>
          <a:bodyPr/>
          <a:lstStyle/>
          <a:p>
            <a:fld id="{D1A3FFEF-C41E-9048-956B-C1CE1A12AEDF}" type="slidenum">
              <a:rPr lang="da-DK" smtClean="0"/>
              <a:t>69</a:t>
            </a:fld>
            <a:endParaRPr lang="da-DK"/>
          </a:p>
        </p:txBody>
      </p:sp>
    </p:spTree>
    <p:extLst>
      <p:ext uri="{BB962C8B-B14F-4D97-AF65-F5344CB8AC3E}">
        <p14:creationId xmlns:p14="http://schemas.microsoft.com/office/powerpoint/2010/main" val="3494956848"/>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80D7C74-599B-9708-F382-2D54E604A8C0}"/>
            </a:ext>
          </a:extLst>
        </p:cNvPr>
        <p:cNvGrpSpPr/>
        <p:nvPr/>
      </p:nvGrpSpPr>
      <p:grpSpPr>
        <a:xfrm>
          <a:off x="0" y="0"/>
          <a:ext cx="0" cy="0"/>
          <a:chOff x="0" y="0"/>
          <a:chExt cx="0" cy="0"/>
        </a:xfrm>
      </p:grpSpPr>
      <p:sp>
        <p:nvSpPr>
          <p:cNvPr id="2" name="Pladsholder til slidebillede 1">
            <a:extLst>
              <a:ext uri="{FF2B5EF4-FFF2-40B4-BE49-F238E27FC236}">
                <a16:creationId xmlns:a16="http://schemas.microsoft.com/office/drawing/2014/main" id="{2294F18C-3932-2FC8-911A-0E2FEE9C2D9D}"/>
              </a:ext>
            </a:extLst>
          </p:cNvPr>
          <p:cNvSpPr>
            <a:spLocks noGrp="1" noRot="1" noChangeAspect="1"/>
          </p:cNvSpPr>
          <p:nvPr>
            <p:ph type="sldImg"/>
          </p:nvPr>
        </p:nvSpPr>
        <p:spPr/>
      </p:sp>
      <p:sp>
        <p:nvSpPr>
          <p:cNvPr id="3" name="Pladsholder til noter 2">
            <a:extLst>
              <a:ext uri="{FF2B5EF4-FFF2-40B4-BE49-F238E27FC236}">
                <a16:creationId xmlns:a16="http://schemas.microsoft.com/office/drawing/2014/main" id="{49C92713-5F76-04A7-0CFE-76B1B1A60C88}"/>
              </a:ext>
            </a:extLst>
          </p:cNvPr>
          <p:cNvSpPr>
            <a:spLocks noGrp="1"/>
          </p:cNvSpPr>
          <p:nvPr>
            <p:ph type="body" idx="1"/>
          </p:nvPr>
        </p:nvSpPr>
        <p:spPr/>
        <p:txBody>
          <a:bodyPr/>
          <a:lstStyle/>
          <a:p>
            <a:endParaRPr lang="da-DK" dirty="0"/>
          </a:p>
        </p:txBody>
      </p:sp>
      <p:sp>
        <p:nvSpPr>
          <p:cNvPr id="4" name="Pladsholder til slidenummer 3">
            <a:extLst>
              <a:ext uri="{FF2B5EF4-FFF2-40B4-BE49-F238E27FC236}">
                <a16:creationId xmlns:a16="http://schemas.microsoft.com/office/drawing/2014/main" id="{026B9DBE-BEB5-AC56-2D1E-AA15BF469FDC}"/>
              </a:ext>
            </a:extLst>
          </p:cNvPr>
          <p:cNvSpPr>
            <a:spLocks noGrp="1"/>
          </p:cNvSpPr>
          <p:nvPr>
            <p:ph type="sldNum" sz="quarter" idx="5"/>
          </p:nvPr>
        </p:nvSpPr>
        <p:spPr/>
        <p:txBody>
          <a:bodyPr/>
          <a:lstStyle/>
          <a:p>
            <a:fld id="{D1A3FFEF-C41E-9048-956B-C1CE1A12AEDF}" type="slidenum">
              <a:rPr lang="da-DK" smtClean="0"/>
              <a:t>70</a:t>
            </a:fld>
            <a:endParaRPr lang="da-DK"/>
          </a:p>
        </p:txBody>
      </p:sp>
    </p:spTree>
    <p:extLst>
      <p:ext uri="{BB962C8B-B14F-4D97-AF65-F5344CB8AC3E}">
        <p14:creationId xmlns:p14="http://schemas.microsoft.com/office/powerpoint/2010/main" val="827069673"/>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43BF22A-47CE-6EB3-8C80-83E2FEE8D674}"/>
            </a:ext>
          </a:extLst>
        </p:cNvPr>
        <p:cNvGrpSpPr/>
        <p:nvPr/>
      </p:nvGrpSpPr>
      <p:grpSpPr>
        <a:xfrm>
          <a:off x="0" y="0"/>
          <a:ext cx="0" cy="0"/>
          <a:chOff x="0" y="0"/>
          <a:chExt cx="0" cy="0"/>
        </a:xfrm>
      </p:grpSpPr>
      <p:sp>
        <p:nvSpPr>
          <p:cNvPr id="2" name="Pladsholder til slidebillede 1">
            <a:extLst>
              <a:ext uri="{FF2B5EF4-FFF2-40B4-BE49-F238E27FC236}">
                <a16:creationId xmlns:a16="http://schemas.microsoft.com/office/drawing/2014/main" id="{215185D8-6C6E-CDD8-EA24-B913BF5980C4}"/>
              </a:ext>
            </a:extLst>
          </p:cNvPr>
          <p:cNvSpPr>
            <a:spLocks noGrp="1" noRot="1" noChangeAspect="1"/>
          </p:cNvSpPr>
          <p:nvPr>
            <p:ph type="sldImg"/>
          </p:nvPr>
        </p:nvSpPr>
        <p:spPr/>
      </p:sp>
      <p:sp>
        <p:nvSpPr>
          <p:cNvPr id="3" name="Pladsholder til noter 2">
            <a:extLst>
              <a:ext uri="{FF2B5EF4-FFF2-40B4-BE49-F238E27FC236}">
                <a16:creationId xmlns:a16="http://schemas.microsoft.com/office/drawing/2014/main" id="{07167B4D-F718-3983-0171-6B8CF34CC558}"/>
              </a:ext>
            </a:extLst>
          </p:cNvPr>
          <p:cNvSpPr>
            <a:spLocks noGrp="1"/>
          </p:cNvSpPr>
          <p:nvPr>
            <p:ph type="body" idx="1"/>
          </p:nvPr>
        </p:nvSpPr>
        <p:spPr/>
        <p:txBody>
          <a:bodyPr/>
          <a:lstStyle/>
          <a:p>
            <a:endParaRPr lang="da-DK" dirty="0"/>
          </a:p>
        </p:txBody>
      </p:sp>
      <p:sp>
        <p:nvSpPr>
          <p:cNvPr id="4" name="Pladsholder til slidenummer 3">
            <a:extLst>
              <a:ext uri="{FF2B5EF4-FFF2-40B4-BE49-F238E27FC236}">
                <a16:creationId xmlns:a16="http://schemas.microsoft.com/office/drawing/2014/main" id="{A71370A5-83F9-AAD4-1267-8C9D248E178A}"/>
              </a:ext>
            </a:extLst>
          </p:cNvPr>
          <p:cNvSpPr>
            <a:spLocks noGrp="1"/>
          </p:cNvSpPr>
          <p:nvPr>
            <p:ph type="sldNum" sz="quarter" idx="5"/>
          </p:nvPr>
        </p:nvSpPr>
        <p:spPr/>
        <p:txBody>
          <a:bodyPr/>
          <a:lstStyle/>
          <a:p>
            <a:fld id="{D1A3FFEF-C41E-9048-956B-C1CE1A12AEDF}" type="slidenum">
              <a:rPr lang="da-DK" smtClean="0"/>
              <a:t>71</a:t>
            </a:fld>
            <a:endParaRPr lang="da-DK"/>
          </a:p>
        </p:txBody>
      </p:sp>
    </p:spTree>
    <p:extLst>
      <p:ext uri="{BB962C8B-B14F-4D97-AF65-F5344CB8AC3E}">
        <p14:creationId xmlns:p14="http://schemas.microsoft.com/office/powerpoint/2010/main" val="2439931703"/>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BB8439B-147D-6754-13FD-327022C3AC1F}"/>
            </a:ext>
          </a:extLst>
        </p:cNvPr>
        <p:cNvGrpSpPr/>
        <p:nvPr/>
      </p:nvGrpSpPr>
      <p:grpSpPr>
        <a:xfrm>
          <a:off x="0" y="0"/>
          <a:ext cx="0" cy="0"/>
          <a:chOff x="0" y="0"/>
          <a:chExt cx="0" cy="0"/>
        </a:xfrm>
      </p:grpSpPr>
      <p:sp>
        <p:nvSpPr>
          <p:cNvPr id="2" name="Pladsholder til slidebillede 1">
            <a:extLst>
              <a:ext uri="{FF2B5EF4-FFF2-40B4-BE49-F238E27FC236}">
                <a16:creationId xmlns:a16="http://schemas.microsoft.com/office/drawing/2014/main" id="{8EA2144A-7BA9-EC9F-2B7B-504CF2A5CD83}"/>
              </a:ext>
            </a:extLst>
          </p:cNvPr>
          <p:cNvSpPr>
            <a:spLocks noGrp="1" noRot="1" noChangeAspect="1"/>
          </p:cNvSpPr>
          <p:nvPr>
            <p:ph type="sldImg"/>
          </p:nvPr>
        </p:nvSpPr>
        <p:spPr/>
      </p:sp>
      <p:sp>
        <p:nvSpPr>
          <p:cNvPr id="3" name="Pladsholder til noter 2">
            <a:extLst>
              <a:ext uri="{FF2B5EF4-FFF2-40B4-BE49-F238E27FC236}">
                <a16:creationId xmlns:a16="http://schemas.microsoft.com/office/drawing/2014/main" id="{6F1819E8-1B26-A525-63E4-891D6C865946}"/>
              </a:ext>
            </a:extLst>
          </p:cNvPr>
          <p:cNvSpPr>
            <a:spLocks noGrp="1"/>
          </p:cNvSpPr>
          <p:nvPr>
            <p:ph type="body" idx="1"/>
          </p:nvPr>
        </p:nvSpPr>
        <p:spPr/>
        <p:txBody>
          <a:bodyPr/>
          <a:lstStyle/>
          <a:p>
            <a:endParaRPr lang="da-DK" dirty="0"/>
          </a:p>
        </p:txBody>
      </p:sp>
      <p:sp>
        <p:nvSpPr>
          <p:cNvPr id="4" name="Pladsholder til slidenummer 3">
            <a:extLst>
              <a:ext uri="{FF2B5EF4-FFF2-40B4-BE49-F238E27FC236}">
                <a16:creationId xmlns:a16="http://schemas.microsoft.com/office/drawing/2014/main" id="{FDA7BDEE-F35F-1377-4E21-25DE1CE27211}"/>
              </a:ext>
            </a:extLst>
          </p:cNvPr>
          <p:cNvSpPr>
            <a:spLocks noGrp="1"/>
          </p:cNvSpPr>
          <p:nvPr>
            <p:ph type="sldNum" sz="quarter" idx="5"/>
          </p:nvPr>
        </p:nvSpPr>
        <p:spPr/>
        <p:txBody>
          <a:bodyPr/>
          <a:lstStyle/>
          <a:p>
            <a:fld id="{D1A3FFEF-C41E-9048-956B-C1CE1A12AEDF}" type="slidenum">
              <a:rPr lang="da-DK" smtClean="0"/>
              <a:t>72</a:t>
            </a:fld>
            <a:endParaRPr lang="da-DK"/>
          </a:p>
        </p:txBody>
      </p:sp>
    </p:spTree>
    <p:extLst>
      <p:ext uri="{BB962C8B-B14F-4D97-AF65-F5344CB8AC3E}">
        <p14:creationId xmlns:p14="http://schemas.microsoft.com/office/powerpoint/2010/main" val="2110146881"/>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8FAFA5A-35C1-7104-9DD8-39D4BE19DFB8}"/>
            </a:ext>
          </a:extLst>
        </p:cNvPr>
        <p:cNvGrpSpPr/>
        <p:nvPr/>
      </p:nvGrpSpPr>
      <p:grpSpPr>
        <a:xfrm>
          <a:off x="0" y="0"/>
          <a:ext cx="0" cy="0"/>
          <a:chOff x="0" y="0"/>
          <a:chExt cx="0" cy="0"/>
        </a:xfrm>
      </p:grpSpPr>
      <p:sp>
        <p:nvSpPr>
          <p:cNvPr id="2" name="Pladsholder til slidebillede 1">
            <a:extLst>
              <a:ext uri="{FF2B5EF4-FFF2-40B4-BE49-F238E27FC236}">
                <a16:creationId xmlns:a16="http://schemas.microsoft.com/office/drawing/2014/main" id="{CF365E4D-C8AE-7278-1E34-DE23B8816C82}"/>
              </a:ext>
            </a:extLst>
          </p:cNvPr>
          <p:cNvSpPr>
            <a:spLocks noGrp="1" noRot="1" noChangeAspect="1"/>
          </p:cNvSpPr>
          <p:nvPr>
            <p:ph type="sldImg"/>
          </p:nvPr>
        </p:nvSpPr>
        <p:spPr/>
      </p:sp>
      <p:sp>
        <p:nvSpPr>
          <p:cNvPr id="3" name="Pladsholder til noter 2">
            <a:extLst>
              <a:ext uri="{FF2B5EF4-FFF2-40B4-BE49-F238E27FC236}">
                <a16:creationId xmlns:a16="http://schemas.microsoft.com/office/drawing/2014/main" id="{9BD337F8-EFC8-D993-73CF-2A739295D5C8}"/>
              </a:ext>
            </a:extLst>
          </p:cNvPr>
          <p:cNvSpPr>
            <a:spLocks noGrp="1"/>
          </p:cNvSpPr>
          <p:nvPr>
            <p:ph type="body" idx="1"/>
          </p:nvPr>
        </p:nvSpPr>
        <p:spPr/>
        <p:txBody>
          <a:bodyPr/>
          <a:lstStyle/>
          <a:p>
            <a:endParaRPr lang="da-DK" dirty="0"/>
          </a:p>
        </p:txBody>
      </p:sp>
      <p:sp>
        <p:nvSpPr>
          <p:cNvPr id="4" name="Pladsholder til slidenummer 3">
            <a:extLst>
              <a:ext uri="{FF2B5EF4-FFF2-40B4-BE49-F238E27FC236}">
                <a16:creationId xmlns:a16="http://schemas.microsoft.com/office/drawing/2014/main" id="{2E626E3C-F603-F5FC-CC6B-86017DDA5FD6}"/>
              </a:ext>
            </a:extLst>
          </p:cNvPr>
          <p:cNvSpPr>
            <a:spLocks noGrp="1"/>
          </p:cNvSpPr>
          <p:nvPr>
            <p:ph type="sldNum" sz="quarter" idx="5"/>
          </p:nvPr>
        </p:nvSpPr>
        <p:spPr/>
        <p:txBody>
          <a:bodyPr/>
          <a:lstStyle/>
          <a:p>
            <a:fld id="{D1A3FFEF-C41E-9048-956B-C1CE1A12AEDF}" type="slidenum">
              <a:rPr lang="da-DK" smtClean="0"/>
              <a:t>73</a:t>
            </a:fld>
            <a:endParaRPr lang="da-DK"/>
          </a:p>
        </p:txBody>
      </p:sp>
    </p:spTree>
    <p:extLst>
      <p:ext uri="{BB962C8B-B14F-4D97-AF65-F5344CB8AC3E}">
        <p14:creationId xmlns:p14="http://schemas.microsoft.com/office/powerpoint/2010/main" val="1664133442"/>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ladsholder til slidebillede 1"/>
          <p:cNvSpPr>
            <a:spLocks noGrp="1" noRot="1" noChangeAspect="1"/>
          </p:cNvSpPr>
          <p:nvPr>
            <p:ph type="sldImg"/>
          </p:nvPr>
        </p:nvSpPr>
        <p:spPr/>
      </p:sp>
      <p:sp>
        <p:nvSpPr>
          <p:cNvPr id="3" name="Pladsholder til noter 2"/>
          <p:cNvSpPr>
            <a:spLocks noGrp="1"/>
          </p:cNvSpPr>
          <p:nvPr>
            <p:ph type="body" idx="1"/>
          </p:nvPr>
        </p:nvSpPr>
        <p:spPr/>
        <p:txBody>
          <a:bodyPr/>
          <a:lstStyle/>
          <a:p>
            <a:endParaRPr lang="da-DK" dirty="0"/>
          </a:p>
        </p:txBody>
      </p:sp>
      <p:sp>
        <p:nvSpPr>
          <p:cNvPr id="4" name="Pladsholder til slidenummer 3"/>
          <p:cNvSpPr>
            <a:spLocks noGrp="1"/>
          </p:cNvSpPr>
          <p:nvPr>
            <p:ph type="sldNum" sz="quarter" idx="5"/>
          </p:nvPr>
        </p:nvSpPr>
        <p:spPr/>
        <p:txBody>
          <a:bodyPr/>
          <a:lstStyle/>
          <a:p>
            <a:fld id="{D1A3FFEF-C41E-9048-956B-C1CE1A12AEDF}" type="slidenum">
              <a:rPr lang="da-DK" smtClean="0"/>
              <a:t>6</a:t>
            </a:fld>
            <a:endParaRPr lang="da-DK"/>
          </a:p>
        </p:txBody>
      </p:sp>
    </p:spTree>
    <p:extLst>
      <p:ext uri="{BB962C8B-B14F-4D97-AF65-F5344CB8AC3E}">
        <p14:creationId xmlns:p14="http://schemas.microsoft.com/office/powerpoint/2010/main" val="3445139257"/>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C38C1B0-0187-8849-F7F8-9E048F7DD35B}"/>
            </a:ext>
          </a:extLst>
        </p:cNvPr>
        <p:cNvGrpSpPr/>
        <p:nvPr/>
      </p:nvGrpSpPr>
      <p:grpSpPr>
        <a:xfrm>
          <a:off x="0" y="0"/>
          <a:ext cx="0" cy="0"/>
          <a:chOff x="0" y="0"/>
          <a:chExt cx="0" cy="0"/>
        </a:xfrm>
      </p:grpSpPr>
      <p:sp>
        <p:nvSpPr>
          <p:cNvPr id="2" name="Pladsholder til slidebillede 1">
            <a:extLst>
              <a:ext uri="{FF2B5EF4-FFF2-40B4-BE49-F238E27FC236}">
                <a16:creationId xmlns:a16="http://schemas.microsoft.com/office/drawing/2014/main" id="{4216C102-E0E2-7398-B392-A1D5AB9DA1F3}"/>
              </a:ext>
            </a:extLst>
          </p:cNvPr>
          <p:cNvSpPr>
            <a:spLocks noGrp="1" noRot="1" noChangeAspect="1"/>
          </p:cNvSpPr>
          <p:nvPr>
            <p:ph type="sldImg"/>
          </p:nvPr>
        </p:nvSpPr>
        <p:spPr/>
      </p:sp>
      <p:sp>
        <p:nvSpPr>
          <p:cNvPr id="3" name="Pladsholder til noter 2">
            <a:extLst>
              <a:ext uri="{FF2B5EF4-FFF2-40B4-BE49-F238E27FC236}">
                <a16:creationId xmlns:a16="http://schemas.microsoft.com/office/drawing/2014/main" id="{461BAA1D-EE91-D224-4767-7655563E3739}"/>
              </a:ext>
            </a:extLst>
          </p:cNvPr>
          <p:cNvSpPr>
            <a:spLocks noGrp="1"/>
          </p:cNvSpPr>
          <p:nvPr>
            <p:ph type="body" idx="1"/>
          </p:nvPr>
        </p:nvSpPr>
        <p:spPr/>
        <p:txBody>
          <a:bodyPr/>
          <a:lstStyle/>
          <a:p>
            <a:endParaRPr lang="da-DK" dirty="0"/>
          </a:p>
        </p:txBody>
      </p:sp>
      <p:sp>
        <p:nvSpPr>
          <p:cNvPr id="4" name="Pladsholder til slidenummer 3">
            <a:extLst>
              <a:ext uri="{FF2B5EF4-FFF2-40B4-BE49-F238E27FC236}">
                <a16:creationId xmlns:a16="http://schemas.microsoft.com/office/drawing/2014/main" id="{76757413-F01C-CC66-7BA6-09985BB0D614}"/>
              </a:ext>
            </a:extLst>
          </p:cNvPr>
          <p:cNvSpPr>
            <a:spLocks noGrp="1"/>
          </p:cNvSpPr>
          <p:nvPr>
            <p:ph type="sldNum" sz="quarter" idx="5"/>
          </p:nvPr>
        </p:nvSpPr>
        <p:spPr/>
        <p:txBody>
          <a:bodyPr/>
          <a:lstStyle/>
          <a:p>
            <a:fld id="{D1A3FFEF-C41E-9048-956B-C1CE1A12AEDF}" type="slidenum">
              <a:rPr lang="da-DK" smtClean="0"/>
              <a:t>74</a:t>
            </a:fld>
            <a:endParaRPr lang="da-DK"/>
          </a:p>
        </p:txBody>
      </p:sp>
    </p:spTree>
    <p:extLst>
      <p:ext uri="{BB962C8B-B14F-4D97-AF65-F5344CB8AC3E}">
        <p14:creationId xmlns:p14="http://schemas.microsoft.com/office/powerpoint/2010/main" val="2860722322"/>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54E9EC4-60A7-DC2C-491A-BA0A2B69E13A}"/>
            </a:ext>
          </a:extLst>
        </p:cNvPr>
        <p:cNvGrpSpPr/>
        <p:nvPr/>
      </p:nvGrpSpPr>
      <p:grpSpPr>
        <a:xfrm>
          <a:off x="0" y="0"/>
          <a:ext cx="0" cy="0"/>
          <a:chOff x="0" y="0"/>
          <a:chExt cx="0" cy="0"/>
        </a:xfrm>
      </p:grpSpPr>
      <p:sp>
        <p:nvSpPr>
          <p:cNvPr id="2" name="Pladsholder til slidebillede 1">
            <a:extLst>
              <a:ext uri="{FF2B5EF4-FFF2-40B4-BE49-F238E27FC236}">
                <a16:creationId xmlns:a16="http://schemas.microsoft.com/office/drawing/2014/main" id="{9764C821-8D76-7E80-A22F-F5E45A6BAEE8}"/>
              </a:ext>
            </a:extLst>
          </p:cNvPr>
          <p:cNvSpPr>
            <a:spLocks noGrp="1" noRot="1" noChangeAspect="1"/>
          </p:cNvSpPr>
          <p:nvPr>
            <p:ph type="sldImg"/>
          </p:nvPr>
        </p:nvSpPr>
        <p:spPr/>
      </p:sp>
      <p:sp>
        <p:nvSpPr>
          <p:cNvPr id="3" name="Pladsholder til noter 2">
            <a:extLst>
              <a:ext uri="{FF2B5EF4-FFF2-40B4-BE49-F238E27FC236}">
                <a16:creationId xmlns:a16="http://schemas.microsoft.com/office/drawing/2014/main" id="{77511C4A-05AC-2762-35AF-D43FE2F090EB}"/>
              </a:ext>
            </a:extLst>
          </p:cNvPr>
          <p:cNvSpPr>
            <a:spLocks noGrp="1"/>
          </p:cNvSpPr>
          <p:nvPr>
            <p:ph type="body" idx="1"/>
          </p:nvPr>
        </p:nvSpPr>
        <p:spPr/>
        <p:txBody>
          <a:bodyPr/>
          <a:lstStyle/>
          <a:p>
            <a:endParaRPr lang="da-DK" dirty="0"/>
          </a:p>
        </p:txBody>
      </p:sp>
      <p:sp>
        <p:nvSpPr>
          <p:cNvPr id="4" name="Pladsholder til slidenummer 3">
            <a:extLst>
              <a:ext uri="{FF2B5EF4-FFF2-40B4-BE49-F238E27FC236}">
                <a16:creationId xmlns:a16="http://schemas.microsoft.com/office/drawing/2014/main" id="{496BF042-26A5-A914-4CD1-8F756CD068C8}"/>
              </a:ext>
            </a:extLst>
          </p:cNvPr>
          <p:cNvSpPr>
            <a:spLocks noGrp="1"/>
          </p:cNvSpPr>
          <p:nvPr>
            <p:ph type="sldNum" sz="quarter" idx="5"/>
          </p:nvPr>
        </p:nvSpPr>
        <p:spPr/>
        <p:txBody>
          <a:bodyPr/>
          <a:lstStyle/>
          <a:p>
            <a:fld id="{D1A3FFEF-C41E-9048-956B-C1CE1A12AEDF}" type="slidenum">
              <a:rPr lang="da-DK" smtClean="0"/>
              <a:t>75</a:t>
            </a:fld>
            <a:endParaRPr lang="da-DK"/>
          </a:p>
        </p:txBody>
      </p:sp>
    </p:spTree>
    <p:extLst>
      <p:ext uri="{BB962C8B-B14F-4D97-AF65-F5344CB8AC3E}">
        <p14:creationId xmlns:p14="http://schemas.microsoft.com/office/powerpoint/2010/main" val="1563691028"/>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512E337-F717-51E6-DF1F-F7049E867271}"/>
            </a:ext>
          </a:extLst>
        </p:cNvPr>
        <p:cNvGrpSpPr/>
        <p:nvPr/>
      </p:nvGrpSpPr>
      <p:grpSpPr>
        <a:xfrm>
          <a:off x="0" y="0"/>
          <a:ext cx="0" cy="0"/>
          <a:chOff x="0" y="0"/>
          <a:chExt cx="0" cy="0"/>
        </a:xfrm>
      </p:grpSpPr>
      <p:sp>
        <p:nvSpPr>
          <p:cNvPr id="2" name="Pladsholder til slidebillede 1">
            <a:extLst>
              <a:ext uri="{FF2B5EF4-FFF2-40B4-BE49-F238E27FC236}">
                <a16:creationId xmlns:a16="http://schemas.microsoft.com/office/drawing/2014/main" id="{F0C75ED5-EEA6-909B-D723-3AFD8F04CA21}"/>
              </a:ext>
            </a:extLst>
          </p:cNvPr>
          <p:cNvSpPr>
            <a:spLocks noGrp="1" noRot="1" noChangeAspect="1"/>
          </p:cNvSpPr>
          <p:nvPr>
            <p:ph type="sldImg"/>
          </p:nvPr>
        </p:nvSpPr>
        <p:spPr/>
      </p:sp>
      <p:sp>
        <p:nvSpPr>
          <p:cNvPr id="3" name="Pladsholder til noter 2">
            <a:extLst>
              <a:ext uri="{FF2B5EF4-FFF2-40B4-BE49-F238E27FC236}">
                <a16:creationId xmlns:a16="http://schemas.microsoft.com/office/drawing/2014/main" id="{9F435B6D-5968-366D-45A4-108EA0EC1ED3}"/>
              </a:ext>
            </a:extLst>
          </p:cNvPr>
          <p:cNvSpPr>
            <a:spLocks noGrp="1"/>
          </p:cNvSpPr>
          <p:nvPr>
            <p:ph type="body" idx="1"/>
          </p:nvPr>
        </p:nvSpPr>
        <p:spPr/>
        <p:txBody>
          <a:bodyPr/>
          <a:lstStyle/>
          <a:p>
            <a:endParaRPr lang="da-DK" dirty="0"/>
          </a:p>
        </p:txBody>
      </p:sp>
      <p:sp>
        <p:nvSpPr>
          <p:cNvPr id="4" name="Pladsholder til slidenummer 3">
            <a:extLst>
              <a:ext uri="{FF2B5EF4-FFF2-40B4-BE49-F238E27FC236}">
                <a16:creationId xmlns:a16="http://schemas.microsoft.com/office/drawing/2014/main" id="{3DC7DCE1-488A-1FB4-FE2E-89251AD93A0C}"/>
              </a:ext>
            </a:extLst>
          </p:cNvPr>
          <p:cNvSpPr>
            <a:spLocks noGrp="1"/>
          </p:cNvSpPr>
          <p:nvPr>
            <p:ph type="sldNum" sz="quarter" idx="5"/>
          </p:nvPr>
        </p:nvSpPr>
        <p:spPr/>
        <p:txBody>
          <a:bodyPr/>
          <a:lstStyle/>
          <a:p>
            <a:fld id="{D1A3FFEF-C41E-9048-956B-C1CE1A12AEDF}" type="slidenum">
              <a:rPr lang="da-DK" smtClean="0"/>
              <a:t>76</a:t>
            </a:fld>
            <a:endParaRPr lang="da-DK"/>
          </a:p>
        </p:txBody>
      </p:sp>
    </p:spTree>
    <p:extLst>
      <p:ext uri="{BB962C8B-B14F-4D97-AF65-F5344CB8AC3E}">
        <p14:creationId xmlns:p14="http://schemas.microsoft.com/office/powerpoint/2010/main" val="2018607938"/>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847708B-7A0E-8D35-A9DC-E2974D61F8FE}"/>
            </a:ext>
          </a:extLst>
        </p:cNvPr>
        <p:cNvGrpSpPr/>
        <p:nvPr/>
      </p:nvGrpSpPr>
      <p:grpSpPr>
        <a:xfrm>
          <a:off x="0" y="0"/>
          <a:ext cx="0" cy="0"/>
          <a:chOff x="0" y="0"/>
          <a:chExt cx="0" cy="0"/>
        </a:xfrm>
      </p:grpSpPr>
      <p:sp>
        <p:nvSpPr>
          <p:cNvPr id="2" name="Pladsholder til slidebillede 1">
            <a:extLst>
              <a:ext uri="{FF2B5EF4-FFF2-40B4-BE49-F238E27FC236}">
                <a16:creationId xmlns:a16="http://schemas.microsoft.com/office/drawing/2014/main" id="{05B4FA7B-34FA-8263-1BD8-362576DA3EB8}"/>
              </a:ext>
            </a:extLst>
          </p:cNvPr>
          <p:cNvSpPr>
            <a:spLocks noGrp="1" noRot="1" noChangeAspect="1"/>
          </p:cNvSpPr>
          <p:nvPr>
            <p:ph type="sldImg"/>
          </p:nvPr>
        </p:nvSpPr>
        <p:spPr/>
      </p:sp>
      <p:sp>
        <p:nvSpPr>
          <p:cNvPr id="3" name="Pladsholder til noter 2">
            <a:extLst>
              <a:ext uri="{FF2B5EF4-FFF2-40B4-BE49-F238E27FC236}">
                <a16:creationId xmlns:a16="http://schemas.microsoft.com/office/drawing/2014/main" id="{2F6515BE-3F1A-0FA1-B468-617EC2F1F17D}"/>
              </a:ext>
            </a:extLst>
          </p:cNvPr>
          <p:cNvSpPr>
            <a:spLocks noGrp="1"/>
          </p:cNvSpPr>
          <p:nvPr>
            <p:ph type="body" idx="1"/>
          </p:nvPr>
        </p:nvSpPr>
        <p:spPr/>
        <p:txBody>
          <a:bodyPr/>
          <a:lstStyle/>
          <a:p>
            <a:endParaRPr lang="da-DK" dirty="0"/>
          </a:p>
        </p:txBody>
      </p:sp>
      <p:sp>
        <p:nvSpPr>
          <p:cNvPr id="4" name="Pladsholder til slidenummer 3">
            <a:extLst>
              <a:ext uri="{FF2B5EF4-FFF2-40B4-BE49-F238E27FC236}">
                <a16:creationId xmlns:a16="http://schemas.microsoft.com/office/drawing/2014/main" id="{A6C7C0F3-CCFE-0B26-B1ED-228FB3A9D506}"/>
              </a:ext>
            </a:extLst>
          </p:cNvPr>
          <p:cNvSpPr>
            <a:spLocks noGrp="1"/>
          </p:cNvSpPr>
          <p:nvPr>
            <p:ph type="sldNum" sz="quarter" idx="5"/>
          </p:nvPr>
        </p:nvSpPr>
        <p:spPr/>
        <p:txBody>
          <a:bodyPr/>
          <a:lstStyle/>
          <a:p>
            <a:fld id="{D1A3FFEF-C41E-9048-956B-C1CE1A12AEDF}" type="slidenum">
              <a:rPr lang="da-DK" smtClean="0"/>
              <a:t>77</a:t>
            </a:fld>
            <a:endParaRPr lang="da-DK"/>
          </a:p>
        </p:txBody>
      </p:sp>
    </p:spTree>
    <p:extLst>
      <p:ext uri="{BB962C8B-B14F-4D97-AF65-F5344CB8AC3E}">
        <p14:creationId xmlns:p14="http://schemas.microsoft.com/office/powerpoint/2010/main" val="38267191"/>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ladsholder til slidebillede 1"/>
          <p:cNvSpPr>
            <a:spLocks noGrp="1" noRot="1" noChangeAspect="1"/>
          </p:cNvSpPr>
          <p:nvPr>
            <p:ph type="sldImg"/>
          </p:nvPr>
        </p:nvSpPr>
        <p:spPr/>
      </p:sp>
      <p:sp>
        <p:nvSpPr>
          <p:cNvPr id="3" name="Pladsholder til noter 2"/>
          <p:cNvSpPr>
            <a:spLocks noGrp="1"/>
          </p:cNvSpPr>
          <p:nvPr>
            <p:ph type="body" idx="1"/>
          </p:nvPr>
        </p:nvSpPr>
        <p:spPr/>
        <p:txBody>
          <a:bodyPr/>
          <a:lstStyle/>
          <a:p>
            <a:endParaRPr lang="da-DK" dirty="0"/>
          </a:p>
        </p:txBody>
      </p:sp>
      <p:sp>
        <p:nvSpPr>
          <p:cNvPr id="4" name="Pladsholder til slidenummer 3"/>
          <p:cNvSpPr>
            <a:spLocks noGrp="1"/>
          </p:cNvSpPr>
          <p:nvPr>
            <p:ph type="sldNum" sz="quarter" idx="5"/>
          </p:nvPr>
        </p:nvSpPr>
        <p:spPr/>
        <p:txBody>
          <a:bodyPr/>
          <a:lstStyle/>
          <a:p>
            <a:fld id="{D1A3FFEF-C41E-9048-956B-C1CE1A12AEDF}" type="slidenum">
              <a:rPr lang="da-DK" smtClean="0"/>
              <a:t>80</a:t>
            </a:fld>
            <a:endParaRPr lang="da-DK"/>
          </a:p>
        </p:txBody>
      </p:sp>
    </p:spTree>
    <p:extLst>
      <p:ext uri="{BB962C8B-B14F-4D97-AF65-F5344CB8AC3E}">
        <p14:creationId xmlns:p14="http://schemas.microsoft.com/office/powerpoint/2010/main" val="1143059597"/>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78FD1A5-A917-9534-0F10-9A3DD42C4B0A}"/>
            </a:ext>
          </a:extLst>
        </p:cNvPr>
        <p:cNvGrpSpPr/>
        <p:nvPr/>
      </p:nvGrpSpPr>
      <p:grpSpPr>
        <a:xfrm>
          <a:off x="0" y="0"/>
          <a:ext cx="0" cy="0"/>
          <a:chOff x="0" y="0"/>
          <a:chExt cx="0" cy="0"/>
        </a:xfrm>
      </p:grpSpPr>
      <p:sp>
        <p:nvSpPr>
          <p:cNvPr id="2" name="Pladsholder til slidebillede 1">
            <a:extLst>
              <a:ext uri="{FF2B5EF4-FFF2-40B4-BE49-F238E27FC236}">
                <a16:creationId xmlns:a16="http://schemas.microsoft.com/office/drawing/2014/main" id="{5C2A5E13-C110-328D-1E30-2AA272DEFD28}"/>
              </a:ext>
            </a:extLst>
          </p:cNvPr>
          <p:cNvSpPr>
            <a:spLocks noGrp="1" noRot="1" noChangeAspect="1"/>
          </p:cNvSpPr>
          <p:nvPr>
            <p:ph type="sldImg"/>
          </p:nvPr>
        </p:nvSpPr>
        <p:spPr/>
      </p:sp>
      <p:sp>
        <p:nvSpPr>
          <p:cNvPr id="3" name="Pladsholder til noter 2">
            <a:extLst>
              <a:ext uri="{FF2B5EF4-FFF2-40B4-BE49-F238E27FC236}">
                <a16:creationId xmlns:a16="http://schemas.microsoft.com/office/drawing/2014/main" id="{D712DF38-EF7A-1CFD-DC7D-106EA1E53296}"/>
              </a:ext>
            </a:extLst>
          </p:cNvPr>
          <p:cNvSpPr>
            <a:spLocks noGrp="1"/>
          </p:cNvSpPr>
          <p:nvPr>
            <p:ph type="body" idx="1"/>
          </p:nvPr>
        </p:nvSpPr>
        <p:spPr/>
        <p:txBody>
          <a:bodyPr/>
          <a:lstStyle/>
          <a:p>
            <a:endParaRPr lang="da-DK" dirty="0"/>
          </a:p>
        </p:txBody>
      </p:sp>
      <p:sp>
        <p:nvSpPr>
          <p:cNvPr id="4" name="Pladsholder til slidenummer 3">
            <a:extLst>
              <a:ext uri="{FF2B5EF4-FFF2-40B4-BE49-F238E27FC236}">
                <a16:creationId xmlns:a16="http://schemas.microsoft.com/office/drawing/2014/main" id="{4B502408-3B67-E00B-48C4-2DA7A15EE2BC}"/>
              </a:ext>
            </a:extLst>
          </p:cNvPr>
          <p:cNvSpPr>
            <a:spLocks noGrp="1"/>
          </p:cNvSpPr>
          <p:nvPr>
            <p:ph type="sldNum" sz="quarter" idx="5"/>
          </p:nvPr>
        </p:nvSpPr>
        <p:spPr/>
        <p:txBody>
          <a:bodyPr/>
          <a:lstStyle/>
          <a:p>
            <a:fld id="{D1A3FFEF-C41E-9048-956B-C1CE1A12AEDF}" type="slidenum">
              <a:rPr lang="da-DK" smtClean="0"/>
              <a:t>81</a:t>
            </a:fld>
            <a:endParaRPr lang="da-DK"/>
          </a:p>
        </p:txBody>
      </p:sp>
    </p:spTree>
    <p:extLst>
      <p:ext uri="{BB962C8B-B14F-4D97-AF65-F5344CB8AC3E}">
        <p14:creationId xmlns:p14="http://schemas.microsoft.com/office/powerpoint/2010/main" val="3930582229"/>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63B0E16-DDBD-CEB8-BE32-1E504019E800}"/>
            </a:ext>
          </a:extLst>
        </p:cNvPr>
        <p:cNvGrpSpPr/>
        <p:nvPr/>
      </p:nvGrpSpPr>
      <p:grpSpPr>
        <a:xfrm>
          <a:off x="0" y="0"/>
          <a:ext cx="0" cy="0"/>
          <a:chOff x="0" y="0"/>
          <a:chExt cx="0" cy="0"/>
        </a:xfrm>
      </p:grpSpPr>
      <p:sp>
        <p:nvSpPr>
          <p:cNvPr id="2" name="Pladsholder til slidebillede 1">
            <a:extLst>
              <a:ext uri="{FF2B5EF4-FFF2-40B4-BE49-F238E27FC236}">
                <a16:creationId xmlns:a16="http://schemas.microsoft.com/office/drawing/2014/main" id="{EEE82338-4596-EED5-91D6-796A0FF214EB}"/>
              </a:ext>
            </a:extLst>
          </p:cNvPr>
          <p:cNvSpPr>
            <a:spLocks noGrp="1" noRot="1" noChangeAspect="1"/>
          </p:cNvSpPr>
          <p:nvPr>
            <p:ph type="sldImg"/>
          </p:nvPr>
        </p:nvSpPr>
        <p:spPr/>
      </p:sp>
      <p:sp>
        <p:nvSpPr>
          <p:cNvPr id="3" name="Pladsholder til noter 2">
            <a:extLst>
              <a:ext uri="{FF2B5EF4-FFF2-40B4-BE49-F238E27FC236}">
                <a16:creationId xmlns:a16="http://schemas.microsoft.com/office/drawing/2014/main" id="{34587947-C73D-82E2-2412-8738674A51E1}"/>
              </a:ext>
            </a:extLst>
          </p:cNvPr>
          <p:cNvSpPr>
            <a:spLocks noGrp="1"/>
          </p:cNvSpPr>
          <p:nvPr>
            <p:ph type="body" idx="1"/>
          </p:nvPr>
        </p:nvSpPr>
        <p:spPr/>
        <p:txBody>
          <a:bodyPr/>
          <a:lstStyle/>
          <a:p>
            <a:endParaRPr lang="da-DK" dirty="0"/>
          </a:p>
        </p:txBody>
      </p:sp>
      <p:sp>
        <p:nvSpPr>
          <p:cNvPr id="4" name="Pladsholder til slidenummer 3">
            <a:extLst>
              <a:ext uri="{FF2B5EF4-FFF2-40B4-BE49-F238E27FC236}">
                <a16:creationId xmlns:a16="http://schemas.microsoft.com/office/drawing/2014/main" id="{B41AD4AD-FCAE-DD05-CE76-63CD0179CE34}"/>
              </a:ext>
            </a:extLst>
          </p:cNvPr>
          <p:cNvSpPr>
            <a:spLocks noGrp="1"/>
          </p:cNvSpPr>
          <p:nvPr>
            <p:ph type="sldNum" sz="quarter" idx="5"/>
          </p:nvPr>
        </p:nvSpPr>
        <p:spPr/>
        <p:txBody>
          <a:bodyPr/>
          <a:lstStyle/>
          <a:p>
            <a:fld id="{D1A3FFEF-C41E-9048-956B-C1CE1A12AEDF}" type="slidenum">
              <a:rPr lang="da-DK" smtClean="0"/>
              <a:t>82</a:t>
            </a:fld>
            <a:endParaRPr lang="da-DK"/>
          </a:p>
        </p:txBody>
      </p:sp>
    </p:spTree>
    <p:extLst>
      <p:ext uri="{BB962C8B-B14F-4D97-AF65-F5344CB8AC3E}">
        <p14:creationId xmlns:p14="http://schemas.microsoft.com/office/powerpoint/2010/main" val="838907874"/>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EEEB8A5-965C-AF9B-A5E4-4F5AE2E360E2}"/>
            </a:ext>
          </a:extLst>
        </p:cNvPr>
        <p:cNvGrpSpPr/>
        <p:nvPr/>
      </p:nvGrpSpPr>
      <p:grpSpPr>
        <a:xfrm>
          <a:off x="0" y="0"/>
          <a:ext cx="0" cy="0"/>
          <a:chOff x="0" y="0"/>
          <a:chExt cx="0" cy="0"/>
        </a:xfrm>
      </p:grpSpPr>
      <p:sp>
        <p:nvSpPr>
          <p:cNvPr id="2" name="Pladsholder til slidebillede 1">
            <a:extLst>
              <a:ext uri="{FF2B5EF4-FFF2-40B4-BE49-F238E27FC236}">
                <a16:creationId xmlns:a16="http://schemas.microsoft.com/office/drawing/2014/main" id="{39AC9DC2-02D8-1627-4218-598886E20483}"/>
              </a:ext>
            </a:extLst>
          </p:cNvPr>
          <p:cNvSpPr>
            <a:spLocks noGrp="1" noRot="1" noChangeAspect="1"/>
          </p:cNvSpPr>
          <p:nvPr>
            <p:ph type="sldImg"/>
          </p:nvPr>
        </p:nvSpPr>
        <p:spPr/>
      </p:sp>
      <p:sp>
        <p:nvSpPr>
          <p:cNvPr id="3" name="Pladsholder til noter 2">
            <a:extLst>
              <a:ext uri="{FF2B5EF4-FFF2-40B4-BE49-F238E27FC236}">
                <a16:creationId xmlns:a16="http://schemas.microsoft.com/office/drawing/2014/main" id="{B91498BF-509A-89BF-A773-73C948CC0D73}"/>
              </a:ext>
            </a:extLst>
          </p:cNvPr>
          <p:cNvSpPr>
            <a:spLocks noGrp="1"/>
          </p:cNvSpPr>
          <p:nvPr>
            <p:ph type="body" idx="1"/>
          </p:nvPr>
        </p:nvSpPr>
        <p:spPr/>
        <p:txBody>
          <a:bodyPr/>
          <a:lstStyle/>
          <a:p>
            <a:endParaRPr lang="da-DK" dirty="0"/>
          </a:p>
        </p:txBody>
      </p:sp>
      <p:sp>
        <p:nvSpPr>
          <p:cNvPr id="4" name="Pladsholder til slidenummer 3">
            <a:extLst>
              <a:ext uri="{FF2B5EF4-FFF2-40B4-BE49-F238E27FC236}">
                <a16:creationId xmlns:a16="http://schemas.microsoft.com/office/drawing/2014/main" id="{71E72395-3018-14FE-AC31-54CBF9124A1C}"/>
              </a:ext>
            </a:extLst>
          </p:cNvPr>
          <p:cNvSpPr>
            <a:spLocks noGrp="1"/>
          </p:cNvSpPr>
          <p:nvPr>
            <p:ph type="sldNum" sz="quarter" idx="5"/>
          </p:nvPr>
        </p:nvSpPr>
        <p:spPr/>
        <p:txBody>
          <a:bodyPr/>
          <a:lstStyle/>
          <a:p>
            <a:fld id="{D1A3FFEF-C41E-9048-956B-C1CE1A12AEDF}" type="slidenum">
              <a:rPr lang="da-DK" smtClean="0"/>
              <a:t>83</a:t>
            </a:fld>
            <a:endParaRPr lang="da-DK"/>
          </a:p>
        </p:txBody>
      </p:sp>
    </p:spTree>
    <p:extLst>
      <p:ext uri="{BB962C8B-B14F-4D97-AF65-F5344CB8AC3E}">
        <p14:creationId xmlns:p14="http://schemas.microsoft.com/office/powerpoint/2010/main" val="2383027605"/>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BC1016A-C7EE-17C5-1871-A5956186BBB5}"/>
            </a:ext>
          </a:extLst>
        </p:cNvPr>
        <p:cNvGrpSpPr/>
        <p:nvPr/>
      </p:nvGrpSpPr>
      <p:grpSpPr>
        <a:xfrm>
          <a:off x="0" y="0"/>
          <a:ext cx="0" cy="0"/>
          <a:chOff x="0" y="0"/>
          <a:chExt cx="0" cy="0"/>
        </a:xfrm>
      </p:grpSpPr>
      <p:sp>
        <p:nvSpPr>
          <p:cNvPr id="2" name="Pladsholder til slidebillede 1">
            <a:extLst>
              <a:ext uri="{FF2B5EF4-FFF2-40B4-BE49-F238E27FC236}">
                <a16:creationId xmlns:a16="http://schemas.microsoft.com/office/drawing/2014/main" id="{1C2B9668-6CD5-04A0-A2C8-532A61868504}"/>
              </a:ext>
            </a:extLst>
          </p:cNvPr>
          <p:cNvSpPr>
            <a:spLocks noGrp="1" noRot="1" noChangeAspect="1"/>
          </p:cNvSpPr>
          <p:nvPr>
            <p:ph type="sldImg"/>
          </p:nvPr>
        </p:nvSpPr>
        <p:spPr/>
      </p:sp>
      <p:sp>
        <p:nvSpPr>
          <p:cNvPr id="3" name="Pladsholder til noter 2">
            <a:extLst>
              <a:ext uri="{FF2B5EF4-FFF2-40B4-BE49-F238E27FC236}">
                <a16:creationId xmlns:a16="http://schemas.microsoft.com/office/drawing/2014/main" id="{C3D06260-404F-61E1-30D0-CEAD89A94BC5}"/>
              </a:ext>
            </a:extLst>
          </p:cNvPr>
          <p:cNvSpPr>
            <a:spLocks noGrp="1"/>
          </p:cNvSpPr>
          <p:nvPr>
            <p:ph type="body" idx="1"/>
          </p:nvPr>
        </p:nvSpPr>
        <p:spPr/>
        <p:txBody>
          <a:bodyPr/>
          <a:lstStyle/>
          <a:p>
            <a:endParaRPr lang="da-DK" dirty="0"/>
          </a:p>
        </p:txBody>
      </p:sp>
      <p:sp>
        <p:nvSpPr>
          <p:cNvPr id="4" name="Pladsholder til slidenummer 3">
            <a:extLst>
              <a:ext uri="{FF2B5EF4-FFF2-40B4-BE49-F238E27FC236}">
                <a16:creationId xmlns:a16="http://schemas.microsoft.com/office/drawing/2014/main" id="{CA798128-CC13-B868-42BE-55254855A414}"/>
              </a:ext>
            </a:extLst>
          </p:cNvPr>
          <p:cNvSpPr>
            <a:spLocks noGrp="1"/>
          </p:cNvSpPr>
          <p:nvPr>
            <p:ph type="sldNum" sz="quarter" idx="5"/>
          </p:nvPr>
        </p:nvSpPr>
        <p:spPr/>
        <p:txBody>
          <a:bodyPr/>
          <a:lstStyle/>
          <a:p>
            <a:fld id="{D1A3FFEF-C41E-9048-956B-C1CE1A12AEDF}" type="slidenum">
              <a:rPr lang="da-DK" smtClean="0"/>
              <a:t>84</a:t>
            </a:fld>
            <a:endParaRPr lang="da-DK"/>
          </a:p>
        </p:txBody>
      </p:sp>
    </p:spTree>
    <p:extLst>
      <p:ext uri="{BB962C8B-B14F-4D97-AF65-F5344CB8AC3E}">
        <p14:creationId xmlns:p14="http://schemas.microsoft.com/office/powerpoint/2010/main" val="2468800990"/>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EC93C84-7BB4-9CD5-82B1-1B31D7410E90}"/>
            </a:ext>
          </a:extLst>
        </p:cNvPr>
        <p:cNvGrpSpPr/>
        <p:nvPr/>
      </p:nvGrpSpPr>
      <p:grpSpPr>
        <a:xfrm>
          <a:off x="0" y="0"/>
          <a:ext cx="0" cy="0"/>
          <a:chOff x="0" y="0"/>
          <a:chExt cx="0" cy="0"/>
        </a:xfrm>
      </p:grpSpPr>
      <p:sp>
        <p:nvSpPr>
          <p:cNvPr id="2" name="Pladsholder til slidebillede 1">
            <a:extLst>
              <a:ext uri="{FF2B5EF4-FFF2-40B4-BE49-F238E27FC236}">
                <a16:creationId xmlns:a16="http://schemas.microsoft.com/office/drawing/2014/main" id="{3D7D1D98-D9BF-4475-BDE9-8B6A609782B0}"/>
              </a:ext>
            </a:extLst>
          </p:cNvPr>
          <p:cNvSpPr>
            <a:spLocks noGrp="1" noRot="1" noChangeAspect="1"/>
          </p:cNvSpPr>
          <p:nvPr>
            <p:ph type="sldImg"/>
          </p:nvPr>
        </p:nvSpPr>
        <p:spPr/>
      </p:sp>
      <p:sp>
        <p:nvSpPr>
          <p:cNvPr id="3" name="Pladsholder til noter 2">
            <a:extLst>
              <a:ext uri="{FF2B5EF4-FFF2-40B4-BE49-F238E27FC236}">
                <a16:creationId xmlns:a16="http://schemas.microsoft.com/office/drawing/2014/main" id="{C9B10E1D-AFA0-ADEE-B144-0589D8AA487D}"/>
              </a:ext>
            </a:extLst>
          </p:cNvPr>
          <p:cNvSpPr>
            <a:spLocks noGrp="1"/>
          </p:cNvSpPr>
          <p:nvPr>
            <p:ph type="body" idx="1"/>
          </p:nvPr>
        </p:nvSpPr>
        <p:spPr/>
        <p:txBody>
          <a:bodyPr/>
          <a:lstStyle/>
          <a:p>
            <a:endParaRPr lang="da-DK" dirty="0"/>
          </a:p>
        </p:txBody>
      </p:sp>
      <p:sp>
        <p:nvSpPr>
          <p:cNvPr id="4" name="Pladsholder til slidenummer 3">
            <a:extLst>
              <a:ext uri="{FF2B5EF4-FFF2-40B4-BE49-F238E27FC236}">
                <a16:creationId xmlns:a16="http://schemas.microsoft.com/office/drawing/2014/main" id="{B9D410C8-0BE3-78F5-BA46-C10670EA98A4}"/>
              </a:ext>
            </a:extLst>
          </p:cNvPr>
          <p:cNvSpPr>
            <a:spLocks noGrp="1"/>
          </p:cNvSpPr>
          <p:nvPr>
            <p:ph type="sldNum" sz="quarter" idx="5"/>
          </p:nvPr>
        </p:nvSpPr>
        <p:spPr/>
        <p:txBody>
          <a:bodyPr/>
          <a:lstStyle/>
          <a:p>
            <a:fld id="{D1A3FFEF-C41E-9048-956B-C1CE1A12AEDF}" type="slidenum">
              <a:rPr lang="da-DK" smtClean="0"/>
              <a:t>85</a:t>
            </a:fld>
            <a:endParaRPr lang="da-DK"/>
          </a:p>
        </p:txBody>
      </p:sp>
    </p:spTree>
    <p:extLst>
      <p:ext uri="{BB962C8B-B14F-4D97-AF65-F5344CB8AC3E}">
        <p14:creationId xmlns:p14="http://schemas.microsoft.com/office/powerpoint/2010/main" val="3195211147"/>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ECC15F8-D3CC-9FA8-AC0D-DE184510911B}"/>
            </a:ext>
          </a:extLst>
        </p:cNvPr>
        <p:cNvGrpSpPr/>
        <p:nvPr/>
      </p:nvGrpSpPr>
      <p:grpSpPr>
        <a:xfrm>
          <a:off x="0" y="0"/>
          <a:ext cx="0" cy="0"/>
          <a:chOff x="0" y="0"/>
          <a:chExt cx="0" cy="0"/>
        </a:xfrm>
      </p:grpSpPr>
      <p:sp>
        <p:nvSpPr>
          <p:cNvPr id="2" name="Pladsholder til slidebillede 1">
            <a:extLst>
              <a:ext uri="{FF2B5EF4-FFF2-40B4-BE49-F238E27FC236}">
                <a16:creationId xmlns:a16="http://schemas.microsoft.com/office/drawing/2014/main" id="{21EB516C-0D05-D268-0544-0C378E6AF0F2}"/>
              </a:ext>
            </a:extLst>
          </p:cNvPr>
          <p:cNvSpPr>
            <a:spLocks noGrp="1" noRot="1" noChangeAspect="1"/>
          </p:cNvSpPr>
          <p:nvPr>
            <p:ph type="sldImg"/>
          </p:nvPr>
        </p:nvSpPr>
        <p:spPr/>
      </p:sp>
      <p:sp>
        <p:nvSpPr>
          <p:cNvPr id="3" name="Pladsholder til noter 2">
            <a:extLst>
              <a:ext uri="{FF2B5EF4-FFF2-40B4-BE49-F238E27FC236}">
                <a16:creationId xmlns:a16="http://schemas.microsoft.com/office/drawing/2014/main" id="{D16A547B-0B4D-D7A5-34D7-176063636EC3}"/>
              </a:ext>
            </a:extLst>
          </p:cNvPr>
          <p:cNvSpPr>
            <a:spLocks noGrp="1"/>
          </p:cNvSpPr>
          <p:nvPr>
            <p:ph type="body" idx="1"/>
          </p:nvPr>
        </p:nvSpPr>
        <p:spPr/>
        <p:txBody>
          <a:bodyPr/>
          <a:lstStyle/>
          <a:p>
            <a:endParaRPr lang="da-DK" dirty="0"/>
          </a:p>
        </p:txBody>
      </p:sp>
      <p:sp>
        <p:nvSpPr>
          <p:cNvPr id="4" name="Pladsholder til slidenummer 3">
            <a:extLst>
              <a:ext uri="{FF2B5EF4-FFF2-40B4-BE49-F238E27FC236}">
                <a16:creationId xmlns:a16="http://schemas.microsoft.com/office/drawing/2014/main" id="{23C07C60-8064-02EE-C86D-B642881D90F7}"/>
              </a:ext>
            </a:extLst>
          </p:cNvPr>
          <p:cNvSpPr>
            <a:spLocks noGrp="1"/>
          </p:cNvSpPr>
          <p:nvPr>
            <p:ph type="sldNum" sz="quarter" idx="5"/>
          </p:nvPr>
        </p:nvSpPr>
        <p:spPr/>
        <p:txBody>
          <a:bodyPr/>
          <a:lstStyle/>
          <a:p>
            <a:fld id="{D1A3FFEF-C41E-9048-956B-C1CE1A12AEDF}" type="slidenum">
              <a:rPr lang="da-DK" smtClean="0"/>
              <a:t>7</a:t>
            </a:fld>
            <a:endParaRPr lang="da-DK"/>
          </a:p>
        </p:txBody>
      </p:sp>
    </p:spTree>
    <p:extLst>
      <p:ext uri="{BB962C8B-B14F-4D97-AF65-F5344CB8AC3E}">
        <p14:creationId xmlns:p14="http://schemas.microsoft.com/office/powerpoint/2010/main" val="2512846713"/>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AE93ECA-DB45-5C89-B686-934CAD469502}"/>
            </a:ext>
          </a:extLst>
        </p:cNvPr>
        <p:cNvGrpSpPr/>
        <p:nvPr/>
      </p:nvGrpSpPr>
      <p:grpSpPr>
        <a:xfrm>
          <a:off x="0" y="0"/>
          <a:ext cx="0" cy="0"/>
          <a:chOff x="0" y="0"/>
          <a:chExt cx="0" cy="0"/>
        </a:xfrm>
      </p:grpSpPr>
      <p:sp>
        <p:nvSpPr>
          <p:cNvPr id="2" name="Pladsholder til slidebillede 1">
            <a:extLst>
              <a:ext uri="{FF2B5EF4-FFF2-40B4-BE49-F238E27FC236}">
                <a16:creationId xmlns:a16="http://schemas.microsoft.com/office/drawing/2014/main" id="{46697033-45C1-2735-D54E-F2D056DC42E4}"/>
              </a:ext>
            </a:extLst>
          </p:cNvPr>
          <p:cNvSpPr>
            <a:spLocks noGrp="1" noRot="1" noChangeAspect="1"/>
          </p:cNvSpPr>
          <p:nvPr>
            <p:ph type="sldImg"/>
          </p:nvPr>
        </p:nvSpPr>
        <p:spPr/>
      </p:sp>
      <p:sp>
        <p:nvSpPr>
          <p:cNvPr id="3" name="Pladsholder til noter 2">
            <a:extLst>
              <a:ext uri="{FF2B5EF4-FFF2-40B4-BE49-F238E27FC236}">
                <a16:creationId xmlns:a16="http://schemas.microsoft.com/office/drawing/2014/main" id="{31208F4A-4B0C-4DB9-4D6C-4814854AD173}"/>
              </a:ext>
            </a:extLst>
          </p:cNvPr>
          <p:cNvSpPr>
            <a:spLocks noGrp="1"/>
          </p:cNvSpPr>
          <p:nvPr>
            <p:ph type="body" idx="1"/>
          </p:nvPr>
        </p:nvSpPr>
        <p:spPr/>
        <p:txBody>
          <a:bodyPr/>
          <a:lstStyle/>
          <a:p>
            <a:endParaRPr lang="da-DK" dirty="0"/>
          </a:p>
        </p:txBody>
      </p:sp>
      <p:sp>
        <p:nvSpPr>
          <p:cNvPr id="4" name="Pladsholder til slidenummer 3">
            <a:extLst>
              <a:ext uri="{FF2B5EF4-FFF2-40B4-BE49-F238E27FC236}">
                <a16:creationId xmlns:a16="http://schemas.microsoft.com/office/drawing/2014/main" id="{D30FCB2D-39F1-E1A5-2B8F-B25B0E98F6F0}"/>
              </a:ext>
            </a:extLst>
          </p:cNvPr>
          <p:cNvSpPr>
            <a:spLocks noGrp="1"/>
          </p:cNvSpPr>
          <p:nvPr>
            <p:ph type="sldNum" sz="quarter" idx="5"/>
          </p:nvPr>
        </p:nvSpPr>
        <p:spPr/>
        <p:txBody>
          <a:bodyPr/>
          <a:lstStyle/>
          <a:p>
            <a:fld id="{D1A3FFEF-C41E-9048-956B-C1CE1A12AEDF}" type="slidenum">
              <a:rPr lang="da-DK" smtClean="0"/>
              <a:t>86</a:t>
            </a:fld>
            <a:endParaRPr lang="da-DK"/>
          </a:p>
        </p:txBody>
      </p:sp>
    </p:spTree>
    <p:extLst>
      <p:ext uri="{BB962C8B-B14F-4D97-AF65-F5344CB8AC3E}">
        <p14:creationId xmlns:p14="http://schemas.microsoft.com/office/powerpoint/2010/main" val="1743198867"/>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DE6C180-B3AD-7B9F-C411-9299C4BE6AA1}"/>
            </a:ext>
          </a:extLst>
        </p:cNvPr>
        <p:cNvGrpSpPr/>
        <p:nvPr/>
      </p:nvGrpSpPr>
      <p:grpSpPr>
        <a:xfrm>
          <a:off x="0" y="0"/>
          <a:ext cx="0" cy="0"/>
          <a:chOff x="0" y="0"/>
          <a:chExt cx="0" cy="0"/>
        </a:xfrm>
      </p:grpSpPr>
      <p:sp>
        <p:nvSpPr>
          <p:cNvPr id="2" name="Pladsholder til slidebillede 1">
            <a:extLst>
              <a:ext uri="{FF2B5EF4-FFF2-40B4-BE49-F238E27FC236}">
                <a16:creationId xmlns:a16="http://schemas.microsoft.com/office/drawing/2014/main" id="{B92DAA47-E02E-E07E-B3AA-A2A8168E8558}"/>
              </a:ext>
            </a:extLst>
          </p:cNvPr>
          <p:cNvSpPr>
            <a:spLocks noGrp="1" noRot="1" noChangeAspect="1"/>
          </p:cNvSpPr>
          <p:nvPr>
            <p:ph type="sldImg"/>
          </p:nvPr>
        </p:nvSpPr>
        <p:spPr/>
      </p:sp>
      <p:sp>
        <p:nvSpPr>
          <p:cNvPr id="3" name="Pladsholder til noter 2">
            <a:extLst>
              <a:ext uri="{FF2B5EF4-FFF2-40B4-BE49-F238E27FC236}">
                <a16:creationId xmlns:a16="http://schemas.microsoft.com/office/drawing/2014/main" id="{C8A32454-279C-09E4-324C-351F10838096}"/>
              </a:ext>
            </a:extLst>
          </p:cNvPr>
          <p:cNvSpPr>
            <a:spLocks noGrp="1"/>
          </p:cNvSpPr>
          <p:nvPr>
            <p:ph type="body" idx="1"/>
          </p:nvPr>
        </p:nvSpPr>
        <p:spPr/>
        <p:txBody>
          <a:bodyPr/>
          <a:lstStyle/>
          <a:p>
            <a:endParaRPr lang="da-DK" dirty="0"/>
          </a:p>
        </p:txBody>
      </p:sp>
      <p:sp>
        <p:nvSpPr>
          <p:cNvPr id="4" name="Pladsholder til slidenummer 3">
            <a:extLst>
              <a:ext uri="{FF2B5EF4-FFF2-40B4-BE49-F238E27FC236}">
                <a16:creationId xmlns:a16="http://schemas.microsoft.com/office/drawing/2014/main" id="{E95724A1-D7AB-2BA6-4E0D-F00D76B8FE91}"/>
              </a:ext>
            </a:extLst>
          </p:cNvPr>
          <p:cNvSpPr>
            <a:spLocks noGrp="1"/>
          </p:cNvSpPr>
          <p:nvPr>
            <p:ph type="sldNum" sz="quarter" idx="5"/>
          </p:nvPr>
        </p:nvSpPr>
        <p:spPr/>
        <p:txBody>
          <a:bodyPr/>
          <a:lstStyle/>
          <a:p>
            <a:fld id="{D1A3FFEF-C41E-9048-956B-C1CE1A12AEDF}" type="slidenum">
              <a:rPr lang="da-DK" smtClean="0"/>
              <a:t>87</a:t>
            </a:fld>
            <a:endParaRPr lang="da-DK"/>
          </a:p>
        </p:txBody>
      </p:sp>
    </p:spTree>
    <p:extLst>
      <p:ext uri="{BB962C8B-B14F-4D97-AF65-F5344CB8AC3E}">
        <p14:creationId xmlns:p14="http://schemas.microsoft.com/office/powerpoint/2010/main" val="1235930460"/>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B0C0D94-2CBC-C6FD-7A0A-E0377044A95F}"/>
            </a:ext>
          </a:extLst>
        </p:cNvPr>
        <p:cNvGrpSpPr/>
        <p:nvPr/>
      </p:nvGrpSpPr>
      <p:grpSpPr>
        <a:xfrm>
          <a:off x="0" y="0"/>
          <a:ext cx="0" cy="0"/>
          <a:chOff x="0" y="0"/>
          <a:chExt cx="0" cy="0"/>
        </a:xfrm>
      </p:grpSpPr>
      <p:sp>
        <p:nvSpPr>
          <p:cNvPr id="2" name="Pladsholder til slidebillede 1">
            <a:extLst>
              <a:ext uri="{FF2B5EF4-FFF2-40B4-BE49-F238E27FC236}">
                <a16:creationId xmlns:a16="http://schemas.microsoft.com/office/drawing/2014/main" id="{78C0A3B0-3B37-C7D3-8649-727D3473E9C3}"/>
              </a:ext>
            </a:extLst>
          </p:cNvPr>
          <p:cNvSpPr>
            <a:spLocks noGrp="1" noRot="1" noChangeAspect="1"/>
          </p:cNvSpPr>
          <p:nvPr>
            <p:ph type="sldImg"/>
          </p:nvPr>
        </p:nvSpPr>
        <p:spPr/>
      </p:sp>
      <p:sp>
        <p:nvSpPr>
          <p:cNvPr id="3" name="Pladsholder til noter 2">
            <a:extLst>
              <a:ext uri="{FF2B5EF4-FFF2-40B4-BE49-F238E27FC236}">
                <a16:creationId xmlns:a16="http://schemas.microsoft.com/office/drawing/2014/main" id="{9DD02C33-297F-E436-FFD9-8AEE5A66CBB3}"/>
              </a:ext>
            </a:extLst>
          </p:cNvPr>
          <p:cNvSpPr>
            <a:spLocks noGrp="1"/>
          </p:cNvSpPr>
          <p:nvPr>
            <p:ph type="body" idx="1"/>
          </p:nvPr>
        </p:nvSpPr>
        <p:spPr/>
        <p:txBody>
          <a:bodyPr/>
          <a:lstStyle/>
          <a:p>
            <a:endParaRPr lang="da-DK" dirty="0"/>
          </a:p>
        </p:txBody>
      </p:sp>
      <p:sp>
        <p:nvSpPr>
          <p:cNvPr id="4" name="Pladsholder til slidenummer 3">
            <a:extLst>
              <a:ext uri="{FF2B5EF4-FFF2-40B4-BE49-F238E27FC236}">
                <a16:creationId xmlns:a16="http://schemas.microsoft.com/office/drawing/2014/main" id="{8524999D-9B6F-58AC-EEAE-0899C9F077F5}"/>
              </a:ext>
            </a:extLst>
          </p:cNvPr>
          <p:cNvSpPr>
            <a:spLocks noGrp="1"/>
          </p:cNvSpPr>
          <p:nvPr>
            <p:ph type="sldNum" sz="quarter" idx="5"/>
          </p:nvPr>
        </p:nvSpPr>
        <p:spPr/>
        <p:txBody>
          <a:bodyPr/>
          <a:lstStyle/>
          <a:p>
            <a:fld id="{D1A3FFEF-C41E-9048-956B-C1CE1A12AEDF}" type="slidenum">
              <a:rPr lang="da-DK" smtClean="0"/>
              <a:t>88</a:t>
            </a:fld>
            <a:endParaRPr lang="da-DK"/>
          </a:p>
        </p:txBody>
      </p:sp>
    </p:spTree>
    <p:extLst>
      <p:ext uri="{BB962C8B-B14F-4D97-AF65-F5344CB8AC3E}">
        <p14:creationId xmlns:p14="http://schemas.microsoft.com/office/powerpoint/2010/main" val="4144208019"/>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F98A43D-5B04-AFA6-572A-5E600E10FD0C}"/>
            </a:ext>
          </a:extLst>
        </p:cNvPr>
        <p:cNvGrpSpPr/>
        <p:nvPr/>
      </p:nvGrpSpPr>
      <p:grpSpPr>
        <a:xfrm>
          <a:off x="0" y="0"/>
          <a:ext cx="0" cy="0"/>
          <a:chOff x="0" y="0"/>
          <a:chExt cx="0" cy="0"/>
        </a:xfrm>
      </p:grpSpPr>
      <p:sp>
        <p:nvSpPr>
          <p:cNvPr id="2" name="Pladsholder til slidebillede 1">
            <a:extLst>
              <a:ext uri="{FF2B5EF4-FFF2-40B4-BE49-F238E27FC236}">
                <a16:creationId xmlns:a16="http://schemas.microsoft.com/office/drawing/2014/main" id="{07814A65-878C-363A-7A3C-338A29419AEB}"/>
              </a:ext>
            </a:extLst>
          </p:cNvPr>
          <p:cNvSpPr>
            <a:spLocks noGrp="1" noRot="1" noChangeAspect="1"/>
          </p:cNvSpPr>
          <p:nvPr>
            <p:ph type="sldImg"/>
          </p:nvPr>
        </p:nvSpPr>
        <p:spPr/>
      </p:sp>
      <p:sp>
        <p:nvSpPr>
          <p:cNvPr id="3" name="Pladsholder til noter 2">
            <a:extLst>
              <a:ext uri="{FF2B5EF4-FFF2-40B4-BE49-F238E27FC236}">
                <a16:creationId xmlns:a16="http://schemas.microsoft.com/office/drawing/2014/main" id="{A82B7E65-76A1-667C-588C-DE67C0EB4E4F}"/>
              </a:ext>
            </a:extLst>
          </p:cNvPr>
          <p:cNvSpPr>
            <a:spLocks noGrp="1"/>
          </p:cNvSpPr>
          <p:nvPr>
            <p:ph type="body" idx="1"/>
          </p:nvPr>
        </p:nvSpPr>
        <p:spPr/>
        <p:txBody>
          <a:bodyPr/>
          <a:lstStyle/>
          <a:p>
            <a:endParaRPr lang="da-DK" dirty="0"/>
          </a:p>
        </p:txBody>
      </p:sp>
      <p:sp>
        <p:nvSpPr>
          <p:cNvPr id="4" name="Pladsholder til slidenummer 3">
            <a:extLst>
              <a:ext uri="{FF2B5EF4-FFF2-40B4-BE49-F238E27FC236}">
                <a16:creationId xmlns:a16="http://schemas.microsoft.com/office/drawing/2014/main" id="{EBA677FC-DDDE-8CBF-095F-BEE55A98B869}"/>
              </a:ext>
            </a:extLst>
          </p:cNvPr>
          <p:cNvSpPr>
            <a:spLocks noGrp="1"/>
          </p:cNvSpPr>
          <p:nvPr>
            <p:ph type="sldNum" sz="quarter" idx="5"/>
          </p:nvPr>
        </p:nvSpPr>
        <p:spPr/>
        <p:txBody>
          <a:bodyPr/>
          <a:lstStyle/>
          <a:p>
            <a:fld id="{D1A3FFEF-C41E-9048-956B-C1CE1A12AEDF}" type="slidenum">
              <a:rPr lang="da-DK" smtClean="0"/>
              <a:t>89</a:t>
            </a:fld>
            <a:endParaRPr lang="da-DK"/>
          </a:p>
        </p:txBody>
      </p:sp>
    </p:spTree>
    <p:extLst>
      <p:ext uri="{BB962C8B-B14F-4D97-AF65-F5344CB8AC3E}">
        <p14:creationId xmlns:p14="http://schemas.microsoft.com/office/powerpoint/2010/main" val="2503795421"/>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ladsholder til slidebillede 1"/>
          <p:cNvSpPr>
            <a:spLocks noGrp="1" noRot="1" noChangeAspect="1"/>
          </p:cNvSpPr>
          <p:nvPr>
            <p:ph type="sldImg"/>
          </p:nvPr>
        </p:nvSpPr>
        <p:spPr/>
      </p:sp>
      <p:sp>
        <p:nvSpPr>
          <p:cNvPr id="3" name="Pladsholder til noter 2"/>
          <p:cNvSpPr>
            <a:spLocks noGrp="1"/>
          </p:cNvSpPr>
          <p:nvPr>
            <p:ph type="body" idx="1"/>
          </p:nvPr>
        </p:nvSpPr>
        <p:spPr/>
        <p:txBody>
          <a:bodyPr/>
          <a:lstStyle/>
          <a:p>
            <a:endParaRPr lang="da-DK" dirty="0"/>
          </a:p>
        </p:txBody>
      </p:sp>
      <p:sp>
        <p:nvSpPr>
          <p:cNvPr id="4" name="Pladsholder til slidenummer 3"/>
          <p:cNvSpPr>
            <a:spLocks noGrp="1"/>
          </p:cNvSpPr>
          <p:nvPr>
            <p:ph type="sldNum" sz="quarter" idx="5"/>
          </p:nvPr>
        </p:nvSpPr>
        <p:spPr/>
        <p:txBody>
          <a:bodyPr/>
          <a:lstStyle/>
          <a:p>
            <a:fld id="{D1A3FFEF-C41E-9048-956B-C1CE1A12AEDF}" type="slidenum">
              <a:rPr lang="da-DK" smtClean="0"/>
              <a:t>92</a:t>
            </a:fld>
            <a:endParaRPr lang="da-DK"/>
          </a:p>
        </p:txBody>
      </p:sp>
    </p:spTree>
    <p:extLst>
      <p:ext uri="{BB962C8B-B14F-4D97-AF65-F5344CB8AC3E}">
        <p14:creationId xmlns:p14="http://schemas.microsoft.com/office/powerpoint/2010/main" val="1669396110"/>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E726155-1F38-C828-973E-5E96E1E9A3FC}"/>
            </a:ext>
          </a:extLst>
        </p:cNvPr>
        <p:cNvGrpSpPr/>
        <p:nvPr/>
      </p:nvGrpSpPr>
      <p:grpSpPr>
        <a:xfrm>
          <a:off x="0" y="0"/>
          <a:ext cx="0" cy="0"/>
          <a:chOff x="0" y="0"/>
          <a:chExt cx="0" cy="0"/>
        </a:xfrm>
      </p:grpSpPr>
      <p:sp>
        <p:nvSpPr>
          <p:cNvPr id="2" name="Pladsholder til slidebillede 1">
            <a:extLst>
              <a:ext uri="{FF2B5EF4-FFF2-40B4-BE49-F238E27FC236}">
                <a16:creationId xmlns:a16="http://schemas.microsoft.com/office/drawing/2014/main" id="{4C3C7432-BB07-52D2-C237-1885BEE18643}"/>
              </a:ext>
            </a:extLst>
          </p:cNvPr>
          <p:cNvSpPr>
            <a:spLocks noGrp="1" noRot="1" noChangeAspect="1"/>
          </p:cNvSpPr>
          <p:nvPr>
            <p:ph type="sldImg"/>
          </p:nvPr>
        </p:nvSpPr>
        <p:spPr/>
      </p:sp>
      <p:sp>
        <p:nvSpPr>
          <p:cNvPr id="3" name="Pladsholder til noter 2">
            <a:extLst>
              <a:ext uri="{FF2B5EF4-FFF2-40B4-BE49-F238E27FC236}">
                <a16:creationId xmlns:a16="http://schemas.microsoft.com/office/drawing/2014/main" id="{BDE1C8C1-5983-8AA5-B256-1D2C282D7D17}"/>
              </a:ext>
            </a:extLst>
          </p:cNvPr>
          <p:cNvSpPr>
            <a:spLocks noGrp="1"/>
          </p:cNvSpPr>
          <p:nvPr>
            <p:ph type="body" idx="1"/>
          </p:nvPr>
        </p:nvSpPr>
        <p:spPr/>
        <p:txBody>
          <a:bodyPr/>
          <a:lstStyle/>
          <a:p>
            <a:endParaRPr lang="da-DK" dirty="0"/>
          </a:p>
        </p:txBody>
      </p:sp>
      <p:sp>
        <p:nvSpPr>
          <p:cNvPr id="4" name="Pladsholder til slidenummer 3">
            <a:extLst>
              <a:ext uri="{FF2B5EF4-FFF2-40B4-BE49-F238E27FC236}">
                <a16:creationId xmlns:a16="http://schemas.microsoft.com/office/drawing/2014/main" id="{9846B3B0-AB31-14DC-A9E2-FE26F79CC743}"/>
              </a:ext>
            </a:extLst>
          </p:cNvPr>
          <p:cNvSpPr>
            <a:spLocks noGrp="1"/>
          </p:cNvSpPr>
          <p:nvPr>
            <p:ph type="sldNum" sz="quarter" idx="5"/>
          </p:nvPr>
        </p:nvSpPr>
        <p:spPr/>
        <p:txBody>
          <a:bodyPr/>
          <a:lstStyle/>
          <a:p>
            <a:fld id="{D1A3FFEF-C41E-9048-956B-C1CE1A12AEDF}" type="slidenum">
              <a:rPr lang="da-DK" smtClean="0"/>
              <a:t>93</a:t>
            </a:fld>
            <a:endParaRPr lang="da-DK"/>
          </a:p>
        </p:txBody>
      </p:sp>
    </p:spTree>
    <p:extLst>
      <p:ext uri="{BB962C8B-B14F-4D97-AF65-F5344CB8AC3E}">
        <p14:creationId xmlns:p14="http://schemas.microsoft.com/office/powerpoint/2010/main" val="310375400"/>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A5F3DA2-D6C5-02FE-A98C-13A3D227AF54}"/>
            </a:ext>
          </a:extLst>
        </p:cNvPr>
        <p:cNvGrpSpPr/>
        <p:nvPr/>
      </p:nvGrpSpPr>
      <p:grpSpPr>
        <a:xfrm>
          <a:off x="0" y="0"/>
          <a:ext cx="0" cy="0"/>
          <a:chOff x="0" y="0"/>
          <a:chExt cx="0" cy="0"/>
        </a:xfrm>
      </p:grpSpPr>
      <p:sp>
        <p:nvSpPr>
          <p:cNvPr id="2" name="Pladsholder til slidebillede 1">
            <a:extLst>
              <a:ext uri="{FF2B5EF4-FFF2-40B4-BE49-F238E27FC236}">
                <a16:creationId xmlns:a16="http://schemas.microsoft.com/office/drawing/2014/main" id="{97C9BEC6-5AAB-5C4B-5857-5A96A435E7D1}"/>
              </a:ext>
            </a:extLst>
          </p:cNvPr>
          <p:cNvSpPr>
            <a:spLocks noGrp="1" noRot="1" noChangeAspect="1"/>
          </p:cNvSpPr>
          <p:nvPr>
            <p:ph type="sldImg"/>
          </p:nvPr>
        </p:nvSpPr>
        <p:spPr/>
      </p:sp>
      <p:sp>
        <p:nvSpPr>
          <p:cNvPr id="3" name="Pladsholder til noter 2">
            <a:extLst>
              <a:ext uri="{FF2B5EF4-FFF2-40B4-BE49-F238E27FC236}">
                <a16:creationId xmlns:a16="http://schemas.microsoft.com/office/drawing/2014/main" id="{5E257474-A816-0488-6615-C99E8BB4BABC}"/>
              </a:ext>
            </a:extLst>
          </p:cNvPr>
          <p:cNvSpPr>
            <a:spLocks noGrp="1"/>
          </p:cNvSpPr>
          <p:nvPr>
            <p:ph type="body" idx="1"/>
          </p:nvPr>
        </p:nvSpPr>
        <p:spPr/>
        <p:txBody>
          <a:bodyPr/>
          <a:lstStyle/>
          <a:p>
            <a:endParaRPr lang="da-DK" dirty="0"/>
          </a:p>
        </p:txBody>
      </p:sp>
      <p:sp>
        <p:nvSpPr>
          <p:cNvPr id="4" name="Pladsholder til slidenummer 3">
            <a:extLst>
              <a:ext uri="{FF2B5EF4-FFF2-40B4-BE49-F238E27FC236}">
                <a16:creationId xmlns:a16="http://schemas.microsoft.com/office/drawing/2014/main" id="{EDEDB5F8-89F4-B141-E449-85960493BC87}"/>
              </a:ext>
            </a:extLst>
          </p:cNvPr>
          <p:cNvSpPr>
            <a:spLocks noGrp="1"/>
          </p:cNvSpPr>
          <p:nvPr>
            <p:ph type="sldNum" sz="quarter" idx="5"/>
          </p:nvPr>
        </p:nvSpPr>
        <p:spPr/>
        <p:txBody>
          <a:bodyPr/>
          <a:lstStyle/>
          <a:p>
            <a:fld id="{D1A3FFEF-C41E-9048-956B-C1CE1A12AEDF}" type="slidenum">
              <a:rPr lang="da-DK" smtClean="0"/>
              <a:t>94</a:t>
            </a:fld>
            <a:endParaRPr lang="da-DK"/>
          </a:p>
        </p:txBody>
      </p:sp>
    </p:spTree>
    <p:extLst>
      <p:ext uri="{BB962C8B-B14F-4D97-AF65-F5344CB8AC3E}">
        <p14:creationId xmlns:p14="http://schemas.microsoft.com/office/powerpoint/2010/main" val="4045339291"/>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F9020DC-6326-874D-A2CF-38ED34D86EBD}"/>
            </a:ext>
          </a:extLst>
        </p:cNvPr>
        <p:cNvGrpSpPr/>
        <p:nvPr/>
      </p:nvGrpSpPr>
      <p:grpSpPr>
        <a:xfrm>
          <a:off x="0" y="0"/>
          <a:ext cx="0" cy="0"/>
          <a:chOff x="0" y="0"/>
          <a:chExt cx="0" cy="0"/>
        </a:xfrm>
      </p:grpSpPr>
      <p:sp>
        <p:nvSpPr>
          <p:cNvPr id="2" name="Pladsholder til slidebillede 1">
            <a:extLst>
              <a:ext uri="{FF2B5EF4-FFF2-40B4-BE49-F238E27FC236}">
                <a16:creationId xmlns:a16="http://schemas.microsoft.com/office/drawing/2014/main" id="{83162D82-2EB1-18F7-5FC0-E93D5EACB997}"/>
              </a:ext>
            </a:extLst>
          </p:cNvPr>
          <p:cNvSpPr>
            <a:spLocks noGrp="1" noRot="1" noChangeAspect="1"/>
          </p:cNvSpPr>
          <p:nvPr>
            <p:ph type="sldImg"/>
          </p:nvPr>
        </p:nvSpPr>
        <p:spPr/>
      </p:sp>
      <p:sp>
        <p:nvSpPr>
          <p:cNvPr id="3" name="Pladsholder til noter 2">
            <a:extLst>
              <a:ext uri="{FF2B5EF4-FFF2-40B4-BE49-F238E27FC236}">
                <a16:creationId xmlns:a16="http://schemas.microsoft.com/office/drawing/2014/main" id="{35691D0E-F7BB-58CC-4A25-8B6BE23D0F02}"/>
              </a:ext>
            </a:extLst>
          </p:cNvPr>
          <p:cNvSpPr>
            <a:spLocks noGrp="1"/>
          </p:cNvSpPr>
          <p:nvPr>
            <p:ph type="body" idx="1"/>
          </p:nvPr>
        </p:nvSpPr>
        <p:spPr/>
        <p:txBody>
          <a:bodyPr/>
          <a:lstStyle/>
          <a:p>
            <a:endParaRPr lang="da-DK" dirty="0"/>
          </a:p>
        </p:txBody>
      </p:sp>
      <p:sp>
        <p:nvSpPr>
          <p:cNvPr id="4" name="Pladsholder til slidenummer 3">
            <a:extLst>
              <a:ext uri="{FF2B5EF4-FFF2-40B4-BE49-F238E27FC236}">
                <a16:creationId xmlns:a16="http://schemas.microsoft.com/office/drawing/2014/main" id="{2E287123-6019-BE23-435C-11BBB746BDC7}"/>
              </a:ext>
            </a:extLst>
          </p:cNvPr>
          <p:cNvSpPr>
            <a:spLocks noGrp="1"/>
          </p:cNvSpPr>
          <p:nvPr>
            <p:ph type="sldNum" sz="quarter" idx="5"/>
          </p:nvPr>
        </p:nvSpPr>
        <p:spPr/>
        <p:txBody>
          <a:bodyPr/>
          <a:lstStyle/>
          <a:p>
            <a:fld id="{D1A3FFEF-C41E-9048-956B-C1CE1A12AEDF}" type="slidenum">
              <a:rPr lang="da-DK" smtClean="0"/>
              <a:t>95</a:t>
            </a:fld>
            <a:endParaRPr lang="da-DK"/>
          </a:p>
        </p:txBody>
      </p:sp>
    </p:spTree>
    <p:extLst>
      <p:ext uri="{BB962C8B-B14F-4D97-AF65-F5344CB8AC3E}">
        <p14:creationId xmlns:p14="http://schemas.microsoft.com/office/powerpoint/2010/main" val="1728746"/>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0C54861-E85B-3252-A827-280228DFC538}"/>
            </a:ext>
          </a:extLst>
        </p:cNvPr>
        <p:cNvGrpSpPr/>
        <p:nvPr/>
      </p:nvGrpSpPr>
      <p:grpSpPr>
        <a:xfrm>
          <a:off x="0" y="0"/>
          <a:ext cx="0" cy="0"/>
          <a:chOff x="0" y="0"/>
          <a:chExt cx="0" cy="0"/>
        </a:xfrm>
      </p:grpSpPr>
      <p:sp>
        <p:nvSpPr>
          <p:cNvPr id="2" name="Pladsholder til slidebillede 1">
            <a:extLst>
              <a:ext uri="{FF2B5EF4-FFF2-40B4-BE49-F238E27FC236}">
                <a16:creationId xmlns:a16="http://schemas.microsoft.com/office/drawing/2014/main" id="{5E235153-110A-D512-25D5-40E3D678A425}"/>
              </a:ext>
            </a:extLst>
          </p:cNvPr>
          <p:cNvSpPr>
            <a:spLocks noGrp="1" noRot="1" noChangeAspect="1"/>
          </p:cNvSpPr>
          <p:nvPr>
            <p:ph type="sldImg"/>
          </p:nvPr>
        </p:nvSpPr>
        <p:spPr/>
      </p:sp>
      <p:sp>
        <p:nvSpPr>
          <p:cNvPr id="3" name="Pladsholder til noter 2">
            <a:extLst>
              <a:ext uri="{FF2B5EF4-FFF2-40B4-BE49-F238E27FC236}">
                <a16:creationId xmlns:a16="http://schemas.microsoft.com/office/drawing/2014/main" id="{F4D8D924-9B0C-DE1C-1373-A7B6688AEE5E}"/>
              </a:ext>
            </a:extLst>
          </p:cNvPr>
          <p:cNvSpPr>
            <a:spLocks noGrp="1"/>
          </p:cNvSpPr>
          <p:nvPr>
            <p:ph type="body" idx="1"/>
          </p:nvPr>
        </p:nvSpPr>
        <p:spPr/>
        <p:txBody>
          <a:bodyPr/>
          <a:lstStyle/>
          <a:p>
            <a:endParaRPr lang="da-DK" dirty="0"/>
          </a:p>
        </p:txBody>
      </p:sp>
      <p:sp>
        <p:nvSpPr>
          <p:cNvPr id="4" name="Pladsholder til slidenummer 3">
            <a:extLst>
              <a:ext uri="{FF2B5EF4-FFF2-40B4-BE49-F238E27FC236}">
                <a16:creationId xmlns:a16="http://schemas.microsoft.com/office/drawing/2014/main" id="{12B853C5-B1F5-52C4-5E32-DF9F8E83E431}"/>
              </a:ext>
            </a:extLst>
          </p:cNvPr>
          <p:cNvSpPr>
            <a:spLocks noGrp="1"/>
          </p:cNvSpPr>
          <p:nvPr>
            <p:ph type="sldNum" sz="quarter" idx="5"/>
          </p:nvPr>
        </p:nvSpPr>
        <p:spPr/>
        <p:txBody>
          <a:bodyPr/>
          <a:lstStyle/>
          <a:p>
            <a:fld id="{D1A3FFEF-C41E-9048-956B-C1CE1A12AEDF}" type="slidenum">
              <a:rPr lang="da-DK" smtClean="0"/>
              <a:t>96</a:t>
            </a:fld>
            <a:endParaRPr lang="da-DK"/>
          </a:p>
        </p:txBody>
      </p:sp>
    </p:spTree>
    <p:extLst>
      <p:ext uri="{BB962C8B-B14F-4D97-AF65-F5344CB8AC3E}">
        <p14:creationId xmlns:p14="http://schemas.microsoft.com/office/powerpoint/2010/main" val="2911520977"/>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D156B91-CEDC-21FF-FF10-320B27B793E8}"/>
            </a:ext>
          </a:extLst>
        </p:cNvPr>
        <p:cNvGrpSpPr/>
        <p:nvPr/>
      </p:nvGrpSpPr>
      <p:grpSpPr>
        <a:xfrm>
          <a:off x="0" y="0"/>
          <a:ext cx="0" cy="0"/>
          <a:chOff x="0" y="0"/>
          <a:chExt cx="0" cy="0"/>
        </a:xfrm>
      </p:grpSpPr>
      <p:sp>
        <p:nvSpPr>
          <p:cNvPr id="2" name="Pladsholder til slidebillede 1">
            <a:extLst>
              <a:ext uri="{FF2B5EF4-FFF2-40B4-BE49-F238E27FC236}">
                <a16:creationId xmlns:a16="http://schemas.microsoft.com/office/drawing/2014/main" id="{75E6E213-A907-46ED-48E0-80C7FE1ADFAE}"/>
              </a:ext>
            </a:extLst>
          </p:cNvPr>
          <p:cNvSpPr>
            <a:spLocks noGrp="1" noRot="1" noChangeAspect="1"/>
          </p:cNvSpPr>
          <p:nvPr>
            <p:ph type="sldImg"/>
          </p:nvPr>
        </p:nvSpPr>
        <p:spPr/>
      </p:sp>
      <p:sp>
        <p:nvSpPr>
          <p:cNvPr id="3" name="Pladsholder til noter 2">
            <a:extLst>
              <a:ext uri="{FF2B5EF4-FFF2-40B4-BE49-F238E27FC236}">
                <a16:creationId xmlns:a16="http://schemas.microsoft.com/office/drawing/2014/main" id="{AEC311F0-154C-A0BB-0FF6-A24BDC8FCD5F}"/>
              </a:ext>
            </a:extLst>
          </p:cNvPr>
          <p:cNvSpPr>
            <a:spLocks noGrp="1"/>
          </p:cNvSpPr>
          <p:nvPr>
            <p:ph type="body" idx="1"/>
          </p:nvPr>
        </p:nvSpPr>
        <p:spPr/>
        <p:txBody>
          <a:bodyPr/>
          <a:lstStyle/>
          <a:p>
            <a:endParaRPr lang="da-DK" dirty="0"/>
          </a:p>
        </p:txBody>
      </p:sp>
      <p:sp>
        <p:nvSpPr>
          <p:cNvPr id="4" name="Pladsholder til slidenummer 3">
            <a:extLst>
              <a:ext uri="{FF2B5EF4-FFF2-40B4-BE49-F238E27FC236}">
                <a16:creationId xmlns:a16="http://schemas.microsoft.com/office/drawing/2014/main" id="{08DEE553-4ABD-743C-78E6-AE0688128F28}"/>
              </a:ext>
            </a:extLst>
          </p:cNvPr>
          <p:cNvSpPr>
            <a:spLocks noGrp="1"/>
          </p:cNvSpPr>
          <p:nvPr>
            <p:ph type="sldNum" sz="quarter" idx="5"/>
          </p:nvPr>
        </p:nvSpPr>
        <p:spPr/>
        <p:txBody>
          <a:bodyPr/>
          <a:lstStyle/>
          <a:p>
            <a:fld id="{D1A3FFEF-C41E-9048-956B-C1CE1A12AEDF}" type="slidenum">
              <a:rPr lang="da-DK" smtClean="0"/>
              <a:t>97</a:t>
            </a:fld>
            <a:endParaRPr lang="da-DK"/>
          </a:p>
        </p:txBody>
      </p:sp>
    </p:spTree>
    <p:extLst>
      <p:ext uri="{BB962C8B-B14F-4D97-AF65-F5344CB8AC3E}">
        <p14:creationId xmlns:p14="http://schemas.microsoft.com/office/powerpoint/2010/main" val="3876556468"/>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C92134F-1222-ABD3-4D82-D9B0EB95255D}"/>
            </a:ext>
          </a:extLst>
        </p:cNvPr>
        <p:cNvGrpSpPr/>
        <p:nvPr/>
      </p:nvGrpSpPr>
      <p:grpSpPr>
        <a:xfrm>
          <a:off x="0" y="0"/>
          <a:ext cx="0" cy="0"/>
          <a:chOff x="0" y="0"/>
          <a:chExt cx="0" cy="0"/>
        </a:xfrm>
      </p:grpSpPr>
      <p:sp>
        <p:nvSpPr>
          <p:cNvPr id="2" name="Pladsholder til slidebillede 1">
            <a:extLst>
              <a:ext uri="{FF2B5EF4-FFF2-40B4-BE49-F238E27FC236}">
                <a16:creationId xmlns:a16="http://schemas.microsoft.com/office/drawing/2014/main" id="{3B6F7BB1-15F7-0301-5071-EA0091086FEB}"/>
              </a:ext>
            </a:extLst>
          </p:cNvPr>
          <p:cNvSpPr>
            <a:spLocks noGrp="1" noRot="1" noChangeAspect="1"/>
          </p:cNvSpPr>
          <p:nvPr>
            <p:ph type="sldImg"/>
          </p:nvPr>
        </p:nvSpPr>
        <p:spPr/>
      </p:sp>
      <p:sp>
        <p:nvSpPr>
          <p:cNvPr id="3" name="Pladsholder til noter 2">
            <a:extLst>
              <a:ext uri="{FF2B5EF4-FFF2-40B4-BE49-F238E27FC236}">
                <a16:creationId xmlns:a16="http://schemas.microsoft.com/office/drawing/2014/main" id="{1C7A2768-C689-B1F0-4804-6A870E3552E5}"/>
              </a:ext>
            </a:extLst>
          </p:cNvPr>
          <p:cNvSpPr>
            <a:spLocks noGrp="1"/>
          </p:cNvSpPr>
          <p:nvPr>
            <p:ph type="body" idx="1"/>
          </p:nvPr>
        </p:nvSpPr>
        <p:spPr/>
        <p:txBody>
          <a:bodyPr/>
          <a:lstStyle/>
          <a:p>
            <a:endParaRPr lang="da-DK" dirty="0"/>
          </a:p>
        </p:txBody>
      </p:sp>
      <p:sp>
        <p:nvSpPr>
          <p:cNvPr id="4" name="Pladsholder til slidenummer 3">
            <a:extLst>
              <a:ext uri="{FF2B5EF4-FFF2-40B4-BE49-F238E27FC236}">
                <a16:creationId xmlns:a16="http://schemas.microsoft.com/office/drawing/2014/main" id="{34539CF0-B0DC-6DE5-98E4-50F9A76A3498}"/>
              </a:ext>
            </a:extLst>
          </p:cNvPr>
          <p:cNvSpPr>
            <a:spLocks noGrp="1"/>
          </p:cNvSpPr>
          <p:nvPr>
            <p:ph type="sldNum" sz="quarter" idx="5"/>
          </p:nvPr>
        </p:nvSpPr>
        <p:spPr/>
        <p:txBody>
          <a:bodyPr/>
          <a:lstStyle/>
          <a:p>
            <a:fld id="{D1A3FFEF-C41E-9048-956B-C1CE1A12AEDF}" type="slidenum">
              <a:rPr lang="da-DK" smtClean="0"/>
              <a:t>8</a:t>
            </a:fld>
            <a:endParaRPr lang="da-DK"/>
          </a:p>
        </p:txBody>
      </p:sp>
    </p:spTree>
    <p:extLst>
      <p:ext uri="{BB962C8B-B14F-4D97-AF65-F5344CB8AC3E}">
        <p14:creationId xmlns:p14="http://schemas.microsoft.com/office/powerpoint/2010/main" val="4178051963"/>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3F61482-31C6-F35A-9B18-9135F6543D74}"/>
            </a:ext>
          </a:extLst>
        </p:cNvPr>
        <p:cNvGrpSpPr/>
        <p:nvPr/>
      </p:nvGrpSpPr>
      <p:grpSpPr>
        <a:xfrm>
          <a:off x="0" y="0"/>
          <a:ext cx="0" cy="0"/>
          <a:chOff x="0" y="0"/>
          <a:chExt cx="0" cy="0"/>
        </a:xfrm>
      </p:grpSpPr>
      <p:sp>
        <p:nvSpPr>
          <p:cNvPr id="2" name="Pladsholder til slidebillede 1">
            <a:extLst>
              <a:ext uri="{FF2B5EF4-FFF2-40B4-BE49-F238E27FC236}">
                <a16:creationId xmlns:a16="http://schemas.microsoft.com/office/drawing/2014/main" id="{31BA3342-82A8-4597-131A-2EC71998B530}"/>
              </a:ext>
            </a:extLst>
          </p:cNvPr>
          <p:cNvSpPr>
            <a:spLocks noGrp="1" noRot="1" noChangeAspect="1"/>
          </p:cNvSpPr>
          <p:nvPr>
            <p:ph type="sldImg"/>
          </p:nvPr>
        </p:nvSpPr>
        <p:spPr/>
      </p:sp>
      <p:sp>
        <p:nvSpPr>
          <p:cNvPr id="3" name="Pladsholder til noter 2">
            <a:extLst>
              <a:ext uri="{FF2B5EF4-FFF2-40B4-BE49-F238E27FC236}">
                <a16:creationId xmlns:a16="http://schemas.microsoft.com/office/drawing/2014/main" id="{5207D94B-8DC2-E946-91F2-04FBBBD68B90}"/>
              </a:ext>
            </a:extLst>
          </p:cNvPr>
          <p:cNvSpPr>
            <a:spLocks noGrp="1"/>
          </p:cNvSpPr>
          <p:nvPr>
            <p:ph type="body" idx="1"/>
          </p:nvPr>
        </p:nvSpPr>
        <p:spPr/>
        <p:txBody>
          <a:bodyPr/>
          <a:lstStyle/>
          <a:p>
            <a:endParaRPr lang="da-DK" dirty="0"/>
          </a:p>
        </p:txBody>
      </p:sp>
      <p:sp>
        <p:nvSpPr>
          <p:cNvPr id="4" name="Pladsholder til slidenummer 3">
            <a:extLst>
              <a:ext uri="{FF2B5EF4-FFF2-40B4-BE49-F238E27FC236}">
                <a16:creationId xmlns:a16="http://schemas.microsoft.com/office/drawing/2014/main" id="{F27909A2-09AE-B8E3-FB7D-DB651883E366}"/>
              </a:ext>
            </a:extLst>
          </p:cNvPr>
          <p:cNvSpPr>
            <a:spLocks noGrp="1"/>
          </p:cNvSpPr>
          <p:nvPr>
            <p:ph type="sldNum" sz="quarter" idx="5"/>
          </p:nvPr>
        </p:nvSpPr>
        <p:spPr/>
        <p:txBody>
          <a:bodyPr/>
          <a:lstStyle/>
          <a:p>
            <a:fld id="{D1A3FFEF-C41E-9048-956B-C1CE1A12AEDF}" type="slidenum">
              <a:rPr lang="da-DK" smtClean="0"/>
              <a:t>98</a:t>
            </a:fld>
            <a:endParaRPr lang="da-DK"/>
          </a:p>
        </p:txBody>
      </p:sp>
    </p:spTree>
    <p:extLst>
      <p:ext uri="{BB962C8B-B14F-4D97-AF65-F5344CB8AC3E}">
        <p14:creationId xmlns:p14="http://schemas.microsoft.com/office/powerpoint/2010/main" val="3820616130"/>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A128CD0-BCEB-352A-FEE7-168B3FD22D23}"/>
            </a:ext>
          </a:extLst>
        </p:cNvPr>
        <p:cNvGrpSpPr/>
        <p:nvPr/>
      </p:nvGrpSpPr>
      <p:grpSpPr>
        <a:xfrm>
          <a:off x="0" y="0"/>
          <a:ext cx="0" cy="0"/>
          <a:chOff x="0" y="0"/>
          <a:chExt cx="0" cy="0"/>
        </a:xfrm>
      </p:grpSpPr>
      <p:sp>
        <p:nvSpPr>
          <p:cNvPr id="2" name="Pladsholder til slidebillede 1">
            <a:extLst>
              <a:ext uri="{FF2B5EF4-FFF2-40B4-BE49-F238E27FC236}">
                <a16:creationId xmlns:a16="http://schemas.microsoft.com/office/drawing/2014/main" id="{59A9E708-14F8-9568-A1E5-D1B693DB1814}"/>
              </a:ext>
            </a:extLst>
          </p:cNvPr>
          <p:cNvSpPr>
            <a:spLocks noGrp="1" noRot="1" noChangeAspect="1"/>
          </p:cNvSpPr>
          <p:nvPr>
            <p:ph type="sldImg"/>
          </p:nvPr>
        </p:nvSpPr>
        <p:spPr/>
      </p:sp>
      <p:sp>
        <p:nvSpPr>
          <p:cNvPr id="3" name="Pladsholder til noter 2">
            <a:extLst>
              <a:ext uri="{FF2B5EF4-FFF2-40B4-BE49-F238E27FC236}">
                <a16:creationId xmlns:a16="http://schemas.microsoft.com/office/drawing/2014/main" id="{DF3E808C-FF91-8E2B-AF33-0346ACF1D894}"/>
              </a:ext>
            </a:extLst>
          </p:cNvPr>
          <p:cNvSpPr>
            <a:spLocks noGrp="1"/>
          </p:cNvSpPr>
          <p:nvPr>
            <p:ph type="body" idx="1"/>
          </p:nvPr>
        </p:nvSpPr>
        <p:spPr/>
        <p:txBody>
          <a:bodyPr/>
          <a:lstStyle/>
          <a:p>
            <a:endParaRPr lang="da-DK" dirty="0"/>
          </a:p>
        </p:txBody>
      </p:sp>
      <p:sp>
        <p:nvSpPr>
          <p:cNvPr id="4" name="Pladsholder til slidenummer 3">
            <a:extLst>
              <a:ext uri="{FF2B5EF4-FFF2-40B4-BE49-F238E27FC236}">
                <a16:creationId xmlns:a16="http://schemas.microsoft.com/office/drawing/2014/main" id="{F915B02C-2937-4BA3-0592-98054CDC4229}"/>
              </a:ext>
            </a:extLst>
          </p:cNvPr>
          <p:cNvSpPr>
            <a:spLocks noGrp="1"/>
          </p:cNvSpPr>
          <p:nvPr>
            <p:ph type="sldNum" sz="quarter" idx="5"/>
          </p:nvPr>
        </p:nvSpPr>
        <p:spPr/>
        <p:txBody>
          <a:bodyPr/>
          <a:lstStyle/>
          <a:p>
            <a:fld id="{D1A3FFEF-C41E-9048-956B-C1CE1A12AEDF}" type="slidenum">
              <a:rPr lang="da-DK" smtClean="0"/>
              <a:t>99</a:t>
            </a:fld>
            <a:endParaRPr lang="da-DK"/>
          </a:p>
        </p:txBody>
      </p:sp>
    </p:spTree>
    <p:extLst>
      <p:ext uri="{BB962C8B-B14F-4D97-AF65-F5344CB8AC3E}">
        <p14:creationId xmlns:p14="http://schemas.microsoft.com/office/powerpoint/2010/main" val="2737882967"/>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5972424-D123-7E5C-90B8-C82C1EAE120F}"/>
            </a:ext>
          </a:extLst>
        </p:cNvPr>
        <p:cNvGrpSpPr/>
        <p:nvPr/>
      </p:nvGrpSpPr>
      <p:grpSpPr>
        <a:xfrm>
          <a:off x="0" y="0"/>
          <a:ext cx="0" cy="0"/>
          <a:chOff x="0" y="0"/>
          <a:chExt cx="0" cy="0"/>
        </a:xfrm>
      </p:grpSpPr>
      <p:sp>
        <p:nvSpPr>
          <p:cNvPr id="2" name="Pladsholder til slidebillede 1">
            <a:extLst>
              <a:ext uri="{FF2B5EF4-FFF2-40B4-BE49-F238E27FC236}">
                <a16:creationId xmlns:a16="http://schemas.microsoft.com/office/drawing/2014/main" id="{A0BEC875-EDCB-0F04-C9A6-53EDB2768BB8}"/>
              </a:ext>
            </a:extLst>
          </p:cNvPr>
          <p:cNvSpPr>
            <a:spLocks noGrp="1" noRot="1" noChangeAspect="1"/>
          </p:cNvSpPr>
          <p:nvPr>
            <p:ph type="sldImg"/>
          </p:nvPr>
        </p:nvSpPr>
        <p:spPr/>
      </p:sp>
      <p:sp>
        <p:nvSpPr>
          <p:cNvPr id="3" name="Pladsholder til noter 2">
            <a:extLst>
              <a:ext uri="{FF2B5EF4-FFF2-40B4-BE49-F238E27FC236}">
                <a16:creationId xmlns:a16="http://schemas.microsoft.com/office/drawing/2014/main" id="{F8DC13BE-5ED0-FA15-8693-D2938261FF42}"/>
              </a:ext>
            </a:extLst>
          </p:cNvPr>
          <p:cNvSpPr>
            <a:spLocks noGrp="1"/>
          </p:cNvSpPr>
          <p:nvPr>
            <p:ph type="body" idx="1"/>
          </p:nvPr>
        </p:nvSpPr>
        <p:spPr/>
        <p:txBody>
          <a:bodyPr/>
          <a:lstStyle/>
          <a:p>
            <a:endParaRPr lang="da-DK" dirty="0"/>
          </a:p>
        </p:txBody>
      </p:sp>
      <p:sp>
        <p:nvSpPr>
          <p:cNvPr id="4" name="Pladsholder til slidenummer 3">
            <a:extLst>
              <a:ext uri="{FF2B5EF4-FFF2-40B4-BE49-F238E27FC236}">
                <a16:creationId xmlns:a16="http://schemas.microsoft.com/office/drawing/2014/main" id="{B20B5A98-11B8-5032-1FC8-9DAD4689EF69}"/>
              </a:ext>
            </a:extLst>
          </p:cNvPr>
          <p:cNvSpPr>
            <a:spLocks noGrp="1"/>
          </p:cNvSpPr>
          <p:nvPr>
            <p:ph type="sldNum" sz="quarter" idx="5"/>
          </p:nvPr>
        </p:nvSpPr>
        <p:spPr/>
        <p:txBody>
          <a:bodyPr/>
          <a:lstStyle/>
          <a:p>
            <a:fld id="{D1A3FFEF-C41E-9048-956B-C1CE1A12AEDF}" type="slidenum">
              <a:rPr lang="da-DK" smtClean="0"/>
              <a:t>9</a:t>
            </a:fld>
            <a:endParaRPr lang="da-DK"/>
          </a:p>
        </p:txBody>
      </p:sp>
    </p:spTree>
    <p:extLst>
      <p:ext uri="{BB962C8B-B14F-4D97-AF65-F5344CB8AC3E}">
        <p14:creationId xmlns:p14="http://schemas.microsoft.com/office/powerpoint/2010/main" val="4087039060"/>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51B9AF1-4848-0AA7-2501-AC0AE17CEF14}"/>
            </a:ext>
          </a:extLst>
        </p:cNvPr>
        <p:cNvGrpSpPr/>
        <p:nvPr/>
      </p:nvGrpSpPr>
      <p:grpSpPr>
        <a:xfrm>
          <a:off x="0" y="0"/>
          <a:ext cx="0" cy="0"/>
          <a:chOff x="0" y="0"/>
          <a:chExt cx="0" cy="0"/>
        </a:xfrm>
      </p:grpSpPr>
      <p:sp>
        <p:nvSpPr>
          <p:cNvPr id="2" name="Pladsholder til slidebillede 1">
            <a:extLst>
              <a:ext uri="{FF2B5EF4-FFF2-40B4-BE49-F238E27FC236}">
                <a16:creationId xmlns:a16="http://schemas.microsoft.com/office/drawing/2014/main" id="{BA3A5091-09C2-658A-15B6-6818E9DD15BF}"/>
              </a:ext>
            </a:extLst>
          </p:cNvPr>
          <p:cNvSpPr>
            <a:spLocks noGrp="1" noRot="1" noChangeAspect="1"/>
          </p:cNvSpPr>
          <p:nvPr>
            <p:ph type="sldImg"/>
          </p:nvPr>
        </p:nvSpPr>
        <p:spPr/>
      </p:sp>
      <p:sp>
        <p:nvSpPr>
          <p:cNvPr id="3" name="Pladsholder til noter 2">
            <a:extLst>
              <a:ext uri="{FF2B5EF4-FFF2-40B4-BE49-F238E27FC236}">
                <a16:creationId xmlns:a16="http://schemas.microsoft.com/office/drawing/2014/main" id="{FA3A2206-8301-4D66-9D0B-99ACEA390C8F}"/>
              </a:ext>
            </a:extLst>
          </p:cNvPr>
          <p:cNvSpPr>
            <a:spLocks noGrp="1"/>
          </p:cNvSpPr>
          <p:nvPr>
            <p:ph type="body" idx="1"/>
          </p:nvPr>
        </p:nvSpPr>
        <p:spPr/>
        <p:txBody>
          <a:bodyPr/>
          <a:lstStyle/>
          <a:p>
            <a:endParaRPr lang="da-DK" dirty="0"/>
          </a:p>
        </p:txBody>
      </p:sp>
      <p:sp>
        <p:nvSpPr>
          <p:cNvPr id="4" name="Pladsholder til slidenummer 3">
            <a:extLst>
              <a:ext uri="{FF2B5EF4-FFF2-40B4-BE49-F238E27FC236}">
                <a16:creationId xmlns:a16="http://schemas.microsoft.com/office/drawing/2014/main" id="{25C43AA5-C879-15FC-C2F3-9092CBAD7742}"/>
              </a:ext>
            </a:extLst>
          </p:cNvPr>
          <p:cNvSpPr>
            <a:spLocks noGrp="1"/>
          </p:cNvSpPr>
          <p:nvPr>
            <p:ph type="sldNum" sz="quarter" idx="5"/>
          </p:nvPr>
        </p:nvSpPr>
        <p:spPr/>
        <p:txBody>
          <a:bodyPr/>
          <a:lstStyle/>
          <a:p>
            <a:fld id="{D1A3FFEF-C41E-9048-956B-C1CE1A12AEDF}" type="slidenum">
              <a:rPr lang="da-DK" smtClean="0"/>
              <a:t>10</a:t>
            </a:fld>
            <a:endParaRPr lang="da-DK"/>
          </a:p>
        </p:txBody>
      </p:sp>
    </p:spTree>
    <p:extLst>
      <p:ext uri="{BB962C8B-B14F-4D97-AF65-F5344CB8AC3E}">
        <p14:creationId xmlns:p14="http://schemas.microsoft.com/office/powerpoint/2010/main" val="4210902393"/>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69068D4-3AB2-7DD8-7159-58F1EC4B2BA2}"/>
            </a:ext>
          </a:extLst>
        </p:cNvPr>
        <p:cNvGrpSpPr/>
        <p:nvPr/>
      </p:nvGrpSpPr>
      <p:grpSpPr>
        <a:xfrm>
          <a:off x="0" y="0"/>
          <a:ext cx="0" cy="0"/>
          <a:chOff x="0" y="0"/>
          <a:chExt cx="0" cy="0"/>
        </a:xfrm>
      </p:grpSpPr>
      <p:sp>
        <p:nvSpPr>
          <p:cNvPr id="2" name="Pladsholder til slidebillede 1">
            <a:extLst>
              <a:ext uri="{FF2B5EF4-FFF2-40B4-BE49-F238E27FC236}">
                <a16:creationId xmlns:a16="http://schemas.microsoft.com/office/drawing/2014/main" id="{E21FB398-56FE-BC44-EFEF-6A7F4E586C0E}"/>
              </a:ext>
            </a:extLst>
          </p:cNvPr>
          <p:cNvSpPr>
            <a:spLocks noGrp="1" noRot="1" noChangeAspect="1"/>
          </p:cNvSpPr>
          <p:nvPr>
            <p:ph type="sldImg"/>
          </p:nvPr>
        </p:nvSpPr>
        <p:spPr/>
      </p:sp>
      <p:sp>
        <p:nvSpPr>
          <p:cNvPr id="3" name="Pladsholder til noter 2">
            <a:extLst>
              <a:ext uri="{FF2B5EF4-FFF2-40B4-BE49-F238E27FC236}">
                <a16:creationId xmlns:a16="http://schemas.microsoft.com/office/drawing/2014/main" id="{D130C70F-BEC2-733C-10AE-F4DFFC5E484C}"/>
              </a:ext>
            </a:extLst>
          </p:cNvPr>
          <p:cNvSpPr>
            <a:spLocks noGrp="1"/>
          </p:cNvSpPr>
          <p:nvPr>
            <p:ph type="body" idx="1"/>
          </p:nvPr>
        </p:nvSpPr>
        <p:spPr/>
        <p:txBody>
          <a:bodyPr/>
          <a:lstStyle/>
          <a:p>
            <a:endParaRPr lang="da-DK" dirty="0"/>
          </a:p>
        </p:txBody>
      </p:sp>
      <p:sp>
        <p:nvSpPr>
          <p:cNvPr id="4" name="Pladsholder til slidenummer 3">
            <a:extLst>
              <a:ext uri="{FF2B5EF4-FFF2-40B4-BE49-F238E27FC236}">
                <a16:creationId xmlns:a16="http://schemas.microsoft.com/office/drawing/2014/main" id="{D3B5503C-EC86-7850-4FE9-3C72F1FEC835}"/>
              </a:ext>
            </a:extLst>
          </p:cNvPr>
          <p:cNvSpPr>
            <a:spLocks noGrp="1"/>
          </p:cNvSpPr>
          <p:nvPr>
            <p:ph type="sldNum" sz="quarter" idx="5"/>
          </p:nvPr>
        </p:nvSpPr>
        <p:spPr/>
        <p:txBody>
          <a:bodyPr/>
          <a:lstStyle/>
          <a:p>
            <a:fld id="{D1A3FFEF-C41E-9048-956B-C1CE1A12AEDF}" type="slidenum">
              <a:rPr lang="da-DK" smtClean="0"/>
              <a:t>11</a:t>
            </a:fld>
            <a:endParaRPr lang="da-DK"/>
          </a:p>
        </p:txBody>
      </p:sp>
    </p:spTree>
    <p:extLst>
      <p:ext uri="{BB962C8B-B14F-4D97-AF65-F5344CB8AC3E}">
        <p14:creationId xmlns:p14="http://schemas.microsoft.com/office/powerpoint/2010/main" val="2219598750"/>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ladsholder til slidebillede 1"/>
          <p:cNvSpPr>
            <a:spLocks noGrp="1" noRot="1" noChangeAspect="1"/>
          </p:cNvSpPr>
          <p:nvPr>
            <p:ph type="sldImg"/>
          </p:nvPr>
        </p:nvSpPr>
        <p:spPr/>
      </p:sp>
      <p:sp>
        <p:nvSpPr>
          <p:cNvPr id="3" name="Pladsholder til noter 2"/>
          <p:cNvSpPr>
            <a:spLocks noGrp="1"/>
          </p:cNvSpPr>
          <p:nvPr>
            <p:ph type="body" idx="1"/>
          </p:nvPr>
        </p:nvSpPr>
        <p:spPr/>
        <p:txBody>
          <a:bodyPr/>
          <a:lstStyle/>
          <a:p>
            <a:endParaRPr lang="da-DK" dirty="0"/>
          </a:p>
        </p:txBody>
      </p:sp>
      <p:sp>
        <p:nvSpPr>
          <p:cNvPr id="4" name="Pladsholder til slidenummer 3"/>
          <p:cNvSpPr>
            <a:spLocks noGrp="1"/>
          </p:cNvSpPr>
          <p:nvPr>
            <p:ph type="sldNum" sz="quarter" idx="5"/>
          </p:nvPr>
        </p:nvSpPr>
        <p:spPr/>
        <p:txBody>
          <a:bodyPr/>
          <a:lstStyle/>
          <a:p>
            <a:fld id="{D1A3FFEF-C41E-9048-956B-C1CE1A12AEDF}" type="slidenum">
              <a:rPr lang="da-DK" smtClean="0"/>
              <a:t>17</a:t>
            </a:fld>
            <a:endParaRPr lang="da-DK"/>
          </a:p>
        </p:txBody>
      </p:sp>
    </p:spTree>
    <p:extLst>
      <p:ext uri="{BB962C8B-B14F-4D97-AF65-F5344CB8AC3E}">
        <p14:creationId xmlns:p14="http://schemas.microsoft.com/office/powerpoint/2010/main" val="436160776"/>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ladsholder til slidebillede 1"/>
          <p:cNvSpPr>
            <a:spLocks noGrp="1" noRot="1" noChangeAspect="1"/>
          </p:cNvSpPr>
          <p:nvPr>
            <p:ph type="sldImg"/>
          </p:nvPr>
        </p:nvSpPr>
        <p:spPr/>
      </p:sp>
      <p:sp>
        <p:nvSpPr>
          <p:cNvPr id="3" name="Pladsholder til noter 2"/>
          <p:cNvSpPr>
            <a:spLocks noGrp="1"/>
          </p:cNvSpPr>
          <p:nvPr>
            <p:ph type="body" idx="1"/>
          </p:nvPr>
        </p:nvSpPr>
        <p:spPr/>
        <p:txBody>
          <a:bodyPr/>
          <a:lstStyle/>
          <a:p>
            <a:endParaRPr lang="da-DK" dirty="0"/>
          </a:p>
        </p:txBody>
      </p:sp>
      <p:sp>
        <p:nvSpPr>
          <p:cNvPr id="4" name="Pladsholder til slidenummer 3"/>
          <p:cNvSpPr>
            <a:spLocks noGrp="1"/>
          </p:cNvSpPr>
          <p:nvPr>
            <p:ph type="sldNum" sz="quarter" idx="5"/>
          </p:nvPr>
        </p:nvSpPr>
        <p:spPr/>
        <p:txBody>
          <a:bodyPr/>
          <a:lstStyle/>
          <a:p>
            <a:fld id="{D1A3FFEF-C41E-9048-956B-C1CE1A12AEDF}" type="slidenum">
              <a:rPr lang="da-DK" smtClean="0"/>
              <a:t>20</a:t>
            </a:fld>
            <a:endParaRPr lang="da-DK"/>
          </a:p>
        </p:txBody>
      </p:sp>
    </p:spTree>
    <p:extLst>
      <p:ext uri="{BB962C8B-B14F-4D97-AF65-F5344CB8AC3E}">
        <p14:creationId xmlns:p14="http://schemas.microsoft.com/office/powerpoint/2010/main" val="563604722"/>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elslide">
    <p:spTree>
      <p:nvGrpSpPr>
        <p:cNvPr id="1" name=""/>
        <p:cNvGrpSpPr/>
        <p:nvPr/>
      </p:nvGrpSpPr>
      <p:grpSpPr>
        <a:xfrm>
          <a:off x="0" y="0"/>
          <a:ext cx="0" cy="0"/>
          <a:chOff x="0" y="0"/>
          <a:chExt cx="0" cy="0"/>
        </a:xfrm>
      </p:grpSpPr>
      <p:sp>
        <p:nvSpPr>
          <p:cNvPr id="2" name="Title 1"/>
          <p:cNvSpPr>
            <a:spLocks noGrp="1"/>
          </p:cNvSpPr>
          <p:nvPr>
            <p:ph type="ctrTitle"/>
          </p:nvPr>
        </p:nvSpPr>
        <p:spPr>
          <a:xfrm>
            <a:off x="742950" y="1122363"/>
            <a:ext cx="8420100" cy="2387600"/>
          </a:xfrm>
        </p:spPr>
        <p:txBody>
          <a:bodyPr anchor="b"/>
          <a:lstStyle>
            <a:lvl1pPr algn="ctr">
              <a:defRPr sz="6000"/>
            </a:lvl1pPr>
          </a:lstStyle>
          <a:p>
            <a:r>
              <a:rPr lang="da-DK"/>
              <a:t>Klik for at redigere titeltypografien i masteren</a:t>
            </a:r>
            <a:endParaRPr lang="en-US" dirty="0"/>
          </a:p>
        </p:txBody>
      </p:sp>
      <p:sp>
        <p:nvSpPr>
          <p:cNvPr id="3" name="Subtitle 2"/>
          <p:cNvSpPr>
            <a:spLocks noGrp="1"/>
          </p:cNvSpPr>
          <p:nvPr>
            <p:ph type="subTitle" idx="1"/>
          </p:nvPr>
        </p:nvSpPr>
        <p:spPr>
          <a:xfrm>
            <a:off x="1238250" y="3602038"/>
            <a:ext cx="74295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da-DK"/>
              <a:t>Klik for at redigere undertiteltypografien i masteren</a:t>
            </a:r>
            <a:endParaRPr lang="en-US" dirty="0"/>
          </a:p>
        </p:txBody>
      </p:sp>
      <p:sp>
        <p:nvSpPr>
          <p:cNvPr id="4" name="Date Placeholder 3"/>
          <p:cNvSpPr>
            <a:spLocks noGrp="1"/>
          </p:cNvSpPr>
          <p:nvPr>
            <p:ph type="dt" sz="half" idx="10"/>
          </p:nvPr>
        </p:nvSpPr>
        <p:spPr/>
        <p:txBody>
          <a:bodyPr/>
          <a:lstStyle/>
          <a:p>
            <a:fld id="{8ADB2E9C-E2C2-B24E-8F3C-A49ED94A220E}" type="datetimeFigureOut">
              <a:rPr lang="da-DK" smtClean="0"/>
              <a:t>12.12.2024</a:t>
            </a:fld>
            <a:endParaRPr lang="da-DK"/>
          </a:p>
        </p:txBody>
      </p:sp>
      <p:sp>
        <p:nvSpPr>
          <p:cNvPr id="5" name="Footer Placeholder 4"/>
          <p:cNvSpPr>
            <a:spLocks noGrp="1"/>
          </p:cNvSpPr>
          <p:nvPr>
            <p:ph type="ftr" sz="quarter" idx="11"/>
          </p:nvPr>
        </p:nvSpPr>
        <p:spPr/>
        <p:txBody>
          <a:bodyPr/>
          <a:lstStyle/>
          <a:p>
            <a:endParaRPr lang="da-DK"/>
          </a:p>
        </p:txBody>
      </p:sp>
      <p:sp>
        <p:nvSpPr>
          <p:cNvPr id="6" name="Slide Number Placeholder 5"/>
          <p:cNvSpPr>
            <a:spLocks noGrp="1"/>
          </p:cNvSpPr>
          <p:nvPr>
            <p:ph type="sldNum" sz="quarter" idx="12"/>
          </p:nvPr>
        </p:nvSpPr>
        <p:spPr/>
        <p:txBody>
          <a:bodyPr/>
          <a:lstStyle/>
          <a:p>
            <a:fld id="{F9196C0B-466C-FD41-85EC-1BEF4EE932DC}" type="slidenum">
              <a:rPr lang="da-DK" smtClean="0"/>
              <a:t>‹nr.›</a:t>
            </a:fld>
            <a:endParaRPr lang="da-DK"/>
          </a:p>
        </p:txBody>
      </p:sp>
    </p:spTree>
    <p:extLst>
      <p:ext uri="{BB962C8B-B14F-4D97-AF65-F5344CB8AC3E}">
        <p14:creationId xmlns:p14="http://schemas.microsoft.com/office/powerpoint/2010/main" val="578030073"/>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el og lodret teks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da-DK"/>
              <a:t>Klik for at redigere titeltypografien i masteren</a:t>
            </a:r>
            <a:endParaRPr lang="en-US" dirty="0"/>
          </a:p>
        </p:txBody>
      </p:sp>
      <p:sp>
        <p:nvSpPr>
          <p:cNvPr id="3" name="Vertical Text Placeholder 2"/>
          <p:cNvSpPr>
            <a:spLocks noGrp="1"/>
          </p:cNvSpPr>
          <p:nvPr>
            <p:ph type="body" orient="vert" idx="1"/>
          </p:nvPr>
        </p:nvSpPr>
        <p:spPr/>
        <p:txBody>
          <a:bodyPr vert="eaVert"/>
          <a:lstStyle/>
          <a:p>
            <a:pPr lvl="0"/>
            <a:r>
              <a:rPr lang="da-DK"/>
              <a:t>Klik for at redigere teksttypografierne i masteren</a:t>
            </a:r>
          </a:p>
          <a:p>
            <a:pPr lvl="1"/>
            <a:r>
              <a:rPr lang="da-DK"/>
              <a:t>Andet niveau</a:t>
            </a:r>
          </a:p>
          <a:p>
            <a:pPr lvl="2"/>
            <a:r>
              <a:rPr lang="da-DK"/>
              <a:t>Tredje niveau</a:t>
            </a:r>
          </a:p>
          <a:p>
            <a:pPr lvl="3"/>
            <a:r>
              <a:rPr lang="da-DK"/>
              <a:t>Fjerde niveau</a:t>
            </a:r>
          </a:p>
          <a:p>
            <a:pPr lvl="4"/>
            <a:r>
              <a:rPr lang="da-DK"/>
              <a:t>Femte niveau</a:t>
            </a:r>
            <a:endParaRPr lang="en-US" dirty="0"/>
          </a:p>
        </p:txBody>
      </p:sp>
      <p:sp>
        <p:nvSpPr>
          <p:cNvPr id="4" name="Date Placeholder 3"/>
          <p:cNvSpPr>
            <a:spLocks noGrp="1"/>
          </p:cNvSpPr>
          <p:nvPr>
            <p:ph type="dt" sz="half" idx="10"/>
          </p:nvPr>
        </p:nvSpPr>
        <p:spPr/>
        <p:txBody>
          <a:bodyPr/>
          <a:lstStyle/>
          <a:p>
            <a:fld id="{8ADB2E9C-E2C2-B24E-8F3C-A49ED94A220E}" type="datetimeFigureOut">
              <a:rPr lang="da-DK" smtClean="0"/>
              <a:t>12.12.2024</a:t>
            </a:fld>
            <a:endParaRPr lang="da-DK"/>
          </a:p>
        </p:txBody>
      </p:sp>
      <p:sp>
        <p:nvSpPr>
          <p:cNvPr id="5" name="Footer Placeholder 4"/>
          <p:cNvSpPr>
            <a:spLocks noGrp="1"/>
          </p:cNvSpPr>
          <p:nvPr>
            <p:ph type="ftr" sz="quarter" idx="11"/>
          </p:nvPr>
        </p:nvSpPr>
        <p:spPr/>
        <p:txBody>
          <a:bodyPr/>
          <a:lstStyle/>
          <a:p>
            <a:endParaRPr lang="da-DK"/>
          </a:p>
        </p:txBody>
      </p:sp>
      <p:sp>
        <p:nvSpPr>
          <p:cNvPr id="6" name="Slide Number Placeholder 5"/>
          <p:cNvSpPr>
            <a:spLocks noGrp="1"/>
          </p:cNvSpPr>
          <p:nvPr>
            <p:ph type="sldNum" sz="quarter" idx="12"/>
          </p:nvPr>
        </p:nvSpPr>
        <p:spPr/>
        <p:txBody>
          <a:bodyPr/>
          <a:lstStyle/>
          <a:p>
            <a:fld id="{F9196C0B-466C-FD41-85EC-1BEF4EE932DC}" type="slidenum">
              <a:rPr lang="da-DK" smtClean="0"/>
              <a:t>‹nr.›</a:t>
            </a:fld>
            <a:endParaRPr lang="da-DK"/>
          </a:p>
        </p:txBody>
      </p:sp>
    </p:spTree>
    <p:extLst>
      <p:ext uri="{BB962C8B-B14F-4D97-AF65-F5344CB8AC3E}">
        <p14:creationId xmlns:p14="http://schemas.microsoft.com/office/powerpoint/2010/main" val="4276923834"/>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Lodret titel og teks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7088982" y="365125"/>
            <a:ext cx="2135981" cy="5811838"/>
          </a:xfrm>
        </p:spPr>
        <p:txBody>
          <a:bodyPr vert="eaVert"/>
          <a:lstStyle/>
          <a:p>
            <a:r>
              <a:rPr lang="da-DK"/>
              <a:t>Klik for at redigere titeltypografien i masteren</a:t>
            </a:r>
            <a:endParaRPr lang="en-US" dirty="0"/>
          </a:p>
        </p:txBody>
      </p:sp>
      <p:sp>
        <p:nvSpPr>
          <p:cNvPr id="3" name="Vertical Text Placeholder 2"/>
          <p:cNvSpPr>
            <a:spLocks noGrp="1"/>
          </p:cNvSpPr>
          <p:nvPr>
            <p:ph type="body" orient="vert" idx="1"/>
          </p:nvPr>
        </p:nvSpPr>
        <p:spPr>
          <a:xfrm>
            <a:off x="681038" y="365125"/>
            <a:ext cx="6284119" cy="5811838"/>
          </a:xfrm>
        </p:spPr>
        <p:txBody>
          <a:bodyPr vert="eaVert"/>
          <a:lstStyle/>
          <a:p>
            <a:pPr lvl="0"/>
            <a:r>
              <a:rPr lang="da-DK"/>
              <a:t>Klik for at redigere teksttypografierne i masteren</a:t>
            </a:r>
          </a:p>
          <a:p>
            <a:pPr lvl="1"/>
            <a:r>
              <a:rPr lang="da-DK"/>
              <a:t>Andet niveau</a:t>
            </a:r>
          </a:p>
          <a:p>
            <a:pPr lvl="2"/>
            <a:r>
              <a:rPr lang="da-DK"/>
              <a:t>Tredje niveau</a:t>
            </a:r>
          </a:p>
          <a:p>
            <a:pPr lvl="3"/>
            <a:r>
              <a:rPr lang="da-DK"/>
              <a:t>Fjerde niveau</a:t>
            </a:r>
          </a:p>
          <a:p>
            <a:pPr lvl="4"/>
            <a:r>
              <a:rPr lang="da-DK"/>
              <a:t>Femte niveau</a:t>
            </a:r>
            <a:endParaRPr lang="en-US" dirty="0"/>
          </a:p>
        </p:txBody>
      </p:sp>
      <p:sp>
        <p:nvSpPr>
          <p:cNvPr id="4" name="Date Placeholder 3"/>
          <p:cNvSpPr>
            <a:spLocks noGrp="1"/>
          </p:cNvSpPr>
          <p:nvPr>
            <p:ph type="dt" sz="half" idx="10"/>
          </p:nvPr>
        </p:nvSpPr>
        <p:spPr/>
        <p:txBody>
          <a:bodyPr/>
          <a:lstStyle/>
          <a:p>
            <a:fld id="{8ADB2E9C-E2C2-B24E-8F3C-A49ED94A220E}" type="datetimeFigureOut">
              <a:rPr lang="da-DK" smtClean="0"/>
              <a:t>12.12.2024</a:t>
            </a:fld>
            <a:endParaRPr lang="da-DK"/>
          </a:p>
        </p:txBody>
      </p:sp>
      <p:sp>
        <p:nvSpPr>
          <p:cNvPr id="5" name="Footer Placeholder 4"/>
          <p:cNvSpPr>
            <a:spLocks noGrp="1"/>
          </p:cNvSpPr>
          <p:nvPr>
            <p:ph type="ftr" sz="quarter" idx="11"/>
          </p:nvPr>
        </p:nvSpPr>
        <p:spPr/>
        <p:txBody>
          <a:bodyPr/>
          <a:lstStyle/>
          <a:p>
            <a:endParaRPr lang="da-DK"/>
          </a:p>
        </p:txBody>
      </p:sp>
      <p:sp>
        <p:nvSpPr>
          <p:cNvPr id="6" name="Slide Number Placeholder 5"/>
          <p:cNvSpPr>
            <a:spLocks noGrp="1"/>
          </p:cNvSpPr>
          <p:nvPr>
            <p:ph type="sldNum" sz="quarter" idx="12"/>
          </p:nvPr>
        </p:nvSpPr>
        <p:spPr/>
        <p:txBody>
          <a:bodyPr/>
          <a:lstStyle/>
          <a:p>
            <a:fld id="{F9196C0B-466C-FD41-85EC-1BEF4EE932DC}" type="slidenum">
              <a:rPr lang="da-DK" smtClean="0"/>
              <a:t>‹nr.›</a:t>
            </a:fld>
            <a:endParaRPr lang="da-DK"/>
          </a:p>
        </p:txBody>
      </p:sp>
    </p:spTree>
    <p:extLst>
      <p:ext uri="{BB962C8B-B14F-4D97-AF65-F5344CB8AC3E}">
        <p14:creationId xmlns:p14="http://schemas.microsoft.com/office/powerpoint/2010/main" val="2742286000"/>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el og indholdsobjek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da-DK"/>
              <a:t>Klik for at redigere titeltypografien i masteren</a:t>
            </a:r>
            <a:endParaRPr lang="en-US" dirty="0"/>
          </a:p>
        </p:txBody>
      </p:sp>
      <p:sp>
        <p:nvSpPr>
          <p:cNvPr id="3" name="Content Placeholder 2"/>
          <p:cNvSpPr>
            <a:spLocks noGrp="1"/>
          </p:cNvSpPr>
          <p:nvPr>
            <p:ph idx="1"/>
          </p:nvPr>
        </p:nvSpPr>
        <p:spPr/>
        <p:txBody>
          <a:bodyPr/>
          <a:lstStyle/>
          <a:p>
            <a:pPr lvl="0"/>
            <a:r>
              <a:rPr lang="da-DK"/>
              <a:t>Klik for at redigere teksttypografierne i masteren</a:t>
            </a:r>
          </a:p>
          <a:p>
            <a:pPr lvl="1"/>
            <a:r>
              <a:rPr lang="da-DK"/>
              <a:t>Andet niveau</a:t>
            </a:r>
          </a:p>
          <a:p>
            <a:pPr lvl="2"/>
            <a:r>
              <a:rPr lang="da-DK"/>
              <a:t>Tredje niveau</a:t>
            </a:r>
          </a:p>
          <a:p>
            <a:pPr lvl="3"/>
            <a:r>
              <a:rPr lang="da-DK"/>
              <a:t>Fjerde niveau</a:t>
            </a:r>
          </a:p>
          <a:p>
            <a:pPr lvl="4"/>
            <a:r>
              <a:rPr lang="da-DK"/>
              <a:t>Femte niveau</a:t>
            </a:r>
            <a:endParaRPr lang="en-US" dirty="0"/>
          </a:p>
        </p:txBody>
      </p:sp>
      <p:sp>
        <p:nvSpPr>
          <p:cNvPr id="4" name="Date Placeholder 3"/>
          <p:cNvSpPr>
            <a:spLocks noGrp="1"/>
          </p:cNvSpPr>
          <p:nvPr>
            <p:ph type="dt" sz="half" idx="10"/>
          </p:nvPr>
        </p:nvSpPr>
        <p:spPr/>
        <p:txBody>
          <a:bodyPr/>
          <a:lstStyle/>
          <a:p>
            <a:fld id="{8ADB2E9C-E2C2-B24E-8F3C-A49ED94A220E}" type="datetimeFigureOut">
              <a:rPr lang="da-DK" smtClean="0"/>
              <a:t>12.12.2024</a:t>
            </a:fld>
            <a:endParaRPr lang="da-DK"/>
          </a:p>
        </p:txBody>
      </p:sp>
      <p:sp>
        <p:nvSpPr>
          <p:cNvPr id="5" name="Footer Placeholder 4"/>
          <p:cNvSpPr>
            <a:spLocks noGrp="1"/>
          </p:cNvSpPr>
          <p:nvPr>
            <p:ph type="ftr" sz="quarter" idx="11"/>
          </p:nvPr>
        </p:nvSpPr>
        <p:spPr/>
        <p:txBody>
          <a:bodyPr/>
          <a:lstStyle/>
          <a:p>
            <a:endParaRPr lang="da-DK"/>
          </a:p>
        </p:txBody>
      </p:sp>
      <p:sp>
        <p:nvSpPr>
          <p:cNvPr id="6" name="Slide Number Placeholder 5"/>
          <p:cNvSpPr>
            <a:spLocks noGrp="1"/>
          </p:cNvSpPr>
          <p:nvPr>
            <p:ph type="sldNum" sz="quarter" idx="12"/>
          </p:nvPr>
        </p:nvSpPr>
        <p:spPr/>
        <p:txBody>
          <a:bodyPr/>
          <a:lstStyle/>
          <a:p>
            <a:fld id="{F9196C0B-466C-FD41-85EC-1BEF4EE932DC}" type="slidenum">
              <a:rPr lang="da-DK" smtClean="0"/>
              <a:t>‹nr.›</a:t>
            </a:fld>
            <a:endParaRPr lang="da-DK"/>
          </a:p>
        </p:txBody>
      </p:sp>
    </p:spTree>
    <p:extLst>
      <p:ext uri="{BB962C8B-B14F-4D97-AF65-F5344CB8AC3E}">
        <p14:creationId xmlns:p14="http://schemas.microsoft.com/office/powerpoint/2010/main" val="9519162"/>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Afsnitsoverskrift">
    <p:spTree>
      <p:nvGrpSpPr>
        <p:cNvPr id="1" name=""/>
        <p:cNvGrpSpPr/>
        <p:nvPr/>
      </p:nvGrpSpPr>
      <p:grpSpPr>
        <a:xfrm>
          <a:off x="0" y="0"/>
          <a:ext cx="0" cy="0"/>
          <a:chOff x="0" y="0"/>
          <a:chExt cx="0" cy="0"/>
        </a:xfrm>
      </p:grpSpPr>
      <p:sp>
        <p:nvSpPr>
          <p:cNvPr id="2" name="Title 1"/>
          <p:cNvSpPr>
            <a:spLocks noGrp="1"/>
          </p:cNvSpPr>
          <p:nvPr>
            <p:ph type="title"/>
          </p:nvPr>
        </p:nvSpPr>
        <p:spPr>
          <a:xfrm>
            <a:off x="675879" y="1709740"/>
            <a:ext cx="8543925" cy="2852737"/>
          </a:xfrm>
        </p:spPr>
        <p:txBody>
          <a:bodyPr anchor="b"/>
          <a:lstStyle>
            <a:lvl1pPr>
              <a:defRPr sz="6000"/>
            </a:lvl1pPr>
          </a:lstStyle>
          <a:p>
            <a:r>
              <a:rPr lang="da-DK"/>
              <a:t>Klik for at redigere titeltypografien i masteren</a:t>
            </a:r>
            <a:endParaRPr lang="en-US" dirty="0"/>
          </a:p>
        </p:txBody>
      </p:sp>
      <p:sp>
        <p:nvSpPr>
          <p:cNvPr id="3" name="Text Placeholder 2"/>
          <p:cNvSpPr>
            <a:spLocks noGrp="1"/>
          </p:cNvSpPr>
          <p:nvPr>
            <p:ph type="body" idx="1"/>
          </p:nvPr>
        </p:nvSpPr>
        <p:spPr>
          <a:xfrm>
            <a:off x="675879" y="4589465"/>
            <a:ext cx="8543925" cy="1500187"/>
          </a:xfrm>
        </p:spPr>
        <p:txBody>
          <a:bodyPr/>
          <a:lstStyle>
            <a:lvl1pPr marL="0" indent="0">
              <a:buNone/>
              <a:defRPr sz="2400">
                <a:solidFill>
                  <a:schemeClr val="tx1">
                    <a:tint val="82000"/>
                  </a:schemeClr>
                </a:solidFill>
              </a:defRPr>
            </a:lvl1pPr>
            <a:lvl2pPr marL="457200" indent="0">
              <a:buNone/>
              <a:defRPr sz="2000">
                <a:solidFill>
                  <a:schemeClr val="tx1">
                    <a:tint val="82000"/>
                  </a:schemeClr>
                </a:solidFill>
              </a:defRPr>
            </a:lvl2pPr>
            <a:lvl3pPr marL="914400" indent="0">
              <a:buNone/>
              <a:defRPr sz="1800">
                <a:solidFill>
                  <a:schemeClr val="tx1">
                    <a:tint val="82000"/>
                  </a:schemeClr>
                </a:solidFill>
              </a:defRPr>
            </a:lvl3pPr>
            <a:lvl4pPr marL="1371600" indent="0">
              <a:buNone/>
              <a:defRPr sz="1600">
                <a:solidFill>
                  <a:schemeClr val="tx1">
                    <a:tint val="82000"/>
                  </a:schemeClr>
                </a:solidFill>
              </a:defRPr>
            </a:lvl4pPr>
            <a:lvl5pPr marL="1828800" indent="0">
              <a:buNone/>
              <a:defRPr sz="1600">
                <a:solidFill>
                  <a:schemeClr val="tx1">
                    <a:tint val="82000"/>
                  </a:schemeClr>
                </a:solidFill>
              </a:defRPr>
            </a:lvl5pPr>
            <a:lvl6pPr marL="2286000" indent="0">
              <a:buNone/>
              <a:defRPr sz="1600">
                <a:solidFill>
                  <a:schemeClr val="tx1">
                    <a:tint val="82000"/>
                  </a:schemeClr>
                </a:solidFill>
              </a:defRPr>
            </a:lvl6pPr>
            <a:lvl7pPr marL="2743200" indent="0">
              <a:buNone/>
              <a:defRPr sz="1600">
                <a:solidFill>
                  <a:schemeClr val="tx1">
                    <a:tint val="82000"/>
                  </a:schemeClr>
                </a:solidFill>
              </a:defRPr>
            </a:lvl7pPr>
            <a:lvl8pPr marL="3200400" indent="0">
              <a:buNone/>
              <a:defRPr sz="1600">
                <a:solidFill>
                  <a:schemeClr val="tx1">
                    <a:tint val="82000"/>
                  </a:schemeClr>
                </a:solidFill>
              </a:defRPr>
            </a:lvl8pPr>
            <a:lvl9pPr marL="3657600" indent="0">
              <a:buNone/>
              <a:defRPr sz="1600">
                <a:solidFill>
                  <a:schemeClr val="tx1">
                    <a:tint val="82000"/>
                  </a:schemeClr>
                </a:solidFill>
              </a:defRPr>
            </a:lvl9pPr>
          </a:lstStyle>
          <a:p>
            <a:pPr lvl="0"/>
            <a:r>
              <a:rPr lang="da-DK"/>
              <a:t>Klik for at redigere teksttypografierne i masteren</a:t>
            </a:r>
          </a:p>
        </p:txBody>
      </p:sp>
      <p:sp>
        <p:nvSpPr>
          <p:cNvPr id="4" name="Date Placeholder 3"/>
          <p:cNvSpPr>
            <a:spLocks noGrp="1"/>
          </p:cNvSpPr>
          <p:nvPr>
            <p:ph type="dt" sz="half" idx="10"/>
          </p:nvPr>
        </p:nvSpPr>
        <p:spPr/>
        <p:txBody>
          <a:bodyPr/>
          <a:lstStyle/>
          <a:p>
            <a:fld id="{8ADB2E9C-E2C2-B24E-8F3C-A49ED94A220E}" type="datetimeFigureOut">
              <a:rPr lang="da-DK" smtClean="0"/>
              <a:t>12.12.2024</a:t>
            </a:fld>
            <a:endParaRPr lang="da-DK"/>
          </a:p>
        </p:txBody>
      </p:sp>
      <p:sp>
        <p:nvSpPr>
          <p:cNvPr id="5" name="Footer Placeholder 4"/>
          <p:cNvSpPr>
            <a:spLocks noGrp="1"/>
          </p:cNvSpPr>
          <p:nvPr>
            <p:ph type="ftr" sz="quarter" idx="11"/>
          </p:nvPr>
        </p:nvSpPr>
        <p:spPr/>
        <p:txBody>
          <a:bodyPr/>
          <a:lstStyle/>
          <a:p>
            <a:endParaRPr lang="da-DK"/>
          </a:p>
        </p:txBody>
      </p:sp>
      <p:sp>
        <p:nvSpPr>
          <p:cNvPr id="6" name="Slide Number Placeholder 5"/>
          <p:cNvSpPr>
            <a:spLocks noGrp="1"/>
          </p:cNvSpPr>
          <p:nvPr>
            <p:ph type="sldNum" sz="quarter" idx="12"/>
          </p:nvPr>
        </p:nvSpPr>
        <p:spPr/>
        <p:txBody>
          <a:bodyPr/>
          <a:lstStyle/>
          <a:p>
            <a:fld id="{F9196C0B-466C-FD41-85EC-1BEF4EE932DC}" type="slidenum">
              <a:rPr lang="da-DK" smtClean="0"/>
              <a:t>‹nr.›</a:t>
            </a:fld>
            <a:endParaRPr lang="da-DK"/>
          </a:p>
        </p:txBody>
      </p:sp>
    </p:spTree>
    <p:extLst>
      <p:ext uri="{BB962C8B-B14F-4D97-AF65-F5344CB8AC3E}">
        <p14:creationId xmlns:p14="http://schemas.microsoft.com/office/powerpoint/2010/main" val="4020637846"/>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o indholdsobjekter">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da-DK"/>
              <a:t>Klik for at redigere titeltypografien i masteren</a:t>
            </a:r>
            <a:endParaRPr lang="en-US" dirty="0"/>
          </a:p>
        </p:txBody>
      </p:sp>
      <p:sp>
        <p:nvSpPr>
          <p:cNvPr id="3" name="Content Placeholder 2"/>
          <p:cNvSpPr>
            <a:spLocks noGrp="1"/>
          </p:cNvSpPr>
          <p:nvPr>
            <p:ph sz="half" idx="1"/>
          </p:nvPr>
        </p:nvSpPr>
        <p:spPr>
          <a:xfrm>
            <a:off x="681038" y="1825625"/>
            <a:ext cx="4210050" cy="4351338"/>
          </a:xfrm>
        </p:spPr>
        <p:txBody>
          <a:bodyPr/>
          <a:lstStyle/>
          <a:p>
            <a:pPr lvl="0"/>
            <a:r>
              <a:rPr lang="da-DK"/>
              <a:t>Klik for at redigere teksttypografierne i masteren</a:t>
            </a:r>
          </a:p>
          <a:p>
            <a:pPr lvl="1"/>
            <a:r>
              <a:rPr lang="da-DK"/>
              <a:t>Andet niveau</a:t>
            </a:r>
          </a:p>
          <a:p>
            <a:pPr lvl="2"/>
            <a:r>
              <a:rPr lang="da-DK"/>
              <a:t>Tredje niveau</a:t>
            </a:r>
          </a:p>
          <a:p>
            <a:pPr lvl="3"/>
            <a:r>
              <a:rPr lang="da-DK"/>
              <a:t>Fjerde niveau</a:t>
            </a:r>
          </a:p>
          <a:p>
            <a:pPr lvl="4"/>
            <a:r>
              <a:rPr lang="da-DK"/>
              <a:t>Femte niveau</a:t>
            </a:r>
            <a:endParaRPr lang="en-US" dirty="0"/>
          </a:p>
        </p:txBody>
      </p:sp>
      <p:sp>
        <p:nvSpPr>
          <p:cNvPr id="4" name="Content Placeholder 3"/>
          <p:cNvSpPr>
            <a:spLocks noGrp="1"/>
          </p:cNvSpPr>
          <p:nvPr>
            <p:ph sz="half" idx="2"/>
          </p:nvPr>
        </p:nvSpPr>
        <p:spPr>
          <a:xfrm>
            <a:off x="5014913" y="1825625"/>
            <a:ext cx="4210050" cy="4351338"/>
          </a:xfrm>
        </p:spPr>
        <p:txBody>
          <a:bodyPr/>
          <a:lstStyle/>
          <a:p>
            <a:pPr lvl="0"/>
            <a:r>
              <a:rPr lang="da-DK"/>
              <a:t>Klik for at redigere teksttypografierne i masteren</a:t>
            </a:r>
          </a:p>
          <a:p>
            <a:pPr lvl="1"/>
            <a:r>
              <a:rPr lang="da-DK"/>
              <a:t>Andet niveau</a:t>
            </a:r>
          </a:p>
          <a:p>
            <a:pPr lvl="2"/>
            <a:r>
              <a:rPr lang="da-DK"/>
              <a:t>Tredje niveau</a:t>
            </a:r>
          </a:p>
          <a:p>
            <a:pPr lvl="3"/>
            <a:r>
              <a:rPr lang="da-DK"/>
              <a:t>Fjerde niveau</a:t>
            </a:r>
          </a:p>
          <a:p>
            <a:pPr lvl="4"/>
            <a:r>
              <a:rPr lang="da-DK"/>
              <a:t>Femte niveau</a:t>
            </a:r>
            <a:endParaRPr lang="en-US" dirty="0"/>
          </a:p>
        </p:txBody>
      </p:sp>
      <p:sp>
        <p:nvSpPr>
          <p:cNvPr id="5" name="Date Placeholder 4"/>
          <p:cNvSpPr>
            <a:spLocks noGrp="1"/>
          </p:cNvSpPr>
          <p:nvPr>
            <p:ph type="dt" sz="half" idx="10"/>
          </p:nvPr>
        </p:nvSpPr>
        <p:spPr/>
        <p:txBody>
          <a:bodyPr/>
          <a:lstStyle/>
          <a:p>
            <a:fld id="{8ADB2E9C-E2C2-B24E-8F3C-A49ED94A220E}" type="datetimeFigureOut">
              <a:rPr lang="da-DK" smtClean="0"/>
              <a:t>12.12.2024</a:t>
            </a:fld>
            <a:endParaRPr lang="da-DK"/>
          </a:p>
        </p:txBody>
      </p:sp>
      <p:sp>
        <p:nvSpPr>
          <p:cNvPr id="6" name="Footer Placeholder 5"/>
          <p:cNvSpPr>
            <a:spLocks noGrp="1"/>
          </p:cNvSpPr>
          <p:nvPr>
            <p:ph type="ftr" sz="quarter" idx="11"/>
          </p:nvPr>
        </p:nvSpPr>
        <p:spPr/>
        <p:txBody>
          <a:bodyPr/>
          <a:lstStyle/>
          <a:p>
            <a:endParaRPr lang="da-DK"/>
          </a:p>
        </p:txBody>
      </p:sp>
      <p:sp>
        <p:nvSpPr>
          <p:cNvPr id="7" name="Slide Number Placeholder 6"/>
          <p:cNvSpPr>
            <a:spLocks noGrp="1"/>
          </p:cNvSpPr>
          <p:nvPr>
            <p:ph type="sldNum" sz="quarter" idx="12"/>
          </p:nvPr>
        </p:nvSpPr>
        <p:spPr/>
        <p:txBody>
          <a:bodyPr/>
          <a:lstStyle/>
          <a:p>
            <a:fld id="{F9196C0B-466C-FD41-85EC-1BEF4EE932DC}" type="slidenum">
              <a:rPr lang="da-DK" smtClean="0"/>
              <a:t>‹nr.›</a:t>
            </a:fld>
            <a:endParaRPr lang="da-DK"/>
          </a:p>
        </p:txBody>
      </p:sp>
    </p:spTree>
    <p:extLst>
      <p:ext uri="{BB962C8B-B14F-4D97-AF65-F5344CB8AC3E}">
        <p14:creationId xmlns:p14="http://schemas.microsoft.com/office/powerpoint/2010/main" val="1689544864"/>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Sammenligning">
    <p:spTree>
      <p:nvGrpSpPr>
        <p:cNvPr id="1" name=""/>
        <p:cNvGrpSpPr/>
        <p:nvPr/>
      </p:nvGrpSpPr>
      <p:grpSpPr>
        <a:xfrm>
          <a:off x="0" y="0"/>
          <a:ext cx="0" cy="0"/>
          <a:chOff x="0" y="0"/>
          <a:chExt cx="0" cy="0"/>
        </a:xfrm>
      </p:grpSpPr>
      <p:sp>
        <p:nvSpPr>
          <p:cNvPr id="2" name="Title 1"/>
          <p:cNvSpPr>
            <a:spLocks noGrp="1"/>
          </p:cNvSpPr>
          <p:nvPr>
            <p:ph type="title"/>
          </p:nvPr>
        </p:nvSpPr>
        <p:spPr>
          <a:xfrm>
            <a:off x="682328" y="365126"/>
            <a:ext cx="8543925" cy="1325563"/>
          </a:xfrm>
        </p:spPr>
        <p:txBody>
          <a:bodyPr/>
          <a:lstStyle/>
          <a:p>
            <a:r>
              <a:rPr lang="da-DK"/>
              <a:t>Klik for at redigere titeltypografien i masteren</a:t>
            </a:r>
            <a:endParaRPr lang="en-US" dirty="0"/>
          </a:p>
        </p:txBody>
      </p:sp>
      <p:sp>
        <p:nvSpPr>
          <p:cNvPr id="3" name="Text Placeholder 2"/>
          <p:cNvSpPr>
            <a:spLocks noGrp="1"/>
          </p:cNvSpPr>
          <p:nvPr>
            <p:ph type="body" idx="1"/>
          </p:nvPr>
        </p:nvSpPr>
        <p:spPr>
          <a:xfrm>
            <a:off x="682329" y="1681163"/>
            <a:ext cx="4190702"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da-DK"/>
              <a:t>Klik for at redigere teksttypografierne i masteren</a:t>
            </a:r>
          </a:p>
        </p:txBody>
      </p:sp>
      <p:sp>
        <p:nvSpPr>
          <p:cNvPr id="4" name="Content Placeholder 3"/>
          <p:cNvSpPr>
            <a:spLocks noGrp="1"/>
          </p:cNvSpPr>
          <p:nvPr>
            <p:ph sz="half" idx="2"/>
          </p:nvPr>
        </p:nvSpPr>
        <p:spPr>
          <a:xfrm>
            <a:off x="682329" y="2505075"/>
            <a:ext cx="4190702" cy="3684588"/>
          </a:xfrm>
        </p:spPr>
        <p:txBody>
          <a:bodyPr/>
          <a:lstStyle/>
          <a:p>
            <a:pPr lvl="0"/>
            <a:r>
              <a:rPr lang="da-DK"/>
              <a:t>Klik for at redigere teksttypografierne i masteren</a:t>
            </a:r>
          </a:p>
          <a:p>
            <a:pPr lvl="1"/>
            <a:r>
              <a:rPr lang="da-DK"/>
              <a:t>Andet niveau</a:t>
            </a:r>
          </a:p>
          <a:p>
            <a:pPr lvl="2"/>
            <a:r>
              <a:rPr lang="da-DK"/>
              <a:t>Tredje niveau</a:t>
            </a:r>
          </a:p>
          <a:p>
            <a:pPr lvl="3"/>
            <a:r>
              <a:rPr lang="da-DK"/>
              <a:t>Fjerde niveau</a:t>
            </a:r>
          </a:p>
          <a:p>
            <a:pPr lvl="4"/>
            <a:r>
              <a:rPr lang="da-DK"/>
              <a:t>Femte niveau</a:t>
            </a:r>
            <a:endParaRPr lang="en-US" dirty="0"/>
          </a:p>
        </p:txBody>
      </p:sp>
      <p:sp>
        <p:nvSpPr>
          <p:cNvPr id="5" name="Text Placeholder 4"/>
          <p:cNvSpPr>
            <a:spLocks noGrp="1"/>
          </p:cNvSpPr>
          <p:nvPr>
            <p:ph type="body" sz="quarter" idx="3"/>
          </p:nvPr>
        </p:nvSpPr>
        <p:spPr>
          <a:xfrm>
            <a:off x="5014913" y="1681163"/>
            <a:ext cx="4211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da-DK"/>
              <a:t>Klik for at redigere teksttypografierne i masteren</a:t>
            </a:r>
          </a:p>
        </p:txBody>
      </p:sp>
      <p:sp>
        <p:nvSpPr>
          <p:cNvPr id="6" name="Content Placeholder 5"/>
          <p:cNvSpPr>
            <a:spLocks noGrp="1"/>
          </p:cNvSpPr>
          <p:nvPr>
            <p:ph sz="quarter" idx="4"/>
          </p:nvPr>
        </p:nvSpPr>
        <p:spPr>
          <a:xfrm>
            <a:off x="5014913" y="2505075"/>
            <a:ext cx="4211340" cy="3684588"/>
          </a:xfrm>
        </p:spPr>
        <p:txBody>
          <a:bodyPr/>
          <a:lstStyle/>
          <a:p>
            <a:pPr lvl="0"/>
            <a:r>
              <a:rPr lang="da-DK"/>
              <a:t>Klik for at redigere teksttypografierne i masteren</a:t>
            </a:r>
          </a:p>
          <a:p>
            <a:pPr lvl="1"/>
            <a:r>
              <a:rPr lang="da-DK"/>
              <a:t>Andet niveau</a:t>
            </a:r>
          </a:p>
          <a:p>
            <a:pPr lvl="2"/>
            <a:r>
              <a:rPr lang="da-DK"/>
              <a:t>Tredje niveau</a:t>
            </a:r>
          </a:p>
          <a:p>
            <a:pPr lvl="3"/>
            <a:r>
              <a:rPr lang="da-DK"/>
              <a:t>Fjerde niveau</a:t>
            </a:r>
          </a:p>
          <a:p>
            <a:pPr lvl="4"/>
            <a:r>
              <a:rPr lang="da-DK"/>
              <a:t>Femte niveau</a:t>
            </a:r>
            <a:endParaRPr lang="en-US" dirty="0"/>
          </a:p>
        </p:txBody>
      </p:sp>
      <p:sp>
        <p:nvSpPr>
          <p:cNvPr id="7" name="Date Placeholder 6"/>
          <p:cNvSpPr>
            <a:spLocks noGrp="1"/>
          </p:cNvSpPr>
          <p:nvPr>
            <p:ph type="dt" sz="half" idx="10"/>
          </p:nvPr>
        </p:nvSpPr>
        <p:spPr/>
        <p:txBody>
          <a:bodyPr/>
          <a:lstStyle/>
          <a:p>
            <a:fld id="{8ADB2E9C-E2C2-B24E-8F3C-A49ED94A220E}" type="datetimeFigureOut">
              <a:rPr lang="da-DK" smtClean="0"/>
              <a:t>12.12.2024</a:t>
            </a:fld>
            <a:endParaRPr lang="da-DK"/>
          </a:p>
        </p:txBody>
      </p:sp>
      <p:sp>
        <p:nvSpPr>
          <p:cNvPr id="8" name="Footer Placeholder 7"/>
          <p:cNvSpPr>
            <a:spLocks noGrp="1"/>
          </p:cNvSpPr>
          <p:nvPr>
            <p:ph type="ftr" sz="quarter" idx="11"/>
          </p:nvPr>
        </p:nvSpPr>
        <p:spPr/>
        <p:txBody>
          <a:bodyPr/>
          <a:lstStyle/>
          <a:p>
            <a:endParaRPr lang="da-DK"/>
          </a:p>
        </p:txBody>
      </p:sp>
      <p:sp>
        <p:nvSpPr>
          <p:cNvPr id="9" name="Slide Number Placeholder 8"/>
          <p:cNvSpPr>
            <a:spLocks noGrp="1"/>
          </p:cNvSpPr>
          <p:nvPr>
            <p:ph type="sldNum" sz="quarter" idx="12"/>
          </p:nvPr>
        </p:nvSpPr>
        <p:spPr/>
        <p:txBody>
          <a:bodyPr/>
          <a:lstStyle/>
          <a:p>
            <a:fld id="{F9196C0B-466C-FD41-85EC-1BEF4EE932DC}" type="slidenum">
              <a:rPr lang="da-DK" smtClean="0"/>
              <a:t>‹nr.›</a:t>
            </a:fld>
            <a:endParaRPr lang="da-DK"/>
          </a:p>
        </p:txBody>
      </p:sp>
    </p:spTree>
    <p:extLst>
      <p:ext uri="{BB962C8B-B14F-4D97-AF65-F5344CB8AC3E}">
        <p14:creationId xmlns:p14="http://schemas.microsoft.com/office/powerpoint/2010/main" val="1310929500"/>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Kun titel">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da-DK"/>
              <a:t>Klik for at redigere titeltypografien i masteren</a:t>
            </a:r>
            <a:endParaRPr lang="en-US" dirty="0"/>
          </a:p>
        </p:txBody>
      </p:sp>
      <p:sp>
        <p:nvSpPr>
          <p:cNvPr id="3" name="Date Placeholder 2"/>
          <p:cNvSpPr>
            <a:spLocks noGrp="1"/>
          </p:cNvSpPr>
          <p:nvPr>
            <p:ph type="dt" sz="half" idx="10"/>
          </p:nvPr>
        </p:nvSpPr>
        <p:spPr/>
        <p:txBody>
          <a:bodyPr/>
          <a:lstStyle/>
          <a:p>
            <a:fld id="{8ADB2E9C-E2C2-B24E-8F3C-A49ED94A220E}" type="datetimeFigureOut">
              <a:rPr lang="da-DK" smtClean="0"/>
              <a:t>12.12.2024</a:t>
            </a:fld>
            <a:endParaRPr lang="da-DK"/>
          </a:p>
        </p:txBody>
      </p:sp>
      <p:sp>
        <p:nvSpPr>
          <p:cNvPr id="4" name="Footer Placeholder 3"/>
          <p:cNvSpPr>
            <a:spLocks noGrp="1"/>
          </p:cNvSpPr>
          <p:nvPr>
            <p:ph type="ftr" sz="quarter" idx="11"/>
          </p:nvPr>
        </p:nvSpPr>
        <p:spPr/>
        <p:txBody>
          <a:bodyPr/>
          <a:lstStyle/>
          <a:p>
            <a:endParaRPr lang="da-DK"/>
          </a:p>
        </p:txBody>
      </p:sp>
      <p:sp>
        <p:nvSpPr>
          <p:cNvPr id="5" name="Slide Number Placeholder 4"/>
          <p:cNvSpPr>
            <a:spLocks noGrp="1"/>
          </p:cNvSpPr>
          <p:nvPr>
            <p:ph type="sldNum" sz="quarter" idx="12"/>
          </p:nvPr>
        </p:nvSpPr>
        <p:spPr/>
        <p:txBody>
          <a:bodyPr/>
          <a:lstStyle/>
          <a:p>
            <a:fld id="{F9196C0B-466C-FD41-85EC-1BEF4EE932DC}" type="slidenum">
              <a:rPr lang="da-DK" smtClean="0"/>
              <a:t>‹nr.›</a:t>
            </a:fld>
            <a:endParaRPr lang="da-DK"/>
          </a:p>
        </p:txBody>
      </p:sp>
    </p:spTree>
    <p:extLst>
      <p:ext uri="{BB962C8B-B14F-4D97-AF65-F5344CB8AC3E}">
        <p14:creationId xmlns:p14="http://schemas.microsoft.com/office/powerpoint/2010/main" val="354648707"/>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Tom">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8ADB2E9C-E2C2-B24E-8F3C-A49ED94A220E}" type="datetimeFigureOut">
              <a:rPr lang="da-DK" smtClean="0"/>
              <a:t>12.12.2024</a:t>
            </a:fld>
            <a:endParaRPr lang="da-DK"/>
          </a:p>
        </p:txBody>
      </p:sp>
      <p:sp>
        <p:nvSpPr>
          <p:cNvPr id="3" name="Footer Placeholder 2"/>
          <p:cNvSpPr>
            <a:spLocks noGrp="1"/>
          </p:cNvSpPr>
          <p:nvPr>
            <p:ph type="ftr" sz="quarter" idx="11"/>
          </p:nvPr>
        </p:nvSpPr>
        <p:spPr/>
        <p:txBody>
          <a:bodyPr/>
          <a:lstStyle/>
          <a:p>
            <a:endParaRPr lang="da-DK"/>
          </a:p>
        </p:txBody>
      </p:sp>
      <p:sp>
        <p:nvSpPr>
          <p:cNvPr id="4" name="Slide Number Placeholder 3"/>
          <p:cNvSpPr>
            <a:spLocks noGrp="1"/>
          </p:cNvSpPr>
          <p:nvPr>
            <p:ph type="sldNum" sz="quarter" idx="12"/>
          </p:nvPr>
        </p:nvSpPr>
        <p:spPr/>
        <p:txBody>
          <a:bodyPr/>
          <a:lstStyle/>
          <a:p>
            <a:fld id="{F9196C0B-466C-FD41-85EC-1BEF4EE932DC}" type="slidenum">
              <a:rPr lang="da-DK" smtClean="0"/>
              <a:t>‹nr.›</a:t>
            </a:fld>
            <a:endParaRPr lang="da-DK"/>
          </a:p>
        </p:txBody>
      </p:sp>
    </p:spTree>
    <p:extLst>
      <p:ext uri="{BB962C8B-B14F-4D97-AF65-F5344CB8AC3E}">
        <p14:creationId xmlns:p14="http://schemas.microsoft.com/office/powerpoint/2010/main" val="1032351280"/>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Indhold med billedtekst">
    <p:spTree>
      <p:nvGrpSpPr>
        <p:cNvPr id="1" name=""/>
        <p:cNvGrpSpPr/>
        <p:nvPr/>
      </p:nvGrpSpPr>
      <p:grpSpPr>
        <a:xfrm>
          <a:off x="0" y="0"/>
          <a:ext cx="0" cy="0"/>
          <a:chOff x="0" y="0"/>
          <a:chExt cx="0" cy="0"/>
        </a:xfrm>
      </p:grpSpPr>
      <p:sp>
        <p:nvSpPr>
          <p:cNvPr id="2" name="Title 1"/>
          <p:cNvSpPr>
            <a:spLocks noGrp="1"/>
          </p:cNvSpPr>
          <p:nvPr>
            <p:ph type="title"/>
          </p:nvPr>
        </p:nvSpPr>
        <p:spPr>
          <a:xfrm>
            <a:off x="682328" y="457200"/>
            <a:ext cx="3194943" cy="1600200"/>
          </a:xfrm>
        </p:spPr>
        <p:txBody>
          <a:bodyPr anchor="b"/>
          <a:lstStyle>
            <a:lvl1pPr>
              <a:defRPr sz="3200"/>
            </a:lvl1pPr>
          </a:lstStyle>
          <a:p>
            <a:r>
              <a:rPr lang="da-DK"/>
              <a:t>Klik for at redigere titeltypografien i masteren</a:t>
            </a:r>
            <a:endParaRPr lang="en-US" dirty="0"/>
          </a:p>
        </p:txBody>
      </p:sp>
      <p:sp>
        <p:nvSpPr>
          <p:cNvPr id="3" name="Content Placeholder 2"/>
          <p:cNvSpPr>
            <a:spLocks noGrp="1"/>
          </p:cNvSpPr>
          <p:nvPr>
            <p:ph idx="1"/>
          </p:nvPr>
        </p:nvSpPr>
        <p:spPr>
          <a:xfrm>
            <a:off x="4211340" y="987426"/>
            <a:ext cx="5014913"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da-DK"/>
              <a:t>Klik for at redigere teksttypografierne i masteren</a:t>
            </a:r>
          </a:p>
          <a:p>
            <a:pPr lvl="1"/>
            <a:r>
              <a:rPr lang="da-DK"/>
              <a:t>Andet niveau</a:t>
            </a:r>
          </a:p>
          <a:p>
            <a:pPr lvl="2"/>
            <a:r>
              <a:rPr lang="da-DK"/>
              <a:t>Tredje niveau</a:t>
            </a:r>
          </a:p>
          <a:p>
            <a:pPr lvl="3"/>
            <a:r>
              <a:rPr lang="da-DK"/>
              <a:t>Fjerde niveau</a:t>
            </a:r>
          </a:p>
          <a:p>
            <a:pPr lvl="4"/>
            <a:r>
              <a:rPr lang="da-DK"/>
              <a:t>Femte niveau</a:t>
            </a:r>
            <a:endParaRPr lang="en-US" dirty="0"/>
          </a:p>
        </p:txBody>
      </p:sp>
      <p:sp>
        <p:nvSpPr>
          <p:cNvPr id="4" name="Text Placeholder 3"/>
          <p:cNvSpPr>
            <a:spLocks noGrp="1"/>
          </p:cNvSpPr>
          <p:nvPr>
            <p:ph type="body" sz="half" idx="2"/>
          </p:nvPr>
        </p:nvSpPr>
        <p:spPr>
          <a:xfrm>
            <a:off x="682328" y="2057400"/>
            <a:ext cx="3194943"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da-DK"/>
              <a:t>Klik for at redigere teksttypografierne i masteren</a:t>
            </a:r>
          </a:p>
        </p:txBody>
      </p:sp>
      <p:sp>
        <p:nvSpPr>
          <p:cNvPr id="5" name="Date Placeholder 4"/>
          <p:cNvSpPr>
            <a:spLocks noGrp="1"/>
          </p:cNvSpPr>
          <p:nvPr>
            <p:ph type="dt" sz="half" idx="10"/>
          </p:nvPr>
        </p:nvSpPr>
        <p:spPr/>
        <p:txBody>
          <a:bodyPr/>
          <a:lstStyle/>
          <a:p>
            <a:fld id="{8ADB2E9C-E2C2-B24E-8F3C-A49ED94A220E}" type="datetimeFigureOut">
              <a:rPr lang="da-DK" smtClean="0"/>
              <a:t>12.12.2024</a:t>
            </a:fld>
            <a:endParaRPr lang="da-DK"/>
          </a:p>
        </p:txBody>
      </p:sp>
      <p:sp>
        <p:nvSpPr>
          <p:cNvPr id="6" name="Footer Placeholder 5"/>
          <p:cNvSpPr>
            <a:spLocks noGrp="1"/>
          </p:cNvSpPr>
          <p:nvPr>
            <p:ph type="ftr" sz="quarter" idx="11"/>
          </p:nvPr>
        </p:nvSpPr>
        <p:spPr/>
        <p:txBody>
          <a:bodyPr/>
          <a:lstStyle/>
          <a:p>
            <a:endParaRPr lang="da-DK"/>
          </a:p>
        </p:txBody>
      </p:sp>
      <p:sp>
        <p:nvSpPr>
          <p:cNvPr id="7" name="Slide Number Placeholder 6"/>
          <p:cNvSpPr>
            <a:spLocks noGrp="1"/>
          </p:cNvSpPr>
          <p:nvPr>
            <p:ph type="sldNum" sz="quarter" idx="12"/>
          </p:nvPr>
        </p:nvSpPr>
        <p:spPr/>
        <p:txBody>
          <a:bodyPr/>
          <a:lstStyle/>
          <a:p>
            <a:fld id="{F9196C0B-466C-FD41-85EC-1BEF4EE932DC}" type="slidenum">
              <a:rPr lang="da-DK" smtClean="0"/>
              <a:t>‹nr.›</a:t>
            </a:fld>
            <a:endParaRPr lang="da-DK"/>
          </a:p>
        </p:txBody>
      </p:sp>
    </p:spTree>
    <p:extLst>
      <p:ext uri="{BB962C8B-B14F-4D97-AF65-F5344CB8AC3E}">
        <p14:creationId xmlns:p14="http://schemas.microsoft.com/office/powerpoint/2010/main" val="533883063"/>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Billede med billedtekst">
    <p:spTree>
      <p:nvGrpSpPr>
        <p:cNvPr id="1" name=""/>
        <p:cNvGrpSpPr/>
        <p:nvPr/>
      </p:nvGrpSpPr>
      <p:grpSpPr>
        <a:xfrm>
          <a:off x="0" y="0"/>
          <a:ext cx="0" cy="0"/>
          <a:chOff x="0" y="0"/>
          <a:chExt cx="0" cy="0"/>
        </a:xfrm>
      </p:grpSpPr>
      <p:sp>
        <p:nvSpPr>
          <p:cNvPr id="2" name="Title 1"/>
          <p:cNvSpPr>
            <a:spLocks noGrp="1"/>
          </p:cNvSpPr>
          <p:nvPr>
            <p:ph type="title"/>
          </p:nvPr>
        </p:nvSpPr>
        <p:spPr>
          <a:xfrm>
            <a:off x="682328" y="457200"/>
            <a:ext cx="3194943" cy="1600200"/>
          </a:xfrm>
        </p:spPr>
        <p:txBody>
          <a:bodyPr anchor="b"/>
          <a:lstStyle>
            <a:lvl1pPr>
              <a:defRPr sz="3200"/>
            </a:lvl1pPr>
          </a:lstStyle>
          <a:p>
            <a:r>
              <a:rPr lang="da-DK"/>
              <a:t>Klik for at redigere titeltypografien i masteren</a:t>
            </a:r>
            <a:endParaRPr lang="en-US" dirty="0"/>
          </a:p>
        </p:txBody>
      </p:sp>
      <p:sp>
        <p:nvSpPr>
          <p:cNvPr id="3" name="Picture Placeholder 2"/>
          <p:cNvSpPr>
            <a:spLocks noGrp="1" noChangeAspect="1"/>
          </p:cNvSpPr>
          <p:nvPr>
            <p:ph type="pic" idx="1"/>
          </p:nvPr>
        </p:nvSpPr>
        <p:spPr>
          <a:xfrm>
            <a:off x="4211340" y="987426"/>
            <a:ext cx="5014913"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da-DK"/>
              <a:t>Klik på ikonet for at tilføje et billede</a:t>
            </a:r>
            <a:endParaRPr lang="en-US" dirty="0"/>
          </a:p>
        </p:txBody>
      </p:sp>
      <p:sp>
        <p:nvSpPr>
          <p:cNvPr id="4" name="Text Placeholder 3"/>
          <p:cNvSpPr>
            <a:spLocks noGrp="1"/>
          </p:cNvSpPr>
          <p:nvPr>
            <p:ph type="body" sz="half" idx="2"/>
          </p:nvPr>
        </p:nvSpPr>
        <p:spPr>
          <a:xfrm>
            <a:off x="682328" y="2057400"/>
            <a:ext cx="3194943"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da-DK"/>
              <a:t>Klik for at redigere teksttypografierne i masteren</a:t>
            </a:r>
          </a:p>
        </p:txBody>
      </p:sp>
      <p:sp>
        <p:nvSpPr>
          <p:cNvPr id="5" name="Date Placeholder 4"/>
          <p:cNvSpPr>
            <a:spLocks noGrp="1"/>
          </p:cNvSpPr>
          <p:nvPr>
            <p:ph type="dt" sz="half" idx="10"/>
          </p:nvPr>
        </p:nvSpPr>
        <p:spPr/>
        <p:txBody>
          <a:bodyPr/>
          <a:lstStyle/>
          <a:p>
            <a:fld id="{8ADB2E9C-E2C2-B24E-8F3C-A49ED94A220E}" type="datetimeFigureOut">
              <a:rPr lang="da-DK" smtClean="0"/>
              <a:t>12.12.2024</a:t>
            </a:fld>
            <a:endParaRPr lang="da-DK"/>
          </a:p>
        </p:txBody>
      </p:sp>
      <p:sp>
        <p:nvSpPr>
          <p:cNvPr id="6" name="Footer Placeholder 5"/>
          <p:cNvSpPr>
            <a:spLocks noGrp="1"/>
          </p:cNvSpPr>
          <p:nvPr>
            <p:ph type="ftr" sz="quarter" idx="11"/>
          </p:nvPr>
        </p:nvSpPr>
        <p:spPr/>
        <p:txBody>
          <a:bodyPr/>
          <a:lstStyle/>
          <a:p>
            <a:endParaRPr lang="da-DK"/>
          </a:p>
        </p:txBody>
      </p:sp>
      <p:sp>
        <p:nvSpPr>
          <p:cNvPr id="7" name="Slide Number Placeholder 6"/>
          <p:cNvSpPr>
            <a:spLocks noGrp="1"/>
          </p:cNvSpPr>
          <p:nvPr>
            <p:ph type="sldNum" sz="quarter" idx="12"/>
          </p:nvPr>
        </p:nvSpPr>
        <p:spPr/>
        <p:txBody>
          <a:bodyPr/>
          <a:lstStyle/>
          <a:p>
            <a:fld id="{F9196C0B-466C-FD41-85EC-1BEF4EE932DC}" type="slidenum">
              <a:rPr lang="da-DK" smtClean="0"/>
              <a:t>‹nr.›</a:t>
            </a:fld>
            <a:endParaRPr lang="da-DK"/>
          </a:p>
        </p:txBody>
      </p:sp>
    </p:spTree>
    <p:extLst>
      <p:ext uri="{BB962C8B-B14F-4D97-AF65-F5344CB8AC3E}">
        <p14:creationId xmlns:p14="http://schemas.microsoft.com/office/powerpoint/2010/main" val="1355800653"/>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81038" y="365126"/>
            <a:ext cx="8543925" cy="1325563"/>
          </a:xfrm>
          <a:prstGeom prst="rect">
            <a:avLst/>
          </a:prstGeom>
        </p:spPr>
        <p:txBody>
          <a:bodyPr vert="horz" lIns="91440" tIns="45720" rIns="91440" bIns="45720" rtlCol="0" anchor="ctr">
            <a:normAutofit/>
          </a:bodyPr>
          <a:lstStyle/>
          <a:p>
            <a:r>
              <a:rPr lang="da-DK"/>
              <a:t>Klik for at redigere titeltypografien i masteren</a:t>
            </a:r>
            <a:endParaRPr lang="en-US" dirty="0"/>
          </a:p>
        </p:txBody>
      </p:sp>
      <p:sp>
        <p:nvSpPr>
          <p:cNvPr id="3" name="Text Placeholder 2"/>
          <p:cNvSpPr>
            <a:spLocks noGrp="1"/>
          </p:cNvSpPr>
          <p:nvPr>
            <p:ph type="body" idx="1"/>
          </p:nvPr>
        </p:nvSpPr>
        <p:spPr>
          <a:xfrm>
            <a:off x="681038" y="1825625"/>
            <a:ext cx="8543925" cy="4351338"/>
          </a:xfrm>
          <a:prstGeom prst="rect">
            <a:avLst/>
          </a:prstGeom>
        </p:spPr>
        <p:txBody>
          <a:bodyPr vert="horz" lIns="91440" tIns="45720" rIns="91440" bIns="45720" rtlCol="0">
            <a:normAutofit/>
          </a:bodyPr>
          <a:lstStyle/>
          <a:p>
            <a:pPr lvl="0"/>
            <a:r>
              <a:rPr lang="da-DK"/>
              <a:t>Klik for at redigere teksttypografierne i masteren</a:t>
            </a:r>
          </a:p>
          <a:p>
            <a:pPr lvl="1"/>
            <a:r>
              <a:rPr lang="da-DK"/>
              <a:t>Andet niveau</a:t>
            </a:r>
          </a:p>
          <a:p>
            <a:pPr lvl="2"/>
            <a:r>
              <a:rPr lang="da-DK"/>
              <a:t>Tredje niveau</a:t>
            </a:r>
          </a:p>
          <a:p>
            <a:pPr lvl="3"/>
            <a:r>
              <a:rPr lang="da-DK"/>
              <a:t>Fjerde niveau</a:t>
            </a:r>
          </a:p>
          <a:p>
            <a:pPr lvl="4"/>
            <a:r>
              <a:rPr lang="da-DK"/>
              <a:t>Femte niveau</a:t>
            </a:r>
            <a:endParaRPr lang="en-US" dirty="0"/>
          </a:p>
        </p:txBody>
      </p:sp>
      <p:sp>
        <p:nvSpPr>
          <p:cNvPr id="4" name="Date Placeholder 3"/>
          <p:cNvSpPr>
            <a:spLocks noGrp="1"/>
          </p:cNvSpPr>
          <p:nvPr>
            <p:ph type="dt" sz="half" idx="2"/>
          </p:nvPr>
        </p:nvSpPr>
        <p:spPr>
          <a:xfrm>
            <a:off x="681038" y="6356352"/>
            <a:ext cx="2228850" cy="365125"/>
          </a:xfrm>
          <a:prstGeom prst="rect">
            <a:avLst/>
          </a:prstGeom>
        </p:spPr>
        <p:txBody>
          <a:bodyPr vert="horz" lIns="91440" tIns="45720" rIns="91440" bIns="45720" rtlCol="0" anchor="ctr"/>
          <a:lstStyle>
            <a:lvl1pPr algn="l">
              <a:defRPr sz="1200">
                <a:solidFill>
                  <a:schemeClr val="tx1">
                    <a:tint val="82000"/>
                  </a:schemeClr>
                </a:solidFill>
              </a:defRPr>
            </a:lvl1pPr>
          </a:lstStyle>
          <a:p>
            <a:fld id="{8ADB2E9C-E2C2-B24E-8F3C-A49ED94A220E}" type="datetimeFigureOut">
              <a:rPr lang="da-DK" smtClean="0"/>
              <a:t>12.12.2024</a:t>
            </a:fld>
            <a:endParaRPr lang="da-DK"/>
          </a:p>
        </p:txBody>
      </p:sp>
      <p:sp>
        <p:nvSpPr>
          <p:cNvPr id="5" name="Footer Placeholder 4"/>
          <p:cNvSpPr>
            <a:spLocks noGrp="1"/>
          </p:cNvSpPr>
          <p:nvPr>
            <p:ph type="ftr" sz="quarter" idx="3"/>
          </p:nvPr>
        </p:nvSpPr>
        <p:spPr>
          <a:xfrm>
            <a:off x="3281363" y="6356352"/>
            <a:ext cx="3343275" cy="365125"/>
          </a:xfrm>
          <a:prstGeom prst="rect">
            <a:avLst/>
          </a:prstGeom>
        </p:spPr>
        <p:txBody>
          <a:bodyPr vert="horz" lIns="91440" tIns="45720" rIns="91440" bIns="45720" rtlCol="0" anchor="ctr"/>
          <a:lstStyle>
            <a:lvl1pPr algn="ctr">
              <a:defRPr sz="1200">
                <a:solidFill>
                  <a:schemeClr val="tx1">
                    <a:tint val="82000"/>
                  </a:schemeClr>
                </a:solidFill>
              </a:defRPr>
            </a:lvl1pPr>
          </a:lstStyle>
          <a:p>
            <a:endParaRPr lang="da-DK"/>
          </a:p>
        </p:txBody>
      </p:sp>
      <p:sp>
        <p:nvSpPr>
          <p:cNvPr id="6" name="Slide Number Placeholder 5"/>
          <p:cNvSpPr>
            <a:spLocks noGrp="1"/>
          </p:cNvSpPr>
          <p:nvPr>
            <p:ph type="sldNum" sz="quarter" idx="4"/>
          </p:nvPr>
        </p:nvSpPr>
        <p:spPr>
          <a:xfrm>
            <a:off x="6996113" y="6356352"/>
            <a:ext cx="2228850" cy="365125"/>
          </a:xfrm>
          <a:prstGeom prst="rect">
            <a:avLst/>
          </a:prstGeom>
        </p:spPr>
        <p:txBody>
          <a:bodyPr vert="horz" lIns="91440" tIns="45720" rIns="91440" bIns="45720" rtlCol="0" anchor="ctr"/>
          <a:lstStyle>
            <a:lvl1pPr algn="r">
              <a:defRPr sz="1200">
                <a:solidFill>
                  <a:schemeClr val="tx1">
                    <a:tint val="82000"/>
                  </a:schemeClr>
                </a:solidFill>
              </a:defRPr>
            </a:lvl1pPr>
          </a:lstStyle>
          <a:p>
            <a:fld id="{F9196C0B-466C-FD41-85EC-1BEF4EE932DC}" type="slidenum">
              <a:rPr lang="da-DK" smtClean="0"/>
              <a:t>‹nr.›</a:t>
            </a:fld>
            <a:endParaRPr lang="da-DK"/>
          </a:p>
        </p:txBody>
      </p:sp>
    </p:spTree>
    <p:extLst>
      <p:ext uri="{BB962C8B-B14F-4D97-AF65-F5344CB8AC3E}">
        <p14:creationId xmlns:p14="http://schemas.microsoft.com/office/powerpoint/2010/main" val="3450522316"/>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slideLayout" Target="../slideLayouts/slideLayout1.xml"/><Relationship Id="rId2" Type="http://schemas.openxmlformats.org/officeDocument/2006/relationships/audio" Target="../media/media1.mp3"/><Relationship Id="rId1" Type="http://schemas.microsoft.com/office/2007/relationships/media" Target="../media/media1.mp3"/><Relationship Id="rId6" Type="http://schemas.openxmlformats.org/officeDocument/2006/relationships/image" Target="../media/image2.png"/><Relationship Id="rId5" Type="http://schemas.openxmlformats.org/officeDocument/2006/relationships/slide" Target="slide2.xml"/><Relationship Id="rId4" Type="http://schemas.openxmlformats.org/officeDocument/2006/relationships/image" Target="../media/image1.jpeg"/></Relationships>
</file>

<file path=ppt/slides/_rels/slide10.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5.png"/><Relationship Id="rId7" Type="http://schemas.openxmlformats.org/officeDocument/2006/relationships/image" Target="../media/image6.png"/><Relationship Id="rId2" Type="http://schemas.openxmlformats.org/officeDocument/2006/relationships/notesSlide" Target="../notesSlides/notesSlide6.xml"/><Relationship Id="rId1" Type="http://schemas.openxmlformats.org/officeDocument/2006/relationships/slideLayout" Target="../slideLayouts/slideLayout6.xml"/><Relationship Id="rId6" Type="http://schemas.openxmlformats.org/officeDocument/2006/relationships/image" Target="../media/image7.png"/><Relationship Id="rId5" Type="http://schemas.openxmlformats.org/officeDocument/2006/relationships/image" Target="../media/image8.png"/><Relationship Id="rId4" Type="http://schemas.microsoft.com/office/2007/relationships/hdphoto" Target="../media/hdphoto1.wdp"/><Relationship Id="rId9" Type="http://schemas.openxmlformats.org/officeDocument/2006/relationships/slide" Target="slide11.xml"/></Relationships>
</file>

<file path=ppt/slides/_rels/slide100.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1.jpeg"/><Relationship Id="rId1" Type="http://schemas.openxmlformats.org/officeDocument/2006/relationships/slideLayout" Target="../slideLayouts/slideLayout6.xml"/><Relationship Id="rId4" Type="http://schemas.openxmlformats.org/officeDocument/2006/relationships/slide" Target="slide101.xml"/></Relationships>
</file>

<file path=ppt/slides/_rels/slide101.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video" Target="../media/media4.mp4"/><Relationship Id="rId1" Type="http://schemas.microsoft.com/office/2007/relationships/media" Target="../media/media4.mp4"/><Relationship Id="rId5" Type="http://schemas.openxmlformats.org/officeDocument/2006/relationships/image" Target="../media/image25.png"/><Relationship Id="rId4" Type="http://schemas.openxmlformats.org/officeDocument/2006/relationships/image" Target="../media/image1.jpeg"/></Relationships>
</file>

<file path=ppt/slides/_rels/slide11.xml.rels><?xml version="1.0" encoding="UTF-8" standalone="yes"?>
<Relationships xmlns="http://schemas.openxmlformats.org/package/2006/relationships"><Relationship Id="rId8" Type="http://schemas.openxmlformats.org/officeDocument/2006/relationships/image" Target="../media/image7.png"/><Relationship Id="rId13" Type="http://schemas.openxmlformats.org/officeDocument/2006/relationships/image" Target="../media/image2.png"/><Relationship Id="rId3" Type="http://schemas.openxmlformats.org/officeDocument/2006/relationships/slideLayout" Target="../slideLayouts/slideLayout6.xml"/><Relationship Id="rId7" Type="http://schemas.openxmlformats.org/officeDocument/2006/relationships/image" Target="../media/image8.png"/><Relationship Id="rId12" Type="http://schemas.openxmlformats.org/officeDocument/2006/relationships/image" Target="../media/image23.png"/><Relationship Id="rId2" Type="http://schemas.openxmlformats.org/officeDocument/2006/relationships/audio" Target="../media/media3.mp3"/><Relationship Id="rId1" Type="http://schemas.microsoft.com/office/2007/relationships/media" Target="../media/media3.mp3"/><Relationship Id="rId6" Type="http://schemas.microsoft.com/office/2007/relationships/hdphoto" Target="../media/hdphoto1.wdp"/><Relationship Id="rId11" Type="http://schemas.openxmlformats.org/officeDocument/2006/relationships/image" Target="../media/image19.jpeg"/><Relationship Id="rId5" Type="http://schemas.openxmlformats.org/officeDocument/2006/relationships/image" Target="../media/image5.png"/><Relationship Id="rId10" Type="http://schemas.openxmlformats.org/officeDocument/2006/relationships/slide" Target="slide12.xml"/><Relationship Id="rId4" Type="http://schemas.openxmlformats.org/officeDocument/2006/relationships/notesSlide" Target="../notesSlides/notesSlide7.xml"/><Relationship Id="rId9" Type="http://schemas.openxmlformats.org/officeDocument/2006/relationships/image" Target="../media/image6.png"/></Relationships>
</file>

<file path=ppt/slides/_rels/slide12.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1.jpeg"/><Relationship Id="rId1" Type="http://schemas.openxmlformats.org/officeDocument/2006/relationships/slideLayout" Target="../slideLayouts/slideLayout6.xml"/><Relationship Id="rId4" Type="http://schemas.openxmlformats.org/officeDocument/2006/relationships/slide" Target="slide14.xml"/></Relationships>
</file>

<file path=ppt/slides/_rels/slide13.xml.rels><?xml version="1.0" encoding="UTF-8" standalone="yes"?>
<Relationships xmlns="http://schemas.openxmlformats.org/package/2006/relationships"><Relationship Id="rId3" Type="http://schemas.openxmlformats.org/officeDocument/2006/relationships/slide" Target="slide14.xml"/><Relationship Id="rId2" Type="http://schemas.openxmlformats.org/officeDocument/2006/relationships/image" Target="../media/image1.jpeg"/><Relationship Id="rId1" Type="http://schemas.openxmlformats.org/officeDocument/2006/relationships/slideLayout" Target="../slideLayouts/slideLayout6.xml"/></Relationships>
</file>

<file path=ppt/slides/_rels/slide14.xml.rels><?xml version="1.0" encoding="UTF-8" standalone="yes"?>
<Relationships xmlns="http://schemas.openxmlformats.org/package/2006/relationships"><Relationship Id="rId8" Type="http://schemas.openxmlformats.org/officeDocument/2006/relationships/slide" Target="slide13.xml"/><Relationship Id="rId3" Type="http://schemas.microsoft.com/office/2007/relationships/hdphoto" Target="../media/hdphoto1.wdp"/><Relationship Id="rId7" Type="http://schemas.openxmlformats.org/officeDocument/2006/relationships/slide" Target="slide15.xml"/><Relationship Id="rId2" Type="http://schemas.openxmlformats.org/officeDocument/2006/relationships/image" Target="../media/image5.png"/><Relationship Id="rId1" Type="http://schemas.openxmlformats.org/officeDocument/2006/relationships/slideLayout" Target="../slideLayouts/slideLayout6.xml"/><Relationship Id="rId6" Type="http://schemas.openxmlformats.org/officeDocument/2006/relationships/image" Target="../media/image6.png"/><Relationship Id="rId5" Type="http://schemas.openxmlformats.org/officeDocument/2006/relationships/image" Target="../media/image7.png"/><Relationship Id="rId4" Type="http://schemas.openxmlformats.org/officeDocument/2006/relationships/image" Target="../media/image8.png"/></Relationships>
</file>

<file path=ppt/slides/_rels/slide15.xml.rels><?xml version="1.0" encoding="UTF-8" standalone="yes"?>
<Relationships xmlns="http://schemas.openxmlformats.org/package/2006/relationships"><Relationship Id="rId8" Type="http://schemas.openxmlformats.org/officeDocument/2006/relationships/slide" Target="slide16.xml"/><Relationship Id="rId3" Type="http://schemas.microsoft.com/office/2007/relationships/hdphoto" Target="../media/hdphoto1.wdp"/><Relationship Id="rId7" Type="http://schemas.openxmlformats.org/officeDocument/2006/relationships/slide" Target="slide13.xml"/><Relationship Id="rId2" Type="http://schemas.openxmlformats.org/officeDocument/2006/relationships/image" Target="../media/image5.png"/><Relationship Id="rId1" Type="http://schemas.openxmlformats.org/officeDocument/2006/relationships/slideLayout" Target="../slideLayouts/slideLayout6.xml"/><Relationship Id="rId6" Type="http://schemas.openxmlformats.org/officeDocument/2006/relationships/image" Target="../media/image6.png"/><Relationship Id="rId5" Type="http://schemas.openxmlformats.org/officeDocument/2006/relationships/image" Target="../media/image7.png"/><Relationship Id="rId4" Type="http://schemas.openxmlformats.org/officeDocument/2006/relationships/image" Target="../media/image8.png"/></Relationships>
</file>

<file path=ppt/slides/_rels/slide16.xml.rels><?xml version="1.0" encoding="UTF-8" standalone="yes"?>
<Relationships xmlns="http://schemas.openxmlformats.org/package/2006/relationships"><Relationship Id="rId8" Type="http://schemas.openxmlformats.org/officeDocument/2006/relationships/slide" Target="slide17.xml"/><Relationship Id="rId3" Type="http://schemas.microsoft.com/office/2007/relationships/hdphoto" Target="../media/hdphoto1.wdp"/><Relationship Id="rId7" Type="http://schemas.openxmlformats.org/officeDocument/2006/relationships/slide" Target="slide13.xml"/><Relationship Id="rId2" Type="http://schemas.openxmlformats.org/officeDocument/2006/relationships/image" Target="../media/image5.png"/><Relationship Id="rId1" Type="http://schemas.openxmlformats.org/officeDocument/2006/relationships/slideLayout" Target="../slideLayouts/slideLayout6.xml"/><Relationship Id="rId6" Type="http://schemas.openxmlformats.org/officeDocument/2006/relationships/image" Target="../media/image6.png"/><Relationship Id="rId5" Type="http://schemas.openxmlformats.org/officeDocument/2006/relationships/image" Target="../media/image7.png"/><Relationship Id="rId4" Type="http://schemas.openxmlformats.org/officeDocument/2006/relationships/image" Target="../media/image8.png"/></Relationships>
</file>

<file path=ppt/slides/_rels/slide17.xml.rels><?xml version="1.0" encoding="UTF-8" standalone="yes"?>
<Relationships xmlns="http://schemas.openxmlformats.org/package/2006/relationships"><Relationship Id="rId8" Type="http://schemas.openxmlformats.org/officeDocument/2006/relationships/slide" Target="slide13.xml"/><Relationship Id="rId3" Type="http://schemas.openxmlformats.org/officeDocument/2006/relationships/image" Target="../media/image5.png"/><Relationship Id="rId7" Type="http://schemas.openxmlformats.org/officeDocument/2006/relationships/image" Target="../media/image6.png"/><Relationship Id="rId2" Type="http://schemas.openxmlformats.org/officeDocument/2006/relationships/notesSlide" Target="../notesSlides/notesSlide8.xml"/><Relationship Id="rId1" Type="http://schemas.openxmlformats.org/officeDocument/2006/relationships/slideLayout" Target="../slideLayouts/slideLayout6.xml"/><Relationship Id="rId6" Type="http://schemas.openxmlformats.org/officeDocument/2006/relationships/image" Target="../media/image7.png"/><Relationship Id="rId5" Type="http://schemas.openxmlformats.org/officeDocument/2006/relationships/image" Target="../media/image8.png"/><Relationship Id="rId4" Type="http://schemas.microsoft.com/office/2007/relationships/hdphoto" Target="../media/hdphoto1.wdp"/><Relationship Id="rId9" Type="http://schemas.openxmlformats.org/officeDocument/2006/relationships/slide" Target="slide18.xml"/></Relationships>
</file>

<file path=ppt/slides/_rels/slide18.xml.rels><?xml version="1.0" encoding="UTF-8" standalone="yes"?>
<Relationships xmlns="http://schemas.openxmlformats.org/package/2006/relationships"><Relationship Id="rId8" Type="http://schemas.openxmlformats.org/officeDocument/2006/relationships/slide" Target="slide19.xml"/><Relationship Id="rId3" Type="http://schemas.microsoft.com/office/2007/relationships/hdphoto" Target="../media/hdphoto1.wdp"/><Relationship Id="rId7" Type="http://schemas.openxmlformats.org/officeDocument/2006/relationships/slide" Target="slide13.xml"/><Relationship Id="rId2" Type="http://schemas.openxmlformats.org/officeDocument/2006/relationships/image" Target="../media/image5.png"/><Relationship Id="rId1" Type="http://schemas.openxmlformats.org/officeDocument/2006/relationships/slideLayout" Target="../slideLayouts/slideLayout6.xml"/><Relationship Id="rId6" Type="http://schemas.openxmlformats.org/officeDocument/2006/relationships/image" Target="../media/image6.png"/><Relationship Id="rId5" Type="http://schemas.openxmlformats.org/officeDocument/2006/relationships/image" Target="../media/image7.png"/><Relationship Id="rId4" Type="http://schemas.openxmlformats.org/officeDocument/2006/relationships/image" Target="../media/image8.png"/></Relationships>
</file>

<file path=ppt/slides/_rels/slide19.xml.rels><?xml version="1.0" encoding="UTF-8" standalone="yes"?>
<Relationships xmlns="http://schemas.openxmlformats.org/package/2006/relationships"><Relationship Id="rId8" Type="http://schemas.openxmlformats.org/officeDocument/2006/relationships/image" Target="../media/image6.png"/><Relationship Id="rId3" Type="http://schemas.openxmlformats.org/officeDocument/2006/relationships/slideLayout" Target="../slideLayouts/slideLayout6.xml"/><Relationship Id="rId7" Type="http://schemas.openxmlformats.org/officeDocument/2006/relationships/image" Target="../media/image7.png"/><Relationship Id="rId12" Type="http://schemas.openxmlformats.org/officeDocument/2006/relationships/image" Target="../media/image2.png"/><Relationship Id="rId2" Type="http://schemas.openxmlformats.org/officeDocument/2006/relationships/audio" Target="../media/media3.mp3"/><Relationship Id="rId1" Type="http://schemas.microsoft.com/office/2007/relationships/media" Target="../media/media3.mp3"/><Relationship Id="rId6" Type="http://schemas.openxmlformats.org/officeDocument/2006/relationships/image" Target="../media/image8.png"/><Relationship Id="rId11" Type="http://schemas.openxmlformats.org/officeDocument/2006/relationships/image" Target="../media/image23.png"/><Relationship Id="rId5" Type="http://schemas.microsoft.com/office/2007/relationships/hdphoto" Target="../media/hdphoto1.wdp"/><Relationship Id="rId10" Type="http://schemas.openxmlformats.org/officeDocument/2006/relationships/image" Target="../media/image19.jpeg"/><Relationship Id="rId4" Type="http://schemas.openxmlformats.org/officeDocument/2006/relationships/image" Target="../media/image5.png"/><Relationship Id="rId9" Type="http://schemas.openxmlformats.org/officeDocument/2006/relationships/slide" Target="slide20.xml"/></Relationships>
</file>

<file path=ppt/slides/_rels/slide2.xml.rels><?xml version="1.0" encoding="UTF-8" standalone="yes"?>
<Relationships xmlns="http://schemas.openxmlformats.org/package/2006/relationships"><Relationship Id="rId3" Type="http://schemas.openxmlformats.org/officeDocument/2006/relationships/slideLayout" Target="../slideLayouts/slideLayout6.xml"/><Relationship Id="rId2" Type="http://schemas.openxmlformats.org/officeDocument/2006/relationships/video" Target="../media/media2.mp4"/><Relationship Id="rId1" Type="http://schemas.microsoft.com/office/2007/relationships/media" Target="../media/media2.mp4"/><Relationship Id="rId4" Type="http://schemas.openxmlformats.org/officeDocument/2006/relationships/image" Target="../media/image3.png"/></Relationships>
</file>

<file path=ppt/slides/_rels/slide20.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9.xml"/><Relationship Id="rId1" Type="http://schemas.openxmlformats.org/officeDocument/2006/relationships/slideLayout" Target="../slideLayouts/slideLayout6.xml"/><Relationship Id="rId5" Type="http://schemas.openxmlformats.org/officeDocument/2006/relationships/slide" Target="slide22.xml"/><Relationship Id="rId4" Type="http://schemas.openxmlformats.org/officeDocument/2006/relationships/image" Target="../media/image24.png"/></Relationships>
</file>

<file path=ppt/slides/_rels/slide21.xml.rels><?xml version="1.0" encoding="UTF-8" standalone="yes"?>
<Relationships xmlns="http://schemas.openxmlformats.org/package/2006/relationships"><Relationship Id="rId3" Type="http://schemas.openxmlformats.org/officeDocument/2006/relationships/slide" Target="slide22.xml"/><Relationship Id="rId2" Type="http://schemas.openxmlformats.org/officeDocument/2006/relationships/image" Target="../media/image1.jpeg"/><Relationship Id="rId1" Type="http://schemas.openxmlformats.org/officeDocument/2006/relationships/slideLayout" Target="../slideLayouts/slideLayout6.xml"/></Relationships>
</file>

<file path=ppt/slides/_rels/slide22.xml.rels><?xml version="1.0" encoding="UTF-8" standalone="yes"?>
<Relationships xmlns="http://schemas.openxmlformats.org/package/2006/relationships"><Relationship Id="rId8" Type="http://schemas.openxmlformats.org/officeDocument/2006/relationships/slide" Target="slide21.xml"/><Relationship Id="rId3" Type="http://schemas.openxmlformats.org/officeDocument/2006/relationships/image" Target="../media/image5.png"/><Relationship Id="rId7" Type="http://schemas.openxmlformats.org/officeDocument/2006/relationships/image" Target="../media/image6.png"/><Relationship Id="rId2" Type="http://schemas.openxmlformats.org/officeDocument/2006/relationships/notesSlide" Target="../notesSlides/notesSlide10.xml"/><Relationship Id="rId1" Type="http://schemas.openxmlformats.org/officeDocument/2006/relationships/slideLayout" Target="../slideLayouts/slideLayout6.xml"/><Relationship Id="rId6" Type="http://schemas.openxmlformats.org/officeDocument/2006/relationships/image" Target="../media/image7.png"/><Relationship Id="rId5" Type="http://schemas.openxmlformats.org/officeDocument/2006/relationships/image" Target="../media/image8.png"/><Relationship Id="rId4" Type="http://schemas.microsoft.com/office/2007/relationships/hdphoto" Target="../media/hdphoto1.wdp"/><Relationship Id="rId9" Type="http://schemas.openxmlformats.org/officeDocument/2006/relationships/slide" Target="slide23.xml"/></Relationships>
</file>

<file path=ppt/slides/_rels/slide23.xml.rels><?xml version="1.0" encoding="UTF-8" standalone="yes"?>
<Relationships xmlns="http://schemas.openxmlformats.org/package/2006/relationships"><Relationship Id="rId8" Type="http://schemas.openxmlformats.org/officeDocument/2006/relationships/slide" Target="slide24.xml"/><Relationship Id="rId3" Type="http://schemas.microsoft.com/office/2007/relationships/hdphoto" Target="../media/hdphoto1.wdp"/><Relationship Id="rId7" Type="http://schemas.openxmlformats.org/officeDocument/2006/relationships/slide" Target="slide21.xml"/><Relationship Id="rId2" Type="http://schemas.openxmlformats.org/officeDocument/2006/relationships/image" Target="../media/image5.png"/><Relationship Id="rId1" Type="http://schemas.openxmlformats.org/officeDocument/2006/relationships/slideLayout" Target="../slideLayouts/slideLayout6.xml"/><Relationship Id="rId6" Type="http://schemas.openxmlformats.org/officeDocument/2006/relationships/image" Target="../media/image6.png"/><Relationship Id="rId5" Type="http://schemas.openxmlformats.org/officeDocument/2006/relationships/image" Target="../media/image7.png"/><Relationship Id="rId4" Type="http://schemas.openxmlformats.org/officeDocument/2006/relationships/image" Target="../media/image8.png"/></Relationships>
</file>

<file path=ppt/slides/_rels/slide24.xml.rels><?xml version="1.0" encoding="UTF-8" standalone="yes"?>
<Relationships xmlns="http://schemas.openxmlformats.org/package/2006/relationships"><Relationship Id="rId8" Type="http://schemas.openxmlformats.org/officeDocument/2006/relationships/slide" Target="slide25.xml"/><Relationship Id="rId3" Type="http://schemas.microsoft.com/office/2007/relationships/hdphoto" Target="../media/hdphoto1.wdp"/><Relationship Id="rId7" Type="http://schemas.openxmlformats.org/officeDocument/2006/relationships/slide" Target="slide21.xml"/><Relationship Id="rId2" Type="http://schemas.openxmlformats.org/officeDocument/2006/relationships/image" Target="../media/image5.png"/><Relationship Id="rId1" Type="http://schemas.openxmlformats.org/officeDocument/2006/relationships/slideLayout" Target="../slideLayouts/slideLayout6.xml"/><Relationship Id="rId6" Type="http://schemas.openxmlformats.org/officeDocument/2006/relationships/image" Target="../media/image6.png"/><Relationship Id="rId5" Type="http://schemas.openxmlformats.org/officeDocument/2006/relationships/image" Target="../media/image7.png"/><Relationship Id="rId4" Type="http://schemas.openxmlformats.org/officeDocument/2006/relationships/image" Target="../media/image8.png"/></Relationships>
</file>

<file path=ppt/slides/_rels/slide25.xml.rels><?xml version="1.0" encoding="UTF-8" standalone="yes"?>
<Relationships xmlns="http://schemas.openxmlformats.org/package/2006/relationships"><Relationship Id="rId8" Type="http://schemas.openxmlformats.org/officeDocument/2006/relationships/slide" Target="slide26.xml"/><Relationship Id="rId3" Type="http://schemas.microsoft.com/office/2007/relationships/hdphoto" Target="../media/hdphoto1.wdp"/><Relationship Id="rId7" Type="http://schemas.openxmlformats.org/officeDocument/2006/relationships/slide" Target="slide21.xml"/><Relationship Id="rId2" Type="http://schemas.openxmlformats.org/officeDocument/2006/relationships/image" Target="../media/image5.png"/><Relationship Id="rId1" Type="http://schemas.openxmlformats.org/officeDocument/2006/relationships/slideLayout" Target="../slideLayouts/slideLayout6.xml"/><Relationship Id="rId6" Type="http://schemas.openxmlformats.org/officeDocument/2006/relationships/image" Target="../media/image6.png"/><Relationship Id="rId5" Type="http://schemas.openxmlformats.org/officeDocument/2006/relationships/image" Target="../media/image7.png"/><Relationship Id="rId4" Type="http://schemas.openxmlformats.org/officeDocument/2006/relationships/image" Target="../media/image8.png"/></Relationships>
</file>

<file path=ppt/slides/_rels/slide26.xml.rels><?xml version="1.0" encoding="UTF-8" standalone="yes"?>
<Relationships xmlns="http://schemas.openxmlformats.org/package/2006/relationships"><Relationship Id="rId8" Type="http://schemas.openxmlformats.org/officeDocument/2006/relationships/slide" Target="slide27.xml"/><Relationship Id="rId3" Type="http://schemas.microsoft.com/office/2007/relationships/hdphoto" Target="../media/hdphoto1.wdp"/><Relationship Id="rId7" Type="http://schemas.openxmlformats.org/officeDocument/2006/relationships/slide" Target="slide21.xml"/><Relationship Id="rId2" Type="http://schemas.openxmlformats.org/officeDocument/2006/relationships/image" Target="../media/image5.png"/><Relationship Id="rId1" Type="http://schemas.openxmlformats.org/officeDocument/2006/relationships/slideLayout" Target="../slideLayouts/slideLayout6.xml"/><Relationship Id="rId6" Type="http://schemas.openxmlformats.org/officeDocument/2006/relationships/image" Target="../media/image6.png"/><Relationship Id="rId5" Type="http://schemas.openxmlformats.org/officeDocument/2006/relationships/image" Target="../media/image7.png"/><Relationship Id="rId4" Type="http://schemas.openxmlformats.org/officeDocument/2006/relationships/image" Target="../media/image8.png"/></Relationships>
</file>

<file path=ppt/slides/_rels/slide27.xml.rels><?xml version="1.0" encoding="UTF-8" standalone="yes"?>
<Relationships xmlns="http://schemas.openxmlformats.org/package/2006/relationships"><Relationship Id="rId8" Type="http://schemas.openxmlformats.org/officeDocument/2006/relationships/slide" Target="slide21.xml"/><Relationship Id="rId3" Type="http://schemas.openxmlformats.org/officeDocument/2006/relationships/image" Target="../media/image5.png"/><Relationship Id="rId7" Type="http://schemas.openxmlformats.org/officeDocument/2006/relationships/image" Target="../media/image6.png"/><Relationship Id="rId2" Type="http://schemas.openxmlformats.org/officeDocument/2006/relationships/notesSlide" Target="../notesSlides/notesSlide11.xml"/><Relationship Id="rId1" Type="http://schemas.openxmlformats.org/officeDocument/2006/relationships/slideLayout" Target="../slideLayouts/slideLayout6.xml"/><Relationship Id="rId6" Type="http://schemas.openxmlformats.org/officeDocument/2006/relationships/image" Target="../media/image7.png"/><Relationship Id="rId5" Type="http://schemas.openxmlformats.org/officeDocument/2006/relationships/image" Target="../media/image8.png"/><Relationship Id="rId4" Type="http://schemas.microsoft.com/office/2007/relationships/hdphoto" Target="../media/hdphoto1.wdp"/><Relationship Id="rId9" Type="http://schemas.openxmlformats.org/officeDocument/2006/relationships/slide" Target="slide28.xml"/></Relationships>
</file>

<file path=ppt/slides/_rels/slide28.xml.rels><?xml version="1.0" encoding="UTF-8" standalone="yes"?>
<Relationships xmlns="http://schemas.openxmlformats.org/package/2006/relationships"><Relationship Id="rId8" Type="http://schemas.openxmlformats.org/officeDocument/2006/relationships/image" Target="../media/image6.png"/><Relationship Id="rId3" Type="http://schemas.openxmlformats.org/officeDocument/2006/relationships/slideLayout" Target="../slideLayouts/slideLayout6.xml"/><Relationship Id="rId7" Type="http://schemas.openxmlformats.org/officeDocument/2006/relationships/image" Target="../media/image7.png"/><Relationship Id="rId12" Type="http://schemas.openxmlformats.org/officeDocument/2006/relationships/image" Target="../media/image23.png"/><Relationship Id="rId2" Type="http://schemas.openxmlformats.org/officeDocument/2006/relationships/audio" Target="../media/media3.mp3"/><Relationship Id="rId1" Type="http://schemas.microsoft.com/office/2007/relationships/media" Target="../media/media3.mp3"/><Relationship Id="rId6" Type="http://schemas.openxmlformats.org/officeDocument/2006/relationships/image" Target="../media/image8.png"/><Relationship Id="rId11" Type="http://schemas.openxmlformats.org/officeDocument/2006/relationships/image" Target="../media/image19.jpeg"/><Relationship Id="rId5" Type="http://schemas.microsoft.com/office/2007/relationships/hdphoto" Target="../media/hdphoto1.wdp"/><Relationship Id="rId10" Type="http://schemas.openxmlformats.org/officeDocument/2006/relationships/slide" Target="slide29.xml"/><Relationship Id="rId4" Type="http://schemas.openxmlformats.org/officeDocument/2006/relationships/image" Target="../media/image5.png"/><Relationship Id="rId9" Type="http://schemas.openxmlformats.org/officeDocument/2006/relationships/image" Target="../media/image2.png"/></Relationships>
</file>

<file path=ppt/slides/_rels/slide29.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1.jpeg"/><Relationship Id="rId1" Type="http://schemas.openxmlformats.org/officeDocument/2006/relationships/slideLayout" Target="../slideLayouts/slideLayout6.xml"/><Relationship Id="rId4" Type="http://schemas.openxmlformats.org/officeDocument/2006/relationships/slide" Target="slide31.xml"/></Relationships>
</file>

<file path=ppt/slides/_rels/slide3.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1.jpeg"/><Relationship Id="rId1" Type="http://schemas.openxmlformats.org/officeDocument/2006/relationships/slideLayout" Target="../slideLayouts/slideLayout6.xml"/><Relationship Id="rId4" Type="http://schemas.openxmlformats.org/officeDocument/2006/relationships/slide" Target="slide4.xml"/></Relationships>
</file>

<file path=ppt/slides/_rels/slide30.xml.rels><?xml version="1.0" encoding="UTF-8" standalone="yes"?>
<Relationships xmlns="http://schemas.openxmlformats.org/package/2006/relationships"><Relationship Id="rId3" Type="http://schemas.openxmlformats.org/officeDocument/2006/relationships/slide" Target="slide31.xml"/><Relationship Id="rId2" Type="http://schemas.openxmlformats.org/officeDocument/2006/relationships/image" Target="../media/image1.jpeg"/><Relationship Id="rId1" Type="http://schemas.openxmlformats.org/officeDocument/2006/relationships/slideLayout" Target="../slideLayouts/slideLayout6.xml"/></Relationships>
</file>

<file path=ppt/slides/_rels/slide31.xml.rels><?xml version="1.0" encoding="UTF-8" standalone="yes"?>
<Relationships xmlns="http://schemas.openxmlformats.org/package/2006/relationships"><Relationship Id="rId8" Type="http://schemas.openxmlformats.org/officeDocument/2006/relationships/slide" Target="slide32.xml"/><Relationship Id="rId3" Type="http://schemas.microsoft.com/office/2007/relationships/hdphoto" Target="../media/hdphoto1.wdp"/><Relationship Id="rId7" Type="http://schemas.openxmlformats.org/officeDocument/2006/relationships/slide" Target="slide30.xml"/><Relationship Id="rId2" Type="http://schemas.openxmlformats.org/officeDocument/2006/relationships/image" Target="../media/image5.png"/><Relationship Id="rId1" Type="http://schemas.openxmlformats.org/officeDocument/2006/relationships/slideLayout" Target="../slideLayouts/slideLayout6.xml"/><Relationship Id="rId6" Type="http://schemas.openxmlformats.org/officeDocument/2006/relationships/image" Target="../media/image6.png"/><Relationship Id="rId5" Type="http://schemas.openxmlformats.org/officeDocument/2006/relationships/image" Target="../media/image7.png"/><Relationship Id="rId4" Type="http://schemas.openxmlformats.org/officeDocument/2006/relationships/image" Target="../media/image8.png"/></Relationships>
</file>

<file path=ppt/slides/_rels/slide32.xml.rels><?xml version="1.0" encoding="UTF-8" standalone="yes"?>
<Relationships xmlns="http://schemas.openxmlformats.org/package/2006/relationships"><Relationship Id="rId8" Type="http://schemas.openxmlformats.org/officeDocument/2006/relationships/slide" Target="slide33.xml"/><Relationship Id="rId3" Type="http://schemas.microsoft.com/office/2007/relationships/hdphoto" Target="../media/hdphoto1.wdp"/><Relationship Id="rId7" Type="http://schemas.openxmlformats.org/officeDocument/2006/relationships/slide" Target="slide30.xml"/><Relationship Id="rId2" Type="http://schemas.openxmlformats.org/officeDocument/2006/relationships/image" Target="../media/image5.png"/><Relationship Id="rId1" Type="http://schemas.openxmlformats.org/officeDocument/2006/relationships/slideLayout" Target="../slideLayouts/slideLayout6.xml"/><Relationship Id="rId6" Type="http://schemas.openxmlformats.org/officeDocument/2006/relationships/image" Target="../media/image6.png"/><Relationship Id="rId5" Type="http://schemas.openxmlformats.org/officeDocument/2006/relationships/image" Target="../media/image7.png"/><Relationship Id="rId4" Type="http://schemas.openxmlformats.org/officeDocument/2006/relationships/image" Target="../media/image8.png"/></Relationships>
</file>

<file path=ppt/slides/_rels/slide33.xml.rels><?xml version="1.0" encoding="UTF-8" standalone="yes"?>
<Relationships xmlns="http://schemas.openxmlformats.org/package/2006/relationships"><Relationship Id="rId8" Type="http://schemas.openxmlformats.org/officeDocument/2006/relationships/slide" Target="slide34.xml"/><Relationship Id="rId3" Type="http://schemas.microsoft.com/office/2007/relationships/hdphoto" Target="../media/hdphoto1.wdp"/><Relationship Id="rId7" Type="http://schemas.openxmlformats.org/officeDocument/2006/relationships/slide" Target="slide30.xml"/><Relationship Id="rId2" Type="http://schemas.openxmlformats.org/officeDocument/2006/relationships/image" Target="../media/image5.png"/><Relationship Id="rId1" Type="http://schemas.openxmlformats.org/officeDocument/2006/relationships/slideLayout" Target="../slideLayouts/slideLayout6.xml"/><Relationship Id="rId6" Type="http://schemas.openxmlformats.org/officeDocument/2006/relationships/image" Target="../media/image6.png"/><Relationship Id="rId5" Type="http://schemas.openxmlformats.org/officeDocument/2006/relationships/image" Target="../media/image7.png"/><Relationship Id="rId4" Type="http://schemas.openxmlformats.org/officeDocument/2006/relationships/image" Target="../media/image8.png"/></Relationships>
</file>

<file path=ppt/slides/_rels/slide34.xml.rels><?xml version="1.0" encoding="UTF-8" standalone="yes"?>
<Relationships xmlns="http://schemas.openxmlformats.org/package/2006/relationships"><Relationship Id="rId8" Type="http://schemas.openxmlformats.org/officeDocument/2006/relationships/slide" Target="slide35.xml"/><Relationship Id="rId3" Type="http://schemas.microsoft.com/office/2007/relationships/hdphoto" Target="../media/hdphoto1.wdp"/><Relationship Id="rId7" Type="http://schemas.openxmlformats.org/officeDocument/2006/relationships/slide" Target="slide30.xml"/><Relationship Id="rId2" Type="http://schemas.openxmlformats.org/officeDocument/2006/relationships/image" Target="../media/image5.png"/><Relationship Id="rId1" Type="http://schemas.openxmlformats.org/officeDocument/2006/relationships/slideLayout" Target="../slideLayouts/slideLayout6.xml"/><Relationship Id="rId6" Type="http://schemas.openxmlformats.org/officeDocument/2006/relationships/image" Target="../media/image6.png"/><Relationship Id="rId5" Type="http://schemas.openxmlformats.org/officeDocument/2006/relationships/image" Target="../media/image7.png"/><Relationship Id="rId4" Type="http://schemas.openxmlformats.org/officeDocument/2006/relationships/image" Target="../media/image8.png"/></Relationships>
</file>

<file path=ppt/slides/_rels/slide35.xml.rels><?xml version="1.0" encoding="UTF-8" standalone="yes"?>
<Relationships xmlns="http://schemas.openxmlformats.org/package/2006/relationships"><Relationship Id="rId8" Type="http://schemas.openxmlformats.org/officeDocument/2006/relationships/slide" Target="slide36.xml"/><Relationship Id="rId3" Type="http://schemas.microsoft.com/office/2007/relationships/hdphoto" Target="../media/hdphoto1.wdp"/><Relationship Id="rId7" Type="http://schemas.openxmlformats.org/officeDocument/2006/relationships/slide" Target="slide30.xml"/><Relationship Id="rId2" Type="http://schemas.openxmlformats.org/officeDocument/2006/relationships/image" Target="../media/image5.png"/><Relationship Id="rId1" Type="http://schemas.openxmlformats.org/officeDocument/2006/relationships/slideLayout" Target="../slideLayouts/slideLayout6.xml"/><Relationship Id="rId6" Type="http://schemas.openxmlformats.org/officeDocument/2006/relationships/image" Target="../media/image6.png"/><Relationship Id="rId5" Type="http://schemas.openxmlformats.org/officeDocument/2006/relationships/image" Target="../media/image7.png"/><Relationship Id="rId4" Type="http://schemas.openxmlformats.org/officeDocument/2006/relationships/image" Target="../media/image8.png"/></Relationships>
</file>

<file path=ppt/slides/_rels/slide36.xml.rels><?xml version="1.0" encoding="UTF-8" standalone="yes"?>
<Relationships xmlns="http://schemas.openxmlformats.org/package/2006/relationships"><Relationship Id="rId8" Type="http://schemas.openxmlformats.org/officeDocument/2006/relationships/slide" Target="slide37.xml"/><Relationship Id="rId3" Type="http://schemas.microsoft.com/office/2007/relationships/hdphoto" Target="../media/hdphoto1.wdp"/><Relationship Id="rId7" Type="http://schemas.openxmlformats.org/officeDocument/2006/relationships/slide" Target="slide30.xml"/><Relationship Id="rId2" Type="http://schemas.openxmlformats.org/officeDocument/2006/relationships/image" Target="../media/image5.png"/><Relationship Id="rId1" Type="http://schemas.openxmlformats.org/officeDocument/2006/relationships/slideLayout" Target="../slideLayouts/slideLayout6.xml"/><Relationship Id="rId6" Type="http://schemas.openxmlformats.org/officeDocument/2006/relationships/image" Target="../media/image6.png"/><Relationship Id="rId5" Type="http://schemas.openxmlformats.org/officeDocument/2006/relationships/image" Target="../media/image7.png"/><Relationship Id="rId4" Type="http://schemas.openxmlformats.org/officeDocument/2006/relationships/image" Target="../media/image8.png"/></Relationships>
</file>

<file path=ppt/slides/_rels/slide37.xml.rels><?xml version="1.0" encoding="UTF-8" standalone="yes"?>
<Relationships xmlns="http://schemas.openxmlformats.org/package/2006/relationships"><Relationship Id="rId8" Type="http://schemas.openxmlformats.org/officeDocument/2006/relationships/image" Target="../media/image6.png"/><Relationship Id="rId3" Type="http://schemas.openxmlformats.org/officeDocument/2006/relationships/slideLayout" Target="../slideLayouts/slideLayout6.xml"/><Relationship Id="rId7" Type="http://schemas.openxmlformats.org/officeDocument/2006/relationships/image" Target="../media/image7.png"/><Relationship Id="rId12" Type="http://schemas.openxmlformats.org/officeDocument/2006/relationships/image" Target="../media/image2.png"/><Relationship Id="rId2" Type="http://schemas.openxmlformats.org/officeDocument/2006/relationships/audio" Target="../media/media3.mp3"/><Relationship Id="rId1" Type="http://schemas.microsoft.com/office/2007/relationships/media" Target="../media/media3.mp3"/><Relationship Id="rId6" Type="http://schemas.openxmlformats.org/officeDocument/2006/relationships/image" Target="../media/image8.png"/><Relationship Id="rId11" Type="http://schemas.openxmlformats.org/officeDocument/2006/relationships/image" Target="../media/image23.png"/><Relationship Id="rId5" Type="http://schemas.microsoft.com/office/2007/relationships/hdphoto" Target="../media/hdphoto1.wdp"/><Relationship Id="rId10" Type="http://schemas.openxmlformats.org/officeDocument/2006/relationships/image" Target="../media/image19.jpeg"/><Relationship Id="rId4" Type="http://schemas.openxmlformats.org/officeDocument/2006/relationships/image" Target="../media/image5.png"/><Relationship Id="rId9" Type="http://schemas.openxmlformats.org/officeDocument/2006/relationships/slide" Target="slide38.xml"/></Relationships>
</file>

<file path=ppt/slides/_rels/slide38.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1.jpeg"/><Relationship Id="rId1" Type="http://schemas.openxmlformats.org/officeDocument/2006/relationships/slideLayout" Target="../slideLayouts/slideLayout6.xml"/><Relationship Id="rId4" Type="http://schemas.openxmlformats.org/officeDocument/2006/relationships/slide" Target="slide40.xml"/></Relationships>
</file>

<file path=ppt/slides/_rels/slide39.xml.rels><?xml version="1.0" encoding="UTF-8" standalone="yes"?>
<Relationships xmlns="http://schemas.openxmlformats.org/package/2006/relationships"><Relationship Id="rId3" Type="http://schemas.openxmlformats.org/officeDocument/2006/relationships/slide" Target="slide40.xml"/><Relationship Id="rId2" Type="http://schemas.openxmlformats.org/officeDocument/2006/relationships/image" Target="../media/image1.jpeg"/><Relationship Id="rId1" Type="http://schemas.openxmlformats.org/officeDocument/2006/relationships/slideLayout" Target="../slideLayouts/slideLayout6.xml"/></Relationships>
</file>

<file path=ppt/slides/_rels/slide4.xml.rels><?xml version="1.0" encoding="UTF-8" standalone="yes"?>
<Relationships xmlns="http://schemas.openxmlformats.org/package/2006/relationships"><Relationship Id="rId8" Type="http://schemas.openxmlformats.org/officeDocument/2006/relationships/image" Target="../media/image9.png"/><Relationship Id="rId13" Type="http://schemas.openxmlformats.org/officeDocument/2006/relationships/image" Target="../media/image14.png"/><Relationship Id="rId18" Type="http://schemas.openxmlformats.org/officeDocument/2006/relationships/image" Target="../media/image18.png"/><Relationship Id="rId26" Type="http://schemas.openxmlformats.org/officeDocument/2006/relationships/slide" Target="slide6.xml"/><Relationship Id="rId3" Type="http://schemas.openxmlformats.org/officeDocument/2006/relationships/image" Target="../media/image5.png"/><Relationship Id="rId21" Type="http://schemas.openxmlformats.org/officeDocument/2006/relationships/image" Target="../media/image20.png"/><Relationship Id="rId7" Type="http://schemas.openxmlformats.org/officeDocument/2006/relationships/image" Target="../media/image8.png"/><Relationship Id="rId12" Type="http://schemas.openxmlformats.org/officeDocument/2006/relationships/image" Target="../media/image13.png"/><Relationship Id="rId17" Type="http://schemas.openxmlformats.org/officeDocument/2006/relationships/image" Target="../media/image17.png"/><Relationship Id="rId25" Type="http://schemas.microsoft.com/office/2007/relationships/hdphoto" Target="../media/hdphoto5.wdp"/><Relationship Id="rId2" Type="http://schemas.openxmlformats.org/officeDocument/2006/relationships/notesSlide" Target="../notesSlides/notesSlide1.xml"/><Relationship Id="rId16" Type="http://schemas.microsoft.com/office/2007/relationships/hdphoto" Target="../media/hdphoto2.wdp"/><Relationship Id="rId20" Type="http://schemas.openxmlformats.org/officeDocument/2006/relationships/image" Target="../media/image19.png"/><Relationship Id="rId1" Type="http://schemas.openxmlformats.org/officeDocument/2006/relationships/slideLayout" Target="../slideLayouts/slideLayout6.xml"/><Relationship Id="rId6" Type="http://schemas.openxmlformats.org/officeDocument/2006/relationships/image" Target="../media/image7.png"/><Relationship Id="rId11" Type="http://schemas.openxmlformats.org/officeDocument/2006/relationships/image" Target="../media/image12.png"/><Relationship Id="rId24" Type="http://schemas.openxmlformats.org/officeDocument/2006/relationships/image" Target="../media/image22.png"/><Relationship Id="rId5" Type="http://schemas.openxmlformats.org/officeDocument/2006/relationships/image" Target="../media/image6.png"/><Relationship Id="rId15" Type="http://schemas.openxmlformats.org/officeDocument/2006/relationships/image" Target="../media/image16.png"/><Relationship Id="rId23" Type="http://schemas.microsoft.com/office/2007/relationships/hdphoto" Target="../media/hdphoto4.wdp"/><Relationship Id="rId10" Type="http://schemas.openxmlformats.org/officeDocument/2006/relationships/image" Target="../media/image11.png"/><Relationship Id="rId19" Type="http://schemas.microsoft.com/office/2007/relationships/hdphoto" Target="../media/hdphoto3.wdp"/><Relationship Id="rId4" Type="http://schemas.microsoft.com/office/2007/relationships/hdphoto" Target="../media/hdphoto1.wdp"/><Relationship Id="rId9" Type="http://schemas.openxmlformats.org/officeDocument/2006/relationships/image" Target="../media/image10.png"/><Relationship Id="rId14" Type="http://schemas.openxmlformats.org/officeDocument/2006/relationships/image" Target="../media/image15.png"/><Relationship Id="rId22" Type="http://schemas.openxmlformats.org/officeDocument/2006/relationships/image" Target="../media/image21.png"/></Relationships>
</file>

<file path=ppt/slides/_rels/slide40.xml.rels><?xml version="1.0" encoding="UTF-8" standalone="yes"?>
<Relationships xmlns="http://schemas.openxmlformats.org/package/2006/relationships"><Relationship Id="rId8" Type="http://schemas.openxmlformats.org/officeDocument/2006/relationships/slide" Target="slide41.xml"/><Relationship Id="rId3" Type="http://schemas.microsoft.com/office/2007/relationships/hdphoto" Target="../media/hdphoto1.wdp"/><Relationship Id="rId7" Type="http://schemas.openxmlformats.org/officeDocument/2006/relationships/slide" Target="slide39.xml"/><Relationship Id="rId2" Type="http://schemas.openxmlformats.org/officeDocument/2006/relationships/image" Target="../media/image5.png"/><Relationship Id="rId1" Type="http://schemas.openxmlformats.org/officeDocument/2006/relationships/slideLayout" Target="../slideLayouts/slideLayout6.xml"/><Relationship Id="rId6" Type="http://schemas.openxmlformats.org/officeDocument/2006/relationships/image" Target="../media/image6.png"/><Relationship Id="rId5" Type="http://schemas.openxmlformats.org/officeDocument/2006/relationships/image" Target="../media/image7.png"/><Relationship Id="rId4" Type="http://schemas.openxmlformats.org/officeDocument/2006/relationships/image" Target="../media/image8.png"/></Relationships>
</file>

<file path=ppt/slides/_rels/slide41.xml.rels><?xml version="1.0" encoding="UTF-8" standalone="yes"?>
<Relationships xmlns="http://schemas.openxmlformats.org/package/2006/relationships"><Relationship Id="rId8" Type="http://schemas.openxmlformats.org/officeDocument/2006/relationships/slide" Target="slide42.xml"/><Relationship Id="rId3" Type="http://schemas.microsoft.com/office/2007/relationships/hdphoto" Target="../media/hdphoto1.wdp"/><Relationship Id="rId7" Type="http://schemas.openxmlformats.org/officeDocument/2006/relationships/slide" Target="slide39.xml"/><Relationship Id="rId2" Type="http://schemas.openxmlformats.org/officeDocument/2006/relationships/image" Target="../media/image5.png"/><Relationship Id="rId1" Type="http://schemas.openxmlformats.org/officeDocument/2006/relationships/slideLayout" Target="../slideLayouts/slideLayout6.xml"/><Relationship Id="rId6" Type="http://schemas.openxmlformats.org/officeDocument/2006/relationships/image" Target="../media/image6.png"/><Relationship Id="rId5" Type="http://schemas.openxmlformats.org/officeDocument/2006/relationships/image" Target="../media/image7.png"/><Relationship Id="rId4" Type="http://schemas.openxmlformats.org/officeDocument/2006/relationships/image" Target="../media/image8.png"/></Relationships>
</file>

<file path=ppt/slides/_rels/slide42.xml.rels><?xml version="1.0" encoding="UTF-8" standalone="yes"?>
<Relationships xmlns="http://schemas.openxmlformats.org/package/2006/relationships"><Relationship Id="rId8" Type="http://schemas.openxmlformats.org/officeDocument/2006/relationships/slide" Target="slide43.xml"/><Relationship Id="rId3" Type="http://schemas.microsoft.com/office/2007/relationships/hdphoto" Target="../media/hdphoto1.wdp"/><Relationship Id="rId7" Type="http://schemas.openxmlformats.org/officeDocument/2006/relationships/slide" Target="slide39.xml"/><Relationship Id="rId2" Type="http://schemas.openxmlformats.org/officeDocument/2006/relationships/image" Target="../media/image5.png"/><Relationship Id="rId1" Type="http://schemas.openxmlformats.org/officeDocument/2006/relationships/slideLayout" Target="../slideLayouts/slideLayout6.xml"/><Relationship Id="rId6" Type="http://schemas.openxmlformats.org/officeDocument/2006/relationships/image" Target="../media/image6.png"/><Relationship Id="rId5" Type="http://schemas.openxmlformats.org/officeDocument/2006/relationships/image" Target="../media/image7.png"/><Relationship Id="rId4" Type="http://schemas.openxmlformats.org/officeDocument/2006/relationships/image" Target="../media/image8.png"/></Relationships>
</file>

<file path=ppt/slides/_rels/slide43.xml.rels><?xml version="1.0" encoding="UTF-8" standalone="yes"?>
<Relationships xmlns="http://schemas.openxmlformats.org/package/2006/relationships"><Relationship Id="rId8" Type="http://schemas.openxmlformats.org/officeDocument/2006/relationships/slide" Target="slide44.xml"/><Relationship Id="rId3" Type="http://schemas.microsoft.com/office/2007/relationships/hdphoto" Target="../media/hdphoto1.wdp"/><Relationship Id="rId7" Type="http://schemas.openxmlformats.org/officeDocument/2006/relationships/slide" Target="slide39.xml"/><Relationship Id="rId2" Type="http://schemas.openxmlformats.org/officeDocument/2006/relationships/image" Target="../media/image5.png"/><Relationship Id="rId1" Type="http://schemas.openxmlformats.org/officeDocument/2006/relationships/slideLayout" Target="../slideLayouts/slideLayout6.xml"/><Relationship Id="rId6" Type="http://schemas.openxmlformats.org/officeDocument/2006/relationships/image" Target="../media/image6.png"/><Relationship Id="rId5" Type="http://schemas.openxmlformats.org/officeDocument/2006/relationships/image" Target="../media/image7.png"/><Relationship Id="rId4" Type="http://schemas.openxmlformats.org/officeDocument/2006/relationships/image" Target="../media/image8.png"/></Relationships>
</file>

<file path=ppt/slides/_rels/slide44.xml.rels><?xml version="1.0" encoding="UTF-8" standalone="yes"?>
<Relationships xmlns="http://schemas.openxmlformats.org/package/2006/relationships"><Relationship Id="rId8" Type="http://schemas.openxmlformats.org/officeDocument/2006/relationships/slide" Target="slide39.xml"/><Relationship Id="rId3" Type="http://schemas.openxmlformats.org/officeDocument/2006/relationships/image" Target="../media/image5.png"/><Relationship Id="rId7" Type="http://schemas.openxmlformats.org/officeDocument/2006/relationships/image" Target="../media/image6.png"/><Relationship Id="rId2" Type="http://schemas.openxmlformats.org/officeDocument/2006/relationships/notesSlide" Target="../notesSlides/notesSlide12.xml"/><Relationship Id="rId1" Type="http://schemas.openxmlformats.org/officeDocument/2006/relationships/slideLayout" Target="../slideLayouts/slideLayout6.xml"/><Relationship Id="rId6" Type="http://schemas.openxmlformats.org/officeDocument/2006/relationships/image" Target="../media/image7.png"/><Relationship Id="rId5" Type="http://schemas.openxmlformats.org/officeDocument/2006/relationships/image" Target="../media/image8.png"/><Relationship Id="rId4" Type="http://schemas.microsoft.com/office/2007/relationships/hdphoto" Target="../media/hdphoto1.wdp"/><Relationship Id="rId9" Type="http://schemas.openxmlformats.org/officeDocument/2006/relationships/slide" Target="slide45.xml"/></Relationships>
</file>

<file path=ppt/slides/_rels/slide45.xml.rels><?xml version="1.0" encoding="UTF-8" standalone="yes"?>
<Relationships xmlns="http://schemas.openxmlformats.org/package/2006/relationships"><Relationship Id="rId8" Type="http://schemas.openxmlformats.org/officeDocument/2006/relationships/slide" Target="slide46.xml"/><Relationship Id="rId3" Type="http://schemas.microsoft.com/office/2007/relationships/hdphoto" Target="../media/hdphoto1.wdp"/><Relationship Id="rId7" Type="http://schemas.openxmlformats.org/officeDocument/2006/relationships/slide" Target="slide39.xml"/><Relationship Id="rId2" Type="http://schemas.openxmlformats.org/officeDocument/2006/relationships/image" Target="../media/image5.png"/><Relationship Id="rId1" Type="http://schemas.openxmlformats.org/officeDocument/2006/relationships/slideLayout" Target="../slideLayouts/slideLayout6.xml"/><Relationship Id="rId6" Type="http://schemas.openxmlformats.org/officeDocument/2006/relationships/image" Target="../media/image6.png"/><Relationship Id="rId5" Type="http://schemas.openxmlformats.org/officeDocument/2006/relationships/image" Target="../media/image7.png"/><Relationship Id="rId4" Type="http://schemas.openxmlformats.org/officeDocument/2006/relationships/image" Target="../media/image8.png"/></Relationships>
</file>

<file path=ppt/slides/_rels/slide46.xml.rels><?xml version="1.0" encoding="UTF-8" standalone="yes"?>
<Relationships xmlns="http://schemas.openxmlformats.org/package/2006/relationships"><Relationship Id="rId8" Type="http://schemas.openxmlformats.org/officeDocument/2006/relationships/image" Target="../media/image6.png"/><Relationship Id="rId3" Type="http://schemas.openxmlformats.org/officeDocument/2006/relationships/slideLayout" Target="../slideLayouts/slideLayout6.xml"/><Relationship Id="rId7" Type="http://schemas.openxmlformats.org/officeDocument/2006/relationships/image" Target="../media/image7.png"/><Relationship Id="rId12" Type="http://schemas.openxmlformats.org/officeDocument/2006/relationships/image" Target="../media/image2.png"/><Relationship Id="rId2" Type="http://schemas.openxmlformats.org/officeDocument/2006/relationships/audio" Target="../media/media3.mp3"/><Relationship Id="rId1" Type="http://schemas.microsoft.com/office/2007/relationships/media" Target="../media/media3.mp3"/><Relationship Id="rId6" Type="http://schemas.openxmlformats.org/officeDocument/2006/relationships/image" Target="../media/image8.png"/><Relationship Id="rId11" Type="http://schemas.openxmlformats.org/officeDocument/2006/relationships/image" Target="../media/image23.png"/><Relationship Id="rId5" Type="http://schemas.microsoft.com/office/2007/relationships/hdphoto" Target="../media/hdphoto1.wdp"/><Relationship Id="rId10" Type="http://schemas.openxmlformats.org/officeDocument/2006/relationships/image" Target="../media/image19.jpeg"/><Relationship Id="rId4" Type="http://schemas.openxmlformats.org/officeDocument/2006/relationships/image" Target="../media/image5.png"/><Relationship Id="rId9" Type="http://schemas.openxmlformats.org/officeDocument/2006/relationships/slide" Target="slide47.xml"/></Relationships>
</file>

<file path=ppt/slides/_rels/slide47.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1.jpeg"/><Relationship Id="rId1" Type="http://schemas.openxmlformats.org/officeDocument/2006/relationships/slideLayout" Target="../slideLayouts/slideLayout6.xml"/><Relationship Id="rId4" Type="http://schemas.openxmlformats.org/officeDocument/2006/relationships/slide" Target="slide49.xml"/></Relationships>
</file>

<file path=ppt/slides/_rels/slide48.xml.rels><?xml version="1.0" encoding="UTF-8" standalone="yes"?>
<Relationships xmlns="http://schemas.openxmlformats.org/package/2006/relationships"><Relationship Id="rId3" Type="http://schemas.openxmlformats.org/officeDocument/2006/relationships/slide" Target="slide49.xml"/><Relationship Id="rId2" Type="http://schemas.openxmlformats.org/officeDocument/2006/relationships/image" Target="../media/image1.jpeg"/><Relationship Id="rId1" Type="http://schemas.openxmlformats.org/officeDocument/2006/relationships/slideLayout" Target="../slideLayouts/slideLayout6.xml"/></Relationships>
</file>

<file path=ppt/slides/_rels/slide49.xml.rels><?xml version="1.0" encoding="UTF-8" standalone="yes"?>
<Relationships xmlns="http://schemas.openxmlformats.org/package/2006/relationships"><Relationship Id="rId8" Type="http://schemas.openxmlformats.org/officeDocument/2006/relationships/slide" Target="slide50.xml"/><Relationship Id="rId3" Type="http://schemas.microsoft.com/office/2007/relationships/hdphoto" Target="../media/hdphoto1.wdp"/><Relationship Id="rId7" Type="http://schemas.openxmlformats.org/officeDocument/2006/relationships/slide" Target="slide48.xml"/><Relationship Id="rId2" Type="http://schemas.openxmlformats.org/officeDocument/2006/relationships/image" Target="../media/image5.png"/><Relationship Id="rId1" Type="http://schemas.openxmlformats.org/officeDocument/2006/relationships/slideLayout" Target="../slideLayouts/slideLayout6.xml"/><Relationship Id="rId6" Type="http://schemas.openxmlformats.org/officeDocument/2006/relationships/image" Target="../media/image6.png"/><Relationship Id="rId5" Type="http://schemas.openxmlformats.org/officeDocument/2006/relationships/image" Target="../media/image7.png"/><Relationship Id="rId4" Type="http://schemas.openxmlformats.org/officeDocument/2006/relationships/image" Target="../media/image8.png"/></Relationships>
</file>

<file path=ppt/slides/_rels/slide5.xml.rels><?xml version="1.0" encoding="UTF-8" standalone="yes"?>
<Relationships xmlns="http://schemas.openxmlformats.org/package/2006/relationships"><Relationship Id="rId3" Type="http://schemas.openxmlformats.org/officeDocument/2006/relationships/slide" Target="slide6.xml"/><Relationship Id="rId2" Type="http://schemas.openxmlformats.org/officeDocument/2006/relationships/image" Target="../media/image1.jpeg"/><Relationship Id="rId1" Type="http://schemas.openxmlformats.org/officeDocument/2006/relationships/slideLayout" Target="../slideLayouts/slideLayout6.xml"/></Relationships>
</file>

<file path=ppt/slides/_rels/slide50.xml.rels><?xml version="1.0" encoding="UTF-8" standalone="yes"?>
<Relationships xmlns="http://schemas.openxmlformats.org/package/2006/relationships"><Relationship Id="rId8" Type="http://schemas.openxmlformats.org/officeDocument/2006/relationships/slide" Target="slide51.xml"/><Relationship Id="rId3" Type="http://schemas.microsoft.com/office/2007/relationships/hdphoto" Target="../media/hdphoto1.wdp"/><Relationship Id="rId7" Type="http://schemas.openxmlformats.org/officeDocument/2006/relationships/slide" Target="slide48.xml"/><Relationship Id="rId2" Type="http://schemas.openxmlformats.org/officeDocument/2006/relationships/image" Target="../media/image5.png"/><Relationship Id="rId1" Type="http://schemas.openxmlformats.org/officeDocument/2006/relationships/slideLayout" Target="../slideLayouts/slideLayout6.xml"/><Relationship Id="rId6" Type="http://schemas.openxmlformats.org/officeDocument/2006/relationships/image" Target="../media/image6.png"/><Relationship Id="rId5" Type="http://schemas.openxmlformats.org/officeDocument/2006/relationships/image" Target="../media/image7.png"/><Relationship Id="rId4" Type="http://schemas.openxmlformats.org/officeDocument/2006/relationships/image" Target="../media/image8.png"/></Relationships>
</file>

<file path=ppt/slides/_rels/slide51.xml.rels><?xml version="1.0" encoding="UTF-8" standalone="yes"?>
<Relationships xmlns="http://schemas.openxmlformats.org/package/2006/relationships"><Relationship Id="rId8" Type="http://schemas.openxmlformats.org/officeDocument/2006/relationships/slide" Target="slide52.xml"/><Relationship Id="rId3" Type="http://schemas.microsoft.com/office/2007/relationships/hdphoto" Target="../media/hdphoto1.wdp"/><Relationship Id="rId7" Type="http://schemas.openxmlformats.org/officeDocument/2006/relationships/slide" Target="slide48.xml"/><Relationship Id="rId2" Type="http://schemas.openxmlformats.org/officeDocument/2006/relationships/image" Target="../media/image5.png"/><Relationship Id="rId1" Type="http://schemas.openxmlformats.org/officeDocument/2006/relationships/slideLayout" Target="../slideLayouts/slideLayout6.xml"/><Relationship Id="rId6" Type="http://schemas.openxmlformats.org/officeDocument/2006/relationships/image" Target="../media/image6.png"/><Relationship Id="rId5" Type="http://schemas.openxmlformats.org/officeDocument/2006/relationships/image" Target="../media/image7.png"/><Relationship Id="rId4" Type="http://schemas.openxmlformats.org/officeDocument/2006/relationships/image" Target="../media/image8.png"/></Relationships>
</file>

<file path=ppt/slides/_rels/slide52.xml.rels><?xml version="1.0" encoding="UTF-8" standalone="yes"?>
<Relationships xmlns="http://schemas.openxmlformats.org/package/2006/relationships"><Relationship Id="rId8" Type="http://schemas.openxmlformats.org/officeDocument/2006/relationships/slide" Target="slide53.xml"/><Relationship Id="rId3" Type="http://schemas.microsoft.com/office/2007/relationships/hdphoto" Target="../media/hdphoto1.wdp"/><Relationship Id="rId7" Type="http://schemas.openxmlformats.org/officeDocument/2006/relationships/slide" Target="slide48.xml"/><Relationship Id="rId2" Type="http://schemas.openxmlformats.org/officeDocument/2006/relationships/image" Target="../media/image5.png"/><Relationship Id="rId1" Type="http://schemas.openxmlformats.org/officeDocument/2006/relationships/slideLayout" Target="../slideLayouts/slideLayout6.xml"/><Relationship Id="rId6" Type="http://schemas.openxmlformats.org/officeDocument/2006/relationships/image" Target="../media/image6.png"/><Relationship Id="rId5" Type="http://schemas.openxmlformats.org/officeDocument/2006/relationships/image" Target="../media/image7.png"/><Relationship Id="rId4" Type="http://schemas.openxmlformats.org/officeDocument/2006/relationships/image" Target="../media/image8.png"/></Relationships>
</file>

<file path=ppt/slides/_rels/slide53.xml.rels><?xml version="1.0" encoding="UTF-8" standalone="yes"?>
<Relationships xmlns="http://schemas.openxmlformats.org/package/2006/relationships"><Relationship Id="rId8" Type="http://schemas.openxmlformats.org/officeDocument/2006/relationships/slide" Target="slide54.xml"/><Relationship Id="rId3" Type="http://schemas.microsoft.com/office/2007/relationships/hdphoto" Target="../media/hdphoto1.wdp"/><Relationship Id="rId7" Type="http://schemas.openxmlformats.org/officeDocument/2006/relationships/slide" Target="slide48.xml"/><Relationship Id="rId2" Type="http://schemas.openxmlformats.org/officeDocument/2006/relationships/image" Target="../media/image5.png"/><Relationship Id="rId1" Type="http://schemas.openxmlformats.org/officeDocument/2006/relationships/slideLayout" Target="../slideLayouts/slideLayout6.xml"/><Relationship Id="rId6" Type="http://schemas.openxmlformats.org/officeDocument/2006/relationships/image" Target="../media/image6.png"/><Relationship Id="rId5" Type="http://schemas.openxmlformats.org/officeDocument/2006/relationships/image" Target="../media/image7.png"/><Relationship Id="rId4" Type="http://schemas.openxmlformats.org/officeDocument/2006/relationships/image" Target="../media/image8.png"/></Relationships>
</file>

<file path=ppt/slides/_rels/slide54.xml.rels><?xml version="1.0" encoding="UTF-8" standalone="yes"?>
<Relationships xmlns="http://schemas.openxmlformats.org/package/2006/relationships"><Relationship Id="rId8" Type="http://schemas.openxmlformats.org/officeDocument/2006/relationships/slide" Target="slide48.xml"/><Relationship Id="rId3" Type="http://schemas.microsoft.com/office/2007/relationships/hdphoto" Target="../media/hdphoto1.wdp"/><Relationship Id="rId7" Type="http://schemas.openxmlformats.org/officeDocument/2006/relationships/slide" Target="slide55.xml"/><Relationship Id="rId2" Type="http://schemas.openxmlformats.org/officeDocument/2006/relationships/image" Target="../media/image5.png"/><Relationship Id="rId1" Type="http://schemas.openxmlformats.org/officeDocument/2006/relationships/slideLayout" Target="../slideLayouts/slideLayout6.xml"/><Relationship Id="rId6" Type="http://schemas.openxmlformats.org/officeDocument/2006/relationships/image" Target="../media/image6.png"/><Relationship Id="rId5" Type="http://schemas.openxmlformats.org/officeDocument/2006/relationships/image" Target="../media/image7.png"/><Relationship Id="rId4" Type="http://schemas.openxmlformats.org/officeDocument/2006/relationships/image" Target="../media/image8.png"/></Relationships>
</file>

<file path=ppt/slides/_rels/slide55.xml.rels><?xml version="1.0" encoding="UTF-8" standalone="yes"?>
<Relationships xmlns="http://schemas.openxmlformats.org/package/2006/relationships"><Relationship Id="rId8" Type="http://schemas.openxmlformats.org/officeDocument/2006/relationships/slide" Target="slide56.xml"/><Relationship Id="rId3" Type="http://schemas.microsoft.com/office/2007/relationships/hdphoto" Target="../media/hdphoto1.wdp"/><Relationship Id="rId7" Type="http://schemas.openxmlformats.org/officeDocument/2006/relationships/slide" Target="slide48.xml"/><Relationship Id="rId2" Type="http://schemas.openxmlformats.org/officeDocument/2006/relationships/image" Target="../media/image5.png"/><Relationship Id="rId1" Type="http://schemas.openxmlformats.org/officeDocument/2006/relationships/slideLayout" Target="../slideLayouts/slideLayout6.xml"/><Relationship Id="rId6" Type="http://schemas.openxmlformats.org/officeDocument/2006/relationships/image" Target="../media/image6.png"/><Relationship Id="rId5" Type="http://schemas.openxmlformats.org/officeDocument/2006/relationships/image" Target="../media/image7.png"/><Relationship Id="rId4" Type="http://schemas.openxmlformats.org/officeDocument/2006/relationships/image" Target="../media/image8.png"/></Relationships>
</file>

<file path=ppt/slides/_rels/slide56.xml.rels><?xml version="1.0" encoding="UTF-8" standalone="yes"?>
<Relationships xmlns="http://schemas.openxmlformats.org/package/2006/relationships"><Relationship Id="rId8" Type="http://schemas.openxmlformats.org/officeDocument/2006/relationships/image" Target="../media/image7.png"/><Relationship Id="rId13" Type="http://schemas.openxmlformats.org/officeDocument/2006/relationships/image" Target="../media/image2.png"/><Relationship Id="rId3" Type="http://schemas.openxmlformats.org/officeDocument/2006/relationships/slideLayout" Target="../slideLayouts/slideLayout6.xml"/><Relationship Id="rId7" Type="http://schemas.openxmlformats.org/officeDocument/2006/relationships/image" Target="../media/image8.png"/><Relationship Id="rId12" Type="http://schemas.openxmlformats.org/officeDocument/2006/relationships/image" Target="../media/image23.png"/><Relationship Id="rId2" Type="http://schemas.openxmlformats.org/officeDocument/2006/relationships/audio" Target="../media/media3.mp3"/><Relationship Id="rId1" Type="http://schemas.microsoft.com/office/2007/relationships/media" Target="../media/media3.mp3"/><Relationship Id="rId6" Type="http://schemas.microsoft.com/office/2007/relationships/hdphoto" Target="../media/hdphoto1.wdp"/><Relationship Id="rId11" Type="http://schemas.openxmlformats.org/officeDocument/2006/relationships/image" Target="../media/image19.jpeg"/><Relationship Id="rId5" Type="http://schemas.openxmlformats.org/officeDocument/2006/relationships/image" Target="../media/image5.png"/><Relationship Id="rId10" Type="http://schemas.openxmlformats.org/officeDocument/2006/relationships/slide" Target="slide57.xml"/><Relationship Id="rId4" Type="http://schemas.openxmlformats.org/officeDocument/2006/relationships/notesSlide" Target="../notesSlides/notesSlide13.xml"/><Relationship Id="rId9" Type="http://schemas.openxmlformats.org/officeDocument/2006/relationships/image" Target="../media/image6.png"/></Relationships>
</file>

<file path=ppt/slides/_rels/slide57.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1.jpeg"/><Relationship Id="rId1" Type="http://schemas.openxmlformats.org/officeDocument/2006/relationships/slideLayout" Target="../slideLayouts/slideLayout6.xml"/><Relationship Id="rId4" Type="http://schemas.openxmlformats.org/officeDocument/2006/relationships/slide" Target="slide59.xml"/></Relationships>
</file>

<file path=ppt/slides/_rels/slide58.xml.rels><?xml version="1.0" encoding="UTF-8" standalone="yes"?>
<Relationships xmlns="http://schemas.openxmlformats.org/package/2006/relationships"><Relationship Id="rId3" Type="http://schemas.openxmlformats.org/officeDocument/2006/relationships/slide" Target="slide59.xml"/><Relationship Id="rId2" Type="http://schemas.openxmlformats.org/officeDocument/2006/relationships/image" Target="../media/image1.jpeg"/><Relationship Id="rId1" Type="http://schemas.openxmlformats.org/officeDocument/2006/relationships/slideLayout" Target="../slideLayouts/slideLayout6.xml"/></Relationships>
</file>

<file path=ppt/slides/_rels/slide59.xml.rels><?xml version="1.0" encoding="UTF-8" standalone="yes"?>
<Relationships xmlns="http://schemas.openxmlformats.org/package/2006/relationships"><Relationship Id="rId8" Type="http://schemas.openxmlformats.org/officeDocument/2006/relationships/slide" Target="slide60.xml"/><Relationship Id="rId3" Type="http://schemas.microsoft.com/office/2007/relationships/hdphoto" Target="../media/hdphoto1.wdp"/><Relationship Id="rId7" Type="http://schemas.openxmlformats.org/officeDocument/2006/relationships/slide" Target="slide58.xml"/><Relationship Id="rId2" Type="http://schemas.openxmlformats.org/officeDocument/2006/relationships/image" Target="../media/image5.png"/><Relationship Id="rId1" Type="http://schemas.openxmlformats.org/officeDocument/2006/relationships/slideLayout" Target="../slideLayouts/slideLayout6.xml"/><Relationship Id="rId6" Type="http://schemas.openxmlformats.org/officeDocument/2006/relationships/image" Target="../media/image6.png"/><Relationship Id="rId5" Type="http://schemas.openxmlformats.org/officeDocument/2006/relationships/image" Target="../media/image7.png"/><Relationship Id="rId4" Type="http://schemas.openxmlformats.org/officeDocument/2006/relationships/image" Target="../media/image8.png"/></Relationships>
</file>

<file path=ppt/slides/_rels/slide6.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5.png"/><Relationship Id="rId7" Type="http://schemas.openxmlformats.org/officeDocument/2006/relationships/image" Target="../media/image6.png"/><Relationship Id="rId2" Type="http://schemas.openxmlformats.org/officeDocument/2006/relationships/notesSlide" Target="../notesSlides/notesSlide2.xml"/><Relationship Id="rId1" Type="http://schemas.openxmlformats.org/officeDocument/2006/relationships/slideLayout" Target="../slideLayouts/slideLayout6.xml"/><Relationship Id="rId6" Type="http://schemas.openxmlformats.org/officeDocument/2006/relationships/image" Target="../media/image7.png"/><Relationship Id="rId5" Type="http://schemas.openxmlformats.org/officeDocument/2006/relationships/image" Target="../media/image8.png"/><Relationship Id="rId4" Type="http://schemas.microsoft.com/office/2007/relationships/hdphoto" Target="../media/hdphoto1.wdp"/><Relationship Id="rId9" Type="http://schemas.openxmlformats.org/officeDocument/2006/relationships/slide" Target="slide7.xml"/></Relationships>
</file>

<file path=ppt/slides/_rels/slide60.xml.rels><?xml version="1.0" encoding="UTF-8" standalone="yes"?>
<Relationships xmlns="http://schemas.openxmlformats.org/package/2006/relationships"><Relationship Id="rId8" Type="http://schemas.openxmlformats.org/officeDocument/2006/relationships/slide" Target="slide61.xml"/><Relationship Id="rId3" Type="http://schemas.microsoft.com/office/2007/relationships/hdphoto" Target="../media/hdphoto1.wdp"/><Relationship Id="rId7" Type="http://schemas.openxmlformats.org/officeDocument/2006/relationships/slide" Target="slide58.xml"/><Relationship Id="rId2" Type="http://schemas.openxmlformats.org/officeDocument/2006/relationships/image" Target="../media/image5.png"/><Relationship Id="rId1" Type="http://schemas.openxmlformats.org/officeDocument/2006/relationships/slideLayout" Target="../slideLayouts/slideLayout6.xml"/><Relationship Id="rId6" Type="http://schemas.openxmlformats.org/officeDocument/2006/relationships/image" Target="../media/image6.png"/><Relationship Id="rId5" Type="http://schemas.openxmlformats.org/officeDocument/2006/relationships/image" Target="../media/image7.png"/><Relationship Id="rId4" Type="http://schemas.openxmlformats.org/officeDocument/2006/relationships/image" Target="../media/image8.png"/></Relationships>
</file>

<file path=ppt/slides/_rels/slide61.xml.rels><?xml version="1.0" encoding="UTF-8" standalone="yes"?>
<Relationships xmlns="http://schemas.openxmlformats.org/package/2006/relationships"><Relationship Id="rId8" Type="http://schemas.openxmlformats.org/officeDocument/2006/relationships/slide" Target="slide62.xml"/><Relationship Id="rId3" Type="http://schemas.microsoft.com/office/2007/relationships/hdphoto" Target="../media/hdphoto1.wdp"/><Relationship Id="rId7" Type="http://schemas.openxmlformats.org/officeDocument/2006/relationships/slide" Target="slide58.xml"/><Relationship Id="rId2" Type="http://schemas.openxmlformats.org/officeDocument/2006/relationships/image" Target="../media/image5.png"/><Relationship Id="rId1" Type="http://schemas.openxmlformats.org/officeDocument/2006/relationships/slideLayout" Target="../slideLayouts/slideLayout6.xml"/><Relationship Id="rId6" Type="http://schemas.openxmlformats.org/officeDocument/2006/relationships/image" Target="../media/image6.png"/><Relationship Id="rId5" Type="http://schemas.openxmlformats.org/officeDocument/2006/relationships/image" Target="../media/image7.png"/><Relationship Id="rId4" Type="http://schemas.openxmlformats.org/officeDocument/2006/relationships/image" Target="../media/image8.png"/></Relationships>
</file>

<file path=ppt/slides/_rels/slide62.xml.rels><?xml version="1.0" encoding="UTF-8" standalone="yes"?>
<Relationships xmlns="http://schemas.openxmlformats.org/package/2006/relationships"><Relationship Id="rId8" Type="http://schemas.openxmlformats.org/officeDocument/2006/relationships/slide" Target="slide63.xml"/><Relationship Id="rId3" Type="http://schemas.microsoft.com/office/2007/relationships/hdphoto" Target="../media/hdphoto1.wdp"/><Relationship Id="rId7" Type="http://schemas.openxmlformats.org/officeDocument/2006/relationships/slide" Target="slide58.xml"/><Relationship Id="rId2" Type="http://schemas.openxmlformats.org/officeDocument/2006/relationships/image" Target="../media/image5.png"/><Relationship Id="rId1" Type="http://schemas.openxmlformats.org/officeDocument/2006/relationships/slideLayout" Target="../slideLayouts/slideLayout6.xml"/><Relationship Id="rId6" Type="http://schemas.openxmlformats.org/officeDocument/2006/relationships/image" Target="../media/image6.png"/><Relationship Id="rId5" Type="http://schemas.openxmlformats.org/officeDocument/2006/relationships/image" Target="../media/image7.png"/><Relationship Id="rId4" Type="http://schemas.openxmlformats.org/officeDocument/2006/relationships/image" Target="../media/image8.png"/></Relationships>
</file>

<file path=ppt/slides/_rels/slide63.xml.rels><?xml version="1.0" encoding="UTF-8" standalone="yes"?>
<Relationships xmlns="http://schemas.openxmlformats.org/package/2006/relationships"><Relationship Id="rId8" Type="http://schemas.openxmlformats.org/officeDocument/2006/relationships/slide" Target="slide58.xml"/><Relationship Id="rId3" Type="http://schemas.microsoft.com/office/2007/relationships/hdphoto" Target="../media/hdphoto1.wdp"/><Relationship Id="rId7" Type="http://schemas.openxmlformats.org/officeDocument/2006/relationships/slide" Target="slide64.xml"/><Relationship Id="rId2" Type="http://schemas.openxmlformats.org/officeDocument/2006/relationships/image" Target="../media/image5.png"/><Relationship Id="rId1" Type="http://schemas.openxmlformats.org/officeDocument/2006/relationships/slideLayout" Target="../slideLayouts/slideLayout6.xml"/><Relationship Id="rId6" Type="http://schemas.openxmlformats.org/officeDocument/2006/relationships/image" Target="../media/image6.png"/><Relationship Id="rId5" Type="http://schemas.openxmlformats.org/officeDocument/2006/relationships/image" Target="../media/image7.png"/><Relationship Id="rId4" Type="http://schemas.openxmlformats.org/officeDocument/2006/relationships/image" Target="../media/image8.png"/></Relationships>
</file>

<file path=ppt/slides/_rels/slide64.xml.rels><?xml version="1.0" encoding="UTF-8" standalone="yes"?>
<Relationships xmlns="http://schemas.openxmlformats.org/package/2006/relationships"><Relationship Id="rId8" Type="http://schemas.openxmlformats.org/officeDocument/2006/relationships/slide" Target="slide58.xml"/><Relationship Id="rId3" Type="http://schemas.openxmlformats.org/officeDocument/2006/relationships/image" Target="../media/image5.png"/><Relationship Id="rId7" Type="http://schemas.openxmlformats.org/officeDocument/2006/relationships/image" Target="../media/image6.png"/><Relationship Id="rId2" Type="http://schemas.openxmlformats.org/officeDocument/2006/relationships/notesSlide" Target="../notesSlides/notesSlide14.xml"/><Relationship Id="rId1" Type="http://schemas.openxmlformats.org/officeDocument/2006/relationships/slideLayout" Target="../slideLayouts/slideLayout6.xml"/><Relationship Id="rId6" Type="http://schemas.openxmlformats.org/officeDocument/2006/relationships/image" Target="../media/image7.png"/><Relationship Id="rId5" Type="http://schemas.openxmlformats.org/officeDocument/2006/relationships/image" Target="../media/image8.png"/><Relationship Id="rId4" Type="http://schemas.microsoft.com/office/2007/relationships/hdphoto" Target="../media/hdphoto1.wdp"/><Relationship Id="rId9" Type="http://schemas.openxmlformats.org/officeDocument/2006/relationships/slide" Target="slide65.xml"/></Relationships>
</file>

<file path=ppt/slides/_rels/slide65.xml.rels><?xml version="1.0" encoding="UTF-8" standalone="yes"?>
<Relationships xmlns="http://schemas.openxmlformats.org/package/2006/relationships"><Relationship Id="rId8" Type="http://schemas.openxmlformats.org/officeDocument/2006/relationships/slide" Target="slide66.xml"/><Relationship Id="rId3" Type="http://schemas.microsoft.com/office/2007/relationships/hdphoto" Target="../media/hdphoto1.wdp"/><Relationship Id="rId7" Type="http://schemas.openxmlformats.org/officeDocument/2006/relationships/slide" Target="slide58.xml"/><Relationship Id="rId2" Type="http://schemas.openxmlformats.org/officeDocument/2006/relationships/image" Target="../media/image5.png"/><Relationship Id="rId1" Type="http://schemas.openxmlformats.org/officeDocument/2006/relationships/slideLayout" Target="../slideLayouts/slideLayout6.xml"/><Relationship Id="rId6" Type="http://schemas.openxmlformats.org/officeDocument/2006/relationships/image" Target="../media/image6.png"/><Relationship Id="rId5" Type="http://schemas.openxmlformats.org/officeDocument/2006/relationships/image" Target="../media/image7.png"/><Relationship Id="rId4" Type="http://schemas.openxmlformats.org/officeDocument/2006/relationships/image" Target="../media/image8.png"/></Relationships>
</file>

<file path=ppt/slides/_rels/slide66.xml.rels><?xml version="1.0" encoding="UTF-8" standalone="yes"?>
<Relationships xmlns="http://schemas.openxmlformats.org/package/2006/relationships"><Relationship Id="rId8" Type="http://schemas.openxmlformats.org/officeDocument/2006/relationships/image" Target="../media/image6.png"/><Relationship Id="rId3" Type="http://schemas.openxmlformats.org/officeDocument/2006/relationships/slideLayout" Target="../slideLayouts/slideLayout6.xml"/><Relationship Id="rId7" Type="http://schemas.openxmlformats.org/officeDocument/2006/relationships/image" Target="../media/image7.png"/><Relationship Id="rId12" Type="http://schemas.openxmlformats.org/officeDocument/2006/relationships/image" Target="../media/image2.png"/><Relationship Id="rId2" Type="http://schemas.openxmlformats.org/officeDocument/2006/relationships/audio" Target="../media/media3.mp3"/><Relationship Id="rId1" Type="http://schemas.microsoft.com/office/2007/relationships/media" Target="../media/media3.mp3"/><Relationship Id="rId6" Type="http://schemas.openxmlformats.org/officeDocument/2006/relationships/image" Target="../media/image8.png"/><Relationship Id="rId11" Type="http://schemas.openxmlformats.org/officeDocument/2006/relationships/image" Target="../media/image23.png"/><Relationship Id="rId5" Type="http://schemas.microsoft.com/office/2007/relationships/hdphoto" Target="../media/hdphoto1.wdp"/><Relationship Id="rId10" Type="http://schemas.openxmlformats.org/officeDocument/2006/relationships/image" Target="../media/image19.jpeg"/><Relationship Id="rId4" Type="http://schemas.openxmlformats.org/officeDocument/2006/relationships/image" Target="../media/image5.png"/><Relationship Id="rId9" Type="http://schemas.openxmlformats.org/officeDocument/2006/relationships/slide" Target="slide67.xml"/></Relationships>
</file>

<file path=ppt/slides/_rels/slide67.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1.jpeg"/><Relationship Id="rId1" Type="http://schemas.openxmlformats.org/officeDocument/2006/relationships/slideLayout" Target="../slideLayouts/slideLayout6.xml"/><Relationship Id="rId4" Type="http://schemas.openxmlformats.org/officeDocument/2006/relationships/slide" Target="slide69.xml"/></Relationships>
</file>

<file path=ppt/slides/_rels/slide68.xml.rels><?xml version="1.0" encoding="UTF-8" standalone="yes"?>
<Relationships xmlns="http://schemas.openxmlformats.org/package/2006/relationships"><Relationship Id="rId3" Type="http://schemas.openxmlformats.org/officeDocument/2006/relationships/slide" Target="slide69.xml"/><Relationship Id="rId2" Type="http://schemas.openxmlformats.org/officeDocument/2006/relationships/image" Target="../media/image1.jpeg"/><Relationship Id="rId1" Type="http://schemas.openxmlformats.org/officeDocument/2006/relationships/slideLayout" Target="../slideLayouts/slideLayout6.xml"/></Relationships>
</file>

<file path=ppt/slides/_rels/slide69.xml.rels><?xml version="1.0" encoding="UTF-8" standalone="yes"?>
<Relationships xmlns="http://schemas.openxmlformats.org/package/2006/relationships"><Relationship Id="rId8" Type="http://schemas.openxmlformats.org/officeDocument/2006/relationships/slide" Target="slide68.xml"/><Relationship Id="rId3" Type="http://schemas.openxmlformats.org/officeDocument/2006/relationships/image" Target="../media/image5.png"/><Relationship Id="rId7" Type="http://schemas.openxmlformats.org/officeDocument/2006/relationships/image" Target="../media/image6.png"/><Relationship Id="rId2" Type="http://schemas.openxmlformats.org/officeDocument/2006/relationships/notesSlide" Target="../notesSlides/notesSlide15.xml"/><Relationship Id="rId1" Type="http://schemas.openxmlformats.org/officeDocument/2006/relationships/slideLayout" Target="../slideLayouts/slideLayout6.xml"/><Relationship Id="rId6" Type="http://schemas.openxmlformats.org/officeDocument/2006/relationships/image" Target="../media/image7.png"/><Relationship Id="rId5" Type="http://schemas.openxmlformats.org/officeDocument/2006/relationships/image" Target="../media/image8.png"/><Relationship Id="rId4" Type="http://schemas.microsoft.com/office/2007/relationships/hdphoto" Target="../media/hdphoto1.wdp"/><Relationship Id="rId9" Type="http://schemas.openxmlformats.org/officeDocument/2006/relationships/slide" Target="slide70.xml"/></Relationships>
</file>

<file path=ppt/slides/_rels/slide7.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5.png"/><Relationship Id="rId7" Type="http://schemas.openxmlformats.org/officeDocument/2006/relationships/image" Target="../media/image6.png"/><Relationship Id="rId2" Type="http://schemas.openxmlformats.org/officeDocument/2006/relationships/notesSlide" Target="../notesSlides/notesSlide3.xml"/><Relationship Id="rId1" Type="http://schemas.openxmlformats.org/officeDocument/2006/relationships/slideLayout" Target="../slideLayouts/slideLayout6.xml"/><Relationship Id="rId6" Type="http://schemas.openxmlformats.org/officeDocument/2006/relationships/image" Target="../media/image7.png"/><Relationship Id="rId5" Type="http://schemas.openxmlformats.org/officeDocument/2006/relationships/image" Target="../media/image8.png"/><Relationship Id="rId4" Type="http://schemas.microsoft.com/office/2007/relationships/hdphoto" Target="../media/hdphoto1.wdp"/><Relationship Id="rId9" Type="http://schemas.openxmlformats.org/officeDocument/2006/relationships/slide" Target="slide8.xml"/></Relationships>
</file>

<file path=ppt/slides/_rels/slide70.xml.rels><?xml version="1.0" encoding="UTF-8" standalone="yes"?>
<Relationships xmlns="http://schemas.openxmlformats.org/package/2006/relationships"><Relationship Id="rId8" Type="http://schemas.openxmlformats.org/officeDocument/2006/relationships/slide" Target="slide68.xml"/><Relationship Id="rId3" Type="http://schemas.openxmlformats.org/officeDocument/2006/relationships/image" Target="../media/image5.png"/><Relationship Id="rId7" Type="http://schemas.openxmlformats.org/officeDocument/2006/relationships/image" Target="../media/image6.png"/><Relationship Id="rId2" Type="http://schemas.openxmlformats.org/officeDocument/2006/relationships/notesSlide" Target="../notesSlides/notesSlide16.xml"/><Relationship Id="rId1" Type="http://schemas.openxmlformats.org/officeDocument/2006/relationships/slideLayout" Target="../slideLayouts/slideLayout6.xml"/><Relationship Id="rId6" Type="http://schemas.openxmlformats.org/officeDocument/2006/relationships/image" Target="../media/image7.png"/><Relationship Id="rId5" Type="http://schemas.openxmlformats.org/officeDocument/2006/relationships/image" Target="../media/image8.png"/><Relationship Id="rId10" Type="http://schemas.openxmlformats.org/officeDocument/2006/relationships/slide" Target="slide72.xml"/><Relationship Id="rId4" Type="http://schemas.microsoft.com/office/2007/relationships/hdphoto" Target="../media/hdphoto1.wdp"/><Relationship Id="rId9" Type="http://schemas.openxmlformats.org/officeDocument/2006/relationships/slide" Target="slide71.xml"/></Relationships>
</file>

<file path=ppt/slides/_rels/slide71.xml.rels><?xml version="1.0" encoding="UTF-8" standalone="yes"?>
<Relationships xmlns="http://schemas.openxmlformats.org/package/2006/relationships"><Relationship Id="rId8" Type="http://schemas.openxmlformats.org/officeDocument/2006/relationships/slide" Target="slide72.xml"/><Relationship Id="rId3" Type="http://schemas.openxmlformats.org/officeDocument/2006/relationships/image" Target="../media/image5.png"/><Relationship Id="rId7" Type="http://schemas.openxmlformats.org/officeDocument/2006/relationships/image" Target="../media/image6.png"/><Relationship Id="rId2" Type="http://schemas.openxmlformats.org/officeDocument/2006/relationships/notesSlide" Target="../notesSlides/notesSlide17.xml"/><Relationship Id="rId1" Type="http://schemas.openxmlformats.org/officeDocument/2006/relationships/slideLayout" Target="../slideLayouts/slideLayout6.xml"/><Relationship Id="rId6" Type="http://schemas.openxmlformats.org/officeDocument/2006/relationships/image" Target="../media/image7.png"/><Relationship Id="rId5" Type="http://schemas.openxmlformats.org/officeDocument/2006/relationships/image" Target="../media/image8.png"/><Relationship Id="rId4" Type="http://schemas.microsoft.com/office/2007/relationships/hdphoto" Target="../media/hdphoto1.wdp"/><Relationship Id="rId9" Type="http://schemas.openxmlformats.org/officeDocument/2006/relationships/slide" Target="slide68.xml"/></Relationships>
</file>

<file path=ppt/slides/_rels/slide72.xml.rels><?xml version="1.0" encoding="UTF-8" standalone="yes"?>
<Relationships xmlns="http://schemas.openxmlformats.org/package/2006/relationships"><Relationship Id="rId8" Type="http://schemas.openxmlformats.org/officeDocument/2006/relationships/slide" Target="slide68.xml"/><Relationship Id="rId3" Type="http://schemas.openxmlformats.org/officeDocument/2006/relationships/image" Target="../media/image5.png"/><Relationship Id="rId7" Type="http://schemas.openxmlformats.org/officeDocument/2006/relationships/image" Target="../media/image6.png"/><Relationship Id="rId2" Type="http://schemas.openxmlformats.org/officeDocument/2006/relationships/notesSlide" Target="../notesSlides/notesSlide18.xml"/><Relationship Id="rId1" Type="http://schemas.openxmlformats.org/officeDocument/2006/relationships/slideLayout" Target="../slideLayouts/slideLayout6.xml"/><Relationship Id="rId6" Type="http://schemas.openxmlformats.org/officeDocument/2006/relationships/image" Target="../media/image7.png"/><Relationship Id="rId5" Type="http://schemas.openxmlformats.org/officeDocument/2006/relationships/image" Target="../media/image8.png"/><Relationship Id="rId4" Type="http://schemas.microsoft.com/office/2007/relationships/hdphoto" Target="../media/hdphoto1.wdp"/><Relationship Id="rId9" Type="http://schemas.openxmlformats.org/officeDocument/2006/relationships/slide" Target="slide73.xml"/></Relationships>
</file>

<file path=ppt/slides/_rels/slide73.xml.rels><?xml version="1.0" encoding="UTF-8" standalone="yes"?>
<Relationships xmlns="http://schemas.openxmlformats.org/package/2006/relationships"><Relationship Id="rId8" Type="http://schemas.openxmlformats.org/officeDocument/2006/relationships/slide" Target="slide68.xml"/><Relationship Id="rId3" Type="http://schemas.openxmlformats.org/officeDocument/2006/relationships/image" Target="../media/image5.png"/><Relationship Id="rId7" Type="http://schemas.openxmlformats.org/officeDocument/2006/relationships/image" Target="../media/image6.png"/><Relationship Id="rId2" Type="http://schemas.openxmlformats.org/officeDocument/2006/relationships/notesSlide" Target="../notesSlides/notesSlide19.xml"/><Relationship Id="rId1" Type="http://schemas.openxmlformats.org/officeDocument/2006/relationships/slideLayout" Target="../slideLayouts/slideLayout6.xml"/><Relationship Id="rId6" Type="http://schemas.openxmlformats.org/officeDocument/2006/relationships/image" Target="../media/image7.png"/><Relationship Id="rId5" Type="http://schemas.openxmlformats.org/officeDocument/2006/relationships/image" Target="../media/image8.png"/><Relationship Id="rId4" Type="http://schemas.microsoft.com/office/2007/relationships/hdphoto" Target="../media/hdphoto1.wdp"/><Relationship Id="rId9" Type="http://schemas.openxmlformats.org/officeDocument/2006/relationships/slide" Target="slide74.xml"/></Relationships>
</file>

<file path=ppt/slides/_rels/slide74.xml.rels><?xml version="1.0" encoding="UTF-8" standalone="yes"?>
<Relationships xmlns="http://schemas.openxmlformats.org/package/2006/relationships"><Relationship Id="rId8" Type="http://schemas.openxmlformats.org/officeDocument/2006/relationships/slide" Target="slide68.xml"/><Relationship Id="rId3" Type="http://schemas.openxmlformats.org/officeDocument/2006/relationships/image" Target="../media/image5.png"/><Relationship Id="rId7" Type="http://schemas.openxmlformats.org/officeDocument/2006/relationships/image" Target="../media/image6.png"/><Relationship Id="rId2" Type="http://schemas.openxmlformats.org/officeDocument/2006/relationships/notesSlide" Target="../notesSlides/notesSlide20.xml"/><Relationship Id="rId1" Type="http://schemas.openxmlformats.org/officeDocument/2006/relationships/slideLayout" Target="../slideLayouts/slideLayout6.xml"/><Relationship Id="rId6" Type="http://schemas.openxmlformats.org/officeDocument/2006/relationships/image" Target="../media/image7.png"/><Relationship Id="rId5" Type="http://schemas.openxmlformats.org/officeDocument/2006/relationships/image" Target="../media/image8.png"/><Relationship Id="rId4" Type="http://schemas.microsoft.com/office/2007/relationships/hdphoto" Target="../media/hdphoto1.wdp"/><Relationship Id="rId9" Type="http://schemas.openxmlformats.org/officeDocument/2006/relationships/slide" Target="slide75.xml"/></Relationships>
</file>

<file path=ppt/slides/_rels/slide75.xml.rels><?xml version="1.0" encoding="UTF-8" standalone="yes"?>
<Relationships xmlns="http://schemas.openxmlformats.org/package/2006/relationships"><Relationship Id="rId8" Type="http://schemas.openxmlformats.org/officeDocument/2006/relationships/slide" Target="slide68.xml"/><Relationship Id="rId3" Type="http://schemas.openxmlformats.org/officeDocument/2006/relationships/image" Target="../media/image5.png"/><Relationship Id="rId7" Type="http://schemas.openxmlformats.org/officeDocument/2006/relationships/image" Target="../media/image6.png"/><Relationship Id="rId2" Type="http://schemas.openxmlformats.org/officeDocument/2006/relationships/notesSlide" Target="../notesSlides/notesSlide21.xml"/><Relationship Id="rId1" Type="http://schemas.openxmlformats.org/officeDocument/2006/relationships/slideLayout" Target="../slideLayouts/slideLayout6.xml"/><Relationship Id="rId6" Type="http://schemas.openxmlformats.org/officeDocument/2006/relationships/image" Target="../media/image7.png"/><Relationship Id="rId5" Type="http://schemas.openxmlformats.org/officeDocument/2006/relationships/image" Target="../media/image8.png"/><Relationship Id="rId4" Type="http://schemas.microsoft.com/office/2007/relationships/hdphoto" Target="../media/hdphoto1.wdp"/><Relationship Id="rId9" Type="http://schemas.openxmlformats.org/officeDocument/2006/relationships/slide" Target="slide76.xml"/></Relationships>
</file>

<file path=ppt/slides/_rels/slide76.xml.rels><?xml version="1.0" encoding="UTF-8" standalone="yes"?>
<Relationships xmlns="http://schemas.openxmlformats.org/package/2006/relationships"><Relationship Id="rId8" Type="http://schemas.openxmlformats.org/officeDocument/2006/relationships/slide" Target="slide77.xml"/><Relationship Id="rId3" Type="http://schemas.openxmlformats.org/officeDocument/2006/relationships/image" Target="../media/image5.png"/><Relationship Id="rId7" Type="http://schemas.openxmlformats.org/officeDocument/2006/relationships/image" Target="../media/image6.png"/><Relationship Id="rId2" Type="http://schemas.openxmlformats.org/officeDocument/2006/relationships/notesSlide" Target="../notesSlides/notesSlide22.xml"/><Relationship Id="rId1" Type="http://schemas.openxmlformats.org/officeDocument/2006/relationships/slideLayout" Target="../slideLayouts/slideLayout6.xml"/><Relationship Id="rId6" Type="http://schemas.openxmlformats.org/officeDocument/2006/relationships/image" Target="../media/image7.png"/><Relationship Id="rId5" Type="http://schemas.openxmlformats.org/officeDocument/2006/relationships/image" Target="../media/image8.png"/><Relationship Id="rId4" Type="http://schemas.microsoft.com/office/2007/relationships/hdphoto" Target="../media/hdphoto1.wdp"/><Relationship Id="rId9" Type="http://schemas.openxmlformats.org/officeDocument/2006/relationships/slide" Target="slide68.xml"/></Relationships>
</file>

<file path=ppt/slides/_rels/slide77.xml.rels><?xml version="1.0" encoding="UTF-8" standalone="yes"?>
<Relationships xmlns="http://schemas.openxmlformats.org/package/2006/relationships"><Relationship Id="rId8" Type="http://schemas.openxmlformats.org/officeDocument/2006/relationships/image" Target="../media/image7.png"/><Relationship Id="rId13" Type="http://schemas.openxmlformats.org/officeDocument/2006/relationships/image" Target="../media/image2.png"/><Relationship Id="rId3" Type="http://schemas.openxmlformats.org/officeDocument/2006/relationships/slideLayout" Target="../slideLayouts/slideLayout6.xml"/><Relationship Id="rId7" Type="http://schemas.openxmlformats.org/officeDocument/2006/relationships/image" Target="../media/image8.png"/><Relationship Id="rId12" Type="http://schemas.openxmlformats.org/officeDocument/2006/relationships/image" Target="../media/image23.png"/><Relationship Id="rId2" Type="http://schemas.openxmlformats.org/officeDocument/2006/relationships/audio" Target="../media/media3.mp3"/><Relationship Id="rId1" Type="http://schemas.microsoft.com/office/2007/relationships/media" Target="../media/media3.mp3"/><Relationship Id="rId6" Type="http://schemas.microsoft.com/office/2007/relationships/hdphoto" Target="../media/hdphoto1.wdp"/><Relationship Id="rId11" Type="http://schemas.openxmlformats.org/officeDocument/2006/relationships/image" Target="../media/image19.jpeg"/><Relationship Id="rId5" Type="http://schemas.openxmlformats.org/officeDocument/2006/relationships/image" Target="../media/image5.png"/><Relationship Id="rId10" Type="http://schemas.openxmlformats.org/officeDocument/2006/relationships/slide" Target="slide78.xml"/><Relationship Id="rId4" Type="http://schemas.openxmlformats.org/officeDocument/2006/relationships/notesSlide" Target="../notesSlides/notesSlide23.xml"/><Relationship Id="rId9" Type="http://schemas.openxmlformats.org/officeDocument/2006/relationships/image" Target="../media/image6.png"/></Relationships>
</file>

<file path=ppt/slides/_rels/slide78.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1.jpeg"/><Relationship Id="rId1" Type="http://schemas.openxmlformats.org/officeDocument/2006/relationships/slideLayout" Target="../slideLayouts/slideLayout6.xml"/><Relationship Id="rId4" Type="http://schemas.openxmlformats.org/officeDocument/2006/relationships/slide" Target="slide80.xml"/></Relationships>
</file>

<file path=ppt/slides/_rels/slide79.xml.rels><?xml version="1.0" encoding="UTF-8" standalone="yes"?>
<Relationships xmlns="http://schemas.openxmlformats.org/package/2006/relationships"><Relationship Id="rId3" Type="http://schemas.openxmlformats.org/officeDocument/2006/relationships/slide" Target="slide80.xml"/><Relationship Id="rId2" Type="http://schemas.openxmlformats.org/officeDocument/2006/relationships/image" Target="../media/image1.jpeg"/><Relationship Id="rId1" Type="http://schemas.openxmlformats.org/officeDocument/2006/relationships/slideLayout" Target="../slideLayouts/slideLayout6.xml"/></Relationships>
</file>

<file path=ppt/slides/_rels/slide8.xml.rels><?xml version="1.0" encoding="UTF-8" standalone="yes"?>
<Relationships xmlns="http://schemas.openxmlformats.org/package/2006/relationships"><Relationship Id="rId8" Type="http://schemas.openxmlformats.org/officeDocument/2006/relationships/slide" Target="slide9.xml"/><Relationship Id="rId3" Type="http://schemas.openxmlformats.org/officeDocument/2006/relationships/image" Target="../media/image5.png"/><Relationship Id="rId7" Type="http://schemas.openxmlformats.org/officeDocument/2006/relationships/image" Target="../media/image6.png"/><Relationship Id="rId2" Type="http://schemas.openxmlformats.org/officeDocument/2006/relationships/notesSlide" Target="../notesSlides/notesSlide4.xml"/><Relationship Id="rId1" Type="http://schemas.openxmlformats.org/officeDocument/2006/relationships/slideLayout" Target="../slideLayouts/slideLayout6.xml"/><Relationship Id="rId6" Type="http://schemas.openxmlformats.org/officeDocument/2006/relationships/image" Target="../media/image7.png"/><Relationship Id="rId5" Type="http://schemas.openxmlformats.org/officeDocument/2006/relationships/image" Target="../media/image8.png"/><Relationship Id="rId4" Type="http://schemas.microsoft.com/office/2007/relationships/hdphoto" Target="../media/hdphoto1.wdp"/><Relationship Id="rId9" Type="http://schemas.openxmlformats.org/officeDocument/2006/relationships/slide" Target="slide5.xml"/></Relationships>
</file>

<file path=ppt/slides/_rels/slide80.xml.rels><?xml version="1.0" encoding="UTF-8" standalone="yes"?>
<Relationships xmlns="http://schemas.openxmlformats.org/package/2006/relationships"><Relationship Id="rId8" Type="http://schemas.openxmlformats.org/officeDocument/2006/relationships/slide" Target="slide79.xml"/><Relationship Id="rId3" Type="http://schemas.openxmlformats.org/officeDocument/2006/relationships/image" Target="../media/image5.png"/><Relationship Id="rId7" Type="http://schemas.openxmlformats.org/officeDocument/2006/relationships/image" Target="../media/image6.png"/><Relationship Id="rId2" Type="http://schemas.openxmlformats.org/officeDocument/2006/relationships/notesSlide" Target="../notesSlides/notesSlide24.xml"/><Relationship Id="rId1" Type="http://schemas.openxmlformats.org/officeDocument/2006/relationships/slideLayout" Target="../slideLayouts/slideLayout6.xml"/><Relationship Id="rId6" Type="http://schemas.openxmlformats.org/officeDocument/2006/relationships/image" Target="../media/image7.png"/><Relationship Id="rId5" Type="http://schemas.openxmlformats.org/officeDocument/2006/relationships/image" Target="../media/image8.png"/><Relationship Id="rId4" Type="http://schemas.microsoft.com/office/2007/relationships/hdphoto" Target="../media/hdphoto1.wdp"/><Relationship Id="rId9" Type="http://schemas.openxmlformats.org/officeDocument/2006/relationships/slide" Target="slide81.xml"/></Relationships>
</file>

<file path=ppt/slides/_rels/slide81.xml.rels><?xml version="1.0" encoding="UTF-8" standalone="yes"?>
<Relationships xmlns="http://schemas.openxmlformats.org/package/2006/relationships"><Relationship Id="rId8" Type="http://schemas.openxmlformats.org/officeDocument/2006/relationships/slide" Target="slide79.xml"/><Relationship Id="rId3" Type="http://schemas.openxmlformats.org/officeDocument/2006/relationships/image" Target="../media/image5.png"/><Relationship Id="rId7" Type="http://schemas.openxmlformats.org/officeDocument/2006/relationships/image" Target="../media/image6.png"/><Relationship Id="rId2" Type="http://schemas.openxmlformats.org/officeDocument/2006/relationships/notesSlide" Target="../notesSlides/notesSlide25.xml"/><Relationship Id="rId1" Type="http://schemas.openxmlformats.org/officeDocument/2006/relationships/slideLayout" Target="../slideLayouts/slideLayout6.xml"/><Relationship Id="rId6" Type="http://schemas.openxmlformats.org/officeDocument/2006/relationships/image" Target="../media/image7.png"/><Relationship Id="rId5" Type="http://schemas.openxmlformats.org/officeDocument/2006/relationships/image" Target="../media/image8.png"/><Relationship Id="rId4" Type="http://schemas.microsoft.com/office/2007/relationships/hdphoto" Target="../media/hdphoto1.wdp"/><Relationship Id="rId9" Type="http://schemas.openxmlformats.org/officeDocument/2006/relationships/slide" Target="slide82.xml"/></Relationships>
</file>

<file path=ppt/slides/_rels/slide82.xml.rels><?xml version="1.0" encoding="UTF-8" standalone="yes"?>
<Relationships xmlns="http://schemas.openxmlformats.org/package/2006/relationships"><Relationship Id="rId8" Type="http://schemas.openxmlformats.org/officeDocument/2006/relationships/slide" Target="slide79.xml"/><Relationship Id="rId3" Type="http://schemas.openxmlformats.org/officeDocument/2006/relationships/image" Target="../media/image5.png"/><Relationship Id="rId7" Type="http://schemas.openxmlformats.org/officeDocument/2006/relationships/image" Target="../media/image6.png"/><Relationship Id="rId2" Type="http://schemas.openxmlformats.org/officeDocument/2006/relationships/notesSlide" Target="../notesSlides/notesSlide26.xml"/><Relationship Id="rId1" Type="http://schemas.openxmlformats.org/officeDocument/2006/relationships/slideLayout" Target="../slideLayouts/slideLayout6.xml"/><Relationship Id="rId6" Type="http://schemas.openxmlformats.org/officeDocument/2006/relationships/image" Target="../media/image7.png"/><Relationship Id="rId5" Type="http://schemas.openxmlformats.org/officeDocument/2006/relationships/image" Target="../media/image8.png"/><Relationship Id="rId4" Type="http://schemas.microsoft.com/office/2007/relationships/hdphoto" Target="../media/hdphoto1.wdp"/><Relationship Id="rId9" Type="http://schemas.openxmlformats.org/officeDocument/2006/relationships/slide" Target="slide83.xml"/></Relationships>
</file>

<file path=ppt/slides/_rels/slide83.xml.rels><?xml version="1.0" encoding="UTF-8" standalone="yes"?>
<Relationships xmlns="http://schemas.openxmlformats.org/package/2006/relationships"><Relationship Id="rId8" Type="http://schemas.openxmlformats.org/officeDocument/2006/relationships/slide" Target="slide84.xml"/><Relationship Id="rId3" Type="http://schemas.openxmlformats.org/officeDocument/2006/relationships/image" Target="../media/image5.png"/><Relationship Id="rId7" Type="http://schemas.openxmlformats.org/officeDocument/2006/relationships/image" Target="../media/image6.png"/><Relationship Id="rId2" Type="http://schemas.openxmlformats.org/officeDocument/2006/relationships/notesSlide" Target="../notesSlides/notesSlide27.xml"/><Relationship Id="rId1" Type="http://schemas.openxmlformats.org/officeDocument/2006/relationships/slideLayout" Target="../slideLayouts/slideLayout6.xml"/><Relationship Id="rId6" Type="http://schemas.openxmlformats.org/officeDocument/2006/relationships/image" Target="../media/image7.png"/><Relationship Id="rId5" Type="http://schemas.openxmlformats.org/officeDocument/2006/relationships/image" Target="../media/image8.png"/><Relationship Id="rId4" Type="http://schemas.microsoft.com/office/2007/relationships/hdphoto" Target="../media/hdphoto1.wdp"/><Relationship Id="rId9" Type="http://schemas.openxmlformats.org/officeDocument/2006/relationships/slide" Target="slide79.xml"/></Relationships>
</file>

<file path=ppt/slides/_rels/slide84.xml.rels><?xml version="1.0" encoding="UTF-8" standalone="yes"?>
<Relationships xmlns="http://schemas.openxmlformats.org/package/2006/relationships"><Relationship Id="rId8" Type="http://schemas.openxmlformats.org/officeDocument/2006/relationships/slide" Target="slide79.xml"/><Relationship Id="rId3" Type="http://schemas.openxmlformats.org/officeDocument/2006/relationships/image" Target="../media/image5.png"/><Relationship Id="rId7" Type="http://schemas.openxmlformats.org/officeDocument/2006/relationships/image" Target="../media/image6.png"/><Relationship Id="rId2" Type="http://schemas.openxmlformats.org/officeDocument/2006/relationships/notesSlide" Target="../notesSlides/notesSlide28.xml"/><Relationship Id="rId1" Type="http://schemas.openxmlformats.org/officeDocument/2006/relationships/slideLayout" Target="../slideLayouts/slideLayout6.xml"/><Relationship Id="rId6" Type="http://schemas.openxmlformats.org/officeDocument/2006/relationships/image" Target="../media/image7.png"/><Relationship Id="rId5" Type="http://schemas.openxmlformats.org/officeDocument/2006/relationships/image" Target="../media/image8.png"/><Relationship Id="rId4" Type="http://schemas.microsoft.com/office/2007/relationships/hdphoto" Target="../media/hdphoto1.wdp"/><Relationship Id="rId9" Type="http://schemas.openxmlformats.org/officeDocument/2006/relationships/slide" Target="slide85.xml"/></Relationships>
</file>

<file path=ppt/slides/_rels/slide85.xml.rels><?xml version="1.0" encoding="UTF-8" standalone="yes"?>
<Relationships xmlns="http://schemas.openxmlformats.org/package/2006/relationships"><Relationship Id="rId8" Type="http://schemas.openxmlformats.org/officeDocument/2006/relationships/slide" Target="slide79.xml"/><Relationship Id="rId3" Type="http://schemas.openxmlformats.org/officeDocument/2006/relationships/image" Target="../media/image5.png"/><Relationship Id="rId7" Type="http://schemas.openxmlformats.org/officeDocument/2006/relationships/image" Target="../media/image6.png"/><Relationship Id="rId2" Type="http://schemas.openxmlformats.org/officeDocument/2006/relationships/notesSlide" Target="../notesSlides/notesSlide29.xml"/><Relationship Id="rId1" Type="http://schemas.openxmlformats.org/officeDocument/2006/relationships/slideLayout" Target="../slideLayouts/slideLayout6.xml"/><Relationship Id="rId6" Type="http://schemas.openxmlformats.org/officeDocument/2006/relationships/image" Target="../media/image7.png"/><Relationship Id="rId5" Type="http://schemas.openxmlformats.org/officeDocument/2006/relationships/image" Target="../media/image8.png"/><Relationship Id="rId4" Type="http://schemas.microsoft.com/office/2007/relationships/hdphoto" Target="../media/hdphoto1.wdp"/><Relationship Id="rId9" Type="http://schemas.openxmlformats.org/officeDocument/2006/relationships/slide" Target="slide86.xml"/></Relationships>
</file>

<file path=ppt/slides/_rels/slide86.xml.rels><?xml version="1.0" encoding="UTF-8" standalone="yes"?>
<Relationships xmlns="http://schemas.openxmlformats.org/package/2006/relationships"><Relationship Id="rId8" Type="http://schemas.openxmlformats.org/officeDocument/2006/relationships/slide" Target="slide79.xml"/><Relationship Id="rId3" Type="http://schemas.openxmlformats.org/officeDocument/2006/relationships/image" Target="../media/image5.png"/><Relationship Id="rId7" Type="http://schemas.openxmlformats.org/officeDocument/2006/relationships/image" Target="../media/image6.png"/><Relationship Id="rId2" Type="http://schemas.openxmlformats.org/officeDocument/2006/relationships/notesSlide" Target="../notesSlides/notesSlide30.xml"/><Relationship Id="rId1" Type="http://schemas.openxmlformats.org/officeDocument/2006/relationships/slideLayout" Target="../slideLayouts/slideLayout6.xml"/><Relationship Id="rId6" Type="http://schemas.openxmlformats.org/officeDocument/2006/relationships/image" Target="../media/image7.png"/><Relationship Id="rId5" Type="http://schemas.openxmlformats.org/officeDocument/2006/relationships/image" Target="../media/image8.png"/><Relationship Id="rId4" Type="http://schemas.microsoft.com/office/2007/relationships/hdphoto" Target="../media/hdphoto1.wdp"/><Relationship Id="rId9" Type="http://schemas.openxmlformats.org/officeDocument/2006/relationships/slide" Target="slide87.xml"/></Relationships>
</file>

<file path=ppt/slides/_rels/slide87.xml.rels><?xml version="1.0" encoding="UTF-8" standalone="yes"?>
<Relationships xmlns="http://schemas.openxmlformats.org/package/2006/relationships"><Relationship Id="rId8" Type="http://schemas.openxmlformats.org/officeDocument/2006/relationships/slide" Target="slide79.xml"/><Relationship Id="rId3" Type="http://schemas.openxmlformats.org/officeDocument/2006/relationships/image" Target="../media/image5.png"/><Relationship Id="rId7" Type="http://schemas.openxmlformats.org/officeDocument/2006/relationships/image" Target="../media/image6.png"/><Relationship Id="rId2" Type="http://schemas.openxmlformats.org/officeDocument/2006/relationships/notesSlide" Target="../notesSlides/notesSlide31.xml"/><Relationship Id="rId1" Type="http://schemas.openxmlformats.org/officeDocument/2006/relationships/slideLayout" Target="../slideLayouts/slideLayout6.xml"/><Relationship Id="rId6" Type="http://schemas.openxmlformats.org/officeDocument/2006/relationships/image" Target="../media/image7.png"/><Relationship Id="rId5" Type="http://schemas.openxmlformats.org/officeDocument/2006/relationships/image" Target="../media/image8.png"/><Relationship Id="rId4" Type="http://schemas.microsoft.com/office/2007/relationships/hdphoto" Target="../media/hdphoto1.wdp"/><Relationship Id="rId9" Type="http://schemas.openxmlformats.org/officeDocument/2006/relationships/slide" Target="slide88.xml"/></Relationships>
</file>

<file path=ppt/slides/_rels/slide88.xml.rels><?xml version="1.0" encoding="UTF-8" standalone="yes"?>
<Relationships xmlns="http://schemas.openxmlformats.org/package/2006/relationships"><Relationship Id="rId8" Type="http://schemas.openxmlformats.org/officeDocument/2006/relationships/slide" Target="slide79.xml"/><Relationship Id="rId3" Type="http://schemas.openxmlformats.org/officeDocument/2006/relationships/image" Target="../media/image5.png"/><Relationship Id="rId7" Type="http://schemas.openxmlformats.org/officeDocument/2006/relationships/image" Target="../media/image6.png"/><Relationship Id="rId2" Type="http://schemas.openxmlformats.org/officeDocument/2006/relationships/notesSlide" Target="../notesSlides/notesSlide32.xml"/><Relationship Id="rId1" Type="http://schemas.openxmlformats.org/officeDocument/2006/relationships/slideLayout" Target="../slideLayouts/slideLayout6.xml"/><Relationship Id="rId6" Type="http://schemas.openxmlformats.org/officeDocument/2006/relationships/image" Target="../media/image7.png"/><Relationship Id="rId5" Type="http://schemas.openxmlformats.org/officeDocument/2006/relationships/image" Target="../media/image8.png"/><Relationship Id="rId4" Type="http://schemas.microsoft.com/office/2007/relationships/hdphoto" Target="../media/hdphoto1.wdp"/><Relationship Id="rId9" Type="http://schemas.openxmlformats.org/officeDocument/2006/relationships/slide" Target="slide89.xml"/></Relationships>
</file>

<file path=ppt/slides/_rels/slide89.xml.rels><?xml version="1.0" encoding="UTF-8" standalone="yes"?>
<Relationships xmlns="http://schemas.openxmlformats.org/package/2006/relationships"><Relationship Id="rId8" Type="http://schemas.openxmlformats.org/officeDocument/2006/relationships/image" Target="../media/image7.png"/><Relationship Id="rId13" Type="http://schemas.openxmlformats.org/officeDocument/2006/relationships/image" Target="../media/image2.png"/><Relationship Id="rId3" Type="http://schemas.openxmlformats.org/officeDocument/2006/relationships/slideLayout" Target="../slideLayouts/slideLayout6.xml"/><Relationship Id="rId7" Type="http://schemas.openxmlformats.org/officeDocument/2006/relationships/image" Target="../media/image8.png"/><Relationship Id="rId12" Type="http://schemas.openxmlformats.org/officeDocument/2006/relationships/image" Target="../media/image23.png"/><Relationship Id="rId2" Type="http://schemas.openxmlformats.org/officeDocument/2006/relationships/audio" Target="../media/media3.mp3"/><Relationship Id="rId1" Type="http://schemas.microsoft.com/office/2007/relationships/media" Target="../media/media3.mp3"/><Relationship Id="rId6" Type="http://schemas.microsoft.com/office/2007/relationships/hdphoto" Target="../media/hdphoto1.wdp"/><Relationship Id="rId11" Type="http://schemas.openxmlformats.org/officeDocument/2006/relationships/image" Target="../media/image19.jpeg"/><Relationship Id="rId5" Type="http://schemas.openxmlformats.org/officeDocument/2006/relationships/image" Target="../media/image5.png"/><Relationship Id="rId10" Type="http://schemas.openxmlformats.org/officeDocument/2006/relationships/slide" Target="slide90.xml"/><Relationship Id="rId4" Type="http://schemas.openxmlformats.org/officeDocument/2006/relationships/notesSlide" Target="../notesSlides/notesSlide33.xml"/><Relationship Id="rId9" Type="http://schemas.openxmlformats.org/officeDocument/2006/relationships/image" Target="../media/image6.png"/></Relationships>
</file>

<file path=ppt/slides/_rels/slide9.xml.rels><?xml version="1.0" encoding="UTF-8" standalone="yes"?>
<Relationships xmlns="http://schemas.openxmlformats.org/package/2006/relationships"><Relationship Id="rId8" Type="http://schemas.openxmlformats.org/officeDocument/2006/relationships/slide" Target="slide5.xml"/><Relationship Id="rId3" Type="http://schemas.openxmlformats.org/officeDocument/2006/relationships/image" Target="../media/image5.png"/><Relationship Id="rId7" Type="http://schemas.openxmlformats.org/officeDocument/2006/relationships/image" Target="../media/image6.png"/><Relationship Id="rId2" Type="http://schemas.openxmlformats.org/officeDocument/2006/relationships/notesSlide" Target="../notesSlides/notesSlide5.xml"/><Relationship Id="rId1" Type="http://schemas.openxmlformats.org/officeDocument/2006/relationships/slideLayout" Target="../slideLayouts/slideLayout6.xml"/><Relationship Id="rId6" Type="http://schemas.openxmlformats.org/officeDocument/2006/relationships/image" Target="../media/image7.png"/><Relationship Id="rId5" Type="http://schemas.openxmlformats.org/officeDocument/2006/relationships/image" Target="../media/image8.png"/><Relationship Id="rId4" Type="http://schemas.microsoft.com/office/2007/relationships/hdphoto" Target="../media/hdphoto1.wdp"/><Relationship Id="rId9" Type="http://schemas.openxmlformats.org/officeDocument/2006/relationships/slide" Target="slide10.xml"/></Relationships>
</file>

<file path=ppt/slides/_rels/slide90.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1.jpeg"/><Relationship Id="rId1" Type="http://schemas.openxmlformats.org/officeDocument/2006/relationships/slideLayout" Target="../slideLayouts/slideLayout6.xml"/><Relationship Id="rId4" Type="http://schemas.openxmlformats.org/officeDocument/2006/relationships/slide" Target="slide92.xml"/></Relationships>
</file>

<file path=ppt/slides/_rels/slide91.xml.rels><?xml version="1.0" encoding="UTF-8" standalone="yes"?>
<Relationships xmlns="http://schemas.openxmlformats.org/package/2006/relationships"><Relationship Id="rId3" Type="http://schemas.openxmlformats.org/officeDocument/2006/relationships/slide" Target="slide92.xml"/><Relationship Id="rId2" Type="http://schemas.openxmlformats.org/officeDocument/2006/relationships/image" Target="../media/image1.jpeg"/><Relationship Id="rId1" Type="http://schemas.openxmlformats.org/officeDocument/2006/relationships/slideLayout" Target="../slideLayouts/slideLayout6.xml"/></Relationships>
</file>

<file path=ppt/slides/_rels/slide92.xml.rels><?xml version="1.0" encoding="UTF-8" standalone="yes"?>
<Relationships xmlns="http://schemas.openxmlformats.org/package/2006/relationships"><Relationship Id="rId8" Type="http://schemas.openxmlformats.org/officeDocument/2006/relationships/slide" Target="slide91.xml"/><Relationship Id="rId3" Type="http://schemas.openxmlformats.org/officeDocument/2006/relationships/image" Target="../media/image5.png"/><Relationship Id="rId7" Type="http://schemas.openxmlformats.org/officeDocument/2006/relationships/image" Target="../media/image6.png"/><Relationship Id="rId2" Type="http://schemas.openxmlformats.org/officeDocument/2006/relationships/notesSlide" Target="../notesSlides/notesSlide34.xml"/><Relationship Id="rId1" Type="http://schemas.openxmlformats.org/officeDocument/2006/relationships/slideLayout" Target="../slideLayouts/slideLayout6.xml"/><Relationship Id="rId6" Type="http://schemas.openxmlformats.org/officeDocument/2006/relationships/image" Target="../media/image7.png"/><Relationship Id="rId5" Type="http://schemas.openxmlformats.org/officeDocument/2006/relationships/image" Target="../media/image8.png"/><Relationship Id="rId4" Type="http://schemas.microsoft.com/office/2007/relationships/hdphoto" Target="../media/hdphoto1.wdp"/><Relationship Id="rId9" Type="http://schemas.openxmlformats.org/officeDocument/2006/relationships/slide" Target="slide93.xml"/></Relationships>
</file>

<file path=ppt/slides/_rels/slide93.xml.rels><?xml version="1.0" encoding="UTF-8" standalone="yes"?>
<Relationships xmlns="http://schemas.openxmlformats.org/package/2006/relationships"><Relationship Id="rId8" Type="http://schemas.openxmlformats.org/officeDocument/2006/relationships/slide" Target="slide91.xml"/><Relationship Id="rId3" Type="http://schemas.openxmlformats.org/officeDocument/2006/relationships/image" Target="../media/image5.png"/><Relationship Id="rId7" Type="http://schemas.openxmlformats.org/officeDocument/2006/relationships/image" Target="../media/image6.png"/><Relationship Id="rId2" Type="http://schemas.openxmlformats.org/officeDocument/2006/relationships/notesSlide" Target="../notesSlides/notesSlide35.xml"/><Relationship Id="rId1" Type="http://schemas.openxmlformats.org/officeDocument/2006/relationships/slideLayout" Target="../slideLayouts/slideLayout6.xml"/><Relationship Id="rId6" Type="http://schemas.openxmlformats.org/officeDocument/2006/relationships/image" Target="../media/image7.png"/><Relationship Id="rId5" Type="http://schemas.openxmlformats.org/officeDocument/2006/relationships/image" Target="../media/image8.png"/><Relationship Id="rId4" Type="http://schemas.microsoft.com/office/2007/relationships/hdphoto" Target="../media/hdphoto1.wdp"/><Relationship Id="rId9" Type="http://schemas.openxmlformats.org/officeDocument/2006/relationships/slide" Target="slide94.xml"/></Relationships>
</file>

<file path=ppt/slides/_rels/slide94.xml.rels><?xml version="1.0" encoding="UTF-8" standalone="yes"?>
<Relationships xmlns="http://schemas.openxmlformats.org/package/2006/relationships"><Relationship Id="rId8" Type="http://schemas.openxmlformats.org/officeDocument/2006/relationships/slide" Target="slide95.xml"/><Relationship Id="rId3" Type="http://schemas.openxmlformats.org/officeDocument/2006/relationships/image" Target="../media/image5.png"/><Relationship Id="rId7" Type="http://schemas.openxmlformats.org/officeDocument/2006/relationships/image" Target="../media/image6.png"/><Relationship Id="rId2" Type="http://schemas.openxmlformats.org/officeDocument/2006/relationships/notesSlide" Target="../notesSlides/notesSlide36.xml"/><Relationship Id="rId1" Type="http://schemas.openxmlformats.org/officeDocument/2006/relationships/slideLayout" Target="../slideLayouts/slideLayout6.xml"/><Relationship Id="rId6" Type="http://schemas.openxmlformats.org/officeDocument/2006/relationships/image" Target="../media/image7.png"/><Relationship Id="rId5" Type="http://schemas.openxmlformats.org/officeDocument/2006/relationships/image" Target="../media/image8.png"/><Relationship Id="rId4" Type="http://schemas.microsoft.com/office/2007/relationships/hdphoto" Target="../media/hdphoto1.wdp"/><Relationship Id="rId9" Type="http://schemas.openxmlformats.org/officeDocument/2006/relationships/slide" Target="slide91.xml"/></Relationships>
</file>

<file path=ppt/slides/_rels/slide95.xml.rels><?xml version="1.0" encoding="UTF-8" standalone="yes"?>
<Relationships xmlns="http://schemas.openxmlformats.org/package/2006/relationships"><Relationship Id="rId8" Type="http://schemas.openxmlformats.org/officeDocument/2006/relationships/slide" Target="slide91.xml"/><Relationship Id="rId3" Type="http://schemas.openxmlformats.org/officeDocument/2006/relationships/image" Target="../media/image5.png"/><Relationship Id="rId7" Type="http://schemas.openxmlformats.org/officeDocument/2006/relationships/image" Target="../media/image6.png"/><Relationship Id="rId2" Type="http://schemas.openxmlformats.org/officeDocument/2006/relationships/notesSlide" Target="../notesSlides/notesSlide37.xml"/><Relationship Id="rId1" Type="http://schemas.openxmlformats.org/officeDocument/2006/relationships/slideLayout" Target="../slideLayouts/slideLayout6.xml"/><Relationship Id="rId6" Type="http://schemas.openxmlformats.org/officeDocument/2006/relationships/image" Target="../media/image7.png"/><Relationship Id="rId5" Type="http://schemas.openxmlformats.org/officeDocument/2006/relationships/image" Target="../media/image8.png"/><Relationship Id="rId4" Type="http://schemas.microsoft.com/office/2007/relationships/hdphoto" Target="../media/hdphoto1.wdp"/><Relationship Id="rId9" Type="http://schemas.openxmlformats.org/officeDocument/2006/relationships/slide" Target="slide96.xml"/></Relationships>
</file>

<file path=ppt/slides/_rels/slide96.xml.rels><?xml version="1.0" encoding="UTF-8" standalone="yes"?>
<Relationships xmlns="http://schemas.openxmlformats.org/package/2006/relationships"><Relationship Id="rId8" Type="http://schemas.openxmlformats.org/officeDocument/2006/relationships/slide" Target="slide97.xml"/><Relationship Id="rId3" Type="http://schemas.openxmlformats.org/officeDocument/2006/relationships/image" Target="../media/image5.png"/><Relationship Id="rId7" Type="http://schemas.openxmlformats.org/officeDocument/2006/relationships/image" Target="../media/image6.png"/><Relationship Id="rId2" Type="http://schemas.openxmlformats.org/officeDocument/2006/relationships/notesSlide" Target="../notesSlides/notesSlide38.xml"/><Relationship Id="rId1" Type="http://schemas.openxmlformats.org/officeDocument/2006/relationships/slideLayout" Target="../slideLayouts/slideLayout6.xml"/><Relationship Id="rId6" Type="http://schemas.openxmlformats.org/officeDocument/2006/relationships/image" Target="../media/image7.png"/><Relationship Id="rId5" Type="http://schemas.openxmlformats.org/officeDocument/2006/relationships/image" Target="../media/image8.png"/><Relationship Id="rId4" Type="http://schemas.microsoft.com/office/2007/relationships/hdphoto" Target="../media/hdphoto1.wdp"/><Relationship Id="rId9" Type="http://schemas.openxmlformats.org/officeDocument/2006/relationships/slide" Target="slide91.xml"/></Relationships>
</file>

<file path=ppt/slides/_rels/slide97.xml.rels><?xml version="1.0" encoding="UTF-8" standalone="yes"?>
<Relationships xmlns="http://schemas.openxmlformats.org/package/2006/relationships"><Relationship Id="rId8" Type="http://schemas.openxmlformats.org/officeDocument/2006/relationships/slide" Target="slide91.xml"/><Relationship Id="rId3" Type="http://schemas.openxmlformats.org/officeDocument/2006/relationships/image" Target="../media/image5.png"/><Relationship Id="rId7" Type="http://schemas.openxmlformats.org/officeDocument/2006/relationships/image" Target="../media/image6.png"/><Relationship Id="rId2" Type="http://schemas.openxmlformats.org/officeDocument/2006/relationships/notesSlide" Target="../notesSlides/notesSlide39.xml"/><Relationship Id="rId1" Type="http://schemas.openxmlformats.org/officeDocument/2006/relationships/slideLayout" Target="../slideLayouts/slideLayout6.xml"/><Relationship Id="rId6" Type="http://schemas.openxmlformats.org/officeDocument/2006/relationships/image" Target="../media/image7.png"/><Relationship Id="rId5" Type="http://schemas.openxmlformats.org/officeDocument/2006/relationships/image" Target="../media/image8.png"/><Relationship Id="rId4" Type="http://schemas.microsoft.com/office/2007/relationships/hdphoto" Target="../media/hdphoto1.wdp"/><Relationship Id="rId9" Type="http://schemas.openxmlformats.org/officeDocument/2006/relationships/slide" Target="slide98.xml"/></Relationships>
</file>

<file path=ppt/slides/_rels/slide98.xml.rels><?xml version="1.0" encoding="UTF-8" standalone="yes"?>
<Relationships xmlns="http://schemas.openxmlformats.org/package/2006/relationships"><Relationship Id="rId8" Type="http://schemas.openxmlformats.org/officeDocument/2006/relationships/slide" Target="slide91.xml"/><Relationship Id="rId3" Type="http://schemas.openxmlformats.org/officeDocument/2006/relationships/image" Target="../media/image5.png"/><Relationship Id="rId7" Type="http://schemas.openxmlformats.org/officeDocument/2006/relationships/image" Target="../media/image6.png"/><Relationship Id="rId2" Type="http://schemas.openxmlformats.org/officeDocument/2006/relationships/notesSlide" Target="../notesSlides/notesSlide40.xml"/><Relationship Id="rId1" Type="http://schemas.openxmlformats.org/officeDocument/2006/relationships/slideLayout" Target="../slideLayouts/slideLayout6.xml"/><Relationship Id="rId6" Type="http://schemas.openxmlformats.org/officeDocument/2006/relationships/image" Target="../media/image7.png"/><Relationship Id="rId5" Type="http://schemas.openxmlformats.org/officeDocument/2006/relationships/image" Target="../media/image8.png"/><Relationship Id="rId4" Type="http://schemas.microsoft.com/office/2007/relationships/hdphoto" Target="../media/hdphoto1.wdp"/><Relationship Id="rId9" Type="http://schemas.openxmlformats.org/officeDocument/2006/relationships/slide" Target="slide99.xml"/></Relationships>
</file>

<file path=ppt/slides/_rels/slide99.xml.rels><?xml version="1.0" encoding="UTF-8" standalone="yes"?>
<Relationships xmlns="http://schemas.openxmlformats.org/package/2006/relationships"><Relationship Id="rId8" Type="http://schemas.openxmlformats.org/officeDocument/2006/relationships/image" Target="../media/image7.png"/><Relationship Id="rId13" Type="http://schemas.openxmlformats.org/officeDocument/2006/relationships/image" Target="../media/image2.png"/><Relationship Id="rId3" Type="http://schemas.openxmlformats.org/officeDocument/2006/relationships/slideLayout" Target="../slideLayouts/slideLayout6.xml"/><Relationship Id="rId7" Type="http://schemas.openxmlformats.org/officeDocument/2006/relationships/image" Target="../media/image8.png"/><Relationship Id="rId12" Type="http://schemas.openxmlformats.org/officeDocument/2006/relationships/image" Target="../media/image23.png"/><Relationship Id="rId2" Type="http://schemas.openxmlformats.org/officeDocument/2006/relationships/audio" Target="../media/media3.mp3"/><Relationship Id="rId1" Type="http://schemas.microsoft.com/office/2007/relationships/media" Target="../media/media3.mp3"/><Relationship Id="rId6" Type="http://schemas.microsoft.com/office/2007/relationships/hdphoto" Target="../media/hdphoto1.wdp"/><Relationship Id="rId11" Type="http://schemas.openxmlformats.org/officeDocument/2006/relationships/image" Target="../media/image19.jpeg"/><Relationship Id="rId5" Type="http://schemas.openxmlformats.org/officeDocument/2006/relationships/image" Target="../media/image5.png"/><Relationship Id="rId10" Type="http://schemas.openxmlformats.org/officeDocument/2006/relationships/slide" Target="slide100.xml"/><Relationship Id="rId4" Type="http://schemas.openxmlformats.org/officeDocument/2006/relationships/notesSlide" Target="../notesSlides/notesSlide41.xml"/><Relationship Id="rId9" Type="http://schemas.openxmlformats.org/officeDocument/2006/relationships/image" Target="../media/image6.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2" descr="Ai Genereret, Forladt, Bygning, Gammel">
            <a:extLst>
              <a:ext uri="{FF2B5EF4-FFF2-40B4-BE49-F238E27FC236}">
                <a16:creationId xmlns:a16="http://schemas.microsoft.com/office/drawing/2014/main" id="{D2112CBA-907E-A550-9007-FB32C11DFB7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l="5024" r="14072" b="-1"/>
          <a:stretch/>
        </p:blipFill>
        <p:spPr bwMode="auto">
          <a:xfrm>
            <a:off x="20" y="1282"/>
            <a:ext cx="9905980" cy="6856718"/>
          </a:xfrm>
          <a:prstGeom prst="rect">
            <a:avLst/>
          </a:prstGeom>
          <a:noFill/>
          <a:extLst>
            <a:ext uri="{909E8E84-426E-40DD-AFC4-6F175D3DCCD1}">
              <a14:hiddenFill xmlns:a14="http://schemas.microsoft.com/office/drawing/2010/main">
                <a:solidFill>
                  <a:srgbClr val="FFFFFF"/>
                </a:solidFill>
              </a14:hiddenFill>
            </a:ext>
          </a:extLst>
        </p:spPr>
      </p:pic>
      <p:sp>
        <p:nvSpPr>
          <p:cNvPr id="2" name="Titel 1">
            <a:extLst>
              <a:ext uri="{FF2B5EF4-FFF2-40B4-BE49-F238E27FC236}">
                <a16:creationId xmlns:a16="http://schemas.microsoft.com/office/drawing/2014/main" id="{321636EB-1610-472E-6719-67B11FB03F99}"/>
              </a:ext>
            </a:extLst>
          </p:cNvPr>
          <p:cNvSpPr>
            <a:spLocks noGrp="1"/>
          </p:cNvSpPr>
          <p:nvPr>
            <p:ph type="ctrTitle"/>
          </p:nvPr>
        </p:nvSpPr>
        <p:spPr/>
        <p:txBody>
          <a:bodyPr>
            <a:normAutofit/>
          </a:bodyPr>
          <a:lstStyle/>
          <a:p>
            <a:r>
              <a:rPr lang="da-DK" b="1" dirty="0">
                <a:solidFill>
                  <a:schemeClr val="bg1"/>
                </a:solidFill>
                <a:latin typeface="Herculanum" panose="02000505000000020004" pitchFamily="2" charset="77"/>
              </a:rPr>
              <a:t>Henfaldskædernes hemmelighed</a:t>
            </a:r>
          </a:p>
        </p:txBody>
      </p:sp>
      <p:sp>
        <p:nvSpPr>
          <p:cNvPr id="5" name="Afrundet rektangel 4">
            <a:hlinkClick r:id="rId5" action="ppaction://hlinksldjump"/>
            <a:extLst>
              <a:ext uri="{FF2B5EF4-FFF2-40B4-BE49-F238E27FC236}">
                <a16:creationId xmlns:a16="http://schemas.microsoft.com/office/drawing/2014/main" id="{B46CFCFD-D9CF-C922-ECAC-B39752F83BF3}"/>
              </a:ext>
            </a:extLst>
          </p:cNvPr>
          <p:cNvSpPr/>
          <p:nvPr/>
        </p:nvSpPr>
        <p:spPr>
          <a:xfrm>
            <a:off x="3656704" y="4883972"/>
            <a:ext cx="2592593" cy="1011219"/>
          </a:xfrm>
          <a:prstGeom prst="roundRect">
            <a:avLst/>
          </a:prstGeom>
          <a:solidFill>
            <a:srgbClr val="146A4A"/>
          </a:solidFill>
          <a:scene3d>
            <a:camera prst="orthographicFront"/>
            <a:lightRig rig="threePt" dir="t"/>
          </a:scene3d>
          <a:sp3d>
            <a:bevelT/>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da-DK" sz="4400" dirty="0">
                <a:latin typeface="Bradley Hand" pitchFamily="2" charset="77"/>
              </a:rPr>
              <a:t>Start</a:t>
            </a:r>
          </a:p>
        </p:txBody>
      </p:sp>
      <p:sp>
        <p:nvSpPr>
          <p:cNvPr id="3" name="Tekstfelt 2">
            <a:extLst>
              <a:ext uri="{FF2B5EF4-FFF2-40B4-BE49-F238E27FC236}">
                <a16:creationId xmlns:a16="http://schemas.microsoft.com/office/drawing/2014/main" id="{4CC7A83F-74DB-AE72-C236-01CC2A6BF2FC}"/>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pic>
        <p:nvPicPr>
          <p:cNvPr id="6" name="dark-horror-piano-252642.mp3">
            <a:hlinkClick r:id="" action="ppaction://media"/>
            <a:extLst>
              <a:ext uri="{FF2B5EF4-FFF2-40B4-BE49-F238E27FC236}">
                <a16:creationId xmlns:a16="http://schemas.microsoft.com/office/drawing/2014/main" id="{C7F58813-32FD-8054-65AE-E7124EE47B3F}"/>
              </a:ext>
            </a:extLst>
          </p:cNvPr>
          <p:cNvPicPr>
            <a:picLocks noChangeAspect="1"/>
          </p:cNvPicPr>
          <p:nvPr>
            <a:audioFile r:link="rId2"/>
            <p:extLst>
              <p:ext uri="{DAA4B4D4-6D71-4841-9C94-3DE7FCFB9230}">
                <p14:media xmlns:p14="http://schemas.microsoft.com/office/powerpoint/2010/main" r:embed="rId1"/>
              </p:ext>
            </p:extLst>
          </p:nvPr>
        </p:nvPicPr>
        <p:blipFill>
          <a:blip r:embed="rId6"/>
          <a:stretch>
            <a:fillRect/>
          </a:stretch>
        </p:blipFill>
        <p:spPr>
          <a:xfrm>
            <a:off x="3225394" y="6982079"/>
            <a:ext cx="812800" cy="812800"/>
          </a:xfrm>
          <a:prstGeom prst="rect">
            <a:avLst/>
          </a:prstGeom>
        </p:spPr>
      </p:pic>
      <p:sp>
        <p:nvSpPr>
          <p:cNvPr id="7" name="Pladsholder til indhold 2">
            <a:extLst>
              <a:ext uri="{FF2B5EF4-FFF2-40B4-BE49-F238E27FC236}">
                <a16:creationId xmlns:a16="http://schemas.microsoft.com/office/drawing/2014/main" id="{53C14752-D42A-04CD-8BBC-7A8A228AC6D9}"/>
              </a:ext>
            </a:extLst>
          </p:cNvPr>
          <p:cNvSpPr txBox="1">
            <a:spLocks/>
          </p:cNvSpPr>
          <p:nvPr/>
        </p:nvSpPr>
        <p:spPr>
          <a:xfrm>
            <a:off x="6568549" y="3668298"/>
            <a:ext cx="2924638" cy="1325563"/>
          </a:xfrm>
          <a:prstGeom prst="rect">
            <a:avLst/>
          </a:prstGeom>
        </p:spPr>
        <p:txBody>
          <a:bodyPr vert="horz" lIns="91440" tIns="45720" rIns="91440" bIns="45720" rtlCol="0">
            <a:normAutofit/>
          </a:bodyPr>
          <a:lstStyle>
            <a:lvl1pPr marL="0" indent="0" algn="ctr" defTabSz="914400" rtl="0" eaLnBrk="1" latinLnBrk="0" hangingPunct="1">
              <a:lnSpc>
                <a:spcPct val="90000"/>
              </a:lnSpc>
              <a:spcBef>
                <a:spcPts val="1000"/>
              </a:spcBef>
              <a:buFont typeface="Arial" panose="020B0604020202020204" pitchFamily="34" charset="0"/>
              <a:buNone/>
              <a:defRPr sz="2400" kern="1200">
                <a:solidFill>
                  <a:schemeClr val="tx1"/>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pPr algn="l"/>
            <a:r>
              <a:rPr lang="da-DK" sz="2800" dirty="0">
                <a:solidFill>
                  <a:schemeClr val="bg1"/>
                </a:solidFill>
                <a:latin typeface="Calibri" panose="020F0502020204030204" pitchFamily="34" charset="0"/>
                <a:cs typeface="Calibri" panose="020F0502020204030204" pitchFamily="34" charset="0"/>
              </a:rPr>
              <a:t>Vælg Slideshow </a:t>
            </a:r>
          </a:p>
          <a:p>
            <a:pPr algn="l"/>
            <a:r>
              <a:rPr lang="da-DK" sz="2800" dirty="0">
                <a:solidFill>
                  <a:schemeClr val="bg1"/>
                </a:solidFill>
                <a:latin typeface="Calibri" panose="020F0502020204030204" pitchFamily="34" charset="0"/>
                <a:cs typeface="Calibri" panose="020F0502020204030204" pitchFamily="34" charset="0"/>
              </a:rPr>
              <a:t>Afspil fra start</a:t>
            </a:r>
          </a:p>
          <a:p>
            <a:pPr algn="r"/>
            <a:endParaRPr lang="da-DK" dirty="0">
              <a:solidFill>
                <a:schemeClr val="bg1"/>
              </a:solidFill>
              <a:latin typeface="Calibri" panose="020F0502020204030204" pitchFamily="34" charset="0"/>
              <a:cs typeface="Calibri" panose="020F0502020204030204" pitchFamily="34" charset="0"/>
            </a:endParaRPr>
          </a:p>
        </p:txBody>
      </p:sp>
    </p:spTree>
    <p:extLst>
      <p:ext uri="{BB962C8B-B14F-4D97-AF65-F5344CB8AC3E}">
        <p14:creationId xmlns:p14="http://schemas.microsoft.com/office/powerpoint/2010/main" val="17537204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1" fill="hold"/>
                                        <p:tgtEl>
                                          <p:spTgt spid="6"/>
                                        </p:tgtEl>
                                      </p:cBhvr>
                                    </p:cmd>
                                  </p:childTnLst>
                                </p:cTn>
                              </p:par>
                            </p:childTnLst>
                          </p:cTn>
                        </p:par>
                        <p:par>
                          <p:cTn id="7" fill="hold">
                            <p:stCondLst>
                              <p:cond delay="0"/>
                            </p:stCondLst>
                            <p:childTnLst>
                              <p:par>
                                <p:cTn id="8" presetID="9" presetClass="entr" presetSubtype="0" fill="hold" grpId="0" nodeType="afterEffect">
                                  <p:stCondLst>
                                    <p:cond delay="0"/>
                                  </p:stCondLst>
                                  <p:childTnLst>
                                    <p:set>
                                      <p:cBhvr>
                                        <p:cTn id="9" dur="1" fill="hold">
                                          <p:stCondLst>
                                            <p:cond delay="0"/>
                                          </p:stCondLst>
                                        </p:cTn>
                                        <p:tgtEl>
                                          <p:spTgt spid="7">
                                            <p:txEl>
                                              <p:pRg st="0" end="0"/>
                                            </p:txEl>
                                          </p:spTgt>
                                        </p:tgtEl>
                                        <p:attrNameLst>
                                          <p:attrName>style.visibility</p:attrName>
                                        </p:attrNameLst>
                                      </p:cBhvr>
                                      <p:to>
                                        <p:strVal val="visible"/>
                                      </p:to>
                                    </p:set>
                                    <p:animEffect transition="in" filter="dissolve">
                                      <p:cBhvr>
                                        <p:cTn id="10" dur="3000"/>
                                        <p:tgtEl>
                                          <p:spTgt spid="7">
                                            <p:txEl>
                                              <p:pRg st="0" end="0"/>
                                            </p:txEl>
                                          </p:spTgt>
                                        </p:tgtEl>
                                      </p:cBhvr>
                                    </p:animEffect>
                                  </p:childTnLst>
                                </p:cTn>
                              </p:par>
                            </p:childTnLst>
                          </p:cTn>
                        </p:par>
                        <p:par>
                          <p:cTn id="11" fill="hold">
                            <p:stCondLst>
                              <p:cond delay="3000"/>
                            </p:stCondLst>
                            <p:childTnLst>
                              <p:par>
                                <p:cTn id="12" presetID="9" presetClass="entr" presetSubtype="0" fill="hold" grpId="0" nodeType="afterEffect">
                                  <p:stCondLst>
                                    <p:cond delay="0"/>
                                  </p:stCondLst>
                                  <p:childTnLst>
                                    <p:set>
                                      <p:cBhvr>
                                        <p:cTn id="13" dur="1" fill="hold">
                                          <p:stCondLst>
                                            <p:cond delay="0"/>
                                          </p:stCondLst>
                                        </p:cTn>
                                        <p:tgtEl>
                                          <p:spTgt spid="7">
                                            <p:txEl>
                                              <p:pRg st="1" end="1"/>
                                            </p:txEl>
                                          </p:spTgt>
                                        </p:tgtEl>
                                        <p:attrNameLst>
                                          <p:attrName>style.visibility</p:attrName>
                                        </p:attrNameLst>
                                      </p:cBhvr>
                                      <p:to>
                                        <p:strVal val="visible"/>
                                      </p:to>
                                    </p:set>
                                    <p:animEffect transition="in" filter="dissolve">
                                      <p:cBhvr>
                                        <p:cTn id="14" dur="3000"/>
                                        <p:tgtEl>
                                          <p:spTgt spid="7">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audio>
              <p:cMediaNode vol="53030" numSld="999" showWhenStopped="0">
                <p:cTn id="15" repeatCount="indefinite" fill="hold" display="0">
                  <p:stCondLst>
                    <p:cond delay="indefinite"/>
                  </p:stCondLst>
                  <p:endCondLst>
                    <p:cond evt="onStopAudio" delay="0">
                      <p:tgtEl>
                        <p:sldTgt/>
                      </p:tgtEl>
                    </p:cond>
                  </p:endCondLst>
                </p:cTn>
                <p:tgtEl>
                  <p:spTgt spid="6"/>
                </p:tgtEl>
              </p:cMediaNode>
            </p:audio>
          </p:childTnLst>
        </p:cTn>
      </p:par>
    </p:tnLst>
    <p:bldLst>
      <p:bldP spid="7" grpId="0" build="p"/>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0540DB8-9EBF-530A-F318-EC735C6651BA}"/>
            </a:ext>
          </a:extLst>
        </p:cNvPr>
        <p:cNvGrpSpPr/>
        <p:nvPr/>
      </p:nvGrpSpPr>
      <p:grpSpPr>
        <a:xfrm>
          <a:off x="0" y="0"/>
          <a:ext cx="0" cy="0"/>
          <a:chOff x="0" y="0"/>
          <a:chExt cx="0" cy="0"/>
        </a:xfrm>
      </p:grpSpPr>
      <p:pic>
        <p:nvPicPr>
          <p:cNvPr id="2118" name="Picture 2" descr="Ai Genereret, Forladt, Bygning, Gammel">
            <a:extLst>
              <a:ext uri="{FF2B5EF4-FFF2-40B4-BE49-F238E27FC236}">
                <a16:creationId xmlns:a16="http://schemas.microsoft.com/office/drawing/2014/main" id="{E239B389-C942-6110-5D9B-0E0EB1389042}"/>
              </a:ext>
            </a:extLst>
          </p:cNvPr>
          <p:cNvPicPr>
            <a:picLocks noChangeAspect="1" noChangeArrowheads="1"/>
          </p:cNvPicPr>
          <p:nvPr/>
        </p:nvPicPr>
        <p:blipFill>
          <a:blip r:embed="rId3">
            <a:extLst>
              <a:ext uri="{BEBA8EAE-BF5A-486C-A8C5-ECC9F3942E4B}">
                <a14:imgProps xmlns:a14="http://schemas.microsoft.com/office/drawing/2010/main">
                  <a14:imgLayer r:embed="rId4">
                    <a14:imgEffect>
                      <a14:brightnessContrast bright="-40000" contrast="-40000"/>
                    </a14:imgEffect>
                  </a14:imgLayer>
                </a14:imgProps>
              </a:ext>
              <a:ext uri="{28A0092B-C50C-407E-A947-70E740481C1C}">
                <a14:useLocalDpi xmlns:a14="http://schemas.microsoft.com/office/drawing/2010/main" val="0"/>
              </a:ext>
            </a:extLst>
          </a:blip>
          <a:srcRect l="5024" r="14072" b="-1"/>
          <a:stretch/>
        </p:blipFill>
        <p:spPr bwMode="auto">
          <a:xfrm>
            <a:off x="-1750" y="1282"/>
            <a:ext cx="9905980" cy="6856718"/>
          </a:xfrm>
          <a:prstGeom prst="rect">
            <a:avLst/>
          </a:prstGeom>
          <a:noFill/>
          <a:extLst>
            <a:ext uri="{909E8E84-426E-40DD-AFC4-6F175D3DCCD1}">
              <a14:hiddenFill xmlns:a14="http://schemas.microsoft.com/office/drawing/2010/main">
                <a:solidFill>
                  <a:srgbClr val="FFFFFF"/>
                </a:solidFill>
              </a14:hiddenFill>
            </a:ext>
          </a:extLst>
        </p:spPr>
      </p:pic>
      <p:sp>
        <p:nvSpPr>
          <p:cNvPr id="2" name="Titel 1">
            <a:extLst>
              <a:ext uri="{FF2B5EF4-FFF2-40B4-BE49-F238E27FC236}">
                <a16:creationId xmlns:a16="http://schemas.microsoft.com/office/drawing/2014/main" id="{8997FCD5-3DBB-D059-580D-1FD57789322F}"/>
              </a:ext>
            </a:extLst>
          </p:cNvPr>
          <p:cNvSpPr>
            <a:spLocks noGrp="1"/>
          </p:cNvSpPr>
          <p:nvPr>
            <p:ph type="title"/>
          </p:nvPr>
        </p:nvSpPr>
        <p:spPr>
          <a:xfrm>
            <a:off x="401638" y="110296"/>
            <a:ext cx="8543925" cy="1325563"/>
          </a:xfrm>
        </p:spPr>
        <p:txBody>
          <a:bodyPr/>
          <a:lstStyle/>
          <a:p>
            <a:r>
              <a:rPr lang="da-DK" dirty="0">
                <a:solidFill>
                  <a:schemeClr val="bg1"/>
                </a:solidFill>
                <a:latin typeface="Herculanum" panose="02000505000000020004" pitchFamily="2" charset="77"/>
              </a:rPr>
              <a:t>Uran – 227  </a:t>
            </a:r>
          </a:p>
        </p:txBody>
      </p:sp>
      <p:grpSp>
        <p:nvGrpSpPr>
          <p:cNvPr id="688" name="Gruppe 687">
            <a:extLst>
              <a:ext uri="{FF2B5EF4-FFF2-40B4-BE49-F238E27FC236}">
                <a16:creationId xmlns:a16="http://schemas.microsoft.com/office/drawing/2014/main" id="{8F9F353B-ECB8-1A07-38DE-A33189EAC271}"/>
              </a:ext>
            </a:extLst>
          </p:cNvPr>
          <p:cNvGrpSpPr/>
          <p:nvPr/>
        </p:nvGrpSpPr>
        <p:grpSpPr>
          <a:xfrm>
            <a:off x="338113" y="1387706"/>
            <a:ext cx="5842309" cy="5233756"/>
            <a:chOff x="766885" y="981717"/>
            <a:chExt cx="5842309" cy="5233756"/>
          </a:xfrm>
        </p:grpSpPr>
        <p:grpSp>
          <p:nvGrpSpPr>
            <p:cNvPr id="689" name="Gruppe 688">
              <a:extLst>
                <a:ext uri="{FF2B5EF4-FFF2-40B4-BE49-F238E27FC236}">
                  <a16:creationId xmlns:a16="http://schemas.microsoft.com/office/drawing/2014/main" id="{4A2027AA-3126-534C-A634-5EF64F77BF3D}"/>
                </a:ext>
              </a:extLst>
            </p:cNvPr>
            <p:cNvGrpSpPr/>
            <p:nvPr/>
          </p:nvGrpSpPr>
          <p:grpSpPr>
            <a:xfrm>
              <a:off x="778422" y="981717"/>
              <a:ext cx="5830772" cy="5233756"/>
              <a:chOff x="-136438" y="1029165"/>
              <a:chExt cx="5830772" cy="5233756"/>
            </a:xfrm>
          </p:grpSpPr>
          <p:grpSp>
            <p:nvGrpSpPr>
              <p:cNvPr id="858" name="Gruppe 857">
                <a:extLst>
                  <a:ext uri="{FF2B5EF4-FFF2-40B4-BE49-F238E27FC236}">
                    <a16:creationId xmlns:a16="http://schemas.microsoft.com/office/drawing/2014/main" id="{B3D8BB11-E1FC-9DC0-D074-4C38ACFF77C7}"/>
                  </a:ext>
                </a:extLst>
              </p:cNvPr>
              <p:cNvGrpSpPr/>
              <p:nvPr/>
            </p:nvGrpSpPr>
            <p:grpSpPr>
              <a:xfrm>
                <a:off x="4253398" y="1061132"/>
                <a:ext cx="442069" cy="4756379"/>
                <a:chOff x="3817279" y="1064461"/>
                <a:chExt cx="442069" cy="4756379"/>
              </a:xfrm>
            </p:grpSpPr>
            <p:sp>
              <p:nvSpPr>
                <p:cNvPr id="1528" name="Rektangel 1527">
                  <a:extLst>
                    <a:ext uri="{FF2B5EF4-FFF2-40B4-BE49-F238E27FC236}">
                      <a16:creationId xmlns:a16="http://schemas.microsoft.com/office/drawing/2014/main" id="{3598A1F6-F246-0C3D-1D6C-16BE17DF1728}"/>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529" name="Rektangel 1528">
                  <a:extLst>
                    <a:ext uri="{FF2B5EF4-FFF2-40B4-BE49-F238E27FC236}">
                      <a16:creationId xmlns:a16="http://schemas.microsoft.com/office/drawing/2014/main" id="{7B0BA698-E876-65F2-9341-9703CB740ECF}"/>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530" name="Rektangel 1529">
                  <a:extLst>
                    <a:ext uri="{FF2B5EF4-FFF2-40B4-BE49-F238E27FC236}">
                      <a16:creationId xmlns:a16="http://schemas.microsoft.com/office/drawing/2014/main" id="{24A76ED6-A797-D3F5-B453-86DC951C9AC8}"/>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531" name="Rektangel 1530">
                  <a:extLst>
                    <a:ext uri="{FF2B5EF4-FFF2-40B4-BE49-F238E27FC236}">
                      <a16:creationId xmlns:a16="http://schemas.microsoft.com/office/drawing/2014/main" id="{D20E0A2A-C1B9-E68A-E7AD-9BB0D6CEA00A}"/>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532" name="Rektangel 1531">
                  <a:extLst>
                    <a:ext uri="{FF2B5EF4-FFF2-40B4-BE49-F238E27FC236}">
                      <a16:creationId xmlns:a16="http://schemas.microsoft.com/office/drawing/2014/main" id="{C0B0EF14-1CBD-107F-B3DD-B3A77E4856A8}"/>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533" name="Rektangel 1532">
                  <a:extLst>
                    <a:ext uri="{FF2B5EF4-FFF2-40B4-BE49-F238E27FC236}">
                      <a16:creationId xmlns:a16="http://schemas.microsoft.com/office/drawing/2014/main" id="{A4F1F7D7-D314-E8CA-031A-39BD6D66E661}"/>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534" name="Rektangel 1533">
                  <a:extLst>
                    <a:ext uri="{FF2B5EF4-FFF2-40B4-BE49-F238E27FC236}">
                      <a16:creationId xmlns:a16="http://schemas.microsoft.com/office/drawing/2014/main" id="{C6EC9684-3FCF-80C9-5D36-6086E6B735CE}"/>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535" name="Rektangel 1534">
                  <a:extLst>
                    <a:ext uri="{FF2B5EF4-FFF2-40B4-BE49-F238E27FC236}">
                      <a16:creationId xmlns:a16="http://schemas.microsoft.com/office/drawing/2014/main" id="{3E7DE082-B5E1-0A93-D2BD-FA151A556072}"/>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536" name="Rektangel 1535">
                  <a:extLst>
                    <a:ext uri="{FF2B5EF4-FFF2-40B4-BE49-F238E27FC236}">
                      <a16:creationId xmlns:a16="http://schemas.microsoft.com/office/drawing/2014/main" id="{BA8F59AC-C88C-5A9E-4292-CB893961BAB9}"/>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537" name="Rektangel 1536">
                  <a:extLst>
                    <a:ext uri="{FF2B5EF4-FFF2-40B4-BE49-F238E27FC236}">
                      <a16:creationId xmlns:a16="http://schemas.microsoft.com/office/drawing/2014/main" id="{BD711206-A7BE-BC7A-0AE6-B8F536BE0D3E}"/>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538" name="Rektangel 1537">
                  <a:extLst>
                    <a:ext uri="{FF2B5EF4-FFF2-40B4-BE49-F238E27FC236}">
                      <a16:creationId xmlns:a16="http://schemas.microsoft.com/office/drawing/2014/main" id="{F354ABE7-0A24-63F3-EF69-5C9CA5A5FBC8}"/>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859" name="Rektangel 858">
                <a:extLst>
                  <a:ext uri="{FF2B5EF4-FFF2-40B4-BE49-F238E27FC236}">
                    <a16:creationId xmlns:a16="http://schemas.microsoft.com/office/drawing/2014/main" id="{FF683B7F-8AC1-01CC-22BA-AB90398436A1}"/>
                  </a:ext>
                </a:extLst>
              </p:cNvPr>
              <p:cNvSpPr>
                <a:spLocks noChangeAspect="1"/>
              </p:cNvSpPr>
              <p:nvPr/>
            </p:nvSpPr>
            <p:spPr>
              <a:xfrm>
                <a:off x="4265457" y="581623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860" name="Gruppe 859">
                <a:extLst>
                  <a:ext uri="{FF2B5EF4-FFF2-40B4-BE49-F238E27FC236}">
                    <a16:creationId xmlns:a16="http://schemas.microsoft.com/office/drawing/2014/main" id="{282648E3-3360-C714-5399-46704F75803F}"/>
                  </a:ext>
                </a:extLst>
              </p:cNvPr>
              <p:cNvGrpSpPr/>
              <p:nvPr/>
            </p:nvGrpSpPr>
            <p:grpSpPr>
              <a:xfrm>
                <a:off x="4196610" y="1032983"/>
                <a:ext cx="641389" cy="5216305"/>
                <a:chOff x="2892468" y="1032983"/>
                <a:chExt cx="641389" cy="5216305"/>
              </a:xfrm>
            </p:grpSpPr>
            <p:grpSp>
              <p:nvGrpSpPr>
                <p:cNvPr id="1491" name="Gruppe 1490">
                  <a:extLst>
                    <a:ext uri="{FF2B5EF4-FFF2-40B4-BE49-F238E27FC236}">
                      <a16:creationId xmlns:a16="http://schemas.microsoft.com/office/drawing/2014/main" id="{F538231F-6EF3-0AF3-ED8E-C5FE88B24891}"/>
                    </a:ext>
                  </a:extLst>
                </p:cNvPr>
                <p:cNvGrpSpPr/>
                <p:nvPr/>
              </p:nvGrpSpPr>
              <p:grpSpPr>
                <a:xfrm>
                  <a:off x="2892468" y="1032983"/>
                  <a:ext cx="641389" cy="5216305"/>
                  <a:chOff x="3475384" y="1188399"/>
                  <a:chExt cx="641389" cy="5216305"/>
                </a:xfrm>
              </p:grpSpPr>
              <p:sp>
                <p:nvSpPr>
                  <p:cNvPr id="1495" name="Tekstfelt 1494">
                    <a:extLst>
                      <a:ext uri="{FF2B5EF4-FFF2-40B4-BE49-F238E27FC236}">
                        <a16:creationId xmlns:a16="http://schemas.microsoft.com/office/drawing/2014/main" id="{7E28D9F3-8B8B-9927-FCEC-1A68FCCF61E2}"/>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496" name="Tekstfelt 1495">
                    <a:extLst>
                      <a:ext uri="{FF2B5EF4-FFF2-40B4-BE49-F238E27FC236}">
                        <a16:creationId xmlns:a16="http://schemas.microsoft.com/office/drawing/2014/main" id="{B819AE9D-AE13-A1F6-D842-AB4F60D0CD77}"/>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497" name="Tekstfelt 1496">
                    <a:extLst>
                      <a:ext uri="{FF2B5EF4-FFF2-40B4-BE49-F238E27FC236}">
                        <a16:creationId xmlns:a16="http://schemas.microsoft.com/office/drawing/2014/main" id="{D135675C-4004-C2C1-95D5-AF2AC2CD6131}"/>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498" name="Tekstfelt 1497">
                    <a:extLst>
                      <a:ext uri="{FF2B5EF4-FFF2-40B4-BE49-F238E27FC236}">
                        <a16:creationId xmlns:a16="http://schemas.microsoft.com/office/drawing/2014/main" id="{8D98083B-D0EF-99D2-905F-DA07BE30361D}"/>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499" name="Tekstfelt 1498">
                    <a:extLst>
                      <a:ext uri="{FF2B5EF4-FFF2-40B4-BE49-F238E27FC236}">
                        <a16:creationId xmlns:a16="http://schemas.microsoft.com/office/drawing/2014/main" id="{5725F296-1BCB-BA65-A569-1EFA0B7AFA88}"/>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500" name="Tekstfelt 1499">
                    <a:extLst>
                      <a:ext uri="{FF2B5EF4-FFF2-40B4-BE49-F238E27FC236}">
                        <a16:creationId xmlns:a16="http://schemas.microsoft.com/office/drawing/2014/main" id="{A2E65B6B-EA41-D627-302D-DE94392C4BD6}"/>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501" name="Tekstfelt 1500">
                    <a:extLst>
                      <a:ext uri="{FF2B5EF4-FFF2-40B4-BE49-F238E27FC236}">
                        <a16:creationId xmlns:a16="http://schemas.microsoft.com/office/drawing/2014/main" id="{21845876-B150-A2BE-18FE-7D29344A43E7}"/>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502" name="Tekstfelt 1501">
                    <a:extLst>
                      <a:ext uri="{FF2B5EF4-FFF2-40B4-BE49-F238E27FC236}">
                        <a16:creationId xmlns:a16="http://schemas.microsoft.com/office/drawing/2014/main" id="{1F8DA77A-BCD9-0002-9CEF-45C7706EFAAF}"/>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503" name="Tekstfelt 1502">
                    <a:extLst>
                      <a:ext uri="{FF2B5EF4-FFF2-40B4-BE49-F238E27FC236}">
                        <a16:creationId xmlns:a16="http://schemas.microsoft.com/office/drawing/2014/main" id="{81C654B0-F6F5-7834-FB35-C922878E76FA}"/>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504" name="Tekstfelt 1503">
                    <a:extLst>
                      <a:ext uri="{FF2B5EF4-FFF2-40B4-BE49-F238E27FC236}">
                        <a16:creationId xmlns:a16="http://schemas.microsoft.com/office/drawing/2014/main" id="{36F32BA4-0B35-AF73-6F6C-F10C5CBBC77C}"/>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505" name="Tekstfelt 1504">
                    <a:extLst>
                      <a:ext uri="{FF2B5EF4-FFF2-40B4-BE49-F238E27FC236}">
                        <a16:creationId xmlns:a16="http://schemas.microsoft.com/office/drawing/2014/main" id="{AE8055D7-0280-A11D-8FD6-E8A8EA19AF4D}"/>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506" name="Tekstfelt 1505">
                    <a:extLst>
                      <a:ext uri="{FF2B5EF4-FFF2-40B4-BE49-F238E27FC236}">
                        <a16:creationId xmlns:a16="http://schemas.microsoft.com/office/drawing/2014/main" id="{BD0C2DAF-E682-FD93-2E68-BA3CED71CC43}"/>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507" name="Tekstfelt 1506">
                    <a:extLst>
                      <a:ext uri="{FF2B5EF4-FFF2-40B4-BE49-F238E27FC236}">
                        <a16:creationId xmlns:a16="http://schemas.microsoft.com/office/drawing/2014/main" id="{B098BE5D-2C46-6F64-6B32-EEB122E7F333}"/>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508" name="Tekstfelt 1507">
                    <a:extLst>
                      <a:ext uri="{FF2B5EF4-FFF2-40B4-BE49-F238E27FC236}">
                        <a16:creationId xmlns:a16="http://schemas.microsoft.com/office/drawing/2014/main" id="{B9E9C822-F5F9-5C65-A3CB-0E3D6FFCBA78}"/>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509" name="Tekstfelt 1508">
                    <a:extLst>
                      <a:ext uri="{FF2B5EF4-FFF2-40B4-BE49-F238E27FC236}">
                        <a16:creationId xmlns:a16="http://schemas.microsoft.com/office/drawing/2014/main" id="{CF1FFC28-CEF4-A646-E11F-CCEC9B28454E}"/>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510" name="Tekstfelt 1509">
                    <a:extLst>
                      <a:ext uri="{FF2B5EF4-FFF2-40B4-BE49-F238E27FC236}">
                        <a16:creationId xmlns:a16="http://schemas.microsoft.com/office/drawing/2014/main" id="{077FBA07-5FBD-6535-7971-A5D80C23F3EA}"/>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511" name="Tekstfelt 1510">
                    <a:extLst>
                      <a:ext uri="{FF2B5EF4-FFF2-40B4-BE49-F238E27FC236}">
                        <a16:creationId xmlns:a16="http://schemas.microsoft.com/office/drawing/2014/main" id="{1C29915E-F423-BA8B-308D-92551F840814}"/>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512" name="Tekstfelt 1511">
                    <a:extLst>
                      <a:ext uri="{FF2B5EF4-FFF2-40B4-BE49-F238E27FC236}">
                        <a16:creationId xmlns:a16="http://schemas.microsoft.com/office/drawing/2014/main" id="{CF381058-050B-AC45-CF46-A0ABDC1BD13A}"/>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513" name="Tekstfelt 1512">
                    <a:extLst>
                      <a:ext uri="{FF2B5EF4-FFF2-40B4-BE49-F238E27FC236}">
                        <a16:creationId xmlns:a16="http://schemas.microsoft.com/office/drawing/2014/main" id="{8A9AA1D7-EDEF-B1E4-D6B6-ACB226874702}"/>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514" name="Tekstfelt 1513">
                    <a:extLst>
                      <a:ext uri="{FF2B5EF4-FFF2-40B4-BE49-F238E27FC236}">
                        <a16:creationId xmlns:a16="http://schemas.microsoft.com/office/drawing/2014/main" id="{F925D8A9-6686-E8A1-C724-686469C0C39F}"/>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515" name="Tekstfelt 1514">
                    <a:extLst>
                      <a:ext uri="{FF2B5EF4-FFF2-40B4-BE49-F238E27FC236}">
                        <a16:creationId xmlns:a16="http://schemas.microsoft.com/office/drawing/2014/main" id="{0CC56E57-92A7-1366-F529-66A5CDC55BF0}"/>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516" name="Tekstfelt 1515">
                    <a:extLst>
                      <a:ext uri="{FF2B5EF4-FFF2-40B4-BE49-F238E27FC236}">
                        <a16:creationId xmlns:a16="http://schemas.microsoft.com/office/drawing/2014/main" id="{54F947AA-6D91-1569-5C6E-587360D81A7A}"/>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517" name="Tekstfelt 1516">
                    <a:extLst>
                      <a:ext uri="{FF2B5EF4-FFF2-40B4-BE49-F238E27FC236}">
                        <a16:creationId xmlns:a16="http://schemas.microsoft.com/office/drawing/2014/main" id="{B844D675-82C6-0CFD-7E51-2C253062C32B}"/>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518" name="Tekstfelt 1517">
                    <a:extLst>
                      <a:ext uri="{FF2B5EF4-FFF2-40B4-BE49-F238E27FC236}">
                        <a16:creationId xmlns:a16="http://schemas.microsoft.com/office/drawing/2014/main" id="{840A6576-7535-ABBE-B933-70FADF6CF1EE}"/>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519" name="Tekstfelt 1518">
                    <a:extLst>
                      <a:ext uri="{FF2B5EF4-FFF2-40B4-BE49-F238E27FC236}">
                        <a16:creationId xmlns:a16="http://schemas.microsoft.com/office/drawing/2014/main" id="{7414F303-493C-6F87-88E7-7553352DB6D4}"/>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520" name="Tekstfelt 1519">
                    <a:extLst>
                      <a:ext uri="{FF2B5EF4-FFF2-40B4-BE49-F238E27FC236}">
                        <a16:creationId xmlns:a16="http://schemas.microsoft.com/office/drawing/2014/main" id="{A1DEBA8B-A73A-B1FF-F0BD-1EE45FFAD0B6}"/>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521" name="Tekstfelt 1520">
                    <a:extLst>
                      <a:ext uri="{FF2B5EF4-FFF2-40B4-BE49-F238E27FC236}">
                        <a16:creationId xmlns:a16="http://schemas.microsoft.com/office/drawing/2014/main" id="{D2049AEF-0FBC-15D4-AA6F-00A6B82C8C6B}"/>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522" name="Tekstfelt 1521">
                    <a:extLst>
                      <a:ext uri="{FF2B5EF4-FFF2-40B4-BE49-F238E27FC236}">
                        <a16:creationId xmlns:a16="http://schemas.microsoft.com/office/drawing/2014/main" id="{B8F8E075-99B9-789D-7E35-7789F5F54361}"/>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523" name="Tekstfelt 1522">
                    <a:extLst>
                      <a:ext uri="{FF2B5EF4-FFF2-40B4-BE49-F238E27FC236}">
                        <a16:creationId xmlns:a16="http://schemas.microsoft.com/office/drawing/2014/main" id="{61EC91B6-BDEE-25FB-978B-82CCE44A0ACB}"/>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524" name="Tekstfelt 1523">
                    <a:extLst>
                      <a:ext uri="{FF2B5EF4-FFF2-40B4-BE49-F238E27FC236}">
                        <a16:creationId xmlns:a16="http://schemas.microsoft.com/office/drawing/2014/main" id="{E5E1C696-AEE5-F359-E094-F40DC5B41F32}"/>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525" name="Tekstfelt 1524">
                    <a:extLst>
                      <a:ext uri="{FF2B5EF4-FFF2-40B4-BE49-F238E27FC236}">
                        <a16:creationId xmlns:a16="http://schemas.microsoft.com/office/drawing/2014/main" id="{E0E378B9-4BB7-5081-CB36-582F99734CDA}"/>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526" name="Tekstfelt 1525">
                    <a:extLst>
                      <a:ext uri="{FF2B5EF4-FFF2-40B4-BE49-F238E27FC236}">
                        <a16:creationId xmlns:a16="http://schemas.microsoft.com/office/drawing/2014/main" id="{FA005BAB-B844-14DB-3259-6CDA70FB05B5}"/>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527" name="Tekstfelt 1526">
                    <a:extLst>
                      <a:ext uri="{FF2B5EF4-FFF2-40B4-BE49-F238E27FC236}">
                        <a16:creationId xmlns:a16="http://schemas.microsoft.com/office/drawing/2014/main" id="{4E583BAB-8A39-9090-3166-3CF5621BF917}"/>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492" name="Tekstfelt 1491">
                  <a:extLst>
                    <a:ext uri="{FF2B5EF4-FFF2-40B4-BE49-F238E27FC236}">
                      <a16:creationId xmlns:a16="http://schemas.microsoft.com/office/drawing/2014/main" id="{28B1CE55-7DB2-FE92-8FCC-7A1DD13A79E6}"/>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493" name="Tekstfelt 1492">
                  <a:extLst>
                    <a:ext uri="{FF2B5EF4-FFF2-40B4-BE49-F238E27FC236}">
                      <a16:creationId xmlns:a16="http://schemas.microsoft.com/office/drawing/2014/main" id="{02AEE401-D140-2E04-56B9-DDE010B9FA50}"/>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494" name="Tekstfelt 1493">
                  <a:extLst>
                    <a:ext uri="{FF2B5EF4-FFF2-40B4-BE49-F238E27FC236}">
                      <a16:creationId xmlns:a16="http://schemas.microsoft.com/office/drawing/2014/main" id="{32BC8C52-0307-7CF1-29C0-A41E711EC92C}"/>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861" name="Gruppe 860">
                <a:extLst>
                  <a:ext uri="{FF2B5EF4-FFF2-40B4-BE49-F238E27FC236}">
                    <a16:creationId xmlns:a16="http://schemas.microsoft.com/office/drawing/2014/main" id="{EFA4E83A-088F-B245-8EFF-9F6E0275A20D}"/>
                  </a:ext>
                </a:extLst>
              </p:cNvPr>
              <p:cNvGrpSpPr/>
              <p:nvPr/>
            </p:nvGrpSpPr>
            <p:grpSpPr>
              <a:xfrm>
                <a:off x="4188892" y="1168460"/>
                <a:ext cx="374057" cy="4971316"/>
                <a:chOff x="2884750" y="1168460"/>
                <a:chExt cx="374057" cy="4971316"/>
              </a:xfrm>
            </p:grpSpPr>
            <p:grpSp>
              <p:nvGrpSpPr>
                <p:cNvPr id="1478" name="Gruppe 1477">
                  <a:extLst>
                    <a:ext uri="{FF2B5EF4-FFF2-40B4-BE49-F238E27FC236}">
                      <a16:creationId xmlns:a16="http://schemas.microsoft.com/office/drawing/2014/main" id="{6372EF09-D69D-AE6C-D3BB-7C84ACF1E8D7}"/>
                    </a:ext>
                  </a:extLst>
                </p:cNvPr>
                <p:cNvGrpSpPr/>
                <p:nvPr/>
              </p:nvGrpSpPr>
              <p:grpSpPr>
                <a:xfrm>
                  <a:off x="2884750" y="1168460"/>
                  <a:ext cx="358241" cy="4542339"/>
                  <a:chOff x="3468415" y="1754237"/>
                  <a:chExt cx="358241" cy="4542339"/>
                </a:xfrm>
              </p:grpSpPr>
              <p:sp>
                <p:nvSpPr>
                  <p:cNvPr id="1480" name="Tekstfelt 1479">
                    <a:extLst>
                      <a:ext uri="{FF2B5EF4-FFF2-40B4-BE49-F238E27FC236}">
                        <a16:creationId xmlns:a16="http://schemas.microsoft.com/office/drawing/2014/main" id="{65EA3556-C1BD-4293-E370-56633B1842AE}"/>
                      </a:ext>
                    </a:extLst>
                  </p:cNvPr>
                  <p:cNvSpPr txBox="1"/>
                  <p:nvPr/>
                </p:nvSpPr>
                <p:spPr>
                  <a:xfrm>
                    <a:off x="3477366" y="60811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217</a:t>
                    </a:r>
                  </a:p>
                </p:txBody>
              </p:sp>
              <p:sp>
                <p:nvSpPr>
                  <p:cNvPr id="1481" name="Tekstfelt 1480">
                    <a:extLst>
                      <a:ext uri="{FF2B5EF4-FFF2-40B4-BE49-F238E27FC236}">
                        <a16:creationId xmlns:a16="http://schemas.microsoft.com/office/drawing/2014/main" id="{E548D50D-7054-373D-6C39-9469F1301100}"/>
                      </a:ext>
                    </a:extLst>
                  </p:cNvPr>
                  <p:cNvSpPr txBox="1"/>
                  <p:nvPr/>
                </p:nvSpPr>
                <p:spPr>
                  <a:xfrm>
                    <a:off x="3470660" y="218566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226</a:t>
                    </a:r>
                  </a:p>
                </p:txBody>
              </p:sp>
              <p:sp>
                <p:nvSpPr>
                  <p:cNvPr id="1482" name="Tekstfelt 1481">
                    <a:extLst>
                      <a:ext uri="{FF2B5EF4-FFF2-40B4-BE49-F238E27FC236}">
                        <a16:creationId xmlns:a16="http://schemas.microsoft.com/office/drawing/2014/main" id="{2A628F62-4CAD-9932-6F0F-B83071B68BD9}"/>
                      </a:ext>
                    </a:extLst>
                  </p:cNvPr>
                  <p:cNvSpPr txBox="1"/>
                  <p:nvPr/>
                </p:nvSpPr>
                <p:spPr>
                  <a:xfrm>
                    <a:off x="3470659" y="26193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225</a:t>
                    </a:r>
                  </a:p>
                </p:txBody>
              </p:sp>
              <p:sp>
                <p:nvSpPr>
                  <p:cNvPr id="1483" name="Tekstfelt 1482">
                    <a:extLst>
                      <a:ext uri="{FF2B5EF4-FFF2-40B4-BE49-F238E27FC236}">
                        <a16:creationId xmlns:a16="http://schemas.microsoft.com/office/drawing/2014/main" id="{A45CFEFA-7597-A8F3-4672-0777893D7EAB}"/>
                      </a:ext>
                    </a:extLst>
                  </p:cNvPr>
                  <p:cNvSpPr txBox="1"/>
                  <p:nvPr/>
                </p:nvSpPr>
                <p:spPr>
                  <a:xfrm>
                    <a:off x="3468415" y="305412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224</a:t>
                    </a:r>
                  </a:p>
                </p:txBody>
              </p:sp>
              <p:sp>
                <p:nvSpPr>
                  <p:cNvPr id="1484" name="Tekstfelt 1483">
                    <a:extLst>
                      <a:ext uri="{FF2B5EF4-FFF2-40B4-BE49-F238E27FC236}">
                        <a16:creationId xmlns:a16="http://schemas.microsoft.com/office/drawing/2014/main" id="{A431D297-3E2F-4CFB-D5C4-539A5D391EC2}"/>
                      </a:ext>
                    </a:extLst>
                  </p:cNvPr>
                  <p:cNvSpPr txBox="1"/>
                  <p:nvPr/>
                </p:nvSpPr>
                <p:spPr>
                  <a:xfrm>
                    <a:off x="3469533" y="348555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223</a:t>
                    </a:r>
                  </a:p>
                </p:txBody>
              </p:sp>
              <p:sp>
                <p:nvSpPr>
                  <p:cNvPr id="1485" name="Tekstfelt 1484">
                    <a:extLst>
                      <a:ext uri="{FF2B5EF4-FFF2-40B4-BE49-F238E27FC236}">
                        <a16:creationId xmlns:a16="http://schemas.microsoft.com/office/drawing/2014/main" id="{9BBE837B-EFF1-4D9D-FAB1-13BD04337693}"/>
                      </a:ext>
                    </a:extLst>
                  </p:cNvPr>
                  <p:cNvSpPr txBox="1"/>
                  <p:nvPr/>
                </p:nvSpPr>
                <p:spPr>
                  <a:xfrm>
                    <a:off x="3470652" y="391699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222</a:t>
                    </a:r>
                  </a:p>
                </p:txBody>
              </p:sp>
              <p:sp>
                <p:nvSpPr>
                  <p:cNvPr id="1486" name="Tekstfelt 1485">
                    <a:extLst>
                      <a:ext uri="{FF2B5EF4-FFF2-40B4-BE49-F238E27FC236}">
                        <a16:creationId xmlns:a16="http://schemas.microsoft.com/office/drawing/2014/main" id="{95D23D85-C3AF-7423-C12F-D2F4579586BD}"/>
                      </a:ext>
                    </a:extLst>
                  </p:cNvPr>
                  <p:cNvSpPr txBox="1"/>
                  <p:nvPr/>
                </p:nvSpPr>
                <p:spPr>
                  <a:xfrm>
                    <a:off x="3471769" y="434842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221</a:t>
                    </a:r>
                  </a:p>
                </p:txBody>
              </p:sp>
              <p:sp>
                <p:nvSpPr>
                  <p:cNvPr id="1487" name="Tekstfelt 1486">
                    <a:extLst>
                      <a:ext uri="{FF2B5EF4-FFF2-40B4-BE49-F238E27FC236}">
                        <a16:creationId xmlns:a16="http://schemas.microsoft.com/office/drawing/2014/main" id="{B4C14FAB-F4F8-B1F8-2B89-1E6A03048C37}"/>
                      </a:ext>
                    </a:extLst>
                  </p:cNvPr>
                  <p:cNvSpPr txBox="1"/>
                  <p:nvPr/>
                </p:nvSpPr>
                <p:spPr>
                  <a:xfrm>
                    <a:off x="3472887" y="477984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220</a:t>
                    </a:r>
                  </a:p>
                </p:txBody>
              </p:sp>
              <p:sp>
                <p:nvSpPr>
                  <p:cNvPr id="1488" name="Tekstfelt 1487">
                    <a:extLst>
                      <a:ext uri="{FF2B5EF4-FFF2-40B4-BE49-F238E27FC236}">
                        <a16:creationId xmlns:a16="http://schemas.microsoft.com/office/drawing/2014/main" id="{F0F03C1C-7F69-EE05-B909-EA427B9E233B}"/>
                      </a:ext>
                    </a:extLst>
                  </p:cNvPr>
                  <p:cNvSpPr txBox="1"/>
                  <p:nvPr/>
                </p:nvSpPr>
                <p:spPr>
                  <a:xfrm>
                    <a:off x="3477366" y="521127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219</a:t>
                    </a:r>
                  </a:p>
                </p:txBody>
              </p:sp>
              <p:sp>
                <p:nvSpPr>
                  <p:cNvPr id="1489" name="Tekstfelt 1488">
                    <a:extLst>
                      <a:ext uri="{FF2B5EF4-FFF2-40B4-BE49-F238E27FC236}">
                        <a16:creationId xmlns:a16="http://schemas.microsoft.com/office/drawing/2014/main" id="{BCD3AD6C-24DE-40B1-3C50-981090CC61FD}"/>
                      </a:ext>
                    </a:extLst>
                  </p:cNvPr>
                  <p:cNvSpPr txBox="1"/>
                  <p:nvPr/>
                </p:nvSpPr>
                <p:spPr>
                  <a:xfrm>
                    <a:off x="3478484" y="5646066"/>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218</a:t>
                    </a:r>
                  </a:p>
                </p:txBody>
              </p:sp>
              <p:sp>
                <p:nvSpPr>
                  <p:cNvPr id="1490" name="Tekstfelt 1489">
                    <a:extLst>
                      <a:ext uri="{FF2B5EF4-FFF2-40B4-BE49-F238E27FC236}">
                        <a16:creationId xmlns:a16="http://schemas.microsoft.com/office/drawing/2014/main" id="{DCEEA200-1800-1160-3830-1C80EF572D0A}"/>
                      </a:ext>
                    </a:extLst>
                  </p:cNvPr>
                  <p:cNvSpPr txBox="1"/>
                  <p:nvPr/>
                </p:nvSpPr>
                <p:spPr>
                  <a:xfrm>
                    <a:off x="3469542" y="17542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227</a:t>
                    </a:r>
                  </a:p>
                </p:txBody>
              </p:sp>
            </p:grpSp>
            <p:sp>
              <p:nvSpPr>
                <p:cNvPr id="1479" name="Tekstfelt 1478">
                  <a:extLst>
                    <a:ext uri="{FF2B5EF4-FFF2-40B4-BE49-F238E27FC236}">
                      <a16:creationId xmlns:a16="http://schemas.microsoft.com/office/drawing/2014/main" id="{AAE35E2B-EED1-D51D-5E59-FA7D68B13138}"/>
                    </a:ext>
                  </a:extLst>
                </p:cNvPr>
                <p:cNvSpPr txBox="1"/>
                <p:nvPr/>
              </p:nvSpPr>
              <p:spPr>
                <a:xfrm>
                  <a:off x="2910635" y="59243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216</a:t>
                  </a:r>
                </a:p>
              </p:txBody>
            </p:sp>
          </p:grpSp>
          <p:grpSp>
            <p:nvGrpSpPr>
              <p:cNvPr id="862" name="Gruppe 861">
                <a:extLst>
                  <a:ext uri="{FF2B5EF4-FFF2-40B4-BE49-F238E27FC236}">
                    <a16:creationId xmlns:a16="http://schemas.microsoft.com/office/drawing/2014/main" id="{CEDB481A-A98E-508A-E25B-42C93B3D0DD7}"/>
                  </a:ext>
                </a:extLst>
              </p:cNvPr>
              <p:cNvGrpSpPr/>
              <p:nvPr/>
            </p:nvGrpSpPr>
            <p:grpSpPr>
              <a:xfrm>
                <a:off x="5119196" y="1063299"/>
                <a:ext cx="444157" cy="5190614"/>
                <a:chOff x="5753799" y="1204530"/>
                <a:chExt cx="444157" cy="5190614"/>
              </a:xfrm>
            </p:grpSpPr>
            <p:grpSp>
              <p:nvGrpSpPr>
                <p:cNvPr id="1465" name="Gruppe 1464">
                  <a:extLst>
                    <a:ext uri="{FF2B5EF4-FFF2-40B4-BE49-F238E27FC236}">
                      <a16:creationId xmlns:a16="http://schemas.microsoft.com/office/drawing/2014/main" id="{CCF13A6A-FA33-F7F8-8F95-EBB372541D93}"/>
                    </a:ext>
                  </a:extLst>
                </p:cNvPr>
                <p:cNvGrpSpPr/>
                <p:nvPr/>
              </p:nvGrpSpPr>
              <p:grpSpPr>
                <a:xfrm>
                  <a:off x="5753799" y="1204530"/>
                  <a:ext cx="442069" cy="4756379"/>
                  <a:chOff x="3817279" y="1064461"/>
                  <a:chExt cx="442069" cy="4756379"/>
                </a:xfrm>
              </p:grpSpPr>
              <p:sp>
                <p:nvSpPr>
                  <p:cNvPr id="1467" name="Rektangel 1466">
                    <a:extLst>
                      <a:ext uri="{FF2B5EF4-FFF2-40B4-BE49-F238E27FC236}">
                        <a16:creationId xmlns:a16="http://schemas.microsoft.com/office/drawing/2014/main" id="{E0B48E0B-5479-0AFD-2862-2891941E58E4}"/>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68" name="Rektangel 1467">
                    <a:extLst>
                      <a:ext uri="{FF2B5EF4-FFF2-40B4-BE49-F238E27FC236}">
                        <a16:creationId xmlns:a16="http://schemas.microsoft.com/office/drawing/2014/main" id="{4EB35169-21B9-2EF5-77F1-C0C137739096}"/>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69" name="Rektangel 1468">
                    <a:extLst>
                      <a:ext uri="{FF2B5EF4-FFF2-40B4-BE49-F238E27FC236}">
                        <a16:creationId xmlns:a16="http://schemas.microsoft.com/office/drawing/2014/main" id="{78A8FAF3-B293-032A-0E36-66EC2712A421}"/>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70" name="Rektangel 1469">
                    <a:extLst>
                      <a:ext uri="{FF2B5EF4-FFF2-40B4-BE49-F238E27FC236}">
                        <a16:creationId xmlns:a16="http://schemas.microsoft.com/office/drawing/2014/main" id="{F645F0E9-6788-BF97-9527-6D351C0C465E}"/>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71" name="Rektangel 1470">
                    <a:extLst>
                      <a:ext uri="{FF2B5EF4-FFF2-40B4-BE49-F238E27FC236}">
                        <a16:creationId xmlns:a16="http://schemas.microsoft.com/office/drawing/2014/main" id="{8752D3E8-9B6A-B959-E07F-66687C6FADEA}"/>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72" name="Rektangel 1471">
                    <a:extLst>
                      <a:ext uri="{FF2B5EF4-FFF2-40B4-BE49-F238E27FC236}">
                        <a16:creationId xmlns:a16="http://schemas.microsoft.com/office/drawing/2014/main" id="{D9DD95E2-9713-B217-5BA4-11AAECBB0CEA}"/>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73" name="Rektangel 1472">
                    <a:extLst>
                      <a:ext uri="{FF2B5EF4-FFF2-40B4-BE49-F238E27FC236}">
                        <a16:creationId xmlns:a16="http://schemas.microsoft.com/office/drawing/2014/main" id="{9C249486-E0E8-6509-168B-C3EB312EE078}"/>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74" name="Rektangel 1473">
                    <a:extLst>
                      <a:ext uri="{FF2B5EF4-FFF2-40B4-BE49-F238E27FC236}">
                        <a16:creationId xmlns:a16="http://schemas.microsoft.com/office/drawing/2014/main" id="{C986266E-FA8F-6BC5-F2D9-CA4C717242DB}"/>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75" name="Rektangel 1474">
                    <a:extLst>
                      <a:ext uri="{FF2B5EF4-FFF2-40B4-BE49-F238E27FC236}">
                        <a16:creationId xmlns:a16="http://schemas.microsoft.com/office/drawing/2014/main" id="{E4C54B3D-9503-5D93-470C-5DBA79E9770C}"/>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76" name="Rektangel 1475">
                    <a:extLst>
                      <a:ext uri="{FF2B5EF4-FFF2-40B4-BE49-F238E27FC236}">
                        <a16:creationId xmlns:a16="http://schemas.microsoft.com/office/drawing/2014/main" id="{503BF661-EEB2-030C-0852-805D6E0D12AF}"/>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77" name="Rektangel 1476">
                    <a:extLst>
                      <a:ext uri="{FF2B5EF4-FFF2-40B4-BE49-F238E27FC236}">
                        <a16:creationId xmlns:a16="http://schemas.microsoft.com/office/drawing/2014/main" id="{553ADD8B-FE45-D832-4200-B0791945E4B8}"/>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466" name="Rektangel 1465">
                  <a:extLst>
                    <a:ext uri="{FF2B5EF4-FFF2-40B4-BE49-F238E27FC236}">
                      <a16:creationId xmlns:a16="http://schemas.microsoft.com/office/drawing/2014/main" id="{EE4D25AE-D2E5-5899-3CCA-C137D92CDD83}"/>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863" name="Gruppe 862">
                <a:extLst>
                  <a:ext uri="{FF2B5EF4-FFF2-40B4-BE49-F238E27FC236}">
                    <a16:creationId xmlns:a16="http://schemas.microsoft.com/office/drawing/2014/main" id="{B0705F22-0162-D9C6-468F-D05273ECB7DC}"/>
                  </a:ext>
                </a:extLst>
              </p:cNvPr>
              <p:cNvGrpSpPr/>
              <p:nvPr/>
            </p:nvGrpSpPr>
            <p:grpSpPr>
              <a:xfrm>
                <a:off x="4687520" y="1061335"/>
                <a:ext cx="444157" cy="5190614"/>
                <a:chOff x="5753799" y="1204530"/>
                <a:chExt cx="444157" cy="5190614"/>
              </a:xfrm>
            </p:grpSpPr>
            <p:grpSp>
              <p:nvGrpSpPr>
                <p:cNvPr id="1452" name="Gruppe 1451">
                  <a:extLst>
                    <a:ext uri="{FF2B5EF4-FFF2-40B4-BE49-F238E27FC236}">
                      <a16:creationId xmlns:a16="http://schemas.microsoft.com/office/drawing/2014/main" id="{04B018AC-22F5-C112-4AA8-C0D260C77826}"/>
                    </a:ext>
                  </a:extLst>
                </p:cNvPr>
                <p:cNvGrpSpPr/>
                <p:nvPr/>
              </p:nvGrpSpPr>
              <p:grpSpPr>
                <a:xfrm>
                  <a:off x="5753799" y="1204530"/>
                  <a:ext cx="442069" cy="4756379"/>
                  <a:chOff x="3817279" y="1064461"/>
                  <a:chExt cx="442069" cy="4756379"/>
                </a:xfrm>
              </p:grpSpPr>
              <p:sp>
                <p:nvSpPr>
                  <p:cNvPr id="1454" name="Rektangel 1453">
                    <a:extLst>
                      <a:ext uri="{FF2B5EF4-FFF2-40B4-BE49-F238E27FC236}">
                        <a16:creationId xmlns:a16="http://schemas.microsoft.com/office/drawing/2014/main" id="{4DE24E47-2C0E-11F0-E593-8F0EF34400FE}"/>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55" name="Rektangel 1454">
                    <a:extLst>
                      <a:ext uri="{FF2B5EF4-FFF2-40B4-BE49-F238E27FC236}">
                        <a16:creationId xmlns:a16="http://schemas.microsoft.com/office/drawing/2014/main" id="{85AC1757-E714-59DF-4791-CBE4D9874C38}"/>
                      </a:ext>
                    </a:extLst>
                  </p:cNvPr>
                  <p:cNvSpPr>
                    <a:spLocks noChangeAspect="1"/>
                  </p:cNvSpPr>
                  <p:nvPr/>
                </p:nvSpPr>
                <p:spPr>
                  <a:xfrm>
                    <a:off x="3819523" y="1064461"/>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56" name="Rektangel 1455">
                    <a:extLst>
                      <a:ext uri="{FF2B5EF4-FFF2-40B4-BE49-F238E27FC236}">
                        <a16:creationId xmlns:a16="http://schemas.microsoft.com/office/drawing/2014/main" id="{9B6B2AF3-F06F-CEDD-2FA3-372454EF7D48}"/>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57" name="Rektangel 1456">
                    <a:extLst>
                      <a:ext uri="{FF2B5EF4-FFF2-40B4-BE49-F238E27FC236}">
                        <a16:creationId xmlns:a16="http://schemas.microsoft.com/office/drawing/2014/main" id="{5590534E-DEED-2851-C6B4-B80766F18911}"/>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58" name="Rektangel 1457">
                    <a:extLst>
                      <a:ext uri="{FF2B5EF4-FFF2-40B4-BE49-F238E27FC236}">
                        <a16:creationId xmlns:a16="http://schemas.microsoft.com/office/drawing/2014/main" id="{FF41197C-6B24-FCBE-8BDF-0D90A7B59862}"/>
                      </a:ext>
                    </a:extLst>
                  </p:cNvPr>
                  <p:cNvSpPr>
                    <a:spLocks noChangeAspect="1"/>
                  </p:cNvSpPr>
                  <p:nvPr/>
                </p:nvSpPr>
                <p:spPr>
                  <a:xfrm>
                    <a:off x="3817279" y="2796903"/>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59" name="Rektangel 1458">
                    <a:extLst>
                      <a:ext uri="{FF2B5EF4-FFF2-40B4-BE49-F238E27FC236}">
                        <a16:creationId xmlns:a16="http://schemas.microsoft.com/office/drawing/2014/main" id="{05072B07-4CBB-D6EF-E94C-ED363CC8C7DE}"/>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60" name="Rektangel 1459">
                    <a:extLst>
                      <a:ext uri="{FF2B5EF4-FFF2-40B4-BE49-F238E27FC236}">
                        <a16:creationId xmlns:a16="http://schemas.microsoft.com/office/drawing/2014/main" id="{7A79B745-FF59-DA99-D24B-E8EB176F99D0}"/>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61" name="Rektangel 1460">
                    <a:extLst>
                      <a:ext uri="{FF2B5EF4-FFF2-40B4-BE49-F238E27FC236}">
                        <a16:creationId xmlns:a16="http://schemas.microsoft.com/office/drawing/2014/main" id="{0D70DD62-6BA9-8709-B940-05A489C61F48}"/>
                      </a:ext>
                    </a:extLst>
                  </p:cNvPr>
                  <p:cNvSpPr>
                    <a:spLocks noChangeAspect="1"/>
                  </p:cNvSpPr>
                  <p:nvPr/>
                </p:nvSpPr>
                <p:spPr>
                  <a:xfrm>
                    <a:off x="3820633" y="409119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62" name="Rektangel 1461">
                    <a:extLst>
                      <a:ext uri="{FF2B5EF4-FFF2-40B4-BE49-F238E27FC236}">
                        <a16:creationId xmlns:a16="http://schemas.microsoft.com/office/drawing/2014/main" id="{1B9A9DEA-106E-113F-89EA-6205E52F65C9}"/>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63" name="Rektangel 1462">
                    <a:extLst>
                      <a:ext uri="{FF2B5EF4-FFF2-40B4-BE49-F238E27FC236}">
                        <a16:creationId xmlns:a16="http://schemas.microsoft.com/office/drawing/2014/main" id="{BADE959E-6300-BB62-BE6A-8DB51714C32F}"/>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64" name="Rektangel 1463">
                    <a:extLst>
                      <a:ext uri="{FF2B5EF4-FFF2-40B4-BE49-F238E27FC236}">
                        <a16:creationId xmlns:a16="http://schemas.microsoft.com/office/drawing/2014/main" id="{9A981476-826F-9E21-03FA-3980EE5EA47C}"/>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453" name="Rektangel 1452">
                  <a:extLst>
                    <a:ext uri="{FF2B5EF4-FFF2-40B4-BE49-F238E27FC236}">
                      <a16:creationId xmlns:a16="http://schemas.microsoft.com/office/drawing/2014/main" id="{0B7BBF38-AFFF-C1B0-78C6-42822F95BA47}"/>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864" name="Gruppe 863">
                <a:extLst>
                  <a:ext uri="{FF2B5EF4-FFF2-40B4-BE49-F238E27FC236}">
                    <a16:creationId xmlns:a16="http://schemas.microsoft.com/office/drawing/2014/main" id="{369A6183-957B-8D05-793A-2C6BD87CB262}"/>
                  </a:ext>
                </a:extLst>
              </p:cNvPr>
              <p:cNvGrpSpPr/>
              <p:nvPr/>
            </p:nvGrpSpPr>
            <p:grpSpPr>
              <a:xfrm>
                <a:off x="3819968" y="1058901"/>
                <a:ext cx="444157" cy="5190614"/>
                <a:chOff x="5753799" y="1204530"/>
                <a:chExt cx="444157" cy="5190614"/>
              </a:xfrm>
            </p:grpSpPr>
            <p:grpSp>
              <p:nvGrpSpPr>
                <p:cNvPr id="1439" name="Gruppe 1438">
                  <a:extLst>
                    <a:ext uri="{FF2B5EF4-FFF2-40B4-BE49-F238E27FC236}">
                      <a16:creationId xmlns:a16="http://schemas.microsoft.com/office/drawing/2014/main" id="{220766B6-76BB-C946-7912-BBA8D30DBE7E}"/>
                    </a:ext>
                  </a:extLst>
                </p:cNvPr>
                <p:cNvGrpSpPr/>
                <p:nvPr/>
              </p:nvGrpSpPr>
              <p:grpSpPr>
                <a:xfrm>
                  <a:off x="5753799" y="1204530"/>
                  <a:ext cx="442069" cy="4756379"/>
                  <a:chOff x="3817279" y="1064461"/>
                  <a:chExt cx="442069" cy="4756379"/>
                </a:xfrm>
              </p:grpSpPr>
              <p:sp>
                <p:nvSpPr>
                  <p:cNvPr id="1441" name="Rektangel 1440">
                    <a:extLst>
                      <a:ext uri="{FF2B5EF4-FFF2-40B4-BE49-F238E27FC236}">
                        <a16:creationId xmlns:a16="http://schemas.microsoft.com/office/drawing/2014/main" id="{EB321086-8117-1F62-3B90-8E1BA1049CF3}"/>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42" name="Rektangel 1441">
                    <a:extLst>
                      <a:ext uri="{FF2B5EF4-FFF2-40B4-BE49-F238E27FC236}">
                        <a16:creationId xmlns:a16="http://schemas.microsoft.com/office/drawing/2014/main" id="{11697B59-A0AB-83E4-57E1-5B7FCBB5BB45}"/>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43" name="Rektangel 1442">
                    <a:extLst>
                      <a:ext uri="{FF2B5EF4-FFF2-40B4-BE49-F238E27FC236}">
                        <a16:creationId xmlns:a16="http://schemas.microsoft.com/office/drawing/2014/main" id="{F756CF43-4191-4E0C-AD13-E92218A14AA1}"/>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44" name="Rektangel 1443">
                    <a:extLst>
                      <a:ext uri="{FF2B5EF4-FFF2-40B4-BE49-F238E27FC236}">
                        <a16:creationId xmlns:a16="http://schemas.microsoft.com/office/drawing/2014/main" id="{4B6E63ED-DF84-9A48-C959-4C0250A8FFA6}"/>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45" name="Rektangel 1444">
                    <a:extLst>
                      <a:ext uri="{FF2B5EF4-FFF2-40B4-BE49-F238E27FC236}">
                        <a16:creationId xmlns:a16="http://schemas.microsoft.com/office/drawing/2014/main" id="{0158197B-04CC-4459-42EC-DAEE9BC0B7F8}"/>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46" name="Rektangel 1445">
                    <a:extLst>
                      <a:ext uri="{FF2B5EF4-FFF2-40B4-BE49-F238E27FC236}">
                        <a16:creationId xmlns:a16="http://schemas.microsoft.com/office/drawing/2014/main" id="{09FDF0DB-C2C0-2BF5-34E4-1EF9B210198D}"/>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47" name="Rektangel 1446">
                    <a:extLst>
                      <a:ext uri="{FF2B5EF4-FFF2-40B4-BE49-F238E27FC236}">
                        <a16:creationId xmlns:a16="http://schemas.microsoft.com/office/drawing/2014/main" id="{81637A7B-4125-8106-EE60-9E9D88B6145E}"/>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48" name="Rektangel 1447">
                    <a:extLst>
                      <a:ext uri="{FF2B5EF4-FFF2-40B4-BE49-F238E27FC236}">
                        <a16:creationId xmlns:a16="http://schemas.microsoft.com/office/drawing/2014/main" id="{EC5C4CD1-7E87-3D6F-816B-6CE9CABBED41}"/>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49" name="Rektangel 1448">
                    <a:extLst>
                      <a:ext uri="{FF2B5EF4-FFF2-40B4-BE49-F238E27FC236}">
                        <a16:creationId xmlns:a16="http://schemas.microsoft.com/office/drawing/2014/main" id="{740DD551-1FBE-E5DF-63C7-F25651AA4C56}"/>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50" name="Rektangel 1449">
                    <a:extLst>
                      <a:ext uri="{FF2B5EF4-FFF2-40B4-BE49-F238E27FC236}">
                        <a16:creationId xmlns:a16="http://schemas.microsoft.com/office/drawing/2014/main" id="{DB957117-9CA9-F4EC-4FBC-1C055552883C}"/>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51" name="Rektangel 1450">
                    <a:extLst>
                      <a:ext uri="{FF2B5EF4-FFF2-40B4-BE49-F238E27FC236}">
                        <a16:creationId xmlns:a16="http://schemas.microsoft.com/office/drawing/2014/main" id="{35C4BBFC-7920-95D6-645F-6C349E21FED9}"/>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440" name="Rektangel 1439">
                  <a:extLst>
                    <a:ext uri="{FF2B5EF4-FFF2-40B4-BE49-F238E27FC236}">
                      <a16:creationId xmlns:a16="http://schemas.microsoft.com/office/drawing/2014/main" id="{BE885074-98AE-BDDA-A102-150D078751BE}"/>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865" name="Gruppe 864">
                <a:extLst>
                  <a:ext uri="{FF2B5EF4-FFF2-40B4-BE49-F238E27FC236}">
                    <a16:creationId xmlns:a16="http://schemas.microsoft.com/office/drawing/2014/main" id="{ABA45910-527E-21C0-020C-491646AE7E4A}"/>
                  </a:ext>
                </a:extLst>
              </p:cNvPr>
              <p:cNvGrpSpPr/>
              <p:nvPr/>
            </p:nvGrpSpPr>
            <p:grpSpPr>
              <a:xfrm>
                <a:off x="3386295" y="1062122"/>
                <a:ext cx="444157" cy="5190614"/>
                <a:chOff x="5753799" y="1204530"/>
                <a:chExt cx="444157" cy="5190614"/>
              </a:xfrm>
            </p:grpSpPr>
            <p:grpSp>
              <p:nvGrpSpPr>
                <p:cNvPr id="1426" name="Gruppe 1425">
                  <a:extLst>
                    <a:ext uri="{FF2B5EF4-FFF2-40B4-BE49-F238E27FC236}">
                      <a16:creationId xmlns:a16="http://schemas.microsoft.com/office/drawing/2014/main" id="{F92227EF-431D-C604-B8EC-C5C322325B65}"/>
                    </a:ext>
                  </a:extLst>
                </p:cNvPr>
                <p:cNvGrpSpPr/>
                <p:nvPr/>
              </p:nvGrpSpPr>
              <p:grpSpPr>
                <a:xfrm>
                  <a:off x="5753799" y="1204530"/>
                  <a:ext cx="442069" cy="4756379"/>
                  <a:chOff x="3817279" y="1064461"/>
                  <a:chExt cx="442069" cy="4756379"/>
                </a:xfrm>
              </p:grpSpPr>
              <p:sp>
                <p:nvSpPr>
                  <p:cNvPr id="1428" name="Rektangel 1427">
                    <a:extLst>
                      <a:ext uri="{FF2B5EF4-FFF2-40B4-BE49-F238E27FC236}">
                        <a16:creationId xmlns:a16="http://schemas.microsoft.com/office/drawing/2014/main" id="{E426F1C0-238E-10CD-1431-B4743217C140}"/>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29" name="Rektangel 1428">
                    <a:extLst>
                      <a:ext uri="{FF2B5EF4-FFF2-40B4-BE49-F238E27FC236}">
                        <a16:creationId xmlns:a16="http://schemas.microsoft.com/office/drawing/2014/main" id="{B4B3ED95-4CEF-2080-34B1-45E6AAD90C0F}"/>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30" name="Rektangel 1429">
                    <a:extLst>
                      <a:ext uri="{FF2B5EF4-FFF2-40B4-BE49-F238E27FC236}">
                        <a16:creationId xmlns:a16="http://schemas.microsoft.com/office/drawing/2014/main" id="{C5D5AE01-533C-F8C8-1CFD-51321A9380D0}"/>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31" name="Rektangel 1430">
                    <a:extLst>
                      <a:ext uri="{FF2B5EF4-FFF2-40B4-BE49-F238E27FC236}">
                        <a16:creationId xmlns:a16="http://schemas.microsoft.com/office/drawing/2014/main" id="{0E1F473E-F918-F3F3-4883-C9F5C2A36899}"/>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32" name="Rektangel 1431">
                    <a:extLst>
                      <a:ext uri="{FF2B5EF4-FFF2-40B4-BE49-F238E27FC236}">
                        <a16:creationId xmlns:a16="http://schemas.microsoft.com/office/drawing/2014/main" id="{A8B3811F-75B9-1C1F-D531-B888BC67E756}"/>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33" name="Rektangel 1432">
                    <a:extLst>
                      <a:ext uri="{FF2B5EF4-FFF2-40B4-BE49-F238E27FC236}">
                        <a16:creationId xmlns:a16="http://schemas.microsoft.com/office/drawing/2014/main" id="{88F4F5AB-B96D-81AD-344C-CF029D72E5AC}"/>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34" name="Rektangel 1433">
                    <a:extLst>
                      <a:ext uri="{FF2B5EF4-FFF2-40B4-BE49-F238E27FC236}">
                        <a16:creationId xmlns:a16="http://schemas.microsoft.com/office/drawing/2014/main" id="{ED01BEA8-510C-6801-1885-992F03DED219}"/>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35" name="Rektangel 1434">
                    <a:extLst>
                      <a:ext uri="{FF2B5EF4-FFF2-40B4-BE49-F238E27FC236}">
                        <a16:creationId xmlns:a16="http://schemas.microsoft.com/office/drawing/2014/main" id="{D7338463-CA32-2B42-0E62-0B1006065F08}"/>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36" name="Rektangel 1435">
                    <a:extLst>
                      <a:ext uri="{FF2B5EF4-FFF2-40B4-BE49-F238E27FC236}">
                        <a16:creationId xmlns:a16="http://schemas.microsoft.com/office/drawing/2014/main" id="{43C58582-3E97-7A70-787E-72916BE44751}"/>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37" name="Rektangel 1436">
                    <a:extLst>
                      <a:ext uri="{FF2B5EF4-FFF2-40B4-BE49-F238E27FC236}">
                        <a16:creationId xmlns:a16="http://schemas.microsoft.com/office/drawing/2014/main" id="{85C91DEA-4116-2644-4716-79BAEF6A84F4}"/>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38" name="Rektangel 1437">
                    <a:extLst>
                      <a:ext uri="{FF2B5EF4-FFF2-40B4-BE49-F238E27FC236}">
                        <a16:creationId xmlns:a16="http://schemas.microsoft.com/office/drawing/2014/main" id="{9D22E9D5-6076-36D8-136D-2D110B1BF4D7}"/>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427" name="Rektangel 1426">
                  <a:extLst>
                    <a:ext uri="{FF2B5EF4-FFF2-40B4-BE49-F238E27FC236}">
                      <a16:creationId xmlns:a16="http://schemas.microsoft.com/office/drawing/2014/main" id="{164CF62A-7A3C-1BC4-2D59-F22DB58B5831}"/>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866" name="Gruppe 865">
                <a:extLst>
                  <a:ext uri="{FF2B5EF4-FFF2-40B4-BE49-F238E27FC236}">
                    <a16:creationId xmlns:a16="http://schemas.microsoft.com/office/drawing/2014/main" id="{50F7E910-3E25-F810-4C03-9FF34980ED1C}"/>
                  </a:ext>
                </a:extLst>
              </p:cNvPr>
              <p:cNvGrpSpPr/>
              <p:nvPr/>
            </p:nvGrpSpPr>
            <p:grpSpPr>
              <a:xfrm>
                <a:off x="2949135" y="1063521"/>
                <a:ext cx="444157" cy="5190614"/>
                <a:chOff x="5753799" y="1204530"/>
                <a:chExt cx="444157" cy="5190614"/>
              </a:xfrm>
            </p:grpSpPr>
            <p:grpSp>
              <p:nvGrpSpPr>
                <p:cNvPr id="1413" name="Gruppe 1412">
                  <a:extLst>
                    <a:ext uri="{FF2B5EF4-FFF2-40B4-BE49-F238E27FC236}">
                      <a16:creationId xmlns:a16="http://schemas.microsoft.com/office/drawing/2014/main" id="{5EE77974-84EC-D9DC-7CFD-793417AD667D}"/>
                    </a:ext>
                  </a:extLst>
                </p:cNvPr>
                <p:cNvGrpSpPr/>
                <p:nvPr/>
              </p:nvGrpSpPr>
              <p:grpSpPr>
                <a:xfrm>
                  <a:off x="5753799" y="1204530"/>
                  <a:ext cx="442069" cy="4756379"/>
                  <a:chOff x="3817279" y="1064461"/>
                  <a:chExt cx="442069" cy="4756379"/>
                </a:xfrm>
              </p:grpSpPr>
              <p:sp>
                <p:nvSpPr>
                  <p:cNvPr id="1415" name="Rektangel 1414">
                    <a:extLst>
                      <a:ext uri="{FF2B5EF4-FFF2-40B4-BE49-F238E27FC236}">
                        <a16:creationId xmlns:a16="http://schemas.microsoft.com/office/drawing/2014/main" id="{F709FA4C-C0CD-DB1B-3FF7-08F45DB9C652}"/>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16" name="Rektangel 1415">
                    <a:extLst>
                      <a:ext uri="{FF2B5EF4-FFF2-40B4-BE49-F238E27FC236}">
                        <a16:creationId xmlns:a16="http://schemas.microsoft.com/office/drawing/2014/main" id="{A90BC880-3FBA-CF88-C39C-DEFE0E5FD069}"/>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17" name="Rektangel 1416">
                    <a:extLst>
                      <a:ext uri="{FF2B5EF4-FFF2-40B4-BE49-F238E27FC236}">
                        <a16:creationId xmlns:a16="http://schemas.microsoft.com/office/drawing/2014/main" id="{98E7D91A-7238-0064-F3AC-F6CA21D110CE}"/>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18" name="Rektangel 1417">
                    <a:extLst>
                      <a:ext uri="{FF2B5EF4-FFF2-40B4-BE49-F238E27FC236}">
                        <a16:creationId xmlns:a16="http://schemas.microsoft.com/office/drawing/2014/main" id="{8291F7A0-F625-DE36-385F-A387B9BAC32E}"/>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19" name="Rektangel 1418">
                    <a:extLst>
                      <a:ext uri="{FF2B5EF4-FFF2-40B4-BE49-F238E27FC236}">
                        <a16:creationId xmlns:a16="http://schemas.microsoft.com/office/drawing/2014/main" id="{B26973F8-27E1-2909-88D5-37AC9F9807FC}"/>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20" name="Rektangel 1419">
                    <a:extLst>
                      <a:ext uri="{FF2B5EF4-FFF2-40B4-BE49-F238E27FC236}">
                        <a16:creationId xmlns:a16="http://schemas.microsoft.com/office/drawing/2014/main" id="{5A1158E5-784B-1942-245D-F6E3B92FFA15}"/>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21" name="Rektangel 1420">
                    <a:extLst>
                      <a:ext uri="{FF2B5EF4-FFF2-40B4-BE49-F238E27FC236}">
                        <a16:creationId xmlns:a16="http://schemas.microsoft.com/office/drawing/2014/main" id="{FA52494C-EDDC-05C3-8800-8A64F31E6435}"/>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22" name="Rektangel 1421">
                    <a:extLst>
                      <a:ext uri="{FF2B5EF4-FFF2-40B4-BE49-F238E27FC236}">
                        <a16:creationId xmlns:a16="http://schemas.microsoft.com/office/drawing/2014/main" id="{A6A90363-B465-798D-DB76-832721D0FB2A}"/>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23" name="Rektangel 1422">
                    <a:extLst>
                      <a:ext uri="{FF2B5EF4-FFF2-40B4-BE49-F238E27FC236}">
                        <a16:creationId xmlns:a16="http://schemas.microsoft.com/office/drawing/2014/main" id="{AB9A00D0-F255-4FCF-BCC5-6A4E64F78CF2}"/>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24" name="Rektangel 1423">
                    <a:extLst>
                      <a:ext uri="{FF2B5EF4-FFF2-40B4-BE49-F238E27FC236}">
                        <a16:creationId xmlns:a16="http://schemas.microsoft.com/office/drawing/2014/main" id="{DECB59A4-103C-7CAC-8BCC-F8F786C111B6}"/>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25" name="Rektangel 1424">
                    <a:extLst>
                      <a:ext uri="{FF2B5EF4-FFF2-40B4-BE49-F238E27FC236}">
                        <a16:creationId xmlns:a16="http://schemas.microsoft.com/office/drawing/2014/main" id="{559C6E32-2EDE-F2CD-177B-7B0D9DD87F7F}"/>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414" name="Rektangel 1413">
                  <a:extLst>
                    <a:ext uri="{FF2B5EF4-FFF2-40B4-BE49-F238E27FC236}">
                      <a16:creationId xmlns:a16="http://schemas.microsoft.com/office/drawing/2014/main" id="{26F176BA-D8AE-0AD4-971A-293FDCA81E78}"/>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867" name="Gruppe 866">
                <a:extLst>
                  <a:ext uri="{FF2B5EF4-FFF2-40B4-BE49-F238E27FC236}">
                    <a16:creationId xmlns:a16="http://schemas.microsoft.com/office/drawing/2014/main" id="{3869F949-1D2B-901F-C5E4-004FF8181ADE}"/>
                  </a:ext>
                </a:extLst>
              </p:cNvPr>
              <p:cNvGrpSpPr/>
              <p:nvPr/>
            </p:nvGrpSpPr>
            <p:grpSpPr>
              <a:xfrm>
                <a:off x="2514229" y="1065829"/>
                <a:ext cx="444157" cy="5190614"/>
                <a:chOff x="5753799" y="1204530"/>
                <a:chExt cx="444157" cy="5190614"/>
              </a:xfrm>
            </p:grpSpPr>
            <p:grpSp>
              <p:nvGrpSpPr>
                <p:cNvPr id="1400" name="Gruppe 1399">
                  <a:extLst>
                    <a:ext uri="{FF2B5EF4-FFF2-40B4-BE49-F238E27FC236}">
                      <a16:creationId xmlns:a16="http://schemas.microsoft.com/office/drawing/2014/main" id="{909C0794-C494-2DD6-C4C5-EC192754252A}"/>
                    </a:ext>
                  </a:extLst>
                </p:cNvPr>
                <p:cNvGrpSpPr/>
                <p:nvPr/>
              </p:nvGrpSpPr>
              <p:grpSpPr>
                <a:xfrm>
                  <a:off x="5753799" y="1204530"/>
                  <a:ext cx="442069" cy="4756379"/>
                  <a:chOff x="3817279" y="1064461"/>
                  <a:chExt cx="442069" cy="4756379"/>
                </a:xfrm>
              </p:grpSpPr>
              <p:sp>
                <p:nvSpPr>
                  <p:cNvPr id="1402" name="Rektangel 1401">
                    <a:extLst>
                      <a:ext uri="{FF2B5EF4-FFF2-40B4-BE49-F238E27FC236}">
                        <a16:creationId xmlns:a16="http://schemas.microsoft.com/office/drawing/2014/main" id="{CF992FCE-16E9-3ECF-C5AA-58A06134989E}"/>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03" name="Rektangel 1402">
                    <a:extLst>
                      <a:ext uri="{FF2B5EF4-FFF2-40B4-BE49-F238E27FC236}">
                        <a16:creationId xmlns:a16="http://schemas.microsoft.com/office/drawing/2014/main" id="{D18A4551-4B8E-5693-DB26-115E2885A5CA}"/>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dirty="0"/>
                  </a:p>
                </p:txBody>
              </p:sp>
              <p:sp>
                <p:nvSpPr>
                  <p:cNvPr id="1404" name="Rektangel 1403">
                    <a:extLst>
                      <a:ext uri="{FF2B5EF4-FFF2-40B4-BE49-F238E27FC236}">
                        <a16:creationId xmlns:a16="http://schemas.microsoft.com/office/drawing/2014/main" id="{AC1C6F00-DE68-06CB-000A-C9E2BC3EACD0}"/>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05" name="Rektangel 1404">
                    <a:extLst>
                      <a:ext uri="{FF2B5EF4-FFF2-40B4-BE49-F238E27FC236}">
                        <a16:creationId xmlns:a16="http://schemas.microsoft.com/office/drawing/2014/main" id="{DFF5B2BD-A9AD-1F7E-951C-02E62F6BE29F}"/>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06" name="Rektangel 1405">
                    <a:extLst>
                      <a:ext uri="{FF2B5EF4-FFF2-40B4-BE49-F238E27FC236}">
                        <a16:creationId xmlns:a16="http://schemas.microsoft.com/office/drawing/2014/main" id="{DD5CBE24-E8E6-7F29-F46E-EF0327C72E7B}"/>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07" name="Rektangel 1406">
                    <a:extLst>
                      <a:ext uri="{FF2B5EF4-FFF2-40B4-BE49-F238E27FC236}">
                        <a16:creationId xmlns:a16="http://schemas.microsoft.com/office/drawing/2014/main" id="{98EFE6C9-E1E8-2277-F453-235101A71AA8}"/>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08" name="Rektangel 1407">
                    <a:extLst>
                      <a:ext uri="{FF2B5EF4-FFF2-40B4-BE49-F238E27FC236}">
                        <a16:creationId xmlns:a16="http://schemas.microsoft.com/office/drawing/2014/main" id="{21D8C332-55BB-6E01-D189-2F14BD55589E}"/>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09" name="Rektangel 1408">
                    <a:extLst>
                      <a:ext uri="{FF2B5EF4-FFF2-40B4-BE49-F238E27FC236}">
                        <a16:creationId xmlns:a16="http://schemas.microsoft.com/office/drawing/2014/main" id="{1381DE24-4BF9-ED22-F8EE-9664A64B2529}"/>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10" name="Rektangel 1409">
                    <a:extLst>
                      <a:ext uri="{FF2B5EF4-FFF2-40B4-BE49-F238E27FC236}">
                        <a16:creationId xmlns:a16="http://schemas.microsoft.com/office/drawing/2014/main" id="{94958FEA-3220-812D-CCED-49B7550A2E9C}"/>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11" name="Rektangel 1410">
                    <a:extLst>
                      <a:ext uri="{FF2B5EF4-FFF2-40B4-BE49-F238E27FC236}">
                        <a16:creationId xmlns:a16="http://schemas.microsoft.com/office/drawing/2014/main" id="{2DB1457A-157A-54EC-B41E-63D466FB78DC}"/>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12" name="Rektangel 1411">
                    <a:extLst>
                      <a:ext uri="{FF2B5EF4-FFF2-40B4-BE49-F238E27FC236}">
                        <a16:creationId xmlns:a16="http://schemas.microsoft.com/office/drawing/2014/main" id="{2F2D2359-2153-C132-6267-D9EE03D0FF0C}"/>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401" name="Rektangel 1400">
                  <a:extLst>
                    <a:ext uri="{FF2B5EF4-FFF2-40B4-BE49-F238E27FC236}">
                      <a16:creationId xmlns:a16="http://schemas.microsoft.com/office/drawing/2014/main" id="{6ABCC100-7B0B-84A0-2764-24A03110AE88}"/>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868" name="Gruppe 867">
                <a:extLst>
                  <a:ext uri="{FF2B5EF4-FFF2-40B4-BE49-F238E27FC236}">
                    <a16:creationId xmlns:a16="http://schemas.microsoft.com/office/drawing/2014/main" id="{1320ACF0-E77E-C9C0-AC71-2E0A07F059C5}"/>
                  </a:ext>
                </a:extLst>
              </p:cNvPr>
              <p:cNvGrpSpPr/>
              <p:nvPr/>
            </p:nvGrpSpPr>
            <p:grpSpPr>
              <a:xfrm>
                <a:off x="2075940" y="1067864"/>
                <a:ext cx="444157" cy="5190614"/>
                <a:chOff x="5753799" y="1204530"/>
                <a:chExt cx="444157" cy="5190614"/>
              </a:xfrm>
            </p:grpSpPr>
            <p:grpSp>
              <p:nvGrpSpPr>
                <p:cNvPr id="1387" name="Gruppe 1386">
                  <a:extLst>
                    <a:ext uri="{FF2B5EF4-FFF2-40B4-BE49-F238E27FC236}">
                      <a16:creationId xmlns:a16="http://schemas.microsoft.com/office/drawing/2014/main" id="{EBE24C63-C8A4-FEE0-AF86-C5A584144486}"/>
                    </a:ext>
                  </a:extLst>
                </p:cNvPr>
                <p:cNvGrpSpPr/>
                <p:nvPr/>
              </p:nvGrpSpPr>
              <p:grpSpPr>
                <a:xfrm>
                  <a:off x="5753799" y="1204530"/>
                  <a:ext cx="442069" cy="4756379"/>
                  <a:chOff x="3817279" y="1064461"/>
                  <a:chExt cx="442069" cy="4756379"/>
                </a:xfrm>
              </p:grpSpPr>
              <p:sp>
                <p:nvSpPr>
                  <p:cNvPr id="1389" name="Rektangel 1388">
                    <a:extLst>
                      <a:ext uri="{FF2B5EF4-FFF2-40B4-BE49-F238E27FC236}">
                        <a16:creationId xmlns:a16="http://schemas.microsoft.com/office/drawing/2014/main" id="{40C675C0-7012-1617-0752-450A6E93F086}"/>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90" name="Rektangel 1389">
                    <a:extLst>
                      <a:ext uri="{FF2B5EF4-FFF2-40B4-BE49-F238E27FC236}">
                        <a16:creationId xmlns:a16="http://schemas.microsoft.com/office/drawing/2014/main" id="{C377B07C-07D5-9A5A-70AB-5A12F77E8EBE}"/>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91" name="Rektangel 1390">
                    <a:extLst>
                      <a:ext uri="{FF2B5EF4-FFF2-40B4-BE49-F238E27FC236}">
                        <a16:creationId xmlns:a16="http://schemas.microsoft.com/office/drawing/2014/main" id="{A1FA4F06-560B-E473-A065-67E6D733C91A}"/>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92" name="Rektangel 1391">
                    <a:extLst>
                      <a:ext uri="{FF2B5EF4-FFF2-40B4-BE49-F238E27FC236}">
                        <a16:creationId xmlns:a16="http://schemas.microsoft.com/office/drawing/2014/main" id="{EC663E70-CB44-EDE1-27F7-6DC9E1FF1331}"/>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93" name="Rektangel 1392">
                    <a:extLst>
                      <a:ext uri="{FF2B5EF4-FFF2-40B4-BE49-F238E27FC236}">
                        <a16:creationId xmlns:a16="http://schemas.microsoft.com/office/drawing/2014/main" id="{B1BF6193-3582-D7EB-37A0-25952A64D558}"/>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94" name="Rektangel 1393">
                    <a:extLst>
                      <a:ext uri="{FF2B5EF4-FFF2-40B4-BE49-F238E27FC236}">
                        <a16:creationId xmlns:a16="http://schemas.microsoft.com/office/drawing/2014/main" id="{5A3F7FB7-BF19-BAE5-F55C-CD3A67C61524}"/>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95" name="Rektangel 1394">
                    <a:extLst>
                      <a:ext uri="{FF2B5EF4-FFF2-40B4-BE49-F238E27FC236}">
                        <a16:creationId xmlns:a16="http://schemas.microsoft.com/office/drawing/2014/main" id="{0B05D836-E1F9-0D8A-2809-B57808853925}"/>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96" name="Rektangel 1395">
                    <a:extLst>
                      <a:ext uri="{FF2B5EF4-FFF2-40B4-BE49-F238E27FC236}">
                        <a16:creationId xmlns:a16="http://schemas.microsoft.com/office/drawing/2014/main" id="{79CE4BEE-2DAA-8F93-1B4A-B7483C854D56}"/>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97" name="Rektangel 1396">
                    <a:extLst>
                      <a:ext uri="{FF2B5EF4-FFF2-40B4-BE49-F238E27FC236}">
                        <a16:creationId xmlns:a16="http://schemas.microsoft.com/office/drawing/2014/main" id="{B37E54B7-4179-BE23-6AAF-1B148C20805F}"/>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98" name="Rektangel 1397">
                    <a:extLst>
                      <a:ext uri="{FF2B5EF4-FFF2-40B4-BE49-F238E27FC236}">
                        <a16:creationId xmlns:a16="http://schemas.microsoft.com/office/drawing/2014/main" id="{471852D5-2239-58DD-6D54-F072A1956A7B}"/>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99" name="Rektangel 1398">
                    <a:extLst>
                      <a:ext uri="{FF2B5EF4-FFF2-40B4-BE49-F238E27FC236}">
                        <a16:creationId xmlns:a16="http://schemas.microsoft.com/office/drawing/2014/main" id="{147E0AAE-692F-7890-2011-9FE7B33BB60E}"/>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388" name="Rektangel 1387">
                  <a:extLst>
                    <a:ext uri="{FF2B5EF4-FFF2-40B4-BE49-F238E27FC236}">
                      <a16:creationId xmlns:a16="http://schemas.microsoft.com/office/drawing/2014/main" id="{66818EDA-3A28-51BA-FDC0-E126788EE8D7}"/>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869" name="Gruppe 868">
                <a:extLst>
                  <a:ext uri="{FF2B5EF4-FFF2-40B4-BE49-F238E27FC236}">
                    <a16:creationId xmlns:a16="http://schemas.microsoft.com/office/drawing/2014/main" id="{7542EBBC-1009-FAC0-F57B-540A3641C73A}"/>
                  </a:ext>
                </a:extLst>
              </p:cNvPr>
              <p:cNvGrpSpPr/>
              <p:nvPr/>
            </p:nvGrpSpPr>
            <p:grpSpPr>
              <a:xfrm>
                <a:off x="1644775" y="1068629"/>
                <a:ext cx="444157" cy="5190614"/>
                <a:chOff x="5753799" y="1204530"/>
                <a:chExt cx="444157" cy="5190614"/>
              </a:xfrm>
            </p:grpSpPr>
            <p:grpSp>
              <p:nvGrpSpPr>
                <p:cNvPr id="1374" name="Gruppe 1373">
                  <a:extLst>
                    <a:ext uri="{FF2B5EF4-FFF2-40B4-BE49-F238E27FC236}">
                      <a16:creationId xmlns:a16="http://schemas.microsoft.com/office/drawing/2014/main" id="{D2DC8FE8-69B4-E902-2520-A6DF0D5561C8}"/>
                    </a:ext>
                  </a:extLst>
                </p:cNvPr>
                <p:cNvGrpSpPr/>
                <p:nvPr/>
              </p:nvGrpSpPr>
              <p:grpSpPr>
                <a:xfrm>
                  <a:off x="5753799" y="1204530"/>
                  <a:ext cx="442069" cy="4756379"/>
                  <a:chOff x="3817279" y="1064461"/>
                  <a:chExt cx="442069" cy="4756379"/>
                </a:xfrm>
              </p:grpSpPr>
              <p:sp>
                <p:nvSpPr>
                  <p:cNvPr id="1376" name="Rektangel 1375">
                    <a:extLst>
                      <a:ext uri="{FF2B5EF4-FFF2-40B4-BE49-F238E27FC236}">
                        <a16:creationId xmlns:a16="http://schemas.microsoft.com/office/drawing/2014/main" id="{16ABBCBC-0C35-4605-0743-323A2BE139E4}"/>
                      </a:ext>
                    </a:extLst>
                  </p:cNvPr>
                  <p:cNvSpPr>
                    <a:spLocks noChangeAspect="1"/>
                  </p:cNvSpPr>
                  <p:nvPr/>
                </p:nvSpPr>
                <p:spPr>
                  <a:xfrm>
                    <a:off x="3818406" y="149701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77" name="Rektangel 1376">
                    <a:extLst>
                      <a:ext uri="{FF2B5EF4-FFF2-40B4-BE49-F238E27FC236}">
                        <a16:creationId xmlns:a16="http://schemas.microsoft.com/office/drawing/2014/main" id="{2815C230-A381-2926-0F01-DCEF06F57324}"/>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78" name="Rektangel 1377">
                    <a:extLst>
                      <a:ext uri="{FF2B5EF4-FFF2-40B4-BE49-F238E27FC236}">
                        <a16:creationId xmlns:a16="http://schemas.microsoft.com/office/drawing/2014/main" id="{E02E0D76-E3E4-34BA-A1BF-9414EFA6AD1F}"/>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79" name="Rektangel 1378">
                    <a:extLst>
                      <a:ext uri="{FF2B5EF4-FFF2-40B4-BE49-F238E27FC236}">
                        <a16:creationId xmlns:a16="http://schemas.microsoft.com/office/drawing/2014/main" id="{C3BAC55F-3ECF-B3DC-C25D-5B75D650059E}"/>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80" name="Rektangel 1379">
                    <a:extLst>
                      <a:ext uri="{FF2B5EF4-FFF2-40B4-BE49-F238E27FC236}">
                        <a16:creationId xmlns:a16="http://schemas.microsoft.com/office/drawing/2014/main" id="{BD5C5690-5105-6549-3E18-55392B5F126B}"/>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81" name="Rektangel 1380">
                    <a:extLst>
                      <a:ext uri="{FF2B5EF4-FFF2-40B4-BE49-F238E27FC236}">
                        <a16:creationId xmlns:a16="http://schemas.microsoft.com/office/drawing/2014/main" id="{1F8D6D76-EE90-2A11-CB0D-4FB72757FF88}"/>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82" name="Rektangel 1381">
                    <a:extLst>
                      <a:ext uri="{FF2B5EF4-FFF2-40B4-BE49-F238E27FC236}">
                        <a16:creationId xmlns:a16="http://schemas.microsoft.com/office/drawing/2014/main" id="{DF955CDF-434D-64EF-DF41-39A55D66BC80}"/>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83" name="Rektangel 1382">
                    <a:extLst>
                      <a:ext uri="{FF2B5EF4-FFF2-40B4-BE49-F238E27FC236}">
                        <a16:creationId xmlns:a16="http://schemas.microsoft.com/office/drawing/2014/main" id="{23C5D8C0-5EA5-8BEF-7EF9-7CED776D4820}"/>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84" name="Rektangel 1383">
                    <a:extLst>
                      <a:ext uri="{FF2B5EF4-FFF2-40B4-BE49-F238E27FC236}">
                        <a16:creationId xmlns:a16="http://schemas.microsoft.com/office/drawing/2014/main" id="{32E5CBED-8340-69EA-A54F-FB63B336AE40}"/>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85" name="Rektangel 1384">
                    <a:extLst>
                      <a:ext uri="{FF2B5EF4-FFF2-40B4-BE49-F238E27FC236}">
                        <a16:creationId xmlns:a16="http://schemas.microsoft.com/office/drawing/2014/main" id="{29C098A3-1674-080A-DFE8-DF849BBCE09B}"/>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86" name="Rektangel 1385">
                    <a:extLst>
                      <a:ext uri="{FF2B5EF4-FFF2-40B4-BE49-F238E27FC236}">
                        <a16:creationId xmlns:a16="http://schemas.microsoft.com/office/drawing/2014/main" id="{B9A2BD11-4B9E-9E87-6195-AC43397A21DF}"/>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375" name="Rektangel 1374">
                  <a:extLst>
                    <a:ext uri="{FF2B5EF4-FFF2-40B4-BE49-F238E27FC236}">
                      <a16:creationId xmlns:a16="http://schemas.microsoft.com/office/drawing/2014/main" id="{B545B90C-8730-382F-BC3F-3290DC68EE97}"/>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870" name="Gruppe 869">
                <a:extLst>
                  <a:ext uri="{FF2B5EF4-FFF2-40B4-BE49-F238E27FC236}">
                    <a16:creationId xmlns:a16="http://schemas.microsoft.com/office/drawing/2014/main" id="{4FCF8663-00A9-45BE-BDCF-E345DEBC900F}"/>
                  </a:ext>
                </a:extLst>
              </p:cNvPr>
              <p:cNvGrpSpPr/>
              <p:nvPr/>
            </p:nvGrpSpPr>
            <p:grpSpPr>
              <a:xfrm>
                <a:off x="1212845" y="1068629"/>
                <a:ext cx="444157" cy="5190614"/>
                <a:chOff x="5753799" y="1204530"/>
                <a:chExt cx="444157" cy="5190614"/>
              </a:xfrm>
            </p:grpSpPr>
            <p:grpSp>
              <p:nvGrpSpPr>
                <p:cNvPr id="1361" name="Gruppe 1360">
                  <a:extLst>
                    <a:ext uri="{FF2B5EF4-FFF2-40B4-BE49-F238E27FC236}">
                      <a16:creationId xmlns:a16="http://schemas.microsoft.com/office/drawing/2014/main" id="{81A05748-B28A-3F12-FB66-EFB6880BEF08}"/>
                    </a:ext>
                  </a:extLst>
                </p:cNvPr>
                <p:cNvGrpSpPr/>
                <p:nvPr/>
              </p:nvGrpSpPr>
              <p:grpSpPr>
                <a:xfrm>
                  <a:off x="5753799" y="1204530"/>
                  <a:ext cx="442069" cy="4756379"/>
                  <a:chOff x="3817279" y="1064461"/>
                  <a:chExt cx="442069" cy="4756379"/>
                </a:xfrm>
              </p:grpSpPr>
              <p:sp>
                <p:nvSpPr>
                  <p:cNvPr id="1363" name="Rektangel 1362">
                    <a:extLst>
                      <a:ext uri="{FF2B5EF4-FFF2-40B4-BE49-F238E27FC236}">
                        <a16:creationId xmlns:a16="http://schemas.microsoft.com/office/drawing/2014/main" id="{B212098F-112F-41A0-2D0B-B1A4D692F8CD}"/>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64" name="Rektangel 1363">
                    <a:extLst>
                      <a:ext uri="{FF2B5EF4-FFF2-40B4-BE49-F238E27FC236}">
                        <a16:creationId xmlns:a16="http://schemas.microsoft.com/office/drawing/2014/main" id="{2B7713ED-96AF-E902-2606-16817947D4E6}"/>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65" name="Rektangel 1364">
                    <a:extLst>
                      <a:ext uri="{FF2B5EF4-FFF2-40B4-BE49-F238E27FC236}">
                        <a16:creationId xmlns:a16="http://schemas.microsoft.com/office/drawing/2014/main" id="{392564D2-C12E-3889-6023-133F5B97C763}"/>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66" name="Rektangel 1365">
                    <a:extLst>
                      <a:ext uri="{FF2B5EF4-FFF2-40B4-BE49-F238E27FC236}">
                        <a16:creationId xmlns:a16="http://schemas.microsoft.com/office/drawing/2014/main" id="{EB1D2A34-41B1-399A-4CC3-3DD0C074D71D}"/>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67" name="Rektangel 1366">
                    <a:extLst>
                      <a:ext uri="{FF2B5EF4-FFF2-40B4-BE49-F238E27FC236}">
                        <a16:creationId xmlns:a16="http://schemas.microsoft.com/office/drawing/2014/main" id="{FB98C424-E6B2-5F07-574E-F46476C86897}"/>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68" name="Rektangel 1367">
                    <a:extLst>
                      <a:ext uri="{FF2B5EF4-FFF2-40B4-BE49-F238E27FC236}">
                        <a16:creationId xmlns:a16="http://schemas.microsoft.com/office/drawing/2014/main" id="{CEB6FD4B-5FA1-101F-F115-45FEB4673725}"/>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69" name="Rektangel 1368">
                    <a:extLst>
                      <a:ext uri="{FF2B5EF4-FFF2-40B4-BE49-F238E27FC236}">
                        <a16:creationId xmlns:a16="http://schemas.microsoft.com/office/drawing/2014/main" id="{FACB28D6-31E5-0ED5-46C7-139C9FCB3E98}"/>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70" name="Rektangel 1369">
                    <a:extLst>
                      <a:ext uri="{FF2B5EF4-FFF2-40B4-BE49-F238E27FC236}">
                        <a16:creationId xmlns:a16="http://schemas.microsoft.com/office/drawing/2014/main" id="{053D7812-50D2-E448-3B48-51C634289647}"/>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71" name="Rektangel 1370">
                    <a:extLst>
                      <a:ext uri="{FF2B5EF4-FFF2-40B4-BE49-F238E27FC236}">
                        <a16:creationId xmlns:a16="http://schemas.microsoft.com/office/drawing/2014/main" id="{D563B53F-923C-C458-D79B-5845842BE785}"/>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72" name="Rektangel 1371">
                    <a:extLst>
                      <a:ext uri="{FF2B5EF4-FFF2-40B4-BE49-F238E27FC236}">
                        <a16:creationId xmlns:a16="http://schemas.microsoft.com/office/drawing/2014/main" id="{FEEF2537-3554-DBF3-820A-2687D07EE5F5}"/>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73" name="Rektangel 1372">
                    <a:extLst>
                      <a:ext uri="{FF2B5EF4-FFF2-40B4-BE49-F238E27FC236}">
                        <a16:creationId xmlns:a16="http://schemas.microsoft.com/office/drawing/2014/main" id="{574B88B2-1804-54FD-480C-DA181F7CAE91}"/>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362" name="Rektangel 1361">
                  <a:extLst>
                    <a:ext uri="{FF2B5EF4-FFF2-40B4-BE49-F238E27FC236}">
                      <a16:creationId xmlns:a16="http://schemas.microsoft.com/office/drawing/2014/main" id="{D1F5B47D-F511-E9EB-B6EF-6DBA1255C8DF}"/>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871" name="Gruppe 870">
                <a:extLst>
                  <a:ext uri="{FF2B5EF4-FFF2-40B4-BE49-F238E27FC236}">
                    <a16:creationId xmlns:a16="http://schemas.microsoft.com/office/drawing/2014/main" id="{D2B2CF26-A684-8124-F9D0-D12284D86D09}"/>
                  </a:ext>
                </a:extLst>
              </p:cNvPr>
              <p:cNvGrpSpPr/>
              <p:nvPr/>
            </p:nvGrpSpPr>
            <p:grpSpPr>
              <a:xfrm>
                <a:off x="780951" y="1067864"/>
                <a:ext cx="444157" cy="5190614"/>
                <a:chOff x="5753799" y="1204530"/>
                <a:chExt cx="444157" cy="5190614"/>
              </a:xfrm>
            </p:grpSpPr>
            <p:grpSp>
              <p:nvGrpSpPr>
                <p:cNvPr id="1348" name="Gruppe 1347">
                  <a:extLst>
                    <a:ext uri="{FF2B5EF4-FFF2-40B4-BE49-F238E27FC236}">
                      <a16:creationId xmlns:a16="http://schemas.microsoft.com/office/drawing/2014/main" id="{8A84705C-94EE-D66A-23A8-C3F8F37C2861}"/>
                    </a:ext>
                  </a:extLst>
                </p:cNvPr>
                <p:cNvGrpSpPr/>
                <p:nvPr/>
              </p:nvGrpSpPr>
              <p:grpSpPr>
                <a:xfrm>
                  <a:off x="5753799" y="1204530"/>
                  <a:ext cx="442069" cy="4756379"/>
                  <a:chOff x="3817279" y="1064461"/>
                  <a:chExt cx="442069" cy="4756379"/>
                </a:xfrm>
              </p:grpSpPr>
              <p:sp>
                <p:nvSpPr>
                  <p:cNvPr id="1350" name="Rektangel 1349">
                    <a:extLst>
                      <a:ext uri="{FF2B5EF4-FFF2-40B4-BE49-F238E27FC236}">
                        <a16:creationId xmlns:a16="http://schemas.microsoft.com/office/drawing/2014/main" id="{2C9CDFD6-7108-C584-7D81-C4B9C562D903}"/>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51" name="Rektangel 1350">
                    <a:extLst>
                      <a:ext uri="{FF2B5EF4-FFF2-40B4-BE49-F238E27FC236}">
                        <a16:creationId xmlns:a16="http://schemas.microsoft.com/office/drawing/2014/main" id="{03BB4723-ABED-7274-8F64-1FDF5570CB1C}"/>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52" name="Rektangel 1351">
                    <a:extLst>
                      <a:ext uri="{FF2B5EF4-FFF2-40B4-BE49-F238E27FC236}">
                        <a16:creationId xmlns:a16="http://schemas.microsoft.com/office/drawing/2014/main" id="{5BB7DE64-BEC9-3D03-855C-9D6E1C07AF4F}"/>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53" name="Rektangel 1352">
                    <a:extLst>
                      <a:ext uri="{FF2B5EF4-FFF2-40B4-BE49-F238E27FC236}">
                        <a16:creationId xmlns:a16="http://schemas.microsoft.com/office/drawing/2014/main" id="{32CA42AB-7441-CD13-9458-941C3B4AB833}"/>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54" name="Rektangel 1353">
                    <a:extLst>
                      <a:ext uri="{FF2B5EF4-FFF2-40B4-BE49-F238E27FC236}">
                        <a16:creationId xmlns:a16="http://schemas.microsoft.com/office/drawing/2014/main" id="{DDA46D89-50B6-785F-4CF8-976A2EBEB24C}"/>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55" name="Rektangel 1354">
                    <a:extLst>
                      <a:ext uri="{FF2B5EF4-FFF2-40B4-BE49-F238E27FC236}">
                        <a16:creationId xmlns:a16="http://schemas.microsoft.com/office/drawing/2014/main" id="{6B8DFC92-99C3-68CE-B015-E4CB4BCDC1C1}"/>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56" name="Rektangel 1355">
                    <a:extLst>
                      <a:ext uri="{FF2B5EF4-FFF2-40B4-BE49-F238E27FC236}">
                        <a16:creationId xmlns:a16="http://schemas.microsoft.com/office/drawing/2014/main" id="{1D1B7314-0575-4A1A-C61A-8DE1900008FF}"/>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57" name="Rektangel 1356">
                    <a:extLst>
                      <a:ext uri="{FF2B5EF4-FFF2-40B4-BE49-F238E27FC236}">
                        <a16:creationId xmlns:a16="http://schemas.microsoft.com/office/drawing/2014/main" id="{A6B5BEE4-89DB-8094-EE54-7DDAF99C9B44}"/>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58" name="Rektangel 1357">
                    <a:extLst>
                      <a:ext uri="{FF2B5EF4-FFF2-40B4-BE49-F238E27FC236}">
                        <a16:creationId xmlns:a16="http://schemas.microsoft.com/office/drawing/2014/main" id="{05DC9B17-F4E1-235C-C6B2-B777A924C392}"/>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59" name="Rektangel 1358">
                    <a:extLst>
                      <a:ext uri="{FF2B5EF4-FFF2-40B4-BE49-F238E27FC236}">
                        <a16:creationId xmlns:a16="http://schemas.microsoft.com/office/drawing/2014/main" id="{EE2E11FB-1E3C-0D55-5E00-F724DD34444F}"/>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60" name="Rektangel 1359">
                    <a:extLst>
                      <a:ext uri="{FF2B5EF4-FFF2-40B4-BE49-F238E27FC236}">
                        <a16:creationId xmlns:a16="http://schemas.microsoft.com/office/drawing/2014/main" id="{3F705EF2-94D8-06D4-BBB7-2C59549998A1}"/>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349" name="Rektangel 1348">
                  <a:extLst>
                    <a:ext uri="{FF2B5EF4-FFF2-40B4-BE49-F238E27FC236}">
                      <a16:creationId xmlns:a16="http://schemas.microsoft.com/office/drawing/2014/main" id="{B0524F1F-34B3-BF9E-F963-9DA236453B5D}"/>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872" name="Gruppe 871">
                <a:extLst>
                  <a:ext uri="{FF2B5EF4-FFF2-40B4-BE49-F238E27FC236}">
                    <a16:creationId xmlns:a16="http://schemas.microsoft.com/office/drawing/2014/main" id="{AFEE95DA-D52C-2766-C514-8325196299DF}"/>
                  </a:ext>
                </a:extLst>
              </p:cNvPr>
              <p:cNvGrpSpPr/>
              <p:nvPr/>
            </p:nvGrpSpPr>
            <p:grpSpPr>
              <a:xfrm>
                <a:off x="348958" y="1501775"/>
                <a:ext cx="444157" cy="4758064"/>
                <a:chOff x="5753799" y="1637080"/>
                <a:chExt cx="444157" cy="4758064"/>
              </a:xfrm>
            </p:grpSpPr>
            <p:grpSp>
              <p:nvGrpSpPr>
                <p:cNvPr id="1336" name="Gruppe 1335">
                  <a:extLst>
                    <a:ext uri="{FF2B5EF4-FFF2-40B4-BE49-F238E27FC236}">
                      <a16:creationId xmlns:a16="http://schemas.microsoft.com/office/drawing/2014/main" id="{DD35D037-02F0-E507-00E9-7DC39705D8A2}"/>
                    </a:ext>
                  </a:extLst>
                </p:cNvPr>
                <p:cNvGrpSpPr/>
                <p:nvPr/>
              </p:nvGrpSpPr>
              <p:grpSpPr>
                <a:xfrm>
                  <a:off x="5753799" y="1637080"/>
                  <a:ext cx="442069" cy="4323829"/>
                  <a:chOff x="3817279" y="1497011"/>
                  <a:chExt cx="442069" cy="4323829"/>
                </a:xfrm>
              </p:grpSpPr>
              <p:sp>
                <p:nvSpPr>
                  <p:cNvPr id="1338" name="Rektangel 1337">
                    <a:extLst>
                      <a:ext uri="{FF2B5EF4-FFF2-40B4-BE49-F238E27FC236}">
                        <a16:creationId xmlns:a16="http://schemas.microsoft.com/office/drawing/2014/main" id="{AA86C6EA-CD27-6271-049B-6350B288EC22}"/>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39" name="Rektangel 1338">
                    <a:extLst>
                      <a:ext uri="{FF2B5EF4-FFF2-40B4-BE49-F238E27FC236}">
                        <a16:creationId xmlns:a16="http://schemas.microsoft.com/office/drawing/2014/main" id="{F00DD9E9-0BFA-2716-4B48-E0071F7FA14B}"/>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40" name="Rektangel 1339">
                    <a:extLst>
                      <a:ext uri="{FF2B5EF4-FFF2-40B4-BE49-F238E27FC236}">
                        <a16:creationId xmlns:a16="http://schemas.microsoft.com/office/drawing/2014/main" id="{9757B00D-4DBF-2EFC-2A2A-3004F298F895}"/>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41" name="Rektangel 1340">
                    <a:extLst>
                      <a:ext uri="{FF2B5EF4-FFF2-40B4-BE49-F238E27FC236}">
                        <a16:creationId xmlns:a16="http://schemas.microsoft.com/office/drawing/2014/main" id="{42671193-275C-92F3-E412-6EA8C23294B5}"/>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42" name="Rektangel 1341">
                    <a:extLst>
                      <a:ext uri="{FF2B5EF4-FFF2-40B4-BE49-F238E27FC236}">
                        <a16:creationId xmlns:a16="http://schemas.microsoft.com/office/drawing/2014/main" id="{06D33DE0-50F7-F81A-243B-E647A039AD14}"/>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43" name="Rektangel 1342">
                    <a:extLst>
                      <a:ext uri="{FF2B5EF4-FFF2-40B4-BE49-F238E27FC236}">
                        <a16:creationId xmlns:a16="http://schemas.microsoft.com/office/drawing/2014/main" id="{BB865425-E01D-F35D-9930-09283C25B7FF}"/>
                      </a:ext>
                    </a:extLst>
                  </p:cNvPr>
                  <p:cNvSpPr>
                    <a:spLocks noChangeAspect="1"/>
                  </p:cNvSpPr>
                  <p:nvPr/>
                </p:nvSpPr>
                <p:spPr>
                  <a:xfrm>
                    <a:off x="3819516" y="365976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44" name="Rektangel 1343">
                    <a:extLst>
                      <a:ext uri="{FF2B5EF4-FFF2-40B4-BE49-F238E27FC236}">
                        <a16:creationId xmlns:a16="http://schemas.microsoft.com/office/drawing/2014/main" id="{8ABB3A0D-E7B6-6E5B-40F6-D159137B7FC2}"/>
                      </a:ext>
                    </a:extLst>
                  </p:cNvPr>
                  <p:cNvSpPr>
                    <a:spLocks noChangeAspect="1"/>
                  </p:cNvSpPr>
                  <p:nvPr/>
                </p:nvSpPr>
                <p:spPr>
                  <a:xfrm>
                    <a:off x="3820633" y="409119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45" name="Rektangel 1344">
                    <a:extLst>
                      <a:ext uri="{FF2B5EF4-FFF2-40B4-BE49-F238E27FC236}">
                        <a16:creationId xmlns:a16="http://schemas.microsoft.com/office/drawing/2014/main" id="{24A3089A-79FB-A0C6-A8A2-5A056643CD7F}"/>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46" name="Rektangel 1345">
                    <a:extLst>
                      <a:ext uri="{FF2B5EF4-FFF2-40B4-BE49-F238E27FC236}">
                        <a16:creationId xmlns:a16="http://schemas.microsoft.com/office/drawing/2014/main" id="{2EA677F9-960B-62FA-0E84-826D8C562820}"/>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47" name="Rektangel 1346">
                    <a:extLst>
                      <a:ext uri="{FF2B5EF4-FFF2-40B4-BE49-F238E27FC236}">
                        <a16:creationId xmlns:a16="http://schemas.microsoft.com/office/drawing/2014/main" id="{1E4F71B0-6447-4F81-820D-2DEFC95735B9}"/>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337" name="Rektangel 1336">
                  <a:extLst>
                    <a:ext uri="{FF2B5EF4-FFF2-40B4-BE49-F238E27FC236}">
                      <a16:creationId xmlns:a16="http://schemas.microsoft.com/office/drawing/2014/main" id="{2AEE7C3E-18A1-DC6D-3893-AD7E37519629}"/>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873" name="Gruppe 872">
                <a:extLst>
                  <a:ext uri="{FF2B5EF4-FFF2-40B4-BE49-F238E27FC236}">
                    <a16:creationId xmlns:a16="http://schemas.microsoft.com/office/drawing/2014/main" id="{231D3557-3BEA-92C0-A1A8-666515CFD687}"/>
                  </a:ext>
                </a:extLst>
              </p:cNvPr>
              <p:cNvGrpSpPr/>
              <p:nvPr/>
            </p:nvGrpSpPr>
            <p:grpSpPr>
              <a:xfrm>
                <a:off x="-82727" y="1504857"/>
                <a:ext cx="444157" cy="4758064"/>
                <a:chOff x="5753799" y="1637080"/>
                <a:chExt cx="444157" cy="4758064"/>
              </a:xfrm>
            </p:grpSpPr>
            <p:grpSp>
              <p:nvGrpSpPr>
                <p:cNvPr id="1324" name="Gruppe 1323">
                  <a:extLst>
                    <a:ext uri="{FF2B5EF4-FFF2-40B4-BE49-F238E27FC236}">
                      <a16:creationId xmlns:a16="http://schemas.microsoft.com/office/drawing/2014/main" id="{CACC54A9-0E69-1D31-C017-2A020AE89F32}"/>
                    </a:ext>
                  </a:extLst>
                </p:cNvPr>
                <p:cNvGrpSpPr/>
                <p:nvPr/>
              </p:nvGrpSpPr>
              <p:grpSpPr>
                <a:xfrm>
                  <a:off x="5753799" y="1637080"/>
                  <a:ext cx="442069" cy="4323829"/>
                  <a:chOff x="3817279" y="1497011"/>
                  <a:chExt cx="442069" cy="4323829"/>
                </a:xfrm>
              </p:grpSpPr>
              <p:sp>
                <p:nvSpPr>
                  <p:cNvPr id="1326" name="Rektangel 1325">
                    <a:extLst>
                      <a:ext uri="{FF2B5EF4-FFF2-40B4-BE49-F238E27FC236}">
                        <a16:creationId xmlns:a16="http://schemas.microsoft.com/office/drawing/2014/main" id="{9999F53D-0B6D-C76B-F32A-B4B7B1A35655}"/>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27" name="Rektangel 1326">
                    <a:extLst>
                      <a:ext uri="{FF2B5EF4-FFF2-40B4-BE49-F238E27FC236}">
                        <a16:creationId xmlns:a16="http://schemas.microsoft.com/office/drawing/2014/main" id="{3E7DD7B0-A92F-2D67-0C64-4BE611A2AFB4}"/>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28" name="Rektangel 1327">
                    <a:extLst>
                      <a:ext uri="{FF2B5EF4-FFF2-40B4-BE49-F238E27FC236}">
                        <a16:creationId xmlns:a16="http://schemas.microsoft.com/office/drawing/2014/main" id="{A2035D6C-3CC9-EBAE-FAE6-7FE2EA4A5B3A}"/>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29" name="Rektangel 1328">
                    <a:extLst>
                      <a:ext uri="{FF2B5EF4-FFF2-40B4-BE49-F238E27FC236}">
                        <a16:creationId xmlns:a16="http://schemas.microsoft.com/office/drawing/2014/main" id="{5528F59C-0911-F2DC-D87C-C9222BD13C50}"/>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30" name="Rektangel 1329">
                    <a:extLst>
                      <a:ext uri="{FF2B5EF4-FFF2-40B4-BE49-F238E27FC236}">
                        <a16:creationId xmlns:a16="http://schemas.microsoft.com/office/drawing/2014/main" id="{6436F222-A247-D6C6-0C95-E19101042627}"/>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31" name="Rektangel 1330">
                    <a:extLst>
                      <a:ext uri="{FF2B5EF4-FFF2-40B4-BE49-F238E27FC236}">
                        <a16:creationId xmlns:a16="http://schemas.microsoft.com/office/drawing/2014/main" id="{77760046-37FF-6E30-C6E6-ABAF3EA50645}"/>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32" name="Rektangel 1331">
                    <a:extLst>
                      <a:ext uri="{FF2B5EF4-FFF2-40B4-BE49-F238E27FC236}">
                        <a16:creationId xmlns:a16="http://schemas.microsoft.com/office/drawing/2014/main" id="{158F3DCD-B938-5422-299A-438F30FEBB54}"/>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33" name="Rektangel 1332">
                    <a:extLst>
                      <a:ext uri="{FF2B5EF4-FFF2-40B4-BE49-F238E27FC236}">
                        <a16:creationId xmlns:a16="http://schemas.microsoft.com/office/drawing/2014/main" id="{10E955B8-DB71-C13F-C005-B0E865C27139}"/>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34" name="Rektangel 1333">
                    <a:extLst>
                      <a:ext uri="{FF2B5EF4-FFF2-40B4-BE49-F238E27FC236}">
                        <a16:creationId xmlns:a16="http://schemas.microsoft.com/office/drawing/2014/main" id="{D4B530AD-80B4-7898-D51C-16B9010DDACB}"/>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35" name="Rektangel 1334">
                    <a:extLst>
                      <a:ext uri="{FF2B5EF4-FFF2-40B4-BE49-F238E27FC236}">
                        <a16:creationId xmlns:a16="http://schemas.microsoft.com/office/drawing/2014/main" id="{D7528D8B-9283-2B6E-C352-B0C2732C629A}"/>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325" name="Rektangel 1324">
                  <a:extLst>
                    <a:ext uri="{FF2B5EF4-FFF2-40B4-BE49-F238E27FC236}">
                      <a16:creationId xmlns:a16="http://schemas.microsoft.com/office/drawing/2014/main" id="{E68B17F0-674B-67F9-23AE-A1226C67904F}"/>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874" name="Gruppe 873">
                <a:extLst>
                  <a:ext uri="{FF2B5EF4-FFF2-40B4-BE49-F238E27FC236}">
                    <a16:creationId xmlns:a16="http://schemas.microsoft.com/office/drawing/2014/main" id="{414CACBE-F805-02ED-7D7F-5C3ED59CCC32}"/>
                  </a:ext>
                </a:extLst>
              </p:cNvPr>
              <p:cNvGrpSpPr/>
              <p:nvPr/>
            </p:nvGrpSpPr>
            <p:grpSpPr>
              <a:xfrm>
                <a:off x="4625198" y="1031927"/>
                <a:ext cx="641389" cy="5216305"/>
                <a:chOff x="2892468" y="1032983"/>
                <a:chExt cx="641389" cy="5216305"/>
              </a:xfrm>
            </p:grpSpPr>
            <p:grpSp>
              <p:nvGrpSpPr>
                <p:cNvPr id="1287" name="Gruppe 1286">
                  <a:extLst>
                    <a:ext uri="{FF2B5EF4-FFF2-40B4-BE49-F238E27FC236}">
                      <a16:creationId xmlns:a16="http://schemas.microsoft.com/office/drawing/2014/main" id="{1CE14687-3135-C2C4-5737-18EE3A523EC3}"/>
                    </a:ext>
                  </a:extLst>
                </p:cNvPr>
                <p:cNvGrpSpPr/>
                <p:nvPr/>
              </p:nvGrpSpPr>
              <p:grpSpPr>
                <a:xfrm>
                  <a:off x="2892468" y="1032983"/>
                  <a:ext cx="641389" cy="5216305"/>
                  <a:chOff x="3475384" y="1188399"/>
                  <a:chExt cx="641389" cy="5216305"/>
                </a:xfrm>
              </p:grpSpPr>
              <p:sp>
                <p:nvSpPr>
                  <p:cNvPr id="1291" name="Tekstfelt 1290">
                    <a:extLst>
                      <a:ext uri="{FF2B5EF4-FFF2-40B4-BE49-F238E27FC236}">
                        <a16:creationId xmlns:a16="http://schemas.microsoft.com/office/drawing/2014/main" id="{7BF5F8C2-5334-6FF8-29B6-B817374AC232}"/>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292" name="Tekstfelt 1291">
                    <a:extLst>
                      <a:ext uri="{FF2B5EF4-FFF2-40B4-BE49-F238E27FC236}">
                        <a16:creationId xmlns:a16="http://schemas.microsoft.com/office/drawing/2014/main" id="{76669CA3-F45F-3C2F-15EF-3C8283851C0C}"/>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293" name="Tekstfelt 1292">
                    <a:extLst>
                      <a:ext uri="{FF2B5EF4-FFF2-40B4-BE49-F238E27FC236}">
                        <a16:creationId xmlns:a16="http://schemas.microsoft.com/office/drawing/2014/main" id="{C3E597AA-E73B-5591-A887-E187C328F728}"/>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294" name="Tekstfelt 1293">
                    <a:extLst>
                      <a:ext uri="{FF2B5EF4-FFF2-40B4-BE49-F238E27FC236}">
                        <a16:creationId xmlns:a16="http://schemas.microsoft.com/office/drawing/2014/main" id="{F3243F59-1B32-704F-E5A7-8BFD8AEA37F9}"/>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295" name="Tekstfelt 1294">
                    <a:extLst>
                      <a:ext uri="{FF2B5EF4-FFF2-40B4-BE49-F238E27FC236}">
                        <a16:creationId xmlns:a16="http://schemas.microsoft.com/office/drawing/2014/main" id="{488661B2-D85D-3E69-7E2C-38F9F8BE1913}"/>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296" name="Tekstfelt 1295">
                    <a:extLst>
                      <a:ext uri="{FF2B5EF4-FFF2-40B4-BE49-F238E27FC236}">
                        <a16:creationId xmlns:a16="http://schemas.microsoft.com/office/drawing/2014/main" id="{4B2333E7-CB29-EE0B-8EBF-1444C3A8587D}"/>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297" name="Tekstfelt 1296">
                    <a:extLst>
                      <a:ext uri="{FF2B5EF4-FFF2-40B4-BE49-F238E27FC236}">
                        <a16:creationId xmlns:a16="http://schemas.microsoft.com/office/drawing/2014/main" id="{BCFA3B6C-6FEF-EE67-3324-BF55B53C3893}"/>
                      </a:ext>
                    </a:extLst>
                  </p:cNvPr>
                  <p:cNvSpPr txBox="1"/>
                  <p:nvPr/>
                </p:nvSpPr>
                <p:spPr>
                  <a:xfrm>
                    <a:off x="3525031"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298" name="Tekstfelt 1297">
                    <a:extLst>
                      <a:ext uri="{FF2B5EF4-FFF2-40B4-BE49-F238E27FC236}">
                        <a16:creationId xmlns:a16="http://schemas.microsoft.com/office/drawing/2014/main" id="{09C38ED2-379E-7100-52FB-77DC7B0D4641}"/>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299" name="Tekstfelt 1298">
                    <a:extLst>
                      <a:ext uri="{FF2B5EF4-FFF2-40B4-BE49-F238E27FC236}">
                        <a16:creationId xmlns:a16="http://schemas.microsoft.com/office/drawing/2014/main" id="{9686FDBA-A05F-3E08-5B9F-C97B864C77CD}"/>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300" name="Tekstfelt 1299">
                    <a:extLst>
                      <a:ext uri="{FF2B5EF4-FFF2-40B4-BE49-F238E27FC236}">
                        <a16:creationId xmlns:a16="http://schemas.microsoft.com/office/drawing/2014/main" id="{C45B0B9E-D12E-A703-FE0C-A07B8C4DD9F7}"/>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301" name="Tekstfelt 1300">
                    <a:extLst>
                      <a:ext uri="{FF2B5EF4-FFF2-40B4-BE49-F238E27FC236}">
                        <a16:creationId xmlns:a16="http://schemas.microsoft.com/office/drawing/2014/main" id="{B00E77AB-B792-7B94-6D32-2A316724F2E9}"/>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302" name="Tekstfelt 1301">
                    <a:extLst>
                      <a:ext uri="{FF2B5EF4-FFF2-40B4-BE49-F238E27FC236}">
                        <a16:creationId xmlns:a16="http://schemas.microsoft.com/office/drawing/2014/main" id="{C4686DCF-E946-2A8E-ED1D-0461519101E5}"/>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303" name="Tekstfelt 1302">
                    <a:extLst>
                      <a:ext uri="{FF2B5EF4-FFF2-40B4-BE49-F238E27FC236}">
                        <a16:creationId xmlns:a16="http://schemas.microsoft.com/office/drawing/2014/main" id="{73F0F161-6EF7-4EBB-D680-C3B3F569E81B}"/>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304" name="Tekstfelt 1303">
                    <a:extLst>
                      <a:ext uri="{FF2B5EF4-FFF2-40B4-BE49-F238E27FC236}">
                        <a16:creationId xmlns:a16="http://schemas.microsoft.com/office/drawing/2014/main" id="{4D06CA23-DC7A-3559-C530-BA1AB86AE799}"/>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305" name="Tekstfelt 1304">
                    <a:extLst>
                      <a:ext uri="{FF2B5EF4-FFF2-40B4-BE49-F238E27FC236}">
                        <a16:creationId xmlns:a16="http://schemas.microsoft.com/office/drawing/2014/main" id="{2ACB12B5-CC8E-B3B5-A4DA-01D3796B70E3}"/>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306" name="Tekstfelt 1305">
                    <a:extLst>
                      <a:ext uri="{FF2B5EF4-FFF2-40B4-BE49-F238E27FC236}">
                        <a16:creationId xmlns:a16="http://schemas.microsoft.com/office/drawing/2014/main" id="{901D8046-0D13-7F1A-DEC5-370D9BA3D7F0}"/>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307" name="Tekstfelt 1306">
                    <a:extLst>
                      <a:ext uri="{FF2B5EF4-FFF2-40B4-BE49-F238E27FC236}">
                        <a16:creationId xmlns:a16="http://schemas.microsoft.com/office/drawing/2014/main" id="{2FE81AA8-D3DB-026B-CEB5-2E15DD345E00}"/>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308" name="Tekstfelt 1307">
                    <a:extLst>
                      <a:ext uri="{FF2B5EF4-FFF2-40B4-BE49-F238E27FC236}">
                        <a16:creationId xmlns:a16="http://schemas.microsoft.com/office/drawing/2014/main" id="{0F476444-9274-0B97-2B94-445C5EB5F528}"/>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309" name="Tekstfelt 1308">
                    <a:extLst>
                      <a:ext uri="{FF2B5EF4-FFF2-40B4-BE49-F238E27FC236}">
                        <a16:creationId xmlns:a16="http://schemas.microsoft.com/office/drawing/2014/main" id="{3E12B438-9B12-845E-D577-704C7B417D24}"/>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310" name="Tekstfelt 1309">
                    <a:extLst>
                      <a:ext uri="{FF2B5EF4-FFF2-40B4-BE49-F238E27FC236}">
                        <a16:creationId xmlns:a16="http://schemas.microsoft.com/office/drawing/2014/main" id="{4627A92A-3888-97FF-9864-0815D904AA41}"/>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311" name="Tekstfelt 1310">
                    <a:extLst>
                      <a:ext uri="{FF2B5EF4-FFF2-40B4-BE49-F238E27FC236}">
                        <a16:creationId xmlns:a16="http://schemas.microsoft.com/office/drawing/2014/main" id="{4860357E-0FD7-EAB3-94B0-278CD5E25EA4}"/>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312" name="Tekstfelt 1311">
                    <a:extLst>
                      <a:ext uri="{FF2B5EF4-FFF2-40B4-BE49-F238E27FC236}">
                        <a16:creationId xmlns:a16="http://schemas.microsoft.com/office/drawing/2014/main" id="{16FDFF7F-40B5-4191-F9AF-44F775A3D59E}"/>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313" name="Tekstfelt 1312">
                    <a:extLst>
                      <a:ext uri="{FF2B5EF4-FFF2-40B4-BE49-F238E27FC236}">
                        <a16:creationId xmlns:a16="http://schemas.microsoft.com/office/drawing/2014/main" id="{CF2F2CD4-0B74-B548-91CB-C4BF53FE2D0A}"/>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314" name="Tekstfelt 1313">
                    <a:extLst>
                      <a:ext uri="{FF2B5EF4-FFF2-40B4-BE49-F238E27FC236}">
                        <a16:creationId xmlns:a16="http://schemas.microsoft.com/office/drawing/2014/main" id="{9CA33F45-5A2A-2947-942F-9FEABAF92C60}"/>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315" name="Tekstfelt 1314">
                    <a:extLst>
                      <a:ext uri="{FF2B5EF4-FFF2-40B4-BE49-F238E27FC236}">
                        <a16:creationId xmlns:a16="http://schemas.microsoft.com/office/drawing/2014/main" id="{44FF76B6-DC5B-A2EE-2B52-0DB13E6ED3C4}"/>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316" name="Tekstfelt 1315">
                    <a:extLst>
                      <a:ext uri="{FF2B5EF4-FFF2-40B4-BE49-F238E27FC236}">
                        <a16:creationId xmlns:a16="http://schemas.microsoft.com/office/drawing/2014/main" id="{E9A0A991-18D3-0B50-F494-853354EBE6AE}"/>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317" name="Tekstfelt 1316">
                    <a:extLst>
                      <a:ext uri="{FF2B5EF4-FFF2-40B4-BE49-F238E27FC236}">
                        <a16:creationId xmlns:a16="http://schemas.microsoft.com/office/drawing/2014/main" id="{25D3FD8D-F250-5C8F-F421-C58AF519FAF3}"/>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318" name="Tekstfelt 1317">
                    <a:extLst>
                      <a:ext uri="{FF2B5EF4-FFF2-40B4-BE49-F238E27FC236}">
                        <a16:creationId xmlns:a16="http://schemas.microsoft.com/office/drawing/2014/main" id="{3F5028E6-4EAF-661E-7801-076E3E3262DF}"/>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319" name="Tekstfelt 1318">
                    <a:extLst>
                      <a:ext uri="{FF2B5EF4-FFF2-40B4-BE49-F238E27FC236}">
                        <a16:creationId xmlns:a16="http://schemas.microsoft.com/office/drawing/2014/main" id="{0595E159-89A5-6EA4-D9BC-CCD0FF7FF607}"/>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320" name="Tekstfelt 1319">
                    <a:extLst>
                      <a:ext uri="{FF2B5EF4-FFF2-40B4-BE49-F238E27FC236}">
                        <a16:creationId xmlns:a16="http://schemas.microsoft.com/office/drawing/2014/main" id="{D391277F-6196-FF97-6CC7-CBC24C3632B8}"/>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321" name="Tekstfelt 1320">
                    <a:extLst>
                      <a:ext uri="{FF2B5EF4-FFF2-40B4-BE49-F238E27FC236}">
                        <a16:creationId xmlns:a16="http://schemas.microsoft.com/office/drawing/2014/main" id="{2C2C70BE-6177-7285-CD1A-AFCD799728AE}"/>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322" name="Tekstfelt 1321">
                    <a:extLst>
                      <a:ext uri="{FF2B5EF4-FFF2-40B4-BE49-F238E27FC236}">
                        <a16:creationId xmlns:a16="http://schemas.microsoft.com/office/drawing/2014/main" id="{B7C0C5B0-4238-168E-872C-A0D625AEFA30}"/>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323" name="Tekstfelt 1322">
                    <a:extLst>
                      <a:ext uri="{FF2B5EF4-FFF2-40B4-BE49-F238E27FC236}">
                        <a16:creationId xmlns:a16="http://schemas.microsoft.com/office/drawing/2014/main" id="{63526156-36E6-9C21-7733-FB520978B384}"/>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288" name="Tekstfelt 1287">
                  <a:extLst>
                    <a:ext uri="{FF2B5EF4-FFF2-40B4-BE49-F238E27FC236}">
                      <a16:creationId xmlns:a16="http://schemas.microsoft.com/office/drawing/2014/main" id="{79E99DCA-6408-CE2C-2973-0B6F1F15C448}"/>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289" name="Tekstfelt 1288">
                  <a:extLst>
                    <a:ext uri="{FF2B5EF4-FFF2-40B4-BE49-F238E27FC236}">
                      <a16:creationId xmlns:a16="http://schemas.microsoft.com/office/drawing/2014/main" id="{C3756855-46FA-F08A-5216-3BF25E138738}"/>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290" name="Tekstfelt 1289">
                  <a:extLst>
                    <a:ext uri="{FF2B5EF4-FFF2-40B4-BE49-F238E27FC236}">
                      <a16:creationId xmlns:a16="http://schemas.microsoft.com/office/drawing/2014/main" id="{54245654-368C-3A4C-4B0A-37B3A39B5742}"/>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875" name="Gruppe 874">
                <a:extLst>
                  <a:ext uri="{FF2B5EF4-FFF2-40B4-BE49-F238E27FC236}">
                    <a16:creationId xmlns:a16="http://schemas.microsoft.com/office/drawing/2014/main" id="{23DB9D2A-5657-2603-8E38-D20C6E1C19F6}"/>
                  </a:ext>
                </a:extLst>
              </p:cNvPr>
              <p:cNvGrpSpPr/>
              <p:nvPr/>
            </p:nvGrpSpPr>
            <p:grpSpPr>
              <a:xfrm>
                <a:off x="5052945" y="1040538"/>
                <a:ext cx="641389" cy="5216305"/>
                <a:chOff x="2892468" y="1032983"/>
                <a:chExt cx="641389" cy="5216305"/>
              </a:xfrm>
            </p:grpSpPr>
            <p:grpSp>
              <p:nvGrpSpPr>
                <p:cNvPr id="1250" name="Gruppe 1249">
                  <a:extLst>
                    <a:ext uri="{FF2B5EF4-FFF2-40B4-BE49-F238E27FC236}">
                      <a16:creationId xmlns:a16="http://schemas.microsoft.com/office/drawing/2014/main" id="{8951010A-7BF6-3082-A954-1AD1A43AD368}"/>
                    </a:ext>
                  </a:extLst>
                </p:cNvPr>
                <p:cNvGrpSpPr/>
                <p:nvPr/>
              </p:nvGrpSpPr>
              <p:grpSpPr>
                <a:xfrm>
                  <a:off x="2892468" y="1032983"/>
                  <a:ext cx="641389" cy="5216305"/>
                  <a:chOff x="3475384" y="1188399"/>
                  <a:chExt cx="641389" cy="5216305"/>
                </a:xfrm>
              </p:grpSpPr>
              <p:sp>
                <p:nvSpPr>
                  <p:cNvPr id="1254" name="Tekstfelt 1253">
                    <a:extLst>
                      <a:ext uri="{FF2B5EF4-FFF2-40B4-BE49-F238E27FC236}">
                        <a16:creationId xmlns:a16="http://schemas.microsoft.com/office/drawing/2014/main" id="{51C84160-CDD4-7189-F2E8-5D6E29AC4049}"/>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255" name="Tekstfelt 1254">
                    <a:extLst>
                      <a:ext uri="{FF2B5EF4-FFF2-40B4-BE49-F238E27FC236}">
                        <a16:creationId xmlns:a16="http://schemas.microsoft.com/office/drawing/2014/main" id="{994FC4AD-D645-2E8F-4F89-6489ED21F4F4}"/>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256" name="Tekstfelt 1255">
                    <a:extLst>
                      <a:ext uri="{FF2B5EF4-FFF2-40B4-BE49-F238E27FC236}">
                        <a16:creationId xmlns:a16="http://schemas.microsoft.com/office/drawing/2014/main" id="{EF9417C0-6494-C743-043C-B3126BD8E975}"/>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257" name="Tekstfelt 1256">
                    <a:extLst>
                      <a:ext uri="{FF2B5EF4-FFF2-40B4-BE49-F238E27FC236}">
                        <a16:creationId xmlns:a16="http://schemas.microsoft.com/office/drawing/2014/main" id="{EE7F1670-D1E2-8392-501B-970A5CEE7169}"/>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258" name="Tekstfelt 1257">
                    <a:extLst>
                      <a:ext uri="{FF2B5EF4-FFF2-40B4-BE49-F238E27FC236}">
                        <a16:creationId xmlns:a16="http://schemas.microsoft.com/office/drawing/2014/main" id="{0477E00B-10FA-532B-BC1B-06C93DEA05A6}"/>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259" name="Tekstfelt 1258">
                    <a:extLst>
                      <a:ext uri="{FF2B5EF4-FFF2-40B4-BE49-F238E27FC236}">
                        <a16:creationId xmlns:a16="http://schemas.microsoft.com/office/drawing/2014/main" id="{843E6582-C14F-A00E-5B73-48F1E77B00C4}"/>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260" name="Tekstfelt 1259">
                    <a:extLst>
                      <a:ext uri="{FF2B5EF4-FFF2-40B4-BE49-F238E27FC236}">
                        <a16:creationId xmlns:a16="http://schemas.microsoft.com/office/drawing/2014/main" id="{C737C264-4247-BD10-BBD4-57931D05B9E7}"/>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261" name="Tekstfelt 1260">
                    <a:extLst>
                      <a:ext uri="{FF2B5EF4-FFF2-40B4-BE49-F238E27FC236}">
                        <a16:creationId xmlns:a16="http://schemas.microsoft.com/office/drawing/2014/main" id="{27D62661-7A53-BD47-8A7E-CB51034EF299}"/>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262" name="Tekstfelt 1261">
                    <a:extLst>
                      <a:ext uri="{FF2B5EF4-FFF2-40B4-BE49-F238E27FC236}">
                        <a16:creationId xmlns:a16="http://schemas.microsoft.com/office/drawing/2014/main" id="{143105E7-88EB-CCD1-D764-AE959F5548AB}"/>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263" name="Tekstfelt 1262">
                    <a:extLst>
                      <a:ext uri="{FF2B5EF4-FFF2-40B4-BE49-F238E27FC236}">
                        <a16:creationId xmlns:a16="http://schemas.microsoft.com/office/drawing/2014/main" id="{F1F9B9BB-A735-CA03-9B75-36B7598D5D58}"/>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264" name="Tekstfelt 1263">
                    <a:extLst>
                      <a:ext uri="{FF2B5EF4-FFF2-40B4-BE49-F238E27FC236}">
                        <a16:creationId xmlns:a16="http://schemas.microsoft.com/office/drawing/2014/main" id="{48E9475A-8931-3691-BFCF-5DC7484A74D4}"/>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265" name="Tekstfelt 1264">
                    <a:extLst>
                      <a:ext uri="{FF2B5EF4-FFF2-40B4-BE49-F238E27FC236}">
                        <a16:creationId xmlns:a16="http://schemas.microsoft.com/office/drawing/2014/main" id="{D6C87635-E980-B20E-E372-581BF89BBA7F}"/>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266" name="Tekstfelt 1265">
                    <a:extLst>
                      <a:ext uri="{FF2B5EF4-FFF2-40B4-BE49-F238E27FC236}">
                        <a16:creationId xmlns:a16="http://schemas.microsoft.com/office/drawing/2014/main" id="{AE6DF0C9-E4CD-942D-2427-7CEDC5337BB7}"/>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267" name="Tekstfelt 1266">
                    <a:extLst>
                      <a:ext uri="{FF2B5EF4-FFF2-40B4-BE49-F238E27FC236}">
                        <a16:creationId xmlns:a16="http://schemas.microsoft.com/office/drawing/2014/main" id="{5B87B8D9-A314-C58C-139C-9636EA80518B}"/>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268" name="Tekstfelt 1267">
                    <a:extLst>
                      <a:ext uri="{FF2B5EF4-FFF2-40B4-BE49-F238E27FC236}">
                        <a16:creationId xmlns:a16="http://schemas.microsoft.com/office/drawing/2014/main" id="{1791BBFB-F11B-E62A-6A86-28E43685F53E}"/>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269" name="Tekstfelt 1268">
                    <a:extLst>
                      <a:ext uri="{FF2B5EF4-FFF2-40B4-BE49-F238E27FC236}">
                        <a16:creationId xmlns:a16="http://schemas.microsoft.com/office/drawing/2014/main" id="{7981D568-60B7-33C3-9B26-2DEC6BC27DC7}"/>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270" name="Tekstfelt 1269">
                    <a:extLst>
                      <a:ext uri="{FF2B5EF4-FFF2-40B4-BE49-F238E27FC236}">
                        <a16:creationId xmlns:a16="http://schemas.microsoft.com/office/drawing/2014/main" id="{305F64B1-B1CE-22AB-7481-ECD918944E31}"/>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271" name="Tekstfelt 1270">
                    <a:extLst>
                      <a:ext uri="{FF2B5EF4-FFF2-40B4-BE49-F238E27FC236}">
                        <a16:creationId xmlns:a16="http://schemas.microsoft.com/office/drawing/2014/main" id="{62DECA9A-BC34-6AD8-853B-8F4934544208}"/>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272" name="Tekstfelt 1271">
                    <a:extLst>
                      <a:ext uri="{FF2B5EF4-FFF2-40B4-BE49-F238E27FC236}">
                        <a16:creationId xmlns:a16="http://schemas.microsoft.com/office/drawing/2014/main" id="{467B18D3-432C-1885-B5FC-1DB8F408C07B}"/>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273" name="Tekstfelt 1272">
                    <a:extLst>
                      <a:ext uri="{FF2B5EF4-FFF2-40B4-BE49-F238E27FC236}">
                        <a16:creationId xmlns:a16="http://schemas.microsoft.com/office/drawing/2014/main" id="{4B86F4CA-ECC3-49DB-393E-02FCDA23E553}"/>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274" name="Tekstfelt 1273">
                    <a:extLst>
                      <a:ext uri="{FF2B5EF4-FFF2-40B4-BE49-F238E27FC236}">
                        <a16:creationId xmlns:a16="http://schemas.microsoft.com/office/drawing/2014/main" id="{40C2572F-EF67-591B-EC8F-A1471DA2106F}"/>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275" name="Tekstfelt 1274">
                    <a:extLst>
                      <a:ext uri="{FF2B5EF4-FFF2-40B4-BE49-F238E27FC236}">
                        <a16:creationId xmlns:a16="http://schemas.microsoft.com/office/drawing/2014/main" id="{EABDA5E9-8806-D442-860A-751B03974B17}"/>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276" name="Tekstfelt 1275">
                    <a:extLst>
                      <a:ext uri="{FF2B5EF4-FFF2-40B4-BE49-F238E27FC236}">
                        <a16:creationId xmlns:a16="http://schemas.microsoft.com/office/drawing/2014/main" id="{91C5464B-AAF0-FCDE-B41D-705DEED5590B}"/>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277" name="Tekstfelt 1276">
                    <a:extLst>
                      <a:ext uri="{FF2B5EF4-FFF2-40B4-BE49-F238E27FC236}">
                        <a16:creationId xmlns:a16="http://schemas.microsoft.com/office/drawing/2014/main" id="{49F8D2DD-5203-94DE-518A-99BBD587EA0B}"/>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278" name="Tekstfelt 1277">
                    <a:extLst>
                      <a:ext uri="{FF2B5EF4-FFF2-40B4-BE49-F238E27FC236}">
                        <a16:creationId xmlns:a16="http://schemas.microsoft.com/office/drawing/2014/main" id="{3575D276-4588-9E4E-A91A-73734C2C1472}"/>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279" name="Tekstfelt 1278">
                    <a:extLst>
                      <a:ext uri="{FF2B5EF4-FFF2-40B4-BE49-F238E27FC236}">
                        <a16:creationId xmlns:a16="http://schemas.microsoft.com/office/drawing/2014/main" id="{2080DF1C-769C-401C-E15C-F62645AE9E7F}"/>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280" name="Tekstfelt 1279">
                    <a:extLst>
                      <a:ext uri="{FF2B5EF4-FFF2-40B4-BE49-F238E27FC236}">
                        <a16:creationId xmlns:a16="http://schemas.microsoft.com/office/drawing/2014/main" id="{B3E36F06-1CC0-EBEF-554C-C748F548C79E}"/>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281" name="Tekstfelt 1280">
                    <a:extLst>
                      <a:ext uri="{FF2B5EF4-FFF2-40B4-BE49-F238E27FC236}">
                        <a16:creationId xmlns:a16="http://schemas.microsoft.com/office/drawing/2014/main" id="{DEFDB2F8-5A65-4C35-8D8A-FCBFFD6566ED}"/>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282" name="Tekstfelt 1281">
                    <a:extLst>
                      <a:ext uri="{FF2B5EF4-FFF2-40B4-BE49-F238E27FC236}">
                        <a16:creationId xmlns:a16="http://schemas.microsoft.com/office/drawing/2014/main" id="{928B6683-EAAE-924C-EA81-06637D645B99}"/>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283" name="Tekstfelt 1282">
                    <a:extLst>
                      <a:ext uri="{FF2B5EF4-FFF2-40B4-BE49-F238E27FC236}">
                        <a16:creationId xmlns:a16="http://schemas.microsoft.com/office/drawing/2014/main" id="{A7A6048A-1480-A2A0-3BF2-6903C9E04FBD}"/>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284" name="Tekstfelt 1283">
                    <a:extLst>
                      <a:ext uri="{FF2B5EF4-FFF2-40B4-BE49-F238E27FC236}">
                        <a16:creationId xmlns:a16="http://schemas.microsoft.com/office/drawing/2014/main" id="{27EDBF64-0C39-C989-1556-4476D2071A55}"/>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285" name="Tekstfelt 1284">
                    <a:extLst>
                      <a:ext uri="{FF2B5EF4-FFF2-40B4-BE49-F238E27FC236}">
                        <a16:creationId xmlns:a16="http://schemas.microsoft.com/office/drawing/2014/main" id="{291BDAFB-1C63-7EFB-B822-0B6843571B5E}"/>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286" name="Tekstfelt 1285">
                    <a:extLst>
                      <a:ext uri="{FF2B5EF4-FFF2-40B4-BE49-F238E27FC236}">
                        <a16:creationId xmlns:a16="http://schemas.microsoft.com/office/drawing/2014/main" id="{70651EFD-03AF-4613-137F-6DB8A23C41DE}"/>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251" name="Tekstfelt 1250">
                  <a:extLst>
                    <a:ext uri="{FF2B5EF4-FFF2-40B4-BE49-F238E27FC236}">
                      <a16:creationId xmlns:a16="http://schemas.microsoft.com/office/drawing/2014/main" id="{1271A567-A0AF-3338-242E-C7F91E7303EE}"/>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252" name="Tekstfelt 1251">
                  <a:extLst>
                    <a:ext uri="{FF2B5EF4-FFF2-40B4-BE49-F238E27FC236}">
                      <a16:creationId xmlns:a16="http://schemas.microsoft.com/office/drawing/2014/main" id="{B787F2EC-1FAA-A988-D8E0-819855851457}"/>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253" name="Tekstfelt 1252">
                  <a:extLst>
                    <a:ext uri="{FF2B5EF4-FFF2-40B4-BE49-F238E27FC236}">
                      <a16:creationId xmlns:a16="http://schemas.microsoft.com/office/drawing/2014/main" id="{58B1024B-75B6-EA46-3F98-DD6AFE1C907A}"/>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876" name="Gruppe 875">
                <a:extLst>
                  <a:ext uri="{FF2B5EF4-FFF2-40B4-BE49-F238E27FC236}">
                    <a16:creationId xmlns:a16="http://schemas.microsoft.com/office/drawing/2014/main" id="{C35841FC-1F0F-CD17-8883-7F64688DB3E5}"/>
                  </a:ext>
                </a:extLst>
              </p:cNvPr>
              <p:cNvGrpSpPr/>
              <p:nvPr/>
            </p:nvGrpSpPr>
            <p:grpSpPr>
              <a:xfrm>
                <a:off x="3753314" y="1031887"/>
                <a:ext cx="641389" cy="5216305"/>
                <a:chOff x="2892468" y="1032983"/>
                <a:chExt cx="641389" cy="5216305"/>
              </a:xfrm>
            </p:grpSpPr>
            <p:grpSp>
              <p:nvGrpSpPr>
                <p:cNvPr id="1213" name="Gruppe 1212">
                  <a:extLst>
                    <a:ext uri="{FF2B5EF4-FFF2-40B4-BE49-F238E27FC236}">
                      <a16:creationId xmlns:a16="http://schemas.microsoft.com/office/drawing/2014/main" id="{19AE5580-C8CD-A3B9-31CA-4DD4959773CF}"/>
                    </a:ext>
                  </a:extLst>
                </p:cNvPr>
                <p:cNvGrpSpPr/>
                <p:nvPr/>
              </p:nvGrpSpPr>
              <p:grpSpPr>
                <a:xfrm>
                  <a:off x="2892468" y="1032983"/>
                  <a:ext cx="641389" cy="5216305"/>
                  <a:chOff x="3475384" y="1188399"/>
                  <a:chExt cx="641389" cy="5216305"/>
                </a:xfrm>
              </p:grpSpPr>
              <p:sp>
                <p:nvSpPr>
                  <p:cNvPr id="1217" name="Tekstfelt 1216">
                    <a:extLst>
                      <a:ext uri="{FF2B5EF4-FFF2-40B4-BE49-F238E27FC236}">
                        <a16:creationId xmlns:a16="http://schemas.microsoft.com/office/drawing/2014/main" id="{881DA1A4-5EC8-57CA-18C6-227E2C73FD70}"/>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218" name="Tekstfelt 1217">
                    <a:extLst>
                      <a:ext uri="{FF2B5EF4-FFF2-40B4-BE49-F238E27FC236}">
                        <a16:creationId xmlns:a16="http://schemas.microsoft.com/office/drawing/2014/main" id="{6ED86887-BC7D-A215-F112-144F68521978}"/>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219" name="Tekstfelt 1218">
                    <a:extLst>
                      <a:ext uri="{FF2B5EF4-FFF2-40B4-BE49-F238E27FC236}">
                        <a16:creationId xmlns:a16="http://schemas.microsoft.com/office/drawing/2014/main" id="{1B8CD7F5-C511-C7E5-16B0-48420DE5911A}"/>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220" name="Tekstfelt 1219">
                    <a:extLst>
                      <a:ext uri="{FF2B5EF4-FFF2-40B4-BE49-F238E27FC236}">
                        <a16:creationId xmlns:a16="http://schemas.microsoft.com/office/drawing/2014/main" id="{10D72436-1822-AE34-19B8-B72903867370}"/>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221" name="Tekstfelt 1220">
                    <a:extLst>
                      <a:ext uri="{FF2B5EF4-FFF2-40B4-BE49-F238E27FC236}">
                        <a16:creationId xmlns:a16="http://schemas.microsoft.com/office/drawing/2014/main" id="{5D68A00C-4491-B2E0-E6D9-A56DD55EC16C}"/>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222" name="Tekstfelt 1221">
                    <a:extLst>
                      <a:ext uri="{FF2B5EF4-FFF2-40B4-BE49-F238E27FC236}">
                        <a16:creationId xmlns:a16="http://schemas.microsoft.com/office/drawing/2014/main" id="{9B8E303E-6689-28D5-99E7-835D1A098A7F}"/>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223" name="Tekstfelt 1222">
                    <a:extLst>
                      <a:ext uri="{FF2B5EF4-FFF2-40B4-BE49-F238E27FC236}">
                        <a16:creationId xmlns:a16="http://schemas.microsoft.com/office/drawing/2014/main" id="{E346FFE3-114E-937D-F298-290A0C81E1D9}"/>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224" name="Tekstfelt 1223">
                    <a:extLst>
                      <a:ext uri="{FF2B5EF4-FFF2-40B4-BE49-F238E27FC236}">
                        <a16:creationId xmlns:a16="http://schemas.microsoft.com/office/drawing/2014/main" id="{9025D718-C20B-DDC9-ACFC-1A0772098B28}"/>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225" name="Tekstfelt 1224">
                    <a:extLst>
                      <a:ext uri="{FF2B5EF4-FFF2-40B4-BE49-F238E27FC236}">
                        <a16:creationId xmlns:a16="http://schemas.microsoft.com/office/drawing/2014/main" id="{9E48499E-1608-7DB7-9050-E64870131348}"/>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226" name="Tekstfelt 1225">
                    <a:extLst>
                      <a:ext uri="{FF2B5EF4-FFF2-40B4-BE49-F238E27FC236}">
                        <a16:creationId xmlns:a16="http://schemas.microsoft.com/office/drawing/2014/main" id="{07291A5D-F1AB-A034-E07D-D5CFC5D303A4}"/>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227" name="Tekstfelt 1226">
                    <a:extLst>
                      <a:ext uri="{FF2B5EF4-FFF2-40B4-BE49-F238E27FC236}">
                        <a16:creationId xmlns:a16="http://schemas.microsoft.com/office/drawing/2014/main" id="{2F2573CC-C2EA-F79A-1457-1AC7DA4DC6B8}"/>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228" name="Tekstfelt 1227">
                    <a:extLst>
                      <a:ext uri="{FF2B5EF4-FFF2-40B4-BE49-F238E27FC236}">
                        <a16:creationId xmlns:a16="http://schemas.microsoft.com/office/drawing/2014/main" id="{1A75D8C7-9859-F404-0916-CEE777649EC4}"/>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229" name="Tekstfelt 1228">
                    <a:extLst>
                      <a:ext uri="{FF2B5EF4-FFF2-40B4-BE49-F238E27FC236}">
                        <a16:creationId xmlns:a16="http://schemas.microsoft.com/office/drawing/2014/main" id="{670B86AF-B09C-0DF5-7EC5-087B95DD9352}"/>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230" name="Tekstfelt 1229">
                    <a:extLst>
                      <a:ext uri="{FF2B5EF4-FFF2-40B4-BE49-F238E27FC236}">
                        <a16:creationId xmlns:a16="http://schemas.microsoft.com/office/drawing/2014/main" id="{0730E33A-D4CD-C10B-5B87-20B7AE3D276E}"/>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231" name="Tekstfelt 1230">
                    <a:extLst>
                      <a:ext uri="{FF2B5EF4-FFF2-40B4-BE49-F238E27FC236}">
                        <a16:creationId xmlns:a16="http://schemas.microsoft.com/office/drawing/2014/main" id="{C7B96485-9749-05AC-9C94-93ABA54135D7}"/>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232" name="Tekstfelt 1231">
                    <a:extLst>
                      <a:ext uri="{FF2B5EF4-FFF2-40B4-BE49-F238E27FC236}">
                        <a16:creationId xmlns:a16="http://schemas.microsoft.com/office/drawing/2014/main" id="{6ED3D172-913D-E415-C31A-922640A69198}"/>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233" name="Tekstfelt 1232">
                    <a:extLst>
                      <a:ext uri="{FF2B5EF4-FFF2-40B4-BE49-F238E27FC236}">
                        <a16:creationId xmlns:a16="http://schemas.microsoft.com/office/drawing/2014/main" id="{48AFFBAC-20D5-E331-1EEC-5FE448F1879B}"/>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234" name="Tekstfelt 1233">
                    <a:extLst>
                      <a:ext uri="{FF2B5EF4-FFF2-40B4-BE49-F238E27FC236}">
                        <a16:creationId xmlns:a16="http://schemas.microsoft.com/office/drawing/2014/main" id="{3A563ED7-3FDC-159C-A2F4-A6B3F393B32C}"/>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235" name="Tekstfelt 1234">
                    <a:extLst>
                      <a:ext uri="{FF2B5EF4-FFF2-40B4-BE49-F238E27FC236}">
                        <a16:creationId xmlns:a16="http://schemas.microsoft.com/office/drawing/2014/main" id="{91E75140-67DC-A638-1C00-0BBD5D9B01F0}"/>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236" name="Tekstfelt 1235">
                    <a:extLst>
                      <a:ext uri="{FF2B5EF4-FFF2-40B4-BE49-F238E27FC236}">
                        <a16:creationId xmlns:a16="http://schemas.microsoft.com/office/drawing/2014/main" id="{013258EE-7CC2-DDB4-2A6B-96FEDE5273F1}"/>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237" name="Tekstfelt 1236">
                    <a:extLst>
                      <a:ext uri="{FF2B5EF4-FFF2-40B4-BE49-F238E27FC236}">
                        <a16:creationId xmlns:a16="http://schemas.microsoft.com/office/drawing/2014/main" id="{ACC6FEA6-5312-2555-842B-3993EBCD5702}"/>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238" name="Tekstfelt 1237">
                    <a:extLst>
                      <a:ext uri="{FF2B5EF4-FFF2-40B4-BE49-F238E27FC236}">
                        <a16:creationId xmlns:a16="http://schemas.microsoft.com/office/drawing/2014/main" id="{27505B2F-B854-6A47-AB73-F4559525410D}"/>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239" name="Tekstfelt 1238">
                    <a:extLst>
                      <a:ext uri="{FF2B5EF4-FFF2-40B4-BE49-F238E27FC236}">
                        <a16:creationId xmlns:a16="http://schemas.microsoft.com/office/drawing/2014/main" id="{73CEB443-B846-6D2C-E9EB-BF55458A9234}"/>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240" name="Tekstfelt 1239">
                    <a:extLst>
                      <a:ext uri="{FF2B5EF4-FFF2-40B4-BE49-F238E27FC236}">
                        <a16:creationId xmlns:a16="http://schemas.microsoft.com/office/drawing/2014/main" id="{F7FF8F0F-6AA2-2211-0E86-74A2869A26E5}"/>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241" name="Tekstfelt 1240">
                    <a:extLst>
                      <a:ext uri="{FF2B5EF4-FFF2-40B4-BE49-F238E27FC236}">
                        <a16:creationId xmlns:a16="http://schemas.microsoft.com/office/drawing/2014/main" id="{26DC7AB9-D6FC-9FF8-B79F-57477ABB62C8}"/>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242" name="Tekstfelt 1241">
                    <a:extLst>
                      <a:ext uri="{FF2B5EF4-FFF2-40B4-BE49-F238E27FC236}">
                        <a16:creationId xmlns:a16="http://schemas.microsoft.com/office/drawing/2014/main" id="{B0D18762-3D10-5403-997F-D06255F0A1E6}"/>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243" name="Tekstfelt 1242">
                    <a:extLst>
                      <a:ext uri="{FF2B5EF4-FFF2-40B4-BE49-F238E27FC236}">
                        <a16:creationId xmlns:a16="http://schemas.microsoft.com/office/drawing/2014/main" id="{CF459D1A-5769-632E-A39D-0C24CF65A3E8}"/>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244" name="Tekstfelt 1243">
                    <a:extLst>
                      <a:ext uri="{FF2B5EF4-FFF2-40B4-BE49-F238E27FC236}">
                        <a16:creationId xmlns:a16="http://schemas.microsoft.com/office/drawing/2014/main" id="{C96E17AD-5540-2A3F-1C96-D805C14B392C}"/>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245" name="Tekstfelt 1244">
                    <a:extLst>
                      <a:ext uri="{FF2B5EF4-FFF2-40B4-BE49-F238E27FC236}">
                        <a16:creationId xmlns:a16="http://schemas.microsoft.com/office/drawing/2014/main" id="{3B5CFA94-6B1D-F51E-4526-2D7E5699A5EB}"/>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246" name="Tekstfelt 1245">
                    <a:extLst>
                      <a:ext uri="{FF2B5EF4-FFF2-40B4-BE49-F238E27FC236}">
                        <a16:creationId xmlns:a16="http://schemas.microsoft.com/office/drawing/2014/main" id="{A12A8F9D-FFB8-41E7-645F-F629BB8F59C7}"/>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247" name="Tekstfelt 1246">
                    <a:extLst>
                      <a:ext uri="{FF2B5EF4-FFF2-40B4-BE49-F238E27FC236}">
                        <a16:creationId xmlns:a16="http://schemas.microsoft.com/office/drawing/2014/main" id="{54549F60-9087-98FF-57CD-ADBB33952A70}"/>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248" name="Tekstfelt 1247">
                    <a:extLst>
                      <a:ext uri="{FF2B5EF4-FFF2-40B4-BE49-F238E27FC236}">
                        <a16:creationId xmlns:a16="http://schemas.microsoft.com/office/drawing/2014/main" id="{EDF74C3A-1187-733B-3E14-2DD945C53024}"/>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249" name="Tekstfelt 1248">
                    <a:extLst>
                      <a:ext uri="{FF2B5EF4-FFF2-40B4-BE49-F238E27FC236}">
                        <a16:creationId xmlns:a16="http://schemas.microsoft.com/office/drawing/2014/main" id="{5D37AAB5-1542-C7BF-B1C9-2152CE16DF17}"/>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214" name="Tekstfelt 1213">
                  <a:extLst>
                    <a:ext uri="{FF2B5EF4-FFF2-40B4-BE49-F238E27FC236}">
                      <a16:creationId xmlns:a16="http://schemas.microsoft.com/office/drawing/2014/main" id="{914D1FBE-7AFD-B222-4DF6-B88A286EEF76}"/>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215" name="Tekstfelt 1214">
                  <a:extLst>
                    <a:ext uri="{FF2B5EF4-FFF2-40B4-BE49-F238E27FC236}">
                      <a16:creationId xmlns:a16="http://schemas.microsoft.com/office/drawing/2014/main" id="{729EEA2F-5425-6078-22D2-92648CA20609}"/>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216" name="Tekstfelt 1215">
                  <a:extLst>
                    <a:ext uri="{FF2B5EF4-FFF2-40B4-BE49-F238E27FC236}">
                      <a16:creationId xmlns:a16="http://schemas.microsoft.com/office/drawing/2014/main" id="{58899355-C189-F390-58E9-A79119FBB4D9}"/>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877" name="Gruppe 876">
                <a:extLst>
                  <a:ext uri="{FF2B5EF4-FFF2-40B4-BE49-F238E27FC236}">
                    <a16:creationId xmlns:a16="http://schemas.microsoft.com/office/drawing/2014/main" id="{249F8F3E-A1EB-028B-5B58-B902AA19A8BD}"/>
                  </a:ext>
                </a:extLst>
              </p:cNvPr>
              <p:cNvGrpSpPr/>
              <p:nvPr/>
            </p:nvGrpSpPr>
            <p:grpSpPr>
              <a:xfrm>
                <a:off x="3326093" y="1035670"/>
                <a:ext cx="641389" cy="5216305"/>
                <a:chOff x="2892468" y="1032983"/>
                <a:chExt cx="641389" cy="5216305"/>
              </a:xfrm>
            </p:grpSpPr>
            <p:grpSp>
              <p:nvGrpSpPr>
                <p:cNvPr id="1176" name="Gruppe 1175">
                  <a:extLst>
                    <a:ext uri="{FF2B5EF4-FFF2-40B4-BE49-F238E27FC236}">
                      <a16:creationId xmlns:a16="http://schemas.microsoft.com/office/drawing/2014/main" id="{205A4C43-BD12-F5CC-C66D-850E8D18232F}"/>
                    </a:ext>
                  </a:extLst>
                </p:cNvPr>
                <p:cNvGrpSpPr/>
                <p:nvPr/>
              </p:nvGrpSpPr>
              <p:grpSpPr>
                <a:xfrm>
                  <a:off x="2892468" y="1032983"/>
                  <a:ext cx="641389" cy="5216305"/>
                  <a:chOff x="3475384" y="1188399"/>
                  <a:chExt cx="641389" cy="5216305"/>
                </a:xfrm>
              </p:grpSpPr>
              <p:sp>
                <p:nvSpPr>
                  <p:cNvPr id="1180" name="Tekstfelt 1179">
                    <a:extLst>
                      <a:ext uri="{FF2B5EF4-FFF2-40B4-BE49-F238E27FC236}">
                        <a16:creationId xmlns:a16="http://schemas.microsoft.com/office/drawing/2014/main" id="{8DB21315-EF2F-AC0B-EA0B-57CA128BB236}"/>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181" name="Tekstfelt 1180">
                    <a:extLst>
                      <a:ext uri="{FF2B5EF4-FFF2-40B4-BE49-F238E27FC236}">
                        <a16:creationId xmlns:a16="http://schemas.microsoft.com/office/drawing/2014/main" id="{5254F814-213B-3EA7-420B-93944960E895}"/>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182" name="Tekstfelt 1181">
                    <a:extLst>
                      <a:ext uri="{FF2B5EF4-FFF2-40B4-BE49-F238E27FC236}">
                        <a16:creationId xmlns:a16="http://schemas.microsoft.com/office/drawing/2014/main" id="{D8F91B3A-FFE0-52FC-82AB-9E0C3E709BEB}"/>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183" name="Tekstfelt 1182">
                    <a:extLst>
                      <a:ext uri="{FF2B5EF4-FFF2-40B4-BE49-F238E27FC236}">
                        <a16:creationId xmlns:a16="http://schemas.microsoft.com/office/drawing/2014/main" id="{B8C09653-1F36-6BEA-AA23-9AE109939A26}"/>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184" name="Tekstfelt 1183">
                    <a:extLst>
                      <a:ext uri="{FF2B5EF4-FFF2-40B4-BE49-F238E27FC236}">
                        <a16:creationId xmlns:a16="http://schemas.microsoft.com/office/drawing/2014/main" id="{3353346D-3AFB-E262-0D8A-718147BC58A8}"/>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185" name="Tekstfelt 1184">
                    <a:extLst>
                      <a:ext uri="{FF2B5EF4-FFF2-40B4-BE49-F238E27FC236}">
                        <a16:creationId xmlns:a16="http://schemas.microsoft.com/office/drawing/2014/main" id="{00EAD65E-6179-4DCD-8AD5-494E7B80ED08}"/>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186" name="Tekstfelt 1185">
                    <a:extLst>
                      <a:ext uri="{FF2B5EF4-FFF2-40B4-BE49-F238E27FC236}">
                        <a16:creationId xmlns:a16="http://schemas.microsoft.com/office/drawing/2014/main" id="{73A21330-0538-752B-7A4A-6D1DD575972B}"/>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187" name="Tekstfelt 1186">
                    <a:extLst>
                      <a:ext uri="{FF2B5EF4-FFF2-40B4-BE49-F238E27FC236}">
                        <a16:creationId xmlns:a16="http://schemas.microsoft.com/office/drawing/2014/main" id="{213565D3-6933-8B1E-AB5D-4A3D68ED78C6}"/>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188" name="Tekstfelt 1187">
                    <a:extLst>
                      <a:ext uri="{FF2B5EF4-FFF2-40B4-BE49-F238E27FC236}">
                        <a16:creationId xmlns:a16="http://schemas.microsoft.com/office/drawing/2014/main" id="{AED56341-2692-DC37-2F89-3BC4E4B7556B}"/>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189" name="Tekstfelt 1188">
                    <a:extLst>
                      <a:ext uri="{FF2B5EF4-FFF2-40B4-BE49-F238E27FC236}">
                        <a16:creationId xmlns:a16="http://schemas.microsoft.com/office/drawing/2014/main" id="{78446953-6372-B535-4238-8C503CFA670E}"/>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190" name="Tekstfelt 1189">
                    <a:extLst>
                      <a:ext uri="{FF2B5EF4-FFF2-40B4-BE49-F238E27FC236}">
                        <a16:creationId xmlns:a16="http://schemas.microsoft.com/office/drawing/2014/main" id="{AF101CD9-F0F4-C9B7-4DD5-FEEAC9D938FC}"/>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191" name="Tekstfelt 1190">
                    <a:extLst>
                      <a:ext uri="{FF2B5EF4-FFF2-40B4-BE49-F238E27FC236}">
                        <a16:creationId xmlns:a16="http://schemas.microsoft.com/office/drawing/2014/main" id="{B61CEBE4-845B-1495-4629-6ED05A2393C0}"/>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192" name="Tekstfelt 1191">
                    <a:extLst>
                      <a:ext uri="{FF2B5EF4-FFF2-40B4-BE49-F238E27FC236}">
                        <a16:creationId xmlns:a16="http://schemas.microsoft.com/office/drawing/2014/main" id="{743FE024-2666-C5E1-CEFB-5EFF7E78AEED}"/>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193" name="Tekstfelt 1192">
                    <a:extLst>
                      <a:ext uri="{FF2B5EF4-FFF2-40B4-BE49-F238E27FC236}">
                        <a16:creationId xmlns:a16="http://schemas.microsoft.com/office/drawing/2014/main" id="{2EB3B902-22AD-5A23-CDF1-39F4D95ABF16}"/>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194" name="Tekstfelt 1193">
                    <a:extLst>
                      <a:ext uri="{FF2B5EF4-FFF2-40B4-BE49-F238E27FC236}">
                        <a16:creationId xmlns:a16="http://schemas.microsoft.com/office/drawing/2014/main" id="{D547DBCC-5E45-0190-CB7A-BE547231A7C2}"/>
                      </a:ext>
                    </a:extLst>
                  </p:cNvPr>
                  <p:cNvSpPr txBox="1"/>
                  <p:nvPr/>
                </p:nvSpPr>
                <p:spPr>
                  <a:xfrm>
                    <a:off x="35457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195" name="Tekstfelt 1194">
                    <a:extLst>
                      <a:ext uri="{FF2B5EF4-FFF2-40B4-BE49-F238E27FC236}">
                        <a16:creationId xmlns:a16="http://schemas.microsoft.com/office/drawing/2014/main" id="{A127B568-8D69-C334-9C8B-8A4F434A0AEF}"/>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196" name="Tekstfelt 1195">
                    <a:extLst>
                      <a:ext uri="{FF2B5EF4-FFF2-40B4-BE49-F238E27FC236}">
                        <a16:creationId xmlns:a16="http://schemas.microsoft.com/office/drawing/2014/main" id="{59385442-F38D-C76B-F0D9-536A8C7A5EFA}"/>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197" name="Tekstfelt 1196">
                    <a:extLst>
                      <a:ext uri="{FF2B5EF4-FFF2-40B4-BE49-F238E27FC236}">
                        <a16:creationId xmlns:a16="http://schemas.microsoft.com/office/drawing/2014/main" id="{F5DFE569-9955-13DA-AF6A-292D25F7CAB1}"/>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198" name="Tekstfelt 1197">
                    <a:extLst>
                      <a:ext uri="{FF2B5EF4-FFF2-40B4-BE49-F238E27FC236}">
                        <a16:creationId xmlns:a16="http://schemas.microsoft.com/office/drawing/2014/main" id="{8C0602B3-BEB7-F1B1-67CF-10AD342B06C5}"/>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199" name="Tekstfelt 1198">
                    <a:extLst>
                      <a:ext uri="{FF2B5EF4-FFF2-40B4-BE49-F238E27FC236}">
                        <a16:creationId xmlns:a16="http://schemas.microsoft.com/office/drawing/2014/main" id="{C2A5B2F4-83CC-5C7A-F535-DBF347C4708B}"/>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200" name="Tekstfelt 1199">
                    <a:extLst>
                      <a:ext uri="{FF2B5EF4-FFF2-40B4-BE49-F238E27FC236}">
                        <a16:creationId xmlns:a16="http://schemas.microsoft.com/office/drawing/2014/main" id="{199FE1B7-B77B-EF36-8FB6-91FA4151F05C}"/>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201" name="Tekstfelt 1200">
                    <a:extLst>
                      <a:ext uri="{FF2B5EF4-FFF2-40B4-BE49-F238E27FC236}">
                        <a16:creationId xmlns:a16="http://schemas.microsoft.com/office/drawing/2014/main" id="{6C464C8A-8211-ED73-B24A-EFAF4DE4B557}"/>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202" name="Tekstfelt 1201">
                    <a:extLst>
                      <a:ext uri="{FF2B5EF4-FFF2-40B4-BE49-F238E27FC236}">
                        <a16:creationId xmlns:a16="http://schemas.microsoft.com/office/drawing/2014/main" id="{A0B1F1C7-354A-8E60-04E6-21DA5FDE9A26}"/>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203" name="Tekstfelt 1202">
                    <a:extLst>
                      <a:ext uri="{FF2B5EF4-FFF2-40B4-BE49-F238E27FC236}">
                        <a16:creationId xmlns:a16="http://schemas.microsoft.com/office/drawing/2014/main" id="{03FB30DB-CFAE-4E4C-2CF9-0A768146523E}"/>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204" name="Tekstfelt 1203">
                    <a:extLst>
                      <a:ext uri="{FF2B5EF4-FFF2-40B4-BE49-F238E27FC236}">
                        <a16:creationId xmlns:a16="http://schemas.microsoft.com/office/drawing/2014/main" id="{4392C611-B99E-D419-D031-8E9AB14843BE}"/>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205" name="Tekstfelt 1204">
                    <a:extLst>
                      <a:ext uri="{FF2B5EF4-FFF2-40B4-BE49-F238E27FC236}">
                        <a16:creationId xmlns:a16="http://schemas.microsoft.com/office/drawing/2014/main" id="{C9FE5777-FA17-D57D-80BC-25DDD0C9B396}"/>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206" name="Tekstfelt 1205">
                    <a:extLst>
                      <a:ext uri="{FF2B5EF4-FFF2-40B4-BE49-F238E27FC236}">
                        <a16:creationId xmlns:a16="http://schemas.microsoft.com/office/drawing/2014/main" id="{9ABD3EF9-DDB0-2B45-0A4C-62770E2DCD6A}"/>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207" name="Tekstfelt 1206">
                    <a:extLst>
                      <a:ext uri="{FF2B5EF4-FFF2-40B4-BE49-F238E27FC236}">
                        <a16:creationId xmlns:a16="http://schemas.microsoft.com/office/drawing/2014/main" id="{EC00CD04-3FEA-DEAE-7F17-95900C8D3652}"/>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208" name="Tekstfelt 1207">
                    <a:extLst>
                      <a:ext uri="{FF2B5EF4-FFF2-40B4-BE49-F238E27FC236}">
                        <a16:creationId xmlns:a16="http://schemas.microsoft.com/office/drawing/2014/main" id="{37F563DB-046E-BDFD-D855-0BFEFF1AD808}"/>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209" name="Tekstfelt 1208">
                    <a:extLst>
                      <a:ext uri="{FF2B5EF4-FFF2-40B4-BE49-F238E27FC236}">
                        <a16:creationId xmlns:a16="http://schemas.microsoft.com/office/drawing/2014/main" id="{BFED4DBF-1CC5-42B1-E41D-479DFE318C4C}"/>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210" name="Tekstfelt 1209">
                    <a:extLst>
                      <a:ext uri="{FF2B5EF4-FFF2-40B4-BE49-F238E27FC236}">
                        <a16:creationId xmlns:a16="http://schemas.microsoft.com/office/drawing/2014/main" id="{3C28D921-615F-0CFE-6438-27AF5E3C35DF}"/>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211" name="Tekstfelt 1210">
                    <a:extLst>
                      <a:ext uri="{FF2B5EF4-FFF2-40B4-BE49-F238E27FC236}">
                        <a16:creationId xmlns:a16="http://schemas.microsoft.com/office/drawing/2014/main" id="{E413F514-F7ED-5108-520F-438C15BB546C}"/>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212" name="Tekstfelt 1211">
                    <a:extLst>
                      <a:ext uri="{FF2B5EF4-FFF2-40B4-BE49-F238E27FC236}">
                        <a16:creationId xmlns:a16="http://schemas.microsoft.com/office/drawing/2014/main" id="{44B972D5-D2ED-B64F-A76E-DCF9A0D45E62}"/>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177" name="Tekstfelt 1176">
                  <a:extLst>
                    <a:ext uri="{FF2B5EF4-FFF2-40B4-BE49-F238E27FC236}">
                      <a16:creationId xmlns:a16="http://schemas.microsoft.com/office/drawing/2014/main" id="{CAEC0E9B-C9F5-4FB6-6500-2B230A662B49}"/>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178" name="Tekstfelt 1177">
                  <a:extLst>
                    <a:ext uri="{FF2B5EF4-FFF2-40B4-BE49-F238E27FC236}">
                      <a16:creationId xmlns:a16="http://schemas.microsoft.com/office/drawing/2014/main" id="{9108173A-6105-1B9B-5236-91D78C02310B}"/>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179" name="Tekstfelt 1178">
                  <a:extLst>
                    <a:ext uri="{FF2B5EF4-FFF2-40B4-BE49-F238E27FC236}">
                      <a16:creationId xmlns:a16="http://schemas.microsoft.com/office/drawing/2014/main" id="{DEE3939F-FB11-FBBC-0787-439E5DE7F2ED}"/>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878" name="Gruppe 877">
                <a:extLst>
                  <a:ext uri="{FF2B5EF4-FFF2-40B4-BE49-F238E27FC236}">
                    <a16:creationId xmlns:a16="http://schemas.microsoft.com/office/drawing/2014/main" id="{E3F9D299-1CAA-D76B-7ABA-26773D698A0B}"/>
                  </a:ext>
                </a:extLst>
              </p:cNvPr>
              <p:cNvGrpSpPr/>
              <p:nvPr/>
            </p:nvGrpSpPr>
            <p:grpSpPr>
              <a:xfrm>
                <a:off x="2893345" y="1029165"/>
                <a:ext cx="641389" cy="5216305"/>
                <a:chOff x="2892468" y="1032983"/>
                <a:chExt cx="641389" cy="5216305"/>
              </a:xfrm>
            </p:grpSpPr>
            <p:grpSp>
              <p:nvGrpSpPr>
                <p:cNvPr id="1139" name="Gruppe 1138">
                  <a:extLst>
                    <a:ext uri="{FF2B5EF4-FFF2-40B4-BE49-F238E27FC236}">
                      <a16:creationId xmlns:a16="http://schemas.microsoft.com/office/drawing/2014/main" id="{9D8FD25A-DD9B-44B7-0ED5-A5FBD3FABA49}"/>
                    </a:ext>
                  </a:extLst>
                </p:cNvPr>
                <p:cNvGrpSpPr/>
                <p:nvPr/>
              </p:nvGrpSpPr>
              <p:grpSpPr>
                <a:xfrm>
                  <a:off x="2892468" y="1032983"/>
                  <a:ext cx="641389" cy="5216305"/>
                  <a:chOff x="3475384" y="1188399"/>
                  <a:chExt cx="641389" cy="5216305"/>
                </a:xfrm>
              </p:grpSpPr>
              <p:sp>
                <p:nvSpPr>
                  <p:cNvPr id="1143" name="Tekstfelt 1142">
                    <a:extLst>
                      <a:ext uri="{FF2B5EF4-FFF2-40B4-BE49-F238E27FC236}">
                        <a16:creationId xmlns:a16="http://schemas.microsoft.com/office/drawing/2014/main" id="{C6D9CE75-E202-925B-E9D2-AC56CD989D64}"/>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144" name="Tekstfelt 1143">
                    <a:extLst>
                      <a:ext uri="{FF2B5EF4-FFF2-40B4-BE49-F238E27FC236}">
                        <a16:creationId xmlns:a16="http://schemas.microsoft.com/office/drawing/2014/main" id="{00963AB6-5CC3-E113-51B7-54A763295CC7}"/>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145" name="Tekstfelt 1144">
                    <a:extLst>
                      <a:ext uri="{FF2B5EF4-FFF2-40B4-BE49-F238E27FC236}">
                        <a16:creationId xmlns:a16="http://schemas.microsoft.com/office/drawing/2014/main" id="{C50498E2-2D85-A38D-C080-615E132457AC}"/>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146" name="Tekstfelt 1145">
                    <a:extLst>
                      <a:ext uri="{FF2B5EF4-FFF2-40B4-BE49-F238E27FC236}">
                        <a16:creationId xmlns:a16="http://schemas.microsoft.com/office/drawing/2014/main" id="{62A2AC63-3A8F-EC34-63A8-8054A488F1BB}"/>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147" name="Tekstfelt 1146">
                    <a:extLst>
                      <a:ext uri="{FF2B5EF4-FFF2-40B4-BE49-F238E27FC236}">
                        <a16:creationId xmlns:a16="http://schemas.microsoft.com/office/drawing/2014/main" id="{CDF4FF97-FE5C-AB5D-7FC6-B050A64EF27C}"/>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148" name="Tekstfelt 1147">
                    <a:extLst>
                      <a:ext uri="{FF2B5EF4-FFF2-40B4-BE49-F238E27FC236}">
                        <a16:creationId xmlns:a16="http://schemas.microsoft.com/office/drawing/2014/main" id="{EF4FC3CF-91F2-3D8B-3DF4-F49B957CAA62}"/>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149" name="Tekstfelt 1148">
                    <a:extLst>
                      <a:ext uri="{FF2B5EF4-FFF2-40B4-BE49-F238E27FC236}">
                        <a16:creationId xmlns:a16="http://schemas.microsoft.com/office/drawing/2014/main" id="{CAA67F24-5F0E-98EA-5FD4-65866C7435F4}"/>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150" name="Tekstfelt 1149">
                    <a:extLst>
                      <a:ext uri="{FF2B5EF4-FFF2-40B4-BE49-F238E27FC236}">
                        <a16:creationId xmlns:a16="http://schemas.microsoft.com/office/drawing/2014/main" id="{7E757CA6-83CC-E43D-7A10-3FE0C3912609}"/>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151" name="Tekstfelt 1150">
                    <a:extLst>
                      <a:ext uri="{FF2B5EF4-FFF2-40B4-BE49-F238E27FC236}">
                        <a16:creationId xmlns:a16="http://schemas.microsoft.com/office/drawing/2014/main" id="{4385C2BA-735F-77DA-0339-256436E334D4}"/>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152" name="Tekstfelt 1151">
                    <a:extLst>
                      <a:ext uri="{FF2B5EF4-FFF2-40B4-BE49-F238E27FC236}">
                        <a16:creationId xmlns:a16="http://schemas.microsoft.com/office/drawing/2014/main" id="{A6DDEEE7-C300-1A14-DBD5-CEC64E0D163B}"/>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153" name="Tekstfelt 1152">
                    <a:extLst>
                      <a:ext uri="{FF2B5EF4-FFF2-40B4-BE49-F238E27FC236}">
                        <a16:creationId xmlns:a16="http://schemas.microsoft.com/office/drawing/2014/main" id="{03E13F13-7F82-A0CD-2BC0-0A32DC4318BB}"/>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154" name="Tekstfelt 1153">
                    <a:extLst>
                      <a:ext uri="{FF2B5EF4-FFF2-40B4-BE49-F238E27FC236}">
                        <a16:creationId xmlns:a16="http://schemas.microsoft.com/office/drawing/2014/main" id="{12744CDE-89BF-E794-C55C-47B28FB51EB7}"/>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155" name="Tekstfelt 1154">
                    <a:extLst>
                      <a:ext uri="{FF2B5EF4-FFF2-40B4-BE49-F238E27FC236}">
                        <a16:creationId xmlns:a16="http://schemas.microsoft.com/office/drawing/2014/main" id="{8937CBE8-AFE3-7486-6F13-62878A66935A}"/>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156" name="Tekstfelt 1155">
                    <a:extLst>
                      <a:ext uri="{FF2B5EF4-FFF2-40B4-BE49-F238E27FC236}">
                        <a16:creationId xmlns:a16="http://schemas.microsoft.com/office/drawing/2014/main" id="{3EB94753-FC54-1383-D6AE-BDAFADF7F445}"/>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157" name="Tekstfelt 1156">
                    <a:extLst>
                      <a:ext uri="{FF2B5EF4-FFF2-40B4-BE49-F238E27FC236}">
                        <a16:creationId xmlns:a16="http://schemas.microsoft.com/office/drawing/2014/main" id="{88739A9F-92B9-1618-F354-F979E2B8D342}"/>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158" name="Tekstfelt 1157">
                    <a:extLst>
                      <a:ext uri="{FF2B5EF4-FFF2-40B4-BE49-F238E27FC236}">
                        <a16:creationId xmlns:a16="http://schemas.microsoft.com/office/drawing/2014/main" id="{6BA682C2-77E1-D1EF-E952-F4FFCA244C82}"/>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159" name="Tekstfelt 1158">
                    <a:extLst>
                      <a:ext uri="{FF2B5EF4-FFF2-40B4-BE49-F238E27FC236}">
                        <a16:creationId xmlns:a16="http://schemas.microsoft.com/office/drawing/2014/main" id="{64FFF1B2-492E-87DD-AF8D-FB78E111E2A2}"/>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160" name="Tekstfelt 1159">
                    <a:extLst>
                      <a:ext uri="{FF2B5EF4-FFF2-40B4-BE49-F238E27FC236}">
                        <a16:creationId xmlns:a16="http://schemas.microsoft.com/office/drawing/2014/main" id="{38970D1C-4C67-5C16-75CE-DB92306ED0BA}"/>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161" name="Tekstfelt 1160">
                    <a:extLst>
                      <a:ext uri="{FF2B5EF4-FFF2-40B4-BE49-F238E27FC236}">
                        <a16:creationId xmlns:a16="http://schemas.microsoft.com/office/drawing/2014/main" id="{D40F2B51-4591-7A5C-F224-42ED7F96B6FF}"/>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162" name="Tekstfelt 1161">
                    <a:extLst>
                      <a:ext uri="{FF2B5EF4-FFF2-40B4-BE49-F238E27FC236}">
                        <a16:creationId xmlns:a16="http://schemas.microsoft.com/office/drawing/2014/main" id="{21F6B493-0DF4-1290-CCA7-E6FFE0224960}"/>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163" name="Tekstfelt 1162">
                    <a:extLst>
                      <a:ext uri="{FF2B5EF4-FFF2-40B4-BE49-F238E27FC236}">
                        <a16:creationId xmlns:a16="http://schemas.microsoft.com/office/drawing/2014/main" id="{E750A3FB-49DA-83B9-66C4-231663732960}"/>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164" name="Tekstfelt 1163">
                    <a:extLst>
                      <a:ext uri="{FF2B5EF4-FFF2-40B4-BE49-F238E27FC236}">
                        <a16:creationId xmlns:a16="http://schemas.microsoft.com/office/drawing/2014/main" id="{C21CD6A1-2314-776E-5B7D-5E610B01B320}"/>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165" name="Tekstfelt 1164">
                    <a:extLst>
                      <a:ext uri="{FF2B5EF4-FFF2-40B4-BE49-F238E27FC236}">
                        <a16:creationId xmlns:a16="http://schemas.microsoft.com/office/drawing/2014/main" id="{7F580D42-A33F-4B80-BFA0-30D2B2AC866A}"/>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166" name="Tekstfelt 1165">
                    <a:extLst>
                      <a:ext uri="{FF2B5EF4-FFF2-40B4-BE49-F238E27FC236}">
                        <a16:creationId xmlns:a16="http://schemas.microsoft.com/office/drawing/2014/main" id="{6BA9EB90-B2F4-DCE7-5BD6-282E4119D63F}"/>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167" name="Tekstfelt 1166">
                    <a:extLst>
                      <a:ext uri="{FF2B5EF4-FFF2-40B4-BE49-F238E27FC236}">
                        <a16:creationId xmlns:a16="http://schemas.microsoft.com/office/drawing/2014/main" id="{0860487A-5EE0-4B74-8F7A-BB68DBF94D8E}"/>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168" name="Tekstfelt 1167">
                    <a:extLst>
                      <a:ext uri="{FF2B5EF4-FFF2-40B4-BE49-F238E27FC236}">
                        <a16:creationId xmlns:a16="http://schemas.microsoft.com/office/drawing/2014/main" id="{85FBCB50-9049-BDA9-BB54-A0174D6FE4A1}"/>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169" name="Tekstfelt 1168">
                    <a:extLst>
                      <a:ext uri="{FF2B5EF4-FFF2-40B4-BE49-F238E27FC236}">
                        <a16:creationId xmlns:a16="http://schemas.microsoft.com/office/drawing/2014/main" id="{A160221C-14B3-1D15-1E20-F054CFE374C3}"/>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170" name="Tekstfelt 1169">
                    <a:extLst>
                      <a:ext uri="{FF2B5EF4-FFF2-40B4-BE49-F238E27FC236}">
                        <a16:creationId xmlns:a16="http://schemas.microsoft.com/office/drawing/2014/main" id="{9B7FB3AE-1873-AA75-4CA0-EBB5389D714A}"/>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171" name="Tekstfelt 1170">
                    <a:extLst>
                      <a:ext uri="{FF2B5EF4-FFF2-40B4-BE49-F238E27FC236}">
                        <a16:creationId xmlns:a16="http://schemas.microsoft.com/office/drawing/2014/main" id="{B0C1A267-CF1A-36AC-374F-3F18E6DDF06B}"/>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172" name="Tekstfelt 1171">
                    <a:extLst>
                      <a:ext uri="{FF2B5EF4-FFF2-40B4-BE49-F238E27FC236}">
                        <a16:creationId xmlns:a16="http://schemas.microsoft.com/office/drawing/2014/main" id="{D25C707E-A9DF-2288-B239-FCC942D568A1}"/>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173" name="Tekstfelt 1172">
                    <a:extLst>
                      <a:ext uri="{FF2B5EF4-FFF2-40B4-BE49-F238E27FC236}">
                        <a16:creationId xmlns:a16="http://schemas.microsoft.com/office/drawing/2014/main" id="{6F86ADA2-CE7F-512D-CEEC-AEBF46F3DA08}"/>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174" name="Tekstfelt 1173">
                    <a:extLst>
                      <a:ext uri="{FF2B5EF4-FFF2-40B4-BE49-F238E27FC236}">
                        <a16:creationId xmlns:a16="http://schemas.microsoft.com/office/drawing/2014/main" id="{414E100E-D0CD-0A84-0284-4974B8FD05E8}"/>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175" name="Tekstfelt 1174">
                    <a:extLst>
                      <a:ext uri="{FF2B5EF4-FFF2-40B4-BE49-F238E27FC236}">
                        <a16:creationId xmlns:a16="http://schemas.microsoft.com/office/drawing/2014/main" id="{95C9E015-EEF3-B050-DCBA-1F0EF7580F5F}"/>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140" name="Tekstfelt 1139">
                  <a:extLst>
                    <a:ext uri="{FF2B5EF4-FFF2-40B4-BE49-F238E27FC236}">
                      <a16:creationId xmlns:a16="http://schemas.microsoft.com/office/drawing/2014/main" id="{98631F18-36A2-DADD-D545-95937834D8E9}"/>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141" name="Tekstfelt 1140">
                  <a:extLst>
                    <a:ext uri="{FF2B5EF4-FFF2-40B4-BE49-F238E27FC236}">
                      <a16:creationId xmlns:a16="http://schemas.microsoft.com/office/drawing/2014/main" id="{17C7623E-E44E-7BC1-24E3-B6EA36186FC9}"/>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142" name="Tekstfelt 1141">
                  <a:extLst>
                    <a:ext uri="{FF2B5EF4-FFF2-40B4-BE49-F238E27FC236}">
                      <a16:creationId xmlns:a16="http://schemas.microsoft.com/office/drawing/2014/main" id="{975D25CA-80DA-FA6B-8DD9-4D950B6B6EF6}"/>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879" name="Gruppe 878">
                <a:extLst>
                  <a:ext uri="{FF2B5EF4-FFF2-40B4-BE49-F238E27FC236}">
                    <a16:creationId xmlns:a16="http://schemas.microsoft.com/office/drawing/2014/main" id="{8725267E-5F08-9776-4595-7829E2693C61}"/>
                  </a:ext>
                </a:extLst>
              </p:cNvPr>
              <p:cNvGrpSpPr/>
              <p:nvPr/>
            </p:nvGrpSpPr>
            <p:grpSpPr>
              <a:xfrm>
                <a:off x="2466124" y="1032948"/>
                <a:ext cx="641389" cy="5216305"/>
                <a:chOff x="2892468" y="1032983"/>
                <a:chExt cx="641389" cy="5216305"/>
              </a:xfrm>
            </p:grpSpPr>
            <p:grpSp>
              <p:nvGrpSpPr>
                <p:cNvPr id="1102" name="Gruppe 1101">
                  <a:extLst>
                    <a:ext uri="{FF2B5EF4-FFF2-40B4-BE49-F238E27FC236}">
                      <a16:creationId xmlns:a16="http://schemas.microsoft.com/office/drawing/2014/main" id="{250C6AC8-65C5-9BF0-71FE-8BDBC1B983FD}"/>
                    </a:ext>
                  </a:extLst>
                </p:cNvPr>
                <p:cNvGrpSpPr/>
                <p:nvPr/>
              </p:nvGrpSpPr>
              <p:grpSpPr>
                <a:xfrm>
                  <a:off x="2892468" y="1032983"/>
                  <a:ext cx="641389" cy="5216305"/>
                  <a:chOff x="3475384" y="1188399"/>
                  <a:chExt cx="641389" cy="5216305"/>
                </a:xfrm>
              </p:grpSpPr>
              <p:sp>
                <p:nvSpPr>
                  <p:cNvPr id="1106" name="Tekstfelt 1105">
                    <a:extLst>
                      <a:ext uri="{FF2B5EF4-FFF2-40B4-BE49-F238E27FC236}">
                        <a16:creationId xmlns:a16="http://schemas.microsoft.com/office/drawing/2014/main" id="{393D813F-B727-BFF8-6F15-790499CA2FBE}"/>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107" name="Tekstfelt 1106">
                    <a:extLst>
                      <a:ext uri="{FF2B5EF4-FFF2-40B4-BE49-F238E27FC236}">
                        <a16:creationId xmlns:a16="http://schemas.microsoft.com/office/drawing/2014/main" id="{1D7B9FC4-535A-FA3B-05A5-78208AD0D5C8}"/>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108" name="Tekstfelt 1107">
                    <a:extLst>
                      <a:ext uri="{FF2B5EF4-FFF2-40B4-BE49-F238E27FC236}">
                        <a16:creationId xmlns:a16="http://schemas.microsoft.com/office/drawing/2014/main" id="{9BB1FF19-B3C0-B4E8-1C37-4E28A30733DA}"/>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109" name="Tekstfelt 1108">
                    <a:extLst>
                      <a:ext uri="{FF2B5EF4-FFF2-40B4-BE49-F238E27FC236}">
                        <a16:creationId xmlns:a16="http://schemas.microsoft.com/office/drawing/2014/main" id="{6A539B6B-FC4A-6085-C81D-8DAB734F94FE}"/>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110" name="Tekstfelt 1109">
                    <a:extLst>
                      <a:ext uri="{FF2B5EF4-FFF2-40B4-BE49-F238E27FC236}">
                        <a16:creationId xmlns:a16="http://schemas.microsoft.com/office/drawing/2014/main" id="{384AD753-3B39-0B8F-9B1B-BA224A36543F}"/>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111" name="Tekstfelt 1110">
                    <a:extLst>
                      <a:ext uri="{FF2B5EF4-FFF2-40B4-BE49-F238E27FC236}">
                        <a16:creationId xmlns:a16="http://schemas.microsoft.com/office/drawing/2014/main" id="{9F08F7CF-20AC-F5D6-4E04-FF3666447732}"/>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112" name="Tekstfelt 1111">
                    <a:extLst>
                      <a:ext uri="{FF2B5EF4-FFF2-40B4-BE49-F238E27FC236}">
                        <a16:creationId xmlns:a16="http://schemas.microsoft.com/office/drawing/2014/main" id="{3C470CCF-7A07-7FF0-6FB9-D172D8EF919D}"/>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113" name="Tekstfelt 1112">
                    <a:extLst>
                      <a:ext uri="{FF2B5EF4-FFF2-40B4-BE49-F238E27FC236}">
                        <a16:creationId xmlns:a16="http://schemas.microsoft.com/office/drawing/2014/main" id="{AAD8F469-6131-46BA-DC67-FA9D5F8E132B}"/>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114" name="Tekstfelt 1113">
                    <a:extLst>
                      <a:ext uri="{FF2B5EF4-FFF2-40B4-BE49-F238E27FC236}">
                        <a16:creationId xmlns:a16="http://schemas.microsoft.com/office/drawing/2014/main" id="{9DAFE5B8-3041-A476-9C18-D52CC77CCB48}"/>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115" name="Tekstfelt 1114">
                    <a:extLst>
                      <a:ext uri="{FF2B5EF4-FFF2-40B4-BE49-F238E27FC236}">
                        <a16:creationId xmlns:a16="http://schemas.microsoft.com/office/drawing/2014/main" id="{C64397E6-75D2-82B1-F9BB-8941724F1B97}"/>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116" name="Tekstfelt 1115">
                    <a:extLst>
                      <a:ext uri="{FF2B5EF4-FFF2-40B4-BE49-F238E27FC236}">
                        <a16:creationId xmlns:a16="http://schemas.microsoft.com/office/drawing/2014/main" id="{D7E5D124-4CAA-F599-7334-C94BA0E9DE81}"/>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117" name="Tekstfelt 1116">
                    <a:extLst>
                      <a:ext uri="{FF2B5EF4-FFF2-40B4-BE49-F238E27FC236}">
                        <a16:creationId xmlns:a16="http://schemas.microsoft.com/office/drawing/2014/main" id="{4880B8A5-8EC6-F398-338C-333908F95AD4}"/>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118" name="Tekstfelt 1117">
                    <a:extLst>
                      <a:ext uri="{FF2B5EF4-FFF2-40B4-BE49-F238E27FC236}">
                        <a16:creationId xmlns:a16="http://schemas.microsoft.com/office/drawing/2014/main" id="{9008A2BD-F87C-9113-35F0-7E52C493EC18}"/>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119" name="Tekstfelt 1118">
                    <a:extLst>
                      <a:ext uri="{FF2B5EF4-FFF2-40B4-BE49-F238E27FC236}">
                        <a16:creationId xmlns:a16="http://schemas.microsoft.com/office/drawing/2014/main" id="{4B9A664E-EBFD-83C5-04D9-F1C6B382FA7F}"/>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120" name="Tekstfelt 1119">
                    <a:extLst>
                      <a:ext uri="{FF2B5EF4-FFF2-40B4-BE49-F238E27FC236}">
                        <a16:creationId xmlns:a16="http://schemas.microsoft.com/office/drawing/2014/main" id="{35B9947A-2DFB-2951-6347-F3968D41A421}"/>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121" name="Tekstfelt 1120">
                    <a:extLst>
                      <a:ext uri="{FF2B5EF4-FFF2-40B4-BE49-F238E27FC236}">
                        <a16:creationId xmlns:a16="http://schemas.microsoft.com/office/drawing/2014/main" id="{C548750E-956E-B83D-18F3-7AA7F33EBB5D}"/>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122" name="Tekstfelt 1121">
                    <a:extLst>
                      <a:ext uri="{FF2B5EF4-FFF2-40B4-BE49-F238E27FC236}">
                        <a16:creationId xmlns:a16="http://schemas.microsoft.com/office/drawing/2014/main" id="{C49C7343-B182-A88E-BEBB-20741CE2E8ED}"/>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123" name="Tekstfelt 1122">
                    <a:extLst>
                      <a:ext uri="{FF2B5EF4-FFF2-40B4-BE49-F238E27FC236}">
                        <a16:creationId xmlns:a16="http://schemas.microsoft.com/office/drawing/2014/main" id="{CFA6C646-BB15-5557-E802-0855CC9F0CE0}"/>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124" name="Tekstfelt 1123">
                    <a:extLst>
                      <a:ext uri="{FF2B5EF4-FFF2-40B4-BE49-F238E27FC236}">
                        <a16:creationId xmlns:a16="http://schemas.microsoft.com/office/drawing/2014/main" id="{7F0BA19C-0DFD-CC0B-4B33-AC1CB2C9D0D7}"/>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125" name="Tekstfelt 1124">
                    <a:extLst>
                      <a:ext uri="{FF2B5EF4-FFF2-40B4-BE49-F238E27FC236}">
                        <a16:creationId xmlns:a16="http://schemas.microsoft.com/office/drawing/2014/main" id="{90E5AF38-D4FC-BBB8-FF4C-ED3FDA4FB89D}"/>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126" name="Tekstfelt 1125">
                    <a:extLst>
                      <a:ext uri="{FF2B5EF4-FFF2-40B4-BE49-F238E27FC236}">
                        <a16:creationId xmlns:a16="http://schemas.microsoft.com/office/drawing/2014/main" id="{56881309-E866-CFF6-ACBD-9DC02315821C}"/>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127" name="Tekstfelt 1126">
                    <a:extLst>
                      <a:ext uri="{FF2B5EF4-FFF2-40B4-BE49-F238E27FC236}">
                        <a16:creationId xmlns:a16="http://schemas.microsoft.com/office/drawing/2014/main" id="{D800FBF2-7EF3-8E05-45B8-2C9833053AC9}"/>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128" name="Tekstfelt 1127">
                    <a:extLst>
                      <a:ext uri="{FF2B5EF4-FFF2-40B4-BE49-F238E27FC236}">
                        <a16:creationId xmlns:a16="http://schemas.microsoft.com/office/drawing/2014/main" id="{F56FE04C-A60F-B5EC-9DB0-3E87C40FD729}"/>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129" name="Tekstfelt 1128">
                    <a:extLst>
                      <a:ext uri="{FF2B5EF4-FFF2-40B4-BE49-F238E27FC236}">
                        <a16:creationId xmlns:a16="http://schemas.microsoft.com/office/drawing/2014/main" id="{90735FDD-13D4-9886-5B52-DDAE0FC87D89}"/>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130" name="Tekstfelt 1129">
                    <a:extLst>
                      <a:ext uri="{FF2B5EF4-FFF2-40B4-BE49-F238E27FC236}">
                        <a16:creationId xmlns:a16="http://schemas.microsoft.com/office/drawing/2014/main" id="{7EF290C2-EC27-37C5-C70E-9B4D87ACE223}"/>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131" name="Tekstfelt 1130">
                    <a:extLst>
                      <a:ext uri="{FF2B5EF4-FFF2-40B4-BE49-F238E27FC236}">
                        <a16:creationId xmlns:a16="http://schemas.microsoft.com/office/drawing/2014/main" id="{4296D808-C684-80A7-C3C9-E82E1866DA81}"/>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132" name="Tekstfelt 1131">
                    <a:extLst>
                      <a:ext uri="{FF2B5EF4-FFF2-40B4-BE49-F238E27FC236}">
                        <a16:creationId xmlns:a16="http://schemas.microsoft.com/office/drawing/2014/main" id="{34C28A76-05D7-07DB-DFC8-6EECE5235B7E}"/>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133" name="Tekstfelt 1132">
                    <a:extLst>
                      <a:ext uri="{FF2B5EF4-FFF2-40B4-BE49-F238E27FC236}">
                        <a16:creationId xmlns:a16="http://schemas.microsoft.com/office/drawing/2014/main" id="{129E4C0D-2D0E-4658-C266-4C4A23F5DFB3}"/>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134" name="Tekstfelt 1133">
                    <a:extLst>
                      <a:ext uri="{FF2B5EF4-FFF2-40B4-BE49-F238E27FC236}">
                        <a16:creationId xmlns:a16="http://schemas.microsoft.com/office/drawing/2014/main" id="{40EF32F1-FCFD-A667-377B-78AB2D91F287}"/>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135" name="Tekstfelt 1134">
                    <a:extLst>
                      <a:ext uri="{FF2B5EF4-FFF2-40B4-BE49-F238E27FC236}">
                        <a16:creationId xmlns:a16="http://schemas.microsoft.com/office/drawing/2014/main" id="{25D483AE-9B54-FF3C-08E2-69010A75F75F}"/>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136" name="Tekstfelt 1135">
                    <a:extLst>
                      <a:ext uri="{FF2B5EF4-FFF2-40B4-BE49-F238E27FC236}">
                        <a16:creationId xmlns:a16="http://schemas.microsoft.com/office/drawing/2014/main" id="{8C55CAFA-FE7A-9C35-0A5D-162E1C0AFB10}"/>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137" name="Tekstfelt 1136">
                    <a:extLst>
                      <a:ext uri="{FF2B5EF4-FFF2-40B4-BE49-F238E27FC236}">
                        <a16:creationId xmlns:a16="http://schemas.microsoft.com/office/drawing/2014/main" id="{7CD6C671-D932-6F1E-8EB4-8C6A29171AAB}"/>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138" name="Tekstfelt 1137">
                    <a:extLst>
                      <a:ext uri="{FF2B5EF4-FFF2-40B4-BE49-F238E27FC236}">
                        <a16:creationId xmlns:a16="http://schemas.microsoft.com/office/drawing/2014/main" id="{A6E41A79-0769-BEBE-23F6-24CD66A2260C}"/>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103" name="Tekstfelt 1102">
                  <a:extLst>
                    <a:ext uri="{FF2B5EF4-FFF2-40B4-BE49-F238E27FC236}">
                      <a16:creationId xmlns:a16="http://schemas.microsoft.com/office/drawing/2014/main" id="{0DA3A18E-2A54-6904-21D5-DC02D262706C}"/>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104" name="Tekstfelt 1103">
                  <a:extLst>
                    <a:ext uri="{FF2B5EF4-FFF2-40B4-BE49-F238E27FC236}">
                      <a16:creationId xmlns:a16="http://schemas.microsoft.com/office/drawing/2014/main" id="{41FF4571-D719-AEFE-7E3B-74A935BDC8CC}"/>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105" name="Tekstfelt 1104">
                  <a:extLst>
                    <a:ext uri="{FF2B5EF4-FFF2-40B4-BE49-F238E27FC236}">
                      <a16:creationId xmlns:a16="http://schemas.microsoft.com/office/drawing/2014/main" id="{EBA06B9B-8EB1-BE04-1BE1-BC6C682C2CA4}"/>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880" name="Gruppe 879">
                <a:extLst>
                  <a:ext uri="{FF2B5EF4-FFF2-40B4-BE49-F238E27FC236}">
                    <a16:creationId xmlns:a16="http://schemas.microsoft.com/office/drawing/2014/main" id="{8CBE4642-4330-83A1-20FD-5AED1156A7D2}"/>
                  </a:ext>
                </a:extLst>
              </p:cNvPr>
              <p:cNvGrpSpPr/>
              <p:nvPr/>
            </p:nvGrpSpPr>
            <p:grpSpPr>
              <a:xfrm>
                <a:off x="2019764" y="1037328"/>
                <a:ext cx="641389" cy="5216305"/>
                <a:chOff x="2892468" y="1032983"/>
                <a:chExt cx="641389" cy="5216305"/>
              </a:xfrm>
            </p:grpSpPr>
            <p:grpSp>
              <p:nvGrpSpPr>
                <p:cNvPr id="1065" name="Gruppe 1064">
                  <a:extLst>
                    <a:ext uri="{FF2B5EF4-FFF2-40B4-BE49-F238E27FC236}">
                      <a16:creationId xmlns:a16="http://schemas.microsoft.com/office/drawing/2014/main" id="{E7568BDA-F567-63C1-1C41-B98C49A2EBEB}"/>
                    </a:ext>
                  </a:extLst>
                </p:cNvPr>
                <p:cNvGrpSpPr/>
                <p:nvPr/>
              </p:nvGrpSpPr>
              <p:grpSpPr>
                <a:xfrm>
                  <a:off x="2892468" y="1032983"/>
                  <a:ext cx="641389" cy="5216305"/>
                  <a:chOff x="3475384" y="1188399"/>
                  <a:chExt cx="641389" cy="5216305"/>
                </a:xfrm>
              </p:grpSpPr>
              <p:sp>
                <p:nvSpPr>
                  <p:cNvPr id="1069" name="Tekstfelt 1068">
                    <a:extLst>
                      <a:ext uri="{FF2B5EF4-FFF2-40B4-BE49-F238E27FC236}">
                        <a16:creationId xmlns:a16="http://schemas.microsoft.com/office/drawing/2014/main" id="{E16DC568-2717-AB8A-6E68-B98209207064}"/>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070" name="Tekstfelt 1069">
                    <a:extLst>
                      <a:ext uri="{FF2B5EF4-FFF2-40B4-BE49-F238E27FC236}">
                        <a16:creationId xmlns:a16="http://schemas.microsoft.com/office/drawing/2014/main" id="{86BDBE72-C289-B9E8-F058-E9F5BE0D9C8B}"/>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071" name="Tekstfelt 1070">
                    <a:extLst>
                      <a:ext uri="{FF2B5EF4-FFF2-40B4-BE49-F238E27FC236}">
                        <a16:creationId xmlns:a16="http://schemas.microsoft.com/office/drawing/2014/main" id="{A9E3C81D-7379-BF05-7D5C-AD1268BC4C9B}"/>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072" name="Tekstfelt 1071">
                    <a:extLst>
                      <a:ext uri="{FF2B5EF4-FFF2-40B4-BE49-F238E27FC236}">
                        <a16:creationId xmlns:a16="http://schemas.microsoft.com/office/drawing/2014/main" id="{4C8161C8-C3F4-B93B-D4C9-F79C6E211959}"/>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073" name="Tekstfelt 1072">
                    <a:extLst>
                      <a:ext uri="{FF2B5EF4-FFF2-40B4-BE49-F238E27FC236}">
                        <a16:creationId xmlns:a16="http://schemas.microsoft.com/office/drawing/2014/main" id="{13EBA402-EC13-BC77-9B03-CA1B8B8D2E7B}"/>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074" name="Tekstfelt 1073">
                    <a:extLst>
                      <a:ext uri="{FF2B5EF4-FFF2-40B4-BE49-F238E27FC236}">
                        <a16:creationId xmlns:a16="http://schemas.microsoft.com/office/drawing/2014/main" id="{6D2BFEC8-8E00-0ABA-0035-A83E76137D6A}"/>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075" name="Tekstfelt 1074">
                    <a:extLst>
                      <a:ext uri="{FF2B5EF4-FFF2-40B4-BE49-F238E27FC236}">
                        <a16:creationId xmlns:a16="http://schemas.microsoft.com/office/drawing/2014/main" id="{7E919A6B-A92F-AF73-5C2F-CD19BB89F04A}"/>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076" name="Tekstfelt 1075">
                    <a:extLst>
                      <a:ext uri="{FF2B5EF4-FFF2-40B4-BE49-F238E27FC236}">
                        <a16:creationId xmlns:a16="http://schemas.microsoft.com/office/drawing/2014/main" id="{5A0868C3-95B0-FDAF-C8B7-28E55D7EBE92}"/>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077" name="Tekstfelt 1076">
                    <a:extLst>
                      <a:ext uri="{FF2B5EF4-FFF2-40B4-BE49-F238E27FC236}">
                        <a16:creationId xmlns:a16="http://schemas.microsoft.com/office/drawing/2014/main" id="{51ABFFD8-65DD-D7D4-BA02-E58CD12994E4}"/>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078" name="Tekstfelt 1077">
                    <a:extLst>
                      <a:ext uri="{FF2B5EF4-FFF2-40B4-BE49-F238E27FC236}">
                        <a16:creationId xmlns:a16="http://schemas.microsoft.com/office/drawing/2014/main" id="{68656775-2C31-35E3-744E-2FFEC02255F9}"/>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079" name="Tekstfelt 1078">
                    <a:extLst>
                      <a:ext uri="{FF2B5EF4-FFF2-40B4-BE49-F238E27FC236}">
                        <a16:creationId xmlns:a16="http://schemas.microsoft.com/office/drawing/2014/main" id="{0E848656-557F-02D7-25D8-B528140C7D67}"/>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080" name="Tekstfelt 1079">
                    <a:extLst>
                      <a:ext uri="{FF2B5EF4-FFF2-40B4-BE49-F238E27FC236}">
                        <a16:creationId xmlns:a16="http://schemas.microsoft.com/office/drawing/2014/main" id="{FA05DDEA-0A20-754D-8389-17EBCA345AF1}"/>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081" name="Tekstfelt 1080">
                    <a:extLst>
                      <a:ext uri="{FF2B5EF4-FFF2-40B4-BE49-F238E27FC236}">
                        <a16:creationId xmlns:a16="http://schemas.microsoft.com/office/drawing/2014/main" id="{309AD19B-4C43-15F2-9FB1-90AD1E5E57C9}"/>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082" name="Tekstfelt 1081">
                    <a:extLst>
                      <a:ext uri="{FF2B5EF4-FFF2-40B4-BE49-F238E27FC236}">
                        <a16:creationId xmlns:a16="http://schemas.microsoft.com/office/drawing/2014/main" id="{B3EC1FBB-37A5-638B-C16F-E596B2D508F7}"/>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083" name="Tekstfelt 1082">
                    <a:extLst>
                      <a:ext uri="{FF2B5EF4-FFF2-40B4-BE49-F238E27FC236}">
                        <a16:creationId xmlns:a16="http://schemas.microsoft.com/office/drawing/2014/main" id="{705EC3DA-31AB-954E-E79E-C39595FE73B5}"/>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084" name="Tekstfelt 1083">
                    <a:extLst>
                      <a:ext uri="{FF2B5EF4-FFF2-40B4-BE49-F238E27FC236}">
                        <a16:creationId xmlns:a16="http://schemas.microsoft.com/office/drawing/2014/main" id="{9505CE4D-C190-A8A8-CC13-F9A27E900AEC}"/>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085" name="Tekstfelt 1084">
                    <a:extLst>
                      <a:ext uri="{FF2B5EF4-FFF2-40B4-BE49-F238E27FC236}">
                        <a16:creationId xmlns:a16="http://schemas.microsoft.com/office/drawing/2014/main" id="{7AA86E98-D593-CADF-93E7-D2B10437CE66}"/>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086" name="Tekstfelt 1085">
                    <a:extLst>
                      <a:ext uri="{FF2B5EF4-FFF2-40B4-BE49-F238E27FC236}">
                        <a16:creationId xmlns:a16="http://schemas.microsoft.com/office/drawing/2014/main" id="{4336A0BC-AEBC-1C2F-8035-7716182A6114}"/>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087" name="Tekstfelt 1086">
                    <a:extLst>
                      <a:ext uri="{FF2B5EF4-FFF2-40B4-BE49-F238E27FC236}">
                        <a16:creationId xmlns:a16="http://schemas.microsoft.com/office/drawing/2014/main" id="{B7F0CD69-7D69-46A5-A6A5-EA39DEC850FA}"/>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088" name="Tekstfelt 1087">
                    <a:extLst>
                      <a:ext uri="{FF2B5EF4-FFF2-40B4-BE49-F238E27FC236}">
                        <a16:creationId xmlns:a16="http://schemas.microsoft.com/office/drawing/2014/main" id="{000180A0-3B80-3C3C-B737-A8D772BF77CF}"/>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089" name="Tekstfelt 1088">
                    <a:extLst>
                      <a:ext uri="{FF2B5EF4-FFF2-40B4-BE49-F238E27FC236}">
                        <a16:creationId xmlns:a16="http://schemas.microsoft.com/office/drawing/2014/main" id="{EA34DF5C-8C1C-BB22-9204-2873A54CCCC2}"/>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090" name="Tekstfelt 1089">
                    <a:extLst>
                      <a:ext uri="{FF2B5EF4-FFF2-40B4-BE49-F238E27FC236}">
                        <a16:creationId xmlns:a16="http://schemas.microsoft.com/office/drawing/2014/main" id="{E8E53BDC-BCFE-4035-621B-E7544DD9BCA8}"/>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091" name="Tekstfelt 1090">
                    <a:extLst>
                      <a:ext uri="{FF2B5EF4-FFF2-40B4-BE49-F238E27FC236}">
                        <a16:creationId xmlns:a16="http://schemas.microsoft.com/office/drawing/2014/main" id="{1CB37C20-0769-2D95-A4D7-8D7F59A30605}"/>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092" name="Tekstfelt 1091">
                    <a:extLst>
                      <a:ext uri="{FF2B5EF4-FFF2-40B4-BE49-F238E27FC236}">
                        <a16:creationId xmlns:a16="http://schemas.microsoft.com/office/drawing/2014/main" id="{AC4012C2-BB15-1CBF-735B-627640DF7549}"/>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093" name="Tekstfelt 1092">
                    <a:extLst>
                      <a:ext uri="{FF2B5EF4-FFF2-40B4-BE49-F238E27FC236}">
                        <a16:creationId xmlns:a16="http://schemas.microsoft.com/office/drawing/2014/main" id="{8BB2A5B8-1D81-0400-2E30-BE8191256A99}"/>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094" name="Tekstfelt 1093">
                    <a:extLst>
                      <a:ext uri="{FF2B5EF4-FFF2-40B4-BE49-F238E27FC236}">
                        <a16:creationId xmlns:a16="http://schemas.microsoft.com/office/drawing/2014/main" id="{C99D135A-63C4-5650-AAD8-3A3232BA53CD}"/>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095" name="Tekstfelt 1094">
                    <a:extLst>
                      <a:ext uri="{FF2B5EF4-FFF2-40B4-BE49-F238E27FC236}">
                        <a16:creationId xmlns:a16="http://schemas.microsoft.com/office/drawing/2014/main" id="{4EDF82C2-0142-304B-09D3-A802A51706C4}"/>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096" name="Tekstfelt 1095">
                    <a:extLst>
                      <a:ext uri="{FF2B5EF4-FFF2-40B4-BE49-F238E27FC236}">
                        <a16:creationId xmlns:a16="http://schemas.microsoft.com/office/drawing/2014/main" id="{14A2B220-B496-C67E-3830-A07458ED80EA}"/>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097" name="Tekstfelt 1096">
                    <a:extLst>
                      <a:ext uri="{FF2B5EF4-FFF2-40B4-BE49-F238E27FC236}">
                        <a16:creationId xmlns:a16="http://schemas.microsoft.com/office/drawing/2014/main" id="{AEFA6F32-A94C-DC4A-697B-4E7BAF6A84BF}"/>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098" name="Tekstfelt 1097">
                    <a:extLst>
                      <a:ext uri="{FF2B5EF4-FFF2-40B4-BE49-F238E27FC236}">
                        <a16:creationId xmlns:a16="http://schemas.microsoft.com/office/drawing/2014/main" id="{2D2C5BFE-2306-9433-A6DA-6AB57FAEAD13}"/>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099" name="Tekstfelt 1098">
                    <a:extLst>
                      <a:ext uri="{FF2B5EF4-FFF2-40B4-BE49-F238E27FC236}">
                        <a16:creationId xmlns:a16="http://schemas.microsoft.com/office/drawing/2014/main" id="{BEC4B00E-69B8-7EA8-B059-BF84E7C0ADFF}"/>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100" name="Tekstfelt 1099">
                    <a:extLst>
                      <a:ext uri="{FF2B5EF4-FFF2-40B4-BE49-F238E27FC236}">
                        <a16:creationId xmlns:a16="http://schemas.microsoft.com/office/drawing/2014/main" id="{377ACF1B-B8E6-77E3-06E8-38DF1DC1701C}"/>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101" name="Tekstfelt 1100">
                    <a:extLst>
                      <a:ext uri="{FF2B5EF4-FFF2-40B4-BE49-F238E27FC236}">
                        <a16:creationId xmlns:a16="http://schemas.microsoft.com/office/drawing/2014/main" id="{1EB745EA-E443-E170-E577-860BB20F3CD9}"/>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066" name="Tekstfelt 1065">
                  <a:extLst>
                    <a:ext uri="{FF2B5EF4-FFF2-40B4-BE49-F238E27FC236}">
                      <a16:creationId xmlns:a16="http://schemas.microsoft.com/office/drawing/2014/main" id="{0DD586CC-5A7B-1D93-F441-887D0E56B680}"/>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067" name="Tekstfelt 1066">
                  <a:extLst>
                    <a:ext uri="{FF2B5EF4-FFF2-40B4-BE49-F238E27FC236}">
                      <a16:creationId xmlns:a16="http://schemas.microsoft.com/office/drawing/2014/main" id="{A00E7D3F-4A36-8D83-8B0E-76A48F2049E4}"/>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068" name="Tekstfelt 1067">
                  <a:extLst>
                    <a:ext uri="{FF2B5EF4-FFF2-40B4-BE49-F238E27FC236}">
                      <a16:creationId xmlns:a16="http://schemas.microsoft.com/office/drawing/2014/main" id="{F898A994-FC30-B498-8E7F-8DE2D84BD56E}"/>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881" name="Gruppe 880">
                <a:extLst>
                  <a:ext uri="{FF2B5EF4-FFF2-40B4-BE49-F238E27FC236}">
                    <a16:creationId xmlns:a16="http://schemas.microsoft.com/office/drawing/2014/main" id="{49996CC3-70F0-B5FE-D52C-30891029A43F}"/>
                  </a:ext>
                </a:extLst>
              </p:cNvPr>
              <p:cNvGrpSpPr/>
              <p:nvPr/>
            </p:nvGrpSpPr>
            <p:grpSpPr>
              <a:xfrm>
                <a:off x="1592543" y="1041111"/>
                <a:ext cx="641389" cy="5216305"/>
                <a:chOff x="2892468" y="1032983"/>
                <a:chExt cx="641389" cy="5216305"/>
              </a:xfrm>
            </p:grpSpPr>
            <p:grpSp>
              <p:nvGrpSpPr>
                <p:cNvPr id="1028" name="Gruppe 1027">
                  <a:extLst>
                    <a:ext uri="{FF2B5EF4-FFF2-40B4-BE49-F238E27FC236}">
                      <a16:creationId xmlns:a16="http://schemas.microsoft.com/office/drawing/2014/main" id="{CC37CEC3-4773-F8F7-728C-CFAAFA930C89}"/>
                    </a:ext>
                  </a:extLst>
                </p:cNvPr>
                <p:cNvGrpSpPr/>
                <p:nvPr/>
              </p:nvGrpSpPr>
              <p:grpSpPr>
                <a:xfrm>
                  <a:off x="2892468" y="1032983"/>
                  <a:ext cx="641389" cy="5216305"/>
                  <a:chOff x="3475384" y="1188399"/>
                  <a:chExt cx="641389" cy="5216305"/>
                </a:xfrm>
              </p:grpSpPr>
              <p:sp>
                <p:nvSpPr>
                  <p:cNvPr id="1032" name="Tekstfelt 1031">
                    <a:extLst>
                      <a:ext uri="{FF2B5EF4-FFF2-40B4-BE49-F238E27FC236}">
                        <a16:creationId xmlns:a16="http://schemas.microsoft.com/office/drawing/2014/main" id="{F225FF44-194E-30CE-5CD0-07BAA93109A8}"/>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033" name="Tekstfelt 1032">
                    <a:extLst>
                      <a:ext uri="{FF2B5EF4-FFF2-40B4-BE49-F238E27FC236}">
                        <a16:creationId xmlns:a16="http://schemas.microsoft.com/office/drawing/2014/main" id="{939EA503-3843-2C6E-CD62-810E0DB92627}"/>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034" name="Tekstfelt 1033">
                    <a:extLst>
                      <a:ext uri="{FF2B5EF4-FFF2-40B4-BE49-F238E27FC236}">
                        <a16:creationId xmlns:a16="http://schemas.microsoft.com/office/drawing/2014/main" id="{02F00BC2-2680-7239-306B-045547E81E69}"/>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035" name="Tekstfelt 1034">
                    <a:extLst>
                      <a:ext uri="{FF2B5EF4-FFF2-40B4-BE49-F238E27FC236}">
                        <a16:creationId xmlns:a16="http://schemas.microsoft.com/office/drawing/2014/main" id="{1C722F30-7677-8441-B6CC-904D6A8D30E4}"/>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036" name="Tekstfelt 1035">
                    <a:extLst>
                      <a:ext uri="{FF2B5EF4-FFF2-40B4-BE49-F238E27FC236}">
                        <a16:creationId xmlns:a16="http://schemas.microsoft.com/office/drawing/2014/main" id="{2B6EEE7A-39BF-691B-C503-AB8E2FF82E6C}"/>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037" name="Tekstfelt 1036">
                    <a:extLst>
                      <a:ext uri="{FF2B5EF4-FFF2-40B4-BE49-F238E27FC236}">
                        <a16:creationId xmlns:a16="http://schemas.microsoft.com/office/drawing/2014/main" id="{48C45747-57A9-0488-4A50-788A2A76040D}"/>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038" name="Tekstfelt 1037">
                    <a:extLst>
                      <a:ext uri="{FF2B5EF4-FFF2-40B4-BE49-F238E27FC236}">
                        <a16:creationId xmlns:a16="http://schemas.microsoft.com/office/drawing/2014/main" id="{26F5C316-0233-DA7C-1FBB-0E86D1789636}"/>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039" name="Tekstfelt 1038">
                    <a:extLst>
                      <a:ext uri="{FF2B5EF4-FFF2-40B4-BE49-F238E27FC236}">
                        <a16:creationId xmlns:a16="http://schemas.microsoft.com/office/drawing/2014/main" id="{E702F824-A581-C338-03E5-4A26C4B1AB37}"/>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040" name="Tekstfelt 1039">
                    <a:extLst>
                      <a:ext uri="{FF2B5EF4-FFF2-40B4-BE49-F238E27FC236}">
                        <a16:creationId xmlns:a16="http://schemas.microsoft.com/office/drawing/2014/main" id="{CFD68AF9-F241-C89F-A65D-0F8E28510DE2}"/>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041" name="Tekstfelt 1040">
                    <a:extLst>
                      <a:ext uri="{FF2B5EF4-FFF2-40B4-BE49-F238E27FC236}">
                        <a16:creationId xmlns:a16="http://schemas.microsoft.com/office/drawing/2014/main" id="{32F88B5C-C008-E07E-DF34-806F83A8F815}"/>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042" name="Tekstfelt 1041">
                    <a:extLst>
                      <a:ext uri="{FF2B5EF4-FFF2-40B4-BE49-F238E27FC236}">
                        <a16:creationId xmlns:a16="http://schemas.microsoft.com/office/drawing/2014/main" id="{2D63B614-0799-31A3-D131-F09368518F56}"/>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043" name="Tekstfelt 1042">
                    <a:extLst>
                      <a:ext uri="{FF2B5EF4-FFF2-40B4-BE49-F238E27FC236}">
                        <a16:creationId xmlns:a16="http://schemas.microsoft.com/office/drawing/2014/main" id="{BEF8650E-28D4-EDCF-37C6-EDF79ACFB4AC}"/>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044" name="Tekstfelt 1043">
                    <a:extLst>
                      <a:ext uri="{FF2B5EF4-FFF2-40B4-BE49-F238E27FC236}">
                        <a16:creationId xmlns:a16="http://schemas.microsoft.com/office/drawing/2014/main" id="{F4A82B49-9249-86D1-DA1D-AE8DBF9BB261}"/>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045" name="Tekstfelt 1044">
                    <a:extLst>
                      <a:ext uri="{FF2B5EF4-FFF2-40B4-BE49-F238E27FC236}">
                        <a16:creationId xmlns:a16="http://schemas.microsoft.com/office/drawing/2014/main" id="{22FFD642-B3F3-AF82-AB2C-790D68BF3D3C}"/>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046" name="Tekstfelt 1045">
                    <a:extLst>
                      <a:ext uri="{FF2B5EF4-FFF2-40B4-BE49-F238E27FC236}">
                        <a16:creationId xmlns:a16="http://schemas.microsoft.com/office/drawing/2014/main" id="{532A7267-9E0C-9519-D659-6F1EAF403E9F}"/>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047" name="Tekstfelt 1046">
                    <a:extLst>
                      <a:ext uri="{FF2B5EF4-FFF2-40B4-BE49-F238E27FC236}">
                        <a16:creationId xmlns:a16="http://schemas.microsoft.com/office/drawing/2014/main" id="{274C8E04-3F1E-515A-D440-3AA5644ED471}"/>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048" name="Tekstfelt 1047">
                    <a:extLst>
                      <a:ext uri="{FF2B5EF4-FFF2-40B4-BE49-F238E27FC236}">
                        <a16:creationId xmlns:a16="http://schemas.microsoft.com/office/drawing/2014/main" id="{8B0B8320-2CD3-0CD4-32CD-994CB58FFCAF}"/>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049" name="Tekstfelt 1048">
                    <a:extLst>
                      <a:ext uri="{FF2B5EF4-FFF2-40B4-BE49-F238E27FC236}">
                        <a16:creationId xmlns:a16="http://schemas.microsoft.com/office/drawing/2014/main" id="{C40EE613-A680-207B-36F0-A3D62061098A}"/>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050" name="Tekstfelt 1049">
                    <a:extLst>
                      <a:ext uri="{FF2B5EF4-FFF2-40B4-BE49-F238E27FC236}">
                        <a16:creationId xmlns:a16="http://schemas.microsoft.com/office/drawing/2014/main" id="{B7435988-A992-E0DE-C4DE-206426DA7A3F}"/>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051" name="Tekstfelt 1050">
                    <a:extLst>
                      <a:ext uri="{FF2B5EF4-FFF2-40B4-BE49-F238E27FC236}">
                        <a16:creationId xmlns:a16="http://schemas.microsoft.com/office/drawing/2014/main" id="{3CFE8AA4-6767-607D-7563-350D00D553DB}"/>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052" name="Tekstfelt 1051">
                    <a:extLst>
                      <a:ext uri="{FF2B5EF4-FFF2-40B4-BE49-F238E27FC236}">
                        <a16:creationId xmlns:a16="http://schemas.microsoft.com/office/drawing/2014/main" id="{0C12D0FD-E361-4CE7-7730-4AE932B2A247}"/>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053" name="Tekstfelt 1052">
                    <a:extLst>
                      <a:ext uri="{FF2B5EF4-FFF2-40B4-BE49-F238E27FC236}">
                        <a16:creationId xmlns:a16="http://schemas.microsoft.com/office/drawing/2014/main" id="{99C827A5-E433-3DCF-764B-97F72884F8C3}"/>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054" name="Tekstfelt 1053">
                    <a:extLst>
                      <a:ext uri="{FF2B5EF4-FFF2-40B4-BE49-F238E27FC236}">
                        <a16:creationId xmlns:a16="http://schemas.microsoft.com/office/drawing/2014/main" id="{7ACA8548-6E62-8AD5-C6A1-7A69ABE6810A}"/>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055" name="Tekstfelt 1054">
                    <a:extLst>
                      <a:ext uri="{FF2B5EF4-FFF2-40B4-BE49-F238E27FC236}">
                        <a16:creationId xmlns:a16="http://schemas.microsoft.com/office/drawing/2014/main" id="{EE3859BD-760A-49BC-0130-0B83AC132997}"/>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056" name="Tekstfelt 1055">
                    <a:extLst>
                      <a:ext uri="{FF2B5EF4-FFF2-40B4-BE49-F238E27FC236}">
                        <a16:creationId xmlns:a16="http://schemas.microsoft.com/office/drawing/2014/main" id="{6C2C44AC-E7F0-6E29-FC22-E380E062678D}"/>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057" name="Tekstfelt 1056">
                    <a:extLst>
                      <a:ext uri="{FF2B5EF4-FFF2-40B4-BE49-F238E27FC236}">
                        <a16:creationId xmlns:a16="http://schemas.microsoft.com/office/drawing/2014/main" id="{A58C9095-FB21-32C1-7AB2-5D29A0C6C058}"/>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058" name="Tekstfelt 1057">
                    <a:extLst>
                      <a:ext uri="{FF2B5EF4-FFF2-40B4-BE49-F238E27FC236}">
                        <a16:creationId xmlns:a16="http://schemas.microsoft.com/office/drawing/2014/main" id="{2283D1CF-9CBA-A1FF-A65A-5793585C947F}"/>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059" name="Tekstfelt 1058">
                    <a:extLst>
                      <a:ext uri="{FF2B5EF4-FFF2-40B4-BE49-F238E27FC236}">
                        <a16:creationId xmlns:a16="http://schemas.microsoft.com/office/drawing/2014/main" id="{8B45C4A1-7C7F-0E73-3F15-0CE5A5E3AA0F}"/>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060" name="Tekstfelt 1059">
                    <a:extLst>
                      <a:ext uri="{FF2B5EF4-FFF2-40B4-BE49-F238E27FC236}">
                        <a16:creationId xmlns:a16="http://schemas.microsoft.com/office/drawing/2014/main" id="{39562F5F-F041-B542-AFC2-EAC1C37735A4}"/>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061" name="Tekstfelt 1060">
                    <a:extLst>
                      <a:ext uri="{FF2B5EF4-FFF2-40B4-BE49-F238E27FC236}">
                        <a16:creationId xmlns:a16="http://schemas.microsoft.com/office/drawing/2014/main" id="{4B99664C-0C9C-1C86-CC1A-80F976E02E48}"/>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062" name="Tekstfelt 1061">
                    <a:extLst>
                      <a:ext uri="{FF2B5EF4-FFF2-40B4-BE49-F238E27FC236}">
                        <a16:creationId xmlns:a16="http://schemas.microsoft.com/office/drawing/2014/main" id="{A889DEBB-89A6-EC4A-F678-722C062F4B90}"/>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063" name="Tekstfelt 1062">
                    <a:extLst>
                      <a:ext uri="{FF2B5EF4-FFF2-40B4-BE49-F238E27FC236}">
                        <a16:creationId xmlns:a16="http://schemas.microsoft.com/office/drawing/2014/main" id="{FE559CD5-6220-79BC-AE8F-1AD03958BEB0}"/>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064" name="Tekstfelt 1063">
                    <a:extLst>
                      <a:ext uri="{FF2B5EF4-FFF2-40B4-BE49-F238E27FC236}">
                        <a16:creationId xmlns:a16="http://schemas.microsoft.com/office/drawing/2014/main" id="{77508D18-538F-788D-D583-BB5731BA5903}"/>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029" name="Tekstfelt 1028">
                  <a:extLst>
                    <a:ext uri="{FF2B5EF4-FFF2-40B4-BE49-F238E27FC236}">
                      <a16:creationId xmlns:a16="http://schemas.microsoft.com/office/drawing/2014/main" id="{D9346527-A7EF-DD80-65DE-096F77F97C6C}"/>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030" name="Tekstfelt 1029">
                  <a:extLst>
                    <a:ext uri="{FF2B5EF4-FFF2-40B4-BE49-F238E27FC236}">
                      <a16:creationId xmlns:a16="http://schemas.microsoft.com/office/drawing/2014/main" id="{2E24961F-3D9D-6B9D-CABF-56A931113EEF}"/>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031" name="Tekstfelt 1030">
                  <a:extLst>
                    <a:ext uri="{FF2B5EF4-FFF2-40B4-BE49-F238E27FC236}">
                      <a16:creationId xmlns:a16="http://schemas.microsoft.com/office/drawing/2014/main" id="{8F8257D6-A1A9-3FF7-573B-1FD2DBDF7067}"/>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882" name="Gruppe 881">
                <a:extLst>
                  <a:ext uri="{FF2B5EF4-FFF2-40B4-BE49-F238E27FC236}">
                    <a16:creationId xmlns:a16="http://schemas.microsoft.com/office/drawing/2014/main" id="{FFC752A8-4221-C109-B6D3-21210912869E}"/>
                  </a:ext>
                </a:extLst>
              </p:cNvPr>
              <p:cNvGrpSpPr/>
              <p:nvPr/>
            </p:nvGrpSpPr>
            <p:grpSpPr>
              <a:xfrm>
                <a:off x="1159795" y="1034606"/>
                <a:ext cx="641389" cy="5216305"/>
                <a:chOff x="2892468" y="1032983"/>
                <a:chExt cx="641389" cy="5216305"/>
              </a:xfrm>
            </p:grpSpPr>
            <p:grpSp>
              <p:nvGrpSpPr>
                <p:cNvPr id="991" name="Gruppe 990">
                  <a:extLst>
                    <a:ext uri="{FF2B5EF4-FFF2-40B4-BE49-F238E27FC236}">
                      <a16:creationId xmlns:a16="http://schemas.microsoft.com/office/drawing/2014/main" id="{6AF41FA1-5352-4899-86FC-2008B26FF693}"/>
                    </a:ext>
                  </a:extLst>
                </p:cNvPr>
                <p:cNvGrpSpPr/>
                <p:nvPr/>
              </p:nvGrpSpPr>
              <p:grpSpPr>
                <a:xfrm>
                  <a:off x="2892468" y="1032983"/>
                  <a:ext cx="641389" cy="5216305"/>
                  <a:chOff x="3475384" y="1188399"/>
                  <a:chExt cx="641389" cy="5216305"/>
                </a:xfrm>
              </p:grpSpPr>
              <p:sp>
                <p:nvSpPr>
                  <p:cNvPr id="995" name="Tekstfelt 994">
                    <a:extLst>
                      <a:ext uri="{FF2B5EF4-FFF2-40B4-BE49-F238E27FC236}">
                        <a16:creationId xmlns:a16="http://schemas.microsoft.com/office/drawing/2014/main" id="{CF9F0F86-56E0-3266-D0AC-74C16D8B8E83}"/>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996" name="Tekstfelt 995">
                    <a:extLst>
                      <a:ext uri="{FF2B5EF4-FFF2-40B4-BE49-F238E27FC236}">
                        <a16:creationId xmlns:a16="http://schemas.microsoft.com/office/drawing/2014/main" id="{7A1FDBF3-24CD-57E0-ACE1-CF529EDFD456}"/>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997" name="Tekstfelt 996">
                    <a:extLst>
                      <a:ext uri="{FF2B5EF4-FFF2-40B4-BE49-F238E27FC236}">
                        <a16:creationId xmlns:a16="http://schemas.microsoft.com/office/drawing/2014/main" id="{1435FFBF-D99A-96B9-F5A8-9FFF374DFA17}"/>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998" name="Tekstfelt 997">
                    <a:extLst>
                      <a:ext uri="{FF2B5EF4-FFF2-40B4-BE49-F238E27FC236}">
                        <a16:creationId xmlns:a16="http://schemas.microsoft.com/office/drawing/2014/main" id="{6AD16197-A634-D1E5-5C10-398050F3C9C9}"/>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999" name="Tekstfelt 998">
                    <a:extLst>
                      <a:ext uri="{FF2B5EF4-FFF2-40B4-BE49-F238E27FC236}">
                        <a16:creationId xmlns:a16="http://schemas.microsoft.com/office/drawing/2014/main" id="{F15EDCB0-AC68-F21A-57B7-93FF7EAD283B}"/>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000" name="Tekstfelt 999">
                    <a:extLst>
                      <a:ext uri="{FF2B5EF4-FFF2-40B4-BE49-F238E27FC236}">
                        <a16:creationId xmlns:a16="http://schemas.microsoft.com/office/drawing/2014/main" id="{9C24CE0E-6CF3-66C7-4BC9-425927D0483F}"/>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001" name="Tekstfelt 1000">
                    <a:extLst>
                      <a:ext uri="{FF2B5EF4-FFF2-40B4-BE49-F238E27FC236}">
                        <a16:creationId xmlns:a16="http://schemas.microsoft.com/office/drawing/2014/main" id="{1351F24E-AB97-5C97-3D27-166C2FC1CF4A}"/>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002" name="Tekstfelt 1001">
                    <a:extLst>
                      <a:ext uri="{FF2B5EF4-FFF2-40B4-BE49-F238E27FC236}">
                        <a16:creationId xmlns:a16="http://schemas.microsoft.com/office/drawing/2014/main" id="{74777376-3FB3-EA66-032B-533FAB0454AE}"/>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003" name="Tekstfelt 1002">
                    <a:extLst>
                      <a:ext uri="{FF2B5EF4-FFF2-40B4-BE49-F238E27FC236}">
                        <a16:creationId xmlns:a16="http://schemas.microsoft.com/office/drawing/2014/main" id="{F49D0A82-2DCE-BBFC-9BA7-9003652711F8}"/>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004" name="Tekstfelt 1003">
                    <a:extLst>
                      <a:ext uri="{FF2B5EF4-FFF2-40B4-BE49-F238E27FC236}">
                        <a16:creationId xmlns:a16="http://schemas.microsoft.com/office/drawing/2014/main" id="{685ED9BA-B28F-2239-08F3-52141A3F7F7D}"/>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005" name="Tekstfelt 1004">
                    <a:extLst>
                      <a:ext uri="{FF2B5EF4-FFF2-40B4-BE49-F238E27FC236}">
                        <a16:creationId xmlns:a16="http://schemas.microsoft.com/office/drawing/2014/main" id="{EE493643-4ED4-0F2D-64EE-EF294C150DA6}"/>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006" name="Tekstfelt 1005">
                    <a:extLst>
                      <a:ext uri="{FF2B5EF4-FFF2-40B4-BE49-F238E27FC236}">
                        <a16:creationId xmlns:a16="http://schemas.microsoft.com/office/drawing/2014/main" id="{8B85922D-2BAA-E718-9DD4-BBCC41DB3D4F}"/>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007" name="Tekstfelt 1006">
                    <a:extLst>
                      <a:ext uri="{FF2B5EF4-FFF2-40B4-BE49-F238E27FC236}">
                        <a16:creationId xmlns:a16="http://schemas.microsoft.com/office/drawing/2014/main" id="{22E895E6-7890-4D51-381B-389D452E5E32}"/>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008" name="Tekstfelt 1007">
                    <a:extLst>
                      <a:ext uri="{FF2B5EF4-FFF2-40B4-BE49-F238E27FC236}">
                        <a16:creationId xmlns:a16="http://schemas.microsoft.com/office/drawing/2014/main" id="{2E35F7CA-8DBE-8EF0-E984-C56680BEFF70}"/>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009" name="Tekstfelt 1008">
                    <a:extLst>
                      <a:ext uri="{FF2B5EF4-FFF2-40B4-BE49-F238E27FC236}">
                        <a16:creationId xmlns:a16="http://schemas.microsoft.com/office/drawing/2014/main" id="{7046E52C-6264-2182-15D4-D0E2EB6A205C}"/>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010" name="Tekstfelt 1009">
                    <a:extLst>
                      <a:ext uri="{FF2B5EF4-FFF2-40B4-BE49-F238E27FC236}">
                        <a16:creationId xmlns:a16="http://schemas.microsoft.com/office/drawing/2014/main" id="{A828F8BA-3B50-D0FA-0B08-2A1531C37E3D}"/>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011" name="Tekstfelt 1010">
                    <a:extLst>
                      <a:ext uri="{FF2B5EF4-FFF2-40B4-BE49-F238E27FC236}">
                        <a16:creationId xmlns:a16="http://schemas.microsoft.com/office/drawing/2014/main" id="{AB9CE135-39F3-87BD-C653-EC62A3AB6634}"/>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012" name="Tekstfelt 1011">
                    <a:extLst>
                      <a:ext uri="{FF2B5EF4-FFF2-40B4-BE49-F238E27FC236}">
                        <a16:creationId xmlns:a16="http://schemas.microsoft.com/office/drawing/2014/main" id="{14EF146F-6025-3F16-D6D9-AC701DB25867}"/>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013" name="Tekstfelt 1012">
                    <a:extLst>
                      <a:ext uri="{FF2B5EF4-FFF2-40B4-BE49-F238E27FC236}">
                        <a16:creationId xmlns:a16="http://schemas.microsoft.com/office/drawing/2014/main" id="{3CEEADD6-EADA-B827-D732-9A67AE48D104}"/>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014" name="Tekstfelt 1013">
                    <a:extLst>
                      <a:ext uri="{FF2B5EF4-FFF2-40B4-BE49-F238E27FC236}">
                        <a16:creationId xmlns:a16="http://schemas.microsoft.com/office/drawing/2014/main" id="{4700D211-0750-38DF-EF98-A206B69F2EE3}"/>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015" name="Tekstfelt 1014">
                    <a:extLst>
                      <a:ext uri="{FF2B5EF4-FFF2-40B4-BE49-F238E27FC236}">
                        <a16:creationId xmlns:a16="http://schemas.microsoft.com/office/drawing/2014/main" id="{006C9758-E8FD-EC7D-0B40-619412152881}"/>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016" name="Tekstfelt 1015">
                    <a:extLst>
                      <a:ext uri="{FF2B5EF4-FFF2-40B4-BE49-F238E27FC236}">
                        <a16:creationId xmlns:a16="http://schemas.microsoft.com/office/drawing/2014/main" id="{48132F22-4444-72A0-8C4E-64A438CB93CF}"/>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017" name="Tekstfelt 1016">
                    <a:extLst>
                      <a:ext uri="{FF2B5EF4-FFF2-40B4-BE49-F238E27FC236}">
                        <a16:creationId xmlns:a16="http://schemas.microsoft.com/office/drawing/2014/main" id="{15563DB1-4C6C-A38F-621E-F3273EE2D1EC}"/>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018" name="Tekstfelt 1017">
                    <a:extLst>
                      <a:ext uri="{FF2B5EF4-FFF2-40B4-BE49-F238E27FC236}">
                        <a16:creationId xmlns:a16="http://schemas.microsoft.com/office/drawing/2014/main" id="{805621A5-8774-A96A-028F-1A7582FB649B}"/>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019" name="Tekstfelt 1018">
                    <a:extLst>
                      <a:ext uri="{FF2B5EF4-FFF2-40B4-BE49-F238E27FC236}">
                        <a16:creationId xmlns:a16="http://schemas.microsoft.com/office/drawing/2014/main" id="{FC5B37F9-C4E2-C29F-357C-498F58E00073}"/>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020" name="Tekstfelt 1019">
                    <a:extLst>
                      <a:ext uri="{FF2B5EF4-FFF2-40B4-BE49-F238E27FC236}">
                        <a16:creationId xmlns:a16="http://schemas.microsoft.com/office/drawing/2014/main" id="{4076250C-188A-9DA6-4AD9-A2BF8D32C9A7}"/>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021" name="Tekstfelt 1020">
                    <a:extLst>
                      <a:ext uri="{FF2B5EF4-FFF2-40B4-BE49-F238E27FC236}">
                        <a16:creationId xmlns:a16="http://schemas.microsoft.com/office/drawing/2014/main" id="{5B896689-6EFD-4F9D-5C8E-4471034DEE42}"/>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022" name="Tekstfelt 1021">
                    <a:extLst>
                      <a:ext uri="{FF2B5EF4-FFF2-40B4-BE49-F238E27FC236}">
                        <a16:creationId xmlns:a16="http://schemas.microsoft.com/office/drawing/2014/main" id="{2F51D548-B9C2-7AEB-F84C-9CEF56F253E9}"/>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023" name="Tekstfelt 1022">
                    <a:extLst>
                      <a:ext uri="{FF2B5EF4-FFF2-40B4-BE49-F238E27FC236}">
                        <a16:creationId xmlns:a16="http://schemas.microsoft.com/office/drawing/2014/main" id="{D3A94BDC-8B8D-BEC6-9E32-97838728354D}"/>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024" name="Tekstfelt 1023">
                    <a:extLst>
                      <a:ext uri="{FF2B5EF4-FFF2-40B4-BE49-F238E27FC236}">
                        <a16:creationId xmlns:a16="http://schemas.microsoft.com/office/drawing/2014/main" id="{EEAF43D3-79F3-9FA9-CD46-6572D78FC02D}"/>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025" name="Tekstfelt 1024">
                    <a:extLst>
                      <a:ext uri="{FF2B5EF4-FFF2-40B4-BE49-F238E27FC236}">
                        <a16:creationId xmlns:a16="http://schemas.microsoft.com/office/drawing/2014/main" id="{0A707995-B108-EB0F-2CDF-77DAF4090F0C}"/>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026" name="Tekstfelt 1025">
                    <a:extLst>
                      <a:ext uri="{FF2B5EF4-FFF2-40B4-BE49-F238E27FC236}">
                        <a16:creationId xmlns:a16="http://schemas.microsoft.com/office/drawing/2014/main" id="{5D77CEB0-DD49-6B7A-DA4E-CE5F7C86CAB9}"/>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027" name="Tekstfelt 1026">
                    <a:extLst>
                      <a:ext uri="{FF2B5EF4-FFF2-40B4-BE49-F238E27FC236}">
                        <a16:creationId xmlns:a16="http://schemas.microsoft.com/office/drawing/2014/main" id="{25E73CC6-820A-6675-42CD-F6FBD5762F01}"/>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992" name="Tekstfelt 991">
                  <a:extLst>
                    <a:ext uri="{FF2B5EF4-FFF2-40B4-BE49-F238E27FC236}">
                      <a16:creationId xmlns:a16="http://schemas.microsoft.com/office/drawing/2014/main" id="{F8E35B83-56A7-C1E9-7AE9-467DE5BF8E8C}"/>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993" name="Tekstfelt 992">
                  <a:extLst>
                    <a:ext uri="{FF2B5EF4-FFF2-40B4-BE49-F238E27FC236}">
                      <a16:creationId xmlns:a16="http://schemas.microsoft.com/office/drawing/2014/main" id="{A629770C-1D60-664A-8B5D-8552509E9828}"/>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994" name="Tekstfelt 993">
                  <a:extLst>
                    <a:ext uri="{FF2B5EF4-FFF2-40B4-BE49-F238E27FC236}">
                      <a16:creationId xmlns:a16="http://schemas.microsoft.com/office/drawing/2014/main" id="{028DC611-76C0-81F1-21AB-A55E2794DBC6}"/>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883" name="Gruppe 882">
                <a:extLst>
                  <a:ext uri="{FF2B5EF4-FFF2-40B4-BE49-F238E27FC236}">
                    <a16:creationId xmlns:a16="http://schemas.microsoft.com/office/drawing/2014/main" id="{6D6F1C2B-354B-7DB7-2B31-066A81B6AAB3}"/>
                  </a:ext>
                </a:extLst>
              </p:cNvPr>
              <p:cNvGrpSpPr/>
              <p:nvPr/>
            </p:nvGrpSpPr>
            <p:grpSpPr>
              <a:xfrm>
                <a:off x="732574" y="1038389"/>
                <a:ext cx="641389" cy="5216305"/>
                <a:chOff x="2892468" y="1032983"/>
                <a:chExt cx="641389" cy="5216305"/>
              </a:xfrm>
            </p:grpSpPr>
            <p:grpSp>
              <p:nvGrpSpPr>
                <p:cNvPr id="954" name="Gruppe 953">
                  <a:extLst>
                    <a:ext uri="{FF2B5EF4-FFF2-40B4-BE49-F238E27FC236}">
                      <a16:creationId xmlns:a16="http://schemas.microsoft.com/office/drawing/2014/main" id="{73E46EA4-278B-BB93-1B3B-24CD82292624}"/>
                    </a:ext>
                  </a:extLst>
                </p:cNvPr>
                <p:cNvGrpSpPr/>
                <p:nvPr/>
              </p:nvGrpSpPr>
              <p:grpSpPr>
                <a:xfrm>
                  <a:off x="2892468" y="1032983"/>
                  <a:ext cx="641389" cy="5216305"/>
                  <a:chOff x="3475384" y="1188399"/>
                  <a:chExt cx="641389" cy="5216305"/>
                </a:xfrm>
              </p:grpSpPr>
              <p:sp>
                <p:nvSpPr>
                  <p:cNvPr id="958" name="Tekstfelt 957">
                    <a:extLst>
                      <a:ext uri="{FF2B5EF4-FFF2-40B4-BE49-F238E27FC236}">
                        <a16:creationId xmlns:a16="http://schemas.microsoft.com/office/drawing/2014/main" id="{A76CA040-1389-6DF7-F453-76D6C1EEAAC5}"/>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959" name="Tekstfelt 958">
                    <a:extLst>
                      <a:ext uri="{FF2B5EF4-FFF2-40B4-BE49-F238E27FC236}">
                        <a16:creationId xmlns:a16="http://schemas.microsoft.com/office/drawing/2014/main" id="{B708CF06-49C7-9455-4F19-ECFC168D539B}"/>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960" name="Tekstfelt 959">
                    <a:extLst>
                      <a:ext uri="{FF2B5EF4-FFF2-40B4-BE49-F238E27FC236}">
                        <a16:creationId xmlns:a16="http://schemas.microsoft.com/office/drawing/2014/main" id="{9C0FBA01-2071-D083-DB5B-9EAF2A9C3701}"/>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961" name="Tekstfelt 960">
                    <a:extLst>
                      <a:ext uri="{FF2B5EF4-FFF2-40B4-BE49-F238E27FC236}">
                        <a16:creationId xmlns:a16="http://schemas.microsoft.com/office/drawing/2014/main" id="{05A836D4-0732-860D-4851-7E412A4799E3}"/>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962" name="Tekstfelt 961">
                    <a:extLst>
                      <a:ext uri="{FF2B5EF4-FFF2-40B4-BE49-F238E27FC236}">
                        <a16:creationId xmlns:a16="http://schemas.microsoft.com/office/drawing/2014/main" id="{970A0CCB-1DFE-48EE-B940-16163DEAAAA4}"/>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963" name="Tekstfelt 962">
                    <a:extLst>
                      <a:ext uri="{FF2B5EF4-FFF2-40B4-BE49-F238E27FC236}">
                        <a16:creationId xmlns:a16="http://schemas.microsoft.com/office/drawing/2014/main" id="{2AF86F02-28DA-6466-5293-C7DA586948C3}"/>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964" name="Tekstfelt 963">
                    <a:extLst>
                      <a:ext uri="{FF2B5EF4-FFF2-40B4-BE49-F238E27FC236}">
                        <a16:creationId xmlns:a16="http://schemas.microsoft.com/office/drawing/2014/main" id="{042EC9C8-6262-2AAD-DB8C-54A6FD7975FD}"/>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965" name="Tekstfelt 964">
                    <a:extLst>
                      <a:ext uri="{FF2B5EF4-FFF2-40B4-BE49-F238E27FC236}">
                        <a16:creationId xmlns:a16="http://schemas.microsoft.com/office/drawing/2014/main" id="{CBBE87CA-1863-AE57-569D-9CCFD09A724D}"/>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966" name="Tekstfelt 965">
                    <a:extLst>
                      <a:ext uri="{FF2B5EF4-FFF2-40B4-BE49-F238E27FC236}">
                        <a16:creationId xmlns:a16="http://schemas.microsoft.com/office/drawing/2014/main" id="{C2EA9786-46B0-0260-28FF-0749F9A06E04}"/>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967" name="Tekstfelt 966">
                    <a:extLst>
                      <a:ext uri="{FF2B5EF4-FFF2-40B4-BE49-F238E27FC236}">
                        <a16:creationId xmlns:a16="http://schemas.microsoft.com/office/drawing/2014/main" id="{CC49FD9B-313A-45BF-9D61-2C311BC4E6F5}"/>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968" name="Tekstfelt 967">
                    <a:extLst>
                      <a:ext uri="{FF2B5EF4-FFF2-40B4-BE49-F238E27FC236}">
                        <a16:creationId xmlns:a16="http://schemas.microsoft.com/office/drawing/2014/main" id="{19DD6FE0-00B5-EB0B-62A7-52207E1A3402}"/>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969" name="Tekstfelt 968">
                    <a:extLst>
                      <a:ext uri="{FF2B5EF4-FFF2-40B4-BE49-F238E27FC236}">
                        <a16:creationId xmlns:a16="http://schemas.microsoft.com/office/drawing/2014/main" id="{3E4E0B95-4AD1-D685-E260-F0993A829748}"/>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970" name="Tekstfelt 969">
                    <a:extLst>
                      <a:ext uri="{FF2B5EF4-FFF2-40B4-BE49-F238E27FC236}">
                        <a16:creationId xmlns:a16="http://schemas.microsoft.com/office/drawing/2014/main" id="{70301D04-4B2F-3F52-EAC5-AC1ADE50801A}"/>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971" name="Tekstfelt 970">
                    <a:extLst>
                      <a:ext uri="{FF2B5EF4-FFF2-40B4-BE49-F238E27FC236}">
                        <a16:creationId xmlns:a16="http://schemas.microsoft.com/office/drawing/2014/main" id="{F268A2C2-BBCC-2F1B-02C4-44A25628FF3C}"/>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972" name="Tekstfelt 971">
                    <a:extLst>
                      <a:ext uri="{FF2B5EF4-FFF2-40B4-BE49-F238E27FC236}">
                        <a16:creationId xmlns:a16="http://schemas.microsoft.com/office/drawing/2014/main" id="{14419A73-C1E4-B049-B917-98CFB0CB8955}"/>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973" name="Tekstfelt 972">
                    <a:extLst>
                      <a:ext uri="{FF2B5EF4-FFF2-40B4-BE49-F238E27FC236}">
                        <a16:creationId xmlns:a16="http://schemas.microsoft.com/office/drawing/2014/main" id="{2F692CD5-2E4A-0D06-D8D6-7AE431A97C98}"/>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974" name="Tekstfelt 973">
                    <a:extLst>
                      <a:ext uri="{FF2B5EF4-FFF2-40B4-BE49-F238E27FC236}">
                        <a16:creationId xmlns:a16="http://schemas.microsoft.com/office/drawing/2014/main" id="{11B96F1B-6FF5-7790-AB0F-B6E243D23F07}"/>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975" name="Tekstfelt 974">
                    <a:extLst>
                      <a:ext uri="{FF2B5EF4-FFF2-40B4-BE49-F238E27FC236}">
                        <a16:creationId xmlns:a16="http://schemas.microsoft.com/office/drawing/2014/main" id="{C1A61ACD-9F9A-BC35-3895-014C02426AA0}"/>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976" name="Tekstfelt 975">
                    <a:extLst>
                      <a:ext uri="{FF2B5EF4-FFF2-40B4-BE49-F238E27FC236}">
                        <a16:creationId xmlns:a16="http://schemas.microsoft.com/office/drawing/2014/main" id="{3533BD1F-3E86-8BFE-9688-9FBB719829CB}"/>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977" name="Tekstfelt 976">
                    <a:extLst>
                      <a:ext uri="{FF2B5EF4-FFF2-40B4-BE49-F238E27FC236}">
                        <a16:creationId xmlns:a16="http://schemas.microsoft.com/office/drawing/2014/main" id="{A62EC828-08F6-379C-0FD5-57072E40C724}"/>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978" name="Tekstfelt 977">
                    <a:extLst>
                      <a:ext uri="{FF2B5EF4-FFF2-40B4-BE49-F238E27FC236}">
                        <a16:creationId xmlns:a16="http://schemas.microsoft.com/office/drawing/2014/main" id="{ABC2E3A7-028D-291A-7742-150325A9CF90}"/>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979" name="Tekstfelt 978">
                    <a:extLst>
                      <a:ext uri="{FF2B5EF4-FFF2-40B4-BE49-F238E27FC236}">
                        <a16:creationId xmlns:a16="http://schemas.microsoft.com/office/drawing/2014/main" id="{4AB64BD7-7CB2-8B73-880D-8FB4DF1E5543}"/>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980" name="Tekstfelt 979">
                    <a:extLst>
                      <a:ext uri="{FF2B5EF4-FFF2-40B4-BE49-F238E27FC236}">
                        <a16:creationId xmlns:a16="http://schemas.microsoft.com/office/drawing/2014/main" id="{717385A1-B3B2-5F72-7E06-FF18EB910F05}"/>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981" name="Tekstfelt 980">
                    <a:extLst>
                      <a:ext uri="{FF2B5EF4-FFF2-40B4-BE49-F238E27FC236}">
                        <a16:creationId xmlns:a16="http://schemas.microsoft.com/office/drawing/2014/main" id="{6BFFDFA5-AACA-B750-5966-5D773A4A63A8}"/>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982" name="Tekstfelt 981">
                    <a:extLst>
                      <a:ext uri="{FF2B5EF4-FFF2-40B4-BE49-F238E27FC236}">
                        <a16:creationId xmlns:a16="http://schemas.microsoft.com/office/drawing/2014/main" id="{20195A2A-818B-A06E-0088-1E33E889BB36}"/>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983" name="Tekstfelt 982">
                    <a:extLst>
                      <a:ext uri="{FF2B5EF4-FFF2-40B4-BE49-F238E27FC236}">
                        <a16:creationId xmlns:a16="http://schemas.microsoft.com/office/drawing/2014/main" id="{FBF7F789-F1CC-7ED0-45D2-2D10CCD88219}"/>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984" name="Tekstfelt 983">
                    <a:extLst>
                      <a:ext uri="{FF2B5EF4-FFF2-40B4-BE49-F238E27FC236}">
                        <a16:creationId xmlns:a16="http://schemas.microsoft.com/office/drawing/2014/main" id="{7D372193-B2CD-7227-FF36-D93BD86DA3DA}"/>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985" name="Tekstfelt 984">
                    <a:extLst>
                      <a:ext uri="{FF2B5EF4-FFF2-40B4-BE49-F238E27FC236}">
                        <a16:creationId xmlns:a16="http://schemas.microsoft.com/office/drawing/2014/main" id="{C8913810-C4C4-9EE3-729D-213FC8F0C227}"/>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986" name="Tekstfelt 985">
                    <a:extLst>
                      <a:ext uri="{FF2B5EF4-FFF2-40B4-BE49-F238E27FC236}">
                        <a16:creationId xmlns:a16="http://schemas.microsoft.com/office/drawing/2014/main" id="{D2F43564-0B7A-C35C-FCDD-BA2F2B98C5C0}"/>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987" name="Tekstfelt 986">
                    <a:extLst>
                      <a:ext uri="{FF2B5EF4-FFF2-40B4-BE49-F238E27FC236}">
                        <a16:creationId xmlns:a16="http://schemas.microsoft.com/office/drawing/2014/main" id="{7785F39B-FD59-C326-4E29-F9A3A19B2AC5}"/>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988" name="Tekstfelt 987">
                    <a:extLst>
                      <a:ext uri="{FF2B5EF4-FFF2-40B4-BE49-F238E27FC236}">
                        <a16:creationId xmlns:a16="http://schemas.microsoft.com/office/drawing/2014/main" id="{184A86F5-534D-9087-764A-D18570D5F58F}"/>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989" name="Tekstfelt 988">
                    <a:extLst>
                      <a:ext uri="{FF2B5EF4-FFF2-40B4-BE49-F238E27FC236}">
                        <a16:creationId xmlns:a16="http://schemas.microsoft.com/office/drawing/2014/main" id="{2A8A99AD-1956-162E-60C4-1EFC6449C0F7}"/>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990" name="Tekstfelt 989">
                    <a:extLst>
                      <a:ext uri="{FF2B5EF4-FFF2-40B4-BE49-F238E27FC236}">
                        <a16:creationId xmlns:a16="http://schemas.microsoft.com/office/drawing/2014/main" id="{EDDB28DE-B621-30D2-3490-5A8738338AA8}"/>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955" name="Tekstfelt 954">
                  <a:extLst>
                    <a:ext uri="{FF2B5EF4-FFF2-40B4-BE49-F238E27FC236}">
                      <a16:creationId xmlns:a16="http://schemas.microsoft.com/office/drawing/2014/main" id="{258CF367-95D5-8603-8CFD-5751C6F91B62}"/>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956" name="Tekstfelt 955">
                  <a:extLst>
                    <a:ext uri="{FF2B5EF4-FFF2-40B4-BE49-F238E27FC236}">
                      <a16:creationId xmlns:a16="http://schemas.microsoft.com/office/drawing/2014/main" id="{E5E72443-1EE9-B3D3-B974-F65E0918D554}"/>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957" name="Tekstfelt 956">
                  <a:extLst>
                    <a:ext uri="{FF2B5EF4-FFF2-40B4-BE49-F238E27FC236}">
                      <a16:creationId xmlns:a16="http://schemas.microsoft.com/office/drawing/2014/main" id="{FBFF61C6-FE3E-ED2F-F9F2-2608F1AF647D}"/>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884" name="Gruppe 883">
                <a:extLst>
                  <a:ext uri="{FF2B5EF4-FFF2-40B4-BE49-F238E27FC236}">
                    <a16:creationId xmlns:a16="http://schemas.microsoft.com/office/drawing/2014/main" id="{412394F7-2939-696E-4CA6-3A86CAB42A0B}"/>
                  </a:ext>
                </a:extLst>
              </p:cNvPr>
              <p:cNvGrpSpPr/>
              <p:nvPr/>
            </p:nvGrpSpPr>
            <p:grpSpPr>
              <a:xfrm>
                <a:off x="286844" y="1475337"/>
                <a:ext cx="641389" cy="4783755"/>
                <a:chOff x="2892468" y="1465533"/>
                <a:chExt cx="641389" cy="4783755"/>
              </a:xfrm>
            </p:grpSpPr>
            <p:grpSp>
              <p:nvGrpSpPr>
                <p:cNvPr id="920" name="Gruppe 919">
                  <a:extLst>
                    <a:ext uri="{FF2B5EF4-FFF2-40B4-BE49-F238E27FC236}">
                      <a16:creationId xmlns:a16="http://schemas.microsoft.com/office/drawing/2014/main" id="{CE6BAA13-DE02-8814-94E5-A79F97892FC0}"/>
                    </a:ext>
                  </a:extLst>
                </p:cNvPr>
                <p:cNvGrpSpPr/>
                <p:nvPr/>
              </p:nvGrpSpPr>
              <p:grpSpPr>
                <a:xfrm>
                  <a:off x="2892468" y="1465533"/>
                  <a:ext cx="641389" cy="4783755"/>
                  <a:chOff x="3475384" y="1620949"/>
                  <a:chExt cx="641389" cy="4783755"/>
                </a:xfrm>
              </p:grpSpPr>
              <p:sp>
                <p:nvSpPr>
                  <p:cNvPr id="924" name="Tekstfelt 923">
                    <a:extLst>
                      <a:ext uri="{FF2B5EF4-FFF2-40B4-BE49-F238E27FC236}">
                        <a16:creationId xmlns:a16="http://schemas.microsoft.com/office/drawing/2014/main" id="{81E84D70-61CA-B6BC-B192-2F12D89B50D7}"/>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925" name="Tekstfelt 924">
                    <a:extLst>
                      <a:ext uri="{FF2B5EF4-FFF2-40B4-BE49-F238E27FC236}">
                        <a16:creationId xmlns:a16="http://schemas.microsoft.com/office/drawing/2014/main" id="{6010BF6B-3F83-F77D-F0F3-79BC461E3779}"/>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926" name="Tekstfelt 925">
                    <a:extLst>
                      <a:ext uri="{FF2B5EF4-FFF2-40B4-BE49-F238E27FC236}">
                        <a16:creationId xmlns:a16="http://schemas.microsoft.com/office/drawing/2014/main" id="{9CC61D5C-D577-1B03-68C0-470C83878025}"/>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927" name="Tekstfelt 926">
                    <a:extLst>
                      <a:ext uri="{FF2B5EF4-FFF2-40B4-BE49-F238E27FC236}">
                        <a16:creationId xmlns:a16="http://schemas.microsoft.com/office/drawing/2014/main" id="{16425320-3AB5-3B12-3DC2-FDACD3A8633C}"/>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928" name="Tekstfelt 927">
                    <a:extLst>
                      <a:ext uri="{FF2B5EF4-FFF2-40B4-BE49-F238E27FC236}">
                        <a16:creationId xmlns:a16="http://schemas.microsoft.com/office/drawing/2014/main" id="{46ACCC22-33FA-876A-5EFD-F0C6ABEF5179}"/>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929" name="Tekstfelt 928">
                    <a:extLst>
                      <a:ext uri="{FF2B5EF4-FFF2-40B4-BE49-F238E27FC236}">
                        <a16:creationId xmlns:a16="http://schemas.microsoft.com/office/drawing/2014/main" id="{987A7A20-3574-633E-95D7-AFC26A3CF17B}"/>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930" name="Tekstfelt 929">
                    <a:extLst>
                      <a:ext uri="{FF2B5EF4-FFF2-40B4-BE49-F238E27FC236}">
                        <a16:creationId xmlns:a16="http://schemas.microsoft.com/office/drawing/2014/main" id="{4B87AE20-88E7-0D57-595C-CF77BC1812BB}"/>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931" name="Tekstfelt 930">
                    <a:extLst>
                      <a:ext uri="{FF2B5EF4-FFF2-40B4-BE49-F238E27FC236}">
                        <a16:creationId xmlns:a16="http://schemas.microsoft.com/office/drawing/2014/main" id="{5BFA6D41-B957-3113-92EC-B3D4C9909EA4}"/>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932" name="Tekstfelt 931">
                    <a:extLst>
                      <a:ext uri="{FF2B5EF4-FFF2-40B4-BE49-F238E27FC236}">
                        <a16:creationId xmlns:a16="http://schemas.microsoft.com/office/drawing/2014/main" id="{9844BE6F-6C04-C598-6A36-9C8FE02AE6B0}"/>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933" name="Tekstfelt 932">
                    <a:extLst>
                      <a:ext uri="{FF2B5EF4-FFF2-40B4-BE49-F238E27FC236}">
                        <a16:creationId xmlns:a16="http://schemas.microsoft.com/office/drawing/2014/main" id="{12B51C10-8B63-0C01-C515-23B281BF4BE4}"/>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934" name="Tekstfelt 933">
                    <a:extLst>
                      <a:ext uri="{FF2B5EF4-FFF2-40B4-BE49-F238E27FC236}">
                        <a16:creationId xmlns:a16="http://schemas.microsoft.com/office/drawing/2014/main" id="{212BC194-EF5A-9B09-211A-C5E9D89518E3}"/>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935" name="Tekstfelt 934">
                    <a:extLst>
                      <a:ext uri="{FF2B5EF4-FFF2-40B4-BE49-F238E27FC236}">
                        <a16:creationId xmlns:a16="http://schemas.microsoft.com/office/drawing/2014/main" id="{84BCB482-0185-9513-F62D-9B3CBCD2B4B2}"/>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936" name="Tekstfelt 935">
                    <a:extLst>
                      <a:ext uri="{FF2B5EF4-FFF2-40B4-BE49-F238E27FC236}">
                        <a16:creationId xmlns:a16="http://schemas.microsoft.com/office/drawing/2014/main" id="{B32D6ED7-1458-5005-12B2-593C54FEF645}"/>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937" name="Tekstfelt 936">
                    <a:extLst>
                      <a:ext uri="{FF2B5EF4-FFF2-40B4-BE49-F238E27FC236}">
                        <a16:creationId xmlns:a16="http://schemas.microsoft.com/office/drawing/2014/main" id="{2C261354-6C94-3823-B38D-58775D561E5A}"/>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938" name="Tekstfelt 937">
                    <a:extLst>
                      <a:ext uri="{FF2B5EF4-FFF2-40B4-BE49-F238E27FC236}">
                        <a16:creationId xmlns:a16="http://schemas.microsoft.com/office/drawing/2014/main" id="{C2828372-521E-7FDB-A7B4-13722403E7A8}"/>
                      </a:ext>
                    </a:extLst>
                  </p:cNvPr>
                  <p:cNvSpPr txBox="1"/>
                  <p:nvPr/>
                </p:nvSpPr>
                <p:spPr>
                  <a:xfrm>
                    <a:off x="3502242" y="3790057"/>
                    <a:ext cx="518091"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939" name="Tekstfelt 938">
                    <a:extLst>
                      <a:ext uri="{FF2B5EF4-FFF2-40B4-BE49-F238E27FC236}">
                        <a16:creationId xmlns:a16="http://schemas.microsoft.com/office/drawing/2014/main" id="{F32A244E-C8FD-FC64-80CF-DC7EFCC69F67}"/>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940" name="Tekstfelt 939">
                    <a:extLst>
                      <a:ext uri="{FF2B5EF4-FFF2-40B4-BE49-F238E27FC236}">
                        <a16:creationId xmlns:a16="http://schemas.microsoft.com/office/drawing/2014/main" id="{9377162A-51D6-31E4-82F4-20C7F54BBC48}"/>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941" name="Tekstfelt 940">
                    <a:extLst>
                      <a:ext uri="{FF2B5EF4-FFF2-40B4-BE49-F238E27FC236}">
                        <a16:creationId xmlns:a16="http://schemas.microsoft.com/office/drawing/2014/main" id="{A58B0A5D-4D20-CE1F-C70E-C95E7C58DF36}"/>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942" name="Tekstfelt 941">
                    <a:extLst>
                      <a:ext uri="{FF2B5EF4-FFF2-40B4-BE49-F238E27FC236}">
                        <a16:creationId xmlns:a16="http://schemas.microsoft.com/office/drawing/2014/main" id="{BB1449D7-A7A6-1555-9364-8B3D440527C0}"/>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943" name="Tekstfelt 942">
                    <a:extLst>
                      <a:ext uri="{FF2B5EF4-FFF2-40B4-BE49-F238E27FC236}">
                        <a16:creationId xmlns:a16="http://schemas.microsoft.com/office/drawing/2014/main" id="{36311A08-7714-589C-F0AB-96B20C70600D}"/>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944" name="Tekstfelt 943">
                    <a:extLst>
                      <a:ext uri="{FF2B5EF4-FFF2-40B4-BE49-F238E27FC236}">
                        <a16:creationId xmlns:a16="http://schemas.microsoft.com/office/drawing/2014/main" id="{D8254EA7-1B4A-99C0-A8F4-B1E3A5F2B7CB}"/>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945" name="Tekstfelt 944">
                    <a:extLst>
                      <a:ext uri="{FF2B5EF4-FFF2-40B4-BE49-F238E27FC236}">
                        <a16:creationId xmlns:a16="http://schemas.microsoft.com/office/drawing/2014/main" id="{F8B2EB7F-52C0-F200-0B7A-D3056E6BA873}"/>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946" name="Tekstfelt 945">
                    <a:extLst>
                      <a:ext uri="{FF2B5EF4-FFF2-40B4-BE49-F238E27FC236}">
                        <a16:creationId xmlns:a16="http://schemas.microsoft.com/office/drawing/2014/main" id="{5C394435-A97D-353A-E68A-81B4DE3A9DEB}"/>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947" name="Tekstfelt 946">
                    <a:extLst>
                      <a:ext uri="{FF2B5EF4-FFF2-40B4-BE49-F238E27FC236}">
                        <a16:creationId xmlns:a16="http://schemas.microsoft.com/office/drawing/2014/main" id="{CFC92792-658C-0A86-CE87-2BF740011915}"/>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948" name="Tekstfelt 947">
                    <a:extLst>
                      <a:ext uri="{FF2B5EF4-FFF2-40B4-BE49-F238E27FC236}">
                        <a16:creationId xmlns:a16="http://schemas.microsoft.com/office/drawing/2014/main" id="{58ED07FC-BFC5-B38A-446C-CBFDDE52C358}"/>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949" name="Tekstfelt 948">
                    <a:extLst>
                      <a:ext uri="{FF2B5EF4-FFF2-40B4-BE49-F238E27FC236}">
                        <a16:creationId xmlns:a16="http://schemas.microsoft.com/office/drawing/2014/main" id="{187ED507-90CC-218D-8504-2B0214340911}"/>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950" name="Tekstfelt 949">
                    <a:extLst>
                      <a:ext uri="{FF2B5EF4-FFF2-40B4-BE49-F238E27FC236}">
                        <a16:creationId xmlns:a16="http://schemas.microsoft.com/office/drawing/2014/main" id="{89E7CE60-9E17-7F70-8B35-7CD0A717B54E}"/>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951" name="Tekstfelt 950">
                    <a:extLst>
                      <a:ext uri="{FF2B5EF4-FFF2-40B4-BE49-F238E27FC236}">
                        <a16:creationId xmlns:a16="http://schemas.microsoft.com/office/drawing/2014/main" id="{EA329A92-C392-F09D-6F3D-19CCE85643E2}"/>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952" name="Tekstfelt 951">
                    <a:extLst>
                      <a:ext uri="{FF2B5EF4-FFF2-40B4-BE49-F238E27FC236}">
                        <a16:creationId xmlns:a16="http://schemas.microsoft.com/office/drawing/2014/main" id="{45525C44-BB43-449D-952E-22B1CC3741C8}"/>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953" name="Tekstfelt 952">
                    <a:extLst>
                      <a:ext uri="{FF2B5EF4-FFF2-40B4-BE49-F238E27FC236}">
                        <a16:creationId xmlns:a16="http://schemas.microsoft.com/office/drawing/2014/main" id="{BAE5C915-1E1D-4D23-49B7-1E9C20AA745B}"/>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921" name="Tekstfelt 920">
                  <a:extLst>
                    <a:ext uri="{FF2B5EF4-FFF2-40B4-BE49-F238E27FC236}">
                      <a16:creationId xmlns:a16="http://schemas.microsoft.com/office/drawing/2014/main" id="{24AF77F3-3316-7007-8107-AFFD5D4F7AFB}"/>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922" name="Tekstfelt 921">
                  <a:extLst>
                    <a:ext uri="{FF2B5EF4-FFF2-40B4-BE49-F238E27FC236}">
                      <a16:creationId xmlns:a16="http://schemas.microsoft.com/office/drawing/2014/main" id="{09AFAFD4-28D9-65EF-CE7E-D337783EDEAD}"/>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923" name="Tekstfelt 922">
                  <a:extLst>
                    <a:ext uri="{FF2B5EF4-FFF2-40B4-BE49-F238E27FC236}">
                      <a16:creationId xmlns:a16="http://schemas.microsoft.com/office/drawing/2014/main" id="{DCE663AF-44C5-056E-0120-B8ADAA90C30B}"/>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885" name="Gruppe 884">
                <a:extLst>
                  <a:ext uri="{FF2B5EF4-FFF2-40B4-BE49-F238E27FC236}">
                    <a16:creationId xmlns:a16="http://schemas.microsoft.com/office/drawing/2014/main" id="{A8686B08-0416-E6BD-7CDA-B504614313A2}"/>
                  </a:ext>
                </a:extLst>
              </p:cNvPr>
              <p:cNvGrpSpPr/>
              <p:nvPr/>
            </p:nvGrpSpPr>
            <p:grpSpPr>
              <a:xfrm>
                <a:off x="-136438" y="1476215"/>
                <a:ext cx="641389" cy="4783755"/>
                <a:chOff x="2892468" y="1465533"/>
                <a:chExt cx="641389" cy="4783755"/>
              </a:xfrm>
            </p:grpSpPr>
            <p:grpSp>
              <p:nvGrpSpPr>
                <p:cNvPr id="886" name="Gruppe 885">
                  <a:extLst>
                    <a:ext uri="{FF2B5EF4-FFF2-40B4-BE49-F238E27FC236}">
                      <a16:creationId xmlns:a16="http://schemas.microsoft.com/office/drawing/2014/main" id="{0D001012-AF48-F724-D7BE-30DFD99E47C1}"/>
                    </a:ext>
                  </a:extLst>
                </p:cNvPr>
                <p:cNvGrpSpPr/>
                <p:nvPr/>
              </p:nvGrpSpPr>
              <p:grpSpPr>
                <a:xfrm>
                  <a:off x="2892468" y="1465533"/>
                  <a:ext cx="641389" cy="4783755"/>
                  <a:chOff x="3475384" y="1620949"/>
                  <a:chExt cx="641389" cy="4783755"/>
                </a:xfrm>
              </p:grpSpPr>
              <p:sp>
                <p:nvSpPr>
                  <p:cNvPr id="890" name="Tekstfelt 889">
                    <a:extLst>
                      <a:ext uri="{FF2B5EF4-FFF2-40B4-BE49-F238E27FC236}">
                        <a16:creationId xmlns:a16="http://schemas.microsoft.com/office/drawing/2014/main" id="{6D94289B-C517-F8BB-E79B-E4DE8F50636C}"/>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891" name="Tekstfelt 890">
                    <a:extLst>
                      <a:ext uri="{FF2B5EF4-FFF2-40B4-BE49-F238E27FC236}">
                        <a16:creationId xmlns:a16="http://schemas.microsoft.com/office/drawing/2014/main" id="{9C029246-4D9A-72F2-9012-DF5F944BEA65}"/>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892" name="Tekstfelt 891">
                    <a:extLst>
                      <a:ext uri="{FF2B5EF4-FFF2-40B4-BE49-F238E27FC236}">
                        <a16:creationId xmlns:a16="http://schemas.microsoft.com/office/drawing/2014/main" id="{413E04E6-00CD-2B75-96CD-F86E9086FCF5}"/>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893" name="Tekstfelt 892">
                    <a:extLst>
                      <a:ext uri="{FF2B5EF4-FFF2-40B4-BE49-F238E27FC236}">
                        <a16:creationId xmlns:a16="http://schemas.microsoft.com/office/drawing/2014/main" id="{55F911DC-8D8D-7B2B-D7DA-6AD7346E3016}"/>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894" name="Tekstfelt 893">
                    <a:extLst>
                      <a:ext uri="{FF2B5EF4-FFF2-40B4-BE49-F238E27FC236}">
                        <a16:creationId xmlns:a16="http://schemas.microsoft.com/office/drawing/2014/main" id="{C07C5E17-BDAC-735F-E592-9F21472BBD19}"/>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895" name="Tekstfelt 894">
                    <a:extLst>
                      <a:ext uri="{FF2B5EF4-FFF2-40B4-BE49-F238E27FC236}">
                        <a16:creationId xmlns:a16="http://schemas.microsoft.com/office/drawing/2014/main" id="{2E62C52F-AB98-0435-8847-54D88085B86D}"/>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896" name="Tekstfelt 895">
                    <a:extLst>
                      <a:ext uri="{FF2B5EF4-FFF2-40B4-BE49-F238E27FC236}">
                        <a16:creationId xmlns:a16="http://schemas.microsoft.com/office/drawing/2014/main" id="{0C4CB481-9EBA-7CD8-F0F1-E529CE2FFFDF}"/>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897" name="Tekstfelt 896">
                    <a:extLst>
                      <a:ext uri="{FF2B5EF4-FFF2-40B4-BE49-F238E27FC236}">
                        <a16:creationId xmlns:a16="http://schemas.microsoft.com/office/drawing/2014/main" id="{E8904792-7D47-56A0-CA31-8959BF3D36CE}"/>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898" name="Tekstfelt 897">
                    <a:extLst>
                      <a:ext uri="{FF2B5EF4-FFF2-40B4-BE49-F238E27FC236}">
                        <a16:creationId xmlns:a16="http://schemas.microsoft.com/office/drawing/2014/main" id="{3FD9F7F9-9FD9-DCB9-16A8-7956763E723F}"/>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899" name="Tekstfelt 898">
                    <a:extLst>
                      <a:ext uri="{FF2B5EF4-FFF2-40B4-BE49-F238E27FC236}">
                        <a16:creationId xmlns:a16="http://schemas.microsoft.com/office/drawing/2014/main" id="{19CC1B01-2B99-2F5F-DB23-5C5A3556ACB0}"/>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900" name="Tekstfelt 899">
                    <a:extLst>
                      <a:ext uri="{FF2B5EF4-FFF2-40B4-BE49-F238E27FC236}">
                        <a16:creationId xmlns:a16="http://schemas.microsoft.com/office/drawing/2014/main" id="{49C487AF-2CF2-622C-7C36-14FDC900393F}"/>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901" name="Tekstfelt 900">
                    <a:extLst>
                      <a:ext uri="{FF2B5EF4-FFF2-40B4-BE49-F238E27FC236}">
                        <a16:creationId xmlns:a16="http://schemas.microsoft.com/office/drawing/2014/main" id="{45844771-12B8-A089-CD95-B0DFCDA8E1E7}"/>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902" name="Tekstfelt 901">
                    <a:extLst>
                      <a:ext uri="{FF2B5EF4-FFF2-40B4-BE49-F238E27FC236}">
                        <a16:creationId xmlns:a16="http://schemas.microsoft.com/office/drawing/2014/main" id="{A885E2C5-052B-045F-DE39-3904A25B71F3}"/>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903" name="Tekstfelt 902">
                    <a:extLst>
                      <a:ext uri="{FF2B5EF4-FFF2-40B4-BE49-F238E27FC236}">
                        <a16:creationId xmlns:a16="http://schemas.microsoft.com/office/drawing/2014/main" id="{6C8599BF-E080-AF76-E4C0-58455C5AB419}"/>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904" name="Tekstfelt 903">
                    <a:extLst>
                      <a:ext uri="{FF2B5EF4-FFF2-40B4-BE49-F238E27FC236}">
                        <a16:creationId xmlns:a16="http://schemas.microsoft.com/office/drawing/2014/main" id="{E9F7316C-64E3-4259-D067-92612E8E9015}"/>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905" name="Tekstfelt 904">
                    <a:extLst>
                      <a:ext uri="{FF2B5EF4-FFF2-40B4-BE49-F238E27FC236}">
                        <a16:creationId xmlns:a16="http://schemas.microsoft.com/office/drawing/2014/main" id="{8AA154E0-68A1-65E0-9996-1A95A9E798C8}"/>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906" name="Tekstfelt 905">
                    <a:extLst>
                      <a:ext uri="{FF2B5EF4-FFF2-40B4-BE49-F238E27FC236}">
                        <a16:creationId xmlns:a16="http://schemas.microsoft.com/office/drawing/2014/main" id="{8A0C242F-EA39-35C5-DE96-EBAD1C645142}"/>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907" name="Tekstfelt 906">
                    <a:extLst>
                      <a:ext uri="{FF2B5EF4-FFF2-40B4-BE49-F238E27FC236}">
                        <a16:creationId xmlns:a16="http://schemas.microsoft.com/office/drawing/2014/main" id="{6250983B-C06C-64FE-6E92-7925ECEFA979}"/>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908" name="Tekstfelt 907">
                    <a:extLst>
                      <a:ext uri="{FF2B5EF4-FFF2-40B4-BE49-F238E27FC236}">
                        <a16:creationId xmlns:a16="http://schemas.microsoft.com/office/drawing/2014/main" id="{44F4A9A0-5F8A-DEDE-BE50-B8CF134817BB}"/>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909" name="Tekstfelt 908">
                    <a:extLst>
                      <a:ext uri="{FF2B5EF4-FFF2-40B4-BE49-F238E27FC236}">
                        <a16:creationId xmlns:a16="http://schemas.microsoft.com/office/drawing/2014/main" id="{D079CF0B-E91A-1284-919F-11ACEE29C84A}"/>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910" name="Tekstfelt 909">
                    <a:extLst>
                      <a:ext uri="{FF2B5EF4-FFF2-40B4-BE49-F238E27FC236}">
                        <a16:creationId xmlns:a16="http://schemas.microsoft.com/office/drawing/2014/main" id="{831B5E40-CD49-2A8F-BBDA-B5D46A45775D}"/>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911" name="Tekstfelt 910">
                    <a:extLst>
                      <a:ext uri="{FF2B5EF4-FFF2-40B4-BE49-F238E27FC236}">
                        <a16:creationId xmlns:a16="http://schemas.microsoft.com/office/drawing/2014/main" id="{FFDF6009-5067-3C1D-9660-4EEBED58445A}"/>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912" name="Tekstfelt 911">
                    <a:extLst>
                      <a:ext uri="{FF2B5EF4-FFF2-40B4-BE49-F238E27FC236}">
                        <a16:creationId xmlns:a16="http://schemas.microsoft.com/office/drawing/2014/main" id="{53001DBF-A321-D7D2-60A9-4E69E14C8614}"/>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913" name="Tekstfelt 912">
                    <a:extLst>
                      <a:ext uri="{FF2B5EF4-FFF2-40B4-BE49-F238E27FC236}">
                        <a16:creationId xmlns:a16="http://schemas.microsoft.com/office/drawing/2014/main" id="{10827F09-CE4A-A140-6451-DFECC65F399F}"/>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914" name="Tekstfelt 913">
                    <a:extLst>
                      <a:ext uri="{FF2B5EF4-FFF2-40B4-BE49-F238E27FC236}">
                        <a16:creationId xmlns:a16="http://schemas.microsoft.com/office/drawing/2014/main" id="{2BCA71E8-8B51-00A0-70E9-804E71868D06}"/>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915" name="Tekstfelt 914">
                    <a:extLst>
                      <a:ext uri="{FF2B5EF4-FFF2-40B4-BE49-F238E27FC236}">
                        <a16:creationId xmlns:a16="http://schemas.microsoft.com/office/drawing/2014/main" id="{720032E9-745E-B876-9C73-F94F7D31212A}"/>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916" name="Tekstfelt 915">
                    <a:extLst>
                      <a:ext uri="{FF2B5EF4-FFF2-40B4-BE49-F238E27FC236}">
                        <a16:creationId xmlns:a16="http://schemas.microsoft.com/office/drawing/2014/main" id="{D5234305-BDCF-A108-F998-3CDFC36B9DB8}"/>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917" name="Tekstfelt 916">
                    <a:extLst>
                      <a:ext uri="{FF2B5EF4-FFF2-40B4-BE49-F238E27FC236}">
                        <a16:creationId xmlns:a16="http://schemas.microsoft.com/office/drawing/2014/main" id="{976A77F3-F41E-F530-26D5-E886F3346E95}"/>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918" name="Tekstfelt 917">
                    <a:extLst>
                      <a:ext uri="{FF2B5EF4-FFF2-40B4-BE49-F238E27FC236}">
                        <a16:creationId xmlns:a16="http://schemas.microsoft.com/office/drawing/2014/main" id="{B7FEE8AA-25B0-9EBE-ECE1-44B1E2907FF7}"/>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919" name="Tekstfelt 918">
                    <a:extLst>
                      <a:ext uri="{FF2B5EF4-FFF2-40B4-BE49-F238E27FC236}">
                        <a16:creationId xmlns:a16="http://schemas.microsoft.com/office/drawing/2014/main" id="{00C2A478-D56D-2528-09D8-8466AAA5048A}"/>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887" name="Tekstfelt 886">
                  <a:extLst>
                    <a:ext uri="{FF2B5EF4-FFF2-40B4-BE49-F238E27FC236}">
                      <a16:creationId xmlns:a16="http://schemas.microsoft.com/office/drawing/2014/main" id="{1E0030CF-8670-DD7A-3F58-5D0AA56F183D}"/>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888" name="Tekstfelt 887">
                  <a:extLst>
                    <a:ext uri="{FF2B5EF4-FFF2-40B4-BE49-F238E27FC236}">
                      <a16:creationId xmlns:a16="http://schemas.microsoft.com/office/drawing/2014/main" id="{23DB19AF-298E-64EA-356E-3DB53A6B678C}"/>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889" name="Tekstfelt 888">
                  <a:extLst>
                    <a:ext uri="{FF2B5EF4-FFF2-40B4-BE49-F238E27FC236}">
                      <a16:creationId xmlns:a16="http://schemas.microsoft.com/office/drawing/2014/main" id="{B03B876E-0493-6269-45EC-69C4DA16BDFF}"/>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grpSp>
          <p:nvGrpSpPr>
            <p:cNvPr id="690" name="Gruppe 689">
              <a:extLst>
                <a:ext uri="{FF2B5EF4-FFF2-40B4-BE49-F238E27FC236}">
                  <a16:creationId xmlns:a16="http://schemas.microsoft.com/office/drawing/2014/main" id="{6BB83261-8A6A-3C42-3FCB-8D3E67557C42}"/>
                </a:ext>
              </a:extLst>
            </p:cNvPr>
            <p:cNvGrpSpPr/>
            <p:nvPr/>
          </p:nvGrpSpPr>
          <p:grpSpPr>
            <a:xfrm>
              <a:off x="5963854" y="1104575"/>
              <a:ext cx="370381" cy="4993054"/>
              <a:chOff x="2872610" y="306025"/>
              <a:chExt cx="370381" cy="4993054"/>
            </a:xfrm>
          </p:grpSpPr>
          <p:grpSp>
            <p:nvGrpSpPr>
              <p:cNvPr id="845" name="Gruppe 844">
                <a:extLst>
                  <a:ext uri="{FF2B5EF4-FFF2-40B4-BE49-F238E27FC236}">
                    <a16:creationId xmlns:a16="http://schemas.microsoft.com/office/drawing/2014/main" id="{B3976298-E0D8-0DA7-4E73-593F7A1D4BA5}"/>
                  </a:ext>
                </a:extLst>
              </p:cNvPr>
              <p:cNvGrpSpPr/>
              <p:nvPr/>
            </p:nvGrpSpPr>
            <p:grpSpPr>
              <a:xfrm>
                <a:off x="2872610" y="306025"/>
                <a:ext cx="370381" cy="4993054"/>
                <a:chOff x="3456275" y="891802"/>
                <a:chExt cx="370381" cy="4993054"/>
              </a:xfrm>
            </p:grpSpPr>
            <p:sp>
              <p:nvSpPr>
                <p:cNvPr id="847" name="Tekstfelt 846">
                  <a:extLst>
                    <a:ext uri="{FF2B5EF4-FFF2-40B4-BE49-F238E27FC236}">
                      <a16:creationId xmlns:a16="http://schemas.microsoft.com/office/drawing/2014/main" id="{03D9CA89-5F68-D30B-4552-A43E6084425F}"/>
                    </a:ext>
                  </a:extLst>
                </p:cNvPr>
                <p:cNvSpPr txBox="1"/>
                <p:nvPr/>
              </p:nvSpPr>
              <p:spPr>
                <a:xfrm>
                  <a:off x="3456275" y="891802"/>
                  <a:ext cx="348172" cy="215444"/>
                </a:xfrm>
                <a:prstGeom prst="rect">
                  <a:avLst/>
                </a:prstGeom>
                <a:noFill/>
              </p:spPr>
              <p:txBody>
                <a:bodyPr wrap="none" rtlCol="0">
                  <a:spAutoFit/>
                </a:bodyPr>
                <a:lstStyle/>
                <a:p>
                  <a:r>
                    <a:rPr lang="da-DK" sz="800" dirty="0"/>
                    <a:t>229</a:t>
                  </a:r>
                </a:p>
              </p:txBody>
            </p:sp>
            <p:sp>
              <p:nvSpPr>
                <p:cNvPr id="848" name="Tekstfelt 847">
                  <a:extLst>
                    <a:ext uri="{FF2B5EF4-FFF2-40B4-BE49-F238E27FC236}">
                      <a16:creationId xmlns:a16="http://schemas.microsoft.com/office/drawing/2014/main" id="{2D826B1E-FB50-791D-81D2-A78FA5101CE1}"/>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849" name="Tekstfelt 848">
                  <a:extLst>
                    <a:ext uri="{FF2B5EF4-FFF2-40B4-BE49-F238E27FC236}">
                      <a16:creationId xmlns:a16="http://schemas.microsoft.com/office/drawing/2014/main" id="{C3FFB01D-5D14-50D4-6CE4-8539C2F5E4B4}"/>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850" name="Tekstfelt 849">
                  <a:extLst>
                    <a:ext uri="{FF2B5EF4-FFF2-40B4-BE49-F238E27FC236}">
                      <a16:creationId xmlns:a16="http://schemas.microsoft.com/office/drawing/2014/main" id="{98BF82F4-EE53-EF0D-9F83-8480114401D6}"/>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851" name="Tekstfelt 850">
                  <a:extLst>
                    <a:ext uri="{FF2B5EF4-FFF2-40B4-BE49-F238E27FC236}">
                      <a16:creationId xmlns:a16="http://schemas.microsoft.com/office/drawing/2014/main" id="{D7FDCB75-5EDA-0D56-95FC-218A2F3C62C6}"/>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852" name="Tekstfelt 851">
                  <a:extLst>
                    <a:ext uri="{FF2B5EF4-FFF2-40B4-BE49-F238E27FC236}">
                      <a16:creationId xmlns:a16="http://schemas.microsoft.com/office/drawing/2014/main" id="{6432513D-DDBA-ED1F-E238-6B0E930505A4}"/>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853" name="Tekstfelt 852">
                  <a:extLst>
                    <a:ext uri="{FF2B5EF4-FFF2-40B4-BE49-F238E27FC236}">
                      <a16:creationId xmlns:a16="http://schemas.microsoft.com/office/drawing/2014/main" id="{46EBCC73-3223-4748-F5B4-FA274AF54B15}"/>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854" name="Tekstfelt 853">
                  <a:extLst>
                    <a:ext uri="{FF2B5EF4-FFF2-40B4-BE49-F238E27FC236}">
                      <a16:creationId xmlns:a16="http://schemas.microsoft.com/office/drawing/2014/main" id="{BAB5648A-CFA9-17E1-6932-92AE079AC837}"/>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855" name="Tekstfelt 854">
                  <a:extLst>
                    <a:ext uri="{FF2B5EF4-FFF2-40B4-BE49-F238E27FC236}">
                      <a16:creationId xmlns:a16="http://schemas.microsoft.com/office/drawing/2014/main" id="{44B286F4-3379-1177-0BFA-BCB5A1D47D01}"/>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856" name="Tekstfelt 855">
                  <a:extLst>
                    <a:ext uri="{FF2B5EF4-FFF2-40B4-BE49-F238E27FC236}">
                      <a16:creationId xmlns:a16="http://schemas.microsoft.com/office/drawing/2014/main" id="{95EC4F6F-65CC-770B-53C3-4F73EC248D45}"/>
                    </a:ext>
                  </a:extLst>
                </p:cNvPr>
                <p:cNvSpPr txBox="1"/>
                <p:nvPr/>
              </p:nvSpPr>
              <p:spPr>
                <a:xfrm>
                  <a:off x="3478484" y="5669412"/>
                  <a:ext cx="348172" cy="215444"/>
                </a:xfrm>
                <a:prstGeom prst="rect">
                  <a:avLst/>
                </a:prstGeom>
                <a:noFill/>
              </p:spPr>
              <p:txBody>
                <a:bodyPr wrap="none" rtlCol="0">
                  <a:spAutoFit/>
                </a:bodyPr>
                <a:lstStyle/>
                <a:p>
                  <a:r>
                    <a:rPr lang="da-DK" sz="800" dirty="0"/>
                    <a:t>218</a:t>
                  </a:r>
                </a:p>
              </p:txBody>
            </p:sp>
            <p:sp>
              <p:nvSpPr>
                <p:cNvPr id="857" name="Tekstfelt 856">
                  <a:extLst>
                    <a:ext uri="{FF2B5EF4-FFF2-40B4-BE49-F238E27FC236}">
                      <a16:creationId xmlns:a16="http://schemas.microsoft.com/office/drawing/2014/main" id="{55AC7A40-2717-EB2D-4B27-38EBFF90DB51}"/>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846" name="Tekstfelt 845">
                <a:extLst>
                  <a:ext uri="{FF2B5EF4-FFF2-40B4-BE49-F238E27FC236}">
                    <a16:creationId xmlns:a16="http://schemas.microsoft.com/office/drawing/2014/main" id="{3FB9A1F1-2CDC-D623-20C1-668EE4B71AED}"/>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691" name="Gruppe 690">
              <a:extLst>
                <a:ext uri="{FF2B5EF4-FFF2-40B4-BE49-F238E27FC236}">
                  <a16:creationId xmlns:a16="http://schemas.microsoft.com/office/drawing/2014/main" id="{6F3B1E40-03A8-8FFC-801B-B76157E6B9C3}"/>
                </a:ext>
              </a:extLst>
            </p:cNvPr>
            <p:cNvGrpSpPr/>
            <p:nvPr/>
          </p:nvGrpSpPr>
          <p:grpSpPr>
            <a:xfrm>
              <a:off x="5539997" y="1121144"/>
              <a:ext cx="367348" cy="4968599"/>
              <a:chOff x="2884750" y="735002"/>
              <a:chExt cx="367348" cy="4968599"/>
            </a:xfrm>
          </p:grpSpPr>
          <p:grpSp>
            <p:nvGrpSpPr>
              <p:cNvPr id="832" name="Gruppe 831">
                <a:extLst>
                  <a:ext uri="{FF2B5EF4-FFF2-40B4-BE49-F238E27FC236}">
                    <a16:creationId xmlns:a16="http://schemas.microsoft.com/office/drawing/2014/main" id="{2BD00B61-A04B-DE60-9F4D-B4F8ECB19668}"/>
                  </a:ext>
                </a:extLst>
              </p:cNvPr>
              <p:cNvGrpSpPr/>
              <p:nvPr/>
            </p:nvGrpSpPr>
            <p:grpSpPr>
              <a:xfrm>
                <a:off x="2884750" y="1168460"/>
                <a:ext cx="367348" cy="4535141"/>
                <a:chOff x="3468415" y="1754237"/>
                <a:chExt cx="367348" cy="4535141"/>
              </a:xfrm>
            </p:grpSpPr>
            <p:sp>
              <p:nvSpPr>
                <p:cNvPr id="834" name="Tekstfelt 833">
                  <a:extLst>
                    <a:ext uri="{FF2B5EF4-FFF2-40B4-BE49-F238E27FC236}">
                      <a16:creationId xmlns:a16="http://schemas.microsoft.com/office/drawing/2014/main" id="{3DF1C022-357D-47F1-DBB1-465262F296AC}"/>
                    </a:ext>
                  </a:extLst>
                </p:cNvPr>
                <p:cNvSpPr txBox="1"/>
                <p:nvPr/>
              </p:nvSpPr>
              <p:spPr>
                <a:xfrm>
                  <a:off x="3487591" y="6073934"/>
                  <a:ext cx="348172" cy="215444"/>
                </a:xfrm>
                <a:prstGeom prst="rect">
                  <a:avLst/>
                </a:prstGeom>
                <a:noFill/>
              </p:spPr>
              <p:txBody>
                <a:bodyPr wrap="none" rtlCol="0">
                  <a:spAutoFit/>
                </a:bodyPr>
                <a:lstStyle/>
                <a:p>
                  <a:r>
                    <a:rPr lang="da-DK" sz="800" dirty="0"/>
                    <a:t>229</a:t>
                  </a:r>
                </a:p>
              </p:txBody>
            </p:sp>
            <p:sp>
              <p:nvSpPr>
                <p:cNvPr id="835" name="Tekstfelt 834">
                  <a:extLst>
                    <a:ext uri="{FF2B5EF4-FFF2-40B4-BE49-F238E27FC236}">
                      <a16:creationId xmlns:a16="http://schemas.microsoft.com/office/drawing/2014/main" id="{FB9D7E60-D7F3-0236-606D-B57D310C7BA4}"/>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836" name="Tekstfelt 835">
                  <a:extLst>
                    <a:ext uri="{FF2B5EF4-FFF2-40B4-BE49-F238E27FC236}">
                      <a16:creationId xmlns:a16="http://schemas.microsoft.com/office/drawing/2014/main" id="{A9087AB3-2F23-D4E3-D2A5-44745C25EA7E}"/>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837" name="Tekstfelt 836">
                  <a:extLst>
                    <a:ext uri="{FF2B5EF4-FFF2-40B4-BE49-F238E27FC236}">
                      <a16:creationId xmlns:a16="http://schemas.microsoft.com/office/drawing/2014/main" id="{67B2501E-5EF2-D9AE-DF07-2D295AAD56C8}"/>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838" name="Tekstfelt 837">
                  <a:extLst>
                    <a:ext uri="{FF2B5EF4-FFF2-40B4-BE49-F238E27FC236}">
                      <a16:creationId xmlns:a16="http://schemas.microsoft.com/office/drawing/2014/main" id="{3FE4E09A-42A5-71AC-6473-A09AA7586706}"/>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839" name="Tekstfelt 838">
                  <a:extLst>
                    <a:ext uri="{FF2B5EF4-FFF2-40B4-BE49-F238E27FC236}">
                      <a16:creationId xmlns:a16="http://schemas.microsoft.com/office/drawing/2014/main" id="{89F9AC3C-21EF-7342-87C6-AD49A3F52DE4}"/>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840" name="Tekstfelt 839">
                  <a:extLst>
                    <a:ext uri="{FF2B5EF4-FFF2-40B4-BE49-F238E27FC236}">
                      <a16:creationId xmlns:a16="http://schemas.microsoft.com/office/drawing/2014/main" id="{595C6EC8-996D-631B-A752-03EF960CF808}"/>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841" name="Tekstfelt 840">
                  <a:extLst>
                    <a:ext uri="{FF2B5EF4-FFF2-40B4-BE49-F238E27FC236}">
                      <a16:creationId xmlns:a16="http://schemas.microsoft.com/office/drawing/2014/main" id="{A62716FF-7F0E-2FE7-17A6-BC6558154E32}"/>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842" name="Tekstfelt 841">
                  <a:extLst>
                    <a:ext uri="{FF2B5EF4-FFF2-40B4-BE49-F238E27FC236}">
                      <a16:creationId xmlns:a16="http://schemas.microsoft.com/office/drawing/2014/main" id="{ED15BB05-D7FE-C151-F62C-514EC3A2C58D}"/>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843" name="Tekstfelt 842">
                  <a:extLst>
                    <a:ext uri="{FF2B5EF4-FFF2-40B4-BE49-F238E27FC236}">
                      <a16:creationId xmlns:a16="http://schemas.microsoft.com/office/drawing/2014/main" id="{EE7582F1-9CFA-53B8-F065-A700CF5F1067}"/>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844" name="Tekstfelt 843">
                  <a:extLst>
                    <a:ext uri="{FF2B5EF4-FFF2-40B4-BE49-F238E27FC236}">
                      <a16:creationId xmlns:a16="http://schemas.microsoft.com/office/drawing/2014/main" id="{9D1CE6B1-3637-0AB5-DE9C-EEE88839F337}"/>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833" name="Tekstfelt 832">
                <a:extLst>
                  <a:ext uri="{FF2B5EF4-FFF2-40B4-BE49-F238E27FC236}">
                    <a16:creationId xmlns:a16="http://schemas.microsoft.com/office/drawing/2014/main" id="{DFE3CD20-AF0A-8C32-0776-52A84E43084E}"/>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694" name="Gruppe 693">
              <a:extLst>
                <a:ext uri="{FF2B5EF4-FFF2-40B4-BE49-F238E27FC236}">
                  <a16:creationId xmlns:a16="http://schemas.microsoft.com/office/drawing/2014/main" id="{24030FD4-8A40-DA71-02CF-DA22C307FD69}"/>
                </a:ext>
              </a:extLst>
            </p:cNvPr>
            <p:cNvGrpSpPr/>
            <p:nvPr/>
          </p:nvGrpSpPr>
          <p:grpSpPr>
            <a:xfrm>
              <a:off x="4671957" y="1121816"/>
              <a:ext cx="368493" cy="4975623"/>
              <a:chOff x="2884750" y="1599890"/>
              <a:chExt cx="368493" cy="4975623"/>
            </a:xfrm>
          </p:grpSpPr>
          <p:grpSp>
            <p:nvGrpSpPr>
              <p:cNvPr id="819" name="Gruppe 818">
                <a:extLst>
                  <a:ext uri="{FF2B5EF4-FFF2-40B4-BE49-F238E27FC236}">
                    <a16:creationId xmlns:a16="http://schemas.microsoft.com/office/drawing/2014/main" id="{DEB12839-7581-E718-F09D-AFDB201A3B36}"/>
                  </a:ext>
                </a:extLst>
              </p:cNvPr>
              <p:cNvGrpSpPr/>
              <p:nvPr/>
            </p:nvGrpSpPr>
            <p:grpSpPr>
              <a:xfrm>
                <a:off x="2884750" y="1599890"/>
                <a:ext cx="367348" cy="4975623"/>
                <a:chOff x="3468415" y="2185667"/>
                <a:chExt cx="367348" cy="4975623"/>
              </a:xfrm>
            </p:grpSpPr>
            <p:sp>
              <p:nvSpPr>
                <p:cNvPr id="821" name="Tekstfelt 820">
                  <a:extLst>
                    <a:ext uri="{FF2B5EF4-FFF2-40B4-BE49-F238E27FC236}">
                      <a16:creationId xmlns:a16="http://schemas.microsoft.com/office/drawing/2014/main" id="{E36217C0-265C-7E7D-36F5-13BF5CDFFE9D}"/>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822" name="Tekstfelt 821">
                  <a:extLst>
                    <a:ext uri="{FF2B5EF4-FFF2-40B4-BE49-F238E27FC236}">
                      <a16:creationId xmlns:a16="http://schemas.microsoft.com/office/drawing/2014/main" id="{862B2F58-47FD-98EB-514E-387DDA69E584}"/>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823" name="Tekstfelt 822">
                  <a:extLst>
                    <a:ext uri="{FF2B5EF4-FFF2-40B4-BE49-F238E27FC236}">
                      <a16:creationId xmlns:a16="http://schemas.microsoft.com/office/drawing/2014/main" id="{56B234A2-FF8D-5E5F-E7A0-6468CB77EA15}"/>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824" name="Tekstfelt 823">
                  <a:extLst>
                    <a:ext uri="{FF2B5EF4-FFF2-40B4-BE49-F238E27FC236}">
                      <a16:creationId xmlns:a16="http://schemas.microsoft.com/office/drawing/2014/main" id="{BF433443-3010-EFF9-86B6-48B572C20A37}"/>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825" name="Tekstfelt 824">
                  <a:extLst>
                    <a:ext uri="{FF2B5EF4-FFF2-40B4-BE49-F238E27FC236}">
                      <a16:creationId xmlns:a16="http://schemas.microsoft.com/office/drawing/2014/main" id="{FEAB7444-7941-304D-57A2-626AEF032861}"/>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826" name="Tekstfelt 825">
                  <a:extLst>
                    <a:ext uri="{FF2B5EF4-FFF2-40B4-BE49-F238E27FC236}">
                      <a16:creationId xmlns:a16="http://schemas.microsoft.com/office/drawing/2014/main" id="{0EC0E627-0EFE-9AE8-FB69-618F92B3439C}"/>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827" name="Tekstfelt 826">
                  <a:extLst>
                    <a:ext uri="{FF2B5EF4-FFF2-40B4-BE49-F238E27FC236}">
                      <a16:creationId xmlns:a16="http://schemas.microsoft.com/office/drawing/2014/main" id="{2ED05ACF-9B5F-CDA0-B91B-F22EE54FAAFD}"/>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828" name="Tekstfelt 827">
                  <a:extLst>
                    <a:ext uri="{FF2B5EF4-FFF2-40B4-BE49-F238E27FC236}">
                      <a16:creationId xmlns:a16="http://schemas.microsoft.com/office/drawing/2014/main" id="{1561E1B6-778C-A838-B18C-827E03DF4066}"/>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829" name="Tekstfelt 828">
                  <a:extLst>
                    <a:ext uri="{FF2B5EF4-FFF2-40B4-BE49-F238E27FC236}">
                      <a16:creationId xmlns:a16="http://schemas.microsoft.com/office/drawing/2014/main" id="{6BAF5514-6DCD-848E-8482-A221165537FC}"/>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830" name="Tekstfelt 829">
                  <a:extLst>
                    <a:ext uri="{FF2B5EF4-FFF2-40B4-BE49-F238E27FC236}">
                      <a16:creationId xmlns:a16="http://schemas.microsoft.com/office/drawing/2014/main" id="{0468A1CF-EC31-0733-77E9-F51EA4B6D515}"/>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831" name="Tekstfelt 830">
                  <a:extLst>
                    <a:ext uri="{FF2B5EF4-FFF2-40B4-BE49-F238E27FC236}">
                      <a16:creationId xmlns:a16="http://schemas.microsoft.com/office/drawing/2014/main" id="{3E0540ED-4FD5-4FD5-F627-586B47B86C5E}"/>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820" name="Tekstfelt 819">
                <a:extLst>
                  <a:ext uri="{FF2B5EF4-FFF2-40B4-BE49-F238E27FC236}">
                    <a16:creationId xmlns:a16="http://schemas.microsoft.com/office/drawing/2014/main" id="{C58CEB66-E36F-EED0-7C03-9160060DD04E}"/>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695" name="Gruppe 694">
              <a:extLst>
                <a:ext uri="{FF2B5EF4-FFF2-40B4-BE49-F238E27FC236}">
                  <a16:creationId xmlns:a16="http://schemas.microsoft.com/office/drawing/2014/main" id="{69F3FBAB-7921-CA40-E12F-C8A36DBF5ED1}"/>
                </a:ext>
              </a:extLst>
            </p:cNvPr>
            <p:cNvGrpSpPr/>
            <p:nvPr/>
          </p:nvGrpSpPr>
          <p:grpSpPr>
            <a:xfrm>
              <a:off x="4246971" y="1119665"/>
              <a:ext cx="368493" cy="4977333"/>
              <a:chOff x="2884750" y="2033560"/>
              <a:chExt cx="368493" cy="4977333"/>
            </a:xfrm>
          </p:grpSpPr>
          <p:grpSp>
            <p:nvGrpSpPr>
              <p:cNvPr id="806" name="Gruppe 805">
                <a:extLst>
                  <a:ext uri="{FF2B5EF4-FFF2-40B4-BE49-F238E27FC236}">
                    <a16:creationId xmlns:a16="http://schemas.microsoft.com/office/drawing/2014/main" id="{08992184-A028-D89A-8B3C-F911EE2F1D7D}"/>
                  </a:ext>
                </a:extLst>
              </p:cNvPr>
              <p:cNvGrpSpPr/>
              <p:nvPr/>
            </p:nvGrpSpPr>
            <p:grpSpPr>
              <a:xfrm>
                <a:off x="2884750" y="2033560"/>
                <a:ext cx="367348" cy="4977333"/>
                <a:chOff x="3468415" y="2619337"/>
                <a:chExt cx="367348" cy="4977333"/>
              </a:xfrm>
            </p:grpSpPr>
            <p:sp>
              <p:nvSpPr>
                <p:cNvPr id="808" name="Tekstfelt 807">
                  <a:extLst>
                    <a:ext uri="{FF2B5EF4-FFF2-40B4-BE49-F238E27FC236}">
                      <a16:creationId xmlns:a16="http://schemas.microsoft.com/office/drawing/2014/main" id="{66496040-0460-2F2B-28A4-F7512C5D9082}"/>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809" name="Tekstfelt 808">
                  <a:extLst>
                    <a:ext uri="{FF2B5EF4-FFF2-40B4-BE49-F238E27FC236}">
                      <a16:creationId xmlns:a16="http://schemas.microsoft.com/office/drawing/2014/main" id="{B0733476-92E3-DAD4-5450-C5483A3D2C91}"/>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810" name="Tekstfelt 809">
                  <a:extLst>
                    <a:ext uri="{FF2B5EF4-FFF2-40B4-BE49-F238E27FC236}">
                      <a16:creationId xmlns:a16="http://schemas.microsoft.com/office/drawing/2014/main" id="{2EA05F9C-F8E7-156A-83D4-A556F1F992E8}"/>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811" name="Tekstfelt 810">
                  <a:extLst>
                    <a:ext uri="{FF2B5EF4-FFF2-40B4-BE49-F238E27FC236}">
                      <a16:creationId xmlns:a16="http://schemas.microsoft.com/office/drawing/2014/main" id="{E713ADE8-92FF-CBBB-EDA4-D2368F1166C4}"/>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812" name="Tekstfelt 811">
                  <a:extLst>
                    <a:ext uri="{FF2B5EF4-FFF2-40B4-BE49-F238E27FC236}">
                      <a16:creationId xmlns:a16="http://schemas.microsoft.com/office/drawing/2014/main" id="{4A91B93E-B754-8298-7ACF-07BED452D43A}"/>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813" name="Tekstfelt 812">
                  <a:extLst>
                    <a:ext uri="{FF2B5EF4-FFF2-40B4-BE49-F238E27FC236}">
                      <a16:creationId xmlns:a16="http://schemas.microsoft.com/office/drawing/2014/main" id="{AFD3AF42-9CA8-4DF9-D426-20006B5AC01A}"/>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814" name="Tekstfelt 813">
                  <a:extLst>
                    <a:ext uri="{FF2B5EF4-FFF2-40B4-BE49-F238E27FC236}">
                      <a16:creationId xmlns:a16="http://schemas.microsoft.com/office/drawing/2014/main" id="{FD920491-4749-F99C-5E2D-D4B1DD48F84E}"/>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815" name="Tekstfelt 814">
                  <a:extLst>
                    <a:ext uri="{FF2B5EF4-FFF2-40B4-BE49-F238E27FC236}">
                      <a16:creationId xmlns:a16="http://schemas.microsoft.com/office/drawing/2014/main" id="{A5856965-0DDA-55B9-8134-6C833E1CF698}"/>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816" name="Tekstfelt 815">
                  <a:extLst>
                    <a:ext uri="{FF2B5EF4-FFF2-40B4-BE49-F238E27FC236}">
                      <a16:creationId xmlns:a16="http://schemas.microsoft.com/office/drawing/2014/main" id="{3F61DFAB-831A-2057-6597-8FBA2B8D2306}"/>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817" name="Tekstfelt 816">
                  <a:extLst>
                    <a:ext uri="{FF2B5EF4-FFF2-40B4-BE49-F238E27FC236}">
                      <a16:creationId xmlns:a16="http://schemas.microsoft.com/office/drawing/2014/main" id="{159F42DD-BFE2-1BA0-4E29-1C208E7C6152}"/>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818" name="Tekstfelt 817">
                  <a:extLst>
                    <a:ext uri="{FF2B5EF4-FFF2-40B4-BE49-F238E27FC236}">
                      <a16:creationId xmlns:a16="http://schemas.microsoft.com/office/drawing/2014/main" id="{17C6BF9B-1E13-790A-F437-7E5965272EEE}"/>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807" name="Tekstfelt 806">
                <a:extLst>
                  <a:ext uri="{FF2B5EF4-FFF2-40B4-BE49-F238E27FC236}">
                    <a16:creationId xmlns:a16="http://schemas.microsoft.com/office/drawing/2014/main" id="{17DBA7A0-C8C9-A568-E2DB-30ED39942743}"/>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696" name="Gruppe 695">
              <a:extLst>
                <a:ext uri="{FF2B5EF4-FFF2-40B4-BE49-F238E27FC236}">
                  <a16:creationId xmlns:a16="http://schemas.microsoft.com/office/drawing/2014/main" id="{BD077716-D471-C8CC-39B6-1735C85A5CE5}"/>
                </a:ext>
              </a:extLst>
            </p:cNvPr>
            <p:cNvGrpSpPr/>
            <p:nvPr/>
          </p:nvGrpSpPr>
          <p:grpSpPr>
            <a:xfrm>
              <a:off x="3805124" y="1117111"/>
              <a:ext cx="369796" cy="4983796"/>
              <a:chOff x="2884750" y="2468352"/>
              <a:chExt cx="369796" cy="4983796"/>
            </a:xfrm>
          </p:grpSpPr>
          <p:grpSp>
            <p:nvGrpSpPr>
              <p:cNvPr id="793" name="Gruppe 792">
                <a:extLst>
                  <a:ext uri="{FF2B5EF4-FFF2-40B4-BE49-F238E27FC236}">
                    <a16:creationId xmlns:a16="http://schemas.microsoft.com/office/drawing/2014/main" id="{F03D9735-ABF5-B660-BA4D-C22D0A2DFA76}"/>
                  </a:ext>
                </a:extLst>
              </p:cNvPr>
              <p:cNvGrpSpPr/>
              <p:nvPr/>
            </p:nvGrpSpPr>
            <p:grpSpPr>
              <a:xfrm>
                <a:off x="2884750" y="2468352"/>
                <a:ext cx="369796" cy="4983796"/>
                <a:chOff x="3468415" y="3054129"/>
                <a:chExt cx="369796" cy="4983796"/>
              </a:xfrm>
            </p:grpSpPr>
            <p:sp>
              <p:nvSpPr>
                <p:cNvPr id="795" name="Tekstfelt 794">
                  <a:extLst>
                    <a:ext uri="{FF2B5EF4-FFF2-40B4-BE49-F238E27FC236}">
                      <a16:creationId xmlns:a16="http://schemas.microsoft.com/office/drawing/2014/main" id="{14F0CCED-BB8B-D05C-C265-31926AEA4319}"/>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796" name="Tekstfelt 795">
                  <a:extLst>
                    <a:ext uri="{FF2B5EF4-FFF2-40B4-BE49-F238E27FC236}">
                      <a16:creationId xmlns:a16="http://schemas.microsoft.com/office/drawing/2014/main" id="{3BE58F3D-1418-EFCC-A491-F403BDF758B3}"/>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797" name="Tekstfelt 796">
                  <a:extLst>
                    <a:ext uri="{FF2B5EF4-FFF2-40B4-BE49-F238E27FC236}">
                      <a16:creationId xmlns:a16="http://schemas.microsoft.com/office/drawing/2014/main" id="{38192F17-204B-CFF2-E319-827A2481CCBD}"/>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798" name="Tekstfelt 797">
                  <a:extLst>
                    <a:ext uri="{FF2B5EF4-FFF2-40B4-BE49-F238E27FC236}">
                      <a16:creationId xmlns:a16="http://schemas.microsoft.com/office/drawing/2014/main" id="{0EBD876B-145C-2DA3-B90C-01C2ABE4F85A}"/>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799" name="Tekstfelt 798">
                  <a:extLst>
                    <a:ext uri="{FF2B5EF4-FFF2-40B4-BE49-F238E27FC236}">
                      <a16:creationId xmlns:a16="http://schemas.microsoft.com/office/drawing/2014/main" id="{282D6D7F-2338-44E2-D96B-DAF42AAAED5C}"/>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800" name="Tekstfelt 799">
                  <a:extLst>
                    <a:ext uri="{FF2B5EF4-FFF2-40B4-BE49-F238E27FC236}">
                      <a16:creationId xmlns:a16="http://schemas.microsoft.com/office/drawing/2014/main" id="{B9DF121F-8A6E-717C-C3B9-FB6265BB6B3B}"/>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801" name="Tekstfelt 800">
                  <a:extLst>
                    <a:ext uri="{FF2B5EF4-FFF2-40B4-BE49-F238E27FC236}">
                      <a16:creationId xmlns:a16="http://schemas.microsoft.com/office/drawing/2014/main" id="{1CD8E1CA-B163-1969-434A-8112AAF56580}"/>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802" name="Tekstfelt 801">
                  <a:extLst>
                    <a:ext uri="{FF2B5EF4-FFF2-40B4-BE49-F238E27FC236}">
                      <a16:creationId xmlns:a16="http://schemas.microsoft.com/office/drawing/2014/main" id="{77E0C287-C3C3-6801-85C4-692FFAF2D4D1}"/>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803" name="Tekstfelt 802">
                  <a:extLst>
                    <a:ext uri="{FF2B5EF4-FFF2-40B4-BE49-F238E27FC236}">
                      <a16:creationId xmlns:a16="http://schemas.microsoft.com/office/drawing/2014/main" id="{F3C13A29-8DF5-348A-876C-DBDDF0C4FC27}"/>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804" name="Tekstfelt 803">
                  <a:extLst>
                    <a:ext uri="{FF2B5EF4-FFF2-40B4-BE49-F238E27FC236}">
                      <a16:creationId xmlns:a16="http://schemas.microsoft.com/office/drawing/2014/main" id="{CEE8707D-FF31-2F2D-82CA-EA204D8C41A9}"/>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805" name="Tekstfelt 804">
                  <a:extLst>
                    <a:ext uri="{FF2B5EF4-FFF2-40B4-BE49-F238E27FC236}">
                      <a16:creationId xmlns:a16="http://schemas.microsoft.com/office/drawing/2014/main" id="{90301DA2-FB99-87F7-F1C6-83411C88511F}"/>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794" name="Tekstfelt 793">
                <a:extLst>
                  <a:ext uri="{FF2B5EF4-FFF2-40B4-BE49-F238E27FC236}">
                    <a16:creationId xmlns:a16="http://schemas.microsoft.com/office/drawing/2014/main" id="{2B4F04CC-C620-A777-AB0E-F5EB623180A9}"/>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697" name="Gruppe 696">
              <a:extLst>
                <a:ext uri="{FF2B5EF4-FFF2-40B4-BE49-F238E27FC236}">
                  <a16:creationId xmlns:a16="http://schemas.microsoft.com/office/drawing/2014/main" id="{F28EAF9D-6D77-EA0C-9674-97870A415C00}"/>
                </a:ext>
              </a:extLst>
            </p:cNvPr>
            <p:cNvGrpSpPr/>
            <p:nvPr/>
          </p:nvGrpSpPr>
          <p:grpSpPr>
            <a:xfrm>
              <a:off x="3380676" y="1113679"/>
              <a:ext cx="368678" cy="4985735"/>
              <a:chOff x="2885868" y="2899782"/>
              <a:chExt cx="368678" cy="4985735"/>
            </a:xfrm>
          </p:grpSpPr>
          <p:grpSp>
            <p:nvGrpSpPr>
              <p:cNvPr id="780" name="Gruppe 779">
                <a:extLst>
                  <a:ext uri="{FF2B5EF4-FFF2-40B4-BE49-F238E27FC236}">
                    <a16:creationId xmlns:a16="http://schemas.microsoft.com/office/drawing/2014/main" id="{E789A8B5-AA0B-F6E9-FDAC-94FEBBEBB66D}"/>
                  </a:ext>
                </a:extLst>
              </p:cNvPr>
              <p:cNvGrpSpPr/>
              <p:nvPr/>
            </p:nvGrpSpPr>
            <p:grpSpPr>
              <a:xfrm>
                <a:off x="2885868" y="2899782"/>
                <a:ext cx="368678" cy="4985735"/>
                <a:chOff x="3469533" y="3485559"/>
                <a:chExt cx="368678" cy="4985735"/>
              </a:xfrm>
            </p:grpSpPr>
            <p:sp>
              <p:nvSpPr>
                <p:cNvPr id="782" name="Tekstfelt 781">
                  <a:extLst>
                    <a:ext uri="{FF2B5EF4-FFF2-40B4-BE49-F238E27FC236}">
                      <a16:creationId xmlns:a16="http://schemas.microsoft.com/office/drawing/2014/main" id="{83945C8C-7BF5-2F67-B8D3-857456265114}"/>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783" name="Tekstfelt 782">
                  <a:extLst>
                    <a:ext uri="{FF2B5EF4-FFF2-40B4-BE49-F238E27FC236}">
                      <a16:creationId xmlns:a16="http://schemas.microsoft.com/office/drawing/2014/main" id="{28AAEAF1-E255-AA7D-2D25-0CC7612E6277}"/>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784" name="Tekstfelt 783">
                  <a:extLst>
                    <a:ext uri="{FF2B5EF4-FFF2-40B4-BE49-F238E27FC236}">
                      <a16:creationId xmlns:a16="http://schemas.microsoft.com/office/drawing/2014/main" id="{637A081B-0F2C-9BA8-E648-B9EAD7257A2C}"/>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785" name="Tekstfelt 784">
                  <a:extLst>
                    <a:ext uri="{FF2B5EF4-FFF2-40B4-BE49-F238E27FC236}">
                      <a16:creationId xmlns:a16="http://schemas.microsoft.com/office/drawing/2014/main" id="{3C194884-A632-8836-52B2-E9F9128A8611}"/>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786" name="Tekstfelt 785">
                  <a:extLst>
                    <a:ext uri="{FF2B5EF4-FFF2-40B4-BE49-F238E27FC236}">
                      <a16:creationId xmlns:a16="http://schemas.microsoft.com/office/drawing/2014/main" id="{5C186105-9CAF-68EB-79CE-1A346B9762D5}"/>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787" name="Tekstfelt 786">
                  <a:extLst>
                    <a:ext uri="{FF2B5EF4-FFF2-40B4-BE49-F238E27FC236}">
                      <a16:creationId xmlns:a16="http://schemas.microsoft.com/office/drawing/2014/main" id="{3917E0FA-E152-A42E-C938-17E3E9252514}"/>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788" name="Tekstfelt 787">
                  <a:extLst>
                    <a:ext uri="{FF2B5EF4-FFF2-40B4-BE49-F238E27FC236}">
                      <a16:creationId xmlns:a16="http://schemas.microsoft.com/office/drawing/2014/main" id="{AB3BB030-058E-AFF3-2F21-1AF6F410468B}"/>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789" name="Tekstfelt 788">
                  <a:extLst>
                    <a:ext uri="{FF2B5EF4-FFF2-40B4-BE49-F238E27FC236}">
                      <a16:creationId xmlns:a16="http://schemas.microsoft.com/office/drawing/2014/main" id="{40573066-0417-2AEB-E2B2-5D8128A7C2F1}"/>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790" name="Tekstfelt 789">
                  <a:extLst>
                    <a:ext uri="{FF2B5EF4-FFF2-40B4-BE49-F238E27FC236}">
                      <a16:creationId xmlns:a16="http://schemas.microsoft.com/office/drawing/2014/main" id="{9A46B784-E4EE-3763-8FBD-4615953C7863}"/>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791" name="Tekstfelt 790">
                  <a:extLst>
                    <a:ext uri="{FF2B5EF4-FFF2-40B4-BE49-F238E27FC236}">
                      <a16:creationId xmlns:a16="http://schemas.microsoft.com/office/drawing/2014/main" id="{0E113CF9-8B11-4BDD-4DA2-A35F537D6A54}"/>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792" name="Tekstfelt 791">
                  <a:extLst>
                    <a:ext uri="{FF2B5EF4-FFF2-40B4-BE49-F238E27FC236}">
                      <a16:creationId xmlns:a16="http://schemas.microsoft.com/office/drawing/2014/main" id="{2B6F7235-4499-0D1F-29EA-C114137AE850}"/>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781" name="Tekstfelt 780">
                <a:extLst>
                  <a:ext uri="{FF2B5EF4-FFF2-40B4-BE49-F238E27FC236}">
                    <a16:creationId xmlns:a16="http://schemas.microsoft.com/office/drawing/2014/main" id="{B08AC138-EAED-1C56-ABAE-1C3E3D77B61F}"/>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698" name="Gruppe 697">
              <a:extLst>
                <a:ext uri="{FF2B5EF4-FFF2-40B4-BE49-F238E27FC236}">
                  <a16:creationId xmlns:a16="http://schemas.microsoft.com/office/drawing/2014/main" id="{77A861DB-D06F-0945-CB7F-7982CD36BAD1}"/>
                </a:ext>
              </a:extLst>
            </p:cNvPr>
            <p:cNvGrpSpPr/>
            <p:nvPr/>
          </p:nvGrpSpPr>
          <p:grpSpPr>
            <a:xfrm>
              <a:off x="2937190" y="1122934"/>
              <a:ext cx="368270" cy="4971649"/>
              <a:chOff x="2886987" y="3331213"/>
              <a:chExt cx="368270" cy="4971649"/>
            </a:xfrm>
          </p:grpSpPr>
          <p:grpSp>
            <p:nvGrpSpPr>
              <p:cNvPr id="767" name="Gruppe 766">
                <a:extLst>
                  <a:ext uri="{FF2B5EF4-FFF2-40B4-BE49-F238E27FC236}">
                    <a16:creationId xmlns:a16="http://schemas.microsoft.com/office/drawing/2014/main" id="{CB195DF1-8588-498A-A82D-F4B14F08AB98}"/>
                  </a:ext>
                </a:extLst>
              </p:cNvPr>
              <p:cNvGrpSpPr/>
              <p:nvPr/>
            </p:nvGrpSpPr>
            <p:grpSpPr>
              <a:xfrm>
                <a:off x="2886987" y="3331213"/>
                <a:ext cx="368270" cy="4971649"/>
                <a:chOff x="3470652" y="3916990"/>
                <a:chExt cx="368270" cy="4971649"/>
              </a:xfrm>
            </p:grpSpPr>
            <p:sp>
              <p:nvSpPr>
                <p:cNvPr id="769" name="Tekstfelt 768">
                  <a:extLst>
                    <a:ext uri="{FF2B5EF4-FFF2-40B4-BE49-F238E27FC236}">
                      <a16:creationId xmlns:a16="http://schemas.microsoft.com/office/drawing/2014/main" id="{B5A3B244-9947-DA08-8E5A-17F141FF75E7}"/>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770" name="Tekstfelt 769">
                  <a:extLst>
                    <a:ext uri="{FF2B5EF4-FFF2-40B4-BE49-F238E27FC236}">
                      <a16:creationId xmlns:a16="http://schemas.microsoft.com/office/drawing/2014/main" id="{551BFD58-60B7-3E2C-786D-1A2A46E4BACD}"/>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771" name="Tekstfelt 770">
                  <a:extLst>
                    <a:ext uri="{FF2B5EF4-FFF2-40B4-BE49-F238E27FC236}">
                      <a16:creationId xmlns:a16="http://schemas.microsoft.com/office/drawing/2014/main" id="{026401ED-243E-6100-DF3B-C399F2AF1E8C}"/>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772" name="Tekstfelt 771">
                  <a:extLst>
                    <a:ext uri="{FF2B5EF4-FFF2-40B4-BE49-F238E27FC236}">
                      <a16:creationId xmlns:a16="http://schemas.microsoft.com/office/drawing/2014/main" id="{18DA19D1-BDBC-3F31-F4CC-648188F079AE}"/>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773" name="Tekstfelt 772">
                  <a:extLst>
                    <a:ext uri="{FF2B5EF4-FFF2-40B4-BE49-F238E27FC236}">
                      <a16:creationId xmlns:a16="http://schemas.microsoft.com/office/drawing/2014/main" id="{B20E46B1-E62D-C0E3-D6AF-67510F786073}"/>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774" name="Tekstfelt 773">
                  <a:extLst>
                    <a:ext uri="{FF2B5EF4-FFF2-40B4-BE49-F238E27FC236}">
                      <a16:creationId xmlns:a16="http://schemas.microsoft.com/office/drawing/2014/main" id="{9D650DA0-C3E5-8265-47C5-7B85AB7AEAAC}"/>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775" name="Tekstfelt 774">
                  <a:extLst>
                    <a:ext uri="{FF2B5EF4-FFF2-40B4-BE49-F238E27FC236}">
                      <a16:creationId xmlns:a16="http://schemas.microsoft.com/office/drawing/2014/main" id="{36C95A2B-CF6E-63F8-12AA-E6743DDD608D}"/>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776" name="Tekstfelt 775">
                  <a:extLst>
                    <a:ext uri="{FF2B5EF4-FFF2-40B4-BE49-F238E27FC236}">
                      <a16:creationId xmlns:a16="http://schemas.microsoft.com/office/drawing/2014/main" id="{4B5074D9-FD19-A77F-36D5-618137A2B831}"/>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777" name="Tekstfelt 776">
                  <a:extLst>
                    <a:ext uri="{FF2B5EF4-FFF2-40B4-BE49-F238E27FC236}">
                      <a16:creationId xmlns:a16="http://schemas.microsoft.com/office/drawing/2014/main" id="{41796E25-1FF5-3C86-DEE9-C79A68B7689F}"/>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778" name="Tekstfelt 777">
                  <a:extLst>
                    <a:ext uri="{FF2B5EF4-FFF2-40B4-BE49-F238E27FC236}">
                      <a16:creationId xmlns:a16="http://schemas.microsoft.com/office/drawing/2014/main" id="{D278545E-EEFB-04AE-AA9A-4C9F627FDFB0}"/>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779" name="Tekstfelt 778">
                  <a:extLst>
                    <a:ext uri="{FF2B5EF4-FFF2-40B4-BE49-F238E27FC236}">
                      <a16:creationId xmlns:a16="http://schemas.microsoft.com/office/drawing/2014/main" id="{9747651D-3FBF-A650-6759-875265D710E4}"/>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768" name="Tekstfelt 767">
                <a:extLst>
                  <a:ext uri="{FF2B5EF4-FFF2-40B4-BE49-F238E27FC236}">
                    <a16:creationId xmlns:a16="http://schemas.microsoft.com/office/drawing/2014/main" id="{D1E6A987-384C-FDAC-B337-18BC89BD101C}"/>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699" name="Gruppe 698">
              <a:extLst>
                <a:ext uri="{FF2B5EF4-FFF2-40B4-BE49-F238E27FC236}">
                  <a16:creationId xmlns:a16="http://schemas.microsoft.com/office/drawing/2014/main" id="{9F52FE38-348B-F660-B4DE-430D01DC3023}"/>
                </a:ext>
              </a:extLst>
            </p:cNvPr>
            <p:cNvGrpSpPr/>
            <p:nvPr/>
          </p:nvGrpSpPr>
          <p:grpSpPr>
            <a:xfrm>
              <a:off x="2515019" y="1122283"/>
              <a:ext cx="367153" cy="4979236"/>
              <a:chOff x="2888104" y="3762643"/>
              <a:chExt cx="367153" cy="4979236"/>
            </a:xfrm>
          </p:grpSpPr>
          <p:grpSp>
            <p:nvGrpSpPr>
              <p:cNvPr id="754" name="Gruppe 753">
                <a:extLst>
                  <a:ext uri="{FF2B5EF4-FFF2-40B4-BE49-F238E27FC236}">
                    <a16:creationId xmlns:a16="http://schemas.microsoft.com/office/drawing/2014/main" id="{BE71DB69-CD69-30AC-0055-BC09118D7938}"/>
                  </a:ext>
                </a:extLst>
              </p:cNvPr>
              <p:cNvGrpSpPr/>
              <p:nvPr/>
            </p:nvGrpSpPr>
            <p:grpSpPr>
              <a:xfrm>
                <a:off x="2888104" y="3762643"/>
                <a:ext cx="367153" cy="4979236"/>
                <a:chOff x="3471769" y="4348420"/>
                <a:chExt cx="367153" cy="4979236"/>
              </a:xfrm>
            </p:grpSpPr>
            <p:sp>
              <p:nvSpPr>
                <p:cNvPr id="756" name="Tekstfelt 755">
                  <a:extLst>
                    <a:ext uri="{FF2B5EF4-FFF2-40B4-BE49-F238E27FC236}">
                      <a16:creationId xmlns:a16="http://schemas.microsoft.com/office/drawing/2014/main" id="{C03AA947-C873-9C50-849E-869D85C1ABDA}"/>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757" name="Tekstfelt 756">
                  <a:extLst>
                    <a:ext uri="{FF2B5EF4-FFF2-40B4-BE49-F238E27FC236}">
                      <a16:creationId xmlns:a16="http://schemas.microsoft.com/office/drawing/2014/main" id="{A335CDDB-73FE-2B60-5116-9E0D9F9A187C}"/>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758" name="Tekstfelt 757">
                  <a:extLst>
                    <a:ext uri="{FF2B5EF4-FFF2-40B4-BE49-F238E27FC236}">
                      <a16:creationId xmlns:a16="http://schemas.microsoft.com/office/drawing/2014/main" id="{1E91E258-C469-F268-E581-CD412C7E4700}"/>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759" name="Tekstfelt 758">
                  <a:extLst>
                    <a:ext uri="{FF2B5EF4-FFF2-40B4-BE49-F238E27FC236}">
                      <a16:creationId xmlns:a16="http://schemas.microsoft.com/office/drawing/2014/main" id="{7EB05763-FD47-F0FE-F168-911F52A971DA}"/>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760" name="Tekstfelt 759">
                  <a:extLst>
                    <a:ext uri="{FF2B5EF4-FFF2-40B4-BE49-F238E27FC236}">
                      <a16:creationId xmlns:a16="http://schemas.microsoft.com/office/drawing/2014/main" id="{A30F58C8-2E19-FA48-F762-93DA9F3EB0DC}"/>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761" name="Tekstfelt 760">
                  <a:extLst>
                    <a:ext uri="{FF2B5EF4-FFF2-40B4-BE49-F238E27FC236}">
                      <a16:creationId xmlns:a16="http://schemas.microsoft.com/office/drawing/2014/main" id="{9054E34D-9F38-EF07-FAAE-CAA6A4F28CAA}"/>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762" name="Tekstfelt 761">
                  <a:extLst>
                    <a:ext uri="{FF2B5EF4-FFF2-40B4-BE49-F238E27FC236}">
                      <a16:creationId xmlns:a16="http://schemas.microsoft.com/office/drawing/2014/main" id="{82A63CAD-0E44-5C27-5A27-A26AB349D44A}"/>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763" name="Tekstfelt 762">
                  <a:extLst>
                    <a:ext uri="{FF2B5EF4-FFF2-40B4-BE49-F238E27FC236}">
                      <a16:creationId xmlns:a16="http://schemas.microsoft.com/office/drawing/2014/main" id="{F38F90AA-26CC-A0AD-EE90-37FE50534C70}"/>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764" name="Tekstfelt 763">
                  <a:extLst>
                    <a:ext uri="{FF2B5EF4-FFF2-40B4-BE49-F238E27FC236}">
                      <a16:creationId xmlns:a16="http://schemas.microsoft.com/office/drawing/2014/main" id="{2CEE5A74-5E54-5967-BD8B-869186C88CD2}"/>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765" name="Tekstfelt 764">
                  <a:extLst>
                    <a:ext uri="{FF2B5EF4-FFF2-40B4-BE49-F238E27FC236}">
                      <a16:creationId xmlns:a16="http://schemas.microsoft.com/office/drawing/2014/main" id="{E9D4C7D8-60E3-578E-96F0-6A640011C3C6}"/>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766" name="Tekstfelt 765">
                  <a:extLst>
                    <a:ext uri="{FF2B5EF4-FFF2-40B4-BE49-F238E27FC236}">
                      <a16:creationId xmlns:a16="http://schemas.microsoft.com/office/drawing/2014/main" id="{F9CC210A-C1AC-00D2-916A-24164668274F}"/>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755" name="Tekstfelt 754">
                <a:extLst>
                  <a:ext uri="{FF2B5EF4-FFF2-40B4-BE49-F238E27FC236}">
                    <a16:creationId xmlns:a16="http://schemas.microsoft.com/office/drawing/2014/main" id="{9563C0EF-FE73-3309-2BE1-079EB153CF22}"/>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700" name="Gruppe 699">
              <a:extLst>
                <a:ext uri="{FF2B5EF4-FFF2-40B4-BE49-F238E27FC236}">
                  <a16:creationId xmlns:a16="http://schemas.microsoft.com/office/drawing/2014/main" id="{7CF98932-63CD-B04A-BB6A-A21A8B47387D}"/>
                </a:ext>
              </a:extLst>
            </p:cNvPr>
            <p:cNvGrpSpPr/>
            <p:nvPr/>
          </p:nvGrpSpPr>
          <p:grpSpPr>
            <a:xfrm>
              <a:off x="2079105" y="1121316"/>
              <a:ext cx="366035" cy="4982137"/>
              <a:chOff x="2889222" y="4194071"/>
              <a:chExt cx="366035" cy="4982137"/>
            </a:xfrm>
          </p:grpSpPr>
          <p:grpSp>
            <p:nvGrpSpPr>
              <p:cNvPr id="741" name="Gruppe 740">
                <a:extLst>
                  <a:ext uri="{FF2B5EF4-FFF2-40B4-BE49-F238E27FC236}">
                    <a16:creationId xmlns:a16="http://schemas.microsoft.com/office/drawing/2014/main" id="{860C632D-CFCF-C357-1BDE-C9DFA2836C4D}"/>
                  </a:ext>
                </a:extLst>
              </p:cNvPr>
              <p:cNvGrpSpPr/>
              <p:nvPr/>
            </p:nvGrpSpPr>
            <p:grpSpPr>
              <a:xfrm>
                <a:off x="2889222" y="4194071"/>
                <a:ext cx="366035" cy="4982137"/>
                <a:chOff x="3472887" y="4779848"/>
                <a:chExt cx="366035" cy="4982137"/>
              </a:xfrm>
            </p:grpSpPr>
            <p:sp>
              <p:nvSpPr>
                <p:cNvPr id="743" name="Tekstfelt 742">
                  <a:extLst>
                    <a:ext uri="{FF2B5EF4-FFF2-40B4-BE49-F238E27FC236}">
                      <a16:creationId xmlns:a16="http://schemas.microsoft.com/office/drawing/2014/main" id="{B5F463BC-D833-AE2C-E3AD-8ABF031D8E21}"/>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744" name="Tekstfelt 743">
                  <a:extLst>
                    <a:ext uri="{FF2B5EF4-FFF2-40B4-BE49-F238E27FC236}">
                      <a16:creationId xmlns:a16="http://schemas.microsoft.com/office/drawing/2014/main" id="{16236BCD-0E53-04CC-BA7C-C749982331C5}"/>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745" name="Tekstfelt 744">
                  <a:extLst>
                    <a:ext uri="{FF2B5EF4-FFF2-40B4-BE49-F238E27FC236}">
                      <a16:creationId xmlns:a16="http://schemas.microsoft.com/office/drawing/2014/main" id="{661DE971-6D2D-2D46-1DBA-8B941172DFA4}"/>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746" name="Tekstfelt 745">
                  <a:extLst>
                    <a:ext uri="{FF2B5EF4-FFF2-40B4-BE49-F238E27FC236}">
                      <a16:creationId xmlns:a16="http://schemas.microsoft.com/office/drawing/2014/main" id="{BA8CC7C4-1F87-C712-9A6F-E7406620BFBB}"/>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747" name="Tekstfelt 746">
                  <a:extLst>
                    <a:ext uri="{FF2B5EF4-FFF2-40B4-BE49-F238E27FC236}">
                      <a16:creationId xmlns:a16="http://schemas.microsoft.com/office/drawing/2014/main" id="{686455E3-DE40-37DB-C87D-734B69D0FA00}"/>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748" name="Tekstfelt 747">
                  <a:extLst>
                    <a:ext uri="{FF2B5EF4-FFF2-40B4-BE49-F238E27FC236}">
                      <a16:creationId xmlns:a16="http://schemas.microsoft.com/office/drawing/2014/main" id="{E811ECA0-F15B-878A-4F45-F8DEDDB62FCA}"/>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749" name="Tekstfelt 748">
                  <a:extLst>
                    <a:ext uri="{FF2B5EF4-FFF2-40B4-BE49-F238E27FC236}">
                      <a16:creationId xmlns:a16="http://schemas.microsoft.com/office/drawing/2014/main" id="{91DC10FC-3C08-CE9D-4737-A7B4BA8B6A38}"/>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750" name="Tekstfelt 749">
                  <a:extLst>
                    <a:ext uri="{FF2B5EF4-FFF2-40B4-BE49-F238E27FC236}">
                      <a16:creationId xmlns:a16="http://schemas.microsoft.com/office/drawing/2014/main" id="{4AFA8585-1BAF-BB7D-5C06-AB765E2156E9}"/>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751" name="Tekstfelt 750">
                  <a:extLst>
                    <a:ext uri="{FF2B5EF4-FFF2-40B4-BE49-F238E27FC236}">
                      <a16:creationId xmlns:a16="http://schemas.microsoft.com/office/drawing/2014/main" id="{61A22F6E-4B4B-F597-EA57-2CE4BC9BC170}"/>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752" name="Tekstfelt 751">
                  <a:extLst>
                    <a:ext uri="{FF2B5EF4-FFF2-40B4-BE49-F238E27FC236}">
                      <a16:creationId xmlns:a16="http://schemas.microsoft.com/office/drawing/2014/main" id="{1CB1A743-6B1A-DB02-BDAB-7D51FBA1C0C9}"/>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753" name="Tekstfelt 752">
                  <a:extLst>
                    <a:ext uri="{FF2B5EF4-FFF2-40B4-BE49-F238E27FC236}">
                      <a16:creationId xmlns:a16="http://schemas.microsoft.com/office/drawing/2014/main" id="{26C66F95-9851-6721-ACBB-902E51959940}"/>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742" name="Tekstfelt 741">
                <a:extLst>
                  <a:ext uri="{FF2B5EF4-FFF2-40B4-BE49-F238E27FC236}">
                    <a16:creationId xmlns:a16="http://schemas.microsoft.com/office/drawing/2014/main" id="{6E86F611-FEF1-4E1B-3A1E-AC4EE3DFA4F9}"/>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701" name="Gruppe 700">
              <a:extLst>
                <a:ext uri="{FF2B5EF4-FFF2-40B4-BE49-F238E27FC236}">
                  <a16:creationId xmlns:a16="http://schemas.microsoft.com/office/drawing/2014/main" id="{D5A539CD-2C1B-8D59-D941-220BB56EC770}"/>
                </a:ext>
              </a:extLst>
            </p:cNvPr>
            <p:cNvGrpSpPr/>
            <p:nvPr/>
          </p:nvGrpSpPr>
          <p:grpSpPr>
            <a:xfrm>
              <a:off x="1644217" y="1117917"/>
              <a:ext cx="361556" cy="4982775"/>
              <a:chOff x="2893701" y="4625501"/>
              <a:chExt cx="361556" cy="4982775"/>
            </a:xfrm>
          </p:grpSpPr>
          <p:grpSp>
            <p:nvGrpSpPr>
              <p:cNvPr id="728" name="Gruppe 727">
                <a:extLst>
                  <a:ext uri="{FF2B5EF4-FFF2-40B4-BE49-F238E27FC236}">
                    <a16:creationId xmlns:a16="http://schemas.microsoft.com/office/drawing/2014/main" id="{8964D0FA-AC41-BC5B-06B5-1C2098C9CD50}"/>
                  </a:ext>
                </a:extLst>
              </p:cNvPr>
              <p:cNvGrpSpPr/>
              <p:nvPr/>
            </p:nvGrpSpPr>
            <p:grpSpPr>
              <a:xfrm>
                <a:off x="2893701" y="4625501"/>
                <a:ext cx="361556" cy="4982775"/>
                <a:chOff x="3477366" y="5211278"/>
                <a:chExt cx="361556" cy="4982775"/>
              </a:xfrm>
            </p:grpSpPr>
            <p:sp>
              <p:nvSpPr>
                <p:cNvPr id="730" name="Tekstfelt 729">
                  <a:extLst>
                    <a:ext uri="{FF2B5EF4-FFF2-40B4-BE49-F238E27FC236}">
                      <a16:creationId xmlns:a16="http://schemas.microsoft.com/office/drawing/2014/main" id="{B4B1B8EA-4883-897E-429D-8C4B00049EF5}"/>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731" name="Tekstfelt 730">
                  <a:extLst>
                    <a:ext uri="{FF2B5EF4-FFF2-40B4-BE49-F238E27FC236}">
                      <a16:creationId xmlns:a16="http://schemas.microsoft.com/office/drawing/2014/main" id="{B67CEF43-6B85-360B-42A6-9EECE6701BC2}"/>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732" name="Tekstfelt 731">
                  <a:extLst>
                    <a:ext uri="{FF2B5EF4-FFF2-40B4-BE49-F238E27FC236}">
                      <a16:creationId xmlns:a16="http://schemas.microsoft.com/office/drawing/2014/main" id="{BF79DBE1-B3B9-1F87-00B6-0F9D6304F659}"/>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733" name="Tekstfelt 732">
                  <a:extLst>
                    <a:ext uri="{FF2B5EF4-FFF2-40B4-BE49-F238E27FC236}">
                      <a16:creationId xmlns:a16="http://schemas.microsoft.com/office/drawing/2014/main" id="{F871D099-B0BD-3466-CE7E-948FE0572EEC}"/>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734" name="Tekstfelt 733">
                  <a:extLst>
                    <a:ext uri="{FF2B5EF4-FFF2-40B4-BE49-F238E27FC236}">
                      <a16:creationId xmlns:a16="http://schemas.microsoft.com/office/drawing/2014/main" id="{D3D2690C-5F98-6EBE-80F7-BAC1812908A5}"/>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735" name="Tekstfelt 734">
                  <a:extLst>
                    <a:ext uri="{FF2B5EF4-FFF2-40B4-BE49-F238E27FC236}">
                      <a16:creationId xmlns:a16="http://schemas.microsoft.com/office/drawing/2014/main" id="{E8AA9864-C2E2-F6E6-7A6D-5CD590096F41}"/>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736" name="Tekstfelt 735">
                  <a:extLst>
                    <a:ext uri="{FF2B5EF4-FFF2-40B4-BE49-F238E27FC236}">
                      <a16:creationId xmlns:a16="http://schemas.microsoft.com/office/drawing/2014/main" id="{8860859F-1BC8-EC12-3EF0-07FDD42C7902}"/>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737" name="Tekstfelt 736">
                  <a:extLst>
                    <a:ext uri="{FF2B5EF4-FFF2-40B4-BE49-F238E27FC236}">
                      <a16:creationId xmlns:a16="http://schemas.microsoft.com/office/drawing/2014/main" id="{91BC944D-D282-70F1-35EC-97972373ED86}"/>
                    </a:ext>
                  </a:extLst>
                </p:cNvPr>
                <p:cNvSpPr txBox="1"/>
                <p:nvPr/>
              </p:nvSpPr>
              <p:spPr>
                <a:xfrm>
                  <a:off x="3487886" y="9978609"/>
                  <a:ext cx="348172" cy="215444"/>
                </a:xfrm>
                <a:prstGeom prst="rect">
                  <a:avLst/>
                </a:prstGeom>
                <a:noFill/>
              </p:spPr>
              <p:txBody>
                <a:bodyPr wrap="none" rtlCol="0">
                  <a:spAutoFit/>
                </a:bodyPr>
                <a:lstStyle/>
                <a:p>
                  <a:r>
                    <a:rPr lang="da-DK" sz="800" dirty="0">
                      <a:solidFill>
                        <a:schemeClr val="bg1"/>
                      </a:solidFill>
                    </a:rPr>
                    <a:t>208</a:t>
                  </a:r>
                </a:p>
              </p:txBody>
            </p:sp>
            <p:sp>
              <p:nvSpPr>
                <p:cNvPr id="738" name="Tekstfelt 737">
                  <a:extLst>
                    <a:ext uri="{FF2B5EF4-FFF2-40B4-BE49-F238E27FC236}">
                      <a16:creationId xmlns:a16="http://schemas.microsoft.com/office/drawing/2014/main" id="{610433E6-0441-5893-0B07-816B21E37741}"/>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739" name="Tekstfelt 738">
                  <a:extLst>
                    <a:ext uri="{FF2B5EF4-FFF2-40B4-BE49-F238E27FC236}">
                      <a16:creationId xmlns:a16="http://schemas.microsoft.com/office/drawing/2014/main" id="{90999D43-F186-0F66-DCCB-489DE2040FEA}"/>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740" name="Tekstfelt 739">
                  <a:extLst>
                    <a:ext uri="{FF2B5EF4-FFF2-40B4-BE49-F238E27FC236}">
                      <a16:creationId xmlns:a16="http://schemas.microsoft.com/office/drawing/2014/main" id="{C6240453-C3D9-5D26-6F24-A8F995548588}"/>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729" name="Tekstfelt 728">
                <a:extLst>
                  <a:ext uri="{FF2B5EF4-FFF2-40B4-BE49-F238E27FC236}">
                    <a16:creationId xmlns:a16="http://schemas.microsoft.com/office/drawing/2014/main" id="{F13E1950-FA2C-B307-BED0-76310E4EBE4A}"/>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702" name="Gruppe 701">
              <a:extLst>
                <a:ext uri="{FF2B5EF4-FFF2-40B4-BE49-F238E27FC236}">
                  <a16:creationId xmlns:a16="http://schemas.microsoft.com/office/drawing/2014/main" id="{879740F6-964A-8878-0FEF-0EB2D0921DFB}"/>
                </a:ext>
              </a:extLst>
            </p:cNvPr>
            <p:cNvGrpSpPr/>
            <p:nvPr/>
          </p:nvGrpSpPr>
          <p:grpSpPr>
            <a:xfrm>
              <a:off x="1201388" y="1555543"/>
              <a:ext cx="366404" cy="4546655"/>
              <a:chOff x="2895768" y="5488157"/>
              <a:chExt cx="366404" cy="4546655"/>
            </a:xfrm>
          </p:grpSpPr>
          <p:grpSp>
            <p:nvGrpSpPr>
              <p:cNvPr id="716" name="Gruppe 715">
                <a:extLst>
                  <a:ext uri="{FF2B5EF4-FFF2-40B4-BE49-F238E27FC236}">
                    <a16:creationId xmlns:a16="http://schemas.microsoft.com/office/drawing/2014/main" id="{FF82C618-0A68-10E6-A6F0-7B83F97C05A5}"/>
                  </a:ext>
                </a:extLst>
              </p:cNvPr>
              <p:cNvGrpSpPr/>
              <p:nvPr/>
            </p:nvGrpSpPr>
            <p:grpSpPr>
              <a:xfrm>
                <a:off x="2895768" y="5488157"/>
                <a:ext cx="366404" cy="4546655"/>
                <a:chOff x="3479433" y="6073934"/>
                <a:chExt cx="366404" cy="4546655"/>
              </a:xfrm>
            </p:grpSpPr>
            <p:sp>
              <p:nvSpPr>
                <p:cNvPr id="718" name="Tekstfelt 717">
                  <a:extLst>
                    <a:ext uri="{FF2B5EF4-FFF2-40B4-BE49-F238E27FC236}">
                      <a16:creationId xmlns:a16="http://schemas.microsoft.com/office/drawing/2014/main" id="{1476FD98-FEF5-1DE7-AF4C-773098FCD715}"/>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719" name="Tekstfelt 718">
                  <a:extLst>
                    <a:ext uri="{FF2B5EF4-FFF2-40B4-BE49-F238E27FC236}">
                      <a16:creationId xmlns:a16="http://schemas.microsoft.com/office/drawing/2014/main" id="{2BA6EA84-7F52-FEC9-336A-D2F894955626}"/>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720" name="Tekstfelt 719">
                  <a:extLst>
                    <a:ext uri="{FF2B5EF4-FFF2-40B4-BE49-F238E27FC236}">
                      <a16:creationId xmlns:a16="http://schemas.microsoft.com/office/drawing/2014/main" id="{F9FA706A-57A2-1F2F-1D2A-7A3FA994B7C5}"/>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721" name="Tekstfelt 720">
                  <a:extLst>
                    <a:ext uri="{FF2B5EF4-FFF2-40B4-BE49-F238E27FC236}">
                      <a16:creationId xmlns:a16="http://schemas.microsoft.com/office/drawing/2014/main" id="{0C6F5D73-C136-B249-8E95-1BE1343C2828}"/>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722" name="Tekstfelt 721">
                  <a:extLst>
                    <a:ext uri="{FF2B5EF4-FFF2-40B4-BE49-F238E27FC236}">
                      <a16:creationId xmlns:a16="http://schemas.microsoft.com/office/drawing/2014/main" id="{7F873764-91CC-C9BC-8695-D733DA3BBD0F}"/>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723" name="Tekstfelt 722">
                  <a:extLst>
                    <a:ext uri="{FF2B5EF4-FFF2-40B4-BE49-F238E27FC236}">
                      <a16:creationId xmlns:a16="http://schemas.microsoft.com/office/drawing/2014/main" id="{CAC11E06-E3F3-08D0-E3FF-5CF35EAB3A99}"/>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724" name="Tekstfelt 723">
                  <a:extLst>
                    <a:ext uri="{FF2B5EF4-FFF2-40B4-BE49-F238E27FC236}">
                      <a16:creationId xmlns:a16="http://schemas.microsoft.com/office/drawing/2014/main" id="{C88DEF27-F6A5-0DF6-7DFE-DAD2FC044861}"/>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725" name="Tekstfelt 724">
                  <a:extLst>
                    <a:ext uri="{FF2B5EF4-FFF2-40B4-BE49-F238E27FC236}">
                      <a16:creationId xmlns:a16="http://schemas.microsoft.com/office/drawing/2014/main" id="{DA0900E3-2646-8BBA-4055-22D51D0124B4}"/>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726" name="Tekstfelt 725">
                  <a:extLst>
                    <a:ext uri="{FF2B5EF4-FFF2-40B4-BE49-F238E27FC236}">
                      <a16:creationId xmlns:a16="http://schemas.microsoft.com/office/drawing/2014/main" id="{D4B01461-99E3-3DCA-001C-D4D075A2B142}"/>
                    </a:ext>
                  </a:extLst>
                </p:cNvPr>
                <p:cNvSpPr txBox="1"/>
                <p:nvPr/>
              </p:nvSpPr>
              <p:spPr>
                <a:xfrm>
                  <a:off x="3497665" y="10405145"/>
                  <a:ext cx="348172" cy="215444"/>
                </a:xfrm>
                <a:prstGeom prst="rect">
                  <a:avLst/>
                </a:prstGeom>
                <a:noFill/>
              </p:spPr>
              <p:txBody>
                <a:bodyPr wrap="none" rtlCol="0">
                  <a:spAutoFit/>
                </a:bodyPr>
                <a:lstStyle/>
                <a:p>
                  <a:r>
                    <a:rPr lang="da-DK" sz="800" dirty="0">
                      <a:solidFill>
                        <a:schemeClr val="bg1"/>
                      </a:solidFill>
                    </a:rPr>
                    <a:t>207</a:t>
                  </a:r>
                </a:p>
              </p:txBody>
            </p:sp>
            <p:sp>
              <p:nvSpPr>
                <p:cNvPr id="727" name="Tekstfelt 726">
                  <a:extLst>
                    <a:ext uri="{FF2B5EF4-FFF2-40B4-BE49-F238E27FC236}">
                      <a16:creationId xmlns:a16="http://schemas.microsoft.com/office/drawing/2014/main" id="{61D7799D-0A5D-1568-7F11-3206C4ACAE1D}"/>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717" name="Tekstfelt 716">
                <a:extLst>
                  <a:ext uri="{FF2B5EF4-FFF2-40B4-BE49-F238E27FC236}">
                    <a16:creationId xmlns:a16="http://schemas.microsoft.com/office/drawing/2014/main" id="{3901F95E-EFCD-E2E6-3CC3-E0F5E725494E}"/>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703" name="Gruppe 702">
              <a:extLst>
                <a:ext uri="{FF2B5EF4-FFF2-40B4-BE49-F238E27FC236}">
                  <a16:creationId xmlns:a16="http://schemas.microsoft.com/office/drawing/2014/main" id="{EBA31C37-FB9B-CBDE-3DED-759399DC2427}"/>
                </a:ext>
              </a:extLst>
            </p:cNvPr>
            <p:cNvGrpSpPr/>
            <p:nvPr/>
          </p:nvGrpSpPr>
          <p:grpSpPr>
            <a:xfrm>
              <a:off x="766885" y="1559382"/>
              <a:ext cx="367013" cy="4544118"/>
              <a:chOff x="2895768" y="5926611"/>
              <a:chExt cx="367013" cy="4544118"/>
            </a:xfrm>
          </p:grpSpPr>
          <p:grpSp>
            <p:nvGrpSpPr>
              <p:cNvPr id="704" name="Gruppe 703">
                <a:extLst>
                  <a:ext uri="{FF2B5EF4-FFF2-40B4-BE49-F238E27FC236}">
                    <a16:creationId xmlns:a16="http://schemas.microsoft.com/office/drawing/2014/main" id="{A3ED6043-FE48-CEAB-5755-9EC7AABAD036}"/>
                  </a:ext>
                </a:extLst>
              </p:cNvPr>
              <p:cNvGrpSpPr/>
              <p:nvPr/>
            </p:nvGrpSpPr>
            <p:grpSpPr>
              <a:xfrm>
                <a:off x="2895768" y="6360069"/>
                <a:ext cx="367013" cy="4110660"/>
                <a:chOff x="3479433" y="6945846"/>
                <a:chExt cx="367013" cy="4110660"/>
              </a:xfrm>
            </p:grpSpPr>
            <p:sp>
              <p:nvSpPr>
                <p:cNvPr id="706" name="Tekstfelt 705">
                  <a:extLst>
                    <a:ext uri="{FF2B5EF4-FFF2-40B4-BE49-F238E27FC236}">
                      <a16:creationId xmlns:a16="http://schemas.microsoft.com/office/drawing/2014/main" id="{76A3A27C-CD58-9C9F-C9DB-7F3914BCEBCE}"/>
                    </a:ext>
                  </a:extLst>
                </p:cNvPr>
                <p:cNvSpPr txBox="1"/>
                <p:nvPr/>
              </p:nvSpPr>
              <p:spPr>
                <a:xfrm>
                  <a:off x="3498274" y="10841062"/>
                  <a:ext cx="348172" cy="215444"/>
                </a:xfrm>
                <a:prstGeom prst="rect">
                  <a:avLst/>
                </a:prstGeom>
                <a:noFill/>
              </p:spPr>
              <p:txBody>
                <a:bodyPr wrap="none" rtlCol="0">
                  <a:spAutoFit/>
                </a:bodyPr>
                <a:lstStyle/>
                <a:p>
                  <a:r>
                    <a:rPr lang="da-DK" sz="800" dirty="0">
                      <a:solidFill>
                        <a:schemeClr val="bg1"/>
                      </a:solidFill>
                    </a:rPr>
                    <a:t>206</a:t>
                  </a:r>
                </a:p>
              </p:txBody>
            </p:sp>
            <p:sp>
              <p:nvSpPr>
                <p:cNvPr id="707" name="Tekstfelt 706">
                  <a:extLst>
                    <a:ext uri="{FF2B5EF4-FFF2-40B4-BE49-F238E27FC236}">
                      <a16:creationId xmlns:a16="http://schemas.microsoft.com/office/drawing/2014/main" id="{AAC18DCA-250F-6A5C-E435-036586783D5E}"/>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708" name="Tekstfelt 707">
                  <a:extLst>
                    <a:ext uri="{FF2B5EF4-FFF2-40B4-BE49-F238E27FC236}">
                      <a16:creationId xmlns:a16="http://schemas.microsoft.com/office/drawing/2014/main" id="{0269D745-B5C3-9A8B-3B45-33088443F8C3}"/>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709" name="Tekstfelt 708">
                  <a:extLst>
                    <a:ext uri="{FF2B5EF4-FFF2-40B4-BE49-F238E27FC236}">
                      <a16:creationId xmlns:a16="http://schemas.microsoft.com/office/drawing/2014/main" id="{6A214ED6-175B-4EF3-3CCC-A9866AAC133E}"/>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710" name="Tekstfelt 709">
                  <a:extLst>
                    <a:ext uri="{FF2B5EF4-FFF2-40B4-BE49-F238E27FC236}">
                      <a16:creationId xmlns:a16="http://schemas.microsoft.com/office/drawing/2014/main" id="{5D03CCC5-E812-1D5B-EBD7-08E9FA7F7BF4}"/>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711" name="Tekstfelt 710">
                  <a:extLst>
                    <a:ext uri="{FF2B5EF4-FFF2-40B4-BE49-F238E27FC236}">
                      <a16:creationId xmlns:a16="http://schemas.microsoft.com/office/drawing/2014/main" id="{27D0F061-2BFF-5A77-1A49-2BD2C4AA7209}"/>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712" name="Tekstfelt 711">
                  <a:extLst>
                    <a:ext uri="{FF2B5EF4-FFF2-40B4-BE49-F238E27FC236}">
                      <a16:creationId xmlns:a16="http://schemas.microsoft.com/office/drawing/2014/main" id="{1BF08439-1428-568A-C02C-D8F3D46EC6C0}"/>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713" name="Tekstfelt 712">
                  <a:extLst>
                    <a:ext uri="{FF2B5EF4-FFF2-40B4-BE49-F238E27FC236}">
                      <a16:creationId xmlns:a16="http://schemas.microsoft.com/office/drawing/2014/main" id="{50F74EA1-EF6E-5C1E-E0C6-3B7AF1DEB358}"/>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714" name="Tekstfelt 713">
                  <a:extLst>
                    <a:ext uri="{FF2B5EF4-FFF2-40B4-BE49-F238E27FC236}">
                      <a16:creationId xmlns:a16="http://schemas.microsoft.com/office/drawing/2014/main" id="{A333AC64-9D01-6CC9-CAE8-4AF28B20941F}"/>
                    </a:ext>
                  </a:extLst>
                </p:cNvPr>
                <p:cNvSpPr txBox="1"/>
                <p:nvPr/>
              </p:nvSpPr>
              <p:spPr>
                <a:xfrm>
                  <a:off x="3497665" y="10405145"/>
                  <a:ext cx="348172" cy="215444"/>
                </a:xfrm>
                <a:prstGeom prst="rect">
                  <a:avLst/>
                </a:prstGeom>
                <a:noFill/>
              </p:spPr>
              <p:txBody>
                <a:bodyPr wrap="none" rtlCol="0">
                  <a:spAutoFit/>
                </a:bodyPr>
                <a:lstStyle/>
                <a:p>
                  <a:r>
                    <a:rPr lang="da-DK" sz="800" dirty="0"/>
                    <a:t>207</a:t>
                  </a:r>
                </a:p>
              </p:txBody>
            </p:sp>
            <p:sp>
              <p:nvSpPr>
                <p:cNvPr id="715" name="Tekstfelt 714">
                  <a:extLst>
                    <a:ext uri="{FF2B5EF4-FFF2-40B4-BE49-F238E27FC236}">
                      <a16:creationId xmlns:a16="http://schemas.microsoft.com/office/drawing/2014/main" id="{B02BFC37-2071-FCA4-727C-FDF07014C74A}"/>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705" name="Tekstfelt 704">
                <a:extLst>
                  <a:ext uri="{FF2B5EF4-FFF2-40B4-BE49-F238E27FC236}">
                    <a16:creationId xmlns:a16="http://schemas.microsoft.com/office/drawing/2014/main" id="{10E7B4AA-E32C-1B0F-752B-7A790606ED8C}"/>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grpSp>
        <p:nvGrpSpPr>
          <p:cNvPr id="2117" name="Gruppe 2116">
            <a:extLst>
              <a:ext uri="{FF2B5EF4-FFF2-40B4-BE49-F238E27FC236}">
                <a16:creationId xmlns:a16="http://schemas.microsoft.com/office/drawing/2014/main" id="{6FBDE915-87BC-C486-7AF6-DB3B64CE9E23}"/>
              </a:ext>
            </a:extLst>
          </p:cNvPr>
          <p:cNvGrpSpPr/>
          <p:nvPr/>
        </p:nvGrpSpPr>
        <p:grpSpPr>
          <a:xfrm>
            <a:off x="5574580" y="49352"/>
            <a:ext cx="4062219" cy="4094094"/>
            <a:chOff x="5574580" y="49352"/>
            <a:chExt cx="4062219" cy="4094094"/>
          </a:xfrm>
        </p:grpSpPr>
        <p:grpSp>
          <p:nvGrpSpPr>
            <p:cNvPr id="9" name="Gruppe 8">
              <a:extLst>
                <a:ext uri="{FF2B5EF4-FFF2-40B4-BE49-F238E27FC236}">
                  <a16:creationId xmlns:a16="http://schemas.microsoft.com/office/drawing/2014/main" id="{13B8AB7C-5445-2BDC-7F74-64FDDC3A8FDB}"/>
                </a:ext>
              </a:extLst>
            </p:cNvPr>
            <p:cNvGrpSpPr/>
            <p:nvPr/>
          </p:nvGrpSpPr>
          <p:grpSpPr>
            <a:xfrm>
              <a:off x="6353607" y="389651"/>
              <a:ext cx="3283192" cy="3753795"/>
              <a:chOff x="7260331" y="0"/>
              <a:chExt cx="2578569" cy="3626260"/>
            </a:xfrm>
          </p:grpSpPr>
          <p:pic>
            <p:nvPicPr>
              <p:cNvPr id="8" name="Billede 7">
                <a:extLst>
                  <a:ext uri="{FF2B5EF4-FFF2-40B4-BE49-F238E27FC236}">
                    <a16:creationId xmlns:a16="http://schemas.microsoft.com/office/drawing/2014/main" id="{33DB1473-A1A7-4F9B-75D9-C98405D2A575}"/>
                  </a:ext>
                </a:extLst>
              </p:cNvPr>
              <p:cNvPicPr>
                <a:picLocks noChangeAspect="1"/>
              </p:cNvPicPr>
              <p:nvPr/>
            </p:nvPicPr>
            <p:blipFill>
              <a:blip r:embed="rId5"/>
              <a:srcRect l="12802" t="15642" r="10372" b="21670"/>
              <a:stretch/>
            </p:blipFill>
            <p:spPr>
              <a:xfrm rot="5400000">
                <a:off x="6932214" y="707664"/>
                <a:ext cx="3136609" cy="2306064"/>
              </a:xfrm>
              <a:prstGeom prst="rect">
                <a:avLst/>
              </a:prstGeom>
            </p:spPr>
          </p:pic>
          <p:pic>
            <p:nvPicPr>
              <p:cNvPr id="6" name="Billede 5" descr="Et billede, der indeholder skærmbillede, Tablet, smartphone&#10;&#10;Automatisk genereret beskrivelse">
                <a:extLst>
                  <a:ext uri="{FF2B5EF4-FFF2-40B4-BE49-F238E27FC236}">
                    <a16:creationId xmlns:a16="http://schemas.microsoft.com/office/drawing/2014/main" id="{F97A566A-F902-A991-4658-AE3E31B8C385}"/>
                  </a:ext>
                </a:extLst>
              </p:cNvPr>
              <p:cNvPicPr>
                <a:picLocks noChangeAspect="1"/>
              </p:cNvPicPr>
              <p:nvPr/>
            </p:nvPicPr>
            <p:blipFill>
              <a:blip r:embed="rId6"/>
              <a:stretch>
                <a:fillRect/>
              </a:stretch>
            </p:blipFill>
            <p:spPr>
              <a:xfrm>
                <a:off x="7260331" y="0"/>
                <a:ext cx="2578569" cy="3626260"/>
              </a:xfrm>
              <a:prstGeom prst="rect">
                <a:avLst/>
              </a:prstGeom>
            </p:spPr>
          </p:pic>
        </p:grpSp>
        <p:pic>
          <p:nvPicPr>
            <p:cNvPr id="2050" name="Picture 2" descr="Fyldstof, Pen, Fyldepen, Kontor, Skrive">
              <a:extLst>
                <a:ext uri="{FF2B5EF4-FFF2-40B4-BE49-F238E27FC236}">
                  <a16:creationId xmlns:a16="http://schemas.microsoft.com/office/drawing/2014/main" id="{3279A965-FC9C-9330-1F16-D9CC4ED40D07}"/>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3046573">
              <a:off x="5335761" y="288171"/>
              <a:ext cx="1536321" cy="1058683"/>
            </a:xfrm>
            <a:prstGeom prst="rect">
              <a:avLst/>
            </a:prstGeom>
            <a:noFill/>
            <a:extLst>
              <a:ext uri="{909E8E84-426E-40DD-AFC4-6F175D3DCCD1}">
                <a14:hiddenFill xmlns:a14="http://schemas.microsoft.com/office/drawing/2010/main">
                  <a:solidFill>
                    <a:srgbClr val="FFFFFF"/>
                  </a:solidFill>
                </a14:hiddenFill>
              </a:ext>
            </a:extLst>
          </p:spPr>
        </p:pic>
        <p:grpSp>
          <p:nvGrpSpPr>
            <p:cNvPr id="677" name="Gruppe 676">
              <a:extLst>
                <a:ext uri="{FF2B5EF4-FFF2-40B4-BE49-F238E27FC236}">
                  <a16:creationId xmlns:a16="http://schemas.microsoft.com/office/drawing/2014/main" id="{17FA2594-3B2F-41E3-E00B-7DD59C82163A}"/>
                </a:ext>
              </a:extLst>
            </p:cNvPr>
            <p:cNvGrpSpPr/>
            <p:nvPr/>
          </p:nvGrpSpPr>
          <p:grpSpPr>
            <a:xfrm>
              <a:off x="6573447" y="1106334"/>
              <a:ext cx="2691834" cy="1234542"/>
              <a:chOff x="6573447" y="899202"/>
              <a:chExt cx="2691834" cy="1234542"/>
            </a:xfrm>
          </p:grpSpPr>
          <p:grpSp>
            <p:nvGrpSpPr>
              <p:cNvPr id="2100" name="Gruppe 2099">
                <a:extLst>
                  <a:ext uri="{FF2B5EF4-FFF2-40B4-BE49-F238E27FC236}">
                    <a16:creationId xmlns:a16="http://schemas.microsoft.com/office/drawing/2014/main" id="{6D252B15-E097-EE84-108D-71A36AE8F6F9}"/>
                  </a:ext>
                </a:extLst>
              </p:cNvPr>
              <p:cNvGrpSpPr/>
              <p:nvPr/>
            </p:nvGrpSpPr>
            <p:grpSpPr>
              <a:xfrm>
                <a:off x="6573447" y="899202"/>
                <a:ext cx="2691834" cy="529883"/>
                <a:chOff x="6615387" y="899202"/>
                <a:chExt cx="2691834" cy="529883"/>
              </a:xfrm>
            </p:grpSpPr>
            <p:grpSp>
              <p:nvGrpSpPr>
                <p:cNvPr id="19" name="Gruppe 18">
                  <a:extLst>
                    <a:ext uri="{FF2B5EF4-FFF2-40B4-BE49-F238E27FC236}">
                      <a16:creationId xmlns:a16="http://schemas.microsoft.com/office/drawing/2014/main" id="{26C969AB-4835-479D-DCD1-073247ADE759}"/>
                    </a:ext>
                  </a:extLst>
                </p:cNvPr>
                <p:cNvGrpSpPr/>
                <p:nvPr/>
              </p:nvGrpSpPr>
              <p:grpSpPr>
                <a:xfrm>
                  <a:off x="6615387" y="901686"/>
                  <a:ext cx="607161" cy="525993"/>
                  <a:chOff x="5932613" y="2076403"/>
                  <a:chExt cx="441452" cy="382432"/>
                </a:xfrm>
              </p:grpSpPr>
              <p:sp>
                <p:nvSpPr>
                  <p:cNvPr id="16" name="Tekstfelt 15">
                    <a:extLst>
                      <a:ext uri="{FF2B5EF4-FFF2-40B4-BE49-F238E27FC236}">
                        <a16:creationId xmlns:a16="http://schemas.microsoft.com/office/drawing/2014/main" id="{1B8B1C58-E0A0-725C-3BAB-B5C9E586BFA7}"/>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92</a:t>
                    </a:r>
                  </a:p>
                </p:txBody>
              </p:sp>
              <p:sp>
                <p:nvSpPr>
                  <p:cNvPr id="17" name="Tekstfelt 16">
                    <a:extLst>
                      <a:ext uri="{FF2B5EF4-FFF2-40B4-BE49-F238E27FC236}">
                        <a16:creationId xmlns:a16="http://schemas.microsoft.com/office/drawing/2014/main" id="{FC8A2F84-287D-3FA8-C4DE-A36B0617101F}"/>
                      </a:ext>
                    </a:extLst>
                  </p:cNvPr>
                  <p:cNvSpPr txBox="1"/>
                  <p:nvPr/>
                </p:nvSpPr>
                <p:spPr>
                  <a:xfrm>
                    <a:off x="6177456" y="2117747"/>
                    <a:ext cx="196609" cy="335663"/>
                  </a:xfrm>
                  <a:prstGeom prst="rect">
                    <a:avLst/>
                  </a:prstGeom>
                  <a:noFill/>
                  <a:scene3d>
                    <a:camera prst="orthographicFront"/>
                    <a:lightRig rig="threePt" dir="t"/>
                  </a:scene3d>
                  <a:sp3d>
                    <a:bevelT h="38100"/>
                  </a:sp3d>
                </p:spPr>
                <p:txBody>
                  <a:bodyPr wrap="square" rtlCol="0">
                    <a:spAutoFit/>
                  </a:bodyPr>
                  <a:lstStyle/>
                  <a:p>
                    <a:r>
                      <a:rPr lang="da-DK" sz="2400" dirty="0"/>
                      <a:t>U</a:t>
                    </a:r>
                  </a:p>
                </p:txBody>
              </p:sp>
              <p:sp>
                <p:nvSpPr>
                  <p:cNvPr id="18" name="Tekstfelt 17">
                    <a:extLst>
                      <a:ext uri="{FF2B5EF4-FFF2-40B4-BE49-F238E27FC236}">
                        <a16:creationId xmlns:a16="http://schemas.microsoft.com/office/drawing/2014/main" id="{98A85128-C808-6013-F55E-8ECEDE3F5BD1}"/>
                      </a:ext>
                    </a:extLst>
                  </p:cNvPr>
                  <p:cNvSpPr txBox="1"/>
                  <p:nvPr/>
                </p:nvSpPr>
                <p:spPr>
                  <a:xfrm>
                    <a:off x="5932613" y="2076403"/>
                    <a:ext cx="353220" cy="223776"/>
                  </a:xfrm>
                  <a:prstGeom prst="rect">
                    <a:avLst/>
                  </a:prstGeom>
                  <a:noFill/>
                </p:spPr>
                <p:txBody>
                  <a:bodyPr wrap="square" rtlCol="0">
                    <a:spAutoFit/>
                  </a:bodyPr>
                  <a:lstStyle/>
                  <a:p>
                    <a:r>
                      <a:rPr lang="da-DK" sz="1400" dirty="0"/>
                      <a:t>227</a:t>
                    </a:r>
                  </a:p>
                </p:txBody>
              </p:sp>
            </p:grpSp>
            <p:cxnSp>
              <p:nvCxnSpPr>
                <p:cNvPr id="25" name="Lige pilforbindelse 24">
                  <a:extLst>
                    <a:ext uri="{FF2B5EF4-FFF2-40B4-BE49-F238E27FC236}">
                      <a16:creationId xmlns:a16="http://schemas.microsoft.com/office/drawing/2014/main" id="{5BBD8241-E54F-995C-ED1B-0FF96A65C527}"/>
                    </a:ext>
                  </a:extLst>
                </p:cNvPr>
                <p:cNvCxnSpPr/>
                <p:nvPr/>
              </p:nvCxnSpPr>
              <p:spPr>
                <a:xfrm>
                  <a:off x="7375331" y="1180715"/>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2086" name="Gruppe 2085">
                  <a:extLst>
                    <a:ext uri="{FF2B5EF4-FFF2-40B4-BE49-F238E27FC236}">
                      <a16:creationId xmlns:a16="http://schemas.microsoft.com/office/drawing/2014/main" id="{1DAFDF3C-1580-442D-ADF9-B3064412C241}"/>
                    </a:ext>
                  </a:extLst>
                </p:cNvPr>
                <p:cNvGrpSpPr/>
                <p:nvPr/>
              </p:nvGrpSpPr>
              <p:grpSpPr>
                <a:xfrm>
                  <a:off x="7510392" y="899202"/>
                  <a:ext cx="865832" cy="525993"/>
                  <a:chOff x="5886938" y="2076403"/>
                  <a:chExt cx="629525" cy="382432"/>
                </a:xfrm>
              </p:grpSpPr>
              <p:sp>
                <p:nvSpPr>
                  <p:cNvPr id="2087" name="Tekstfelt 2086">
                    <a:extLst>
                      <a:ext uri="{FF2B5EF4-FFF2-40B4-BE49-F238E27FC236}">
                        <a16:creationId xmlns:a16="http://schemas.microsoft.com/office/drawing/2014/main" id="{C7A9964A-3CA7-8B37-8F6D-52221F7361EE}"/>
                      </a:ext>
                    </a:extLst>
                  </p:cNvPr>
                  <p:cNvSpPr txBox="1"/>
                  <p:nvPr/>
                </p:nvSpPr>
                <p:spPr>
                  <a:xfrm>
                    <a:off x="5926738"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90</a:t>
                    </a:r>
                  </a:p>
                </p:txBody>
              </p:sp>
              <p:sp>
                <p:nvSpPr>
                  <p:cNvPr id="2088" name="Tekstfelt 2087">
                    <a:extLst>
                      <a:ext uri="{FF2B5EF4-FFF2-40B4-BE49-F238E27FC236}">
                        <a16:creationId xmlns:a16="http://schemas.microsoft.com/office/drawing/2014/main" id="{4DE023A2-EA8D-7424-BFAE-E8D1D6AFBAD8}"/>
                      </a:ext>
                    </a:extLst>
                  </p:cNvPr>
                  <p:cNvSpPr txBox="1"/>
                  <p:nvPr/>
                </p:nvSpPr>
                <p:spPr>
                  <a:xfrm>
                    <a:off x="6106406" y="2117747"/>
                    <a:ext cx="410057" cy="335661"/>
                  </a:xfrm>
                  <a:prstGeom prst="rect">
                    <a:avLst/>
                  </a:prstGeom>
                  <a:noFill/>
                  <a:scene3d>
                    <a:camera prst="orthographicFront"/>
                    <a:lightRig rig="threePt" dir="t"/>
                  </a:scene3d>
                  <a:sp3d>
                    <a:bevelT h="38100"/>
                  </a:sp3d>
                </p:spPr>
                <p:txBody>
                  <a:bodyPr wrap="square" rtlCol="0">
                    <a:spAutoFit/>
                  </a:bodyPr>
                  <a:lstStyle/>
                  <a:p>
                    <a:r>
                      <a:rPr lang="da-DK" sz="2400" dirty="0" err="1"/>
                      <a:t>Th</a:t>
                    </a:r>
                    <a:endParaRPr lang="da-DK" sz="2400" dirty="0"/>
                  </a:p>
                </p:txBody>
              </p:sp>
              <p:sp>
                <p:nvSpPr>
                  <p:cNvPr id="2089" name="Tekstfelt 2088">
                    <a:extLst>
                      <a:ext uri="{FF2B5EF4-FFF2-40B4-BE49-F238E27FC236}">
                        <a16:creationId xmlns:a16="http://schemas.microsoft.com/office/drawing/2014/main" id="{7B489B00-7D1F-0F22-9D0E-DD63BE71B81B}"/>
                      </a:ext>
                    </a:extLst>
                  </p:cNvPr>
                  <p:cNvSpPr txBox="1"/>
                  <p:nvPr/>
                </p:nvSpPr>
                <p:spPr>
                  <a:xfrm>
                    <a:off x="5886938" y="2076403"/>
                    <a:ext cx="353220" cy="223776"/>
                  </a:xfrm>
                  <a:prstGeom prst="rect">
                    <a:avLst/>
                  </a:prstGeom>
                  <a:noFill/>
                </p:spPr>
                <p:txBody>
                  <a:bodyPr wrap="square" rtlCol="0">
                    <a:spAutoFit/>
                  </a:bodyPr>
                  <a:lstStyle/>
                  <a:p>
                    <a:r>
                      <a:rPr lang="da-DK" sz="1400" dirty="0"/>
                      <a:t>223</a:t>
                    </a:r>
                  </a:p>
                </p:txBody>
              </p:sp>
            </p:grpSp>
            <p:cxnSp>
              <p:nvCxnSpPr>
                <p:cNvPr id="2090" name="Lige pilforbindelse 2089">
                  <a:extLst>
                    <a:ext uri="{FF2B5EF4-FFF2-40B4-BE49-F238E27FC236}">
                      <a16:creationId xmlns:a16="http://schemas.microsoft.com/office/drawing/2014/main" id="{1FF84557-21BF-5413-34BA-C782559D8FA4}"/>
                    </a:ext>
                  </a:extLst>
                </p:cNvPr>
                <p:cNvCxnSpPr/>
                <p:nvPr/>
              </p:nvCxnSpPr>
              <p:spPr>
                <a:xfrm>
                  <a:off x="8295323" y="1181969"/>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cxnSp>
              <p:nvCxnSpPr>
                <p:cNvPr id="2095" name="Lige pilforbindelse 2094">
                  <a:extLst>
                    <a:ext uri="{FF2B5EF4-FFF2-40B4-BE49-F238E27FC236}">
                      <a16:creationId xmlns:a16="http://schemas.microsoft.com/office/drawing/2014/main" id="{FFCFCBA8-D51E-4A15-350B-C539239C0CEE}"/>
                    </a:ext>
                  </a:extLst>
                </p:cNvPr>
                <p:cNvCxnSpPr/>
                <p:nvPr/>
              </p:nvCxnSpPr>
              <p:spPr>
                <a:xfrm>
                  <a:off x="9127221" y="1187565"/>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2096" name="Gruppe 2095">
                  <a:extLst>
                    <a:ext uri="{FF2B5EF4-FFF2-40B4-BE49-F238E27FC236}">
                      <a16:creationId xmlns:a16="http://schemas.microsoft.com/office/drawing/2014/main" id="{64197E94-A7DE-A7CD-C817-CD78D32761D5}"/>
                    </a:ext>
                  </a:extLst>
                </p:cNvPr>
                <p:cNvGrpSpPr/>
                <p:nvPr/>
              </p:nvGrpSpPr>
              <p:grpSpPr>
                <a:xfrm>
                  <a:off x="8368759" y="903092"/>
                  <a:ext cx="860300" cy="525993"/>
                  <a:chOff x="5892013" y="2076403"/>
                  <a:chExt cx="625503" cy="382432"/>
                </a:xfrm>
              </p:grpSpPr>
              <p:sp>
                <p:nvSpPr>
                  <p:cNvPr id="2097" name="Tekstfelt 2096">
                    <a:extLst>
                      <a:ext uri="{FF2B5EF4-FFF2-40B4-BE49-F238E27FC236}">
                        <a16:creationId xmlns:a16="http://schemas.microsoft.com/office/drawing/2014/main" id="{4463CF15-5478-DBA5-2946-60E009571F48}"/>
                      </a:ext>
                    </a:extLst>
                  </p:cNvPr>
                  <p:cNvSpPr txBox="1"/>
                  <p:nvPr/>
                </p:nvSpPr>
                <p:spPr>
                  <a:xfrm>
                    <a:off x="59318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88</a:t>
                    </a:r>
                  </a:p>
                </p:txBody>
              </p:sp>
              <p:sp>
                <p:nvSpPr>
                  <p:cNvPr id="2098" name="Tekstfelt 2097">
                    <a:extLst>
                      <a:ext uri="{FF2B5EF4-FFF2-40B4-BE49-F238E27FC236}">
                        <a16:creationId xmlns:a16="http://schemas.microsoft.com/office/drawing/2014/main" id="{C90524AE-06F3-E9CC-283A-2842F9BBFEFF}"/>
                      </a:ext>
                    </a:extLst>
                  </p:cNvPr>
                  <p:cNvSpPr txBox="1"/>
                  <p:nvPr/>
                </p:nvSpPr>
                <p:spPr>
                  <a:xfrm>
                    <a:off x="6121631" y="2117747"/>
                    <a:ext cx="395885" cy="335661"/>
                  </a:xfrm>
                  <a:prstGeom prst="rect">
                    <a:avLst/>
                  </a:prstGeom>
                  <a:noFill/>
                  <a:scene3d>
                    <a:camera prst="orthographicFront"/>
                    <a:lightRig rig="threePt" dir="t"/>
                  </a:scene3d>
                  <a:sp3d>
                    <a:bevelT h="38100"/>
                  </a:sp3d>
                </p:spPr>
                <p:txBody>
                  <a:bodyPr wrap="square" rtlCol="0">
                    <a:spAutoFit/>
                  </a:bodyPr>
                  <a:lstStyle/>
                  <a:p>
                    <a:r>
                      <a:rPr lang="da-DK" sz="2400" dirty="0"/>
                      <a:t>Ra</a:t>
                    </a:r>
                  </a:p>
                </p:txBody>
              </p:sp>
              <p:sp>
                <p:nvSpPr>
                  <p:cNvPr id="2099" name="Tekstfelt 2098">
                    <a:extLst>
                      <a:ext uri="{FF2B5EF4-FFF2-40B4-BE49-F238E27FC236}">
                        <a16:creationId xmlns:a16="http://schemas.microsoft.com/office/drawing/2014/main" id="{6E69801D-701E-F36F-9493-E5C4DF3FB8C6}"/>
                      </a:ext>
                    </a:extLst>
                  </p:cNvPr>
                  <p:cNvSpPr txBox="1"/>
                  <p:nvPr/>
                </p:nvSpPr>
                <p:spPr>
                  <a:xfrm>
                    <a:off x="5892013" y="2076403"/>
                    <a:ext cx="353220" cy="223776"/>
                  </a:xfrm>
                  <a:prstGeom prst="rect">
                    <a:avLst/>
                  </a:prstGeom>
                  <a:noFill/>
                </p:spPr>
                <p:txBody>
                  <a:bodyPr wrap="square" rtlCol="0">
                    <a:spAutoFit/>
                  </a:bodyPr>
                  <a:lstStyle/>
                  <a:p>
                    <a:r>
                      <a:rPr lang="da-DK" sz="1400" dirty="0"/>
                      <a:t>219</a:t>
                    </a:r>
                  </a:p>
                </p:txBody>
              </p:sp>
            </p:grpSp>
          </p:grpSp>
          <p:grpSp>
            <p:nvGrpSpPr>
              <p:cNvPr id="2101" name="Gruppe 2100">
                <a:extLst>
                  <a:ext uri="{FF2B5EF4-FFF2-40B4-BE49-F238E27FC236}">
                    <a16:creationId xmlns:a16="http://schemas.microsoft.com/office/drawing/2014/main" id="{67D4FD5A-0246-D00D-0313-858FD111FD88}"/>
                  </a:ext>
                </a:extLst>
              </p:cNvPr>
              <p:cNvGrpSpPr/>
              <p:nvPr/>
            </p:nvGrpSpPr>
            <p:grpSpPr>
              <a:xfrm>
                <a:off x="6574855" y="1605267"/>
                <a:ext cx="1859935" cy="528477"/>
                <a:chOff x="6615388" y="899202"/>
                <a:chExt cx="1859935" cy="528477"/>
              </a:xfrm>
            </p:grpSpPr>
            <p:grpSp>
              <p:nvGrpSpPr>
                <p:cNvPr id="2102" name="Gruppe 2101">
                  <a:extLst>
                    <a:ext uri="{FF2B5EF4-FFF2-40B4-BE49-F238E27FC236}">
                      <a16:creationId xmlns:a16="http://schemas.microsoft.com/office/drawing/2014/main" id="{C88735DF-470F-60AB-F853-D36CCB222A78}"/>
                    </a:ext>
                  </a:extLst>
                </p:cNvPr>
                <p:cNvGrpSpPr/>
                <p:nvPr/>
              </p:nvGrpSpPr>
              <p:grpSpPr>
                <a:xfrm>
                  <a:off x="6615388" y="901686"/>
                  <a:ext cx="860956" cy="525993"/>
                  <a:chOff x="5932613" y="2076403"/>
                  <a:chExt cx="625980" cy="382432"/>
                </a:xfrm>
              </p:grpSpPr>
              <p:sp>
                <p:nvSpPr>
                  <p:cNvPr id="642" name="Tekstfelt 641">
                    <a:extLst>
                      <a:ext uri="{FF2B5EF4-FFF2-40B4-BE49-F238E27FC236}">
                        <a16:creationId xmlns:a16="http://schemas.microsoft.com/office/drawing/2014/main" id="{A49E077C-82EE-03DC-C234-F5D550C756B0}"/>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86</a:t>
                    </a:r>
                  </a:p>
                </p:txBody>
              </p:sp>
              <p:sp>
                <p:nvSpPr>
                  <p:cNvPr id="643" name="Tekstfelt 642">
                    <a:extLst>
                      <a:ext uri="{FF2B5EF4-FFF2-40B4-BE49-F238E27FC236}">
                        <a16:creationId xmlns:a16="http://schemas.microsoft.com/office/drawing/2014/main" id="{C36978FB-D40F-CC2F-0CD8-C423FF40864C}"/>
                      </a:ext>
                    </a:extLst>
                  </p:cNvPr>
                  <p:cNvSpPr txBox="1"/>
                  <p:nvPr/>
                </p:nvSpPr>
                <p:spPr>
                  <a:xfrm>
                    <a:off x="6147006" y="2117747"/>
                    <a:ext cx="411587" cy="335661"/>
                  </a:xfrm>
                  <a:prstGeom prst="rect">
                    <a:avLst/>
                  </a:prstGeom>
                  <a:noFill/>
                  <a:scene3d>
                    <a:camera prst="orthographicFront"/>
                    <a:lightRig rig="threePt" dir="t"/>
                  </a:scene3d>
                  <a:sp3d>
                    <a:bevelT h="38100"/>
                  </a:sp3d>
                </p:spPr>
                <p:txBody>
                  <a:bodyPr wrap="square" rtlCol="0">
                    <a:spAutoFit/>
                  </a:bodyPr>
                  <a:lstStyle/>
                  <a:p>
                    <a:r>
                      <a:rPr lang="da-DK" sz="2400" dirty="0" err="1"/>
                      <a:t>Rn</a:t>
                    </a:r>
                    <a:endParaRPr lang="da-DK" sz="2400" dirty="0"/>
                  </a:p>
                </p:txBody>
              </p:sp>
              <p:sp>
                <p:nvSpPr>
                  <p:cNvPr id="644" name="Tekstfelt 643">
                    <a:extLst>
                      <a:ext uri="{FF2B5EF4-FFF2-40B4-BE49-F238E27FC236}">
                        <a16:creationId xmlns:a16="http://schemas.microsoft.com/office/drawing/2014/main" id="{131CF33F-56C2-7A56-266C-7A96676C9C19}"/>
                      </a:ext>
                    </a:extLst>
                  </p:cNvPr>
                  <p:cNvSpPr txBox="1"/>
                  <p:nvPr/>
                </p:nvSpPr>
                <p:spPr>
                  <a:xfrm>
                    <a:off x="5932613" y="2076403"/>
                    <a:ext cx="353220" cy="223776"/>
                  </a:xfrm>
                  <a:prstGeom prst="rect">
                    <a:avLst/>
                  </a:prstGeom>
                  <a:noFill/>
                </p:spPr>
                <p:txBody>
                  <a:bodyPr wrap="square" rtlCol="0">
                    <a:spAutoFit/>
                  </a:bodyPr>
                  <a:lstStyle/>
                  <a:p>
                    <a:r>
                      <a:rPr lang="da-DK" sz="1400" dirty="0"/>
                      <a:t>215</a:t>
                    </a:r>
                  </a:p>
                </p:txBody>
              </p:sp>
            </p:grpSp>
            <p:cxnSp>
              <p:nvCxnSpPr>
                <p:cNvPr id="2103" name="Lige pilforbindelse 2102">
                  <a:extLst>
                    <a:ext uri="{FF2B5EF4-FFF2-40B4-BE49-F238E27FC236}">
                      <a16:creationId xmlns:a16="http://schemas.microsoft.com/office/drawing/2014/main" id="{4CDE6B8B-F42E-F808-EE34-4938E48C40AC}"/>
                    </a:ext>
                  </a:extLst>
                </p:cNvPr>
                <p:cNvCxnSpPr/>
                <p:nvPr/>
              </p:nvCxnSpPr>
              <p:spPr>
                <a:xfrm>
                  <a:off x="7375331" y="1180715"/>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2104" name="Gruppe 2103">
                  <a:extLst>
                    <a:ext uri="{FF2B5EF4-FFF2-40B4-BE49-F238E27FC236}">
                      <a16:creationId xmlns:a16="http://schemas.microsoft.com/office/drawing/2014/main" id="{AC0AC0DE-0698-5527-FEE9-274000EC95D7}"/>
                    </a:ext>
                  </a:extLst>
                </p:cNvPr>
                <p:cNvGrpSpPr/>
                <p:nvPr/>
              </p:nvGrpSpPr>
              <p:grpSpPr>
                <a:xfrm>
                  <a:off x="7510387" y="899202"/>
                  <a:ext cx="917013" cy="525993"/>
                  <a:chOff x="5886938" y="2076403"/>
                  <a:chExt cx="666738" cy="382432"/>
                </a:xfrm>
              </p:grpSpPr>
              <p:sp>
                <p:nvSpPr>
                  <p:cNvPr id="2111" name="Tekstfelt 2110">
                    <a:extLst>
                      <a:ext uri="{FF2B5EF4-FFF2-40B4-BE49-F238E27FC236}">
                        <a16:creationId xmlns:a16="http://schemas.microsoft.com/office/drawing/2014/main" id="{D51BA675-4B61-7E5B-0ECE-0953BD4B95E0}"/>
                      </a:ext>
                    </a:extLst>
                  </p:cNvPr>
                  <p:cNvSpPr txBox="1"/>
                  <p:nvPr/>
                </p:nvSpPr>
                <p:spPr>
                  <a:xfrm>
                    <a:off x="5926738"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84</a:t>
                    </a:r>
                  </a:p>
                </p:txBody>
              </p:sp>
              <p:sp>
                <p:nvSpPr>
                  <p:cNvPr id="640" name="Tekstfelt 639">
                    <a:extLst>
                      <a:ext uri="{FF2B5EF4-FFF2-40B4-BE49-F238E27FC236}">
                        <a16:creationId xmlns:a16="http://schemas.microsoft.com/office/drawing/2014/main" id="{43A9D544-8A9F-9042-2865-63468538BA6F}"/>
                      </a:ext>
                    </a:extLst>
                  </p:cNvPr>
                  <p:cNvSpPr txBox="1"/>
                  <p:nvPr/>
                </p:nvSpPr>
                <p:spPr>
                  <a:xfrm>
                    <a:off x="6126706" y="2117747"/>
                    <a:ext cx="426970" cy="335661"/>
                  </a:xfrm>
                  <a:prstGeom prst="rect">
                    <a:avLst/>
                  </a:prstGeom>
                  <a:noFill/>
                  <a:scene3d>
                    <a:camera prst="orthographicFront"/>
                    <a:lightRig rig="threePt" dir="t"/>
                  </a:scene3d>
                  <a:sp3d>
                    <a:bevelT h="38100"/>
                  </a:sp3d>
                </p:spPr>
                <p:txBody>
                  <a:bodyPr wrap="square" rtlCol="0">
                    <a:spAutoFit/>
                  </a:bodyPr>
                  <a:lstStyle/>
                  <a:p>
                    <a:r>
                      <a:rPr lang="da-DK" sz="2400" dirty="0"/>
                      <a:t>Po</a:t>
                    </a:r>
                  </a:p>
                </p:txBody>
              </p:sp>
              <p:sp>
                <p:nvSpPr>
                  <p:cNvPr id="641" name="Tekstfelt 640">
                    <a:extLst>
                      <a:ext uri="{FF2B5EF4-FFF2-40B4-BE49-F238E27FC236}">
                        <a16:creationId xmlns:a16="http://schemas.microsoft.com/office/drawing/2014/main" id="{B863C62F-0D1D-32E2-509D-369CACDF23D2}"/>
                      </a:ext>
                    </a:extLst>
                  </p:cNvPr>
                  <p:cNvSpPr txBox="1"/>
                  <p:nvPr/>
                </p:nvSpPr>
                <p:spPr>
                  <a:xfrm>
                    <a:off x="5886938" y="2076403"/>
                    <a:ext cx="353220" cy="223776"/>
                  </a:xfrm>
                  <a:prstGeom prst="rect">
                    <a:avLst/>
                  </a:prstGeom>
                  <a:noFill/>
                </p:spPr>
                <p:txBody>
                  <a:bodyPr wrap="square" rtlCol="0">
                    <a:spAutoFit/>
                  </a:bodyPr>
                  <a:lstStyle/>
                  <a:p>
                    <a:r>
                      <a:rPr lang="da-DK" sz="1400" dirty="0"/>
                      <a:t>211</a:t>
                    </a:r>
                  </a:p>
                </p:txBody>
              </p:sp>
            </p:grpSp>
            <p:cxnSp>
              <p:nvCxnSpPr>
                <p:cNvPr id="2105" name="Lige pilforbindelse 2104">
                  <a:extLst>
                    <a:ext uri="{FF2B5EF4-FFF2-40B4-BE49-F238E27FC236}">
                      <a16:creationId xmlns:a16="http://schemas.microsoft.com/office/drawing/2014/main" id="{69232E8E-B62C-7E6D-A833-249C7321768C}"/>
                    </a:ext>
                  </a:extLst>
                </p:cNvPr>
                <p:cNvCxnSpPr/>
                <p:nvPr/>
              </p:nvCxnSpPr>
              <p:spPr>
                <a:xfrm>
                  <a:off x="8295323" y="1181969"/>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grpSp>
      </p:grpSp>
      <p:grpSp>
        <p:nvGrpSpPr>
          <p:cNvPr id="2145" name="Gruppe 2144">
            <a:extLst>
              <a:ext uri="{FF2B5EF4-FFF2-40B4-BE49-F238E27FC236}">
                <a16:creationId xmlns:a16="http://schemas.microsoft.com/office/drawing/2014/main" id="{2BC6CD41-012D-545A-FB07-1F78C83904AC}"/>
              </a:ext>
            </a:extLst>
          </p:cNvPr>
          <p:cNvGrpSpPr/>
          <p:nvPr/>
        </p:nvGrpSpPr>
        <p:grpSpPr>
          <a:xfrm>
            <a:off x="6225615" y="4643836"/>
            <a:ext cx="3483715" cy="584044"/>
            <a:chOff x="6225615" y="4643836"/>
            <a:chExt cx="3483715" cy="584044"/>
          </a:xfrm>
        </p:grpSpPr>
        <p:grpSp>
          <p:nvGrpSpPr>
            <p:cNvPr id="683" name="Gruppe 682">
              <a:extLst>
                <a:ext uri="{FF2B5EF4-FFF2-40B4-BE49-F238E27FC236}">
                  <a16:creationId xmlns:a16="http://schemas.microsoft.com/office/drawing/2014/main" id="{407DFD07-8A60-1167-1743-82A638F2B893}"/>
                </a:ext>
              </a:extLst>
            </p:cNvPr>
            <p:cNvGrpSpPr/>
            <p:nvPr/>
          </p:nvGrpSpPr>
          <p:grpSpPr>
            <a:xfrm>
              <a:off x="6225615" y="4661475"/>
              <a:ext cx="667465" cy="566405"/>
              <a:chOff x="5685555" y="3711707"/>
              <a:chExt cx="667465" cy="566405"/>
            </a:xfrm>
          </p:grpSpPr>
          <p:sp>
            <p:nvSpPr>
              <p:cNvPr id="678" name="Rektangel 677">
                <a:hlinkClick r:id="rId8" action="ppaction://hlinksldjump"/>
                <a:extLst>
                  <a:ext uri="{FF2B5EF4-FFF2-40B4-BE49-F238E27FC236}">
                    <a16:creationId xmlns:a16="http://schemas.microsoft.com/office/drawing/2014/main" id="{B8B28BA6-7BEC-E27E-8111-277A1DDE3C9C}"/>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679" name="Tekstfelt 678">
                <a:hlinkClick r:id="rId8" action="ppaction://hlinksldjump"/>
                <a:extLst>
                  <a:ext uri="{FF2B5EF4-FFF2-40B4-BE49-F238E27FC236}">
                    <a16:creationId xmlns:a16="http://schemas.microsoft.com/office/drawing/2014/main" id="{EDE79174-872B-FCE3-2A4A-202667D1F501}"/>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86</a:t>
                </a:r>
              </a:p>
            </p:txBody>
          </p:sp>
          <p:sp>
            <p:nvSpPr>
              <p:cNvPr id="680" name="Tekstfelt 679">
                <a:hlinkClick r:id="rId8" action="ppaction://hlinksldjump"/>
                <a:extLst>
                  <a:ext uri="{FF2B5EF4-FFF2-40B4-BE49-F238E27FC236}">
                    <a16:creationId xmlns:a16="http://schemas.microsoft.com/office/drawing/2014/main" id="{A1759548-524F-C8DF-CA73-ADF82FE8EFC9}"/>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Rn</a:t>
                </a:r>
                <a:endParaRPr lang="da-DK" sz="1600" dirty="0"/>
              </a:p>
            </p:txBody>
          </p:sp>
          <p:sp>
            <p:nvSpPr>
              <p:cNvPr id="681" name="Tekstfelt 680">
                <a:hlinkClick r:id="rId8" action="ppaction://hlinksldjump"/>
                <a:extLst>
                  <a:ext uri="{FF2B5EF4-FFF2-40B4-BE49-F238E27FC236}">
                    <a16:creationId xmlns:a16="http://schemas.microsoft.com/office/drawing/2014/main" id="{53EA9125-3858-64BE-D166-864BAD3C4EAA}"/>
                  </a:ext>
                </a:extLst>
              </p:cNvPr>
              <p:cNvSpPr txBox="1"/>
              <p:nvPr/>
            </p:nvSpPr>
            <p:spPr>
              <a:xfrm>
                <a:off x="5783455" y="3711707"/>
                <a:ext cx="471604" cy="215444"/>
              </a:xfrm>
              <a:prstGeom prst="rect">
                <a:avLst/>
              </a:prstGeom>
              <a:noFill/>
              <a:scene3d>
                <a:camera prst="orthographicFront"/>
                <a:lightRig rig="threePt" dir="t"/>
              </a:scene3d>
              <a:sp3d>
                <a:bevelT h="38100"/>
              </a:sp3d>
            </p:spPr>
            <p:txBody>
              <a:bodyPr wrap="none" rtlCol="0">
                <a:spAutoFit/>
              </a:bodyPr>
              <a:lstStyle/>
              <a:p>
                <a:r>
                  <a:rPr lang="da-DK" sz="800" dirty="0"/>
                  <a:t>Radon</a:t>
                </a:r>
              </a:p>
            </p:txBody>
          </p:sp>
          <p:sp>
            <p:nvSpPr>
              <p:cNvPr id="682" name="Tekstfelt 681">
                <a:hlinkClick r:id="rId8" action="ppaction://hlinksldjump"/>
                <a:extLst>
                  <a:ext uri="{FF2B5EF4-FFF2-40B4-BE49-F238E27FC236}">
                    <a16:creationId xmlns:a16="http://schemas.microsoft.com/office/drawing/2014/main" id="{9CF74A11-7BBE-E696-31E5-06D95EA73A0E}"/>
                  </a:ext>
                </a:extLst>
              </p:cNvPr>
              <p:cNvSpPr txBox="1"/>
              <p:nvPr/>
            </p:nvSpPr>
            <p:spPr>
              <a:xfrm>
                <a:off x="5685555" y="3844047"/>
                <a:ext cx="391454" cy="246221"/>
              </a:xfrm>
              <a:prstGeom prst="rect">
                <a:avLst/>
              </a:prstGeom>
              <a:noFill/>
            </p:spPr>
            <p:txBody>
              <a:bodyPr wrap="none" rtlCol="0">
                <a:spAutoFit/>
              </a:bodyPr>
              <a:lstStyle/>
              <a:p>
                <a:r>
                  <a:rPr lang="da-DK" sz="1000" dirty="0"/>
                  <a:t>211</a:t>
                </a:r>
              </a:p>
            </p:txBody>
          </p:sp>
        </p:grpSp>
        <p:grpSp>
          <p:nvGrpSpPr>
            <p:cNvPr id="2119" name="Gruppe 2118">
              <a:extLst>
                <a:ext uri="{FF2B5EF4-FFF2-40B4-BE49-F238E27FC236}">
                  <a16:creationId xmlns:a16="http://schemas.microsoft.com/office/drawing/2014/main" id="{F54237CF-EFBE-3C64-2F50-1F7656263354}"/>
                </a:ext>
              </a:extLst>
            </p:cNvPr>
            <p:cNvGrpSpPr/>
            <p:nvPr/>
          </p:nvGrpSpPr>
          <p:grpSpPr>
            <a:xfrm>
              <a:off x="6931487" y="4658184"/>
              <a:ext cx="667465" cy="566405"/>
              <a:chOff x="5685555" y="3711707"/>
              <a:chExt cx="667465" cy="566405"/>
            </a:xfrm>
          </p:grpSpPr>
          <p:sp>
            <p:nvSpPr>
              <p:cNvPr id="2120" name="Rektangel 2119">
                <a:hlinkClick r:id="rId8" action="ppaction://hlinksldjump"/>
                <a:extLst>
                  <a:ext uri="{FF2B5EF4-FFF2-40B4-BE49-F238E27FC236}">
                    <a16:creationId xmlns:a16="http://schemas.microsoft.com/office/drawing/2014/main" id="{A4BB0A0C-C2CE-2018-47EC-409B59F69C4F}"/>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121" name="Tekstfelt 2120">
                <a:hlinkClick r:id="rId8" action="ppaction://hlinksldjump"/>
                <a:extLst>
                  <a:ext uri="{FF2B5EF4-FFF2-40B4-BE49-F238E27FC236}">
                    <a16:creationId xmlns:a16="http://schemas.microsoft.com/office/drawing/2014/main" id="{E571B4C3-4123-6148-E53C-C33E0CBDDE55}"/>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88</a:t>
                </a:r>
              </a:p>
            </p:txBody>
          </p:sp>
          <p:sp>
            <p:nvSpPr>
              <p:cNvPr id="2122" name="Tekstfelt 2121">
                <a:hlinkClick r:id="rId8" action="ppaction://hlinksldjump"/>
                <a:extLst>
                  <a:ext uri="{FF2B5EF4-FFF2-40B4-BE49-F238E27FC236}">
                    <a16:creationId xmlns:a16="http://schemas.microsoft.com/office/drawing/2014/main" id="{E1861124-5452-2286-3C12-D7F7BA5BF98B}"/>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Rn</a:t>
                </a:r>
                <a:endParaRPr lang="da-DK" sz="1600" dirty="0"/>
              </a:p>
            </p:txBody>
          </p:sp>
          <p:sp>
            <p:nvSpPr>
              <p:cNvPr id="2123" name="Tekstfelt 2122">
                <a:hlinkClick r:id="rId8" action="ppaction://hlinksldjump"/>
                <a:extLst>
                  <a:ext uri="{FF2B5EF4-FFF2-40B4-BE49-F238E27FC236}">
                    <a16:creationId xmlns:a16="http://schemas.microsoft.com/office/drawing/2014/main" id="{96FCCF93-D82C-BDC4-802E-8E9025101340}"/>
                  </a:ext>
                </a:extLst>
              </p:cNvPr>
              <p:cNvSpPr txBox="1"/>
              <p:nvPr/>
            </p:nvSpPr>
            <p:spPr>
              <a:xfrm>
                <a:off x="5783455" y="3711707"/>
                <a:ext cx="471604" cy="215444"/>
              </a:xfrm>
              <a:prstGeom prst="rect">
                <a:avLst/>
              </a:prstGeom>
              <a:noFill/>
              <a:scene3d>
                <a:camera prst="orthographicFront"/>
                <a:lightRig rig="threePt" dir="t"/>
              </a:scene3d>
              <a:sp3d>
                <a:bevelT h="38100"/>
              </a:sp3d>
            </p:spPr>
            <p:txBody>
              <a:bodyPr wrap="none" rtlCol="0">
                <a:spAutoFit/>
              </a:bodyPr>
              <a:lstStyle/>
              <a:p>
                <a:r>
                  <a:rPr lang="da-DK" sz="800" dirty="0"/>
                  <a:t>Radon</a:t>
                </a:r>
              </a:p>
            </p:txBody>
          </p:sp>
          <p:sp>
            <p:nvSpPr>
              <p:cNvPr id="2124" name="Tekstfelt 2123">
                <a:hlinkClick r:id="rId8" action="ppaction://hlinksldjump"/>
                <a:extLst>
                  <a:ext uri="{FF2B5EF4-FFF2-40B4-BE49-F238E27FC236}">
                    <a16:creationId xmlns:a16="http://schemas.microsoft.com/office/drawing/2014/main" id="{27AF5B24-2AE5-BC8D-A39B-E93355346DCC}"/>
                  </a:ext>
                </a:extLst>
              </p:cNvPr>
              <p:cNvSpPr txBox="1"/>
              <p:nvPr/>
            </p:nvSpPr>
            <p:spPr>
              <a:xfrm>
                <a:off x="5685555" y="3844047"/>
                <a:ext cx="391454" cy="246221"/>
              </a:xfrm>
              <a:prstGeom prst="rect">
                <a:avLst/>
              </a:prstGeom>
              <a:noFill/>
            </p:spPr>
            <p:txBody>
              <a:bodyPr wrap="none" rtlCol="0">
                <a:spAutoFit/>
              </a:bodyPr>
              <a:lstStyle/>
              <a:p>
                <a:r>
                  <a:rPr lang="da-DK" sz="1000" dirty="0"/>
                  <a:t>215</a:t>
                </a:r>
              </a:p>
            </p:txBody>
          </p:sp>
        </p:grpSp>
        <p:grpSp>
          <p:nvGrpSpPr>
            <p:cNvPr id="2125" name="Gruppe 2124">
              <a:extLst>
                <a:ext uri="{FF2B5EF4-FFF2-40B4-BE49-F238E27FC236}">
                  <a16:creationId xmlns:a16="http://schemas.microsoft.com/office/drawing/2014/main" id="{531F8C87-E649-7F1D-DB1E-D35421EAF03E}"/>
                </a:ext>
              </a:extLst>
            </p:cNvPr>
            <p:cNvGrpSpPr/>
            <p:nvPr/>
          </p:nvGrpSpPr>
          <p:grpSpPr>
            <a:xfrm>
              <a:off x="7655554" y="4650524"/>
              <a:ext cx="667465" cy="566405"/>
              <a:chOff x="5685555" y="3711707"/>
              <a:chExt cx="667465" cy="566405"/>
            </a:xfrm>
          </p:grpSpPr>
          <p:sp>
            <p:nvSpPr>
              <p:cNvPr id="2126" name="Rektangel 2125">
                <a:hlinkClick r:id="rId8" action="ppaction://hlinksldjump"/>
                <a:extLst>
                  <a:ext uri="{FF2B5EF4-FFF2-40B4-BE49-F238E27FC236}">
                    <a16:creationId xmlns:a16="http://schemas.microsoft.com/office/drawing/2014/main" id="{ADD02E4A-37A3-5EEF-D24A-E3F117812C79}"/>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127" name="Tekstfelt 2126">
                <a:hlinkClick r:id="rId8" action="ppaction://hlinksldjump"/>
                <a:extLst>
                  <a:ext uri="{FF2B5EF4-FFF2-40B4-BE49-F238E27FC236}">
                    <a16:creationId xmlns:a16="http://schemas.microsoft.com/office/drawing/2014/main" id="{7AC3E467-45A3-874F-02E1-8EFEFA93D1D3}"/>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2128" name="Tekstfelt 2127">
                <a:hlinkClick r:id="rId8" action="ppaction://hlinksldjump"/>
                <a:extLst>
                  <a:ext uri="{FF2B5EF4-FFF2-40B4-BE49-F238E27FC236}">
                    <a16:creationId xmlns:a16="http://schemas.microsoft.com/office/drawing/2014/main" id="{BE0AC7B5-FE14-5A0C-336A-33B7DCE42990}"/>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2129" name="Tekstfelt 2128">
                <a:hlinkClick r:id="rId8" action="ppaction://hlinksldjump"/>
                <a:extLst>
                  <a:ext uri="{FF2B5EF4-FFF2-40B4-BE49-F238E27FC236}">
                    <a16:creationId xmlns:a16="http://schemas.microsoft.com/office/drawing/2014/main" id="{EB030BEF-D2D1-5C6F-1576-41123D9CBE10}"/>
                  </a:ext>
                </a:extLst>
              </p:cNvPr>
              <p:cNvSpPr txBox="1"/>
              <p:nvPr/>
            </p:nvSpPr>
            <p:spPr>
              <a:xfrm>
                <a:off x="5736961" y="3711707"/>
                <a:ext cx="583814" cy="215444"/>
              </a:xfrm>
              <a:prstGeom prst="rect">
                <a:avLst/>
              </a:prstGeom>
              <a:noFill/>
              <a:scene3d>
                <a:camera prst="orthographicFront"/>
                <a:lightRig rig="threePt" dir="t"/>
              </a:scene3d>
              <a:sp3d>
                <a:bevelT h="38100"/>
              </a:sp3d>
            </p:spPr>
            <p:txBody>
              <a:bodyPr wrap="none" rtlCol="0">
                <a:spAutoFit/>
              </a:bodyPr>
              <a:lstStyle/>
              <a:p>
                <a:r>
                  <a:rPr lang="da-DK" sz="800" dirty="0"/>
                  <a:t>Actinium</a:t>
                </a:r>
              </a:p>
            </p:txBody>
          </p:sp>
          <p:sp>
            <p:nvSpPr>
              <p:cNvPr id="2130" name="Tekstfelt 2129">
                <a:hlinkClick r:id="rId8" action="ppaction://hlinksldjump"/>
                <a:extLst>
                  <a:ext uri="{FF2B5EF4-FFF2-40B4-BE49-F238E27FC236}">
                    <a16:creationId xmlns:a16="http://schemas.microsoft.com/office/drawing/2014/main" id="{2353685D-77E3-1C50-BCA7-ADB17FBD0A18}"/>
                  </a:ext>
                </a:extLst>
              </p:cNvPr>
              <p:cNvSpPr txBox="1"/>
              <p:nvPr/>
            </p:nvSpPr>
            <p:spPr>
              <a:xfrm>
                <a:off x="5685555" y="3844047"/>
                <a:ext cx="391454" cy="246221"/>
              </a:xfrm>
              <a:prstGeom prst="rect">
                <a:avLst/>
              </a:prstGeom>
              <a:noFill/>
            </p:spPr>
            <p:txBody>
              <a:bodyPr wrap="none" rtlCol="0">
                <a:spAutoFit/>
              </a:bodyPr>
              <a:lstStyle/>
              <a:p>
                <a:r>
                  <a:rPr lang="da-DK" sz="1000" dirty="0"/>
                  <a:t>213</a:t>
                </a:r>
              </a:p>
            </p:txBody>
          </p:sp>
        </p:grpSp>
        <p:grpSp>
          <p:nvGrpSpPr>
            <p:cNvPr id="2133" name="Gruppe 2132">
              <a:extLst>
                <a:ext uri="{FF2B5EF4-FFF2-40B4-BE49-F238E27FC236}">
                  <a16:creationId xmlns:a16="http://schemas.microsoft.com/office/drawing/2014/main" id="{47B1BBC0-F411-2251-217E-7369D4D8F0C2}"/>
                </a:ext>
              </a:extLst>
            </p:cNvPr>
            <p:cNvGrpSpPr/>
            <p:nvPr/>
          </p:nvGrpSpPr>
          <p:grpSpPr>
            <a:xfrm>
              <a:off x="8357956" y="4647615"/>
              <a:ext cx="667465" cy="566405"/>
              <a:chOff x="5685555" y="3711707"/>
              <a:chExt cx="667465" cy="566405"/>
            </a:xfrm>
          </p:grpSpPr>
          <p:sp>
            <p:nvSpPr>
              <p:cNvPr id="2134" name="Rektangel 2133">
                <a:hlinkClick r:id="rId8" action="ppaction://hlinksldjump"/>
                <a:extLst>
                  <a:ext uri="{FF2B5EF4-FFF2-40B4-BE49-F238E27FC236}">
                    <a16:creationId xmlns:a16="http://schemas.microsoft.com/office/drawing/2014/main" id="{66F9C595-E48F-B43F-F6B0-CF2A1560F54B}"/>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135" name="Tekstfelt 2134">
                <a:hlinkClick r:id="rId8" action="ppaction://hlinksldjump"/>
                <a:extLst>
                  <a:ext uri="{FF2B5EF4-FFF2-40B4-BE49-F238E27FC236}">
                    <a16:creationId xmlns:a16="http://schemas.microsoft.com/office/drawing/2014/main" id="{80CD4671-6564-647C-C655-16A5E9200F2D}"/>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2136" name="Tekstfelt 2135">
                <a:hlinkClick r:id="rId8" action="ppaction://hlinksldjump"/>
                <a:extLst>
                  <a:ext uri="{FF2B5EF4-FFF2-40B4-BE49-F238E27FC236}">
                    <a16:creationId xmlns:a16="http://schemas.microsoft.com/office/drawing/2014/main" id="{565BCCEF-C3AF-C058-109F-EBCEBAFD3874}"/>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2137" name="Tekstfelt 2136">
                <a:hlinkClick r:id="rId8" action="ppaction://hlinksldjump"/>
                <a:extLst>
                  <a:ext uri="{FF2B5EF4-FFF2-40B4-BE49-F238E27FC236}">
                    <a16:creationId xmlns:a16="http://schemas.microsoft.com/office/drawing/2014/main" id="{EFD19627-C947-F6C2-ABBD-8C3DBF92136A}"/>
                  </a:ext>
                </a:extLst>
              </p:cNvPr>
              <p:cNvSpPr txBox="1"/>
              <p:nvPr/>
            </p:nvSpPr>
            <p:spPr>
              <a:xfrm>
                <a:off x="5736961" y="3711707"/>
                <a:ext cx="583814" cy="215444"/>
              </a:xfrm>
              <a:prstGeom prst="rect">
                <a:avLst/>
              </a:prstGeom>
              <a:noFill/>
              <a:scene3d>
                <a:camera prst="orthographicFront"/>
                <a:lightRig rig="threePt" dir="t"/>
              </a:scene3d>
              <a:sp3d>
                <a:bevelT h="38100"/>
              </a:sp3d>
            </p:spPr>
            <p:txBody>
              <a:bodyPr wrap="none" rtlCol="0">
                <a:spAutoFit/>
              </a:bodyPr>
              <a:lstStyle/>
              <a:p>
                <a:r>
                  <a:rPr lang="da-DK" sz="800" dirty="0"/>
                  <a:t>Actinium</a:t>
                </a:r>
              </a:p>
            </p:txBody>
          </p:sp>
          <p:sp>
            <p:nvSpPr>
              <p:cNvPr id="2138" name="Tekstfelt 2137">
                <a:hlinkClick r:id="rId8" action="ppaction://hlinksldjump"/>
                <a:extLst>
                  <a:ext uri="{FF2B5EF4-FFF2-40B4-BE49-F238E27FC236}">
                    <a16:creationId xmlns:a16="http://schemas.microsoft.com/office/drawing/2014/main" id="{EBE6A5F9-9825-0976-FB4C-056FBFE0537A}"/>
                  </a:ext>
                </a:extLst>
              </p:cNvPr>
              <p:cNvSpPr txBox="1"/>
              <p:nvPr/>
            </p:nvSpPr>
            <p:spPr>
              <a:xfrm>
                <a:off x="5685555" y="3844047"/>
                <a:ext cx="391454" cy="246221"/>
              </a:xfrm>
              <a:prstGeom prst="rect">
                <a:avLst/>
              </a:prstGeom>
              <a:noFill/>
            </p:spPr>
            <p:txBody>
              <a:bodyPr wrap="none" rtlCol="0">
                <a:spAutoFit/>
              </a:bodyPr>
              <a:lstStyle/>
              <a:p>
                <a:r>
                  <a:rPr lang="da-DK" sz="1000" dirty="0"/>
                  <a:t>211</a:t>
                </a:r>
              </a:p>
            </p:txBody>
          </p:sp>
        </p:grpSp>
        <p:grpSp>
          <p:nvGrpSpPr>
            <p:cNvPr id="2139" name="Gruppe 2138">
              <a:extLst>
                <a:ext uri="{FF2B5EF4-FFF2-40B4-BE49-F238E27FC236}">
                  <a16:creationId xmlns:a16="http://schemas.microsoft.com/office/drawing/2014/main" id="{77FD6614-713D-9C53-5034-305F738A3F7B}"/>
                </a:ext>
              </a:extLst>
            </p:cNvPr>
            <p:cNvGrpSpPr/>
            <p:nvPr/>
          </p:nvGrpSpPr>
          <p:grpSpPr>
            <a:xfrm>
              <a:off x="9041865" y="4643836"/>
              <a:ext cx="667465" cy="566405"/>
              <a:chOff x="5685555" y="3711707"/>
              <a:chExt cx="667465" cy="566405"/>
            </a:xfrm>
          </p:grpSpPr>
          <p:sp>
            <p:nvSpPr>
              <p:cNvPr id="2140" name="Rektangel 2139">
                <a:hlinkClick r:id="rId8" action="ppaction://hlinksldjump"/>
                <a:extLst>
                  <a:ext uri="{FF2B5EF4-FFF2-40B4-BE49-F238E27FC236}">
                    <a16:creationId xmlns:a16="http://schemas.microsoft.com/office/drawing/2014/main" id="{A4B24E5B-083F-F081-AD09-550FADD610FA}"/>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141" name="Tekstfelt 2140">
                <a:hlinkClick r:id="rId8" action="ppaction://hlinksldjump"/>
                <a:extLst>
                  <a:ext uri="{FF2B5EF4-FFF2-40B4-BE49-F238E27FC236}">
                    <a16:creationId xmlns:a16="http://schemas.microsoft.com/office/drawing/2014/main" id="{2DC55F6F-DF8C-8BAB-2CA2-2B3A3495B344}"/>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2142" name="Tekstfelt 2141">
                <a:hlinkClick r:id="rId8" action="ppaction://hlinksldjump"/>
                <a:extLst>
                  <a:ext uri="{FF2B5EF4-FFF2-40B4-BE49-F238E27FC236}">
                    <a16:creationId xmlns:a16="http://schemas.microsoft.com/office/drawing/2014/main" id="{AEC5B562-F029-A8CC-8B5E-2F61BEED1492}"/>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2143" name="Tekstfelt 2142">
                <a:hlinkClick r:id="rId8" action="ppaction://hlinksldjump"/>
                <a:extLst>
                  <a:ext uri="{FF2B5EF4-FFF2-40B4-BE49-F238E27FC236}">
                    <a16:creationId xmlns:a16="http://schemas.microsoft.com/office/drawing/2014/main" id="{BF0BAEE6-E1C2-ADB8-7419-D2CC48988D4B}"/>
                  </a:ext>
                </a:extLst>
              </p:cNvPr>
              <p:cNvSpPr txBox="1"/>
              <p:nvPr/>
            </p:nvSpPr>
            <p:spPr>
              <a:xfrm>
                <a:off x="576020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2144" name="Tekstfelt 2143">
                <a:hlinkClick r:id="rId8" action="ppaction://hlinksldjump"/>
                <a:extLst>
                  <a:ext uri="{FF2B5EF4-FFF2-40B4-BE49-F238E27FC236}">
                    <a16:creationId xmlns:a16="http://schemas.microsoft.com/office/drawing/2014/main" id="{5E3AFB94-390E-1C1E-8FE7-4C9FC73B0C08}"/>
                  </a:ext>
                </a:extLst>
              </p:cNvPr>
              <p:cNvSpPr txBox="1"/>
              <p:nvPr/>
            </p:nvSpPr>
            <p:spPr>
              <a:xfrm>
                <a:off x="5685555" y="3844047"/>
                <a:ext cx="391454" cy="246221"/>
              </a:xfrm>
              <a:prstGeom prst="rect">
                <a:avLst/>
              </a:prstGeom>
              <a:noFill/>
            </p:spPr>
            <p:txBody>
              <a:bodyPr wrap="none" rtlCol="0">
                <a:spAutoFit/>
              </a:bodyPr>
              <a:lstStyle/>
              <a:p>
                <a:r>
                  <a:rPr lang="da-DK" sz="1000" dirty="0"/>
                  <a:t>211</a:t>
                </a:r>
              </a:p>
            </p:txBody>
          </p:sp>
        </p:grpSp>
      </p:grpSp>
      <p:grpSp>
        <p:nvGrpSpPr>
          <p:cNvPr id="2177" name="Gruppe 2176">
            <a:extLst>
              <a:ext uri="{FF2B5EF4-FFF2-40B4-BE49-F238E27FC236}">
                <a16:creationId xmlns:a16="http://schemas.microsoft.com/office/drawing/2014/main" id="{20D8A0D2-6463-4465-B1ED-53DF1AD03450}"/>
              </a:ext>
            </a:extLst>
          </p:cNvPr>
          <p:cNvGrpSpPr/>
          <p:nvPr/>
        </p:nvGrpSpPr>
        <p:grpSpPr>
          <a:xfrm>
            <a:off x="6219311" y="5310123"/>
            <a:ext cx="3483715" cy="584044"/>
            <a:chOff x="6225615" y="4643836"/>
            <a:chExt cx="3483715" cy="584044"/>
          </a:xfrm>
        </p:grpSpPr>
        <p:grpSp>
          <p:nvGrpSpPr>
            <p:cNvPr id="2178" name="Gruppe 2177">
              <a:extLst>
                <a:ext uri="{FF2B5EF4-FFF2-40B4-BE49-F238E27FC236}">
                  <a16:creationId xmlns:a16="http://schemas.microsoft.com/office/drawing/2014/main" id="{8A6D493A-D1F8-BB21-FC30-D65291773850}"/>
                </a:ext>
              </a:extLst>
            </p:cNvPr>
            <p:cNvGrpSpPr/>
            <p:nvPr/>
          </p:nvGrpSpPr>
          <p:grpSpPr>
            <a:xfrm>
              <a:off x="6225615" y="4661475"/>
              <a:ext cx="667465" cy="566405"/>
              <a:chOff x="5685555" y="3711707"/>
              <a:chExt cx="667465" cy="566405"/>
            </a:xfrm>
          </p:grpSpPr>
          <p:sp>
            <p:nvSpPr>
              <p:cNvPr id="2203" name="Rektangel 2202">
                <a:hlinkClick r:id="rId8" action="ppaction://hlinksldjump"/>
                <a:extLst>
                  <a:ext uri="{FF2B5EF4-FFF2-40B4-BE49-F238E27FC236}">
                    <a16:creationId xmlns:a16="http://schemas.microsoft.com/office/drawing/2014/main" id="{74EEFB80-3BC1-3955-3660-678E7E6CDA7E}"/>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204" name="Tekstfelt 2203">
                <a:hlinkClick r:id="rId8" action="ppaction://hlinksldjump"/>
                <a:extLst>
                  <a:ext uri="{FF2B5EF4-FFF2-40B4-BE49-F238E27FC236}">
                    <a16:creationId xmlns:a16="http://schemas.microsoft.com/office/drawing/2014/main" id="{A75BE2B8-73C0-471A-2662-2B9B5CD51401}"/>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2205" name="Tekstfelt 2204">
                <a:hlinkClick r:id="rId8" action="ppaction://hlinksldjump"/>
                <a:extLst>
                  <a:ext uri="{FF2B5EF4-FFF2-40B4-BE49-F238E27FC236}">
                    <a16:creationId xmlns:a16="http://schemas.microsoft.com/office/drawing/2014/main" id="{73338B1F-0D32-E921-543A-0E30800287A9}"/>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2206" name="Tekstfelt 2205">
                <a:hlinkClick r:id="rId8" action="ppaction://hlinksldjump"/>
                <a:extLst>
                  <a:ext uri="{FF2B5EF4-FFF2-40B4-BE49-F238E27FC236}">
                    <a16:creationId xmlns:a16="http://schemas.microsoft.com/office/drawing/2014/main" id="{40C0E92C-E5DE-C197-EB77-973DE94D843D}"/>
                  </a:ext>
                </a:extLst>
              </p:cNvPr>
              <p:cNvSpPr txBox="1"/>
              <p:nvPr/>
            </p:nvSpPr>
            <p:spPr>
              <a:xfrm>
                <a:off x="576020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2207" name="Tekstfelt 2206">
                <a:hlinkClick r:id="rId8" action="ppaction://hlinksldjump"/>
                <a:extLst>
                  <a:ext uri="{FF2B5EF4-FFF2-40B4-BE49-F238E27FC236}">
                    <a16:creationId xmlns:a16="http://schemas.microsoft.com/office/drawing/2014/main" id="{03803796-9A0D-8411-5045-02547CF95B84}"/>
                  </a:ext>
                </a:extLst>
              </p:cNvPr>
              <p:cNvSpPr txBox="1"/>
              <p:nvPr/>
            </p:nvSpPr>
            <p:spPr>
              <a:xfrm>
                <a:off x="5685555" y="3844047"/>
                <a:ext cx="391454" cy="246221"/>
              </a:xfrm>
              <a:prstGeom prst="rect">
                <a:avLst/>
              </a:prstGeom>
              <a:noFill/>
            </p:spPr>
            <p:txBody>
              <a:bodyPr wrap="none" rtlCol="0">
                <a:spAutoFit/>
              </a:bodyPr>
              <a:lstStyle/>
              <a:p>
                <a:r>
                  <a:rPr lang="da-DK" sz="1000" dirty="0"/>
                  <a:t>208</a:t>
                </a:r>
              </a:p>
            </p:txBody>
          </p:sp>
        </p:grpSp>
        <p:grpSp>
          <p:nvGrpSpPr>
            <p:cNvPr id="2179" name="Gruppe 2178">
              <a:extLst>
                <a:ext uri="{FF2B5EF4-FFF2-40B4-BE49-F238E27FC236}">
                  <a16:creationId xmlns:a16="http://schemas.microsoft.com/office/drawing/2014/main" id="{CF436817-1EF5-F9F8-D416-C00EE1ABCFC0}"/>
                </a:ext>
              </a:extLst>
            </p:cNvPr>
            <p:cNvGrpSpPr/>
            <p:nvPr/>
          </p:nvGrpSpPr>
          <p:grpSpPr>
            <a:xfrm>
              <a:off x="6931487" y="4658184"/>
              <a:ext cx="667465" cy="566405"/>
              <a:chOff x="5685555" y="3711707"/>
              <a:chExt cx="667465" cy="566405"/>
            </a:xfrm>
          </p:grpSpPr>
          <p:sp>
            <p:nvSpPr>
              <p:cNvPr id="2198" name="Rektangel 2197">
                <a:hlinkClick r:id="rId8" action="ppaction://hlinksldjump"/>
                <a:extLst>
                  <a:ext uri="{FF2B5EF4-FFF2-40B4-BE49-F238E27FC236}">
                    <a16:creationId xmlns:a16="http://schemas.microsoft.com/office/drawing/2014/main" id="{555EB6CF-F947-B159-E9E0-7C83CA7F4921}"/>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199" name="Tekstfelt 2198">
                <a:hlinkClick r:id="rId8" action="ppaction://hlinksldjump"/>
                <a:extLst>
                  <a:ext uri="{FF2B5EF4-FFF2-40B4-BE49-F238E27FC236}">
                    <a16:creationId xmlns:a16="http://schemas.microsoft.com/office/drawing/2014/main" id="{8884B814-49D9-0070-A308-1D8F5B9429F0}"/>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2200" name="Tekstfelt 2199">
                <a:hlinkClick r:id="rId8" action="ppaction://hlinksldjump"/>
                <a:extLst>
                  <a:ext uri="{FF2B5EF4-FFF2-40B4-BE49-F238E27FC236}">
                    <a16:creationId xmlns:a16="http://schemas.microsoft.com/office/drawing/2014/main" id="{3124D12F-8292-FB5B-464A-36885D117320}"/>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2201" name="Tekstfelt 2200">
                <a:hlinkClick r:id="rId8" action="ppaction://hlinksldjump"/>
                <a:extLst>
                  <a:ext uri="{FF2B5EF4-FFF2-40B4-BE49-F238E27FC236}">
                    <a16:creationId xmlns:a16="http://schemas.microsoft.com/office/drawing/2014/main" id="{04044F02-5707-1694-0C1B-40A6AA29BD80}"/>
                  </a:ext>
                </a:extLst>
              </p:cNvPr>
              <p:cNvSpPr txBox="1"/>
              <p:nvPr/>
            </p:nvSpPr>
            <p:spPr>
              <a:xfrm>
                <a:off x="576020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2202" name="Tekstfelt 2201">
                <a:hlinkClick r:id="rId8" action="ppaction://hlinksldjump"/>
                <a:extLst>
                  <a:ext uri="{FF2B5EF4-FFF2-40B4-BE49-F238E27FC236}">
                    <a16:creationId xmlns:a16="http://schemas.microsoft.com/office/drawing/2014/main" id="{323885CF-B54B-FE5A-571A-03343DF4B6F1}"/>
                  </a:ext>
                </a:extLst>
              </p:cNvPr>
              <p:cNvSpPr txBox="1"/>
              <p:nvPr/>
            </p:nvSpPr>
            <p:spPr>
              <a:xfrm>
                <a:off x="5685555" y="3844047"/>
                <a:ext cx="391454" cy="246221"/>
              </a:xfrm>
              <a:prstGeom prst="rect">
                <a:avLst/>
              </a:prstGeom>
              <a:noFill/>
            </p:spPr>
            <p:txBody>
              <a:bodyPr wrap="none" rtlCol="0">
                <a:spAutoFit/>
              </a:bodyPr>
              <a:lstStyle/>
              <a:p>
                <a:r>
                  <a:rPr lang="da-DK" sz="1000" dirty="0"/>
                  <a:t>209</a:t>
                </a:r>
              </a:p>
            </p:txBody>
          </p:sp>
        </p:grpSp>
        <p:grpSp>
          <p:nvGrpSpPr>
            <p:cNvPr id="2180" name="Gruppe 2179">
              <a:extLst>
                <a:ext uri="{FF2B5EF4-FFF2-40B4-BE49-F238E27FC236}">
                  <a16:creationId xmlns:a16="http://schemas.microsoft.com/office/drawing/2014/main" id="{267E23A8-0BB4-7823-0949-65C4DB9A0DB4}"/>
                </a:ext>
              </a:extLst>
            </p:cNvPr>
            <p:cNvGrpSpPr/>
            <p:nvPr/>
          </p:nvGrpSpPr>
          <p:grpSpPr>
            <a:xfrm>
              <a:off x="7655554" y="4650524"/>
              <a:ext cx="667465" cy="566405"/>
              <a:chOff x="5685555" y="3711707"/>
              <a:chExt cx="667465" cy="566405"/>
            </a:xfrm>
          </p:grpSpPr>
          <p:sp>
            <p:nvSpPr>
              <p:cNvPr id="2193" name="Rektangel 2192">
                <a:hlinkClick r:id="rId8" action="ppaction://hlinksldjump"/>
                <a:extLst>
                  <a:ext uri="{FF2B5EF4-FFF2-40B4-BE49-F238E27FC236}">
                    <a16:creationId xmlns:a16="http://schemas.microsoft.com/office/drawing/2014/main" id="{A3FF3CB0-E33C-DF6A-6C51-A2C8181C0D7E}"/>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194" name="Tekstfelt 2193">
                <a:hlinkClick r:id="rId8" action="ppaction://hlinksldjump"/>
                <a:extLst>
                  <a:ext uri="{FF2B5EF4-FFF2-40B4-BE49-F238E27FC236}">
                    <a16:creationId xmlns:a16="http://schemas.microsoft.com/office/drawing/2014/main" id="{318EBB6D-AE13-EAF9-74B3-F4B1B44F0044}"/>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82</a:t>
                </a:r>
              </a:p>
            </p:txBody>
          </p:sp>
          <p:sp>
            <p:nvSpPr>
              <p:cNvPr id="2195" name="Tekstfelt 2194">
                <a:hlinkClick r:id="rId8" action="ppaction://hlinksldjump"/>
                <a:extLst>
                  <a:ext uri="{FF2B5EF4-FFF2-40B4-BE49-F238E27FC236}">
                    <a16:creationId xmlns:a16="http://schemas.microsoft.com/office/drawing/2014/main" id="{1B65D1BE-55A8-5903-1642-0C1F3E1CA1C7}"/>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Pb</a:t>
                </a:r>
                <a:endParaRPr lang="da-DK" sz="1600" dirty="0"/>
              </a:p>
            </p:txBody>
          </p:sp>
          <p:sp>
            <p:nvSpPr>
              <p:cNvPr id="2196" name="Tekstfelt 2195">
                <a:hlinkClick r:id="rId8" action="ppaction://hlinksldjump"/>
                <a:extLst>
                  <a:ext uri="{FF2B5EF4-FFF2-40B4-BE49-F238E27FC236}">
                    <a16:creationId xmlns:a16="http://schemas.microsoft.com/office/drawing/2014/main" id="{1F69DAEF-2D3D-B12C-0702-00BE768B5315}"/>
                  </a:ext>
                </a:extLst>
              </p:cNvPr>
              <p:cNvSpPr txBox="1"/>
              <p:nvPr/>
            </p:nvSpPr>
            <p:spPr>
              <a:xfrm>
                <a:off x="5853196" y="3711707"/>
                <a:ext cx="320922" cy="215444"/>
              </a:xfrm>
              <a:prstGeom prst="rect">
                <a:avLst/>
              </a:prstGeom>
              <a:noFill/>
              <a:scene3d>
                <a:camera prst="orthographicFront"/>
                <a:lightRig rig="threePt" dir="t"/>
              </a:scene3d>
              <a:sp3d>
                <a:bevelT h="38100"/>
              </a:sp3d>
            </p:spPr>
            <p:txBody>
              <a:bodyPr wrap="none" rtlCol="0">
                <a:spAutoFit/>
              </a:bodyPr>
              <a:lstStyle/>
              <a:p>
                <a:r>
                  <a:rPr lang="da-DK" sz="800" dirty="0"/>
                  <a:t>Bly</a:t>
                </a:r>
              </a:p>
            </p:txBody>
          </p:sp>
          <p:sp>
            <p:nvSpPr>
              <p:cNvPr id="2197" name="Tekstfelt 2196">
                <a:hlinkClick r:id="rId8" action="ppaction://hlinksldjump"/>
                <a:extLst>
                  <a:ext uri="{FF2B5EF4-FFF2-40B4-BE49-F238E27FC236}">
                    <a16:creationId xmlns:a16="http://schemas.microsoft.com/office/drawing/2014/main" id="{FC174C13-4552-08FF-A027-9E5A45C82C0D}"/>
                  </a:ext>
                </a:extLst>
              </p:cNvPr>
              <p:cNvSpPr txBox="1"/>
              <p:nvPr/>
            </p:nvSpPr>
            <p:spPr>
              <a:xfrm>
                <a:off x="5685555" y="3844047"/>
                <a:ext cx="391454" cy="246221"/>
              </a:xfrm>
              <a:prstGeom prst="rect">
                <a:avLst/>
              </a:prstGeom>
              <a:noFill/>
            </p:spPr>
            <p:txBody>
              <a:bodyPr wrap="none" rtlCol="0">
                <a:spAutoFit/>
              </a:bodyPr>
              <a:lstStyle/>
              <a:p>
                <a:r>
                  <a:rPr lang="da-DK" sz="1000" dirty="0"/>
                  <a:t>206</a:t>
                </a:r>
              </a:p>
            </p:txBody>
          </p:sp>
        </p:grpSp>
        <p:grpSp>
          <p:nvGrpSpPr>
            <p:cNvPr id="2181" name="Gruppe 2180">
              <a:extLst>
                <a:ext uri="{FF2B5EF4-FFF2-40B4-BE49-F238E27FC236}">
                  <a16:creationId xmlns:a16="http://schemas.microsoft.com/office/drawing/2014/main" id="{E3EC76D5-2595-5052-917F-4028BB59A060}"/>
                </a:ext>
              </a:extLst>
            </p:cNvPr>
            <p:cNvGrpSpPr/>
            <p:nvPr/>
          </p:nvGrpSpPr>
          <p:grpSpPr>
            <a:xfrm>
              <a:off x="8357956" y="4647615"/>
              <a:ext cx="667465" cy="566405"/>
              <a:chOff x="5685555" y="3711707"/>
              <a:chExt cx="667465" cy="566405"/>
            </a:xfrm>
          </p:grpSpPr>
          <p:sp>
            <p:nvSpPr>
              <p:cNvPr id="2188" name="Rektangel 2187">
                <a:hlinkClick r:id="rId9" action="ppaction://hlinksldjump"/>
                <a:extLst>
                  <a:ext uri="{FF2B5EF4-FFF2-40B4-BE49-F238E27FC236}">
                    <a16:creationId xmlns:a16="http://schemas.microsoft.com/office/drawing/2014/main" id="{4070346C-2D45-662C-A700-88157CD68B64}"/>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189" name="Tekstfelt 2188">
                <a:hlinkClick r:id="rId9" action="ppaction://hlinksldjump"/>
                <a:extLst>
                  <a:ext uri="{FF2B5EF4-FFF2-40B4-BE49-F238E27FC236}">
                    <a16:creationId xmlns:a16="http://schemas.microsoft.com/office/drawing/2014/main" id="{543D4E01-A8F7-03FC-A064-5F99DDDCD4AA}"/>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82</a:t>
                </a:r>
              </a:p>
            </p:txBody>
          </p:sp>
          <p:sp>
            <p:nvSpPr>
              <p:cNvPr id="2190" name="Tekstfelt 2189">
                <a:hlinkClick r:id="rId9" action="ppaction://hlinksldjump"/>
                <a:extLst>
                  <a:ext uri="{FF2B5EF4-FFF2-40B4-BE49-F238E27FC236}">
                    <a16:creationId xmlns:a16="http://schemas.microsoft.com/office/drawing/2014/main" id="{71A52565-1191-91E8-330A-2A5E0CB26D82}"/>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Pb</a:t>
                </a:r>
                <a:endParaRPr lang="da-DK" sz="1600" dirty="0"/>
              </a:p>
            </p:txBody>
          </p:sp>
          <p:sp>
            <p:nvSpPr>
              <p:cNvPr id="2191" name="Tekstfelt 2190">
                <a:hlinkClick r:id="rId9" action="ppaction://hlinksldjump"/>
                <a:extLst>
                  <a:ext uri="{FF2B5EF4-FFF2-40B4-BE49-F238E27FC236}">
                    <a16:creationId xmlns:a16="http://schemas.microsoft.com/office/drawing/2014/main" id="{9C1EBADC-2866-2072-E20A-B91EE85EC92A}"/>
                  </a:ext>
                </a:extLst>
              </p:cNvPr>
              <p:cNvSpPr txBox="1"/>
              <p:nvPr/>
            </p:nvSpPr>
            <p:spPr>
              <a:xfrm>
                <a:off x="5860945" y="3711707"/>
                <a:ext cx="320922" cy="215444"/>
              </a:xfrm>
              <a:prstGeom prst="rect">
                <a:avLst/>
              </a:prstGeom>
              <a:noFill/>
              <a:scene3d>
                <a:camera prst="orthographicFront"/>
                <a:lightRig rig="threePt" dir="t"/>
              </a:scene3d>
              <a:sp3d>
                <a:bevelT h="38100"/>
              </a:sp3d>
            </p:spPr>
            <p:txBody>
              <a:bodyPr wrap="none" rtlCol="0">
                <a:spAutoFit/>
              </a:bodyPr>
              <a:lstStyle/>
              <a:p>
                <a:r>
                  <a:rPr lang="da-DK" sz="800" dirty="0"/>
                  <a:t>Bly</a:t>
                </a:r>
              </a:p>
            </p:txBody>
          </p:sp>
          <p:sp>
            <p:nvSpPr>
              <p:cNvPr id="2192" name="Tekstfelt 2191">
                <a:hlinkClick r:id="rId9" action="ppaction://hlinksldjump"/>
                <a:extLst>
                  <a:ext uri="{FF2B5EF4-FFF2-40B4-BE49-F238E27FC236}">
                    <a16:creationId xmlns:a16="http://schemas.microsoft.com/office/drawing/2014/main" id="{580692DB-7CD3-045E-DDC2-C5B1D83C66B2}"/>
                  </a:ext>
                </a:extLst>
              </p:cNvPr>
              <p:cNvSpPr txBox="1"/>
              <p:nvPr/>
            </p:nvSpPr>
            <p:spPr>
              <a:xfrm>
                <a:off x="5685555" y="3844047"/>
                <a:ext cx="391454" cy="246221"/>
              </a:xfrm>
              <a:prstGeom prst="rect">
                <a:avLst/>
              </a:prstGeom>
              <a:noFill/>
            </p:spPr>
            <p:txBody>
              <a:bodyPr wrap="none" rtlCol="0">
                <a:spAutoFit/>
              </a:bodyPr>
              <a:lstStyle/>
              <a:p>
                <a:r>
                  <a:rPr lang="da-DK" sz="1000" dirty="0"/>
                  <a:t>207</a:t>
                </a:r>
              </a:p>
            </p:txBody>
          </p:sp>
        </p:grpSp>
        <p:grpSp>
          <p:nvGrpSpPr>
            <p:cNvPr id="2182" name="Gruppe 2181">
              <a:extLst>
                <a:ext uri="{FF2B5EF4-FFF2-40B4-BE49-F238E27FC236}">
                  <a16:creationId xmlns:a16="http://schemas.microsoft.com/office/drawing/2014/main" id="{4C3A4EA7-F317-E7E2-F097-25DC4CE9D6AE}"/>
                </a:ext>
              </a:extLst>
            </p:cNvPr>
            <p:cNvGrpSpPr/>
            <p:nvPr/>
          </p:nvGrpSpPr>
          <p:grpSpPr>
            <a:xfrm>
              <a:off x="9041865" y="4643836"/>
              <a:ext cx="667465" cy="566405"/>
              <a:chOff x="5685555" y="3711707"/>
              <a:chExt cx="667465" cy="566405"/>
            </a:xfrm>
          </p:grpSpPr>
          <p:sp>
            <p:nvSpPr>
              <p:cNvPr id="2183" name="Rektangel 2182">
                <a:hlinkClick r:id="rId8" action="ppaction://hlinksldjump"/>
                <a:extLst>
                  <a:ext uri="{FF2B5EF4-FFF2-40B4-BE49-F238E27FC236}">
                    <a16:creationId xmlns:a16="http://schemas.microsoft.com/office/drawing/2014/main" id="{B86C9977-0E39-0FDF-FC1F-E6AB22A6404E}"/>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184" name="Tekstfelt 2183">
                <a:hlinkClick r:id="rId8" action="ppaction://hlinksldjump"/>
                <a:extLst>
                  <a:ext uri="{FF2B5EF4-FFF2-40B4-BE49-F238E27FC236}">
                    <a16:creationId xmlns:a16="http://schemas.microsoft.com/office/drawing/2014/main" id="{A0A955EE-38AD-BD6F-879F-3DFE20B051AA}"/>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82</a:t>
                </a:r>
              </a:p>
            </p:txBody>
          </p:sp>
          <p:sp>
            <p:nvSpPr>
              <p:cNvPr id="2185" name="Tekstfelt 2184">
                <a:hlinkClick r:id="rId8" action="ppaction://hlinksldjump"/>
                <a:extLst>
                  <a:ext uri="{FF2B5EF4-FFF2-40B4-BE49-F238E27FC236}">
                    <a16:creationId xmlns:a16="http://schemas.microsoft.com/office/drawing/2014/main" id="{F79FFA99-1D05-76D6-6F69-6083AFB96DDB}"/>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Pb</a:t>
                </a:r>
                <a:endParaRPr lang="da-DK" sz="1600" dirty="0"/>
              </a:p>
            </p:txBody>
          </p:sp>
          <p:sp>
            <p:nvSpPr>
              <p:cNvPr id="2186" name="Tekstfelt 2185">
                <a:hlinkClick r:id="rId8" action="ppaction://hlinksldjump"/>
                <a:extLst>
                  <a:ext uri="{FF2B5EF4-FFF2-40B4-BE49-F238E27FC236}">
                    <a16:creationId xmlns:a16="http://schemas.microsoft.com/office/drawing/2014/main" id="{FAB61E0B-6AD4-32C2-F5F5-025F876D6C80}"/>
                  </a:ext>
                </a:extLst>
              </p:cNvPr>
              <p:cNvSpPr txBox="1"/>
              <p:nvPr/>
            </p:nvSpPr>
            <p:spPr>
              <a:xfrm>
                <a:off x="5860945" y="3711707"/>
                <a:ext cx="320922" cy="215444"/>
              </a:xfrm>
              <a:prstGeom prst="rect">
                <a:avLst/>
              </a:prstGeom>
              <a:noFill/>
              <a:scene3d>
                <a:camera prst="orthographicFront"/>
                <a:lightRig rig="threePt" dir="t"/>
              </a:scene3d>
              <a:sp3d>
                <a:bevelT h="38100"/>
              </a:sp3d>
            </p:spPr>
            <p:txBody>
              <a:bodyPr wrap="none" rtlCol="0">
                <a:spAutoFit/>
              </a:bodyPr>
              <a:lstStyle/>
              <a:p>
                <a:r>
                  <a:rPr lang="da-DK" sz="800" dirty="0"/>
                  <a:t>Bly</a:t>
                </a:r>
              </a:p>
            </p:txBody>
          </p:sp>
          <p:sp>
            <p:nvSpPr>
              <p:cNvPr id="2187" name="Tekstfelt 2186">
                <a:hlinkClick r:id="rId8" action="ppaction://hlinksldjump"/>
                <a:extLst>
                  <a:ext uri="{FF2B5EF4-FFF2-40B4-BE49-F238E27FC236}">
                    <a16:creationId xmlns:a16="http://schemas.microsoft.com/office/drawing/2014/main" id="{326F8A0A-4F9B-BA28-7F44-46E4FA5E3324}"/>
                  </a:ext>
                </a:extLst>
              </p:cNvPr>
              <p:cNvSpPr txBox="1"/>
              <p:nvPr/>
            </p:nvSpPr>
            <p:spPr>
              <a:xfrm>
                <a:off x="5685555" y="3844047"/>
                <a:ext cx="391454" cy="246221"/>
              </a:xfrm>
              <a:prstGeom prst="rect">
                <a:avLst/>
              </a:prstGeom>
              <a:noFill/>
            </p:spPr>
            <p:txBody>
              <a:bodyPr wrap="none" rtlCol="0">
                <a:spAutoFit/>
              </a:bodyPr>
              <a:lstStyle/>
              <a:p>
                <a:r>
                  <a:rPr lang="da-DK" sz="1000" dirty="0"/>
                  <a:t>210</a:t>
                </a:r>
              </a:p>
            </p:txBody>
          </p:sp>
        </p:grpSp>
      </p:grpSp>
      <p:sp>
        <p:nvSpPr>
          <p:cNvPr id="3" name="Tekstfelt 2">
            <a:extLst>
              <a:ext uri="{FF2B5EF4-FFF2-40B4-BE49-F238E27FC236}">
                <a16:creationId xmlns:a16="http://schemas.microsoft.com/office/drawing/2014/main" id="{52D5BCA5-E715-2257-29D0-79831B9DAD72}"/>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cxnSp>
        <p:nvCxnSpPr>
          <p:cNvPr id="4" name="Lige pilforbindelse 3">
            <a:extLst>
              <a:ext uri="{FF2B5EF4-FFF2-40B4-BE49-F238E27FC236}">
                <a16:creationId xmlns:a16="http://schemas.microsoft.com/office/drawing/2014/main" id="{E80A6DB5-7751-3C84-A0D6-D2D040EE6B3B}"/>
              </a:ext>
            </a:extLst>
          </p:cNvPr>
          <p:cNvCxnSpPr>
            <a:cxnSpLocks/>
          </p:cNvCxnSpPr>
          <p:nvPr/>
        </p:nvCxnSpPr>
        <p:spPr>
          <a:xfrm flipH="1">
            <a:off x="4629833" y="2205048"/>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10" name="Lige pilforbindelse 9">
            <a:extLst>
              <a:ext uri="{FF2B5EF4-FFF2-40B4-BE49-F238E27FC236}">
                <a16:creationId xmlns:a16="http://schemas.microsoft.com/office/drawing/2014/main" id="{1A351816-932A-744E-2984-ABC4ED8D369D}"/>
              </a:ext>
            </a:extLst>
          </p:cNvPr>
          <p:cNvCxnSpPr>
            <a:cxnSpLocks/>
          </p:cNvCxnSpPr>
          <p:nvPr/>
        </p:nvCxnSpPr>
        <p:spPr>
          <a:xfrm flipH="1">
            <a:off x="3764212" y="3072546"/>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11" name="Lige pilforbindelse 10">
            <a:extLst>
              <a:ext uri="{FF2B5EF4-FFF2-40B4-BE49-F238E27FC236}">
                <a16:creationId xmlns:a16="http://schemas.microsoft.com/office/drawing/2014/main" id="{1E217F8B-CE78-DD39-2BBC-94BE40D27B5F}"/>
              </a:ext>
            </a:extLst>
          </p:cNvPr>
          <p:cNvCxnSpPr>
            <a:cxnSpLocks/>
          </p:cNvCxnSpPr>
          <p:nvPr/>
        </p:nvCxnSpPr>
        <p:spPr>
          <a:xfrm flipH="1">
            <a:off x="2908278" y="3935123"/>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12" name="Lige pilforbindelse 11">
            <a:extLst>
              <a:ext uri="{FF2B5EF4-FFF2-40B4-BE49-F238E27FC236}">
                <a16:creationId xmlns:a16="http://schemas.microsoft.com/office/drawing/2014/main" id="{FD9BBC33-6EC7-D3CA-6957-07ECAFAB202A}"/>
              </a:ext>
            </a:extLst>
          </p:cNvPr>
          <p:cNvCxnSpPr>
            <a:cxnSpLocks/>
          </p:cNvCxnSpPr>
          <p:nvPr/>
        </p:nvCxnSpPr>
        <p:spPr>
          <a:xfrm flipH="1">
            <a:off x="2038317" y="4824013"/>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34547812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10"/>
                                        </p:tgtEl>
                                        <p:attrNameLst>
                                          <p:attrName>style.visibility</p:attrName>
                                        </p:attrNameLst>
                                      </p:cBhvr>
                                      <p:to>
                                        <p:strVal val="visible"/>
                                      </p:to>
                                    </p:set>
                                    <p:animEffect transition="in" filter="dissolve">
                                      <p:cBhvr>
                                        <p:cTn id="11" dur="500"/>
                                        <p:tgtEl>
                                          <p:spTgt spid="10"/>
                                        </p:tgtEl>
                                      </p:cBhvr>
                                    </p:animEffect>
                                  </p:childTnLst>
                                </p:cTn>
                              </p:par>
                            </p:childTnLst>
                          </p:cTn>
                        </p:par>
                        <p:par>
                          <p:cTn id="12" fill="hold">
                            <p:stCondLst>
                              <p:cond delay="1000"/>
                            </p:stCondLst>
                            <p:childTnLst>
                              <p:par>
                                <p:cTn id="13" presetID="9" presetClass="entr" presetSubtype="0" fill="hold" nodeType="after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dissolve">
                                      <p:cBhvr>
                                        <p:cTn id="15" dur="500"/>
                                        <p:tgtEl>
                                          <p:spTgt spid="11"/>
                                        </p:tgtEl>
                                      </p:cBhvr>
                                    </p:animEffect>
                                  </p:childTnLst>
                                </p:cTn>
                              </p:par>
                            </p:childTnLst>
                          </p:cTn>
                        </p:par>
                        <p:par>
                          <p:cTn id="16" fill="hold">
                            <p:stCondLst>
                              <p:cond delay="1500"/>
                            </p:stCondLst>
                            <p:childTnLst>
                              <p:par>
                                <p:cTn id="17" presetID="5" presetClass="entr" presetSubtype="10" fill="hold" nodeType="afterEffect">
                                  <p:stCondLst>
                                    <p:cond delay="0"/>
                                  </p:stCondLst>
                                  <p:childTnLst>
                                    <p:set>
                                      <p:cBhvr>
                                        <p:cTn id="18" dur="1" fill="hold">
                                          <p:stCondLst>
                                            <p:cond delay="0"/>
                                          </p:stCondLst>
                                        </p:cTn>
                                        <p:tgtEl>
                                          <p:spTgt spid="12"/>
                                        </p:tgtEl>
                                        <p:attrNameLst>
                                          <p:attrName>style.visibility</p:attrName>
                                        </p:attrNameLst>
                                      </p:cBhvr>
                                      <p:to>
                                        <p:strVal val="visible"/>
                                      </p:to>
                                    </p:set>
                                    <p:animEffect transition="in" filter="checkerboard(across)">
                                      <p:cBhvr>
                                        <p:cTn id="19"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EBE1DD7-BE24-53F2-020A-15E9CC62BA06}"/>
            </a:ext>
          </a:extLst>
        </p:cNvPr>
        <p:cNvGrpSpPr/>
        <p:nvPr/>
      </p:nvGrpSpPr>
      <p:grpSpPr>
        <a:xfrm>
          <a:off x="0" y="0"/>
          <a:ext cx="0" cy="0"/>
          <a:chOff x="0" y="0"/>
          <a:chExt cx="0" cy="0"/>
        </a:xfrm>
      </p:grpSpPr>
      <p:sp>
        <p:nvSpPr>
          <p:cNvPr id="4" name="Titel 3">
            <a:extLst>
              <a:ext uri="{FF2B5EF4-FFF2-40B4-BE49-F238E27FC236}">
                <a16:creationId xmlns:a16="http://schemas.microsoft.com/office/drawing/2014/main" id="{F7488C8D-7454-938A-8442-E58B03F6D7B6}"/>
              </a:ext>
            </a:extLst>
          </p:cNvPr>
          <p:cNvSpPr>
            <a:spLocks noGrp="1"/>
          </p:cNvSpPr>
          <p:nvPr>
            <p:ph type="title"/>
          </p:nvPr>
        </p:nvSpPr>
        <p:spPr>
          <a:xfrm>
            <a:off x="594976" y="472704"/>
            <a:ext cx="9646303" cy="1325563"/>
          </a:xfrm>
        </p:spPr>
        <p:txBody>
          <a:bodyPr>
            <a:normAutofit/>
          </a:bodyPr>
          <a:lstStyle/>
          <a:p>
            <a:r>
              <a:rPr lang="da-DK" sz="4000" dirty="0">
                <a:latin typeface="Herculanum" panose="02000505000000020004" pitchFamily="2" charset="77"/>
              </a:rPr>
              <a:t>Henfaldskædernes hemmelighed</a:t>
            </a:r>
          </a:p>
        </p:txBody>
      </p:sp>
      <p:pic>
        <p:nvPicPr>
          <p:cNvPr id="11" name="Picture 2" descr="Ai Genereret, Forladt, Bygning, Gammel">
            <a:extLst>
              <a:ext uri="{FF2B5EF4-FFF2-40B4-BE49-F238E27FC236}">
                <a16:creationId xmlns:a16="http://schemas.microsoft.com/office/drawing/2014/main" id="{D4C2476A-7E4C-3CE1-9456-78BE8CACE49B}"/>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5024" r="14072" b="-1"/>
          <a:stretch/>
        </p:blipFill>
        <p:spPr bwMode="auto">
          <a:xfrm>
            <a:off x="20" y="1282"/>
            <a:ext cx="9905980" cy="6856718"/>
          </a:xfrm>
          <a:prstGeom prst="rect">
            <a:avLst/>
          </a:prstGeom>
          <a:noFill/>
          <a:extLst>
            <a:ext uri="{909E8E84-426E-40DD-AFC4-6F175D3DCCD1}">
              <a14:hiddenFill xmlns:a14="http://schemas.microsoft.com/office/drawing/2010/main">
                <a:solidFill>
                  <a:srgbClr val="FFFFFF"/>
                </a:solidFill>
              </a14:hiddenFill>
            </a:ext>
          </a:extLst>
        </p:spPr>
      </p:pic>
      <p:grpSp>
        <p:nvGrpSpPr>
          <p:cNvPr id="13" name="Gruppe 12">
            <a:extLst>
              <a:ext uri="{FF2B5EF4-FFF2-40B4-BE49-F238E27FC236}">
                <a16:creationId xmlns:a16="http://schemas.microsoft.com/office/drawing/2014/main" id="{3A610687-54C3-A491-B7B4-8878DB4F7250}"/>
              </a:ext>
            </a:extLst>
          </p:cNvPr>
          <p:cNvGrpSpPr/>
          <p:nvPr/>
        </p:nvGrpSpPr>
        <p:grpSpPr>
          <a:xfrm>
            <a:off x="0" y="-220215"/>
            <a:ext cx="10026129" cy="7300737"/>
            <a:chOff x="0" y="-220215"/>
            <a:chExt cx="10026129" cy="7300737"/>
          </a:xfrm>
        </p:grpSpPr>
        <p:pic>
          <p:nvPicPr>
            <p:cNvPr id="1026" name="Picture 2" descr="Pergament, Rulle, Papir, Blank, Tom">
              <a:extLst>
                <a:ext uri="{FF2B5EF4-FFF2-40B4-BE49-F238E27FC236}">
                  <a16:creationId xmlns:a16="http://schemas.microsoft.com/office/drawing/2014/main" id="{B828F268-B99A-46C5-B4EB-DBE59F21658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5400000">
              <a:off x="1362696" y="-1582911"/>
              <a:ext cx="7300737" cy="10026129"/>
            </a:xfrm>
            <a:prstGeom prst="rect">
              <a:avLst/>
            </a:prstGeom>
            <a:noFill/>
            <a:extLst>
              <a:ext uri="{909E8E84-426E-40DD-AFC4-6F175D3DCCD1}">
                <a14:hiddenFill xmlns:a14="http://schemas.microsoft.com/office/drawing/2010/main">
                  <a:solidFill>
                    <a:srgbClr val="FFFFFF"/>
                  </a:solidFill>
                </a14:hiddenFill>
              </a:ext>
            </a:extLst>
          </p:spPr>
        </p:pic>
        <p:sp>
          <p:nvSpPr>
            <p:cNvPr id="6" name="Tekstfelt 5">
              <a:extLst>
                <a:ext uri="{FF2B5EF4-FFF2-40B4-BE49-F238E27FC236}">
                  <a16:creationId xmlns:a16="http://schemas.microsoft.com/office/drawing/2014/main" id="{B4635BF2-92D9-9FA5-902E-818BBDB0A928}"/>
                </a:ext>
              </a:extLst>
            </p:cNvPr>
            <p:cNvSpPr txBox="1"/>
            <p:nvPr/>
          </p:nvSpPr>
          <p:spPr>
            <a:xfrm>
              <a:off x="681036" y="1415901"/>
              <a:ext cx="8739689" cy="4247317"/>
            </a:xfrm>
            <a:prstGeom prst="rect">
              <a:avLst/>
            </a:prstGeom>
            <a:noFill/>
          </p:spPr>
          <p:txBody>
            <a:bodyPr wrap="square">
              <a:spAutoFit/>
            </a:bodyPr>
            <a:lstStyle/>
            <a:p>
              <a:r>
                <a:rPr lang="da-DK" dirty="0"/>
                <a:t>Henfaldskædernes hemmelighed er afsløret. Med din dygtighed og skarpe sans for detaljer har du forhindret, at den ukontrollerede reaktion udviklede sig til en katastrofe af hidtil usete dimensioner.</a:t>
              </a:r>
            </a:p>
            <a:p>
              <a:r>
                <a:rPr lang="da-DK" dirty="0"/>
                <a:t>Det sidste ustabile isotop er faldet til ro, og henfaldskædens sidste led er blevet stabiliseret. Der er ikke længere fare for strålingens spredning, og energien er blevet kontrolleret. Dit arbejde har gjort en forskel, ikke kun i laboratoriet, men for hele verden, der nu kan ånde lettet op.</a:t>
              </a:r>
            </a:p>
            <a:p>
              <a:endParaRPr lang="da-DK" dirty="0"/>
            </a:p>
            <a:p>
              <a:r>
                <a:rPr lang="da-DK" dirty="0"/>
                <a:t>Men dit eventyr stopper ikke her. Opdagelsen af disse henfaldskæder åbner dørene til en ny æra af videnskabelig forståelse. Med denne nye viden kan vi måske kontrollere energi på måder, vi kun kunne drømme om før.</a:t>
              </a:r>
            </a:p>
            <a:p>
              <a:endParaRPr lang="da-DK" b="1" dirty="0"/>
            </a:p>
            <a:p>
              <a:r>
                <a:rPr lang="da-DK" b="1" dirty="0"/>
                <a:t>Du har løst gåden om henfaldskæderne og forhindret en potentiel katastrofe.</a:t>
              </a:r>
            </a:p>
            <a:p>
              <a:endParaRPr lang="da-DK" b="1" dirty="0"/>
            </a:p>
            <a:p>
              <a:r>
                <a:rPr lang="da-DK" b="1" dirty="0"/>
                <a:t>Verden takker dig, og videnskaben vil aldrig være den samme igen.</a:t>
              </a:r>
              <a:endParaRPr lang="da-DK" dirty="0"/>
            </a:p>
          </p:txBody>
        </p:sp>
        <p:sp>
          <p:nvSpPr>
            <p:cNvPr id="12" name="Tekstfelt 11">
              <a:extLst>
                <a:ext uri="{FF2B5EF4-FFF2-40B4-BE49-F238E27FC236}">
                  <a16:creationId xmlns:a16="http://schemas.microsoft.com/office/drawing/2014/main" id="{62C73019-5551-3720-D6D2-080336BF5288}"/>
                </a:ext>
              </a:extLst>
            </p:cNvPr>
            <p:cNvSpPr txBox="1"/>
            <p:nvPr/>
          </p:nvSpPr>
          <p:spPr>
            <a:xfrm>
              <a:off x="568370" y="620035"/>
              <a:ext cx="8769260" cy="707886"/>
            </a:xfrm>
            <a:prstGeom prst="rect">
              <a:avLst/>
            </a:prstGeom>
            <a:noFill/>
          </p:spPr>
          <p:txBody>
            <a:bodyPr wrap="none" rtlCol="0">
              <a:spAutoFit/>
            </a:bodyPr>
            <a:lstStyle/>
            <a:p>
              <a:r>
                <a:rPr lang="da-DK" sz="4000" dirty="0">
                  <a:latin typeface="Herculanum" panose="02000505000000020004" pitchFamily="2" charset="77"/>
                </a:rPr>
                <a:t>Henfaldskædernes hemmelighed</a:t>
              </a:r>
            </a:p>
          </p:txBody>
        </p:sp>
      </p:grpSp>
      <p:sp>
        <p:nvSpPr>
          <p:cNvPr id="10" name="Afrundet rektangel 9">
            <a:hlinkClick r:id="rId4" action="ppaction://hlinksldjump"/>
            <a:extLst>
              <a:ext uri="{FF2B5EF4-FFF2-40B4-BE49-F238E27FC236}">
                <a16:creationId xmlns:a16="http://schemas.microsoft.com/office/drawing/2014/main" id="{5557C60E-225E-0A92-DB83-F248AEDA0F0A}"/>
              </a:ext>
            </a:extLst>
          </p:cNvPr>
          <p:cNvSpPr/>
          <p:nvPr/>
        </p:nvSpPr>
        <p:spPr>
          <a:xfrm>
            <a:off x="6099586" y="5773451"/>
            <a:ext cx="1944160" cy="720763"/>
          </a:xfrm>
          <a:prstGeom prst="roundRect">
            <a:avLst/>
          </a:prstGeom>
          <a:solidFill>
            <a:srgbClr val="146A4A"/>
          </a:solidFill>
          <a:scene3d>
            <a:camera prst="orthographicFront"/>
            <a:lightRig rig="threePt" dir="t"/>
          </a:scene3d>
          <a:sp3d>
            <a:bevelT/>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da-DK" sz="4400" dirty="0">
                <a:latin typeface="Bradley Hand" pitchFamily="2" charset="77"/>
              </a:rPr>
              <a:t>Slut</a:t>
            </a:r>
          </a:p>
        </p:txBody>
      </p:sp>
      <p:sp>
        <p:nvSpPr>
          <p:cNvPr id="2" name="Tekstfelt 1">
            <a:extLst>
              <a:ext uri="{FF2B5EF4-FFF2-40B4-BE49-F238E27FC236}">
                <a16:creationId xmlns:a16="http://schemas.microsoft.com/office/drawing/2014/main" id="{35896CC6-9033-B480-1C92-3A71F73B9FA8}"/>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spTree>
    <p:extLst>
      <p:ext uri="{BB962C8B-B14F-4D97-AF65-F5344CB8AC3E}">
        <p14:creationId xmlns:p14="http://schemas.microsoft.com/office/powerpoint/2010/main" val="37153981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afterEffect">
                                  <p:stCondLst>
                                    <p:cond delay="0"/>
                                  </p:stCondLst>
                                  <p:childTnLst>
                                    <p:set>
                                      <p:cBhvr>
                                        <p:cTn id="6" dur="1" fill="hold">
                                          <p:stCondLst>
                                            <p:cond delay="0"/>
                                          </p:stCondLst>
                                        </p:cTn>
                                        <p:tgtEl>
                                          <p:spTgt spid="13"/>
                                        </p:tgtEl>
                                        <p:attrNameLst>
                                          <p:attrName>style.visibility</p:attrName>
                                        </p:attrNameLst>
                                      </p:cBhvr>
                                      <p:to>
                                        <p:strVal val="visible"/>
                                      </p:to>
                                    </p:set>
                                    <p:anim calcmode="lin" valueType="num">
                                      <p:cBhvr additive="base">
                                        <p:cTn id="7" dur="5000" fill="hold"/>
                                        <p:tgtEl>
                                          <p:spTgt spid="13"/>
                                        </p:tgtEl>
                                        <p:attrNameLst>
                                          <p:attrName>ppt_x</p:attrName>
                                        </p:attrNameLst>
                                      </p:cBhvr>
                                      <p:tavLst>
                                        <p:tav tm="0">
                                          <p:val>
                                            <p:strVal val="#ppt_x"/>
                                          </p:val>
                                        </p:tav>
                                        <p:tav tm="100000">
                                          <p:val>
                                            <p:strVal val="#ppt_x"/>
                                          </p:val>
                                        </p:tav>
                                      </p:tavLst>
                                    </p:anim>
                                    <p:anim calcmode="lin" valueType="num">
                                      <p:cBhvr additive="base">
                                        <p:cTn id="8" dur="5000" fill="hold"/>
                                        <p:tgtEl>
                                          <p:spTgt spid="13"/>
                                        </p:tgtEl>
                                        <p:attrNameLst>
                                          <p:attrName>ppt_y</p:attrName>
                                        </p:attrNameLst>
                                      </p:cBhvr>
                                      <p:tavLst>
                                        <p:tav tm="0">
                                          <p:val>
                                            <p:strVal val="1+#ppt_h/2"/>
                                          </p:val>
                                        </p:tav>
                                        <p:tav tm="100000">
                                          <p:val>
                                            <p:strVal val="#ppt_y"/>
                                          </p:val>
                                        </p:tav>
                                      </p:tavLst>
                                    </p:anim>
                                  </p:childTnLst>
                                </p:cTn>
                              </p:par>
                            </p:childTnLst>
                          </p:cTn>
                        </p:par>
                        <p:par>
                          <p:cTn id="9" fill="hold">
                            <p:stCondLst>
                              <p:cond delay="5000"/>
                            </p:stCondLst>
                            <p:childTnLst>
                              <p:par>
                                <p:cTn id="10" presetID="9" presetClass="entr" presetSubtype="0" fill="hold" grpId="0" nodeType="after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dissolve">
                                      <p:cBhvr>
                                        <p:cTn id="12" dur="20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Lst>
  </p:timing>
</p:sld>
</file>

<file path=ppt/slides/slide10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199" name="Rectangle 8198">
            <a:extLst>
              <a:ext uri="{FF2B5EF4-FFF2-40B4-BE49-F238E27FC236}">
                <a16:creationId xmlns:a16="http://schemas.microsoft.com/office/drawing/2014/main" id="{42A4FC2C-047E-45A5-965D-8E1E3BF09BC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white">
          <a:xfrm>
            <a:off x="1238" y="0"/>
            <a:ext cx="9903523" cy="6858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a:p>
        </p:txBody>
      </p:sp>
      <p:pic>
        <p:nvPicPr>
          <p:cNvPr id="8194" name="Picture 2" descr="Ai Genereret, Forladt, Bygning, Gammel">
            <a:extLst>
              <a:ext uri="{FF2B5EF4-FFF2-40B4-BE49-F238E27FC236}">
                <a16:creationId xmlns:a16="http://schemas.microsoft.com/office/drawing/2014/main" id="{091F9E0A-8235-EF2F-9CB3-0C783252850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l="5024" r="14072" b="-1"/>
          <a:stretch/>
        </p:blipFill>
        <p:spPr bwMode="auto">
          <a:xfrm>
            <a:off x="20" y="1282"/>
            <a:ext cx="9905980" cy="6856718"/>
          </a:xfrm>
          <a:prstGeom prst="rect">
            <a:avLst/>
          </a:prstGeom>
          <a:noFill/>
          <a:extLst>
            <a:ext uri="{909E8E84-426E-40DD-AFC4-6F175D3DCCD1}">
              <a14:hiddenFill xmlns:a14="http://schemas.microsoft.com/office/drawing/2010/main">
                <a:solidFill>
                  <a:srgbClr val="FFFFFF"/>
                </a:solidFill>
              </a14:hiddenFill>
            </a:ext>
          </a:extLst>
        </p:spPr>
      </p:pic>
      <p:pic>
        <p:nvPicPr>
          <p:cNvPr id="2" name="220493_small.mp4">
            <a:hlinkClick r:id="" action="ppaction://media"/>
            <a:extLst>
              <a:ext uri="{FF2B5EF4-FFF2-40B4-BE49-F238E27FC236}">
                <a16:creationId xmlns:a16="http://schemas.microsoft.com/office/drawing/2014/main" id="{0293CBB3-9411-FA21-6FF0-AE3ADEDEA5D5}"/>
              </a:ext>
            </a:extLst>
          </p:cNvPr>
          <p:cNvPicPr>
            <a:picLocks noChangeAspect="1"/>
          </p:cNvPicPr>
          <p:nvPr>
            <a:videoFile r:link="rId2"/>
            <p:extLst>
              <p:ext uri="{DAA4B4D4-6D71-4841-9C94-3DE7FCFB9230}">
                <p14:media xmlns:p14="http://schemas.microsoft.com/office/powerpoint/2010/main" r:embed="rId1"/>
              </p:ext>
            </p:extLst>
          </p:nvPr>
        </p:nvPicPr>
        <p:blipFill>
          <a:blip r:embed="rId5">
            <a:duotone>
              <a:schemeClr val="accent3">
                <a:shade val="45000"/>
                <a:satMod val="135000"/>
              </a:schemeClr>
              <a:prstClr val="white"/>
            </a:duotone>
            <a:lum bright="2000" contrast="34000"/>
          </a:blip>
          <a:srcRect l="28940" t="10638" r="27900" b="10415"/>
          <a:stretch/>
        </p:blipFill>
        <p:spPr>
          <a:xfrm>
            <a:off x="2815282" y="1235676"/>
            <a:ext cx="4275437" cy="4399005"/>
          </a:xfrm>
          <a:prstGeom prst="ellipse">
            <a:avLst/>
          </a:prstGeom>
          <a:ln>
            <a:noFill/>
          </a:ln>
          <a:effectLst>
            <a:softEdge rad="112500"/>
          </a:effectLst>
        </p:spPr>
      </p:pic>
      <p:sp>
        <p:nvSpPr>
          <p:cNvPr id="3" name="Rektangel 2">
            <a:extLst>
              <a:ext uri="{FF2B5EF4-FFF2-40B4-BE49-F238E27FC236}">
                <a16:creationId xmlns:a16="http://schemas.microsoft.com/office/drawing/2014/main" id="{079D2D5F-AD17-F0A4-44F3-1C0DD39771F9}"/>
              </a:ext>
            </a:extLst>
          </p:cNvPr>
          <p:cNvSpPr/>
          <p:nvPr/>
        </p:nvSpPr>
        <p:spPr>
          <a:xfrm>
            <a:off x="764060" y="780180"/>
            <a:ext cx="8377880" cy="2234865"/>
          </a:xfrm>
          <a:prstGeom prst="rect">
            <a:avLst/>
          </a:prstGeom>
          <a:noFill/>
        </p:spPr>
        <p:txBody>
          <a:bodyPr wrap="none" lIns="91440" tIns="45720" rIns="91440" bIns="45720">
            <a:prstTxWarp prst="textArchUp">
              <a:avLst>
                <a:gd name="adj" fmla="val 10782801"/>
              </a:avLst>
            </a:prstTxWarp>
            <a:spAutoFit/>
          </a:bodyPr>
          <a:lstStyle/>
          <a:p>
            <a:pPr algn="ctr"/>
            <a:r>
              <a:rPr lang="da-DK" sz="6600" b="1" cap="none" spc="0" dirty="0">
                <a:ln w="0">
                  <a:solidFill>
                    <a:schemeClr val="bg1"/>
                  </a:solidFill>
                </a:ln>
                <a:solidFill>
                  <a:srgbClr val="92D050"/>
                </a:solidFill>
                <a:effectLst>
                  <a:outerShdw blurRad="38100" dist="19050" dir="2700000" algn="tl" rotWithShape="0">
                    <a:schemeClr val="dk1">
                      <a:alpha val="40000"/>
                    </a:schemeClr>
                  </a:outerShdw>
                </a:effectLst>
                <a:latin typeface="Herculanum" panose="02000505000000020004" pitchFamily="2" charset="77"/>
              </a:rPr>
              <a:t>Verden er sikker igen</a:t>
            </a:r>
          </a:p>
        </p:txBody>
      </p:sp>
      <p:sp>
        <p:nvSpPr>
          <p:cNvPr id="4" name="Rektangel 3">
            <a:extLst>
              <a:ext uri="{FF2B5EF4-FFF2-40B4-BE49-F238E27FC236}">
                <a16:creationId xmlns:a16="http://schemas.microsoft.com/office/drawing/2014/main" id="{736F6CAD-638D-7867-BE87-DF39C6499546}"/>
              </a:ext>
            </a:extLst>
          </p:cNvPr>
          <p:cNvSpPr/>
          <p:nvPr/>
        </p:nvSpPr>
        <p:spPr>
          <a:xfrm>
            <a:off x="617838" y="4188939"/>
            <a:ext cx="8872151" cy="1977081"/>
          </a:xfrm>
          <a:prstGeom prst="rect">
            <a:avLst/>
          </a:prstGeom>
          <a:noFill/>
        </p:spPr>
        <p:txBody>
          <a:bodyPr wrap="none" lIns="91440" tIns="45720" rIns="91440" bIns="45720">
            <a:prstTxWarp prst="textArchDown">
              <a:avLst/>
            </a:prstTxWarp>
            <a:spAutoFit/>
          </a:bodyPr>
          <a:lstStyle/>
          <a:p>
            <a:pPr algn="ctr"/>
            <a:r>
              <a:rPr lang="da-DK" sz="5400" b="1" cap="none" spc="0" dirty="0">
                <a:ln w="0">
                  <a:solidFill>
                    <a:schemeClr val="bg1"/>
                  </a:solidFill>
                </a:ln>
                <a:solidFill>
                  <a:srgbClr val="92D050"/>
                </a:solidFill>
                <a:effectLst>
                  <a:outerShdw blurRad="38100" dist="19050" dir="2700000" algn="tl" rotWithShape="0">
                    <a:schemeClr val="dk1">
                      <a:alpha val="40000"/>
                    </a:schemeClr>
                  </a:outerShdw>
                </a:effectLst>
                <a:latin typeface="Herculanum" panose="02000505000000020004" pitchFamily="2" charset="77"/>
              </a:rPr>
              <a:t>Du har reddet verden</a:t>
            </a:r>
          </a:p>
        </p:txBody>
      </p:sp>
    </p:spTree>
    <p:extLst>
      <p:ext uri="{BB962C8B-B14F-4D97-AF65-F5344CB8AC3E}">
        <p14:creationId xmlns:p14="http://schemas.microsoft.com/office/powerpoint/2010/main" val="9301259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20020" fill="hold"/>
                                        <p:tgtEl>
                                          <p:spTgt spid="2"/>
                                        </p:tgtEl>
                                      </p:cBhvr>
                                    </p:cmd>
                                  </p:childTnLst>
                                </p:cTn>
                              </p:par>
                              <p:par>
                                <p:cTn id="7" presetID="9" presetClass="entr" presetSubtype="0" fill="hold" grpId="0" nodeType="withEffect">
                                  <p:stCondLst>
                                    <p:cond delay="0"/>
                                  </p:stCondLst>
                                  <p:childTnLst>
                                    <p:set>
                                      <p:cBhvr>
                                        <p:cTn id="8" dur="1" fill="hold">
                                          <p:stCondLst>
                                            <p:cond delay="0"/>
                                          </p:stCondLst>
                                        </p:cTn>
                                        <p:tgtEl>
                                          <p:spTgt spid="3"/>
                                        </p:tgtEl>
                                        <p:attrNameLst>
                                          <p:attrName>style.visibility</p:attrName>
                                        </p:attrNameLst>
                                      </p:cBhvr>
                                      <p:to>
                                        <p:strVal val="visible"/>
                                      </p:to>
                                    </p:set>
                                    <p:animEffect transition="in" filter="dissolve">
                                      <p:cBhvr>
                                        <p:cTn id="9" dur="3000"/>
                                        <p:tgtEl>
                                          <p:spTgt spid="3"/>
                                        </p:tgtEl>
                                      </p:cBhvr>
                                    </p:animEffect>
                                  </p:childTnLst>
                                </p:cTn>
                              </p:par>
                              <p:par>
                                <p:cTn id="10" presetID="9" presetClass="entr" presetSubtype="0" fill="hold" grpId="0" nodeType="withEffect">
                                  <p:stCondLst>
                                    <p:cond delay="3000"/>
                                  </p:stCondLst>
                                  <p:childTnLst>
                                    <p:set>
                                      <p:cBhvr>
                                        <p:cTn id="11" dur="1" fill="hold">
                                          <p:stCondLst>
                                            <p:cond delay="0"/>
                                          </p:stCondLst>
                                        </p:cTn>
                                        <p:tgtEl>
                                          <p:spTgt spid="4"/>
                                        </p:tgtEl>
                                        <p:attrNameLst>
                                          <p:attrName>style.visibility</p:attrName>
                                        </p:attrNameLst>
                                      </p:cBhvr>
                                      <p:to>
                                        <p:strVal val="visible"/>
                                      </p:to>
                                    </p:set>
                                    <p:animEffect transition="in" filter="dissolve">
                                      <p:cBhvr>
                                        <p:cTn id="12" dur="3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video>
              <p:cMediaNode vol="80000">
                <p:cTn id="13" repeatCount="indefinite" fill="hold" display="0">
                  <p:stCondLst>
                    <p:cond delay="indefinite"/>
                  </p:stCondLst>
                </p:cTn>
                <p:tgtEl>
                  <p:spTgt spid="2"/>
                </p:tgtEl>
              </p:cMediaNode>
            </p:video>
            <p:seq concurrent="1" nextAc="seek">
              <p:cTn id="14" restart="whenNotActive" fill="hold" evtFilter="cancelBubble" nodeType="interactiveSeq">
                <p:stCondLst>
                  <p:cond evt="onClick" delay="0">
                    <p:tgtEl>
                      <p:spTgt spid="2"/>
                    </p:tgtEl>
                  </p:cond>
                </p:stCondLst>
                <p:endSync evt="end" delay="0">
                  <p:rtn val="all"/>
                </p:endSync>
                <p:childTnLst>
                  <p:par>
                    <p:cTn id="15" fill="hold">
                      <p:stCondLst>
                        <p:cond delay="0"/>
                      </p:stCondLst>
                      <p:childTnLst>
                        <p:par>
                          <p:cTn id="16" fill="hold">
                            <p:stCondLst>
                              <p:cond delay="0"/>
                            </p:stCondLst>
                            <p:childTnLst>
                              <p:par>
                                <p:cTn id="17" presetID="2" presetClass="mediacall" presetSubtype="0" fill="hold" nodeType="clickEffect">
                                  <p:stCondLst>
                                    <p:cond delay="0"/>
                                  </p:stCondLst>
                                  <p:childTnLst>
                                    <p:cmd type="call" cmd="togglePause">
                                      <p:cBhvr>
                                        <p:cTn id="18" dur="1" fill="hold"/>
                                        <p:tgtEl>
                                          <p:spTgt spid="2"/>
                                        </p:tgtEl>
                                      </p:cBhvr>
                                    </p:cmd>
                                  </p:childTnLst>
                                </p:cTn>
                              </p:par>
                            </p:childTnLst>
                          </p:cTn>
                        </p:par>
                      </p:childTnLst>
                    </p:cTn>
                  </p:par>
                </p:childTnLst>
              </p:cTn>
              <p:nextCondLst>
                <p:cond evt="onClick" delay="0">
                  <p:tgtEl>
                    <p:spTgt spid="2"/>
                  </p:tgtEl>
                </p:cond>
              </p:nextCondLst>
            </p:seq>
          </p:childTnLst>
        </p:cTn>
      </p:par>
    </p:tnLst>
    <p:bldLst>
      <p:bldP spid="3" grpId="0"/>
      <p:bldP spid="4" grpId="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79CD755-A91C-C289-F127-C80DBE58ECC5}"/>
            </a:ext>
          </a:extLst>
        </p:cNvPr>
        <p:cNvGrpSpPr/>
        <p:nvPr/>
      </p:nvGrpSpPr>
      <p:grpSpPr>
        <a:xfrm>
          <a:off x="0" y="0"/>
          <a:ext cx="0" cy="0"/>
          <a:chOff x="0" y="0"/>
          <a:chExt cx="0" cy="0"/>
        </a:xfrm>
      </p:grpSpPr>
      <p:pic>
        <p:nvPicPr>
          <p:cNvPr id="2118" name="Picture 2" descr="Ai Genereret, Forladt, Bygning, Gammel">
            <a:extLst>
              <a:ext uri="{FF2B5EF4-FFF2-40B4-BE49-F238E27FC236}">
                <a16:creationId xmlns:a16="http://schemas.microsoft.com/office/drawing/2014/main" id="{71579417-0002-686E-99FF-09DFEB5F5CAE}"/>
              </a:ext>
            </a:extLst>
          </p:cNvPr>
          <p:cNvPicPr>
            <a:picLocks noChangeAspect="1" noChangeArrowheads="1"/>
          </p:cNvPicPr>
          <p:nvPr/>
        </p:nvPicPr>
        <p:blipFill>
          <a:blip r:embed="rId5">
            <a:extLst>
              <a:ext uri="{BEBA8EAE-BF5A-486C-A8C5-ECC9F3942E4B}">
                <a14:imgProps xmlns:a14="http://schemas.microsoft.com/office/drawing/2010/main">
                  <a14:imgLayer r:embed="rId6">
                    <a14:imgEffect>
                      <a14:brightnessContrast bright="-40000" contrast="-40000"/>
                    </a14:imgEffect>
                  </a14:imgLayer>
                </a14:imgProps>
              </a:ext>
              <a:ext uri="{28A0092B-C50C-407E-A947-70E740481C1C}">
                <a14:useLocalDpi xmlns:a14="http://schemas.microsoft.com/office/drawing/2010/main" val="0"/>
              </a:ext>
            </a:extLst>
          </a:blip>
          <a:srcRect l="5024" r="14072" b="-1"/>
          <a:stretch/>
        </p:blipFill>
        <p:spPr bwMode="auto">
          <a:xfrm>
            <a:off x="-1750" y="1282"/>
            <a:ext cx="9905980" cy="6856718"/>
          </a:xfrm>
          <a:prstGeom prst="rect">
            <a:avLst/>
          </a:prstGeom>
          <a:noFill/>
          <a:extLst>
            <a:ext uri="{909E8E84-426E-40DD-AFC4-6F175D3DCCD1}">
              <a14:hiddenFill xmlns:a14="http://schemas.microsoft.com/office/drawing/2010/main">
                <a:solidFill>
                  <a:srgbClr val="FFFFFF"/>
                </a:solidFill>
              </a14:hiddenFill>
            </a:ext>
          </a:extLst>
        </p:spPr>
      </p:pic>
      <p:sp>
        <p:nvSpPr>
          <p:cNvPr id="2" name="Titel 1">
            <a:extLst>
              <a:ext uri="{FF2B5EF4-FFF2-40B4-BE49-F238E27FC236}">
                <a16:creationId xmlns:a16="http://schemas.microsoft.com/office/drawing/2014/main" id="{F4D46317-1A3A-B41B-49EE-3726954173AB}"/>
              </a:ext>
            </a:extLst>
          </p:cNvPr>
          <p:cNvSpPr>
            <a:spLocks noGrp="1"/>
          </p:cNvSpPr>
          <p:nvPr>
            <p:ph type="title"/>
          </p:nvPr>
        </p:nvSpPr>
        <p:spPr>
          <a:xfrm>
            <a:off x="401638" y="110296"/>
            <a:ext cx="8543925" cy="1325563"/>
          </a:xfrm>
        </p:spPr>
        <p:txBody>
          <a:bodyPr/>
          <a:lstStyle/>
          <a:p>
            <a:r>
              <a:rPr lang="da-DK" dirty="0">
                <a:solidFill>
                  <a:schemeClr val="bg1"/>
                </a:solidFill>
                <a:latin typeface="Herculanum" panose="02000505000000020004" pitchFamily="2" charset="77"/>
              </a:rPr>
              <a:t>Uran – 227  </a:t>
            </a:r>
          </a:p>
        </p:txBody>
      </p:sp>
      <p:grpSp>
        <p:nvGrpSpPr>
          <p:cNvPr id="688" name="Gruppe 687">
            <a:extLst>
              <a:ext uri="{FF2B5EF4-FFF2-40B4-BE49-F238E27FC236}">
                <a16:creationId xmlns:a16="http://schemas.microsoft.com/office/drawing/2014/main" id="{01F83609-0EAB-5D00-636C-5CCEB2D5C729}"/>
              </a:ext>
            </a:extLst>
          </p:cNvPr>
          <p:cNvGrpSpPr/>
          <p:nvPr/>
        </p:nvGrpSpPr>
        <p:grpSpPr>
          <a:xfrm>
            <a:off x="338113" y="1387706"/>
            <a:ext cx="5842309" cy="5233756"/>
            <a:chOff x="766885" y="981717"/>
            <a:chExt cx="5842309" cy="5233756"/>
          </a:xfrm>
        </p:grpSpPr>
        <p:grpSp>
          <p:nvGrpSpPr>
            <p:cNvPr id="689" name="Gruppe 688">
              <a:extLst>
                <a:ext uri="{FF2B5EF4-FFF2-40B4-BE49-F238E27FC236}">
                  <a16:creationId xmlns:a16="http://schemas.microsoft.com/office/drawing/2014/main" id="{C3DB79BB-3CB8-85F8-2C43-89321C631357}"/>
                </a:ext>
              </a:extLst>
            </p:cNvPr>
            <p:cNvGrpSpPr/>
            <p:nvPr/>
          </p:nvGrpSpPr>
          <p:grpSpPr>
            <a:xfrm>
              <a:off x="778422" y="981717"/>
              <a:ext cx="5830772" cy="5233756"/>
              <a:chOff x="-136438" y="1029165"/>
              <a:chExt cx="5830772" cy="5233756"/>
            </a:xfrm>
          </p:grpSpPr>
          <p:grpSp>
            <p:nvGrpSpPr>
              <p:cNvPr id="858" name="Gruppe 857">
                <a:extLst>
                  <a:ext uri="{FF2B5EF4-FFF2-40B4-BE49-F238E27FC236}">
                    <a16:creationId xmlns:a16="http://schemas.microsoft.com/office/drawing/2014/main" id="{66C416DB-84FE-C64C-6140-5DFDF830D8CD}"/>
                  </a:ext>
                </a:extLst>
              </p:cNvPr>
              <p:cNvGrpSpPr/>
              <p:nvPr/>
            </p:nvGrpSpPr>
            <p:grpSpPr>
              <a:xfrm>
                <a:off x="4253398" y="1061132"/>
                <a:ext cx="442069" cy="4756379"/>
                <a:chOff x="3817279" y="1064461"/>
                <a:chExt cx="442069" cy="4756379"/>
              </a:xfrm>
            </p:grpSpPr>
            <p:sp>
              <p:nvSpPr>
                <p:cNvPr id="1528" name="Rektangel 1527">
                  <a:extLst>
                    <a:ext uri="{FF2B5EF4-FFF2-40B4-BE49-F238E27FC236}">
                      <a16:creationId xmlns:a16="http://schemas.microsoft.com/office/drawing/2014/main" id="{92F8F34D-E229-AD3F-64DC-54190FFC2273}"/>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529" name="Rektangel 1528">
                  <a:extLst>
                    <a:ext uri="{FF2B5EF4-FFF2-40B4-BE49-F238E27FC236}">
                      <a16:creationId xmlns:a16="http://schemas.microsoft.com/office/drawing/2014/main" id="{414DEBC7-8ACB-E48D-720C-718C2DA2F096}"/>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530" name="Rektangel 1529">
                  <a:extLst>
                    <a:ext uri="{FF2B5EF4-FFF2-40B4-BE49-F238E27FC236}">
                      <a16:creationId xmlns:a16="http://schemas.microsoft.com/office/drawing/2014/main" id="{011F46DB-07AE-1DE1-CA10-02C0BBBDF41A}"/>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531" name="Rektangel 1530">
                  <a:extLst>
                    <a:ext uri="{FF2B5EF4-FFF2-40B4-BE49-F238E27FC236}">
                      <a16:creationId xmlns:a16="http://schemas.microsoft.com/office/drawing/2014/main" id="{99C8FCB9-1E95-260E-F5E8-CF3A4D168993}"/>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532" name="Rektangel 1531">
                  <a:extLst>
                    <a:ext uri="{FF2B5EF4-FFF2-40B4-BE49-F238E27FC236}">
                      <a16:creationId xmlns:a16="http://schemas.microsoft.com/office/drawing/2014/main" id="{1879FB44-0C3B-89B5-9490-504694D1B7A2}"/>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533" name="Rektangel 1532">
                  <a:extLst>
                    <a:ext uri="{FF2B5EF4-FFF2-40B4-BE49-F238E27FC236}">
                      <a16:creationId xmlns:a16="http://schemas.microsoft.com/office/drawing/2014/main" id="{28C44287-0AF2-3D24-9171-B560AD9AA1DC}"/>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534" name="Rektangel 1533">
                  <a:extLst>
                    <a:ext uri="{FF2B5EF4-FFF2-40B4-BE49-F238E27FC236}">
                      <a16:creationId xmlns:a16="http://schemas.microsoft.com/office/drawing/2014/main" id="{CC306D73-FE9B-1458-967C-A3516EC9133C}"/>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535" name="Rektangel 1534">
                  <a:extLst>
                    <a:ext uri="{FF2B5EF4-FFF2-40B4-BE49-F238E27FC236}">
                      <a16:creationId xmlns:a16="http://schemas.microsoft.com/office/drawing/2014/main" id="{46FC3911-50E5-A825-D492-DAA2B38CF5DC}"/>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536" name="Rektangel 1535">
                  <a:extLst>
                    <a:ext uri="{FF2B5EF4-FFF2-40B4-BE49-F238E27FC236}">
                      <a16:creationId xmlns:a16="http://schemas.microsoft.com/office/drawing/2014/main" id="{96A77263-1A21-5D0D-208A-8ECF55213D89}"/>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537" name="Rektangel 1536">
                  <a:extLst>
                    <a:ext uri="{FF2B5EF4-FFF2-40B4-BE49-F238E27FC236}">
                      <a16:creationId xmlns:a16="http://schemas.microsoft.com/office/drawing/2014/main" id="{8800D35F-AFD2-A0EB-DED6-B9BEE5B3C988}"/>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538" name="Rektangel 1537">
                  <a:extLst>
                    <a:ext uri="{FF2B5EF4-FFF2-40B4-BE49-F238E27FC236}">
                      <a16:creationId xmlns:a16="http://schemas.microsoft.com/office/drawing/2014/main" id="{C25E7E58-508C-86D9-DEB8-92CB007C45CD}"/>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859" name="Rektangel 858">
                <a:extLst>
                  <a:ext uri="{FF2B5EF4-FFF2-40B4-BE49-F238E27FC236}">
                    <a16:creationId xmlns:a16="http://schemas.microsoft.com/office/drawing/2014/main" id="{CF3454CB-6254-8A3B-F428-DA27231A28EB}"/>
                  </a:ext>
                </a:extLst>
              </p:cNvPr>
              <p:cNvSpPr>
                <a:spLocks noChangeAspect="1"/>
              </p:cNvSpPr>
              <p:nvPr/>
            </p:nvSpPr>
            <p:spPr>
              <a:xfrm>
                <a:off x="4265457" y="581623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860" name="Gruppe 859">
                <a:extLst>
                  <a:ext uri="{FF2B5EF4-FFF2-40B4-BE49-F238E27FC236}">
                    <a16:creationId xmlns:a16="http://schemas.microsoft.com/office/drawing/2014/main" id="{80758591-8DD5-8F71-F03E-DD6CFFBE3DC2}"/>
                  </a:ext>
                </a:extLst>
              </p:cNvPr>
              <p:cNvGrpSpPr/>
              <p:nvPr/>
            </p:nvGrpSpPr>
            <p:grpSpPr>
              <a:xfrm>
                <a:off x="4196610" y="1032983"/>
                <a:ext cx="641389" cy="5216305"/>
                <a:chOff x="2892468" y="1032983"/>
                <a:chExt cx="641389" cy="5216305"/>
              </a:xfrm>
            </p:grpSpPr>
            <p:grpSp>
              <p:nvGrpSpPr>
                <p:cNvPr id="1491" name="Gruppe 1490">
                  <a:extLst>
                    <a:ext uri="{FF2B5EF4-FFF2-40B4-BE49-F238E27FC236}">
                      <a16:creationId xmlns:a16="http://schemas.microsoft.com/office/drawing/2014/main" id="{88FDC346-1869-E00C-7DB5-6F95E0A45E76}"/>
                    </a:ext>
                  </a:extLst>
                </p:cNvPr>
                <p:cNvGrpSpPr/>
                <p:nvPr/>
              </p:nvGrpSpPr>
              <p:grpSpPr>
                <a:xfrm>
                  <a:off x="2892468" y="1032983"/>
                  <a:ext cx="641389" cy="5216305"/>
                  <a:chOff x="3475384" y="1188399"/>
                  <a:chExt cx="641389" cy="5216305"/>
                </a:xfrm>
              </p:grpSpPr>
              <p:sp>
                <p:nvSpPr>
                  <p:cNvPr id="1495" name="Tekstfelt 1494">
                    <a:extLst>
                      <a:ext uri="{FF2B5EF4-FFF2-40B4-BE49-F238E27FC236}">
                        <a16:creationId xmlns:a16="http://schemas.microsoft.com/office/drawing/2014/main" id="{CE66F259-5320-29BD-26F9-5F450A15754F}"/>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496" name="Tekstfelt 1495">
                    <a:extLst>
                      <a:ext uri="{FF2B5EF4-FFF2-40B4-BE49-F238E27FC236}">
                        <a16:creationId xmlns:a16="http://schemas.microsoft.com/office/drawing/2014/main" id="{51503CB0-DA34-0237-A596-CEBA81F375AA}"/>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497" name="Tekstfelt 1496">
                    <a:extLst>
                      <a:ext uri="{FF2B5EF4-FFF2-40B4-BE49-F238E27FC236}">
                        <a16:creationId xmlns:a16="http://schemas.microsoft.com/office/drawing/2014/main" id="{16C7DDC1-4A5E-6BC8-1F9A-C9194E393046}"/>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498" name="Tekstfelt 1497">
                    <a:extLst>
                      <a:ext uri="{FF2B5EF4-FFF2-40B4-BE49-F238E27FC236}">
                        <a16:creationId xmlns:a16="http://schemas.microsoft.com/office/drawing/2014/main" id="{10B6F7A2-D4B4-38DB-640B-F16FD8D7F276}"/>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499" name="Tekstfelt 1498">
                    <a:extLst>
                      <a:ext uri="{FF2B5EF4-FFF2-40B4-BE49-F238E27FC236}">
                        <a16:creationId xmlns:a16="http://schemas.microsoft.com/office/drawing/2014/main" id="{61D2E650-B94E-1C55-D62E-DBAFA5687BD0}"/>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500" name="Tekstfelt 1499">
                    <a:extLst>
                      <a:ext uri="{FF2B5EF4-FFF2-40B4-BE49-F238E27FC236}">
                        <a16:creationId xmlns:a16="http://schemas.microsoft.com/office/drawing/2014/main" id="{82861378-3E4F-E642-9E01-34F0490B91C6}"/>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501" name="Tekstfelt 1500">
                    <a:extLst>
                      <a:ext uri="{FF2B5EF4-FFF2-40B4-BE49-F238E27FC236}">
                        <a16:creationId xmlns:a16="http://schemas.microsoft.com/office/drawing/2014/main" id="{C09EF355-B37E-D4BA-7784-7AC70B390BE9}"/>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502" name="Tekstfelt 1501">
                    <a:extLst>
                      <a:ext uri="{FF2B5EF4-FFF2-40B4-BE49-F238E27FC236}">
                        <a16:creationId xmlns:a16="http://schemas.microsoft.com/office/drawing/2014/main" id="{08B8BEF9-D1D5-2D89-7A81-4D781380BDAC}"/>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503" name="Tekstfelt 1502">
                    <a:extLst>
                      <a:ext uri="{FF2B5EF4-FFF2-40B4-BE49-F238E27FC236}">
                        <a16:creationId xmlns:a16="http://schemas.microsoft.com/office/drawing/2014/main" id="{C6294EE3-DD79-853C-7CB5-82BB8306869C}"/>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504" name="Tekstfelt 1503">
                    <a:extLst>
                      <a:ext uri="{FF2B5EF4-FFF2-40B4-BE49-F238E27FC236}">
                        <a16:creationId xmlns:a16="http://schemas.microsoft.com/office/drawing/2014/main" id="{C156D0D6-1D48-CE1A-7EEC-36E5D730E65A}"/>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505" name="Tekstfelt 1504">
                    <a:extLst>
                      <a:ext uri="{FF2B5EF4-FFF2-40B4-BE49-F238E27FC236}">
                        <a16:creationId xmlns:a16="http://schemas.microsoft.com/office/drawing/2014/main" id="{2B133538-E14F-0EC4-D6A5-1B672104F8E0}"/>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506" name="Tekstfelt 1505">
                    <a:extLst>
                      <a:ext uri="{FF2B5EF4-FFF2-40B4-BE49-F238E27FC236}">
                        <a16:creationId xmlns:a16="http://schemas.microsoft.com/office/drawing/2014/main" id="{30DD9D3E-0498-7023-235F-982E7EBFFB98}"/>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507" name="Tekstfelt 1506">
                    <a:extLst>
                      <a:ext uri="{FF2B5EF4-FFF2-40B4-BE49-F238E27FC236}">
                        <a16:creationId xmlns:a16="http://schemas.microsoft.com/office/drawing/2014/main" id="{373EA285-3505-DA2E-C0E3-3F8500A9EE91}"/>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508" name="Tekstfelt 1507">
                    <a:extLst>
                      <a:ext uri="{FF2B5EF4-FFF2-40B4-BE49-F238E27FC236}">
                        <a16:creationId xmlns:a16="http://schemas.microsoft.com/office/drawing/2014/main" id="{2682E383-6E98-1990-8D28-8EBE44DB9EF9}"/>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509" name="Tekstfelt 1508">
                    <a:extLst>
                      <a:ext uri="{FF2B5EF4-FFF2-40B4-BE49-F238E27FC236}">
                        <a16:creationId xmlns:a16="http://schemas.microsoft.com/office/drawing/2014/main" id="{9E28B770-371F-BCB2-7FAB-8F0524D186DE}"/>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510" name="Tekstfelt 1509">
                    <a:extLst>
                      <a:ext uri="{FF2B5EF4-FFF2-40B4-BE49-F238E27FC236}">
                        <a16:creationId xmlns:a16="http://schemas.microsoft.com/office/drawing/2014/main" id="{FCBFFFAE-F8F6-8A3F-846C-B912A4097A7F}"/>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511" name="Tekstfelt 1510">
                    <a:extLst>
                      <a:ext uri="{FF2B5EF4-FFF2-40B4-BE49-F238E27FC236}">
                        <a16:creationId xmlns:a16="http://schemas.microsoft.com/office/drawing/2014/main" id="{E5BFDC6F-D97E-FAC5-C622-33616A0B273C}"/>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512" name="Tekstfelt 1511">
                    <a:extLst>
                      <a:ext uri="{FF2B5EF4-FFF2-40B4-BE49-F238E27FC236}">
                        <a16:creationId xmlns:a16="http://schemas.microsoft.com/office/drawing/2014/main" id="{F731A9BE-353B-D7D7-7971-AFD57CEC520D}"/>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513" name="Tekstfelt 1512">
                    <a:extLst>
                      <a:ext uri="{FF2B5EF4-FFF2-40B4-BE49-F238E27FC236}">
                        <a16:creationId xmlns:a16="http://schemas.microsoft.com/office/drawing/2014/main" id="{3A5CE225-8256-377B-BADF-D1724715C9D3}"/>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514" name="Tekstfelt 1513">
                    <a:extLst>
                      <a:ext uri="{FF2B5EF4-FFF2-40B4-BE49-F238E27FC236}">
                        <a16:creationId xmlns:a16="http://schemas.microsoft.com/office/drawing/2014/main" id="{1311C45D-FA68-1C07-F6DE-39CAFBEDA35A}"/>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515" name="Tekstfelt 1514">
                    <a:extLst>
                      <a:ext uri="{FF2B5EF4-FFF2-40B4-BE49-F238E27FC236}">
                        <a16:creationId xmlns:a16="http://schemas.microsoft.com/office/drawing/2014/main" id="{4FCC474A-4592-B501-62F4-451C5E636BBE}"/>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516" name="Tekstfelt 1515">
                    <a:extLst>
                      <a:ext uri="{FF2B5EF4-FFF2-40B4-BE49-F238E27FC236}">
                        <a16:creationId xmlns:a16="http://schemas.microsoft.com/office/drawing/2014/main" id="{D9DC6FFA-DB03-F668-5F1C-45E3EB1B7B93}"/>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517" name="Tekstfelt 1516">
                    <a:extLst>
                      <a:ext uri="{FF2B5EF4-FFF2-40B4-BE49-F238E27FC236}">
                        <a16:creationId xmlns:a16="http://schemas.microsoft.com/office/drawing/2014/main" id="{1B7FA019-8E2A-8EC6-1251-1147FFEDD43B}"/>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518" name="Tekstfelt 1517">
                    <a:extLst>
                      <a:ext uri="{FF2B5EF4-FFF2-40B4-BE49-F238E27FC236}">
                        <a16:creationId xmlns:a16="http://schemas.microsoft.com/office/drawing/2014/main" id="{FBE1D879-B913-AB82-5883-F5D5F165D0B3}"/>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519" name="Tekstfelt 1518">
                    <a:extLst>
                      <a:ext uri="{FF2B5EF4-FFF2-40B4-BE49-F238E27FC236}">
                        <a16:creationId xmlns:a16="http://schemas.microsoft.com/office/drawing/2014/main" id="{8706A7AD-05A4-D5B4-3FB6-7A64477882D1}"/>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520" name="Tekstfelt 1519">
                    <a:extLst>
                      <a:ext uri="{FF2B5EF4-FFF2-40B4-BE49-F238E27FC236}">
                        <a16:creationId xmlns:a16="http://schemas.microsoft.com/office/drawing/2014/main" id="{1F5BB6C8-6C1F-A03C-6071-F43EB2E8AEFE}"/>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521" name="Tekstfelt 1520">
                    <a:extLst>
                      <a:ext uri="{FF2B5EF4-FFF2-40B4-BE49-F238E27FC236}">
                        <a16:creationId xmlns:a16="http://schemas.microsoft.com/office/drawing/2014/main" id="{A3E6D897-45C1-6B24-6F29-4C955078102B}"/>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522" name="Tekstfelt 1521">
                    <a:extLst>
                      <a:ext uri="{FF2B5EF4-FFF2-40B4-BE49-F238E27FC236}">
                        <a16:creationId xmlns:a16="http://schemas.microsoft.com/office/drawing/2014/main" id="{7B1797DA-0794-1E30-E19E-ADA8FE493D83}"/>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523" name="Tekstfelt 1522">
                    <a:extLst>
                      <a:ext uri="{FF2B5EF4-FFF2-40B4-BE49-F238E27FC236}">
                        <a16:creationId xmlns:a16="http://schemas.microsoft.com/office/drawing/2014/main" id="{E93F67B9-A8F3-FB3B-7EC6-3B4192FDE3C4}"/>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524" name="Tekstfelt 1523">
                    <a:extLst>
                      <a:ext uri="{FF2B5EF4-FFF2-40B4-BE49-F238E27FC236}">
                        <a16:creationId xmlns:a16="http://schemas.microsoft.com/office/drawing/2014/main" id="{ABF3AA82-6FA9-DE16-4CB9-35D4C65A456C}"/>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525" name="Tekstfelt 1524">
                    <a:extLst>
                      <a:ext uri="{FF2B5EF4-FFF2-40B4-BE49-F238E27FC236}">
                        <a16:creationId xmlns:a16="http://schemas.microsoft.com/office/drawing/2014/main" id="{0168E3AE-31EE-1866-4DCD-C9F6B6FF6A22}"/>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526" name="Tekstfelt 1525">
                    <a:extLst>
                      <a:ext uri="{FF2B5EF4-FFF2-40B4-BE49-F238E27FC236}">
                        <a16:creationId xmlns:a16="http://schemas.microsoft.com/office/drawing/2014/main" id="{05693D71-A7D5-BAD8-2D4B-CA48B79EF537}"/>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527" name="Tekstfelt 1526">
                    <a:extLst>
                      <a:ext uri="{FF2B5EF4-FFF2-40B4-BE49-F238E27FC236}">
                        <a16:creationId xmlns:a16="http://schemas.microsoft.com/office/drawing/2014/main" id="{3D727AED-6C51-0FD7-3C07-2A592AF5E881}"/>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492" name="Tekstfelt 1491">
                  <a:extLst>
                    <a:ext uri="{FF2B5EF4-FFF2-40B4-BE49-F238E27FC236}">
                      <a16:creationId xmlns:a16="http://schemas.microsoft.com/office/drawing/2014/main" id="{9166D003-BF48-FF79-A475-C073480975CD}"/>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493" name="Tekstfelt 1492">
                  <a:extLst>
                    <a:ext uri="{FF2B5EF4-FFF2-40B4-BE49-F238E27FC236}">
                      <a16:creationId xmlns:a16="http://schemas.microsoft.com/office/drawing/2014/main" id="{02455F61-85F3-DAEF-86E8-144F60EAB1CD}"/>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494" name="Tekstfelt 1493">
                  <a:extLst>
                    <a:ext uri="{FF2B5EF4-FFF2-40B4-BE49-F238E27FC236}">
                      <a16:creationId xmlns:a16="http://schemas.microsoft.com/office/drawing/2014/main" id="{19CDF657-DB23-2CDB-DBC7-466180A5DFD3}"/>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861" name="Gruppe 860">
                <a:extLst>
                  <a:ext uri="{FF2B5EF4-FFF2-40B4-BE49-F238E27FC236}">
                    <a16:creationId xmlns:a16="http://schemas.microsoft.com/office/drawing/2014/main" id="{720539F8-A36F-3427-79EA-75C31917D2D7}"/>
                  </a:ext>
                </a:extLst>
              </p:cNvPr>
              <p:cNvGrpSpPr/>
              <p:nvPr/>
            </p:nvGrpSpPr>
            <p:grpSpPr>
              <a:xfrm>
                <a:off x="4188892" y="1168460"/>
                <a:ext cx="374057" cy="4971316"/>
                <a:chOff x="2884750" y="1168460"/>
                <a:chExt cx="374057" cy="4971316"/>
              </a:xfrm>
            </p:grpSpPr>
            <p:grpSp>
              <p:nvGrpSpPr>
                <p:cNvPr id="1478" name="Gruppe 1477">
                  <a:extLst>
                    <a:ext uri="{FF2B5EF4-FFF2-40B4-BE49-F238E27FC236}">
                      <a16:creationId xmlns:a16="http://schemas.microsoft.com/office/drawing/2014/main" id="{F4E8AA55-AEE8-4705-0379-82E627D451C7}"/>
                    </a:ext>
                  </a:extLst>
                </p:cNvPr>
                <p:cNvGrpSpPr/>
                <p:nvPr/>
              </p:nvGrpSpPr>
              <p:grpSpPr>
                <a:xfrm>
                  <a:off x="2884750" y="1168460"/>
                  <a:ext cx="358241" cy="4542339"/>
                  <a:chOff x="3468415" y="1754237"/>
                  <a:chExt cx="358241" cy="4542339"/>
                </a:xfrm>
              </p:grpSpPr>
              <p:sp>
                <p:nvSpPr>
                  <p:cNvPr id="1480" name="Tekstfelt 1479">
                    <a:extLst>
                      <a:ext uri="{FF2B5EF4-FFF2-40B4-BE49-F238E27FC236}">
                        <a16:creationId xmlns:a16="http://schemas.microsoft.com/office/drawing/2014/main" id="{3B037D26-DDA0-3498-DE38-F720754AC3EB}"/>
                      </a:ext>
                    </a:extLst>
                  </p:cNvPr>
                  <p:cNvSpPr txBox="1"/>
                  <p:nvPr/>
                </p:nvSpPr>
                <p:spPr>
                  <a:xfrm>
                    <a:off x="3477366" y="60811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217</a:t>
                    </a:r>
                  </a:p>
                </p:txBody>
              </p:sp>
              <p:sp>
                <p:nvSpPr>
                  <p:cNvPr id="1481" name="Tekstfelt 1480">
                    <a:extLst>
                      <a:ext uri="{FF2B5EF4-FFF2-40B4-BE49-F238E27FC236}">
                        <a16:creationId xmlns:a16="http://schemas.microsoft.com/office/drawing/2014/main" id="{DA3C950C-8724-0E2B-43C9-78665F967354}"/>
                      </a:ext>
                    </a:extLst>
                  </p:cNvPr>
                  <p:cNvSpPr txBox="1"/>
                  <p:nvPr/>
                </p:nvSpPr>
                <p:spPr>
                  <a:xfrm>
                    <a:off x="3470660" y="218566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226</a:t>
                    </a:r>
                  </a:p>
                </p:txBody>
              </p:sp>
              <p:sp>
                <p:nvSpPr>
                  <p:cNvPr id="1482" name="Tekstfelt 1481">
                    <a:extLst>
                      <a:ext uri="{FF2B5EF4-FFF2-40B4-BE49-F238E27FC236}">
                        <a16:creationId xmlns:a16="http://schemas.microsoft.com/office/drawing/2014/main" id="{EC93CED1-8CE7-FE53-84D6-5395C001C893}"/>
                      </a:ext>
                    </a:extLst>
                  </p:cNvPr>
                  <p:cNvSpPr txBox="1"/>
                  <p:nvPr/>
                </p:nvSpPr>
                <p:spPr>
                  <a:xfrm>
                    <a:off x="3470659" y="26193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225</a:t>
                    </a:r>
                  </a:p>
                </p:txBody>
              </p:sp>
              <p:sp>
                <p:nvSpPr>
                  <p:cNvPr id="1483" name="Tekstfelt 1482">
                    <a:extLst>
                      <a:ext uri="{FF2B5EF4-FFF2-40B4-BE49-F238E27FC236}">
                        <a16:creationId xmlns:a16="http://schemas.microsoft.com/office/drawing/2014/main" id="{8505C377-340F-9922-C738-F408BF51CB31}"/>
                      </a:ext>
                    </a:extLst>
                  </p:cNvPr>
                  <p:cNvSpPr txBox="1"/>
                  <p:nvPr/>
                </p:nvSpPr>
                <p:spPr>
                  <a:xfrm>
                    <a:off x="3468415" y="305412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224</a:t>
                    </a:r>
                  </a:p>
                </p:txBody>
              </p:sp>
              <p:sp>
                <p:nvSpPr>
                  <p:cNvPr id="1484" name="Tekstfelt 1483">
                    <a:extLst>
                      <a:ext uri="{FF2B5EF4-FFF2-40B4-BE49-F238E27FC236}">
                        <a16:creationId xmlns:a16="http://schemas.microsoft.com/office/drawing/2014/main" id="{BA73A2FE-797A-ECF5-DD24-A95E4DE7AFD5}"/>
                      </a:ext>
                    </a:extLst>
                  </p:cNvPr>
                  <p:cNvSpPr txBox="1"/>
                  <p:nvPr/>
                </p:nvSpPr>
                <p:spPr>
                  <a:xfrm>
                    <a:off x="3469533" y="348555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223</a:t>
                    </a:r>
                  </a:p>
                </p:txBody>
              </p:sp>
              <p:sp>
                <p:nvSpPr>
                  <p:cNvPr id="1485" name="Tekstfelt 1484">
                    <a:extLst>
                      <a:ext uri="{FF2B5EF4-FFF2-40B4-BE49-F238E27FC236}">
                        <a16:creationId xmlns:a16="http://schemas.microsoft.com/office/drawing/2014/main" id="{ABCD8886-905C-4702-431A-73B760AF914D}"/>
                      </a:ext>
                    </a:extLst>
                  </p:cNvPr>
                  <p:cNvSpPr txBox="1"/>
                  <p:nvPr/>
                </p:nvSpPr>
                <p:spPr>
                  <a:xfrm>
                    <a:off x="3470652" y="391699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222</a:t>
                    </a:r>
                  </a:p>
                </p:txBody>
              </p:sp>
              <p:sp>
                <p:nvSpPr>
                  <p:cNvPr id="1486" name="Tekstfelt 1485">
                    <a:extLst>
                      <a:ext uri="{FF2B5EF4-FFF2-40B4-BE49-F238E27FC236}">
                        <a16:creationId xmlns:a16="http://schemas.microsoft.com/office/drawing/2014/main" id="{E2FAFEBC-3C39-B363-10FE-59549B597A75}"/>
                      </a:ext>
                    </a:extLst>
                  </p:cNvPr>
                  <p:cNvSpPr txBox="1"/>
                  <p:nvPr/>
                </p:nvSpPr>
                <p:spPr>
                  <a:xfrm>
                    <a:off x="3471769" y="434842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221</a:t>
                    </a:r>
                  </a:p>
                </p:txBody>
              </p:sp>
              <p:sp>
                <p:nvSpPr>
                  <p:cNvPr id="1487" name="Tekstfelt 1486">
                    <a:extLst>
                      <a:ext uri="{FF2B5EF4-FFF2-40B4-BE49-F238E27FC236}">
                        <a16:creationId xmlns:a16="http://schemas.microsoft.com/office/drawing/2014/main" id="{8E60D61C-2F27-59AB-8413-9A2A3FA9B677}"/>
                      </a:ext>
                    </a:extLst>
                  </p:cNvPr>
                  <p:cNvSpPr txBox="1"/>
                  <p:nvPr/>
                </p:nvSpPr>
                <p:spPr>
                  <a:xfrm>
                    <a:off x="3472887" y="477984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220</a:t>
                    </a:r>
                  </a:p>
                </p:txBody>
              </p:sp>
              <p:sp>
                <p:nvSpPr>
                  <p:cNvPr id="1488" name="Tekstfelt 1487">
                    <a:extLst>
                      <a:ext uri="{FF2B5EF4-FFF2-40B4-BE49-F238E27FC236}">
                        <a16:creationId xmlns:a16="http://schemas.microsoft.com/office/drawing/2014/main" id="{746F09F9-8316-D7B6-587F-E2FF40D3C06A}"/>
                      </a:ext>
                    </a:extLst>
                  </p:cNvPr>
                  <p:cNvSpPr txBox="1"/>
                  <p:nvPr/>
                </p:nvSpPr>
                <p:spPr>
                  <a:xfrm>
                    <a:off x="3477366" y="521127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219</a:t>
                    </a:r>
                  </a:p>
                </p:txBody>
              </p:sp>
              <p:sp>
                <p:nvSpPr>
                  <p:cNvPr id="1489" name="Tekstfelt 1488">
                    <a:extLst>
                      <a:ext uri="{FF2B5EF4-FFF2-40B4-BE49-F238E27FC236}">
                        <a16:creationId xmlns:a16="http://schemas.microsoft.com/office/drawing/2014/main" id="{2C40CF4F-24D0-51A1-45FD-211B7923C9EF}"/>
                      </a:ext>
                    </a:extLst>
                  </p:cNvPr>
                  <p:cNvSpPr txBox="1"/>
                  <p:nvPr/>
                </p:nvSpPr>
                <p:spPr>
                  <a:xfrm>
                    <a:off x="3478484" y="5646066"/>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218</a:t>
                    </a:r>
                  </a:p>
                </p:txBody>
              </p:sp>
              <p:sp>
                <p:nvSpPr>
                  <p:cNvPr id="1490" name="Tekstfelt 1489">
                    <a:extLst>
                      <a:ext uri="{FF2B5EF4-FFF2-40B4-BE49-F238E27FC236}">
                        <a16:creationId xmlns:a16="http://schemas.microsoft.com/office/drawing/2014/main" id="{254388E3-E45F-27E0-02D0-E41274F5F4D9}"/>
                      </a:ext>
                    </a:extLst>
                  </p:cNvPr>
                  <p:cNvSpPr txBox="1"/>
                  <p:nvPr/>
                </p:nvSpPr>
                <p:spPr>
                  <a:xfrm>
                    <a:off x="3469542" y="17542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227</a:t>
                    </a:r>
                  </a:p>
                </p:txBody>
              </p:sp>
            </p:grpSp>
            <p:sp>
              <p:nvSpPr>
                <p:cNvPr id="1479" name="Tekstfelt 1478">
                  <a:extLst>
                    <a:ext uri="{FF2B5EF4-FFF2-40B4-BE49-F238E27FC236}">
                      <a16:creationId xmlns:a16="http://schemas.microsoft.com/office/drawing/2014/main" id="{3B686488-5B99-C236-C954-F1BB91F3CCCB}"/>
                    </a:ext>
                  </a:extLst>
                </p:cNvPr>
                <p:cNvSpPr txBox="1"/>
                <p:nvPr/>
              </p:nvSpPr>
              <p:spPr>
                <a:xfrm>
                  <a:off x="2910635" y="59243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216</a:t>
                  </a:r>
                </a:p>
              </p:txBody>
            </p:sp>
          </p:grpSp>
          <p:grpSp>
            <p:nvGrpSpPr>
              <p:cNvPr id="862" name="Gruppe 861">
                <a:extLst>
                  <a:ext uri="{FF2B5EF4-FFF2-40B4-BE49-F238E27FC236}">
                    <a16:creationId xmlns:a16="http://schemas.microsoft.com/office/drawing/2014/main" id="{04555581-ECB7-EE74-217F-B33CE37832B3}"/>
                  </a:ext>
                </a:extLst>
              </p:cNvPr>
              <p:cNvGrpSpPr/>
              <p:nvPr/>
            </p:nvGrpSpPr>
            <p:grpSpPr>
              <a:xfrm>
                <a:off x="5119196" y="1063299"/>
                <a:ext cx="444157" cy="5190614"/>
                <a:chOff x="5753799" y="1204530"/>
                <a:chExt cx="444157" cy="5190614"/>
              </a:xfrm>
            </p:grpSpPr>
            <p:grpSp>
              <p:nvGrpSpPr>
                <p:cNvPr id="1465" name="Gruppe 1464">
                  <a:extLst>
                    <a:ext uri="{FF2B5EF4-FFF2-40B4-BE49-F238E27FC236}">
                      <a16:creationId xmlns:a16="http://schemas.microsoft.com/office/drawing/2014/main" id="{9A159C21-718A-2A5B-2945-96EFD30C5BF7}"/>
                    </a:ext>
                  </a:extLst>
                </p:cNvPr>
                <p:cNvGrpSpPr/>
                <p:nvPr/>
              </p:nvGrpSpPr>
              <p:grpSpPr>
                <a:xfrm>
                  <a:off x="5753799" y="1204530"/>
                  <a:ext cx="442069" cy="4756379"/>
                  <a:chOff x="3817279" y="1064461"/>
                  <a:chExt cx="442069" cy="4756379"/>
                </a:xfrm>
              </p:grpSpPr>
              <p:sp>
                <p:nvSpPr>
                  <p:cNvPr id="1467" name="Rektangel 1466">
                    <a:extLst>
                      <a:ext uri="{FF2B5EF4-FFF2-40B4-BE49-F238E27FC236}">
                        <a16:creationId xmlns:a16="http://schemas.microsoft.com/office/drawing/2014/main" id="{A8AFBB98-7941-EF5C-551D-F458ABA4824A}"/>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68" name="Rektangel 1467">
                    <a:extLst>
                      <a:ext uri="{FF2B5EF4-FFF2-40B4-BE49-F238E27FC236}">
                        <a16:creationId xmlns:a16="http://schemas.microsoft.com/office/drawing/2014/main" id="{3B13DF57-1287-8D0B-44D3-8333F58B229B}"/>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69" name="Rektangel 1468">
                    <a:extLst>
                      <a:ext uri="{FF2B5EF4-FFF2-40B4-BE49-F238E27FC236}">
                        <a16:creationId xmlns:a16="http://schemas.microsoft.com/office/drawing/2014/main" id="{A8410EE1-6926-7013-7BB3-91A37934F9F6}"/>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70" name="Rektangel 1469">
                    <a:extLst>
                      <a:ext uri="{FF2B5EF4-FFF2-40B4-BE49-F238E27FC236}">
                        <a16:creationId xmlns:a16="http://schemas.microsoft.com/office/drawing/2014/main" id="{18D10A77-3D95-9874-0275-9F2BA1040D87}"/>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71" name="Rektangel 1470">
                    <a:extLst>
                      <a:ext uri="{FF2B5EF4-FFF2-40B4-BE49-F238E27FC236}">
                        <a16:creationId xmlns:a16="http://schemas.microsoft.com/office/drawing/2014/main" id="{2197595F-0C58-9FC5-EFA5-9268811E152D}"/>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72" name="Rektangel 1471">
                    <a:extLst>
                      <a:ext uri="{FF2B5EF4-FFF2-40B4-BE49-F238E27FC236}">
                        <a16:creationId xmlns:a16="http://schemas.microsoft.com/office/drawing/2014/main" id="{3BC7BB48-4C34-A987-72B9-4B646729F94C}"/>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73" name="Rektangel 1472">
                    <a:extLst>
                      <a:ext uri="{FF2B5EF4-FFF2-40B4-BE49-F238E27FC236}">
                        <a16:creationId xmlns:a16="http://schemas.microsoft.com/office/drawing/2014/main" id="{6316A794-B371-0AD7-798E-61AC26E83F05}"/>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74" name="Rektangel 1473">
                    <a:extLst>
                      <a:ext uri="{FF2B5EF4-FFF2-40B4-BE49-F238E27FC236}">
                        <a16:creationId xmlns:a16="http://schemas.microsoft.com/office/drawing/2014/main" id="{96A6448D-0230-5DB4-5EC3-3552CC2D6AA5}"/>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75" name="Rektangel 1474">
                    <a:extLst>
                      <a:ext uri="{FF2B5EF4-FFF2-40B4-BE49-F238E27FC236}">
                        <a16:creationId xmlns:a16="http://schemas.microsoft.com/office/drawing/2014/main" id="{4456673E-C1B9-5484-DD6B-91BAFF5670E6}"/>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76" name="Rektangel 1475">
                    <a:extLst>
                      <a:ext uri="{FF2B5EF4-FFF2-40B4-BE49-F238E27FC236}">
                        <a16:creationId xmlns:a16="http://schemas.microsoft.com/office/drawing/2014/main" id="{5A54246B-04E0-67E8-A1E6-51F43E31A18D}"/>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77" name="Rektangel 1476">
                    <a:extLst>
                      <a:ext uri="{FF2B5EF4-FFF2-40B4-BE49-F238E27FC236}">
                        <a16:creationId xmlns:a16="http://schemas.microsoft.com/office/drawing/2014/main" id="{135D7438-DAE6-EB7C-95A5-441E036DCC3F}"/>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466" name="Rektangel 1465">
                  <a:extLst>
                    <a:ext uri="{FF2B5EF4-FFF2-40B4-BE49-F238E27FC236}">
                      <a16:creationId xmlns:a16="http://schemas.microsoft.com/office/drawing/2014/main" id="{6CD780CC-2C34-C72A-61E4-BFABBF4CA427}"/>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863" name="Gruppe 862">
                <a:extLst>
                  <a:ext uri="{FF2B5EF4-FFF2-40B4-BE49-F238E27FC236}">
                    <a16:creationId xmlns:a16="http://schemas.microsoft.com/office/drawing/2014/main" id="{F719BB6F-1B80-D2F6-02C2-3E71DD8E5ADD}"/>
                  </a:ext>
                </a:extLst>
              </p:cNvPr>
              <p:cNvGrpSpPr/>
              <p:nvPr/>
            </p:nvGrpSpPr>
            <p:grpSpPr>
              <a:xfrm>
                <a:off x="4687520" y="1061335"/>
                <a:ext cx="444157" cy="5190614"/>
                <a:chOff x="5753799" y="1204530"/>
                <a:chExt cx="444157" cy="5190614"/>
              </a:xfrm>
            </p:grpSpPr>
            <p:grpSp>
              <p:nvGrpSpPr>
                <p:cNvPr id="1452" name="Gruppe 1451">
                  <a:extLst>
                    <a:ext uri="{FF2B5EF4-FFF2-40B4-BE49-F238E27FC236}">
                      <a16:creationId xmlns:a16="http://schemas.microsoft.com/office/drawing/2014/main" id="{5951E6FB-E5D7-792D-95BE-F9509F541102}"/>
                    </a:ext>
                  </a:extLst>
                </p:cNvPr>
                <p:cNvGrpSpPr/>
                <p:nvPr/>
              </p:nvGrpSpPr>
              <p:grpSpPr>
                <a:xfrm>
                  <a:off x="5753799" y="1204530"/>
                  <a:ext cx="442069" cy="4756379"/>
                  <a:chOff x="3817279" y="1064461"/>
                  <a:chExt cx="442069" cy="4756379"/>
                </a:xfrm>
              </p:grpSpPr>
              <p:sp>
                <p:nvSpPr>
                  <p:cNvPr id="1454" name="Rektangel 1453">
                    <a:extLst>
                      <a:ext uri="{FF2B5EF4-FFF2-40B4-BE49-F238E27FC236}">
                        <a16:creationId xmlns:a16="http://schemas.microsoft.com/office/drawing/2014/main" id="{2C282B3C-AC14-D82B-23B3-D10AA8703102}"/>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55" name="Rektangel 1454">
                    <a:extLst>
                      <a:ext uri="{FF2B5EF4-FFF2-40B4-BE49-F238E27FC236}">
                        <a16:creationId xmlns:a16="http://schemas.microsoft.com/office/drawing/2014/main" id="{34E3E172-E169-585F-EC81-9B9DFF913D74}"/>
                      </a:ext>
                    </a:extLst>
                  </p:cNvPr>
                  <p:cNvSpPr>
                    <a:spLocks noChangeAspect="1"/>
                  </p:cNvSpPr>
                  <p:nvPr/>
                </p:nvSpPr>
                <p:spPr>
                  <a:xfrm>
                    <a:off x="3819523" y="1064461"/>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56" name="Rektangel 1455">
                    <a:extLst>
                      <a:ext uri="{FF2B5EF4-FFF2-40B4-BE49-F238E27FC236}">
                        <a16:creationId xmlns:a16="http://schemas.microsoft.com/office/drawing/2014/main" id="{8EE5A691-6FB3-9EB3-7F6F-8AE5FABA8059}"/>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57" name="Rektangel 1456">
                    <a:extLst>
                      <a:ext uri="{FF2B5EF4-FFF2-40B4-BE49-F238E27FC236}">
                        <a16:creationId xmlns:a16="http://schemas.microsoft.com/office/drawing/2014/main" id="{F8A41C7C-5409-5DA9-DB19-83DB11CF8F28}"/>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58" name="Rektangel 1457">
                    <a:extLst>
                      <a:ext uri="{FF2B5EF4-FFF2-40B4-BE49-F238E27FC236}">
                        <a16:creationId xmlns:a16="http://schemas.microsoft.com/office/drawing/2014/main" id="{27FEE912-4F6D-8B98-D208-E01ADC1152AB}"/>
                      </a:ext>
                    </a:extLst>
                  </p:cNvPr>
                  <p:cNvSpPr>
                    <a:spLocks noChangeAspect="1"/>
                  </p:cNvSpPr>
                  <p:nvPr/>
                </p:nvSpPr>
                <p:spPr>
                  <a:xfrm>
                    <a:off x="3817279" y="2796903"/>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59" name="Rektangel 1458">
                    <a:extLst>
                      <a:ext uri="{FF2B5EF4-FFF2-40B4-BE49-F238E27FC236}">
                        <a16:creationId xmlns:a16="http://schemas.microsoft.com/office/drawing/2014/main" id="{963442DD-7CC2-9C29-A2BC-B2F478D5D827}"/>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60" name="Rektangel 1459">
                    <a:extLst>
                      <a:ext uri="{FF2B5EF4-FFF2-40B4-BE49-F238E27FC236}">
                        <a16:creationId xmlns:a16="http://schemas.microsoft.com/office/drawing/2014/main" id="{ED6957E7-5D10-19BE-287C-70F29E7AD7DB}"/>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61" name="Rektangel 1460">
                    <a:extLst>
                      <a:ext uri="{FF2B5EF4-FFF2-40B4-BE49-F238E27FC236}">
                        <a16:creationId xmlns:a16="http://schemas.microsoft.com/office/drawing/2014/main" id="{83CC7866-A598-9D38-1AFB-DFA9CC3F45F2}"/>
                      </a:ext>
                    </a:extLst>
                  </p:cNvPr>
                  <p:cNvSpPr>
                    <a:spLocks noChangeAspect="1"/>
                  </p:cNvSpPr>
                  <p:nvPr/>
                </p:nvSpPr>
                <p:spPr>
                  <a:xfrm>
                    <a:off x="3820633" y="409119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62" name="Rektangel 1461">
                    <a:extLst>
                      <a:ext uri="{FF2B5EF4-FFF2-40B4-BE49-F238E27FC236}">
                        <a16:creationId xmlns:a16="http://schemas.microsoft.com/office/drawing/2014/main" id="{9016CC7C-3415-7B53-02D2-4EB5F508D63F}"/>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63" name="Rektangel 1462">
                    <a:extLst>
                      <a:ext uri="{FF2B5EF4-FFF2-40B4-BE49-F238E27FC236}">
                        <a16:creationId xmlns:a16="http://schemas.microsoft.com/office/drawing/2014/main" id="{0BE7131D-03C4-98CA-8D76-EA5B5DB88830}"/>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64" name="Rektangel 1463">
                    <a:extLst>
                      <a:ext uri="{FF2B5EF4-FFF2-40B4-BE49-F238E27FC236}">
                        <a16:creationId xmlns:a16="http://schemas.microsoft.com/office/drawing/2014/main" id="{A15CD2D2-C698-0FFF-F726-E8A4F6E5D503}"/>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453" name="Rektangel 1452">
                  <a:extLst>
                    <a:ext uri="{FF2B5EF4-FFF2-40B4-BE49-F238E27FC236}">
                      <a16:creationId xmlns:a16="http://schemas.microsoft.com/office/drawing/2014/main" id="{7DBF975D-6E69-3366-F4C6-CE95809DE037}"/>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864" name="Gruppe 863">
                <a:extLst>
                  <a:ext uri="{FF2B5EF4-FFF2-40B4-BE49-F238E27FC236}">
                    <a16:creationId xmlns:a16="http://schemas.microsoft.com/office/drawing/2014/main" id="{84614EF3-D8D2-D083-4DA4-2885253D57D9}"/>
                  </a:ext>
                </a:extLst>
              </p:cNvPr>
              <p:cNvGrpSpPr/>
              <p:nvPr/>
            </p:nvGrpSpPr>
            <p:grpSpPr>
              <a:xfrm>
                <a:off x="3819968" y="1058901"/>
                <a:ext cx="444157" cy="5190614"/>
                <a:chOff x="5753799" y="1204530"/>
                <a:chExt cx="444157" cy="5190614"/>
              </a:xfrm>
            </p:grpSpPr>
            <p:grpSp>
              <p:nvGrpSpPr>
                <p:cNvPr id="1439" name="Gruppe 1438">
                  <a:extLst>
                    <a:ext uri="{FF2B5EF4-FFF2-40B4-BE49-F238E27FC236}">
                      <a16:creationId xmlns:a16="http://schemas.microsoft.com/office/drawing/2014/main" id="{CAEFAAF0-7FB5-75C1-2EBF-A240536E60CF}"/>
                    </a:ext>
                  </a:extLst>
                </p:cNvPr>
                <p:cNvGrpSpPr/>
                <p:nvPr/>
              </p:nvGrpSpPr>
              <p:grpSpPr>
                <a:xfrm>
                  <a:off x="5753799" y="1204530"/>
                  <a:ext cx="442069" cy="4756379"/>
                  <a:chOff x="3817279" y="1064461"/>
                  <a:chExt cx="442069" cy="4756379"/>
                </a:xfrm>
              </p:grpSpPr>
              <p:sp>
                <p:nvSpPr>
                  <p:cNvPr id="1441" name="Rektangel 1440">
                    <a:extLst>
                      <a:ext uri="{FF2B5EF4-FFF2-40B4-BE49-F238E27FC236}">
                        <a16:creationId xmlns:a16="http://schemas.microsoft.com/office/drawing/2014/main" id="{5CC63DB3-A21C-9269-214C-E36EE465486F}"/>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42" name="Rektangel 1441">
                    <a:extLst>
                      <a:ext uri="{FF2B5EF4-FFF2-40B4-BE49-F238E27FC236}">
                        <a16:creationId xmlns:a16="http://schemas.microsoft.com/office/drawing/2014/main" id="{4097EE8B-E5A6-0A65-8747-8BCD2D31666F}"/>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43" name="Rektangel 1442">
                    <a:extLst>
                      <a:ext uri="{FF2B5EF4-FFF2-40B4-BE49-F238E27FC236}">
                        <a16:creationId xmlns:a16="http://schemas.microsoft.com/office/drawing/2014/main" id="{651BB8C6-813A-06B4-2B61-946FB5BB4417}"/>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44" name="Rektangel 1443">
                    <a:extLst>
                      <a:ext uri="{FF2B5EF4-FFF2-40B4-BE49-F238E27FC236}">
                        <a16:creationId xmlns:a16="http://schemas.microsoft.com/office/drawing/2014/main" id="{A9B5129E-C008-15C3-ADEF-C255F59809EF}"/>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45" name="Rektangel 1444">
                    <a:extLst>
                      <a:ext uri="{FF2B5EF4-FFF2-40B4-BE49-F238E27FC236}">
                        <a16:creationId xmlns:a16="http://schemas.microsoft.com/office/drawing/2014/main" id="{00836066-C0ED-7738-D856-49F944468649}"/>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46" name="Rektangel 1445">
                    <a:extLst>
                      <a:ext uri="{FF2B5EF4-FFF2-40B4-BE49-F238E27FC236}">
                        <a16:creationId xmlns:a16="http://schemas.microsoft.com/office/drawing/2014/main" id="{C5F7D4B4-9678-EBDB-E44F-786FE221DF76}"/>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47" name="Rektangel 1446">
                    <a:extLst>
                      <a:ext uri="{FF2B5EF4-FFF2-40B4-BE49-F238E27FC236}">
                        <a16:creationId xmlns:a16="http://schemas.microsoft.com/office/drawing/2014/main" id="{AC518B30-D28D-2DCA-D8A5-B3F04BC7678D}"/>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48" name="Rektangel 1447">
                    <a:extLst>
                      <a:ext uri="{FF2B5EF4-FFF2-40B4-BE49-F238E27FC236}">
                        <a16:creationId xmlns:a16="http://schemas.microsoft.com/office/drawing/2014/main" id="{659F437C-0372-5E55-65CD-4504BED5617F}"/>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49" name="Rektangel 1448">
                    <a:extLst>
                      <a:ext uri="{FF2B5EF4-FFF2-40B4-BE49-F238E27FC236}">
                        <a16:creationId xmlns:a16="http://schemas.microsoft.com/office/drawing/2014/main" id="{FC42A8DE-8B8B-0BC1-2C57-0C0318AAD851}"/>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50" name="Rektangel 1449">
                    <a:extLst>
                      <a:ext uri="{FF2B5EF4-FFF2-40B4-BE49-F238E27FC236}">
                        <a16:creationId xmlns:a16="http://schemas.microsoft.com/office/drawing/2014/main" id="{FFB3D9CE-AEC3-4EBC-791C-D62C356B5317}"/>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51" name="Rektangel 1450">
                    <a:extLst>
                      <a:ext uri="{FF2B5EF4-FFF2-40B4-BE49-F238E27FC236}">
                        <a16:creationId xmlns:a16="http://schemas.microsoft.com/office/drawing/2014/main" id="{EB9CC7E2-9E69-E0DF-516D-D1D165ACAC0F}"/>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440" name="Rektangel 1439">
                  <a:extLst>
                    <a:ext uri="{FF2B5EF4-FFF2-40B4-BE49-F238E27FC236}">
                      <a16:creationId xmlns:a16="http://schemas.microsoft.com/office/drawing/2014/main" id="{C9F7C209-E850-21D0-C60A-E5BCD98A2731}"/>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865" name="Gruppe 864">
                <a:extLst>
                  <a:ext uri="{FF2B5EF4-FFF2-40B4-BE49-F238E27FC236}">
                    <a16:creationId xmlns:a16="http://schemas.microsoft.com/office/drawing/2014/main" id="{7A4A0703-0730-CD50-93A6-65F3D52FA55A}"/>
                  </a:ext>
                </a:extLst>
              </p:cNvPr>
              <p:cNvGrpSpPr/>
              <p:nvPr/>
            </p:nvGrpSpPr>
            <p:grpSpPr>
              <a:xfrm>
                <a:off x="3386295" y="1062122"/>
                <a:ext cx="444157" cy="5190614"/>
                <a:chOff x="5753799" y="1204530"/>
                <a:chExt cx="444157" cy="5190614"/>
              </a:xfrm>
            </p:grpSpPr>
            <p:grpSp>
              <p:nvGrpSpPr>
                <p:cNvPr id="1426" name="Gruppe 1425">
                  <a:extLst>
                    <a:ext uri="{FF2B5EF4-FFF2-40B4-BE49-F238E27FC236}">
                      <a16:creationId xmlns:a16="http://schemas.microsoft.com/office/drawing/2014/main" id="{8144D129-E23A-4C0D-39E3-498C9140A748}"/>
                    </a:ext>
                  </a:extLst>
                </p:cNvPr>
                <p:cNvGrpSpPr/>
                <p:nvPr/>
              </p:nvGrpSpPr>
              <p:grpSpPr>
                <a:xfrm>
                  <a:off x="5753799" y="1204530"/>
                  <a:ext cx="442069" cy="4756379"/>
                  <a:chOff x="3817279" y="1064461"/>
                  <a:chExt cx="442069" cy="4756379"/>
                </a:xfrm>
              </p:grpSpPr>
              <p:sp>
                <p:nvSpPr>
                  <p:cNvPr id="1428" name="Rektangel 1427">
                    <a:extLst>
                      <a:ext uri="{FF2B5EF4-FFF2-40B4-BE49-F238E27FC236}">
                        <a16:creationId xmlns:a16="http://schemas.microsoft.com/office/drawing/2014/main" id="{171E7005-3667-B7F5-7161-1ED9DD5AC4BA}"/>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29" name="Rektangel 1428">
                    <a:extLst>
                      <a:ext uri="{FF2B5EF4-FFF2-40B4-BE49-F238E27FC236}">
                        <a16:creationId xmlns:a16="http://schemas.microsoft.com/office/drawing/2014/main" id="{9B5EE691-FE47-D22E-99DD-4D36607EC1B1}"/>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30" name="Rektangel 1429">
                    <a:extLst>
                      <a:ext uri="{FF2B5EF4-FFF2-40B4-BE49-F238E27FC236}">
                        <a16:creationId xmlns:a16="http://schemas.microsoft.com/office/drawing/2014/main" id="{D873A501-1326-9932-1DD5-B9A1DC8FF6C5}"/>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31" name="Rektangel 1430">
                    <a:extLst>
                      <a:ext uri="{FF2B5EF4-FFF2-40B4-BE49-F238E27FC236}">
                        <a16:creationId xmlns:a16="http://schemas.microsoft.com/office/drawing/2014/main" id="{B6A38533-9039-50CF-CD60-1BCF089D3B78}"/>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32" name="Rektangel 1431">
                    <a:extLst>
                      <a:ext uri="{FF2B5EF4-FFF2-40B4-BE49-F238E27FC236}">
                        <a16:creationId xmlns:a16="http://schemas.microsoft.com/office/drawing/2014/main" id="{29155925-BC40-7CC2-6170-B2FEDF9EB5CC}"/>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33" name="Rektangel 1432">
                    <a:extLst>
                      <a:ext uri="{FF2B5EF4-FFF2-40B4-BE49-F238E27FC236}">
                        <a16:creationId xmlns:a16="http://schemas.microsoft.com/office/drawing/2014/main" id="{B41772CC-3BA4-DF9B-66AF-5F95B101FE34}"/>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34" name="Rektangel 1433">
                    <a:extLst>
                      <a:ext uri="{FF2B5EF4-FFF2-40B4-BE49-F238E27FC236}">
                        <a16:creationId xmlns:a16="http://schemas.microsoft.com/office/drawing/2014/main" id="{9E874D51-7860-8369-FE33-75C8F6E15F08}"/>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35" name="Rektangel 1434">
                    <a:extLst>
                      <a:ext uri="{FF2B5EF4-FFF2-40B4-BE49-F238E27FC236}">
                        <a16:creationId xmlns:a16="http://schemas.microsoft.com/office/drawing/2014/main" id="{C45AAE5F-187F-3B06-3577-CCE264BA37CE}"/>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36" name="Rektangel 1435">
                    <a:extLst>
                      <a:ext uri="{FF2B5EF4-FFF2-40B4-BE49-F238E27FC236}">
                        <a16:creationId xmlns:a16="http://schemas.microsoft.com/office/drawing/2014/main" id="{7DB06271-E35D-B276-0162-EE42C1968304}"/>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37" name="Rektangel 1436">
                    <a:extLst>
                      <a:ext uri="{FF2B5EF4-FFF2-40B4-BE49-F238E27FC236}">
                        <a16:creationId xmlns:a16="http://schemas.microsoft.com/office/drawing/2014/main" id="{0AED8B15-3C5C-0AC8-4771-85E9D4157917}"/>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38" name="Rektangel 1437">
                    <a:extLst>
                      <a:ext uri="{FF2B5EF4-FFF2-40B4-BE49-F238E27FC236}">
                        <a16:creationId xmlns:a16="http://schemas.microsoft.com/office/drawing/2014/main" id="{D354A34C-D130-ED72-BC26-9B3840A27AD2}"/>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427" name="Rektangel 1426">
                  <a:extLst>
                    <a:ext uri="{FF2B5EF4-FFF2-40B4-BE49-F238E27FC236}">
                      <a16:creationId xmlns:a16="http://schemas.microsoft.com/office/drawing/2014/main" id="{CE68D35E-15EB-C49B-E4F0-E2DB1C542F57}"/>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866" name="Gruppe 865">
                <a:extLst>
                  <a:ext uri="{FF2B5EF4-FFF2-40B4-BE49-F238E27FC236}">
                    <a16:creationId xmlns:a16="http://schemas.microsoft.com/office/drawing/2014/main" id="{07F33CFC-5C9C-0F08-ABDA-5B8D718D8E82}"/>
                  </a:ext>
                </a:extLst>
              </p:cNvPr>
              <p:cNvGrpSpPr/>
              <p:nvPr/>
            </p:nvGrpSpPr>
            <p:grpSpPr>
              <a:xfrm>
                <a:off x="2949135" y="1063521"/>
                <a:ext cx="444157" cy="5190614"/>
                <a:chOff x="5753799" y="1204530"/>
                <a:chExt cx="444157" cy="5190614"/>
              </a:xfrm>
            </p:grpSpPr>
            <p:grpSp>
              <p:nvGrpSpPr>
                <p:cNvPr id="1413" name="Gruppe 1412">
                  <a:extLst>
                    <a:ext uri="{FF2B5EF4-FFF2-40B4-BE49-F238E27FC236}">
                      <a16:creationId xmlns:a16="http://schemas.microsoft.com/office/drawing/2014/main" id="{7CDE5D4C-452E-06D9-FE0C-0C901C38BC9F}"/>
                    </a:ext>
                  </a:extLst>
                </p:cNvPr>
                <p:cNvGrpSpPr/>
                <p:nvPr/>
              </p:nvGrpSpPr>
              <p:grpSpPr>
                <a:xfrm>
                  <a:off x="5753799" y="1204530"/>
                  <a:ext cx="442069" cy="4756379"/>
                  <a:chOff x="3817279" y="1064461"/>
                  <a:chExt cx="442069" cy="4756379"/>
                </a:xfrm>
              </p:grpSpPr>
              <p:sp>
                <p:nvSpPr>
                  <p:cNvPr id="1415" name="Rektangel 1414">
                    <a:extLst>
                      <a:ext uri="{FF2B5EF4-FFF2-40B4-BE49-F238E27FC236}">
                        <a16:creationId xmlns:a16="http://schemas.microsoft.com/office/drawing/2014/main" id="{C79A98C0-12FD-39E9-F0AE-131412A56B40}"/>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16" name="Rektangel 1415">
                    <a:extLst>
                      <a:ext uri="{FF2B5EF4-FFF2-40B4-BE49-F238E27FC236}">
                        <a16:creationId xmlns:a16="http://schemas.microsoft.com/office/drawing/2014/main" id="{86007095-DCF2-3E90-3A2F-775FBFF90E7D}"/>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17" name="Rektangel 1416">
                    <a:extLst>
                      <a:ext uri="{FF2B5EF4-FFF2-40B4-BE49-F238E27FC236}">
                        <a16:creationId xmlns:a16="http://schemas.microsoft.com/office/drawing/2014/main" id="{2CD78532-B08F-C946-C73F-49527F84D0BB}"/>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18" name="Rektangel 1417">
                    <a:extLst>
                      <a:ext uri="{FF2B5EF4-FFF2-40B4-BE49-F238E27FC236}">
                        <a16:creationId xmlns:a16="http://schemas.microsoft.com/office/drawing/2014/main" id="{43706141-CD9B-5866-7431-CEA843570DE5}"/>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19" name="Rektangel 1418">
                    <a:extLst>
                      <a:ext uri="{FF2B5EF4-FFF2-40B4-BE49-F238E27FC236}">
                        <a16:creationId xmlns:a16="http://schemas.microsoft.com/office/drawing/2014/main" id="{4CB4F64A-5E6E-8CEE-78CF-5C7ED971C3B1}"/>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20" name="Rektangel 1419">
                    <a:extLst>
                      <a:ext uri="{FF2B5EF4-FFF2-40B4-BE49-F238E27FC236}">
                        <a16:creationId xmlns:a16="http://schemas.microsoft.com/office/drawing/2014/main" id="{1B48F44E-BADE-21E8-A3AA-654CEEF5E4F6}"/>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21" name="Rektangel 1420">
                    <a:extLst>
                      <a:ext uri="{FF2B5EF4-FFF2-40B4-BE49-F238E27FC236}">
                        <a16:creationId xmlns:a16="http://schemas.microsoft.com/office/drawing/2014/main" id="{793DC124-8B1E-4CAF-51BC-704B467DA91E}"/>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22" name="Rektangel 1421">
                    <a:extLst>
                      <a:ext uri="{FF2B5EF4-FFF2-40B4-BE49-F238E27FC236}">
                        <a16:creationId xmlns:a16="http://schemas.microsoft.com/office/drawing/2014/main" id="{3C9BCB3E-74E2-FC61-BDCA-A889C4F0C2B6}"/>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23" name="Rektangel 1422">
                    <a:extLst>
                      <a:ext uri="{FF2B5EF4-FFF2-40B4-BE49-F238E27FC236}">
                        <a16:creationId xmlns:a16="http://schemas.microsoft.com/office/drawing/2014/main" id="{E25AA561-4A2F-692A-79EE-39354C5E6E6A}"/>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24" name="Rektangel 1423">
                    <a:extLst>
                      <a:ext uri="{FF2B5EF4-FFF2-40B4-BE49-F238E27FC236}">
                        <a16:creationId xmlns:a16="http://schemas.microsoft.com/office/drawing/2014/main" id="{72786AEC-16C9-F0BA-FD73-ABDA0707C87E}"/>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25" name="Rektangel 1424">
                    <a:extLst>
                      <a:ext uri="{FF2B5EF4-FFF2-40B4-BE49-F238E27FC236}">
                        <a16:creationId xmlns:a16="http://schemas.microsoft.com/office/drawing/2014/main" id="{4FAB9AF4-D7AA-37F2-F79F-796DB4B3CD79}"/>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414" name="Rektangel 1413">
                  <a:extLst>
                    <a:ext uri="{FF2B5EF4-FFF2-40B4-BE49-F238E27FC236}">
                      <a16:creationId xmlns:a16="http://schemas.microsoft.com/office/drawing/2014/main" id="{106BD83A-3FF0-43D8-A676-6FBE2509FA92}"/>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867" name="Gruppe 866">
                <a:extLst>
                  <a:ext uri="{FF2B5EF4-FFF2-40B4-BE49-F238E27FC236}">
                    <a16:creationId xmlns:a16="http://schemas.microsoft.com/office/drawing/2014/main" id="{45DDCDF7-C9E5-E8D1-7644-89BC57DB674B}"/>
                  </a:ext>
                </a:extLst>
              </p:cNvPr>
              <p:cNvGrpSpPr/>
              <p:nvPr/>
            </p:nvGrpSpPr>
            <p:grpSpPr>
              <a:xfrm>
                <a:off x="2514229" y="1065829"/>
                <a:ext cx="444157" cy="5190614"/>
                <a:chOff x="5753799" y="1204530"/>
                <a:chExt cx="444157" cy="5190614"/>
              </a:xfrm>
            </p:grpSpPr>
            <p:grpSp>
              <p:nvGrpSpPr>
                <p:cNvPr id="1400" name="Gruppe 1399">
                  <a:extLst>
                    <a:ext uri="{FF2B5EF4-FFF2-40B4-BE49-F238E27FC236}">
                      <a16:creationId xmlns:a16="http://schemas.microsoft.com/office/drawing/2014/main" id="{18A6B8CA-6183-9B5C-FACF-BD32CD5E1AD1}"/>
                    </a:ext>
                  </a:extLst>
                </p:cNvPr>
                <p:cNvGrpSpPr/>
                <p:nvPr/>
              </p:nvGrpSpPr>
              <p:grpSpPr>
                <a:xfrm>
                  <a:off x="5753799" y="1204530"/>
                  <a:ext cx="442069" cy="4756379"/>
                  <a:chOff x="3817279" y="1064461"/>
                  <a:chExt cx="442069" cy="4756379"/>
                </a:xfrm>
              </p:grpSpPr>
              <p:sp>
                <p:nvSpPr>
                  <p:cNvPr id="1402" name="Rektangel 1401">
                    <a:extLst>
                      <a:ext uri="{FF2B5EF4-FFF2-40B4-BE49-F238E27FC236}">
                        <a16:creationId xmlns:a16="http://schemas.microsoft.com/office/drawing/2014/main" id="{08E4AF3C-B92D-D0D8-BE2D-EE0AEC1A4D9E}"/>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03" name="Rektangel 1402">
                    <a:extLst>
                      <a:ext uri="{FF2B5EF4-FFF2-40B4-BE49-F238E27FC236}">
                        <a16:creationId xmlns:a16="http://schemas.microsoft.com/office/drawing/2014/main" id="{00793098-F7DD-31E1-2621-CDB088D3538E}"/>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dirty="0"/>
                  </a:p>
                </p:txBody>
              </p:sp>
              <p:sp>
                <p:nvSpPr>
                  <p:cNvPr id="1404" name="Rektangel 1403">
                    <a:extLst>
                      <a:ext uri="{FF2B5EF4-FFF2-40B4-BE49-F238E27FC236}">
                        <a16:creationId xmlns:a16="http://schemas.microsoft.com/office/drawing/2014/main" id="{06777A1A-0976-DACE-5C84-6AAF321A9D66}"/>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05" name="Rektangel 1404">
                    <a:extLst>
                      <a:ext uri="{FF2B5EF4-FFF2-40B4-BE49-F238E27FC236}">
                        <a16:creationId xmlns:a16="http://schemas.microsoft.com/office/drawing/2014/main" id="{9572E54E-897D-5250-F458-14B80B3133DA}"/>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06" name="Rektangel 1405">
                    <a:extLst>
                      <a:ext uri="{FF2B5EF4-FFF2-40B4-BE49-F238E27FC236}">
                        <a16:creationId xmlns:a16="http://schemas.microsoft.com/office/drawing/2014/main" id="{0EC5E0C6-BAA4-0B58-2468-066AE658060F}"/>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07" name="Rektangel 1406">
                    <a:extLst>
                      <a:ext uri="{FF2B5EF4-FFF2-40B4-BE49-F238E27FC236}">
                        <a16:creationId xmlns:a16="http://schemas.microsoft.com/office/drawing/2014/main" id="{C830DE5F-249B-B114-AF9F-688B54E82BEA}"/>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08" name="Rektangel 1407">
                    <a:extLst>
                      <a:ext uri="{FF2B5EF4-FFF2-40B4-BE49-F238E27FC236}">
                        <a16:creationId xmlns:a16="http://schemas.microsoft.com/office/drawing/2014/main" id="{8A4ADDA5-7430-E4F3-0F62-A83A255E4ECA}"/>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09" name="Rektangel 1408">
                    <a:extLst>
                      <a:ext uri="{FF2B5EF4-FFF2-40B4-BE49-F238E27FC236}">
                        <a16:creationId xmlns:a16="http://schemas.microsoft.com/office/drawing/2014/main" id="{997BE08B-0CF6-F83D-B613-B492A5582C4D}"/>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10" name="Rektangel 1409">
                    <a:extLst>
                      <a:ext uri="{FF2B5EF4-FFF2-40B4-BE49-F238E27FC236}">
                        <a16:creationId xmlns:a16="http://schemas.microsoft.com/office/drawing/2014/main" id="{A0BD85BA-B9DD-13AB-4C4B-FE661F8830CD}"/>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11" name="Rektangel 1410">
                    <a:extLst>
                      <a:ext uri="{FF2B5EF4-FFF2-40B4-BE49-F238E27FC236}">
                        <a16:creationId xmlns:a16="http://schemas.microsoft.com/office/drawing/2014/main" id="{7C1CB0B1-61BF-D677-46B0-8C252C34A2C6}"/>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12" name="Rektangel 1411">
                    <a:extLst>
                      <a:ext uri="{FF2B5EF4-FFF2-40B4-BE49-F238E27FC236}">
                        <a16:creationId xmlns:a16="http://schemas.microsoft.com/office/drawing/2014/main" id="{C226932F-0452-C25B-1D77-AC1C21085EBD}"/>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401" name="Rektangel 1400">
                  <a:extLst>
                    <a:ext uri="{FF2B5EF4-FFF2-40B4-BE49-F238E27FC236}">
                      <a16:creationId xmlns:a16="http://schemas.microsoft.com/office/drawing/2014/main" id="{1F6A7E92-E8C9-CE8F-AC44-18A4566FEEF2}"/>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868" name="Gruppe 867">
                <a:extLst>
                  <a:ext uri="{FF2B5EF4-FFF2-40B4-BE49-F238E27FC236}">
                    <a16:creationId xmlns:a16="http://schemas.microsoft.com/office/drawing/2014/main" id="{84347ED8-0826-1E0E-F0F5-AABD87C6F10C}"/>
                  </a:ext>
                </a:extLst>
              </p:cNvPr>
              <p:cNvGrpSpPr/>
              <p:nvPr/>
            </p:nvGrpSpPr>
            <p:grpSpPr>
              <a:xfrm>
                <a:off x="2075940" y="1067864"/>
                <a:ext cx="444157" cy="5190614"/>
                <a:chOff x="5753799" y="1204530"/>
                <a:chExt cx="444157" cy="5190614"/>
              </a:xfrm>
            </p:grpSpPr>
            <p:grpSp>
              <p:nvGrpSpPr>
                <p:cNvPr id="1387" name="Gruppe 1386">
                  <a:extLst>
                    <a:ext uri="{FF2B5EF4-FFF2-40B4-BE49-F238E27FC236}">
                      <a16:creationId xmlns:a16="http://schemas.microsoft.com/office/drawing/2014/main" id="{7096543A-11E7-1E2D-7B4A-C239BBFF0247}"/>
                    </a:ext>
                  </a:extLst>
                </p:cNvPr>
                <p:cNvGrpSpPr/>
                <p:nvPr/>
              </p:nvGrpSpPr>
              <p:grpSpPr>
                <a:xfrm>
                  <a:off x="5753799" y="1204530"/>
                  <a:ext cx="442069" cy="4756379"/>
                  <a:chOff x="3817279" y="1064461"/>
                  <a:chExt cx="442069" cy="4756379"/>
                </a:xfrm>
              </p:grpSpPr>
              <p:sp>
                <p:nvSpPr>
                  <p:cNvPr id="1389" name="Rektangel 1388">
                    <a:extLst>
                      <a:ext uri="{FF2B5EF4-FFF2-40B4-BE49-F238E27FC236}">
                        <a16:creationId xmlns:a16="http://schemas.microsoft.com/office/drawing/2014/main" id="{ABEB3EFE-58B7-EB29-33A2-4D3AFA3CB9EB}"/>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90" name="Rektangel 1389">
                    <a:extLst>
                      <a:ext uri="{FF2B5EF4-FFF2-40B4-BE49-F238E27FC236}">
                        <a16:creationId xmlns:a16="http://schemas.microsoft.com/office/drawing/2014/main" id="{22AF8589-0D63-0B98-D716-9CF013BDA49E}"/>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91" name="Rektangel 1390">
                    <a:extLst>
                      <a:ext uri="{FF2B5EF4-FFF2-40B4-BE49-F238E27FC236}">
                        <a16:creationId xmlns:a16="http://schemas.microsoft.com/office/drawing/2014/main" id="{DEF613B3-8E1B-2DD0-B706-C05E07C84C3B}"/>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92" name="Rektangel 1391">
                    <a:extLst>
                      <a:ext uri="{FF2B5EF4-FFF2-40B4-BE49-F238E27FC236}">
                        <a16:creationId xmlns:a16="http://schemas.microsoft.com/office/drawing/2014/main" id="{C9F78ACE-0A82-9325-1DD8-43C15E757864}"/>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93" name="Rektangel 1392">
                    <a:extLst>
                      <a:ext uri="{FF2B5EF4-FFF2-40B4-BE49-F238E27FC236}">
                        <a16:creationId xmlns:a16="http://schemas.microsoft.com/office/drawing/2014/main" id="{CBDE0268-4D05-B78D-6E35-98B6E03C0D6E}"/>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94" name="Rektangel 1393">
                    <a:extLst>
                      <a:ext uri="{FF2B5EF4-FFF2-40B4-BE49-F238E27FC236}">
                        <a16:creationId xmlns:a16="http://schemas.microsoft.com/office/drawing/2014/main" id="{1C59FF32-27D6-67C1-4B38-4EB8E781DEEF}"/>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95" name="Rektangel 1394">
                    <a:extLst>
                      <a:ext uri="{FF2B5EF4-FFF2-40B4-BE49-F238E27FC236}">
                        <a16:creationId xmlns:a16="http://schemas.microsoft.com/office/drawing/2014/main" id="{26E552E0-4053-C5A4-C534-6CE7A9F919A8}"/>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96" name="Rektangel 1395">
                    <a:extLst>
                      <a:ext uri="{FF2B5EF4-FFF2-40B4-BE49-F238E27FC236}">
                        <a16:creationId xmlns:a16="http://schemas.microsoft.com/office/drawing/2014/main" id="{85A634D8-CEB1-590C-80A0-CFA9B7064EE6}"/>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97" name="Rektangel 1396">
                    <a:extLst>
                      <a:ext uri="{FF2B5EF4-FFF2-40B4-BE49-F238E27FC236}">
                        <a16:creationId xmlns:a16="http://schemas.microsoft.com/office/drawing/2014/main" id="{22182EA0-410C-5F8F-405F-83FB2502C7B2}"/>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98" name="Rektangel 1397">
                    <a:extLst>
                      <a:ext uri="{FF2B5EF4-FFF2-40B4-BE49-F238E27FC236}">
                        <a16:creationId xmlns:a16="http://schemas.microsoft.com/office/drawing/2014/main" id="{5DBC2265-DC1F-847A-6317-6210ED1CC7FF}"/>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99" name="Rektangel 1398">
                    <a:extLst>
                      <a:ext uri="{FF2B5EF4-FFF2-40B4-BE49-F238E27FC236}">
                        <a16:creationId xmlns:a16="http://schemas.microsoft.com/office/drawing/2014/main" id="{F537B200-A5A6-7870-421E-920B53E652E5}"/>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388" name="Rektangel 1387">
                  <a:extLst>
                    <a:ext uri="{FF2B5EF4-FFF2-40B4-BE49-F238E27FC236}">
                      <a16:creationId xmlns:a16="http://schemas.microsoft.com/office/drawing/2014/main" id="{94D65CEF-838C-B904-E063-C7E671549BA8}"/>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869" name="Gruppe 868">
                <a:extLst>
                  <a:ext uri="{FF2B5EF4-FFF2-40B4-BE49-F238E27FC236}">
                    <a16:creationId xmlns:a16="http://schemas.microsoft.com/office/drawing/2014/main" id="{E90E7011-05D9-4DE3-28B0-6487959E7119}"/>
                  </a:ext>
                </a:extLst>
              </p:cNvPr>
              <p:cNvGrpSpPr/>
              <p:nvPr/>
            </p:nvGrpSpPr>
            <p:grpSpPr>
              <a:xfrm>
                <a:off x="1644775" y="1068629"/>
                <a:ext cx="444157" cy="5190614"/>
                <a:chOff x="5753799" y="1204530"/>
                <a:chExt cx="444157" cy="5190614"/>
              </a:xfrm>
            </p:grpSpPr>
            <p:grpSp>
              <p:nvGrpSpPr>
                <p:cNvPr id="1374" name="Gruppe 1373">
                  <a:extLst>
                    <a:ext uri="{FF2B5EF4-FFF2-40B4-BE49-F238E27FC236}">
                      <a16:creationId xmlns:a16="http://schemas.microsoft.com/office/drawing/2014/main" id="{D4E712A4-3A80-7EE2-FD66-CAB5FD228D95}"/>
                    </a:ext>
                  </a:extLst>
                </p:cNvPr>
                <p:cNvGrpSpPr/>
                <p:nvPr/>
              </p:nvGrpSpPr>
              <p:grpSpPr>
                <a:xfrm>
                  <a:off x="5753799" y="1204530"/>
                  <a:ext cx="442069" cy="4756379"/>
                  <a:chOff x="3817279" y="1064461"/>
                  <a:chExt cx="442069" cy="4756379"/>
                </a:xfrm>
              </p:grpSpPr>
              <p:sp>
                <p:nvSpPr>
                  <p:cNvPr id="1376" name="Rektangel 1375">
                    <a:extLst>
                      <a:ext uri="{FF2B5EF4-FFF2-40B4-BE49-F238E27FC236}">
                        <a16:creationId xmlns:a16="http://schemas.microsoft.com/office/drawing/2014/main" id="{FDE7AF04-506D-80C0-8389-AD91C7AEEDC1}"/>
                      </a:ext>
                    </a:extLst>
                  </p:cNvPr>
                  <p:cNvSpPr>
                    <a:spLocks noChangeAspect="1"/>
                  </p:cNvSpPr>
                  <p:nvPr/>
                </p:nvSpPr>
                <p:spPr>
                  <a:xfrm>
                    <a:off x="3818406" y="149701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77" name="Rektangel 1376">
                    <a:extLst>
                      <a:ext uri="{FF2B5EF4-FFF2-40B4-BE49-F238E27FC236}">
                        <a16:creationId xmlns:a16="http://schemas.microsoft.com/office/drawing/2014/main" id="{564DDAB7-1360-6E7C-AC6E-C42919E32DBF}"/>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78" name="Rektangel 1377">
                    <a:extLst>
                      <a:ext uri="{FF2B5EF4-FFF2-40B4-BE49-F238E27FC236}">
                        <a16:creationId xmlns:a16="http://schemas.microsoft.com/office/drawing/2014/main" id="{6F70F5F5-62AD-30D6-1695-FBB90194B703}"/>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79" name="Rektangel 1378">
                    <a:extLst>
                      <a:ext uri="{FF2B5EF4-FFF2-40B4-BE49-F238E27FC236}">
                        <a16:creationId xmlns:a16="http://schemas.microsoft.com/office/drawing/2014/main" id="{6CF42B15-328E-198B-F5A2-FF227AB2E5C9}"/>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80" name="Rektangel 1379">
                    <a:extLst>
                      <a:ext uri="{FF2B5EF4-FFF2-40B4-BE49-F238E27FC236}">
                        <a16:creationId xmlns:a16="http://schemas.microsoft.com/office/drawing/2014/main" id="{EEF16826-6E2C-83C1-B34F-C14DB18AEC6F}"/>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81" name="Rektangel 1380">
                    <a:extLst>
                      <a:ext uri="{FF2B5EF4-FFF2-40B4-BE49-F238E27FC236}">
                        <a16:creationId xmlns:a16="http://schemas.microsoft.com/office/drawing/2014/main" id="{D7749B2F-1D21-228C-90C5-69E67136D88A}"/>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82" name="Rektangel 1381">
                    <a:extLst>
                      <a:ext uri="{FF2B5EF4-FFF2-40B4-BE49-F238E27FC236}">
                        <a16:creationId xmlns:a16="http://schemas.microsoft.com/office/drawing/2014/main" id="{2FF17287-90FA-2AA1-27CF-1FC71342DF82}"/>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83" name="Rektangel 1382">
                    <a:extLst>
                      <a:ext uri="{FF2B5EF4-FFF2-40B4-BE49-F238E27FC236}">
                        <a16:creationId xmlns:a16="http://schemas.microsoft.com/office/drawing/2014/main" id="{38AFBA05-6205-BC60-C896-F59A4313552A}"/>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84" name="Rektangel 1383">
                    <a:extLst>
                      <a:ext uri="{FF2B5EF4-FFF2-40B4-BE49-F238E27FC236}">
                        <a16:creationId xmlns:a16="http://schemas.microsoft.com/office/drawing/2014/main" id="{0BFE0858-9C39-FF59-F0F6-EE888C8C5AFE}"/>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85" name="Rektangel 1384">
                    <a:extLst>
                      <a:ext uri="{FF2B5EF4-FFF2-40B4-BE49-F238E27FC236}">
                        <a16:creationId xmlns:a16="http://schemas.microsoft.com/office/drawing/2014/main" id="{42A1716A-2F86-F2A4-AEAB-858037B4CDC8}"/>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86" name="Rektangel 1385">
                    <a:extLst>
                      <a:ext uri="{FF2B5EF4-FFF2-40B4-BE49-F238E27FC236}">
                        <a16:creationId xmlns:a16="http://schemas.microsoft.com/office/drawing/2014/main" id="{1FC3AA90-6434-CC46-E485-8CFC1D952451}"/>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375" name="Rektangel 1374">
                  <a:extLst>
                    <a:ext uri="{FF2B5EF4-FFF2-40B4-BE49-F238E27FC236}">
                      <a16:creationId xmlns:a16="http://schemas.microsoft.com/office/drawing/2014/main" id="{AFC3C853-5DBD-21D7-FFDF-FB4CA5FB8CD1}"/>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870" name="Gruppe 869">
                <a:extLst>
                  <a:ext uri="{FF2B5EF4-FFF2-40B4-BE49-F238E27FC236}">
                    <a16:creationId xmlns:a16="http://schemas.microsoft.com/office/drawing/2014/main" id="{8D43475E-4310-5593-4840-83F044372E69}"/>
                  </a:ext>
                </a:extLst>
              </p:cNvPr>
              <p:cNvGrpSpPr/>
              <p:nvPr/>
            </p:nvGrpSpPr>
            <p:grpSpPr>
              <a:xfrm>
                <a:off x="1212845" y="1068629"/>
                <a:ext cx="444157" cy="5190614"/>
                <a:chOff x="5753799" y="1204530"/>
                <a:chExt cx="444157" cy="5190614"/>
              </a:xfrm>
            </p:grpSpPr>
            <p:grpSp>
              <p:nvGrpSpPr>
                <p:cNvPr id="1361" name="Gruppe 1360">
                  <a:extLst>
                    <a:ext uri="{FF2B5EF4-FFF2-40B4-BE49-F238E27FC236}">
                      <a16:creationId xmlns:a16="http://schemas.microsoft.com/office/drawing/2014/main" id="{EE6923A8-5765-80C0-AD79-6CA26A8682C9}"/>
                    </a:ext>
                  </a:extLst>
                </p:cNvPr>
                <p:cNvGrpSpPr/>
                <p:nvPr/>
              </p:nvGrpSpPr>
              <p:grpSpPr>
                <a:xfrm>
                  <a:off x="5753799" y="1204530"/>
                  <a:ext cx="442069" cy="4756379"/>
                  <a:chOff x="3817279" y="1064461"/>
                  <a:chExt cx="442069" cy="4756379"/>
                </a:xfrm>
              </p:grpSpPr>
              <p:sp>
                <p:nvSpPr>
                  <p:cNvPr id="1363" name="Rektangel 1362">
                    <a:extLst>
                      <a:ext uri="{FF2B5EF4-FFF2-40B4-BE49-F238E27FC236}">
                        <a16:creationId xmlns:a16="http://schemas.microsoft.com/office/drawing/2014/main" id="{FB963207-2937-A4D9-501C-8C7D4C8972FB}"/>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64" name="Rektangel 1363">
                    <a:extLst>
                      <a:ext uri="{FF2B5EF4-FFF2-40B4-BE49-F238E27FC236}">
                        <a16:creationId xmlns:a16="http://schemas.microsoft.com/office/drawing/2014/main" id="{E4017EDC-FA18-04A3-894C-8F7AF20C9F93}"/>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65" name="Rektangel 1364">
                    <a:extLst>
                      <a:ext uri="{FF2B5EF4-FFF2-40B4-BE49-F238E27FC236}">
                        <a16:creationId xmlns:a16="http://schemas.microsoft.com/office/drawing/2014/main" id="{1E65ADC9-98EF-53DC-6678-4E472FFB621F}"/>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66" name="Rektangel 1365">
                    <a:extLst>
                      <a:ext uri="{FF2B5EF4-FFF2-40B4-BE49-F238E27FC236}">
                        <a16:creationId xmlns:a16="http://schemas.microsoft.com/office/drawing/2014/main" id="{37F5A844-08D9-C5F0-E691-7256C7964407}"/>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67" name="Rektangel 1366">
                    <a:extLst>
                      <a:ext uri="{FF2B5EF4-FFF2-40B4-BE49-F238E27FC236}">
                        <a16:creationId xmlns:a16="http://schemas.microsoft.com/office/drawing/2014/main" id="{A35CFBF9-B6DF-79DC-2BE4-30FAA5BFC389}"/>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68" name="Rektangel 1367">
                    <a:extLst>
                      <a:ext uri="{FF2B5EF4-FFF2-40B4-BE49-F238E27FC236}">
                        <a16:creationId xmlns:a16="http://schemas.microsoft.com/office/drawing/2014/main" id="{D0399EA9-B3F6-6661-704D-354C6C2EB8DB}"/>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69" name="Rektangel 1368">
                    <a:extLst>
                      <a:ext uri="{FF2B5EF4-FFF2-40B4-BE49-F238E27FC236}">
                        <a16:creationId xmlns:a16="http://schemas.microsoft.com/office/drawing/2014/main" id="{1D992397-B566-5E72-E233-548AFEA9275B}"/>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70" name="Rektangel 1369">
                    <a:extLst>
                      <a:ext uri="{FF2B5EF4-FFF2-40B4-BE49-F238E27FC236}">
                        <a16:creationId xmlns:a16="http://schemas.microsoft.com/office/drawing/2014/main" id="{8D39AD8D-C9C8-1C77-9F39-8155867FBFDA}"/>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71" name="Rektangel 1370">
                    <a:extLst>
                      <a:ext uri="{FF2B5EF4-FFF2-40B4-BE49-F238E27FC236}">
                        <a16:creationId xmlns:a16="http://schemas.microsoft.com/office/drawing/2014/main" id="{3DDAD319-34DF-FFE8-A9A6-044D38A8284D}"/>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72" name="Rektangel 1371">
                    <a:extLst>
                      <a:ext uri="{FF2B5EF4-FFF2-40B4-BE49-F238E27FC236}">
                        <a16:creationId xmlns:a16="http://schemas.microsoft.com/office/drawing/2014/main" id="{8692DC68-8221-CC44-E584-6A504A3E5290}"/>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73" name="Rektangel 1372">
                    <a:extLst>
                      <a:ext uri="{FF2B5EF4-FFF2-40B4-BE49-F238E27FC236}">
                        <a16:creationId xmlns:a16="http://schemas.microsoft.com/office/drawing/2014/main" id="{8B4F7481-5C91-899A-B5B2-C4B7C3716DDC}"/>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362" name="Rektangel 1361">
                  <a:extLst>
                    <a:ext uri="{FF2B5EF4-FFF2-40B4-BE49-F238E27FC236}">
                      <a16:creationId xmlns:a16="http://schemas.microsoft.com/office/drawing/2014/main" id="{51A5576A-0F9F-DFA5-033F-3E766F136A75}"/>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871" name="Gruppe 870">
                <a:extLst>
                  <a:ext uri="{FF2B5EF4-FFF2-40B4-BE49-F238E27FC236}">
                    <a16:creationId xmlns:a16="http://schemas.microsoft.com/office/drawing/2014/main" id="{662A1FC3-D291-5146-C0DA-8986599DF83E}"/>
                  </a:ext>
                </a:extLst>
              </p:cNvPr>
              <p:cNvGrpSpPr/>
              <p:nvPr/>
            </p:nvGrpSpPr>
            <p:grpSpPr>
              <a:xfrm>
                <a:off x="780951" y="1067864"/>
                <a:ext cx="444157" cy="5190614"/>
                <a:chOff x="5753799" y="1204530"/>
                <a:chExt cx="444157" cy="5190614"/>
              </a:xfrm>
            </p:grpSpPr>
            <p:grpSp>
              <p:nvGrpSpPr>
                <p:cNvPr id="1348" name="Gruppe 1347">
                  <a:extLst>
                    <a:ext uri="{FF2B5EF4-FFF2-40B4-BE49-F238E27FC236}">
                      <a16:creationId xmlns:a16="http://schemas.microsoft.com/office/drawing/2014/main" id="{D16CA222-9044-BBAD-ABF2-F9CFAC230F05}"/>
                    </a:ext>
                  </a:extLst>
                </p:cNvPr>
                <p:cNvGrpSpPr/>
                <p:nvPr/>
              </p:nvGrpSpPr>
              <p:grpSpPr>
                <a:xfrm>
                  <a:off x="5753799" y="1204530"/>
                  <a:ext cx="442069" cy="4756379"/>
                  <a:chOff x="3817279" y="1064461"/>
                  <a:chExt cx="442069" cy="4756379"/>
                </a:xfrm>
              </p:grpSpPr>
              <p:sp>
                <p:nvSpPr>
                  <p:cNvPr id="1350" name="Rektangel 1349">
                    <a:extLst>
                      <a:ext uri="{FF2B5EF4-FFF2-40B4-BE49-F238E27FC236}">
                        <a16:creationId xmlns:a16="http://schemas.microsoft.com/office/drawing/2014/main" id="{ACD368CA-A30C-F99E-761C-D37652BDBA93}"/>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51" name="Rektangel 1350">
                    <a:extLst>
                      <a:ext uri="{FF2B5EF4-FFF2-40B4-BE49-F238E27FC236}">
                        <a16:creationId xmlns:a16="http://schemas.microsoft.com/office/drawing/2014/main" id="{A9008A9A-E0FB-D196-0B99-13392AC68BEE}"/>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52" name="Rektangel 1351">
                    <a:extLst>
                      <a:ext uri="{FF2B5EF4-FFF2-40B4-BE49-F238E27FC236}">
                        <a16:creationId xmlns:a16="http://schemas.microsoft.com/office/drawing/2014/main" id="{F53BD318-B1DA-0BD8-CED1-0C92DC746584}"/>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53" name="Rektangel 1352">
                    <a:extLst>
                      <a:ext uri="{FF2B5EF4-FFF2-40B4-BE49-F238E27FC236}">
                        <a16:creationId xmlns:a16="http://schemas.microsoft.com/office/drawing/2014/main" id="{5038BF6B-E2DD-67D9-A136-D1941E44925B}"/>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54" name="Rektangel 1353">
                    <a:extLst>
                      <a:ext uri="{FF2B5EF4-FFF2-40B4-BE49-F238E27FC236}">
                        <a16:creationId xmlns:a16="http://schemas.microsoft.com/office/drawing/2014/main" id="{2A34C02A-BF77-E276-8149-B4B391A5CFE4}"/>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55" name="Rektangel 1354">
                    <a:extLst>
                      <a:ext uri="{FF2B5EF4-FFF2-40B4-BE49-F238E27FC236}">
                        <a16:creationId xmlns:a16="http://schemas.microsoft.com/office/drawing/2014/main" id="{810FCBBC-EC1F-B8AC-45A7-8CD903E4D76E}"/>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56" name="Rektangel 1355">
                    <a:extLst>
                      <a:ext uri="{FF2B5EF4-FFF2-40B4-BE49-F238E27FC236}">
                        <a16:creationId xmlns:a16="http://schemas.microsoft.com/office/drawing/2014/main" id="{3C4CBEAD-276E-AECC-6ABC-39CCF690B68B}"/>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57" name="Rektangel 1356">
                    <a:extLst>
                      <a:ext uri="{FF2B5EF4-FFF2-40B4-BE49-F238E27FC236}">
                        <a16:creationId xmlns:a16="http://schemas.microsoft.com/office/drawing/2014/main" id="{C19811AB-F9D0-F04A-7C42-B78258E79B97}"/>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58" name="Rektangel 1357">
                    <a:extLst>
                      <a:ext uri="{FF2B5EF4-FFF2-40B4-BE49-F238E27FC236}">
                        <a16:creationId xmlns:a16="http://schemas.microsoft.com/office/drawing/2014/main" id="{2B2008DD-99B2-CD56-C5DF-C61C7D86AECD}"/>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59" name="Rektangel 1358">
                    <a:extLst>
                      <a:ext uri="{FF2B5EF4-FFF2-40B4-BE49-F238E27FC236}">
                        <a16:creationId xmlns:a16="http://schemas.microsoft.com/office/drawing/2014/main" id="{C2B4F2DD-472E-D8B2-08B7-CE27D66009B8}"/>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60" name="Rektangel 1359">
                    <a:extLst>
                      <a:ext uri="{FF2B5EF4-FFF2-40B4-BE49-F238E27FC236}">
                        <a16:creationId xmlns:a16="http://schemas.microsoft.com/office/drawing/2014/main" id="{4CF71562-68FF-94C0-0E8B-35BDEBB5A3EC}"/>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349" name="Rektangel 1348">
                  <a:extLst>
                    <a:ext uri="{FF2B5EF4-FFF2-40B4-BE49-F238E27FC236}">
                      <a16:creationId xmlns:a16="http://schemas.microsoft.com/office/drawing/2014/main" id="{46BAE56F-4342-30D5-05A9-6FF500F940C2}"/>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872" name="Gruppe 871">
                <a:extLst>
                  <a:ext uri="{FF2B5EF4-FFF2-40B4-BE49-F238E27FC236}">
                    <a16:creationId xmlns:a16="http://schemas.microsoft.com/office/drawing/2014/main" id="{EB4661EE-4D8C-7C72-FBB4-B0F163CBBC15}"/>
                  </a:ext>
                </a:extLst>
              </p:cNvPr>
              <p:cNvGrpSpPr/>
              <p:nvPr/>
            </p:nvGrpSpPr>
            <p:grpSpPr>
              <a:xfrm>
                <a:off x="348958" y="1501775"/>
                <a:ext cx="444157" cy="4758064"/>
                <a:chOff x="5753799" y="1637080"/>
                <a:chExt cx="444157" cy="4758064"/>
              </a:xfrm>
            </p:grpSpPr>
            <p:grpSp>
              <p:nvGrpSpPr>
                <p:cNvPr id="1336" name="Gruppe 1335">
                  <a:extLst>
                    <a:ext uri="{FF2B5EF4-FFF2-40B4-BE49-F238E27FC236}">
                      <a16:creationId xmlns:a16="http://schemas.microsoft.com/office/drawing/2014/main" id="{1C179F10-EE95-159A-5025-A1A87CFE5F0C}"/>
                    </a:ext>
                  </a:extLst>
                </p:cNvPr>
                <p:cNvGrpSpPr/>
                <p:nvPr/>
              </p:nvGrpSpPr>
              <p:grpSpPr>
                <a:xfrm>
                  <a:off x="5753799" y="1637080"/>
                  <a:ext cx="442069" cy="4323829"/>
                  <a:chOff x="3817279" y="1497011"/>
                  <a:chExt cx="442069" cy="4323829"/>
                </a:xfrm>
              </p:grpSpPr>
              <p:sp>
                <p:nvSpPr>
                  <p:cNvPr id="1338" name="Rektangel 1337">
                    <a:extLst>
                      <a:ext uri="{FF2B5EF4-FFF2-40B4-BE49-F238E27FC236}">
                        <a16:creationId xmlns:a16="http://schemas.microsoft.com/office/drawing/2014/main" id="{0BDBB60A-1A20-D74F-F2E4-DB99667A8FA6}"/>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39" name="Rektangel 1338">
                    <a:extLst>
                      <a:ext uri="{FF2B5EF4-FFF2-40B4-BE49-F238E27FC236}">
                        <a16:creationId xmlns:a16="http://schemas.microsoft.com/office/drawing/2014/main" id="{6566658C-2FE6-1783-2E01-81D67AF7F980}"/>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40" name="Rektangel 1339">
                    <a:extLst>
                      <a:ext uri="{FF2B5EF4-FFF2-40B4-BE49-F238E27FC236}">
                        <a16:creationId xmlns:a16="http://schemas.microsoft.com/office/drawing/2014/main" id="{DA8CAC37-6846-323F-B250-526D03FA5D6B}"/>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41" name="Rektangel 1340">
                    <a:extLst>
                      <a:ext uri="{FF2B5EF4-FFF2-40B4-BE49-F238E27FC236}">
                        <a16:creationId xmlns:a16="http://schemas.microsoft.com/office/drawing/2014/main" id="{A92858B4-4435-2F34-F4DB-0146F6DBC38C}"/>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42" name="Rektangel 1341">
                    <a:extLst>
                      <a:ext uri="{FF2B5EF4-FFF2-40B4-BE49-F238E27FC236}">
                        <a16:creationId xmlns:a16="http://schemas.microsoft.com/office/drawing/2014/main" id="{4260C1E6-4ECA-4321-B661-ABC77C31A1A1}"/>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43" name="Rektangel 1342">
                    <a:extLst>
                      <a:ext uri="{FF2B5EF4-FFF2-40B4-BE49-F238E27FC236}">
                        <a16:creationId xmlns:a16="http://schemas.microsoft.com/office/drawing/2014/main" id="{ADB40130-EFBA-ABE9-9A24-041DB9BD423E}"/>
                      </a:ext>
                    </a:extLst>
                  </p:cNvPr>
                  <p:cNvSpPr>
                    <a:spLocks noChangeAspect="1"/>
                  </p:cNvSpPr>
                  <p:nvPr/>
                </p:nvSpPr>
                <p:spPr>
                  <a:xfrm>
                    <a:off x="3819516" y="365976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44" name="Rektangel 1343">
                    <a:extLst>
                      <a:ext uri="{FF2B5EF4-FFF2-40B4-BE49-F238E27FC236}">
                        <a16:creationId xmlns:a16="http://schemas.microsoft.com/office/drawing/2014/main" id="{6E713878-6CE0-C26C-B913-47C2CDEF1D65}"/>
                      </a:ext>
                    </a:extLst>
                  </p:cNvPr>
                  <p:cNvSpPr>
                    <a:spLocks noChangeAspect="1"/>
                  </p:cNvSpPr>
                  <p:nvPr/>
                </p:nvSpPr>
                <p:spPr>
                  <a:xfrm>
                    <a:off x="3820633" y="409119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45" name="Rektangel 1344">
                    <a:extLst>
                      <a:ext uri="{FF2B5EF4-FFF2-40B4-BE49-F238E27FC236}">
                        <a16:creationId xmlns:a16="http://schemas.microsoft.com/office/drawing/2014/main" id="{3C6702E8-E3EE-5B5E-E7AB-BC071273D982}"/>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46" name="Rektangel 1345">
                    <a:extLst>
                      <a:ext uri="{FF2B5EF4-FFF2-40B4-BE49-F238E27FC236}">
                        <a16:creationId xmlns:a16="http://schemas.microsoft.com/office/drawing/2014/main" id="{E90260F0-A374-6C50-3E0F-C8491DBD1B53}"/>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47" name="Rektangel 1346">
                    <a:extLst>
                      <a:ext uri="{FF2B5EF4-FFF2-40B4-BE49-F238E27FC236}">
                        <a16:creationId xmlns:a16="http://schemas.microsoft.com/office/drawing/2014/main" id="{E8315267-2A36-40A1-63D0-339701E75D05}"/>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337" name="Rektangel 1336">
                  <a:extLst>
                    <a:ext uri="{FF2B5EF4-FFF2-40B4-BE49-F238E27FC236}">
                      <a16:creationId xmlns:a16="http://schemas.microsoft.com/office/drawing/2014/main" id="{809B3E21-0E16-5376-7A59-113C0F3FC753}"/>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873" name="Gruppe 872">
                <a:extLst>
                  <a:ext uri="{FF2B5EF4-FFF2-40B4-BE49-F238E27FC236}">
                    <a16:creationId xmlns:a16="http://schemas.microsoft.com/office/drawing/2014/main" id="{8B8F9875-6E32-C90F-F2AE-1E75C07DE401}"/>
                  </a:ext>
                </a:extLst>
              </p:cNvPr>
              <p:cNvGrpSpPr/>
              <p:nvPr/>
            </p:nvGrpSpPr>
            <p:grpSpPr>
              <a:xfrm>
                <a:off x="-82727" y="1504857"/>
                <a:ext cx="444157" cy="4758064"/>
                <a:chOff x="5753799" y="1637080"/>
                <a:chExt cx="444157" cy="4758064"/>
              </a:xfrm>
            </p:grpSpPr>
            <p:grpSp>
              <p:nvGrpSpPr>
                <p:cNvPr id="1324" name="Gruppe 1323">
                  <a:extLst>
                    <a:ext uri="{FF2B5EF4-FFF2-40B4-BE49-F238E27FC236}">
                      <a16:creationId xmlns:a16="http://schemas.microsoft.com/office/drawing/2014/main" id="{5B17A57F-2E43-E39C-EFF2-E5B2FFB6975C}"/>
                    </a:ext>
                  </a:extLst>
                </p:cNvPr>
                <p:cNvGrpSpPr/>
                <p:nvPr/>
              </p:nvGrpSpPr>
              <p:grpSpPr>
                <a:xfrm>
                  <a:off x="5753799" y="1637080"/>
                  <a:ext cx="442069" cy="4323829"/>
                  <a:chOff x="3817279" y="1497011"/>
                  <a:chExt cx="442069" cy="4323829"/>
                </a:xfrm>
              </p:grpSpPr>
              <p:sp>
                <p:nvSpPr>
                  <p:cNvPr id="1326" name="Rektangel 1325">
                    <a:extLst>
                      <a:ext uri="{FF2B5EF4-FFF2-40B4-BE49-F238E27FC236}">
                        <a16:creationId xmlns:a16="http://schemas.microsoft.com/office/drawing/2014/main" id="{61487534-A809-432F-5AFD-EBE98129C875}"/>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27" name="Rektangel 1326">
                    <a:extLst>
                      <a:ext uri="{FF2B5EF4-FFF2-40B4-BE49-F238E27FC236}">
                        <a16:creationId xmlns:a16="http://schemas.microsoft.com/office/drawing/2014/main" id="{6262580C-4825-76B9-BBAE-6B4D1BB27BA1}"/>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28" name="Rektangel 1327">
                    <a:extLst>
                      <a:ext uri="{FF2B5EF4-FFF2-40B4-BE49-F238E27FC236}">
                        <a16:creationId xmlns:a16="http://schemas.microsoft.com/office/drawing/2014/main" id="{20CCAA9C-7AD3-FEED-DAE9-A38C686498C8}"/>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29" name="Rektangel 1328">
                    <a:extLst>
                      <a:ext uri="{FF2B5EF4-FFF2-40B4-BE49-F238E27FC236}">
                        <a16:creationId xmlns:a16="http://schemas.microsoft.com/office/drawing/2014/main" id="{DBD2CA65-E94E-7C3C-74CC-6E5EC6828AB5}"/>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30" name="Rektangel 1329">
                    <a:extLst>
                      <a:ext uri="{FF2B5EF4-FFF2-40B4-BE49-F238E27FC236}">
                        <a16:creationId xmlns:a16="http://schemas.microsoft.com/office/drawing/2014/main" id="{C73AA421-EC27-7E85-4F00-6F976950373E}"/>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31" name="Rektangel 1330">
                    <a:extLst>
                      <a:ext uri="{FF2B5EF4-FFF2-40B4-BE49-F238E27FC236}">
                        <a16:creationId xmlns:a16="http://schemas.microsoft.com/office/drawing/2014/main" id="{1DFC3641-647C-BAA8-F35C-EA7B1E86A202}"/>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32" name="Rektangel 1331">
                    <a:extLst>
                      <a:ext uri="{FF2B5EF4-FFF2-40B4-BE49-F238E27FC236}">
                        <a16:creationId xmlns:a16="http://schemas.microsoft.com/office/drawing/2014/main" id="{61FB792B-0DE0-1454-B61E-170EC44EE5C6}"/>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33" name="Rektangel 1332">
                    <a:extLst>
                      <a:ext uri="{FF2B5EF4-FFF2-40B4-BE49-F238E27FC236}">
                        <a16:creationId xmlns:a16="http://schemas.microsoft.com/office/drawing/2014/main" id="{75AE62DF-6292-5994-8B69-E35F25EDF9DA}"/>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34" name="Rektangel 1333">
                    <a:extLst>
                      <a:ext uri="{FF2B5EF4-FFF2-40B4-BE49-F238E27FC236}">
                        <a16:creationId xmlns:a16="http://schemas.microsoft.com/office/drawing/2014/main" id="{650B6056-7D94-0D6D-9D19-1DBDFF6ABE45}"/>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35" name="Rektangel 1334">
                    <a:extLst>
                      <a:ext uri="{FF2B5EF4-FFF2-40B4-BE49-F238E27FC236}">
                        <a16:creationId xmlns:a16="http://schemas.microsoft.com/office/drawing/2014/main" id="{835B40E5-6EDE-C25D-DB82-B5A8F58288AB}"/>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325" name="Rektangel 1324">
                  <a:extLst>
                    <a:ext uri="{FF2B5EF4-FFF2-40B4-BE49-F238E27FC236}">
                      <a16:creationId xmlns:a16="http://schemas.microsoft.com/office/drawing/2014/main" id="{196F1D87-B773-1B32-77C5-DF82D0D20FB8}"/>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874" name="Gruppe 873">
                <a:extLst>
                  <a:ext uri="{FF2B5EF4-FFF2-40B4-BE49-F238E27FC236}">
                    <a16:creationId xmlns:a16="http://schemas.microsoft.com/office/drawing/2014/main" id="{FDE9F56B-0B6C-6110-75EB-24009ED7AEFF}"/>
                  </a:ext>
                </a:extLst>
              </p:cNvPr>
              <p:cNvGrpSpPr/>
              <p:nvPr/>
            </p:nvGrpSpPr>
            <p:grpSpPr>
              <a:xfrm>
                <a:off x="4625198" y="1031927"/>
                <a:ext cx="641389" cy="5216305"/>
                <a:chOff x="2892468" y="1032983"/>
                <a:chExt cx="641389" cy="5216305"/>
              </a:xfrm>
            </p:grpSpPr>
            <p:grpSp>
              <p:nvGrpSpPr>
                <p:cNvPr id="1287" name="Gruppe 1286">
                  <a:extLst>
                    <a:ext uri="{FF2B5EF4-FFF2-40B4-BE49-F238E27FC236}">
                      <a16:creationId xmlns:a16="http://schemas.microsoft.com/office/drawing/2014/main" id="{59B2EA41-FB0A-250E-9A8B-04493ACD31B5}"/>
                    </a:ext>
                  </a:extLst>
                </p:cNvPr>
                <p:cNvGrpSpPr/>
                <p:nvPr/>
              </p:nvGrpSpPr>
              <p:grpSpPr>
                <a:xfrm>
                  <a:off x="2892468" y="1032983"/>
                  <a:ext cx="641389" cy="5216305"/>
                  <a:chOff x="3475384" y="1188399"/>
                  <a:chExt cx="641389" cy="5216305"/>
                </a:xfrm>
              </p:grpSpPr>
              <p:sp>
                <p:nvSpPr>
                  <p:cNvPr id="1291" name="Tekstfelt 1290">
                    <a:extLst>
                      <a:ext uri="{FF2B5EF4-FFF2-40B4-BE49-F238E27FC236}">
                        <a16:creationId xmlns:a16="http://schemas.microsoft.com/office/drawing/2014/main" id="{54979AD8-0FCC-2F4E-04D7-8F367471E586}"/>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292" name="Tekstfelt 1291">
                    <a:extLst>
                      <a:ext uri="{FF2B5EF4-FFF2-40B4-BE49-F238E27FC236}">
                        <a16:creationId xmlns:a16="http://schemas.microsoft.com/office/drawing/2014/main" id="{FBEFAB48-DC61-4AAD-8FCB-1ACA84D8E3DB}"/>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293" name="Tekstfelt 1292">
                    <a:extLst>
                      <a:ext uri="{FF2B5EF4-FFF2-40B4-BE49-F238E27FC236}">
                        <a16:creationId xmlns:a16="http://schemas.microsoft.com/office/drawing/2014/main" id="{B02558BF-AAA1-EA11-FDAE-1B2ADE3E7264}"/>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294" name="Tekstfelt 1293">
                    <a:extLst>
                      <a:ext uri="{FF2B5EF4-FFF2-40B4-BE49-F238E27FC236}">
                        <a16:creationId xmlns:a16="http://schemas.microsoft.com/office/drawing/2014/main" id="{9C1AE2C2-1EC6-2B73-ADFF-7D9FFA804B8A}"/>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295" name="Tekstfelt 1294">
                    <a:extLst>
                      <a:ext uri="{FF2B5EF4-FFF2-40B4-BE49-F238E27FC236}">
                        <a16:creationId xmlns:a16="http://schemas.microsoft.com/office/drawing/2014/main" id="{4A7CFB64-FBAF-4A12-DE51-5BDD773D2851}"/>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296" name="Tekstfelt 1295">
                    <a:extLst>
                      <a:ext uri="{FF2B5EF4-FFF2-40B4-BE49-F238E27FC236}">
                        <a16:creationId xmlns:a16="http://schemas.microsoft.com/office/drawing/2014/main" id="{CAEE50DD-CAFA-57E8-E5C1-CF08E4698004}"/>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297" name="Tekstfelt 1296">
                    <a:extLst>
                      <a:ext uri="{FF2B5EF4-FFF2-40B4-BE49-F238E27FC236}">
                        <a16:creationId xmlns:a16="http://schemas.microsoft.com/office/drawing/2014/main" id="{BACBA4E6-7385-A8E7-A41B-0AF6337CB8BF}"/>
                      </a:ext>
                    </a:extLst>
                  </p:cNvPr>
                  <p:cNvSpPr txBox="1"/>
                  <p:nvPr/>
                </p:nvSpPr>
                <p:spPr>
                  <a:xfrm>
                    <a:off x="3525031"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298" name="Tekstfelt 1297">
                    <a:extLst>
                      <a:ext uri="{FF2B5EF4-FFF2-40B4-BE49-F238E27FC236}">
                        <a16:creationId xmlns:a16="http://schemas.microsoft.com/office/drawing/2014/main" id="{813E486F-14C1-32D6-1E3F-3CC483237CC1}"/>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299" name="Tekstfelt 1298">
                    <a:extLst>
                      <a:ext uri="{FF2B5EF4-FFF2-40B4-BE49-F238E27FC236}">
                        <a16:creationId xmlns:a16="http://schemas.microsoft.com/office/drawing/2014/main" id="{4E4BA175-7F71-FA07-FD00-9CFE6B5723A2}"/>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300" name="Tekstfelt 1299">
                    <a:extLst>
                      <a:ext uri="{FF2B5EF4-FFF2-40B4-BE49-F238E27FC236}">
                        <a16:creationId xmlns:a16="http://schemas.microsoft.com/office/drawing/2014/main" id="{A40142E8-CB1E-8D21-D9DC-FD1AE97AE2BC}"/>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301" name="Tekstfelt 1300">
                    <a:extLst>
                      <a:ext uri="{FF2B5EF4-FFF2-40B4-BE49-F238E27FC236}">
                        <a16:creationId xmlns:a16="http://schemas.microsoft.com/office/drawing/2014/main" id="{CB93F5BA-0C05-AA8A-A377-8ACA8C214B55}"/>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302" name="Tekstfelt 1301">
                    <a:extLst>
                      <a:ext uri="{FF2B5EF4-FFF2-40B4-BE49-F238E27FC236}">
                        <a16:creationId xmlns:a16="http://schemas.microsoft.com/office/drawing/2014/main" id="{C475C8FB-C882-B8EC-7FDB-E8E4E7D1D6DE}"/>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303" name="Tekstfelt 1302">
                    <a:extLst>
                      <a:ext uri="{FF2B5EF4-FFF2-40B4-BE49-F238E27FC236}">
                        <a16:creationId xmlns:a16="http://schemas.microsoft.com/office/drawing/2014/main" id="{E7FDCD8B-16C6-AFFC-BAB9-EC8026B44B83}"/>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304" name="Tekstfelt 1303">
                    <a:extLst>
                      <a:ext uri="{FF2B5EF4-FFF2-40B4-BE49-F238E27FC236}">
                        <a16:creationId xmlns:a16="http://schemas.microsoft.com/office/drawing/2014/main" id="{BC591564-F743-47A2-A8BC-288D904BDDE5}"/>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305" name="Tekstfelt 1304">
                    <a:extLst>
                      <a:ext uri="{FF2B5EF4-FFF2-40B4-BE49-F238E27FC236}">
                        <a16:creationId xmlns:a16="http://schemas.microsoft.com/office/drawing/2014/main" id="{68D0E2C4-D683-0537-1590-2CB2C0B1EC30}"/>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306" name="Tekstfelt 1305">
                    <a:extLst>
                      <a:ext uri="{FF2B5EF4-FFF2-40B4-BE49-F238E27FC236}">
                        <a16:creationId xmlns:a16="http://schemas.microsoft.com/office/drawing/2014/main" id="{93C10428-7997-3B8C-1A7B-97FFF3C3762D}"/>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307" name="Tekstfelt 1306">
                    <a:extLst>
                      <a:ext uri="{FF2B5EF4-FFF2-40B4-BE49-F238E27FC236}">
                        <a16:creationId xmlns:a16="http://schemas.microsoft.com/office/drawing/2014/main" id="{38E7B15E-4103-5154-3334-0AB479FCF49E}"/>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308" name="Tekstfelt 1307">
                    <a:extLst>
                      <a:ext uri="{FF2B5EF4-FFF2-40B4-BE49-F238E27FC236}">
                        <a16:creationId xmlns:a16="http://schemas.microsoft.com/office/drawing/2014/main" id="{B229BFE7-B403-663A-A916-E99FAA85FD41}"/>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309" name="Tekstfelt 1308">
                    <a:extLst>
                      <a:ext uri="{FF2B5EF4-FFF2-40B4-BE49-F238E27FC236}">
                        <a16:creationId xmlns:a16="http://schemas.microsoft.com/office/drawing/2014/main" id="{3B543D4E-2641-E84C-6CC9-D5D9DE7CDE8D}"/>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310" name="Tekstfelt 1309">
                    <a:extLst>
                      <a:ext uri="{FF2B5EF4-FFF2-40B4-BE49-F238E27FC236}">
                        <a16:creationId xmlns:a16="http://schemas.microsoft.com/office/drawing/2014/main" id="{4EA77BB8-E5D0-647B-1766-219F3F29E26E}"/>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311" name="Tekstfelt 1310">
                    <a:extLst>
                      <a:ext uri="{FF2B5EF4-FFF2-40B4-BE49-F238E27FC236}">
                        <a16:creationId xmlns:a16="http://schemas.microsoft.com/office/drawing/2014/main" id="{DD0E670A-5A08-DD9F-796D-37C0C7BBE148}"/>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312" name="Tekstfelt 1311">
                    <a:extLst>
                      <a:ext uri="{FF2B5EF4-FFF2-40B4-BE49-F238E27FC236}">
                        <a16:creationId xmlns:a16="http://schemas.microsoft.com/office/drawing/2014/main" id="{60DD5B0B-9BDA-123D-AFF2-D99B1A6D520E}"/>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313" name="Tekstfelt 1312">
                    <a:extLst>
                      <a:ext uri="{FF2B5EF4-FFF2-40B4-BE49-F238E27FC236}">
                        <a16:creationId xmlns:a16="http://schemas.microsoft.com/office/drawing/2014/main" id="{6533A376-114E-9BD4-5587-05F9763C435B}"/>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314" name="Tekstfelt 1313">
                    <a:extLst>
                      <a:ext uri="{FF2B5EF4-FFF2-40B4-BE49-F238E27FC236}">
                        <a16:creationId xmlns:a16="http://schemas.microsoft.com/office/drawing/2014/main" id="{8B263A9A-B81C-F54D-68C8-FDAC3A544431}"/>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315" name="Tekstfelt 1314">
                    <a:extLst>
                      <a:ext uri="{FF2B5EF4-FFF2-40B4-BE49-F238E27FC236}">
                        <a16:creationId xmlns:a16="http://schemas.microsoft.com/office/drawing/2014/main" id="{5DA35E42-7F00-734B-52B5-DD953CA59F57}"/>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316" name="Tekstfelt 1315">
                    <a:extLst>
                      <a:ext uri="{FF2B5EF4-FFF2-40B4-BE49-F238E27FC236}">
                        <a16:creationId xmlns:a16="http://schemas.microsoft.com/office/drawing/2014/main" id="{898B6372-4D82-5FE3-DB9B-52FBB198E58B}"/>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317" name="Tekstfelt 1316">
                    <a:extLst>
                      <a:ext uri="{FF2B5EF4-FFF2-40B4-BE49-F238E27FC236}">
                        <a16:creationId xmlns:a16="http://schemas.microsoft.com/office/drawing/2014/main" id="{E5E35476-DB57-AF0C-0C4B-563F5DBFD50A}"/>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318" name="Tekstfelt 1317">
                    <a:extLst>
                      <a:ext uri="{FF2B5EF4-FFF2-40B4-BE49-F238E27FC236}">
                        <a16:creationId xmlns:a16="http://schemas.microsoft.com/office/drawing/2014/main" id="{E8566CE6-95C1-4B80-FD10-454AF85EDEEA}"/>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319" name="Tekstfelt 1318">
                    <a:extLst>
                      <a:ext uri="{FF2B5EF4-FFF2-40B4-BE49-F238E27FC236}">
                        <a16:creationId xmlns:a16="http://schemas.microsoft.com/office/drawing/2014/main" id="{2C68E498-C773-EBED-824B-661FC0FD0539}"/>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320" name="Tekstfelt 1319">
                    <a:extLst>
                      <a:ext uri="{FF2B5EF4-FFF2-40B4-BE49-F238E27FC236}">
                        <a16:creationId xmlns:a16="http://schemas.microsoft.com/office/drawing/2014/main" id="{B08DFBE3-1363-3A3E-F53C-DFF052899C57}"/>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321" name="Tekstfelt 1320">
                    <a:extLst>
                      <a:ext uri="{FF2B5EF4-FFF2-40B4-BE49-F238E27FC236}">
                        <a16:creationId xmlns:a16="http://schemas.microsoft.com/office/drawing/2014/main" id="{F7B10BC4-9CCC-6C6D-F8EC-95BE95A865D1}"/>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322" name="Tekstfelt 1321">
                    <a:extLst>
                      <a:ext uri="{FF2B5EF4-FFF2-40B4-BE49-F238E27FC236}">
                        <a16:creationId xmlns:a16="http://schemas.microsoft.com/office/drawing/2014/main" id="{668DDF8E-4E1E-8E41-7B49-F59CA8100AB3}"/>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323" name="Tekstfelt 1322">
                    <a:extLst>
                      <a:ext uri="{FF2B5EF4-FFF2-40B4-BE49-F238E27FC236}">
                        <a16:creationId xmlns:a16="http://schemas.microsoft.com/office/drawing/2014/main" id="{9EB2F84A-5CF7-1088-42EA-FA6C8C8BBEFE}"/>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288" name="Tekstfelt 1287">
                  <a:extLst>
                    <a:ext uri="{FF2B5EF4-FFF2-40B4-BE49-F238E27FC236}">
                      <a16:creationId xmlns:a16="http://schemas.microsoft.com/office/drawing/2014/main" id="{7D15F43D-1191-645F-18D6-B29600242A2F}"/>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289" name="Tekstfelt 1288">
                  <a:extLst>
                    <a:ext uri="{FF2B5EF4-FFF2-40B4-BE49-F238E27FC236}">
                      <a16:creationId xmlns:a16="http://schemas.microsoft.com/office/drawing/2014/main" id="{4CE4817F-A2F2-6A01-DD6A-8FDE351AD179}"/>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290" name="Tekstfelt 1289">
                  <a:extLst>
                    <a:ext uri="{FF2B5EF4-FFF2-40B4-BE49-F238E27FC236}">
                      <a16:creationId xmlns:a16="http://schemas.microsoft.com/office/drawing/2014/main" id="{BC12A88F-2AE1-CBF8-C027-EC79881AB2E6}"/>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875" name="Gruppe 874">
                <a:extLst>
                  <a:ext uri="{FF2B5EF4-FFF2-40B4-BE49-F238E27FC236}">
                    <a16:creationId xmlns:a16="http://schemas.microsoft.com/office/drawing/2014/main" id="{50ECE4A0-7325-29DD-C6B7-FFB2580D93E4}"/>
                  </a:ext>
                </a:extLst>
              </p:cNvPr>
              <p:cNvGrpSpPr/>
              <p:nvPr/>
            </p:nvGrpSpPr>
            <p:grpSpPr>
              <a:xfrm>
                <a:off x="5052945" y="1040538"/>
                <a:ext cx="641389" cy="5216305"/>
                <a:chOff x="2892468" y="1032983"/>
                <a:chExt cx="641389" cy="5216305"/>
              </a:xfrm>
            </p:grpSpPr>
            <p:grpSp>
              <p:nvGrpSpPr>
                <p:cNvPr id="1250" name="Gruppe 1249">
                  <a:extLst>
                    <a:ext uri="{FF2B5EF4-FFF2-40B4-BE49-F238E27FC236}">
                      <a16:creationId xmlns:a16="http://schemas.microsoft.com/office/drawing/2014/main" id="{98587781-2719-ABC6-2896-E8A3FD9C63EC}"/>
                    </a:ext>
                  </a:extLst>
                </p:cNvPr>
                <p:cNvGrpSpPr/>
                <p:nvPr/>
              </p:nvGrpSpPr>
              <p:grpSpPr>
                <a:xfrm>
                  <a:off x="2892468" y="1032983"/>
                  <a:ext cx="641389" cy="5216305"/>
                  <a:chOff x="3475384" y="1188399"/>
                  <a:chExt cx="641389" cy="5216305"/>
                </a:xfrm>
              </p:grpSpPr>
              <p:sp>
                <p:nvSpPr>
                  <p:cNvPr id="1254" name="Tekstfelt 1253">
                    <a:extLst>
                      <a:ext uri="{FF2B5EF4-FFF2-40B4-BE49-F238E27FC236}">
                        <a16:creationId xmlns:a16="http://schemas.microsoft.com/office/drawing/2014/main" id="{A92087D5-B23E-6154-8971-A6C662CB10E0}"/>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255" name="Tekstfelt 1254">
                    <a:extLst>
                      <a:ext uri="{FF2B5EF4-FFF2-40B4-BE49-F238E27FC236}">
                        <a16:creationId xmlns:a16="http://schemas.microsoft.com/office/drawing/2014/main" id="{D4CA01A6-10F8-1122-9F19-8176E57E66B2}"/>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256" name="Tekstfelt 1255">
                    <a:extLst>
                      <a:ext uri="{FF2B5EF4-FFF2-40B4-BE49-F238E27FC236}">
                        <a16:creationId xmlns:a16="http://schemas.microsoft.com/office/drawing/2014/main" id="{90261182-78B9-FDB8-9C52-F2627AED0D1E}"/>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257" name="Tekstfelt 1256">
                    <a:extLst>
                      <a:ext uri="{FF2B5EF4-FFF2-40B4-BE49-F238E27FC236}">
                        <a16:creationId xmlns:a16="http://schemas.microsoft.com/office/drawing/2014/main" id="{BF69A586-1E1F-D5E0-C7FC-994621126357}"/>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258" name="Tekstfelt 1257">
                    <a:extLst>
                      <a:ext uri="{FF2B5EF4-FFF2-40B4-BE49-F238E27FC236}">
                        <a16:creationId xmlns:a16="http://schemas.microsoft.com/office/drawing/2014/main" id="{90BC5BB8-A961-DCF6-2959-67B657D61AF6}"/>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259" name="Tekstfelt 1258">
                    <a:extLst>
                      <a:ext uri="{FF2B5EF4-FFF2-40B4-BE49-F238E27FC236}">
                        <a16:creationId xmlns:a16="http://schemas.microsoft.com/office/drawing/2014/main" id="{90C99E13-2DC7-9B40-C2C6-E243D0967B8C}"/>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260" name="Tekstfelt 1259">
                    <a:extLst>
                      <a:ext uri="{FF2B5EF4-FFF2-40B4-BE49-F238E27FC236}">
                        <a16:creationId xmlns:a16="http://schemas.microsoft.com/office/drawing/2014/main" id="{D4DB89EC-0335-2D7C-FBE5-7720986AEC5E}"/>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261" name="Tekstfelt 1260">
                    <a:extLst>
                      <a:ext uri="{FF2B5EF4-FFF2-40B4-BE49-F238E27FC236}">
                        <a16:creationId xmlns:a16="http://schemas.microsoft.com/office/drawing/2014/main" id="{3D97B15B-B10E-A0D8-DB60-14C4163B5FED}"/>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262" name="Tekstfelt 1261">
                    <a:extLst>
                      <a:ext uri="{FF2B5EF4-FFF2-40B4-BE49-F238E27FC236}">
                        <a16:creationId xmlns:a16="http://schemas.microsoft.com/office/drawing/2014/main" id="{8F88FC12-BFEE-723D-75BC-3644BB2E3141}"/>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263" name="Tekstfelt 1262">
                    <a:extLst>
                      <a:ext uri="{FF2B5EF4-FFF2-40B4-BE49-F238E27FC236}">
                        <a16:creationId xmlns:a16="http://schemas.microsoft.com/office/drawing/2014/main" id="{32835F11-2E12-E354-318E-69F81D05B8B9}"/>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264" name="Tekstfelt 1263">
                    <a:extLst>
                      <a:ext uri="{FF2B5EF4-FFF2-40B4-BE49-F238E27FC236}">
                        <a16:creationId xmlns:a16="http://schemas.microsoft.com/office/drawing/2014/main" id="{45F940A4-611B-90F6-4BEB-01B82AD683CB}"/>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265" name="Tekstfelt 1264">
                    <a:extLst>
                      <a:ext uri="{FF2B5EF4-FFF2-40B4-BE49-F238E27FC236}">
                        <a16:creationId xmlns:a16="http://schemas.microsoft.com/office/drawing/2014/main" id="{A94EFB98-DEF8-8A51-57F7-C54C3B8D75E7}"/>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266" name="Tekstfelt 1265">
                    <a:extLst>
                      <a:ext uri="{FF2B5EF4-FFF2-40B4-BE49-F238E27FC236}">
                        <a16:creationId xmlns:a16="http://schemas.microsoft.com/office/drawing/2014/main" id="{229A32B9-1B41-5D85-5113-B85573348CB9}"/>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267" name="Tekstfelt 1266">
                    <a:extLst>
                      <a:ext uri="{FF2B5EF4-FFF2-40B4-BE49-F238E27FC236}">
                        <a16:creationId xmlns:a16="http://schemas.microsoft.com/office/drawing/2014/main" id="{F97BED15-C122-7419-BDA6-83F092205ED9}"/>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268" name="Tekstfelt 1267">
                    <a:extLst>
                      <a:ext uri="{FF2B5EF4-FFF2-40B4-BE49-F238E27FC236}">
                        <a16:creationId xmlns:a16="http://schemas.microsoft.com/office/drawing/2014/main" id="{F6BD2F8D-7663-0A50-E3C0-826E527CA5A2}"/>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269" name="Tekstfelt 1268">
                    <a:extLst>
                      <a:ext uri="{FF2B5EF4-FFF2-40B4-BE49-F238E27FC236}">
                        <a16:creationId xmlns:a16="http://schemas.microsoft.com/office/drawing/2014/main" id="{D497E2D6-82A4-90C8-BFA5-A400D1E9CC37}"/>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270" name="Tekstfelt 1269">
                    <a:extLst>
                      <a:ext uri="{FF2B5EF4-FFF2-40B4-BE49-F238E27FC236}">
                        <a16:creationId xmlns:a16="http://schemas.microsoft.com/office/drawing/2014/main" id="{7F69F4BB-E4E8-D831-BE33-4112BEF43657}"/>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271" name="Tekstfelt 1270">
                    <a:extLst>
                      <a:ext uri="{FF2B5EF4-FFF2-40B4-BE49-F238E27FC236}">
                        <a16:creationId xmlns:a16="http://schemas.microsoft.com/office/drawing/2014/main" id="{E00001E8-5F16-AF54-10D8-FB51CDE2A89A}"/>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272" name="Tekstfelt 1271">
                    <a:extLst>
                      <a:ext uri="{FF2B5EF4-FFF2-40B4-BE49-F238E27FC236}">
                        <a16:creationId xmlns:a16="http://schemas.microsoft.com/office/drawing/2014/main" id="{74B09536-9192-F56F-459D-8F582C125E95}"/>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273" name="Tekstfelt 1272">
                    <a:extLst>
                      <a:ext uri="{FF2B5EF4-FFF2-40B4-BE49-F238E27FC236}">
                        <a16:creationId xmlns:a16="http://schemas.microsoft.com/office/drawing/2014/main" id="{A1AFA95F-807B-B9E9-5FF1-6885C8F9038A}"/>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274" name="Tekstfelt 1273">
                    <a:extLst>
                      <a:ext uri="{FF2B5EF4-FFF2-40B4-BE49-F238E27FC236}">
                        <a16:creationId xmlns:a16="http://schemas.microsoft.com/office/drawing/2014/main" id="{3A6C6E5F-F1A1-32E0-3FCB-F053B0ACC6C9}"/>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275" name="Tekstfelt 1274">
                    <a:extLst>
                      <a:ext uri="{FF2B5EF4-FFF2-40B4-BE49-F238E27FC236}">
                        <a16:creationId xmlns:a16="http://schemas.microsoft.com/office/drawing/2014/main" id="{AEAFA4BE-6F9A-2E57-E7F4-67851B361658}"/>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276" name="Tekstfelt 1275">
                    <a:extLst>
                      <a:ext uri="{FF2B5EF4-FFF2-40B4-BE49-F238E27FC236}">
                        <a16:creationId xmlns:a16="http://schemas.microsoft.com/office/drawing/2014/main" id="{8D51EC77-DF90-2D7B-B9E7-145FD3515AB3}"/>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277" name="Tekstfelt 1276">
                    <a:extLst>
                      <a:ext uri="{FF2B5EF4-FFF2-40B4-BE49-F238E27FC236}">
                        <a16:creationId xmlns:a16="http://schemas.microsoft.com/office/drawing/2014/main" id="{3A15F5B3-264A-3A8B-4701-546150935F3E}"/>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278" name="Tekstfelt 1277">
                    <a:extLst>
                      <a:ext uri="{FF2B5EF4-FFF2-40B4-BE49-F238E27FC236}">
                        <a16:creationId xmlns:a16="http://schemas.microsoft.com/office/drawing/2014/main" id="{4B4A7B09-1A09-476C-5E98-172D2EC6CD83}"/>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279" name="Tekstfelt 1278">
                    <a:extLst>
                      <a:ext uri="{FF2B5EF4-FFF2-40B4-BE49-F238E27FC236}">
                        <a16:creationId xmlns:a16="http://schemas.microsoft.com/office/drawing/2014/main" id="{D406136B-AED9-74CF-C98E-52346A7AD7E4}"/>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280" name="Tekstfelt 1279">
                    <a:extLst>
                      <a:ext uri="{FF2B5EF4-FFF2-40B4-BE49-F238E27FC236}">
                        <a16:creationId xmlns:a16="http://schemas.microsoft.com/office/drawing/2014/main" id="{B4D6EBC8-BBD1-E216-1014-B8592765AC6C}"/>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281" name="Tekstfelt 1280">
                    <a:extLst>
                      <a:ext uri="{FF2B5EF4-FFF2-40B4-BE49-F238E27FC236}">
                        <a16:creationId xmlns:a16="http://schemas.microsoft.com/office/drawing/2014/main" id="{48572C54-ED34-D788-B1D6-322665BFA252}"/>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282" name="Tekstfelt 1281">
                    <a:extLst>
                      <a:ext uri="{FF2B5EF4-FFF2-40B4-BE49-F238E27FC236}">
                        <a16:creationId xmlns:a16="http://schemas.microsoft.com/office/drawing/2014/main" id="{C3778AF7-0071-E0D4-78AC-3B8EC055D555}"/>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283" name="Tekstfelt 1282">
                    <a:extLst>
                      <a:ext uri="{FF2B5EF4-FFF2-40B4-BE49-F238E27FC236}">
                        <a16:creationId xmlns:a16="http://schemas.microsoft.com/office/drawing/2014/main" id="{CD539D45-3C25-589C-8471-36BC3490B0EA}"/>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284" name="Tekstfelt 1283">
                    <a:extLst>
                      <a:ext uri="{FF2B5EF4-FFF2-40B4-BE49-F238E27FC236}">
                        <a16:creationId xmlns:a16="http://schemas.microsoft.com/office/drawing/2014/main" id="{AA512E64-F897-DB5D-F8F1-8750F57974E6}"/>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285" name="Tekstfelt 1284">
                    <a:extLst>
                      <a:ext uri="{FF2B5EF4-FFF2-40B4-BE49-F238E27FC236}">
                        <a16:creationId xmlns:a16="http://schemas.microsoft.com/office/drawing/2014/main" id="{DD5F2AA2-5389-2D3E-DE31-FE61D7A2B951}"/>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286" name="Tekstfelt 1285">
                    <a:extLst>
                      <a:ext uri="{FF2B5EF4-FFF2-40B4-BE49-F238E27FC236}">
                        <a16:creationId xmlns:a16="http://schemas.microsoft.com/office/drawing/2014/main" id="{926C55F8-2F8D-2681-157A-87F0B34C531C}"/>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251" name="Tekstfelt 1250">
                  <a:extLst>
                    <a:ext uri="{FF2B5EF4-FFF2-40B4-BE49-F238E27FC236}">
                      <a16:creationId xmlns:a16="http://schemas.microsoft.com/office/drawing/2014/main" id="{7E4D5F10-759B-4B87-CB64-5BDA0B1B9F34}"/>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252" name="Tekstfelt 1251">
                  <a:extLst>
                    <a:ext uri="{FF2B5EF4-FFF2-40B4-BE49-F238E27FC236}">
                      <a16:creationId xmlns:a16="http://schemas.microsoft.com/office/drawing/2014/main" id="{876327F6-8E39-FC1B-4644-6EED8667F4DF}"/>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253" name="Tekstfelt 1252">
                  <a:extLst>
                    <a:ext uri="{FF2B5EF4-FFF2-40B4-BE49-F238E27FC236}">
                      <a16:creationId xmlns:a16="http://schemas.microsoft.com/office/drawing/2014/main" id="{B123E1D9-93BC-9F0E-E94C-E77B31E6B73B}"/>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876" name="Gruppe 875">
                <a:extLst>
                  <a:ext uri="{FF2B5EF4-FFF2-40B4-BE49-F238E27FC236}">
                    <a16:creationId xmlns:a16="http://schemas.microsoft.com/office/drawing/2014/main" id="{A2A90F4F-4BE2-3E42-8F21-AE642BCD5541}"/>
                  </a:ext>
                </a:extLst>
              </p:cNvPr>
              <p:cNvGrpSpPr/>
              <p:nvPr/>
            </p:nvGrpSpPr>
            <p:grpSpPr>
              <a:xfrm>
                <a:off x="3753314" y="1031887"/>
                <a:ext cx="641389" cy="5216305"/>
                <a:chOff x="2892468" y="1032983"/>
                <a:chExt cx="641389" cy="5216305"/>
              </a:xfrm>
            </p:grpSpPr>
            <p:grpSp>
              <p:nvGrpSpPr>
                <p:cNvPr id="1213" name="Gruppe 1212">
                  <a:extLst>
                    <a:ext uri="{FF2B5EF4-FFF2-40B4-BE49-F238E27FC236}">
                      <a16:creationId xmlns:a16="http://schemas.microsoft.com/office/drawing/2014/main" id="{CBC65372-BE6E-318C-7C19-0B459426316A}"/>
                    </a:ext>
                  </a:extLst>
                </p:cNvPr>
                <p:cNvGrpSpPr/>
                <p:nvPr/>
              </p:nvGrpSpPr>
              <p:grpSpPr>
                <a:xfrm>
                  <a:off x="2892468" y="1032983"/>
                  <a:ext cx="641389" cy="5216305"/>
                  <a:chOff x="3475384" y="1188399"/>
                  <a:chExt cx="641389" cy="5216305"/>
                </a:xfrm>
              </p:grpSpPr>
              <p:sp>
                <p:nvSpPr>
                  <p:cNvPr id="1217" name="Tekstfelt 1216">
                    <a:extLst>
                      <a:ext uri="{FF2B5EF4-FFF2-40B4-BE49-F238E27FC236}">
                        <a16:creationId xmlns:a16="http://schemas.microsoft.com/office/drawing/2014/main" id="{F3D5A7E8-4DD3-F7F8-1E00-EA030E020385}"/>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218" name="Tekstfelt 1217">
                    <a:extLst>
                      <a:ext uri="{FF2B5EF4-FFF2-40B4-BE49-F238E27FC236}">
                        <a16:creationId xmlns:a16="http://schemas.microsoft.com/office/drawing/2014/main" id="{0DA87011-5BDE-C863-2C66-AD025CBE9889}"/>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219" name="Tekstfelt 1218">
                    <a:extLst>
                      <a:ext uri="{FF2B5EF4-FFF2-40B4-BE49-F238E27FC236}">
                        <a16:creationId xmlns:a16="http://schemas.microsoft.com/office/drawing/2014/main" id="{3D03BE1F-C26D-0F8F-AB67-0FA2ACDF7B81}"/>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220" name="Tekstfelt 1219">
                    <a:extLst>
                      <a:ext uri="{FF2B5EF4-FFF2-40B4-BE49-F238E27FC236}">
                        <a16:creationId xmlns:a16="http://schemas.microsoft.com/office/drawing/2014/main" id="{B4295DF2-854F-CF86-B0AF-759B9C3C332B}"/>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221" name="Tekstfelt 1220">
                    <a:extLst>
                      <a:ext uri="{FF2B5EF4-FFF2-40B4-BE49-F238E27FC236}">
                        <a16:creationId xmlns:a16="http://schemas.microsoft.com/office/drawing/2014/main" id="{01B19834-F287-1F4B-6553-C0F00FCD50C0}"/>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222" name="Tekstfelt 1221">
                    <a:extLst>
                      <a:ext uri="{FF2B5EF4-FFF2-40B4-BE49-F238E27FC236}">
                        <a16:creationId xmlns:a16="http://schemas.microsoft.com/office/drawing/2014/main" id="{E70FADA0-1517-F4A6-7E4A-F98CA9210544}"/>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223" name="Tekstfelt 1222">
                    <a:extLst>
                      <a:ext uri="{FF2B5EF4-FFF2-40B4-BE49-F238E27FC236}">
                        <a16:creationId xmlns:a16="http://schemas.microsoft.com/office/drawing/2014/main" id="{AC7BBDFF-3F24-D98C-3A5B-97F67975ABD2}"/>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224" name="Tekstfelt 1223">
                    <a:extLst>
                      <a:ext uri="{FF2B5EF4-FFF2-40B4-BE49-F238E27FC236}">
                        <a16:creationId xmlns:a16="http://schemas.microsoft.com/office/drawing/2014/main" id="{77B8251F-0492-A538-C972-3245FB874239}"/>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225" name="Tekstfelt 1224">
                    <a:extLst>
                      <a:ext uri="{FF2B5EF4-FFF2-40B4-BE49-F238E27FC236}">
                        <a16:creationId xmlns:a16="http://schemas.microsoft.com/office/drawing/2014/main" id="{F46C7DFB-E280-F3F1-A68E-8EDCCBD01DFC}"/>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226" name="Tekstfelt 1225">
                    <a:extLst>
                      <a:ext uri="{FF2B5EF4-FFF2-40B4-BE49-F238E27FC236}">
                        <a16:creationId xmlns:a16="http://schemas.microsoft.com/office/drawing/2014/main" id="{6E065999-99EF-201A-ED04-F5D710C771F2}"/>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227" name="Tekstfelt 1226">
                    <a:extLst>
                      <a:ext uri="{FF2B5EF4-FFF2-40B4-BE49-F238E27FC236}">
                        <a16:creationId xmlns:a16="http://schemas.microsoft.com/office/drawing/2014/main" id="{BABF3969-BEE7-721E-78FC-4E936B17EDD9}"/>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228" name="Tekstfelt 1227">
                    <a:extLst>
                      <a:ext uri="{FF2B5EF4-FFF2-40B4-BE49-F238E27FC236}">
                        <a16:creationId xmlns:a16="http://schemas.microsoft.com/office/drawing/2014/main" id="{8A1A58DE-DAE0-21ED-3B85-396C4E163422}"/>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229" name="Tekstfelt 1228">
                    <a:extLst>
                      <a:ext uri="{FF2B5EF4-FFF2-40B4-BE49-F238E27FC236}">
                        <a16:creationId xmlns:a16="http://schemas.microsoft.com/office/drawing/2014/main" id="{DF1CE085-A098-78A4-BCED-2457C089BCAC}"/>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230" name="Tekstfelt 1229">
                    <a:extLst>
                      <a:ext uri="{FF2B5EF4-FFF2-40B4-BE49-F238E27FC236}">
                        <a16:creationId xmlns:a16="http://schemas.microsoft.com/office/drawing/2014/main" id="{2CB085A7-0485-C6F6-9804-5FD2B3F92DCC}"/>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231" name="Tekstfelt 1230">
                    <a:extLst>
                      <a:ext uri="{FF2B5EF4-FFF2-40B4-BE49-F238E27FC236}">
                        <a16:creationId xmlns:a16="http://schemas.microsoft.com/office/drawing/2014/main" id="{C9D6CA62-4809-0309-4D20-2F525F29B8DB}"/>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232" name="Tekstfelt 1231">
                    <a:extLst>
                      <a:ext uri="{FF2B5EF4-FFF2-40B4-BE49-F238E27FC236}">
                        <a16:creationId xmlns:a16="http://schemas.microsoft.com/office/drawing/2014/main" id="{DDA52542-360A-AE56-84C6-84E62B70DB68}"/>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233" name="Tekstfelt 1232">
                    <a:extLst>
                      <a:ext uri="{FF2B5EF4-FFF2-40B4-BE49-F238E27FC236}">
                        <a16:creationId xmlns:a16="http://schemas.microsoft.com/office/drawing/2014/main" id="{DF239DEC-9E91-4D5C-A802-744C59588AAE}"/>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234" name="Tekstfelt 1233">
                    <a:extLst>
                      <a:ext uri="{FF2B5EF4-FFF2-40B4-BE49-F238E27FC236}">
                        <a16:creationId xmlns:a16="http://schemas.microsoft.com/office/drawing/2014/main" id="{268CBAD2-57D9-805C-DA3F-817756A1A713}"/>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235" name="Tekstfelt 1234">
                    <a:extLst>
                      <a:ext uri="{FF2B5EF4-FFF2-40B4-BE49-F238E27FC236}">
                        <a16:creationId xmlns:a16="http://schemas.microsoft.com/office/drawing/2014/main" id="{0D773FFC-3797-DBB6-FC35-26173DD7DF7E}"/>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236" name="Tekstfelt 1235">
                    <a:extLst>
                      <a:ext uri="{FF2B5EF4-FFF2-40B4-BE49-F238E27FC236}">
                        <a16:creationId xmlns:a16="http://schemas.microsoft.com/office/drawing/2014/main" id="{BD901802-F68D-81C1-7BDB-E39A970CFFCF}"/>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237" name="Tekstfelt 1236">
                    <a:extLst>
                      <a:ext uri="{FF2B5EF4-FFF2-40B4-BE49-F238E27FC236}">
                        <a16:creationId xmlns:a16="http://schemas.microsoft.com/office/drawing/2014/main" id="{A92DD8F8-4458-7055-1651-E127DB29B4D3}"/>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238" name="Tekstfelt 1237">
                    <a:extLst>
                      <a:ext uri="{FF2B5EF4-FFF2-40B4-BE49-F238E27FC236}">
                        <a16:creationId xmlns:a16="http://schemas.microsoft.com/office/drawing/2014/main" id="{E5850CCB-63FC-0781-0695-81DCDB1D2659}"/>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239" name="Tekstfelt 1238">
                    <a:extLst>
                      <a:ext uri="{FF2B5EF4-FFF2-40B4-BE49-F238E27FC236}">
                        <a16:creationId xmlns:a16="http://schemas.microsoft.com/office/drawing/2014/main" id="{D5827722-F3B6-FC81-4840-E698FA941AF9}"/>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240" name="Tekstfelt 1239">
                    <a:extLst>
                      <a:ext uri="{FF2B5EF4-FFF2-40B4-BE49-F238E27FC236}">
                        <a16:creationId xmlns:a16="http://schemas.microsoft.com/office/drawing/2014/main" id="{8D567B2C-F77A-B251-D4A7-611BF263F68F}"/>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241" name="Tekstfelt 1240">
                    <a:extLst>
                      <a:ext uri="{FF2B5EF4-FFF2-40B4-BE49-F238E27FC236}">
                        <a16:creationId xmlns:a16="http://schemas.microsoft.com/office/drawing/2014/main" id="{0081CADA-C15E-495D-1C4B-AC6AD9981DCB}"/>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242" name="Tekstfelt 1241">
                    <a:extLst>
                      <a:ext uri="{FF2B5EF4-FFF2-40B4-BE49-F238E27FC236}">
                        <a16:creationId xmlns:a16="http://schemas.microsoft.com/office/drawing/2014/main" id="{F08D0F19-8DFB-0462-49DC-0482F1BCB221}"/>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243" name="Tekstfelt 1242">
                    <a:extLst>
                      <a:ext uri="{FF2B5EF4-FFF2-40B4-BE49-F238E27FC236}">
                        <a16:creationId xmlns:a16="http://schemas.microsoft.com/office/drawing/2014/main" id="{6F7A1771-654F-6C75-3551-363CDF149D7B}"/>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244" name="Tekstfelt 1243">
                    <a:extLst>
                      <a:ext uri="{FF2B5EF4-FFF2-40B4-BE49-F238E27FC236}">
                        <a16:creationId xmlns:a16="http://schemas.microsoft.com/office/drawing/2014/main" id="{105E8AB4-54DC-EFC5-EF32-82CBBBBD5EB9}"/>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245" name="Tekstfelt 1244">
                    <a:extLst>
                      <a:ext uri="{FF2B5EF4-FFF2-40B4-BE49-F238E27FC236}">
                        <a16:creationId xmlns:a16="http://schemas.microsoft.com/office/drawing/2014/main" id="{E950691D-6801-B2B8-664B-26829789DF06}"/>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246" name="Tekstfelt 1245">
                    <a:extLst>
                      <a:ext uri="{FF2B5EF4-FFF2-40B4-BE49-F238E27FC236}">
                        <a16:creationId xmlns:a16="http://schemas.microsoft.com/office/drawing/2014/main" id="{E4CB44EC-F38C-4FDF-0589-9A18B29F45C7}"/>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247" name="Tekstfelt 1246">
                    <a:extLst>
                      <a:ext uri="{FF2B5EF4-FFF2-40B4-BE49-F238E27FC236}">
                        <a16:creationId xmlns:a16="http://schemas.microsoft.com/office/drawing/2014/main" id="{F185C10D-70E4-D3A4-51E6-FB54487402FB}"/>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248" name="Tekstfelt 1247">
                    <a:extLst>
                      <a:ext uri="{FF2B5EF4-FFF2-40B4-BE49-F238E27FC236}">
                        <a16:creationId xmlns:a16="http://schemas.microsoft.com/office/drawing/2014/main" id="{3B1DEED1-9EF4-4367-1F96-53EF6A18BF29}"/>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249" name="Tekstfelt 1248">
                    <a:extLst>
                      <a:ext uri="{FF2B5EF4-FFF2-40B4-BE49-F238E27FC236}">
                        <a16:creationId xmlns:a16="http://schemas.microsoft.com/office/drawing/2014/main" id="{83761805-B248-2EE8-08AE-4A6C5502FE42}"/>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214" name="Tekstfelt 1213">
                  <a:extLst>
                    <a:ext uri="{FF2B5EF4-FFF2-40B4-BE49-F238E27FC236}">
                      <a16:creationId xmlns:a16="http://schemas.microsoft.com/office/drawing/2014/main" id="{8F0C8CC1-205F-39A4-DFA0-5861182B2B7B}"/>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215" name="Tekstfelt 1214">
                  <a:extLst>
                    <a:ext uri="{FF2B5EF4-FFF2-40B4-BE49-F238E27FC236}">
                      <a16:creationId xmlns:a16="http://schemas.microsoft.com/office/drawing/2014/main" id="{CEC81C65-951B-10D1-5427-92775EB122AF}"/>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216" name="Tekstfelt 1215">
                  <a:extLst>
                    <a:ext uri="{FF2B5EF4-FFF2-40B4-BE49-F238E27FC236}">
                      <a16:creationId xmlns:a16="http://schemas.microsoft.com/office/drawing/2014/main" id="{F16114A9-3503-AD43-F02E-8A962BA209AA}"/>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877" name="Gruppe 876">
                <a:extLst>
                  <a:ext uri="{FF2B5EF4-FFF2-40B4-BE49-F238E27FC236}">
                    <a16:creationId xmlns:a16="http://schemas.microsoft.com/office/drawing/2014/main" id="{C7A38298-A0E8-5B17-C22F-09B868349923}"/>
                  </a:ext>
                </a:extLst>
              </p:cNvPr>
              <p:cNvGrpSpPr/>
              <p:nvPr/>
            </p:nvGrpSpPr>
            <p:grpSpPr>
              <a:xfrm>
                <a:off x="3326093" y="1035670"/>
                <a:ext cx="641389" cy="5216305"/>
                <a:chOff x="2892468" y="1032983"/>
                <a:chExt cx="641389" cy="5216305"/>
              </a:xfrm>
            </p:grpSpPr>
            <p:grpSp>
              <p:nvGrpSpPr>
                <p:cNvPr id="1176" name="Gruppe 1175">
                  <a:extLst>
                    <a:ext uri="{FF2B5EF4-FFF2-40B4-BE49-F238E27FC236}">
                      <a16:creationId xmlns:a16="http://schemas.microsoft.com/office/drawing/2014/main" id="{A1E7EC7B-710A-493D-4AFE-CF5216C84738}"/>
                    </a:ext>
                  </a:extLst>
                </p:cNvPr>
                <p:cNvGrpSpPr/>
                <p:nvPr/>
              </p:nvGrpSpPr>
              <p:grpSpPr>
                <a:xfrm>
                  <a:off x="2892468" y="1032983"/>
                  <a:ext cx="641389" cy="5216305"/>
                  <a:chOff x="3475384" y="1188399"/>
                  <a:chExt cx="641389" cy="5216305"/>
                </a:xfrm>
              </p:grpSpPr>
              <p:sp>
                <p:nvSpPr>
                  <p:cNvPr id="1180" name="Tekstfelt 1179">
                    <a:extLst>
                      <a:ext uri="{FF2B5EF4-FFF2-40B4-BE49-F238E27FC236}">
                        <a16:creationId xmlns:a16="http://schemas.microsoft.com/office/drawing/2014/main" id="{6908A05A-389A-14E5-5C79-3BA41C459D6C}"/>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181" name="Tekstfelt 1180">
                    <a:extLst>
                      <a:ext uri="{FF2B5EF4-FFF2-40B4-BE49-F238E27FC236}">
                        <a16:creationId xmlns:a16="http://schemas.microsoft.com/office/drawing/2014/main" id="{DE39268C-84E7-E7F2-AF20-6CC962A4C8ED}"/>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182" name="Tekstfelt 1181">
                    <a:extLst>
                      <a:ext uri="{FF2B5EF4-FFF2-40B4-BE49-F238E27FC236}">
                        <a16:creationId xmlns:a16="http://schemas.microsoft.com/office/drawing/2014/main" id="{86930F0B-44BE-0C73-3832-6CFB4F23780F}"/>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183" name="Tekstfelt 1182">
                    <a:extLst>
                      <a:ext uri="{FF2B5EF4-FFF2-40B4-BE49-F238E27FC236}">
                        <a16:creationId xmlns:a16="http://schemas.microsoft.com/office/drawing/2014/main" id="{FB075955-AFD2-9BDE-6A7A-246F2F9B7C24}"/>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184" name="Tekstfelt 1183">
                    <a:extLst>
                      <a:ext uri="{FF2B5EF4-FFF2-40B4-BE49-F238E27FC236}">
                        <a16:creationId xmlns:a16="http://schemas.microsoft.com/office/drawing/2014/main" id="{A697B4CF-5B9F-956F-5B17-70F1B82FDED3}"/>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185" name="Tekstfelt 1184">
                    <a:extLst>
                      <a:ext uri="{FF2B5EF4-FFF2-40B4-BE49-F238E27FC236}">
                        <a16:creationId xmlns:a16="http://schemas.microsoft.com/office/drawing/2014/main" id="{41681D57-3A5D-032E-7D9C-E944DD08B7C5}"/>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186" name="Tekstfelt 1185">
                    <a:extLst>
                      <a:ext uri="{FF2B5EF4-FFF2-40B4-BE49-F238E27FC236}">
                        <a16:creationId xmlns:a16="http://schemas.microsoft.com/office/drawing/2014/main" id="{99B5AD6D-AADA-25A1-A2FF-F37E50593F2E}"/>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187" name="Tekstfelt 1186">
                    <a:extLst>
                      <a:ext uri="{FF2B5EF4-FFF2-40B4-BE49-F238E27FC236}">
                        <a16:creationId xmlns:a16="http://schemas.microsoft.com/office/drawing/2014/main" id="{867FEA73-718F-2CC7-8CFE-36A6B85005D0}"/>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188" name="Tekstfelt 1187">
                    <a:extLst>
                      <a:ext uri="{FF2B5EF4-FFF2-40B4-BE49-F238E27FC236}">
                        <a16:creationId xmlns:a16="http://schemas.microsoft.com/office/drawing/2014/main" id="{858AED7E-090A-B17A-751E-1A6B8B2A1CA0}"/>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189" name="Tekstfelt 1188">
                    <a:extLst>
                      <a:ext uri="{FF2B5EF4-FFF2-40B4-BE49-F238E27FC236}">
                        <a16:creationId xmlns:a16="http://schemas.microsoft.com/office/drawing/2014/main" id="{C2FBE47B-A57A-E4C1-EA88-55E4B64D8C77}"/>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190" name="Tekstfelt 1189">
                    <a:extLst>
                      <a:ext uri="{FF2B5EF4-FFF2-40B4-BE49-F238E27FC236}">
                        <a16:creationId xmlns:a16="http://schemas.microsoft.com/office/drawing/2014/main" id="{F0FDDD6A-6A3F-F1B0-3936-A62E48078CBE}"/>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191" name="Tekstfelt 1190">
                    <a:extLst>
                      <a:ext uri="{FF2B5EF4-FFF2-40B4-BE49-F238E27FC236}">
                        <a16:creationId xmlns:a16="http://schemas.microsoft.com/office/drawing/2014/main" id="{50D1AA4E-8F8E-FDA8-2779-68E3AA4B47E1}"/>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192" name="Tekstfelt 1191">
                    <a:extLst>
                      <a:ext uri="{FF2B5EF4-FFF2-40B4-BE49-F238E27FC236}">
                        <a16:creationId xmlns:a16="http://schemas.microsoft.com/office/drawing/2014/main" id="{EC0AB7E0-7E91-5F81-2CA2-46C7787EE98D}"/>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193" name="Tekstfelt 1192">
                    <a:extLst>
                      <a:ext uri="{FF2B5EF4-FFF2-40B4-BE49-F238E27FC236}">
                        <a16:creationId xmlns:a16="http://schemas.microsoft.com/office/drawing/2014/main" id="{BA9A3DE2-D6AA-6F67-3A8A-53B523560AEC}"/>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194" name="Tekstfelt 1193">
                    <a:extLst>
                      <a:ext uri="{FF2B5EF4-FFF2-40B4-BE49-F238E27FC236}">
                        <a16:creationId xmlns:a16="http://schemas.microsoft.com/office/drawing/2014/main" id="{E27CF402-B29C-0D88-0DCC-34F49821D975}"/>
                      </a:ext>
                    </a:extLst>
                  </p:cNvPr>
                  <p:cNvSpPr txBox="1"/>
                  <p:nvPr/>
                </p:nvSpPr>
                <p:spPr>
                  <a:xfrm>
                    <a:off x="35457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195" name="Tekstfelt 1194">
                    <a:extLst>
                      <a:ext uri="{FF2B5EF4-FFF2-40B4-BE49-F238E27FC236}">
                        <a16:creationId xmlns:a16="http://schemas.microsoft.com/office/drawing/2014/main" id="{85B668AE-CBDE-3C6E-7C45-B82CB986855B}"/>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196" name="Tekstfelt 1195">
                    <a:extLst>
                      <a:ext uri="{FF2B5EF4-FFF2-40B4-BE49-F238E27FC236}">
                        <a16:creationId xmlns:a16="http://schemas.microsoft.com/office/drawing/2014/main" id="{985AEA77-6363-AE74-DF3B-58C7A4F5EB09}"/>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197" name="Tekstfelt 1196">
                    <a:extLst>
                      <a:ext uri="{FF2B5EF4-FFF2-40B4-BE49-F238E27FC236}">
                        <a16:creationId xmlns:a16="http://schemas.microsoft.com/office/drawing/2014/main" id="{73E38B0D-06BA-CE11-C295-0BC6515E3AA6}"/>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198" name="Tekstfelt 1197">
                    <a:extLst>
                      <a:ext uri="{FF2B5EF4-FFF2-40B4-BE49-F238E27FC236}">
                        <a16:creationId xmlns:a16="http://schemas.microsoft.com/office/drawing/2014/main" id="{61737B2C-BE2A-1C17-51B2-BCE5476826AA}"/>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199" name="Tekstfelt 1198">
                    <a:extLst>
                      <a:ext uri="{FF2B5EF4-FFF2-40B4-BE49-F238E27FC236}">
                        <a16:creationId xmlns:a16="http://schemas.microsoft.com/office/drawing/2014/main" id="{6C177D0C-AB56-CD50-D754-0771BF0540D6}"/>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200" name="Tekstfelt 1199">
                    <a:extLst>
                      <a:ext uri="{FF2B5EF4-FFF2-40B4-BE49-F238E27FC236}">
                        <a16:creationId xmlns:a16="http://schemas.microsoft.com/office/drawing/2014/main" id="{A877170A-2131-AD95-92B0-E5624321CBAF}"/>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201" name="Tekstfelt 1200">
                    <a:extLst>
                      <a:ext uri="{FF2B5EF4-FFF2-40B4-BE49-F238E27FC236}">
                        <a16:creationId xmlns:a16="http://schemas.microsoft.com/office/drawing/2014/main" id="{E73AD0EE-2BFB-8D1A-9416-3F917A686951}"/>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202" name="Tekstfelt 1201">
                    <a:extLst>
                      <a:ext uri="{FF2B5EF4-FFF2-40B4-BE49-F238E27FC236}">
                        <a16:creationId xmlns:a16="http://schemas.microsoft.com/office/drawing/2014/main" id="{E02C3E1C-83D2-6545-216A-BF957D646E5A}"/>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203" name="Tekstfelt 1202">
                    <a:extLst>
                      <a:ext uri="{FF2B5EF4-FFF2-40B4-BE49-F238E27FC236}">
                        <a16:creationId xmlns:a16="http://schemas.microsoft.com/office/drawing/2014/main" id="{F8C072E6-005C-671F-1376-1E5CCFDA96E1}"/>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204" name="Tekstfelt 1203">
                    <a:extLst>
                      <a:ext uri="{FF2B5EF4-FFF2-40B4-BE49-F238E27FC236}">
                        <a16:creationId xmlns:a16="http://schemas.microsoft.com/office/drawing/2014/main" id="{0FC02935-9A59-BFBB-5703-090D113812D5}"/>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205" name="Tekstfelt 1204">
                    <a:extLst>
                      <a:ext uri="{FF2B5EF4-FFF2-40B4-BE49-F238E27FC236}">
                        <a16:creationId xmlns:a16="http://schemas.microsoft.com/office/drawing/2014/main" id="{4FDA93BD-2240-7DA0-5112-B41555A669E5}"/>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206" name="Tekstfelt 1205">
                    <a:extLst>
                      <a:ext uri="{FF2B5EF4-FFF2-40B4-BE49-F238E27FC236}">
                        <a16:creationId xmlns:a16="http://schemas.microsoft.com/office/drawing/2014/main" id="{22B0EEB8-F2C4-9879-4DEA-98BB8A798B8D}"/>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207" name="Tekstfelt 1206">
                    <a:extLst>
                      <a:ext uri="{FF2B5EF4-FFF2-40B4-BE49-F238E27FC236}">
                        <a16:creationId xmlns:a16="http://schemas.microsoft.com/office/drawing/2014/main" id="{6A40B711-9802-BD1B-F419-11EDF9FE61EA}"/>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208" name="Tekstfelt 1207">
                    <a:extLst>
                      <a:ext uri="{FF2B5EF4-FFF2-40B4-BE49-F238E27FC236}">
                        <a16:creationId xmlns:a16="http://schemas.microsoft.com/office/drawing/2014/main" id="{0F22B106-C836-1BEB-5159-7600CC209544}"/>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209" name="Tekstfelt 1208">
                    <a:extLst>
                      <a:ext uri="{FF2B5EF4-FFF2-40B4-BE49-F238E27FC236}">
                        <a16:creationId xmlns:a16="http://schemas.microsoft.com/office/drawing/2014/main" id="{D1897A51-39D8-5EC8-A295-DC0648693F4F}"/>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210" name="Tekstfelt 1209">
                    <a:extLst>
                      <a:ext uri="{FF2B5EF4-FFF2-40B4-BE49-F238E27FC236}">
                        <a16:creationId xmlns:a16="http://schemas.microsoft.com/office/drawing/2014/main" id="{00912D36-19BB-D13A-380F-657EC584B527}"/>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211" name="Tekstfelt 1210">
                    <a:extLst>
                      <a:ext uri="{FF2B5EF4-FFF2-40B4-BE49-F238E27FC236}">
                        <a16:creationId xmlns:a16="http://schemas.microsoft.com/office/drawing/2014/main" id="{B7D8E0AE-DD4F-9147-5315-E473754E95A9}"/>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212" name="Tekstfelt 1211">
                    <a:extLst>
                      <a:ext uri="{FF2B5EF4-FFF2-40B4-BE49-F238E27FC236}">
                        <a16:creationId xmlns:a16="http://schemas.microsoft.com/office/drawing/2014/main" id="{884666E7-EEC0-B1AE-8795-8CEC756407FB}"/>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177" name="Tekstfelt 1176">
                  <a:extLst>
                    <a:ext uri="{FF2B5EF4-FFF2-40B4-BE49-F238E27FC236}">
                      <a16:creationId xmlns:a16="http://schemas.microsoft.com/office/drawing/2014/main" id="{D73424B9-8E2B-691D-C3DE-6B37C936EE78}"/>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178" name="Tekstfelt 1177">
                  <a:extLst>
                    <a:ext uri="{FF2B5EF4-FFF2-40B4-BE49-F238E27FC236}">
                      <a16:creationId xmlns:a16="http://schemas.microsoft.com/office/drawing/2014/main" id="{E692A602-ED54-0550-62A9-0651B61FA410}"/>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179" name="Tekstfelt 1178">
                  <a:extLst>
                    <a:ext uri="{FF2B5EF4-FFF2-40B4-BE49-F238E27FC236}">
                      <a16:creationId xmlns:a16="http://schemas.microsoft.com/office/drawing/2014/main" id="{1A4900B9-BC97-1953-20D6-B0BEEDBD423D}"/>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878" name="Gruppe 877">
                <a:extLst>
                  <a:ext uri="{FF2B5EF4-FFF2-40B4-BE49-F238E27FC236}">
                    <a16:creationId xmlns:a16="http://schemas.microsoft.com/office/drawing/2014/main" id="{892C60C9-7DCD-C63C-7725-3A975C495A31}"/>
                  </a:ext>
                </a:extLst>
              </p:cNvPr>
              <p:cNvGrpSpPr/>
              <p:nvPr/>
            </p:nvGrpSpPr>
            <p:grpSpPr>
              <a:xfrm>
                <a:off x="2893345" y="1029165"/>
                <a:ext cx="641389" cy="5216305"/>
                <a:chOff x="2892468" y="1032983"/>
                <a:chExt cx="641389" cy="5216305"/>
              </a:xfrm>
            </p:grpSpPr>
            <p:grpSp>
              <p:nvGrpSpPr>
                <p:cNvPr id="1139" name="Gruppe 1138">
                  <a:extLst>
                    <a:ext uri="{FF2B5EF4-FFF2-40B4-BE49-F238E27FC236}">
                      <a16:creationId xmlns:a16="http://schemas.microsoft.com/office/drawing/2014/main" id="{4E00F091-DE98-AE37-E61B-182ED5E52015}"/>
                    </a:ext>
                  </a:extLst>
                </p:cNvPr>
                <p:cNvGrpSpPr/>
                <p:nvPr/>
              </p:nvGrpSpPr>
              <p:grpSpPr>
                <a:xfrm>
                  <a:off x="2892468" y="1032983"/>
                  <a:ext cx="641389" cy="5216305"/>
                  <a:chOff x="3475384" y="1188399"/>
                  <a:chExt cx="641389" cy="5216305"/>
                </a:xfrm>
              </p:grpSpPr>
              <p:sp>
                <p:nvSpPr>
                  <p:cNvPr id="1143" name="Tekstfelt 1142">
                    <a:extLst>
                      <a:ext uri="{FF2B5EF4-FFF2-40B4-BE49-F238E27FC236}">
                        <a16:creationId xmlns:a16="http://schemas.microsoft.com/office/drawing/2014/main" id="{582CA33F-63A1-F569-C70C-CEE1304C940C}"/>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144" name="Tekstfelt 1143">
                    <a:extLst>
                      <a:ext uri="{FF2B5EF4-FFF2-40B4-BE49-F238E27FC236}">
                        <a16:creationId xmlns:a16="http://schemas.microsoft.com/office/drawing/2014/main" id="{401AC0CC-9FAC-76C6-EB63-5CE7DC6F596E}"/>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145" name="Tekstfelt 1144">
                    <a:extLst>
                      <a:ext uri="{FF2B5EF4-FFF2-40B4-BE49-F238E27FC236}">
                        <a16:creationId xmlns:a16="http://schemas.microsoft.com/office/drawing/2014/main" id="{16558348-4E0B-64BD-127E-EE3B3AFC5086}"/>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146" name="Tekstfelt 1145">
                    <a:extLst>
                      <a:ext uri="{FF2B5EF4-FFF2-40B4-BE49-F238E27FC236}">
                        <a16:creationId xmlns:a16="http://schemas.microsoft.com/office/drawing/2014/main" id="{F652A0B8-4C65-67C4-0B37-C89EEE2897B4}"/>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147" name="Tekstfelt 1146">
                    <a:extLst>
                      <a:ext uri="{FF2B5EF4-FFF2-40B4-BE49-F238E27FC236}">
                        <a16:creationId xmlns:a16="http://schemas.microsoft.com/office/drawing/2014/main" id="{7F69CA5C-42A0-0E01-22C3-74FCBAD22F49}"/>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148" name="Tekstfelt 1147">
                    <a:extLst>
                      <a:ext uri="{FF2B5EF4-FFF2-40B4-BE49-F238E27FC236}">
                        <a16:creationId xmlns:a16="http://schemas.microsoft.com/office/drawing/2014/main" id="{6E022F3E-B13D-2CE7-CEFF-7AED965091E9}"/>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149" name="Tekstfelt 1148">
                    <a:extLst>
                      <a:ext uri="{FF2B5EF4-FFF2-40B4-BE49-F238E27FC236}">
                        <a16:creationId xmlns:a16="http://schemas.microsoft.com/office/drawing/2014/main" id="{C615016E-E75A-089D-5FD6-BE3974AF8303}"/>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150" name="Tekstfelt 1149">
                    <a:extLst>
                      <a:ext uri="{FF2B5EF4-FFF2-40B4-BE49-F238E27FC236}">
                        <a16:creationId xmlns:a16="http://schemas.microsoft.com/office/drawing/2014/main" id="{4594401A-5525-D160-C901-371DB1421F3D}"/>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151" name="Tekstfelt 1150">
                    <a:extLst>
                      <a:ext uri="{FF2B5EF4-FFF2-40B4-BE49-F238E27FC236}">
                        <a16:creationId xmlns:a16="http://schemas.microsoft.com/office/drawing/2014/main" id="{D2A5F172-EF33-EECE-956C-CE0BBC778C51}"/>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152" name="Tekstfelt 1151">
                    <a:extLst>
                      <a:ext uri="{FF2B5EF4-FFF2-40B4-BE49-F238E27FC236}">
                        <a16:creationId xmlns:a16="http://schemas.microsoft.com/office/drawing/2014/main" id="{A18A5240-8FFE-BB31-2524-7EC7958082B2}"/>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153" name="Tekstfelt 1152">
                    <a:extLst>
                      <a:ext uri="{FF2B5EF4-FFF2-40B4-BE49-F238E27FC236}">
                        <a16:creationId xmlns:a16="http://schemas.microsoft.com/office/drawing/2014/main" id="{CABC47CB-AA95-5DFA-B033-A709ABD0180C}"/>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154" name="Tekstfelt 1153">
                    <a:extLst>
                      <a:ext uri="{FF2B5EF4-FFF2-40B4-BE49-F238E27FC236}">
                        <a16:creationId xmlns:a16="http://schemas.microsoft.com/office/drawing/2014/main" id="{4B4F38F8-D73B-4FDD-9AB8-A0A02B4618DC}"/>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155" name="Tekstfelt 1154">
                    <a:extLst>
                      <a:ext uri="{FF2B5EF4-FFF2-40B4-BE49-F238E27FC236}">
                        <a16:creationId xmlns:a16="http://schemas.microsoft.com/office/drawing/2014/main" id="{8277A88A-5467-E795-ACEA-3E43032F1A62}"/>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156" name="Tekstfelt 1155">
                    <a:extLst>
                      <a:ext uri="{FF2B5EF4-FFF2-40B4-BE49-F238E27FC236}">
                        <a16:creationId xmlns:a16="http://schemas.microsoft.com/office/drawing/2014/main" id="{CD03A446-99E5-616A-77AF-538953ADB491}"/>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157" name="Tekstfelt 1156">
                    <a:extLst>
                      <a:ext uri="{FF2B5EF4-FFF2-40B4-BE49-F238E27FC236}">
                        <a16:creationId xmlns:a16="http://schemas.microsoft.com/office/drawing/2014/main" id="{37693B2A-11E5-C695-60CD-F5632FC98938}"/>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158" name="Tekstfelt 1157">
                    <a:extLst>
                      <a:ext uri="{FF2B5EF4-FFF2-40B4-BE49-F238E27FC236}">
                        <a16:creationId xmlns:a16="http://schemas.microsoft.com/office/drawing/2014/main" id="{92E66A06-C439-6384-2774-D9A31F3BE16F}"/>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159" name="Tekstfelt 1158">
                    <a:extLst>
                      <a:ext uri="{FF2B5EF4-FFF2-40B4-BE49-F238E27FC236}">
                        <a16:creationId xmlns:a16="http://schemas.microsoft.com/office/drawing/2014/main" id="{AD7AE7B0-CE4F-CA82-DFCF-EC6AC75BB725}"/>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160" name="Tekstfelt 1159">
                    <a:extLst>
                      <a:ext uri="{FF2B5EF4-FFF2-40B4-BE49-F238E27FC236}">
                        <a16:creationId xmlns:a16="http://schemas.microsoft.com/office/drawing/2014/main" id="{97B97961-839A-C72A-4082-10823328E281}"/>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161" name="Tekstfelt 1160">
                    <a:extLst>
                      <a:ext uri="{FF2B5EF4-FFF2-40B4-BE49-F238E27FC236}">
                        <a16:creationId xmlns:a16="http://schemas.microsoft.com/office/drawing/2014/main" id="{07DDB854-F940-5077-4930-369D4A0BB139}"/>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162" name="Tekstfelt 1161">
                    <a:extLst>
                      <a:ext uri="{FF2B5EF4-FFF2-40B4-BE49-F238E27FC236}">
                        <a16:creationId xmlns:a16="http://schemas.microsoft.com/office/drawing/2014/main" id="{DFBFB4D4-9708-1436-DC25-B4FCDE38DEB1}"/>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163" name="Tekstfelt 1162">
                    <a:extLst>
                      <a:ext uri="{FF2B5EF4-FFF2-40B4-BE49-F238E27FC236}">
                        <a16:creationId xmlns:a16="http://schemas.microsoft.com/office/drawing/2014/main" id="{DB1251D9-4EEB-BFC9-B75F-434F9F2658EF}"/>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164" name="Tekstfelt 1163">
                    <a:extLst>
                      <a:ext uri="{FF2B5EF4-FFF2-40B4-BE49-F238E27FC236}">
                        <a16:creationId xmlns:a16="http://schemas.microsoft.com/office/drawing/2014/main" id="{81B129CC-1FC2-44C4-BCD4-23B59AA9D3BF}"/>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165" name="Tekstfelt 1164">
                    <a:extLst>
                      <a:ext uri="{FF2B5EF4-FFF2-40B4-BE49-F238E27FC236}">
                        <a16:creationId xmlns:a16="http://schemas.microsoft.com/office/drawing/2014/main" id="{69042FA2-E722-14F2-2859-353034663DD7}"/>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166" name="Tekstfelt 1165">
                    <a:extLst>
                      <a:ext uri="{FF2B5EF4-FFF2-40B4-BE49-F238E27FC236}">
                        <a16:creationId xmlns:a16="http://schemas.microsoft.com/office/drawing/2014/main" id="{F30FA8DE-BF3B-D0ED-0DCC-69E64EF1BBB0}"/>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167" name="Tekstfelt 1166">
                    <a:extLst>
                      <a:ext uri="{FF2B5EF4-FFF2-40B4-BE49-F238E27FC236}">
                        <a16:creationId xmlns:a16="http://schemas.microsoft.com/office/drawing/2014/main" id="{C378138B-E1CC-60C2-9013-DC3F2BE7FAB6}"/>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168" name="Tekstfelt 1167">
                    <a:extLst>
                      <a:ext uri="{FF2B5EF4-FFF2-40B4-BE49-F238E27FC236}">
                        <a16:creationId xmlns:a16="http://schemas.microsoft.com/office/drawing/2014/main" id="{477A46C7-C97B-1084-19B1-84A9E357E840}"/>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169" name="Tekstfelt 1168">
                    <a:extLst>
                      <a:ext uri="{FF2B5EF4-FFF2-40B4-BE49-F238E27FC236}">
                        <a16:creationId xmlns:a16="http://schemas.microsoft.com/office/drawing/2014/main" id="{288233D3-76CD-B3A3-2DCC-94E06A0EC839}"/>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170" name="Tekstfelt 1169">
                    <a:extLst>
                      <a:ext uri="{FF2B5EF4-FFF2-40B4-BE49-F238E27FC236}">
                        <a16:creationId xmlns:a16="http://schemas.microsoft.com/office/drawing/2014/main" id="{1C2B655E-2853-169B-1466-38B521006AA3}"/>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171" name="Tekstfelt 1170">
                    <a:extLst>
                      <a:ext uri="{FF2B5EF4-FFF2-40B4-BE49-F238E27FC236}">
                        <a16:creationId xmlns:a16="http://schemas.microsoft.com/office/drawing/2014/main" id="{2B29F113-03EB-36B3-B470-034963F36EAF}"/>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172" name="Tekstfelt 1171">
                    <a:extLst>
                      <a:ext uri="{FF2B5EF4-FFF2-40B4-BE49-F238E27FC236}">
                        <a16:creationId xmlns:a16="http://schemas.microsoft.com/office/drawing/2014/main" id="{11537C3C-83B3-B3CF-8F4E-2B120694F8AB}"/>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173" name="Tekstfelt 1172">
                    <a:extLst>
                      <a:ext uri="{FF2B5EF4-FFF2-40B4-BE49-F238E27FC236}">
                        <a16:creationId xmlns:a16="http://schemas.microsoft.com/office/drawing/2014/main" id="{DA52E403-D711-E5EC-0C4A-B6A03CDD0FC9}"/>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174" name="Tekstfelt 1173">
                    <a:extLst>
                      <a:ext uri="{FF2B5EF4-FFF2-40B4-BE49-F238E27FC236}">
                        <a16:creationId xmlns:a16="http://schemas.microsoft.com/office/drawing/2014/main" id="{217C45CD-5977-B70C-4638-674993E7612A}"/>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175" name="Tekstfelt 1174">
                    <a:extLst>
                      <a:ext uri="{FF2B5EF4-FFF2-40B4-BE49-F238E27FC236}">
                        <a16:creationId xmlns:a16="http://schemas.microsoft.com/office/drawing/2014/main" id="{0310BBCD-45D8-018E-8023-3E4903BDD04D}"/>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140" name="Tekstfelt 1139">
                  <a:extLst>
                    <a:ext uri="{FF2B5EF4-FFF2-40B4-BE49-F238E27FC236}">
                      <a16:creationId xmlns:a16="http://schemas.microsoft.com/office/drawing/2014/main" id="{16F89AB8-B611-F7DA-15C1-AB94E64960A3}"/>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141" name="Tekstfelt 1140">
                  <a:extLst>
                    <a:ext uri="{FF2B5EF4-FFF2-40B4-BE49-F238E27FC236}">
                      <a16:creationId xmlns:a16="http://schemas.microsoft.com/office/drawing/2014/main" id="{02687EAE-3CF9-1BE1-31B6-AF96F6103A73}"/>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142" name="Tekstfelt 1141">
                  <a:extLst>
                    <a:ext uri="{FF2B5EF4-FFF2-40B4-BE49-F238E27FC236}">
                      <a16:creationId xmlns:a16="http://schemas.microsoft.com/office/drawing/2014/main" id="{656FD189-A737-FE4A-14DF-354EE0B26146}"/>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879" name="Gruppe 878">
                <a:extLst>
                  <a:ext uri="{FF2B5EF4-FFF2-40B4-BE49-F238E27FC236}">
                    <a16:creationId xmlns:a16="http://schemas.microsoft.com/office/drawing/2014/main" id="{BD56AAB5-8E10-76E0-8245-F3F88AF9AB21}"/>
                  </a:ext>
                </a:extLst>
              </p:cNvPr>
              <p:cNvGrpSpPr/>
              <p:nvPr/>
            </p:nvGrpSpPr>
            <p:grpSpPr>
              <a:xfrm>
                <a:off x="2466124" y="1032948"/>
                <a:ext cx="641389" cy="5216305"/>
                <a:chOff x="2892468" y="1032983"/>
                <a:chExt cx="641389" cy="5216305"/>
              </a:xfrm>
            </p:grpSpPr>
            <p:grpSp>
              <p:nvGrpSpPr>
                <p:cNvPr id="1102" name="Gruppe 1101">
                  <a:extLst>
                    <a:ext uri="{FF2B5EF4-FFF2-40B4-BE49-F238E27FC236}">
                      <a16:creationId xmlns:a16="http://schemas.microsoft.com/office/drawing/2014/main" id="{A973E0F5-3024-5882-35C4-0D1956D07A96}"/>
                    </a:ext>
                  </a:extLst>
                </p:cNvPr>
                <p:cNvGrpSpPr/>
                <p:nvPr/>
              </p:nvGrpSpPr>
              <p:grpSpPr>
                <a:xfrm>
                  <a:off x="2892468" y="1032983"/>
                  <a:ext cx="641389" cy="5216305"/>
                  <a:chOff x="3475384" y="1188399"/>
                  <a:chExt cx="641389" cy="5216305"/>
                </a:xfrm>
              </p:grpSpPr>
              <p:sp>
                <p:nvSpPr>
                  <p:cNvPr id="1106" name="Tekstfelt 1105">
                    <a:extLst>
                      <a:ext uri="{FF2B5EF4-FFF2-40B4-BE49-F238E27FC236}">
                        <a16:creationId xmlns:a16="http://schemas.microsoft.com/office/drawing/2014/main" id="{4C9AAC5D-3DCB-EDB7-6434-2FFE7E608350}"/>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107" name="Tekstfelt 1106">
                    <a:extLst>
                      <a:ext uri="{FF2B5EF4-FFF2-40B4-BE49-F238E27FC236}">
                        <a16:creationId xmlns:a16="http://schemas.microsoft.com/office/drawing/2014/main" id="{8FC7B4E7-BBF5-2746-FB59-A43BC8B46165}"/>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108" name="Tekstfelt 1107">
                    <a:extLst>
                      <a:ext uri="{FF2B5EF4-FFF2-40B4-BE49-F238E27FC236}">
                        <a16:creationId xmlns:a16="http://schemas.microsoft.com/office/drawing/2014/main" id="{2440D5E3-AB15-1516-FC9C-698683ED624A}"/>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109" name="Tekstfelt 1108">
                    <a:extLst>
                      <a:ext uri="{FF2B5EF4-FFF2-40B4-BE49-F238E27FC236}">
                        <a16:creationId xmlns:a16="http://schemas.microsoft.com/office/drawing/2014/main" id="{22933148-5017-5C3E-D616-C74EDCCFFBB9}"/>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110" name="Tekstfelt 1109">
                    <a:extLst>
                      <a:ext uri="{FF2B5EF4-FFF2-40B4-BE49-F238E27FC236}">
                        <a16:creationId xmlns:a16="http://schemas.microsoft.com/office/drawing/2014/main" id="{AF461D8B-E607-2CCF-0EBE-ED016363065C}"/>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111" name="Tekstfelt 1110">
                    <a:extLst>
                      <a:ext uri="{FF2B5EF4-FFF2-40B4-BE49-F238E27FC236}">
                        <a16:creationId xmlns:a16="http://schemas.microsoft.com/office/drawing/2014/main" id="{D4B17EDA-AB77-7074-B4FB-16D8A26E20B7}"/>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112" name="Tekstfelt 1111">
                    <a:extLst>
                      <a:ext uri="{FF2B5EF4-FFF2-40B4-BE49-F238E27FC236}">
                        <a16:creationId xmlns:a16="http://schemas.microsoft.com/office/drawing/2014/main" id="{8D46ACD3-5B75-2394-9BF7-8BB0082FDE52}"/>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113" name="Tekstfelt 1112">
                    <a:extLst>
                      <a:ext uri="{FF2B5EF4-FFF2-40B4-BE49-F238E27FC236}">
                        <a16:creationId xmlns:a16="http://schemas.microsoft.com/office/drawing/2014/main" id="{A9B4AE57-FC8D-2550-C964-B2E43BA47CA7}"/>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114" name="Tekstfelt 1113">
                    <a:extLst>
                      <a:ext uri="{FF2B5EF4-FFF2-40B4-BE49-F238E27FC236}">
                        <a16:creationId xmlns:a16="http://schemas.microsoft.com/office/drawing/2014/main" id="{DE07AAF8-DCBF-D0AF-79C7-4972004A7AF1}"/>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115" name="Tekstfelt 1114">
                    <a:extLst>
                      <a:ext uri="{FF2B5EF4-FFF2-40B4-BE49-F238E27FC236}">
                        <a16:creationId xmlns:a16="http://schemas.microsoft.com/office/drawing/2014/main" id="{0403835C-3B0B-C9B1-4862-E71916A7B94C}"/>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116" name="Tekstfelt 1115">
                    <a:extLst>
                      <a:ext uri="{FF2B5EF4-FFF2-40B4-BE49-F238E27FC236}">
                        <a16:creationId xmlns:a16="http://schemas.microsoft.com/office/drawing/2014/main" id="{433F1C38-0E3D-7F80-6607-0D258ECE2FD7}"/>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117" name="Tekstfelt 1116">
                    <a:extLst>
                      <a:ext uri="{FF2B5EF4-FFF2-40B4-BE49-F238E27FC236}">
                        <a16:creationId xmlns:a16="http://schemas.microsoft.com/office/drawing/2014/main" id="{D482D7C2-F61B-B192-8D4D-5A67702E4687}"/>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118" name="Tekstfelt 1117">
                    <a:extLst>
                      <a:ext uri="{FF2B5EF4-FFF2-40B4-BE49-F238E27FC236}">
                        <a16:creationId xmlns:a16="http://schemas.microsoft.com/office/drawing/2014/main" id="{B62F0F2F-C636-F51F-8FB9-43BD3BA9508E}"/>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119" name="Tekstfelt 1118">
                    <a:extLst>
                      <a:ext uri="{FF2B5EF4-FFF2-40B4-BE49-F238E27FC236}">
                        <a16:creationId xmlns:a16="http://schemas.microsoft.com/office/drawing/2014/main" id="{C711B8D2-473B-EB4C-C523-A27BF8DD1DE3}"/>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120" name="Tekstfelt 1119">
                    <a:extLst>
                      <a:ext uri="{FF2B5EF4-FFF2-40B4-BE49-F238E27FC236}">
                        <a16:creationId xmlns:a16="http://schemas.microsoft.com/office/drawing/2014/main" id="{6CA05C8D-D67D-7DB7-C09B-C5522C7424FD}"/>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121" name="Tekstfelt 1120">
                    <a:extLst>
                      <a:ext uri="{FF2B5EF4-FFF2-40B4-BE49-F238E27FC236}">
                        <a16:creationId xmlns:a16="http://schemas.microsoft.com/office/drawing/2014/main" id="{2028227B-98A7-6F8F-14B9-7981AA97C7F1}"/>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122" name="Tekstfelt 1121">
                    <a:extLst>
                      <a:ext uri="{FF2B5EF4-FFF2-40B4-BE49-F238E27FC236}">
                        <a16:creationId xmlns:a16="http://schemas.microsoft.com/office/drawing/2014/main" id="{956D48BA-F014-5128-6E75-388A1B2D2BA5}"/>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123" name="Tekstfelt 1122">
                    <a:extLst>
                      <a:ext uri="{FF2B5EF4-FFF2-40B4-BE49-F238E27FC236}">
                        <a16:creationId xmlns:a16="http://schemas.microsoft.com/office/drawing/2014/main" id="{A54BEE04-5AFF-1C6B-A770-F069B7437C13}"/>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124" name="Tekstfelt 1123">
                    <a:extLst>
                      <a:ext uri="{FF2B5EF4-FFF2-40B4-BE49-F238E27FC236}">
                        <a16:creationId xmlns:a16="http://schemas.microsoft.com/office/drawing/2014/main" id="{75A271E9-0389-B1CD-8B55-4A7B52850D2C}"/>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125" name="Tekstfelt 1124">
                    <a:extLst>
                      <a:ext uri="{FF2B5EF4-FFF2-40B4-BE49-F238E27FC236}">
                        <a16:creationId xmlns:a16="http://schemas.microsoft.com/office/drawing/2014/main" id="{29E7C5EA-67C8-F2E0-03FD-B1C0F1C8974A}"/>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126" name="Tekstfelt 1125">
                    <a:extLst>
                      <a:ext uri="{FF2B5EF4-FFF2-40B4-BE49-F238E27FC236}">
                        <a16:creationId xmlns:a16="http://schemas.microsoft.com/office/drawing/2014/main" id="{0D11D28B-4AEC-64B8-7C73-5C91BEFE6640}"/>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127" name="Tekstfelt 1126">
                    <a:extLst>
                      <a:ext uri="{FF2B5EF4-FFF2-40B4-BE49-F238E27FC236}">
                        <a16:creationId xmlns:a16="http://schemas.microsoft.com/office/drawing/2014/main" id="{F1FD338A-6AD0-24D8-CF48-811C7FB619E7}"/>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128" name="Tekstfelt 1127">
                    <a:extLst>
                      <a:ext uri="{FF2B5EF4-FFF2-40B4-BE49-F238E27FC236}">
                        <a16:creationId xmlns:a16="http://schemas.microsoft.com/office/drawing/2014/main" id="{37670483-72EC-6151-7BCD-4F8559C93253}"/>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129" name="Tekstfelt 1128">
                    <a:extLst>
                      <a:ext uri="{FF2B5EF4-FFF2-40B4-BE49-F238E27FC236}">
                        <a16:creationId xmlns:a16="http://schemas.microsoft.com/office/drawing/2014/main" id="{B5D8AD31-7466-3643-94BB-9E5E47F29BEF}"/>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130" name="Tekstfelt 1129">
                    <a:extLst>
                      <a:ext uri="{FF2B5EF4-FFF2-40B4-BE49-F238E27FC236}">
                        <a16:creationId xmlns:a16="http://schemas.microsoft.com/office/drawing/2014/main" id="{FEFA41E6-B6B6-36E2-679C-620A540EA3C6}"/>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131" name="Tekstfelt 1130">
                    <a:extLst>
                      <a:ext uri="{FF2B5EF4-FFF2-40B4-BE49-F238E27FC236}">
                        <a16:creationId xmlns:a16="http://schemas.microsoft.com/office/drawing/2014/main" id="{41816294-A220-51F0-5EAD-D06F447DD007}"/>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132" name="Tekstfelt 1131">
                    <a:extLst>
                      <a:ext uri="{FF2B5EF4-FFF2-40B4-BE49-F238E27FC236}">
                        <a16:creationId xmlns:a16="http://schemas.microsoft.com/office/drawing/2014/main" id="{85A76965-FEF0-C593-24A5-6B7AD0669095}"/>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133" name="Tekstfelt 1132">
                    <a:extLst>
                      <a:ext uri="{FF2B5EF4-FFF2-40B4-BE49-F238E27FC236}">
                        <a16:creationId xmlns:a16="http://schemas.microsoft.com/office/drawing/2014/main" id="{B0F92F7D-07A8-0EE0-0D10-A89E6BE33AFD}"/>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134" name="Tekstfelt 1133">
                    <a:extLst>
                      <a:ext uri="{FF2B5EF4-FFF2-40B4-BE49-F238E27FC236}">
                        <a16:creationId xmlns:a16="http://schemas.microsoft.com/office/drawing/2014/main" id="{060FE2B6-144F-B0F4-8384-C2257F145133}"/>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135" name="Tekstfelt 1134">
                    <a:extLst>
                      <a:ext uri="{FF2B5EF4-FFF2-40B4-BE49-F238E27FC236}">
                        <a16:creationId xmlns:a16="http://schemas.microsoft.com/office/drawing/2014/main" id="{DAE00BA4-AFDF-C762-5444-089C7EF26ABB}"/>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136" name="Tekstfelt 1135">
                    <a:extLst>
                      <a:ext uri="{FF2B5EF4-FFF2-40B4-BE49-F238E27FC236}">
                        <a16:creationId xmlns:a16="http://schemas.microsoft.com/office/drawing/2014/main" id="{1830E470-4EFE-68B6-FCDF-4CCFD56C7E5E}"/>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137" name="Tekstfelt 1136">
                    <a:extLst>
                      <a:ext uri="{FF2B5EF4-FFF2-40B4-BE49-F238E27FC236}">
                        <a16:creationId xmlns:a16="http://schemas.microsoft.com/office/drawing/2014/main" id="{96CEEF5C-2F8E-2669-9A92-B2FCF9BB87B4}"/>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138" name="Tekstfelt 1137">
                    <a:extLst>
                      <a:ext uri="{FF2B5EF4-FFF2-40B4-BE49-F238E27FC236}">
                        <a16:creationId xmlns:a16="http://schemas.microsoft.com/office/drawing/2014/main" id="{9DB9F0B5-0F60-547E-3FAC-DE111AF6E857}"/>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103" name="Tekstfelt 1102">
                  <a:extLst>
                    <a:ext uri="{FF2B5EF4-FFF2-40B4-BE49-F238E27FC236}">
                      <a16:creationId xmlns:a16="http://schemas.microsoft.com/office/drawing/2014/main" id="{D2882C22-2B3E-F138-C8BA-AD3FD99885E9}"/>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104" name="Tekstfelt 1103">
                  <a:extLst>
                    <a:ext uri="{FF2B5EF4-FFF2-40B4-BE49-F238E27FC236}">
                      <a16:creationId xmlns:a16="http://schemas.microsoft.com/office/drawing/2014/main" id="{F67DFF42-4AF2-61ED-2047-2CA876B64D83}"/>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105" name="Tekstfelt 1104">
                  <a:extLst>
                    <a:ext uri="{FF2B5EF4-FFF2-40B4-BE49-F238E27FC236}">
                      <a16:creationId xmlns:a16="http://schemas.microsoft.com/office/drawing/2014/main" id="{C3578CAB-E832-C476-9FEB-1D23739728FF}"/>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880" name="Gruppe 879">
                <a:extLst>
                  <a:ext uri="{FF2B5EF4-FFF2-40B4-BE49-F238E27FC236}">
                    <a16:creationId xmlns:a16="http://schemas.microsoft.com/office/drawing/2014/main" id="{76F7D6FC-0E3F-99C0-E30D-6F5856055260}"/>
                  </a:ext>
                </a:extLst>
              </p:cNvPr>
              <p:cNvGrpSpPr/>
              <p:nvPr/>
            </p:nvGrpSpPr>
            <p:grpSpPr>
              <a:xfrm>
                <a:off x="2019764" y="1037328"/>
                <a:ext cx="641389" cy="5216305"/>
                <a:chOff x="2892468" y="1032983"/>
                <a:chExt cx="641389" cy="5216305"/>
              </a:xfrm>
            </p:grpSpPr>
            <p:grpSp>
              <p:nvGrpSpPr>
                <p:cNvPr id="1065" name="Gruppe 1064">
                  <a:extLst>
                    <a:ext uri="{FF2B5EF4-FFF2-40B4-BE49-F238E27FC236}">
                      <a16:creationId xmlns:a16="http://schemas.microsoft.com/office/drawing/2014/main" id="{2C8FD39B-0D59-74C0-0F7E-71DE84EBE2C1}"/>
                    </a:ext>
                  </a:extLst>
                </p:cNvPr>
                <p:cNvGrpSpPr/>
                <p:nvPr/>
              </p:nvGrpSpPr>
              <p:grpSpPr>
                <a:xfrm>
                  <a:off x="2892468" y="1032983"/>
                  <a:ext cx="641389" cy="5216305"/>
                  <a:chOff x="3475384" y="1188399"/>
                  <a:chExt cx="641389" cy="5216305"/>
                </a:xfrm>
              </p:grpSpPr>
              <p:sp>
                <p:nvSpPr>
                  <p:cNvPr id="1069" name="Tekstfelt 1068">
                    <a:extLst>
                      <a:ext uri="{FF2B5EF4-FFF2-40B4-BE49-F238E27FC236}">
                        <a16:creationId xmlns:a16="http://schemas.microsoft.com/office/drawing/2014/main" id="{C039B2E8-C2C6-D9EB-3D6F-6E02E952DFEE}"/>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070" name="Tekstfelt 1069">
                    <a:extLst>
                      <a:ext uri="{FF2B5EF4-FFF2-40B4-BE49-F238E27FC236}">
                        <a16:creationId xmlns:a16="http://schemas.microsoft.com/office/drawing/2014/main" id="{10F27530-8C55-20B9-AE33-015C48E0E886}"/>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071" name="Tekstfelt 1070">
                    <a:extLst>
                      <a:ext uri="{FF2B5EF4-FFF2-40B4-BE49-F238E27FC236}">
                        <a16:creationId xmlns:a16="http://schemas.microsoft.com/office/drawing/2014/main" id="{D4308EAE-EC85-5E51-FF70-9865BD5548CD}"/>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072" name="Tekstfelt 1071">
                    <a:extLst>
                      <a:ext uri="{FF2B5EF4-FFF2-40B4-BE49-F238E27FC236}">
                        <a16:creationId xmlns:a16="http://schemas.microsoft.com/office/drawing/2014/main" id="{53C64B59-9644-2BD4-8224-DE2478F91920}"/>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073" name="Tekstfelt 1072">
                    <a:extLst>
                      <a:ext uri="{FF2B5EF4-FFF2-40B4-BE49-F238E27FC236}">
                        <a16:creationId xmlns:a16="http://schemas.microsoft.com/office/drawing/2014/main" id="{E34EC790-1D73-6678-3FAF-936AF954E830}"/>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074" name="Tekstfelt 1073">
                    <a:extLst>
                      <a:ext uri="{FF2B5EF4-FFF2-40B4-BE49-F238E27FC236}">
                        <a16:creationId xmlns:a16="http://schemas.microsoft.com/office/drawing/2014/main" id="{79F530EC-B9D8-299E-E3D9-C2ABE63C0596}"/>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075" name="Tekstfelt 1074">
                    <a:extLst>
                      <a:ext uri="{FF2B5EF4-FFF2-40B4-BE49-F238E27FC236}">
                        <a16:creationId xmlns:a16="http://schemas.microsoft.com/office/drawing/2014/main" id="{DAFAAA8A-25FE-741A-D44E-F136289FABF2}"/>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076" name="Tekstfelt 1075">
                    <a:extLst>
                      <a:ext uri="{FF2B5EF4-FFF2-40B4-BE49-F238E27FC236}">
                        <a16:creationId xmlns:a16="http://schemas.microsoft.com/office/drawing/2014/main" id="{1D570F44-62D6-E23F-E7B8-13E5B4FB4A86}"/>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077" name="Tekstfelt 1076">
                    <a:extLst>
                      <a:ext uri="{FF2B5EF4-FFF2-40B4-BE49-F238E27FC236}">
                        <a16:creationId xmlns:a16="http://schemas.microsoft.com/office/drawing/2014/main" id="{35D71A8F-6B66-87C9-286C-46F611563245}"/>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078" name="Tekstfelt 1077">
                    <a:extLst>
                      <a:ext uri="{FF2B5EF4-FFF2-40B4-BE49-F238E27FC236}">
                        <a16:creationId xmlns:a16="http://schemas.microsoft.com/office/drawing/2014/main" id="{B7D2960C-23CD-E387-3260-B4069F7D1FD6}"/>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079" name="Tekstfelt 1078">
                    <a:extLst>
                      <a:ext uri="{FF2B5EF4-FFF2-40B4-BE49-F238E27FC236}">
                        <a16:creationId xmlns:a16="http://schemas.microsoft.com/office/drawing/2014/main" id="{3D5E2235-BC78-289D-CA23-5D616A69700C}"/>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080" name="Tekstfelt 1079">
                    <a:extLst>
                      <a:ext uri="{FF2B5EF4-FFF2-40B4-BE49-F238E27FC236}">
                        <a16:creationId xmlns:a16="http://schemas.microsoft.com/office/drawing/2014/main" id="{A50DB117-02D1-C6AB-D143-6E532705AE0D}"/>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081" name="Tekstfelt 1080">
                    <a:extLst>
                      <a:ext uri="{FF2B5EF4-FFF2-40B4-BE49-F238E27FC236}">
                        <a16:creationId xmlns:a16="http://schemas.microsoft.com/office/drawing/2014/main" id="{39571FA1-52C1-C477-46A5-E5285D5BB069}"/>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082" name="Tekstfelt 1081">
                    <a:extLst>
                      <a:ext uri="{FF2B5EF4-FFF2-40B4-BE49-F238E27FC236}">
                        <a16:creationId xmlns:a16="http://schemas.microsoft.com/office/drawing/2014/main" id="{1BA180D4-F011-C5A0-75EF-CC47ABFFB6EA}"/>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083" name="Tekstfelt 1082">
                    <a:extLst>
                      <a:ext uri="{FF2B5EF4-FFF2-40B4-BE49-F238E27FC236}">
                        <a16:creationId xmlns:a16="http://schemas.microsoft.com/office/drawing/2014/main" id="{0984BC3A-A56A-654E-CADA-CC8EC763E778}"/>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084" name="Tekstfelt 1083">
                    <a:extLst>
                      <a:ext uri="{FF2B5EF4-FFF2-40B4-BE49-F238E27FC236}">
                        <a16:creationId xmlns:a16="http://schemas.microsoft.com/office/drawing/2014/main" id="{F563F66B-2DCC-5645-F414-A5A55CB5B998}"/>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085" name="Tekstfelt 1084">
                    <a:extLst>
                      <a:ext uri="{FF2B5EF4-FFF2-40B4-BE49-F238E27FC236}">
                        <a16:creationId xmlns:a16="http://schemas.microsoft.com/office/drawing/2014/main" id="{D3750B0A-8756-E8CA-74E6-C5936E2E9D03}"/>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086" name="Tekstfelt 1085">
                    <a:extLst>
                      <a:ext uri="{FF2B5EF4-FFF2-40B4-BE49-F238E27FC236}">
                        <a16:creationId xmlns:a16="http://schemas.microsoft.com/office/drawing/2014/main" id="{02818AC7-4934-1AA1-24EA-987131C7153A}"/>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087" name="Tekstfelt 1086">
                    <a:extLst>
                      <a:ext uri="{FF2B5EF4-FFF2-40B4-BE49-F238E27FC236}">
                        <a16:creationId xmlns:a16="http://schemas.microsoft.com/office/drawing/2014/main" id="{6BC9EADC-BB88-E1CD-02FF-777713A1B44D}"/>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088" name="Tekstfelt 1087">
                    <a:extLst>
                      <a:ext uri="{FF2B5EF4-FFF2-40B4-BE49-F238E27FC236}">
                        <a16:creationId xmlns:a16="http://schemas.microsoft.com/office/drawing/2014/main" id="{7E586F05-ED8A-51C8-9924-62E3AD0EF69F}"/>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089" name="Tekstfelt 1088">
                    <a:extLst>
                      <a:ext uri="{FF2B5EF4-FFF2-40B4-BE49-F238E27FC236}">
                        <a16:creationId xmlns:a16="http://schemas.microsoft.com/office/drawing/2014/main" id="{DBCEEB8C-93FE-9E77-D15C-2A881857BC46}"/>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090" name="Tekstfelt 1089">
                    <a:extLst>
                      <a:ext uri="{FF2B5EF4-FFF2-40B4-BE49-F238E27FC236}">
                        <a16:creationId xmlns:a16="http://schemas.microsoft.com/office/drawing/2014/main" id="{4D5E4D12-AB2F-2750-52C9-DC0ED4EA1504}"/>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091" name="Tekstfelt 1090">
                    <a:extLst>
                      <a:ext uri="{FF2B5EF4-FFF2-40B4-BE49-F238E27FC236}">
                        <a16:creationId xmlns:a16="http://schemas.microsoft.com/office/drawing/2014/main" id="{3D4D9D57-ECD1-04E0-314C-DEA900072847}"/>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092" name="Tekstfelt 1091">
                    <a:extLst>
                      <a:ext uri="{FF2B5EF4-FFF2-40B4-BE49-F238E27FC236}">
                        <a16:creationId xmlns:a16="http://schemas.microsoft.com/office/drawing/2014/main" id="{C09333AB-64ED-5207-A8F6-0B93927A6AFD}"/>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093" name="Tekstfelt 1092">
                    <a:extLst>
                      <a:ext uri="{FF2B5EF4-FFF2-40B4-BE49-F238E27FC236}">
                        <a16:creationId xmlns:a16="http://schemas.microsoft.com/office/drawing/2014/main" id="{4E23E1E7-3C94-BE06-BF33-BBFA9DBD6F2F}"/>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094" name="Tekstfelt 1093">
                    <a:extLst>
                      <a:ext uri="{FF2B5EF4-FFF2-40B4-BE49-F238E27FC236}">
                        <a16:creationId xmlns:a16="http://schemas.microsoft.com/office/drawing/2014/main" id="{99D2ADA4-45AD-80C5-7B0E-C76761F4A472}"/>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095" name="Tekstfelt 1094">
                    <a:extLst>
                      <a:ext uri="{FF2B5EF4-FFF2-40B4-BE49-F238E27FC236}">
                        <a16:creationId xmlns:a16="http://schemas.microsoft.com/office/drawing/2014/main" id="{A10D2B83-D2DD-0C82-2B63-BEA202D7EB54}"/>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096" name="Tekstfelt 1095">
                    <a:extLst>
                      <a:ext uri="{FF2B5EF4-FFF2-40B4-BE49-F238E27FC236}">
                        <a16:creationId xmlns:a16="http://schemas.microsoft.com/office/drawing/2014/main" id="{E3AE6649-C172-0441-305D-A3FD6DD505BB}"/>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097" name="Tekstfelt 1096">
                    <a:extLst>
                      <a:ext uri="{FF2B5EF4-FFF2-40B4-BE49-F238E27FC236}">
                        <a16:creationId xmlns:a16="http://schemas.microsoft.com/office/drawing/2014/main" id="{3F479582-FACE-20DB-6758-903DE54EA6F1}"/>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098" name="Tekstfelt 1097">
                    <a:extLst>
                      <a:ext uri="{FF2B5EF4-FFF2-40B4-BE49-F238E27FC236}">
                        <a16:creationId xmlns:a16="http://schemas.microsoft.com/office/drawing/2014/main" id="{2230DA6E-9D49-B450-ED81-4CDDCA509706}"/>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099" name="Tekstfelt 1098">
                    <a:extLst>
                      <a:ext uri="{FF2B5EF4-FFF2-40B4-BE49-F238E27FC236}">
                        <a16:creationId xmlns:a16="http://schemas.microsoft.com/office/drawing/2014/main" id="{11E40FB4-DAF7-43D7-A99E-01A2D0D02DEE}"/>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100" name="Tekstfelt 1099">
                    <a:extLst>
                      <a:ext uri="{FF2B5EF4-FFF2-40B4-BE49-F238E27FC236}">
                        <a16:creationId xmlns:a16="http://schemas.microsoft.com/office/drawing/2014/main" id="{5F7E2139-5E40-EBFD-CA77-25BA25BB1BAC}"/>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101" name="Tekstfelt 1100">
                    <a:extLst>
                      <a:ext uri="{FF2B5EF4-FFF2-40B4-BE49-F238E27FC236}">
                        <a16:creationId xmlns:a16="http://schemas.microsoft.com/office/drawing/2014/main" id="{18B80487-DA9D-56C1-C33C-3E1BD60C07DA}"/>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066" name="Tekstfelt 1065">
                  <a:extLst>
                    <a:ext uri="{FF2B5EF4-FFF2-40B4-BE49-F238E27FC236}">
                      <a16:creationId xmlns:a16="http://schemas.microsoft.com/office/drawing/2014/main" id="{843F904E-FE6D-1907-200B-9D4432E55C39}"/>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067" name="Tekstfelt 1066">
                  <a:extLst>
                    <a:ext uri="{FF2B5EF4-FFF2-40B4-BE49-F238E27FC236}">
                      <a16:creationId xmlns:a16="http://schemas.microsoft.com/office/drawing/2014/main" id="{0BA045AD-B76A-66B9-A41C-EA18D59AF92C}"/>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068" name="Tekstfelt 1067">
                  <a:extLst>
                    <a:ext uri="{FF2B5EF4-FFF2-40B4-BE49-F238E27FC236}">
                      <a16:creationId xmlns:a16="http://schemas.microsoft.com/office/drawing/2014/main" id="{4D18909B-9E3E-BE98-C983-40D7DB59FFD8}"/>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881" name="Gruppe 880">
                <a:extLst>
                  <a:ext uri="{FF2B5EF4-FFF2-40B4-BE49-F238E27FC236}">
                    <a16:creationId xmlns:a16="http://schemas.microsoft.com/office/drawing/2014/main" id="{C4CD7014-395F-2BED-70E0-83D14999B19D}"/>
                  </a:ext>
                </a:extLst>
              </p:cNvPr>
              <p:cNvGrpSpPr/>
              <p:nvPr/>
            </p:nvGrpSpPr>
            <p:grpSpPr>
              <a:xfrm>
                <a:off x="1592543" y="1041111"/>
                <a:ext cx="641389" cy="5216305"/>
                <a:chOff x="2892468" y="1032983"/>
                <a:chExt cx="641389" cy="5216305"/>
              </a:xfrm>
            </p:grpSpPr>
            <p:grpSp>
              <p:nvGrpSpPr>
                <p:cNvPr id="1028" name="Gruppe 1027">
                  <a:extLst>
                    <a:ext uri="{FF2B5EF4-FFF2-40B4-BE49-F238E27FC236}">
                      <a16:creationId xmlns:a16="http://schemas.microsoft.com/office/drawing/2014/main" id="{11B56B11-C48B-EDB8-C545-D9CFBE490BB2}"/>
                    </a:ext>
                  </a:extLst>
                </p:cNvPr>
                <p:cNvGrpSpPr/>
                <p:nvPr/>
              </p:nvGrpSpPr>
              <p:grpSpPr>
                <a:xfrm>
                  <a:off x="2892468" y="1032983"/>
                  <a:ext cx="641389" cy="5216305"/>
                  <a:chOff x="3475384" y="1188399"/>
                  <a:chExt cx="641389" cy="5216305"/>
                </a:xfrm>
              </p:grpSpPr>
              <p:sp>
                <p:nvSpPr>
                  <p:cNvPr id="1032" name="Tekstfelt 1031">
                    <a:extLst>
                      <a:ext uri="{FF2B5EF4-FFF2-40B4-BE49-F238E27FC236}">
                        <a16:creationId xmlns:a16="http://schemas.microsoft.com/office/drawing/2014/main" id="{293B426D-4B3E-9DDC-3B6F-A5D0EE3AC5FB}"/>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033" name="Tekstfelt 1032">
                    <a:extLst>
                      <a:ext uri="{FF2B5EF4-FFF2-40B4-BE49-F238E27FC236}">
                        <a16:creationId xmlns:a16="http://schemas.microsoft.com/office/drawing/2014/main" id="{4C214A9F-1A8E-188F-655F-61689CE8DFCC}"/>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034" name="Tekstfelt 1033">
                    <a:extLst>
                      <a:ext uri="{FF2B5EF4-FFF2-40B4-BE49-F238E27FC236}">
                        <a16:creationId xmlns:a16="http://schemas.microsoft.com/office/drawing/2014/main" id="{CDA673B7-325A-6640-75B9-818C1D13E12B}"/>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035" name="Tekstfelt 1034">
                    <a:extLst>
                      <a:ext uri="{FF2B5EF4-FFF2-40B4-BE49-F238E27FC236}">
                        <a16:creationId xmlns:a16="http://schemas.microsoft.com/office/drawing/2014/main" id="{AF391FBA-DCD7-6DE9-9027-03CCAA86E598}"/>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036" name="Tekstfelt 1035">
                    <a:extLst>
                      <a:ext uri="{FF2B5EF4-FFF2-40B4-BE49-F238E27FC236}">
                        <a16:creationId xmlns:a16="http://schemas.microsoft.com/office/drawing/2014/main" id="{ABBFCA89-D816-D096-3078-428684EC6E3C}"/>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037" name="Tekstfelt 1036">
                    <a:extLst>
                      <a:ext uri="{FF2B5EF4-FFF2-40B4-BE49-F238E27FC236}">
                        <a16:creationId xmlns:a16="http://schemas.microsoft.com/office/drawing/2014/main" id="{2602FC8B-F081-49AF-6274-A1A995EC4680}"/>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038" name="Tekstfelt 1037">
                    <a:extLst>
                      <a:ext uri="{FF2B5EF4-FFF2-40B4-BE49-F238E27FC236}">
                        <a16:creationId xmlns:a16="http://schemas.microsoft.com/office/drawing/2014/main" id="{5F765C94-6CCB-4F46-76C8-41705C524711}"/>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039" name="Tekstfelt 1038">
                    <a:extLst>
                      <a:ext uri="{FF2B5EF4-FFF2-40B4-BE49-F238E27FC236}">
                        <a16:creationId xmlns:a16="http://schemas.microsoft.com/office/drawing/2014/main" id="{50F8954E-EBAE-3DB9-C49D-6B51779697A0}"/>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040" name="Tekstfelt 1039">
                    <a:extLst>
                      <a:ext uri="{FF2B5EF4-FFF2-40B4-BE49-F238E27FC236}">
                        <a16:creationId xmlns:a16="http://schemas.microsoft.com/office/drawing/2014/main" id="{454C57BD-FBCC-3E2E-B298-9B99426B713A}"/>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041" name="Tekstfelt 1040">
                    <a:extLst>
                      <a:ext uri="{FF2B5EF4-FFF2-40B4-BE49-F238E27FC236}">
                        <a16:creationId xmlns:a16="http://schemas.microsoft.com/office/drawing/2014/main" id="{F3169E0E-1E14-6D9B-F749-D0B307D9B54E}"/>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042" name="Tekstfelt 1041">
                    <a:extLst>
                      <a:ext uri="{FF2B5EF4-FFF2-40B4-BE49-F238E27FC236}">
                        <a16:creationId xmlns:a16="http://schemas.microsoft.com/office/drawing/2014/main" id="{3187C0CF-95DE-29CB-B5E8-D1BBE194CDBF}"/>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043" name="Tekstfelt 1042">
                    <a:extLst>
                      <a:ext uri="{FF2B5EF4-FFF2-40B4-BE49-F238E27FC236}">
                        <a16:creationId xmlns:a16="http://schemas.microsoft.com/office/drawing/2014/main" id="{209283A0-2DC4-D663-A277-DF1C142276BD}"/>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044" name="Tekstfelt 1043">
                    <a:extLst>
                      <a:ext uri="{FF2B5EF4-FFF2-40B4-BE49-F238E27FC236}">
                        <a16:creationId xmlns:a16="http://schemas.microsoft.com/office/drawing/2014/main" id="{E58EB096-EC1C-58A7-4ABC-11A0ED660D4E}"/>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045" name="Tekstfelt 1044">
                    <a:extLst>
                      <a:ext uri="{FF2B5EF4-FFF2-40B4-BE49-F238E27FC236}">
                        <a16:creationId xmlns:a16="http://schemas.microsoft.com/office/drawing/2014/main" id="{A1FB83E8-A81C-E5B2-03DD-1673FD90A70A}"/>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046" name="Tekstfelt 1045">
                    <a:extLst>
                      <a:ext uri="{FF2B5EF4-FFF2-40B4-BE49-F238E27FC236}">
                        <a16:creationId xmlns:a16="http://schemas.microsoft.com/office/drawing/2014/main" id="{9145386F-FA75-BDF3-638D-07FBEDE260AD}"/>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047" name="Tekstfelt 1046">
                    <a:extLst>
                      <a:ext uri="{FF2B5EF4-FFF2-40B4-BE49-F238E27FC236}">
                        <a16:creationId xmlns:a16="http://schemas.microsoft.com/office/drawing/2014/main" id="{3AE72CC0-41CA-0359-647F-9EAF63E9BD45}"/>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048" name="Tekstfelt 1047">
                    <a:extLst>
                      <a:ext uri="{FF2B5EF4-FFF2-40B4-BE49-F238E27FC236}">
                        <a16:creationId xmlns:a16="http://schemas.microsoft.com/office/drawing/2014/main" id="{C0004062-9E1E-966C-680E-758EED1A6181}"/>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049" name="Tekstfelt 1048">
                    <a:extLst>
                      <a:ext uri="{FF2B5EF4-FFF2-40B4-BE49-F238E27FC236}">
                        <a16:creationId xmlns:a16="http://schemas.microsoft.com/office/drawing/2014/main" id="{B604D027-D87A-6F8B-592D-FF79DF2F0ADD}"/>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050" name="Tekstfelt 1049">
                    <a:extLst>
                      <a:ext uri="{FF2B5EF4-FFF2-40B4-BE49-F238E27FC236}">
                        <a16:creationId xmlns:a16="http://schemas.microsoft.com/office/drawing/2014/main" id="{D92D7D87-1CED-B290-CD0F-4AB548FCA0C3}"/>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051" name="Tekstfelt 1050">
                    <a:extLst>
                      <a:ext uri="{FF2B5EF4-FFF2-40B4-BE49-F238E27FC236}">
                        <a16:creationId xmlns:a16="http://schemas.microsoft.com/office/drawing/2014/main" id="{7DFAC013-8957-3565-C3E8-42DA81E349C2}"/>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052" name="Tekstfelt 1051">
                    <a:extLst>
                      <a:ext uri="{FF2B5EF4-FFF2-40B4-BE49-F238E27FC236}">
                        <a16:creationId xmlns:a16="http://schemas.microsoft.com/office/drawing/2014/main" id="{0EC99FB4-3A72-23CF-FB90-1C46DA124912}"/>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053" name="Tekstfelt 1052">
                    <a:extLst>
                      <a:ext uri="{FF2B5EF4-FFF2-40B4-BE49-F238E27FC236}">
                        <a16:creationId xmlns:a16="http://schemas.microsoft.com/office/drawing/2014/main" id="{85E5A9EB-13BA-6AB1-20B2-06669FAB3938}"/>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054" name="Tekstfelt 1053">
                    <a:extLst>
                      <a:ext uri="{FF2B5EF4-FFF2-40B4-BE49-F238E27FC236}">
                        <a16:creationId xmlns:a16="http://schemas.microsoft.com/office/drawing/2014/main" id="{90AA12BB-7A25-9CAB-4DBA-73B4D328FD89}"/>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055" name="Tekstfelt 1054">
                    <a:extLst>
                      <a:ext uri="{FF2B5EF4-FFF2-40B4-BE49-F238E27FC236}">
                        <a16:creationId xmlns:a16="http://schemas.microsoft.com/office/drawing/2014/main" id="{1BD6BCD9-6C0F-D352-448C-3C3B3A1B449D}"/>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056" name="Tekstfelt 1055">
                    <a:extLst>
                      <a:ext uri="{FF2B5EF4-FFF2-40B4-BE49-F238E27FC236}">
                        <a16:creationId xmlns:a16="http://schemas.microsoft.com/office/drawing/2014/main" id="{511A4232-3EBE-F64D-86FF-97F67D3EAD52}"/>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057" name="Tekstfelt 1056">
                    <a:extLst>
                      <a:ext uri="{FF2B5EF4-FFF2-40B4-BE49-F238E27FC236}">
                        <a16:creationId xmlns:a16="http://schemas.microsoft.com/office/drawing/2014/main" id="{9E856F9E-6E68-49EA-99BE-AD4C2F23E9C1}"/>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058" name="Tekstfelt 1057">
                    <a:extLst>
                      <a:ext uri="{FF2B5EF4-FFF2-40B4-BE49-F238E27FC236}">
                        <a16:creationId xmlns:a16="http://schemas.microsoft.com/office/drawing/2014/main" id="{F74D33DB-68AC-8E56-839D-0D17C760BF01}"/>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059" name="Tekstfelt 1058">
                    <a:extLst>
                      <a:ext uri="{FF2B5EF4-FFF2-40B4-BE49-F238E27FC236}">
                        <a16:creationId xmlns:a16="http://schemas.microsoft.com/office/drawing/2014/main" id="{768A81EF-2E66-98F8-FAED-AAE27EB65C64}"/>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060" name="Tekstfelt 1059">
                    <a:extLst>
                      <a:ext uri="{FF2B5EF4-FFF2-40B4-BE49-F238E27FC236}">
                        <a16:creationId xmlns:a16="http://schemas.microsoft.com/office/drawing/2014/main" id="{38D59601-1149-9701-8ED1-4B3E7AB9ED6A}"/>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061" name="Tekstfelt 1060">
                    <a:extLst>
                      <a:ext uri="{FF2B5EF4-FFF2-40B4-BE49-F238E27FC236}">
                        <a16:creationId xmlns:a16="http://schemas.microsoft.com/office/drawing/2014/main" id="{43722EEC-4923-A240-7D0C-D51CA6ED4696}"/>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062" name="Tekstfelt 1061">
                    <a:extLst>
                      <a:ext uri="{FF2B5EF4-FFF2-40B4-BE49-F238E27FC236}">
                        <a16:creationId xmlns:a16="http://schemas.microsoft.com/office/drawing/2014/main" id="{4F8314DA-19FD-4CCE-6B4B-31A0A4FB2454}"/>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063" name="Tekstfelt 1062">
                    <a:extLst>
                      <a:ext uri="{FF2B5EF4-FFF2-40B4-BE49-F238E27FC236}">
                        <a16:creationId xmlns:a16="http://schemas.microsoft.com/office/drawing/2014/main" id="{937B5FC2-CAF1-4664-18F7-F4948ADBC3C1}"/>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064" name="Tekstfelt 1063">
                    <a:extLst>
                      <a:ext uri="{FF2B5EF4-FFF2-40B4-BE49-F238E27FC236}">
                        <a16:creationId xmlns:a16="http://schemas.microsoft.com/office/drawing/2014/main" id="{B7289269-156E-45E5-6BFE-46A16D360A3B}"/>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029" name="Tekstfelt 1028">
                  <a:extLst>
                    <a:ext uri="{FF2B5EF4-FFF2-40B4-BE49-F238E27FC236}">
                      <a16:creationId xmlns:a16="http://schemas.microsoft.com/office/drawing/2014/main" id="{824AF965-9AFD-3236-FF3F-C213839106A4}"/>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030" name="Tekstfelt 1029">
                  <a:extLst>
                    <a:ext uri="{FF2B5EF4-FFF2-40B4-BE49-F238E27FC236}">
                      <a16:creationId xmlns:a16="http://schemas.microsoft.com/office/drawing/2014/main" id="{278662FC-C47B-74F3-1F9B-DB96D5F12E03}"/>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031" name="Tekstfelt 1030">
                  <a:extLst>
                    <a:ext uri="{FF2B5EF4-FFF2-40B4-BE49-F238E27FC236}">
                      <a16:creationId xmlns:a16="http://schemas.microsoft.com/office/drawing/2014/main" id="{FFC57825-0DCC-A08A-99B5-26D308A3932C}"/>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882" name="Gruppe 881">
                <a:extLst>
                  <a:ext uri="{FF2B5EF4-FFF2-40B4-BE49-F238E27FC236}">
                    <a16:creationId xmlns:a16="http://schemas.microsoft.com/office/drawing/2014/main" id="{A7AE6ADE-E9F3-5448-9046-1C2B1863FE25}"/>
                  </a:ext>
                </a:extLst>
              </p:cNvPr>
              <p:cNvGrpSpPr/>
              <p:nvPr/>
            </p:nvGrpSpPr>
            <p:grpSpPr>
              <a:xfrm>
                <a:off x="1159795" y="1034606"/>
                <a:ext cx="641389" cy="5216305"/>
                <a:chOff x="2892468" y="1032983"/>
                <a:chExt cx="641389" cy="5216305"/>
              </a:xfrm>
            </p:grpSpPr>
            <p:grpSp>
              <p:nvGrpSpPr>
                <p:cNvPr id="991" name="Gruppe 990">
                  <a:extLst>
                    <a:ext uri="{FF2B5EF4-FFF2-40B4-BE49-F238E27FC236}">
                      <a16:creationId xmlns:a16="http://schemas.microsoft.com/office/drawing/2014/main" id="{FE1E0443-47D2-A0EC-C1AD-3A31A689AB1A}"/>
                    </a:ext>
                  </a:extLst>
                </p:cNvPr>
                <p:cNvGrpSpPr/>
                <p:nvPr/>
              </p:nvGrpSpPr>
              <p:grpSpPr>
                <a:xfrm>
                  <a:off x="2892468" y="1032983"/>
                  <a:ext cx="641389" cy="5216305"/>
                  <a:chOff x="3475384" y="1188399"/>
                  <a:chExt cx="641389" cy="5216305"/>
                </a:xfrm>
              </p:grpSpPr>
              <p:sp>
                <p:nvSpPr>
                  <p:cNvPr id="995" name="Tekstfelt 994">
                    <a:extLst>
                      <a:ext uri="{FF2B5EF4-FFF2-40B4-BE49-F238E27FC236}">
                        <a16:creationId xmlns:a16="http://schemas.microsoft.com/office/drawing/2014/main" id="{FCFDCE3B-3634-604B-F415-9C351369D329}"/>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996" name="Tekstfelt 995">
                    <a:extLst>
                      <a:ext uri="{FF2B5EF4-FFF2-40B4-BE49-F238E27FC236}">
                        <a16:creationId xmlns:a16="http://schemas.microsoft.com/office/drawing/2014/main" id="{2DCAD6BA-EE16-53CB-64B3-6139A1EA8836}"/>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997" name="Tekstfelt 996">
                    <a:extLst>
                      <a:ext uri="{FF2B5EF4-FFF2-40B4-BE49-F238E27FC236}">
                        <a16:creationId xmlns:a16="http://schemas.microsoft.com/office/drawing/2014/main" id="{30113768-8152-1174-3ECB-228768F76DD9}"/>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998" name="Tekstfelt 997">
                    <a:extLst>
                      <a:ext uri="{FF2B5EF4-FFF2-40B4-BE49-F238E27FC236}">
                        <a16:creationId xmlns:a16="http://schemas.microsoft.com/office/drawing/2014/main" id="{2FAC5E2C-6A5A-04E1-D079-F7CA3F5BEFB6}"/>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999" name="Tekstfelt 998">
                    <a:extLst>
                      <a:ext uri="{FF2B5EF4-FFF2-40B4-BE49-F238E27FC236}">
                        <a16:creationId xmlns:a16="http://schemas.microsoft.com/office/drawing/2014/main" id="{C69BD2F8-1898-37E9-D1AF-5E2E22AECD96}"/>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000" name="Tekstfelt 999">
                    <a:extLst>
                      <a:ext uri="{FF2B5EF4-FFF2-40B4-BE49-F238E27FC236}">
                        <a16:creationId xmlns:a16="http://schemas.microsoft.com/office/drawing/2014/main" id="{6B3F6792-705C-1480-CC59-91896EB4D0F8}"/>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001" name="Tekstfelt 1000">
                    <a:extLst>
                      <a:ext uri="{FF2B5EF4-FFF2-40B4-BE49-F238E27FC236}">
                        <a16:creationId xmlns:a16="http://schemas.microsoft.com/office/drawing/2014/main" id="{F2F72E23-C802-8F6B-7ED9-4A352E3D06A4}"/>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002" name="Tekstfelt 1001">
                    <a:extLst>
                      <a:ext uri="{FF2B5EF4-FFF2-40B4-BE49-F238E27FC236}">
                        <a16:creationId xmlns:a16="http://schemas.microsoft.com/office/drawing/2014/main" id="{F148E400-84D5-1504-5F80-7A39E9ECFD82}"/>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003" name="Tekstfelt 1002">
                    <a:extLst>
                      <a:ext uri="{FF2B5EF4-FFF2-40B4-BE49-F238E27FC236}">
                        <a16:creationId xmlns:a16="http://schemas.microsoft.com/office/drawing/2014/main" id="{F3388845-B8A9-D8E3-B7B1-05E3D5503AA7}"/>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004" name="Tekstfelt 1003">
                    <a:extLst>
                      <a:ext uri="{FF2B5EF4-FFF2-40B4-BE49-F238E27FC236}">
                        <a16:creationId xmlns:a16="http://schemas.microsoft.com/office/drawing/2014/main" id="{CE49D71F-AD29-89FB-F015-2069B85D3C7E}"/>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005" name="Tekstfelt 1004">
                    <a:extLst>
                      <a:ext uri="{FF2B5EF4-FFF2-40B4-BE49-F238E27FC236}">
                        <a16:creationId xmlns:a16="http://schemas.microsoft.com/office/drawing/2014/main" id="{50630E66-406B-CAF4-DA45-7752281C43CB}"/>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006" name="Tekstfelt 1005">
                    <a:extLst>
                      <a:ext uri="{FF2B5EF4-FFF2-40B4-BE49-F238E27FC236}">
                        <a16:creationId xmlns:a16="http://schemas.microsoft.com/office/drawing/2014/main" id="{1BFFA03F-7017-0225-22E8-5C75C06EEE05}"/>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007" name="Tekstfelt 1006">
                    <a:extLst>
                      <a:ext uri="{FF2B5EF4-FFF2-40B4-BE49-F238E27FC236}">
                        <a16:creationId xmlns:a16="http://schemas.microsoft.com/office/drawing/2014/main" id="{2DFF069D-0C64-5BBA-0E44-19268E7D5272}"/>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008" name="Tekstfelt 1007">
                    <a:extLst>
                      <a:ext uri="{FF2B5EF4-FFF2-40B4-BE49-F238E27FC236}">
                        <a16:creationId xmlns:a16="http://schemas.microsoft.com/office/drawing/2014/main" id="{AD504179-51B3-32DA-E4FD-48FA2968AD0A}"/>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009" name="Tekstfelt 1008">
                    <a:extLst>
                      <a:ext uri="{FF2B5EF4-FFF2-40B4-BE49-F238E27FC236}">
                        <a16:creationId xmlns:a16="http://schemas.microsoft.com/office/drawing/2014/main" id="{55C536F0-C01C-3235-B046-CCA8DDA583F5}"/>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010" name="Tekstfelt 1009">
                    <a:extLst>
                      <a:ext uri="{FF2B5EF4-FFF2-40B4-BE49-F238E27FC236}">
                        <a16:creationId xmlns:a16="http://schemas.microsoft.com/office/drawing/2014/main" id="{1C7FEE47-72EE-A3C8-8EC6-BC6A7A5519A7}"/>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011" name="Tekstfelt 1010">
                    <a:extLst>
                      <a:ext uri="{FF2B5EF4-FFF2-40B4-BE49-F238E27FC236}">
                        <a16:creationId xmlns:a16="http://schemas.microsoft.com/office/drawing/2014/main" id="{0B0F8BE8-8BB6-FFDD-BE53-EEC9F6F0DC3D}"/>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012" name="Tekstfelt 1011">
                    <a:extLst>
                      <a:ext uri="{FF2B5EF4-FFF2-40B4-BE49-F238E27FC236}">
                        <a16:creationId xmlns:a16="http://schemas.microsoft.com/office/drawing/2014/main" id="{7B390D1F-EB06-DA8B-2C24-D83E36981D98}"/>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013" name="Tekstfelt 1012">
                    <a:extLst>
                      <a:ext uri="{FF2B5EF4-FFF2-40B4-BE49-F238E27FC236}">
                        <a16:creationId xmlns:a16="http://schemas.microsoft.com/office/drawing/2014/main" id="{42672D55-1B81-1169-B0CE-0B0013B9BC8A}"/>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014" name="Tekstfelt 1013">
                    <a:extLst>
                      <a:ext uri="{FF2B5EF4-FFF2-40B4-BE49-F238E27FC236}">
                        <a16:creationId xmlns:a16="http://schemas.microsoft.com/office/drawing/2014/main" id="{5994A712-35F1-7F2A-F43E-CAB8E9588CAF}"/>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015" name="Tekstfelt 1014">
                    <a:extLst>
                      <a:ext uri="{FF2B5EF4-FFF2-40B4-BE49-F238E27FC236}">
                        <a16:creationId xmlns:a16="http://schemas.microsoft.com/office/drawing/2014/main" id="{BB2617B6-8E23-6263-4944-DBC087831687}"/>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016" name="Tekstfelt 1015">
                    <a:extLst>
                      <a:ext uri="{FF2B5EF4-FFF2-40B4-BE49-F238E27FC236}">
                        <a16:creationId xmlns:a16="http://schemas.microsoft.com/office/drawing/2014/main" id="{C60ABE22-62BE-6121-D8E9-0404C41A14FF}"/>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017" name="Tekstfelt 1016">
                    <a:extLst>
                      <a:ext uri="{FF2B5EF4-FFF2-40B4-BE49-F238E27FC236}">
                        <a16:creationId xmlns:a16="http://schemas.microsoft.com/office/drawing/2014/main" id="{F211CB51-9E6B-331F-7156-5EC816A59A8A}"/>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018" name="Tekstfelt 1017">
                    <a:extLst>
                      <a:ext uri="{FF2B5EF4-FFF2-40B4-BE49-F238E27FC236}">
                        <a16:creationId xmlns:a16="http://schemas.microsoft.com/office/drawing/2014/main" id="{56E66238-C61D-F559-3BCE-06334FAA28C6}"/>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019" name="Tekstfelt 1018">
                    <a:extLst>
                      <a:ext uri="{FF2B5EF4-FFF2-40B4-BE49-F238E27FC236}">
                        <a16:creationId xmlns:a16="http://schemas.microsoft.com/office/drawing/2014/main" id="{ADF4B481-A397-EFAC-FC57-561EB66F0E18}"/>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020" name="Tekstfelt 1019">
                    <a:extLst>
                      <a:ext uri="{FF2B5EF4-FFF2-40B4-BE49-F238E27FC236}">
                        <a16:creationId xmlns:a16="http://schemas.microsoft.com/office/drawing/2014/main" id="{750B2766-A29F-974D-306D-B2D524619831}"/>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021" name="Tekstfelt 1020">
                    <a:extLst>
                      <a:ext uri="{FF2B5EF4-FFF2-40B4-BE49-F238E27FC236}">
                        <a16:creationId xmlns:a16="http://schemas.microsoft.com/office/drawing/2014/main" id="{0749766D-06D2-74A2-B3CB-75547CF8C95F}"/>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022" name="Tekstfelt 1021">
                    <a:extLst>
                      <a:ext uri="{FF2B5EF4-FFF2-40B4-BE49-F238E27FC236}">
                        <a16:creationId xmlns:a16="http://schemas.microsoft.com/office/drawing/2014/main" id="{04EEEAB7-5A5E-7640-15B3-3DA3501D0C91}"/>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023" name="Tekstfelt 1022">
                    <a:extLst>
                      <a:ext uri="{FF2B5EF4-FFF2-40B4-BE49-F238E27FC236}">
                        <a16:creationId xmlns:a16="http://schemas.microsoft.com/office/drawing/2014/main" id="{6323C5D2-0C91-95E0-C6B6-486631D64401}"/>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024" name="Tekstfelt 1023">
                    <a:extLst>
                      <a:ext uri="{FF2B5EF4-FFF2-40B4-BE49-F238E27FC236}">
                        <a16:creationId xmlns:a16="http://schemas.microsoft.com/office/drawing/2014/main" id="{6354EF5A-9988-1392-4C1E-FF8E85D02EEE}"/>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025" name="Tekstfelt 1024">
                    <a:extLst>
                      <a:ext uri="{FF2B5EF4-FFF2-40B4-BE49-F238E27FC236}">
                        <a16:creationId xmlns:a16="http://schemas.microsoft.com/office/drawing/2014/main" id="{CDB6E679-419D-0205-0408-2AE1C9C85D68}"/>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026" name="Tekstfelt 1025">
                    <a:extLst>
                      <a:ext uri="{FF2B5EF4-FFF2-40B4-BE49-F238E27FC236}">
                        <a16:creationId xmlns:a16="http://schemas.microsoft.com/office/drawing/2014/main" id="{121442FB-53F1-065F-4C31-7E3C47C990B1}"/>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027" name="Tekstfelt 1026">
                    <a:extLst>
                      <a:ext uri="{FF2B5EF4-FFF2-40B4-BE49-F238E27FC236}">
                        <a16:creationId xmlns:a16="http://schemas.microsoft.com/office/drawing/2014/main" id="{770F6C66-6CCD-1D96-3A03-82C67347FE95}"/>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992" name="Tekstfelt 991">
                  <a:extLst>
                    <a:ext uri="{FF2B5EF4-FFF2-40B4-BE49-F238E27FC236}">
                      <a16:creationId xmlns:a16="http://schemas.microsoft.com/office/drawing/2014/main" id="{9970AD0E-2389-49C7-1F94-FA762E9B6C19}"/>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993" name="Tekstfelt 992">
                  <a:extLst>
                    <a:ext uri="{FF2B5EF4-FFF2-40B4-BE49-F238E27FC236}">
                      <a16:creationId xmlns:a16="http://schemas.microsoft.com/office/drawing/2014/main" id="{2EA68971-EE90-7C8E-A267-E23D85003BFD}"/>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994" name="Tekstfelt 993">
                  <a:extLst>
                    <a:ext uri="{FF2B5EF4-FFF2-40B4-BE49-F238E27FC236}">
                      <a16:creationId xmlns:a16="http://schemas.microsoft.com/office/drawing/2014/main" id="{E522E957-68E0-151B-9F97-5F329BCC0EDC}"/>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883" name="Gruppe 882">
                <a:extLst>
                  <a:ext uri="{FF2B5EF4-FFF2-40B4-BE49-F238E27FC236}">
                    <a16:creationId xmlns:a16="http://schemas.microsoft.com/office/drawing/2014/main" id="{D080DA53-527F-7F5B-F55B-B6AC2ED968CB}"/>
                  </a:ext>
                </a:extLst>
              </p:cNvPr>
              <p:cNvGrpSpPr/>
              <p:nvPr/>
            </p:nvGrpSpPr>
            <p:grpSpPr>
              <a:xfrm>
                <a:off x="732574" y="1038389"/>
                <a:ext cx="641389" cy="5216305"/>
                <a:chOff x="2892468" y="1032983"/>
                <a:chExt cx="641389" cy="5216305"/>
              </a:xfrm>
            </p:grpSpPr>
            <p:grpSp>
              <p:nvGrpSpPr>
                <p:cNvPr id="954" name="Gruppe 953">
                  <a:extLst>
                    <a:ext uri="{FF2B5EF4-FFF2-40B4-BE49-F238E27FC236}">
                      <a16:creationId xmlns:a16="http://schemas.microsoft.com/office/drawing/2014/main" id="{29056F56-E45D-B1E5-1AB3-3883F515B230}"/>
                    </a:ext>
                  </a:extLst>
                </p:cNvPr>
                <p:cNvGrpSpPr/>
                <p:nvPr/>
              </p:nvGrpSpPr>
              <p:grpSpPr>
                <a:xfrm>
                  <a:off x="2892468" y="1032983"/>
                  <a:ext cx="641389" cy="5216305"/>
                  <a:chOff x="3475384" y="1188399"/>
                  <a:chExt cx="641389" cy="5216305"/>
                </a:xfrm>
              </p:grpSpPr>
              <p:sp>
                <p:nvSpPr>
                  <p:cNvPr id="958" name="Tekstfelt 957">
                    <a:extLst>
                      <a:ext uri="{FF2B5EF4-FFF2-40B4-BE49-F238E27FC236}">
                        <a16:creationId xmlns:a16="http://schemas.microsoft.com/office/drawing/2014/main" id="{F28FDD53-2531-B8EB-382C-EF2CE1F82B27}"/>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959" name="Tekstfelt 958">
                    <a:extLst>
                      <a:ext uri="{FF2B5EF4-FFF2-40B4-BE49-F238E27FC236}">
                        <a16:creationId xmlns:a16="http://schemas.microsoft.com/office/drawing/2014/main" id="{1C18AD6E-8846-4158-04E3-8A2436FE240E}"/>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960" name="Tekstfelt 959">
                    <a:extLst>
                      <a:ext uri="{FF2B5EF4-FFF2-40B4-BE49-F238E27FC236}">
                        <a16:creationId xmlns:a16="http://schemas.microsoft.com/office/drawing/2014/main" id="{E4C02978-A98A-019D-2DB0-7220956301AA}"/>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961" name="Tekstfelt 960">
                    <a:extLst>
                      <a:ext uri="{FF2B5EF4-FFF2-40B4-BE49-F238E27FC236}">
                        <a16:creationId xmlns:a16="http://schemas.microsoft.com/office/drawing/2014/main" id="{37D88B37-B6AE-505A-EB6E-11C14CAF6DDE}"/>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962" name="Tekstfelt 961">
                    <a:extLst>
                      <a:ext uri="{FF2B5EF4-FFF2-40B4-BE49-F238E27FC236}">
                        <a16:creationId xmlns:a16="http://schemas.microsoft.com/office/drawing/2014/main" id="{13EAF3AD-718F-C0D8-2223-E85ACE2224E0}"/>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963" name="Tekstfelt 962">
                    <a:extLst>
                      <a:ext uri="{FF2B5EF4-FFF2-40B4-BE49-F238E27FC236}">
                        <a16:creationId xmlns:a16="http://schemas.microsoft.com/office/drawing/2014/main" id="{7108E66C-A195-E3FF-F06E-1905A8D94644}"/>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964" name="Tekstfelt 963">
                    <a:extLst>
                      <a:ext uri="{FF2B5EF4-FFF2-40B4-BE49-F238E27FC236}">
                        <a16:creationId xmlns:a16="http://schemas.microsoft.com/office/drawing/2014/main" id="{AEE29735-7184-CB0D-8559-FD2E8AA7A9F9}"/>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965" name="Tekstfelt 964">
                    <a:extLst>
                      <a:ext uri="{FF2B5EF4-FFF2-40B4-BE49-F238E27FC236}">
                        <a16:creationId xmlns:a16="http://schemas.microsoft.com/office/drawing/2014/main" id="{C9C05B44-AF2A-2D8F-7A84-9F7E01F944F8}"/>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966" name="Tekstfelt 965">
                    <a:extLst>
                      <a:ext uri="{FF2B5EF4-FFF2-40B4-BE49-F238E27FC236}">
                        <a16:creationId xmlns:a16="http://schemas.microsoft.com/office/drawing/2014/main" id="{6699C506-E5AA-9ADB-7016-C62C91857598}"/>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967" name="Tekstfelt 966">
                    <a:extLst>
                      <a:ext uri="{FF2B5EF4-FFF2-40B4-BE49-F238E27FC236}">
                        <a16:creationId xmlns:a16="http://schemas.microsoft.com/office/drawing/2014/main" id="{5B898FDF-4950-A50F-559D-61BB0BE021FD}"/>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968" name="Tekstfelt 967">
                    <a:extLst>
                      <a:ext uri="{FF2B5EF4-FFF2-40B4-BE49-F238E27FC236}">
                        <a16:creationId xmlns:a16="http://schemas.microsoft.com/office/drawing/2014/main" id="{F7EC76FC-EDE1-9225-D50F-6309B561C22B}"/>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969" name="Tekstfelt 968">
                    <a:extLst>
                      <a:ext uri="{FF2B5EF4-FFF2-40B4-BE49-F238E27FC236}">
                        <a16:creationId xmlns:a16="http://schemas.microsoft.com/office/drawing/2014/main" id="{9CF1B70F-6275-3385-2AE1-29A6A8690058}"/>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970" name="Tekstfelt 969">
                    <a:extLst>
                      <a:ext uri="{FF2B5EF4-FFF2-40B4-BE49-F238E27FC236}">
                        <a16:creationId xmlns:a16="http://schemas.microsoft.com/office/drawing/2014/main" id="{497F5183-324B-B3E1-36F9-DA1E9CCD9281}"/>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971" name="Tekstfelt 970">
                    <a:extLst>
                      <a:ext uri="{FF2B5EF4-FFF2-40B4-BE49-F238E27FC236}">
                        <a16:creationId xmlns:a16="http://schemas.microsoft.com/office/drawing/2014/main" id="{65391592-9275-493F-210F-0942181769DA}"/>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972" name="Tekstfelt 971">
                    <a:extLst>
                      <a:ext uri="{FF2B5EF4-FFF2-40B4-BE49-F238E27FC236}">
                        <a16:creationId xmlns:a16="http://schemas.microsoft.com/office/drawing/2014/main" id="{539E19E3-74CD-49BC-B749-EA503329D591}"/>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973" name="Tekstfelt 972">
                    <a:extLst>
                      <a:ext uri="{FF2B5EF4-FFF2-40B4-BE49-F238E27FC236}">
                        <a16:creationId xmlns:a16="http://schemas.microsoft.com/office/drawing/2014/main" id="{A4E8576C-3D84-5DE0-E5AB-271524EC41FE}"/>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974" name="Tekstfelt 973">
                    <a:extLst>
                      <a:ext uri="{FF2B5EF4-FFF2-40B4-BE49-F238E27FC236}">
                        <a16:creationId xmlns:a16="http://schemas.microsoft.com/office/drawing/2014/main" id="{44BEA0B9-9292-AA49-C0A4-DA5DB6067538}"/>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975" name="Tekstfelt 974">
                    <a:extLst>
                      <a:ext uri="{FF2B5EF4-FFF2-40B4-BE49-F238E27FC236}">
                        <a16:creationId xmlns:a16="http://schemas.microsoft.com/office/drawing/2014/main" id="{C4EA2C84-2387-AEEC-651E-626E85A89AB4}"/>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976" name="Tekstfelt 975">
                    <a:extLst>
                      <a:ext uri="{FF2B5EF4-FFF2-40B4-BE49-F238E27FC236}">
                        <a16:creationId xmlns:a16="http://schemas.microsoft.com/office/drawing/2014/main" id="{2FA4A619-45F9-E9A7-E5C7-F7338758ED7C}"/>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977" name="Tekstfelt 976">
                    <a:extLst>
                      <a:ext uri="{FF2B5EF4-FFF2-40B4-BE49-F238E27FC236}">
                        <a16:creationId xmlns:a16="http://schemas.microsoft.com/office/drawing/2014/main" id="{2F4DA0B7-6C58-CA72-1D50-5313C79AECAD}"/>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978" name="Tekstfelt 977">
                    <a:extLst>
                      <a:ext uri="{FF2B5EF4-FFF2-40B4-BE49-F238E27FC236}">
                        <a16:creationId xmlns:a16="http://schemas.microsoft.com/office/drawing/2014/main" id="{A47303FB-8C32-F7DA-16B0-6665AB691DB7}"/>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979" name="Tekstfelt 978">
                    <a:extLst>
                      <a:ext uri="{FF2B5EF4-FFF2-40B4-BE49-F238E27FC236}">
                        <a16:creationId xmlns:a16="http://schemas.microsoft.com/office/drawing/2014/main" id="{D62EB4DF-77F8-0B59-B0FE-28B89CAE816D}"/>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980" name="Tekstfelt 979">
                    <a:extLst>
                      <a:ext uri="{FF2B5EF4-FFF2-40B4-BE49-F238E27FC236}">
                        <a16:creationId xmlns:a16="http://schemas.microsoft.com/office/drawing/2014/main" id="{C60014F1-2DD6-2D00-AAF6-1B36C114391C}"/>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981" name="Tekstfelt 980">
                    <a:extLst>
                      <a:ext uri="{FF2B5EF4-FFF2-40B4-BE49-F238E27FC236}">
                        <a16:creationId xmlns:a16="http://schemas.microsoft.com/office/drawing/2014/main" id="{65CC060D-F5D7-F90D-8B9C-3ABB5436FAEA}"/>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982" name="Tekstfelt 981">
                    <a:extLst>
                      <a:ext uri="{FF2B5EF4-FFF2-40B4-BE49-F238E27FC236}">
                        <a16:creationId xmlns:a16="http://schemas.microsoft.com/office/drawing/2014/main" id="{C5922359-3239-55E7-27CE-E6A005B19CF8}"/>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983" name="Tekstfelt 982">
                    <a:extLst>
                      <a:ext uri="{FF2B5EF4-FFF2-40B4-BE49-F238E27FC236}">
                        <a16:creationId xmlns:a16="http://schemas.microsoft.com/office/drawing/2014/main" id="{AE349AB7-3356-2B7D-E5CE-BEC89E7B38EB}"/>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984" name="Tekstfelt 983">
                    <a:extLst>
                      <a:ext uri="{FF2B5EF4-FFF2-40B4-BE49-F238E27FC236}">
                        <a16:creationId xmlns:a16="http://schemas.microsoft.com/office/drawing/2014/main" id="{2840760B-65EB-2AC3-F3DA-26CFEA768C1F}"/>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985" name="Tekstfelt 984">
                    <a:extLst>
                      <a:ext uri="{FF2B5EF4-FFF2-40B4-BE49-F238E27FC236}">
                        <a16:creationId xmlns:a16="http://schemas.microsoft.com/office/drawing/2014/main" id="{243D452A-6CC3-8C3B-FED5-AE14A79E1B17}"/>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986" name="Tekstfelt 985">
                    <a:extLst>
                      <a:ext uri="{FF2B5EF4-FFF2-40B4-BE49-F238E27FC236}">
                        <a16:creationId xmlns:a16="http://schemas.microsoft.com/office/drawing/2014/main" id="{BF05C568-8318-E4BF-C603-38693960F363}"/>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987" name="Tekstfelt 986">
                    <a:extLst>
                      <a:ext uri="{FF2B5EF4-FFF2-40B4-BE49-F238E27FC236}">
                        <a16:creationId xmlns:a16="http://schemas.microsoft.com/office/drawing/2014/main" id="{219C505C-B8ED-1F93-2D60-3BF9A8F87760}"/>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988" name="Tekstfelt 987">
                    <a:extLst>
                      <a:ext uri="{FF2B5EF4-FFF2-40B4-BE49-F238E27FC236}">
                        <a16:creationId xmlns:a16="http://schemas.microsoft.com/office/drawing/2014/main" id="{FA4A8B6A-B540-AE35-BBE1-FA57F0B1C081}"/>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989" name="Tekstfelt 988">
                    <a:extLst>
                      <a:ext uri="{FF2B5EF4-FFF2-40B4-BE49-F238E27FC236}">
                        <a16:creationId xmlns:a16="http://schemas.microsoft.com/office/drawing/2014/main" id="{3C84B258-073E-E1E2-AE81-C704269005E0}"/>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990" name="Tekstfelt 989">
                    <a:extLst>
                      <a:ext uri="{FF2B5EF4-FFF2-40B4-BE49-F238E27FC236}">
                        <a16:creationId xmlns:a16="http://schemas.microsoft.com/office/drawing/2014/main" id="{48054E06-21A4-D057-423A-253F6394A4C2}"/>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955" name="Tekstfelt 954">
                  <a:extLst>
                    <a:ext uri="{FF2B5EF4-FFF2-40B4-BE49-F238E27FC236}">
                      <a16:creationId xmlns:a16="http://schemas.microsoft.com/office/drawing/2014/main" id="{FA45AA7F-5289-B02F-7D42-29F509EB650E}"/>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956" name="Tekstfelt 955">
                  <a:extLst>
                    <a:ext uri="{FF2B5EF4-FFF2-40B4-BE49-F238E27FC236}">
                      <a16:creationId xmlns:a16="http://schemas.microsoft.com/office/drawing/2014/main" id="{800AD386-273C-98CF-8F78-D2639B30C5ED}"/>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957" name="Tekstfelt 956">
                  <a:extLst>
                    <a:ext uri="{FF2B5EF4-FFF2-40B4-BE49-F238E27FC236}">
                      <a16:creationId xmlns:a16="http://schemas.microsoft.com/office/drawing/2014/main" id="{FA4771F5-615C-4C4E-9578-308A3B254833}"/>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884" name="Gruppe 883">
                <a:extLst>
                  <a:ext uri="{FF2B5EF4-FFF2-40B4-BE49-F238E27FC236}">
                    <a16:creationId xmlns:a16="http://schemas.microsoft.com/office/drawing/2014/main" id="{6CF65FEA-C220-AA02-5D6B-7595846A5C9A}"/>
                  </a:ext>
                </a:extLst>
              </p:cNvPr>
              <p:cNvGrpSpPr/>
              <p:nvPr/>
            </p:nvGrpSpPr>
            <p:grpSpPr>
              <a:xfrm>
                <a:off x="286844" y="1475337"/>
                <a:ext cx="641389" cy="4783755"/>
                <a:chOff x="2892468" y="1465533"/>
                <a:chExt cx="641389" cy="4783755"/>
              </a:xfrm>
            </p:grpSpPr>
            <p:grpSp>
              <p:nvGrpSpPr>
                <p:cNvPr id="920" name="Gruppe 919">
                  <a:extLst>
                    <a:ext uri="{FF2B5EF4-FFF2-40B4-BE49-F238E27FC236}">
                      <a16:creationId xmlns:a16="http://schemas.microsoft.com/office/drawing/2014/main" id="{FBB7D002-0E59-1645-B33F-AEA917D807A6}"/>
                    </a:ext>
                  </a:extLst>
                </p:cNvPr>
                <p:cNvGrpSpPr/>
                <p:nvPr/>
              </p:nvGrpSpPr>
              <p:grpSpPr>
                <a:xfrm>
                  <a:off x="2892468" y="1465533"/>
                  <a:ext cx="641389" cy="4783755"/>
                  <a:chOff x="3475384" y="1620949"/>
                  <a:chExt cx="641389" cy="4783755"/>
                </a:xfrm>
              </p:grpSpPr>
              <p:sp>
                <p:nvSpPr>
                  <p:cNvPr id="924" name="Tekstfelt 923">
                    <a:extLst>
                      <a:ext uri="{FF2B5EF4-FFF2-40B4-BE49-F238E27FC236}">
                        <a16:creationId xmlns:a16="http://schemas.microsoft.com/office/drawing/2014/main" id="{A190C29C-FF42-D09B-7962-704FF220E33F}"/>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925" name="Tekstfelt 924">
                    <a:extLst>
                      <a:ext uri="{FF2B5EF4-FFF2-40B4-BE49-F238E27FC236}">
                        <a16:creationId xmlns:a16="http://schemas.microsoft.com/office/drawing/2014/main" id="{72D82E40-A987-623A-BCD9-DDAB49A6D5E5}"/>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926" name="Tekstfelt 925">
                    <a:extLst>
                      <a:ext uri="{FF2B5EF4-FFF2-40B4-BE49-F238E27FC236}">
                        <a16:creationId xmlns:a16="http://schemas.microsoft.com/office/drawing/2014/main" id="{DC2C2300-78F8-7F26-ED81-860A51836080}"/>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927" name="Tekstfelt 926">
                    <a:extLst>
                      <a:ext uri="{FF2B5EF4-FFF2-40B4-BE49-F238E27FC236}">
                        <a16:creationId xmlns:a16="http://schemas.microsoft.com/office/drawing/2014/main" id="{7F83576B-351B-15C8-3928-83E7374389A9}"/>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928" name="Tekstfelt 927">
                    <a:extLst>
                      <a:ext uri="{FF2B5EF4-FFF2-40B4-BE49-F238E27FC236}">
                        <a16:creationId xmlns:a16="http://schemas.microsoft.com/office/drawing/2014/main" id="{EC26BF0C-F726-0F58-078D-8E51CB91E9B5}"/>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929" name="Tekstfelt 928">
                    <a:extLst>
                      <a:ext uri="{FF2B5EF4-FFF2-40B4-BE49-F238E27FC236}">
                        <a16:creationId xmlns:a16="http://schemas.microsoft.com/office/drawing/2014/main" id="{E72D594B-D19D-2EC6-E5AA-11C11C351047}"/>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930" name="Tekstfelt 929">
                    <a:extLst>
                      <a:ext uri="{FF2B5EF4-FFF2-40B4-BE49-F238E27FC236}">
                        <a16:creationId xmlns:a16="http://schemas.microsoft.com/office/drawing/2014/main" id="{3DCA919F-1C69-C608-A69F-3EAE3B3FF114}"/>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931" name="Tekstfelt 930">
                    <a:extLst>
                      <a:ext uri="{FF2B5EF4-FFF2-40B4-BE49-F238E27FC236}">
                        <a16:creationId xmlns:a16="http://schemas.microsoft.com/office/drawing/2014/main" id="{78448251-7404-7CA5-5741-6F61F6684AB0}"/>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932" name="Tekstfelt 931">
                    <a:extLst>
                      <a:ext uri="{FF2B5EF4-FFF2-40B4-BE49-F238E27FC236}">
                        <a16:creationId xmlns:a16="http://schemas.microsoft.com/office/drawing/2014/main" id="{3AF3392E-4F59-5745-69EA-D2B2DBEE46C2}"/>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933" name="Tekstfelt 932">
                    <a:extLst>
                      <a:ext uri="{FF2B5EF4-FFF2-40B4-BE49-F238E27FC236}">
                        <a16:creationId xmlns:a16="http://schemas.microsoft.com/office/drawing/2014/main" id="{D3AECBE1-8475-93C0-3C1D-9173EA9523B3}"/>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934" name="Tekstfelt 933">
                    <a:extLst>
                      <a:ext uri="{FF2B5EF4-FFF2-40B4-BE49-F238E27FC236}">
                        <a16:creationId xmlns:a16="http://schemas.microsoft.com/office/drawing/2014/main" id="{A38FBA97-15A5-17F0-0D71-162138F30A4C}"/>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935" name="Tekstfelt 934">
                    <a:extLst>
                      <a:ext uri="{FF2B5EF4-FFF2-40B4-BE49-F238E27FC236}">
                        <a16:creationId xmlns:a16="http://schemas.microsoft.com/office/drawing/2014/main" id="{E9D6AE53-6357-B706-2B8C-90CE172A3A78}"/>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936" name="Tekstfelt 935">
                    <a:extLst>
                      <a:ext uri="{FF2B5EF4-FFF2-40B4-BE49-F238E27FC236}">
                        <a16:creationId xmlns:a16="http://schemas.microsoft.com/office/drawing/2014/main" id="{F2FD0908-8C68-8422-F3CE-D47FEB861B00}"/>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937" name="Tekstfelt 936">
                    <a:extLst>
                      <a:ext uri="{FF2B5EF4-FFF2-40B4-BE49-F238E27FC236}">
                        <a16:creationId xmlns:a16="http://schemas.microsoft.com/office/drawing/2014/main" id="{0B0D61E3-3DE5-FBA3-5522-4A2D9F334B17}"/>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938" name="Tekstfelt 937">
                    <a:extLst>
                      <a:ext uri="{FF2B5EF4-FFF2-40B4-BE49-F238E27FC236}">
                        <a16:creationId xmlns:a16="http://schemas.microsoft.com/office/drawing/2014/main" id="{F47643F1-B834-CB85-6F68-13ABAC93125C}"/>
                      </a:ext>
                    </a:extLst>
                  </p:cNvPr>
                  <p:cNvSpPr txBox="1"/>
                  <p:nvPr/>
                </p:nvSpPr>
                <p:spPr>
                  <a:xfrm>
                    <a:off x="3502242" y="3790057"/>
                    <a:ext cx="518091"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939" name="Tekstfelt 938">
                    <a:extLst>
                      <a:ext uri="{FF2B5EF4-FFF2-40B4-BE49-F238E27FC236}">
                        <a16:creationId xmlns:a16="http://schemas.microsoft.com/office/drawing/2014/main" id="{D361AA74-C061-720A-ACBE-EDF277813EA3}"/>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940" name="Tekstfelt 939">
                    <a:extLst>
                      <a:ext uri="{FF2B5EF4-FFF2-40B4-BE49-F238E27FC236}">
                        <a16:creationId xmlns:a16="http://schemas.microsoft.com/office/drawing/2014/main" id="{FFE0BC8C-6444-D4AD-54D2-CFE596E0F304}"/>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941" name="Tekstfelt 940">
                    <a:extLst>
                      <a:ext uri="{FF2B5EF4-FFF2-40B4-BE49-F238E27FC236}">
                        <a16:creationId xmlns:a16="http://schemas.microsoft.com/office/drawing/2014/main" id="{15A683E3-56F0-4D18-D153-A617175E7941}"/>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942" name="Tekstfelt 941">
                    <a:extLst>
                      <a:ext uri="{FF2B5EF4-FFF2-40B4-BE49-F238E27FC236}">
                        <a16:creationId xmlns:a16="http://schemas.microsoft.com/office/drawing/2014/main" id="{A5FC6B21-25E0-1549-081F-85B3C4CF5C67}"/>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943" name="Tekstfelt 942">
                    <a:extLst>
                      <a:ext uri="{FF2B5EF4-FFF2-40B4-BE49-F238E27FC236}">
                        <a16:creationId xmlns:a16="http://schemas.microsoft.com/office/drawing/2014/main" id="{80846AAF-77FB-B8E0-B3F6-1B28C165D399}"/>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944" name="Tekstfelt 943">
                    <a:extLst>
                      <a:ext uri="{FF2B5EF4-FFF2-40B4-BE49-F238E27FC236}">
                        <a16:creationId xmlns:a16="http://schemas.microsoft.com/office/drawing/2014/main" id="{D721D1AA-702A-6780-04C5-703CD95AC980}"/>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945" name="Tekstfelt 944">
                    <a:extLst>
                      <a:ext uri="{FF2B5EF4-FFF2-40B4-BE49-F238E27FC236}">
                        <a16:creationId xmlns:a16="http://schemas.microsoft.com/office/drawing/2014/main" id="{431C2BE9-0DAC-5ACB-713E-F3AF28A308A9}"/>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946" name="Tekstfelt 945">
                    <a:extLst>
                      <a:ext uri="{FF2B5EF4-FFF2-40B4-BE49-F238E27FC236}">
                        <a16:creationId xmlns:a16="http://schemas.microsoft.com/office/drawing/2014/main" id="{A640A573-4E45-55B7-AB2E-38453243477E}"/>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947" name="Tekstfelt 946">
                    <a:extLst>
                      <a:ext uri="{FF2B5EF4-FFF2-40B4-BE49-F238E27FC236}">
                        <a16:creationId xmlns:a16="http://schemas.microsoft.com/office/drawing/2014/main" id="{5A3C4309-2059-3231-1EF6-E7DE93503DC8}"/>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948" name="Tekstfelt 947">
                    <a:extLst>
                      <a:ext uri="{FF2B5EF4-FFF2-40B4-BE49-F238E27FC236}">
                        <a16:creationId xmlns:a16="http://schemas.microsoft.com/office/drawing/2014/main" id="{9011F252-F798-CC0A-77D7-E9474DB5E55D}"/>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949" name="Tekstfelt 948">
                    <a:extLst>
                      <a:ext uri="{FF2B5EF4-FFF2-40B4-BE49-F238E27FC236}">
                        <a16:creationId xmlns:a16="http://schemas.microsoft.com/office/drawing/2014/main" id="{B9C63F04-2021-1349-9A06-FD863E625899}"/>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950" name="Tekstfelt 949">
                    <a:extLst>
                      <a:ext uri="{FF2B5EF4-FFF2-40B4-BE49-F238E27FC236}">
                        <a16:creationId xmlns:a16="http://schemas.microsoft.com/office/drawing/2014/main" id="{996E2656-A002-6421-1FCA-F53BE77B59B8}"/>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951" name="Tekstfelt 950">
                    <a:extLst>
                      <a:ext uri="{FF2B5EF4-FFF2-40B4-BE49-F238E27FC236}">
                        <a16:creationId xmlns:a16="http://schemas.microsoft.com/office/drawing/2014/main" id="{4EDADD82-2AA5-42C1-83F0-9CFF7222CA94}"/>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952" name="Tekstfelt 951">
                    <a:extLst>
                      <a:ext uri="{FF2B5EF4-FFF2-40B4-BE49-F238E27FC236}">
                        <a16:creationId xmlns:a16="http://schemas.microsoft.com/office/drawing/2014/main" id="{55F14745-75C9-884F-41BE-3AB755E511A8}"/>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953" name="Tekstfelt 952">
                    <a:extLst>
                      <a:ext uri="{FF2B5EF4-FFF2-40B4-BE49-F238E27FC236}">
                        <a16:creationId xmlns:a16="http://schemas.microsoft.com/office/drawing/2014/main" id="{4475572D-BC60-1BAD-BD99-BABB731DECC2}"/>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921" name="Tekstfelt 920">
                  <a:extLst>
                    <a:ext uri="{FF2B5EF4-FFF2-40B4-BE49-F238E27FC236}">
                      <a16:creationId xmlns:a16="http://schemas.microsoft.com/office/drawing/2014/main" id="{B9E99118-0B36-AEED-A39F-CF8EFED41F46}"/>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922" name="Tekstfelt 921">
                  <a:extLst>
                    <a:ext uri="{FF2B5EF4-FFF2-40B4-BE49-F238E27FC236}">
                      <a16:creationId xmlns:a16="http://schemas.microsoft.com/office/drawing/2014/main" id="{3CADDC5F-D1F7-9A43-8C89-5558DD15774E}"/>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923" name="Tekstfelt 922">
                  <a:extLst>
                    <a:ext uri="{FF2B5EF4-FFF2-40B4-BE49-F238E27FC236}">
                      <a16:creationId xmlns:a16="http://schemas.microsoft.com/office/drawing/2014/main" id="{DD135E74-85E2-3A6D-6CF5-B126E9749F7E}"/>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885" name="Gruppe 884">
                <a:extLst>
                  <a:ext uri="{FF2B5EF4-FFF2-40B4-BE49-F238E27FC236}">
                    <a16:creationId xmlns:a16="http://schemas.microsoft.com/office/drawing/2014/main" id="{57D64A37-B33A-9013-033D-7D3907F4CBBA}"/>
                  </a:ext>
                </a:extLst>
              </p:cNvPr>
              <p:cNvGrpSpPr/>
              <p:nvPr/>
            </p:nvGrpSpPr>
            <p:grpSpPr>
              <a:xfrm>
                <a:off x="-136438" y="1476215"/>
                <a:ext cx="641389" cy="4783755"/>
                <a:chOff x="2892468" y="1465533"/>
                <a:chExt cx="641389" cy="4783755"/>
              </a:xfrm>
            </p:grpSpPr>
            <p:grpSp>
              <p:nvGrpSpPr>
                <p:cNvPr id="886" name="Gruppe 885">
                  <a:extLst>
                    <a:ext uri="{FF2B5EF4-FFF2-40B4-BE49-F238E27FC236}">
                      <a16:creationId xmlns:a16="http://schemas.microsoft.com/office/drawing/2014/main" id="{F05097DE-7329-F77C-6B01-EF0A70D6A9DD}"/>
                    </a:ext>
                  </a:extLst>
                </p:cNvPr>
                <p:cNvGrpSpPr/>
                <p:nvPr/>
              </p:nvGrpSpPr>
              <p:grpSpPr>
                <a:xfrm>
                  <a:off x="2892468" y="1465533"/>
                  <a:ext cx="641389" cy="4783755"/>
                  <a:chOff x="3475384" y="1620949"/>
                  <a:chExt cx="641389" cy="4783755"/>
                </a:xfrm>
              </p:grpSpPr>
              <p:sp>
                <p:nvSpPr>
                  <p:cNvPr id="890" name="Tekstfelt 889">
                    <a:extLst>
                      <a:ext uri="{FF2B5EF4-FFF2-40B4-BE49-F238E27FC236}">
                        <a16:creationId xmlns:a16="http://schemas.microsoft.com/office/drawing/2014/main" id="{63D59821-C86F-D425-5BB0-BC3717F0F13F}"/>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891" name="Tekstfelt 890">
                    <a:extLst>
                      <a:ext uri="{FF2B5EF4-FFF2-40B4-BE49-F238E27FC236}">
                        <a16:creationId xmlns:a16="http://schemas.microsoft.com/office/drawing/2014/main" id="{88D8B890-61F7-1244-BB0A-428B3DE4CFE2}"/>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892" name="Tekstfelt 891">
                    <a:extLst>
                      <a:ext uri="{FF2B5EF4-FFF2-40B4-BE49-F238E27FC236}">
                        <a16:creationId xmlns:a16="http://schemas.microsoft.com/office/drawing/2014/main" id="{AD27868D-564E-6420-DDA0-C540037D8DB0}"/>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893" name="Tekstfelt 892">
                    <a:extLst>
                      <a:ext uri="{FF2B5EF4-FFF2-40B4-BE49-F238E27FC236}">
                        <a16:creationId xmlns:a16="http://schemas.microsoft.com/office/drawing/2014/main" id="{CF6CCF1E-4145-F373-0034-B707FE2EE7BD}"/>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894" name="Tekstfelt 893">
                    <a:extLst>
                      <a:ext uri="{FF2B5EF4-FFF2-40B4-BE49-F238E27FC236}">
                        <a16:creationId xmlns:a16="http://schemas.microsoft.com/office/drawing/2014/main" id="{DBB70FE1-5E0A-44AD-F053-39E31E489DB3}"/>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895" name="Tekstfelt 894">
                    <a:extLst>
                      <a:ext uri="{FF2B5EF4-FFF2-40B4-BE49-F238E27FC236}">
                        <a16:creationId xmlns:a16="http://schemas.microsoft.com/office/drawing/2014/main" id="{36DF55AE-25C7-D670-3468-7689FB271A59}"/>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896" name="Tekstfelt 895">
                    <a:extLst>
                      <a:ext uri="{FF2B5EF4-FFF2-40B4-BE49-F238E27FC236}">
                        <a16:creationId xmlns:a16="http://schemas.microsoft.com/office/drawing/2014/main" id="{0EBC0A22-DDA2-1D2A-D49A-423F77053D3F}"/>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897" name="Tekstfelt 896">
                    <a:extLst>
                      <a:ext uri="{FF2B5EF4-FFF2-40B4-BE49-F238E27FC236}">
                        <a16:creationId xmlns:a16="http://schemas.microsoft.com/office/drawing/2014/main" id="{6F2D11A6-68F6-C6E0-EE89-F12C61B223CA}"/>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898" name="Tekstfelt 897">
                    <a:extLst>
                      <a:ext uri="{FF2B5EF4-FFF2-40B4-BE49-F238E27FC236}">
                        <a16:creationId xmlns:a16="http://schemas.microsoft.com/office/drawing/2014/main" id="{9CB72555-EB89-6BE5-EAC4-3171ED98C171}"/>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899" name="Tekstfelt 898">
                    <a:extLst>
                      <a:ext uri="{FF2B5EF4-FFF2-40B4-BE49-F238E27FC236}">
                        <a16:creationId xmlns:a16="http://schemas.microsoft.com/office/drawing/2014/main" id="{4FBECCB4-546C-3BCB-1490-1000EC0F5834}"/>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900" name="Tekstfelt 899">
                    <a:extLst>
                      <a:ext uri="{FF2B5EF4-FFF2-40B4-BE49-F238E27FC236}">
                        <a16:creationId xmlns:a16="http://schemas.microsoft.com/office/drawing/2014/main" id="{18D7CA88-46F2-703D-CB3D-2A7C7902E86F}"/>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901" name="Tekstfelt 900">
                    <a:extLst>
                      <a:ext uri="{FF2B5EF4-FFF2-40B4-BE49-F238E27FC236}">
                        <a16:creationId xmlns:a16="http://schemas.microsoft.com/office/drawing/2014/main" id="{69B44B06-E7B4-147B-507A-E834979DA21D}"/>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902" name="Tekstfelt 901">
                    <a:extLst>
                      <a:ext uri="{FF2B5EF4-FFF2-40B4-BE49-F238E27FC236}">
                        <a16:creationId xmlns:a16="http://schemas.microsoft.com/office/drawing/2014/main" id="{EC0398EA-3922-ECF7-5EB1-10826D2CB8EC}"/>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903" name="Tekstfelt 902">
                    <a:extLst>
                      <a:ext uri="{FF2B5EF4-FFF2-40B4-BE49-F238E27FC236}">
                        <a16:creationId xmlns:a16="http://schemas.microsoft.com/office/drawing/2014/main" id="{6EB0C289-4651-7CBE-9312-F3855C8488E9}"/>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904" name="Tekstfelt 903">
                    <a:extLst>
                      <a:ext uri="{FF2B5EF4-FFF2-40B4-BE49-F238E27FC236}">
                        <a16:creationId xmlns:a16="http://schemas.microsoft.com/office/drawing/2014/main" id="{5C2C6827-D31E-CCFB-4B9F-48FA028B8BF4}"/>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905" name="Tekstfelt 904">
                    <a:extLst>
                      <a:ext uri="{FF2B5EF4-FFF2-40B4-BE49-F238E27FC236}">
                        <a16:creationId xmlns:a16="http://schemas.microsoft.com/office/drawing/2014/main" id="{97510814-8CC8-031F-30B2-3049F8C0B7F3}"/>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906" name="Tekstfelt 905">
                    <a:extLst>
                      <a:ext uri="{FF2B5EF4-FFF2-40B4-BE49-F238E27FC236}">
                        <a16:creationId xmlns:a16="http://schemas.microsoft.com/office/drawing/2014/main" id="{CAD27B62-BD54-C1BC-B945-4B1EE23A6D8B}"/>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907" name="Tekstfelt 906">
                    <a:extLst>
                      <a:ext uri="{FF2B5EF4-FFF2-40B4-BE49-F238E27FC236}">
                        <a16:creationId xmlns:a16="http://schemas.microsoft.com/office/drawing/2014/main" id="{DA4B8B20-7F0A-D758-FB2D-7A5345EC595E}"/>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908" name="Tekstfelt 907">
                    <a:extLst>
                      <a:ext uri="{FF2B5EF4-FFF2-40B4-BE49-F238E27FC236}">
                        <a16:creationId xmlns:a16="http://schemas.microsoft.com/office/drawing/2014/main" id="{2053FB55-9D0A-0047-514D-5CA7699ABD4E}"/>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909" name="Tekstfelt 908">
                    <a:extLst>
                      <a:ext uri="{FF2B5EF4-FFF2-40B4-BE49-F238E27FC236}">
                        <a16:creationId xmlns:a16="http://schemas.microsoft.com/office/drawing/2014/main" id="{95C5A610-CB18-535D-8B87-3401CA9A1EFD}"/>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910" name="Tekstfelt 909">
                    <a:extLst>
                      <a:ext uri="{FF2B5EF4-FFF2-40B4-BE49-F238E27FC236}">
                        <a16:creationId xmlns:a16="http://schemas.microsoft.com/office/drawing/2014/main" id="{8CB702C8-51F3-EA65-37DF-E11F1DA88700}"/>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911" name="Tekstfelt 910">
                    <a:extLst>
                      <a:ext uri="{FF2B5EF4-FFF2-40B4-BE49-F238E27FC236}">
                        <a16:creationId xmlns:a16="http://schemas.microsoft.com/office/drawing/2014/main" id="{0F98C0D0-726A-D1AA-9315-318A43DBA818}"/>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912" name="Tekstfelt 911">
                    <a:extLst>
                      <a:ext uri="{FF2B5EF4-FFF2-40B4-BE49-F238E27FC236}">
                        <a16:creationId xmlns:a16="http://schemas.microsoft.com/office/drawing/2014/main" id="{7F924E46-4B4F-76C2-3DAD-6C2CA6535AC5}"/>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913" name="Tekstfelt 912">
                    <a:extLst>
                      <a:ext uri="{FF2B5EF4-FFF2-40B4-BE49-F238E27FC236}">
                        <a16:creationId xmlns:a16="http://schemas.microsoft.com/office/drawing/2014/main" id="{3641FA14-80D4-E67B-D580-B5DD5BA0DA11}"/>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914" name="Tekstfelt 913">
                    <a:extLst>
                      <a:ext uri="{FF2B5EF4-FFF2-40B4-BE49-F238E27FC236}">
                        <a16:creationId xmlns:a16="http://schemas.microsoft.com/office/drawing/2014/main" id="{235CBAAF-377F-810F-4E5D-4C619E08C1B9}"/>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915" name="Tekstfelt 914">
                    <a:extLst>
                      <a:ext uri="{FF2B5EF4-FFF2-40B4-BE49-F238E27FC236}">
                        <a16:creationId xmlns:a16="http://schemas.microsoft.com/office/drawing/2014/main" id="{E305567F-8D18-A330-C54C-27549B382FD3}"/>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916" name="Tekstfelt 915">
                    <a:extLst>
                      <a:ext uri="{FF2B5EF4-FFF2-40B4-BE49-F238E27FC236}">
                        <a16:creationId xmlns:a16="http://schemas.microsoft.com/office/drawing/2014/main" id="{283E9016-3E06-9ADB-D3BB-D11D5610C12D}"/>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917" name="Tekstfelt 916">
                    <a:extLst>
                      <a:ext uri="{FF2B5EF4-FFF2-40B4-BE49-F238E27FC236}">
                        <a16:creationId xmlns:a16="http://schemas.microsoft.com/office/drawing/2014/main" id="{86040610-F37B-4EE3-0C2C-4AE34E17750B}"/>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918" name="Tekstfelt 917">
                    <a:extLst>
                      <a:ext uri="{FF2B5EF4-FFF2-40B4-BE49-F238E27FC236}">
                        <a16:creationId xmlns:a16="http://schemas.microsoft.com/office/drawing/2014/main" id="{F57A3F0F-DCCB-7A85-0001-65035AD900CD}"/>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919" name="Tekstfelt 918">
                    <a:extLst>
                      <a:ext uri="{FF2B5EF4-FFF2-40B4-BE49-F238E27FC236}">
                        <a16:creationId xmlns:a16="http://schemas.microsoft.com/office/drawing/2014/main" id="{A2B58DFC-CDFC-A353-6DE2-B3363C96FAB2}"/>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887" name="Tekstfelt 886">
                  <a:extLst>
                    <a:ext uri="{FF2B5EF4-FFF2-40B4-BE49-F238E27FC236}">
                      <a16:creationId xmlns:a16="http://schemas.microsoft.com/office/drawing/2014/main" id="{B6A04663-994F-3AE4-F8F0-AA2625513BC4}"/>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888" name="Tekstfelt 887">
                  <a:extLst>
                    <a:ext uri="{FF2B5EF4-FFF2-40B4-BE49-F238E27FC236}">
                      <a16:creationId xmlns:a16="http://schemas.microsoft.com/office/drawing/2014/main" id="{B75347BC-59AD-B41E-7DFC-A4DC80142968}"/>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889" name="Tekstfelt 888">
                  <a:extLst>
                    <a:ext uri="{FF2B5EF4-FFF2-40B4-BE49-F238E27FC236}">
                      <a16:creationId xmlns:a16="http://schemas.microsoft.com/office/drawing/2014/main" id="{4C9BEEED-526A-1590-F72B-E4907A1A1B4B}"/>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grpSp>
          <p:nvGrpSpPr>
            <p:cNvPr id="690" name="Gruppe 689">
              <a:extLst>
                <a:ext uri="{FF2B5EF4-FFF2-40B4-BE49-F238E27FC236}">
                  <a16:creationId xmlns:a16="http://schemas.microsoft.com/office/drawing/2014/main" id="{3B9978D5-9612-5EED-C779-43EEBD36CA59}"/>
                </a:ext>
              </a:extLst>
            </p:cNvPr>
            <p:cNvGrpSpPr/>
            <p:nvPr/>
          </p:nvGrpSpPr>
          <p:grpSpPr>
            <a:xfrm>
              <a:off x="5963854" y="1104575"/>
              <a:ext cx="370381" cy="4993054"/>
              <a:chOff x="2872610" y="306025"/>
              <a:chExt cx="370381" cy="4993054"/>
            </a:xfrm>
          </p:grpSpPr>
          <p:grpSp>
            <p:nvGrpSpPr>
              <p:cNvPr id="845" name="Gruppe 844">
                <a:extLst>
                  <a:ext uri="{FF2B5EF4-FFF2-40B4-BE49-F238E27FC236}">
                    <a16:creationId xmlns:a16="http://schemas.microsoft.com/office/drawing/2014/main" id="{1BCB3D87-9100-4CDD-8906-3FA2BFE12447}"/>
                  </a:ext>
                </a:extLst>
              </p:cNvPr>
              <p:cNvGrpSpPr/>
              <p:nvPr/>
            </p:nvGrpSpPr>
            <p:grpSpPr>
              <a:xfrm>
                <a:off x="2872610" y="306025"/>
                <a:ext cx="370381" cy="4993054"/>
                <a:chOff x="3456275" y="891802"/>
                <a:chExt cx="370381" cy="4993054"/>
              </a:xfrm>
            </p:grpSpPr>
            <p:sp>
              <p:nvSpPr>
                <p:cNvPr id="847" name="Tekstfelt 846">
                  <a:extLst>
                    <a:ext uri="{FF2B5EF4-FFF2-40B4-BE49-F238E27FC236}">
                      <a16:creationId xmlns:a16="http://schemas.microsoft.com/office/drawing/2014/main" id="{A0B235E0-5232-7A5C-F91B-5AF09BCFB7D9}"/>
                    </a:ext>
                  </a:extLst>
                </p:cNvPr>
                <p:cNvSpPr txBox="1"/>
                <p:nvPr/>
              </p:nvSpPr>
              <p:spPr>
                <a:xfrm>
                  <a:off x="3456275" y="891802"/>
                  <a:ext cx="348172" cy="215444"/>
                </a:xfrm>
                <a:prstGeom prst="rect">
                  <a:avLst/>
                </a:prstGeom>
                <a:noFill/>
              </p:spPr>
              <p:txBody>
                <a:bodyPr wrap="none" rtlCol="0">
                  <a:spAutoFit/>
                </a:bodyPr>
                <a:lstStyle/>
                <a:p>
                  <a:r>
                    <a:rPr lang="da-DK" sz="800" dirty="0"/>
                    <a:t>229</a:t>
                  </a:r>
                </a:p>
              </p:txBody>
            </p:sp>
            <p:sp>
              <p:nvSpPr>
                <p:cNvPr id="848" name="Tekstfelt 847">
                  <a:extLst>
                    <a:ext uri="{FF2B5EF4-FFF2-40B4-BE49-F238E27FC236}">
                      <a16:creationId xmlns:a16="http://schemas.microsoft.com/office/drawing/2014/main" id="{07410F9D-EEEB-DF35-CC91-C859F4DF20EC}"/>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849" name="Tekstfelt 848">
                  <a:extLst>
                    <a:ext uri="{FF2B5EF4-FFF2-40B4-BE49-F238E27FC236}">
                      <a16:creationId xmlns:a16="http://schemas.microsoft.com/office/drawing/2014/main" id="{3530F011-4C15-EC0A-0F78-CDD64399F577}"/>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850" name="Tekstfelt 849">
                  <a:extLst>
                    <a:ext uri="{FF2B5EF4-FFF2-40B4-BE49-F238E27FC236}">
                      <a16:creationId xmlns:a16="http://schemas.microsoft.com/office/drawing/2014/main" id="{1987E6D9-8A0D-6956-8A6C-84641FADFB3C}"/>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851" name="Tekstfelt 850">
                  <a:extLst>
                    <a:ext uri="{FF2B5EF4-FFF2-40B4-BE49-F238E27FC236}">
                      <a16:creationId xmlns:a16="http://schemas.microsoft.com/office/drawing/2014/main" id="{FBFF3DBD-6DAB-292A-12CC-5998BDD7541B}"/>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852" name="Tekstfelt 851">
                  <a:extLst>
                    <a:ext uri="{FF2B5EF4-FFF2-40B4-BE49-F238E27FC236}">
                      <a16:creationId xmlns:a16="http://schemas.microsoft.com/office/drawing/2014/main" id="{6514F5B4-AFB6-F738-6C51-AADF8AF436CD}"/>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853" name="Tekstfelt 852">
                  <a:extLst>
                    <a:ext uri="{FF2B5EF4-FFF2-40B4-BE49-F238E27FC236}">
                      <a16:creationId xmlns:a16="http://schemas.microsoft.com/office/drawing/2014/main" id="{E2B94941-1F73-A268-C5C4-4E6B4EB2B46C}"/>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854" name="Tekstfelt 853">
                  <a:extLst>
                    <a:ext uri="{FF2B5EF4-FFF2-40B4-BE49-F238E27FC236}">
                      <a16:creationId xmlns:a16="http://schemas.microsoft.com/office/drawing/2014/main" id="{2D039A38-4EF7-185C-3909-B7E231F36B1F}"/>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855" name="Tekstfelt 854">
                  <a:extLst>
                    <a:ext uri="{FF2B5EF4-FFF2-40B4-BE49-F238E27FC236}">
                      <a16:creationId xmlns:a16="http://schemas.microsoft.com/office/drawing/2014/main" id="{B076A672-F2F7-0F0B-F0F7-807EFD930E77}"/>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856" name="Tekstfelt 855">
                  <a:extLst>
                    <a:ext uri="{FF2B5EF4-FFF2-40B4-BE49-F238E27FC236}">
                      <a16:creationId xmlns:a16="http://schemas.microsoft.com/office/drawing/2014/main" id="{64202997-BF21-CD77-7C98-143CB8A447BA}"/>
                    </a:ext>
                  </a:extLst>
                </p:cNvPr>
                <p:cNvSpPr txBox="1"/>
                <p:nvPr/>
              </p:nvSpPr>
              <p:spPr>
                <a:xfrm>
                  <a:off x="3478484" y="5669412"/>
                  <a:ext cx="348172" cy="215444"/>
                </a:xfrm>
                <a:prstGeom prst="rect">
                  <a:avLst/>
                </a:prstGeom>
                <a:noFill/>
              </p:spPr>
              <p:txBody>
                <a:bodyPr wrap="none" rtlCol="0">
                  <a:spAutoFit/>
                </a:bodyPr>
                <a:lstStyle/>
                <a:p>
                  <a:r>
                    <a:rPr lang="da-DK" sz="800" dirty="0"/>
                    <a:t>218</a:t>
                  </a:r>
                </a:p>
              </p:txBody>
            </p:sp>
            <p:sp>
              <p:nvSpPr>
                <p:cNvPr id="857" name="Tekstfelt 856">
                  <a:extLst>
                    <a:ext uri="{FF2B5EF4-FFF2-40B4-BE49-F238E27FC236}">
                      <a16:creationId xmlns:a16="http://schemas.microsoft.com/office/drawing/2014/main" id="{220D7527-F7D1-3912-706F-C84539376525}"/>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846" name="Tekstfelt 845">
                <a:extLst>
                  <a:ext uri="{FF2B5EF4-FFF2-40B4-BE49-F238E27FC236}">
                    <a16:creationId xmlns:a16="http://schemas.microsoft.com/office/drawing/2014/main" id="{79BA5DA9-1BDA-431C-55A5-6A9844916B8F}"/>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691" name="Gruppe 690">
              <a:extLst>
                <a:ext uri="{FF2B5EF4-FFF2-40B4-BE49-F238E27FC236}">
                  <a16:creationId xmlns:a16="http://schemas.microsoft.com/office/drawing/2014/main" id="{14D87715-3F71-85CF-380E-1B17572BDE70}"/>
                </a:ext>
              </a:extLst>
            </p:cNvPr>
            <p:cNvGrpSpPr/>
            <p:nvPr/>
          </p:nvGrpSpPr>
          <p:grpSpPr>
            <a:xfrm>
              <a:off x="5539997" y="1121144"/>
              <a:ext cx="367348" cy="4968599"/>
              <a:chOff x="2884750" y="735002"/>
              <a:chExt cx="367348" cy="4968599"/>
            </a:xfrm>
          </p:grpSpPr>
          <p:grpSp>
            <p:nvGrpSpPr>
              <p:cNvPr id="832" name="Gruppe 831">
                <a:extLst>
                  <a:ext uri="{FF2B5EF4-FFF2-40B4-BE49-F238E27FC236}">
                    <a16:creationId xmlns:a16="http://schemas.microsoft.com/office/drawing/2014/main" id="{8610DB73-9560-8F24-D6F4-38685683B993}"/>
                  </a:ext>
                </a:extLst>
              </p:cNvPr>
              <p:cNvGrpSpPr/>
              <p:nvPr/>
            </p:nvGrpSpPr>
            <p:grpSpPr>
              <a:xfrm>
                <a:off x="2884750" y="1168460"/>
                <a:ext cx="367348" cy="4535141"/>
                <a:chOff x="3468415" y="1754237"/>
                <a:chExt cx="367348" cy="4535141"/>
              </a:xfrm>
            </p:grpSpPr>
            <p:sp>
              <p:nvSpPr>
                <p:cNvPr id="834" name="Tekstfelt 833">
                  <a:extLst>
                    <a:ext uri="{FF2B5EF4-FFF2-40B4-BE49-F238E27FC236}">
                      <a16:creationId xmlns:a16="http://schemas.microsoft.com/office/drawing/2014/main" id="{0E392CEA-F117-9D5E-801D-3C4ED50830D7}"/>
                    </a:ext>
                  </a:extLst>
                </p:cNvPr>
                <p:cNvSpPr txBox="1"/>
                <p:nvPr/>
              </p:nvSpPr>
              <p:spPr>
                <a:xfrm>
                  <a:off x="3487591" y="6073934"/>
                  <a:ext cx="348172" cy="215444"/>
                </a:xfrm>
                <a:prstGeom prst="rect">
                  <a:avLst/>
                </a:prstGeom>
                <a:noFill/>
              </p:spPr>
              <p:txBody>
                <a:bodyPr wrap="none" rtlCol="0">
                  <a:spAutoFit/>
                </a:bodyPr>
                <a:lstStyle/>
                <a:p>
                  <a:r>
                    <a:rPr lang="da-DK" sz="800" dirty="0"/>
                    <a:t>229</a:t>
                  </a:r>
                </a:p>
              </p:txBody>
            </p:sp>
            <p:sp>
              <p:nvSpPr>
                <p:cNvPr id="835" name="Tekstfelt 834">
                  <a:extLst>
                    <a:ext uri="{FF2B5EF4-FFF2-40B4-BE49-F238E27FC236}">
                      <a16:creationId xmlns:a16="http://schemas.microsoft.com/office/drawing/2014/main" id="{EB5845BC-6E2D-982F-A6C5-9C0CED6DD5E4}"/>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836" name="Tekstfelt 835">
                  <a:extLst>
                    <a:ext uri="{FF2B5EF4-FFF2-40B4-BE49-F238E27FC236}">
                      <a16:creationId xmlns:a16="http://schemas.microsoft.com/office/drawing/2014/main" id="{C740AEF2-ACEE-FE24-7485-86BC766C7D4B}"/>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837" name="Tekstfelt 836">
                  <a:extLst>
                    <a:ext uri="{FF2B5EF4-FFF2-40B4-BE49-F238E27FC236}">
                      <a16:creationId xmlns:a16="http://schemas.microsoft.com/office/drawing/2014/main" id="{0BF24C41-0954-CA79-8BBB-246A512DDB71}"/>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838" name="Tekstfelt 837">
                  <a:extLst>
                    <a:ext uri="{FF2B5EF4-FFF2-40B4-BE49-F238E27FC236}">
                      <a16:creationId xmlns:a16="http://schemas.microsoft.com/office/drawing/2014/main" id="{98FC0671-1E63-7D7A-90D4-FDA8EEA900D7}"/>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839" name="Tekstfelt 838">
                  <a:extLst>
                    <a:ext uri="{FF2B5EF4-FFF2-40B4-BE49-F238E27FC236}">
                      <a16:creationId xmlns:a16="http://schemas.microsoft.com/office/drawing/2014/main" id="{8C8FE5DD-42CD-CF4E-D156-F203C22EBE02}"/>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840" name="Tekstfelt 839">
                  <a:extLst>
                    <a:ext uri="{FF2B5EF4-FFF2-40B4-BE49-F238E27FC236}">
                      <a16:creationId xmlns:a16="http://schemas.microsoft.com/office/drawing/2014/main" id="{716FC577-5AAE-C610-69BA-0A0CFB4337F5}"/>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841" name="Tekstfelt 840">
                  <a:extLst>
                    <a:ext uri="{FF2B5EF4-FFF2-40B4-BE49-F238E27FC236}">
                      <a16:creationId xmlns:a16="http://schemas.microsoft.com/office/drawing/2014/main" id="{D60025DE-E771-4923-3B32-205D775FA7F0}"/>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842" name="Tekstfelt 841">
                  <a:extLst>
                    <a:ext uri="{FF2B5EF4-FFF2-40B4-BE49-F238E27FC236}">
                      <a16:creationId xmlns:a16="http://schemas.microsoft.com/office/drawing/2014/main" id="{2853CB29-4071-F697-93A0-E041CBBC20A1}"/>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843" name="Tekstfelt 842">
                  <a:extLst>
                    <a:ext uri="{FF2B5EF4-FFF2-40B4-BE49-F238E27FC236}">
                      <a16:creationId xmlns:a16="http://schemas.microsoft.com/office/drawing/2014/main" id="{DE416C49-D8E7-1BE5-D736-9666AB7151C6}"/>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844" name="Tekstfelt 843">
                  <a:extLst>
                    <a:ext uri="{FF2B5EF4-FFF2-40B4-BE49-F238E27FC236}">
                      <a16:creationId xmlns:a16="http://schemas.microsoft.com/office/drawing/2014/main" id="{EEC768BC-53F5-C9C7-C546-39C591D9B5FB}"/>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833" name="Tekstfelt 832">
                <a:extLst>
                  <a:ext uri="{FF2B5EF4-FFF2-40B4-BE49-F238E27FC236}">
                    <a16:creationId xmlns:a16="http://schemas.microsoft.com/office/drawing/2014/main" id="{8765F565-B1C2-35C5-1572-350903668670}"/>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694" name="Gruppe 693">
              <a:extLst>
                <a:ext uri="{FF2B5EF4-FFF2-40B4-BE49-F238E27FC236}">
                  <a16:creationId xmlns:a16="http://schemas.microsoft.com/office/drawing/2014/main" id="{46343668-56EE-2350-1603-53628F27F26B}"/>
                </a:ext>
              </a:extLst>
            </p:cNvPr>
            <p:cNvGrpSpPr/>
            <p:nvPr/>
          </p:nvGrpSpPr>
          <p:grpSpPr>
            <a:xfrm>
              <a:off x="4671957" y="1121816"/>
              <a:ext cx="368493" cy="4975623"/>
              <a:chOff x="2884750" y="1599890"/>
              <a:chExt cx="368493" cy="4975623"/>
            </a:xfrm>
          </p:grpSpPr>
          <p:grpSp>
            <p:nvGrpSpPr>
              <p:cNvPr id="819" name="Gruppe 818">
                <a:extLst>
                  <a:ext uri="{FF2B5EF4-FFF2-40B4-BE49-F238E27FC236}">
                    <a16:creationId xmlns:a16="http://schemas.microsoft.com/office/drawing/2014/main" id="{822BAC3A-224B-EEF6-F615-FA220254A347}"/>
                  </a:ext>
                </a:extLst>
              </p:cNvPr>
              <p:cNvGrpSpPr/>
              <p:nvPr/>
            </p:nvGrpSpPr>
            <p:grpSpPr>
              <a:xfrm>
                <a:off x="2884750" y="1599890"/>
                <a:ext cx="367348" cy="4975623"/>
                <a:chOff x="3468415" y="2185667"/>
                <a:chExt cx="367348" cy="4975623"/>
              </a:xfrm>
            </p:grpSpPr>
            <p:sp>
              <p:nvSpPr>
                <p:cNvPr id="821" name="Tekstfelt 820">
                  <a:extLst>
                    <a:ext uri="{FF2B5EF4-FFF2-40B4-BE49-F238E27FC236}">
                      <a16:creationId xmlns:a16="http://schemas.microsoft.com/office/drawing/2014/main" id="{EAF82B6D-49D2-0CC8-8F63-5CE51FC1C703}"/>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822" name="Tekstfelt 821">
                  <a:extLst>
                    <a:ext uri="{FF2B5EF4-FFF2-40B4-BE49-F238E27FC236}">
                      <a16:creationId xmlns:a16="http://schemas.microsoft.com/office/drawing/2014/main" id="{9DC29E67-0437-F64D-1BD8-83C05567B3CA}"/>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823" name="Tekstfelt 822">
                  <a:extLst>
                    <a:ext uri="{FF2B5EF4-FFF2-40B4-BE49-F238E27FC236}">
                      <a16:creationId xmlns:a16="http://schemas.microsoft.com/office/drawing/2014/main" id="{EDE0F71A-A975-4BDD-312E-04173E4B14FA}"/>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824" name="Tekstfelt 823">
                  <a:extLst>
                    <a:ext uri="{FF2B5EF4-FFF2-40B4-BE49-F238E27FC236}">
                      <a16:creationId xmlns:a16="http://schemas.microsoft.com/office/drawing/2014/main" id="{262724CF-31B5-D443-2835-964E3F1A5B6B}"/>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825" name="Tekstfelt 824">
                  <a:extLst>
                    <a:ext uri="{FF2B5EF4-FFF2-40B4-BE49-F238E27FC236}">
                      <a16:creationId xmlns:a16="http://schemas.microsoft.com/office/drawing/2014/main" id="{5C6EFB1C-37FF-C810-BFC4-BC36F7C0A465}"/>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826" name="Tekstfelt 825">
                  <a:extLst>
                    <a:ext uri="{FF2B5EF4-FFF2-40B4-BE49-F238E27FC236}">
                      <a16:creationId xmlns:a16="http://schemas.microsoft.com/office/drawing/2014/main" id="{CAF07D03-9381-20DF-41D2-5D8AE15C7816}"/>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827" name="Tekstfelt 826">
                  <a:extLst>
                    <a:ext uri="{FF2B5EF4-FFF2-40B4-BE49-F238E27FC236}">
                      <a16:creationId xmlns:a16="http://schemas.microsoft.com/office/drawing/2014/main" id="{4B07C46D-244D-85C6-2922-CBC89FA8012E}"/>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828" name="Tekstfelt 827">
                  <a:extLst>
                    <a:ext uri="{FF2B5EF4-FFF2-40B4-BE49-F238E27FC236}">
                      <a16:creationId xmlns:a16="http://schemas.microsoft.com/office/drawing/2014/main" id="{C60FC0A4-085D-F5F9-88E0-1043AB566E38}"/>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829" name="Tekstfelt 828">
                  <a:extLst>
                    <a:ext uri="{FF2B5EF4-FFF2-40B4-BE49-F238E27FC236}">
                      <a16:creationId xmlns:a16="http://schemas.microsoft.com/office/drawing/2014/main" id="{4C7736E5-A005-B8FA-9903-3D661805D4FC}"/>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830" name="Tekstfelt 829">
                  <a:extLst>
                    <a:ext uri="{FF2B5EF4-FFF2-40B4-BE49-F238E27FC236}">
                      <a16:creationId xmlns:a16="http://schemas.microsoft.com/office/drawing/2014/main" id="{6E5D3404-44C2-0D3E-575F-71C5BCF7B3AD}"/>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831" name="Tekstfelt 830">
                  <a:extLst>
                    <a:ext uri="{FF2B5EF4-FFF2-40B4-BE49-F238E27FC236}">
                      <a16:creationId xmlns:a16="http://schemas.microsoft.com/office/drawing/2014/main" id="{8FDC1C71-89B9-D021-D572-9E6E5A1A695E}"/>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820" name="Tekstfelt 819">
                <a:extLst>
                  <a:ext uri="{FF2B5EF4-FFF2-40B4-BE49-F238E27FC236}">
                    <a16:creationId xmlns:a16="http://schemas.microsoft.com/office/drawing/2014/main" id="{D103A587-04EA-B1A0-7E2D-F034295FD236}"/>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695" name="Gruppe 694">
              <a:extLst>
                <a:ext uri="{FF2B5EF4-FFF2-40B4-BE49-F238E27FC236}">
                  <a16:creationId xmlns:a16="http://schemas.microsoft.com/office/drawing/2014/main" id="{3183F1E8-4232-3F07-F332-8CB7E82376A5}"/>
                </a:ext>
              </a:extLst>
            </p:cNvPr>
            <p:cNvGrpSpPr/>
            <p:nvPr/>
          </p:nvGrpSpPr>
          <p:grpSpPr>
            <a:xfrm>
              <a:off x="4246971" y="1119665"/>
              <a:ext cx="368493" cy="4977333"/>
              <a:chOff x="2884750" y="2033560"/>
              <a:chExt cx="368493" cy="4977333"/>
            </a:xfrm>
          </p:grpSpPr>
          <p:grpSp>
            <p:nvGrpSpPr>
              <p:cNvPr id="806" name="Gruppe 805">
                <a:extLst>
                  <a:ext uri="{FF2B5EF4-FFF2-40B4-BE49-F238E27FC236}">
                    <a16:creationId xmlns:a16="http://schemas.microsoft.com/office/drawing/2014/main" id="{4098B3BB-CE29-C325-5080-0D012F5503D8}"/>
                  </a:ext>
                </a:extLst>
              </p:cNvPr>
              <p:cNvGrpSpPr/>
              <p:nvPr/>
            </p:nvGrpSpPr>
            <p:grpSpPr>
              <a:xfrm>
                <a:off x="2884750" y="2033560"/>
                <a:ext cx="367348" cy="4977333"/>
                <a:chOff x="3468415" y="2619337"/>
                <a:chExt cx="367348" cy="4977333"/>
              </a:xfrm>
            </p:grpSpPr>
            <p:sp>
              <p:nvSpPr>
                <p:cNvPr id="808" name="Tekstfelt 807">
                  <a:extLst>
                    <a:ext uri="{FF2B5EF4-FFF2-40B4-BE49-F238E27FC236}">
                      <a16:creationId xmlns:a16="http://schemas.microsoft.com/office/drawing/2014/main" id="{4D1CD858-763B-8349-8805-7B5A0D7D893A}"/>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809" name="Tekstfelt 808">
                  <a:extLst>
                    <a:ext uri="{FF2B5EF4-FFF2-40B4-BE49-F238E27FC236}">
                      <a16:creationId xmlns:a16="http://schemas.microsoft.com/office/drawing/2014/main" id="{A7E69CEC-A947-FBC0-15FD-D56CB3891161}"/>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810" name="Tekstfelt 809">
                  <a:extLst>
                    <a:ext uri="{FF2B5EF4-FFF2-40B4-BE49-F238E27FC236}">
                      <a16:creationId xmlns:a16="http://schemas.microsoft.com/office/drawing/2014/main" id="{D1B2329F-A03A-4F1C-307E-5B849AC6F005}"/>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811" name="Tekstfelt 810">
                  <a:extLst>
                    <a:ext uri="{FF2B5EF4-FFF2-40B4-BE49-F238E27FC236}">
                      <a16:creationId xmlns:a16="http://schemas.microsoft.com/office/drawing/2014/main" id="{87BB39A7-DBD5-3664-069F-3AC310EA063C}"/>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812" name="Tekstfelt 811">
                  <a:extLst>
                    <a:ext uri="{FF2B5EF4-FFF2-40B4-BE49-F238E27FC236}">
                      <a16:creationId xmlns:a16="http://schemas.microsoft.com/office/drawing/2014/main" id="{D8B87D86-509C-ECB2-4FC0-802B9B51F20F}"/>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813" name="Tekstfelt 812">
                  <a:extLst>
                    <a:ext uri="{FF2B5EF4-FFF2-40B4-BE49-F238E27FC236}">
                      <a16:creationId xmlns:a16="http://schemas.microsoft.com/office/drawing/2014/main" id="{6BC0D5F3-4E33-F4D5-39D8-FC3B63250DD5}"/>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814" name="Tekstfelt 813">
                  <a:extLst>
                    <a:ext uri="{FF2B5EF4-FFF2-40B4-BE49-F238E27FC236}">
                      <a16:creationId xmlns:a16="http://schemas.microsoft.com/office/drawing/2014/main" id="{C9293FCD-2099-9E90-BA6F-FC4E4D6A404C}"/>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815" name="Tekstfelt 814">
                  <a:extLst>
                    <a:ext uri="{FF2B5EF4-FFF2-40B4-BE49-F238E27FC236}">
                      <a16:creationId xmlns:a16="http://schemas.microsoft.com/office/drawing/2014/main" id="{782DB7BF-5B18-B9D9-4AA4-114B7EF0C3A8}"/>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816" name="Tekstfelt 815">
                  <a:extLst>
                    <a:ext uri="{FF2B5EF4-FFF2-40B4-BE49-F238E27FC236}">
                      <a16:creationId xmlns:a16="http://schemas.microsoft.com/office/drawing/2014/main" id="{2962474D-A61D-9D79-11B6-C3339913AB9D}"/>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817" name="Tekstfelt 816">
                  <a:extLst>
                    <a:ext uri="{FF2B5EF4-FFF2-40B4-BE49-F238E27FC236}">
                      <a16:creationId xmlns:a16="http://schemas.microsoft.com/office/drawing/2014/main" id="{CA8D7AEC-33D1-6A02-A76B-69A702703D62}"/>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818" name="Tekstfelt 817">
                  <a:extLst>
                    <a:ext uri="{FF2B5EF4-FFF2-40B4-BE49-F238E27FC236}">
                      <a16:creationId xmlns:a16="http://schemas.microsoft.com/office/drawing/2014/main" id="{F01DBDD9-A18A-CDAA-E4F3-B7825B51A901}"/>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807" name="Tekstfelt 806">
                <a:extLst>
                  <a:ext uri="{FF2B5EF4-FFF2-40B4-BE49-F238E27FC236}">
                    <a16:creationId xmlns:a16="http://schemas.microsoft.com/office/drawing/2014/main" id="{7BF38853-9E8B-F731-EECD-881953F8FF44}"/>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696" name="Gruppe 695">
              <a:extLst>
                <a:ext uri="{FF2B5EF4-FFF2-40B4-BE49-F238E27FC236}">
                  <a16:creationId xmlns:a16="http://schemas.microsoft.com/office/drawing/2014/main" id="{2E1CDDB5-5907-B782-E481-CA1272B9B318}"/>
                </a:ext>
              </a:extLst>
            </p:cNvPr>
            <p:cNvGrpSpPr/>
            <p:nvPr/>
          </p:nvGrpSpPr>
          <p:grpSpPr>
            <a:xfrm>
              <a:off x="3805124" y="1117111"/>
              <a:ext cx="369796" cy="4983796"/>
              <a:chOff x="2884750" y="2468352"/>
              <a:chExt cx="369796" cy="4983796"/>
            </a:xfrm>
          </p:grpSpPr>
          <p:grpSp>
            <p:nvGrpSpPr>
              <p:cNvPr id="793" name="Gruppe 792">
                <a:extLst>
                  <a:ext uri="{FF2B5EF4-FFF2-40B4-BE49-F238E27FC236}">
                    <a16:creationId xmlns:a16="http://schemas.microsoft.com/office/drawing/2014/main" id="{D9E7ECB2-2BE5-8114-77D3-00A595DE67C1}"/>
                  </a:ext>
                </a:extLst>
              </p:cNvPr>
              <p:cNvGrpSpPr/>
              <p:nvPr/>
            </p:nvGrpSpPr>
            <p:grpSpPr>
              <a:xfrm>
                <a:off x="2884750" y="2468352"/>
                <a:ext cx="369796" cy="4983796"/>
                <a:chOff x="3468415" y="3054129"/>
                <a:chExt cx="369796" cy="4983796"/>
              </a:xfrm>
            </p:grpSpPr>
            <p:sp>
              <p:nvSpPr>
                <p:cNvPr id="795" name="Tekstfelt 794">
                  <a:extLst>
                    <a:ext uri="{FF2B5EF4-FFF2-40B4-BE49-F238E27FC236}">
                      <a16:creationId xmlns:a16="http://schemas.microsoft.com/office/drawing/2014/main" id="{2B16CA20-15FA-3F62-FFC1-245565C8B814}"/>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796" name="Tekstfelt 795">
                  <a:extLst>
                    <a:ext uri="{FF2B5EF4-FFF2-40B4-BE49-F238E27FC236}">
                      <a16:creationId xmlns:a16="http://schemas.microsoft.com/office/drawing/2014/main" id="{8AD9D893-E776-D756-69C5-54625B9189F7}"/>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797" name="Tekstfelt 796">
                  <a:extLst>
                    <a:ext uri="{FF2B5EF4-FFF2-40B4-BE49-F238E27FC236}">
                      <a16:creationId xmlns:a16="http://schemas.microsoft.com/office/drawing/2014/main" id="{0880DA20-8AB3-1AEB-938E-2C9E76B9C4F0}"/>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798" name="Tekstfelt 797">
                  <a:extLst>
                    <a:ext uri="{FF2B5EF4-FFF2-40B4-BE49-F238E27FC236}">
                      <a16:creationId xmlns:a16="http://schemas.microsoft.com/office/drawing/2014/main" id="{4AEA1EE8-0480-B7B5-FAFE-6DF9072CF05B}"/>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799" name="Tekstfelt 798">
                  <a:extLst>
                    <a:ext uri="{FF2B5EF4-FFF2-40B4-BE49-F238E27FC236}">
                      <a16:creationId xmlns:a16="http://schemas.microsoft.com/office/drawing/2014/main" id="{D2F46ABE-9C29-640A-7686-77E700485F96}"/>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800" name="Tekstfelt 799">
                  <a:extLst>
                    <a:ext uri="{FF2B5EF4-FFF2-40B4-BE49-F238E27FC236}">
                      <a16:creationId xmlns:a16="http://schemas.microsoft.com/office/drawing/2014/main" id="{9953F724-EB60-1C97-95EE-822E03253AF6}"/>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801" name="Tekstfelt 800">
                  <a:extLst>
                    <a:ext uri="{FF2B5EF4-FFF2-40B4-BE49-F238E27FC236}">
                      <a16:creationId xmlns:a16="http://schemas.microsoft.com/office/drawing/2014/main" id="{9827D7EE-C577-4015-B690-B010AB935169}"/>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802" name="Tekstfelt 801">
                  <a:extLst>
                    <a:ext uri="{FF2B5EF4-FFF2-40B4-BE49-F238E27FC236}">
                      <a16:creationId xmlns:a16="http://schemas.microsoft.com/office/drawing/2014/main" id="{5C2A706A-D789-4ABB-A41D-7B59632BD5A5}"/>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803" name="Tekstfelt 802">
                  <a:extLst>
                    <a:ext uri="{FF2B5EF4-FFF2-40B4-BE49-F238E27FC236}">
                      <a16:creationId xmlns:a16="http://schemas.microsoft.com/office/drawing/2014/main" id="{27422480-E5F1-6579-D2CD-04DC478A9FE5}"/>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804" name="Tekstfelt 803">
                  <a:extLst>
                    <a:ext uri="{FF2B5EF4-FFF2-40B4-BE49-F238E27FC236}">
                      <a16:creationId xmlns:a16="http://schemas.microsoft.com/office/drawing/2014/main" id="{4FE0456F-2A5C-BC71-C4A9-54828113BE15}"/>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805" name="Tekstfelt 804">
                  <a:extLst>
                    <a:ext uri="{FF2B5EF4-FFF2-40B4-BE49-F238E27FC236}">
                      <a16:creationId xmlns:a16="http://schemas.microsoft.com/office/drawing/2014/main" id="{8A0AFD3E-6C6D-3A69-E969-F0ED3EF29908}"/>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794" name="Tekstfelt 793">
                <a:extLst>
                  <a:ext uri="{FF2B5EF4-FFF2-40B4-BE49-F238E27FC236}">
                    <a16:creationId xmlns:a16="http://schemas.microsoft.com/office/drawing/2014/main" id="{8A8EAA3E-A867-CBDA-6AA9-8D0E31690AEB}"/>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697" name="Gruppe 696">
              <a:extLst>
                <a:ext uri="{FF2B5EF4-FFF2-40B4-BE49-F238E27FC236}">
                  <a16:creationId xmlns:a16="http://schemas.microsoft.com/office/drawing/2014/main" id="{864E2629-F323-3352-70C2-D7594C0F7128}"/>
                </a:ext>
              </a:extLst>
            </p:cNvPr>
            <p:cNvGrpSpPr/>
            <p:nvPr/>
          </p:nvGrpSpPr>
          <p:grpSpPr>
            <a:xfrm>
              <a:off x="3380676" y="1113679"/>
              <a:ext cx="368678" cy="4985735"/>
              <a:chOff x="2885868" y="2899782"/>
              <a:chExt cx="368678" cy="4985735"/>
            </a:xfrm>
          </p:grpSpPr>
          <p:grpSp>
            <p:nvGrpSpPr>
              <p:cNvPr id="780" name="Gruppe 779">
                <a:extLst>
                  <a:ext uri="{FF2B5EF4-FFF2-40B4-BE49-F238E27FC236}">
                    <a16:creationId xmlns:a16="http://schemas.microsoft.com/office/drawing/2014/main" id="{4DFD62B6-A9CE-C767-7015-751F1CD70A64}"/>
                  </a:ext>
                </a:extLst>
              </p:cNvPr>
              <p:cNvGrpSpPr/>
              <p:nvPr/>
            </p:nvGrpSpPr>
            <p:grpSpPr>
              <a:xfrm>
                <a:off x="2885868" y="2899782"/>
                <a:ext cx="368678" cy="4985735"/>
                <a:chOff x="3469533" y="3485559"/>
                <a:chExt cx="368678" cy="4985735"/>
              </a:xfrm>
            </p:grpSpPr>
            <p:sp>
              <p:nvSpPr>
                <p:cNvPr id="782" name="Tekstfelt 781">
                  <a:extLst>
                    <a:ext uri="{FF2B5EF4-FFF2-40B4-BE49-F238E27FC236}">
                      <a16:creationId xmlns:a16="http://schemas.microsoft.com/office/drawing/2014/main" id="{5F4BC0DD-AAB1-C693-40D9-50A89513FFE6}"/>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783" name="Tekstfelt 782">
                  <a:extLst>
                    <a:ext uri="{FF2B5EF4-FFF2-40B4-BE49-F238E27FC236}">
                      <a16:creationId xmlns:a16="http://schemas.microsoft.com/office/drawing/2014/main" id="{4432DC5C-D990-090D-B78B-94AE3C4B42AA}"/>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784" name="Tekstfelt 783">
                  <a:extLst>
                    <a:ext uri="{FF2B5EF4-FFF2-40B4-BE49-F238E27FC236}">
                      <a16:creationId xmlns:a16="http://schemas.microsoft.com/office/drawing/2014/main" id="{AFD82173-812A-5676-AFDA-F4F4F1018857}"/>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785" name="Tekstfelt 784">
                  <a:extLst>
                    <a:ext uri="{FF2B5EF4-FFF2-40B4-BE49-F238E27FC236}">
                      <a16:creationId xmlns:a16="http://schemas.microsoft.com/office/drawing/2014/main" id="{A2BD2AE2-A6E4-1E29-E402-BC4EADC33CFE}"/>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786" name="Tekstfelt 785">
                  <a:extLst>
                    <a:ext uri="{FF2B5EF4-FFF2-40B4-BE49-F238E27FC236}">
                      <a16:creationId xmlns:a16="http://schemas.microsoft.com/office/drawing/2014/main" id="{EAD3C1FA-9AE2-2D39-13D7-D673C58433DA}"/>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787" name="Tekstfelt 786">
                  <a:extLst>
                    <a:ext uri="{FF2B5EF4-FFF2-40B4-BE49-F238E27FC236}">
                      <a16:creationId xmlns:a16="http://schemas.microsoft.com/office/drawing/2014/main" id="{4F60CE60-D3E0-95A5-9244-1996E74B4DF7}"/>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788" name="Tekstfelt 787">
                  <a:extLst>
                    <a:ext uri="{FF2B5EF4-FFF2-40B4-BE49-F238E27FC236}">
                      <a16:creationId xmlns:a16="http://schemas.microsoft.com/office/drawing/2014/main" id="{F9426E42-D9A3-75B9-6682-39B1CDA12ADF}"/>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789" name="Tekstfelt 788">
                  <a:extLst>
                    <a:ext uri="{FF2B5EF4-FFF2-40B4-BE49-F238E27FC236}">
                      <a16:creationId xmlns:a16="http://schemas.microsoft.com/office/drawing/2014/main" id="{5F90B51E-AF5B-5507-988F-C6D8F708F039}"/>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790" name="Tekstfelt 789">
                  <a:extLst>
                    <a:ext uri="{FF2B5EF4-FFF2-40B4-BE49-F238E27FC236}">
                      <a16:creationId xmlns:a16="http://schemas.microsoft.com/office/drawing/2014/main" id="{DA455C68-6EB0-EC18-0281-25351D9060DD}"/>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791" name="Tekstfelt 790">
                  <a:extLst>
                    <a:ext uri="{FF2B5EF4-FFF2-40B4-BE49-F238E27FC236}">
                      <a16:creationId xmlns:a16="http://schemas.microsoft.com/office/drawing/2014/main" id="{09C2F00A-2C5F-AADA-3F3C-B719CE8AA679}"/>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792" name="Tekstfelt 791">
                  <a:extLst>
                    <a:ext uri="{FF2B5EF4-FFF2-40B4-BE49-F238E27FC236}">
                      <a16:creationId xmlns:a16="http://schemas.microsoft.com/office/drawing/2014/main" id="{FB2F459B-4D76-5DCC-40A8-766B5754C61F}"/>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781" name="Tekstfelt 780">
                <a:extLst>
                  <a:ext uri="{FF2B5EF4-FFF2-40B4-BE49-F238E27FC236}">
                    <a16:creationId xmlns:a16="http://schemas.microsoft.com/office/drawing/2014/main" id="{43EFFDBD-A45D-A4FB-A071-CA24AC8C65A4}"/>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698" name="Gruppe 697">
              <a:extLst>
                <a:ext uri="{FF2B5EF4-FFF2-40B4-BE49-F238E27FC236}">
                  <a16:creationId xmlns:a16="http://schemas.microsoft.com/office/drawing/2014/main" id="{BF302D9A-F8F6-BC0B-2637-77BA6161CFA4}"/>
                </a:ext>
              </a:extLst>
            </p:cNvPr>
            <p:cNvGrpSpPr/>
            <p:nvPr/>
          </p:nvGrpSpPr>
          <p:grpSpPr>
            <a:xfrm>
              <a:off x="2937190" y="1122934"/>
              <a:ext cx="368270" cy="4971649"/>
              <a:chOff x="2886987" y="3331213"/>
              <a:chExt cx="368270" cy="4971649"/>
            </a:xfrm>
          </p:grpSpPr>
          <p:grpSp>
            <p:nvGrpSpPr>
              <p:cNvPr id="767" name="Gruppe 766">
                <a:extLst>
                  <a:ext uri="{FF2B5EF4-FFF2-40B4-BE49-F238E27FC236}">
                    <a16:creationId xmlns:a16="http://schemas.microsoft.com/office/drawing/2014/main" id="{B477BEFA-7B21-1F46-9B2D-F2B13121A769}"/>
                  </a:ext>
                </a:extLst>
              </p:cNvPr>
              <p:cNvGrpSpPr/>
              <p:nvPr/>
            </p:nvGrpSpPr>
            <p:grpSpPr>
              <a:xfrm>
                <a:off x="2886987" y="3331213"/>
                <a:ext cx="368270" cy="4971649"/>
                <a:chOff x="3470652" y="3916990"/>
                <a:chExt cx="368270" cy="4971649"/>
              </a:xfrm>
            </p:grpSpPr>
            <p:sp>
              <p:nvSpPr>
                <p:cNvPr id="769" name="Tekstfelt 768">
                  <a:extLst>
                    <a:ext uri="{FF2B5EF4-FFF2-40B4-BE49-F238E27FC236}">
                      <a16:creationId xmlns:a16="http://schemas.microsoft.com/office/drawing/2014/main" id="{88487283-3CDC-F681-93BB-FCA2E2D9BC83}"/>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770" name="Tekstfelt 769">
                  <a:extLst>
                    <a:ext uri="{FF2B5EF4-FFF2-40B4-BE49-F238E27FC236}">
                      <a16:creationId xmlns:a16="http://schemas.microsoft.com/office/drawing/2014/main" id="{341DAF44-4CB3-4B0B-168F-1DF0AAD4B589}"/>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771" name="Tekstfelt 770">
                  <a:extLst>
                    <a:ext uri="{FF2B5EF4-FFF2-40B4-BE49-F238E27FC236}">
                      <a16:creationId xmlns:a16="http://schemas.microsoft.com/office/drawing/2014/main" id="{4D3D5A59-DF9F-9A90-1A7D-535F250B84BD}"/>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772" name="Tekstfelt 771">
                  <a:extLst>
                    <a:ext uri="{FF2B5EF4-FFF2-40B4-BE49-F238E27FC236}">
                      <a16:creationId xmlns:a16="http://schemas.microsoft.com/office/drawing/2014/main" id="{1D06EAC6-CB83-CE30-373B-D9C231D8B85B}"/>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773" name="Tekstfelt 772">
                  <a:extLst>
                    <a:ext uri="{FF2B5EF4-FFF2-40B4-BE49-F238E27FC236}">
                      <a16:creationId xmlns:a16="http://schemas.microsoft.com/office/drawing/2014/main" id="{27B09325-BADD-49F6-7DE9-327462D115AE}"/>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774" name="Tekstfelt 773">
                  <a:extLst>
                    <a:ext uri="{FF2B5EF4-FFF2-40B4-BE49-F238E27FC236}">
                      <a16:creationId xmlns:a16="http://schemas.microsoft.com/office/drawing/2014/main" id="{BD02F91C-2F11-7DF7-64E8-BBFB0CA8C53B}"/>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775" name="Tekstfelt 774">
                  <a:extLst>
                    <a:ext uri="{FF2B5EF4-FFF2-40B4-BE49-F238E27FC236}">
                      <a16:creationId xmlns:a16="http://schemas.microsoft.com/office/drawing/2014/main" id="{4A33F6BC-543A-35DF-7DBC-904D38F51E7E}"/>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776" name="Tekstfelt 775">
                  <a:extLst>
                    <a:ext uri="{FF2B5EF4-FFF2-40B4-BE49-F238E27FC236}">
                      <a16:creationId xmlns:a16="http://schemas.microsoft.com/office/drawing/2014/main" id="{C8BCC7E5-74C4-799C-FE50-010189D538C4}"/>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777" name="Tekstfelt 776">
                  <a:extLst>
                    <a:ext uri="{FF2B5EF4-FFF2-40B4-BE49-F238E27FC236}">
                      <a16:creationId xmlns:a16="http://schemas.microsoft.com/office/drawing/2014/main" id="{234A3373-4AA6-C72B-CDC2-FC5ED223D1AD}"/>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778" name="Tekstfelt 777">
                  <a:extLst>
                    <a:ext uri="{FF2B5EF4-FFF2-40B4-BE49-F238E27FC236}">
                      <a16:creationId xmlns:a16="http://schemas.microsoft.com/office/drawing/2014/main" id="{E68FAED0-45B7-F606-DC7E-11700BB0A961}"/>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779" name="Tekstfelt 778">
                  <a:extLst>
                    <a:ext uri="{FF2B5EF4-FFF2-40B4-BE49-F238E27FC236}">
                      <a16:creationId xmlns:a16="http://schemas.microsoft.com/office/drawing/2014/main" id="{6E7C35CC-A651-08BF-B974-CDE640D9129F}"/>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768" name="Tekstfelt 767">
                <a:extLst>
                  <a:ext uri="{FF2B5EF4-FFF2-40B4-BE49-F238E27FC236}">
                    <a16:creationId xmlns:a16="http://schemas.microsoft.com/office/drawing/2014/main" id="{5D5F4F6D-C649-8E8F-917F-071433E58D7F}"/>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699" name="Gruppe 698">
              <a:extLst>
                <a:ext uri="{FF2B5EF4-FFF2-40B4-BE49-F238E27FC236}">
                  <a16:creationId xmlns:a16="http://schemas.microsoft.com/office/drawing/2014/main" id="{701D9B3B-9156-4E63-AF11-9DCD1A256966}"/>
                </a:ext>
              </a:extLst>
            </p:cNvPr>
            <p:cNvGrpSpPr/>
            <p:nvPr/>
          </p:nvGrpSpPr>
          <p:grpSpPr>
            <a:xfrm>
              <a:off x="2515019" y="1122283"/>
              <a:ext cx="367153" cy="4979236"/>
              <a:chOff x="2888104" y="3762643"/>
              <a:chExt cx="367153" cy="4979236"/>
            </a:xfrm>
          </p:grpSpPr>
          <p:grpSp>
            <p:nvGrpSpPr>
              <p:cNvPr id="754" name="Gruppe 753">
                <a:extLst>
                  <a:ext uri="{FF2B5EF4-FFF2-40B4-BE49-F238E27FC236}">
                    <a16:creationId xmlns:a16="http://schemas.microsoft.com/office/drawing/2014/main" id="{D14CD4E0-14EC-D949-F87E-633029CEECB5}"/>
                  </a:ext>
                </a:extLst>
              </p:cNvPr>
              <p:cNvGrpSpPr/>
              <p:nvPr/>
            </p:nvGrpSpPr>
            <p:grpSpPr>
              <a:xfrm>
                <a:off x="2888104" y="3762643"/>
                <a:ext cx="367153" cy="4979236"/>
                <a:chOff x="3471769" y="4348420"/>
                <a:chExt cx="367153" cy="4979236"/>
              </a:xfrm>
            </p:grpSpPr>
            <p:sp>
              <p:nvSpPr>
                <p:cNvPr id="756" name="Tekstfelt 755">
                  <a:extLst>
                    <a:ext uri="{FF2B5EF4-FFF2-40B4-BE49-F238E27FC236}">
                      <a16:creationId xmlns:a16="http://schemas.microsoft.com/office/drawing/2014/main" id="{7531E0EE-EBCC-FA96-D37E-FB3396A2E72B}"/>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757" name="Tekstfelt 756">
                  <a:extLst>
                    <a:ext uri="{FF2B5EF4-FFF2-40B4-BE49-F238E27FC236}">
                      <a16:creationId xmlns:a16="http://schemas.microsoft.com/office/drawing/2014/main" id="{CB8012AF-DF84-446F-63F3-8F7EE010193A}"/>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758" name="Tekstfelt 757">
                  <a:extLst>
                    <a:ext uri="{FF2B5EF4-FFF2-40B4-BE49-F238E27FC236}">
                      <a16:creationId xmlns:a16="http://schemas.microsoft.com/office/drawing/2014/main" id="{3F029A02-641C-C580-4295-1C65AF8F1218}"/>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759" name="Tekstfelt 758">
                  <a:extLst>
                    <a:ext uri="{FF2B5EF4-FFF2-40B4-BE49-F238E27FC236}">
                      <a16:creationId xmlns:a16="http://schemas.microsoft.com/office/drawing/2014/main" id="{E8822D47-3E27-E5A9-8C0E-A6FD9DC2A9FB}"/>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760" name="Tekstfelt 759">
                  <a:extLst>
                    <a:ext uri="{FF2B5EF4-FFF2-40B4-BE49-F238E27FC236}">
                      <a16:creationId xmlns:a16="http://schemas.microsoft.com/office/drawing/2014/main" id="{758693B2-718B-18E0-F101-1EA5110E506B}"/>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761" name="Tekstfelt 760">
                  <a:extLst>
                    <a:ext uri="{FF2B5EF4-FFF2-40B4-BE49-F238E27FC236}">
                      <a16:creationId xmlns:a16="http://schemas.microsoft.com/office/drawing/2014/main" id="{A49949F6-A9C5-AA81-48A7-06FB68FA304F}"/>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762" name="Tekstfelt 761">
                  <a:extLst>
                    <a:ext uri="{FF2B5EF4-FFF2-40B4-BE49-F238E27FC236}">
                      <a16:creationId xmlns:a16="http://schemas.microsoft.com/office/drawing/2014/main" id="{4BD91341-56AE-C6F9-5AB3-553F5C804AB1}"/>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763" name="Tekstfelt 762">
                  <a:extLst>
                    <a:ext uri="{FF2B5EF4-FFF2-40B4-BE49-F238E27FC236}">
                      <a16:creationId xmlns:a16="http://schemas.microsoft.com/office/drawing/2014/main" id="{37551AFC-3B42-A99B-DF01-60DE5B3E42B3}"/>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764" name="Tekstfelt 763">
                  <a:extLst>
                    <a:ext uri="{FF2B5EF4-FFF2-40B4-BE49-F238E27FC236}">
                      <a16:creationId xmlns:a16="http://schemas.microsoft.com/office/drawing/2014/main" id="{AAE5FA09-0276-05E8-26A9-11EA04D3DFC3}"/>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765" name="Tekstfelt 764">
                  <a:extLst>
                    <a:ext uri="{FF2B5EF4-FFF2-40B4-BE49-F238E27FC236}">
                      <a16:creationId xmlns:a16="http://schemas.microsoft.com/office/drawing/2014/main" id="{A77A771D-1CBA-8C72-FF0D-49CA19924A88}"/>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766" name="Tekstfelt 765">
                  <a:extLst>
                    <a:ext uri="{FF2B5EF4-FFF2-40B4-BE49-F238E27FC236}">
                      <a16:creationId xmlns:a16="http://schemas.microsoft.com/office/drawing/2014/main" id="{5817CB3F-B49E-5359-3115-3718205E75A6}"/>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755" name="Tekstfelt 754">
                <a:extLst>
                  <a:ext uri="{FF2B5EF4-FFF2-40B4-BE49-F238E27FC236}">
                    <a16:creationId xmlns:a16="http://schemas.microsoft.com/office/drawing/2014/main" id="{E5C0C35B-2EB9-D8AF-198F-8F877542F213}"/>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700" name="Gruppe 699">
              <a:extLst>
                <a:ext uri="{FF2B5EF4-FFF2-40B4-BE49-F238E27FC236}">
                  <a16:creationId xmlns:a16="http://schemas.microsoft.com/office/drawing/2014/main" id="{6937A740-9715-F6DA-663D-3A9E049765E0}"/>
                </a:ext>
              </a:extLst>
            </p:cNvPr>
            <p:cNvGrpSpPr/>
            <p:nvPr/>
          </p:nvGrpSpPr>
          <p:grpSpPr>
            <a:xfrm>
              <a:off x="2079105" y="1121316"/>
              <a:ext cx="366035" cy="4982137"/>
              <a:chOff x="2889222" y="4194071"/>
              <a:chExt cx="366035" cy="4982137"/>
            </a:xfrm>
          </p:grpSpPr>
          <p:grpSp>
            <p:nvGrpSpPr>
              <p:cNvPr id="741" name="Gruppe 740">
                <a:extLst>
                  <a:ext uri="{FF2B5EF4-FFF2-40B4-BE49-F238E27FC236}">
                    <a16:creationId xmlns:a16="http://schemas.microsoft.com/office/drawing/2014/main" id="{6F5A1767-45EE-A34D-6A4E-5A901058796D}"/>
                  </a:ext>
                </a:extLst>
              </p:cNvPr>
              <p:cNvGrpSpPr/>
              <p:nvPr/>
            </p:nvGrpSpPr>
            <p:grpSpPr>
              <a:xfrm>
                <a:off x="2889222" y="4194071"/>
                <a:ext cx="366035" cy="4982137"/>
                <a:chOff x="3472887" y="4779848"/>
                <a:chExt cx="366035" cy="4982137"/>
              </a:xfrm>
            </p:grpSpPr>
            <p:sp>
              <p:nvSpPr>
                <p:cNvPr id="743" name="Tekstfelt 742">
                  <a:extLst>
                    <a:ext uri="{FF2B5EF4-FFF2-40B4-BE49-F238E27FC236}">
                      <a16:creationId xmlns:a16="http://schemas.microsoft.com/office/drawing/2014/main" id="{B84392D8-9873-B1AF-3A80-4D500EB1C4A8}"/>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744" name="Tekstfelt 743">
                  <a:extLst>
                    <a:ext uri="{FF2B5EF4-FFF2-40B4-BE49-F238E27FC236}">
                      <a16:creationId xmlns:a16="http://schemas.microsoft.com/office/drawing/2014/main" id="{67A306C3-9FE5-44C7-20DE-4EC55BAF57E8}"/>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745" name="Tekstfelt 744">
                  <a:extLst>
                    <a:ext uri="{FF2B5EF4-FFF2-40B4-BE49-F238E27FC236}">
                      <a16:creationId xmlns:a16="http://schemas.microsoft.com/office/drawing/2014/main" id="{A5D6B0B0-3AF0-E231-2DFA-30E5ED1FA385}"/>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746" name="Tekstfelt 745">
                  <a:extLst>
                    <a:ext uri="{FF2B5EF4-FFF2-40B4-BE49-F238E27FC236}">
                      <a16:creationId xmlns:a16="http://schemas.microsoft.com/office/drawing/2014/main" id="{B9CA8DDE-C3E2-A011-27AD-1CD8EE28E83A}"/>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747" name="Tekstfelt 746">
                  <a:extLst>
                    <a:ext uri="{FF2B5EF4-FFF2-40B4-BE49-F238E27FC236}">
                      <a16:creationId xmlns:a16="http://schemas.microsoft.com/office/drawing/2014/main" id="{6E2EA410-DFDA-4B35-FA96-0CF8581770C4}"/>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748" name="Tekstfelt 747">
                  <a:extLst>
                    <a:ext uri="{FF2B5EF4-FFF2-40B4-BE49-F238E27FC236}">
                      <a16:creationId xmlns:a16="http://schemas.microsoft.com/office/drawing/2014/main" id="{908810F3-8109-2E3F-69A7-B45B6E7A5A92}"/>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749" name="Tekstfelt 748">
                  <a:extLst>
                    <a:ext uri="{FF2B5EF4-FFF2-40B4-BE49-F238E27FC236}">
                      <a16:creationId xmlns:a16="http://schemas.microsoft.com/office/drawing/2014/main" id="{DE789577-36AE-415C-3961-9335995FD0E7}"/>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750" name="Tekstfelt 749">
                  <a:extLst>
                    <a:ext uri="{FF2B5EF4-FFF2-40B4-BE49-F238E27FC236}">
                      <a16:creationId xmlns:a16="http://schemas.microsoft.com/office/drawing/2014/main" id="{539B60C3-8258-04E5-F821-2371FE8D4510}"/>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751" name="Tekstfelt 750">
                  <a:extLst>
                    <a:ext uri="{FF2B5EF4-FFF2-40B4-BE49-F238E27FC236}">
                      <a16:creationId xmlns:a16="http://schemas.microsoft.com/office/drawing/2014/main" id="{291F3E33-76E3-FD4C-8541-5A3AD6AB588B}"/>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752" name="Tekstfelt 751">
                  <a:extLst>
                    <a:ext uri="{FF2B5EF4-FFF2-40B4-BE49-F238E27FC236}">
                      <a16:creationId xmlns:a16="http://schemas.microsoft.com/office/drawing/2014/main" id="{44BCA562-A62A-DA25-11E3-3CA7A6412E33}"/>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753" name="Tekstfelt 752">
                  <a:extLst>
                    <a:ext uri="{FF2B5EF4-FFF2-40B4-BE49-F238E27FC236}">
                      <a16:creationId xmlns:a16="http://schemas.microsoft.com/office/drawing/2014/main" id="{505C47E5-9D39-3ABC-5EBF-6ED84A13856D}"/>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742" name="Tekstfelt 741">
                <a:extLst>
                  <a:ext uri="{FF2B5EF4-FFF2-40B4-BE49-F238E27FC236}">
                    <a16:creationId xmlns:a16="http://schemas.microsoft.com/office/drawing/2014/main" id="{BE113D7E-AEF0-3AF2-5181-1020E9AAD995}"/>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701" name="Gruppe 700">
              <a:extLst>
                <a:ext uri="{FF2B5EF4-FFF2-40B4-BE49-F238E27FC236}">
                  <a16:creationId xmlns:a16="http://schemas.microsoft.com/office/drawing/2014/main" id="{8D9AE3CC-0D11-1DD2-EB7E-C59AD094C05C}"/>
                </a:ext>
              </a:extLst>
            </p:cNvPr>
            <p:cNvGrpSpPr/>
            <p:nvPr/>
          </p:nvGrpSpPr>
          <p:grpSpPr>
            <a:xfrm>
              <a:off x="1644217" y="1117917"/>
              <a:ext cx="361556" cy="4982775"/>
              <a:chOff x="2893701" y="4625501"/>
              <a:chExt cx="361556" cy="4982775"/>
            </a:xfrm>
          </p:grpSpPr>
          <p:grpSp>
            <p:nvGrpSpPr>
              <p:cNvPr id="728" name="Gruppe 727">
                <a:extLst>
                  <a:ext uri="{FF2B5EF4-FFF2-40B4-BE49-F238E27FC236}">
                    <a16:creationId xmlns:a16="http://schemas.microsoft.com/office/drawing/2014/main" id="{835190E4-F008-5C03-5A1F-D232098FD3DC}"/>
                  </a:ext>
                </a:extLst>
              </p:cNvPr>
              <p:cNvGrpSpPr/>
              <p:nvPr/>
            </p:nvGrpSpPr>
            <p:grpSpPr>
              <a:xfrm>
                <a:off x="2893701" y="4625501"/>
                <a:ext cx="361556" cy="4982775"/>
                <a:chOff x="3477366" y="5211278"/>
                <a:chExt cx="361556" cy="4982775"/>
              </a:xfrm>
            </p:grpSpPr>
            <p:sp>
              <p:nvSpPr>
                <p:cNvPr id="730" name="Tekstfelt 729">
                  <a:extLst>
                    <a:ext uri="{FF2B5EF4-FFF2-40B4-BE49-F238E27FC236}">
                      <a16:creationId xmlns:a16="http://schemas.microsoft.com/office/drawing/2014/main" id="{E2575492-2273-4FEB-AFB2-0FC7CD14FBD0}"/>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731" name="Tekstfelt 730">
                  <a:extLst>
                    <a:ext uri="{FF2B5EF4-FFF2-40B4-BE49-F238E27FC236}">
                      <a16:creationId xmlns:a16="http://schemas.microsoft.com/office/drawing/2014/main" id="{DA7BDC85-0BF5-8185-0F26-97030F1DE805}"/>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732" name="Tekstfelt 731">
                  <a:extLst>
                    <a:ext uri="{FF2B5EF4-FFF2-40B4-BE49-F238E27FC236}">
                      <a16:creationId xmlns:a16="http://schemas.microsoft.com/office/drawing/2014/main" id="{5B49BB21-5B44-2A47-983F-DD11EFB6432E}"/>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733" name="Tekstfelt 732">
                  <a:extLst>
                    <a:ext uri="{FF2B5EF4-FFF2-40B4-BE49-F238E27FC236}">
                      <a16:creationId xmlns:a16="http://schemas.microsoft.com/office/drawing/2014/main" id="{F15D0770-86E2-BB32-085D-A7D0A54B3B29}"/>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734" name="Tekstfelt 733">
                  <a:extLst>
                    <a:ext uri="{FF2B5EF4-FFF2-40B4-BE49-F238E27FC236}">
                      <a16:creationId xmlns:a16="http://schemas.microsoft.com/office/drawing/2014/main" id="{B175A82C-FD33-CACD-F514-8450CD7829B5}"/>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735" name="Tekstfelt 734">
                  <a:extLst>
                    <a:ext uri="{FF2B5EF4-FFF2-40B4-BE49-F238E27FC236}">
                      <a16:creationId xmlns:a16="http://schemas.microsoft.com/office/drawing/2014/main" id="{99DB9C2F-6350-86A7-3F78-5E2FEC89B899}"/>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736" name="Tekstfelt 735">
                  <a:extLst>
                    <a:ext uri="{FF2B5EF4-FFF2-40B4-BE49-F238E27FC236}">
                      <a16:creationId xmlns:a16="http://schemas.microsoft.com/office/drawing/2014/main" id="{2F7992E5-FEE0-0F27-35F4-ADA0FE2D1447}"/>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737" name="Tekstfelt 736">
                  <a:extLst>
                    <a:ext uri="{FF2B5EF4-FFF2-40B4-BE49-F238E27FC236}">
                      <a16:creationId xmlns:a16="http://schemas.microsoft.com/office/drawing/2014/main" id="{D091C31F-3401-5BCE-B2CF-A51726C321A9}"/>
                    </a:ext>
                  </a:extLst>
                </p:cNvPr>
                <p:cNvSpPr txBox="1"/>
                <p:nvPr/>
              </p:nvSpPr>
              <p:spPr>
                <a:xfrm>
                  <a:off x="3487886" y="9978609"/>
                  <a:ext cx="348172" cy="215444"/>
                </a:xfrm>
                <a:prstGeom prst="rect">
                  <a:avLst/>
                </a:prstGeom>
                <a:noFill/>
              </p:spPr>
              <p:txBody>
                <a:bodyPr wrap="none" rtlCol="0">
                  <a:spAutoFit/>
                </a:bodyPr>
                <a:lstStyle/>
                <a:p>
                  <a:r>
                    <a:rPr lang="da-DK" sz="800" dirty="0">
                      <a:solidFill>
                        <a:schemeClr val="bg1"/>
                      </a:solidFill>
                    </a:rPr>
                    <a:t>208</a:t>
                  </a:r>
                </a:p>
              </p:txBody>
            </p:sp>
            <p:sp>
              <p:nvSpPr>
                <p:cNvPr id="738" name="Tekstfelt 737">
                  <a:extLst>
                    <a:ext uri="{FF2B5EF4-FFF2-40B4-BE49-F238E27FC236}">
                      <a16:creationId xmlns:a16="http://schemas.microsoft.com/office/drawing/2014/main" id="{DD7A68FD-DB36-93CC-D284-4F5DA11BD1B8}"/>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739" name="Tekstfelt 738">
                  <a:extLst>
                    <a:ext uri="{FF2B5EF4-FFF2-40B4-BE49-F238E27FC236}">
                      <a16:creationId xmlns:a16="http://schemas.microsoft.com/office/drawing/2014/main" id="{63CC6649-370D-2FC0-35F2-9B0A00A45691}"/>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740" name="Tekstfelt 739">
                  <a:extLst>
                    <a:ext uri="{FF2B5EF4-FFF2-40B4-BE49-F238E27FC236}">
                      <a16:creationId xmlns:a16="http://schemas.microsoft.com/office/drawing/2014/main" id="{5A67E54F-7C0F-8175-3EB3-08A2B2FF9865}"/>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729" name="Tekstfelt 728">
                <a:extLst>
                  <a:ext uri="{FF2B5EF4-FFF2-40B4-BE49-F238E27FC236}">
                    <a16:creationId xmlns:a16="http://schemas.microsoft.com/office/drawing/2014/main" id="{FDAF3FA8-8F30-BA22-890C-AC235401B1CE}"/>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702" name="Gruppe 701">
              <a:extLst>
                <a:ext uri="{FF2B5EF4-FFF2-40B4-BE49-F238E27FC236}">
                  <a16:creationId xmlns:a16="http://schemas.microsoft.com/office/drawing/2014/main" id="{C77B3EBE-AB12-DD23-0B0E-C38F10C5AA9F}"/>
                </a:ext>
              </a:extLst>
            </p:cNvPr>
            <p:cNvGrpSpPr/>
            <p:nvPr/>
          </p:nvGrpSpPr>
          <p:grpSpPr>
            <a:xfrm>
              <a:off x="1201388" y="1555543"/>
              <a:ext cx="366404" cy="4546655"/>
              <a:chOff x="2895768" y="5488157"/>
              <a:chExt cx="366404" cy="4546655"/>
            </a:xfrm>
          </p:grpSpPr>
          <p:grpSp>
            <p:nvGrpSpPr>
              <p:cNvPr id="716" name="Gruppe 715">
                <a:extLst>
                  <a:ext uri="{FF2B5EF4-FFF2-40B4-BE49-F238E27FC236}">
                    <a16:creationId xmlns:a16="http://schemas.microsoft.com/office/drawing/2014/main" id="{8B41A169-E79E-29B3-A159-E0CF39B99D03}"/>
                  </a:ext>
                </a:extLst>
              </p:cNvPr>
              <p:cNvGrpSpPr/>
              <p:nvPr/>
            </p:nvGrpSpPr>
            <p:grpSpPr>
              <a:xfrm>
                <a:off x="2895768" y="5488157"/>
                <a:ext cx="366404" cy="4546655"/>
                <a:chOff x="3479433" y="6073934"/>
                <a:chExt cx="366404" cy="4546655"/>
              </a:xfrm>
            </p:grpSpPr>
            <p:sp>
              <p:nvSpPr>
                <p:cNvPr id="718" name="Tekstfelt 717">
                  <a:extLst>
                    <a:ext uri="{FF2B5EF4-FFF2-40B4-BE49-F238E27FC236}">
                      <a16:creationId xmlns:a16="http://schemas.microsoft.com/office/drawing/2014/main" id="{F0253CBF-12FB-BBE0-F113-306A8BE92DBF}"/>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719" name="Tekstfelt 718">
                  <a:extLst>
                    <a:ext uri="{FF2B5EF4-FFF2-40B4-BE49-F238E27FC236}">
                      <a16:creationId xmlns:a16="http://schemas.microsoft.com/office/drawing/2014/main" id="{25DF9B36-7F86-AA45-CCCF-990CA77DEA2D}"/>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720" name="Tekstfelt 719">
                  <a:extLst>
                    <a:ext uri="{FF2B5EF4-FFF2-40B4-BE49-F238E27FC236}">
                      <a16:creationId xmlns:a16="http://schemas.microsoft.com/office/drawing/2014/main" id="{2DD39FAA-10BE-C401-E2B9-12F48F577A60}"/>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721" name="Tekstfelt 720">
                  <a:extLst>
                    <a:ext uri="{FF2B5EF4-FFF2-40B4-BE49-F238E27FC236}">
                      <a16:creationId xmlns:a16="http://schemas.microsoft.com/office/drawing/2014/main" id="{AD298B03-8E0C-1E76-C983-A7F4A0AD9449}"/>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722" name="Tekstfelt 721">
                  <a:extLst>
                    <a:ext uri="{FF2B5EF4-FFF2-40B4-BE49-F238E27FC236}">
                      <a16:creationId xmlns:a16="http://schemas.microsoft.com/office/drawing/2014/main" id="{9449B369-2CDA-EF8E-30F5-5D1ECC2DAFE4}"/>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723" name="Tekstfelt 722">
                  <a:extLst>
                    <a:ext uri="{FF2B5EF4-FFF2-40B4-BE49-F238E27FC236}">
                      <a16:creationId xmlns:a16="http://schemas.microsoft.com/office/drawing/2014/main" id="{627F9739-CAC2-5819-88D3-E95813AF7771}"/>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724" name="Tekstfelt 723">
                  <a:extLst>
                    <a:ext uri="{FF2B5EF4-FFF2-40B4-BE49-F238E27FC236}">
                      <a16:creationId xmlns:a16="http://schemas.microsoft.com/office/drawing/2014/main" id="{E21725CD-0FF4-74EE-B14B-518967DD9F70}"/>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725" name="Tekstfelt 724">
                  <a:extLst>
                    <a:ext uri="{FF2B5EF4-FFF2-40B4-BE49-F238E27FC236}">
                      <a16:creationId xmlns:a16="http://schemas.microsoft.com/office/drawing/2014/main" id="{43797820-C80D-ECC6-95BC-3C7629FFD752}"/>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726" name="Tekstfelt 725">
                  <a:extLst>
                    <a:ext uri="{FF2B5EF4-FFF2-40B4-BE49-F238E27FC236}">
                      <a16:creationId xmlns:a16="http://schemas.microsoft.com/office/drawing/2014/main" id="{CAE0C7C7-EE80-830F-2D3B-A33D37BB2752}"/>
                    </a:ext>
                  </a:extLst>
                </p:cNvPr>
                <p:cNvSpPr txBox="1"/>
                <p:nvPr/>
              </p:nvSpPr>
              <p:spPr>
                <a:xfrm>
                  <a:off x="3497665" y="10405145"/>
                  <a:ext cx="348172" cy="215444"/>
                </a:xfrm>
                <a:prstGeom prst="rect">
                  <a:avLst/>
                </a:prstGeom>
                <a:noFill/>
              </p:spPr>
              <p:txBody>
                <a:bodyPr wrap="none" rtlCol="0">
                  <a:spAutoFit/>
                </a:bodyPr>
                <a:lstStyle/>
                <a:p>
                  <a:r>
                    <a:rPr lang="da-DK" sz="800" dirty="0">
                      <a:solidFill>
                        <a:schemeClr val="bg1"/>
                      </a:solidFill>
                    </a:rPr>
                    <a:t>207</a:t>
                  </a:r>
                </a:p>
              </p:txBody>
            </p:sp>
            <p:sp>
              <p:nvSpPr>
                <p:cNvPr id="727" name="Tekstfelt 726">
                  <a:extLst>
                    <a:ext uri="{FF2B5EF4-FFF2-40B4-BE49-F238E27FC236}">
                      <a16:creationId xmlns:a16="http://schemas.microsoft.com/office/drawing/2014/main" id="{06EF50A4-5C9D-A589-ED51-499F2EB4DF2C}"/>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717" name="Tekstfelt 716">
                <a:extLst>
                  <a:ext uri="{FF2B5EF4-FFF2-40B4-BE49-F238E27FC236}">
                    <a16:creationId xmlns:a16="http://schemas.microsoft.com/office/drawing/2014/main" id="{06865531-69C0-C813-B914-257B2AF4A942}"/>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703" name="Gruppe 702">
              <a:extLst>
                <a:ext uri="{FF2B5EF4-FFF2-40B4-BE49-F238E27FC236}">
                  <a16:creationId xmlns:a16="http://schemas.microsoft.com/office/drawing/2014/main" id="{C89996C2-F95B-4895-D56A-6AA917C8B590}"/>
                </a:ext>
              </a:extLst>
            </p:cNvPr>
            <p:cNvGrpSpPr/>
            <p:nvPr/>
          </p:nvGrpSpPr>
          <p:grpSpPr>
            <a:xfrm>
              <a:off x="766885" y="1559382"/>
              <a:ext cx="367013" cy="4544118"/>
              <a:chOff x="2895768" y="5926611"/>
              <a:chExt cx="367013" cy="4544118"/>
            </a:xfrm>
          </p:grpSpPr>
          <p:grpSp>
            <p:nvGrpSpPr>
              <p:cNvPr id="704" name="Gruppe 703">
                <a:extLst>
                  <a:ext uri="{FF2B5EF4-FFF2-40B4-BE49-F238E27FC236}">
                    <a16:creationId xmlns:a16="http://schemas.microsoft.com/office/drawing/2014/main" id="{46562116-5467-5ADF-D068-67DF9C8A4154}"/>
                  </a:ext>
                </a:extLst>
              </p:cNvPr>
              <p:cNvGrpSpPr/>
              <p:nvPr/>
            </p:nvGrpSpPr>
            <p:grpSpPr>
              <a:xfrm>
                <a:off x="2895768" y="6360069"/>
                <a:ext cx="367013" cy="4110660"/>
                <a:chOff x="3479433" y="6945846"/>
                <a:chExt cx="367013" cy="4110660"/>
              </a:xfrm>
            </p:grpSpPr>
            <p:sp>
              <p:nvSpPr>
                <p:cNvPr id="706" name="Tekstfelt 705">
                  <a:extLst>
                    <a:ext uri="{FF2B5EF4-FFF2-40B4-BE49-F238E27FC236}">
                      <a16:creationId xmlns:a16="http://schemas.microsoft.com/office/drawing/2014/main" id="{E5DCEFD4-8BB8-51C7-2CB9-FE22A934C5AE}"/>
                    </a:ext>
                  </a:extLst>
                </p:cNvPr>
                <p:cNvSpPr txBox="1"/>
                <p:nvPr/>
              </p:nvSpPr>
              <p:spPr>
                <a:xfrm>
                  <a:off x="3498274" y="10841062"/>
                  <a:ext cx="348172" cy="215444"/>
                </a:xfrm>
                <a:prstGeom prst="rect">
                  <a:avLst/>
                </a:prstGeom>
                <a:noFill/>
              </p:spPr>
              <p:txBody>
                <a:bodyPr wrap="none" rtlCol="0">
                  <a:spAutoFit/>
                </a:bodyPr>
                <a:lstStyle/>
                <a:p>
                  <a:r>
                    <a:rPr lang="da-DK" sz="800" dirty="0">
                      <a:solidFill>
                        <a:schemeClr val="bg1"/>
                      </a:solidFill>
                    </a:rPr>
                    <a:t>206</a:t>
                  </a:r>
                </a:p>
              </p:txBody>
            </p:sp>
            <p:sp>
              <p:nvSpPr>
                <p:cNvPr id="707" name="Tekstfelt 706">
                  <a:extLst>
                    <a:ext uri="{FF2B5EF4-FFF2-40B4-BE49-F238E27FC236}">
                      <a16:creationId xmlns:a16="http://schemas.microsoft.com/office/drawing/2014/main" id="{89F5FC4E-02B9-4897-A8BB-1B3DC9A6B519}"/>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708" name="Tekstfelt 707">
                  <a:extLst>
                    <a:ext uri="{FF2B5EF4-FFF2-40B4-BE49-F238E27FC236}">
                      <a16:creationId xmlns:a16="http://schemas.microsoft.com/office/drawing/2014/main" id="{366CD014-F342-2DA9-7B51-4272D0C14887}"/>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709" name="Tekstfelt 708">
                  <a:extLst>
                    <a:ext uri="{FF2B5EF4-FFF2-40B4-BE49-F238E27FC236}">
                      <a16:creationId xmlns:a16="http://schemas.microsoft.com/office/drawing/2014/main" id="{1CF4E6CB-010A-645F-8745-686EE77A0B93}"/>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710" name="Tekstfelt 709">
                  <a:extLst>
                    <a:ext uri="{FF2B5EF4-FFF2-40B4-BE49-F238E27FC236}">
                      <a16:creationId xmlns:a16="http://schemas.microsoft.com/office/drawing/2014/main" id="{943D5A1F-EB79-225B-A2B7-8086A3E37A4A}"/>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711" name="Tekstfelt 710">
                  <a:extLst>
                    <a:ext uri="{FF2B5EF4-FFF2-40B4-BE49-F238E27FC236}">
                      <a16:creationId xmlns:a16="http://schemas.microsoft.com/office/drawing/2014/main" id="{A66D2F19-D15B-1952-916C-4EEC467835F2}"/>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712" name="Tekstfelt 711">
                  <a:extLst>
                    <a:ext uri="{FF2B5EF4-FFF2-40B4-BE49-F238E27FC236}">
                      <a16:creationId xmlns:a16="http://schemas.microsoft.com/office/drawing/2014/main" id="{E3CE8A30-B0F8-CE85-69B4-EB0B7B1192B7}"/>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713" name="Tekstfelt 712">
                  <a:extLst>
                    <a:ext uri="{FF2B5EF4-FFF2-40B4-BE49-F238E27FC236}">
                      <a16:creationId xmlns:a16="http://schemas.microsoft.com/office/drawing/2014/main" id="{9B0F84EB-7521-7EA5-7678-E4B73266FA04}"/>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714" name="Tekstfelt 713">
                  <a:extLst>
                    <a:ext uri="{FF2B5EF4-FFF2-40B4-BE49-F238E27FC236}">
                      <a16:creationId xmlns:a16="http://schemas.microsoft.com/office/drawing/2014/main" id="{7596680F-C907-6ECA-BF2A-4336EA9A1CA4}"/>
                    </a:ext>
                  </a:extLst>
                </p:cNvPr>
                <p:cNvSpPr txBox="1"/>
                <p:nvPr/>
              </p:nvSpPr>
              <p:spPr>
                <a:xfrm>
                  <a:off x="3497665" y="10405145"/>
                  <a:ext cx="348172" cy="215444"/>
                </a:xfrm>
                <a:prstGeom prst="rect">
                  <a:avLst/>
                </a:prstGeom>
                <a:noFill/>
              </p:spPr>
              <p:txBody>
                <a:bodyPr wrap="none" rtlCol="0">
                  <a:spAutoFit/>
                </a:bodyPr>
                <a:lstStyle/>
                <a:p>
                  <a:r>
                    <a:rPr lang="da-DK" sz="800" dirty="0"/>
                    <a:t>207</a:t>
                  </a:r>
                </a:p>
              </p:txBody>
            </p:sp>
            <p:sp>
              <p:nvSpPr>
                <p:cNvPr id="715" name="Tekstfelt 714">
                  <a:extLst>
                    <a:ext uri="{FF2B5EF4-FFF2-40B4-BE49-F238E27FC236}">
                      <a16:creationId xmlns:a16="http://schemas.microsoft.com/office/drawing/2014/main" id="{FA4791FB-80E4-A14E-E35F-6D5661155119}"/>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705" name="Tekstfelt 704">
                <a:extLst>
                  <a:ext uri="{FF2B5EF4-FFF2-40B4-BE49-F238E27FC236}">
                    <a16:creationId xmlns:a16="http://schemas.microsoft.com/office/drawing/2014/main" id="{82AFF048-011F-3D14-587F-1D1E530724F2}"/>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cxnSp>
        <p:nvCxnSpPr>
          <p:cNvPr id="4" name="Lige pilforbindelse 3">
            <a:extLst>
              <a:ext uri="{FF2B5EF4-FFF2-40B4-BE49-F238E27FC236}">
                <a16:creationId xmlns:a16="http://schemas.microsoft.com/office/drawing/2014/main" id="{CE7AD8EB-A75C-346E-50B8-C5A3B226E231}"/>
              </a:ext>
            </a:extLst>
          </p:cNvPr>
          <p:cNvCxnSpPr>
            <a:cxnSpLocks/>
          </p:cNvCxnSpPr>
          <p:nvPr/>
        </p:nvCxnSpPr>
        <p:spPr>
          <a:xfrm flipH="1">
            <a:off x="4629833" y="2205048"/>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12" name="Lige pilforbindelse 11">
            <a:extLst>
              <a:ext uri="{FF2B5EF4-FFF2-40B4-BE49-F238E27FC236}">
                <a16:creationId xmlns:a16="http://schemas.microsoft.com/office/drawing/2014/main" id="{67895DD4-C633-7FFB-4234-47E2E005BBA4}"/>
              </a:ext>
            </a:extLst>
          </p:cNvPr>
          <p:cNvCxnSpPr>
            <a:cxnSpLocks/>
          </p:cNvCxnSpPr>
          <p:nvPr/>
        </p:nvCxnSpPr>
        <p:spPr>
          <a:xfrm flipH="1">
            <a:off x="3764212" y="3072546"/>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13" name="Lige pilforbindelse 12">
            <a:extLst>
              <a:ext uri="{FF2B5EF4-FFF2-40B4-BE49-F238E27FC236}">
                <a16:creationId xmlns:a16="http://schemas.microsoft.com/office/drawing/2014/main" id="{E555FED9-119B-0DF0-FE38-A96A2421DA73}"/>
              </a:ext>
            </a:extLst>
          </p:cNvPr>
          <p:cNvCxnSpPr>
            <a:cxnSpLocks/>
          </p:cNvCxnSpPr>
          <p:nvPr/>
        </p:nvCxnSpPr>
        <p:spPr>
          <a:xfrm flipH="1">
            <a:off x="2908278" y="3935123"/>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14" name="Lige pilforbindelse 13">
            <a:extLst>
              <a:ext uri="{FF2B5EF4-FFF2-40B4-BE49-F238E27FC236}">
                <a16:creationId xmlns:a16="http://schemas.microsoft.com/office/drawing/2014/main" id="{276A26AD-998C-294A-2BBE-3B1AC74A1DB6}"/>
              </a:ext>
            </a:extLst>
          </p:cNvPr>
          <p:cNvCxnSpPr>
            <a:cxnSpLocks/>
          </p:cNvCxnSpPr>
          <p:nvPr/>
        </p:nvCxnSpPr>
        <p:spPr>
          <a:xfrm flipH="1">
            <a:off x="2038317" y="4824013"/>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15" name="Lige pilforbindelse 14">
            <a:extLst>
              <a:ext uri="{FF2B5EF4-FFF2-40B4-BE49-F238E27FC236}">
                <a16:creationId xmlns:a16="http://schemas.microsoft.com/office/drawing/2014/main" id="{AF861815-BD1E-4734-214B-3F7C00B90E8B}"/>
              </a:ext>
            </a:extLst>
          </p:cNvPr>
          <p:cNvCxnSpPr>
            <a:cxnSpLocks/>
          </p:cNvCxnSpPr>
          <p:nvPr/>
        </p:nvCxnSpPr>
        <p:spPr>
          <a:xfrm flipH="1">
            <a:off x="1167294" y="5699782"/>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pic>
        <p:nvPicPr>
          <p:cNvPr id="8" name="Billede 7">
            <a:extLst>
              <a:ext uri="{FF2B5EF4-FFF2-40B4-BE49-F238E27FC236}">
                <a16:creationId xmlns:a16="http://schemas.microsoft.com/office/drawing/2014/main" id="{E25416B8-C956-16B5-B9A9-9A5089C9FED1}"/>
              </a:ext>
            </a:extLst>
          </p:cNvPr>
          <p:cNvPicPr>
            <a:picLocks noChangeAspect="1"/>
          </p:cNvPicPr>
          <p:nvPr/>
        </p:nvPicPr>
        <p:blipFill>
          <a:blip r:embed="rId7"/>
          <a:srcRect l="12802" t="15642" r="10372" b="21670"/>
          <a:stretch/>
        </p:blipFill>
        <p:spPr>
          <a:xfrm rot="5400000">
            <a:off x="6309228" y="847676"/>
            <a:ext cx="3246923" cy="2936222"/>
          </a:xfrm>
          <a:prstGeom prst="rect">
            <a:avLst/>
          </a:prstGeom>
        </p:spPr>
      </p:pic>
      <p:pic>
        <p:nvPicPr>
          <p:cNvPr id="6" name="Billede 5" descr="Et billede, der indeholder skærmbillede, Tablet, smartphone&#10;&#10;Automatisk genereret beskrivelse">
            <a:extLst>
              <a:ext uri="{FF2B5EF4-FFF2-40B4-BE49-F238E27FC236}">
                <a16:creationId xmlns:a16="http://schemas.microsoft.com/office/drawing/2014/main" id="{80A675A2-1538-69CA-F2E2-B2EE1933503B}"/>
              </a:ext>
            </a:extLst>
          </p:cNvPr>
          <p:cNvPicPr>
            <a:picLocks noChangeAspect="1"/>
          </p:cNvPicPr>
          <p:nvPr/>
        </p:nvPicPr>
        <p:blipFill>
          <a:blip r:embed="rId8"/>
          <a:stretch>
            <a:fillRect/>
          </a:stretch>
        </p:blipFill>
        <p:spPr>
          <a:xfrm>
            <a:off x="6353607" y="389651"/>
            <a:ext cx="3283192" cy="3753795"/>
          </a:xfrm>
          <a:prstGeom prst="rect">
            <a:avLst/>
          </a:prstGeom>
        </p:spPr>
      </p:pic>
      <p:pic>
        <p:nvPicPr>
          <p:cNvPr id="2050" name="Picture 2" descr="Fyldstof, Pen, Fyldepen, Kontor, Skrive">
            <a:extLst>
              <a:ext uri="{FF2B5EF4-FFF2-40B4-BE49-F238E27FC236}">
                <a16:creationId xmlns:a16="http://schemas.microsoft.com/office/drawing/2014/main" id="{8924E921-CF09-4055-41A7-2CB838B9D531}"/>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rot="3046573">
            <a:off x="5335761" y="288171"/>
            <a:ext cx="1536321" cy="1058683"/>
          </a:xfrm>
          <a:prstGeom prst="rect">
            <a:avLst/>
          </a:prstGeom>
          <a:noFill/>
          <a:extLst>
            <a:ext uri="{909E8E84-426E-40DD-AFC4-6F175D3DCCD1}">
              <a14:hiddenFill xmlns:a14="http://schemas.microsoft.com/office/drawing/2010/main">
                <a:solidFill>
                  <a:srgbClr val="FFFFFF"/>
                </a:solidFill>
              </a14:hiddenFill>
            </a:ext>
          </a:extLst>
        </p:spPr>
      </p:pic>
      <p:grpSp>
        <p:nvGrpSpPr>
          <p:cNvPr id="19" name="Gruppe 18">
            <a:extLst>
              <a:ext uri="{FF2B5EF4-FFF2-40B4-BE49-F238E27FC236}">
                <a16:creationId xmlns:a16="http://schemas.microsoft.com/office/drawing/2014/main" id="{284FBAC1-B79F-4428-ED88-298FC44EB00F}"/>
              </a:ext>
            </a:extLst>
          </p:cNvPr>
          <p:cNvGrpSpPr/>
          <p:nvPr/>
        </p:nvGrpSpPr>
        <p:grpSpPr>
          <a:xfrm>
            <a:off x="6573447" y="1108818"/>
            <a:ext cx="607161" cy="525993"/>
            <a:chOff x="5932613" y="2076403"/>
            <a:chExt cx="441452" cy="382432"/>
          </a:xfrm>
        </p:grpSpPr>
        <p:sp>
          <p:nvSpPr>
            <p:cNvPr id="16" name="Tekstfelt 15">
              <a:extLst>
                <a:ext uri="{FF2B5EF4-FFF2-40B4-BE49-F238E27FC236}">
                  <a16:creationId xmlns:a16="http://schemas.microsoft.com/office/drawing/2014/main" id="{53594D8C-E451-F16C-5C99-9F4D11528C43}"/>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92</a:t>
              </a:r>
            </a:p>
          </p:txBody>
        </p:sp>
        <p:sp>
          <p:nvSpPr>
            <p:cNvPr id="17" name="Tekstfelt 16">
              <a:extLst>
                <a:ext uri="{FF2B5EF4-FFF2-40B4-BE49-F238E27FC236}">
                  <a16:creationId xmlns:a16="http://schemas.microsoft.com/office/drawing/2014/main" id="{74847FCC-A88D-0BBB-A571-3BA3A47507BA}"/>
                </a:ext>
              </a:extLst>
            </p:cNvPr>
            <p:cNvSpPr txBox="1"/>
            <p:nvPr/>
          </p:nvSpPr>
          <p:spPr>
            <a:xfrm>
              <a:off x="6177456" y="2117747"/>
              <a:ext cx="196609" cy="335663"/>
            </a:xfrm>
            <a:prstGeom prst="rect">
              <a:avLst/>
            </a:prstGeom>
            <a:noFill/>
            <a:scene3d>
              <a:camera prst="orthographicFront"/>
              <a:lightRig rig="threePt" dir="t"/>
            </a:scene3d>
            <a:sp3d>
              <a:bevelT h="38100"/>
            </a:sp3d>
          </p:spPr>
          <p:txBody>
            <a:bodyPr wrap="square" rtlCol="0">
              <a:spAutoFit/>
            </a:bodyPr>
            <a:lstStyle/>
            <a:p>
              <a:r>
                <a:rPr lang="da-DK" sz="2400" dirty="0"/>
                <a:t>U</a:t>
              </a:r>
            </a:p>
          </p:txBody>
        </p:sp>
        <p:sp>
          <p:nvSpPr>
            <p:cNvPr id="18" name="Tekstfelt 17">
              <a:extLst>
                <a:ext uri="{FF2B5EF4-FFF2-40B4-BE49-F238E27FC236}">
                  <a16:creationId xmlns:a16="http://schemas.microsoft.com/office/drawing/2014/main" id="{75A486FD-4D2F-B7D6-D8F0-D26C14CD354B}"/>
                </a:ext>
              </a:extLst>
            </p:cNvPr>
            <p:cNvSpPr txBox="1"/>
            <p:nvPr/>
          </p:nvSpPr>
          <p:spPr>
            <a:xfrm>
              <a:off x="5932613" y="2076403"/>
              <a:ext cx="353220" cy="223776"/>
            </a:xfrm>
            <a:prstGeom prst="rect">
              <a:avLst/>
            </a:prstGeom>
            <a:noFill/>
          </p:spPr>
          <p:txBody>
            <a:bodyPr wrap="square" rtlCol="0">
              <a:spAutoFit/>
            </a:bodyPr>
            <a:lstStyle/>
            <a:p>
              <a:r>
                <a:rPr lang="da-DK" sz="1400" dirty="0"/>
                <a:t>227</a:t>
              </a:r>
            </a:p>
          </p:txBody>
        </p:sp>
      </p:grpSp>
      <p:grpSp>
        <p:nvGrpSpPr>
          <p:cNvPr id="2086" name="Gruppe 2085">
            <a:extLst>
              <a:ext uri="{FF2B5EF4-FFF2-40B4-BE49-F238E27FC236}">
                <a16:creationId xmlns:a16="http://schemas.microsoft.com/office/drawing/2014/main" id="{C2B17FC0-03D3-6FB5-0D3B-4C117CAC8AB0}"/>
              </a:ext>
            </a:extLst>
          </p:cNvPr>
          <p:cNvGrpSpPr/>
          <p:nvPr/>
        </p:nvGrpSpPr>
        <p:grpSpPr>
          <a:xfrm>
            <a:off x="7468452" y="1106334"/>
            <a:ext cx="865832" cy="525993"/>
            <a:chOff x="5886938" y="2076403"/>
            <a:chExt cx="629525" cy="382432"/>
          </a:xfrm>
        </p:grpSpPr>
        <p:sp>
          <p:nvSpPr>
            <p:cNvPr id="2087" name="Tekstfelt 2086">
              <a:extLst>
                <a:ext uri="{FF2B5EF4-FFF2-40B4-BE49-F238E27FC236}">
                  <a16:creationId xmlns:a16="http://schemas.microsoft.com/office/drawing/2014/main" id="{360E0814-E96D-18EC-69EF-E53499E18CC4}"/>
                </a:ext>
              </a:extLst>
            </p:cNvPr>
            <p:cNvSpPr txBox="1"/>
            <p:nvPr/>
          </p:nvSpPr>
          <p:spPr>
            <a:xfrm>
              <a:off x="5926738"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90</a:t>
              </a:r>
            </a:p>
          </p:txBody>
        </p:sp>
        <p:sp>
          <p:nvSpPr>
            <p:cNvPr id="2088" name="Tekstfelt 2087">
              <a:extLst>
                <a:ext uri="{FF2B5EF4-FFF2-40B4-BE49-F238E27FC236}">
                  <a16:creationId xmlns:a16="http://schemas.microsoft.com/office/drawing/2014/main" id="{C57C5D63-B8FD-3EF6-316A-036F927C3849}"/>
                </a:ext>
              </a:extLst>
            </p:cNvPr>
            <p:cNvSpPr txBox="1"/>
            <p:nvPr/>
          </p:nvSpPr>
          <p:spPr>
            <a:xfrm>
              <a:off x="6106406" y="2117747"/>
              <a:ext cx="410057" cy="335661"/>
            </a:xfrm>
            <a:prstGeom prst="rect">
              <a:avLst/>
            </a:prstGeom>
            <a:noFill/>
            <a:scene3d>
              <a:camera prst="orthographicFront"/>
              <a:lightRig rig="threePt" dir="t"/>
            </a:scene3d>
            <a:sp3d>
              <a:bevelT h="38100"/>
            </a:sp3d>
          </p:spPr>
          <p:txBody>
            <a:bodyPr wrap="square" rtlCol="0">
              <a:spAutoFit/>
            </a:bodyPr>
            <a:lstStyle/>
            <a:p>
              <a:r>
                <a:rPr lang="da-DK" sz="2400" dirty="0" err="1"/>
                <a:t>Th</a:t>
              </a:r>
              <a:endParaRPr lang="da-DK" sz="2400" dirty="0"/>
            </a:p>
          </p:txBody>
        </p:sp>
        <p:sp>
          <p:nvSpPr>
            <p:cNvPr id="2089" name="Tekstfelt 2088">
              <a:extLst>
                <a:ext uri="{FF2B5EF4-FFF2-40B4-BE49-F238E27FC236}">
                  <a16:creationId xmlns:a16="http://schemas.microsoft.com/office/drawing/2014/main" id="{7C3AE769-5AD2-D5BD-3F54-15DFE06A47E5}"/>
                </a:ext>
              </a:extLst>
            </p:cNvPr>
            <p:cNvSpPr txBox="1"/>
            <p:nvPr/>
          </p:nvSpPr>
          <p:spPr>
            <a:xfrm>
              <a:off x="5886938" y="2076403"/>
              <a:ext cx="353220" cy="223776"/>
            </a:xfrm>
            <a:prstGeom prst="rect">
              <a:avLst/>
            </a:prstGeom>
            <a:noFill/>
          </p:spPr>
          <p:txBody>
            <a:bodyPr wrap="square" rtlCol="0">
              <a:spAutoFit/>
            </a:bodyPr>
            <a:lstStyle/>
            <a:p>
              <a:r>
                <a:rPr lang="da-DK" sz="1400" dirty="0"/>
                <a:t>223</a:t>
              </a:r>
            </a:p>
          </p:txBody>
        </p:sp>
      </p:grpSp>
      <p:cxnSp>
        <p:nvCxnSpPr>
          <p:cNvPr id="25" name="Lige pilforbindelse 24">
            <a:extLst>
              <a:ext uri="{FF2B5EF4-FFF2-40B4-BE49-F238E27FC236}">
                <a16:creationId xmlns:a16="http://schemas.microsoft.com/office/drawing/2014/main" id="{8C1FB6FA-91D2-A8C8-3B48-956198C7D668}"/>
              </a:ext>
            </a:extLst>
          </p:cNvPr>
          <p:cNvCxnSpPr/>
          <p:nvPr/>
        </p:nvCxnSpPr>
        <p:spPr>
          <a:xfrm>
            <a:off x="7333391" y="1387847"/>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2096" name="Gruppe 2095">
            <a:extLst>
              <a:ext uri="{FF2B5EF4-FFF2-40B4-BE49-F238E27FC236}">
                <a16:creationId xmlns:a16="http://schemas.microsoft.com/office/drawing/2014/main" id="{C56F5D3A-3FDE-1F02-FB55-0F96360EE5F1}"/>
              </a:ext>
            </a:extLst>
          </p:cNvPr>
          <p:cNvGrpSpPr/>
          <p:nvPr/>
        </p:nvGrpSpPr>
        <p:grpSpPr>
          <a:xfrm>
            <a:off x="8326819" y="1110224"/>
            <a:ext cx="860300" cy="525993"/>
            <a:chOff x="5892013" y="2076403"/>
            <a:chExt cx="625503" cy="382432"/>
          </a:xfrm>
        </p:grpSpPr>
        <p:sp>
          <p:nvSpPr>
            <p:cNvPr id="2097" name="Tekstfelt 2096">
              <a:extLst>
                <a:ext uri="{FF2B5EF4-FFF2-40B4-BE49-F238E27FC236}">
                  <a16:creationId xmlns:a16="http://schemas.microsoft.com/office/drawing/2014/main" id="{3778FE6B-0EE6-3780-F8DC-7E04B2F6F97C}"/>
                </a:ext>
              </a:extLst>
            </p:cNvPr>
            <p:cNvSpPr txBox="1"/>
            <p:nvPr/>
          </p:nvSpPr>
          <p:spPr>
            <a:xfrm>
              <a:off x="59318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88</a:t>
              </a:r>
            </a:p>
          </p:txBody>
        </p:sp>
        <p:sp>
          <p:nvSpPr>
            <p:cNvPr id="2098" name="Tekstfelt 2097">
              <a:extLst>
                <a:ext uri="{FF2B5EF4-FFF2-40B4-BE49-F238E27FC236}">
                  <a16:creationId xmlns:a16="http://schemas.microsoft.com/office/drawing/2014/main" id="{78FF3B5B-229D-23BB-BFD8-AB1E6E2EF532}"/>
                </a:ext>
              </a:extLst>
            </p:cNvPr>
            <p:cNvSpPr txBox="1"/>
            <p:nvPr/>
          </p:nvSpPr>
          <p:spPr>
            <a:xfrm>
              <a:off x="6121631" y="2117747"/>
              <a:ext cx="395885" cy="335661"/>
            </a:xfrm>
            <a:prstGeom prst="rect">
              <a:avLst/>
            </a:prstGeom>
            <a:noFill/>
            <a:scene3d>
              <a:camera prst="orthographicFront"/>
              <a:lightRig rig="threePt" dir="t"/>
            </a:scene3d>
            <a:sp3d>
              <a:bevelT h="38100"/>
            </a:sp3d>
          </p:spPr>
          <p:txBody>
            <a:bodyPr wrap="square" rtlCol="0">
              <a:spAutoFit/>
            </a:bodyPr>
            <a:lstStyle/>
            <a:p>
              <a:r>
                <a:rPr lang="da-DK" sz="2400" dirty="0"/>
                <a:t>Ra</a:t>
              </a:r>
            </a:p>
          </p:txBody>
        </p:sp>
        <p:sp>
          <p:nvSpPr>
            <p:cNvPr id="2099" name="Tekstfelt 2098">
              <a:extLst>
                <a:ext uri="{FF2B5EF4-FFF2-40B4-BE49-F238E27FC236}">
                  <a16:creationId xmlns:a16="http://schemas.microsoft.com/office/drawing/2014/main" id="{872A1FC9-996C-AFE5-3A5E-2FCFF4C07A0F}"/>
                </a:ext>
              </a:extLst>
            </p:cNvPr>
            <p:cNvSpPr txBox="1"/>
            <p:nvPr/>
          </p:nvSpPr>
          <p:spPr>
            <a:xfrm>
              <a:off x="5892013" y="2076403"/>
              <a:ext cx="353220" cy="223776"/>
            </a:xfrm>
            <a:prstGeom prst="rect">
              <a:avLst/>
            </a:prstGeom>
            <a:noFill/>
          </p:spPr>
          <p:txBody>
            <a:bodyPr wrap="square" rtlCol="0">
              <a:spAutoFit/>
            </a:bodyPr>
            <a:lstStyle/>
            <a:p>
              <a:r>
                <a:rPr lang="da-DK" sz="1400" dirty="0"/>
                <a:t>219</a:t>
              </a:r>
            </a:p>
          </p:txBody>
        </p:sp>
      </p:grpSp>
      <p:cxnSp>
        <p:nvCxnSpPr>
          <p:cNvPr id="2090" name="Lige pilforbindelse 2089">
            <a:extLst>
              <a:ext uri="{FF2B5EF4-FFF2-40B4-BE49-F238E27FC236}">
                <a16:creationId xmlns:a16="http://schemas.microsoft.com/office/drawing/2014/main" id="{00A5E62B-F73B-AC30-D93D-EFE318A6D1D1}"/>
              </a:ext>
            </a:extLst>
          </p:cNvPr>
          <p:cNvCxnSpPr/>
          <p:nvPr/>
        </p:nvCxnSpPr>
        <p:spPr>
          <a:xfrm>
            <a:off x="8253383" y="1389101"/>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cxnSp>
        <p:nvCxnSpPr>
          <p:cNvPr id="2095" name="Lige pilforbindelse 2094">
            <a:extLst>
              <a:ext uri="{FF2B5EF4-FFF2-40B4-BE49-F238E27FC236}">
                <a16:creationId xmlns:a16="http://schemas.microsoft.com/office/drawing/2014/main" id="{B24FEBF1-0C2F-A375-EABD-CDDA3D0CEC2A}"/>
              </a:ext>
            </a:extLst>
          </p:cNvPr>
          <p:cNvCxnSpPr/>
          <p:nvPr/>
        </p:nvCxnSpPr>
        <p:spPr>
          <a:xfrm>
            <a:off x="9085281" y="1394697"/>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2102" name="Gruppe 2101">
            <a:extLst>
              <a:ext uri="{FF2B5EF4-FFF2-40B4-BE49-F238E27FC236}">
                <a16:creationId xmlns:a16="http://schemas.microsoft.com/office/drawing/2014/main" id="{8206C8B5-DE29-3376-4914-CB68CCC99977}"/>
              </a:ext>
            </a:extLst>
          </p:cNvPr>
          <p:cNvGrpSpPr/>
          <p:nvPr/>
        </p:nvGrpSpPr>
        <p:grpSpPr>
          <a:xfrm>
            <a:off x="6574855" y="1814883"/>
            <a:ext cx="860956" cy="525993"/>
            <a:chOff x="5932613" y="2076403"/>
            <a:chExt cx="625980" cy="382432"/>
          </a:xfrm>
        </p:grpSpPr>
        <p:sp>
          <p:nvSpPr>
            <p:cNvPr id="642" name="Tekstfelt 641">
              <a:extLst>
                <a:ext uri="{FF2B5EF4-FFF2-40B4-BE49-F238E27FC236}">
                  <a16:creationId xmlns:a16="http://schemas.microsoft.com/office/drawing/2014/main" id="{B15BC43C-AE8D-F9AA-18E0-9BB8828DC742}"/>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86</a:t>
              </a:r>
            </a:p>
          </p:txBody>
        </p:sp>
        <p:sp>
          <p:nvSpPr>
            <p:cNvPr id="643" name="Tekstfelt 642">
              <a:extLst>
                <a:ext uri="{FF2B5EF4-FFF2-40B4-BE49-F238E27FC236}">
                  <a16:creationId xmlns:a16="http://schemas.microsoft.com/office/drawing/2014/main" id="{62F809B8-0A15-73A4-1B92-4705ECD26C36}"/>
                </a:ext>
              </a:extLst>
            </p:cNvPr>
            <p:cNvSpPr txBox="1"/>
            <p:nvPr/>
          </p:nvSpPr>
          <p:spPr>
            <a:xfrm>
              <a:off x="6147006" y="2117747"/>
              <a:ext cx="411587" cy="335661"/>
            </a:xfrm>
            <a:prstGeom prst="rect">
              <a:avLst/>
            </a:prstGeom>
            <a:noFill/>
            <a:scene3d>
              <a:camera prst="orthographicFront"/>
              <a:lightRig rig="threePt" dir="t"/>
            </a:scene3d>
            <a:sp3d>
              <a:bevelT h="38100"/>
            </a:sp3d>
          </p:spPr>
          <p:txBody>
            <a:bodyPr wrap="square" rtlCol="0">
              <a:spAutoFit/>
            </a:bodyPr>
            <a:lstStyle/>
            <a:p>
              <a:r>
                <a:rPr lang="da-DK" sz="2400" dirty="0" err="1"/>
                <a:t>Rn</a:t>
              </a:r>
              <a:endParaRPr lang="da-DK" sz="2400" dirty="0"/>
            </a:p>
          </p:txBody>
        </p:sp>
        <p:sp>
          <p:nvSpPr>
            <p:cNvPr id="644" name="Tekstfelt 643">
              <a:extLst>
                <a:ext uri="{FF2B5EF4-FFF2-40B4-BE49-F238E27FC236}">
                  <a16:creationId xmlns:a16="http://schemas.microsoft.com/office/drawing/2014/main" id="{BBDD56F4-E9ED-806E-3FD5-F267DBDAD7DE}"/>
                </a:ext>
              </a:extLst>
            </p:cNvPr>
            <p:cNvSpPr txBox="1"/>
            <p:nvPr/>
          </p:nvSpPr>
          <p:spPr>
            <a:xfrm>
              <a:off x="5932613" y="2076403"/>
              <a:ext cx="353220" cy="223776"/>
            </a:xfrm>
            <a:prstGeom prst="rect">
              <a:avLst/>
            </a:prstGeom>
            <a:noFill/>
          </p:spPr>
          <p:txBody>
            <a:bodyPr wrap="square" rtlCol="0">
              <a:spAutoFit/>
            </a:bodyPr>
            <a:lstStyle/>
            <a:p>
              <a:r>
                <a:rPr lang="da-DK" sz="1400" dirty="0"/>
                <a:t>215</a:t>
              </a:r>
            </a:p>
          </p:txBody>
        </p:sp>
      </p:grpSp>
      <p:cxnSp>
        <p:nvCxnSpPr>
          <p:cNvPr id="2103" name="Lige pilforbindelse 2102">
            <a:extLst>
              <a:ext uri="{FF2B5EF4-FFF2-40B4-BE49-F238E27FC236}">
                <a16:creationId xmlns:a16="http://schemas.microsoft.com/office/drawing/2014/main" id="{9CE2AF76-934A-5AD1-F64C-A85B5F07F4C1}"/>
              </a:ext>
            </a:extLst>
          </p:cNvPr>
          <p:cNvCxnSpPr/>
          <p:nvPr/>
        </p:nvCxnSpPr>
        <p:spPr>
          <a:xfrm>
            <a:off x="7334798" y="2093912"/>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2104" name="Gruppe 2103">
            <a:extLst>
              <a:ext uri="{FF2B5EF4-FFF2-40B4-BE49-F238E27FC236}">
                <a16:creationId xmlns:a16="http://schemas.microsoft.com/office/drawing/2014/main" id="{D2A131CA-08A2-81C8-9B6F-D077D53650E4}"/>
              </a:ext>
            </a:extLst>
          </p:cNvPr>
          <p:cNvGrpSpPr/>
          <p:nvPr/>
        </p:nvGrpSpPr>
        <p:grpSpPr>
          <a:xfrm>
            <a:off x="7469854" y="1812399"/>
            <a:ext cx="917013" cy="525993"/>
            <a:chOff x="5886938" y="2076403"/>
            <a:chExt cx="666738" cy="382432"/>
          </a:xfrm>
        </p:grpSpPr>
        <p:sp>
          <p:nvSpPr>
            <p:cNvPr id="2111" name="Tekstfelt 2110">
              <a:extLst>
                <a:ext uri="{FF2B5EF4-FFF2-40B4-BE49-F238E27FC236}">
                  <a16:creationId xmlns:a16="http://schemas.microsoft.com/office/drawing/2014/main" id="{16DB7B7D-33D7-5160-4F0E-2D6E8AC3F9B0}"/>
                </a:ext>
              </a:extLst>
            </p:cNvPr>
            <p:cNvSpPr txBox="1"/>
            <p:nvPr/>
          </p:nvSpPr>
          <p:spPr>
            <a:xfrm>
              <a:off x="5926738"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84</a:t>
              </a:r>
            </a:p>
          </p:txBody>
        </p:sp>
        <p:sp>
          <p:nvSpPr>
            <p:cNvPr id="640" name="Tekstfelt 639">
              <a:extLst>
                <a:ext uri="{FF2B5EF4-FFF2-40B4-BE49-F238E27FC236}">
                  <a16:creationId xmlns:a16="http://schemas.microsoft.com/office/drawing/2014/main" id="{72FD4036-BB9D-BC7F-7F77-F0077602BAB4}"/>
                </a:ext>
              </a:extLst>
            </p:cNvPr>
            <p:cNvSpPr txBox="1"/>
            <p:nvPr/>
          </p:nvSpPr>
          <p:spPr>
            <a:xfrm>
              <a:off x="6126706" y="2117747"/>
              <a:ext cx="426970" cy="335661"/>
            </a:xfrm>
            <a:prstGeom prst="rect">
              <a:avLst/>
            </a:prstGeom>
            <a:noFill/>
            <a:scene3d>
              <a:camera prst="orthographicFront"/>
              <a:lightRig rig="threePt" dir="t"/>
            </a:scene3d>
            <a:sp3d>
              <a:bevelT h="38100"/>
            </a:sp3d>
          </p:spPr>
          <p:txBody>
            <a:bodyPr wrap="square" rtlCol="0">
              <a:spAutoFit/>
            </a:bodyPr>
            <a:lstStyle/>
            <a:p>
              <a:r>
                <a:rPr lang="da-DK" sz="2400" dirty="0"/>
                <a:t>Po</a:t>
              </a:r>
            </a:p>
          </p:txBody>
        </p:sp>
        <p:sp>
          <p:nvSpPr>
            <p:cNvPr id="641" name="Tekstfelt 640">
              <a:extLst>
                <a:ext uri="{FF2B5EF4-FFF2-40B4-BE49-F238E27FC236}">
                  <a16:creationId xmlns:a16="http://schemas.microsoft.com/office/drawing/2014/main" id="{70F72159-7F4D-2E0D-700B-8CE7EA974051}"/>
                </a:ext>
              </a:extLst>
            </p:cNvPr>
            <p:cNvSpPr txBox="1"/>
            <p:nvPr/>
          </p:nvSpPr>
          <p:spPr>
            <a:xfrm>
              <a:off x="5886938" y="2076403"/>
              <a:ext cx="353220" cy="223776"/>
            </a:xfrm>
            <a:prstGeom prst="rect">
              <a:avLst/>
            </a:prstGeom>
            <a:noFill/>
          </p:spPr>
          <p:txBody>
            <a:bodyPr wrap="square" rtlCol="0">
              <a:spAutoFit/>
            </a:bodyPr>
            <a:lstStyle/>
            <a:p>
              <a:r>
                <a:rPr lang="da-DK" sz="1400" dirty="0"/>
                <a:t>211</a:t>
              </a:r>
            </a:p>
          </p:txBody>
        </p:sp>
      </p:grpSp>
      <p:cxnSp>
        <p:nvCxnSpPr>
          <p:cNvPr id="2105" name="Lige pilforbindelse 2104">
            <a:extLst>
              <a:ext uri="{FF2B5EF4-FFF2-40B4-BE49-F238E27FC236}">
                <a16:creationId xmlns:a16="http://schemas.microsoft.com/office/drawing/2014/main" id="{FA593F39-0C5B-C823-B15C-EF16CE2DCFF6}"/>
              </a:ext>
            </a:extLst>
          </p:cNvPr>
          <p:cNvCxnSpPr/>
          <p:nvPr/>
        </p:nvCxnSpPr>
        <p:spPr>
          <a:xfrm>
            <a:off x="8254790" y="2095166"/>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2107" name="Gruppe 2106">
            <a:extLst>
              <a:ext uri="{FF2B5EF4-FFF2-40B4-BE49-F238E27FC236}">
                <a16:creationId xmlns:a16="http://schemas.microsoft.com/office/drawing/2014/main" id="{894EC574-AD68-52BD-269A-756A562B20D2}"/>
              </a:ext>
            </a:extLst>
          </p:cNvPr>
          <p:cNvGrpSpPr/>
          <p:nvPr/>
        </p:nvGrpSpPr>
        <p:grpSpPr>
          <a:xfrm>
            <a:off x="8342186" y="1816289"/>
            <a:ext cx="836546" cy="525993"/>
            <a:chOff x="5902163" y="2076403"/>
            <a:chExt cx="608232" cy="382432"/>
          </a:xfrm>
        </p:grpSpPr>
        <p:sp>
          <p:nvSpPr>
            <p:cNvPr id="2108" name="Tekstfelt 2107">
              <a:extLst>
                <a:ext uri="{FF2B5EF4-FFF2-40B4-BE49-F238E27FC236}">
                  <a16:creationId xmlns:a16="http://schemas.microsoft.com/office/drawing/2014/main" id="{3BD63EEF-82E2-77B5-7F3F-1426C0F2E0A6}"/>
                </a:ext>
              </a:extLst>
            </p:cNvPr>
            <p:cNvSpPr txBox="1"/>
            <p:nvPr/>
          </p:nvSpPr>
          <p:spPr>
            <a:xfrm>
              <a:off x="594196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82</a:t>
              </a:r>
            </a:p>
          </p:txBody>
        </p:sp>
        <p:sp>
          <p:nvSpPr>
            <p:cNvPr id="2109" name="Tekstfelt 2108">
              <a:extLst>
                <a:ext uri="{FF2B5EF4-FFF2-40B4-BE49-F238E27FC236}">
                  <a16:creationId xmlns:a16="http://schemas.microsoft.com/office/drawing/2014/main" id="{549CC2C9-E44C-4F03-26C9-56840D3C763B}"/>
                </a:ext>
              </a:extLst>
            </p:cNvPr>
            <p:cNvSpPr txBox="1"/>
            <p:nvPr/>
          </p:nvSpPr>
          <p:spPr>
            <a:xfrm>
              <a:off x="6116556" y="2117747"/>
              <a:ext cx="393839" cy="335661"/>
            </a:xfrm>
            <a:prstGeom prst="rect">
              <a:avLst/>
            </a:prstGeom>
            <a:noFill/>
            <a:scene3d>
              <a:camera prst="orthographicFront"/>
              <a:lightRig rig="threePt" dir="t"/>
            </a:scene3d>
            <a:sp3d>
              <a:bevelT h="38100"/>
            </a:sp3d>
          </p:spPr>
          <p:txBody>
            <a:bodyPr wrap="square" rtlCol="0">
              <a:spAutoFit/>
            </a:bodyPr>
            <a:lstStyle/>
            <a:p>
              <a:r>
                <a:rPr lang="da-DK" sz="2400" dirty="0" err="1"/>
                <a:t>Pb</a:t>
              </a:r>
              <a:endParaRPr lang="da-DK" sz="2400" dirty="0"/>
            </a:p>
          </p:txBody>
        </p:sp>
        <p:sp>
          <p:nvSpPr>
            <p:cNvPr id="2110" name="Tekstfelt 2109">
              <a:extLst>
                <a:ext uri="{FF2B5EF4-FFF2-40B4-BE49-F238E27FC236}">
                  <a16:creationId xmlns:a16="http://schemas.microsoft.com/office/drawing/2014/main" id="{C83F54A5-9FAF-52EF-C738-40D1B091D2C9}"/>
                </a:ext>
              </a:extLst>
            </p:cNvPr>
            <p:cNvSpPr txBox="1"/>
            <p:nvPr/>
          </p:nvSpPr>
          <p:spPr>
            <a:xfrm>
              <a:off x="5902163" y="2076403"/>
              <a:ext cx="353220" cy="223776"/>
            </a:xfrm>
            <a:prstGeom prst="rect">
              <a:avLst/>
            </a:prstGeom>
            <a:noFill/>
          </p:spPr>
          <p:txBody>
            <a:bodyPr wrap="square" rtlCol="0">
              <a:spAutoFit/>
            </a:bodyPr>
            <a:lstStyle/>
            <a:p>
              <a:r>
                <a:rPr lang="da-DK" sz="1400" dirty="0"/>
                <a:t>207</a:t>
              </a:r>
            </a:p>
          </p:txBody>
        </p:sp>
      </p:grpSp>
      <p:sp>
        <p:nvSpPr>
          <p:cNvPr id="3" name="Afrundet rektangel 2">
            <a:hlinkClick r:id="rId10" action="ppaction://hlinksldjump"/>
            <a:extLst>
              <a:ext uri="{FF2B5EF4-FFF2-40B4-BE49-F238E27FC236}">
                <a16:creationId xmlns:a16="http://schemas.microsoft.com/office/drawing/2014/main" id="{D1505BCD-035B-DD11-F36E-7401EB3C86C0}"/>
              </a:ext>
            </a:extLst>
          </p:cNvPr>
          <p:cNvSpPr/>
          <p:nvPr/>
        </p:nvSpPr>
        <p:spPr>
          <a:xfrm>
            <a:off x="6999740" y="5180615"/>
            <a:ext cx="1784598" cy="590791"/>
          </a:xfrm>
          <a:prstGeom prst="roundRect">
            <a:avLst/>
          </a:prstGeom>
          <a:solidFill>
            <a:srgbClr val="146A4A"/>
          </a:solidFill>
          <a:scene3d>
            <a:camera prst="orthographicFront"/>
            <a:lightRig rig="threePt" dir="t"/>
          </a:scene3d>
          <a:sp3d>
            <a:bevelT/>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da-DK" sz="2400" dirty="0"/>
              <a:t>Fortsæt </a:t>
            </a:r>
          </a:p>
        </p:txBody>
      </p:sp>
      <p:pic>
        <p:nvPicPr>
          <p:cNvPr id="43012" name="Picture 4" descr="Top Hemmeligt, Klassificeret, Fortrolig">
            <a:extLst>
              <a:ext uri="{FF2B5EF4-FFF2-40B4-BE49-F238E27FC236}">
                <a16:creationId xmlns:a16="http://schemas.microsoft.com/office/drawing/2014/main" id="{6D6CCAA2-1606-87E5-A2A5-C283457C8CF4}"/>
              </a:ext>
            </a:extLst>
          </p:cNvPr>
          <p:cNvPicPr>
            <a:picLocks noChangeAspect="1" noChangeArrowheads="1"/>
          </p:cNvPicPr>
          <p:nvPr/>
        </p:nvPicPr>
        <p:blipFill rotWithShape="1">
          <a:blip r:embed="rId11">
            <a:clrChange>
              <a:clrFrom>
                <a:srgbClr val="FFFFFF"/>
              </a:clrFrom>
              <a:clrTo>
                <a:srgbClr val="FFFFFF">
                  <a:alpha val="0"/>
                </a:srgbClr>
              </a:clrTo>
            </a:clrChange>
            <a:extLst>
              <a:ext uri="{28A0092B-C50C-407E-A947-70E740481C1C}">
                <a14:useLocalDpi xmlns:a14="http://schemas.microsoft.com/office/drawing/2010/main" val="0"/>
              </a:ext>
            </a:extLst>
          </a:blip>
          <a:srcRect t="25410" b="25412"/>
          <a:stretch/>
        </p:blipFill>
        <p:spPr bwMode="auto">
          <a:xfrm rot="20867520">
            <a:off x="6998352" y="2551715"/>
            <a:ext cx="1751601" cy="861415"/>
          </a:xfrm>
          <a:prstGeom prst="rect">
            <a:avLst/>
          </a:prstGeom>
          <a:noFill/>
          <a:extLst>
            <a:ext uri="{909E8E84-426E-40DD-AFC4-6F175D3DCCD1}">
              <a14:hiddenFill xmlns:a14="http://schemas.microsoft.com/office/drawing/2010/main">
                <a:solidFill>
                  <a:srgbClr val="FFFFFF"/>
                </a:solidFill>
              </a14:hiddenFill>
            </a:ext>
          </a:extLst>
        </p:spPr>
      </p:pic>
      <p:pic>
        <p:nvPicPr>
          <p:cNvPr id="43014" name="Picture 6" descr="Krog, Afkrydsning, Done, Ja, Godkendelse">
            <a:extLst>
              <a:ext uri="{FF2B5EF4-FFF2-40B4-BE49-F238E27FC236}">
                <a16:creationId xmlns:a16="http://schemas.microsoft.com/office/drawing/2014/main" id="{F25055E0-575B-3BEE-9A67-E00C26BA7A5E}"/>
              </a:ext>
            </a:extLst>
          </p:cNvPr>
          <p:cNvPicPr>
            <a:picLocks noChangeAspect="1" noChangeArrowheads="1"/>
          </p:cNvPicPr>
          <p:nvPr/>
        </p:nvPicPr>
        <p:blipFill rotWithShape="1">
          <a:blip r:embed="rId12">
            <a:duotone>
              <a:schemeClr val="accent3">
                <a:shade val="45000"/>
                <a:satMod val="135000"/>
              </a:schemeClr>
              <a:prstClr val="white"/>
            </a:duotone>
            <a:extLst>
              <a:ext uri="{28A0092B-C50C-407E-A947-70E740481C1C}">
                <a14:useLocalDpi xmlns:a14="http://schemas.microsoft.com/office/drawing/2010/main" val="0"/>
              </a:ext>
            </a:extLst>
          </a:blip>
          <a:srcRect l="19446" t="17598" r="14603" b="12178"/>
          <a:stretch/>
        </p:blipFill>
        <p:spPr bwMode="auto">
          <a:xfrm>
            <a:off x="8092669" y="2670932"/>
            <a:ext cx="1049360" cy="1117359"/>
          </a:xfrm>
          <a:prstGeom prst="rect">
            <a:avLst/>
          </a:prstGeom>
          <a:noFill/>
          <a:extLst>
            <a:ext uri="{909E8E84-426E-40DD-AFC4-6F175D3DCCD1}">
              <a14:hiddenFill xmlns:a14="http://schemas.microsoft.com/office/drawing/2010/main">
                <a:solidFill>
                  <a:srgbClr val="FFFFFF"/>
                </a:solidFill>
              </a14:hiddenFill>
            </a:ext>
          </a:extLst>
        </p:spPr>
      </p:pic>
      <p:pic>
        <p:nvPicPr>
          <p:cNvPr id="22" name="stamp-81635.mp3">
            <a:hlinkClick r:id="" action="ppaction://media"/>
            <a:extLst>
              <a:ext uri="{FF2B5EF4-FFF2-40B4-BE49-F238E27FC236}">
                <a16:creationId xmlns:a16="http://schemas.microsoft.com/office/drawing/2014/main" id="{BB705815-CD19-0433-D1C8-6DBA9C050E0B}"/>
              </a:ext>
            </a:extLst>
          </p:cNvPr>
          <p:cNvPicPr>
            <a:picLocks noChangeAspect="1"/>
          </p:cNvPicPr>
          <p:nvPr>
            <a:audioFile r:link="rId2"/>
            <p:extLst>
              <p:ext uri="{DAA4B4D4-6D71-4841-9C94-3DE7FCFB9230}">
                <p14:media xmlns:p14="http://schemas.microsoft.com/office/powerpoint/2010/main" r:embed="rId1"/>
              </p:ext>
            </p:extLst>
          </p:nvPr>
        </p:nvPicPr>
        <p:blipFill>
          <a:blip r:embed="rId13"/>
          <a:stretch>
            <a:fillRect/>
          </a:stretch>
        </p:blipFill>
        <p:spPr>
          <a:xfrm>
            <a:off x="6351441" y="7111541"/>
            <a:ext cx="812800" cy="812800"/>
          </a:xfrm>
          <a:prstGeom prst="rect">
            <a:avLst/>
          </a:prstGeom>
        </p:spPr>
      </p:pic>
      <p:sp>
        <p:nvSpPr>
          <p:cNvPr id="5" name="Tekstfelt 4">
            <a:extLst>
              <a:ext uri="{FF2B5EF4-FFF2-40B4-BE49-F238E27FC236}">
                <a16:creationId xmlns:a16="http://schemas.microsoft.com/office/drawing/2014/main" id="{0C98498D-6B98-5ACF-DBC7-B42316D6C186}"/>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spTree>
    <p:extLst>
      <p:ext uri="{BB962C8B-B14F-4D97-AF65-F5344CB8AC3E}">
        <p14:creationId xmlns:p14="http://schemas.microsoft.com/office/powerpoint/2010/main" val="42160119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par>
                                <p:cTn id="8" presetID="9" presetClass="entr" presetSubtype="0" fill="hold" nodeType="withEffect">
                                  <p:stCondLst>
                                    <p:cond delay="0"/>
                                  </p:stCondLst>
                                  <p:childTnLst>
                                    <p:set>
                                      <p:cBhvr>
                                        <p:cTn id="9" dur="1" fill="hold">
                                          <p:stCondLst>
                                            <p:cond delay="0"/>
                                          </p:stCondLst>
                                        </p:cTn>
                                        <p:tgtEl>
                                          <p:spTgt spid="2086"/>
                                        </p:tgtEl>
                                        <p:attrNameLst>
                                          <p:attrName>style.visibility</p:attrName>
                                        </p:attrNameLst>
                                      </p:cBhvr>
                                      <p:to>
                                        <p:strVal val="visible"/>
                                      </p:to>
                                    </p:set>
                                    <p:animEffect transition="in" filter="dissolve">
                                      <p:cBhvr>
                                        <p:cTn id="10" dur="500"/>
                                        <p:tgtEl>
                                          <p:spTgt spid="2086"/>
                                        </p:tgtEl>
                                      </p:cBhvr>
                                    </p:animEffect>
                                  </p:childTnLst>
                                </p:cTn>
                              </p:par>
                            </p:childTnLst>
                          </p:cTn>
                        </p:par>
                        <p:par>
                          <p:cTn id="11" fill="hold">
                            <p:stCondLst>
                              <p:cond delay="500"/>
                            </p:stCondLst>
                            <p:childTnLst>
                              <p:par>
                                <p:cTn id="12" presetID="9" presetClass="entr" presetSubtype="0" fill="hold" nodeType="afterEffect">
                                  <p:stCondLst>
                                    <p:cond delay="0"/>
                                  </p:stCondLst>
                                  <p:childTnLst>
                                    <p:set>
                                      <p:cBhvr>
                                        <p:cTn id="13" dur="1" fill="hold">
                                          <p:stCondLst>
                                            <p:cond delay="0"/>
                                          </p:stCondLst>
                                        </p:cTn>
                                        <p:tgtEl>
                                          <p:spTgt spid="12"/>
                                        </p:tgtEl>
                                        <p:attrNameLst>
                                          <p:attrName>style.visibility</p:attrName>
                                        </p:attrNameLst>
                                      </p:cBhvr>
                                      <p:to>
                                        <p:strVal val="visible"/>
                                      </p:to>
                                    </p:set>
                                    <p:animEffect transition="in" filter="dissolve">
                                      <p:cBhvr>
                                        <p:cTn id="14" dur="500"/>
                                        <p:tgtEl>
                                          <p:spTgt spid="12"/>
                                        </p:tgtEl>
                                      </p:cBhvr>
                                    </p:animEffect>
                                  </p:childTnLst>
                                </p:cTn>
                              </p:par>
                            </p:childTnLst>
                          </p:cTn>
                        </p:par>
                        <p:par>
                          <p:cTn id="15" fill="hold">
                            <p:stCondLst>
                              <p:cond delay="1000"/>
                            </p:stCondLst>
                            <p:childTnLst>
                              <p:par>
                                <p:cTn id="16" presetID="9" presetClass="entr" presetSubtype="0" fill="hold" nodeType="afterEffect">
                                  <p:stCondLst>
                                    <p:cond delay="0"/>
                                  </p:stCondLst>
                                  <p:childTnLst>
                                    <p:set>
                                      <p:cBhvr>
                                        <p:cTn id="17" dur="1" fill="hold">
                                          <p:stCondLst>
                                            <p:cond delay="0"/>
                                          </p:stCondLst>
                                        </p:cTn>
                                        <p:tgtEl>
                                          <p:spTgt spid="2090"/>
                                        </p:tgtEl>
                                        <p:attrNameLst>
                                          <p:attrName>style.visibility</p:attrName>
                                        </p:attrNameLst>
                                      </p:cBhvr>
                                      <p:to>
                                        <p:strVal val="visible"/>
                                      </p:to>
                                    </p:set>
                                    <p:animEffect transition="in" filter="dissolve">
                                      <p:cBhvr>
                                        <p:cTn id="18" dur="500"/>
                                        <p:tgtEl>
                                          <p:spTgt spid="2090"/>
                                        </p:tgtEl>
                                      </p:cBhvr>
                                    </p:animEffect>
                                  </p:childTnLst>
                                </p:cTn>
                              </p:par>
                            </p:childTnLst>
                          </p:cTn>
                        </p:par>
                        <p:par>
                          <p:cTn id="19" fill="hold">
                            <p:stCondLst>
                              <p:cond delay="1500"/>
                            </p:stCondLst>
                            <p:childTnLst>
                              <p:par>
                                <p:cTn id="20" presetID="9" presetClass="entr" presetSubtype="0" fill="hold" nodeType="afterEffect">
                                  <p:stCondLst>
                                    <p:cond delay="0"/>
                                  </p:stCondLst>
                                  <p:childTnLst>
                                    <p:set>
                                      <p:cBhvr>
                                        <p:cTn id="21" dur="1" fill="hold">
                                          <p:stCondLst>
                                            <p:cond delay="0"/>
                                          </p:stCondLst>
                                        </p:cTn>
                                        <p:tgtEl>
                                          <p:spTgt spid="2096"/>
                                        </p:tgtEl>
                                        <p:attrNameLst>
                                          <p:attrName>style.visibility</p:attrName>
                                        </p:attrNameLst>
                                      </p:cBhvr>
                                      <p:to>
                                        <p:strVal val="visible"/>
                                      </p:to>
                                    </p:set>
                                    <p:animEffect transition="in" filter="dissolve">
                                      <p:cBhvr>
                                        <p:cTn id="22" dur="500"/>
                                        <p:tgtEl>
                                          <p:spTgt spid="2096"/>
                                        </p:tgtEl>
                                      </p:cBhvr>
                                    </p:animEffect>
                                  </p:childTnLst>
                                </p:cTn>
                              </p:par>
                            </p:childTnLst>
                          </p:cTn>
                        </p:par>
                        <p:par>
                          <p:cTn id="23" fill="hold">
                            <p:stCondLst>
                              <p:cond delay="2000"/>
                            </p:stCondLst>
                            <p:childTnLst>
                              <p:par>
                                <p:cTn id="24" presetID="9" presetClass="entr" presetSubtype="0" fill="hold" nodeType="afterEffect">
                                  <p:stCondLst>
                                    <p:cond delay="0"/>
                                  </p:stCondLst>
                                  <p:childTnLst>
                                    <p:set>
                                      <p:cBhvr>
                                        <p:cTn id="25" dur="1" fill="hold">
                                          <p:stCondLst>
                                            <p:cond delay="0"/>
                                          </p:stCondLst>
                                        </p:cTn>
                                        <p:tgtEl>
                                          <p:spTgt spid="2095"/>
                                        </p:tgtEl>
                                        <p:attrNameLst>
                                          <p:attrName>style.visibility</p:attrName>
                                        </p:attrNameLst>
                                      </p:cBhvr>
                                      <p:to>
                                        <p:strVal val="visible"/>
                                      </p:to>
                                    </p:set>
                                    <p:animEffect transition="in" filter="dissolve">
                                      <p:cBhvr>
                                        <p:cTn id="26" dur="500"/>
                                        <p:tgtEl>
                                          <p:spTgt spid="2095"/>
                                        </p:tgtEl>
                                      </p:cBhvr>
                                    </p:animEffect>
                                  </p:childTnLst>
                                </p:cTn>
                              </p:par>
                            </p:childTnLst>
                          </p:cTn>
                        </p:par>
                        <p:par>
                          <p:cTn id="27" fill="hold">
                            <p:stCondLst>
                              <p:cond delay="2500"/>
                            </p:stCondLst>
                            <p:childTnLst>
                              <p:par>
                                <p:cTn id="28" presetID="9" presetClass="entr" presetSubtype="0" fill="hold" nodeType="afterEffect">
                                  <p:stCondLst>
                                    <p:cond delay="0"/>
                                  </p:stCondLst>
                                  <p:childTnLst>
                                    <p:set>
                                      <p:cBhvr>
                                        <p:cTn id="29" dur="1" fill="hold">
                                          <p:stCondLst>
                                            <p:cond delay="0"/>
                                          </p:stCondLst>
                                        </p:cTn>
                                        <p:tgtEl>
                                          <p:spTgt spid="13"/>
                                        </p:tgtEl>
                                        <p:attrNameLst>
                                          <p:attrName>style.visibility</p:attrName>
                                        </p:attrNameLst>
                                      </p:cBhvr>
                                      <p:to>
                                        <p:strVal val="visible"/>
                                      </p:to>
                                    </p:set>
                                    <p:animEffect transition="in" filter="dissolve">
                                      <p:cBhvr>
                                        <p:cTn id="30" dur="500"/>
                                        <p:tgtEl>
                                          <p:spTgt spid="13"/>
                                        </p:tgtEl>
                                      </p:cBhvr>
                                    </p:animEffect>
                                  </p:childTnLst>
                                </p:cTn>
                              </p:par>
                            </p:childTnLst>
                          </p:cTn>
                        </p:par>
                        <p:par>
                          <p:cTn id="31" fill="hold">
                            <p:stCondLst>
                              <p:cond delay="3000"/>
                            </p:stCondLst>
                            <p:childTnLst>
                              <p:par>
                                <p:cTn id="32" presetID="9" presetClass="entr" presetSubtype="0" fill="hold" nodeType="afterEffect">
                                  <p:stCondLst>
                                    <p:cond delay="0"/>
                                  </p:stCondLst>
                                  <p:childTnLst>
                                    <p:set>
                                      <p:cBhvr>
                                        <p:cTn id="33" dur="1" fill="hold">
                                          <p:stCondLst>
                                            <p:cond delay="0"/>
                                          </p:stCondLst>
                                        </p:cTn>
                                        <p:tgtEl>
                                          <p:spTgt spid="2102"/>
                                        </p:tgtEl>
                                        <p:attrNameLst>
                                          <p:attrName>style.visibility</p:attrName>
                                        </p:attrNameLst>
                                      </p:cBhvr>
                                      <p:to>
                                        <p:strVal val="visible"/>
                                      </p:to>
                                    </p:set>
                                    <p:animEffect transition="in" filter="dissolve">
                                      <p:cBhvr>
                                        <p:cTn id="34" dur="500"/>
                                        <p:tgtEl>
                                          <p:spTgt spid="2102"/>
                                        </p:tgtEl>
                                      </p:cBhvr>
                                    </p:animEffect>
                                  </p:childTnLst>
                                </p:cTn>
                              </p:par>
                            </p:childTnLst>
                          </p:cTn>
                        </p:par>
                        <p:par>
                          <p:cTn id="35" fill="hold">
                            <p:stCondLst>
                              <p:cond delay="3500"/>
                            </p:stCondLst>
                            <p:childTnLst>
                              <p:par>
                                <p:cTn id="36" presetID="9" presetClass="entr" presetSubtype="0" fill="hold" nodeType="afterEffect">
                                  <p:stCondLst>
                                    <p:cond delay="0"/>
                                  </p:stCondLst>
                                  <p:childTnLst>
                                    <p:set>
                                      <p:cBhvr>
                                        <p:cTn id="37" dur="1" fill="hold">
                                          <p:stCondLst>
                                            <p:cond delay="0"/>
                                          </p:stCondLst>
                                        </p:cTn>
                                        <p:tgtEl>
                                          <p:spTgt spid="2103"/>
                                        </p:tgtEl>
                                        <p:attrNameLst>
                                          <p:attrName>style.visibility</p:attrName>
                                        </p:attrNameLst>
                                      </p:cBhvr>
                                      <p:to>
                                        <p:strVal val="visible"/>
                                      </p:to>
                                    </p:set>
                                    <p:animEffect transition="in" filter="dissolve">
                                      <p:cBhvr>
                                        <p:cTn id="38" dur="500"/>
                                        <p:tgtEl>
                                          <p:spTgt spid="2103"/>
                                        </p:tgtEl>
                                      </p:cBhvr>
                                    </p:animEffect>
                                  </p:childTnLst>
                                </p:cTn>
                              </p:par>
                            </p:childTnLst>
                          </p:cTn>
                        </p:par>
                        <p:par>
                          <p:cTn id="39" fill="hold">
                            <p:stCondLst>
                              <p:cond delay="4000"/>
                            </p:stCondLst>
                            <p:childTnLst>
                              <p:par>
                                <p:cTn id="40" presetID="5" presetClass="entr" presetSubtype="10" fill="hold" nodeType="afterEffect">
                                  <p:stCondLst>
                                    <p:cond delay="0"/>
                                  </p:stCondLst>
                                  <p:childTnLst>
                                    <p:set>
                                      <p:cBhvr>
                                        <p:cTn id="41" dur="1" fill="hold">
                                          <p:stCondLst>
                                            <p:cond delay="0"/>
                                          </p:stCondLst>
                                        </p:cTn>
                                        <p:tgtEl>
                                          <p:spTgt spid="14"/>
                                        </p:tgtEl>
                                        <p:attrNameLst>
                                          <p:attrName>style.visibility</p:attrName>
                                        </p:attrNameLst>
                                      </p:cBhvr>
                                      <p:to>
                                        <p:strVal val="visible"/>
                                      </p:to>
                                    </p:set>
                                    <p:animEffect transition="in" filter="checkerboard(across)">
                                      <p:cBhvr>
                                        <p:cTn id="42" dur="500"/>
                                        <p:tgtEl>
                                          <p:spTgt spid="14"/>
                                        </p:tgtEl>
                                      </p:cBhvr>
                                    </p:animEffect>
                                  </p:childTnLst>
                                </p:cTn>
                              </p:par>
                            </p:childTnLst>
                          </p:cTn>
                        </p:par>
                        <p:par>
                          <p:cTn id="43" fill="hold">
                            <p:stCondLst>
                              <p:cond delay="4500"/>
                            </p:stCondLst>
                            <p:childTnLst>
                              <p:par>
                                <p:cTn id="44" presetID="9" presetClass="entr" presetSubtype="0" fill="hold" nodeType="afterEffect">
                                  <p:stCondLst>
                                    <p:cond delay="0"/>
                                  </p:stCondLst>
                                  <p:childTnLst>
                                    <p:set>
                                      <p:cBhvr>
                                        <p:cTn id="45" dur="1" fill="hold">
                                          <p:stCondLst>
                                            <p:cond delay="0"/>
                                          </p:stCondLst>
                                        </p:cTn>
                                        <p:tgtEl>
                                          <p:spTgt spid="2104"/>
                                        </p:tgtEl>
                                        <p:attrNameLst>
                                          <p:attrName>style.visibility</p:attrName>
                                        </p:attrNameLst>
                                      </p:cBhvr>
                                      <p:to>
                                        <p:strVal val="visible"/>
                                      </p:to>
                                    </p:set>
                                    <p:animEffect transition="in" filter="dissolve">
                                      <p:cBhvr>
                                        <p:cTn id="46" dur="500"/>
                                        <p:tgtEl>
                                          <p:spTgt spid="2104"/>
                                        </p:tgtEl>
                                      </p:cBhvr>
                                    </p:animEffect>
                                  </p:childTnLst>
                                </p:cTn>
                              </p:par>
                            </p:childTnLst>
                          </p:cTn>
                        </p:par>
                        <p:par>
                          <p:cTn id="47" fill="hold">
                            <p:stCondLst>
                              <p:cond delay="5000"/>
                            </p:stCondLst>
                            <p:childTnLst>
                              <p:par>
                                <p:cTn id="48" presetID="9" presetClass="entr" presetSubtype="0" fill="hold" nodeType="afterEffect">
                                  <p:stCondLst>
                                    <p:cond delay="0"/>
                                  </p:stCondLst>
                                  <p:childTnLst>
                                    <p:set>
                                      <p:cBhvr>
                                        <p:cTn id="49" dur="1" fill="hold">
                                          <p:stCondLst>
                                            <p:cond delay="0"/>
                                          </p:stCondLst>
                                        </p:cTn>
                                        <p:tgtEl>
                                          <p:spTgt spid="15"/>
                                        </p:tgtEl>
                                        <p:attrNameLst>
                                          <p:attrName>style.visibility</p:attrName>
                                        </p:attrNameLst>
                                      </p:cBhvr>
                                      <p:to>
                                        <p:strVal val="visible"/>
                                      </p:to>
                                    </p:set>
                                    <p:animEffect transition="in" filter="dissolve">
                                      <p:cBhvr>
                                        <p:cTn id="50" dur="500"/>
                                        <p:tgtEl>
                                          <p:spTgt spid="15"/>
                                        </p:tgtEl>
                                      </p:cBhvr>
                                    </p:animEffect>
                                  </p:childTnLst>
                                </p:cTn>
                              </p:par>
                            </p:childTnLst>
                          </p:cTn>
                        </p:par>
                        <p:par>
                          <p:cTn id="51" fill="hold">
                            <p:stCondLst>
                              <p:cond delay="5500"/>
                            </p:stCondLst>
                            <p:childTnLst>
                              <p:par>
                                <p:cTn id="52" presetID="9" presetClass="entr" presetSubtype="0" fill="hold" nodeType="afterEffect">
                                  <p:stCondLst>
                                    <p:cond delay="0"/>
                                  </p:stCondLst>
                                  <p:childTnLst>
                                    <p:set>
                                      <p:cBhvr>
                                        <p:cTn id="53" dur="1" fill="hold">
                                          <p:stCondLst>
                                            <p:cond delay="0"/>
                                          </p:stCondLst>
                                        </p:cTn>
                                        <p:tgtEl>
                                          <p:spTgt spid="2105"/>
                                        </p:tgtEl>
                                        <p:attrNameLst>
                                          <p:attrName>style.visibility</p:attrName>
                                        </p:attrNameLst>
                                      </p:cBhvr>
                                      <p:to>
                                        <p:strVal val="visible"/>
                                      </p:to>
                                    </p:set>
                                    <p:animEffect transition="in" filter="dissolve">
                                      <p:cBhvr>
                                        <p:cTn id="54" dur="500"/>
                                        <p:tgtEl>
                                          <p:spTgt spid="2105"/>
                                        </p:tgtEl>
                                      </p:cBhvr>
                                    </p:animEffect>
                                  </p:childTnLst>
                                </p:cTn>
                              </p:par>
                            </p:childTnLst>
                          </p:cTn>
                        </p:par>
                        <p:par>
                          <p:cTn id="55" fill="hold">
                            <p:stCondLst>
                              <p:cond delay="6000"/>
                            </p:stCondLst>
                            <p:childTnLst>
                              <p:par>
                                <p:cTn id="56" presetID="9" presetClass="entr" presetSubtype="0" fill="hold" nodeType="afterEffect">
                                  <p:stCondLst>
                                    <p:cond delay="0"/>
                                  </p:stCondLst>
                                  <p:childTnLst>
                                    <p:set>
                                      <p:cBhvr>
                                        <p:cTn id="57" dur="1" fill="hold">
                                          <p:stCondLst>
                                            <p:cond delay="0"/>
                                          </p:stCondLst>
                                        </p:cTn>
                                        <p:tgtEl>
                                          <p:spTgt spid="2107"/>
                                        </p:tgtEl>
                                        <p:attrNameLst>
                                          <p:attrName>style.visibility</p:attrName>
                                        </p:attrNameLst>
                                      </p:cBhvr>
                                      <p:to>
                                        <p:strVal val="visible"/>
                                      </p:to>
                                    </p:set>
                                    <p:animEffect transition="in" filter="dissolve">
                                      <p:cBhvr>
                                        <p:cTn id="58" dur="500"/>
                                        <p:tgtEl>
                                          <p:spTgt spid="2107"/>
                                        </p:tgtEl>
                                      </p:cBhvr>
                                    </p:animEffect>
                                  </p:childTnLst>
                                </p:cTn>
                              </p:par>
                            </p:childTnLst>
                          </p:cTn>
                        </p:par>
                        <p:par>
                          <p:cTn id="59" fill="hold">
                            <p:stCondLst>
                              <p:cond delay="6500"/>
                            </p:stCondLst>
                            <p:childTnLst>
                              <p:par>
                                <p:cTn id="60" presetID="1" presetClass="entr" presetSubtype="0" fill="hold" nodeType="afterEffect">
                                  <p:stCondLst>
                                    <p:cond delay="2000"/>
                                  </p:stCondLst>
                                  <p:childTnLst>
                                    <p:set>
                                      <p:cBhvr>
                                        <p:cTn id="61" dur="1" fill="hold">
                                          <p:stCondLst>
                                            <p:cond delay="0"/>
                                          </p:stCondLst>
                                        </p:cTn>
                                        <p:tgtEl>
                                          <p:spTgt spid="43012"/>
                                        </p:tgtEl>
                                        <p:attrNameLst>
                                          <p:attrName>style.visibility</p:attrName>
                                        </p:attrNameLst>
                                      </p:cBhvr>
                                      <p:to>
                                        <p:strVal val="visible"/>
                                      </p:to>
                                    </p:set>
                                  </p:childTnLst>
                                </p:cTn>
                              </p:par>
                              <p:par>
                                <p:cTn id="62" presetID="1" presetClass="mediacall" presetSubtype="0" fill="hold" nodeType="withEffect">
                                  <p:stCondLst>
                                    <p:cond delay="1500"/>
                                  </p:stCondLst>
                                  <p:childTnLst>
                                    <p:cmd type="call" cmd="playFrom(0.0)">
                                      <p:cBhvr>
                                        <p:cTn id="63" dur="648" fill="hold"/>
                                        <p:tgtEl>
                                          <p:spTgt spid="22"/>
                                        </p:tgtEl>
                                      </p:cBhvr>
                                    </p:cmd>
                                  </p:childTnLst>
                                </p:cTn>
                              </p:par>
                            </p:childTnLst>
                          </p:cTn>
                        </p:par>
                        <p:par>
                          <p:cTn id="64" fill="hold">
                            <p:stCondLst>
                              <p:cond delay="8648"/>
                            </p:stCondLst>
                            <p:childTnLst>
                              <p:par>
                                <p:cTn id="65" presetID="9" presetClass="entr" presetSubtype="0" fill="hold" nodeType="afterEffect">
                                  <p:stCondLst>
                                    <p:cond delay="0"/>
                                  </p:stCondLst>
                                  <p:childTnLst>
                                    <p:set>
                                      <p:cBhvr>
                                        <p:cTn id="66" dur="1" fill="hold">
                                          <p:stCondLst>
                                            <p:cond delay="0"/>
                                          </p:stCondLst>
                                        </p:cTn>
                                        <p:tgtEl>
                                          <p:spTgt spid="43014"/>
                                        </p:tgtEl>
                                        <p:attrNameLst>
                                          <p:attrName>style.visibility</p:attrName>
                                        </p:attrNameLst>
                                      </p:cBhvr>
                                      <p:to>
                                        <p:strVal val="visible"/>
                                      </p:to>
                                    </p:set>
                                    <p:animEffect transition="in" filter="dissolve">
                                      <p:cBhvr>
                                        <p:cTn id="67" dur="2000"/>
                                        <p:tgtEl>
                                          <p:spTgt spid="43014"/>
                                        </p:tgtEl>
                                      </p:cBhvr>
                                    </p:animEffect>
                                  </p:childTnLst>
                                </p:cTn>
                              </p:par>
                            </p:childTnLst>
                          </p:cTn>
                        </p:par>
                        <p:par>
                          <p:cTn id="68" fill="hold">
                            <p:stCondLst>
                              <p:cond delay="10648"/>
                            </p:stCondLst>
                            <p:childTnLst>
                              <p:par>
                                <p:cTn id="69" presetID="9" presetClass="entr" presetSubtype="0" fill="hold" grpId="0" nodeType="afterEffect">
                                  <p:stCondLst>
                                    <p:cond delay="0"/>
                                  </p:stCondLst>
                                  <p:childTnLst>
                                    <p:set>
                                      <p:cBhvr>
                                        <p:cTn id="70" dur="1" fill="hold">
                                          <p:stCondLst>
                                            <p:cond delay="0"/>
                                          </p:stCondLst>
                                        </p:cTn>
                                        <p:tgtEl>
                                          <p:spTgt spid="3"/>
                                        </p:tgtEl>
                                        <p:attrNameLst>
                                          <p:attrName>style.visibility</p:attrName>
                                        </p:attrNameLst>
                                      </p:cBhvr>
                                      <p:to>
                                        <p:strVal val="visible"/>
                                      </p:to>
                                    </p:set>
                                    <p:animEffect transition="in" filter="dissolve">
                                      <p:cBhvr>
                                        <p:cTn id="71" dur="20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audio>
              <p:cMediaNode vol="100000">
                <p:cTn id="72" fill="hold" display="0">
                  <p:stCondLst>
                    <p:cond delay="indefinite"/>
                  </p:stCondLst>
                  <p:endCondLst>
                    <p:cond evt="onStopAudio" delay="0">
                      <p:tgtEl>
                        <p:sldTgt/>
                      </p:tgtEl>
                    </p:cond>
                  </p:endCondLst>
                </p:cTn>
                <p:tgtEl>
                  <p:spTgt spid="22"/>
                </p:tgtEl>
              </p:cMediaNode>
            </p:audio>
          </p:childTnLst>
        </p:cTn>
      </p:par>
    </p:tnLst>
    <p:bldLst>
      <p:bldP spid="3" grpId="0" animBg="1"/>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2" descr="Ai Genereret, Forladt, Bygning, Gammel">
            <a:extLst>
              <a:ext uri="{FF2B5EF4-FFF2-40B4-BE49-F238E27FC236}">
                <a16:creationId xmlns:a16="http://schemas.microsoft.com/office/drawing/2014/main" id="{915991AF-D612-9DB1-98C2-E5D72642AAE7}"/>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5024" r="14072" b="-1"/>
          <a:stretch/>
        </p:blipFill>
        <p:spPr bwMode="auto">
          <a:xfrm>
            <a:off x="20" y="1282"/>
            <a:ext cx="9905980" cy="6856718"/>
          </a:xfrm>
          <a:prstGeom prst="rect">
            <a:avLst/>
          </a:prstGeom>
          <a:noFill/>
          <a:extLst>
            <a:ext uri="{909E8E84-426E-40DD-AFC4-6F175D3DCCD1}">
              <a14:hiddenFill xmlns:a14="http://schemas.microsoft.com/office/drawing/2010/main">
                <a:solidFill>
                  <a:srgbClr val="FFFFFF"/>
                </a:solidFill>
              </a14:hiddenFill>
            </a:ext>
          </a:extLst>
        </p:spPr>
      </p:pic>
      <p:sp>
        <p:nvSpPr>
          <p:cNvPr id="2" name="Titel 1">
            <a:extLst>
              <a:ext uri="{FF2B5EF4-FFF2-40B4-BE49-F238E27FC236}">
                <a16:creationId xmlns:a16="http://schemas.microsoft.com/office/drawing/2014/main" id="{6899925A-FDCC-F796-9588-97227CD18C57}"/>
              </a:ext>
            </a:extLst>
          </p:cNvPr>
          <p:cNvSpPr>
            <a:spLocks noGrp="1"/>
          </p:cNvSpPr>
          <p:nvPr>
            <p:ph type="title"/>
          </p:nvPr>
        </p:nvSpPr>
        <p:spPr/>
        <p:txBody>
          <a:bodyPr>
            <a:normAutofit/>
          </a:bodyPr>
          <a:lstStyle/>
          <a:p>
            <a:r>
              <a:rPr lang="da-DK" dirty="0">
                <a:solidFill>
                  <a:schemeClr val="bg1"/>
                </a:solidFill>
              </a:rPr>
              <a:t>Kapitel 2: Protactinium-224  </a:t>
            </a:r>
            <a:br>
              <a:rPr lang="da-DK" dirty="0">
                <a:solidFill>
                  <a:schemeClr val="bg1"/>
                </a:solidFill>
              </a:rPr>
            </a:br>
            <a:r>
              <a:rPr lang="da-DK" dirty="0">
                <a:solidFill>
                  <a:schemeClr val="bg1"/>
                </a:solidFill>
              </a:rPr>
              <a:t>Nyttens usynlige kraft</a:t>
            </a:r>
          </a:p>
        </p:txBody>
      </p:sp>
      <p:grpSp>
        <p:nvGrpSpPr>
          <p:cNvPr id="5" name="Gruppe 4">
            <a:extLst>
              <a:ext uri="{FF2B5EF4-FFF2-40B4-BE49-F238E27FC236}">
                <a16:creationId xmlns:a16="http://schemas.microsoft.com/office/drawing/2014/main" id="{2A5E5540-27DC-083F-0D63-E27B16A0CA09}"/>
              </a:ext>
            </a:extLst>
          </p:cNvPr>
          <p:cNvGrpSpPr/>
          <p:nvPr/>
        </p:nvGrpSpPr>
        <p:grpSpPr>
          <a:xfrm rot="20754958">
            <a:off x="2043908" y="1855826"/>
            <a:ext cx="7277892" cy="3832209"/>
            <a:chOff x="1434307" y="2162191"/>
            <a:chExt cx="7277892" cy="3832209"/>
          </a:xfrm>
        </p:grpSpPr>
        <p:pic>
          <p:nvPicPr>
            <p:cNvPr id="13314" name="Picture 2" descr="Papir, Klud, Ark, Revet I Stykker">
              <a:extLst>
                <a:ext uri="{FF2B5EF4-FFF2-40B4-BE49-F238E27FC236}">
                  <a16:creationId xmlns:a16="http://schemas.microsoft.com/office/drawing/2014/main" id="{123530F2-205E-0E15-7C8D-95B3B0227F3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5400000">
              <a:off x="3157148" y="439350"/>
              <a:ext cx="3832209" cy="7277892"/>
            </a:xfrm>
            <a:prstGeom prst="rect">
              <a:avLst/>
            </a:prstGeom>
            <a:noFill/>
            <a:extLst>
              <a:ext uri="{909E8E84-426E-40DD-AFC4-6F175D3DCCD1}">
                <a14:hiddenFill xmlns:a14="http://schemas.microsoft.com/office/drawing/2010/main">
                  <a:solidFill>
                    <a:srgbClr val="FFFFFF"/>
                  </a:solidFill>
                </a14:hiddenFill>
              </a:ext>
            </a:extLst>
          </p:spPr>
        </p:pic>
        <p:sp>
          <p:nvSpPr>
            <p:cNvPr id="3" name="Tekstfelt 2">
              <a:extLst>
                <a:ext uri="{FF2B5EF4-FFF2-40B4-BE49-F238E27FC236}">
                  <a16:creationId xmlns:a16="http://schemas.microsoft.com/office/drawing/2014/main" id="{BD6D0F3F-B520-5E1A-5A59-74DF6A8DF791}"/>
                </a:ext>
              </a:extLst>
            </p:cNvPr>
            <p:cNvSpPr txBox="1"/>
            <p:nvPr/>
          </p:nvSpPr>
          <p:spPr>
            <a:xfrm>
              <a:off x="1701801" y="2476671"/>
              <a:ext cx="6565900" cy="3139321"/>
            </a:xfrm>
            <a:prstGeom prst="rect">
              <a:avLst/>
            </a:prstGeom>
            <a:noFill/>
          </p:spPr>
          <p:txBody>
            <a:bodyPr wrap="square">
              <a:spAutoFit/>
            </a:bodyPr>
            <a:lstStyle/>
            <a:p>
              <a:r>
                <a:rPr lang="da-DK" dirty="0"/>
                <a:t>Med henfaldskæden til Uran-222 veloverstået står du nu over for en ny udfordring: Protactinium-224. </a:t>
              </a:r>
            </a:p>
            <a:p>
              <a:endParaRPr lang="da-DK" dirty="0"/>
            </a:p>
            <a:p>
              <a:r>
                <a:rPr lang="da-DK" dirty="0"/>
                <a:t>Denne isotop er sjælden og ustabil, og dens henfaldsproces er hurtigere, hvilket øger risikoen for uforudsigelige udsving i energien. For hvert sekund der går, udløser </a:t>
              </a:r>
              <a:r>
                <a:rPr lang="da-DK" dirty="0" err="1"/>
                <a:t>Protactinium</a:t>
              </a:r>
              <a:r>
                <a:rPr lang="da-DK" dirty="0"/>
                <a:t> en bølge af partikler. Du må nu træde varsomt og forudse hvert skridt i denne henfaldskæde. </a:t>
              </a:r>
            </a:p>
            <a:p>
              <a:endParaRPr lang="da-DK" dirty="0"/>
            </a:p>
            <a:p>
              <a:r>
                <a:rPr lang="da-DK" dirty="0"/>
                <a:t>Kun ved at forstå dens næste transformation kan du forhindre kaos i at opstå.</a:t>
              </a:r>
            </a:p>
          </p:txBody>
        </p:sp>
      </p:grpSp>
      <p:sp>
        <p:nvSpPr>
          <p:cNvPr id="6" name="Afrundet rektangel 5">
            <a:hlinkClick r:id="rId4" action="ppaction://hlinksldjump"/>
            <a:extLst>
              <a:ext uri="{FF2B5EF4-FFF2-40B4-BE49-F238E27FC236}">
                <a16:creationId xmlns:a16="http://schemas.microsoft.com/office/drawing/2014/main" id="{134FDE7A-2799-33A9-1D8D-90E779206A2B}"/>
              </a:ext>
            </a:extLst>
          </p:cNvPr>
          <p:cNvSpPr/>
          <p:nvPr/>
        </p:nvSpPr>
        <p:spPr>
          <a:xfrm>
            <a:off x="7188200" y="5773451"/>
            <a:ext cx="2189046" cy="720763"/>
          </a:xfrm>
          <a:prstGeom prst="roundRect">
            <a:avLst/>
          </a:prstGeom>
          <a:solidFill>
            <a:srgbClr val="146A4A"/>
          </a:solidFill>
          <a:scene3d>
            <a:camera prst="orthographicFront"/>
            <a:lightRig rig="threePt" dir="t"/>
          </a:scene3d>
          <a:sp3d>
            <a:bevelT/>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da-DK" sz="2400" dirty="0"/>
              <a:t>Fortsæt </a:t>
            </a:r>
          </a:p>
        </p:txBody>
      </p:sp>
      <p:sp>
        <p:nvSpPr>
          <p:cNvPr id="7" name="Tekstfelt 6">
            <a:extLst>
              <a:ext uri="{FF2B5EF4-FFF2-40B4-BE49-F238E27FC236}">
                <a16:creationId xmlns:a16="http://schemas.microsoft.com/office/drawing/2014/main" id="{2F916C94-7F87-EE21-3FC0-F65C1DC5276E}"/>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spTree>
    <p:extLst>
      <p:ext uri="{BB962C8B-B14F-4D97-AF65-F5344CB8AC3E}">
        <p14:creationId xmlns:p14="http://schemas.microsoft.com/office/powerpoint/2010/main" val="20478553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2000"/>
                                        <p:tgtEl>
                                          <p:spTgt spid="2"/>
                                        </p:tgtEl>
                                      </p:cBhvr>
                                    </p:animEffect>
                                  </p:childTnLst>
                                </p:cTn>
                              </p:par>
                            </p:childTnLst>
                          </p:cTn>
                        </p:par>
                        <p:par>
                          <p:cTn id="8" fill="hold">
                            <p:stCondLst>
                              <p:cond delay="2000"/>
                            </p:stCondLst>
                            <p:childTnLst>
                              <p:par>
                                <p:cTn id="9" presetID="2" presetClass="entr" presetSubtype="4" fill="hold" nodeType="after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3000" fill="hold"/>
                                        <p:tgtEl>
                                          <p:spTgt spid="5"/>
                                        </p:tgtEl>
                                        <p:attrNameLst>
                                          <p:attrName>ppt_x</p:attrName>
                                        </p:attrNameLst>
                                      </p:cBhvr>
                                      <p:tavLst>
                                        <p:tav tm="0">
                                          <p:val>
                                            <p:strVal val="#ppt_x"/>
                                          </p:val>
                                        </p:tav>
                                        <p:tav tm="100000">
                                          <p:val>
                                            <p:strVal val="#ppt_x"/>
                                          </p:val>
                                        </p:tav>
                                      </p:tavLst>
                                    </p:anim>
                                    <p:anim calcmode="lin" valueType="num">
                                      <p:cBhvr additive="base">
                                        <p:cTn id="12" dur="3000" fill="hold"/>
                                        <p:tgtEl>
                                          <p:spTgt spid="5"/>
                                        </p:tgtEl>
                                        <p:attrNameLst>
                                          <p:attrName>ppt_y</p:attrName>
                                        </p:attrNameLst>
                                      </p:cBhvr>
                                      <p:tavLst>
                                        <p:tav tm="0">
                                          <p:val>
                                            <p:strVal val="1+#ppt_h/2"/>
                                          </p:val>
                                        </p:tav>
                                        <p:tav tm="100000">
                                          <p:val>
                                            <p:strVal val="#ppt_y"/>
                                          </p:val>
                                        </p:tav>
                                      </p:tavLst>
                                    </p:anim>
                                  </p:childTnLst>
                                </p:cTn>
                              </p:par>
                            </p:childTnLst>
                          </p:cTn>
                        </p:par>
                        <p:par>
                          <p:cTn id="13" fill="hold">
                            <p:stCondLst>
                              <p:cond delay="5000"/>
                            </p:stCondLst>
                            <p:childTnLst>
                              <p:par>
                                <p:cTn id="14" presetID="9" presetClass="entr" presetSubtype="0" fill="hold" grpId="0" nodeType="afterEffect">
                                  <p:stCondLst>
                                    <p:cond delay="0"/>
                                  </p:stCondLst>
                                  <p:childTnLst>
                                    <p:set>
                                      <p:cBhvr>
                                        <p:cTn id="15" dur="1" fill="hold">
                                          <p:stCondLst>
                                            <p:cond delay="0"/>
                                          </p:stCondLst>
                                        </p:cTn>
                                        <p:tgtEl>
                                          <p:spTgt spid="6"/>
                                        </p:tgtEl>
                                        <p:attrNameLst>
                                          <p:attrName>style.visibility</p:attrName>
                                        </p:attrNameLst>
                                      </p:cBhvr>
                                      <p:to>
                                        <p:strVal val="visible"/>
                                      </p:to>
                                    </p:set>
                                    <p:animEffect transition="in" filter="dissolve">
                                      <p:cBhvr>
                                        <p:cTn id="16" dur="2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6" grpId="0" animBg="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BC70097-A910-0DAE-BE83-2B606E1E8B92}"/>
            </a:ext>
          </a:extLst>
        </p:cNvPr>
        <p:cNvGrpSpPr/>
        <p:nvPr/>
      </p:nvGrpSpPr>
      <p:grpSpPr>
        <a:xfrm>
          <a:off x="0" y="0"/>
          <a:ext cx="0" cy="0"/>
          <a:chOff x="0" y="0"/>
          <a:chExt cx="0" cy="0"/>
        </a:xfrm>
      </p:grpSpPr>
      <p:pic>
        <p:nvPicPr>
          <p:cNvPr id="3" name="Picture 2" descr="Ai Genereret, Forladt, Bygning, Gammel">
            <a:extLst>
              <a:ext uri="{FF2B5EF4-FFF2-40B4-BE49-F238E27FC236}">
                <a16:creationId xmlns:a16="http://schemas.microsoft.com/office/drawing/2014/main" id="{64AF8A9F-A490-1366-681B-A6B6ED75DCB5}"/>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5024" r="14072" b="-1"/>
          <a:stretch/>
        </p:blipFill>
        <p:spPr bwMode="auto">
          <a:xfrm>
            <a:off x="20" y="1282"/>
            <a:ext cx="9905980" cy="6856718"/>
          </a:xfrm>
          <a:prstGeom prst="rect">
            <a:avLst/>
          </a:prstGeom>
          <a:noFill/>
          <a:extLst>
            <a:ext uri="{909E8E84-426E-40DD-AFC4-6F175D3DCCD1}">
              <a14:hiddenFill xmlns:a14="http://schemas.microsoft.com/office/drawing/2010/main">
                <a:solidFill>
                  <a:srgbClr val="FFFFFF"/>
                </a:solidFill>
              </a14:hiddenFill>
            </a:ext>
          </a:extLst>
        </p:spPr>
      </p:pic>
      <p:sp>
        <p:nvSpPr>
          <p:cNvPr id="2" name="Titel 1">
            <a:extLst>
              <a:ext uri="{FF2B5EF4-FFF2-40B4-BE49-F238E27FC236}">
                <a16:creationId xmlns:a16="http://schemas.microsoft.com/office/drawing/2014/main" id="{611CCE61-7AD0-DAC0-A2B8-46099D7FA434}"/>
              </a:ext>
            </a:extLst>
          </p:cNvPr>
          <p:cNvSpPr>
            <a:spLocks noGrp="1"/>
          </p:cNvSpPr>
          <p:nvPr>
            <p:ph type="title"/>
          </p:nvPr>
        </p:nvSpPr>
        <p:spPr/>
        <p:txBody>
          <a:bodyPr/>
          <a:lstStyle/>
          <a:p>
            <a:r>
              <a:rPr lang="da-DK" dirty="0" err="1">
                <a:solidFill>
                  <a:schemeClr val="bg1"/>
                </a:solidFill>
                <a:latin typeface="Herculanum" panose="02000505000000020004" pitchFamily="2" charset="77"/>
              </a:rPr>
              <a:t>protactium</a:t>
            </a:r>
            <a:r>
              <a:rPr lang="da-DK" dirty="0">
                <a:solidFill>
                  <a:schemeClr val="bg1"/>
                </a:solidFill>
                <a:latin typeface="Herculanum" panose="02000505000000020004" pitchFamily="2" charset="77"/>
              </a:rPr>
              <a:t> – 224 </a:t>
            </a:r>
            <a:endParaRPr lang="da-DK" dirty="0"/>
          </a:p>
        </p:txBody>
      </p:sp>
      <p:sp>
        <p:nvSpPr>
          <p:cNvPr id="4" name="Afrundet rektangel 3">
            <a:hlinkClick r:id="rId3" action="ppaction://hlinksldjump"/>
            <a:extLst>
              <a:ext uri="{FF2B5EF4-FFF2-40B4-BE49-F238E27FC236}">
                <a16:creationId xmlns:a16="http://schemas.microsoft.com/office/drawing/2014/main" id="{629DB256-87E7-42DE-9A45-56197025B639}"/>
              </a:ext>
            </a:extLst>
          </p:cNvPr>
          <p:cNvSpPr/>
          <p:nvPr/>
        </p:nvSpPr>
        <p:spPr>
          <a:xfrm>
            <a:off x="6771190" y="5168651"/>
            <a:ext cx="2606056" cy="1325563"/>
          </a:xfrm>
          <a:prstGeom prst="roundRect">
            <a:avLst/>
          </a:prstGeom>
          <a:solidFill>
            <a:srgbClr val="146A4A"/>
          </a:solidFill>
          <a:scene3d>
            <a:camera prst="orthographicFront"/>
            <a:lightRig rig="threePt" dir="t"/>
          </a:scene3d>
          <a:sp3d>
            <a:bevelT/>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da-DK" sz="3200" dirty="0">
                <a:latin typeface="Herculanum" panose="02000505000000020004" pitchFamily="2" charset="77"/>
              </a:rPr>
              <a:t>Prøv</a:t>
            </a:r>
          </a:p>
          <a:p>
            <a:pPr algn="ctr"/>
            <a:r>
              <a:rPr lang="da-DK" sz="3200" dirty="0">
                <a:latin typeface="Herculanum" panose="02000505000000020004" pitchFamily="2" charset="77"/>
              </a:rPr>
              <a:t>igen</a:t>
            </a:r>
            <a:r>
              <a:rPr lang="da-DK" sz="3200" dirty="0"/>
              <a:t> </a:t>
            </a:r>
          </a:p>
        </p:txBody>
      </p:sp>
      <p:sp>
        <p:nvSpPr>
          <p:cNvPr id="5" name="Tekstfelt 4">
            <a:extLst>
              <a:ext uri="{FF2B5EF4-FFF2-40B4-BE49-F238E27FC236}">
                <a16:creationId xmlns:a16="http://schemas.microsoft.com/office/drawing/2014/main" id="{FB5F27A0-DEE1-F2BC-A32A-AB2995F07534}"/>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spTree>
    <p:extLst>
      <p:ext uri="{BB962C8B-B14F-4D97-AF65-F5344CB8AC3E}">
        <p14:creationId xmlns:p14="http://schemas.microsoft.com/office/powerpoint/2010/main" val="23166359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2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C4BA3B6-DF07-5515-ECB9-35CF3288A7D7}"/>
            </a:ext>
          </a:extLst>
        </p:cNvPr>
        <p:cNvGrpSpPr/>
        <p:nvPr/>
      </p:nvGrpSpPr>
      <p:grpSpPr>
        <a:xfrm>
          <a:off x="0" y="0"/>
          <a:ext cx="0" cy="0"/>
          <a:chOff x="0" y="0"/>
          <a:chExt cx="0" cy="0"/>
        </a:xfrm>
      </p:grpSpPr>
      <p:pic>
        <p:nvPicPr>
          <p:cNvPr id="2549" name="Picture 2" descr="Ai Genereret, Forladt, Bygning, Gammel">
            <a:extLst>
              <a:ext uri="{FF2B5EF4-FFF2-40B4-BE49-F238E27FC236}">
                <a16:creationId xmlns:a16="http://schemas.microsoft.com/office/drawing/2014/main" id="{65A235D0-7CE7-05EC-10F2-5358896D889F}"/>
              </a:ext>
            </a:extLst>
          </p:cNvPr>
          <p:cNvPicPr>
            <a:picLocks noChangeAspect="1" noChangeArrowheads="1"/>
          </p:cNvPicPr>
          <p:nvPr/>
        </p:nvPicPr>
        <p:blipFill>
          <a:blip r:embed="rId2">
            <a:extLst>
              <a:ext uri="{BEBA8EAE-BF5A-486C-A8C5-ECC9F3942E4B}">
                <a14:imgProps xmlns:a14="http://schemas.microsoft.com/office/drawing/2010/main">
                  <a14:imgLayer r:embed="rId3">
                    <a14:imgEffect>
                      <a14:brightnessContrast bright="-40000" contrast="-40000"/>
                    </a14:imgEffect>
                  </a14:imgLayer>
                </a14:imgProps>
              </a:ext>
              <a:ext uri="{28A0092B-C50C-407E-A947-70E740481C1C}">
                <a14:useLocalDpi xmlns:a14="http://schemas.microsoft.com/office/drawing/2010/main" val="0"/>
              </a:ext>
            </a:extLst>
          </a:blip>
          <a:srcRect l="5024" r="14072" b="-1"/>
          <a:stretch/>
        </p:blipFill>
        <p:spPr bwMode="auto">
          <a:xfrm>
            <a:off x="20" y="1282"/>
            <a:ext cx="9905980" cy="6856718"/>
          </a:xfrm>
          <a:prstGeom prst="rect">
            <a:avLst/>
          </a:prstGeom>
          <a:noFill/>
          <a:extLst>
            <a:ext uri="{909E8E84-426E-40DD-AFC4-6F175D3DCCD1}">
              <a14:hiddenFill xmlns:a14="http://schemas.microsoft.com/office/drawing/2010/main">
                <a:solidFill>
                  <a:srgbClr val="FFFFFF"/>
                </a:solidFill>
              </a14:hiddenFill>
            </a:ext>
          </a:extLst>
        </p:spPr>
      </p:pic>
      <p:sp>
        <p:nvSpPr>
          <p:cNvPr id="2" name="Titel 1">
            <a:extLst>
              <a:ext uri="{FF2B5EF4-FFF2-40B4-BE49-F238E27FC236}">
                <a16:creationId xmlns:a16="http://schemas.microsoft.com/office/drawing/2014/main" id="{B2C8F6AF-2655-C89A-EAF4-DFABE000B84A}"/>
              </a:ext>
            </a:extLst>
          </p:cNvPr>
          <p:cNvSpPr>
            <a:spLocks noGrp="1"/>
          </p:cNvSpPr>
          <p:nvPr>
            <p:ph type="title"/>
          </p:nvPr>
        </p:nvSpPr>
        <p:spPr>
          <a:xfrm>
            <a:off x="350838" y="22226"/>
            <a:ext cx="8543925" cy="1325563"/>
          </a:xfrm>
        </p:spPr>
        <p:txBody>
          <a:bodyPr/>
          <a:lstStyle/>
          <a:p>
            <a:r>
              <a:rPr lang="da-DK" dirty="0" err="1">
                <a:solidFill>
                  <a:schemeClr val="bg1"/>
                </a:solidFill>
                <a:latin typeface="Herculanum" panose="02000505000000020004" pitchFamily="2" charset="77"/>
              </a:rPr>
              <a:t>Protactium</a:t>
            </a:r>
            <a:r>
              <a:rPr lang="da-DK" dirty="0">
                <a:solidFill>
                  <a:schemeClr val="bg1"/>
                </a:solidFill>
                <a:latin typeface="Herculanum" panose="02000505000000020004" pitchFamily="2" charset="77"/>
              </a:rPr>
              <a:t> – 224</a:t>
            </a:r>
          </a:p>
        </p:txBody>
      </p:sp>
      <p:grpSp>
        <p:nvGrpSpPr>
          <p:cNvPr id="1637" name="Gruppe 1636">
            <a:extLst>
              <a:ext uri="{FF2B5EF4-FFF2-40B4-BE49-F238E27FC236}">
                <a16:creationId xmlns:a16="http://schemas.microsoft.com/office/drawing/2014/main" id="{E0B28BD4-22E9-3612-0F2D-5DE5E0C619B9}"/>
              </a:ext>
            </a:extLst>
          </p:cNvPr>
          <p:cNvGrpSpPr/>
          <p:nvPr/>
        </p:nvGrpSpPr>
        <p:grpSpPr>
          <a:xfrm>
            <a:off x="338113" y="1387706"/>
            <a:ext cx="5842309" cy="5233756"/>
            <a:chOff x="766885" y="981717"/>
            <a:chExt cx="5842309" cy="5233756"/>
          </a:xfrm>
        </p:grpSpPr>
        <p:grpSp>
          <p:nvGrpSpPr>
            <p:cNvPr id="1638" name="Gruppe 1637">
              <a:extLst>
                <a:ext uri="{FF2B5EF4-FFF2-40B4-BE49-F238E27FC236}">
                  <a16:creationId xmlns:a16="http://schemas.microsoft.com/office/drawing/2014/main" id="{51744937-C906-4A3E-5F30-F7CC9CD5B5A4}"/>
                </a:ext>
              </a:extLst>
            </p:cNvPr>
            <p:cNvGrpSpPr/>
            <p:nvPr/>
          </p:nvGrpSpPr>
          <p:grpSpPr>
            <a:xfrm>
              <a:off x="778422" y="981717"/>
              <a:ext cx="5830772" cy="5233756"/>
              <a:chOff x="-136438" y="1029165"/>
              <a:chExt cx="5830772" cy="5233756"/>
            </a:xfrm>
          </p:grpSpPr>
          <p:grpSp>
            <p:nvGrpSpPr>
              <p:cNvPr id="1805" name="Gruppe 1804">
                <a:extLst>
                  <a:ext uri="{FF2B5EF4-FFF2-40B4-BE49-F238E27FC236}">
                    <a16:creationId xmlns:a16="http://schemas.microsoft.com/office/drawing/2014/main" id="{E764B91D-D4AF-572D-1CE3-97441D21DFA1}"/>
                  </a:ext>
                </a:extLst>
              </p:cNvPr>
              <p:cNvGrpSpPr/>
              <p:nvPr/>
            </p:nvGrpSpPr>
            <p:grpSpPr>
              <a:xfrm>
                <a:off x="4253398" y="1061132"/>
                <a:ext cx="442069" cy="4756379"/>
                <a:chOff x="3817279" y="1064461"/>
                <a:chExt cx="442069" cy="4756379"/>
              </a:xfrm>
            </p:grpSpPr>
            <p:sp>
              <p:nvSpPr>
                <p:cNvPr id="2475" name="Rektangel 2474">
                  <a:extLst>
                    <a:ext uri="{FF2B5EF4-FFF2-40B4-BE49-F238E27FC236}">
                      <a16:creationId xmlns:a16="http://schemas.microsoft.com/office/drawing/2014/main" id="{451756BA-4CA8-5862-3AE7-9C0F44D792B2}"/>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6" name="Rektangel 2475">
                  <a:extLst>
                    <a:ext uri="{FF2B5EF4-FFF2-40B4-BE49-F238E27FC236}">
                      <a16:creationId xmlns:a16="http://schemas.microsoft.com/office/drawing/2014/main" id="{5241055F-5AE2-4E52-0960-59E21D69EF8C}"/>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7" name="Rektangel 2476">
                  <a:extLst>
                    <a:ext uri="{FF2B5EF4-FFF2-40B4-BE49-F238E27FC236}">
                      <a16:creationId xmlns:a16="http://schemas.microsoft.com/office/drawing/2014/main" id="{83FC039D-FFAA-FF74-E9CE-B118654D56A0}"/>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8" name="Rektangel 2477">
                  <a:extLst>
                    <a:ext uri="{FF2B5EF4-FFF2-40B4-BE49-F238E27FC236}">
                      <a16:creationId xmlns:a16="http://schemas.microsoft.com/office/drawing/2014/main" id="{36DC28FE-01C0-073B-2B74-18E73CA0FB9D}"/>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9" name="Rektangel 2478">
                  <a:extLst>
                    <a:ext uri="{FF2B5EF4-FFF2-40B4-BE49-F238E27FC236}">
                      <a16:creationId xmlns:a16="http://schemas.microsoft.com/office/drawing/2014/main" id="{743BA0F6-134F-CCFF-E6C5-17BA17FB039D}"/>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0" name="Rektangel 2479">
                  <a:extLst>
                    <a:ext uri="{FF2B5EF4-FFF2-40B4-BE49-F238E27FC236}">
                      <a16:creationId xmlns:a16="http://schemas.microsoft.com/office/drawing/2014/main" id="{184E55C1-3B19-B0C0-292F-E2DF8CB0FD84}"/>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1" name="Rektangel 2480">
                  <a:extLst>
                    <a:ext uri="{FF2B5EF4-FFF2-40B4-BE49-F238E27FC236}">
                      <a16:creationId xmlns:a16="http://schemas.microsoft.com/office/drawing/2014/main" id="{BA1FAB2B-9AF2-CF7A-3738-CFD903A439ED}"/>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2" name="Rektangel 2481">
                  <a:extLst>
                    <a:ext uri="{FF2B5EF4-FFF2-40B4-BE49-F238E27FC236}">
                      <a16:creationId xmlns:a16="http://schemas.microsoft.com/office/drawing/2014/main" id="{C46A1561-66FB-ED9D-7DDE-DC4D066BE0AD}"/>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3" name="Rektangel 2482">
                  <a:extLst>
                    <a:ext uri="{FF2B5EF4-FFF2-40B4-BE49-F238E27FC236}">
                      <a16:creationId xmlns:a16="http://schemas.microsoft.com/office/drawing/2014/main" id="{01CBB42F-213A-AD37-9431-BD95406FE848}"/>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4" name="Rektangel 2483">
                  <a:extLst>
                    <a:ext uri="{FF2B5EF4-FFF2-40B4-BE49-F238E27FC236}">
                      <a16:creationId xmlns:a16="http://schemas.microsoft.com/office/drawing/2014/main" id="{BEEF2924-CD20-08CA-25E2-035B068FC158}"/>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5" name="Rektangel 2484">
                  <a:extLst>
                    <a:ext uri="{FF2B5EF4-FFF2-40B4-BE49-F238E27FC236}">
                      <a16:creationId xmlns:a16="http://schemas.microsoft.com/office/drawing/2014/main" id="{B608D824-20BD-97AE-E7EF-2FBC7DE078FA}"/>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806" name="Rektangel 1805">
                <a:extLst>
                  <a:ext uri="{FF2B5EF4-FFF2-40B4-BE49-F238E27FC236}">
                    <a16:creationId xmlns:a16="http://schemas.microsoft.com/office/drawing/2014/main" id="{3D217741-A59B-8005-1BE5-ECE2E05FA8D6}"/>
                  </a:ext>
                </a:extLst>
              </p:cNvPr>
              <p:cNvSpPr>
                <a:spLocks noChangeAspect="1"/>
              </p:cNvSpPr>
              <p:nvPr/>
            </p:nvSpPr>
            <p:spPr>
              <a:xfrm>
                <a:off x="4265457" y="581623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1807" name="Gruppe 1806">
                <a:extLst>
                  <a:ext uri="{FF2B5EF4-FFF2-40B4-BE49-F238E27FC236}">
                    <a16:creationId xmlns:a16="http://schemas.microsoft.com/office/drawing/2014/main" id="{E85FD3BC-2EC5-BA7D-B3DF-347FA87E2C80}"/>
                  </a:ext>
                </a:extLst>
              </p:cNvPr>
              <p:cNvGrpSpPr/>
              <p:nvPr/>
            </p:nvGrpSpPr>
            <p:grpSpPr>
              <a:xfrm>
                <a:off x="4196610" y="1032983"/>
                <a:ext cx="641389" cy="5216305"/>
                <a:chOff x="2892468" y="1032983"/>
                <a:chExt cx="641389" cy="5216305"/>
              </a:xfrm>
            </p:grpSpPr>
            <p:grpSp>
              <p:nvGrpSpPr>
                <p:cNvPr id="2438" name="Gruppe 2437">
                  <a:extLst>
                    <a:ext uri="{FF2B5EF4-FFF2-40B4-BE49-F238E27FC236}">
                      <a16:creationId xmlns:a16="http://schemas.microsoft.com/office/drawing/2014/main" id="{4BCF6EEF-06DF-4C3D-8151-3BC4F925F6B1}"/>
                    </a:ext>
                  </a:extLst>
                </p:cNvPr>
                <p:cNvGrpSpPr/>
                <p:nvPr/>
              </p:nvGrpSpPr>
              <p:grpSpPr>
                <a:xfrm>
                  <a:off x="2892468" y="1032983"/>
                  <a:ext cx="641389" cy="5216305"/>
                  <a:chOff x="3475384" y="1188399"/>
                  <a:chExt cx="641389" cy="5216305"/>
                </a:xfrm>
              </p:grpSpPr>
              <p:sp>
                <p:nvSpPr>
                  <p:cNvPr id="2442" name="Tekstfelt 2441">
                    <a:extLst>
                      <a:ext uri="{FF2B5EF4-FFF2-40B4-BE49-F238E27FC236}">
                        <a16:creationId xmlns:a16="http://schemas.microsoft.com/office/drawing/2014/main" id="{082AEFA5-CD06-6456-9056-C7CB72978AED}"/>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443" name="Tekstfelt 2442">
                    <a:extLst>
                      <a:ext uri="{FF2B5EF4-FFF2-40B4-BE49-F238E27FC236}">
                        <a16:creationId xmlns:a16="http://schemas.microsoft.com/office/drawing/2014/main" id="{3648E425-6D9E-40C8-68A9-E6740DDE6656}"/>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444" name="Tekstfelt 2443">
                    <a:extLst>
                      <a:ext uri="{FF2B5EF4-FFF2-40B4-BE49-F238E27FC236}">
                        <a16:creationId xmlns:a16="http://schemas.microsoft.com/office/drawing/2014/main" id="{402D9075-EECD-B5E2-06D2-57A4A0D00D8B}"/>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445" name="Tekstfelt 2444">
                    <a:extLst>
                      <a:ext uri="{FF2B5EF4-FFF2-40B4-BE49-F238E27FC236}">
                        <a16:creationId xmlns:a16="http://schemas.microsoft.com/office/drawing/2014/main" id="{EB814FA9-EF4A-408A-C302-8A666F3C5482}"/>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446" name="Tekstfelt 2445">
                    <a:extLst>
                      <a:ext uri="{FF2B5EF4-FFF2-40B4-BE49-F238E27FC236}">
                        <a16:creationId xmlns:a16="http://schemas.microsoft.com/office/drawing/2014/main" id="{3B2E3E87-6189-338F-8238-FCEC6DF925B7}"/>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447" name="Tekstfelt 2446">
                    <a:extLst>
                      <a:ext uri="{FF2B5EF4-FFF2-40B4-BE49-F238E27FC236}">
                        <a16:creationId xmlns:a16="http://schemas.microsoft.com/office/drawing/2014/main" id="{86E67743-B9F1-4AB5-68E2-9ED555D6F6A1}"/>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448" name="Tekstfelt 2447">
                    <a:extLst>
                      <a:ext uri="{FF2B5EF4-FFF2-40B4-BE49-F238E27FC236}">
                        <a16:creationId xmlns:a16="http://schemas.microsoft.com/office/drawing/2014/main" id="{F87EB108-1673-E4FE-C447-AC0612F2F941}"/>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449" name="Tekstfelt 2448">
                    <a:extLst>
                      <a:ext uri="{FF2B5EF4-FFF2-40B4-BE49-F238E27FC236}">
                        <a16:creationId xmlns:a16="http://schemas.microsoft.com/office/drawing/2014/main" id="{C4ADA0C3-7E0A-C495-17E8-6D0D94B15865}"/>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450" name="Tekstfelt 2449">
                    <a:extLst>
                      <a:ext uri="{FF2B5EF4-FFF2-40B4-BE49-F238E27FC236}">
                        <a16:creationId xmlns:a16="http://schemas.microsoft.com/office/drawing/2014/main" id="{A6C9A4C7-35A7-731C-89BC-9993964C5EE2}"/>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451" name="Tekstfelt 2450">
                    <a:extLst>
                      <a:ext uri="{FF2B5EF4-FFF2-40B4-BE49-F238E27FC236}">
                        <a16:creationId xmlns:a16="http://schemas.microsoft.com/office/drawing/2014/main" id="{D075CFE6-3DE9-933A-342D-00D8F4177DA3}"/>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452" name="Tekstfelt 2451">
                    <a:extLst>
                      <a:ext uri="{FF2B5EF4-FFF2-40B4-BE49-F238E27FC236}">
                        <a16:creationId xmlns:a16="http://schemas.microsoft.com/office/drawing/2014/main" id="{6E02EBD8-D445-AD93-9DA5-12437F6049DD}"/>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453" name="Tekstfelt 2452">
                    <a:extLst>
                      <a:ext uri="{FF2B5EF4-FFF2-40B4-BE49-F238E27FC236}">
                        <a16:creationId xmlns:a16="http://schemas.microsoft.com/office/drawing/2014/main" id="{2608C61D-C875-4B60-2971-DB5A67941949}"/>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454" name="Tekstfelt 2453">
                    <a:extLst>
                      <a:ext uri="{FF2B5EF4-FFF2-40B4-BE49-F238E27FC236}">
                        <a16:creationId xmlns:a16="http://schemas.microsoft.com/office/drawing/2014/main" id="{290A0719-0D0B-710E-135C-52A25EAC699E}"/>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455" name="Tekstfelt 2454">
                    <a:extLst>
                      <a:ext uri="{FF2B5EF4-FFF2-40B4-BE49-F238E27FC236}">
                        <a16:creationId xmlns:a16="http://schemas.microsoft.com/office/drawing/2014/main" id="{9AD3E227-0D10-BA07-B6EF-BB3BB2B34959}"/>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456" name="Tekstfelt 2455">
                    <a:extLst>
                      <a:ext uri="{FF2B5EF4-FFF2-40B4-BE49-F238E27FC236}">
                        <a16:creationId xmlns:a16="http://schemas.microsoft.com/office/drawing/2014/main" id="{C4546668-944A-6804-6CC5-24A290464115}"/>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457" name="Tekstfelt 2456">
                    <a:extLst>
                      <a:ext uri="{FF2B5EF4-FFF2-40B4-BE49-F238E27FC236}">
                        <a16:creationId xmlns:a16="http://schemas.microsoft.com/office/drawing/2014/main" id="{5F495602-5B2F-318A-4198-A600C0385684}"/>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458" name="Tekstfelt 2457">
                    <a:extLst>
                      <a:ext uri="{FF2B5EF4-FFF2-40B4-BE49-F238E27FC236}">
                        <a16:creationId xmlns:a16="http://schemas.microsoft.com/office/drawing/2014/main" id="{368067C4-E4D5-82CE-2A7C-EE457A72160E}"/>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459" name="Tekstfelt 2458">
                    <a:extLst>
                      <a:ext uri="{FF2B5EF4-FFF2-40B4-BE49-F238E27FC236}">
                        <a16:creationId xmlns:a16="http://schemas.microsoft.com/office/drawing/2014/main" id="{3E8167A1-2A5D-A997-695E-5CA3993EADC2}"/>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460" name="Tekstfelt 2459">
                    <a:extLst>
                      <a:ext uri="{FF2B5EF4-FFF2-40B4-BE49-F238E27FC236}">
                        <a16:creationId xmlns:a16="http://schemas.microsoft.com/office/drawing/2014/main" id="{34F90E79-C9EB-4BDC-8D31-0BF9A905E24E}"/>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461" name="Tekstfelt 2460">
                    <a:extLst>
                      <a:ext uri="{FF2B5EF4-FFF2-40B4-BE49-F238E27FC236}">
                        <a16:creationId xmlns:a16="http://schemas.microsoft.com/office/drawing/2014/main" id="{C75A6794-0A81-FDDB-1093-65EDFF546E53}"/>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462" name="Tekstfelt 2461">
                    <a:extLst>
                      <a:ext uri="{FF2B5EF4-FFF2-40B4-BE49-F238E27FC236}">
                        <a16:creationId xmlns:a16="http://schemas.microsoft.com/office/drawing/2014/main" id="{53EBC92F-99F8-E3C3-700A-A2DC13BC7D80}"/>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463" name="Tekstfelt 2462">
                    <a:extLst>
                      <a:ext uri="{FF2B5EF4-FFF2-40B4-BE49-F238E27FC236}">
                        <a16:creationId xmlns:a16="http://schemas.microsoft.com/office/drawing/2014/main" id="{79B05B2A-C983-8201-0F74-2039240CA732}"/>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464" name="Tekstfelt 2463">
                    <a:extLst>
                      <a:ext uri="{FF2B5EF4-FFF2-40B4-BE49-F238E27FC236}">
                        <a16:creationId xmlns:a16="http://schemas.microsoft.com/office/drawing/2014/main" id="{46EEF4A1-7562-23E5-DD5D-7D4D358C5082}"/>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465" name="Tekstfelt 2464">
                    <a:extLst>
                      <a:ext uri="{FF2B5EF4-FFF2-40B4-BE49-F238E27FC236}">
                        <a16:creationId xmlns:a16="http://schemas.microsoft.com/office/drawing/2014/main" id="{1C36743C-1F47-E87A-9C89-A1778D099FBB}"/>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466" name="Tekstfelt 2465">
                    <a:extLst>
                      <a:ext uri="{FF2B5EF4-FFF2-40B4-BE49-F238E27FC236}">
                        <a16:creationId xmlns:a16="http://schemas.microsoft.com/office/drawing/2014/main" id="{E959B828-1C5A-0EDF-AEC5-9A65BDC363BF}"/>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467" name="Tekstfelt 2466">
                    <a:extLst>
                      <a:ext uri="{FF2B5EF4-FFF2-40B4-BE49-F238E27FC236}">
                        <a16:creationId xmlns:a16="http://schemas.microsoft.com/office/drawing/2014/main" id="{6BC2E7DF-5FBC-B9FF-EEAF-23013830F131}"/>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468" name="Tekstfelt 2467">
                    <a:extLst>
                      <a:ext uri="{FF2B5EF4-FFF2-40B4-BE49-F238E27FC236}">
                        <a16:creationId xmlns:a16="http://schemas.microsoft.com/office/drawing/2014/main" id="{47D32CFF-4BC0-4C87-024C-678BDC23D11C}"/>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469" name="Tekstfelt 2468">
                    <a:extLst>
                      <a:ext uri="{FF2B5EF4-FFF2-40B4-BE49-F238E27FC236}">
                        <a16:creationId xmlns:a16="http://schemas.microsoft.com/office/drawing/2014/main" id="{F12246AD-059C-8613-7A08-7050178D67C9}"/>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470" name="Tekstfelt 2469">
                    <a:extLst>
                      <a:ext uri="{FF2B5EF4-FFF2-40B4-BE49-F238E27FC236}">
                        <a16:creationId xmlns:a16="http://schemas.microsoft.com/office/drawing/2014/main" id="{3B9C9929-5D31-9086-6FA3-D56A1E7F9D0C}"/>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471" name="Tekstfelt 2470">
                    <a:extLst>
                      <a:ext uri="{FF2B5EF4-FFF2-40B4-BE49-F238E27FC236}">
                        <a16:creationId xmlns:a16="http://schemas.microsoft.com/office/drawing/2014/main" id="{34B53DE8-FBB4-462A-83D5-8D3045CA781E}"/>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472" name="Tekstfelt 2471">
                    <a:extLst>
                      <a:ext uri="{FF2B5EF4-FFF2-40B4-BE49-F238E27FC236}">
                        <a16:creationId xmlns:a16="http://schemas.microsoft.com/office/drawing/2014/main" id="{493EE870-36D8-7F6F-993B-11E916D387EF}"/>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473" name="Tekstfelt 2472">
                    <a:extLst>
                      <a:ext uri="{FF2B5EF4-FFF2-40B4-BE49-F238E27FC236}">
                        <a16:creationId xmlns:a16="http://schemas.microsoft.com/office/drawing/2014/main" id="{7B793708-45F5-2433-B366-8B8BD288E354}"/>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474" name="Tekstfelt 2473">
                    <a:extLst>
                      <a:ext uri="{FF2B5EF4-FFF2-40B4-BE49-F238E27FC236}">
                        <a16:creationId xmlns:a16="http://schemas.microsoft.com/office/drawing/2014/main" id="{8AC98747-8C0A-9600-B51A-01E05010F10C}"/>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439" name="Tekstfelt 2438">
                  <a:extLst>
                    <a:ext uri="{FF2B5EF4-FFF2-40B4-BE49-F238E27FC236}">
                      <a16:creationId xmlns:a16="http://schemas.microsoft.com/office/drawing/2014/main" id="{3817CA20-25C5-AEEF-CD39-5883B0240E08}"/>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440" name="Tekstfelt 2439">
                  <a:extLst>
                    <a:ext uri="{FF2B5EF4-FFF2-40B4-BE49-F238E27FC236}">
                      <a16:creationId xmlns:a16="http://schemas.microsoft.com/office/drawing/2014/main" id="{42BCFB87-0FC5-659E-27EF-7FE58CC6A4E3}"/>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441" name="Tekstfelt 2440">
                  <a:extLst>
                    <a:ext uri="{FF2B5EF4-FFF2-40B4-BE49-F238E27FC236}">
                      <a16:creationId xmlns:a16="http://schemas.microsoft.com/office/drawing/2014/main" id="{EF56AE75-BBEE-7810-6B12-A6EB1F00D51E}"/>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08" name="Gruppe 1807">
                <a:extLst>
                  <a:ext uri="{FF2B5EF4-FFF2-40B4-BE49-F238E27FC236}">
                    <a16:creationId xmlns:a16="http://schemas.microsoft.com/office/drawing/2014/main" id="{1B921174-9B12-0AAF-495D-D5480D272DFA}"/>
                  </a:ext>
                </a:extLst>
              </p:cNvPr>
              <p:cNvGrpSpPr/>
              <p:nvPr/>
            </p:nvGrpSpPr>
            <p:grpSpPr>
              <a:xfrm>
                <a:off x="4188892" y="1168460"/>
                <a:ext cx="374057" cy="4971316"/>
                <a:chOff x="2884750" y="1168460"/>
                <a:chExt cx="374057" cy="4971316"/>
              </a:xfrm>
            </p:grpSpPr>
            <p:grpSp>
              <p:nvGrpSpPr>
                <p:cNvPr id="2425" name="Gruppe 2424">
                  <a:extLst>
                    <a:ext uri="{FF2B5EF4-FFF2-40B4-BE49-F238E27FC236}">
                      <a16:creationId xmlns:a16="http://schemas.microsoft.com/office/drawing/2014/main" id="{13D4B683-563C-9A3E-4CF9-87355EE45958}"/>
                    </a:ext>
                  </a:extLst>
                </p:cNvPr>
                <p:cNvGrpSpPr/>
                <p:nvPr/>
              </p:nvGrpSpPr>
              <p:grpSpPr>
                <a:xfrm>
                  <a:off x="2884750" y="1168460"/>
                  <a:ext cx="358241" cy="4542339"/>
                  <a:chOff x="3468415" y="1754237"/>
                  <a:chExt cx="358241" cy="4542339"/>
                </a:xfrm>
              </p:grpSpPr>
              <p:sp>
                <p:nvSpPr>
                  <p:cNvPr id="2427" name="Tekstfelt 2426">
                    <a:extLst>
                      <a:ext uri="{FF2B5EF4-FFF2-40B4-BE49-F238E27FC236}">
                        <a16:creationId xmlns:a16="http://schemas.microsoft.com/office/drawing/2014/main" id="{925C487B-F602-2414-336D-F92863CB7EF7}"/>
                      </a:ext>
                    </a:extLst>
                  </p:cNvPr>
                  <p:cNvSpPr txBox="1"/>
                  <p:nvPr/>
                </p:nvSpPr>
                <p:spPr>
                  <a:xfrm>
                    <a:off x="3477366" y="60811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217</a:t>
                    </a:r>
                  </a:p>
                </p:txBody>
              </p:sp>
              <p:sp>
                <p:nvSpPr>
                  <p:cNvPr id="2428" name="Tekstfelt 2427">
                    <a:extLst>
                      <a:ext uri="{FF2B5EF4-FFF2-40B4-BE49-F238E27FC236}">
                        <a16:creationId xmlns:a16="http://schemas.microsoft.com/office/drawing/2014/main" id="{876EE1A0-8F39-D64A-8F37-E2137B134DFB}"/>
                      </a:ext>
                    </a:extLst>
                  </p:cNvPr>
                  <p:cNvSpPr txBox="1"/>
                  <p:nvPr/>
                </p:nvSpPr>
                <p:spPr>
                  <a:xfrm>
                    <a:off x="3470660" y="218566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226</a:t>
                    </a:r>
                  </a:p>
                </p:txBody>
              </p:sp>
              <p:sp>
                <p:nvSpPr>
                  <p:cNvPr id="2429" name="Tekstfelt 2428">
                    <a:extLst>
                      <a:ext uri="{FF2B5EF4-FFF2-40B4-BE49-F238E27FC236}">
                        <a16:creationId xmlns:a16="http://schemas.microsoft.com/office/drawing/2014/main" id="{C17A2F91-2CCD-948A-2051-5A6CB8F15D7B}"/>
                      </a:ext>
                    </a:extLst>
                  </p:cNvPr>
                  <p:cNvSpPr txBox="1"/>
                  <p:nvPr/>
                </p:nvSpPr>
                <p:spPr>
                  <a:xfrm>
                    <a:off x="3470659" y="26193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225</a:t>
                    </a:r>
                  </a:p>
                </p:txBody>
              </p:sp>
              <p:sp>
                <p:nvSpPr>
                  <p:cNvPr id="2430" name="Tekstfelt 2429">
                    <a:extLst>
                      <a:ext uri="{FF2B5EF4-FFF2-40B4-BE49-F238E27FC236}">
                        <a16:creationId xmlns:a16="http://schemas.microsoft.com/office/drawing/2014/main" id="{D57F3BDC-2C18-1288-0C86-88E478936D32}"/>
                      </a:ext>
                    </a:extLst>
                  </p:cNvPr>
                  <p:cNvSpPr txBox="1"/>
                  <p:nvPr/>
                </p:nvSpPr>
                <p:spPr>
                  <a:xfrm>
                    <a:off x="3468415" y="305412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224</a:t>
                    </a:r>
                  </a:p>
                </p:txBody>
              </p:sp>
              <p:sp>
                <p:nvSpPr>
                  <p:cNvPr id="2431" name="Tekstfelt 2430">
                    <a:extLst>
                      <a:ext uri="{FF2B5EF4-FFF2-40B4-BE49-F238E27FC236}">
                        <a16:creationId xmlns:a16="http://schemas.microsoft.com/office/drawing/2014/main" id="{A34E8CCE-8875-7A0A-70D9-ED1511D7A121}"/>
                      </a:ext>
                    </a:extLst>
                  </p:cNvPr>
                  <p:cNvSpPr txBox="1"/>
                  <p:nvPr/>
                </p:nvSpPr>
                <p:spPr>
                  <a:xfrm>
                    <a:off x="3469533" y="348555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223</a:t>
                    </a:r>
                  </a:p>
                </p:txBody>
              </p:sp>
              <p:sp>
                <p:nvSpPr>
                  <p:cNvPr id="2432" name="Tekstfelt 2431">
                    <a:extLst>
                      <a:ext uri="{FF2B5EF4-FFF2-40B4-BE49-F238E27FC236}">
                        <a16:creationId xmlns:a16="http://schemas.microsoft.com/office/drawing/2014/main" id="{E20638F1-78C3-EC67-1B3F-75550342787A}"/>
                      </a:ext>
                    </a:extLst>
                  </p:cNvPr>
                  <p:cNvSpPr txBox="1"/>
                  <p:nvPr/>
                </p:nvSpPr>
                <p:spPr>
                  <a:xfrm>
                    <a:off x="3470652" y="391699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222</a:t>
                    </a:r>
                  </a:p>
                </p:txBody>
              </p:sp>
              <p:sp>
                <p:nvSpPr>
                  <p:cNvPr id="2433" name="Tekstfelt 2432">
                    <a:extLst>
                      <a:ext uri="{FF2B5EF4-FFF2-40B4-BE49-F238E27FC236}">
                        <a16:creationId xmlns:a16="http://schemas.microsoft.com/office/drawing/2014/main" id="{A9B190E1-3C76-12D4-0905-6837C502FA56}"/>
                      </a:ext>
                    </a:extLst>
                  </p:cNvPr>
                  <p:cNvSpPr txBox="1"/>
                  <p:nvPr/>
                </p:nvSpPr>
                <p:spPr>
                  <a:xfrm>
                    <a:off x="3471769" y="434842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221</a:t>
                    </a:r>
                  </a:p>
                </p:txBody>
              </p:sp>
              <p:sp>
                <p:nvSpPr>
                  <p:cNvPr id="2434" name="Tekstfelt 2433">
                    <a:extLst>
                      <a:ext uri="{FF2B5EF4-FFF2-40B4-BE49-F238E27FC236}">
                        <a16:creationId xmlns:a16="http://schemas.microsoft.com/office/drawing/2014/main" id="{6ABDEADA-50F4-9A89-D557-7E24D5868D09}"/>
                      </a:ext>
                    </a:extLst>
                  </p:cNvPr>
                  <p:cNvSpPr txBox="1"/>
                  <p:nvPr/>
                </p:nvSpPr>
                <p:spPr>
                  <a:xfrm>
                    <a:off x="3472887" y="477984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220</a:t>
                    </a:r>
                  </a:p>
                </p:txBody>
              </p:sp>
              <p:sp>
                <p:nvSpPr>
                  <p:cNvPr id="2435" name="Tekstfelt 2434">
                    <a:extLst>
                      <a:ext uri="{FF2B5EF4-FFF2-40B4-BE49-F238E27FC236}">
                        <a16:creationId xmlns:a16="http://schemas.microsoft.com/office/drawing/2014/main" id="{1B40C935-4436-5B15-287A-CABAD2D17048}"/>
                      </a:ext>
                    </a:extLst>
                  </p:cNvPr>
                  <p:cNvSpPr txBox="1"/>
                  <p:nvPr/>
                </p:nvSpPr>
                <p:spPr>
                  <a:xfrm>
                    <a:off x="3477366" y="521127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219</a:t>
                    </a:r>
                  </a:p>
                </p:txBody>
              </p:sp>
              <p:sp>
                <p:nvSpPr>
                  <p:cNvPr id="2436" name="Tekstfelt 2435">
                    <a:extLst>
                      <a:ext uri="{FF2B5EF4-FFF2-40B4-BE49-F238E27FC236}">
                        <a16:creationId xmlns:a16="http://schemas.microsoft.com/office/drawing/2014/main" id="{525DDD6D-65C2-A964-F9DB-F561E739FA34}"/>
                      </a:ext>
                    </a:extLst>
                  </p:cNvPr>
                  <p:cNvSpPr txBox="1"/>
                  <p:nvPr/>
                </p:nvSpPr>
                <p:spPr>
                  <a:xfrm>
                    <a:off x="3478484" y="5646066"/>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218</a:t>
                    </a:r>
                  </a:p>
                </p:txBody>
              </p:sp>
              <p:sp>
                <p:nvSpPr>
                  <p:cNvPr id="2437" name="Tekstfelt 2436">
                    <a:extLst>
                      <a:ext uri="{FF2B5EF4-FFF2-40B4-BE49-F238E27FC236}">
                        <a16:creationId xmlns:a16="http://schemas.microsoft.com/office/drawing/2014/main" id="{BED2530C-F97E-3B9B-89F9-C6A4A304C534}"/>
                      </a:ext>
                    </a:extLst>
                  </p:cNvPr>
                  <p:cNvSpPr txBox="1"/>
                  <p:nvPr/>
                </p:nvSpPr>
                <p:spPr>
                  <a:xfrm>
                    <a:off x="3469542" y="17542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227</a:t>
                    </a:r>
                  </a:p>
                </p:txBody>
              </p:sp>
            </p:grpSp>
            <p:sp>
              <p:nvSpPr>
                <p:cNvPr id="2426" name="Tekstfelt 2425">
                  <a:extLst>
                    <a:ext uri="{FF2B5EF4-FFF2-40B4-BE49-F238E27FC236}">
                      <a16:creationId xmlns:a16="http://schemas.microsoft.com/office/drawing/2014/main" id="{53898474-7418-B9DA-27FE-5FF7C2E43941}"/>
                    </a:ext>
                  </a:extLst>
                </p:cNvPr>
                <p:cNvSpPr txBox="1"/>
                <p:nvPr/>
              </p:nvSpPr>
              <p:spPr>
                <a:xfrm>
                  <a:off x="2910635" y="59243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216</a:t>
                  </a:r>
                </a:p>
              </p:txBody>
            </p:sp>
          </p:grpSp>
          <p:grpSp>
            <p:nvGrpSpPr>
              <p:cNvPr id="1809" name="Gruppe 1808">
                <a:extLst>
                  <a:ext uri="{FF2B5EF4-FFF2-40B4-BE49-F238E27FC236}">
                    <a16:creationId xmlns:a16="http://schemas.microsoft.com/office/drawing/2014/main" id="{8AEA7834-5F88-A4B6-B79B-586DB0278A8A}"/>
                  </a:ext>
                </a:extLst>
              </p:cNvPr>
              <p:cNvGrpSpPr/>
              <p:nvPr/>
            </p:nvGrpSpPr>
            <p:grpSpPr>
              <a:xfrm>
                <a:off x="5119196" y="1063299"/>
                <a:ext cx="444157" cy="5190614"/>
                <a:chOff x="5753799" y="1204530"/>
                <a:chExt cx="444157" cy="5190614"/>
              </a:xfrm>
            </p:grpSpPr>
            <p:grpSp>
              <p:nvGrpSpPr>
                <p:cNvPr id="2412" name="Gruppe 2411">
                  <a:extLst>
                    <a:ext uri="{FF2B5EF4-FFF2-40B4-BE49-F238E27FC236}">
                      <a16:creationId xmlns:a16="http://schemas.microsoft.com/office/drawing/2014/main" id="{45B27155-878D-7CAE-79D0-65ED6B53E847}"/>
                    </a:ext>
                  </a:extLst>
                </p:cNvPr>
                <p:cNvGrpSpPr/>
                <p:nvPr/>
              </p:nvGrpSpPr>
              <p:grpSpPr>
                <a:xfrm>
                  <a:off x="5753799" y="1204530"/>
                  <a:ext cx="442069" cy="4756379"/>
                  <a:chOff x="3817279" y="1064461"/>
                  <a:chExt cx="442069" cy="4756379"/>
                </a:xfrm>
              </p:grpSpPr>
              <p:sp>
                <p:nvSpPr>
                  <p:cNvPr id="2414" name="Rektangel 2413">
                    <a:extLst>
                      <a:ext uri="{FF2B5EF4-FFF2-40B4-BE49-F238E27FC236}">
                        <a16:creationId xmlns:a16="http://schemas.microsoft.com/office/drawing/2014/main" id="{F7039D0C-790B-8997-CB78-963C4BB6ECA2}"/>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5" name="Rektangel 2414">
                    <a:extLst>
                      <a:ext uri="{FF2B5EF4-FFF2-40B4-BE49-F238E27FC236}">
                        <a16:creationId xmlns:a16="http://schemas.microsoft.com/office/drawing/2014/main" id="{C1ABF29A-83CC-A7E0-C448-EABB41EDFB08}"/>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6" name="Rektangel 2415">
                    <a:extLst>
                      <a:ext uri="{FF2B5EF4-FFF2-40B4-BE49-F238E27FC236}">
                        <a16:creationId xmlns:a16="http://schemas.microsoft.com/office/drawing/2014/main" id="{82FE0445-2959-5B9D-66BC-16CE475B2A23}"/>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7" name="Rektangel 2416">
                    <a:extLst>
                      <a:ext uri="{FF2B5EF4-FFF2-40B4-BE49-F238E27FC236}">
                        <a16:creationId xmlns:a16="http://schemas.microsoft.com/office/drawing/2014/main" id="{84A3DADB-AEA5-DB8E-8C45-09F5254B87AA}"/>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8" name="Rektangel 2417">
                    <a:extLst>
                      <a:ext uri="{FF2B5EF4-FFF2-40B4-BE49-F238E27FC236}">
                        <a16:creationId xmlns:a16="http://schemas.microsoft.com/office/drawing/2014/main" id="{7A9303FF-58FF-5E60-17E9-4567340D223E}"/>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9" name="Rektangel 2418">
                    <a:extLst>
                      <a:ext uri="{FF2B5EF4-FFF2-40B4-BE49-F238E27FC236}">
                        <a16:creationId xmlns:a16="http://schemas.microsoft.com/office/drawing/2014/main" id="{51028B83-AF91-B2E8-EC0B-7A8265777796}"/>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0" name="Rektangel 2419">
                    <a:extLst>
                      <a:ext uri="{FF2B5EF4-FFF2-40B4-BE49-F238E27FC236}">
                        <a16:creationId xmlns:a16="http://schemas.microsoft.com/office/drawing/2014/main" id="{56091D61-0660-AC5A-052C-43F505361482}"/>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1" name="Rektangel 2420">
                    <a:extLst>
                      <a:ext uri="{FF2B5EF4-FFF2-40B4-BE49-F238E27FC236}">
                        <a16:creationId xmlns:a16="http://schemas.microsoft.com/office/drawing/2014/main" id="{6CBE8D4B-F6B4-227B-D6D6-30BBB3287C7A}"/>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2" name="Rektangel 2421">
                    <a:extLst>
                      <a:ext uri="{FF2B5EF4-FFF2-40B4-BE49-F238E27FC236}">
                        <a16:creationId xmlns:a16="http://schemas.microsoft.com/office/drawing/2014/main" id="{6CC38F87-2762-EAA6-A8B0-951E601A235D}"/>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3" name="Rektangel 2422">
                    <a:extLst>
                      <a:ext uri="{FF2B5EF4-FFF2-40B4-BE49-F238E27FC236}">
                        <a16:creationId xmlns:a16="http://schemas.microsoft.com/office/drawing/2014/main" id="{B6FEEF3E-4756-7960-3FDE-A2AA9C9012DC}"/>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4" name="Rektangel 2423">
                    <a:extLst>
                      <a:ext uri="{FF2B5EF4-FFF2-40B4-BE49-F238E27FC236}">
                        <a16:creationId xmlns:a16="http://schemas.microsoft.com/office/drawing/2014/main" id="{6A363A1B-2BD1-9377-A833-34D15D9143B1}"/>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13" name="Rektangel 2412">
                  <a:extLst>
                    <a:ext uri="{FF2B5EF4-FFF2-40B4-BE49-F238E27FC236}">
                      <a16:creationId xmlns:a16="http://schemas.microsoft.com/office/drawing/2014/main" id="{CC0AB6AF-FA75-01C0-57C2-BDF94A0FD880}"/>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0" name="Gruppe 1809">
                <a:extLst>
                  <a:ext uri="{FF2B5EF4-FFF2-40B4-BE49-F238E27FC236}">
                    <a16:creationId xmlns:a16="http://schemas.microsoft.com/office/drawing/2014/main" id="{7B70A7D9-5842-FB5E-4694-DD4AE20A591A}"/>
                  </a:ext>
                </a:extLst>
              </p:cNvPr>
              <p:cNvGrpSpPr/>
              <p:nvPr/>
            </p:nvGrpSpPr>
            <p:grpSpPr>
              <a:xfrm>
                <a:off x="4687520" y="1061335"/>
                <a:ext cx="444157" cy="5190614"/>
                <a:chOff x="5753799" y="1204530"/>
                <a:chExt cx="444157" cy="5190614"/>
              </a:xfrm>
            </p:grpSpPr>
            <p:grpSp>
              <p:nvGrpSpPr>
                <p:cNvPr id="2399" name="Gruppe 2398">
                  <a:extLst>
                    <a:ext uri="{FF2B5EF4-FFF2-40B4-BE49-F238E27FC236}">
                      <a16:creationId xmlns:a16="http://schemas.microsoft.com/office/drawing/2014/main" id="{95341D9E-F7A1-F33F-02D0-C102FDA38764}"/>
                    </a:ext>
                  </a:extLst>
                </p:cNvPr>
                <p:cNvGrpSpPr/>
                <p:nvPr/>
              </p:nvGrpSpPr>
              <p:grpSpPr>
                <a:xfrm>
                  <a:off x="5753799" y="1204530"/>
                  <a:ext cx="442069" cy="4756379"/>
                  <a:chOff x="3817279" y="1064461"/>
                  <a:chExt cx="442069" cy="4756379"/>
                </a:xfrm>
              </p:grpSpPr>
              <p:sp>
                <p:nvSpPr>
                  <p:cNvPr id="2401" name="Rektangel 2400">
                    <a:extLst>
                      <a:ext uri="{FF2B5EF4-FFF2-40B4-BE49-F238E27FC236}">
                        <a16:creationId xmlns:a16="http://schemas.microsoft.com/office/drawing/2014/main" id="{96134DCB-9FA3-A54F-9131-9108045A733E}"/>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2" name="Rektangel 2401">
                    <a:extLst>
                      <a:ext uri="{FF2B5EF4-FFF2-40B4-BE49-F238E27FC236}">
                        <a16:creationId xmlns:a16="http://schemas.microsoft.com/office/drawing/2014/main" id="{59097ECC-43D6-88CE-A68E-EB26F5B7C10B}"/>
                      </a:ext>
                    </a:extLst>
                  </p:cNvPr>
                  <p:cNvSpPr>
                    <a:spLocks noChangeAspect="1"/>
                  </p:cNvSpPr>
                  <p:nvPr/>
                </p:nvSpPr>
                <p:spPr>
                  <a:xfrm>
                    <a:off x="3819523" y="1064461"/>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3" name="Rektangel 2402">
                    <a:extLst>
                      <a:ext uri="{FF2B5EF4-FFF2-40B4-BE49-F238E27FC236}">
                        <a16:creationId xmlns:a16="http://schemas.microsoft.com/office/drawing/2014/main" id="{75FEDFD8-4305-EA44-2659-8EAC4C331439}"/>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4" name="Rektangel 2403">
                    <a:extLst>
                      <a:ext uri="{FF2B5EF4-FFF2-40B4-BE49-F238E27FC236}">
                        <a16:creationId xmlns:a16="http://schemas.microsoft.com/office/drawing/2014/main" id="{D8CFE537-F236-9FCD-42D5-234502A2A0D4}"/>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5" name="Rektangel 2404">
                    <a:extLst>
                      <a:ext uri="{FF2B5EF4-FFF2-40B4-BE49-F238E27FC236}">
                        <a16:creationId xmlns:a16="http://schemas.microsoft.com/office/drawing/2014/main" id="{C05BE4FE-378A-89BF-9FF3-A0F295AAAF80}"/>
                      </a:ext>
                    </a:extLst>
                  </p:cNvPr>
                  <p:cNvSpPr>
                    <a:spLocks noChangeAspect="1"/>
                  </p:cNvSpPr>
                  <p:nvPr/>
                </p:nvSpPr>
                <p:spPr>
                  <a:xfrm>
                    <a:off x="3817279" y="2796903"/>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6" name="Rektangel 2405">
                    <a:extLst>
                      <a:ext uri="{FF2B5EF4-FFF2-40B4-BE49-F238E27FC236}">
                        <a16:creationId xmlns:a16="http://schemas.microsoft.com/office/drawing/2014/main" id="{954225C6-B391-95C6-F680-780761ABD173}"/>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7" name="Rektangel 2406">
                    <a:extLst>
                      <a:ext uri="{FF2B5EF4-FFF2-40B4-BE49-F238E27FC236}">
                        <a16:creationId xmlns:a16="http://schemas.microsoft.com/office/drawing/2014/main" id="{2F3BFA8B-A145-8B9C-B713-0B7F3B41CF03}"/>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8" name="Rektangel 2407">
                    <a:extLst>
                      <a:ext uri="{FF2B5EF4-FFF2-40B4-BE49-F238E27FC236}">
                        <a16:creationId xmlns:a16="http://schemas.microsoft.com/office/drawing/2014/main" id="{1238FB95-351F-F7FA-60F4-E8022D19B0CC}"/>
                      </a:ext>
                    </a:extLst>
                  </p:cNvPr>
                  <p:cNvSpPr>
                    <a:spLocks noChangeAspect="1"/>
                  </p:cNvSpPr>
                  <p:nvPr/>
                </p:nvSpPr>
                <p:spPr>
                  <a:xfrm>
                    <a:off x="3820633" y="409119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9" name="Rektangel 2408">
                    <a:extLst>
                      <a:ext uri="{FF2B5EF4-FFF2-40B4-BE49-F238E27FC236}">
                        <a16:creationId xmlns:a16="http://schemas.microsoft.com/office/drawing/2014/main" id="{A56D002E-B8E0-A201-908E-75CC194F066A}"/>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0" name="Rektangel 2409">
                    <a:extLst>
                      <a:ext uri="{FF2B5EF4-FFF2-40B4-BE49-F238E27FC236}">
                        <a16:creationId xmlns:a16="http://schemas.microsoft.com/office/drawing/2014/main" id="{49E276AA-497B-D8F3-9AB9-3B13FE68D9D9}"/>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1" name="Rektangel 2410">
                    <a:extLst>
                      <a:ext uri="{FF2B5EF4-FFF2-40B4-BE49-F238E27FC236}">
                        <a16:creationId xmlns:a16="http://schemas.microsoft.com/office/drawing/2014/main" id="{B16E89BA-D782-8BA0-9D5B-3EB2D6F9C6D4}"/>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00" name="Rektangel 2399">
                  <a:extLst>
                    <a:ext uri="{FF2B5EF4-FFF2-40B4-BE49-F238E27FC236}">
                      <a16:creationId xmlns:a16="http://schemas.microsoft.com/office/drawing/2014/main" id="{46BAD295-D504-F4DE-1957-EB18DCF4F483}"/>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1" name="Gruppe 1810">
                <a:extLst>
                  <a:ext uri="{FF2B5EF4-FFF2-40B4-BE49-F238E27FC236}">
                    <a16:creationId xmlns:a16="http://schemas.microsoft.com/office/drawing/2014/main" id="{EB1A1192-E2CC-BA7B-C292-4BBC59969E80}"/>
                  </a:ext>
                </a:extLst>
              </p:cNvPr>
              <p:cNvGrpSpPr/>
              <p:nvPr/>
            </p:nvGrpSpPr>
            <p:grpSpPr>
              <a:xfrm>
                <a:off x="3819968" y="1058901"/>
                <a:ext cx="444157" cy="5190614"/>
                <a:chOff x="5753799" y="1204530"/>
                <a:chExt cx="444157" cy="5190614"/>
              </a:xfrm>
            </p:grpSpPr>
            <p:grpSp>
              <p:nvGrpSpPr>
                <p:cNvPr id="2386" name="Gruppe 2385">
                  <a:extLst>
                    <a:ext uri="{FF2B5EF4-FFF2-40B4-BE49-F238E27FC236}">
                      <a16:creationId xmlns:a16="http://schemas.microsoft.com/office/drawing/2014/main" id="{FABAFC6E-1B16-4098-D565-3DF20CC37E7F}"/>
                    </a:ext>
                  </a:extLst>
                </p:cNvPr>
                <p:cNvGrpSpPr/>
                <p:nvPr/>
              </p:nvGrpSpPr>
              <p:grpSpPr>
                <a:xfrm>
                  <a:off x="5753799" y="1204530"/>
                  <a:ext cx="442069" cy="4756379"/>
                  <a:chOff x="3817279" y="1064461"/>
                  <a:chExt cx="442069" cy="4756379"/>
                </a:xfrm>
              </p:grpSpPr>
              <p:sp>
                <p:nvSpPr>
                  <p:cNvPr id="2388" name="Rektangel 2387">
                    <a:extLst>
                      <a:ext uri="{FF2B5EF4-FFF2-40B4-BE49-F238E27FC236}">
                        <a16:creationId xmlns:a16="http://schemas.microsoft.com/office/drawing/2014/main" id="{03700CCE-6121-5116-28DB-CAB107F26988}"/>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9" name="Rektangel 2388">
                    <a:extLst>
                      <a:ext uri="{FF2B5EF4-FFF2-40B4-BE49-F238E27FC236}">
                        <a16:creationId xmlns:a16="http://schemas.microsoft.com/office/drawing/2014/main" id="{62C19CEB-4952-D3E0-F757-AB769B9A1123}"/>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0" name="Rektangel 2389">
                    <a:extLst>
                      <a:ext uri="{FF2B5EF4-FFF2-40B4-BE49-F238E27FC236}">
                        <a16:creationId xmlns:a16="http://schemas.microsoft.com/office/drawing/2014/main" id="{0087C302-37B5-4F09-1985-8EB88BE44504}"/>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1" name="Rektangel 2390">
                    <a:extLst>
                      <a:ext uri="{FF2B5EF4-FFF2-40B4-BE49-F238E27FC236}">
                        <a16:creationId xmlns:a16="http://schemas.microsoft.com/office/drawing/2014/main" id="{94C82C53-0B19-734E-C26F-F503B232BC6C}"/>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2" name="Rektangel 2391">
                    <a:extLst>
                      <a:ext uri="{FF2B5EF4-FFF2-40B4-BE49-F238E27FC236}">
                        <a16:creationId xmlns:a16="http://schemas.microsoft.com/office/drawing/2014/main" id="{FFB029C8-A5A3-1D9C-AFEF-14BB8406D568}"/>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3" name="Rektangel 2392">
                    <a:extLst>
                      <a:ext uri="{FF2B5EF4-FFF2-40B4-BE49-F238E27FC236}">
                        <a16:creationId xmlns:a16="http://schemas.microsoft.com/office/drawing/2014/main" id="{21A86025-7F19-43F1-A504-63800C221390}"/>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4" name="Rektangel 2393">
                    <a:extLst>
                      <a:ext uri="{FF2B5EF4-FFF2-40B4-BE49-F238E27FC236}">
                        <a16:creationId xmlns:a16="http://schemas.microsoft.com/office/drawing/2014/main" id="{14E77481-C238-08CD-C8BB-E507DCB8A003}"/>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5" name="Rektangel 2394">
                    <a:extLst>
                      <a:ext uri="{FF2B5EF4-FFF2-40B4-BE49-F238E27FC236}">
                        <a16:creationId xmlns:a16="http://schemas.microsoft.com/office/drawing/2014/main" id="{2BACEA74-02C6-F4CB-5661-ACAE05A4ABB5}"/>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6" name="Rektangel 2395">
                    <a:extLst>
                      <a:ext uri="{FF2B5EF4-FFF2-40B4-BE49-F238E27FC236}">
                        <a16:creationId xmlns:a16="http://schemas.microsoft.com/office/drawing/2014/main" id="{A63FA729-78C2-5AD3-8DE2-990D1020194D}"/>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7" name="Rektangel 2396">
                    <a:extLst>
                      <a:ext uri="{FF2B5EF4-FFF2-40B4-BE49-F238E27FC236}">
                        <a16:creationId xmlns:a16="http://schemas.microsoft.com/office/drawing/2014/main" id="{CD209E27-D949-E1B2-9051-9190D4CF9254}"/>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8" name="Rektangel 2397">
                    <a:extLst>
                      <a:ext uri="{FF2B5EF4-FFF2-40B4-BE49-F238E27FC236}">
                        <a16:creationId xmlns:a16="http://schemas.microsoft.com/office/drawing/2014/main" id="{3BF96BF8-A8F5-2F8C-709D-16EA303D906D}"/>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87" name="Rektangel 2386">
                  <a:extLst>
                    <a:ext uri="{FF2B5EF4-FFF2-40B4-BE49-F238E27FC236}">
                      <a16:creationId xmlns:a16="http://schemas.microsoft.com/office/drawing/2014/main" id="{1AEED9E2-6C21-9403-CDDB-3157F25B5540}"/>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2" name="Gruppe 1811">
                <a:extLst>
                  <a:ext uri="{FF2B5EF4-FFF2-40B4-BE49-F238E27FC236}">
                    <a16:creationId xmlns:a16="http://schemas.microsoft.com/office/drawing/2014/main" id="{9149B2E1-1D94-0118-C36B-BF1C955E9E47}"/>
                  </a:ext>
                </a:extLst>
              </p:cNvPr>
              <p:cNvGrpSpPr/>
              <p:nvPr/>
            </p:nvGrpSpPr>
            <p:grpSpPr>
              <a:xfrm>
                <a:off x="3386295" y="1062122"/>
                <a:ext cx="444157" cy="5190614"/>
                <a:chOff x="5753799" y="1204530"/>
                <a:chExt cx="444157" cy="5190614"/>
              </a:xfrm>
            </p:grpSpPr>
            <p:grpSp>
              <p:nvGrpSpPr>
                <p:cNvPr id="2373" name="Gruppe 2372">
                  <a:extLst>
                    <a:ext uri="{FF2B5EF4-FFF2-40B4-BE49-F238E27FC236}">
                      <a16:creationId xmlns:a16="http://schemas.microsoft.com/office/drawing/2014/main" id="{3CA128D8-5FB0-A86E-8ADA-8A9E37964DDE}"/>
                    </a:ext>
                  </a:extLst>
                </p:cNvPr>
                <p:cNvGrpSpPr/>
                <p:nvPr/>
              </p:nvGrpSpPr>
              <p:grpSpPr>
                <a:xfrm>
                  <a:off x="5753799" y="1204530"/>
                  <a:ext cx="442069" cy="4756379"/>
                  <a:chOff x="3817279" y="1064461"/>
                  <a:chExt cx="442069" cy="4756379"/>
                </a:xfrm>
              </p:grpSpPr>
              <p:sp>
                <p:nvSpPr>
                  <p:cNvPr id="2375" name="Rektangel 2374">
                    <a:extLst>
                      <a:ext uri="{FF2B5EF4-FFF2-40B4-BE49-F238E27FC236}">
                        <a16:creationId xmlns:a16="http://schemas.microsoft.com/office/drawing/2014/main" id="{002BCFA5-BE8C-DBAB-0669-0D89319DB4C9}"/>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6" name="Rektangel 2375">
                    <a:extLst>
                      <a:ext uri="{FF2B5EF4-FFF2-40B4-BE49-F238E27FC236}">
                        <a16:creationId xmlns:a16="http://schemas.microsoft.com/office/drawing/2014/main" id="{809D1280-368C-0390-C27B-5B672CBFA099}"/>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7" name="Rektangel 2376">
                    <a:extLst>
                      <a:ext uri="{FF2B5EF4-FFF2-40B4-BE49-F238E27FC236}">
                        <a16:creationId xmlns:a16="http://schemas.microsoft.com/office/drawing/2014/main" id="{E4CA0FDF-4A60-BB18-34E4-F4B5785EB063}"/>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8" name="Rektangel 2377">
                    <a:extLst>
                      <a:ext uri="{FF2B5EF4-FFF2-40B4-BE49-F238E27FC236}">
                        <a16:creationId xmlns:a16="http://schemas.microsoft.com/office/drawing/2014/main" id="{2B05AAFE-B8D8-3465-45C8-46591FCE2A65}"/>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9" name="Rektangel 2378">
                    <a:extLst>
                      <a:ext uri="{FF2B5EF4-FFF2-40B4-BE49-F238E27FC236}">
                        <a16:creationId xmlns:a16="http://schemas.microsoft.com/office/drawing/2014/main" id="{20D6B05C-3EF2-47FE-79F0-6452376452C3}"/>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0" name="Rektangel 2379">
                    <a:extLst>
                      <a:ext uri="{FF2B5EF4-FFF2-40B4-BE49-F238E27FC236}">
                        <a16:creationId xmlns:a16="http://schemas.microsoft.com/office/drawing/2014/main" id="{E5E07B58-EBBB-F60E-807E-5FBC68F14FC5}"/>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1" name="Rektangel 2380">
                    <a:extLst>
                      <a:ext uri="{FF2B5EF4-FFF2-40B4-BE49-F238E27FC236}">
                        <a16:creationId xmlns:a16="http://schemas.microsoft.com/office/drawing/2014/main" id="{2F95D6CB-9745-BC80-DF79-6F3D1E07BBC4}"/>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2" name="Rektangel 2381">
                    <a:extLst>
                      <a:ext uri="{FF2B5EF4-FFF2-40B4-BE49-F238E27FC236}">
                        <a16:creationId xmlns:a16="http://schemas.microsoft.com/office/drawing/2014/main" id="{E743BA91-31E5-52CB-F895-DE7F4055B2B5}"/>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3" name="Rektangel 2382">
                    <a:extLst>
                      <a:ext uri="{FF2B5EF4-FFF2-40B4-BE49-F238E27FC236}">
                        <a16:creationId xmlns:a16="http://schemas.microsoft.com/office/drawing/2014/main" id="{658C6F09-C0A2-1768-32F4-DA11CD5EA98B}"/>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4" name="Rektangel 2383">
                    <a:extLst>
                      <a:ext uri="{FF2B5EF4-FFF2-40B4-BE49-F238E27FC236}">
                        <a16:creationId xmlns:a16="http://schemas.microsoft.com/office/drawing/2014/main" id="{534E4B4D-D2F8-B6FA-E0D6-2DD8DE0A2061}"/>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5" name="Rektangel 2384">
                    <a:extLst>
                      <a:ext uri="{FF2B5EF4-FFF2-40B4-BE49-F238E27FC236}">
                        <a16:creationId xmlns:a16="http://schemas.microsoft.com/office/drawing/2014/main" id="{6FAB71A4-6780-D9E6-A3F4-9A7B61FB0249}"/>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74" name="Rektangel 2373">
                  <a:extLst>
                    <a:ext uri="{FF2B5EF4-FFF2-40B4-BE49-F238E27FC236}">
                      <a16:creationId xmlns:a16="http://schemas.microsoft.com/office/drawing/2014/main" id="{4FA33955-F137-B1EA-8D57-071AB7703FC0}"/>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3" name="Gruppe 1812">
                <a:extLst>
                  <a:ext uri="{FF2B5EF4-FFF2-40B4-BE49-F238E27FC236}">
                    <a16:creationId xmlns:a16="http://schemas.microsoft.com/office/drawing/2014/main" id="{50776B5A-8DED-84AB-73A7-838A6D4A5F32}"/>
                  </a:ext>
                </a:extLst>
              </p:cNvPr>
              <p:cNvGrpSpPr/>
              <p:nvPr/>
            </p:nvGrpSpPr>
            <p:grpSpPr>
              <a:xfrm>
                <a:off x="2949135" y="1063521"/>
                <a:ext cx="444157" cy="5190614"/>
                <a:chOff x="5753799" y="1204530"/>
                <a:chExt cx="444157" cy="5190614"/>
              </a:xfrm>
            </p:grpSpPr>
            <p:grpSp>
              <p:nvGrpSpPr>
                <p:cNvPr id="2360" name="Gruppe 2359">
                  <a:extLst>
                    <a:ext uri="{FF2B5EF4-FFF2-40B4-BE49-F238E27FC236}">
                      <a16:creationId xmlns:a16="http://schemas.microsoft.com/office/drawing/2014/main" id="{66A2E743-A12F-DC72-4E51-6F5E7B311A63}"/>
                    </a:ext>
                  </a:extLst>
                </p:cNvPr>
                <p:cNvGrpSpPr/>
                <p:nvPr/>
              </p:nvGrpSpPr>
              <p:grpSpPr>
                <a:xfrm>
                  <a:off x="5753799" y="1204530"/>
                  <a:ext cx="442069" cy="4756379"/>
                  <a:chOff x="3817279" y="1064461"/>
                  <a:chExt cx="442069" cy="4756379"/>
                </a:xfrm>
              </p:grpSpPr>
              <p:sp>
                <p:nvSpPr>
                  <p:cNvPr id="2362" name="Rektangel 2361">
                    <a:extLst>
                      <a:ext uri="{FF2B5EF4-FFF2-40B4-BE49-F238E27FC236}">
                        <a16:creationId xmlns:a16="http://schemas.microsoft.com/office/drawing/2014/main" id="{10423BDC-8438-08BF-2179-3334499E7B44}"/>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3" name="Rektangel 2362">
                    <a:extLst>
                      <a:ext uri="{FF2B5EF4-FFF2-40B4-BE49-F238E27FC236}">
                        <a16:creationId xmlns:a16="http://schemas.microsoft.com/office/drawing/2014/main" id="{F97FA86E-AF96-E527-567B-67BFACB8EFAE}"/>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4" name="Rektangel 2363">
                    <a:extLst>
                      <a:ext uri="{FF2B5EF4-FFF2-40B4-BE49-F238E27FC236}">
                        <a16:creationId xmlns:a16="http://schemas.microsoft.com/office/drawing/2014/main" id="{2841DF49-1C5A-2A71-78F0-310653688FDD}"/>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5" name="Rektangel 2364">
                    <a:extLst>
                      <a:ext uri="{FF2B5EF4-FFF2-40B4-BE49-F238E27FC236}">
                        <a16:creationId xmlns:a16="http://schemas.microsoft.com/office/drawing/2014/main" id="{FB9054ED-8E34-5E5E-CE22-5844A9589A44}"/>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6" name="Rektangel 2365">
                    <a:extLst>
                      <a:ext uri="{FF2B5EF4-FFF2-40B4-BE49-F238E27FC236}">
                        <a16:creationId xmlns:a16="http://schemas.microsoft.com/office/drawing/2014/main" id="{822C001A-D9FF-C566-4D3C-B3D7E57DC748}"/>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7" name="Rektangel 2366">
                    <a:extLst>
                      <a:ext uri="{FF2B5EF4-FFF2-40B4-BE49-F238E27FC236}">
                        <a16:creationId xmlns:a16="http://schemas.microsoft.com/office/drawing/2014/main" id="{4152D318-F496-2911-9CB6-3033DD017E5B}"/>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8" name="Rektangel 2367">
                    <a:extLst>
                      <a:ext uri="{FF2B5EF4-FFF2-40B4-BE49-F238E27FC236}">
                        <a16:creationId xmlns:a16="http://schemas.microsoft.com/office/drawing/2014/main" id="{DE9F3745-5353-E008-092D-77D2E2F97A91}"/>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9" name="Rektangel 2368">
                    <a:extLst>
                      <a:ext uri="{FF2B5EF4-FFF2-40B4-BE49-F238E27FC236}">
                        <a16:creationId xmlns:a16="http://schemas.microsoft.com/office/drawing/2014/main" id="{F660D8C3-743B-FE71-D96C-0AAF1CD87C04}"/>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0" name="Rektangel 2369">
                    <a:extLst>
                      <a:ext uri="{FF2B5EF4-FFF2-40B4-BE49-F238E27FC236}">
                        <a16:creationId xmlns:a16="http://schemas.microsoft.com/office/drawing/2014/main" id="{87580ABB-3300-A71D-0CE2-0C1299CE4449}"/>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1" name="Rektangel 2370">
                    <a:extLst>
                      <a:ext uri="{FF2B5EF4-FFF2-40B4-BE49-F238E27FC236}">
                        <a16:creationId xmlns:a16="http://schemas.microsoft.com/office/drawing/2014/main" id="{F3123742-6325-F848-3FB5-6D513418E650}"/>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2" name="Rektangel 2371">
                    <a:extLst>
                      <a:ext uri="{FF2B5EF4-FFF2-40B4-BE49-F238E27FC236}">
                        <a16:creationId xmlns:a16="http://schemas.microsoft.com/office/drawing/2014/main" id="{08C35369-D7ED-7010-7DF4-CB3F147BF282}"/>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61" name="Rektangel 2360">
                  <a:extLst>
                    <a:ext uri="{FF2B5EF4-FFF2-40B4-BE49-F238E27FC236}">
                      <a16:creationId xmlns:a16="http://schemas.microsoft.com/office/drawing/2014/main" id="{5FC03895-B3CF-3D98-3B37-725BB7893F0D}"/>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4" name="Gruppe 1813">
                <a:extLst>
                  <a:ext uri="{FF2B5EF4-FFF2-40B4-BE49-F238E27FC236}">
                    <a16:creationId xmlns:a16="http://schemas.microsoft.com/office/drawing/2014/main" id="{A1F12391-94B7-C029-9E30-B37885AB9E75}"/>
                  </a:ext>
                </a:extLst>
              </p:cNvPr>
              <p:cNvGrpSpPr/>
              <p:nvPr/>
            </p:nvGrpSpPr>
            <p:grpSpPr>
              <a:xfrm>
                <a:off x="2514229" y="1065829"/>
                <a:ext cx="444157" cy="5190614"/>
                <a:chOff x="5753799" y="1204530"/>
                <a:chExt cx="444157" cy="5190614"/>
              </a:xfrm>
            </p:grpSpPr>
            <p:grpSp>
              <p:nvGrpSpPr>
                <p:cNvPr id="2347" name="Gruppe 2346">
                  <a:extLst>
                    <a:ext uri="{FF2B5EF4-FFF2-40B4-BE49-F238E27FC236}">
                      <a16:creationId xmlns:a16="http://schemas.microsoft.com/office/drawing/2014/main" id="{83AAF93F-5992-4D0E-AB83-3555FE363AA2}"/>
                    </a:ext>
                  </a:extLst>
                </p:cNvPr>
                <p:cNvGrpSpPr/>
                <p:nvPr/>
              </p:nvGrpSpPr>
              <p:grpSpPr>
                <a:xfrm>
                  <a:off x="5753799" y="1204530"/>
                  <a:ext cx="442069" cy="4756379"/>
                  <a:chOff x="3817279" y="1064461"/>
                  <a:chExt cx="442069" cy="4756379"/>
                </a:xfrm>
              </p:grpSpPr>
              <p:sp>
                <p:nvSpPr>
                  <p:cNvPr id="2349" name="Rektangel 2348">
                    <a:extLst>
                      <a:ext uri="{FF2B5EF4-FFF2-40B4-BE49-F238E27FC236}">
                        <a16:creationId xmlns:a16="http://schemas.microsoft.com/office/drawing/2014/main" id="{0FDDC3FB-F9CA-F339-E883-1C55AA7C7E56}"/>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0" name="Rektangel 2349">
                    <a:extLst>
                      <a:ext uri="{FF2B5EF4-FFF2-40B4-BE49-F238E27FC236}">
                        <a16:creationId xmlns:a16="http://schemas.microsoft.com/office/drawing/2014/main" id="{16BF766A-360E-C765-F003-16BD14AE0C5A}"/>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dirty="0"/>
                  </a:p>
                </p:txBody>
              </p:sp>
              <p:sp>
                <p:nvSpPr>
                  <p:cNvPr id="2351" name="Rektangel 2350">
                    <a:extLst>
                      <a:ext uri="{FF2B5EF4-FFF2-40B4-BE49-F238E27FC236}">
                        <a16:creationId xmlns:a16="http://schemas.microsoft.com/office/drawing/2014/main" id="{6FCB5B9A-8D29-92AA-4899-326E013C0008}"/>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2" name="Rektangel 2351">
                    <a:extLst>
                      <a:ext uri="{FF2B5EF4-FFF2-40B4-BE49-F238E27FC236}">
                        <a16:creationId xmlns:a16="http://schemas.microsoft.com/office/drawing/2014/main" id="{AD4EE0E9-6360-0A66-8CC9-DEFFB8958CC5}"/>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3" name="Rektangel 2352">
                    <a:extLst>
                      <a:ext uri="{FF2B5EF4-FFF2-40B4-BE49-F238E27FC236}">
                        <a16:creationId xmlns:a16="http://schemas.microsoft.com/office/drawing/2014/main" id="{ECBE0B4D-CBEF-F829-DEBD-2636E3B6FACC}"/>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4" name="Rektangel 2353">
                    <a:extLst>
                      <a:ext uri="{FF2B5EF4-FFF2-40B4-BE49-F238E27FC236}">
                        <a16:creationId xmlns:a16="http://schemas.microsoft.com/office/drawing/2014/main" id="{56C4E5FE-84BD-A015-01F5-BBA6B494A056}"/>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5" name="Rektangel 2354">
                    <a:extLst>
                      <a:ext uri="{FF2B5EF4-FFF2-40B4-BE49-F238E27FC236}">
                        <a16:creationId xmlns:a16="http://schemas.microsoft.com/office/drawing/2014/main" id="{AAD46117-EC54-8D12-F57F-9EEFEC303F7E}"/>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6" name="Rektangel 2355">
                    <a:extLst>
                      <a:ext uri="{FF2B5EF4-FFF2-40B4-BE49-F238E27FC236}">
                        <a16:creationId xmlns:a16="http://schemas.microsoft.com/office/drawing/2014/main" id="{81432C7F-C724-60B2-D910-464F15D0E7B9}"/>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7" name="Rektangel 2356">
                    <a:extLst>
                      <a:ext uri="{FF2B5EF4-FFF2-40B4-BE49-F238E27FC236}">
                        <a16:creationId xmlns:a16="http://schemas.microsoft.com/office/drawing/2014/main" id="{B3BC0C1F-5591-8AEB-9350-07F1A319062C}"/>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8" name="Rektangel 2357">
                    <a:extLst>
                      <a:ext uri="{FF2B5EF4-FFF2-40B4-BE49-F238E27FC236}">
                        <a16:creationId xmlns:a16="http://schemas.microsoft.com/office/drawing/2014/main" id="{3AED26B4-E90C-9D68-1A3F-C578F2F0443F}"/>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9" name="Rektangel 2358">
                    <a:extLst>
                      <a:ext uri="{FF2B5EF4-FFF2-40B4-BE49-F238E27FC236}">
                        <a16:creationId xmlns:a16="http://schemas.microsoft.com/office/drawing/2014/main" id="{41847F76-5B19-B792-2936-7527AF010890}"/>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48" name="Rektangel 2347">
                  <a:extLst>
                    <a:ext uri="{FF2B5EF4-FFF2-40B4-BE49-F238E27FC236}">
                      <a16:creationId xmlns:a16="http://schemas.microsoft.com/office/drawing/2014/main" id="{3877BF63-3C9A-A3E8-3A02-93F4682E2873}"/>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5" name="Gruppe 1814">
                <a:extLst>
                  <a:ext uri="{FF2B5EF4-FFF2-40B4-BE49-F238E27FC236}">
                    <a16:creationId xmlns:a16="http://schemas.microsoft.com/office/drawing/2014/main" id="{1B16BAC7-1F95-D9B1-6715-CBDBEB83512C}"/>
                  </a:ext>
                </a:extLst>
              </p:cNvPr>
              <p:cNvGrpSpPr/>
              <p:nvPr/>
            </p:nvGrpSpPr>
            <p:grpSpPr>
              <a:xfrm>
                <a:off x="2075940" y="1067864"/>
                <a:ext cx="444157" cy="5190614"/>
                <a:chOff x="5753799" y="1204530"/>
                <a:chExt cx="444157" cy="5190614"/>
              </a:xfrm>
            </p:grpSpPr>
            <p:grpSp>
              <p:nvGrpSpPr>
                <p:cNvPr id="2334" name="Gruppe 2333">
                  <a:extLst>
                    <a:ext uri="{FF2B5EF4-FFF2-40B4-BE49-F238E27FC236}">
                      <a16:creationId xmlns:a16="http://schemas.microsoft.com/office/drawing/2014/main" id="{C9E58E5D-9143-77C7-721D-A21F9C6ECB6E}"/>
                    </a:ext>
                  </a:extLst>
                </p:cNvPr>
                <p:cNvGrpSpPr/>
                <p:nvPr/>
              </p:nvGrpSpPr>
              <p:grpSpPr>
                <a:xfrm>
                  <a:off x="5753799" y="1204530"/>
                  <a:ext cx="442069" cy="4756379"/>
                  <a:chOff x="3817279" y="1064461"/>
                  <a:chExt cx="442069" cy="4756379"/>
                </a:xfrm>
              </p:grpSpPr>
              <p:sp>
                <p:nvSpPr>
                  <p:cNvPr id="2336" name="Rektangel 2335">
                    <a:extLst>
                      <a:ext uri="{FF2B5EF4-FFF2-40B4-BE49-F238E27FC236}">
                        <a16:creationId xmlns:a16="http://schemas.microsoft.com/office/drawing/2014/main" id="{9E81C897-50CC-E283-D1BB-747E06861DB7}"/>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7" name="Rektangel 2336">
                    <a:extLst>
                      <a:ext uri="{FF2B5EF4-FFF2-40B4-BE49-F238E27FC236}">
                        <a16:creationId xmlns:a16="http://schemas.microsoft.com/office/drawing/2014/main" id="{F794B01F-7A43-1CB1-0498-A9F00CA0E3B5}"/>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8" name="Rektangel 2337">
                    <a:extLst>
                      <a:ext uri="{FF2B5EF4-FFF2-40B4-BE49-F238E27FC236}">
                        <a16:creationId xmlns:a16="http://schemas.microsoft.com/office/drawing/2014/main" id="{6B5F179C-C551-1E75-2510-20ABCFCF0066}"/>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9" name="Rektangel 2338">
                    <a:extLst>
                      <a:ext uri="{FF2B5EF4-FFF2-40B4-BE49-F238E27FC236}">
                        <a16:creationId xmlns:a16="http://schemas.microsoft.com/office/drawing/2014/main" id="{34603F8A-2D60-BD8B-E0B0-A78E0499259D}"/>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0" name="Rektangel 2339">
                    <a:extLst>
                      <a:ext uri="{FF2B5EF4-FFF2-40B4-BE49-F238E27FC236}">
                        <a16:creationId xmlns:a16="http://schemas.microsoft.com/office/drawing/2014/main" id="{249C11BE-536B-4518-2FE9-826158990293}"/>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1" name="Rektangel 2340">
                    <a:extLst>
                      <a:ext uri="{FF2B5EF4-FFF2-40B4-BE49-F238E27FC236}">
                        <a16:creationId xmlns:a16="http://schemas.microsoft.com/office/drawing/2014/main" id="{FA48499E-E836-0CB6-7F5F-CBABD41DDD9B}"/>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2" name="Rektangel 2341">
                    <a:extLst>
                      <a:ext uri="{FF2B5EF4-FFF2-40B4-BE49-F238E27FC236}">
                        <a16:creationId xmlns:a16="http://schemas.microsoft.com/office/drawing/2014/main" id="{F42B8CE5-B412-C6C3-B6AE-C843750A488B}"/>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3" name="Rektangel 2342">
                    <a:extLst>
                      <a:ext uri="{FF2B5EF4-FFF2-40B4-BE49-F238E27FC236}">
                        <a16:creationId xmlns:a16="http://schemas.microsoft.com/office/drawing/2014/main" id="{DA85100C-0A7C-8DB1-985A-1B40F0C4932B}"/>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4" name="Rektangel 2343">
                    <a:extLst>
                      <a:ext uri="{FF2B5EF4-FFF2-40B4-BE49-F238E27FC236}">
                        <a16:creationId xmlns:a16="http://schemas.microsoft.com/office/drawing/2014/main" id="{AD5294D1-8711-2B25-38B3-CE8EB54022F8}"/>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5" name="Rektangel 2344">
                    <a:extLst>
                      <a:ext uri="{FF2B5EF4-FFF2-40B4-BE49-F238E27FC236}">
                        <a16:creationId xmlns:a16="http://schemas.microsoft.com/office/drawing/2014/main" id="{B130129E-9011-2FE6-F883-8A7AA22CDF5D}"/>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6" name="Rektangel 2345">
                    <a:extLst>
                      <a:ext uri="{FF2B5EF4-FFF2-40B4-BE49-F238E27FC236}">
                        <a16:creationId xmlns:a16="http://schemas.microsoft.com/office/drawing/2014/main" id="{ADCD2D2C-82FB-95FF-C8FA-BEABD109DDDA}"/>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35" name="Rektangel 2334">
                  <a:extLst>
                    <a:ext uri="{FF2B5EF4-FFF2-40B4-BE49-F238E27FC236}">
                      <a16:creationId xmlns:a16="http://schemas.microsoft.com/office/drawing/2014/main" id="{8C42AA54-4BF7-B8FC-4EF7-D89FC9A52FB7}"/>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6" name="Gruppe 1815">
                <a:extLst>
                  <a:ext uri="{FF2B5EF4-FFF2-40B4-BE49-F238E27FC236}">
                    <a16:creationId xmlns:a16="http://schemas.microsoft.com/office/drawing/2014/main" id="{F7FE07D3-C621-700E-5098-3483B52B5F63}"/>
                  </a:ext>
                </a:extLst>
              </p:cNvPr>
              <p:cNvGrpSpPr/>
              <p:nvPr/>
            </p:nvGrpSpPr>
            <p:grpSpPr>
              <a:xfrm>
                <a:off x="1644775" y="1068629"/>
                <a:ext cx="444157" cy="5190614"/>
                <a:chOff x="5753799" y="1204530"/>
                <a:chExt cx="444157" cy="5190614"/>
              </a:xfrm>
            </p:grpSpPr>
            <p:grpSp>
              <p:nvGrpSpPr>
                <p:cNvPr id="2321" name="Gruppe 2320">
                  <a:extLst>
                    <a:ext uri="{FF2B5EF4-FFF2-40B4-BE49-F238E27FC236}">
                      <a16:creationId xmlns:a16="http://schemas.microsoft.com/office/drawing/2014/main" id="{F91D771C-03E9-A1BE-4136-74D735CFDE8C}"/>
                    </a:ext>
                  </a:extLst>
                </p:cNvPr>
                <p:cNvGrpSpPr/>
                <p:nvPr/>
              </p:nvGrpSpPr>
              <p:grpSpPr>
                <a:xfrm>
                  <a:off x="5753799" y="1204530"/>
                  <a:ext cx="442069" cy="4756379"/>
                  <a:chOff x="3817279" y="1064461"/>
                  <a:chExt cx="442069" cy="4756379"/>
                </a:xfrm>
              </p:grpSpPr>
              <p:sp>
                <p:nvSpPr>
                  <p:cNvPr id="2323" name="Rektangel 2322">
                    <a:extLst>
                      <a:ext uri="{FF2B5EF4-FFF2-40B4-BE49-F238E27FC236}">
                        <a16:creationId xmlns:a16="http://schemas.microsoft.com/office/drawing/2014/main" id="{D50DE94B-2E83-B1BB-BB18-C8B439222D0F}"/>
                      </a:ext>
                    </a:extLst>
                  </p:cNvPr>
                  <p:cNvSpPr>
                    <a:spLocks noChangeAspect="1"/>
                  </p:cNvSpPr>
                  <p:nvPr/>
                </p:nvSpPr>
                <p:spPr>
                  <a:xfrm>
                    <a:off x="3818406" y="149701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4" name="Rektangel 2323">
                    <a:extLst>
                      <a:ext uri="{FF2B5EF4-FFF2-40B4-BE49-F238E27FC236}">
                        <a16:creationId xmlns:a16="http://schemas.microsoft.com/office/drawing/2014/main" id="{F458E197-CF27-DE4C-1184-C77AF205AA58}"/>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5" name="Rektangel 2324">
                    <a:extLst>
                      <a:ext uri="{FF2B5EF4-FFF2-40B4-BE49-F238E27FC236}">
                        <a16:creationId xmlns:a16="http://schemas.microsoft.com/office/drawing/2014/main" id="{D6940E24-DF3E-E7FB-CFA4-18B5E1FF68B0}"/>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6" name="Rektangel 2325">
                    <a:extLst>
                      <a:ext uri="{FF2B5EF4-FFF2-40B4-BE49-F238E27FC236}">
                        <a16:creationId xmlns:a16="http://schemas.microsoft.com/office/drawing/2014/main" id="{2915B848-9B46-9DE0-BA51-A7A0DC70FD6F}"/>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7" name="Rektangel 2326">
                    <a:extLst>
                      <a:ext uri="{FF2B5EF4-FFF2-40B4-BE49-F238E27FC236}">
                        <a16:creationId xmlns:a16="http://schemas.microsoft.com/office/drawing/2014/main" id="{5A27B4E5-655F-FC61-0C9B-45C09AA5AAEC}"/>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8" name="Rektangel 2327">
                    <a:extLst>
                      <a:ext uri="{FF2B5EF4-FFF2-40B4-BE49-F238E27FC236}">
                        <a16:creationId xmlns:a16="http://schemas.microsoft.com/office/drawing/2014/main" id="{BC43D7B8-8768-B99D-529D-6FA49AD45B1B}"/>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9" name="Rektangel 2328">
                    <a:extLst>
                      <a:ext uri="{FF2B5EF4-FFF2-40B4-BE49-F238E27FC236}">
                        <a16:creationId xmlns:a16="http://schemas.microsoft.com/office/drawing/2014/main" id="{F5EE2932-64E0-4D64-5560-565DD38723F9}"/>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0" name="Rektangel 2329">
                    <a:extLst>
                      <a:ext uri="{FF2B5EF4-FFF2-40B4-BE49-F238E27FC236}">
                        <a16:creationId xmlns:a16="http://schemas.microsoft.com/office/drawing/2014/main" id="{1B8855B2-ECCE-D41A-5069-21D6247350B4}"/>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1" name="Rektangel 2330">
                    <a:extLst>
                      <a:ext uri="{FF2B5EF4-FFF2-40B4-BE49-F238E27FC236}">
                        <a16:creationId xmlns:a16="http://schemas.microsoft.com/office/drawing/2014/main" id="{62D5EC4D-490E-42CD-2EA5-6E7483CB5F89}"/>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2" name="Rektangel 2331">
                    <a:extLst>
                      <a:ext uri="{FF2B5EF4-FFF2-40B4-BE49-F238E27FC236}">
                        <a16:creationId xmlns:a16="http://schemas.microsoft.com/office/drawing/2014/main" id="{8D5FC964-32A9-18FA-9712-EFD0BCAE62D2}"/>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3" name="Rektangel 2332">
                    <a:extLst>
                      <a:ext uri="{FF2B5EF4-FFF2-40B4-BE49-F238E27FC236}">
                        <a16:creationId xmlns:a16="http://schemas.microsoft.com/office/drawing/2014/main" id="{2C88199E-6788-3C02-561E-D4A9E31BC623}"/>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22" name="Rektangel 2321">
                  <a:extLst>
                    <a:ext uri="{FF2B5EF4-FFF2-40B4-BE49-F238E27FC236}">
                      <a16:creationId xmlns:a16="http://schemas.microsoft.com/office/drawing/2014/main" id="{AAC6B445-E698-ED9D-7944-658044492A43}"/>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7" name="Gruppe 1816">
                <a:extLst>
                  <a:ext uri="{FF2B5EF4-FFF2-40B4-BE49-F238E27FC236}">
                    <a16:creationId xmlns:a16="http://schemas.microsoft.com/office/drawing/2014/main" id="{D6D30E44-BED1-C367-6A5B-D074A2AFA65F}"/>
                  </a:ext>
                </a:extLst>
              </p:cNvPr>
              <p:cNvGrpSpPr/>
              <p:nvPr/>
            </p:nvGrpSpPr>
            <p:grpSpPr>
              <a:xfrm>
                <a:off x="1212845" y="1068629"/>
                <a:ext cx="444157" cy="5190614"/>
                <a:chOff x="5753799" y="1204530"/>
                <a:chExt cx="444157" cy="5190614"/>
              </a:xfrm>
            </p:grpSpPr>
            <p:grpSp>
              <p:nvGrpSpPr>
                <p:cNvPr id="2308" name="Gruppe 2307">
                  <a:extLst>
                    <a:ext uri="{FF2B5EF4-FFF2-40B4-BE49-F238E27FC236}">
                      <a16:creationId xmlns:a16="http://schemas.microsoft.com/office/drawing/2014/main" id="{6776B619-C578-974D-8351-B0C4E4DFAA05}"/>
                    </a:ext>
                  </a:extLst>
                </p:cNvPr>
                <p:cNvGrpSpPr/>
                <p:nvPr/>
              </p:nvGrpSpPr>
              <p:grpSpPr>
                <a:xfrm>
                  <a:off x="5753799" y="1204530"/>
                  <a:ext cx="442069" cy="4756379"/>
                  <a:chOff x="3817279" y="1064461"/>
                  <a:chExt cx="442069" cy="4756379"/>
                </a:xfrm>
              </p:grpSpPr>
              <p:sp>
                <p:nvSpPr>
                  <p:cNvPr id="2310" name="Rektangel 2309">
                    <a:extLst>
                      <a:ext uri="{FF2B5EF4-FFF2-40B4-BE49-F238E27FC236}">
                        <a16:creationId xmlns:a16="http://schemas.microsoft.com/office/drawing/2014/main" id="{FE0C2A9F-6E6D-68E7-7CC4-33DE69724AAD}"/>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1" name="Rektangel 2310">
                    <a:extLst>
                      <a:ext uri="{FF2B5EF4-FFF2-40B4-BE49-F238E27FC236}">
                        <a16:creationId xmlns:a16="http://schemas.microsoft.com/office/drawing/2014/main" id="{BC49EDE4-3392-A182-E8D9-6FBC774B7D55}"/>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2" name="Rektangel 2311">
                    <a:extLst>
                      <a:ext uri="{FF2B5EF4-FFF2-40B4-BE49-F238E27FC236}">
                        <a16:creationId xmlns:a16="http://schemas.microsoft.com/office/drawing/2014/main" id="{C5FE6F35-4B67-0F57-B0DD-9C66EAC78C67}"/>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3" name="Rektangel 2312">
                    <a:extLst>
                      <a:ext uri="{FF2B5EF4-FFF2-40B4-BE49-F238E27FC236}">
                        <a16:creationId xmlns:a16="http://schemas.microsoft.com/office/drawing/2014/main" id="{FB55C380-DB0B-ADAE-9CDB-7D0124E7A62D}"/>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4" name="Rektangel 2313">
                    <a:extLst>
                      <a:ext uri="{FF2B5EF4-FFF2-40B4-BE49-F238E27FC236}">
                        <a16:creationId xmlns:a16="http://schemas.microsoft.com/office/drawing/2014/main" id="{37835A29-6162-C55F-62F0-833338A90998}"/>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5" name="Rektangel 2314">
                    <a:extLst>
                      <a:ext uri="{FF2B5EF4-FFF2-40B4-BE49-F238E27FC236}">
                        <a16:creationId xmlns:a16="http://schemas.microsoft.com/office/drawing/2014/main" id="{48BF96AB-A4BD-E92F-C240-CF6A32F92966}"/>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6" name="Rektangel 2315">
                    <a:extLst>
                      <a:ext uri="{FF2B5EF4-FFF2-40B4-BE49-F238E27FC236}">
                        <a16:creationId xmlns:a16="http://schemas.microsoft.com/office/drawing/2014/main" id="{18F2C5E1-649F-93A8-963F-6C8BF89D29DB}"/>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7" name="Rektangel 2316">
                    <a:extLst>
                      <a:ext uri="{FF2B5EF4-FFF2-40B4-BE49-F238E27FC236}">
                        <a16:creationId xmlns:a16="http://schemas.microsoft.com/office/drawing/2014/main" id="{CA84DA05-74A2-E851-CD1C-238D9445080E}"/>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8" name="Rektangel 2317">
                    <a:extLst>
                      <a:ext uri="{FF2B5EF4-FFF2-40B4-BE49-F238E27FC236}">
                        <a16:creationId xmlns:a16="http://schemas.microsoft.com/office/drawing/2014/main" id="{04CEC681-E1E1-AD3B-05AF-FF814F2F71A0}"/>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9" name="Rektangel 2318">
                    <a:extLst>
                      <a:ext uri="{FF2B5EF4-FFF2-40B4-BE49-F238E27FC236}">
                        <a16:creationId xmlns:a16="http://schemas.microsoft.com/office/drawing/2014/main" id="{76E70CD4-36C9-F740-D4EF-A5BBCA2C8C74}"/>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0" name="Rektangel 2319">
                    <a:extLst>
                      <a:ext uri="{FF2B5EF4-FFF2-40B4-BE49-F238E27FC236}">
                        <a16:creationId xmlns:a16="http://schemas.microsoft.com/office/drawing/2014/main" id="{2E18803A-C601-8FCF-343F-1ABCACA8CC75}"/>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09" name="Rektangel 2308">
                  <a:extLst>
                    <a:ext uri="{FF2B5EF4-FFF2-40B4-BE49-F238E27FC236}">
                      <a16:creationId xmlns:a16="http://schemas.microsoft.com/office/drawing/2014/main" id="{5ED380D7-810A-0C9C-3B58-B3B620768C64}"/>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8" name="Gruppe 1817">
                <a:extLst>
                  <a:ext uri="{FF2B5EF4-FFF2-40B4-BE49-F238E27FC236}">
                    <a16:creationId xmlns:a16="http://schemas.microsoft.com/office/drawing/2014/main" id="{947EC135-4BAF-8BF5-06FC-B73AB87AABC7}"/>
                  </a:ext>
                </a:extLst>
              </p:cNvPr>
              <p:cNvGrpSpPr/>
              <p:nvPr/>
            </p:nvGrpSpPr>
            <p:grpSpPr>
              <a:xfrm>
                <a:off x="780951" y="1067864"/>
                <a:ext cx="444157" cy="5190614"/>
                <a:chOff x="5753799" y="1204530"/>
                <a:chExt cx="444157" cy="5190614"/>
              </a:xfrm>
            </p:grpSpPr>
            <p:grpSp>
              <p:nvGrpSpPr>
                <p:cNvPr id="2295" name="Gruppe 2294">
                  <a:extLst>
                    <a:ext uri="{FF2B5EF4-FFF2-40B4-BE49-F238E27FC236}">
                      <a16:creationId xmlns:a16="http://schemas.microsoft.com/office/drawing/2014/main" id="{17EB418F-F076-FB93-5D68-16E7568DA533}"/>
                    </a:ext>
                  </a:extLst>
                </p:cNvPr>
                <p:cNvGrpSpPr/>
                <p:nvPr/>
              </p:nvGrpSpPr>
              <p:grpSpPr>
                <a:xfrm>
                  <a:off x="5753799" y="1204530"/>
                  <a:ext cx="442069" cy="4756379"/>
                  <a:chOff x="3817279" y="1064461"/>
                  <a:chExt cx="442069" cy="4756379"/>
                </a:xfrm>
              </p:grpSpPr>
              <p:sp>
                <p:nvSpPr>
                  <p:cNvPr id="2297" name="Rektangel 2296">
                    <a:extLst>
                      <a:ext uri="{FF2B5EF4-FFF2-40B4-BE49-F238E27FC236}">
                        <a16:creationId xmlns:a16="http://schemas.microsoft.com/office/drawing/2014/main" id="{5BC4D01A-59DA-D39E-9511-58FFDB868BD6}"/>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8" name="Rektangel 2297">
                    <a:extLst>
                      <a:ext uri="{FF2B5EF4-FFF2-40B4-BE49-F238E27FC236}">
                        <a16:creationId xmlns:a16="http://schemas.microsoft.com/office/drawing/2014/main" id="{2DA72B77-1855-96A6-9304-9ED7C00D3A60}"/>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9" name="Rektangel 2298">
                    <a:extLst>
                      <a:ext uri="{FF2B5EF4-FFF2-40B4-BE49-F238E27FC236}">
                        <a16:creationId xmlns:a16="http://schemas.microsoft.com/office/drawing/2014/main" id="{50C3FB7F-33A0-98C1-2D5A-A0DC3D392237}"/>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0" name="Rektangel 2299">
                    <a:extLst>
                      <a:ext uri="{FF2B5EF4-FFF2-40B4-BE49-F238E27FC236}">
                        <a16:creationId xmlns:a16="http://schemas.microsoft.com/office/drawing/2014/main" id="{FB955895-5706-B616-3061-D2CF074B051D}"/>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1" name="Rektangel 2300">
                    <a:extLst>
                      <a:ext uri="{FF2B5EF4-FFF2-40B4-BE49-F238E27FC236}">
                        <a16:creationId xmlns:a16="http://schemas.microsoft.com/office/drawing/2014/main" id="{5CADBB48-BE2F-D78B-2528-AA5E3833330B}"/>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2" name="Rektangel 2301">
                    <a:extLst>
                      <a:ext uri="{FF2B5EF4-FFF2-40B4-BE49-F238E27FC236}">
                        <a16:creationId xmlns:a16="http://schemas.microsoft.com/office/drawing/2014/main" id="{C5CC606C-F45D-E2D0-00E8-6920E9B09F0C}"/>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3" name="Rektangel 2302">
                    <a:extLst>
                      <a:ext uri="{FF2B5EF4-FFF2-40B4-BE49-F238E27FC236}">
                        <a16:creationId xmlns:a16="http://schemas.microsoft.com/office/drawing/2014/main" id="{6E05A79D-E2B6-87E6-50CC-80029F84FEB3}"/>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4" name="Rektangel 2303">
                    <a:extLst>
                      <a:ext uri="{FF2B5EF4-FFF2-40B4-BE49-F238E27FC236}">
                        <a16:creationId xmlns:a16="http://schemas.microsoft.com/office/drawing/2014/main" id="{56034996-E4CD-D1AC-61E2-21757F666CC5}"/>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5" name="Rektangel 2304">
                    <a:extLst>
                      <a:ext uri="{FF2B5EF4-FFF2-40B4-BE49-F238E27FC236}">
                        <a16:creationId xmlns:a16="http://schemas.microsoft.com/office/drawing/2014/main" id="{6F4BF551-6B70-926D-D9F6-6AD593E8A68D}"/>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6" name="Rektangel 2305">
                    <a:extLst>
                      <a:ext uri="{FF2B5EF4-FFF2-40B4-BE49-F238E27FC236}">
                        <a16:creationId xmlns:a16="http://schemas.microsoft.com/office/drawing/2014/main" id="{094A72B1-4A7E-5C41-6BF9-6285A47516C2}"/>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7" name="Rektangel 2306">
                    <a:extLst>
                      <a:ext uri="{FF2B5EF4-FFF2-40B4-BE49-F238E27FC236}">
                        <a16:creationId xmlns:a16="http://schemas.microsoft.com/office/drawing/2014/main" id="{05F00465-1624-F70A-70F8-F0F3A25217A1}"/>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96" name="Rektangel 2295">
                  <a:extLst>
                    <a:ext uri="{FF2B5EF4-FFF2-40B4-BE49-F238E27FC236}">
                      <a16:creationId xmlns:a16="http://schemas.microsoft.com/office/drawing/2014/main" id="{EE6CCA1C-A634-797E-BBE1-5E8ACAA8BDA4}"/>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9" name="Gruppe 1818">
                <a:extLst>
                  <a:ext uri="{FF2B5EF4-FFF2-40B4-BE49-F238E27FC236}">
                    <a16:creationId xmlns:a16="http://schemas.microsoft.com/office/drawing/2014/main" id="{F1F0CD8B-7207-6577-223B-5C225486E5CE}"/>
                  </a:ext>
                </a:extLst>
              </p:cNvPr>
              <p:cNvGrpSpPr/>
              <p:nvPr/>
            </p:nvGrpSpPr>
            <p:grpSpPr>
              <a:xfrm>
                <a:off x="348958" y="1501775"/>
                <a:ext cx="444157" cy="4758064"/>
                <a:chOff x="5753799" y="1637080"/>
                <a:chExt cx="444157" cy="4758064"/>
              </a:xfrm>
            </p:grpSpPr>
            <p:grpSp>
              <p:nvGrpSpPr>
                <p:cNvPr id="2283" name="Gruppe 2282">
                  <a:extLst>
                    <a:ext uri="{FF2B5EF4-FFF2-40B4-BE49-F238E27FC236}">
                      <a16:creationId xmlns:a16="http://schemas.microsoft.com/office/drawing/2014/main" id="{030B9BF7-B194-749F-78B6-2391D8D2E3FF}"/>
                    </a:ext>
                  </a:extLst>
                </p:cNvPr>
                <p:cNvGrpSpPr/>
                <p:nvPr/>
              </p:nvGrpSpPr>
              <p:grpSpPr>
                <a:xfrm>
                  <a:off x="5753799" y="1637080"/>
                  <a:ext cx="442069" cy="4323829"/>
                  <a:chOff x="3817279" y="1497011"/>
                  <a:chExt cx="442069" cy="4323829"/>
                </a:xfrm>
              </p:grpSpPr>
              <p:sp>
                <p:nvSpPr>
                  <p:cNvPr id="2285" name="Rektangel 2284">
                    <a:extLst>
                      <a:ext uri="{FF2B5EF4-FFF2-40B4-BE49-F238E27FC236}">
                        <a16:creationId xmlns:a16="http://schemas.microsoft.com/office/drawing/2014/main" id="{0E841564-95AE-40F5-D895-5C4523EF77C7}"/>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6" name="Rektangel 2285">
                    <a:extLst>
                      <a:ext uri="{FF2B5EF4-FFF2-40B4-BE49-F238E27FC236}">
                        <a16:creationId xmlns:a16="http://schemas.microsoft.com/office/drawing/2014/main" id="{6760C383-BE02-5836-2935-85E3FDF994F6}"/>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7" name="Rektangel 2286">
                    <a:extLst>
                      <a:ext uri="{FF2B5EF4-FFF2-40B4-BE49-F238E27FC236}">
                        <a16:creationId xmlns:a16="http://schemas.microsoft.com/office/drawing/2014/main" id="{8F9898B0-88F2-0430-64D0-37374232782C}"/>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8" name="Rektangel 2287">
                    <a:extLst>
                      <a:ext uri="{FF2B5EF4-FFF2-40B4-BE49-F238E27FC236}">
                        <a16:creationId xmlns:a16="http://schemas.microsoft.com/office/drawing/2014/main" id="{978A148C-EADE-833E-D51B-F7C08A862189}"/>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9" name="Rektangel 2288">
                    <a:extLst>
                      <a:ext uri="{FF2B5EF4-FFF2-40B4-BE49-F238E27FC236}">
                        <a16:creationId xmlns:a16="http://schemas.microsoft.com/office/drawing/2014/main" id="{36C1D6BE-CE74-B717-EBE8-D3EDE6C05E6B}"/>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0" name="Rektangel 2289">
                    <a:extLst>
                      <a:ext uri="{FF2B5EF4-FFF2-40B4-BE49-F238E27FC236}">
                        <a16:creationId xmlns:a16="http://schemas.microsoft.com/office/drawing/2014/main" id="{96B75F3B-78FA-02A4-E35B-0735C52A9F7F}"/>
                      </a:ext>
                    </a:extLst>
                  </p:cNvPr>
                  <p:cNvSpPr>
                    <a:spLocks noChangeAspect="1"/>
                  </p:cNvSpPr>
                  <p:nvPr/>
                </p:nvSpPr>
                <p:spPr>
                  <a:xfrm>
                    <a:off x="3819516" y="365976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1" name="Rektangel 2290">
                    <a:extLst>
                      <a:ext uri="{FF2B5EF4-FFF2-40B4-BE49-F238E27FC236}">
                        <a16:creationId xmlns:a16="http://schemas.microsoft.com/office/drawing/2014/main" id="{1C2D14D0-971A-0E07-3DE3-6F9D66C34111}"/>
                      </a:ext>
                    </a:extLst>
                  </p:cNvPr>
                  <p:cNvSpPr>
                    <a:spLocks noChangeAspect="1"/>
                  </p:cNvSpPr>
                  <p:nvPr/>
                </p:nvSpPr>
                <p:spPr>
                  <a:xfrm>
                    <a:off x="3820633" y="409119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2" name="Rektangel 2291">
                    <a:extLst>
                      <a:ext uri="{FF2B5EF4-FFF2-40B4-BE49-F238E27FC236}">
                        <a16:creationId xmlns:a16="http://schemas.microsoft.com/office/drawing/2014/main" id="{F2FCE257-1426-A631-E0EA-F39BC0A56CE9}"/>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3" name="Rektangel 2292">
                    <a:extLst>
                      <a:ext uri="{FF2B5EF4-FFF2-40B4-BE49-F238E27FC236}">
                        <a16:creationId xmlns:a16="http://schemas.microsoft.com/office/drawing/2014/main" id="{8012551D-539C-527B-9670-282FAF65DE35}"/>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4" name="Rektangel 2293">
                    <a:extLst>
                      <a:ext uri="{FF2B5EF4-FFF2-40B4-BE49-F238E27FC236}">
                        <a16:creationId xmlns:a16="http://schemas.microsoft.com/office/drawing/2014/main" id="{5AA0B4CE-9B63-1CED-F501-5225870C4870}"/>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84" name="Rektangel 2283">
                  <a:extLst>
                    <a:ext uri="{FF2B5EF4-FFF2-40B4-BE49-F238E27FC236}">
                      <a16:creationId xmlns:a16="http://schemas.microsoft.com/office/drawing/2014/main" id="{60159DFD-D838-6B79-6681-98C15D28C7E5}"/>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0" name="Gruppe 1819">
                <a:extLst>
                  <a:ext uri="{FF2B5EF4-FFF2-40B4-BE49-F238E27FC236}">
                    <a16:creationId xmlns:a16="http://schemas.microsoft.com/office/drawing/2014/main" id="{258D5496-6886-349D-81D5-66A5F79FDDE3}"/>
                  </a:ext>
                </a:extLst>
              </p:cNvPr>
              <p:cNvGrpSpPr/>
              <p:nvPr/>
            </p:nvGrpSpPr>
            <p:grpSpPr>
              <a:xfrm>
                <a:off x="-82727" y="1504857"/>
                <a:ext cx="444157" cy="4758064"/>
                <a:chOff x="5753799" y="1637080"/>
                <a:chExt cx="444157" cy="4758064"/>
              </a:xfrm>
            </p:grpSpPr>
            <p:grpSp>
              <p:nvGrpSpPr>
                <p:cNvPr id="2271" name="Gruppe 2270">
                  <a:extLst>
                    <a:ext uri="{FF2B5EF4-FFF2-40B4-BE49-F238E27FC236}">
                      <a16:creationId xmlns:a16="http://schemas.microsoft.com/office/drawing/2014/main" id="{398579C0-AA14-2A92-E7C4-E3D25D6DDE3E}"/>
                    </a:ext>
                  </a:extLst>
                </p:cNvPr>
                <p:cNvGrpSpPr/>
                <p:nvPr/>
              </p:nvGrpSpPr>
              <p:grpSpPr>
                <a:xfrm>
                  <a:off x="5753799" y="1637080"/>
                  <a:ext cx="442069" cy="4323829"/>
                  <a:chOff x="3817279" y="1497011"/>
                  <a:chExt cx="442069" cy="4323829"/>
                </a:xfrm>
              </p:grpSpPr>
              <p:sp>
                <p:nvSpPr>
                  <p:cNvPr id="2273" name="Rektangel 2272">
                    <a:extLst>
                      <a:ext uri="{FF2B5EF4-FFF2-40B4-BE49-F238E27FC236}">
                        <a16:creationId xmlns:a16="http://schemas.microsoft.com/office/drawing/2014/main" id="{C9F38B04-D1B0-504E-8798-04095EB26D50}"/>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4" name="Rektangel 2273">
                    <a:extLst>
                      <a:ext uri="{FF2B5EF4-FFF2-40B4-BE49-F238E27FC236}">
                        <a16:creationId xmlns:a16="http://schemas.microsoft.com/office/drawing/2014/main" id="{E11E2CCB-1B87-B308-F7C8-1071F7790820}"/>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5" name="Rektangel 2274">
                    <a:extLst>
                      <a:ext uri="{FF2B5EF4-FFF2-40B4-BE49-F238E27FC236}">
                        <a16:creationId xmlns:a16="http://schemas.microsoft.com/office/drawing/2014/main" id="{6F028805-E729-EF8E-19E3-2DF501DB0222}"/>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6" name="Rektangel 2275">
                    <a:extLst>
                      <a:ext uri="{FF2B5EF4-FFF2-40B4-BE49-F238E27FC236}">
                        <a16:creationId xmlns:a16="http://schemas.microsoft.com/office/drawing/2014/main" id="{74F06AD9-C76E-91A5-AA19-DD871B36C9AC}"/>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7" name="Rektangel 2276">
                    <a:extLst>
                      <a:ext uri="{FF2B5EF4-FFF2-40B4-BE49-F238E27FC236}">
                        <a16:creationId xmlns:a16="http://schemas.microsoft.com/office/drawing/2014/main" id="{BF04CC82-303A-00F5-E19C-FFA04B9AED2E}"/>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8" name="Rektangel 2277">
                    <a:extLst>
                      <a:ext uri="{FF2B5EF4-FFF2-40B4-BE49-F238E27FC236}">
                        <a16:creationId xmlns:a16="http://schemas.microsoft.com/office/drawing/2014/main" id="{2513510D-8E79-24CE-639C-1AB00ECDA7A9}"/>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9" name="Rektangel 2278">
                    <a:extLst>
                      <a:ext uri="{FF2B5EF4-FFF2-40B4-BE49-F238E27FC236}">
                        <a16:creationId xmlns:a16="http://schemas.microsoft.com/office/drawing/2014/main" id="{6638DC28-8D52-3D22-A06A-AFF861C9099A}"/>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0" name="Rektangel 2279">
                    <a:extLst>
                      <a:ext uri="{FF2B5EF4-FFF2-40B4-BE49-F238E27FC236}">
                        <a16:creationId xmlns:a16="http://schemas.microsoft.com/office/drawing/2014/main" id="{64045B9F-3698-D8D6-FF09-42D9E0F9C2DC}"/>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1" name="Rektangel 2280">
                    <a:extLst>
                      <a:ext uri="{FF2B5EF4-FFF2-40B4-BE49-F238E27FC236}">
                        <a16:creationId xmlns:a16="http://schemas.microsoft.com/office/drawing/2014/main" id="{C545AA1F-1E81-6092-DC19-35CAB38A41B6}"/>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2" name="Rektangel 2281">
                    <a:extLst>
                      <a:ext uri="{FF2B5EF4-FFF2-40B4-BE49-F238E27FC236}">
                        <a16:creationId xmlns:a16="http://schemas.microsoft.com/office/drawing/2014/main" id="{14052A95-8D3D-2772-7DD9-5B31ABBDAEA3}"/>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72" name="Rektangel 2271">
                  <a:extLst>
                    <a:ext uri="{FF2B5EF4-FFF2-40B4-BE49-F238E27FC236}">
                      <a16:creationId xmlns:a16="http://schemas.microsoft.com/office/drawing/2014/main" id="{D259F7D2-B0C4-9AB0-6A7F-12DFA9C417A4}"/>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1" name="Gruppe 1820">
                <a:extLst>
                  <a:ext uri="{FF2B5EF4-FFF2-40B4-BE49-F238E27FC236}">
                    <a16:creationId xmlns:a16="http://schemas.microsoft.com/office/drawing/2014/main" id="{C0A40D32-8255-89C2-4690-01B9C118A151}"/>
                  </a:ext>
                </a:extLst>
              </p:cNvPr>
              <p:cNvGrpSpPr/>
              <p:nvPr/>
            </p:nvGrpSpPr>
            <p:grpSpPr>
              <a:xfrm>
                <a:off x="4625198" y="1031927"/>
                <a:ext cx="641389" cy="5216305"/>
                <a:chOff x="2892468" y="1032983"/>
                <a:chExt cx="641389" cy="5216305"/>
              </a:xfrm>
            </p:grpSpPr>
            <p:grpSp>
              <p:nvGrpSpPr>
                <p:cNvPr id="2234" name="Gruppe 2233">
                  <a:extLst>
                    <a:ext uri="{FF2B5EF4-FFF2-40B4-BE49-F238E27FC236}">
                      <a16:creationId xmlns:a16="http://schemas.microsoft.com/office/drawing/2014/main" id="{76A7B1CB-7029-D64A-8A8C-58D6F7A272B5}"/>
                    </a:ext>
                  </a:extLst>
                </p:cNvPr>
                <p:cNvGrpSpPr/>
                <p:nvPr/>
              </p:nvGrpSpPr>
              <p:grpSpPr>
                <a:xfrm>
                  <a:off x="2892468" y="1032983"/>
                  <a:ext cx="641389" cy="5216305"/>
                  <a:chOff x="3475384" y="1188399"/>
                  <a:chExt cx="641389" cy="5216305"/>
                </a:xfrm>
              </p:grpSpPr>
              <p:sp>
                <p:nvSpPr>
                  <p:cNvPr id="2238" name="Tekstfelt 2237">
                    <a:extLst>
                      <a:ext uri="{FF2B5EF4-FFF2-40B4-BE49-F238E27FC236}">
                        <a16:creationId xmlns:a16="http://schemas.microsoft.com/office/drawing/2014/main" id="{FE4F575E-5F85-7526-A392-28FBB9A690B5}"/>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39" name="Tekstfelt 2238">
                    <a:extLst>
                      <a:ext uri="{FF2B5EF4-FFF2-40B4-BE49-F238E27FC236}">
                        <a16:creationId xmlns:a16="http://schemas.microsoft.com/office/drawing/2014/main" id="{2BCC30AB-D860-922B-5352-48FEBEE61623}"/>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40" name="Tekstfelt 2239">
                    <a:extLst>
                      <a:ext uri="{FF2B5EF4-FFF2-40B4-BE49-F238E27FC236}">
                        <a16:creationId xmlns:a16="http://schemas.microsoft.com/office/drawing/2014/main" id="{0DDBA521-A5D1-87EE-D4EE-3ADC58C7AFCD}"/>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41" name="Tekstfelt 2240">
                    <a:extLst>
                      <a:ext uri="{FF2B5EF4-FFF2-40B4-BE49-F238E27FC236}">
                        <a16:creationId xmlns:a16="http://schemas.microsoft.com/office/drawing/2014/main" id="{F0D33AF3-7374-FE82-E59E-CD9FFF04D98F}"/>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42" name="Tekstfelt 2241">
                    <a:extLst>
                      <a:ext uri="{FF2B5EF4-FFF2-40B4-BE49-F238E27FC236}">
                        <a16:creationId xmlns:a16="http://schemas.microsoft.com/office/drawing/2014/main" id="{78528446-B7E5-4226-DE00-4FE7880186E8}"/>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43" name="Tekstfelt 2242">
                    <a:extLst>
                      <a:ext uri="{FF2B5EF4-FFF2-40B4-BE49-F238E27FC236}">
                        <a16:creationId xmlns:a16="http://schemas.microsoft.com/office/drawing/2014/main" id="{81CCD29E-2931-154C-5E65-221E6AA3C9F4}"/>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44" name="Tekstfelt 2243">
                    <a:extLst>
                      <a:ext uri="{FF2B5EF4-FFF2-40B4-BE49-F238E27FC236}">
                        <a16:creationId xmlns:a16="http://schemas.microsoft.com/office/drawing/2014/main" id="{DD07ABFE-0031-4CFA-27B3-A298323B1CE1}"/>
                      </a:ext>
                    </a:extLst>
                  </p:cNvPr>
                  <p:cNvSpPr txBox="1"/>
                  <p:nvPr/>
                </p:nvSpPr>
                <p:spPr>
                  <a:xfrm>
                    <a:off x="3525031"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45" name="Tekstfelt 2244">
                    <a:extLst>
                      <a:ext uri="{FF2B5EF4-FFF2-40B4-BE49-F238E27FC236}">
                        <a16:creationId xmlns:a16="http://schemas.microsoft.com/office/drawing/2014/main" id="{37C2AD27-881C-3CE0-02B0-AD302A6BBE1B}"/>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46" name="Tekstfelt 2245">
                    <a:extLst>
                      <a:ext uri="{FF2B5EF4-FFF2-40B4-BE49-F238E27FC236}">
                        <a16:creationId xmlns:a16="http://schemas.microsoft.com/office/drawing/2014/main" id="{1974DBB8-19AA-08A8-5D10-84B7E3408486}"/>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47" name="Tekstfelt 2246">
                    <a:extLst>
                      <a:ext uri="{FF2B5EF4-FFF2-40B4-BE49-F238E27FC236}">
                        <a16:creationId xmlns:a16="http://schemas.microsoft.com/office/drawing/2014/main" id="{FF880001-EF16-B663-5C38-AAD61D0BD108}"/>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48" name="Tekstfelt 2247">
                    <a:extLst>
                      <a:ext uri="{FF2B5EF4-FFF2-40B4-BE49-F238E27FC236}">
                        <a16:creationId xmlns:a16="http://schemas.microsoft.com/office/drawing/2014/main" id="{B9502A13-1BBA-B224-E2CD-563293488538}"/>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49" name="Tekstfelt 2248">
                    <a:extLst>
                      <a:ext uri="{FF2B5EF4-FFF2-40B4-BE49-F238E27FC236}">
                        <a16:creationId xmlns:a16="http://schemas.microsoft.com/office/drawing/2014/main" id="{5C931175-7B71-E927-0592-5AA147B6E38C}"/>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50" name="Tekstfelt 2249">
                    <a:extLst>
                      <a:ext uri="{FF2B5EF4-FFF2-40B4-BE49-F238E27FC236}">
                        <a16:creationId xmlns:a16="http://schemas.microsoft.com/office/drawing/2014/main" id="{B8AB9305-F2D7-2456-474C-AA9F48EC38DD}"/>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51" name="Tekstfelt 2250">
                    <a:extLst>
                      <a:ext uri="{FF2B5EF4-FFF2-40B4-BE49-F238E27FC236}">
                        <a16:creationId xmlns:a16="http://schemas.microsoft.com/office/drawing/2014/main" id="{A3C7DEBB-B51C-3F4E-957C-C6C63A5C10A3}"/>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52" name="Tekstfelt 2251">
                    <a:extLst>
                      <a:ext uri="{FF2B5EF4-FFF2-40B4-BE49-F238E27FC236}">
                        <a16:creationId xmlns:a16="http://schemas.microsoft.com/office/drawing/2014/main" id="{A6C80C48-4ABF-8529-4A17-DC6C1A07AE7F}"/>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53" name="Tekstfelt 2252">
                    <a:extLst>
                      <a:ext uri="{FF2B5EF4-FFF2-40B4-BE49-F238E27FC236}">
                        <a16:creationId xmlns:a16="http://schemas.microsoft.com/office/drawing/2014/main" id="{5D458209-43E5-F77D-1A73-FF71D6CD176C}"/>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54" name="Tekstfelt 2253">
                    <a:extLst>
                      <a:ext uri="{FF2B5EF4-FFF2-40B4-BE49-F238E27FC236}">
                        <a16:creationId xmlns:a16="http://schemas.microsoft.com/office/drawing/2014/main" id="{4B4C2D99-D2D2-B0CB-173B-CE4FE87D0052}"/>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55" name="Tekstfelt 2254">
                    <a:extLst>
                      <a:ext uri="{FF2B5EF4-FFF2-40B4-BE49-F238E27FC236}">
                        <a16:creationId xmlns:a16="http://schemas.microsoft.com/office/drawing/2014/main" id="{33E6C74B-EAE4-5461-9D67-8E2A509ED9AC}"/>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56" name="Tekstfelt 2255">
                    <a:extLst>
                      <a:ext uri="{FF2B5EF4-FFF2-40B4-BE49-F238E27FC236}">
                        <a16:creationId xmlns:a16="http://schemas.microsoft.com/office/drawing/2014/main" id="{427241D0-A26A-7225-23D8-6664A6798F74}"/>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57" name="Tekstfelt 2256">
                    <a:extLst>
                      <a:ext uri="{FF2B5EF4-FFF2-40B4-BE49-F238E27FC236}">
                        <a16:creationId xmlns:a16="http://schemas.microsoft.com/office/drawing/2014/main" id="{F2815423-B609-E676-BEFC-06A00C3E5D4C}"/>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58" name="Tekstfelt 2257">
                    <a:extLst>
                      <a:ext uri="{FF2B5EF4-FFF2-40B4-BE49-F238E27FC236}">
                        <a16:creationId xmlns:a16="http://schemas.microsoft.com/office/drawing/2014/main" id="{21BBD513-9523-DE22-7BA8-0D9C7396528D}"/>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59" name="Tekstfelt 2258">
                    <a:extLst>
                      <a:ext uri="{FF2B5EF4-FFF2-40B4-BE49-F238E27FC236}">
                        <a16:creationId xmlns:a16="http://schemas.microsoft.com/office/drawing/2014/main" id="{79C98323-4F4B-3A12-6ADE-7ECCDECC689A}"/>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60" name="Tekstfelt 2259">
                    <a:extLst>
                      <a:ext uri="{FF2B5EF4-FFF2-40B4-BE49-F238E27FC236}">
                        <a16:creationId xmlns:a16="http://schemas.microsoft.com/office/drawing/2014/main" id="{FE8E1FB7-B299-8B8D-2201-0BC9207913D1}"/>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61" name="Tekstfelt 2260">
                    <a:extLst>
                      <a:ext uri="{FF2B5EF4-FFF2-40B4-BE49-F238E27FC236}">
                        <a16:creationId xmlns:a16="http://schemas.microsoft.com/office/drawing/2014/main" id="{A72A5060-F037-E593-6B36-E6485870E16C}"/>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62" name="Tekstfelt 2261">
                    <a:extLst>
                      <a:ext uri="{FF2B5EF4-FFF2-40B4-BE49-F238E27FC236}">
                        <a16:creationId xmlns:a16="http://schemas.microsoft.com/office/drawing/2014/main" id="{B76AAC7C-AC0E-4CD8-087F-3F2943427CB0}"/>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63" name="Tekstfelt 2262">
                    <a:extLst>
                      <a:ext uri="{FF2B5EF4-FFF2-40B4-BE49-F238E27FC236}">
                        <a16:creationId xmlns:a16="http://schemas.microsoft.com/office/drawing/2014/main" id="{F94787F4-AD8A-00FA-8196-4BDAE4DB8026}"/>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64" name="Tekstfelt 2263">
                    <a:extLst>
                      <a:ext uri="{FF2B5EF4-FFF2-40B4-BE49-F238E27FC236}">
                        <a16:creationId xmlns:a16="http://schemas.microsoft.com/office/drawing/2014/main" id="{D543DBE7-82A1-0986-9A43-9C809EC88F8D}"/>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65" name="Tekstfelt 2264">
                    <a:extLst>
                      <a:ext uri="{FF2B5EF4-FFF2-40B4-BE49-F238E27FC236}">
                        <a16:creationId xmlns:a16="http://schemas.microsoft.com/office/drawing/2014/main" id="{426B4FFA-9B09-4418-5CA0-DC3D2D2259CE}"/>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66" name="Tekstfelt 2265">
                    <a:extLst>
                      <a:ext uri="{FF2B5EF4-FFF2-40B4-BE49-F238E27FC236}">
                        <a16:creationId xmlns:a16="http://schemas.microsoft.com/office/drawing/2014/main" id="{7E0CE45F-D162-6684-42A8-E85F9BFA7810}"/>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67" name="Tekstfelt 2266">
                    <a:extLst>
                      <a:ext uri="{FF2B5EF4-FFF2-40B4-BE49-F238E27FC236}">
                        <a16:creationId xmlns:a16="http://schemas.microsoft.com/office/drawing/2014/main" id="{587DDEB7-0B34-FEF3-60B6-71DC83864E05}"/>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68" name="Tekstfelt 2267">
                    <a:extLst>
                      <a:ext uri="{FF2B5EF4-FFF2-40B4-BE49-F238E27FC236}">
                        <a16:creationId xmlns:a16="http://schemas.microsoft.com/office/drawing/2014/main" id="{448C9F8E-3872-3E54-A254-D035BB70BBAE}"/>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69" name="Tekstfelt 2268">
                    <a:extLst>
                      <a:ext uri="{FF2B5EF4-FFF2-40B4-BE49-F238E27FC236}">
                        <a16:creationId xmlns:a16="http://schemas.microsoft.com/office/drawing/2014/main" id="{61B9F40C-D2BE-086A-2581-4A56ECAE379A}"/>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70" name="Tekstfelt 2269">
                    <a:extLst>
                      <a:ext uri="{FF2B5EF4-FFF2-40B4-BE49-F238E27FC236}">
                        <a16:creationId xmlns:a16="http://schemas.microsoft.com/office/drawing/2014/main" id="{E61827DE-6367-6492-8035-959D521D89B3}"/>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35" name="Tekstfelt 2234">
                  <a:extLst>
                    <a:ext uri="{FF2B5EF4-FFF2-40B4-BE49-F238E27FC236}">
                      <a16:creationId xmlns:a16="http://schemas.microsoft.com/office/drawing/2014/main" id="{326C3486-9C0A-F357-9852-A7679877CC8F}"/>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36" name="Tekstfelt 2235">
                  <a:extLst>
                    <a:ext uri="{FF2B5EF4-FFF2-40B4-BE49-F238E27FC236}">
                      <a16:creationId xmlns:a16="http://schemas.microsoft.com/office/drawing/2014/main" id="{195BCC91-DC0E-DC30-9C86-A78E0DD04495}"/>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37" name="Tekstfelt 2236">
                  <a:extLst>
                    <a:ext uri="{FF2B5EF4-FFF2-40B4-BE49-F238E27FC236}">
                      <a16:creationId xmlns:a16="http://schemas.microsoft.com/office/drawing/2014/main" id="{8B91F3A6-3C6D-7A19-F38C-BFC91BCB5B1F}"/>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2" name="Gruppe 1821">
                <a:extLst>
                  <a:ext uri="{FF2B5EF4-FFF2-40B4-BE49-F238E27FC236}">
                    <a16:creationId xmlns:a16="http://schemas.microsoft.com/office/drawing/2014/main" id="{7000AAEE-20A7-D159-CF29-2CE131912066}"/>
                  </a:ext>
                </a:extLst>
              </p:cNvPr>
              <p:cNvGrpSpPr/>
              <p:nvPr/>
            </p:nvGrpSpPr>
            <p:grpSpPr>
              <a:xfrm>
                <a:off x="5052945" y="1040538"/>
                <a:ext cx="641389" cy="5216305"/>
                <a:chOff x="2892468" y="1032983"/>
                <a:chExt cx="641389" cy="5216305"/>
              </a:xfrm>
            </p:grpSpPr>
            <p:grpSp>
              <p:nvGrpSpPr>
                <p:cNvPr id="2197" name="Gruppe 2196">
                  <a:extLst>
                    <a:ext uri="{FF2B5EF4-FFF2-40B4-BE49-F238E27FC236}">
                      <a16:creationId xmlns:a16="http://schemas.microsoft.com/office/drawing/2014/main" id="{782A194D-12D1-8629-F906-B8D182B865B2}"/>
                    </a:ext>
                  </a:extLst>
                </p:cNvPr>
                <p:cNvGrpSpPr/>
                <p:nvPr/>
              </p:nvGrpSpPr>
              <p:grpSpPr>
                <a:xfrm>
                  <a:off x="2892468" y="1032983"/>
                  <a:ext cx="641389" cy="5216305"/>
                  <a:chOff x="3475384" y="1188399"/>
                  <a:chExt cx="641389" cy="5216305"/>
                </a:xfrm>
              </p:grpSpPr>
              <p:sp>
                <p:nvSpPr>
                  <p:cNvPr id="2201" name="Tekstfelt 2200">
                    <a:extLst>
                      <a:ext uri="{FF2B5EF4-FFF2-40B4-BE49-F238E27FC236}">
                        <a16:creationId xmlns:a16="http://schemas.microsoft.com/office/drawing/2014/main" id="{46AAC6F7-645B-5EBC-32F1-A274611FED64}"/>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02" name="Tekstfelt 2201">
                    <a:extLst>
                      <a:ext uri="{FF2B5EF4-FFF2-40B4-BE49-F238E27FC236}">
                        <a16:creationId xmlns:a16="http://schemas.microsoft.com/office/drawing/2014/main" id="{18690A27-7610-366F-1CE9-C61C988CC30C}"/>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03" name="Tekstfelt 2202">
                    <a:extLst>
                      <a:ext uri="{FF2B5EF4-FFF2-40B4-BE49-F238E27FC236}">
                        <a16:creationId xmlns:a16="http://schemas.microsoft.com/office/drawing/2014/main" id="{C17E9594-BA4A-7200-C44E-88D58C3E8146}"/>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04" name="Tekstfelt 2203">
                    <a:extLst>
                      <a:ext uri="{FF2B5EF4-FFF2-40B4-BE49-F238E27FC236}">
                        <a16:creationId xmlns:a16="http://schemas.microsoft.com/office/drawing/2014/main" id="{0100637C-AB2C-BDAC-0D19-EB34F255B56E}"/>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05" name="Tekstfelt 2204">
                    <a:extLst>
                      <a:ext uri="{FF2B5EF4-FFF2-40B4-BE49-F238E27FC236}">
                        <a16:creationId xmlns:a16="http://schemas.microsoft.com/office/drawing/2014/main" id="{320C796D-60C9-566A-8458-3ED92AC09178}"/>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06" name="Tekstfelt 2205">
                    <a:extLst>
                      <a:ext uri="{FF2B5EF4-FFF2-40B4-BE49-F238E27FC236}">
                        <a16:creationId xmlns:a16="http://schemas.microsoft.com/office/drawing/2014/main" id="{3281B699-20A9-F5E0-6AE3-342DE50ACB81}"/>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07" name="Tekstfelt 2206">
                    <a:extLst>
                      <a:ext uri="{FF2B5EF4-FFF2-40B4-BE49-F238E27FC236}">
                        <a16:creationId xmlns:a16="http://schemas.microsoft.com/office/drawing/2014/main" id="{B10439EE-9AB9-A97D-51D1-866B9D3C76EA}"/>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08" name="Tekstfelt 2207">
                    <a:extLst>
                      <a:ext uri="{FF2B5EF4-FFF2-40B4-BE49-F238E27FC236}">
                        <a16:creationId xmlns:a16="http://schemas.microsoft.com/office/drawing/2014/main" id="{7F16F60F-B331-330D-9167-8B0A756DF7C2}"/>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09" name="Tekstfelt 2208">
                    <a:extLst>
                      <a:ext uri="{FF2B5EF4-FFF2-40B4-BE49-F238E27FC236}">
                        <a16:creationId xmlns:a16="http://schemas.microsoft.com/office/drawing/2014/main" id="{0CB549D8-6620-EC3A-F87D-6071A3EF359A}"/>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10" name="Tekstfelt 2209">
                    <a:extLst>
                      <a:ext uri="{FF2B5EF4-FFF2-40B4-BE49-F238E27FC236}">
                        <a16:creationId xmlns:a16="http://schemas.microsoft.com/office/drawing/2014/main" id="{2E73EEA6-8271-32F6-676C-3AF870CCF6EE}"/>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11" name="Tekstfelt 2210">
                    <a:extLst>
                      <a:ext uri="{FF2B5EF4-FFF2-40B4-BE49-F238E27FC236}">
                        <a16:creationId xmlns:a16="http://schemas.microsoft.com/office/drawing/2014/main" id="{8D77EDF5-B30C-141F-B134-D3B17A88FE7A}"/>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12" name="Tekstfelt 2211">
                    <a:extLst>
                      <a:ext uri="{FF2B5EF4-FFF2-40B4-BE49-F238E27FC236}">
                        <a16:creationId xmlns:a16="http://schemas.microsoft.com/office/drawing/2014/main" id="{A7B345BB-D7B0-64A7-C59B-5AFCD6F3CA57}"/>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13" name="Tekstfelt 2212">
                    <a:extLst>
                      <a:ext uri="{FF2B5EF4-FFF2-40B4-BE49-F238E27FC236}">
                        <a16:creationId xmlns:a16="http://schemas.microsoft.com/office/drawing/2014/main" id="{AD700000-30ED-B12D-2565-B57A5D5360A6}"/>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14" name="Tekstfelt 2213">
                    <a:extLst>
                      <a:ext uri="{FF2B5EF4-FFF2-40B4-BE49-F238E27FC236}">
                        <a16:creationId xmlns:a16="http://schemas.microsoft.com/office/drawing/2014/main" id="{3DCDA784-4057-E758-D18E-B32B9EEFCC1C}"/>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15" name="Tekstfelt 2214">
                    <a:extLst>
                      <a:ext uri="{FF2B5EF4-FFF2-40B4-BE49-F238E27FC236}">
                        <a16:creationId xmlns:a16="http://schemas.microsoft.com/office/drawing/2014/main" id="{1766D687-E3A2-7160-D9EC-411BFF3CFA46}"/>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16" name="Tekstfelt 2215">
                    <a:extLst>
                      <a:ext uri="{FF2B5EF4-FFF2-40B4-BE49-F238E27FC236}">
                        <a16:creationId xmlns:a16="http://schemas.microsoft.com/office/drawing/2014/main" id="{780B70F2-CB05-831E-E84A-9FD82C66023B}"/>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17" name="Tekstfelt 2216">
                    <a:extLst>
                      <a:ext uri="{FF2B5EF4-FFF2-40B4-BE49-F238E27FC236}">
                        <a16:creationId xmlns:a16="http://schemas.microsoft.com/office/drawing/2014/main" id="{426270B1-C2F7-D3F1-766D-523C9D23BB30}"/>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18" name="Tekstfelt 2217">
                    <a:extLst>
                      <a:ext uri="{FF2B5EF4-FFF2-40B4-BE49-F238E27FC236}">
                        <a16:creationId xmlns:a16="http://schemas.microsoft.com/office/drawing/2014/main" id="{4B808E0D-07D0-265C-6023-B0D69E885537}"/>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19" name="Tekstfelt 2218">
                    <a:extLst>
                      <a:ext uri="{FF2B5EF4-FFF2-40B4-BE49-F238E27FC236}">
                        <a16:creationId xmlns:a16="http://schemas.microsoft.com/office/drawing/2014/main" id="{E0C26936-1A26-7612-3E1D-EE9CA2D9160F}"/>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20" name="Tekstfelt 2219">
                    <a:extLst>
                      <a:ext uri="{FF2B5EF4-FFF2-40B4-BE49-F238E27FC236}">
                        <a16:creationId xmlns:a16="http://schemas.microsoft.com/office/drawing/2014/main" id="{F409A319-234E-A9E9-60A5-032924EAF1EA}"/>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21" name="Tekstfelt 2220">
                    <a:extLst>
                      <a:ext uri="{FF2B5EF4-FFF2-40B4-BE49-F238E27FC236}">
                        <a16:creationId xmlns:a16="http://schemas.microsoft.com/office/drawing/2014/main" id="{82A603EA-A1F4-B870-02EF-A3897434E28B}"/>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22" name="Tekstfelt 2221">
                    <a:extLst>
                      <a:ext uri="{FF2B5EF4-FFF2-40B4-BE49-F238E27FC236}">
                        <a16:creationId xmlns:a16="http://schemas.microsoft.com/office/drawing/2014/main" id="{F30E61DD-F799-C4EE-AFD7-C431462B4AAD}"/>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23" name="Tekstfelt 2222">
                    <a:extLst>
                      <a:ext uri="{FF2B5EF4-FFF2-40B4-BE49-F238E27FC236}">
                        <a16:creationId xmlns:a16="http://schemas.microsoft.com/office/drawing/2014/main" id="{2E405653-6BA1-C9EB-06FA-64B32E02E3A2}"/>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24" name="Tekstfelt 2223">
                    <a:extLst>
                      <a:ext uri="{FF2B5EF4-FFF2-40B4-BE49-F238E27FC236}">
                        <a16:creationId xmlns:a16="http://schemas.microsoft.com/office/drawing/2014/main" id="{834B8748-85EB-1918-AF5D-4206F09C1BEB}"/>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25" name="Tekstfelt 2224">
                    <a:extLst>
                      <a:ext uri="{FF2B5EF4-FFF2-40B4-BE49-F238E27FC236}">
                        <a16:creationId xmlns:a16="http://schemas.microsoft.com/office/drawing/2014/main" id="{C2E7305D-B521-4AC7-6A9C-83CF4EA6E1EA}"/>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26" name="Tekstfelt 2225">
                    <a:extLst>
                      <a:ext uri="{FF2B5EF4-FFF2-40B4-BE49-F238E27FC236}">
                        <a16:creationId xmlns:a16="http://schemas.microsoft.com/office/drawing/2014/main" id="{4E5394C0-A98B-5D44-99F5-FF3AF04994F0}"/>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27" name="Tekstfelt 2226">
                    <a:extLst>
                      <a:ext uri="{FF2B5EF4-FFF2-40B4-BE49-F238E27FC236}">
                        <a16:creationId xmlns:a16="http://schemas.microsoft.com/office/drawing/2014/main" id="{2E3C048F-8BF2-5763-596E-02E82EB2F52B}"/>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28" name="Tekstfelt 2227">
                    <a:extLst>
                      <a:ext uri="{FF2B5EF4-FFF2-40B4-BE49-F238E27FC236}">
                        <a16:creationId xmlns:a16="http://schemas.microsoft.com/office/drawing/2014/main" id="{B562A08D-C6E8-4B2A-EFBC-5A59B2630B08}"/>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29" name="Tekstfelt 2228">
                    <a:extLst>
                      <a:ext uri="{FF2B5EF4-FFF2-40B4-BE49-F238E27FC236}">
                        <a16:creationId xmlns:a16="http://schemas.microsoft.com/office/drawing/2014/main" id="{4EAB2B7F-8747-C30B-007E-554FFC2AD222}"/>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30" name="Tekstfelt 2229">
                    <a:extLst>
                      <a:ext uri="{FF2B5EF4-FFF2-40B4-BE49-F238E27FC236}">
                        <a16:creationId xmlns:a16="http://schemas.microsoft.com/office/drawing/2014/main" id="{F7024F6E-69B5-AB4C-B68C-52D512958E07}"/>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31" name="Tekstfelt 2230">
                    <a:extLst>
                      <a:ext uri="{FF2B5EF4-FFF2-40B4-BE49-F238E27FC236}">
                        <a16:creationId xmlns:a16="http://schemas.microsoft.com/office/drawing/2014/main" id="{5322A97D-8BFF-EC26-632B-0D7413878C6E}"/>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32" name="Tekstfelt 2231">
                    <a:extLst>
                      <a:ext uri="{FF2B5EF4-FFF2-40B4-BE49-F238E27FC236}">
                        <a16:creationId xmlns:a16="http://schemas.microsoft.com/office/drawing/2014/main" id="{85F21BC6-CBC5-1705-0952-EC8683537380}"/>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33" name="Tekstfelt 2232">
                    <a:extLst>
                      <a:ext uri="{FF2B5EF4-FFF2-40B4-BE49-F238E27FC236}">
                        <a16:creationId xmlns:a16="http://schemas.microsoft.com/office/drawing/2014/main" id="{80FE3570-DE21-726E-365E-5D25DF527648}"/>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98" name="Tekstfelt 2197">
                  <a:extLst>
                    <a:ext uri="{FF2B5EF4-FFF2-40B4-BE49-F238E27FC236}">
                      <a16:creationId xmlns:a16="http://schemas.microsoft.com/office/drawing/2014/main" id="{6D931D75-DE2F-6A0D-47FB-D8B00D615F79}"/>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99" name="Tekstfelt 2198">
                  <a:extLst>
                    <a:ext uri="{FF2B5EF4-FFF2-40B4-BE49-F238E27FC236}">
                      <a16:creationId xmlns:a16="http://schemas.microsoft.com/office/drawing/2014/main" id="{B073E4BE-2997-F236-239E-B9C8B3C7471F}"/>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00" name="Tekstfelt 2199">
                  <a:extLst>
                    <a:ext uri="{FF2B5EF4-FFF2-40B4-BE49-F238E27FC236}">
                      <a16:creationId xmlns:a16="http://schemas.microsoft.com/office/drawing/2014/main" id="{87918F26-1DE9-C1C3-607A-0086AE568B06}"/>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3" name="Gruppe 1822">
                <a:extLst>
                  <a:ext uri="{FF2B5EF4-FFF2-40B4-BE49-F238E27FC236}">
                    <a16:creationId xmlns:a16="http://schemas.microsoft.com/office/drawing/2014/main" id="{DDBC1ABE-7D03-DB4D-264D-CFBCBC24FF62}"/>
                  </a:ext>
                </a:extLst>
              </p:cNvPr>
              <p:cNvGrpSpPr/>
              <p:nvPr/>
            </p:nvGrpSpPr>
            <p:grpSpPr>
              <a:xfrm>
                <a:off x="3753314" y="1031887"/>
                <a:ext cx="641389" cy="5216305"/>
                <a:chOff x="2892468" y="1032983"/>
                <a:chExt cx="641389" cy="5216305"/>
              </a:xfrm>
            </p:grpSpPr>
            <p:grpSp>
              <p:nvGrpSpPr>
                <p:cNvPr id="2160" name="Gruppe 2159">
                  <a:extLst>
                    <a:ext uri="{FF2B5EF4-FFF2-40B4-BE49-F238E27FC236}">
                      <a16:creationId xmlns:a16="http://schemas.microsoft.com/office/drawing/2014/main" id="{3B726746-E499-ED27-0A98-52337643307E}"/>
                    </a:ext>
                  </a:extLst>
                </p:cNvPr>
                <p:cNvGrpSpPr/>
                <p:nvPr/>
              </p:nvGrpSpPr>
              <p:grpSpPr>
                <a:xfrm>
                  <a:off x="2892468" y="1032983"/>
                  <a:ext cx="641389" cy="5216305"/>
                  <a:chOff x="3475384" y="1188399"/>
                  <a:chExt cx="641389" cy="5216305"/>
                </a:xfrm>
              </p:grpSpPr>
              <p:sp>
                <p:nvSpPr>
                  <p:cNvPr id="2164" name="Tekstfelt 2163">
                    <a:extLst>
                      <a:ext uri="{FF2B5EF4-FFF2-40B4-BE49-F238E27FC236}">
                        <a16:creationId xmlns:a16="http://schemas.microsoft.com/office/drawing/2014/main" id="{27B57F83-BFDD-EDD8-AE08-D00721614E42}"/>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65" name="Tekstfelt 2164">
                    <a:extLst>
                      <a:ext uri="{FF2B5EF4-FFF2-40B4-BE49-F238E27FC236}">
                        <a16:creationId xmlns:a16="http://schemas.microsoft.com/office/drawing/2014/main" id="{BB8074D0-0D4E-A300-BD1B-FDB94CA16D72}"/>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66" name="Tekstfelt 2165">
                    <a:extLst>
                      <a:ext uri="{FF2B5EF4-FFF2-40B4-BE49-F238E27FC236}">
                        <a16:creationId xmlns:a16="http://schemas.microsoft.com/office/drawing/2014/main" id="{A95B1223-6ED9-0B4E-AF8C-AD2F5DC0984F}"/>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67" name="Tekstfelt 2166">
                    <a:extLst>
                      <a:ext uri="{FF2B5EF4-FFF2-40B4-BE49-F238E27FC236}">
                        <a16:creationId xmlns:a16="http://schemas.microsoft.com/office/drawing/2014/main" id="{AD55C4B0-7934-539A-C80C-BFE44662FBBF}"/>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68" name="Tekstfelt 2167">
                    <a:extLst>
                      <a:ext uri="{FF2B5EF4-FFF2-40B4-BE49-F238E27FC236}">
                        <a16:creationId xmlns:a16="http://schemas.microsoft.com/office/drawing/2014/main" id="{CDE1EBC1-6750-69B6-87C7-E3AE1C6A849B}"/>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69" name="Tekstfelt 2168">
                    <a:extLst>
                      <a:ext uri="{FF2B5EF4-FFF2-40B4-BE49-F238E27FC236}">
                        <a16:creationId xmlns:a16="http://schemas.microsoft.com/office/drawing/2014/main" id="{FF8F01E6-CB89-F680-DAC5-A2C4FB5D88F9}"/>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70" name="Tekstfelt 2169">
                    <a:extLst>
                      <a:ext uri="{FF2B5EF4-FFF2-40B4-BE49-F238E27FC236}">
                        <a16:creationId xmlns:a16="http://schemas.microsoft.com/office/drawing/2014/main" id="{DBB4D599-10E1-A1BA-52D5-835695873112}"/>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71" name="Tekstfelt 2170">
                    <a:extLst>
                      <a:ext uri="{FF2B5EF4-FFF2-40B4-BE49-F238E27FC236}">
                        <a16:creationId xmlns:a16="http://schemas.microsoft.com/office/drawing/2014/main" id="{2E44F686-9D40-1B1C-1DFB-12FD6C5A9D25}"/>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72" name="Tekstfelt 2171">
                    <a:extLst>
                      <a:ext uri="{FF2B5EF4-FFF2-40B4-BE49-F238E27FC236}">
                        <a16:creationId xmlns:a16="http://schemas.microsoft.com/office/drawing/2014/main" id="{F902775D-25CC-9111-A9F4-29D82F0AF89D}"/>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73" name="Tekstfelt 2172">
                    <a:extLst>
                      <a:ext uri="{FF2B5EF4-FFF2-40B4-BE49-F238E27FC236}">
                        <a16:creationId xmlns:a16="http://schemas.microsoft.com/office/drawing/2014/main" id="{3ED0AB05-1E13-0BA6-7AC0-47BDCE4C38CF}"/>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74" name="Tekstfelt 2173">
                    <a:extLst>
                      <a:ext uri="{FF2B5EF4-FFF2-40B4-BE49-F238E27FC236}">
                        <a16:creationId xmlns:a16="http://schemas.microsoft.com/office/drawing/2014/main" id="{949105F3-F034-0001-4EBC-82B420481663}"/>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75" name="Tekstfelt 2174">
                    <a:extLst>
                      <a:ext uri="{FF2B5EF4-FFF2-40B4-BE49-F238E27FC236}">
                        <a16:creationId xmlns:a16="http://schemas.microsoft.com/office/drawing/2014/main" id="{F583CCCC-5B21-DA83-CF09-57483E6C2EA5}"/>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76" name="Tekstfelt 2175">
                    <a:extLst>
                      <a:ext uri="{FF2B5EF4-FFF2-40B4-BE49-F238E27FC236}">
                        <a16:creationId xmlns:a16="http://schemas.microsoft.com/office/drawing/2014/main" id="{62B9FAE7-5091-6DF3-EF30-87EE1898EEC8}"/>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77" name="Tekstfelt 2176">
                    <a:extLst>
                      <a:ext uri="{FF2B5EF4-FFF2-40B4-BE49-F238E27FC236}">
                        <a16:creationId xmlns:a16="http://schemas.microsoft.com/office/drawing/2014/main" id="{47E9B5DE-6D4B-528C-13BC-48AF9993A6C4}"/>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78" name="Tekstfelt 2177">
                    <a:extLst>
                      <a:ext uri="{FF2B5EF4-FFF2-40B4-BE49-F238E27FC236}">
                        <a16:creationId xmlns:a16="http://schemas.microsoft.com/office/drawing/2014/main" id="{E23A58AE-8DE9-849B-C027-F54B4F5B195D}"/>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79" name="Tekstfelt 2178">
                    <a:extLst>
                      <a:ext uri="{FF2B5EF4-FFF2-40B4-BE49-F238E27FC236}">
                        <a16:creationId xmlns:a16="http://schemas.microsoft.com/office/drawing/2014/main" id="{7D2AB43B-A653-AF0B-B47A-4A92A08A2E93}"/>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80" name="Tekstfelt 2179">
                    <a:extLst>
                      <a:ext uri="{FF2B5EF4-FFF2-40B4-BE49-F238E27FC236}">
                        <a16:creationId xmlns:a16="http://schemas.microsoft.com/office/drawing/2014/main" id="{E9D564B1-C0C3-1C82-CF50-C09820C5AEED}"/>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81" name="Tekstfelt 2180">
                    <a:extLst>
                      <a:ext uri="{FF2B5EF4-FFF2-40B4-BE49-F238E27FC236}">
                        <a16:creationId xmlns:a16="http://schemas.microsoft.com/office/drawing/2014/main" id="{D601B5E1-ED46-826A-239F-0CF37F8B0F4B}"/>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82" name="Tekstfelt 2181">
                    <a:extLst>
                      <a:ext uri="{FF2B5EF4-FFF2-40B4-BE49-F238E27FC236}">
                        <a16:creationId xmlns:a16="http://schemas.microsoft.com/office/drawing/2014/main" id="{5131AE8C-E080-5CE9-ED06-7112CD413D5B}"/>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83" name="Tekstfelt 2182">
                    <a:extLst>
                      <a:ext uri="{FF2B5EF4-FFF2-40B4-BE49-F238E27FC236}">
                        <a16:creationId xmlns:a16="http://schemas.microsoft.com/office/drawing/2014/main" id="{E011A2F7-315D-922E-DE66-A6F1E3D1EB24}"/>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84" name="Tekstfelt 2183">
                    <a:extLst>
                      <a:ext uri="{FF2B5EF4-FFF2-40B4-BE49-F238E27FC236}">
                        <a16:creationId xmlns:a16="http://schemas.microsoft.com/office/drawing/2014/main" id="{DB0C456F-143A-64EC-2663-C5215E7524E6}"/>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85" name="Tekstfelt 2184">
                    <a:extLst>
                      <a:ext uri="{FF2B5EF4-FFF2-40B4-BE49-F238E27FC236}">
                        <a16:creationId xmlns:a16="http://schemas.microsoft.com/office/drawing/2014/main" id="{3C4A0241-E9D9-766D-64D1-80542BB6D754}"/>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86" name="Tekstfelt 2185">
                    <a:extLst>
                      <a:ext uri="{FF2B5EF4-FFF2-40B4-BE49-F238E27FC236}">
                        <a16:creationId xmlns:a16="http://schemas.microsoft.com/office/drawing/2014/main" id="{9E1E42E2-7419-C543-FDB9-02CF52C017E0}"/>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87" name="Tekstfelt 2186">
                    <a:extLst>
                      <a:ext uri="{FF2B5EF4-FFF2-40B4-BE49-F238E27FC236}">
                        <a16:creationId xmlns:a16="http://schemas.microsoft.com/office/drawing/2014/main" id="{DB91FE63-8876-BD00-C696-6E3A2485C0CE}"/>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88" name="Tekstfelt 2187">
                    <a:extLst>
                      <a:ext uri="{FF2B5EF4-FFF2-40B4-BE49-F238E27FC236}">
                        <a16:creationId xmlns:a16="http://schemas.microsoft.com/office/drawing/2014/main" id="{52ED445B-151C-A575-E5DF-A978EE7B22EA}"/>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89" name="Tekstfelt 2188">
                    <a:extLst>
                      <a:ext uri="{FF2B5EF4-FFF2-40B4-BE49-F238E27FC236}">
                        <a16:creationId xmlns:a16="http://schemas.microsoft.com/office/drawing/2014/main" id="{0C26C2DC-0C25-63CB-5E6E-4A9EF5BBEDFF}"/>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90" name="Tekstfelt 2189">
                    <a:extLst>
                      <a:ext uri="{FF2B5EF4-FFF2-40B4-BE49-F238E27FC236}">
                        <a16:creationId xmlns:a16="http://schemas.microsoft.com/office/drawing/2014/main" id="{89AF415C-79EF-395D-2964-7199AA62DCAB}"/>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91" name="Tekstfelt 2190">
                    <a:extLst>
                      <a:ext uri="{FF2B5EF4-FFF2-40B4-BE49-F238E27FC236}">
                        <a16:creationId xmlns:a16="http://schemas.microsoft.com/office/drawing/2014/main" id="{B708FFC7-7B68-1345-C9B4-C195429A6F85}"/>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92" name="Tekstfelt 2191">
                    <a:extLst>
                      <a:ext uri="{FF2B5EF4-FFF2-40B4-BE49-F238E27FC236}">
                        <a16:creationId xmlns:a16="http://schemas.microsoft.com/office/drawing/2014/main" id="{E79A5588-A854-FA50-48FB-2E9F30EA81B9}"/>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93" name="Tekstfelt 2192">
                    <a:extLst>
                      <a:ext uri="{FF2B5EF4-FFF2-40B4-BE49-F238E27FC236}">
                        <a16:creationId xmlns:a16="http://schemas.microsoft.com/office/drawing/2014/main" id="{30021DB1-405F-FA08-B9E5-24023AFEB634}"/>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94" name="Tekstfelt 2193">
                    <a:extLst>
                      <a:ext uri="{FF2B5EF4-FFF2-40B4-BE49-F238E27FC236}">
                        <a16:creationId xmlns:a16="http://schemas.microsoft.com/office/drawing/2014/main" id="{DDD07346-8E0C-DC76-1F44-3FB3BB591997}"/>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95" name="Tekstfelt 2194">
                    <a:extLst>
                      <a:ext uri="{FF2B5EF4-FFF2-40B4-BE49-F238E27FC236}">
                        <a16:creationId xmlns:a16="http://schemas.microsoft.com/office/drawing/2014/main" id="{7B3814E2-F3C4-C2BD-161D-559F71B57C15}"/>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96" name="Tekstfelt 2195">
                    <a:extLst>
                      <a:ext uri="{FF2B5EF4-FFF2-40B4-BE49-F238E27FC236}">
                        <a16:creationId xmlns:a16="http://schemas.microsoft.com/office/drawing/2014/main" id="{D1115AE7-1396-DBB1-2F08-E712A42D9131}"/>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61" name="Tekstfelt 2160">
                  <a:extLst>
                    <a:ext uri="{FF2B5EF4-FFF2-40B4-BE49-F238E27FC236}">
                      <a16:creationId xmlns:a16="http://schemas.microsoft.com/office/drawing/2014/main" id="{758F1469-FC7A-3A45-2214-1BAF17888F29}"/>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62" name="Tekstfelt 2161">
                  <a:extLst>
                    <a:ext uri="{FF2B5EF4-FFF2-40B4-BE49-F238E27FC236}">
                      <a16:creationId xmlns:a16="http://schemas.microsoft.com/office/drawing/2014/main" id="{5C470441-62B0-1E97-33BB-DB9FD342BC96}"/>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63" name="Tekstfelt 2162">
                  <a:extLst>
                    <a:ext uri="{FF2B5EF4-FFF2-40B4-BE49-F238E27FC236}">
                      <a16:creationId xmlns:a16="http://schemas.microsoft.com/office/drawing/2014/main" id="{1A15B6B0-DC58-67AB-5103-9DB6FDC90C54}"/>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4" name="Gruppe 1823">
                <a:extLst>
                  <a:ext uri="{FF2B5EF4-FFF2-40B4-BE49-F238E27FC236}">
                    <a16:creationId xmlns:a16="http://schemas.microsoft.com/office/drawing/2014/main" id="{111893DC-7452-C127-5848-643D961BD9E7}"/>
                  </a:ext>
                </a:extLst>
              </p:cNvPr>
              <p:cNvGrpSpPr/>
              <p:nvPr/>
            </p:nvGrpSpPr>
            <p:grpSpPr>
              <a:xfrm>
                <a:off x="3326093" y="1035670"/>
                <a:ext cx="641389" cy="5216305"/>
                <a:chOff x="2892468" y="1032983"/>
                <a:chExt cx="641389" cy="5216305"/>
              </a:xfrm>
            </p:grpSpPr>
            <p:grpSp>
              <p:nvGrpSpPr>
                <p:cNvPr id="2123" name="Gruppe 2122">
                  <a:extLst>
                    <a:ext uri="{FF2B5EF4-FFF2-40B4-BE49-F238E27FC236}">
                      <a16:creationId xmlns:a16="http://schemas.microsoft.com/office/drawing/2014/main" id="{6A19EDEB-59AC-8362-83C9-2AE2F8D247F8}"/>
                    </a:ext>
                  </a:extLst>
                </p:cNvPr>
                <p:cNvGrpSpPr/>
                <p:nvPr/>
              </p:nvGrpSpPr>
              <p:grpSpPr>
                <a:xfrm>
                  <a:off x="2892468" y="1032983"/>
                  <a:ext cx="641389" cy="5216305"/>
                  <a:chOff x="3475384" y="1188399"/>
                  <a:chExt cx="641389" cy="5216305"/>
                </a:xfrm>
              </p:grpSpPr>
              <p:sp>
                <p:nvSpPr>
                  <p:cNvPr id="2127" name="Tekstfelt 2126">
                    <a:extLst>
                      <a:ext uri="{FF2B5EF4-FFF2-40B4-BE49-F238E27FC236}">
                        <a16:creationId xmlns:a16="http://schemas.microsoft.com/office/drawing/2014/main" id="{723354B6-2A56-C412-D612-D59E8436FCC9}"/>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28" name="Tekstfelt 2127">
                    <a:extLst>
                      <a:ext uri="{FF2B5EF4-FFF2-40B4-BE49-F238E27FC236}">
                        <a16:creationId xmlns:a16="http://schemas.microsoft.com/office/drawing/2014/main" id="{DD320666-0EAD-7EF3-2588-28C463C5A5A1}"/>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29" name="Tekstfelt 2128">
                    <a:extLst>
                      <a:ext uri="{FF2B5EF4-FFF2-40B4-BE49-F238E27FC236}">
                        <a16:creationId xmlns:a16="http://schemas.microsoft.com/office/drawing/2014/main" id="{B5FAEFE5-D14B-A41F-9E14-38A9FFC72D2D}"/>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30" name="Tekstfelt 2129">
                    <a:extLst>
                      <a:ext uri="{FF2B5EF4-FFF2-40B4-BE49-F238E27FC236}">
                        <a16:creationId xmlns:a16="http://schemas.microsoft.com/office/drawing/2014/main" id="{BC1A7711-3EB9-6387-C501-08D83167D4CE}"/>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31" name="Tekstfelt 2130">
                    <a:extLst>
                      <a:ext uri="{FF2B5EF4-FFF2-40B4-BE49-F238E27FC236}">
                        <a16:creationId xmlns:a16="http://schemas.microsoft.com/office/drawing/2014/main" id="{8A6D1709-2A77-4E13-0870-35025AD04BD1}"/>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32" name="Tekstfelt 2131">
                    <a:extLst>
                      <a:ext uri="{FF2B5EF4-FFF2-40B4-BE49-F238E27FC236}">
                        <a16:creationId xmlns:a16="http://schemas.microsoft.com/office/drawing/2014/main" id="{8EAE678F-0529-27E5-2049-E17936C60373}"/>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33" name="Tekstfelt 2132">
                    <a:extLst>
                      <a:ext uri="{FF2B5EF4-FFF2-40B4-BE49-F238E27FC236}">
                        <a16:creationId xmlns:a16="http://schemas.microsoft.com/office/drawing/2014/main" id="{315D16C5-D674-261B-DD17-783039AAE70A}"/>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34" name="Tekstfelt 2133">
                    <a:extLst>
                      <a:ext uri="{FF2B5EF4-FFF2-40B4-BE49-F238E27FC236}">
                        <a16:creationId xmlns:a16="http://schemas.microsoft.com/office/drawing/2014/main" id="{2FC9B122-4E62-CDEA-1E05-10B3579FF628}"/>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35" name="Tekstfelt 2134">
                    <a:extLst>
                      <a:ext uri="{FF2B5EF4-FFF2-40B4-BE49-F238E27FC236}">
                        <a16:creationId xmlns:a16="http://schemas.microsoft.com/office/drawing/2014/main" id="{29AB18DB-F449-65E5-BB5B-D8148C08FCEB}"/>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36" name="Tekstfelt 2135">
                    <a:extLst>
                      <a:ext uri="{FF2B5EF4-FFF2-40B4-BE49-F238E27FC236}">
                        <a16:creationId xmlns:a16="http://schemas.microsoft.com/office/drawing/2014/main" id="{80C6FAFC-D933-E448-8886-77F462DE82BA}"/>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37" name="Tekstfelt 2136">
                    <a:extLst>
                      <a:ext uri="{FF2B5EF4-FFF2-40B4-BE49-F238E27FC236}">
                        <a16:creationId xmlns:a16="http://schemas.microsoft.com/office/drawing/2014/main" id="{CAC1260B-9EFE-0AC6-AFE5-3DAA87DDCEC3}"/>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38" name="Tekstfelt 2137">
                    <a:extLst>
                      <a:ext uri="{FF2B5EF4-FFF2-40B4-BE49-F238E27FC236}">
                        <a16:creationId xmlns:a16="http://schemas.microsoft.com/office/drawing/2014/main" id="{43E2B810-3F7B-07FD-3E7B-F0CB7F7D45DE}"/>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39" name="Tekstfelt 2138">
                    <a:extLst>
                      <a:ext uri="{FF2B5EF4-FFF2-40B4-BE49-F238E27FC236}">
                        <a16:creationId xmlns:a16="http://schemas.microsoft.com/office/drawing/2014/main" id="{3479BC62-F72B-EE6F-E985-E0ADDF4FA008}"/>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40" name="Tekstfelt 2139">
                    <a:extLst>
                      <a:ext uri="{FF2B5EF4-FFF2-40B4-BE49-F238E27FC236}">
                        <a16:creationId xmlns:a16="http://schemas.microsoft.com/office/drawing/2014/main" id="{7C2E7F2E-ABE0-26F0-1504-69E9599C8DAD}"/>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41" name="Tekstfelt 2140">
                    <a:extLst>
                      <a:ext uri="{FF2B5EF4-FFF2-40B4-BE49-F238E27FC236}">
                        <a16:creationId xmlns:a16="http://schemas.microsoft.com/office/drawing/2014/main" id="{68B52298-1498-C933-70C0-B30C13FB529C}"/>
                      </a:ext>
                    </a:extLst>
                  </p:cNvPr>
                  <p:cNvSpPr txBox="1"/>
                  <p:nvPr/>
                </p:nvSpPr>
                <p:spPr>
                  <a:xfrm>
                    <a:off x="35457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42" name="Tekstfelt 2141">
                    <a:extLst>
                      <a:ext uri="{FF2B5EF4-FFF2-40B4-BE49-F238E27FC236}">
                        <a16:creationId xmlns:a16="http://schemas.microsoft.com/office/drawing/2014/main" id="{D82A1439-45AD-569F-EBE2-520359AE88F0}"/>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43" name="Tekstfelt 2142">
                    <a:extLst>
                      <a:ext uri="{FF2B5EF4-FFF2-40B4-BE49-F238E27FC236}">
                        <a16:creationId xmlns:a16="http://schemas.microsoft.com/office/drawing/2014/main" id="{C835DA99-99C7-6BA8-AFD5-2102E633551F}"/>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44" name="Tekstfelt 2143">
                    <a:extLst>
                      <a:ext uri="{FF2B5EF4-FFF2-40B4-BE49-F238E27FC236}">
                        <a16:creationId xmlns:a16="http://schemas.microsoft.com/office/drawing/2014/main" id="{F132E97E-5CF8-1220-842A-9F56ECDD6643}"/>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45" name="Tekstfelt 2144">
                    <a:extLst>
                      <a:ext uri="{FF2B5EF4-FFF2-40B4-BE49-F238E27FC236}">
                        <a16:creationId xmlns:a16="http://schemas.microsoft.com/office/drawing/2014/main" id="{161F8BFA-4B98-256D-B062-83792D4DFB0A}"/>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46" name="Tekstfelt 2145">
                    <a:extLst>
                      <a:ext uri="{FF2B5EF4-FFF2-40B4-BE49-F238E27FC236}">
                        <a16:creationId xmlns:a16="http://schemas.microsoft.com/office/drawing/2014/main" id="{2252079F-1F87-9AB2-6445-FFE79E5268B6}"/>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47" name="Tekstfelt 2146">
                    <a:extLst>
                      <a:ext uri="{FF2B5EF4-FFF2-40B4-BE49-F238E27FC236}">
                        <a16:creationId xmlns:a16="http://schemas.microsoft.com/office/drawing/2014/main" id="{B7E98B99-8EAF-CEEA-9CEC-AD2F3A5DCA42}"/>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48" name="Tekstfelt 2147">
                    <a:extLst>
                      <a:ext uri="{FF2B5EF4-FFF2-40B4-BE49-F238E27FC236}">
                        <a16:creationId xmlns:a16="http://schemas.microsoft.com/office/drawing/2014/main" id="{F40C06FC-45EA-4E5E-3AF8-8D6B688A516F}"/>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49" name="Tekstfelt 2148">
                    <a:extLst>
                      <a:ext uri="{FF2B5EF4-FFF2-40B4-BE49-F238E27FC236}">
                        <a16:creationId xmlns:a16="http://schemas.microsoft.com/office/drawing/2014/main" id="{86771656-CE74-C0AD-08EB-201BE83DB526}"/>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50" name="Tekstfelt 2149">
                    <a:extLst>
                      <a:ext uri="{FF2B5EF4-FFF2-40B4-BE49-F238E27FC236}">
                        <a16:creationId xmlns:a16="http://schemas.microsoft.com/office/drawing/2014/main" id="{82CF78E2-3C1E-BCD0-8F46-917B11858049}"/>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51" name="Tekstfelt 2150">
                    <a:extLst>
                      <a:ext uri="{FF2B5EF4-FFF2-40B4-BE49-F238E27FC236}">
                        <a16:creationId xmlns:a16="http://schemas.microsoft.com/office/drawing/2014/main" id="{29723BB3-F08D-B0BA-43FC-45F325829CA3}"/>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52" name="Tekstfelt 2151">
                    <a:extLst>
                      <a:ext uri="{FF2B5EF4-FFF2-40B4-BE49-F238E27FC236}">
                        <a16:creationId xmlns:a16="http://schemas.microsoft.com/office/drawing/2014/main" id="{3EA7CF4A-B978-B366-23A7-AF36BFF7FB9B}"/>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53" name="Tekstfelt 2152">
                    <a:extLst>
                      <a:ext uri="{FF2B5EF4-FFF2-40B4-BE49-F238E27FC236}">
                        <a16:creationId xmlns:a16="http://schemas.microsoft.com/office/drawing/2014/main" id="{3FA94E78-74CF-FEB8-252C-56D5977C84F2}"/>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54" name="Tekstfelt 2153">
                    <a:extLst>
                      <a:ext uri="{FF2B5EF4-FFF2-40B4-BE49-F238E27FC236}">
                        <a16:creationId xmlns:a16="http://schemas.microsoft.com/office/drawing/2014/main" id="{7F825904-C6E9-DD24-E4EF-22AD49F61C51}"/>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55" name="Tekstfelt 2154">
                    <a:extLst>
                      <a:ext uri="{FF2B5EF4-FFF2-40B4-BE49-F238E27FC236}">
                        <a16:creationId xmlns:a16="http://schemas.microsoft.com/office/drawing/2014/main" id="{FAE97970-ACB0-773E-DF2B-01554CC29FF9}"/>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56" name="Tekstfelt 2155">
                    <a:extLst>
                      <a:ext uri="{FF2B5EF4-FFF2-40B4-BE49-F238E27FC236}">
                        <a16:creationId xmlns:a16="http://schemas.microsoft.com/office/drawing/2014/main" id="{A2F49F56-9107-6430-852F-0E3E1513FFCD}"/>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57" name="Tekstfelt 2156">
                    <a:extLst>
                      <a:ext uri="{FF2B5EF4-FFF2-40B4-BE49-F238E27FC236}">
                        <a16:creationId xmlns:a16="http://schemas.microsoft.com/office/drawing/2014/main" id="{0E94C574-A52A-43D2-EE2A-6CD1EA03A406}"/>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58" name="Tekstfelt 2157">
                    <a:extLst>
                      <a:ext uri="{FF2B5EF4-FFF2-40B4-BE49-F238E27FC236}">
                        <a16:creationId xmlns:a16="http://schemas.microsoft.com/office/drawing/2014/main" id="{749A7D66-4A31-4D68-A5F4-8CC60AD8A50B}"/>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59" name="Tekstfelt 2158">
                    <a:extLst>
                      <a:ext uri="{FF2B5EF4-FFF2-40B4-BE49-F238E27FC236}">
                        <a16:creationId xmlns:a16="http://schemas.microsoft.com/office/drawing/2014/main" id="{D14ADB1F-783C-E3A9-A837-8A8AD0A17925}"/>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24" name="Tekstfelt 2123">
                  <a:extLst>
                    <a:ext uri="{FF2B5EF4-FFF2-40B4-BE49-F238E27FC236}">
                      <a16:creationId xmlns:a16="http://schemas.microsoft.com/office/drawing/2014/main" id="{FFF559D3-224E-BFCE-014D-7E1AA3BE2CDC}"/>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25" name="Tekstfelt 2124">
                  <a:extLst>
                    <a:ext uri="{FF2B5EF4-FFF2-40B4-BE49-F238E27FC236}">
                      <a16:creationId xmlns:a16="http://schemas.microsoft.com/office/drawing/2014/main" id="{7A4CC7FB-803D-8DF0-EF99-3E2A17B47767}"/>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26" name="Tekstfelt 2125">
                  <a:extLst>
                    <a:ext uri="{FF2B5EF4-FFF2-40B4-BE49-F238E27FC236}">
                      <a16:creationId xmlns:a16="http://schemas.microsoft.com/office/drawing/2014/main" id="{EDFB9144-5C2B-ECB0-94DC-9758C652A06B}"/>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5" name="Gruppe 1824">
                <a:extLst>
                  <a:ext uri="{FF2B5EF4-FFF2-40B4-BE49-F238E27FC236}">
                    <a16:creationId xmlns:a16="http://schemas.microsoft.com/office/drawing/2014/main" id="{2E57511B-AB22-D791-F6E1-43D088CAE5E1}"/>
                  </a:ext>
                </a:extLst>
              </p:cNvPr>
              <p:cNvGrpSpPr/>
              <p:nvPr/>
            </p:nvGrpSpPr>
            <p:grpSpPr>
              <a:xfrm>
                <a:off x="2893345" y="1029165"/>
                <a:ext cx="641389" cy="5216305"/>
                <a:chOff x="2892468" y="1032983"/>
                <a:chExt cx="641389" cy="5216305"/>
              </a:xfrm>
            </p:grpSpPr>
            <p:grpSp>
              <p:nvGrpSpPr>
                <p:cNvPr id="2086" name="Gruppe 2085">
                  <a:extLst>
                    <a:ext uri="{FF2B5EF4-FFF2-40B4-BE49-F238E27FC236}">
                      <a16:creationId xmlns:a16="http://schemas.microsoft.com/office/drawing/2014/main" id="{D4F13DAF-9FA0-69E0-B89C-969CCC1BDA64}"/>
                    </a:ext>
                  </a:extLst>
                </p:cNvPr>
                <p:cNvGrpSpPr/>
                <p:nvPr/>
              </p:nvGrpSpPr>
              <p:grpSpPr>
                <a:xfrm>
                  <a:off x="2892468" y="1032983"/>
                  <a:ext cx="641389" cy="5216305"/>
                  <a:chOff x="3475384" y="1188399"/>
                  <a:chExt cx="641389" cy="5216305"/>
                </a:xfrm>
              </p:grpSpPr>
              <p:sp>
                <p:nvSpPr>
                  <p:cNvPr id="2090" name="Tekstfelt 2089">
                    <a:extLst>
                      <a:ext uri="{FF2B5EF4-FFF2-40B4-BE49-F238E27FC236}">
                        <a16:creationId xmlns:a16="http://schemas.microsoft.com/office/drawing/2014/main" id="{6081724C-84E2-459C-A6FC-15C5738BF505}"/>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91" name="Tekstfelt 2090">
                    <a:extLst>
                      <a:ext uri="{FF2B5EF4-FFF2-40B4-BE49-F238E27FC236}">
                        <a16:creationId xmlns:a16="http://schemas.microsoft.com/office/drawing/2014/main" id="{F9349FDB-7CBB-A625-667C-43BD3864A1D0}"/>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92" name="Tekstfelt 2091">
                    <a:extLst>
                      <a:ext uri="{FF2B5EF4-FFF2-40B4-BE49-F238E27FC236}">
                        <a16:creationId xmlns:a16="http://schemas.microsoft.com/office/drawing/2014/main" id="{8B1215B7-0CDC-7DC3-BA17-D1B1197B73D0}"/>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93" name="Tekstfelt 2092">
                    <a:extLst>
                      <a:ext uri="{FF2B5EF4-FFF2-40B4-BE49-F238E27FC236}">
                        <a16:creationId xmlns:a16="http://schemas.microsoft.com/office/drawing/2014/main" id="{CBFAFBB1-CDD4-6E8D-78A3-3B591FBC533D}"/>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94" name="Tekstfelt 2093">
                    <a:extLst>
                      <a:ext uri="{FF2B5EF4-FFF2-40B4-BE49-F238E27FC236}">
                        <a16:creationId xmlns:a16="http://schemas.microsoft.com/office/drawing/2014/main" id="{35307DCC-61F1-9263-A867-E1D7EF942B9F}"/>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95" name="Tekstfelt 2094">
                    <a:extLst>
                      <a:ext uri="{FF2B5EF4-FFF2-40B4-BE49-F238E27FC236}">
                        <a16:creationId xmlns:a16="http://schemas.microsoft.com/office/drawing/2014/main" id="{31684EE0-A5E4-2CA5-CB4C-DE2E701DF4BD}"/>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96" name="Tekstfelt 2095">
                    <a:extLst>
                      <a:ext uri="{FF2B5EF4-FFF2-40B4-BE49-F238E27FC236}">
                        <a16:creationId xmlns:a16="http://schemas.microsoft.com/office/drawing/2014/main" id="{E0CA8CEE-23EE-24C2-D654-072438375B6A}"/>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97" name="Tekstfelt 2096">
                    <a:extLst>
                      <a:ext uri="{FF2B5EF4-FFF2-40B4-BE49-F238E27FC236}">
                        <a16:creationId xmlns:a16="http://schemas.microsoft.com/office/drawing/2014/main" id="{08FF3823-6F9C-4A5F-540E-58502BF9E983}"/>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98" name="Tekstfelt 2097">
                    <a:extLst>
                      <a:ext uri="{FF2B5EF4-FFF2-40B4-BE49-F238E27FC236}">
                        <a16:creationId xmlns:a16="http://schemas.microsoft.com/office/drawing/2014/main" id="{B7B1141A-B305-D971-E2A6-6C45C5A2C34C}"/>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99" name="Tekstfelt 2098">
                    <a:extLst>
                      <a:ext uri="{FF2B5EF4-FFF2-40B4-BE49-F238E27FC236}">
                        <a16:creationId xmlns:a16="http://schemas.microsoft.com/office/drawing/2014/main" id="{5C3D6269-B881-724C-9EEB-ECB7930332A9}"/>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00" name="Tekstfelt 2099">
                    <a:extLst>
                      <a:ext uri="{FF2B5EF4-FFF2-40B4-BE49-F238E27FC236}">
                        <a16:creationId xmlns:a16="http://schemas.microsoft.com/office/drawing/2014/main" id="{F87F50BD-0A3B-F897-787C-29614C7BE089}"/>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01" name="Tekstfelt 2100">
                    <a:extLst>
                      <a:ext uri="{FF2B5EF4-FFF2-40B4-BE49-F238E27FC236}">
                        <a16:creationId xmlns:a16="http://schemas.microsoft.com/office/drawing/2014/main" id="{E86EC28D-9CE7-5EE1-8B50-75C7253F5118}"/>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02" name="Tekstfelt 2101">
                    <a:extLst>
                      <a:ext uri="{FF2B5EF4-FFF2-40B4-BE49-F238E27FC236}">
                        <a16:creationId xmlns:a16="http://schemas.microsoft.com/office/drawing/2014/main" id="{160C73AA-B2D9-0FAE-36D0-EDE8F2439112}"/>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03" name="Tekstfelt 2102">
                    <a:extLst>
                      <a:ext uri="{FF2B5EF4-FFF2-40B4-BE49-F238E27FC236}">
                        <a16:creationId xmlns:a16="http://schemas.microsoft.com/office/drawing/2014/main" id="{DD8D5688-DD90-085B-65D8-FED48077873B}"/>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04" name="Tekstfelt 2103">
                    <a:extLst>
                      <a:ext uri="{FF2B5EF4-FFF2-40B4-BE49-F238E27FC236}">
                        <a16:creationId xmlns:a16="http://schemas.microsoft.com/office/drawing/2014/main" id="{F46F4C30-559B-7B6A-DA03-BB5CA8372E29}"/>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05" name="Tekstfelt 2104">
                    <a:extLst>
                      <a:ext uri="{FF2B5EF4-FFF2-40B4-BE49-F238E27FC236}">
                        <a16:creationId xmlns:a16="http://schemas.microsoft.com/office/drawing/2014/main" id="{8471CA23-9A37-9F1E-625D-0E77821F8663}"/>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06" name="Tekstfelt 2105">
                    <a:extLst>
                      <a:ext uri="{FF2B5EF4-FFF2-40B4-BE49-F238E27FC236}">
                        <a16:creationId xmlns:a16="http://schemas.microsoft.com/office/drawing/2014/main" id="{03C8EB2C-BA1D-40B9-BA9A-094090739C8E}"/>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07" name="Tekstfelt 2106">
                    <a:extLst>
                      <a:ext uri="{FF2B5EF4-FFF2-40B4-BE49-F238E27FC236}">
                        <a16:creationId xmlns:a16="http://schemas.microsoft.com/office/drawing/2014/main" id="{F3BDEB5E-1DB6-0B42-105E-54BCC2B458D8}"/>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08" name="Tekstfelt 2107">
                    <a:extLst>
                      <a:ext uri="{FF2B5EF4-FFF2-40B4-BE49-F238E27FC236}">
                        <a16:creationId xmlns:a16="http://schemas.microsoft.com/office/drawing/2014/main" id="{9F18F472-BDAE-41F3-37A9-DB1A45842514}"/>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09" name="Tekstfelt 2108">
                    <a:extLst>
                      <a:ext uri="{FF2B5EF4-FFF2-40B4-BE49-F238E27FC236}">
                        <a16:creationId xmlns:a16="http://schemas.microsoft.com/office/drawing/2014/main" id="{8A56745B-C485-7457-90E4-51832741E3CE}"/>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10" name="Tekstfelt 2109">
                    <a:extLst>
                      <a:ext uri="{FF2B5EF4-FFF2-40B4-BE49-F238E27FC236}">
                        <a16:creationId xmlns:a16="http://schemas.microsoft.com/office/drawing/2014/main" id="{B73B28F5-3BD0-8CDB-5725-6FD1C4D77770}"/>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11" name="Tekstfelt 2110">
                    <a:extLst>
                      <a:ext uri="{FF2B5EF4-FFF2-40B4-BE49-F238E27FC236}">
                        <a16:creationId xmlns:a16="http://schemas.microsoft.com/office/drawing/2014/main" id="{C6092AC0-3511-60BA-114C-A5B0CA58C553}"/>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12" name="Tekstfelt 2111">
                    <a:extLst>
                      <a:ext uri="{FF2B5EF4-FFF2-40B4-BE49-F238E27FC236}">
                        <a16:creationId xmlns:a16="http://schemas.microsoft.com/office/drawing/2014/main" id="{36E142A6-377D-A6F1-356A-BF3040E3F8EA}"/>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13" name="Tekstfelt 2112">
                    <a:extLst>
                      <a:ext uri="{FF2B5EF4-FFF2-40B4-BE49-F238E27FC236}">
                        <a16:creationId xmlns:a16="http://schemas.microsoft.com/office/drawing/2014/main" id="{6F4C9125-970E-F601-52C7-027A7CC30E2D}"/>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14" name="Tekstfelt 2113">
                    <a:extLst>
                      <a:ext uri="{FF2B5EF4-FFF2-40B4-BE49-F238E27FC236}">
                        <a16:creationId xmlns:a16="http://schemas.microsoft.com/office/drawing/2014/main" id="{25E5374F-7823-D90B-BA43-A5A5926B0A86}"/>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15" name="Tekstfelt 2114">
                    <a:extLst>
                      <a:ext uri="{FF2B5EF4-FFF2-40B4-BE49-F238E27FC236}">
                        <a16:creationId xmlns:a16="http://schemas.microsoft.com/office/drawing/2014/main" id="{C253DA96-F3D0-DDB2-5499-8DF4FBE0FD53}"/>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16" name="Tekstfelt 2115">
                    <a:extLst>
                      <a:ext uri="{FF2B5EF4-FFF2-40B4-BE49-F238E27FC236}">
                        <a16:creationId xmlns:a16="http://schemas.microsoft.com/office/drawing/2014/main" id="{3B096B7F-B662-5AF2-20FA-A381E2FAEF39}"/>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17" name="Tekstfelt 2116">
                    <a:extLst>
                      <a:ext uri="{FF2B5EF4-FFF2-40B4-BE49-F238E27FC236}">
                        <a16:creationId xmlns:a16="http://schemas.microsoft.com/office/drawing/2014/main" id="{FFCE9120-D041-8710-FE95-CFDC648BD26D}"/>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18" name="Tekstfelt 2117">
                    <a:extLst>
                      <a:ext uri="{FF2B5EF4-FFF2-40B4-BE49-F238E27FC236}">
                        <a16:creationId xmlns:a16="http://schemas.microsoft.com/office/drawing/2014/main" id="{473B95B3-EB79-A0AF-2AD0-6F58F630787D}"/>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19" name="Tekstfelt 2118">
                    <a:extLst>
                      <a:ext uri="{FF2B5EF4-FFF2-40B4-BE49-F238E27FC236}">
                        <a16:creationId xmlns:a16="http://schemas.microsoft.com/office/drawing/2014/main" id="{5BDAEF6A-BBF0-F1C8-22BF-0AFB65CFE8B7}"/>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20" name="Tekstfelt 2119">
                    <a:extLst>
                      <a:ext uri="{FF2B5EF4-FFF2-40B4-BE49-F238E27FC236}">
                        <a16:creationId xmlns:a16="http://schemas.microsoft.com/office/drawing/2014/main" id="{E3ADD570-301D-DAE5-9CA8-E9904D2777E2}"/>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21" name="Tekstfelt 2120">
                    <a:extLst>
                      <a:ext uri="{FF2B5EF4-FFF2-40B4-BE49-F238E27FC236}">
                        <a16:creationId xmlns:a16="http://schemas.microsoft.com/office/drawing/2014/main" id="{1A58CE30-E353-2462-E2CF-6D650973A95D}"/>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22" name="Tekstfelt 2121">
                    <a:extLst>
                      <a:ext uri="{FF2B5EF4-FFF2-40B4-BE49-F238E27FC236}">
                        <a16:creationId xmlns:a16="http://schemas.microsoft.com/office/drawing/2014/main" id="{51A0A7DA-0D7D-27E5-14DD-C00184079CD2}"/>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87" name="Tekstfelt 2086">
                  <a:extLst>
                    <a:ext uri="{FF2B5EF4-FFF2-40B4-BE49-F238E27FC236}">
                      <a16:creationId xmlns:a16="http://schemas.microsoft.com/office/drawing/2014/main" id="{192910E1-10FC-601C-DFE3-A1645D3B973B}"/>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88" name="Tekstfelt 2087">
                  <a:extLst>
                    <a:ext uri="{FF2B5EF4-FFF2-40B4-BE49-F238E27FC236}">
                      <a16:creationId xmlns:a16="http://schemas.microsoft.com/office/drawing/2014/main" id="{D7FEF7B9-A5B9-45FB-AC7D-70CFDC44CDEA}"/>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89" name="Tekstfelt 2088">
                  <a:extLst>
                    <a:ext uri="{FF2B5EF4-FFF2-40B4-BE49-F238E27FC236}">
                      <a16:creationId xmlns:a16="http://schemas.microsoft.com/office/drawing/2014/main" id="{37A0E6AC-8AD5-285B-BE4D-1A0FD49843F9}"/>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6" name="Gruppe 1825">
                <a:extLst>
                  <a:ext uri="{FF2B5EF4-FFF2-40B4-BE49-F238E27FC236}">
                    <a16:creationId xmlns:a16="http://schemas.microsoft.com/office/drawing/2014/main" id="{851D0792-2C75-6102-4844-9EE0AA6E1A49}"/>
                  </a:ext>
                </a:extLst>
              </p:cNvPr>
              <p:cNvGrpSpPr/>
              <p:nvPr/>
            </p:nvGrpSpPr>
            <p:grpSpPr>
              <a:xfrm>
                <a:off x="2466124" y="1032948"/>
                <a:ext cx="641389" cy="5216305"/>
                <a:chOff x="2892468" y="1032983"/>
                <a:chExt cx="641389" cy="5216305"/>
              </a:xfrm>
            </p:grpSpPr>
            <p:grpSp>
              <p:nvGrpSpPr>
                <p:cNvPr id="2049" name="Gruppe 2048">
                  <a:extLst>
                    <a:ext uri="{FF2B5EF4-FFF2-40B4-BE49-F238E27FC236}">
                      <a16:creationId xmlns:a16="http://schemas.microsoft.com/office/drawing/2014/main" id="{5B8A35EF-C493-40B4-A70D-18342284F6ED}"/>
                    </a:ext>
                  </a:extLst>
                </p:cNvPr>
                <p:cNvGrpSpPr/>
                <p:nvPr/>
              </p:nvGrpSpPr>
              <p:grpSpPr>
                <a:xfrm>
                  <a:off x="2892468" y="1032983"/>
                  <a:ext cx="641389" cy="5216305"/>
                  <a:chOff x="3475384" y="1188399"/>
                  <a:chExt cx="641389" cy="5216305"/>
                </a:xfrm>
              </p:grpSpPr>
              <p:sp>
                <p:nvSpPr>
                  <p:cNvPr id="2053" name="Tekstfelt 2052">
                    <a:extLst>
                      <a:ext uri="{FF2B5EF4-FFF2-40B4-BE49-F238E27FC236}">
                        <a16:creationId xmlns:a16="http://schemas.microsoft.com/office/drawing/2014/main" id="{52FC6CD7-8CFC-0500-7447-78FD005B3F1F}"/>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54" name="Tekstfelt 2053">
                    <a:extLst>
                      <a:ext uri="{FF2B5EF4-FFF2-40B4-BE49-F238E27FC236}">
                        <a16:creationId xmlns:a16="http://schemas.microsoft.com/office/drawing/2014/main" id="{3D76D9BE-F877-500A-E1CE-B113E7F322C2}"/>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55" name="Tekstfelt 2054">
                    <a:extLst>
                      <a:ext uri="{FF2B5EF4-FFF2-40B4-BE49-F238E27FC236}">
                        <a16:creationId xmlns:a16="http://schemas.microsoft.com/office/drawing/2014/main" id="{875D1727-9CFA-B754-A3DD-665B8374EB1E}"/>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56" name="Tekstfelt 2055">
                    <a:extLst>
                      <a:ext uri="{FF2B5EF4-FFF2-40B4-BE49-F238E27FC236}">
                        <a16:creationId xmlns:a16="http://schemas.microsoft.com/office/drawing/2014/main" id="{6EF5EB5A-5DF7-3BCC-CAE2-B506EDA0474E}"/>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57" name="Tekstfelt 2056">
                    <a:extLst>
                      <a:ext uri="{FF2B5EF4-FFF2-40B4-BE49-F238E27FC236}">
                        <a16:creationId xmlns:a16="http://schemas.microsoft.com/office/drawing/2014/main" id="{E1AEB8A0-93B6-01C4-18D1-2ADF459A031E}"/>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58" name="Tekstfelt 2057">
                    <a:extLst>
                      <a:ext uri="{FF2B5EF4-FFF2-40B4-BE49-F238E27FC236}">
                        <a16:creationId xmlns:a16="http://schemas.microsoft.com/office/drawing/2014/main" id="{83CFC276-D2CD-BCA4-542F-574EF8B6C7AC}"/>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59" name="Tekstfelt 2058">
                    <a:extLst>
                      <a:ext uri="{FF2B5EF4-FFF2-40B4-BE49-F238E27FC236}">
                        <a16:creationId xmlns:a16="http://schemas.microsoft.com/office/drawing/2014/main" id="{A59B5686-E7DE-DE42-DCC3-27A8BDB6A2DA}"/>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60" name="Tekstfelt 2059">
                    <a:extLst>
                      <a:ext uri="{FF2B5EF4-FFF2-40B4-BE49-F238E27FC236}">
                        <a16:creationId xmlns:a16="http://schemas.microsoft.com/office/drawing/2014/main" id="{1A493896-BAE5-4043-1120-70769E538150}"/>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61" name="Tekstfelt 2060">
                    <a:extLst>
                      <a:ext uri="{FF2B5EF4-FFF2-40B4-BE49-F238E27FC236}">
                        <a16:creationId xmlns:a16="http://schemas.microsoft.com/office/drawing/2014/main" id="{6EF4A826-F639-10F5-09C9-20CD8CA0DA3F}"/>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62" name="Tekstfelt 2061">
                    <a:extLst>
                      <a:ext uri="{FF2B5EF4-FFF2-40B4-BE49-F238E27FC236}">
                        <a16:creationId xmlns:a16="http://schemas.microsoft.com/office/drawing/2014/main" id="{4906CD2C-1C08-9313-C286-308361DB8D9B}"/>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63" name="Tekstfelt 2062">
                    <a:extLst>
                      <a:ext uri="{FF2B5EF4-FFF2-40B4-BE49-F238E27FC236}">
                        <a16:creationId xmlns:a16="http://schemas.microsoft.com/office/drawing/2014/main" id="{66608E0E-D8FB-5D58-A0F5-E32FFF5B4645}"/>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64" name="Tekstfelt 2063">
                    <a:extLst>
                      <a:ext uri="{FF2B5EF4-FFF2-40B4-BE49-F238E27FC236}">
                        <a16:creationId xmlns:a16="http://schemas.microsoft.com/office/drawing/2014/main" id="{34DD0D6D-E859-573B-F231-1B45BF7AA6BB}"/>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65" name="Tekstfelt 2064">
                    <a:extLst>
                      <a:ext uri="{FF2B5EF4-FFF2-40B4-BE49-F238E27FC236}">
                        <a16:creationId xmlns:a16="http://schemas.microsoft.com/office/drawing/2014/main" id="{15523977-E2B6-5359-53A7-14356AC13DE3}"/>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66" name="Tekstfelt 2065">
                    <a:extLst>
                      <a:ext uri="{FF2B5EF4-FFF2-40B4-BE49-F238E27FC236}">
                        <a16:creationId xmlns:a16="http://schemas.microsoft.com/office/drawing/2014/main" id="{6AAEB2E7-37DA-2F30-7A13-AF6E63A622BB}"/>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67" name="Tekstfelt 2066">
                    <a:extLst>
                      <a:ext uri="{FF2B5EF4-FFF2-40B4-BE49-F238E27FC236}">
                        <a16:creationId xmlns:a16="http://schemas.microsoft.com/office/drawing/2014/main" id="{B4854D33-B7A1-EB99-CA15-5EE94C920D6E}"/>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68" name="Tekstfelt 2067">
                    <a:extLst>
                      <a:ext uri="{FF2B5EF4-FFF2-40B4-BE49-F238E27FC236}">
                        <a16:creationId xmlns:a16="http://schemas.microsoft.com/office/drawing/2014/main" id="{A6AD4492-1C30-CAF6-27E8-F89AA3FF4DEF}"/>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69" name="Tekstfelt 2068">
                    <a:extLst>
                      <a:ext uri="{FF2B5EF4-FFF2-40B4-BE49-F238E27FC236}">
                        <a16:creationId xmlns:a16="http://schemas.microsoft.com/office/drawing/2014/main" id="{E7E01F76-816B-3DC8-C4CD-CCF7D6381F57}"/>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70" name="Tekstfelt 2069">
                    <a:extLst>
                      <a:ext uri="{FF2B5EF4-FFF2-40B4-BE49-F238E27FC236}">
                        <a16:creationId xmlns:a16="http://schemas.microsoft.com/office/drawing/2014/main" id="{B99D7D83-B781-7845-0BCF-8240032CB53C}"/>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71" name="Tekstfelt 2070">
                    <a:extLst>
                      <a:ext uri="{FF2B5EF4-FFF2-40B4-BE49-F238E27FC236}">
                        <a16:creationId xmlns:a16="http://schemas.microsoft.com/office/drawing/2014/main" id="{6D3CFB59-F1F1-CC5E-BBF1-910606BA05BF}"/>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72" name="Tekstfelt 2071">
                    <a:extLst>
                      <a:ext uri="{FF2B5EF4-FFF2-40B4-BE49-F238E27FC236}">
                        <a16:creationId xmlns:a16="http://schemas.microsoft.com/office/drawing/2014/main" id="{782B21BE-E431-9A82-3642-B097107E64F5}"/>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73" name="Tekstfelt 2072">
                    <a:extLst>
                      <a:ext uri="{FF2B5EF4-FFF2-40B4-BE49-F238E27FC236}">
                        <a16:creationId xmlns:a16="http://schemas.microsoft.com/office/drawing/2014/main" id="{FDADBC68-8DC3-3491-0505-70ACB0527E7D}"/>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74" name="Tekstfelt 2073">
                    <a:extLst>
                      <a:ext uri="{FF2B5EF4-FFF2-40B4-BE49-F238E27FC236}">
                        <a16:creationId xmlns:a16="http://schemas.microsoft.com/office/drawing/2014/main" id="{41D41F7E-6B42-B608-BFB4-0A8291646BCF}"/>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75" name="Tekstfelt 2074">
                    <a:extLst>
                      <a:ext uri="{FF2B5EF4-FFF2-40B4-BE49-F238E27FC236}">
                        <a16:creationId xmlns:a16="http://schemas.microsoft.com/office/drawing/2014/main" id="{D5CDB3A3-7843-D809-C6FC-440345E80201}"/>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76" name="Tekstfelt 2075">
                    <a:extLst>
                      <a:ext uri="{FF2B5EF4-FFF2-40B4-BE49-F238E27FC236}">
                        <a16:creationId xmlns:a16="http://schemas.microsoft.com/office/drawing/2014/main" id="{E8DE6F0F-C4D8-BD1C-58FB-8D06B12BF90A}"/>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77" name="Tekstfelt 2076">
                    <a:extLst>
                      <a:ext uri="{FF2B5EF4-FFF2-40B4-BE49-F238E27FC236}">
                        <a16:creationId xmlns:a16="http://schemas.microsoft.com/office/drawing/2014/main" id="{107E2408-068C-3032-AEC5-1352B3E665F9}"/>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78" name="Tekstfelt 2077">
                    <a:extLst>
                      <a:ext uri="{FF2B5EF4-FFF2-40B4-BE49-F238E27FC236}">
                        <a16:creationId xmlns:a16="http://schemas.microsoft.com/office/drawing/2014/main" id="{CE5B387D-7E38-7A26-FD77-65C626E0A8B8}"/>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79" name="Tekstfelt 2078">
                    <a:extLst>
                      <a:ext uri="{FF2B5EF4-FFF2-40B4-BE49-F238E27FC236}">
                        <a16:creationId xmlns:a16="http://schemas.microsoft.com/office/drawing/2014/main" id="{3A7963E0-A66C-E05C-E98A-9E5365710E88}"/>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80" name="Tekstfelt 2079">
                    <a:extLst>
                      <a:ext uri="{FF2B5EF4-FFF2-40B4-BE49-F238E27FC236}">
                        <a16:creationId xmlns:a16="http://schemas.microsoft.com/office/drawing/2014/main" id="{6F9DA85A-91C3-5496-5D91-C74EF0E814EC}"/>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81" name="Tekstfelt 2080">
                    <a:extLst>
                      <a:ext uri="{FF2B5EF4-FFF2-40B4-BE49-F238E27FC236}">
                        <a16:creationId xmlns:a16="http://schemas.microsoft.com/office/drawing/2014/main" id="{E9793FF3-731F-19C9-8CF2-58170E359764}"/>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82" name="Tekstfelt 2081">
                    <a:extLst>
                      <a:ext uri="{FF2B5EF4-FFF2-40B4-BE49-F238E27FC236}">
                        <a16:creationId xmlns:a16="http://schemas.microsoft.com/office/drawing/2014/main" id="{5D374413-FFD8-3B0A-EDBD-4F78567BDDCA}"/>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83" name="Tekstfelt 2082">
                    <a:extLst>
                      <a:ext uri="{FF2B5EF4-FFF2-40B4-BE49-F238E27FC236}">
                        <a16:creationId xmlns:a16="http://schemas.microsoft.com/office/drawing/2014/main" id="{629CE8E9-3ABD-BBE1-E503-AA6853439E4C}"/>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84" name="Tekstfelt 2083">
                    <a:extLst>
                      <a:ext uri="{FF2B5EF4-FFF2-40B4-BE49-F238E27FC236}">
                        <a16:creationId xmlns:a16="http://schemas.microsoft.com/office/drawing/2014/main" id="{A3A102F2-6E5E-1262-D28A-319AC2B55D8B}"/>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85" name="Tekstfelt 2084">
                    <a:extLst>
                      <a:ext uri="{FF2B5EF4-FFF2-40B4-BE49-F238E27FC236}">
                        <a16:creationId xmlns:a16="http://schemas.microsoft.com/office/drawing/2014/main" id="{C76342FD-5FF1-A82C-83DA-8FA39CE2861D}"/>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50" name="Tekstfelt 2049">
                  <a:extLst>
                    <a:ext uri="{FF2B5EF4-FFF2-40B4-BE49-F238E27FC236}">
                      <a16:creationId xmlns:a16="http://schemas.microsoft.com/office/drawing/2014/main" id="{6C527F1B-E345-50A1-6D85-2213B9C86650}"/>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51" name="Tekstfelt 2050">
                  <a:extLst>
                    <a:ext uri="{FF2B5EF4-FFF2-40B4-BE49-F238E27FC236}">
                      <a16:creationId xmlns:a16="http://schemas.microsoft.com/office/drawing/2014/main" id="{3D8963F8-DF1F-9C5E-9759-34259700AEA1}"/>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52" name="Tekstfelt 2051">
                  <a:extLst>
                    <a:ext uri="{FF2B5EF4-FFF2-40B4-BE49-F238E27FC236}">
                      <a16:creationId xmlns:a16="http://schemas.microsoft.com/office/drawing/2014/main" id="{B6D2EF4D-E293-5583-CA50-1C49D38DA87F}"/>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7" name="Gruppe 1826">
                <a:extLst>
                  <a:ext uri="{FF2B5EF4-FFF2-40B4-BE49-F238E27FC236}">
                    <a16:creationId xmlns:a16="http://schemas.microsoft.com/office/drawing/2014/main" id="{B6F7298E-BEE8-5A99-770A-47B42C436B49}"/>
                  </a:ext>
                </a:extLst>
              </p:cNvPr>
              <p:cNvGrpSpPr/>
              <p:nvPr/>
            </p:nvGrpSpPr>
            <p:grpSpPr>
              <a:xfrm>
                <a:off x="2019764" y="1037328"/>
                <a:ext cx="641389" cy="5216305"/>
                <a:chOff x="2892468" y="1032983"/>
                <a:chExt cx="641389" cy="5216305"/>
              </a:xfrm>
            </p:grpSpPr>
            <p:grpSp>
              <p:nvGrpSpPr>
                <p:cNvPr id="2012" name="Gruppe 2011">
                  <a:extLst>
                    <a:ext uri="{FF2B5EF4-FFF2-40B4-BE49-F238E27FC236}">
                      <a16:creationId xmlns:a16="http://schemas.microsoft.com/office/drawing/2014/main" id="{2A6C1343-F3E2-34E1-1160-B9F86371EA26}"/>
                    </a:ext>
                  </a:extLst>
                </p:cNvPr>
                <p:cNvGrpSpPr/>
                <p:nvPr/>
              </p:nvGrpSpPr>
              <p:grpSpPr>
                <a:xfrm>
                  <a:off x="2892468" y="1032983"/>
                  <a:ext cx="641389" cy="5216305"/>
                  <a:chOff x="3475384" y="1188399"/>
                  <a:chExt cx="641389" cy="5216305"/>
                </a:xfrm>
              </p:grpSpPr>
              <p:sp>
                <p:nvSpPr>
                  <p:cNvPr id="2016" name="Tekstfelt 2015">
                    <a:extLst>
                      <a:ext uri="{FF2B5EF4-FFF2-40B4-BE49-F238E27FC236}">
                        <a16:creationId xmlns:a16="http://schemas.microsoft.com/office/drawing/2014/main" id="{61B5CCD6-5B04-8DDD-9C66-8F073BD06FE1}"/>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17" name="Tekstfelt 2016">
                    <a:extLst>
                      <a:ext uri="{FF2B5EF4-FFF2-40B4-BE49-F238E27FC236}">
                        <a16:creationId xmlns:a16="http://schemas.microsoft.com/office/drawing/2014/main" id="{B7243067-3C1B-B502-9582-D38B987BA85B}"/>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18" name="Tekstfelt 2017">
                    <a:extLst>
                      <a:ext uri="{FF2B5EF4-FFF2-40B4-BE49-F238E27FC236}">
                        <a16:creationId xmlns:a16="http://schemas.microsoft.com/office/drawing/2014/main" id="{754E99C8-162D-9DB0-7810-C1986A937104}"/>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19" name="Tekstfelt 2018">
                    <a:extLst>
                      <a:ext uri="{FF2B5EF4-FFF2-40B4-BE49-F238E27FC236}">
                        <a16:creationId xmlns:a16="http://schemas.microsoft.com/office/drawing/2014/main" id="{027952FB-E55F-6596-FD4A-4B5DC52F791B}"/>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20" name="Tekstfelt 2019">
                    <a:extLst>
                      <a:ext uri="{FF2B5EF4-FFF2-40B4-BE49-F238E27FC236}">
                        <a16:creationId xmlns:a16="http://schemas.microsoft.com/office/drawing/2014/main" id="{6FCC35C0-56ED-77C4-F2F8-C7F2BD984EF0}"/>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21" name="Tekstfelt 2020">
                    <a:extLst>
                      <a:ext uri="{FF2B5EF4-FFF2-40B4-BE49-F238E27FC236}">
                        <a16:creationId xmlns:a16="http://schemas.microsoft.com/office/drawing/2014/main" id="{55A607E8-23E1-22D9-4827-90F058895A82}"/>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22" name="Tekstfelt 2021">
                    <a:extLst>
                      <a:ext uri="{FF2B5EF4-FFF2-40B4-BE49-F238E27FC236}">
                        <a16:creationId xmlns:a16="http://schemas.microsoft.com/office/drawing/2014/main" id="{05B8E0EE-AF5C-BCD2-38BC-C507A2FB6DA8}"/>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23" name="Tekstfelt 2022">
                    <a:extLst>
                      <a:ext uri="{FF2B5EF4-FFF2-40B4-BE49-F238E27FC236}">
                        <a16:creationId xmlns:a16="http://schemas.microsoft.com/office/drawing/2014/main" id="{21BB8D5E-7FC1-F1A0-41D3-AC6FD545DF93}"/>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24" name="Tekstfelt 2023">
                    <a:extLst>
                      <a:ext uri="{FF2B5EF4-FFF2-40B4-BE49-F238E27FC236}">
                        <a16:creationId xmlns:a16="http://schemas.microsoft.com/office/drawing/2014/main" id="{B89DAE22-BA91-878C-9986-4E9B3AA90B92}"/>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25" name="Tekstfelt 2024">
                    <a:extLst>
                      <a:ext uri="{FF2B5EF4-FFF2-40B4-BE49-F238E27FC236}">
                        <a16:creationId xmlns:a16="http://schemas.microsoft.com/office/drawing/2014/main" id="{69047F69-B566-E907-317A-29923F03CB0D}"/>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26" name="Tekstfelt 2025">
                    <a:extLst>
                      <a:ext uri="{FF2B5EF4-FFF2-40B4-BE49-F238E27FC236}">
                        <a16:creationId xmlns:a16="http://schemas.microsoft.com/office/drawing/2014/main" id="{E3B28EA3-F485-3C73-F39C-47647337C270}"/>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27" name="Tekstfelt 2026">
                    <a:extLst>
                      <a:ext uri="{FF2B5EF4-FFF2-40B4-BE49-F238E27FC236}">
                        <a16:creationId xmlns:a16="http://schemas.microsoft.com/office/drawing/2014/main" id="{6DD09E8C-77FB-6079-A99B-0EA2B7EC7F82}"/>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28" name="Tekstfelt 2027">
                    <a:extLst>
                      <a:ext uri="{FF2B5EF4-FFF2-40B4-BE49-F238E27FC236}">
                        <a16:creationId xmlns:a16="http://schemas.microsoft.com/office/drawing/2014/main" id="{EBC0DCA0-7D36-4995-A24D-624A914D0C9B}"/>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29" name="Tekstfelt 2028">
                    <a:extLst>
                      <a:ext uri="{FF2B5EF4-FFF2-40B4-BE49-F238E27FC236}">
                        <a16:creationId xmlns:a16="http://schemas.microsoft.com/office/drawing/2014/main" id="{166180C6-EAAB-3DCC-B9E9-49755B13ED4A}"/>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30" name="Tekstfelt 2029">
                    <a:extLst>
                      <a:ext uri="{FF2B5EF4-FFF2-40B4-BE49-F238E27FC236}">
                        <a16:creationId xmlns:a16="http://schemas.microsoft.com/office/drawing/2014/main" id="{F5422833-2423-0358-BC53-B74A130B4FA1}"/>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31" name="Tekstfelt 2030">
                    <a:extLst>
                      <a:ext uri="{FF2B5EF4-FFF2-40B4-BE49-F238E27FC236}">
                        <a16:creationId xmlns:a16="http://schemas.microsoft.com/office/drawing/2014/main" id="{C8C92345-7E4B-C952-2A11-C41B3D09C89F}"/>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32" name="Tekstfelt 2031">
                    <a:extLst>
                      <a:ext uri="{FF2B5EF4-FFF2-40B4-BE49-F238E27FC236}">
                        <a16:creationId xmlns:a16="http://schemas.microsoft.com/office/drawing/2014/main" id="{08467B8F-A9AA-A425-FA06-DC43C59CF86E}"/>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33" name="Tekstfelt 2032">
                    <a:extLst>
                      <a:ext uri="{FF2B5EF4-FFF2-40B4-BE49-F238E27FC236}">
                        <a16:creationId xmlns:a16="http://schemas.microsoft.com/office/drawing/2014/main" id="{C7C0BAC0-2E56-07E7-736A-575D03A2ECF4}"/>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34" name="Tekstfelt 2033">
                    <a:extLst>
                      <a:ext uri="{FF2B5EF4-FFF2-40B4-BE49-F238E27FC236}">
                        <a16:creationId xmlns:a16="http://schemas.microsoft.com/office/drawing/2014/main" id="{EF635E27-9368-C492-92D2-9A35A912ECD9}"/>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35" name="Tekstfelt 2034">
                    <a:extLst>
                      <a:ext uri="{FF2B5EF4-FFF2-40B4-BE49-F238E27FC236}">
                        <a16:creationId xmlns:a16="http://schemas.microsoft.com/office/drawing/2014/main" id="{10ACD5FE-43E5-B003-AC23-AFDEBD41C2B1}"/>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36" name="Tekstfelt 2035">
                    <a:extLst>
                      <a:ext uri="{FF2B5EF4-FFF2-40B4-BE49-F238E27FC236}">
                        <a16:creationId xmlns:a16="http://schemas.microsoft.com/office/drawing/2014/main" id="{1CAA7D66-EE33-6DAA-4516-5CE6F6FD9E0D}"/>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37" name="Tekstfelt 2036">
                    <a:extLst>
                      <a:ext uri="{FF2B5EF4-FFF2-40B4-BE49-F238E27FC236}">
                        <a16:creationId xmlns:a16="http://schemas.microsoft.com/office/drawing/2014/main" id="{BF03C22E-2B95-8304-E3CF-1C01A8C5E8EE}"/>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38" name="Tekstfelt 2037">
                    <a:extLst>
                      <a:ext uri="{FF2B5EF4-FFF2-40B4-BE49-F238E27FC236}">
                        <a16:creationId xmlns:a16="http://schemas.microsoft.com/office/drawing/2014/main" id="{7FECCBAB-C7BB-6CBB-63CE-7B9AB6085708}"/>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39" name="Tekstfelt 2038">
                    <a:extLst>
                      <a:ext uri="{FF2B5EF4-FFF2-40B4-BE49-F238E27FC236}">
                        <a16:creationId xmlns:a16="http://schemas.microsoft.com/office/drawing/2014/main" id="{CCCFDF73-1533-8ED1-AE01-E62A71C5BDDB}"/>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40" name="Tekstfelt 2039">
                    <a:extLst>
                      <a:ext uri="{FF2B5EF4-FFF2-40B4-BE49-F238E27FC236}">
                        <a16:creationId xmlns:a16="http://schemas.microsoft.com/office/drawing/2014/main" id="{24A17AEB-4666-3D13-A863-078C3C927832}"/>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41" name="Tekstfelt 2040">
                    <a:extLst>
                      <a:ext uri="{FF2B5EF4-FFF2-40B4-BE49-F238E27FC236}">
                        <a16:creationId xmlns:a16="http://schemas.microsoft.com/office/drawing/2014/main" id="{3FEE4D53-878E-B45B-6B80-341B24EDCF99}"/>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42" name="Tekstfelt 2041">
                    <a:extLst>
                      <a:ext uri="{FF2B5EF4-FFF2-40B4-BE49-F238E27FC236}">
                        <a16:creationId xmlns:a16="http://schemas.microsoft.com/office/drawing/2014/main" id="{F396F705-FE8B-941E-6026-9CDAD35EAB4C}"/>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43" name="Tekstfelt 2042">
                    <a:extLst>
                      <a:ext uri="{FF2B5EF4-FFF2-40B4-BE49-F238E27FC236}">
                        <a16:creationId xmlns:a16="http://schemas.microsoft.com/office/drawing/2014/main" id="{ED694BEC-38BB-B474-2CBE-BEE1ECE9954A}"/>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44" name="Tekstfelt 2043">
                    <a:extLst>
                      <a:ext uri="{FF2B5EF4-FFF2-40B4-BE49-F238E27FC236}">
                        <a16:creationId xmlns:a16="http://schemas.microsoft.com/office/drawing/2014/main" id="{3DAA9467-8473-E654-BA90-14F08F297CDD}"/>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45" name="Tekstfelt 2044">
                    <a:extLst>
                      <a:ext uri="{FF2B5EF4-FFF2-40B4-BE49-F238E27FC236}">
                        <a16:creationId xmlns:a16="http://schemas.microsoft.com/office/drawing/2014/main" id="{4D981537-6194-B54A-1B02-F5BC52B47FB1}"/>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46" name="Tekstfelt 2045">
                    <a:extLst>
                      <a:ext uri="{FF2B5EF4-FFF2-40B4-BE49-F238E27FC236}">
                        <a16:creationId xmlns:a16="http://schemas.microsoft.com/office/drawing/2014/main" id="{8CE0B258-E502-EFF4-5598-36FA56FE9837}"/>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47" name="Tekstfelt 2046">
                    <a:extLst>
                      <a:ext uri="{FF2B5EF4-FFF2-40B4-BE49-F238E27FC236}">
                        <a16:creationId xmlns:a16="http://schemas.microsoft.com/office/drawing/2014/main" id="{F8086B85-90D6-B3F2-4F9F-B6AC186F3F90}"/>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48" name="Tekstfelt 2047">
                    <a:extLst>
                      <a:ext uri="{FF2B5EF4-FFF2-40B4-BE49-F238E27FC236}">
                        <a16:creationId xmlns:a16="http://schemas.microsoft.com/office/drawing/2014/main" id="{2AD8125D-A9E2-359D-3BE0-31A3C89FD696}"/>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13" name="Tekstfelt 2012">
                  <a:extLst>
                    <a:ext uri="{FF2B5EF4-FFF2-40B4-BE49-F238E27FC236}">
                      <a16:creationId xmlns:a16="http://schemas.microsoft.com/office/drawing/2014/main" id="{F32CEC9E-A11D-1E70-6850-3346E5E573E9}"/>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14" name="Tekstfelt 2013">
                  <a:extLst>
                    <a:ext uri="{FF2B5EF4-FFF2-40B4-BE49-F238E27FC236}">
                      <a16:creationId xmlns:a16="http://schemas.microsoft.com/office/drawing/2014/main" id="{94793D9E-28B8-839C-CFA3-899B520B87CE}"/>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15" name="Tekstfelt 2014">
                  <a:extLst>
                    <a:ext uri="{FF2B5EF4-FFF2-40B4-BE49-F238E27FC236}">
                      <a16:creationId xmlns:a16="http://schemas.microsoft.com/office/drawing/2014/main" id="{B3132484-6908-6C20-EBDF-A079D0ABB10F}"/>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8" name="Gruppe 1827">
                <a:extLst>
                  <a:ext uri="{FF2B5EF4-FFF2-40B4-BE49-F238E27FC236}">
                    <a16:creationId xmlns:a16="http://schemas.microsoft.com/office/drawing/2014/main" id="{6A162EE0-3153-CD1E-1A33-D4C5019994DE}"/>
                  </a:ext>
                </a:extLst>
              </p:cNvPr>
              <p:cNvGrpSpPr/>
              <p:nvPr/>
            </p:nvGrpSpPr>
            <p:grpSpPr>
              <a:xfrm>
                <a:off x="1592543" y="1041111"/>
                <a:ext cx="641389" cy="5216305"/>
                <a:chOff x="2892468" y="1032983"/>
                <a:chExt cx="641389" cy="5216305"/>
              </a:xfrm>
            </p:grpSpPr>
            <p:grpSp>
              <p:nvGrpSpPr>
                <p:cNvPr id="1975" name="Gruppe 1974">
                  <a:extLst>
                    <a:ext uri="{FF2B5EF4-FFF2-40B4-BE49-F238E27FC236}">
                      <a16:creationId xmlns:a16="http://schemas.microsoft.com/office/drawing/2014/main" id="{AC99C49F-AC4E-DCEC-499B-7117E2C7C8B5}"/>
                    </a:ext>
                  </a:extLst>
                </p:cNvPr>
                <p:cNvGrpSpPr/>
                <p:nvPr/>
              </p:nvGrpSpPr>
              <p:grpSpPr>
                <a:xfrm>
                  <a:off x="2892468" y="1032983"/>
                  <a:ext cx="641389" cy="5216305"/>
                  <a:chOff x="3475384" y="1188399"/>
                  <a:chExt cx="641389" cy="5216305"/>
                </a:xfrm>
              </p:grpSpPr>
              <p:sp>
                <p:nvSpPr>
                  <p:cNvPr id="1979" name="Tekstfelt 1978">
                    <a:extLst>
                      <a:ext uri="{FF2B5EF4-FFF2-40B4-BE49-F238E27FC236}">
                        <a16:creationId xmlns:a16="http://schemas.microsoft.com/office/drawing/2014/main" id="{A4114DF0-9E4B-6C2D-F661-FF45C1F491F5}"/>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80" name="Tekstfelt 1979">
                    <a:extLst>
                      <a:ext uri="{FF2B5EF4-FFF2-40B4-BE49-F238E27FC236}">
                        <a16:creationId xmlns:a16="http://schemas.microsoft.com/office/drawing/2014/main" id="{48121B25-2CE8-DE34-4E9F-21A20F77F3E5}"/>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81" name="Tekstfelt 1980">
                    <a:extLst>
                      <a:ext uri="{FF2B5EF4-FFF2-40B4-BE49-F238E27FC236}">
                        <a16:creationId xmlns:a16="http://schemas.microsoft.com/office/drawing/2014/main" id="{473F13ED-7148-FAC8-96D2-9F944E010AE5}"/>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82" name="Tekstfelt 1981">
                    <a:extLst>
                      <a:ext uri="{FF2B5EF4-FFF2-40B4-BE49-F238E27FC236}">
                        <a16:creationId xmlns:a16="http://schemas.microsoft.com/office/drawing/2014/main" id="{7D786BB2-5AAB-A757-88D7-284DFF189C24}"/>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83" name="Tekstfelt 1982">
                    <a:extLst>
                      <a:ext uri="{FF2B5EF4-FFF2-40B4-BE49-F238E27FC236}">
                        <a16:creationId xmlns:a16="http://schemas.microsoft.com/office/drawing/2014/main" id="{3847642A-3FE0-26A7-D2EC-8D7E1D1CB4E9}"/>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84" name="Tekstfelt 1983">
                    <a:extLst>
                      <a:ext uri="{FF2B5EF4-FFF2-40B4-BE49-F238E27FC236}">
                        <a16:creationId xmlns:a16="http://schemas.microsoft.com/office/drawing/2014/main" id="{FD1AE5E9-EC67-C6E0-AD02-472213C884C1}"/>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85" name="Tekstfelt 1984">
                    <a:extLst>
                      <a:ext uri="{FF2B5EF4-FFF2-40B4-BE49-F238E27FC236}">
                        <a16:creationId xmlns:a16="http://schemas.microsoft.com/office/drawing/2014/main" id="{8DA8D9E2-273E-538A-3742-89FEA244F82F}"/>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86" name="Tekstfelt 1985">
                    <a:extLst>
                      <a:ext uri="{FF2B5EF4-FFF2-40B4-BE49-F238E27FC236}">
                        <a16:creationId xmlns:a16="http://schemas.microsoft.com/office/drawing/2014/main" id="{FC5170DE-E12D-412C-4931-56151AADAC76}"/>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87" name="Tekstfelt 1986">
                    <a:extLst>
                      <a:ext uri="{FF2B5EF4-FFF2-40B4-BE49-F238E27FC236}">
                        <a16:creationId xmlns:a16="http://schemas.microsoft.com/office/drawing/2014/main" id="{EFFA2BD5-638C-23C3-9915-9E17F3855AF3}"/>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88" name="Tekstfelt 1987">
                    <a:extLst>
                      <a:ext uri="{FF2B5EF4-FFF2-40B4-BE49-F238E27FC236}">
                        <a16:creationId xmlns:a16="http://schemas.microsoft.com/office/drawing/2014/main" id="{52327162-6EC7-191C-08FF-A3D71421DE36}"/>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89" name="Tekstfelt 1988">
                    <a:extLst>
                      <a:ext uri="{FF2B5EF4-FFF2-40B4-BE49-F238E27FC236}">
                        <a16:creationId xmlns:a16="http://schemas.microsoft.com/office/drawing/2014/main" id="{0D049AC3-C378-B852-7863-D39CC8610912}"/>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90" name="Tekstfelt 1989">
                    <a:extLst>
                      <a:ext uri="{FF2B5EF4-FFF2-40B4-BE49-F238E27FC236}">
                        <a16:creationId xmlns:a16="http://schemas.microsoft.com/office/drawing/2014/main" id="{3F0FC69F-1BE7-61DE-17BB-C342F04EE75D}"/>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91" name="Tekstfelt 1990">
                    <a:extLst>
                      <a:ext uri="{FF2B5EF4-FFF2-40B4-BE49-F238E27FC236}">
                        <a16:creationId xmlns:a16="http://schemas.microsoft.com/office/drawing/2014/main" id="{131BEC55-2387-3419-1C07-8A80C9F95B59}"/>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92" name="Tekstfelt 1991">
                    <a:extLst>
                      <a:ext uri="{FF2B5EF4-FFF2-40B4-BE49-F238E27FC236}">
                        <a16:creationId xmlns:a16="http://schemas.microsoft.com/office/drawing/2014/main" id="{D5D5088F-DD78-39BB-928B-355353DDED71}"/>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93" name="Tekstfelt 1992">
                    <a:extLst>
                      <a:ext uri="{FF2B5EF4-FFF2-40B4-BE49-F238E27FC236}">
                        <a16:creationId xmlns:a16="http://schemas.microsoft.com/office/drawing/2014/main" id="{F702164F-C1B7-F5AF-A8CC-2AD7FEE65025}"/>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94" name="Tekstfelt 1993">
                    <a:extLst>
                      <a:ext uri="{FF2B5EF4-FFF2-40B4-BE49-F238E27FC236}">
                        <a16:creationId xmlns:a16="http://schemas.microsoft.com/office/drawing/2014/main" id="{4CDB6609-F956-AD4C-A447-CBD733446EC3}"/>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95" name="Tekstfelt 1994">
                    <a:extLst>
                      <a:ext uri="{FF2B5EF4-FFF2-40B4-BE49-F238E27FC236}">
                        <a16:creationId xmlns:a16="http://schemas.microsoft.com/office/drawing/2014/main" id="{0D0B84D2-C6E2-6487-A8B2-B9DFEAEC2581}"/>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96" name="Tekstfelt 1995">
                    <a:extLst>
                      <a:ext uri="{FF2B5EF4-FFF2-40B4-BE49-F238E27FC236}">
                        <a16:creationId xmlns:a16="http://schemas.microsoft.com/office/drawing/2014/main" id="{94E77E6A-C97E-1A5E-3E6E-0AB83446DFDC}"/>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97" name="Tekstfelt 1996">
                    <a:extLst>
                      <a:ext uri="{FF2B5EF4-FFF2-40B4-BE49-F238E27FC236}">
                        <a16:creationId xmlns:a16="http://schemas.microsoft.com/office/drawing/2014/main" id="{378EAB0D-CA04-9A57-97B6-34C45D84F047}"/>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98" name="Tekstfelt 1997">
                    <a:extLst>
                      <a:ext uri="{FF2B5EF4-FFF2-40B4-BE49-F238E27FC236}">
                        <a16:creationId xmlns:a16="http://schemas.microsoft.com/office/drawing/2014/main" id="{768D0AE1-1106-7A66-2837-45F1B023EDC7}"/>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99" name="Tekstfelt 1998">
                    <a:extLst>
                      <a:ext uri="{FF2B5EF4-FFF2-40B4-BE49-F238E27FC236}">
                        <a16:creationId xmlns:a16="http://schemas.microsoft.com/office/drawing/2014/main" id="{89F57DA9-DE49-F15D-FA28-EFFCF066114D}"/>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00" name="Tekstfelt 1999">
                    <a:extLst>
                      <a:ext uri="{FF2B5EF4-FFF2-40B4-BE49-F238E27FC236}">
                        <a16:creationId xmlns:a16="http://schemas.microsoft.com/office/drawing/2014/main" id="{E553A3E9-BDCF-B4F5-6AAD-E88CA94B33BE}"/>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01" name="Tekstfelt 2000">
                    <a:extLst>
                      <a:ext uri="{FF2B5EF4-FFF2-40B4-BE49-F238E27FC236}">
                        <a16:creationId xmlns:a16="http://schemas.microsoft.com/office/drawing/2014/main" id="{1F6EE564-5D2D-C557-1F2E-4340B7569745}"/>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02" name="Tekstfelt 2001">
                    <a:extLst>
                      <a:ext uri="{FF2B5EF4-FFF2-40B4-BE49-F238E27FC236}">
                        <a16:creationId xmlns:a16="http://schemas.microsoft.com/office/drawing/2014/main" id="{70279273-524A-00A6-7BC9-5BC4EEE26EB9}"/>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03" name="Tekstfelt 2002">
                    <a:extLst>
                      <a:ext uri="{FF2B5EF4-FFF2-40B4-BE49-F238E27FC236}">
                        <a16:creationId xmlns:a16="http://schemas.microsoft.com/office/drawing/2014/main" id="{59493BAD-D22C-F54D-19BB-16C55BDC9D3F}"/>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04" name="Tekstfelt 2003">
                    <a:extLst>
                      <a:ext uri="{FF2B5EF4-FFF2-40B4-BE49-F238E27FC236}">
                        <a16:creationId xmlns:a16="http://schemas.microsoft.com/office/drawing/2014/main" id="{A0A63FA5-48CB-0D5C-6F83-9D1C8E5F8982}"/>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05" name="Tekstfelt 2004">
                    <a:extLst>
                      <a:ext uri="{FF2B5EF4-FFF2-40B4-BE49-F238E27FC236}">
                        <a16:creationId xmlns:a16="http://schemas.microsoft.com/office/drawing/2014/main" id="{598441E4-537D-F111-37CD-B16CFC64BC57}"/>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06" name="Tekstfelt 2005">
                    <a:extLst>
                      <a:ext uri="{FF2B5EF4-FFF2-40B4-BE49-F238E27FC236}">
                        <a16:creationId xmlns:a16="http://schemas.microsoft.com/office/drawing/2014/main" id="{74E09B76-2A10-92BB-E371-FD2CEC5B2630}"/>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07" name="Tekstfelt 2006">
                    <a:extLst>
                      <a:ext uri="{FF2B5EF4-FFF2-40B4-BE49-F238E27FC236}">
                        <a16:creationId xmlns:a16="http://schemas.microsoft.com/office/drawing/2014/main" id="{75957B84-5398-3E8C-4201-7778582066E3}"/>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08" name="Tekstfelt 2007">
                    <a:extLst>
                      <a:ext uri="{FF2B5EF4-FFF2-40B4-BE49-F238E27FC236}">
                        <a16:creationId xmlns:a16="http://schemas.microsoft.com/office/drawing/2014/main" id="{BD4A8726-3656-8A80-80D1-339DB4F27B41}"/>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09" name="Tekstfelt 2008">
                    <a:extLst>
                      <a:ext uri="{FF2B5EF4-FFF2-40B4-BE49-F238E27FC236}">
                        <a16:creationId xmlns:a16="http://schemas.microsoft.com/office/drawing/2014/main" id="{DB641DCF-1224-EF82-EFEE-1231CE259689}"/>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10" name="Tekstfelt 2009">
                    <a:extLst>
                      <a:ext uri="{FF2B5EF4-FFF2-40B4-BE49-F238E27FC236}">
                        <a16:creationId xmlns:a16="http://schemas.microsoft.com/office/drawing/2014/main" id="{5E2D60D6-9640-BF34-4AF8-08270A301356}"/>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11" name="Tekstfelt 2010">
                    <a:extLst>
                      <a:ext uri="{FF2B5EF4-FFF2-40B4-BE49-F238E27FC236}">
                        <a16:creationId xmlns:a16="http://schemas.microsoft.com/office/drawing/2014/main" id="{041B4A28-8D2B-A599-6035-47F60DEEF420}"/>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76" name="Tekstfelt 1975">
                  <a:extLst>
                    <a:ext uri="{FF2B5EF4-FFF2-40B4-BE49-F238E27FC236}">
                      <a16:creationId xmlns:a16="http://schemas.microsoft.com/office/drawing/2014/main" id="{2233CE44-32E7-5E36-660B-38A945AF60F6}"/>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77" name="Tekstfelt 1976">
                  <a:extLst>
                    <a:ext uri="{FF2B5EF4-FFF2-40B4-BE49-F238E27FC236}">
                      <a16:creationId xmlns:a16="http://schemas.microsoft.com/office/drawing/2014/main" id="{637A1AEA-FA86-E158-B885-E2E8D75A62F5}"/>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78" name="Tekstfelt 1977">
                  <a:extLst>
                    <a:ext uri="{FF2B5EF4-FFF2-40B4-BE49-F238E27FC236}">
                      <a16:creationId xmlns:a16="http://schemas.microsoft.com/office/drawing/2014/main" id="{B86FAA05-DE51-302E-9B6D-5AE52B9B0885}"/>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9" name="Gruppe 1828">
                <a:extLst>
                  <a:ext uri="{FF2B5EF4-FFF2-40B4-BE49-F238E27FC236}">
                    <a16:creationId xmlns:a16="http://schemas.microsoft.com/office/drawing/2014/main" id="{D292B6B1-7CF2-5C88-B0D1-CDA91F13F20E}"/>
                  </a:ext>
                </a:extLst>
              </p:cNvPr>
              <p:cNvGrpSpPr/>
              <p:nvPr/>
            </p:nvGrpSpPr>
            <p:grpSpPr>
              <a:xfrm>
                <a:off x="1159795" y="1034606"/>
                <a:ext cx="641389" cy="5216305"/>
                <a:chOff x="2892468" y="1032983"/>
                <a:chExt cx="641389" cy="5216305"/>
              </a:xfrm>
            </p:grpSpPr>
            <p:grpSp>
              <p:nvGrpSpPr>
                <p:cNvPr id="1938" name="Gruppe 1937">
                  <a:extLst>
                    <a:ext uri="{FF2B5EF4-FFF2-40B4-BE49-F238E27FC236}">
                      <a16:creationId xmlns:a16="http://schemas.microsoft.com/office/drawing/2014/main" id="{6C005AF0-4BC9-E37C-F4FA-DF9F6DE9DE4E}"/>
                    </a:ext>
                  </a:extLst>
                </p:cNvPr>
                <p:cNvGrpSpPr/>
                <p:nvPr/>
              </p:nvGrpSpPr>
              <p:grpSpPr>
                <a:xfrm>
                  <a:off x="2892468" y="1032983"/>
                  <a:ext cx="641389" cy="5216305"/>
                  <a:chOff x="3475384" y="1188399"/>
                  <a:chExt cx="641389" cy="5216305"/>
                </a:xfrm>
              </p:grpSpPr>
              <p:sp>
                <p:nvSpPr>
                  <p:cNvPr id="1942" name="Tekstfelt 1941">
                    <a:extLst>
                      <a:ext uri="{FF2B5EF4-FFF2-40B4-BE49-F238E27FC236}">
                        <a16:creationId xmlns:a16="http://schemas.microsoft.com/office/drawing/2014/main" id="{CAD99545-90F4-AE74-CA8E-2DD79BB5F67D}"/>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43" name="Tekstfelt 1942">
                    <a:extLst>
                      <a:ext uri="{FF2B5EF4-FFF2-40B4-BE49-F238E27FC236}">
                        <a16:creationId xmlns:a16="http://schemas.microsoft.com/office/drawing/2014/main" id="{DE04801F-D5D8-DAAB-76C6-5E5DF68AE144}"/>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44" name="Tekstfelt 1943">
                    <a:extLst>
                      <a:ext uri="{FF2B5EF4-FFF2-40B4-BE49-F238E27FC236}">
                        <a16:creationId xmlns:a16="http://schemas.microsoft.com/office/drawing/2014/main" id="{543F050B-35A0-7454-5487-8FBA0E33B47D}"/>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45" name="Tekstfelt 1944">
                    <a:extLst>
                      <a:ext uri="{FF2B5EF4-FFF2-40B4-BE49-F238E27FC236}">
                        <a16:creationId xmlns:a16="http://schemas.microsoft.com/office/drawing/2014/main" id="{500BA21F-AB79-46DD-07F5-054109C74DC8}"/>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46" name="Tekstfelt 1945">
                    <a:extLst>
                      <a:ext uri="{FF2B5EF4-FFF2-40B4-BE49-F238E27FC236}">
                        <a16:creationId xmlns:a16="http://schemas.microsoft.com/office/drawing/2014/main" id="{B9ABE23D-B59F-FFD8-A337-009F77B25315}"/>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47" name="Tekstfelt 1946">
                    <a:extLst>
                      <a:ext uri="{FF2B5EF4-FFF2-40B4-BE49-F238E27FC236}">
                        <a16:creationId xmlns:a16="http://schemas.microsoft.com/office/drawing/2014/main" id="{541A1AC0-0B35-B21D-ED32-50E1CC50EF15}"/>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48" name="Tekstfelt 1947">
                    <a:extLst>
                      <a:ext uri="{FF2B5EF4-FFF2-40B4-BE49-F238E27FC236}">
                        <a16:creationId xmlns:a16="http://schemas.microsoft.com/office/drawing/2014/main" id="{BDE7186B-0D5C-5B57-0038-1722025E227D}"/>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49" name="Tekstfelt 1948">
                    <a:extLst>
                      <a:ext uri="{FF2B5EF4-FFF2-40B4-BE49-F238E27FC236}">
                        <a16:creationId xmlns:a16="http://schemas.microsoft.com/office/drawing/2014/main" id="{9EC2C869-611B-1143-674E-1D37039DD175}"/>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50" name="Tekstfelt 1949">
                    <a:extLst>
                      <a:ext uri="{FF2B5EF4-FFF2-40B4-BE49-F238E27FC236}">
                        <a16:creationId xmlns:a16="http://schemas.microsoft.com/office/drawing/2014/main" id="{75035332-E1FE-D28D-A264-C1A1045FD06E}"/>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51" name="Tekstfelt 1950">
                    <a:extLst>
                      <a:ext uri="{FF2B5EF4-FFF2-40B4-BE49-F238E27FC236}">
                        <a16:creationId xmlns:a16="http://schemas.microsoft.com/office/drawing/2014/main" id="{669C0CDF-9AA7-7F80-01F0-3129B52EC64C}"/>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52" name="Tekstfelt 1951">
                    <a:extLst>
                      <a:ext uri="{FF2B5EF4-FFF2-40B4-BE49-F238E27FC236}">
                        <a16:creationId xmlns:a16="http://schemas.microsoft.com/office/drawing/2014/main" id="{7A11E247-DD80-7867-0487-6DE4E3D885ED}"/>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53" name="Tekstfelt 1952">
                    <a:extLst>
                      <a:ext uri="{FF2B5EF4-FFF2-40B4-BE49-F238E27FC236}">
                        <a16:creationId xmlns:a16="http://schemas.microsoft.com/office/drawing/2014/main" id="{5A4FB522-2F1E-1833-BE5B-E992A39F16BD}"/>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54" name="Tekstfelt 1953">
                    <a:extLst>
                      <a:ext uri="{FF2B5EF4-FFF2-40B4-BE49-F238E27FC236}">
                        <a16:creationId xmlns:a16="http://schemas.microsoft.com/office/drawing/2014/main" id="{88D480CD-50D0-4F20-FC56-9ED00CA32487}"/>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55" name="Tekstfelt 1954">
                    <a:extLst>
                      <a:ext uri="{FF2B5EF4-FFF2-40B4-BE49-F238E27FC236}">
                        <a16:creationId xmlns:a16="http://schemas.microsoft.com/office/drawing/2014/main" id="{50206D37-4010-06A8-AB47-D8D406A708F8}"/>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56" name="Tekstfelt 1955">
                    <a:extLst>
                      <a:ext uri="{FF2B5EF4-FFF2-40B4-BE49-F238E27FC236}">
                        <a16:creationId xmlns:a16="http://schemas.microsoft.com/office/drawing/2014/main" id="{5A75DF49-FC04-411A-32FB-76D984E03B59}"/>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57" name="Tekstfelt 1956">
                    <a:extLst>
                      <a:ext uri="{FF2B5EF4-FFF2-40B4-BE49-F238E27FC236}">
                        <a16:creationId xmlns:a16="http://schemas.microsoft.com/office/drawing/2014/main" id="{0B903112-EE52-1878-2FA6-46ECBE95ADAE}"/>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58" name="Tekstfelt 1957">
                    <a:extLst>
                      <a:ext uri="{FF2B5EF4-FFF2-40B4-BE49-F238E27FC236}">
                        <a16:creationId xmlns:a16="http://schemas.microsoft.com/office/drawing/2014/main" id="{6293046D-597F-3ACC-CE27-CF3FBDA9F08C}"/>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59" name="Tekstfelt 1958">
                    <a:extLst>
                      <a:ext uri="{FF2B5EF4-FFF2-40B4-BE49-F238E27FC236}">
                        <a16:creationId xmlns:a16="http://schemas.microsoft.com/office/drawing/2014/main" id="{46C6636A-328F-C40B-E87B-D50507B9E5F7}"/>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60" name="Tekstfelt 1959">
                    <a:extLst>
                      <a:ext uri="{FF2B5EF4-FFF2-40B4-BE49-F238E27FC236}">
                        <a16:creationId xmlns:a16="http://schemas.microsoft.com/office/drawing/2014/main" id="{04715589-1E9F-2760-B73B-A7AFA1E43285}"/>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61" name="Tekstfelt 1960">
                    <a:extLst>
                      <a:ext uri="{FF2B5EF4-FFF2-40B4-BE49-F238E27FC236}">
                        <a16:creationId xmlns:a16="http://schemas.microsoft.com/office/drawing/2014/main" id="{AC6FE013-E5D5-2FE7-1C05-024C35899F4F}"/>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62" name="Tekstfelt 1961">
                    <a:extLst>
                      <a:ext uri="{FF2B5EF4-FFF2-40B4-BE49-F238E27FC236}">
                        <a16:creationId xmlns:a16="http://schemas.microsoft.com/office/drawing/2014/main" id="{8611E626-F90B-8414-2D51-022B5BEDDFA3}"/>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63" name="Tekstfelt 1962">
                    <a:extLst>
                      <a:ext uri="{FF2B5EF4-FFF2-40B4-BE49-F238E27FC236}">
                        <a16:creationId xmlns:a16="http://schemas.microsoft.com/office/drawing/2014/main" id="{F4A3EF11-8EFA-C1B5-0E0D-CA08977341DB}"/>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64" name="Tekstfelt 1963">
                    <a:extLst>
                      <a:ext uri="{FF2B5EF4-FFF2-40B4-BE49-F238E27FC236}">
                        <a16:creationId xmlns:a16="http://schemas.microsoft.com/office/drawing/2014/main" id="{C3CF34A5-7B49-CDD4-9C47-62E8EF0E319F}"/>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65" name="Tekstfelt 1964">
                    <a:extLst>
                      <a:ext uri="{FF2B5EF4-FFF2-40B4-BE49-F238E27FC236}">
                        <a16:creationId xmlns:a16="http://schemas.microsoft.com/office/drawing/2014/main" id="{F5EDA2EB-EC7F-8337-ED1C-2AAA83E77393}"/>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66" name="Tekstfelt 1965">
                    <a:extLst>
                      <a:ext uri="{FF2B5EF4-FFF2-40B4-BE49-F238E27FC236}">
                        <a16:creationId xmlns:a16="http://schemas.microsoft.com/office/drawing/2014/main" id="{4C7ECB62-FD67-A2A0-7F4D-F5F93B1FA2E4}"/>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67" name="Tekstfelt 1966">
                    <a:extLst>
                      <a:ext uri="{FF2B5EF4-FFF2-40B4-BE49-F238E27FC236}">
                        <a16:creationId xmlns:a16="http://schemas.microsoft.com/office/drawing/2014/main" id="{AB2AE69E-75BB-8F15-D239-6C02CF8DCD98}"/>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68" name="Tekstfelt 1967">
                    <a:extLst>
                      <a:ext uri="{FF2B5EF4-FFF2-40B4-BE49-F238E27FC236}">
                        <a16:creationId xmlns:a16="http://schemas.microsoft.com/office/drawing/2014/main" id="{5CF80C75-0B6A-6E09-744C-7B3E48C61E69}"/>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69" name="Tekstfelt 1968">
                    <a:extLst>
                      <a:ext uri="{FF2B5EF4-FFF2-40B4-BE49-F238E27FC236}">
                        <a16:creationId xmlns:a16="http://schemas.microsoft.com/office/drawing/2014/main" id="{CDE2FE3F-59AE-45CF-AADD-B7916A67440C}"/>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70" name="Tekstfelt 1969">
                    <a:extLst>
                      <a:ext uri="{FF2B5EF4-FFF2-40B4-BE49-F238E27FC236}">
                        <a16:creationId xmlns:a16="http://schemas.microsoft.com/office/drawing/2014/main" id="{08497C14-1360-BC5C-CB58-1F8B741BFC2C}"/>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71" name="Tekstfelt 1970">
                    <a:extLst>
                      <a:ext uri="{FF2B5EF4-FFF2-40B4-BE49-F238E27FC236}">
                        <a16:creationId xmlns:a16="http://schemas.microsoft.com/office/drawing/2014/main" id="{C91D4A86-6B0A-26E6-90A4-BCB25B43180F}"/>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72" name="Tekstfelt 1971">
                    <a:extLst>
                      <a:ext uri="{FF2B5EF4-FFF2-40B4-BE49-F238E27FC236}">
                        <a16:creationId xmlns:a16="http://schemas.microsoft.com/office/drawing/2014/main" id="{7C946810-5A8B-C900-7310-D7560831C043}"/>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973" name="Tekstfelt 1972">
                    <a:extLst>
                      <a:ext uri="{FF2B5EF4-FFF2-40B4-BE49-F238E27FC236}">
                        <a16:creationId xmlns:a16="http://schemas.microsoft.com/office/drawing/2014/main" id="{5C4B7D6B-9DC3-B705-BE94-C9F5836A5452}"/>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974" name="Tekstfelt 1973">
                    <a:extLst>
                      <a:ext uri="{FF2B5EF4-FFF2-40B4-BE49-F238E27FC236}">
                        <a16:creationId xmlns:a16="http://schemas.microsoft.com/office/drawing/2014/main" id="{B12D9B8C-6E3B-A1B7-D577-650FAA4C675A}"/>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39" name="Tekstfelt 1938">
                  <a:extLst>
                    <a:ext uri="{FF2B5EF4-FFF2-40B4-BE49-F238E27FC236}">
                      <a16:creationId xmlns:a16="http://schemas.microsoft.com/office/drawing/2014/main" id="{2E69510D-6080-70D5-86C9-0C6200BE6C7E}"/>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40" name="Tekstfelt 1939">
                  <a:extLst>
                    <a:ext uri="{FF2B5EF4-FFF2-40B4-BE49-F238E27FC236}">
                      <a16:creationId xmlns:a16="http://schemas.microsoft.com/office/drawing/2014/main" id="{77C2ADA1-E478-A6B2-8D2B-8AC9CD339FD9}"/>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41" name="Tekstfelt 1940">
                  <a:extLst>
                    <a:ext uri="{FF2B5EF4-FFF2-40B4-BE49-F238E27FC236}">
                      <a16:creationId xmlns:a16="http://schemas.microsoft.com/office/drawing/2014/main" id="{9CA49461-C457-8C52-D43B-FEFD226C3BC1}"/>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0" name="Gruppe 1829">
                <a:extLst>
                  <a:ext uri="{FF2B5EF4-FFF2-40B4-BE49-F238E27FC236}">
                    <a16:creationId xmlns:a16="http://schemas.microsoft.com/office/drawing/2014/main" id="{51B810C5-ADAA-E038-9F9A-4FA8853DB55D}"/>
                  </a:ext>
                </a:extLst>
              </p:cNvPr>
              <p:cNvGrpSpPr/>
              <p:nvPr/>
            </p:nvGrpSpPr>
            <p:grpSpPr>
              <a:xfrm>
                <a:off x="732574" y="1038389"/>
                <a:ext cx="641389" cy="5216305"/>
                <a:chOff x="2892468" y="1032983"/>
                <a:chExt cx="641389" cy="5216305"/>
              </a:xfrm>
            </p:grpSpPr>
            <p:grpSp>
              <p:nvGrpSpPr>
                <p:cNvPr id="1901" name="Gruppe 1900">
                  <a:extLst>
                    <a:ext uri="{FF2B5EF4-FFF2-40B4-BE49-F238E27FC236}">
                      <a16:creationId xmlns:a16="http://schemas.microsoft.com/office/drawing/2014/main" id="{BDA2C891-A525-25C6-E381-E1B297ECF86D}"/>
                    </a:ext>
                  </a:extLst>
                </p:cNvPr>
                <p:cNvGrpSpPr/>
                <p:nvPr/>
              </p:nvGrpSpPr>
              <p:grpSpPr>
                <a:xfrm>
                  <a:off x="2892468" y="1032983"/>
                  <a:ext cx="641389" cy="5216305"/>
                  <a:chOff x="3475384" y="1188399"/>
                  <a:chExt cx="641389" cy="5216305"/>
                </a:xfrm>
              </p:grpSpPr>
              <p:sp>
                <p:nvSpPr>
                  <p:cNvPr id="1905" name="Tekstfelt 1904">
                    <a:extLst>
                      <a:ext uri="{FF2B5EF4-FFF2-40B4-BE49-F238E27FC236}">
                        <a16:creationId xmlns:a16="http://schemas.microsoft.com/office/drawing/2014/main" id="{998388FB-1CA2-CA5F-1C1C-CD14E0A051A2}"/>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06" name="Tekstfelt 1905">
                    <a:extLst>
                      <a:ext uri="{FF2B5EF4-FFF2-40B4-BE49-F238E27FC236}">
                        <a16:creationId xmlns:a16="http://schemas.microsoft.com/office/drawing/2014/main" id="{A1613513-3E65-884C-D2FE-8AC15AC29458}"/>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07" name="Tekstfelt 1906">
                    <a:extLst>
                      <a:ext uri="{FF2B5EF4-FFF2-40B4-BE49-F238E27FC236}">
                        <a16:creationId xmlns:a16="http://schemas.microsoft.com/office/drawing/2014/main" id="{5BD08B17-05E0-EB50-994B-44C087E48543}"/>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08" name="Tekstfelt 1907">
                    <a:extLst>
                      <a:ext uri="{FF2B5EF4-FFF2-40B4-BE49-F238E27FC236}">
                        <a16:creationId xmlns:a16="http://schemas.microsoft.com/office/drawing/2014/main" id="{065E04C9-56B2-CEEB-620E-33056A6A8E34}"/>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09" name="Tekstfelt 1908">
                    <a:extLst>
                      <a:ext uri="{FF2B5EF4-FFF2-40B4-BE49-F238E27FC236}">
                        <a16:creationId xmlns:a16="http://schemas.microsoft.com/office/drawing/2014/main" id="{21DFEA71-0FCA-DFD3-563D-E5A9F04B45F3}"/>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10" name="Tekstfelt 1909">
                    <a:extLst>
                      <a:ext uri="{FF2B5EF4-FFF2-40B4-BE49-F238E27FC236}">
                        <a16:creationId xmlns:a16="http://schemas.microsoft.com/office/drawing/2014/main" id="{F4AD0887-3E84-6717-58AE-66473FC6224B}"/>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11" name="Tekstfelt 1910">
                    <a:extLst>
                      <a:ext uri="{FF2B5EF4-FFF2-40B4-BE49-F238E27FC236}">
                        <a16:creationId xmlns:a16="http://schemas.microsoft.com/office/drawing/2014/main" id="{6814E62A-BD77-2B7F-715E-C15B7C34CB1F}"/>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12" name="Tekstfelt 1911">
                    <a:extLst>
                      <a:ext uri="{FF2B5EF4-FFF2-40B4-BE49-F238E27FC236}">
                        <a16:creationId xmlns:a16="http://schemas.microsoft.com/office/drawing/2014/main" id="{1568D08C-67C6-CB9A-9893-6FFB90594270}"/>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13" name="Tekstfelt 1912">
                    <a:extLst>
                      <a:ext uri="{FF2B5EF4-FFF2-40B4-BE49-F238E27FC236}">
                        <a16:creationId xmlns:a16="http://schemas.microsoft.com/office/drawing/2014/main" id="{B7E6D397-F94F-CDC7-0DFB-D69B23658443}"/>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14" name="Tekstfelt 1913">
                    <a:extLst>
                      <a:ext uri="{FF2B5EF4-FFF2-40B4-BE49-F238E27FC236}">
                        <a16:creationId xmlns:a16="http://schemas.microsoft.com/office/drawing/2014/main" id="{EAE03FF2-3E11-EBA7-B9C1-FA01D783C2F9}"/>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15" name="Tekstfelt 1914">
                    <a:extLst>
                      <a:ext uri="{FF2B5EF4-FFF2-40B4-BE49-F238E27FC236}">
                        <a16:creationId xmlns:a16="http://schemas.microsoft.com/office/drawing/2014/main" id="{A7B337C2-6CDD-3EC6-21BC-2B28A263D808}"/>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16" name="Tekstfelt 1915">
                    <a:extLst>
                      <a:ext uri="{FF2B5EF4-FFF2-40B4-BE49-F238E27FC236}">
                        <a16:creationId xmlns:a16="http://schemas.microsoft.com/office/drawing/2014/main" id="{FEC20299-762A-7A74-8E6B-59EC307ECE6D}"/>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17" name="Tekstfelt 1916">
                    <a:extLst>
                      <a:ext uri="{FF2B5EF4-FFF2-40B4-BE49-F238E27FC236}">
                        <a16:creationId xmlns:a16="http://schemas.microsoft.com/office/drawing/2014/main" id="{D8FAB7F4-2F8E-9E67-DE29-E83AE6EE0136}"/>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18" name="Tekstfelt 1917">
                    <a:extLst>
                      <a:ext uri="{FF2B5EF4-FFF2-40B4-BE49-F238E27FC236}">
                        <a16:creationId xmlns:a16="http://schemas.microsoft.com/office/drawing/2014/main" id="{D1272511-9FCE-E6DF-38ED-A90704E26A32}"/>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19" name="Tekstfelt 1918">
                    <a:extLst>
                      <a:ext uri="{FF2B5EF4-FFF2-40B4-BE49-F238E27FC236}">
                        <a16:creationId xmlns:a16="http://schemas.microsoft.com/office/drawing/2014/main" id="{F84C23E0-DFB5-796D-6A94-BC6654785B6A}"/>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20" name="Tekstfelt 1919">
                    <a:extLst>
                      <a:ext uri="{FF2B5EF4-FFF2-40B4-BE49-F238E27FC236}">
                        <a16:creationId xmlns:a16="http://schemas.microsoft.com/office/drawing/2014/main" id="{AAF08E9A-58C2-3045-B23F-7395D40B0408}"/>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21" name="Tekstfelt 1920">
                    <a:extLst>
                      <a:ext uri="{FF2B5EF4-FFF2-40B4-BE49-F238E27FC236}">
                        <a16:creationId xmlns:a16="http://schemas.microsoft.com/office/drawing/2014/main" id="{82544EED-140C-BCD1-4F67-50E71436FC85}"/>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22" name="Tekstfelt 1921">
                    <a:extLst>
                      <a:ext uri="{FF2B5EF4-FFF2-40B4-BE49-F238E27FC236}">
                        <a16:creationId xmlns:a16="http://schemas.microsoft.com/office/drawing/2014/main" id="{93A4F135-7B45-B2CE-988D-EFDCDFFA14F6}"/>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23" name="Tekstfelt 1922">
                    <a:extLst>
                      <a:ext uri="{FF2B5EF4-FFF2-40B4-BE49-F238E27FC236}">
                        <a16:creationId xmlns:a16="http://schemas.microsoft.com/office/drawing/2014/main" id="{BA97F4B2-CD14-46DD-3D04-4706382CEAB5}"/>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24" name="Tekstfelt 1923">
                    <a:extLst>
                      <a:ext uri="{FF2B5EF4-FFF2-40B4-BE49-F238E27FC236}">
                        <a16:creationId xmlns:a16="http://schemas.microsoft.com/office/drawing/2014/main" id="{2A3D2A5D-F918-71D9-6C38-FB94AEAE647F}"/>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25" name="Tekstfelt 1924">
                    <a:extLst>
                      <a:ext uri="{FF2B5EF4-FFF2-40B4-BE49-F238E27FC236}">
                        <a16:creationId xmlns:a16="http://schemas.microsoft.com/office/drawing/2014/main" id="{1F4BF4BC-6967-D5A6-7083-6D627CDDA333}"/>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26" name="Tekstfelt 1925">
                    <a:extLst>
                      <a:ext uri="{FF2B5EF4-FFF2-40B4-BE49-F238E27FC236}">
                        <a16:creationId xmlns:a16="http://schemas.microsoft.com/office/drawing/2014/main" id="{6BDBA386-3BCD-FC71-948A-9B915DFAE442}"/>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27" name="Tekstfelt 1926">
                    <a:extLst>
                      <a:ext uri="{FF2B5EF4-FFF2-40B4-BE49-F238E27FC236}">
                        <a16:creationId xmlns:a16="http://schemas.microsoft.com/office/drawing/2014/main" id="{9903EC97-70C4-D9E2-6D56-D8A1B1199EFD}"/>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28" name="Tekstfelt 1927">
                    <a:extLst>
                      <a:ext uri="{FF2B5EF4-FFF2-40B4-BE49-F238E27FC236}">
                        <a16:creationId xmlns:a16="http://schemas.microsoft.com/office/drawing/2014/main" id="{8E8823EF-7287-2A3B-34C1-D3960C49C779}"/>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29" name="Tekstfelt 1928">
                    <a:extLst>
                      <a:ext uri="{FF2B5EF4-FFF2-40B4-BE49-F238E27FC236}">
                        <a16:creationId xmlns:a16="http://schemas.microsoft.com/office/drawing/2014/main" id="{E1B6CFFE-5C8A-B91F-1329-7754E8807196}"/>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30" name="Tekstfelt 1929">
                    <a:extLst>
                      <a:ext uri="{FF2B5EF4-FFF2-40B4-BE49-F238E27FC236}">
                        <a16:creationId xmlns:a16="http://schemas.microsoft.com/office/drawing/2014/main" id="{3830CDB1-9BC3-BD9A-F96F-9F64DF0A1881}"/>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31" name="Tekstfelt 1930">
                    <a:extLst>
                      <a:ext uri="{FF2B5EF4-FFF2-40B4-BE49-F238E27FC236}">
                        <a16:creationId xmlns:a16="http://schemas.microsoft.com/office/drawing/2014/main" id="{97EA90D1-19D1-356D-6E1F-A752544ADDEA}"/>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32" name="Tekstfelt 1931">
                    <a:extLst>
                      <a:ext uri="{FF2B5EF4-FFF2-40B4-BE49-F238E27FC236}">
                        <a16:creationId xmlns:a16="http://schemas.microsoft.com/office/drawing/2014/main" id="{C493A143-81E4-E39D-300E-B9B5225C8144}"/>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33" name="Tekstfelt 1932">
                    <a:extLst>
                      <a:ext uri="{FF2B5EF4-FFF2-40B4-BE49-F238E27FC236}">
                        <a16:creationId xmlns:a16="http://schemas.microsoft.com/office/drawing/2014/main" id="{B34F16DD-2803-F3FF-280A-CB353B8722A5}"/>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34" name="Tekstfelt 1933">
                    <a:extLst>
                      <a:ext uri="{FF2B5EF4-FFF2-40B4-BE49-F238E27FC236}">
                        <a16:creationId xmlns:a16="http://schemas.microsoft.com/office/drawing/2014/main" id="{90ACF7BF-D897-5747-D355-DA66DC710BB0}"/>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35" name="Tekstfelt 1934">
                    <a:extLst>
                      <a:ext uri="{FF2B5EF4-FFF2-40B4-BE49-F238E27FC236}">
                        <a16:creationId xmlns:a16="http://schemas.microsoft.com/office/drawing/2014/main" id="{81C2C101-F9BD-6BE5-357C-F309762E1BEB}"/>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36" name="Tekstfelt 1935">
                    <a:extLst>
                      <a:ext uri="{FF2B5EF4-FFF2-40B4-BE49-F238E27FC236}">
                        <a16:creationId xmlns:a16="http://schemas.microsoft.com/office/drawing/2014/main" id="{24F2AD93-34E8-3E3E-F8BF-A874C27609BA}"/>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37" name="Tekstfelt 1936">
                    <a:extLst>
                      <a:ext uri="{FF2B5EF4-FFF2-40B4-BE49-F238E27FC236}">
                        <a16:creationId xmlns:a16="http://schemas.microsoft.com/office/drawing/2014/main" id="{0409294E-B266-4B51-72F0-728B9E84CF67}"/>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902" name="Tekstfelt 1901">
                  <a:extLst>
                    <a:ext uri="{FF2B5EF4-FFF2-40B4-BE49-F238E27FC236}">
                      <a16:creationId xmlns:a16="http://schemas.microsoft.com/office/drawing/2014/main" id="{D80D592C-8C03-4BA2-E3EE-CA6797A87D7C}"/>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03" name="Tekstfelt 1902">
                  <a:extLst>
                    <a:ext uri="{FF2B5EF4-FFF2-40B4-BE49-F238E27FC236}">
                      <a16:creationId xmlns:a16="http://schemas.microsoft.com/office/drawing/2014/main" id="{6507D611-2519-8D11-B96E-945376371BDA}"/>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04" name="Tekstfelt 1903">
                  <a:extLst>
                    <a:ext uri="{FF2B5EF4-FFF2-40B4-BE49-F238E27FC236}">
                      <a16:creationId xmlns:a16="http://schemas.microsoft.com/office/drawing/2014/main" id="{11C44A66-1746-53A2-68BD-42877181DEBC}"/>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1" name="Gruppe 1830">
                <a:extLst>
                  <a:ext uri="{FF2B5EF4-FFF2-40B4-BE49-F238E27FC236}">
                    <a16:creationId xmlns:a16="http://schemas.microsoft.com/office/drawing/2014/main" id="{33E8CDA2-A949-4F5E-F65B-CD4BBF5697D5}"/>
                  </a:ext>
                </a:extLst>
              </p:cNvPr>
              <p:cNvGrpSpPr/>
              <p:nvPr/>
            </p:nvGrpSpPr>
            <p:grpSpPr>
              <a:xfrm>
                <a:off x="286844" y="1475337"/>
                <a:ext cx="641389" cy="4783755"/>
                <a:chOff x="2892468" y="1465533"/>
                <a:chExt cx="641389" cy="4783755"/>
              </a:xfrm>
            </p:grpSpPr>
            <p:grpSp>
              <p:nvGrpSpPr>
                <p:cNvPr id="1867" name="Gruppe 1866">
                  <a:extLst>
                    <a:ext uri="{FF2B5EF4-FFF2-40B4-BE49-F238E27FC236}">
                      <a16:creationId xmlns:a16="http://schemas.microsoft.com/office/drawing/2014/main" id="{56F10914-665E-7531-0720-478EF9BFA085}"/>
                    </a:ext>
                  </a:extLst>
                </p:cNvPr>
                <p:cNvGrpSpPr/>
                <p:nvPr/>
              </p:nvGrpSpPr>
              <p:grpSpPr>
                <a:xfrm>
                  <a:off x="2892468" y="1465533"/>
                  <a:ext cx="641389" cy="4783755"/>
                  <a:chOff x="3475384" y="1620949"/>
                  <a:chExt cx="641389" cy="4783755"/>
                </a:xfrm>
              </p:grpSpPr>
              <p:sp>
                <p:nvSpPr>
                  <p:cNvPr id="1871" name="Tekstfelt 1870">
                    <a:extLst>
                      <a:ext uri="{FF2B5EF4-FFF2-40B4-BE49-F238E27FC236}">
                        <a16:creationId xmlns:a16="http://schemas.microsoft.com/office/drawing/2014/main" id="{AC0355DB-FB03-ABCA-E288-7DAA32E4D5E2}"/>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72" name="Tekstfelt 1871">
                    <a:extLst>
                      <a:ext uri="{FF2B5EF4-FFF2-40B4-BE49-F238E27FC236}">
                        <a16:creationId xmlns:a16="http://schemas.microsoft.com/office/drawing/2014/main" id="{7B0BD6F2-CF4A-3CD5-0559-500B4165F1B8}"/>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73" name="Tekstfelt 1872">
                    <a:extLst>
                      <a:ext uri="{FF2B5EF4-FFF2-40B4-BE49-F238E27FC236}">
                        <a16:creationId xmlns:a16="http://schemas.microsoft.com/office/drawing/2014/main" id="{44603555-3D1E-B55E-83F7-356B0B745C77}"/>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74" name="Tekstfelt 1873">
                    <a:extLst>
                      <a:ext uri="{FF2B5EF4-FFF2-40B4-BE49-F238E27FC236}">
                        <a16:creationId xmlns:a16="http://schemas.microsoft.com/office/drawing/2014/main" id="{EF7E7F90-AA6E-B5E1-649B-684B7927B9B3}"/>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75" name="Tekstfelt 1874">
                    <a:extLst>
                      <a:ext uri="{FF2B5EF4-FFF2-40B4-BE49-F238E27FC236}">
                        <a16:creationId xmlns:a16="http://schemas.microsoft.com/office/drawing/2014/main" id="{9B6FD333-6655-DCB5-C814-3B43224B5183}"/>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76" name="Tekstfelt 1875">
                    <a:extLst>
                      <a:ext uri="{FF2B5EF4-FFF2-40B4-BE49-F238E27FC236}">
                        <a16:creationId xmlns:a16="http://schemas.microsoft.com/office/drawing/2014/main" id="{5DF5F495-C2A9-62EE-3D74-7F4C63A64829}"/>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77" name="Tekstfelt 1876">
                    <a:extLst>
                      <a:ext uri="{FF2B5EF4-FFF2-40B4-BE49-F238E27FC236}">
                        <a16:creationId xmlns:a16="http://schemas.microsoft.com/office/drawing/2014/main" id="{4C3EC841-BCB1-98A4-A889-D9E5CE4B0E2B}"/>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78" name="Tekstfelt 1877">
                    <a:extLst>
                      <a:ext uri="{FF2B5EF4-FFF2-40B4-BE49-F238E27FC236}">
                        <a16:creationId xmlns:a16="http://schemas.microsoft.com/office/drawing/2014/main" id="{E2CA0860-F52A-FC38-CFB5-3F773ABB8B67}"/>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79" name="Tekstfelt 1878">
                    <a:extLst>
                      <a:ext uri="{FF2B5EF4-FFF2-40B4-BE49-F238E27FC236}">
                        <a16:creationId xmlns:a16="http://schemas.microsoft.com/office/drawing/2014/main" id="{EB7E011A-BF20-433F-913D-A49927F8736E}"/>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80" name="Tekstfelt 1879">
                    <a:extLst>
                      <a:ext uri="{FF2B5EF4-FFF2-40B4-BE49-F238E27FC236}">
                        <a16:creationId xmlns:a16="http://schemas.microsoft.com/office/drawing/2014/main" id="{82BF7871-2476-EBFB-E38D-4DAA4FDE7F51}"/>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81" name="Tekstfelt 1880">
                    <a:extLst>
                      <a:ext uri="{FF2B5EF4-FFF2-40B4-BE49-F238E27FC236}">
                        <a16:creationId xmlns:a16="http://schemas.microsoft.com/office/drawing/2014/main" id="{187B715F-6F1F-DE62-B199-8A9251887BBC}"/>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82" name="Tekstfelt 1881">
                    <a:extLst>
                      <a:ext uri="{FF2B5EF4-FFF2-40B4-BE49-F238E27FC236}">
                        <a16:creationId xmlns:a16="http://schemas.microsoft.com/office/drawing/2014/main" id="{5B28D21C-D2EF-46EE-4988-B95E43A170F3}"/>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83" name="Tekstfelt 1882">
                    <a:extLst>
                      <a:ext uri="{FF2B5EF4-FFF2-40B4-BE49-F238E27FC236}">
                        <a16:creationId xmlns:a16="http://schemas.microsoft.com/office/drawing/2014/main" id="{4B519895-BF75-50F8-0BDC-49AA070FF11D}"/>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84" name="Tekstfelt 1883">
                    <a:extLst>
                      <a:ext uri="{FF2B5EF4-FFF2-40B4-BE49-F238E27FC236}">
                        <a16:creationId xmlns:a16="http://schemas.microsoft.com/office/drawing/2014/main" id="{B3A7F864-A889-A177-735D-D332FF89E1B3}"/>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85" name="Tekstfelt 1884">
                    <a:extLst>
                      <a:ext uri="{FF2B5EF4-FFF2-40B4-BE49-F238E27FC236}">
                        <a16:creationId xmlns:a16="http://schemas.microsoft.com/office/drawing/2014/main" id="{26F50AD9-CC1C-DA96-4726-ADD327B0A7C3}"/>
                      </a:ext>
                    </a:extLst>
                  </p:cNvPr>
                  <p:cNvSpPr txBox="1"/>
                  <p:nvPr/>
                </p:nvSpPr>
                <p:spPr>
                  <a:xfrm>
                    <a:off x="3502242" y="3790057"/>
                    <a:ext cx="518091"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86" name="Tekstfelt 1885">
                    <a:extLst>
                      <a:ext uri="{FF2B5EF4-FFF2-40B4-BE49-F238E27FC236}">
                        <a16:creationId xmlns:a16="http://schemas.microsoft.com/office/drawing/2014/main" id="{FDE932A5-2BA7-8FFD-4614-5FFC4BD1535E}"/>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87" name="Tekstfelt 1886">
                    <a:extLst>
                      <a:ext uri="{FF2B5EF4-FFF2-40B4-BE49-F238E27FC236}">
                        <a16:creationId xmlns:a16="http://schemas.microsoft.com/office/drawing/2014/main" id="{8C7E27A4-DA6E-4484-F9CC-231F0302A747}"/>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88" name="Tekstfelt 1887">
                    <a:extLst>
                      <a:ext uri="{FF2B5EF4-FFF2-40B4-BE49-F238E27FC236}">
                        <a16:creationId xmlns:a16="http://schemas.microsoft.com/office/drawing/2014/main" id="{F87D53A0-47DA-F859-60A5-73D0A178DD62}"/>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89" name="Tekstfelt 1888">
                    <a:extLst>
                      <a:ext uri="{FF2B5EF4-FFF2-40B4-BE49-F238E27FC236}">
                        <a16:creationId xmlns:a16="http://schemas.microsoft.com/office/drawing/2014/main" id="{A61A441E-78A6-A969-4A6D-D8F81E9FA27D}"/>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90" name="Tekstfelt 1889">
                    <a:extLst>
                      <a:ext uri="{FF2B5EF4-FFF2-40B4-BE49-F238E27FC236}">
                        <a16:creationId xmlns:a16="http://schemas.microsoft.com/office/drawing/2014/main" id="{E09ECAB1-0587-47DF-4E80-CFBCB90FAEF3}"/>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91" name="Tekstfelt 1890">
                    <a:extLst>
                      <a:ext uri="{FF2B5EF4-FFF2-40B4-BE49-F238E27FC236}">
                        <a16:creationId xmlns:a16="http://schemas.microsoft.com/office/drawing/2014/main" id="{47C40A83-4FFC-8783-7345-43427E919510}"/>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92" name="Tekstfelt 1891">
                    <a:extLst>
                      <a:ext uri="{FF2B5EF4-FFF2-40B4-BE49-F238E27FC236}">
                        <a16:creationId xmlns:a16="http://schemas.microsoft.com/office/drawing/2014/main" id="{2EC53C1D-B2DB-2E7A-6B56-8C66BBF5CB15}"/>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93" name="Tekstfelt 1892">
                    <a:extLst>
                      <a:ext uri="{FF2B5EF4-FFF2-40B4-BE49-F238E27FC236}">
                        <a16:creationId xmlns:a16="http://schemas.microsoft.com/office/drawing/2014/main" id="{5DF67FBF-48B2-B8BC-7A15-421CD43CFE96}"/>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94" name="Tekstfelt 1893">
                    <a:extLst>
                      <a:ext uri="{FF2B5EF4-FFF2-40B4-BE49-F238E27FC236}">
                        <a16:creationId xmlns:a16="http://schemas.microsoft.com/office/drawing/2014/main" id="{96A91F02-41F7-DE50-0A15-94BAC21D8C8C}"/>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95" name="Tekstfelt 1894">
                    <a:extLst>
                      <a:ext uri="{FF2B5EF4-FFF2-40B4-BE49-F238E27FC236}">
                        <a16:creationId xmlns:a16="http://schemas.microsoft.com/office/drawing/2014/main" id="{B349857A-7656-1597-88B7-0B92CBCA79A2}"/>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96" name="Tekstfelt 1895">
                    <a:extLst>
                      <a:ext uri="{FF2B5EF4-FFF2-40B4-BE49-F238E27FC236}">
                        <a16:creationId xmlns:a16="http://schemas.microsoft.com/office/drawing/2014/main" id="{D74D3179-D5E1-00B0-292F-F42D914E53EB}"/>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97" name="Tekstfelt 1896">
                    <a:extLst>
                      <a:ext uri="{FF2B5EF4-FFF2-40B4-BE49-F238E27FC236}">
                        <a16:creationId xmlns:a16="http://schemas.microsoft.com/office/drawing/2014/main" id="{7483AF5B-4FD4-FA79-42BF-F8883F2281CC}"/>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898" name="Tekstfelt 1897">
                    <a:extLst>
                      <a:ext uri="{FF2B5EF4-FFF2-40B4-BE49-F238E27FC236}">
                        <a16:creationId xmlns:a16="http://schemas.microsoft.com/office/drawing/2014/main" id="{53584071-249C-C6BC-A026-32922E3FB5BC}"/>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899" name="Tekstfelt 1898">
                    <a:extLst>
                      <a:ext uri="{FF2B5EF4-FFF2-40B4-BE49-F238E27FC236}">
                        <a16:creationId xmlns:a16="http://schemas.microsoft.com/office/drawing/2014/main" id="{D20E2C1C-AAC0-96CF-4BAE-D366BBCA0F8C}"/>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00" name="Tekstfelt 1899">
                    <a:extLst>
                      <a:ext uri="{FF2B5EF4-FFF2-40B4-BE49-F238E27FC236}">
                        <a16:creationId xmlns:a16="http://schemas.microsoft.com/office/drawing/2014/main" id="{170A0CBE-7E09-FE96-9327-F465A77E9E72}"/>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68" name="Tekstfelt 1867">
                  <a:extLst>
                    <a:ext uri="{FF2B5EF4-FFF2-40B4-BE49-F238E27FC236}">
                      <a16:creationId xmlns:a16="http://schemas.microsoft.com/office/drawing/2014/main" id="{2E4290C4-6DA2-1ECE-35E3-CC72D9C17CBA}"/>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69" name="Tekstfelt 1868">
                  <a:extLst>
                    <a:ext uri="{FF2B5EF4-FFF2-40B4-BE49-F238E27FC236}">
                      <a16:creationId xmlns:a16="http://schemas.microsoft.com/office/drawing/2014/main" id="{BA941CF2-DB54-6653-F489-6F92610009E5}"/>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70" name="Tekstfelt 1869">
                  <a:extLst>
                    <a:ext uri="{FF2B5EF4-FFF2-40B4-BE49-F238E27FC236}">
                      <a16:creationId xmlns:a16="http://schemas.microsoft.com/office/drawing/2014/main" id="{2463E433-2CD7-5668-0266-3650CACBDFE3}"/>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2" name="Gruppe 1831">
                <a:extLst>
                  <a:ext uri="{FF2B5EF4-FFF2-40B4-BE49-F238E27FC236}">
                    <a16:creationId xmlns:a16="http://schemas.microsoft.com/office/drawing/2014/main" id="{2EF08235-F36D-67F3-5F65-FF51B1C9566B}"/>
                  </a:ext>
                </a:extLst>
              </p:cNvPr>
              <p:cNvGrpSpPr/>
              <p:nvPr/>
            </p:nvGrpSpPr>
            <p:grpSpPr>
              <a:xfrm>
                <a:off x="-136438" y="1476215"/>
                <a:ext cx="641389" cy="4783755"/>
                <a:chOff x="2892468" y="1465533"/>
                <a:chExt cx="641389" cy="4783755"/>
              </a:xfrm>
            </p:grpSpPr>
            <p:grpSp>
              <p:nvGrpSpPr>
                <p:cNvPr id="1833" name="Gruppe 1832">
                  <a:extLst>
                    <a:ext uri="{FF2B5EF4-FFF2-40B4-BE49-F238E27FC236}">
                      <a16:creationId xmlns:a16="http://schemas.microsoft.com/office/drawing/2014/main" id="{25426A30-BBC9-19E2-8043-8EA4D9B805D7}"/>
                    </a:ext>
                  </a:extLst>
                </p:cNvPr>
                <p:cNvGrpSpPr/>
                <p:nvPr/>
              </p:nvGrpSpPr>
              <p:grpSpPr>
                <a:xfrm>
                  <a:off x="2892468" y="1465533"/>
                  <a:ext cx="641389" cy="4783755"/>
                  <a:chOff x="3475384" y="1620949"/>
                  <a:chExt cx="641389" cy="4783755"/>
                </a:xfrm>
              </p:grpSpPr>
              <p:sp>
                <p:nvSpPr>
                  <p:cNvPr id="1837" name="Tekstfelt 1836">
                    <a:extLst>
                      <a:ext uri="{FF2B5EF4-FFF2-40B4-BE49-F238E27FC236}">
                        <a16:creationId xmlns:a16="http://schemas.microsoft.com/office/drawing/2014/main" id="{8694494C-950E-8E7C-86B1-A14557E5FA16}"/>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38" name="Tekstfelt 1837">
                    <a:extLst>
                      <a:ext uri="{FF2B5EF4-FFF2-40B4-BE49-F238E27FC236}">
                        <a16:creationId xmlns:a16="http://schemas.microsoft.com/office/drawing/2014/main" id="{83D29D50-10AC-7A6C-A795-0BB306698DB2}"/>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39" name="Tekstfelt 1838">
                    <a:extLst>
                      <a:ext uri="{FF2B5EF4-FFF2-40B4-BE49-F238E27FC236}">
                        <a16:creationId xmlns:a16="http://schemas.microsoft.com/office/drawing/2014/main" id="{092A21FA-8ECD-BBF2-499B-138B44B9EBD6}"/>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40" name="Tekstfelt 1839">
                    <a:extLst>
                      <a:ext uri="{FF2B5EF4-FFF2-40B4-BE49-F238E27FC236}">
                        <a16:creationId xmlns:a16="http://schemas.microsoft.com/office/drawing/2014/main" id="{917B012B-34CA-BC85-7BC9-F127C89CF4E4}"/>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41" name="Tekstfelt 1840">
                    <a:extLst>
                      <a:ext uri="{FF2B5EF4-FFF2-40B4-BE49-F238E27FC236}">
                        <a16:creationId xmlns:a16="http://schemas.microsoft.com/office/drawing/2014/main" id="{20A676BA-20AA-18AC-15B6-9BD16475D896}"/>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42" name="Tekstfelt 1841">
                    <a:extLst>
                      <a:ext uri="{FF2B5EF4-FFF2-40B4-BE49-F238E27FC236}">
                        <a16:creationId xmlns:a16="http://schemas.microsoft.com/office/drawing/2014/main" id="{6AE0168C-3AC5-ABD9-896A-368CE5B1E937}"/>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43" name="Tekstfelt 1842">
                    <a:extLst>
                      <a:ext uri="{FF2B5EF4-FFF2-40B4-BE49-F238E27FC236}">
                        <a16:creationId xmlns:a16="http://schemas.microsoft.com/office/drawing/2014/main" id="{95FA367B-F1D1-B120-C7CC-B582076AE94B}"/>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44" name="Tekstfelt 1843">
                    <a:extLst>
                      <a:ext uri="{FF2B5EF4-FFF2-40B4-BE49-F238E27FC236}">
                        <a16:creationId xmlns:a16="http://schemas.microsoft.com/office/drawing/2014/main" id="{2A0164C6-B2C1-32C3-F293-B33343DD638E}"/>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45" name="Tekstfelt 1844">
                    <a:extLst>
                      <a:ext uri="{FF2B5EF4-FFF2-40B4-BE49-F238E27FC236}">
                        <a16:creationId xmlns:a16="http://schemas.microsoft.com/office/drawing/2014/main" id="{DE13DCB1-2976-B13A-93A3-710529CB574B}"/>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46" name="Tekstfelt 1845">
                    <a:extLst>
                      <a:ext uri="{FF2B5EF4-FFF2-40B4-BE49-F238E27FC236}">
                        <a16:creationId xmlns:a16="http://schemas.microsoft.com/office/drawing/2014/main" id="{39CFDEE0-0CC3-4F9D-C87F-C24992AB97AB}"/>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47" name="Tekstfelt 1846">
                    <a:extLst>
                      <a:ext uri="{FF2B5EF4-FFF2-40B4-BE49-F238E27FC236}">
                        <a16:creationId xmlns:a16="http://schemas.microsoft.com/office/drawing/2014/main" id="{AC8EDC53-D2EE-A86E-8A3E-4A07A05E2B9B}"/>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48" name="Tekstfelt 1847">
                    <a:extLst>
                      <a:ext uri="{FF2B5EF4-FFF2-40B4-BE49-F238E27FC236}">
                        <a16:creationId xmlns:a16="http://schemas.microsoft.com/office/drawing/2014/main" id="{4882F138-89B3-6EF5-DB75-C7330EC08B3E}"/>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49" name="Tekstfelt 1848">
                    <a:extLst>
                      <a:ext uri="{FF2B5EF4-FFF2-40B4-BE49-F238E27FC236}">
                        <a16:creationId xmlns:a16="http://schemas.microsoft.com/office/drawing/2014/main" id="{7EB90ED5-434D-07DA-1DE9-245E6E1256FB}"/>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50" name="Tekstfelt 1849">
                    <a:extLst>
                      <a:ext uri="{FF2B5EF4-FFF2-40B4-BE49-F238E27FC236}">
                        <a16:creationId xmlns:a16="http://schemas.microsoft.com/office/drawing/2014/main" id="{D35BA0A9-3009-9F28-58F0-9C20C99D67A1}"/>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51" name="Tekstfelt 1850">
                    <a:extLst>
                      <a:ext uri="{FF2B5EF4-FFF2-40B4-BE49-F238E27FC236}">
                        <a16:creationId xmlns:a16="http://schemas.microsoft.com/office/drawing/2014/main" id="{A7DF09C9-CF6A-542B-A79C-AE377F9CF42C}"/>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52" name="Tekstfelt 1851">
                    <a:extLst>
                      <a:ext uri="{FF2B5EF4-FFF2-40B4-BE49-F238E27FC236}">
                        <a16:creationId xmlns:a16="http://schemas.microsoft.com/office/drawing/2014/main" id="{47CC56F6-4046-B19F-5D24-474734AC1A07}"/>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53" name="Tekstfelt 1852">
                    <a:extLst>
                      <a:ext uri="{FF2B5EF4-FFF2-40B4-BE49-F238E27FC236}">
                        <a16:creationId xmlns:a16="http://schemas.microsoft.com/office/drawing/2014/main" id="{74619B36-6221-37B7-1439-DB6139A6317B}"/>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54" name="Tekstfelt 1853">
                    <a:extLst>
                      <a:ext uri="{FF2B5EF4-FFF2-40B4-BE49-F238E27FC236}">
                        <a16:creationId xmlns:a16="http://schemas.microsoft.com/office/drawing/2014/main" id="{805C0993-A9FE-298F-457D-526783568FC2}"/>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55" name="Tekstfelt 1854">
                    <a:extLst>
                      <a:ext uri="{FF2B5EF4-FFF2-40B4-BE49-F238E27FC236}">
                        <a16:creationId xmlns:a16="http://schemas.microsoft.com/office/drawing/2014/main" id="{3A4C88BD-E319-C103-5346-A376EE5CEA30}"/>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56" name="Tekstfelt 1855">
                    <a:extLst>
                      <a:ext uri="{FF2B5EF4-FFF2-40B4-BE49-F238E27FC236}">
                        <a16:creationId xmlns:a16="http://schemas.microsoft.com/office/drawing/2014/main" id="{E634FDA4-47A7-553B-4895-80F37C3831B2}"/>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57" name="Tekstfelt 1856">
                    <a:extLst>
                      <a:ext uri="{FF2B5EF4-FFF2-40B4-BE49-F238E27FC236}">
                        <a16:creationId xmlns:a16="http://schemas.microsoft.com/office/drawing/2014/main" id="{1C9B459F-1409-BD36-5653-F407D2EF903A}"/>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58" name="Tekstfelt 1857">
                    <a:extLst>
                      <a:ext uri="{FF2B5EF4-FFF2-40B4-BE49-F238E27FC236}">
                        <a16:creationId xmlns:a16="http://schemas.microsoft.com/office/drawing/2014/main" id="{A200649D-35B5-C162-6694-9F9E04C5761C}"/>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59" name="Tekstfelt 1858">
                    <a:extLst>
                      <a:ext uri="{FF2B5EF4-FFF2-40B4-BE49-F238E27FC236}">
                        <a16:creationId xmlns:a16="http://schemas.microsoft.com/office/drawing/2014/main" id="{7744E65B-8DBA-792F-808A-E3F2ED7D7A01}"/>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60" name="Tekstfelt 1859">
                    <a:extLst>
                      <a:ext uri="{FF2B5EF4-FFF2-40B4-BE49-F238E27FC236}">
                        <a16:creationId xmlns:a16="http://schemas.microsoft.com/office/drawing/2014/main" id="{47FCB7E6-2754-2E1F-A8B8-FA5020473CBA}"/>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61" name="Tekstfelt 1860">
                    <a:extLst>
                      <a:ext uri="{FF2B5EF4-FFF2-40B4-BE49-F238E27FC236}">
                        <a16:creationId xmlns:a16="http://schemas.microsoft.com/office/drawing/2014/main" id="{1D2D87B3-A9ED-069B-C080-97EDBB0EF72D}"/>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62" name="Tekstfelt 1861">
                    <a:extLst>
                      <a:ext uri="{FF2B5EF4-FFF2-40B4-BE49-F238E27FC236}">
                        <a16:creationId xmlns:a16="http://schemas.microsoft.com/office/drawing/2014/main" id="{E49B4720-DE56-D05C-9CAF-078EF08825F8}"/>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63" name="Tekstfelt 1862">
                    <a:extLst>
                      <a:ext uri="{FF2B5EF4-FFF2-40B4-BE49-F238E27FC236}">
                        <a16:creationId xmlns:a16="http://schemas.microsoft.com/office/drawing/2014/main" id="{8FD79269-5B7A-AA83-0F61-14A48E931A2E}"/>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864" name="Tekstfelt 1863">
                    <a:extLst>
                      <a:ext uri="{FF2B5EF4-FFF2-40B4-BE49-F238E27FC236}">
                        <a16:creationId xmlns:a16="http://schemas.microsoft.com/office/drawing/2014/main" id="{585BE55E-FC15-BC54-B67F-10892F558FA0}"/>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865" name="Tekstfelt 1864">
                    <a:extLst>
                      <a:ext uri="{FF2B5EF4-FFF2-40B4-BE49-F238E27FC236}">
                        <a16:creationId xmlns:a16="http://schemas.microsoft.com/office/drawing/2014/main" id="{1EA335D8-B9C4-345B-E811-4D0FB134059F}"/>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866" name="Tekstfelt 1865">
                    <a:extLst>
                      <a:ext uri="{FF2B5EF4-FFF2-40B4-BE49-F238E27FC236}">
                        <a16:creationId xmlns:a16="http://schemas.microsoft.com/office/drawing/2014/main" id="{201C7EE4-8174-07FC-B698-AF64FACC4ED4}"/>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34" name="Tekstfelt 1833">
                  <a:extLst>
                    <a:ext uri="{FF2B5EF4-FFF2-40B4-BE49-F238E27FC236}">
                      <a16:creationId xmlns:a16="http://schemas.microsoft.com/office/drawing/2014/main" id="{B0EA3CD1-DEDA-D3E1-BD44-022818EF04A5}"/>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35" name="Tekstfelt 1834">
                  <a:extLst>
                    <a:ext uri="{FF2B5EF4-FFF2-40B4-BE49-F238E27FC236}">
                      <a16:creationId xmlns:a16="http://schemas.microsoft.com/office/drawing/2014/main" id="{4BE78F7B-C85C-7F0E-9226-3E78D252471B}"/>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36" name="Tekstfelt 1835">
                  <a:extLst>
                    <a:ext uri="{FF2B5EF4-FFF2-40B4-BE49-F238E27FC236}">
                      <a16:creationId xmlns:a16="http://schemas.microsoft.com/office/drawing/2014/main" id="{80206685-824E-78F3-6F2D-C4AA3C75C851}"/>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grpSp>
          <p:nvGrpSpPr>
            <p:cNvPr id="1639" name="Gruppe 1638">
              <a:extLst>
                <a:ext uri="{FF2B5EF4-FFF2-40B4-BE49-F238E27FC236}">
                  <a16:creationId xmlns:a16="http://schemas.microsoft.com/office/drawing/2014/main" id="{C47794F8-AED5-82BC-C536-B5D8225D38A3}"/>
                </a:ext>
              </a:extLst>
            </p:cNvPr>
            <p:cNvGrpSpPr/>
            <p:nvPr/>
          </p:nvGrpSpPr>
          <p:grpSpPr>
            <a:xfrm>
              <a:off x="5963854" y="1104575"/>
              <a:ext cx="370381" cy="4993054"/>
              <a:chOff x="2872610" y="306025"/>
              <a:chExt cx="370381" cy="4993054"/>
            </a:xfrm>
          </p:grpSpPr>
          <p:grpSp>
            <p:nvGrpSpPr>
              <p:cNvPr id="1792" name="Gruppe 1791">
                <a:extLst>
                  <a:ext uri="{FF2B5EF4-FFF2-40B4-BE49-F238E27FC236}">
                    <a16:creationId xmlns:a16="http://schemas.microsoft.com/office/drawing/2014/main" id="{ADFFC306-AA26-F2D3-0C9E-4F3EC5875CDB}"/>
                  </a:ext>
                </a:extLst>
              </p:cNvPr>
              <p:cNvGrpSpPr/>
              <p:nvPr/>
            </p:nvGrpSpPr>
            <p:grpSpPr>
              <a:xfrm>
                <a:off x="2872610" y="306025"/>
                <a:ext cx="370381" cy="4993054"/>
                <a:chOff x="3456275" y="891802"/>
                <a:chExt cx="370381" cy="4993054"/>
              </a:xfrm>
            </p:grpSpPr>
            <p:sp>
              <p:nvSpPr>
                <p:cNvPr id="1794" name="Tekstfelt 1793">
                  <a:extLst>
                    <a:ext uri="{FF2B5EF4-FFF2-40B4-BE49-F238E27FC236}">
                      <a16:creationId xmlns:a16="http://schemas.microsoft.com/office/drawing/2014/main" id="{5B7282AC-4D0F-822B-B0D4-A42639A8A016}"/>
                    </a:ext>
                  </a:extLst>
                </p:cNvPr>
                <p:cNvSpPr txBox="1"/>
                <p:nvPr/>
              </p:nvSpPr>
              <p:spPr>
                <a:xfrm>
                  <a:off x="3456275" y="891802"/>
                  <a:ext cx="348172" cy="215444"/>
                </a:xfrm>
                <a:prstGeom prst="rect">
                  <a:avLst/>
                </a:prstGeom>
                <a:noFill/>
              </p:spPr>
              <p:txBody>
                <a:bodyPr wrap="none" rtlCol="0">
                  <a:spAutoFit/>
                </a:bodyPr>
                <a:lstStyle/>
                <a:p>
                  <a:r>
                    <a:rPr lang="da-DK" sz="800" dirty="0"/>
                    <a:t>229</a:t>
                  </a:r>
                </a:p>
              </p:txBody>
            </p:sp>
            <p:sp>
              <p:nvSpPr>
                <p:cNvPr id="1795" name="Tekstfelt 1794">
                  <a:extLst>
                    <a:ext uri="{FF2B5EF4-FFF2-40B4-BE49-F238E27FC236}">
                      <a16:creationId xmlns:a16="http://schemas.microsoft.com/office/drawing/2014/main" id="{D007A1F6-1320-F593-6C77-41BD4AB5D603}"/>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96" name="Tekstfelt 1795">
                  <a:extLst>
                    <a:ext uri="{FF2B5EF4-FFF2-40B4-BE49-F238E27FC236}">
                      <a16:creationId xmlns:a16="http://schemas.microsoft.com/office/drawing/2014/main" id="{8718846F-544B-498C-3BAE-34F7AC82345A}"/>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97" name="Tekstfelt 1796">
                  <a:extLst>
                    <a:ext uri="{FF2B5EF4-FFF2-40B4-BE49-F238E27FC236}">
                      <a16:creationId xmlns:a16="http://schemas.microsoft.com/office/drawing/2014/main" id="{639B28CC-9154-2749-1DF2-55AC1ED39C32}"/>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98" name="Tekstfelt 1797">
                  <a:extLst>
                    <a:ext uri="{FF2B5EF4-FFF2-40B4-BE49-F238E27FC236}">
                      <a16:creationId xmlns:a16="http://schemas.microsoft.com/office/drawing/2014/main" id="{CC95B3B6-BA80-7B50-BF31-B7801CDD5A0D}"/>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99" name="Tekstfelt 1798">
                  <a:extLst>
                    <a:ext uri="{FF2B5EF4-FFF2-40B4-BE49-F238E27FC236}">
                      <a16:creationId xmlns:a16="http://schemas.microsoft.com/office/drawing/2014/main" id="{5607B7BA-5F88-38C6-B32E-BDDC33F111D5}"/>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800" name="Tekstfelt 1799">
                  <a:extLst>
                    <a:ext uri="{FF2B5EF4-FFF2-40B4-BE49-F238E27FC236}">
                      <a16:creationId xmlns:a16="http://schemas.microsoft.com/office/drawing/2014/main" id="{ED799A11-CB77-B363-10D4-4DC9857B7095}"/>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801" name="Tekstfelt 1800">
                  <a:extLst>
                    <a:ext uri="{FF2B5EF4-FFF2-40B4-BE49-F238E27FC236}">
                      <a16:creationId xmlns:a16="http://schemas.microsoft.com/office/drawing/2014/main" id="{D9CF55D1-F99C-1AD1-F86D-91D37508E304}"/>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802" name="Tekstfelt 1801">
                  <a:extLst>
                    <a:ext uri="{FF2B5EF4-FFF2-40B4-BE49-F238E27FC236}">
                      <a16:creationId xmlns:a16="http://schemas.microsoft.com/office/drawing/2014/main" id="{495FA84E-A445-5BA8-3DBE-93F6784ACC83}"/>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803" name="Tekstfelt 1802">
                  <a:extLst>
                    <a:ext uri="{FF2B5EF4-FFF2-40B4-BE49-F238E27FC236}">
                      <a16:creationId xmlns:a16="http://schemas.microsoft.com/office/drawing/2014/main" id="{2173834C-BDFD-3AF7-F1BA-8267503E336B}"/>
                    </a:ext>
                  </a:extLst>
                </p:cNvPr>
                <p:cNvSpPr txBox="1"/>
                <p:nvPr/>
              </p:nvSpPr>
              <p:spPr>
                <a:xfrm>
                  <a:off x="3478484" y="5669412"/>
                  <a:ext cx="348172" cy="215444"/>
                </a:xfrm>
                <a:prstGeom prst="rect">
                  <a:avLst/>
                </a:prstGeom>
                <a:noFill/>
              </p:spPr>
              <p:txBody>
                <a:bodyPr wrap="none" rtlCol="0">
                  <a:spAutoFit/>
                </a:bodyPr>
                <a:lstStyle/>
                <a:p>
                  <a:r>
                    <a:rPr lang="da-DK" sz="800" dirty="0"/>
                    <a:t>218</a:t>
                  </a:r>
                </a:p>
              </p:txBody>
            </p:sp>
            <p:sp>
              <p:nvSpPr>
                <p:cNvPr id="1804" name="Tekstfelt 1803">
                  <a:extLst>
                    <a:ext uri="{FF2B5EF4-FFF2-40B4-BE49-F238E27FC236}">
                      <a16:creationId xmlns:a16="http://schemas.microsoft.com/office/drawing/2014/main" id="{53208C53-DF73-D8F5-7D60-BFF4FDF0E117}"/>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93" name="Tekstfelt 1792">
                <a:extLst>
                  <a:ext uri="{FF2B5EF4-FFF2-40B4-BE49-F238E27FC236}">
                    <a16:creationId xmlns:a16="http://schemas.microsoft.com/office/drawing/2014/main" id="{5DD2BFE7-05DD-92CE-517A-9273A8A91FA5}"/>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0" name="Gruppe 1639">
              <a:extLst>
                <a:ext uri="{FF2B5EF4-FFF2-40B4-BE49-F238E27FC236}">
                  <a16:creationId xmlns:a16="http://schemas.microsoft.com/office/drawing/2014/main" id="{BFB91A44-322A-B48D-23BB-E9821EC429FC}"/>
                </a:ext>
              </a:extLst>
            </p:cNvPr>
            <p:cNvGrpSpPr/>
            <p:nvPr/>
          </p:nvGrpSpPr>
          <p:grpSpPr>
            <a:xfrm>
              <a:off x="5539997" y="1121144"/>
              <a:ext cx="367348" cy="4968599"/>
              <a:chOff x="2884750" y="735002"/>
              <a:chExt cx="367348" cy="4968599"/>
            </a:xfrm>
          </p:grpSpPr>
          <p:grpSp>
            <p:nvGrpSpPr>
              <p:cNvPr id="1779" name="Gruppe 1778">
                <a:extLst>
                  <a:ext uri="{FF2B5EF4-FFF2-40B4-BE49-F238E27FC236}">
                    <a16:creationId xmlns:a16="http://schemas.microsoft.com/office/drawing/2014/main" id="{2751DA45-6197-CE33-5884-5E2DAE57EB2A}"/>
                  </a:ext>
                </a:extLst>
              </p:cNvPr>
              <p:cNvGrpSpPr/>
              <p:nvPr/>
            </p:nvGrpSpPr>
            <p:grpSpPr>
              <a:xfrm>
                <a:off x="2884750" y="1168460"/>
                <a:ext cx="367348" cy="4535141"/>
                <a:chOff x="3468415" y="1754237"/>
                <a:chExt cx="367348" cy="4535141"/>
              </a:xfrm>
            </p:grpSpPr>
            <p:sp>
              <p:nvSpPr>
                <p:cNvPr id="1781" name="Tekstfelt 1780">
                  <a:extLst>
                    <a:ext uri="{FF2B5EF4-FFF2-40B4-BE49-F238E27FC236}">
                      <a16:creationId xmlns:a16="http://schemas.microsoft.com/office/drawing/2014/main" id="{14BAC429-C0C3-BEC3-D3FB-9E056FEAB15E}"/>
                    </a:ext>
                  </a:extLst>
                </p:cNvPr>
                <p:cNvSpPr txBox="1"/>
                <p:nvPr/>
              </p:nvSpPr>
              <p:spPr>
                <a:xfrm>
                  <a:off x="3487591" y="6073934"/>
                  <a:ext cx="348172" cy="215444"/>
                </a:xfrm>
                <a:prstGeom prst="rect">
                  <a:avLst/>
                </a:prstGeom>
                <a:noFill/>
              </p:spPr>
              <p:txBody>
                <a:bodyPr wrap="none" rtlCol="0">
                  <a:spAutoFit/>
                </a:bodyPr>
                <a:lstStyle/>
                <a:p>
                  <a:r>
                    <a:rPr lang="da-DK" sz="800" dirty="0"/>
                    <a:t>229</a:t>
                  </a:r>
                </a:p>
              </p:txBody>
            </p:sp>
            <p:sp>
              <p:nvSpPr>
                <p:cNvPr id="1782" name="Tekstfelt 1781">
                  <a:extLst>
                    <a:ext uri="{FF2B5EF4-FFF2-40B4-BE49-F238E27FC236}">
                      <a16:creationId xmlns:a16="http://schemas.microsoft.com/office/drawing/2014/main" id="{39E3C4EA-E4DD-A9A7-1A7C-58258AB94D50}"/>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83" name="Tekstfelt 1782">
                  <a:extLst>
                    <a:ext uri="{FF2B5EF4-FFF2-40B4-BE49-F238E27FC236}">
                      <a16:creationId xmlns:a16="http://schemas.microsoft.com/office/drawing/2014/main" id="{EC6CCD4C-9AC9-5E7B-521D-818FE2D8DE6B}"/>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84" name="Tekstfelt 1783">
                  <a:extLst>
                    <a:ext uri="{FF2B5EF4-FFF2-40B4-BE49-F238E27FC236}">
                      <a16:creationId xmlns:a16="http://schemas.microsoft.com/office/drawing/2014/main" id="{B1C4901E-E1BC-9A09-E52B-602443E6D9C5}"/>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85" name="Tekstfelt 1784">
                  <a:extLst>
                    <a:ext uri="{FF2B5EF4-FFF2-40B4-BE49-F238E27FC236}">
                      <a16:creationId xmlns:a16="http://schemas.microsoft.com/office/drawing/2014/main" id="{E425A1E3-4CF3-974F-4A74-BAF3BC07B1A1}"/>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86" name="Tekstfelt 1785">
                  <a:extLst>
                    <a:ext uri="{FF2B5EF4-FFF2-40B4-BE49-F238E27FC236}">
                      <a16:creationId xmlns:a16="http://schemas.microsoft.com/office/drawing/2014/main" id="{019DFCB5-E021-1170-4020-FE22C66424BA}"/>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87" name="Tekstfelt 1786">
                  <a:extLst>
                    <a:ext uri="{FF2B5EF4-FFF2-40B4-BE49-F238E27FC236}">
                      <a16:creationId xmlns:a16="http://schemas.microsoft.com/office/drawing/2014/main" id="{0F7A594B-8B33-E53C-5B86-195D949E263C}"/>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88" name="Tekstfelt 1787">
                  <a:extLst>
                    <a:ext uri="{FF2B5EF4-FFF2-40B4-BE49-F238E27FC236}">
                      <a16:creationId xmlns:a16="http://schemas.microsoft.com/office/drawing/2014/main" id="{AE2EC481-07BD-2C5A-6CAE-41522B16DBF7}"/>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89" name="Tekstfelt 1788">
                  <a:extLst>
                    <a:ext uri="{FF2B5EF4-FFF2-40B4-BE49-F238E27FC236}">
                      <a16:creationId xmlns:a16="http://schemas.microsoft.com/office/drawing/2014/main" id="{47E9F0E5-DE4D-97E4-BFA2-1B9AC66D3298}"/>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90" name="Tekstfelt 1789">
                  <a:extLst>
                    <a:ext uri="{FF2B5EF4-FFF2-40B4-BE49-F238E27FC236}">
                      <a16:creationId xmlns:a16="http://schemas.microsoft.com/office/drawing/2014/main" id="{24FAE55C-EDD4-208F-D6AD-B27F7B925070}"/>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91" name="Tekstfelt 1790">
                  <a:extLst>
                    <a:ext uri="{FF2B5EF4-FFF2-40B4-BE49-F238E27FC236}">
                      <a16:creationId xmlns:a16="http://schemas.microsoft.com/office/drawing/2014/main" id="{F4A02E96-962D-8F1D-1A13-EA86943C742C}"/>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80" name="Tekstfelt 1779">
                <a:extLst>
                  <a:ext uri="{FF2B5EF4-FFF2-40B4-BE49-F238E27FC236}">
                    <a16:creationId xmlns:a16="http://schemas.microsoft.com/office/drawing/2014/main" id="{EE88FAB4-38F1-6F49-F93F-E38B8E4156D1}"/>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1" name="Gruppe 1640">
              <a:extLst>
                <a:ext uri="{FF2B5EF4-FFF2-40B4-BE49-F238E27FC236}">
                  <a16:creationId xmlns:a16="http://schemas.microsoft.com/office/drawing/2014/main" id="{E4E3B754-08D8-4D1D-2109-F4C0D458B5C0}"/>
                </a:ext>
              </a:extLst>
            </p:cNvPr>
            <p:cNvGrpSpPr/>
            <p:nvPr/>
          </p:nvGrpSpPr>
          <p:grpSpPr>
            <a:xfrm>
              <a:off x="4671957" y="1121816"/>
              <a:ext cx="368493" cy="4975623"/>
              <a:chOff x="2884750" y="1599890"/>
              <a:chExt cx="368493" cy="4975623"/>
            </a:xfrm>
          </p:grpSpPr>
          <p:grpSp>
            <p:nvGrpSpPr>
              <p:cNvPr id="1766" name="Gruppe 1765">
                <a:extLst>
                  <a:ext uri="{FF2B5EF4-FFF2-40B4-BE49-F238E27FC236}">
                    <a16:creationId xmlns:a16="http://schemas.microsoft.com/office/drawing/2014/main" id="{AFD7C61B-CF5A-B539-85EB-B9318BB71C87}"/>
                  </a:ext>
                </a:extLst>
              </p:cNvPr>
              <p:cNvGrpSpPr/>
              <p:nvPr/>
            </p:nvGrpSpPr>
            <p:grpSpPr>
              <a:xfrm>
                <a:off x="2884750" y="1599890"/>
                <a:ext cx="367348" cy="4975623"/>
                <a:chOff x="3468415" y="2185667"/>
                <a:chExt cx="367348" cy="4975623"/>
              </a:xfrm>
            </p:grpSpPr>
            <p:sp>
              <p:nvSpPr>
                <p:cNvPr id="1768" name="Tekstfelt 1767">
                  <a:extLst>
                    <a:ext uri="{FF2B5EF4-FFF2-40B4-BE49-F238E27FC236}">
                      <a16:creationId xmlns:a16="http://schemas.microsoft.com/office/drawing/2014/main" id="{B36AB807-D738-55E7-A662-41ABE2D26C93}"/>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69" name="Tekstfelt 1768">
                  <a:extLst>
                    <a:ext uri="{FF2B5EF4-FFF2-40B4-BE49-F238E27FC236}">
                      <a16:creationId xmlns:a16="http://schemas.microsoft.com/office/drawing/2014/main" id="{83ED4D77-7092-D35F-4C74-2D2B4FD48042}"/>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70" name="Tekstfelt 1769">
                  <a:extLst>
                    <a:ext uri="{FF2B5EF4-FFF2-40B4-BE49-F238E27FC236}">
                      <a16:creationId xmlns:a16="http://schemas.microsoft.com/office/drawing/2014/main" id="{20C83C66-BF30-BAD3-B803-3ABCA18CBD7E}"/>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71" name="Tekstfelt 1770">
                  <a:extLst>
                    <a:ext uri="{FF2B5EF4-FFF2-40B4-BE49-F238E27FC236}">
                      <a16:creationId xmlns:a16="http://schemas.microsoft.com/office/drawing/2014/main" id="{D25C5452-0DE1-023B-F245-7D5662C3C384}"/>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72" name="Tekstfelt 1771">
                  <a:extLst>
                    <a:ext uri="{FF2B5EF4-FFF2-40B4-BE49-F238E27FC236}">
                      <a16:creationId xmlns:a16="http://schemas.microsoft.com/office/drawing/2014/main" id="{5725E25B-5E13-ADB7-7846-2440566C6A75}"/>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73" name="Tekstfelt 1772">
                  <a:extLst>
                    <a:ext uri="{FF2B5EF4-FFF2-40B4-BE49-F238E27FC236}">
                      <a16:creationId xmlns:a16="http://schemas.microsoft.com/office/drawing/2014/main" id="{A4DEDABD-9EAE-521F-7116-AC282A2CE291}"/>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74" name="Tekstfelt 1773">
                  <a:extLst>
                    <a:ext uri="{FF2B5EF4-FFF2-40B4-BE49-F238E27FC236}">
                      <a16:creationId xmlns:a16="http://schemas.microsoft.com/office/drawing/2014/main" id="{C4DAC805-D02B-109A-9A68-245B32246A84}"/>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75" name="Tekstfelt 1774">
                  <a:extLst>
                    <a:ext uri="{FF2B5EF4-FFF2-40B4-BE49-F238E27FC236}">
                      <a16:creationId xmlns:a16="http://schemas.microsoft.com/office/drawing/2014/main" id="{870412A2-30A3-822B-74C0-33008EFA5269}"/>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76" name="Tekstfelt 1775">
                  <a:extLst>
                    <a:ext uri="{FF2B5EF4-FFF2-40B4-BE49-F238E27FC236}">
                      <a16:creationId xmlns:a16="http://schemas.microsoft.com/office/drawing/2014/main" id="{3E78992E-18D6-07E1-2390-E950E57329C6}"/>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77" name="Tekstfelt 1776">
                  <a:extLst>
                    <a:ext uri="{FF2B5EF4-FFF2-40B4-BE49-F238E27FC236}">
                      <a16:creationId xmlns:a16="http://schemas.microsoft.com/office/drawing/2014/main" id="{49653630-CD89-146F-2020-0B389AF792EB}"/>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78" name="Tekstfelt 1777">
                  <a:extLst>
                    <a:ext uri="{FF2B5EF4-FFF2-40B4-BE49-F238E27FC236}">
                      <a16:creationId xmlns:a16="http://schemas.microsoft.com/office/drawing/2014/main" id="{F02AD616-47B3-7A59-FAE2-2EE75F4E883E}"/>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67" name="Tekstfelt 1766">
                <a:extLst>
                  <a:ext uri="{FF2B5EF4-FFF2-40B4-BE49-F238E27FC236}">
                    <a16:creationId xmlns:a16="http://schemas.microsoft.com/office/drawing/2014/main" id="{A2A89E06-4F20-B2DA-2DC9-EDD3B1C0F5D9}"/>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2" name="Gruppe 1641">
              <a:extLst>
                <a:ext uri="{FF2B5EF4-FFF2-40B4-BE49-F238E27FC236}">
                  <a16:creationId xmlns:a16="http://schemas.microsoft.com/office/drawing/2014/main" id="{3B36BDED-260A-D165-BE3F-9831C6CBEF39}"/>
                </a:ext>
              </a:extLst>
            </p:cNvPr>
            <p:cNvGrpSpPr/>
            <p:nvPr/>
          </p:nvGrpSpPr>
          <p:grpSpPr>
            <a:xfrm>
              <a:off x="4246971" y="1119665"/>
              <a:ext cx="368493" cy="4977333"/>
              <a:chOff x="2884750" y="2033560"/>
              <a:chExt cx="368493" cy="4977333"/>
            </a:xfrm>
          </p:grpSpPr>
          <p:grpSp>
            <p:nvGrpSpPr>
              <p:cNvPr id="1753" name="Gruppe 1752">
                <a:extLst>
                  <a:ext uri="{FF2B5EF4-FFF2-40B4-BE49-F238E27FC236}">
                    <a16:creationId xmlns:a16="http://schemas.microsoft.com/office/drawing/2014/main" id="{8844F30D-23E1-8ABC-FC2C-C5F33AC34895}"/>
                  </a:ext>
                </a:extLst>
              </p:cNvPr>
              <p:cNvGrpSpPr/>
              <p:nvPr/>
            </p:nvGrpSpPr>
            <p:grpSpPr>
              <a:xfrm>
                <a:off x="2884750" y="2033560"/>
                <a:ext cx="367348" cy="4977333"/>
                <a:chOff x="3468415" y="2619337"/>
                <a:chExt cx="367348" cy="4977333"/>
              </a:xfrm>
            </p:grpSpPr>
            <p:sp>
              <p:nvSpPr>
                <p:cNvPr id="1755" name="Tekstfelt 1754">
                  <a:extLst>
                    <a:ext uri="{FF2B5EF4-FFF2-40B4-BE49-F238E27FC236}">
                      <a16:creationId xmlns:a16="http://schemas.microsoft.com/office/drawing/2014/main" id="{6A6C61A0-A0C1-472C-3791-A29DEB997D4C}"/>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56" name="Tekstfelt 1755">
                  <a:extLst>
                    <a:ext uri="{FF2B5EF4-FFF2-40B4-BE49-F238E27FC236}">
                      <a16:creationId xmlns:a16="http://schemas.microsoft.com/office/drawing/2014/main" id="{432E4252-B1D8-5902-96C9-22A4972B3F3E}"/>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57" name="Tekstfelt 1756">
                  <a:extLst>
                    <a:ext uri="{FF2B5EF4-FFF2-40B4-BE49-F238E27FC236}">
                      <a16:creationId xmlns:a16="http://schemas.microsoft.com/office/drawing/2014/main" id="{00ADB0DE-C6B5-2B36-7359-3017E5BD3370}"/>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58" name="Tekstfelt 1757">
                  <a:extLst>
                    <a:ext uri="{FF2B5EF4-FFF2-40B4-BE49-F238E27FC236}">
                      <a16:creationId xmlns:a16="http://schemas.microsoft.com/office/drawing/2014/main" id="{DE72D67D-0886-D734-5E0D-76AF0E7F609A}"/>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59" name="Tekstfelt 1758">
                  <a:extLst>
                    <a:ext uri="{FF2B5EF4-FFF2-40B4-BE49-F238E27FC236}">
                      <a16:creationId xmlns:a16="http://schemas.microsoft.com/office/drawing/2014/main" id="{0076D95D-60D9-DEED-31B9-B896538358A4}"/>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60" name="Tekstfelt 1759">
                  <a:extLst>
                    <a:ext uri="{FF2B5EF4-FFF2-40B4-BE49-F238E27FC236}">
                      <a16:creationId xmlns:a16="http://schemas.microsoft.com/office/drawing/2014/main" id="{6F5DFB5C-B142-A822-2020-E8ADB171BF28}"/>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61" name="Tekstfelt 1760">
                  <a:extLst>
                    <a:ext uri="{FF2B5EF4-FFF2-40B4-BE49-F238E27FC236}">
                      <a16:creationId xmlns:a16="http://schemas.microsoft.com/office/drawing/2014/main" id="{C713F8B1-2BAF-A2D6-AA7E-20FD36F0FBB8}"/>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62" name="Tekstfelt 1761">
                  <a:extLst>
                    <a:ext uri="{FF2B5EF4-FFF2-40B4-BE49-F238E27FC236}">
                      <a16:creationId xmlns:a16="http://schemas.microsoft.com/office/drawing/2014/main" id="{9090CB34-84B8-4E93-C497-190CCB7F31E4}"/>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63" name="Tekstfelt 1762">
                  <a:extLst>
                    <a:ext uri="{FF2B5EF4-FFF2-40B4-BE49-F238E27FC236}">
                      <a16:creationId xmlns:a16="http://schemas.microsoft.com/office/drawing/2014/main" id="{30F32AD4-3FE5-DBF1-1B5D-2D4F06D574E5}"/>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64" name="Tekstfelt 1763">
                  <a:extLst>
                    <a:ext uri="{FF2B5EF4-FFF2-40B4-BE49-F238E27FC236}">
                      <a16:creationId xmlns:a16="http://schemas.microsoft.com/office/drawing/2014/main" id="{F098A068-0FD6-515A-8F85-8C3B70ABE7F4}"/>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65" name="Tekstfelt 1764">
                  <a:extLst>
                    <a:ext uri="{FF2B5EF4-FFF2-40B4-BE49-F238E27FC236}">
                      <a16:creationId xmlns:a16="http://schemas.microsoft.com/office/drawing/2014/main" id="{67F3BCF6-AC95-E8CC-ED07-B89CAA35A409}"/>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54" name="Tekstfelt 1753">
                <a:extLst>
                  <a:ext uri="{FF2B5EF4-FFF2-40B4-BE49-F238E27FC236}">
                    <a16:creationId xmlns:a16="http://schemas.microsoft.com/office/drawing/2014/main" id="{1D2BA499-5BC1-B50D-02D5-B209A95D3380}"/>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3" name="Gruppe 1642">
              <a:extLst>
                <a:ext uri="{FF2B5EF4-FFF2-40B4-BE49-F238E27FC236}">
                  <a16:creationId xmlns:a16="http://schemas.microsoft.com/office/drawing/2014/main" id="{059FC1DB-F715-79EC-ACA8-AED99B853B31}"/>
                </a:ext>
              </a:extLst>
            </p:cNvPr>
            <p:cNvGrpSpPr/>
            <p:nvPr/>
          </p:nvGrpSpPr>
          <p:grpSpPr>
            <a:xfrm>
              <a:off x="3805124" y="1117111"/>
              <a:ext cx="369796" cy="4983796"/>
              <a:chOff x="2884750" y="2468352"/>
              <a:chExt cx="369796" cy="4983796"/>
            </a:xfrm>
          </p:grpSpPr>
          <p:grpSp>
            <p:nvGrpSpPr>
              <p:cNvPr id="1740" name="Gruppe 1739">
                <a:extLst>
                  <a:ext uri="{FF2B5EF4-FFF2-40B4-BE49-F238E27FC236}">
                    <a16:creationId xmlns:a16="http://schemas.microsoft.com/office/drawing/2014/main" id="{8F10EA74-6349-CA70-8363-A226F9359081}"/>
                  </a:ext>
                </a:extLst>
              </p:cNvPr>
              <p:cNvGrpSpPr/>
              <p:nvPr/>
            </p:nvGrpSpPr>
            <p:grpSpPr>
              <a:xfrm>
                <a:off x="2884750" y="2468352"/>
                <a:ext cx="369796" cy="4983796"/>
                <a:chOff x="3468415" y="3054129"/>
                <a:chExt cx="369796" cy="4983796"/>
              </a:xfrm>
            </p:grpSpPr>
            <p:sp>
              <p:nvSpPr>
                <p:cNvPr id="1742" name="Tekstfelt 1741">
                  <a:extLst>
                    <a:ext uri="{FF2B5EF4-FFF2-40B4-BE49-F238E27FC236}">
                      <a16:creationId xmlns:a16="http://schemas.microsoft.com/office/drawing/2014/main" id="{78F1BD3C-D16D-81F1-E406-6A0593347149}"/>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43" name="Tekstfelt 1742">
                  <a:extLst>
                    <a:ext uri="{FF2B5EF4-FFF2-40B4-BE49-F238E27FC236}">
                      <a16:creationId xmlns:a16="http://schemas.microsoft.com/office/drawing/2014/main" id="{401BEE79-F98E-7A79-3127-7050F467E9C1}"/>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44" name="Tekstfelt 1743">
                  <a:extLst>
                    <a:ext uri="{FF2B5EF4-FFF2-40B4-BE49-F238E27FC236}">
                      <a16:creationId xmlns:a16="http://schemas.microsoft.com/office/drawing/2014/main" id="{EFEBDAD5-E9EC-674A-24DC-1710F51BE591}"/>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45" name="Tekstfelt 1744">
                  <a:extLst>
                    <a:ext uri="{FF2B5EF4-FFF2-40B4-BE49-F238E27FC236}">
                      <a16:creationId xmlns:a16="http://schemas.microsoft.com/office/drawing/2014/main" id="{E8D9B985-66B8-A02E-1EA3-67BA1FAC80BC}"/>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46" name="Tekstfelt 1745">
                  <a:extLst>
                    <a:ext uri="{FF2B5EF4-FFF2-40B4-BE49-F238E27FC236}">
                      <a16:creationId xmlns:a16="http://schemas.microsoft.com/office/drawing/2014/main" id="{8C04C5D1-D70E-358A-51E5-D4B2D283F54E}"/>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47" name="Tekstfelt 1746">
                  <a:extLst>
                    <a:ext uri="{FF2B5EF4-FFF2-40B4-BE49-F238E27FC236}">
                      <a16:creationId xmlns:a16="http://schemas.microsoft.com/office/drawing/2014/main" id="{40CE0083-A3F1-54D1-6152-B03D60EC9E17}"/>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48" name="Tekstfelt 1747">
                  <a:extLst>
                    <a:ext uri="{FF2B5EF4-FFF2-40B4-BE49-F238E27FC236}">
                      <a16:creationId xmlns:a16="http://schemas.microsoft.com/office/drawing/2014/main" id="{7C0B2E78-6558-FB05-2A16-D504168432C7}"/>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49" name="Tekstfelt 1748">
                  <a:extLst>
                    <a:ext uri="{FF2B5EF4-FFF2-40B4-BE49-F238E27FC236}">
                      <a16:creationId xmlns:a16="http://schemas.microsoft.com/office/drawing/2014/main" id="{3ECBD053-391D-AAA2-0EAF-3F01C405EBD8}"/>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50" name="Tekstfelt 1749">
                  <a:extLst>
                    <a:ext uri="{FF2B5EF4-FFF2-40B4-BE49-F238E27FC236}">
                      <a16:creationId xmlns:a16="http://schemas.microsoft.com/office/drawing/2014/main" id="{31817A68-A6C2-B9CB-3C0D-5D4717F7C7FD}"/>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51" name="Tekstfelt 1750">
                  <a:extLst>
                    <a:ext uri="{FF2B5EF4-FFF2-40B4-BE49-F238E27FC236}">
                      <a16:creationId xmlns:a16="http://schemas.microsoft.com/office/drawing/2014/main" id="{6ADDA471-5FE3-3020-7B98-8F946597530F}"/>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52" name="Tekstfelt 1751">
                  <a:extLst>
                    <a:ext uri="{FF2B5EF4-FFF2-40B4-BE49-F238E27FC236}">
                      <a16:creationId xmlns:a16="http://schemas.microsoft.com/office/drawing/2014/main" id="{7FCB1A17-68C0-CB7D-7288-A9517A25977E}"/>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41" name="Tekstfelt 1740">
                <a:extLst>
                  <a:ext uri="{FF2B5EF4-FFF2-40B4-BE49-F238E27FC236}">
                    <a16:creationId xmlns:a16="http://schemas.microsoft.com/office/drawing/2014/main" id="{703589E3-E63D-AFAF-E36A-1A52777F6085}"/>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4" name="Gruppe 1643">
              <a:extLst>
                <a:ext uri="{FF2B5EF4-FFF2-40B4-BE49-F238E27FC236}">
                  <a16:creationId xmlns:a16="http://schemas.microsoft.com/office/drawing/2014/main" id="{93C44026-AC6D-49BE-D7E9-FE67F69B0569}"/>
                </a:ext>
              </a:extLst>
            </p:cNvPr>
            <p:cNvGrpSpPr/>
            <p:nvPr/>
          </p:nvGrpSpPr>
          <p:grpSpPr>
            <a:xfrm>
              <a:off x="3380676" y="1113679"/>
              <a:ext cx="368678" cy="4985735"/>
              <a:chOff x="2885868" y="2899782"/>
              <a:chExt cx="368678" cy="4985735"/>
            </a:xfrm>
          </p:grpSpPr>
          <p:grpSp>
            <p:nvGrpSpPr>
              <p:cNvPr id="1727" name="Gruppe 1726">
                <a:extLst>
                  <a:ext uri="{FF2B5EF4-FFF2-40B4-BE49-F238E27FC236}">
                    <a16:creationId xmlns:a16="http://schemas.microsoft.com/office/drawing/2014/main" id="{5C802DBA-1B08-98E4-615E-8CD06B3C7109}"/>
                  </a:ext>
                </a:extLst>
              </p:cNvPr>
              <p:cNvGrpSpPr/>
              <p:nvPr/>
            </p:nvGrpSpPr>
            <p:grpSpPr>
              <a:xfrm>
                <a:off x="2885868" y="2899782"/>
                <a:ext cx="368678" cy="4985735"/>
                <a:chOff x="3469533" y="3485559"/>
                <a:chExt cx="368678" cy="4985735"/>
              </a:xfrm>
            </p:grpSpPr>
            <p:sp>
              <p:nvSpPr>
                <p:cNvPr id="1729" name="Tekstfelt 1728">
                  <a:extLst>
                    <a:ext uri="{FF2B5EF4-FFF2-40B4-BE49-F238E27FC236}">
                      <a16:creationId xmlns:a16="http://schemas.microsoft.com/office/drawing/2014/main" id="{6B701D24-CFD1-1DE0-E3C3-7A00CBACFE86}"/>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30" name="Tekstfelt 1729">
                  <a:extLst>
                    <a:ext uri="{FF2B5EF4-FFF2-40B4-BE49-F238E27FC236}">
                      <a16:creationId xmlns:a16="http://schemas.microsoft.com/office/drawing/2014/main" id="{A8FAB9D8-2194-50E9-30CE-ADA9CBFA1222}"/>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31" name="Tekstfelt 1730">
                  <a:extLst>
                    <a:ext uri="{FF2B5EF4-FFF2-40B4-BE49-F238E27FC236}">
                      <a16:creationId xmlns:a16="http://schemas.microsoft.com/office/drawing/2014/main" id="{A559E915-55D3-F23F-20D0-F6C011BFA224}"/>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32" name="Tekstfelt 1731">
                  <a:extLst>
                    <a:ext uri="{FF2B5EF4-FFF2-40B4-BE49-F238E27FC236}">
                      <a16:creationId xmlns:a16="http://schemas.microsoft.com/office/drawing/2014/main" id="{4EEC92DD-8534-38B9-465D-7B7F6E6AEF4C}"/>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33" name="Tekstfelt 1732">
                  <a:extLst>
                    <a:ext uri="{FF2B5EF4-FFF2-40B4-BE49-F238E27FC236}">
                      <a16:creationId xmlns:a16="http://schemas.microsoft.com/office/drawing/2014/main" id="{1DE3706A-8CA2-B514-1034-DE56F810114E}"/>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34" name="Tekstfelt 1733">
                  <a:extLst>
                    <a:ext uri="{FF2B5EF4-FFF2-40B4-BE49-F238E27FC236}">
                      <a16:creationId xmlns:a16="http://schemas.microsoft.com/office/drawing/2014/main" id="{F1DC7648-3ED1-0645-F55B-9EAB116496C1}"/>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35" name="Tekstfelt 1734">
                  <a:extLst>
                    <a:ext uri="{FF2B5EF4-FFF2-40B4-BE49-F238E27FC236}">
                      <a16:creationId xmlns:a16="http://schemas.microsoft.com/office/drawing/2014/main" id="{880AE6E8-2DB2-4948-CF01-95E928167591}"/>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36" name="Tekstfelt 1735">
                  <a:extLst>
                    <a:ext uri="{FF2B5EF4-FFF2-40B4-BE49-F238E27FC236}">
                      <a16:creationId xmlns:a16="http://schemas.microsoft.com/office/drawing/2014/main" id="{C6B49B4A-BA88-7DF1-69A8-663CA9DBC67A}"/>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37" name="Tekstfelt 1736">
                  <a:extLst>
                    <a:ext uri="{FF2B5EF4-FFF2-40B4-BE49-F238E27FC236}">
                      <a16:creationId xmlns:a16="http://schemas.microsoft.com/office/drawing/2014/main" id="{DEAF4CDB-186B-A4BE-DCF4-B6C497FDFB41}"/>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38" name="Tekstfelt 1737">
                  <a:extLst>
                    <a:ext uri="{FF2B5EF4-FFF2-40B4-BE49-F238E27FC236}">
                      <a16:creationId xmlns:a16="http://schemas.microsoft.com/office/drawing/2014/main" id="{CA75EBE5-D416-E0A1-B36C-309C80C6ADE7}"/>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39" name="Tekstfelt 1738">
                  <a:extLst>
                    <a:ext uri="{FF2B5EF4-FFF2-40B4-BE49-F238E27FC236}">
                      <a16:creationId xmlns:a16="http://schemas.microsoft.com/office/drawing/2014/main" id="{0C2EC39D-3038-C2DA-D3F3-6EE32972C931}"/>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28" name="Tekstfelt 1727">
                <a:extLst>
                  <a:ext uri="{FF2B5EF4-FFF2-40B4-BE49-F238E27FC236}">
                    <a16:creationId xmlns:a16="http://schemas.microsoft.com/office/drawing/2014/main" id="{3F978865-EA3F-78CF-BBDC-AE77D72A176A}"/>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5" name="Gruppe 1644">
              <a:extLst>
                <a:ext uri="{FF2B5EF4-FFF2-40B4-BE49-F238E27FC236}">
                  <a16:creationId xmlns:a16="http://schemas.microsoft.com/office/drawing/2014/main" id="{CAC5EB8D-D871-65CF-5C0B-B3FBE2CBE0AA}"/>
                </a:ext>
              </a:extLst>
            </p:cNvPr>
            <p:cNvGrpSpPr/>
            <p:nvPr/>
          </p:nvGrpSpPr>
          <p:grpSpPr>
            <a:xfrm>
              <a:off x="2937190" y="1122934"/>
              <a:ext cx="368270" cy="4971649"/>
              <a:chOff x="2886987" y="3331213"/>
              <a:chExt cx="368270" cy="4971649"/>
            </a:xfrm>
          </p:grpSpPr>
          <p:grpSp>
            <p:nvGrpSpPr>
              <p:cNvPr id="1714" name="Gruppe 1713">
                <a:extLst>
                  <a:ext uri="{FF2B5EF4-FFF2-40B4-BE49-F238E27FC236}">
                    <a16:creationId xmlns:a16="http://schemas.microsoft.com/office/drawing/2014/main" id="{B6FEF3C6-F865-A65D-2F2D-AA4229D2F100}"/>
                  </a:ext>
                </a:extLst>
              </p:cNvPr>
              <p:cNvGrpSpPr/>
              <p:nvPr/>
            </p:nvGrpSpPr>
            <p:grpSpPr>
              <a:xfrm>
                <a:off x="2886987" y="3331213"/>
                <a:ext cx="368270" cy="4971649"/>
                <a:chOff x="3470652" y="3916990"/>
                <a:chExt cx="368270" cy="4971649"/>
              </a:xfrm>
            </p:grpSpPr>
            <p:sp>
              <p:nvSpPr>
                <p:cNvPr id="1716" name="Tekstfelt 1715">
                  <a:extLst>
                    <a:ext uri="{FF2B5EF4-FFF2-40B4-BE49-F238E27FC236}">
                      <a16:creationId xmlns:a16="http://schemas.microsoft.com/office/drawing/2014/main" id="{03F2A19A-59E5-1430-2DAB-596F494E69BB}"/>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17" name="Tekstfelt 1716">
                  <a:extLst>
                    <a:ext uri="{FF2B5EF4-FFF2-40B4-BE49-F238E27FC236}">
                      <a16:creationId xmlns:a16="http://schemas.microsoft.com/office/drawing/2014/main" id="{35D49E73-2C6C-56FE-0D5B-49F790A01EE1}"/>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18" name="Tekstfelt 1717">
                  <a:extLst>
                    <a:ext uri="{FF2B5EF4-FFF2-40B4-BE49-F238E27FC236}">
                      <a16:creationId xmlns:a16="http://schemas.microsoft.com/office/drawing/2014/main" id="{8E252290-776A-E0BF-0B4F-CDB1A70A41E3}"/>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19" name="Tekstfelt 1718">
                  <a:extLst>
                    <a:ext uri="{FF2B5EF4-FFF2-40B4-BE49-F238E27FC236}">
                      <a16:creationId xmlns:a16="http://schemas.microsoft.com/office/drawing/2014/main" id="{CE6889A6-D35A-103D-E540-48D171069072}"/>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20" name="Tekstfelt 1719">
                  <a:extLst>
                    <a:ext uri="{FF2B5EF4-FFF2-40B4-BE49-F238E27FC236}">
                      <a16:creationId xmlns:a16="http://schemas.microsoft.com/office/drawing/2014/main" id="{CC57F409-6526-ECA1-DD93-80E986A5AB8D}"/>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21" name="Tekstfelt 1720">
                  <a:extLst>
                    <a:ext uri="{FF2B5EF4-FFF2-40B4-BE49-F238E27FC236}">
                      <a16:creationId xmlns:a16="http://schemas.microsoft.com/office/drawing/2014/main" id="{9D687C2E-9CB9-D985-0A83-6DCA92D6E23D}"/>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22" name="Tekstfelt 1721">
                  <a:extLst>
                    <a:ext uri="{FF2B5EF4-FFF2-40B4-BE49-F238E27FC236}">
                      <a16:creationId xmlns:a16="http://schemas.microsoft.com/office/drawing/2014/main" id="{93CF4B39-5507-9B21-CF37-FC92D09821CC}"/>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23" name="Tekstfelt 1722">
                  <a:extLst>
                    <a:ext uri="{FF2B5EF4-FFF2-40B4-BE49-F238E27FC236}">
                      <a16:creationId xmlns:a16="http://schemas.microsoft.com/office/drawing/2014/main" id="{1A44BBA3-3E3C-E6B1-00B8-76EAB1913CA2}"/>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24" name="Tekstfelt 1723">
                  <a:extLst>
                    <a:ext uri="{FF2B5EF4-FFF2-40B4-BE49-F238E27FC236}">
                      <a16:creationId xmlns:a16="http://schemas.microsoft.com/office/drawing/2014/main" id="{C7F55ED2-9FEB-6775-7434-B5253F6E20FE}"/>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25" name="Tekstfelt 1724">
                  <a:extLst>
                    <a:ext uri="{FF2B5EF4-FFF2-40B4-BE49-F238E27FC236}">
                      <a16:creationId xmlns:a16="http://schemas.microsoft.com/office/drawing/2014/main" id="{40283A34-ECD3-CABE-3B97-078106233151}"/>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26" name="Tekstfelt 1725">
                  <a:extLst>
                    <a:ext uri="{FF2B5EF4-FFF2-40B4-BE49-F238E27FC236}">
                      <a16:creationId xmlns:a16="http://schemas.microsoft.com/office/drawing/2014/main" id="{85CAA6CB-A536-2ED2-887A-55BF9B411EA6}"/>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15" name="Tekstfelt 1714">
                <a:extLst>
                  <a:ext uri="{FF2B5EF4-FFF2-40B4-BE49-F238E27FC236}">
                    <a16:creationId xmlns:a16="http://schemas.microsoft.com/office/drawing/2014/main" id="{EFDC242E-6A09-8883-A3BA-65DDFFDDEEEA}"/>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6" name="Gruppe 1645">
              <a:extLst>
                <a:ext uri="{FF2B5EF4-FFF2-40B4-BE49-F238E27FC236}">
                  <a16:creationId xmlns:a16="http://schemas.microsoft.com/office/drawing/2014/main" id="{9821ADE3-C7C6-A3A7-F3A1-C084E3FE23A2}"/>
                </a:ext>
              </a:extLst>
            </p:cNvPr>
            <p:cNvGrpSpPr/>
            <p:nvPr/>
          </p:nvGrpSpPr>
          <p:grpSpPr>
            <a:xfrm>
              <a:off x="2515019" y="1122283"/>
              <a:ext cx="367153" cy="4979236"/>
              <a:chOff x="2888104" y="3762643"/>
              <a:chExt cx="367153" cy="4979236"/>
            </a:xfrm>
          </p:grpSpPr>
          <p:grpSp>
            <p:nvGrpSpPr>
              <p:cNvPr id="1701" name="Gruppe 1700">
                <a:extLst>
                  <a:ext uri="{FF2B5EF4-FFF2-40B4-BE49-F238E27FC236}">
                    <a16:creationId xmlns:a16="http://schemas.microsoft.com/office/drawing/2014/main" id="{4D4FFEBB-BF53-147B-E376-4B649192E565}"/>
                  </a:ext>
                </a:extLst>
              </p:cNvPr>
              <p:cNvGrpSpPr/>
              <p:nvPr/>
            </p:nvGrpSpPr>
            <p:grpSpPr>
              <a:xfrm>
                <a:off x="2888104" y="3762643"/>
                <a:ext cx="367153" cy="4979236"/>
                <a:chOff x="3471769" y="4348420"/>
                <a:chExt cx="367153" cy="4979236"/>
              </a:xfrm>
            </p:grpSpPr>
            <p:sp>
              <p:nvSpPr>
                <p:cNvPr id="1703" name="Tekstfelt 1702">
                  <a:extLst>
                    <a:ext uri="{FF2B5EF4-FFF2-40B4-BE49-F238E27FC236}">
                      <a16:creationId xmlns:a16="http://schemas.microsoft.com/office/drawing/2014/main" id="{E8FEA6D1-AA73-DAB5-0246-17C3ADB019DA}"/>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04" name="Tekstfelt 1703">
                  <a:extLst>
                    <a:ext uri="{FF2B5EF4-FFF2-40B4-BE49-F238E27FC236}">
                      <a16:creationId xmlns:a16="http://schemas.microsoft.com/office/drawing/2014/main" id="{5AC7703F-70F2-300C-F551-39011C4D8F70}"/>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05" name="Tekstfelt 1704">
                  <a:extLst>
                    <a:ext uri="{FF2B5EF4-FFF2-40B4-BE49-F238E27FC236}">
                      <a16:creationId xmlns:a16="http://schemas.microsoft.com/office/drawing/2014/main" id="{B82B21B0-F3CD-FD85-964C-B461184AD7FE}"/>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06" name="Tekstfelt 1705">
                  <a:extLst>
                    <a:ext uri="{FF2B5EF4-FFF2-40B4-BE49-F238E27FC236}">
                      <a16:creationId xmlns:a16="http://schemas.microsoft.com/office/drawing/2014/main" id="{3AE9B465-725D-D61F-21A5-70D790A6D489}"/>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07" name="Tekstfelt 1706">
                  <a:extLst>
                    <a:ext uri="{FF2B5EF4-FFF2-40B4-BE49-F238E27FC236}">
                      <a16:creationId xmlns:a16="http://schemas.microsoft.com/office/drawing/2014/main" id="{06510740-C1D0-D07C-BD62-B4BFAAD21075}"/>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08" name="Tekstfelt 1707">
                  <a:extLst>
                    <a:ext uri="{FF2B5EF4-FFF2-40B4-BE49-F238E27FC236}">
                      <a16:creationId xmlns:a16="http://schemas.microsoft.com/office/drawing/2014/main" id="{1D1886AB-E3E3-66A0-981C-0171D2176284}"/>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709" name="Tekstfelt 1708">
                  <a:extLst>
                    <a:ext uri="{FF2B5EF4-FFF2-40B4-BE49-F238E27FC236}">
                      <a16:creationId xmlns:a16="http://schemas.microsoft.com/office/drawing/2014/main" id="{23617AF0-8105-1A0A-7B6A-E4A646A42F31}"/>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10" name="Tekstfelt 1709">
                  <a:extLst>
                    <a:ext uri="{FF2B5EF4-FFF2-40B4-BE49-F238E27FC236}">
                      <a16:creationId xmlns:a16="http://schemas.microsoft.com/office/drawing/2014/main" id="{2088482C-0D38-A34C-08F9-49AA6842F23B}"/>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11" name="Tekstfelt 1710">
                  <a:extLst>
                    <a:ext uri="{FF2B5EF4-FFF2-40B4-BE49-F238E27FC236}">
                      <a16:creationId xmlns:a16="http://schemas.microsoft.com/office/drawing/2014/main" id="{7256ABB4-0B09-EBCA-7DB0-A72E89B1267E}"/>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12" name="Tekstfelt 1711">
                  <a:extLst>
                    <a:ext uri="{FF2B5EF4-FFF2-40B4-BE49-F238E27FC236}">
                      <a16:creationId xmlns:a16="http://schemas.microsoft.com/office/drawing/2014/main" id="{40551643-AB07-23C2-BA99-4044AA169956}"/>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13" name="Tekstfelt 1712">
                  <a:extLst>
                    <a:ext uri="{FF2B5EF4-FFF2-40B4-BE49-F238E27FC236}">
                      <a16:creationId xmlns:a16="http://schemas.microsoft.com/office/drawing/2014/main" id="{7B79AA2E-DC3B-D9A4-C034-86AC54E83C66}"/>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02" name="Tekstfelt 1701">
                <a:extLst>
                  <a:ext uri="{FF2B5EF4-FFF2-40B4-BE49-F238E27FC236}">
                    <a16:creationId xmlns:a16="http://schemas.microsoft.com/office/drawing/2014/main" id="{33E94491-37C3-ED82-4C64-D8FB596C78CF}"/>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7" name="Gruppe 1646">
              <a:extLst>
                <a:ext uri="{FF2B5EF4-FFF2-40B4-BE49-F238E27FC236}">
                  <a16:creationId xmlns:a16="http://schemas.microsoft.com/office/drawing/2014/main" id="{AD33A1A5-7CB1-1EE9-5AC8-B4D097F9BF97}"/>
                </a:ext>
              </a:extLst>
            </p:cNvPr>
            <p:cNvGrpSpPr/>
            <p:nvPr/>
          </p:nvGrpSpPr>
          <p:grpSpPr>
            <a:xfrm>
              <a:off x="2079105" y="1121316"/>
              <a:ext cx="366035" cy="4982137"/>
              <a:chOff x="2889222" y="4194071"/>
              <a:chExt cx="366035" cy="4982137"/>
            </a:xfrm>
          </p:grpSpPr>
          <p:grpSp>
            <p:nvGrpSpPr>
              <p:cNvPr id="1688" name="Gruppe 1687">
                <a:extLst>
                  <a:ext uri="{FF2B5EF4-FFF2-40B4-BE49-F238E27FC236}">
                    <a16:creationId xmlns:a16="http://schemas.microsoft.com/office/drawing/2014/main" id="{BBC9C0D4-CA46-0BF2-37CB-D1560E31528F}"/>
                  </a:ext>
                </a:extLst>
              </p:cNvPr>
              <p:cNvGrpSpPr/>
              <p:nvPr/>
            </p:nvGrpSpPr>
            <p:grpSpPr>
              <a:xfrm>
                <a:off x="2889222" y="4194071"/>
                <a:ext cx="366035" cy="4982137"/>
                <a:chOff x="3472887" y="4779848"/>
                <a:chExt cx="366035" cy="4982137"/>
              </a:xfrm>
            </p:grpSpPr>
            <p:sp>
              <p:nvSpPr>
                <p:cNvPr id="1690" name="Tekstfelt 1689">
                  <a:extLst>
                    <a:ext uri="{FF2B5EF4-FFF2-40B4-BE49-F238E27FC236}">
                      <a16:creationId xmlns:a16="http://schemas.microsoft.com/office/drawing/2014/main" id="{71FA7070-1B67-F9AC-7A47-7DE7BCE64796}"/>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91" name="Tekstfelt 1690">
                  <a:extLst>
                    <a:ext uri="{FF2B5EF4-FFF2-40B4-BE49-F238E27FC236}">
                      <a16:creationId xmlns:a16="http://schemas.microsoft.com/office/drawing/2014/main" id="{ADCAB640-7E1D-5BF4-9317-2225812D457A}"/>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92" name="Tekstfelt 1691">
                  <a:extLst>
                    <a:ext uri="{FF2B5EF4-FFF2-40B4-BE49-F238E27FC236}">
                      <a16:creationId xmlns:a16="http://schemas.microsoft.com/office/drawing/2014/main" id="{4635EAB3-6FE7-AA94-AD72-1E9D855A8520}"/>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93" name="Tekstfelt 1692">
                  <a:extLst>
                    <a:ext uri="{FF2B5EF4-FFF2-40B4-BE49-F238E27FC236}">
                      <a16:creationId xmlns:a16="http://schemas.microsoft.com/office/drawing/2014/main" id="{C76B7EAC-F736-3FED-EAF6-9AE9FE7781A1}"/>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94" name="Tekstfelt 1693">
                  <a:extLst>
                    <a:ext uri="{FF2B5EF4-FFF2-40B4-BE49-F238E27FC236}">
                      <a16:creationId xmlns:a16="http://schemas.microsoft.com/office/drawing/2014/main" id="{6BE0165B-8D6B-9C48-263F-0D2CC37B58CB}"/>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95" name="Tekstfelt 1694">
                  <a:extLst>
                    <a:ext uri="{FF2B5EF4-FFF2-40B4-BE49-F238E27FC236}">
                      <a16:creationId xmlns:a16="http://schemas.microsoft.com/office/drawing/2014/main" id="{C1CC7358-A8CC-18E2-F0D8-84AA85279CD4}"/>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96" name="Tekstfelt 1695">
                  <a:extLst>
                    <a:ext uri="{FF2B5EF4-FFF2-40B4-BE49-F238E27FC236}">
                      <a16:creationId xmlns:a16="http://schemas.microsoft.com/office/drawing/2014/main" id="{41578CA6-DE0B-C322-A5DB-9DCB0C028E19}"/>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97" name="Tekstfelt 1696">
                  <a:extLst>
                    <a:ext uri="{FF2B5EF4-FFF2-40B4-BE49-F238E27FC236}">
                      <a16:creationId xmlns:a16="http://schemas.microsoft.com/office/drawing/2014/main" id="{C464CD97-F45C-5C1B-4461-E18A4A09F840}"/>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698" name="Tekstfelt 1697">
                  <a:extLst>
                    <a:ext uri="{FF2B5EF4-FFF2-40B4-BE49-F238E27FC236}">
                      <a16:creationId xmlns:a16="http://schemas.microsoft.com/office/drawing/2014/main" id="{8932FBAB-12E1-4DFE-1FF9-25BF9F29DD21}"/>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699" name="Tekstfelt 1698">
                  <a:extLst>
                    <a:ext uri="{FF2B5EF4-FFF2-40B4-BE49-F238E27FC236}">
                      <a16:creationId xmlns:a16="http://schemas.microsoft.com/office/drawing/2014/main" id="{61227E8C-03B2-8276-C47B-ED2938F268CA}"/>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00" name="Tekstfelt 1699">
                  <a:extLst>
                    <a:ext uri="{FF2B5EF4-FFF2-40B4-BE49-F238E27FC236}">
                      <a16:creationId xmlns:a16="http://schemas.microsoft.com/office/drawing/2014/main" id="{09693FF4-E362-FC97-C059-FC61CE5C1F58}"/>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89" name="Tekstfelt 1688">
                <a:extLst>
                  <a:ext uri="{FF2B5EF4-FFF2-40B4-BE49-F238E27FC236}">
                    <a16:creationId xmlns:a16="http://schemas.microsoft.com/office/drawing/2014/main" id="{F8AF9571-23F7-A327-825E-D6F242A6F847}"/>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8" name="Gruppe 1647">
              <a:extLst>
                <a:ext uri="{FF2B5EF4-FFF2-40B4-BE49-F238E27FC236}">
                  <a16:creationId xmlns:a16="http://schemas.microsoft.com/office/drawing/2014/main" id="{CF9ADF12-C165-35FA-1506-C2D217EE64E8}"/>
                </a:ext>
              </a:extLst>
            </p:cNvPr>
            <p:cNvGrpSpPr/>
            <p:nvPr/>
          </p:nvGrpSpPr>
          <p:grpSpPr>
            <a:xfrm>
              <a:off x="1644217" y="1117917"/>
              <a:ext cx="361556" cy="4982775"/>
              <a:chOff x="2893701" y="4625501"/>
              <a:chExt cx="361556" cy="4982775"/>
            </a:xfrm>
          </p:grpSpPr>
          <p:grpSp>
            <p:nvGrpSpPr>
              <p:cNvPr id="1675" name="Gruppe 1674">
                <a:extLst>
                  <a:ext uri="{FF2B5EF4-FFF2-40B4-BE49-F238E27FC236}">
                    <a16:creationId xmlns:a16="http://schemas.microsoft.com/office/drawing/2014/main" id="{F8923612-78CC-0609-1095-69FEB744ECB6}"/>
                  </a:ext>
                </a:extLst>
              </p:cNvPr>
              <p:cNvGrpSpPr/>
              <p:nvPr/>
            </p:nvGrpSpPr>
            <p:grpSpPr>
              <a:xfrm>
                <a:off x="2893701" y="4625501"/>
                <a:ext cx="361556" cy="4982775"/>
                <a:chOff x="3477366" y="5211278"/>
                <a:chExt cx="361556" cy="4982775"/>
              </a:xfrm>
            </p:grpSpPr>
            <p:sp>
              <p:nvSpPr>
                <p:cNvPr id="1677" name="Tekstfelt 1676">
                  <a:extLst>
                    <a:ext uri="{FF2B5EF4-FFF2-40B4-BE49-F238E27FC236}">
                      <a16:creationId xmlns:a16="http://schemas.microsoft.com/office/drawing/2014/main" id="{41C5E4F6-800B-AD98-EB95-B38B10361E8D}"/>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78" name="Tekstfelt 1677">
                  <a:extLst>
                    <a:ext uri="{FF2B5EF4-FFF2-40B4-BE49-F238E27FC236}">
                      <a16:creationId xmlns:a16="http://schemas.microsoft.com/office/drawing/2014/main" id="{D40D644A-B73B-8A3F-2AEC-22DA5CC6CBCB}"/>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79" name="Tekstfelt 1678">
                  <a:extLst>
                    <a:ext uri="{FF2B5EF4-FFF2-40B4-BE49-F238E27FC236}">
                      <a16:creationId xmlns:a16="http://schemas.microsoft.com/office/drawing/2014/main" id="{7A6FDF31-C75C-68B9-7423-F537ED07F15C}"/>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80" name="Tekstfelt 1679">
                  <a:extLst>
                    <a:ext uri="{FF2B5EF4-FFF2-40B4-BE49-F238E27FC236}">
                      <a16:creationId xmlns:a16="http://schemas.microsoft.com/office/drawing/2014/main" id="{1C289869-BAA7-8475-3DA2-9EC14D137B67}"/>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81" name="Tekstfelt 1680">
                  <a:extLst>
                    <a:ext uri="{FF2B5EF4-FFF2-40B4-BE49-F238E27FC236}">
                      <a16:creationId xmlns:a16="http://schemas.microsoft.com/office/drawing/2014/main" id="{D4E8B89B-7413-33D8-3675-93AAF6164CDE}"/>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82" name="Tekstfelt 1681">
                  <a:extLst>
                    <a:ext uri="{FF2B5EF4-FFF2-40B4-BE49-F238E27FC236}">
                      <a16:creationId xmlns:a16="http://schemas.microsoft.com/office/drawing/2014/main" id="{A24D665C-C963-B0EC-7FB8-B948AD650BB8}"/>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83" name="Tekstfelt 1682">
                  <a:extLst>
                    <a:ext uri="{FF2B5EF4-FFF2-40B4-BE49-F238E27FC236}">
                      <a16:creationId xmlns:a16="http://schemas.microsoft.com/office/drawing/2014/main" id="{B88307D0-5771-F293-49B4-94F697E2F2F2}"/>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84" name="Tekstfelt 1683">
                  <a:extLst>
                    <a:ext uri="{FF2B5EF4-FFF2-40B4-BE49-F238E27FC236}">
                      <a16:creationId xmlns:a16="http://schemas.microsoft.com/office/drawing/2014/main" id="{001F8205-377E-4633-4C7E-A546A6396898}"/>
                    </a:ext>
                  </a:extLst>
                </p:cNvPr>
                <p:cNvSpPr txBox="1"/>
                <p:nvPr/>
              </p:nvSpPr>
              <p:spPr>
                <a:xfrm>
                  <a:off x="3487886" y="9978609"/>
                  <a:ext cx="348172" cy="215444"/>
                </a:xfrm>
                <a:prstGeom prst="rect">
                  <a:avLst/>
                </a:prstGeom>
                <a:noFill/>
              </p:spPr>
              <p:txBody>
                <a:bodyPr wrap="none" rtlCol="0">
                  <a:spAutoFit/>
                </a:bodyPr>
                <a:lstStyle/>
                <a:p>
                  <a:r>
                    <a:rPr lang="da-DK" sz="800" dirty="0">
                      <a:solidFill>
                        <a:schemeClr val="bg1"/>
                      </a:solidFill>
                    </a:rPr>
                    <a:t>208</a:t>
                  </a:r>
                </a:p>
              </p:txBody>
            </p:sp>
            <p:sp>
              <p:nvSpPr>
                <p:cNvPr id="1685" name="Tekstfelt 1684">
                  <a:extLst>
                    <a:ext uri="{FF2B5EF4-FFF2-40B4-BE49-F238E27FC236}">
                      <a16:creationId xmlns:a16="http://schemas.microsoft.com/office/drawing/2014/main" id="{A89CF06D-A6C2-FCA6-0071-606825C624BB}"/>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686" name="Tekstfelt 1685">
                  <a:extLst>
                    <a:ext uri="{FF2B5EF4-FFF2-40B4-BE49-F238E27FC236}">
                      <a16:creationId xmlns:a16="http://schemas.microsoft.com/office/drawing/2014/main" id="{482CAA64-BF60-74CC-46A2-F9176B173130}"/>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687" name="Tekstfelt 1686">
                  <a:extLst>
                    <a:ext uri="{FF2B5EF4-FFF2-40B4-BE49-F238E27FC236}">
                      <a16:creationId xmlns:a16="http://schemas.microsoft.com/office/drawing/2014/main" id="{935E22CC-D3B7-AE76-6A3C-7A853836BCC0}"/>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76" name="Tekstfelt 1675">
                <a:extLst>
                  <a:ext uri="{FF2B5EF4-FFF2-40B4-BE49-F238E27FC236}">
                    <a16:creationId xmlns:a16="http://schemas.microsoft.com/office/drawing/2014/main" id="{1B4786DB-ADA6-EF91-8C57-400DB8ECDB60}"/>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9" name="Gruppe 1648">
              <a:extLst>
                <a:ext uri="{FF2B5EF4-FFF2-40B4-BE49-F238E27FC236}">
                  <a16:creationId xmlns:a16="http://schemas.microsoft.com/office/drawing/2014/main" id="{BB053973-81C4-3642-5770-79846BD230F0}"/>
                </a:ext>
              </a:extLst>
            </p:cNvPr>
            <p:cNvGrpSpPr/>
            <p:nvPr/>
          </p:nvGrpSpPr>
          <p:grpSpPr>
            <a:xfrm>
              <a:off x="1201388" y="1555543"/>
              <a:ext cx="366404" cy="4546655"/>
              <a:chOff x="2895768" y="5488157"/>
              <a:chExt cx="366404" cy="4546655"/>
            </a:xfrm>
          </p:grpSpPr>
          <p:grpSp>
            <p:nvGrpSpPr>
              <p:cNvPr id="1663" name="Gruppe 1662">
                <a:extLst>
                  <a:ext uri="{FF2B5EF4-FFF2-40B4-BE49-F238E27FC236}">
                    <a16:creationId xmlns:a16="http://schemas.microsoft.com/office/drawing/2014/main" id="{A0F305D5-AC36-45ED-D597-9F48A05AEF98}"/>
                  </a:ext>
                </a:extLst>
              </p:cNvPr>
              <p:cNvGrpSpPr/>
              <p:nvPr/>
            </p:nvGrpSpPr>
            <p:grpSpPr>
              <a:xfrm>
                <a:off x="2895768" y="5488157"/>
                <a:ext cx="366404" cy="4546655"/>
                <a:chOff x="3479433" y="6073934"/>
                <a:chExt cx="366404" cy="4546655"/>
              </a:xfrm>
            </p:grpSpPr>
            <p:sp>
              <p:nvSpPr>
                <p:cNvPr id="1665" name="Tekstfelt 1664">
                  <a:extLst>
                    <a:ext uri="{FF2B5EF4-FFF2-40B4-BE49-F238E27FC236}">
                      <a16:creationId xmlns:a16="http://schemas.microsoft.com/office/drawing/2014/main" id="{14FDFD72-5835-DCA1-BDD4-A84DB4D891C8}"/>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66" name="Tekstfelt 1665">
                  <a:extLst>
                    <a:ext uri="{FF2B5EF4-FFF2-40B4-BE49-F238E27FC236}">
                      <a16:creationId xmlns:a16="http://schemas.microsoft.com/office/drawing/2014/main" id="{3981D170-DD10-B6F5-06DE-D36663F65AD8}"/>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67" name="Tekstfelt 1666">
                  <a:extLst>
                    <a:ext uri="{FF2B5EF4-FFF2-40B4-BE49-F238E27FC236}">
                      <a16:creationId xmlns:a16="http://schemas.microsoft.com/office/drawing/2014/main" id="{F95D02AB-6D56-4F7A-34C5-20D5FEAAC10D}"/>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68" name="Tekstfelt 1667">
                  <a:extLst>
                    <a:ext uri="{FF2B5EF4-FFF2-40B4-BE49-F238E27FC236}">
                      <a16:creationId xmlns:a16="http://schemas.microsoft.com/office/drawing/2014/main" id="{51324BB9-F0F2-A1A1-9AD0-F09720447AB7}"/>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69" name="Tekstfelt 1668">
                  <a:extLst>
                    <a:ext uri="{FF2B5EF4-FFF2-40B4-BE49-F238E27FC236}">
                      <a16:creationId xmlns:a16="http://schemas.microsoft.com/office/drawing/2014/main" id="{77662CB4-E1B4-B56F-32B9-079A4E1C6008}"/>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70" name="Tekstfelt 1669">
                  <a:extLst>
                    <a:ext uri="{FF2B5EF4-FFF2-40B4-BE49-F238E27FC236}">
                      <a16:creationId xmlns:a16="http://schemas.microsoft.com/office/drawing/2014/main" id="{A6EAC85C-9411-7011-F1DE-89C9B0906A08}"/>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71" name="Tekstfelt 1670">
                  <a:extLst>
                    <a:ext uri="{FF2B5EF4-FFF2-40B4-BE49-F238E27FC236}">
                      <a16:creationId xmlns:a16="http://schemas.microsoft.com/office/drawing/2014/main" id="{220E91E4-2C70-3D69-0778-ABDE6F4391A1}"/>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72" name="Tekstfelt 1671">
                  <a:extLst>
                    <a:ext uri="{FF2B5EF4-FFF2-40B4-BE49-F238E27FC236}">
                      <a16:creationId xmlns:a16="http://schemas.microsoft.com/office/drawing/2014/main" id="{FD2FF1CD-6E76-0D67-7E07-5CB470696707}"/>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73" name="Tekstfelt 1672">
                  <a:extLst>
                    <a:ext uri="{FF2B5EF4-FFF2-40B4-BE49-F238E27FC236}">
                      <a16:creationId xmlns:a16="http://schemas.microsoft.com/office/drawing/2014/main" id="{D9D6741D-BF4A-D75D-C810-F6B01F0B5D87}"/>
                    </a:ext>
                  </a:extLst>
                </p:cNvPr>
                <p:cNvSpPr txBox="1"/>
                <p:nvPr/>
              </p:nvSpPr>
              <p:spPr>
                <a:xfrm>
                  <a:off x="3497665" y="10405145"/>
                  <a:ext cx="348172" cy="215444"/>
                </a:xfrm>
                <a:prstGeom prst="rect">
                  <a:avLst/>
                </a:prstGeom>
                <a:noFill/>
              </p:spPr>
              <p:txBody>
                <a:bodyPr wrap="none" rtlCol="0">
                  <a:spAutoFit/>
                </a:bodyPr>
                <a:lstStyle/>
                <a:p>
                  <a:r>
                    <a:rPr lang="da-DK" sz="800" dirty="0">
                      <a:solidFill>
                        <a:schemeClr val="bg1"/>
                      </a:solidFill>
                    </a:rPr>
                    <a:t>207</a:t>
                  </a:r>
                </a:p>
              </p:txBody>
            </p:sp>
            <p:sp>
              <p:nvSpPr>
                <p:cNvPr id="1674" name="Tekstfelt 1673">
                  <a:extLst>
                    <a:ext uri="{FF2B5EF4-FFF2-40B4-BE49-F238E27FC236}">
                      <a16:creationId xmlns:a16="http://schemas.microsoft.com/office/drawing/2014/main" id="{262AAFD1-406B-2AEA-97C5-48EA62CD7037}"/>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64" name="Tekstfelt 1663">
                <a:extLst>
                  <a:ext uri="{FF2B5EF4-FFF2-40B4-BE49-F238E27FC236}">
                    <a16:creationId xmlns:a16="http://schemas.microsoft.com/office/drawing/2014/main" id="{6FFED7CC-572F-AB40-284E-78AA0721B5E2}"/>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0" name="Gruppe 1649">
              <a:extLst>
                <a:ext uri="{FF2B5EF4-FFF2-40B4-BE49-F238E27FC236}">
                  <a16:creationId xmlns:a16="http://schemas.microsoft.com/office/drawing/2014/main" id="{B9B56CFE-2408-7756-2882-FBDCB6D25461}"/>
                </a:ext>
              </a:extLst>
            </p:cNvPr>
            <p:cNvGrpSpPr/>
            <p:nvPr/>
          </p:nvGrpSpPr>
          <p:grpSpPr>
            <a:xfrm>
              <a:off x="766885" y="1559382"/>
              <a:ext cx="367013" cy="4544118"/>
              <a:chOff x="2895768" y="5926611"/>
              <a:chExt cx="367013" cy="4544118"/>
            </a:xfrm>
          </p:grpSpPr>
          <p:grpSp>
            <p:nvGrpSpPr>
              <p:cNvPr id="1651" name="Gruppe 1650">
                <a:extLst>
                  <a:ext uri="{FF2B5EF4-FFF2-40B4-BE49-F238E27FC236}">
                    <a16:creationId xmlns:a16="http://schemas.microsoft.com/office/drawing/2014/main" id="{9BC0E120-DC8F-796E-FA7D-50EF39121626}"/>
                  </a:ext>
                </a:extLst>
              </p:cNvPr>
              <p:cNvGrpSpPr/>
              <p:nvPr/>
            </p:nvGrpSpPr>
            <p:grpSpPr>
              <a:xfrm>
                <a:off x="2895768" y="6360069"/>
                <a:ext cx="367013" cy="4110660"/>
                <a:chOff x="3479433" y="6945846"/>
                <a:chExt cx="367013" cy="4110660"/>
              </a:xfrm>
            </p:grpSpPr>
            <p:sp>
              <p:nvSpPr>
                <p:cNvPr id="1653" name="Tekstfelt 1652">
                  <a:extLst>
                    <a:ext uri="{FF2B5EF4-FFF2-40B4-BE49-F238E27FC236}">
                      <a16:creationId xmlns:a16="http://schemas.microsoft.com/office/drawing/2014/main" id="{BB9B4774-0A10-496B-31AF-AC425CDFB59A}"/>
                    </a:ext>
                  </a:extLst>
                </p:cNvPr>
                <p:cNvSpPr txBox="1"/>
                <p:nvPr/>
              </p:nvSpPr>
              <p:spPr>
                <a:xfrm>
                  <a:off x="3498274" y="10841062"/>
                  <a:ext cx="348172" cy="215444"/>
                </a:xfrm>
                <a:prstGeom prst="rect">
                  <a:avLst/>
                </a:prstGeom>
                <a:noFill/>
              </p:spPr>
              <p:txBody>
                <a:bodyPr wrap="none" rtlCol="0">
                  <a:spAutoFit/>
                </a:bodyPr>
                <a:lstStyle/>
                <a:p>
                  <a:r>
                    <a:rPr lang="da-DK" sz="800" dirty="0">
                      <a:solidFill>
                        <a:schemeClr val="bg1"/>
                      </a:solidFill>
                    </a:rPr>
                    <a:t>206</a:t>
                  </a:r>
                </a:p>
              </p:txBody>
            </p:sp>
            <p:sp>
              <p:nvSpPr>
                <p:cNvPr id="1654" name="Tekstfelt 1653">
                  <a:extLst>
                    <a:ext uri="{FF2B5EF4-FFF2-40B4-BE49-F238E27FC236}">
                      <a16:creationId xmlns:a16="http://schemas.microsoft.com/office/drawing/2014/main" id="{56CC24F5-A78E-32C1-C6DE-20E748215372}"/>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55" name="Tekstfelt 1654">
                  <a:extLst>
                    <a:ext uri="{FF2B5EF4-FFF2-40B4-BE49-F238E27FC236}">
                      <a16:creationId xmlns:a16="http://schemas.microsoft.com/office/drawing/2014/main" id="{93B66CE9-D6E9-C298-3522-B97AD7C966D3}"/>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56" name="Tekstfelt 1655">
                  <a:extLst>
                    <a:ext uri="{FF2B5EF4-FFF2-40B4-BE49-F238E27FC236}">
                      <a16:creationId xmlns:a16="http://schemas.microsoft.com/office/drawing/2014/main" id="{B00CB6F6-79BD-D6C1-8118-DD93FD1450F0}"/>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57" name="Tekstfelt 1656">
                  <a:extLst>
                    <a:ext uri="{FF2B5EF4-FFF2-40B4-BE49-F238E27FC236}">
                      <a16:creationId xmlns:a16="http://schemas.microsoft.com/office/drawing/2014/main" id="{A1F61A09-5E15-0A97-2C34-FD18E8A56136}"/>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58" name="Tekstfelt 1657">
                  <a:extLst>
                    <a:ext uri="{FF2B5EF4-FFF2-40B4-BE49-F238E27FC236}">
                      <a16:creationId xmlns:a16="http://schemas.microsoft.com/office/drawing/2014/main" id="{7BEA73C0-438D-0918-3B31-16A2214AEED4}"/>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59" name="Tekstfelt 1658">
                  <a:extLst>
                    <a:ext uri="{FF2B5EF4-FFF2-40B4-BE49-F238E27FC236}">
                      <a16:creationId xmlns:a16="http://schemas.microsoft.com/office/drawing/2014/main" id="{84A4B3EF-8002-D18F-5C10-174EAC6EE2CE}"/>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60" name="Tekstfelt 1659">
                  <a:extLst>
                    <a:ext uri="{FF2B5EF4-FFF2-40B4-BE49-F238E27FC236}">
                      <a16:creationId xmlns:a16="http://schemas.microsoft.com/office/drawing/2014/main" id="{F1A32428-8D22-7965-3844-8AF41D618372}"/>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61" name="Tekstfelt 1660">
                  <a:extLst>
                    <a:ext uri="{FF2B5EF4-FFF2-40B4-BE49-F238E27FC236}">
                      <a16:creationId xmlns:a16="http://schemas.microsoft.com/office/drawing/2014/main" id="{3B52BCFA-7A67-3C16-7F48-7B63E0418CEA}"/>
                    </a:ext>
                  </a:extLst>
                </p:cNvPr>
                <p:cNvSpPr txBox="1"/>
                <p:nvPr/>
              </p:nvSpPr>
              <p:spPr>
                <a:xfrm>
                  <a:off x="3497665" y="10405145"/>
                  <a:ext cx="348172" cy="215444"/>
                </a:xfrm>
                <a:prstGeom prst="rect">
                  <a:avLst/>
                </a:prstGeom>
                <a:noFill/>
              </p:spPr>
              <p:txBody>
                <a:bodyPr wrap="none" rtlCol="0">
                  <a:spAutoFit/>
                </a:bodyPr>
                <a:lstStyle/>
                <a:p>
                  <a:r>
                    <a:rPr lang="da-DK" sz="800" dirty="0"/>
                    <a:t>207</a:t>
                  </a:r>
                </a:p>
              </p:txBody>
            </p:sp>
            <p:sp>
              <p:nvSpPr>
                <p:cNvPr id="1662" name="Tekstfelt 1661">
                  <a:extLst>
                    <a:ext uri="{FF2B5EF4-FFF2-40B4-BE49-F238E27FC236}">
                      <a16:creationId xmlns:a16="http://schemas.microsoft.com/office/drawing/2014/main" id="{16A57748-B899-4881-76CA-F6BC6E5AC1CA}"/>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52" name="Tekstfelt 1651">
                <a:extLst>
                  <a:ext uri="{FF2B5EF4-FFF2-40B4-BE49-F238E27FC236}">
                    <a16:creationId xmlns:a16="http://schemas.microsoft.com/office/drawing/2014/main" id="{7A676685-4E83-8C6D-A0C4-6345A8B694AC}"/>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cxnSp>
        <p:nvCxnSpPr>
          <p:cNvPr id="6" name="Lige pilforbindelse 5">
            <a:extLst>
              <a:ext uri="{FF2B5EF4-FFF2-40B4-BE49-F238E27FC236}">
                <a16:creationId xmlns:a16="http://schemas.microsoft.com/office/drawing/2014/main" id="{2CDA40BF-911C-0C9B-785E-84E9DB73E163}"/>
              </a:ext>
            </a:extLst>
          </p:cNvPr>
          <p:cNvCxnSpPr>
            <a:cxnSpLocks noChangeAspect="1"/>
          </p:cNvCxnSpPr>
          <p:nvPr/>
        </p:nvCxnSpPr>
        <p:spPr>
          <a:xfrm>
            <a:off x="1153608" y="6081298"/>
            <a:ext cx="252000" cy="212400"/>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grpSp>
        <p:nvGrpSpPr>
          <p:cNvPr id="652" name="Gruppe 651">
            <a:extLst>
              <a:ext uri="{FF2B5EF4-FFF2-40B4-BE49-F238E27FC236}">
                <a16:creationId xmlns:a16="http://schemas.microsoft.com/office/drawing/2014/main" id="{8550AD8C-29B3-4B9F-3EAC-128D72E45029}"/>
              </a:ext>
            </a:extLst>
          </p:cNvPr>
          <p:cNvGrpSpPr/>
          <p:nvPr/>
        </p:nvGrpSpPr>
        <p:grpSpPr>
          <a:xfrm>
            <a:off x="5574580" y="49352"/>
            <a:ext cx="4062219" cy="4094094"/>
            <a:chOff x="5574580" y="49352"/>
            <a:chExt cx="4062219" cy="4094094"/>
          </a:xfrm>
        </p:grpSpPr>
        <p:grpSp>
          <p:nvGrpSpPr>
            <p:cNvPr id="653" name="Gruppe 652">
              <a:extLst>
                <a:ext uri="{FF2B5EF4-FFF2-40B4-BE49-F238E27FC236}">
                  <a16:creationId xmlns:a16="http://schemas.microsoft.com/office/drawing/2014/main" id="{5955F6B8-9FAD-002F-CE63-909895C701E8}"/>
                </a:ext>
              </a:extLst>
            </p:cNvPr>
            <p:cNvGrpSpPr/>
            <p:nvPr/>
          </p:nvGrpSpPr>
          <p:grpSpPr>
            <a:xfrm>
              <a:off x="6353607" y="389651"/>
              <a:ext cx="3283192" cy="3753795"/>
              <a:chOff x="7260331" y="0"/>
              <a:chExt cx="2578569" cy="3626260"/>
            </a:xfrm>
          </p:grpSpPr>
          <p:pic>
            <p:nvPicPr>
              <p:cNvPr id="1572" name="Billede 1571">
                <a:extLst>
                  <a:ext uri="{FF2B5EF4-FFF2-40B4-BE49-F238E27FC236}">
                    <a16:creationId xmlns:a16="http://schemas.microsoft.com/office/drawing/2014/main" id="{777DA42C-9D2D-467D-055B-06F963CA4860}"/>
                  </a:ext>
                </a:extLst>
              </p:cNvPr>
              <p:cNvPicPr>
                <a:picLocks noChangeAspect="1"/>
              </p:cNvPicPr>
              <p:nvPr/>
            </p:nvPicPr>
            <p:blipFill>
              <a:blip r:embed="rId4"/>
              <a:srcRect l="12802" t="15642" r="10372" b="21670"/>
              <a:stretch/>
            </p:blipFill>
            <p:spPr>
              <a:xfrm rot="5400000">
                <a:off x="6932214" y="707664"/>
                <a:ext cx="3136609" cy="2306064"/>
              </a:xfrm>
              <a:prstGeom prst="rect">
                <a:avLst/>
              </a:prstGeom>
            </p:spPr>
          </p:pic>
          <p:pic>
            <p:nvPicPr>
              <p:cNvPr id="1573" name="Billede 1572" descr="Et billede, der indeholder skærmbillede, Tablet, smartphone&#10;&#10;Automatisk genereret beskrivelse">
                <a:extLst>
                  <a:ext uri="{FF2B5EF4-FFF2-40B4-BE49-F238E27FC236}">
                    <a16:creationId xmlns:a16="http://schemas.microsoft.com/office/drawing/2014/main" id="{160C61D6-4DE9-72E4-0C5A-612DE7B733F2}"/>
                  </a:ext>
                </a:extLst>
              </p:cNvPr>
              <p:cNvPicPr>
                <a:picLocks noChangeAspect="1"/>
              </p:cNvPicPr>
              <p:nvPr/>
            </p:nvPicPr>
            <p:blipFill>
              <a:blip r:embed="rId5"/>
              <a:stretch>
                <a:fillRect/>
              </a:stretch>
            </p:blipFill>
            <p:spPr>
              <a:xfrm>
                <a:off x="7260331" y="0"/>
                <a:ext cx="2578569" cy="3626260"/>
              </a:xfrm>
              <a:prstGeom prst="rect">
                <a:avLst/>
              </a:prstGeom>
            </p:spPr>
          </p:pic>
        </p:grpSp>
        <p:pic>
          <p:nvPicPr>
            <p:cNvPr id="654" name="Picture 2" descr="Fyldstof, Pen, Fyldepen, Kontor, Skrive">
              <a:extLst>
                <a:ext uri="{FF2B5EF4-FFF2-40B4-BE49-F238E27FC236}">
                  <a16:creationId xmlns:a16="http://schemas.microsoft.com/office/drawing/2014/main" id="{2175ECB3-8E8D-14ED-26A8-BB8596E96856}"/>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3046573">
              <a:off x="5335761" y="288171"/>
              <a:ext cx="1536321" cy="1058683"/>
            </a:xfrm>
            <a:prstGeom prst="rect">
              <a:avLst/>
            </a:prstGeom>
            <a:noFill/>
            <a:extLst>
              <a:ext uri="{909E8E84-426E-40DD-AFC4-6F175D3DCCD1}">
                <a14:hiddenFill xmlns:a14="http://schemas.microsoft.com/office/drawing/2010/main">
                  <a:solidFill>
                    <a:srgbClr val="FFFFFF"/>
                  </a:solidFill>
                </a14:hiddenFill>
              </a:ext>
            </a:extLst>
          </p:spPr>
        </p:pic>
        <p:grpSp>
          <p:nvGrpSpPr>
            <p:cNvPr id="656" name="Gruppe 655">
              <a:extLst>
                <a:ext uri="{FF2B5EF4-FFF2-40B4-BE49-F238E27FC236}">
                  <a16:creationId xmlns:a16="http://schemas.microsoft.com/office/drawing/2014/main" id="{EE8E8928-528F-372B-6023-D2A491B211DB}"/>
                </a:ext>
              </a:extLst>
            </p:cNvPr>
            <p:cNvGrpSpPr/>
            <p:nvPr/>
          </p:nvGrpSpPr>
          <p:grpSpPr>
            <a:xfrm>
              <a:off x="6573451" y="1108818"/>
              <a:ext cx="939940" cy="525993"/>
              <a:chOff x="6615391" y="901686"/>
              <a:chExt cx="939940" cy="525993"/>
            </a:xfrm>
          </p:grpSpPr>
          <p:grpSp>
            <p:nvGrpSpPr>
              <p:cNvPr id="1557" name="Gruppe 1556">
                <a:extLst>
                  <a:ext uri="{FF2B5EF4-FFF2-40B4-BE49-F238E27FC236}">
                    <a16:creationId xmlns:a16="http://schemas.microsoft.com/office/drawing/2014/main" id="{40FD9B32-883A-4861-19A1-16B31885CAF3}"/>
                  </a:ext>
                </a:extLst>
              </p:cNvPr>
              <p:cNvGrpSpPr/>
              <p:nvPr/>
            </p:nvGrpSpPr>
            <p:grpSpPr>
              <a:xfrm>
                <a:off x="6615391" y="901686"/>
                <a:ext cx="844416" cy="525993"/>
                <a:chOff x="5932613" y="2076403"/>
                <a:chExt cx="613954" cy="382432"/>
              </a:xfrm>
            </p:grpSpPr>
            <p:sp>
              <p:nvSpPr>
                <p:cNvPr id="1569" name="Tekstfelt 1568">
                  <a:extLst>
                    <a:ext uri="{FF2B5EF4-FFF2-40B4-BE49-F238E27FC236}">
                      <a16:creationId xmlns:a16="http://schemas.microsoft.com/office/drawing/2014/main" id="{9C2CF347-BBB1-2754-967F-36622D558664}"/>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91</a:t>
                  </a:r>
                </a:p>
              </p:txBody>
            </p:sp>
            <p:sp>
              <p:nvSpPr>
                <p:cNvPr id="1570" name="Tekstfelt 1569">
                  <a:extLst>
                    <a:ext uri="{FF2B5EF4-FFF2-40B4-BE49-F238E27FC236}">
                      <a16:creationId xmlns:a16="http://schemas.microsoft.com/office/drawing/2014/main" id="{26B12DBD-701F-ECDC-AF96-A473C08E8908}"/>
                    </a:ext>
                  </a:extLst>
                </p:cNvPr>
                <p:cNvSpPr txBox="1"/>
                <p:nvPr/>
              </p:nvSpPr>
              <p:spPr>
                <a:xfrm>
                  <a:off x="6152081" y="2117747"/>
                  <a:ext cx="394486" cy="335661"/>
                </a:xfrm>
                <a:prstGeom prst="rect">
                  <a:avLst/>
                </a:prstGeom>
                <a:noFill/>
                <a:scene3d>
                  <a:camera prst="orthographicFront"/>
                  <a:lightRig rig="threePt" dir="t"/>
                </a:scene3d>
                <a:sp3d>
                  <a:bevelT h="38100"/>
                </a:sp3d>
              </p:spPr>
              <p:txBody>
                <a:bodyPr wrap="square" rtlCol="0">
                  <a:spAutoFit/>
                </a:bodyPr>
                <a:lstStyle/>
                <a:p>
                  <a:r>
                    <a:rPr lang="da-DK" sz="2400" dirty="0"/>
                    <a:t>Pa</a:t>
                  </a:r>
                </a:p>
              </p:txBody>
            </p:sp>
            <p:sp>
              <p:nvSpPr>
                <p:cNvPr id="1571" name="Tekstfelt 1570">
                  <a:extLst>
                    <a:ext uri="{FF2B5EF4-FFF2-40B4-BE49-F238E27FC236}">
                      <a16:creationId xmlns:a16="http://schemas.microsoft.com/office/drawing/2014/main" id="{B51A24A0-07BB-1C90-B418-56E275BB4AD3}"/>
                    </a:ext>
                  </a:extLst>
                </p:cNvPr>
                <p:cNvSpPr txBox="1"/>
                <p:nvPr/>
              </p:nvSpPr>
              <p:spPr>
                <a:xfrm>
                  <a:off x="5932613" y="2076403"/>
                  <a:ext cx="353220" cy="223776"/>
                </a:xfrm>
                <a:prstGeom prst="rect">
                  <a:avLst/>
                </a:prstGeom>
                <a:noFill/>
              </p:spPr>
              <p:txBody>
                <a:bodyPr wrap="square" rtlCol="0">
                  <a:spAutoFit/>
                </a:bodyPr>
                <a:lstStyle/>
                <a:p>
                  <a:r>
                    <a:rPr lang="da-DK" sz="1400" dirty="0"/>
                    <a:t>224</a:t>
                  </a:r>
                </a:p>
              </p:txBody>
            </p:sp>
          </p:grpSp>
          <p:cxnSp>
            <p:nvCxnSpPr>
              <p:cNvPr id="1558" name="Lige pilforbindelse 1557">
                <a:extLst>
                  <a:ext uri="{FF2B5EF4-FFF2-40B4-BE49-F238E27FC236}">
                    <a16:creationId xmlns:a16="http://schemas.microsoft.com/office/drawing/2014/main" id="{A3D67D33-ADAE-BE78-C2AD-20E5B3385FD4}"/>
                  </a:ext>
                </a:extLst>
              </p:cNvPr>
              <p:cNvCxnSpPr/>
              <p:nvPr/>
            </p:nvCxnSpPr>
            <p:spPr>
              <a:xfrm>
                <a:off x="7375331" y="1180715"/>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grpSp>
      <p:grpSp>
        <p:nvGrpSpPr>
          <p:cNvPr id="2583" name="Gruppe 2582">
            <a:extLst>
              <a:ext uri="{FF2B5EF4-FFF2-40B4-BE49-F238E27FC236}">
                <a16:creationId xmlns:a16="http://schemas.microsoft.com/office/drawing/2014/main" id="{A015599A-59FD-BB59-DD0A-E1F5DEA6AC9A}"/>
              </a:ext>
            </a:extLst>
          </p:cNvPr>
          <p:cNvGrpSpPr/>
          <p:nvPr/>
        </p:nvGrpSpPr>
        <p:grpSpPr>
          <a:xfrm>
            <a:off x="6225615" y="4658954"/>
            <a:ext cx="3506423" cy="576480"/>
            <a:chOff x="6225615" y="4658954"/>
            <a:chExt cx="3506423" cy="576480"/>
          </a:xfrm>
        </p:grpSpPr>
        <p:grpSp>
          <p:nvGrpSpPr>
            <p:cNvPr id="2519" name="Gruppe 2518">
              <a:extLst>
                <a:ext uri="{FF2B5EF4-FFF2-40B4-BE49-F238E27FC236}">
                  <a16:creationId xmlns:a16="http://schemas.microsoft.com/office/drawing/2014/main" id="{7A4ABB45-FA25-808E-C7D2-F4D7EB4F6893}"/>
                </a:ext>
              </a:extLst>
            </p:cNvPr>
            <p:cNvGrpSpPr/>
            <p:nvPr/>
          </p:nvGrpSpPr>
          <p:grpSpPr>
            <a:xfrm>
              <a:off x="6225615" y="4661475"/>
              <a:ext cx="667465" cy="566405"/>
              <a:chOff x="5685555" y="3711707"/>
              <a:chExt cx="667465" cy="566405"/>
            </a:xfrm>
          </p:grpSpPr>
          <p:sp>
            <p:nvSpPr>
              <p:cNvPr id="2544" name="Rektangel 2543">
                <a:hlinkClick r:id="rId7" action="ppaction://hlinksldjump"/>
                <a:extLst>
                  <a:ext uri="{FF2B5EF4-FFF2-40B4-BE49-F238E27FC236}">
                    <a16:creationId xmlns:a16="http://schemas.microsoft.com/office/drawing/2014/main" id="{F18204E6-DA88-0D61-70DA-3AA6208FB9DF}"/>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45" name="Tekstfelt 2544">
                <a:hlinkClick r:id="rId7" action="ppaction://hlinksldjump"/>
                <a:extLst>
                  <a:ext uri="{FF2B5EF4-FFF2-40B4-BE49-F238E27FC236}">
                    <a16:creationId xmlns:a16="http://schemas.microsoft.com/office/drawing/2014/main" id="{3101E430-A44B-1BC6-4B84-D785984E2229}"/>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89</a:t>
                </a:r>
              </a:p>
            </p:txBody>
          </p:sp>
          <p:sp>
            <p:nvSpPr>
              <p:cNvPr id="2546" name="Tekstfelt 2545">
                <a:hlinkClick r:id="rId7" action="ppaction://hlinksldjump"/>
                <a:extLst>
                  <a:ext uri="{FF2B5EF4-FFF2-40B4-BE49-F238E27FC236}">
                    <a16:creationId xmlns:a16="http://schemas.microsoft.com/office/drawing/2014/main" id="{C56E24A5-C90C-AEB7-BFAB-45666DC30078}"/>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Ac</a:t>
                </a:r>
              </a:p>
            </p:txBody>
          </p:sp>
          <p:sp>
            <p:nvSpPr>
              <p:cNvPr id="2547" name="Tekstfelt 2546">
                <a:hlinkClick r:id="rId7" action="ppaction://hlinksldjump"/>
                <a:extLst>
                  <a:ext uri="{FF2B5EF4-FFF2-40B4-BE49-F238E27FC236}">
                    <a16:creationId xmlns:a16="http://schemas.microsoft.com/office/drawing/2014/main" id="{9F586724-3126-DE47-3F30-7CC7D06FB806}"/>
                  </a:ext>
                </a:extLst>
              </p:cNvPr>
              <p:cNvSpPr txBox="1"/>
              <p:nvPr/>
            </p:nvSpPr>
            <p:spPr>
              <a:xfrm>
                <a:off x="5732912" y="3711707"/>
                <a:ext cx="583814" cy="215444"/>
              </a:xfrm>
              <a:prstGeom prst="rect">
                <a:avLst/>
              </a:prstGeom>
              <a:noFill/>
              <a:scene3d>
                <a:camera prst="orthographicFront"/>
                <a:lightRig rig="threePt" dir="t"/>
              </a:scene3d>
              <a:sp3d>
                <a:bevelT h="38100"/>
              </a:sp3d>
            </p:spPr>
            <p:txBody>
              <a:bodyPr wrap="none" rtlCol="0">
                <a:spAutoFit/>
              </a:bodyPr>
              <a:lstStyle/>
              <a:p>
                <a:r>
                  <a:rPr lang="da-DK" sz="800" dirty="0"/>
                  <a:t>Actinium</a:t>
                </a:r>
              </a:p>
            </p:txBody>
          </p:sp>
          <p:sp>
            <p:nvSpPr>
              <p:cNvPr id="2548" name="Tekstfelt 2547">
                <a:hlinkClick r:id="rId7" action="ppaction://hlinksldjump"/>
                <a:extLst>
                  <a:ext uri="{FF2B5EF4-FFF2-40B4-BE49-F238E27FC236}">
                    <a16:creationId xmlns:a16="http://schemas.microsoft.com/office/drawing/2014/main" id="{6471E55A-2496-0A70-8EC1-F5D5D956F58A}"/>
                  </a:ext>
                </a:extLst>
              </p:cNvPr>
              <p:cNvSpPr txBox="1"/>
              <p:nvPr/>
            </p:nvSpPr>
            <p:spPr>
              <a:xfrm>
                <a:off x="5685555" y="3844047"/>
                <a:ext cx="391454" cy="246221"/>
              </a:xfrm>
              <a:prstGeom prst="rect">
                <a:avLst/>
              </a:prstGeom>
              <a:noFill/>
            </p:spPr>
            <p:txBody>
              <a:bodyPr wrap="none" rtlCol="0">
                <a:spAutoFit/>
              </a:bodyPr>
              <a:lstStyle/>
              <a:p>
                <a:r>
                  <a:rPr lang="da-DK" sz="1000" dirty="0"/>
                  <a:t>220</a:t>
                </a:r>
              </a:p>
            </p:txBody>
          </p:sp>
        </p:grpSp>
        <p:grpSp>
          <p:nvGrpSpPr>
            <p:cNvPr id="2559" name="Gruppe 2558">
              <a:extLst>
                <a:ext uri="{FF2B5EF4-FFF2-40B4-BE49-F238E27FC236}">
                  <a16:creationId xmlns:a16="http://schemas.microsoft.com/office/drawing/2014/main" id="{60323580-B247-847F-E4D0-DDDCB1F87AD0}"/>
                </a:ext>
              </a:extLst>
            </p:cNvPr>
            <p:cNvGrpSpPr/>
            <p:nvPr/>
          </p:nvGrpSpPr>
          <p:grpSpPr>
            <a:xfrm>
              <a:off x="6929686" y="4658954"/>
              <a:ext cx="667465" cy="566405"/>
              <a:chOff x="5685555" y="3711707"/>
              <a:chExt cx="667465" cy="566405"/>
            </a:xfrm>
          </p:grpSpPr>
          <p:sp>
            <p:nvSpPr>
              <p:cNvPr id="2560" name="Rektangel 2559">
                <a:hlinkClick r:id="rId8" action="ppaction://hlinksldjump"/>
                <a:extLst>
                  <a:ext uri="{FF2B5EF4-FFF2-40B4-BE49-F238E27FC236}">
                    <a16:creationId xmlns:a16="http://schemas.microsoft.com/office/drawing/2014/main" id="{CA2A36FD-83D5-6588-53B4-78C3EF1C3134}"/>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61" name="Tekstfelt 2560">
                <a:hlinkClick r:id="rId8" action="ppaction://hlinksldjump"/>
                <a:extLst>
                  <a:ext uri="{FF2B5EF4-FFF2-40B4-BE49-F238E27FC236}">
                    <a16:creationId xmlns:a16="http://schemas.microsoft.com/office/drawing/2014/main" id="{CBF8633C-56E2-F2F8-5250-F30A0FD81F86}"/>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89</a:t>
                </a:r>
              </a:p>
            </p:txBody>
          </p:sp>
          <p:sp>
            <p:nvSpPr>
              <p:cNvPr id="2562" name="Tekstfelt 2561">
                <a:hlinkClick r:id="rId8" action="ppaction://hlinksldjump"/>
                <a:extLst>
                  <a:ext uri="{FF2B5EF4-FFF2-40B4-BE49-F238E27FC236}">
                    <a16:creationId xmlns:a16="http://schemas.microsoft.com/office/drawing/2014/main" id="{A2839D63-0B8D-DA2F-DB8E-12BF81A96099}"/>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Ac</a:t>
                </a:r>
              </a:p>
            </p:txBody>
          </p:sp>
          <p:sp>
            <p:nvSpPr>
              <p:cNvPr id="2563" name="Tekstfelt 2562">
                <a:hlinkClick r:id="rId8" action="ppaction://hlinksldjump"/>
                <a:extLst>
                  <a:ext uri="{FF2B5EF4-FFF2-40B4-BE49-F238E27FC236}">
                    <a16:creationId xmlns:a16="http://schemas.microsoft.com/office/drawing/2014/main" id="{8E683C80-9C86-D46E-D7C3-D5ADD0761993}"/>
                  </a:ext>
                </a:extLst>
              </p:cNvPr>
              <p:cNvSpPr txBox="1"/>
              <p:nvPr/>
            </p:nvSpPr>
            <p:spPr>
              <a:xfrm>
                <a:off x="5732912" y="3711707"/>
                <a:ext cx="583814" cy="215444"/>
              </a:xfrm>
              <a:prstGeom prst="rect">
                <a:avLst/>
              </a:prstGeom>
              <a:noFill/>
              <a:scene3d>
                <a:camera prst="orthographicFront"/>
                <a:lightRig rig="threePt" dir="t"/>
              </a:scene3d>
              <a:sp3d>
                <a:bevelT h="38100"/>
              </a:sp3d>
            </p:spPr>
            <p:txBody>
              <a:bodyPr wrap="none" rtlCol="0">
                <a:spAutoFit/>
              </a:bodyPr>
              <a:lstStyle/>
              <a:p>
                <a:r>
                  <a:rPr lang="da-DK" sz="800" dirty="0"/>
                  <a:t>Actinium</a:t>
                </a:r>
              </a:p>
            </p:txBody>
          </p:sp>
          <p:sp>
            <p:nvSpPr>
              <p:cNvPr id="2564" name="Tekstfelt 2563">
                <a:hlinkClick r:id="rId8" action="ppaction://hlinksldjump"/>
                <a:extLst>
                  <a:ext uri="{FF2B5EF4-FFF2-40B4-BE49-F238E27FC236}">
                    <a16:creationId xmlns:a16="http://schemas.microsoft.com/office/drawing/2014/main" id="{B0E12A06-F6EB-45C8-FA51-BC6A121EF856}"/>
                  </a:ext>
                </a:extLst>
              </p:cNvPr>
              <p:cNvSpPr txBox="1"/>
              <p:nvPr/>
            </p:nvSpPr>
            <p:spPr>
              <a:xfrm>
                <a:off x="5685555" y="3844047"/>
                <a:ext cx="391454" cy="246221"/>
              </a:xfrm>
              <a:prstGeom prst="rect">
                <a:avLst/>
              </a:prstGeom>
              <a:noFill/>
            </p:spPr>
            <p:txBody>
              <a:bodyPr wrap="none" rtlCol="0">
                <a:spAutoFit/>
              </a:bodyPr>
              <a:lstStyle/>
              <a:p>
                <a:r>
                  <a:rPr lang="da-DK" sz="1000" dirty="0"/>
                  <a:t>224</a:t>
                </a:r>
              </a:p>
            </p:txBody>
          </p:sp>
        </p:grpSp>
        <p:grpSp>
          <p:nvGrpSpPr>
            <p:cNvPr id="2565" name="Gruppe 2564">
              <a:extLst>
                <a:ext uri="{FF2B5EF4-FFF2-40B4-BE49-F238E27FC236}">
                  <a16:creationId xmlns:a16="http://schemas.microsoft.com/office/drawing/2014/main" id="{F1847732-4FA3-2CE8-7F9E-7B28E5F38EA7}"/>
                </a:ext>
              </a:extLst>
            </p:cNvPr>
            <p:cNvGrpSpPr/>
            <p:nvPr/>
          </p:nvGrpSpPr>
          <p:grpSpPr>
            <a:xfrm>
              <a:off x="7645092" y="4663994"/>
              <a:ext cx="667465" cy="566405"/>
              <a:chOff x="5685555" y="3711707"/>
              <a:chExt cx="667465" cy="566405"/>
            </a:xfrm>
          </p:grpSpPr>
          <p:sp>
            <p:nvSpPr>
              <p:cNvPr id="2566" name="Rektangel 2565">
                <a:hlinkClick r:id="rId8" action="ppaction://hlinksldjump"/>
                <a:extLst>
                  <a:ext uri="{FF2B5EF4-FFF2-40B4-BE49-F238E27FC236}">
                    <a16:creationId xmlns:a16="http://schemas.microsoft.com/office/drawing/2014/main" id="{BFD7E4FE-9CCB-CEA3-B328-BC1B0D193AEB}"/>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67" name="Tekstfelt 2566">
                <a:hlinkClick r:id="rId8" action="ppaction://hlinksldjump"/>
                <a:extLst>
                  <a:ext uri="{FF2B5EF4-FFF2-40B4-BE49-F238E27FC236}">
                    <a16:creationId xmlns:a16="http://schemas.microsoft.com/office/drawing/2014/main" id="{282A4BE0-1C9F-5484-40F6-8794B834BE54}"/>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92</a:t>
                </a:r>
              </a:p>
            </p:txBody>
          </p:sp>
          <p:sp>
            <p:nvSpPr>
              <p:cNvPr id="2568" name="Tekstfelt 2567">
                <a:hlinkClick r:id="rId8" action="ppaction://hlinksldjump"/>
                <a:extLst>
                  <a:ext uri="{FF2B5EF4-FFF2-40B4-BE49-F238E27FC236}">
                    <a16:creationId xmlns:a16="http://schemas.microsoft.com/office/drawing/2014/main" id="{4E56F2D8-7753-2065-A2CC-3C8ECF699701}"/>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U</a:t>
                </a:r>
              </a:p>
            </p:txBody>
          </p:sp>
          <p:sp>
            <p:nvSpPr>
              <p:cNvPr id="2569" name="Tekstfelt 2568">
                <a:hlinkClick r:id="rId8" action="ppaction://hlinksldjump"/>
                <a:extLst>
                  <a:ext uri="{FF2B5EF4-FFF2-40B4-BE49-F238E27FC236}">
                    <a16:creationId xmlns:a16="http://schemas.microsoft.com/office/drawing/2014/main" id="{AA137D48-9030-55C5-1C0E-73C864EC34BC}"/>
                  </a:ext>
                </a:extLst>
              </p:cNvPr>
              <p:cNvSpPr txBox="1"/>
              <p:nvPr/>
            </p:nvSpPr>
            <p:spPr>
              <a:xfrm>
                <a:off x="5814800" y="3711707"/>
                <a:ext cx="399468" cy="215444"/>
              </a:xfrm>
              <a:prstGeom prst="rect">
                <a:avLst/>
              </a:prstGeom>
              <a:noFill/>
              <a:scene3d>
                <a:camera prst="orthographicFront"/>
                <a:lightRig rig="threePt" dir="t"/>
              </a:scene3d>
              <a:sp3d>
                <a:bevelT h="38100"/>
              </a:sp3d>
            </p:spPr>
            <p:txBody>
              <a:bodyPr wrap="none" rtlCol="0">
                <a:spAutoFit/>
              </a:bodyPr>
              <a:lstStyle/>
              <a:p>
                <a:r>
                  <a:rPr lang="da-DK" sz="800" dirty="0"/>
                  <a:t>Uran</a:t>
                </a:r>
              </a:p>
            </p:txBody>
          </p:sp>
          <p:sp>
            <p:nvSpPr>
              <p:cNvPr id="2570" name="Tekstfelt 2569">
                <a:hlinkClick r:id="rId8" action="ppaction://hlinksldjump"/>
                <a:extLst>
                  <a:ext uri="{FF2B5EF4-FFF2-40B4-BE49-F238E27FC236}">
                    <a16:creationId xmlns:a16="http://schemas.microsoft.com/office/drawing/2014/main" id="{50705310-E8D0-5435-D282-C3A1AFD8ACA5}"/>
                  </a:ext>
                </a:extLst>
              </p:cNvPr>
              <p:cNvSpPr txBox="1"/>
              <p:nvPr/>
            </p:nvSpPr>
            <p:spPr>
              <a:xfrm>
                <a:off x="5685555" y="3844047"/>
                <a:ext cx="391454" cy="246221"/>
              </a:xfrm>
              <a:prstGeom prst="rect">
                <a:avLst/>
              </a:prstGeom>
              <a:noFill/>
            </p:spPr>
            <p:txBody>
              <a:bodyPr wrap="none" rtlCol="0">
                <a:spAutoFit/>
              </a:bodyPr>
              <a:lstStyle/>
              <a:p>
                <a:r>
                  <a:rPr lang="da-DK" sz="1000" dirty="0"/>
                  <a:t>227</a:t>
                </a:r>
              </a:p>
            </p:txBody>
          </p:sp>
        </p:grpSp>
        <p:grpSp>
          <p:nvGrpSpPr>
            <p:cNvPr id="2571" name="Gruppe 2570">
              <a:extLst>
                <a:ext uri="{FF2B5EF4-FFF2-40B4-BE49-F238E27FC236}">
                  <a16:creationId xmlns:a16="http://schemas.microsoft.com/office/drawing/2014/main" id="{AC1B7DDE-C30D-5803-1661-5A521A61EF2D}"/>
                </a:ext>
              </a:extLst>
            </p:cNvPr>
            <p:cNvGrpSpPr/>
            <p:nvPr/>
          </p:nvGrpSpPr>
          <p:grpSpPr>
            <a:xfrm>
              <a:off x="8349166" y="4669029"/>
              <a:ext cx="667465" cy="566405"/>
              <a:chOff x="5685555" y="3711707"/>
              <a:chExt cx="667465" cy="566405"/>
            </a:xfrm>
          </p:grpSpPr>
          <p:sp>
            <p:nvSpPr>
              <p:cNvPr id="2572" name="Rektangel 2571">
                <a:hlinkClick r:id="rId8" action="ppaction://hlinksldjump"/>
                <a:extLst>
                  <a:ext uri="{FF2B5EF4-FFF2-40B4-BE49-F238E27FC236}">
                    <a16:creationId xmlns:a16="http://schemas.microsoft.com/office/drawing/2014/main" id="{193F5E29-A3BF-23C6-2E83-D7C3F7DFFA59}"/>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73" name="Tekstfelt 2572">
                <a:hlinkClick r:id="rId8" action="ppaction://hlinksldjump"/>
                <a:extLst>
                  <a:ext uri="{FF2B5EF4-FFF2-40B4-BE49-F238E27FC236}">
                    <a16:creationId xmlns:a16="http://schemas.microsoft.com/office/drawing/2014/main" id="{6AA881B7-FE8F-7CFD-08C8-1D810DF7C9F0}"/>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92</a:t>
                </a:r>
              </a:p>
            </p:txBody>
          </p:sp>
          <p:sp>
            <p:nvSpPr>
              <p:cNvPr id="2574" name="Tekstfelt 2573">
                <a:hlinkClick r:id="rId8" action="ppaction://hlinksldjump"/>
                <a:extLst>
                  <a:ext uri="{FF2B5EF4-FFF2-40B4-BE49-F238E27FC236}">
                    <a16:creationId xmlns:a16="http://schemas.microsoft.com/office/drawing/2014/main" id="{B5419B06-C8AB-F4E8-8175-85F70ACF69BC}"/>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U</a:t>
                </a:r>
              </a:p>
            </p:txBody>
          </p:sp>
          <p:sp>
            <p:nvSpPr>
              <p:cNvPr id="2575" name="Tekstfelt 2574">
                <a:hlinkClick r:id="rId8" action="ppaction://hlinksldjump"/>
                <a:extLst>
                  <a:ext uri="{FF2B5EF4-FFF2-40B4-BE49-F238E27FC236}">
                    <a16:creationId xmlns:a16="http://schemas.microsoft.com/office/drawing/2014/main" id="{40171227-5BB3-9A19-7DC9-A5FA0C1DB235}"/>
                  </a:ext>
                </a:extLst>
              </p:cNvPr>
              <p:cNvSpPr txBox="1"/>
              <p:nvPr/>
            </p:nvSpPr>
            <p:spPr>
              <a:xfrm>
                <a:off x="5835272" y="3711707"/>
                <a:ext cx="399468" cy="215444"/>
              </a:xfrm>
              <a:prstGeom prst="rect">
                <a:avLst/>
              </a:prstGeom>
              <a:noFill/>
              <a:scene3d>
                <a:camera prst="orthographicFront"/>
                <a:lightRig rig="threePt" dir="t"/>
              </a:scene3d>
              <a:sp3d>
                <a:bevelT h="38100"/>
              </a:sp3d>
            </p:spPr>
            <p:txBody>
              <a:bodyPr wrap="none" rtlCol="0">
                <a:spAutoFit/>
              </a:bodyPr>
              <a:lstStyle/>
              <a:p>
                <a:r>
                  <a:rPr lang="da-DK" sz="800" dirty="0"/>
                  <a:t>Uran</a:t>
                </a:r>
              </a:p>
            </p:txBody>
          </p:sp>
          <p:sp>
            <p:nvSpPr>
              <p:cNvPr id="2576" name="Tekstfelt 2575">
                <a:hlinkClick r:id="rId8" action="ppaction://hlinksldjump"/>
                <a:extLst>
                  <a:ext uri="{FF2B5EF4-FFF2-40B4-BE49-F238E27FC236}">
                    <a16:creationId xmlns:a16="http://schemas.microsoft.com/office/drawing/2014/main" id="{50C78F94-9276-A435-8BCA-D159D0E3F728}"/>
                  </a:ext>
                </a:extLst>
              </p:cNvPr>
              <p:cNvSpPr txBox="1"/>
              <p:nvPr/>
            </p:nvSpPr>
            <p:spPr>
              <a:xfrm>
                <a:off x="5685555" y="3844047"/>
                <a:ext cx="391454" cy="246221"/>
              </a:xfrm>
              <a:prstGeom prst="rect">
                <a:avLst/>
              </a:prstGeom>
              <a:noFill/>
            </p:spPr>
            <p:txBody>
              <a:bodyPr wrap="none" rtlCol="0">
                <a:spAutoFit/>
              </a:bodyPr>
              <a:lstStyle/>
              <a:p>
                <a:r>
                  <a:rPr lang="da-DK" sz="1000" dirty="0"/>
                  <a:t>224</a:t>
                </a:r>
              </a:p>
            </p:txBody>
          </p:sp>
        </p:grpSp>
        <p:grpSp>
          <p:nvGrpSpPr>
            <p:cNvPr id="2577" name="Gruppe 2576">
              <a:extLst>
                <a:ext uri="{FF2B5EF4-FFF2-40B4-BE49-F238E27FC236}">
                  <a16:creationId xmlns:a16="http://schemas.microsoft.com/office/drawing/2014/main" id="{3846C898-74DA-4495-F1E6-FEA1A4553A8B}"/>
                </a:ext>
              </a:extLst>
            </p:cNvPr>
            <p:cNvGrpSpPr/>
            <p:nvPr/>
          </p:nvGrpSpPr>
          <p:grpSpPr>
            <a:xfrm>
              <a:off x="9064573" y="4662726"/>
              <a:ext cx="667465" cy="566405"/>
              <a:chOff x="5685555" y="3711707"/>
              <a:chExt cx="667465" cy="566405"/>
            </a:xfrm>
          </p:grpSpPr>
          <p:sp>
            <p:nvSpPr>
              <p:cNvPr id="2578" name="Rektangel 2577">
                <a:hlinkClick r:id="rId8" action="ppaction://hlinksldjump"/>
                <a:extLst>
                  <a:ext uri="{FF2B5EF4-FFF2-40B4-BE49-F238E27FC236}">
                    <a16:creationId xmlns:a16="http://schemas.microsoft.com/office/drawing/2014/main" id="{F23133ED-14A3-381F-986B-3572C192EA4D}"/>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79" name="Tekstfelt 2578">
                <a:hlinkClick r:id="rId8" action="ppaction://hlinksldjump"/>
                <a:extLst>
                  <a:ext uri="{FF2B5EF4-FFF2-40B4-BE49-F238E27FC236}">
                    <a16:creationId xmlns:a16="http://schemas.microsoft.com/office/drawing/2014/main" id="{4EB8BF77-D154-DD55-EA57-18935D498C71}"/>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90</a:t>
                </a:r>
              </a:p>
            </p:txBody>
          </p:sp>
          <p:sp>
            <p:nvSpPr>
              <p:cNvPr id="2580" name="Tekstfelt 2579">
                <a:hlinkClick r:id="rId8" action="ppaction://hlinksldjump"/>
                <a:extLst>
                  <a:ext uri="{FF2B5EF4-FFF2-40B4-BE49-F238E27FC236}">
                    <a16:creationId xmlns:a16="http://schemas.microsoft.com/office/drawing/2014/main" id="{56C77CE8-1539-D97C-7990-7E28CE2E6479}"/>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Th</a:t>
                </a:r>
                <a:endParaRPr lang="da-DK" sz="1600" dirty="0"/>
              </a:p>
            </p:txBody>
          </p:sp>
          <p:sp>
            <p:nvSpPr>
              <p:cNvPr id="2581" name="Tekstfelt 2580">
                <a:hlinkClick r:id="rId8" action="ppaction://hlinksldjump"/>
                <a:extLst>
                  <a:ext uri="{FF2B5EF4-FFF2-40B4-BE49-F238E27FC236}">
                    <a16:creationId xmlns:a16="http://schemas.microsoft.com/office/drawing/2014/main" id="{5E0AD64F-A539-DC2A-A72D-8F9063BC83D5}"/>
                  </a:ext>
                </a:extLst>
              </p:cNvPr>
              <p:cNvSpPr txBox="1"/>
              <p:nvPr/>
            </p:nvSpPr>
            <p:spPr>
              <a:xfrm>
                <a:off x="5760208" y="3711707"/>
                <a:ext cx="550151" cy="215444"/>
              </a:xfrm>
              <a:prstGeom prst="rect">
                <a:avLst/>
              </a:prstGeom>
              <a:noFill/>
              <a:scene3d>
                <a:camera prst="orthographicFront"/>
                <a:lightRig rig="threePt" dir="t"/>
              </a:scene3d>
              <a:sp3d>
                <a:bevelT h="38100"/>
              </a:sp3d>
            </p:spPr>
            <p:txBody>
              <a:bodyPr wrap="none" rtlCol="0">
                <a:spAutoFit/>
              </a:bodyPr>
              <a:lstStyle/>
              <a:p>
                <a:r>
                  <a:rPr lang="da-DK" sz="800" dirty="0"/>
                  <a:t>Thorium</a:t>
                </a:r>
              </a:p>
            </p:txBody>
          </p:sp>
          <p:sp>
            <p:nvSpPr>
              <p:cNvPr id="2582" name="Tekstfelt 2581">
                <a:hlinkClick r:id="rId8" action="ppaction://hlinksldjump"/>
                <a:extLst>
                  <a:ext uri="{FF2B5EF4-FFF2-40B4-BE49-F238E27FC236}">
                    <a16:creationId xmlns:a16="http://schemas.microsoft.com/office/drawing/2014/main" id="{D309854F-B298-975E-8B66-C281520B5F06}"/>
                  </a:ext>
                </a:extLst>
              </p:cNvPr>
              <p:cNvSpPr txBox="1"/>
              <p:nvPr/>
            </p:nvSpPr>
            <p:spPr>
              <a:xfrm>
                <a:off x="5685555" y="3844047"/>
                <a:ext cx="391454" cy="246221"/>
              </a:xfrm>
              <a:prstGeom prst="rect">
                <a:avLst/>
              </a:prstGeom>
              <a:noFill/>
            </p:spPr>
            <p:txBody>
              <a:bodyPr wrap="none" rtlCol="0">
                <a:spAutoFit/>
              </a:bodyPr>
              <a:lstStyle/>
              <a:p>
                <a:r>
                  <a:rPr lang="da-DK" sz="1000" dirty="0"/>
                  <a:t>224</a:t>
                </a:r>
              </a:p>
            </p:txBody>
          </p:sp>
        </p:grpSp>
      </p:grpSp>
      <p:grpSp>
        <p:nvGrpSpPr>
          <p:cNvPr id="2584" name="Gruppe 2583">
            <a:extLst>
              <a:ext uri="{FF2B5EF4-FFF2-40B4-BE49-F238E27FC236}">
                <a16:creationId xmlns:a16="http://schemas.microsoft.com/office/drawing/2014/main" id="{B7F010C9-F82A-D29C-8F0A-0E97EF4183CF}"/>
              </a:ext>
            </a:extLst>
          </p:cNvPr>
          <p:cNvGrpSpPr/>
          <p:nvPr/>
        </p:nvGrpSpPr>
        <p:grpSpPr>
          <a:xfrm>
            <a:off x="6215534" y="5344133"/>
            <a:ext cx="3511717" cy="576480"/>
            <a:chOff x="6225615" y="4658954"/>
            <a:chExt cx="3511717" cy="576480"/>
          </a:xfrm>
        </p:grpSpPr>
        <p:grpSp>
          <p:nvGrpSpPr>
            <p:cNvPr id="2585" name="Gruppe 2584">
              <a:extLst>
                <a:ext uri="{FF2B5EF4-FFF2-40B4-BE49-F238E27FC236}">
                  <a16:creationId xmlns:a16="http://schemas.microsoft.com/office/drawing/2014/main" id="{C53173CD-128F-3CCE-488A-7B254437B104}"/>
                </a:ext>
              </a:extLst>
            </p:cNvPr>
            <p:cNvGrpSpPr/>
            <p:nvPr/>
          </p:nvGrpSpPr>
          <p:grpSpPr>
            <a:xfrm>
              <a:off x="6225615" y="4661475"/>
              <a:ext cx="667465" cy="566405"/>
              <a:chOff x="5685555" y="3711707"/>
              <a:chExt cx="667465" cy="566405"/>
            </a:xfrm>
          </p:grpSpPr>
          <p:sp>
            <p:nvSpPr>
              <p:cNvPr id="2610" name="Rektangel 2609">
                <a:hlinkClick r:id="rId8" action="ppaction://hlinksldjump"/>
                <a:extLst>
                  <a:ext uri="{FF2B5EF4-FFF2-40B4-BE49-F238E27FC236}">
                    <a16:creationId xmlns:a16="http://schemas.microsoft.com/office/drawing/2014/main" id="{08421D9E-D437-FD24-30A0-58DA97754318}"/>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11" name="Tekstfelt 2610">
                <a:hlinkClick r:id="rId8" action="ppaction://hlinksldjump"/>
                <a:extLst>
                  <a:ext uri="{FF2B5EF4-FFF2-40B4-BE49-F238E27FC236}">
                    <a16:creationId xmlns:a16="http://schemas.microsoft.com/office/drawing/2014/main" id="{F255AF9E-A486-CEAA-9F96-8A17BEC8956C}"/>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90</a:t>
                </a:r>
              </a:p>
            </p:txBody>
          </p:sp>
          <p:sp>
            <p:nvSpPr>
              <p:cNvPr id="2612" name="Tekstfelt 2611">
                <a:hlinkClick r:id="rId8" action="ppaction://hlinksldjump"/>
                <a:extLst>
                  <a:ext uri="{FF2B5EF4-FFF2-40B4-BE49-F238E27FC236}">
                    <a16:creationId xmlns:a16="http://schemas.microsoft.com/office/drawing/2014/main" id="{0FF15472-9A81-3564-5B5E-3B3B007B0C83}"/>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Th</a:t>
                </a:r>
                <a:endParaRPr lang="da-DK" sz="1600" dirty="0"/>
              </a:p>
            </p:txBody>
          </p:sp>
          <p:sp>
            <p:nvSpPr>
              <p:cNvPr id="2613" name="Tekstfelt 2612">
                <a:hlinkClick r:id="rId8" action="ppaction://hlinksldjump"/>
                <a:extLst>
                  <a:ext uri="{FF2B5EF4-FFF2-40B4-BE49-F238E27FC236}">
                    <a16:creationId xmlns:a16="http://schemas.microsoft.com/office/drawing/2014/main" id="{418EE8AE-A4FD-70D2-3285-0DD4D5C2D24F}"/>
                  </a:ext>
                </a:extLst>
              </p:cNvPr>
              <p:cNvSpPr txBox="1"/>
              <p:nvPr/>
            </p:nvSpPr>
            <p:spPr>
              <a:xfrm>
                <a:off x="5760208" y="3711707"/>
                <a:ext cx="550151" cy="215444"/>
              </a:xfrm>
              <a:prstGeom prst="rect">
                <a:avLst/>
              </a:prstGeom>
              <a:noFill/>
              <a:scene3d>
                <a:camera prst="orthographicFront"/>
                <a:lightRig rig="threePt" dir="t"/>
              </a:scene3d>
              <a:sp3d>
                <a:bevelT h="38100"/>
              </a:sp3d>
            </p:spPr>
            <p:txBody>
              <a:bodyPr wrap="none" rtlCol="0">
                <a:spAutoFit/>
              </a:bodyPr>
              <a:lstStyle/>
              <a:p>
                <a:r>
                  <a:rPr lang="da-DK" sz="800" dirty="0"/>
                  <a:t>Thorium</a:t>
                </a:r>
              </a:p>
            </p:txBody>
          </p:sp>
          <p:sp>
            <p:nvSpPr>
              <p:cNvPr id="2614" name="Tekstfelt 2613">
                <a:hlinkClick r:id="rId8" action="ppaction://hlinksldjump"/>
                <a:extLst>
                  <a:ext uri="{FF2B5EF4-FFF2-40B4-BE49-F238E27FC236}">
                    <a16:creationId xmlns:a16="http://schemas.microsoft.com/office/drawing/2014/main" id="{2069E86D-BF58-E307-9629-BFEB66DD9081}"/>
                  </a:ext>
                </a:extLst>
              </p:cNvPr>
              <p:cNvSpPr txBox="1"/>
              <p:nvPr/>
            </p:nvSpPr>
            <p:spPr>
              <a:xfrm>
                <a:off x="5685555" y="3844047"/>
                <a:ext cx="391454" cy="246221"/>
              </a:xfrm>
              <a:prstGeom prst="rect">
                <a:avLst/>
              </a:prstGeom>
              <a:noFill/>
            </p:spPr>
            <p:txBody>
              <a:bodyPr wrap="none" rtlCol="0">
                <a:spAutoFit/>
              </a:bodyPr>
              <a:lstStyle/>
              <a:p>
                <a:r>
                  <a:rPr lang="da-DK" sz="1000" dirty="0"/>
                  <a:t>222</a:t>
                </a:r>
              </a:p>
            </p:txBody>
          </p:sp>
        </p:grpSp>
        <p:grpSp>
          <p:nvGrpSpPr>
            <p:cNvPr id="2586" name="Gruppe 2585">
              <a:extLst>
                <a:ext uri="{FF2B5EF4-FFF2-40B4-BE49-F238E27FC236}">
                  <a16:creationId xmlns:a16="http://schemas.microsoft.com/office/drawing/2014/main" id="{3B3A2735-2FD2-CEDF-5131-F6287FEBF69D}"/>
                </a:ext>
              </a:extLst>
            </p:cNvPr>
            <p:cNvGrpSpPr/>
            <p:nvPr/>
          </p:nvGrpSpPr>
          <p:grpSpPr>
            <a:xfrm>
              <a:off x="6929686" y="4658954"/>
              <a:ext cx="692819" cy="566405"/>
              <a:chOff x="5685555" y="3711707"/>
              <a:chExt cx="692819" cy="566405"/>
            </a:xfrm>
          </p:grpSpPr>
          <p:sp>
            <p:nvSpPr>
              <p:cNvPr id="2605" name="Rektangel 2604">
                <a:hlinkClick r:id="rId8" action="ppaction://hlinksldjump"/>
                <a:extLst>
                  <a:ext uri="{FF2B5EF4-FFF2-40B4-BE49-F238E27FC236}">
                    <a16:creationId xmlns:a16="http://schemas.microsoft.com/office/drawing/2014/main" id="{AE86D3ED-AC6C-57DE-27B3-4BED048C0A9C}"/>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06" name="Tekstfelt 2605">
                <a:hlinkClick r:id="rId8" action="ppaction://hlinksldjump"/>
                <a:extLst>
                  <a:ext uri="{FF2B5EF4-FFF2-40B4-BE49-F238E27FC236}">
                    <a16:creationId xmlns:a16="http://schemas.microsoft.com/office/drawing/2014/main" id="{B068C43C-6203-596C-0790-AA45EEA35772}"/>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93</a:t>
                </a:r>
              </a:p>
            </p:txBody>
          </p:sp>
          <p:sp>
            <p:nvSpPr>
              <p:cNvPr id="2607" name="Tekstfelt 2606">
                <a:hlinkClick r:id="rId8" action="ppaction://hlinksldjump"/>
                <a:extLst>
                  <a:ext uri="{FF2B5EF4-FFF2-40B4-BE49-F238E27FC236}">
                    <a16:creationId xmlns:a16="http://schemas.microsoft.com/office/drawing/2014/main" id="{AE7A0E2B-FA2E-3000-EC58-AC49CC0D5B4A}"/>
                  </a:ext>
                </a:extLst>
              </p:cNvPr>
              <p:cNvSpPr txBox="1"/>
              <p:nvPr/>
            </p:nvSpPr>
            <p:spPr>
              <a:xfrm>
                <a:off x="5908520" y="3866463"/>
                <a:ext cx="468000" cy="324000"/>
              </a:xfrm>
              <a:prstGeom prst="rect">
                <a:avLst/>
              </a:prstGeom>
              <a:noFill/>
              <a:scene3d>
                <a:camera prst="orthographicFront"/>
                <a:lightRig rig="threePt" dir="t"/>
              </a:scene3d>
              <a:sp3d>
                <a:bevelT h="38100"/>
              </a:sp3d>
            </p:spPr>
            <p:txBody>
              <a:bodyPr wrap="square" rtlCol="0">
                <a:spAutoFit/>
              </a:bodyPr>
              <a:lstStyle/>
              <a:p>
                <a:r>
                  <a:rPr lang="da-DK" sz="1600" dirty="0" err="1"/>
                  <a:t>Np</a:t>
                </a:r>
                <a:endParaRPr lang="da-DK" sz="1600" dirty="0"/>
              </a:p>
            </p:txBody>
          </p:sp>
          <p:sp>
            <p:nvSpPr>
              <p:cNvPr id="2608" name="Tekstfelt 2607">
                <a:hlinkClick r:id="rId8" action="ppaction://hlinksldjump"/>
                <a:extLst>
                  <a:ext uri="{FF2B5EF4-FFF2-40B4-BE49-F238E27FC236}">
                    <a16:creationId xmlns:a16="http://schemas.microsoft.com/office/drawing/2014/main" id="{8AAE9DB8-6B36-B5EE-1187-7246118D9B00}"/>
                  </a:ext>
                </a:extLst>
              </p:cNvPr>
              <p:cNvSpPr txBox="1"/>
              <p:nvPr/>
            </p:nvSpPr>
            <p:spPr>
              <a:xfrm>
                <a:off x="5691968" y="3711707"/>
                <a:ext cx="686406" cy="215444"/>
              </a:xfrm>
              <a:prstGeom prst="rect">
                <a:avLst/>
              </a:prstGeom>
              <a:noFill/>
              <a:scene3d>
                <a:camera prst="orthographicFront"/>
                <a:lightRig rig="threePt" dir="t"/>
              </a:scene3d>
              <a:sp3d>
                <a:bevelT h="38100"/>
              </a:sp3d>
            </p:spPr>
            <p:txBody>
              <a:bodyPr wrap="none" rtlCol="0">
                <a:spAutoFit/>
              </a:bodyPr>
              <a:lstStyle/>
              <a:p>
                <a:r>
                  <a:rPr lang="da-DK" sz="800" dirty="0"/>
                  <a:t>Neptunium</a:t>
                </a:r>
              </a:p>
            </p:txBody>
          </p:sp>
          <p:sp>
            <p:nvSpPr>
              <p:cNvPr id="2609" name="Tekstfelt 2608">
                <a:hlinkClick r:id="rId8" action="ppaction://hlinksldjump"/>
                <a:extLst>
                  <a:ext uri="{FF2B5EF4-FFF2-40B4-BE49-F238E27FC236}">
                    <a16:creationId xmlns:a16="http://schemas.microsoft.com/office/drawing/2014/main" id="{E9B1D597-F577-151B-DE80-7338522040D6}"/>
                  </a:ext>
                </a:extLst>
              </p:cNvPr>
              <p:cNvSpPr txBox="1"/>
              <p:nvPr/>
            </p:nvSpPr>
            <p:spPr>
              <a:xfrm>
                <a:off x="5685555" y="3844047"/>
                <a:ext cx="391454" cy="246221"/>
              </a:xfrm>
              <a:prstGeom prst="rect">
                <a:avLst/>
              </a:prstGeom>
              <a:noFill/>
            </p:spPr>
            <p:txBody>
              <a:bodyPr wrap="none" rtlCol="0">
                <a:spAutoFit/>
              </a:bodyPr>
              <a:lstStyle/>
              <a:p>
                <a:r>
                  <a:rPr lang="da-DK" sz="1000" dirty="0"/>
                  <a:t>224</a:t>
                </a:r>
              </a:p>
            </p:txBody>
          </p:sp>
        </p:grpSp>
        <p:grpSp>
          <p:nvGrpSpPr>
            <p:cNvPr id="2587" name="Gruppe 2586">
              <a:extLst>
                <a:ext uri="{FF2B5EF4-FFF2-40B4-BE49-F238E27FC236}">
                  <a16:creationId xmlns:a16="http://schemas.microsoft.com/office/drawing/2014/main" id="{6F595446-7155-735F-6E1D-B4227A93C053}"/>
                </a:ext>
              </a:extLst>
            </p:cNvPr>
            <p:cNvGrpSpPr/>
            <p:nvPr/>
          </p:nvGrpSpPr>
          <p:grpSpPr>
            <a:xfrm>
              <a:off x="7645092" y="4663994"/>
              <a:ext cx="711437" cy="566405"/>
              <a:chOff x="5685555" y="3711707"/>
              <a:chExt cx="711437" cy="566405"/>
            </a:xfrm>
          </p:grpSpPr>
          <p:sp>
            <p:nvSpPr>
              <p:cNvPr id="2600" name="Rektangel 2599">
                <a:hlinkClick r:id="rId8" action="ppaction://hlinksldjump"/>
                <a:extLst>
                  <a:ext uri="{FF2B5EF4-FFF2-40B4-BE49-F238E27FC236}">
                    <a16:creationId xmlns:a16="http://schemas.microsoft.com/office/drawing/2014/main" id="{831F39AA-CB88-B2F7-49E9-D5DF339C9063}"/>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01" name="Tekstfelt 2600">
                <a:hlinkClick r:id="rId8" action="ppaction://hlinksldjump"/>
                <a:extLst>
                  <a:ext uri="{FF2B5EF4-FFF2-40B4-BE49-F238E27FC236}">
                    <a16:creationId xmlns:a16="http://schemas.microsoft.com/office/drawing/2014/main" id="{CE433D83-CFA1-44DA-6B17-8FAAF59AE5D1}"/>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93</a:t>
                </a:r>
              </a:p>
            </p:txBody>
          </p:sp>
          <p:sp>
            <p:nvSpPr>
              <p:cNvPr id="2602" name="Tekstfelt 2601">
                <a:hlinkClick r:id="rId8" action="ppaction://hlinksldjump"/>
                <a:extLst>
                  <a:ext uri="{FF2B5EF4-FFF2-40B4-BE49-F238E27FC236}">
                    <a16:creationId xmlns:a16="http://schemas.microsoft.com/office/drawing/2014/main" id="{8F8FC470-85E0-6E1B-37B1-05663D002AEE}"/>
                  </a:ext>
                </a:extLst>
              </p:cNvPr>
              <p:cNvSpPr txBox="1"/>
              <p:nvPr/>
            </p:nvSpPr>
            <p:spPr>
              <a:xfrm>
                <a:off x="5928992" y="3866463"/>
                <a:ext cx="468000" cy="324000"/>
              </a:xfrm>
              <a:prstGeom prst="rect">
                <a:avLst/>
              </a:prstGeom>
              <a:noFill/>
              <a:scene3d>
                <a:camera prst="orthographicFront"/>
                <a:lightRig rig="threePt" dir="t"/>
              </a:scene3d>
              <a:sp3d>
                <a:bevelT h="38100"/>
              </a:sp3d>
            </p:spPr>
            <p:txBody>
              <a:bodyPr wrap="square" rtlCol="0">
                <a:spAutoFit/>
              </a:bodyPr>
              <a:lstStyle/>
              <a:p>
                <a:r>
                  <a:rPr lang="da-DK" sz="1600" dirty="0" err="1"/>
                  <a:t>Np</a:t>
                </a:r>
                <a:endParaRPr lang="da-DK" sz="1600" dirty="0"/>
              </a:p>
            </p:txBody>
          </p:sp>
          <p:sp>
            <p:nvSpPr>
              <p:cNvPr id="2603" name="Tekstfelt 2602">
                <a:hlinkClick r:id="rId8" action="ppaction://hlinksldjump"/>
                <a:extLst>
                  <a:ext uri="{FF2B5EF4-FFF2-40B4-BE49-F238E27FC236}">
                    <a16:creationId xmlns:a16="http://schemas.microsoft.com/office/drawing/2014/main" id="{E3F0CF22-9982-6FA3-289E-D24EE9948449}"/>
                  </a:ext>
                </a:extLst>
              </p:cNvPr>
              <p:cNvSpPr txBox="1"/>
              <p:nvPr/>
            </p:nvSpPr>
            <p:spPr>
              <a:xfrm>
                <a:off x="5691968" y="3711707"/>
                <a:ext cx="686406" cy="215444"/>
              </a:xfrm>
              <a:prstGeom prst="rect">
                <a:avLst/>
              </a:prstGeom>
              <a:noFill/>
              <a:scene3d>
                <a:camera prst="orthographicFront"/>
                <a:lightRig rig="threePt" dir="t"/>
              </a:scene3d>
              <a:sp3d>
                <a:bevelT h="38100"/>
              </a:sp3d>
            </p:spPr>
            <p:txBody>
              <a:bodyPr wrap="none" rtlCol="0">
                <a:spAutoFit/>
              </a:bodyPr>
              <a:lstStyle/>
              <a:p>
                <a:r>
                  <a:rPr lang="da-DK" sz="800" dirty="0"/>
                  <a:t>Neptunium</a:t>
                </a:r>
              </a:p>
            </p:txBody>
          </p:sp>
          <p:sp>
            <p:nvSpPr>
              <p:cNvPr id="2604" name="Tekstfelt 2603">
                <a:hlinkClick r:id="rId8" action="ppaction://hlinksldjump"/>
                <a:extLst>
                  <a:ext uri="{FF2B5EF4-FFF2-40B4-BE49-F238E27FC236}">
                    <a16:creationId xmlns:a16="http://schemas.microsoft.com/office/drawing/2014/main" id="{B1BC9643-4A0F-4635-F23B-EAF488B51C2D}"/>
                  </a:ext>
                </a:extLst>
              </p:cNvPr>
              <p:cNvSpPr txBox="1"/>
              <p:nvPr/>
            </p:nvSpPr>
            <p:spPr>
              <a:xfrm>
                <a:off x="5685555" y="3844047"/>
                <a:ext cx="391454" cy="246221"/>
              </a:xfrm>
              <a:prstGeom prst="rect">
                <a:avLst/>
              </a:prstGeom>
              <a:noFill/>
            </p:spPr>
            <p:txBody>
              <a:bodyPr wrap="none" rtlCol="0">
                <a:spAutoFit/>
              </a:bodyPr>
              <a:lstStyle/>
              <a:p>
                <a:r>
                  <a:rPr lang="da-DK" sz="1000" dirty="0"/>
                  <a:t>228</a:t>
                </a:r>
              </a:p>
            </p:txBody>
          </p:sp>
        </p:grpSp>
        <p:grpSp>
          <p:nvGrpSpPr>
            <p:cNvPr id="2588" name="Gruppe 2587">
              <a:extLst>
                <a:ext uri="{FF2B5EF4-FFF2-40B4-BE49-F238E27FC236}">
                  <a16:creationId xmlns:a16="http://schemas.microsoft.com/office/drawing/2014/main" id="{34E24181-7249-1C1A-75F2-876A56E97A39}"/>
                </a:ext>
              </a:extLst>
            </p:cNvPr>
            <p:cNvGrpSpPr/>
            <p:nvPr/>
          </p:nvGrpSpPr>
          <p:grpSpPr>
            <a:xfrm>
              <a:off x="8348755" y="4669029"/>
              <a:ext cx="679994" cy="566405"/>
              <a:chOff x="5685144" y="3711707"/>
              <a:chExt cx="679994" cy="566405"/>
            </a:xfrm>
          </p:grpSpPr>
          <p:sp>
            <p:nvSpPr>
              <p:cNvPr id="2595" name="Rektangel 2594">
                <a:hlinkClick r:id="rId8" action="ppaction://hlinksldjump"/>
                <a:extLst>
                  <a:ext uri="{FF2B5EF4-FFF2-40B4-BE49-F238E27FC236}">
                    <a16:creationId xmlns:a16="http://schemas.microsoft.com/office/drawing/2014/main" id="{1797D736-0CAE-4C65-B29D-5F2424A71BE3}"/>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96" name="Tekstfelt 2595">
                <a:hlinkClick r:id="rId8" action="ppaction://hlinksldjump"/>
                <a:extLst>
                  <a:ext uri="{FF2B5EF4-FFF2-40B4-BE49-F238E27FC236}">
                    <a16:creationId xmlns:a16="http://schemas.microsoft.com/office/drawing/2014/main" id="{78A5AEEE-C8FB-ED23-4F2C-05C35F8D51F4}"/>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91</a:t>
                </a:r>
              </a:p>
            </p:txBody>
          </p:sp>
          <p:sp>
            <p:nvSpPr>
              <p:cNvPr id="2597" name="Tekstfelt 2596">
                <a:hlinkClick r:id="rId8" action="ppaction://hlinksldjump"/>
                <a:extLst>
                  <a:ext uri="{FF2B5EF4-FFF2-40B4-BE49-F238E27FC236}">
                    <a16:creationId xmlns:a16="http://schemas.microsoft.com/office/drawing/2014/main" id="{5ADDA2A7-F11E-E39A-357C-611D3BC4BAC2}"/>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Pa</a:t>
                </a:r>
              </a:p>
            </p:txBody>
          </p:sp>
          <p:sp>
            <p:nvSpPr>
              <p:cNvPr id="2598" name="Tekstfelt 2597">
                <a:hlinkClick r:id="rId8" action="ppaction://hlinksldjump"/>
                <a:extLst>
                  <a:ext uri="{FF2B5EF4-FFF2-40B4-BE49-F238E27FC236}">
                    <a16:creationId xmlns:a16="http://schemas.microsoft.com/office/drawing/2014/main" id="{77767C86-0DC6-77D1-E3EC-0E1A40E4495B}"/>
                  </a:ext>
                </a:extLst>
              </p:cNvPr>
              <p:cNvSpPr txBox="1"/>
              <p:nvPr/>
            </p:nvSpPr>
            <p:spPr>
              <a:xfrm>
                <a:off x="5685144" y="3711707"/>
                <a:ext cx="679994" cy="215444"/>
              </a:xfrm>
              <a:prstGeom prst="rect">
                <a:avLst/>
              </a:prstGeom>
              <a:noFill/>
              <a:scene3d>
                <a:camera prst="orthographicFront"/>
                <a:lightRig rig="threePt" dir="t"/>
              </a:scene3d>
              <a:sp3d>
                <a:bevelT h="38100"/>
              </a:sp3d>
            </p:spPr>
            <p:txBody>
              <a:bodyPr wrap="none" rtlCol="0">
                <a:spAutoFit/>
              </a:bodyPr>
              <a:lstStyle/>
              <a:p>
                <a:r>
                  <a:rPr lang="da-DK" sz="800" dirty="0" err="1"/>
                  <a:t>Protactium</a:t>
                </a:r>
                <a:endParaRPr lang="da-DK" sz="800" dirty="0"/>
              </a:p>
            </p:txBody>
          </p:sp>
          <p:sp>
            <p:nvSpPr>
              <p:cNvPr id="2599" name="Tekstfelt 2598">
                <a:hlinkClick r:id="rId8" action="ppaction://hlinksldjump"/>
                <a:extLst>
                  <a:ext uri="{FF2B5EF4-FFF2-40B4-BE49-F238E27FC236}">
                    <a16:creationId xmlns:a16="http://schemas.microsoft.com/office/drawing/2014/main" id="{C8ED9346-28D1-850A-D979-F554B5245F11}"/>
                  </a:ext>
                </a:extLst>
              </p:cNvPr>
              <p:cNvSpPr txBox="1"/>
              <p:nvPr/>
            </p:nvSpPr>
            <p:spPr>
              <a:xfrm>
                <a:off x="5685555" y="3844047"/>
                <a:ext cx="391454" cy="246221"/>
              </a:xfrm>
              <a:prstGeom prst="rect">
                <a:avLst/>
              </a:prstGeom>
              <a:noFill/>
            </p:spPr>
            <p:txBody>
              <a:bodyPr wrap="none" rtlCol="0">
                <a:spAutoFit/>
              </a:bodyPr>
              <a:lstStyle/>
              <a:p>
                <a:r>
                  <a:rPr lang="da-DK" sz="1000" dirty="0"/>
                  <a:t>223</a:t>
                </a:r>
              </a:p>
            </p:txBody>
          </p:sp>
        </p:grpSp>
        <p:grpSp>
          <p:nvGrpSpPr>
            <p:cNvPr id="2589" name="Gruppe 2588">
              <a:extLst>
                <a:ext uri="{FF2B5EF4-FFF2-40B4-BE49-F238E27FC236}">
                  <a16:creationId xmlns:a16="http://schemas.microsoft.com/office/drawing/2014/main" id="{D5BA1C33-5737-1443-8739-0927C9828AE6}"/>
                </a:ext>
              </a:extLst>
            </p:cNvPr>
            <p:cNvGrpSpPr/>
            <p:nvPr/>
          </p:nvGrpSpPr>
          <p:grpSpPr>
            <a:xfrm>
              <a:off x="9057338" y="4662726"/>
              <a:ext cx="679994" cy="566405"/>
              <a:chOff x="5678320" y="3711707"/>
              <a:chExt cx="679994" cy="566405"/>
            </a:xfrm>
          </p:grpSpPr>
          <p:sp>
            <p:nvSpPr>
              <p:cNvPr id="2590" name="Rektangel 2589">
                <a:hlinkClick r:id="rId8" action="ppaction://hlinksldjump"/>
                <a:extLst>
                  <a:ext uri="{FF2B5EF4-FFF2-40B4-BE49-F238E27FC236}">
                    <a16:creationId xmlns:a16="http://schemas.microsoft.com/office/drawing/2014/main" id="{73A9C843-54B3-4B89-D8FE-B4F1F6E40077}"/>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91" name="Tekstfelt 2590">
                <a:hlinkClick r:id="rId8" action="ppaction://hlinksldjump"/>
                <a:extLst>
                  <a:ext uri="{FF2B5EF4-FFF2-40B4-BE49-F238E27FC236}">
                    <a16:creationId xmlns:a16="http://schemas.microsoft.com/office/drawing/2014/main" id="{23061CAB-EE79-7487-E5F0-1DC9BFD98C43}"/>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91</a:t>
                </a:r>
              </a:p>
            </p:txBody>
          </p:sp>
          <p:sp>
            <p:nvSpPr>
              <p:cNvPr id="2592" name="Tekstfelt 2591">
                <a:hlinkClick r:id="rId8" action="ppaction://hlinksldjump"/>
                <a:extLst>
                  <a:ext uri="{FF2B5EF4-FFF2-40B4-BE49-F238E27FC236}">
                    <a16:creationId xmlns:a16="http://schemas.microsoft.com/office/drawing/2014/main" id="{6209D179-1F42-30C4-A75C-4B455BE889DA}"/>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Ra</a:t>
                </a:r>
              </a:p>
            </p:txBody>
          </p:sp>
          <p:sp>
            <p:nvSpPr>
              <p:cNvPr id="2593" name="Tekstfelt 2592">
                <a:hlinkClick r:id="rId8" action="ppaction://hlinksldjump"/>
                <a:extLst>
                  <a:ext uri="{FF2B5EF4-FFF2-40B4-BE49-F238E27FC236}">
                    <a16:creationId xmlns:a16="http://schemas.microsoft.com/office/drawing/2014/main" id="{F51DB090-8465-01C2-C097-D28A8911FCA2}"/>
                  </a:ext>
                </a:extLst>
              </p:cNvPr>
              <p:cNvSpPr txBox="1"/>
              <p:nvPr/>
            </p:nvSpPr>
            <p:spPr>
              <a:xfrm>
                <a:off x="5678320" y="3711707"/>
                <a:ext cx="679994" cy="215444"/>
              </a:xfrm>
              <a:prstGeom prst="rect">
                <a:avLst/>
              </a:prstGeom>
              <a:noFill/>
              <a:scene3d>
                <a:camera prst="orthographicFront"/>
                <a:lightRig rig="threePt" dir="t"/>
              </a:scene3d>
              <a:sp3d>
                <a:bevelT h="38100"/>
              </a:sp3d>
            </p:spPr>
            <p:txBody>
              <a:bodyPr wrap="none" rtlCol="0">
                <a:spAutoFit/>
              </a:bodyPr>
              <a:lstStyle/>
              <a:p>
                <a:r>
                  <a:rPr lang="da-DK" sz="800" dirty="0" err="1"/>
                  <a:t>Protactium</a:t>
                </a:r>
                <a:endParaRPr lang="da-DK" sz="800" dirty="0"/>
              </a:p>
            </p:txBody>
          </p:sp>
          <p:sp>
            <p:nvSpPr>
              <p:cNvPr id="2594" name="Tekstfelt 2593">
                <a:hlinkClick r:id="rId8" action="ppaction://hlinksldjump"/>
                <a:extLst>
                  <a:ext uri="{FF2B5EF4-FFF2-40B4-BE49-F238E27FC236}">
                    <a16:creationId xmlns:a16="http://schemas.microsoft.com/office/drawing/2014/main" id="{53D044B7-6DDF-F014-E34C-B0C37C162AE5}"/>
                  </a:ext>
                </a:extLst>
              </p:cNvPr>
              <p:cNvSpPr txBox="1"/>
              <p:nvPr/>
            </p:nvSpPr>
            <p:spPr>
              <a:xfrm>
                <a:off x="5685555" y="3844047"/>
                <a:ext cx="391454" cy="246221"/>
              </a:xfrm>
              <a:prstGeom prst="rect">
                <a:avLst/>
              </a:prstGeom>
              <a:noFill/>
            </p:spPr>
            <p:txBody>
              <a:bodyPr wrap="none" rtlCol="0">
                <a:spAutoFit/>
              </a:bodyPr>
              <a:lstStyle/>
              <a:p>
                <a:r>
                  <a:rPr lang="da-DK" sz="1000" dirty="0"/>
                  <a:t>225</a:t>
                </a:r>
              </a:p>
            </p:txBody>
          </p:sp>
        </p:grpSp>
      </p:grpSp>
      <p:sp>
        <p:nvSpPr>
          <p:cNvPr id="3" name="Tekstfelt 2">
            <a:extLst>
              <a:ext uri="{FF2B5EF4-FFF2-40B4-BE49-F238E27FC236}">
                <a16:creationId xmlns:a16="http://schemas.microsoft.com/office/drawing/2014/main" id="{224C48C6-9178-19DB-D976-C07A260757F5}"/>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spTree>
    <p:extLst>
      <p:ext uri="{BB962C8B-B14F-4D97-AF65-F5344CB8AC3E}">
        <p14:creationId xmlns:p14="http://schemas.microsoft.com/office/powerpoint/2010/main" val="2760962101"/>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3A23169-DBF5-9795-E3F9-A14158E5174D}"/>
            </a:ext>
          </a:extLst>
        </p:cNvPr>
        <p:cNvGrpSpPr/>
        <p:nvPr/>
      </p:nvGrpSpPr>
      <p:grpSpPr>
        <a:xfrm>
          <a:off x="0" y="0"/>
          <a:ext cx="0" cy="0"/>
          <a:chOff x="0" y="0"/>
          <a:chExt cx="0" cy="0"/>
        </a:xfrm>
      </p:grpSpPr>
      <p:pic>
        <p:nvPicPr>
          <p:cNvPr id="2549" name="Picture 2" descr="Ai Genereret, Forladt, Bygning, Gammel">
            <a:extLst>
              <a:ext uri="{FF2B5EF4-FFF2-40B4-BE49-F238E27FC236}">
                <a16:creationId xmlns:a16="http://schemas.microsoft.com/office/drawing/2014/main" id="{45D6BFB2-7E8A-C3C0-3DE9-CD2DE86EC4F2}"/>
              </a:ext>
            </a:extLst>
          </p:cNvPr>
          <p:cNvPicPr>
            <a:picLocks noChangeAspect="1" noChangeArrowheads="1"/>
          </p:cNvPicPr>
          <p:nvPr/>
        </p:nvPicPr>
        <p:blipFill>
          <a:blip r:embed="rId2">
            <a:extLst>
              <a:ext uri="{BEBA8EAE-BF5A-486C-A8C5-ECC9F3942E4B}">
                <a14:imgProps xmlns:a14="http://schemas.microsoft.com/office/drawing/2010/main">
                  <a14:imgLayer r:embed="rId3">
                    <a14:imgEffect>
                      <a14:brightnessContrast bright="-40000" contrast="-40000"/>
                    </a14:imgEffect>
                  </a14:imgLayer>
                </a14:imgProps>
              </a:ext>
              <a:ext uri="{28A0092B-C50C-407E-A947-70E740481C1C}">
                <a14:useLocalDpi xmlns:a14="http://schemas.microsoft.com/office/drawing/2010/main" val="0"/>
              </a:ext>
            </a:extLst>
          </a:blip>
          <a:srcRect l="5024" r="14072" b="-1"/>
          <a:stretch/>
        </p:blipFill>
        <p:spPr bwMode="auto">
          <a:xfrm>
            <a:off x="20" y="1282"/>
            <a:ext cx="9905980" cy="6856718"/>
          </a:xfrm>
          <a:prstGeom prst="rect">
            <a:avLst/>
          </a:prstGeom>
          <a:noFill/>
          <a:extLst>
            <a:ext uri="{909E8E84-426E-40DD-AFC4-6F175D3DCCD1}">
              <a14:hiddenFill xmlns:a14="http://schemas.microsoft.com/office/drawing/2010/main">
                <a:solidFill>
                  <a:srgbClr val="FFFFFF"/>
                </a:solidFill>
              </a14:hiddenFill>
            </a:ext>
          </a:extLst>
        </p:spPr>
      </p:pic>
      <p:sp>
        <p:nvSpPr>
          <p:cNvPr id="2" name="Titel 1">
            <a:extLst>
              <a:ext uri="{FF2B5EF4-FFF2-40B4-BE49-F238E27FC236}">
                <a16:creationId xmlns:a16="http://schemas.microsoft.com/office/drawing/2014/main" id="{8A041293-E497-490B-A788-A7AE90016024}"/>
              </a:ext>
            </a:extLst>
          </p:cNvPr>
          <p:cNvSpPr>
            <a:spLocks noGrp="1"/>
          </p:cNvSpPr>
          <p:nvPr>
            <p:ph type="title"/>
          </p:nvPr>
        </p:nvSpPr>
        <p:spPr>
          <a:xfrm>
            <a:off x="350838" y="22226"/>
            <a:ext cx="8543925" cy="1325563"/>
          </a:xfrm>
        </p:spPr>
        <p:txBody>
          <a:bodyPr/>
          <a:lstStyle/>
          <a:p>
            <a:r>
              <a:rPr lang="da-DK" dirty="0" err="1">
                <a:solidFill>
                  <a:schemeClr val="bg1"/>
                </a:solidFill>
                <a:latin typeface="Herculanum" panose="02000505000000020004" pitchFamily="2" charset="77"/>
              </a:rPr>
              <a:t>Protactium</a:t>
            </a:r>
            <a:r>
              <a:rPr lang="da-DK" dirty="0">
                <a:solidFill>
                  <a:schemeClr val="bg1"/>
                </a:solidFill>
                <a:latin typeface="Herculanum" panose="02000505000000020004" pitchFamily="2" charset="77"/>
              </a:rPr>
              <a:t> – 224</a:t>
            </a:r>
          </a:p>
        </p:txBody>
      </p:sp>
      <p:grpSp>
        <p:nvGrpSpPr>
          <p:cNvPr id="1637" name="Gruppe 1636">
            <a:extLst>
              <a:ext uri="{FF2B5EF4-FFF2-40B4-BE49-F238E27FC236}">
                <a16:creationId xmlns:a16="http://schemas.microsoft.com/office/drawing/2014/main" id="{0585D8BF-2C85-FF16-041D-62D7F085ADA3}"/>
              </a:ext>
            </a:extLst>
          </p:cNvPr>
          <p:cNvGrpSpPr/>
          <p:nvPr/>
        </p:nvGrpSpPr>
        <p:grpSpPr>
          <a:xfrm>
            <a:off x="338113" y="1387706"/>
            <a:ext cx="5842309" cy="5233756"/>
            <a:chOff x="766885" y="981717"/>
            <a:chExt cx="5842309" cy="5233756"/>
          </a:xfrm>
        </p:grpSpPr>
        <p:grpSp>
          <p:nvGrpSpPr>
            <p:cNvPr id="1638" name="Gruppe 1637">
              <a:extLst>
                <a:ext uri="{FF2B5EF4-FFF2-40B4-BE49-F238E27FC236}">
                  <a16:creationId xmlns:a16="http://schemas.microsoft.com/office/drawing/2014/main" id="{71C4BE64-033F-D054-3DBE-2F67992DAC65}"/>
                </a:ext>
              </a:extLst>
            </p:cNvPr>
            <p:cNvGrpSpPr/>
            <p:nvPr/>
          </p:nvGrpSpPr>
          <p:grpSpPr>
            <a:xfrm>
              <a:off x="778422" y="981717"/>
              <a:ext cx="5830772" cy="5233756"/>
              <a:chOff x="-136438" y="1029165"/>
              <a:chExt cx="5830772" cy="5233756"/>
            </a:xfrm>
          </p:grpSpPr>
          <p:grpSp>
            <p:nvGrpSpPr>
              <p:cNvPr id="1805" name="Gruppe 1804">
                <a:extLst>
                  <a:ext uri="{FF2B5EF4-FFF2-40B4-BE49-F238E27FC236}">
                    <a16:creationId xmlns:a16="http://schemas.microsoft.com/office/drawing/2014/main" id="{2A55D220-B813-15FF-F042-C343153C82E8}"/>
                  </a:ext>
                </a:extLst>
              </p:cNvPr>
              <p:cNvGrpSpPr/>
              <p:nvPr/>
            </p:nvGrpSpPr>
            <p:grpSpPr>
              <a:xfrm>
                <a:off x="4253398" y="1061132"/>
                <a:ext cx="442069" cy="4756379"/>
                <a:chOff x="3817279" y="1064461"/>
                <a:chExt cx="442069" cy="4756379"/>
              </a:xfrm>
            </p:grpSpPr>
            <p:sp>
              <p:nvSpPr>
                <p:cNvPr id="2475" name="Rektangel 2474">
                  <a:extLst>
                    <a:ext uri="{FF2B5EF4-FFF2-40B4-BE49-F238E27FC236}">
                      <a16:creationId xmlns:a16="http://schemas.microsoft.com/office/drawing/2014/main" id="{392B42E8-E50A-8DBA-E73F-511596297C9F}"/>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6" name="Rektangel 2475">
                  <a:extLst>
                    <a:ext uri="{FF2B5EF4-FFF2-40B4-BE49-F238E27FC236}">
                      <a16:creationId xmlns:a16="http://schemas.microsoft.com/office/drawing/2014/main" id="{42E71D3A-2EFF-A3A2-0627-DF911E2D75B6}"/>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7" name="Rektangel 2476">
                  <a:extLst>
                    <a:ext uri="{FF2B5EF4-FFF2-40B4-BE49-F238E27FC236}">
                      <a16:creationId xmlns:a16="http://schemas.microsoft.com/office/drawing/2014/main" id="{F8D4314F-07D1-D6EE-B190-2A95CA910CE0}"/>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8" name="Rektangel 2477">
                  <a:extLst>
                    <a:ext uri="{FF2B5EF4-FFF2-40B4-BE49-F238E27FC236}">
                      <a16:creationId xmlns:a16="http://schemas.microsoft.com/office/drawing/2014/main" id="{539D74A0-7460-116C-424C-B25D21871379}"/>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9" name="Rektangel 2478">
                  <a:extLst>
                    <a:ext uri="{FF2B5EF4-FFF2-40B4-BE49-F238E27FC236}">
                      <a16:creationId xmlns:a16="http://schemas.microsoft.com/office/drawing/2014/main" id="{A1BBBDB8-1BBC-6F42-CC2F-14E017AE64BA}"/>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0" name="Rektangel 2479">
                  <a:extLst>
                    <a:ext uri="{FF2B5EF4-FFF2-40B4-BE49-F238E27FC236}">
                      <a16:creationId xmlns:a16="http://schemas.microsoft.com/office/drawing/2014/main" id="{517BEC56-8DFB-AA46-415F-4B35885F86C0}"/>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1" name="Rektangel 2480">
                  <a:extLst>
                    <a:ext uri="{FF2B5EF4-FFF2-40B4-BE49-F238E27FC236}">
                      <a16:creationId xmlns:a16="http://schemas.microsoft.com/office/drawing/2014/main" id="{8E6EF04C-BAD7-72FB-8E83-318C0D3D1097}"/>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2" name="Rektangel 2481">
                  <a:extLst>
                    <a:ext uri="{FF2B5EF4-FFF2-40B4-BE49-F238E27FC236}">
                      <a16:creationId xmlns:a16="http://schemas.microsoft.com/office/drawing/2014/main" id="{B39DA48E-511F-177F-1FFB-B91C1C59E28A}"/>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3" name="Rektangel 2482">
                  <a:extLst>
                    <a:ext uri="{FF2B5EF4-FFF2-40B4-BE49-F238E27FC236}">
                      <a16:creationId xmlns:a16="http://schemas.microsoft.com/office/drawing/2014/main" id="{8AE0CBD6-CEDA-0909-7C5E-1AD4F18E0E9A}"/>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4" name="Rektangel 2483">
                  <a:extLst>
                    <a:ext uri="{FF2B5EF4-FFF2-40B4-BE49-F238E27FC236}">
                      <a16:creationId xmlns:a16="http://schemas.microsoft.com/office/drawing/2014/main" id="{F35B5AE4-98DF-7792-9AFF-9963D27DF3C6}"/>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5" name="Rektangel 2484">
                  <a:extLst>
                    <a:ext uri="{FF2B5EF4-FFF2-40B4-BE49-F238E27FC236}">
                      <a16:creationId xmlns:a16="http://schemas.microsoft.com/office/drawing/2014/main" id="{13E23B66-1CB3-2F8A-9EB7-CA79FA580DBA}"/>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806" name="Rektangel 1805">
                <a:extLst>
                  <a:ext uri="{FF2B5EF4-FFF2-40B4-BE49-F238E27FC236}">
                    <a16:creationId xmlns:a16="http://schemas.microsoft.com/office/drawing/2014/main" id="{4F058720-315B-88CD-2901-3CCDC8833B8E}"/>
                  </a:ext>
                </a:extLst>
              </p:cNvPr>
              <p:cNvSpPr>
                <a:spLocks noChangeAspect="1"/>
              </p:cNvSpPr>
              <p:nvPr/>
            </p:nvSpPr>
            <p:spPr>
              <a:xfrm>
                <a:off x="4265457" y="581623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1807" name="Gruppe 1806">
                <a:extLst>
                  <a:ext uri="{FF2B5EF4-FFF2-40B4-BE49-F238E27FC236}">
                    <a16:creationId xmlns:a16="http://schemas.microsoft.com/office/drawing/2014/main" id="{8A0A0B47-5894-7E96-C1B1-7535E6444BDE}"/>
                  </a:ext>
                </a:extLst>
              </p:cNvPr>
              <p:cNvGrpSpPr/>
              <p:nvPr/>
            </p:nvGrpSpPr>
            <p:grpSpPr>
              <a:xfrm>
                <a:off x="4196610" y="1032983"/>
                <a:ext cx="641389" cy="5216305"/>
                <a:chOff x="2892468" y="1032983"/>
                <a:chExt cx="641389" cy="5216305"/>
              </a:xfrm>
            </p:grpSpPr>
            <p:grpSp>
              <p:nvGrpSpPr>
                <p:cNvPr id="2438" name="Gruppe 2437">
                  <a:extLst>
                    <a:ext uri="{FF2B5EF4-FFF2-40B4-BE49-F238E27FC236}">
                      <a16:creationId xmlns:a16="http://schemas.microsoft.com/office/drawing/2014/main" id="{6B71E071-EB3C-9C17-979C-6FB277B4FB66}"/>
                    </a:ext>
                  </a:extLst>
                </p:cNvPr>
                <p:cNvGrpSpPr/>
                <p:nvPr/>
              </p:nvGrpSpPr>
              <p:grpSpPr>
                <a:xfrm>
                  <a:off x="2892468" y="1032983"/>
                  <a:ext cx="641389" cy="5216305"/>
                  <a:chOff x="3475384" y="1188399"/>
                  <a:chExt cx="641389" cy="5216305"/>
                </a:xfrm>
              </p:grpSpPr>
              <p:sp>
                <p:nvSpPr>
                  <p:cNvPr id="2442" name="Tekstfelt 2441">
                    <a:extLst>
                      <a:ext uri="{FF2B5EF4-FFF2-40B4-BE49-F238E27FC236}">
                        <a16:creationId xmlns:a16="http://schemas.microsoft.com/office/drawing/2014/main" id="{4FC9EBD1-D434-D395-0A87-0D1C62245AE1}"/>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443" name="Tekstfelt 2442">
                    <a:extLst>
                      <a:ext uri="{FF2B5EF4-FFF2-40B4-BE49-F238E27FC236}">
                        <a16:creationId xmlns:a16="http://schemas.microsoft.com/office/drawing/2014/main" id="{6CE9119F-129E-F2F8-15A1-04347EC5B3DA}"/>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444" name="Tekstfelt 2443">
                    <a:extLst>
                      <a:ext uri="{FF2B5EF4-FFF2-40B4-BE49-F238E27FC236}">
                        <a16:creationId xmlns:a16="http://schemas.microsoft.com/office/drawing/2014/main" id="{CF72DA11-3513-E96A-88C7-7E7C9C58B036}"/>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445" name="Tekstfelt 2444">
                    <a:extLst>
                      <a:ext uri="{FF2B5EF4-FFF2-40B4-BE49-F238E27FC236}">
                        <a16:creationId xmlns:a16="http://schemas.microsoft.com/office/drawing/2014/main" id="{81A7E6B8-8560-63F8-DDB7-F6465680A6E6}"/>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446" name="Tekstfelt 2445">
                    <a:extLst>
                      <a:ext uri="{FF2B5EF4-FFF2-40B4-BE49-F238E27FC236}">
                        <a16:creationId xmlns:a16="http://schemas.microsoft.com/office/drawing/2014/main" id="{CDF8FF61-D915-12F7-B9AB-02D05E9B8EF3}"/>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447" name="Tekstfelt 2446">
                    <a:extLst>
                      <a:ext uri="{FF2B5EF4-FFF2-40B4-BE49-F238E27FC236}">
                        <a16:creationId xmlns:a16="http://schemas.microsoft.com/office/drawing/2014/main" id="{A6F88220-4076-1D57-4E5F-56CB6A36762A}"/>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448" name="Tekstfelt 2447">
                    <a:extLst>
                      <a:ext uri="{FF2B5EF4-FFF2-40B4-BE49-F238E27FC236}">
                        <a16:creationId xmlns:a16="http://schemas.microsoft.com/office/drawing/2014/main" id="{0F4ABDF2-59A3-5DA3-BA53-F83F3C318ADA}"/>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449" name="Tekstfelt 2448">
                    <a:extLst>
                      <a:ext uri="{FF2B5EF4-FFF2-40B4-BE49-F238E27FC236}">
                        <a16:creationId xmlns:a16="http://schemas.microsoft.com/office/drawing/2014/main" id="{8A270866-F833-3016-C632-C4B8FF841E58}"/>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450" name="Tekstfelt 2449">
                    <a:extLst>
                      <a:ext uri="{FF2B5EF4-FFF2-40B4-BE49-F238E27FC236}">
                        <a16:creationId xmlns:a16="http://schemas.microsoft.com/office/drawing/2014/main" id="{968A719B-7999-AE2B-7471-D731A6146A47}"/>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451" name="Tekstfelt 2450">
                    <a:extLst>
                      <a:ext uri="{FF2B5EF4-FFF2-40B4-BE49-F238E27FC236}">
                        <a16:creationId xmlns:a16="http://schemas.microsoft.com/office/drawing/2014/main" id="{3FB98DF3-AC7E-A3D5-EC81-991B2150CDEA}"/>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452" name="Tekstfelt 2451">
                    <a:extLst>
                      <a:ext uri="{FF2B5EF4-FFF2-40B4-BE49-F238E27FC236}">
                        <a16:creationId xmlns:a16="http://schemas.microsoft.com/office/drawing/2014/main" id="{EB600C02-89BB-3E1F-B671-787162F30383}"/>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453" name="Tekstfelt 2452">
                    <a:extLst>
                      <a:ext uri="{FF2B5EF4-FFF2-40B4-BE49-F238E27FC236}">
                        <a16:creationId xmlns:a16="http://schemas.microsoft.com/office/drawing/2014/main" id="{236608FC-A338-2574-4076-987CAB7131B2}"/>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454" name="Tekstfelt 2453">
                    <a:extLst>
                      <a:ext uri="{FF2B5EF4-FFF2-40B4-BE49-F238E27FC236}">
                        <a16:creationId xmlns:a16="http://schemas.microsoft.com/office/drawing/2014/main" id="{AC2C2A56-BB14-EA8C-A4D9-E7BEBF903FED}"/>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455" name="Tekstfelt 2454">
                    <a:extLst>
                      <a:ext uri="{FF2B5EF4-FFF2-40B4-BE49-F238E27FC236}">
                        <a16:creationId xmlns:a16="http://schemas.microsoft.com/office/drawing/2014/main" id="{B6B71D05-49CA-DBD1-1FDA-63D58E295527}"/>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456" name="Tekstfelt 2455">
                    <a:extLst>
                      <a:ext uri="{FF2B5EF4-FFF2-40B4-BE49-F238E27FC236}">
                        <a16:creationId xmlns:a16="http://schemas.microsoft.com/office/drawing/2014/main" id="{CD4CD3C5-D6F7-4D7B-48F6-B62E7E422247}"/>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457" name="Tekstfelt 2456">
                    <a:extLst>
                      <a:ext uri="{FF2B5EF4-FFF2-40B4-BE49-F238E27FC236}">
                        <a16:creationId xmlns:a16="http://schemas.microsoft.com/office/drawing/2014/main" id="{21535A80-1F03-4588-1A3F-28CD996FF30C}"/>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458" name="Tekstfelt 2457">
                    <a:extLst>
                      <a:ext uri="{FF2B5EF4-FFF2-40B4-BE49-F238E27FC236}">
                        <a16:creationId xmlns:a16="http://schemas.microsoft.com/office/drawing/2014/main" id="{7CDAC735-0B76-1C5B-CD03-AC101B49D076}"/>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459" name="Tekstfelt 2458">
                    <a:extLst>
                      <a:ext uri="{FF2B5EF4-FFF2-40B4-BE49-F238E27FC236}">
                        <a16:creationId xmlns:a16="http://schemas.microsoft.com/office/drawing/2014/main" id="{1B760B9C-6316-E1E1-0243-1F121A3810E2}"/>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460" name="Tekstfelt 2459">
                    <a:extLst>
                      <a:ext uri="{FF2B5EF4-FFF2-40B4-BE49-F238E27FC236}">
                        <a16:creationId xmlns:a16="http://schemas.microsoft.com/office/drawing/2014/main" id="{F95A3457-41B0-B701-05AE-3C4F2B517CA3}"/>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461" name="Tekstfelt 2460">
                    <a:extLst>
                      <a:ext uri="{FF2B5EF4-FFF2-40B4-BE49-F238E27FC236}">
                        <a16:creationId xmlns:a16="http://schemas.microsoft.com/office/drawing/2014/main" id="{4B219223-22C2-BB67-B83D-59D8A7F2D14F}"/>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462" name="Tekstfelt 2461">
                    <a:extLst>
                      <a:ext uri="{FF2B5EF4-FFF2-40B4-BE49-F238E27FC236}">
                        <a16:creationId xmlns:a16="http://schemas.microsoft.com/office/drawing/2014/main" id="{432CA40C-F169-0E47-7F9C-416DAD580068}"/>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463" name="Tekstfelt 2462">
                    <a:extLst>
                      <a:ext uri="{FF2B5EF4-FFF2-40B4-BE49-F238E27FC236}">
                        <a16:creationId xmlns:a16="http://schemas.microsoft.com/office/drawing/2014/main" id="{55CB3372-24B5-765D-82B0-EBA6A0423DC5}"/>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464" name="Tekstfelt 2463">
                    <a:extLst>
                      <a:ext uri="{FF2B5EF4-FFF2-40B4-BE49-F238E27FC236}">
                        <a16:creationId xmlns:a16="http://schemas.microsoft.com/office/drawing/2014/main" id="{E236C964-21E0-2505-565C-2F6ED23AA7A5}"/>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465" name="Tekstfelt 2464">
                    <a:extLst>
                      <a:ext uri="{FF2B5EF4-FFF2-40B4-BE49-F238E27FC236}">
                        <a16:creationId xmlns:a16="http://schemas.microsoft.com/office/drawing/2014/main" id="{DBFA8FE6-92A9-C63E-F055-C29F3DE39F66}"/>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466" name="Tekstfelt 2465">
                    <a:extLst>
                      <a:ext uri="{FF2B5EF4-FFF2-40B4-BE49-F238E27FC236}">
                        <a16:creationId xmlns:a16="http://schemas.microsoft.com/office/drawing/2014/main" id="{BE4741F6-A42E-5341-6A68-EE4BBD37D825}"/>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467" name="Tekstfelt 2466">
                    <a:extLst>
                      <a:ext uri="{FF2B5EF4-FFF2-40B4-BE49-F238E27FC236}">
                        <a16:creationId xmlns:a16="http://schemas.microsoft.com/office/drawing/2014/main" id="{3AF0B781-2306-1AB8-6912-CB5279D607B5}"/>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468" name="Tekstfelt 2467">
                    <a:extLst>
                      <a:ext uri="{FF2B5EF4-FFF2-40B4-BE49-F238E27FC236}">
                        <a16:creationId xmlns:a16="http://schemas.microsoft.com/office/drawing/2014/main" id="{099F9EEE-29A3-1E34-2500-0118F2D69289}"/>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469" name="Tekstfelt 2468">
                    <a:extLst>
                      <a:ext uri="{FF2B5EF4-FFF2-40B4-BE49-F238E27FC236}">
                        <a16:creationId xmlns:a16="http://schemas.microsoft.com/office/drawing/2014/main" id="{334CFFC1-C851-0121-3123-249924E08258}"/>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470" name="Tekstfelt 2469">
                    <a:extLst>
                      <a:ext uri="{FF2B5EF4-FFF2-40B4-BE49-F238E27FC236}">
                        <a16:creationId xmlns:a16="http://schemas.microsoft.com/office/drawing/2014/main" id="{EF21E87A-A5BE-93F2-6A21-7D23A6EB672E}"/>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471" name="Tekstfelt 2470">
                    <a:extLst>
                      <a:ext uri="{FF2B5EF4-FFF2-40B4-BE49-F238E27FC236}">
                        <a16:creationId xmlns:a16="http://schemas.microsoft.com/office/drawing/2014/main" id="{10360871-7668-365C-330B-741D96AE40A4}"/>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472" name="Tekstfelt 2471">
                    <a:extLst>
                      <a:ext uri="{FF2B5EF4-FFF2-40B4-BE49-F238E27FC236}">
                        <a16:creationId xmlns:a16="http://schemas.microsoft.com/office/drawing/2014/main" id="{5D5EE8C5-9B5E-433B-5DEF-5838E3273CCF}"/>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473" name="Tekstfelt 2472">
                    <a:extLst>
                      <a:ext uri="{FF2B5EF4-FFF2-40B4-BE49-F238E27FC236}">
                        <a16:creationId xmlns:a16="http://schemas.microsoft.com/office/drawing/2014/main" id="{F7079E8B-8A4C-D985-0F2B-C6F616FD3E05}"/>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474" name="Tekstfelt 2473">
                    <a:extLst>
                      <a:ext uri="{FF2B5EF4-FFF2-40B4-BE49-F238E27FC236}">
                        <a16:creationId xmlns:a16="http://schemas.microsoft.com/office/drawing/2014/main" id="{F533E406-4BB6-9888-9C6F-EC83D6ADD80F}"/>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439" name="Tekstfelt 2438">
                  <a:extLst>
                    <a:ext uri="{FF2B5EF4-FFF2-40B4-BE49-F238E27FC236}">
                      <a16:creationId xmlns:a16="http://schemas.microsoft.com/office/drawing/2014/main" id="{8F1762D1-AF0A-EB7D-19DE-9975A08B7CAA}"/>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440" name="Tekstfelt 2439">
                  <a:extLst>
                    <a:ext uri="{FF2B5EF4-FFF2-40B4-BE49-F238E27FC236}">
                      <a16:creationId xmlns:a16="http://schemas.microsoft.com/office/drawing/2014/main" id="{396B2F31-FE19-50C9-E509-D1809D96B8A9}"/>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441" name="Tekstfelt 2440">
                  <a:extLst>
                    <a:ext uri="{FF2B5EF4-FFF2-40B4-BE49-F238E27FC236}">
                      <a16:creationId xmlns:a16="http://schemas.microsoft.com/office/drawing/2014/main" id="{3145B011-3472-2E63-2A15-7D7E9E93995A}"/>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08" name="Gruppe 1807">
                <a:extLst>
                  <a:ext uri="{FF2B5EF4-FFF2-40B4-BE49-F238E27FC236}">
                    <a16:creationId xmlns:a16="http://schemas.microsoft.com/office/drawing/2014/main" id="{1DA906C5-89C4-187F-4EE1-66EABC39D15B}"/>
                  </a:ext>
                </a:extLst>
              </p:cNvPr>
              <p:cNvGrpSpPr/>
              <p:nvPr/>
            </p:nvGrpSpPr>
            <p:grpSpPr>
              <a:xfrm>
                <a:off x="4188892" y="1168460"/>
                <a:ext cx="374057" cy="4971316"/>
                <a:chOff x="2884750" y="1168460"/>
                <a:chExt cx="374057" cy="4971316"/>
              </a:xfrm>
            </p:grpSpPr>
            <p:grpSp>
              <p:nvGrpSpPr>
                <p:cNvPr id="2425" name="Gruppe 2424">
                  <a:extLst>
                    <a:ext uri="{FF2B5EF4-FFF2-40B4-BE49-F238E27FC236}">
                      <a16:creationId xmlns:a16="http://schemas.microsoft.com/office/drawing/2014/main" id="{29E86646-BC3A-5E7E-B476-35E1BBAD9637}"/>
                    </a:ext>
                  </a:extLst>
                </p:cNvPr>
                <p:cNvGrpSpPr/>
                <p:nvPr/>
              </p:nvGrpSpPr>
              <p:grpSpPr>
                <a:xfrm>
                  <a:off x="2884750" y="1168460"/>
                  <a:ext cx="358241" cy="4542339"/>
                  <a:chOff x="3468415" y="1754237"/>
                  <a:chExt cx="358241" cy="4542339"/>
                </a:xfrm>
              </p:grpSpPr>
              <p:sp>
                <p:nvSpPr>
                  <p:cNvPr id="2427" name="Tekstfelt 2426">
                    <a:extLst>
                      <a:ext uri="{FF2B5EF4-FFF2-40B4-BE49-F238E27FC236}">
                        <a16:creationId xmlns:a16="http://schemas.microsoft.com/office/drawing/2014/main" id="{B6194922-E831-3DBA-B63A-E2718B722B25}"/>
                      </a:ext>
                    </a:extLst>
                  </p:cNvPr>
                  <p:cNvSpPr txBox="1"/>
                  <p:nvPr/>
                </p:nvSpPr>
                <p:spPr>
                  <a:xfrm>
                    <a:off x="3477366" y="60811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217</a:t>
                    </a:r>
                  </a:p>
                </p:txBody>
              </p:sp>
              <p:sp>
                <p:nvSpPr>
                  <p:cNvPr id="2428" name="Tekstfelt 2427">
                    <a:extLst>
                      <a:ext uri="{FF2B5EF4-FFF2-40B4-BE49-F238E27FC236}">
                        <a16:creationId xmlns:a16="http://schemas.microsoft.com/office/drawing/2014/main" id="{F79E9C2D-75D7-FDD5-56B0-847A1C890378}"/>
                      </a:ext>
                    </a:extLst>
                  </p:cNvPr>
                  <p:cNvSpPr txBox="1"/>
                  <p:nvPr/>
                </p:nvSpPr>
                <p:spPr>
                  <a:xfrm>
                    <a:off x="3470660" y="218566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226</a:t>
                    </a:r>
                  </a:p>
                </p:txBody>
              </p:sp>
              <p:sp>
                <p:nvSpPr>
                  <p:cNvPr id="2429" name="Tekstfelt 2428">
                    <a:extLst>
                      <a:ext uri="{FF2B5EF4-FFF2-40B4-BE49-F238E27FC236}">
                        <a16:creationId xmlns:a16="http://schemas.microsoft.com/office/drawing/2014/main" id="{BE00585C-1850-1DCC-1E3E-A44969C48D87}"/>
                      </a:ext>
                    </a:extLst>
                  </p:cNvPr>
                  <p:cNvSpPr txBox="1"/>
                  <p:nvPr/>
                </p:nvSpPr>
                <p:spPr>
                  <a:xfrm>
                    <a:off x="3470659" y="26193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225</a:t>
                    </a:r>
                  </a:p>
                </p:txBody>
              </p:sp>
              <p:sp>
                <p:nvSpPr>
                  <p:cNvPr id="2430" name="Tekstfelt 2429">
                    <a:extLst>
                      <a:ext uri="{FF2B5EF4-FFF2-40B4-BE49-F238E27FC236}">
                        <a16:creationId xmlns:a16="http://schemas.microsoft.com/office/drawing/2014/main" id="{758C51AE-5CE6-0093-E77E-B5A4D5CB7EED}"/>
                      </a:ext>
                    </a:extLst>
                  </p:cNvPr>
                  <p:cNvSpPr txBox="1"/>
                  <p:nvPr/>
                </p:nvSpPr>
                <p:spPr>
                  <a:xfrm>
                    <a:off x="3468415" y="305412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224</a:t>
                    </a:r>
                  </a:p>
                </p:txBody>
              </p:sp>
              <p:sp>
                <p:nvSpPr>
                  <p:cNvPr id="2431" name="Tekstfelt 2430">
                    <a:extLst>
                      <a:ext uri="{FF2B5EF4-FFF2-40B4-BE49-F238E27FC236}">
                        <a16:creationId xmlns:a16="http://schemas.microsoft.com/office/drawing/2014/main" id="{DC5AE5C2-0FA9-39C3-2BFE-D6A6E8D93CA4}"/>
                      </a:ext>
                    </a:extLst>
                  </p:cNvPr>
                  <p:cNvSpPr txBox="1"/>
                  <p:nvPr/>
                </p:nvSpPr>
                <p:spPr>
                  <a:xfrm>
                    <a:off x="3469533" y="348555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223</a:t>
                    </a:r>
                  </a:p>
                </p:txBody>
              </p:sp>
              <p:sp>
                <p:nvSpPr>
                  <p:cNvPr id="2432" name="Tekstfelt 2431">
                    <a:extLst>
                      <a:ext uri="{FF2B5EF4-FFF2-40B4-BE49-F238E27FC236}">
                        <a16:creationId xmlns:a16="http://schemas.microsoft.com/office/drawing/2014/main" id="{F9FD5686-4536-866F-4138-1EDE6204D7B1}"/>
                      </a:ext>
                    </a:extLst>
                  </p:cNvPr>
                  <p:cNvSpPr txBox="1"/>
                  <p:nvPr/>
                </p:nvSpPr>
                <p:spPr>
                  <a:xfrm>
                    <a:off x="3470652" y="391699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222</a:t>
                    </a:r>
                  </a:p>
                </p:txBody>
              </p:sp>
              <p:sp>
                <p:nvSpPr>
                  <p:cNvPr id="2433" name="Tekstfelt 2432">
                    <a:extLst>
                      <a:ext uri="{FF2B5EF4-FFF2-40B4-BE49-F238E27FC236}">
                        <a16:creationId xmlns:a16="http://schemas.microsoft.com/office/drawing/2014/main" id="{B95617F0-BC3E-B562-5767-C846AA215552}"/>
                      </a:ext>
                    </a:extLst>
                  </p:cNvPr>
                  <p:cNvSpPr txBox="1"/>
                  <p:nvPr/>
                </p:nvSpPr>
                <p:spPr>
                  <a:xfrm>
                    <a:off x="3471769" y="434842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221</a:t>
                    </a:r>
                  </a:p>
                </p:txBody>
              </p:sp>
              <p:sp>
                <p:nvSpPr>
                  <p:cNvPr id="2434" name="Tekstfelt 2433">
                    <a:extLst>
                      <a:ext uri="{FF2B5EF4-FFF2-40B4-BE49-F238E27FC236}">
                        <a16:creationId xmlns:a16="http://schemas.microsoft.com/office/drawing/2014/main" id="{9409371E-D734-8CD2-FA9F-2EAED257BCE7}"/>
                      </a:ext>
                    </a:extLst>
                  </p:cNvPr>
                  <p:cNvSpPr txBox="1"/>
                  <p:nvPr/>
                </p:nvSpPr>
                <p:spPr>
                  <a:xfrm>
                    <a:off x="3472887" y="477984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220</a:t>
                    </a:r>
                  </a:p>
                </p:txBody>
              </p:sp>
              <p:sp>
                <p:nvSpPr>
                  <p:cNvPr id="2435" name="Tekstfelt 2434">
                    <a:extLst>
                      <a:ext uri="{FF2B5EF4-FFF2-40B4-BE49-F238E27FC236}">
                        <a16:creationId xmlns:a16="http://schemas.microsoft.com/office/drawing/2014/main" id="{6B089FA4-CAE3-EA74-6E5A-E64B48A04B6B}"/>
                      </a:ext>
                    </a:extLst>
                  </p:cNvPr>
                  <p:cNvSpPr txBox="1"/>
                  <p:nvPr/>
                </p:nvSpPr>
                <p:spPr>
                  <a:xfrm>
                    <a:off x="3477366" y="521127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219</a:t>
                    </a:r>
                  </a:p>
                </p:txBody>
              </p:sp>
              <p:sp>
                <p:nvSpPr>
                  <p:cNvPr id="2436" name="Tekstfelt 2435">
                    <a:extLst>
                      <a:ext uri="{FF2B5EF4-FFF2-40B4-BE49-F238E27FC236}">
                        <a16:creationId xmlns:a16="http://schemas.microsoft.com/office/drawing/2014/main" id="{CEB60E3D-AA7E-A969-1E6C-AF69E1000326}"/>
                      </a:ext>
                    </a:extLst>
                  </p:cNvPr>
                  <p:cNvSpPr txBox="1"/>
                  <p:nvPr/>
                </p:nvSpPr>
                <p:spPr>
                  <a:xfrm>
                    <a:off x="3478484" y="5646066"/>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218</a:t>
                    </a:r>
                  </a:p>
                </p:txBody>
              </p:sp>
              <p:sp>
                <p:nvSpPr>
                  <p:cNvPr id="2437" name="Tekstfelt 2436">
                    <a:extLst>
                      <a:ext uri="{FF2B5EF4-FFF2-40B4-BE49-F238E27FC236}">
                        <a16:creationId xmlns:a16="http://schemas.microsoft.com/office/drawing/2014/main" id="{A2D83C96-8DF5-AA55-58C6-43DF4E416AE9}"/>
                      </a:ext>
                    </a:extLst>
                  </p:cNvPr>
                  <p:cNvSpPr txBox="1"/>
                  <p:nvPr/>
                </p:nvSpPr>
                <p:spPr>
                  <a:xfrm>
                    <a:off x="3469542" y="17542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227</a:t>
                    </a:r>
                  </a:p>
                </p:txBody>
              </p:sp>
            </p:grpSp>
            <p:sp>
              <p:nvSpPr>
                <p:cNvPr id="2426" name="Tekstfelt 2425">
                  <a:extLst>
                    <a:ext uri="{FF2B5EF4-FFF2-40B4-BE49-F238E27FC236}">
                      <a16:creationId xmlns:a16="http://schemas.microsoft.com/office/drawing/2014/main" id="{22810748-F5DC-C3D1-2E12-657864F0FEA5}"/>
                    </a:ext>
                  </a:extLst>
                </p:cNvPr>
                <p:cNvSpPr txBox="1"/>
                <p:nvPr/>
              </p:nvSpPr>
              <p:spPr>
                <a:xfrm>
                  <a:off x="2910635" y="59243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216</a:t>
                  </a:r>
                </a:p>
              </p:txBody>
            </p:sp>
          </p:grpSp>
          <p:grpSp>
            <p:nvGrpSpPr>
              <p:cNvPr id="1809" name="Gruppe 1808">
                <a:extLst>
                  <a:ext uri="{FF2B5EF4-FFF2-40B4-BE49-F238E27FC236}">
                    <a16:creationId xmlns:a16="http://schemas.microsoft.com/office/drawing/2014/main" id="{498AE20D-65C7-525B-CCB1-5F6522C0BE6A}"/>
                  </a:ext>
                </a:extLst>
              </p:cNvPr>
              <p:cNvGrpSpPr/>
              <p:nvPr/>
            </p:nvGrpSpPr>
            <p:grpSpPr>
              <a:xfrm>
                <a:off x="5119196" y="1063299"/>
                <a:ext cx="444157" cy="5190614"/>
                <a:chOff x="5753799" y="1204530"/>
                <a:chExt cx="444157" cy="5190614"/>
              </a:xfrm>
            </p:grpSpPr>
            <p:grpSp>
              <p:nvGrpSpPr>
                <p:cNvPr id="2412" name="Gruppe 2411">
                  <a:extLst>
                    <a:ext uri="{FF2B5EF4-FFF2-40B4-BE49-F238E27FC236}">
                      <a16:creationId xmlns:a16="http://schemas.microsoft.com/office/drawing/2014/main" id="{C70A2529-9B66-C233-EB01-7AEE56404C0D}"/>
                    </a:ext>
                  </a:extLst>
                </p:cNvPr>
                <p:cNvGrpSpPr/>
                <p:nvPr/>
              </p:nvGrpSpPr>
              <p:grpSpPr>
                <a:xfrm>
                  <a:off x="5753799" y="1204530"/>
                  <a:ext cx="442069" cy="4756379"/>
                  <a:chOff x="3817279" y="1064461"/>
                  <a:chExt cx="442069" cy="4756379"/>
                </a:xfrm>
              </p:grpSpPr>
              <p:sp>
                <p:nvSpPr>
                  <p:cNvPr id="2414" name="Rektangel 2413">
                    <a:extLst>
                      <a:ext uri="{FF2B5EF4-FFF2-40B4-BE49-F238E27FC236}">
                        <a16:creationId xmlns:a16="http://schemas.microsoft.com/office/drawing/2014/main" id="{488D0C9F-4EF6-0015-5C65-E1E430CA639D}"/>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5" name="Rektangel 2414">
                    <a:extLst>
                      <a:ext uri="{FF2B5EF4-FFF2-40B4-BE49-F238E27FC236}">
                        <a16:creationId xmlns:a16="http://schemas.microsoft.com/office/drawing/2014/main" id="{CC23C40F-D1E0-E0E1-8051-50A9CF413C77}"/>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6" name="Rektangel 2415">
                    <a:extLst>
                      <a:ext uri="{FF2B5EF4-FFF2-40B4-BE49-F238E27FC236}">
                        <a16:creationId xmlns:a16="http://schemas.microsoft.com/office/drawing/2014/main" id="{5FA2CCD7-B7FD-4BEE-E8C4-F4E7C7414C18}"/>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7" name="Rektangel 2416">
                    <a:extLst>
                      <a:ext uri="{FF2B5EF4-FFF2-40B4-BE49-F238E27FC236}">
                        <a16:creationId xmlns:a16="http://schemas.microsoft.com/office/drawing/2014/main" id="{B4DC880E-9CF0-C839-8D2D-95147CAA9220}"/>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8" name="Rektangel 2417">
                    <a:extLst>
                      <a:ext uri="{FF2B5EF4-FFF2-40B4-BE49-F238E27FC236}">
                        <a16:creationId xmlns:a16="http://schemas.microsoft.com/office/drawing/2014/main" id="{9073FF22-1417-7805-76B8-97D6BCC08A79}"/>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9" name="Rektangel 2418">
                    <a:extLst>
                      <a:ext uri="{FF2B5EF4-FFF2-40B4-BE49-F238E27FC236}">
                        <a16:creationId xmlns:a16="http://schemas.microsoft.com/office/drawing/2014/main" id="{77635FD8-E2ED-9218-8B28-D2B705A051F4}"/>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0" name="Rektangel 2419">
                    <a:extLst>
                      <a:ext uri="{FF2B5EF4-FFF2-40B4-BE49-F238E27FC236}">
                        <a16:creationId xmlns:a16="http://schemas.microsoft.com/office/drawing/2014/main" id="{706EA75A-0183-0357-7E97-3D0608709593}"/>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1" name="Rektangel 2420">
                    <a:extLst>
                      <a:ext uri="{FF2B5EF4-FFF2-40B4-BE49-F238E27FC236}">
                        <a16:creationId xmlns:a16="http://schemas.microsoft.com/office/drawing/2014/main" id="{9265ED3D-465D-E432-3460-8C4DABBCFB6B}"/>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2" name="Rektangel 2421">
                    <a:extLst>
                      <a:ext uri="{FF2B5EF4-FFF2-40B4-BE49-F238E27FC236}">
                        <a16:creationId xmlns:a16="http://schemas.microsoft.com/office/drawing/2014/main" id="{9E470AC3-8B9E-54EE-5312-37910A890E1E}"/>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3" name="Rektangel 2422">
                    <a:extLst>
                      <a:ext uri="{FF2B5EF4-FFF2-40B4-BE49-F238E27FC236}">
                        <a16:creationId xmlns:a16="http://schemas.microsoft.com/office/drawing/2014/main" id="{6D2F3235-A892-D1B0-79CD-BD7F4ED7A2F0}"/>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4" name="Rektangel 2423">
                    <a:extLst>
                      <a:ext uri="{FF2B5EF4-FFF2-40B4-BE49-F238E27FC236}">
                        <a16:creationId xmlns:a16="http://schemas.microsoft.com/office/drawing/2014/main" id="{2227D679-3E4F-086A-7DBD-FF7249429A63}"/>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13" name="Rektangel 2412">
                  <a:extLst>
                    <a:ext uri="{FF2B5EF4-FFF2-40B4-BE49-F238E27FC236}">
                      <a16:creationId xmlns:a16="http://schemas.microsoft.com/office/drawing/2014/main" id="{C3287D82-44C6-415C-1AA4-DF1373586D4A}"/>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0" name="Gruppe 1809">
                <a:extLst>
                  <a:ext uri="{FF2B5EF4-FFF2-40B4-BE49-F238E27FC236}">
                    <a16:creationId xmlns:a16="http://schemas.microsoft.com/office/drawing/2014/main" id="{8E53616E-AA9C-3239-459D-DBB1DC5E30B4}"/>
                  </a:ext>
                </a:extLst>
              </p:cNvPr>
              <p:cNvGrpSpPr/>
              <p:nvPr/>
            </p:nvGrpSpPr>
            <p:grpSpPr>
              <a:xfrm>
                <a:off x="4687520" y="1061335"/>
                <a:ext cx="444157" cy="5190614"/>
                <a:chOff x="5753799" y="1204530"/>
                <a:chExt cx="444157" cy="5190614"/>
              </a:xfrm>
            </p:grpSpPr>
            <p:grpSp>
              <p:nvGrpSpPr>
                <p:cNvPr id="2399" name="Gruppe 2398">
                  <a:extLst>
                    <a:ext uri="{FF2B5EF4-FFF2-40B4-BE49-F238E27FC236}">
                      <a16:creationId xmlns:a16="http://schemas.microsoft.com/office/drawing/2014/main" id="{581543D1-762A-995D-E651-EFDC92404EB8}"/>
                    </a:ext>
                  </a:extLst>
                </p:cNvPr>
                <p:cNvGrpSpPr/>
                <p:nvPr/>
              </p:nvGrpSpPr>
              <p:grpSpPr>
                <a:xfrm>
                  <a:off x="5753799" y="1204530"/>
                  <a:ext cx="442069" cy="4756379"/>
                  <a:chOff x="3817279" y="1064461"/>
                  <a:chExt cx="442069" cy="4756379"/>
                </a:xfrm>
              </p:grpSpPr>
              <p:sp>
                <p:nvSpPr>
                  <p:cNvPr id="2401" name="Rektangel 2400">
                    <a:extLst>
                      <a:ext uri="{FF2B5EF4-FFF2-40B4-BE49-F238E27FC236}">
                        <a16:creationId xmlns:a16="http://schemas.microsoft.com/office/drawing/2014/main" id="{1251570C-9B75-B34F-9BD5-1C08570D09BB}"/>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2" name="Rektangel 2401">
                    <a:extLst>
                      <a:ext uri="{FF2B5EF4-FFF2-40B4-BE49-F238E27FC236}">
                        <a16:creationId xmlns:a16="http://schemas.microsoft.com/office/drawing/2014/main" id="{8E6E16CF-2114-CDF7-510A-8F41F052A79D}"/>
                      </a:ext>
                    </a:extLst>
                  </p:cNvPr>
                  <p:cNvSpPr>
                    <a:spLocks noChangeAspect="1"/>
                  </p:cNvSpPr>
                  <p:nvPr/>
                </p:nvSpPr>
                <p:spPr>
                  <a:xfrm>
                    <a:off x="3819523" y="1064461"/>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3" name="Rektangel 2402">
                    <a:extLst>
                      <a:ext uri="{FF2B5EF4-FFF2-40B4-BE49-F238E27FC236}">
                        <a16:creationId xmlns:a16="http://schemas.microsoft.com/office/drawing/2014/main" id="{E0B7876C-7167-CD34-A125-016203FED4B1}"/>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4" name="Rektangel 2403">
                    <a:extLst>
                      <a:ext uri="{FF2B5EF4-FFF2-40B4-BE49-F238E27FC236}">
                        <a16:creationId xmlns:a16="http://schemas.microsoft.com/office/drawing/2014/main" id="{B4BB4ADC-099A-7EC4-B592-0CA23573993B}"/>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5" name="Rektangel 2404">
                    <a:extLst>
                      <a:ext uri="{FF2B5EF4-FFF2-40B4-BE49-F238E27FC236}">
                        <a16:creationId xmlns:a16="http://schemas.microsoft.com/office/drawing/2014/main" id="{8476E57A-EB03-48EA-BBEE-DC242A02DB22}"/>
                      </a:ext>
                    </a:extLst>
                  </p:cNvPr>
                  <p:cNvSpPr>
                    <a:spLocks noChangeAspect="1"/>
                  </p:cNvSpPr>
                  <p:nvPr/>
                </p:nvSpPr>
                <p:spPr>
                  <a:xfrm>
                    <a:off x="3817279" y="2796903"/>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6" name="Rektangel 2405">
                    <a:extLst>
                      <a:ext uri="{FF2B5EF4-FFF2-40B4-BE49-F238E27FC236}">
                        <a16:creationId xmlns:a16="http://schemas.microsoft.com/office/drawing/2014/main" id="{651042FD-0698-58F7-B546-1BB41043D03C}"/>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7" name="Rektangel 2406">
                    <a:extLst>
                      <a:ext uri="{FF2B5EF4-FFF2-40B4-BE49-F238E27FC236}">
                        <a16:creationId xmlns:a16="http://schemas.microsoft.com/office/drawing/2014/main" id="{EA8174E7-47B4-8073-4EAA-3D84BB52844A}"/>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8" name="Rektangel 2407">
                    <a:extLst>
                      <a:ext uri="{FF2B5EF4-FFF2-40B4-BE49-F238E27FC236}">
                        <a16:creationId xmlns:a16="http://schemas.microsoft.com/office/drawing/2014/main" id="{867A118D-C4CE-824A-5EC6-F948F9FB1E3F}"/>
                      </a:ext>
                    </a:extLst>
                  </p:cNvPr>
                  <p:cNvSpPr>
                    <a:spLocks noChangeAspect="1"/>
                  </p:cNvSpPr>
                  <p:nvPr/>
                </p:nvSpPr>
                <p:spPr>
                  <a:xfrm>
                    <a:off x="3820633" y="409119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9" name="Rektangel 2408">
                    <a:extLst>
                      <a:ext uri="{FF2B5EF4-FFF2-40B4-BE49-F238E27FC236}">
                        <a16:creationId xmlns:a16="http://schemas.microsoft.com/office/drawing/2014/main" id="{22D60473-6C2F-CB55-1A1D-DA31E6B3F4AD}"/>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0" name="Rektangel 2409">
                    <a:extLst>
                      <a:ext uri="{FF2B5EF4-FFF2-40B4-BE49-F238E27FC236}">
                        <a16:creationId xmlns:a16="http://schemas.microsoft.com/office/drawing/2014/main" id="{EBB3F2F8-4AB9-DC08-73B5-217F5F00E5E0}"/>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1" name="Rektangel 2410">
                    <a:extLst>
                      <a:ext uri="{FF2B5EF4-FFF2-40B4-BE49-F238E27FC236}">
                        <a16:creationId xmlns:a16="http://schemas.microsoft.com/office/drawing/2014/main" id="{38EF183B-1D4A-06BD-69BE-223A8CBAFD88}"/>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00" name="Rektangel 2399">
                  <a:extLst>
                    <a:ext uri="{FF2B5EF4-FFF2-40B4-BE49-F238E27FC236}">
                      <a16:creationId xmlns:a16="http://schemas.microsoft.com/office/drawing/2014/main" id="{643DE718-B4A8-6B78-AC7E-0F33886B3FE8}"/>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1" name="Gruppe 1810">
                <a:extLst>
                  <a:ext uri="{FF2B5EF4-FFF2-40B4-BE49-F238E27FC236}">
                    <a16:creationId xmlns:a16="http://schemas.microsoft.com/office/drawing/2014/main" id="{B6F6C0DF-529E-5D24-45A2-F73E7884E7F3}"/>
                  </a:ext>
                </a:extLst>
              </p:cNvPr>
              <p:cNvGrpSpPr/>
              <p:nvPr/>
            </p:nvGrpSpPr>
            <p:grpSpPr>
              <a:xfrm>
                <a:off x="3819968" y="1058901"/>
                <a:ext cx="444157" cy="5190614"/>
                <a:chOff x="5753799" y="1204530"/>
                <a:chExt cx="444157" cy="5190614"/>
              </a:xfrm>
            </p:grpSpPr>
            <p:grpSp>
              <p:nvGrpSpPr>
                <p:cNvPr id="2386" name="Gruppe 2385">
                  <a:extLst>
                    <a:ext uri="{FF2B5EF4-FFF2-40B4-BE49-F238E27FC236}">
                      <a16:creationId xmlns:a16="http://schemas.microsoft.com/office/drawing/2014/main" id="{45270ACC-14FF-198D-D755-4D1CB1869185}"/>
                    </a:ext>
                  </a:extLst>
                </p:cNvPr>
                <p:cNvGrpSpPr/>
                <p:nvPr/>
              </p:nvGrpSpPr>
              <p:grpSpPr>
                <a:xfrm>
                  <a:off x="5753799" y="1204530"/>
                  <a:ext cx="442069" cy="4756379"/>
                  <a:chOff x="3817279" y="1064461"/>
                  <a:chExt cx="442069" cy="4756379"/>
                </a:xfrm>
              </p:grpSpPr>
              <p:sp>
                <p:nvSpPr>
                  <p:cNvPr id="2388" name="Rektangel 2387">
                    <a:extLst>
                      <a:ext uri="{FF2B5EF4-FFF2-40B4-BE49-F238E27FC236}">
                        <a16:creationId xmlns:a16="http://schemas.microsoft.com/office/drawing/2014/main" id="{712613DF-5089-700D-49EE-D33B2F47DB84}"/>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9" name="Rektangel 2388">
                    <a:extLst>
                      <a:ext uri="{FF2B5EF4-FFF2-40B4-BE49-F238E27FC236}">
                        <a16:creationId xmlns:a16="http://schemas.microsoft.com/office/drawing/2014/main" id="{8B6DA5C5-ED2B-B58A-2310-C20C0E71C38B}"/>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0" name="Rektangel 2389">
                    <a:extLst>
                      <a:ext uri="{FF2B5EF4-FFF2-40B4-BE49-F238E27FC236}">
                        <a16:creationId xmlns:a16="http://schemas.microsoft.com/office/drawing/2014/main" id="{18E38358-34EB-912B-795F-C6C1EA6C8C10}"/>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1" name="Rektangel 2390">
                    <a:extLst>
                      <a:ext uri="{FF2B5EF4-FFF2-40B4-BE49-F238E27FC236}">
                        <a16:creationId xmlns:a16="http://schemas.microsoft.com/office/drawing/2014/main" id="{8CC51DAE-FD7D-0612-CBB2-96644D505173}"/>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2" name="Rektangel 2391">
                    <a:extLst>
                      <a:ext uri="{FF2B5EF4-FFF2-40B4-BE49-F238E27FC236}">
                        <a16:creationId xmlns:a16="http://schemas.microsoft.com/office/drawing/2014/main" id="{A9E0A0ED-AE2C-46AF-2108-E132246684A3}"/>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3" name="Rektangel 2392">
                    <a:extLst>
                      <a:ext uri="{FF2B5EF4-FFF2-40B4-BE49-F238E27FC236}">
                        <a16:creationId xmlns:a16="http://schemas.microsoft.com/office/drawing/2014/main" id="{BC14098A-5CB3-5165-DB18-26EF2A4B8172}"/>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4" name="Rektangel 2393">
                    <a:extLst>
                      <a:ext uri="{FF2B5EF4-FFF2-40B4-BE49-F238E27FC236}">
                        <a16:creationId xmlns:a16="http://schemas.microsoft.com/office/drawing/2014/main" id="{4ED434B4-8FFE-0627-FD87-F02251E072C1}"/>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5" name="Rektangel 2394">
                    <a:extLst>
                      <a:ext uri="{FF2B5EF4-FFF2-40B4-BE49-F238E27FC236}">
                        <a16:creationId xmlns:a16="http://schemas.microsoft.com/office/drawing/2014/main" id="{1F06E670-606D-5517-0542-B5E50AE9DD43}"/>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6" name="Rektangel 2395">
                    <a:extLst>
                      <a:ext uri="{FF2B5EF4-FFF2-40B4-BE49-F238E27FC236}">
                        <a16:creationId xmlns:a16="http://schemas.microsoft.com/office/drawing/2014/main" id="{F24595A9-99AF-BF63-496B-94A5ED985547}"/>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7" name="Rektangel 2396">
                    <a:extLst>
                      <a:ext uri="{FF2B5EF4-FFF2-40B4-BE49-F238E27FC236}">
                        <a16:creationId xmlns:a16="http://schemas.microsoft.com/office/drawing/2014/main" id="{ACCF7F6A-841E-758A-256B-B307B6D70679}"/>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8" name="Rektangel 2397">
                    <a:extLst>
                      <a:ext uri="{FF2B5EF4-FFF2-40B4-BE49-F238E27FC236}">
                        <a16:creationId xmlns:a16="http://schemas.microsoft.com/office/drawing/2014/main" id="{53514B14-A295-6533-5211-722E0B72A36B}"/>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87" name="Rektangel 2386">
                  <a:extLst>
                    <a:ext uri="{FF2B5EF4-FFF2-40B4-BE49-F238E27FC236}">
                      <a16:creationId xmlns:a16="http://schemas.microsoft.com/office/drawing/2014/main" id="{78F58882-D6F4-44EC-8584-85B1EDE6D147}"/>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2" name="Gruppe 1811">
                <a:extLst>
                  <a:ext uri="{FF2B5EF4-FFF2-40B4-BE49-F238E27FC236}">
                    <a16:creationId xmlns:a16="http://schemas.microsoft.com/office/drawing/2014/main" id="{FF34F2F5-7C52-1503-7FAC-AD6DF8EEF485}"/>
                  </a:ext>
                </a:extLst>
              </p:cNvPr>
              <p:cNvGrpSpPr/>
              <p:nvPr/>
            </p:nvGrpSpPr>
            <p:grpSpPr>
              <a:xfrm>
                <a:off x="3386295" y="1062122"/>
                <a:ext cx="444157" cy="5190614"/>
                <a:chOff x="5753799" y="1204530"/>
                <a:chExt cx="444157" cy="5190614"/>
              </a:xfrm>
            </p:grpSpPr>
            <p:grpSp>
              <p:nvGrpSpPr>
                <p:cNvPr id="2373" name="Gruppe 2372">
                  <a:extLst>
                    <a:ext uri="{FF2B5EF4-FFF2-40B4-BE49-F238E27FC236}">
                      <a16:creationId xmlns:a16="http://schemas.microsoft.com/office/drawing/2014/main" id="{80E6BD2A-35F2-B011-1C9C-613D0D0518B3}"/>
                    </a:ext>
                  </a:extLst>
                </p:cNvPr>
                <p:cNvGrpSpPr/>
                <p:nvPr/>
              </p:nvGrpSpPr>
              <p:grpSpPr>
                <a:xfrm>
                  <a:off x="5753799" y="1204530"/>
                  <a:ext cx="442069" cy="4756379"/>
                  <a:chOff x="3817279" y="1064461"/>
                  <a:chExt cx="442069" cy="4756379"/>
                </a:xfrm>
              </p:grpSpPr>
              <p:sp>
                <p:nvSpPr>
                  <p:cNvPr id="2375" name="Rektangel 2374">
                    <a:extLst>
                      <a:ext uri="{FF2B5EF4-FFF2-40B4-BE49-F238E27FC236}">
                        <a16:creationId xmlns:a16="http://schemas.microsoft.com/office/drawing/2014/main" id="{F441BB77-926E-4F20-3C07-56271B83C045}"/>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6" name="Rektangel 2375">
                    <a:extLst>
                      <a:ext uri="{FF2B5EF4-FFF2-40B4-BE49-F238E27FC236}">
                        <a16:creationId xmlns:a16="http://schemas.microsoft.com/office/drawing/2014/main" id="{734D3B16-96C8-A02D-898D-479E5E7A83F7}"/>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7" name="Rektangel 2376">
                    <a:extLst>
                      <a:ext uri="{FF2B5EF4-FFF2-40B4-BE49-F238E27FC236}">
                        <a16:creationId xmlns:a16="http://schemas.microsoft.com/office/drawing/2014/main" id="{FB77B5E4-CB8F-0458-FCB7-EB451A0ACCBF}"/>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8" name="Rektangel 2377">
                    <a:extLst>
                      <a:ext uri="{FF2B5EF4-FFF2-40B4-BE49-F238E27FC236}">
                        <a16:creationId xmlns:a16="http://schemas.microsoft.com/office/drawing/2014/main" id="{B2216601-04FC-46F2-D995-D632067288CF}"/>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9" name="Rektangel 2378">
                    <a:extLst>
                      <a:ext uri="{FF2B5EF4-FFF2-40B4-BE49-F238E27FC236}">
                        <a16:creationId xmlns:a16="http://schemas.microsoft.com/office/drawing/2014/main" id="{9573E008-9C28-FE0A-B42A-3169173B2152}"/>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0" name="Rektangel 2379">
                    <a:extLst>
                      <a:ext uri="{FF2B5EF4-FFF2-40B4-BE49-F238E27FC236}">
                        <a16:creationId xmlns:a16="http://schemas.microsoft.com/office/drawing/2014/main" id="{E44E9667-36B2-3041-5F7E-E0F04A8F52D3}"/>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1" name="Rektangel 2380">
                    <a:extLst>
                      <a:ext uri="{FF2B5EF4-FFF2-40B4-BE49-F238E27FC236}">
                        <a16:creationId xmlns:a16="http://schemas.microsoft.com/office/drawing/2014/main" id="{38AF6399-53A2-C568-9EDC-C3D5363CB68D}"/>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2" name="Rektangel 2381">
                    <a:extLst>
                      <a:ext uri="{FF2B5EF4-FFF2-40B4-BE49-F238E27FC236}">
                        <a16:creationId xmlns:a16="http://schemas.microsoft.com/office/drawing/2014/main" id="{CE0E42D6-3B49-D252-4BAD-A7E81551D3C2}"/>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3" name="Rektangel 2382">
                    <a:extLst>
                      <a:ext uri="{FF2B5EF4-FFF2-40B4-BE49-F238E27FC236}">
                        <a16:creationId xmlns:a16="http://schemas.microsoft.com/office/drawing/2014/main" id="{9C0AEB31-EA23-9BF6-3AE6-3B733E29FC9D}"/>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4" name="Rektangel 2383">
                    <a:extLst>
                      <a:ext uri="{FF2B5EF4-FFF2-40B4-BE49-F238E27FC236}">
                        <a16:creationId xmlns:a16="http://schemas.microsoft.com/office/drawing/2014/main" id="{3BDA46B8-3EF2-44B0-CE1A-3D491EBEB2BA}"/>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5" name="Rektangel 2384">
                    <a:extLst>
                      <a:ext uri="{FF2B5EF4-FFF2-40B4-BE49-F238E27FC236}">
                        <a16:creationId xmlns:a16="http://schemas.microsoft.com/office/drawing/2014/main" id="{85B1ED36-FA6B-D37C-6A79-76BF68953463}"/>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74" name="Rektangel 2373">
                  <a:extLst>
                    <a:ext uri="{FF2B5EF4-FFF2-40B4-BE49-F238E27FC236}">
                      <a16:creationId xmlns:a16="http://schemas.microsoft.com/office/drawing/2014/main" id="{60F6D784-83E4-6E48-2C3A-AE588211FC76}"/>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3" name="Gruppe 1812">
                <a:extLst>
                  <a:ext uri="{FF2B5EF4-FFF2-40B4-BE49-F238E27FC236}">
                    <a16:creationId xmlns:a16="http://schemas.microsoft.com/office/drawing/2014/main" id="{76646B11-236F-D53A-A880-DFCD8248DB15}"/>
                  </a:ext>
                </a:extLst>
              </p:cNvPr>
              <p:cNvGrpSpPr/>
              <p:nvPr/>
            </p:nvGrpSpPr>
            <p:grpSpPr>
              <a:xfrm>
                <a:off x="2949135" y="1063521"/>
                <a:ext cx="444157" cy="5190614"/>
                <a:chOff x="5753799" y="1204530"/>
                <a:chExt cx="444157" cy="5190614"/>
              </a:xfrm>
            </p:grpSpPr>
            <p:grpSp>
              <p:nvGrpSpPr>
                <p:cNvPr id="2360" name="Gruppe 2359">
                  <a:extLst>
                    <a:ext uri="{FF2B5EF4-FFF2-40B4-BE49-F238E27FC236}">
                      <a16:creationId xmlns:a16="http://schemas.microsoft.com/office/drawing/2014/main" id="{15931F33-9AEC-70C1-62A0-2E98E636CCAF}"/>
                    </a:ext>
                  </a:extLst>
                </p:cNvPr>
                <p:cNvGrpSpPr/>
                <p:nvPr/>
              </p:nvGrpSpPr>
              <p:grpSpPr>
                <a:xfrm>
                  <a:off x="5753799" y="1204530"/>
                  <a:ext cx="442069" cy="4756379"/>
                  <a:chOff x="3817279" y="1064461"/>
                  <a:chExt cx="442069" cy="4756379"/>
                </a:xfrm>
              </p:grpSpPr>
              <p:sp>
                <p:nvSpPr>
                  <p:cNvPr id="2362" name="Rektangel 2361">
                    <a:extLst>
                      <a:ext uri="{FF2B5EF4-FFF2-40B4-BE49-F238E27FC236}">
                        <a16:creationId xmlns:a16="http://schemas.microsoft.com/office/drawing/2014/main" id="{0A106CD3-6F16-6074-255B-A22FE418AB79}"/>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3" name="Rektangel 2362">
                    <a:extLst>
                      <a:ext uri="{FF2B5EF4-FFF2-40B4-BE49-F238E27FC236}">
                        <a16:creationId xmlns:a16="http://schemas.microsoft.com/office/drawing/2014/main" id="{3DB9F40F-0CE9-CB83-5BD2-30089A68BE0E}"/>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4" name="Rektangel 2363">
                    <a:extLst>
                      <a:ext uri="{FF2B5EF4-FFF2-40B4-BE49-F238E27FC236}">
                        <a16:creationId xmlns:a16="http://schemas.microsoft.com/office/drawing/2014/main" id="{EA53D1A9-9DCC-AC92-545D-CD1563884F76}"/>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5" name="Rektangel 2364">
                    <a:extLst>
                      <a:ext uri="{FF2B5EF4-FFF2-40B4-BE49-F238E27FC236}">
                        <a16:creationId xmlns:a16="http://schemas.microsoft.com/office/drawing/2014/main" id="{14E96EFB-6226-6763-6E2D-ADD7D96CF944}"/>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6" name="Rektangel 2365">
                    <a:extLst>
                      <a:ext uri="{FF2B5EF4-FFF2-40B4-BE49-F238E27FC236}">
                        <a16:creationId xmlns:a16="http://schemas.microsoft.com/office/drawing/2014/main" id="{DAE58CCF-8E72-63ED-8989-88793A5327B7}"/>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7" name="Rektangel 2366">
                    <a:extLst>
                      <a:ext uri="{FF2B5EF4-FFF2-40B4-BE49-F238E27FC236}">
                        <a16:creationId xmlns:a16="http://schemas.microsoft.com/office/drawing/2014/main" id="{4FD5FC0D-6498-9FAE-1C68-724BBBC05034}"/>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8" name="Rektangel 2367">
                    <a:extLst>
                      <a:ext uri="{FF2B5EF4-FFF2-40B4-BE49-F238E27FC236}">
                        <a16:creationId xmlns:a16="http://schemas.microsoft.com/office/drawing/2014/main" id="{5AC38BC6-9F51-0AF6-0A66-37D187DDAB3A}"/>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9" name="Rektangel 2368">
                    <a:extLst>
                      <a:ext uri="{FF2B5EF4-FFF2-40B4-BE49-F238E27FC236}">
                        <a16:creationId xmlns:a16="http://schemas.microsoft.com/office/drawing/2014/main" id="{57B1E560-567C-847E-D39B-E17E9C3044CD}"/>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0" name="Rektangel 2369">
                    <a:extLst>
                      <a:ext uri="{FF2B5EF4-FFF2-40B4-BE49-F238E27FC236}">
                        <a16:creationId xmlns:a16="http://schemas.microsoft.com/office/drawing/2014/main" id="{DB7A8CAA-C66C-B634-132C-18EDFDE95B1B}"/>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1" name="Rektangel 2370">
                    <a:extLst>
                      <a:ext uri="{FF2B5EF4-FFF2-40B4-BE49-F238E27FC236}">
                        <a16:creationId xmlns:a16="http://schemas.microsoft.com/office/drawing/2014/main" id="{25ADF283-DC09-C65C-12C8-95451F357A2A}"/>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2" name="Rektangel 2371">
                    <a:extLst>
                      <a:ext uri="{FF2B5EF4-FFF2-40B4-BE49-F238E27FC236}">
                        <a16:creationId xmlns:a16="http://schemas.microsoft.com/office/drawing/2014/main" id="{1D990798-F8BA-CE43-D4A5-D66EBB539E79}"/>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61" name="Rektangel 2360">
                  <a:extLst>
                    <a:ext uri="{FF2B5EF4-FFF2-40B4-BE49-F238E27FC236}">
                      <a16:creationId xmlns:a16="http://schemas.microsoft.com/office/drawing/2014/main" id="{09AF8A89-25E1-5CF1-192C-F847B263AAD0}"/>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4" name="Gruppe 1813">
                <a:extLst>
                  <a:ext uri="{FF2B5EF4-FFF2-40B4-BE49-F238E27FC236}">
                    <a16:creationId xmlns:a16="http://schemas.microsoft.com/office/drawing/2014/main" id="{41F4FE3B-CF06-87D9-E517-A882A6B99CEF}"/>
                  </a:ext>
                </a:extLst>
              </p:cNvPr>
              <p:cNvGrpSpPr/>
              <p:nvPr/>
            </p:nvGrpSpPr>
            <p:grpSpPr>
              <a:xfrm>
                <a:off x="2514229" y="1065829"/>
                <a:ext cx="444157" cy="5190614"/>
                <a:chOff x="5753799" y="1204530"/>
                <a:chExt cx="444157" cy="5190614"/>
              </a:xfrm>
            </p:grpSpPr>
            <p:grpSp>
              <p:nvGrpSpPr>
                <p:cNvPr id="2347" name="Gruppe 2346">
                  <a:extLst>
                    <a:ext uri="{FF2B5EF4-FFF2-40B4-BE49-F238E27FC236}">
                      <a16:creationId xmlns:a16="http://schemas.microsoft.com/office/drawing/2014/main" id="{03F8C5C0-95B2-C320-65EF-A12DAF356753}"/>
                    </a:ext>
                  </a:extLst>
                </p:cNvPr>
                <p:cNvGrpSpPr/>
                <p:nvPr/>
              </p:nvGrpSpPr>
              <p:grpSpPr>
                <a:xfrm>
                  <a:off x="5753799" y="1204530"/>
                  <a:ext cx="442069" cy="4756379"/>
                  <a:chOff x="3817279" y="1064461"/>
                  <a:chExt cx="442069" cy="4756379"/>
                </a:xfrm>
              </p:grpSpPr>
              <p:sp>
                <p:nvSpPr>
                  <p:cNvPr id="2349" name="Rektangel 2348">
                    <a:extLst>
                      <a:ext uri="{FF2B5EF4-FFF2-40B4-BE49-F238E27FC236}">
                        <a16:creationId xmlns:a16="http://schemas.microsoft.com/office/drawing/2014/main" id="{56D3F329-30ED-FC8E-81A0-673784500C67}"/>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0" name="Rektangel 2349">
                    <a:extLst>
                      <a:ext uri="{FF2B5EF4-FFF2-40B4-BE49-F238E27FC236}">
                        <a16:creationId xmlns:a16="http://schemas.microsoft.com/office/drawing/2014/main" id="{CD589452-24B6-5768-7479-AAAA8942461E}"/>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dirty="0"/>
                  </a:p>
                </p:txBody>
              </p:sp>
              <p:sp>
                <p:nvSpPr>
                  <p:cNvPr id="2351" name="Rektangel 2350">
                    <a:extLst>
                      <a:ext uri="{FF2B5EF4-FFF2-40B4-BE49-F238E27FC236}">
                        <a16:creationId xmlns:a16="http://schemas.microsoft.com/office/drawing/2014/main" id="{84C90AC4-702B-D64E-C5F3-B04ACF71C691}"/>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2" name="Rektangel 2351">
                    <a:extLst>
                      <a:ext uri="{FF2B5EF4-FFF2-40B4-BE49-F238E27FC236}">
                        <a16:creationId xmlns:a16="http://schemas.microsoft.com/office/drawing/2014/main" id="{FD5E876D-6609-9279-D0D9-8A3252A5CB15}"/>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3" name="Rektangel 2352">
                    <a:extLst>
                      <a:ext uri="{FF2B5EF4-FFF2-40B4-BE49-F238E27FC236}">
                        <a16:creationId xmlns:a16="http://schemas.microsoft.com/office/drawing/2014/main" id="{B2349296-7177-4626-F2CA-D76D13ABFC52}"/>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4" name="Rektangel 2353">
                    <a:extLst>
                      <a:ext uri="{FF2B5EF4-FFF2-40B4-BE49-F238E27FC236}">
                        <a16:creationId xmlns:a16="http://schemas.microsoft.com/office/drawing/2014/main" id="{560087E1-2D91-29D8-C618-A0648077564F}"/>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5" name="Rektangel 2354">
                    <a:extLst>
                      <a:ext uri="{FF2B5EF4-FFF2-40B4-BE49-F238E27FC236}">
                        <a16:creationId xmlns:a16="http://schemas.microsoft.com/office/drawing/2014/main" id="{B87887EA-84FE-8C46-685E-ED2C77602A26}"/>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6" name="Rektangel 2355">
                    <a:extLst>
                      <a:ext uri="{FF2B5EF4-FFF2-40B4-BE49-F238E27FC236}">
                        <a16:creationId xmlns:a16="http://schemas.microsoft.com/office/drawing/2014/main" id="{A828364D-73FF-60DE-905A-BE95C840EE4A}"/>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7" name="Rektangel 2356">
                    <a:extLst>
                      <a:ext uri="{FF2B5EF4-FFF2-40B4-BE49-F238E27FC236}">
                        <a16:creationId xmlns:a16="http://schemas.microsoft.com/office/drawing/2014/main" id="{B10363F5-DF07-C18D-405E-7F093DA56388}"/>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8" name="Rektangel 2357">
                    <a:extLst>
                      <a:ext uri="{FF2B5EF4-FFF2-40B4-BE49-F238E27FC236}">
                        <a16:creationId xmlns:a16="http://schemas.microsoft.com/office/drawing/2014/main" id="{580D51C1-FC53-2BD3-DFCA-45B93907740B}"/>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9" name="Rektangel 2358">
                    <a:extLst>
                      <a:ext uri="{FF2B5EF4-FFF2-40B4-BE49-F238E27FC236}">
                        <a16:creationId xmlns:a16="http://schemas.microsoft.com/office/drawing/2014/main" id="{7B74350F-F0ED-0C4F-A2DC-62D06C1E4876}"/>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48" name="Rektangel 2347">
                  <a:extLst>
                    <a:ext uri="{FF2B5EF4-FFF2-40B4-BE49-F238E27FC236}">
                      <a16:creationId xmlns:a16="http://schemas.microsoft.com/office/drawing/2014/main" id="{869EA3DC-49BC-AD97-C288-58282F54B0AF}"/>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5" name="Gruppe 1814">
                <a:extLst>
                  <a:ext uri="{FF2B5EF4-FFF2-40B4-BE49-F238E27FC236}">
                    <a16:creationId xmlns:a16="http://schemas.microsoft.com/office/drawing/2014/main" id="{1630EFEB-6150-C7C2-FD33-F642830574DE}"/>
                  </a:ext>
                </a:extLst>
              </p:cNvPr>
              <p:cNvGrpSpPr/>
              <p:nvPr/>
            </p:nvGrpSpPr>
            <p:grpSpPr>
              <a:xfrm>
                <a:off x="2075940" y="1067864"/>
                <a:ext cx="444157" cy="5190614"/>
                <a:chOff x="5753799" y="1204530"/>
                <a:chExt cx="444157" cy="5190614"/>
              </a:xfrm>
            </p:grpSpPr>
            <p:grpSp>
              <p:nvGrpSpPr>
                <p:cNvPr id="2334" name="Gruppe 2333">
                  <a:extLst>
                    <a:ext uri="{FF2B5EF4-FFF2-40B4-BE49-F238E27FC236}">
                      <a16:creationId xmlns:a16="http://schemas.microsoft.com/office/drawing/2014/main" id="{85CF3556-23FF-64ED-5F1D-29FA5378104D}"/>
                    </a:ext>
                  </a:extLst>
                </p:cNvPr>
                <p:cNvGrpSpPr/>
                <p:nvPr/>
              </p:nvGrpSpPr>
              <p:grpSpPr>
                <a:xfrm>
                  <a:off x="5753799" y="1204530"/>
                  <a:ext cx="442069" cy="4756379"/>
                  <a:chOff x="3817279" y="1064461"/>
                  <a:chExt cx="442069" cy="4756379"/>
                </a:xfrm>
              </p:grpSpPr>
              <p:sp>
                <p:nvSpPr>
                  <p:cNvPr id="2336" name="Rektangel 2335">
                    <a:extLst>
                      <a:ext uri="{FF2B5EF4-FFF2-40B4-BE49-F238E27FC236}">
                        <a16:creationId xmlns:a16="http://schemas.microsoft.com/office/drawing/2014/main" id="{BE8C3CE9-8EBE-356D-366C-71C4DD3F00BD}"/>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7" name="Rektangel 2336">
                    <a:extLst>
                      <a:ext uri="{FF2B5EF4-FFF2-40B4-BE49-F238E27FC236}">
                        <a16:creationId xmlns:a16="http://schemas.microsoft.com/office/drawing/2014/main" id="{122217F3-5144-39B5-30C6-E81A0041FA4A}"/>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8" name="Rektangel 2337">
                    <a:extLst>
                      <a:ext uri="{FF2B5EF4-FFF2-40B4-BE49-F238E27FC236}">
                        <a16:creationId xmlns:a16="http://schemas.microsoft.com/office/drawing/2014/main" id="{B98E951F-EE90-5479-90B6-DC93843F4335}"/>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9" name="Rektangel 2338">
                    <a:extLst>
                      <a:ext uri="{FF2B5EF4-FFF2-40B4-BE49-F238E27FC236}">
                        <a16:creationId xmlns:a16="http://schemas.microsoft.com/office/drawing/2014/main" id="{04949C01-8254-532C-4D33-03D7AFEF95E6}"/>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0" name="Rektangel 2339">
                    <a:extLst>
                      <a:ext uri="{FF2B5EF4-FFF2-40B4-BE49-F238E27FC236}">
                        <a16:creationId xmlns:a16="http://schemas.microsoft.com/office/drawing/2014/main" id="{198577F0-9330-E091-DBFB-839C5B24C246}"/>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1" name="Rektangel 2340">
                    <a:extLst>
                      <a:ext uri="{FF2B5EF4-FFF2-40B4-BE49-F238E27FC236}">
                        <a16:creationId xmlns:a16="http://schemas.microsoft.com/office/drawing/2014/main" id="{CA51C8D5-6405-938D-FE5E-FBBD4F078B55}"/>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2" name="Rektangel 2341">
                    <a:extLst>
                      <a:ext uri="{FF2B5EF4-FFF2-40B4-BE49-F238E27FC236}">
                        <a16:creationId xmlns:a16="http://schemas.microsoft.com/office/drawing/2014/main" id="{51198A1D-27B9-B150-4D7C-C170C1987986}"/>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3" name="Rektangel 2342">
                    <a:extLst>
                      <a:ext uri="{FF2B5EF4-FFF2-40B4-BE49-F238E27FC236}">
                        <a16:creationId xmlns:a16="http://schemas.microsoft.com/office/drawing/2014/main" id="{32D425CD-35C0-8F38-DACA-C04094AC3418}"/>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4" name="Rektangel 2343">
                    <a:extLst>
                      <a:ext uri="{FF2B5EF4-FFF2-40B4-BE49-F238E27FC236}">
                        <a16:creationId xmlns:a16="http://schemas.microsoft.com/office/drawing/2014/main" id="{C74EED9D-1DF7-382C-1D8E-B760C7988ECB}"/>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5" name="Rektangel 2344">
                    <a:extLst>
                      <a:ext uri="{FF2B5EF4-FFF2-40B4-BE49-F238E27FC236}">
                        <a16:creationId xmlns:a16="http://schemas.microsoft.com/office/drawing/2014/main" id="{894AA99E-87EA-D90B-EB3E-598B58A0E325}"/>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6" name="Rektangel 2345">
                    <a:extLst>
                      <a:ext uri="{FF2B5EF4-FFF2-40B4-BE49-F238E27FC236}">
                        <a16:creationId xmlns:a16="http://schemas.microsoft.com/office/drawing/2014/main" id="{DCA17824-68E7-BBC7-69F0-64C3C0A69C77}"/>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35" name="Rektangel 2334">
                  <a:extLst>
                    <a:ext uri="{FF2B5EF4-FFF2-40B4-BE49-F238E27FC236}">
                      <a16:creationId xmlns:a16="http://schemas.microsoft.com/office/drawing/2014/main" id="{BD415559-7E96-1C07-E585-E80EA0A13C5D}"/>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6" name="Gruppe 1815">
                <a:extLst>
                  <a:ext uri="{FF2B5EF4-FFF2-40B4-BE49-F238E27FC236}">
                    <a16:creationId xmlns:a16="http://schemas.microsoft.com/office/drawing/2014/main" id="{173AECD8-1765-5E5B-F82C-27765BBFBD0A}"/>
                  </a:ext>
                </a:extLst>
              </p:cNvPr>
              <p:cNvGrpSpPr/>
              <p:nvPr/>
            </p:nvGrpSpPr>
            <p:grpSpPr>
              <a:xfrm>
                <a:off x="1644775" y="1068629"/>
                <a:ext cx="444157" cy="5190614"/>
                <a:chOff x="5753799" y="1204530"/>
                <a:chExt cx="444157" cy="5190614"/>
              </a:xfrm>
            </p:grpSpPr>
            <p:grpSp>
              <p:nvGrpSpPr>
                <p:cNvPr id="2321" name="Gruppe 2320">
                  <a:extLst>
                    <a:ext uri="{FF2B5EF4-FFF2-40B4-BE49-F238E27FC236}">
                      <a16:creationId xmlns:a16="http://schemas.microsoft.com/office/drawing/2014/main" id="{C186320A-C724-A10B-0E2B-E98CDA1C48FE}"/>
                    </a:ext>
                  </a:extLst>
                </p:cNvPr>
                <p:cNvGrpSpPr/>
                <p:nvPr/>
              </p:nvGrpSpPr>
              <p:grpSpPr>
                <a:xfrm>
                  <a:off x="5753799" y="1204530"/>
                  <a:ext cx="442069" cy="4756379"/>
                  <a:chOff x="3817279" y="1064461"/>
                  <a:chExt cx="442069" cy="4756379"/>
                </a:xfrm>
              </p:grpSpPr>
              <p:sp>
                <p:nvSpPr>
                  <p:cNvPr id="2323" name="Rektangel 2322">
                    <a:extLst>
                      <a:ext uri="{FF2B5EF4-FFF2-40B4-BE49-F238E27FC236}">
                        <a16:creationId xmlns:a16="http://schemas.microsoft.com/office/drawing/2014/main" id="{20FCAA27-6964-4EF4-D00E-6389A018B976}"/>
                      </a:ext>
                    </a:extLst>
                  </p:cNvPr>
                  <p:cNvSpPr>
                    <a:spLocks noChangeAspect="1"/>
                  </p:cNvSpPr>
                  <p:nvPr/>
                </p:nvSpPr>
                <p:spPr>
                  <a:xfrm>
                    <a:off x="3818406" y="149701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4" name="Rektangel 2323">
                    <a:extLst>
                      <a:ext uri="{FF2B5EF4-FFF2-40B4-BE49-F238E27FC236}">
                        <a16:creationId xmlns:a16="http://schemas.microsoft.com/office/drawing/2014/main" id="{81A98BC3-28CB-3745-6ED1-2772C91D963D}"/>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5" name="Rektangel 2324">
                    <a:extLst>
                      <a:ext uri="{FF2B5EF4-FFF2-40B4-BE49-F238E27FC236}">
                        <a16:creationId xmlns:a16="http://schemas.microsoft.com/office/drawing/2014/main" id="{CF6051F2-3DC9-B940-1550-D421A4C0D87F}"/>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6" name="Rektangel 2325">
                    <a:extLst>
                      <a:ext uri="{FF2B5EF4-FFF2-40B4-BE49-F238E27FC236}">
                        <a16:creationId xmlns:a16="http://schemas.microsoft.com/office/drawing/2014/main" id="{4B2334DD-EABF-0002-3420-DE1835C3C85E}"/>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7" name="Rektangel 2326">
                    <a:extLst>
                      <a:ext uri="{FF2B5EF4-FFF2-40B4-BE49-F238E27FC236}">
                        <a16:creationId xmlns:a16="http://schemas.microsoft.com/office/drawing/2014/main" id="{956D9A0A-900F-9B6A-F986-348CC15205C1}"/>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8" name="Rektangel 2327">
                    <a:extLst>
                      <a:ext uri="{FF2B5EF4-FFF2-40B4-BE49-F238E27FC236}">
                        <a16:creationId xmlns:a16="http://schemas.microsoft.com/office/drawing/2014/main" id="{39834F5B-86EC-FDC5-367C-E44073B7B0A8}"/>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9" name="Rektangel 2328">
                    <a:extLst>
                      <a:ext uri="{FF2B5EF4-FFF2-40B4-BE49-F238E27FC236}">
                        <a16:creationId xmlns:a16="http://schemas.microsoft.com/office/drawing/2014/main" id="{12D36190-7522-9BFB-33F6-42DF26488EC4}"/>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0" name="Rektangel 2329">
                    <a:extLst>
                      <a:ext uri="{FF2B5EF4-FFF2-40B4-BE49-F238E27FC236}">
                        <a16:creationId xmlns:a16="http://schemas.microsoft.com/office/drawing/2014/main" id="{103CA14A-490F-507F-D045-8182CE480B4A}"/>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1" name="Rektangel 2330">
                    <a:extLst>
                      <a:ext uri="{FF2B5EF4-FFF2-40B4-BE49-F238E27FC236}">
                        <a16:creationId xmlns:a16="http://schemas.microsoft.com/office/drawing/2014/main" id="{A01657B6-5406-AFEE-C2A0-C542C2C8B8B2}"/>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2" name="Rektangel 2331">
                    <a:extLst>
                      <a:ext uri="{FF2B5EF4-FFF2-40B4-BE49-F238E27FC236}">
                        <a16:creationId xmlns:a16="http://schemas.microsoft.com/office/drawing/2014/main" id="{08023F26-FEBA-1F98-390B-7BC6E172CBC7}"/>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3" name="Rektangel 2332">
                    <a:extLst>
                      <a:ext uri="{FF2B5EF4-FFF2-40B4-BE49-F238E27FC236}">
                        <a16:creationId xmlns:a16="http://schemas.microsoft.com/office/drawing/2014/main" id="{3BC0039D-1905-9364-F5B3-D237119661AE}"/>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22" name="Rektangel 2321">
                  <a:extLst>
                    <a:ext uri="{FF2B5EF4-FFF2-40B4-BE49-F238E27FC236}">
                      <a16:creationId xmlns:a16="http://schemas.microsoft.com/office/drawing/2014/main" id="{6D89C077-0BAC-06F8-8BDE-7D50249379F8}"/>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7" name="Gruppe 1816">
                <a:extLst>
                  <a:ext uri="{FF2B5EF4-FFF2-40B4-BE49-F238E27FC236}">
                    <a16:creationId xmlns:a16="http://schemas.microsoft.com/office/drawing/2014/main" id="{E3A17F25-BCB4-79AB-D3F8-019EDFEE0D00}"/>
                  </a:ext>
                </a:extLst>
              </p:cNvPr>
              <p:cNvGrpSpPr/>
              <p:nvPr/>
            </p:nvGrpSpPr>
            <p:grpSpPr>
              <a:xfrm>
                <a:off x="1212845" y="1068629"/>
                <a:ext cx="444157" cy="5190614"/>
                <a:chOff x="5753799" y="1204530"/>
                <a:chExt cx="444157" cy="5190614"/>
              </a:xfrm>
            </p:grpSpPr>
            <p:grpSp>
              <p:nvGrpSpPr>
                <p:cNvPr id="2308" name="Gruppe 2307">
                  <a:extLst>
                    <a:ext uri="{FF2B5EF4-FFF2-40B4-BE49-F238E27FC236}">
                      <a16:creationId xmlns:a16="http://schemas.microsoft.com/office/drawing/2014/main" id="{A970BB9D-F7BE-74A4-84C4-8E43A6F54AF2}"/>
                    </a:ext>
                  </a:extLst>
                </p:cNvPr>
                <p:cNvGrpSpPr/>
                <p:nvPr/>
              </p:nvGrpSpPr>
              <p:grpSpPr>
                <a:xfrm>
                  <a:off x="5753799" y="1204530"/>
                  <a:ext cx="442069" cy="4756379"/>
                  <a:chOff x="3817279" y="1064461"/>
                  <a:chExt cx="442069" cy="4756379"/>
                </a:xfrm>
              </p:grpSpPr>
              <p:sp>
                <p:nvSpPr>
                  <p:cNvPr id="2310" name="Rektangel 2309">
                    <a:extLst>
                      <a:ext uri="{FF2B5EF4-FFF2-40B4-BE49-F238E27FC236}">
                        <a16:creationId xmlns:a16="http://schemas.microsoft.com/office/drawing/2014/main" id="{C38A890F-5E9A-A41A-2CF7-49D5E366905C}"/>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1" name="Rektangel 2310">
                    <a:extLst>
                      <a:ext uri="{FF2B5EF4-FFF2-40B4-BE49-F238E27FC236}">
                        <a16:creationId xmlns:a16="http://schemas.microsoft.com/office/drawing/2014/main" id="{B9612C0E-FF9D-F4FD-B38D-55BB668F2978}"/>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2" name="Rektangel 2311">
                    <a:extLst>
                      <a:ext uri="{FF2B5EF4-FFF2-40B4-BE49-F238E27FC236}">
                        <a16:creationId xmlns:a16="http://schemas.microsoft.com/office/drawing/2014/main" id="{CB1AA141-11DA-6EDB-7CBE-CEB824D18A3E}"/>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3" name="Rektangel 2312">
                    <a:extLst>
                      <a:ext uri="{FF2B5EF4-FFF2-40B4-BE49-F238E27FC236}">
                        <a16:creationId xmlns:a16="http://schemas.microsoft.com/office/drawing/2014/main" id="{513D3601-252E-8572-D5F5-460DBE9A5F73}"/>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4" name="Rektangel 2313">
                    <a:extLst>
                      <a:ext uri="{FF2B5EF4-FFF2-40B4-BE49-F238E27FC236}">
                        <a16:creationId xmlns:a16="http://schemas.microsoft.com/office/drawing/2014/main" id="{047E4159-EAE4-C589-3E5E-EFBA5887E24C}"/>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5" name="Rektangel 2314">
                    <a:extLst>
                      <a:ext uri="{FF2B5EF4-FFF2-40B4-BE49-F238E27FC236}">
                        <a16:creationId xmlns:a16="http://schemas.microsoft.com/office/drawing/2014/main" id="{C969811F-D7DE-7B93-C91B-289AB4EB1DAD}"/>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6" name="Rektangel 2315">
                    <a:extLst>
                      <a:ext uri="{FF2B5EF4-FFF2-40B4-BE49-F238E27FC236}">
                        <a16:creationId xmlns:a16="http://schemas.microsoft.com/office/drawing/2014/main" id="{D638B3EA-ECC8-90B7-F62E-4D75A26F394F}"/>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7" name="Rektangel 2316">
                    <a:extLst>
                      <a:ext uri="{FF2B5EF4-FFF2-40B4-BE49-F238E27FC236}">
                        <a16:creationId xmlns:a16="http://schemas.microsoft.com/office/drawing/2014/main" id="{A465741E-2607-868C-E99E-270A71C346B7}"/>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8" name="Rektangel 2317">
                    <a:extLst>
                      <a:ext uri="{FF2B5EF4-FFF2-40B4-BE49-F238E27FC236}">
                        <a16:creationId xmlns:a16="http://schemas.microsoft.com/office/drawing/2014/main" id="{E729DD75-A343-149E-F196-75597B030276}"/>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9" name="Rektangel 2318">
                    <a:extLst>
                      <a:ext uri="{FF2B5EF4-FFF2-40B4-BE49-F238E27FC236}">
                        <a16:creationId xmlns:a16="http://schemas.microsoft.com/office/drawing/2014/main" id="{CC9B1D28-9DA5-0151-2002-8621DC059430}"/>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0" name="Rektangel 2319">
                    <a:extLst>
                      <a:ext uri="{FF2B5EF4-FFF2-40B4-BE49-F238E27FC236}">
                        <a16:creationId xmlns:a16="http://schemas.microsoft.com/office/drawing/2014/main" id="{C9358018-08C2-89D0-92BD-E523CD0A6125}"/>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09" name="Rektangel 2308">
                  <a:extLst>
                    <a:ext uri="{FF2B5EF4-FFF2-40B4-BE49-F238E27FC236}">
                      <a16:creationId xmlns:a16="http://schemas.microsoft.com/office/drawing/2014/main" id="{5D336674-8647-6099-FF53-3E5E7A0074BA}"/>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8" name="Gruppe 1817">
                <a:extLst>
                  <a:ext uri="{FF2B5EF4-FFF2-40B4-BE49-F238E27FC236}">
                    <a16:creationId xmlns:a16="http://schemas.microsoft.com/office/drawing/2014/main" id="{82FE4CF1-B03C-E94B-2DAA-3D34D6704B07}"/>
                  </a:ext>
                </a:extLst>
              </p:cNvPr>
              <p:cNvGrpSpPr/>
              <p:nvPr/>
            </p:nvGrpSpPr>
            <p:grpSpPr>
              <a:xfrm>
                <a:off x="780951" y="1067864"/>
                <a:ext cx="444157" cy="5190614"/>
                <a:chOff x="5753799" y="1204530"/>
                <a:chExt cx="444157" cy="5190614"/>
              </a:xfrm>
            </p:grpSpPr>
            <p:grpSp>
              <p:nvGrpSpPr>
                <p:cNvPr id="2295" name="Gruppe 2294">
                  <a:extLst>
                    <a:ext uri="{FF2B5EF4-FFF2-40B4-BE49-F238E27FC236}">
                      <a16:creationId xmlns:a16="http://schemas.microsoft.com/office/drawing/2014/main" id="{66C2741A-1F24-CD4B-DB70-59F124146425}"/>
                    </a:ext>
                  </a:extLst>
                </p:cNvPr>
                <p:cNvGrpSpPr/>
                <p:nvPr/>
              </p:nvGrpSpPr>
              <p:grpSpPr>
                <a:xfrm>
                  <a:off x="5753799" y="1204530"/>
                  <a:ext cx="442069" cy="4756379"/>
                  <a:chOff x="3817279" y="1064461"/>
                  <a:chExt cx="442069" cy="4756379"/>
                </a:xfrm>
              </p:grpSpPr>
              <p:sp>
                <p:nvSpPr>
                  <p:cNvPr id="2297" name="Rektangel 2296">
                    <a:extLst>
                      <a:ext uri="{FF2B5EF4-FFF2-40B4-BE49-F238E27FC236}">
                        <a16:creationId xmlns:a16="http://schemas.microsoft.com/office/drawing/2014/main" id="{B559C7B3-A485-C3A7-5F7C-DBB059BE3AA5}"/>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8" name="Rektangel 2297">
                    <a:extLst>
                      <a:ext uri="{FF2B5EF4-FFF2-40B4-BE49-F238E27FC236}">
                        <a16:creationId xmlns:a16="http://schemas.microsoft.com/office/drawing/2014/main" id="{41126237-EA51-3EA1-A665-EC4824DAE6BF}"/>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9" name="Rektangel 2298">
                    <a:extLst>
                      <a:ext uri="{FF2B5EF4-FFF2-40B4-BE49-F238E27FC236}">
                        <a16:creationId xmlns:a16="http://schemas.microsoft.com/office/drawing/2014/main" id="{F6F8184F-9236-8A6C-FD52-8883A3DF9B74}"/>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0" name="Rektangel 2299">
                    <a:extLst>
                      <a:ext uri="{FF2B5EF4-FFF2-40B4-BE49-F238E27FC236}">
                        <a16:creationId xmlns:a16="http://schemas.microsoft.com/office/drawing/2014/main" id="{EE6480F6-3FDA-BBE2-898D-CC17F301EA83}"/>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1" name="Rektangel 2300">
                    <a:extLst>
                      <a:ext uri="{FF2B5EF4-FFF2-40B4-BE49-F238E27FC236}">
                        <a16:creationId xmlns:a16="http://schemas.microsoft.com/office/drawing/2014/main" id="{2D7D8FE2-73CF-EA04-8F85-78D9F97A95B9}"/>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2" name="Rektangel 2301">
                    <a:extLst>
                      <a:ext uri="{FF2B5EF4-FFF2-40B4-BE49-F238E27FC236}">
                        <a16:creationId xmlns:a16="http://schemas.microsoft.com/office/drawing/2014/main" id="{8AB2B638-2350-D8F2-E266-B79DDCD0CB9B}"/>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3" name="Rektangel 2302">
                    <a:extLst>
                      <a:ext uri="{FF2B5EF4-FFF2-40B4-BE49-F238E27FC236}">
                        <a16:creationId xmlns:a16="http://schemas.microsoft.com/office/drawing/2014/main" id="{DA4A9CCC-808C-1FF9-534D-15EC4339D925}"/>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4" name="Rektangel 2303">
                    <a:extLst>
                      <a:ext uri="{FF2B5EF4-FFF2-40B4-BE49-F238E27FC236}">
                        <a16:creationId xmlns:a16="http://schemas.microsoft.com/office/drawing/2014/main" id="{1D0078E7-4FD9-86B2-42EB-A7A1FD6AA8B1}"/>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5" name="Rektangel 2304">
                    <a:extLst>
                      <a:ext uri="{FF2B5EF4-FFF2-40B4-BE49-F238E27FC236}">
                        <a16:creationId xmlns:a16="http://schemas.microsoft.com/office/drawing/2014/main" id="{147A4482-5117-D918-CD53-81399EDF8166}"/>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6" name="Rektangel 2305">
                    <a:extLst>
                      <a:ext uri="{FF2B5EF4-FFF2-40B4-BE49-F238E27FC236}">
                        <a16:creationId xmlns:a16="http://schemas.microsoft.com/office/drawing/2014/main" id="{2C9822CA-26CA-A48F-E956-6109029ACAAE}"/>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7" name="Rektangel 2306">
                    <a:extLst>
                      <a:ext uri="{FF2B5EF4-FFF2-40B4-BE49-F238E27FC236}">
                        <a16:creationId xmlns:a16="http://schemas.microsoft.com/office/drawing/2014/main" id="{31686388-245F-A2AC-40D6-82590E9068B5}"/>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96" name="Rektangel 2295">
                  <a:extLst>
                    <a:ext uri="{FF2B5EF4-FFF2-40B4-BE49-F238E27FC236}">
                      <a16:creationId xmlns:a16="http://schemas.microsoft.com/office/drawing/2014/main" id="{A6988BBD-C0F0-1DF4-ED24-3FD155F44566}"/>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9" name="Gruppe 1818">
                <a:extLst>
                  <a:ext uri="{FF2B5EF4-FFF2-40B4-BE49-F238E27FC236}">
                    <a16:creationId xmlns:a16="http://schemas.microsoft.com/office/drawing/2014/main" id="{5016C0A3-06E4-31ED-1787-234801C4A460}"/>
                  </a:ext>
                </a:extLst>
              </p:cNvPr>
              <p:cNvGrpSpPr/>
              <p:nvPr/>
            </p:nvGrpSpPr>
            <p:grpSpPr>
              <a:xfrm>
                <a:off x="348958" y="1501775"/>
                <a:ext cx="444157" cy="4758064"/>
                <a:chOff x="5753799" y="1637080"/>
                <a:chExt cx="444157" cy="4758064"/>
              </a:xfrm>
            </p:grpSpPr>
            <p:grpSp>
              <p:nvGrpSpPr>
                <p:cNvPr id="2283" name="Gruppe 2282">
                  <a:extLst>
                    <a:ext uri="{FF2B5EF4-FFF2-40B4-BE49-F238E27FC236}">
                      <a16:creationId xmlns:a16="http://schemas.microsoft.com/office/drawing/2014/main" id="{61F7BF78-2D30-6D4B-98BA-A60E70925608}"/>
                    </a:ext>
                  </a:extLst>
                </p:cNvPr>
                <p:cNvGrpSpPr/>
                <p:nvPr/>
              </p:nvGrpSpPr>
              <p:grpSpPr>
                <a:xfrm>
                  <a:off x="5753799" y="1637080"/>
                  <a:ext cx="442069" cy="4323829"/>
                  <a:chOff x="3817279" y="1497011"/>
                  <a:chExt cx="442069" cy="4323829"/>
                </a:xfrm>
              </p:grpSpPr>
              <p:sp>
                <p:nvSpPr>
                  <p:cNvPr id="2285" name="Rektangel 2284">
                    <a:extLst>
                      <a:ext uri="{FF2B5EF4-FFF2-40B4-BE49-F238E27FC236}">
                        <a16:creationId xmlns:a16="http://schemas.microsoft.com/office/drawing/2014/main" id="{49DC4225-EF3D-BB4F-8AD6-8BBA591F79BE}"/>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6" name="Rektangel 2285">
                    <a:extLst>
                      <a:ext uri="{FF2B5EF4-FFF2-40B4-BE49-F238E27FC236}">
                        <a16:creationId xmlns:a16="http://schemas.microsoft.com/office/drawing/2014/main" id="{627D3B91-6AA5-5896-57A0-18CDAAEE8E07}"/>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7" name="Rektangel 2286">
                    <a:extLst>
                      <a:ext uri="{FF2B5EF4-FFF2-40B4-BE49-F238E27FC236}">
                        <a16:creationId xmlns:a16="http://schemas.microsoft.com/office/drawing/2014/main" id="{C33E0365-219C-2DC5-8C90-A6FB935E03E9}"/>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8" name="Rektangel 2287">
                    <a:extLst>
                      <a:ext uri="{FF2B5EF4-FFF2-40B4-BE49-F238E27FC236}">
                        <a16:creationId xmlns:a16="http://schemas.microsoft.com/office/drawing/2014/main" id="{60F93182-9A9A-4D2A-634B-EB0B4405656A}"/>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9" name="Rektangel 2288">
                    <a:extLst>
                      <a:ext uri="{FF2B5EF4-FFF2-40B4-BE49-F238E27FC236}">
                        <a16:creationId xmlns:a16="http://schemas.microsoft.com/office/drawing/2014/main" id="{30CF2BF8-259D-8E05-2BBF-EEFAD57379D4}"/>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0" name="Rektangel 2289">
                    <a:extLst>
                      <a:ext uri="{FF2B5EF4-FFF2-40B4-BE49-F238E27FC236}">
                        <a16:creationId xmlns:a16="http://schemas.microsoft.com/office/drawing/2014/main" id="{6D578CDC-3516-E556-A9E0-80AC2139AD0D}"/>
                      </a:ext>
                    </a:extLst>
                  </p:cNvPr>
                  <p:cNvSpPr>
                    <a:spLocks noChangeAspect="1"/>
                  </p:cNvSpPr>
                  <p:nvPr/>
                </p:nvSpPr>
                <p:spPr>
                  <a:xfrm>
                    <a:off x="3819516" y="365976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1" name="Rektangel 2290">
                    <a:extLst>
                      <a:ext uri="{FF2B5EF4-FFF2-40B4-BE49-F238E27FC236}">
                        <a16:creationId xmlns:a16="http://schemas.microsoft.com/office/drawing/2014/main" id="{7B0EE749-059E-2A81-95CD-8A85F3843BF0}"/>
                      </a:ext>
                    </a:extLst>
                  </p:cNvPr>
                  <p:cNvSpPr>
                    <a:spLocks noChangeAspect="1"/>
                  </p:cNvSpPr>
                  <p:nvPr/>
                </p:nvSpPr>
                <p:spPr>
                  <a:xfrm>
                    <a:off x="3820633" y="409119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2" name="Rektangel 2291">
                    <a:extLst>
                      <a:ext uri="{FF2B5EF4-FFF2-40B4-BE49-F238E27FC236}">
                        <a16:creationId xmlns:a16="http://schemas.microsoft.com/office/drawing/2014/main" id="{32837FBF-663E-7FAB-FD48-A19A01314E81}"/>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3" name="Rektangel 2292">
                    <a:extLst>
                      <a:ext uri="{FF2B5EF4-FFF2-40B4-BE49-F238E27FC236}">
                        <a16:creationId xmlns:a16="http://schemas.microsoft.com/office/drawing/2014/main" id="{B45078D0-C9AA-B916-1C21-6AB241BAD818}"/>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4" name="Rektangel 2293">
                    <a:extLst>
                      <a:ext uri="{FF2B5EF4-FFF2-40B4-BE49-F238E27FC236}">
                        <a16:creationId xmlns:a16="http://schemas.microsoft.com/office/drawing/2014/main" id="{85BD71E9-0A4D-9575-BEE0-7B8CB95331D9}"/>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84" name="Rektangel 2283">
                  <a:extLst>
                    <a:ext uri="{FF2B5EF4-FFF2-40B4-BE49-F238E27FC236}">
                      <a16:creationId xmlns:a16="http://schemas.microsoft.com/office/drawing/2014/main" id="{EAAD5BA6-0105-E887-2B2B-43B082EF9D99}"/>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0" name="Gruppe 1819">
                <a:extLst>
                  <a:ext uri="{FF2B5EF4-FFF2-40B4-BE49-F238E27FC236}">
                    <a16:creationId xmlns:a16="http://schemas.microsoft.com/office/drawing/2014/main" id="{25B46A91-10B4-2FEF-DEDF-BEA7B634C9B3}"/>
                  </a:ext>
                </a:extLst>
              </p:cNvPr>
              <p:cNvGrpSpPr/>
              <p:nvPr/>
            </p:nvGrpSpPr>
            <p:grpSpPr>
              <a:xfrm>
                <a:off x="-82727" y="1504857"/>
                <a:ext cx="444157" cy="4758064"/>
                <a:chOff x="5753799" y="1637080"/>
                <a:chExt cx="444157" cy="4758064"/>
              </a:xfrm>
            </p:grpSpPr>
            <p:grpSp>
              <p:nvGrpSpPr>
                <p:cNvPr id="2271" name="Gruppe 2270">
                  <a:extLst>
                    <a:ext uri="{FF2B5EF4-FFF2-40B4-BE49-F238E27FC236}">
                      <a16:creationId xmlns:a16="http://schemas.microsoft.com/office/drawing/2014/main" id="{33B74C93-EF5F-F73E-7D6B-F052C2A0A401}"/>
                    </a:ext>
                  </a:extLst>
                </p:cNvPr>
                <p:cNvGrpSpPr/>
                <p:nvPr/>
              </p:nvGrpSpPr>
              <p:grpSpPr>
                <a:xfrm>
                  <a:off x="5753799" y="1637080"/>
                  <a:ext cx="442069" cy="4323829"/>
                  <a:chOff x="3817279" y="1497011"/>
                  <a:chExt cx="442069" cy="4323829"/>
                </a:xfrm>
              </p:grpSpPr>
              <p:sp>
                <p:nvSpPr>
                  <p:cNvPr id="2273" name="Rektangel 2272">
                    <a:extLst>
                      <a:ext uri="{FF2B5EF4-FFF2-40B4-BE49-F238E27FC236}">
                        <a16:creationId xmlns:a16="http://schemas.microsoft.com/office/drawing/2014/main" id="{3BB59E06-7234-8DD4-6E33-763C4F6DD416}"/>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4" name="Rektangel 2273">
                    <a:extLst>
                      <a:ext uri="{FF2B5EF4-FFF2-40B4-BE49-F238E27FC236}">
                        <a16:creationId xmlns:a16="http://schemas.microsoft.com/office/drawing/2014/main" id="{0BD82365-33E8-BDBC-DEF8-6660FB070F25}"/>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5" name="Rektangel 2274">
                    <a:extLst>
                      <a:ext uri="{FF2B5EF4-FFF2-40B4-BE49-F238E27FC236}">
                        <a16:creationId xmlns:a16="http://schemas.microsoft.com/office/drawing/2014/main" id="{F030E68C-EDDA-A3BF-C97B-FC6A7C03650F}"/>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6" name="Rektangel 2275">
                    <a:extLst>
                      <a:ext uri="{FF2B5EF4-FFF2-40B4-BE49-F238E27FC236}">
                        <a16:creationId xmlns:a16="http://schemas.microsoft.com/office/drawing/2014/main" id="{A8E8A38F-2AE8-7782-F428-58C812CC77E8}"/>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7" name="Rektangel 2276">
                    <a:extLst>
                      <a:ext uri="{FF2B5EF4-FFF2-40B4-BE49-F238E27FC236}">
                        <a16:creationId xmlns:a16="http://schemas.microsoft.com/office/drawing/2014/main" id="{639B4E5B-0255-0F6E-FFAA-A0E51387E237}"/>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8" name="Rektangel 2277">
                    <a:extLst>
                      <a:ext uri="{FF2B5EF4-FFF2-40B4-BE49-F238E27FC236}">
                        <a16:creationId xmlns:a16="http://schemas.microsoft.com/office/drawing/2014/main" id="{4722F10B-7EC6-AFE6-6524-5335548EE163}"/>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9" name="Rektangel 2278">
                    <a:extLst>
                      <a:ext uri="{FF2B5EF4-FFF2-40B4-BE49-F238E27FC236}">
                        <a16:creationId xmlns:a16="http://schemas.microsoft.com/office/drawing/2014/main" id="{0F822DF1-3496-6F4A-2345-BE9840E26059}"/>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0" name="Rektangel 2279">
                    <a:extLst>
                      <a:ext uri="{FF2B5EF4-FFF2-40B4-BE49-F238E27FC236}">
                        <a16:creationId xmlns:a16="http://schemas.microsoft.com/office/drawing/2014/main" id="{105C4F72-B2B1-8D2E-2147-6CF473D88A54}"/>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1" name="Rektangel 2280">
                    <a:extLst>
                      <a:ext uri="{FF2B5EF4-FFF2-40B4-BE49-F238E27FC236}">
                        <a16:creationId xmlns:a16="http://schemas.microsoft.com/office/drawing/2014/main" id="{56ADAF9B-1E3B-6FE3-D0EC-DF8BEA0F5DB2}"/>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2" name="Rektangel 2281">
                    <a:extLst>
                      <a:ext uri="{FF2B5EF4-FFF2-40B4-BE49-F238E27FC236}">
                        <a16:creationId xmlns:a16="http://schemas.microsoft.com/office/drawing/2014/main" id="{4DEB51EF-DEF8-4C3E-7759-175AE3EE9A5A}"/>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72" name="Rektangel 2271">
                  <a:extLst>
                    <a:ext uri="{FF2B5EF4-FFF2-40B4-BE49-F238E27FC236}">
                      <a16:creationId xmlns:a16="http://schemas.microsoft.com/office/drawing/2014/main" id="{D3CE8E90-4D3A-8BC9-7423-FEAD6B1F4FAA}"/>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1" name="Gruppe 1820">
                <a:extLst>
                  <a:ext uri="{FF2B5EF4-FFF2-40B4-BE49-F238E27FC236}">
                    <a16:creationId xmlns:a16="http://schemas.microsoft.com/office/drawing/2014/main" id="{8CC9BE37-0F3C-7CE3-548B-00A198A147C8}"/>
                  </a:ext>
                </a:extLst>
              </p:cNvPr>
              <p:cNvGrpSpPr/>
              <p:nvPr/>
            </p:nvGrpSpPr>
            <p:grpSpPr>
              <a:xfrm>
                <a:off x="4625198" y="1031927"/>
                <a:ext cx="641389" cy="5216305"/>
                <a:chOff x="2892468" y="1032983"/>
                <a:chExt cx="641389" cy="5216305"/>
              </a:xfrm>
            </p:grpSpPr>
            <p:grpSp>
              <p:nvGrpSpPr>
                <p:cNvPr id="2234" name="Gruppe 2233">
                  <a:extLst>
                    <a:ext uri="{FF2B5EF4-FFF2-40B4-BE49-F238E27FC236}">
                      <a16:creationId xmlns:a16="http://schemas.microsoft.com/office/drawing/2014/main" id="{071B3EE2-7C24-896C-35DF-F3AEC02B40F5}"/>
                    </a:ext>
                  </a:extLst>
                </p:cNvPr>
                <p:cNvGrpSpPr/>
                <p:nvPr/>
              </p:nvGrpSpPr>
              <p:grpSpPr>
                <a:xfrm>
                  <a:off x="2892468" y="1032983"/>
                  <a:ext cx="641389" cy="5216305"/>
                  <a:chOff x="3475384" y="1188399"/>
                  <a:chExt cx="641389" cy="5216305"/>
                </a:xfrm>
              </p:grpSpPr>
              <p:sp>
                <p:nvSpPr>
                  <p:cNvPr id="2238" name="Tekstfelt 2237">
                    <a:extLst>
                      <a:ext uri="{FF2B5EF4-FFF2-40B4-BE49-F238E27FC236}">
                        <a16:creationId xmlns:a16="http://schemas.microsoft.com/office/drawing/2014/main" id="{B9980838-F4EA-519A-17D2-9C1053BF333F}"/>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39" name="Tekstfelt 2238">
                    <a:extLst>
                      <a:ext uri="{FF2B5EF4-FFF2-40B4-BE49-F238E27FC236}">
                        <a16:creationId xmlns:a16="http://schemas.microsoft.com/office/drawing/2014/main" id="{71621C8E-D000-5756-6E24-ADA3579B3F27}"/>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40" name="Tekstfelt 2239">
                    <a:extLst>
                      <a:ext uri="{FF2B5EF4-FFF2-40B4-BE49-F238E27FC236}">
                        <a16:creationId xmlns:a16="http://schemas.microsoft.com/office/drawing/2014/main" id="{2494DC55-D9DC-4E55-2C05-8C5AD29E5119}"/>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41" name="Tekstfelt 2240">
                    <a:extLst>
                      <a:ext uri="{FF2B5EF4-FFF2-40B4-BE49-F238E27FC236}">
                        <a16:creationId xmlns:a16="http://schemas.microsoft.com/office/drawing/2014/main" id="{05B25C13-B6CD-6722-3B82-EBCB0D4E7A12}"/>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42" name="Tekstfelt 2241">
                    <a:extLst>
                      <a:ext uri="{FF2B5EF4-FFF2-40B4-BE49-F238E27FC236}">
                        <a16:creationId xmlns:a16="http://schemas.microsoft.com/office/drawing/2014/main" id="{30207A0F-D341-6839-2309-41204E578171}"/>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43" name="Tekstfelt 2242">
                    <a:extLst>
                      <a:ext uri="{FF2B5EF4-FFF2-40B4-BE49-F238E27FC236}">
                        <a16:creationId xmlns:a16="http://schemas.microsoft.com/office/drawing/2014/main" id="{F367F4F5-899E-2B29-F513-E563E88F337F}"/>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44" name="Tekstfelt 2243">
                    <a:extLst>
                      <a:ext uri="{FF2B5EF4-FFF2-40B4-BE49-F238E27FC236}">
                        <a16:creationId xmlns:a16="http://schemas.microsoft.com/office/drawing/2014/main" id="{68C98881-4AB1-3A0C-FE90-6282BF4A11F8}"/>
                      </a:ext>
                    </a:extLst>
                  </p:cNvPr>
                  <p:cNvSpPr txBox="1"/>
                  <p:nvPr/>
                </p:nvSpPr>
                <p:spPr>
                  <a:xfrm>
                    <a:off x="3525031"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45" name="Tekstfelt 2244">
                    <a:extLst>
                      <a:ext uri="{FF2B5EF4-FFF2-40B4-BE49-F238E27FC236}">
                        <a16:creationId xmlns:a16="http://schemas.microsoft.com/office/drawing/2014/main" id="{D2ABBE68-84E8-795F-771F-961458471674}"/>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46" name="Tekstfelt 2245">
                    <a:extLst>
                      <a:ext uri="{FF2B5EF4-FFF2-40B4-BE49-F238E27FC236}">
                        <a16:creationId xmlns:a16="http://schemas.microsoft.com/office/drawing/2014/main" id="{D07993D3-2626-CE64-7D48-ED1108AF67FF}"/>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47" name="Tekstfelt 2246">
                    <a:extLst>
                      <a:ext uri="{FF2B5EF4-FFF2-40B4-BE49-F238E27FC236}">
                        <a16:creationId xmlns:a16="http://schemas.microsoft.com/office/drawing/2014/main" id="{3E9AFA92-1CC4-17DA-102B-7EDF818A61B5}"/>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48" name="Tekstfelt 2247">
                    <a:extLst>
                      <a:ext uri="{FF2B5EF4-FFF2-40B4-BE49-F238E27FC236}">
                        <a16:creationId xmlns:a16="http://schemas.microsoft.com/office/drawing/2014/main" id="{7AD0DA82-7358-8CAB-1E3F-FF2D8656380A}"/>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49" name="Tekstfelt 2248">
                    <a:extLst>
                      <a:ext uri="{FF2B5EF4-FFF2-40B4-BE49-F238E27FC236}">
                        <a16:creationId xmlns:a16="http://schemas.microsoft.com/office/drawing/2014/main" id="{2C96D8C8-4B89-F03B-37CA-12C8E3F79ABD}"/>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50" name="Tekstfelt 2249">
                    <a:extLst>
                      <a:ext uri="{FF2B5EF4-FFF2-40B4-BE49-F238E27FC236}">
                        <a16:creationId xmlns:a16="http://schemas.microsoft.com/office/drawing/2014/main" id="{76C761F9-D680-356F-4840-853753DDE37D}"/>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51" name="Tekstfelt 2250">
                    <a:extLst>
                      <a:ext uri="{FF2B5EF4-FFF2-40B4-BE49-F238E27FC236}">
                        <a16:creationId xmlns:a16="http://schemas.microsoft.com/office/drawing/2014/main" id="{A3A33855-4913-3D7A-8B00-AF0438F0536A}"/>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52" name="Tekstfelt 2251">
                    <a:extLst>
                      <a:ext uri="{FF2B5EF4-FFF2-40B4-BE49-F238E27FC236}">
                        <a16:creationId xmlns:a16="http://schemas.microsoft.com/office/drawing/2014/main" id="{D8724434-BC51-B98D-478C-0E32E3843A3B}"/>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53" name="Tekstfelt 2252">
                    <a:extLst>
                      <a:ext uri="{FF2B5EF4-FFF2-40B4-BE49-F238E27FC236}">
                        <a16:creationId xmlns:a16="http://schemas.microsoft.com/office/drawing/2014/main" id="{2A985382-6120-598E-DD34-5B8B9CEA9490}"/>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54" name="Tekstfelt 2253">
                    <a:extLst>
                      <a:ext uri="{FF2B5EF4-FFF2-40B4-BE49-F238E27FC236}">
                        <a16:creationId xmlns:a16="http://schemas.microsoft.com/office/drawing/2014/main" id="{987A706B-3D18-5B7C-A707-EC990D9A0A7D}"/>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55" name="Tekstfelt 2254">
                    <a:extLst>
                      <a:ext uri="{FF2B5EF4-FFF2-40B4-BE49-F238E27FC236}">
                        <a16:creationId xmlns:a16="http://schemas.microsoft.com/office/drawing/2014/main" id="{75544D5C-C843-39AE-21A8-1375516039FD}"/>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56" name="Tekstfelt 2255">
                    <a:extLst>
                      <a:ext uri="{FF2B5EF4-FFF2-40B4-BE49-F238E27FC236}">
                        <a16:creationId xmlns:a16="http://schemas.microsoft.com/office/drawing/2014/main" id="{55D85B4B-AF6D-10AA-D503-1F2992803B68}"/>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57" name="Tekstfelt 2256">
                    <a:extLst>
                      <a:ext uri="{FF2B5EF4-FFF2-40B4-BE49-F238E27FC236}">
                        <a16:creationId xmlns:a16="http://schemas.microsoft.com/office/drawing/2014/main" id="{62DA3E90-812F-6B10-47CB-2A3287E8955D}"/>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58" name="Tekstfelt 2257">
                    <a:extLst>
                      <a:ext uri="{FF2B5EF4-FFF2-40B4-BE49-F238E27FC236}">
                        <a16:creationId xmlns:a16="http://schemas.microsoft.com/office/drawing/2014/main" id="{D512677C-B0FC-E476-3438-B1D04BFD0DB0}"/>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59" name="Tekstfelt 2258">
                    <a:extLst>
                      <a:ext uri="{FF2B5EF4-FFF2-40B4-BE49-F238E27FC236}">
                        <a16:creationId xmlns:a16="http://schemas.microsoft.com/office/drawing/2014/main" id="{1FC88D43-34A9-EAEF-72E5-FFAAE0EF1E59}"/>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60" name="Tekstfelt 2259">
                    <a:extLst>
                      <a:ext uri="{FF2B5EF4-FFF2-40B4-BE49-F238E27FC236}">
                        <a16:creationId xmlns:a16="http://schemas.microsoft.com/office/drawing/2014/main" id="{39F235A8-E116-D50D-9512-1FDE3014FC25}"/>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61" name="Tekstfelt 2260">
                    <a:extLst>
                      <a:ext uri="{FF2B5EF4-FFF2-40B4-BE49-F238E27FC236}">
                        <a16:creationId xmlns:a16="http://schemas.microsoft.com/office/drawing/2014/main" id="{E4B280EA-D6B4-CCE5-2D40-C50A5D402825}"/>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62" name="Tekstfelt 2261">
                    <a:extLst>
                      <a:ext uri="{FF2B5EF4-FFF2-40B4-BE49-F238E27FC236}">
                        <a16:creationId xmlns:a16="http://schemas.microsoft.com/office/drawing/2014/main" id="{349891F5-8E7A-9C76-C026-725FF5518675}"/>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63" name="Tekstfelt 2262">
                    <a:extLst>
                      <a:ext uri="{FF2B5EF4-FFF2-40B4-BE49-F238E27FC236}">
                        <a16:creationId xmlns:a16="http://schemas.microsoft.com/office/drawing/2014/main" id="{F74EA71A-DDE3-85BB-E2E5-AED97122CABE}"/>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64" name="Tekstfelt 2263">
                    <a:extLst>
                      <a:ext uri="{FF2B5EF4-FFF2-40B4-BE49-F238E27FC236}">
                        <a16:creationId xmlns:a16="http://schemas.microsoft.com/office/drawing/2014/main" id="{1890CB51-E4D6-8ED9-3B3F-5B27E52F9677}"/>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65" name="Tekstfelt 2264">
                    <a:extLst>
                      <a:ext uri="{FF2B5EF4-FFF2-40B4-BE49-F238E27FC236}">
                        <a16:creationId xmlns:a16="http://schemas.microsoft.com/office/drawing/2014/main" id="{4E6CABB1-1C47-00FE-6CAE-AA16636B21B0}"/>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66" name="Tekstfelt 2265">
                    <a:extLst>
                      <a:ext uri="{FF2B5EF4-FFF2-40B4-BE49-F238E27FC236}">
                        <a16:creationId xmlns:a16="http://schemas.microsoft.com/office/drawing/2014/main" id="{9371DA87-2E01-1497-645C-AB357D70E0FA}"/>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67" name="Tekstfelt 2266">
                    <a:extLst>
                      <a:ext uri="{FF2B5EF4-FFF2-40B4-BE49-F238E27FC236}">
                        <a16:creationId xmlns:a16="http://schemas.microsoft.com/office/drawing/2014/main" id="{98A3EE1F-04DA-7371-D0FC-753BC66F2C7D}"/>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68" name="Tekstfelt 2267">
                    <a:extLst>
                      <a:ext uri="{FF2B5EF4-FFF2-40B4-BE49-F238E27FC236}">
                        <a16:creationId xmlns:a16="http://schemas.microsoft.com/office/drawing/2014/main" id="{4DCF9B85-712F-2C07-3735-4DD39923101A}"/>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69" name="Tekstfelt 2268">
                    <a:extLst>
                      <a:ext uri="{FF2B5EF4-FFF2-40B4-BE49-F238E27FC236}">
                        <a16:creationId xmlns:a16="http://schemas.microsoft.com/office/drawing/2014/main" id="{8CABCBCC-8850-B20F-C749-44D5CD086A54}"/>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70" name="Tekstfelt 2269">
                    <a:extLst>
                      <a:ext uri="{FF2B5EF4-FFF2-40B4-BE49-F238E27FC236}">
                        <a16:creationId xmlns:a16="http://schemas.microsoft.com/office/drawing/2014/main" id="{A770DE5C-1B61-9B02-1A9C-D6D916851C1A}"/>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35" name="Tekstfelt 2234">
                  <a:extLst>
                    <a:ext uri="{FF2B5EF4-FFF2-40B4-BE49-F238E27FC236}">
                      <a16:creationId xmlns:a16="http://schemas.microsoft.com/office/drawing/2014/main" id="{DAA2DB53-DAC4-3C94-F6E8-916C703007C1}"/>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36" name="Tekstfelt 2235">
                  <a:extLst>
                    <a:ext uri="{FF2B5EF4-FFF2-40B4-BE49-F238E27FC236}">
                      <a16:creationId xmlns:a16="http://schemas.microsoft.com/office/drawing/2014/main" id="{4D7C9830-6ED5-FC02-5862-F8A9EBD5C0FC}"/>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37" name="Tekstfelt 2236">
                  <a:extLst>
                    <a:ext uri="{FF2B5EF4-FFF2-40B4-BE49-F238E27FC236}">
                      <a16:creationId xmlns:a16="http://schemas.microsoft.com/office/drawing/2014/main" id="{9F420C9B-2BCB-8E6F-D662-FA029E1CEC80}"/>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2" name="Gruppe 1821">
                <a:extLst>
                  <a:ext uri="{FF2B5EF4-FFF2-40B4-BE49-F238E27FC236}">
                    <a16:creationId xmlns:a16="http://schemas.microsoft.com/office/drawing/2014/main" id="{508F740E-9ECC-338C-49DD-69F7B7B61077}"/>
                  </a:ext>
                </a:extLst>
              </p:cNvPr>
              <p:cNvGrpSpPr/>
              <p:nvPr/>
            </p:nvGrpSpPr>
            <p:grpSpPr>
              <a:xfrm>
                <a:off x="5052945" y="1040538"/>
                <a:ext cx="641389" cy="5216305"/>
                <a:chOff x="2892468" y="1032983"/>
                <a:chExt cx="641389" cy="5216305"/>
              </a:xfrm>
            </p:grpSpPr>
            <p:grpSp>
              <p:nvGrpSpPr>
                <p:cNvPr id="2197" name="Gruppe 2196">
                  <a:extLst>
                    <a:ext uri="{FF2B5EF4-FFF2-40B4-BE49-F238E27FC236}">
                      <a16:creationId xmlns:a16="http://schemas.microsoft.com/office/drawing/2014/main" id="{671475F0-354B-54EC-FC1F-18B02F49CA8E}"/>
                    </a:ext>
                  </a:extLst>
                </p:cNvPr>
                <p:cNvGrpSpPr/>
                <p:nvPr/>
              </p:nvGrpSpPr>
              <p:grpSpPr>
                <a:xfrm>
                  <a:off x="2892468" y="1032983"/>
                  <a:ext cx="641389" cy="5216305"/>
                  <a:chOff x="3475384" y="1188399"/>
                  <a:chExt cx="641389" cy="5216305"/>
                </a:xfrm>
              </p:grpSpPr>
              <p:sp>
                <p:nvSpPr>
                  <p:cNvPr id="2201" name="Tekstfelt 2200">
                    <a:extLst>
                      <a:ext uri="{FF2B5EF4-FFF2-40B4-BE49-F238E27FC236}">
                        <a16:creationId xmlns:a16="http://schemas.microsoft.com/office/drawing/2014/main" id="{749F8992-3EE0-C634-D7FD-258EED079C2E}"/>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02" name="Tekstfelt 2201">
                    <a:extLst>
                      <a:ext uri="{FF2B5EF4-FFF2-40B4-BE49-F238E27FC236}">
                        <a16:creationId xmlns:a16="http://schemas.microsoft.com/office/drawing/2014/main" id="{DE839722-2B1F-C98F-65BA-1833F3EB968F}"/>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03" name="Tekstfelt 2202">
                    <a:extLst>
                      <a:ext uri="{FF2B5EF4-FFF2-40B4-BE49-F238E27FC236}">
                        <a16:creationId xmlns:a16="http://schemas.microsoft.com/office/drawing/2014/main" id="{F713E361-934A-36CB-026D-6EC86C23448B}"/>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04" name="Tekstfelt 2203">
                    <a:extLst>
                      <a:ext uri="{FF2B5EF4-FFF2-40B4-BE49-F238E27FC236}">
                        <a16:creationId xmlns:a16="http://schemas.microsoft.com/office/drawing/2014/main" id="{4E0418A1-5927-2C42-F7B8-B3BCC416A854}"/>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05" name="Tekstfelt 2204">
                    <a:extLst>
                      <a:ext uri="{FF2B5EF4-FFF2-40B4-BE49-F238E27FC236}">
                        <a16:creationId xmlns:a16="http://schemas.microsoft.com/office/drawing/2014/main" id="{E5CA6550-DF69-EAFF-CF16-8AEC1310D7B1}"/>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06" name="Tekstfelt 2205">
                    <a:extLst>
                      <a:ext uri="{FF2B5EF4-FFF2-40B4-BE49-F238E27FC236}">
                        <a16:creationId xmlns:a16="http://schemas.microsoft.com/office/drawing/2014/main" id="{618DF69C-D37E-025B-6321-27B0CA5B1B20}"/>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07" name="Tekstfelt 2206">
                    <a:extLst>
                      <a:ext uri="{FF2B5EF4-FFF2-40B4-BE49-F238E27FC236}">
                        <a16:creationId xmlns:a16="http://schemas.microsoft.com/office/drawing/2014/main" id="{DE910FD5-68D1-6861-B755-BA4F37C35D80}"/>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08" name="Tekstfelt 2207">
                    <a:extLst>
                      <a:ext uri="{FF2B5EF4-FFF2-40B4-BE49-F238E27FC236}">
                        <a16:creationId xmlns:a16="http://schemas.microsoft.com/office/drawing/2014/main" id="{BABBE865-618A-6F06-0ADC-F67E69832FD3}"/>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09" name="Tekstfelt 2208">
                    <a:extLst>
                      <a:ext uri="{FF2B5EF4-FFF2-40B4-BE49-F238E27FC236}">
                        <a16:creationId xmlns:a16="http://schemas.microsoft.com/office/drawing/2014/main" id="{000E3AC9-366A-1010-0EB4-FA67210DE9B6}"/>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10" name="Tekstfelt 2209">
                    <a:extLst>
                      <a:ext uri="{FF2B5EF4-FFF2-40B4-BE49-F238E27FC236}">
                        <a16:creationId xmlns:a16="http://schemas.microsoft.com/office/drawing/2014/main" id="{9077036E-450F-2ED0-C49B-B5A67099A65A}"/>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11" name="Tekstfelt 2210">
                    <a:extLst>
                      <a:ext uri="{FF2B5EF4-FFF2-40B4-BE49-F238E27FC236}">
                        <a16:creationId xmlns:a16="http://schemas.microsoft.com/office/drawing/2014/main" id="{BF7D2380-5888-D550-261B-23309A2CB7B2}"/>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12" name="Tekstfelt 2211">
                    <a:extLst>
                      <a:ext uri="{FF2B5EF4-FFF2-40B4-BE49-F238E27FC236}">
                        <a16:creationId xmlns:a16="http://schemas.microsoft.com/office/drawing/2014/main" id="{7E7EFD0C-C1A0-10B6-DCF1-51215963FC3A}"/>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13" name="Tekstfelt 2212">
                    <a:extLst>
                      <a:ext uri="{FF2B5EF4-FFF2-40B4-BE49-F238E27FC236}">
                        <a16:creationId xmlns:a16="http://schemas.microsoft.com/office/drawing/2014/main" id="{23C0B9E5-7BBF-E3D1-0693-B908B8E532FC}"/>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14" name="Tekstfelt 2213">
                    <a:extLst>
                      <a:ext uri="{FF2B5EF4-FFF2-40B4-BE49-F238E27FC236}">
                        <a16:creationId xmlns:a16="http://schemas.microsoft.com/office/drawing/2014/main" id="{5885342F-84EA-F4BE-6FDE-A079668CDD19}"/>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15" name="Tekstfelt 2214">
                    <a:extLst>
                      <a:ext uri="{FF2B5EF4-FFF2-40B4-BE49-F238E27FC236}">
                        <a16:creationId xmlns:a16="http://schemas.microsoft.com/office/drawing/2014/main" id="{E7839166-0198-E151-ECD7-DF154B75F27D}"/>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16" name="Tekstfelt 2215">
                    <a:extLst>
                      <a:ext uri="{FF2B5EF4-FFF2-40B4-BE49-F238E27FC236}">
                        <a16:creationId xmlns:a16="http://schemas.microsoft.com/office/drawing/2014/main" id="{595EAFEB-9977-05BD-C728-C23F8E99D3E9}"/>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17" name="Tekstfelt 2216">
                    <a:extLst>
                      <a:ext uri="{FF2B5EF4-FFF2-40B4-BE49-F238E27FC236}">
                        <a16:creationId xmlns:a16="http://schemas.microsoft.com/office/drawing/2014/main" id="{010ADC1E-DCE7-E19D-242A-BFDDB552F847}"/>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18" name="Tekstfelt 2217">
                    <a:extLst>
                      <a:ext uri="{FF2B5EF4-FFF2-40B4-BE49-F238E27FC236}">
                        <a16:creationId xmlns:a16="http://schemas.microsoft.com/office/drawing/2014/main" id="{46F26A3D-938C-E79D-23BA-40A71224FA99}"/>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19" name="Tekstfelt 2218">
                    <a:extLst>
                      <a:ext uri="{FF2B5EF4-FFF2-40B4-BE49-F238E27FC236}">
                        <a16:creationId xmlns:a16="http://schemas.microsoft.com/office/drawing/2014/main" id="{FD7C8365-05C0-870D-8C49-E4E1D26B9083}"/>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20" name="Tekstfelt 2219">
                    <a:extLst>
                      <a:ext uri="{FF2B5EF4-FFF2-40B4-BE49-F238E27FC236}">
                        <a16:creationId xmlns:a16="http://schemas.microsoft.com/office/drawing/2014/main" id="{E2A1BE06-9C9D-4761-52A4-F0D0D5D08F8F}"/>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21" name="Tekstfelt 2220">
                    <a:extLst>
                      <a:ext uri="{FF2B5EF4-FFF2-40B4-BE49-F238E27FC236}">
                        <a16:creationId xmlns:a16="http://schemas.microsoft.com/office/drawing/2014/main" id="{085EEFCA-D357-3C54-9BDF-E91A1640C71D}"/>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22" name="Tekstfelt 2221">
                    <a:extLst>
                      <a:ext uri="{FF2B5EF4-FFF2-40B4-BE49-F238E27FC236}">
                        <a16:creationId xmlns:a16="http://schemas.microsoft.com/office/drawing/2014/main" id="{258E0D5A-70F3-E7A5-E3B5-2457AFDAA2F0}"/>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23" name="Tekstfelt 2222">
                    <a:extLst>
                      <a:ext uri="{FF2B5EF4-FFF2-40B4-BE49-F238E27FC236}">
                        <a16:creationId xmlns:a16="http://schemas.microsoft.com/office/drawing/2014/main" id="{EE458C57-007F-6D69-A18F-EB40047455B0}"/>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24" name="Tekstfelt 2223">
                    <a:extLst>
                      <a:ext uri="{FF2B5EF4-FFF2-40B4-BE49-F238E27FC236}">
                        <a16:creationId xmlns:a16="http://schemas.microsoft.com/office/drawing/2014/main" id="{BCC65AEF-DB0A-7066-5EB5-8AA4219CAA00}"/>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25" name="Tekstfelt 2224">
                    <a:extLst>
                      <a:ext uri="{FF2B5EF4-FFF2-40B4-BE49-F238E27FC236}">
                        <a16:creationId xmlns:a16="http://schemas.microsoft.com/office/drawing/2014/main" id="{963E305A-C765-149F-6D4A-E71A8C2E1B9F}"/>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26" name="Tekstfelt 2225">
                    <a:extLst>
                      <a:ext uri="{FF2B5EF4-FFF2-40B4-BE49-F238E27FC236}">
                        <a16:creationId xmlns:a16="http://schemas.microsoft.com/office/drawing/2014/main" id="{75E26FBB-2B33-32AD-4B79-520B561B1A52}"/>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27" name="Tekstfelt 2226">
                    <a:extLst>
                      <a:ext uri="{FF2B5EF4-FFF2-40B4-BE49-F238E27FC236}">
                        <a16:creationId xmlns:a16="http://schemas.microsoft.com/office/drawing/2014/main" id="{0A4557F1-D8E3-0937-1A89-B66139891923}"/>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28" name="Tekstfelt 2227">
                    <a:extLst>
                      <a:ext uri="{FF2B5EF4-FFF2-40B4-BE49-F238E27FC236}">
                        <a16:creationId xmlns:a16="http://schemas.microsoft.com/office/drawing/2014/main" id="{1B9A34DA-E3BA-192F-9E77-F49A85CDF0F7}"/>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29" name="Tekstfelt 2228">
                    <a:extLst>
                      <a:ext uri="{FF2B5EF4-FFF2-40B4-BE49-F238E27FC236}">
                        <a16:creationId xmlns:a16="http://schemas.microsoft.com/office/drawing/2014/main" id="{8CC0A7B8-628F-5E2A-74DF-EF12DA884FFC}"/>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30" name="Tekstfelt 2229">
                    <a:extLst>
                      <a:ext uri="{FF2B5EF4-FFF2-40B4-BE49-F238E27FC236}">
                        <a16:creationId xmlns:a16="http://schemas.microsoft.com/office/drawing/2014/main" id="{35169C0A-E288-B497-9645-AB96719FCF0C}"/>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31" name="Tekstfelt 2230">
                    <a:extLst>
                      <a:ext uri="{FF2B5EF4-FFF2-40B4-BE49-F238E27FC236}">
                        <a16:creationId xmlns:a16="http://schemas.microsoft.com/office/drawing/2014/main" id="{D930AD73-DA46-8D40-216B-4C4968CD071E}"/>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32" name="Tekstfelt 2231">
                    <a:extLst>
                      <a:ext uri="{FF2B5EF4-FFF2-40B4-BE49-F238E27FC236}">
                        <a16:creationId xmlns:a16="http://schemas.microsoft.com/office/drawing/2014/main" id="{F4FFB7ED-8C60-D644-AD59-2F2CC8C5583C}"/>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33" name="Tekstfelt 2232">
                    <a:extLst>
                      <a:ext uri="{FF2B5EF4-FFF2-40B4-BE49-F238E27FC236}">
                        <a16:creationId xmlns:a16="http://schemas.microsoft.com/office/drawing/2014/main" id="{B5A1BFB8-90EF-FEEF-63E7-2468C039DAD3}"/>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98" name="Tekstfelt 2197">
                  <a:extLst>
                    <a:ext uri="{FF2B5EF4-FFF2-40B4-BE49-F238E27FC236}">
                      <a16:creationId xmlns:a16="http://schemas.microsoft.com/office/drawing/2014/main" id="{432B078D-7F9F-AC4B-F495-0AC26645A525}"/>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99" name="Tekstfelt 2198">
                  <a:extLst>
                    <a:ext uri="{FF2B5EF4-FFF2-40B4-BE49-F238E27FC236}">
                      <a16:creationId xmlns:a16="http://schemas.microsoft.com/office/drawing/2014/main" id="{9BD1C88B-A989-5E52-607E-651795357BDB}"/>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00" name="Tekstfelt 2199">
                  <a:extLst>
                    <a:ext uri="{FF2B5EF4-FFF2-40B4-BE49-F238E27FC236}">
                      <a16:creationId xmlns:a16="http://schemas.microsoft.com/office/drawing/2014/main" id="{512DEF8B-4C9C-DF35-D53A-399E144130DD}"/>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3" name="Gruppe 1822">
                <a:extLst>
                  <a:ext uri="{FF2B5EF4-FFF2-40B4-BE49-F238E27FC236}">
                    <a16:creationId xmlns:a16="http://schemas.microsoft.com/office/drawing/2014/main" id="{C460EB4A-FAD8-1C2B-309A-771EF93C1128}"/>
                  </a:ext>
                </a:extLst>
              </p:cNvPr>
              <p:cNvGrpSpPr/>
              <p:nvPr/>
            </p:nvGrpSpPr>
            <p:grpSpPr>
              <a:xfrm>
                <a:off x="3753314" y="1031887"/>
                <a:ext cx="641389" cy="5216305"/>
                <a:chOff x="2892468" y="1032983"/>
                <a:chExt cx="641389" cy="5216305"/>
              </a:xfrm>
            </p:grpSpPr>
            <p:grpSp>
              <p:nvGrpSpPr>
                <p:cNvPr id="2160" name="Gruppe 2159">
                  <a:extLst>
                    <a:ext uri="{FF2B5EF4-FFF2-40B4-BE49-F238E27FC236}">
                      <a16:creationId xmlns:a16="http://schemas.microsoft.com/office/drawing/2014/main" id="{69C4C1CD-E123-1C8F-CFBA-1510EEE0149E}"/>
                    </a:ext>
                  </a:extLst>
                </p:cNvPr>
                <p:cNvGrpSpPr/>
                <p:nvPr/>
              </p:nvGrpSpPr>
              <p:grpSpPr>
                <a:xfrm>
                  <a:off x="2892468" y="1032983"/>
                  <a:ext cx="641389" cy="5216305"/>
                  <a:chOff x="3475384" y="1188399"/>
                  <a:chExt cx="641389" cy="5216305"/>
                </a:xfrm>
              </p:grpSpPr>
              <p:sp>
                <p:nvSpPr>
                  <p:cNvPr id="2164" name="Tekstfelt 2163">
                    <a:extLst>
                      <a:ext uri="{FF2B5EF4-FFF2-40B4-BE49-F238E27FC236}">
                        <a16:creationId xmlns:a16="http://schemas.microsoft.com/office/drawing/2014/main" id="{0BECD4C6-E957-86F5-08F3-7939AA31508D}"/>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65" name="Tekstfelt 2164">
                    <a:extLst>
                      <a:ext uri="{FF2B5EF4-FFF2-40B4-BE49-F238E27FC236}">
                        <a16:creationId xmlns:a16="http://schemas.microsoft.com/office/drawing/2014/main" id="{5D9AC935-0294-B044-4388-4CCFC6AABB40}"/>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66" name="Tekstfelt 2165">
                    <a:extLst>
                      <a:ext uri="{FF2B5EF4-FFF2-40B4-BE49-F238E27FC236}">
                        <a16:creationId xmlns:a16="http://schemas.microsoft.com/office/drawing/2014/main" id="{8429C8B7-FEE9-6707-F97F-B90AFDB242DA}"/>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67" name="Tekstfelt 2166">
                    <a:extLst>
                      <a:ext uri="{FF2B5EF4-FFF2-40B4-BE49-F238E27FC236}">
                        <a16:creationId xmlns:a16="http://schemas.microsoft.com/office/drawing/2014/main" id="{9A621E80-A3B1-E140-B8D3-527ADB6FD1A0}"/>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68" name="Tekstfelt 2167">
                    <a:extLst>
                      <a:ext uri="{FF2B5EF4-FFF2-40B4-BE49-F238E27FC236}">
                        <a16:creationId xmlns:a16="http://schemas.microsoft.com/office/drawing/2014/main" id="{C439F43F-A57C-4D3A-FB8E-9082AE321E3D}"/>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69" name="Tekstfelt 2168">
                    <a:extLst>
                      <a:ext uri="{FF2B5EF4-FFF2-40B4-BE49-F238E27FC236}">
                        <a16:creationId xmlns:a16="http://schemas.microsoft.com/office/drawing/2014/main" id="{ABC3FA68-4723-EF89-5C18-5F72F5B77F50}"/>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70" name="Tekstfelt 2169">
                    <a:extLst>
                      <a:ext uri="{FF2B5EF4-FFF2-40B4-BE49-F238E27FC236}">
                        <a16:creationId xmlns:a16="http://schemas.microsoft.com/office/drawing/2014/main" id="{E0D70885-8C28-E477-77A0-7CBEE53E2856}"/>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71" name="Tekstfelt 2170">
                    <a:extLst>
                      <a:ext uri="{FF2B5EF4-FFF2-40B4-BE49-F238E27FC236}">
                        <a16:creationId xmlns:a16="http://schemas.microsoft.com/office/drawing/2014/main" id="{14F6B16E-C949-5259-3D5D-4C80426368A9}"/>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72" name="Tekstfelt 2171">
                    <a:extLst>
                      <a:ext uri="{FF2B5EF4-FFF2-40B4-BE49-F238E27FC236}">
                        <a16:creationId xmlns:a16="http://schemas.microsoft.com/office/drawing/2014/main" id="{632D2783-DBDA-4B05-2CDF-653A78AA1A5D}"/>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73" name="Tekstfelt 2172">
                    <a:extLst>
                      <a:ext uri="{FF2B5EF4-FFF2-40B4-BE49-F238E27FC236}">
                        <a16:creationId xmlns:a16="http://schemas.microsoft.com/office/drawing/2014/main" id="{6483B0F3-B4D6-0461-86E6-05B0AC97F21A}"/>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74" name="Tekstfelt 2173">
                    <a:extLst>
                      <a:ext uri="{FF2B5EF4-FFF2-40B4-BE49-F238E27FC236}">
                        <a16:creationId xmlns:a16="http://schemas.microsoft.com/office/drawing/2014/main" id="{91F35E9D-F9EC-2BB5-8989-549021383CA1}"/>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75" name="Tekstfelt 2174">
                    <a:extLst>
                      <a:ext uri="{FF2B5EF4-FFF2-40B4-BE49-F238E27FC236}">
                        <a16:creationId xmlns:a16="http://schemas.microsoft.com/office/drawing/2014/main" id="{F04E96FC-C4F9-1773-A86C-18C4EB0E8F5D}"/>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76" name="Tekstfelt 2175">
                    <a:extLst>
                      <a:ext uri="{FF2B5EF4-FFF2-40B4-BE49-F238E27FC236}">
                        <a16:creationId xmlns:a16="http://schemas.microsoft.com/office/drawing/2014/main" id="{F5F26047-61B2-0708-69FD-85E327EDBB0A}"/>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77" name="Tekstfelt 2176">
                    <a:extLst>
                      <a:ext uri="{FF2B5EF4-FFF2-40B4-BE49-F238E27FC236}">
                        <a16:creationId xmlns:a16="http://schemas.microsoft.com/office/drawing/2014/main" id="{D78E4457-F001-206D-DD0D-B2C4F3BA5375}"/>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78" name="Tekstfelt 2177">
                    <a:extLst>
                      <a:ext uri="{FF2B5EF4-FFF2-40B4-BE49-F238E27FC236}">
                        <a16:creationId xmlns:a16="http://schemas.microsoft.com/office/drawing/2014/main" id="{F36E847C-485E-5002-62AC-6A7234B8A673}"/>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79" name="Tekstfelt 2178">
                    <a:extLst>
                      <a:ext uri="{FF2B5EF4-FFF2-40B4-BE49-F238E27FC236}">
                        <a16:creationId xmlns:a16="http://schemas.microsoft.com/office/drawing/2014/main" id="{80649E91-6F0D-0157-30B5-B0AA36998B5E}"/>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80" name="Tekstfelt 2179">
                    <a:extLst>
                      <a:ext uri="{FF2B5EF4-FFF2-40B4-BE49-F238E27FC236}">
                        <a16:creationId xmlns:a16="http://schemas.microsoft.com/office/drawing/2014/main" id="{A2D8A1D1-8C83-755A-0AAE-71C7CAEDAB6A}"/>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81" name="Tekstfelt 2180">
                    <a:extLst>
                      <a:ext uri="{FF2B5EF4-FFF2-40B4-BE49-F238E27FC236}">
                        <a16:creationId xmlns:a16="http://schemas.microsoft.com/office/drawing/2014/main" id="{163B024D-C003-FBCC-43E5-0BD3E32A6410}"/>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82" name="Tekstfelt 2181">
                    <a:extLst>
                      <a:ext uri="{FF2B5EF4-FFF2-40B4-BE49-F238E27FC236}">
                        <a16:creationId xmlns:a16="http://schemas.microsoft.com/office/drawing/2014/main" id="{7C3DEDFF-9D29-1D9A-E74C-81EF3CE90FEE}"/>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83" name="Tekstfelt 2182">
                    <a:extLst>
                      <a:ext uri="{FF2B5EF4-FFF2-40B4-BE49-F238E27FC236}">
                        <a16:creationId xmlns:a16="http://schemas.microsoft.com/office/drawing/2014/main" id="{6D2E3907-93DB-CB6C-1B1F-08CF315C8FA8}"/>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84" name="Tekstfelt 2183">
                    <a:extLst>
                      <a:ext uri="{FF2B5EF4-FFF2-40B4-BE49-F238E27FC236}">
                        <a16:creationId xmlns:a16="http://schemas.microsoft.com/office/drawing/2014/main" id="{BD600CBF-F62F-3A0B-1047-189F199E1743}"/>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85" name="Tekstfelt 2184">
                    <a:extLst>
                      <a:ext uri="{FF2B5EF4-FFF2-40B4-BE49-F238E27FC236}">
                        <a16:creationId xmlns:a16="http://schemas.microsoft.com/office/drawing/2014/main" id="{750FE8D1-809D-AC59-85A3-0A4B9C301156}"/>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86" name="Tekstfelt 2185">
                    <a:extLst>
                      <a:ext uri="{FF2B5EF4-FFF2-40B4-BE49-F238E27FC236}">
                        <a16:creationId xmlns:a16="http://schemas.microsoft.com/office/drawing/2014/main" id="{9BE90BBC-F457-7553-0783-ADAAC9278A93}"/>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87" name="Tekstfelt 2186">
                    <a:extLst>
                      <a:ext uri="{FF2B5EF4-FFF2-40B4-BE49-F238E27FC236}">
                        <a16:creationId xmlns:a16="http://schemas.microsoft.com/office/drawing/2014/main" id="{FBF3044F-B86F-4FD4-C448-862FEAB89964}"/>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88" name="Tekstfelt 2187">
                    <a:extLst>
                      <a:ext uri="{FF2B5EF4-FFF2-40B4-BE49-F238E27FC236}">
                        <a16:creationId xmlns:a16="http://schemas.microsoft.com/office/drawing/2014/main" id="{6D26E2DA-3092-A9B5-4CC8-292C63BA31F7}"/>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89" name="Tekstfelt 2188">
                    <a:extLst>
                      <a:ext uri="{FF2B5EF4-FFF2-40B4-BE49-F238E27FC236}">
                        <a16:creationId xmlns:a16="http://schemas.microsoft.com/office/drawing/2014/main" id="{E3B2476A-FC13-CBEE-7E39-582DF6C282A8}"/>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90" name="Tekstfelt 2189">
                    <a:extLst>
                      <a:ext uri="{FF2B5EF4-FFF2-40B4-BE49-F238E27FC236}">
                        <a16:creationId xmlns:a16="http://schemas.microsoft.com/office/drawing/2014/main" id="{7CB82FB1-50EC-9DA5-00E7-C65086745DA8}"/>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91" name="Tekstfelt 2190">
                    <a:extLst>
                      <a:ext uri="{FF2B5EF4-FFF2-40B4-BE49-F238E27FC236}">
                        <a16:creationId xmlns:a16="http://schemas.microsoft.com/office/drawing/2014/main" id="{F6D9FE8A-7C2C-8AB9-27DA-E0CF2021B1FF}"/>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92" name="Tekstfelt 2191">
                    <a:extLst>
                      <a:ext uri="{FF2B5EF4-FFF2-40B4-BE49-F238E27FC236}">
                        <a16:creationId xmlns:a16="http://schemas.microsoft.com/office/drawing/2014/main" id="{F02A2220-0CB3-BD61-DFB5-753A2CDE8A07}"/>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93" name="Tekstfelt 2192">
                    <a:extLst>
                      <a:ext uri="{FF2B5EF4-FFF2-40B4-BE49-F238E27FC236}">
                        <a16:creationId xmlns:a16="http://schemas.microsoft.com/office/drawing/2014/main" id="{28126E3B-BE2F-93D6-F58B-EDC932EE555B}"/>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94" name="Tekstfelt 2193">
                    <a:extLst>
                      <a:ext uri="{FF2B5EF4-FFF2-40B4-BE49-F238E27FC236}">
                        <a16:creationId xmlns:a16="http://schemas.microsoft.com/office/drawing/2014/main" id="{87A0DA44-C88D-8C46-A595-453A06EDCB8D}"/>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95" name="Tekstfelt 2194">
                    <a:extLst>
                      <a:ext uri="{FF2B5EF4-FFF2-40B4-BE49-F238E27FC236}">
                        <a16:creationId xmlns:a16="http://schemas.microsoft.com/office/drawing/2014/main" id="{1A78B56C-CD14-E2C5-731E-0FCA5C837AFF}"/>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96" name="Tekstfelt 2195">
                    <a:extLst>
                      <a:ext uri="{FF2B5EF4-FFF2-40B4-BE49-F238E27FC236}">
                        <a16:creationId xmlns:a16="http://schemas.microsoft.com/office/drawing/2014/main" id="{D5511905-8692-FA98-0CA0-FC8670600950}"/>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61" name="Tekstfelt 2160">
                  <a:extLst>
                    <a:ext uri="{FF2B5EF4-FFF2-40B4-BE49-F238E27FC236}">
                      <a16:creationId xmlns:a16="http://schemas.microsoft.com/office/drawing/2014/main" id="{174B4741-A7DC-DE8C-8B9D-B9396A8280BC}"/>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62" name="Tekstfelt 2161">
                  <a:extLst>
                    <a:ext uri="{FF2B5EF4-FFF2-40B4-BE49-F238E27FC236}">
                      <a16:creationId xmlns:a16="http://schemas.microsoft.com/office/drawing/2014/main" id="{ABBD2935-EF1B-F0AC-E3B5-E1699EC3B4BF}"/>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63" name="Tekstfelt 2162">
                  <a:extLst>
                    <a:ext uri="{FF2B5EF4-FFF2-40B4-BE49-F238E27FC236}">
                      <a16:creationId xmlns:a16="http://schemas.microsoft.com/office/drawing/2014/main" id="{8F2E4E52-CF7D-45DC-2DD6-C6619941D7B3}"/>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4" name="Gruppe 1823">
                <a:extLst>
                  <a:ext uri="{FF2B5EF4-FFF2-40B4-BE49-F238E27FC236}">
                    <a16:creationId xmlns:a16="http://schemas.microsoft.com/office/drawing/2014/main" id="{3634B274-3BFE-B463-70A9-C9B9893776AE}"/>
                  </a:ext>
                </a:extLst>
              </p:cNvPr>
              <p:cNvGrpSpPr/>
              <p:nvPr/>
            </p:nvGrpSpPr>
            <p:grpSpPr>
              <a:xfrm>
                <a:off x="3326093" y="1035670"/>
                <a:ext cx="641389" cy="5216305"/>
                <a:chOff x="2892468" y="1032983"/>
                <a:chExt cx="641389" cy="5216305"/>
              </a:xfrm>
            </p:grpSpPr>
            <p:grpSp>
              <p:nvGrpSpPr>
                <p:cNvPr id="2123" name="Gruppe 2122">
                  <a:extLst>
                    <a:ext uri="{FF2B5EF4-FFF2-40B4-BE49-F238E27FC236}">
                      <a16:creationId xmlns:a16="http://schemas.microsoft.com/office/drawing/2014/main" id="{3ED3B1C4-DEC7-E256-4ED3-7C23006B6E8C}"/>
                    </a:ext>
                  </a:extLst>
                </p:cNvPr>
                <p:cNvGrpSpPr/>
                <p:nvPr/>
              </p:nvGrpSpPr>
              <p:grpSpPr>
                <a:xfrm>
                  <a:off x="2892468" y="1032983"/>
                  <a:ext cx="641389" cy="5216305"/>
                  <a:chOff x="3475384" y="1188399"/>
                  <a:chExt cx="641389" cy="5216305"/>
                </a:xfrm>
              </p:grpSpPr>
              <p:sp>
                <p:nvSpPr>
                  <p:cNvPr id="2127" name="Tekstfelt 2126">
                    <a:extLst>
                      <a:ext uri="{FF2B5EF4-FFF2-40B4-BE49-F238E27FC236}">
                        <a16:creationId xmlns:a16="http://schemas.microsoft.com/office/drawing/2014/main" id="{E6EF035A-DC84-15A0-4C48-A0871E5BEC3C}"/>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28" name="Tekstfelt 2127">
                    <a:extLst>
                      <a:ext uri="{FF2B5EF4-FFF2-40B4-BE49-F238E27FC236}">
                        <a16:creationId xmlns:a16="http://schemas.microsoft.com/office/drawing/2014/main" id="{E0EFDD1A-5FEB-FB40-BA74-9B3315E9A970}"/>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29" name="Tekstfelt 2128">
                    <a:extLst>
                      <a:ext uri="{FF2B5EF4-FFF2-40B4-BE49-F238E27FC236}">
                        <a16:creationId xmlns:a16="http://schemas.microsoft.com/office/drawing/2014/main" id="{DE1DEBBE-2532-9983-DAB1-0E5EE05E4267}"/>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30" name="Tekstfelt 2129">
                    <a:extLst>
                      <a:ext uri="{FF2B5EF4-FFF2-40B4-BE49-F238E27FC236}">
                        <a16:creationId xmlns:a16="http://schemas.microsoft.com/office/drawing/2014/main" id="{A2A2B043-86A0-F630-B734-AB3E87F505CC}"/>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31" name="Tekstfelt 2130">
                    <a:extLst>
                      <a:ext uri="{FF2B5EF4-FFF2-40B4-BE49-F238E27FC236}">
                        <a16:creationId xmlns:a16="http://schemas.microsoft.com/office/drawing/2014/main" id="{1D2F098A-E930-0727-EE07-3D5233D114F7}"/>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32" name="Tekstfelt 2131">
                    <a:extLst>
                      <a:ext uri="{FF2B5EF4-FFF2-40B4-BE49-F238E27FC236}">
                        <a16:creationId xmlns:a16="http://schemas.microsoft.com/office/drawing/2014/main" id="{6CDD780C-379B-0FC7-BB32-1D9ABE77762B}"/>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33" name="Tekstfelt 2132">
                    <a:extLst>
                      <a:ext uri="{FF2B5EF4-FFF2-40B4-BE49-F238E27FC236}">
                        <a16:creationId xmlns:a16="http://schemas.microsoft.com/office/drawing/2014/main" id="{A0DCBC83-AA69-5D7A-AECA-4F318EB4F46A}"/>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34" name="Tekstfelt 2133">
                    <a:extLst>
                      <a:ext uri="{FF2B5EF4-FFF2-40B4-BE49-F238E27FC236}">
                        <a16:creationId xmlns:a16="http://schemas.microsoft.com/office/drawing/2014/main" id="{4F24F38C-D48A-7905-240B-6E5BDF309A0F}"/>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35" name="Tekstfelt 2134">
                    <a:extLst>
                      <a:ext uri="{FF2B5EF4-FFF2-40B4-BE49-F238E27FC236}">
                        <a16:creationId xmlns:a16="http://schemas.microsoft.com/office/drawing/2014/main" id="{09771FBD-F5D7-D4A2-B081-E8F7F319E304}"/>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36" name="Tekstfelt 2135">
                    <a:extLst>
                      <a:ext uri="{FF2B5EF4-FFF2-40B4-BE49-F238E27FC236}">
                        <a16:creationId xmlns:a16="http://schemas.microsoft.com/office/drawing/2014/main" id="{DBFC27A6-49C7-EE4D-263D-46511D3301C1}"/>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37" name="Tekstfelt 2136">
                    <a:extLst>
                      <a:ext uri="{FF2B5EF4-FFF2-40B4-BE49-F238E27FC236}">
                        <a16:creationId xmlns:a16="http://schemas.microsoft.com/office/drawing/2014/main" id="{73FFFB17-DF44-04E1-0731-AA2297C06A5B}"/>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38" name="Tekstfelt 2137">
                    <a:extLst>
                      <a:ext uri="{FF2B5EF4-FFF2-40B4-BE49-F238E27FC236}">
                        <a16:creationId xmlns:a16="http://schemas.microsoft.com/office/drawing/2014/main" id="{70C07522-D896-7D58-B98F-F286E7CF79A6}"/>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39" name="Tekstfelt 2138">
                    <a:extLst>
                      <a:ext uri="{FF2B5EF4-FFF2-40B4-BE49-F238E27FC236}">
                        <a16:creationId xmlns:a16="http://schemas.microsoft.com/office/drawing/2014/main" id="{4AC0779F-3DBB-F09A-311F-5B98782008BD}"/>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40" name="Tekstfelt 2139">
                    <a:extLst>
                      <a:ext uri="{FF2B5EF4-FFF2-40B4-BE49-F238E27FC236}">
                        <a16:creationId xmlns:a16="http://schemas.microsoft.com/office/drawing/2014/main" id="{26C90028-85F1-1276-FA70-6BB2ECD0BA21}"/>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41" name="Tekstfelt 2140">
                    <a:extLst>
                      <a:ext uri="{FF2B5EF4-FFF2-40B4-BE49-F238E27FC236}">
                        <a16:creationId xmlns:a16="http://schemas.microsoft.com/office/drawing/2014/main" id="{BA4775F1-1856-01EB-4AA9-D853663C0E7B}"/>
                      </a:ext>
                    </a:extLst>
                  </p:cNvPr>
                  <p:cNvSpPr txBox="1"/>
                  <p:nvPr/>
                </p:nvSpPr>
                <p:spPr>
                  <a:xfrm>
                    <a:off x="35457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42" name="Tekstfelt 2141">
                    <a:extLst>
                      <a:ext uri="{FF2B5EF4-FFF2-40B4-BE49-F238E27FC236}">
                        <a16:creationId xmlns:a16="http://schemas.microsoft.com/office/drawing/2014/main" id="{50E07484-BFAE-D81D-19A6-5852747D7A45}"/>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43" name="Tekstfelt 2142">
                    <a:extLst>
                      <a:ext uri="{FF2B5EF4-FFF2-40B4-BE49-F238E27FC236}">
                        <a16:creationId xmlns:a16="http://schemas.microsoft.com/office/drawing/2014/main" id="{1A6CE497-4EEC-2D0F-CB82-3975F7B5D2A1}"/>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44" name="Tekstfelt 2143">
                    <a:extLst>
                      <a:ext uri="{FF2B5EF4-FFF2-40B4-BE49-F238E27FC236}">
                        <a16:creationId xmlns:a16="http://schemas.microsoft.com/office/drawing/2014/main" id="{76518E25-F0D8-BBF0-B146-1E11F4FB95A8}"/>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45" name="Tekstfelt 2144">
                    <a:extLst>
                      <a:ext uri="{FF2B5EF4-FFF2-40B4-BE49-F238E27FC236}">
                        <a16:creationId xmlns:a16="http://schemas.microsoft.com/office/drawing/2014/main" id="{96174C73-B8A0-8280-3A58-046CA6B0F169}"/>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46" name="Tekstfelt 2145">
                    <a:extLst>
                      <a:ext uri="{FF2B5EF4-FFF2-40B4-BE49-F238E27FC236}">
                        <a16:creationId xmlns:a16="http://schemas.microsoft.com/office/drawing/2014/main" id="{95251C20-4B39-8A09-5E83-3B402B058081}"/>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47" name="Tekstfelt 2146">
                    <a:extLst>
                      <a:ext uri="{FF2B5EF4-FFF2-40B4-BE49-F238E27FC236}">
                        <a16:creationId xmlns:a16="http://schemas.microsoft.com/office/drawing/2014/main" id="{4036182C-145B-86CE-6D42-A97BC1146F72}"/>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48" name="Tekstfelt 2147">
                    <a:extLst>
                      <a:ext uri="{FF2B5EF4-FFF2-40B4-BE49-F238E27FC236}">
                        <a16:creationId xmlns:a16="http://schemas.microsoft.com/office/drawing/2014/main" id="{9E584105-370D-BF2A-A516-8B0A9B2484A0}"/>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49" name="Tekstfelt 2148">
                    <a:extLst>
                      <a:ext uri="{FF2B5EF4-FFF2-40B4-BE49-F238E27FC236}">
                        <a16:creationId xmlns:a16="http://schemas.microsoft.com/office/drawing/2014/main" id="{64C03A26-6BAE-A2A4-F2C1-ED31BE5F0B3B}"/>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50" name="Tekstfelt 2149">
                    <a:extLst>
                      <a:ext uri="{FF2B5EF4-FFF2-40B4-BE49-F238E27FC236}">
                        <a16:creationId xmlns:a16="http://schemas.microsoft.com/office/drawing/2014/main" id="{696D6EC5-0B8E-C541-6E4D-F04EB557402B}"/>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51" name="Tekstfelt 2150">
                    <a:extLst>
                      <a:ext uri="{FF2B5EF4-FFF2-40B4-BE49-F238E27FC236}">
                        <a16:creationId xmlns:a16="http://schemas.microsoft.com/office/drawing/2014/main" id="{83CF0924-4D55-B8B1-BEF9-32A81CC249BC}"/>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52" name="Tekstfelt 2151">
                    <a:extLst>
                      <a:ext uri="{FF2B5EF4-FFF2-40B4-BE49-F238E27FC236}">
                        <a16:creationId xmlns:a16="http://schemas.microsoft.com/office/drawing/2014/main" id="{B73D47B1-A70E-6DEC-71FC-8297918E338B}"/>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53" name="Tekstfelt 2152">
                    <a:extLst>
                      <a:ext uri="{FF2B5EF4-FFF2-40B4-BE49-F238E27FC236}">
                        <a16:creationId xmlns:a16="http://schemas.microsoft.com/office/drawing/2014/main" id="{3DE21CC7-1787-0769-44A7-884B96E43311}"/>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54" name="Tekstfelt 2153">
                    <a:extLst>
                      <a:ext uri="{FF2B5EF4-FFF2-40B4-BE49-F238E27FC236}">
                        <a16:creationId xmlns:a16="http://schemas.microsoft.com/office/drawing/2014/main" id="{CBE4CB0D-85B0-FA5B-30CA-46178E916D65}"/>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55" name="Tekstfelt 2154">
                    <a:extLst>
                      <a:ext uri="{FF2B5EF4-FFF2-40B4-BE49-F238E27FC236}">
                        <a16:creationId xmlns:a16="http://schemas.microsoft.com/office/drawing/2014/main" id="{B87A6F4D-645F-9072-9FDE-3E5C75A163E3}"/>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56" name="Tekstfelt 2155">
                    <a:extLst>
                      <a:ext uri="{FF2B5EF4-FFF2-40B4-BE49-F238E27FC236}">
                        <a16:creationId xmlns:a16="http://schemas.microsoft.com/office/drawing/2014/main" id="{297025A0-DA6C-49C9-78E9-6B334A26FB5C}"/>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57" name="Tekstfelt 2156">
                    <a:extLst>
                      <a:ext uri="{FF2B5EF4-FFF2-40B4-BE49-F238E27FC236}">
                        <a16:creationId xmlns:a16="http://schemas.microsoft.com/office/drawing/2014/main" id="{DBB3305F-47CF-7BFD-446D-33F1AFCB7FF5}"/>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58" name="Tekstfelt 2157">
                    <a:extLst>
                      <a:ext uri="{FF2B5EF4-FFF2-40B4-BE49-F238E27FC236}">
                        <a16:creationId xmlns:a16="http://schemas.microsoft.com/office/drawing/2014/main" id="{CA535038-8D72-E811-B3D8-591B67AA4D2C}"/>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59" name="Tekstfelt 2158">
                    <a:extLst>
                      <a:ext uri="{FF2B5EF4-FFF2-40B4-BE49-F238E27FC236}">
                        <a16:creationId xmlns:a16="http://schemas.microsoft.com/office/drawing/2014/main" id="{8E879C63-776A-9DB1-067C-9C4C52E7C78E}"/>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24" name="Tekstfelt 2123">
                  <a:extLst>
                    <a:ext uri="{FF2B5EF4-FFF2-40B4-BE49-F238E27FC236}">
                      <a16:creationId xmlns:a16="http://schemas.microsoft.com/office/drawing/2014/main" id="{BF935C1B-269A-7BEE-A864-EE4A962091DC}"/>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25" name="Tekstfelt 2124">
                  <a:extLst>
                    <a:ext uri="{FF2B5EF4-FFF2-40B4-BE49-F238E27FC236}">
                      <a16:creationId xmlns:a16="http://schemas.microsoft.com/office/drawing/2014/main" id="{B37F6973-9774-B475-264E-CB8F64013D21}"/>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26" name="Tekstfelt 2125">
                  <a:extLst>
                    <a:ext uri="{FF2B5EF4-FFF2-40B4-BE49-F238E27FC236}">
                      <a16:creationId xmlns:a16="http://schemas.microsoft.com/office/drawing/2014/main" id="{4040D1AD-A118-B849-0D03-427E3A8DDB9A}"/>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5" name="Gruppe 1824">
                <a:extLst>
                  <a:ext uri="{FF2B5EF4-FFF2-40B4-BE49-F238E27FC236}">
                    <a16:creationId xmlns:a16="http://schemas.microsoft.com/office/drawing/2014/main" id="{FADD73B8-FA79-1B28-D5E5-B1C5B9AE94F1}"/>
                  </a:ext>
                </a:extLst>
              </p:cNvPr>
              <p:cNvGrpSpPr/>
              <p:nvPr/>
            </p:nvGrpSpPr>
            <p:grpSpPr>
              <a:xfrm>
                <a:off x="2893345" y="1029165"/>
                <a:ext cx="641389" cy="5216305"/>
                <a:chOff x="2892468" y="1032983"/>
                <a:chExt cx="641389" cy="5216305"/>
              </a:xfrm>
            </p:grpSpPr>
            <p:grpSp>
              <p:nvGrpSpPr>
                <p:cNvPr id="2086" name="Gruppe 2085">
                  <a:extLst>
                    <a:ext uri="{FF2B5EF4-FFF2-40B4-BE49-F238E27FC236}">
                      <a16:creationId xmlns:a16="http://schemas.microsoft.com/office/drawing/2014/main" id="{58C97B44-5E8E-C527-22F1-4494B4BDFE9F}"/>
                    </a:ext>
                  </a:extLst>
                </p:cNvPr>
                <p:cNvGrpSpPr/>
                <p:nvPr/>
              </p:nvGrpSpPr>
              <p:grpSpPr>
                <a:xfrm>
                  <a:off x="2892468" y="1032983"/>
                  <a:ext cx="641389" cy="5216305"/>
                  <a:chOff x="3475384" y="1188399"/>
                  <a:chExt cx="641389" cy="5216305"/>
                </a:xfrm>
              </p:grpSpPr>
              <p:sp>
                <p:nvSpPr>
                  <p:cNvPr id="2090" name="Tekstfelt 2089">
                    <a:extLst>
                      <a:ext uri="{FF2B5EF4-FFF2-40B4-BE49-F238E27FC236}">
                        <a16:creationId xmlns:a16="http://schemas.microsoft.com/office/drawing/2014/main" id="{025BF7EB-B862-801A-5310-072A4BDE3934}"/>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91" name="Tekstfelt 2090">
                    <a:extLst>
                      <a:ext uri="{FF2B5EF4-FFF2-40B4-BE49-F238E27FC236}">
                        <a16:creationId xmlns:a16="http://schemas.microsoft.com/office/drawing/2014/main" id="{EDAA3FFB-7E84-9BE3-97C1-BC75A68C2046}"/>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92" name="Tekstfelt 2091">
                    <a:extLst>
                      <a:ext uri="{FF2B5EF4-FFF2-40B4-BE49-F238E27FC236}">
                        <a16:creationId xmlns:a16="http://schemas.microsoft.com/office/drawing/2014/main" id="{EFE075BB-331F-FD3E-12AE-73E1BFBFBA19}"/>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93" name="Tekstfelt 2092">
                    <a:extLst>
                      <a:ext uri="{FF2B5EF4-FFF2-40B4-BE49-F238E27FC236}">
                        <a16:creationId xmlns:a16="http://schemas.microsoft.com/office/drawing/2014/main" id="{D44A75E0-4343-E738-8D8A-909D2CD97489}"/>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94" name="Tekstfelt 2093">
                    <a:extLst>
                      <a:ext uri="{FF2B5EF4-FFF2-40B4-BE49-F238E27FC236}">
                        <a16:creationId xmlns:a16="http://schemas.microsoft.com/office/drawing/2014/main" id="{6AAC11A4-BD08-7A6E-432A-7E9A813C5F26}"/>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95" name="Tekstfelt 2094">
                    <a:extLst>
                      <a:ext uri="{FF2B5EF4-FFF2-40B4-BE49-F238E27FC236}">
                        <a16:creationId xmlns:a16="http://schemas.microsoft.com/office/drawing/2014/main" id="{9B32CD7C-DEB2-FD94-6DE8-7F1C2F63FB96}"/>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96" name="Tekstfelt 2095">
                    <a:extLst>
                      <a:ext uri="{FF2B5EF4-FFF2-40B4-BE49-F238E27FC236}">
                        <a16:creationId xmlns:a16="http://schemas.microsoft.com/office/drawing/2014/main" id="{FD6B8BE8-0ECA-83E0-70E4-7CDC80F41CB2}"/>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97" name="Tekstfelt 2096">
                    <a:extLst>
                      <a:ext uri="{FF2B5EF4-FFF2-40B4-BE49-F238E27FC236}">
                        <a16:creationId xmlns:a16="http://schemas.microsoft.com/office/drawing/2014/main" id="{54AEF33A-3750-D183-7EC7-F2C8CC1592AE}"/>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98" name="Tekstfelt 2097">
                    <a:extLst>
                      <a:ext uri="{FF2B5EF4-FFF2-40B4-BE49-F238E27FC236}">
                        <a16:creationId xmlns:a16="http://schemas.microsoft.com/office/drawing/2014/main" id="{BA8C809F-72EF-0392-DE23-928622378B0F}"/>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99" name="Tekstfelt 2098">
                    <a:extLst>
                      <a:ext uri="{FF2B5EF4-FFF2-40B4-BE49-F238E27FC236}">
                        <a16:creationId xmlns:a16="http://schemas.microsoft.com/office/drawing/2014/main" id="{92A4388C-A577-065E-42F5-A77ABB88A8A3}"/>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00" name="Tekstfelt 2099">
                    <a:extLst>
                      <a:ext uri="{FF2B5EF4-FFF2-40B4-BE49-F238E27FC236}">
                        <a16:creationId xmlns:a16="http://schemas.microsoft.com/office/drawing/2014/main" id="{2F000E4C-62F1-B0A4-67BC-80F04E4A6A64}"/>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01" name="Tekstfelt 2100">
                    <a:extLst>
                      <a:ext uri="{FF2B5EF4-FFF2-40B4-BE49-F238E27FC236}">
                        <a16:creationId xmlns:a16="http://schemas.microsoft.com/office/drawing/2014/main" id="{FF75EF33-F908-86E4-BC3C-1E821B781634}"/>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02" name="Tekstfelt 2101">
                    <a:extLst>
                      <a:ext uri="{FF2B5EF4-FFF2-40B4-BE49-F238E27FC236}">
                        <a16:creationId xmlns:a16="http://schemas.microsoft.com/office/drawing/2014/main" id="{0FDBDCC1-1A79-3DF6-B843-84BB572298F3}"/>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03" name="Tekstfelt 2102">
                    <a:extLst>
                      <a:ext uri="{FF2B5EF4-FFF2-40B4-BE49-F238E27FC236}">
                        <a16:creationId xmlns:a16="http://schemas.microsoft.com/office/drawing/2014/main" id="{96EDF7E1-DE55-5561-1610-2F5A3388B8FA}"/>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04" name="Tekstfelt 2103">
                    <a:extLst>
                      <a:ext uri="{FF2B5EF4-FFF2-40B4-BE49-F238E27FC236}">
                        <a16:creationId xmlns:a16="http://schemas.microsoft.com/office/drawing/2014/main" id="{E54191DE-8F4B-2A40-C4DA-33A1D245638F}"/>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05" name="Tekstfelt 2104">
                    <a:extLst>
                      <a:ext uri="{FF2B5EF4-FFF2-40B4-BE49-F238E27FC236}">
                        <a16:creationId xmlns:a16="http://schemas.microsoft.com/office/drawing/2014/main" id="{B858A7E3-3752-716F-11C9-916492C372A2}"/>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06" name="Tekstfelt 2105">
                    <a:extLst>
                      <a:ext uri="{FF2B5EF4-FFF2-40B4-BE49-F238E27FC236}">
                        <a16:creationId xmlns:a16="http://schemas.microsoft.com/office/drawing/2014/main" id="{36309265-BB5C-92D1-8BCC-EF8B42B85F27}"/>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07" name="Tekstfelt 2106">
                    <a:extLst>
                      <a:ext uri="{FF2B5EF4-FFF2-40B4-BE49-F238E27FC236}">
                        <a16:creationId xmlns:a16="http://schemas.microsoft.com/office/drawing/2014/main" id="{3CD3A30B-AA35-D728-1474-DC3012270083}"/>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08" name="Tekstfelt 2107">
                    <a:extLst>
                      <a:ext uri="{FF2B5EF4-FFF2-40B4-BE49-F238E27FC236}">
                        <a16:creationId xmlns:a16="http://schemas.microsoft.com/office/drawing/2014/main" id="{67078C7E-5911-0FD7-93C5-7E3D60799857}"/>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09" name="Tekstfelt 2108">
                    <a:extLst>
                      <a:ext uri="{FF2B5EF4-FFF2-40B4-BE49-F238E27FC236}">
                        <a16:creationId xmlns:a16="http://schemas.microsoft.com/office/drawing/2014/main" id="{277C8C0F-0F3F-F90B-A657-C6D666B53326}"/>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10" name="Tekstfelt 2109">
                    <a:extLst>
                      <a:ext uri="{FF2B5EF4-FFF2-40B4-BE49-F238E27FC236}">
                        <a16:creationId xmlns:a16="http://schemas.microsoft.com/office/drawing/2014/main" id="{EEB313E8-3890-3E92-06D8-075E630FF17A}"/>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11" name="Tekstfelt 2110">
                    <a:extLst>
                      <a:ext uri="{FF2B5EF4-FFF2-40B4-BE49-F238E27FC236}">
                        <a16:creationId xmlns:a16="http://schemas.microsoft.com/office/drawing/2014/main" id="{B5A5E126-5150-FAF0-A0F0-7FD88F246338}"/>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12" name="Tekstfelt 2111">
                    <a:extLst>
                      <a:ext uri="{FF2B5EF4-FFF2-40B4-BE49-F238E27FC236}">
                        <a16:creationId xmlns:a16="http://schemas.microsoft.com/office/drawing/2014/main" id="{D7A701F9-D0F3-9650-B749-629136266F4C}"/>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13" name="Tekstfelt 2112">
                    <a:extLst>
                      <a:ext uri="{FF2B5EF4-FFF2-40B4-BE49-F238E27FC236}">
                        <a16:creationId xmlns:a16="http://schemas.microsoft.com/office/drawing/2014/main" id="{1537025C-62A8-1EB1-609D-E5CC2F084E41}"/>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14" name="Tekstfelt 2113">
                    <a:extLst>
                      <a:ext uri="{FF2B5EF4-FFF2-40B4-BE49-F238E27FC236}">
                        <a16:creationId xmlns:a16="http://schemas.microsoft.com/office/drawing/2014/main" id="{49C021E9-F29D-CBE2-6D51-F47C1026F359}"/>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15" name="Tekstfelt 2114">
                    <a:extLst>
                      <a:ext uri="{FF2B5EF4-FFF2-40B4-BE49-F238E27FC236}">
                        <a16:creationId xmlns:a16="http://schemas.microsoft.com/office/drawing/2014/main" id="{ABE39710-9A6E-C929-3564-8C578730972C}"/>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16" name="Tekstfelt 2115">
                    <a:extLst>
                      <a:ext uri="{FF2B5EF4-FFF2-40B4-BE49-F238E27FC236}">
                        <a16:creationId xmlns:a16="http://schemas.microsoft.com/office/drawing/2014/main" id="{91B3E44B-A309-F814-FA98-8829907C643B}"/>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17" name="Tekstfelt 2116">
                    <a:extLst>
                      <a:ext uri="{FF2B5EF4-FFF2-40B4-BE49-F238E27FC236}">
                        <a16:creationId xmlns:a16="http://schemas.microsoft.com/office/drawing/2014/main" id="{38695877-3A34-FAEC-53AF-EA6E2FB34B60}"/>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18" name="Tekstfelt 2117">
                    <a:extLst>
                      <a:ext uri="{FF2B5EF4-FFF2-40B4-BE49-F238E27FC236}">
                        <a16:creationId xmlns:a16="http://schemas.microsoft.com/office/drawing/2014/main" id="{E76F4564-DE76-B41E-BB1E-7630C3C7B414}"/>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19" name="Tekstfelt 2118">
                    <a:extLst>
                      <a:ext uri="{FF2B5EF4-FFF2-40B4-BE49-F238E27FC236}">
                        <a16:creationId xmlns:a16="http://schemas.microsoft.com/office/drawing/2014/main" id="{0EB0A31C-063E-EA56-66B5-478C2DE12598}"/>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20" name="Tekstfelt 2119">
                    <a:extLst>
                      <a:ext uri="{FF2B5EF4-FFF2-40B4-BE49-F238E27FC236}">
                        <a16:creationId xmlns:a16="http://schemas.microsoft.com/office/drawing/2014/main" id="{4A71ECB8-3049-17E9-9E46-70B15DEFA4E7}"/>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21" name="Tekstfelt 2120">
                    <a:extLst>
                      <a:ext uri="{FF2B5EF4-FFF2-40B4-BE49-F238E27FC236}">
                        <a16:creationId xmlns:a16="http://schemas.microsoft.com/office/drawing/2014/main" id="{0FCD2B0C-7125-4EBA-FD8C-76978B52B60C}"/>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22" name="Tekstfelt 2121">
                    <a:extLst>
                      <a:ext uri="{FF2B5EF4-FFF2-40B4-BE49-F238E27FC236}">
                        <a16:creationId xmlns:a16="http://schemas.microsoft.com/office/drawing/2014/main" id="{0FEE6D5E-37AD-4F12-220A-9310232C69AF}"/>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87" name="Tekstfelt 2086">
                  <a:extLst>
                    <a:ext uri="{FF2B5EF4-FFF2-40B4-BE49-F238E27FC236}">
                      <a16:creationId xmlns:a16="http://schemas.microsoft.com/office/drawing/2014/main" id="{BB41E4A8-4940-8006-9292-CD81CBA9D078}"/>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88" name="Tekstfelt 2087">
                  <a:extLst>
                    <a:ext uri="{FF2B5EF4-FFF2-40B4-BE49-F238E27FC236}">
                      <a16:creationId xmlns:a16="http://schemas.microsoft.com/office/drawing/2014/main" id="{52802742-311F-E096-571D-779314A432A6}"/>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89" name="Tekstfelt 2088">
                  <a:extLst>
                    <a:ext uri="{FF2B5EF4-FFF2-40B4-BE49-F238E27FC236}">
                      <a16:creationId xmlns:a16="http://schemas.microsoft.com/office/drawing/2014/main" id="{257BB9E4-14B0-B24C-8AE5-24AD4B2812E7}"/>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6" name="Gruppe 1825">
                <a:extLst>
                  <a:ext uri="{FF2B5EF4-FFF2-40B4-BE49-F238E27FC236}">
                    <a16:creationId xmlns:a16="http://schemas.microsoft.com/office/drawing/2014/main" id="{76FAE13D-EC35-9828-CAC0-B6CCA72624E2}"/>
                  </a:ext>
                </a:extLst>
              </p:cNvPr>
              <p:cNvGrpSpPr/>
              <p:nvPr/>
            </p:nvGrpSpPr>
            <p:grpSpPr>
              <a:xfrm>
                <a:off x="2466124" y="1032948"/>
                <a:ext cx="641389" cy="5216305"/>
                <a:chOff x="2892468" y="1032983"/>
                <a:chExt cx="641389" cy="5216305"/>
              </a:xfrm>
            </p:grpSpPr>
            <p:grpSp>
              <p:nvGrpSpPr>
                <p:cNvPr id="2049" name="Gruppe 2048">
                  <a:extLst>
                    <a:ext uri="{FF2B5EF4-FFF2-40B4-BE49-F238E27FC236}">
                      <a16:creationId xmlns:a16="http://schemas.microsoft.com/office/drawing/2014/main" id="{F1679ADB-7FA3-BB21-FECB-D8858B9236F3}"/>
                    </a:ext>
                  </a:extLst>
                </p:cNvPr>
                <p:cNvGrpSpPr/>
                <p:nvPr/>
              </p:nvGrpSpPr>
              <p:grpSpPr>
                <a:xfrm>
                  <a:off x="2892468" y="1032983"/>
                  <a:ext cx="641389" cy="5216305"/>
                  <a:chOff x="3475384" y="1188399"/>
                  <a:chExt cx="641389" cy="5216305"/>
                </a:xfrm>
              </p:grpSpPr>
              <p:sp>
                <p:nvSpPr>
                  <p:cNvPr id="2053" name="Tekstfelt 2052">
                    <a:extLst>
                      <a:ext uri="{FF2B5EF4-FFF2-40B4-BE49-F238E27FC236}">
                        <a16:creationId xmlns:a16="http://schemas.microsoft.com/office/drawing/2014/main" id="{8081122F-CC9F-0489-9939-180C9E064A45}"/>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54" name="Tekstfelt 2053">
                    <a:extLst>
                      <a:ext uri="{FF2B5EF4-FFF2-40B4-BE49-F238E27FC236}">
                        <a16:creationId xmlns:a16="http://schemas.microsoft.com/office/drawing/2014/main" id="{E5C570F5-DD3F-B2AD-600F-EAD02A25BBF2}"/>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55" name="Tekstfelt 2054">
                    <a:extLst>
                      <a:ext uri="{FF2B5EF4-FFF2-40B4-BE49-F238E27FC236}">
                        <a16:creationId xmlns:a16="http://schemas.microsoft.com/office/drawing/2014/main" id="{A3B9F684-17C4-4E0F-3152-11C2EBA92DB6}"/>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56" name="Tekstfelt 2055">
                    <a:extLst>
                      <a:ext uri="{FF2B5EF4-FFF2-40B4-BE49-F238E27FC236}">
                        <a16:creationId xmlns:a16="http://schemas.microsoft.com/office/drawing/2014/main" id="{8ED947EC-57F8-D60F-71A8-EF6C98BE6270}"/>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57" name="Tekstfelt 2056">
                    <a:extLst>
                      <a:ext uri="{FF2B5EF4-FFF2-40B4-BE49-F238E27FC236}">
                        <a16:creationId xmlns:a16="http://schemas.microsoft.com/office/drawing/2014/main" id="{744C624D-2A06-F14B-F4FE-74C766EF7B95}"/>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58" name="Tekstfelt 2057">
                    <a:extLst>
                      <a:ext uri="{FF2B5EF4-FFF2-40B4-BE49-F238E27FC236}">
                        <a16:creationId xmlns:a16="http://schemas.microsoft.com/office/drawing/2014/main" id="{417FE1A4-B231-2D9E-02BE-554C9CD039EA}"/>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59" name="Tekstfelt 2058">
                    <a:extLst>
                      <a:ext uri="{FF2B5EF4-FFF2-40B4-BE49-F238E27FC236}">
                        <a16:creationId xmlns:a16="http://schemas.microsoft.com/office/drawing/2014/main" id="{C791D36E-CE66-6B0D-6A9E-0FCA3269147C}"/>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60" name="Tekstfelt 2059">
                    <a:extLst>
                      <a:ext uri="{FF2B5EF4-FFF2-40B4-BE49-F238E27FC236}">
                        <a16:creationId xmlns:a16="http://schemas.microsoft.com/office/drawing/2014/main" id="{12601EE4-3B0F-FDFF-B1A5-B227211B4E5D}"/>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61" name="Tekstfelt 2060">
                    <a:extLst>
                      <a:ext uri="{FF2B5EF4-FFF2-40B4-BE49-F238E27FC236}">
                        <a16:creationId xmlns:a16="http://schemas.microsoft.com/office/drawing/2014/main" id="{84345260-7E3A-BC3D-1221-F21C61351D75}"/>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62" name="Tekstfelt 2061">
                    <a:extLst>
                      <a:ext uri="{FF2B5EF4-FFF2-40B4-BE49-F238E27FC236}">
                        <a16:creationId xmlns:a16="http://schemas.microsoft.com/office/drawing/2014/main" id="{C4C11E48-333B-0675-058A-43713ADB2D7E}"/>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63" name="Tekstfelt 2062">
                    <a:extLst>
                      <a:ext uri="{FF2B5EF4-FFF2-40B4-BE49-F238E27FC236}">
                        <a16:creationId xmlns:a16="http://schemas.microsoft.com/office/drawing/2014/main" id="{0B8B120A-3D7E-FA44-D10A-7E307D985999}"/>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64" name="Tekstfelt 2063">
                    <a:extLst>
                      <a:ext uri="{FF2B5EF4-FFF2-40B4-BE49-F238E27FC236}">
                        <a16:creationId xmlns:a16="http://schemas.microsoft.com/office/drawing/2014/main" id="{BF785D48-31D2-D5F7-4860-830ED2C7DC86}"/>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65" name="Tekstfelt 2064">
                    <a:extLst>
                      <a:ext uri="{FF2B5EF4-FFF2-40B4-BE49-F238E27FC236}">
                        <a16:creationId xmlns:a16="http://schemas.microsoft.com/office/drawing/2014/main" id="{4BA2F477-5E09-778B-75CF-3D200C0FD858}"/>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66" name="Tekstfelt 2065">
                    <a:extLst>
                      <a:ext uri="{FF2B5EF4-FFF2-40B4-BE49-F238E27FC236}">
                        <a16:creationId xmlns:a16="http://schemas.microsoft.com/office/drawing/2014/main" id="{020971E1-4BEB-69EE-6337-CB6A2AE07969}"/>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67" name="Tekstfelt 2066">
                    <a:extLst>
                      <a:ext uri="{FF2B5EF4-FFF2-40B4-BE49-F238E27FC236}">
                        <a16:creationId xmlns:a16="http://schemas.microsoft.com/office/drawing/2014/main" id="{1BC87A09-76C8-285F-DB6D-51380E76153F}"/>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68" name="Tekstfelt 2067">
                    <a:extLst>
                      <a:ext uri="{FF2B5EF4-FFF2-40B4-BE49-F238E27FC236}">
                        <a16:creationId xmlns:a16="http://schemas.microsoft.com/office/drawing/2014/main" id="{2A1D10E9-0506-F977-DF1A-C1E1DFF3034C}"/>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69" name="Tekstfelt 2068">
                    <a:extLst>
                      <a:ext uri="{FF2B5EF4-FFF2-40B4-BE49-F238E27FC236}">
                        <a16:creationId xmlns:a16="http://schemas.microsoft.com/office/drawing/2014/main" id="{83CE6BA8-20C3-9FE2-D3E3-E00F8B758045}"/>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70" name="Tekstfelt 2069">
                    <a:extLst>
                      <a:ext uri="{FF2B5EF4-FFF2-40B4-BE49-F238E27FC236}">
                        <a16:creationId xmlns:a16="http://schemas.microsoft.com/office/drawing/2014/main" id="{B8436554-0099-4630-852C-504674136024}"/>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71" name="Tekstfelt 2070">
                    <a:extLst>
                      <a:ext uri="{FF2B5EF4-FFF2-40B4-BE49-F238E27FC236}">
                        <a16:creationId xmlns:a16="http://schemas.microsoft.com/office/drawing/2014/main" id="{7F134A40-C8D1-A308-1EEF-F123353E2D28}"/>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72" name="Tekstfelt 2071">
                    <a:extLst>
                      <a:ext uri="{FF2B5EF4-FFF2-40B4-BE49-F238E27FC236}">
                        <a16:creationId xmlns:a16="http://schemas.microsoft.com/office/drawing/2014/main" id="{B6EC4A3A-8824-CC1F-CEEE-BF05998FA6FC}"/>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73" name="Tekstfelt 2072">
                    <a:extLst>
                      <a:ext uri="{FF2B5EF4-FFF2-40B4-BE49-F238E27FC236}">
                        <a16:creationId xmlns:a16="http://schemas.microsoft.com/office/drawing/2014/main" id="{47213281-0C46-3386-A20E-AB7CD8C2E121}"/>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74" name="Tekstfelt 2073">
                    <a:extLst>
                      <a:ext uri="{FF2B5EF4-FFF2-40B4-BE49-F238E27FC236}">
                        <a16:creationId xmlns:a16="http://schemas.microsoft.com/office/drawing/2014/main" id="{0D866F62-26EE-4775-8298-529401ADF696}"/>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75" name="Tekstfelt 2074">
                    <a:extLst>
                      <a:ext uri="{FF2B5EF4-FFF2-40B4-BE49-F238E27FC236}">
                        <a16:creationId xmlns:a16="http://schemas.microsoft.com/office/drawing/2014/main" id="{0E3D59E0-BA82-265C-789E-6F3BCF6DA3B7}"/>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76" name="Tekstfelt 2075">
                    <a:extLst>
                      <a:ext uri="{FF2B5EF4-FFF2-40B4-BE49-F238E27FC236}">
                        <a16:creationId xmlns:a16="http://schemas.microsoft.com/office/drawing/2014/main" id="{C87245D6-23A8-CA22-B805-DF621DC33F69}"/>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77" name="Tekstfelt 2076">
                    <a:extLst>
                      <a:ext uri="{FF2B5EF4-FFF2-40B4-BE49-F238E27FC236}">
                        <a16:creationId xmlns:a16="http://schemas.microsoft.com/office/drawing/2014/main" id="{DC8CAA89-E697-1432-301A-93576014906A}"/>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78" name="Tekstfelt 2077">
                    <a:extLst>
                      <a:ext uri="{FF2B5EF4-FFF2-40B4-BE49-F238E27FC236}">
                        <a16:creationId xmlns:a16="http://schemas.microsoft.com/office/drawing/2014/main" id="{9C6B6EEA-2705-E98A-F2FE-F1643AE89280}"/>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79" name="Tekstfelt 2078">
                    <a:extLst>
                      <a:ext uri="{FF2B5EF4-FFF2-40B4-BE49-F238E27FC236}">
                        <a16:creationId xmlns:a16="http://schemas.microsoft.com/office/drawing/2014/main" id="{14492240-0340-3576-482E-725DE1DDB41D}"/>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80" name="Tekstfelt 2079">
                    <a:extLst>
                      <a:ext uri="{FF2B5EF4-FFF2-40B4-BE49-F238E27FC236}">
                        <a16:creationId xmlns:a16="http://schemas.microsoft.com/office/drawing/2014/main" id="{32A21254-511C-557D-9E20-7185E6B3DE3F}"/>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81" name="Tekstfelt 2080">
                    <a:extLst>
                      <a:ext uri="{FF2B5EF4-FFF2-40B4-BE49-F238E27FC236}">
                        <a16:creationId xmlns:a16="http://schemas.microsoft.com/office/drawing/2014/main" id="{02DDE4C0-AE1C-6659-C200-9830A2E3D1D0}"/>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82" name="Tekstfelt 2081">
                    <a:extLst>
                      <a:ext uri="{FF2B5EF4-FFF2-40B4-BE49-F238E27FC236}">
                        <a16:creationId xmlns:a16="http://schemas.microsoft.com/office/drawing/2014/main" id="{345BC2AB-8D0E-A107-7EFD-C85F32268059}"/>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83" name="Tekstfelt 2082">
                    <a:extLst>
                      <a:ext uri="{FF2B5EF4-FFF2-40B4-BE49-F238E27FC236}">
                        <a16:creationId xmlns:a16="http://schemas.microsoft.com/office/drawing/2014/main" id="{AD48C322-BEB6-B632-E873-7AC23E4CA8A5}"/>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84" name="Tekstfelt 2083">
                    <a:extLst>
                      <a:ext uri="{FF2B5EF4-FFF2-40B4-BE49-F238E27FC236}">
                        <a16:creationId xmlns:a16="http://schemas.microsoft.com/office/drawing/2014/main" id="{A68A589C-B6C0-E779-7C7C-2D73192AFEF2}"/>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85" name="Tekstfelt 2084">
                    <a:extLst>
                      <a:ext uri="{FF2B5EF4-FFF2-40B4-BE49-F238E27FC236}">
                        <a16:creationId xmlns:a16="http://schemas.microsoft.com/office/drawing/2014/main" id="{9D6F1971-7A64-8381-3AE9-88687779F18B}"/>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50" name="Tekstfelt 2049">
                  <a:extLst>
                    <a:ext uri="{FF2B5EF4-FFF2-40B4-BE49-F238E27FC236}">
                      <a16:creationId xmlns:a16="http://schemas.microsoft.com/office/drawing/2014/main" id="{8BD5E523-6FD2-CDF9-ACDB-7CADCE3D8F5E}"/>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51" name="Tekstfelt 2050">
                  <a:extLst>
                    <a:ext uri="{FF2B5EF4-FFF2-40B4-BE49-F238E27FC236}">
                      <a16:creationId xmlns:a16="http://schemas.microsoft.com/office/drawing/2014/main" id="{8B809DE6-0946-C744-B4A8-0EE4EF914A66}"/>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52" name="Tekstfelt 2051">
                  <a:extLst>
                    <a:ext uri="{FF2B5EF4-FFF2-40B4-BE49-F238E27FC236}">
                      <a16:creationId xmlns:a16="http://schemas.microsoft.com/office/drawing/2014/main" id="{048E060B-14AD-6566-3E2D-92D42B19BCED}"/>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7" name="Gruppe 1826">
                <a:extLst>
                  <a:ext uri="{FF2B5EF4-FFF2-40B4-BE49-F238E27FC236}">
                    <a16:creationId xmlns:a16="http://schemas.microsoft.com/office/drawing/2014/main" id="{6727FE1C-BA13-EA67-BC5F-305EC84E1CA4}"/>
                  </a:ext>
                </a:extLst>
              </p:cNvPr>
              <p:cNvGrpSpPr/>
              <p:nvPr/>
            </p:nvGrpSpPr>
            <p:grpSpPr>
              <a:xfrm>
                <a:off x="2019764" y="1037328"/>
                <a:ext cx="641389" cy="5216305"/>
                <a:chOff x="2892468" y="1032983"/>
                <a:chExt cx="641389" cy="5216305"/>
              </a:xfrm>
            </p:grpSpPr>
            <p:grpSp>
              <p:nvGrpSpPr>
                <p:cNvPr id="2012" name="Gruppe 2011">
                  <a:extLst>
                    <a:ext uri="{FF2B5EF4-FFF2-40B4-BE49-F238E27FC236}">
                      <a16:creationId xmlns:a16="http://schemas.microsoft.com/office/drawing/2014/main" id="{1DF2A3BA-23A9-1AD7-E9F5-EC559DDB41A8}"/>
                    </a:ext>
                  </a:extLst>
                </p:cNvPr>
                <p:cNvGrpSpPr/>
                <p:nvPr/>
              </p:nvGrpSpPr>
              <p:grpSpPr>
                <a:xfrm>
                  <a:off x="2892468" y="1032983"/>
                  <a:ext cx="641389" cy="5216305"/>
                  <a:chOff x="3475384" y="1188399"/>
                  <a:chExt cx="641389" cy="5216305"/>
                </a:xfrm>
              </p:grpSpPr>
              <p:sp>
                <p:nvSpPr>
                  <p:cNvPr id="2016" name="Tekstfelt 2015">
                    <a:extLst>
                      <a:ext uri="{FF2B5EF4-FFF2-40B4-BE49-F238E27FC236}">
                        <a16:creationId xmlns:a16="http://schemas.microsoft.com/office/drawing/2014/main" id="{2F2BBC16-E8B7-7B61-0FE4-CA0847E0BECA}"/>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17" name="Tekstfelt 2016">
                    <a:extLst>
                      <a:ext uri="{FF2B5EF4-FFF2-40B4-BE49-F238E27FC236}">
                        <a16:creationId xmlns:a16="http://schemas.microsoft.com/office/drawing/2014/main" id="{70D8EC9D-EADA-436F-31C1-0991B87B7C53}"/>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18" name="Tekstfelt 2017">
                    <a:extLst>
                      <a:ext uri="{FF2B5EF4-FFF2-40B4-BE49-F238E27FC236}">
                        <a16:creationId xmlns:a16="http://schemas.microsoft.com/office/drawing/2014/main" id="{8A049CD4-3CDA-D9AC-54E6-760C342BF0CC}"/>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19" name="Tekstfelt 2018">
                    <a:extLst>
                      <a:ext uri="{FF2B5EF4-FFF2-40B4-BE49-F238E27FC236}">
                        <a16:creationId xmlns:a16="http://schemas.microsoft.com/office/drawing/2014/main" id="{0025876C-F64D-7057-0E6A-8DA1047BE005}"/>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20" name="Tekstfelt 2019">
                    <a:extLst>
                      <a:ext uri="{FF2B5EF4-FFF2-40B4-BE49-F238E27FC236}">
                        <a16:creationId xmlns:a16="http://schemas.microsoft.com/office/drawing/2014/main" id="{FB8ECDCB-2085-5E8D-5F88-49DA3575D3B7}"/>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21" name="Tekstfelt 2020">
                    <a:extLst>
                      <a:ext uri="{FF2B5EF4-FFF2-40B4-BE49-F238E27FC236}">
                        <a16:creationId xmlns:a16="http://schemas.microsoft.com/office/drawing/2014/main" id="{F675850B-DDC7-80A0-E253-3A10B2FD80CC}"/>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22" name="Tekstfelt 2021">
                    <a:extLst>
                      <a:ext uri="{FF2B5EF4-FFF2-40B4-BE49-F238E27FC236}">
                        <a16:creationId xmlns:a16="http://schemas.microsoft.com/office/drawing/2014/main" id="{AF486229-9322-DBA0-C4A9-3DF5F36E2805}"/>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23" name="Tekstfelt 2022">
                    <a:extLst>
                      <a:ext uri="{FF2B5EF4-FFF2-40B4-BE49-F238E27FC236}">
                        <a16:creationId xmlns:a16="http://schemas.microsoft.com/office/drawing/2014/main" id="{331235E0-AD4E-460F-8ECE-CE6E505E3935}"/>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24" name="Tekstfelt 2023">
                    <a:extLst>
                      <a:ext uri="{FF2B5EF4-FFF2-40B4-BE49-F238E27FC236}">
                        <a16:creationId xmlns:a16="http://schemas.microsoft.com/office/drawing/2014/main" id="{D03B858B-CB58-18E8-4345-95501B216F85}"/>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25" name="Tekstfelt 2024">
                    <a:extLst>
                      <a:ext uri="{FF2B5EF4-FFF2-40B4-BE49-F238E27FC236}">
                        <a16:creationId xmlns:a16="http://schemas.microsoft.com/office/drawing/2014/main" id="{C9DDA548-A6A5-D2E0-BB63-21EF7B254B27}"/>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26" name="Tekstfelt 2025">
                    <a:extLst>
                      <a:ext uri="{FF2B5EF4-FFF2-40B4-BE49-F238E27FC236}">
                        <a16:creationId xmlns:a16="http://schemas.microsoft.com/office/drawing/2014/main" id="{EEB4A734-8C41-8CD8-B41C-BA415CC72A7B}"/>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27" name="Tekstfelt 2026">
                    <a:extLst>
                      <a:ext uri="{FF2B5EF4-FFF2-40B4-BE49-F238E27FC236}">
                        <a16:creationId xmlns:a16="http://schemas.microsoft.com/office/drawing/2014/main" id="{F56E49F3-2DE3-D2D9-927B-412D044E5B48}"/>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28" name="Tekstfelt 2027">
                    <a:extLst>
                      <a:ext uri="{FF2B5EF4-FFF2-40B4-BE49-F238E27FC236}">
                        <a16:creationId xmlns:a16="http://schemas.microsoft.com/office/drawing/2014/main" id="{8B823CC1-7C8B-32B3-3C89-2B692A950F95}"/>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29" name="Tekstfelt 2028">
                    <a:extLst>
                      <a:ext uri="{FF2B5EF4-FFF2-40B4-BE49-F238E27FC236}">
                        <a16:creationId xmlns:a16="http://schemas.microsoft.com/office/drawing/2014/main" id="{F9CA95DE-9D30-0BAC-E0D5-68BB54DC0D4A}"/>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30" name="Tekstfelt 2029">
                    <a:extLst>
                      <a:ext uri="{FF2B5EF4-FFF2-40B4-BE49-F238E27FC236}">
                        <a16:creationId xmlns:a16="http://schemas.microsoft.com/office/drawing/2014/main" id="{74C1E20E-BC91-23DD-21F3-FF44C9F3E23D}"/>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31" name="Tekstfelt 2030">
                    <a:extLst>
                      <a:ext uri="{FF2B5EF4-FFF2-40B4-BE49-F238E27FC236}">
                        <a16:creationId xmlns:a16="http://schemas.microsoft.com/office/drawing/2014/main" id="{7C1CB092-F746-ABC6-7CE6-79C84EE7F4B9}"/>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32" name="Tekstfelt 2031">
                    <a:extLst>
                      <a:ext uri="{FF2B5EF4-FFF2-40B4-BE49-F238E27FC236}">
                        <a16:creationId xmlns:a16="http://schemas.microsoft.com/office/drawing/2014/main" id="{9255E685-A498-F35E-5A5B-EDF69C21129A}"/>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33" name="Tekstfelt 2032">
                    <a:extLst>
                      <a:ext uri="{FF2B5EF4-FFF2-40B4-BE49-F238E27FC236}">
                        <a16:creationId xmlns:a16="http://schemas.microsoft.com/office/drawing/2014/main" id="{36BA3827-74C0-67B5-4013-5C0CF7ED8A0E}"/>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34" name="Tekstfelt 2033">
                    <a:extLst>
                      <a:ext uri="{FF2B5EF4-FFF2-40B4-BE49-F238E27FC236}">
                        <a16:creationId xmlns:a16="http://schemas.microsoft.com/office/drawing/2014/main" id="{BE32538B-B4CC-2638-9F7A-E3BF895BD696}"/>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35" name="Tekstfelt 2034">
                    <a:extLst>
                      <a:ext uri="{FF2B5EF4-FFF2-40B4-BE49-F238E27FC236}">
                        <a16:creationId xmlns:a16="http://schemas.microsoft.com/office/drawing/2014/main" id="{5B806457-96FE-891A-7CB2-9C4A12361B9F}"/>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36" name="Tekstfelt 2035">
                    <a:extLst>
                      <a:ext uri="{FF2B5EF4-FFF2-40B4-BE49-F238E27FC236}">
                        <a16:creationId xmlns:a16="http://schemas.microsoft.com/office/drawing/2014/main" id="{BC891FDA-1456-DA91-7311-F5014BE5A3B4}"/>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37" name="Tekstfelt 2036">
                    <a:extLst>
                      <a:ext uri="{FF2B5EF4-FFF2-40B4-BE49-F238E27FC236}">
                        <a16:creationId xmlns:a16="http://schemas.microsoft.com/office/drawing/2014/main" id="{38591F2B-AEEA-6F28-34E8-AD808DA07689}"/>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38" name="Tekstfelt 2037">
                    <a:extLst>
                      <a:ext uri="{FF2B5EF4-FFF2-40B4-BE49-F238E27FC236}">
                        <a16:creationId xmlns:a16="http://schemas.microsoft.com/office/drawing/2014/main" id="{F197DBBE-8EB5-A7BE-0EF4-D220F739D2E3}"/>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39" name="Tekstfelt 2038">
                    <a:extLst>
                      <a:ext uri="{FF2B5EF4-FFF2-40B4-BE49-F238E27FC236}">
                        <a16:creationId xmlns:a16="http://schemas.microsoft.com/office/drawing/2014/main" id="{83EE48C9-16E4-CA1F-104C-477CFA8E0C4B}"/>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40" name="Tekstfelt 2039">
                    <a:extLst>
                      <a:ext uri="{FF2B5EF4-FFF2-40B4-BE49-F238E27FC236}">
                        <a16:creationId xmlns:a16="http://schemas.microsoft.com/office/drawing/2014/main" id="{C0E0C301-B6C2-A9DD-4F66-36461FD06FB9}"/>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41" name="Tekstfelt 2040">
                    <a:extLst>
                      <a:ext uri="{FF2B5EF4-FFF2-40B4-BE49-F238E27FC236}">
                        <a16:creationId xmlns:a16="http://schemas.microsoft.com/office/drawing/2014/main" id="{4BD3136F-4CD1-5B35-876C-4A8A886AC17C}"/>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42" name="Tekstfelt 2041">
                    <a:extLst>
                      <a:ext uri="{FF2B5EF4-FFF2-40B4-BE49-F238E27FC236}">
                        <a16:creationId xmlns:a16="http://schemas.microsoft.com/office/drawing/2014/main" id="{CAD1A23B-2F29-0E63-0A15-EE57F082E920}"/>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43" name="Tekstfelt 2042">
                    <a:extLst>
                      <a:ext uri="{FF2B5EF4-FFF2-40B4-BE49-F238E27FC236}">
                        <a16:creationId xmlns:a16="http://schemas.microsoft.com/office/drawing/2014/main" id="{D9D42ABB-8A72-0090-9757-98517E8982B7}"/>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44" name="Tekstfelt 2043">
                    <a:extLst>
                      <a:ext uri="{FF2B5EF4-FFF2-40B4-BE49-F238E27FC236}">
                        <a16:creationId xmlns:a16="http://schemas.microsoft.com/office/drawing/2014/main" id="{2DB435C2-4960-D1AE-6E27-735753C20BDF}"/>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45" name="Tekstfelt 2044">
                    <a:extLst>
                      <a:ext uri="{FF2B5EF4-FFF2-40B4-BE49-F238E27FC236}">
                        <a16:creationId xmlns:a16="http://schemas.microsoft.com/office/drawing/2014/main" id="{A3DE9F90-C54F-43FC-46C6-DEB1589A72C5}"/>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46" name="Tekstfelt 2045">
                    <a:extLst>
                      <a:ext uri="{FF2B5EF4-FFF2-40B4-BE49-F238E27FC236}">
                        <a16:creationId xmlns:a16="http://schemas.microsoft.com/office/drawing/2014/main" id="{545C56D1-1363-E927-9DD9-5CC7AE02229D}"/>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47" name="Tekstfelt 2046">
                    <a:extLst>
                      <a:ext uri="{FF2B5EF4-FFF2-40B4-BE49-F238E27FC236}">
                        <a16:creationId xmlns:a16="http://schemas.microsoft.com/office/drawing/2014/main" id="{AE7994CB-1ADA-86FA-EF71-E0B3CBFC63B8}"/>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48" name="Tekstfelt 2047">
                    <a:extLst>
                      <a:ext uri="{FF2B5EF4-FFF2-40B4-BE49-F238E27FC236}">
                        <a16:creationId xmlns:a16="http://schemas.microsoft.com/office/drawing/2014/main" id="{AD13006C-E03A-28B5-548C-CC21C8DFE33E}"/>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13" name="Tekstfelt 2012">
                  <a:extLst>
                    <a:ext uri="{FF2B5EF4-FFF2-40B4-BE49-F238E27FC236}">
                      <a16:creationId xmlns:a16="http://schemas.microsoft.com/office/drawing/2014/main" id="{A57EB034-0EC2-2FB5-6684-C55F0903EC2A}"/>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14" name="Tekstfelt 2013">
                  <a:extLst>
                    <a:ext uri="{FF2B5EF4-FFF2-40B4-BE49-F238E27FC236}">
                      <a16:creationId xmlns:a16="http://schemas.microsoft.com/office/drawing/2014/main" id="{5C66A7ED-0DDA-3405-7585-8D1FFF9BC7B3}"/>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15" name="Tekstfelt 2014">
                  <a:extLst>
                    <a:ext uri="{FF2B5EF4-FFF2-40B4-BE49-F238E27FC236}">
                      <a16:creationId xmlns:a16="http://schemas.microsoft.com/office/drawing/2014/main" id="{1DF75073-30F5-D7B4-D449-6E95076BDB67}"/>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8" name="Gruppe 1827">
                <a:extLst>
                  <a:ext uri="{FF2B5EF4-FFF2-40B4-BE49-F238E27FC236}">
                    <a16:creationId xmlns:a16="http://schemas.microsoft.com/office/drawing/2014/main" id="{D1D51D7E-F738-B718-6C96-7A33D7808E9A}"/>
                  </a:ext>
                </a:extLst>
              </p:cNvPr>
              <p:cNvGrpSpPr/>
              <p:nvPr/>
            </p:nvGrpSpPr>
            <p:grpSpPr>
              <a:xfrm>
                <a:off x="1592543" y="1041111"/>
                <a:ext cx="641389" cy="5216305"/>
                <a:chOff x="2892468" y="1032983"/>
                <a:chExt cx="641389" cy="5216305"/>
              </a:xfrm>
            </p:grpSpPr>
            <p:grpSp>
              <p:nvGrpSpPr>
                <p:cNvPr id="1975" name="Gruppe 1974">
                  <a:extLst>
                    <a:ext uri="{FF2B5EF4-FFF2-40B4-BE49-F238E27FC236}">
                      <a16:creationId xmlns:a16="http://schemas.microsoft.com/office/drawing/2014/main" id="{273FA816-7653-A25F-E3CD-2A07C17A234A}"/>
                    </a:ext>
                  </a:extLst>
                </p:cNvPr>
                <p:cNvGrpSpPr/>
                <p:nvPr/>
              </p:nvGrpSpPr>
              <p:grpSpPr>
                <a:xfrm>
                  <a:off x="2892468" y="1032983"/>
                  <a:ext cx="641389" cy="5216305"/>
                  <a:chOff x="3475384" y="1188399"/>
                  <a:chExt cx="641389" cy="5216305"/>
                </a:xfrm>
              </p:grpSpPr>
              <p:sp>
                <p:nvSpPr>
                  <p:cNvPr id="1979" name="Tekstfelt 1978">
                    <a:extLst>
                      <a:ext uri="{FF2B5EF4-FFF2-40B4-BE49-F238E27FC236}">
                        <a16:creationId xmlns:a16="http://schemas.microsoft.com/office/drawing/2014/main" id="{35C99D84-1F61-7D7F-5661-EE2878B75293}"/>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80" name="Tekstfelt 1979">
                    <a:extLst>
                      <a:ext uri="{FF2B5EF4-FFF2-40B4-BE49-F238E27FC236}">
                        <a16:creationId xmlns:a16="http://schemas.microsoft.com/office/drawing/2014/main" id="{D36AE600-A752-D623-B6D6-99EBBE4D7652}"/>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81" name="Tekstfelt 1980">
                    <a:extLst>
                      <a:ext uri="{FF2B5EF4-FFF2-40B4-BE49-F238E27FC236}">
                        <a16:creationId xmlns:a16="http://schemas.microsoft.com/office/drawing/2014/main" id="{7603A1E6-1E99-DC07-C6EE-8FF9FD6374A2}"/>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82" name="Tekstfelt 1981">
                    <a:extLst>
                      <a:ext uri="{FF2B5EF4-FFF2-40B4-BE49-F238E27FC236}">
                        <a16:creationId xmlns:a16="http://schemas.microsoft.com/office/drawing/2014/main" id="{799DCD8E-FB72-4D3D-F70A-2A48E1B0706C}"/>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83" name="Tekstfelt 1982">
                    <a:extLst>
                      <a:ext uri="{FF2B5EF4-FFF2-40B4-BE49-F238E27FC236}">
                        <a16:creationId xmlns:a16="http://schemas.microsoft.com/office/drawing/2014/main" id="{55155534-D378-9F1F-F248-53D224AC9B0B}"/>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84" name="Tekstfelt 1983">
                    <a:extLst>
                      <a:ext uri="{FF2B5EF4-FFF2-40B4-BE49-F238E27FC236}">
                        <a16:creationId xmlns:a16="http://schemas.microsoft.com/office/drawing/2014/main" id="{8E663EC4-2E3D-AB3E-D804-35309848B5D8}"/>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85" name="Tekstfelt 1984">
                    <a:extLst>
                      <a:ext uri="{FF2B5EF4-FFF2-40B4-BE49-F238E27FC236}">
                        <a16:creationId xmlns:a16="http://schemas.microsoft.com/office/drawing/2014/main" id="{0D96CE5A-8C28-CF21-ABAA-4A10B1131B37}"/>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86" name="Tekstfelt 1985">
                    <a:extLst>
                      <a:ext uri="{FF2B5EF4-FFF2-40B4-BE49-F238E27FC236}">
                        <a16:creationId xmlns:a16="http://schemas.microsoft.com/office/drawing/2014/main" id="{EEA8AEB8-34FB-9D15-B23A-DB6C1F982AFA}"/>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87" name="Tekstfelt 1986">
                    <a:extLst>
                      <a:ext uri="{FF2B5EF4-FFF2-40B4-BE49-F238E27FC236}">
                        <a16:creationId xmlns:a16="http://schemas.microsoft.com/office/drawing/2014/main" id="{766C525B-2EBA-F354-C713-0257BCEA26D8}"/>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88" name="Tekstfelt 1987">
                    <a:extLst>
                      <a:ext uri="{FF2B5EF4-FFF2-40B4-BE49-F238E27FC236}">
                        <a16:creationId xmlns:a16="http://schemas.microsoft.com/office/drawing/2014/main" id="{9DD9D266-5B09-8147-5ED3-AE8FA0678700}"/>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89" name="Tekstfelt 1988">
                    <a:extLst>
                      <a:ext uri="{FF2B5EF4-FFF2-40B4-BE49-F238E27FC236}">
                        <a16:creationId xmlns:a16="http://schemas.microsoft.com/office/drawing/2014/main" id="{0CFC2B48-DC6C-ADD4-26DF-110958F119DF}"/>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90" name="Tekstfelt 1989">
                    <a:extLst>
                      <a:ext uri="{FF2B5EF4-FFF2-40B4-BE49-F238E27FC236}">
                        <a16:creationId xmlns:a16="http://schemas.microsoft.com/office/drawing/2014/main" id="{852C8CD6-9A8A-4DA2-09D7-00D2FBEA3584}"/>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91" name="Tekstfelt 1990">
                    <a:extLst>
                      <a:ext uri="{FF2B5EF4-FFF2-40B4-BE49-F238E27FC236}">
                        <a16:creationId xmlns:a16="http://schemas.microsoft.com/office/drawing/2014/main" id="{532C974B-04BF-B848-A625-D7998D23E2A3}"/>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92" name="Tekstfelt 1991">
                    <a:extLst>
                      <a:ext uri="{FF2B5EF4-FFF2-40B4-BE49-F238E27FC236}">
                        <a16:creationId xmlns:a16="http://schemas.microsoft.com/office/drawing/2014/main" id="{CD6D4B89-B260-83AD-8D12-4FF5F08FAE86}"/>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93" name="Tekstfelt 1992">
                    <a:extLst>
                      <a:ext uri="{FF2B5EF4-FFF2-40B4-BE49-F238E27FC236}">
                        <a16:creationId xmlns:a16="http://schemas.microsoft.com/office/drawing/2014/main" id="{65A0D786-9C69-98BB-AAD8-5BC23172BD19}"/>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94" name="Tekstfelt 1993">
                    <a:extLst>
                      <a:ext uri="{FF2B5EF4-FFF2-40B4-BE49-F238E27FC236}">
                        <a16:creationId xmlns:a16="http://schemas.microsoft.com/office/drawing/2014/main" id="{511C1AE2-8C6D-6B5D-B2C5-C94C455DD439}"/>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95" name="Tekstfelt 1994">
                    <a:extLst>
                      <a:ext uri="{FF2B5EF4-FFF2-40B4-BE49-F238E27FC236}">
                        <a16:creationId xmlns:a16="http://schemas.microsoft.com/office/drawing/2014/main" id="{7FC5A6D7-90CD-D2AA-7ACC-5BDDA9FD73C8}"/>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96" name="Tekstfelt 1995">
                    <a:extLst>
                      <a:ext uri="{FF2B5EF4-FFF2-40B4-BE49-F238E27FC236}">
                        <a16:creationId xmlns:a16="http://schemas.microsoft.com/office/drawing/2014/main" id="{780C1FC6-E71A-208D-D5D2-40050E1572FE}"/>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97" name="Tekstfelt 1996">
                    <a:extLst>
                      <a:ext uri="{FF2B5EF4-FFF2-40B4-BE49-F238E27FC236}">
                        <a16:creationId xmlns:a16="http://schemas.microsoft.com/office/drawing/2014/main" id="{6D5D4A82-1653-95C8-C314-B91E64200E1A}"/>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98" name="Tekstfelt 1997">
                    <a:extLst>
                      <a:ext uri="{FF2B5EF4-FFF2-40B4-BE49-F238E27FC236}">
                        <a16:creationId xmlns:a16="http://schemas.microsoft.com/office/drawing/2014/main" id="{06DA3037-BD88-5A41-31A4-39DAFF3B2BF4}"/>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99" name="Tekstfelt 1998">
                    <a:extLst>
                      <a:ext uri="{FF2B5EF4-FFF2-40B4-BE49-F238E27FC236}">
                        <a16:creationId xmlns:a16="http://schemas.microsoft.com/office/drawing/2014/main" id="{D5C38F64-02B8-3BE8-EB10-2D53B7F7E0C6}"/>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00" name="Tekstfelt 1999">
                    <a:extLst>
                      <a:ext uri="{FF2B5EF4-FFF2-40B4-BE49-F238E27FC236}">
                        <a16:creationId xmlns:a16="http://schemas.microsoft.com/office/drawing/2014/main" id="{8A10222C-1439-4AB6-FE04-51F268E99B92}"/>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01" name="Tekstfelt 2000">
                    <a:extLst>
                      <a:ext uri="{FF2B5EF4-FFF2-40B4-BE49-F238E27FC236}">
                        <a16:creationId xmlns:a16="http://schemas.microsoft.com/office/drawing/2014/main" id="{9A65B234-8C50-C3A8-9D0F-80B4C6039A52}"/>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02" name="Tekstfelt 2001">
                    <a:extLst>
                      <a:ext uri="{FF2B5EF4-FFF2-40B4-BE49-F238E27FC236}">
                        <a16:creationId xmlns:a16="http://schemas.microsoft.com/office/drawing/2014/main" id="{E49E7F69-AF46-FFA7-B6A2-62742C300312}"/>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03" name="Tekstfelt 2002">
                    <a:extLst>
                      <a:ext uri="{FF2B5EF4-FFF2-40B4-BE49-F238E27FC236}">
                        <a16:creationId xmlns:a16="http://schemas.microsoft.com/office/drawing/2014/main" id="{C7CF1E8C-7A8E-A386-3FAB-237CACA46282}"/>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04" name="Tekstfelt 2003">
                    <a:extLst>
                      <a:ext uri="{FF2B5EF4-FFF2-40B4-BE49-F238E27FC236}">
                        <a16:creationId xmlns:a16="http://schemas.microsoft.com/office/drawing/2014/main" id="{AD926004-E934-9EC1-377E-F2C3A775B86C}"/>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05" name="Tekstfelt 2004">
                    <a:extLst>
                      <a:ext uri="{FF2B5EF4-FFF2-40B4-BE49-F238E27FC236}">
                        <a16:creationId xmlns:a16="http://schemas.microsoft.com/office/drawing/2014/main" id="{09B22461-FB14-1048-74E7-CA12AA2F1124}"/>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06" name="Tekstfelt 2005">
                    <a:extLst>
                      <a:ext uri="{FF2B5EF4-FFF2-40B4-BE49-F238E27FC236}">
                        <a16:creationId xmlns:a16="http://schemas.microsoft.com/office/drawing/2014/main" id="{190FA32C-61E3-D7AE-4CA5-03C8145578CD}"/>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07" name="Tekstfelt 2006">
                    <a:extLst>
                      <a:ext uri="{FF2B5EF4-FFF2-40B4-BE49-F238E27FC236}">
                        <a16:creationId xmlns:a16="http://schemas.microsoft.com/office/drawing/2014/main" id="{08D1E085-A11A-8FB2-3E12-AE77D74AEB7E}"/>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08" name="Tekstfelt 2007">
                    <a:extLst>
                      <a:ext uri="{FF2B5EF4-FFF2-40B4-BE49-F238E27FC236}">
                        <a16:creationId xmlns:a16="http://schemas.microsoft.com/office/drawing/2014/main" id="{69AF398F-28F4-22B3-F0CD-A1A2BE9821C9}"/>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09" name="Tekstfelt 2008">
                    <a:extLst>
                      <a:ext uri="{FF2B5EF4-FFF2-40B4-BE49-F238E27FC236}">
                        <a16:creationId xmlns:a16="http://schemas.microsoft.com/office/drawing/2014/main" id="{037FE9DB-4096-047F-B579-EC6C54EC07E5}"/>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10" name="Tekstfelt 2009">
                    <a:extLst>
                      <a:ext uri="{FF2B5EF4-FFF2-40B4-BE49-F238E27FC236}">
                        <a16:creationId xmlns:a16="http://schemas.microsoft.com/office/drawing/2014/main" id="{FFDD1E91-34B8-EFB7-2F88-A2680D7D6DE1}"/>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11" name="Tekstfelt 2010">
                    <a:extLst>
                      <a:ext uri="{FF2B5EF4-FFF2-40B4-BE49-F238E27FC236}">
                        <a16:creationId xmlns:a16="http://schemas.microsoft.com/office/drawing/2014/main" id="{9D440527-7703-97CF-FB3D-1F91808FBD8B}"/>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76" name="Tekstfelt 1975">
                  <a:extLst>
                    <a:ext uri="{FF2B5EF4-FFF2-40B4-BE49-F238E27FC236}">
                      <a16:creationId xmlns:a16="http://schemas.microsoft.com/office/drawing/2014/main" id="{AEFA3315-901D-42C3-58B6-A96CF8877A2F}"/>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77" name="Tekstfelt 1976">
                  <a:extLst>
                    <a:ext uri="{FF2B5EF4-FFF2-40B4-BE49-F238E27FC236}">
                      <a16:creationId xmlns:a16="http://schemas.microsoft.com/office/drawing/2014/main" id="{4BA30D83-AD60-E40D-2B08-162A41E17E14}"/>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78" name="Tekstfelt 1977">
                  <a:extLst>
                    <a:ext uri="{FF2B5EF4-FFF2-40B4-BE49-F238E27FC236}">
                      <a16:creationId xmlns:a16="http://schemas.microsoft.com/office/drawing/2014/main" id="{F2C4F7D7-C2E9-0743-1FC1-56DE6BB102CC}"/>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9" name="Gruppe 1828">
                <a:extLst>
                  <a:ext uri="{FF2B5EF4-FFF2-40B4-BE49-F238E27FC236}">
                    <a16:creationId xmlns:a16="http://schemas.microsoft.com/office/drawing/2014/main" id="{956EEB10-458D-5AB0-1914-6E1ACE47B305}"/>
                  </a:ext>
                </a:extLst>
              </p:cNvPr>
              <p:cNvGrpSpPr/>
              <p:nvPr/>
            </p:nvGrpSpPr>
            <p:grpSpPr>
              <a:xfrm>
                <a:off x="1159795" y="1034606"/>
                <a:ext cx="641389" cy="5216305"/>
                <a:chOff x="2892468" y="1032983"/>
                <a:chExt cx="641389" cy="5216305"/>
              </a:xfrm>
            </p:grpSpPr>
            <p:grpSp>
              <p:nvGrpSpPr>
                <p:cNvPr id="1938" name="Gruppe 1937">
                  <a:extLst>
                    <a:ext uri="{FF2B5EF4-FFF2-40B4-BE49-F238E27FC236}">
                      <a16:creationId xmlns:a16="http://schemas.microsoft.com/office/drawing/2014/main" id="{90FA25B6-9044-51AD-E784-0554D5B4B4BB}"/>
                    </a:ext>
                  </a:extLst>
                </p:cNvPr>
                <p:cNvGrpSpPr/>
                <p:nvPr/>
              </p:nvGrpSpPr>
              <p:grpSpPr>
                <a:xfrm>
                  <a:off x="2892468" y="1032983"/>
                  <a:ext cx="641389" cy="5216305"/>
                  <a:chOff x="3475384" y="1188399"/>
                  <a:chExt cx="641389" cy="5216305"/>
                </a:xfrm>
              </p:grpSpPr>
              <p:sp>
                <p:nvSpPr>
                  <p:cNvPr id="1942" name="Tekstfelt 1941">
                    <a:extLst>
                      <a:ext uri="{FF2B5EF4-FFF2-40B4-BE49-F238E27FC236}">
                        <a16:creationId xmlns:a16="http://schemas.microsoft.com/office/drawing/2014/main" id="{410BAEA0-E1D1-9B62-C619-31580018F59E}"/>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43" name="Tekstfelt 1942">
                    <a:extLst>
                      <a:ext uri="{FF2B5EF4-FFF2-40B4-BE49-F238E27FC236}">
                        <a16:creationId xmlns:a16="http://schemas.microsoft.com/office/drawing/2014/main" id="{4FC363E6-BFA9-A458-3DB5-16B252176490}"/>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44" name="Tekstfelt 1943">
                    <a:extLst>
                      <a:ext uri="{FF2B5EF4-FFF2-40B4-BE49-F238E27FC236}">
                        <a16:creationId xmlns:a16="http://schemas.microsoft.com/office/drawing/2014/main" id="{DD92D6A0-C2FA-7FE8-529A-CEE82BC71E56}"/>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45" name="Tekstfelt 1944">
                    <a:extLst>
                      <a:ext uri="{FF2B5EF4-FFF2-40B4-BE49-F238E27FC236}">
                        <a16:creationId xmlns:a16="http://schemas.microsoft.com/office/drawing/2014/main" id="{44652984-9DBC-4969-9CBA-FA47E8B3A709}"/>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46" name="Tekstfelt 1945">
                    <a:extLst>
                      <a:ext uri="{FF2B5EF4-FFF2-40B4-BE49-F238E27FC236}">
                        <a16:creationId xmlns:a16="http://schemas.microsoft.com/office/drawing/2014/main" id="{93533B29-B2F5-8B57-596B-7C473A9F9978}"/>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47" name="Tekstfelt 1946">
                    <a:extLst>
                      <a:ext uri="{FF2B5EF4-FFF2-40B4-BE49-F238E27FC236}">
                        <a16:creationId xmlns:a16="http://schemas.microsoft.com/office/drawing/2014/main" id="{4A80C2B9-8AB3-A4EB-46ED-C0BC7F1FAE25}"/>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48" name="Tekstfelt 1947">
                    <a:extLst>
                      <a:ext uri="{FF2B5EF4-FFF2-40B4-BE49-F238E27FC236}">
                        <a16:creationId xmlns:a16="http://schemas.microsoft.com/office/drawing/2014/main" id="{24ABE65A-0C4E-B1CA-7425-0C6E07FE8206}"/>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49" name="Tekstfelt 1948">
                    <a:extLst>
                      <a:ext uri="{FF2B5EF4-FFF2-40B4-BE49-F238E27FC236}">
                        <a16:creationId xmlns:a16="http://schemas.microsoft.com/office/drawing/2014/main" id="{16CEE797-F5CC-8767-E0EB-8DF851F670F9}"/>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50" name="Tekstfelt 1949">
                    <a:extLst>
                      <a:ext uri="{FF2B5EF4-FFF2-40B4-BE49-F238E27FC236}">
                        <a16:creationId xmlns:a16="http://schemas.microsoft.com/office/drawing/2014/main" id="{A4DBC95F-D068-9207-39A8-5950DE9DBA8F}"/>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51" name="Tekstfelt 1950">
                    <a:extLst>
                      <a:ext uri="{FF2B5EF4-FFF2-40B4-BE49-F238E27FC236}">
                        <a16:creationId xmlns:a16="http://schemas.microsoft.com/office/drawing/2014/main" id="{FA29AEE7-F6A2-CC79-A01B-5D53E3349D00}"/>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52" name="Tekstfelt 1951">
                    <a:extLst>
                      <a:ext uri="{FF2B5EF4-FFF2-40B4-BE49-F238E27FC236}">
                        <a16:creationId xmlns:a16="http://schemas.microsoft.com/office/drawing/2014/main" id="{177C1FC6-E995-4919-6270-1DD023152A65}"/>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53" name="Tekstfelt 1952">
                    <a:extLst>
                      <a:ext uri="{FF2B5EF4-FFF2-40B4-BE49-F238E27FC236}">
                        <a16:creationId xmlns:a16="http://schemas.microsoft.com/office/drawing/2014/main" id="{3E59DAD9-B190-B964-6FEC-B87CC9E5FB05}"/>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54" name="Tekstfelt 1953">
                    <a:extLst>
                      <a:ext uri="{FF2B5EF4-FFF2-40B4-BE49-F238E27FC236}">
                        <a16:creationId xmlns:a16="http://schemas.microsoft.com/office/drawing/2014/main" id="{B77ACD1A-0C24-491C-EE5B-6C6A5492D043}"/>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55" name="Tekstfelt 1954">
                    <a:extLst>
                      <a:ext uri="{FF2B5EF4-FFF2-40B4-BE49-F238E27FC236}">
                        <a16:creationId xmlns:a16="http://schemas.microsoft.com/office/drawing/2014/main" id="{5099C7FB-935C-4A89-43E7-0C03E33645C3}"/>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56" name="Tekstfelt 1955">
                    <a:extLst>
                      <a:ext uri="{FF2B5EF4-FFF2-40B4-BE49-F238E27FC236}">
                        <a16:creationId xmlns:a16="http://schemas.microsoft.com/office/drawing/2014/main" id="{11384564-2527-320A-ED6A-665CE8DF3ABD}"/>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57" name="Tekstfelt 1956">
                    <a:extLst>
                      <a:ext uri="{FF2B5EF4-FFF2-40B4-BE49-F238E27FC236}">
                        <a16:creationId xmlns:a16="http://schemas.microsoft.com/office/drawing/2014/main" id="{B5CD7E19-3258-BBB0-63C5-ACD8ED757B16}"/>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58" name="Tekstfelt 1957">
                    <a:extLst>
                      <a:ext uri="{FF2B5EF4-FFF2-40B4-BE49-F238E27FC236}">
                        <a16:creationId xmlns:a16="http://schemas.microsoft.com/office/drawing/2014/main" id="{7E6DC936-F42C-1FC1-E909-73A0FDF0017F}"/>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59" name="Tekstfelt 1958">
                    <a:extLst>
                      <a:ext uri="{FF2B5EF4-FFF2-40B4-BE49-F238E27FC236}">
                        <a16:creationId xmlns:a16="http://schemas.microsoft.com/office/drawing/2014/main" id="{34BFE873-1DF3-CC6C-457C-9AE5895D8AF3}"/>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60" name="Tekstfelt 1959">
                    <a:extLst>
                      <a:ext uri="{FF2B5EF4-FFF2-40B4-BE49-F238E27FC236}">
                        <a16:creationId xmlns:a16="http://schemas.microsoft.com/office/drawing/2014/main" id="{D23A26AF-1C29-B105-5D4F-148DC8B61A46}"/>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61" name="Tekstfelt 1960">
                    <a:extLst>
                      <a:ext uri="{FF2B5EF4-FFF2-40B4-BE49-F238E27FC236}">
                        <a16:creationId xmlns:a16="http://schemas.microsoft.com/office/drawing/2014/main" id="{35384E0A-E879-EA53-D615-C1FB9E535E9D}"/>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62" name="Tekstfelt 1961">
                    <a:extLst>
                      <a:ext uri="{FF2B5EF4-FFF2-40B4-BE49-F238E27FC236}">
                        <a16:creationId xmlns:a16="http://schemas.microsoft.com/office/drawing/2014/main" id="{C72FAFDF-A835-E00F-7CA6-5A04775532F5}"/>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63" name="Tekstfelt 1962">
                    <a:extLst>
                      <a:ext uri="{FF2B5EF4-FFF2-40B4-BE49-F238E27FC236}">
                        <a16:creationId xmlns:a16="http://schemas.microsoft.com/office/drawing/2014/main" id="{674A25B4-52D3-48DF-9901-277BFF2FA8C1}"/>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64" name="Tekstfelt 1963">
                    <a:extLst>
                      <a:ext uri="{FF2B5EF4-FFF2-40B4-BE49-F238E27FC236}">
                        <a16:creationId xmlns:a16="http://schemas.microsoft.com/office/drawing/2014/main" id="{EDEC97D9-3FA4-C984-DD7C-784376DE7DFA}"/>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65" name="Tekstfelt 1964">
                    <a:extLst>
                      <a:ext uri="{FF2B5EF4-FFF2-40B4-BE49-F238E27FC236}">
                        <a16:creationId xmlns:a16="http://schemas.microsoft.com/office/drawing/2014/main" id="{A0FA3409-847A-6643-ADE1-3D4D19F71936}"/>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66" name="Tekstfelt 1965">
                    <a:extLst>
                      <a:ext uri="{FF2B5EF4-FFF2-40B4-BE49-F238E27FC236}">
                        <a16:creationId xmlns:a16="http://schemas.microsoft.com/office/drawing/2014/main" id="{368D0E96-AD70-EAFA-4C65-2BEE233B5110}"/>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67" name="Tekstfelt 1966">
                    <a:extLst>
                      <a:ext uri="{FF2B5EF4-FFF2-40B4-BE49-F238E27FC236}">
                        <a16:creationId xmlns:a16="http://schemas.microsoft.com/office/drawing/2014/main" id="{78C3762D-7EDF-0C10-C2F1-BCED1B8C36D5}"/>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68" name="Tekstfelt 1967">
                    <a:extLst>
                      <a:ext uri="{FF2B5EF4-FFF2-40B4-BE49-F238E27FC236}">
                        <a16:creationId xmlns:a16="http://schemas.microsoft.com/office/drawing/2014/main" id="{88B5C8C5-D274-C02A-6112-FB535A945DEE}"/>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69" name="Tekstfelt 1968">
                    <a:extLst>
                      <a:ext uri="{FF2B5EF4-FFF2-40B4-BE49-F238E27FC236}">
                        <a16:creationId xmlns:a16="http://schemas.microsoft.com/office/drawing/2014/main" id="{E343D7D2-F21D-17E0-935F-B5718628655D}"/>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70" name="Tekstfelt 1969">
                    <a:extLst>
                      <a:ext uri="{FF2B5EF4-FFF2-40B4-BE49-F238E27FC236}">
                        <a16:creationId xmlns:a16="http://schemas.microsoft.com/office/drawing/2014/main" id="{FE9EB144-F819-9740-858B-65C9EC26B73D}"/>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71" name="Tekstfelt 1970">
                    <a:extLst>
                      <a:ext uri="{FF2B5EF4-FFF2-40B4-BE49-F238E27FC236}">
                        <a16:creationId xmlns:a16="http://schemas.microsoft.com/office/drawing/2014/main" id="{F7D26A72-C540-9E4F-A787-8E1FE57F3041}"/>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72" name="Tekstfelt 1971">
                    <a:extLst>
                      <a:ext uri="{FF2B5EF4-FFF2-40B4-BE49-F238E27FC236}">
                        <a16:creationId xmlns:a16="http://schemas.microsoft.com/office/drawing/2014/main" id="{4AB03431-64FB-5793-9BF3-DDDC4668BF3A}"/>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973" name="Tekstfelt 1972">
                    <a:extLst>
                      <a:ext uri="{FF2B5EF4-FFF2-40B4-BE49-F238E27FC236}">
                        <a16:creationId xmlns:a16="http://schemas.microsoft.com/office/drawing/2014/main" id="{CB14F78F-6A1D-9F91-3DA2-076915E7D553}"/>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974" name="Tekstfelt 1973">
                    <a:extLst>
                      <a:ext uri="{FF2B5EF4-FFF2-40B4-BE49-F238E27FC236}">
                        <a16:creationId xmlns:a16="http://schemas.microsoft.com/office/drawing/2014/main" id="{AD2DAD81-7695-3367-D716-F8981ABFA3CC}"/>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39" name="Tekstfelt 1938">
                  <a:extLst>
                    <a:ext uri="{FF2B5EF4-FFF2-40B4-BE49-F238E27FC236}">
                      <a16:creationId xmlns:a16="http://schemas.microsoft.com/office/drawing/2014/main" id="{2A540412-F4FD-0E55-EEBE-CF1388E9A7E4}"/>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40" name="Tekstfelt 1939">
                  <a:extLst>
                    <a:ext uri="{FF2B5EF4-FFF2-40B4-BE49-F238E27FC236}">
                      <a16:creationId xmlns:a16="http://schemas.microsoft.com/office/drawing/2014/main" id="{F95C8C89-C6E6-FB64-BCBA-872CF7186448}"/>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41" name="Tekstfelt 1940">
                  <a:extLst>
                    <a:ext uri="{FF2B5EF4-FFF2-40B4-BE49-F238E27FC236}">
                      <a16:creationId xmlns:a16="http://schemas.microsoft.com/office/drawing/2014/main" id="{15B9E027-F672-1AC8-7D19-F11486FFD13C}"/>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0" name="Gruppe 1829">
                <a:extLst>
                  <a:ext uri="{FF2B5EF4-FFF2-40B4-BE49-F238E27FC236}">
                    <a16:creationId xmlns:a16="http://schemas.microsoft.com/office/drawing/2014/main" id="{4EAE3D48-F65B-80D8-22AA-58FEBED48D9D}"/>
                  </a:ext>
                </a:extLst>
              </p:cNvPr>
              <p:cNvGrpSpPr/>
              <p:nvPr/>
            </p:nvGrpSpPr>
            <p:grpSpPr>
              <a:xfrm>
                <a:off x="732574" y="1038389"/>
                <a:ext cx="641389" cy="5216305"/>
                <a:chOff x="2892468" y="1032983"/>
                <a:chExt cx="641389" cy="5216305"/>
              </a:xfrm>
            </p:grpSpPr>
            <p:grpSp>
              <p:nvGrpSpPr>
                <p:cNvPr id="1901" name="Gruppe 1900">
                  <a:extLst>
                    <a:ext uri="{FF2B5EF4-FFF2-40B4-BE49-F238E27FC236}">
                      <a16:creationId xmlns:a16="http://schemas.microsoft.com/office/drawing/2014/main" id="{CA0843F2-75A9-6BA9-422D-015A23F0FA66}"/>
                    </a:ext>
                  </a:extLst>
                </p:cNvPr>
                <p:cNvGrpSpPr/>
                <p:nvPr/>
              </p:nvGrpSpPr>
              <p:grpSpPr>
                <a:xfrm>
                  <a:off x="2892468" y="1032983"/>
                  <a:ext cx="641389" cy="5216305"/>
                  <a:chOff x="3475384" y="1188399"/>
                  <a:chExt cx="641389" cy="5216305"/>
                </a:xfrm>
              </p:grpSpPr>
              <p:sp>
                <p:nvSpPr>
                  <p:cNvPr id="1905" name="Tekstfelt 1904">
                    <a:extLst>
                      <a:ext uri="{FF2B5EF4-FFF2-40B4-BE49-F238E27FC236}">
                        <a16:creationId xmlns:a16="http://schemas.microsoft.com/office/drawing/2014/main" id="{B9E5B976-98E3-0095-8919-4951C340E45B}"/>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06" name="Tekstfelt 1905">
                    <a:extLst>
                      <a:ext uri="{FF2B5EF4-FFF2-40B4-BE49-F238E27FC236}">
                        <a16:creationId xmlns:a16="http://schemas.microsoft.com/office/drawing/2014/main" id="{AD6DBD83-3044-8978-260B-6E81A2D1F9A6}"/>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07" name="Tekstfelt 1906">
                    <a:extLst>
                      <a:ext uri="{FF2B5EF4-FFF2-40B4-BE49-F238E27FC236}">
                        <a16:creationId xmlns:a16="http://schemas.microsoft.com/office/drawing/2014/main" id="{2627FD86-7220-D209-CEB0-044989935555}"/>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08" name="Tekstfelt 1907">
                    <a:extLst>
                      <a:ext uri="{FF2B5EF4-FFF2-40B4-BE49-F238E27FC236}">
                        <a16:creationId xmlns:a16="http://schemas.microsoft.com/office/drawing/2014/main" id="{E3AC71AF-A2FA-D2B9-3296-9E5ECC810607}"/>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09" name="Tekstfelt 1908">
                    <a:extLst>
                      <a:ext uri="{FF2B5EF4-FFF2-40B4-BE49-F238E27FC236}">
                        <a16:creationId xmlns:a16="http://schemas.microsoft.com/office/drawing/2014/main" id="{768E4B0D-ECC3-5152-E93A-C46185C2CC0A}"/>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10" name="Tekstfelt 1909">
                    <a:extLst>
                      <a:ext uri="{FF2B5EF4-FFF2-40B4-BE49-F238E27FC236}">
                        <a16:creationId xmlns:a16="http://schemas.microsoft.com/office/drawing/2014/main" id="{D9E55717-50E8-75DC-005A-AD39AFADFB9E}"/>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11" name="Tekstfelt 1910">
                    <a:extLst>
                      <a:ext uri="{FF2B5EF4-FFF2-40B4-BE49-F238E27FC236}">
                        <a16:creationId xmlns:a16="http://schemas.microsoft.com/office/drawing/2014/main" id="{6C9BB564-D01B-27FE-0C8D-37D41DC7D41C}"/>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12" name="Tekstfelt 1911">
                    <a:extLst>
                      <a:ext uri="{FF2B5EF4-FFF2-40B4-BE49-F238E27FC236}">
                        <a16:creationId xmlns:a16="http://schemas.microsoft.com/office/drawing/2014/main" id="{C9BA2E2B-D779-3A0B-B7F2-8FF2D46F65F1}"/>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13" name="Tekstfelt 1912">
                    <a:extLst>
                      <a:ext uri="{FF2B5EF4-FFF2-40B4-BE49-F238E27FC236}">
                        <a16:creationId xmlns:a16="http://schemas.microsoft.com/office/drawing/2014/main" id="{156064DF-5622-3F4E-C608-DB9E3A369333}"/>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14" name="Tekstfelt 1913">
                    <a:extLst>
                      <a:ext uri="{FF2B5EF4-FFF2-40B4-BE49-F238E27FC236}">
                        <a16:creationId xmlns:a16="http://schemas.microsoft.com/office/drawing/2014/main" id="{CFBAAE36-E15A-CCEC-E485-1E032F672F81}"/>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15" name="Tekstfelt 1914">
                    <a:extLst>
                      <a:ext uri="{FF2B5EF4-FFF2-40B4-BE49-F238E27FC236}">
                        <a16:creationId xmlns:a16="http://schemas.microsoft.com/office/drawing/2014/main" id="{878D4792-FA40-74E9-0D6E-69442716A1D7}"/>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16" name="Tekstfelt 1915">
                    <a:extLst>
                      <a:ext uri="{FF2B5EF4-FFF2-40B4-BE49-F238E27FC236}">
                        <a16:creationId xmlns:a16="http://schemas.microsoft.com/office/drawing/2014/main" id="{20543408-60B2-255E-BBA1-241E04AF5824}"/>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17" name="Tekstfelt 1916">
                    <a:extLst>
                      <a:ext uri="{FF2B5EF4-FFF2-40B4-BE49-F238E27FC236}">
                        <a16:creationId xmlns:a16="http://schemas.microsoft.com/office/drawing/2014/main" id="{C2D5A101-1362-2D51-E24E-A31697844C6A}"/>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18" name="Tekstfelt 1917">
                    <a:extLst>
                      <a:ext uri="{FF2B5EF4-FFF2-40B4-BE49-F238E27FC236}">
                        <a16:creationId xmlns:a16="http://schemas.microsoft.com/office/drawing/2014/main" id="{B24AA9C5-44A0-B98B-9927-B720B1D8476D}"/>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19" name="Tekstfelt 1918">
                    <a:extLst>
                      <a:ext uri="{FF2B5EF4-FFF2-40B4-BE49-F238E27FC236}">
                        <a16:creationId xmlns:a16="http://schemas.microsoft.com/office/drawing/2014/main" id="{4BAAAF1C-E470-06CB-734F-0B0DCDE4DD18}"/>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20" name="Tekstfelt 1919">
                    <a:extLst>
                      <a:ext uri="{FF2B5EF4-FFF2-40B4-BE49-F238E27FC236}">
                        <a16:creationId xmlns:a16="http://schemas.microsoft.com/office/drawing/2014/main" id="{58DAA530-20FC-0B7C-21F8-241CAAF6C1B4}"/>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21" name="Tekstfelt 1920">
                    <a:extLst>
                      <a:ext uri="{FF2B5EF4-FFF2-40B4-BE49-F238E27FC236}">
                        <a16:creationId xmlns:a16="http://schemas.microsoft.com/office/drawing/2014/main" id="{233812B9-5450-A5D0-40F0-D9CBCE3FD13C}"/>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22" name="Tekstfelt 1921">
                    <a:extLst>
                      <a:ext uri="{FF2B5EF4-FFF2-40B4-BE49-F238E27FC236}">
                        <a16:creationId xmlns:a16="http://schemas.microsoft.com/office/drawing/2014/main" id="{A8E11118-7E70-84A9-577E-370D64351A6F}"/>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23" name="Tekstfelt 1922">
                    <a:extLst>
                      <a:ext uri="{FF2B5EF4-FFF2-40B4-BE49-F238E27FC236}">
                        <a16:creationId xmlns:a16="http://schemas.microsoft.com/office/drawing/2014/main" id="{EBE2D1FB-12F4-03B0-8369-52BDC5BDE579}"/>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24" name="Tekstfelt 1923">
                    <a:extLst>
                      <a:ext uri="{FF2B5EF4-FFF2-40B4-BE49-F238E27FC236}">
                        <a16:creationId xmlns:a16="http://schemas.microsoft.com/office/drawing/2014/main" id="{73DBA561-6DC2-F11E-C400-FC3D1F835355}"/>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25" name="Tekstfelt 1924">
                    <a:extLst>
                      <a:ext uri="{FF2B5EF4-FFF2-40B4-BE49-F238E27FC236}">
                        <a16:creationId xmlns:a16="http://schemas.microsoft.com/office/drawing/2014/main" id="{F1851A21-149B-DC5F-EF25-793AC7DEF9C5}"/>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26" name="Tekstfelt 1925">
                    <a:extLst>
                      <a:ext uri="{FF2B5EF4-FFF2-40B4-BE49-F238E27FC236}">
                        <a16:creationId xmlns:a16="http://schemas.microsoft.com/office/drawing/2014/main" id="{29C25C94-8162-386E-7969-63340214EC3E}"/>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27" name="Tekstfelt 1926">
                    <a:extLst>
                      <a:ext uri="{FF2B5EF4-FFF2-40B4-BE49-F238E27FC236}">
                        <a16:creationId xmlns:a16="http://schemas.microsoft.com/office/drawing/2014/main" id="{EAB03EDE-ACC3-1244-DC27-59942F920E9F}"/>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28" name="Tekstfelt 1927">
                    <a:extLst>
                      <a:ext uri="{FF2B5EF4-FFF2-40B4-BE49-F238E27FC236}">
                        <a16:creationId xmlns:a16="http://schemas.microsoft.com/office/drawing/2014/main" id="{724D304B-C3CC-BC6F-6A91-A70038E7D5F3}"/>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29" name="Tekstfelt 1928">
                    <a:extLst>
                      <a:ext uri="{FF2B5EF4-FFF2-40B4-BE49-F238E27FC236}">
                        <a16:creationId xmlns:a16="http://schemas.microsoft.com/office/drawing/2014/main" id="{857CE9E8-D495-B960-44FD-487C2F069DD1}"/>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30" name="Tekstfelt 1929">
                    <a:extLst>
                      <a:ext uri="{FF2B5EF4-FFF2-40B4-BE49-F238E27FC236}">
                        <a16:creationId xmlns:a16="http://schemas.microsoft.com/office/drawing/2014/main" id="{06B7A203-61D6-BD23-A7A5-345AF233DB3C}"/>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31" name="Tekstfelt 1930">
                    <a:extLst>
                      <a:ext uri="{FF2B5EF4-FFF2-40B4-BE49-F238E27FC236}">
                        <a16:creationId xmlns:a16="http://schemas.microsoft.com/office/drawing/2014/main" id="{AB501003-226A-5D51-467D-2C00B023AFF3}"/>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32" name="Tekstfelt 1931">
                    <a:extLst>
                      <a:ext uri="{FF2B5EF4-FFF2-40B4-BE49-F238E27FC236}">
                        <a16:creationId xmlns:a16="http://schemas.microsoft.com/office/drawing/2014/main" id="{BCF9924D-7A70-388A-546F-91C42E3D3944}"/>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33" name="Tekstfelt 1932">
                    <a:extLst>
                      <a:ext uri="{FF2B5EF4-FFF2-40B4-BE49-F238E27FC236}">
                        <a16:creationId xmlns:a16="http://schemas.microsoft.com/office/drawing/2014/main" id="{5704C726-34EC-59FB-2BCA-0E7A2DBABC0D}"/>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34" name="Tekstfelt 1933">
                    <a:extLst>
                      <a:ext uri="{FF2B5EF4-FFF2-40B4-BE49-F238E27FC236}">
                        <a16:creationId xmlns:a16="http://schemas.microsoft.com/office/drawing/2014/main" id="{D9212333-D00E-DB9A-2D2D-FF762B875C3A}"/>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35" name="Tekstfelt 1934">
                    <a:extLst>
                      <a:ext uri="{FF2B5EF4-FFF2-40B4-BE49-F238E27FC236}">
                        <a16:creationId xmlns:a16="http://schemas.microsoft.com/office/drawing/2014/main" id="{20F5CC16-8E13-28B0-450F-3217970124BE}"/>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36" name="Tekstfelt 1935">
                    <a:extLst>
                      <a:ext uri="{FF2B5EF4-FFF2-40B4-BE49-F238E27FC236}">
                        <a16:creationId xmlns:a16="http://schemas.microsoft.com/office/drawing/2014/main" id="{17DA11E9-E055-B868-3F94-A840FC8602FB}"/>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37" name="Tekstfelt 1936">
                    <a:extLst>
                      <a:ext uri="{FF2B5EF4-FFF2-40B4-BE49-F238E27FC236}">
                        <a16:creationId xmlns:a16="http://schemas.microsoft.com/office/drawing/2014/main" id="{C98407DA-C8E8-E5DE-99AB-D5AE077229C0}"/>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902" name="Tekstfelt 1901">
                  <a:extLst>
                    <a:ext uri="{FF2B5EF4-FFF2-40B4-BE49-F238E27FC236}">
                      <a16:creationId xmlns:a16="http://schemas.microsoft.com/office/drawing/2014/main" id="{919538D6-DB31-8792-B3F4-013ED4FDB713}"/>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03" name="Tekstfelt 1902">
                  <a:extLst>
                    <a:ext uri="{FF2B5EF4-FFF2-40B4-BE49-F238E27FC236}">
                      <a16:creationId xmlns:a16="http://schemas.microsoft.com/office/drawing/2014/main" id="{3370B3A5-EAF5-AC82-7670-CA8A8DDA44E3}"/>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04" name="Tekstfelt 1903">
                  <a:extLst>
                    <a:ext uri="{FF2B5EF4-FFF2-40B4-BE49-F238E27FC236}">
                      <a16:creationId xmlns:a16="http://schemas.microsoft.com/office/drawing/2014/main" id="{DD88BA99-698A-45B8-A329-7EAFDEDB511E}"/>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1" name="Gruppe 1830">
                <a:extLst>
                  <a:ext uri="{FF2B5EF4-FFF2-40B4-BE49-F238E27FC236}">
                    <a16:creationId xmlns:a16="http://schemas.microsoft.com/office/drawing/2014/main" id="{58E743FA-FF8E-D976-92D4-DAB6BD8055C3}"/>
                  </a:ext>
                </a:extLst>
              </p:cNvPr>
              <p:cNvGrpSpPr/>
              <p:nvPr/>
            </p:nvGrpSpPr>
            <p:grpSpPr>
              <a:xfrm>
                <a:off x="286844" y="1475337"/>
                <a:ext cx="641389" cy="4783755"/>
                <a:chOff x="2892468" y="1465533"/>
                <a:chExt cx="641389" cy="4783755"/>
              </a:xfrm>
            </p:grpSpPr>
            <p:grpSp>
              <p:nvGrpSpPr>
                <p:cNvPr id="1867" name="Gruppe 1866">
                  <a:extLst>
                    <a:ext uri="{FF2B5EF4-FFF2-40B4-BE49-F238E27FC236}">
                      <a16:creationId xmlns:a16="http://schemas.microsoft.com/office/drawing/2014/main" id="{39249EA2-0893-693E-3DCE-49E15B3F9C1A}"/>
                    </a:ext>
                  </a:extLst>
                </p:cNvPr>
                <p:cNvGrpSpPr/>
                <p:nvPr/>
              </p:nvGrpSpPr>
              <p:grpSpPr>
                <a:xfrm>
                  <a:off x="2892468" y="1465533"/>
                  <a:ext cx="641389" cy="4783755"/>
                  <a:chOff x="3475384" y="1620949"/>
                  <a:chExt cx="641389" cy="4783755"/>
                </a:xfrm>
              </p:grpSpPr>
              <p:sp>
                <p:nvSpPr>
                  <p:cNvPr id="1871" name="Tekstfelt 1870">
                    <a:extLst>
                      <a:ext uri="{FF2B5EF4-FFF2-40B4-BE49-F238E27FC236}">
                        <a16:creationId xmlns:a16="http://schemas.microsoft.com/office/drawing/2014/main" id="{096D5FE6-3983-2DFC-D203-0B6E1E6F9A0C}"/>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72" name="Tekstfelt 1871">
                    <a:extLst>
                      <a:ext uri="{FF2B5EF4-FFF2-40B4-BE49-F238E27FC236}">
                        <a16:creationId xmlns:a16="http://schemas.microsoft.com/office/drawing/2014/main" id="{B9EF00A0-0E10-5C18-B10E-9D29C30A424D}"/>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73" name="Tekstfelt 1872">
                    <a:extLst>
                      <a:ext uri="{FF2B5EF4-FFF2-40B4-BE49-F238E27FC236}">
                        <a16:creationId xmlns:a16="http://schemas.microsoft.com/office/drawing/2014/main" id="{151D95F9-FF59-0C79-E650-BDFA42C513D9}"/>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74" name="Tekstfelt 1873">
                    <a:extLst>
                      <a:ext uri="{FF2B5EF4-FFF2-40B4-BE49-F238E27FC236}">
                        <a16:creationId xmlns:a16="http://schemas.microsoft.com/office/drawing/2014/main" id="{53DF2BEE-E489-636B-B50F-48B402EA3901}"/>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75" name="Tekstfelt 1874">
                    <a:extLst>
                      <a:ext uri="{FF2B5EF4-FFF2-40B4-BE49-F238E27FC236}">
                        <a16:creationId xmlns:a16="http://schemas.microsoft.com/office/drawing/2014/main" id="{23223B9F-FF99-074F-9FAF-B2271DC5B069}"/>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76" name="Tekstfelt 1875">
                    <a:extLst>
                      <a:ext uri="{FF2B5EF4-FFF2-40B4-BE49-F238E27FC236}">
                        <a16:creationId xmlns:a16="http://schemas.microsoft.com/office/drawing/2014/main" id="{D022C1FB-70FF-DB87-9528-0F2E2026B098}"/>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77" name="Tekstfelt 1876">
                    <a:extLst>
                      <a:ext uri="{FF2B5EF4-FFF2-40B4-BE49-F238E27FC236}">
                        <a16:creationId xmlns:a16="http://schemas.microsoft.com/office/drawing/2014/main" id="{27784814-B03B-F2A4-4D5F-C7BE1DA05C7D}"/>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78" name="Tekstfelt 1877">
                    <a:extLst>
                      <a:ext uri="{FF2B5EF4-FFF2-40B4-BE49-F238E27FC236}">
                        <a16:creationId xmlns:a16="http://schemas.microsoft.com/office/drawing/2014/main" id="{507A8E39-37FB-5E24-23F9-2C87267CA6D9}"/>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79" name="Tekstfelt 1878">
                    <a:extLst>
                      <a:ext uri="{FF2B5EF4-FFF2-40B4-BE49-F238E27FC236}">
                        <a16:creationId xmlns:a16="http://schemas.microsoft.com/office/drawing/2014/main" id="{BE171B47-0445-AD24-B777-22B21FD47CCB}"/>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80" name="Tekstfelt 1879">
                    <a:extLst>
                      <a:ext uri="{FF2B5EF4-FFF2-40B4-BE49-F238E27FC236}">
                        <a16:creationId xmlns:a16="http://schemas.microsoft.com/office/drawing/2014/main" id="{92BFC5D7-4AC6-5230-94E6-3338CE03B9BA}"/>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81" name="Tekstfelt 1880">
                    <a:extLst>
                      <a:ext uri="{FF2B5EF4-FFF2-40B4-BE49-F238E27FC236}">
                        <a16:creationId xmlns:a16="http://schemas.microsoft.com/office/drawing/2014/main" id="{98092992-0E33-D3F9-DC7F-BC1BA65194C0}"/>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82" name="Tekstfelt 1881">
                    <a:extLst>
                      <a:ext uri="{FF2B5EF4-FFF2-40B4-BE49-F238E27FC236}">
                        <a16:creationId xmlns:a16="http://schemas.microsoft.com/office/drawing/2014/main" id="{300A261E-F839-1105-1A66-36EB486834CD}"/>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83" name="Tekstfelt 1882">
                    <a:extLst>
                      <a:ext uri="{FF2B5EF4-FFF2-40B4-BE49-F238E27FC236}">
                        <a16:creationId xmlns:a16="http://schemas.microsoft.com/office/drawing/2014/main" id="{75EE5048-A155-9E7D-95D7-20D18A3F7D89}"/>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84" name="Tekstfelt 1883">
                    <a:extLst>
                      <a:ext uri="{FF2B5EF4-FFF2-40B4-BE49-F238E27FC236}">
                        <a16:creationId xmlns:a16="http://schemas.microsoft.com/office/drawing/2014/main" id="{B2F64F16-96FA-C5B3-B0F6-0F475CFF6594}"/>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85" name="Tekstfelt 1884">
                    <a:extLst>
                      <a:ext uri="{FF2B5EF4-FFF2-40B4-BE49-F238E27FC236}">
                        <a16:creationId xmlns:a16="http://schemas.microsoft.com/office/drawing/2014/main" id="{87D7210B-9C53-21F3-0389-9A369817194B}"/>
                      </a:ext>
                    </a:extLst>
                  </p:cNvPr>
                  <p:cNvSpPr txBox="1"/>
                  <p:nvPr/>
                </p:nvSpPr>
                <p:spPr>
                  <a:xfrm>
                    <a:off x="3502242" y="3790057"/>
                    <a:ext cx="518091"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86" name="Tekstfelt 1885">
                    <a:extLst>
                      <a:ext uri="{FF2B5EF4-FFF2-40B4-BE49-F238E27FC236}">
                        <a16:creationId xmlns:a16="http://schemas.microsoft.com/office/drawing/2014/main" id="{00B6A026-35DA-6442-F0A6-DFBF4B45B91A}"/>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87" name="Tekstfelt 1886">
                    <a:extLst>
                      <a:ext uri="{FF2B5EF4-FFF2-40B4-BE49-F238E27FC236}">
                        <a16:creationId xmlns:a16="http://schemas.microsoft.com/office/drawing/2014/main" id="{9A07BEDF-E382-0B45-FEDA-272A41C0FFCC}"/>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88" name="Tekstfelt 1887">
                    <a:extLst>
                      <a:ext uri="{FF2B5EF4-FFF2-40B4-BE49-F238E27FC236}">
                        <a16:creationId xmlns:a16="http://schemas.microsoft.com/office/drawing/2014/main" id="{A81F315C-6667-D7A1-4687-A443F252F871}"/>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89" name="Tekstfelt 1888">
                    <a:extLst>
                      <a:ext uri="{FF2B5EF4-FFF2-40B4-BE49-F238E27FC236}">
                        <a16:creationId xmlns:a16="http://schemas.microsoft.com/office/drawing/2014/main" id="{5DD56B8A-C91F-0A58-4AE1-F6F47E9DD891}"/>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90" name="Tekstfelt 1889">
                    <a:extLst>
                      <a:ext uri="{FF2B5EF4-FFF2-40B4-BE49-F238E27FC236}">
                        <a16:creationId xmlns:a16="http://schemas.microsoft.com/office/drawing/2014/main" id="{560E0DDD-B96F-6C4F-11DE-42A62010428A}"/>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91" name="Tekstfelt 1890">
                    <a:extLst>
                      <a:ext uri="{FF2B5EF4-FFF2-40B4-BE49-F238E27FC236}">
                        <a16:creationId xmlns:a16="http://schemas.microsoft.com/office/drawing/2014/main" id="{37683F95-E80D-4C9A-F11F-01B7605F28A7}"/>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92" name="Tekstfelt 1891">
                    <a:extLst>
                      <a:ext uri="{FF2B5EF4-FFF2-40B4-BE49-F238E27FC236}">
                        <a16:creationId xmlns:a16="http://schemas.microsoft.com/office/drawing/2014/main" id="{D21B2C23-9F67-3235-8A4B-2C1B83EC388D}"/>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93" name="Tekstfelt 1892">
                    <a:extLst>
                      <a:ext uri="{FF2B5EF4-FFF2-40B4-BE49-F238E27FC236}">
                        <a16:creationId xmlns:a16="http://schemas.microsoft.com/office/drawing/2014/main" id="{92F10F4D-6BAB-FDCD-C01B-7ECF13D86411}"/>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94" name="Tekstfelt 1893">
                    <a:extLst>
                      <a:ext uri="{FF2B5EF4-FFF2-40B4-BE49-F238E27FC236}">
                        <a16:creationId xmlns:a16="http://schemas.microsoft.com/office/drawing/2014/main" id="{5743A60A-408A-0778-34A2-0E81FBED3146}"/>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95" name="Tekstfelt 1894">
                    <a:extLst>
                      <a:ext uri="{FF2B5EF4-FFF2-40B4-BE49-F238E27FC236}">
                        <a16:creationId xmlns:a16="http://schemas.microsoft.com/office/drawing/2014/main" id="{65FB0931-A782-829F-1B1C-F6B765BF91D6}"/>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96" name="Tekstfelt 1895">
                    <a:extLst>
                      <a:ext uri="{FF2B5EF4-FFF2-40B4-BE49-F238E27FC236}">
                        <a16:creationId xmlns:a16="http://schemas.microsoft.com/office/drawing/2014/main" id="{256D29A0-FFAD-B114-89B0-AF9CD1DF0696}"/>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97" name="Tekstfelt 1896">
                    <a:extLst>
                      <a:ext uri="{FF2B5EF4-FFF2-40B4-BE49-F238E27FC236}">
                        <a16:creationId xmlns:a16="http://schemas.microsoft.com/office/drawing/2014/main" id="{EF5E3F54-51AA-46DA-8DFF-CE6DBD38C452}"/>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898" name="Tekstfelt 1897">
                    <a:extLst>
                      <a:ext uri="{FF2B5EF4-FFF2-40B4-BE49-F238E27FC236}">
                        <a16:creationId xmlns:a16="http://schemas.microsoft.com/office/drawing/2014/main" id="{8B73C2A7-88D3-F778-5C32-49AAD34F2B4F}"/>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899" name="Tekstfelt 1898">
                    <a:extLst>
                      <a:ext uri="{FF2B5EF4-FFF2-40B4-BE49-F238E27FC236}">
                        <a16:creationId xmlns:a16="http://schemas.microsoft.com/office/drawing/2014/main" id="{1135C637-143F-269F-DA61-48B136B29A24}"/>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00" name="Tekstfelt 1899">
                    <a:extLst>
                      <a:ext uri="{FF2B5EF4-FFF2-40B4-BE49-F238E27FC236}">
                        <a16:creationId xmlns:a16="http://schemas.microsoft.com/office/drawing/2014/main" id="{4A704882-91AD-5596-8C50-F3904BD95529}"/>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68" name="Tekstfelt 1867">
                  <a:extLst>
                    <a:ext uri="{FF2B5EF4-FFF2-40B4-BE49-F238E27FC236}">
                      <a16:creationId xmlns:a16="http://schemas.microsoft.com/office/drawing/2014/main" id="{8E763DF3-737B-B677-2E12-EF2A98CEBB20}"/>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69" name="Tekstfelt 1868">
                  <a:extLst>
                    <a:ext uri="{FF2B5EF4-FFF2-40B4-BE49-F238E27FC236}">
                      <a16:creationId xmlns:a16="http://schemas.microsoft.com/office/drawing/2014/main" id="{CC8DEB53-1681-8C14-6DF3-DFAE696674AC}"/>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70" name="Tekstfelt 1869">
                  <a:extLst>
                    <a:ext uri="{FF2B5EF4-FFF2-40B4-BE49-F238E27FC236}">
                      <a16:creationId xmlns:a16="http://schemas.microsoft.com/office/drawing/2014/main" id="{11717061-90A4-F6F4-73D6-09B9BAAF93D5}"/>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2" name="Gruppe 1831">
                <a:extLst>
                  <a:ext uri="{FF2B5EF4-FFF2-40B4-BE49-F238E27FC236}">
                    <a16:creationId xmlns:a16="http://schemas.microsoft.com/office/drawing/2014/main" id="{2AA1F122-5F93-63D9-A4D6-7D0455165CAB}"/>
                  </a:ext>
                </a:extLst>
              </p:cNvPr>
              <p:cNvGrpSpPr/>
              <p:nvPr/>
            </p:nvGrpSpPr>
            <p:grpSpPr>
              <a:xfrm>
                <a:off x="-136438" y="1476215"/>
                <a:ext cx="641389" cy="4783755"/>
                <a:chOff x="2892468" y="1465533"/>
                <a:chExt cx="641389" cy="4783755"/>
              </a:xfrm>
            </p:grpSpPr>
            <p:grpSp>
              <p:nvGrpSpPr>
                <p:cNvPr id="1833" name="Gruppe 1832">
                  <a:extLst>
                    <a:ext uri="{FF2B5EF4-FFF2-40B4-BE49-F238E27FC236}">
                      <a16:creationId xmlns:a16="http://schemas.microsoft.com/office/drawing/2014/main" id="{D7FAB3B1-8797-1FDC-5FD7-EDF14151BF40}"/>
                    </a:ext>
                  </a:extLst>
                </p:cNvPr>
                <p:cNvGrpSpPr/>
                <p:nvPr/>
              </p:nvGrpSpPr>
              <p:grpSpPr>
                <a:xfrm>
                  <a:off x="2892468" y="1465533"/>
                  <a:ext cx="641389" cy="4783755"/>
                  <a:chOff x="3475384" y="1620949"/>
                  <a:chExt cx="641389" cy="4783755"/>
                </a:xfrm>
              </p:grpSpPr>
              <p:sp>
                <p:nvSpPr>
                  <p:cNvPr id="1837" name="Tekstfelt 1836">
                    <a:extLst>
                      <a:ext uri="{FF2B5EF4-FFF2-40B4-BE49-F238E27FC236}">
                        <a16:creationId xmlns:a16="http://schemas.microsoft.com/office/drawing/2014/main" id="{CB0CB851-C979-72B2-F208-1D05C5BF78F9}"/>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38" name="Tekstfelt 1837">
                    <a:extLst>
                      <a:ext uri="{FF2B5EF4-FFF2-40B4-BE49-F238E27FC236}">
                        <a16:creationId xmlns:a16="http://schemas.microsoft.com/office/drawing/2014/main" id="{1BA63FFC-7F33-3026-8BA4-7D14A257D7F2}"/>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39" name="Tekstfelt 1838">
                    <a:extLst>
                      <a:ext uri="{FF2B5EF4-FFF2-40B4-BE49-F238E27FC236}">
                        <a16:creationId xmlns:a16="http://schemas.microsoft.com/office/drawing/2014/main" id="{FB547B1A-3B55-AFC0-04FD-65726150DB58}"/>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40" name="Tekstfelt 1839">
                    <a:extLst>
                      <a:ext uri="{FF2B5EF4-FFF2-40B4-BE49-F238E27FC236}">
                        <a16:creationId xmlns:a16="http://schemas.microsoft.com/office/drawing/2014/main" id="{F251EF70-8BB1-FA50-81C8-32A2D401FA4A}"/>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41" name="Tekstfelt 1840">
                    <a:extLst>
                      <a:ext uri="{FF2B5EF4-FFF2-40B4-BE49-F238E27FC236}">
                        <a16:creationId xmlns:a16="http://schemas.microsoft.com/office/drawing/2014/main" id="{F618687A-9F04-DB29-5FBB-0B94DA565262}"/>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42" name="Tekstfelt 1841">
                    <a:extLst>
                      <a:ext uri="{FF2B5EF4-FFF2-40B4-BE49-F238E27FC236}">
                        <a16:creationId xmlns:a16="http://schemas.microsoft.com/office/drawing/2014/main" id="{EEDF6C1B-D8B8-D5D6-0B7A-6BCF02EEB525}"/>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43" name="Tekstfelt 1842">
                    <a:extLst>
                      <a:ext uri="{FF2B5EF4-FFF2-40B4-BE49-F238E27FC236}">
                        <a16:creationId xmlns:a16="http://schemas.microsoft.com/office/drawing/2014/main" id="{D34D05BB-9239-9DBE-D613-0E0CB671165F}"/>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44" name="Tekstfelt 1843">
                    <a:extLst>
                      <a:ext uri="{FF2B5EF4-FFF2-40B4-BE49-F238E27FC236}">
                        <a16:creationId xmlns:a16="http://schemas.microsoft.com/office/drawing/2014/main" id="{8BFE8F97-0C8B-B339-6DE2-1A44339FE47C}"/>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45" name="Tekstfelt 1844">
                    <a:extLst>
                      <a:ext uri="{FF2B5EF4-FFF2-40B4-BE49-F238E27FC236}">
                        <a16:creationId xmlns:a16="http://schemas.microsoft.com/office/drawing/2014/main" id="{66170287-6879-F4FD-5FDD-D083FCD94F3C}"/>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46" name="Tekstfelt 1845">
                    <a:extLst>
                      <a:ext uri="{FF2B5EF4-FFF2-40B4-BE49-F238E27FC236}">
                        <a16:creationId xmlns:a16="http://schemas.microsoft.com/office/drawing/2014/main" id="{5D1EF831-1E9A-E6F0-7ADB-0F97C64FB35B}"/>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47" name="Tekstfelt 1846">
                    <a:extLst>
                      <a:ext uri="{FF2B5EF4-FFF2-40B4-BE49-F238E27FC236}">
                        <a16:creationId xmlns:a16="http://schemas.microsoft.com/office/drawing/2014/main" id="{8D4A523A-0356-76DC-70BE-ED74327E8ACE}"/>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48" name="Tekstfelt 1847">
                    <a:extLst>
                      <a:ext uri="{FF2B5EF4-FFF2-40B4-BE49-F238E27FC236}">
                        <a16:creationId xmlns:a16="http://schemas.microsoft.com/office/drawing/2014/main" id="{8DE977E0-EDC1-BEF3-D1CA-6AABE6A19E62}"/>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49" name="Tekstfelt 1848">
                    <a:extLst>
                      <a:ext uri="{FF2B5EF4-FFF2-40B4-BE49-F238E27FC236}">
                        <a16:creationId xmlns:a16="http://schemas.microsoft.com/office/drawing/2014/main" id="{B1F0177E-5058-6ED2-E30F-8E35922AE79F}"/>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50" name="Tekstfelt 1849">
                    <a:extLst>
                      <a:ext uri="{FF2B5EF4-FFF2-40B4-BE49-F238E27FC236}">
                        <a16:creationId xmlns:a16="http://schemas.microsoft.com/office/drawing/2014/main" id="{6B739C2A-D9FD-2C9B-4F7B-315087A8E732}"/>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51" name="Tekstfelt 1850">
                    <a:extLst>
                      <a:ext uri="{FF2B5EF4-FFF2-40B4-BE49-F238E27FC236}">
                        <a16:creationId xmlns:a16="http://schemas.microsoft.com/office/drawing/2014/main" id="{66FCEB7F-7302-EFB3-ED50-EAFD4A6F1898}"/>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52" name="Tekstfelt 1851">
                    <a:extLst>
                      <a:ext uri="{FF2B5EF4-FFF2-40B4-BE49-F238E27FC236}">
                        <a16:creationId xmlns:a16="http://schemas.microsoft.com/office/drawing/2014/main" id="{4AFDFA9F-385B-1CD5-904C-A36F3A211C0E}"/>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53" name="Tekstfelt 1852">
                    <a:extLst>
                      <a:ext uri="{FF2B5EF4-FFF2-40B4-BE49-F238E27FC236}">
                        <a16:creationId xmlns:a16="http://schemas.microsoft.com/office/drawing/2014/main" id="{24203E08-0AEC-E6B5-8A1B-0EBA06A91ECE}"/>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54" name="Tekstfelt 1853">
                    <a:extLst>
                      <a:ext uri="{FF2B5EF4-FFF2-40B4-BE49-F238E27FC236}">
                        <a16:creationId xmlns:a16="http://schemas.microsoft.com/office/drawing/2014/main" id="{F5F97C8C-D0B2-31B1-C904-897F9A2F9AFC}"/>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55" name="Tekstfelt 1854">
                    <a:extLst>
                      <a:ext uri="{FF2B5EF4-FFF2-40B4-BE49-F238E27FC236}">
                        <a16:creationId xmlns:a16="http://schemas.microsoft.com/office/drawing/2014/main" id="{67D208EE-6DB7-5860-B2A3-CC7012A62DE3}"/>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56" name="Tekstfelt 1855">
                    <a:extLst>
                      <a:ext uri="{FF2B5EF4-FFF2-40B4-BE49-F238E27FC236}">
                        <a16:creationId xmlns:a16="http://schemas.microsoft.com/office/drawing/2014/main" id="{BC49A785-2504-744E-CFBC-4B0C63DF9177}"/>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57" name="Tekstfelt 1856">
                    <a:extLst>
                      <a:ext uri="{FF2B5EF4-FFF2-40B4-BE49-F238E27FC236}">
                        <a16:creationId xmlns:a16="http://schemas.microsoft.com/office/drawing/2014/main" id="{7CCBC7C5-21B4-F7F6-70D0-E1B3963787C5}"/>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58" name="Tekstfelt 1857">
                    <a:extLst>
                      <a:ext uri="{FF2B5EF4-FFF2-40B4-BE49-F238E27FC236}">
                        <a16:creationId xmlns:a16="http://schemas.microsoft.com/office/drawing/2014/main" id="{E3426FFC-C2CD-75F9-4B16-CACC9BF5568B}"/>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59" name="Tekstfelt 1858">
                    <a:extLst>
                      <a:ext uri="{FF2B5EF4-FFF2-40B4-BE49-F238E27FC236}">
                        <a16:creationId xmlns:a16="http://schemas.microsoft.com/office/drawing/2014/main" id="{13A93245-5795-AC95-B25D-A57BE7ADC65A}"/>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60" name="Tekstfelt 1859">
                    <a:extLst>
                      <a:ext uri="{FF2B5EF4-FFF2-40B4-BE49-F238E27FC236}">
                        <a16:creationId xmlns:a16="http://schemas.microsoft.com/office/drawing/2014/main" id="{7B142DB4-FBBE-2A77-3761-825D70773C66}"/>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61" name="Tekstfelt 1860">
                    <a:extLst>
                      <a:ext uri="{FF2B5EF4-FFF2-40B4-BE49-F238E27FC236}">
                        <a16:creationId xmlns:a16="http://schemas.microsoft.com/office/drawing/2014/main" id="{2C799F09-0477-31AB-EB50-E72BBFC3B178}"/>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62" name="Tekstfelt 1861">
                    <a:extLst>
                      <a:ext uri="{FF2B5EF4-FFF2-40B4-BE49-F238E27FC236}">
                        <a16:creationId xmlns:a16="http://schemas.microsoft.com/office/drawing/2014/main" id="{87828DC8-3B6C-C7F7-D7C9-0D1DF1D19BFE}"/>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63" name="Tekstfelt 1862">
                    <a:extLst>
                      <a:ext uri="{FF2B5EF4-FFF2-40B4-BE49-F238E27FC236}">
                        <a16:creationId xmlns:a16="http://schemas.microsoft.com/office/drawing/2014/main" id="{C4A91BD1-47F9-A058-2DC4-38348F42BA61}"/>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864" name="Tekstfelt 1863">
                    <a:extLst>
                      <a:ext uri="{FF2B5EF4-FFF2-40B4-BE49-F238E27FC236}">
                        <a16:creationId xmlns:a16="http://schemas.microsoft.com/office/drawing/2014/main" id="{71829AA3-BC33-17D4-8504-075D673C7BFA}"/>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865" name="Tekstfelt 1864">
                    <a:extLst>
                      <a:ext uri="{FF2B5EF4-FFF2-40B4-BE49-F238E27FC236}">
                        <a16:creationId xmlns:a16="http://schemas.microsoft.com/office/drawing/2014/main" id="{4EFECC9B-6DA9-85BD-A8B7-D58F0C93BF07}"/>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866" name="Tekstfelt 1865">
                    <a:extLst>
                      <a:ext uri="{FF2B5EF4-FFF2-40B4-BE49-F238E27FC236}">
                        <a16:creationId xmlns:a16="http://schemas.microsoft.com/office/drawing/2014/main" id="{E8FD28D1-9D38-A114-DC1D-34C45C4FE97A}"/>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34" name="Tekstfelt 1833">
                  <a:extLst>
                    <a:ext uri="{FF2B5EF4-FFF2-40B4-BE49-F238E27FC236}">
                      <a16:creationId xmlns:a16="http://schemas.microsoft.com/office/drawing/2014/main" id="{DBB509C3-5332-B095-C242-3CC67062063F}"/>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35" name="Tekstfelt 1834">
                  <a:extLst>
                    <a:ext uri="{FF2B5EF4-FFF2-40B4-BE49-F238E27FC236}">
                      <a16:creationId xmlns:a16="http://schemas.microsoft.com/office/drawing/2014/main" id="{47BDA352-3648-F0E0-D72C-14F0D82A147A}"/>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36" name="Tekstfelt 1835">
                  <a:extLst>
                    <a:ext uri="{FF2B5EF4-FFF2-40B4-BE49-F238E27FC236}">
                      <a16:creationId xmlns:a16="http://schemas.microsoft.com/office/drawing/2014/main" id="{AF41CA1C-34DF-91CE-C342-C08E09D95E8D}"/>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grpSp>
          <p:nvGrpSpPr>
            <p:cNvPr id="1639" name="Gruppe 1638">
              <a:extLst>
                <a:ext uri="{FF2B5EF4-FFF2-40B4-BE49-F238E27FC236}">
                  <a16:creationId xmlns:a16="http://schemas.microsoft.com/office/drawing/2014/main" id="{7BCF37EA-C981-AF6C-8117-90A223AE7950}"/>
                </a:ext>
              </a:extLst>
            </p:cNvPr>
            <p:cNvGrpSpPr/>
            <p:nvPr/>
          </p:nvGrpSpPr>
          <p:grpSpPr>
            <a:xfrm>
              <a:off x="5963854" y="1104575"/>
              <a:ext cx="370381" cy="4993054"/>
              <a:chOff x="2872610" y="306025"/>
              <a:chExt cx="370381" cy="4993054"/>
            </a:xfrm>
          </p:grpSpPr>
          <p:grpSp>
            <p:nvGrpSpPr>
              <p:cNvPr id="1792" name="Gruppe 1791">
                <a:extLst>
                  <a:ext uri="{FF2B5EF4-FFF2-40B4-BE49-F238E27FC236}">
                    <a16:creationId xmlns:a16="http://schemas.microsoft.com/office/drawing/2014/main" id="{233092E4-036C-8ADA-61F0-CAAC20E073C3}"/>
                  </a:ext>
                </a:extLst>
              </p:cNvPr>
              <p:cNvGrpSpPr/>
              <p:nvPr/>
            </p:nvGrpSpPr>
            <p:grpSpPr>
              <a:xfrm>
                <a:off x="2872610" y="306025"/>
                <a:ext cx="370381" cy="4993054"/>
                <a:chOff x="3456275" y="891802"/>
                <a:chExt cx="370381" cy="4993054"/>
              </a:xfrm>
            </p:grpSpPr>
            <p:sp>
              <p:nvSpPr>
                <p:cNvPr id="1794" name="Tekstfelt 1793">
                  <a:extLst>
                    <a:ext uri="{FF2B5EF4-FFF2-40B4-BE49-F238E27FC236}">
                      <a16:creationId xmlns:a16="http://schemas.microsoft.com/office/drawing/2014/main" id="{A427356D-5AD1-63FE-1E35-EDE6191B411E}"/>
                    </a:ext>
                  </a:extLst>
                </p:cNvPr>
                <p:cNvSpPr txBox="1"/>
                <p:nvPr/>
              </p:nvSpPr>
              <p:spPr>
                <a:xfrm>
                  <a:off x="3456275" y="891802"/>
                  <a:ext cx="348172" cy="215444"/>
                </a:xfrm>
                <a:prstGeom prst="rect">
                  <a:avLst/>
                </a:prstGeom>
                <a:noFill/>
              </p:spPr>
              <p:txBody>
                <a:bodyPr wrap="none" rtlCol="0">
                  <a:spAutoFit/>
                </a:bodyPr>
                <a:lstStyle/>
                <a:p>
                  <a:r>
                    <a:rPr lang="da-DK" sz="800" dirty="0"/>
                    <a:t>229</a:t>
                  </a:r>
                </a:p>
              </p:txBody>
            </p:sp>
            <p:sp>
              <p:nvSpPr>
                <p:cNvPr id="1795" name="Tekstfelt 1794">
                  <a:extLst>
                    <a:ext uri="{FF2B5EF4-FFF2-40B4-BE49-F238E27FC236}">
                      <a16:creationId xmlns:a16="http://schemas.microsoft.com/office/drawing/2014/main" id="{30062A4B-B54E-55D3-D4CC-E1AF45002257}"/>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96" name="Tekstfelt 1795">
                  <a:extLst>
                    <a:ext uri="{FF2B5EF4-FFF2-40B4-BE49-F238E27FC236}">
                      <a16:creationId xmlns:a16="http://schemas.microsoft.com/office/drawing/2014/main" id="{6F7ACB7B-9B01-47A3-2290-2A7069D10FD4}"/>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97" name="Tekstfelt 1796">
                  <a:extLst>
                    <a:ext uri="{FF2B5EF4-FFF2-40B4-BE49-F238E27FC236}">
                      <a16:creationId xmlns:a16="http://schemas.microsoft.com/office/drawing/2014/main" id="{338BEF13-4B54-28AE-1A33-5C329BA67E7C}"/>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98" name="Tekstfelt 1797">
                  <a:extLst>
                    <a:ext uri="{FF2B5EF4-FFF2-40B4-BE49-F238E27FC236}">
                      <a16:creationId xmlns:a16="http://schemas.microsoft.com/office/drawing/2014/main" id="{60A48E77-357F-6E29-F556-2B9E180C1165}"/>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99" name="Tekstfelt 1798">
                  <a:extLst>
                    <a:ext uri="{FF2B5EF4-FFF2-40B4-BE49-F238E27FC236}">
                      <a16:creationId xmlns:a16="http://schemas.microsoft.com/office/drawing/2014/main" id="{73F0E878-FA55-70FD-9054-766D17516007}"/>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800" name="Tekstfelt 1799">
                  <a:extLst>
                    <a:ext uri="{FF2B5EF4-FFF2-40B4-BE49-F238E27FC236}">
                      <a16:creationId xmlns:a16="http://schemas.microsoft.com/office/drawing/2014/main" id="{9BA91A89-BA41-A262-72C3-933D791AFD1B}"/>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801" name="Tekstfelt 1800">
                  <a:extLst>
                    <a:ext uri="{FF2B5EF4-FFF2-40B4-BE49-F238E27FC236}">
                      <a16:creationId xmlns:a16="http://schemas.microsoft.com/office/drawing/2014/main" id="{17476492-2ABA-482B-02CF-CAF5A7D94952}"/>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802" name="Tekstfelt 1801">
                  <a:extLst>
                    <a:ext uri="{FF2B5EF4-FFF2-40B4-BE49-F238E27FC236}">
                      <a16:creationId xmlns:a16="http://schemas.microsoft.com/office/drawing/2014/main" id="{B082A706-AC59-6C12-E836-2919C0AED1AE}"/>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803" name="Tekstfelt 1802">
                  <a:extLst>
                    <a:ext uri="{FF2B5EF4-FFF2-40B4-BE49-F238E27FC236}">
                      <a16:creationId xmlns:a16="http://schemas.microsoft.com/office/drawing/2014/main" id="{824FF668-2191-50FE-0135-001B6E64E1CC}"/>
                    </a:ext>
                  </a:extLst>
                </p:cNvPr>
                <p:cNvSpPr txBox="1"/>
                <p:nvPr/>
              </p:nvSpPr>
              <p:spPr>
                <a:xfrm>
                  <a:off x="3478484" y="5669412"/>
                  <a:ext cx="348172" cy="215444"/>
                </a:xfrm>
                <a:prstGeom prst="rect">
                  <a:avLst/>
                </a:prstGeom>
                <a:noFill/>
              </p:spPr>
              <p:txBody>
                <a:bodyPr wrap="none" rtlCol="0">
                  <a:spAutoFit/>
                </a:bodyPr>
                <a:lstStyle/>
                <a:p>
                  <a:r>
                    <a:rPr lang="da-DK" sz="800" dirty="0"/>
                    <a:t>218</a:t>
                  </a:r>
                </a:p>
              </p:txBody>
            </p:sp>
            <p:sp>
              <p:nvSpPr>
                <p:cNvPr id="1804" name="Tekstfelt 1803">
                  <a:extLst>
                    <a:ext uri="{FF2B5EF4-FFF2-40B4-BE49-F238E27FC236}">
                      <a16:creationId xmlns:a16="http://schemas.microsoft.com/office/drawing/2014/main" id="{1B2421BE-C5F1-E685-D2CF-7502BF6F18DF}"/>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93" name="Tekstfelt 1792">
                <a:extLst>
                  <a:ext uri="{FF2B5EF4-FFF2-40B4-BE49-F238E27FC236}">
                    <a16:creationId xmlns:a16="http://schemas.microsoft.com/office/drawing/2014/main" id="{D154C210-31AA-50A6-5054-948E70498F2B}"/>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0" name="Gruppe 1639">
              <a:extLst>
                <a:ext uri="{FF2B5EF4-FFF2-40B4-BE49-F238E27FC236}">
                  <a16:creationId xmlns:a16="http://schemas.microsoft.com/office/drawing/2014/main" id="{54593992-B84E-3903-D436-1172192F7124}"/>
                </a:ext>
              </a:extLst>
            </p:cNvPr>
            <p:cNvGrpSpPr/>
            <p:nvPr/>
          </p:nvGrpSpPr>
          <p:grpSpPr>
            <a:xfrm>
              <a:off x="5539997" y="1121144"/>
              <a:ext cx="367348" cy="4968599"/>
              <a:chOff x="2884750" y="735002"/>
              <a:chExt cx="367348" cy="4968599"/>
            </a:xfrm>
          </p:grpSpPr>
          <p:grpSp>
            <p:nvGrpSpPr>
              <p:cNvPr id="1779" name="Gruppe 1778">
                <a:extLst>
                  <a:ext uri="{FF2B5EF4-FFF2-40B4-BE49-F238E27FC236}">
                    <a16:creationId xmlns:a16="http://schemas.microsoft.com/office/drawing/2014/main" id="{4867E949-4A60-A01B-09F0-10F67BBFE34A}"/>
                  </a:ext>
                </a:extLst>
              </p:cNvPr>
              <p:cNvGrpSpPr/>
              <p:nvPr/>
            </p:nvGrpSpPr>
            <p:grpSpPr>
              <a:xfrm>
                <a:off x="2884750" y="1168460"/>
                <a:ext cx="367348" cy="4535141"/>
                <a:chOff x="3468415" y="1754237"/>
                <a:chExt cx="367348" cy="4535141"/>
              </a:xfrm>
            </p:grpSpPr>
            <p:sp>
              <p:nvSpPr>
                <p:cNvPr id="1781" name="Tekstfelt 1780">
                  <a:extLst>
                    <a:ext uri="{FF2B5EF4-FFF2-40B4-BE49-F238E27FC236}">
                      <a16:creationId xmlns:a16="http://schemas.microsoft.com/office/drawing/2014/main" id="{B8D46EBC-D7E7-427B-124C-F8D579397E03}"/>
                    </a:ext>
                  </a:extLst>
                </p:cNvPr>
                <p:cNvSpPr txBox="1"/>
                <p:nvPr/>
              </p:nvSpPr>
              <p:spPr>
                <a:xfrm>
                  <a:off x="3487591" y="6073934"/>
                  <a:ext cx="348172" cy="215444"/>
                </a:xfrm>
                <a:prstGeom prst="rect">
                  <a:avLst/>
                </a:prstGeom>
                <a:noFill/>
              </p:spPr>
              <p:txBody>
                <a:bodyPr wrap="none" rtlCol="0">
                  <a:spAutoFit/>
                </a:bodyPr>
                <a:lstStyle/>
                <a:p>
                  <a:r>
                    <a:rPr lang="da-DK" sz="800" dirty="0"/>
                    <a:t>229</a:t>
                  </a:r>
                </a:p>
              </p:txBody>
            </p:sp>
            <p:sp>
              <p:nvSpPr>
                <p:cNvPr id="1782" name="Tekstfelt 1781">
                  <a:extLst>
                    <a:ext uri="{FF2B5EF4-FFF2-40B4-BE49-F238E27FC236}">
                      <a16:creationId xmlns:a16="http://schemas.microsoft.com/office/drawing/2014/main" id="{7832429E-2AF1-7E82-A7A3-D88C4D027001}"/>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83" name="Tekstfelt 1782">
                  <a:extLst>
                    <a:ext uri="{FF2B5EF4-FFF2-40B4-BE49-F238E27FC236}">
                      <a16:creationId xmlns:a16="http://schemas.microsoft.com/office/drawing/2014/main" id="{7A1E47DE-EDE7-F8D8-242F-5D7AC4A80109}"/>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84" name="Tekstfelt 1783">
                  <a:extLst>
                    <a:ext uri="{FF2B5EF4-FFF2-40B4-BE49-F238E27FC236}">
                      <a16:creationId xmlns:a16="http://schemas.microsoft.com/office/drawing/2014/main" id="{3DA76C8F-6B16-32EB-CA87-4E820733FD75}"/>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85" name="Tekstfelt 1784">
                  <a:extLst>
                    <a:ext uri="{FF2B5EF4-FFF2-40B4-BE49-F238E27FC236}">
                      <a16:creationId xmlns:a16="http://schemas.microsoft.com/office/drawing/2014/main" id="{32DAB2C5-829C-EC67-F377-0F9160115230}"/>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86" name="Tekstfelt 1785">
                  <a:extLst>
                    <a:ext uri="{FF2B5EF4-FFF2-40B4-BE49-F238E27FC236}">
                      <a16:creationId xmlns:a16="http://schemas.microsoft.com/office/drawing/2014/main" id="{AD8721FD-4EA7-1AFC-11A6-5E0C1F854384}"/>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87" name="Tekstfelt 1786">
                  <a:extLst>
                    <a:ext uri="{FF2B5EF4-FFF2-40B4-BE49-F238E27FC236}">
                      <a16:creationId xmlns:a16="http://schemas.microsoft.com/office/drawing/2014/main" id="{D0D2DEE2-4743-934F-60EF-37720A4248AF}"/>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88" name="Tekstfelt 1787">
                  <a:extLst>
                    <a:ext uri="{FF2B5EF4-FFF2-40B4-BE49-F238E27FC236}">
                      <a16:creationId xmlns:a16="http://schemas.microsoft.com/office/drawing/2014/main" id="{92F2D9D8-41BF-28B0-3FDC-4160EAFD10BE}"/>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89" name="Tekstfelt 1788">
                  <a:extLst>
                    <a:ext uri="{FF2B5EF4-FFF2-40B4-BE49-F238E27FC236}">
                      <a16:creationId xmlns:a16="http://schemas.microsoft.com/office/drawing/2014/main" id="{1897D5F4-6F08-9584-75BE-E2E90A5026F8}"/>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90" name="Tekstfelt 1789">
                  <a:extLst>
                    <a:ext uri="{FF2B5EF4-FFF2-40B4-BE49-F238E27FC236}">
                      <a16:creationId xmlns:a16="http://schemas.microsoft.com/office/drawing/2014/main" id="{40F82315-2FC0-95F8-832C-920518FB18AA}"/>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91" name="Tekstfelt 1790">
                  <a:extLst>
                    <a:ext uri="{FF2B5EF4-FFF2-40B4-BE49-F238E27FC236}">
                      <a16:creationId xmlns:a16="http://schemas.microsoft.com/office/drawing/2014/main" id="{1FBE3DA2-C881-3B19-7DF7-7E44CC0EF270}"/>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80" name="Tekstfelt 1779">
                <a:extLst>
                  <a:ext uri="{FF2B5EF4-FFF2-40B4-BE49-F238E27FC236}">
                    <a16:creationId xmlns:a16="http://schemas.microsoft.com/office/drawing/2014/main" id="{12B856C9-B461-A16B-DCB6-63BB8393DA7B}"/>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1" name="Gruppe 1640">
              <a:extLst>
                <a:ext uri="{FF2B5EF4-FFF2-40B4-BE49-F238E27FC236}">
                  <a16:creationId xmlns:a16="http://schemas.microsoft.com/office/drawing/2014/main" id="{5D4190FB-835D-1D02-818F-3B06D365E28F}"/>
                </a:ext>
              </a:extLst>
            </p:cNvPr>
            <p:cNvGrpSpPr/>
            <p:nvPr/>
          </p:nvGrpSpPr>
          <p:grpSpPr>
            <a:xfrm>
              <a:off x="4671957" y="1121816"/>
              <a:ext cx="368493" cy="4975623"/>
              <a:chOff x="2884750" y="1599890"/>
              <a:chExt cx="368493" cy="4975623"/>
            </a:xfrm>
          </p:grpSpPr>
          <p:grpSp>
            <p:nvGrpSpPr>
              <p:cNvPr id="1766" name="Gruppe 1765">
                <a:extLst>
                  <a:ext uri="{FF2B5EF4-FFF2-40B4-BE49-F238E27FC236}">
                    <a16:creationId xmlns:a16="http://schemas.microsoft.com/office/drawing/2014/main" id="{A69FE4CB-C942-EB13-7DF7-1F9A0F047D86}"/>
                  </a:ext>
                </a:extLst>
              </p:cNvPr>
              <p:cNvGrpSpPr/>
              <p:nvPr/>
            </p:nvGrpSpPr>
            <p:grpSpPr>
              <a:xfrm>
                <a:off x="2884750" y="1599890"/>
                <a:ext cx="367348" cy="4975623"/>
                <a:chOff x="3468415" y="2185667"/>
                <a:chExt cx="367348" cy="4975623"/>
              </a:xfrm>
            </p:grpSpPr>
            <p:sp>
              <p:nvSpPr>
                <p:cNvPr id="1768" name="Tekstfelt 1767">
                  <a:extLst>
                    <a:ext uri="{FF2B5EF4-FFF2-40B4-BE49-F238E27FC236}">
                      <a16:creationId xmlns:a16="http://schemas.microsoft.com/office/drawing/2014/main" id="{384118D6-F2DD-1475-7EA6-F73B2C84D60F}"/>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69" name="Tekstfelt 1768">
                  <a:extLst>
                    <a:ext uri="{FF2B5EF4-FFF2-40B4-BE49-F238E27FC236}">
                      <a16:creationId xmlns:a16="http://schemas.microsoft.com/office/drawing/2014/main" id="{303A0355-F619-56C7-1511-F58F0F6D1934}"/>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70" name="Tekstfelt 1769">
                  <a:extLst>
                    <a:ext uri="{FF2B5EF4-FFF2-40B4-BE49-F238E27FC236}">
                      <a16:creationId xmlns:a16="http://schemas.microsoft.com/office/drawing/2014/main" id="{EFF001A7-B13E-D638-3CDF-7FAA1D2C62F5}"/>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71" name="Tekstfelt 1770">
                  <a:extLst>
                    <a:ext uri="{FF2B5EF4-FFF2-40B4-BE49-F238E27FC236}">
                      <a16:creationId xmlns:a16="http://schemas.microsoft.com/office/drawing/2014/main" id="{C3ED1C6B-25AD-F60F-0E8F-38F9501E6634}"/>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72" name="Tekstfelt 1771">
                  <a:extLst>
                    <a:ext uri="{FF2B5EF4-FFF2-40B4-BE49-F238E27FC236}">
                      <a16:creationId xmlns:a16="http://schemas.microsoft.com/office/drawing/2014/main" id="{CA52EE92-0DFB-D98A-95E1-8463EF03EF4C}"/>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73" name="Tekstfelt 1772">
                  <a:extLst>
                    <a:ext uri="{FF2B5EF4-FFF2-40B4-BE49-F238E27FC236}">
                      <a16:creationId xmlns:a16="http://schemas.microsoft.com/office/drawing/2014/main" id="{E674760A-2665-624A-4800-D22B568E33EA}"/>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74" name="Tekstfelt 1773">
                  <a:extLst>
                    <a:ext uri="{FF2B5EF4-FFF2-40B4-BE49-F238E27FC236}">
                      <a16:creationId xmlns:a16="http://schemas.microsoft.com/office/drawing/2014/main" id="{502A3411-97BD-EBC3-5B79-6E7E34EC83AC}"/>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75" name="Tekstfelt 1774">
                  <a:extLst>
                    <a:ext uri="{FF2B5EF4-FFF2-40B4-BE49-F238E27FC236}">
                      <a16:creationId xmlns:a16="http://schemas.microsoft.com/office/drawing/2014/main" id="{369CDBF2-2A17-55F8-5359-64FC920F9088}"/>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76" name="Tekstfelt 1775">
                  <a:extLst>
                    <a:ext uri="{FF2B5EF4-FFF2-40B4-BE49-F238E27FC236}">
                      <a16:creationId xmlns:a16="http://schemas.microsoft.com/office/drawing/2014/main" id="{38E87F61-E8C8-0B74-8DB4-D86999C51D8F}"/>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77" name="Tekstfelt 1776">
                  <a:extLst>
                    <a:ext uri="{FF2B5EF4-FFF2-40B4-BE49-F238E27FC236}">
                      <a16:creationId xmlns:a16="http://schemas.microsoft.com/office/drawing/2014/main" id="{15A6FD43-051E-51F1-D2C0-12FB7461A6DE}"/>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78" name="Tekstfelt 1777">
                  <a:extLst>
                    <a:ext uri="{FF2B5EF4-FFF2-40B4-BE49-F238E27FC236}">
                      <a16:creationId xmlns:a16="http://schemas.microsoft.com/office/drawing/2014/main" id="{D85BB4B1-3561-61A1-F58E-191FDBCD419A}"/>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67" name="Tekstfelt 1766">
                <a:extLst>
                  <a:ext uri="{FF2B5EF4-FFF2-40B4-BE49-F238E27FC236}">
                    <a16:creationId xmlns:a16="http://schemas.microsoft.com/office/drawing/2014/main" id="{3B8AD802-66A8-C727-6842-2E87FBF1DCD6}"/>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2" name="Gruppe 1641">
              <a:extLst>
                <a:ext uri="{FF2B5EF4-FFF2-40B4-BE49-F238E27FC236}">
                  <a16:creationId xmlns:a16="http://schemas.microsoft.com/office/drawing/2014/main" id="{1D293AF0-8E0F-6E89-62AC-D01D57F1585B}"/>
                </a:ext>
              </a:extLst>
            </p:cNvPr>
            <p:cNvGrpSpPr/>
            <p:nvPr/>
          </p:nvGrpSpPr>
          <p:grpSpPr>
            <a:xfrm>
              <a:off x="4246971" y="1119665"/>
              <a:ext cx="368493" cy="4977333"/>
              <a:chOff x="2884750" y="2033560"/>
              <a:chExt cx="368493" cy="4977333"/>
            </a:xfrm>
          </p:grpSpPr>
          <p:grpSp>
            <p:nvGrpSpPr>
              <p:cNvPr id="1753" name="Gruppe 1752">
                <a:extLst>
                  <a:ext uri="{FF2B5EF4-FFF2-40B4-BE49-F238E27FC236}">
                    <a16:creationId xmlns:a16="http://schemas.microsoft.com/office/drawing/2014/main" id="{31637CFD-917E-3B6A-07BE-781EC823ABDD}"/>
                  </a:ext>
                </a:extLst>
              </p:cNvPr>
              <p:cNvGrpSpPr/>
              <p:nvPr/>
            </p:nvGrpSpPr>
            <p:grpSpPr>
              <a:xfrm>
                <a:off x="2884750" y="2033560"/>
                <a:ext cx="367348" cy="4977333"/>
                <a:chOff x="3468415" y="2619337"/>
                <a:chExt cx="367348" cy="4977333"/>
              </a:xfrm>
            </p:grpSpPr>
            <p:sp>
              <p:nvSpPr>
                <p:cNvPr id="1755" name="Tekstfelt 1754">
                  <a:extLst>
                    <a:ext uri="{FF2B5EF4-FFF2-40B4-BE49-F238E27FC236}">
                      <a16:creationId xmlns:a16="http://schemas.microsoft.com/office/drawing/2014/main" id="{EDF43D86-930D-2059-1DE8-37F5406DDD21}"/>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56" name="Tekstfelt 1755">
                  <a:extLst>
                    <a:ext uri="{FF2B5EF4-FFF2-40B4-BE49-F238E27FC236}">
                      <a16:creationId xmlns:a16="http://schemas.microsoft.com/office/drawing/2014/main" id="{F8352DE5-AEEA-CBFD-0173-61EB4174412F}"/>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57" name="Tekstfelt 1756">
                  <a:extLst>
                    <a:ext uri="{FF2B5EF4-FFF2-40B4-BE49-F238E27FC236}">
                      <a16:creationId xmlns:a16="http://schemas.microsoft.com/office/drawing/2014/main" id="{43A8A923-7CC7-CF2A-7631-4E35BD5CA61C}"/>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58" name="Tekstfelt 1757">
                  <a:extLst>
                    <a:ext uri="{FF2B5EF4-FFF2-40B4-BE49-F238E27FC236}">
                      <a16:creationId xmlns:a16="http://schemas.microsoft.com/office/drawing/2014/main" id="{447A9454-90FA-0D1B-F97B-F5776FBCEA93}"/>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59" name="Tekstfelt 1758">
                  <a:extLst>
                    <a:ext uri="{FF2B5EF4-FFF2-40B4-BE49-F238E27FC236}">
                      <a16:creationId xmlns:a16="http://schemas.microsoft.com/office/drawing/2014/main" id="{2D058FA7-04A5-91AE-5D9F-33A88C4D38E1}"/>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60" name="Tekstfelt 1759">
                  <a:extLst>
                    <a:ext uri="{FF2B5EF4-FFF2-40B4-BE49-F238E27FC236}">
                      <a16:creationId xmlns:a16="http://schemas.microsoft.com/office/drawing/2014/main" id="{A0C51E23-ED01-6B98-4196-DAA844119E3F}"/>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61" name="Tekstfelt 1760">
                  <a:extLst>
                    <a:ext uri="{FF2B5EF4-FFF2-40B4-BE49-F238E27FC236}">
                      <a16:creationId xmlns:a16="http://schemas.microsoft.com/office/drawing/2014/main" id="{A4442459-1128-0132-A894-60EDC2277441}"/>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62" name="Tekstfelt 1761">
                  <a:extLst>
                    <a:ext uri="{FF2B5EF4-FFF2-40B4-BE49-F238E27FC236}">
                      <a16:creationId xmlns:a16="http://schemas.microsoft.com/office/drawing/2014/main" id="{104DF986-80B0-04A2-7678-CE7045417B81}"/>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63" name="Tekstfelt 1762">
                  <a:extLst>
                    <a:ext uri="{FF2B5EF4-FFF2-40B4-BE49-F238E27FC236}">
                      <a16:creationId xmlns:a16="http://schemas.microsoft.com/office/drawing/2014/main" id="{6B3F406F-FF3E-8C1E-8CEA-9BF7DC5884B2}"/>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64" name="Tekstfelt 1763">
                  <a:extLst>
                    <a:ext uri="{FF2B5EF4-FFF2-40B4-BE49-F238E27FC236}">
                      <a16:creationId xmlns:a16="http://schemas.microsoft.com/office/drawing/2014/main" id="{91A18D54-0FC8-F813-627E-45F644BD8996}"/>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65" name="Tekstfelt 1764">
                  <a:extLst>
                    <a:ext uri="{FF2B5EF4-FFF2-40B4-BE49-F238E27FC236}">
                      <a16:creationId xmlns:a16="http://schemas.microsoft.com/office/drawing/2014/main" id="{509EBB82-3F24-A7D5-EE1F-98D23E6B934F}"/>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54" name="Tekstfelt 1753">
                <a:extLst>
                  <a:ext uri="{FF2B5EF4-FFF2-40B4-BE49-F238E27FC236}">
                    <a16:creationId xmlns:a16="http://schemas.microsoft.com/office/drawing/2014/main" id="{8811EBC4-120E-CF17-19D9-9E4B42C2D14D}"/>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3" name="Gruppe 1642">
              <a:extLst>
                <a:ext uri="{FF2B5EF4-FFF2-40B4-BE49-F238E27FC236}">
                  <a16:creationId xmlns:a16="http://schemas.microsoft.com/office/drawing/2014/main" id="{936077CC-7D4F-4E20-3AE7-514EE986FF87}"/>
                </a:ext>
              </a:extLst>
            </p:cNvPr>
            <p:cNvGrpSpPr/>
            <p:nvPr/>
          </p:nvGrpSpPr>
          <p:grpSpPr>
            <a:xfrm>
              <a:off x="3805124" y="1117111"/>
              <a:ext cx="369796" cy="4983796"/>
              <a:chOff x="2884750" y="2468352"/>
              <a:chExt cx="369796" cy="4983796"/>
            </a:xfrm>
          </p:grpSpPr>
          <p:grpSp>
            <p:nvGrpSpPr>
              <p:cNvPr id="1740" name="Gruppe 1739">
                <a:extLst>
                  <a:ext uri="{FF2B5EF4-FFF2-40B4-BE49-F238E27FC236}">
                    <a16:creationId xmlns:a16="http://schemas.microsoft.com/office/drawing/2014/main" id="{AF91F456-4C7A-E1D7-551F-081E436387AB}"/>
                  </a:ext>
                </a:extLst>
              </p:cNvPr>
              <p:cNvGrpSpPr/>
              <p:nvPr/>
            </p:nvGrpSpPr>
            <p:grpSpPr>
              <a:xfrm>
                <a:off x="2884750" y="2468352"/>
                <a:ext cx="369796" cy="4983796"/>
                <a:chOff x="3468415" y="3054129"/>
                <a:chExt cx="369796" cy="4983796"/>
              </a:xfrm>
            </p:grpSpPr>
            <p:sp>
              <p:nvSpPr>
                <p:cNvPr id="1742" name="Tekstfelt 1741">
                  <a:extLst>
                    <a:ext uri="{FF2B5EF4-FFF2-40B4-BE49-F238E27FC236}">
                      <a16:creationId xmlns:a16="http://schemas.microsoft.com/office/drawing/2014/main" id="{070D55F2-63D7-E489-5E89-911ECDDFBB36}"/>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43" name="Tekstfelt 1742">
                  <a:extLst>
                    <a:ext uri="{FF2B5EF4-FFF2-40B4-BE49-F238E27FC236}">
                      <a16:creationId xmlns:a16="http://schemas.microsoft.com/office/drawing/2014/main" id="{927B7892-56CF-CFFD-02E1-A615C3D6701F}"/>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44" name="Tekstfelt 1743">
                  <a:extLst>
                    <a:ext uri="{FF2B5EF4-FFF2-40B4-BE49-F238E27FC236}">
                      <a16:creationId xmlns:a16="http://schemas.microsoft.com/office/drawing/2014/main" id="{92B0525F-1347-62F5-7B4C-5557DD95F167}"/>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45" name="Tekstfelt 1744">
                  <a:extLst>
                    <a:ext uri="{FF2B5EF4-FFF2-40B4-BE49-F238E27FC236}">
                      <a16:creationId xmlns:a16="http://schemas.microsoft.com/office/drawing/2014/main" id="{EA03E6EE-3C57-A823-486E-1006F6018146}"/>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46" name="Tekstfelt 1745">
                  <a:extLst>
                    <a:ext uri="{FF2B5EF4-FFF2-40B4-BE49-F238E27FC236}">
                      <a16:creationId xmlns:a16="http://schemas.microsoft.com/office/drawing/2014/main" id="{690D0CEB-20FF-F6EE-B3E3-C5DAEBB5E7E1}"/>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47" name="Tekstfelt 1746">
                  <a:extLst>
                    <a:ext uri="{FF2B5EF4-FFF2-40B4-BE49-F238E27FC236}">
                      <a16:creationId xmlns:a16="http://schemas.microsoft.com/office/drawing/2014/main" id="{E50F2564-AEC6-6385-ACA9-A32D523304F9}"/>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48" name="Tekstfelt 1747">
                  <a:extLst>
                    <a:ext uri="{FF2B5EF4-FFF2-40B4-BE49-F238E27FC236}">
                      <a16:creationId xmlns:a16="http://schemas.microsoft.com/office/drawing/2014/main" id="{C9C01B43-A6D3-1D23-0249-F53D0E99D312}"/>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49" name="Tekstfelt 1748">
                  <a:extLst>
                    <a:ext uri="{FF2B5EF4-FFF2-40B4-BE49-F238E27FC236}">
                      <a16:creationId xmlns:a16="http://schemas.microsoft.com/office/drawing/2014/main" id="{C17C6E3C-4941-E8C6-0600-1F396B8EDD44}"/>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50" name="Tekstfelt 1749">
                  <a:extLst>
                    <a:ext uri="{FF2B5EF4-FFF2-40B4-BE49-F238E27FC236}">
                      <a16:creationId xmlns:a16="http://schemas.microsoft.com/office/drawing/2014/main" id="{E145EC8D-0D52-46B3-8904-2EA4E4577E68}"/>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51" name="Tekstfelt 1750">
                  <a:extLst>
                    <a:ext uri="{FF2B5EF4-FFF2-40B4-BE49-F238E27FC236}">
                      <a16:creationId xmlns:a16="http://schemas.microsoft.com/office/drawing/2014/main" id="{AEB978B3-B4B6-2DE5-97C4-46CC2D234DE8}"/>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52" name="Tekstfelt 1751">
                  <a:extLst>
                    <a:ext uri="{FF2B5EF4-FFF2-40B4-BE49-F238E27FC236}">
                      <a16:creationId xmlns:a16="http://schemas.microsoft.com/office/drawing/2014/main" id="{52940E7D-2951-CE10-BE60-840442739FC1}"/>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41" name="Tekstfelt 1740">
                <a:extLst>
                  <a:ext uri="{FF2B5EF4-FFF2-40B4-BE49-F238E27FC236}">
                    <a16:creationId xmlns:a16="http://schemas.microsoft.com/office/drawing/2014/main" id="{B7A22E5D-C3EE-D5C5-BFF5-816C55591C90}"/>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4" name="Gruppe 1643">
              <a:extLst>
                <a:ext uri="{FF2B5EF4-FFF2-40B4-BE49-F238E27FC236}">
                  <a16:creationId xmlns:a16="http://schemas.microsoft.com/office/drawing/2014/main" id="{698263B2-5027-79CF-9BC2-07238DFF5BF6}"/>
                </a:ext>
              </a:extLst>
            </p:cNvPr>
            <p:cNvGrpSpPr/>
            <p:nvPr/>
          </p:nvGrpSpPr>
          <p:grpSpPr>
            <a:xfrm>
              <a:off x="3380676" y="1113679"/>
              <a:ext cx="368678" cy="4985735"/>
              <a:chOff x="2885868" y="2899782"/>
              <a:chExt cx="368678" cy="4985735"/>
            </a:xfrm>
          </p:grpSpPr>
          <p:grpSp>
            <p:nvGrpSpPr>
              <p:cNvPr id="1727" name="Gruppe 1726">
                <a:extLst>
                  <a:ext uri="{FF2B5EF4-FFF2-40B4-BE49-F238E27FC236}">
                    <a16:creationId xmlns:a16="http://schemas.microsoft.com/office/drawing/2014/main" id="{64BC3D32-7364-D808-F324-2CE64A2758ED}"/>
                  </a:ext>
                </a:extLst>
              </p:cNvPr>
              <p:cNvGrpSpPr/>
              <p:nvPr/>
            </p:nvGrpSpPr>
            <p:grpSpPr>
              <a:xfrm>
                <a:off x="2885868" y="2899782"/>
                <a:ext cx="368678" cy="4985735"/>
                <a:chOff x="3469533" y="3485559"/>
                <a:chExt cx="368678" cy="4985735"/>
              </a:xfrm>
            </p:grpSpPr>
            <p:sp>
              <p:nvSpPr>
                <p:cNvPr id="1729" name="Tekstfelt 1728">
                  <a:extLst>
                    <a:ext uri="{FF2B5EF4-FFF2-40B4-BE49-F238E27FC236}">
                      <a16:creationId xmlns:a16="http://schemas.microsoft.com/office/drawing/2014/main" id="{08F61C40-70D4-ABE9-9D70-B51405CDF3E4}"/>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30" name="Tekstfelt 1729">
                  <a:extLst>
                    <a:ext uri="{FF2B5EF4-FFF2-40B4-BE49-F238E27FC236}">
                      <a16:creationId xmlns:a16="http://schemas.microsoft.com/office/drawing/2014/main" id="{77CF396A-AAD2-3CBC-95B9-17C194EC851D}"/>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31" name="Tekstfelt 1730">
                  <a:extLst>
                    <a:ext uri="{FF2B5EF4-FFF2-40B4-BE49-F238E27FC236}">
                      <a16:creationId xmlns:a16="http://schemas.microsoft.com/office/drawing/2014/main" id="{880F6F85-1455-5688-9E1D-5E3E8CBF190A}"/>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32" name="Tekstfelt 1731">
                  <a:extLst>
                    <a:ext uri="{FF2B5EF4-FFF2-40B4-BE49-F238E27FC236}">
                      <a16:creationId xmlns:a16="http://schemas.microsoft.com/office/drawing/2014/main" id="{477B831E-ADFC-42D1-E4C6-616EADAD5CC0}"/>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33" name="Tekstfelt 1732">
                  <a:extLst>
                    <a:ext uri="{FF2B5EF4-FFF2-40B4-BE49-F238E27FC236}">
                      <a16:creationId xmlns:a16="http://schemas.microsoft.com/office/drawing/2014/main" id="{1EF2100C-4621-BE6A-3194-4BDE7BC78422}"/>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34" name="Tekstfelt 1733">
                  <a:extLst>
                    <a:ext uri="{FF2B5EF4-FFF2-40B4-BE49-F238E27FC236}">
                      <a16:creationId xmlns:a16="http://schemas.microsoft.com/office/drawing/2014/main" id="{D87E5892-0175-AE60-E419-DC681E7C012C}"/>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35" name="Tekstfelt 1734">
                  <a:extLst>
                    <a:ext uri="{FF2B5EF4-FFF2-40B4-BE49-F238E27FC236}">
                      <a16:creationId xmlns:a16="http://schemas.microsoft.com/office/drawing/2014/main" id="{EA5ED421-E5F7-DDB6-59B3-C17979123EE6}"/>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36" name="Tekstfelt 1735">
                  <a:extLst>
                    <a:ext uri="{FF2B5EF4-FFF2-40B4-BE49-F238E27FC236}">
                      <a16:creationId xmlns:a16="http://schemas.microsoft.com/office/drawing/2014/main" id="{D3877781-6724-1491-005E-B3A96EA77CED}"/>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37" name="Tekstfelt 1736">
                  <a:extLst>
                    <a:ext uri="{FF2B5EF4-FFF2-40B4-BE49-F238E27FC236}">
                      <a16:creationId xmlns:a16="http://schemas.microsoft.com/office/drawing/2014/main" id="{36590D5F-8DCE-4A14-3948-61F14992038B}"/>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38" name="Tekstfelt 1737">
                  <a:extLst>
                    <a:ext uri="{FF2B5EF4-FFF2-40B4-BE49-F238E27FC236}">
                      <a16:creationId xmlns:a16="http://schemas.microsoft.com/office/drawing/2014/main" id="{2B05A12F-F93B-5EDF-F563-653BFAB99E66}"/>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39" name="Tekstfelt 1738">
                  <a:extLst>
                    <a:ext uri="{FF2B5EF4-FFF2-40B4-BE49-F238E27FC236}">
                      <a16:creationId xmlns:a16="http://schemas.microsoft.com/office/drawing/2014/main" id="{B86C6F7C-9FEB-1A5B-D8AD-02FCC2AED5D7}"/>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28" name="Tekstfelt 1727">
                <a:extLst>
                  <a:ext uri="{FF2B5EF4-FFF2-40B4-BE49-F238E27FC236}">
                    <a16:creationId xmlns:a16="http://schemas.microsoft.com/office/drawing/2014/main" id="{68B479BB-E6E8-A7AA-36C2-3E760EF624A6}"/>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5" name="Gruppe 1644">
              <a:extLst>
                <a:ext uri="{FF2B5EF4-FFF2-40B4-BE49-F238E27FC236}">
                  <a16:creationId xmlns:a16="http://schemas.microsoft.com/office/drawing/2014/main" id="{EE319495-47D4-A00F-0B54-D511EAEDE82B}"/>
                </a:ext>
              </a:extLst>
            </p:cNvPr>
            <p:cNvGrpSpPr/>
            <p:nvPr/>
          </p:nvGrpSpPr>
          <p:grpSpPr>
            <a:xfrm>
              <a:off x="2937190" y="1122934"/>
              <a:ext cx="368270" cy="4971649"/>
              <a:chOff x="2886987" y="3331213"/>
              <a:chExt cx="368270" cy="4971649"/>
            </a:xfrm>
          </p:grpSpPr>
          <p:grpSp>
            <p:nvGrpSpPr>
              <p:cNvPr id="1714" name="Gruppe 1713">
                <a:extLst>
                  <a:ext uri="{FF2B5EF4-FFF2-40B4-BE49-F238E27FC236}">
                    <a16:creationId xmlns:a16="http://schemas.microsoft.com/office/drawing/2014/main" id="{94A758F1-8B61-EF70-9DD0-24DA1E256CC5}"/>
                  </a:ext>
                </a:extLst>
              </p:cNvPr>
              <p:cNvGrpSpPr/>
              <p:nvPr/>
            </p:nvGrpSpPr>
            <p:grpSpPr>
              <a:xfrm>
                <a:off x="2886987" y="3331213"/>
                <a:ext cx="368270" cy="4971649"/>
                <a:chOff x="3470652" y="3916990"/>
                <a:chExt cx="368270" cy="4971649"/>
              </a:xfrm>
            </p:grpSpPr>
            <p:sp>
              <p:nvSpPr>
                <p:cNvPr id="1716" name="Tekstfelt 1715">
                  <a:extLst>
                    <a:ext uri="{FF2B5EF4-FFF2-40B4-BE49-F238E27FC236}">
                      <a16:creationId xmlns:a16="http://schemas.microsoft.com/office/drawing/2014/main" id="{94577C91-A774-BDAE-0735-4AA3014795AA}"/>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17" name="Tekstfelt 1716">
                  <a:extLst>
                    <a:ext uri="{FF2B5EF4-FFF2-40B4-BE49-F238E27FC236}">
                      <a16:creationId xmlns:a16="http://schemas.microsoft.com/office/drawing/2014/main" id="{9369E6AC-7731-DEBE-956F-8C9D22A44088}"/>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18" name="Tekstfelt 1717">
                  <a:extLst>
                    <a:ext uri="{FF2B5EF4-FFF2-40B4-BE49-F238E27FC236}">
                      <a16:creationId xmlns:a16="http://schemas.microsoft.com/office/drawing/2014/main" id="{1CE3F7DF-40D4-1C8E-1A98-53BF0193473E}"/>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19" name="Tekstfelt 1718">
                  <a:extLst>
                    <a:ext uri="{FF2B5EF4-FFF2-40B4-BE49-F238E27FC236}">
                      <a16:creationId xmlns:a16="http://schemas.microsoft.com/office/drawing/2014/main" id="{AF577831-44CC-5D71-B39F-A5F7671280B2}"/>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20" name="Tekstfelt 1719">
                  <a:extLst>
                    <a:ext uri="{FF2B5EF4-FFF2-40B4-BE49-F238E27FC236}">
                      <a16:creationId xmlns:a16="http://schemas.microsoft.com/office/drawing/2014/main" id="{D8B5EA65-42EF-9B0A-3A42-5959B647AFE5}"/>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21" name="Tekstfelt 1720">
                  <a:extLst>
                    <a:ext uri="{FF2B5EF4-FFF2-40B4-BE49-F238E27FC236}">
                      <a16:creationId xmlns:a16="http://schemas.microsoft.com/office/drawing/2014/main" id="{7ECA6D98-0ED8-D168-FD73-920A0379D8CD}"/>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22" name="Tekstfelt 1721">
                  <a:extLst>
                    <a:ext uri="{FF2B5EF4-FFF2-40B4-BE49-F238E27FC236}">
                      <a16:creationId xmlns:a16="http://schemas.microsoft.com/office/drawing/2014/main" id="{5FAF9BB7-7428-A5F8-1B7E-4680DDE9B923}"/>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23" name="Tekstfelt 1722">
                  <a:extLst>
                    <a:ext uri="{FF2B5EF4-FFF2-40B4-BE49-F238E27FC236}">
                      <a16:creationId xmlns:a16="http://schemas.microsoft.com/office/drawing/2014/main" id="{058B4430-C1A0-A581-52E8-429D8807BAC8}"/>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24" name="Tekstfelt 1723">
                  <a:extLst>
                    <a:ext uri="{FF2B5EF4-FFF2-40B4-BE49-F238E27FC236}">
                      <a16:creationId xmlns:a16="http://schemas.microsoft.com/office/drawing/2014/main" id="{E7F1A9B3-F257-079C-338C-ADEF9B2ADF06}"/>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25" name="Tekstfelt 1724">
                  <a:extLst>
                    <a:ext uri="{FF2B5EF4-FFF2-40B4-BE49-F238E27FC236}">
                      <a16:creationId xmlns:a16="http://schemas.microsoft.com/office/drawing/2014/main" id="{E3C134DF-F5A4-B3A7-59E6-FC266576E9CD}"/>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26" name="Tekstfelt 1725">
                  <a:extLst>
                    <a:ext uri="{FF2B5EF4-FFF2-40B4-BE49-F238E27FC236}">
                      <a16:creationId xmlns:a16="http://schemas.microsoft.com/office/drawing/2014/main" id="{F9C52525-E0E2-ABBF-183F-853ADEDA4989}"/>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15" name="Tekstfelt 1714">
                <a:extLst>
                  <a:ext uri="{FF2B5EF4-FFF2-40B4-BE49-F238E27FC236}">
                    <a16:creationId xmlns:a16="http://schemas.microsoft.com/office/drawing/2014/main" id="{4E7ECE01-B64B-9D96-0D7F-F61F1CFD83A3}"/>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6" name="Gruppe 1645">
              <a:extLst>
                <a:ext uri="{FF2B5EF4-FFF2-40B4-BE49-F238E27FC236}">
                  <a16:creationId xmlns:a16="http://schemas.microsoft.com/office/drawing/2014/main" id="{0212F2ED-7EFD-8680-6AB7-D6494B488293}"/>
                </a:ext>
              </a:extLst>
            </p:cNvPr>
            <p:cNvGrpSpPr/>
            <p:nvPr/>
          </p:nvGrpSpPr>
          <p:grpSpPr>
            <a:xfrm>
              <a:off x="2515019" y="1122283"/>
              <a:ext cx="367153" cy="4979236"/>
              <a:chOff x="2888104" y="3762643"/>
              <a:chExt cx="367153" cy="4979236"/>
            </a:xfrm>
          </p:grpSpPr>
          <p:grpSp>
            <p:nvGrpSpPr>
              <p:cNvPr id="1701" name="Gruppe 1700">
                <a:extLst>
                  <a:ext uri="{FF2B5EF4-FFF2-40B4-BE49-F238E27FC236}">
                    <a16:creationId xmlns:a16="http://schemas.microsoft.com/office/drawing/2014/main" id="{083ED9BC-1255-A3E0-390F-A208467CF720}"/>
                  </a:ext>
                </a:extLst>
              </p:cNvPr>
              <p:cNvGrpSpPr/>
              <p:nvPr/>
            </p:nvGrpSpPr>
            <p:grpSpPr>
              <a:xfrm>
                <a:off x="2888104" y="3762643"/>
                <a:ext cx="367153" cy="4979236"/>
                <a:chOff x="3471769" y="4348420"/>
                <a:chExt cx="367153" cy="4979236"/>
              </a:xfrm>
            </p:grpSpPr>
            <p:sp>
              <p:nvSpPr>
                <p:cNvPr id="1703" name="Tekstfelt 1702">
                  <a:extLst>
                    <a:ext uri="{FF2B5EF4-FFF2-40B4-BE49-F238E27FC236}">
                      <a16:creationId xmlns:a16="http://schemas.microsoft.com/office/drawing/2014/main" id="{95962C77-1953-0CBD-38AA-16DCCE1D660A}"/>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04" name="Tekstfelt 1703">
                  <a:extLst>
                    <a:ext uri="{FF2B5EF4-FFF2-40B4-BE49-F238E27FC236}">
                      <a16:creationId xmlns:a16="http://schemas.microsoft.com/office/drawing/2014/main" id="{1C4D8922-8C1D-410B-15C8-EE7F460F3B71}"/>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05" name="Tekstfelt 1704">
                  <a:extLst>
                    <a:ext uri="{FF2B5EF4-FFF2-40B4-BE49-F238E27FC236}">
                      <a16:creationId xmlns:a16="http://schemas.microsoft.com/office/drawing/2014/main" id="{0D6F63C3-1BB2-5B92-C2D0-D6566CFE3986}"/>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06" name="Tekstfelt 1705">
                  <a:extLst>
                    <a:ext uri="{FF2B5EF4-FFF2-40B4-BE49-F238E27FC236}">
                      <a16:creationId xmlns:a16="http://schemas.microsoft.com/office/drawing/2014/main" id="{9C195E1F-69CE-24EC-92FA-DA26150FAD37}"/>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07" name="Tekstfelt 1706">
                  <a:extLst>
                    <a:ext uri="{FF2B5EF4-FFF2-40B4-BE49-F238E27FC236}">
                      <a16:creationId xmlns:a16="http://schemas.microsoft.com/office/drawing/2014/main" id="{CAA23DC1-D7F5-1E3D-5D01-106F997A6A3A}"/>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08" name="Tekstfelt 1707">
                  <a:extLst>
                    <a:ext uri="{FF2B5EF4-FFF2-40B4-BE49-F238E27FC236}">
                      <a16:creationId xmlns:a16="http://schemas.microsoft.com/office/drawing/2014/main" id="{ACB73DC6-5256-01CA-8E9B-017D6106A52A}"/>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709" name="Tekstfelt 1708">
                  <a:extLst>
                    <a:ext uri="{FF2B5EF4-FFF2-40B4-BE49-F238E27FC236}">
                      <a16:creationId xmlns:a16="http://schemas.microsoft.com/office/drawing/2014/main" id="{7D09D826-8031-CFD7-0D0D-1DEE2CE8C459}"/>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10" name="Tekstfelt 1709">
                  <a:extLst>
                    <a:ext uri="{FF2B5EF4-FFF2-40B4-BE49-F238E27FC236}">
                      <a16:creationId xmlns:a16="http://schemas.microsoft.com/office/drawing/2014/main" id="{94618E41-3A82-C6D0-7ADE-E163678A0F1E}"/>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11" name="Tekstfelt 1710">
                  <a:extLst>
                    <a:ext uri="{FF2B5EF4-FFF2-40B4-BE49-F238E27FC236}">
                      <a16:creationId xmlns:a16="http://schemas.microsoft.com/office/drawing/2014/main" id="{18DE72A3-9A67-9BD7-F73B-EAF72F9B8422}"/>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12" name="Tekstfelt 1711">
                  <a:extLst>
                    <a:ext uri="{FF2B5EF4-FFF2-40B4-BE49-F238E27FC236}">
                      <a16:creationId xmlns:a16="http://schemas.microsoft.com/office/drawing/2014/main" id="{BF843F8E-A4EE-7268-AC42-6E0B1136F709}"/>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13" name="Tekstfelt 1712">
                  <a:extLst>
                    <a:ext uri="{FF2B5EF4-FFF2-40B4-BE49-F238E27FC236}">
                      <a16:creationId xmlns:a16="http://schemas.microsoft.com/office/drawing/2014/main" id="{BC31D428-8372-7A5F-E869-F5CCD676D4B4}"/>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02" name="Tekstfelt 1701">
                <a:extLst>
                  <a:ext uri="{FF2B5EF4-FFF2-40B4-BE49-F238E27FC236}">
                    <a16:creationId xmlns:a16="http://schemas.microsoft.com/office/drawing/2014/main" id="{737C2F07-0966-3F4A-5C8A-B2FC41529A38}"/>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7" name="Gruppe 1646">
              <a:extLst>
                <a:ext uri="{FF2B5EF4-FFF2-40B4-BE49-F238E27FC236}">
                  <a16:creationId xmlns:a16="http://schemas.microsoft.com/office/drawing/2014/main" id="{FB776D59-ED23-DF76-5BE0-1B917DB6C65B}"/>
                </a:ext>
              </a:extLst>
            </p:cNvPr>
            <p:cNvGrpSpPr/>
            <p:nvPr/>
          </p:nvGrpSpPr>
          <p:grpSpPr>
            <a:xfrm>
              <a:off x="2079105" y="1121316"/>
              <a:ext cx="366035" cy="4982137"/>
              <a:chOff x="2889222" y="4194071"/>
              <a:chExt cx="366035" cy="4982137"/>
            </a:xfrm>
          </p:grpSpPr>
          <p:grpSp>
            <p:nvGrpSpPr>
              <p:cNvPr id="1688" name="Gruppe 1687">
                <a:extLst>
                  <a:ext uri="{FF2B5EF4-FFF2-40B4-BE49-F238E27FC236}">
                    <a16:creationId xmlns:a16="http://schemas.microsoft.com/office/drawing/2014/main" id="{E0817662-0E1B-FFAE-C0BB-697B236E5C41}"/>
                  </a:ext>
                </a:extLst>
              </p:cNvPr>
              <p:cNvGrpSpPr/>
              <p:nvPr/>
            </p:nvGrpSpPr>
            <p:grpSpPr>
              <a:xfrm>
                <a:off x="2889222" y="4194071"/>
                <a:ext cx="366035" cy="4982137"/>
                <a:chOff x="3472887" y="4779848"/>
                <a:chExt cx="366035" cy="4982137"/>
              </a:xfrm>
            </p:grpSpPr>
            <p:sp>
              <p:nvSpPr>
                <p:cNvPr id="1690" name="Tekstfelt 1689">
                  <a:extLst>
                    <a:ext uri="{FF2B5EF4-FFF2-40B4-BE49-F238E27FC236}">
                      <a16:creationId xmlns:a16="http://schemas.microsoft.com/office/drawing/2014/main" id="{72E99760-5919-57E3-FC7E-3FDEF0C420DE}"/>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91" name="Tekstfelt 1690">
                  <a:extLst>
                    <a:ext uri="{FF2B5EF4-FFF2-40B4-BE49-F238E27FC236}">
                      <a16:creationId xmlns:a16="http://schemas.microsoft.com/office/drawing/2014/main" id="{0530B8AA-6240-E7ED-6D5A-91B4876870C8}"/>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92" name="Tekstfelt 1691">
                  <a:extLst>
                    <a:ext uri="{FF2B5EF4-FFF2-40B4-BE49-F238E27FC236}">
                      <a16:creationId xmlns:a16="http://schemas.microsoft.com/office/drawing/2014/main" id="{E63E283A-041A-FB84-C22A-449E6092AAE6}"/>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93" name="Tekstfelt 1692">
                  <a:extLst>
                    <a:ext uri="{FF2B5EF4-FFF2-40B4-BE49-F238E27FC236}">
                      <a16:creationId xmlns:a16="http://schemas.microsoft.com/office/drawing/2014/main" id="{A070A7EA-E9E8-5C59-B557-0F48E1C3F685}"/>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94" name="Tekstfelt 1693">
                  <a:extLst>
                    <a:ext uri="{FF2B5EF4-FFF2-40B4-BE49-F238E27FC236}">
                      <a16:creationId xmlns:a16="http://schemas.microsoft.com/office/drawing/2014/main" id="{2F4DD4E5-096E-9345-CE46-753900D4D669}"/>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95" name="Tekstfelt 1694">
                  <a:extLst>
                    <a:ext uri="{FF2B5EF4-FFF2-40B4-BE49-F238E27FC236}">
                      <a16:creationId xmlns:a16="http://schemas.microsoft.com/office/drawing/2014/main" id="{7941F8EA-714C-4BDF-74B6-81B69588F1DF}"/>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96" name="Tekstfelt 1695">
                  <a:extLst>
                    <a:ext uri="{FF2B5EF4-FFF2-40B4-BE49-F238E27FC236}">
                      <a16:creationId xmlns:a16="http://schemas.microsoft.com/office/drawing/2014/main" id="{C7931414-18A1-BE78-E8CA-0F3D71F59696}"/>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97" name="Tekstfelt 1696">
                  <a:extLst>
                    <a:ext uri="{FF2B5EF4-FFF2-40B4-BE49-F238E27FC236}">
                      <a16:creationId xmlns:a16="http://schemas.microsoft.com/office/drawing/2014/main" id="{F4D4EF70-9406-EA8E-AE5C-469CDA11D557}"/>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698" name="Tekstfelt 1697">
                  <a:extLst>
                    <a:ext uri="{FF2B5EF4-FFF2-40B4-BE49-F238E27FC236}">
                      <a16:creationId xmlns:a16="http://schemas.microsoft.com/office/drawing/2014/main" id="{57FD099C-7B61-7085-3264-DF4B0692F876}"/>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699" name="Tekstfelt 1698">
                  <a:extLst>
                    <a:ext uri="{FF2B5EF4-FFF2-40B4-BE49-F238E27FC236}">
                      <a16:creationId xmlns:a16="http://schemas.microsoft.com/office/drawing/2014/main" id="{70C36519-3C86-E55B-6A2E-59D0BF7BCFB1}"/>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00" name="Tekstfelt 1699">
                  <a:extLst>
                    <a:ext uri="{FF2B5EF4-FFF2-40B4-BE49-F238E27FC236}">
                      <a16:creationId xmlns:a16="http://schemas.microsoft.com/office/drawing/2014/main" id="{0677DC70-9A6E-24EB-7118-5FFF9575F81C}"/>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89" name="Tekstfelt 1688">
                <a:extLst>
                  <a:ext uri="{FF2B5EF4-FFF2-40B4-BE49-F238E27FC236}">
                    <a16:creationId xmlns:a16="http://schemas.microsoft.com/office/drawing/2014/main" id="{ED6BCCCA-021E-CA1D-D31C-66F039A54458}"/>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8" name="Gruppe 1647">
              <a:extLst>
                <a:ext uri="{FF2B5EF4-FFF2-40B4-BE49-F238E27FC236}">
                  <a16:creationId xmlns:a16="http://schemas.microsoft.com/office/drawing/2014/main" id="{AA76F1BE-A756-5CBC-DA8B-F673ADCF3ABD}"/>
                </a:ext>
              </a:extLst>
            </p:cNvPr>
            <p:cNvGrpSpPr/>
            <p:nvPr/>
          </p:nvGrpSpPr>
          <p:grpSpPr>
            <a:xfrm>
              <a:off x="1644217" y="1117917"/>
              <a:ext cx="361556" cy="4982775"/>
              <a:chOff x="2893701" y="4625501"/>
              <a:chExt cx="361556" cy="4982775"/>
            </a:xfrm>
          </p:grpSpPr>
          <p:grpSp>
            <p:nvGrpSpPr>
              <p:cNvPr id="1675" name="Gruppe 1674">
                <a:extLst>
                  <a:ext uri="{FF2B5EF4-FFF2-40B4-BE49-F238E27FC236}">
                    <a16:creationId xmlns:a16="http://schemas.microsoft.com/office/drawing/2014/main" id="{D7686486-8D39-94E9-C3D4-A59E146F6066}"/>
                  </a:ext>
                </a:extLst>
              </p:cNvPr>
              <p:cNvGrpSpPr/>
              <p:nvPr/>
            </p:nvGrpSpPr>
            <p:grpSpPr>
              <a:xfrm>
                <a:off x="2893701" y="4625501"/>
                <a:ext cx="361556" cy="4982775"/>
                <a:chOff x="3477366" y="5211278"/>
                <a:chExt cx="361556" cy="4982775"/>
              </a:xfrm>
            </p:grpSpPr>
            <p:sp>
              <p:nvSpPr>
                <p:cNvPr id="1677" name="Tekstfelt 1676">
                  <a:extLst>
                    <a:ext uri="{FF2B5EF4-FFF2-40B4-BE49-F238E27FC236}">
                      <a16:creationId xmlns:a16="http://schemas.microsoft.com/office/drawing/2014/main" id="{BDA1DAFE-A14D-2510-C8D9-43EB3F26E96F}"/>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78" name="Tekstfelt 1677">
                  <a:extLst>
                    <a:ext uri="{FF2B5EF4-FFF2-40B4-BE49-F238E27FC236}">
                      <a16:creationId xmlns:a16="http://schemas.microsoft.com/office/drawing/2014/main" id="{4C6AA5DB-50AA-0AD4-DA4B-1D627B813ED7}"/>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79" name="Tekstfelt 1678">
                  <a:extLst>
                    <a:ext uri="{FF2B5EF4-FFF2-40B4-BE49-F238E27FC236}">
                      <a16:creationId xmlns:a16="http://schemas.microsoft.com/office/drawing/2014/main" id="{BC0B5D9F-ADA8-137A-5F70-42D3D52705FA}"/>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80" name="Tekstfelt 1679">
                  <a:extLst>
                    <a:ext uri="{FF2B5EF4-FFF2-40B4-BE49-F238E27FC236}">
                      <a16:creationId xmlns:a16="http://schemas.microsoft.com/office/drawing/2014/main" id="{03EA0872-9790-5FE3-395E-C0A1A062858B}"/>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81" name="Tekstfelt 1680">
                  <a:extLst>
                    <a:ext uri="{FF2B5EF4-FFF2-40B4-BE49-F238E27FC236}">
                      <a16:creationId xmlns:a16="http://schemas.microsoft.com/office/drawing/2014/main" id="{BFEEDD5E-1CC7-036C-8689-67FECC9A882E}"/>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82" name="Tekstfelt 1681">
                  <a:extLst>
                    <a:ext uri="{FF2B5EF4-FFF2-40B4-BE49-F238E27FC236}">
                      <a16:creationId xmlns:a16="http://schemas.microsoft.com/office/drawing/2014/main" id="{1CB5A94D-E5A0-9791-ECDB-638C54BDD327}"/>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83" name="Tekstfelt 1682">
                  <a:extLst>
                    <a:ext uri="{FF2B5EF4-FFF2-40B4-BE49-F238E27FC236}">
                      <a16:creationId xmlns:a16="http://schemas.microsoft.com/office/drawing/2014/main" id="{8C7F342E-2822-8751-18D6-C78340D10643}"/>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84" name="Tekstfelt 1683">
                  <a:extLst>
                    <a:ext uri="{FF2B5EF4-FFF2-40B4-BE49-F238E27FC236}">
                      <a16:creationId xmlns:a16="http://schemas.microsoft.com/office/drawing/2014/main" id="{1E79C686-2EB9-D4AA-77AE-BF3ED299ACA1}"/>
                    </a:ext>
                  </a:extLst>
                </p:cNvPr>
                <p:cNvSpPr txBox="1"/>
                <p:nvPr/>
              </p:nvSpPr>
              <p:spPr>
                <a:xfrm>
                  <a:off x="3487886" y="9978609"/>
                  <a:ext cx="348172" cy="215444"/>
                </a:xfrm>
                <a:prstGeom prst="rect">
                  <a:avLst/>
                </a:prstGeom>
                <a:noFill/>
              </p:spPr>
              <p:txBody>
                <a:bodyPr wrap="none" rtlCol="0">
                  <a:spAutoFit/>
                </a:bodyPr>
                <a:lstStyle/>
                <a:p>
                  <a:r>
                    <a:rPr lang="da-DK" sz="800" dirty="0">
                      <a:solidFill>
                        <a:schemeClr val="bg1"/>
                      </a:solidFill>
                    </a:rPr>
                    <a:t>208</a:t>
                  </a:r>
                </a:p>
              </p:txBody>
            </p:sp>
            <p:sp>
              <p:nvSpPr>
                <p:cNvPr id="1685" name="Tekstfelt 1684">
                  <a:extLst>
                    <a:ext uri="{FF2B5EF4-FFF2-40B4-BE49-F238E27FC236}">
                      <a16:creationId xmlns:a16="http://schemas.microsoft.com/office/drawing/2014/main" id="{9D35D358-6033-EDAB-2DDE-017EB5C05918}"/>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686" name="Tekstfelt 1685">
                  <a:extLst>
                    <a:ext uri="{FF2B5EF4-FFF2-40B4-BE49-F238E27FC236}">
                      <a16:creationId xmlns:a16="http://schemas.microsoft.com/office/drawing/2014/main" id="{6F271DEB-892F-9281-02C8-7CA63B386A96}"/>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687" name="Tekstfelt 1686">
                  <a:extLst>
                    <a:ext uri="{FF2B5EF4-FFF2-40B4-BE49-F238E27FC236}">
                      <a16:creationId xmlns:a16="http://schemas.microsoft.com/office/drawing/2014/main" id="{7E262002-B207-E278-F007-F50A535177DC}"/>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76" name="Tekstfelt 1675">
                <a:extLst>
                  <a:ext uri="{FF2B5EF4-FFF2-40B4-BE49-F238E27FC236}">
                    <a16:creationId xmlns:a16="http://schemas.microsoft.com/office/drawing/2014/main" id="{E99D7284-16D3-6A3C-CAB0-0976A313E742}"/>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9" name="Gruppe 1648">
              <a:extLst>
                <a:ext uri="{FF2B5EF4-FFF2-40B4-BE49-F238E27FC236}">
                  <a16:creationId xmlns:a16="http://schemas.microsoft.com/office/drawing/2014/main" id="{70E39DDF-E3BF-21AF-7EFE-EF90C1D03432}"/>
                </a:ext>
              </a:extLst>
            </p:cNvPr>
            <p:cNvGrpSpPr/>
            <p:nvPr/>
          </p:nvGrpSpPr>
          <p:grpSpPr>
            <a:xfrm>
              <a:off x="1201388" y="1555543"/>
              <a:ext cx="366404" cy="4546655"/>
              <a:chOff x="2895768" y="5488157"/>
              <a:chExt cx="366404" cy="4546655"/>
            </a:xfrm>
          </p:grpSpPr>
          <p:grpSp>
            <p:nvGrpSpPr>
              <p:cNvPr id="1663" name="Gruppe 1662">
                <a:extLst>
                  <a:ext uri="{FF2B5EF4-FFF2-40B4-BE49-F238E27FC236}">
                    <a16:creationId xmlns:a16="http://schemas.microsoft.com/office/drawing/2014/main" id="{CC692768-7CDE-D881-0E66-D14694B7130D}"/>
                  </a:ext>
                </a:extLst>
              </p:cNvPr>
              <p:cNvGrpSpPr/>
              <p:nvPr/>
            </p:nvGrpSpPr>
            <p:grpSpPr>
              <a:xfrm>
                <a:off x="2895768" y="5488157"/>
                <a:ext cx="366404" cy="4546655"/>
                <a:chOff x="3479433" y="6073934"/>
                <a:chExt cx="366404" cy="4546655"/>
              </a:xfrm>
            </p:grpSpPr>
            <p:sp>
              <p:nvSpPr>
                <p:cNvPr id="1665" name="Tekstfelt 1664">
                  <a:extLst>
                    <a:ext uri="{FF2B5EF4-FFF2-40B4-BE49-F238E27FC236}">
                      <a16:creationId xmlns:a16="http://schemas.microsoft.com/office/drawing/2014/main" id="{AC720BF0-AD72-1F2E-8A38-099741C3D8B5}"/>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66" name="Tekstfelt 1665">
                  <a:extLst>
                    <a:ext uri="{FF2B5EF4-FFF2-40B4-BE49-F238E27FC236}">
                      <a16:creationId xmlns:a16="http://schemas.microsoft.com/office/drawing/2014/main" id="{A80B786A-BC0A-5F4C-7887-F6A5446A0DBA}"/>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67" name="Tekstfelt 1666">
                  <a:extLst>
                    <a:ext uri="{FF2B5EF4-FFF2-40B4-BE49-F238E27FC236}">
                      <a16:creationId xmlns:a16="http://schemas.microsoft.com/office/drawing/2014/main" id="{6BC23C28-98F0-2EF1-E0B9-76EEACAB07FC}"/>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68" name="Tekstfelt 1667">
                  <a:extLst>
                    <a:ext uri="{FF2B5EF4-FFF2-40B4-BE49-F238E27FC236}">
                      <a16:creationId xmlns:a16="http://schemas.microsoft.com/office/drawing/2014/main" id="{4C5EEBBE-F746-D192-C99E-DA7EFB7AB546}"/>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69" name="Tekstfelt 1668">
                  <a:extLst>
                    <a:ext uri="{FF2B5EF4-FFF2-40B4-BE49-F238E27FC236}">
                      <a16:creationId xmlns:a16="http://schemas.microsoft.com/office/drawing/2014/main" id="{066CBE38-0710-54B7-1900-67DF13961675}"/>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70" name="Tekstfelt 1669">
                  <a:extLst>
                    <a:ext uri="{FF2B5EF4-FFF2-40B4-BE49-F238E27FC236}">
                      <a16:creationId xmlns:a16="http://schemas.microsoft.com/office/drawing/2014/main" id="{C45ABD55-F758-A002-30CC-AAD413CA9346}"/>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71" name="Tekstfelt 1670">
                  <a:extLst>
                    <a:ext uri="{FF2B5EF4-FFF2-40B4-BE49-F238E27FC236}">
                      <a16:creationId xmlns:a16="http://schemas.microsoft.com/office/drawing/2014/main" id="{95E1FB70-05FB-FCE9-2BF3-0CD99A4B222B}"/>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72" name="Tekstfelt 1671">
                  <a:extLst>
                    <a:ext uri="{FF2B5EF4-FFF2-40B4-BE49-F238E27FC236}">
                      <a16:creationId xmlns:a16="http://schemas.microsoft.com/office/drawing/2014/main" id="{F0595CC6-C302-04F4-6A07-9A7FFEB3391B}"/>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73" name="Tekstfelt 1672">
                  <a:extLst>
                    <a:ext uri="{FF2B5EF4-FFF2-40B4-BE49-F238E27FC236}">
                      <a16:creationId xmlns:a16="http://schemas.microsoft.com/office/drawing/2014/main" id="{DC3F78E8-5E83-85A2-CB4A-993A435B098A}"/>
                    </a:ext>
                  </a:extLst>
                </p:cNvPr>
                <p:cNvSpPr txBox="1"/>
                <p:nvPr/>
              </p:nvSpPr>
              <p:spPr>
                <a:xfrm>
                  <a:off x="3497665" y="10405145"/>
                  <a:ext cx="348172" cy="215444"/>
                </a:xfrm>
                <a:prstGeom prst="rect">
                  <a:avLst/>
                </a:prstGeom>
                <a:noFill/>
              </p:spPr>
              <p:txBody>
                <a:bodyPr wrap="none" rtlCol="0">
                  <a:spAutoFit/>
                </a:bodyPr>
                <a:lstStyle/>
                <a:p>
                  <a:r>
                    <a:rPr lang="da-DK" sz="800" dirty="0">
                      <a:solidFill>
                        <a:schemeClr val="bg1"/>
                      </a:solidFill>
                    </a:rPr>
                    <a:t>207</a:t>
                  </a:r>
                </a:p>
              </p:txBody>
            </p:sp>
            <p:sp>
              <p:nvSpPr>
                <p:cNvPr id="1674" name="Tekstfelt 1673">
                  <a:extLst>
                    <a:ext uri="{FF2B5EF4-FFF2-40B4-BE49-F238E27FC236}">
                      <a16:creationId xmlns:a16="http://schemas.microsoft.com/office/drawing/2014/main" id="{647F6DC0-DD3B-75BB-7DC0-12DD60474ED3}"/>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64" name="Tekstfelt 1663">
                <a:extLst>
                  <a:ext uri="{FF2B5EF4-FFF2-40B4-BE49-F238E27FC236}">
                    <a16:creationId xmlns:a16="http://schemas.microsoft.com/office/drawing/2014/main" id="{233D9511-362C-25CA-1030-F38D82A5893A}"/>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0" name="Gruppe 1649">
              <a:extLst>
                <a:ext uri="{FF2B5EF4-FFF2-40B4-BE49-F238E27FC236}">
                  <a16:creationId xmlns:a16="http://schemas.microsoft.com/office/drawing/2014/main" id="{DE77433A-7043-6B25-C221-EE5BB9E9DD58}"/>
                </a:ext>
              </a:extLst>
            </p:cNvPr>
            <p:cNvGrpSpPr/>
            <p:nvPr/>
          </p:nvGrpSpPr>
          <p:grpSpPr>
            <a:xfrm>
              <a:off x="766885" y="1559382"/>
              <a:ext cx="367013" cy="4544118"/>
              <a:chOff x="2895768" y="5926611"/>
              <a:chExt cx="367013" cy="4544118"/>
            </a:xfrm>
          </p:grpSpPr>
          <p:grpSp>
            <p:nvGrpSpPr>
              <p:cNvPr id="1651" name="Gruppe 1650">
                <a:extLst>
                  <a:ext uri="{FF2B5EF4-FFF2-40B4-BE49-F238E27FC236}">
                    <a16:creationId xmlns:a16="http://schemas.microsoft.com/office/drawing/2014/main" id="{327D9582-4D85-2B38-A7C9-D9D1803D5AD6}"/>
                  </a:ext>
                </a:extLst>
              </p:cNvPr>
              <p:cNvGrpSpPr/>
              <p:nvPr/>
            </p:nvGrpSpPr>
            <p:grpSpPr>
              <a:xfrm>
                <a:off x="2895768" y="6360069"/>
                <a:ext cx="367013" cy="4110660"/>
                <a:chOff x="3479433" y="6945846"/>
                <a:chExt cx="367013" cy="4110660"/>
              </a:xfrm>
            </p:grpSpPr>
            <p:sp>
              <p:nvSpPr>
                <p:cNvPr id="1653" name="Tekstfelt 1652">
                  <a:extLst>
                    <a:ext uri="{FF2B5EF4-FFF2-40B4-BE49-F238E27FC236}">
                      <a16:creationId xmlns:a16="http://schemas.microsoft.com/office/drawing/2014/main" id="{E57CF01B-4E8A-56F6-3F39-4D1B19799ADD}"/>
                    </a:ext>
                  </a:extLst>
                </p:cNvPr>
                <p:cNvSpPr txBox="1"/>
                <p:nvPr/>
              </p:nvSpPr>
              <p:spPr>
                <a:xfrm>
                  <a:off x="3498274" y="10841062"/>
                  <a:ext cx="348172" cy="215444"/>
                </a:xfrm>
                <a:prstGeom prst="rect">
                  <a:avLst/>
                </a:prstGeom>
                <a:noFill/>
              </p:spPr>
              <p:txBody>
                <a:bodyPr wrap="none" rtlCol="0">
                  <a:spAutoFit/>
                </a:bodyPr>
                <a:lstStyle/>
                <a:p>
                  <a:r>
                    <a:rPr lang="da-DK" sz="800" dirty="0">
                      <a:solidFill>
                        <a:schemeClr val="bg1"/>
                      </a:solidFill>
                    </a:rPr>
                    <a:t>206</a:t>
                  </a:r>
                </a:p>
              </p:txBody>
            </p:sp>
            <p:sp>
              <p:nvSpPr>
                <p:cNvPr id="1654" name="Tekstfelt 1653">
                  <a:extLst>
                    <a:ext uri="{FF2B5EF4-FFF2-40B4-BE49-F238E27FC236}">
                      <a16:creationId xmlns:a16="http://schemas.microsoft.com/office/drawing/2014/main" id="{90BEA39E-7508-7F41-DA47-31B724EA61CC}"/>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55" name="Tekstfelt 1654">
                  <a:extLst>
                    <a:ext uri="{FF2B5EF4-FFF2-40B4-BE49-F238E27FC236}">
                      <a16:creationId xmlns:a16="http://schemas.microsoft.com/office/drawing/2014/main" id="{3EC8F818-8D85-9B33-22F0-E271C05C1978}"/>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56" name="Tekstfelt 1655">
                  <a:extLst>
                    <a:ext uri="{FF2B5EF4-FFF2-40B4-BE49-F238E27FC236}">
                      <a16:creationId xmlns:a16="http://schemas.microsoft.com/office/drawing/2014/main" id="{A0CC993E-FD49-1A62-7B95-7081AD7425E4}"/>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57" name="Tekstfelt 1656">
                  <a:extLst>
                    <a:ext uri="{FF2B5EF4-FFF2-40B4-BE49-F238E27FC236}">
                      <a16:creationId xmlns:a16="http://schemas.microsoft.com/office/drawing/2014/main" id="{1823E422-A393-00EE-FBE9-8D4ED12FB371}"/>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58" name="Tekstfelt 1657">
                  <a:extLst>
                    <a:ext uri="{FF2B5EF4-FFF2-40B4-BE49-F238E27FC236}">
                      <a16:creationId xmlns:a16="http://schemas.microsoft.com/office/drawing/2014/main" id="{0B4D66F2-BFF1-2BEC-2F33-E4199D669F28}"/>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59" name="Tekstfelt 1658">
                  <a:extLst>
                    <a:ext uri="{FF2B5EF4-FFF2-40B4-BE49-F238E27FC236}">
                      <a16:creationId xmlns:a16="http://schemas.microsoft.com/office/drawing/2014/main" id="{5389D72E-6B15-01E2-39D2-1FFE2C8F1377}"/>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60" name="Tekstfelt 1659">
                  <a:extLst>
                    <a:ext uri="{FF2B5EF4-FFF2-40B4-BE49-F238E27FC236}">
                      <a16:creationId xmlns:a16="http://schemas.microsoft.com/office/drawing/2014/main" id="{E0FCFA7B-F78E-5002-13E6-14CCEC3774CE}"/>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61" name="Tekstfelt 1660">
                  <a:extLst>
                    <a:ext uri="{FF2B5EF4-FFF2-40B4-BE49-F238E27FC236}">
                      <a16:creationId xmlns:a16="http://schemas.microsoft.com/office/drawing/2014/main" id="{671AE3D4-4BF3-CD04-8216-1580DADEF74F}"/>
                    </a:ext>
                  </a:extLst>
                </p:cNvPr>
                <p:cNvSpPr txBox="1"/>
                <p:nvPr/>
              </p:nvSpPr>
              <p:spPr>
                <a:xfrm>
                  <a:off x="3497665" y="10405145"/>
                  <a:ext cx="348172" cy="215444"/>
                </a:xfrm>
                <a:prstGeom prst="rect">
                  <a:avLst/>
                </a:prstGeom>
                <a:noFill/>
              </p:spPr>
              <p:txBody>
                <a:bodyPr wrap="none" rtlCol="0">
                  <a:spAutoFit/>
                </a:bodyPr>
                <a:lstStyle/>
                <a:p>
                  <a:r>
                    <a:rPr lang="da-DK" sz="800" dirty="0"/>
                    <a:t>207</a:t>
                  </a:r>
                </a:p>
              </p:txBody>
            </p:sp>
            <p:sp>
              <p:nvSpPr>
                <p:cNvPr id="1662" name="Tekstfelt 1661">
                  <a:extLst>
                    <a:ext uri="{FF2B5EF4-FFF2-40B4-BE49-F238E27FC236}">
                      <a16:creationId xmlns:a16="http://schemas.microsoft.com/office/drawing/2014/main" id="{7F595C5B-5FDB-72E3-EEC3-19D76C48A914}"/>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52" name="Tekstfelt 1651">
                <a:extLst>
                  <a:ext uri="{FF2B5EF4-FFF2-40B4-BE49-F238E27FC236}">
                    <a16:creationId xmlns:a16="http://schemas.microsoft.com/office/drawing/2014/main" id="{E734F1C9-AC29-F461-C246-329C773AF00F}"/>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cxnSp>
        <p:nvCxnSpPr>
          <p:cNvPr id="6" name="Lige pilforbindelse 5">
            <a:extLst>
              <a:ext uri="{FF2B5EF4-FFF2-40B4-BE49-F238E27FC236}">
                <a16:creationId xmlns:a16="http://schemas.microsoft.com/office/drawing/2014/main" id="{DD5D1015-56D9-747F-C1E2-EA05C377EEEE}"/>
              </a:ext>
            </a:extLst>
          </p:cNvPr>
          <p:cNvCxnSpPr>
            <a:cxnSpLocks noChangeAspect="1"/>
          </p:cNvCxnSpPr>
          <p:nvPr/>
        </p:nvCxnSpPr>
        <p:spPr>
          <a:xfrm>
            <a:off x="1153608" y="6081298"/>
            <a:ext cx="252000" cy="212400"/>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grpSp>
        <p:nvGrpSpPr>
          <p:cNvPr id="652" name="Gruppe 651">
            <a:extLst>
              <a:ext uri="{FF2B5EF4-FFF2-40B4-BE49-F238E27FC236}">
                <a16:creationId xmlns:a16="http://schemas.microsoft.com/office/drawing/2014/main" id="{59449588-FFEF-8EB4-3D63-6B20378E4630}"/>
              </a:ext>
            </a:extLst>
          </p:cNvPr>
          <p:cNvGrpSpPr/>
          <p:nvPr/>
        </p:nvGrpSpPr>
        <p:grpSpPr>
          <a:xfrm>
            <a:off x="5574580" y="49352"/>
            <a:ext cx="4062219" cy="4094094"/>
            <a:chOff x="5574580" y="49352"/>
            <a:chExt cx="4062219" cy="4094094"/>
          </a:xfrm>
        </p:grpSpPr>
        <p:grpSp>
          <p:nvGrpSpPr>
            <p:cNvPr id="653" name="Gruppe 652">
              <a:extLst>
                <a:ext uri="{FF2B5EF4-FFF2-40B4-BE49-F238E27FC236}">
                  <a16:creationId xmlns:a16="http://schemas.microsoft.com/office/drawing/2014/main" id="{297030F0-D63F-1E4A-D2E4-7E30B84B4865}"/>
                </a:ext>
              </a:extLst>
            </p:cNvPr>
            <p:cNvGrpSpPr/>
            <p:nvPr/>
          </p:nvGrpSpPr>
          <p:grpSpPr>
            <a:xfrm>
              <a:off x="6353607" y="389651"/>
              <a:ext cx="3283192" cy="3753795"/>
              <a:chOff x="7260331" y="0"/>
              <a:chExt cx="2578569" cy="3626260"/>
            </a:xfrm>
          </p:grpSpPr>
          <p:pic>
            <p:nvPicPr>
              <p:cNvPr id="1572" name="Billede 1571">
                <a:extLst>
                  <a:ext uri="{FF2B5EF4-FFF2-40B4-BE49-F238E27FC236}">
                    <a16:creationId xmlns:a16="http://schemas.microsoft.com/office/drawing/2014/main" id="{E5044E4B-F16C-5E26-5D31-F8FBE05995DB}"/>
                  </a:ext>
                </a:extLst>
              </p:cNvPr>
              <p:cNvPicPr>
                <a:picLocks noChangeAspect="1"/>
              </p:cNvPicPr>
              <p:nvPr/>
            </p:nvPicPr>
            <p:blipFill>
              <a:blip r:embed="rId4"/>
              <a:srcRect l="12802" t="15642" r="10372" b="21670"/>
              <a:stretch/>
            </p:blipFill>
            <p:spPr>
              <a:xfrm rot="5400000">
                <a:off x="6932214" y="707664"/>
                <a:ext cx="3136609" cy="2306064"/>
              </a:xfrm>
              <a:prstGeom prst="rect">
                <a:avLst/>
              </a:prstGeom>
            </p:spPr>
          </p:pic>
          <p:pic>
            <p:nvPicPr>
              <p:cNvPr id="1573" name="Billede 1572" descr="Et billede, der indeholder skærmbillede, Tablet, smartphone&#10;&#10;Automatisk genereret beskrivelse">
                <a:extLst>
                  <a:ext uri="{FF2B5EF4-FFF2-40B4-BE49-F238E27FC236}">
                    <a16:creationId xmlns:a16="http://schemas.microsoft.com/office/drawing/2014/main" id="{11F5000B-F396-54E9-B136-3A7DF239A709}"/>
                  </a:ext>
                </a:extLst>
              </p:cNvPr>
              <p:cNvPicPr>
                <a:picLocks noChangeAspect="1"/>
              </p:cNvPicPr>
              <p:nvPr/>
            </p:nvPicPr>
            <p:blipFill>
              <a:blip r:embed="rId5"/>
              <a:stretch>
                <a:fillRect/>
              </a:stretch>
            </p:blipFill>
            <p:spPr>
              <a:xfrm>
                <a:off x="7260331" y="0"/>
                <a:ext cx="2578569" cy="3626260"/>
              </a:xfrm>
              <a:prstGeom prst="rect">
                <a:avLst/>
              </a:prstGeom>
            </p:spPr>
          </p:pic>
        </p:grpSp>
        <p:pic>
          <p:nvPicPr>
            <p:cNvPr id="654" name="Picture 2" descr="Fyldstof, Pen, Fyldepen, Kontor, Skrive">
              <a:extLst>
                <a:ext uri="{FF2B5EF4-FFF2-40B4-BE49-F238E27FC236}">
                  <a16:creationId xmlns:a16="http://schemas.microsoft.com/office/drawing/2014/main" id="{96865193-6F1E-6B97-DEFC-BCC327C73100}"/>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3046573">
              <a:off x="5335761" y="288171"/>
              <a:ext cx="1536321" cy="1058683"/>
            </a:xfrm>
            <a:prstGeom prst="rect">
              <a:avLst/>
            </a:prstGeom>
            <a:noFill/>
            <a:extLst>
              <a:ext uri="{909E8E84-426E-40DD-AFC4-6F175D3DCCD1}">
                <a14:hiddenFill xmlns:a14="http://schemas.microsoft.com/office/drawing/2010/main">
                  <a:solidFill>
                    <a:srgbClr val="FFFFFF"/>
                  </a:solidFill>
                </a14:hiddenFill>
              </a:ext>
            </a:extLst>
          </p:spPr>
        </p:pic>
        <p:grpSp>
          <p:nvGrpSpPr>
            <p:cNvPr id="656" name="Gruppe 655">
              <a:extLst>
                <a:ext uri="{FF2B5EF4-FFF2-40B4-BE49-F238E27FC236}">
                  <a16:creationId xmlns:a16="http://schemas.microsoft.com/office/drawing/2014/main" id="{01EF1249-C79F-EDBE-D8EB-96DA168CF2BC}"/>
                </a:ext>
              </a:extLst>
            </p:cNvPr>
            <p:cNvGrpSpPr/>
            <p:nvPr/>
          </p:nvGrpSpPr>
          <p:grpSpPr>
            <a:xfrm>
              <a:off x="6573451" y="1106334"/>
              <a:ext cx="1859932" cy="528477"/>
              <a:chOff x="6615391" y="899202"/>
              <a:chExt cx="1859932" cy="528477"/>
            </a:xfrm>
          </p:grpSpPr>
          <p:grpSp>
            <p:nvGrpSpPr>
              <p:cNvPr id="1557" name="Gruppe 1556">
                <a:extLst>
                  <a:ext uri="{FF2B5EF4-FFF2-40B4-BE49-F238E27FC236}">
                    <a16:creationId xmlns:a16="http://schemas.microsoft.com/office/drawing/2014/main" id="{39BFAD49-C48E-D839-EB73-01D9329307D0}"/>
                  </a:ext>
                </a:extLst>
              </p:cNvPr>
              <p:cNvGrpSpPr/>
              <p:nvPr/>
            </p:nvGrpSpPr>
            <p:grpSpPr>
              <a:xfrm>
                <a:off x="6615391" y="901686"/>
                <a:ext cx="844416" cy="525993"/>
                <a:chOff x="5932613" y="2076403"/>
                <a:chExt cx="613954" cy="382432"/>
              </a:xfrm>
            </p:grpSpPr>
            <p:sp>
              <p:nvSpPr>
                <p:cNvPr id="1569" name="Tekstfelt 1568">
                  <a:extLst>
                    <a:ext uri="{FF2B5EF4-FFF2-40B4-BE49-F238E27FC236}">
                      <a16:creationId xmlns:a16="http://schemas.microsoft.com/office/drawing/2014/main" id="{C2A85261-AC54-E36C-A663-3CC94FA96A40}"/>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91</a:t>
                  </a:r>
                </a:p>
              </p:txBody>
            </p:sp>
            <p:sp>
              <p:nvSpPr>
                <p:cNvPr id="1570" name="Tekstfelt 1569">
                  <a:extLst>
                    <a:ext uri="{FF2B5EF4-FFF2-40B4-BE49-F238E27FC236}">
                      <a16:creationId xmlns:a16="http://schemas.microsoft.com/office/drawing/2014/main" id="{D4DBD2DE-6033-06D0-514C-74C10BEE8F36}"/>
                    </a:ext>
                  </a:extLst>
                </p:cNvPr>
                <p:cNvSpPr txBox="1"/>
                <p:nvPr/>
              </p:nvSpPr>
              <p:spPr>
                <a:xfrm>
                  <a:off x="6152081" y="2117747"/>
                  <a:ext cx="394486" cy="335661"/>
                </a:xfrm>
                <a:prstGeom prst="rect">
                  <a:avLst/>
                </a:prstGeom>
                <a:noFill/>
                <a:scene3d>
                  <a:camera prst="orthographicFront"/>
                  <a:lightRig rig="threePt" dir="t"/>
                </a:scene3d>
                <a:sp3d>
                  <a:bevelT h="38100"/>
                </a:sp3d>
              </p:spPr>
              <p:txBody>
                <a:bodyPr wrap="square" rtlCol="0">
                  <a:spAutoFit/>
                </a:bodyPr>
                <a:lstStyle/>
                <a:p>
                  <a:r>
                    <a:rPr lang="da-DK" sz="2400" dirty="0"/>
                    <a:t>Pa</a:t>
                  </a:r>
                </a:p>
              </p:txBody>
            </p:sp>
            <p:sp>
              <p:nvSpPr>
                <p:cNvPr id="1571" name="Tekstfelt 1570">
                  <a:extLst>
                    <a:ext uri="{FF2B5EF4-FFF2-40B4-BE49-F238E27FC236}">
                      <a16:creationId xmlns:a16="http://schemas.microsoft.com/office/drawing/2014/main" id="{79DACF57-C992-A372-BE79-B4AE25F0E39B}"/>
                    </a:ext>
                  </a:extLst>
                </p:cNvPr>
                <p:cNvSpPr txBox="1"/>
                <p:nvPr/>
              </p:nvSpPr>
              <p:spPr>
                <a:xfrm>
                  <a:off x="5932613" y="2076403"/>
                  <a:ext cx="353220" cy="223776"/>
                </a:xfrm>
                <a:prstGeom prst="rect">
                  <a:avLst/>
                </a:prstGeom>
                <a:noFill/>
              </p:spPr>
              <p:txBody>
                <a:bodyPr wrap="square" rtlCol="0">
                  <a:spAutoFit/>
                </a:bodyPr>
                <a:lstStyle/>
                <a:p>
                  <a:r>
                    <a:rPr lang="da-DK" sz="1400" dirty="0"/>
                    <a:t>224</a:t>
                  </a:r>
                </a:p>
              </p:txBody>
            </p:sp>
          </p:grpSp>
          <p:cxnSp>
            <p:nvCxnSpPr>
              <p:cNvPr id="1558" name="Lige pilforbindelse 1557">
                <a:extLst>
                  <a:ext uri="{FF2B5EF4-FFF2-40B4-BE49-F238E27FC236}">
                    <a16:creationId xmlns:a16="http://schemas.microsoft.com/office/drawing/2014/main" id="{4A7006EC-4064-BC46-8E53-E425E7967CED}"/>
                  </a:ext>
                </a:extLst>
              </p:cNvPr>
              <p:cNvCxnSpPr/>
              <p:nvPr/>
            </p:nvCxnSpPr>
            <p:spPr>
              <a:xfrm>
                <a:off x="7375331" y="1180715"/>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59" name="Gruppe 1558">
                <a:extLst>
                  <a:ext uri="{FF2B5EF4-FFF2-40B4-BE49-F238E27FC236}">
                    <a16:creationId xmlns:a16="http://schemas.microsoft.com/office/drawing/2014/main" id="{538D124B-B8C5-F044-8E42-463916E7325F}"/>
                  </a:ext>
                </a:extLst>
              </p:cNvPr>
              <p:cNvGrpSpPr/>
              <p:nvPr/>
            </p:nvGrpSpPr>
            <p:grpSpPr>
              <a:xfrm>
                <a:off x="7531326" y="899202"/>
                <a:ext cx="843619" cy="525993"/>
                <a:chOff x="5902163" y="2076403"/>
                <a:chExt cx="613375" cy="382432"/>
              </a:xfrm>
            </p:grpSpPr>
            <p:sp>
              <p:nvSpPr>
                <p:cNvPr id="1566" name="Tekstfelt 1565">
                  <a:extLst>
                    <a:ext uri="{FF2B5EF4-FFF2-40B4-BE49-F238E27FC236}">
                      <a16:creationId xmlns:a16="http://schemas.microsoft.com/office/drawing/2014/main" id="{4891C247-642B-5748-E5B9-7CCBBF5E3F63}"/>
                    </a:ext>
                  </a:extLst>
                </p:cNvPr>
                <p:cNvSpPr txBox="1"/>
                <p:nvPr/>
              </p:nvSpPr>
              <p:spPr>
                <a:xfrm>
                  <a:off x="594196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89</a:t>
                  </a:r>
                </a:p>
              </p:txBody>
            </p:sp>
            <p:sp>
              <p:nvSpPr>
                <p:cNvPr id="1567" name="Tekstfelt 1566">
                  <a:extLst>
                    <a:ext uri="{FF2B5EF4-FFF2-40B4-BE49-F238E27FC236}">
                      <a16:creationId xmlns:a16="http://schemas.microsoft.com/office/drawing/2014/main" id="{DB8BC406-0D17-64A0-C99B-FCA4FBD397DE}"/>
                    </a:ext>
                  </a:extLst>
                </p:cNvPr>
                <p:cNvSpPr txBox="1"/>
                <p:nvPr/>
              </p:nvSpPr>
              <p:spPr>
                <a:xfrm>
                  <a:off x="6126706" y="2117747"/>
                  <a:ext cx="388832" cy="335661"/>
                </a:xfrm>
                <a:prstGeom prst="rect">
                  <a:avLst/>
                </a:prstGeom>
                <a:noFill/>
                <a:scene3d>
                  <a:camera prst="orthographicFront"/>
                  <a:lightRig rig="threePt" dir="t"/>
                </a:scene3d>
                <a:sp3d>
                  <a:bevelT h="38100"/>
                </a:sp3d>
              </p:spPr>
              <p:txBody>
                <a:bodyPr wrap="square" rtlCol="0">
                  <a:spAutoFit/>
                </a:bodyPr>
                <a:lstStyle/>
                <a:p>
                  <a:r>
                    <a:rPr lang="da-DK" sz="2400" dirty="0"/>
                    <a:t>Ac</a:t>
                  </a:r>
                </a:p>
              </p:txBody>
            </p:sp>
            <p:sp>
              <p:nvSpPr>
                <p:cNvPr id="1568" name="Tekstfelt 1567">
                  <a:extLst>
                    <a:ext uri="{FF2B5EF4-FFF2-40B4-BE49-F238E27FC236}">
                      <a16:creationId xmlns:a16="http://schemas.microsoft.com/office/drawing/2014/main" id="{9C8B76F8-D83E-5D47-F2D5-D89707FFF9B4}"/>
                    </a:ext>
                  </a:extLst>
                </p:cNvPr>
                <p:cNvSpPr txBox="1"/>
                <p:nvPr/>
              </p:nvSpPr>
              <p:spPr>
                <a:xfrm>
                  <a:off x="5902163" y="2076403"/>
                  <a:ext cx="353220" cy="223776"/>
                </a:xfrm>
                <a:prstGeom prst="rect">
                  <a:avLst/>
                </a:prstGeom>
                <a:noFill/>
              </p:spPr>
              <p:txBody>
                <a:bodyPr wrap="square" rtlCol="0">
                  <a:spAutoFit/>
                </a:bodyPr>
                <a:lstStyle/>
                <a:p>
                  <a:r>
                    <a:rPr lang="da-DK" sz="1400" dirty="0"/>
                    <a:t>220</a:t>
                  </a:r>
                </a:p>
              </p:txBody>
            </p:sp>
          </p:grpSp>
          <p:cxnSp>
            <p:nvCxnSpPr>
              <p:cNvPr id="1560" name="Lige pilforbindelse 1559">
                <a:extLst>
                  <a:ext uri="{FF2B5EF4-FFF2-40B4-BE49-F238E27FC236}">
                    <a16:creationId xmlns:a16="http://schemas.microsoft.com/office/drawing/2014/main" id="{9DC6F1DE-AD67-9383-FD40-84066508D455}"/>
                  </a:ext>
                </a:extLst>
              </p:cNvPr>
              <p:cNvCxnSpPr/>
              <p:nvPr/>
            </p:nvCxnSpPr>
            <p:spPr>
              <a:xfrm>
                <a:off x="8295323" y="1181969"/>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grpSp>
      <p:grpSp>
        <p:nvGrpSpPr>
          <p:cNvPr id="2583" name="Gruppe 2582">
            <a:extLst>
              <a:ext uri="{FF2B5EF4-FFF2-40B4-BE49-F238E27FC236}">
                <a16:creationId xmlns:a16="http://schemas.microsoft.com/office/drawing/2014/main" id="{46655099-4EDA-C2EB-3CD4-A8B3ADC11C86}"/>
              </a:ext>
            </a:extLst>
          </p:cNvPr>
          <p:cNvGrpSpPr/>
          <p:nvPr/>
        </p:nvGrpSpPr>
        <p:grpSpPr>
          <a:xfrm>
            <a:off x="6225615" y="4658954"/>
            <a:ext cx="3506423" cy="576480"/>
            <a:chOff x="6225615" y="4658954"/>
            <a:chExt cx="3506423" cy="576480"/>
          </a:xfrm>
        </p:grpSpPr>
        <p:grpSp>
          <p:nvGrpSpPr>
            <p:cNvPr id="2519" name="Gruppe 2518">
              <a:extLst>
                <a:ext uri="{FF2B5EF4-FFF2-40B4-BE49-F238E27FC236}">
                  <a16:creationId xmlns:a16="http://schemas.microsoft.com/office/drawing/2014/main" id="{EFD7FA50-B377-50BF-60F1-50860579AC07}"/>
                </a:ext>
              </a:extLst>
            </p:cNvPr>
            <p:cNvGrpSpPr/>
            <p:nvPr/>
          </p:nvGrpSpPr>
          <p:grpSpPr>
            <a:xfrm>
              <a:off x="6225615" y="4661475"/>
              <a:ext cx="667465" cy="566405"/>
              <a:chOff x="5685555" y="3711707"/>
              <a:chExt cx="667465" cy="566405"/>
            </a:xfrm>
          </p:grpSpPr>
          <p:sp>
            <p:nvSpPr>
              <p:cNvPr id="2544" name="Rektangel 2543">
                <a:hlinkClick r:id="rId7" action="ppaction://hlinksldjump"/>
                <a:extLst>
                  <a:ext uri="{FF2B5EF4-FFF2-40B4-BE49-F238E27FC236}">
                    <a16:creationId xmlns:a16="http://schemas.microsoft.com/office/drawing/2014/main" id="{C83F5D58-E24D-FF0D-1284-29A9435F1ACA}"/>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45" name="Tekstfelt 2544">
                <a:hlinkClick r:id="rId7" action="ppaction://hlinksldjump"/>
                <a:extLst>
                  <a:ext uri="{FF2B5EF4-FFF2-40B4-BE49-F238E27FC236}">
                    <a16:creationId xmlns:a16="http://schemas.microsoft.com/office/drawing/2014/main" id="{A6AEF7DE-8A67-681C-93D9-C3EB2F0798F9}"/>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90</a:t>
                </a:r>
              </a:p>
            </p:txBody>
          </p:sp>
          <p:sp>
            <p:nvSpPr>
              <p:cNvPr id="2546" name="Tekstfelt 2545">
                <a:hlinkClick r:id="rId7" action="ppaction://hlinksldjump"/>
                <a:extLst>
                  <a:ext uri="{FF2B5EF4-FFF2-40B4-BE49-F238E27FC236}">
                    <a16:creationId xmlns:a16="http://schemas.microsoft.com/office/drawing/2014/main" id="{5C111CFB-BD38-EE46-1868-15E3E46A62B1}"/>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Th</a:t>
                </a:r>
                <a:endParaRPr lang="da-DK" sz="1600" dirty="0"/>
              </a:p>
            </p:txBody>
          </p:sp>
          <p:sp>
            <p:nvSpPr>
              <p:cNvPr id="2547" name="Tekstfelt 2546">
                <a:hlinkClick r:id="rId7" action="ppaction://hlinksldjump"/>
                <a:extLst>
                  <a:ext uri="{FF2B5EF4-FFF2-40B4-BE49-F238E27FC236}">
                    <a16:creationId xmlns:a16="http://schemas.microsoft.com/office/drawing/2014/main" id="{0D59E284-1CF2-567A-7736-4138D7BAD96A}"/>
                  </a:ext>
                </a:extLst>
              </p:cNvPr>
              <p:cNvSpPr txBox="1"/>
              <p:nvPr/>
            </p:nvSpPr>
            <p:spPr>
              <a:xfrm>
                <a:off x="5760208" y="3711707"/>
                <a:ext cx="550151" cy="215444"/>
              </a:xfrm>
              <a:prstGeom prst="rect">
                <a:avLst/>
              </a:prstGeom>
              <a:noFill/>
              <a:scene3d>
                <a:camera prst="orthographicFront"/>
                <a:lightRig rig="threePt" dir="t"/>
              </a:scene3d>
              <a:sp3d>
                <a:bevelT h="38100"/>
              </a:sp3d>
            </p:spPr>
            <p:txBody>
              <a:bodyPr wrap="none" rtlCol="0">
                <a:spAutoFit/>
              </a:bodyPr>
              <a:lstStyle/>
              <a:p>
                <a:r>
                  <a:rPr lang="da-DK" sz="800" dirty="0"/>
                  <a:t>Thorium</a:t>
                </a:r>
              </a:p>
            </p:txBody>
          </p:sp>
          <p:sp>
            <p:nvSpPr>
              <p:cNvPr id="2548" name="Tekstfelt 2547">
                <a:hlinkClick r:id="rId7" action="ppaction://hlinksldjump"/>
                <a:extLst>
                  <a:ext uri="{FF2B5EF4-FFF2-40B4-BE49-F238E27FC236}">
                    <a16:creationId xmlns:a16="http://schemas.microsoft.com/office/drawing/2014/main" id="{EEA239B2-F014-64BD-A339-B951430687FA}"/>
                  </a:ext>
                </a:extLst>
              </p:cNvPr>
              <p:cNvSpPr txBox="1"/>
              <p:nvPr/>
            </p:nvSpPr>
            <p:spPr>
              <a:xfrm>
                <a:off x="5685555" y="3844047"/>
                <a:ext cx="391454" cy="246221"/>
              </a:xfrm>
              <a:prstGeom prst="rect">
                <a:avLst/>
              </a:prstGeom>
              <a:noFill/>
            </p:spPr>
            <p:txBody>
              <a:bodyPr wrap="none" rtlCol="0">
                <a:spAutoFit/>
              </a:bodyPr>
              <a:lstStyle/>
              <a:p>
                <a:r>
                  <a:rPr lang="da-DK" sz="1000" dirty="0"/>
                  <a:t>220</a:t>
                </a:r>
              </a:p>
            </p:txBody>
          </p:sp>
        </p:grpSp>
        <p:grpSp>
          <p:nvGrpSpPr>
            <p:cNvPr id="2559" name="Gruppe 2558">
              <a:extLst>
                <a:ext uri="{FF2B5EF4-FFF2-40B4-BE49-F238E27FC236}">
                  <a16:creationId xmlns:a16="http://schemas.microsoft.com/office/drawing/2014/main" id="{A99903D5-3696-5013-FA2F-AB994145A913}"/>
                </a:ext>
              </a:extLst>
            </p:cNvPr>
            <p:cNvGrpSpPr/>
            <p:nvPr/>
          </p:nvGrpSpPr>
          <p:grpSpPr>
            <a:xfrm>
              <a:off x="6929686" y="4658954"/>
              <a:ext cx="667465" cy="566405"/>
              <a:chOff x="5685555" y="3711707"/>
              <a:chExt cx="667465" cy="566405"/>
            </a:xfrm>
          </p:grpSpPr>
          <p:sp>
            <p:nvSpPr>
              <p:cNvPr id="2560" name="Rektangel 2559">
                <a:hlinkClick r:id="rId7" action="ppaction://hlinksldjump"/>
                <a:extLst>
                  <a:ext uri="{FF2B5EF4-FFF2-40B4-BE49-F238E27FC236}">
                    <a16:creationId xmlns:a16="http://schemas.microsoft.com/office/drawing/2014/main" id="{B3813758-C5D8-307F-CD6D-3EBF55635721}"/>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61" name="Tekstfelt 2560">
                <a:hlinkClick r:id="rId7" action="ppaction://hlinksldjump"/>
                <a:extLst>
                  <a:ext uri="{FF2B5EF4-FFF2-40B4-BE49-F238E27FC236}">
                    <a16:creationId xmlns:a16="http://schemas.microsoft.com/office/drawing/2014/main" id="{AD5279E3-C152-8CA8-31CA-F1AD690B2C79}"/>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90</a:t>
                </a:r>
              </a:p>
            </p:txBody>
          </p:sp>
          <p:sp>
            <p:nvSpPr>
              <p:cNvPr id="2562" name="Tekstfelt 2561">
                <a:hlinkClick r:id="rId7" action="ppaction://hlinksldjump"/>
                <a:extLst>
                  <a:ext uri="{FF2B5EF4-FFF2-40B4-BE49-F238E27FC236}">
                    <a16:creationId xmlns:a16="http://schemas.microsoft.com/office/drawing/2014/main" id="{84F115C3-395A-6F0F-C6AF-542B2399B046}"/>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Th</a:t>
                </a:r>
                <a:endParaRPr lang="da-DK" sz="1600" dirty="0"/>
              </a:p>
            </p:txBody>
          </p:sp>
          <p:sp>
            <p:nvSpPr>
              <p:cNvPr id="2563" name="Tekstfelt 2562">
                <a:hlinkClick r:id="rId7" action="ppaction://hlinksldjump"/>
                <a:extLst>
                  <a:ext uri="{FF2B5EF4-FFF2-40B4-BE49-F238E27FC236}">
                    <a16:creationId xmlns:a16="http://schemas.microsoft.com/office/drawing/2014/main" id="{6AABA531-80C3-46A3-7B03-057145F5EA51}"/>
                  </a:ext>
                </a:extLst>
              </p:cNvPr>
              <p:cNvSpPr txBox="1"/>
              <p:nvPr/>
            </p:nvSpPr>
            <p:spPr>
              <a:xfrm>
                <a:off x="5760208" y="3711707"/>
                <a:ext cx="550151" cy="215444"/>
              </a:xfrm>
              <a:prstGeom prst="rect">
                <a:avLst/>
              </a:prstGeom>
              <a:noFill/>
              <a:scene3d>
                <a:camera prst="orthographicFront"/>
                <a:lightRig rig="threePt" dir="t"/>
              </a:scene3d>
              <a:sp3d>
                <a:bevelT h="38100"/>
              </a:sp3d>
            </p:spPr>
            <p:txBody>
              <a:bodyPr wrap="none" rtlCol="0">
                <a:spAutoFit/>
              </a:bodyPr>
              <a:lstStyle/>
              <a:p>
                <a:r>
                  <a:rPr lang="da-DK" sz="800" dirty="0"/>
                  <a:t>Thorium</a:t>
                </a:r>
              </a:p>
            </p:txBody>
          </p:sp>
          <p:sp>
            <p:nvSpPr>
              <p:cNvPr id="2564" name="Tekstfelt 2563">
                <a:hlinkClick r:id="rId7" action="ppaction://hlinksldjump"/>
                <a:extLst>
                  <a:ext uri="{FF2B5EF4-FFF2-40B4-BE49-F238E27FC236}">
                    <a16:creationId xmlns:a16="http://schemas.microsoft.com/office/drawing/2014/main" id="{9CCE3AC1-0AF9-168E-B69B-61E76B263CB0}"/>
                  </a:ext>
                </a:extLst>
              </p:cNvPr>
              <p:cNvSpPr txBox="1"/>
              <p:nvPr/>
            </p:nvSpPr>
            <p:spPr>
              <a:xfrm>
                <a:off x="5685555" y="3844047"/>
                <a:ext cx="391454" cy="246221"/>
              </a:xfrm>
              <a:prstGeom prst="rect">
                <a:avLst/>
              </a:prstGeom>
              <a:noFill/>
            </p:spPr>
            <p:txBody>
              <a:bodyPr wrap="none" rtlCol="0">
                <a:spAutoFit/>
              </a:bodyPr>
              <a:lstStyle/>
              <a:p>
                <a:r>
                  <a:rPr lang="da-DK" sz="1000" dirty="0"/>
                  <a:t>222</a:t>
                </a:r>
              </a:p>
            </p:txBody>
          </p:sp>
        </p:grpSp>
        <p:grpSp>
          <p:nvGrpSpPr>
            <p:cNvPr id="2565" name="Gruppe 2564">
              <a:extLst>
                <a:ext uri="{FF2B5EF4-FFF2-40B4-BE49-F238E27FC236}">
                  <a16:creationId xmlns:a16="http://schemas.microsoft.com/office/drawing/2014/main" id="{E7CAD201-B2A2-548B-3C15-858961D1ED9F}"/>
                </a:ext>
              </a:extLst>
            </p:cNvPr>
            <p:cNvGrpSpPr/>
            <p:nvPr/>
          </p:nvGrpSpPr>
          <p:grpSpPr>
            <a:xfrm>
              <a:off x="7645092" y="4663994"/>
              <a:ext cx="667465" cy="566405"/>
              <a:chOff x="5685555" y="3711707"/>
              <a:chExt cx="667465" cy="566405"/>
            </a:xfrm>
          </p:grpSpPr>
          <p:sp>
            <p:nvSpPr>
              <p:cNvPr id="2566" name="Rektangel 2565">
                <a:hlinkClick r:id="rId7" action="ppaction://hlinksldjump"/>
                <a:extLst>
                  <a:ext uri="{FF2B5EF4-FFF2-40B4-BE49-F238E27FC236}">
                    <a16:creationId xmlns:a16="http://schemas.microsoft.com/office/drawing/2014/main" id="{25C04059-B899-7624-F7A1-D2956E73EC37}"/>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67" name="Tekstfelt 2566">
                <a:hlinkClick r:id="rId7" action="ppaction://hlinksldjump"/>
                <a:extLst>
                  <a:ext uri="{FF2B5EF4-FFF2-40B4-BE49-F238E27FC236}">
                    <a16:creationId xmlns:a16="http://schemas.microsoft.com/office/drawing/2014/main" id="{D3843F0D-7D95-BD82-8EEF-476BD28CA7B1}"/>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89</a:t>
                </a:r>
              </a:p>
            </p:txBody>
          </p:sp>
          <p:sp>
            <p:nvSpPr>
              <p:cNvPr id="2568" name="Tekstfelt 2567">
                <a:hlinkClick r:id="rId7" action="ppaction://hlinksldjump"/>
                <a:extLst>
                  <a:ext uri="{FF2B5EF4-FFF2-40B4-BE49-F238E27FC236}">
                    <a16:creationId xmlns:a16="http://schemas.microsoft.com/office/drawing/2014/main" id="{8981C531-7C8E-ACD7-D2D6-8E1D2DACFB89}"/>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Ac</a:t>
                </a:r>
              </a:p>
            </p:txBody>
          </p:sp>
          <p:sp>
            <p:nvSpPr>
              <p:cNvPr id="2569" name="Tekstfelt 2568">
                <a:hlinkClick r:id="rId7" action="ppaction://hlinksldjump"/>
                <a:extLst>
                  <a:ext uri="{FF2B5EF4-FFF2-40B4-BE49-F238E27FC236}">
                    <a16:creationId xmlns:a16="http://schemas.microsoft.com/office/drawing/2014/main" id="{A1329D3F-3309-1559-5C2C-0A737A962531}"/>
                  </a:ext>
                </a:extLst>
              </p:cNvPr>
              <p:cNvSpPr txBox="1"/>
              <p:nvPr/>
            </p:nvSpPr>
            <p:spPr>
              <a:xfrm>
                <a:off x="5739736" y="3711707"/>
                <a:ext cx="583814" cy="215444"/>
              </a:xfrm>
              <a:prstGeom prst="rect">
                <a:avLst/>
              </a:prstGeom>
              <a:noFill/>
              <a:scene3d>
                <a:camera prst="orthographicFront"/>
                <a:lightRig rig="threePt" dir="t"/>
              </a:scene3d>
              <a:sp3d>
                <a:bevelT h="38100"/>
              </a:sp3d>
            </p:spPr>
            <p:txBody>
              <a:bodyPr wrap="none" rtlCol="0">
                <a:spAutoFit/>
              </a:bodyPr>
              <a:lstStyle/>
              <a:p>
                <a:r>
                  <a:rPr lang="da-DK" sz="800" dirty="0"/>
                  <a:t>Actinium</a:t>
                </a:r>
              </a:p>
            </p:txBody>
          </p:sp>
          <p:sp>
            <p:nvSpPr>
              <p:cNvPr id="2570" name="Tekstfelt 2569">
                <a:hlinkClick r:id="rId7" action="ppaction://hlinksldjump"/>
                <a:extLst>
                  <a:ext uri="{FF2B5EF4-FFF2-40B4-BE49-F238E27FC236}">
                    <a16:creationId xmlns:a16="http://schemas.microsoft.com/office/drawing/2014/main" id="{1132C6CF-5BB7-9A72-65E6-F2499EE66F90}"/>
                  </a:ext>
                </a:extLst>
              </p:cNvPr>
              <p:cNvSpPr txBox="1"/>
              <p:nvPr/>
            </p:nvSpPr>
            <p:spPr>
              <a:xfrm>
                <a:off x="5685555" y="3844047"/>
                <a:ext cx="391454" cy="246221"/>
              </a:xfrm>
              <a:prstGeom prst="rect">
                <a:avLst/>
              </a:prstGeom>
              <a:noFill/>
            </p:spPr>
            <p:txBody>
              <a:bodyPr wrap="none" rtlCol="0">
                <a:spAutoFit/>
              </a:bodyPr>
              <a:lstStyle/>
              <a:p>
                <a:r>
                  <a:rPr lang="da-DK" sz="1000" dirty="0"/>
                  <a:t>218</a:t>
                </a:r>
              </a:p>
            </p:txBody>
          </p:sp>
        </p:grpSp>
        <p:grpSp>
          <p:nvGrpSpPr>
            <p:cNvPr id="2571" name="Gruppe 2570">
              <a:extLst>
                <a:ext uri="{FF2B5EF4-FFF2-40B4-BE49-F238E27FC236}">
                  <a16:creationId xmlns:a16="http://schemas.microsoft.com/office/drawing/2014/main" id="{FF5D6273-C99B-DA68-37E3-609140D1E507}"/>
                </a:ext>
              </a:extLst>
            </p:cNvPr>
            <p:cNvGrpSpPr/>
            <p:nvPr/>
          </p:nvGrpSpPr>
          <p:grpSpPr>
            <a:xfrm>
              <a:off x="8349166" y="4669029"/>
              <a:ext cx="667465" cy="566405"/>
              <a:chOff x="5685555" y="3711707"/>
              <a:chExt cx="667465" cy="566405"/>
            </a:xfrm>
          </p:grpSpPr>
          <p:sp>
            <p:nvSpPr>
              <p:cNvPr id="2572" name="Rektangel 2571">
                <a:hlinkClick r:id="rId7" action="ppaction://hlinksldjump"/>
                <a:extLst>
                  <a:ext uri="{FF2B5EF4-FFF2-40B4-BE49-F238E27FC236}">
                    <a16:creationId xmlns:a16="http://schemas.microsoft.com/office/drawing/2014/main" id="{B6376705-4ED8-4D5F-5157-6E4B7495E73C}"/>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73" name="Tekstfelt 2572">
                <a:hlinkClick r:id="rId7" action="ppaction://hlinksldjump"/>
                <a:extLst>
                  <a:ext uri="{FF2B5EF4-FFF2-40B4-BE49-F238E27FC236}">
                    <a16:creationId xmlns:a16="http://schemas.microsoft.com/office/drawing/2014/main" id="{1C102B4E-90BD-85E5-9919-48FBF5C8EE2A}"/>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89</a:t>
                </a:r>
              </a:p>
            </p:txBody>
          </p:sp>
          <p:sp>
            <p:nvSpPr>
              <p:cNvPr id="2574" name="Tekstfelt 2573">
                <a:hlinkClick r:id="rId7" action="ppaction://hlinksldjump"/>
                <a:extLst>
                  <a:ext uri="{FF2B5EF4-FFF2-40B4-BE49-F238E27FC236}">
                    <a16:creationId xmlns:a16="http://schemas.microsoft.com/office/drawing/2014/main" id="{856A7B97-08A6-669A-852D-4A45A0378DAB}"/>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Ac</a:t>
                </a:r>
              </a:p>
            </p:txBody>
          </p:sp>
          <p:sp>
            <p:nvSpPr>
              <p:cNvPr id="2575" name="Tekstfelt 2574">
                <a:hlinkClick r:id="rId7" action="ppaction://hlinksldjump"/>
                <a:extLst>
                  <a:ext uri="{FF2B5EF4-FFF2-40B4-BE49-F238E27FC236}">
                    <a16:creationId xmlns:a16="http://schemas.microsoft.com/office/drawing/2014/main" id="{0A75E8D5-5415-764C-7163-570878F9E3B0}"/>
                  </a:ext>
                </a:extLst>
              </p:cNvPr>
              <p:cNvSpPr txBox="1"/>
              <p:nvPr/>
            </p:nvSpPr>
            <p:spPr>
              <a:xfrm>
                <a:off x="5739736" y="3711707"/>
                <a:ext cx="583814" cy="215444"/>
              </a:xfrm>
              <a:prstGeom prst="rect">
                <a:avLst/>
              </a:prstGeom>
              <a:noFill/>
              <a:scene3d>
                <a:camera prst="orthographicFront"/>
                <a:lightRig rig="threePt" dir="t"/>
              </a:scene3d>
              <a:sp3d>
                <a:bevelT h="38100"/>
              </a:sp3d>
            </p:spPr>
            <p:txBody>
              <a:bodyPr wrap="none" rtlCol="0">
                <a:spAutoFit/>
              </a:bodyPr>
              <a:lstStyle/>
              <a:p>
                <a:r>
                  <a:rPr lang="da-DK" sz="800" dirty="0"/>
                  <a:t>Actinium</a:t>
                </a:r>
              </a:p>
            </p:txBody>
          </p:sp>
          <p:sp>
            <p:nvSpPr>
              <p:cNvPr id="2576" name="Tekstfelt 2575">
                <a:hlinkClick r:id="rId7" action="ppaction://hlinksldjump"/>
                <a:extLst>
                  <a:ext uri="{FF2B5EF4-FFF2-40B4-BE49-F238E27FC236}">
                    <a16:creationId xmlns:a16="http://schemas.microsoft.com/office/drawing/2014/main" id="{820C87D0-5D7F-73C5-77B2-E2298F5A505C}"/>
                  </a:ext>
                </a:extLst>
              </p:cNvPr>
              <p:cNvSpPr txBox="1"/>
              <p:nvPr/>
            </p:nvSpPr>
            <p:spPr>
              <a:xfrm>
                <a:off x="5685555" y="3844047"/>
                <a:ext cx="391454" cy="246221"/>
              </a:xfrm>
              <a:prstGeom prst="rect">
                <a:avLst/>
              </a:prstGeom>
              <a:noFill/>
            </p:spPr>
            <p:txBody>
              <a:bodyPr wrap="none" rtlCol="0">
                <a:spAutoFit/>
              </a:bodyPr>
              <a:lstStyle/>
              <a:p>
                <a:r>
                  <a:rPr lang="da-DK" sz="1000" dirty="0"/>
                  <a:t>222</a:t>
                </a:r>
              </a:p>
            </p:txBody>
          </p:sp>
        </p:grpSp>
        <p:grpSp>
          <p:nvGrpSpPr>
            <p:cNvPr id="2577" name="Gruppe 2576">
              <a:extLst>
                <a:ext uri="{FF2B5EF4-FFF2-40B4-BE49-F238E27FC236}">
                  <a16:creationId xmlns:a16="http://schemas.microsoft.com/office/drawing/2014/main" id="{917838F6-AF32-1B61-1C6D-2995DFC4EF79}"/>
                </a:ext>
              </a:extLst>
            </p:cNvPr>
            <p:cNvGrpSpPr/>
            <p:nvPr/>
          </p:nvGrpSpPr>
          <p:grpSpPr>
            <a:xfrm>
              <a:off x="9064573" y="4662726"/>
              <a:ext cx="667465" cy="566405"/>
              <a:chOff x="5685555" y="3711707"/>
              <a:chExt cx="667465" cy="566405"/>
            </a:xfrm>
          </p:grpSpPr>
          <p:sp>
            <p:nvSpPr>
              <p:cNvPr id="2578" name="Rektangel 2577">
                <a:hlinkClick r:id="rId7" action="ppaction://hlinksldjump"/>
                <a:extLst>
                  <a:ext uri="{FF2B5EF4-FFF2-40B4-BE49-F238E27FC236}">
                    <a16:creationId xmlns:a16="http://schemas.microsoft.com/office/drawing/2014/main" id="{2BAB3BC6-EA21-689A-1E40-DF52B62B743C}"/>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79" name="Tekstfelt 2578">
                <a:hlinkClick r:id="rId7" action="ppaction://hlinksldjump"/>
                <a:extLst>
                  <a:ext uri="{FF2B5EF4-FFF2-40B4-BE49-F238E27FC236}">
                    <a16:creationId xmlns:a16="http://schemas.microsoft.com/office/drawing/2014/main" id="{B069F643-85E7-F93C-D7B5-51CDEFA836E8}"/>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88</a:t>
                </a:r>
              </a:p>
            </p:txBody>
          </p:sp>
          <p:sp>
            <p:nvSpPr>
              <p:cNvPr id="2580" name="Tekstfelt 2579">
                <a:hlinkClick r:id="rId7" action="ppaction://hlinksldjump"/>
                <a:extLst>
                  <a:ext uri="{FF2B5EF4-FFF2-40B4-BE49-F238E27FC236}">
                    <a16:creationId xmlns:a16="http://schemas.microsoft.com/office/drawing/2014/main" id="{A3FECAF8-84CF-0AB1-BB3B-EA5DFA86CEDA}"/>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Ra</a:t>
                </a:r>
              </a:p>
            </p:txBody>
          </p:sp>
          <p:sp>
            <p:nvSpPr>
              <p:cNvPr id="2581" name="Tekstfelt 2580">
                <a:hlinkClick r:id="rId7" action="ppaction://hlinksldjump"/>
                <a:extLst>
                  <a:ext uri="{FF2B5EF4-FFF2-40B4-BE49-F238E27FC236}">
                    <a16:creationId xmlns:a16="http://schemas.microsoft.com/office/drawing/2014/main" id="{692FD381-2193-42E0-75D9-A7A07DB28E53}"/>
                  </a:ext>
                </a:extLst>
              </p:cNvPr>
              <p:cNvSpPr txBox="1"/>
              <p:nvPr/>
            </p:nvSpPr>
            <p:spPr>
              <a:xfrm>
                <a:off x="5760208" y="3711707"/>
                <a:ext cx="529312" cy="215444"/>
              </a:xfrm>
              <a:prstGeom prst="rect">
                <a:avLst/>
              </a:prstGeom>
              <a:noFill/>
              <a:scene3d>
                <a:camera prst="orthographicFront"/>
                <a:lightRig rig="threePt" dir="t"/>
              </a:scene3d>
              <a:sp3d>
                <a:bevelT h="38100"/>
              </a:sp3d>
            </p:spPr>
            <p:txBody>
              <a:bodyPr wrap="none" rtlCol="0">
                <a:spAutoFit/>
              </a:bodyPr>
              <a:lstStyle/>
              <a:p>
                <a:r>
                  <a:rPr lang="da-DK" sz="800" dirty="0"/>
                  <a:t>Radium</a:t>
                </a:r>
              </a:p>
            </p:txBody>
          </p:sp>
          <p:sp>
            <p:nvSpPr>
              <p:cNvPr id="2582" name="Tekstfelt 2581">
                <a:hlinkClick r:id="rId7" action="ppaction://hlinksldjump"/>
                <a:extLst>
                  <a:ext uri="{FF2B5EF4-FFF2-40B4-BE49-F238E27FC236}">
                    <a16:creationId xmlns:a16="http://schemas.microsoft.com/office/drawing/2014/main" id="{F55C3E05-FBD8-F5F6-4A04-73ECC0C96012}"/>
                  </a:ext>
                </a:extLst>
              </p:cNvPr>
              <p:cNvSpPr txBox="1"/>
              <p:nvPr/>
            </p:nvSpPr>
            <p:spPr>
              <a:xfrm>
                <a:off x="5685555" y="3844047"/>
                <a:ext cx="391454" cy="246221"/>
              </a:xfrm>
              <a:prstGeom prst="rect">
                <a:avLst/>
              </a:prstGeom>
              <a:noFill/>
            </p:spPr>
            <p:txBody>
              <a:bodyPr wrap="none" rtlCol="0">
                <a:spAutoFit/>
              </a:bodyPr>
              <a:lstStyle/>
              <a:p>
                <a:r>
                  <a:rPr lang="da-DK" sz="1000" dirty="0"/>
                  <a:t>218</a:t>
                </a:r>
              </a:p>
            </p:txBody>
          </p:sp>
        </p:grpSp>
      </p:grpSp>
      <p:grpSp>
        <p:nvGrpSpPr>
          <p:cNvPr id="2584" name="Gruppe 2583">
            <a:extLst>
              <a:ext uri="{FF2B5EF4-FFF2-40B4-BE49-F238E27FC236}">
                <a16:creationId xmlns:a16="http://schemas.microsoft.com/office/drawing/2014/main" id="{F35E9F7E-3633-BA0F-E674-BC1CCCB5E11A}"/>
              </a:ext>
            </a:extLst>
          </p:cNvPr>
          <p:cNvGrpSpPr/>
          <p:nvPr/>
        </p:nvGrpSpPr>
        <p:grpSpPr>
          <a:xfrm>
            <a:off x="6215534" y="5344133"/>
            <a:ext cx="3525365" cy="576480"/>
            <a:chOff x="6225615" y="4658954"/>
            <a:chExt cx="3525365" cy="576480"/>
          </a:xfrm>
        </p:grpSpPr>
        <p:grpSp>
          <p:nvGrpSpPr>
            <p:cNvPr id="2585" name="Gruppe 2584">
              <a:extLst>
                <a:ext uri="{FF2B5EF4-FFF2-40B4-BE49-F238E27FC236}">
                  <a16:creationId xmlns:a16="http://schemas.microsoft.com/office/drawing/2014/main" id="{84EC41AA-9DD3-D765-0735-4B9050FCEC92}"/>
                </a:ext>
              </a:extLst>
            </p:cNvPr>
            <p:cNvGrpSpPr/>
            <p:nvPr/>
          </p:nvGrpSpPr>
          <p:grpSpPr>
            <a:xfrm>
              <a:off x="6225615" y="4661475"/>
              <a:ext cx="667465" cy="566405"/>
              <a:chOff x="5685555" y="3711707"/>
              <a:chExt cx="667465" cy="566405"/>
            </a:xfrm>
          </p:grpSpPr>
          <p:sp>
            <p:nvSpPr>
              <p:cNvPr id="2610" name="Rektangel 2609">
                <a:hlinkClick r:id="rId7" action="ppaction://hlinksldjump"/>
                <a:extLst>
                  <a:ext uri="{FF2B5EF4-FFF2-40B4-BE49-F238E27FC236}">
                    <a16:creationId xmlns:a16="http://schemas.microsoft.com/office/drawing/2014/main" id="{8F41476D-5B0F-715F-28BE-C1EF0B468B2A}"/>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11" name="Tekstfelt 2610">
                <a:hlinkClick r:id="rId7" action="ppaction://hlinksldjump"/>
                <a:extLst>
                  <a:ext uri="{FF2B5EF4-FFF2-40B4-BE49-F238E27FC236}">
                    <a16:creationId xmlns:a16="http://schemas.microsoft.com/office/drawing/2014/main" id="{E3CE9BCB-570B-3400-BB9A-0470BD9A990C}"/>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88</a:t>
                </a:r>
              </a:p>
            </p:txBody>
          </p:sp>
          <p:sp>
            <p:nvSpPr>
              <p:cNvPr id="2612" name="Tekstfelt 2611">
                <a:hlinkClick r:id="rId7" action="ppaction://hlinksldjump"/>
                <a:extLst>
                  <a:ext uri="{FF2B5EF4-FFF2-40B4-BE49-F238E27FC236}">
                    <a16:creationId xmlns:a16="http://schemas.microsoft.com/office/drawing/2014/main" id="{7F51003A-86EF-F7B9-48CC-A57DEE78AD91}"/>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Ra</a:t>
                </a:r>
              </a:p>
            </p:txBody>
          </p:sp>
          <p:sp>
            <p:nvSpPr>
              <p:cNvPr id="2613" name="Tekstfelt 2612">
                <a:hlinkClick r:id="rId7" action="ppaction://hlinksldjump"/>
                <a:extLst>
                  <a:ext uri="{FF2B5EF4-FFF2-40B4-BE49-F238E27FC236}">
                    <a16:creationId xmlns:a16="http://schemas.microsoft.com/office/drawing/2014/main" id="{69C865EB-3651-3AED-1058-FF7F031DA756}"/>
                  </a:ext>
                </a:extLst>
              </p:cNvPr>
              <p:cNvSpPr txBox="1"/>
              <p:nvPr/>
            </p:nvSpPr>
            <p:spPr>
              <a:xfrm>
                <a:off x="5760208" y="3711707"/>
                <a:ext cx="529312" cy="215444"/>
              </a:xfrm>
              <a:prstGeom prst="rect">
                <a:avLst/>
              </a:prstGeom>
              <a:noFill/>
              <a:scene3d>
                <a:camera prst="orthographicFront"/>
                <a:lightRig rig="threePt" dir="t"/>
              </a:scene3d>
              <a:sp3d>
                <a:bevelT h="38100"/>
              </a:sp3d>
            </p:spPr>
            <p:txBody>
              <a:bodyPr wrap="none" rtlCol="0">
                <a:spAutoFit/>
              </a:bodyPr>
              <a:lstStyle/>
              <a:p>
                <a:r>
                  <a:rPr lang="da-DK" sz="800" dirty="0"/>
                  <a:t>Radium</a:t>
                </a:r>
              </a:p>
            </p:txBody>
          </p:sp>
          <p:sp>
            <p:nvSpPr>
              <p:cNvPr id="2614" name="Tekstfelt 2613">
                <a:hlinkClick r:id="rId7" action="ppaction://hlinksldjump"/>
                <a:extLst>
                  <a:ext uri="{FF2B5EF4-FFF2-40B4-BE49-F238E27FC236}">
                    <a16:creationId xmlns:a16="http://schemas.microsoft.com/office/drawing/2014/main" id="{D8D64FEE-E3E6-5E42-300D-764E109EB6CB}"/>
                  </a:ext>
                </a:extLst>
              </p:cNvPr>
              <p:cNvSpPr txBox="1"/>
              <p:nvPr/>
            </p:nvSpPr>
            <p:spPr>
              <a:xfrm>
                <a:off x="5685555" y="3844047"/>
                <a:ext cx="391454" cy="246221"/>
              </a:xfrm>
              <a:prstGeom prst="rect">
                <a:avLst/>
              </a:prstGeom>
              <a:noFill/>
            </p:spPr>
            <p:txBody>
              <a:bodyPr wrap="none" rtlCol="0">
                <a:spAutoFit/>
              </a:bodyPr>
              <a:lstStyle/>
              <a:p>
                <a:r>
                  <a:rPr lang="da-DK" sz="1000" dirty="0"/>
                  <a:t>220</a:t>
                </a:r>
              </a:p>
            </p:txBody>
          </p:sp>
        </p:grpSp>
        <p:grpSp>
          <p:nvGrpSpPr>
            <p:cNvPr id="2586" name="Gruppe 2585">
              <a:extLst>
                <a:ext uri="{FF2B5EF4-FFF2-40B4-BE49-F238E27FC236}">
                  <a16:creationId xmlns:a16="http://schemas.microsoft.com/office/drawing/2014/main" id="{7A0995A7-EA25-3677-0655-9FB0E64B11A4}"/>
                </a:ext>
              </a:extLst>
            </p:cNvPr>
            <p:cNvGrpSpPr/>
            <p:nvPr/>
          </p:nvGrpSpPr>
          <p:grpSpPr>
            <a:xfrm>
              <a:off x="6929686" y="4658954"/>
              <a:ext cx="667465" cy="566405"/>
              <a:chOff x="5685555" y="3711707"/>
              <a:chExt cx="667465" cy="566405"/>
            </a:xfrm>
          </p:grpSpPr>
          <p:sp>
            <p:nvSpPr>
              <p:cNvPr id="2605" name="Rektangel 2604">
                <a:hlinkClick r:id="rId8" action="ppaction://hlinksldjump"/>
                <a:extLst>
                  <a:ext uri="{FF2B5EF4-FFF2-40B4-BE49-F238E27FC236}">
                    <a16:creationId xmlns:a16="http://schemas.microsoft.com/office/drawing/2014/main" id="{44643B40-9AF0-EED4-BD66-7883A48B5E48}"/>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06" name="Tekstfelt 2605">
                <a:hlinkClick r:id="rId8" action="ppaction://hlinksldjump"/>
                <a:extLst>
                  <a:ext uri="{FF2B5EF4-FFF2-40B4-BE49-F238E27FC236}">
                    <a16:creationId xmlns:a16="http://schemas.microsoft.com/office/drawing/2014/main" id="{ABB0A4FD-3241-7294-BE60-77C47095CDAC}"/>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87</a:t>
                </a:r>
              </a:p>
            </p:txBody>
          </p:sp>
          <p:sp>
            <p:nvSpPr>
              <p:cNvPr id="2607" name="Tekstfelt 2606">
                <a:hlinkClick r:id="rId8" action="ppaction://hlinksldjump"/>
                <a:extLst>
                  <a:ext uri="{FF2B5EF4-FFF2-40B4-BE49-F238E27FC236}">
                    <a16:creationId xmlns:a16="http://schemas.microsoft.com/office/drawing/2014/main" id="{12969A24-5686-6B4C-E0A4-86CAA6708327}"/>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Fr</a:t>
                </a:r>
              </a:p>
            </p:txBody>
          </p:sp>
          <p:sp>
            <p:nvSpPr>
              <p:cNvPr id="2608" name="Tekstfelt 2607">
                <a:hlinkClick r:id="rId8" action="ppaction://hlinksldjump"/>
                <a:extLst>
                  <a:ext uri="{FF2B5EF4-FFF2-40B4-BE49-F238E27FC236}">
                    <a16:creationId xmlns:a16="http://schemas.microsoft.com/office/drawing/2014/main" id="{3BF94081-3A89-FF3A-65C3-48CD064D3EA4}"/>
                  </a:ext>
                </a:extLst>
              </p:cNvPr>
              <p:cNvSpPr txBox="1"/>
              <p:nvPr/>
            </p:nvSpPr>
            <p:spPr>
              <a:xfrm>
                <a:off x="5732912" y="3711707"/>
                <a:ext cx="607859" cy="215444"/>
              </a:xfrm>
              <a:prstGeom prst="rect">
                <a:avLst/>
              </a:prstGeom>
              <a:noFill/>
              <a:scene3d>
                <a:camera prst="orthographicFront"/>
                <a:lightRig rig="threePt" dir="t"/>
              </a:scene3d>
              <a:sp3d>
                <a:bevelT h="38100"/>
              </a:sp3d>
            </p:spPr>
            <p:txBody>
              <a:bodyPr wrap="none" rtlCol="0">
                <a:spAutoFit/>
              </a:bodyPr>
              <a:lstStyle/>
              <a:p>
                <a:r>
                  <a:rPr lang="da-DK" sz="800" dirty="0" err="1"/>
                  <a:t>Francium</a:t>
                </a:r>
                <a:endParaRPr lang="da-DK" sz="800" dirty="0"/>
              </a:p>
            </p:txBody>
          </p:sp>
          <p:sp>
            <p:nvSpPr>
              <p:cNvPr id="2609" name="Tekstfelt 2608">
                <a:hlinkClick r:id="rId8" action="ppaction://hlinksldjump"/>
                <a:extLst>
                  <a:ext uri="{FF2B5EF4-FFF2-40B4-BE49-F238E27FC236}">
                    <a16:creationId xmlns:a16="http://schemas.microsoft.com/office/drawing/2014/main" id="{3ADFEC95-7BDF-EFE1-3B53-5A4C173AD763}"/>
                  </a:ext>
                </a:extLst>
              </p:cNvPr>
              <p:cNvSpPr txBox="1"/>
              <p:nvPr/>
            </p:nvSpPr>
            <p:spPr>
              <a:xfrm>
                <a:off x="5685555" y="3844047"/>
                <a:ext cx="391454" cy="246221"/>
              </a:xfrm>
              <a:prstGeom prst="rect">
                <a:avLst/>
              </a:prstGeom>
              <a:noFill/>
            </p:spPr>
            <p:txBody>
              <a:bodyPr wrap="none" rtlCol="0">
                <a:spAutoFit/>
              </a:bodyPr>
              <a:lstStyle/>
              <a:p>
                <a:r>
                  <a:rPr lang="da-DK" sz="1000" dirty="0"/>
                  <a:t>216</a:t>
                </a:r>
              </a:p>
            </p:txBody>
          </p:sp>
        </p:grpSp>
        <p:grpSp>
          <p:nvGrpSpPr>
            <p:cNvPr id="2587" name="Gruppe 2586">
              <a:extLst>
                <a:ext uri="{FF2B5EF4-FFF2-40B4-BE49-F238E27FC236}">
                  <a16:creationId xmlns:a16="http://schemas.microsoft.com/office/drawing/2014/main" id="{304169B8-920C-1EDB-288A-D88215C257BA}"/>
                </a:ext>
              </a:extLst>
            </p:cNvPr>
            <p:cNvGrpSpPr/>
            <p:nvPr/>
          </p:nvGrpSpPr>
          <p:grpSpPr>
            <a:xfrm>
              <a:off x="7645092" y="4663994"/>
              <a:ext cx="667465" cy="566405"/>
              <a:chOff x="5685555" y="3711707"/>
              <a:chExt cx="667465" cy="566405"/>
            </a:xfrm>
          </p:grpSpPr>
          <p:sp>
            <p:nvSpPr>
              <p:cNvPr id="2600" name="Rektangel 2599">
                <a:hlinkClick r:id="rId7" action="ppaction://hlinksldjump"/>
                <a:extLst>
                  <a:ext uri="{FF2B5EF4-FFF2-40B4-BE49-F238E27FC236}">
                    <a16:creationId xmlns:a16="http://schemas.microsoft.com/office/drawing/2014/main" id="{2385D2DE-6696-6691-534F-16A2A1297C4F}"/>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01" name="Tekstfelt 2600">
                <a:hlinkClick r:id="rId7" action="ppaction://hlinksldjump"/>
                <a:extLst>
                  <a:ext uri="{FF2B5EF4-FFF2-40B4-BE49-F238E27FC236}">
                    <a16:creationId xmlns:a16="http://schemas.microsoft.com/office/drawing/2014/main" id="{B533D2B4-0558-5A96-7F2B-6C0CF28F3232}"/>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87</a:t>
                </a:r>
              </a:p>
            </p:txBody>
          </p:sp>
          <p:sp>
            <p:nvSpPr>
              <p:cNvPr id="2602" name="Tekstfelt 2601">
                <a:hlinkClick r:id="rId7" action="ppaction://hlinksldjump"/>
                <a:extLst>
                  <a:ext uri="{FF2B5EF4-FFF2-40B4-BE49-F238E27FC236}">
                    <a16:creationId xmlns:a16="http://schemas.microsoft.com/office/drawing/2014/main" id="{BAE6870F-2977-0BE5-AA28-911A8C8D5C1B}"/>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Fr</a:t>
                </a:r>
              </a:p>
            </p:txBody>
          </p:sp>
          <p:sp>
            <p:nvSpPr>
              <p:cNvPr id="2603" name="Tekstfelt 2602">
                <a:hlinkClick r:id="rId7" action="ppaction://hlinksldjump"/>
                <a:extLst>
                  <a:ext uri="{FF2B5EF4-FFF2-40B4-BE49-F238E27FC236}">
                    <a16:creationId xmlns:a16="http://schemas.microsoft.com/office/drawing/2014/main" id="{3396525D-B5EA-C60B-4E28-C1358C43C08C}"/>
                  </a:ext>
                </a:extLst>
              </p:cNvPr>
              <p:cNvSpPr txBox="1"/>
              <p:nvPr/>
            </p:nvSpPr>
            <p:spPr>
              <a:xfrm>
                <a:off x="5732912" y="3711707"/>
                <a:ext cx="607859" cy="215444"/>
              </a:xfrm>
              <a:prstGeom prst="rect">
                <a:avLst/>
              </a:prstGeom>
              <a:noFill/>
              <a:scene3d>
                <a:camera prst="orthographicFront"/>
                <a:lightRig rig="threePt" dir="t"/>
              </a:scene3d>
              <a:sp3d>
                <a:bevelT h="38100"/>
              </a:sp3d>
            </p:spPr>
            <p:txBody>
              <a:bodyPr wrap="none" rtlCol="0">
                <a:spAutoFit/>
              </a:bodyPr>
              <a:lstStyle/>
              <a:p>
                <a:r>
                  <a:rPr lang="da-DK" sz="800" dirty="0" err="1"/>
                  <a:t>Francium</a:t>
                </a:r>
                <a:endParaRPr lang="da-DK" sz="800" dirty="0"/>
              </a:p>
            </p:txBody>
          </p:sp>
          <p:sp>
            <p:nvSpPr>
              <p:cNvPr id="2604" name="Tekstfelt 2603">
                <a:hlinkClick r:id="rId7" action="ppaction://hlinksldjump"/>
                <a:extLst>
                  <a:ext uri="{FF2B5EF4-FFF2-40B4-BE49-F238E27FC236}">
                    <a16:creationId xmlns:a16="http://schemas.microsoft.com/office/drawing/2014/main" id="{A904198C-DE91-8926-674B-B1B765721CE0}"/>
                  </a:ext>
                </a:extLst>
              </p:cNvPr>
              <p:cNvSpPr txBox="1"/>
              <p:nvPr/>
            </p:nvSpPr>
            <p:spPr>
              <a:xfrm>
                <a:off x="5685555" y="3844047"/>
                <a:ext cx="391454" cy="246221"/>
              </a:xfrm>
              <a:prstGeom prst="rect">
                <a:avLst/>
              </a:prstGeom>
              <a:noFill/>
            </p:spPr>
            <p:txBody>
              <a:bodyPr wrap="none" rtlCol="0">
                <a:spAutoFit/>
              </a:bodyPr>
              <a:lstStyle/>
              <a:p>
                <a:r>
                  <a:rPr lang="da-DK" sz="1000" dirty="0"/>
                  <a:t>220</a:t>
                </a:r>
              </a:p>
            </p:txBody>
          </p:sp>
        </p:grpSp>
        <p:grpSp>
          <p:nvGrpSpPr>
            <p:cNvPr id="2588" name="Gruppe 2587">
              <a:extLst>
                <a:ext uri="{FF2B5EF4-FFF2-40B4-BE49-F238E27FC236}">
                  <a16:creationId xmlns:a16="http://schemas.microsoft.com/office/drawing/2014/main" id="{1BDAE088-11D8-57D9-93EB-01045DC9CBDB}"/>
                </a:ext>
              </a:extLst>
            </p:cNvPr>
            <p:cNvGrpSpPr/>
            <p:nvPr/>
          </p:nvGrpSpPr>
          <p:grpSpPr>
            <a:xfrm>
              <a:off x="8349166" y="4669029"/>
              <a:ext cx="686407" cy="566405"/>
              <a:chOff x="5685555" y="3711707"/>
              <a:chExt cx="686407" cy="566405"/>
            </a:xfrm>
          </p:grpSpPr>
          <p:sp>
            <p:nvSpPr>
              <p:cNvPr id="2595" name="Rektangel 2594">
                <a:hlinkClick r:id="rId7" action="ppaction://hlinksldjump"/>
                <a:extLst>
                  <a:ext uri="{FF2B5EF4-FFF2-40B4-BE49-F238E27FC236}">
                    <a16:creationId xmlns:a16="http://schemas.microsoft.com/office/drawing/2014/main" id="{B2D41D14-ED78-0EBB-DB41-A3E07A5865CA}"/>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96" name="Tekstfelt 2595">
                <a:hlinkClick r:id="rId7" action="ppaction://hlinksldjump"/>
                <a:extLst>
                  <a:ext uri="{FF2B5EF4-FFF2-40B4-BE49-F238E27FC236}">
                    <a16:creationId xmlns:a16="http://schemas.microsoft.com/office/drawing/2014/main" id="{B3276B04-BE66-8F79-4A66-5CB372D0D727}"/>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91</a:t>
                </a:r>
              </a:p>
            </p:txBody>
          </p:sp>
          <p:sp>
            <p:nvSpPr>
              <p:cNvPr id="2597" name="Tekstfelt 2596">
                <a:hlinkClick r:id="rId7" action="ppaction://hlinksldjump"/>
                <a:extLst>
                  <a:ext uri="{FF2B5EF4-FFF2-40B4-BE49-F238E27FC236}">
                    <a16:creationId xmlns:a16="http://schemas.microsoft.com/office/drawing/2014/main" id="{7DE3D760-FD44-CB70-3E6B-967A35ADBBE2}"/>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Pa</a:t>
                </a:r>
              </a:p>
            </p:txBody>
          </p:sp>
          <p:sp>
            <p:nvSpPr>
              <p:cNvPr id="2598" name="Tekstfelt 2597">
                <a:hlinkClick r:id="rId7" action="ppaction://hlinksldjump"/>
                <a:extLst>
                  <a:ext uri="{FF2B5EF4-FFF2-40B4-BE49-F238E27FC236}">
                    <a16:creationId xmlns:a16="http://schemas.microsoft.com/office/drawing/2014/main" id="{E3EAB2B2-D2FD-C1DD-F9BE-A276325E8D44}"/>
                  </a:ext>
                </a:extLst>
              </p:cNvPr>
              <p:cNvSpPr txBox="1"/>
              <p:nvPr/>
            </p:nvSpPr>
            <p:spPr>
              <a:xfrm>
                <a:off x="5691968" y="3711707"/>
                <a:ext cx="679994" cy="215444"/>
              </a:xfrm>
              <a:prstGeom prst="rect">
                <a:avLst/>
              </a:prstGeom>
              <a:noFill/>
              <a:scene3d>
                <a:camera prst="orthographicFront"/>
                <a:lightRig rig="threePt" dir="t"/>
              </a:scene3d>
              <a:sp3d>
                <a:bevelT h="38100"/>
              </a:sp3d>
            </p:spPr>
            <p:txBody>
              <a:bodyPr wrap="none" rtlCol="0">
                <a:spAutoFit/>
              </a:bodyPr>
              <a:lstStyle/>
              <a:p>
                <a:r>
                  <a:rPr lang="da-DK" sz="800" dirty="0" err="1"/>
                  <a:t>Proctatium</a:t>
                </a:r>
                <a:endParaRPr lang="da-DK" sz="800" dirty="0"/>
              </a:p>
            </p:txBody>
          </p:sp>
          <p:sp>
            <p:nvSpPr>
              <p:cNvPr id="2599" name="Tekstfelt 2598">
                <a:hlinkClick r:id="rId7" action="ppaction://hlinksldjump"/>
                <a:extLst>
                  <a:ext uri="{FF2B5EF4-FFF2-40B4-BE49-F238E27FC236}">
                    <a16:creationId xmlns:a16="http://schemas.microsoft.com/office/drawing/2014/main" id="{F4FAF0C9-0E0E-AC1F-44C1-0FFEB4F8C7D2}"/>
                  </a:ext>
                </a:extLst>
              </p:cNvPr>
              <p:cNvSpPr txBox="1"/>
              <p:nvPr/>
            </p:nvSpPr>
            <p:spPr>
              <a:xfrm>
                <a:off x="5685555" y="3844047"/>
                <a:ext cx="391454" cy="246221"/>
              </a:xfrm>
              <a:prstGeom prst="rect">
                <a:avLst/>
              </a:prstGeom>
              <a:noFill/>
            </p:spPr>
            <p:txBody>
              <a:bodyPr wrap="none" rtlCol="0">
                <a:spAutoFit/>
              </a:bodyPr>
              <a:lstStyle/>
              <a:p>
                <a:r>
                  <a:rPr lang="da-DK" sz="1000" dirty="0"/>
                  <a:t>220</a:t>
                </a:r>
              </a:p>
            </p:txBody>
          </p:sp>
        </p:grpSp>
        <p:grpSp>
          <p:nvGrpSpPr>
            <p:cNvPr id="2589" name="Gruppe 2588">
              <a:extLst>
                <a:ext uri="{FF2B5EF4-FFF2-40B4-BE49-F238E27FC236}">
                  <a16:creationId xmlns:a16="http://schemas.microsoft.com/office/drawing/2014/main" id="{F73D521B-A6FC-AEE6-24B4-27E9C36B762F}"/>
                </a:ext>
              </a:extLst>
            </p:cNvPr>
            <p:cNvGrpSpPr/>
            <p:nvPr/>
          </p:nvGrpSpPr>
          <p:grpSpPr>
            <a:xfrm>
              <a:off x="9064573" y="4662726"/>
              <a:ext cx="686407" cy="566405"/>
              <a:chOff x="5685555" y="3711707"/>
              <a:chExt cx="686407" cy="566405"/>
            </a:xfrm>
          </p:grpSpPr>
          <p:sp>
            <p:nvSpPr>
              <p:cNvPr id="2590" name="Rektangel 2589">
                <a:hlinkClick r:id="rId7" action="ppaction://hlinksldjump"/>
                <a:extLst>
                  <a:ext uri="{FF2B5EF4-FFF2-40B4-BE49-F238E27FC236}">
                    <a16:creationId xmlns:a16="http://schemas.microsoft.com/office/drawing/2014/main" id="{FC1EE6C3-790C-75C8-048F-512C08317882}"/>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91" name="Tekstfelt 2590">
                <a:hlinkClick r:id="rId7" action="ppaction://hlinksldjump"/>
                <a:extLst>
                  <a:ext uri="{FF2B5EF4-FFF2-40B4-BE49-F238E27FC236}">
                    <a16:creationId xmlns:a16="http://schemas.microsoft.com/office/drawing/2014/main" id="{CBB2D6A6-DB4B-2A15-1C84-C03421FDFCF0}"/>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91</a:t>
                </a:r>
              </a:p>
            </p:txBody>
          </p:sp>
          <p:sp>
            <p:nvSpPr>
              <p:cNvPr id="2592" name="Tekstfelt 2591">
                <a:hlinkClick r:id="rId7" action="ppaction://hlinksldjump"/>
                <a:extLst>
                  <a:ext uri="{FF2B5EF4-FFF2-40B4-BE49-F238E27FC236}">
                    <a16:creationId xmlns:a16="http://schemas.microsoft.com/office/drawing/2014/main" id="{BC6D5BD7-D596-5293-C934-FD2F8D747B7B}"/>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Ra</a:t>
                </a:r>
              </a:p>
            </p:txBody>
          </p:sp>
          <p:sp>
            <p:nvSpPr>
              <p:cNvPr id="2593" name="Tekstfelt 2592">
                <a:hlinkClick r:id="rId7" action="ppaction://hlinksldjump"/>
                <a:extLst>
                  <a:ext uri="{FF2B5EF4-FFF2-40B4-BE49-F238E27FC236}">
                    <a16:creationId xmlns:a16="http://schemas.microsoft.com/office/drawing/2014/main" id="{1ABC7B89-65C8-9505-E96E-387A46046BE0}"/>
                  </a:ext>
                </a:extLst>
              </p:cNvPr>
              <p:cNvSpPr txBox="1"/>
              <p:nvPr/>
            </p:nvSpPr>
            <p:spPr>
              <a:xfrm>
                <a:off x="5691968" y="3711707"/>
                <a:ext cx="679994" cy="215444"/>
              </a:xfrm>
              <a:prstGeom prst="rect">
                <a:avLst/>
              </a:prstGeom>
              <a:noFill/>
              <a:scene3d>
                <a:camera prst="orthographicFront"/>
                <a:lightRig rig="threePt" dir="t"/>
              </a:scene3d>
              <a:sp3d>
                <a:bevelT h="38100"/>
              </a:sp3d>
            </p:spPr>
            <p:txBody>
              <a:bodyPr wrap="none" rtlCol="0">
                <a:spAutoFit/>
              </a:bodyPr>
              <a:lstStyle/>
              <a:p>
                <a:r>
                  <a:rPr lang="da-DK" sz="800" dirty="0" err="1"/>
                  <a:t>Proctatium</a:t>
                </a:r>
                <a:endParaRPr lang="da-DK" sz="800" dirty="0"/>
              </a:p>
            </p:txBody>
          </p:sp>
          <p:sp>
            <p:nvSpPr>
              <p:cNvPr id="2594" name="Tekstfelt 2593">
                <a:hlinkClick r:id="rId7" action="ppaction://hlinksldjump"/>
                <a:extLst>
                  <a:ext uri="{FF2B5EF4-FFF2-40B4-BE49-F238E27FC236}">
                    <a16:creationId xmlns:a16="http://schemas.microsoft.com/office/drawing/2014/main" id="{D2A9E09B-6188-DE8C-63DF-CA6AF8A57DF4}"/>
                  </a:ext>
                </a:extLst>
              </p:cNvPr>
              <p:cNvSpPr txBox="1"/>
              <p:nvPr/>
            </p:nvSpPr>
            <p:spPr>
              <a:xfrm>
                <a:off x="5685555" y="3844047"/>
                <a:ext cx="391454" cy="246221"/>
              </a:xfrm>
              <a:prstGeom prst="rect">
                <a:avLst/>
              </a:prstGeom>
              <a:noFill/>
            </p:spPr>
            <p:txBody>
              <a:bodyPr wrap="none" rtlCol="0">
                <a:spAutoFit/>
              </a:bodyPr>
              <a:lstStyle/>
              <a:p>
                <a:r>
                  <a:rPr lang="da-DK" sz="1000" dirty="0"/>
                  <a:t>224</a:t>
                </a:r>
              </a:p>
            </p:txBody>
          </p:sp>
        </p:grpSp>
      </p:grpSp>
      <p:sp>
        <p:nvSpPr>
          <p:cNvPr id="5" name="Tekstfelt 4">
            <a:extLst>
              <a:ext uri="{FF2B5EF4-FFF2-40B4-BE49-F238E27FC236}">
                <a16:creationId xmlns:a16="http://schemas.microsoft.com/office/drawing/2014/main" id="{327928E2-C828-3F75-3EF8-2669DB1F2F51}"/>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cxnSp>
        <p:nvCxnSpPr>
          <p:cNvPr id="8" name="Lige pilforbindelse 7">
            <a:extLst>
              <a:ext uri="{FF2B5EF4-FFF2-40B4-BE49-F238E27FC236}">
                <a16:creationId xmlns:a16="http://schemas.microsoft.com/office/drawing/2014/main" id="{2D5FEC6C-4998-5249-2F4F-50C8FBB4F750}"/>
              </a:ext>
            </a:extLst>
          </p:cNvPr>
          <p:cNvCxnSpPr>
            <a:cxnSpLocks/>
          </p:cNvCxnSpPr>
          <p:nvPr/>
        </p:nvCxnSpPr>
        <p:spPr>
          <a:xfrm flipH="1">
            <a:off x="3745423" y="2634136"/>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1998974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14ECE87-143C-47F1-E9A7-DC056618B14D}"/>
            </a:ext>
          </a:extLst>
        </p:cNvPr>
        <p:cNvGrpSpPr/>
        <p:nvPr/>
      </p:nvGrpSpPr>
      <p:grpSpPr>
        <a:xfrm>
          <a:off x="0" y="0"/>
          <a:ext cx="0" cy="0"/>
          <a:chOff x="0" y="0"/>
          <a:chExt cx="0" cy="0"/>
        </a:xfrm>
      </p:grpSpPr>
      <p:pic>
        <p:nvPicPr>
          <p:cNvPr id="2549" name="Picture 2" descr="Ai Genereret, Forladt, Bygning, Gammel">
            <a:extLst>
              <a:ext uri="{FF2B5EF4-FFF2-40B4-BE49-F238E27FC236}">
                <a16:creationId xmlns:a16="http://schemas.microsoft.com/office/drawing/2014/main" id="{954AF8D8-F0F7-271E-B323-EE24A57EA3EA}"/>
              </a:ext>
            </a:extLst>
          </p:cNvPr>
          <p:cNvPicPr>
            <a:picLocks noChangeAspect="1" noChangeArrowheads="1"/>
          </p:cNvPicPr>
          <p:nvPr/>
        </p:nvPicPr>
        <p:blipFill>
          <a:blip r:embed="rId2">
            <a:extLst>
              <a:ext uri="{BEBA8EAE-BF5A-486C-A8C5-ECC9F3942E4B}">
                <a14:imgProps xmlns:a14="http://schemas.microsoft.com/office/drawing/2010/main">
                  <a14:imgLayer r:embed="rId3">
                    <a14:imgEffect>
                      <a14:brightnessContrast bright="-40000" contrast="-40000"/>
                    </a14:imgEffect>
                  </a14:imgLayer>
                </a14:imgProps>
              </a:ext>
              <a:ext uri="{28A0092B-C50C-407E-A947-70E740481C1C}">
                <a14:useLocalDpi xmlns:a14="http://schemas.microsoft.com/office/drawing/2010/main" val="0"/>
              </a:ext>
            </a:extLst>
          </a:blip>
          <a:srcRect l="5024" r="14072" b="-1"/>
          <a:stretch/>
        </p:blipFill>
        <p:spPr bwMode="auto">
          <a:xfrm>
            <a:off x="20" y="1282"/>
            <a:ext cx="9905980" cy="6856718"/>
          </a:xfrm>
          <a:prstGeom prst="rect">
            <a:avLst/>
          </a:prstGeom>
          <a:noFill/>
          <a:extLst>
            <a:ext uri="{909E8E84-426E-40DD-AFC4-6F175D3DCCD1}">
              <a14:hiddenFill xmlns:a14="http://schemas.microsoft.com/office/drawing/2010/main">
                <a:solidFill>
                  <a:srgbClr val="FFFFFF"/>
                </a:solidFill>
              </a14:hiddenFill>
            </a:ext>
          </a:extLst>
        </p:spPr>
      </p:pic>
      <p:sp>
        <p:nvSpPr>
          <p:cNvPr id="2" name="Titel 1">
            <a:extLst>
              <a:ext uri="{FF2B5EF4-FFF2-40B4-BE49-F238E27FC236}">
                <a16:creationId xmlns:a16="http://schemas.microsoft.com/office/drawing/2014/main" id="{8DC857F1-AEE4-3D7A-167E-DD9003D86CF3}"/>
              </a:ext>
            </a:extLst>
          </p:cNvPr>
          <p:cNvSpPr>
            <a:spLocks noGrp="1"/>
          </p:cNvSpPr>
          <p:nvPr>
            <p:ph type="title"/>
          </p:nvPr>
        </p:nvSpPr>
        <p:spPr>
          <a:xfrm>
            <a:off x="350838" y="22226"/>
            <a:ext cx="8543925" cy="1325563"/>
          </a:xfrm>
        </p:spPr>
        <p:txBody>
          <a:bodyPr/>
          <a:lstStyle/>
          <a:p>
            <a:r>
              <a:rPr lang="da-DK" dirty="0" err="1">
                <a:solidFill>
                  <a:schemeClr val="bg1"/>
                </a:solidFill>
                <a:latin typeface="Herculanum" panose="02000505000000020004" pitchFamily="2" charset="77"/>
              </a:rPr>
              <a:t>Protactium</a:t>
            </a:r>
            <a:r>
              <a:rPr lang="da-DK" dirty="0">
                <a:solidFill>
                  <a:schemeClr val="bg1"/>
                </a:solidFill>
                <a:latin typeface="Herculanum" panose="02000505000000020004" pitchFamily="2" charset="77"/>
              </a:rPr>
              <a:t> – 224</a:t>
            </a:r>
          </a:p>
        </p:txBody>
      </p:sp>
      <p:grpSp>
        <p:nvGrpSpPr>
          <p:cNvPr id="1637" name="Gruppe 1636">
            <a:extLst>
              <a:ext uri="{FF2B5EF4-FFF2-40B4-BE49-F238E27FC236}">
                <a16:creationId xmlns:a16="http://schemas.microsoft.com/office/drawing/2014/main" id="{6AC3AC2C-9C35-BCD5-CBB8-B5058118FC3A}"/>
              </a:ext>
            </a:extLst>
          </p:cNvPr>
          <p:cNvGrpSpPr/>
          <p:nvPr/>
        </p:nvGrpSpPr>
        <p:grpSpPr>
          <a:xfrm>
            <a:off x="338113" y="1387706"/>
            <a:ext cx="5842309" cy="5233756"/>
            <a:chOff x="766885" y="981717"/>
            <a:chExt cx="5842309" cy="5233756"/>
          </a:xfrm>
        </p:grpSpPr>
        <p:grpSp>
          <p:nvGrpSpPr>
            <p:cNvPr id="1638" name="Gruppe 1637">
              <a:extLst>
                <a:ext uri="{FF2B5EF4-FFF2-40B4-BE49-F238E27FC236}">
                  <a16:creationId xmlns:a16="http://schemas.microsoft.com/office/drawing/2014/main" id="{60296047-B158-D6C9-5A0F-C1A5AE2D4FA8}"/>
                </a:ext>
              </a:extLst>
            </p:cNvPr>
            <p:cNvGrpSpPr/>
            <p:nvPr/>
          </p:nvGrpSpPr>
          <p:grpSpPr>
            <a:xfrm>
              <a:off x="778422" y="981717"/>
              <a:ext cx="5830772" cy="5233756"/>
              <a:chOff x="-136438" y="1029165"/>
              <a:chExt cx="5830772" cy="5233756"/>
            </a:xfrm>
          </p:grpSpPr>
          <p:grpSp>
            <p:nvGrpSpPr>
              <p:cNvPr id="1805" name="Gruppe 1804">
                <a:extLst>
                  <a:ext uri="{FF2B5EF4-FFF2-40B4-BE49-F238E27FC236}">
                    <a16:creationId xmlns:a16="http://schemas.microsoft.com/office/drawing/2014/main" id="{F414C28A-4F86-0842-6B5C-F52DF31CFBEB}"/>
                  </a:ext>
                </a:extLst>
              </p:cNvPr>
              <p:cNvGrpSpPr/>
              <p:nvPr/>
            </p:nvGrpSpPr>
            <p:grpSpPr>
              <a:xfrm>
                <a:off x="4253398" y="1061132"/>
                <a:ext cx="442069" cy="4756379"/>
                <a:chOff x="3817279" y="1064461"/>
                <a:chExt cx="442069" cy="4756379"/>
              </a:xfrm>
            </p:grpSpPr>
            <p:sp>
              <p:nvSpPr>
                <p:cNvPr id="2475" name="Rektangel 2474">
                  <a:extLst>
                    <a:ext uri="{FF2B5EF4-FFF2-40B4-BE49-F238E27FC236}">
                      <a16:creationId xmlns:a16="http://schemas.microsoft.com/office/drawing/2014/main" id="{D0E7A58A-0813-5C2E-6A12-68038F2C730D}"/>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6" name="Rektangel 2475">
                  <a:extLst>
                    <a:ext uri="{FF2B5EF4-FFF2-40B4-BE49-F238E27FC236}">
                      <a16:creationId xmlns:a16="http://schemas.microsoft.com/office/drawing/2014/main" id="{806F7A0D-1C8F-C63B-5345-5FFBD2401A17}"/>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7" name="Rektangel 2476">
                  <a:extLst>
                    <a:ext uri="{FF2B5EF4-FFF2-40B4-BE49-F238E27FC236}">
                      <a16:creationId xmlns:a16="http://schemas.microsoft.com/office/drawing/2014/main" id="{7AB1EA37-2890-9DC8-053C-1AFDA74EE09E}"/>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8" name="Rektangel 2477">
                  <a:extLst>
                    <a:ext uri="{FF2B5EF4-FFF2-40B4-BE49-F238E27FC236}">
                      <a16:creationId xmlns:a16="http://schemas.microsoft.com/office/drawing/2014/main" id="{B4CB5AB2-4ACA-F5FC-87F6-1D5BE00ABFCF}"/>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9" name="Rektangel 2478">
                  <a:extLst>
                    <a:ext uri="{FF2B5EF4-FFF2-40B4-BE49-F238E27FC236}">
                      <a16:creationId xmlns:a16="http://schemas.microsoft.com/office/drawing/2014/main" id="{A8ECC6B6-EEB5-AEF4-2D95-58A2FD9D6709}"/>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0" name="Rektangel 2479">
                  <a:extLst>
                    <a:ext uri="{FF2B5EF4-FFF2-40B4-BE49-F238E27FC236}">
                      <a16:creationId xmlns:a16="http://schemas.microsoft.com/office/drawing/2014/main" id="{D4C1F9C0-F851-E502-9254-22DE0885D9B2}"/>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1" name="Rektangel 2480">
                  <a:extLst>
                    <a:ext uri="{FF2B5EF4-FFF2-40B4-BE49-F238E27FC236}">
                      <a16:creationId xmlns:a16="http://schemas.microsoft.com/office/drawing/2014/main" id="{5604FDC2-7564-833A-431E-97442D1A3F7F}"/>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2" name="Rektangel 2481">
                  <a:extLst>
                    <a:ext uri="{FF2B5EF4-FFF2-40B4-BE49-F238E27FC236}">
                      <a16:creationId xmlns:a16="http://schemas.microsoft.com/office/drawing/2014/main" id="{740136DF-4FA3-0963-31DF-64580F8CF9FD}"/>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3" name="Rektangel 2482">
                  <a:extLst>
                    <a:ext uri="{FF2B5EF4-FFF2-40B4-BE49-F238E27FC236}">
                      <a16:creationId xmlns:a16="http://schemas.microsoft.com/office/drawing/2014/main" id="{9B59E114-8EFC-5858-BD26-EA6AA71F9896}"/>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4" name="Rektangel 2483">
                  <a:extLst>
                    <a:ext uri="{FF2B5EF4-FFF2-40B4-BE49-F238E27FC236}">
                      <a16:creationId xmlns:a16="http://schemas.microsoft.com/office/drawing/2014/main" id="{2156DFE2-78F0-C615-1850-11EBC1569E61}"/>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5" name="Rektangel 2484">
                  <a:extLst>
                    <a:ext uri="{FF2B5EF4-FFF2-40B4-BE49-F238E27FC236}">
                      <a16:creationId xmlns:a16="http://schemas.microsoft.com/office/drawing/2014/main" id="{EAC58048-D0DF-4E1F-A8E5-CFB9F1FD08A5}"/>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806" name="Rektangel 1805">
                <a:extLst>
                  <a:ext uri="{FF2B5EF4-FFF2-40B4-BE49-F238E27FC236}">
                    <a16:creationId xmlns:a16="http://schemas.microsoft.com/office/drawing/2014/main" id="{A1604760-47FB-4329-196F-20A1B18616B5}"/>
                  </a:ext>
                </a:extLst>
              </p:cNvPr>
              <p:cNvSpPr>
                <a:spLocks noChangeAspect="1"/>
              </p:cNvSpPr>
              <p:nvPr/>
            </p:nvSpPr>
            <p:spPr>
              <a:xfrm>
                <a:off x="4265457" y="581623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1807" name="Gruppe 1806">
                <a:extLst>
                  <a:ext uri="{FF2B5EF4-FFF2-40B4-BE49-F238E27FC236}">
                    <a16:creationId xmlns:a16="http://schemas.microsoft.com/office/drawing/2014/main" id="{F7B82E37-2CCF-63D8-CE4E-14E32286C57F}"/>
                  </a:ext>
                </a:extLst>
              </p:cNvPr>
              <p:cNvGrpSpPr/>
              <p:nvPr/>
            </p:nvGrpSpPr>
            <p:grpSpPr>
              <a:xfrm>
                <a:off x="4196610" y="1032983"/>
                <a:ext cx="641389" cy="5216305"/>
                <a:chOff x="2892468" y="1032983"/>
                <a:chExt cx="641389" cy="5216305"/>
              </a:xfrm>
            </p:grpSpPr>
            <p:grpSp>
              <p:nvGrpSpPr>
                <p:cNvPr id="2438" name="Gruppe 2437">
                  <a:extLst>
                    <a:ext uri="{FF2B5EF4-FFF2-40B4-BE49-F238E27FC236}">
                      <a16:creationId xmlns:a16="http://schemas.microsoft.com/office/drawing/2014/main" id="{4124E4EE-299A-3E0C-34A2-EBF18B497E48}"/>
                    </a:ext>
                  </a:extLst>
                </p:cNvPr>
                <p:cNvGrpSpPr/>
                <p:nvPr/>
              </p:nvGrpSpPr>
              <p:grpSpPr>
                <a:xfrm>
                  <a:off x="2892468" y="1032983"/>
                  <a:ext cx="641389" cy="5216305"/>
                  <a:chOff x="3475384" y="1188399"/>
                  <a:chExt cx="641389" cy="5216305"/>
                </a:xfrm>
              </p:grpSpPr>
              <p:sp>
                <p:nvSpPr>
                  <p:cNvPr id="2442" name="Tekstfelt 2441">
                    <a:extLst>
                      <a:ext uri="{FF2B5EF4-FFF2-40B4-BE49-F238E27FC236}">
                        <a16:creationId xmlns:a16="http://schemas.microsoft.com/office/drawing/2014/main" id="{0653672A-5BC7-737C-5940-26ED2ED5ED4E}"/>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443" name="Tekstfelt 2442">
                    <a:extLst>
                      <a:ext uri="{FF2B5EF4-FFF2-40B4-BE49-F238E27FC236}">
                        <a16:creationId xmlns:a16="http://schemas.microsoft.com/office/drawing/2014/main" id="{5B4B0AFD-F0CD-BEFC-7329-899FCC8D8CC9}"/>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444" name="Tekstfelt 2443">
                    <a:extLst>
                      <a:ext uri="{FF2B5EF4-FFF2-40B4-BE49-F238E27FC236}">
                        <a16:creationId xmlns:a16="http://schemas.microsoft.com/office/drawing/2014/main" id="{3D30A088-057A-240A-2B53-C7C9D28D7C38}"/>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445" name="Tekstfelt 2444">
                    <a:extLst>
                      <a:ext uri="{FF2B5EF4-FFF2-40B4-BE49-F238E27FC236}">
                        <a16:creationId xmlns:a16="http://schemas.microsoft.com/office/drawing/2014/main" id="{B814803E-CCD9-981E-BC60-508B21C454E7}"/>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446" name="Tekstfelt 2445">
                    <a:extLst>
                      <a:ext uri="{FF2B5EF4-FFF2-40B4-BE49-F238E27FC236}">
                        <a16:creationId xmlns:a16="http://schemas.microsoft.com/office/drawing/2014/main" id="{89D99E72-A1DB-273B-46F9-A8C08AE77F2B}"/>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447" name="Tekstfelt 2446">
                    <a:extLst>
                      <a:ext uri="{FF2B5EF4-FFF2-40B4-BE49-F238E27FC236}">
                        <a16:creationId xmlns:a16="http://schemas.microsoft.com/office/drawing/2014/main" id="{C5782CF6-A5C5-8335-52C7-A364DA2951EE}"/>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448" name="Tekstfelt 2447">
                    <a:extLst>
                      <a:ext uri="{FF2B5EF4-FFF2-40B4-BE49-F238E27FC236}">
                        <a16:creationId xmlns:a16="http://schemas.microsoft.com/office/drawing/2014/main" id="{6423C68A-9823-6DC1-C753-A87338F3C71E}"/>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449" name="Tekstfelt 2448">
                    <a:extLst>
                      <a:ext uri="{FF2B5EF4-FFF2-40B4-BE49-F238E27FC236}">
                        <a16:creationId xmlns:a16="http://schemas.microsoft.com/office/drawing/2014/main" id="{FFEA6B35-9DFC-C613-5F7C-DF8696229B2C}"/>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450" name="Tekstfelt 2449">
                    <a:extLst>
                      <a:ext uri="{FF2B5EF4-FFF2-40B4-BE49-F238E27FC236}">
                        <a16:creationId xmlns:a16="http://schemas.microsoft.com/office/drawing/2014/main" id="{5950D3A9-5631-98F1-3268-26D10DC7BECE}"/>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451" name="Tekstfelt 2450">
                    <a:extLst>
                      <a:ext uri="{FF2B5EF4-FFF2-40B4-BE49-F238E27FC236}">
                        <a16:creationId xmlns:a16="http://schemas.microsoft.com/office/drawing/2014/main" id="{FC6CB32E-797A-05DA-4290-2B4609BE518C}"/>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452" name="Tekstfelt 2451">
                    <a:extLst>
                      <a:ext uri="{FF2B5EF4-FFF2-40B4-BE49-F238E27FC236}">
                        <a16:creationId xmlns:a16="http://schemas.microsoft.com/office/drawing/2014/main" id="{4B75DCB2-9B75-C776-154D-1CC4047227A5}"/>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453" name="Tekstfelt 2452">
                    <a:extLst>
                      <a:ext uri="{FF2B5EF4-FFF2-40B4-BE49-F238E27FC236}">
                        <a16:creationId xmlns:a16="http://schemas.microsoft.com/office/drawing/2014/main" id="{F429AF9E-02C3-1B95-5B63-BD9905634FFE}"/>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454" name="Tekstfelt 2453">
                    <a:extLst>
                      <a:ext uri="{FF2B5EF4-FFF2-40B4-BE49-F238E27FC236}">
                        <a16:creationId xmlns:a16="http://schemas.microsoft.com/office/drawing/2014/main" id="{F1589C06-4046-0B48-F636-67E802D15B83}"/>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455" name="Tekstfelt 2454">
                    <a:extLst>
                      <a:ext uri="{FF2B5EF4-FFF2-40B4-BE49-F238E27FC236}">
                        <a16:creationId xmlns:a16="http://schemas.microsoft.com/office/drawing/2014/main" id="{63F586EC-2780-C33C-2EDC-5C56E311C536}"/>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456" name="Tekstfelt 2455">
                    <a:extLst>
                      <a:ext uri="{FF2B5EF4-FFF2-40B4-BE49-F238E27FC236}">
                        <a16:creationId xmlns:a16="http://schemas.microsoft.com/office/drawing/2014/main" id="{E2894A7B-9DFC-7F77-E616-92A7F3FF2B48}"/>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457" name="Tekstfelt 2456">
                    <a:extLst>
                      <a:ext uri="{FF2B5EF4-FFF2-40B4-BE49-F238E27FC236}">
                        <a16:creationId xmlns:a16="http://schemas.microsoft.com/office/drawing/2014/main" id="{05A298DF-4095-C29F-73A4-B7AD0C577117}"/>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458" name="Tekstfelt 2457">
                    <a:extLst>
                      <a:ext uri="{FF2B5EF4-FFF2-40B4-BE49-F238E27FC236}">
                        <a16:creationId xmlns:a16="http://schemas.microsoft.com/office/drawing/2014/main" id="{BED2165B-E520-1426-D66C-6D5475B18DE6}"/>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459" name="Tekstfelt 2458">
                    <a:extLst>
                      <a:ext uri="{FF2B5EF4-FFF2-40B4-BE49-F238E27FC236}">
                        <a16:creationId xmlns:a16="http://schemas.microsoft.com/office/drawing/2014/main" id="{0D388060-1744-5EC6-0DDB-5F728539A693}"/>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460" name="Tekstfelt 2459">
                    <a:extLst>
                      <a:ext uri="{FF2B5EF4-FFF2-40B4-BE49-F238E27FC236}">
                        <a16:creationId xmlns:a16="http://schemas.microsoft.com/office/drawing/2014/main" id="{19844234-E75E-A372-CC08-C46A7EF3E379}"/>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461" name="Tekstfelt 2460">
                    <a:extLst>
                      <a:ext uri="{FF2B5EF4-FFF2-40B4-BE49-F238E27FC236}">
                        <a16:creationId xmlns:a16="http://schemas.microsoft.com/office/drawing/2014/main" id="{67A1944A-522C-4D16-834C-28ACAAEC1E93}"/>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462" name="Tekstfelt 2461">
                    <a:extLst>
                      <a:ext uri="{FF2B5EF4-FFF2-40B4-BE49-F238E27FC236}">
                        <a16:creationId xmlns:a16="http://schemas.microsoft.com/office/drawing/2014/main" id="{FE176975-0DD1-8DEE-1755-9A9FECF9FC27}"/>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463" name="Tekstfelt 2462">
                    <a:extLst>
                      <a:ext uri="{FF2B5EF4-FFF2-40B4-BE49-F238E27FC236}">
                        <a16:creationId xmlns:a16="http://schemas.microsoft.com/office/drawing/2014/main" id="{628D4494-6211-CB16-10F4-18DAACBE352D}"/>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464" name="Tekstfelt 2463">
                    <a:extLst>
                      <a:ext uri="{FF2B5EF4-FFF2-40B4-BE49-F238E27FC236}">
                        <a16:creationId xmlns:a16="http://schemas.microsoft.com/office/drawing/2014/main" id="{A0355A7B-0CAB-2DAE-CBED-F2315B80EAFD}"/>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465" name="Tekstfelt 2464">
                    <a:extLst>
                      <a:ext uri="{FF2B5EF4-FFF2-40B4-BE49-F238E27FC236}">
                        <a16:creationId xmlns:a16="http://schemas.microsoft.com/office/drawing/2014/main" id="{D63E2B80-BE8A-4787-DABD-E8045812FB33}"/>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466" name="Tekstfelt 2465">
                    <a:extLst>
                      <a:ext uri="{FF2B5EF4-FFF2-40B4-BE49-F238E27FC236}">
                        <a16:creationId xmlns:a16="http://schemas.microsoft.com/office/drawing/2014/main" id="{A1B54ED1-C858-E7BC-176A-CBA02A3CAA92}"/>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467" name="Tekstfelt 2466">
                    <a:extLst>
                      <a:ext uri="{FF2B5EF4-FFF2-40B4-BE49-F238E27FC236}">
                        <a16:creationId xmlns:a16="http://schemas.microsoft.com/office/drawing/2014/main" id="{7D05B9A7-B299-0785-DBBD-D75699E650A3}"/>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468" name="Tekstfelt 2467">
                    <a:extLst>
                      <a:ext uri="{FF2B5EF4-FFF2-40B4-BE49-F238E27FC236}">
                        <a16:creationId xmlns:a16="http://schemas.microsoft.com/office/drawing/2014/main" id="{2EDA4F9E-7F0F-F6AB-8A75-AA2A27906BC7}"/>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469" name="Tekstfelt 2468">
                    <a:extLst>
                      <a:ext uri="{FF2B5EF4-FFF2-40B4-BE49-F238E27FC236}">
                        <a16:creationId xmlns:a16="http://schemas.microsoft.com/office/drawing/2014/main" id="{8581FD5F-E694-01AD-5696-6F97408C9FC0}"/>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470" name="Tekstfelt 2469">
                    <a:extLst>
                      <a:ext uri="{FF2B5EF4-FFF2-40B4-BE49-F238E27FC236}">
                        <a16:creationId xmlns:a16="http://schemas.microsoft.com/office/drawing/2014/main" id="{CA19EF1E-1EF1-7D44-ABA8-B7B5C8728C1C}"/>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471" name="Tekstfelt 2470">
                    <a:extLst>
                      <a:ext uri="{FF2B5EF4-FFF2-40B4-BE49-F238E27FC236}">
                        <a16:creationId xmlns:a16="http://schemas.microsoft.com/office/drawing/2014/main" id="{9D36A114-B4BC-003D-FCB5-E39ABCBE5C48}"/>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472" name="Tekstfelt 2471">
                    <a:extLst>
                      <a:ext uri="{FF2B5EF4-FFF2-40B4-BE49-F238E27FC236}">
                        <a16:creationId xmlns:a16="http://schemas.microsoft.com/office/drawing/2014/main" id="{2048F8B1-F691-7206-FCE4-E03D456E4A1F}"/>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473" name="Tekstfelt 2472">
                    <a:extLst>
                      <a:ext uri="{FF2B5EF4-FFF2-40B4-BE49-F238E27FC236}">
                        <a16:creationId xmlns:a16="http://schemas.microsoft.com/office/drawing/2014/main" id="{0017DEE1-722E-0335-0A58-83ECF31B61E8}"/>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474" name="Tekstfelt 2473">
                    <a:extLst>
                      <a:ext uri="{FF2B5EF4-FFF2-40B4-BE49-F238E27FC236}">
                        <a16:creationId xmlns:a16="http://schemas.microsoft.com/office/drawing/2014/main" id="{F87F9AB3-6445-3EA4-EFD7-FB6FB3B2EF52}"/>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439" name="Tekstfelt 2438">
                  <a:extLst>
                    <a:ext uri="{FF2B5EF4-FFF2-40B4-BE49-F238E27FC236}">
                      <a16:creationId xmlns:a16="http://schemas.microsoft.com/office/drawing/2014/main" id="{E8AAC179-7CDA-DCF7-5531-FAF0AA45EA53}"/>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440" name="Tekstfelt 2439">
                  <a:extLst>
                    <a:ext uri="{FF2B5EF4-FFF2-40B4-BE49-F238E27FC236}">
                      <a16:creationId xmlns:a16="http://schemas.microsoft.com/office/drawing/2014/main" id="{005B905E-B7F9-627F-F683-E9DB5BAAF463}"/>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441" name="Tekstfelt 2440">
                  <a:extLst>
                    <a:ext uri="{FF2B5EF4-FFF2-40B4-BE49-F238E27FC236}">
                      <a16:creationId xmlns:a16="http://schemas.microsoft.com/office/drawing/2014/main" id="{D5CFEFFB-B80F-76DE-4FC7-B6253547BFF4}"/>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08" name="Gruppe 1807">
                <a:extLst>
                  <a:ext uri="{FF2B5EF4-FFF2-40B4-BE49-F238E27FC236}">
                    <a16:creationId xmlns:a16="http://schemas.microsoft.com/office/drawing/2014/main" id="{9AD71373-E3E4-01E4-1C84-5DBD531A7217}"/>
                  </a:ext>
                </a:extLst>
              </p:cNvPr>
              <p:cNvGrpSpPr/>
              <p:nvPr/>
            </p:nvGrpSpPr>
            <p:grpSpPr>
              <a:xfrm>
                <a:off x="4188892" y="1168460"/>
                <a:ext cx="374057" cy="4971316"/>
                <a:chOff x="2884750" y="1168460"/>
                <a:chExt cx="374057" cy="4971316"/>
              </a:xfrm>
            </p:grpSpPr>
            <p:grpSp>
              <p:nvGrpSpPr>
                <p:cNvPr id="2425" name="Gruppe 2424">
                  <a:extLst>
                    <a:ext uri="{FF2B5EF4-FFF2-40B4-BE49-F238E27FC236}">
                      <a16:creationId xmlns:a16="http://schemas.microsoft.com/office/drawing/2014/main" id="{D4BEB5DD-06EF-ADD4-60CE-777D54F3D8D3}"/>
                    </a:ext>
                  </a:extLst>
                </p:cNvPr>
                <p:cNvGrpSpPr/>
                <p:nvPr/>
              </p:nvGrpSpPr>
              <p:grpSpPr>
                <a:xfrm>
                  <a:off x="2884750" y="1168460"/>
                  <a:ext cx="358241" cy="4542339"/>
                  <a:chOff x="3468415" y="1754237"/>
                  <a:chExt cx="358241" cy="4542339"/>
                </a:xfrm>
              </p:grpSpPr>
              <p:sp>
                <p:nvSpPr>
                  <p:cNvPr id="2427" name="Tekstfelt 2426">
                    <a:extLst>
                      <a:ext uri="{FF2B5EF4-FFF2-40B4-BE49-F238E27FC236}">
                        <a16:creationId xmlns:a16="http://schemas.microsoft.com/office/drawing/2014/main" id="{9C6304A1-13BA-5D4D-0F15-A0FE7B4ED57F}"/>
                      </a:ext>
                    </a:extLst>
                  </p:cNvPr>
                  <p:cNvSpPr txBox="1"/>
                  <p:nvPr/>
                </p:nvSpPr>
                <p:spPr>
                  <a:xfrm>
                    <a:off x="3477366" y="60811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217</a:t>
                    </a:r>
                  </a:p>
                </p:txBody>
              </p:sp>
              <p:sp>
                <p:nvSpPr>
                  <p:cNvPr id="2428" name="Tekstfelt 2427">
                    <a:extLst>
                      <a:ext uri="{FF2B5EF4-FFF2-40B4-BE49-F238E27FC236}">
                        <a16:creationId xmlns:a16="http://schemas.microsoft.com/office/drawing/2014/main" id="{8B9DFD8A-0690-18AC-89A1-33ECEA4EC2A5}"/>
                      </a:ext>
                    </a:extLst>
                  </p:cNvPr>
                  <p:cNvSpPr txBox="1"/>
                  <p:nvPr/>
                </p:nvSpPr>
                <p:spPr>
                  <a:xfrm>
                    <a:off x="3470660" y="218566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226</a:t>
                    </a:r>
                  </a:p>
                </p:txBody>
              </p:sp>
              <p:sp>
                <p:nvSpPr>
                  <p:cNvPr id="2429" name="Tekstfelt 2428">
                    <a:extLst>
                      <a:ext uri="{FF2B5EF4-FFF2-40B4-BE49-F238E27FC236}">
                        <a16:creationId xmlns:a16="http://schemas.microsoft.com/office/drawing/2014/main" id="{1394DBD8-7BC6-DBA7-D007-EC9342136D88}"/>
                      </a:ext>
                    </a:extLst>
                  </p:cNvPr>
                  <p:cNvSpPr txBox="1"/>
                  <p:nvPr/>
                </p:nvSpPr>
                <p:spPr>
                  <a:xfrm>
                    <a:off x="3470659" y="26193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225</a:t>
                    </a:r>
                  </a:p>
                </p:txBody>
              </p:sp>
              <p:sp>
                <p:nvSpPr>
                  <p:cNvPr id="2430" name="Tekstfelt 2429">
                    <a:extLst>
                      <a:ext uri="{FF2B5EF4-FFF2-40B4-BE49-F238E27FC236}">
                        <a16:creationId xmlns:a16="http://schemas.microsoft.com/office/drawing/2014/main" id="{7140DD23-84C8-040E-BBF0-9C7017967FC8}"/>
                      </a:ext>
                    </a:extLst>
                  </p:cNvPr>
                  <p:cNvSpPr txBox="1"/>
                  <p:nvPr/>
                </p:nvSpPr>
                <p:spPr>
                  <a:xfrm>
                    <a:off x="3468415" y="305412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224</a:t>
                    </a:r>
                  </a:p>
                </p:txBody>
              </p:sp>
              <p:sp>
                <p:nvSpPr>
                  <p:cNvPr id="2431" name="Tekstfelt 2430">
                    <a:extLst>
                      <a:ext uri="{FF2B5EF4-FFF2-40B4-BE49-F238E27FC236}">
                        <a16:creationId xmlns:a16="http://schemas.microsoft.com/office/drawing/2014/main" id="{71CAAD26-CBFD-ED95-B045-EE697033DBB9}"/>
                      </a:ext>
                    </a:extLst>
                  </p:cNvPr>
                  <p:cNvSpPr txBox="1"/>
                  <p:nvPr/>
                </p:nvSpPr>
                <p:spPr>
                  <a:xfrm>
                    <a:off x="3469533" y="348555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223</a:t>
                    </a:r>
                  </a:p>
                </p:txBody>
              </p:sp>
              <p:sp>
                <p:nvSpPr>
                  <p:cNvPr id="2432" name="Tekstfelt 2431">
                    <a:extLst>
                      <a:ext uri="{FF2B5EF4-FFF2-40B4-BE49-F238E27FC236}">
                        <a16:creationId xmlns:a16="http://schemas.microsoft.com/office/drawing/2014/main" id="{58F1A025-4AD4-24C8-5B87-8513989CAE60}"/>
                      </a:ext>
                    </a:extLst>
                  </p:cNvPr>
                  <p:cNvSpPr txBox="1"/>
                  <p:nvPr/>
                </p:nvSpPr>
                <p:spPr>
                  <a:xfrm>
                    <a:off x="3470652" y="391699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222</a:t>
                    </a:r>
                  </a:p>
                </p:txBody>
              </p:sp>
              <p:sp>
                <p:nvSpPr>
                  <p:cNvPr id="2433" name="Tekstfelt 2432">
                    <a:extLst>
                      <a:ext uri="{FF2B5EF4-FFF2-40B4-BE49-F238E27FC236}">
                        <a16:creationId xmlns:a16="http://schemas.microsoft.com/office/drawing/2014/main" id="{2DA5953F-F0ED-4ACD-5B52-915089626C12}"/>
                      </a:ext>
                    </a:extLst>
                  </p:cNvPr>
                  <p:cNvSpPr txBox="1"/>
                  <p:nvPr/>
                </p:nvSpPr>
                <p:spPr>
                  <a:xfrm>
                    <a:off x="3471769" y="434842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221</a:t>
                    </a:r>
                  </a:p>
                </p:txBody>
              </p:sp>
              <p:sp>
                <p:nvSpPr>
                  <p:cNvPr id="2434" name="Tekstfelt 2433">
                    <a:extLst>
                      <a:ext uri="{FF2B5EF4-FFF2-40B4-BE49-F238E27FC236}">
                        <a16:creationId xmlns:a16="http://schemas.microsoft.com/office/drawing/2014/main" id="{B48ED340-A5BD-DD03-4E87-F44681858B9B}"/>
                      </a:ext>
                    </a:extLst>
                  </p:cNvPr>
                  <p:cNvSpPr txBox="1"/>
                  <p:nvPr/>
                </p:nvSpPr>
                <p:spPr>
                  <a:xfrm>
                    <a:off x="3472887" y="477984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220</a:t>
                    </a:r>
                  </a:p>
                </p:txBody>
              </p:sp>
              <p:sp>
                <p:nvSpPr>
                  <p:cNvPr id="2435" name="Tekstfelt 2434">
                    <a:extLst>
                      <a:ext uri="{FF2B5EF4-FFF2-40B4-BE49-F238E27FC236}">
                        <a16:creationId xmlns:a16="http://schemas.microsoft.com/office/drawing/2014/main" id="{64194D6A-E007-F8C6-4877-B5DDDD696298}"/>
                      </a:ext>
                    </a:extLst>
                  </p:cNvPr>
                  <p:cNvSpPr txBox="1"/>
                  <p:nvPr/>
                </p:nvSpPr>
                <p:spPr>
                  <a:xfrm>
                    <a:off x="3477366" y="521127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219</a:t>
                    </a:r>
                  </a:p>
                </p:txBody>
              </p:sp>
              <p:sp>
                <p:nvSpPr>
                  <p:cNvPr id="2436" name="Tekstfelt 2435">
                    <a:extLst>
                      <a:ext uri="{FF2B5EF4-FFF2-40B4-BE49-F238E27FC236}">
                        <a16:creationId xmlns:a16="http://schemas.microsoft.com/office/drawing/2014/main" id="{9FC4FC47-DAA0-B01C-5E61-6272E9D988EE}"/>
                      </a:ext>
                    </a:extLst>
                  </p:cNvPr>
                  <p:cNvSpPr txBox="1"/>
                  <p:nvPr/>
                </p:nvSpPr>
                <p:spPr>
                  <a:xfrm>
                    <a:off x="3478484" y="5646066"/>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218</a:t>
                    </a:r>
                  </a:p>
                </p:txBody>
              </p:sp>
              <p:sp>
                <p:nvSpPr>
                  <p:cNvPr id="2437" name="Tekstfelt 2436">
                    <a:extLst>
                      <a:ext uri="{FF2B5EF4-FFF2-40B4-BE49-F238E27FC236}">
                        <a16:creationId xmlns:a16="http://schemas.microsoft.com/office/drawing/2014/main" id="{F94D4E0C-D3FC-65DA-36B6-9F8D51F15284}"/>
                      </a:ext>
                    </a:extLst>
                  </p:cNvPr>
                  <p:cNvSpPr txBox="1"/>
                  <p:nvPr/>
                </p:nvSpPr>
                <p:spPr>
                  <a:xfrm>
                    <a:off x="3469542" y="17542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227</a:t>
                    </a:r>
                  </a:p>
                </p:txBody>
              </p:sp>
            </p:grpSp>
            <p:sp>
              <p:nvSpPr>
                <p:cNvPr id="2426" name="Tekstfelt 2425">
                  <a:extLst>
                    <a:ext uri="{FF2B5EF4-FFF2-40B4-BE49-F238E27FC236}">
                      <a16:creationId xmlns:a16="http://schemas.microsoft.com/office/drawing/2014/main" id="{B14C6967-0ECA-80DF-5975-A66A3AE27298}"/>
                    </a:ext>
                  </a:extLst>
                </p:cNvPr>
                <p:cNvSpPr txBox="1"/>
                <p:nvPr/>
              </p:nvSpPr>
              <p:spPr>
                <a:xfrm>
                  <a:off x="2910635" y="59243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216</a:t>
                  </a:r>
                </a:p>
              </p:txBody>
            </p:sp>
          </p:grpSp>
          <p:grpSp>
            <p:nvGrpSpPr>
              <p:cNvPr id="1809" name="Gruppe 1808">
                <a:extLst>
                  <a:ext uri="{FF2B5EF4-FFF2-40B4-BE49-F238E27FC236}">
                    <a16:creationId xmlns:a16="http://schemas.microsoft.com/office/drawing/2014/main" id="{51C6833E-FCCC-9572-0EBF-64BFDE4479A9}"/>
                  </a:ext>
                </a:extLst>
              </p:cNvPr>
              <p:cNvGrpSpPr/>
              <p:nvPr/>
            </p:nvGrpSpPr>
            <p:grpSpPr>
              <a:xfrm>
                <a:off x="5119196" y="1063299"/>
                <a:ext cx="444157" cy="5190614"/>
                <a:chOff x="5753799" y="1204530"/>
                <a:chExt cx="444157" cy="5190614"/>
              </a:xfrm>
            </p:grpSpPr>
            <p:grpSp>
              <p:nvGrpSpPr>
                <p:cNvPr id="2412" name="Gruppe 2411">
                  <a:extLst>
                    <a:ext uri="{FF2B5EF4-FFF2-40B4-BE49-F238E27FC236}">
                      <a16:creationId xmlns:a16="http://schemas.microsoft.com/office/drawing/2014/main" id="{D4D96B67-6121-3920-D851-5E5E9DE5491F}"/>
                    </a:ext>
                  </a:extLst>
                </p:cNvPr>
                <p:cNvGrpSpPr/>
                <p:nvPr/>
              </p:nvGrpSpPr>
              <p:grpSpPr>
                <a:xfrm>
                  <a:off x="5753799" y="1204530"/>
                  <a:ext cx="442069" cy="4756379"/>
                  <a:chOff x="3817279" y="1064461"/>
                  <a:chExt cx="442069" cy="4756379"/>
                </a:xfrm>
              </p:grpSpPr>
              <p:sp>
                <p:nvSpPr>
                  <p:cNvPr id="2414" name="Rektangel 2413">
                    <a:extLst>
                      <a:ext uri="{FF2B5EF4-FFF2-40B4-BE49-F238E27FC236}">
                        <a16:creationId xmlns:a16="http://schemas.microsoft.com/office/drawing/2014/main" id="{A4F1443C-7E6F-219D-54FA-A0FCB1881A21}"/>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5" name="Rektangel 2414">
                    <a:extLst>
                      <a:ext uri="{FF2B5EF4-FFF2-40B4-BE49-F238E27FC236}">
                        <a16:creationId xmlns:a16="http://schemas.microsoft.com/office/drawing/2014/main" id="{2437DA1F-866B-C6F9-5FAF-4A6E69BD3115}"/>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6" name="Rektangel 2415">
                    <a:extLst>
                      <a:ext uri="{FF2B5EF4-FFF2-40B4-BE49-F238E27FC236}">
                        <a16:creationId xmlns:a16="http://schemas.microsoft.com/office/drawing/2014/main" id="{F28A667A-1F43-13CA-1AF2-3FA38D0709C7}"/>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7" name="Rektangel 2416">
                    <a:extLst>
                      <a:ext uri="{FF2B5EF4-FFF2-40B4-BE49-F238E27FC236}">
                        <a16:creationId xmlns:a16="http://schemas.microsoft.com/office/drawing/2014/main" id="{8BB4C606-4740-1B36-F265-712CECCFE436}"/>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8" name="Rektangel 2417">
                    <a:extLst>
                      <a:ext uri="{FF2B5EF4-FFF2-40B4-BE49-F238E27FC236}">
                        <a16:creationId xmlns:a16="http://schemas.microsoft.com/office/drawing/2014/main" id="{BF06CD99-C616-FDFA-2528-FFEE506A5E2F}"/>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9" name="Rektangel 2418">
                    <a:extLst>
                      <a:ext uri="{FF2B5EF4-FFF2-40B4-BE49-F238E27FC236}">
                        <a16:creationId xmlns:a16="http://schemas.microsoft.com/office/drawing/2014/main" id="{C575A4F4-2B61-9FBC-D998-E28A7D43D42D}"/>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0" name="Rektangel 2419">
                    <a:extLst>
                      <a:ext uri="{FF2B5EF4-FFF2-40B4-BE49-F238E27FC236}">
                        <a16:creationId xmlns:a16="http://schemas.microsoft.com/office/drawing/2014/main" id="{D5CD662C-F566-5307-CDB0-479820FD7AE1}"/>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1" name="Rektangel 2420">
                    <a:extLst>
                      <a:ext uri="{FF2B5EF4-FFF2-40B4-BE49-F238E27FC236}">
                        <a16:creationId xmlns:a16="http://schemas.microsoft.com/office/drawing/2014/main" id="{D895CDEC-58C3-9C2C-2997-D706DC653F1B}"/>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2" name="Rektangel 2421">
                    <a:extLst>
                      <a:ext uri="{FF2B5EF4-FFF2-40B4-BE49-F238E27FC236}">
                        <a16:creationId xmlns:a16="http://schemas.microsoft.com/office/drawing/2014/main" id="{896BD09E-F8E0-EA51-74E7-E250D2A413F6}"/>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3" name="Rektangel 2422">
                    <a:extLst>
                      <a:ext uri="{FF2B5EF4-FFF2-40B4-BE49-F238E27FC236}">
                        <a16:creationId xmlns:a16="http://schemas.microsoft.com/office/drawing/2014/main" id="{4F5C74EE-29B6-11B6-60B0-1EB32A8F6080}"/>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4" name="Rektangel 2423">
                    <a:extLst>
                      <a:ext uri="{FF2B5EF4-FFF2-40B4-BE49-F238E27FC236}">
                        <a16:creationId xmlns:a16="http://schemas.microsoft.com/office/drawing/2014/main" id="{62EAB81C-1F47-A826-F6B4-DBB0A97FEEAC}"/>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13" name="Rektangel 2412">
                  <a:extLst>
                    <a:ext uri="{FF2B5EF4-FFF2-40B4-BE49-F238E27FC236}">
                      <a16:creationId xmlns:a16="http://schemas.microsoft.com/office/drawing/2014/main" id="{308C92BB-0591-E954-BA4B-42632C3FAF1B}"/>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0" name="Gruppe 1809">
                <a:extLst>
                  <a:ext uri="{FF2B5EF4-FFF2-40B4-BE49-F238E27FC236}">
                    <a16:creationId xmlns:a16="http://schemas.microsoft.com/office/drawing/2014/main" id="{E0826712-0F7E-D3A3-DAAF-90D231F4C700}"/>
                  </a:ext>
                </a:extLst>
              </p:cNvPr>
              <p:cNvGrpSpPr/>
              <p:nvPr/>
            </p:nvGrpSpPr>
            <p:grpSpPr>
              <a:xfrm>
                <a:off x="4687520" y="1061335"/>
                <a:ext cx="444157" cy="5190614"/>
                <a:chOff x="5753799" y="1204530"/>
                <a:chExt cx="444157" cy="5190614"/>
              </a:xfrm>
            </p:grpSpPr>
            <p:grpSp>
              <p:nvGrpSpPr>
                <p:cNvPr id="2399" name="Gruppe 2398">
                  <a:extLst>
                    <a:ext uri="{FF2B5EF4-FFF2-40B4-BE49-F238E27FC236}">
                      <a16:creationId xmlns:a16="http://schemas.microsoft.com/office/drawing/2014/main" id="{888707B8-D325-1C39-87DC-870B924FCA1E}"/>
                    </a:ext>
                  </a:extLst>
                </p:cNvPr>
                <p:cNvGrpSpPr/>
                <p:nvPr/>
              </p:nvGrpSpPr>
              <p:grpSpPr>
                <a:xfrm>
                  <a:off x="5753799" y="1204530"/>
                  <a:ext cx="442069" cy="4756379"/>
                  <a:chOff x="3817279" y="1064461"/>
                  <a:chExt cx="442069" cy="4756379"/>
                </a:xfrm>
              </p:grpSpPr>
              <p:sp>
                <p:nvSpPr>
                  <p:cNvPr id="2401" name="Rektangel 2400">
                    <a:extLst>
                      <a:ext uri="{FF2B5EF4-FFF2-40B4-BE49-F238E27FC236}">
                        <a16:creationId xmlns:a16="http://schemas.microsoft.com/office/drawing/2014/main" id="{72715E66-99FC-57C2-D49E-3D8040B0F5F8}"/>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2" name="Rektangel 2401">
                    <a:extLst>
                      <a:ext uri="{FF2B5EF4-FFF2-40B4-BE49-F238E27FC236}">
                        <a16:creationId xmlns:a16="http://schemas.microsoft.com/office/drawing/2014/main" id="{A2835024-A372-A5A1-2902-31F0A99EC0C8}"/>
                      </a:ext>
                    </a:extLst>
                  </p:cNvPr>
                  <p:cNvSpPr>
                    <a:spLocks noChangeAspect="1"/>
                  </p:cNvSpPr>
                  <p:nvPr/>
                </p:nvSpPr>
                <p:spPr>
                  <a:xfrm>
                    <a:off x="3819523" y="1064461"/>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3" name="Rektangel 2402">
                    <a:extLst>
                      <a:ext uri="{FF2B5EF4-FFF2-40B4-BE49-F238E27FC236}">
                        <a16:creationId xmlns:a16="http://schemas.microsoft.com/office/drawing/2014/main" id="{404724FF-6312-905D-B20D-A9E5699735EA}"/>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4" name="Rektangel 2403">
                    <a:extLst>
                      <a:ext uri="{FF2B5EF4-FFF2-40B4-BE49-F238E27FC236}">
                        <a16:creationId xmlns:a16="http://schemas.microsoft.com/office/drawing/2014/main" id="{22F4A314-68C4-9E52-651D-7C68E230DC3C}"/>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5" name="Rektangel 2404">
                    <a:extLst>
                      <a:ext uri="{FF2B5EF4-FFF2-40B4-BE49-F238E27FC236}">
                        <a16:creationId xmlns:a16="http://schemas.microsoft.com/office/drawing/2014/main" id="{49E81B9F-0701-FB8D-E6DB-ADCFFE926D34}"/>
                      </a:ext>
                    </a:extLst>
                  </p:cNvPr>
                  <p:cNvSpPr>
                    <a:spLocks noChangeAspect="1"/>
                  </p:cNvSpPr>
                  <p:nvPr/>
                </p:nvSpPr>
                <p:spPr>
                  <a:xfrm>
                    <a:off x="3817279" y="2796903"/>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6" name="Rektangel 2405">
                    <a:extLst>
                      <a:ext uri="{FF2B5EF4-FFF2-40B4-BE49-F238E27FC236}">
                        <a16:creationId xmlns:a16="http://schemas.microsoft.com/office/drawing/2014/main" id="{9A33407B-CB99-AA0B-51F1-491A74D28D5F}"/>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7" name="Rektangel 2406">
                    <a:extLst>
                      <a:ext uri="{FF2B5EF4-FFF2-40B4-BE49-F238E27FC236}">
                        <a16:creationId xmlns:a16="http://schemas.microsoft.com/office/drawing/2014/main" id="{422533C6-24EA-A351-27C0-4B2BC638D55A}"/>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8" name="Rektangel 2407">
                    <a:extLst>
                      <a:ext uri="{FF2B5EF4-FFF2-40B4-BE49-F238E27FC236}">
                        <a16:creationId xmlns:a16="http://schemas.microsoft.com/office/drawing/2014/main" id="{C1CF9AB3-BE47-9B25-7B88-ABD347344117}"/>
                      </a:ext>
                    </a:extLst>
                  </p:cNvPr>
                  <p:cNvSpPr>
                    <a:spLocks noChangeAspect="1"/>
                  </p:cNvSpPr>
                  <p:nvPr/>
                </p:nvSpPr>
                <p:spPr>
                  <a:xfrm>
                    <a:off x="3820633" y="409119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9" name="Rektangel 2408">
                    <a:extLst>
                      <a:ext uri="{FF2B5EF4-FFF2-40B4-BE49-F238E27FC236}">
                        <a16:creationId xmlns:a16="http://schemas.microsoft.com/office/drawing/2014/main" id="{B0C4D0D5-03D9-AC25-2937-2920DF40F3B7}"/>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0" name="Rektangel 2409">
                    <a:extLst>
                      <a:ext uri="{FF2B5EF4-FFF2-40B4-BE49-F238E27FC236}">
                        <a16:creationId xmlns:a16="http://schemas.microsoft.com/office/drawing/2014/main" id="{78CE6133-AB36-92D8-7994-E552BD88216B}"/>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1" name="Rektangel 2410">
                    <a:extLst>
                      <a:ext uri="{FF2B5EF4-FFF2-40B4-BE49-F238E27FC236}">
                        <a16:creationId xmlns:a16="http://schemas.microsoft.com/office/drawing/2014/main" id="{25634DE9-F51A-612A-845B-BFFA0C48D9C7}"/>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00" name="Rektangel 2399">
                  <a:extLst>
                    <a:ext uri="{FF2B5EF4-FFF2-40B4-BE49-F238E27FC236}">
                      <a16:creationId xmlns:a16="http://schemas.microsoft.com/office/drawing/2014/main" id="{54C7F384-D9C9-1A1C-A7E3-9A985EC1FFDB}"/>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1" name="Gruppe 1810">
                <a:extLst>
                  <a:ext uri="{FF2B5EF4-FFF2-40B4-BE49-F238E27FC236}">
                    <a16:creationId xmlns:a16="http://schemas.microsoft.com/office/drawing/2014/main" id="{B1DCFE20-4B09-4D56-1E5B-6CD9469D0A8F}"/>
                  </a:ext>
                </a:extLst>
              </p:cNvPr>
              <p:cNvGrpSpPr/>
              <p:nvPr/>
            </p:nvGrpSpPr>
            <p:grpSpPr>
              <a:xfrm>
                <a:off x="3819968" y="1058901"/>
                <a:ext cx="444157" cy="5190614"/>
                <a:chOff x="5753799" y="1204530"/>
                <a:chExt cx="444157" cy="5190614"/>
              </a:xfrm>
            </p:grpSpPr>
            <p:grpSp>
              <p:nvGrpSpPr>
                <p:cNvPr id="2386" name="Gruppe 2385">
                  <a:extLst>
                    <a:ext uri="{FF2B5EF4-FFF2-40B4-BE49-F238E27FC236}">
                      <a16:creationId xmlns:a16="http://schemas.microsoft.com/office/drawing/2014/main" id="{7D29DA3A-7EF1-E57C-0403-73BE55EC87E2}"/>
                    </a:ext>
                  </a:extLst>
                </p:cNvPr>
                <p:cNvGrpSpPr/>
                <p:nvPr/>
              </p:nvGrpSpPr>
              <p:grpSpPr>
                <a:xfrm>
                  <a:off x="5753799" y="1204530"/>
                  <a:ext cx="442069" cy="4756379"/>
                  <a:chOff x="3817279" y="1064461"/>
                  <a:chExt cx="442069" cy="4756379"/>
                </a:xfrm>
              </p:grpSpPr>
              <p:sp>
                <p:nvSpPr>
                  <p:cNvPr id="2388" name="Rektangel 2387">
                    <a:extLst>
                      <a:ext uri="{FF2B5EF4-FFF2-40B4-BE49-F238E27FC236}">
                        <a16:creationId xmlns:a16="http://schemas.microsoft.com/office/drawing/2014/main" id="{2BAD615A-06BB-0C62-F087-03759A022BF3}"/>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9" name="Rektangel 2388">
                    <a:extLst>
                      <a:ext uri="{FF2B5EF4-FFF2-40B4-BE49-F238E27FC236}">
                        <a16:creationId xmlns:a16="http://schemas.microsoft.com/office/drawing/2014/main" id="{FB589C40-4B89-351B-14EE-6F1B344DF024}"/>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0" name="Rektangel 2389">
                    <a:extLst>
                      <a:ext uri="{FF2B5EF4-FFF2-40B4-BE49-F238E27FC236}">
                        <a16:creationId xmlns:a16="http://schemas.microsoft.com/office/drawing/2014/main" id="{CF53BBCC-6E45-D18A-47FD-B19A59D65021}"/>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1" name="Rektangel 2390">
                    <a:extLst>
                      <a:ext uri="{FF2B5EF4-FFF2-40B4-BE49-F238E27FC236}">
                        <a16:creationId xmlns:a16="http://schemas.microsoft.com/office/drawing/2014/main" id="{50E6A1CC-F32B-B5AF-8456-40136DE83EC8}"/>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2" name="Rektangel 2391">
                    <a:extLst>
                      <a:ext uri="{FF2B5EF4-FFF2-40B4-BE49-F238E27FC236}">
                        <a16:creationId xmlns:a16="http://schemas.microsoft.com/office/drawing/2014/main" id="{76C6DB91-DE5F-EF8B-FADC-081649F0101C}"/>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3" name="Rektangel 2392">
                    <a:extLst>
                      <a:ext uri="{FF2B5EF4-FFF2-40B4-BE49-F238E27FC236}">
                        <a16:creationId xmlns:a16="http://schemas.microsoft.com/office/drawing/2014/main" id="{0A020C19-2676-120C-0E09-4E373DCABFA9}"/>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4" name="Rektangel 2393">
                    <a:extLst>
                      <a:ext uri="{FF2B5EF4-FFF2-40B4-BE49-F238E27FC236}">
                        <a16:creationId xmlns:a16="http://schemas.microsoft.com/office/drawing/2014/main" id="{64B777AA-6F1D-AD3B-3C45-C18823B43505}"/>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5" name="Rektangel 2394">
                    <a:extLst>
                      <a:ext uri="{FF2B5EF4-FFF2-40B4-BE49-F238E27FC236}">
                        <a16:creationId xmlns:a16="http://schemas.microsoft.com/office/drawing/2014/main" id="{2A7D7B50-7BD1-88E8-0A0E-28F4E5BB553C}"/>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6" name="Rektangel 2395">
                    <a:extLst>
                      <a:ext uri="{FF2B5EF4-FFF2-40B4-BE49-F238E27FC236}">
                        <a16:creationId xmlns:a16="http://schemas.microsoft.com/office/drawing/2014/main" id="{53EB4D9B-CA8F-B36D-6AA4-B54381263AC7}"/>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7" name="Rektangel 2396">
                    <a:extLst>
                      <a:ext uri="{FF2B5EF4-FFF2-40B4-BE49-F238E27FC236}">
                        <a16:creationId xmlns:a16="http://schemas.microsoft.com/office/drawing/2014/main" id="{81788FA7-A790-3261-2240-0CBD3F0481DB}"/>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8" name="Rektangel 2397">
                    <a:extLst>
                      <a:ext uri="{FF2B5EF4-FFF2-40B4-BE49-F238E27FC236}">
                        <a16:creationId xmlns:a16="http://schemas.microsoft.com/office/drawing/2014/main" id="{5A6EDC60-F49F-A638-99B3-2DBC1803FB82}"/>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87" name="Rektangel 2386">
                  <a:extLst>
                    <a:ext uri="{FF2B5EF4-FFF2-40B4-BE49-F238E27FC236}">
                      <a16:creationId xmlns:a16="http://schemas.microsoft.com/office/drawing/2014/main" id="{605BC21D-BA02-22C8-17C8-28064F1C99A8}"/>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2" name="Gruppe 1811">
                <a:extLst>
                  <a:ext uri="{FF2B5EF4-FFF2-40B4-BE49-F238E27FC236}">
                    <a16:creationId xmlns:a16="http://schemas.microsoft.com/office/drawing/2014/main" id="{7971862A-9EB0-91A8-2BEF-A75EE99EDACB}"/>
                  </a:ext>
                </a:extLst>
              </p:cNvPr>
              <p:cNvGrpSpPr/>
              <p:nvPr/>
            </p:nvGrpSpPr>
            <p:grpSpPr>
              <a:xfrm>
                <a:off x="3386295" y="1062122"/>
                <a:ext cx="444157" cy="5190614"/>
                <a:chOff x="5753799" y="1204530"/>
                <a:chExt cx="444157" cy="5190614"/>
              </a:xfrm>
            </p:grpSpPr>
            <p:grpSp>
              <p:nvGrpSpPr>
                <p:cNvPr id="2373" name="Gruppe 2372">
                  <a:extLst>
                    <a:ext uri="{FF2B5EF4-FFF2-40B4-BE49-F238E27FC236}">
                      <a16:creationId xmlns:a16="http://schemas.microsoft.com/office/drawing/2014/main" id="{6CA51AFE-9906-D2D5-45C1-6C5DE71FC11A}"/>
                    </a:ext>
                  </a:extLst>
                </p:cNvPr>
                <p:cNvGrpSpPr/>
                <p:nvPr/>
              </p:nvGrpSpPr>
              <p:grpSpPr>
                <a:xfrm>
                  <a:off x="5753799" y="1204530"/>
                  <a:ext cx="442069" cy="4756379"/>
                  <a:chOff x="3817279" y="1064461"/>
                  <a:chExt cx="442069" cy="4756379"/>
                </a:xfrm>
              </p:grpSpPr>
              <p:sp>
                <p:nvSpPr>
                  <p:cNvPr id="2375" name="Rektangel 2374">
                    <a:extLst>
                      <a:ext uri="{FF2B5EF4-FFF2-40B4-BE49-F238E27FC236}">
                        <a16:creationId xmlns:a16="http://schemas.microsoft.com/office/drawing/2014/main" id="{0FEE3B17-6C9B-DF81-79C1-6B0CE8F38FC7}"/>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6" name="Rektangel 2375">
                    <a:extLst>
                      <a:ext uri="{FF2B5EF4-FFF2-40B4-BE49-F238E27FC236}">
                        <a16:creationId xmlns:a16="http://schemas.microsoft.com/office/drawing/2014/main" id="{EA4F6038-2A43-5148-3F8E-15B1B29A97A1}"/>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7" name="Rektangel 2376">
                    <a:extLst>
                      <a:ext uri="{FF2B5EF4-FFF2-40B4-BE49-F238E27FC236}">
                        <a16:creationId xmlns:a16="http://schemas.microsoft.com/office/drawing/2014/main" id="{326E809D-0C85-F097-0F7E-DD8A9997EA5C}"/>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8" name="Rektangel 2377">
                    <a:extLst>
                      <a:ext uri="{FF2B5EF4-FFF2-40B4-BE49-F238E27FC236}">
                        <a16:creationId xmlns:a16="http://schemas.microsoft.com/office/drawing/2014/main" id="{08BFD99B-2422-AFCE-BFCC-F4D9793D2FA6}"/>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9" name="Rektangel 2378">
                    <a:extLst>
                      <a:ext uri="{FF2B5EF4-FFF2-40B4-BE49-F238E27FC236}">
                        <a16:creationId xmlns:a16="http://schemas.microsoft.com/office/drawing/2014/main" id="{5544948E-A418-EE1B-7B65-853E1C060E49}"/>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0" name="Rektangel 2379">
                    <a:extLst>
                      <a:ext uri="{FF2B5EF4-FFF2-40B4-BE49-F238E27FC236}">
                        <a16:creationId xmlns:a16="http://schemas.microsoft.com/office/drawing/2014/main" id="{EAC20179-183F-0065-9E24-079308C499E0}"/>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1" name="Rektangel 2380">
                    <a:extLst>
                      <a:ext uri="{FF2B5EF4-FFF2-40B4-BE49-F238E27FC236}">
                        <a16:creationId xmlns:a16="http://schemas.microsoft.com/office/drawing/2014/main" id="{BD5717EA-3114-63CE-5774-AA991A0CDEBB}"/>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2" name="Rektangel 2381">
                    <a:extLst>
                      <a:ext uri="{FF2B5EF4-FFF2-40B4-BE49-F238E27FC236}">
                        <a16:creationId xmlns:a16="http://schemas.microsoft.com/office/drawing/2014/main" id="{97EEB871-8813-0F2E-586A-E454211C527D}"/>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3" name="Rektangel 2382">
                    <a:extLst>
                      <a:ext uri="{FF2B5EF4-FFF2-40B4-BE49-F238E27FC236}">
                        <a16:creationId xmlns:a16="http://schemas.microsoft.com/office/drawing/2014/main" id="{C399D392-6772-148B-2599-8575C6D727B2}"/>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4" name="Rektangel 2383">
                    <a:extLst>
                      <a:ext uri="{FF2B5EF4-FFF2-40B4-BE49-F238E27FC236}">
                        <a16:creationId xmlns:a16="http://schemas.microsoft.com/office/drawing/2014/main" id="{09D57F91-1822-3782-A6E6-55C87291D89E}"/>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5" name="Rektangel 2384">
                    <a:extLst>
                      <a:ext uri="{FF2B5EF4-FFF2-40B4-BE49-F238E27FC236}">
                        <a16:creationId xmlns:a16="http://schemas.microsoft.com/office/drawing/2014/main" id="{941DC69B-7C90-687D-7756-2C8951AEF2FB}"/>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74" name="Rektangel 2373">
                  <a:extLst>
                    <a:ext uri="{FF2B5EF4-FFF2-40B4-BE49-F238E27FC236}">
                      <a16:creationId xmlns:a16="http://schemas.microsoft.com/office/drawing/2014/main" id="{92E2C59D-F4B9-84B7-F1BB-259C35AB2BDB}"/>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3" name="Gruppe 1812">
                <a:extLst>
                  <a:ext uri="{FF2B5EF4-FFF2-40B4-BE49-F238E27FC236}">
                    <a16:creationId xmlns:a16="http://schemas.microsoft.com/office/drawing/2014/main" id="{CB1D0E77-ADBB-A775-7962-81B8CC50F468}"/>
                  </a:ext>
                </a:extLst>
              </p:cNvPr>
              <p:cNvGrpSpPr/>
              <p:nvPr/>
            </p:nvGrpSpPr>
            <p:grpSpPr>
              <a:xfrm>
                <a:off x="2949135" y="1063521"/>
                <a:ext cx="444157" cy="5190614"/>
                <a:chOff x="5753799" y="1204530"/>
                <a:chExt cx="444157" cy="5190614"/>
              </a:xfrm>
            </p:grpSpPr>
            <p:grpSp>
              <p:nvGrpSpPr>
                <p:cNvPr id="2360" name="Gruppe 2359">
                  <a:extLst>
                    <a:ext uri="{FF2B5EF4-FFF2-40B4-BE49-F238E27FC236}">
                      <a16:creationId xmlns:a16="http://schemas.microsoft.com/office/drawing/2014/main" id="{512D69C0-15D7-4C8B-DD84-A4090B63F192}"/>
                    </a:ext>
                  </a:extLst>
                </p:cNvPr>
                <p:cNvGrpSpPr/>
                <p:nvPr/>
              </p:nvGrpSpPr>
              <p:grpSpPr>
                <a:xfrm>
                  <a:off x="5753799" y="1204530"/>
                  <a:ext cx="442069" cy="4756379"/>
                  <a:chOff x="3817279" y="1064461"/>
                  <a:chExt cx="442069" cy="4756379"/>
                </a:xfrm>
              </p:grpSpPr>
              <p:sp>
                <p:nvSpPr>
                  <p:cNvPr id="2362" name="Rektangel 2361">
                    <a:extLst>
                      <a:ext uri="{FF2B5EF4-FFF2-40B4-BE49-F238E27FC236}">
                        <a16:creationId xmlns:a16="http://schemas.microsoft.com/office/drawing/2014/main" id="{A6AA6471-CCFF-218C-3D52-2335D047232C}"/>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3" name="Rektangel 2362">
                    <a:extLst>
                      <a:ext uri="{FF2B5EF4-FFF2-40B4-BE49-F238E27FC236}">
                        <a16:creationId xmlns:a16="http://schemas.microsoft.com/office/drawing/2014/main" id="{3AEB7585-C450-4F95-B1D2-01745A7FA726}"/>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4" name="Rektangel 2363">
                    <a:extLst>
                      <a:ext uri="{FF2B5EF4-FFF2-40B4-BE49-F238E27FC236}">
                        <a16:creationId xmlns:a16="http://schemas.microsoft.com/office/drawing/2014/main" id="{88F3A59F-722D-DCDF-6805-119F405C4DF7}"/>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5" name="Rektangel 2364">
                    <a:extLst>
                      <a:ext uri="{FF2B5EF4-FFF2-40B4-BE49-F238E27FC236}">
                        <a16:creationId xmlns:a16="http://schemas.microsoft.com/office/drawing/2014/main" id="{B3F20D6A-36E7-CA85-6306-01AA93A956D0}"/>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6" name="Rektangel 2365">
                    <a:extLst>
                      <a:ext uri="{FF2B5EF4-FFF2-40B4-BE49-F238E27FC236}">
                        <a16:creationId xmlns:a16="http://schemas.microsoft.com/office/drawing/2014/main" id="{21B67D95-8C71-236A-C966-24872CE51B51}"/>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7" name="Rektangel 2366">
                    <a:extLst>
                      <a:ext uri="{FF2B5EF4-FFF2-40B4-BE49-F238E27FC236}">
                        <a16:creationId xmlns:a16="http://schemas.microsoft.com/office/drawing/2014/main" id="{33475735-232E-2320-2D1A-6806F4B400B1}"/>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8" name="Rektangel 2367">
                    <a:extLst>
                      <a:ext uri="{FF2B5EF4-FFF2-40B4-BE49-F238E27FC236}">
                        <a16:creationId xmlns:a16="http://schemas.microsoft.com/office/drawing/2014/main" id="{31632F82-1292-C01A-26DB-6E85B3954ADF}"/>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9" name="Rektangel 2368">
                    <a:extLst>
                      <a:ext uri="{FF2B5EF4-FFF2-40B4-BE49-F238E27FC236}">
                        <a16:creationId xmlns:a16="http://schemas.microsoft.com/office/drawing/2014/main" id="{F369A0FF-5B6B-2A55-2315-B8AC11317E3F}"/>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0" name="Rektangel 2369">
                    <a:extLst>
                      <a:ext uri="{FF2B5EF4-FFF2-40B4-BE49-F238E27FC236}">
                        <a16:creationId xmlns:a16="http://schemas.microsoft.com/office/drawing/2014/main" id="{6C23F16C-7FF8-1607-671D-A4E8C690730D}"/>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1" name="Rektangel 2370">
                    <a:extLst>
                      <a:ext uri="{FF2B5EF4-FFF2-40B4-BE49-F238E27FC236}">
                        <a16:creationId xmlns:a16="http://schemas.microsoft.com/office/drawing/2014/main" id="{5A56887B-04DE-DF8D-600D-F468845F6DFF}"/>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2" name="Rektangel 2371">
                    <a:extLst>
                      <a:ext uri="{FF2B5EF4-FFF2-40B4-BE49-F238E27FC236}">
                        <a16:creationId xmlns:a16="http://schemas.microsoft.com/office/drawing/2014/main" id="{3C362B1E-F0C2-79DF-12A5-D6C050650071}"/>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61" name="Rektangel 2360">
                  <a:extLst>
                    <a:ext uri="{FF2B5EF4-FFF2-40B4-BE49-F238E27FC236}">
                      <a16:creationId xmlns:a16="http://schemas.microsoft.com/office/drawing/2014/main" id="{C1EB95E3-CCC4-3690-3889-A7C342DFD931}"/>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4" name="Gruppe 1813">
                <a:extLst>
                  <a:ext uri="{FF2B5EF4-FFF2-40B4-BE49-F238E27FC236}">
                    <a16:creationId xmlns:a16="http://schemas.microsoft.com/office/drawing/2014/main" id="{19131658-0E72-F3F3-C21A-D2A11BD9E26E}"/>
                  </a:ext>
                </a:extLst>
              </p:cNvPr>
              <p:cNvGrpSpPr/>
              <p:nvPr/>
            </p:nvGrpSpPr>
            <p:grpSpPr>
              <a:xfrm>
                <a:off x="2514229" y="1065829"/>
                <a:ext cx="444157" cy="5190614"/>
                <a:chOff x="5753799" y="1204530"/>
                <a:chExt cx="444157" cy="5190614"/>
              </a:xfrm>
            </p:grpSpPr>
            <p:grpSp>
              <p:nvGrpSpPr>
                <p:cNvPr id="2347" name="Gruppe 2346">
                  <a:extLst>
                    <a:ext uri="{FF2B5EF4-FFF2-40B4-BE49-F238E27FC236}">
                      <a16:creationId xmlns:a16="http://schemas.microsoft.com/office/drawing/2014/main" id="{40C15778-9821-7575-3A7A-D14636B69B88}"/>
                    </a:ext>
                  </a:extLst>
                </p:cNvPr>
                <p:cNvGrpSpPr/>
                <p:nvPr/>
              </p:nvGrpSpPr>
              <p:grpSpPr>
                <a:xfrm>
                  <a:off x="5753799" y="1204530"/>
                  <a:ext cx="442069" cy="4756379"/>
                  <a:chOff x="3817279" y="1064461"/>
                  <a:chExt cx="442069" cy="4756379"/>
                </a:xfrm>
              </p:grpSpPr>
              <p:sp>
                <p:nvSpPr>
                  <p:cNvPr id="2349" name="Rektangel 2348">
                    <a:extLst>
                      <a:ext uri="{FF2B5EF4-FFF2-40B4-BE49-F238E27FC236}">
                        <a16:creationId xmlns:a16="http://schemas.microsoft.com/office/drawing/2014/main" id="{008743DF-A214-1919-4AC6-971E22A99F15}"/>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0" name="Rektangel 2349">
                    <a:extLst>
                      <a:ext uri="{FF2B5EF4-FFF2-40B4-BE49-F238E27FC236}">
                        <a16:creationId xmlns:a16="http://schemas.microsoft.com/office/drawing/2014/main" id="{4C790567-D0B5-A602-E687-A62252EAC906}"/>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dirty="0"/>
                  </a:p>
                </p:txBody>
              </p:sp>
              <p:sp>
                <p:nvSpPr>
                  <p:cNvPr id="2351" name="Rektangel 2350">
                    <a:extLst>
                      <a:ext uri="{FF2B5EF4-FFF2-40B4-BE49-F238E27FC236}">
                        <a16:creationId xmlns:a16="http://schemas.microsoft.com/office/drawing/2014/main" id="{60AB04FD-3B3B-ED77-0BEE-D43BF66DF78F}"/>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2" name="Rektangel 2351">
                    <a:extLst>
                      <a:ext uri="{FF2B5EF4-FFF2-40B4-BE49-F238E27FC236}">
                        <a16:creationId xmlns:a16="http://schemas.microsoft.com/office/drawing/2014/main" id="{CF141DD1-B942-DEA0-8EE6-CD87FD70D757}"/>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3" name="Rektangel 2352">
                    <a:extLst>
                      <a:ext uri="{FF2B5EF4-FFF2-40B4-BE49-F238E27FC236}">
                        <a16:creationId xmlns:a16="http://schemas.microsoft.com/office/drawing/2014/main" id="{81AF552F-71ED-492A-1DF3-C70E4D887317}"/>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4" name="Rektangel 2353">
                    <a:extLst>
                      <a:ext uri="{FF2B5EF4-FFF2-40B4-BE49-F238E27FC236}">
                        <a16:creationId xmlns:a16="http://schemas.microsoft.com/office/drawing/2014/main" id="{4E8A636B-7448-314D-AF75-F46AB7C9DDF2}"/>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5" name="Rektangel 2354">
                    <a:extLst>
                      <a:ext uri="{FF2B5EF4-FFF2-40B4-BE49-F238E27FC236}">
                        <a16:creationId xmlns:a16="http://schemas.microsoft.com/office/drawing/2014/main" id="{67066C76-841B-866E-E27B-B853E5876DDF}"/>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6" name="Rektangel 2355">
                    <a:extLst>
                      <a:ext uri="{FF2B5EF4-FFF2-40B4-BE49-F238E27FC236}">
                        <a16:creationId xmlns:a16="http://schemas.microsoft.com/office/drawing/2014/main" id="{5170A5CF-1951-9C91-0120-6EC6DFFA76B4}"/>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7" name="Rektangel 2356">
                    <a:extLst>
                      <a:ext uri="{FF2B5EF4-FFF2-40B4-BE49-F238E27FC236}">
                        <a16:creationId xmlns:a16="http://schemas.microsoft.com/office/drawing/2014/main" id="{45A490FC-BE26-62A7-BA92-5E614DBCBA2F}"/>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8" name="Rektangel 2357">
                    <a:extLst>
                      <a:ext uri="{FF2B5EF4-FFF2-40B4-BE49-F238E27FC236}">
                        <a16:creationId xmlns:a16="http://schemas.microsoft.com/office/drawing/2014/main" id="{0318F5CC-C2B9-DD04-524E-76A92D93439C}"/>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9" name="Rektangel 2358">
                    <a:extLst>
                      <a:ext uri="{FF2B5EF4-FFF2-40B4-BE49-F238E27FC236}">
                        <a16:creationId xmlns:a16="http://schemas.microsoft.com/office/drawing/2014/main" id="{6FF44ABC-3C4F-D397-AE98-6171615EEF1D}"/>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48" name="Rektangel 2347">
                  <a:extLst>
                    <a:ext uri="{FF2B5EF4-FFF2-40B4-BE49-F238E27FC236}">
                      <a16:creationId xmlns:a16="http://schemas.microsoft.com/office/drawing/2014/main" id="{CD1FA307-6222-EA91-3F8E-B5D02AAAF482}"/>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5" name="Gruppe 1814">
                <a:extLst>
                  <a:ext uri="{FF2B5EF4-FFF2-40B4-BE49-F238E27FC236}">
                    <a16:creationId xmlns:a16="http://schemas.microsoft.com/office/drawing/2014/main" id="{6E412AF7-0D77-C73E-E026-18F932DE4A53}"/>
                  </a:ext>
                </a:extLst>
              </p:cNvPr>
              <p:cNvGrpSpPr/>
              <p:nvPr/>
            </p:nvGrpSpPr>
            <p:grpSpPr>
              <a:xfrm>
                <a:off x="2075940" y="1067864"/>
                <a:ext cx="444157" cy="5190614"/>
                <a:chOff x="5753799" y="1204530"/>
                <a:chExt cx="444157" cy="5190614"/>
              </a:xfrm>
            </p:grpSpPr>
            <p:grpSp>
              <p:nvGrpSpPr>
                <p:cNvPr id="2334" name="Gruppe 2333">
                  <a:extLst>
                    <a:ext uri="{FF2B5EF4-FFF2-40B4-BE49-F238E27FC236}">
                      <a16:creationId xmlns:a16="http://schemas.microsoft.com/office/drawing/2014/main" id="{3C6BD727-2274-C9D1-E146-07FF6913AB07}"/>
                    </a:ext>
                  </a:extLst>
                </p:cNvPr>
                <p:cNvGrpSpPr/>
                <p:nvPr/>
              </p:nvGrpSpPr>
              <p:grpSpPr>
                <a:xfrm>
                  <a:off x="5753799" y="1204530"/>
                  <a:ext cx="442069" cy="4756379"/>
                  <a:chOff x="3817279" y="1064461"/>
                  <a:chExt cx="442069" cy="4756379"/>
                </a:xfrm>
              </p:grpSpPr>
              <p:sp>
                <p:nvSpPr>
                  <p:cNvPr id="2336" name="Rektangel 2335">
                    <a:extLst>
                      <a:ext uri="{FF2B5EF4-FFF2-40B4-BE49-F238E27FC236}">
                        <a16:creationId xmlns:a16="http://schemas.microsoft.com/office/drawing/2014/main" id="{610F2EE1-531A-D0BA-AADD-737C81221981}"/>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7" name="Rektangel 2336">
                    <a:extLst>
                      <a:ext uri="{FF2B5EF4-FFF2-40B4-BE49-F238E27FC236}">
                        <a16:creationId xmlns:a16="http://schemas.microsoft.com/office/drawing/2014/main" id="{8E7CEEBB-C8BB-DCC8-24E8-AA69982271CB}"/>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8" name="Rektangel 2337">
                    <a:extLst>
                      <a:ext uri="{FF2B5EF4-FFF2-40B4-BE49-F238E27FC236}">
                        <a16:creationId xmlns:a16="http://schemas.microsoft.com/office/drawing/2014/main" id="{41CE7FFE-7CB8-290B-9DD6-C112277DA454}"/>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9" name="Rektangel 2338">
                    <a:extLst>
                      <a:ext uri="{FF2B5EF4-FFF2-40B4-BE49-F238E27FC236}">
                        <a16:creationId xmlns:a16="http://schemas.microsoft.com/office/drawing/2014/main" id="{FEE82D6A-6FD4-C959-0BBD-7B29DC127202}"/>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0" name="Rektangel 2339">
                    <a:extLst>
                      <a:ext uri="{FF2B5EF4-FFF2-40B4-BE49-F238E27FC236}">
                        <a16:creationId xmlns:a16="http://schemas.microsoft.com/office/drawing/2014/main" id="{5294FC61-C35C-DE26-B84C-5CC477393506}"/>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1" name="Rektangel 2340">
                    <a:extLst>
                      <a:ext uri="{FF2B5EF4-FFF2-40B4-BE49-F238E27FC236}">
                        <a16:creationId xmlns:a16="http://schemas.microsoft.com/office/drawing/2014/main" id="{D92CB380-6BFD-6380-8D8F-126DBAE4E59A}"/>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2" name="Rektangel 2341">
                    <a:extLst>
                      <a:ext uri="{FF2B5EF4-FFF2-40B4-BE49-F238E27FC236}">
                        <a16:creationId xmlns:a16="http://schemas.microsoft.com/office/drawing/2014/main" id="{7B4EEDB8-5732-E41C-18F6-C69B2AAAFA01}"/>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3" name="Rektangel 2342">
                    <a:extLst>
                      <a:ext uri="{FF2B5EF4-FFF2-40B4-BE49-F238E27FC236}">
                        <a16:creationId xmlns:a16="http://schemas.microsoft.com/office/drawing/2014/main" id="{0DBE3B56-A289-04ED-62A2-91DDD784F43A}"/>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4" name="Rektangel 2343">
                    <a:extLst>
                      <a:ext uri="{FF2B5EF4-FFF2-40B4-BE49-F238E27FC236}">
                        <a16:creationId xmlns:a16="http://schemas.microsoft.com/office/drawing/2014/main" id="{0D9EA9D2-6DE6-8191-FF19-81702DE11302}"/>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5" name="Rektangel 2344">
                    <a:extLst>
                      <a:ext uri="{FF2B5EF4-FFF2-40B4-BE49-F238E27FC236}">
                        <a16:creationId xmlns:a16="http://schemas.microsoft.com/office/drawing/2014/main" id="{93757F3D-B121-5146-3887-3125DC94A79A}"/>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6" name="Rektangel 2345">
                    <a:extLst>
                      <a:ext uri="{FF2B5EF4-FFF2-40B4-BE49-F238E27FC236}">
                        <a16:creationId xmlns:a16="http://schemas.microsoft.com/office/drawing/2014/main" id="{7DB5B22F-E37B-5A1D-E36B-EE584959D4AE}"/>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35" name="Rektangel 2334">
                  <a:extLst>
                    <a:ext uri="{FF2B5EF4-FFF2-40B4-BE49-F238E27FC236}">
                      <a16:creationId xmlns:a16="http://schemas.microsoft.com/office/drawing/2014/main" id="{735FE198-A92B-AEF7-FF21-A0C8E28A6350}"/>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6" name="Gruppe 1815">
                <a:extLst>
                  <a:ext uri="{FF2B5EF4-FFF2-40B4-BE49-F238E27FC236}">
                    <a16:creationId xmlns:a16="http://schemas.microsoft.com/office/drawing/2014/main" id="{3176DF2F-5B23-62E9-5B86-9B9D2E3B3263}"/>
                  </a:ext>
                </a:extLst>
              </p:cNvPr>
              <p:cNvGrpSpPr/>
              <p:nvPr/>
            </p:nvGrpSpPr>
            <p:grpSpPr>
              <a:xfrm>
                <a:off x="1644775" y="1068629"/>
                <a:ext cx="444157" cy="5190614"/>
                <a:chOff x="5753799" y="1204530"/>
                <a:chExt cx="444157" cy="5190614"/>
              </a:xfrm>
            </p:grpSpPr>
            <p:grpSp>
              <p:nvGrpSpPr>
                <p:cNvPr id="2321" name="Gruppe 2320">
                  <a:extLst>
                    <a:ext uri="{FF2B5EF4-FFF2-40B4-BE49-F238E27FC236}">
                      <a16:creationId xmlns:a16="http://schemas.microsoft.com/office/drawing/2014/main" id="{A9C5E6D7-1905-E5B7-38E7-D5B2F699E738}"/>
                    </a:ext>
                  </a:extLst>
                </p:cNvPr>
                <p:cNvGrpSpPr/>
                <p:nvPr/>
              </p:nvGrpSpPr>
              <p:grpSpPr>
                <a:xfrm>
                  <a:off x="5753799" y="1204530"/>
                  <a:ext cx="442069" cy="4756379"/>
                  <a:chOff x="3817279" y="1064461"/>
                  <a:chExt cx="442069" cy="4756379"/>
                </a:xfrm>
              </p:grpSpPr>
              <p:sp>
                <p:nvSpPr>
                  <p:cNvPr id="2323" name="Rektangel 2322">
                    <a:extLst>
                      <a:ext uri="{FF2B5EF4-FFF2-40B4-BE49-F238E27FC236}">
                        <a16:creationId xmlns:a16="http://schemas.microsoft.com/office/drawing/2014/main" id="{97DB9DA4-A738-F06C-53DC-B65AB9B1BB6A}"/>
                      </a:ext>
                    </a:extLst>
                  </p:cNvPr>
                  <p:cNvSpPr>
                    <a:spLocks noChangeAspect="1"/>
                  </p:cNvSpPr>
                  <p:nvPr/>
                </p:nvSpPr>
                <p:spPr>
                  <a:xfrm>
                    <a:off x="3818406" y="149701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4" name="Rektangel 2323">
                    <a:extLst>
                      <a:ext uri="{FF2B5EF4-FFF2-40B4-BE49-F238E27FC236}">
                        <a16:creationId xmlns:a16="http://schemas.microsoft.com/office/drawing/2014/main" id="{6069DB6B-BAE2-C504-1F55-BE661C5ABC8F}"/>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5" name="Rektangel 2324">
                    <a:extLst>
                      <a:ext uri="{FF2B5EF4-FFF2-40B4-BE49-F238E27FC236}">
                        <a16:creationId xmlns:a16="http://schemas.microsoft.com/office/drawing/2014/main" id="{5464DEAC-3ADD-5A14-4222-D3F4824694C9}"/>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6" name="Rektangel 2325">
                    <a:extLst>
                      <a:ext uri="{FF2B5EF4-FFF2-40B4-BE49-F238E27FC236}">
                        <a16:creationId xmlns:a16="http://schemas.microsoft.com/office/drawing/2014/main" id="{DBBCA286-1E53-E033-C938-642746598DF7}"/>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7" name="Rektangel 2326">
                    <a:extLst>
                      <a:ext uri="{FF2B5EF4-FFF2-40B4-BE49-F238E27FC236}">
                        <a16:creationId xmlns:a16="http://schemas.microsoft.com/office/drawing/2014/main" id="{241EA2F1-E88D-685C-3045-E53FDCD5073C}"/>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8" name="Rektangel 2327">
                    <a:extLst>
                      <a:ext uri="{FF2B5EF4-FFF2-40B4-BE49-F238E27FC236}">
                        <a16:creationId xmlns:a16="http://schemas.microsoft.com/office/drawing/2014/main" id="{3BFFFAA4-338A-A890-7A63-9121359BE54A}"/>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9" name="Rektangel 2328">
                    <a:extLst>
                      <a:ext uri="{FF2B5EF4-FFF2-40B4-BE49-F238E27FC236}">
                        <a16:creationId xmlns:a16="http://schemas.microsoft.com/office/drawing/2014/main" id="{79BCD326-6B78-E9C7-DDBF-96D0BB3F04FE}"/>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0" name="Rektangel 2329">
                    <a:extLst>
                      <a:ext uri="{FF2B5EF4-FFF2-40B4-BE49-F238E27FC236}">
                        <a16:creationId xmlns:a16="http://schemas.microsoft.com/office/drawing/2014/main" id="{346269BA-A3C5-9CD0-418D-F241A46D0912}"/>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1" name="Rektangel 2330">
                    <a:extLst>
                      <a:ext uri="{FF2B5EF4-FFF2-40B4-BE49-F238E27FC236}">
                        <a16:creationId xmlns:a16="http://schemas.microsoft.com/office/drawing/2014/main" id="{F6FCA2DC-F578-58E9-5AB3-FF7E246C7A47}"/>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2" name="Rektangel 2331">
                    <a:extLst>
                      <a:ext uri="{FF2B5EF4-FFF2-40B4-BE49-F238E27FC236}">
                        <a16:creationId xmlns:a16="http://schemas.microsoft.com/office/drawing/2014/main" id="{B6D86A01-C70D-579F-53F7-88E52B8952C3}"/>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3" name="Rektangel 2332">
                    <a:extLst>
                      <a:ext uri="{FF2B5EF4-FFF2-40B4-BE49-F238E27FC236}">
                        <a16:creationId xmlns:a16="http://schemas.microsoft.com/office/drawing/2014/main" id="{FD149378-F3AD-32C7-504A-D679FFEAB737}"/>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22" name="Rektangel 2321">
                  <a:extLst>
                    <a:ext uri="{FF2B5EF4-FFF2-40B4-BE49-F238E27FC236}">
                      <a16:creationId xmlns:a16="http://schemas.microsoft.com/office/drawing/2014/main" id="{A8C4877C-7C5D-56F6-14A1-A992A6C47FBB}"/>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7" name="Gruppe 1816">
                <a:extLst>
                  <a:ext uri="{FF2B5EF4-FFF2-40B4-BE49-F238E27FC236}">
                    <a16:creationId xmlns:a16="http://schemas.microsoft.com/office/drawing/2014/main" id="{DC9A93F1-1A04-E2AE-1522-B7EC8599CEC9}"/>
                  </a:ext>
                </a:extLst>
              </p:cNvPr>
              <p:cNvGrpSpPr/>
              <p:nvPr/>
            </p:nvGrpSpPr>
            <p:grpSpPr>
              <a:xfrm>
                <a:off x="1212845" y="1068629"/>
                <a:ext cx="444157" cy="5190614"/>
                <a:chOff x="5753799" y="1204530"/>
                <a:chExt cx="444157" cy="5190614"/>
              </a:xfrm>
            </p:grpSpPr>
            <p:grpSp>
              <p:nvGrpSpPr>
                <p:cNvPr id="2308" name="Gruppe 2307">
                  <a:extLst>
                    <a:ext uri="{FF2B5EF4-FFF2-40B4-BE49-F238E27FC236}">
                      <a16:creationId xmlns:a16="http://schemas.microsoft.com/office/drawing/2014/main" id="{2FB883EA-3447-03EB-8795-E3022F63BF4F}"/>
                    </a:ext>
                  </a:extLst>
                </p:cNvPr>
                <p:cNvGrpSpPr/>
                <p:nvPr/>
              </p:nvGrpSpPr>
              <p:grpSpPr>
                <a:xfrm>
                  <a:off x="5753799" y="1204530"/>
                  <a:ext cx="442069" cy="4756379"/>
                  <a:chOff x="3817279" y="1064461"/>
                  <a:chExt cx="442069" cy="4756379"/>
                </a:xfrm>
              </p:grpSpPr>
              <p:sp>
                <p:nvSpPr>
                  <p:cNvPr id="2310" name="Rektangel 2309">
                    <a:extLst>
                      <a:ext uri="{FF2B5EF4-FFF2-40B4-BE49-F238E27FC236}">
                        <a16:creationId xmlns:a16="http://schemas.microsoft.com/office/drawing/2014/main" id="{F6715A96-B222-0965-D0E3-F5B6206ED772}"/>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1" name="Rektangel 2310">
                    <a:extLst>
                      <a:ext uri="{FF2B5EF4-FFF2-40B4-BE49-F238E27FC236}">
                        <a16:creationId xmlns:a16="http://schemas.microsoft.com/office/drawing/2014/main" id="{8C63F397-58D0-1351-060D-1CEE8ABB11CA}"/>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2" name="Rektangel 2311">
                    <a:extLst>
                      <a:ext uri="{FF2B5EF4-FFF2-40B4-BE49-F238E27FC236}">
                        <a16:creationId xmlns:a16="http://schemas.microsoft.com/office/drawing/2014/main" id="{198CCAB5-2793-3158-310A-C4746F909022}"/>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3" name="Rektangel 2312">
                    <a:extLst>
                      <a:ext uri="{FF2B5EF4-FFF2-40B4-BE49-F238E27FC236}">
                        <a16:creationId xmlns:a16="http://schemas.microsoft.com/office/drawing/2014/main" id="{38A27B01-10F7-2102-8E6E-2A639F010C61}"/>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4" name="Rektangel 2313">
                    <a:extLst>
                      <a:ext uri="{FF2B5EF4-FFF2-40B4-BE49-F238E27FC236}">
                        <a16:creationId xmlns:a16="http://schemas.microsoft.com/office/drawing/2014/main" id="{79844A55-F566-708F-6832-9B9C8F97B1C8}"/>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5" name="Rektangel 2314">
                    <a:extLst>
                      <a:ext uri="{FF2B5EF4-FFF2-40B4-BE49-F238E27FC236}">
                        <a16:creationId xmlns:a16="http://schemas.microsoft.com/office/drawing/2014/main" id="{6F61AE39-0687-45C2-1FA7-268BF9C49E6E}"/>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6" name="Rektangel 2315">
                    <a:extLst>
                      <a:ext uri="{FF2B5EF4-FFF2-40B4-BE49-F238E27FC236}">
                        <a16:creationId xmlns:a16="http://schemas.microsoft.com/office/drawing/2014/main" id="{10F23D3D-AB24-82E1-4FA8-B2DEE552C16F}"/>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7" name="Rektangel 2316">
                    <a:extLst>
                      <a:ext uri="{FF2B5EF4-FFF2-40B4-BE49-F238E27FC236}">
                        <a16:creationId xmlns:a16="http://schemas.microsoft.com/office/drawing/2014/main" id="{E854BE4D-777B-6A02-D2D4-AABD20314598}"/>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8" name="Rektangel 2317">
                    <a:extLst>
                      <a:ext uri="{FF2B5EF4-FFF2-40B4-BE49-F238E27FC236}">
                        <a16:creationId xmlns:a16="http://schemas.microsoft.com/office/drawing/2014/main" id="{3FCF485B-2E17-B620-3B1F-27D8752B7C53}"/>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9" name="Rektangel 2318">
                    <a:extLst>
                      <a:ext uri="{FF2B5EF4-FFF2-40B4-BE49-F238E27FC236}">
                        <a16:creationId xmlns:a16="http://schemas.microsoft.com/office/drawing/2014/main" id="{004F5437-2CF4-C01B-6C0E-31543C67EFC5}"/>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0" name="Rektangel 2319">
                    <a:extLst>
                      <a:ext uri="{FF2B5EF4-FFF2-40B4-BE49-F238E27FC236}">
                        <a16:creationId xmlns:a16="http://schemas.microsoft.com/office/drawing/2014/main" id="{6F32AD07-186F-24F1-AEC3-1035B782C95E}"/>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09" name="Rektangel 2308">
                  <a:extLst>
                    <a:ext uri="{FF2B5EF4-FFF2-40B4-BE49-F238E27FC236}">
                      <a16:creationId xmlns:a16="http://schemas.microsoft.com/office/drawing/2014/main" id="{38AA730C-A4B1-9FED-3EE6-D7305A335DEB}"/>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8" name="Gruppe 1817">
                <a:extLst>
                  <a:ext uri="{FF2B5EF4-FFF2-40B4-BE49-F238E27FC236}">
                    <a16:creationId xmlns:a16="http://schemas.microsoft.com/office/drawing/2014/main" id="{C29B5E81-8052-2B31-5F9C-6417F569840F}"/>
                  </a:ext>
                </a:extLst>
              </p:cNvPr>
              <p:cNvGrpSpPr/>
              <p:nvPr/>
            </p:nvGrpSpPr>
            <p:grpSpPr>
              <a:xfrm>
                <a:off x="780951" y="1067864"/>
                <a:ext cx="444157" cy="5190614"/>
                <a:chOff x="5753799" y="1204530"/>
                <a:chExt cx="444157" cy="5190614"/>
              </a:xfrm>
            </p:grpSpPr>
            <p:grpSp>
              <p:nvGrpSpPr>
                <p:cNvPr id="2295" name="Gruppe 2294">
                  <a:extLst>
                    <a:ext uri="{FF2B5EF4-FFF2-40B4-BE49-F238E27FC236}">
                      <a16:creationId xmlns:a16="http://schemas.microsoft.com/office/drawing/2014/main" id="{76DA4FA4-77B1-2004-3F29-ECD833F48EAE}"/>
                    </a:ext>
                  </a:extLst>
                </p:cNvPr>
                <p:cNvGrpSpPr/>
                <p:nvPr/>
              </p:nvGrpSpPr>
              <p:grpSpPr>
                <a:xfrm>
                  <a:off x="5753799" y="1204530"/>
                  <a:ext cx="442069" cy="4756379"/>
                  <a:chOff x="3817279" y="1064461"/>
                  <a:chExt cx="442069" cy="4756379"/>
                </a:xfrm>
              </p:grpSpPr>
              <p:sp>
                <p:nvSpPr>
                  <p:cNvPr id="2297" name="Rektangel 2296">
                    <a:extLst>
                      <a:ext uri="{FF2B5EF4-FFF2-40B4-BE49-F238E27FC236}">
                        <a16:creationId xmlns:a16="http://schemas.microsoft.com/office/drawing/2014/main" id="{63C8B512-757C-F425-E10E-3371BB89F268}"/>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8" name="Rektangel 2297">
                    <a:extLst>
                      <a:ext uri="{FF2B5EF4-FFF2-40B4-BE49-F238E27FC236}">
                        <a16:creationId xmlns:a16="http://schemas.microsoft.com/office/drawing/2014/main" id="{F93B2006-0785-E91A-4621-EC17F5F8F904}"/>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9" name="Rektangel 2298">
                    <a:extLst>
                      <a:ext uri="{FF2B5EF4-FFF2-40B4-BE49-F238E27FC236}">
                        <a16:creationId xmlns:a16="http://schemas.microsoft.com/office/drawing/2014/main" id="{572C32D5-5711-A903-87B2-C25E2D5FB761}"/>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0" name="Rektangel 2299">
                    <a:extLst>
                      <a:ext uri="{FF2B5EF4-FFF2-40B4-BE49-F238E27FC236}">
                        <a16:creationId xmlns:a16="http://schemas.microsoft.com/office/drawing/2014/main" id="{A8F5B4B4-2065-5381-64DE-16401ED10C69}"/>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1" name="Rektangel 2300">
                    <a:extLst>
                      <a:ext uri="{FF2B5EF4-FFF2-40B4-BE49-F238E27FC236}">
                        <a16:creationId xmlns:a16="http://schemas.microsoft.com/office/drawing/2014/main" id="{D7C8F93F-F6CD-37F1-6948-56A5A4E15AC1}"/>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2" name="Rektangel 2301">
                    <a:extLst>
                      <a:ext uri="{FF2B5EF4-FFF2-40B4-BE49-F238E27FC236}">
                        <a16:creationId xmlns:a16="http://schemas.microsoft.com/office/drawing/2014/main" id="{C1645C3A-886D-3F64-FFFC-5BF17ED09EB2}"/>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3" name="Rektangel 2302">
                    <a:extLst>
                      <a:ext uri="{FF2B5EF4-FFF2-40B4-BE49-F238E27FC236}">
                        <a16:creationId xmlns:a16="http://schemas.microsoft.com/office/drawing/2014/main" id="{B6F43E6B-D779-C963-B7E1-68FF0900742F}"/>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4" name="Rektangel 2303">
                    <a:extLst>
                      <a:ext uri="{FF2B5EF4-FFF2-40B4-BE49-F238E27FC236}">
                        <a16:creationId xmlns:a16="http://schemas.microsoft.com/office/drawing/2014/main" id="{4EC51E59-41F2-1492-4345-23B26E5FCCFE}"/>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5" name="Rektangel 2304">
                    <a:extLst>
                      <a:ext uri="{FF2B5EF4-FFF2-40B4-BE49-F238E27FC236}">
                        <a16:creationId xmlns:a16="http://schemas.microsoft.com/office/drawing/2014/main" id="{4E56EB9A-5907-F0A3-A103-13C507EF5AFA}"/>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6" name="Rektangel 2305">
                    <a:extLst>
                      <a:ext uri="{FF2B5EF4-FFF2-40B4-BE49-F238E27FC236}">
                        <a16:creationId xmlns:a16="http://schemas.microsoft.com/office/drawing/2014/main" id="{A06F3A25-1F4C-134E-F314-8EB8F716CEE1}"/>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7" name="Rektangel 2306">
                    <a:extLst>
                      <a:ext uri="{FF2B5EF4-FFF2-40B4-BE49-F238E27FC236}">
                        <a16:creationId xmlns:a16="http://schemas.microsoft.com/office/drawing/2014/main" id="{9748AD6B-A07D-A1AF-54FD-1BD638654937}"/>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96" name="Rektangel 2295">
                  <a:extLst>
                    <a:ext uri="{FF2B5EF4-FFF2-40B4-BE49-F238E27FC236}">
                      <a16:creationId xmlns:a16="http://schemas.microsoft.com/office/drawing/2014/main" id="{42AC29ED-5791-211E-7CD9-61F91B0D6155}"/>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9" name="Gruppe 1818">
                <a:extLst>
                  <a:ext uri="{FF2B5EF4-FFF2-40B4-BE49-F238E27FC236}">
                    <a16:creationId xmlns:a16="http://schemas.microsoft.com/office/drawing/2014/main" id="{BC8281A3-F4F5-1351-DDA2-E20D5BC5722C}"/>
                  </a:ext>
                </a:extLst>
              </p:cNvPr>
              <p:cNvGrpSpPr/>
              <p:nvPr/>
            </p:nvGrpSpPr>
            <p:grpSpPr>
              <a:xfrm>
                <a:off x="348958" y="1501775"/>
                <a:ext cx="444157" cy="4758064"/>
                <a:chOff x="5753799" y="1637080"/>
                <a:chExt cx="444157" cy="4758064"/>
              </a:xfrm>
            </p:grpSpPr>
            <p:grpSp>
              <p:nvGrpSpPr>
                <p:cNvPr id="2283" name="Gruppe 2282">
                  <a:extLst>
                    <a:ext uri="{FF2B5EF4-FFF2-40B4-BE49-F238E27FC236}">
                      <a16:creationId xmlns:a16="http://schemas.microsoft.com/office/drawing/2014/main" id="{B3E9B669-7E8B-00B1-8E03-EA99C03AC1AB}"/>
                    </a:ext>
                  </a:extLst>
                </p:cNvPr>
                <p:cNvGrpSpPr/>
                <p:nvPr/>
              </p:nvGrpSpPr>
              <p:grpSpPr>
                <a:xfrm>
                  <a:off x="5753799" y="1637080"/>
                  <a:ext cx="442069" cy="4323829"/>
                  <a:chOff x="3817279" y="1497011"/>
                  <a:chExt cx="442069" cy="4323829"/>
                </a:xfrm>
              </p:grpSpPr>
              <p:sp>
                <p:nvSpPr>
                  <p:cNvPr id="2285" name="Rektangel 2284">
                    <a:extLst>
                      <a:ext uri="{FF2B5EF4-FFF2-40B4-BE49-F238E27FC236}">
                        <a16:creationId xmlns:a16="http://schemas.microsoft.com/office/drawing/2014/main" id="{D5F58F88-E95D-C1B8-0947-431951B743B2}"/>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6" name="Rektangel 2285">
                    <a:extLst>
                      <a:ext uri="{FF2B5EF4-FFF2-40B4-BE49-F238E27FC236}">
                        <a16:creationId xmlns:a16="http://schemas.microsoft.com/office/drawing/2014/main" id="{12538AE5-21D3-C3B3-72E1-2AF0FB89637A}"/>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7" name="Rektangel 2286">
                    <a:extLst>
                      <a:ext uri="{FF2B5EF4-FFF2-40B4-BE49-F238E27FC236}">
                        <a16:creationId xmlns:a16="http://schemas.microsoft.com/office/drawing/2014/main" id="{9BDBEC99-04F8-6730-8B25-BFDBF7A65060}"/>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8" name="Rektangel 2287">
                    <a:extLst>
                      <a:ext uri="{FF2B5EF4-FFF2-40B4-BE49-F238E27FC236}">
                        <a16:creationId xmlns:a16="http://schemas.microsoft.com/office/drawing/2014/main" id="{69CCF4A7-075B-5867-743E-9CC3F780D2F8}"/>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9" name="Rektangel 2288">
                    <a:extLst>
                      <a:ext uri="{FF2B5EF4-FFF2-40B4-BE49-F238E27FC236}">
                        <a16:creationId xmlns:a16="http://schemas.microsoft.com/office/drawing/2014/main" id="{49647862-3721-68B4-A94C-E3B51FAA1F72}"/>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0" name="Rektangel 2289">
                    <a:extLst>
                      <a:ext uri="{FF2B5EF4-FFF2-40B4-BE49-F238E27FC236}">
                        <a16:creationId xmlns:a16="http://schemas.microsoft.com/office/drawing/2014/main" id="{9741173D-680A-9472-FFF9-E2678BC925C4}"/>
                      </a:ext>
                    </a:extLst>
                  </p:cNvPr>
                  <p:cNvSpPr>
                    <a:spLocks noChangeAspect="1"/>
                  </p:cNvSpPr>
                  <p:nvPr/>
                </p:nvSpPr>
                <p:spPr>
                  <a:xfrm>
                    <a:off x="3819516" y="365976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1" name="Rektangel 2290">
                    <a:extLst>
                      <a:ext uri="{FF2B5EF4-FFF2-40B4-BE49-F238E27FC236}">
                        <a16:creationId xmlns:a16="http://schemas.microsoft.com/office/drawing/2014/main" id="{6FBC23DB-F6B1-B641-964C-95CA3A27647F}"/>
                      </a:ext>
                    </a:extLst>
                  </p:cNvPr>
                  <p:cNvSpPr>
                    <a:spLocks noChangeAspect="1"/>
                  </p:cNvSpPr>
                  <p:nvPr/>
                </p:nvSpPr>
                <p:spPr>
                  <a:xfrm>
                    <a:off x="3820633" y="409119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2" name="Rektangel 2291">
                    <a:extLst>
                      <a:ext uri="{FF2B5EF4-FFF2-40B4-BE49-F238E27FC236}">
                        <a16:creationId xmlns:a16="http://schemas.microsoft.com/office/drawing/2014/main" id="{F39DEEA9-673B-5F54-F70E-0210AABF2CE4}"/>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3" name="Rektangel 2292">
                    <a:extLst>
                      <a:ext uri="{FF2B5EF4-FFF2-40B4-BE49-F238E27FC236}">
                        <a16:creationId xmlns:a16="http://schemas.microsoft.com/office/drawing/2014/main" id="{03088B99-BCA7-9F2E-84AF-124E6AD746A6}"/>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4" name="Rektangel 2293">
                    <a:extLst>
                      <a:ext uri="{FF2B5EF4-FFF2-40B4-BE49-F238E27FC236}">
                        <a16:creationId xmlns:a16="http://schemas.microsoft.com/office/drawing/2014/main" id="{1FDFCC17-3AD3-358C-BA50-CE8F454D1A00}"/>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84" name="Rektangel 2283">
                  <a:extLst>
                    <a:ext uri="{FF2B5EF4-FFF2-40B4-BE49-F238E27FC236}">
                      <a16:creationId xmlns:a16="http://schemas.microsoft.com/office/drawing/2014/main" id="{E0B9E3EA-2EC9-311F-2F39-4D0B9409EADC}"/>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0" name="Gruppe 1819">
                <a:extLst>
                  <a:ext uri="{FF2B5EF4-FFF2-40B4-BE49-F238E27FC236}">
                    <a16:creationId xmlns:a16="http://schemas.microsoft.com/office/drawing/2014/main" id="{0FB36B48-75E5-7C38-FF72-0778BA95CAFD}"/>
                  </a:ext>
                </a:extLst>
              </p:cNvPr>
              <p:cNvGrpSpPr/>
              <p:nvPr/>
            </p:nvGrpSpPr>
            <p:grpSpPr>
              <a:xfrm>
                <a:off x="-82727" y="1504857"/>
                <a:ext cx="444157" cy="4758064"/>
                <a:chOff x="5753799" y="1637080"/>
                <a:chExt cx="444157" cy="4758064"/>
              </a:xfrm>
            </p:grpSpPr>
            <p:grpSp>
              <p:nvGrpSpPr>
                <p:cNvPr id="2271" name="Gruppe 2270">
                  <a:extLst>
                    <a:ext uri="{FF2B5EF4-FFF2-40B4-BE49-F238E27FC236}">
                      <a16:creationId xmlns:a16="http://schemas.microsoft.com/office/drawing/2014/main" id="{A341C3B0-D386-931F-E49C-77EE39BF1803}"/>
                    </a:ext>
                  </a:extLst>
                </p:cNvPr>
                <p:cNvGrpSpPr/>
                <p:nvPr/>
              </p:nvGrpSpPr>
              <p:grpSpPr>
                <a:xfrm>
                  <a:off x="5753799" y="1637080"/>
                  <a:ext cx="442069" cy="4323829"/>
                  <a:chOff x="3817279" y="1497011"/>
                  <a:chExt cx="442069" cy="4323829"/>
                </a:xfrm>
              </p:grpSpPr>
              <p:sp>
                <p:nvSpPr>
                  <p:cNvPr id="2273" name="Rektangel 2272">
                    <a:extLst>
                      <a:ext uri="{FF2B5EF4-FFF2-40B4-BE49-F238E27FC236}">
                        <a16:creationId xmlns:a16="http://schemas.microsoft.com/office/drawing/2014/main" id="{D0C7C21A-07D0-521E-AC39-5C509C1AD2FD}"/>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4" name="Rektangel 2273">
                    <a:extLst>
                      <a:ext uri="{FF2B5EF4-FFF2-40B4-BE49-F238E27FC236}">
                        <a16:creationId xmlns:a16="http://schemas.microsoft.com/office/drawing/2014/main" id="{1000D1FB-B9C4-F3B0-DC4B-3B45E323945F}"/>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5" name="Rektangel 2274">
                    <a:extLst>
                      <a:ext uri="{FF2B5EF4-FFF2-40B4-BE49-F238E27FC236}">
                        <a16:creationId xmlns:a16="http://schemas.microsoft.com/office/drawing/2014/main" id="{21788AAC-1E20-A85F-2B8E-48080E5E3490}"/>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6" name="Rektangel 2275">
                    <a:extLst>
                      <a:ext uri="{FF2B5EF4-FFF2-40B4-BE49-F238E27FC236}">
                        <a16:creationId xmlns:a16="http://schemas.microsoft.com/office/drawing/2014/main" id="{4CC8302C-6E2A-955F-E847-B33F6E257381}"/>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7" name="Rektangel 2276">
                    <a:extLst>
                      <a:ext uri="{FF2B5EF4-FFF2-40B4-BE49-F238E27FC236}">
                        <a16:creationId xmlns:a16="http://schemas.microsoft.com/office/drawing/2014/main" id="{42E669E8-E4FB-543A-EECA-63277E57418C}"/>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8" name="Rektangel 2277">
                    <a:extLst>
                      <a:ext uri="{FF2B5EF4-FFF2-40B4-BE49-F238E27FC236}">
                        <a16:creationId xmlns:a16="http://schemas.microsoft.com/office/drawing/2014/main" id="{686A428D-E184-33A0-A2A1-39C14096B880}"/>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9" name="Rektangel 2278">
                    <a:extLst>
                      <a:ext uri="{FF2B5EF4-FFF2-40B4-BE49-F238E27FC236}">
                        <a16:creationId xmlns:a16="http://schemas.microsoft.com/office/drawing/2014/main" id="{D2DBE483-EC1C-21B3-F02D-F2FA902112C5}"/>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0" name="Rektangel 2279">
                    <a:extLst>
                      <a:ext uri="{FF2B5EF4-FFF2-40B4-BE49-F238E27FC236}">
                        <a16:creationId xmlns:a16="http://schemas.microsoft.com/office/drawing/2014/main" id="{ACC8F093-2A5F-6458-BC00-BC4E97D775A7}"/>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1" name="Rektangel 2280">
                    <a:extLst>
                      <a:ext uri="{FF2B5EF4-FFF2-40B4-BE49-F238E27FC236}">
                        <a16:creationId xmlns:a16="http://schemas.microsoft.com/office/drawing/2014/main" id="{1A377CD7-8497-6A12-AC49-A796336CC7DE}"/>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2" name="Rektangel 2281">
                    <a:extLst>
                      <a:ext uri="{FF2B5EF4-FFF2-40B4-BE49-F238E27FC236}">
                        <a16:creationId xmlns:a16="http://schemas.microsoft.com/office/drawing/2014/main" id="{35BE0242-A35B-D8B4-2E68-9EF3D8F05AE7}"/>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72" name="Rektangel 2271">
                  <a:extLst>
                    <a:ext uri="{FF2B5EF4-FFF2-40B4-BE49-F238E27FC236}">
                      <a16:creationId xmlns:a16="http://schemas.microsoft.com/office/drawing/2014/main" id="{00F2D71E-533B-7524-033D-076BE5D20DE9}"/>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1" name="Gruppe 1820">
                <a:extLst>
                  <a:ext uri="{FF2B5EF4-FFF2-40B4-BE49-F238E27FC236}">
                    <a16:creationId xmlns:a16="http://schemas.microsoft.com/office/drawing/2014/main" id="{78AF964F-E8F8-9A83-A2A6-A9ACEBA28378}"/>
                  </a:ext>
                </a:extLst>
              </p:cNvPr>
              <p:cNvGrpSpPr/>
              <p:nvPr/>
            </p:nvGrpSpPr>
            <p:grpSpPr>
              <a:xfrm>
                <a:off x="4625198" y="1031927"/>
                <a:ext cx="641389" cy="5216305"/>
                <a:chOff x="2892468" y="1032983"/>
                <a:chExt cx="641389" cy="5216305"/>
              </a:xfrm>
            </p:grpSpPr>
            <p:grpSp>
              <p:nvGrpSpPr>
                <p:cNvPr id="2234" name="Gruppe 2233">
                  <a:extLst>
                    <a:ext uri="{FF2B5EF4-FFF2-40B4-BE49-F238E27FC236}">
                      <a16:creationId xmlns:a16="http://schemas.microsoft.com/office/drawing/2014/main" id="{F93AE622-A9F5-9835-BB72-69DA2D8547B8}"/>
                    </a:ext>
                  </a:extLst>
                </p:cNvPr>
                <p:cNvGrpSpPr/>
                <p:nvPr/>
              </p:nvGrpSpPr>
              <p:grpSpPr>
                <a:xfrm>
                  <a:off x="2892468" y="1032983"/>
                  <a:ext cx="641389" cy="5216305"/>
                  <a:chOff x="3475384" y="1188399"/>
                  <a:chExt cx="641389" cy="5216305"/>
                </a:xfrm>
              </p:grpSpPr>
              <p:sp>
                <p:nvSpPr>
                  <p:cNvPr id="2238" name="Tekstfelt 2237">
                    <a:extLst>
                      <a:ext uri="{FF2B5EF4-FFF2-40B4-BE49-F238E27FC236}">
                        <a16:creationId xmlns:a16="http://schemas.microsoft.com/office/drawing/2014/main" id="{287A0ACE-D301-6324-3383-F81CF35D3600}"/>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39" name="Tekstfelt 2238">
                    <a:extLst>
                      <a:ext uri="{FF2B5EF4-FFF2-40B4-BE49-F238E27FC236}">
                        <a16:creationId xmlns:a16="http://schemas.microsoft.com/office/drawing/2014/main" id="{D310A1C0-05BB-7BD7-833E-5C805AC592F9}"/>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40" name="Tekstfelt 2239">
                    <a:extLst>
                      <a:ext uri="{FF2B5EF4-FFF2-40B4-BE49-F238E27FC236}">
                        <a16:creationId xmlns:a16="http://schemas.microsoft.com/office/drawing/2014/main" id="{BF7C319C-CC7C-F5C6-C628-D50C1D48A965}"/>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41" name="Tekstfelt 2240">
                    <a:extLst>
                      <a:ext uri="{FF2B5EF4-FFF2-40B4-BE49-F238E27FC236}">
                        <a16:creationId xmlns:a16="http://schemas.microsoft.com/office/drawing/2014/main" id="{6497B496-CE3E-3C8F-0645-CAE2BAFDEFBF}"/>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42" name="Tekstfelt 2241">
                    <a:extLst>
                      <a:ext uri="{FF2B5EF4-FFF2-40B4-BE49-F238E27FC236}">
                        <a16:creationId xmlns:a16="http://schemas.microsoft.com/office/drawing/2014/main" id="{96C58834-F4E9-DAC2-D562-C8799DE842D1}"/>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43" name="Tekstfelt 2242">
                    <a:extLst>
                      <a:ext uri="{FF2B5EF4-FFF2-40B4-BE49-F238E27FC236}">
                        <a16:creationId xmlns:a16="http://schemas.microsoft.com/office/drawing/2014/main" id="{74575EBD-32C1-1C30-2458-FA5FE99053D9}"/>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44" name="Tekstfelt 2243">
                    <a:extLst>
                      <a:ext uri="{FF2B5EF4-FFF2-40B4-BE49-F238E27FC236}">
                        <a16:creationId xmlns:a16="http://schemas.microsoft.com/office/drawing/2014/main" id="{F13521D4-F62A-E81C-83BA-5BE2766281CF}"/>
                      </a:ext>
                    </a:extLst>
                  </p:cNvPr>
                  <p:cNvSpPr txBox="1"/>
                  <p:nvPr/>
                </p:nvSpPr>
                <p:spPr>
                  <a:xfrm>
                    <a:off x="3525031"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45" name="Tekstfelt 2244">
                    <a:extLst>
                      <a:ext uri="{FF2B5EF4-FFF2-40B4-BE49-F238E27FC236}">
                        <a16:creationId xmlns:a16="http://schemas.microsoft.com/office/drawing/2014/main" id="{A3F6E825-6F14-3D45-060D-48A9E0947C7C}"/>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46" name="Tekstfelt 2245">
                    <a:extLst>
                      <a:ext uri="{FF2B5EF4-FFF2-40B4-BE49-F238E27FC236}">
                        <a16:creationId xmlns:a16="http://schemas.microsoft.com/office/drawing/2014/main" id="{3DACEF9D-450D-0EF4-E611-25042B2CFA35}"/>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47" name="Tekstfelt 2246">
                    <a:extLst>
                      <a:ext uri="{FF2B5EF4-FFF2-40B4-BE49-F238E27FC236}">
                        <a16:creationId xmlns:a16="http://schemas.microsoft.com/office/drawing/2014/main" id="{881EF714-DFD6-3E4D-CE05-FFF2DFD73FC1}"/>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48" name="Tekstfelt 2247">
                    <a:extLst>
                      <a:ext uri="{FF2B5EF4-FFF2-40B4-BE49-F238E27FC236}">
                        <a16:creationId xmlns:a16="http://schemas.microsoft.com/office/drawing/2014/main" id="{0DC16691-2EB3-C97C-2602-50D5EDE4145F}"/>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49" name="Tekstfelt 2248">
                    <a:extLst>
                      <a:ext uri="{FF2B5EF4-FFF2-40B4-BE49-F238E27FC236}">
                        <a16:creationId xmlns:a16="http://schemas.microsoft.com/office/drawing/2014/main" id="{6BAB6778-7423-4DF7-51EC-1657F871FD99}"/>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50" name="Tekstfelt 2249">
                    <a:extLst>
                      <a:ext uri="{FF2B5EF4-FFF2-40B4-BE49-F238E27FC236}">
                        <a16:creationId xmlns:a16="http://schemas.microsoft.com/office/drawing/2014/main" id="{AF6477F7-CE12-100A-7B99-8C2CA9B2F8E9}"/>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51" name="Tekstfelt 2250">
                    <a:extLst>
                      <a:ext uri="{FF2B5EF4-FFF2-40B4-BE49-F238E27FC236}">
                        <a16:creationId xmlns:a16="http://schemas.microsoft.com/office/drawing/2014/main" id="{3412CF19-63BD-BC85-4127-76ADC43985C5}"/>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52" name="Tekstfelt 2251">
                    <a:extLst>
                      <a:ext uri="{FF2B5EF4-FFF2-40B4-BE49-F238E27FC236}">
                        <a16:creationId xmlns:a16="http://schemas.microsoft.com/office/drawing/2014/main" id="{0CF8EFFB-3D57-623C-FAC8-5A4A47C76546}"/>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53" name="Tekstfelt 2252">
                    <a:extLst>
                      <a:ext uri="{FF2B5EF4-FFF2-40B4-BE49-F238E27FC236}">
                        <a16:creationId xmlns:a16="http://schemas.microsoft.com/office/drawing/2014/main" id="{A47034CF-6ABA-6A6B-655B-EB0018251063}"/>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54" name="Tekstfelt 2253">
                    <a:extLst>
                      <a:ext uri="{FF2B5EF4-FFF2-40B4-BE49-F238E27FC236}">
                        <a16:creationId xmlns:a16="http://schemas.microsoft.com/office/drawing/2014/main" id="{FFD07E16-77EE-C1FE-68BD-A9E31340445F}"/>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55" name="Tekstfelt 2254">
                    <a:extLst>
                      <a:ext uri="{FF2B5EF4-FFF2-40B4-BE49-F238E27FC236}">
                        <a16:creationId xmlns:a16="http://schemas.microsoft.com/office/drawing/2014/main" id="{F7D14396-E513-0216-DC5E-161F45AF5E9E}"/>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56" name="Tekstfelt 2255">
                    <a:extLst>
                      <a:ext uri="{FF2B5EF4-FFF2-40B4-BE49-F238E27FC236}">
                        <a16:creationId xmlns:a16="http://schemas.microsoft.com/office/drawing/2014/main" id="{75204B02-92A8-4CD0-EFF6-BC9DC52E62C4}"/>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57" name="Tekstfelt 2256">
                    <a:extLst>
                      <a:ext uri="{FF2B5EF4-FFF2-40B4-BE49-F238E27FC236}">
                        <a16:creationId xmlns:a16="http://schemas.microsoft.com/office/drawing/2014/main" id="{C117FA99-4EDC-0D6B-7DA5-39066F2CDE55}"/>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58" name="Tekstfelt 2257">
                    <a:extLst>
                      <a:ext uri="{FF2B5EF4-FFF2-40B4-BE49-F238E27FC236}">
                        <a16:creationId xmlns:a16="http://schemas.microsoft.com/office/drawing/2014/main" id="{C9867CDA-C7E0-809F-1365-A63040B5ABE9}"/>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59" name="Tekstfelt 2258">
                    <a:extLst>
                      <a:ext uri="{FF2B5EF4-FFF2-40B4-BE49-F238E27FC236}">
                        <a16:creationId xmlns:a16="http://schemas.microsoft.com/office/drawing/2014/main" id="{4F4D0538-AEFF-ED5C-58C6-C9D727391B08}"/>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60" name="Tekstfelt 2259">
                    <a:extLst>
                      <a:ext uri="{FF2B5EF4-FFF2-40B4-BE49-F238E27FC236}">
                        <a16:creationId xmlns:a16="http://schemas.microsoft.com/office/drawing/2014/main" id="{5AC06C12-C72F-EDDA-702E-8818942920E5}"/>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61" name="Tekstfelt 2260">
                    <a:extLst>
                      <a:ext uri="{FF2B5EF4-FFF2-40B4-BE49-F238E27FC236}">
                        <a16:creationId xmlns:a16="http://schemas.microsoft.com/office/drawing/2014/main" id="{214DD15E-16DB-5DA6-8029-135C0B0A4FF3}"/>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62" name="Tekstfelt 2261">
                    <a:extLst>
                      <a:ext uri="{FF2B5EF4-FFF2-40B4-BE49-F238E27FC236}">
                        <a16:creationId xmlns:a16="http://schemas.microsoft.com/office/drawing/2014/main" id="{3BC61D5B-71FD-0D20-43E6-2D808D5DB829}"/>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63" name="Tekstfelt 2262">
                    <a:extLst>
                      <a:ext uri="{FF2B5EF4-FFF2-40B4-BE49-F238E27FC236}">
                        <a16:creationId xmlns:a16="http://schemas.microsoft.com/office/drawing/2014/main" id="{0097CF63-75E2-38E8-B20D-88865D966873}"/>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64" name="Tekstfelt 2263">
                    <a:extLst>
                      <a:ext uri="{FF2B5EF4-FFF2-40B4-BE49-F238E27FC236}">
                        <a16:creationId xmlns:a16="http://schemas.microsoft.com/office/drawing/2014/main" id="{15C41DB4-971D-94C1-9CB2-84559D785131}"/>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65" name="Tekstfelt 2264">
                    <a:extLst>
                      <a:ext uri="{FF2B5EF4-FFF2-40B4-BE49-F238E27FC236}">
                        <a16:creationId xmlns:a16="http://schemas.microsoft.com/office/drawing/2014/main" id="{6541433E-111F-3B1E-7BC7-C3E059BBBD51}"/>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66" name="Tekstfelt 2265">
                    <a:extLst>
                      <a:ext uri="{FF2B5EF4-FFF2-40B4-BE49-F238E27FC236}">
                        <a16:creationId xmlns:a16="http://schemas.microsoft.com/office/drawing/2014/main" id="{D1F06FB5-2C83-6D44-F391-3627577ECDE7}"/>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67" name="Tekstfelt 2266">
                    <a:extLst>
                      <a:ext uri="{FF2B5EF4-FFF2-40B4-BE49-F238E27FC236}">
                        <a16:creationId xmlns:a16="http://schemas.microsoft.com/office/drawing/2014/main" id="{5A843569-D6E0-BECC-6D68-3CA5038C4BB0}"/>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68" name="Tekstfelt 2267">
                    <a:extLst>
                      <a:ext uri="{FF2B5EF4-FFF2-40B4-BE49-F238E27FC236}">
                        <a16:creationId xmlns:a16="http://schemas.microsoft.com/office/drawing/2014/main" id="{7B9C0F47-5F7C-D97C-D50C-CA0D66B6AF9A}"/>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69" name="Tekstfelt 2268">
                    <a:extLst>
                      <a:ext uri="{FF2B5EF4-FFF2-40B4-BE49-F238E27FC236}">
                        <a16:creationId xmlns:a16="http://schemas.microsoft.com/office/drawing/2014/main" id="{13F00782-373C-6A18-41F9-05F943582865}"/>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70" name="Tekstfelt 2269">
                    <a:extLst>
                      <a:ext uri="{FF2B5EF4-FFF2-40B4-BE49-F238E27FC236}">
                        <a16:creationId xmlns:a16="http://schemas.microsoft.com/office/drawing/2014/main" id="{546AF5E3-0C20-DAB5-9B53-391FD6C21561}"/>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35" name="Tekstfelt 2234">
                  <a:extLst>
                    <a:ext uri="{FF2B5EF4-FFF2-40B4-BE49-F238E27FC236}">
                      <a16:creationId xmlns:a16="http://schemas.microsoft.com/office/drawing/2014/main" id="{7AAD11C9-5582-3A66-D577-32E5B3D8C1CC}"/>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36" name="Tekstfelt 2235">
                  <a:extLst>
                    <a:ext uri="{FF2B5EF4-FFF2-40B4-BE49-F238E27FC236}">
                      <a16:creationId xmlns:a16="http://schemas.microsoft.com/office/drawing/2014/main" id="{5DA61F08-2438-4214-099C-3895E58648CE}"/>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37" name="Tekstfelt 2236">
                  <a:extLst>
                    <a:ext uri="{FF2B5EF4-FFF2-40B4-BE49-F238E27FC236}">
                      <a16:creationId xmlns:a16="http://schemas.microsoft.com/office/drawing/2014/main" id="{3E8A473C-BBE8-8054-879C-5FD38B0BA761}"/>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2" name="Gruppe 1821">
                <a:extLst>
                  <a:ext uri="{FF2B5EF4-FFF2-40B4-BE49-F238E27FC236}">
                    <a16:creationId xmlns:a16="http://schemas.microsoft.com/office/drawing/2014/main" id="{506EDCAD-17C2-1A1A-6C5D-597657A4EBD0}"/>
                  </a:ext>
                </a:extLst>
              </p:cNvPr>
              <p:cNvGrpSpPr/>
              <p:nvPr/>
            </p:nvGrpSpPr>
            <p:grpSpPr>
              <a:xfrm>
                <a:off x="5052945" y="1040538"/>
                <a:ext cx="641389" cy="5216305"/>
                <a:chOff x="2892468" y="1032983"/>
                <a:chExt cx="641389" cy="5216305"/>
              </a:xfrm>
            </p:grpSpPr>
            <p:grpSp>
              <p:nvGrpSpPr>
                <p:cNvPr id="2197" name="Gruppe 2196">
                  <a:extLst>
                    <a:ext uri="{FF2B5EF4-FFF2-40B4-BE49-F238E27FC236}">
                      <a16:creationId xmlns:a16="http://schemas.microsoft.com/office/drawing/2014/main" id="{A3B93F97-EA42-B0FA-0FEB-8B06A208B55A}"/>
                    </a:ext>
                  </a:extLst>
                </p:cNvPr>
                <p:cNvGrpSpPr/>
                <p:nvPr/>
              </p:nvGrpSpPr>
              <p:grpSpPr>
                <a:xfrm>
                  <a:off x="2892468" y="1032983"/>
                  <a:ext cx="641389" cy="5216305"/>
                  <a:chOff x="3475384" y="1188399"/>
                  <a:chExt cx="641389" cy="5216305"/>
                </a:xfrm>
              </p:grpSpPr>
              <p:sp>
                <p:nvSpPr>
                  <p:cNvPr id="2201" name="Tekstfelt 2200">
                    <a:extLst>
                      <a:ext uri="{FF2B5EF4-FFF2-40B4-BE49-F238E27FC236}">
                        <a16:creationId xmlns:a16="http://schemas.microsoft.com/office/drawing/2014/main" id="{7CB7437D-E1A3-B8E9-C872-4726E0F44A52}"/>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02" name="Tekstfelt 2201">
                    <a:extLst>
                      <a:ext uri="{FF2B5EF4-FFF2-40B4-BE49-F238E27FC236}">
                        <a16:creationId xmlns:a16="http://schemas.microsoft.com/office/drawing/2014/main" id="{D03EB6C7-58B0-C611-528A-7B0641DEB7E8}"/>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03" name="Tekstfelt 2202">
                    <a:extLst>
                      <a:ext uri="{FF2B5EF4-FFF2-40B4-BE49-F238E27FC236}">
                        <a16:creationId xmlns:a16="http://schemas.microsoft.com/office/drawing/2014/main" id="{4D676E6A-4DE1-F28D-6A60-0706BC94C1E3}"/>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04" name="Tekstfelt 2203">
                    <a:extLst>
                      <a:ext uri="{FF2B5EF4-FFF2-40B4-BE49-F238E27FC236}">
                        <a16:creationId xmlns:a16="http://schemas.microsoft.com/office/drawing/2014/main" id="{39242AFE-B02A-BBFF-CF34-4A0B63544B02}"/>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05" name="Tekstfelt 2204">
                    <a:extLst>
                      <a:ext uri="{FF2B5EF4-FFF2-40B4-BE49-F238E27FC236}">
                        <a16:creationId xmlns:a16="http://schemas.microsoft.com/office/drawing/2014/main" id="{FFB78DEC-C667-A1B8-A7CC-DFF7AE58ACD7}"/>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06" name="Tekstfelt 2205">
                    <a:extLst>
                      <a:ext uri="{FF2B5EF4-FFF2-40B4-BE49-F238E27FC236}">
                        <a16:creationId xmlns:a16="http://schemas.microsoft.com/office/drawing/2014/main" id="{A29D7788-7C0A-C1DC-6450-A8C8F3A5A789}"/>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07" name="Tekstfelt 2206">
                    <a:extLst>
                      <a:ext uri="{FF2B5EF4-FFF2-40B4-BE49-F238E27FC236}">
                        <a16:creationId xmlns:a16="http://schemas.microsoft.com/office/drawing/2014/main" id="{4ADFDCC3-5538-07C5-D2A9-0302374873E8}"/>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08" name="Tekstfelt 2207">
                    <a:extLst>
                      <a:ext uri="{FF2B5EF4-FFF2-40B4-BE49-F238E27FC236}">
                        <a16:creationId xmlns:a16="http://schemas.microsoft.com/office/drawing/2014/main" id="{FF545C95-9093-B8CF-AFC6-723FD120D2DD}"/>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09" name="Tekstfelt 2208">
                    <a:extLst>
                      <a:ext uri="{FF2B5EF4-FFF2-40B4-BE49-F238E27FC236}">
                        <a16:creationId xmlns:a16="http://schemas.microsoft.com/office/drawing/2014/main" id="{350B50DB-F28F-EA1D-09A7-A9DAF877A46A}"/>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10" name="Tekstfelt 2209">
                    <a:extLst>
                      <a:ext uri="{FF2B5EF4-FFF2-40B4-BE49-F238E27FC236}">
                        <a16:creationId xmlns:a16="http://schemas.microsoft.com/office/drawing/2014/main" id="{C5164C58-9159-46B3-C8F9-B857D57F3C6A}"/>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11" name="Tekstfelt 2210">
                    <a:extLst>
                      <a:ext uri="{FF2B5EF4-FFF2-40B4-BE49-F238E27FC236}">
                        <a16:creationId xmlns:a16="http://schemas.microsoft.com/office/drawing/2014/main" id="{CC0840DB-63EC-802D-C52E-776765172628}"/>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12" name="Tekstfelt 2211">
                    <a:extLst>
                      <a:ext uri="{FF2B5EF4-FFF2-40B4-BE49-F238E27FC236}">
                        <a16:creationId xmlns:a16="http://schemas.microsoft.com/office/drawing/2014/main" id="{25EAC8E9-B565-F06E-4920-1ED4C6761FE4}"/>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13" name="Tekstfelt 2212">
                    <a:extLst>
                      <a:ext uri="{FF2B5EF4-FFF2-40B4-BE49-F238E27FC236}">
                        <a16:creationId xmlns:a16="http://schemas.microsoft.com/office/drawing/2014/main" id="{FABECAE8-123A-97EB-F41E-DEC0D3200A18}"/>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14" name="Tekstfelt 2213">
                    <a:extLst>
                      <a:ext uri="{FF2B5EF4-FFF2-40B4-BE49-F238E27FC236}">
                        <a16:creationId xmlns:a16="http://schemas.microsoft.com/office/drawing/2014/main" id="{4F8D92A9-FF6C-11BF-809C-2D60264D117D}"/>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15" name="Tekstfelt 2214">
                    <a:extLst>
                      <a:ext uri="{FF2B5EF4-FFF2-40B4-BE49-F238E27FC236}">
                        <a16:creationId xmlns:a16="http://schemas.microsoft.com/office/drawing/2014/main" id="{8ABF3A10-BF4A-3DF3-B26F-55B3436A381A}"/>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16" name="Tekstfelt 2215">
                    <a:extLst>
                      <a:ext uri="{FF2B5EF4-FFF2-40B4-BE49-F238E27FC236}">
                        <a16:creationId xmlns:a16="http://schemas.microsoft.com/office/drawing/2014/main" id="{F3A46B09-97CE-0E5E-A8AD-923F31D635C4}"/>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17" name="Tekstfelt 2216">
                    <a:extLst>
                      <a:ext uri="{FF2B5EF4-FFF2-40B4-BE49-F238E27FC236}">
                        <a16:creationId xmlns:a16="http://schemas.microsoft.com/office/drawing/2014/main" id="{68D7F8BA-7245-9771-2CC6-2B30A2ADC50D}"/>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18" name="Tekstfelt 2217">
                    <a:extLst>
                      <a:ext uri="{FF2B5EF4-FFF2-40B4-BE49-F238E27FC236}">
                        <a16:creationId xmlns:a16="http://schemas.microsoft.com/office/drawing/2014/main" id="{66EB279D-EE4F-E151-B706-D3234ED8571F}"/>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19" name="Tekstfelt 2218">
                    <a:extLst>
                      <a:ext uri="{FF2B5EF4-FFF2-40B4-BE49-F238E27FC236}">
                        <a16:creationId xmlns:a16="http://schemas.microsoft.com/office/drawing/2014/main" id="{2F1E79B8-9329-F6C4-3E27-ADD7A7D2922E}"/>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20" name="Tekstfelt 2219">
                    <a:extLst>
                      <a:ext uri="{FF2B5EF4-FFF2-40B4-BE49-F238E27FC236}">
                        <a16:creationId xmlns:a16="http://schemas.microsoft.com/office/drawing/2014/main" id="{1B1B27AB-568F-B29D-13DA-B148EB67A725}"/>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21" name="Tekstfelt 2220">
                    <a:extLst>
                      <a:ext uri="{FF2B5EF4-FFF2-40B4-BE49-F238E27FC236}">
                        <a16:creationId xmlns:a16="http://schemas.microsoft.com/office/drawing/2014/main" id="{61EFD234-3ED1-A00C-4897-E8A5A100CA15}"/>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22" name="Tekstfelt 2221">
                    <a:extLst>
                      <a:ext uri="{FF2B5EF4-FFF2-40B4-BE49-F238E27FC236}">
                        <a16:creationId xmlns:a16="http://schemas.microsoft.com/office/drawing/2014/main" id="{F74264F2-B1F6-76AC-5C77-ED5974ABC1F9}"/>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23" name="Tekstfelt 2222">
                    <a:extLst>
                      <a:ext uri="{FF2B5EF4-FFF2-40B4-BE49-F238E27FC236}">
                        <a16:creationId xmlns:a16="http://schemas.microsoft.com/office/drawing/2014/main" id="{193393AA-93C3-13FA-63A0-D7993A99F8E3}"/>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24" name="Tekstfelt 2223">
                    <a:extLst>
                      <a:ext uri="{FF2B5EF4-FFF2-40B4-BE49-F238E27FC236}">
                        <a16:creationId xmlns:a16="http://schemas.microsoft.com/office/drawing/2014/main" id="{6774F815-C970-73F6-B8C9-44E34BF0AF1A}"/>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25" name="Tekstfelt 2224">
                    <a:extLst>
                      <a:ext uri="{FF2B5EF4-FFF2-40B4-BE49-F238E27FC236}">
                        <a16:creationId xmlns:a16="http://schemas.microsoft.com/office/drawing/2014/main" id="{33364BC9-7D42-EF91-397D-1B1A259C7D44}"/>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26" name="Tekstfelt 2225">
                    <a:extLst>
                      <a:ext uri="{FF2B5EF4-FFF2-40B4-BE49-F238E27FC236}">
                        <a16:creationId xmlns:a16="http://schemas.microsoft.com/office/drawing/2014/main" id="{26805504-6CA5-08F0-3609-290DB13E4D8B}"/>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27" name="Tekstfelt 2226">
                    <a:extLst>
                      <a:ext uri="{FF2B5EF4-FFF2-40B4-BE49-F238E27FC236}">
                        <a16:creationId xmlns:a16="http://schemas.microsoft.com/office/drawing/2014/main" id="{2DABFAAF-1E25-5CE7-D59C-C24D14F652F9}"/>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28" name="Tekstfelt 2227">
                    <a:extLst>
                      <a:ext uri="{FF2B5EF4-FFF2-40B4-BE49-F238E27FC236}">
                        <a16:creationId xmlns:a16="http://schemas.microsoft.com/office/drawing/2014/main" id="{F54A09C3-830E-5DC3-00F3-ECA7DD521A7E}"/>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29" name="Tekstfelt 2228">
                    <a:extLst>
                      <a:ext uri="{FF2B5EF4-FFF2-40B4-BE49-F238E27FC236}">
                        <a16:creationId xmlns:a16="http://schemas.microsoft.com/office/drawing/2014/main" id="{9077FD1E-7205-B809-4F92-C70778882760}"/>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30" name="Tekstfelt 2229">
                    <a:extLst>
                      <a:ext uri="{FF2B5EF4-FFF2-40B4-BE49-F238E27FC236}">
                        <a16:creationId xmlns:a16="http://schemas.microsoft.com/office/drawing/2014/main" id="{C02D46B5-7488-C311-29EB-2B58B5F36F10}"/>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31" name="Tekstfelt 2230">
                    <a:extLst>
                      <a:ext uri="{FF2B5EF4-FFF2-40B4-BE49-F238E27FC236}">
                        <a16:creationId xmlns:a16="http://schemas.microsoft.com/office/drawing/2014/main" id="{F61BF864-207D-2A22-A079-D7555362511D}"/>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32" name="Tekstfelt 2231">
                    <a:extLst>
                      <a:ext uri="{FF2B5EF4-FFF2-40B4-BE49-F238E27FC236}">
                        <a16:creationId xmlns:a16="http://schemas.microsoft.com/office/drawing/2014/main" id="{4667D4D9-A14E-7947-E26A-FFAFCA30D028}"/>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33" name="Tekstfelt 2232">
                    <a:extLst>
                      <a:ext uri="{FF2B5EF4-FFF2-40B4-BE49-F238E27FC236}">
                        <a16:creationId xmlns:a16="http://schemas.microsoft.com/office/drawing/2014/main" id="{F2C5A997-C7D8-3ABA-7052-2074D5A3CDE3}"/>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98" name="Tekstfelt 2197">
                  <a:extLst>
                    <a:ext uri="{FF2B5EF4-FFF2-40B4-BE49-F238E27FC236}">
                      <a16:creationId xmlns:a16="http://schemas.microsoft.com/office/drawing/2014/main" id="{DFD0C366-6E3F-D161-4C95-A53448761109}"/>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99" name="Tekstfelt 2198">
                  <a:extLst>
                    <a:ext uri="{FF2B5EF4-FFF2-40B4-BE49-F238E27FC236}">
                      <a16:creationId xmlns:a16="http://schemas.microsoft.com/office/drawing/2014/main" id="{BD0460AE-ADE4-4F02-20B8-3194F960AC49}"/>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00" name="Tekstfelt 2199">
                  <a:extLst>
                    <a:ext uri="{FF2B5EF4-FFF2-40B4-BE49-F238E27FC236}">
                      <a16:creationId xmlns:a16="http://schemas.microsoft.com/office/drawing/2014/main" id="{B87EB9EF-C359-B449-0E15-494E573ABDBB}"/>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3" name="Gruppe 1822">
                <a:extLst>
                  <a:ext uri="{FF2B5EF4-FFF2-40B4-BE49-F238E27FC236}">
                    <a16:creationId xmlns:a16="http://schemas.microsoft.com/office/drawing/2014/main" id="{94AE79CE-C04C-B8ED-F2EC-7870E8C378EF}"/>
                  </a:ext>
                </a:extLst>
              </p:cNvPr>
              <p:cNvGrpSpPr/>
              <p:nvPr/>
            </p:nvGrpSpPr>
            <p:grpSpPr>
              <a:xfrm>
                <a:off x="3753314" y="1031887"/>
                <a:ext cx="641389" cy="5216305"/>
                <a:chOff x="2892468" y="1032983"/>
                <a:chExt cx="641389" cy="5216305"/>
              </a:xfrm>
            </p:grpSpPr>
            <p:grpSp>
              <p:nvGrpSpPr>
                <p:cNvPr id="2160" name="Gruppe 2159">
                  <a:extLst>
                    <a:ext uri="{FF2B5EF4-FFF2-40B4-BE49-F238E27FC236}">
                      <a16:creationId xmlns:a16="http://schemas.microsoft.com/office/drawing/2014/main" id="{49A62809-D3C4-8753-F115-0BDC32D4B83C}"/>
                    </a:ext>
                  </a:extLst>
                </p:cNvPr>
                <p:cNvGrpSpPr/>
                <p:nvPr/>
              </p:nvGrpSpPr>
              <p:grpSpPr>
                <a:xfrm>
                  <a:off x="2892468" y="1032983"/>
                  <a:ext cx="641389" cy="5216305"/>
                  <a:chOff x="3475384" y="1188399"/>
                  <a:chExt cx="641389" cy="5216305"/>
                </a:xfrm>
              </p:grpSpPr>
              <p:sp>
                <p:nvSpPr>
                  <p:cNvPr id="2164" name="Tekstfelt 2163">
                    <a:extLst>
                      <a:ext uri="{FF2B5EF4-FFF2-40B4-BE49-F238E27FC236}">
                        <a16:creationId xmlns:a16="http://schemas.microsoft.com/office/drawing/2014/main" id="{B1A1CDB6-669D-AD4A-8AF0-80392D2E2307}"/>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65" name="Tekstfelt 2164">
                    <a:extLst>
                      <a:ext uri="{FF2B5EF4-FFF2-40B4-BE49-F238E27FC236}">
                        <a16:creationId xmlns:a16="http://schemas.microsoft.com/office/drawing/2014/main" id="{81D8150B-150C-AB70-6641-0EE00D837E05}"/>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66" name="Tekstfelt 2165">
                    <a:extLst>
                      <a:ext uri="{FF2B5EF4-FFF2-40B4-BE49-F238E27FC236}">
                        <a16:creationId xmlns:a16="http://schemas.microsoft.com/office/drawing/2014/main" id="{E987897E-3D3F-6B02-CE01-7BA5A87041E6}"/>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67" name="Tekstfelt 2166">
                    <a:extLst>
                      <a:ext uri="{FF2B5EF4-FFF2-40B4-BE49-F238E27FC236}">
                        <a16:creationId xmlns:a16="http://schemas.microsoft.com/office/drawing/2014/main" id="{5762B55E-EA83-FD38-F814-03E6D298E505}"/>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68" name="Tekstfelt 2167">
                    <a:extLst>
                      <a:ext uri="{FF2B5EF4-FFF2-40B4-BE49-F238E27FC236}">
                        <a16:creationId xmlns:a16="http://schemas.microsoft.com/office/drawing/2014/main" id="{D58C4F4A-B82F-78B0-3EFB-E49CB1B217CC}"/>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69" name="Tekstfelt 2168">
                    <a:extLst>
                      <a:ext uri="{FF2B5EF4-FFF2-40B4-BE49-F238E27FC236}">
                        <a16:creationId xmlns:a16="http://schemas.microsoft.com/office/drawing/2014/main" id="{15FB9A6B-A8D6-BBB6-BB8D-F5D21B766457}"/>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70" name="Tekstfelt 2169">
                    <a:extLst>
                      <a:ext uri="{FF2B5EF4-FFF2-40B4-BE49-F238E27FC236}">
                        <a16:creationId xmlns:a16="http://schemas.microsoft.com/office/drawing/2014/main" id="{19E18006-67CE-9A64-90F4-4514DE335AD6}"/>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71" name="Tekstfelt 2170">
                    <a:extLst>
                      <a:ext uri="{FF2B5EF4-FFF2-40B4-BE49-F238E27FC236}">
                        <a16:creationId xmlns:a16="http://schemas.microsoft.com/office/drawing/2014/main" id="{45D5321B-0DBF-E186-3519-3CF44223A3DD}"/>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72" name="Tekstfelt 2171">
                    <a:extLst>
                      <a:ext uri="{FF2B5EF4-FFF2-40B4-BE49-F238E27FC236}">
                        <a16:creationId xmlns:a16="http://schemas.microsoft.com/office/drawing/2014/main" id="{9567A3F6-7AEE-D7B8-C996-FE0DE87295F8}"/>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73" name="Tekstfelt 2172">
                    <a:extLst>
                      <a:ext uri="{FF2B5EF4-FFF2-40B4-BE49-F238E27FC236}">
                        <a16:creationId xmlns:a16="http://schemas.microsoft.com/office/drawing/2014/main" id="{B8721F7A-7C74-B014-617D-6DD2CBF7D62D}"/>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74" name="Tekstfelt 2173">
                    <a:extLst>
                      <a:ext uri="{FF2B5EF4-FFF2-40B4-BE49-F238E27FC236}">
                        <a16:creationId xmlns:a16="http://schemas.microsoft.com/office/drawing/2014/main" id="{DF6BB000-F2D8-243A-E7F6-30367D5B2D1D}"/>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75" name="Tekstfelt 2174">
                    <a:extLst>
                      <a:ext uri="{FF2B5EF4-FFF2-40B4-BE49-F238E27FC236}">
                        <a16:creationId xmlns:a16="http://schemas.microsoft.com/office/drawing/2014/main" id="{2F050355-C885-FE30-A359-70ECF46FBF10}"/>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76" name="Tekstfelt 2175">
                    <a:extLst>
                      <a:ext uri="{FF2B5EF4-FFF2-40B4-BE49-F238E27FC236}">
                        <a16:creationId xmlns:a16="http://schemas.microsoft.com/office/drawing/2014/main" id="{2FEDC937-C529-5815-1911-E4ADA17A2599}"/>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77" name="Tekstfelt 2176">
                    <a:extLst>
                      <a:ext uri="{FF2B5EF4-FFF2-40B4-BE49-F238E27FC236}">
                        <a16:creationId xmlns:a16="http://schemas.microsoft.com/office/drawing/2014/main" id="{B6C4A22F-4D50-FF10-0323-E1E1045A3FFD}"/>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78" name="Tekstfelt 2177">
                    <a:extLst>
                      <a:ext uri="{FF2B5EF4-FFF2-40B4-BE49-F238E27FC236}">
                        <a16:creationId xmlns:a16="http://schemas.microsoft.com/office/drawing/2014/main" id="{425EB78B-CBAD-82B8-F95C-77306305F921}"/>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79" name="Tekstfelt 2178">
                    <a:extLst>
                      <a:ext uri="{FF2B5EF4-FFF2-40B4-BE49-F238E27FC236}">
                        <a16:creationId xmlns:a16="http://schemas.microsoft.com/office/drawing/2014/main" id="{27701F28-EDBF-CB59-0ABF-716C4E285CEA}"/>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80" name="Tekstfelt 2179">
                    <a:extLst>
                      <a:ext uri="{FF2B5EF4-FFF2-40B4-BE49-F238E27FC236}">
                        <a16:creationId xmlns:a16="http://schemas.microsoft.com/office/drawing/2014/main" id="{24299EA5-312D-8F21-4F50-783C1E29726C}"/>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81" name="Tekstfelt 2180">
                    <a:extLst>
                      <a:ext uri="{FF2B5EF4-FFF2-40B4-BE49-F238E27FC236}">
                        <a16:creationId xmlns:a16="http://schemas.microsoft.com/office/drawing/2014/main" id="{8DD3ADF9-DAA0-3298-8F25-07EA05D79AB8}"/>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82" name="Tekstfelt 2181">
                    <a:extLst>
                      <a:ext uri="{FF2B5EF4-FFF2-40B4-BE49-F238E27FC236}">
                        <a16:creationId xmlns:a16="http://schemas.microsoft.com/office/drawing/2014/main" id="{9253674F-0BC4-AAD6-8A45-A218EEF89CA1}"/>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83" name="Tekstfelt 2182">
                    <a:extLst>
                      <a:ext uri="{FF2B5EF4-FFF2-40B4-BE49-F238E27FC236}">
                        <a16:creationId xmlns:a16="http://schemas.microsoft.com/office/drawing/2014/main" id="{65258DFE-0F8C-FD59-AFA0-C4A7F8057545}"/>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84" name="Tekstfelt 2183">
                    <a:extLst>
                      <a:ext uri="{FF2B5EF4-FFF2-40B4-BE49-F238E27FC236}">
                        <a16:creationId xmlns:a16="http://schemas.microsoft.com/office/drawing/2014/main" id="{151A4652-20EB-0CC3-2383-9FD379B967EA}"/>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85" name="Tekstfelt 2184">
                    <a:extLst>
                      <a:ext uri="{FF2B5EF4-FFF2-40B4-BE49-F238E27FC236}">
                        <a16:creationId xmlns:a16="http://schemas.microsoft.com/office/drawing/2014/main" id="{236FF18E-8BDB-5D1B-2212-1CEA724BCF9E}"/>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86" name="Tekstfelt 2185">
                    <a:extLst>
                      <a:ext uri="{FF2B5EF4-FFF2-40B4-BE49-F238E27FC236}">
                        <a16:creationId xmlns:a16="http://schemas.microsoft.com/office/drawing/2014/main" id="{05D85DF8-E091-B7F2-D354-386E4980E113}"/>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87" name="Tekstfelt 2186">
                    <a:extLst>
                      <a:ext uri="{FF2B5EF4-FFF2-40B4-BE49-F238E27FC236}">
                        <a16:creationId xmlns:a16="http://schemas.microsoft.com/office/drawing/2014/main" id="{101D9089-7E0B-401B-3D6F-261E2490D7DF}"/>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88" name="Tekstfelt 2187">
                    <a:extLst>
                      <a:ext uri="{FF2B5EF4-FFF2-40B4-BE49-F238E27FC236}">
                        <a16:creationId xmlns:a16="http://schemas.microsoft.com/office/drawing/2014/main" id="{62A4AFBF-81E1-A772-AC4E-4458D1382BBB}"/>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89" name="Tekstfelt 2188">
                    <a:extLst>
                      <a:ext uri="{FF2B5EF4-FFF2-40B4-BE49-F238E27FC236}">
                        <a16:creationId xmlns:a16="http://schemas.microsoft.com/office/drawing/2014/main" id="{470B8958-5AE6-3B22-CB03-BD12686FC87A}"/>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90" name="Tekstfelt 2189">
                    <a:extLst>
                      <a:ext uri="{FF2B5EF4-FFF2-40B4-BE49-F238E27FC236}">
                        <a16:creationId xmlns:a16="http://schemas.microsoft.com/office/drawing/2014/main" id="{574C55FE-4772-B988-4589-91EA9863D527}"/>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91" name="Tekstfelt 2190">
                    <a:extLst>
                      <a:ext uri="{FF2B5EF4-FFF2-40B4-BE49-F238E27FC236}">
                        <a16:creationId xmlns:a16="http://schemas.microsoft.com/office/drawing/2014/main" id="{698C6A30-958C-1C6A-6D29-CFE9FE7AD7B5}"/>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92" name="Tekstfelt 2191">
                    <a:extLst>
                      <a:ext uri="{FF2B5EF4-FFF2-40B4-BE49-F238E27FC236}">
                        <a16:creationId xmlns:a16="http://schemas.microsoft.com/office/drawing/2014/main" id="{78E27B54-D3B0-B6EF-4BC6-EE14DF9483C0}"/>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93" name="Tekstfelt 2192">
                    <a:extLst>
                      <a:ext uri="{FF2B5EF4-FFF2-40B4-BE49-F238E27FC236}">
                        <a16:creationId xmlns:a16="http://schemas.microsoft.com/office/drawing/2014/main" id="{2983504B-66C3-41FD-C6E9-A418C0016B9E}"/>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94" name="Tekstfelt 2193">
                    <a:extLst>
                      <a:ext uri="{FF2B5EF4-FFF2-40B4-BE49-F238E27FC236}">
                        <a16:creationId xmlns:a16="http://schemas.microsoft.com/office/drawing/2014/main" id="{8361B09D-5242-F0FD-1CEA-6062B510A499}"/>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95" name="Tekstfelt 2194">
                    <a:extLst>
                      <a:ext uri="{FF2B5EF4-FFF2-40B4-BE49-F238E27FC236}">
                        <a16:creationId xmlns:a16="http://schemas.microsoft.com/office/drawing/2014/main" id="{B831BA33-0CF9-9C73-B0D4-69CF0986FE82}"/>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96" name="Tekstfelt 2195">
                    <a:extLst>
                      <a:ext uri="{FF2B5EF4-FFF2-40B4-BE49-F238E27FC236}">
                        <a16:creationId xmlns:a16="http://schemas.microsoft.com/office/drawing/2014/main" id="{0F1D49AC-241D-C85C-2270-06C149C7A817}"/>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61" name="Tekstfelt 2160">
                  <a:extLst>
                    <a:ext uri="{FF2B5EF4-FFF2-40B4-BE49-F238E27FC236}">
                      <a16:creationId xmlns:a16="http://schemas.microsoft.com/office/drawing/2014/main" id="{CB349770-AC16-86B6-055A-D7A6C3048A00}"/>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62" name="Tekstfelt 2161">
                  <a:extLst>
                    <a:ext uri="{FF2B5EF4-FFF2-40B4-BE49-F238E27FC236}">
                      <a16:creationId xmlns:a16="http://schemas.microsoft.com/office/drawing/2014/main" id="{B91C8BAE-03C1-5444-6CC4-5D2412A02E0D}"/>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63" name="Tekstfelt 2162">
                  <a:extLst>
                    <a:ext uri="{FF2B5EF4-FFF2-40B4-BE49-F238E27FC236}">
                      <a16:creationId xmlns:a16="http://schemas.microsoft.com/office/drawing/2014/main" id="{C3AD1D32-ADE0-4B36-6A3B-5E738CE09F32}"/>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4" name="Gruppe 1823">
                <a:extLst>
                  <a:ext uri="{FF2B5EF4-FFF2-40B4-BE49-F238E27FC236}">
                    <a16:creationId xmlns:a16="http://schemas.microsoft.com/office/drawing/2014/main" id="{70DB81CC-F2DE-CFF6-3F9E-DDD0706F2384}"/>
                  </a:ext>
                </a:extLst>
              </p:cNvPr>
              <p:cNvGrpSpPr/>
              <p:nvPr/>
            </p:nvGrpSpPr>
            <p:grpSpPr>
              <a:xfrm>
                <a:off x="3326093" y="1035670"/>
                <a:ext cx="641389" cy="5216305"/>
                <a:chOff x="2892468" y="1032983"/>
                <a:chExt cx="641389" cy="5216305"/>
              </a:xfrm>
            </p:grpSpPr>
            <p:grpSp>
              <p:nvGrpSpPr>
                <p:cNvPr id="2123" name="Gruppe 2122">
                  <a:extLst>
                    <a:ext uri="{FF2B5EF4-FFF2-40B4-BE49-F238E27FC236}">
                      <a16:creationId xmlns:a16="http://schemas.microsoft.com/office/drawing/2014/main" id="{8D85331E-3E11-FE53-5FE2-DF5D462310E6}"/>
                    </a:ext>
                  </a:extLst>
                </p:cNvPr>
                <p:cNvGrpSpPr/>
                <p:nvPr/>
              </p:nvGrpSpPr>
              <p:grpSpPr>
                <a:xfrm>
                  <a:off x="2892468" y="1032983"/>
                  <a:ext cx="641389" cy="5216305"/>
                  <a:chOff x="3475384" y="1188399"/>
                  <a:chExt cx="641389" cy="5216305"/>
                </a:xfrm>
              </p:grpSpPr>
              <p:sp>
                <p:nvSpPr>
                  <p:cNvPr id="2127" name="Tekstfelt 2126">
                    <a:extLst>
                      <a:ext uri="{FF2B5EF4-FFF2-40B4-BE49-F238E27FC236}">
                        <a16:creationId xmlns:a16="http://schemas.microsoft.com/office/drawing/2014/main" id="{00F36F8D-C29D-8481-755C-2E7E7AB44789}"/>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28" name="Tekstfelt 2127">
                    <a:extLst>
                      <a:ext uri="{FF2B5EF4-FFF2-40B4-BE49-F238E27FC236}">
                        <a16:creationId xmlns:a16="http://schemas.microsoft.com/office/drawing/2014/main" id="{EF453026-51DB-B898-2EC6-7B8A6D9BD8D6}"/>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29" name="Tekstfelt 2128">
                    <a:extLst>
                      <a:ext uri="{FF2B5EF4-FFF2-40B4-BE49-F238E27FC236}">
                        <a16:creationId xmlns:a16="http://schemas.microsoft.com/office/drawing/2014/main" id="{98E8CB44-7F52-73E2-1EF6-A144AE196D2F}"/>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30" name="Tekstfelt 2129">
                    <a:extLst>
                      <a:ext uri="{FF2B5EF4-FFF2-40B4-BE49-F238E27FC236}">
                        <a16:creationId xmlns:a16="http://schemas.microsoft.com/office/drawing/2014/main" id="{EE57A612-8B08-567D-D115-08AE8D14D3F8}"/>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31" name="Tekstfelt 2130">
                    <a:extLst>
                      <a:ext uri="{FF2B5EF4-FFF2-40B4-BE49-F238E27FC236}">
                        <a16:creationId xmlns:a16="http://schemas.microsoft.com/office/drawing/2014/main" id="{F11AF79D-509D-F215-F284-25F3E22F53C4}"/>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32" name="Tekstfelt 2131">
                    <a:extLst>
                      <a:ext uri="{FF2B5EF4-FFF2-40B4-BE49-F238E27FC236}">
                        <a16:creationId xmlns:a16="http://schemas.microsoft.com/office/drawing/2014/main" id="{957F81AE-7AB9-C01D-27BB-476F1DAF1C24}"/>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33" name="Tekstfelt 2132">
                    <a:extLst>
                      <a:ext uri="{FF2B5EF4-FFF2-40B4-BE49-F238E27FC236}">
                        <a16:creationId xmlns:a16="http://schemas.microsoft.com/office/drawing/2014/main" id="{B2CD5EF7-E78B-94FA-C8D0-480F8EE72E34}"/>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34" name="Tekstfelt 2133">
                    <a:extLst>
                      <a:ext uri="{FF2B5EF4-FFF2-40B4-BE49-F238E27FC236}">
                        <a16:creationId xmlns:a16="http://schemas.microsoft.com/office/drawing/2014/main" id="{2FDF6C69-13CC-E586-F07A-87C658500C12}"/>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35" name="Tekstfelt 2134">
                    <a:extLst>
                      <a:ext uri="{FF2B5EF4-FFF2-40B4-BE49-F238E27FC236}">
                        <a16:creationId xmlns:a16="http://schemas.microsoft.com/office/drawing/2014/main" id="{C9A8A7EF-A6FB-DFC6-47AA-8928F8656164}"/>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36" name="Tekstfelt 2135">
                    <a:extLst>
                      <a:ext uri="{FF2B5EF4-FFF2-40B4-BE49-F238E27FC236}">
                        <a16:creationId xmlns:a16="http://schemas.microsoft.com/office/drawing/2014/main" id="{6E4FC084-19F9-A902-BACD-484934B343B7}"/>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37" name="Tekstfelt 2136">
                    <a:extLst>
                      <a:ext uri="{FF2B5EF4-FFF2-40B4-BE49-F238E27FC236}">
                        <a16:creationId xmlns:a16="http://schemas.microsoft.com/office/drawing/2014/main" id="{BC973822-C2FE-3F1B-ACB6-D8D02A9C8EE0}"/>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38" name="Tekstfelt 2137">
                    <a:extLst>
                      <a:ext uri="{FF2B5EF4-FFF2-40B4-BE49-F238E27FC236}">
                        <a16:creationId xmlns:a16="http://schemas.microsoft.com/office/drawing/2014/main" id="{BD08D82A-C6B5-0FCA-9EBB-0ACAF3D45206}"/>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39" name="Tekstfelt 2138">
                    <a:extLst>
                      <a:ext uri="{FF2B5EF4-FFF2-40B4-BE49-F238E27FC236}">
                        <a16:creationId xmlns:a16="http://schemas.microsoft.com/office/drawing/2014/main" id="{AE10C136-43AB-B068-3490-6346674EDAAB}"/>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40" name="Tekstfelt 2139">
                    <a:extLst>
                      <a:ext uri="{FF2B5EF4-FFF2-40B4-BE49-F238E27FC236}">
                        <a16:creationId xmlns:a16="http://schemas.microsoft.com/office/drawing/2014/main" id="{61E88DBB-89E7-3C14-1727-5B5032512D03}"/>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41" name="Tekstfelt 2140">
                    <a:extLst>
                      <a:ext uri="{FF2B5EF4-FFF2-40B4-BE49-F238E27FC236}">
                        <a16:creationId xmlns:a16="http://schemas.microsoft.com/office/drawing/2014/main" id="{8232FB0B-1C0F-0A23-22B8-576239DE5CB6}"/>
                      </a:ext>
                    </a:extLst>
                  </p:cNvPr>
                  <p:cNvSpPr txBox="1"/>
                  <p:nvPr/>
                </p:nvSpPr>
                <p:spPr>
                  <a:xfrm>
                    <a:off x="35457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42" name="Tekstfelt 2141">
                    <a:extLst>
                      <a:ext uri="{FF2B5EF4-FFF2-40B4-BE49-F238E27FC236}">
                        <a16:creationId xmlns:a16="http://schemas.microsoft.com/office/drawing/2014/main" id="{4B0A30EC-61B7-AC9B-22BD-5A05444E0FF9}"/>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43" name="Tekstfelt 2142">
                    <a:extLst>
                      <a:ext uri="{FF2B5EF4-FFF2-40B4-BE49-F238E27FC236}">
                        <a16:creationId xmlns:a16="http://schemas.microsoft.com/office/drawing/2014/main" id="{B9888EEA-5FF4-7A19-770C-483087B5AE7E}"/>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44" name="Tekstfelt 2143">
                    <a:extLst>
                      <a:ext uri="{FF2B5EF4-FFF2-40B4-BE49-F238E27FC236}">
                        <a16:creationId xmlns:a16="http://schemas.microsoft.com/office/drawing/2014/main" id="{DB9A5F47-F14A-54B3-8982-3EB854D59668}"/>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45" name="Tekstfelt 2144">
                    <a:extLst>
                      <a:ext uri="{FF2B5EF4-FFF2-40B4-BE49-F238E27FC236}">
                        <a16:creationId xmlns:a16="http://schemas.microsoft.com/office/drawing/2014/main" id="{74A64994-B9C3-D8DC-FC7C-859DE5B3E191}"/>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46" name="Tekstfelt 2145">
                    <a:extLst>
                      <a:ext uri="{FF2B5EF4-FFF2-40B4-BE49-F238E27FC236}">
                        <a16:creationId xmlns:a16="http://schemas.microsoft.com/office/drawing/2014/main" id="{376E6B89-F2ED-B58D-22BA-3B299699D2F7}"/>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47" name="Tekstfelt 2146">
                    <a:extLst>
                      <a:ext uri="{FF2B5EF4-FFF2-40B4-BE49-F238E27FC236}">
                        <a16:creationId xmlns:a16="http://schemas.microsoft.com/office/drawing/2014/main" id="{0C962041-2143-A2D7-A777-9AF86A6823C9}"/>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48" name="Tekstfelt 2147">
                    <a:extLst>
                      <a:ext uri="{FF2B5EF4-FFF2-40B4-BE49-F238E27FC236}">
                        <a16:creationId xmlns:a16="http://schemas.microsoft.com/office/drawing/2014/main" id="{5928FB56-9722-0691-07A6-382137C7E352}"/>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49" name="Tekstfelt 2148">
                    <a:extLst>
                      <a:ext uri="{FF2B5EF4-FFF2-40B4-BE49-F238E27FC236}">
                        <a16:creationId xmlns:a16="http://schemas.microsoft.com/office/drawing/2014/main" id="{EEA66B88-DCC2-3618-3463-FA6C8FD1B5FC}"/>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50" name="Tekstfelt 2149">
                    <a:extLst>
                      <a:ext uri="{FF2B5EF4-FFF2-40B4-BE49-F238E27FC236}">
                        <a16:creationId xmlns:a16="http://schemas.microsoft.com/office/drawing/2014/main" id="{CFEB14C3-D876-2804-EFDE-C021C54A22A4}"/>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51" name="Tekstfelt 2150">
                    <a:extLst>
                      <a:ext uri="{FF2B5EF4-FFF2-40B4-BE49-F238E27FC236}">
                        <a16:creationId xmlns:a16="http://schemas.microsoft.com/office/drawing/2014/main" id="{278AE080-41BB-9AEA-10D1-407027EA00B2}"/>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52" name="Tekstfelt 2151">
                    <a:extLst>
                      <a:ext uri="{FF2B5EF4-FFF2-40B4-BE49-F238E27FC236}">
                        <a16:creationId xmlns:a16="http://schemas.microsoft.com/office/drawing/2014/main" id="{0258565A-F8D9-B5A5-1325-D4AAE3F15DD2}"/>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53" name="Tekstfelt 2152">
                    <a:extLst>
                      <a:ext uri="{FF2B5EF4-FFF2-40B4-BE49-F238E27FC236}">
                        <a16:creationId xmlns:a16="http://schemas.microsoft.com/office/drawing/2014/main" id="{E114831C-39F7-7A9E-3EBD-E52DA5059EEA}"/>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54" name="Tekstfelt 2153">
                    <a:extLst>
                      <a:ext uri="{FF2B5EF4-FFF2-40B4-BE49-F238E27FC236}">
                        <a16:creationId xmlns:a16="http://schemas.microsoft.com/office/drawing/2014/main" id="{49815AB8-8ED7-CE6E-7011-051AFDDD67CB}"/>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55" name="Tekstfelt 2154">
                    <a:extLst>
                      <a:ext uri="{FF2B5EF4-FFF2-40B4-BE49-F238E27FC236}">
                        <a16:creationId xmlns:a16="http://schemas.microsoft.com/office/drawing/2014/main" id="{E8C298CC-2559-D8BC-70F8-FA5B89F04E6F}"/>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56" name="Tekstfelt 2155">
                    <a:extLst>
                      <a:ext uri="{FF2B5EF4-FFF2-40B4-BE49-F238E27FC236}">
                        <a16:creationId xmlns:a16="http://schemas.microsoft.com/office/drawing/2014/main" id="{A5661B35-F8C2-46B9-A6D1-5A212911E553}"/>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57" name="Tekstfelt 2156">
                    <a:extLst>
                      <a:ext uri="{FF2B5EF4-FFF2-40B4-BE49-F238E27FC236}">
                        <a16:creationId xmlns:a16="http://schemas.microsoft.com/office/drawing/2014/main" id="{42E37D1E-20EF-47D7-1828-4E7400E51425}"/>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58" name="Tekstfelt 2157">
                    <a:extLst>
                      <a:ext uri="{FF2B5EF4-FFF2-40B4-BE49-F238E27FC236}">
                        <a16:creationId xmlns:a16="http://schemas.microsoft.com/office/drawing/2014/main" id="{45BDAE22-FE4B-96B6-5B41-EAA0D2A25D9E}"/>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59" name="Tekstfelt 2158">
                    <a:extLst>
                      <a:ext uri="{FF2B5EF4-FFF2-40B4-BE49-F238E27FC236}">
                        <a16:creationId xmlns:a16="http://schemas.microsoft.com/office/drawing/2014/main" id="{77B4A0D3-EC68-C4C1-55A0-0DE49DE57406}"/>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24" name="Tekstfelt 2123">
                  <a:extLst>
                    <a:ext uri="{FF2B5EF4-FFF2-40B4-BE49-F238E27FC236}">
                      <a16:creationId xmlns:a16="http://schemas.microsoft.com/office/drawing/2014/main" id="{4DC2FD90-C319-8656-D001-3DDB6EE74F43}"/>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25" name="Tekstfelt 2124">
                  <a:extLst>
                    <a:ext uri="{FF2B5EF4-FFF2-40B4-BE49-F238E27FC236}">
                      <a16:creationId xmlns:a16="http://schemas.microsoft.com/office/drawing/2014/main" id="{28B175B7-31A6-6109-A7C8-FB9498D1D7BF}"/>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26" name="Tekstfelt 2125">
                  <a:extLst>
                    <a:ext uri="{FF2B5EF4-FFF2-40B4-BE49-F238E27FC236}">
                      <a16:creationId xmlns:a16="http://schemas.microsoft.com/office/drawing/2014/main" id="{4DC6F48B-D8E1-C5D7-8A26-8929F262D96A}"/>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5" name="Gruppe 1824">
                <a:extLst>
                  <a:ext uri="{FF2B5EF4-FFF2-40B4-BE49-F238E27FC236}">
                    <a16:creationId xmlns:a16="http://schemas.microsoft.com/office/drawing/2014/main" id="{05F5B44B-A3B3-77D1-09EB-DE40AD40913B}"/>
                  </a:ext>
                </a:extLst>
              </p:cNvPr>
              <p:cNvGrpSpPr/>
              <p:nvPr/>
            </p:nvGrpSpPr>
            <p:grpSpPr>
              <a:xfrm>
                <a:off x="2893345" y="1029165"/>
                <a:ext cx="641389" cy="5216305"/>
                <a:chOff x="2892468" y="1032983"/>
                <a:chExt cx="641389" cy="5216305"/>
              </a:xfrm>
            </p:grpSpPr>
            <p:grpSp>
              <p:nvGrpSpPr>
                <p:cNvPr id="2086" name="Gruppe 2085">
                  <a:extLst>
                    <a:ext uri="{FF2B5EF4-FFF2-40B4-BE49-F238E27FC236}">
                      <a16:creationId xmlns:a16="http://schemas.microsoft.com/office/drawing/2014/main" id="{B983EC65-5784-F9D5-68E7-5CF74FEAE2D4}"/>
                    </a:ext>
                  </a:extLst>
                </p:cNvPr>
                <p:cNvGrpSpPr/>
                <p:nvPr/>
              </p:nvGrpSpPr>
              <p:grpSpPr>
                <a:xfrm>
                  <a:off x="2892468" y="1032983"/>
                  <a:ext cx="641389" cy="5216305"/>
                  <a:chOff x="3475384" y="1188399"/>
                  <a:chExt cx="641389" cy="5216305"/>
                </a:xfrm>
              </p:grpSpPr>
              <p:sp>
                <p:nvSpPr>
                  <p:cNvPr id="2090" name="Tekstfelt 2089">
                    <a:extLst>
                      <a:ext uri="{FF2B5EF4-FFF2-40B4-BE49-F238E27FC236}">
                        <a16:creationId xmlns:a16="http://schemas.microsoft.com/office/drawing/2014/main" id="{05392584-91E4-4316-244C-A37AE7C55549}"/>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91" name="Tekstfelt 2090">
                    <a:extLst>
                      <a:ext uri="{FF2B5EF4-FFF2-40B4-BE49-F238E27FC236}">
                        <a16:creationId xmlns:a16="http://schemas.microsoft.com/office/drawing/2014/main" id="{891E11BF-368F-3C12-3F10-867E4DA9ADF3}"/>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92" name="Tekstfelt 2091">
                    <a:extLst>
                      <a:ext uri="{FF2B5EF4-FFF2-40B4-BE49-F238E27FC236}">
                        <a16:creationId xmlns:a16="http://schemas.microsoft.com/office/drawing/2014/main" id="{1A2E4D49-568D-9B6D-2ABA-E404A9488735}"/>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93" name="Tekstfelt 2092">
                    <a:extLst>
                      <a:ext uri="{FF2B5EF4-FFF2-40B4-BE49-F238E27FC236}">
                        <a16:creationId xmlns:a16="http://schemas.microsoft.com/office/drawing/2014/main" id="{DA397888-1F78-F7C9-0D36-6841E0386255}"/>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94" name="Tekstfelt 2093">
                    <a:extLst>
                      <a:ext uri="{FF2B5EF4-FFF2-40B4-BE49-F238E27FC236}">
                        <a16:creationId xmlns:a16="http://schemas.microsoft.com/office/drawing/2014/main" id="{59A2EB72-B1FE-D829-A766-101B257D3B1B}"/>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95" name="Tekstfelt 2094">
                    <a:extLst>
                      <a:ext uri="{FF2B5EF4-FFF2-40B4-BE49-F238E27FC236}">
                        <a16:creationId xmlns:a16="http://schemas.microsoft.com/office/drawing/2014/main" id="{417E1F19-1B36-17A6-780D-FF195BD8D727}"/>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96" name="Tekstfelt 2095">
                    <a:extLst>
                      <a:ext uri="{FF2B5EF4-FFF2-40B4-BE49-F238E27FC236}">
                        <a16:creationId xmlns:a16="http://schemas.microsoft.com/office/drawing/2014/main" id="{CB113D1B-7313-02CA-7A59-D2F84849277D}"/>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97" name="Tekstfelt 2096">
                    <a:extLst>
                      <a:ext uri="{FF2B5EF4-FFF2-40B4-BE49-F238E27FC236}">
                        <a16:creationId xmlns:a16="http://schemas.microsoft.com/office/drawing/2014/main" id="{E0D53B96-8280-B04C-C9AF-ACDBA50D5998}"/>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98" name="Tekstfelt 2097">
                    <a:extLst>
                      <a:ext uri="{FF2B5EF4-FFF2-40B4-BE49-F238E27FC236}">
                        <a16:creationId xmlns:a16="http://schemas.microsoft.com/office/drawing/2014/main" id="{88A46B5D-7E71-628C-CC22-F1A903F966BB}"/>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99" name="Tekstfelt 2098">
                    <a:extLst>
                      <a:ext uri="{FF2B5EF4-FFF2-40B4-BE49-F238E27FC236}">
                        <a16:creationId xmlns:a16="http://schemas.microsoft.com/office/drawing/2014/main" id="{499CCCD2-6846-58EA-C0A3-59331AF4C07B}"/>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00" name="Tekstfelt 2099">
                    <a:extLst>
                      <a:ext uri="{FF2B5EF4-FFF2-40B4-BE49-F238E27FC236}">
                        <a16:creationId xmlns:a16="http://schemas.microsoft.com/office/drawing/2014/main" id="{970024CB-33BB-6C5F-21F5-9F7410A37EE0}"/>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01" name="Tekstfelt 2100">
                    <a:extLst>
                      <a:ext uri="{FF2B5EF4-FFF2-40B4-BE49-F238E27FC236}">
                        <a16:creationId xmlns:a16="http://schemas.microsoft.com/office/drawing/2014/main" id="{B1A45FA0-2B12-D4E4-7F60-A1DF7766A782}"/>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02" name="Tekstfelt 2101">
                    <a:extLst>
                      <a:ext uri="{FF2B5EF4-FFF2-40B4-BE49-F238E27FC236}">
                        <a16:creationId xmlns:a16="http://schemas.microsoft.com/office/drawing/2014/main" id="{022B4CFC-D212-34CA-51B4-342424757B88}"/>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03" name="Tekstfelt 2102">
                    <a:extLst>
                      <a:ext uri="{FF2B5EF4-FFF2-40B4-BE49-F238E27FC236}">
                        <a16:creationId xmlns:a16="http://schemas.microsoft.com/office/drawing/2014/main" id="{0F84B647-403A-DEFB-E639-19D2AB5B14B8}"/>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04" name="Tekstfelt 2103">
                    <a:extLst>
                      <a:ext uri="{FF2B5EF4-FFF2-40B4-BE49-F238E27FC236}">
                        <a16:creationId xmlns:a16="http://schemas.microsoft.com/office/drawing/2014/main" id="{DEEC78EE-A1F1-A2D6-9943-95F0D5B2D4C5}"/>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05" name="Tekstfelt 2104">
                    <a:extLst>
                      <a:ext uri="{FF2B5EF4-FFF2-40B4-BE49-F238E27FC236}">
                        <a16:creationId xmlns:a16="http://schemas.microsoft.com/office/drawing/2014/main" id="{E2A393AB-B589-EE6D-6947-D73284CF5085}"/>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06" name="Tekstfelt 2105">
                    <a:extLst>
                      <a:ext uri="{FF2B5EF4-FFF2-40B4-BE49-F238E27FC236}">
                        <a16:creationId xmlns:a16="http://schemas.microsoft.com/office/drawing/2014/main" id="{7F53A432-D1A0-5DA2-ABFE-4812B6CAEE59}"/>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07" name="Tekstfelt 2106">
                    <a:extLst>
                      <a:ext uri="{FF2B5EF4-FFF2-40B4-BE49-F238E27FC236}">
                        <a16:creationId xmlns:a16="http://schemas.microsoft.com/office/drawing/2014/main" id="{740A259D-D9E3-E736-1075-E0B502D7E991}"/>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08" name="Tekstfelt 2107">
                    <a:extLst>
                      <a:ext uri="{FF2B5EF4-FFF2-40B4-BE49-F238E27FC236}">
                        <a16:creationId xmlns:a16="http://schemas.microsoft.com/office/drawing/2014/main" id="{9D17E9B2-AB6F-D154-B497-F4BF8D9AD201}"/>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09" name="Tekstfelt 2108">
                    <a:extLst>
                      <a:ext uri="{FF2B5EF4-FFF2-40B4-BE49-F238E27FC236}">
                        <a16:creationId xmlns:a16="http://schemas.microsoft.com/office/drawing/2014/main" id="{053429EB-ED57-46EB-CC3F-A13D00F0C72C}"/>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10" name="Tekstfelt 2109">
                    <a:extLst>
                      <a:ext uri="{FF2B5EF4-FFF2-40B4-BE49-F238E27FC236}">
                        <a16:creationId xmlns:a16="http://schemas.microsoft.com/office/drawing/2014/main" id="{03CF0B51-DD45-ACD7-7F77-6F6893B68A2F}"/>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11" name="Tekstfelt 2110">
                    <a:extLst>
                      <a:ext uri="{FF2B5EF4-FFF2-40B4-BE49-F238E27FC236}">
                        <a16:creationId xmlns:a16="http://schemas.microsoft.com/office/drawing/2014/main" id="{EB6E6A7F-357D-FB09-5CC4-CA1995AA44CF}"/>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12" name="Tekstfelt 2111">
                    <a:extLst>
                      <a:ext uri="{FF2B5EF4-FFF2-40B4-BE49-F238E27FC236}">
                        <a16:creationId xmlns:a16="http://schemas.microsoft.com/office/drawing/2014/main" id="{208EA6DF-062A-5AB8-809F-08E1F38BC8A3}"/>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13" name="Tekstfelt 2112">
                    <a:extLst>
                      <a:ext uri="{FF2B5EF4-FFF2-40B4-BE49-F238E27FC236}">
                        <a16:creationId xmlns:a16="http://schemas.microsoft.com/office/drawing/2014/main" id="{8082C658-0390-2617-1B6C-4E7B4D4A68A3}"/>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14" name="Tekstfelt 2113">
                    <a:extLst>
                      <a:ext uri="{FF2B5EF4-FFF2-40B4-BE49-F238E27FC236}">
                        <a16:creationId xmlns:a16="http://schemas.microsoft.com/office/drawing/2014/main" id="{D3D07424-65E7-7E40-1025-B84AFDFBDC5E}"/>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15" name="Tekstfelt 2114">
                    <a:extLst>
                      <a:ext uri="{FF2B5EF4-FFF2-40B4-BE49-F238E27FC236}">
                        <a16:creationId xmlns:a16="http://schemas.microsoft.com/office/drawing/2014/main" id="{F03C80D4-E3FA-22C0-C65F-47F3B414DDED}"/>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16" name="Tekstfelt 2115">
                    <a:extLst>
                      <a:ext uri="{FF2B5EF4-FFF2-40B4-BE49-F238E27FC236}">
                        <a16:creationId xmlns:a16="http://schemas.microsoft.com/office/drawing/2014/main" id="{C965EFC1-3CE7-9CDC-8FC2-F0562B9DC7C1}"/>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17" name="Tekstfelt 2116">
                    <a:extLst>
                      <a:ext uri="{FF2B5EF4-FFF2-40B4-BE49-F238E27FC236}">
                        <a16:creationId xmlns:a16="http://schemas.microsoft.com/office/drawing/2014/main" id="{378FDAA2-9FB7-3C1E-121C-4D2DCD1890CA}"/>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18" name="Tekstfelt 2117">
                    <a:extLst>
                      <a:ext uri="{FF2B5EF4-FFF2-40B4-BE49-F238E27FC236}">
                        <a16:creationId xmlns:a16="http://schemas.microsoft.com/office/drawing/2014/main" id="{1719FDC1-5518-203E-ACDD-2DFAC91A0C9A}"/>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19" name="Tekstfelt 2118">
                    <a:extLst>
                      <a:ext uri="{FF2B5EF4-FFF2-40B4-BE49-F238E27FC236}">
                        <a16:creationId xmlns:a16="http://schemas.microsoft.com/office/drawing/2014/main" id="{A8D2B302-1A5C-1BF0-31FD-EA80C8EE1FA9}"/>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20" name="Tekstfelt 2119">
                    <a:extLst>
                      <a:ext uri="{FF2B5EF4-FFF2-40B4-BE49-F238E27FC236}">
                        <a16:creationId xmlns:a16="http://schemas.microsoft.com/office/drawing/2014/main" id="{54562278-7354-5688-6066-DEA8009ED6C6}"/>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21" name="Tekstfelt 2120">
                    <a:extLst>
                      <a:ext uri="{FF2B5EF4-FFF2-40B4-BE49-F238E27FC236}">
                        <a16:creationId xmlns:a16="http://schemas.microsoft.com/office/drawing/2014/main" id="{4104AE69-A96C-3F8F-A444-EF4A7FF2D308}"/>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22" name="Tekstfelt 2121">
                    <a:extLst>
                      <a:ext uri="{FF2B5EF4-FFF2-40B4-BE49-F238E27FC236}">
                        <a16:creationId xmlns:a16="http://schemas.microsoft.com/office/drawing/2014/main" id="{9C9AA111-E196-2FF1-E131-8A65C4B287D5}"/>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87" name="Tekstfelt 2086">
                  <a:extLst>
                    <a:ext uri="{FF2B5EF4-FFF2-40B4-BE49-F238E27FC236}">
                      <a16:creationId xmlns:a16="http://schemas.microsoft.com/office/drawing/2014/main" id="{7C047C44-E2ED-279D-2CC9-5048BCE0A81C}"/>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88" name="Tekstfelt 2087">
                  <a:extLst>
                    <a:ext uri="{FF2B5EF4-FFF2-40B4-BE49-F238E27FC236}">
                      <a16:creationId xmlns:a16="http://schemas.microsoft.com/office/drawing/2014/main" id="{AF590F36-1698-E5B8-7FBA-18D9BA0B4202}"/>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89" name="Tekstfelt 2088">
                  <a:extLst>
                    <a:ext uri="{FF2B5EF4-FFF2-40B4-BE49-F238E27FC236}">
                      <a16:creationId xmlns:a16="http://schemas.microsoft.com/office/drawing/2014/main" id="{3A026962-476C-2361-079C-FC1E6F61A261}"/>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6" name="Gruppe 1825">
                <a:extLst>
                  <a:ext uri="{FF2B5EF4-FFF2-40B4-BE49-F238E27FC236}">
                    <a16:creationId xmlns:a16="http://schemas.microsoft.com/office/drawing/2014/main" id="{70A1682F-DF42-20BD-EDC3-CB105F7D1F52}"/>
                  </a:ext>
                </a:extLst>
              </p:cNvPr>
              <p:cNvGrpSpPr/>
              <p:nvPr/>
            </p:nvGrpSpPr>
            <p:grpSpPr>
              <a:xfrm>
                <a:off x="2466124" y="1032948"/>
                <a:ext cx="641389" cy="5216305"/>
                <a:chOff x="2892468" y="1032983"/>
                <a:chExt cx="641389" cy="5216305"/>
              </a:xfrm>
            </p:grpSpPr>
            <p:grpSp>
              <p:nvGrpSpPr>
                <p:cNvPr id="2049" name="Gruppe 2048">
                  <a:extLst>
                    <a:ext uri="{FF2B5EF4-FFF2-40B4-BE49-F238E27FC236}">
                      <a16:creationId xmlns:a16="http://schemas.microsoft.com/office/drawing/2014/main" id="{90A0CF25-3C15-D16E-C6E9-1D0503476326}"/>
                    </a:ext>
                  </a:extLst>
                </p:cNvPr>
                <p:cNvGrpSpPr/>
                <p:nvPr/>
              </p:nvGrpSpPr>
              <p:grpSpPr>
                <a:xfrm>
                  <a:off x="2892468" y="1032983"/>
                  <a:ext cx="641389" cy="5216305"/>
                  <a:chOff x="3475384" y="1188399"/>
                  <a:chExt cx="641389" cy="5216305"/>
                </a:xfrm>
              </p:grpSpPr>
              <p:sp>
                <p:nvSpPr>
                  <p:cNvPr id="2053" name="Tekstfelt 2052">
                    <a:extLst>
                      <a:ext uri="{FF2B5EF4-FFF2-40B4-BE49-F238E27FC236}">
                        <a16:creationId xmlns:a16="http://schemas.microsoft.com/office/drawing/2014/main" id="{E7F512B9-E758-BBC1-42F1-7F1A995E77C5}"/>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54" name="Tekstfelt 2053">
                    <a:extLst>
                      <a:ext uri="{FF2B5EF4-FFF2-40B4-BE49-F238E27FC236}">
                        <a16:creationId xmlns:a16="http://schemas.microsoft.com/office/drawing/2014/main" id="{26832CE4-4EAE-9466-E32B-40BCF1B9B3ED}"/>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55" name="Tekstfelt 2054">
                    <a:extLst>
                      <a:ext uri="{FF2B5EF4-FFF2-40B4-BE49-F238E27FC236}">
                        <a16:creationId xmlns:a16="http://schemas.microsoft.com/office/drawing/2014/main" id="{55BE4089-122D-6441-81DB-104F028C2FCC}"/>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56" name="Tekstfelt 2055">
                    <a:extLst>
                      <a:ext uri="{FF2B5EF4-FFF2-40B4-BE49-F238E27FC236}">
                        <a16:creationId xmlns:a16="http://schemas.microsoft.com/office/drawing/2014/main" id="{F443365A-27B2-1F97-D62B-E84E2ECD34EA}"/>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57" name="Tekstfelt 2056">
                    <a:extLst>
                      <a:ext uri="{FF2B5EF4-FFF2-40B4-BE49-F238E27FC236}">
                        <a16:creationId xmlns:a16="http://schemas.microsoft.com/office/drawing/2014/main" id="{37C225C4-3F33-44B5-609D-C52AC42BBBCF}"/>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58" name="Tekstfelt 2057">
                    <a:extLst>
                      <a:ext uri="{FF2B5EF4-FFF2-40B4-BE49-F238E27FC236}">
                        <a16:creationId xmlns:a16="http://schemas.microsoft.com/office/drawing/2014/main" id="{5651010B-8258-A0F4-0BF1-8B22B2639BE5}"/>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59" name="Tekstfelt 2058">
                    <a:extLst>
                      <a:ext uri="{FF2B5EF4-FFF2-40B4-BE49-F238E27FC236}">
                        <a16:creationId xmlns:a16="http://schemas.microsoft.com/office/drawing/2014/main" id="{3EF9B877-505D-49E3-252C-C39D2536D25D}"/>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60" name="Tekstfelt 2059">
                    <a:extLst>
                      <a:ext uri="{FF2B5EF4-FFF2-40B4-BE49-F238E27FC236}">
                        <a16:creationId xmlns:a16="http://schemas.microsoft.com/office/drawing/2014/main" id="{C7C96451-30C6-5610-0596-6CE067B8940A}"/>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61" name="Tekstfelt 2060">
                    <a:extLst>
                      <a:ext uri="{FF2B5EF4-FFF2-40B4-BE49-F238E27FC236}">
                        <a16:creationId xmlns:a16="http://schemas.microsoft.com/office/drawing/2014/main" id="{F4F4500A-B7EB-2FE9-D31C-160B865C81AE}"/>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62" name="Tekstfelt 2061">
                    <a:extLst>
                      <a:ext uri="{FF2B5EF4-FFF2-40B4-BE49-F238E27FC236}">
                        <a16:creationId xmlns:a16="http://schemas.microsoft.com/office/drawing/2014/main" id="{52E110E2-71B2-B671-39B5-2FBEE2AC5A7A}"/>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63" name="Tekstfelt 2062">
                    <a:extLst>
                      <a:ext uri="{FF2B5EF4-FFF2-40B4-BE49-F238E27FC236}">
                        <a16:creationId xmlns:a16="http://schemas.microsoft.com/office/drawing/2014/main" id="{0029D35D-AA50-782A-3390-CFAA454D7841}"/>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64" name="Tekstfelt 2063">
                    <a:extLst>
                      <a:ext uri="{FF2B5EF4-FFF2-40B4-BE49-F238E27FC236}">
                        <a16:creationId xmlns:a16="http://schemas.microsoft.com/office/drawing/2014/main" id="{5333D3C3-EC1C-AA83-133D-38757C8306BA}"/>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65" name="Tekstfelt 2064">
                    <a:extLst>
                      <a:ext uri="{FF2B5EF4-FFF2-40B4-BE49-F238E27FC236}">
                        <a16:creationId xmlns:a16="http://schemas.microsoft.com/office/drawing/2014/main" id="{06D25085-15DD-8B53-EEFE-B96652E23837}"/>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66" name="Tekstfelt 2065">
                    <a:extLst>
                      <a:ext uri="{FF2B5EF4-FFF2-40B4-BE49-F238E27FC236}">
                        <a16:creationId xmlns:a16="http://schemas.microsoft.com/office/drawing/2014/main" id="{D40B19CB-8DF8-0398-12C1-FB9F59E5DFFB}"/>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67" name="Tekstfelt 2066">
                    <a:extLst>
                      <a:ext uri="{FF2B5EF4-FFF2-40B4-BE49-F238E27FC236}">
                        <a16:creationId xmlns:a16="http://schemas.microsoft.com/office/drawing/2014/main" id="{560EDE49-88B1-70BF-C68C-391EC78CD43D}"/>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68" name="Tekstfelt 2067">
                    <a:extLst>
                      <a:ext uri="{FF2B5EF4-FFF2-40B4-BE49-F238E27FC236}">
                        <a16:creationId xmlns:a16="http://schemas.microsoft.com/office/drawing/2014/main" id="{06B5A209-66C5-3A18-E23B-335D434DD6A9}"/>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69" name="Tekstfelt 2068">
                    <a:extLst>
                      <a:ext uri="{FF2B5EF4-FFF2-40B4-BE49-F238E27FC236}">
                        <a16:creationId xmlns:a16="http://schemas.microsoft.com/office/drawing/2014/main" id="{8056269E-CF3B-0F58-FD23-F35F1416F21D}"/>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70" name="Tekstfelt 2069">
                    <a:extLst>
                      <a:ext uri="{FF2B5EF4-FFF2-40B4-BE49-F238E27FC236}">
                        <a16:creationId xmlns:a16="http://schemas.microsoft.com/office/drawing/2014/main" id="{2D06B2E1-5549-287A-80B0-1E23D6911F6D}"/>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71" name="Tekstfelt 2070">
                    <a:extLst>
                      <a:ext uri="{FF2B5EF4-FFF2-40B4-BE49-F238E27FC236}">
                        <a16:creationId xmlns:a16="http://schemas.microsoft.com/office/drawing/2014/main" id="{09F36E15-CE4E-7A46-7877-7DABE8823006}"/>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72" name="Tekstfelt 2071">
                    <a:extLst>
                      <a:ext uri="{FF2B5EF4-FFF2-40B4-BE49-F238E27FC236}">
                        <a16:creationId xmlns:a16="http://schemas.microsoft.com/office/drawing/2014/main" id="{59CC1A2F-AEF1-4055-2E2B-BA7C47CA9DBD}"/>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73" name="Tekstfelt 2072">
                    <a:extLst>
                      <a:ext uri="{FF2B5EF4-FFF2-40B4-BE49-F238E27FC236}">
                        <a16:creationId xmlns:a16="http://schemas.microsoft.com/office/drawing/2014/main" id="{BE77CCF7-77A3-28AB-8878-73E8F283B61D}"/>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74" name="Tekstfelt 2073">
                    <a:extLst>
                      <a:ext uri="{FF2B5EF4-FFF2-40B4-BE49-F238E27FC236}">
                        <a16:creationId xmlns:a16="http://schemas.microsoft.com/office/drawing/2014/main" id="{556974C2-CA36-BF90-1653-2C4B0A7832AD}"/>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75" name="Tekstfelt 2074">
                    <a:extLst>
                      <a:ext uri="{FF2B5EF4-FFF2-40B4-BE49-F238E27FC236}">
                        <a16:creationId xmlns:a16="http://schemas.microsoft.com/office/drawing/2014/main" id="{624D185B-B0DC-6387-92CC-09580C39452D}"/>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76" name="Tekstfelt 2075">
                    <a:extLst>
                      <a:ext uri="{FF2B5EF4-FFF2-40B4-BE49-F238E27FC236}">
                        <a16:creationId xmlns:a16="http://schemas.microsoft.com/office/drawing/2014/main" id="{049A4EF7-E7D2-8301-EA54-558EA901CC70}"/>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77" name="Tekstfelt 2076">
                    <a:extLst>
                      <a:ext uri="{FF2B5EF4-FFF2-40B4-BE49-F238E27FC236}">
                        <a16:creationId xmlns:a16="http://schemas.microsoft.com/office/drawing/2014/main" id="{503EF660-89E4-987A-C423-83A903D278D6}"/>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78" name="Tekstfelt 2077">
                    <a:extLst>
                      <a:ext uri="{FF2B5EF4-FFF2-40B4-BE49-F238E27FC236}">
                        <a16:creationId xmlns:a16="http://schemas.microsoft.com/office/drawing/2014/main" id="{56693C0F-CE69-959F-DD7E-028919A364F5}"/>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79" name="Tekstfelt 2078">
                    <a:extLst>
                      <a:ext uri="{FF2B5EF4-FFF2-40B4-BE49-F238E27FC236}">
                        <a16:creationId xmlns:a16="http://schemas.microsoft.com/office/drawing/2014/main" id="{183D8996-CBD8-2F6C-DE5F-C30B5C139096}"/>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80" name="Tekstfelt 2079">
                    <a:extLst>
                      <a:ext uri="{FF2B5EF4-FFF2-40B4-BE49-F238E27FC236}">
                        <a16:creationId xmlns:a16="http://schemas.microsoft.com/office/drawing/2014/main" id="{BC69A47D-7387-E70F-1AFC-1775A25B3B6D}"/>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81" name="Tekstfelt 2080">
                    <a:extLst>
                      <a:ext uri="{FF2B5EF4-FFF2-40B4-BE49-F238E27FC236}">
                        <a16:creationId xmlns:a16="http://schemas.microsoft.com/office/drawing/2014/main" id="{50BD39B9-A635-EF09-A262-11367B0D8CBC}"/>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82" name="Tekstfelt 2081">
                    <a:extLst>
                      <a:ext uri="{FF2B5EF4-FFF2-40B4-BE49-F238E27FC236}">
                        <a16:creationId xmlns:a16="http://schemas.microsoft.com/office/drawing/2014/main" id="{8817D31C-ED0E-E655-77C3-B9379C624058}"/>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83" name="Tekstfelt 2082">
                    <a:extLst>
                      <a:ext uri="{FF2B5EF4-FFF2-40B4-BE49-F238E27FC236}">
                        <a16:creationId xmlns:a16="http://schemas.microsoft.com/office/drawing/2014/main" id="{39E1AF3E-948E-4DA2-E2EC-252C5DDBFE1A}"/>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84" name="Tekstfelt 2083">
                    <a:extLst>
                      <a:ext uri="{FF2B5EF4-FFF2-40B4-BE49-F238E27FC236}">
                        <a16:creationId xmlns:a16="http://schemas.microsoft.com/office/drawing/2014/main" id="{6A09054A-98CB-2BD0-F4D7-5B6E13D4B9F6}"/>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85" name="Tekstfelt 2084">
                    <a:extLst>
                      <a:ext uri="{FF2B5EF4-FFF2-40B4-BE49-F238E27FC236}">
                        <a16:creationId xmlns:a16="http://schemas.microsoft.com/office/drawing/2014/main" id="{6B3197AA-8555-31B1-10B4-E51C42B43D5E}"/>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50" name="Tekstfelt 2049">
                  <a:extLst>
                    <a:ext uri="{FF2B5EF4-FFF2-40B4-BE49-F238E27FC236}">
                      <a16:creationId xmlns:a16="http://schemas.microsoft.com/office/drawing/2014/main" id="{7ADF6392-415D-15C9-A941-2CFF8F0005A0}"/>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51" name="Tekstfelt 2050">
                  <a:extLst>
                    <a:ext uri="{FF2B5EF4-FFF2-40B4-BE49-F238E27FC236}">
                      <a16:creationId xmlns:a16="http://schemas.microsoft.com/office/drawing/2014/main" id="{6EB38121-9503-9E9C-E5F4-27A69BE017E1}"/>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52" name="Tekstfelt 2051">
                  <a:extLst>
                    <a:ext uri="{FF2B5EF4-FFF2-40B4-BE49-F238E27FC236}">
                      <a16:creationId xmlns:a16="http://schemas.microsoft.com/office/drawing/2014/main" id="{EB002BC8-710C-9976-9338-E855B598C03D}"/>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7" name="Gruppe 1826">
                <a:extLst>
                  <a:ext uri="{FF2B5EF4-FFF2-40B4-BE49-F238E27FC236}">
                    <a16:creationId xmlns:a16="http://schemas.microsoft.com/office/drawing/2014/main" id="{3716E83B-3D5D-58C1-E31E-31F6D75EAA83}"/>
                  </a:ext>
                </a:extLst>
              </p:cNvPr>
              <p:cNvGrpSpPr/>
              <p:nvPr/>
            </p:nvGrpSpPr>
            <p:grpSpPr>
              <a:xfrm>
                <a:off x="2019764" y="1037328"/>
                <a:ext cx="641389" cy="5216305"/>
                <a:chOff x="2892468" y="1032983"/>
                <a:chExt cx="641389" cy="5216305"/>
              </a:xfrm>
            </p:grpSpPr>
            <p:grpSp>
              <p:nvGrpSpPr>
                <p:cNvPr id="2012" name="Gruppe 2011">
                  <a:extLst>
                    <a:ext uri="{FF2B5EF4-FFF2-40B4-BE49-F238E27FC236}">
                      <a16:creationId xmlns:a16="http://schemas.microsoft.com/office/drawing/2014/main" id="{3620223D-BAF9-8B46-F78A-A8453CA94AC8}"/>
                    </a:ext>
                  </a:extLst>
                </p:cNvPr>
                <p:cNvGrpSpPr/>
                <p:nvPr/>
              </p:nvGrpSpPr>
              <p:grpSpPr>
                <a:xfrm>
                  <a:off x="2892468" y="1032983"/>
                  <a:ext cx="641389" cy="5216305"/>
                  <a:chOff x="3475384" y="1188399"/>
                  <a:chExt cx="641389" cy="5216305"/>
                </a:xfrm>
              </p:grpSpPr>
              <p:sp>
                <p:nvSpPr>
                  <p:cNvPr id="2016" name="Tekstfelt 2015">
                    <a:extLst>
                      <a:ext uri="{FF2B5EF4-FFF2-40B4-BE49-F238E27FC236}">
                        <a16:creationId xmlns:a16="http://schemas.microsoft.com/office/drawing/2014/main" id="{3C6DD528-76F2-C9DC-7F2B-3B26DCFE7131}"/>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17" name="Tekstfelt 2016">
                    <a:extLst>
                      <a:ext uri="{FF2B5EF4-FFF2-40B4-BE49-F238E27FC236}">
                        <a16:creationId xmlns:a16="http://schemas.microsoft.com/office/drawing/2014/main" id="{87321E8A-49BC-8A91-CC21-D642B03062E7}"/>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18" name="Tekstfelt 2017">
                    <a:extLst>
                      <a:ext uri="{FF2B5EF4-FFF2-40B4-BE49-F238E27FC236}">
                        <a16:creationId xmlns:a16="http://schemas.microsoft.com/office/drawing/2014/main" id="{2D0B2A41-3C74-4650-E4A8-B506A164E275}"/>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19" name="Tekstfelt 2018">
                    <a:extLst>
                      <a:ext uri="{FF2B5EF4-FFF2-40B4-BE49-F238E27FC236}">
                        <a16:creationId xmlns:a16="http://schemas.microsoft.com/office/drawing/2014/main" id="{074C2F1E-F2A5-44ED-7569-4B76859430F2}"/>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20" name="Tekstfelt 2019">
                    <a:extLst>
                      <a:ext uri="{FF2B5EF4-FFF2-40B4-BE49-F238E27FC236}">
                        <a16:creationId xmlns:a16="http://schemas.microsoft.com/office/drawing/2014/main" id="{09856965-A34A-3EFD-0103-AFD29831E3E8}"/>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21" name="Tekstfelt 2020">
                    <a:extLst>
                      <a:ext uri="{FF2B5EF4-FFF2-40B4-BE49-F238E27FC236}">
                        <a16:creationId xmlns:a16="http://schemas.microsoft.com/office/drawing/2014/main" id="{595372A4-DAA0-4E71-9281-22FA9BDB4A62}"/>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22" name="Tekstfelt 2021">
                    <a:extLst>
                      <a:ext uri="{FF2B5EF4-FFF2-40B4-BE49-F238E27FC236}">
                        <a16:creationId xmlns:a16="http://schemas.microsoft.com/office/drawing/2014/main" id="{533FCB91-AEEA-FFB0-758B-4AB2B2692FFA}"/>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23" name="Tekstfelt 2022">
                    <a:extLst>
                      <a:ext uri="{FF2B5EF4-FFF2-40B4-BE49-F238E27FC236}">
                        <a16:creationId xmlns:a16="http://schemas.microsoft.com/office/drawing/2014/main" id="{5FB558F6-A8C9-7BE2-063E-8A6A3239358C}"/>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24" name="Tekstfelt 2023">
                    <a:extLst>
                      <a:ext uri="{FF2B5EF4-FFF2-40B4-BE49-F238E27FC236}">
                        <a16:creationId xmlns:a16="http://schemas.microsoft.com/office/drawing/2014/main" id="{8E7FC7B8-92EB-52C2-A5B6-F77FE0521982}"/>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25" name="Tekstfelt 2024">
                    <a:extLst>
                      <a:ext uri="{FF2B5EF4-FFF2-40B4-BE49-F238E27FC236}">
                        <a16:creationId xmlns:a16="http://schemas.microsoft.com/office/drawing/2014/main" id="{57227167-DB0D-4657-13E1-A9597F3A54D8}"/>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26" name="Tekstfelt 2025">
                    <a:extLst>
                      <a:ext uri="{FF2B5EF4-FFF2-40B4-BE49-F238E27FC236}">
                        <a16:creationId xmlns:a16="http://schemas.microsoft.com/office/drawing/2014/main" id="{C93D34A4-08E6-3C52-7141-EB5FF2B3AD84}"/>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27" name="Tekstfelt 2026">
                    <a:extLst>
                      <a:ext uri="{FF2B5EF4-FFF2-40B4-BE49-F238E27FC236}">
                        <a16:creationId xmlns:a16="http://schemas.microsoft.com/office/drawing/2014/main" id="{13D371F1-DED5-C44E-18A1-379F4C4838FF}"/>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28" name="Tekstfelt 2027">
                    <a:extLst>
                      <a:ext uri="{FF2B5EF4-FFF2-40B4-BE49-F238E27FC236}">
                        <a16:creationId xmlns:a16="http://schemas.microsoft.com/office/drawing/2014/main" id="{AB32D1F2-7A2D-A94B-D59B-2BF43227B013}"/>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29" name="Tekstfelt 2028">
                    <a:extLst>
                      <a:ext uri="{FF2B5EF4-FFF2-40B4-BE49-F238E27FC236}">
                        <a16:creationId xmlns:a16="http://schemas.microsoft.com/office/drawing/2014/main" id="{21266E93-19F7-AB96-0254-F797CF2260D8}"/>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30" name="Tekstfelt 2029">
                    <a:extLst>
                      <a:ext uri="{FF2B5EF4-FFF2-40B4-BE49-F238E27FC236}">
                        <a16:creationId xmlns:a16="http://schemas.microsoft.com/office/drawing/2014/main" id="{C72F8FC8-819A-C316-9A21-65A19D65F973}"/>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31" name="Tekstfelt 2030">
                    <a:extLst>
                      <a:ext uri="{FF2B5EF4-FFF2-40B4-BE49-F238E27FC236}">
                        <a16:creationId xmlns:a16="http://schemas.microsoft.com/office/drawing/2014/main" id="{C8F8895A-16A7-AD86-A298-56E32004299E}"/>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32" name="Tekstfelt 2031">
                    <a:extLst>
                      <a:ext uri="{FF2B5EF4-FFF2-40B4-BE49-F238E27FC236}">
                        <a16:creationId xmlns:a16="http://schemas.microsoft.com/office/drawing/2014/main" id="{591E2294-322F-AB4E-72A2-58CB4A9403FE}"/>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33" name="Tekstfelt 2032">
                    <a:extLst>
                      <a:ext uri="{FF2B5EF4-FFF2-40B4-BE49-F238E27FC236}">
                        <a16:creationId xmlns:a16="http://schemas.microsoft.com/office/drawing/2014/main" id="{0DC8C45D-EF76-D619-6A44-4E916A627425}"/>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34" name="Tekstfelt 2033">
                    <a:extLst>
                      <a:ext uri="{FF2B5EF4-FFF2-40B4-BE49-F238E27FC236}">
                        <a16:creationId xmlns:a16="http://schemas.microsoft.com/office/drawing/2014/main" id="{296CED9B-BF6A-C714-617D-3E8511D0DEC6}"/>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35" name="Tekstfelt 2034">
                    <a:extLst>
                      <a:ext uri="{FF2B5EF4-FFF2-40B4-BE49-F238E27FC236}">
                        <a16:creationId xmlns:a16="http://schemas.microsoft.com/office/drawing/2014/main" id="{1239656D-89EF-5C51-DE63-445266C25DA2}"/>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36" name="Tekstfelt 2035">
                    <a:extLst>
                      <a:ext uri="{FF2B5EF4-FFF2-40B4-BE49-F238E27FC236}">
                        <a16:creationId xmlns:a16="http://schemas.microsoft.com/office/drawing/2014/main" id="{64D63F93-DE1D-F2F9-A007-8BCB85D95990}"/>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37" name="Tekstfelt 2036">
                    <a:extLst>
                      <a:ext uri="{FF2B5EF4-FFF2-40B4-BE49-F238E27FC236}">
                        <a16:creationId xmlns:a16="http://schemas.microsoft.com/office/drawing/2014/main" id="{C33BDF56-8C3F-FAB6-949B-F8ADAB6DAC81}"/>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38" name="Tekstfelt 2037">
                    <a:extLst>
                      <a:ext uri="{FF2B5EF4-FFF2-40B4-BE49-F238E27FC236}">
                        <a16:creationId xmlns:a16="http://schemas.microsoft.com/office/drawing/2014/main" id="{3C00E400-E1CE-89EE-7945-F76236D544DE}"/>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39" name="Tekstfelt 2038">
                    <a:extLst>
                      <a:ext uri="{FF2B5EF4-FFF2-40B4-BE49-F238E27FC236}">
                        <a16:creationId xmlns:a16="http://schemas.microsoft.com/office/drawing/2014/main" id="{2B3A854C-0772-5692-50CF-60DB0D7BD915}"/>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40" name="Tekstfelt 2039">
                    <a:extLst>
                      <a:ext uri="{FF2B5EF4-FFF2-40B4-BE49-F238E27FC236}">
                        <a16:creationId xmlns:a16="http://schemas.microsoft.com/office/drawing/2014/main" id="{B426260C-175B-83B2-F1DF-E29AE8D2F440}"/>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41" name="Tekstfelt 2040">
                    <a:extLst>
                      <a:ext uri="{FF2B5EF4-FFF2-40B4-BE49-F238E27FC236}">
                        <a16:creationId xmlns:a16="http://schemas.microsoft.com/office/drawing/2014/main" id="{74900B14-9B93-5FAE-7998-6687C50428A6}"/>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42" name="Tekstfelt 2041">
                    <a:extLst>
                      <a:ext uri="{FF2B5EF4-FFF2-40B4-BE49-F238E27FC236}">
                        <a16:creationId xmlns:a16="http://schemas.microsoft.com/office/drawing/2014/main" id="{6A3886FE-CAB1-7D33-6248-5352EC15F743}"/>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43" name="Tekstfelt 2042">
                    <a:extLst>
                      <a:ext uri="{FF2B5EF4-FFF2-40B4-BE49-F238E27FC236}">
                        <a16:creationId xmlns:a16="http://schemas.microsoft.com/office/drawing/2014/main" id="{8326FAC9-98AD-0ADC-26D3-C8116F288905}"/>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44" name="Tekstfelt 2043">
                    <a:extLst>
                      <a:ext uri="{FF2B5EF4-FFF2-40B4-BE49-F238E27FC236}">
                        <a16:creationId xmlns:a16="http://schemas.microsoft.com/office/drawing/2014/main" id="{35C0D655-A658-83E6-4CC9-02D1E24F737A}"/>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45" name="Tekstfelt 2044">
                    <a:extLst>
                      <a:ext uri="{FF2B5EF4-FFF2-40B4-BE49-F238E27FC236}">
                        <a16:creationId xmlns:a16="http://schemas.microsoft.com/office/drawing/2014/main" id="{73ED2555-FF08-2786-7661-01940299966A}"/>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46" name="Tekstfelt 2045">
                    <a:extLst>
                      <a:ext uri="{FF2B5EF4-FFF2-40B4-BE49-F238E27FC236}">
                        <a16:creationId xmlns:a16="http://schemas.microsoft.com/office/drawing/2014/main" id="{3291E89C-3B77-5D7D-F132-BDE1A84DC97E}"/>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47" name="Tekstfelt 2046">
                    <a:extLst>
                      <a:ext uri="{FF2B5EF4-FFF2-40B4-BE49-F238E27FC236}">
                        <a16:creationId xmlns:a16="http://schemas.microsoft.com/office/drawing/2014/main" id="{ED537920-58A4-3FCE-7F19-00717309A374}"/>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48" name="Tekstfelt 2047">
                    <a:extLst>
                      <a:ext uri="{FF2B5EF4-FFF2-40B4-BE49-F238E27FC236}">
                        <a16:creationId xmlns:a16="http://schemas.microsoft.com/office/drawing/2014/main" id="{132F86A0-EFFE-C976-F267-51BE80F1F563}"/>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13" name="Tekstfelt 2012">
                  <a:extLst>
                    <a:ext uri="{FF2B5EF4-FFF2-40B4-BE49-F238E27FC236}">
                      <a16:creationId xmlns:a16="http://schemas.microsoft.com/office/drawing/2014/main" id="{B86EA719-A6CB-DCE2-DB4B-86DDF20E789C}"/>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14" name="Tekstfelt 2013">
                  <a:extLst>
                    <a:ext uri="{FF2B5EF4-FFF2-40B4-BE49-F238E27FC236}">
                      <a16:creationId xmlns:a16="http://schemas.microsoft.com/office/drawing/2014/main" id="{996408AD-6731-E6C5-F1F4-94BC9567336D}"/>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15" name="Tekstfelt 2014">
                  <a:extLst>
                    <a:ext uri="{FF2B5EF4-FFF2-40B4-BE49-F238E27FC236}">
                      <a16:creationId xmlns:a16="http://schemas.microsoft.com/office/drawing/2014/main" id="{7ECA5AD7-2203-19D6-AC06-9EADE3FA7A20}"/>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8" name="Gruppe 1827">
                <a:extLst>
                  <a:ext uri="{FF2B5EF4-FFF2-40B4-BE49-F238E27FC236}">
                    <a16:creationId xmlns:a16="http://schemas.microsoft.com/office/drawing/2014/main" id="{AA72BD56-C981-3E4A-52F4-CFCE4D00AC3C}"/>
                  </a:ext>
                </a:extLst>
              </p:cNvPr>
              <p:cNvGrpSpPr/>
              <p:nvPr/>
            </p:nvGrpSpPr>
            <p:grpSpPr>
              <a:xfrm>
                <a:off x="1592543" y="1041111"/>
                <a:ext cx="641389" cy="5216305"/>
                <a:chOff x="2892468" y="1032983"/>
                <a:chExt cx="641389" cy="5216305"/>
              </a:xfrm>
            </p:grpSpPr>
            <p:grpSp>
              <p:nvGrpSpPr>
                <p:cNvPr id="1975" name="Gruppe 1974">
                  <a:extLst>
                    <a:ext uri="{FF2B5EF4-FFF2-40B4-BE49-F238E27FC236}">
                      <a16:creationId xmlns:a16="http://schemas.microsoft.com/office/drawing/2014/main" id="{42F942F2-272E-E5E3-9B42-464795836734}"/>
                    </a:ext>
                  </a:extLst>
                </p:cNvPr>
                <p:cNvGrpSpPr/>
                <p:nvPr/>
              </p:nvGrpSpPr>
              <p:grpSpPr>
                <a:xfrm>
                  <a:off x="2892468" y="1032983"/>
                  <a:ext cx="641389" cy="5216305"/>
                  <a:chOff x="3475384" y="1188399"/>
                  <a:chExt cx="641389" cy="5216305"/>
                </a:xfrm>
              </p:grpSpPr>
              <p:sp>
                <p:nvSpPr>
                  <p:cNvPr id="1979" name="Tekstfelt 1978">
                    <a:extLst>
                      <a:ext uri="{FF2B5EF4-FFF2-40B4-BE49-F238E27FC236}">
                        <a16:creationId xmlns:a16="http://schemas.microsoft.com/office/drawing/2014/main" id="{DC2604C2-FB7F-2ED9-C548-07B6EED65D3C}"/>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80" name="Tekstfelt 1979">
                    <a:extLst>
                      <a:ext uri="{FF2B5EF4-FFF2-40B4-BE49-F238E27FC236}">
                        <a16:creationId xmlns:a16="http://schemas.microsoft.com/office/drawing/2014/main" id="{ECFC02E2-4E21-602C-6766-CA06A205F7BD}"/>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81" name="Tekstfelt 1980">
                    <a:extLst>
                      <a:ext uri="{FF2B5EF4-FFF2-40B4-BE49-F238E27FC236}">
                        <a16:creationId xmlns:a16="http://schemas.microsoft.com/office/drawing/2014/main" id="{E98BA14F-8FC3-3A27-3CCD-5C060ED4215E}"/>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82" name="Tekstfelt 1981">
                    <a:extLst>
                      <a:ext uri="{FF2B5EF4-FFF2-40B4-BE49-F238E27FC236}">
                        <a16:creationId xmlns:a16="http://schemas.microsoft.com/office/drawing/2014/main" id="{A1266B77-D627-D79A-BA72-7C7366CDD6EC}"/>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83" name="Tekstfelt 1982">
                    <a:extLst>
                      <a:ext uri="{FF2B5EF4-FFF2-40B4-BE49-F238E27FC236}">
                        <a16:creationId xmlns:a16="http://schemas.microsoft.com/office/drawing/2014/main" id="{7C18C00A-9AB7-7230-CB4B-897FDA5D208C}"/>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84" name="Tekstfelt 1983">
                    <a:extLst>
                      <a:ext uri="{FF2B5EF4-FFF2-40B4-BE49-F238E27FC236}">
                        <a16:creationId xmlns:a16="http://schemas.microsoft.com/office/drawing/2014/main" id="{D8759F68-77C1-99D0-0FE3-12DB7567BFC5}"/>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85" name="Tekstfelt 1984">
                    <a:extLst>
                      <a:ext uri="{FF2B5EF4-FFF2-40B4-BE49-F238E27FC236}">
                        <a16:creationId xmlns:a16="http://schemas.microsoft.com/office/drawing/2014/main" id="{25AD9B0C-5B67-8BBB-FCC7-81E329981C37}"/>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86" name="Tekstfelt 1985">
                    <a:extLst>
                      <a:ext uri="{FF2B5EF4-FFF2-40B4-BE49-F238E27FC236}">
                        <a16:creationId xmlns:a16="http://schemas.microsoft.com/office/drawing/2014/main" id="{CC6A8FBC-B8F9-1CD1-79F2-3AE35A18B710}"/>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87" name="Tekstfelt 1986">
                    <a:extLst>
                      <a:ext uri="{FF2B5EF4-FFF2-40B4-BE49-F238E27FC236}">
                        <a16:creationId xmlns:a16="http://schemas.microsoft.com/office/drawing/2014/main" id="{FCB8C37D-9643-8F1E-FAD6-43FFE89DA8CD}"/>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88" name="Tekstfelt 1987">
                    <a:extLst>
                      <a:ext uri="{FF2B5EF4-FFF2-40B4-BE49-F238E27FC236}">
                        <a16:creationId xmlns:a16="http://schemas.microsoft.com/office/drawing/2014/main" id="{CF1F34A8-2ECB-C415-35A0-EA4A477E5477}"/>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89" name="Tekstfelt 1988">
                    <a:extLst>
                      <a:ext uri="{FF2B5EF4-FFF2-40B4-BE49-F238E27FC236}">
                        <a16:creationId xmlns:a16="http://schemas.microsoft.com/office/drawing/2014/main" id="{86A90D6A-9EDD-339D-D045-466C47CBD769}"/>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90" name="Tekstfelt 1989">
                    <a:extLst>
                      <a:ext uri="{FF2B5EF4-FFF2-40B4-BE49-F238E27FC236}">
                        <a16:creationId xmlns:a16="http://schemas.microsoft.com/office/drawing/2014/main" id="{DB29B839-7376-70CA-0E32-1CEF1E915382}"/>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91" name="Tekstfelt 1990">
                    <a:extLst>
                      <a:ext uri="{FF2B5EF4-FFF2-40B4-BE49-F238E27FC236}">
                        <a16:creationId xmlns:a16="http://schemas.microsoft.com/office/drawing/2014/main" id="{457FDB65-9D36-40C0-80FB-82D11B7A3EB4}"/>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92" name="Tekstfelt 1991">
                    <a:extLst>
                      <a:ext uri="{FF2B5EF4-FFF2-40B4-BE49-F238E27FC236}">
                        <a16:creationId xmlns:a16="http://schemas.microsoft.com/office/drawing/2014/main" id="{99394328-2B23-4625-87AA-99622C963C01}"/>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93" name="Tekstfelt 1992">
                    <a:extLst>
                      <a:ext uri="{FF2B5EF4-FFF2-40B4-BE49-F238E27FC236}">
                        <a16:creationId xmlns:a16="http://schemas.microsoft.com/office/drawing/2014/main" id="{01A5B9BC-7C02-3194-B4F1-DC8C411032DE}"/>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94" name="Tekstfelt 1993">
                    <a:extLst>
                      <a:ext uri="{FF2B5EF4-FFF2-40B4-BE49-F238E27FC236}">
                        <a16:creationId xmlns:a16="http://schemas.microsoft.com/office/drawing/2014/main" id="{EA0972C5-F2C4-427A-B236-60234543AF22}"/>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95" name="Tekstfelt 1994">
                    <a:extLst>
                      <a:ext uri="{FF2B5EF4-FFF2-40B4-BE49-F238E27FC236}">
                        <a16:creationId xmlns:a16="http://schemas.microsoft.com/office/drawing/2014/main" id="{B83C4FB3-3CC2-B8B7-0530-4C6FAD9E56B6}"/>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96" name="Tekstfelt 1995">
                    <a:extLst>
                      <a:ext uri="{FF2B5EF4-FFF2-40B4-BE49-F238E27FC236}">
                        <a16:creationId xmlns:a16="http://schemas.microsoft.com/office/drawing/2014/main" id="{AFD87AB4-79B0-D1E7-0D10-1D15EA0CCC66}"/>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97" name="Tekstfelt 1996">
                    <a:extLst>
                      <a:ext uri="{FF2B5EF4-FFF2-40B4-BE49-F238E27FC236}">
                        <a16:creationId xmlns:a16="http://schemas.microsoft.com/office/drawing/2014/main" id="{1D36C833-ED5E-326D-C323-2DEFDA32C265}"/>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98" name="Tekstfelt 1997">
                    <a:extLst>
                      <a:ext uri="{FF2B5EF4-FFF2-40B4-BE49-F238E27FC236}">
                        <a16:creationId xmlns:a16="http://schemas.microsoft.com/office/drawing/2014/main" id="{CDAAE1F5-D33F-7332-4477-41B525B360B0}"/>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99" name="Tekstfelt 1998">
                    <a:extLst>
                      <a:ext uri="{FF2B5EF4-FFF2-40B4-BE49-F238E27FC236}">
                        <a16:creationId xmlns:a16="http://schemas.microsoft.com/office/drawing/2014/main" id="{B0556CCE-36D7-27DB-18FE-39E2BA937455}"/>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00" name="Tekstfelt 1999">
                    <a:extLst>
                      <a:ext uri="{FF2B5EF4-FFF2-40B4-BE49-F238E27FC236}">
                        <a16:creationId xmlns:a16="http://schemas.microsoft.com/office/drawing/2014/main" id="{B24703BB-94DB-9545-9F94-29AD8A9446E0}"/>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01" name="Tekstfelt 2000">
                    <a:extLst>
                      <a:ext uri="{FF2B5EF4-FFF2-40B4-BE49-F238E27FC236}">
                        <a16:creationId xmlns:a16="http://schemas.microsoft.com/office/drawing/2014/main" id="{48AB95F9-C225-11F1-EE42-C1B6ACC66A43}"/>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02" name="Tekstfelt 2001">
                    <a:extLst>
                      <a:ext uri="{FF2B5EF4-FFF2-40B4-BE49-F238E27FC236}">
                        <a16:creationId xmlns:a16="http://schemas.microsoft.com/office/drawing/2014/main" id="{287ECAA2-39C7-8E57-93B3-30F18E3B4779}"/>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03" name="Tekstfelt 2002">
                    <a:extLst>
                      <a:ext uri="{FF2B5EF4-FFF2-40B4-BE49-F238E27FC236}">
                        <a16:creationId xmlns:a16="http://schemas.microsoft.com/office/drawing/2014/main" id="{351F9EA1-E801-F44F-C85D-D439C512A383}"/>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04" name="Tekstfelt 2003">
                    <a:extLst>
                      <a:ext uri="{FF2B5EF4-FFF2-40B4-BE49-F238E27FC236}">
                        <a16:creationId xmlns:a16="http://schemas.microsoft.com/office/drawing/2014/main" id="{90EFB301-61C0-3943-F1A0-3EAB0F2863EA}"/>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05" name="Tekstfelt 2004">
                    <a:extLst>
                      <a:ext uri="{FF2B5EF4-FFF2-40B4-BE49-F238E27FC236}">
                        <a16:creationId xmlns:a16="http://schemas.microsoft.com/office/drawing/2014/main" id="{81DD1D8F-BF51-1697-67C5-CE98006B35E0}"/>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06" name="Tekstfelt 2005">
                    <a:extLst>
                      <a:ext uri="{FF2B5EF4-FFF2-40B4-BE49-F238E27FC236}">
                        <a16:creationId xmlns:a16="http://schemas.microsoft.com/office/drawing/2014/main" id="{49782A84-F129-AE78-56AD-48E59B88E796}"/>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07" name="Tekstfelt 2006">
                    <a:extLst>
                      <a:ext uri="{FF2B5EF4-FFF2-40B4-BE49-F238E27FC236}">
                        <a16:creationId xmlns:a16="http://schemas.microsoft.com/office/drawing/2014/main" id="{335BFDFB-8108-96D6-4026-EBB612373E20}"/>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08" name="Tekstfelt 2007">
                    <a:extLst>
                      <a:ext uri="{FF2B5EF4-FFF2-40B4-BE49-F238E27FC236}">
                        <a16:creationId xmlns:a16="http://schemas.microsoft.com/office/drawing/2014/main" id="{BB5930BA-B2D9-5883-C0BF-329ED9BED6F4}"/>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09" name="Tekstfelt 2008">
                    <a:extLst>
                      <a:ext uri="{FF2B5EF4-FFF2-40B4-BE49-F238E27FC236}">
                        <a16:creationId xmlns:a16="http://schemas.microsoft.com/office/drawing/2014/main" id="{CC97BA99-1882-D5B6-D8C6-0AA72254A1A3}"/>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10" name="Tekstfelt 2009">
                    <a:extLst>
                      <a:ext uri="{FF2B5EF4-FFF2-40B4-BE49-F238E27FC236}">
                        <a16:creationId xmlns:a16="http://schemas.microsoft.com/office/drawing/2014/main" id="{117A41FE-1BAC-6A7D-CFB7-D4DB6F598073}"/>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11" name="Tekstfelt 2010">
                    <a:extLst>
                      <a:ext uri="{FF2B5EF4-FFF2-40B4-BE49-F238E27FC236}">
                        <a16:creationId xmlns:a16="http://schemas.microsoft.com/office/drawing/2014/main" id="{BF453CEB-2BA4-9320-4647-8FA102FEAF2B}"/>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76" name="Tekstfelt 1975">
                  <a:extLst>
                    <a:ext uri="{FF2B5EF4-FFF2-40B4-BE49-F238E27FC236}">
                      <a16:creationId xmlns:a16="http://schemas.microsoft.com/office/drawing/2014/main" id="{BE970D1F-5A38-9CC2-6980-3CFD38A5A653}"/>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77" name="Tekstfelt 1976">
                  <a:extLst>
                    <a:ext uri="{FF2B5EF4-FFF2-40B4-BE49-F238E27FC236}">
                      <a16:creationId xmlns:a16="http://schemas.microsoft.com/office/drawing/2014/main" id="{AD4A3CDD-FBD3-E7D4-014B-B5DE6B24CECE}"/>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78" name="Tekstfelt 1977">
                  <a:extLst>
                    <a:ext uri="{FF2B5EF4-FFF2-40B4-BE49-F238E27FC236}">
                      <a16:creationId xmlns:a16="http://schemas.microsoft.com/office/drawing/2014/main" id="{F4434223-6F07-712A-AECF-F6F709DF2D94}"/>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9" name="Gruppe 1828">
                <a:extLst>
                  <a:ext uri="{FF2B5EF4-FFF2-40B4-BE49-F238E27FC236}">
                    <a16:creationId xmlns:a16="http://schemas.microsoft.com/office/drawing/2014/main" id="{CE0BA8C2-299F-9502-36FA-19C4E63F636E}"/>
                  </a:ext>
                </a:extLst>
              </p:cNvPr>
              <p:cNvGrpSpPr/>
              <p:nvPr/>
            </p:nvGrpSpPr>
            <p:grpSpPr>
              <a:xfrm>
                <a:off x="1159795" y="1034606"/>
                <a:ext cx="641389" cy="5216305"/>
                <a:chOff x="2892468" y="1032983"/>
                <a:chExt cx="641389" cy="5216305"/>
              </a:xfrm>
            </p:grpSpPr>
            <p:grpSp>
              <p:nvGrpSpPr>
                <p:cNvPr id="1938" name="Gruppe 1937">
                  <a:extLst>
                    <a:ext uri="{FF2B5EF4-FFF2-40B4-BE49-F238E27FC236}">
                      <a16:creationId xmlns:a16="http://schemas.microsoft.com/office/drawing/2014/main" id="{190B56AE-5DF1-8350-53E3-9592E516D547}"/>
                    </a:ext>
                  </a:extLst>
                </p:cNvPr>
                <p:cNvGrpSpPr/>
                <p:nvPr/>
              </p:nvGrpSpPr>
              <p:grpSpPr>
                <a:xfrm>
                  <a:off x="2892468" y="1032983"/>
                  <a:ext cx="641389" cy="5216305"/>
                  <a:chOff x="3475384" y="1188399"/>
                  <a:chExt cx="641389" cy="5216305"/>
                </a:xfrm>
              </p:grpSpPr>
              <p:sp>
                <p:nvSpPr>
                  <p:cNvPr id="1942" name="Tekstfelt 1941">
                    <a:extLst>
                      <a:ext uri="{FF2B5EF4-FFF2-40B4-BE49-F238E27FC236}">
                        <a16:creationId xmlns:a16="http://schemas.microsoft.com/office/drawing/2014/main" id="{C47A3333-47FF-2EF8-55CC-FA4642581735}"/>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43" name="Tekstfelt 1942">
                    <a:extLst>
                      <a:ext uri="{FF2B5EF4-FFF2-40B4-BE49-F238E27FC236}">
                        <a16:creationId xmlns:a16="http://schemas.microsoft.com/office/drawing/2014/main" id="{3A93C39A-720E-4769-385A-72A28236AC89}"/>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44" name="Tekstfelt 1943">
                    <a:extLst>
                      <a:ext uri="{FF2B5EF4-FFF2-40B4-BE49-F238E27FC236}">
                        <a16:creationId xmlns:a16="http://schemas.microsoft.com/office/drawing/2014/main" id="{20E2ABCD-F5B0-CA80-AE67-786F2D4A373B}"/>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45" name="Tekstfelt 1944">
                    <a:extLst>
                      <a:ext uri="{FF2B5EF4-FFF2-40B4-BE49-F238E27FC236}">
                        <a16:creationId xmlns:a16="http://schemas.microsoft.com/office/drawing/2014/main" id="{BD8CC67A-DF69-03DC-7313-F27AA6419CD2}"/>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46" name="Tekstfelt 1945">
                    <a:extLst>
                      <a:ext uri="{FF2B5EF4-FFF2-40B4-BE49-F238E27FC236}">
                        <a16:creationId xmlns:a16="http://schemas.microsoft.com/office/drawing/2014/main" id="{C12613BF-92D1-0794-4531-512EA841085C}"/>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47" name="Tekstfelt 1946">
                    <a:extLst>
                      <a:ext uri="{FF2B5EF4-FFF2-40B4-BE49-F238E27FC236}">
                        <a16:creationId xmlns:a16="http://schemas.microsoft.com/office/drawing/2014/main" id="{FB9FA666-1042-6DF4-EA23-E6EEE8AE2C5A}"/>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48" name="Tekstfelt 1947">
                    <a:extLst>
                      <a:ext uri="{FF2B5EF4-FFF2-40B4-BE49-F238E27FC236}">
                        <a16:creationId xmlns:a16="http://schemas.microsoft.com/office/drawing/2014/main" id="{75D1D46B-A2F0-051B-79A0-8452F0B20CDC}"/>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49" name="Tekstfelt 1948">
                    <a:extLst>
                      <a:ext uri="{FF2B5EF4-FFF2-40B4-BE49-F238E27FC236}">
                        <a16:creationId xmlns:a16="http://schemas.microsoft.com/office/drawing/2014/main" id="{63C74BE1-3D46-E42E-7839-2F4462CB679A}"/>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50" name="Tekstfelt 1949">
                    <a:extLst>
                      <a:ext uri="{FF2B5EF4-FFF2-40B4-BE49-F238E27FC236}">
                        <a16:creationId xmlns:a16="http://schemas.microsoft.com/office/drawing/2014/main" id="{8B6A248D-3D90-2335-FDE1-A7B023B87B96}"/>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51" name="Tekstfelt 1950">
                    <a:extLst>
                      <a:ext uri="{FF2B5EF4-FFF2-40B4-BE49-F238E27FC236}">
                        <a16:creationId xmlns:a16="http://schemas.microsoft.com/office/drawing/2014/main" id="{BDA491D5-7DCB-68C7-D676-AAF0EB909953}"/>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52" name="Tekstfelt 1951">
                    <a:extLst>
                      <a:ext uri="{FF2B5EF4-FFF2-40B4-BE49-F238E27FC236}">
                        <a16:creationId xmlns:a16="http://schemas.microsoft.com/office/drawing/2014/main" id="{36073F5C-775E-1CB6-D7C8-B837F5B695C4}"/>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53" name="Tekstfelt 1952">
                    <a:extLst>
                      <a:ext uri="{FF2B5EF4-FFF2-40B4-BE49-F238E27FC236}">
                        <a16:creationId xmlns:a16="http://schemas.microsoft.com/office/drawing/2014/main" id="{0FEE340E-E1EE-487E-9644-A041988F2F68}"/>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54" name="Tekstfelt 1953">
                    <a:extLst>
                      <a:ext uri="{FF2B5EF4-FFF2-40B4-BE49-F238E27FC236}">
                        <a16:creationId xmlns:a16="http://schemas.microsoft.com/office/drawing/2014/main" id="{17C1191E-C8B3-56AB-86E7-AC3C2E7D174D}"/>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55" name="Tekstfelt 1954">
                    <a:extLst>
                      <a:ext uri="{FF2B5EF4-FFF2-40B4-BE49-F238E27FC236}">
                        <a16:creationId xmlns:a16="http://schemas.microsoft.com/office/drawing/2014/main" id="{54FAFC29-935F-51B7-1972-1D16EE0D6304}"/>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56" name="Tekstfelt 1955">
                    <a:extLst>
                      <a:ext uri="{FF2B5EF4-FFF2-40B4-BE49-F238E27FC236}">
                        <a16:creationId xmlns:a16="http://schemas.microsoft.com/office/drawing/2014/main" id="{14E961D2-28E0-0B3D-19AB-636611AFF9FA}"/>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57" name="Tekstfelt 1956">
                    <a:extLst>
                      <a:ext uri="{FF2B5EF4-FFF2-40B4-BE49-F238E27FC236}">
                        <a16:creationId xmlns:a16="http://schemas.microsoft.com/office/drawing/2014/main" id="{D634EC8D-763C-4984-B301-F6029388419E}"/>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58" name="Tekstfelt 1957">
                    <a:extLst>
                      <a:ext uri="{FF2B5EF4-FFF2-40B4-BE49-F238E27FC236}">
                        <a16:creationId xmlns:a16="http://schemas.microsoft.com/office/drawing/2014/main" id="{D8D2AFC8-E602-B0BE-0E3D-6C5DEA35BBC5}"/>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59" name="Tekstfelt 1958">
                    <a:extLst>
                      <a:ext uri="{FF2B5EF4-FFF2-40B4-BE49-F238E27FC236}">
                        <a16:creationId xmlns:a16="http://schemas.microsoft.com/office/drawing/2014/main" id="{3F3C6BCE-780B-562C-1592-A36AE9ABC38F}"/>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60" name="Tekstfelt 1959">
                    <a:extLst>
                      <a:ext uri="{FF2B5EF4-FFF2-40B4-BE49-F238E27FC236}">
                        <a16:creationId xmlns:a16="http://schemas.microsoft.com/office/drawing/2014/main" id="{5BD1FCCC-EC75-0F10-4F4A-3B74C35C6835}"/>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61" name="Tekstfelt 1960">
                    <a:extLst>
                      <a:ext uri="{FF2B5EF4-FFF2-40B4-BE49-F238E27FC236}">
                        <a16:creationId xmlns:a16="http://schemas.microsoft.com/office/drawing/2014/main" id="{A21DD916-7CC2-CE33-15F6-FCEC8FCCA5E3}"/>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62" name="Tekstfelt 1961">
                    <a:extLst>
                      <a:ext uri="{FF2B5EF4-FFF2-40B4-BE49-F238E27FC236}">
                        <a16:creationId xmlns:a16="http://schemas.microsoft.com/office/drawing/2014/main" id="{6B10C976-5830-F5B8-8488-6A3B2038AA1A}"/>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63" name="Tekstfelt 1962">
                    <a:extLst>
                      <a:ext uri="{FF2B5EF4-FFF2-40B4-BE49-F238E27FC236}">
                        <a16:creationId xmlns:a16="http://schemas.microsoft.com/office/drawing/2014/main" id="{38B08BE4-AF42-B000-6AEE-32AF4B91E184}"/>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64" name="Tekstfelt 1963">
                    <a:extLst>
                      <a:ext uri="{FF2B5EF4-FFF2-40B4-BE49-F238E27FC236}">
                        <a16:creationId xmlns:a16="http://schemas.microsoft.com/office/drawing/2014/main" id="{B973361B-F63F-D6E4-65F3-9DD39EEB088B}"/>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65" name="Tekstfelt 1964">
                    <a:extLst>
                      <a:ext uri="{FF2B5EF4-FFF2-40B4-BE49-F238E27FC236}">
                        <a16:creationId xmlns:a16="http://schemas.microsoft.com/office/drawing/2014/main" id="{41B42121-68E4-DFB5-02EB-591637D04235}"/>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66" name="Tekstfelt 1965">
                    <a:extLst>
                      <a:ext uri="{FF2B5EF4-FFF2-40B4-BE49-F238E27FC236}">
                        <a16:creationId xmlns:a16="http://schemas.microsoft.com/office/drawing/2014/main" id="{32A31E17-9D36-D8D1-8FEB-3A19B1502147}"/>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67" name="Tekstfelt 1966">
                    <a:extLst>
                      <a:ext uri="{FF2B5EF4-FFF2-40B4-BE49-F238E27FC236}">
                        <a16:creationId xmlns:a16="http://schemas.microsoft.com/office/drawing/2014/main" id="{AD84A176-0A4E-5D34-4778-0FDD1E5BE770}"/>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68" name="Tekstfelt 1967">
                    <a:extLst>
                      <a:ext uri="{FF2B5EF4-FFF2-40B4-BE49-F238E27FC236}">
                        <a16:creationId xmlns:a16="http://schemas.microsoft.com/office/drawing/2014/main" id="{B8DACFEF-4D26-BEBC-46B9-16B46C2F7D20}"/>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69" name="Tekstfelt 1968">
                    <a:extLst>
                      <a:ext uri="{FF2B5EF4-FFF2-40B4-BE49-F238E27FC236}">
                        <a16:creationId xmlns:a16="http://schemas.microsoft.com/office/drawing/2014/main" id="{4429CFB2-0CDD-A835-8799-350E900B1289}"/>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70" name="Tekstfelt 1969">
                    <a:extLst>
                      <a:ext uri="{FF2B5EF4-FFF2-40B4-BE49-F238E27FC236}">
                        <a16:creationId xmlns:a16="http://schemas.microsoft.com/office/drawing/2014/main" id="{4A028651-4947-79AF-8B38-B7F464FBFD5D}"/>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71" name="Tekstfelt 1970">
                    <a:extLst>
                      <a:ext uri="{FF2B5EF4-FFF2-40B4-BE49-F238E27FC236}">
                        <a16:creationId xmlns:a16="http://schemas.microsoft.com/office/drawing/2014/main" id="{E637C776-D5C6-AACB-51F0-B266B931A2D4}"/>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72" name="Tekstfelt 1971">
                    <a:extLst>
                      <a:ext uri="{FF2B5EF4-FFF2-40B4-BE49-F238E27FC236}">
                        <a16:creationId xmlns:a16="http://schemas.microsoft.com/office/drawing/2014/main" id="{56C3101D-E2FA-EFE9-05B8-81479361C18F}"/>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973" name="Tekstfelt 1972">
                    <a:extLst>
                      <a:ext uri="{FF2B5EF4-FFF2-40B4-BE49-F238E27FC236}">
                        <a16:creationId xmlns:a16="http://schemas.microsoft.com/office/drawing/2014/main" id="{B072657E-9871-DA83-5A0F-CEDF2007C6C3}"/>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974" name="Tekstfelt 1973">
                    <a:extLst>
                      <a:ext uri="{FF2B5EF4-FFF2-40B4-BE49-F238E27FC236}">
                        <a16:creationId xmlns:a16="http://schemas.microsoft.com/office/drawing/2014/main" id="{A2375187-F22A-DA79-AB59-123C15B5E285}"/>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39" name="Tekstfelt 1938">
                  <a:extLst>
                    <a:ext uri="{FF2B5EF4-FFF2-40B4-BE49-F238E27FC236}">
                      <a16:creationId xmlns:a16="http://schemas.microsoft.com/office/drawing/2014/main" id="{389CD2F5-15F4-1093-810F-8C491A451BD2}"/>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40" name="Tekstfelt 1939">
                  <a:extLst>
                    <a:ext uri="{FF2B5EF4-FFF2-40B4-BE49-F238E27FC236}">
                      <a16:creationId xmlns:a16="http://schemas.microsoft.com/office/drawing/2014/main" id="{6F8A812A-F517-AC6E-1D2D-6953BA8DCC60}"/>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41" name="Tekstfelt 1940">
                  <a:extLst>
                    <a:ext uri="{FF2B5EF4-FFF2-40B4-BE49-F238E27FC236}">
                      <a16:creationId xmlns:a16="http://schemas.microsoft.com/office/drawing/2014/main" id="{A14715FC-BCE8-B1C4-AFC0-B71A4AF3FCC9}"/>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0" name="Gruppe 1829">
                <a:extLst>
                  <a:ext uri="{FF2B5EF4-FFF2-40B4-BE49-F238E27FC236}">
                    <a16:creationId xmlns:a16="http://schemas.microsoft.com/office/drawing/2014/main" id="{20075DF8-D32F-C14E-E008-CC0952D4BF1E}"/>
                  </a:ext>
                </a:extLst>
              </p:cNvPr>
              <p:cNvGrpSpPr/>
              <p:nvPr/>
            </p:nvGrpSpPr>
            <p:grpSpPr>
              <a:xfrm>
                <a:off x="732574" y="1038389"/>
                <a:ext cx="641389" cy="5216305"/>
                <a:chOff x="2892468" y="1032983"/>
                <a:chExt cx="641389" cy="5216305"/>
              </a:xfrm>
            </p:grpSpPr>
            <p:grpSp>
              <p:nvGrpSpPr>
                <p:cNvPr id="1901" name="Gruppe 1900">
                  <a:extLst>
                    <a:ext uri="{FF2B5EF4-FFF2-40B4-BE49-F238E27FC236}">
                      <a16:creationId xmlns:a16="http://schemas.microsoft.com/office/drawing/2014/main" id="{2CD947FB-FE60-151B-6F0C-70D631AC4D5E}"/>
                    </a:ext>
                  </a:extLst>
                </p:cNvPr>
                <p:cNvGrpSpPr/>
                <p:nvPr/>
              </p:nvGrpSpPr>
              <p:grpSpPr>
                <a:xfrm>
                  <a:off x="2892468" y="1032983"/>
                  <a:ext cx="641389" cy="5216305"/>
                  <a:chOff x="3475384" y="1188399"/>
                  <a:chExt cx="641389" cy="5216305"/>
                </a:xfrm>
              </p:grpSpPr>
              <p:sp>
                <p:nvSpPr>
                  <p:cNvPr id="1905" name="Tekstfelt 1904">
                    <a:extLst>
                      <a:ext uri="{FF2B5EF4-FFF2-40B4-BE49-F238E27FC236}">
                        <a16:creationId xmlns:a16="http://schemas.microsoft.com/office/drawing/2014/main" id="{5E62C719-AEC2-B9D5-7D6C-BFC98C4BB808}"/>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06" name="Tekstfelt 1905">
                    <a:extLst>
                      <a:ext uri="{FF2B5EF4-FFF2-40B4-BE49-F238E27FC236}">
                        <a16:creationId xmlns:a16="http://schemas.microsoft.com/office/drawing/2014/main" id="{03B33129-2E3D-C369-4236-065C57186EBF}"/>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07" name="Tekstfelt 1906">
                    <a:extLst>
                      <a:ext uri="{FF2B5EF4-FFF2-40B4-BE49-F238E27FC236}">
                        <a16:creationId xmlns:a16="http://schemas.microsoft.com/office/drawing/2014/main" id="{8E5DE7A0-8125-76D8-BA50-836FBFBFF582}"/>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08" name="Tekstfelt 1907">
                    <a:extLst>
                      <a:ext uri="{FF2B5EF4-FFF2-40B4-BE49-F238E27FC236}">
                        <a16:creationId xmlns:a16="http://schemas.microsoft.com/office/drawing/2014/main" id="{4D3BFE2D-7668-3F36-A658-EAE809E5D11A}"/>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09" name="Tekstfelt 1908">
                    <a:extLst>
                      <a:ext uri="{FF2B5EF4-FFF2-40B4-BE49-F238E27FC236}">
                        <a16:creationId xmlns:a16="http://schemas.microsoft.com/office/drawing/2014/main" id="{F554F7FC-EBE0-05B3-2ECF-C6F8F8D968F8}"/>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10" name="Tekstfelt 1909">
                    <a:extLst>
                      <a:ext uri="{FF2B5EF4-FFF2-40B4-BE49-F238E27FC236}">
                        <a16:creationId xmlns:a16="http://schemas.microsoft.com/office/drawing/2014/main" id="{B903B726-29A5-73B9-E112-6C0179AECFAA}"/>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11" name="Tekstfelt 1910">
                    <a:extLst>
                      <a:ext uri="{FF2B5EF4-FFF2-40B4-BE49-F238E27FC236}">
                        <a16:creationId xmlns:a16="http://schemas.microsoft.com/office/drawing/2014/main" id="{C45A3ED1-5EA6-C388-A462-D556BACD3DAC}"/>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12" name="Tekstfelt 1911">
                    <a:extLst>
                      <a:ext uri="{FF2B5EF4-FFF2-40B4-BE49-F238E27FC236}">
                        <a16:creationId xmlns:a16="http://schemas.microsoft.com/office/drawing/2014/main" id="{A8581C1D-7BA7-AA78-FD50-861F1B92B8FA}"/>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13" name="Tekstfelt 1912">
                    <a:extLst>
                      <a:ext uri="{FF2B5EF4-FFF2-40B4-BE49-F238E27FC236}">
                        <a16:creationId xmlns:a16="http://schemas.microsoft.com/office/drawing/2014/main" id="{8E3EBC01-46D3-BF49-4B8E-13C4F94A57A0}"/>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14" name="Tekstfelt 1913">
                    <a:extLst>
                      <a:ext uri="{FF2B5EF4-FFF2-40B4-BE49-F238E27FC236}">
                        <a16:creationId xmlns:a16="http://schemas.microsoft.com/office/drawing/2014/main" id="{D40AB7CD-F4D7-8F7F-E22A-A87EF248F1A1}"/>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15" name="Tekstfelt 1914">
                    <a:extLst>
                      <a:ext uri="{FF2B5EF4-FFF2-40B4-BE49-F238E27FC236}">
                        <a16:creationId xmlns:a16="http://schemas.microsoft.com/office/drawing/2014/main" id="{1204BCE6-86BF-8525-9729-FF72402D2ACA}"/>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16" name="Tekstfelt 1915">
                    <a:extLst>
                      <a:ext uri="{FF2B5EF4-FFF2-40B4-BE49-F238E27FC236}">
                        <a16:creationId xmlns:a16="http://schemas.microsoft.com/office/drawing/2014/main" id="{D3EE71C2-CC67-50C7-D56D-F1855307C777}"/>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17" name="Tekstfelt 1916">
                    <a:extLst>
                      <a:ext uri="{FF2B5EF4-FFF2-40B4-BE49-F238E27FC236}">
                        <a16:creationId xmlns:a16="http://schemas.microsoft.com/office/drawing/2014/main" id="{7591F0C4-6A80-BA2E-756C-228668E832C7}"/>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18" name="Tekstfelt 1917">
                    <a:extLst>
                      <a:ext uri="{FF2B5EF4-FFF2-40B4-BE49-F238E27FC236}">
                        <a16:creationId xmlns:a16="http://schemas.microsoft.com/office/drawing/2014/main" id="{6690AD60-B181-95C9-F767-ECA5D23EEB7F}"/>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19" name="Tekstfelt 1918">
                    <a:extLst>
                      <a:ext uri="{FF2B5EF4-FFF2-40B4-BE49-F238E27FC236}">
                        <a16:creationId xmlns:a16="http://schemas.microsoft.com/office/drawing/2014/main" id="{0E348FDA-246B-BA08-CE4E-9915ADD9059D}"/>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20" name="Tekstfelt 1919">
                    <a:extLst>
                      <a:ext uri="{FF2B5EF4-FFF2-40B4-BE49-F238E27FC236}">
                        <a16:creationId xmlns:a16="http://schemas.microsoft.com/office/drawing/2014/main" id="{6552A086-3963-B7B2-7C02-A0E24B2E6E34}"/>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21" name="Tekstfelt 1920">
                    <a:extLst>
                      <a:ext uri="{FF2B5EF4-FFF2-40B4-BE49-F238E27FC236}">
                        <a16:creationId xmlns:a16="http://schemas.microsoft.com/office/drawing/2014/main" id="{EE497323-BE05-1E6F-AEA4-A5DE32063022}"/>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22" name="Tekstfelt 1921">
                    <a:extLst>
                      <a:ext uri="{FF2B5EF4-FFF2-40B4-BE49-F238E27FC236}">
                        <a16:creationId xmlns:a16="http://schemas.microsoft.com/office/drawing/2014/main" id="{6CC4FB20-A33E-49D1-FB61-EF015EDF6C31}"/>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23" name="Tekstfelt 1922">
                    <a:extLst>
                      <a:ext uri="{FF2B5EF4-FFF2-40B4-BE49-F238E27FC236}">
                        <a16:creationId xmlns:a16="http://schemas.microsoft.com/office/drawing/2014/main" id="{3326C87F-7762-309A-E1A7-9CF850AC5B5A}"/>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24" name="Tekstfelt 1923">
                    <a:extLst>
                      <a:ext uri="{FF2B5EF4-FFF2-40B4-BE49-F238E27FC236}">
                        <a16:creationId xmlns:a16="http://schemas.microsoft.com/office/drawing/2014/main" id="{22665828-3A2B-3A99-2257-A648EFE2A2E7}"/>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25" name="Tekstfelt 1924">
                    <a:extLst>
                      <a:ext uri="{FF2B5EF4-FFF2-40B4-BE49-F238E27FC236}">
                        <a16:creationId xmlns:a16="http://schemas.microsoft.com/office/drawing/2014/main" id="{651A536E-5597-CD74-96FC-0FD303BCDE2A}"/>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26" name="Tekstfelt 1925">
                    <a:extLst>
                      <a:ext uri="{FF2B5EF4-FFF2-40B4-BE49-F238E27FC236}">
                        <a16:creationId xmlns:a16="http://schemas.microsoft.com/office/drawing/2014/main" id="{431A1F53-3138-CDC1-52B6-23D7E831F715}"/>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27" name="Tekstfelt 1926">
                    <a:extLst>
                      <a:ext uri="{FF2B5EF4-FFF2-40B4-BE49-F238E27FC236}">
                        <a16:creationId xmlns:a16="http://schemas.microsoft.com/office/drawing/2014/main" id="{262A939B-37D3-4728-0B65-30D34874A68C}"/>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28" name="Tekstfelt 1927">
                    <a:extLst>
                      <a:ext uri="{FF2B5EF4-FFF2-40B4-BE49-F238E27FC236}">
                        <a16:creationId xmlns:a16="http://schemas.microsoft.com/office/drawing/2014/main" id="{2C79B29A-488E-F062-9F9E-59E5260D70EE}"/>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29" name="Tekstfelt 1928">
                    <a:extLst>
                      <a:ext uri="{FF2B5EF4-FFF2-40B4-BE49-F238E27FC236}">
                        <a16:creationId xmlns:a16="http://schemas.microsoft.com/office/drawing/2014/main" id="{62DD57AB-26F1-F300-8DBA-C42769C0E85F}"/>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30" name="Tekstfelt 1929">
                    <a:extLst>
                      <a:ext uri="{FF2B5EF4-FFF2-40B4-BE49-F238E27FC236}">
                        <a16:creationId xmlns:a16="http://schemas.microsoft.com/office/drawing/2014/main" id="{1549D687-136F-898C-6FEB-AAF7BAD61C20}"/>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31" name="Tekstfelt 1930">
                    <a:extLst>
                      <a:ext uri="{FF2B5EF4-FFF2-40B4-BE49-F238E27FC236}">
                        <a16:creationId xmlns:a16="http://schemas.microsoft.com/office/drawing/2014/main" id="{C085F66A-952F-8153-2E0D-D654CFD4693E}"/>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32" name="Tekstfelt 1931">
                    <a:extLst>
                      <a:ext uri="{FF2B5EF4-FFF2-40B4-BE49-F238E27FC236}">
                        <a16:creationId xmlns:a16="http://schemas.microsoft.com/office/drawing/2014/main" id="{7AECCD2A-5AA3-FC96-F7E3-30DBE958F3C7}"/>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33" name="Tekstfelt 1932">
                    <a:extLst>
                      <a:ext uri="{FF2B5EF4-FFF2-40B4-BE49-F238E27FC236}">
                        <a16:creationId xmlns:a16="http://schemas.microsoft.com/office/drawing/2014/main" id="{DC253F33-37ED-0425-FB9A-948DA4EAFA47}"/>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34" name="Tekstfelt 1933">
                    <a:extLst>
                      <a:ext uri="{FF2B5EF4-FFF2-40B4-BE49-F238E27FC236}">
                        <a16:creationId xmlns:a16="http://schemas.microsoft.com/office/drawing/2014/main" id="{0F1D8401-E2C6-088D-60CA-9AE779092B26}"/>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35" name="Tekstfelt 1934">
                    <a:extLst>
                      <a:ext uri="{FF2B5EF4-FFF2-40B4-BE49-F238E27FC236}">
                        <a16:creationId xmlns:a16="http://schemas.microsoft.com/office/drawing/2014/main" id="{A14FAE81-F791-99F0-0A4A-C3F4945659D8}"/>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36" name="Tekstfelt 1935">
                    <a:extLst>
                      <a:ext uri="{FF2B5EF4-FFF2-40B4-BE49-F238E27FC236}">
                        <a16:creationId xmlns:a16="http://schemas.microsoft.com/office/drawing/2014/main" id="{73E5425C-2DC7-D921-B23C-F431EA67A2AC}"/>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37" name="Tekstfelt 1936">
                    <a:extLst>
                      <a:ext uri="{FF2B5EF4-FFF2-40B4-BE49-F238E27FC236}">
                        <a16:creationId xmlns:a16="http://schemas.microsoft.com/office/drawing/2014/main" id="{E6B65547-8CF0-A35B-4904-7BC124DE7AFC}"/>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902" name="Tekstfelt 1901">
                  <a:extLst>
                    <a:ext uri="{FF2B5EF4-FFF2-40B4-BE49-F238E27FC236}">
                      <a16:creationId xmlns:a16="http://schemas.microsoft.com/office/drawing/2014/main" id="{A29B5C49-DD3A-1281-5740-677938F8144A}"/>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03" name="Tekstfelt 1902">
                  <a:extLst>
                    <a:ext uri="{FF2B5EF4-FFF2-40B4-BE49-F238E27FC236}">
                      <a16:creationId xmlns:a16="http://schemas.microsoft.com/office/drawing/2014/main" id="{33BAB6E1-2710-C00C-0623-F8A8CB4E6C47}"/>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04" name="Tekstfelt 1903">
                  <a:extLst>
                    <a:ext uri="{FF2B5EF4-FFF2-40B4-BE49-F238E27FC236}">
                      <a16:creationId xmlns:a16="http://schemas.microsoft.com/office/drawing/2014/main" id="{8BEBD1CF-88FE-365B-C530-5B80C5BE904B}"/>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1" name="Gruppe 1830">
                <a:extLst>
                  <a:ext uri="{FF2B5EF4-FFF2-40B4-BE49-F238E27FC236}">
                    <a16:creationId xmlns:a16="http://schemas.microsoft.com/office/drawing/2014/main" id="{9AB3A9C0-3571-46EE-B27F-D82E2727064B}"/>
                  </a:ext>
                </a:extLst>
              </p:cNvPr>
              <p:cNvGrpSpPr/>
              <p:nvPr/>
            </p:nvGrpSpPr>
            <p:grpSpPr>
              <a:xfrm>
                <a:off x="286844" y="1475337"/>
                <a:ext cx="641389" cy="4783755"/>
                <a:chOff x="2892468" y="1465533"/>
                <a:chExt cx="641389" cy="4783755"/>
              </a:xfrm>
            </p:grpSpPr>
            <p:grpSp>
              <p:nvGrpSpPr>
                <p:cNvPr id="1867" name="Gruppe 1866">
                  <a:extLst>
                    <a:ext uri="{FF2B5EF4-FFF2-40B4-BE49-F238E27FC236}">
                      <a16:creationId xmlns:a16="http://schemas.microsoft.com/office/drawing/2014/main" id="{57EE7C93-1A5F-E2A4-644F-175F19DD99B3}"/>
                    </a:ext>
                  </a:extLst>
                </p:cNvPr>
                <p:cNvGrpSpPr/>
                <p:nvPr/>
              </p:nvGrpSpPr>
              <p:grpSpPr>
                <a:xfrm>
                  <a:off x="2892468" y="1465533"/>
                  <a:ext cx="641389" cy="4783755"/>
                  <a:chOff x="3475384" y="1620949"/>
                  <a:chExt cx="641389" cy="4783755"/>
                </a:xfrm>
              </p:grpSpPr>
              <p:sp>
                <p:nvSpPr>
                  <p:cNvPr id="1871" name="Tekstfelt 1870">
                    <a:extLst>
                      <a:ext uri="{FF2B5EF4-FFF2-40B4-BE49-F238E27FC236}">
                        <a16:creationId xmlns:a16="http://schemas.microsoft.com/office/drawing/2014/main" id="{41822E49-328F-15FA-16D2-AAD1A7F16214}"/>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72" name="Tekstfelt 1871">
                    <a:extLst>
                      <a:ext uri="{FF2B5EF4-FFF2-40B4-BE49-F238E27FC236}">
                        <a16:creationId xmlns:a16="http://schemas.microsoft.com/office/drawing/2014/main" id="{0B36F98F-E337-C998-6322-EB33BB3AA0E5}"/>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73" name="Tekstfelt 1872">
                    <a:extLst>
                      <a:ext uri="{FF2B5EF4-FFF2-40B4-BE49-F238E27FC236}">
                        <a16:creationId xmlns:a16="http://schemas.microsoft.com/office/drawing/2014/main" id="{1A71EB97-4054-C6D1-CEFF-2BB52023C4F9}"/>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74" name="Tekstfelt 1873">
                    <a:extLst>
                      <a:ext uri="{FF2B5EF4-FFF2-40B4-BE49-F238E27FC236}">
                        <a16:creationId xmlns:a16="http://schemas.microsoft.com/office/drawing/2014/main" id="{DCE6F651-6061-BAB1-E62B-1BA6AAE753DD}"/>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75" name="Tekstfelt 1874">
                    <a:extLst>
                      <a:ext uri="{FF2B5EF4-FFF2-40B4-BE49-F238E27FC236}">
                        <a16:creationId xmlns:a16="http://schemas.microsoft.com/office/drawing/2014/main" id="{0AB321E2-BFC9-87D4-BC64-BF5F9398A77B}"/>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76" name="Tekstfelt 1875">
                    <a:extLst>
                      <a:ext uri="{FF2B5EF4-FFF2-40B4-BE49-F238E27FC236}">
                        <a16:creationId xmlns:a16="http://schemas.microsoft.com/office/drawing/2014/main" id="{60BFB86D-8BE1-336E-7E0D-776453278C81}"/>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77" name="Tekstfelt 1876">
                    <a:extLst>
                      <a:ext uri="{FF2B5EF4-FFF2-40B4-BE49-F238E27FC236}">
                        <a16:creationId xmlns:a16="http://schemas.microsoft.com/office/drawing/2014/main" id="{DC6A8FAD-0E7B-42AC-C54A-F5453F6153A1}"/>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78" name="Tekstfelt 1877">
                    <a:extLst>
                      <a:ext uri="{FF2B5EF4-FFF2-40B4-BE49-F238E27FC236}">
                        <a16:creationId xmlns:a16="http://schemas.microsoft.com/office/drawing/2014/main" id="{7075BB61-99B1-20BF-4AD5-11E536B0FB2C}"/>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79" name="Tekstfelt 1878">
                    <a:extLst>
                      <a:ext uri="{FF2B5EF4-FFF2-40B4-BE49-F238E27FC236}">
                        <a16:creationId xmlns:a16="http://schemas.microsoft.com/office/drawing/2014/main" id="{F7316CD6-8826-4AF3-FC7B-CCA5AF0D50B1}"/>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80" name="Tekstfelt 1879">
                    <a:extLst>
                      <a:ext uri="{FF2B5EF4-FFF2-40B4-BE49-F238E27FC236}">
                        <a16:creationId xmlns:a16="http://schemas.microsoft.com/office/drawing/2014/main" id="{47892353-CFBE-25D1-A33C-D832456E4DFA}"/>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81" name="Tekstfelt 1880">
                    <a:extLst>
                      <a:ext uri="{FF2B5EF4-FFF2-40B4-BE49-F238E27FC236}">
                        <a16:creationId xmlns:a16="http://schemas.microsoft.com/office/drawing/2014/main" id="{56C09829-45C1-3726-8B07-A767758AD216}"/>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82" name="Tekstfelt 1881">
                    <a:extLst>
                      <a:ext uri="{FF2B5EF4-FFF2-40B4-BE49-F238E27FC236}">
                        <a16:creationId xmlns:a16="http://schemas.microsoft.com/office/drawing/2014/main" id="{7A2C8866-FEBE-8470-FA44-9215AA4CEE83}"/>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83" name="Tekstfelt 1882">
                    <a:extLst>
                      <a:ext uri="{FF2B5EF4-FFF2-40B4-BE49-F238E27FC236}">
                        <a16:creationId xmlns:a16="http://schemas.microsoft.com/office/drawing/2014/main" id="{A93BA2A4-5D20-E8FB-873E-4FE7C73391C4}"/>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84" name="Tekstfelt 1883">
                    <a:extLst>
                      <a:ext uri="{FF2B5EF4-FFF2-40B4-BE49-F238E27FC236}">
                        <a16:creationId xmlns:a16="http://schemas.microsoft.com/office/drawing/2014/main" id="{574C16E8-3C78-0FBA-7793-26C04FBD17BD}"/>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85" name="Tekstfelt 1884">
                    <a:extLst>
                      <a:ext uri="{FF2B5EF4-FFF2-40B4-BE49-F238E27FC236}">
                        <a16:creationId xmlns:a16="http://schemas.microsoft.com/office/drawing/2014/main" id="{FA4D65EE-9B56-7403-E031-3717CE67431F}"/>
                      </a:ext>
                    </a:extLst>
                  </p:cNvPr>
                  <p:cNvSpPr txBox="1"/>
                  <p:nvPr/>
                </p:nvSpPr>
                <p:spPr>
                  <a:xfrm>
                    <a:off x="3502242" y="3790057"/>
                    <a:ext cx="518091"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86" name="Tekstfelt 1885">
                    <a:extLst>
                      <a:ext uri="{FF2B5EF4-FFF2-40B4-BE49-F238E27FC236}">
                        <a16:creationId xmlns:a16="http://schemas.microsoft.com/office/drawing/2014/main" id="{4572C27A-2317-6F69-F292-47347CBBEFB2}"/>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87" name="Tekstfelt 1886">
                    <a:extLst>
                      <a:ext uri="{FF2B5EF4-FFF2-40B4-BE49-F238E27FC236}">
                        <a16:creationId xmlns:a16="http://schemas.microsoft.com/office/drawing/2014/main" id="{D67D0614-7E74-8671-61BD-E1D0D0FD9EAD}"/>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88" name="Tekstfelt 1887">
                    <a:extLst>
                      <a:ext uri="{FF2B5EF4-FFF2-40B4-BE49-F238E27FC236}">
                        <a16:creationId xmlns:a16="http://schemas.microsoft.com/office/drawing/2014/main" id="{A370EC11-AB3F-539A-96BD-0388EB4A8C88}"/>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89" name="Tekstfelt 1888">
                    <a:extLst>
                      <a:ext uri="{FF2B5EF4-FFF2-40B4-BE49-F238E27FC236}">
                        <a16:creationId xmlns:a16="http://schemas.microsoft.com/office/drawing/2014/main" id="{8501801E-9454-F078-AD8D-1499A3F15C51}"/>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90" name="Tekstfelt 1889">
                    <a:extLst>
                      <a:ext uri="{FF2B5EF4-FFF2-40B4-BE49-F238E27FC236}">
                        <a16:creationId xmlns:a16="http://schemas.microsoft.com/office/drawing/2014/main" id="{87666A71-82F5-3FD5-9302-DCEB014996AD}"/>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91" name="Tekstfelt 1890">
                    <a:extLst>
                      <a:ext uri="{FF2B5EF4-FFF2-40B4-BE49-F238E27FC236}">
                        <a16:creationId xmlns:a16="http://schemas.microsoft.com/office/drawing/2014/main" id="{F0C6456E-B4AC-3A17-7C91-00333FD895AC}"/>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92" name="Tekstfelt 1891">
                    <a:extLst>
                      <a:ext uri="{FF2B5EF4-FFF2-40B4-BE49-F238E27FC236}">
                        <a16:creationId xmlns:a16="http://schemas.microsoft.com/office/drawing/2014/main" id="{9A5FB2F2-8CA1-FCEF-17B7-38459A454151}"/>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93" name="Tekstfelt 1892">
                    <a:extLst>
                      <a:ext uri="{FF2B5EF4-FFF2-40B4-BE49-F238E27FC236}">
                        <a16:creationId xmlns:a16="http://schemas.microsoft.com/office/drawing/2014/main" id="{AFB6616D-F841-CF78-4A9D-8FDC23FA9A39}"/>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94" name="Tekstfelt 1893">
                    <a:extLst>
                      <a:ext uri="{FF2B5EF4-FFF2-40B4-BE49-F238E27FC236}">
                        <a16:creationId xmlns:a16="http://schemas.microsoft.com/office/drawing/2014/main" id="{FB300A9B-BE60-AB1F-401B-E5208E44EF30}"/>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95" name="Tekstfelt 1894">
                    <a:extLst>
                      <a:ext uri="{FF2B5EF4-FFF2-40B4-BE49-F238E27FC236}">
                        <a16:creationId xmlns:a16="http://schemas.microsoft.com/office/drawing/2014/main" id="{3DC082E8-7BD5-540B-EA52-C4995FFB54FC}"/>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96" name="Tekstfelt 1895">
                    <a:extLst>
                      <a:ext uri="{FF2B5EF4-FFF2-40B4-BE49-F238E27FC236}">
                        <a16:creationId xmlns:a16="http://schemas.microsoft.com/office/drawing/2014/main" id="{AE035A6F-0DAF-8C14-B8F3-519D706F87C0}"/>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97" name="Tekstfelt 1896">
                    <a:extLst>
                      <a:ext uri="{FF2B5EF4-FFF2-40B4-BE49-F238E27FC236}">
                        <a16:creationId xmlns:a16="http://schemas.microsoft.com/office/drawing/2014/main" id="{5FF871C5-782C-87A1-0BD5-FC926A5B4FA3}"/>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898" name="Tekstfelt 1897">
                    <a:extLst>
                      <a:ext uri="{FF2B5EF4-FFF2-40B4-BE49-F238E27FC236}">
                        <a16:creationId xmlns:a16="http://schemas.microsoft.com/office/drawing/2014/main" id="{7510FAFF-DD62-E625-4A49-9B301A82C2E4}"/>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899" name="Tekstfelt 1898">
                    <a:extLst>
                      <a:ext uri="{FF2B5EF4-FFF2-40B4-BE49-F238E27FC236}">
                        <a16:creationId xmlns:a16="http://schemas.microsoft.com/office/drawing/2014/main" id="{E10B84D3-22F7-6525-252C-78F3E2777646}"/>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00" name="Tekstfelt 1899">
                    <a:extLst>
                      <a:ext uri="{FF2B5EF4-FFF2-40B4-BE49-F238E27FC236}">
                        <a16:creationId xmlns:a16="http://schemas.microsoft.com/office/drawing/2014/main" id="{4B8E6470-1C21-33A1-94F2-832F583F29A3}"/>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68" name="Tekstfelt 1867">
                  <a:extLst>
                    <a:ext uri="{FF2B5EF4-FFF2-40B4-BE49-F238E27FC236}">
                      <a16:creationId xmlns:a16="http://schemas.microsoft.com/office/drawing/2014/main" id="{79D989B9-6EAD-39B5-0DE9-0048DAAFB7F0}"/>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69" name="Tekstfelt 1868">
                  <a:extLst>
                    <a:ext uri="{FF2B5EF4-FFF2-40B4-BE49-F238E27FC236}">
                      <a16:creationId xmlns:a16="http://schemas.microsoft.com/office/drawing/2014/main" id="{6C4652B6-D801-DA36-5010-286BCE3B5469}"/>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70" name="Tekstfelt 1869">
                  <a:extLst>
                    <a:ext uri="{FF2B5EF4-FFF2-40B4-BE49-F238E27FC236}">
                      <a16:creationId xmlns:a16="http://schemas.microsoft.com/office/drawing/2014/main" id="{8E43F638-C007-29DE-7576-58968C5F8280}"/>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2" name="Gruppe 1831">
                <a:extLst>
                  <a:ext uri="{FF2B5EF4-FFF2-40B4-BE49-F238E27FC236}">
                    <a16:creationId xmlns:a16="http://schemas.microsoft.com/office/drawing/2014/main" id="{C238B3B6-4956-EB64-4745-B9C95AB03C8C}"/>
                  </a:ext>
                </a:extLst>
              </p:cNvPr>
              <p:cNvGrpSpPr/>
              <p:nvPr/>
            </p:nvGrpSpPr>
            <p:grpSpPr>
              <a:xfrm>
                <a:off x="-136438" y="1476215"/>
                <a:ext cx="641389" cy="4783755"/>
                <a:chOff x="2892468" y="1465533"/>
                <a:chExt cx="641389" cy="4783755"/>
              </a:xfrm>
            </p:grpSpPr>
            <p:grpSp>
              <p:nvGrpSpPr>
                <p:cNvPr id="1833" name="Gruppe 1832">
                  <a:extLst>
                    <a:ext uri="{FF2B5EF4-FFF2-40B4-BE49-F238E27FC236}">
                      <a16:creationId xmlns:a16="http://schemas.microsoft.com/office/drawing/2014/main" id="{71BE0206-DBDF-0D11-A176-6ADA6E4B30B9}"/>
                    </a:ext>
                  </a:extLst>
                </p:cNvPr>
                <p:cNvGrpSpPr/>
                <p:nvPr/>
              </p:nvGrpSpPr>
              <p:grpSpPr>
                <a:xfrm>
                  <a:off x="2892468" y="1465533"/>
                  <a:ext cx="641389" cy="4783755"/>
                  <a:chOff x="3475384" y="1620949"/>
                  <a:chExt cx="641389" cy="4783755"/>
                </a:xfrm>
              </p:grpSpPr>
              <p:sp>
                <p:nvSpPr>
                  <p:cNvPr id="1837" name="Tekstfelt 1836">
                    <a:extLst>
                      <a:ext uri="{FF2B5EF4-FFF2-40B4-BE49-F238E27FC236}">
                        <a16:creationId xmlns:a16="http://schemas.microsoft.com/office/drawing/2014/main" id="{656E0BDF-C135-982D-5D2F-179B7CE3F4D4}"/>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38" name="Tekstfelt 1837">
                    <a:extLst>
                      <a:ext uri="{FF2B5EF4-FFF2-40B4-BE49-F238E27FC236}">
                        <a16:creationId xmlns:a16="http://schemas.microsoft.com/office/drawing/2014/main" id="{853391A4-49A0-2CC9-0EA7-4061F5B5227D}"/>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39" name="Tekstfelt 1838">
                    <a:extLst>
                      <a:ext uri="{FF2B5EF4-FFF2-40B4-BE49-F238E27FC236}">
                        <a16:creationId xmlns:a16="http://schemas.microsoft.com/office/drawing/2014/main" id="{26121A58-76A4-2EF1-2F63-7B8D86892355}"/>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40" name="Tekstfelt 1839">
                    <a:extLst>
                      <a:ext uri="{FF2B5EF4-FFF2-40B4-BE49-F238E27FC236}">
                        <a16:creationId xmlns:a16="http://schemas.microsoft.com/office/drawing/2014/main" id="{BB46D2E4-989C-A5FF-E957-2303534DFC18}"/>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41" name="Tekstfelt 1840">
                    <a:extLst>
                      <a:ext uri="{FF2B5EF4-FFF2-40B4-BE49-F238E27FC236}">
                        <a16:creationId xmlns:a16="http://schemas.microsoft.com/office/drawing/2014/main" id="{9D87E3A0-0378-28D5-6B78-1F49FD8CA3F5}"/>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42" name="Tekstfelt 1841">
                    <a:extLst>
                      <a:ext uri="{FF2B5EF4-FFF2-40B4-BE49-F238E27FC236}">
                        <a16:creationId xmlns:a16="http://schemas.microsoft.com/office/drawing/2014/main" id="{42085CB9-F660-9157-1A7A-3B65FBC750CD}"/>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43" name="Tekstfelt 1842">
                    <a:extLst>
                      <a:ext uri="{FF2B5EF4-FFF2-40B4-BE49-F238E27FC236}">
                        <a16:creationId xmlns:a16="http://schemas.microsoft.com/office/drawing/2014/main" id="{0CF2D855-BB96-CBEB-2AF7-47066496212B}"/>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44" name="Tekstfelt 1843">
                    <a:extLst>
                      <a:ext uri="{FF2B5EF4-FFF2-40B4-BE49-F238E27FC236}">
                        <a16:creationId xmlns:a16="http://schemas.microsoft.com/office/drawing/2014/main" id="{DEE84849-52AC-55C3-D003-02E71828A731}"/>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45" name="Tekstfelt 1844">
                    <a:extLst>
                      <a:ext uri="{FF2B5EF4-FFF2-40B4-BE49-F238E27FC236}">
                        <a16:creationId xmlns:a16="http://schemas.microsoft.com/office/drawing/2014/main" id="{C5691E9C-BC23-1EDA-AE6E-E52143874442}"/>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46" name="Tekstfelt 1845">
                    <a:extLst>
                      <a:ext uri="{FF2B5EF4-FFF2-40B4-BE49-F238E27FC236}">
                        <a16:creationId xmlns:a16="http://schemas.microsoft.com/office/drawing/2014/main" id="{055FED7C-AD10-B878-F42C-206763B17893}"/>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47" name="Tekstfelt 1846">
                    <a:extLst>
                      <a:ext uri="{FF2B5EF4-FFF2-40B4-BE49-F238E27FC236}">
                        <a16:creationId xmlns:a16="http://schemas.microsoft.com/office/drawing/2014/main" id="{5E6B153D-996A-72D6-3B84-67C134CBF761}"/>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48" name="Tekstfelt 1847">
                    <a:extLst>
                      <a:ext uri="{FF2B5EF4-FFF2-40B4-BE49-F238E27FC236}">
                        <a16:creationId xmlns:a16="http://schemas.microsoft.com/office/drawing/2014/main" id="{B14CF183-1B9E-9911-2937-1B7B94A94154}"/>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49" name="Tekstfelt 1848">
                    <a:extLst>
                      <a:ext uri="{FF2B5EF4-FFF2-40B4-BE49-F238E27FC236}">
                        <a16:creationId xmlns:a16="http://schemas.microsoft.com/office/drawing/2014/main" id="{CE3A288E-49BA-C3A2-14E5-8F36F1010557}"/>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50" name="Tekstfelt 1849">
                    <a:extLst>
                      <a:ext uri="{FF2B5EF4-FFF2-40B4-BE49-F238E27FC236}">
                        <a16:creationId xmlns:a16="http://schemas.microsoft.com/office/drawing/2014/main" id="{A93B2F8E-C7EF-39DC-850F-1AA866BBF90E}"/>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51" name="Tekstfelt 1850">
                    <a:extLst>
                      <a:ext uri="{FF2B5EF4-FFF2-40B4-BE49-F238E27FC236}">
                        <a16:creationId xmlns:a16="http://schemas.microsoft.com/office/drawing/2014/main" id="{FEA6E379-22D5-BBED-34D2-43382B85DEBB}"/>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52" name="Tekstfelt 1851">
                    <a:extLst>
                      <a:ext uri="{FF2B5EF4-FFF2-40B4-BE49-F238E27FC236}">
                        <a16:creationId xmlns:a16="http://schemas.microsoft.com/office/drawing/2014/main" id="{83B37DE3-0784-58B0-8CCF-B3E5D29156DF}"/>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53" name="Tekstfelt 1852">
                    <a:extLst>
                      <a:ext uri="{FF2B5EF4-FFF2-40B4-BE49-F238E27FC236}">
                        <a16:creationId xmlns:a16="http://schemas.microsoft.com/office/drawing/2014/main" id="{172C974A-C162-4869-04E7-E9EFF70B199B}"/>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54" name="Tekstfelt 1853">
                    <a:extLst>
                      <a:ext uri="{FF2B5EF4-FFF2-40B4-BE49-F238E27FC236}">
                        <a16:creationId xmlns:a16="http://schemas.microsoft.com/office/drawing/2014/main" id="{5325FF1F-17F0-8B31-0C8F-C371AFE993EC}"/>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55" name="Tekstfelt 1854">
                    <a:extLst>
                      <a:ext uri="{FF2B5EF4-FFF2-40B4-BE49-F238E27FC236}">
                        <a16:creationId xmlns:a16="http://schemas.microsoft.com/office/drawing/2014/main" id="{B1FC084B-7F40-9710-EDDF-3570AC5EF4EB}"/>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56" name="Tekstfelt 1855">
                    <a:extLst>
                      <a:ext uri="{FF2B5EF4-FFF2-40B4-BE49-F238E27FC236}">
                        <a16:creationId xmlns:a16="http://schemas.microsoft.com/office/drawing/2014/main" id="{3A492542-054A-0282-0996-D286E48A6A8D}"/>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57" name="Tekstfelt 1856">
                    <a:extLst>
                      <a:ext uri="{FF2B5EF4-FFF2-40B4-BE49-F238E27FC236}">
                        <a16:creationId xmlns:a16="http://schemas.microsoft.com/office/drawing/2014/main" id="{7BF5995B-9DCB-44BF-9002-83725675E6AE}"/>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58" name="Tekstfelt 1857">
                    <a:extLst>
                      <a:ext uri="{FF2B5EF4-FFF2-40B4-BE49-F238E27FC236}">
                        <a16:creationId xmlns:a16="http://schemas.microsoft.com/office/drawing/2014/main" id="{BB78FED5-5162-E8A6-1769-C7040D88D510}"/>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59" name="Tekstfelt 1858">
                    <a:extLst>
                      <a:ext uri="{FF2B5EF4-FFF2-40B4-BE49-F238E27FC236}">
                        <a16:creationId xmlns:a16="http://schemas.microsoft.com/office/drawing/2014/main" id="{C7DF8110-B027-47FE-4B2B-9FBB9C65C00A}"/>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60" name="Tekstfelt 1859">
                    <a:extLst>
                      <a:ext uri="{FF2B5EF4-FFF2-40B4-BE49-F238E27FC236}">
                        <a16:creationId xmlns:a16="http://schemas.microsoft.com/office/drawing/2014/main" id="{9BAAA1E3-D7DE-BCFA-A9DE-7643D53206DE}"/>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61" name="Tekstfelt 1860">
                    <a:extLst>
                      <a:ext uri="{FF2B5EF4-FFF2-40B4-BE49-F238E27FC236}">
                        <a16:creationId xmlns:a16="http://schemas.microsoft.com/office/drawing/2014/main" id="{7FF44AFC-60EA-4538-37F2-4B7971F3B9A8}"/>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62" name="Tekstfelt 1861">
                    <a:extLst>
                      <a:ext uri="{FF2B5EF4-FFF2-40B4-BE49-F238E27FC236}">
                        <a16:creationId xmlns:a16="http://schemas.microsoft.com/office/drawing/2014/main" id="{B4FED485-24C5-D606-D0AB-4030F9AC7F35}"/>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63" name="Tekstfelt 1862">
                    <a:extLst>
                      <a:ext uri="{FF2B5EF4-FFF2-40B4-BE49-F238E27FC236}">
                        <a16:creationId xmlns:a16="http://schemas.microsoft.com/office/drawing/2014/main" id="{669FE9AA-B18D-E17A-0F56-53FE934C7F91}"/>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864" name="Tekstfelt 1863">
                    <a:extLst>
                      <a:ext uri="{FF2B5EF4-FFF2-40B4-BE49-F238E27FC236}">
                        <a16:creationId xmlns:a16="http://schemas.microsoft.com/office/drawing/2014/main" id="{2F593C0F-67B2-9AEC-657A-2847FFA6FAA8}"/>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865" name="Tekstfelt 1864">
                    <a:extLst>
                      <a:ext uri="{FF2B5EF4-FFF2-40B4-BE49-F238E27FC236}">
                        <a16:creationId xmlns:a16="http://schemas.microsoft.com/office/drawing/2014/main" id="{BC400EB6-CD69-8E60-DBE9-619D6E698BC1}"/>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866" name="Tekstfelt 1865">
                    <a:extLst>
                      <a:ext uri="{FF2B5EF4-FFF2-40B4-BE49-F238E27FC236}">
                        <a16:creationId xmlns:a16="http://schemas.microsoft.com/office/drawing/2014/main" id="{6E266372-5AE4-0AFC-4DAD-06EC411FAB64}"/>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34" name="Tekstfelt 1833">
                  <a:extLst>
                    <a:ext uri="{FF2B5EF4-FFF2-40B4-BE49-F238E27FC236}">
                      <a16:creationId xmlns:a16="http://schemas.microsoft.com/office/drawing/2014/main" id="{8A0C08C2-52DE-C357-7F44-E157B1B94D1A}"/>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35" name="Tekstfelt 1834">
                  <a:extLst>
                    <a:ext uri="{FF2B5EF4-FFF2-40B4-BE49-F238E27FC236}">
                      <a16:creationId xmlns:a16="http://schemas.microsoft.com/office/drawing/2014/main" id="{DD454100-385C-3D2D-0500-0ADB7B071C38}"/>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36" name="Tekstfelt 1835">
                  <a:extLst>
                    <a:ext uri="{FF2B5EF4-FFF2-40B4-BE49-F238E27FC236}">
                      <a16:creationId xmlns:a16="http://schemas.microsoft.com/office/drawing/2014/main" id="{5DBF92B8-CB29-33EC-645A-9423CDE38A45}"/>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grpSp>
          <p:nvGrpSpPr>
            <p:cNvPr id="1639" name="Gruppe 1638">
              <a:extLst>
                <a:ext uri="{FF2B5EF4-FFF2-40B4-BE49-F238E27FC236}">
                  <a16:creationId xmlns:a16="http://schemas.microsoft.com/office/drawing/2014/main" id="{0EBEC13B-F194-4989-517D-DE8C1997BC34}"/>
                </a:ext>
              </a:extLst>
            </p:cNvPr>
            <p:cNvGrpSpPr/>
            <p:nvPr/>
          </p:nvGrpSpPr>
          <p:grpSpPr>
            <a:xfrm>
              <a:off x="5963854" y="1104575"/>
              <a:ext cx="370381" cy="4993054"/>
              <a:chOff x="2872610" y="306025"/>
              <a:chExt cx="370381" cy="4993054"/>
            </a:xfrm>
          </p:grpSpPr>
          <p:grpSp>
            <p:nvGrpSpPr>
              <p:cNvPr id="1792" name="Gruppe 1791">
                <a:extLst>
                  <a:ext uri="{FF2B5EF4-FFF2-40B4-BE49-F238E27FC236}">
                    <a16:creationId xmlns:a16="http://schemas.microsoft.com/office/drawing/2014/main" id="{2586FEA6-9AE3-9D7B-2170-6B2D071E07C5}"/>
                  </a:ext>
                </a:extLst>
              </p:cNvPr>
              <p:cNvGrpSpPr/>
              <p:nvPr/>
            </p:nvGrpSpPr>
            <p:grpSpPr>
              <a:xfrm>
                <a:off x="2872610" y="306025"/>
                <a:ext cx="370381" cy="4993054"/>
                <a:chOff x="3456275" y="891802"/>
                <a:chExt cx="370381" cy="4993054"/>
              </a:xfrm>
            </p:grpSpPr>
            <p:sp>
              <p:nvSpPr>
                <p:cNvPr id="1794" name="Tekstfelt 1793">
                  <a:extLst>
                    <a:ext uri="{FF2B5EF4-FFF2-40B4-BE49-F238E27FC236}">
                      <a16:creationId xmlns:a16="http://schemas.microsoft.com/office/drawing/2014/main" id="{4E3A73D1-0F35-FC0D-5D9A-F531534EC60D}"/>
                    </a:ext>
                  </a:extLst>
                </p:cNvPr>
                <p:cNvSpPr txBox="1"/>
                <p:nvPr/>
              </p:nvSpPr>
              <p:spPr>
                <a:xfrm>
                  <a:off x="3456275" y="891802"/>
                  <a:ext cx="348172" cy="215444"/>
                </a:xfrm>
                <a:prstGeom prst="rect">
                  <a:avLst/>
                </a:prstGeom>
                <a:noFill/>
              </p:spPr>
              <p:txBody>
                <a:bodyPr wrap="none" rtlCol="0">
                  <a:spAutoFit/>
                </a:bodyPr>
                <a:lstStyle/>
                <a:p>
                  <a:r>
                    <a:rPr lang="da-DK" sz="800" dirty="0"/>
                    <a:t>229</a:t>
                  </a:r>
                </a:p>
              </p:txBody>
            </p:sp>
            <p:sp>
              <p:nvSpPr>
                <p:cNvPr id="1795" name="Tekstfelt 1794">
                  <a:extLst>
                    <a:ext uri="{FF2B5EF4-FFF2-40B4-BE49-F238E27FC236}">
                      <a16:creationId xmlns:a16="http://schemas.microsoft.com/office/drawing/2014/main" id="{EC0C8BB8-5BD0-F1BF-648C-FDBB65B66AA8}"/>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96" name="Tekstfelt 1795">
                  <a:extLst>
                    <a:ext uri="{FF2B5EF4-FFF2-40B4-BE49-F238E27FC236}">
                      <a16:creationId xmlns:a16="http://schemas.microsoft.com/office/drawing/2014/main" id="{650F6017-3648-3949-E73F-ED8D6A813B3C}"/>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97" name="Tekstfelt 1796">
                  <a:extLst>
                    <a:ext uri="{FF2B5EF4-FFF2-40B4-BE49-F238E27FC236}">
                      <a16:creationId xmlns:a16="http://schemas.microsoft.com/office/drawing/2014/main" id="{A1788724-028E-9F8D-392B-ED98B838FB61}"/>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98" name="Tekstfelt 1797">
                  <a:extLst>
                    <a:ext uri="{FF2B5EF4-FFF2-40B4-BE49-F238E27FC236}">
                      <a16:creationId xmlns:a16="http://schemas.microsoft.com/office/drawing/2014/main" id="{9536C3DA-4D32-468C-EFD8-DB161155F1FC}"/>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99" name="Tekstfelt 1798">
                  <a:extLst>
                    <a:ext uri="{FF2B5EF4-FFF2-40B4-BE49-F238E27FC236}">
                      <a16:creationId xmlns:a16="http://schemas.microsoft.com/office/drawing/2014/main" id="{3BA2B762-6FC6-FABC-C2AE-7B5AF286ABD9}"/>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800" name="Tekstfelt 1799">
                  <a:extLst>
                    <a:ext uri="{FF2B5EF4-FFF2-40B4-BE49-F238E27FC236}">
                      <a16:creationId xmlns:a16="http://schemas.microsoft.com/office/drawing/2014/main" id="{1F8A8064-BD92-D20A-B3AE-6974D0AD7AA9}"/>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801" name="Tekstfelt 1800">
                  <a:extLst>
                    <a:ext uri="{FF2B5EF4-FFF2-40B4-BE49-F238E27FC236}">
                      <a16:creationId xmlns:a16="http://schemas.microsoft.com/office/drawing/2014/main" id="{CF6AC170-D388-2CAD-117A-78EA17DD3894}"/>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802" name="Tekstfelt 1801">
                  <a:extLst>
                    <a:ext uri="{FF2B5EF4-FFF2-40B4-BE49-F238E27FC236}">
                      <a16:creationId xmlns:a16="http://schemas.microsoft.com/office/drawing/2014/main" id="{F0385E36-7B60-01C2-4261-79C52ACCF1A4}"/>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803" name="Tekstfelt 1802">
                  <a:extLst>
                    <a:ext uri="{FF2B5EF4-FFF2-40B4-BE49-F238E27FC236}">
                      <a16:creationId xmlns:a16="http://schemas.microsoft.com/office/drawing/2014/main" id="{2602C83A-78E8-6444-83BD-E879D55FDD65}"/>
                    </a:ext>
                  </a:extLst>
                </p:cNvPr>
                <p:cNvSpPr txBox="1"/>
                <p:nvPr/>
              </p:nvSpPr>
              <p:spPr>
                <a:xfrm>
                  <a:off x="3478484" y="5669412"/>
                  <a:ext cx="348172" cy="215444"/>
                </a:xfrm>
                <a:prstGeom prst="rect">
                  <a:avLst/>
                </a:prstGeom>
                <a:noFill/>
              </p:spPr>
              <p:txBody>
                <a:bodyPr wrap="none" rtlCol="0">
                  <a:spAutoFit/>
                </a:bodyPr>
                <a:lstStyle/>
                <a:p>
                  <a:r>
                    <a:rPr lang="da-DK" sz="800" dirty="0"/>
                    <a:t>218</a:t>
                  </a:r>
                </a:p>
              </p:txBody>
            </p:sp>
            <p:sp>
              <p:nvSpPr>
                <p:cNvPr id="1804" name="Tekstfelt 1803">
                  <a:extLst>
                    <a:ext uri="{FF2B5EF4-FFF2-40B4-BE49-F238E27FC236}">
                      <a16:creationId xmlns:a16="http://schemas.microsoft.com/office/drawing/2014/main" id="{00B95956-8D77-578B-E836-23A3B235BEBD}"/>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93" name="Tekstfelt 1792">
                <a:extLst>
                  <a:ext uri="{FF2B5EF4-FFF2-40B4-BE49-F238E27FC236}">
                    <a16:creationId xmlns:a16="http://schemas.microsoft.com/office/drawing/2014/main" id="{38216B9A-A95D-2A65-922E-8BC34FB96D6F}"/>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0" name="Gruppe 1639">
              <a:extLst>
                <a:ext uri="{FF2B5EF4-FFF2-40B4-BE49-F238E27FC236}">
                  <a16:creationId xmlns:a16="http://schemas.microsoft.com/office/drawing/2014/main" id="{A74705C1-EB65-9028-9024-C47D4414BE74}"/>
                </a:ext>
              </a:extLst>
            </p:cNvPr>
            <p:cNvGrpSpPr/>
            <p:nvPr/>
          </p:nvGrpSpPr>
          <p:grpSpPr>
            <a:xfrm>
              <a:off x="5539997" y="1121144"/>
              <a:ext cx="367348" cy="4968599"/>
              <a:chOff x="2884750" y="735002"/>
              <a:chExt cx="367348" cy="4968599"/>
            </a:xfrm>
          </p:grpSpPr>
          <p:grpSp>
            <p:nvGrpSpPr>
              <p:cNvPr id="1779" name="Gruppe 1778">
                <a:extLst>
                  <a:ext uri="{FF2B5EF4-FFF2-40B4-BE49-F238E27FC236}">
                    <a16:creationId xmlns:a16="http://schemas.microsoft.com/office/drawing/2014/main" id="{08F15728-09BD-77F3-FDD1-26883422F70F}"/>
                  </a:ext>
                </a:extLst>
              </p:cNvPr>
              <p:cNvGrpSpPr/>
              <p:nvPr/>
            </p:nvGrpSpPr>
            <p:grpSpPr>
              <a:xfrm>
                <a:off x="2884750" y="1168460"/>
                <a:ext cx="367348" cy="4535141"/>
                <a:chOff x="3468415" y="1754237"/>
                <a:chExt cx="367348" cy="4535141"/>
              </a:xfrm>
            </p:grpSpPr>
            <p:sp>
              <p:nvSpPr>
                <p:cNvPr id="1781" name="Tekstfelt 1780">
                  <a:extLst>
                    <a:ext uri="{FF2B5EF4-FFF2-40B4-BE49-F238E27FC236}">
                      <a16:creationId xmlns:a16="http://schemas.microsoft.com/office/drawing/2014/main" id="{C640FF49-0292-5A20-64E4-EA7BC98208A7}"/>
                    </a:ext>
                  </a:extLst>
                </p:cNvPr>
                <p:cNvSpPr txBox="1"/>
                <p:nvPr/>
              </p:nvSpPr>
              <p:spPr>
                <a:xfrm>
                  <a:off x="3487591" y="6073934"/>
                  <a:ext cx="348172" cy="215444"/>
                </a:xfrm>
                <a:prstGeom prst="rect">
                  <a:avLst/>
                </a:prstGeom>
                <a:noFill/>
              </p:spPr>
              <p:txBody>
                <a:bodyPr wrap="none" rtlCol="0">
                  <a:spAutoFit/>
                </a:bodyPr>
                <a:lstStyle/>
                <a:p>
                  <a:r>
                    <a:rPr lang="da-DK" sz="800" dirty="0"/>
                    <a:t>229</a:t>
                  </a:r>
                </a:p>
              </p:txBody>
            </p:sp>
            <p:sp>
              <p:nvSpPr>
                <p:cNvPr id="1782" name="Tekstfelt 1781">
                  <a:extLst>
                    <a:ext uri="{FF2B5EF4-FFF2-40B4-BE49-F238E27FC236}">
                      <a16:creationId xmlns:a16="http://schemas.microsoft.com/office/drawing/2014/main" id="{38068873-11C3-1E28-5971-D4EAE209F245}"/>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83" name="Tekstfelt 1782">
                  <a:extLst>
                    <a:ext uri="{FF2B5EF4-FFF2-40B4-BE49-F238E27FC236}">
                      <a16:creationId xmlns:a16="http://schemas.microsoft.com/office/drawing/2014/main" id="{D4178AF9-34F1-D3FA-18D5-A649B6D42D33}"/>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84" name="Tekstfelt 1783">
                  <a:extLst>
                    <a:ext uri="{FF2B5EF4-FFF2-40B4-BE49-F238E27FC236}">
                      <a16:creationId xmlns:a16="http://schemas.microsoft.com/office/drawing/2014/main" id="{B58BDA43-2EFB-9C83-7917-DF5206EFE110}"/>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85" name="Tekstfelt 1784">
                  <a:extLst>
                    <a:ext uri="{FF2B5EF4-FFF2-40B4-BE49-F238E27FC236}">
                      <a16:creationId xmlns:a16="http://schemas.microsoft.com/office/drawing/2014/main" id="{5F7E5EC6-6A33-3459-4FB5-F55574B632A0}"/>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86" name="Tekstfelt 1785">
                  <a:extLst>
                    <a:ext uri="{FF2B5EF4-FFF2-40B4-BE49-F238E27FC236}">
                      <a16:creationId xmlns:a16="http://schemas.microsoft.com/office/drawing/2014/main" id="{76607558-B13E-E869-EE85-35894FCF30CF}"/>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87" name="Tekstfelt 1786">
                  <a:extLst>
                    <a:ext uri="{FF2B5EF4-FFF2-40B4-BE49-F238E27FC236}">
                      <a16:creationId xmlns:a16="http://schemas.microsoft.com/office/drawing/2014/main" id="{619D985E-806A-3530-F60E-CA80DFB0A992}"/>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88" name="Tekstfelt 1787">
                  <a:extLst>
                    <a:ext uri="{FF2B5EF4-FFF2-40B4-BE49-F238E27FC236}">
                      <a16:creationId xmlns:a16="http://schemas.microsoft.com/office/drawing/2014/main" id="{E1C5E807-50A0-9BCD-47F4-748A3F0F9A6A}"/>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89" name="Tekstfelt 1788">
                  <a:extLst>
                    <a:ext uri="{FF2B5EF4-FFF2-40B4-BE49-F238E27FC236}">
                      <a16:creationId xmlns:a16="http://schemas.microsoft.com/office/drawing/2014/main" id="{AB42037D-6292-4E0D-C93D-67ADB184E2F5}"/>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90" name="Tekstfelt 1789">
                  <a:extLst>
                    <a:ext uri="{FF2B5EF4-FFF2-40B4-BE49-F238E27FC236}">
                      <a16:creationId xmlns:a16="http://schemas.microsoft.com/office/drawing/2014/main" id="{BB676806-FE41-39FB-D05E-CF234E7A1F99}"/>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91" name="Tekstfelt 1790">
                  <a:extLst>
                    <a:ext uri="{FF2B5EF4-FFF2-40B4-BE49-F238E27FC236}">
                      <a16:creationId xmlns:a16="http://schemas.microsoft.com/office/drawing/2014/main" id="{BCD69FF4-FAC3-A8D5-5906-3B5F93F5015D}"/>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80" name="Tekstfelt 1779">
                <a:extLst>
                  <a:ext uri="{FF2B5EF4-FFF2-40B4-BE49-F238E27FC236}">
                    <a16:creationId xmlns:a16="http://schemas.microsoft.com/office/drawing/2014/main" id="{3FF2AE43-FDAC-225B-2EB3-B6021C9BCBB6}"/>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1" name="Gruppe 1640">
              <a:extLst>
                <a:ext uri="{FF2B5EF4-FFF2-40B4-BE49-F238E27FC236}">
                  <a16:creationId xmlns:a16="http://schemas.microsoft.com/office/drawing/2014/main" id="{9DFDF423-3F4F-B578-243B-CEEA7D9B5E73}"/>
                </a:ext>
              </a:extLst>
            </p:cNvPr>
            <p:cNvGrpSpPr/>
            <p:nvPr/>
          </p:nvGrpSpPr>
          <p:grpSpPr>
            <a:xfrm>
              <a:off x="4671957" y="1121816"/>
              <a:ext cx="368493" cy="4975623"/>
              <a:chOff x="2884750" y="1599890"/>
              <a:chExt cx="368493" cy="4975623"/>
            </a:xfrm>
          </p:grpSpPr>
          <p:grpSp>
            <p:nvGrpSpPr>
              <p:cNvPr id="1766" name="Gruppe 1765">
                <a:extLst>
                  <a:ext uri="{FF2B5EF4-FFF2-40B4-BE49-F238E27FC236}">
                    <a16:creationId xmlns:a16="http://schemas.microsoft.com/office/drawing/2014/main" id="{6B832694-8079-BDB9-3459-246231E474F2}"/>
                  </a:ext>
                </a:extLst>
              </p:cNvPr>
              <p:cNvGrpSpPr/>
              <p:nvPr/>
            </p:nvGrpSpPr>
            <p:grpSpPr>
              <a:xfrm>
                <a:off x="2884750" y="1599890"/>
                <a:ext cx="367348" cy="4975623"/>
                <a:chOff x="3468415" y="2185667"/>
                <a:chExt cx="367348" cy="4975623"/>
              </a:xfrm>
            </p:grpSpPr>
            <p:sp>
              <p:nvSpPr>
                <p:cNvPr id="1768" name="Tekstfelt 1767">
                  <a:extLst>
                    <a:ext uri="{FF2B5EF4-FFF2-40B4-BE49-F238E27FC236}">
                      <a16:creationId xmlns:a16="http://schemas.microsoft.com/office/drawing/2014/main" id="{AAA8C634-DBD1-62F7-9469-06110B52849E}"/>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69" name="Tekstfelt 1768">
                  <a:extLst>
                    <a:ext uri="{FF2B5EF4-FFF2-40B4-BE49-F238E27FC236}">
                      <a16:creationId xmlns:a16="http://schemas.microsoft.com/office/drawing/2014/main" id="{4F5B07EE-3ED6-27A7-B822-3347916200C2}"/>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70" name="Tekstfelt 1769">
                  <a:extLst>
                    <a:ext uri="{FF2B5EF4-FFF2-40B4-BE49-F238E27FC236}">
                      <a16:creationId xmlns:a16="http://schemas.microsoft.com/office/drawing/2014/main" id="{B58CC979-30D8-E71D-1EEF-CAF462D010D2}"/>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71" name="Tekstfelt 1770">
                  <a:extLst>
                    <a:ext uri="{FF2B5EF4-FFF2-40B4-BE49-F238E27FC236}">
                      <a16:creationId xmlns:a16="http://schemas.microsoft.com/office/drawing/2014/main" id="{5BFB04E8-2870-B93E-2E80-0E35889F3139}"/>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72" name="Tekstfelt 1771">
                  <a:extLst>
                    <a:ext uri="{FF2B5EF4-FFF2-40B4-BE49-F238E27FC236}">
                      <a16:creationId xmlns:a16="http://schemas.microsoft.com/office/drawing/2014/main" id="{D64A69F1-6DA7-1505-FB31-181AA45FCB18}"/>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73" name="Tekstfelt 1772">
                  <a:extLst>
                    <a:ext uri="{FF2B5EF4-FFF2-40B4-BE49-F238E27FC236}">
                      <a16:creationId xmlns:a16="http://schemas.microsoft.com/office/drawing/2014/main" id="{996145B3-DC12-624D-1913-FE146F7400E1}"/>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74" name="Tekstfelt 1773">
                  <a:extLst>
                    <a:ext uri="{FF2B5EF4-FFF2-40B4-BE49-F238E27FC236}">
                      <a16:creationId xmlns:a16="http://schemas.microsoft.com/office/drawing/2014/main" id="{3B36EBBB-64E3-3080-16D7-0BEF089D9025}"/>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75" name="Tekstfelt 1774">
                  <a:extLst>
                    <a:ext uri="{FF2B5EF4-FFF2-40B4-BE49-F238E27FC236}">
                      <a16:creationId xmlns:a16="http://schemas.microsoft.com/office/drawing/2014/main" id="{9CF48500-90BE-FAA9-C13B-814AFA676A1B}"/>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76" name="Tekstfelt 1775">
                  <a:extLst>
                    <a:ext uri="{FF2B5EF4-FFF2-40B4-BE49-F238E27FC236}">
                      <a16:creationId xmlns:a16="http://schemas.microsoft.com/office/drawing/2014/main" id="{430000EA-323A-F4F1-EAE7-0A2BEA046936}"/>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77" name="Tekstfelt 1776">
                  <a:extLst>
                    <a:ext uri="{FF2B5EF4-FFF2-40B4-BE49-F238E27FC236}">
                      <a16:creationId xmlns:a16="http://schemas.microsoft.com/office/drawing/2014/main" id="{3341FD69-A4FB-D4CD-3153-5D6C74F24A97}"/>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78" name="Tekstfelt 1777">
                  <a:extLst>
                    <a:ext uri="{FF2B5EF4-FFF2-40B4-BE49-F238E27FC236}">
                      <a16:creationId xmlns:a16="http://schemas.microsoft.com/office/drawing/2014/main" id="{BC375522-6894-1319-88A8-8079D63358BE}"/>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67" name="Tekstfelt 1766">
                <a:extLst>
                  <a:ext uri="{FF2B5EF4-FFF2-40B4-BE49-F238E27FC236}">
                    <a16:creationId xmlns:a16="http://schemas.microsoft.com/office/drawing/2014/main" id="{7AF56E2F-4BB4-A88E-AF29-D7DAF50986DB}"/>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2" name="Gruppe 1641">
              <a:extLst>
                <a:ext uri="{FF2B5EF4-FFF2-40B4-BE49-F238E27FC236}">
                  <a16:creationId xmlns:a16="http://schemas.microsoft.com/office/drawing/2014/main" id="{CFC3A7E4-0D1D-8675-B7E4-89584A6FEB67}"/>
                </a:ext>
              </a:extLst>
            </p:cNvPr>
            <p:cNvGrpSpPr/>
            <p:nvPr/>
          </p:nvGrpSpPr>
          <p:grpSpPr>
            <a:xfrm>
              <a:off x="4246971" y="1119665"/>
              <a:ext cx="368493" cy="4977333"/>
              <a:chOff x="2884750" y="2033560"/>
              <a:chExt cx="368493" cy="4977333"/>
            </a:xfrm>
          </p:grpSpPr>
          <p:grpSp>
            <p:nvGrpSpPr>
              <p:cNvPr id="1753" name="Gruppe 1752">
                <a:extLst>
                  <a:ext uri="{FF2B5EF4-FFF2-40B4-BE49-F238E27FC236}">
                    <a16:creationId xmlns:a16="http://schemas.microsoft.com/office/drawing/2014/main" id="{3FE6DBE8-D515-E304-E92F-77F3DE511F7E}"/>
                  </a:ext>
                </a:extLst>
              </p:cNvPr>
              <p:cNvGrpSpPr/>
              <p:nvPr/>
            </p:nvGrpSpPr>
            <p:grpSpPr>
              <a:xfrm>
                <a:off x="2884750" y="2033560"/>
                <a:ext cx="367348" cy="4977333"/>
                <a:chOff x="3468415" y="2619337"/>
                <a:chExt cx="367348" cy="4977333"/>
              </a:xfrm>
            </p:grpSpPr>
            <p:sp>
              <p:nvSpPr>
                <p:cNvPr id="1755" name="Tekstfelt 1754">
                  <a:extLst>
                    <a:ext uri="{FF2B5EF4-FFF2-40B4-BE49-F238E27FC236}">
                      <a16:creationId xmlns:a16="http://schemas.microsoft.com/office/drawing/2014/main" id="{CE5F0ACC-F785-C20B-FEBE-BCF2F6C38701}"/>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56" name="Tekstfelt 1755">
                  <a:extLst>
                    <a:ext uri="{FF2B5EF4-FFF2-40B4-BE49-F238E27FC236}">
                      <a16:creationId xmlns:a16="http://schemas.microsoft.com/office/drawing/2014/main" id="{D319F7AD-35FA-9AB0-A97C-34BF85453643}"/>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57" name="Tekstfelt 1756">
                  <a:extLst>
                    <a:ext uri="{FF2B5EF4-FFF2-40B4-BE49-F238E27FC236}">
                      <a16:creationId xmlns:a16="http://schemas.microsoft.com/office/drawing/2014/main" id="{BFA2934F-1F88-A65E-AE72-36C24559F531}"/>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58" name="Tekstfelt 1757">
                  <a:extLst>
                    <a:ext uri="{FF2B5EF4-FFF2-40B4-BE49-F238E27FC236}">
                      <a16:creationId xmlns:a16="http://schemas.microsoft.com/office/drawing/2014/main" id="{A1553985-603A-DD3F-7788-9D218C4302DC}"/>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59" name="Tekstfelt 1758">
                  <a:extLst>
                    <a:ext uri="{FF2B5EF4-FFF2-40B4-BE49-F238E27FC236}">
                      <a16:creationId xmlns:a16="http://schemas.microsoft.com/office/drawing/2014/main" id="{CDD8FA2C-13A8-0209-0EBF-0DB0609FF2B8}"/>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60" name="Tekstfelt 1759">
                  <a:extLst>
                    <a:ext uri="{FF2B5EF4-FFF2-40B4-BE49-F238E27FC236}">
                      <a16:creationId xmlns:a16="http://schemas.microsoft.com/office/drawing/2014/main" id="{D03316C9-5575-5B10-039D-93611FCF1F06}"/>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61" name="Tekstfelt 1760">
                  <a:extLst>
                    <a:ext uri="{FF2B5EF4-FFF2-40B4-BE49-F238E27FC236}">
                      <a16:creationId xmlns:a16="http://schemas.microsoft.com/office/drawing/2014/main" id="{360DF2B8-6488-D251-65F6-7FB6A2A5188C}"/>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62" name="Tekstfelt 1761">
                  <a:extLst>
                    <a:ext uri="{FF2B5EF4-FFF2-40B4-BE49-F238E27FC236}">
                      <a16:creationId xmlns:a16="http://schemas.microsoft.com/office/drawing/2014/main" id="{C8F61CB7-7903-4DBF-334B-7F9AA90CFFF9}"/>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63" name="Tekstfelt 1762">
                  <a:extLst>
                    <a:ext uri="{FF2B5EF4-FFF2-40B4-BE49-F238E27FC236}">
                      <a16:creationId xmlns:a16="http://schemas.microsoft.com/office/drawing/2014/main" id="{61AFFC75-4899-BF04-0E9E-27814168E823}"/>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64" name="Tekstfelt 1763">
                  <a:extLst>
                    <a:ext uri="{FF2B5EF4-FFF2-40B4-BE49-F238E27FC236}">
                      <a16:creationId xmlns:a16="http://schemas.microsoft.com/office/drawing/2014/main" id="{B419EA9B-55DF-EBF4-17AB-658B0896809A}"/>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65" name="Tekstfelt 1764">
                  <a:extLst>
                    <a:ext uri="{FF2B5EF4-FFF2-40B4-BE49-F238E27FC236}">
                      <a16:creationId xmlns:a16="http://schemas.microsoft.com/office/drawing/2014/main" id="{DBFB5486-A3B2-435D-7E3A-FF5D852E660A}"/>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54" name="Tekstfelt 1753">
                <a:extLst>
                  <a:ext uri="{FF2B5EF4-FFF2-40B4-BE49-F238E27FC236}">
                    <a16:creationId xmlns:a16="http://schemas.microsoft.com/office/drawing/2014/main" id="{265D9138-8CE4-12C3-7A13-F63212316F82}"/>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3" name="Gruppe 1642">
              <a:extLst>
                <a:ext uri="{FF2B5EF4-FFF2-40B4-BE49-F238E27FC236}">
                  <a16:creationId xmlns:a16="http://schemas.microsoft.com/office/drawing/2014/main" id="{625FCAB2-B464-1B26-183C-517F9C8E4ACD}"/>
                </a:ext>
              </a:extLst>
            </p:cNvPr>
            <p:cNvGrpSpPr/>
            <p:nvPr/>
          </p:nvGrpSpPr>
          <p:grpSpPr>
            <a:xfrm>
              <a:off x="3805124" y="1117111"/>
              <a:ext cx="369796" cy="4983796"/>
              <a:chOff x="2884750" y="2468352"/>
              <a:chExt cx="369796" cy="4983796"/>
            </a:xfrm>
          </p:grpSpPr>
          <p:grpSp>
            <p:nvGrpSpPr>
              <p:cNvPr id="1740" name="Gruppe 1739">
                <a:extLst>
                  <a:ext uri="{FF2B5EF4-FFF2-40B4-BE49-F238E27FC236}">
                    <a16:creationId xmlns:a16="http://schemas.microsoft.com/office/drawing/2014/main" id="{794F89E8-C214-C486-93ED-C6EACAF08B30}"/>
                  </a:ext>
                </a:extLst>
              </p:cNvPr>
              <p:cNvGrpSpPr/>
              <p:nvPr/>
            </p:nvGrpSpPr>
            <p:grpSpPr>
              <a:xfrm>
                <a:off x="2884750" y="2468352"/>
                <a:ext cx="369796" cy="4983796"/>
                <a:chOff x="3468415" y="3054129"/>
                <a:chExt cx="369796" cy="4983796"/>
              </a:xfrm>
            </p:grpSpPr>
            <p:sp>
              <p:nvSpPr>
                <p:cNvPr id="1742" name="Tekstfelt 1741">
                  <a:extLst>
                    <a:ext uri="{FF2B5EF4-FFF2-40B4-BE49-F238E27FC236}">
                      <a16:creationId xmlns:a16="http://schemas.microsoft.com/office/drawing/2014/main" id="{1FC4022F-8602-C753-B611-3B3284C15C16}"/>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43" name="Tekstfelt 1742">
                  <a:extLst>
                    <a:ext uri="{FF2B5EF4-FFF2-40B4-BE49-F238E27FC236}">
                      <a16:creationId xmlns:a16="http://schemas.microsoft.com/office/drawing/2014/main" id="{92D6EC49-BC23-8160-8AC9-C2EA430AB2ED}"/>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44" name="Tekstfelt 1743">
                  <a:extLst>
                    <a:ext uri="{FF2B5EF4-FFF2-40B4-BE49-F238E27FC236}">
                      <a16:creationId xmlns:a16="http://schemas.microsoft.com/office/drawing/2014/main" id="{2899D0E1-A92B-4CF8-4168-0EF9BA9808D5}"/>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45" name="Tekstfelt 1744">
                  <a:extLst>
                    <a:ext uri="{FF2B5EF4-FFF2-40B4-BE49-F238E27FC236}">
                      <a16:creationId xmlns:a16="http://schemas.microsoft.com/office/drawing/2014/main" id="{B5DE14CD-9855-B60F-D07C-230C610D4E31}"/>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46" name="Tekstfelt 1745">
                  <a:extLst>
                    <a:ext uri="{FF2B5EF4-FFF2-40B4-BE49-F238E27FC236}">
                      <a16:creationId xmlns:a16="http://schemas.microsoft.com/office/drawing/2014/main" id="{BC2174F5-0B58-1754-C15B-851AE2718CA3}"/>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47" name="Tekstfelt 1746">
                  <a:extLst>
                    <a:ext uri="{FF2B5EF4-FFF2-40B4-BE49-F238E27FC236}">
                      <a16:creationId xmlns:a16="http://schemas.microsoft.com/office/drawing/2014/main" id="{44C957AD-D2F5-7F8B-7A23-68B1E04F18C0}"/>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48" name="Tekstfelt 1747">
                  <a:extLst>
                    <a:ext uri="{FF2B5EF4-FFF2-40B4-BE49-F238E27FC236}">
                      <a16:creationId xmlns:a16="http://schemas.microsoft.com/office/drawing/2014/main" id="{933A55A6-C375-1C46-8AFC-7DCC94AF2000}"/>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49" name="Tekstfelt 1748">
                  <a:extLst>
                    <a:ext uri="{FF2B5EF4-FFF2-40B4-BE49-F238E27FC236}">
                      <a16:creationId xmlns:a16="http://schemas.microsoft.com/office/drawing/2014/main" id="{B538B2E6-B5D8-051F-D840-6B3C3E6318C9}"/>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50" name="Tekstfelt 1749">
                  <a:extLst>
                    <a:ext uri="{FF2B5EF4-FFF2-40B4-BE49-F238E27FC236}">
                      <a16:creationId xmlns:a16="http://schemas.microsoft.com/office/drawing/2014/main" id="{93014251-D22F-415D-09E4-BC82113622A5}"/>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51" name="Tekstfelt 1750">
                  <a:extLst>
                    <a:ext uri="{FF2B5EF4-FFF2-40B4-BE49-F238E27FC236}">
                      <a16:creationId xmlns:a16="http://schemas.microsoft.com/office/drawing/2014/main" id="{B2058400-B95B-D9BE-DB34-3E20F540CD78}"/>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52" name="Tekstfelt 1751">
                  <a:extLst>
                    <a:ext uri="{FF2B5EF4-FFF2-40B4-BE49-F238E27FC236}">
                      <a16:creationId xmlns:a16="http://schemas.microsoft.com/office/drawing/2014/main" id="{0AD1425C-329C-4D44-3B71-34AA83D168D2}"/>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41" name="Tekstfelt 1740">
                <a:extLst>
                  <a:ext uri="{FF2B5EF4-FFF2-40B4-BE49-F238E27FC236}">
                    <a16:creationId xmlns:a16="http://schemas.microsoft.com/office/drawing/2014/main" id="{6EAF2373-9311-3F54-4DC1-4CF3D261429C}"/>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4" name="Gruppe 1643">
              <a:extLst>
                <a:ext uri="{FF2B5EF4-FFF2-40B4-BE49-F238E27FC236}">
                  <a16:creationId xmlns:a16="http://schemas.microsoft.com/office/drawing/2014/main" id="{F7367C34-36CC-BD87-E135-421962E293DC}"/>
                </a:ext>
              </a:extLst>
            </p:cNvPr>
            <p:cNvGrpSpPr/>
            <p:nvPr/>
          </p:nvGrpSpPr>
          <p:grpSpPr>
            <a:xfrm>
              <a:off x="3380676" y="1113679"/>
              <a:ext cx="368678" cy="4985735"/>
              <a:chOff x="2885868" y="2899782"/>
              <a:chExt cx="368678" cy="4985735"/>
            </a:xfrm>
          </p:grpSpPr>
          <p:grpSp>
            <p:nvGrpSpPr>
              <p:cNvPr id="1727" name="Gruppe 1726">
                <a:extLst>
                  <a:ext uri="{FF2B5EF4-FFF2-40B4-BE49-F238E27FC236}">
                    <a16:creationId xmlns:a16="http://schemas.microsoft.com/office/drawing/2014/main" id="{1A95E53F-5543-3C81-64BB-DF5B59EEC827}"/>
                  </a:ext>
                </a:extLst>
              </p:cNvPr>
              <p:cNvGrpSpPr/>
              <p:nvPr/>
            </p:nvGrpSpPr>
            <p:grpSpPr>
              <a:xfrm>
                <a:off x="2885868" y="2899782"/>
                <a:ext cx="368678" cy="4985735"/>
                <a:chOff x="3469533" y="3485559"/>
                <a:chExt cx="368678" cy="4985735"/>
              </a:xfrm>
            </p:grpSpPr>
            <p:sp>
              <p:nvSpPr>
                <p:cNvPr id="1729" name="Tekstfelt 1728">
                  <a:extLst>
                    <a:ext uri="{FF2B5EF4-FFF2-40B4-BE49-F238E27FC236}">
                      <a16:creationId xmlns:a16="http://schemas.microsoft.com/office/drawing/2014/main" id="{CE89CC2D-D1CB-030D-08A2-95F216D0A5AB}"/>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30" name="Tekstfelt 1729">
                  <a:extLst>
                    <a:ext uri="{FF2B5EF4-FFF2-40B4-BE49-F238E27FC236}">
                      <a16:creationId xmlns:a16="http://schemas.microsoft.com/office/drawing/2014/main" id="{C6FD2524-1DC5-B531-5C10-37F1132E0BDC}"/>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31" name="Tekstfelt 1730">
                  <a:extLst>
                    <a:ext uri="{FF2B5EF4-FFF2-40B4-BE49-F238E27FC236}">
                      <a16:creationId xmlns:a16="http://schemas.microsoft.com/office/drawing/2014/main" id="{6906555C-8F1D-85C0-49DC-5D95BC461539}"/>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32" name="Tekstfelt 1731">
                  <a:extLst>
                    <a:ext uri="{FF2B5EF4-FFF2-40B4-BE49-F238E27FC236}">
                      <a16:creationId xmlns:a16="http://schemas.microsoft.com/office/drawing/2014/main" id="{C6509A2E-7441-6476-0B01-4878AB52C959}"/>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33" name="Tekstfelt 1732">
                  <a:extLst>
                    <a:ext uri="{FF2B5EF4-FFF2-40B4-BE49-F238E27FC236}">
                      <a16:creationId xmlns:a16="http://schemas.microsoft.com/office/drawing/2014/main" id="{B8E8B619-5C29-67D9-2345-B174EF0CA87E}"/>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34" name="Tekstfelt 1733">
                  <a:extLst>
                    <a:ext uri="{FF2B5EF4-FFF2-40B4-BE49-F238E27FC236}">
                      <a16:creationId xmlns:a16="http://schemas.microsoft.com/office/drawing/2014/main" id="{E9E50A0E-3450-7CEE-3BC9-3598186228AB}"/>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35" name="Tekstfelt 1734">
                  <a:extLst>
                    <a:ext uri="{FF2B5EF4-FFF2-40B4-BE49-F238E27FC236}">
                      <a16:creationId xmlns:a16="http://schemas.microsoft.com/office/drawing/2014/main" id="{EF9CDB2F-677D-EB8B-7E33-6622F3AB176F}"/>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36" name="Tekstfelt 1735">
                  <a:extLst>
                    <a:ext uri="{FF2B5EF4-FFF2-40B4-BE49-F238E27FC236}">
                      <a16:creationId xmlns:a16="http://schemas.microsoft.com/office/drawing/2014/main" id="{3057AA2D-62E1-C7BE-1AAE-FB79787327DF}"/>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37" name="Tekstfelt 1736">
                  <a:extLst>
                    <a:ext uri="{FF2B5EF4-FFF2-40B4-BE49-F238E27FC236}">
                      <a16:creationId xmlns:a16="http://schemas.microsoft.com/office/drawing/2014/main" id="{C2CD80A3-552E-728D-6D7E-864FCA024B2F}"/>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38" name="Tekstfelt 1737">
                  <a:extLst>
                    <a:ext uri="{FF2B5EF4-FFF2-40B4-BE49-F238E27FC236}">
                      <a16:creationId xmlns:a16="http://schemas.microsoft.com/office/drawing/2014/main" id="{91DED0EA-CD1C-6C1D-4A27-5D352B55D03C}"/>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39" name="Tekstfelt 1738">
                  <a:extLst>
                    <a:ext uri="{FF2B5EF4-FFF2-40B4-BE49-F238E27FC236}">
                      <a16:creationId xmlns:a16="http://schemas.microsoft.com/office/drawing/2014/main" id="{E4BF964E-090B-C43A-EF96-DF7493A953EA}"/>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28" name="Tekstfelt 1727">
                <a:extLst>
                  <a:ext uri="{FF2B5EF4-FFF2-40B4-BE49-F238E27FC236}">
                    <a16:creationId xmlns:a16="http://schemas.microsoft.com/office/drawing/2014/main" id="{7BF0E3E6-E7D3-BE16-9D41-E3E06132C666}"/>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5" name="Gruppe 1644">
              <a:extLst>
                <a:ext uri="{FF2B5EF4-FFF2-40B4-BE49-F238E27FC236}">
                  <a16:creationId xmlns:a16="http://schemas.microsoft.com/office/drawing/2014/main" id="{10B429A4-FC2A-B504-2DBA-B37D47990B35}"/>
                </a:ext>
              </a:extLst>
            </p:cNvPr>
            <p:cNvGrpSpPr/>
            <p:nvPr/>
          </p:nvGrpSpPr>
          <p:grpSpPr>
            <a:xfrm>
              <a:off x="2937190" y="1122934"/>
              <a:ext cx="368270" cy="4971649"/>
              <a:chOff x="2886987" y="3331213"/>
              <a:chExt cx="368270" cy="4971649"/>
            </a:xfrm>
          </p:grpSpPr>
          <p:grpSp>
            <p:nvGrpSpPr>
              <p:cNvPr id="1714" name="Gruppe 1713">
                <a:extLst>
                  <a:ext uri="{FF2B5EF4-FFF2-40B4-BE49-F238E27FC236}">
                    <a16:creationId xmlns:a16="http://schemas.microsoft.com/office/drawing/2014/main" id="{74C7DBD2-880F-B2B6-972B-9AE3427A58BC}"/>
                  </a:ext>
                </a:extLst>
              </p:cNvPr>
              <p:cNvGrpSpPr/>
              <p:nvPr/>
            </p:nvGrpSpPr>
            <p:grpSpPr>
              <a:xfrm>
                <a:off x="2886987" y="3331213"/>
                <a:ext cx="368270" cy="4971649"/>
                <a:chOff x="3470652" y="3916990"/>
                <a:chExt cx="368270" cy="4971649"/>
              </a:xfrm>
            </p:grpSpPr>
            <p:sp>
              <p:nvSpPr>
                <p:cNvPr id="1716" name="Tekstfelt 1715">
                  <a:extLst>
                    <a:ext uri="{FF2B5EF4-FFF2-40B4-BE49-F238E27FC236}">
                      <a16:creationId xmlns:a16="http://schemas.microsoft.com/office/drawing/2014/main" id="{F4828DBA-505A-67F5-3CD9-3FC7DDDE981E}"/>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17" name="Tekstfelt 1716">
                  <a:extLst>
                    <a:ext uri="{FF2B5EF4-FFF2-40B4-BE49-F238E27FC236}">
                      <a16:creationId xmlns:a16="http://schemas.microsoft.com/office/drawing/2014/main" id="{54031B51-E76C-045F-6E34-FBCB1707D476}"/>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18" name="Tekstfelt 1717">
                  <a:extLst>
                    <a:ext uri="{FF2B5EF4-FFF2-40B4-BE49-F238E27FC236}">
                      <a16:creationId xmlns:a16="http://schemas.microsoft.com/office/drawing/2014/main" id="{21AF2743-EA8E-E37E-4444-1A84CFFA21FB}"/>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19" name="Tekstfelt 1718">
                  <a:extLst>
                    <a:ext uri="{FF2B5EF4-FFF2-40B4-BE49-F238E27FC236}">
                      <a16:creationId xmlns:a16="http://schemas.microsoft.com/office/drawing/2014/main" id="{C6674322-E0BE-4615-FD5C-89A52C8924EE}"/>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20" name="Tekstfelt 1719">
                  <a:extLst>
                    <a:ext uri="{FF2B5EF4-FFF2-40B4-BE49-F238E27FC236}">
                      <a16:creationId xmlns:a16="http://schemas.microsoft.com/office/drawing/2014/main" id="{32D68752-0A25-0095-457A-97EC290A50EF}"/>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21" name="Tekstfelt 1720">
                  <a:extLst>
                    <a:ext uri="{FF2B5EF4-FFF2-40B4-BE49-F238E27FC236}">
                      <a16:creationId xmlns:a16="http://schemas.microsoft.com/office/drawing/2014/main" id="{038E5457-0D52-E2C0-9E42-EF752198AB12}"/>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22" name="Tekstfelt 1721">
                  <a:extLst>
                    <a:ext uri="{FF2B5EF4-FFF2-40B4-BE49-F238E27FC236}">
                      <a16:creationId xmlns:a16="http://schemas.microsoft.com/office/drawing/2014/main" id="{1891B751-F9B3-8A24-1BAE-55D4B72598DA}"/>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23" name="Tekstfelt 1722">
                  <a:extLst>
                    <a:ext uri="{FF2B5EF4-FFF2-40B4-BE49-F238E27FC236}">
                      <a16:creationId xmlns:a16="http://schemas.microsoft.com/office/drawing/2014/main" id="{A00AD3DF-F00E-3EBC-9381-B1AB15B0785B}"/>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24" name="Tekstfelt 1723">
                  <a:extLst>
                    <a:ext uri="{FF2B5EF4-FFF2-40B4-BE49-F238E27FC236}">
                      <a16:creationId xmlns:a16="http://schemas.microsoft.com/office/drawing/2014/main" id="{B4D3CF5E-11C9-8F56-67A4-6879B9C89DF6}"/>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25" name="Tekstfelt 1724">
                  <a:extLst>
                    <a:ext uri="{FF2B5EF4-FFF2-40B4-BE49-F238E27FC236}">
                      <a16:creationId xmlns:a16="http://schemas.microsoft.com/office/drawing/2014/main" id="{D1993CD4-B76D-B8FD-4B6E-1C49285D9731}"/>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26" name="Tekstfelt 1725">
                  <a:extLst>
                    <a:ext uri="{FF2B5EF4-FFF2-40B4-BE49-F238E27FC236}">
                      <a16:creationId xmlns:a16="http://schemas.microsoft.com/office/drawing/2014/main" id="{689393E3-1782-D8C6-2319-E8A92B6CD997}"/>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15" name="Tekstfelt 1714">
                <a:extLst>
                  <a:ext uri="{FF2B5EF4-FFF2-40B4-BE49-F238E27FC236}">
                    <a16:creationId xmlns:a16="http://schemas.microsoft.com/office/drawing/2014/main" id="{6794024E-26CE-0864-2E4D-4751BD4C059E}"/>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6" name="Gruppe 1645">
              <a:extLst>
                <a:ext uri="{FF2B5EF4-FFF2-40B4-BE49-F238E27FC236}">
                  <a16:creationId xmlns:a16="http://schemas.microsoft.com/office/drawing/2014/main" id="{5EF562BC-BCBC-2424-21A8-7764414A26C5}"/>
                </a:ext>
              </a:extLst>
            </p:cNvPr>
            <p:cNvGrpSpPr/>
            <p:nvPr/>
          </p:nvGrpSpPr>
          <p:grpSpPr>
            <a:xfrm>
              <a:off x="2515019" y="1122283"/>
              <a:ext cx="367153" cy="4979236"/>
              <a:chOff x="2888104" y="3762643"/>
              <a:chExt cx="367153" cy="4979236"/>
            </a:xfrm>
          </p:grpSpPr>
          <p:grpSp>
            <p:nvGrpSpPr>
              <p:cNvPr id="1701" name="Gruppe 1700">
                <a:extLst>
                  <a:ext uri="{FF2B5EF4-FFF2-40B4-BE49-F238E27FC236}">
                    <a16:creationId xmlns:a16="http://schemas.microsoft.com/office/drawing/2014/main" id="{682C9285-463E-815A-0EDA-B6DEB54E0F38}"/>
                  </a:ext>
                </a:extLst>
              </p:cNvPr>
              <p:cNvGrpSpPr/>
              <p:nvPr/>
            </p:nvGrpSpPr>
            <p:grpSpPr>
              <a:xfrm>
                <a:off x="2888104" y="3762643"/>
                <a:ext cx="367153" cy="4979236"/>
                <a:chOff x="3471769" y="4348420"/>
                <a:chExt cx="367153" cy="4979236"/>
              </a:xfrm>
            </p:grpSpPr>
            <p:sp>
              <p:nvSpPr>
                <p:cNvPr id="1703" name="Tekstfelt 1702">
                  <a:extLst>
                    <a:ext uri="{FF2B5EF4-FFF2-40B4-BE49-F238E27FC236}">
                      <a16:creationId xmlns:a16="http://schemas.microsoft.com/office/drawing/2014/main" id="{B25E66DD-27D0-2D4D-2690-0628A5903A72}"/>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04" name="Tekstfelt 1703">
                  <a:extLst>
                    <a:ext uri="{FF2B5EF4-FFF2-40B4-BE49-F238E27FC236}">
                      <a16:creationId xmlns:a16="http://schemas.microsoft.com/office/drawing/2014/main" id="{9811841B-3BD9-D212-6913-6F6CDFDC6E00}"/>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05" name="Tekstfelt 1704">
                  <a:extLst>
                    <a:ext uri="{FF2B5EF4-FFF2-40B4-BE49-F238E27FC236}">
                      <a16:creationId xmlns:a16="http://schemas.microsoft.com/office/drawing/2014/main" id="{10B8ECC3-2601-0233-363E-084C86CB7D53}"/>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06" name="Tekstfelt 1705">
                  <a:extLst>
                    <a:ext uri="{FF2B5EF4-FFF2-40B4-BE49-F238E27FC236}">
                      <a16:creationId xmlns:a16="http://schemas.microsoft.com/office/drawing/2014/main" id="{A7509578-BCB2-940C-4382-4BA085E30B7A}"/>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07" name="Tekstfelt 1706">
                  <a:extLst>
                    <a:ext uri="{FF2B5EF4-FFF2-40B4-BE49-F238E27FC236}">
                      <a16:creationId xmlns:a16="http://schemas.microsoft.com/office/drawing/2014/main" id="{571E1736-36E1-2992-34B5-8D80461E6260}"/>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08" name="Tekstfelt 1707">
                  <a:extLst>
                    <a:ext uri="{FF2B5EF4-FFF2-40B4-BE49-F238E27FC236}">
                      <a16:creationId xmlns:a16="http://schemas.microsoft.com/office/drawing/2014/main" id="{1638AC78-D86D-F2F5-C48D-69B1071AA0D8}"/>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709" name="Tekstfelt 1708">
                  <a:extLst>
                    <a:ext uri="{FF2B5EF4-FFF2-40B4-BE49-F238E27FC236}">
                      <a16:creationId xmlns:a16="http://schemas.microsoft.com/office/drawing/2014/main" id="{1679DC9E-9780-823F-A06C-FE7F293A11A1}"/>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10" name="Tekstfelt 1709">
                  <a:extLst>
                    <a:ext uri="{FF2B5EF4-FFF2-40B4-BE49-F238E27FC236}">
                      <a16:creationId xmlns:a16="http://schemas.microsoft.com/office/drawing/2014/main" id="{562A405D-C54C-ED9D-AF6D-CE9A71670A30}"/>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11" name="Tekstfelt 1710">
                  <a:extLst>
                    <a:ext uri="{FF2B5EF4-FFF2-40B4-BE49-F238E27FC236}">
                      <a16:creationId xmlns:a16="http://schemas.microsoft.com/office/drawing/2014/main" id="{3CBC54F2-7C13-12A7-A0C4-B0BE0B0EC625}"/>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12" name="Tekstfelt 1711">
                  <a:extLst>
                    <a:ext uri="{FF2B5EF4-FFF2-40B4-BE49-F238E27FC236}">
                      <a16:creationId xmlns:a16="http://schemas.microsoft.com/office/drawing/2014/main" id="{9CD10D5B-7A91-01CE-23D9-5AA769BC736C}"/>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13" name="Tekstfelt 1712">
                  <a:extLst>
                    <a:ext uri="{FF2B5EF4-FFF2-40B4-BE49-F238E27FC236}">
                      <a16:creationId xmlns:a16="http://schemas.microsoft.com/office/drawing/2014/main" id="{F61E2E23-398C-EDF3-D292-69A56A023DD9}"/>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02" name="Tekstfelt 1701">
                <a:extLst>
                  <a:ext uri="{FF2B5EF4-FFF2-40B4-BE49-F238E27FC236}">
                    <a16:creationId xmlns:a16="http://schemas.microsoft.com/office/drawing/2014/main" id="{6E9F0930-9D44-F3C7-7FCD-410830F41A9A}"/>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7" name="Gruppe 1646">
              <a:extLst>
                <a:ext uri="{FF2B5EF4-FFF2-40B4-BE49-F238E27FC236}">
                  <a16:creationId xmlns:a16="http://schemas.microsoft.com/office/drawing/2014/main" id="{34881EF5-2863-1415-14C1-B6C141A60BAD}"/>
                </a:ext>
              </a:extLst>
            </p:cNvPr>
            <p:cNvGrpSpPr/>
            <p:nvPr/>
          </p:nvGrpSpPr>
          <p:grpSpPr>
            <a:xfrm>
              <a:off x="2079105" y="1121316"/>
              <a:ext cx="366035" cy="4982137"/>
              <a:chOff x="2889222" y="4194071"/>
              <a:chExt cx="366035" cy="4982137"/>
            </a:xfrm>
          </p:grpSpPr>
          <p:grpSp>
            <p:nvGrpSpPr>
              <p:cNvPr id="1688" name="Gruppe 1687">
                <a:extLst>
                  <a:ext uri="{FF2B5EF4-FFF2-40B4-BE49-F238E27FC236}">
                    <a16:creationId xmlns:a16="http://schemas.microsoft.com/office/drawing/2014/main" id="{DEC0A22F-B5CD-8C8B-258C-C1DF242DB864}"/>
                  </a:ext>
                </a:extLst>
              </p:cNvPr>
              <p:cNvGrpSpPr/>
              <p:nvPr/>
            </p:nvGrpSpPr>
            <p:grpSpPr>
              <a:xfrm>
                <a:off x="2889222" y="4194071"/>
                <a:ext cx="366035" cy="4982137"/>
                <a:chOff x="3472887" y="4779848"/>
                <a:chExt cx="366035" cy="4982137"/>
              </a:xfrm>
            </p:grpSpPr>
            <p:sp>
              <p:nvSpPr>
                <p:cNvPr id="1690" name="Tekstfelt 1689">
                  <a:extLst>
                    <a:ext uri="{FF2B5EF4-FFF2-40B4-BE49-F238E27FC236}">
                      <a16:creationId xmlns:a16="http://schemas.microsoft.com/office/drawing/2014/main" id="{F568393C-E52C-195C-5066-A12B774BFFDD}"/>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91" name="Tekstfelt 1690">
                  <a:extLst>
                    <a:ext uri="{FF2B5EF4-FFF2-40B4-BE49-F238E27FC236}">
                      <a16:creationId xmlns:a16="http://schemas.microsoft.com/office/drawing/2014/main" id="{748F3D84-E0C3-2D33-3C6C-1B798E8CC1A6}"/>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92" name="Tekstfelt 1691">
                  <a:extLst>
                    <a:ext uri="{FF2B5EF4-FFF2-40B4-BE49-F238E27FC236}">
                      <a16:creationId xmlns:a16="http://schemas.microsoft.com/office/drawing/2014/main" id="{0874E67E-8ECD-C2D7-B7E3-CB03395FC3CA}"/>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93" name="Tekstfelt 1692">
                  <a:extLst>
                    <a:ext uri="{FF2B5EF4-FFF2-40B4-BE49-F238E27FC236}">
                      <a16:creationId xmlns:a16="http://schemas.microsoft.com/office/drawing/2014/main" id="{F75E8F5B-4A4E-8C8D-6D44-F739EF138ED9}"/>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94" name="Tekstfelt 1693">
                  <a:extLst>
                    <a:ext uri="{FF2B5EF4-FFF2-40B4-BE49-F238E27FC236}">
                      <a16:creationId xmlns:a16="http://schemas.microsoft.com/office/drawing/2014/main" id="{8DC6A7FB-6F90-D4CD-75B8-9B9CE8CE9A90}"/>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95" name="Tekstfelt 1694">
                  <a:extLst>
                    <a:ext uri="{FF2B5EF4-FFF2-40B4-BE49-F238E27FC236}">
                      <a16:creationId xmlns:a16="http://schemas.microsoft.com/office/drawing/2014/main" id="{55B566F6-2C69-E04A-FF9A-EB0BD82D188C}"/>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96" name="Tekstfelt 1695">
                  <a:extLst>
                    <a:ext uri="{FF2B5EF4-FFF2-40B4-BE49-F238E27FC236}">
                      <a16:creationId xmlns:a16="http://schemas.microsoft.com/office/drawing/2014/main" id="{D3028AE1-B58E-3BE1-2DC2-BAACA3F15AF7}"/>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97" name="Tekstfelt 1696">
                  <a:extLst>
                    <a:ext uri="{FF2B5EF4-FFF2-40B4-BE49-F238E27FC236}">
                      <a16:creationId xmlns:a16="http://schemas.microsoft.com/office/drawing/2014/main" id="{F20FB2B7-08BF-39C7-434F-C17801357678}"/>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698" name="Tekstfelt 1697">
                  <a:extLst>
                    <a:ext uri="{FF2B5EF4-FFF2-40B4-BE49-F238E27FC236}">
                      <a16:creationId xmlns:a16="http://schemas.microsoft.com/office/drawing/2014/main" id="{D2874521-0729-FACB-F49D-7F27125B7F63}"/>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699" name="Tekstfelt 1698">
                  <a:extLst>
                    <a:ext uri="{FF2B5EF4-FFF2-40B4-BE49-F238E27FC236}">
                      <a16:creationId xmlns:a16="http://schemas.microsoft.com/office/drawing/2014/main" id="{DA670BA6-B701-7255-16CA-79B7564BAECD}"/>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00" name="Tekstfelt 1699">
                  <a:extLst>
                    <a:ext uri="{FF2B5EF4-FFF2-40B4-BE49-F238E27FC236}">
                      <a16:creationId xmlns:a16="http://schemas.microsoft.com/office/drawing/2014/main" id="{1270A1E9-A983-214B-AA3C-E297EB8E5D67}"/>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89" name="Tekstfelt 1688">
                <a:extLst>
                  <a:ext uri="{FF2B5EF4-FFF2-40B4-BE49-F238E27FC236}">
                    <a16:creationId xmlns:a16="http://schemas.microsoft.com/office/drawing/2014/main" id="{C521F218-3C59-9729-4F14-703B626436AC}"/>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8" name="Gruppe 1647">
              <a:extLst>
                <a:ext uri="{FF2B5EF4-FFF2-40B4-BE49-F238E27FC236}">
                  <a16:creationId xmlns:a16="http://schemas.microsoft.com/office/drawing/2014/main" id="{C5B4626A-81F1-ED72-2103-372902466CB2}"/>
                </a:ext>
              </a:extLst>
            </p:cNvPr>
            <p:cNvGrpSpPr/>
            <p:nvPr/>
          </p:nvGrpSpPr>
          <p:grpSpPr>
            <a:xfrm>
              <a:off x="1644217" y="1117917"/>
              <a:ext cx="361556" cy="4982775"/>
              <a:chOff x="2893701" y="4625501"/>
              <a:chExt cx="361556" cy="4982775"/>
            </a:xfrm>
          </p:grpSpPr>
          <p:grpSp>
            <p:nvGrpSpPr>
              <p:cNvPr id="1675" name="Gruppe 1674">
                <a:extLst>
                  <a:ext uri="{FF2B5EF4-FFF2-40B4-BE49-F238E27FC236}">
                    <a16:creationId xmlns:a16="http://schemas.microsoft.com/office/drawing/2014/main" id="{1BA8F154-6866-8296-060B-11DE5856404E}"/>
                  </a:ext>
                </a:extLst>
              </p:cNvPr>
              <p:cNvGrpSpPr/>
              <p:nvPr/>
            </p:nvGrpSpPr>
            <p:grpSpPr>
              <a:xfrm>
                <a:off x="2893701" y="4625501"/>
                <a:ext cx="361556" cy="4982775"/>
                <a:chOff x="3477366" y="5211278"/>
                <a:chExt cx="361556" cy="4982775"/>
              </a:xfrm>
            </p:grpSpPr>
            <p:sp>
              <p:nvSpPr>
                <p:cNvPr id="1677" name="Tekstfelt 1676">
                  <a:extLst>
                    <a:ext uri="{FF2B5EF4-FFF2-40B4-BE49-F238E27FC236}">
                      <a16:creationId xmlns:a16="http://schemas.microsoft.com/office/drawing/2014/main" id="{3ADB6784-D123-E426-3874-94BA9EC1639B}"/>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78" name="Tekstfelt 1677">
                  <a:extLst>
                    <a:ext uri="{FF2B5EF4-FFF2-40B4-BE49-F238E27FC236}">
                      <a16:creationId xmlns:a16="http://schemas.microsoft.com/office/drawing/2014/main" id="{854AD109-0735-BD61-B605-042354E77CEB}"/>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79" name="Tekstfelt 1678">
                  <a:extLst>
                    <a:ext uri="{FF2B5EF4-FFF2-40B4-BE49-F238E27FC236}">
                      <a16:creationId xmlns:a16="http://schemas.microsoft.com/office/drawing/2014/main" id="{EBB22333-40F5-877F-0ED4-FBD49838E5E9}"/>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80" name="Tekstfelt 1679">
                  <a:extLst>
                    <a:ext uri="{FF2B5EF4-FFF2-40B4-BE49-F238E27FC236}">
                      <a16:creationId xmlns:a16="http://schemas.microsoft.com/office/drawing/2014/main" id="{78A558BD-065A-FEFD-DD14-E2CEC1383D29}"/>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81" name="Tekstfelt 1680">
                  <a:extLst>
                    <a:ext uri="{FF2B5EF4-FFF2-40B4-BE49-F238E27FC236}">
                      <a16:creationId xmlns:a16="http://schemas.microsoft.com/office/drawing/2014/main" id="{044DD36B-D891-968A-9244-99D6B4945D63}"/>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82" name="Tekstfelt 1681">
                  <a:extLst>
                    <a:ext uri="{FF2B5EF4-FFF2-40B4-BE49-F238E27FC236}">
                      <a16:creationId xmlns:a16="http://schemas.microsoft.com/office/drawing/2014/main" id="{88F09E34-B5BC-B447-FE03-4297306DE0FF}"/>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83" name="Tekstfelt 1682">
                  <a:extLst>
                    <a:ext uri="{FF2B5EF4-FFF2-40B4-BE49-F238E27FC236}">
                      <a16:creationId xmlns:a16="http://schemas.microsoft.com/office/drawing/2014/main" id="{A123D09D-9EDE-70AC-79A9-9128D37F1006}"/>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84" name="Tekstfelt 1683">
                  <a:extLst>
                    <a:ext uri="{FF2B5EF4-FFF2-40B4-BE49-F238E27FC236}">
                      <a16:creationId xmlns:a16="http://schemas.microsoft.com/office/drawing/2014/main" id="{6FDD82EF-9ECF-5BF7-4380-58579A8AEB8E}"/>
                    </a:ext>
                  </a:extLst>
                </p:cNvPr>
                <p:cNvSpPr txBox="1"/>
                <p:nvPr/>
              </p:nvSpPr>
              <p:spPr>
                <a:xfrm>
                  <a:off x="3487886" y="9978609"/>
                  <a:ext cx="348172" cy="215444"/>
                </a:xfrm>
                <a:prstGeom prst="rect">
                  <a:avLst/>
                </a:prstGeom>
                <a:noFill/>
              </p:spPr>
              <p:txBody>
                <a:bodyPr wrap="none" rtlCol="0">
                  <a:spAutoFit/>
                </a:bodyPr>
                <a:lstStyle/>
                <a:p>
                  <a:r>
                    <a:rPr lang="da-DK" sz="800" dirty="0">
                      <a:solidFill>
                        <a:schemeClr val="bg1"/>
                      </a:solidFill>
                    </a:rPr>
                    <a:t>208</a:t>
                  </a:r>
                </a:p>
              </p:txBody>
            </p:sp>
            <p:sp>
              <p:nvSpPr>
                <p:cNvPr id="1685" name="Tekstfelt 1684">
                  <a:extLst>
                    <a:ext uri="{FF2B5EF4-FFF2-40B4-BE49-F238E27FC236}">
                      <a16:creationId xmlns:a16="http://schemas.microsoft.com/office/drawing/2014/main" id="{AA94F16D-60EA-B406-53CF-6C692B8F3876}"/>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686" name="Tekstfelt 1685">
                  <a:extLst>
                    <a:ext uri="{FF2B5EF4-FFF2-40B4-BE49-F238E27FC236}">
                      <a16:creationId xmlns:a16="http://schemas.microsoft.com/office/drawing/2014/main" id="{7AB10DC6-AD67-2227-973C-FFBB4EE65300}"/>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687" name="Tekstfelt 1686">
                  <a:extLst>
                    <a:ext uri="{FF2B5EF4-FFF2-40B4-BE49-F238E27FC236}">
                      <a16:creationId xmlns:a16="http://schemas.microsoft.com/office/drawing/2014/main" id="{72F9FBF9-3839-F799-B79E-4339CC6B329A}"/>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76" name="Tekstfelt 1675">
                <a:extLst>
                  <a:ext uri="{FF2B5EF4-FFF2-40B4-BE49-F238E27FC236}">
                    <a16:creationId xmlns:a16="http://schemas.microsoft.com/office/drawing/2014/main" id="{8530F74C-8C84-952A-CBF4-E237D9B6166B}"/>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9" name="Gruppe 1648">
              <a:extLst>
                <a:ext uri="{FF2B5EF4-FFF2-40B4-BE49-F238E27FC236}">
                  <a16:creationId xmlns:a16="http://schemas.microsoft.com/office/drawing/2014/main" id="{ACB6CFA1-009D-A296-E588-24FC08143EA5}"/>
                </a:ext>
              </a:extLst>
            </p:cNvPr>
            <p:cNvGrpSpPr/>
            <p:nvPr/>
          </p:nvGrpSpPr>
          <p:grpSpPr>
            <a:xfrm>
              <a:off x="1201388" y="1555543"/>
              <a:ext cx="366404" cy="4546655"/>
              <a:chOff x="2895768" y="5488157"/>
              <a:chExt cx="366404" cy="4546655"/>
            </a:xfrm>
          </p:grpSpPr>
          <p:grpSp>
            <p:nvGrpSpPr>
              <p:cNvPr id="1663" name="Gruppe 1662">
                <a:extLst>
                  <a:ext uri="{FF2B5EF4-FFF2-40B4-BE49-F238E27FC236}">
                    <a16:creationId xmlns:a16="http://schemas.microsoft.com/office/drawing/2014/main" id="{79B3BE62-34DD-D4AD-B793-1ECD7A6CDFD7}"/>
                  </a:ext>
                </a:extLst>
              </p:cNvPr>
              <p:cNvGrpSpPr/>
              <p:nvPr/>
            </p:nvGrpSpPr>
            <p:grpSpPr>
              <a:xfrm>
                <a:off x="2895768" y="5488157"/>
                <a:ext cx="366404" cy="4546655"/>
                <a:chOff x="3479433" y="6073934"/>
                <a:chExt cx="366404" cy="4546655"/>
              </a:xfrm>
            </p:grpSpPr>
            <p:sp>
              <p:nvSpPr>
                <p:cNvPr id="1665" name="Tekstfelt 1664">
                  <a:extLst>
                    <a:ext uri="{FF2B5EF4-FFF2-40B4-BE49-F238E27FC236}">
                      <a16:creationId xmlns:a16="http://schemas.microsoft.com/office/drawing/2014/main" id="{D09E52F6-2AFB-F9B0-77DB-007C53D05F6B}"/>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66" name="Tekstfelt 1665">
                  <a:extLst>
                    <a:ext uri="{FF2B5EF4-FFF2-40B4-BE49-F238E27FC236}">
                      <a16:creationId xmlns:a16="http://schemas.microsoft.com/office/drawing/2014/main" id="{5B6540CA-A424-3A66-5523-9C2DB5CD516A}"/>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67" name="Tekstfelt 1666">
                  <a:extLst>
                    <a:ext uri="{FF2B5EF4-FFF2-40B4-BE49-F238E27FC236}">
                      <a16:creationId xmlns:a16="http://schemas.microsoft.com/office/drawing/2014/main" id="{88E6E0CD-02B5-C689-E8FD-C73B50157148}"/>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68" name="Tekstfelt 1667">
                  <a:extLst>
                    <a:ext uri="{FF2B5EF4-FFF2-40B4-BE49-F238E27FC236}">
                      <a16:creationId xmlns:a16="http://schemas.microsoft.com/office/drawing/2014/main" id="{26798B6C-50CE-05F1-2B65-E1329664CE63}"/>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69" name="Tekstfelt 1668">
                  <a:extLst>
                    <a:ext uri="{FF2B5EF4-FFF2-40B4-BE49-F238E27FC236}">
                      <a16:creationId xmlns:a16="http://schemas.microsoft.com/office/drawing/2014/main" id="{EEA3CB10-CACF-E939-77BE-1BD4FF1691EF}"/>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70" name="Tekstfelt 1669">
                  <a:extLst>
                    <a:ext uri="{FF2B5EF4-FFF2-40B4-BE49-F238E27FC236}">
                      <a16:creationId xmlns:a16="http://schemas.microsoft.com/office/drawing/2014/main" id="{B9295615-3BF7-92A4-5D05-9DAE129D668C}"/>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71" name="Tekstfelt 1670">
                  <a:extLst>
                    <a:ext uri="{FF2B5EF4-FFF2-40B4-BE49-F238E27FC236}">
                      <a16:creationId xmlns:a16="http://schemas.microsoft.com/office/drawing/2014/main" id="{C76A048E-BB02-BB64-814B-079B3D9752A9}"/>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72" name="Tekstfelt 1671">
                  <a:extLst>
                    <a:ext uri="{FF2B5EF4-FFF2-40B4-BE49-F238E27FC236}">
                      <a16:creationId xmlns:a16="http://schemas.microsoft.com/office/drawing/2014/main" id="{9E33491A-E989-5E15-6D17-8D9DC059CA98}"/>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73" name="Tekstfelt 1672">
                  <a:extLst>
                    <a:ext uri="{FF2B5EF4-FFF2-40B4-BE49-F238E27FC236}">
                      <a16:creationId xmlns:a16="http://schemas.microsoft.com/office/drawing/2014/main" id="{D5B0CBED-797F-F4AA-FC18-0D909CEFEAC9}"/>
                    </a:ext>
                  </a:extLst>
                </p:cNvPr>
                <p:cNvSpPr txBox="1"/>
                <p:nvPr/>
              </p:nvSpPr>
              <p:spPr>
                <a:xfrm>
                  <a:off x="3497665" y="10405145"/>
                  <a:ext cx="348172" cy="215444"/>
                </a:xfrm>
                <a:prstGeom prst="rect">
                  <a:avLst/>
                </a:prstGeom>
                <a:noFill/>
              </p:spPr>
              <p:txBody>
                <a:bodyPr wrap="none" rtlCol="0">
                  <a:spAutoFit/>
                </a:bodyPr>
                <a:lstStyle/>
                <a:p>
                  <a:r>
                    <a:rPr lang="da-DK" sz="800" dirty="0">
                      <a:solidFill>
                        <a:schemeClr val="bg1"/>
                      </a:solidFill>
                    </a:rPr>
                    <a:t>207</a:t>
                  </a:r>
                </a:p>
              </p:txBody>
            </p:sp>
            <p:sp>
              <p:nvSpPr>
                <p:cNvPr id="1674" name="Tekstfelt 1673">
                  <a:extLst>
                    <a:ext uri="{FF2B5EF4-FFF2-40B4-BE49-F238E27FC236}">
                      <a16:creationId xmlns:a16="http://schemas.microsoft.com/office/drawing/2014/main" id="{F417D6E9-CBFC-5A49-0E53-CEFC7CA99756}"/>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64" name="Tekstfelt 1663">
                <a:extLst>
                  <a:ext uri="{FF2B5EF4-FFF2-40B4-BE49-F238E27FC236}">
                    <a16:creationId xmlns:a16="http://schemas.microsoft.com/office/drawing/2014/main" id="{CA49CF28-10E0-21B8-A0F6-268FA0D6FE0F}"/>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0" name="Gruppe 1649">
              <a:extLst>
                <a:ext uri="{FF2B5EF4-FFF2-40B4-BE49-F238E27FC236}">
                  <a16:creationId xmlns:a16="http://schemas.microsoft.com/office/drawing/2014/main" id="{162B517F-E3D9-ACD4-D36D-B15F65CEA91A}"/>
                </a:ext>
              </a:extLst>
            </p:cNvPr>
            <p:cNvGrpSpPr/>
            <p:nvPr/>
          </p:nvGrpSpPr>
          <p:grpSpPr>
            <a:xfrm>
              <a:off x="766885" y="1559382"/>
              <a:ext cx="367013" cy="4544118"/>
              <a:chOff x="2895768" y="5926611"/>
              <a:chExt cx="367013" cy="4544118"/>
            </a:xfrm>
          </p:grpSpPr>
          <p:grpSp>
            <p:nvGrpSpPr>
              <p:cNvPr id="1651" name="Gruppe 1650">
                <a:extLst>
                  <a:ext uri="{FF2B5EF4-FFF2-40B4-BE49-F238E27FC236}">
                    <a16:creationId xmlns:a16="http://schemas.microsoft.com/office/drawing/2014/main" id="{F1E8F319-ED07-01F0-0196-0A502745378F}"/>
                  </a:ext>
                </a:extLst>
              </p:cNvPr>
              <p:cNvGrpSpPr/>
              <p:nvPr/>
            </p:nvGrpSpPr>
            <p:grpSpPr>
              <a:xfrm>
                <a:off x="2895768" y="6360069"/>
                <a:ext cx="367013" cy="4110660"/>
                <a:chOff x="3479433" y="6945846"/>
                <a:chExt cx="367013" cy="4110660"/>
              </a:xfrm>
            </p:grpSpPr>
            <p:sp>
              <p:nvSpPr>
                <p:cNvPr id="1653" name="Tekstfelt 1652">
                  <a:extLst>
                    <a:ext uri="{FF2B5EF4-FFF2-40B4-BE49-F238E27FC236}">
                      <a16:creationId xmlns:a16="http://schemas.microsoft.com/office/drawing/2014/main" id="{89251269-2AE6-19DD-A823-D200125C78A3}"/>
                    </a:ext>
                  </a:extLst>
                </p:cNvPr>
                <p:cNvSpPr txBox="1"/>
                <p:nvPr/>
              </p:nvSpPr>
              <p:spPr>
                <a:xfrm>
                  <a:off x="3498274" y="10841062"/>
                  <a:ext cx="348172" cy="215444"/>
                </a:xfrm>
                <a:prstGeom prst="rect">
                  <a:avLst/>
                </a:prstGeom>
                <a:noFill/>
              </p:spPr>
              <p:txBody>
                <a:bodyPr wrap="none" rtlCol="0">
                  <a:spAutoFit/>
                </a:bodyPr>
                <a:lstStyle/>
                <a:p>
                  <a:r>
                    <a:rPr lang="da-DK" sz="800" dirty="0">
                      <a:solidFill>
                        <a:schemeClr val="bg1"/>
                      </a:solidFill>
                    </a:rPr>
                    <a:t>206</a:t>
                  </a:r>
                </a:p>
              </p:txBody>
            </p:sp>
            <p:sp>
              <p:nvSpPr>
                <p:cNvPr id="1654" name="Tekstfelt 1653">
                  <a:extLst>
                    <a:ext uri="{FF2B5EF4-FFF2-40B4-BE49-F238E27FC236}">
                      <a16:creationId xmlns:a16="http://schemas.microsoft.com/office/drawing/2014/main" id="{D6EA659D-91C2-1E95-0FCD-71CA57F6A26D}"/>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55" name="Tekstfelt 1654">
                  <a:extLst>
                    <a:ext uri="{FF2B5EF4-FFF2-40B4-BE49-F238E27FC236}">
                      <a16:creationId xmlns:a16="http://schemas.microsoft.com/office/drawing/2014/main" id="{A8F3CFBB-67E7-6820-3AF7-C336B3CFB75E}"/>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56" name="Tekstfelt 1655">
                  <a:extLst>
                    <a:ext uri="{FF2B5EF4-FFF2-40B4-BE49-F238E27FC236}">
                      <a16:creationId xmlns:a16="http://schemas.microsoft.com/office/drawing/2014/main" id="{D4144B67-208C-1136-F499-10AE04315DDB}"/>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57" name="Tekstfelt 1656">
                  <a:extLst>
                    <a:ext uri="{FF2B5EF4-FFF2-40B4-BE49-F238E27FC236}">
                      <a16:creationId xmlns:a16="http://schemas.microsoft.com/office/drawing/2014/main" id="{E1E7A0BA-CF45-5130-A8B3-9F313382FB8C}"/>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58" name="Tekstfelt 1657">
                  <a:extLst>
                    <a:ext uri="{FF2B5EF4-FFF2-40B4-BE49-F238E27FC236}">
                      <a16:creationId xmlns:a16="http://schemas.microsoft.com/office/drawing/2014/main" id="{8CB725A5-D992-DC1B-FF8F-7B49747A959E}"/>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59" name="Tekstfelt 1658">
                  <a:extLst>
                    <a:ext uri="{FF2B5EF4-FFF2-40B4-BE49-F238E27FC236}">
                      <a16:creationId xmlns:a16="http://schemas.microsoft.com/office/drawing/2014/main" id="{B23ED0CA-24D9-CC50-BFE4-61A09E2C9461}"/>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60" name="Tekstfelt 1659">
                  <a:extLst>
                    <a:ext uri="{FF2B5EF4-FFF2-40B4-BE49-F238E27FC236}">
                      <a16:creationId xmlns:a16="http://schemas.microsoft.com/office/drawing/2014/main" id="{6A551133-7FC1-2B18-FAAD-EDD9D51AA5BC}"/>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61" name="Tekstfelt 1660">
                  <a:extLst>
                    <a:ext uri="{FF2B5EF4-FFF2-40B4-BE49-F238E27FC236}">
                      <a16:creationId xmlns:a16="http://schemas.microsoft.com/office/drawing/2014/main" id="{15FE4CB1-A383-8B23-99D7-0E6B8CF818B7}"/>
                    </a:ext>
                  </a:extLst>
                </p:cNvPr>
                <p:cNvSpPr txBox="1"/>
                <p:nvPr/>
              </p:nvSpPr>
              <p:spPr>
                <a:xfrm>
                  <a:off x="3497665" y="10405145"/>
                  <a:ext cx="348172" cy="215444"/>
                </a:xfrm>
                <a:prstGeom prst="rect">
                  <a:avLst/>
                </a:prstGeom>
                <a:noFill/>
              </p:spPr>
              <p:txBody>
                <a:bodyPr wrap="none" rtlCol="0">
                  <a:spAutoFit/>
                </a:bodyPr>
                <a:lstStyle/>
                <a:p>
                  <a:r>
                    <a:rPr lang="da-DK" sz="800" dirty="0"/>
                    <a:t>207</a:t>
                  </a:r>
                </a:p>
              </p:txBody>
            </p:sp>
            <p:sp>
              <p:nvSpPr>
                <p:cNvPr id="1662" name="Tekstfelt 1661">
                  <a:extLst>
                    <a:ext uri="{FF2B5EF4-FFF2-40B4-BE49-F238E27FC236}">
                      <a16:creationId xmlns:a16="http://schemas.microsoft.com/office/drawing/2014/main" id="{E38589B6-F0A0-E969-C1B6-32F09789CD46}"/>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52" name="Tekstfelt 1651">
                <a:extLst>
                  <a:ext uri="{FF2B5EF4-FFF2-40B4-BE49-F238E27FC236}">
                    <a16:creationId xmlns:a16="http://schemas.microsoft.com/office/drawing/2014/main" id="{65706778-8C29-35E7-E6BF-C7AB626EBDA6}"/>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grpSp>
        <p:nvGrpSpPr>
          <p:cNvPr id="652" name="Gruppe 651">
            <a:extLst>
              <a:ext uri="{FF2B5EF4-FFF2-40B4-BE49-F238E27FC236}">
                <a16:creationId xmlns:a16="http://schemas.microsoft.com/office/drawing/2014/main" id="{124DF105-C160-A4F7-9559-C5E334C822D2}"/>
              </a:ext>
            </a:extLst>
          </p:cNvPr>
          <p:cNvGrpSpPr/>
          <p:nvPr/>
        </p:nvGrpSpPr>
        <p:grpSpPr>
          <a:xfrm>
            <a:off x="5574580" y="49352"/>
            <a:ext cx="4062219" cy="4094094"/>
            <a:chOff x="5574580" y="49352"/>
            <a:chExt cx="4062219" cy="4094094"/>
          </a:xfrm>
        </p:grpSpPr>
        <p:grpSp>
          <p:nvGrpSpPr>
            <p:cNvPr id="653" name="Gruppe 652">
              <a:extLst>
                <a:ext uri="{FF2B5EF4-FFF2-40B4-BE49-F238E27FC236}">
                  <a16:creationId xmlns:a16="http://schemas.microsoft.com/office/drawing/2014/main" id="{C9057648-A107-3200-4961-3F4B2A8B091E}"/>
                </a:ext>
              </a:extLst>
            </p:cNvPr>
            <p:cNvGrpSpPr/>
            <p:nvPr/>
          </p:nvGrpSpPr>
          <p:grpSpPr>
            <a:xfrm>
              <a:off x="6353607" y="389651"/>
              <a:ext cx="3283192" cy="3753795"/>
              <a:chOff x="7260331" y="0"/>
              <a:chExt cx="2578569" cy="3626260"/>
            </a:xfrm>
          </p:grpSpPr>
          <p:pic>
            <p:nvPicPr>
              <p:cNvPr id="1572" name="Billede 1571">
                <a:extLst>
                  <a:ext uri="{FF2B5EF4-FFF2-40B4-BE49-F238E27FC236}">
                    <a16:creationId xmlns:a16="http://schemas.microsoft.com/office/drawing/2014/main" id="{2114DEE8-0902-38DB-658B-F5C6B6388F76}"/>
                  </a:ext>
                </a:extLst>
              </p:cNvPr>
              <p:cNvPicPr>
                <a:picLocks noChangeAspect="1"/>
              </p:cNvPicPr>
              <p:nvPr/>
            </p:nvPicPr>
            <p:blipFill>
              <a:blip r:embed="rId4"/>
              <a:srcRect l="12802" t="15642" r="10372" b="21670"/>
              <a:stretch/>
            </p:blipFill>
            <p:spPr>
              <a:xfrm rot="5400000">
                <a:off x="6932214" y="707664"/>
                <a:ext cx="3136609" cy="2306064"/>
              </a:xfrm>
              <a:prstGeom prst="rect">
                <a:avLst/>
              </a:prstGeom>
            </p:spPr>
          </p:pic>
          <p:pic>
            <p:nvPicPr>
              <p:cNvPr id="1573" name="Billede 1572" descr="Et billede, der indeholder skærmbillede, Tablet, smartphone&#10;&#10;Automatisk genereret beskrivelse">
                <a:extLst>
                  <a:ext uri="{FF2B5EF4-FFF2-40B4-BE49-F238E27FC236}">
                    <a16:creationId xmlns:a16="http://schemas.microsoft.com/office/drawing/2014/main" id="{F3E17AEB-9FD8-31DA-C856-FA02F87273C2}"/>
                  </a:ext>
                </a:extLst>
              </p:cNvPr>
              <p:cNvPicPr>
                <a:picLocks noChangeAspect="1"/>
              </p:cNvPicPr>
              <p:nvPr/>
            </p:nvPicPr>
            <p:blipFill>
              <a:blip r:embed="rId5"/>
              <a:stretch>
                <a:fillRect/>
              </a:stretch>
            </p:blipFill>
            <p:spPr>
              <a:xfrm>
                <a:off x="7260331" y="0"/>
                <a:ext cx="2578569" cy="3626260"/>
              </a:xfrm>
              <a:prstGeom prst="rect">
                <a:avLst/>
              </a:prstGeom>
            </p:spPr>
          </p:pic>
        </p:grpSp>
        <p:pic>
          <p:nvPicPr>
            <p:cNvPr id="654" name="Picture 2" descr="Fyldstof, Pen, Fyldepen, Kontor, Skrive">
              <a:extLst>
                <a:ext uri="{FF2B5EF4-FFF2-40B4-BE49-F238E27FC236}">
                  <a16:creationId xmlns:a16="http://schemas.microsoft.com/office/drawing/2014/main" id="{F9CD88E6-FA15-DE4B-3954-6C5C08C125E1}"/>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3046573">
              <a:off x="5335761" y="288171"/>
              <a:ext cx="1536321" cy="1058683"/>
            </a:xfrm>
            <a:prstGeom prst="rect">
              <a:avLst/>
            </a:prstGeom>
            <a:noFill/>
            <a:extLst>
              <a:ext uri="{909E8E84-426E-40DD-AFC4-6F175D3DCCD1}">
                <a14:hiddenFill xmlns:a14="http://schemas.microsoft.com/office/drawing/2010/main">
                  <a:solidFill>
                    <a:srgbClr val="FFFFFF"/>
                  </a:solidFill>
                </a14:hiddenFill>
              </a:ext>
            </a:extLst>
          </p:spPr>
        </p:pic>
        <p:grpSp>
          <p:nvGrpSpPr>
            <p:cNvPr id="656" name="Gruppe 655">
              <a:extLst>
                <a:ext uri="{FF2B5EF4-FFF2-40B4-BE49-F238E27FC236}">
                  <a16:creationId xmlns:a16="http://schemas.microsoft.com/office/drawing/2014/main" id="{7A31BFC9-BC02-8347-C723-7D457F603007}"/>
                </a:ext>
              </a:extLst>
            </p:cNvPr>
            <p:cNvGrpSpPr/>
            <p:nvPr/>
          </p:nvGrpSpPr>
          <p:grpSpPr>
            <a:xfrm>
              <a:off x="6573451" y="1106334"/>
              <a:ext cx="2691830" cy="529883"/>
              <a:chOff x="6615391" y="899202"/>
              <a:chExt cx="2691830" cy="529883"/>
            </a:xfrm>
          </p:grpSpPr>
          <p:grpSp>
            <p:nvGrpSpPr>
              <p:cNvPr id="1557" name="Gruppe 1556">
                <a:extLst>
                  <a:ext uri="{FF2B5EF4-FFF2-40B4-BE49-F238E27FC236}">
                    <a16:creationId xmlns:a16="http://schemas.microsoft.com/office/drawing/2014/main" id="{6260801E-C1BA-4D27-981D-F2E4BE33FBC4}"/>
                  </a:ext>
                </a:extLst>
              </p:cNvPr>
              <p:cNvGrpSpPr/>
              <p:nvPr/>
            </p:nvGrpSpPr>
            <p:grpSpPr>
              <a:xfrm>
                <a:off x="6615391" y="901686"/>
                <a:ext cx="844416" cy="525993"/>
                <a:chOff x="5932613" y="2076403"/>
                <a:chExt cx="613954" cy="382432"/>
              </a:xfrm>
            </p:grpSpPr>
            <p:sp>
              <p:nvSpPr>
                <p:cNvPr id="1569" name="Tekstfelt 1568">
                  <a:extLst>
                    <a:ext uri="{FF2B5EF4-FFF2-40B4-BE49-F238E27FC236}">
                      <a16:creationId xmlns:a16="http://schemas.microsoft.com/office/drawing/2014/main" id="{46548B14-D57F-4C19-A912-AD996A455FC0}"/>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91</a:t>
                  </a:r>
                </a:p>
              </p:txBody>
            </p:sp>
            <p:sp>
              <p:nvSpPr>
                <p:cNvPr id="1570" name="Tekstfelt 1569">
                  <a:extLst>
                    <a:ext uri="{FF2B5EF4-FFF2-40B4-BE49-F238E27FC236}">
                      <a16:creationId xmlns:a16="http://schemas.microsoft.com/office/drawing/2014/main" id="{C7CFD360-022E-4C41-F139-35913A14B1F5}"/>
                    </a:ext>
                  </a:extLst>
                </p:cNvPr>
                <p:cNvSpPr txBox="1"/>
                <p:nvPr/>
              </p:nvSpPr>
              <p:spPr>
                <a:xfrm>
                  <a:off x="6152081" y="2117747"/>
                  <a:ext cx="394486" cy="335661"/>
                </a:xfrm>
                <a:prstGeom prst="rect">
                  <a:avLst/>
                </a:prstGeom>
                <a:noFill/>
                <a:scene3d>
                  <a:camera prst="orthographicFront"/>
                  <a:lightRig rig="threePt" dir="t"/>
                </a:scene3d>
                <a:sp3d>
                  <a:bevelT h="38100"/>
                </a:sp3d>
              </p:spPr>
              <p:txBody>
                <a:bodyPr wrap="square" rtlCol="0">
                  <a:spAutoFit/>
                </a:bodyPr>
                <a:lstStyle/>
                <a:p>
                  <a:r>
                    <a:rPr lang="da-DK" sz="2400" dirty="0"/>
                    <a:t>Pa</a:t>
                  </a:r>
                </a:p>
              </p:txBody>
            </p:sp>
            <p:sp>
              <p:nvSpPr>
                <p:cNvPr id="1571" name="Tekstfelt 1570">
                  <a:extLst>
                    <a:ext uri="{FF2B5EF4-FFF2-40B4-BE49-F238E27FC236}">
                      <a16:creationId xmlns:a16="http://schemas.microsoft.com/office/drawing/2014/main" id="{540656CB-D5D9-D20D-C726-7775C3C44BBA}"/>
                    </a:ext>
                  </a:extLst>
                </p:cNvPr>
                <p:cNvSpPr txBox="1"/>
                <p:nvPr/>
              </p:nvSpPr>
              <p:spPr>
                <a:xfrm>
                  <a:off x="5932613" y="2076403"/>
                  <a:ext cx="353220" cy="223776"/>
                </a:xfrm>
                <a:prstGeom prst="rect">
                  <a:avLst/>
                </a:prstGeom>
                <a:noFill/>
              </p:spPr>
              <p:txBody>
                <a:bodyPr wrap="square" rtlCol="0">
                  <a:spAutoFit/>
                </a:bodyPr>
                <a:lstStyle/>
                <a:p>
                  <a:r>
                    <a:rPr lang="da-DK" sz="1400" dirty="0"/>
                    <a:t>224</a:t>
                  </a:r>
                </a:p>
              </p:txBody>
            </p:sp>
          </p:grpSp>
          <p:cxnSp>
            <p:nvCxnSpPr>
              <p:cNvPr id="1558" name="Lige pilforbindelse 1557">
                <a:extLst>
                  <a:ext uri="{FF2B5EF4-FFF2-40B4-BE49-F238E27FC236}">
                    <a16:creationId xmlns:a16="http://schemas.microsoft.com/office/drawing/2014/main" id="{EA4B0EC2-B566-26EF-39B2-2184EB941561}"/>
                  </a:ext>
                </a:extLst>
              </p:cNvPr>
              <p:cNvCxnSpPr/>
              <p:nvPr/>
            </p:nvCxnSpPr>
            <p:spPr>
              <a:xfrm>
                <a:off x="7375331" y="1180715"/>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59" name="Gruppe 1558">
                <a:extLst>
                  <a:ext uri="{FF2B5EF4-FFF2-40B4-BE49-F238E27FC236}">
                    <a16:creationId xmlns:a16="http://schemas.microsoft.com/office/drawing/2014/main" id="{3CD40FF5-C119-62E6-0F33-AA19B52D095D}"/>
                  </a:ext>
                </a:extLst>
              </p:cNvPr>
              <p:cNvGrpSpPr/>
              <p:nvPr/>
            </p:nvGrpSpPr>
            <p:grpSpPr>
              <a:xfrm>
                <a:off x="7531326" y="899202"/>
                <a:ext cx="843619" cy="525993"/>
                <a:chOff x="5902163" y="2076403"/>
                <a:chExt cx="613375" cy="382432"/>
              </a:xfrm>
            </p:grpSpPr>
            <p:sp>
              <p:nvSpPr>
                <p:cNvPr id="1566" name="Tekstfelt 1565">
                  <a:extLst>
                    <a:ext uri="{FF2B5EF4-FFF2-40B4-BE49-F238E27FC236}">
                      <a16:creationId xmlns:a16="http://schemas.microsoft.com/office/drawing/2014/main" id="{B14D9305-ECDD-4C91-64A1-BA8B5A883BF7}"/>
                    </a:ext>
                  </a:extLst>
                </p:cNvPr>
                <p:cNvSpPr txBox="1"/>
                <p:nvPr/>
              </p:nvSpPr>
              <p:spPr>
                <a:xfrm>
                  <a:off x="594196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89</a:t>
                  </a:r>
                </a:p>
              </p:txBody>
            </p:sp>
            <p:sp>
              <p:nvSpPr>
                <p:cNvPr id="1567" name="Tekstfelt 1566">
                  <a:extLst>
                    <a:ext uri="{FF2B5EF4-FFF2-40B4-BE49-F238E27FC236}">
                      <a16:creationId xmlns:a16="http://schemas.microsoft.com/office/drawing/2014/main" id="{1DFBC6DC-A985-DEF1-58ED-1454CB34A2F4}"/>
                    </a:ext>
                  </a:extLst>
                </p:cNvPr>
                <p:cNvSpPr txBox="1"/>
                <p:nvPr/>
              </p:nvSpPr>
              <p:spPr>
                <a:xfrm>
                  <a:off x="6126706" y="2117747"/>
                  <a:ext cx="388832" cy="335661"/>
                </a:xfrm>
                <a:prstGeom prst="rect">
                  <a:avLst/>
                </a:prstGeom>
                <a:noFill/>
                <a:scene3d>
                  <a:camera prst="orthographicFront"/>
                  <a:lightRig rig="threePt" dir="t"/>
                </a:scene3d>
                <a:sp3d>
                  <a:bevelT h="38100"/>
                </a:sp3d>
              </p:spPr>
              <p:txBody>
                <a:bodyPr wrap="square" rtlCol="0">
                  <a:spAutoFit/>
                </a:bodyPr>
                <a:lstStyle/>
                <a:p>
                  <a:r>
                    <a:rPr lang="da-DK" sz="2400" dirty="0"/>
                    <a:t>Ac</a:t>
                  </a:r>
                </a:p>
              </p:txBody>
            </p:sp>
            <p:sp>
              <p:nvSpPr>
                <p:cNvPr id="1568" name="Tekstfelt 1567">
                  <a:extLst>
                    <a:ext uri="{FF2B5EF4-FFF2-40B4-BE49-F238E27FC236}">
                      <a16:creationId xmlns:a16="http://schemas.microsoft.com/office/drawing/2014/main" id="{983E678D-B6C8-CA41-9BDB-71CC15ABA304}"/>
                    </a:ext>
                  </a:extLst>
                </p:cNvPr>
                <p:cNvSpPr txBox="1"/>
                <p:nvPr/>
              </p:nvSpPr>
              <p:spPr>
                <a:xfrm>
                  <a:off x="5902163" y="2076403"/>
                  <a:ext cx="353220" cy="223776"/>
                </a:xfrm>
                <a:prstGeom prst="rect">
                  <a:avLst/>
                </a:prstGeom>
                <a:noFill/>
              </p:spPr>
              <p:txBody>
                <a:bodyPr wrap="square" rtlCol="0">
                  <a:spAutoFit/>
                </a:bodyPr>
                <a:lstStyle/>
                <a:p>
                  <a:r>
                    <a:rPr lang="da-DK" sz="1400" dirty="0"/>
                    <a:t>220</a:t>
                  </a:r>
                </a:p>
              </p:txBody>
            </p:sp>
          </p:grpSp>
          <p:cxnSp>
            <p:nvCxnSpPr>
              <p:cNvPr id="1560" name="Lige pilforbindelse 1559">
                <a:extLst>
                  <a:ext uri="{FF2B5EF4-FFF2-40B4-BE49-F238E27FC236}">
                    <a16:creationId xmlns:a16="http://schemas.microsoft.com/office/drawing/2014/main" id="{E90C489B-357F-11F8-66A6-6EF4EA89188D}"/>
                  </a:ext>
                </a:extLst>
              </p:cNvPr>
              <p:cNvCxnSpPr/>
              <p:nvPr/>
            </p:nvCxnSpPr>
            <p:spPr>
              <a:xfrm>
                <a:off x="8295323" y="1181969"/>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cxnSp>
            <p:nvCxnSpPr>
              <p:cNvPr id="1561" name="Lige pilforbindelse 1560">
                <a:extLst>
                  <a:ext uri="{FF2B5EF4-FFF2-40B4-BE49-F238E27FC236}">
                    <a16:creationId xmlns:a16="http://schemas.microsoft.com/office/drawing/2014/main" id="{F65FBFFA-761E-88EF-BF93-E10B26E86E8A}"/>
                  </a:ext>
                </a:extLst>
              </p:cNvPr>
              <p:cNvCxnSpPr/>
              <p:nvPr/>
            </p:nvCxnSpPr>
            <p:spPr>
              <a:xfrm>
                <a:off x="9127221" y="1187565"/>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2" name="Gruppe 1561">
                <a:extLst>
                  <a:ext uri="{FF2B5EF4-FFF2-40B4-BE49-F238E27FC236}">
                    <a16:creationId xmlns:a16="http://schemas.microsoft.com/office/drawing/2014/main" id="{6DC79B75-9954-37B3-9BF4-FEFCCD127115}"/>
                  </a:ext>
                </a:extLst>
              </p:cNvPr>
              <p:cNvGrpSpPr/>
              <p:nvPr/>
            </p:nvGrpSpPr>
            <p:grpSpPr>
              <a:xfrm>
                <a:off x="8361779" y="903092"/>
                <a:ext cx="848942" cy="525993"/>
                <a:chOff x="5886938" y="2076403"/>
                <a:chExt cx="617245" cy="382432"/>
              </a:xfrm>
            </p:grpSpPr>
            <p:sp>
              <p:nvSpPr>
                <p:cNvPr id="1563" name="Tekstfelt 1562">
                  <a:extLst>
                    <a:ext uri="{FF2B5EF4-FFF2-40B4-BE49-F238E27FC236}">
                      <a16:creationId xmlns:a16="http://schemas.microsoft.com/office/drawing/2014/main" id="{5B793C72-9580-61D1-5544-9FF376A86883}"/>
                    </a:ext>
                  </a:extLst>
                </p:cNvPr>
                <p:cNvSpPr txBox="1"/>
                <p:nvPr/>
              </p:nvSpPr>
              <p:spPr>
                <a:xfrm>
                  <a:off x="5926738"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87</a:t>
                  </a:r>
                </a:p>
              </p:txBody>
            </p:sp>
            <p:sp>
              <p:nvSpPr>
                <p:cNvPr id="1564" name="Tekstfelt 1563">
                  <a:extLst>
                    <a:ext uri="{FF2B5EF4-FFF2-40B4-BE49-F238E27FC236}">
                      <a16:creationId xmlns:a16="http://schemas.microsoft.com/office/drawing/2014/main" id="{162667D8-453A-7544-7252-A9675AF1B388}"/>
                    </a:ext>
                  </a:extLst>
                </p:cNvPr>
                <p:cNvSpPr txBox="1"/>
                <p:nvPr/>
              </p:nvSpPr>
              <p:spPr>
                <a:xfrm>
                  <a:off x="6141931" y="2117747"/>
                  <a:ext cx="362252" cy="335661"/>
                </a:xfrm>
                <a:prstGeom prst="rect">
                  <a:avLst/>
                </a:prstGeom>
                <a:noFill/>
                <a:scene3d>
                  <a:camera prst="orthographicFront"/>
                  <a:lightRig rig="threePt" dir="t"/>
                </a:scene3d>
                <a:sp3d>
                  <a:bevelT h="38100"/>
                </a:sp3d>
              </p:spPr>
              <p:txBody>
                <a:bodyPr wrap="square" rtlCol="0">
                  <a:spAutoFit/>
                </a:bodyPr>
                <a:lstStyle/>
                <a:p>
                  <a:r>
                    <a:rPr lang="da-DK" sz="2400" dirty="0"/>
                    <a:t>Fr</a:t>
                  </a:r>
                </a:p>
              </p:txBody>
            </p:sp>
            <p:sp>
              <p:nvSpPr>
                <p:cNvPr id="1565" name="Tekstfelt 1564">
                  <a:extLst>
                    <a:ext uri="{FF2B5EF4-FFF2-40B4-BE49-F238E27FC236}">
                      <a16:creationId xmlns:a16="http://schemas.microsoft.com/office/drawing/2014/main" id="{F6E6DD2A-34F0-C171-6928-48B6D329A285}"/>
                    </a:ext>
                  </a:extLst>
                </p:cNvPr>
                <p:cNvSpPr txBox="1"/>
                <p:nvPr/>
              </p:nvSpPr>
              <p:spPr>
                <a:xfrm>
                  <a:off x="5886938" y="2076403"/>
                  <a:ext cx="353220" cy="223776"/>
                </a:xfrm>
                <a:prstGeom prst="rect">
                  <a:avLst/>
                </a:prstGeom>
                <a:noFill/>
              </p:spPr>
              <p:txBody>
                <a:bodyPr wrap="square" rtlCol="0">
                  <a:spAutoFit/>
                </a:bodyPr>
                <a:lstStyle/>
                <a:p>
                  <a:r>
                    <a:rPr lang="da-DK" sz="1400" dirty="0"/>
                    <a:t>216</a:t>
                  </a:r>
                </a:p>
              </p:txBody>
            </p:sp>
          </p:grpSp>
        </p:grpSp>
      </p:grpSp>
      <p:grpSp>
        <p:nvGrpSpPr>
          <p:cNvPr id="2583" name="Gruppe 2582">
            <a:extLst>
              <a:ext uri="{FF2B5EF4-FFF2-40B4-BE49-F238E27FC236}">
                <a16:creationId xmlns:a16="http://schemas.microsoft.com/office/drawing/2014/main" id="{9B025A7F-0BCC-4174-5F85-D9D8067BC636}"/>
              </a:ext>
            </a:extLst>
          </p:cNvPr>
          <p:cNvGrpSpPr/>
          <p:nvPr/>
        </p:nvGrpSpPr>
        <p:grpSpPr>
          <a:xfrm>
            <a:off x="6225615" y="4658954"/>
            <a:ext cx="3506423" cy="576480"/>
            <a:chOff x="6225615" y="4658954"/>
            <a:chExt cx="3506423" cy="576480"/>
          </a:xfrm>
        </p:grpSpPr>
        <p:grpSp>
          <p:nvGrpSpPr>
            <p:cNvPr id="2519" name="Gruppe 2518">
              <a:extLst>
                <a:ext uri="{FF2B5EF4-FFF2-40B4-BE49-F238E27FC236}">
                  <a16:creationId xmlns:a16="http://schemas.microsoft.com/office/drawing/2014/main" id="{C986ADBD-1F89-877A-F8A3-2FA969912F06}"/>
                </a:ext>
              </a:extLst>
            </p:cNvPr>
            <p:cNvGrpSpPr/>
            <p:nvPr/>
          </p:nvGrpSpPr>
          <p:grpSpPr>
            <a:xfrm>
              <a:off x="6225615" y="4661475"/>
              <a:ext cx="667465" cy="566405"/>
              <a:chOff x="5685555" y="3711707"/>
              <a:chExt cx="667465" cy="566405"/>
            </a:xfrm>
          </p:grpSpPr>
          <p:sp>
            <p:nvSpPr>
              <p:cNvPr id="2544" name="Rektangel 2543">
                <a:hlinkClick r:id="rId7" action="ppaction://hlinksldjump"/>
                <a:extLst>
                  <a:ext uri="{FF2B5EF4-FFF2-40B4-BE49-F238E27FC236}">
                    <a16:creationId xmlns:a16="http://schemas.microsoft.com/office/drawing/2014/main" id="{89E7E3B8-8241-650D-B9B8-2D2CC7C21239}"/>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45" name="Tekstfelt 2544">
                <a:hlinkClick r:id="rId7" action="ppaction://hlinksldjump"/>
                <a:extLst>
                  <a:ext uri="{FF2B5EF4-FFF2-40B4-BE49-F238E27FC236}">
                    <a16:creationId xmlns:a16="http://schemas.microsoft.com/office/drawing/2014/main" id="{4931F676-6BE8-0DD8-5794-9986E34714E7}"/>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86</a:t>
                </a:r>
              </a:p>
            </p:txBody>
          </p:sp>
          <p:sp>
            <p:nvSpPr>
              <p:cNvPr id="2546" name="Tekstfelt 2545">
                <a:hlinkClick r:id="rId7" action="ppaction://hlinksldjump"/>
                <a:extLst>
                  <a:ext uri="{FF2B5EF4-FFF2-40B4-BE49-F238E27FC236}">
                    <a16:creationId xmlns:a16="http://schemas.microsoft.com/office/drawing/2014/main" id="{E3806B88-357A-518B-04D4-AD2F09AD71C5}"/>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Rn</a:t>
                </a:r>
                <a:endParaRPr lang="da-DK" sz="1600" dirty="0"/>
              </a:p>
            </p:txBody>
          </p:sp>
          <p:sp>
            <p:nvSpPr>
              <p:cNvPr id="2547" name="Tekstfelt 2546">
                <a:hlinkClick r:id="rId7" action="ppaction://hlinksldjump"/>
                <a:extLst>
                  <a:ext uri="{FF2B5EF4-FFF2-40B4-BE49-F238E27FC236}">
                    <a16:creationId xmlns:a16="http://schemas.microsoft.com/office/drawing/2014/main" id="{905A56B5-067B-5B38-B2AF-E7CC10FE42D0}"/>
                  </a:ext>
                </a:extLst>
              </p:cNvPr>
              <p:cNvSpPr txBox="1"/>
              <p:nvPr/>
            </p:nvSpPr>
            <p:spPr>
              <a:xfrm>
                <a:off x="5787504" y="3711707"/>
                <a:ext cx="471604" cy="215444"/>
              </a:xfrm>
              <a:prstGeom prst="rect">
                <a:avLst/>
              </a:prstGeom>
              <a:noFill/>
              <a:scene3d>
                <a:camera prst="orthographicFront"/>
                <a:lightRig rig="threePt" dir="t"/>
              </a:scene3d>
              <a:sp3d>
                <a:bevelT h="38100"/>
              </a:sp3d>
            </p:spPr>
            <p:txBody>
              <a:bodyPr wrap="none" rtlCol="0">
                <a:spAutoFit/>
              </a:bodyPr>
              <a:lstStyle/>
              <a:p>
                <a:r>
                  <a:rPr lang="da-DK" sz="800" dirty="0"/>
                  <a:t>Radon</a:t>
                </a:r>
              </a:p>
            </p:txBody>
          </p:sp>
          <p:sp>
            <p:nvSpPr>
              <p:cNvPr id="2548" name="Tekstfelt 2547">
                <a:hlinkClick r:id="rId7" action="ppaction://hlinksldjump"/>
                <a:extLst>
                  <a:ext uri="{FF2B5EF4-FFF2-40B4-BE49-F238E27FC236}">
                    <a16:creationId xmlns:a16="http://schemas.microsoft.com/office/drawing/2014/main" id="{04728008-6282-1C3B-5EA3-CD6B2C5C082F}"/>
                  </a:ext>
                </a:extLst>
              </p:cNvPr>
              <p:cNvSpPr txBox="1"/>
              <p:nvPr/>
            </p:nvSpPr>
            <p:spPr>
              <a:xfrm>
                <a:off x="5685555" y="3844047"/>
                <a:ext cx="391454" cy="246221"/>
              </a:xfrm>
              <a:prstGeom prst="rect">
                <a:avLst/>
              </a:prstGeom>
              <a:noFill/>
            </p:spPr>
            <p:txBody>
              <a:bodyPr wrap="none" rtlCol="0">
                <a:spAutoFit/>
              </a:bodyPr>
              <a:lstStyle/>
              <a:p>
                <a:r>
                  <a:rPr lang="da-DK" sz="1000" dirty="0"/>
                  <a:t>214</a:t>
                </a:r>
              </a:p>
            </p:txBody>
          </p:sp>
        </p:grpSp>
        <p:grpSp>
          <p:nvGrpSpPr>
            <p:cNvPr id="2559" name="Gruppe 2558">
              <a:extLst>
                <a:ext uri="{FF2B5EF4-FFF2-40B4-BE49-F238E27FC236}">
                  <a16:creationId xmlns:a16="http://schemas.microsoft.com/office/drawing/2014/main" id="{1F4A7EA9-AA37-D511-BA02-F95DFB9F40F4}"/>
                </a:ext>
              </a:extLst>
            </p:cNvPr>
            <p:cNvGrpSpPr/>
            <p:nvPr/>
          </p:nvGrpSpPr>
          <p:grpSpPr>
            <a:xfrm>
              <a:off x="6929686" y="4658954"/>
              <a:ext cx="667465" cy="566405"/>
              <a:chOff x="5685555" y="3711707"/>
              <a:chExt cx="667465" cy="566405"/>
            </a:xfrm>
          </p:grpSpPr>
          <p:sp>
            <p:nvSpPr>
              <p:cNvPr id="2560" name="Rektangel 2559">
                <a:hlinkClick r:id="rId7" action="ppaction://hlinksldjump"/>
                <a:extLst>
                  <a:ext uri="{FF2B5EF4-FFF2-40B4-BE49-F238E27FC236}">
                    <a16:creationId xmlns:a16="http://schemas.microsoft.com/office/drawing/2014/main" id="{7C95FA30-8A1A-6A0F-44A8-59416D6BF386}"/>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61" name="Tekstfelt 2560">
                <a:hlinkClick r:id="rId7" action="ppaction://hlinksldjump"/>
                <a:extLst>
                  <a:ext uri="{FF2B5EF4-FFF2-40B4-BE49-F238E27FC236}">
                    <a16:creationId xmlns:a16="http://schemas.microsoft.com/office/drawing/2014/main" id="{05472585-1A5A-DAFF-CDFA-1323231FD7BC}"/>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86</a:t>
                </a:r>
              </a:p>
            </p:txBody>
          </p:sp>
          <p:sp>
            <p:nvSpPr>
              <p:cNvPr id="2562" name="Tekstfelt 2561">
                <a:hlinkClick r:id="rId7" action="ppaction://hlinksldjump"/>
                <a:extLst>
                  <a:ext uri="{FF2B5EF4-FFF2-40B4-BE49-F238E27FC236}">
                    <a16:creationId xmlns:a16="http://schemas.microsoft.com/office/drawing/2014/main" id="{3D37B908-4E90-6EE8-BF31-C5E8A55FF95D}"/>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Rn</a:t>
                </a:r>
                <a:endParaRPr lang="da-DK" sz="1600" dirty="0"/>
              </a:p>
            </p:txBody>
          </p:sp>
          <p:sp>
            <p:nvSpPr>
              <p:cNvPr id="2563" name="Tekstfelt 2562">
                <a:hlinkClick r:id="rId7" action="ppaction://hlinksldjump"/>
                <a:extLst>
                  <a:ext uri="{FF2B5EF4-FFF2-40B4-BE49-F238E27FC236}">
                    <a16:creationId xmlns:a16="http://schemas.microsoft.com/office/drawing/2014/main" id="{4F897007-937A-3BC2-EF61-9169373E7805}"/>
                  </a:ext>
                </a:extLst>
              </p:cNvPr>
              <p:cNvSpPr txBox="1"/>
              <p:nvPr/>
            </p:nvSpPr>
            <p:spPr>
              <a:xfrm>
                <a:off x="5780680" y="3711707"/>
                <a:ext cx="471604" cy="215444"/>
              </a:xfrm>
              <a:prstGeom prst="rect">
                <a:avLst/>
              </a:prstGeom>
              <a:noFill/>
              <a:scene3d>
                <a:camera prst="orthographicFront"/>
                <a:lightRig rig="threePt" dir="t"/>
              </a:scene3d>
              <a:sp3d>
                <a:bevelT h="38100"/>
              </a:sp3d>
            </p:spPr>
            <p:txBody>
              <a:bodyPr wrap="none" rtlCol="0">
                <a:spAutoFit/>
              </a:bodyPr>
              <a:lstStyle/>
              <a:p>
                <a:r>
                  <a:rPr lang="da-DK" sz="800" dirty="0"/>
                  <a:t>Radon</a:t>
                </a:r>
              </a:p>
            </p:txBody>
          </p:sp>
          <p:sp>
            <p:nvSpPr>
              <p:cNvPr id="2564" name="Tekstfelt 2563">
                <a:hlinkClick r:id="rId7" action="ppaction://hlinksldjump"/>
                <a:extLst>
                  <a:ext uri="{FF2B5EF4-FFF2-40B4-BE49-F238E27FC236}">
                    <a16:creationId xmlns:a16="http://schemas.microsoft.com/office/drawing/2014/main" id="{DCFFB0E0-7A3D-CC0A-3315-C148A6D3D73A}"/>
                  </a:ext>
                </a:extLst>
              </p:cNvPr>
              <p:cNvSpPr txBox="1"/>
              <p:nvPr/>
            </p:nvSpPr>
            <p:spPr>
              <a:xfrm>
                <a:off x="5685555" y="3844047"/>
                <a:ext cx="391454" cy="246221"/>
              </a:xfrm>
              <a:prstGeom prst="rect">
                <a:avLst/>
              </a:prstGeom>
              <a:noFill/>
            </p:spPr>
            <p:txBody>
              <a:bodyPr wrap="none" rtlCol="0">
                <a:spAutoFit/>
              </a:bodyPr>
              <a:lstStyle/>
              <a:p>
                <a:r>
                  <a:rPr lang="da-DK" sz="1000" dirty="0"/>
                  <a:t>216</a:t>
                </a:r>
              </a:p>
            </p:txBody>
          </p:sp>
        </p:grpSp>
        <p:grpSp>
          <p:nvGrpSpPr>
            <p:cNvPr id="2565" name="Gruppe 2564">
              <a:extLst>
                <a:ext uri="{FF2B5EF4-FFF2-40B4-BE49-F238E27FC236}">
                  <a16:creationId xmlns:a16="http://schemas.microsoft.com/office/drawing/2014/main" id="{C7E87D88-958C-6763-807F-9C017DA23878}"/>
                </a:ext>
              </a:extLst>
            </p:cNvPr>
            <p:cNvGrpSpPr/>
            <p:nvPr/>
          </p:nvGrpSpPr>
          <p:grpSpPr>
            <a:xfrm>
              <a:off x="7645092" y="4663994"/>
              <a:ext cx="667465" cy="566405"/>
              <a:chOff x="5685555" y="3711707"/>
              <a:chExt cx="667465" cy="566405"/>
            </a:xfrm>
          </p:grpSpPr>
          <p:sp>
            <p:nvSpPr>
              <p:cNvPr id="2566" name="Rektangel 2565">
                <a:hlinkClick r:id="rId8" action="ppaction://hlinksldjump"/>
                <a:extLst>
                  <a:ext uri="{FF2B5EF4-FFF2-40B4-BE49-F238E27FC236}">
                    <a16:creationId xmlns:a16="http://schemas.microsoft.com/office/drawing/2014/main" id="{DFAEF61F-0076-2722-1881-9B3F397AB4BF}"/>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67" name="Tekstfelt 2566">
                <a:hlinkClick r:id="rId8" action="ppaction://hlinksldjump"/>
                <a:extLst>
                  <a:ext uri="{FF2B5EF4-FFF2-40B4-BE49-F238E27FC236}">
                    <a16:creationId xmlns:a16="http://schemas.microsoft.com/office/drawing/2014/main" id="{B53E22CA-949C-5318-52EF-E4870DBE5D96}"/>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2568" name="Tekstfelt 2567">
                <a:hlinkClick r:id="rId8" action="ppaction://hlinksldjump"/>
                <a:extLst>
                  <a:ext uri="{FF2B5EF4-FFF2-40B4-BE49-F238E27FC236}">
                    <a16:creationId xmlns:a16="http://schemas.microsoft.com/office/drawing/2014/main" id="{036C820A-A12D-07DF-2FC9-84CD652C64A5}"/>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2569" name="Tekstfelt 2568">
                <a:hlinkClick r:id="rId8" action="ppaction://hlinksldjump"/>
                <a:extLst>
                  <a:ext uri="{FF2B5EF4-FFF2-40B4-BE49-F238E27FC236}">
                    <a16:creationId xmlns:a16="http://schemas.microsoft.com/office/drawing/2014/main" id="{0AC45344-3EC3-667A-2395-6E9B465AE4DA}"/>
                  </a:ext>
                </a:extLst>
              </p:cNvPr>
              <p:cNvSpPr txBox="1"/>
              <p:nvPr/>
            </p:nvSpPr>
            <p:spPr>
              <a:xfrm>
                <a:off x="5814800" y="3711707"/>
                <a:ext cx="417102" cy="215444"/>
              </a:xfrm>
              <a:prstGeom prst="rect">
                <a:avLst/>
              </a:prstGeom>
              <a:noFill/>
              <a:scene3d>
                <a:camera prst="orthographicFront"/>
                <a:lightRig rig="threePt" dir="t"/>
              </a:scene3d>
              <a:sp3d>
                <a:bevelT h="38100"/>
              </a:sp3d>
            </p:spPr>
            <p:txBody>
              <a:bodyPr wrap="none" rtlCol="0">
                <a:spAutoFit/>
              </a:bodyPr>
              <a:lstStyle/>
              <a:p>
                <a:r>
                  <a:rPr lang="da-DK" sz="800" dirty="0" err="1"/>
                  <a:t>Astat</a:t>
                </a:r>
                <a:endParaRPr lang="da-DK" sz="800" dirty="0"/>
              </a:p>
            </p:txBody>
          </p:sp>
          <p:sp>
            <p:nvSpPr>
              <p:cNvPr id="2570" name="Tekstfelt 2569">
                <a:hlinkClick r:id="rId8" action="ppaction://hlinksldjump"/>
                <a:extLst>
                  <a:ext uri="{FF2B5EF4-FFF2-40B4-BE49-F238E27FC236}">
                    <a16:creationId xmlns:a16="http://schemas.microsoft.com/office/drawing/2014/main" id="{B07A1BEC-E945-0C2F-6B2B-C91843869AC1}"/>
                  </a:ext>
                </a:extLst>
              </p:cNvPr>
              <p:cNvSpPr txBox="1"/>
              <p:nvPr/>
            </p:nvSpPr>
            <p:spPr>
              <a:xfrm>
                <a:off x="5685555" y="3844047"/>
                <a:ext cx="391454" cy="246221"/>
              </a:xfrm>
              <a:prstGeom prst="rect">
                <a:avLst/>
              </a:prstGeom>
              <a:noFill/>
            </p:spPr>
            <p:txBody>
              <a:bodyPr wrap="none" rtlCol="0">
                <a:spAutoFit/>
              </a:bodyPr>
              <a:lstStyle/>
              <a:p>
                <a:r>
                  <a:rPr lang="da-DK" sz="1000" dirty="0"/>
                  <a:t>212</a:t>
                </a:r>
              </a:p>
            </p:txBody>
          </p:sp>
        </p:grpSp>
        <p:grpSp>
          <p:nvGrpSpPr>
            <p:cNvPr id="2571" name="Gruppe 2570">
              <a:extLst>
                <a:ext uri="{FF2B5EF4-FFF2-40B4-BE49-F238E27FC236}">
                  <a16:creationId xmlns:a16="http://schemas.microsoft.com/office/drawing/2014/main" id="{C62FB02B-FF88-72F5-0637-D56279F1209D}"/>
                </a:ext>
              </a:extLst>
            </p:cNvPr>
            <p:cNvGrpSpPr/>
            <p:nvPr/>
          </p:nvGrpSpPr>
          <p:grpSpPr>
            <a:xfrm>
              <a:off x="8349166" y="4669029"/>
              <a:ext cx="667465" cy="566405"/>
              <a:chOff x="5685555" y="3711707"/>
              <a:chExt cx="667465" cy="566405"/>
            </a:xfrm>
          </p:grpSpPr>
          <p:sp>
            <p:nvSpPr>
              <p:cNvPr id="2572" name="Rektangel 2571">
                <a:hlinkClick r:id="rId7" action="ppaction://hlinksldjump"/>
                <a:extLst>
                  <a:ext uri="{FF2B5EF4-FFF2-40B4-BE49-F238E27FC236}">
                    <a16:creationId xmlns:a16="http://schemas.microsoft.com/office/drawing/2014/main" id="{8B39994D-6D1C-22C5-B868-4D67D19091C2}"/>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73" name="Tekstfelt 2572">
                <a:hlinkClick r:id="rId7" action="ppaction://hlinksldjump"/>
                <a:extLst>
                  <a:ext uri="{FF2B5EF4-FFF2-40B4-BE49-F238E27FC236}">
                    <a16:creationId xmlns:a16="http://schemas.microsoft.com/office/drawing/2014/main" id="{CC240758-20CA-4500-560F-28F658EFCC25}"/>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2574" name="Tekstfelt 2573">
                <a:hlinkClick r:id="rId7" action="ppaction://hlinksldjump"/>
                <a:extLst>
                  <a:ext uri="{FF2B5EF4-FFF2-40B4-BE49-F238E27FC236}">
                    <a16:creationId xmlns:a16="http://schemas.microsoft.com/office/drawing/2014/main" id="{E3783E07-E3A3-EA70-8803-C558D44FE219}"/>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2575" name="Tekstfelt 2574">
                <a:hlinkClick r:id="rId7" action="ppaction://hlinksldjump"/>
                <a:extLst>
                  <a:ext uri="{FF2B5EF4-FFF2-40B4-BE49-F238E27FC236}">
                    <a16:creationId xmlns:a16="http://schemas.microsoft.com/office/drawing/2014/main" id="{A2C12D80-8131-2458-2723-C1E679880F45}"/>
                  </a:ext>
                </a:extLst>
              </p:cNvPr>
              <p:cNvSpPr txBox="1"/>
              <p:nvPr/>
            </p:nvSpPr>
            <p:spPr>
              <a:xfrm>
                <a:off x="5821624" y="3711707"/>
                <a:ext cx="417102" cy="215444"/>
              </a:xfrm>
              <a:prstGeom prst="rect">
                <a:avLst/>
              </a:prstGeom>
              <a:noFill/>
              <a:scene3d>
                <a:camera prst="orthographicFront"/>
                <a:lightRig rig="threePt" dir="t"/>
              </a:scene3d>
              <a:sp3d>
                <a:bevelT h="38100"/>
              </a:sp3d>
            </p:spPr>
            <p:txBody>
              <a:bodyPr wrap="none" rtlCol="0">
                <a:spAutoFit/>
              </a:bodyPr>
              <a:lstStyle/>
              <a:p>
                <a:r>
                  <a:rPr lang="da-DK" sz="800" dirty="0" err="1"/>
                  <a:t>Astat</a:t>
                </a:r>
                <a:endParaRPr lang="da-DK" sz="800" dirty="0"/>
              </a:p>
            </p:txBody>
          </p:sp>
          <p:sp>
            <p:nvSpPr>
              <p:cNvPr id="2576" name="Tekstfelt 2575">
                <a:hlinkClick r:id="rId7" action="ppaction://hlinksldjump"/>
                <a:extLst>
                  <a:ext uri="{FF2B5EF4-FFF2-40B4-BE49-F238E27FC236}">
                    <a16:creationId xmlns:a16="http://schemas.microsoft.com/office/drawing/2014/main" id="{F33D1B62-48E4-DBD6-D87E-6B964CD28563}"/>
                  </a:ext>
                </a:extLst>
              </p:cNvPr>
              <p:cNvSpPr txBox="1"/>
              <p:nvPr/>
            </p:nvSpPr>
            <p:spPr>
              <a:xfrm>
                <a:off x="5685555" y="3844047"/>
                <a:ext cx="391454" cy="246221"/>
              </a:xfrm>
              <a:prstGeom prst="rect">
                <a:avLst/>
              </a:prstGeom>
              <a:noFill/>
            </p:spPr>
            <p:txBody>
              <a:bodyPr wrap="none" rtlCol="0">
                <a:spAutoFit/>
              </a:bodyPr>
              <a:lstStyle/>
              <a:p>
                <a:r>
                  <a:rPr lang="da-DK" sz="1000" dirty="0"/>
                  <a:t>216</a:t>
                </a:r>
              </a:p>
            </p:txBody>
          </p:sp>
        </p:grpSp>
        <p:grpSp>
          <p:nvGrpSpPr>
            <p:cNvPr id="2577" name="Gruppe 2576">
              <a:extLst>
                <a:ext uri="{FF2B5EF4-FFF2-40B4-BE49-F238E27FC236}">
                  <a16:creationId xmlns:a16="http://schemas.microsoft.com/office/drawing/2014/main" id="{670E21A7-E2CE-0FD1-39BF-8C6C82D0D41D}"/>
                </a:ext>
              </a:extLst>
            </p:cNvPr>
            <p:cNvGrpSpPr/>
            <p:nvPr/>
          </p:nvGrpSpPr>
          <p:grpSpPr>
            <a:xfrm>
              <a:off x="9064573" y="4662726"/>
              <a:ext cx="667465" cy="566405"/>
              <a:chOff x="5685555" y="3711707"/>
              <a:chExt cx="667465" cy="566405"/>
            </a:xfrm>
          </p:grpSpPr>
          <p:sp>
            <p:nvSpPr>
              <p:cNvPr id="2578" name="Rektangel 2577">
                <a:hlinkClick r:id="rId7" action="ppaction://hlinksldjump"/>
                <a:extLst>
                  <a:ext uri="{FF2B5EF4-FFF2-40B4-BE49-F238E27FC236}">
                    <a16:creationId xmlns:a16="http://schemas.microsoft.com/office/drawing/2014/main" id="{0B87BE94-243E-F630-FE17-D3426534D1A3}"/>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79" name="Tekstfelt 2578">
                <a:hlinkClick r:id="rId7" action="ppaction://hlinksldjump"/>
                <a:extLst>
                  <a:ext uri="{FF2B5EF4-FFF2-40B4-BE49-F238E27FC236}">
                    <a16:creationId xmlns:a16="http://schemas.microsoft.com/office/drawing/2014/main" id="{EA9E8A36-1E68-C444-206B-22884B8CC093}"/>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88</a:t>
                </a:r>
              </a:p>
            </p:txBody>
          </p:sp>
          <p:sp>
            <p:nvSpPr>
              <p:cNvPr id="2580" name="Tekstfelt 2579">
                <a:hlinkClick r:id="rId7" action="ppaction://hlinksldjump"/>
                <a:extLst>
                  <a:ext uri="{FF2B5EF4-FFF2-40B4-BE49-F238E27FC236}">
                    <a16:creationId xmlns:a16="http://schemas.microsoft.com/office/drawing/2014/main" id="{97438DA8-C797-7BBA-EE5F-0AD388765AED}"/>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Ra</a:t>
                </a:r>
              </a:p>
            </p:txBody>
          </p:sp>
          <p:sp>
            <p:nvSpPr>
              <p:cNvPr id="2581" name="Tekstfelt 2580">
                <a:hlinkClick r:id="rId7" action="ppaction://hlinksldjump"/>
                <a:extLst>
                  <a:ext uri="{FF2B5EF4-FFF2-40B4-BE49-F238E27FC236}">
                    <a16:creationId xmlns:a16="http://schemas.microsoft.com/office/drawing/2014/main" id="{F9A69436-6379-142E-B94F-0E725D11B709}"/>
                  </a:ext>
                </a:extLst>
              </p:cNvPr>
              <p:cNvSpPr txBox="1"/>
              <p:nvPr/>
            </p:nvSpPr>
            <p:spPr>
              <a:xfrm>
                <a:off x="5760208" y="3711707"/>
                <a:ext cx="529312" cy="215444"/>
              </a:xfrm>
              <a:prstGeom prst="rect">
                <a:avLst/>
              </a:prstGeom>
              <a:noFill/>
              <a:scene3d>
                <a:camera prst="orthographicFront"/>
                <a:lightRig rig="threePt" dir="t"/>
              </a:scene3d>
              <a:sp3d>
                <a:bevelT h="38100"/>
              </a:sp3d>
            </p:spPr>
            <p:txBody>
              <a:bodyPr wrap="none" rtlCol="0">
                <a:spAutoFit/>
              </a:bodyPr>
              <a:lstStyle/>
              <a:p>
                <a:r>
                  <a:rPr lang="da-DK" sz="800" dirty="0"/>
                  <a:t>Radium</a:t>
                </a:r>
              </a:p>
            </p:txBody>
          </p:sp>
          <p:sp>
            <p:nvSpPr>
              <p:cNvPr id="2582" name="Tekstfelt 2581">
                <a:hlinkClick r:id="rId7" action="ppaction://hlinksldjump"/>
                <a:extLst>
                  <a:ext uri="{FF2B5EF4-FFF2-40B4-BE49-F238E27FC236}">
                    <a16:creationId xmlns:a16="http://schemas.microsoft.com/office/drawing/2014/main" id="{985CE868-9B94-8D82-9B9F-E1E86043566B}"/>
                  </a:ext>
                </a:extLst>
              </p:cNvPr>
              <p:cNvSpPr txBox="1"/>
              <p:nvPr/>
            </p:nvSpPr>
            <p:spPr>
              <a:xfrm>
                <a:off x="5685555" y="3844047"/>
                <a:ext cx="391454" cy="246221"/>
              </a:xfrm>
              <a:prstGeom prst="rect">
                <a:avLst/>
              </a:prstGeom>
              <a:noFill/>
            </p:spPr>
            <p:txBody>
              <a:bodyPr wrap="none" rtlCol="0">
                <a:spAutoFit/>
              </a:bodyPr>
              <a:lstStyle/>
              <a:p>
                <a:r>
                  <a:rPr lang="da-DK" sz="1000" dirty="0"/>
                  <a:t>216</a:t>
                </a:r>
              </a:p>
            </p:txBody>
          </p:sp>
        </p:grpSp>
      </p:grpSp>
      <p:grpSp>
        <p:nvGrpSpPr>
          <p:cNvPr id="2584" name="Gruppe 2583">
            <a:extLst>
              <a:ext uri="{FF2B5EF4-FFF2-40B4-BE49-F238E27FC236}">
                <a16:creationId xmlns:a16="http://schemas.microsoft.com/office/drawing/2014/main" id="{9D74E79C-3EF6-449F-042F-37680E53EADB}"/>
              </a:ext>
            </a:extLst>
          </p:cNvPr>
          <p:cNvGrpSpPr/>
          <p:nvPr/>
        </p:nvGrpSpPr>
        <p:grpSpPr>
          <a:xfrm>
            <a:off x="6215534" y="5344133"/>
            <a:ext cx="3506423" cy="576480"/>
            <a:chOff x="6225615" y="4658954"/>
            <a:chExt cx="3506423" cy="576480"/>
          </a:xfrm>
        </p:grpSpPr>
        <p:grpSp>
          <p:nvGrpSpPr>
            <p:cNvPr id="2585" name="Gruppe 2584">
              <a:extLst>
                <a:ext uri="{FF2B5EF4-FFF2-40B4-BE49-F238E27FC236}">
                  <a16:creationId xmlns:a16="http://schemas.microsoft.com/office/drawing/2014/main" id="{9A89C6C3-6863-734A-7C73-337C3673D011}"/>
                </a:ext>
              </a:extLst>
            </p:cNvPr>
            <p:cNvGrpSpPr/>
            <p:nvPr/>
          </p:nvGrpSpPr>
          <p:grpSpPr>
            <a:xfrm>
              <a:off x="6225615" y="4661475"/>
              <a:ext cx="667465" cy="566405"/>
              <a:chOff x="5685555" y="3711707"/>
              <a:chExt cx="667465" cy="566405"/>
            </a:xfrm>
          </p:grpSpPr>
          <p:sp>
            <p:nvSpPr>
              <p:cNvPr id="2610" name="Rektangel 2609">
                <a:hlinkClick r:id="rId7" action="ppaction://hlinksldjump"/>
                <a:extLst>
                  <a:ext uri="{FF2B5EF4-FFF2-40B4-BE49-F238E27FC236}">
                    <a16:creationId xmlns:a16="http://schemas.microsoft.com/office/drawing/2014/main" id="{984B2E1C-0D22-7FF2-ED4C-50613CD6BDC0}"/>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11" name="Tekstfelt 2610">
                <a:hlinkClick r:id="rId7" action="ppaction://hlinksldjump"/>
                <a:extLst>
                  <a:ext uri="{FF2B5EF4-FFF2-40B4-BE49-F238E27FC236}">
                    <a16:creationId xmlns:a16="http://schemas.microsoft.com/office/drawing/2014/main" id="{C2DF6F5F-C5C1-428B-6DAB-67CB7A06734C}"/>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88</a:t>
                </a:r>
              </a:p>
            </p:txBody>
          </p:sp>
          <p:sp>
            <p:nvSpPr>
              <p:cNvPr id="2612" name="Tekstfelt 2611">
                <a:hlinkClick r:id="rId7" action="ppaction://hlinksldjump"/>
                <a:extLst>
                  <a:ext uri="{FF2B5EF4-FFF2-40B4-BE49-F238E27FC236}">
                    <a16:creationId xmlns:a16="http://schemas.microsoft.com/office/drawing/2014/main" id="{70EB6FA7-5A2F-145C-8D18-0F91817C127A}"/>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Ra</a:t>
                </a:r>
              </a:p>
            </p:txBody>
          </p:sp>
          <p:sp>
            <p:nvSpPr>
              <p:cNvPr id="2613" name="Tekstfelt 2612">
                <a:hlinkClick r:id="rId7" action="ppaction://hlinksldjump"/>
                <a:extLst>
                  <a:ext uri="{FF2B5EF4-FFF2-40B4-BE49-F238E27FC236}">
                    <a16:creationId xmlns:a16="http://schemas.microsoft.com/office/drawing/2014/main" id="{E732CC88-C1FA-91B1-D81A-601799DC517E}"/>
                  </a:ext>
                </a:extLst>
              </p:cNvPr>
              <p:cNvSpPr txBox="1"/>
              <p:nvPr/>
            </p:nvSpPr>
            <p:spPr>
              <a:xfrm>
                <a:off x="5760208" y="3711707"/>
                <a:ext cx="529312" cy="215444"/>
              </a:xfrm>
              <a:prstGeom prst="rect">
                <a:avLst/>
              </a:prstGeom>
              <a:noFill/>
              <a:scene3d>
                <a:camera prst="orthographicFront"/>
                <a:lightRig rig="threePt" dir="t"/>
              </a:scene3d>
              <a:sp3d>
                <a:bevelT h="38100"/>
              </a:sp3d>
            </p:spPr>
            <p:txBody>
              <a:bodyPr wrap="none" rtlCol="0">
                <a:spAutoFit/>
              </a:bodyPr>
              <a:lstStyle/>
              <a:p>
                <a:r>
                  <a:rPr lang="da-DK" sz="800" dirty="0"/>
                  <a:t>Radium</a:t>
                </a:r>
              </a:p>
            </p:txBody>
          </p:sp>
          <p:sp>
            <p:nvSpPr>
              <p:cNvPr id="2614" name="Tekstfelt 2613">
                <a:hlinkClick r:id="rId7" action="ppaction://hlinksldjump"/>
                <a:extLst>
                  <a:ext uri="{FF2B5EF4-FFF2-40B4-BE49-F238E27FC236}">
                    <a16:creationId xmlns:a16="http://schemas.microsoft.com/office/drawing/2014/main" id="{6B61F8DD-D8B1-7024-F99A-B10DFB7D7883}"/>
                  </a:ext>
                </a:extLst>
              </p:cNvPr>
              <p:cNvSpPr txBox="1"/>
              <p:nvPr/>
            </p:nvSpPr>
            <p:spPr>
              <a:xfrm>
                <a:off x="5685555" y="3844047"/>
                <a:ext cx="391454" cy="246221"/>
              </a:xfrm>
              <a:prstGeom prst="rect">
                <a:avLst/>
              </a:prstGeom>
              <a:noFill/>
            </p:spPr>
            <p:txBody>
              <a:bodyPr wrap="none" rtlCol="0">
                <a:spAutoFit/>
              </a:bodyPr>
              <a:lstStyle/>
              <a:p>
                <a:r>
                  <a:rPr lang="da-DK" sz="1000" dirty="0"/>
                  <a:t>218</a:t>
                </a:r>
              </a:p>
            </p:txBody>
          </p:sp>
        </p:grpSp>
        <p:grpSp>
          <p:nvGrpSpPr>
            <p:cNvPr id="2586" name="Gruppe 2585">
              <a:extLst>
                <a:ext uri="{FF2B5EF4-FFF2-40B4-BE49-F238E27FC236}">
                  <a16:creationId xmlns:a16="http://schemas.microsoft.com/office/drawing/2014/main" id="{7DAE398E-317F-DFA8-87DB-5593C8E05FF5}"/>
                </a:ext>
              </a:extLst>
            </p:cNvPr>
            <p:cNvGrpSpPr/>
            <p:nvPr/>
          </p:nvGrpSpPr>
          <p:grpSpPr>
            <a:xfrm>
              <a:off x="6929686" y="4658954"/>
              <a:ext cx="667465" cy="566405"/>
              <a:chOff x="5685555" y="3711707"/>
              <a:chExt cx="667465" cy="566405"/>
            </a:xfrm>
          </p:grpSpPr>
          <p:sp>
            <p:nvSpPr>
              <p:cNvPr id="2605" name="Rektangel 2604">
                <a:hlinkClick r:id="rId7" action="ppaction://hlinksldjump"/>
                <a:extLst>
                  <a:ext uri="{FF2B5EF4-FFF2-40B4-BE49-F238E27FC236}">
                    <a16:creationId xmlns:a16="http://schemas.microsoft.com/office/drawing/2014/main" id="{C2437D99-1976-156C-2734-AAA3AF3DC049}"/>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06" name="Tekstfelt 2605">
                <a:hlinkClick r:id="rId7" action="ppaction://hlinksldjump"/>
                <a:extLst>
                  <a:ext uri="{FF2B5EF4-FFF2-40B4-BE49-F238E27FC236}">
                    <a16:creationId xmlns:a16="http://schemas.microsoft.com/office/drawing/2014/main" id="{7413568C-F448-545C-9429-6AB226E9CE44}"/>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89</a:t>
                </a:r>
              </a:p>
            </p:txBody>
          </p:sp>
          <p:sp>
            <p:nvSpPr>
              <p:cNvPr id="2607" name="Tekstfelt 2606">
                <a:hlinkClick r:id="rId7" action="ppaction://hlinksldjump"/>
                <a:extLst>
                  <a:ext uri="{FF2B5EF4-FFF2-40B4-BE49-F238E27FC236}">
                    <a16:creationId xmlns:a16="http://schemas.microsoft.com/office/drawing/2014/main" id="{7B67C84A-F461-824E-D31F-225F6E271FDF}"/>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Ac</a:t>
                </a:r>
              </a:p>
            </p:txBody>
          </p:sp>
          <p:sp>
            <p:nvSpPr>
              <p:cNvPr id="2608" name="Tekstfelt 2607">
                <a:hlinkClick r:id="rId7" action="ppaction://hlinksldjump"/>
                <a:extLst>
                  <a:ext uri="{FF2B5EF4-FFF2-40B4-BE49-F238E27FC236}">
                    <a16:creationId xmlns:a16="http://schemas.microsoft.com/office/drawing/2014/main" id="{83DE15F6-F1E6-E9AA-EA93-E40C726F6112}"/>
                  </a:ext>
                </a:extLst>
              </p:cNvPr>
              <p:cNvSpPr txBox="1"/>
              <p:nvPr/>
            </p:nvSpPr>
            <p:spPr>
              <a:xfrm>
                <a:off x="5739736" y="3711707"/>
                <a:ext cx="583814" cy="215444"/>
              </a:xfrm>
              <a:prstGeom prst="rect">
                <a:avLst/>
              </a:prstGeom>
              <a:noFill/>
              <a:scene3d>
                <a:camera prst="orthographicFront"/>
                <a:lightRig rig="threePt" dir="t"/>
              </a:scene3d>
              <a:sp3d>
                <a:bevelT h="38100"/>
              </a:sp3d>
            </p:spPr>
            <p:txBody>
              <a:bodyPr wrap="none" rtlCol="0">
                <a:spAutoFit/>
              </a:bodyPr>
              <a:lstStyle/>
              <a:p>
                <a:r>
                  <a:rPr lang="da-DK" sz="800" dirty="0"/>
                  <a:t>Actinium</a:t>
                </a:r>
              </a:p>
            </p:txBody>
          </p:sp>
          <p:sp>
            <p:nvSpPr>
              <p:cNvPr id="2609" name="Tekstfelt 2608">
                <a:hlinkClick r:id="rId7" action="ppaction://hlinksldjump"/>
                <a:extLst>
                  <a:ext uri="{FF2B5EF4-FFF2-40B4-BE49-F238E27FC236}">
                    <a16:creationId xmlns:a16="http://schemas.microsoft.com/office/drawing/2014/main" id="{63E7C52B-9C56-5EA4-824C-95817ACEADC9}"/>
                  </a:ext>
                </a:extLst>
              </p:cNvPr>
              <p:cNvSpPr txBox="1"/>
              <p:nvPr/>
            </p:nvSpPr>
            <p:spPr>
              <a:xfrm>
                <a:off x="5685555" y="3844047"/>
                <a:ext cx="391454" cy="246221"/>
              </a:xfrm>
              <a:prstGeom prst="rect">
                <a:avLst/>
              </a:prstGeom>
              <a:noFill/>
            </p:spPr>
            <p:txBody>
              <a:bodyPr wrap="none" rtlCol="0">
                <a:spAutoFit/>
              </a:bodyPr>
              <a:lstStyle/>
              <a:p>
                <a:r>
                  <a:rPr lang="da-DK" sz="1000" dirty="0"/>
                  <a:t>216</a:t>
                </a:r>
              </a:p>
            </p:txBody>
          </p:sp>
        </p:grpSp>
        <p:grpSp>
          <p:nvGrpSpPr>
            <p:cNvPr id="2587" name="Gruppe 2586">
              <a:extLst>
                <a:ext uri="{FF2B5EF4-FFF2-40B4-BE49-F238E27FC236}">
                  <a16:creationId xmlns:a16="http://schemas.microsoft.com/office/drawing/2014/main" id="{D0BF8B38-DF05-7B24-916D-F1A7AE04727C}"/>
                </a:ext>
              </a:extLst>
            </p:cNvPr>
            <p:cNvGrpSpPr/>
            <p:nvPr/>
          </p:nvGrpSpPr>
          <p:grpSpPr>
            <a:xfrm>
              <a:off x="7645092" y="4663994"/>
              <a:ext cx="667465" cy="566405"/>
              <a:chOff x="5685555" y="3711707"/>
              <a:chExt cx="667465" cy="566405"/>
            </a:xfrm>
          </p:grpSpPr>
          <p:sp>
            <p:nvSpPr>
              <p:cNvPr id="2600" name="Rektangel 2599">
                <a:hlinkClick r:id="rId7" action="ppaction://hlinksldjump"/>
                <a:extLst>
                  <a:ext uri="{FF2B5EF4-FFF2-40B4-BE49-F238E27FC236}">
                    <a16:creationId xmlns:a16="http://schemas.microsoft.com/office/drawing/2014/main" id="{9561937C-F4BD-215E-69A7-DD2EC1126BC2}"/>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01" name="Tekstfelt 2600">
                <a:hlinkClick r:id="rId7" action="ppaction://hlinksldjump"/>
                <a:extLst>
                  <a:ext uri="{FF2B5EF4-FFF2-40B4-BE49-F238E27FC236}">
                    <a16:creationId xmlns:a16="http://schemas.microsoft.com/office/drawing/2014/main" id="{CBE3104C-9AF8-EEC6-A2DA-40D2C7734F47}"/>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89</a:t>
                </a:r>
              </a:p>
            </p:txBody>
          </p:sp>
          <p:sp>
            <p:nvSpPr>
              <p:cNvPr id="2602" name="Tekstfelt 2601">
                <a:hlinkClick r:id="rId7" action="ppaction://hlinksldjump"/>
                <a:extLst>
                  <a:ext uri="{FF2B5EF4-FFF2-40B4-BE49-F238E27FC236}">
                    <a16:creationId xmlns:a16="http://schemas.microsoft.com/office/drawing/2014/main" id="{C3FF0AA8-3DC3-0A42-5489-BA684BD37629}"/>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Ac</a:t>
                </a:r>
              </a:p>
            </p:txBody>
          </p:sp>
          <p:sp>
            <p:nvSpPr>
              <p:cNvPr id="2603" name="Tekstfelt 2602">
                <a:hlinkClick r:id="rId7" action="ppaction://hlinksldjump"/>
                <a:extLst>
                  <a:ext uri="{FF2B5EF4-FFF2-40B4-BE49-F238E27FC236}">
                    <a16:creationId xmlns:a16="http://schemas.microsoft.com/office/drawing/2014/main" id="{9707C143-3988-259B-3D42-A99F9C26D347}"/>
                  </a:ext>
                </a:extLst>
              </p:cNvPr>
              <p:cNvSpPr txBox="1"/>
              <p:nvPr/>
            </p:nvSpPr>
            <p:spPr>
              <a:xfrm>
                <a:off x="5739736" y="3711707"/>
                <a:ext cx="583814" cy="215444"/>
              </a:xfrm>
              <a:prstGeom prst="rect">
                <a:avLst/>
              </a:prstGeom>
              <a:noFill/>
              <a:scene3d>
                <a:camera prst="orthographicFront"/>
                <a:lightRig rig="threePt" dir="t"/>
              </a:scene3d>
              <a:sp3d>
                <a:bevelT h="38100"/>
              </a:sp3d>
            </p:spPr>
            <p:txBody>
              <a:bodyPr wrap="none" rtlCol="0">
                <a:spAutoFit/>
              </a:bodyPr>
              <a:lstStyle/>
              <a:p>
                <a:r>
                  <a:rPr lang="da-DK" sz="800" dirty="0"/>
                  <a:t>Actinium</a:t>
                </a:r>
              </a:p>
            </p:txBody>
          </p:sp>
          <p:sp>
            <p:nvSpPr>
              <p:cNvPr id="2604" name="Tekstfelt 2603">
                <a:hlinkClick r:id="rId7" action="ppaction://hlinksldjump"/>
                <a:extLst>
                  <a:ext uri="{FF2B5EF4-FFF2-40B4-BE49-F238E27FC236}">
                    <a16:creationId xmlns:a16="http://schemas.microsoft.com/office/drawing/2014/main" id="{0C2FBE53-F9F5-1C4A-8D67-B3944768F67E}"/>
                  </a:ext>
                </a:extLst>
              </p:cNvPr>
              <p:cNvSpPr txBox="1"/>
              <p:nvPr/>
            </p:nvSpPr>
            <p:spPr>
              <a:xfrm>
                <a:off x="5685555" y="3844047"/>
                <a:ext cx="391454" cy="246221"/>
              </a:xfrm>
              <a:prstGeom prst="rect">
                <a:avLst/>
              </a:prstGeom>
              <a:noFill/>
            </p:spPr>
            <p:txBody>
              <a:bodyPr wrap="none" rtlCol="0">
                <a:spAutoFit/>
              </a:bodyPr>
              <a:lstStyle/>
              <a:p>
                <a:r>
                  <a:rPr lang="da-DK" sz="1000" dirty="0"/>
                  <a:t>220</a:t>
                </a:r>
              </a:p>
            </p:txBody>
          </p:sp>
        </p:grpSp>
        <p:grpSp>
          <p:nvGrpSpPr>
            <p:cNvPr id="2588" name="Gruppe 2587">
              <a:extLst>
                <a:ext uri="{FF2B5EF4-FFF2-40B4-BE49-F238E27FC236}">
                  <a16:creationId xmlns:a16="http://schemas.microsoft.com/office/drawing/2014/main" id="{38F6A3E1-ECE8-76CE-DD9C-578C77484A00}"/>
                </a:ext>
              </a:extLst>
            </p:cNvPr>
            <p:cNvGrpSpPr/>
            <p:nvPr/>
          </p:nvGrpSpPr>
          <p:grpSpPr>
            <a:xfrm>
              <a:off x="8349166" y="4669029"/>
              <a:ext cx="667465" cy="566405"/>
              <a:chOff x="5685555" y="3711707"/>
              <a:chExt cx="667465" cy="566405"/>
            </a:xfrm>
          </p:grpSpPr>
          <p:sp>
            <p:nvSpPr>
              <p:cNvPr id="2595" name="Rektangel 2594">
                <a:hlinkClick r:id="rId7" action="ppaction://hlinksldjump"/>
                <a:extLst>
                  <a:ext uri="{FF2B5EF4-FFF2-40B4-BE49-F238E27FC236}">
                    <a16:creationId xmlns:a16="http://schemas.microsoft.com/office/drawing/2014/main" id="{5E5955ED-845E-5CB0-8755-6A6F0A20744C}"/>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96" name="Tekstfelt 2595">
                <a:hlinkClick r:id="rId7" action="ppaction://hlinksldjump"/>
                <a:extLst>
                  <a:ext uri="{FF2B5EF4-FFF2-40B4-BE49-F238E27FC236}">
                    <a16:creationId xmlns:a16="http://schemas.microsoft.com/office/drawing/2014/main" id="{4D60A15E-6EE5-1275-1299-F8A172CC3426}"/>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87</a:t>
                </a:r>
              </a:p>
            </p:txBody>
          </p:sp>
          <p:sp>
            <p:nvSpPr>
              <p:cNvPr id="2597" name="Tekstfelt 2596">
                <a:hlinkClick r:id="rId7" action="ppaction://hlinksldjump"/>
                <a:extLst>
                  <a:ext uri="{FF2B5EF4-FFF2-40B4-BE49-F238E27FC236}">
                    <a16:creationId xmlns:a16="http://schemas.microsoft.com/office/drawing/2014/main" id="{CB30D008-1B65-3187-E3B2-B16C7A444866}"/>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Fr</a:t>
                </a:r>
              </a:p>
            </p:txBody>
          </p:sp>
          <p:sp>
            <p:nvSpPr>
              <p:cNvPr id="2598" name="Tekstfelt 2597">
                <a:hlinkClick r:id="rId7" action="ppaction://hlinksldjump"/>
                <a:extLst>
                  <a:ext uri="{FF2B5EF4-FFF2-40B4-BE49-F238E27FC236}">
                    <a16:creationId xmlns:a16="http://schemas.microsoft.com/office/drawing/2014/main" id="{219CB676-C9A6-0547-F4A0-F52503F7A131}"/>
                  </a:ext>
                </a:extLst>
              </p:cNvPr>
              <p:cNvSpPr txBox="1"/>
              <p:nvPr/>
            </p:nvSpPr>
            <p:spPr>
              <a:xfrm>
                <a:off x="5719264" y="3711707"/>
                <a:ext cx="607859" cy="215444"/>
              </a:xfrm>
              <a:prstGeom prst="rect">
                <a:avLst/>
              </a:prstGeom>
              <a:noFill/>
              <a:scene3d>
                <a:camera prst="orthographicFront"/>
                <a:lightRig rig="threePt" dir="t"/>
              </a:scene3d>
              <a:sp3d>
                <a:bevelT h="38100"/>
              </a:sp3d>
            </p:spPr>
            <p:txBody>
              <a:bodyPr wrap="none" rtlCol="0">
                <a:spAutoFit/>
              </a:bodyPr>
              <a:lstStyle/>
              <a:p>
                <a:r>
                  <a:rPr lang="da-DK" sz="800" dirty="0" err="1"/>
                  <a:t>Francium</a:t>
                </a:r>
                <a:endParaRPr lang="da-DK" sz="800" dirty="0"/>
              </a:p>
            </p:txBody>
          </p:sp>
          <p:sp>
            <p:nvSpPr>
              <p:cNvPr id="2599" name="Tekstfelt 2598">
                <a:hlinkClick r:id="rId7" action="ppaction://hlinksldjump"/>
                <a:extLst>
                  <a:ext uri="{FF2B5EF4-FFF2-40B4-BE49-F238E27FC236}">
                    <a16:creationId xmlns:a16="http://schemas.microsoft.com/office/drawing/2014/main" id="{50DC7823-F12A-AE3B-3DC2-54BA7C0D3B45}"/>
                  </a:ext>
                </a:extLst>
              </p:cNvPr>
              <p:cNvSpPr txBox="1"/>
              <p:nvPr/>
            </p:nvSpPr>
            <p:spPr>
              <a:xfrm>
                <a:off x="5685555" y="3844047"/>
                <a:ext cx="391454" cy="246221"/>
              </a:xfrm>
              <a:prstGeom prst="rect">
                <a:avLst/>
              </a:prstGeom>
              <a:noFill/>
            </p:spPr>
            <p:txBody>
              <a:bodyPr wrap="none" rtlCol="0">
                <a:spAutoFit/>
              </a:bodyPr>
              <a:lstStyle/>
              <a:p>
                <a:r>
                  <a:rPr lang="da-DK" sz="1000" dirty="0"/>
                  <a:t>215</a:t>
                </a:r>
              </a:p>
            </p:txBody>
          </p:sp>
        </p:grpSp>
        <p:grpSp>
          <p:nvGrpSpPr>
            <p:cNvPr id="2589" name="Gruppe 2588">
              <a:extLst>
                <a:ext uri="{FF2B5EF4-FFF2-40B4-BE49-F238E27FC236}">
                  <a16:creationId xmlns:a16="http://schemas.microsoft.com/office/drawing/2014/main" id="{07499187-D417-816F-226F-160497392BE1}"/>
                </a:ext>
              </a:extLst>
            </p:cNvPr>
            <p:cNvGrpSpPr/>
            <p:nvPr/>
          </p:nvGrpSpPr>
          <p:grpSpPr>
            <a:xfrm>
              <a:off x="9064573" y="4662726"/>
              <a:ext cx="667465" cy="566405"/>
              <a:chOff x="5685555" y="3711707"/>
              <a:chExt cx="667465" cy="566405"/>
            </a:xfrm>
          </p:grpSpPr>
          <p:sp>
            <p:nvSpPr>
              <p:cNvPr id="2590" name="Rektangel 2589">
                <a:hlinkClick r:id="rId7" action="ppaction://hlinksldjump"/>
                <a:extLst>
                  <a:ext uri="{FF2B5EF4-FFF2-40B4-BE49-F238E27FC236}">
                    <a16:creationId xmlns:a16="http://schemas.microsoft.com/office/drawing/2014/main" id="{90DA64D3-7517-EAF4-C8AF-9AF096990701}"/>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91" name="Tekstfelt 2590">
                <a:hlinkClick r:id="rId7" action="ppaction://hlinksldjump"/>
                <a:extLst>
                  <a:ext uri="{FF2B5EF4-FFF2-40B4-BE49-F238E27FC236}">
                    <a16:creationId xmlns:a16="http://schemas.microsoft.com/office/drawing/2014/main" id="{DBE73817-DFF0-314B-C096-31A0CC1E88DA}"/>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88</a:t>
                </a:r>
              </a:p>
            </p:txBody>
          </p:sp>
          <p:sp>
            <p:nvSpPr>
              <p:cNvPr id="2592" name="Tekstfelt 2591">
                <a:hlinkClick r:id="rId7" action="ppaction://hlinksldjump"/>
                <a:extLst>
                  <a:ext uri="{FF2B5EF4-FFF2-40B4-BE49-F238E27FC236}">
                    <a16:creationId xmlns:a16="http://schemas.microsoft.com/office/drawing/2014/main" id="{165A29AA-6DB7-5652-6EBB-C493C21F3DFC}"/>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Fr</a:t>
                </a:r>
              </a:p>
            </p:txBody>
          </p:sp>
          <p:sp>
            <p:nvSpPr>
              <p:cNvPr id="2593" name="Tekstfelt 2592">
                <a:hlinkClick r:id="rId7" action="ppaction://hlinksldjump"/>
                <a:extLst>
                  <a:ext uri="{FF2B5EF4-FFF2-40B4-BE49-F238E27FC236}">
                    <a16:creationId xmlns:a16="http://schemas.microsoft.com/office/drawing/2014/main" id="{292227E9-2BF9-6E1C-7058-979C939A8000}"/>
                  </a:ext>
                </a:extLst>
              </p:cNvPr>
              <p:cNvSpPr txBox="1"/>
              <p:nvPr/>
            </p:nvSpPr>
            <p:spPr>
              <a:xfrm>
                <a:off x="5726088" y="3711707"/>
                <a:ext cx="607859" cy="215444"/>
              </a:xfrm>
              <a:prstGeom prst="rect">
                <a:avLst/>
              </a:prstGeom>
              <a:noFill/>
              <a:scene3d>
                <a:camera prst="orthographicFront"/>
                <a:lightRig rig="threePt" dir="t"/>
              </a:scene3d>
              <a:sp3d>
                <a:bevelT h="38100"/>
              </a:sp3d>
            </p:spPr>
            <p:txBody>
              <a:bodyPr wrap="none" rtlCol="0">
                <a:spAutoFit/>
              </a:bodyPr>
              <a:lstStyle/>
              <a:p>
                <a:r>
                  <a:rPr lang="da-DK" sz="800" dirty="0" err="1"/>
                  <a:t>Francium</a:t>
                </a:r>
                <a:endParaRPr lang="da-DK" sz="800" dirty="0"/>
              </a:p>
            </p:txBody>
          </p:sp>
          <p:sp>
            <p:nvSpPr>
              <p:cNvPr id="2594" name="Tekstfelt 2593">
                <a:hlinkClick r:id="rId7" action="ppaction://hlinksldjump"/>
                <a:extLst>
                  <a:ext uri="{FF2B5EF4-FFF2-40B4-BE49-F238E27FC236}">
                    <a16:creationId xmlns:a16="http://schemas.microsoft.com/office/drawing/2014/main" id="{2922E93B-B75D-5136-DD4F-3B963FF4F1C2}"/>
                  </a:ext>
                </a:extLst>
              </p:cNvPr>
              <p:cNvSpPr txBox="1"/>
              <p:nvPr/>
            </p:nvSpPr>
            <p:spPr>
              <a:xfrm>
                <a:off x="5685555" y="3844047"/>
                <a:ext cx="391454" cy="246221"/>
              </a:xfrm>
              <a:prstGeom prst="rect">
                <a:avLst/>
              </a:prstGeom>
              <a:noFill/>
            </p:spPr>
            <p:txBody>
              <a:bodyPr wrap="none" rtlCol="0">
                <a:spAutoFit/>
              </a:bodyPr>
              <a:lstStyle/>
              <a:p>
                <a:r>
                  <a:rPr lang="da-DK" sz="1000" dirty="0"/>
                  <a:t>217</a:t>
                </a:r>
              </a:p>
            </p:txBody>
          </p:sp>
        </p:grpSp>
      </p:grpSp>
      <p:sp>
        <p:nvSpPr>
          <p:cNvPr id="5" name="Tekstfelt 4">
            <a:extLst>
              <a:ext uri="{FF2B5EF4-FFF2-40B4-BE49-F238E27FC236}">
                <a16:creationId xmlns:a16="http://schemas.microsoft.com/office/drawing/2014/main" id="{BEBDF4ED-185F-E53C-3BF2-455863243D3F}"/>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cxnSp>
        <p:nvCxnSpPr>
          <p:cNvPr id="8" name="Lige pilforbindelse 7">
            <a:extLst>
              <a:ext uri="{FF2B5EF4-FFF2-40B4-BE49-F238E27FC236}">
                <a16:creationId xmlns:a16="http://schemas.microsoft.com/office/drawing/2014/main" id="{37BE7362-593F-6FBB-E696-062CB4BA4C18}"/>
              </a:ext>
            </a:extLst>
          </p:cNvPr>
          <p:cNvCxnSpPr>
            <a:cxnSpLocks/>
          </p:cNvCxnSpPr>
          <p:nvPr/>
        </p:nvCxnSpPr>
        <p:spPr>
          <a:xfrm flipH="1">
            <a:off x="3745423" y="2634136"/>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9" name="Lige pilforbindelse 8">
            <a:extLst>
              <a:ext uri="{FF2B5EF4-FFF2-40B4-BE49-F238E27FC236}">
                <a16:creationId xmlns:a16="http://schemas.microsoft.com/office/drawing/2014/main" id="{CE9BC58A-3588-E36D-B7A9-0905EFCA1AE4}"/>
              </a:ext>
            </a:extLst>
          </p:cNvPr>
          <p:cNvCxnSpPr>
            <a:cxnSpLocks/>
          </p:cNvCxnSpPr>
          <p:nvPr/>
        </p:nvCxnSpPr>
        <p:spPr>
          <a:xfrm flipH="1">
            <a:off x="2889489" y="3496713"/>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37874249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9"/>
                                        </p:tgtEl>
                                        <p:attrNameLst>
                                          <p:attrName>style.visibility</p:attrName>
                                        </p:attrNameLst>
                                      </p:cBhvr>
                                      <p:to>
                                        <p:strVal val="visible"/>
                                      </p:to>
                                    </p:set>
                                    <p:animEffect transition="in" filter="dissolve">
                                      <p:cBhvr>
                                        <p:cTn id="11"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25DF6F6-9158-9235-0EF0-EF9BB55C72D6}"/>
            </a:ext>
          </a:extLst>
        </p:cNvPr>
        <p:cNvGrpSpPr/>
        <p:nvPr/>
      </p:nvGrpSpPr>
      <p:grpSpPr>
        <a:xfrm>
          <a:off x="0" y="0"/>
          <a:ext cx="0" cy="0"/>
          <a:chOff x="0" y="0"/>
          <a:chExt cx="0" cy="0"/>
        </a:xfrm>
      </p:grpSpPr>
      <p:pic>
        <p:nvPicPr>
          <p:cNvPr id="2549" name="Picture 2" descr="Ai Genereret, Forladt, Bygning, Gammel">
            <a:extLst>
              <a:ext uri="{FF2B5EF4-FFF2-40B4-BE49-F238E27FC236}">
                <a16:creationId xmlns:a16="http://schemas.microsoft.com/office/drawing/2014/main" id="{741680CF-FE9E-F574-7A60-E38994BE3C76}"/>
              </a:ext>
            </a:extLst>
          </p:cNvPr>
          <p:cNvPicPr>
            <a:picLocks noChangeAspect="1" noChangeArrowheads="1"/>
          </p:cNvPicPr>
          <p:nvPr/>
        </p:nvPicPr>
        <p:blipFill>
          <a:blip r:embed="rId3">
            <a:extLst>
              <a:ext uri="{BEBA8EAE-BF5A-486C-A8C5-ECC9F3942E4B}">
                <a14:imgProps xmlns:a14="http://schemas.microsoft.com/office/drawing/2010/main">
                  <a14:imgLayer r:embed="rId4">
                    <a14:imgEffect>
                      <a14:brightnessContrast bright="-40000" contrast="-40000"/>
                    </a14:imgEffect>
                  </a14:imgLayer>
                </a14:imgProps>
              </a:ext>
              <a:ext uri="{28A0092B-C50C-407E-A947-70E740481C1C}">
                <a14:useLocalDpi xmlns:a14="http://schemas.microsoft.com/office/drawing/2010/main" val="0"/>
              </a:ext>
            </a:extLst>
          </a:blip>
          <a:srcRect l="5024" r="14072" b="-1"/>
          <a:stretch/>
        </p:blipFill>
        <p:spPr bwMode="auto">
          <a:xfrm>
            <a:off x="20" y="1282"/>
            <a:ext cx="9905980" cy="6856718"/>
          </a:xfrm>
          <a:prstGeom prst="rect">
            <a:avLst/>
          </a:prstGeom>
          <a:noFill/>
          <a:extLst>
            <a:ext uri="{909E8E84-426E-40DD-AFC4-6F175D3DCCD1}">
              <a14:hiddenFill xmlns:a14="http://schemas.microsoft.com/office/drawing/2010/main">
                <a:solidFill>
                  <a:srgbClr val="FFFFFF"/>
                </a:solidFill>
              </a14:hiddenFill>
            </a:ext>
          </a:extLst>
        </p:spPr>
      </p:pic>
      <p:sp>
        <p:nvSpPr>
          <p:cNvPr id="2" name="Titel 1">
            <a:extLst>
              <a:ext uri="{FF2B5EF4-FFF2-40B4-BE49-F238E27FC236}">
                <a16:creationId xmlns:a16="http://schemas.microsoft.com/office/drawing/2014/main" id="{B5038D9B-6859-5AE1-264F-474BC9F8BED1}"/>
              </a:ext>
            </a:extLst>
          </p:cNvPr>
          <p:cNvSpPr>
            <a:spLocks noGrp="1"/>
          </p:cNvSpPr>
          <p:nvPr>
            <p:ph type="title"/>
          </p:nvPr>
        </p:nvSpPr>
        <p:spPr>
          <a:xfrm>
            <a:off x="350838" y="22226"/>
            <a:ext cx="8543925" cy="1325563"/>
          </a:xfrm>
        </p:spPr>
        <p:txBody>
          <a:bodyPr/>
          <a:lstStyle/>
          <a:p>
            <a:r>
              <a:rPr lang="da-DK" dirty="0" err="1">
                <a:solidFill>
                  <a:schemeClr val="bg1"/>
                </a:solidFill>
                <a:latin typeface="Herculanum" panose="02000505000000020004" pitchFamily="2" charset="77"/>
              </a:rPr>
              <a:t>Protactium</a:t>
            </a:r>
            <a:r>
              <a:rPr lang="da-DK" dirty="0">
                <a:solidFill>
                  <a:schemeClr val="bg1"/>
                </a:solidFill>
                <a:latin typeface="Herculanum" panose="02000505000000020004" pitchFamily="2" charset="77"/>
              </a:rPr>
              <a:t> – 224</a:t>
            </a:r>
          </a:p>
        </p:txBody>
      </p:sp>
      <p:grpSp>
        <p:nvGrpSpPr>
          <p:cNvPr id="1637" name="Gruppe 1636">
            <a:extLst>
              <a:ext uri="{FF2B5EF4-FFF2-40B4-BE49-F238E27FC236}">
                <a16:creationId xmlns:a16="http://schemas.microsoft.com/office/drawing/2014/main" id="{19E9CA26-7574-DBB7-9E19-F7BD6BDA1667}"/>
              </a:ext>
            </a:extLst>
          </p:cNvPr>
          <p:cNvGrpSpPr/>
          <p:nvPr/>
        </p:nvGrpSpPr>
        <p:grpSpPr>
          <a:xfrm>
            <a:off x="338113" y="1387706"/>
            <a:ext cx="5842309" cy="5233756"/>
            <a:chOff x="766885" y="981717"/>
            <a:chExt cx="5842309" cy="5233756"/>
          </a:xfrm>
        </p:grpSpPr>
        <p:grpSp>
          <p:nvGrpSpPr>
            <p:cNvPr id="1638" name="Gruppe 1637">
              <a:extLst>
                <a:ext uri="{FF2B5EF4-FFF2-40B4-BE49-F238E27FC236}">
                  <a16:creationId xmlns:a16="http://schemas.microsoft.com/office/drawing/2014/main" id="{5CFD4C7D-68D6-E533-93F6-803A5486E9C0}"/>
                </a:ext>
              </a:extLst>
            </p:cNvPr>
            <p:cNvGrpSpPr/>
            <p:nvPr/>
          </p:nvGrpSpPr>
          <p:grpSpPr>
            <a:xfrm>
              <a:off x="778422" y="981717"/>
              <a:ext cx="5830772" cy="5233756"/>
              <a:chOff x="-136438" y="1029165"/>
              <a:chExt cx="5830772" cy="5233756"/>
            </a:xfrm>
          </p:grpSpPr>
          <p:grpSp>
            <p:nvGrpSpPr>
              <p:cNvPr id="1805" name="Gruppe 1804">
                <a:extLst>
                  <a:ext uri="{FF2B5EF4-FFF2-40B4-BE49-F238E27FC236}">
                    <a16:creationId xmlns:a16="http://schemas.microsoft.com/office/drawing/2014/main" id="{588A41CE-6544-9114-4A32-740E925C6530}"/>
                  </a:ext>
                </a:extLst>
              </p:cNvPr>
              <p:cNvGrpSpPr/>
              <p:nvPr/>
            </p:nvGrpSpPr>
            <p:grpSpPr>
              <a:xfrm>
                <a:off x="4253398" y="1061132"/>
                <a:ext cx="442069" cy="4756379"/>
                <a:chOff x="3817279" y="1064461"/>
                <a:chExt cx="442069" cy="4756379"/>
              </a:xfrm>
            </p:grpSpPr>
            <p:sp>
              <p:nvSpPr>
                <p:cNvPr id="2475" name="Rektangel 2474">
                  <a:extLst>
                    <a:ext uri="{FF2B5EF4-FFF2-40B4-BE49-F238E27FC236}">
                      <a16:creationId xmlns:a16="http://schemas.microsoft.com/office/drawing/2014/main" id="{194CF756-6F86-858F-C0E9-1B025D4FEC73}"/>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6" name="Rektangel 2475">
                  <a:extLst>
                    <a:ext uri="{FF2B5EF4-FFF2-40B4-BE49-F238E27FC236}">
                      <a16:creationId xmlns:a16="http://schemas.microsoft.com/office/drawing/2014/main" id="{7A941C96-6DBF-6B60-FBF6-63E8BB4BAC34}"/>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7" name="Rektangel 2476">
                  <a:extLst>
                    <a:ext uri="{FF2B5EF4-FFF2-40B4-BE49-F238E27FC236}">
                      <a16:creationId xmlns:a16="http://schemas.microsoft.com/office/drawing/2014/main" id="{944A07B6-09C4-1982-4094-EF485629B9FA}"/>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8" name="Rektangel 2477">
                  <a:extLst>
                    <a:ext uri="{FF2B5EF4-FFF2-40B4-BE49-F238E27FC236}">
                      <a16:creationId xmlns:a16="http://schemas.microsoft.com/office/drawing/2014/main" id="{473A09A9-5BF5-244C-2C49-EF0F82797E9B}"/>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9" name="Rektangel 2478">
                  <a:extLst>
                    <a:ext uri="{FF2B5EF4-FFF2-40B4-BE49-F238E27FC236}">
                      <a16:creationId xmlns:a16="http://schemas.microsoft.com/office/drawing/2014/main" id="{C5CCEC34-3906-9AB9-10CA-C61168290708}"/>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0" name="Rektangel 2479">
                  <a:extLst>
                    <a:ext uri="{FF2B5EF4-FFF2-40B4-BE49-F238E27FC236}">
                      <a16:creationId xmlns:a16="http://schemas.microsoft.com/office/drawing/2014/main" id="{3CF3A058-9CDC-94B6-D8E7-E17172B09C83}"/>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1" name="Rektangel 2480">
                  <a:extLst>
                    <a:ext uri="{FF2B5EF4-FFF2-40B4-BE49-F238E27FC236}">
                      <a16:creationId xmlns:a16="http://schemas.microsoft.com/office/drawing/2014/main" id="{7A648189-C40D-0661-5986-732011D6C2A7}"/>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2" name="Rektangel 2481">
                  <a:extLst>
                    <a:ext uri="{FF2B5EF4-FFF2-40B4-BE49-F238E27FC236}">
                      <a16:creationId xmlns:a16="http://schemas.microsoft.com/office/drawing/2014/main" id="{EFCCF276-268E-E0A8-A6FE-AC129DD5F02B}"/>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3" name="Rektangel 2482">
                  <a:extLst>
                    <a:ext uri="{FF2B5EF4-FFF2-40B4-BE49-F238E27FC236}">
                      <a16:creationId xmlns:a16="http://schemas.microsoft.com/office/drawing/2014/main" id="{6B1E2731-2D5F-D9BB-3387-260B3B1CD649}"/>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4" name="Rektangel 2483">
                  <a:extLst>
                    <a:ext uri="{FF2B5EF4-FFF2-40B4-BE49-F238E27FC236}">
                      <a16:creationId xmlns:a16="http://schemas.microsoft.com/office/drawing/2014/main" id="{A4DE80BD-270C-8D31-B45F-7F7303225756}"/>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5" name="Rektangel 2484">
                  <a:extLst>
                    <a:ext uri="{FF2B5EF4-FFF2-40B4-BE49-F238E27FC236}">
                      <a16:creationId xmlns:a16="http://schemas.microsoft.com/office/drawing/2014/main" id="{7943814B-6CBA-A03D-4CB2-D62A6A901B21}"/>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806" name="Rektangel 1805">
                <a:extLst>
                  <a:ext uri="{FF2B5EF4-FFF2-40B4-BE49-F238E27FC236}">
                    <a16:creationId xmlns:a16="http://schemas.microsoft.com/office/drawing/2014/main" id="{4CC7936C-0C5E-9BDB-0E66-872CF5098415}"/>
                  </a:ext>
                </a:extLst>
              </p:cNvPr>
              <p:cNvSpPr>
                <a:spLocks noChangeAspect="1"/>
              </p:cNvSpPr>
              <p:nvPr/>
            </p:nvSpPr>
            <p:spPr>
              <a:xfrm>
                <a:off x="4265457" y="581623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1807" name="Gruppe 1806">
                <a:extLst>
                  <a:ext uri="{FF2B5EF4-FFF2-40B4-BE49-F238E27FC236}">
                    <a16:creationId xmlns:a16="http://schemas.microsoft.com/office/drawing/2014/main" id="{E7C87424-23C0-DBFC-89D7-F226399117E0}"/>
                  </a:ext>
                </a:extLst>
              </p:cNvPr>
              <p:cNvGrpSpPr/>
              <p:nvPr/>
            </p:nvGrpSpPr>
            <p:grpSpPr>
              <a:xfrm>
                <a:off x="4196610" y="1032983"/>
                <a:ext cx="641389" cy="5216305"/>
                <a:chOff x="2892468" y="1032983"/>
                <a:chExt cx="641389" cy="5216305"/>
              </a:xfrm>
            </p:grpSpPr>
            <p:grpSp>
              <p:nvGrpSpPr>
                <p:cNvPr id="2438" name="Gruppe 2437">
                  <a:extLst>
                    <a:ext uri="{FF2B5EF4-FFF2-40B4-BE49-F238E27FC236}">
                      <a16:creationId xmlns:a16="http://schemas.microsoft.com/office/drawing/2014/main" id="{DC4E4282-C878-E0C2-0243-1B7EE7E4180D}"/>
                    </a:ext>
                  </a:extLst>
                </p:cNvPr>
                <p:cNvGrpSpPr/>
                <p:nvPr/>
              </p:nvGrpSpPr>
              <p:grpSpPr>
                <a:xfrm>
                  <a:off x="2892468" y="1032983"/>
                  <a:ext cx="641389" cy="5216305"/>
                  <a:chOff x="3475384" y="1188399"/>
                  <a:chExt cx="641389" cy="5216305"/>
                </a:xfrm>
              </p:grpSpPr>
              <p:sp>
                <p:nvSpPr>
                  <p:cNvPr id="2442" name="Tekstfelt 2441">
                    <a:extLst>
                      <a:ext uri="{FF2B5EF4-FFF2-40B4-BE49-F238E27FC236}">
                        <a16:creationId xmlns:a16="http://schemas.microsoft.com/office/drawing/2014/main" id="{C19419B7-87D9-0E5E-B06E-68EBECA96FAE}"/>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443" name="Tekstfelt 2442">
                    <a:extLst>
                      <a:ext uri="{FF2B5EF4-FFF2-40B4-BE49-F238E27FC236}">
                        <a16:creationId xmlns:a16="http://schemas.microsoft.com/office/drawing/2014/main" id="{CB49BB23-2E09-0657-965C-D742765033DF}"/>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444" name="Tekstfelt 2443">
                    <a:extLst>
                      <a:ext uri="{FF2B5EF4-FFF2-40B4-BE49-F238E27FC236}">
                        <a16:creationId xmlns:a16="http://schemas.microsoft.com/office/drawing/2014/main" id="{CBAEE5D7-945B-59B4-2138-662BA087177C}"/>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445" name="Tekstfelt 2444">
                    <a:extLst>
                      <a:ext uri="{FF2B5EF4-FFF2-40B4-BE49-F238E27FC236}">
                        <a16:creationId xmlns:a16="http://schemas.microsoft.com/office/drawing/2014/main" id="{C860261C-1343-94A3-F33A-150EA73EB356}"/>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446" name="Tekstfelt 2445">
                    <a:extLst>
                      <a:ext uri="{FF2B5EF4-FFF2-40B4-BE49-F238E27FC236}">
                        <a16:creationId xmlns:a16="http://schemas.microsoft.com/office/drawing/2014/main" id="{0796DF20-720C-CBEE-AC10-CD5D89A3FD5F}"/>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447" name="Tekstfelt 2446">
                    <a:extLst>
                      <a:ext uri="{FF2B5EF4-FFF2-40B4-BE49-F238E27FC236}">
                        <a16:creationId xmlns:a16="http://schemas.microsoft.com/office/drawing/2014/main" id="{212E33A8-C6C7-3AAF-F72B-42C09AF7C8A4}"/>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448" name="Tekstfelt 2447">
                    <a:extLst>
                      <a:ext uri="{FF2B5EF4-FFF2-40B4-BE49-F238E27FC236}">
                        <a16:creationId xmlns:a16="http://schemas.microsoft.com/office/drawing/2014/main" id="{183C7756-D5D8-41E7-4AE2-D59904C3F22F}"/>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449" name="Tekstfelt 2448">
                    <a:extLst>
                      <a:ext uri="{FF2B5EF4-FFF2-40B4-BE49-F238E27FC236}">
                        <a16:creationId xmlns:a16="http://schemas.microsoft.com/office/drawing/2014/main" id="{823708EA-13FD-3996-8125-6BB353DD2372}"/>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450" name="Tekstfelt 2449">
                    <a:extLst>
                      <a:ext uri="{FF2B5EF4-FFF2-40B4-BE49-F238E27FC236}">
                        <a16:creationId xmlns:a16="http://schemas.microsoft.com/office/drawing/2014/main" id="{153EB012-3688-85B5-BD7F-884E4E55D190}"/>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451" name="Tekstfelt 2450">
                    <a:extLst>
                      <a:ext uri="{FF2B5EF4-FFF2-40B4-BE49-F238E27FC236}">
                        <a16:creationId xmlns:a16="http://schemas.microsoft.com/office/drawing/2014/main" id="{B3C362B2-43DB-93F7-3D17-BC3D39C16BD8}"/>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452" name="Tekstfelt 2451">
                    <a:extLst>
                      <a:ext uri="{FF2B5EF4-FFF2-40B4-BE49-F238E27FC236}">
                        <a16:creationId xmlns:a16="http://schemas.microsoft.com/office/drawing/2014/main" id="{8271FDDB-25B0-BCF4-692B-22C8A4C059E9}"/>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453" name="Tekstfelt 2452">
                    <a:extLst>
                      <a:ext uri="{FF2B5EF4-FFF2-40B4-BE49-F238E27FC236}">
                        <a16:creationId xmlns:a16="http://schemas.microsoft.com/office/drawing/2014/main" id="{B609C5B2-12D5-1402-3BB6-4421046C2DDA}"/>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454" name="Tekstfelt 2453">
                    <a:extLst>
                      <a:ext uri="{FF2B5EF4-FFF2-40B4-BE49-F238E27FC236}">
                        <a16:creationId xmlns:a16="http://schemas.microsoft.com/office/drawing/2014/main" id="{DF751D3A-C595-08F7-0ED8-206CEBE2F56C}"/>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455" name="Tekstfelt 2454">
                    <a:extLst>
                      <a:ext uri="{FF2B5EF4-FFF2-40B4-BE49-F238E27FC236}">
                        <a16:creationId xmlns:a16="http://schemas.microsoft.com/office/drawing/2014/main" id="{6027F2B1-1037-21B7-0CFB-4CBBCD0EB1B3}"/>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456" name="Tekstfelt 2455">
                    <a:extLst>
                      <a:ext uri="{FF2B5EF4-FFF2-40B4-BE49-F238E27FC236}">
                        <a16:creationId xmlns:a16="http://schemas.microsoft.com/office/drawing/2014/main" id="{E04263EB-2956-C924-2444-FB113CA85BF5}"/>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457" name="Tekstfelt 2456">
                    <a:extLst>
                      <a:ext uri="{FF2B5EF4-FFF2-40B4-BE49-F238E27FC236}">
                        <a16:creationId xmlns:a16="http://schemas.microsoft.com/office/drawing/2014/main" id="{5D5D6C69-3CC4-277D-7F0B-4DA319193FEF}"/>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458" name="Tekstfelt 2457">
                    <a:extLst>
                      <a:ext uri="{FF2B5EF4-FFF2-40B4-BE49-F238E27FC236}">
                        <a16:creationId xmlns:a16="http://schemas.microsoft.com/office/drawing/2014/main" id="{F95F6C54-0D8D-85C9-A23F-6109E41F7292}"/>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459" name="Tekstfelt 2458">
                    <a:extLst>
                      <a:ext uri="{FF2B5EF4-FFF2-40B4-BE49-F238E27FC236}">
                        <a16:creationId xmlns:a16="http://schemas.microsoft.com/office/drawing/2014/main" id="{BDE29139-D9F4-45C6-5B38-71B264811104}"/>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460" name="Tekstfelt 2459">
                    <a:extLst>
                      <a:ext uri="{FF2B5EF4-FFF2-40B4-BE49-F238E27FC236}">
                        <a16:creationId xmlns:a16="http://schemas.microsoft.com/office/drawing/2014/main" id="{D5F1A896-BECA-A5E7-B6A7-02FA0A6D57C3}"/>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461" name="Tekstfelt 2460">
                    <a:extLst>
                      <a:ext uri="{FF2B5EF4-FFF2-40B4-BE49-F238E27FC236}">
                        <a16:creationId xmlns:a16="http://schemas.microsoft.com/office/drawing/2014/main" id="{98F893CA-79F4-74FE-4796-E7784AE6000E}"/>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462" name="Tekstfelt 2461">
                    <a:extLst>
                      <a:ext uri="{FF2B5EF4-FFF2-40B4-BE49-F238E27FC236}">
                        <a16:creationId xmlns:a16="http://schemas.microsoft.com/office/drawing/2014/main" id="{6D421303-FB8E-ED96-ABD6-2C6051B4ACB4}"/>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463" name="Tekstfelt 2462">
                    <a:extLst>
                      <a:ext uri="{FF2B5EF4-FFF2-40B4-BE49-F238E27FC236}">
                        <a16:creationId xmlns:a16="http://schemas.microsoft.com/office/drawing/2014/main" id="{E549BB34-87F6-4AD3-5DE4-1E604EE23293}"/>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464" name="Tekstfelt 2463">
                    <a:extLst>
                      <a:ext uri="{FF2B5EF4-FFF2-40B4-BE49-F238E27FC236}">
                        <a16:creationId xmlns:a16="http://schemas.microsoft.com/office/drawing/2014/main" id="{7BE7ACC3-8401-B314-8ABC-24ECA9BE5AFE}"/>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465" name="Tekstfelt 2464">
                    <a:extLst>
                      <a:ext uri="{FF2B5EF4-FFF2-40B4-BE49-F238E27FC236}">
                        <a16:creationId xmlns:a16="http://schemas.microsoft.com/office/drawing/2014/main" id="{561B2A5E-BEA8-9F15-071A-D3E06C470993}"/>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466" name="Tekstfelt 2465">
                    <a:extLst>
                      <a:ext uri="{FF2B5EF4-FFF2-40B4-BE49-F238E27FC236}">
                        <a16:creationId xmlns:a16="http://schemas.microsoft.com/office/drawing/2014/main" id="{FAE9A2CC-7053-C688-5351-89683A1C1044}"/>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467" name="Tekstfelt 2466">
                    <a:extLst>
                      <a:ext uri="{FF2B5EF4-FFF2-40B4-BE49-F238E27FC236}">
                        <a16:creationId xmlns:a16="http://schemas.microsoft.com/office/drawing/2014/main" id="{4E73C70B-7351-7541-2B2D-39AECDD8B088}"/>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468" name="Tekstfelt 2467">
                    <a:extLst>
                      <a:ext uri="{FF2B5EF4-FFF2-40B4-BE49-F238E27FC236}">
                        <a16:creationId xmlns:a16="http://schemas.microsoft.com/office/drawing/2014/main" id="{966235EE-C659-596B-BD31-1ACB5A6F32DE}"/>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469" name="Tekstfelt 2468">
                    <a:extLst>
                      <a:ext uri="{FF2B5EF4-FFF2-40B4-BE49-F238E27FC236}">
                        <a16:creationId xmlns:a16="http://schemas.microsoft.com/office/drawing/2014/main" id="{0156C926-E6D0-63D5-5951-4CCBF61DCB47}"/>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470" name="Tekstfelt 2469">
                    <a:extLst>
                      <a:ext uri="{FF2B5EF4-FFF2-40B4-BE49-F238E27FC236}">
                        <a16:creationId xmlns:a16="http://schemas.microsoft.com/office/drawing/2014/main" id="{CA1BF8F4-E44C-D406-72F4-A8CC8691A756}"/>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471" name="Tekstfelt 2470">
                    <a:extLst>
                      <a:ext uri="{FF2B5EF4-FFF2-40B4-BE49-F238E27FC236}">
                        <a16:creationId xmlns:a16="http://schemas.microsoft.com/office/drawing/2014/main" id="{AA6CAFB1-7B61-7703-850D-34B3DC74BED5}"/>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472" name="Tekstfelt 2471">
                    <a:extLst>
                      <a:ext uri="{FF2B5EF4-FFF2-40B4-BE49-F238E27FC236}">
                        <a16:creationId xmlns:a16="http://schemas.microsoft.com/office/drawing/2014/main" id="{C3592054-FECC-1F6A-CC56-CA3CA723FD43}"/>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473" name="Tekstfelt 2472">
                    <a:extLst>
                      <a:ext uri="{FF2B5EF4-FFF2-40B4-BE49-F238E27FC236}">
                        <a16:creationId xmlns:a16="http://schemas.microsoft.com/office/drawing/2014/main" id="{5F304FDE-B621-56FB-EE71-DE931D13E526}"/>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474" name="Tekstfelt 2473">
                    <a:extLst>
                      <a:ext uri="{FF2B5EF4-FFF2-40B4-BE49-F238E27FC236}">
                        <a16:creationId xmlns:a16="http://schemas.microsoft.com/office/drawing/2014/main" id="{86BBD3AD-1353-15E0-8AC7-BD3CF8B93F9C}"/>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439" name="Tekstfelt 2438">
                  <a:extLst>
                    <a:ext uri="{FF2B5EF4-FFF2-40B4-BE49-F238E27FC236}">
                      <a16:creationId xmlns:a16="http://schemas.microsoft.com/office/drawing/2014/main" id="{D8289B21-CDBC-5918-9CF9-BDD193D703CA}"/>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440" name="Tekstfelt 2439">
                  <a:extLst>
                    <a:ext uri="{FF2B5EF4-FFF2-40B4-BE49-F238E27FC236}">
                      <a16:creationId xmlns:a16="http://schemas.microsoft.com/office/drawing/2014/main" id="{990B0DE8-A006-7400-80CF-5CFC960423C2}"/>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441" name="Tekstfelt 2440">
                  <a:extLst>
                    <a:ext uri="{FF2B5EF4-FFF2-40B4-BE49-F238E27FC236}">
                      <a16:creationId xmlns:a16="http://schemas.microsoft.com/office/drawing/2014/main" id="{3E8E4E0F-FE54-A109-5590-601241D137BB}"/>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08" name="Gruppe 1807">
                <a:extLst>
                  <a:ext uri="{FF2B5EF4-FFF2-40B4-BE49-F238E27FC236}">
                    <a16:creationId xmlns:a16="http://schemas.microsoft.com/office/drawing/2014/main" id="{8A17AC3A-B6FC-BC27-7FE5-F768B18F7A12}"/>
                  </a:ext>
                </a:extLst>
              </p:cNvPr>
              <p:cNvGrpSpPr/>
              <p:nvPr/>
            </p:nvGrpSpPr>
            <p:grpSpPr>
              <a:xfrm>
                <a:off x="4188892" y="1168460"/>
                <a:ext cx="374057" cy="4971316"/>
                <a:chOff x="2884750" y="1168460"/>
                <a:chExt cx="374057" cy="4971316"/>
              </a:xfrm>
            </p:grpSpPr>
            <p:grpSp>
              <p:nvGrpSpPr>
                <p:cNvPr id="2425" name="Gruppe 2424">
                  <a:extLst>
                    <a:ext uri="{FF2B5EF4-FFF2-40B4-BE49-F238E27FC236}">
                      <a16:creationId xmlns:a16="http://schemas.microsoft.com/office/drawing/2014/main" id="{EB22C9F0-B576-143D-7D55-A7BE6105A0B1}"/>
                    </a:ext>
                  </a:extLst>
                </p:cNvPr>
                <p:cNvGrpSpPr/>
                <p:nvPr/>
              </p:nvGrpSpPr>
              <p:grpSpPr>
                <a:xfrm>
                  <a:off x="2884750" y="1168460"/>
                  <a:ext cx="358241" cy="4542339"/>
                  <a:chOff x="3468415" y="1754237"/>
                  <a:chExt cx="358241" cy="4542339"/>
                </a:xfrm>
              </p:grpSpPr>
              <p:sp>
                <p:nvSpPr>
                  <p:cNvPr id="2427" name="Tekstfelt 2426">
                    <a:extLst>
                      <a:ext uri="{FF2B5EF4-FFF2-40B4-BE49-F238E27FC236}">
                        <a16:creationId xmlns:a16="http://schemas.microsoft.com/office/drawing/2014/main" id="{05DD39C5-6EBC-C6C4-43D3-9078DC07F88D}"/>
                      </a:ext>
                    </a:extLst>
                  </p:cNvPr>
                  <p:cNvSpPr txBox="1"/>
                  <p:nvPr/>
                </p:nvSpPr>
                <p:spPr>
                  <a:xfrm>
                    <a:off x="3477366" y="60811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217</a:t>
                    </a:r>
                  </a:p>
                </p:txBody>
              </p:sp>
              <p:sp>
                <p:nvSpPr>
                  <p:cNvPr id="2428" name="Tekstfelt 2427">
                    <a:extLst>
                      <a:ext uri="{FF2B5EF4-FFF2-40B4-BE49-F238E27FC236}">
                        <a16:creationId xmlns:a16="http://schemas.microsoft.com/office/drawing/2014/main" id="{24F1B2F3-9D4F-78EF-2EC8-DFCE07D135F8}"/>
                      </a:ext>
                    </a:extLst>
                  </p:cNvPr>
                  <p:cNvSpPr txBox="1"/>
                  <p:nvPr/>
                </p:nvSpPr>
                <p:spPr>
                  <a:xfrm>
                    <a:off x="3470660" y="218566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226</a:t>
                    </a:r>
                  </a:p>
                </p:txBody>
              </p:sp>
              <p:sp>
                <p:nvSpPr>
                  <p:cNvPr id="2429" name="Tekstfelt 2428">
                    <a:extLst>
                      <a:ext uri="{FF2B5EF4-FFF2-40B4-BE49-F238E27FC236}">
                        <a16:creationId xmlns:a16="http://schemas.microsoft.com/office/drawing/2014/main" id="{84C2D55A-8120-1957-6F5A-D761E986186B}"/>
                      </a:ext>
                    </a:extLst>
                  </p:cNvPr>
                  <p:cNvSpPr txBox="1"/>
                  <p:nvPr/>
                </p:nvSpPr>
                <p:spPr>
                  <a:xfrm>
                    <a:off x="3470659" y="26193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225</a:t>
                    </a:r>
                  </a:p>
                </p:txBody>
              </p:sp>
              <p:sp>
                <p:nvSpPr>
                  <p:cNvPr id="2430" name="Tekstfelt 2429">
                    <a:extLst>
                      <a:ext uri="{FF2B5EF4-FFF2-40B4-BE49-F238E27FC236}">
                        <a16:creationId xmlns:a16="http://schemas.microsoft.com/office/drawing/2014/main" id="{73B97457-2972-3112-47C2-9AFCAAE86F83}"/>
                      </a:ext>
                    </a:extLst>
                  </p:cNvPr>
                  <p:cNvSpPr txBox="1"/>
                  <p:nvPr/>
                </p:nvSpPr>
                <p:spPr>
                  <a:xfrm>
                    <a:off x="3468415" y="305412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224</a:t>
                    </a:r>
                  </a:p>
                </p:txBody>
              </p:sp>
              <p:sp>
                <p:nvSpPr>
                  <p:cNvPr id="2431" name="Tekstfelt 2430">
                    <a:extLst>
                      <a:ext uri="{FF2B5EF4-FFF2-40B4-BE49-F238E27FC236}">
                        <a16:creationId xmlns:a16="http://schemas.microsoft.com/office/drawing/2014/main" id="{D0F99FC6-BDAD-D402-CAB0-D742C459DBA8}"/>
                      </a:ext>
                    </a:extLst>
                  </p:cNvPr>
                  <p:cNvSpPr txBox="1"/>
                  <p:nvPr/>
                </p:nvSpPr>
                <p:spPr>
                  <a:xfrm>
                    <a:off x="3469533" y="348555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223</a:t>
                    </a:r>
                  </a:p>
                </p:txBody>
              </p:sp>
              <p:sp>
                <p:nvSpPr>
                  <p:cNvPr id="2432" name="Tekstfelt 2431">
                    <a:extLst>
                      <a:ext uri="{FF2B5EF4-FFF2-40B4-BE49-F238E27FC236}">
                        <a16:creationId xmlns:a16="http://schemas.microsoft.com/office/drawing/2014/main" id="{4B7DABB0-C203-DC18-B34D-B578CD9A6C10}"/>
                      </a:ext>
                    </a:extLst>
                  </p:cNvPr>
                  <p:cNvSpPr txBox="1"/>
                  <p:nvPr/>
                </p:nvSpPr>
                <p:spPr>
                  <a:xfrm>
                    <a:off x="3470652" y="391699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222</a:t>
                    </a:r>
                  </a:p>
                </p:txBody>
              </p:sp>
              <p:sp>
                <p:nvSpPr>
                  <p:cNvPr id="2433" name="Tekstfelt 2432">
                    <a:extLst>
                      <a:ext uri="{FF2B5EF4-FFF2-40B4-BE49-F238E27FC236}">
                        <a16:creationId xmlns:a16="http://schemas.microsoft.com/office/drawing/2014/main" id="{EC49352D-E3A8-5AF1-FFB4-AA30B26F10A9}"/>
                      </a:ext>
                    </a:extLst>
                  </p:cNvPr>
                  <p:cNvSpPr txBox="1"/>
                  <p:nvPr/>
                </p:nvSpPr>
                <p:spPr>
                  <a:xfrm>
                    <a:off x="3471769" y="434842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221</a:t>
                    </a:r>
                  </a:p>
                </p:txBody>
              </p:sp>
              <p:sp>
                <p:nvSpPr>
                  <p:cNvPr id="2434" name="Tekstfelt 2433">
                    <a:extLst>
                      <a:ext uri="{FF2B5EF4-FFF2-40B4-BE49-F238E27FC236}">
                        <a16:creationId xmlns:a16="http://schemas.microsoft.com/office/drawing/2014/main" id="{EE748D53-51A9-85B0-BE88-C280DFC688A2}"/>
                      </a:ext>
                    </a:extLst>
                  </p:cNvPr>
                  <p:cNvSpPr txBox="1"/>
                  <p:nvPr/>
                </p:nvSpPr>
                <p:spPr>
                  <a:xfrm>
                    <a:off x="3472887" y="477984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220</a:t>
                    </a:r>
                  </a:p>
                </p:txBody>
              </p:sp>
              <p:sp>
                <p:nvSpPr>
                  <p:cNvPr id="2435" name="Tekstfelt 2434">
                    <a:extLst>
                      <a:ext uri="{FF2B5EF4-FFF2-40B4-BE49-F238E27FC236}">
                        <a16:creationId xmlns:a16="http://schemas.microsoft.com/office/drawing/2014/main" id="{490CFBA5-16B0-DDE6-36F4-1D40F360DA11}"/>
                      </a:ext>
                    </a:extLst>
                  </p:cNvPr>
                  <p:cNvSpPr txBox="1"/>
                  <p:nvPr/>
                </p:nvSpPr>
                <p:spPr>
                  <a:xfrm>
                    <a:off x="3477366" y="521127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219</a:t>
                    </a:r>
                  </a:p>
                </p:txBody>
              </p:sp>
              <p:sp>
                <p:nvSpPr>
                  <p:cNvPr id="2436" name="Tekstfelt 2435">
                    <a:extLst>
                      <a:ext uri="{FF2B5EF4-FFF2-40B4-BE49-F238E27FC236}">
                        <a16:creationId xmlns:a16="http://schemas.microsoft.com/office/drawing/2014/main" id="{FBDB073D-8551-17E8-BA1B-298ACC692F14}"/>
                      </a:ext>
                    </a:extLst>
                  </p:cNvPr>
                  <p:cNvSpPr txBox="1"/>
                  <p:nvPr/>
                </p:nvSpPr>
                <p:spPr>
                  <a:xfrm>
                    <a:off x="3478484" y="5646066"/>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218</a:t>
                    </a:r>
                  </a:p>
                </p:txBody>
              </p:sp>
              <p:sp>
                <p:nvSpPr>
                  <p:cNvPr id="2437" name="Tekstfelt 2436">
                    <a:extLst>
                      <a:ext uri="{FF2B5EF4-FFF2-40B4-BE49-F238E27FC236}">
                        <a16:creationId xmlns:a16="http://schemas.microsoft.com/office/drawing/2014/main" id="{57213675-E9D7-343F-B17E-28418290BEEE}"/>
                      </a:ext>
                    </a:extLst>
                  </p:cNvPr>
                  <p:cNvSpPr txBox="1"/>
                  <p:nvPr/>
                </p:nvSpPr>
                <p:spPr>
                  <a:xfrm>
                    <a:off x="3469542" y="17542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227</a:t>
                    </a:r>
                  </a:p>
                </p:txBody>
              </p:sp>
            </p:grpSp>
            <p:sp>
              <p:nvSpPr>
                <p:cNvPr id="2426" name="Tekstfelt 2425">
                  <a:extLst>
                    <a:ext uri="{FF2B5EF4-FFF2-40B4-BE49-F238E27FC236}">
                      <a16:creationId xmlns:a16="http://schemas.microsoft.com/office/drawing/2014/main" id="{971D9453-97E2-2246-A2A6-C5E065A36D6D}"/>
                    </a:ext>
                  </a:extLst>
                </p:cNvPr>
                <p:cNvSpPr txBox="1"/>
                <p:nvPr/>
              </p:nvSpPr>
              <p:spPr>
                <a:xfrm>
                  <a:off x="2910635" y="59243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216</a:t>
                  </a:r>
                </a:p>
              </p:txBody>
            </p:sp>
          </p:grpSp>
          <p:grpSp>
            <p:nvGrpSpPr>
              <p:cNvPr id="1809" name="Gruppe 1808">
                <a:extLst>
                  <a:ext uri="{FF2B5EF4-FFF2-40B4-BE49-F238E27FC236}">
                    <a16:creationId xmlns:a16="http://schemas.microsoft.com/office/drawing/2014/main" id="{A65D1638-EDDF-DFA8-3569-45A4BD001270}"/>
                  </a:ext>
                </a:extLst>
              </p:cNvPr>
              <p:cNvGrpSpPr/>
              <p:nvPr/>
            </p:nvGrpSpPr>
            <p:grpSpPr>
              <a:xfrm>
                <a:off x="5119196" y="1063299"/>
                <a:ext cx="444157" cy="5190614"/>
                <a:chOff x="5753799" y="1204530"/>
                <a:chExt cx="444157" cy="5190614"/>
              </a:xfrm>
            </p:grpSpPr>
            <p:grpSp>
              <p:nvGrpSpPr>
                <p:cNvPr id="2412" name="Gruppe 2411">
                  <a:extLst>
                    <a:ext uri="{FF2B5EF4-FFF2-40B4-BE49-F238E27FC236}">
                      <a16:creationId xmlns:a16="http://schemas.microsoft.com/office/drawing/2014/main" id="{56650165-A993-D3A4-0D1E-03E9069DB19C}"/>
                    </a:ext>
                  </a:extLst>
                </p:cNvPr>
                <p:cNvGrpSpPr/>
                <p:nvPr/>
              </p:nvGrpSpPr>
              <p:grpSpPr>
                <a:xfrm>
                  <a:off x="5753799" y="1204530"/>
                  <a:ext cx="442069" cy="4756379"/>
                  <a:chOff x="3817279" y="1064461"/>
                  <a:chExt cx="442069" cy="4756379"/>
                </a:xfrm>
              </p:grpSpPr>
              <p:sp>
                <p:nvSpPr>
                  <p:cNvPr id="2414" name="Rektangel 2413">
                    <a:extLst>
                      <a:ext uri="{FF2B5EF4-FFF2-40B4-BE49-F238E27FC236}">
                        <a16:creationId xmlns:a16="http://schemas.microsoft.com/office/drawing/2014/main" id="{A4330861-E77B-4CFE-520D-50E9F1CD2B20}"/>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5" name="Rektangel 2414">
                    <a:extLst>
                      <a:ext uri="{FF2B5EF4-FFF2-40B4-BE49-F238E27FC236}">
                        <a16:creationId xmlns:a16="http://schemas.microsoft.com/office/drawing/2014/main" id="{FC0210E0-4D9B-F15B-C8D6-244A79C9ADAD}"/>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6" name="Rektangel 2415">
                    <a:extLst>
                      <a:ext uri="{FF2B5EF4-FFF2-40B4-BE49-F238E27FC236}">
                        <a16:creationId xmlns:a16="http://schemas.microsoft.com/office/drawing/2014/main" id="{99AE33DA-5803-A32F-E6F5-2D56F5B523BF}"/>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7" name="Rektangel 2416">
                    <a:extLst>
                      <a:ext uri="{FF2B5EF4-FFF2-40B4-BE49-F238E27FC236}">
                        <a16:creationId xmlns:a16="http://schemas.microsoft.com/office/drawing/2014/main" id="{B87170DA-CF4D-7F91-AEB0-74F97DEA67BD}"/>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8" name="Rektangel 2417">
                    <a:extLst>
                      <a:ext uri="{FF2B5EF4-FFF2-40B4-BE49-F238E27FC236}">
                        <a16:creationId xmlns:a16="http://schemas.microsoft.com/office/drawing/2014/main" id="{DFEBA160-4B0A-B4B5-643B-0F3B004EAC71}"/>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9" name="Rektangel 2418">
                    <a:extLst>
                      <a:ext uri="{FF2B5EF4-FFF2-40B4-BE49-F238E27FC236}">
                        <a16:creationId xmlns:a16="http://schemas.microsoft.com/office/drawing/2014/main" id="{DE0EB4B9-1606-CF17-F5C3-76B632088266}"/>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0" name="Rektangel 2419">
                    <a:extLst>
                      <a:ext uri="{FF2B5EF4-FFF2-40B4-BE49-F238E27FC236}">
                        <a16:creationId xmlns:a16="http://schemas.microsoft.com/office/drawing/2014/main" id="{CED546F6-737F-D6CC-71F7-47910D3894B0}"/>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1" name="Rektangel 2420">
                    <a:extLst>
                      <a:ext uri="{FF2B5EF4-FFF2-40B4-BE49-F238E27FC236}">
                        <a16:creationId xmlns:a16="http://schemas.microsoft.com/office/drawing/2014/main" id="{AC802C8C-8199-5A24-D49A-75311D177762}"/>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2" name="Rektangel 2421">
                    <a:extLst>
                      <a:ext uri="{FF2B5EF4-FFF2-40B4-BE49-F238E27FC236}">
                        <a16:creationId xmlns:a16="http://schemas.microsoft.com/office/drawing/2014/main" id="{17C911C9-4A36-9257-D49A-79DF7E77F17C}"/>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3" name="Rektangel 2422">
                    <a:extLst>
                      <a:ext uri="{FF2B5EF4-FFF2-40B4-BE49-F238E27FC236}">
                        <a16:creationId xmlns:a16="http://schemas.microsoft.com/office/drawing/2014/main" id="{314076A8-921A-681C-083A-B75D2F144B0B}"/>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4" name="Rektangel 2423">
                    <a:extLst>
                      <a:ext uri="{FF2B5EF4-FFF2-40B4-BE49-F238E27FC236}">
                        <a16:creationId xmlns:a16="http://schemas.microsoft.com/office/drawing/2014/main" id="{D22B38CF-750E-6E83-63F9-05BF2DD052CC}"/>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13" name="Rektangel 2412">
                  <a:extLst>
                    <a:ext uri="{FF2B5EF4-FFF2-40B4-BE49-F238E27FC236}">
                      <a16:creationId xmlns:a16="http://schemas.microsoft.com/office/drawing/2014/main" id="{F08AE078-AD52-2F49-FB37-6EDBECFFA703}"/>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0" name="Gruppe 1809">
                <a:extLst>
                  <a:ext uri="{FF2B5EF4-FFF2-40B4-BE49-F238E27FC236}">
                    <a16:creationId xmlns:a16="http://schemas.microsoft.com/office/drawing/2014/main" id="{5F9F95E0-F34D-67BD-1DAF-3B499848B368}"/>
                  </a:ext>
                </a:extLst>
              </p:cNvPr>
              <p:cNvGrpSpPr/>
              <p:nvPr/>
            </p:nvGrpSpPr>
            <p:grpSpPr>
              <a:xfrm>
                <a:off x="4687520" y="1061335"/>
                <a:ext cx="444157" cy="5190614"/>
                <a:chOff x="5753799" y="1204530"/>
                <a:chExt cx="444157" cy="5190614"/>
              </a:xfrm>
            </p:grpSpPr>
            <p:grpSp>
              <p:nvGrpSpPr>
                <p:cNvPr id="2399" name="Gruppe 2398">
                  <a:extLst>
                    <a:ext uri="{FF2B5EF4-FFF2-40B4-BE49-F238E27FC236}">
                      <a16:creationId xmlns:a16="http://schemas.microsoft.com/office/drawing/2014/main" id="{1B8CC3DE-B391-FC72-4B41-A53C185C045F}"/>
                    </a:ext>
                  </a:extLst>
                </p:cNvPr>
                <p:cNvGrpSpPr/>
                <p:nvPr/>
              </p:nvGrpSpPr>
              <p:grpSpPr>
                <a:xfrm>
                  <a:off x="5753799" y="1204530"/>
                  <a:ext cx="442069" cy="4756379"/>
                  <a:chOff x="3817279" y="1064461"/>
                  <a:chExt cx="442069" cy="4756379"/>
                </a:xfrm>
              </p:grpSpPr>
              <p:sp>
                <p:nvSpPr>
                  <p:cNvPr id="2401" name="Rektangel 2400">
                    <a:extLst>
                      <a:ext uri="{FF2B5EF4-FFF2-40B4-BE49-F238E27FC236}">
                        <a16:creationId xmlns:a16="http://schemas.microsoft.com/office/drawing/2014/main" id="{45CD19DF-8ED9-2576-0EBA-8A007CE42A6D}"/>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2" name="Rektangel 2401">
                    <a:extLst>
                      <a:ext uri="{FF2B5EF4-FFF2-40B4-BE49-F238E27FC236}">
                        <a16:creationId xmlns:a16="http://schemas.microsoft.com/office/drawing/2014/main" id="{BA10BE62-4B9D-CA41-647F-9DBFB9E412EA}"/>
                      </a:ext>
                    </a:extLst>
                  </p:cNvPr>
                  <p:cNvSpPr>
                    <a:spLocks noChangeAspect="1"/>
                  </p:cNvSpPr>
                  <p:nvPr/>
                </p:nvSpPr>
                <p:spPr>
                  <a:xfrm>
                    <a:off x="3819523" y="1064461"/>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3" name="Rektangel 2402">
                    <a:extLst>
                      <a:ext uri="{FF2B5EF4-FFF2-40B4-BE49-F238E27FC236}">
                        <a16:creationId xmlns:a16="http://schemas.microsoft.com/office/drawing/2014/main" id="{AEF18879-66F4-DD16-D59B-FAB6960DCBCC}"/>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4" name="Rektangel 2403">
                    <a:extLst>
                      <a:ext uri="{FF2B5EF4-FFF2-40B4-BE49-F238E27FC236}">
                        <a16:creationId xmlns:a16="http://schemas.microsoft.com/office/drawing/2014/main" id="{35AD404E-E03B-FD91-2C40-3A50E4628531}"/>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5" name="Rektangel 2404">
                    <a:extLst>
                      <a:ext uri="{FF2B5EF4-FFF2-40B4-BE49-F238E27FC236}">
                        <a16:creationId xmlns:a16="http://schemas.microsoft.com/office/drawing/2014/main" id="{055ACF5C-4BBF-104E-4CE5-0C287389B60D}"/>
                      </a:ext>
                    </a:extLst>
                  </p:cNvPr>
                  <p:cNvSpPr>
                    <a:spLocks noChangeAspect="1"/>
                  </p:cNvSpPr>
                  <p:nvPr/>
                </p:nvSpPr>
                <p:spPr>
                  <a:xfrm>
                    <a:off x="3817279" y="2796903"/>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6" name="Rektangel 2405">
                    <a:extLst>
                      <a:ext uri="{FF2B5EF4-FFF2-40B4-BE49-F238E27FC236}">
                        <a16:creationId xmlns:a16="http://schemas.microsoft.com/office/drawing/2014/main" id="{B0EF87ED-1908-1A87-A2B9-E1210DD2036F}"/>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7" name="Rektangel 2406">
                    <a:extLst>
                      <a:ext uri="{FF2B5EF4-FFF2-40B4-BE49-F238E27FC236}">
                        <a16:creationId xmlns:a16="http://schemas.microsoft.com/office/drawing/2014/main" id="{8AF8DCCE-1CE5-233A-753A-0641BADF6549}"/>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8" name="Rektangel 2407">
                    <a:extLst>
                      <a:ext uri="{FF2B5EF4-FFF2-40B4-BE49-F238E27FC236}">
                        <a16:creationId xmlns:a16="http://schemas.microsoft.com/office/drawing/2014/main" id="{E223E674-713F-2A84-9709-C4693B81F255}"/>
                      </a:ext>
                    </a:extLst>
                  </p:cNvPr>
                  <p:cNvSpPr>
                    <a:spLocks noChangeAspect="1"/>
                  </p:cNvSpPr>
                  <p:nvPr/>
                </p:nvSpPr>
                <p:spPr>
                  <a:xfrm>
                    <a:off x="3820633" y="409119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9" name="Rektangel 2408">
                    <a:extLst>
                      <a:ext uri="{FF2B5EF4-FFF2-40B4-BE49-F238E27FC236}">
                        <a16:creationId xmlns:a16="http://schemas.microsoft.com/office/drawing/2014/main" id="{31B0AAB9-88D7-106A-1CBD-92FD9E1FDD0B}"/>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0" name="Rektangel 2409">
                    <a:extLst>
                      <a:ext uri="{FF2B5EF4-FFF2-40B4-BE49-F238E27FC236}">
                        <a16:creationId xmlns:a16="http://schemas.microsoft.com/office/drawing/2014/main" id="{D50B7629-16C1-CB92-148D-CB60BACAF164}"/>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1" name="Rektangel 2410">
                    <a:extLst>
                      <a:ext uri="{FF2B5EF4-FFF2-40B4-BE49-F238E27FC236}">
                        <a16:creationId xmlns:a16="http://schemas.microsoft.com/office/drawing/2014/main" id="{4C7A3194-772F-B976-D500-86868F645C89}"/>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00" name="Rektangel 2399">
                  <a:extLst>
                    <a:ext uri="{FF2B5EF4-FFF2-40B4-BE49-F238E27FC236}">
                      <a16:creationId xmlns:a16="http://schemas.microsoft.com/office/drawing/2014/main" id="{9DB84981-0CCC-774A-77A6-4B3A6C46FDAE}"/>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1" name="Gruppe 1810">
                <a:extLst>
                  <a:ext uri="{FF2B5EF4-FFF2-40B4-BE49-F238E27FC236}">
                    <a16:creationId xmlns:a16="http://schemas.microsoft.com/office/drawing/2014/main" id="{30DAF48D-2DE0-4C56-1E7C-801A8D69B3F3}"/>
                  </a:ext>
                </a:extLst>
              </p:cNvPr>
              <p:cNvGrpSpPr/>
              <p:nvPr/>
            </p:nvGrpSpPr>
            <p:grpSpPr>
              <a:xfrm>
                <a:off x="3819968" y="1058901"/>
                <a:ext cx="444157" cy="5190614"/>
                <a:chOff x="5753799" y="1204530"/>
                <a:chExt cx="444157" cy="5190614"/>
              </a:xfrm>
            </p:grpSpPr>
            <p:grpSp>
              <p:nvGrpSpPr>
                <p:cNvPr id="2386" name="Gruppe 2385">
                  <a:extLst>
                    <a:ext uri="{FF2B5EF4-FFF2-40B4-BE49-F238E27FC236}">
                      <a16:creationId xmlns:a16="http://schemas.microsoft.com/office/drawing/2014/main" id="{C50DEB70-D8F3-047C-8205-3CD40FCC9659}"/>
                    </a:ext>
                  </a:extLst>
                </p:cNvPr>
                <p:cNvGrpSpPr/>
                <p:nvPr/>
              </p:nvGrpSpPr>
              <p:grpSpPr>
                <a:xfrm>
                  <a:off x="5753799" y="1204530"/>
                  <a:ext cx="442069" cy="4756379"/>
                  <a:chOff x="3817279" y="1064461"/>
                  <a:chExt cx="442069" cy="4756379"/>
                </a:xfrm>
              </p:grpSpPr>
              <p:sp>
                <p:nvSpPr>
                  <p:cNvPr id="2388" name="Rektangel 2387">
                    <a:extLst>
                      <a:ext uri="{FF2B5EF4-FFF2-40B4-BE49-F238E27FC236}">
                        <a16:creationId xmlns:a16="http://schemas.microsoft.com/office/drawing/2014/main" id="{C8339E33-8010-5FBA-C6E1-DE11D3E4B06C}"/>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9" name="Rektangel 2388">
                    <a:extLst>
                      <a:ext uri="{FF2B5EF4-FFF2-40B4-BE49-F238E27FC236}">
                        <a16:creationId xmlns:a16="http://schemas.microsoft.com/office/drawing/2014/main" id="{0F406785-72EB-89AC-0C48-1BA8F8859504}"/>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0" name="Rektangel 2389">
                    <a:extLst>
                      <a:ext uri="{FF2B5EF4-FFF2-40B4-BE49-F238E27FC236}">
                        <a16:creationId xmlns:a16="http://schemas.microsoft.com/office/drawing/2014/main" id="{7E3B2446-1537-E632-303B-DD377CCFFC32}"/>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1" name="Rektangel 2390">
                    <a:extLst>
                      <a:ext uri="{FF2B5EF4-FFF2-40B4-BE49-F238E27FC236}">
                        <a16:creationId xmlns:a16="http://schemas.microsoft.com/office/drawing/2014/main" id="{F450B32F-C7C9-7813-24E8-B1B6205F17C8}"/>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2" name="Rektangel 2391">
                    <a:extLst>
                      <a:ext uri="{FF2B5EF4-FFF2-40B4-BE49-F238E27FC236}">
                        <a16:creationId xmlns:a16="http://schemas.microsoft.com/office/drawing/2014/main" id="{845E2DC9-C8CA-FD8F-3603-48EA8557046A}"/>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3" name="Rektangel 2392">
                    <a:extLst>
                      <a:ext uri="{FF2B5EF4-FFF2-40B4-BE49-F238E27FC236}">
                        <a16:creationId xmlns:a16="http://schemas.microsoft.com/office/drawing/2014/main" id="{C95C1278-780A-6689-2CBE-274F5D9CC1A3}"/>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4" name="Rektangel 2393">
                    <a:extLst>
                      <a:ext uri="{FF2B5EF4-FFF2-40B4-BE49-F238E27FC236}">
                        <a16:creationId xmlns:a16="http://schemas.microsoft.com/office/drawing/2014/main" id="{8E27BD8F-7967-AB25-481F-2DF5A4388B40}"/>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5" name="Rektangel 2394">
                    <a:extLst>
                      <a:ext uri="{FF2B5EF4-FFF2-40B4-BE49-F238E27FC236}">
                        <a16:creationId xmlns:a16="http://schemas.microsoft.com/office/drawing/2014/main" id="{B033F0F3-9090-218F-C8B2-BE6512D88783}"/>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6" name="Rektangel 2395">
                    <a:extLst>
                      <a:ext uri="{FF2B5EF4-FFF2-40B4-BE49-F238E27FC236}">
                        <a16:creationId xmlns:a16="http://schemas.microsoft.com/office/drawing/2014/main" id="{E067178F-28A8-6EE1-CD03-0585AF4B2365}"/>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7" name="Rektangel 2396">
                    <a:extLst>
                      <a:ext uri="{FF2B5EF4-FFF2-40B4-BE49-F238E27FC236}">
                        <a16:creationId xmlns:a16="http://schemas.microsoft.com/office/drawing/2014/main" id="{86257355-4F99-D170-04EB-483228B766C7}"/>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8" name="Rektangel 2397">
                    <a:extLst>
                      <a:ext uri="{FF2B5EF4-FFF2-40B4-BE49-F238E27FC236}">
                        <a16:creationId xmlns:a16="http://schemas.microsoft.com/office/drawing/2014/main" id="{14C38216-98D3-2694-2564-B88DC3F58F97}"/>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87" name="Rektangel 2386">
                  <a:extLst>
                    <a:ext uri="{FF2B5EF4-FFF2-40B4-BE49-F238E27FC236}">
                      <a16:creationId xmlns:a16="http://schemas.microsoft.com/office/drawing/2014/main" id="{284D3690-DEA9-A40D-642F-9BEBBE32A78D}"/>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2" name="Gruppe 1811">
                <a:extLst>
                  <a:ext uri="{FF2B5EF4-FFF2-40B4-BE49-F238E27FC236}">
                    <a16:creationId xmlns:a16="http://schemas.microsoft.com/office/drawing/2014/main" id="{94C51780-4DAA-8AC6-D1DB-C52FA70B99A2}"/>
                  </a:ext>
                </a:extLst>
              </p:cNvPr>
              <p:cNvGrpSpPr/>
              <p:nvPr/>
            </p:nvGrpSpPr>
            <p:grpSpPr>
              <a:xfrm>
                <a:off x="3386295" y="1062122"/>
                <a:ext cx="444157" cy="5190614"/>
                <a:chOff x="5753799" y="1204530"/>
                <a:chExt cx="444157" cy="5190614"/>
              </a:xfrm>
            </p:grpSpPr>
            <p:grpSp>
              <p:nvGrpSpPr>
                <p:cNvPr id="2373" name="Gruppe 2372">
                  <a:extLst>
                    <a:ext uri="{FF2B5EF4-FFF2-40B4-BE49-F238E27FC236}">
                      <a16:creationId xmlns:a16="http://schemas.microsoft.com/office/drawing/2014/main" id="{B97A5340-D63D-DEA3-B0E9-EB92EF3F2BFF}"/>
                    </a:ext>
                  </a:extLst>
                </p:cNvPr>
                <p:cNvGrpSpPr/>
                <p:nvPr/>
              </p:nvGrpSpPr>
              <p:grpSpPr>
                <a:xfrm>
                  <a:off x="5753799" y="1204530"/>
                  <a:ext cx="442069" cy="4756379"/>
                  <a:chOff x="3817279" y="1064461"/>
                  <a:chExt cx="442069" cy="4756379"/>
                </a:xfrm>
              </p:grpSpPr>
              <p:sp>
                <p:nvSpPr>
                  <p:cNvPr id="2375" name="Rektangel 2374">
                    <a:extLst>
                      <a:ext uri="{FF2B5EF4-FFF2-40B4-BE49-F238E27FC236}">
                        <a16:creationId xmlns:a16="http://schemas.microsoft.com/office/drawing/2014/main" id="{05F6548D-6D63-8F2F-D2F0-520BF8602DF6}"/>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6" name="Rektangel 2375">
                    <a:extLst>
                      <a:ext uri="{FF2B5EF4-FFF2-40B4-BE49-F238E27FC236}">
                        <a16:creationId xmlns:a16="http://schemas.microsoft.com/office/drawing/2014/main" id="{CA0C9DB2-5C7F-C74A-EA3A-EF7507A50DF2}"/>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7" name="Rektangel 2376">
                    <a:extLst>
                      <a:ext uri="{FF2B5EF4-FFF2-40B4-BE49-F238E27FC236}">
                        <a16:creationId xmlns:a16="http://schemas.microsoft.com/office/drawing/2014/main" id="{471E00FF-9AB2-2576-1307-EFA4220C2FB8}"/>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8" name="Rektangel 2377">
                    <a:extLst>
                      <a:ext uri="{FF2B5EF4-FFF2-40B4-BE49-F238E27FC236}">
                        <a16:creationId xmlns:a16="http://schemas.microsoft.com/office/drawing/2014/main" id="{4C92E9E0-D484-3C48-E4FE-953A767A5648}"/>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9" name="Rektangel 2378">
                    <a:extLst>
                      <a:ext uri="{FF2B5EF4-FFF2-40B4-BE49-F238E27FC236}">
                        <a16:creationId xmlns:a16="http://schemas.microsoft.com/office/drawing/2014/main" id="{FDF830CC-9067-229A-5FC1-88A517D76B56}"/>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0" name="Rektangel 2379">
                    <a:extLst>
                      <a:ext uri="{FF2B5EF4-FFF2-40B4-BE49-F238E27FC236}">
                        <a16:creationId xmlns:a16="http://schemas.microsoft.com/office/drawing/2014/main" id="{E81BB348-EE14-3A79-C791-8B8DB876F61D}"/>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1" name="Rektangel 2380">
                    <a:extLst>
                      <a:ext uri="{FF2B5EF4-FFF2-40B4-BE49-F238E27FC236}">
                        <a16:creationId xmlns:a16="http://schemas.microsoft.com/office/drawing/2014/main" id="{FDE347AF-8A27-8440-EA93-3106AA30871F}"/>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2" name="Rektangel 2381">
                    <a:extLst>
                      <a:ext uri="{FF2B5EF4-FFF2-40B4-BE49-F238E27FC236}">
                        <a16:creationId xmlns:a16="http://schemas.microsoft.com/office/drawing/2014/main" id="{999F3D79-6C14-524A-6F9A-167AEC226D56}"/>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3" name="Rektangel 2382">
                    <a:extLst>
                      <a:ext uri="{FF2B5EF4-FFF2-40B4-BE49-F238E27FC236}">
                        <a16:creationId xmlns:a16="http://schemas.microsoft.com/office/drawing/2014/main" id="{A14CC868-9F9E-C158-DCA8-3AECE6BCF3EE}"/>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4" name="Rektangel 2383">
                    <a:extLst>
                      <a:ext uri="{FF2B5EF4-FFF2-40B4-BE49-F238E27FC236}">
                        <a16:creationId xmlns:a16="http://schemas.microsoft.com/office/drawing/2014/main" id="{F925621F-F49F-D15F-BBC0-BF759B299236}"/>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5" name="Rektangel 2384">
                    <a:extLst>
                      <a:ext uri="{FF2B5EF4-FFF2-40B4-BE49-F238E27FC236}">
                        <a16:creationId xmlns:a16="http://schemas.microsoft.com/office/drawing/2014/main" id="{FA6EBB96-49D7-954A-F70B-ACC701AE8AD7}"/>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74" name="Rektangel 2373">
                  <a:extLst>
                    <a:ext uri="{FF2B5EF4-FFF2-40B4-BE49-F238E27FC236}">
                      <a16:creationId xmlns:a16="http://schemas.microsoft.com/office/drawing/2014/main" id="{4AC4C1D0-BEDB-427F-0CC0-B6453A7DA526}"/>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3" name="Gruppe 1812">
                <a:extLst>
                  <a:ext uri="{FF2B5EF4-FFF2-40B4-BE49-F238E27FC236}">
                    <a16:creationId xmlns:a16="http://schemas.microsoft.com/office/drawing/2014/main" id="{52A9310C-E555-089E-3B68-3F9A8A10A73B}"/>
                  </a:ext>
                </a:extLst>
              </p:cNvPr>
              <p:cNvGrpSpPr/>
              <p:nvPr/>
            </p:nvGrpSpPr>
            <p:grpSpPr>
              <a:xfrm>
                <a:off x="2949135" y="1063521"/>
                <a:ext cx="444157" cy="5190614"/>
                <a:chOff x="5753799" y="1204530"/>
                <a:chExt cx="444157" cy="5190614"/>
              </a:xfrm>
            </p:grpSpPr>
            <p:grpSp>
              <p:nvGrpSpPr>
                <p:cNvPr id="2360" name="Gruppe 2359">
                  <a:extLst>
                    <a:ext uri="{FF2B5EF4-FFF2-40B4-BE49-F238E27FC236}">
                      <a16:creationId xmlns:a16="http://schemas.microsoft.com/office/drawing/2014/main" id="{B63A50A1-91BE-FB37-A1C8-AECDCB832D2E}"/>
                    </a:ext>
                  </a:extLst>
                </p:cNvPr>
                <p:cNvGrpSpPr/>
                <p:nvPr/>
              </p:nvGrpSpPr>
              <p:grpSpPr>
                <a:xfrm>
                  <a:off x="5753799" y="1204530"/>
                  <a:ext cx="442069" cy="4756379"/>
                  <a:chOff x="3817279" y="1064461"/>
                  <a:chExt cx="442069" cy="4756379"/>
                </a:xfrm>
              </p:grpSpPr>
              <p:sp>
                <p:nvSpPr>
                  <p:cNvPr id="2362" name="Rektangel 2361">
                    <a:extLst>
                      <a:ext uri="{FF2B5EF4-FFF2-40B4-BE49-F238E27FC236}">
                        <a16:creationId xmlns:a16="http://schemas.microsoft.com/office/drawing/2014/main" id="{FAF50B20-0963-288F-7A30-A06D3DD2A620}"/>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3" name="Rektangel 2362">
                    <a:extLst>
                      <a:ext uri="{FF2B5EF4-FFF2-40B4-BE49-F238E27FC236}">
                        <a16:creationId xmlns:a16="http://schemas.microsoft.com/office/drawing/2014/main" id="{A318F21C-85CB-786F-AFC9-A04D31046CBE}"/>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4" name="Rektangel 2363">
                    <a:extLst>
                      <a:ext uri="{FF2B5EF4-FFF2-40B4-BE49-F238E27FC236}">
                        <a16:creationId xmlns:a16="http://schemas.microsoft.com/office/drawing/2014/main" id="{92E0E25E-7487-7AF0-970F-3F091C5936AF}"/>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5" name="Rektangel 2364">
                    <a:extLst>
                      <a:ext uri="{FF2B5EF4-FFF2-40B4-BE49-F238E27FC236}">
                        <a16:creationId xmlns:a16="http://schemas.microsoft.com/office/drawing/2014/main" id="{484CBB68-2947-EFAA-3CF2-E4E84D06DC53}"/>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6" name="Rektangel 2365">
                    <a:extLst>
                      <a:ext uri="{FF2B5EF4-FFF2-40B4-BE49-F238E27FC236}">
                        <a16:creationId xmlns:a16="http://schemas.microsoft.com/office/drawing/2014/main" id="{45042719-B9B5-2768-F9A1-EC7B57B2F23B}"/>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7" name="Rektangel 2366">
                    <a:extLst>
                      <a:ext uri="{FF2B5EF4-FFF2-40B4-BE49-F238E27FC236}">
                        <a16:creationId xmlns:a16="http://schemas.microsoft.com/office/drawing/2014/main" id="{2C800740-291C-1FCA-C80C-E0352AB84496}"/>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8" name="Rektangel 2367">
                    <a:extLst>
                      <a:ext uri="{FF2B5EF4-FFF2-40B4-BE49-F238E27FC236}">
                        <a16:creationId xmlns:a16="http://schemas.microsoft.com/office/drawing/2014/main" id="{F4CE8A04-C088-8A5D-2D35-2226C56FE740}"/>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9" name="Rektangel 2368">
                    <a:extLst>
                      <a:ext uri="{FF2B5EF4-FFF2-40B4-BE49-F238E27FC236}">
                        <a16:creationId xmlns:a16="http://schemas.microsoft.com/office/drawing/2014/main" id="{73C49C17-1B7A-29F1-607E-03D05328A867}"/>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0" name="Rektangel 2369">
                    <a:extLst>
                      <a:ext uri="{FF2B5EF4-FFF2-40B4-BE49-F238E27FC236}">
                        <a16:creationId xmlns:a16="http://schemas.microsoft.com/office/drawing/2014/main" id="{A02CA8E9-6E02-A120-D50D-9F415DBCB48E}"/>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1" name="Rektangel 2370">
                    <a:extLst>
                      <a:ext uri="{FF2B5EF4-FFF2-40B4-BE49-F238E27FC236}">
                        <a16:creationId xmlns:a16="http://schemas.microsoft.com/office/drawing/2014/main" id="{6CA5F0A9-DA86-AA6C-261D-4C44BC87D8D1}"/>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2" name="Rektangel 2371">
                    <a:extLst>
                      <a:ext uri="{FF2B5EF4-FFF2-40B4-BE49-F238E27FC236}">
                        <a16:creationId xmlns:a16="http://schemas.microsoft.com/office/drawing/2014/main" id="{4359DB7F-0332-7A10-02B2-D65433B7069A}"/>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61" name="Rektangel 2360">
                  <a:extLst>
                    <a:ext uri="{FF2B5EF4-FFF2-40B4-BE49-F238E27FC236}">
                      <a16:creationId xmlns:a16="http://schemas.microsoft.com/office/drawing/2014/main" id="{2E107A5B-E471-4AF4-4AA6-48AC53F50A27}"/>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4" name="Gruppe 1813">
                <a:extLst>
                  <a:ext uri="{FF2B5EF4-FFF2-40B4-BE49-F238E27FC236}">
                    <a16:creationId xmlns:a16="http://schemas.microsoft.com/office/drawing/2014/main" id="{46D874F1-1F0D-5696-52EC-2274D322F398}"/>
                  </a:ext>
                </a:extLst>
              </p:cNvPr>
              <p:cNvGrpSpPr/>
              <p:nvPr/>
            </p:nvGrpSpPr>
            <p:grpSpPr>
              <a:xfrm>
                <a:off x="2514229" y="1065829"/>
                <a:ext cx="444157" cy="5190614"/>
                <a:chOff x="5753799" y="1204530"/>
                <a:chExt cx="444157" cy="5190614"/>
              </a:xfrm>
            </p:grpSpPr>
            <p:grpSp>
              <p:nvGrpSpPr>
                <p:cNvPr id="2347" name="Gruppe 2346">
                  <a:extLst>
                    <a:ext uri="{FF2B5EF4-FFF2-40B4-BE49-F238E27FC236}">
                      <a16:creationId xmlns:a16="http://schemas.microsoft.com/office/drawing/2014/main" id="{840CA6D9-2792-4066-56E5-745EFAC0B034}"/>
                    </a:ext>
                  </a:extLst>
                </p:cNvPr>
                <p:cNvGrpSpPr/>
                <p:nvPr/>
              </p:nvGrpSpPr>
              <p:grpSpPr>
                <a:xfrm>
                  <a:off x="5753799" y="1204530"/>
                  <a:ext cx="442069" cy="4756379"/>
                  <a:chOff x="3817279" y="1064461"/>
                  <a:chExt cx="442069" cy="4756379"/>
                </a:xfrm>
              </p:grpSpPr>
              <p:sp>
                <p:nvSpPr>
                  <p:cNvPr id="2349" name="Rektangel 2348">
                    <a:extLst>
                      <a:ext uri="{FF2B5EF4-FFF2-40B4-BE49-F238E27FC236}">
                        <a16:creationId xmlns:a16="http://schemas.microsoft.com/office/drawing/2014/main" id="{3553E858-B481-3A3C-AEB0-D6D306D6B9DD}"/>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0" name="Rektangel 2349">
                    <a:extLst>
                      <a:ext uri="{FF2B5EF4-FFF2-40B4-BE49-F238E27FC236}">
                        <a16:creationId xmlns:a16="http://schemas.microsoft.com/office/drawing/2014/main" id="{F6F6FA79-A3EA-005A-5A42-1F8B4A2EEF82}"/>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dirty="0"/>
                  </a:p>
                </p:txBody>
              </p:sp>
              <p:sp>
                <p:nvSpPr>
                  <p:cNvPr id="2351" name="Rektangel 2350">
                    <a:extLst>
                      <a:ext uri="{FF2B5EF4-FFF2-40B4-BE49-F238E27FC236}">
                        <a16:creationId xmlns:a16="http://schemas.microsoft.com/office/drawing/2014/main" id="{CA50A95D-5C19-39FD-7736-5C445CE66C44}"/>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2" name="Rektangel 2351">
                    <a:extLst>
                      <a:ext uri="{FF2B5EF4-FFF2-40B4-BE49-F238E27FC236}">
                        <a16:creationId xmlns:a16="http://schemas.microsoft.com/office/drawing/2014/main" id="{2E67B887-0C23-5759-4D77-A813A48D0D07}"/>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3" name="Rektangel 2352">
                    <a:extLst>
                      <a:ext uri="{FF2B5EF4-FFF2-40B4-BE49-F238E27FC236}">
                        <a16:creationId xmlns:a16="http://schemas.microsoft.com/office/drawing/2014/main" id="{782D31EC-4E37-2CCE-3C09-1384EE8BAB80}"/>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4" name="Rektangel 2353">
                    <a:extLst>
                      <a:ext uri="{FF2B5EF4-FFF2-40B4-BE49-F238E27FC236}">
                        <a16:creationId xmlns:a16="http://schemas.microsoft.com/office/drawing/2014/main" id="{695E1A7C-C875-3870-BF6B-C05A56599E70}"/>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5" name="Rektangel 2354">
                    <a:extLst>
                      <a:ext uri="{FF2B5EF4-FFF2-40B4-BE49-F238E27FC236}">
                        <a16:creationId xmlns:a16="http://schemas.microsoft.com/office/drawing/2014/main" id="{F693093D-A3B8-EEAF-7353-41465E61317A}"/>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6" name="Rektangel 2355">
                    <a:extLst>
                      <a:ext uri="{FF2B5EF4-FFF2-40B4-BE49-F238E27FC236}">
                        <a16:creationId xmlns:a16="http://schemas.microsoft.com/office/drawing/2014/main" id="{3E6E8416-225A-A80B-99F7-9B6F1CC56477}"/>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7" name="Rektangel 2356">
                    <a:extLst>
                      <a:ext uri="{FF2B5EF4-FFF2-40B4-BE49-F238E27FC236}">
                        <a16:creationId xmlns:a16="http://schemas.microsoft.com/office/drawing/2014/main" id="{C9837F81-FA16-A9EB-8C2C-280089586A56}"/>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8" name="Rektangel 2357">
                    <a:extLst>
                      <a:ext uri="{FF2B5EF4-FFF2-40B4-BE49-F238E27FC236}">
                        <a16:creationId xmlns:a16="http://schemas.microsoft.com/office/drawing/2014/main" id="{65A386DD-BA43-808F-C02E-E8D2F2FBCD8A}"/>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9" name="Rektangel 2358">
                    <a:extLst>
                      <a:ext uri="{FF2B5EF4-FFF2-40B4-BE49-F238E27FC236}">
                        <a16:creationId xmlns:a16="http://schemas.microsoft.com/office/drawing/2014/main" id="{5B482FDF-A01A-2163-E6D8-41517CDE4767}"/>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48" name="Rektangel 2347">
                  <a:extLst>
                    <a:ext uri="{FF2B5EF4-FFF2-40B4-BE49-F238E27FC236}">
                      <a16:creationId xmlns:a16="http://schemas.microsoft.com/office/drawing/2014/main" id="{3A758476-9EE6-9EB7-4FEE-633C0050B1CE}"/>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5" name="Gruppe 1814">
                <a:extLst>
                  <a:ext uri="{FF2B5EF4-FFF2-40B4-BE49-F238E27FC236}">
                    <a16:creationId xmlns:a16="http://schemas.microsoft.com/office/drawing/2014/main" id="{F1013AA2-07AA-C520-224F-5B7BA72C19AE}"/>
                  </a:ext>
                </a:extLst>
              </p:cNvPr>
              <p:cNvGrpSpPr/>
              <p:nvPr/>
            </p:nvGrpSpPr>
            <p:grpSpPr>
              <a:xfrm>
                <a:off x="2075940" y="1067864"/>
                <a:ext cx="444157" cy="5190614"/>
                <a:chOff x="5753799" y="1204530"/>
                <a:chExt cx="444157" cy="5190614"/>
              </a:xfrm>
            </p:grpSpPr>
            <p:grpSp>
              <p:nvGrpSpPr>
                <p:cNvPr id="2334" name="Gruppe 2333">
                  <a:extLst>
                    <a:ext uri="{FF2B5EF4-FFF2-40B4-BE49-F238E27FC236}">
                      <a16:creationId xmlns:a16="http://schemas.microsoft.com/office/drawing/2014/main" id="{4C9233EC-46E2-7131-1E4C-8C12B24F42EA}"/>
                    </a:ext>
                  </a:extLst>
                </p:cNvPr>
                <p:cNvGrpSpPr/>
                <p:nvPr/>
              </p:nvGrpSpPr>
              <p:grpSpPr>
                <a:xfrm>
                  <a:off x="5753799" y="1204530"/>
                  <a:ext cx="442069" cy="4756379"/>
                  <a:chOff x="3817279" y="1064461"/>
                  <a:chExt cx="442069" cy="4756379"/>
                </a:xfrm>
              </p:grpSpPr>
              <p:sp>
                <p:nvSpPr>
                  <p:cNvPr id="2336" name="Rektangel 2335">
                    <a:extLst>
                      <a:ext uri="{FF2B5EF4-FFF2-40B4-BE49-F238E27FC236}">
                        <a16:creationId xmlns:a16="http://schemas.microsoft.com/office/drawing/2014/main" id="{A3BA3E81-26BB-07F6-1A9D-45099A5AB256}"/>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7" name="Rektangel 2336">
                    <a:extLst>
                      <a:ext uri="{FF2B5EF4-FFF2-40B4-BE49-F238E27FC236}">
                        <a16:creationId xmlns:a16="http://schemas.microsoft.com/office/drawing/2014/main" id="{A7959805-D530-6CDF-2AB3-EA79D2478EB8}"/>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8" name="Rektangel 2337">
                    <a:extLst>
                      <a:ext uri="{FF2B5EF4-FFF2-40B4-BE49-F238E27FC236}">
                        <a16:creationId xmlns:a16="http://schemas.microsoft.com/office/drawing/2014/main" id="{8AC2DF11-74F5-D28B-04BF-8A347FC411AA}"/>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9" name="Rektangel 2338">
                    <a:extLst>
                      <a:ext uri="{FF2B5EF4-FFF2-40B4-BE49-F238E27FC236}">
                        <a16:creationId xmlns:a16="http://schemas.microsoft.com/office/drawing/2014/main" id="{9FAAFEC5-E4D7-8D20-7FB8-2E5B2D8AEAAA}"/>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0" name="Rektangel 2339">
                    <a:extLst>
                      <a:ext uri="{FF2B5EF4-FFF2-40B4-BE49-F238E27FC236}">
                        <a16:creationId xmlns:a16="http://schemas.microsoft.com/office/drawing/2014/main" id="{D02B6458-9BA9-1734-103D-AF26818EFE62}"/>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1" name="Rektangel 2340">
                    <a:extLst>
                      <a:ext uri="{FF2B5EF4-FFF2-40B4-BE49-F238E27FC236}">
                        <a16:creationId xmlns:a16="http://schemas.microsoft.com/office/drawing/2014/main" id="{BF0B5618-EE46-A054-4051-FFD79BA96AC7}"/>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2" name="Rektangel 2341">
                    <a:extLst>
                      <a:ext uri="{FF2B5EF4-FFF2-40B4-BE49-F238E27FC236}">
                        <a16:creationId xmlns:a16="http://schemas.microsoft.com/office/drawing/2014/main" id="{8FED7ED2-1792-18E8-E6AA-DFDBD9D7FD81}"/>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3" name="Rektangel 2342">
                    <a:extLst>
                      <a:ext uri="{FF2B5EF4-FFF2-40B4-BE49-F238E27FC236}">
                        <a16:creationId xmlns:a16="http://schemas.microsoft.com/office/drawing/2014/main" id="{ABCC883A-449B-A017-CF93-4226C461DAC3}"/>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4" name="Rektangel 2343">
                    <a:extLst>
                      <a:ext uri="{FF2B5EF4-FFF2-40B4-BE49-F238E27FC236}">
                        <a16:creationId xmlns:a16="http://schemas.microsoft.com/office/drawing/2014/main" id="{CD49FE7A-9A90-DFA2-6A5B-AFDF1A8727BE}"/>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5" name="Rektangel 2344">
                    <a:extLst>
                      <a:ext uri="{FF2B5EF4-FFF2-40B4-BE49-F238E27FC236}">
                        <a16:creationId xmlns:a16="http://schemas.microsoft.com/office/drawing/2014/main" id="{B924D2D4-5F4C-E81D-A8DD-3976DB2E557D}"/>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6" name="Rektangel 2345">
                    <a:extLst>
                      <a:ext uri="{FF2B5EF4-FFF2-40B4-BE49-F238E27FC236}">
                        <a16:creationId xmlns:a16="http://schemas.microsoft.com/office/drawing/2014/main" id="{6DFBC88A-0355-A128-79AD-722CFED6E57F}"/>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35" name="Rektangel 2334">
                  <a:extLst>
                    <a:ext uri="{FF2B5EF4-FFF2-40B4-BE49-F238E27FC236}">
                      <a16:creationId xmlns:a16="http://schemas.microsoft.com/office/drawing/2014/main" id="{8FE52268-7BCF-2453-7024-23E7FA385A3B}"/>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6" name="Gruppe 1815">
                <a:extLst>
                  <a:ext uri="{FF2B5EF4-FFF2-40B4-BE49-F238E27FC236}">
                    <a16:creationId xmlns:a16="http://schemas.microsoft.com/office/drawing/2014/main" id="{A45072B4-60DE-FC98-049C-B91752931E38}"/>
                  </a:ext>
                </a:extLst>
              </p:cNvPr>
              <p:cNvGrpSpPr/>
              <p:nvPr/>
            </p:nvGrpSpPr>
            <p:grpSpPr>
              <a:xfrm>
                <a:off x="1644775" y="1068629"/>
                <a:ext cx="444157" cy="5190614"/>
                <a:chOff x="5753799" y="1204530"/>
                <a:chExt cx="444157" cy="5190614"/>
              </a:xfrm>
            </p:grpSpPr>
            <p:grpSp>
              <p:nvGrpSpPr>
                <p:cNvPr id="2321" name="Gruppe 2320">
                  <a:extLst>
                    <a:ext uri="{FF2B5EF4-FFF2-40B4-BE49-F238E27FC236}">
                      <a16:creationId xmlns:a16="http://schemas.microsoft.com/office/drawing/2014/main" id="{6D732E6B-1F4B-ECA8-F16B-D0AE1B77D3AF}"/>
                    </a:ext>
                  </a:extLst>
                </p:cNvPr>
                <p:cNvGrpSpPr/>
                <p:nvPr/>
              </p:nvGrpSpPr>
              <p:grpSpPr>
                <a:xfrm>
                  <a:off x="5753799" y="1204530"/>
                  <a:ext cx="442069" cy="4756379"/>
                  <a:chOff x="3817279" y="1064461"/>
                  <a:chExt cx="442069" cy="4756379"/>
                </a:xfrm>
              </p:grpSpPr>
              <p:sp>
                <p:nvSpPr>
                  <p:cNvPr id="2323" name="Rektangel 2322">
                    <a:extLst>
                      <a:ext uri="{FF2B5EF4-FFF2-40B4-BE49-F238E27FC236}">
                        <a16:creationId xmlns:a16="http://schemas.microsoft.com/office/drawing/2014/main" id="{ADC4B8EF-F692-AB6A-A437-4EA9D6BD1FAC}"/>
                      </a:ext>
                    </a:extLst>
                  </p:cNvPr>
                  <p:cNvSpPr>
                    <a:spLocks noChangeAspect="1"/>
                  </p:cNvSpPr>
                  <p:nvPr/>
                </p:nvSpPr>
                <p:spPr>
                  <a:xfrm>
                    <a:off x="3818406" y="149701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4" name="Rektangel 2323">
                    <a:extLst>
                      <a:ext uri="{FF2B5EF4-FFF2-40B4-BE49-F238E27FC236}">
                        <a16:creationId xmlns:a16="http://schemas.microsoft.com/office/drawing/2014/main" id="{47FECC14-6AE2-0FF8-1E9C-34946C3432CB}"/>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5" name="Rektangel 2324">
                    <a:extLst>
                      <a:ext uri="{FF2B5EF4-FFF2-40B4-BE49-F238E27FC236}">
                        <a16:creationId xmlns:a16="http://schemas.microsoft.com/office/drawing/2014/main" id="{27CF52E3-8A0F-28F6-F337-6A6F758B24E5}"/>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6" name="Rektangel 2325">
                    <a:extLst>
                      <a:ext uri="{FF2B5EF4-FFF2-40B4-BE49-F238E27FC236}">
                        <a16:creationId xmlns:a16="http://schemas.microsoft.com/office/drawing/2014/main" id="{738E5339-F2A0-8EE0-535C-A64D33AE7EB1}"/>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7" name="Rektangel 2326">
                    <a:extLst>
                      <a:ext uri="{FF2B5EF4-FFF2-40B4-BE49-F238E27FC236}">
                        <a16:creationId xmlns:a16="http://schemas.microsoft.com/office/drawing/2014/main" id="{5144636E-7996-BEDB-D585-539A0FF5AE7C}"/>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8" name="Rektangel 2327">
                    <a:extLst>
                      <a:ext uri="{FF2B5EF4-FFF2-40B4-BE49-F238E27FC236}">
                        <a16:creationId xmlns:a16="http://schemas.microsoft.com/office/drawing/2014/main" id="{7FB99C48-6387-7AB8-50B5-1107DDAFE73B}"/>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9" name="Rektangel 2328">
                    <a:extLst>
                      <a:ext uri="{FF2B5EF4-FFF2-40B4-BE49-F238E27FC236}">
                        <a16:creationId xmlns:a16="http://schemas.microsoft.com/office/drawing/2014/main" id="{07619A87-A6D6-A0F7-E376-6502F4EBEF13}"/>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0" name="Rektangel 2329">
                    <a:extLst>
                      <a:ext uri="{FF2B5EF4-FFF2-40B4-BE49-F238E27FC236}">
                        <a16:creationId xmlns:a16="http://schemas.microsoft.com/office/drawing/2014/main" id="{DCBEAA45-7F3B-7D72-014D-4E48AB722D2C}"/>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1" name="Rektangel 2330">
                    <a:extLst>
                      <a:ext uri="{FF2B5EF4-FFF2-40B4-BE49-F238E27FC236}">
                        <a16:creationId xmlns:a16="http://schemas.microsoft.com/office/drawing/2014/main" id="{B6CBDC1F-1311-0271-3756-D84A1A62D025}"/>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2" name="Rektangel 2331">
                    <a:extLst>
                      <a:ext uri="{FF2B5EF4-FFF2-40B4-BE49-F238E27FC236}">
                        <a16:creationId xmlns:a16="http://schemas.microsoft.com/office/drawing/2014/main" id="{937810E4-526F-627A-E0EB-2E0542BAC4AA}"/>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3" name="Rektangel 2332">
                    <a:extLst>
                      <a:ext uri="{FF2B5EF4-FFF2-40B4-BE49-F238E27FC236}">
                        <a16:creationId xmlns:a16="http://schemas.microsoft.com/office/drawing/2014/main" id="{93A794FA-3C13-2815-C3EF-887ECFE254D7}"/>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22" name="Rektangel 2321">
                  <a:extLst>
                    <a:ext uri="{FF2B5EF4-FFF2-40B4-BE49-F238E27FC236}">
                      <a16:creationId xmlns:a16="http://schemas.microsoft.com/office/drawing/2014/main" id="{4AA85C5E-2678-4BFA-185A-B4AB140CFEA2}"/>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7" name="Gruppe 1816">
                <a:extLst>
                  <a:ext uri="{FF2B5EF4-FFF2-40B4-BE49-F238E27FC236}">
                    <a16:creationId xmlns:a16="http://schemas.microsoft.com/office/drawing/2014/main" id="{2DA326E8-1629-8BF7-9579-9535602C03F3}"/>
                  </a:ext>
                </a:extLst>
              </p:cNvPr>
              <p:cNvGrpSpPr/>
              <p:nvPr/>
            </p:nvGrpSpPr>
            <p:grpSpPr>
              <a:xfrm>
                <a:off x="1212845" y="1068629"/>
                <a:ext cx="444157" cy="5190614"/>
                <a:chOff x="5753799" y="1204530"/>
                <a:chExt cx="444157" cy="5190614"/>
              </a:xfrm>
            </p:grpSpPr>
            <p:grpSp>
              <p:nvGrpSpPr>
                <p:cNvPr id="2308" name="Gruppe 2307">
                  <a:extLst>
                    <a:ext uri="{FF2B5EF4-FFF2-40B4-BE49-F238E27FC236}">
                      <a16:creationId xmlns:a16="http://schemas.microsoft.com/office/drawing/2014/main" id="{937243C9-89B7-590A-A8E9-C7DB8EF95162}"/>
                    </a:ext>
                  </a:extLst>
                </p:cNvPr>
                <p:cNvGrpSpPr/>
                <p:nvPr/>
              </p:nvGrpSpPr>
              <p:grpSpPr>
                <a:xfrm>
                  <a:off x="5753799" y="1204530"/>
                  <a:ext cx="442069" cy="4756379"/>
                  <a:chOff x="3817279" y="1064461"/>
                  <a:chExt cx="442069" cy="4756379"/>
                </a:xfrm>
              </p:grpSpPr>
              <p:sp>
                <p:nvSpPr>
                  <p:cNvPr id="2310" name="Rektangel 2309">
                    <a:extLst>
                      <a:ext uri="{FF2B5EF4-FFF2-40B4-BE49-F238E27FC236}">
                        <a16:creationId xmlns:a16="http://schemas.microsoft.com/office/drawing/2014/main" id="{4BBB423B-68C0-08E0-2877-7ADDD6EB7168}"/>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1" name="Rektangel 2310">
                    <a:extLst>
                      <a:ext uri="{FF2B5EF4-FFF2-40B4-BE49-F238E27FC236}">
                        <a16:creationId xmlns:a16="http://schemas.microsoft.com/office/drawing/2014/main" id="{BC32F64F-6DFC-7C7D-CA64-5C0AB5D65700}"/>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2" name="Rektangel 2311">
                    <a:extLst>
                      <a:ext uri="{FF2B5EF4-FFF2-40B4-BE49-F238E27FC236}">
                        <a16:creationId xmlns:a16="http://schemas.microsoft.com/office/drawing/2014/main" id="{23937BAC-D6AF-A690-913E-0758DA1D4775}"/>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3" name="Rektangel 2312">
                    <a:extLst>
                      <a:ext uri="{FF2B5EF4-FFF2-40B4-BE49-F238E27FC236}">
                        <a16:creationId xmlns:a16="http://schemas.microsoft.com/office/drawing/2014/main" id="{97A86F54-56E5-A2B4-2A1D-2A4DF816EFF4}"/>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4" name="Rektangel 2313">
                    <a:extLst>
                      <a:ext uri="{FF2B5EF4-FFF2-40B4-BE49-F238E27FC236}">
                        <a16:creationId xmlns:a16="http://schemas.microsoft.com/office/drawing/2014/main" id="{68B530DC-4BD1-0446-1E11-1B21627C9DEF}"/>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5" name="Rektangel 2314">
                    <a:extLst>
                      <a:ext uri="{FF2B5EF4-FFF2-40B4-BE49-F238E27FC236}">
                        <a16:creationId xmlns:a16="http://schemas.microsoft.com/office/drawing/2014/main" id="{DABF4769-FD27-B97F-777F-46D528C8CA95}"/>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6" name="Rektangel 2315">
                    <a:extLst>
                      <a:ext uri="{FF2B5EF4-FFF2-40B4-BE49-F238E27FC236}">
                        <a16:creationId xmlns:a16="http://schemas.microsoft.com/office/drawing/2014/main" id="{7D82DD5E-5FF2-1CE5-B13A-690EE6ABB29E}"/>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7" name="Rektangel 2316">
                    <a:extLst>
                      <a:ext uri="{FF2B5EF4-FFF2-40B4-BE49-F238E27FC236}">
                        <a16:creationId xmlns:a16="http://schemas.microsoft.com/office/drawing/2014/main" id="{ABCB6EB4-CA7E-4853-B52B-73CA6878C7DA}"/>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8" name="Rektangel 2317">
                    <a:extLst>
                      <a:ext uri="{FF2B5EF4-FFF2-40B4-BE49-F238E27FC236}">
                        <a16:creationId xmlns:a16="http://schemas.microsoft.com/office/drawing/2014/main" id="{8E7D352F-7048-C512-D375-E6E3747F29F2}"/>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9" name="Rektangel 2318">
                    <a:extLst>
                      <a:ext uri="{FF2B5EF4-FFF2-40B4-BE49-F238E27FC236}">
                        <a16:creationId xmlns:a16="http://schemas.microsoft.com/office/drawing/2014/main" id="{F7B6E524-96CA-C31F-C65E-5BB41A3BB93C}"/>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0" name="Rektangel 2319">
                    <a:extLst>
                      <a:ext uri="{FF2B5EF4-FFF2-40B4-BE49-F238E27FC236}">
                        <a16:creationId xmlns:a16="http://schemas.microsoft.com/office/drawing/2014/main" id="{82A20320-3BE9-5C19-87FB-119EBD463330}"/>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09" name="Rektangel 2308">
                  <a:extLst>
                    <a:ext uri="{FF2B5EF4-FFF2-40B4-BE49-F238E27FC236}">
                      <a16:creationId xmlns:a16="http://schemas.microsoft.com/office/drawing/2014/main" id="{E68205BD-AE6B-C10A-550F-2EF00C0D5CB2}"/>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8" name="Gruppe 1817">
                <a:extLst>
                  <a:ext uri="{FF2B5EF4-FFF2-40B4-BE49-F238E27FC236}">
                    <a16:creationId xmlns:a16="http://schemas.microsoft.com/office/drawing/2014/main" id="{0AC3FD7F-6120-8225-E0E3-4F4CE3B1DAA5}"/>
                  </a:ext>
                </a:extLst>
              </p:cNvPr>
              <p:cNvGrpSpPr/>
              <p:nvPr/>
            </p:nvGrpSpPr>
            <p:grpSpPr>
              <a:xfrm>
                <a:off x="780951" y="1067864"/>
                <a:ext cx="444157" cy="5190614"/>
                <a:chOff x="5753799" y="1204530"/>
                <a:chExt cx="444157" cy="5190614"/>
              </a:xfrm>
            </p:grpSpPr>
            <p:grpSp>
              <p:nvGrpSpPr>
                <p:cNvPr id="2295" name="Gruppe 2294">
                  <a:extLst>
                    <a:ext uri="{FF2B5EF4-FFF2-40B4-BE49-F238E27FC236}">
                      <a16:creationId xmlns:a16="http://schemas.microsoft.com/office/drawing/2014/main" id="{47F06115-8171-1FFD-80DC-63BDF89C89A2}"/>
                    </a:ext>
                  </a:extLst>
                </p:cNvPr>
                <p:cNvGrpSpPr/>
                <p:nvPr/>
              </p:nvGrpSpPr>
              <p:grpSpPr>
                <a:xfrm>
                  <a:off x="5753799" y="1204530"/>
                  <a:ext cx="442069" cy="4756379"/>
                  <a:chOff x="3817279" y="1064461"/>
                  <a:chExt cx="442069" cy="4756379"/>
                </a:xfrm>
              </p:grpSpPr>
              <p:sp>
                <p:nvSpPr>
                  <p:cNvPr id="2297" name="Rektangel 2296">
                    <a:extLst>
                      <a:ext uri="{FF2B5EF4-FFF2-40B4-BE49-F238E27FC236}">
                        <a16:creationId xmlns:a16="http://schemas.microsoft.com/office/drawing/2014/main" id="{FDC23200-76A0-A4EB-65AD-1C8FF358F00B}"/>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8" name="Rektangel 2297">
                    <a:extLst>
                      <a:ext uri="{FF2B5EF4-FFF2-40B4-BE49-F238E27FC236}">
                        <a16:creationId xmlns:a16="http://schemas.microsoft.com/office/drawing/2014/main" id="{0588FD90-5BB3-10EF-8845-827503BE1953}"/>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9" name="Rektangel 2298">
                    <a:extLst>
                      <a:ext uri="{FF2B5EF4-FFF2-40B4-BE49-F238E27FC236}">
                        <a16:creationId xmlns:a16="http://schemas.microsoft.com/office/drawing/2014/main" id="{4917E1FA-E4F3-8F9B-7D65-3A384FE1B434}"/>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0" name="Rektangel 2299">
                    <a:extLst>
                      <a:ext uri="{FF2B5EF4-FFF2-40B4-BE49-F238E27FC236}">
                        <a16:creationId xmlns:a16="http://schemas.microsoft.com/office/drawing/2014/main" id="{7DBEDC47-257E-7E10-41C8-8C92B21F2929}"/>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1" name="Rektangel 2300">
                    <a:extLst>
                      <a:ext uri="{FF2B5EF4-FFF2-40B4-BE49-F238E27FC236}">
                        <a16:creationId xmlns:a16="http://schemas.microsoft.com/office/drawing/2014/main" id="{4140E0B1-EF4D-4672-A9F1-8C72F907C99F}"/>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2" name="Rektangel 2301">
                    <a:extLst>
                      <a:ext uri="{FF2B5EF4-FFF2-40B4-BE49-F238E27FC236}">
                        <a16:creationId xmlns:a16="http://schemas.microsoft.com/office/drawing/2014/main" id="{B44F6847-EEDE-85E6-7538-191A33ED57B2}"/>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3" name="Rektangel 2302">
                    <a:extLst>
                      <a:ext uri="{FF2B5EF4-FFF2-40B4-BE49-F238E27FC236}">
                        <a16:creationId xmlns:a16="http://schemas.microsoft.com/office/drawing/2014/main" id="{164E96E3-B4CD-0ABB-7587-20471B908B39}"/>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4" name="Rektangel 2303">
                    <a:extLst>
                      <a:ext uri="{FF2B5EF4-FFF2-40B4-BE49-F238E27FC236}">
                        <a16:creationId xmlns:a16="http://schemas.microsoft.com/office/drawing/2014/main" id="{67DD431F-08FF-50ED-8C94-59C09A0F59CA}"/>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5" name="Rektangel 2304">
                    <a:extLst>
                      <a:ext uri="{FF2B5EF4-FFF2-40B4-BE49-F238E27FC236}">
                        <a16:creationId xmlns:a16="http://schemas.microsoft.com/office/drawing/2014/main" id="{B25D3B40-E060-EA6E-955B-97534D02CFE1}"/>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6" name="Rektangel 2305">
                    <a:extLst>
                      <a:ext uri="{FF2B5EF4-FFF2-40B4-BE49-F238E27FC236}">
                        <a16:creationId xmlns:a16="http://schemas.microsoft.com/office/drawing/2014/main" id="{6B80A344-7508-C925-A21C-54CD8069FAD0}"/>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7" name="Rektangel 2306">
                    <a:extLst>
                      <a:ext uri="{FF2B5EF4-FFF2-40B4-BE49-F238E27FC236}">
                        <a16:creationId xmlns:a16="http://schemas.microsoft.com/office/drawing/2014/main" id="{2309D715-ACCB-811A-4B1C-2410635B4494}"/>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96" name="Rektangel 2295">
                  <a:extLst>
                    <a:ext uri="{FF2B5EF4-FFF2-40B4-BE49-F238E27FC236}">
                      <a16:creationId xmlns:a16="http://schemas.microsoft.com/office/drawing/2014/main" id="{1C3C5121-221E-083B-7CE6-80B667C84259}"/>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9" name="Gruppe 1818">
                <a:extLst>
                  <a:ext uri="{FF2B5EF4-FFF2-40B4-BE49-F238E27FC236}">
                    <a16:creationId xmlns:a16="http://schemas.microsoft.com/office/drawing/2014/main" id="{25CC10C7-9322-0892-BEC1-19872071B9F4}"/>
                  </a:ext>
                </a:extLst>
              </p:cNvPr>
              <p:cNvGrpSpPr/>
              <p:nvPr/>
            </p:nvGrpSpPr>
            <p:grpSpPr>
              <a:xfrm>
                <a:off x="348958" y="1501775"/>
                <a:ext cx="444157" cy="4758064"/>
                <a:chOff x="5753799" y="1637080"/>
                <a:chExt cx="444157" cy="4758064"/>
              </a:xfrm>
            </p:grpSpPr>
            <p:grpSp>
              <p:nvGrpSpPr>
                <p:cNvPr id="2283" name="Gruppe 2282">
                  <a:extLst>
                    <a:ext uri="{FF2B5EF4-FFF2-40B4-BE49-F238E27FC236}">
                      <a16:creationId xmlns:a16="http://schemas.microsoft.com/office/drawing/2014/main" id="{6A243BB2-DCB7-DB35-8260-969EAF11696E}"/>
                    </a:ext>
                  </a:extLst>
                </p:cNvPr>
                <p:cNvGrpSpPr/>
                <p:nvPr/>
              </p:nvGrpSpPr>
              <p:grpSpPr>
                <a:xfrm>
                  <a:off x="5753799" y="1637080"/>
                  <a:ext cx="442069" cy="4323829"/>
                  <a:chOff x="3817279" y="1497011"/>
                  <a:chExt cx="442069" cy="4323829"/>
                </a:xfrm>
              </p:grpSpPr>
              <p:sp>
                <p:nvSpPr>
                  <p:cNvPr id="2285" name="Rektangel 2284">
                    <a:extLst>
                      <a:ext uri="{FF2B5EF4-FFF2-40B4-BE49-F238E27FC236}">
                        <a16:creationId xmlns:a16="http://schemas.microsoft.com/office/drawing/2014/main" id="{B7E49254-3F4F-120A-FB59-879A9A0331BA}"/>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6" name="Rektangel 2285">
                    <a:extLst>
                      <a:ext uri="{FF2B5EF4-FFF2-40B4-BE49-F238E27FC236}">
                        <a16:creationId xmlns:a16="http://schemas.microsoft.com/office/drawing/2014/main" id="{76235633-F89C-877D-00AE-888912A32770}"/>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7" name="Rektangel 2286">
                    <a:extLst>
                      <a:ext uri="{FF2B5EF4-FFF2-40B4-BE49-F238E27FC236}">
                        <a16:creationId xmlns:a16="http://schemas.microsoft.com/office/drawing/2014/main" id="{726DA55C-E50F-3121-9B2E-0B0481D403C6}"/>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8" name="Rektangel 2287">
                    <a:extLst>
                      <a:ext uri="{FF2B5EF4-FFF2-40B4-BE49-F238E27FC236}">
                        <a16:creationId xmlns:a16="http://schemas.microsoft.com/office/drawing/2014/main" id="{0D1A6419-7ADF-6F3C-532D-0C31E9CE34B1}"/>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9" name="Rektangel 2288">
                    <a:extLst>
                      <a:ext uri="{FF2B5EF4-FFF2-40B4-BE49-F238E27FC236}">
                        <a16:creationId xmlns:a16="http://schemas.microsoft.com/office/drawing/2014/main" id="{E188B37C-F622-8B88-A515-64592A16EEC4}"/>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0" name="Rektangel 2289">
                    <a:extLst>
                      <a:ext uri="{FF2B5EF4-FFF2-40B4-BE49-F238E27FC236}">
                        <a16:creationId xmlns:a16="http://schemas.microsoft.com/office/drawing/2014/main" id="{A025F13C-65FF-65DA-323B-5BA89DC97890}"/>
                      </a:ext>
                    </a:extLst>
                  </p:cNvPr>
                  <p:cNvSpPr>
                    <a:spLocks noChangeAspect="1"/>
                  </p:cNvSpPr>
                  <p:nvPr/>
                </p:nvSpPr>
                <p:spPr>
                  <a:xfrm>
                    <a:off x="3819516" y="365976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1" name="Rektangel 2290">
                    <a:extLst>
                      <a:ext uri="{FF2B5EF4-FFF2-40B4-BE49-F238E27FC236}">
                        <a16:creationId xmlns:a16="http://schemas.microsoft.com/office/drawing/2014/main" id="{4C2097AA-F436-741A-30D9-060F06085984}"/>
                      </a:ext>
                    </a:extLst>
                  </p:cNvPr>
                  <p:cNvSpPr>
                    <a:spLocks noChangeAspect="1"/>
                  </p:cNvSpPr>
                  <p:nvPr/>
                </p:nvSpPr>
                <p:spPr>
                  <a:xfrm>
                    <a:off x="3820633" y="409119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2" name="Rektangel 2291">
                    <a:extLst>
                      <a:ext uri="{FF2B5EF4-FFF2-40B4-BE49-F238E27FC236}">
                        <a16:creationId xmlns:a16="http://schemas.microsoft.com/office/drawing/2014/main" id="{68024731-39B6-8AF1-D2C2-55C1FFBD806E}"/>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3" name="Rektangel 2292">
                    <a:extLst>
                      <a:ext uri="{FF2B5EF4-FFF2-40B4-BE49-F238E27FC236}">
                        <a16:creationId xmlns:a16="http://schemas.microsoft.com/office/drawing/2014/main" id="{AD067FD9-CAE3-DBAD-5518-C9D86339FA61}"/>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4" name="Rektangel 2293">
                    <a:extLst>
                      <a:ext uri="{FF2B5EF4-FFF2-40B4-BE49-F238E27FC236}">
                        <a16:creationId xmlns:a16="http://schemas.microsoft.com/office/drawing/2014/main" id="{7C925E61-BCFA-12FE-2627-6ECDDBCF910E}"/>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84" name="Rektangel 2283">
                  <a:extLst>
                    <a:ext uri="{FF2B5EF4-FFF2-40B4-BE49-F238E27FC236}">
                      <a16:creationId xmlns:a16="http://schemas.microsoft.com/office/drawing/2014/main" id="{F49EA769-7D98-4940-21AD-2C14E59F6AFB}"/>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0" name="Gruppe 1819">
                <a:extLst>
                  <a:ext uri="{FF2B5EF4-FFF2-40B4-BE49-F238E27FC236}">
                    <a16:creationId xmlns:a16="http://schemas.microsoft.com/office/drawing/2014/main" id="{0719EA58-E1EC-C7F7-3855-3E95768977E4}"/>
                  </a:ext>
                </a:extLst>
              </p:cNvPr>
              <p:cNvGrpSpPr/>
              <p:nvPr/>
            </p:nvGrpSpPr>
            <p:grpSpPr>
              <a:xfrm>
                <a:off x="-82727" y="1504857"/>
                <a:ext cx="444157" cy="4758064"/>
                <a:chOff x="5753799" y="1637080"/>
                <a:chExt cx="444157" cy="4758064"/>
              </a:xfrm>
            </p:grpSpPr>
            <p:grpSp>
              <p:nvGrpSpPr>
                <p:cNvPr id="2271" name="Gruppe 2270">
                  <a:extLst>
                    <a:ext uri="{FF2B5EF4-FFF2-40B4-BE49-F238E27FC236}">
                      <a16:creationId xmlns:a16="http://schemas.microsoft.com/office/drawing/2014/main" id="{F05B4A1E-0AE7-4F61-F83A-E8A89235612B}"/>
                    </a:ext>
                  </a:extLst>
                </p:cNvPr>
                <p:cNvGrpSpPr/>
                <p:nvPr/>
              </p:nvGrpSpPr>
              <p:grpSpPr>
                <a:xfrm>
                  <a:off x="5753799" y="1637080"/>
                  <a:ext cx="442069" cy="4323829"/>
                  <a:chOff x="3817279" y="1497011"/>
                  <a:chExt cx="442069" cy="4323829"/>
                </a:xfrm>
              </p:grpSpPr>
              <p:sp>
                <p:nvSpPr>
                  <p:cNvPr id="2273" name="Rektangel 2272">
                    <a:extLst>
                      <a:ext uri="{FF2B5EF4-FFF2-40B4-BE49-F238E27FC236}">
                        <a16:creationId xmlns:a16="http://schemas.microsoft.com/office/drawing/2014/main" id="{43B47E32-285F-CCCE-F0CA-F2BD9144C13B}"/>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4" name="Rektangel 2273">
                    <a:extLst>
                      <a:ext uri="{FF2B5EF4-FFF2-40B4-BE49-F238E27FC236}">
                        <a16:creationId xmlns:a16="http://schemas.microsoft.com/office/drawing/2014/main" id="{4A1554EA-C890-7CB1-1684-9FA225B66756}"/>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5" name="Rektangel 2274">
                    <a:extLst>
                      <a:ext uri="{FF2B5EF4-FFF2-40B4-BE49-F238E27FC236}">
                        <a16:creationId xmlns:a16="http://schemas.microsoft.com/office/drawing/2014/main" id="{F5CA46C9-F3B9-9B99-AC46-38CFBC1041B9}"/>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6" name="Rektangel 2275">
                    <a:extLst>
                      <a:ext uri="{FF2B5EF4-FFF2-40B4-BE49-F238E27FC236}">
                        <a16:creationId xmlns:a16="http://schemas.microsoft.com/office/drawing/2014/main" id="{F0254F71-9C8F-ECE1-ECAE-E5B1BC013D1C}"/>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7" name="Rektangel 2276">
                    <a:extLst>
                      <a:ext uri="{FF2B5EF4-FFF2-40B4-BE49-F238E27FC236}">
                        <a16:creationId xmlns:a16="http://schemas.microsoft.com/office/drawing/2014/main" id="{231C423C-8CA1-9C53-484E-8FF2B246D23B}"/>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8" name="Rektangel 2277">
                    <a:extLst>
                      <a:ext uri="{FF2B5EF4-FFF2-40B4-BE49-F238E27FC236}">
                        <a16:creationId xmlns:a16="http://schemas.microsoft.com/office/drawing/2014/main" id="{2292E9F1-B2AA-73FD-6017-8811745669EC}"/>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9" name="Rektangel 2278">
                    <a:extLst>
                      <a:ext uri="{FF2B5EF4-FFF2-40B4-BE49-F238E27FC236}">
                        <a16:creationId xmlns:a16="http://schemas.microsoft.com/office/drawing/2014/main" id="{4CB98C9A-8E83-C5BA-BEEF-163FBA807D49}"/>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0" name="Rektangel 2279">
                    <a:extLst>
                      <a:ext uri="{FF2B5EF4-FFF2-40B4-BE49-F238E27FC236}">
                        <a16:creationId xmlns:a16="http://schemas.microsoft.com/office/drawing/2014/main" id="{883549F6-6949-70F9-207C-41D1903A2CBC}"/>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1" name="Rektangel 2280">
                    <a:extLst>
                      <a:ext uri="{FF2B5EF4-FFF2-40B4-BE49-F238E27FC236}">
                        <a16:creationId xmlns:a16="http://schemas.microsoft.com/office/drawing/2014/main" id="{F484BBA1-40AC-CA2C-D6D2-281373E3ED85}"/>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2" name="Rektangel 2281">
                    <a:extLst>
                      <a:ext uri="{FF2B5EF4-FFF2-40B4-BE49-F238E27FC236}">
                        <a16:creationId xmlns:a16="http://schemas.microsoft.com/office/drawing/2014/main" id="{4F083205-7A41-7E09-8057-A4005D6A977C}"/>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72" name="Rektangel 2271">
                  <a:extLst>
                    <a:ext uri="{FF2B5EF4-FFF2-40B4-BE49-F238E27FC236}">
                      <a16:creationId xmlns:a16="http://schemas.microsoft.com/office/drawing/2014/main" id="{739A5100-ED07-C7F4-F49C-261A8D068427}"/>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1" name="Gruppe 1820">
                <a:extLst>
                  <a:ext uri="{FF2B5EF4-FFF2-40B4-BE49-F238E27FC236}">
                    <a16:creationId xmlns:a16="http://schemas.microsoft.com/office/drawing/2014/main" id="{F5921964-6F14-FB62-0D5A-9445D46CBDED}"/>
                  </a:ext>
                </a:extLst>
              </p:cNvPr>
              <p:cNvGrpSpPr/>
              <p:nvPr/>
            </p:nvGrpSpPr>
            <p:grpSpPr>
              <a:xfrm>
                <a:off x="4625198" y="1031927"/>
                <a:ext cx="641389" cy="5216305"/>
                <a:chOff x="2892468" y="1032983"/>
                <a:chExt cx="641389" cy="5216305"/>
              </a:xfrm>
            </p:grpSpPr>
            <p:grpSp>
              <p:nvGrpSpPr>
                <p:cNvPr id="2234" name="Gruppe 2233">
                  <a:extLst>
                    <a:ext uri="{FF2B5EF4-FFF2-40B4-BE49-F238E27FC236}">
                      <a16:creationId xmlns:a16="http://schemas.microsoft.com/office/drawing/2014/main" id="{037A2063-F4F8-7758-4D48-CDB51079B185}"/>
                    </a:ext>
                  </a:extLst>
                </p:cNvPr>
                <p:cNvGrpSpPr/>
                <p:nvPr/>
              </p:nvGrpSpPr>
              <p:grpSpPr>
                <a:xfrm>
                  <a:off x="2892468" y="1032983"/>
                  <a:ext cx="641389" cy="5216305"/>
                  <a:chOff x="3475384" y="1188399"/>
                  <a:chExt cx="641389" cy="5216305"/>
                </a:xfrm>
              </p:grpSpPr>
              <p:sp>
                <p:nvSpPr>
                  <p:cNvPr id="2238" name="Tekstfelt 2237">
                    <a:extLst>
                      <a:ext uri="{FF2B5EF4-FFF2-40B4-BE49-F238E27FC236}">
                        <a16:creationId xmlns:a16="http://schemas.microsoft.com/office/drawing/2014/main" id="{F503610B-C638-BED1-F7DB-019E5046A7C6}"/>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39" name="Tekstfelt 2238">
                    <a:extLst>
                      <a:ext uri="{FF2B5EF4-FFF2-40B4-BE49-F238E27FC236}">
                        <a16:creationId xmlns:a16="http://schemas.microsoft.com/office/drawing/2014/main" id="{68682446-4B9C-7AF4-3294-C4441714B307}"/>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40" name="Tekstfelt 2239">
                    <a:extLst>
                      <a:ext uri="{FF2B5EF4-FFF2-40B4-BE49-F238E27FC236}">
                        <a16:creationId xmlns:a16="http://schemas.microsoft.com/office/drawing/2014/main" id="{D67EBC45-EECC-3373-D510-C8B4D14E1535}"/>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41" name="Tekstfelt 2240">
                    <a:extLst>
                      <a:ext uri="{FF2B5EF4-FFF2-40B4-BE49-F238E27FC236}">
                        <a16:creationId xmlns:a16="http://schemas.microsoft.com/office/drawing/2014/main" id="{29BC933F-2A64-4243-0288-2C9235DE60A3}"/>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42" name="Tekstfelt 2241">
                    <a:extLst>
                      <a:ext uri="{FF2B5EF4-FFF2-40B4-BE49-F238E27FC236}">
                        <a16:creationId xmlns:a16="http://schemas.microsoft.com/office/drawing/2014/main" id="{D53795AF-A956-FA2D-9B94-DD6873391F73}"/>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43" name="Tekstfelt 2242">
                    <a:extLst>
                      <a:ext uri="{FF2B5EF4-FFF2-40B4-BE49-F238E27FC236}">
                        <a16:creationId xmlns:a16="http://schemas.microsoft.com/office/drawing/2014/main" id="{96B36DC8-8861-CADB-D9FB-8CD9A5926854}"/>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44" name="Tekstfelt 2243">
                    <a:extLst>
                      <a:ext uri="{FF2B5EF4-FFF2-40B4-BE49-F238E27FC236}">
                        <a16:creationId xmlns:a16="http://schemas.microsoft.com/office/drawing/2014/main" id="{ACBBBBAD-2170-7FE6-DACA-F8FF64CF071C}"/>
                      </a:ext>
                    </a:extLst>
                  </p:cNvPr>
                  <p:cNvSpPr txBox="1"/>
                  <p:nvPr/>
                </p:nvSpPr>
                <p:spPr>
                  <a:xfrm>
                    <a:off x="3525031"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45" name="Tekstfelt 2244">
                    <a:extLst>
                      <a:ext uri="{FF2B5EF4-FFF2-40B4-BE49-F238E27FC236}">
                        <a16:creationId xmlns:a16="http://schemas.microsoft.com/office/drawing/2014/main" id="{4CB37B4E-D392-2F33-AAA5-2AD1EABD42C4}"/>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46" name="Tekstfelt 2245">
                    <a:extLst>
                      <a:ext uri="{FF2B5EF4-FFF2-40B4-BE49-F238E27FC236}">
                        <a16:creationId xmlns:a16="http://schemas.microsoft.com/office/drawing/2014/main" id="{F64C5915-CB4D-F854-54B0-894921F0C87A}"/>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47" name="Tekstfelt 2246">
                    <a:extLst>
                      <a:ext uri="{FF2B5EF4-FFF2-40B4-BE49-F238E27FC236}">
                        <a16:creationId xmlns:a16="http://schemas.microsoft.com/office/drawing/2014/main" id="{D1F6E8C2-FFC5-3679-A19E-8FD16A861236}"/>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48" name="Tekstfelt 2247">
                    <a:extLst>
                      <a:ext uri="{FF2B5EF4-FFF2-40B4-BE49-F238E27FC236}">
                        <a16:creationId xmlns:a16="http://schemas.microsoft.com/office/drawing/2014/main" id="{18A1624C-0435-C031-13CA-3E629EB590E9}"/>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49" name="Tekstfelt 2248">
                    <a:extLst>
                      <a:ext uri="{FF2B5EF4-FFF2-40B4-BE49-F238E27FC236}">
                        <a16:creationId xmlns:a16="http://schemas.microsoft.com/office/drawing/2014/main" id="{6661A0C5-44CD-8457-4C7C-09964DCB740D}"/>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50" name="Tekstfelt 2249">
                    <a:extLst>
                      <a:ext uri="{FF2B5EF4-FFF2-40B4-BE49-F238E27FC236}">
                        <a16:creationId xmlns:a16="http://schemas.microsoft.com/office/drawing/2014/main" id="{561B9F16-54B1-C9D2-1068-268A2D0FCC67}"/>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51" name="Tekstfelt 2250">
                    <a:extLst>
                      <a:ext uri="{FF2B5EF4-FFF2-40B4-BE49-F238E27FC236}">
                        <a16:creationId xmlns:a16="http://schemas.microsoft.com/office/drawing/2014/main" id="{0D4028B4-C53E-C49E-2C3F-D301E28FBCCF}"/>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52" name="Tekstfelt 2251">
                    <a:extLst>
                      <a:ext uri="{FF2B5EF4-FFF2-40B4-BE49-F238E27FC236}">
                        <a16:creationId xmlns:a16="http://schemas.microsoft.com/office/drawing/2014/main" id="{F053EE25-30E2-F174-38EB-FBF524DDAC35}"/>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53" name="Tekstfelt 2252">
                    <a:extLst>
                      <a:ext uri="{FF2B5EF4-FFF2-40B4-BE49-F238E27FC236}">
                        <a16:creationId xmlns:a16="http://schemas.microsoft.com/office/drawing/2014/main" id="{04790DD9-C20F-136C-BBFD-886CC72E49FF}"/>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54" name="Tekstfelt 2253">
                    <a:extLst>
                      <a:ext uri="{FF2B5EF4-FFF2-40B4-BE49-F238E27FC236}">
                        <a16:creationId xmlns:a16="http://schemas.microsoft.com/office/drawing/2014/main" id="{682B788B-437E-AD3C-ECCF-650B33E8B538}"/>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55" name="Tekstfelt 2254">
                    <a:extLst>
                      <a:ext uri="{FF2B5EF4-FFF2-40B4-BE49-F238E27FC236}">
                        <a16:creationId xmlns:a16="http://schemas.microsoft.com/office/drawing/2014/main" id="{B0133973-B751-6C12-0A40-6C39D6F6AD90}"/>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56" name="Tekstfelt 2255">
                    <a:extLst>
                      <a:ext uri="{FF2B5EF4-FFF2-40B4-BE49-F238E27FC236}">
                        <a16:creationId xmlns:a16="http://schemas.microsoft.com/office/drawing/2014/main" id="{FE91EB53-CD58-4AF4-9CE1-591A162459CD}"/>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57" name="Tekstfelt 2256">
                    <a:extLst>
                      <a:ext uri="{FF2B5EF4-FFF2-40B4-BE49-F238E27FC236}">
                        <a16:creationId xmlns:a16="http://schemas.microsoft.com/office/drawing/2014/main" id="{DABC70E5-5EAE-B6FC-8DB9-0735397CBBFA}"/>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58" name="Tekstfelt 2257">
                    <a:extLst>
                      <a:ext uri="{FF2B5EF4-FFF2-40B4-BE49-F238E27FC236}">
                        <a16:creationId xmlns:a16="http://schemas.microsoft.com/office/drawing/2014/main" id="{342CA126-E292-5A4D-14C5-46539AD4F54A}"/>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59" name="Tekstfelt 2258">
                    <a:extLst>
                      <a:ext uri="{FF2B5EF4-FFF2-40B4-BE49-F238E27FC236}">
                        <a16:creationId xmlns:a16="http://schemas.microsoft.com/office/drawing/2014/main" id="{6F45F661-02B8-DA1D-593D-0ACD6AD82488}"/>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60" name="Tekstfelt 2259">
                    <a:extLst>
                      <a:ext uri="{FF2B5EF4-FFF2-40B4-BE49-F238E27FC236}">
                        <a16:creationId xmlns:a16="http://schemas.microsoft.com/office/drawing/2014/main" id="{12AA7767-DCDB-71B8-2642-BEBC48A9C238}"/>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61" name="Tekstfelt 2260">
                    <a:extLst>
                      <a:ext uri="{FF2B5EF4-FFF2-40B4-BE49-F238E27FC236}">
                        <a16:creationId xmlns:a16="http://schemas.microsoft.com/office/drawing/2014/main" id="{05240078-AFA8-0053-011D-77556132FE45}"/>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62" name="Tekstfelt 2261">
                    <a:extLst>
                      <a:ext uri="{FF2B5EF4-FFF2-40B4-BE49-F238E27FC236}">
                        <a16:creationId xmlns:a16="http://schemas.microsoft.com/office/drawing/2014/main" id="{218EDB8F-0606-7BB4-22E2-DE84FD859624}"/>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63" name="Tekstfelt 2262">
                    <a:extLst>
                      <a:ext uri="{FF2B5EF4-FFF2-40B4-BE49-F238E27FC236}">
                        <a16:creationId xmlns:a16="http://schemas.microsoft.com/office/drawing/2014/main" id="{0A66A533-02D0-3E29-284C-CA1EB7EE4603}"/>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64" name="Tekstfelt 2263">
                    <a:extLst>
                      <a:ext uri="{FF2B5EF4-FFF2-40B4-BE49-F238E27FC236}">
                        <a16:creationId xmlns:a16="http://schemas.microsoft.com/office/drawing/2014/main" id="{C834536E-F218-4867-6DD6-B2AF5B10B0F9}"/>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65" name="Tekstfelt 2264">
                    <a:extLst>
                      <a:ext uri="{FF2B5EF4-FFF2-40B4-BE49-F238E27FC236}">
                        <a16:creationId xmlns:a16="http://schemas.microsoft.com/office/drawing/2014/main" id="{07AF3052-0021-62C1-CD50-E02A0D5FCA37}"/>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66" name="Tekstfelt 2265">
                    <a:extLst>
                      <a:ext uri="{FF2B5EF4-FFF2-40B4-BE49-F238E27FC236}">
                        <a16:creationId xmlns:a16="http://schemas.microsoft.com/office/drawing/2014/main" id="{812A1A8E-FC91-CA0D-83CC-6AE9EAC93E12}"/>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67" name="Tekstfelt 2266">
                    <a:extLst>
                      <a:ext uri="{FF2B5EF4-FFF2-40B4-BE49-F238E27FC236}">
                        <a16:creationId xmlns:a16="http://schemas.microsoft.com/office/drawing/2014/main" id="{A7D9F2CD-A133-9796-981E-7D23CACB694B}"/>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68" name="Tekstfelt 2267">
                    <a:extLst>
                      <a:ext uri="{FF2B5EF4-FFF2-40B4-BE49-F238E27FC236}">
                        <a16:creationId xmlns:a16="http://schemas.microsoft.com/office/drawing/2014/main" id="{AD5B2AC7-392A-82C5-57C7-4690D8BBCA1B}"/>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69" name="Tekstfelt 2268">
                    <a:extLst>
                      <a:ext uri="{FF2B5EF4-FFF2-40B4-BE49-F238E27FC236}">
                        <a16:creationId xmlns:a16="http://schemas.microsoft.com/office/drawing/2014/main" id="{CA4753BB-14AF-5F10-6CB6-18676EF8AE1D}"/>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70" name="Tekstfelt 2269">
                    <a:extLst>
                      <a:ext uri="{FF2B5EF4-FFF2-40B4-BE49-F238E27FC236}">
                        <a16:creationId xmlns:a16="http://schemas.microsoft.com/office/drawing/2014/main" id="{B1A58B91-B54E-968B-3FCF-6EB6F6CB7E6E}"/>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35" name="Tekstfelt 2234">
                  <a:extLst>
                    <a:ext uri="{FF2B5EF4-FFF2-40B4-BE49-F238E27FC236}">
                      <a16:creationId xmlns:a16="http://schemas.microsoft.com/office/drawing/2014/main" id="{F7B81629-DCDB-0550-1E1E-8DDC2535D3DE}"/>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36" name="Tekstfelt 2235">
                  <a:extLst>
                    <a:ext uri="{FF2B5EF4-FFF2-40B4-BE49-F238E27FC236}">
                      <a16:creationId xmlns:a16="http://schemas.microsoft.com/office/drawing/2014/main" id="{6B04369A-D7F3-7ECB-032C-067671483658}"/>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37" name="Tekstfelt 2236">
                  <a:extLst>
                    <a:ext uri="{FF2B5EF4-FFF2-40B4-BE49-F238E27FC236}">
                      <a16:creationId xmlns:a16="http://schemas.microsoft.com/office/drawing/2014/main" id="{7F2050E3-0DF3-7945-16F3-94A6C8B8C845}"/>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2" name="Gruppe 1821">
                <a:extLst>
                  <a:ext uri="{FF2B5EF4-FFF2-40B4-BE49-F238E27FC236}">
                    <a16:creationId xmlns:a16="http://schemas.microsoft.com/office/drawing/2014/main" id="{26F8D461-B726-B260-F8DA-70ECDA03D690}"/>
                  </a:ext>
                </a:extLst>
              </p:cNvPr>
              <p:cNvGrpSpPr/>
              <p:nvPr/>
            </p:nvGrpSpPr>
            <p:grpSpPr>
              <a:xfrm>
                <a:off x="5052945" y="1040538"/>
                <a:ext cx="641389" cy="5216305"/>
                <a:chOff x="2892468" y="1032983"/>
                <a:chExt cx="641389" cy="5216305"/>
              </a:xfrm>
            </p:grpSpPr>
            <p:grpSp>
              <p:nvGrpSpPr>
                <p:cNvPr id="2197" name="Gruppe 2196">
                  <a:extLst>
                    <a:ext uri="{FF2B5EF4-FFF2-40B4-BE49-F238E27FC236}">
                      <a16:creationId xmlns:a16="http://schemas.microsoft.com/office/drawing/2014/main" id="{CB335BB7-0AE7-7B3F-B0F0-6F03EE90F50F}"/>
                    </a:ext>
                  </a:extLst>
                </p:cNvPr>
                <p:cNvGrpSpPr/>
                <p:nvPr/>
              </p:nvGrpSpPr>
              <p:grpSpPr>
                <a:xfrm>
                  <a:off x="2892468" y="1032983"/>
                  <a:ext cx="641389" cy="5216305"/>
                  <a:chOff x="3475384" y="1188399"/>
                  <a:chExt cx="641389" cy="5216305"/>
                </a:xfrm>
              </p:grpSpPr>
              <p:sp>
                <p:nvSpPr>
                  <p:cNvPr id="2201" name="Tekstfelt 2200">
                    <a:extLst>
                      <a:ext uri="{FF2B5EF4-FFF2-40B4-BE49-F238E27FC236}">
                        <a16:creationId xmlns:a16="http://schemas.microsoft.com/office/drawing/2014/main" id="{77058D34-18D7-F34E-80DC-E91DF4079E52}"/>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02" name="Tekstfelt 2201">
                    <a:extLst>
                      <a:ext uri="{FF2B5EF4-FFF2-40B4-BE49-F238E27FC236}">
                        <a16:creationId xmlns:a16="http://schemas.microsoft.com/office/drawing/2014/main" id="{2105BA48-942B-5DCA-15F8-8BA38A6101C0}"/>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03" name="Tekstfelt 2202">
                    <a:extLst>
                      <a:ext uri="{FF2B5EF4-FFF2-40B4-BE49-F238E27FC236}">
                        <a16:creationId xmlns:a16="http://schemas.microsoft.com/office/drawing/2014/main" id="{E240501F-6ADB-1EA5-48A7-A4E35FFCCA0E}"/>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04" name="Tekstfelt 2203">
                    <a:extLst>
                      <a:ext uri="{FF2B5EF4-FFF2-40B4-BE49-F238E27FC236}">
                        <a16:creationId xmlns:a16="http://schemas.microsoft.com/office/drawing/2014/main" id="{81DC47AC-D244-B07D-2CEE-3CEF778FE2B5}"/>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05" name="Tekstfelt 2204">
                    <a:extLst>
                      <a:ext uri="{FF2B5EF4-FFF2-40B4-BE49-F238E27FC236}">
                        <a16:creationId xmlns:a16="http://schemas.microsoft.com/office/drawing/2014/main" id="{47A3FD4F-580D-6427-3F0F-F8817847D295}"/>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06" name="Tekstfelt 2205">
                    <a:extLst>
                      <a:ext uri="{FF2B5EF4-FFF2-40B4-BE49-F238E27FC236}">
                        <a16:creationId xmlns:a16="http://schemas.microsoft.com/office/drawing/2014/main" id="{6676621C-F427-CE4C-DCBB-BF4EF5FF9EB8}"/>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07" name="Tekstfelt 2206">
                    <a:extLst>
                      <a:ext uri="{FF2B5EF4-FFF2-40B4-BE49-F238E27FC236}">
                        <a16:creationId xmlns:a16="http://schemas.microsoft.com/office/drawing/2014/main" id="{F81133E7-2093-3E51-E12F-6428A19213F4}"/>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08" name="Tekstfelt 2207">
                    <a:extLst>
                      <a:ext uri="{FF2B5EF4-FFF2-40B4-BE49-F238E27FC236}">
                        <a16:creationId xmlns:a16="http://schemas.microsoft.com/office/drawing/2014/main" id="{4BA4D355-4F7D-0634-1058-7260C040EC43}"/>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09" name="Tekstfelt 2208">
                    <a:extLst>
                      <a:ext uri="{FF2B5EF4-FFF2-40B4-BE49-F238E27FC236}">
                        <a16:creationId xmlns:a16="http://schemas.microsoft.com/office/drawing/2014/main" id="{E6A23703-3711-06A0-83C2-A09026276CA1}"/>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10" name="Tekstfelt 2209">
                    <a:extLst>
                      <a:ext uri="{FF2B5EF4-FFF2-40B4-BE49-F238E27FC236}">
                        <a16:creationId xmlns:a16="http://schemas.microsoft.com/office/drawing/2014/main" id="{E98422A6-D784-3FDE-2983-9C6D95BA771B}"/>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11" name="Tekstfelt 2210">
                    <a:extLst>
                      <a:ext uri="{FF2B5EF4-FFF2-40B4-BE49-F238E27FC236}">
                        <a16:creationId xmlns:a16="http://schemas.microsoft.com/office/drawing/2014/main" id="{C204FF9B-9729-CCEC-EDB1-68A560F88BF1}"/>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12" name="Tekstfelt 2211">
                    <a:extLst>
                      <a:ext uri="{FF2B5EF4-FFF2-40B4-BE49-F238E27FC236}">
                        <a16:creationId xmlns:a16="http://schemas.microsoft.com/office/drawing/2014/main" id="{4A45C92B-0DE8-E222-0D9D-CE42ABAA6259}"/>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13" name="Tekstfelt 2212">
                    <a:extLst>
                      <a:ext uri="{FF2B5EF4-FFF2-40B4-BE49-F238E27FC236}">
                        <a16:creationId xmlns:a16="http://schemas.microsoft.com/office/drawing/2014/main" id="{72576D67-5020-1E1A-03D5-5E8E423B6E25}"/>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14" name="Tekstfelt 2213">
                    <a:extLst>
                      <a:ext uri="{FF2B5EF4-FFF2-40B4-BE49-F238E27FC236}">
                        <a16:creationId xmlns:a16="http://schemas.microsoft.com/office/drawing/2014/main" id="{B99BECA6-7F68-A313-3B99-F937014A3A3C}"/>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15" name="Tekstfelt 2214">
                    <a:extLst>
                      <a:ext uri="{FF2B5EF4-FFF2-40B4-BE49-F238E27FC236}">
                        <a16:creationId xmlns:a16="http://schemas.microsoft.com/office/drawing/2014/main" id="{4EE57077-5909-5AA6-2032-EB12FE12611B}"/>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16" name="Tekstfelt 2215">
                    <a:extLst>
                      <a:ext uri="{FF2B5EF4-FFF2-40B4-BE49-F238E27FC236}">
                        <a16:creationId xmlns:a16="http://schemas.microsoft.com/office/drawing/2014/main" id="{609EC310-0FEE-B8B3-2334-41568CD8389D}"/>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17" name="Tekstfelt 2216">
                    <a:extLst>
                      <a:ext uri="{FF2B5EF4-FFF2-40B4-BE49-F238E27FC236}">
                        <a16:creationId xmlns:a16="http://schemas.microsoft.com/office/drawing/2014/main" id="{0FA45BA7-B73F-26D7-D038-15E1370AEA1A}"/>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18" name="Tekstfelt 2217">
                    <a:extLst>
                      <a:ext uri="{FF2B5EF4-FFF2-40B4-BE49-F238E27FC236}">
                        <a16:creationId xmlns:a16="http://schemas.microsoft.com/office/drawing/2014/main" id="{35C9B6C2-58DD-E346-7241-665D949B297E}"/>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19" name="Tekstfelt 2218">
                    <a:extLst>
                      <a:ext uri="{FF2B5EF4-FFF2-40B4-BE49-F238E27FC236}">
                        <a16:creationId xmlns:a16="http://schemas.microsoft.com/office/drawing/2014/main" id="{8AF92EA0-5FF3-A0A9-6137-35290999D15D}"/>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20" name="Tekstfelt 2219">
                    <a:extLst>
                      <a:ext uri="{FF2B5EF4-FFF2-40B4-BE49-F238E27FC236}">
                        <a16:creationId xmlns:a16="http://schemas.microsoft.com/office/drawing/2014/main" id="{B6C15419-B23B-F7EE-61B4-5054B5C1273A}"/>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21" name="Tekstfelt 2220">
                    <a:extLst>
                      <a:ext uri="{FF2B5EF4-FFF2-40B4-BE49-F238E27FC236}">
                        <a16:creationId xmlns:a16="http://schemas.microsoft.com/office/drawing/2014/main" id="{2584CA48-DEE9-FEDB-0BF0-1124C885660B}"/>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22" name="Tekstfelt 2221">
                    <a:extLst>
                      <a:ext uri="{FF2B5EF4-FFF2-40B4-BE49-F238E27FC236}">
                        <a16:creationId xmlns:a16="http://schemas.microsoft.com/office/drawing/2014/main" id="{DDF43B8E-D511-D5B3-A90E-74E1E68B338B}"/>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23" name="Tekstfelt 2222">
                    <a:extLst>
                      <a:ext uri="{FF2B5EF4-FFF2-40B4-BE49-F238E27FC236}">
                        <a16:creationId xmlns:a16="http://schemas.microsoft.com/office/drawing/2014/main" id="{FA85F0ED-44FB-5D78-D149-56240E4D56E9}"/>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24" name="Tekstfelt 2223">
                    <a:extLst>
                      <a:ext uri="{FF2B5EF4-FFF2-40B4-BE49-F238E27FC236}">
                        <a16:creationId xmlns:a16="http://schemas.microsoft.com/office/drawing/2014/main" id="{FBDDDE75-A8E6-85A2-044F-1DA3EBD3E863}"/>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25" name="Tekstfelt 2224">
                    <a:extLst>
                      <a:ext uri="{FF2B5EF4-FFF2-40B4-BE49-F238E27FC236}">
                        <a16:creationId xmlns:a16="http://schemas.microsoft.com/office/drawing/2014/main" id="{57070BAE-3615-8F58-7236-35A044B7AD6A}"/>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26" name="Tekstfelt 2225">
                    <a:extLst>
                      <a:ext uri="{FF2B5EF4-FFF2-40B4-BE49-F238E27FC236}">
                        <a16:creationId xmlns:a16="http://schemas.microsoft.com/office/drawing/2014/main" id="{D20889B2-5931-9194-4208-470EE2F5A324}"/>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27" name="Tekstfelt 2226">
                    <a:extLst>
                      <a:ext uri="{FF2B5EF4-FFF2-40B4-BE49-F238E27FC236}">
                        <a16:creationId xmlns:a16="http://schemas.microsoft.com/office/drawing/2014/main" id="{D6CFB54A-C22B-A64F-2261-AB4CD940F704}"/>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28" name="Tekstfelt 2227">
                    <a:extLst>
                      <a:ext uri="{FF2B5EF4-FFF2-40B4-BE49-F238E27FC236}">
                        <a16:creationId xmlns:a16="http://schemas.microsoft.com/office/drawing/2014/main" id="{91E52017-AB96-6CE3-89D8-38F3016EE492}"/>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29" name="Tekstfelt 2228">
                    <a:extLst>
                      <a:ext uri="{FF2B5EF4-FFF2-40B4-BE49-F238E27FC236}">
                        <a16:creationId xmlns:a16="http://schemas.microsoft.com/office/drawing/2014/main" id="{C48CDE0B-5FD3-DF62-DB3D-675383E46C69}"/>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30" name="Tekstfelt 2229">
                    <a:extLst>
                      <a:ext uri="{FF2B5EF4-FFF2-40B4-BE49-F238E27FC236}">
                        <a16:creationId xmlns:a16="http://schemas.microsoft.com/office/drawing/2014/main" id="{80D7CE40-4691-CECC-1251-1323F6E10F1D}"/>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31" name="Tekstfelt 2230">
                    <a:extLst>
                      <a:ext uri="{FF2B5EF4-FFF2-40B4-BE49-F238E27FC236}">
                        <a16:creationId xmlns:a16="http://schemas.microsoft.com/office/drawing/2014/main" id="{EC3AFA5A-2894-8B41-99D7-36FFB5BF277D}"/>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32" name="Tekstfelt 2231">
                    <a:extLst>
                      <a:ext uri="{FF2B5EF4-FFF2-40B4-BE49-F238E27FC236}">
                        <a16:creationId xmlns:a16="http://schemas.microsoft.com/office/drawing/2014/main" id="{F8FD4F76-4A13-4D87-32CC-1D1FBB87A95B}"/>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33" name="Tekstfelt 2232">
                    <a:extLst>
                      <a:ext uri="{FF2B5EF4-FFF2-40B4-BE49-F238E27FC236}">
                        <a16:creationId xmlns:a16="http://schemas.microsoft.com/office/drawing/2014/main" id="{B25966FF-398D-EBE2-1CDD-0988117A6057}"/>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98" name="Tekstfelt 2197">
                  <a:extLst>
                    <a:ext uri="{FF2B5EF4-FFF2-40B4-BE49-F238E27FC236}">
                      <a16:creationId xmlns:a16="http://schemas.microsoft.com/office/drawing/2014/main" id="{329E55EF-D3AF-4DE9-6556-EAD354FF434F}"/>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99" name="Tekstfelt 2198">
                  <a:extLst>
                    <a:ext uri="{FF2B5EF4-FFF2-40B4-BE49-F238E27FC236}">
                      <a16:creationId xmlns:a16="http://schemas.microsoft.com/office/drawing/2014/main" id="{2E15F6EC-B71A-F3F5-8E0B-0747F33D47C7}"/>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00" name="Tekstfelt 2199">
                  <a:extLst>
                    <a:ext uri="{FF2B5EF4-FFF2-40B4-BE49-F238E27FC236}">
                      <a16:creationId xmlns:a16="http://schemas.microsoft.com/office/drawing/2014/main" id="{64F25175-7D54-7A4F-C519-A7C68B459967}"/>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3" name="Gruppe 1822">
                <a:extLst>
                  <a:ext uri="{FF2B5EF4-FFF2-40B4-BE49-F238E27FC236}">
                    <a16:creationId xmlns:a16="http://schemas.microsoft.com/office/drawing/2014/main" id="{EB926F9C-3BF0-B34B-0A1D-6E7B7399E0A5}"/>
                  </a:ext>
                </a:extLst>
              </p:cNvPr>
              <p:cNvGrpSpPr/>
              <p:nvPr/>
            </p:nvGrpSpPr>
            <p:grpSpPr>
              <a:xfrm>
                <a:off x="3753314" y="1031887"/>
                <a:ext cx="641389" cy="5216305"/>
                <a:chOff x="2892468" y="1032983"/>
                <a:chExt cx="641389" cy="5216305"/>
              </a:xfrm>
            </p:grpSpPr>
            <p:grpSp>
              <p:nvGrpSpPr>
                <p:cNvPr id="2160" name="Gruppe 2159">
                  <a:extLst>
                    <a:ext uri="{FF2B5EF4-FFF2-40B4-BE49-F238E27FC236}">
                      <a16:creationId xmlns:a16="http://schemas.microsoft.com/office/drawing/2014/main" id="{657268C5-9B70-0EAE-9509-C54037EFB35D}"/>
                    </a:ext>
                  </a:extLst>
                </p:cNvPr>
                <p:cNvGrpSpPr/>
                <p:nvPr/>
              </p:nvGrpSpPr>
              <p:grpSpPr>
                <a:xfrm>
                  <a:off x="2892468" y="1032983"/>
                  <a:ext cx="641389" cy="5216305"/>
                  <a:chOff x="3475384" y="1188399"/>
                  <a:chExt cx="641389" cy="5216305"/>
                </a:xfrm>
              </p:grpSpPr>
              <p:sp>
                <p:nvSpPr>
                  <p:cNvPr id="2164" name="Tekstfelt 2163">
                    <a:extLst>
                      <a:ext uri="{FF2B5EF4-FFF2-40B4-BE49-F238E27FC236}">
                        <a16:creationId xmlns:a16="http://schemas.microsoft.com/office/drawing/2014/main" id="{6819E823-152A-13D3-93BC-1F045DEAAE54}"/>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65" name="Tekstfelt 2164">
                    <a:extLst>
                      <a:ext uri="{FF2B5EF4-FFF2-40B4-BE49-F238E27FC236}">
                        <a16:creationId xmlns:a16="http://schemas.microsoft.com/office/drawing/2014/main" id="{4CAC716F-73E8-F860-8972-CE97FF0BE022}"/>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66" name="Tekstfelt 2165">
                    <a:extLst>
                      <a:ext uri="{FF2B5EF4-FFF2-40B4-BE49-F238E27FC236}">
                        <a16:creationId xmlns:a16="http://schemas.microsoft.com/office/drawing/2014/main" id="{292F94BE-9E8D-FCBD-B2C0-67FC5904576C}"/>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67" name="Tekstfelt 2166">
                    <a:extLst>
                      <a:ext uri="{FF2B5EF4-FFF2-40B4-BE49-F238E27FC236}">
                        <a16:creationId xmlns:a16="http://schemas.microsoft.com/office/drawing/2014/main" id="{479195CB-0290-EA5D-2E5A-462C615AF023}"/>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68" name="Tekstfelt 2167">
                    <a:extLst>
                      <a:ext uri="{FF2B5EF4-FFF2-40B4-BE49-F238E27FC236}">
                        <a16:creationId xmlns:a16="http://schemas.microsoft.com/office/drawing/2014/main" id="{E0DBEF54-9C2D-4DEC-775D-A6742085C164}"/>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69" name="Tekstfelt 2168">
                    <a:extLst>
                      <a:ext uri="{FF2B5EF4-FFF2-40B4-BE49-F238E27FC236}">
                        <a16:creationId xmlns:a16="http://schemas.microsoft.com/office/drawing/2014/main" id="{790BE167-24A2-8DDD-0F0F-0325E4CAA99E}"/>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70" name="Tekstfelt 2169">
                    <a:extLst>
                      <a:ext uri="{FF2B5EF4-FFF2-40B4-BE49-F238E27FC236}">
                        <a16:creationId xmlns:a16="http://schemas.microsoft.com/office/drawing/2014/main" id="{8D3626F0-394D-6A0F-AF6A-3B93C47C441E}"/>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71" name="Tekstfelt 2170">
                    <a:extLst>
                      <a:ext uri="{FF2B5EF4-FFF2-40B4-BE49-F238E27FC236}">
                        <a16:creationId xmlns:a16="http://schemas.microsoft.com/office/drawing/2014/main" id="{D0C4C1A3-E737-470D-0245-E423F3D3D102}"/>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72" name="Tekstfelt 2171">
                    <a:extLst>
                      <a:ext uri="{FF2B5EF4-FFF2-40B4-BE49-F238E27FC236}">
                        <a16:creationId xmlns:a16="http://schemas.microsoft.com/office/drawing/2014/main" id="{363514D6-D8CA-62DA-F798-6DC7C08443B6}"/>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73" name="Tekstfelt 2172">
                    <a:extLst>
                      <a:ext uri="{FF2B5EF4-FFF2-40B4-BE49-F238E27FC236}">
                        <a16:creationId xmlns:a16="http://schemas.microsoft.com/office/drawing/2014/main" id="{464A4FCD-2852-4B46-9125-B9D7467E686F}"/>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74" name="Tekstfelt 2173">
                    <a:extLst>
                      <a:ext uri="{FF2B5EF4-FFF2-40B4-BE49-F238E27FC236}">
                        <a16:creationId xmlns:a16="http://schemas.microsoft.com/office/drawing/2014/main" id="{438ABCB5-9F52-AE6F-F8BE-56A5DEBCD4DC}"/>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75" name="Tekstfelt 2174">
                    <a:extLst>
                      <a:ext uri="{FF2B5EF4-FFF2-40B4-BE49-F238E27FC236}">
                        <a16:creationId xmlns:a16="http://schemas.microsoft.com/office/drawing/2014/main" id="{B012A564-8389-3E94-F083-72E2A9978DE8}"/>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76" name="Tekstfelt 2175">
                    <a:extLst>
                      <a:ext uri="{FF2B5EF4-FFF2-40B4-BE49-F238E27FC236}">
                        <a16:creationId xmlns:a16="http://schemas.microsoft.com/office/drawing/2014/main" id="{A3A5DC11-4966-204C-86EF-83599EDA0868}"/>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77" name="Tekstfelt 2176">
                    <a:extLst>
                      <a:ext uri="{FF2B5EF4-FFF2-40B4-BE49-F238E27FC236}">
                        <a16:creationId xmlns:a16="http://schemas.microsoft.com/office/drawing/2014/main" id="{CAAE23D8-AE73-19F9-41C4-03BAF299E0E3}"/>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78" name="Tekstfelt 2177">
                    <a:extLst>
                      <a:ext uri="{FF2B5EF4-FFF2-40B4-BE49-F238E27FC236}">
                        <a16:creationId xmlns:a16="http://schemas.microsoft.com/office/drawing/2014/main" id="{FC830FAE-7F25-BE14-1FCF-9C15F1A08D01}"/>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79" name="Tekstfelt 2178">
                    <a:extLst>
                      <a:ext uri="{FF2B5EF4-FFF2-40B4-BE49-F238E27FC236}">
                        <a16:creationId xmlns:a16="http://schemas.microsoft.com/office/drawing/2014/main" id="{C8E4CF99-5A28-CA5A-7A12-340F3831F546}"/>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80" name="Tekstfelt 2179">
                    <a:extLst>
                      <a:ext uri="{FF2B5EF4-FFF2-40B4-BE49-F238E27FC236}">
                        <a16:creationId xmlns:a16="http://schemas.microsoft.com/office/drawing/2014/main" id="{255B2DB7-D34E-8C27-8344-ABFA70DBD0F7}"/>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81" name="Tekstfelt 2180">
                    <a:extLst>
                      <a:ext uri="{FF2B5EF4-FFF2-40B4-BE49-F238E27FC236}">
                        <a16:creationId xmlns:a16="http://schemas.microsoft.com/office/drawing/2014/main" id="{8842E241-6645-C2D7-C3E4-9F6B2D921477}"/>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82" name="Tekstfelt 2181">
                    <a:extLst>
                      <a:ext uri="{FF2B5EF4-FFF2-40B4-BE49-F238E27FC236}">
                        <a16:creationId xmlns:a16="http://schemas.microsoft.com/office/drawing/2014/main" id="{50CBA797-8F4F-ED1D-1D52-345019B2C2F3}"/>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83" name="Tekstfelt 2182">
                    <a:extLst>
                      <a:ext uri="{FF2B5EF4-FFF2-40B4-BE49-F238E27FC236}">
                        <a16:creationId xmlns:a16="http://schemas.microsoft.com/office/drawing/2014/main" id="{969C3108-2D6A-56F2-DBC0-658968672C1E}"/>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84" name="Tekstfelt 2183">
                    <a:extLst>
                      <a:ext uri="{FF2B5EF4-FFF2-40B4-BE49-F238E27FC236}">
                        <a16:creationId xmlns:a16="http://schemas.microsoft.com/office/drawing/2014/main" id="{7AC3B90E-A20E-E2F8-CFA9-4C1917DC051B}"/>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85" name="Tekstfelt 2184">
                    <a:extLst>
                      <a:ext uri="{FF2B5EF4-FFF2-40B4-BE49-F238E27FC236}">
                        <a16:creationId xmlns:a16="http://schemas.microsoft.com/office/drawing/2014/main" id="{A69F805B-4121-60C0-211B-C5444D1DB460}"/>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86" name="Tekstfelt 2185">
                    <a:extLst>
                      <a:ext uri="{FF2B5EF4-FFF2-40B4-BE49-F238E27FC236}">
                        <a16:creationId xmlns:a16="http://schemas.microsoft.com/office/drawing/2014/main" id="{C6FA42D8-AA22-C28F-A711-140B0CED9BD5}"/>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87" name="Tekstfelt 2186">
                    <a:extLst>
                      <a:ext uri="{FF2B5EF4-FFF2-40B4-BE49-F238E27FC236}">
                        <a16:creationId xmlns:a16="http://schemas.microsoft.com/office/drawing/2014/main" id="{C9D85B3B-7F03-9B56-2E60-F21C708156D7}"/>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88" name="Tekstfelt 2187">
                    <a:extLst>
                      <a:ext uri="{FF2B5EF4-FFF2-40B4-BE49-F238E27FC236}">
                        <a16:creationId xmlns:a16="http://schemas.microsoft.com/office/drawing/2014/main" id="{2E34CEF1-C359-E5EB-EEA3-E9A395F80931}"/>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89" name="Tekstfelt 2188">
                    <a:extLst>
                      <a:ext uri="{FF2B5EF4-FFF2-40B4-BE49-F238E27FC236}">
                        <a16:creationId xmlns:a16="http://schemas.microsoft.com/office/drawing/2014/main" id="{515D7CA8-DC67-8373-0A0E-1DA9F53977F3}"/>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90" name="Tekstfelt 2189">
                    <a:extLst>
                      <a:ext uri="{FF2B5EF4-FFF2-40B4-BE49-F238E27FC236}">
                        <a16:creationId xmlns:a16="http://schemas.microsoft.com/office/drawing/2014/main" id="{C778D746-C3BA-A415-3155-F494BF08B41A}"/>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91" name="Tekstfelt 2190">
                    <a:extLst>
                      <a:ext uri="{FF2B5EF4-FFF2-40B4-BE49-F238E27FC236}">
                        <a16:creationId xmlns:a16="http://schemas.microsoft.com/office/drawing/2014/main" id="{DDCC1434-66B8-8E7A-F6C4-4C7473C17675}"/>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92" name="Tekstfelt 2191">
                    <a:extLst>
                      <a:ext uri="{FF2B5EF4-FFF2-40B4-BE49-F238E27FC236}">
                        <a16:creationId xmlns:a16="http://schemas.microsoft.com/office/drawing/2014/main" id="{BEA411D2-625E-E4C4-AABB-371956200589}"/>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93" name="Tekstfelt 2192">
                    <a:extLst>
                      <a:ext uri="{FF2B5EF4-FFF2-40B4-BE49-F238E27FC236}">
                        <a16:creationId xmlns:a16="http://schemas.microsoft.com/office/drawing/2014/main" id="{2C78651B-19CF-450B-84C0-3FE2C3F7E98E}"/>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94" name="Tekstfelt 2193">
                    <a:extLst>
                      <a:ext uri="{FF2B5EF4-FFF2-40B4-BE49-F238E27FC236}">
                        <a16:creationId xmlns:a16="http://schemas.microsoft.com/office/drawing/2014/main" id="{96DF4F90-C02B-33C8-4A0D-9557AB04E52D}"/>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95" name="Tekstfelt 2194">
                    <a:extLst>
                      <a:ext uri="{FF2B5EF4-FFF2-40B4-BE49-F238E27FC236}">
                        <a16:creationId xmlns:a16="http://schemas.microsoft.com/office/drawing/2014/main" id="{6D2DFE2A-B80A-1B72-72D6-9039E67E6030}"/>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96" name="Tekstfelt 2195">
                    <a:extLst>
                      <a:ext uri="{FF2B5EF4-FFF2-40B4-BE49-F238E27FC236}">
                        <a16:creationId xmlns:a16="http://schemas.microsoft.com/office/drawing/2014/main" id="{23626C69-7BFD-0988-6CE5-92A6EBA17F48}"/>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61" name="Tekstfelt 2160">
                  <a:extLst>
                    <a:ext uri="{FF2B5EF4-FFF2-40B4-BE49-F238E27FC236}">
                      <a16:creationId xmlns:a16="http://schemas.microsoft.com/office/drawing/2014/main" id="{A899A044-0898-6CEC-A563-521DADA8B477}"/>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62" name="Tekstfelt 2161">
                  <a:extLst>
                    <a:ext uri="{FF2B5EF4-FFF2-40B4-BE49-F238E27FC236}">
                      <a16:creationId xmlns:a16="http://schemas.microsoft.com/office/drawing/2014/main" id="{70650742-0D9D-3C9B-9524-9494AF77BCBB}"/>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63" name="Tekstfelt 2162">
                  <a:extLst>
                    <a:ext uri="{FF2B5EF4-FFF2-40B4-BE49-F238E27FC236}">
                      <a16:creationId xmlns:a16="http://schemas.microsoft.com/office/drawing/2014/main" id="{B71CBA79-25D9-0742-FBB8-697285383185}"/>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4" name="Gruppe 1823">
                <a:extLst>
                  <a:ext uri="{FF2B5EF4-FFF2-40B4-BE49-F238E27FC236}">
                    <a16:creationId xmlns:a16="http://schemas.microsoft.com/office/drawing/2014/main" id="{AE0DC8C7-A3A1-887C-BE09-7C6A22E71837}"/>
                  </a:ext>
                </a:extLst>
              </p:cNvPr>
              <p:cNvGrpSpPr/>
              <p:nvPr/>
            </p:nvGrpSpPr>
            <p:grpSpPr>
              <a:xfrm>
                <a:off x="3326093" y="1035670"/>
                <a:ext cx="641389" cy="5216305"/>
                <a:chOff x="2892468" y="1032983"/>
                <a:chExt cx="641389" cy="5216305"/>
              </a:xfrm>
            </p:grpSpPr>
            <p:grpSp>
              <p:nvGrpSpPr>
                <p:cNvPr id="2123" name="Gruppe 2122">
                  <a:extLst>
                    <a:ext uri="{FF2B5EF4-FFF2-40B4-BE49-F238E27FC236}">
                      <a16:creationId xmlns:a16="http://schemas.microsoft.com/office/drawing/2014/main" id="{57E8100A-86A1-DDC7-9BAF-3006DFF23396}"/>
                    </a:ext>
                  </a:extLst>
                </p:cNvPr>
                <p:cNvGrpSpPr/>
                <p:nvPr/>
              </p:nvGrpSpPr>
              <p:grpSpPr>
                <a:xfrm>
                  <a:off x="2892468" y="1032983"/>
                  <a:ext cx="641389" cy="5216305"/>
                  <a:chOff x="3475384" y="1188399"/>
                  <a:chExt cx="641389" cy="5216305"/>
                </a:xfrm>
              </p:grpSpPr>
              <p:sp>
                <p:nvSpPr>
                  <p:cNvPr id="2127" name="Tekstfelt 2126">
                    <a:extLst>
                      <a:ext uri="{FF2B5EF4-FFF2-40B4-BE49-F238E27FC236}">
                        <a16:creationId xmlns:a16="http://schemas.microsoft.com/office/drawing/2014/main" id="{7023EFBE-B138-EDA2-CE09-8865069F9151}"/>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28" name="Tekstfelt 2127">
                    <a:extLst>
                      <a:ext uri="{FF2B5EF4-FFF2-40B4-BE49-F238E27FC236}">
                        <a16:creationId xmlns:a16="http://schemas.microsoft.com/office/drawing/2014/main" id="{AE79AB9D-E644-C1F2-C224-7DF11DF3435E}"/>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29" name="Tekstfelt 2128">
                    <a:extLst>
                      <a:ext uri="{FF2B5EF4-FFF2-40B4-BE49-F238E27FC236}">
                        <a16:creationId xmlns:a16="http://schemas.microsoft.com/office/drawing/2014/main" id="{B5D6B523-0452-C5EE-42E7-6320CF0BC305}"/>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30" name="Tekstfelt 2129">
                    <a:extLst>
                      <a:ext uri="{FF2B5EF4-FFF2-40B4-BE49-F238E27FC236}">
                        <a16:creationId xmlns:a16="http://schemas.microsoft.com/office/drawing/2014/main" id="{00044E08-0A13-2C47-0D49-8C43C625E1C3}"/>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31" name="Tekstfelt 2130">
                    <a:extLst>
                      <a:ext uri="{FF2B5EF4-FFF2-40B4-BE49-F238E27FC236}">
                        <a16:creationId xmlns:a16="http://schemas.microsoft.com/office/drawing/2014/main" id="{8708A0F0-A0DC-18DE-9E55-0D9277BD7C6B}"/>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32" name="Tekstfelt 2131">
                    <a:extLst>
                      <a:ext uri="{FF2B5EF4-FFF2-40B4-BE49-F238E27FC236}">
                        <a16:creationId xmlns:a16="http://schemas.microsoft.com/office/drawing/2014/main" id="{78CDDCCF-8891-C455-DBEC-C56FD98D0918}"/>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33" name="Tekstfelt 2132">
                    <a:extLst>
                      <a:ext uri="{FF2B5EF4-FFF2-40B4-BE49-F238E27FC236}">
                        <a16:creationId xmlns:a16="http://schemas.microsoft.com/office/drawing/2014/main" id="{D79D5A29-B651-97A8-20BF-44CBF8581015}"/>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34" name="Tekstfelt 2133">
                    <a:extLst>
                      <a:ext uri="{FF2B5EF4-FFF2-40B4-BE49-F238E27FC236}">
                        <a16:creationId xmlns:a16="http://schemas.microsoft.com/office/drawing/2014/main" id="{96E31726-9002-7892-C223-2830AD525248}"/>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35" name="Tekstfelt 2134">
                    <a:extLst>
                      <a:ext uri="{FF2B5EF4-FFF2-40B4-BE49-F238E27FC236}">
                        <a16:creationId xmlns:a16="http://schemas.microsoft.com/office/drawing/2014/main" id="{29689337-0B45-076C-621A-2356CAAB0E57}"/>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36" name="Tekstfelt 2135">
                    <a:extLst>
                      <a:ext uri="{FF2B5EF4-FFF2-40B4-BE49-F238E27FC236}">
                        <a16:creationId xmlns:a16="http://schemas.microsoft.com/office/drawing/2014/main" id="{085116EE-C7E6-72AF-A3F6-EFCA0378DE9D}"/>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37" name="Tekstfelt 2136">
                    <a:extLst>
                      <a:ext uri="{FF2B5EF4-FFF2-40B4-BE49-F238E27FC236}">
                        <a16:creationId xmlns:a16="http://schemas.microsoft.com/office/drawing/2014/main" id="{DBF3548B-AF2D-54D2-2FAA-892A545A163D}"/>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38" name="Tekstfelt 2137">
                    <a:extLst>
                      <a:ext uri="{FF2B5EF4-FFF2-40B4-BE49-F238E27FC236}">
                        <a16:creationId xmlns:a16="http://schemas.microsoft.com/office/drawing/2014/main" id="{1FE0D0AA-4FCD-1217-4EF2-FF533CFBC596}"/>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39" name="Tekstfelt 2138">
                    <a:extLst>
                      <a:ext uri="{FF2B5EF4-FFF2-40B4-BE49-F238E27FC236}">
                        <a16:creationId xmlns:a16="http://schemas.microsoft.com/office/drawing/2014/main" id="{DE423F03-36B2-033F-2A37-E81F49F89146}"/>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40" name="Tekstfelt 2139">
                    <a:extLst>
                      <a:ext uri="{FF2B5EF4-FFF2-40B4-BE49-F238E27FC236}">
                        <a16:creationId xmlns:a16="http://schemas.microsoft.com/office/drawing/2014/main" id="{C0F34DFE-30B4-4DD3-93D3-DA82517A0940}"/>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41" name="Tekstfelt 2140">
                    <a:extLst>
                      <a:ext uri="{FF2B5EF4-FFF2-40B4-BE49-F238E27FC236}">
                        <a16:creationId xmlns:a16="http://schemas.microsoft.com/office/drawing/2014/main" id="{EA32BDEC-10BC-1642-F176-9525D6C7F071}"/>
                      </a:ext>
                    </a:extLst>
                  </p:cNvPr>
                  <p:cNvSpPr txBox="1"/>
                  <p:nvPr/>
                </p:nvSpPr>
                <p:spPr>
                  <a:xfrm>
                    <a:off x="35457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42" name="Tekstfelt 2141">
                    <a:extLst>
                      <a:ext uri="{FF2B5EF4-FFF2-40B4-BE49-F238E27FC236}">
                        <a16:creationId xmlns:a16="http://schemas.microsoft.com/office/drawing/2014/main" id="{4F2F499C-79F9-6DFF-F7BB-E82D709BC1E8}"/>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43" name="Tekstfelt 2142">
                    <a:extLst>
                      <a:ext uri="{FF2B5EF4-FFF2-40B4-BE49-F238E27FC236}">
                        <a16:creationId xmlns:a16="http://schemas.microsoft.com/office/drawing/2014/main" id="{D846089E-B951-8A27-D4ED-0CDB5B60310D}"/>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44" name="Tekstfelt 2143">
                    <a:extLst>
                      <a:ext uri="{FF2B5EF4-FFF2-40B4-BE49-F238E27FC236}">
                        <a16:creationId xmlns:a16="http://schemas.microsoft.com/office/drawing/2014/main" id="{263FBF13-413A-E904-791A-0C6FAC516690}"/>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45" name="Tekstfelt 2144">
                    <a:extLst>
                      <a:ext uri="{FF2B5EF4-FFF2-40B4-BE49-F238E27FC236}">
                        <a16:creationId xmlns:a16="http://schemas.microsoft.com/office/drawing/2014/main" id="{791BEC16-4DEC-6087-0ACC-0A28F3A8C62B}"/>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46" name="Tekstfelt 2145">
                    <a:extLst>
                      <a:ext uri="{FF2B5EF4-FFF2-40B4-BE49-F238E27FC236}">
                        <a16:creationId xmlns:a16="http://schemas.microsoft.com/office/drawing/2014/main" id="{2B8622C1-6027-C0F1-3676-9C176FC1E9A6}"/>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47" name="Tekstfelt 2146">
                    <a:extLst>
                      <a:ext uri="{FF2B5EF4-FFF2-40B4-BE49-F238E27FC236}">
                        <a16:creationId xmlns:a16="http://schemas.microsoft.com/office/drawing/2014/main" id="{B25E4409-F260-AA7B-4F7D-D63E61790F51}"/>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48" name="Tekstfelt 2147">
                    <a:extLst>
                      <a:ext uri="{FF2B5EF4-FFF2-40B4-BE49-F238E27FC236}">
                        <a16:creationId xmlns:a16="http://schemas.microsoft.com/office/drawing/2014/main" id="{198E330D-56FF-5090-3F22-7BF2F76E26C1}"/>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49" name="Tekstfelt 2148">
                    <a:extLst>
                      <a:ext uri="{FF2B5EF4-FFF2-40B4-BE49-F238E27FC236}">
                        <a16:creationId xmlns:a16="http://schemas.microsoft.com/office/drawing/2014/main" id="{22EC7167-97A2-75D9-4672-813F697EDDCD}"/>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50" name="Tekstfelt 2149">
                    <a:extLst>
                      <a:ext uri="{FF2B5EF4-FFF2-40B4-BE49-F238E27FC236}">
                        <a16:creationId xmlns:a16="http://schemas.microsoft.com/office/drawing/2014/main" id="{F098BF95-F7E4-CC8B-7947-D6B39AAA69D4}"/>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51" name="Tekstfelt 2150">
                    <a:extLst>
                      <a:ext uri="{FF2B5EF4-FFF2-40B4-BE49-F238E27FC236}">
                        <a16:creationId xmlns:a16="http://schemas.microsoft.com/office/drawing/2014/main" id="{3BD45D30-F0D9-0343-9243-02578A3D5198}"/>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52" name="Tekstfelt 2151">
                    <a:extLst>
                      <a:ext uri="{FF2B5EF4-FFF2-40B4-BE49-F238E27FC236}">
                        <a16:creationId xmlns:a16="http://schemas.microsoft.com/office/drawing/2014/main" id="{9736CB17-C25C-001E-525F-51DA11ABF868}"/>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53" name="Tekstfelt 2152">
                    <a:extLst>
                      <a:ext uri="{FF2B5EF4-FFF2-40B4-BE49-F238E27FC236}">
                        <a16:creationId xmlns:a16="http://schemas.microsoft.com/office/drawing/2014/main" id="{BBD4D479-7861-92EB-5FEE-E0503F243D75}"/>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54" name="Tekstfelt 2153">
                    <a:extLst>
                      <a:ext uri="{FF2B5EF4-FFF2-40B4-BE49-F238E27FC236}">
                        <a16:creationId xmlns:a16="http://schemas.microsoft.com/office/drawing/2014/main" id="{52087F76-5B70-72DB-EF4A-B14B6FAA14EA}"/>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55" name="Tekstfelt 2154">
                    <a:extLst>
                      <a:ext uri="{FF2B5EF4-FFF2-40B4-BE49-F238E27FC236}">
                        <a16:creationId xmlns:a16="http://schemas.microsoft.com/office/drawing/2014/main" id="{C83D97CC-94B8-C293-2A77-8D3551BB4A9F}"/>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56" name="Tekstfelt 2155">
                    <a:extLst>
                      <a:ext uri="{FF2B5EF4-FFF2-40B4-BE49-F238E27FC236}">
                        <a16:creationId xmlns:a16="http://schemas.microsoft.com/office/drawing/2014/main" id="{B6A48D26-CF64-C862-E494-111CB8DD8BB4}"/>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57" name="Tekstfelt 2156">
                    <a:extLst>
                      <a:ext uri="{FF2B5EF4-FFF2-40B4-BE49-F238E27FC236}">
                        <a16:creationId xmlns:a16="http://schemas.microsoft.com/office/drawing/2014/main" id="{D6E5E137-4DE4-9F0F-1EE7-49050F0B0B7C}"/>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58" name="Tekstfelt 2157">
                    <a:extLst>
                      <a:ext uri="{FF2B5EF4-FFF2-40B4-BE49-F238E27FC236}">
                        <a16:creationId xmlns:a16="http://schemas.microsoft.com/office/drawing/2014/main" id="{3C8A8CBE-2268-9219-F75A-6B1516DABC2B}"/>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59" name="Tekstfelt 2158">
                    <a:extLst>
                      <a:ext uri="{FF2B5EF4-FFF2-40B4-BE49-F238E27FC236}">
                        <a16:creationId xmlns:a16="http://schemas.microsoft.com/office/drawing/2014/main" id="{7169D84A-04A3-3E47-9049-3A780D685FD2}"/>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24" name="Tekstfelt 2123">
                  <a:extLst>
                    <a:ext uri="{FF2B5EF4-FFF2-40B4-BE49-F238E27FC236}">
                      <a16:creationId xmlns:a16="http://schemas.microsoft.com/office/drawing/2014/main" id="{594620AC-D2F3-237C-3314-25748AB0E36A}"/>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25" name="Tekstfelt 2124">
                  <a:extLst>
                    <a:ext uri="{FF2B5EF4-FFF2-40B4-BE49-F238E27FC236}">
                      <a16:creationId xmlns:a16="http://schemas.microsoft.com/office/drawing/2014/main" id="{C1CBF9AD-F77C-B174-93F2-229BFD3FE681}"/>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26" name="Tekstfelt 2125">
                  <a:extLst>
                    <a:ext uri="{FF2B5EF4-FFF2-40B4-BE49-F238E27FC236}">
                      <a16:creationId xmlns:a16="http://schemas.microsoft.com/office/drawing/2014/main" id="{CA9C5ED5-9702-623B-0503-3F813C5DE948}"/>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5" name="Gruppe 1824">
                <a:extLst>
                  <a:ext uri="{FF2B5EF4-FFF2-40B4-BE49-F238E27FC236}">
                    <a16:creationId xmlns:a16="http://schemas.microsoft.com/office/drawing/2014/main" id="{CD7E80A2-0765-D54C-580C-4C9B4474B6D5}"/>
                  </a:ext>
                </a:extLst>
              </p:cNvPr>
              <p:cNvGrpSpPr/>
              <p:nvPr/>
            </p:nvGrpSpPr>
            <p:grpSpPr>
              <a:xfrm>
                <a:off x="2893345" y="1029165"/>
                <a:ext cx="641389" cy="5216305"/>
                <a:chOff x="2892468" y="1032983"/>
                <a:chExt cx="641389" cy="5216305"/>
              </a:xfrm>
            </p:grpSpPr>
            <p:grpSp>
              <p:nvGrpSpPr>
                <p:cNvPr id="2086" name="Gruppe 2085">
                  <a:extLst>
                    <a:ext uri="{FF2B5EF4-FFF2-40B4-BE49-F238E27FC236}">
                      <a16:creationId xmlns:a16="http://schemas.microsoft.com/office/drawing/2014/main" id="{75AEEBB6-A0E0-57DF-2A44-31ED8EF0324A}"/>
                    </a:ext>
                  </a:extLst>
                </p:cNvPr>
                <p:cNvGrpSpPr/>
                <p:nvPr/>
              </p:nvGrpSpPr>
              <p:grpSpPr>
                <a:xfrm>
                  <a:off x="2892468" y="1032983"/>
                  <a:ext cx="641389" cy="5216305"/>
                  <a:chOff x="3475384" y="1188399"/>
                  <a:chExt cx="641389" cy="5216305"/>
                </a:xfrm>
              </p:grpSpPr>
              <p:sp>
                <p:nvSpPr>
                  <p:cNvPr id="2090" name="Tekstfelt 2089">
                    <a:extLst>
                      <a:ext uri="{FF2B5EF4-FFF2-40B4-BE49-F238E27FC236}">
                        <a16:creationId xmlns:a16="http://schemas.microsoft.com/office/drawing/2014/main" id="{043964D4-0BC0-6103-C43D-E3A076D86085}"/>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91" name="Tekstfelt 2090">
                    <a:extLst>
                      <a:ext uri="{FF2B5EF4-FFF2-40B4-BE49-F238E27FC236}">
                        <a16:creationId xmlns:a16="http://schemas.microsoft.com/office/drawing/2014/main" id="{5AA7E9C7-0E29-E015-1B14-F9FDBB8C0847}"/>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92" name="Tekstfelt 2091">
                    <a:extLst>
                      <a:ext uri="{FF2B5EF4-FFF2-40B4-BE49-F238E27FC236}">
                        <a16:creationId xmlns:a16="http://schemas.microsoft.com/office/drawing/2014/main" id="{9C06B8E6-857C-10E3-6227-00027A5304A5}"/>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93" name="Tekstfelt 2092">
                    <a:extLst>
                      <a:ext uri="{FF2B5EF4-FFF2-40B4-BE49-F238E27FC236}">
                        <a16:creationId xmlns:a16="http://schemas.microsoft.com/office/drawing/2014/main" id="{704B941C-D05E-4B86-671F-31487D3AB6DC}"/>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94" name="Tekstfelt 2093">
                    <a:extLst>
                      <a:ext uri="{FF2B5EF4-FFF2-40B4-BE49-F238E27FC236}">
                        <a16:creationId xmlns:a16="http://schemas.microsoft.com/office/drawing/2014/main" id="{92EC60D4-1764-67A0-A05A-B87FC526CB40}"/>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95" name="Tekstfelt 2094">
                    <a:extLst>
                      <a:ext uri="{FF2B5EF4-FFF2-40B4-BE49-F238E27FC236}">
                        <a16:creationId xmlns:a16="http://schemas.microsoft.com/office/drawing/2014/main" id="{849E79B3-875F-DB83-F7B9-C9D436DD4F8A}"/>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96" name="Tekstfelt 2095">
                    <a:extLst>
                      <a:ext uri="{FF2B5EF4-FFF2-40B4-BE49-F238E27FC236}">
                        <a16:creationId xmlns:a16="http://schemas.microsoft.com/office/drawing/2014/main" id="{9A28D60B-8D96-B619-F6F7-F1665F4772ED}"/>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97" name="Tekstfelt 2096">
                    <a:extLst>
                      <a:ext uri="{FF2B5EF4-FFF2-40B4-BE49-F238E27FC236}">
                        <a16:creationId xmlns:a16="http://schemas.microsoft.com/office/drawing/2014/main" id="{3AE15812-9C2D-97D1-C859-88F691E4EDE5}"/>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98" name="Tekstfelt 2097">
                    <a:extLst>
                      <a:ext uri="{FF2B5EF4-FFF2-40B4-BE49-F238E27FC236}">
                        <a16:creationId xmlns:a16="http://schemas.microsoft.com/office/drawing/2014/main" id="{0D1C6BF0-5090-D415-EA17-B1F253F75721}"/>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99" name="Tekstfelt 2098">
                    <a:extLst>
                      <a:ext uri="{FF2B5EF4-FFF2-40B4-BE49-F238E27FC236}">
                        <a16:creationId xmlns:a16="http://schemas.microsoft.com/office/drawing/2014/main" id="{93D4ABDD-B067-FEB2-1941-B1632D196B31}"/>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00" name="Tekstfelt 2099">
                    <a:extLst>
                      <a:ext uri="{FF2B5EF4-FFF2-40B4-BE49-F238E27FC236}">
                        <a16:creationId xmlns:a16="http://schemas.microsoft.com/office/drawing/2014/main" id="{9A71F60C-EEE6-302B-7831-359D0D9AA0FD}"/>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01" name="Tekstfelt 2100">
                    <a:extLst>
                      <a:ext uri="{FF2B5EF4-FFF2-40B4-BE49-F238E27FC236}">
                        <a16:creationId xmlns:a16="http://schemas.microsoft.com/office/drawing/2014/main" id="{C967A31B-2541-0E31-7159-641C554E9519}"/>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02" name="Tekstfelt 2101">
                    <a:extLst>
                      <a:ext uri="{FF2B5EF4-FFF2-40B4-BE49-F238E27FC236}">
                        <a16:creationId xmlns:a16="http://schemas.microsoft.com/office/drawing/2014/main" id="{5F121169-A47D-4D38-88E9-71A13335D8A9}"/>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03" name="Tekstfelt 2102">
                    <a:extLst>
                      <a:ext uri="{FF2B5EF4-FFF2-40B4-BE49-F238E27FC236}">
                        <a16:creationId xmlns:a16="http://schemas.microsoft.com/office/drawing/2014/main" id="{B0D00E85-5790-FDB3-8A19-81FB4B373C83}"/>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04" name="Tekstfelt 2103">
                    <a:extLst>
                      <a:ext uri="{FF2B5EF4-FFF2-40B4-BE49-F238E27FC236}">
                        <a16:creationId xmlns:a16="http://schemas.microsoft.com/office/drawing/2014/main" id="{5E1BE647-20E0-407D-C215-702A00406A93}"/>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05" name="Tekstfelt 2104">
                    <a:extLst>
                      <a:ext uri="{FF2B5EF4-FFF2-40B4-BE49-F238E27FC236}">
                        <a16:creationId xmlns:a16="http://schemas.microsoft.com/office/drawing/2014/main" id="{56A5FF40-A1AB-F2FE-D240-732D79C17EB4}"/>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06" name="Tekstfelt 2105">
                    <a:extLst>
                      <a:ext uri="{FF2B5EF4-FFF2-40B4-BE49-F238E27FC236}">
                        <a16:creationId xmlns:a16="http://schemas.microsoft.com/office/drawing/2014/main" id="{6A7C85B6-AA8A-6920-D9CC-43FA9E29E068}"/>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07" name="Tekstfelt 2106">
                    <a:extLst>
                      <a:ext uri="{FF2B5EF4-FFF2-40B4-BE49-F238E27FC236}">
                        <a16:creationId xmlns:a16="http://schemas.microsoft.com/office/drawing/2014/main" id="{E852B0F4-6191-BFE2-293D-0D04C0DABE18}"/>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08" name="Tekstfelt 2107">
                    <a:extLst>
                      <a:ext uri="{FF2B5EF4-FFF2-40B4-BE49-F238E27FC236}">
                        <a16:creationId xmlns:a16="http://schemas.microsoft.com/office/drawing/2014/main" id="{5A9F92AE-FC2A-8C0D-C5A7-FB5E170381F1}"/>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09" name="Tekstfelt 2108">
                    <a:extLst>
                      <a:ext uri="{FF2B5EF4-FFF2-40B4-BE49-F238E27FC236}">
                        <a16:creationId xmlns:a16="http://schemas.microsoft.com/office/drawing/2014/main" id="{29CC46E0-468A-8290-A141-8E9C0A024753}"/>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10" name="Tekstfelt 2109">
                    <a:extLst>
                      <a:ext uri="{FF2B5EF4-FFF2-40B4-BE49-F238E27FC236}">
                        <a16:creationId xmlns:a16="http://schemas.microsoft.com/office/drawing/2014/main" id="{74462E2A-AECC-C7EA-02FF-73B39151C16C}"/>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11" name="Tekstfelt 2110">
                    <a:extLst>
                      <a:ext uri="{FF2B5EF4-FFF2-40B4-BE49-F238E27FC236}">
                        <a16:creationId xmlns:a16="http://schemas.microsoft.com/office/drawing/2014/main" id="{89F4500E-6F69-3309-6874-39D47495AA9F}"/>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12" name="Tekstfelt 2111">
                    <a:extLst>
                      <a:ext uri="{FF2B5EF4-FFF2-40B4-BE49-F238E27FC236}">
                        <a16:creationId xmlns:a16="http://schemas.microsoft.com/office/drawing/2014/main" id="{62F5F752-7B05-D61B-E46A-02508C154F6D}"/>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13" name="Tekstfelt 2112">
                    <a:extLst>
                      <a:ext uri="{FF2B5EF4-FFF2-40B4-BE49-F238E27FC236}">
                        <a16:creationId xmlns:a16="http://schemas.microsoft.com/office/drawing/2014/main" id="{A370D58A-C92D-FD9F-9B80-D535236A4B78}"/>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14" name="Tekstfelt 2113">
                    <a:extLst>
                      <a:ext uri="{FF2B5EF4-FFF2-40B4-BE49-F238E27FC236}">
                        <a16:creationId xmlns:a16="http://schemas.microsoft.com/office/drawing/2014/main" id="{30FE6F7B-8992-4E18-9BA8-E37FE7821EEC}"/>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15" name="Tekstfelt 2114">
                    <a:extLst>
                      <a:ext uri="{FF2B5EF4-FFF2-40B4-BE49-F238E27FC236}">
                        <a16:creationId xmlns:a16="http://schemas.microsoft.com/office/drawing/2014/main" id="{1FE5B4A1-E584-8E28-DFD5-B5B7B17ABFD3}"/>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16" name="Tekstfelt 2115">
                    <a:extLst>
                      <a:ext uri="{FF2B5EF4-FFF2-40B4-BE49-F238E27FC236}">
                        <a16:creationId xmlns:a16="http://schemas.microsoft.com/office/drawing/2014/main" id="{801B3A14-9F17-7F14-95F9-2D41AE1EEF08}"/>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17" name="Tekstfelt 2116">
                    <a:extLst>
                      <a:ext uri="{FF2B5EF4-FFF2-40B4-BE49-F238E27FC236}">
                        <a16:creationId xmlns:a16="http://schemas.microsoft.com/office/drawing/2014/main" id="{12AFE211-5B80-2770-4219-5810A3C18F7F}"/>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18" name="Tekstfelt 2117">
                    <a:extLst>
                      <a:ext uri="{FF2B5EF4-FFF2-40B4-BE49-F238E27FC236}">
                        <a16:creationId xmlns:a16="http://schemas.microsoft.com/office/drawing/2014/main" id="{BE380B78-7257-047C-C512-715E2EBACBEE}"/>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19" name="Tekstfelt 2118">
                    <a:extLst>
                      <a:ext uri="{FF2B5EF4-FFF2-40B4-BE49-F238E27FC236}">
                        <a16:creationId xmlns:a16="http://schemas.microsoft.com/office/drawing/2014/main" id="{59EB128E-2208-7C14-8021-77FD23DF2F58}"/>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20" name="Tekstfelt 2119">
                    <a:extLst>
                      <a:ext uri="{FF2B5EF4-FFF2-40B4-BE49-F238E27FC236}">
                        <a16:creationId xmlns:a16="http://schemas.microsoft.com/office/drawing/2014/main" id="{EC3635BD-2751-04D5-C2BE-7D41A68D835D}"/>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21" name="Tekstfelt 2120">
                    <a:extLst>
                      <a:ext uri="{FF2B5EF4-FFF2-40B4-BE49-F238E27FC236}">
                        <a16:creationId xmlns:a16="http://schemas.microsoft.com/office/drawing/2014/main" id="{7B937BCA-70F2-3FB1-EC21-E93F631AAA2A}"/>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22" name="Tekstfelt 2121">
                    <a:extLst>
                      <a:ext uri="{FF2B5EF4-FFF2-40B4-BE49-F238E27FC236}">
                        <a16:creationId xmlns:a16="http://schemas.microsoft.com/office/drawing/2014/main" id="{1BAC7EA3-209C-48E8-CF06-74FDA63835FF}"/>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87" name="Tekstfelt 2086">
                  <a:extLst>
                    <a:ext uri="{FF2B5EF4-FFF2-40B4-BE49-F238E27FC236}">
                      <a16:creationId xmlns:a16="http://schemas.microsoft.com/office/drawing/2014/main" id="{592AF7D0-43B7-8972-B4EE-804D2BBA8585}"/>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88" name="Tekstfelt 2087">
                  <a:extLst>
                    <a:ext uri="{FF2B5EF4-FFF2-40B4-BE49-F238E27FC236}">
                      <a16:creationId xmlns:a16="http://schemas.microsoft.com/office/drawing/2014/main" id="{3DD31892-AF6A-3F44-0279-7CCDE0589510}"/>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89" name="Tekstfelt 2088">
                  <a:extLst>
                    <a:ext uri="{FF2B5EF4-FFF2-40B4-BE49-F238E27FC236}">
                      <a16:creationId xmlns:a16="http://schemas.microsoft.com/office/drawing/2014/main" id="{28998916-0B94-B424-2605-D6AB377C7CF1}"/>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6" name="Gruppe 1825">
                <a:extLst>
                  <a:ext uri="{FF2B5EF4-FFF2-40B4-BE49-F238E27FC236}">
                    <a16:creationId xmlns:a16="http://schemas.microsoft.com/office/drawing/2014/main" id="{319D7ACB-BE50-C537-3AF6-FDDE60C167AF}"/>
                  </a:ext>
                </a:extLst>
              </p:cNvPr>
              <p:cNvGrpSpPr/>
              <p:nvPr/>
            </p:nvGrpSpPr>
            <p:grpSpPr>
              <a:xfrm>
                <a:off x="2466124" y="1032948"/>
                <a:ext cx="641389" cy="5216305"/>
                <a:chOff x="2892468" y="1032983"/>
                <a:chExt cx="641389" cy="5216305"/>
              </a:xfrm>
            </p:grpSpPr>
            <p:grpSp>
              <p:nvGrpSpPr>
                <p:cNvPr id="2049" name="Gruppe 2048">
                  <a:extLst>
                    <a:ext uri="{FF2B5EF4-FFF2-40B4-BE49-F238E27FC236}">
                      <a16:creationId xmlns:a16="http://schemas.microsoft.com/office/drawing/2014/main" id="{81D8FFF2-DDBF-B86A-F7AF-507D2A2372BE}"/>
                    </a:ext>
                  </a:extLst>
                </p:cNvPr>
                <p:cNvGrpSpPr/>
                <p:nvPr/>
              </p:nvGrpSpPr>
              <p:grpSpPr>
                <a:xfrm>
                  <a:off x="2892468" y="1032983"/>
                  <a:ext cx="641389" cy="5216305"/>
                  <a:chOff x="3475384" y="1188399"/>
                  <a:chExt cx="641389" cy="5216305"/>
                </a:xfrm>
              </p:grpSpPr>
              <p:sp>
                <p:nvSpPr>
                  <p:cNvPr id="2053" name="Tekstfelt 2052">
                    <a:extLst>
                      <a:ext uri="{FF2B5EF4-FFF2-40B4-BE49-F238E27FC236}">
                        <a16:creationId xmlns:a16="http://schemas.microsoft.com/office/drawing/2014/main" id="{41060B64-5092-9C50-12EA-25D700C23105}"/>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54" name="Tekstfelt 2053">
                    <a:extLst>
                      <a:ext uri="{FF2B5EF4-FFF2-40B4-BE49-F238E27FC236}">
                        <a16:creationId xmlns:a16="http://schemas.microsoft.com/office/drawing/2014/main" id="{C4B72AE8-FC21-2DB6-3B07-610563A4B45C}"/>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55" name="Tekstfelt 2054">
                    <a:extLst>
                      <a:ext uri="{FF2B5EF4-FFF2-40B4-BE49-F238E27FC236}">
                        <a16:creationId xmlns:a16="http://schemas.microsoft.com/office/drawing/2014/main" id="{C7A950A4-D41E-39A7-2AE3-848FFC4A4F5A}"/>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56" name="Tekstfelt 2055">
                    <a:extLst>
                      <a:ext uri="{FF2B5EF4-FFF2-40B4-BE49-F238E27FC236}">
                        <a16:creationId xmlns:a16="http://schemas.microsoft.com/office/drawing/2014/main" id="{5BD9912E-607C-81B9-3A66-C629CC7DA3F4}"/>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57" name="Tekstfelt 2056">
                    <a:extLst>
                      <a:ext uri="{FF2B5EF4-FFF2-40B4-BE49-F238E27FC236}">
                        <a16:creationId xmlns:a16="http://schemas.microsoft.com/office/drawing/2014/main" id="{0C0C9010-FCCC-AB1C-DAFA-40019B87D6A9}"/>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58" name="Tekstfelt 2057">
                    <a:extLst>
                      <a:ext uri="{FF2B5EF4-FFF2-40B4-BE49-F238E27FC236}">
                        <a16:creationId xmlns:a16="http://schemas.microsoft.com/office/drawing/2014/main" id="{32D1949A-75AC-8BF9-EB04-C6CC8650B675}"/>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59" name="Tekstfelt 2058">
                    <a:extLst>
                      <a:ext uri="{FF2B5EF4-FFF2-40B4-BE49-F238E27FC236}">
                        <a16:creationId xmlns:a16="http://schemas.microsoft.com/office/drawing/2014/main" id="{456048B6-D425-3C35-F88C-534B335EE469}"/>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60" name="Tekstfelt 2059">
                    <a:extLst>
                      <a:ext uri="{FF2B5EF4-FFF2-40B4-BE49-F238E27FC236}">
                        <a16:creationId xmlns:a16="http://schemas.microsoft.com/office/drawing/2014/main" id="{C3BF9FE1-60EC-CF53-FD41-98FD5431F3EB}"/>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61" name="Tekstfelt 2060">
                    <a:extLst>
                      <a:ext uri="{FF2B5EF4-FFF2-40B4-BE49-F238E27FC236}">
                        <a16:creationId xmlns:a16="http://schemas.microsoft.com/office/drawing/2014/main" id="{E4281588-C8F1-05AB-52BB-1EAFB877EA1E}"/>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62" name="Tekstfelt 2061">
                    <a:extLst>
                      <a:ext uri="{FF2B5EF4-FFF2-40B4-BE49-F238E27FC236}">
                        <a16:creationId xmlns:a16="http://schemas.microsoft.com/office/drawing/2014/main" id="{1F4F6B1A-5C9A-2E0C-C3A1-B4A65CBABF52}"/>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63" name="Tekstfelt 2062">
                    <a:extLst>
                      <a:ext uri="{FF2B5EF4-FFF2-40B4-BE49-F238E27FC236}">
                        <a16:creationId xmlns:a16="http://schemas.microsoft.com/office/drawing/2014/main" id="{480EEE6B-9B89-0A99-FC7F-8AE28CAB63D8}"/>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64" name="Tekstfelt 2063">
                    <a:extLst>
                      <a:ext uri="{FF2B5EF4-FFF2-40B4-BE49-F238E27FC236}">
                        <a16:creationId xmlns:a16="http://schemas.microsoft.com/office/drawing/2014/main" id="{BB77E421-F4C4-17D4-9808-F11AD2EB69F6}"/>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65" name="Tekstfelt 2064">
                    <a:extLst>
                      <a:ext uri="{FF2B5EF4-FFF2-40B4-BE49-F238E27FC236}">
                        <a16:creationId xmlns:a16="http://schemas.microsoft.com/office/drawing/2014/main" id="{51F11000-B5ED-7983-001A-9A62CC0FA0E2}"/>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66" name="Tekstfelt 2065">
                    <a:extLst>
                      <a:ext uri="{FF2B5EF4-FFF2-40B4-BE49-F238E27FC236}">
                        <a16:creationId xmlns:a16="http://schemas.microsoft.com/office/drawing/2014/main" id="{1C825A07-D6A3-F8D2-FAD3-3AF094959427}"/>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67" name="Tekstfelt 2066">
                    <a:extLst>
                      <a:ext uri="{FF2B5EF4-FFF2-40B4-BE49-F238E27FC236}">
                        <a16:creationId xmlns:a16="http://schemas.microsoft.com/office/drawing/2014/main" id="{3414B5F6-0F7D-0F40-E0F6-691ECF65EB16}"/>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68" name="Tekstfelt 2067">
                    <a:extLst>
                      <a:ext uri="{FF2B5EF4-FFF2-40B4-BE49-F238E27FC236}">
                        <a16:creationId xmlns:a16="http://schemas.microsoft.com/office/drawing/2014/main" id="{C892DA21-E405-78F6-EA41-FF4F761AB891}"/>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69" name="Tekstfelt 2068">
                    <a:extLst>
                      <a:ext uri="{FF2B5EF4-FFF2-40B4-BE49-F238E27FC236}">
                        <a16:creationId xmlns:a16="http://schemas.microsoft.com/office/drawing/2014/main" id="{47CC8240-7AA2-B404-3191-921B4710A891}"/>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70" name="Tekstfelt 2069">
                    <a:extLst>
                      <a:ext uri="{FF2B5EF4-FFF2-40B4-BE49-F238E27FC236}">
                        <a16:creationId xmlns:a16="http://schemas.microsoft.com/office/drawing/2014/main" id="{92DFCE76-823E-6D5D-ED22-FA2E3C4F0B56}"/>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71" name="Tekstfelt 2070">
                    <a:extLst>
                      <a:ext uri="{FF2B5EF4-FFF2-40B4-BE49-F238E27FC236}">
                        <a16:creationId xmlns:a16="http://schemas.microsoft.com/office/drawing/2014/main" id="{6554C3BC-EE78-EB38-1B2B-9401E936EDC6}"/>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72" name="Tekstfelt 2071">
                    <a:extLst>
                      <a:ext uri="{FF2B5EF4-FFF2-40B4-BE49-F238E27FC236}">
                        <a16:creationId xmlns:a16="http://schemas.microsoft.com/office/drawing/2014/main" id="{CD822305-7E7F-FDD0-7D9D-A68C3ED63EA5}"/>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73" name="Tekstfelt 2072">
                    <a:extLst>
                      <a:ext uri="{FF2B5EF4-FFF2-40B4-BE49-F238E27FC236}">
                        <a16:creationId xmlns:a16="http://schemas.microsoft.com/office/drawing/2014/main" id="{FC6805F9-2652-2F34-6D02-6F7C280E1F30}"/>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74" name="Tekstfelt 2073">
                    <a:extLst>
                      <a:ext uri="{FF2B5EF4-FFF2-40B4-BE49-F238E27FC236}">
                        <a16:creationId xmlns:a16="http://schemas.microsoft.com/office/drawing/2014/main" id="{DC980E90-3A6C-AFF0-55AF-30219969A1A5}"/>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75" name="Tekstfelt 2074">
                    <a:extLst>
                      <a:ext uri="{FF2B5EF4-FFF2-40B4-BE49-F238E27FC236}">
                        <a16:creationId xmlns:a16="http://schemas.microsoft.com/office/drawing/2014/main" id="{0AAF27D4-89D1-2588-8B97-F815560DCDB8}"/>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76" name="Tekstfelt 2075">
                    <a:extLst>
                      <a:ext uri="{FF2B5EF4-FFF2-40B4-BE49-F238E27FC236}">
                        <a16:creationId xmlns:a16="http://schemas.microsoft.com/office/drawing/2014/main" id="{8FEC976A-0E1B-D2B3-159A-53A8595A3ECC}"/>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77" name="Tekstfelt 2076">
                    <a:extLst>
                      <a:ext uri="{FF2B5EF4-FFF2-40B4-BE49-F238E27FC236}">
                        <a16:creationId xmlns:a16="http://schemas.microsoft.com/office/drawing/2014/main" id="{69B2900B-3B9B-6E39-FD68-EE73C5682828}"/>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78" name="Tekstfelt 2077">
                    <a:extLst>
                      <a:ext uri="{FF2B5EF4-FFF2-40B4-BE49-F238E27FC236}">
                        <a16:creationId xmlns:a16="http://schemas.microsoft.com/office/drawing/2014/main" id="{2D1E0DAC-7670-EF40-BE49-3A1119AEBEB0}"/>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79" name="Tekstfelt 2078">
                    <a:extLst>
                      <a:ext uri="{FF2B5EF4-FFF2-40B4-BE49-F238E27FC236}">
                        <a16:creationId xmlns:a16="http://schemas.microsoft.com/office/drawing/2014/main" id="{5C5ECB68-6548-86EE-83DC-60E07E094B05}"/>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80" name="Tekstfelt 2079">
                    <a:extLst>
                      <a:ext uri="{FF2B5EF4-FFF2-40B4-BE49-F238E27FC236}">
                        <a16:creationId xmlns:a16="http://schemas.microsoft.com/office/drawing/2014/main" id="{A947BE50-C2CB-081C-AB07-9721146D4DDB}"/>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81" name="Tekstfelt 2080">
                    <a:extLst>
                      <a:ext uri="{FF2B5EF4-FFF2-40B4-BE49-F238E27FC236}">
                        <a16:creationId xmlns:a16="http://schemas.microsoft.com/office/drawing/2014/main" id="{919DCEFA-28C8-3C45-1F07-C4D8C6A30AD5}"/>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82" name="Tekstfelt 2081">
                    <a:extLst>
                      <a:ext uri="{FF2B5EF4-FFF2-40B4-BE49-F238E27FC236}">
                        <a16:creationId xmlns:a16="http://schemas.microsoft.com/office/drawing/2014/main" id="{99622DF5-BA0A-136F-8B70-2E74421C1801}"/>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83" name="Tekstfelt 2082">
                    <a:extLst>
                      <a:ext uri="{FF2B5EF4-FFF2-40B4-BE49-F238E27FC236}">
                        <a16:creationId xmlns:a16="http://schemas.microsoft.com/office/drawing/2014/main" id="{31A7389F-279B-B3FE-6E0E-EA82EF380450}"/>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84" name="Tekstfelt 2083">
                    <a:extLst>
                      <a:ext uri="{FF2B5EF4-FFF2-40B4-BE49-F238E27FC236}">
                        <a16:creationId xmlns:a16="http://schemas.microsoft.com/office/drawing/2014/main" id="{A4377E76-D3E4-C46F-2EBD-6A3EFB453E45}"/>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85" name="Tekstfelt 2084">
                    <a:extLst>
                      <a:ext uri="{FF2B5EF4-FFF2-40B4-BE49-F238E27FC236}">
                        <a16:creationId xmlns:a16="http://schemas.microsoft.com/office/drawing/2014/main" id="{BD1C6D93-C9F3-0C4D-3D89-686BA21A7C74}"/>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50" name="Tekstfelt 2049">
                  <a:extLst>
                    <a:ext uri="{FF2B5EF4-FFF2-40B4-BE49-F238E27FC236}">
                      <a16:creationId xmlns:a16="http://schemas.microsoft.com/office/drawing/2014/main" id="{7E5AC002-2B44-2C2D-52D0-FF4B918D06AE}"/>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51" name="Tekstfelt 2050">
                  <a:extLst>
                    <a:ext uri="{FF2B5EF4-FFF2-40B4-BE49-F238E27FC236}">
                      <a16:creationId xmlns:a16="http://schemas.microsoft.com/office/drawing/2014/main" id="{0A27BDE8-2F2A-4B30-DA03-5F8ACA30FD33}"/>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52" name="Tekstfelt 2051">
                  <a:extLst>
                    <a:ext uri="{FF2B5EF4-FFF2-40B4-BE49-F238E27FC236}">
                      <a16:creationId xmlns:a16="http://schemas.microsoft.com/office/drawing/2014/main" id="{B6881E15-F5A5-C334-10CF-985ACF989105}"/>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7" name="Gruppe 1826">
                <a:extLst>
                  <a:ext uri="{FF2B5EF4-FFF2-40B4-BE49-F238E27FC236}">
                    <a16:creationId xmlns:a16="http://schemas.microsoft.com/office/drawing/2014/main" id="{DD8B7BC2-9041-31D7-E0D8-43442D355DB1}"/>
                  </a:ext>
                </a:extLst>
              </p:cNvPr>
              <p:cNvGrpSpPr/>
              <p:nvPr/>
            </p:nvGrpSpPr>
            <p:grpSpPr>
              <a:xfrm>
                <a:off x="2019764" y="1037328"/>
                <a:ext cx="641389" cy="5216305"/>
                <a:chOff x="2892468" y="1032983"/>
                <a:chExt cx="641389" cy="5216305"/>
              </a:xfrm>
            </p:grpSpPr>
            <p:grpSp>
              <p:nvGrpSpPr>
                <p:cNvPr id="2012" name="Gruppe 2011">
                  <a:extLst>
                    <a:ext uri="{FF2B5EF4-FFF2-40B4-BE49-F238E27FC236}">
                      <a16:creationId xmlns:a16="http://schemas.microsoft.com/office/drawing/2014/main" id="{E23D3CEE-1F8C-81FB-960B-A4B2709B8535}"/>
                    </a:ext>
                  </a:extLst>
                </p:cNvPr>
                <p:cNvGrpSpPr/>
                <p:nvPr/>
              </p:nvGrpSpPr>
              <p:grpSpPr>
                <a:xfrm>
                  <a:off x="2892468" y="1032983"/>
                  <a:ext cx="641389" cy="5216305"/>
                  <a:chOff x="3475384" y="1188399"/>
                  <a:chExt cx="641389" cy="5216305"/>
                </a:xfrm>
              </p:grpSpPr>
              <p:sp>
                <p:nvSpPr>
                  <p:cNvPr id="2016" name="Tekstfelt 2015">
                    <a:extLst>
                      <a:ext uri="{FF2B5EF4-FFF2-40B4-BE49-F238E27FC236}">
                        <a16:creationId xmlns:a16="http://schemas.microsoft.com/office/drawing/2014/main" id="{0C8281FB-2C19-14D9-DBDE-57B9146F0EF7}"/>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17" name="Tekstfelt 2016">
                    <a:extLst>
                      <a:ext uri="{FF2B5EF4-FFF2-40B4-BE49-F238E27FC236}">
                        <a16:creationId xmlns:a16="http://schemas.microsoft.com/office/drawing/2014/main" id="{ECD6C1D0-0142-8290-F203-AB1D778BF78A}"/>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18" name="Tekstfelt 2017">
                    <a:extLst>
                      <a:ext uri="{FF2B5EF4-FFF2-40B4-BE49-F238E27FC236}">
                        <a16:creationId xmlns:a16="http://schemas.microsoft.com/office/drawing/2014/main" id="{F7020BCA-DB8A-A432-C8FE-DF4E27F4FD77}"/>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19" name="Tekstfelt 2018">
                    <a:extLst>
                      <a:ext uri="{FF2B5EF4-FFF2-40B4-BE49-F238E27FC236}">
                        <a16:creationId xmlns:a16="http://schemas.microsoft.com/office/drawing/2014/main" id="{F3BE8C69-6938-9300-A642-9EF518D38C1A}"/>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20" name="Tekstfelt 2019">
                    <a:extLst>
                      <a:ext uri="{FF2B5EF4-FFF2-40B4-BE49-F238E27FC236}">
                        <a16:creationId xmlns:a16="http://schemas.microsoft.com/office/drawing/2014/main" id="{444A6736-865F-DCEF-1AD9-A59C90FDAD80}"/>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21" name="Tekstfelt 2020">
                    <a:extLst>
                      <a:ext uri="{FF2B5EF4-FFF2-40B4-BE49-F238E27FC236}">
                        <a16:creationId xmlns:a16="http://schemas.microsoft.com/office/drawing/2014/main" id="{13AA3FBC-1F60-3D01-4073-BBAB731633BA}"/>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22" name="Tekstfelt 2021">
                    <a:extLst>
                      <a:ext uri="{FF2B5EF4-FFF2-40B4-BE49-F238E27FC236}">
                        <a16:creationId xmlns:a16="http://schemas.microsoft.com/office/drawing/2014/main" id="{623690E5-A69B-E862-0436-2EF61345BDCE}"/>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23" name="Tekstfelt 2022">
                    <a:extLst>
                      <a:ext uri="{FF2B5EF4-FFF2-40B4-BE49-F238E27FC236}">
                        <a16:creationId xmlns:a16="http://schemas.microsoft.com/office/drawing/2014/main" id="{3AD84786-8960-9C98-CF0D-C0D74AFD3E55}"/>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24" name="Tekstfelt 2023">
                    <a:extLst>
                      <a:ext uri="{FF2B5EF4-FFF2-40B4-BE49-F238E27FC236}">
                        <a16:creationId xmlns:a16="http://schemas.microsoft.com/office/drawing/2014/main" id="{A2EB48E3-9765-AE21-5CC5-5E22C9B42363}"/>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25" name="Tekstfelt 2024">
                    <a:extLst>
                      <a:ext uri="{FF2B5EF4-FFF2-40B4-BE49-F238E27FC236}">
                        <a16:creationId xmlns:a16="http://schemas.microsoft.com/office/drawing/2014/main" id="{87C4660D-4035-4EFE-D8FA-6DDB78896EFC}"/>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26" name="Tekstfelt 2025">
                    <a:extLst>
                      <a:ext uri="{FF2B5EF4-FFF2-40B4-BE49-F238E27FC236}">
                        <a16:creationId xmlns:a16="http://schemas.microsoft.com/office/drawing/2014/main" id="{137C3551-4C1B-A7C2-640D-3937F184AE0B}"/>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27" name="Tekstfelt 2026">
                    <a:extLst>
                      <a:ext uri="{FF2B5EF4-FFF2-40B4-BE49-F238E27FC236}">
                        <a16:creationId xmlns:a16="http://schemas.microsoft.com/office/drawing/2014/main" id="{EED75DDE-64E1-0AA2-75ED-AD4D1E855CB2}"/>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28" name="Tekstfelt 2027">
                    <a:extLst>
                      <a:ext uri="{FF2B5EF4-FFF2-40B4-BE49-F238E27FC236}">
                        <a16:creationId xmlns:a16="http://schemas.microsoft.com/office/drawing/2014/main" id="{0981A044-DEF9-0C21-2FD0-583264EDEE00}"/>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29" name="Tekstfelt 2028">
                    <a:extLst>
                      <a:ext uri="{FF2B5EF4-FFF2-40B4-BE49-F238E27FC236}">
                        <a16:creationId xmlns:a16="http://schemas.microsoft.com/office/drawing/2014/main" id="{E88BF2BD-C6E1-B03A-5456-7662050DDD05}"/>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30" name="Tekstfelt 2029">
                    <a:extLst>
                      <a:ext uri="{FF2B5EF4-FFF2-40B4-BE49-F238E27FC236}">
                        <a16:creationId xmlns:a16="http://schemas.microsoft.com/office/drawing/2014/main" id="{E92C429E-7A16-B3FB-15D2-C60699D03CC4}"/>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31" name="Tekstfelt 2030">
                    <a:extLst>
                      <a:ext uri="{FF2B5EF4-FFF2-40B4-BE49-F238E27FC236}">
                        <a16:creationId xmlns:a16="http://schemas.microsoft.com/office/drawing/2014/main" id="{799BFBF5-8771-5854-B98B-605E7DF6B43B}"/>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32" name="Tekstfelt 2031">
                    <a:extLst>
                      <a:ext uri="{FF2B5EF4-FFF2-40B4-BE49-F238E27FC236}">
                        <a16:creationId xmlns:a16="http://schemas.microsoft.com/office/drawing/2014/main" id="{D3AA4E79-9458-596C-9C60-1ABA65A38FA4}"/>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33" name="Tekstfelt 2032">
                    <a:extLst>
                      <a:ext uri="{FF2B5EF4-FFF2-40B4-BE49-F238E27FC236}">
                        <a16:creationId xmlns:a16="http://schemas.microsoft.com/office/drawing/2014/main" id="{0577F5A3-B72A-F8BD-44B0-5ABCB4C683DC}"/>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34" name="Tekstfelt 2033">
                    <a:extLst>
                      <a:ext uri="{FF2B5EF4-FFF2-40B4-BE49-F238E27FC236}">
                        <a16:creationId xmlns:a16="http://schemas.microsoft.com/office/drawing/2014/main" id="{E5BAD21B-356D-9475-92E6-C761D18B2F96}"/>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35" name="Tekstfelt 2034">
                    <a:extLst>
                      <a:ext uri="{FF2B5EF4-FFF2-40B4-BE49-F238E27FC236}">
                        <a16:creationId xmlns:a16="http://schemas.microsoft.com/office/drawing/2014/main" id="{EAEEAA8C-76E1-6E76-47A8-2C65498EC079}"/>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36" name="Tekstfelt 2035">
                    <a:extLst>
                      <a:ext uri="{FF2B5EF4-FFF2-40B4-BE49-F238E27FC236}">
                        <a16:creationId xmlns:a16="http://schemas.microsoft.com/office/drawing/2014/main" id="{5BEA4282-D4CA-C166-5E75-3706B5BA362A}"/>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37" name="Tekstfelt 2036">
                    <a:extLst>
                      <a:ext uri="{FF2B5EF4-FFF2-40B4-BE49-F238E27FC236}">
                        <a16:creationId xmlns:a16="http://schemas.microsoft.com/office/drawing/2014/main" id="{E12917B3-8C72-FCE1-6D51-2562E0AE2B57}"/>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38" name="Tekstfelt 2037">
                    <a:extLst>
                      <a:ext uri="{FF2B5EF4-FFF2-40B4-BE49-F238E27FC236}">
                        <a16:creationId xmlns:a16="http://schemas.microsoft.com/office/drawing/2014/main" id="{FBCC6997-8A0A-AB6D-498D-37A839CBC4DB}"/>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39" name="Tekstfelt 2038">
                    <a:extLst>
                      <a:ext uri="{FF2B5EF4-FFF2-40B4-BE49-F238E27FC236}">
                        <a16:creationId xmlns:a16="http://schemas.microsoft.com/office/drawing/2014/main" id="{752C2F06-B5ED-D40D-22B8-DF0BAFBA3CFE}"/>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40" name="Tekstfelt 2039">
                    <a:extLst>
                      <a:ext uri="{FF2B5EF4-FFF2-40B4-BE49-F238E27FC236}">
                        <a16:creationId xmlns:a16="http://schemas.microsoft.com/office/drawing/2014/main" id="{0A11FEFA-BE95-75E6-4C76-C73E4097C359}"/>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41" name="Tekstfelt 2040">
                    <a:extLst>
                      <a:ext uri="{FF2B5EF4-FFF2-40B4-BE49-F238E27FC236}">
                        <a16:creationId xmlns:a16="http://schemas.microsoft.com/office/drawing/2014/main" id="{1108E93A-1233-6559-948A-D8C8D6DF0C89}"/>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42" name="Tekstfelt 2041">
                    <a:extLst>
                      <a:ext uri="{FF2B5EF4-FFF2-40B4-BE49-F238E27FC236}">
                        <a16:creationId xmlns:a16="http://schemas.microsoft.com/office/drawing/2014/main" id="{8BC0DF44-AFF5-2A3A-925C-9DA637C86833}"/>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43" name="Tekstfelt 2042">
                    <a:extLst>
                      <a:ext uri="{FF2B5EF4-FFF2-40B4-BE49-F238E27FC236}">
                        <a16:creationId xmlns:a16="http://schemas.microsoft.com/office/drawing/2014/main" id="{29C5B075-BE59-306A-D76C-613E0F12963C}"/>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44" name="Tekstfelt 2043">
                    <a:extLst>
                      <a:ext uri="{FF2B5EF4-FFF2-40B4-BE49-F238E27FC236}">
                        <a16:creationId xmlns:a16="http://schemas.microsoft.com/office/drawing/2014/main" id="{7527DCC9-4966-0800-053B-A9DB54D06723}"/>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45" name="Tekstfelt 2044">
                    <a:extLst>
                      <a:ext uri="{FF2B5EF4-FFF2-40B4-BE49-F238E27FC236}">
                        <a16:creationId xmlns:a16="http://schemas.microsoft.com/office/drawing/2014/main" id="{AF64F426-AD53-B05E-8AE8-B5462EDA9212}"/>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46" name="Tekstfelt 2045">
                    <a:extLst>
                      <a:ext uri="{FF2B5EF4-FFF2-40B4-BE49-F238E27FC236}">
                        <a16:creationId xmlns:a16="http://schemas.microsoft.com/office/drawing/2014/main" id="{4CCA37F2-8100-99EE-83D6-110FA76E4431}"/>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47" name="Tekstfelt 2046">
                    <a:extLst>
                      <a:ext uri="{FF2B5EF4-FFF2-40B4-BE49-F238E27FC236}">
                        <a16:creationId xmlns:a16="http://schemas.microsoft.com/office/drawing/2014/main" id="{2906CA11-5D1D-0552-DFDD-4E4A5D9CAF20}"/>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48" name="Tekstfelt 2047">
                    <a:extLst>
                      <a:ext uri="{FF2B5EF4-FFF2-40B4-BE49-F238E27FC236}">
                        <a16:creationId xmlns:a16="http://schemas.microsoft.com/office/drawing/2014/main" id="{A5625B0B-B5D4-3835-056A-D87C8D425236}"/>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13" name="Tekstfelt 2012">
                  <a:extLst>
                    <a:ext uri="{FF2B5EF4-FFF2-40B4-BE49-F238E27FC236}">
                      <a16:creationId xmlns:a16="http://schemas.microsoft.com/office/drawing/2014/main" id="{C0CC06C3-B5AA-4729-20A2-AE272DDA2414}"/>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14" name="Tekstfelt 2013">
                  <a:extLst>
                    <a:ext uri="{FF2B5EF4-FFF2-40B4-BE49-F238E27FC236}">
                      <a16:creationId xmlns:a16="http://schemas.microsoft.com/office/drawing/2014/main" id="{ED74CCE2-BABF-BF2F-E145-C4BC7F65F1E2}"/>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15" name="Tekstfelt 2014">
                  <a:extLst>
                    <a:ext uri="{FF2B5EF4-FFF2-40B4-BE49-F238E27FC236}">
                      <a16:creationId xmlns:a16="http://schemas.microsoft.com/office/drawing/2014/main" id="{9F801DEA-656E-AEF4-5C25-8ACC817AF58A}"/>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8" name="Gruppe 1827">
                <a:extLst>
                  <a:ext uri="{FF2B5EF4-FFF2-40B4-BE49-F238E27FC236}">
                    <a16:creationId xmlns:a16="http://schemas.microsoft.com/office/drawing/2014/main" id="{84455A2B-F274-899A-C620-2E50E7849A68}"/>
                  </a:ext>
                </a:extLst>
              </p:cNvPr>
              <p:cNvGrpSpPr/>
              <p:nvPr/>
            </p:nvGrpSpPr>
            <p:grpSpPr>
              <a:xfrm>
                <a:off x="1592543" y="1041111"/>
                <a:ext cx="641389" cy="5216305"/>
                <a:chOff x="2892468" y="1032983"/>
                <a:chExt cx="641389" cy="5216305"/>
              </a:xfrm>
            </p:grpSpPr>
            <p:grpSp>
              <p:nvGrpSpPr>
                <p:cNvPr id="1975" name="Gruppe 1974">
                  <a:extLst>
                    <a:ext uri="{FF2B5EF4-FFF2-40B4-BE49-F238E27FC236}">
                      <a16:creationId xmlns:a16="http://schemas.microsoft.com/office/drawing/2014/main" id="{F81AF133-D36B-7E89-118D-2293AA23FE94}"/>
                    </a:ext>
                  </a:extLst>
                </p:cNvPr>
                <p:cNvGrpSpPr/>
                <p:nvPr/>
              </p:nvGrpSpPr>
              <p:grpSpPr>
                <a:xfrm>
                  <a:off x="2892468" y="1032983"/>
                  <a:ext cx="641389" cy="5216305"/>
                  <a:chOff x="3475384" y="1188399"/>
                  <a:chExt cx="641389" cy="5216305"/>
                </a:xfrm>
              </p:grpSpPr>
              <p:sp>
                <p:nvSpPr>
                  <p:cNvPr id="1979" name="Tekstfelt 1978">
                    <a:extLst>
                      <a:ext uri="{FF2B5EF4-FFF2-40B4-BE49-F238E27FC236}">
                        <a16:creationId xmlns:a16="http://schemas.microsoft.com/office/drawing/2014/main" id="{59952D13-9834-9E40-EF4A-8B017FDFDCAB}"/>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80" name="Tekstfelt 1979">
                    <a:extLst>
                      <a:ext uri="{FF2B5EF4-FFF2-40B4-BE49-F238E27FC236}">
                        <a16:creationId xmlns:a16="http://schemas.microsoft.com/office/drawing/2014/main" id="{2E0AACCC-65F3-C3E5-A075-5A114B8FC0B6}"/>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81" name="Tekstfelt 1980">
                    <a:extLst>
                      <a:ext uri="{FF2B5EF4-FFF2-40B4-BE49-F238E27FC236}">
                        <a16:creationId xmlns:a16="http://schemas.microsoft.com/office/drawing/2014/main" id="{90790A89-373F-70C6-A38D-631605B21CDD}"/>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82" name="Tekstfelt 1981">
                    <a:extLst>
                      <a:ext uri="{FF2B5EF4-FFF2-40B4-BE49-F238E27FC236}">
                        <a16:creationId xmlns:a16="http://schemas.microsoft.com/office/drawing/2014/main" id="{72A06AAC-7E49-C4EB-F7DE-B7A1A397919E}"/>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83" name="Tekstfelt 1982">
                    <a:extLst>
                      <a:ext uri="{FF2B5EF4-FFF2-40B4-BE49-F238E27FC236}">
                        <a16:creationId xmlns:a16="http://schemas.microsoft.com/office/drawing/2014/main" id="{B1744A57-DC26-5B75-6A60-4A35F1432EC3}"/>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84" name="Tekstfelt 1983">
                    <a:extLst>
                      <a:ext uri="{FF2B5EF4-FFF2-40B4-BE49-F238E27FC236}">
                        <a16:creationId xmlns:a16="http://schemas.microsoft.com/office/drawing/2014/main" id="{2AFDCF57-69B9-0A03-0493-5554F8E946A2}"/>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85" name="Tekstfelt 1984">
                    <a:extLst>
                      <a:ext uri="{FF2B5EF4-FFF2-40B4-BE49-F238E27FC236}">
                        <a16:creationId xmlns:a16="http://schemas.microsoft.com/office/drawing/2014/main" id="{C8170CBB-9440-5D1F-9CA1-7C148DF54B7D}"/>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86" name="Tekstfelt 1985">
                    <a:extLst>
                      <a:ext uri="{FF2B5EF4-FFF2-40B4-BE49-F238E27FC236}">
                        <a16:creationId xmlns:a16="http://schemas.microsoft.com/office/drawing/2014/main" id="{96EE90CC-5D0D-8A4B-C5A3-B073793D314D}"/>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87" name="Tekstfelt 1986">
                    <a:extLst>
                      <a:ext uri="{FF2B5EF4-FFF2-40B4-BE49-F238E27FC236}">
                        <a16:creationId xmlns:a16="http://schemas.microsoft.com/office/drawing/2014/main" id="{59C639FA-0E25-844F-00A4-3891FE20D0DC}"/>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88" name="Tekstfelt 1987">
                    <a:extLst>
                      <a:ext uri="{FF2B5EF4-FFF2-40B4-BE49-F238E27FC236}">
                        <a16:creationId xmlns:a16="http://schemas.microsoft.com/office/drawing/2014/main" id="{4346AC39-D103-828C-2656-59BAD1A000E5}"/>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89" name="Tekstfelt 1988">
                    <a:extLst>
                      <a:ext uri="{FF2B5EF4-FFF2-40B4-BE49-F238E27FC236}">
                        <a16:creationId xmlns:a16="http://schemas.microsoft.com/office/drawing/2014/main" id="{D0948A38-7363-37F7-3248-36551F04AE98}"/>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90" name="Tekstfelt 1989">
                    <a:extLst>
                      <a:ext uri="{FF2B5EF4-FFF2-40B4-BE49-F238E27FC236}">
                        <a16:creationId xmlns:a16="http://schemas.microsoft.com/office/drawing/2014/main" id="{7A067DC9-A02E-ADFB-F743-A5B15E7E93FC}"/>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91" name="Tekstfelt 1990">
                    <a:extLst>
                      <a:ext uri="{FF2B5EF4-FFF2-40B4-BE49-F238E27FC236}">
                        <a16:creationId xmlns:a16="http://schemas.microsoft.com/office/drawing/2014/main" id="{E64D391A-5E32-C79A-CFCE-E54D61C9B976}"/>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92" name="Tekstfelt 1991">
                    <a:extLst>
                      <a:ext uri="{FF2B5EF4-FFF2-40B4-BE49-F238E27FC236}">
                        <a16:creationId xmlns:a16="http://schemas.microsoft.com/office/drawing/2014/main" id="{035E44EA-8DC6-CA02-1B6E-09BD7960729D}"/>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93" name="Tekstfelt 1992">
                    <a:extLst>
                      <a:ext uri="{FF2B5EF4-FFF2-40B4-BE49-F238E27FC236}">
                        <a16:creationId xmlns:a16="http://schemas.microsoft.com/office/drawing/2014/main" id="{D63CFEE1-D679-4DAF-2B1B-6542C477FA94}"/>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94" name="Tekstfelt 1993">
                    <a:extLst>
                      <a:ext uri="{FF2B5EF4-FFF2-40B4-BE49-F238E27FC236}">
                        <a16:creationId xmlns:a16="http://schemas.microsoft.com/office/drawing/2014/main" id="{A9004E75-2BA2-2805-01AA-C8E0947F31CF}"/>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95" name="Tekstfelt 1994">
                    <a:extLst>
                      <a:ext uri="{FF2B5EF4-FFF2-40B4-BE49-F238E27FC236}">
                        <a16:creationId xmlns:a16="http://schemas.microsoft.com/office/drawing/2014/main" id="{A609E8EA-E952-49ED-E220-4E8020646D20}"/>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96" name="Tekstfelt 1995">
                    <a:extLst>
                      <a:ext uri="{FF2B5EF4-FFF2-40B4-BE49-F238E27FC236}">
                        <a16:creationId xmlns:a16="http://schemas.microsoft.com/office/drawing/2014/main" id="{863B98F1-E8A1-B4DC-7F6D-DE2637B57778}"/>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97" name="Tekstfelt 1996">
                    <a:extLst>
                      <a:ext uri="{FF2B5EF4-FFF2-40B4-BE49-F238E27FC236}">
                        <a16:creationId xmlns:a16="http://schemas.microsoft.com/office/drawing/2014/main" id="{5EC640A2-D96C-1861-C395-EF86CBD42545}"/>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98" name="Tekstfelt 1997">
                    <a:extLst>
                      <a:ext uri="{FF2B5EF4-FFF2-40B4-BE49-F238E27FC236}">
                        <a16:creationId xmlns:a16="http://schemas.microsoft.com/office/drawing/2014/main" id="{2B1D9FB2-9869-237E-4637-C9F4E2AB3DDB}"/>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99" name="Tekstfelt 1998">
                    <a:extLst>
                      <a:ext uri="{FF2B5EF4-FFF2-40B4-BE49-F238E27FC236}">
                        <a16:creationId xmlns:a16="http://schemas.microsoft.com/office/drawing/2014/main" id="{7E3E4389-4B33-480E-3C87-B54C204FED4A}"/>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00" name="Tekstfelt 1999">
                    <a:extLst>
                      <a:ext uri="{FF2B5EF4-FFF2-40B4-BE49-F238E27FC236}">
                        <a16:creationId xmlns:a16="http://schemas.microsoft.com/office/drawing/2014/main" id="{C5546D38-BEA7-47FA-F25C-BC3CBBB6850D}"/>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01" name="Tekstfelt 2000">
                    <a:extLst>
                      <a:ext uri="{FF2B5EF4-FFF2-40B4-BE49-F238E27FC236}">
                        <a16:creationId xmlns:a16="http://schemas.microsoft.com/office/drawing/2014/main" id="{6D737DB0-1B65-9FB4-7AA5-C46089A93AE8}"/>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02" name="Tekstfelt 2001">
                    <a:extLst>
                      <a:ext uri="{FF2B5EF4-FFF2-40B4-BE49-F238E27FC236}">
                        <a16:creationId xmlns:a16="http://schemas.microsoft.com/office/drawing/2014/main" id="{E147C33B-2D95-A12D-9A82-359E37617AD3}"/>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03" name="Tekstfelt 2002">
                    <a:extLst>
                      <a:ext uri="{FF2B5EF4-FFF2-40B4-BE49-F238E27FC236}">
                        <a16:creationId xmlns:a16="http://schemas.microsoft.com/office/drawing/2014/main" id="{1CA4F771-7208-6DD8-A7A3-99AC26712B1B}"/>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04" name="Tekstfelt 2003">
                    <a:extLst>
                      <a:ext uri="{FF2B5EF4-FFF2-40B4-BE49-F238E27FC236}">
                        <a16:creationId xmlns:a16="http://schemas.microsoft.com/office/drawing/2014/main" id="{2B071143-BD56-DDC1-1511-11CD4D443871}"/>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05" name="Tekstfelt 2004">
                    <a:extLst>
                      <a:ext uri="{FF2B5EF4-FFF2-40B4-BE49-F238E27FC236}">
                        <a16:creationId xmlns:a16="http://schemas.microsoft.com/office/drawing/2014/main" id="{473ECB55-8BAD-38E2-0164-EB80B51589B4}"/>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06" name="Tekstfelt 2005">
                    <a:extLst>
                      <a:ext uri="{FF2B5EF4-FFF2-40B4-BE49-F238E27FC236}">
                        <a16:creationId xmlns:a16="http://schemas.microsoft.com/office/drawing/2014/main" id="{EF20DEC6-243E-14D4-C643-C6F76185019B}"/>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07" name="Tekstfelt 2006">
                    <a:extLst>
                      <a:ext uri="{FF2B5EF4-FFF2-40B4-BE49-F238E27FC236}">
                        <a16:creationId xmlns:a16="http://schemas.microsoft.com/office/drawing/2014/main" id="{3BA29446-92B0-1CDD-3585-735B5BC29C5B}"/>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08" name="Tekstfelt 2007">
                    <a:extLst>
                      <a:ext uri="{FF2B5EF4-FFF2-40B4-BE49-F238E27FC236}">
                        <a16:creationId xmlns:a16="http://schemas.microsoft.com/office/drawing/2014/main" id="{36706C79-54BE-C1FE-3C01-D839CB3B1200}"/>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09" name="Tekstfelt 2008">
                    <a:extLst>
                      <a:ext uri="{FF2B5EF4-FFF2-40B4-BE49-F238E27FC236}">
                        <a16:creationId xmlns:a16="http://schemas.microsoft.com/office/drawing/2014/main" id="{8B82FE87-99CA-031C-2A9D-B77CD87519BC}"/>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10" name="Tekstfelt 2009">
                    <a:extLst>
                      <a:ext uri="{FF2B5EF4-FFF2-40B4-BE49-F238E27FC236}">
                        <a16:creationId xmlns:a16="http://schemas.microsoft.com/office/drawing/2014/main" id="{68A6461D-1338-C0DF-EAE3-DA91CFF51404}"/>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11" name="Tekstfelt 2010">
                    <a:extLst>
                      <a:ext uri="{FF2B5EF4-FFF2-40B4-BE49-F238E27FC236}">
                        <a16:creationId xmlns:a16="http://schemas.microsoft.com/office/drawing/2014/main" id="{5D678F69-F1D5-763E-CFDD-4D0C68F0DBD5}"/>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76" name="Tekstfelt 1975">
                  <a:extLst>
                    <a:ext uri="{FF2B5EF4-FFF2-40B4-BE49-F238E27FC236}">
                      <a16:creationId xmlns:a16="http://schemas.microsoft.com/office/drawing/2014/main" id="{E196F886-1F82-FD92-4BCA-DD1EE8BE2626}"/>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77" name="Tekstfelt 1976">
                  <a:extLst>
                    <a:ext uri="{FF2B5EF4-FFF2-40B4-BE49-F238E27FC236}">
                      <a16:creationId xmlns:a16="http://schemas.microsoft.com/office/drawing/2014/main" id="{E3F84EA3-5BFB-8724-DB4B-4EF9C7BE66BF}"/>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78" name="Tekstfelt 1977">
                  <a:extLst>
                    <a:ext uri="{FF2B5EF4-FFF2-40B4-BE49-F238E27FC236}">
                      <a16:creationId xmlns:a16="http://schemas.microsoft.com/office/drawing/2014/main" id="{822943FC-8000-7BF1-1F5D-D0E1082C03A0}"/>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9" name="Gruppe 1828">
                <a:extLst>
                  <a:ext uri="{FF2B5EF4-FFF2-40B4-BE49-F238E27FC236}">
                    <a16:creationId xmlns:a16="http://schemas.microsoft.com/office/drawing/2014/main" id="{4ACD9A6A-B372-B487-EAC0-0D5735E2329D}"/>
                  </a:ext>
                </a:extLst>
              </p:cNvPr>
              <p:cNvGrpSpPr/>
              <p:nvPr/>
            </p:nvGrpSpPr>
            <p:grpSpPr>
              <a:xfrm>
                <a:off x="1159795" y="1034606"/>
                <a:ext cx="641389" cy="5216305"/>
                <a:chOff x="2892468" y="1032983"/>
                <a:chExt cx="641389" cy="5216305"/>
              </a:xfrm>
            </p:grpSpPr>
            <p:grpSp>
              <p:nvGrpSpPr>
                <p:cNvPr id="1938" name="Gruppe 1937">
                  <a:extLst>
                    <a:ext uri="{FF2B5EF4-FFF2-40B4-BE49-F238E27FC236}">
                      <a16:creationId xmlns:a16="http://schemas.microsoft.com/office/drawing/2014/main" id="{1C97CAC4-1B45-F829-042C-14F8FEFFC1BD}"/>
                    </a:ext>
                  </a:extLst>
                </p:cNvPr>
                <p:cNvGrpSpPr/>
                <p:nvPr/>
              </p:nvGrpSpPr>
              <p:grpSpPr>
                <a:xfrm>
                  <a:off x="2892468" y="1032983"/>
                  <a:ext cx="641389" cy="5216305"/>
                  <a:chOff x="3475384" y="1188399"/>
                  <a:chExt cx="641389" cy="5216305"/>
                </a:xfrm>
              </p:grpSpPr>
              <p:sp>
                <p:nvSpPr>
                  <p:cNvPr id="1942" name="Tekstfelt 1941">
                    <a:extLst>
                      <a:ext uri="{FF2B5EF4-FFF2-40B4-BE49-F238E27FC236}">
                        <a16:creationId xmlns:a16="http://schemas.microsoft.com/office/drawing/2014/main" id="{A2BAB4E1-57A7-62E0-D1BD-F7905C31055F}"/>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43" name="Tekstfelt 1942">
                    <a:extLst>
                      <a:ext uri="{FF2B5EF4-FFF2-40B4-BE49-F238E27FC236}">
                        <a16:creationId xmlns:a16="http://schemas.microsoft.com/office/drawing/2014/main" id="{14E4D622-6574-A77E-879D-D88425A693F0}"/>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44" name="Tekstfelt 1943">
                    <a:extLst>
                      <a:ext uri="{FF2B5EF4-FFF2-40B4-BE49-F238E27FC236}">
                        <a16:creationId xmlns:a16="http://schemas.microsoft.com/office/drawing/2014/main" id="{41BC763D-121A-7A6B-1BE9-A0CA4BB329FF}"/>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45" name="Tekstfelt 1944">
                    <a:extLst>
                      <a:ext uri="{FF2B5EF4-FFF2-40B4-BE49-F238E27FC236}">
                        <a16:creationId xmlns:a16="http://schemas.microsoft.com/office/drawing/2014/main" id="{0B9D1663-E8A3-EA73-9C76-9F0F4BD47229}"/>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46" name="Tekstfelt 1945">
                    <a:extLst>
                      <a:ext uri="{FF2B5EF4-FFF2-40B4-BE49-F238E27FC236}">
                        <a16:creationId xmlns:a16="http://schemas.microsoft.com/office/drawing/2014/main" id="{D6CFCF41-C284-EFD3-5707-E8EC640D49E8}"/>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47" name="Tekstfelt 1946">
                    <a:extLst>
                      <a:ext uri="{FF2B5EF4-FFF2-40B4-BE49-F238E27FC236}">
                        <a16:creationId xmlns:a16="http://schemas.microsoft.com/office/drawing/2014/main" id="{D825FF5B-CB45-5169-16E1-6DCFA2177636}"/>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48" name="Tekstfelt 1947">
                    <a:extLst>
                      <a:ext uri="{FF2B5EF4-FFF2-40B4-BE49-F238E27FC236}">
                        <a16:creationId xmlns:a16="http://schemas.microsoft.com/office/drawing/2014/main" id="{40D55303-AC2A-7E8A-C806-26CB4EF721A3}"/>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49" name="Tekstfelt 1948">
                    <a:extLst>
                      <a:ext uri="{FF2B5EF4-FFF2-40B4-BE49-F238E27FC236}">
                        <a16:creationId xmlns:a16="http://schemas.microsoft.com/office/drawing/2014/main" id="{EE227FED-0554-7C48-A9FF-2953422B3479}"/>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50" name="Tekstfelt 1949">
                    <a:extLst>
                      <a:ext uri="{FF2B5EF4-FFF2-40B4-BE49-F238E27FC236}">
                        <a16:creationId xmlns:a16="http://schemas.microsoft.com/office/drawing/2014/main" id="{B2659F06-C829-5AD5-9484-F15E2C326403}"/>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51" name="Tekstfelt 1950">
                    <a:extLst>
                      <a:ext uri="{FF2B5EF4-FFF2-40B4-BE49-F238E27FC236}">
                        <a16:creationId xmlns:a16="http://schemas.microsoft.com/office/drawing/2014/main" id="{C593C561-8AD2-9141-8183-3F67731F7388}"/>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52" name="Tekstfelt 1951">
                    <a:extLst>
                      <a:ext uri="{FF2B5EF4-FFF2-40B4-BE49-F238E27FC236}">
                        <a16:creationId xmlns:a16="http://schemas.microsoft.com/office/drawing/2014/main" id="{633284BD-93E4-3D1B-25D6-ED354D2B6437}"/>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53" name="Tekstfelt 1952">
                    <a:extLst>
                      <a:ext uri="{FF2B5EF4-FFF2-40B4-BE49-F238E27FC236}">
                        <a16:creationId xmlns:a16="http://schemas.microsoft.com/office/drawing/2014/main" id="{796A5D38-9EB9-85A4-B224-E789F446A1FD}"/>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54" name="Tekstfelt 1953">
                    <a:extLst>
                      <a:ext uri="{FF2B5EF4-FFF2-40B4-BE49-F238E27FC236}">
                        <a16:creationId xmlns:a16="http://schemas.microsoft.com/office/drawing/2014/main" id="{1D1966CA-11EA-3BB2-89C6-DD004232969E}"/>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55" name="Tekstfelt 1954">
                    <a:extLst>
                      <a:ext uri="{FF2B5EF4-FFF2-40B4-BE49-F238E27FC236}">
                        <a16:creationId xmlns:a16="http://schemas.microsoft.com/office/drawing/2014/main" id="{A33D3C3E-FFE0-ED12-B405-AE362969DF31}"/>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56" name="Tekstfelt 1955">
                    <a:extLst>
                      <a:ext uri="{FF2B5EF4-FFF2-40B4-BE49-F238E27FC236}">
                        <a16:creationId xmlns:a16="http://schemas.microsoft.com/office/drawing/2014/main" id="{148D0EB2-64A2-581C-D1F6-4853784E3232}"/>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57" name="Tekstfelt 1956">
                    <a:extLst>
                      <a:ext uri="{FF2B5EF4-FFF2-40B4-BE49-F238E27FC236}">
                        <a16:creationId xmlns:a16="http://schemas.microsoft.com/office/drawing/2014/main" id="{80B65965-E0D6-9862-E7D4-2B6B3BBA3953}"/>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58" name="Tekstfelt 1957">
                    <a:extLst>
                      <a:ext uri="{FF2B5EF4-FFF2-40B4-BE49-F238E27FC236}">
                        <a16:creationId xmlns:a16="http://schemas.microsoft.com/office/drawing/2014/main" id="{F8E67393-F767-70C6-937E-8BB8F4E0DB0E}"/>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59" name="Tekstfelt 1958">
                    <a:extLst>
                      <a:ext uri="{FF2B5EF4-FFF2-40B4-BE49-F238E27FC236}">
                        <a16:creationId xmlns:a16="http://schemas.microsoft.com/office/drawing/2014/main" id="{F7D77491-E2FB-0F23-929F-1F4B0B8A04A1}"/>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60" name="Tekstfelt 1959">
                    <a:extLst>
                      <a:ext uri="{FF2B5EF4-FFF2-40B4-BE49-F238E27FC236}">
                        <a16:creationId xmlns:a16="http://schemas.microsoft.com/office/drawing/2014/main" id="{A35F7BAD-13CE-BA02-C7B9-2BA8029D245A}"/>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61" name="Tekstfelt 1960">
                    <a:extLst>
                      <a:ext uri="{FF2B5EF4-FFF2-40B4-BE49-F238E27FC236}">
                        <a16:creationId xmlns:a16="http://schemas.microsoft.com/office/drawing/2014/main" id="{C254ECF4-9AD7-AF38-86EF-5E60845EC460}"/>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62" name="Tekstfelt 1961">
                    <a:extLst>
                      <a:ext uri="{FF2B5EF4-FFF2-40B4-BE49-F238E27FC236}">
                        <a16:creationId xmlns:a16="http://schemas.microsoft.com/office/drawing/2014/main" id="{B29F4FDB-ADEA-5180-F4FC-D0BB9F91C065}"/>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63" name="Tekstfelt 1962">
                    <a:extLst>
                      <a:ext uri="{FF2B5EF4-FFF2-40B4-BE49-F238E27FC236}">
                        <a16:creationId xmlns:a16="http://schemas.microsoft.com/office/drawing/2014/main" id="{E140C5A9-D187-7E52-4456-39417B686705}"/>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64" name="Tekstfelt 1963">
                    <a:extLst>
                      <a:ext uri="{FF2B5EF4-FFF2-40B4-BE49-F238E27FC236}">
                        <a16:creationId xmlns:a16="http://schemas.microsoft.com/office/drawing/2014/main" id="{7A82A5C9-001B-8E73-1D39-D15756A5344E}"/>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65" name="Tekstfelt 1964">
                    <a:extLst>
                      <a:ext uri="{FF2B5EF4-FFF2-40B4-BE49-F238E27FC236}">
                        <a16:creationId xmlns:a16="http://schemas.microsoft.com/office/drawing/2014/main" id="{A2FFF805-E9C0-51A4-BFEC-A654EDA007C8}"/>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66" name="Tekstfelt 1965">
                    <a:extLst>
                      <a:ext uri="{FF2B5EF4-FFF2-40B4-BE49-F238E27FC236}">
                        <a16:creationId xmlns:a16="http://schemas.microsoft.com/office/drawing/2014/main" id="{239D2970-0559-366D-5879-634AB849C896}"/>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67" name="Tekstfelt 1966">
                    <a:extLst>
                      <a:ext uri="{FF2B5EF4-FFF2-40B4-BE49-F238E27FC236}">
                        <a16:creationId xmlns:a16="http://schemas.microsoft.com/office/drawing/2014/main" id="{35F2DB76-F4F4-47ED-843D-5BCE3C0C5BD6}"/>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68" name="Tekstfelt 1967">
                    <a:extLst>
                      <a:ext uri="{FF2B5EF4-FFF2-40B4-BE49-F238E27FC236}">
                        <a16:creationId xmlns:a16="http://schemas.microsoft.com/office/drawing/2014/main" id="{66304F1F-C52B-A668-3791-AED26A3EC0F3}"/>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69" name="Tekstfelt 1968">
                    <a:extLst>
                      <a:ext uri="{FF2B5EF4-FFF2-40B4-BE49-F238E27FC236}">
                        <a16:creationId xmlns:a16="http://schemas.microsoft.com/office/drawing/2014/main" id="{C7F4CEF4-5032-7D7A-4BA6-99086775CB0E}"/>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70" name="Tekstfelt 1969">
                    <a:extLst>
                      <a:ext uri="{FF2B5EF4-FFF2-40B4-BE49-F238E27FC236}">
                        <a16:creationId xmlns:a16="http://schemas.microsoft.com/office/drawing/2014/main" id="{EEB44BC1-E63A-18D9-8C85-934E59CB17EC}"/>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71" name="Tekstfelt 1970">
                    <a:extLst>
                      <a:ext uri="{FF2B5EF4-FFF2-40B4-BE49-F238E27FC236}">
                        <a16:creationId xmlns:a16="http://schemas.microsoft.com/office/drawing/2014/main" id="{ECFDAC4E-F989-67AE-8499-0F16C30765D3}"/>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72" name="Tekstfelt 1971">
                    <a:extLst>
                      <a:ext uri="{FF2B5EF4-FFF2-40B4-BE49-F238E27FC236}">
                        <a16:creationId xmlns:a16="http://schemas.microsoft.com/office/drawing/2014/main" id="{F805FA54-D18E-52D8-AAEB-D7FFB0F84F0B}"/>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973" name="Tekstfelt 1972">
                    <a:extLst>
                      <a:ext uri="{FF2B5EF4-FFF2-40B4-BE49-F238E27FC236}">
                        <a16:creationId xmlns:a16="http://schemas.microsoft.com/office/drawing/2014/main" id="{8AF36C8D-527D-B326-FFA8-DD88AC73CF5D}"/>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974" name="Tekstfelt 1973">
                    <a:extLst>
                      <a:ext uri="{FF2B5EF4-FFF2-40B4-BE49-F238E27FC236}">
                        <a16:creationId xmlns:a16="http://schemas.microsoft.com/office/drawing/2014/main" id="{81394164-86A8-CADB-02F4-15E350EB405F}"/>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39" name="Tekstfelt 1938">
                  <a:extLst>
                    <a:ext uri="{FF2B5EF4-FFF2-40B4-BE49-F238E27FC236}">
                      <a16:creationId xmlns:a16="http://schemas.microsoft.com/office/drawing/2014/main" id="{53EC5A5C-3E76-2F0D-E883-531ADED80D89}"/>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40" name="Tekstfelt 1939">
                  <a:extLst>
                    <a:ext uri="{FF2B5EF4-FFF2-40B4-BE49-F238E27FC236}">
                      <a16:creationId xmlns:a16="http://schemas.microsoft.com/office/drawing/2014/main" id="{A71BDAC3-8904-D360-A0BB-4D381817CAE9}"/>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41" name="Tekstfelt 1940">
                  <a:extLst>
                    <a:ext uri="{FF2B5EF4-FFF2-40B4-BE49-F238E27FC236}">
                      <a16:creationId xmlns:a16="http://schemas.microsoft.com/office/drawing/2014/main" id="{C57DF2E6-A6C4-BCF8-CBDC-A8FF71EE90E0}"/>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0" name="Gruppe 1829">
                <a:extLst>
                  <a:ext uri="{FF2B5EF4-FFF2-40B4-BE49-F238E27FC236}">
                    <a16:creationId xmlns:a16="http://schemas.microsoft.com/office/drawing/2014/main" id="{3D83FF8A-87AF-5D57-819D-E21060B1CB72}"/>
                  </a:ext>
                </a:extLst>
              </p:cNvPr>
              <p:cNvGrpSpPr/>
              <p:nvPr/>
            </p:nvGrpSpPr>
            <p:grpSpPr>
              <a:xfrm>
                <a:off x="732574" y="1038389"/>
                <a:ext cx="641389" cy="5216305"/>
                <a:chOff x="2892468" y="1032983"/>
                <a:chExt cx="641389" cy="5216305"/>
              </a:xfrm>
            </p:grpSpPr>
            <p:grpSp>
              <p:nvGrpSpPr>
                <p:cNvPr id="1901" name="Gruppe 1900">
                  <a:extLst>
                    <a:ext uri="{FF2B5EF4-FFF2-40B4-BE49-F238E27FC236}">
                      <a16:creationId xmlns:a16="http://schemas.microsoft.com/office/drawing/2014/main" id="{0420720D-B943-E3CE-45E5-7F1760D85416}"/>
                    </a:ext>
                  </a:extLst>
                </p:cNvPr>
                <p:cNvGrpSpPr/>
                <p:nvPr/>
              </p:nvGrpSpPr>
              <p:grpSpPr>
                <a:xfrm>
                  <a:off x="2892468" y="1032983"/>
                  <a:ext cx="641389" cy="5216305"/>
                  <a:chOff x="3475384" y="1188399"/>
                  <a:chExt cx="641389" cy="5216305"/>
                </a:xfrm>
              </p:grpSpPr>
              <p:sp>
                <p:nvSpPr>
                  <p:cNvPr id="1905" name="Tekstfelt 1904">
                    <a:extLst>
                      <a:ext uri="{FF2B5EF4-FFF2-40B4-BE49-F238E27FC236}">
                        <a16:creationId xmlns:a16="http://schemas.microsoft.com/office/drawing/2014/main" id="{C145FD3A-C31A-7D78-ABFB-004F370017C6}"/>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06" name="Tekstfelt 1905">
                    <a:extLst>
                      <a:ext uri="{FF2B5EF4-FFF2-40B4-BE49-F238E27FC236}">
                        <a16:creationId xmlns:a16="http://schemas.microsoft.com/office/drawing/2014/main" id="{4DE8E82E-AFB1-F0E1-0235-B811ACC53103}"/>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07" name="Tekstfelt 1906">
                    <a:extLst>
                      <a:ext uri="{FF2B5EF4-FFF2-40B4-BE49-F238E27FC236}">
                        <a16:creationId xmlns:a16="http://schemas.microsoft.com/office/drawing/2014/main" id="{587C41C4-90CD-A711-C32F-5955AA2027B6}"/>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08" name="Tekstfelt 1907">
                    <a:extLst>
                      <a:ext uri="{FF2B5EF4-FFF2-40B4-BE49-F238E27FC236}">
                        <a16:creationId xmlns:a16="http://schemas.microsoft.com/office/drawing/2014/main" id="{8CE48400-BC72-769E-B160-958248E5EA5B}"/>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09" name="Tekstfelt 1908">
                    <a:extLst>
                      <a:ext uri="{FF2B5EF4-FFF2-40B4-BE49-F238E27FC236}">
                        <a16:creationId xmlns:a16="http://schemas.microsoft.com/office/drawing/2014/main" id="{AEA48869-99D5-83D3-9013-E078F7F5DC75}"/>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10" name="Tekstfelt 1909">
                    <a:extLst>
                      <a:ext uri="{FF2B5EF4-FFF2-40B4-BE49-F238E27FC236}">
                        <a16:creationId xmlns:a16="http://schemas.microsoft.com/office/drawing/2014/main" id="{D75BB18B-F3DB-4517-5D15-2B5D78729997}"/>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11" name="Tekstfelt 1910">
                    <a:extLst>
                      <a:ext uri="{FF2B5EF4-FFF2-40B4-BE49-F238E27FC236}">
                        <a16:creationId xmlns:a16="http://schemas.microsoft.com/office/drawing/2014/main" id="{1B7AB330-4382-7322-952B-15D0B929DE7E}"/>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12" name="Tekstfelt 1911">
                    <a:extLst>
                      <a:ext uri="{FF2B5EF4-FFF2-40B4-BE49-F238E27FC236}">
                        <a16:creationId xmlns:a16="http://schemas.microsoft.com/office/drawing/2014/main" id="{15801BB3-4828-D25E-D369-103FD2E25B14}"/>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13" name="Tekstfelt 1912">
                    <a:extLst>
                      <a:ext uri="{FF2B5EF4-FFF2-40B4-BE49-F238E27FC236}">
                        <a16:creationId xmlns:a16="http://schemas.microsoft.com/office/drawing/2014/main" id="{B5A0890F-26D3-2B78-F1FD-93FF235F13CF}"/>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14" name="Tekstfelt 1913">
                    <a:extLst>
                      <a:ext uri="{FF2B5EF4-FFF2-40B4-BE49-F238E27FC236}">
                        <a16:creationId xmlns:a16="http://schemas.microsoft.com/office/drawing/2014/main" id="{2F316CEF-18C6-32E5-078D-081EFEF117F4}"/>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15" name="Tekstfelt 1914">
                    <a:extLst>
                      <a:ext uri="{FF2B5EF4-FFF2-40B4-BE49-F238E27FC236}">
                        <a16:creationId xmlns:a16="http://schemas.microsoft.com/office/drawing/2014/main" id="{94EA2BAA-6F0A-C936-F8EB-1035E1722FD4}"/>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16" name="Tekstfelt 1915">
                    <a:extLst>
                      <a:ext uri="{FF2B5EF4-FFF2-40B4-BE49-F238E27FC236}">
                        <a16:creationId xmlns:a16="http://schemas.microsoft.com/office/drawing/2014/main" id="{DC912CCA-D4C9-F72D-6575-79B66212231B}"/>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17" name="Tekstfelt 1916">
                    <a:extLst>
                      <a:ext uri="{FF2B5EF4-FFF2-40B4-BE49-F238E27FC236}">
                        <a16:creationId xmlns:a16="http://schemas.microsoft.com/office/drawing/2014/main" id="{0C2BE504-00DA-D201-0783-9E46C3E1086B}"/>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18" name="Tekstfelt 1917">
                    <a:extLst>
                      <a:ext uri="{FF2B5EF4-FFF2-40B4-BE49-F238E27FC236}">
                        <a16:creationId xmlns:a16="http://schemas.microsoft.com/office/drawing/2014/main" id="{729DF648-15AD-982E-FCFA-C8BE5544E221}"/>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19" name="Tekstfelt 1918">
                    <a:extLst>
                      <a:ext uri="{FF2B5EF4-FFF2-40B4-BE49-F238E27FC236}">
                        <a16:creationId xmlns:a16="http://schemas.microsoft.com/office/drawing/2014/main" id="{D3F5DCBA-355B-CACF-DA3F-0D6C19D4B7A0}"/>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20" name="Tekstfelt 1919">
                    <a:extLst>
                      <a:ext uri="{FF2B5EF4-FFF2-40B4-BE49-F238E27FC236}">
                        <a16:creationId xmlns:a16="http://schemas.microsoft.com/office/drawing/2014/main" id="{71AA862A-388E-5B87-EBF9-4641EC568CF6}"/>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21" name="Tekstfelt 1920">
                    <a:extLst>
                      <a:ext uri="{FF2B5EF4-FFF2-40B4-BE49-F238E27FC236}">
                        <a16:creationId xmlns:a16="http://schemas.microsoft.com/office/drawing/2014/main" id="{4004F24D-7238-CDA0-B4C6-D0788726E9AE}"/>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22" name="Tekstfelt 1921">
                    <a:extLst>
                      <a:ext uri="{FF2B5EF4-FFF2-40B4-BE49-F238E27FC236}">
                        <a16:creationId xmlns:a16="http://schemas.microsoft.com/office/drawing/2014/main" id="{3D3B14DD-8FFC-46C3-0CF7-39F44F2D685E}"/>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23" name="Tekstfelt 1922">
                    <a:extLst>
                      <a:ext uri="{FF2B5EF4-FFF2-40B4-BE49-F238E27FC236}">
                        <a16:creationId xmlns:a16="http://schemas.microsoft.com/office/drawing/2014/main" id="{C3FA1A07-4A59-791D-8FA9-8353B38F01E4}"/>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24" name="Tekstfelt 1923">
                    <a:extLst>
                      <a:ext uri="{FF2B5EF4-FFF2-40B4-BE49-F238E27FC236}">
                        <a16:creationId xmlns:a16="http://schemas.microsoft.com/office/drawing/2014/main" id="{AA62E406-7548-F987-C5C3-D8060C11B2B5}"/>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25" name="Tekstfelt 1924">
                    <a:extLst>
                      <a:ext uri="{FF2B5EF4-FFF2-40B4-BE49-F238E27FC236}">
                        <a16:creationId xmlns:a16="http://schemas.microsoft.com/office/drawing/2014/main" id="{5B142ECC-A259-6D35-48D6-9E50FAD7D4E8}"/>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26" name="Tekstfelt 1925">
                    <a:extLst>
                      <a:ext uri="{FF2B5EF4-FFF2-40B4-BE49-F238E27FC236}">
                        <a16:creationId xmlns:a16="http://schemas.microsoft.com/office/drawing/2014/main" id="{757BA463-7B38-B6C1-B83E-22FFE3E75286}"/>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27" name="Tekstfelt 1926">
                    <a:extLst>
                      <a:ext uri="{FF2B5EF4-FFF2-40B4-BE49-F238E27FC236}">
                        <a16:creationId xmlns:a16="http://schemas.microsoft.com/office/drawing/2014/main" id="{245256D8-00B4-A81C-1101-AD059D857C91}"/>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28" name="Tekstfelt 1927">
                    <a:extLst>
                      <a:ext uri="{FF2B5EF4-FFF2-40B4-BE49-F238E27FC236}">
                        <a16:creationId xmlns:a16="http://schemas.microsoft.com/office/drawing/2014/main" id="{E3BCD545-1564-CF7C-9526-5D71CD0F8326}"/>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29" name="Tekstfelt 1928">
                    <a:extLst>
                      <a:ext uri="{FF2B5EF4-FFF2-40B4-BE49-F238E27FC236}">
                        <a16:creationId xmlns:a16="http://schemas.microsoft.com/office/drawing/2014/main" id="{1DABABDC-1936-A197-0C0B-51204BE215B8}"/>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30" name="Tekstfelt 1929">
                    <a:extLst>
                      <a:ext uri="{FF2B5EF4-FFF2-40B4-BE49-F238E27FC236}">
                        <a16:creationId xmlns:a16="http://schemas.microsoft.com/office/drawing/2014/main" id="{4DC98F3A-BCF9-C45B-8787-2C626E427730}"/>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31" name="Tekstfelt 1930">
                    <a:extLst>
                      <a:ext uri="{FF2B5EF4-FFF2-40B4-BE49-F238E27FC236}">
                        <a16:creationId xmlns:a16="http://schemas.microsoft.com/office/drawing/2014/main" id="{40C16FE4-F76D-A8E4-1DF2-52B8A94F147F}"/>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32" name="Tekstfelt 1931">
                    <a:extLst>
                      <a:ext uri="{FF2B5EF4-FFF2-40B4-BE49-F238E27FC236}">
                        <a16:creationId xmlns:a16="http://schemas.microsoft.com/office/drawing/2014/main" id="{A4ABA127-C7F6-A94A-1DB9-4A19C00EE0E0}"/>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33" name="Tekstfelt 1932">
                    <a:extLst>
                      <a:ext uri="{FF2B5EF4-FFF2-40B4-BE49-F238E27FC236}">
                        <a16:creationId xmlns:a16="http://schemas.microsoft.com/office/drawing/2014/main" id="{2D56A119-EFE1-6712-42BD-D49D894F4B8A}"/>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34" name="Tekstfelt 1933">
                    <a:extLst>
                      <a:ext uri="{FF2B5EF4-FFF2-40B4-BE49-F238E27FC236}">
                        <a16:creationId xmlns:a16="http://schemas.microsoft.com/office/drawing/2014/main" id="{2615A917-6F73-2DFD-9720-26F9B7D9B426}"/>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35" name="Tekstfelt 1934">
                    <a:extLst>
                      <a:ext uri="{FF2B5EF4-FFF2-40B4-BE49-F238E27FC236}">
                        <a16:creationId xmlns:a16="http://schemas.microsoft.com/office/drawing/2014/main" id="{9FC384F2-5850-EFF0-A6FB-1FC6073A6CAF}"/>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36" name="Tekstfelt 1935">
                    <a:extLst>
                      <a:ext uri="{FF2B5EF4-FFF2-40B4-BE49-F238E27FC236}">
                        <a16:creationId xmlns:a16="http://schemas.microsoft.com/office/drawing/2014/main" id="{803A952D-F84B-47BF-B622-9D4222EBEEF8}"/>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37" name="Tekstfelt 1936">
                    <a:extLst>
                      <a:ext uri="{FF2B5EF4-FFF2-40B4-BE49-F238E27FC236}">
                        <a16:creationId xmlns:a16="http://schemas.microsoft.com/office/drawing/2014/main" id="{8F620FF5-277C-7C26-79F4-838FB823CC76}"/>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902" name="Tekstfelt 1901">
                  <a:extLst>
                    <a:ext uri="{FF2B5EF4-FFF2-40B4-BE49-F238E27FC236}">
                      <a16:creationId xmlns:a16="http://schemas.microsoft.com/office/drawing/2014/main" id="{BD1B5419-4AAF-B16B-8689-1C5D4D23A6DF}"/>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03" name="Tekstfelt 1902">
                  <a:extLst>
                    <a:ext uri="{FF2B5EF4-FFF2-40B4-BE49-F238E27FC236}">
                      <a16:creationId xmlns:a16="http://schemas.microsoft.com/office/drawing/2014/main" id="{DCD2136D-F64D-99E2-0ED6-E0FF61B5E00F}"/>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04" name="Tekstfelt 1903">
                  <a:extLst>
                    <a:ext uri="{FF2B5EF4-FFF2-40B4-BE49-F238E27FC236}">
                      <a16:creationId xmlns:a16="http://schemas.microsoft.com/office/drawing/2014/main" id="{E16BFBB9-5052-07B9-4898-87280758402A}"/>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1" name="Gruppe 1830">
                <a:extLst>
                  <a:ext uri="{FF2B5EF4-FFF2-40B4-BE49-F238E27FC236}">
                    <a16:creationId xmlns:a16="http://schemas.microsoft.com/office/drawing/2014/main" id="{C12374AC-E2B4-3EAC-D95F-503F9AB15364}"/>
                  </a:ext>
                </a:extLst>
              </p:cNvPr>
              <p:cNvGrpSpPr/>
              <p:nvPr/>
            </p:nvGrpSpPr>
            <p:grpSpPr>
              <a:xfrm>
                <a:off x="286844" y="1475337"/>
                <a:ext cx="641389" cy="4783755"/>
                <a:chOff x="2892468" y="1465533"/>
                <a:chExt cx="641389" cy="4783755"/>
              </a:xfrm>
            </p:grpSpPr>
            <p:grpSp>
              <p:nvGrpSpPr>
                <p:cNvPr id="1867" name="Gruppe 1866">
                  <a:extLst>
                    <a:ext uri="{FF2B5EF4-FFF2-40B4-BE49-F238E27FC236}">
                      <a16:creationId xmlns:a16="http://schemas.microsoft.com/office/drawing/2014/main" id="{FD8FD7EA-606B-9A46-0B7D-461B3B777771}"/>
                    </a:ext>
                  </a:extLst>
                </p:cNvPr>
                <p:cNvGrpSpPr/>
                <p:nvPr/>
              </p:nvGrpSpPr>
              <p:grpSpPr>
                <a:xfrm>
                  <a:off x="2892468" y="1465533"/>
                  <a:ext cx="641389" cy="4783755"/>
                  <a:chOff x="3475384" y="1620949"/>
                  <a:chExt cx="641389" cy="4783755"/>
                </a:xfrm>
              </p:grpSpPr>
              <p:sp>
                <p:nvSpPr>
                  <p:cNvPr id="1871" name="Tekstfelt 1870">
                    <a:extLst>
                      <a:ext uri="{FF2B5EF4-FFF2-40B4-BE49-F238E27FC236}">
                        <a16:creationId xmlns:a16="http://schemas.microsoft.com/office/drawing/2014/main" id="{F4E2F2A0-8A4A-721E-C727-1645288B8BCF}"/>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72" name="Tekstfelt 1871">
                    <a:extLst>
                      <a:ext uri="{FF2B5EF4-FFF2-40B4-BE49-F238E27FC236}">
                        <a16:creationId xmlns:a16="http://schemas.microsoft.com/office/drawing/2014/main" id="{C5D7ED04-BE49-E57E-2292-DA0F21EBFACA}"/>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73" name="Tekstfelt 1872">
                    <a:extLst>
                      <a:ext uri="{FF2B5EF4-FFF2-40B4-BE49-F238E27FC236}">
                        <a16:creationId xmlns:a16="http://schemas.microsoft.com/office/drawing/2014/main" id="{644FAFCF-B072-A6BD-6F8C-B1759A5FE670}"/>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74" name="Tekstfelt 1873">
                    <a:extLst>
                      <a:ext uri="{FF2B5EF4-FFF2-40B4-BE49-F238E27FC236}">
                        <a16:creationId xmlns:a16="http://schemas.microsoft.com/office/drawing/2014/main" id="{F830D397-8DAE-717E-36B2-81ED3C2DA4AB}"/>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75" name="Tekstfelt 1874">
                    <a:extLst>
                      <a:ext uri="{FF2B5EF4-FFF2-40B4-BE49-F238E27FC236}">
                        <a16:creationId xmlns:a16="http://schemas.microsoft.com/office/drawing/2014/main" id="{DA561053-0586-4FB2-6A37-84EDB5639620}"/>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76" name="Tekstfelt 1875">
                    <a:extLst>
                      <a:ext uri="{FF2B5EF4-FFF2-40B4-BE49-F238E27FC236}">
                        <a16:creationId xmlns:a16="http://schemas.microsoft.com/office/drawing/2014/main" id="{F08EE1EC-68B2-2E36-136B-0F99E3AFB52F}"/>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77" name="Tekstfelt 1876">
                    <a:extLst>
                      <a:ext uri="{FF2B5EF4-FFF2-40B4-BE49-F238E27FC236}">
                        <a16:creationId xmlns:a16="http://schemas.microsoft.com/office/drawing/2014/main" id="{C0D56927-321D-603A-1FC2-11FE6E9AC9B5}"/>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78" name="Tekstfelt 1877">
                    <a:extLst>
                      <a:ext uri="{FF2B5EF4-FFF2-40B4-BE49-F238E27FC236}">
                        <a16:creationId xmlns:a16="http://schemas.microsoft.com/office/drawing/2014/main" id="{089ABA53-7FF0-CA2E-EE87-10E36CAF8C78}"/>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79" name="Tekstfelt 1878">
                    <a:extLst>
                      <a:ext uri="{FF2B5EF4-FFF2-40B4-BE49-F238E27FC236}">
                        <a16:creationId xmlns:a16="http://schemas.microsoft.com/office/drawing/2014/main" id="{E5F3A707-1E3B-3DE4-1005-7ABA5561E1DC}"/>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80" name="Tekstfelt 1879">
                    <a:extLst>
                      <a:ext uri="{FF2B5EF4-FFF2-40B4-BE49-F238E27FC236}">
                        <a16:creationId xmlns:a16="http://schemas.microsoft.com/office/drawing/2014/main" id="{A5E71924-9607-4FC4-DE9C-DEDE31672747}"/>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81" name="Tekstfelt 1880">
                    <a:extLst>
                      <a:ext uri="{FF2B5EF4-FFF2-40B4-BE49-F238E27FC236}">
                        <a16:creationId xmlns:a16="http://schemas.microsoft.com/office/drawing/2014/main" id="{CC7137E4-D60A-6D25-3752-981F440C20A5}"/>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82" name="Tekstfelt 1881">
                    <a:extLst>
                      <a:ext uri="{FF2B5EF4-FFF2-40B4-BE49-F238E27FC236}">
                        <a16:creationId xmlns:a16="http://schemas.microsoft.com/office/drawing/2014/main" id="{C28531BA-850F-325B-532A-396F90C4B233}"/>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83" name="Tekstfelt 1882">
                    <a:extLst>
                      <a:ext uri="{FF2B5EF4-FFF2-40B4-BE49-F238E27FC236}">
                        <a16:creationId xmlns:a16="http://schemas.microsoft.com/office/drawing/2014/main" id="{A8DC2737-AC6D-ED56-B40C-4AEA8A4C0BA9}"/>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84" name="Tekstfelt 1883">
                    <a:extLst>
                      <a:ext uri="{FF2B5EF4-FFF2-40B4-BE49-F238E27FC236}">
                        <a16:creationId xmlns:a16="http://schemas.microsoft.com/office/drawing/2014/main" id="{EE935963-5C61-D873-7552-59576189C004}"/>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85" name="Tekstfelt 1884">
                    <a:extLst>
                      <a:ext uri="{FF2B5EF4-FFF2-40B4-BE49-F238E27FC236}">
                        <a16:creationId xmlns:a16="http://schemas.microsoft.com/office/drawing/2014/main" id="{3E4DBC92-4AE0-AD47-918F-A0306F220AD9}"/>
                      </a:ext>
                    </a:extLst>
                  </p:cNvPr>
                  <p:cNvSpPr txBox="1"/>
                  <p:nvPr/>
                </p:nvSpPr>
                <p:spPr>
                  <a:xfrm>
                    <a:off x="3502242" y="3790057"/>
                    <a:ext cx="518091"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86" name="Tekstfelt 1885">
                    <a:extLst>
                      <a:ext uri="{FF2B5EF4-FFF2-40B4-BE49-F238E27FC236}">
                        <a16:creationId xmlns:a16="http://schemas.microsoft.com/office/drawing/2014/main" id="{02E66C98-F85F-6DA0-996D-79AF80D6D131}"/>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87" name="Tekstfelt 1886">
                    <a:extLst>
                      <a:ext uri="{FF2B5EF4-FFF2-40B4-BE49-F238E27FC236}">
                        <a16:creationId xmlns:a16="http://schemas.microsoft.com/office/drawing/2014/main" id="{16941A25-61D0-F412-8CAF-AAAD2A31EE75}"/>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88" name="Tekstfelt 1887">
                    <a:extLst>
                      <a:ext uri="{FF2B5EF4-FFF2-40B4-BE49-F238E27FC236}">
                        <a16:creationId xmlns:a16="http://schemas.microsoft.com/office/drawing/2014/main" id="{1A40C447-7331-A0CF-6520-0DC617ED8B98}"/>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89" name="Tekstfelt 1888">
                    <a:extLst>
                      <a:ext uri="{FF2B5EF4-FFF2-40B4-BE49-F238E27FC236}">
                        <a16:creationId xmlns:a16="http://schemas.microsoft.com/office/drawing/2014/main" id="{4E6B6AFD-C59B-3A65-348C-8529CBA58586}"/>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90" name="Tekstfelt 1889">
                    <a:extLst>
                      <a:ext uri="{FF2B5EF4-FFF2-40B4-BE49-F238E27FC236}">
                        <a16:creationId xmlns:a16="http://schemas.microsoft.com/office/drawing/2014/main" id="{8B4684A2-2F55-7027-03A0-D5D3A9D32C6D}"/>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91" name="Tekstfelt 1890">
                    <a:extLst>
                      <a:ext uri="{FF2B5EF4-FFF2-40B4-BE49-F238E27FC236}">
                        <a16:creationId xmlns:a16="http://schemas.microsoft.com/office/drawing/2014/main" id="{6D56CD71-1C64-23B9-461C-124780937332}"/>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92" name="Tekstfelt 1891">
                    <a:extLst>
                      <a:ext uri="{FF2B5EF4-FFF2-40B4-BE49-F238E27FC236}">
                        <a16:creationId xmlns:a16="http://schemas.microsoft.com/office/drawing/2014/main" id="{BBF2288F-CB10-630B-64D1-FED01398755E}"/>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93" name="Tekstfelt 1892">
                    <a:extLst>
                      <a:ext uri="{FF2B5EF4-FFF2-40B4-BE49-F238E27FC236}">
                        <a16:creationId xmlns:a16="http://schemas.microsoft.com/office/drawing/2014/main" id="{240D854E-FA6F-B6B8-3C99-4B6C91DC741C}"/>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94" name="Tekstfelt 1893">
                    <a:extLst>
                      <a:ext uri="{FF2B5EF4-FFF2-40B4-BE49-F238E27FC236}">
                        <a16:creationId xmlns:a16="http://schemas.microsoft.com/office/drawing/2014/main" id="{8DC7787B-4ED0-8298-7BF6-B4F977AEBC73}"/>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95" name="Tekstfelt 1894">
                    <a:extLst>
                      <a:ext uri="{FF2B5EF4-FFF2-40B4-BE49-F238E27FC236}">
                        <a16:creationId xmlns:a16="http://schemas.microsoft.com/office/drawing/2014/main" id="{F551B381-184F-F302-AF5B-D4D5D3041A1B}"/>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96" name="Tekstfelt 1895">
                    <a:extLst>
                      <a:ext uri="{FF2B5EF4-FFF2-40B4-BE49-F238E27FC236}">
                        <a16:creationId xmlns:a16="http://schemas.microsoft.com/office/drawing/2014/main" id="{3BBFFCD2-BC87-4F4B-3755-24761E20C83D}"/>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97" name="Tekstfelt 1896">
                    <a:extLst>
                      <a:ext uri="{FF2B5EF4-FFF2-40B4-BE49-F238E27FC236}">
                        <a16:creationId xmlns:a16="http://schemas.microsoft.com/office/drawing/2014/main" id="{04B28E3D-A9FE-09E6-FD19-B3FC13B26C4D}"/>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898" name="Tekstfelt 1897">
                    <a:extLst>
                      <a:ext uri="{FF2B5EF4-FFF2-40B4-BE49-F238E27FC236}">
                        <a16:creationId xmlns:a16="http://schemas.microsoft.com/office/drawing/2014/main" id="{BB66D46F-E6A1-7539-65F6-7ECA84D56A9B}"/>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899" name="Tekstfelt 1898">
                    <a:extLst>
                      <a:ext uri="{FF2B5EF4-FFF2-40B4-BE49-F238E27FC236}">
                        <a16:creationId xmlns:a16="http://schemas.microsoft.com/office/drawing/2014/main" id="{4E77E9D6-F43A-E7EC-7594-11ABB4BF8D98}"/>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00" name="Tekstfelt 1899">
                    <a:extLst>
                      <a:ext uri="{FF2B5EF4-FFF2-40B4-BE49-F238E27FC236}">
                        <a16:creationId xmlns:a16="http://schemas.microsoft.com/office/drawing/2014/main" id="{FB806B0C-A58D-F64A-3BBD-FEA5B4CE6FDE}"/>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68" name="Tekstfelt 1867">
                  <a:extLst>
                    <a:ext uri="{FF2B5EF4-FFF2-40B4-BE49-F238E27FC236}">
                      <a16:creationId xmlns:a16="http://schemas.microsoft.com/office/drawing/2014/main" id="{AB2E6451-8EF1-56F2-4D52-9584A5104772}"/>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69" name="Tekstfelt 1868">
                  <a:extLst>
                    <a:ext uri="{FF2B5EF4-FFF2-40B4-BE49-F238E27FC236}">
                      <a16:creationId xmlns:a16="http://schemas.microsoft.com/office/drawing/2014/main" id="{FB70699B-8CEF-78A8-FAE1-C030068DDEBA}"/>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70" name="Tekstfelt 1869">
                  <a:extLst>
                    <a:ext uri="{FF2B5EF4-FFF2-40B4-BE49-F238E27FC236}">
                      <a16:creationId xmlns:a16="http://schemas.microsoft.com/office/drawing/2014/main" id="{21DA82C9-AF37-351D-1E4F-A683CDBE1F26}"/>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2" name="Gruppe 1831">
                <a:extLst>
                  <a:ext uri="{FF2B5EF4-FFF2-40B4-BE49-F238E27FC236}">
                    <a16:creationId xmlns:a16="http://schemas.microsoft.com/office/drawing/2014/main" id="{8AB65A72-1681-8195-A34D-A56765313A98}"/>
                  </a:ext>
                </a:extLst>
              </p:cNvPr>
              <p:cNvGrpSpPr/>
              <p:nvPr/>
            </p:nvGrpSpPr>
            <p:grpSpPr>
              <a:xfrm>
                <a:off x="-136438" y="1476215"/>
                <a:ext cx="641389" cy="4783755"/>
                <a:chOff x="2892468" y="1465533"/>
                <a:chExt cx="641389" cy="4783755"/>
              </a:xfrm>
            </p:grpSpPr>
            <p:grpSp>
              <p:nvGrpSpPr>
                <p:cNvPr id="1833" name="Gruppe 1832">
                  <a:extLst>
                    <a:ext uri="{FF2B5EF4-FFF2-40B4-BE49-F238E27FC236}">
                      <a16:creationId xmlns:a16="http://schemas.microsoft.com/office/drawing/2014/main" id="{2C33E58A-0ABB-5B90-A7DE-0AE3517F3A36}"/>
                    </a:ext>
                  </a:extLst>
                </p:cNvPr>
                <p:cNvGrpSpPr/>
                <p:nvPr/>
              </p:nvGrpSpPr>
              <p:grpSpPr>
                <a:xfrm>
                  <a:off x="2892468" y="1465533"/>
                  <a:ext cx="641389" cy="4783755"/>
                  <a:chOff x="3475384" y="1620949"/>
                  <a:chExt cx="641389" cy="4783755"/>
                </a:xfrm>
              </p:grpSpPr>
              <p:sp>
                <p:nvSpPr>
                  <p:cNvPr id="1837" name="Tekstfelt 1836">
                    <a:extLst>
                      <a:ext uri="{FF2B5EF4-FFF2-40B4-BE49-F238E27FC236}">
                        <a16:creationId xmlns:a16="http://schemas.microsoft.com/office/drawing/2014/main" id="{A788E756-9970-00B3-B6A8-E36199419E79}"/>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38" name="Tekstfelt 1837">
                    <a:extLst>
                      <a:ext uri="{FF2B5EF4-FFF2-40B4-BE49-F238E27FC236}">
                        <a16:creationId xmlns:a16="http://schemas.microsoft.com/office/drawing/2014/main" id="{12D53F81-B737-6E44-27B3-21914EAD5E90}"/>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39" name="Tekstfelt 1838">
                    <a:extLst>
                      <a:ext uri="{FF2B5EF4-FFF2-40B4-BE49-F238E27FC236}">
                        <a16:creationId xmlns:a16="http://schemas.microsoft.com/office/drawing/2014/main" id="{686EF78C-CE26-97E7-2F8B-185AD3B695B5}"/>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40" name="Tekstfelt 1839">
                    <a:extLst>
                      <a:ext uri="{FF2B5EF4-FFF2-40B4-BE49-F238E27FC236}">
                        <a16:creationId xmlns:a16="http://schemas.microsoft.com/office/drawing/2014/main" id="{7973315C-B052-F2FE-511E-71B42C53C762}"/>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41" name="Tekstfelt 1840">
                    <a:extLst>
                      <a:ext uri="{FF2B5EF4-FFF2-40B4-BE49-F238E27FC236}">
                        <a16:creationId xmlns:a16="http://schemas.microsoft.com/office/drawing/2014/main" id="{3D98A60C-92E3-F8EA-6A78-AB919E86140E}"/>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42" name="Tekstfelt 1841">
                    <a:extLst>
                      <a:ext uri="{FF2B5EF4-FFF2-40B4-BE49-F238E27FC236}">
                        <a16:creationId xmlns:a16="http://schemas.microsoft.com/office/drawing/2014/main" id="{1AC8999F-38B8-C02D-C2EC-8BE296BD5F7D}"/>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43" name="Tekstfelt 1842">
                    <a:extLst>
                      <a:ext uri="{FF2B5EF4-FFF2-40B4-BE49-F238E27FC236}">
                        <a16:creationId xmlns:a16="http://schemas.microsoft.com/office/drawing/2014/main" id="{E7E217E8-7B1E-0132-4360-5EC57F485CA4}"/>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44" name="Tekstfelt 1843">
                    <a:extLst>
                      <a:ext uri="{FF2B5EF4-FFF2-40B4-BE49-F238E27FC236}">
                        <a16:creationId xmlns:a16="http://schemas.microsoft.com/office/drawing/2014/main" id="{E2CD3133-4110-7A2F-5238-910DA4DA183F}"/>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45" name="Tekstfelt 1844">
                    <a:extLst>
                      <a:ext uri="{FF2B5EF4-FFF2-40B4-BE49-F238E27FC236}">
                        <a16:creationId xmlns:a16="http://schemas.microsoft.com/office/drawing/2014/main" id="{4A9DDD44-FF15-5FAE-46EA-9D752F913E4F}"/>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46" name="Tekstfelt 1845">
                    <a:extLst>
                      <a:ext uri="{FF2B5EF4-FFF2-40B4-BE49-F238E27FC236}">
                        <a16:creationId xmlns:a16="http://schemas.microsoft.com/office/drawing/2014/main" id="{0A69AD71-8955-75DA-C74C-B0FD4E34755A}"/>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47" name="Tekstfelt 1846">
                    <a:extLst>
                      <a:ext uri="{FF2B5EF4-FFF2-40B4-BE49-F238E27FC236}">
                        <a16:creationId xmlns:a16="http://schemas.microsoft.com/office/drawing/2014/main" id="{21AC4793-AA15-90DE-6D46-42C16CE29ED3}"/>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48" name="Tekstfelt 1847">
                    <a:extLst>
                      <a:ext uri="{FF2B5EF4-FFF2-40B4-BE49-F238E27FC236}">
                        <a16:creationId xmlns:a16="http://schemas.microsoft.com/office/drawing/2014/main" id="{2F8457F5-A751-07CA-6F03-8D8EA7F9976D}"/>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49" name="Tekstfelt 1848">
                    <a:extLst>
                      <a:ext uri="{FF2B5EF4-FFF2-40B4-BE49-F238E27FC236}">
                        <a16:creationId xmlns:a16="http://schemas.microsoft.com/office/drawing/2014/main" id="{D19323D7-CD24-881E-B229-9C14BB9AA18E}"/>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50" name="Tekstfelt 1849">
                    <a:extLst>
                      <a:ext uri="{FF2B5EF4-FFF2-40B4-BE49-F238E27FC236}">
                        <a16:creationId xmlns:a16="http://schemas.microsoft.com/office/drawing/2014/main" id="{F9ACDCD7-8355-D7E6-7041-33053A8B7570}"/>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51" name="Tekstfelt 1850">
                    <a:extLst>
                      <a:ext uri="{FF2B5EF4-FFF2-40B4-BE49-F238E27FC236}">
                        <a16:creationId xmlns:a16="http://schemas.microsoft.com/office/drawing/2014/main" id="{F5E6B993-11B4-76E8-B29C-4207D42F96C0}"/>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52" name="Tekstfelt 1851">
                    <a:extLst>
                      <a:ext uri="{FF2B5EF4-FFF2-40B4-BE49-F238E27FC236}">
                        <a16:creationId xmlns:a16="http://schemas.microsoft.com/office/drawing/2014/main" id="{900789B4-8181-D7C0-CA74-E6D62400A33E}"/>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53" name="Tekstfelt 1852">
                    <a:extLst>
                      <a:ext uri="{FF2B5EF4-FFF2-40B4-BE49-F238E27FC236}">
                        <a16:creationId xmlns:a16="http://schemas.microsoft.com/office/drawing/2014/main" id="{CA76277B-CDA5-A228-7BBA-A7A0B5464938}"/>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54" name="Tekstfelt 1853">
                    <a:extLst>
                      <a:ext uri="{FF2B5EF4-FFF2-40B4-BE49-F238E27FC236}">
                        <a16:creationId xmlns:a16="http://schemas.microsoft.com/office/drawing/2014/main" id="{471F81B3-F957-386E-B447-53EB740E1B9B}"/>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55" name="Tekstfelt 1854">
                    <a:extLst>
                      <a:ext uri="{FF2B5EF4-FFF2-40B4-BE49-F238E27FC236}">
                        <a16:creationId xmlns:a16="http://schemas.microsoft.com/office/drawing/2014/main" id="{46D6EC2F-24E5-8F48-5E16-0FB18EDBF93E}"/>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56" name="Tekstfelt 1855">
                    <a:extLst>
                      <a:ext uri="{FF2B5EF4-FFF2-40B4-BE49-F238E27FC236}">
                        <a16:creationId xmlns:a16="http://schemas.microsoft.com/office/drawing/2014/main" id="{2DAC9893-2827-399E-F3B7-AC3DA0AD6F1F}"/>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57" name="Tekstfelt 1856">
                    <a:extLst>
                      <a:ext uri="{FF2B5EF4-FFF2-40B4-BE49-F238E27FC236}">
                        <a16:creationId xmlns:a16="http://schemas.microsoft.com/office/drawing/2014/main" id="{F5FA3E8C-D0F1-8FA1-1F17-A760C529CF7F}"/>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58" name="Tekstfelt 1857">
                    <a:extLst>
                      <a:ext uri="{FF2B5EF4-FFF2-40B4-BE49-F238E27FC236}">
                        <a16:creationId xmlns:a16="http://schemas.microsoft.com/office/drawing/2014/main" id="{897EA3B6-69FF-9B45-2A69-AF9F35EC326C}"/>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59" name="Tekstfelt 1858">
                    <a:extLst>
                      <a:ext uri="{FF2B5EF4-FFF2-40B4-BE49-F238E27FC236}">
                        <a16:creationId xmlns:a16="http://schemas.microsoft.com/office/drawing/2014/main" id="{DBB299FC-7DC6-893C-D958-5750E4AD0202}"/>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60" name="Tekstfelt 1859">
                    <a:extLst>
                      <a:ext uri="{FF2B5EF4-FFF2-40B4-BE49-F238E27FC236}">
                        <a16:creationId xmlns:a16="http://schemas.microsoft.com/office/drawing/2014/main" id="{F85B8D31-92E8-4A5D-6774-E290EC7EFCD3}"/>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61" name="Tekstfelt 1860">
                    <a:extLst>
                      <a:ext uri="{FF2B5EF4-FFF2-40B4-BE49-F238E27FC236}">
                        <a16:creationId xmlns:a16="http://schemas.microsoft.com/office/drawing/2014/main" id="{3FA64E44-CEC9-29C6-AE50-330517EA1F83}"/>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62" name="Tekstfelt 1861">
                    <a:extLst>
                      <a:ext uri="{FF2B5EF4-FFF2-40B4-BE49-F238E27FC236}">
                        <a16:creationId xmlns:a16="http://schemas.microsoft.com/office/drawing/2014/main" id="{ECFB3E4F-8655-88C6-D003-409F5F5CE43B}"/>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63" name="Tekstfelt 1862">
                    <a:extLst>
                      <a:ext uri="{FF2B5EF4-FFF2-40B4-BE49-F238E27FC236}">
                        <a16:creationId xmlns:a16="http://schemas.microsoft.com/office/drawing/2014/main" id="{51473C3A-5DEF-F529-D777-93AE6D179CDC}"/>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864" name="Tekstfelt 1863">
                    <a:extLst>
                      <a:ext uri="{FF2B5EF4-FFF2-40B4-BE49-F238E27FC236}">
                        <a16:creationId xmlns:a16="http://schemas.microsoft.com/office/drawing/2014/main" id="{70F1A05F-010B-3E99-81DC-B5F5333D31B1}"/>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865" name="Tekstfelt 1864">
                    <a:extLst>
                      <a:ext uri="{FF2B5EF4-FFF2-40B4-BE49-F238E27FC236}">
                        <a16:creationId xmlns:a16="http://schemas.microsoft.com/office/drawing/2014/main" id="{94509DB1-52F5-DA6A-B0F8-5749FBFEB854}"/>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866" name="Tekstfelt 1865">
                    <a:extLst>
                      <a:ext uri="{FF2B5EF4-FFF2-40B4-BE49-F238E27FC236}">
                        <a16:creationId xmlns:a16="http://schemas.microsoft.com/office/drawing/2014/main" id="{6728969F-53AC-A0A2-4A36-703796397F4C}"/>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34" name="Tekstfelt 1833">
                  <a:extLst>
                    <a:ext uri="{FF2B5EF4-FFF2-40B4-BE49-F238E27FC236}">
                      <a16:creationId xmlns:a16="http://schemas.microsoft.com/office/drawing/2014/main" id="{D17A7916-A09E-010D-DD45-F59B21D2EBE6}"/>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35" name="Tekstfelt 1834">
                  <a:extLst>
                    <a:ext uri="{FF2B5EF4-FFF2-40B4-BE49-F238E27FC236}">
                      <a16:creationId xmlns:a16="http://schemas.microsoft.com/office/drawing/2014/main" id="{83874B70-1444-2307-CF56-CF43E2C0B6D6}"/>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36" name="Tekstfelt 1835">
                  <a:extLst>
                    <a:ext uri="{FF2B5EF4-FFF2-40B4-BE49-F238E27FC236}">
                      <a16:creationId xmlns:a16="http://schemas.microsoft.com/office/drawing/2014/main" id="{E9A609B5-A331-D835-B4AC-CAA9310C1044}"/>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grpSp>
          <p:nvGrpSpPr>
            <p:cNvPr id="1639" name="Gruppe 1638">
              <a:extLst>
                <a:ext uri="{FF2B5EF4-FFF2-40B4-BE49-F238E27FC236}">
                  <a16:creationId xmlns:a16="http://schemas.microsoft.com/office/drawing/2014/main" id="{FF31F898-136F-9435-591E-67780C796BB6}"/>
                </a:ext>
              </a:extLst>
            </p:cNvPr>
            <p:cNvGrpSpPr/>
            <p:nvPr/>
          </p:nvGrpSpPr>
          <p:grpSpPr>
            <a:xfrm>
              <a:off x="5963854" y="1104575"/>
              <a:ext cx="370381" cy="4993054"/>
              <a:chOff x="2872610" y="306025"/>
              <a:chExt cx="370381" cy="4993054"/>
            </a:xfrm>
          </p:grpSpPr>
          <p:grpSp>
            <p:nvGrpSpPr>
              <p:cNvPr id="1792" name="Gruppe 1791">
                <a:extLst>
                  <a:ext uri="{FF2B5EF4-FFF2-40B4-BE49-F238E27FC236}">
                    <a16:creationId xmlns:a16="http://schemas.microsoft.com/office/drawing/2014/main" id="{DEA9CB59-5B22-9E83-D892-A3A86DB6B248}"/>
                  </a:ext>
                </a:extLst>
              </p:cNvPr>
              <p:cNvGrpSpPr/>
              <p:nvPr/>
            </p:nvGrpSpPr>
            <p:grpSpPr>
              <a:xfrm>
                <a:off x="2872610" y="306025"/>
                <a:ext cx="370381" cy="4993054"/>
                <a:chOff x="3456275" y="891802"/>
                <a:chExt cx="370381" cy="4993054"/>
              </a:xfrm>
            </p:grpSpPr>
            <p:sp>
              <p:nvSpPr>
                <p:cNvPr id="1794" name="Tekstfelt 1793">
                  <a:extLst>
                    <a:ext uri="{FF2B5EF4-FFF2-40B4-BE49-F238E27FC236}">
                      <a16:creationId xmlns:a16="http://schemas.microsoft.com/office/drawing/2014/main" id="{36BF1D3F-35D3-FFE2-4F85-1D9282A35A38}"/>
                    </a:ext>
                  </a:extLst>
                </p:cNvPr>
                <p:cNvSpPr txBox="1"/>
                <p:nvPr/>
              </p:nvSpPr>
              <p:spPr>
                <a:xfrm>
                  <a:off x="3456275" y="891802"/>
                  <a:ext cx="348172" cy="215444"/>
                </a:xfrm>
                <a:prstGeom prst="rect">
                  <a:avLst/>
                </a:prstGeom>
                <a:noFill/>
              </p:spPr>
              <p:txBody>
                <a:bodyPr wrap="none" rtlCol="0">
                  <a:spAutoFit/>
                </a:bodyPr>
                <a:lstStyle/>
                <a:p>
                  <a:r>
                    <a:rPr lang="da-DK" sz="800" dirty="0"/>
                    <a:t>229</a:t>
                  </a:r>
                </a:p>
              </p:txBody>
            </p:sp>
            <p:sp>
              <p:nvSpPr>
                <p:cNvPr id="1795" name="Tekstfelt 1794">
                  <a:extLst>
                    <a:ext uri="{FF2B5EF4-FFF2-40B4-BE49-F238E27FC236}">
                      <a16:creationId xmlns:a16="http://schemas.microsoft.com/office/drawing/2014/main" id="{6F6BA59D-0D48-A4F7-7BB2-44F6F63F73A5}"/>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96" name="Tekstfelt 1795">
                  <a:extLst>
                    <a:ext uri="{FF2B5EF4-FFF2-40B4-BE49-F238E27FC236}">
                      <a16:creationId xmlns:a16="http://schemas.microsoft.com/office/drawing/2014/main" id="{F0D9B17E-35FC-4AA9-2B1E-49E1407BFDD4}"/>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97" name="Tekstfelt 1796">
                  <a:extLst>
                    <a:ext uri="{FF2B5EF4-FFF2-40B4-BE49-F238E27FC236}">
                      <a16:creationId xmlns:a16="http://schemas.microsoft.com/office/drawing/2014/main" id="{704C5C9F-3833-81FD-95B9-FFE9F58876CF}"/>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98" name="Tekstfelt 1797">
                  <a:extLst>
                    <a:ext uri="{FF2B5EF4-FFF2-40B4-BE49-F238E27FC236}">
                      <a16:creationId xmlns:a16="http://schemas.microsoft.com/office/drawing/2014/main" id="{C2BB7F4E-04E7-D06C-A722-28A4A38D4710}"/>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99" name="Tekstfelt 1798">
                  <a:extLst>
                    <a:ext uri="{FF2B5EF4-FFF2-40B4-BE49-F238E27FC236}">
                      <a16:creationId xmlns:a16="http://schemas.microsoft.com/office/drawing/2014/main" id="{51479473-597C-0EF9-5B81-9A609E157E48}"/>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800" name="Tekstfelt 1799">
                  <a:extLst>
                    <a:ext uri="{FF2B5EF4-FFF2-40B4-BE49-F238E27FC236}">
                      <a16:creationId xmlns:a16="http://schemas.microsoft.com/office/drawing/2014/main" id="{AD5802D1-5498-9B08-5F6D-0F9A2B2A8A6C}"/>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801" name="Tekstfelt 1800">
                  <a:extLst>
                    <a:ext uri="{FF2B5EF4-FFF2-40B4-BE49-F238E27FC236}">
                      <a16:creationId xmlns:a16="http://schemas.microsoft.com/office/drawing/2014/main" id="{63024294-2A7D-09AC-EAEB-B17BCDE4741C}"/>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802" name="Tekstfelt 1801">
                  <a:extLst>
                    <a:ext uri="{FF2B5EF4-FFF2-40B4-BE49-F238E27FC236}">
                      <a16:creationId xmlns:a16="http://schemas.microsoft.com/office/drawing/2014/main" id="{B7A5BC81-0EDE-07BF-4C22-E714D51AE85D}"/>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803" name="Tekstfelt 1802">
                  <a:extLst>
                    <a:ext uri="{FF2B5EF4-FFF2-40B4-BE49-F238E27FC236}">
                      <a16:creationId xmlns:a16="http://schemas.microsoft.com/office/drawing/2014/main" id="{97E20993-DA84-2BD6-AEEA-6D38515F08B1}"/>
                    </a:ext>
                  </a:extLst>
                </p:cNvPr>
                <p:cNvSpPr txBox="1"/>
                <p:nvPr/>
              </p:nvSpPr>
              <p:spPr>
                <a:xfrm>
                  <a:off x="3478484" y="5669412"/>
                  <a:ext cx="348172" cy="215444"/>
                </a:xfrm>
                <a:prstGeom prst="rect">
                  <a:avLst/>
                </a:prstGeom>
                <a:noFill/>
              </p:spPr>
              <p:txBody>
                <a:bodyPr wrap="none" rtlCol="0">
                  <a:spAutoFit/>
                </a:bodyPr>
                <a:lstStyle/>
                <a:p>
                  <a:r>
                    <a:rPr lang="da-DK" sz="800" dirty="0"/>
                    <a:t>218</a:t>
                  </a:r>
                </a:p>
              </p:txBody>
            </p:sp>
            <p:sp>
              <p:nvSpPr>
                <p:cNvPr id="1804" name="Tekstfelt 1803">
                  <a:extLst>
                    <a:ext uri="{FF2B5EF4-FFF2-40B4-BE49-F238E27FC236}">
                      <a16:creationId xmlns:a16="http://schemas.microsoft.com/office/drawing/2014/main" id="{9A7AB9BA-F895-FACA-B415-643B8B7D4BDB}"/>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93" name="Tekstfelt 1792">
                <a:extLst>
                  <a:ext uri="{FF2B5EF4-FFF2-40B4-BE49-F238E27FC236}">
                    <a16:creationId xmlns:a16="http://schemas.microsoft.com/office/drawing/2014/main" id="{344B637F-4EF2-946F-A9EB-448E04FE5883}"/>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0" name="Gruppe 1639">
              <a:extLst>
                <a:ext uri="{FF2B5EF4-FFF2-40B4-BE49-F238E27FC236}">
                  <a16:creationId xmlns:a16="http://schemas.microsoft.com/office/drawing/2014/main" id="{4EC08B5D-1347-7044-D793-6CFF038372CF}"/>
                </a:ext>
              </a:extLst>
            </p:cNvPr>
            <p:cNvGrpSpPr/>
            <p:nvPr/>
          </p:nvGrpSpPr>
          <p:grpSpPr>
            <a:xfrm>
              <a:off x="5539997" y="1121144"/>
              <a:ext cx="367348" cy="4968599"/>
              <a:chOff x="2884750" y="735002"/>
              <a:chExt cx="367348" cy="4968599"/>
            </a:xfrm>
          </p:grpSpPr>
          <p:grpSp>
            <p:nvGrpSpPr>
              <p:cNvPr id="1779" name="Gruppe 1778">
                <a:extLst>
                  <a:ext uri="{FF2B5EF4-FFF2-40B4-BE49-F238E27FC236}">
                    <a16:creationId xmlns:a16="http://schemas.microsoft.com/office/drawing/2014/main" id="{64D65082-38F6-FCF2-0993-B825DD990657}"/>
                  </a:ext>
                </a:extLst>
              </p:cNvPr>
              <p:cNvGrpSpPr/>
              <p:nvPr/>
            </p:nvGrpSpPr>
            <p:grpSpPr>
              <a:xfrm>
                <a:off x="2884750" y="1168460"/>
                <a:ext cx="367348" cy="4535141"/>
                <a:chOff x="3468415" y="1754237"/>
                <a:chExt cx="367348" cy="4535141"/>
              </a:xfrm>
            </p:grpSpPr>
            <p:sp>
              <p:nvSpPr>
                <p:cNvPr id="1781" name="Tekstfelt 1780">
                  <a:extLst>
                    <a:ext uri="{FF2B5EF4-FFF2-40B4-BE49-F238E27FC236}">
                      <a16:creationId xmlns:a16="http://schemas.microsoft.com/office/drawing/2014/main" id="{689261E6-FCAA-613F-592B-DA675BE34AB1}"/>
                    </a:ext>
                  </a:extLst>
                </p:cNvPr>
                <p:cNvSpPr txBox="1"/>
                <p:nvPr/>
              </p:nvSpPr>
              <p:spPr>
                <a:xfrm>
                  <a:off x="3487591" y="6073934"/>
                  <a:ext cx="348172" cy="215444"/>
                </a:xfrm>
                <a:prstGeom prst="rect">
                  <a:avLst/>
                </a:prstGeom>
                <a:noFill/>
              </p:spPr>
              <p:txBody>
                <a:bodyPr wrap="none" rtlCol="0">
                  <a:spAutoFit/>
                </a:bodyPr>
                <a:lstStyle/>
                <a:p>
                  <a:r>
                    <a:rPr lang="da-DK" sz="800" dirty="0"/>
                    <a:t>229</a:t>
                  </a:r>
                </a:p>
              </p:txBody>
            </p:sp>
            <p:sp>
              <p:nvSpPr>
                <p:cNvPr id="1782" name="Tekstfelt 1781">
                  <a:extLst>
                    <a:ext uri="{FF2B5EF4-FFF2-40B4-BE49-F238E27FC236}">
                      <a16:creationId xmlns:a16="http://schemas.microsoft.com/office/drawing/2014/main" id="{BE053100-FA9C-CDFD-3A0A-ECE5E1CBEE00}"/>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83" name="Tekstfelt 1782">
                  <a:extLst>
                    <a:ext uri="{FF2B5EF4-FFF2-40B4-BE49-F238E27FC236}">
                      <a16:creationId xmlns:a16="http://schemas.microsoft.com/office/drawing/2014/main" id="{69C2E848-44DD-65CC-064D-1CD5337DDD0A}"/>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84" name="Tekstfelt 1783">
                  <a:extLst>
                    <a:ext uri="{FF2B5EF4-FFF2-40B4-BE49-F238E27FC236}">
                      <a16:creationId xmlns:a16="http://schemas.microsoft.com/office/drawing/2014/main" id="{1549F6DE-82DD-F3B4-611E-01C8BD6C24FE}"/>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85" name="Tekstfelt 1784">
                  <a:extLst>
                    <a:ext uri="{FF2B5EF4-FFF2-40B4-BE49-F238E27FC236}">
                      <a16:creationId xmlns:a16="http://schemas.microsoft.com/office/drawing/2014/main" id="{B110EAF9-6AE2-26CE-6E0A-EA70233E0827}"/>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86" name="Tekstfelt 1785">
                  <a:extLst>
                    <a:ext uri="{FF2B5EF4-FFF2-40B4-BE49-F238E27FC236}">
                      <a16:creationId xmlns:a16="http://schemas.microsoft.com/office/drawing/2014/main" id="{1D7073EA-CF1F-D90D-6EC9-9D9B5CB823D7}"/>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87" name="Tekstfelt 1786">
                  <a:extLst>
                    <a:ext uri="{FF2B5EF4-FFF2-40B4-BE49-F238E27FC236}">
                      <a16:creationId xmlns:a16="http://schemas.microsoft.com/office/drawing/2014/main" id="{AFA91F5E-F20E-D0F5-A19D-044F363897B0}"/>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88" name="Tekstfelt 1787">
                  <a:extLst>
                    <a:ext uri="{FF2B5EF4-FFF2-40B4-BE49-F238E27FC236}">
                      <a16:creationId xmlns:a16="http://schemas.microsoft.com/office/drawing/2014/main" id="{89AA966B-FABA-91F3-28E5-3E391D14EFD6}"/>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89" name="Tekstfelt 1788">
                  <a:extLst>
                    <a:ext uri="{FF2B5EF4-FFF2-40B4-BE49-F238E27FC236}">
                      <a16:creationId xmlns:a16="http://schemas.microsoft.com/office/drawing/2014/main" id="{A86250D1-542A-89CD-D846-2232B3B0DD7C}"/>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90" name="Tekstfelt 1789">
                  <a:extLst>
                    <a:ext uri="{FF2B5EF4-FFF2-40B4-BE49-F238E27FC236}">
                      <a16:creationId xmlns:a16="http://schemas.microsoft.com/office/drawing/2014/main" id="{A42BDE81-7F0F-BFCD-2E38-FD73E8D5B4E9}"/>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91" name="Tekstfelt 1790">
                  <a:extLst>
                    <a:ext uri="{FF2B5EF4-FFF2-40B4-BE49-F238E27FC236}">
                      <a16:creationId xmlns:a16="http://schemas.microsoft.com/office/drawing/2014/main" id="{75E130A5-E4AE-4A97-9707-146026AB51EE}"/>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80" name="Tekstfelt 1779">
                <a:extLst>
                  <a:ext uri="{FF2B5EF4-FFF2-40B4-BE49-F238E27FC236}">
                    <a16:creationId xmlns:a16="http://schemas.microsoft.com/office/drawing/2014/main" id="{AEA69A03-D65F-9CB9-DDAF-A2B97EDC79ED}"/>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1" name="Gruppe 1640">
              <a:extLst>
                <a:ext uri="{FF2B5EF4-FFF2-40B4-BE49-F238E27FC236}">
                  <a16:creationId xmlns:a16="http://schemas.microsoft.com/office/drawing/2014/main" id="{474D8B03-525C-C423-26B0-7FDBF4AB2135}"/>
                </a:ext>
              </a:extLst>
            </p:cNvPr>
            <p:cNvGrpSpPr/>
            <p:nvPr/>
          </p:nvGrpSpPr>
          <p:grpSpPr>
            <a:xfrm>
              <a:off x="4671957" y="1121816"/>
              <a:ext cx="368493" cy="4975623"/>
              <a:chOff x="2884750" y="1599890"/>
              <a:chExt cx="368493" cy="4975623"/>
            </a:xfrm>
          </p:grpSpPr>
          <p:grpSp>
            <p:nvGrpSpPr>
              <p:cNvPr id="1766" name="Gruppe 1765">
                <a:extLst>
                  <a:ext uri="{FF2B5EF4-FFF2-40B4-BE49-F238E27FC236}">
                    <a16:creationId xmlns:a16="http://schemas.microsoft.com/office/drawing/2014/main" id="{0900CBA7-4412-2967-0E62-9501C93E0D7B}"/>
                  </a:ext>
                </a:extLst>
              </p:cNvPr>
              <p:cNvGrpSpPr/>
              <p:nvPr/>
            </p:nvGrpSpPr>
            <p:grpSpPr>
              <a:xfrm>
                <a:off x="2884750" y="1599890"/>
                <a:ext cx="367348" cy="4975623"/>
                <a:chOff x="3468415" y="2185667"/>
                <a:chExt cx="367348" cy="4975623"/>
              </a:xfrm>
            </p:grpSpPr>
            <p:sp>
              <p:nvSpPr>
                <p:cNvPr id="1768" name="Tekstfelt 1767">
                  <a:extLst>
                    <a:ext uri="{FF2B5EF4-FFF2-40B4-BE49-F238E27FC236}">
                      <a16:creationId xmlns:a16="http://schemas.microsoft.com/office/drawing/2014/main" id="{B38A2B3B-7B85-369B-0406-F58F499807A0}"/>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69" name="Tekstfelt 1768">
                  <a:extLst>
                    <a:ext uri="{FF2B5EF4-FFF2-40B4-BE49-F238E27FC236}">
                      <a16:creationId xmlns:a16="http://schemas.microsoft.com/office/drawing/2014/main" id="{87366BC7-DAC6-1D59-CD04-EB532183BD63}"/>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70" name="Tekstfelt 1769">
                  <a:extLst>
                    <a:ext uri="{FF2B5EF4-FFF2-40B4-BE49-F238E27FC236}">
                      <a16:creationId xmlns:a16="http://schemas.microsoft.com/office/drawing/2014/main" id="{2E180E0D-9169-CA94-512D-5151DE694232}"/>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71" name="Tekstfelt 1770">
                  <a:extLst>
                    <a:ext uri="{FF2B5EF4-FFF2-40B4-BE49-F238E27FC236}">
                      <a16:creationId xmlns:a16="http://schemas.microsoft.com/office/drawing/2014/main" id="{55662E4E-34AD-5D99-2ACF-3DEE21589B05}"/>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72" name="Tekstfelt 1771">
                  <a:extLst>
                    <a:ext uri="{FF2B5EF4-FFF2-40B4-BE49-F238E27FC236}">
                      <a16:creationId xmlns:a16="http://schemas.microsoft.com/office/drawing/2014/main" id="{D890A5DE-E71E-86D3-6430-27777448D0FB}"/>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73" name="Tekstfelt 1772">
                  <a:extLst>
                    <a:ext uri="{FF2B5EF4-FFF2-40B4-BE49-F238E27FC236}">
                      <a16:creationId xmlns:a16="http://schemas.microsoft.com/office/drawing/2014/main" id="{8546768E-1D64-D4EA-D748-8B07BE333CCA}"/>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74" name="Tekstfelt 1773">
                  <a:extLst>
                    <a:ext uri="{FF2B5EF4-FFF2-40B4-BE49-F238E27FC236}">
                      <a16:creationId xmlns:a16="http://schemas.microsoft.com/office/drawing/2014/main" id="{BB60A9BE-D066-07C0-CF45-89C1FD14F2E1}"/>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75" name="Tekstfelt 1774">
                  <a:extLst>
                    <a:ext uri="{FF2B5EF4-FFF2-40B4-BE49-F238E27FC236}">
                      <a16:creationId xmlns:a16="http://schemas.microsoft.com/office/drawing/2014/main" id="{D01A21E9-F8B0-25B4-C6B7-74B9783F95ED}"/>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76" name="Tekstfelt 1775">
                  <a:extLst>
                    <a:ext uri="{FF2B5EF4-FFF2-40B4-BE49-F238E27FC236}">
                      <a16:creationId xmlns:a16="http://schemas.microsoft.com/office/drawing/2014/main" id="{250819E5-5AEA-96EA-B8B5-2CEF7B9B5CA1}"/>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77" name="Tekstfelt 1776">
                  <a:extLst>
                    <a:ext uri="{FF2B5EF4-FFF2-40B4-BE49-F238E27FC236}">
                      <a16:creationId xmlns:a16="http://schemas.microsoft.com/office/drawing/2014/main" id="{5F93F8D8-C378-7C36-70AA-8B543CC4210A}"/>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78" name="Tekstfelt 1777">
                  <a:extLst>
                    <a:ext uri="{FF2B5EF4-FFF2-40B4-BE49-F238E27FC236}">
                      <a16:creationId xmlns:a16="http://schemas.microsoft.com/office/drawing/2014/main" id="{7AF3A0BF-C708-2F58-1FD1-9B192CB69AE0}"/>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67" name="Tekstfelt 1766">
                <a:extLst>
                  <a:ext uri="{FF2B5EF4-FFF2-40B4-BE49-F238E27FC236}">
                    <a16:creationId xmlns:a16="http://schemas.microsoft.com/office/drawing/2014/main" id="{DD513F6B-F7C2-595B-A3E2-DEAC8ED35F7F}"/>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2" name="Gruppe 1641">
              <a:extLst>
                <a:ext uri="{FF2B5EF4-FFF2-40B4-BE49-F238E27FC236}">
                  <a16:creationId xmlns:a16="http://schemas.microsoft.com/office/drawing/2014/main" id="{AF20BFBA-A57B-5794-020D-D68C87F2D5B4}"/>
                </a:ext>
              </a:extLst>
            </p:cNvPr>
            <p:cNvGrpSpPr/>
            <p:nvPr/>
          </p:nvGrpSpPr>
          <p:grpSpPr>
            <a:xfrm>
              <a:off x="4246971" y="1119665"/>
              <a:ext cx="368493" cy="4977333"/>
              <a:chOff x="2884750" y="2033560"/>
              <a:chExt cx="368493" cy="4977333"/>
            </a:xfrm>
          </p:grpSpPr>
          <p:grpSp>
            <p:nvGrpSpPr>
              <p:cNvPr id="1753" name="Gruppe 1752">
                <a:extLst>
                  <a:ext uri="{FF2B5EF4-FFF2-40B4-BE49-F238E27FC236}">
                    <a16:creationId xmlns:a16="http://schemas.microsoft.com/office/drawing/2014/main" id="{DDCC4864-4B6E-F80A-DC86-395A5EDB8634}"/>
                  </a:ext>
                </a:extLst>
              </p:cNvPr>
              <p:cNvGrpSpPr/>
              <p:nvPr/>
            </p:nvGrpSpPr>
            <p:grpSpPr>
              <a:xfrm>
                <a:off x="2884750" y="2033560"/>
                <a:ext cx="367348" cy="4977333"/>
                <a:chOff x="3468415" y="2619337"/>
                <a:chExt cx="367348" cy="4977333"/>
              </a:xfrm>
            </p:grpSpPr>
            <p:sp>
              <p:nvSpPr>
                <p:cNvPr id="1755" name="Tekstfelt 1754">
                  <a:extLst>
                    <a:ext uri="{FF2B5EF4-FFF2-40B4-BE49-F238E27FC236}">
                      <a16:creationId xmlns:a16="http://schemas.microsoft.com/office/drawing/2014/main" id="{1E0FA01F-F953-8032-3117-BFDAE71C7F1E}"/>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56" name="Tekstfelt 1755">
                  <a:extLst>
                    <a:ext uri="{FF2B5EF4-FFF2-40B4-BE49-F238E27FC236}">
                      <a16:creationId xmlns:a16="http://schemas.microsoft.com/office/drawing/2014/main" id="{25927EEC-1F86-E153-8065-3ADA00B426B7}"/>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57" name="Tekstfelt 1756">
                  <a:extLst>
                    <a:ext uri="{FF2B5EF4-FFF2-40B4-BE49-F238E27FC236}">
                      <a16:creationId xmlns:a16="http://schemas.microsoft.com/office/drawing/2014/main" id="{994EF578-04F4-2817-02D9-67EF8F75BF14}"/>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58" name="Tekstfelt 1757">
                  <a:extLst>
                    <a:ext uri="{FF2B5EF4-FFF2-40B4-BE49-F238E27FC236}">
                      <a16:creationId xmlns:a16="http://schemas.microsoft.com/office/drawing/2014/main" id="{6FEF844F-CCB7-58B3-281B-07321C28915D}"/>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59" name="Tekstfelt 1758">
                  <a:extLst>
                    <a:ext uri="{FF2B5EF4-FFF2-40B4-BE49-F238E27FC236}">
                      <a16:creationId xmlns:a16="http://schemas.microsoft.com/office/drawing/2014/main" id="{1D36812D-CBAC-BBF4-6961-421746FE5697}"/>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60" name="Tekstfelt 1759">
                  <a:extLst>
                    <a:ext uri="{FF2B5EF4-FFF2-40B4-BE49-F238E27FC236}">
                      <a16:creationId xmlns:a16="http://schemas.microsoft.com/office/drawing/2014/main" id="{1E4F01E5-650E-0046-B38F-7DCA1C60ED32}"/>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61" name="Tekstfelt 1760">
                  <a:extLst>
                    <a:ext uri="{FF2B5EF4-FFF2-40B4-BE49-F238E27FC236}">
                      <a16:creationId xmlns:a16="http://schemas.microsoft.com/office/drawing/2014/main" id="{88524BCA-C43D-B283-85E5-55A619A87A8C}"/>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62" name="Tekstfelt 1761">
                  <a:extLst>
                    <a:ext uri="{FF2B5EF4-FFF2-40B4-BE49-F238E27FC236}">
                      <a16:creationId xmlns:a16="http://schemas.microsoft.com/office/drawing/2014/main" id="{70086B25-B819-0D72-A113-9B811FF5FAB2}"/>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63" name="Tekstfelt 1762">
                  <a:extLst>
                    <a:ext uri="{FF2B5EF4-FFF2-40B4-BE49-F238E27FC236}">
                      <a16:creationId xmlns:a16="http://schemas.microsoft.com/office/drawing/2014/main" id="{AE19E688-CAE2-9EE1-D4DE-8D3D009FBFDA}"/>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64" name="Tekstfelt 1763">
                  <a:extLst>
                    <a:ext uri="{FF2B5EF4-FFF2-40B4-BE49-F238E27FC236}">
                      <a16:creationId xmlns:a16="http://schemas.microsoft.com/office/drawing/2014/main" id="{8938ED0F-4C1E-F5C6-F9F5-B4E9E113CAF4}"/>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65" name="Tekstfelt 1764">
                  <a:extLst>
                    <a:ext uri="{FF2B5EF4-FFF2-40B4-BE49-F238E27FC236}">
                      <a16:creationId xmlns:a16="http://schemas.microsoft.com/office/drawing/2014/main" id="{F97257F9-00C8-7364-1A78-F00034467DBB}"/>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54" name="Tekstfelt 1753">
                <a:extLst>
                  <a:ext uri="{FF2B5EF4-FFF2-40B4-BE49-F238E27FC236}">
                    <a16:creationId xmlns:a16="http://schemas.microsoft.com/office/drawing/2014/main" id="{18054319-8B9B-A27F-6F44-D67BF3D9F018}"/>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3" name="Gruppe 1642">
              <a:extLst>
                <a:ext uri="{FF2B5EF4-FFF2-40B4-BE49-F238E27FC236}">
                  <a16:creationId xmlns:a16="http://schemas.microsoft.com/office/drawing/2014/main" id="{0A2A9BA3-4C1B-BC9B-7A54-32A3E53E05B4}"/>
                </a:ext>
              </a:extLst>
            </p:cNvPr>
            <p:cNvGrpSpPr/>
            <p:nvPr/>
          </p:nvGrpSpPr>
          <p:grpSpPr>
            <a:xfrm>
              <a:off x="3805124" y="1117111"/>
              <a:ext cx="369796" cy="4983796"/>
              <a:chOff x="2884750" y="2468352"/>
              <a:chExt cx="369796" cy="4983796"/>
            </a:xfrm>
          </p:grpSpPr>
          <p:grpSp>
            <p:nvGrpSpPr>
              <p:cNvPr id="1740" name="Gruppe 1739">
                <a:extLst>
                  <a:ext uri="{FF2B5EF4-FFF2-40B4-BE49-F238E27FC236}">
                    <a16:creationId xmlns:a16="http://schemas.microsoft.com/office/drawing/2014/main" id="{F78197B6-25CF-04F7-8A27-2463369DC36A}"/>
                  </a:ext>
                </a:extLst>
              </p:cNvPr>
              <p:cNvGrpSpPr/>
              <p:nvPr/>
            </p:nvGrpSpPr>
            <p:grpSpPr>
              <a:xfrm>
                <a:off x="2884750" y="2468352"/>
                <a:ext cx="369796" cy="4983796"/>
                <a:chOff x="3468415" y="3054129"/>
                <a:chExt cx="369796" cy="4983796"/>
              </a:xfrm>
            </p:grpSpPr>
            <p:sp>
              <p:nvSpPr>
                <p:cNvPr id="1742" name="Tekstfelt 1741">
                  <a:extLst>
                    <a:ext uri="{FF2B5EF4-FFF2-40B4-BE49-F238E27FC236}">
                      <a16:creationId xmlns:a16="http://schemas.microsoft.com/office/drawing/2014/main" id="{36DB49DD-74B4-5E61-ACCC-748613AED8E4}"/>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43" name="Tekstfelt 1742">
                  <a:extLst>
                    <a:ext uri="{FF2B5EF4-FFF2-40B4-BE49-F238E27FC236}">
                      <a16:creationId xmlns:a16="http://schemas.microsoft.com/office/drawing/2014/main" id="{C47E3D13-6B5B-2BFE-F6E5-F726F4850809}"/>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44" name="Tekstfelt 1743">
                  <a:extLst>
                    <a:ext uri="{FF2B5EF4-FFF2-40B4-BE49-F238E27FC236}">
                      <a16:creationId xmlns:a16="http://schemas.microsoft.com/office/drawing/2014/main" id="{2A56C0A5-B78C-85A8-8A66-B2DCBF2DE9D0}"/>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45" name="Tekstfelt 1744">
                  <a:extLst>
                    <a:ext uri="{FF2B5EF4-FFF2-40B4-BE49-F238E27FC236}">
                      <a16:creationId xmlns:a16="http://schemas.microsoft.com/office/drawing/2014/main" id="{18522142-9A2C-CA34-ECA1-A9D5162DC114}"/>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46" name="Tekstfelt 1745">
                  <a:extLst>
                    <a:ext uri="{FF2B5EF4-FFF2-40B4-BE49-F238E27FC236}">
                      <a16:creationId xmlns:a16="http://schemas.microsoft.com/office/drawing/2014/main" id="{1C8A8D41-8454-1DDB-0E97-C219A22BDA19}"/>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47" name="Tekstfelt 1746">
                  <a:extLst>
                    <a:ext uri="{FF2B5EF4-FFF2-40B4-BE49-F238E27FC236}">
                      <a16:creationId xmlns:a16="http://schemas.microsoft.com/office/drawing/2014/main" id="{7489E209-7AA5-CB28-9B72-5006611CC1CE}"/>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48" name="Tekstfelt 1747">
                  <a:extLst>
                    <a:ext uri="{FF2B5EF4-FFF2-40B4-BE49-F238E27FC236}">
                      <a16:creationId xmlns:a16="http://schemas.microsoft.com/office/drawing/2014/main" id="{0FA5AC07-D6B8-E2CE-331C-B038510B7BDB}"/>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49" name="Tekstfelt 1748">
                  <a:extLst>
                    <a:ext uri="{FF2B5EF4-FFF2-40B4-BE49-F238E27FC236}">
                      <a16:creationId xmlns:a16="http://schemas.microsoft.com/office/drawing/2014/main" id="{BDE72588-AA0A-9D58-820A-1A28E42ECC11}"/>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50" name="Tekstfelt 1749">
                  <a:extLst>
                    <a:ext uri="{FF2B5EF4-FFF2-40B4-BE49-F238E27FC236}">
                      <a16:creationId xmlns:a16="http://schemas.microsoft.com/office/drawing/2014/main" id="{0E82D8E4-D522-03C3-E5EB-4068CAEFDD58}"/>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51" name="Tekstfelt 1750">
                  <a:extLst>
                    <a:ext uri="{FF2B5EF4-FFF2-40B4-BE49-F238E27FC236}">
                      <a16:creationId xmlns:a16="http://schemas.microsoft.com/office/drawing/2014/main" id="{1E635F44-C1D9-2B49-DB52-86BDF3DB5C71}"/>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52" name="Tekstfelt 1751">
                  <a:extLst>
                    <a:ext uri="{FF2B5EF4-FFF2-40B4-BE49-F238E27FC236}">
                      <a16:creationId xmlns:a16="http://schemas.microsoft.com/office/drawing/2014/main" id="{DEE28133-8525-DECF-3E45-A31C1A32D845}"/>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41" name="Tekstfelt 1740">
                <a:extLst>
                  <a:ext uri="{FF2B5EF4-FFF2-40B4-BE49-F238E27FC236}">
                    <a16:creationId xmlns:a16="http://schemas.microsoft.com/office/drawing/2014/main" id="{8DAE6AC4-B7D6-F85E-39D1-CBD36CA1EB3A}"/>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4" name="Gruppe 1643">
              <a:extLst>
                <a:ext uri="{FF2B5EF4-FFF2-40B4-BE49-F238E27FC236}">
                  <a16:creationId xmlns:a16="http://schemas.microsoft.com/office/drawing/2014/main" id="{113C63CC-66F7-1CE9-C421-855AA0A0C930}"/>
                </a:ext>
              </a:extLst>
            </p:cNvPr>
            <p:cNvGrpSpPr/>
            <p:nvPr/>
          </p:nvGrpSpPr>
          <p:grpSpPr>
            <a:xfrm>
              <a:off x="3380676" y="1113679"/>
              <a:ext cx="368678" cy="4985735"/>
              <a:chOff x="2885868" y="2899782"/>
              <a:chExt cx="368678" cy="4985735"/>
            </a:xfrm>
          </p:grpSpPr>
          <p:grpSp>
            <p:nvGrpSpPr>
              <p:cNvPr id="1727" name="Gruppe 1726">
                <a:extLst>
                  <a:ext uri="{FF2B5EF4-FFF2-40B4-BE49-F238E27FC236}">
                    <a16:creationId xmlns:a16="http://schemas.microsoft.com/office/drawing/2014/main" id="{4C63D68A-07ED-9FD6-2151-CFD85A598066}"/>
                  </a:ext>
                </a:extLst>
              </p:cNvPr>
              <p:cNvGrpSpPr/>
              <p:nvPr/>
            </p:nvGrpSpPr>
            <p:grpSpPr>
              <a:xfrm>
                <a:off x="2885868" y="2899782"/>
                <a:ext cx="368678" cy="4985735"/>
                <a:chOff x="3469533" y="3485559"/>
                <a:chExt cx="368678" cy="4985735"/>
              </a:xfrm>
            </p:grpSpPr>
            <p:sp>
              <p:nvSpPr>
                <p:cNvPr id="1729" name="Tekstfelt 1728">
                  <a:extLst>
                    <a:ext uri="{FF2B5EF4-FFF2-40B4-BE49-F238E27FC236}">
                      <a16:creationId xmlns:a16="http://schemas.microsoft.com/office/drawing/2014/main" id="{3FA8AE42-FE51-BB37-6349-FA14A04623DE}"/>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30" name="Tekstfelt 1729">
                  <a:extLst>
                    <a:ext uri="{FF2B5EF4-FFF2-40B4-BE49-F238E27FC236}">
                      <a16:creationId xmlns:a16="http://schemas.microsoft.com/office/drawing/2014/main" id="{D8213660-83A8-4366-6A00-41E2AEC0666F}"/>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31" name="Tekstfelt 1730">
                  <a:extLst>
                    <a:ext uri="{FF2B5EF4-FFF2-40B4-BE49-F238E27FC236}">
                      <a16:creationId xmlns:a16="http://schemas.microsoft.com/office/drawing/2014/main" id="{2BC13011-2EBE-8F70-B7C2-BAAC2BF4CB5A}"/>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32" name="Tekstfelt 1731">
                  <a:extLst>
                    <a:ext uri="{FF2B5EF4-FFF2-40B4-BE49-F238E27FC236}">
                      <a16:creationId xmlns:a16="http://schemas.microsoft.com/office/drawing/2014/main" id="{644915FC-EC16-29E3-39DE-A11C18E4EC96}"/>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33" name="Tekstfelt 1732">
                  <a:extLst>
                    <a:ext uri="{FF2B5EF4-FFF2-40B4-BE49-F238E27FC236}">
                      <a16:creationId xmlns:a16="http://schemas.microsoft.com/office/drawing/2014/main" id="{DD078B11-449B-C995-245A-3F14F16C6BBC}"/>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34" name="Tekstfelt 1733">
                  <a:extLst>
                    <a:ext uri="{FF2B5EF4-FFF2-40B4-BE49-F238E27FC236}">
                      <a16:creationId xmlns:a16="http://schemas.microsoft.com/office/drawing/2014/main" id="{FB281C1C-538C-01F7-C1E0-903A4DB2B011}"/>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35" name="Tekstfelt 1734">
                  <a:extLst>
                    <a:ext uri="{FF2B5EF4-FFF2-40B4-BE49-F238E27FC236}">
                      <a16:creationId xmlns:a16="http://schemas.microsoft.com/office/drawing/2014/main" id="{69E1F903-0645-D2C5-A3E9-3E8C38230319}"/>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36" name="Tekstfelt 1735">
                  <a:extLst>
                    <a:ext uri="{FF2B5EF4-FFF2-40B4-BE49-F238E27FC236}">
                      <a16:creationId xmlns:a16="http://schemas.microsoft.com/office/drawing/2014/main" id="{BC087B83-CD3A-113B-7112-031F393F3D86}"/>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37" name="Tekstfelt 1736">
                  <a:extLst>
                    <a:ext uri="{FF2B5EF4-FFF2-40B4-BE49-F238E27FC236}">
                      <a16:creationId xmlns:a16="http://schemas.microsoft.com/office/drawing/2014/main" id="{9CEFF343-A3F9-166C-0511-D968B80D7B1D}"/>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38" name="Tekstfelt 1737">
                  <a:extLst>
                    <a:ext uri="{FF2B5EF4-FFF2-40B4-BE49-F238E27FC236}">
                      <a16:creationId xmlns:a16="http://schemas.microsoft.com/office/drawing/2014/main" id="{A425C0E5-2E56-7231-A97A-F8BD606B8740}"/>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39" name="Tekstfelt 1738">
                  <a:extLst>
                    <a:ext uri="{FF2B5EF4-FFF2-40B4-BE49-F238E27FC236}">
                      <a16:creationId xmlns:a16="http://schemas.microsoft.com/office/drawing/2014/main" id="{B9537FAA-FF86-F4EF-4D41-6E498ECDE388}"/>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28" name="Tekstfelt 1727">
                <a:extLst>
                  <a:ext uri="{FF2B5EF4-FFF2-40B4-BE49-F238E27FC236}">
                    <a16:creationId xmlns:a16="http://schemas.microsoft.com/office/drawing/2014/main" id="{DCE9C589-6484-95B4-82A7-D57278C6E831}"/>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5" name="Gruppe 1644">
              <a:extLst>
                <a:ext uri="{FF2B5EF4-FFF2-40B4-BE49-F238E27FC236}">
                  <a16:creationId xmlns:a16="http://schemas.microsoft.com/office/drawing/2014/main" id="{AE03D8A8-FA18-DBE8-A7F9-0BBAB3EEA2BE}"/>
                </a:ext>
              </a:extLst>
            </p:cNvPr>
            <p:cNvGrpSpPr/>
            <p:nvPr/>
          </p:nvGrpSpPr>
          <p:grpSpPr>
            <a:xfrm>
              <a:off x="2937190" y="1122934"/>
              <a:ext cx="368270" cy="4971649"/>
              <a:chOff x="2886987" y="3331213"/>
              <a:chExt cx="368270" cy="4971649"/>
            </a:xfrm>
          </p:grpSpPr>
          <p:grpSp>
            <p:nvGrpSpPr>
              <p:cNvPr id="1714" name="Gruppe 1713">
                <a:extLst>
                  <a:ext uri="{FF2B5EF4-FFF2-40B4-BE49-F238E27FC236}">
                    <a16:creationId xmlns:a16="http://schemas.microsoft.com/office/drawing/2014/main" id="{E90179BA-2027-3C9C-614C-9F4D12FF4648}"/>
                  </a:ext>
                </a:extLst>
              </p:cNvPr>
              <p:cNvGrpSpPr/>
              <p:nvPr/>
            </p:nvGrpSpPr>
            <p:grpSpPr>
              <a:xfrm>
                <a:off x="2886987" y="3331213"/>
                <a:ext cx="368270" cy="4971649"/>
                <a:chOff x="3470652" y="3916990"/>
                <a:chExt cx="368270" cy="4971649"/>
              </a:xfrm>
            </p:grpSpPr>
            <p:sp>
              <p:nvSpPr>
                <p:cNvPr id="1716" name="Tekstfelt 1715">
                  <a:extLst>
                    <a:ext uri="{FF2B5EF4-FFF2-40B4-BE49-F238E27FC236}">
                      <a16:creationId xmlns:a16="http://schemas.microsoft.com/office/drawing/2014/main" id="{A3D2AD2C-F09D-F4EE-1990-9D1E15F36A62}"/>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17" name="Tekstfelt 1716">
                  <a:extLst>
                    <a:ext uri="{FF2B5EF4-FFF2-40B4-BE49-F238E27FC236}">
                      <a16:creationId xmlns:a16="http://schemas.microsoft.com/office/drawing/2014/main" id="{8E77444C-94D8-F68D-424B-D9C828F37CA8}"/>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18" name="Tekstfelt 1717">
                  <a:extLst>
                    <a:ext uri="{FF2B5EF4-FFF2-40B4-BE49-F238E27FC236}">
                      <a16:creationId xmlns:a16="http://schemas.microsoft.com/office/drawing/2014/main" id="{E9FA9B9D-9655-233B-7293-4CFD0966C881}"/>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19" name="Tekstfelt 1718">
                  <a:extLst>
                    <a:ext uri="{FF2B5EF4-FFF2-40B4-BE49-F238E27FC236}">
                      <a16:creationId xmlns:a16="http://schemas.microsoft.com/office/drawing/2014/main" id="{22A46826-5441-5DAE-3A39-97E1605268E3}"/>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20" name="Tekstfelt 1719">
                  <a:extLst>
                    <a:ext uri="{FF2B5EF4-FFF2-40B4-BE49-F238E27FC236}">
                      <a16:creationId xmlns:a16="http://schemas.microsoft.com/office/drawing/2014/main" id="{2DC7C434-96D7-6098-845E-FFCDF12C8AD5}"/>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21" name="Tekstfelt 1720">
                  <a:extLst>
                    <a:ext uri="{FF2B5EF4-FFF2-40B4-BE49-F238E27FC236}">
                      <a16:creationId xmlns:a16="http://schemas.microsoft.com/office/drawing/2014/main" id="{A856B4BB-5FF0-404B-193A-0D2BB7F928BC}"/>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22" name="Tekstfelt 1721">
                  <a:extLst>
                    <a:ext uri="{FF2B5EF4-FFF2-40B4-BE49-F238E27FC236}">
                      <a16:creationId xmlns:a16="http://schemas.microsoft.com/office/drawing/2014/main" id="{5AB00554-3072-DF11-A51C-21ED171654BB}"/>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23" name="Tekstfelt 1722">
                  <a:extLst>
                    <a:ext uri="{FF2B5EF4-FFF2-40B4-BE49-F238E27FC236}">
                      <a16:creationId xmlns:a16="http://schemas.microsoft.com/office/drawing/2014/main" id="{F7CA1A12-96FD-4CCD-9058-A975AFD2ABDC}"/>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24" name="Tekstfelt 1723">
                  <a:extLst>
                    <a:ext uri="{FF2B5EF4-FFF2-40B4-BE49-F238E27FC236}">
                      <a16:creationId xmlns:a16="http://schemas.microsoft.com/office/drawing/2014/main" id="{C9E9A0EB-E8D7-0762-1DDA-E9D0154935DF}"/>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25" name="Tekstfelt 1724">
                  <a:extLst>
                    <a:ext uri="{FF2B5EF4-FFF2-40B4-BE49-F238E27FC236}">
                      <a16:creationId xmlns:a16="http://schemas.microsoft.com/office/drawing/2014/main" id="{BCEDBA55-48FA-01A3-174F-A33D73333424}"/>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26" name="Tekstfelt 1725">
                  <a:extLst>
                    <a:ext uri="{FF2B5EF4-FFF2-40B4-BE49-F238E27FC236}">
                      <a16:creationId xmlns:a16="http://schemas.microsoft.com/office/drawing/2014/main" id="{D381A4CA-E022-FFD2-4A53-27F858A3D16D}"/>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15" name="Tekstfelt 1714">
                <a:extLst>
                  <a:ext uri="{FF2B5EF4-FFF2-40B4-BE49-F238E27FC236}">
                    <a16:creationId xmlns:a16="http://schemas.microsoft.com/office/drawing/2014/main" id="{809A8A66-07A8-894D-BF6B-5B5D43B2A2DB}"/>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6" name="Gruppe 1645">
              <a:extLst>
                <a:ext uri="{FF2B5EF4-FFF2-40B4-BE49-F238E27FC236}">
                  <a16:creationId xmlns:a16="http://schemas.microsoft.com/office/drawing/2014/main" id="{E2B6E01C-13B6-D667-2DBD-0AAF4FB86306}"/>
                </a:ext>
              </a:extLst>
            </p:cNvPr>
            <p:cNvGrpSpPr/>
            <p:nvPr/>
          </p:nvGrpSpPr>
          <p:grpSpPr>
            <a:xfrm>
              <a:off x="2515019" y="1122283"/>
              <a:ext cx="367153" cy="4979236"/>
              <a:chOff x="2888104" y="3762643"/>
              <a:chExt cx="367153" cy="4979236"/>
            </a:xfrm>
          </p:grpSpPr>
          <p:grpSp>
            <p:nvGrpSpPr>
              <p:cNvPr id="1701" name="Gruppe 1700">
                <a:extLst>
                  <a:ext uri="{FF2B5EF4-FFF2-40B4-BE49-F238E27FC236}">
                    <a16:creationId xmlns:a16="http://schemas.microsoft.com/office/drawing/2014/main" id="{3DC5320F-AFA8-EEED-1DDF-5F65296158F1}"/>
                  </a:ext>
                </a:extLst>
              </p:cNvPr>
              <p:cNvGrpSpPr/>
              <p:nvPr/>
            </p:nvGrpSpPr>
            <p:grpSpPr>
              <a:xfrm>
                <a:off x="2888104" y="3762643"/>
                <a:ext cx="367153" cy="4979236"/>
                <a:chOff x="3471769" y="4348420"/>
                <a:chExt cx="367153" cy="4979236"/>
              </a:xfrm>
            </p:grpSpPr>
            <p:sp>
              <p:nvSpPr>
                <p:cNvPr id="1703" name="Tekstfelt 1702">
                  <a:extLst>
                    <a:ext uri="{FF2B5EF4-FFF2-40B4-BE49-F238E27FC236}">
                      <a16:creationId xmlns:a16="http://schemas.microsoft.com/office/drawing/2014/main" id="{FB8ACB53-EA7F-CB33-5742-5C14574470B4}"/>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04" name="Tekstfelt 1703">
                  <a:extLst>
                    <a:ext uri="{FF2B5EF4-FFF2-40B4-BE49-F238E27FC236}">
                      <a16:creationId xmlns:a16="http://schemas.microsoft.com/office/drawing/2014/main" id="{A5F77ED5-0708-9C3C-C790-ABC014F5760B}"/>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05" name="Tekstfelt 1704">
                  <a:extLst>
                    <a:ext uri="{FF2B5EF4-FFF2-40B4-BE49-F238E27FC236}">
                      <a16:creationId xmlns:a16="http://schemas.microsoft.com/office/drawing/2014/main" id="{8D62891A-6723-59D4-0341-59767F72E668}"/>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06" name="Tekstfelt 1705">
                  <a:extLst>
                    <a:ext uri="{FF2B5EF4-FFF2-40B4-BE49-F238E27FC236}">
                      <a16:creationId xmlns:a16="http://schemas.microsoft.com/office/drawing/2014/main" id="{64775BDF-7744-AF96-4BE9-9D5EE627D15F}"/>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07" name="Tekstfelt 1706">
                  <a:extLst>
                    <a:ext uri="{FF2B5EF4-FFF2-40B4-BE49-F238E27FC236}">
                      <a16:creationId xmlns:a16="http://schemas.microsoft.com/office/drawing/2014/main" id="{29B548B7-ECA1-5E02-4C67-75B1CE000858}"/>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08" name="Tekstfelt 1707">
                  <a:extLst>
                    <a:ext uri="{FF2B5EF4-FFF2-40B4-BE49-F238E27FC236}">
                      <a16:creationId xmlns:a16="http://schemas.microsoft.com/office/drawing/2014/main" id="{E93F5462-0CC3-D03A-E8D7-1B92CD02988D}"/>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709" name="Tekstfelt 1708">
                  <a:extLst>
                    <a:ext uri="{FF2B5EF4-FFF2-40B4-BE49-F238E27FC236}">
                      <a16:creationId xmlns:a16="http://schemas.microsoft.com/office/drawing/2014/main" id="{49142A2D-060D-F282-1824-17AF7FF2E2DD}"/>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10" name="Tekstfelt 1709">
                  <a:extLst>
                    <a:ext uri="{FF2B5EF4-FFF2-40B4-BE49-F238E27FC236}">
                      <a16:creationId xmlns:a16="http://schemas.microsoft.com/office/drawing/2014/main" id="{3B7EFF38-3395-3CD4-5D53-8C8B29A5A882}"/>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11" name="Tekstfelt 1710">
                  <a:extLst>
                    <a:ext uri="{FF2B5EF4-FFF2-40B4-BE49-F238E27FC236}">
                      <a16:creationId xmlns:a16="http://schemas.microsoft.com/office/drawing/2014/main" id="{E0F2BAA5-3FF6-7CE8-F50B-31AC4BEAF033}"/>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12" name="Tekstfelt 1711">
                  <a:extLst>
                    <a:ext uri="{FF2B5EF4-FFF2-40B4-BE49-F238E27FC236}">
                      <a16:creationId xmlns:a16="http://schemas.microsoft.com/office/drawing/2014/main" id="{34B85D35-8343-A805-09C1-36673D9B744B}"/>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13" name="Tekstfelt 1712">
                  <a:extLst>
                    <a:ext uri="{FF2B5EF4-FFF2-40B4-BE49-F238E27FC236}">
                      <a16:creationId xmlns:a16="http://schemas.microsoft.com/office/drawing/2014/main" id="{EE6EFD37-F03D-45D8-0DFC-DB53E073326C}"/>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02" name="Tekstfelt 1701">
                <a:extLst>
                  <a:ext uri="{FF2B5EF4-FFF2-40B4-BE49-F238E27FC236}">
                    <a16:creationId xmlns:a16="http://schemas.microsoft.com/office/drawing/2014/main" id="{5A25F321-EFFA-6E26-A84D-EDFF2DE807C0}"/>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7" name="Gruppe 1646">
              <a:extLst>
                <a:ext uri="{FF2B5EF4-FFF2-40B4-BE49-F238E27FC236}">
                  <a16:creationId xmlns:a16="http://schemas.microsoft.com/office/drawing/2014/main" id="{E5A98E3D-12B1-A3DE-E97B-D1101C6359D6}"/>
                </a:ext>
              </a:extLst>
            </p:cNvPr>
            <p:cNvGrpSpPr/>
            <p:nvPr/>
          </p:nvGrpSpPr>
          <p:grpSpPr>
            <a:xfrm>
              <a:off x="2079105" y="1121316"/>
              <a:ext cx="366035" cy="4982137"/>
              <a:chOff x="2889222" y="4194071"/>
              <a:chExt cx="366035" cy="4982137"/>
            </a:xfrm>
          </p:grpSpPr>
          <p:grpSp>
            <p:nvGrpSpPr>
              <p:cNvPr id="1688" name="Gruppe 1687">
                <a:extLst>
                  <a:ext uri="{FF2B5EF4-FFF2-40B4-BE49-F238E27FC236}">
                    <a16:creationId xmlns:a16="http://schemas.microsoft.com/office/drawing/2014/main" id="{04FD1409-07E2-2B21-560C-7C33E8E3D6FA}"/>
                  </a:ext>
                </a:extLst>
              </p:cNvPr>
              <p:cNvGrpSpPr/>
              <p:nvPr/>
            </p:nvGrpSpPr>
            <p:grpSpPr>
              <a:xfrm>
                <a:off x="2889222" y="4194071"/>
                <a:ext cx="366035" cy="4982137"/>
                <a:chOff x="3472887" y="4779848"/>
                <a:chExt cx="366035" cy="4982137"/>
              </a:xfrm>
            </p:grpSpPr>
            <p:sp>
              <p:nvSpPr>
                <p:cNvPr id="1690" name="Tekstfelt 1689">
                  <a:extLst>
                    <a:ext uri="{FF2B5EF4-FFF2-40B4-BE49-F238E27FC236}">
                      <a16:creationId xmlns:a16="http://schemas.microsoft.com/office/drawing/2014/main" id="{8F3FB8CD-0663-FC6C-8B33-18EACCDEC560}"/>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91" name="Tekstfelt 1690">
                  <a:extLst>
                    <a:ext uri="{FF2B5EF4-FFF2-40B4-BE49-F238E27FC236}">
                      <a16:creationId xmlns:a16="http://schemas.microsoft.com/office/drawing/2014/main" id="{F5C523F0-06BB-DCC5-43EC-0EEB2EFDE8A4}"/>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92" name="Tekstfelt 1691">
                  <a:extLst>
                    <a:ext uri="{FF2B5EF4-FFF2-40B4-BE49-F238E27FC236}">
                      <a16:creationId xmlns:a16="http://schemas.microsoft.com/office/drawing/2014/main" id="{5D97FC26-27AA-A196-06E3-7B6846F7137B}"/>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93" name="Tekstfelt 1692">
                  <a:extLst>
                    <a:ext uri="{FF2B5EF4-FFF2-40B4-BE49-F238E27FC236}">
                      <a16:creationId xmlns:a16="http://schemas.microsoft.com/office/drawing/2014/main" id="{66D0A27F-7B4D-22C9-93A6-37D43F230AF5}"/>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94" name="Tekstfelt 1693">
                  <a:extLst>
                    <a:ext uri="{FF2B5EF4-FFF2-40B4-BE49-F238E27FC236}">
                      <a16:creationId xmlns:a16="http://schemas.microsoft.com/office/drawing/2014/main" id="{D3E3530C-73F1-FFB2-EC89-73A719F5D65E}"/>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95" name="Tekstfelt 1694">
                  <a:extLst>
                    <a:ext uri="{FF2B5EF4-FFF2-40B4-BE49-F238E27FC236}">
                      <a16:creationId xmlns:a16="http://schemas.microsoft.com/office/drawing/2014/main" id="{608B5901-9836-931F-B8F5-ED0877ED01FB}"/>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96" name="Tekstfelt 1695">
                  <a:extLst>
                    <a:ext uri="{FF2B5EF4-FFF2-40B4-BE49-F238E27FC236}">
                      <a16:creationId xmlns:a16="http://schemas.microsoft.com/office/drawing/2014/main" id="{E8D46E11-6172-4C60-F4FB-A6BE81A3C5CE}"/>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97" name="Tekstfelt 1696">
                  <a:extLst>
                    <a:ext uri="{FF2B5EF4-FFF2-40B4-BE49-F238E27FC236}">
                      <a16:creationId xmlns:a16="http://schemas.microsoft.com/office/drawing/2014/main" id="{4F9FC546-9431-8BB3-D220-899C705D8207}"/>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698" name="Tekstfelt 1697">
                  <a:extLst>
                    <a:ext uri="{FF2B5EF4-FFF2-40B4-BE49-F238E27FC236}">
                      <a16:creationId xmlns:a16="http://schemas.microsoft.com/office/drawing/2014/main" id="{02BE94A6-BC47-76E8-DE53-47FED52D64E6}"/>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699" name="Tekstfelt 1698">
                  <a:extLst>
                    <a:ext uri="{FF2B5EF4-FFF2-40B4-BE49-F238E27FC236}">
                      <a16:creationId xmlns:a16="http://schemas.microsoft.com/office/drawing/2014/main" id="{592BA2A1-EBC5-EF73-EDCE-74A61A3D87CE}"/>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00" name="Tekstfelt 1699">
                  <a:extLst>
                    <a:ext uri="{FF2B5EF4-FFF2-40B4-BE49-F238E27FC236}">
                      <a16:creationId xmlns:a16="http://schemas.microsoft.com/office/drawing/2014/main" id="{475FB1AD-DFF7-B39F-4532-F12B6403415C}"/>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89" name="Tekstfelt 1688">
                <a:extLst>
                  <a:ext uri="{FF2B5EF4-FFF2-40B4-BE49-F238E27FC236}">
                    <a16:creationId xmlns:a16="http://schemas.microsoft.com/office/drawing/2014/main" id="{B4B47836-727E-4017-CBE7-33D697DA19D8}"/>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8" name="Gruppe 1647">
              <a:extLst>
                <a:ext uri="{FF2B5EF4-FFF2-40B4-BE49-F238E27FC236}">
                  <a16:creationId xmlns:a16="http://schemas.microsoft.com/office/drawing/2014/main" id="{CE475CBC-F799-F5FF-1286-71F1F4C9C8A9}"/>
                </a:ext>
              </a:extLst>
            </p:cNvPr>
            <p:cNvGrpSpPr/>
            <p:nvPr/>
          </p:nvGrpSpPr>
          <p:grpSpPr>
            <a:xfrm>
              <a:off x="1644217" y="1117917"/>
              <a:ext cx="361556" cy="4982775"/>
              <a:chOff x="2893701" y="4625501"/>
              <a:chExt cx="361556" cy="4982775"/>
            </a:xfrm>
          </p:grpSpPr>
          <p:grpSp>
            <p:nvGrpSpPr>
              <p:cNvPr id="1675" name="Gruppe 1674">
                <a:extLst>
                  <a:ext uri="{FF2B5EF4-FFF2-40B4-BE49-F238E27FC236}">
                    <a16:creationId xmlns:a16="http://schemas.microsoft.com/office/drawing/2014/main" id="{C692DD1F-65D2-2DA7-26BE-201BACBCCDA2}"/>
                  </a:ext>
                </a:extLst>
              </p:cNvPr>
              <p:cNvGrpSpPr/>
              <p:nvPr/>
            </p:nvGrpSpPr>
            <p:grpSpPr>
              <a:xfrm>
                <a:off x="2893701" y="4625501"/>
                <a:ext cx="361556" cy="4982775"/>
                <a:chOff x="3477366" y="5211278"/>
                <a:chExt cx="361556" cy="4982775"/>
              </a:xfrm>
            </p:grpSpPr>
            <p:sp>
              <p:nvSpPr>
                <p:cNvPr id="1677" name="Tekstfelt 1676">
                  <a:extLst>
                    <a:ext uri="{FF2B5EF4-FFF2-40B4-BE49-F238E27FC236}">
                      <a16:creationId xmlns:a16="http://schemas.microsoft.com/office/drawing/2014/main" id="{2D32D4DC-4A54-C5BD-579F-96F619280208}"/>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78" name="Tekstfelt 1677">
                  <a:extLst>
                    <a:ext uri="{FF2B5EF4-FFF2-40B4-BE49-F238E27FC236}">
                      <a16:creationId xmlns:a16="http://schemas.microsoft.com/office/drawing/2014/main" id="{1E7AA5E9-947D-6BFC-CC35-F8936DD878D8}"/>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79" name="Tekstfelt 1678">
                  <a:extLst>
                    <a:ext uri="{FF2B5EF4-FFF2-40B4-BE49-F238E27FC236}">
                      <a16:creationId xmlns:a16="http://schemas.microsoft.com/office/drawing/2014/main" id="{BB373AED-6C25-3323-0E25-9AE216B3F289}"/>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80" name="Tekstfelt 1679">
                  <a:extLst>
                    <a:ext uri="{FF2B5EF4-FFF2-40B4-BE49-F238E27FC236}">
                      <a16:creationId xmlns:a16="http://schemas.microsoft.com/office/drawing/2014/main" id="{A11EB63F-0BB2-58B3-10E1-3F134E56C422}"/>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81" name="Tekstfelt 1680">
                  <a:extLst>
                    <a:ext uri="{FF2B5EF4-FFF2-40B4-BE49-F238E27FC236}">
                      <a16:creationId xmlns:a16="http://schemas.microsoft.com/office/drawing/2014/main" id="{CA8FDE2B-F3E4-D27A-81F2-8C1D0D13E632}"/>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82" name="Tekstfelt 1681">
                  <a:extLst>
                    <a:ext uri="{FF2B5EF4-FFF2-40B4-BE49-F238E27FC236}">
                      <a16:creationId xmlns:a16="http://schemas.microsoft.com/office/drawing/2014/main" id="{5934CE39-30DB-6F72-1B65-C5F191A5B77C}"/>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83" name="Tekstfelt 1682">
                  <a:extLst>
                    <a:ext uri="{FF2B5EF4-FFF2-40B4-BE49-F238E27FC236}">
                      <a16:creationId xmlns:a16="http://schemas.microsoft.com/office/drawing/2014/main" id="{3A9A8C96-3714-115E-C7AD-FED047498504}"/>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84" name="Tekstfelt 1683">
                  <a:extLst>
                    <a:ext uri="{FF2B5EF4-FFF2-40B4-BE49-F238E27FC236}">
                      <a16:creationId xmlns:a16="http://schemas.microsoft.com/office/drawing/2014/main" id="{996F1031-4DED-57B4-34D2-A54942C3C658}"/>
                    </a:ext>
                  </a:extLst>
                </p:cNvPr>
                <p:cNvSpPr txBox="1"/>
                <p:nvPr/>
              </p:nvSpPr>
              <p:spPr>
                <a:xfrm>
                  <a:off x="3487886" y="9978609"/>
                  <a:ext cx="348172" cy="215444"/>
                </a:xfrm>
                <a:prstGeom prst="rect">
                  <a:avLst/>
                </a:prstGeom>
                <a:noFill/>
              </p:spPr>
              <p:txBody>
                <a:bodyPr wrap="none" rtlCol="0">
                  <a:spAutoFit/>
                </a:bodyPr>
                <a:lstStyle/>
                <a:p>
                  <a:r>
                    <a:rPr lang="da-DK" sz="800" dirty="0">
                      <a:solidFill>
                        <a:schemeClr val="bg1"/>
                      </a:solidFill>
                    </a:rPr>
                    <a:t>208</a:t>
                  </a:r>
                </a:p>
              </p:txBody>
            </p:sp>
            <p:sp>
              <p:nvSpPr>
                <p:cNvPr id="1685" name="Tekstfelt 1684">
                  <a:extLst>
                    <a:ext uri="{FF2B5EF4-FFF2-40B4-BE49-F238E27FC236}">
                      <a16:creationId xmlns:a16="http://schemas.microsoft.com/office/drawing/2014/main" id="{20D67DBE-84A1-9735-6C9B-2415BB100786}"/>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686" name="Tekstfelt 1685">
                  <a:extLst>
                    <a:ext uri="{FF2B5EF4-FFF2-40B4-BE49-F238E27FC236}">
                      <a16:creationId xmlns:a16="http://schemas.microsoft.com/office/drawing/2014/main" id="{A35463F2-FE31-85B4-28D0-0ED7EF508254}"/>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687" name="Tekstfelt 1686">
                  <a:extLst>
                    <a:ext uri="{FF2B5EF4-FFF2-40B4-BE49-F238E27FC236}">
                      <a16:creationId xmlns:a16="http://schemas.microsoft.com/office/drawing/2014/main" id="{6005562E-8076-40C0-AC26-A966D42C105D}"/>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76" name="Tekstfelt 1675">
                <a:extLst>
                  <a:ext uri="{FF2B5EF4-FFF2-40B4-BE49-F238E27FC236}">
                    <a16:creationId xmlns:a16="http://schemas.microsoft.com/office/drawing/2014/main" id="{2B49BD43-D051-9210-F964-9ADC3E652EAB}"/>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9" name="Gruppe 1648">
              <a:extLst>
                <a:ext uri="{FF2B5EF4-FFF2-40B4-BE49-F238E27FC236}">
                  <a16:creationId xmlns:a16="http://schemas.microsoft.com/office/drawing/2014/main" id="{EDA6E826-B2F3-ACFC-7EC9-6718D6ACF927}"/>
                </a:ext>
              </a:extLst>
            </p:cNvPr>
            <p:cNvGrpSpPr/>
            <p:nvPr/>
          </p:nvGrpSpPr>
          <p:grpSpPr>
            <a:xfrm>
              <a:off x="1201388" y="1555543"/>
              <a:ext cx="366404" cy="4546655"/>
              <a:chOff x="2895768" y="5488157"/>
              <a:chExt cx="366404" cy="4546655"/>
            </a:xfrm>
          </p:grpSpPr>
          <p:grpSp>
            <p:nvGrpSpPr>
              <p:cNvPr id="1663" name="Gruppe 1662">
                <a:extLst>
                  <a:ext uri="{FF2B5EF4-FFF2-40B4-BE49-F238E27FC236}">
                    <a16:creationId xmlns:a16="http://schemas.microsoft.com/office/drawing/2014/main" id="{E9754C54-EB71-FFC5-F758-0105FEE56834}"/>
                  </a:ext>
                </a:extLst>
              </p:cNvPr>
              <p:cNvGrpSpPr/>
              <p:nvPr/>
            </p:nvGrpSpPr>
            <p:grpSpPr>
              <a:xfrm>
                <a:off x="2895768" y="5488157"/>
                <a:ext cx="366404" cy="4546655"/>
                <a:chOff x="3479433" y="6073934"/>
                <a:chExt cx="366404" cy="4546655"/>
              </a:xfrm>
            </p:grpSpPr>
            <p:sp>
              <p:nvSpPr>
                <p:cNvPr id="1665" name="Tekstfelt 1664">
                  <a:extLst>
                    <a:ext uri="{FF2B5EF4-FFF2-40B4-BE49-F238E27FC236}">
                      <a16:creationId xmlns:a16="http://schemas.microsoft.com/office/drawing/2014/main" id="{3C69D48B-0B0C-7493-1E6A-5744264D6E6A}"/>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66" name="Tekstfelt 1665">
                  <a:extLst>
                    <a:ext uri="{FF2B5EF4-FFF2-40B4-BE49-F238E27FC236}">
                      <a16:creationId xmlns:a16="http://schemas.microsoft.com/office/drawing/2014/main" id="{630D5DE1-5FAE-6174-5779-BE1064680F55}"/>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67" name="Tekstfelt 1666">
                  <a:extLst>
                    <a:ext uri="{FF2B5EF4-FFF2-40B4-BE49-F238E27FC236}">
                      <a16:creationId xmlns:a16="http://schemas.microsoft.com/office/drawing/2014/main" id="{2BA0A216-4713-44BE-E347-DC5F86046849}"/>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68" name="Tekstfelt 1667">
                  <a:extLst>
                    <a:ext uri="{FF2B5EF4-FFF2-40B4-BE49-F238E27FC236}">
                      <a16:creationId xmlns:a16="http://schemas.microsoft.com/office/drawing/2014/main" id="{36CFACCA-7032-C1FF-A0B7-BF89E46776E8}"/>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69" name="Tekstfelt 1668">
                  <a:extLst>
                    <a:ext uri="{FF2B5EF4-FFF2-40B4-BE49-F238E27FC236}">
                      <a16:creationId xmlns:a16="http://schemas.microsoft.com/office/drawing/2014/main" id="{61A79576-C1A7-3CD7-1F0A-E6351E0F376A}"/>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70" name="Tekstfelt 1669">
                  <a:extLst>
                    <a:ext uri="{FF2B5EF4-FFF2-40B4-BE49-F238E27FC236}">
                      <a16:creationId xmlns:a16="http://schemas.microsoft.com/office/drawing/2014/main" id="{F3973E0E-4E3D-354B-4034-3595D24A0FF1}"/>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71" name="Tekstfelt 1670">
                  <a:extLst>
                    <a:ext uri="{FF2B5EF4-FFF2-40B4-BE49-F238E27FC236}">
                      <a16:creationId xmlns:a16="http://schemas.microsoft.com/office/drawing/2014/main" id="{7B5E3F35-A3A5-8E1A-3D12-EA63CB06B48E}"/>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72" name="Tekstfelt 1671">
                  <a:extLst>
                    <a:ext uri="{FF2B5EF4-FFF2-40B4-BE49-F238E27FC236}">
                      <a16:creationId xmlns:a16="http://schemas.microsoft.com/office/drawing/2014/main" id="{83F2C089-69CA-2D98-98CA-722179459F93}"/>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73" name="Tekstfelt 1672">
                  <a:extLst>
                    <a:ext uri="{FF2B5EF4-FFF2-40B4-BE49-F238E27FC236}">
                      <a16:creationId xmlns:a16="http://schemas.microsoft.com/office/drawing/2014/main" id="{8C3B834E-609E-B202-0935-B646BD0C7B8C}"/>
                    </a:ext>
                  </a:extLst>
                </p:cNvPr>
                <p:cNvSpPr txBox="1"/>
                <p:nvPr/>
              </p:nvSpPr>
              <p:spPr>
                <a:xfrm>
                  <a:off x="3497665" y="10405145"/>
                  <a:ext cx="348172" cy="215444"/>
                </a:xfrm>
                <a:prstGeom prst="rect">
                  <a:avLst/>
                </a:prstGeom>
                <a:noFill/>
              </p:spPr>
              <p:txBody>
                <a:bodyPr wrap="none" rtlCol="0">
                  <a:spAutoFit/>
                </a:bodyPr>
                <a:lstStyle/>
                <a:p>
                  <a:r>
                    <a:rPr lang="da-DK" sz="800" dirty="0">
                      <a:solidFill>
                        <a:schemeClr val="bg1"/>
                      </a:solidFill>
                    </a:rPr>
                    <a:t>207</a:t>
                  </a:r>
                </a:p>
              </p:txBody>
            </p:sp>
            <p:sp>
              <p:nvSpPr>
                <p:cNvPr id="1674" name="Tekstfelt 1673">
                  <a:extLst>
                    <a:ext uri="{FF2B5EF4-FFF2-40B4-BE49-F238E27FC236}">
                      <a16:creationId xmlns:a16="http://schemas.microsoft.com/office/drawing/2014/main" id="{5561CD64-8AC3-D02C-D8F0-E328A9415FA0}"/>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64" name="Tekstfelt 1663">
                <a:extLst>
                  <a:ext uri="{FF2B5EF4-FFF2-40B4-BE49-F238E27FC236}">
                    <a16:creationId xmlns:a16="http://schemas.microsoft.com/office/drawing/2014/main" id="{A02DA7F6-5288-E7D8-07E4-BD1449BB0B2E}"/>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0" name="Gruppe 1649">
              <a:extLst>
                <a:ext uri="{FF2B5EF4-FFF2-40B4-BE49-F238E27FC236}">
                  <a16:creationId xmlns:a16="http://schemas.microsoft.com/office/drawing/2014/main" id="{A31E6C9F-288D-EBCE-53A5-EB75F9634B0A}"/>
                </a:ext>
              </a:extLst>
            </p:cNvPr>
            <p:cNvGrpSpPr/>
            <p:nvPr/>
          </p:nvGrpSpPr>
          <p:grpSpPr>
            <a:xfrm>
              <a:off x="766885" y="1559382"/>
              <a:ext cx="367013" cy="4544118"/>
              <a:chOff x="2895768" y="5926611"/>
              <a:chExt cx="367013" cy="4544118"/>
            </a:xfrm>
          </p:grpSpPr>
          <p:grpSp>
            <p:nvGrpSpPr>
              <p:cNvPr id="1651" name="Gruppe 1650">
                <a:extLst>
                  <a:ext uri="{FF2B5EF4-FFF2-40B4-BE49-F238E27FC236}">
                    <a16:creationId xmlns:a16="http://schemas.microsoft.com/office/drawing/2014/main" id="{A0DAC980-5AB1-CE13-C907-15928F50BA3C}"/>
                  </a:ext>
                </a:extLst>
              </p:cNvPr>
              <p:cNvGrpSpPr/>
              <p:nvPr/>
            </p:nvGrpSpPr>
            <p:grpSpPr>
              <a:xfrm>
                <a:off x="2895768" y="6360069"/>
                <a:ext cx="367013" cy="4110660"/>
                <a:chOff x="3479433" y="6945846"/>
                <a:chExt cx="367013" cy="4110660"/>
              </a:xfrm>
            </p:grpSpPr>
            <p:sp>
              <p:nvSpPr>
                <p:cNvPr id="1653" name="Tekstfelt 1652">
                  <a:extLst>
                    <a:ext uri="{FF2B5EF4-FFF2-40B4-BE49-F238E27FC236}">
                      <a16:creationId xmlns:a16="http://schemas.microsoft.com/office/drawing/2014/main" id="{7E1706CF-D991-BCB3-DEF1-BBEE4D2FDC5A}"/>
                    </a:ext>
                  </a:extLst>
                </p:cNvPr>
                <p:cNvSpPr txBox="1"/>
                <p:nvPr/>
              </p:nvSpPr>
              <p:spPr>
                <a:xfrm>
                  <a:off x="3498274" y="10841062"/>
                  <a:ext cx="348172" cy="215444"/>
                </a:xfrm>
                <a:prstGeom prst="rect">
                  <a:avLst/>
                </a:prstGeom>
                <a:noFill/>
              </p:spPr>
              <p:txBody>
                <a:bodyPr wrap="none" rtlCol="0">
                  <a:spAutoFit/>
                </a:bodyPr>
                <a:lstStyle/>
                <a:p>
                  <a:r>
                    <a:rPr lang="da-DK" sz="800" dirty="0">
                      <a:solidFill>
                        <a:schemeClr val="bg1"/>
                      </a:solidFill>
                    </a:rPr>
                    <a:t>206</a:t>
                  </a:r>
                </a:p>
              </p:txBody>
            </p:sp>
            <p:sp>
              <p:nvSpPr>
                <p:cNvPr id="1654" name="Tekstfelt 1653">
                  <a:extLst>
                    <a:ext uri="{FF2B5EF4-FFF2-40B4-BE49-F238E27FC236}">
                      <a16:creationId xmlns:a16="http://schemas.microsoft.com/office/drawing/2014/main" id="{1E0393EB-C298-03B0-E9CA-C16CA4926578}"/>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55" name="Tekstfelt 1654">
                  <a:extLst>
                    <a:ext uri="{FF2B5EF4-FFF2-40B4-BE49-F238E27FC236}">
                      <a16:creationId xmlns:a16="http://schemas.microsoft.com/office/drawing/2014/main" id="{1790E144-309A-360F-907B-2554B3049F17}"/>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56" name="Tekstfelt 1655">
                  <a:extLst>
                    <a:ext uri="{FF2B5EF4-FFF2-40B4-BE49-F238E27FC236}">
                      <a16:creationId xmlns:a16="http://schemas.microsoft.com/office/drawing/2014/main" id="{443CA33E-B01C-5CD2-01B2-011FE65CFE6A}"/>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57" name="Tekstfelt 1656">
                  <a:extLst>
                    <a:ext uri="{FF2B5EF4-FFF2-40B4-BE49-F238E27FC236}">
                      <a16:creationId xmlns:a16="http://schemas.microsoft.com/office/drawing/2014/main" id="{44E83DB8-687D-148E-56FC-E6D2CB243C00}"/>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58" name="Tekstfelt 1657">
                  <a:extLst>
                    <a:ext uri="{FF2B5EF4-FFF2-40B4-BE49-F238E27FC236}">
                      <a16:creationId xmlns:a16="http://schemas.microsoft.com/office/drawing/2014/main" id="{52C729FC-679B-702A-B10A-1BBD9810BFF0}"/>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59" name="Tekstfelt 1658">
                  <a:extLst>
                    <a:ext uri="{FF2B5EF4-FFF2-40B4-BE49-F238E27FC236}">
                      <a16:creationId xmlns:a16="http://schemas.microsoft.com/office/drawing/2014/main" id="{D3BCAEC5-70B2-867D-2D9D-CF935592928B}"/>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60" name="Tekstfelt 1659">
                  <a:extLst>
                    <a:ext uri="{FF2B5EF4-FFF2-40B4-BE49-F238E27FC236}">
                      <a16:creationId xmlns:a16="http://schemas.microsoft.com/office/drawing/2014/main" id="{D1389911-4EA7-FF4A-D4DE-04C563A00516}"/>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61" name="Tekstfelt 1660">
                  <a:extLst>
                    <a:ext uri="{FF2B5EF4-FFF2-40B4-BE49-F238E27FC236}">
                      <a16:creationId xmlns:a16="http://schemas.microsoft.com/office/drawing/2014/main" id="{314A4D29-D316-E869-EB28-CF251F271A18}"/>
                    </a:ext>
                  </a:extLst>
                </p:cNvPr>
                <p:cNvSpPr txBox="1"/>
                <p:nvPr/>
              </p:nvSpPr>
              <p:spPr>
                <a:xfrm>
                  <a:off x="3497665" y="10405145"/>
                  <a:ext cx="348172" cy="215444"/>
                </a:xfrm>
                <a:prstGeom prst="rect">
                  <a:avLst/>
                </a:prstGeom>
                <a:noFill/>
              </p:spPr>
              <p:txBody>
                <a:bodyPr wrap="none" rtlCol="0">
                  <a:spAutoFit/>
                </a:bodyPr>
                <a:lstStyle/>
                <a:p>
                  <a:r>
                    <a:rPr lang="da-DK" sz="800" dirty="0"/>
                    <a:t>207</a:t>
                  </a:r>
                </a:p>
              </p:txBody>
            </p:sp>
            <p:sp>
              <p:nvSpPr>
                <p:cNvPr id="1662" name="Tekstfelt 1661">
                  <a:extLst>
                    <a:ext uri="{FF2B5EF4-FFF2-40B4-BE49-F238E27FC236}">
                      <a16:creationId xmlns:a16="http://schemas.microsoft.com/office/drawing/2014/main" id="{CBF20F68-CC5C-75F1-7FFB-21C8461043A2}"/>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52" name="Tekstfelt 1651">
                <a:extLst>
                  <a:ext uri="{FF2B5EF4-FFF2-40B4-BE49-F238E27FC236}">
                    <a16:creationId xmlns:a16="http://schemas.microsoft.com/office/drawing/2014/main" id="{2EDB6938-B149-4B6F-16A8-A40E54EFD7B9}"/>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grpSp>
        <p:nvGrpSpPr>
          <p:cNvPr id="652" name="Gruppe 651">
            <a:extLst>
              <a:ext uri="{FF2B5EF4-FFF2-40B4-BE49-F238E27FC236}">
                <a16:creationId xmlns:a16="http://schemas.microsoft.com/office/drawing/2014/main" id="{B04EBB29-BC8F-9C24-FCDB-91EAEBC12084}"/>
              </a:ext>
            </a:extLst>
          </p:cNvPr>
          <p:cNvGrpSpPr/>
          <p:nvPr/>
        </p:nvGrpSpPr>
        <p:grpSpPr>
          <a:xfrm>
            <a:off x="5574580" y="49352"/>
            <a:ext cx="4062219" cy="4094094"/>
            <a:chOff x="5574580" y="49352"/>
            <a:chExt cx="4062219" cy="4094094"/>
          </a:xfrm>
        </p:grpSpPr>
        <p:grpSp>
          <p:nvGrpSpPr>
            <p:cNvPr id="653" name="Gruppe 652">
              <a:extLst>
                <a:ext uri="{FF2B5EF4-FFF2-40B4-BE49-F238E27FC236}">
                  <a16:creationId xmlns:a16="http://schemas.microsoft.com/office/drawing/2014/main" id="{AA647555-9B0A-EAB1-3095-F3365FD05678}"/>
                </a:ext>
              </a:extLst>
            </p:cNvPr>
            <p:cNvGrpSpPr/>
            <p:nvPr/>
          </p:nvGrpSpPr>
          <p:grpSpPr>
            <a:xfrm>
              <a:off x="6353607" y="389651"/>
              <a:ext cx="3283192" cy="3753795"/>
              <a:chOff x="7260331" y="0"/>
              <a:chExt cx="2578569" cy="3626260"/>
            </a:xfrm>
          </p:grpSpPr>
          <p:pic>
            <p:nvPicPr>
              <p:cNvPr id="1572" name="Billede 1571">
                <a:extLst>
                  <a:ext uri="{FF2B5EF4-FFF2-40B4-BE49-F238E27FC236}">
                    <a16:creationId xmlns:a16="http://schemas.microsoft.com/office/drawing/2014/main" id="{82DA7D20-4991-DA9D-B5DB-13793676773C}"/>
                  </a:ext>
                </a:extLst>
              </p:cNvPr>
              <p:cNvPicPr>
                <a:picLocks noChangeAspect="1"/>
              </p:cNvPicPr>
              <p:nvPr/>
            </p:nvPicPr>
            <p:blipFill>
              <a:blip r:embed="rId5"/>
              <a:srcRect l="12802" t="15642" r="10372" b="21670"/>
              <a:stretch/>
            </p:blipFill>
            <p:spPr>
              <a:xfrm rot="5400000">
                <a:off x="6932214" y="707664"/>
                <a:ext cx="3136609" cy="2306064"/>
              </a:xfrm>
              <a:prstGeom prst="rect">
                <a:avLst/>
              </a:prstGeom>
            </p:spPr>
          </p:pic>
          <p:pic>
            <p:nvPicPr>
              <p:cNvPr id="1573" name="Billede 1572" descr="Et billede, der indeholder skærmbillede, Tablet, smartphone&#10;&#10;Automatisk genereret beskrivelse">
                <a:extLst>
                  <a:ext uri="{FF2B5EF4-FFF2-40B4-BE49-F238E27FC236}">
                    <a16:creationId xmlns:a16="http://schemas.microsoft.com/office/drawing/2014/main" id="{56D97D13-910A-F4FA-3CDF-FFAD27254D0B}"/>
                  </a:ext>
                </a:extLst>
              </p:cNvPr>
              <p:cNvPicPr>
                <a:picLocks noChangeAspect="1"/>
              </p:cNvPicPr>
              <p:nvPr/>
            </p:nvPicPr>
            <p:blipFill>
              <a:blip r:embed="rId6"/>
              <a:stretch>
                <a:fillRect/>
              </a:stretch>
            </p:blipFill>
            <p:spPr>
              <a:xfrm>
                <a:off x="7260331" y="0"/>
                <a:ext cx="2578569" cy="3626260"/>
              </a:xfrm>
              <a:prstGeom prst="rect">
                <a:avLst/>
              </a:prstGeom>
            </p:spPr>
          </p:pic>
        </p:grpSp>
        <p:pic>
          <p:nvPicPr>
            <p:cNvPr id="654" name="Picture 2" descr="Fyldstof, Pen, Fyldepen, Kontor, Skrive">
              <a:extLst>
                <a:ext uri="{FF2B5EF4-FFF2-40B4-BE49-F238E27FC236}">
                  <a16:creationId xmlns:a16="http://schemas.microsoft.com/office/drawing/2014/main" id="{2D45E771-A361-1029-B53C-9A4A370FD060}"/>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3046573">
              <a:off x="5335761" y="288171"/>
              <a:ext cx="1536321" cy="1058683"/>
            </a:xfrm>
            <a:prstGeom prst="rect">
              <a:avLst/>
            </a:prstGeom>
            <a:noFill/>
            <a:extLst>
              <a:ext uri="{909E8E84-426E-40DD-AFC4-6F175D3DCCD1}">
                <a14:hiddenFill xmlns:a14="http://schemas.microsoft.com/office/drawing/2010/main">
                  <a:solidFill>
                    <a:srgbClr val="FFFFFF"/>
                  </a:solidFill>
                </a14:hiddenFill>
              </a:ext>
            </a:extLst>
          </p:spPr>
        </p:pic>
        <p:grpSp>
          <p:nvGrpSpPr>
            <p:cNvPr id="655" name="Gruppe 654">
              <a:extLst>
                <a:ext uri="{FF2B5EF4-FFF2-40B4-BE49-F238E27FC236}">
                  <a16:creationId xmlns:a16="http://schemas.microsoft.com/office/drawing/2014/main" id="{C5502C30-7DA3-A754-216C-A3B239E1EAC8}"/>
                </a:ext>
              </a:extLst>
            </p:cNvPr>
            <p:cNvGrpSpPr/>
            <p:nvPr/>
          </p:nvGrpSpPr>
          <p:grpSpPr>
            <a:xfrm>
              <a:off x="6573451" y="1106334"/>
              <a:ext cx="2691830" cy="1234542"/>
              <a:chOff x="6573451" y="899202"/>
              <a:chExt cx="2691830" cy="1234542"/>
            </a:xfrm>
          </p:grpSpPr>
          <p:grpSp>
            <p:nvGrpSpPr>
              <p:cNvPr id="656" name="Gruppe 655">
                <a:extLst>
                  <a:ext uri="{FF2B5EF4-FFF2-40B4-BE49-F238E27FC236}">
                    <a16:creationId xmlns:a16="http://schemas.microsoft.com/office/drawing/2014/main" id="{8BAEACC3-EACF-7011-E516-510F5BC8EA96}"/>
                  </a:ext>
                </a:extLst>
              </p:cNvPr>
              <p:cNvGrpSpPr/>
              <p:nvPr/>
            </p:nvGrpSpPr>
            <p:grpSpPr>
              <a:xfrm>
                <a:off x="6573451" y="899202"/>
                <a:ext cx="2691830" cy="529883"/>
                <a:chOff x="6615391" y="899202"/>
                <a:chExt cx="2691830" cy="529883"/>
              </a:xfrm>
            </p:grpSpPr>
            <p:grpSp>
              <p:nvGrpSpPr>
                <p:cNvPr id="1557" name="Gruppe 1556">
                  <a:extLst>
                    <a:ext uri="{FF2B5EF4-FFF2-40B4-BE49-F238E27FC236}">
                      <a16:creationId xmlns:a16="http://schemas.microsoft.com/office/drawing/2014/main" id="{D04F4CC5-24B3-3AA6-212B-60CBEAB67946}"/>
                    </a:ext>
                  </a:extLst>
                </p:cNvPr>
                <p:cNvGrpSpPr/>
                <p:nvPr/>
              </p:nvGrpSpPr>
              <p:grpSpPr>
                <a:xfrm>
                  <a:off x="6615391" y="901686"/>
                  <a:ext cx="844416" cy="525993"/>
                  <a:chOff x="5932613" y="2076403"/>
                  <a:chExt cx="613954" cy="382432"/>
                </a:xfrm>
              </p:grpSpPr>
              <p:sp>
                <p:nvSpPr>
                  <p:cNvPr id="1569" name="Tekstfelt 1568">
                    <a:extLst>
                      <a:ext uri="{FF2B5EF4-FFF2-40B4-BE49-F238E27FC236}">
                        <a16:creationId xmlns:a16="http://schemas.microsoft.com/office/drawing/2014/main" id="{74CD4D1A-3E85-125D-DFC5-2736C91EB029}"/>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91</a:t>
                    </a:r>
                  </a:p>
                </p:txBody>
              </p:sp>
              <p:sp>
                <p:nvSpPr>
                  <p:cNvPr id="1570" name="Tekstfelt 1569">
                    <a:extLst>
                      <a:ext uri="{FF2B5EF4-FFF2-40B4-BE49-F238E27FC236}">
                        <a16:creationId xmlns:a16="http://schemas.microsoft.com/office/drawing/2014/main" id="{BBBEFD16-FBB5-7B9E-A413-279819B4D9A4}"/>
                      </a:ext>
                    </a:extLst>
                  </p:cNvPr>
                  <p:cNvSpPr txBox="1"/>
                  <p:nvPr/>
                </p:nvSpPr>
                <p:spPr>
                  <a:xfrm>
                    <a:off x="6152081" y="2117747"/>
                    <a:ext cx="394486" cy="335661"/>
                  </a:xfrm>
                  <a:prstGeom prst="rect">
                    <a:avLst/>
                  </a:prstGeom>
                  <a:noFill/>
                  <a:scene3d>
                    <a:camera prst="orthographicFront"/>
                    <a:lightRig rig="threePt" dir="t"/>
                  </a:scene3d>
                  <a:sp3d>
                    <a:bevelT h="38100"/>
                  </a:sp3d>
                </p:spPr>
                <p:txBody>
                  <a:bodyPr wrap="square" rtlCol="0">
                    <a:spAutoFit/>
                  </a:bodyPr>
                  <a:lstStyle/>
                  <a:p>
                    <a:r>
                      <a:rPr lang="da-DK" sz="2400" dirty="0"/>
                      <a:t>Pa</a:t>
                    </a:r>
                  </a:p>
                </p:txBody>
              </p:sp>
              <p:sp>
                <p:nvSpPr>
                  <p:cNvPr id="1571" name="Tekstfelt 1570">
                    <a:extLst>
                      <a:ext uri="{FF2B5EF4-FFF2-40B4-BE49-F238E27FC236}">
                        <a16:creationId xmlns:a16="http://schemas.microsoft.com/office/drawing/2014/main" id="{0379C41D-0B51-2092-37CF-020CFB11E1D4}"/>
                      </a:ext>
                    </a:extLst>
                  </p:cNvPr>
                  <p:cNvSpPr txBox="1"/>
                  <p:nvPr/>
                </p:nvSpPr>
                <p:spPr>
                  <a:xfrm>
                    <a:off x="5932613" y="2076403"/>
                    <a:ext cx="353220" cy="223776"/>
                  </a:xfrm>
                  <a:prstGeom prst="rect">
                    <a:avLst/>
                  </a:prstGeom>
                  <a:noFill/>
                </p:spPr>
                <p:txBody>
                  <a:bodyPr wrap="square" rtlCol="0">
                    <a:spAutoFit/>
                  </a:bodyPr>
                  <a:lstStyle/>
                  <a:p>
                    <a:r>
                      <a:rPr lang="da-DK" sz="1400" dirty="0"/>
                      <a:t>224</a:t>
                    </a:r>
                  </a:p>
                </p:txBody>
              </p:sp>
            </p:grpSp>
            <p:cxnSp>
              <p:nvCxnSpPr>
                <p:cNvPr id="1558" name="Lige pilforbindelse 1557">
                  <a:extLst>
                    <a:ext uri="{FF2B5EF4-FFF2-40B4-BE49-F238E27FC236}">
                      <a16:creationId xmlns:a16="http://schemas.microsoft.com/office/drawing/2014/main" id="{DA6DCC50-B7FA-B252-6E00-22119FCA36E4}"/>
                    </a:ext>
                  </a:extLst>
                </p:cNvPr>
                <p:cNvCxnSpPr/>
                <p:nvPr/>
              </p:nvCxnSpPr>
              <p:spPr>
                <a:xfrm>
                  <a:off x="7375331" y="1180715"/>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59" name="Gruppe 1558">
                  <a:extLst>
                    <a:ext uri="{FF2B5EF4-FFF2-40B4-BE49-F238E27FC236}">
                      <a16:creationId xmlns:a16="http://schemas.microsoft.com/office/drawing/2014/main" id="{A95C34C5-CBBF-D1DE-B20F-46BA9EE13A89}"/>
                    </a:ext>
                  </a:extLst>
                </p:cNvPr>
                <p:cNvGrpSpPr/>
                <p:nvPr/>
              </p:nvGrpSpPr>
              <p:grpSpPr>
                <a:xfrm>
                  <a:off x="7531326" y="899202"/>
                  <a:ext cx="843619" cy="525993"/>
                  <a:chOff x="5902163" y="2076403"/>
                  <a:chExt cx="613375" cy="382432"/>
                </a:xfrm>
              </p:grpSpPr>
              <p:sp>
                <p:nvSpPr>
                  <p:cNvPr id="1566" name="Tekstfelt 1565">
                    <a:extLst>
                      <a:ext uri="{FF2B5EF4-FFF2-40B4-BE49-F238E27FC236}">
                        <a16:creationId xmlns:a16="http://schemas.microsoft.com/office/drawing/2014/main" id="{08D951D9-40D2-292A-A637-53997D22D46B}"/>
                      </a:ext>
                    </a:extLst>
                  </p:cNvPr>
                  <p:cNvSpPr txBox="1"/>
                  <p:nvPr/>
                </p:nvSpPr>
                <p:spPr>
                  <a:xfrm>
                    <a:off x="594196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89</a:t>
                    </a:r>
                  </a:p>
                </p:txBody>
              </p:sp>
              <p:sp>
                <p:nvSpPr>
                  <p:cNvPr id="1567" name="Tekstfelt 1566">
                    <a:extLst>
                      <a:ext uri="{FF2B5EF4-FFF2-40B4-BE49-F238E27FC236}">
                        <a16:creationId xmlns:a16="http://schemas.microsoft.com/office/drawing/2014/main" id="{BF79B447-EFAA-A56F-3D9A-097BD4047D2B}"/>
                      </a:ext>
                    </a:extLst>
                  </p:cNvPr>
                  <p:cNvSpPr txBox="1"/>
                  <p:nvPr/>
                </p:nvSpPr>
                <p:spPr>
                  <a:xfrm>
                    <a:off x="6126706" y="2117747"/>
                    <a:ext cx="388832" cy="335661"/>
                  </a:xfrm>
                  <a:prstGeom prst="rect">
                    <a:avLst/>
                  </a:prstGeom>
                  <a:noFill/>
                  <a:scene3d>
                    <a:camera prst="orthographicFront"/>
                    <a:lightRig rig="threePt" dir="t"/>
                  </a:scene3d>
                  <a:sp3d>
                    <a:bevelT h="38100"/>
                  </a:sp3d>
                </p:spPr>
                <p:txBody>
                  <a:bodyPr wrap="square" rtlCol="0">
                    <a:spAutoFit/>
                  </a:bodyPr>
                  <a:lstStyle/>
                  <a:p>
                    <a:r>
                      <a:rPr lang="da-DK" sz="2400" dirty="0"/>
                      <a:t>Ac</a:t>
                    </a:r>
                  </a:p>
                </p:txBody>
              </p:sp>
              <p:sp>
                <p:nvSpPr>
                  <p:cNvPr id="1568" name="Tekstfelt 1567">
                    <a:extLst>
                      <a:ext uri="{FF2B5EF4-FFF2-40B4-BE49-F238E27FC236}">
                        <a16:creationId xmlns:a16="http://schemas.microsoft.com/office/drawing/2014/main" id="{128F3CC1-21AD-6A11-9D1E-425B20147791}"/>
                      </a:ext>
                    </a:extLst>
                  </p:cNvPr>
                  <p:cNvSpPr txBox="1"/>
                  <p:nvPr/>
                </p:nvSpPr>
                <p:spPr>
                  <a:xfrm>
                    <a:off x="5902163" y="2076403"/>
                    <a:ext cx="353220" cy="223776"/>
                  </a:xfrm>
                  <a:prstGeom prst="rect">
                    <a:avLst/>
                  </a:prstGeom>
                  <a:noFill/>
                </p:spPr>
                <p:txBody>
                  <a:bodyPr wrap="square" rtlCol="0">
                    <a:spAutoFit/>
                  </a:bodyPr>
                  <a:lstStyle/>
                  <a:p>
                    <a:r>
                      <a:rPr lang="da-DK" sz="1400" dirty="0"/>
                      <a:t>220</a:t>
                    </a:r>
                  </a:p>
                </p:txBody>
              </p:sp>
            </p:grpSp>
            <p:cxnSp>
              <p:nvCxnSpPr>
                <p:cNvPr id="1560" name="Lige pilforbindelse 1559">
                  <a:extLst>
                    <a:ext uri="{FF2B5EF4-FFF2-40B4-BE49-F238E27FC236}">
                      <a16:creationId xmlns:a16="http://schemas.microsoft.com/office/drawing/2014/main" id="{811DD13F-0247-627C-125F-7BCE40C58957}"/>
                    </a:ext>
                  </a:extLst>
                </p:cNvPr>
                <p:cNvCxnSpPr/>
                <p:nvPr/>
              </p:nvCxnSpPr>
              <p:spPr>
                <a:xfrm>
                  <a:off x="8295323" y="1181969"/>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cxnSp>
              <p:nvCxnSpPr>
                <p:cNvPr id="1561" name="Lige pilforbindelse 1560">
                  <a:extLst>
                    <a:ext uri="{FF2B5EF4-FFF2-40B4-BE49-F238E27FC236}">
                      <a16:creationId xmlns:a16="http://schemas.microsoft.com/office/drawing/2014/main" id="{4C180BFD-8CCC-A345-2E66-C2AB7A093E43}"/>
                    </a:ext>
                  </a:extLst>
                </p:cNvPr>
                <p:cNvCxnSpPr/>
                <p:nvPr/>
              </p:nvCxnSpPr>
              <p:spPr>
                <a:xfrm>
                  <a:off x="9127221" y="1187565"/>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2" name="Gruppe 1561">
                  <a:extLst>
                    <a:ext uri="{FF2B5EF4-FFF2-40B4-BE49-F238E27FC236}">
                      <a16:creationId xmlns:a16="http://schemas.microsoft.com/office/drawing/2014/main" id="{ECB790A2-6093-3E73-8FFD-0CB9C315EA68}"/>
                    </a:ext>
                  </a:extLst>
                </p:cNvPr>
                <p:cNvGrpSpPr/>
                <p:nvPr/>
              </p:nvGrpSpPr>
              <p:grpSpPr>
                <a:xfrm>
                  <a:off x="8361779" y="903092"/>
                  <a:ext cx="848942" cy="525993"/>
                  <a:chOff x="5886938" y="2076403"/>
                  <a:chExt cx="617245" cy="382432"/>
                </a:xfrm>
              </p:grpSpPr>
              <p:sp>
                <p:nvSpPr>
                  <p:cNvPr id="1563" name="Tekstfelt 1562">
                    <a:extLst>
                      <a:ext uri="{FF2B5EF4-FFF2-40B4-BE49-F238E27FC236}">
                        <a16:creationId xmlns:a16="http://schemas.microsoft.com/office/drawing/2014/main" id="{6D537720-591C-3EC0-C0DE-D3ED5D699904}"/>
                      </a:ext>
                    </a:extLst>
                  </p:cNvPr>
                  <p:cNvSpPr txBox="1"/>
                  <p:nvPr/>
                </p:nvSpPr>
                <p:spPr>
                  <a:xfrm>
                    <a:off x="5926738"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87</a:t>
                    </a:r>
                  </a:p>
                </p:txBody>
              </p:sp>
              <p:sp>
                <p:nvSpPr>
                  <p:cNvPr id="1564" name="Tekstfelt 1563">
                    <a:extLst>
                      <a:ext uri="{FF2B5EF4-FFF2-40B4-BE49-F238E27FC236}">
                        <a16:creationId xmlns:a16="http://schemas.microsoft.com/office/drawing/2014/main" id="{AEE97AD6-2A6A-132C-51B6-A91DE5D0AEB8}"/>
                      </a:ext>
                    </a:extLst>
                  </p:cNvPr>
                  <p:cNvSpPr txBox="1"/>
                  <p:nvPr/>
                </p:nvSpPr>
                <p:spPr>
                  <a:xfrm>
                    <a:off x="6141931" y="2117747"/>
                    <a:ext cx="362252" cy="335661"/>
                  </a:xfrm>
                  <a:prstGeom prst="rect">
                    <a:avLst/>
                  </a:prstGeom>
                  <a:noFill/>
                  <a:scene3d>
                    <a:camera prst="orthographicFront"/>
                    <a:lightRig rig="threePt" dir="t"/>
                  </a:scene3d>
                  <a:sp3d>
                    <a:bevelT h="38100"/>
                  </a:sp3d>
                </p:spPr>
                <p:txBody>
                  <a:bodyPr wrap="square" rtlCol="0">
                    <a:spAutoFit/>
                  </a:bodyPr>
                  <a:lstStyle/>
                  <a:p>
                    <a:r>
                      <a:rPr lang="da-DK" sz="2400" dirty="0"/>
                      <a:t>Fr</a:t>
                    </a:r>
                  </a:p>
                </p:txBody>
              </p:sp>
              <p:sp>
                <p:nvSpPr>
                  <p:cNvPr id="1565" name="Tekstfelt 1564">
                    <a:extLst>
                      <a:ext uri="{FF2B5EF4-FFF2-40B4-BE49-F238E27FC236}">
                        <a16:creationId xmlns:a16="http://schemas.microsoft.com/office/drawing/2014/main" id="{51F32EDA-5B75-59A9-9319-969E4809A2EC}"/>
                      </a:ext>
                    </a:extLst>
                  </p:cNvPr>
                  <p:cNvSpPr txBox="1"/>
                  <p:nvPr/>
                </p:nvSpPr>
                <p:spPr>
                  <a:xfrm>
                    <a:off x="5886938" y="2076403"/>
                    <a:ext cx="353220" cy="223776"/>
                  </a:xfrm>
                  <a:prstGeom prst="rect">
                    <a:avLst/>
                  </a:prstGeom>
                  <a:noFill/>
                </p:spPr>
                <p:txBody>
                  <a:bodyPr wrap="square" rtlCol="0">
                    <a:spAutoFit/>
                  </a:bodyPr>
                  <a:lstStyle/>
                  <a:p>
                    <a:r>
                      <a:rPr lang="da-DK" sz="1400" dirty="0"/>
                      <a:t>216</a:t>
                    </a:r>
                  </a:p>
                </p:txBody>
              </p:sp>
            </p:grpSp>
          </p:grpSp>
          <p:grpSp>
            <p:nvGrpSpPr>
              <p:cNvPr id="657" name="Gruppe 656">
                <a:extLst>
                  <a:ext uri="{FF2B5EF4-FFF2-40B4-BE49-F238E27FC236}">
                    <a16:creationId xmlns:a16="http://schemas.microsoft.com/office/drawing/2014/main" id="{B8EB619E-88D2-CDAA-7BB0-A77876641289}"/>
                  </a:ext>
                </a:extLst>
              </p:cNvPr>
              <p:cNvGrpSpPr/>
              <p:nvPr/>
            </p:nvGrpSpPr>
            <p:grpSpPr>
              <a:xfrm>
                <a:off x="6574855" y="1607751"/>
                <a:ext cx="939943" cy="525993"/>
                <a:chOff x="6615388" y="901686"/>
                <a:chExt cx="939943" cy="525993"/>
              </a:xfrm>
            </p:grpSpPr>
            <p:grpSp>
              <p:nvGrpSpPr>
                <p:cNvPr id="1539" name="Gruppe 1538">
                  <a:extLst>
                    <a:ext uri="{FF2B5EF4-FFF2-40B4-BE49-F238E27FC236}">
                      <a16:creationId xmlns:a16="http://schemas.microsoft.com/office/drawing/2014/main" id="{5E5E017B-FE15-1803-2147-BDFC5D459849}"/>
                    </a:ext>
                  </a:extLst>
                </p:cNvPr>
                <p:cNvGrpSpPr/>
                <p:nvPr/>
              </p:nvGrpSpPr>
              <p:grpSpPr>
                <a:xfrm>
                  <a:off x="6615388" y="901686"/>
                  <a:ext cx="811796" cy="525993"/>
                  <a:chOff x="5932613" y="2076403"/>
                  <a:chExt cx="590237" cy="382432"/>
                </a:xfrm>
              </p:grpSpPr>
              <p:sp>
                <p:nvSpPr>
                  <p:cNvPr id="1554" name="Tekstfelt 1553">
                    <a:extLst>
                      <a:ext uri="{FF2B5EF4-FFF2-40B4-BE49-F238E27FC236}">
                        <a16:creationId xmlns:a16="http://schemas.microsoft.com/office/drawing/2014/main" id="{A25EFF68-4021-37EF-B34A-74B799313CFD}"/>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85</a:t>
                    </a:r>
                  </a:p>
                </p:txBody>
              </p:sp>
              <p:sp>
                <p:nvSpPr>
                  <p:cNvPr id="1555" name="Tekstfelt 1554">
                    <a:extLst>
                      <a:ext uri="{FF2B5EF4-FFF2-40B4-BE49-F238E27FC236}">
                        <a16:creationId xmlns:a16="http://schemas.microsoft.com/office/drawing/2014/main" id="{4EF3E073-11D7-1913-3D46-FA45C0DCA9D3}"/>
                      </a:ext>
                    </a:extLst>
                  </p:cNvPr>
                  <p:cNvSpPr txBox="1"/>
                  <p:nvPr/>
                </p:nvSpPr>
                <p:spPr>
                  <a:xfrm>
                    <a:off x="6157156" y="2117747"/>
                    <a:ext cx="365694" cy="335661"/>
                  </a:xfrm>
                  <a:prstGeom prst="rect">
                    <a:avLst/>
                  </a:prstGeom>
                  <a:noFill/>
                  <a:scene3d>
                    <a:camera prst="orthographicFront"/>
                    <a:lightRig rig="threePt" dir="t"/>
                  </a:scene3d>
                  <a:sp3d>
                    <a:bevelT h="38100"/>
                  </a:sp3d>
                </p:spPr>
                <p:txBody>
                  <a:bodyPr wrap="square" rtlCol="0">
                    <a:spAutoFit/>
                  </a:bodyPr>
                  <a:lstStyle/>
                  <a:p>
                    <a:r>
                      <a:rPr lang="da-DK" sz="2400" dirty="0"/>
                      <a:t>At</a:t>
                    </a:r>
                  </a:p>
                </p:txBody>
              </p:sp>
              <p:sp>
                <p:nvSpPr>
                  <p:cNvPr id="1556" name="Tekstfelt 1555">
                    <a:extLst>
                      <a:ext uri="{FF2B5EF4-FFF2-40B4-BE49-F238E27FC236}">
                        <a16:creationId xmlns:a16="http://schemas.microsoft.com/office/drawing/2014/main" id="{B9C91D8E-20DE-F2B8-48FE-0E0908309A02}"/>
                      </a:ext>
                    </a:extLst>
                  </p:cNvPr>
                  <p:cNvSpPr txBox="1"/>
                  <p:nvPr/>
                </p:nvSpPr>
                <p:spPr>
                  <a:xfrm>
                    <a:off x="5932613" y="2076403"/>
                    <a:ext cx="353220" cy="223776"/>
                  </a:xfrm>
                  <a:prstGeom prst="rect">
                    <a:avLst/>
                  </a:prstGeom>
                  <a:noFill/>
                </p:spPr>
                <p:txBody>
                  <a:bodyPr wrap="square" rtlCol="0">
                    <a:spAutoFit/>
                  </a:bodyPr>
                  <a:lstStyle/>
                  <a:p>
                    <a:r>
                      <a:rPr lang="da-DK" sz="1400" dirty="0"/>
                      <a:t>212</a:t>
                    </a:r>
                  </a:p>
                </p:txBody>
              </p:sp>
            </p:grpSp>
            <p:cxnSp>
              <p:nvCxnSpPr>
                <p:cNvPr id="1541" name="Lige pilforbindelse 1540">
                  <a:extLst>
                    <a:ext uri="{FF2B5EF4-FFF2-40B4-BE49-F238E27FC236}">
                      <a16:creationId xmlns:a16="http://schemas.microsoft.com/office/drawing/2014/main" id="{554AF436-619F-37F4-664E-43AEBC15E718}"/>
                    </a:ext>
                  </a:extLst>
                </p:cNvPr>
                <p:cNvCxnSpPr/>
                <p:nvPr/>
              </p:nvCxnSpPr>
              <p:spPr>
                <a:xfrm>
                  <a:off x="7375331" y="1180715"/>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grpSp>
      </p:grpSp>
      <p:grpSp>
        <p:nvGrpSpPr>
          <p:cNvPr id="2583" name="Gruppe 2582">
            <a:extLst>
              <a:ext uri="{FF2B5EF4-FFF2-40B4-BE49-F238E27FC236}">
                <a16:creationId xmlns:a16="http://schemas.microsoft.com/office/drawing/2014/main" id="{E851C65A-64E7-59FE-ED15-C5309106D07E}"/>
              </a:ext>
            </a:extLst>
          </p:cNvPr>
          <p:cNvGrpSpPr/>
          <p:nvPr/>
        </p:nvGrpSpPr>
        <p:grpSpPr>
          <a:xfrm>
            <a:off x="6225615" y="4658954"/>
            <a:ext cx="3506423" cy="576480"/>
            <a:chOff x="6225615" y="4658954"/>
            <a:chExt cx="3506423" cy="576480"/>
          </a:xfrm>
        </p:grpSpPr>
        <p:grpSp>
          <p:nvGrpSpPr>
            <p:cNvPr id="2519" name="Gruppe 2518">
              <a:extLst>
                <a:ext uri="{FF2B5EF4-FFF2-40B4-BE49-F238E27FC236}">
                  <a16:creationId xmlns:a16="http://schemas.microsoft.com/office/drawing/2014/main" id="{E1834B53-41A1-4880-D611-B005BDDF9D59}"/>
                </a:ext>
              </a:extLst>
            </p:cNvPr>
            <p:cNvGrpSpPr/>
            <p:nvPr/>
          </p:nvGrpSpPr>
          <p:grpSpPr>
            <a:xfrm>
              <a:off x="6225615" y="4661475"/>
              <a:ext cx="667465" cy="566405"/>
              <a:chOff x="5685555" y="3711707"/>
              <a:chExt cx="667465" cy="566405"/>
            </a:xfrm>
          </p:grpSpPr>
          <p:sp>
            <p:nvSpPr>
              <p:cNvPr id="2544" name="Rektangel 2543">
                <a:hlinkClick r:id="rId8" action="ppaction://hlinksldjump"/>
                <a:extLst>
                  <a:ext uri="{FF2B5EF4-FFF2-40B4-BE49-F238E27FC236}">
                    <a16:creationId xmlns:a16="http://schemas.microsoft.com/office/drawing/2014/main" id="{3385B43B-1A4A-63C2-5A6B-DB2092A8F610}"/>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45" name="Tekstfelt 2544">
                <a:hlinkClick r:id="rId8" action="ppaction://hlinksldjump"/>
                <a:extLst>
                  <a:ext uri="{FF2B5EF4-FFF2-40B4-BE49-F238E27FC236}">
                    <a16:creationId xmlns:a16="http://schemas.microsoft.com/office/drawing/2014/main" id="{8E9262AF-9AFD-64F3-CBB1-1C8F5F81158D}"/>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84</a:t>
                </a:r>
              </a:p>
            </p:txBody>
          </p:sp>
          <p:sp>
            <p:nvSpPr>
              <p:cNvPr id="2546" name="Tekstfelt 2545">
                <a:hlinkClick r:id="rId8" action="ppaction://hlinksldjump"/>
                <a:extLst>
                  <a:ext uri="{FF2B5EF4-FFF2-40B4-BE49-F238E27FC236}">
                    <a16:creationId xmlns:a16="http://schemas.microsoft.com/office/drawing/2014/main" id="{7CF697D5-8075-7568-6D53-7B602528EA9A}"/>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Po</a:t>
                </a:r>
              </a:p>
            </p:txBody>
          </p:sp>
          <p:sp>
            <p:nvSpPr>
              <p:cNvPr id="2547" name="Tekstfelt 2546">
                <a:hlinkClick r:id="rId8" action="ppaction://hlinksldjump"/>
                <a:extLst>
                  <a:ext uri="{FF2B5EF4-FFF2-40B4-BE49-F238E27FC236}">
                    <a16:creationId xmlns:a16="http://schemas.microsoft.com/office/drawing/2014/main" id="{BE46D609-8D51-F705-6F32-2082BBF168D0}"/>
                  </a:ext>
                </a:extLst>
              </p:cNvPr>
              <p:cNvSpPr txBox="1"/>
              <p:nvPr/>
            </p:nvSpPr>
            <p:spPr>
              <a:xfrm>
                <a:off x="5739736" y="3711707"/>
                <a:ext cx="609462" cy="215444"/>
              </a:xfrm>
              <a:prstGeom prst="rect">
                <a:avLst/>
              </a:prstGeom>
              <a:noFill/>
              <a:scene3d>
                <a:camera prst="orthographicFront"/>
                <a:lightRig rig="threePt" dir="t"/>
              </a:scene3d>
              <a:sp3d>
                <a:bevelT h="38100"/>
              </a:sp3d>
            </p:spPr>
            <p:txBody>
              <a:bodyPr wrap="none" rtlCol="0">
                <a:spAutoFit/>
              </a:bodyPr>
              <a:lstStyle/>
              <a:p>
                <a:r>
                  <a:rPr lang="da-DK" sz="800" dirty="0"/>
                  <a:t>Polonium</a:t>
                </a:r>
              </a:p>
            </p:txBody>
          </p:sp>
          <p:sp>
            <p:nvSpPr>
              <p:cNvPr id="2548" name="Tekstfelt 2547">
                <a:hlinkClick r:id="rId8" action="ppaction://hlinksldjump"/>
                <a:extLst>
                  <a:ext uri="{FF2B5EF4-FFF2-40B4-BE49-F238E27FC236}">
                    <a16:creationId xmlns:a16="http://schemas.microsoft.com/office/drawing/2014/main" id="{2A0CFB86-AECF-A867-E277-E5CB92A06786}"/>
                  </a:ext>
                </a:extLst>
              </p:cNvPr>
              <p:cNvSpPr txBox="1"/>
              <p:nvPr/>
            </p:nvSpPr>
            <p:spPr>
              <a:xfrm>
                <a:off x="5685555" y="3844047"/>
                <a:ext cx="391454" cy="246221"/>
              </a:xfrm>
              <a:prstGeom prst="rect">
                <a:avLst/>
              </a:prstGeom>
              <a:noFill/>
            </p:spPr>
            <p:txBody>
              <a:bodyPr wrap="none" rtlCol="0">
                <a:spAutoFit/>
              </a:bodyPr>
              <a:lstStyle/>
              <a:p>
                <a:r>
                  <a:rPr lang="da-DK" sz="1000" dirty="0"/>
                  <a:t>209</a:t>
                </a:r>
              </a:p>
            </p:txBody>
          </p:sp>
        </p:grpSp>
        <p:grpSp>
          <p:nvGrpSpPr>
            <p:cNvPr id="2559" name="Gruppe 2558">
              <a:extLst>
                <a:ext uri="{FF2B5EF4-FFF2-40B4-BE49-F238E27FC236}">
                  <a16:creationId xmlns:a16="http://schemas.microsoft.com/office/drawing/2014/main" id="{93B40052-4E3F-9927-3DA4-819B71C436BD}"/>
                </a:ext>
              </a:extLst>
            </p:cNvPr>
            <p:cNvGrpSpPr/>
            <p:nvPr/>
          </p:nvGrpSpPr>
          <p:grpSpPr>
            <a:xfrm>
              <a:off x="6929686" y="4658954"/>
              <a:ext cx="667465" cy="566405"/>
              <a:chOff x="5685555" y="3711707"/>
              <a:chExt cx="667465" cy="566405"/>
            </a:xfrm>
          </p:grpSpPr>
          <p:sp>
            <p:nvSpPr>
              <p:cNvPr id="2560" name="Rektangel 2559">
                <a:hlinkClick r:id="rId8" action="ppaction://hlinksldjump"/>
                <a:extLst>
                  <a:ext uri="{FF2B5EF4-FFF2-40B4-BE49-F238E27FC236}">
                    <a16:creationId xmlns:a16="http://schemas.microsoft.com/office/drawing/2014/main" id="{5DB3993C-C0E3-5244-D2FA-0885DB8703D1}"/>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61" name="Tekstfelt 2560">
                <a:hlinkClick r:id="rId8" action="ppaction://hlinksldjump"/>
                <a:extLst>
                  <a:ext uri="{FF2B5EF4-FFF2-40B4-BE49-F238E27FC236}">
                    <a16:creationId xmlns:a16="http://schemas.microsoft.com/office/drawing/2014/main" id="{B854B955-A404-FE75-108A-BBEA01F3C24F}"/>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86</a:t>
                </a:r>
              </a:p>
            </p:txBody>
          </p:sp>
          <p:sp>
            <p:nvSpPr>
              <p:cNvPr id="2562" name="Tekstfelt 2561">
                <a:hlinkClick r:id="rId8" action="ppaction://hlinksldjump"/>
                <a:extLst>
                  <a:ext uri="{FF2B5EF4-FFF2-40B4-BE49-F238E27FC236}">
                    <a16:creationId xmlns:a16="http://schemas.microsoft.com/office/drawing/2014/main" id="{F3C1B7ED-4A37-1631-9EAB-5405BE055D17}"/>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Rn</a:t>
                </a:r>
                <a:endParaRPr lang="da-DK" sz="1600" dirty="0"/>
              </a:p>
            </p:txBody>
          </p:sp>
          <p:sp>
            <p:nvSpPr>
              <p:cNvPr id="2563" name="Tekstfelt 2562">
                <a:hlinkClick r:id="rId8" action="ppaction://hlinksldjump"/>
                <a:extLst>
                  <a:ext uri="{FF2B5EF4-FFF2-40B4-BE49-F238E27FC236}">
                    <a16:creationId xmlns:a16="http://schemas.microsoft.com/office/drawing/2014/main" id="{E910814B-CBF9-B80D-2DF1-60434EA0E10A}"/>
                  </a:ext>
                </a:extLst>
              </p:cNvPr>
              <p:cNvSpPr txBox="1"/>
              <p:nvPr/>
            </p:nvSpPr>
            <p:spPr>
              <a:xfrm>
                <a:off x="5780680" y="3711707"/>
                <a:ext cx="471604" cy="215444"/>
              </a:xfrm>
              <a:prstGeom prst="rect">
                <a:avLst/>
              </a:prstGeom>
              <a:noFill/>
              <a:scene3d>
                <a:camera prst="orthographicFront"/>
                <a:lightRig rig="threePt" dir="t"/>
              </a:scene3d>
              <a:sp3d>
                <a:bevelT h="38100"/>
              </a:sp3d>
            </p:spPr>
            <p:txBody>
              <a:bodyPr wrap="none" rtlCol="0">
                <a:spAutoFit/>
              </a:bodyPr>
              <a:lstStyle/>
              <a:p>
                <a:r>
                  <a:rPr lang="da-DK" sz="800" dirty="0"/>
                  <a:t>Radon</a:t>
                </a:r>
              </a:p>
            </p:txBody>
          </p:sp>
          <p:sp>
            <p:nvSpPr>
              <p:cNvPr id="2564" name="Tekstfelt 2563">
                <a:hlinkClick r:id="rId8" action="ppaction://hlinksldjump"/>
                <a:extLst>
                  <a:ext uri="{FF2B5EF4-FFF2-40B4-BE49-F238E27FC236}">
                    <a16:creationId xmlns:a16="http://schemas.microsoft.com/office/drawing/2014/main" id="{B8D04B22-B800-CF7C-1611-2AFB7EDE790B}"/>
                  </a:ext>
                </a:extLst>
              </p:cNvPr>
              <p:cNvSpPr txBox="1"/>
              <p:nvPr/>
            </p:nvSpPr>
            <p:spPr>
              <a:xfrm>
                <a:off x="5685555" y="3844047"/>
                <a:ext cx="391454" cy="246221"/>
              </a:xfrm>
              <a:prstGeom prst="rect">
                <a:avLst/>
              </a:prstGeom>
              <a:noFill/>
            </p:spPr>
            <p:txBody>
              <a:bodyPr wrap="none" rtlCol="0">
                <a:spAutoFit/>
              </a:bodyPr>
              <a:lstStyle/>
              <a:p>
                <a:r>
                  <a:rPr lang="da-DK" sz="1000" dirty="0"/>
                  <a:t>210</a:t>
                </a:r>
              </a:p>
            </p:txBody>
          </p:sp>
        </p:grpSp>
        <p:grpSp>
          <p:nvGrpSpPr>
            <p:cNvPr id="2565" name="Gruppe 2564">
              <a:extLst>
                <a:ext uri="{FF2B5EF4-FFF2-40B4-BE49-F238E27FC236}">
                  <a16:creationId xmlns:a16="http://schemas.microsoft.com/office/drawing/2014/main" id="{FE7349C8-E290-A1EA-ABE2-FB14A63C1B45}"/>
                </a:ext>
              </a:extLst>
            </p:cNvPr>
            <p:cNvGrpSpPr/>
            <p:nvPr/>
          </p:nvGrpSpPr>
          <p:grpSpPr>
            <a:xfrm>
              <a:off x="7645092" y="4663994"/>
              <a:ext cx="667465" cy="566405"/>
              <a:chOff x="5685555" y="3711707"/>
              <a:chExt cx="667465" cy="566405"/>
            </a:xfrm>
          </p:grpSpPr>
          <p:sp>
            <p:nvSpPr>
              <p:cNvPr id="2566" name="Rektangel 2565">
                <a:hlinkClick r:id="rId8" action="ppaction://hlinksldjump"/>
                <a:extLst>
                  <a:ext uri="{FF2B5EF4-FFF2-40B4-BE49-F238E27FC236}">
                    <a16:creationId xmlns:a16="http://schemas.microsoft.com/office/drawing/2014/main" id="{BEA6FC50-78B4-9155-FA89-FFF2F9B6FFAA}"/>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67" name="Tekstfelt 2566">
                <a:hlinkClick r:id="rId8" action="ppaction://hlinksldjump"/>
                <a:extLst>
                  <a:ext uri="{FF2B5EF4-FFF2-40B4-BE49-F238E27FC236}">
                    <a16:creationId xmlns:a16="http://schemas.microsoft.com/office/drawing/2014/main" id="{630188E1-7D6A-A6B1-6434-A627538CDD57}"/>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88</a:t>
                </a:r>
              </a:p>
            </p:txBody>
          </p:sp>
          <p:sp>
            <p:nvSpPr>
              <p:cNvPr id="2568" name="Tekstfelt 2567">
                <a:hlinkClick r:id="rId8" action="ppaction://hlinksldjump"/>
                <a:extLst>
                  <a:ext uri="{FF2B5EF4-FFF2-40B4-BE49-F238E27FC236}">
                    <a16:creationId xmlns:a16="http://schemas.microsoft.com/office/drawing/2014/main" id="{4CC83C4A-ABA2-9405-9374-3B7397883233}"/>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Ra</a:t>
                </a:r>
              </a:p>
            </p:txBody>
          </p:sp>
          <p:sp>
            <p:nvSpPr>
              <p:cNvPr id="2569" name="Tekstfelt 2568">
                <a:hlinkClick r:id="rId8" action="ppaction://hlinksldjump"/>
                <a:extLst>
                  <a:ext uri="{FF2B5EF4-FFF2-40B4-BE49-F238E27FC236}">
                    <a16:creationId xmlns:a16="http://schemas.microsoft.com/office/drawing/2014/main" id="{6ADA5122-C05B-9AE4-EC5C-B3634D516E0B}"/>
                  </a:ext>
                </a:extLst>
              </p:cNvPr>
              <p:cNvSpPr txBox="1"/>
              <p:nvPr/>
            </p:nvSpPr>
            <p:spPr>
              <a:xfrm>
                <a:off x="5760208" y="3711707"/>
                <a:ext cx="529312" cy="215444"/>
              </a:xfrm>
              <a:prstGeom prst="rect">
                <a:avLst/>
              </a:prstGeom>
              <a:noFill/>
              <a:scene3d>
                <a:camera prst="orthographicFront"/>
                <a:lightRig rig="threePt" dir="t"/>
              </a:scene3d>
              <a:sp3d>
                <a:bevelT h="38100"/>
              </a:sp3d>
            </p:spPr>
            <p:txBody>
              <a:bodyPr wrap="none" rtlCol="0">
                <a:spAutoFit/>
              </a:bodyPr>
              <a:lstStyle/>
              <a:p>
                <a:r>
                  <a:rPr lang="da-DK" sz="800" dirty="0"/>
                  <a:t>Radium</a:t>
                </a:r>
              </a:p>
            </p:txBody>
          </p:sp>
          <p:sp>
            <p:nvSpPr>
              <p:cNvPr id="2570" name="Tekstfelt 2569">
                <a:hlinkClick r:id="rId8" action="ppaction://hlinksldjump"/>
                <a:extLst>
                  <a:ext uri="{FF2B5EF4-FFF2-40B4-BE49-F238E27FC236}">
                    <a16:creationId xmlns:a16="http://schemas.microsoft.com/office/drawing/2014/main" id="{26F218EC-B2A1-8A67-D5EE-C36550703F2D}"/>
                  </a:ext>
                </a:extLst>
              </p:cNvPr>
              <p:cNvSpPr txBox="1"/>
              <p:nvPr/>
            </p:nvSpPr>
            <p:spPr>
              <a:xfrm>
                <a:off x="5685555" y="3844047"/>
                <a:ext cx="391454" cy="246221"/>
              </a:xfrm>
              <a:prstGeom prst="rect">
                <a:avLst/>
              </a:prstGeom>
              <a:noFill/>
            </p:spPr>
            <p:txBody>
              <a:bodyPr wrap="none" rtlCol="0">
                <a:spAutoFit/>
              </a:bodyPr>
              <a:lstStyle/>
              <a:p>
                <a:r>
                  <a:rPr lang="da-DK" sz="1000" dirty="0"/>
                  <a:t>212</a:t>
                </a:r>
              </a:p>
            </p:txBody>
          </p:sp>
        </p:grpSp>
        <p:grpSp>
          <p:nvGrpSpPr>
            <p:cNvPr id="2571" name="Gruppe 2570">
              <a:extLst>
                <a:ext uri="{FF2B5EF4-FFF2-40B4-BE49-F238E27FC236}">
                  <a16:creationId xmlns:a16="http://schemas.microsoft.com/office/drawing/2014/main" id="{2B4C4170-DED0-8EA6-59EC-19F2CB9C4FBB}"/>
                </a:ext>
              </a:extLst>
            </p:cNvPr>
            <p:cNvGrpSpPr/>
            <p:nvPr/>
          </p:nvGrpSpPr>
          <p:grpSpPr>
            <a:xfrm>
              <a:off x="8349166" y="4669029"/>
              <a:ext cx="667465" cy="566405"/>
              <a:chOff x="5685555" y="3711707"/>
              <a:chExt cx="667465" cy="566405"/>
            </a:xfrm>
          </p:grpSpPr>
          <p:sp>
            <p:nvSpPr>
              <p:cNvPr id="2572" name="Rektangel 2571">
                <a:hlinkClick r:id="rId9" action="ppaction://hlinksldjump"/>
                <a:extLst>
                  <a:ext uri="{FF2B5EF4-FFF2-40B4-BE49-F238E27FC236}">
                    <a16:creationId xmlns:a16="http://schemas.microsoft.com/office/drawing/2014/main" id="{591E9E95-4CA4-4536-7EB2-EC96F275A430}"/>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73" name="Tekstfelt 2572">
                <a:hlinkClick r:id="rId9" action="ppaction://hlinksldjump"/>
                <a:extLst>
                  <a:ext uri="{FF2B5EF4-FFF2-40B4-BE49-F238E27FC236}">
                    <a16:creationId xmlns:a16="http://schemas.microsoft.com/office/drawing/2014/main" id="{5EA2D5C5-03B5-3839-F356-2A795090B65B}"/>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2574" name="Tekstfelt 2573">
                <a:hlinkClick r:id="rId9" action="ppaction://hlinksldjump"/>
                <a:extLst>
                  <a:ext uri="{FF2B5EF4-FFF2-40B4-BE49-F238E27FC236}">
                    <a16:creationId xmlns:a16="http://schemas.microsoft.com/office/drawing/2014/main" id="{B220B917-8460-57D2-5C07-F6246D818401}"/>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2575" name="Tekstfelt 2574">
                <a:hlinkClick r:id="rId8" action="ppaction://hlinksldjump"/>
                <a:extLst>
                  <a:ext uri="{FF2B5EF4-FFF2-40B4-BE49-F238E27FC236}">
                    <a16:creationId xmlns:a16="http://schemas.microsoft.com/office/drawing/2014/main" id="{F852BD12-A091-568D-F52A-863B38603EB8}"/>
                  </a:ext>
                </a:extLst>
              </p:cNvPr>
              <p:cNvSpPr txBox="1"/>
              <p:nvPr/>
            </p:nvSpPr>
            <p:spPr>
              <a:xfrm>
                <a:off x="576020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2576" name="Tekstfelt 2575">
                <a:hlinkClick r:id="rId9" action="ppaction://hlinksldjump"/>
                <a:extLst>
                  <a:ext uri="{FF2B5EF4-FFF2-40B4-BE49-F238E27FC236}">
                    <a16:creationId xmlns:a16="http://schemas.microsoft.com/office/drawing/2014/main" id="{44B8A120-26C4-5F95-EC0A-9795E94DDF0F}"/>
                  </a:ext>
                </a:extLst>
              </p:cNvPr>
              <p:cNvSpPr txBox="1"/>
              <p:nvPr/>
            </p:nvSpPr>
            <p:spPr>
              <a:xfrm>
                <a:off x="5685555" y="3844047"/>
                <a:ext cx="391454" cy="246221"/>
              </a:xfrm>
              <a:prstGeom prst="rect">
                <a:avLst/>
              </a:prstGeom>
              <a:noFill/>
            </p:spPr>
            <p:txBody>
              <a:bodyPr wrap="none" rtlCol="0">
                <a:spAutoFit/>
              </a:bodyPr>
              <a:lstStyle/>
              <a:p>
                <a:r>
                  <a:rPr lang="da-DK" sz="1000" dirty="0"/>
                  <a:t>208</a:t>
                </a:r>
              </a:p>
            </p:txBody>
          </p:sp>
        </p:grpSp>
        <p:grpSp>
          <p:nvGrpSpPr>
            <p:cNvPr id="2577" name="Gruppe 2576">
              <a:extLst>
                <a:ext uri="{FF2B5EF4-FFF2-40B4-BE49-F238E27FC236}">
                  <a16:creationId xmlns:a16="http://schemas.microsoft.com/office/drawing/2014/main" id="{7BDCB06C-901D-96FA-3CAE-55F2AFFA2709}"/>
                </a:ext>
              </a:extLst>
            </p:cNvPr>
            <p:cNvGrpSpPr/>
            <p:nvPr/>
          </p:nvGrpSpPr>
          <p:grpSpPr>
            <a:xfrm>
              <a:off x="9064573" y="4662726"/>
              <a:ext cx="667465" cy="566405"/>
              <a:chOff x="5685555" y="3711707"/>
              <a:chExt cx="667465" cy="566405"/>
            </a:xfrm>
          </p:grpSpPr>
          <p:sp>
            <p:nvSpPr>
              <p:cNvPr id="2578" name="Rektangel 2577">
                <a:hlinkClick r:id="rId8" action="ppaction://hlinksldjump"/>
                <a:extLst>
                  <a:ext uri="{FF2B5EF4-FFF2-40B4-BE49-F238E27FC236}">
                    <a16:creationId xmlns:a16="http://schemas.microsoft.com/office/drawing/2014/main" id="{7D8774AF-491D-6E34-A6A8-E7BF270AC305}"/>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79" name="Tekstfelt 2578">
                <a:hlinkClick r:id="rId8" action="ppaction://hlinksldjump"/>
                <a:extLst>
                  <a:ext uri="{FF2B5EF4-FFF2-40B4-BE49-F238E27FC236}">
                    <a16:creationId xmlns:a16="http://schemas.microsoft.com/office/drawing/2014/main" id="{61391DD1-F339-F95F-C8B6-3EDD74D85A5C}"/>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88</a:t>
                </a:r>
              </a:p>
            </p:txBody>
          </p:sp>
          <p:sp>
            <p:nvSpPr>
              <p:cNvPr id="2580" name="Tekstfelt 2579">
                <a:hlinkClick r:id="rId8" action="ppaction://hlinksldjump"/>
                <a:extLst>
                  <a:ext uri="{FF2B5EF4-FFF2-40B4-BE49-F238E27FC236}">
                    <a16:creationId xmlns:a16="http://schemas.microsoft.com/office/drawing/2014/main" id="{E9BDA47B-28BF-4BF5-5137-06F8F45320F8}"/>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Ra</a:t>
                </a:r>
              </a:p>
            </p:txBody>
          </p:sp>
          <p:sp>
            <p:nvSpPr>
              <p:cNvPr id="2581" name="Tekstfelt 2580">
                <a:hlinkClick r:id="rId8" action="ppaction://hlinksldjump"/>
                <a:extLst>
                  <a:ext uri="{FF2B5EF4-FFF2-40B4-BE49-F238E27FC236}">
                    <a16:creationId xmlns:a16="http://schemas.microsoft.com/office/drawing/2014/main" id="{7D3E9B6D-A37B-2264-5C3A-0EA361FDC3D2}"/>
                  </a:ext>
                </a:extLst>
              </p:cNvPr>
              <p:cNvSpPr txBox="1"/>
              <p:nvPr/>
            </p:nvSpPr>
            <p:spPr>
              <a:xfrm>
                <a:off x="5760208" y="3711707"/>
                <a:ext cx="529312" cy="215444"/>
              </a:xfrm>
              <a:prstGeom prst="rect">
                <a:avLst/>
              </a:prstGeom>
              <a:noFill/>
              <a:scene3d>
                <a:camera prst="orthographicFront"/>
                <a:lightRig rig="threePt" dir="t"/>
              </a:scene3d>
              <a:sp3d>
                <a:bevelT h="38100"/>
              </a:sp3d>
            </p:spPr>
            <p:txBody>
              <a:bodyPr wrap="none" rtlCol="0">
                <a:spAutoFit/>
              </a:bodyPr>
              <a:lstStyle/>
              <a:p>
                <a:r>
                  <a:rPr lang="da-DK" sz="800" dirty="0"/>
                  <a:t>Radium</a:t>
                </a:r>
              </a:p>
            </p:txBody>
          </p:sp>
          <p:sp>
            <p:nvSpPr>
              <p:cNvPr id="2582" name="Tekstfelt 2581">
                <a:hlinkClick r:id="rId8" action="ppaction://hlinksldjump"/>
                <a:extLst>
                  <a:ext uri="{FF2B5EF4-FFF2-40B4-BE49-F238E27FC236}">
                    <a16:creationId xmlns:a16="http://schemas.microsoft.com/office/drawing/2014/main" id="{FB9043A0-AA3B-DB1E-EAED-A699801830D4}"/>
                  </a:ext>
                </a:extLst>
              </p:cNvPr>
              <p:cNvSpPr txBox="1"/>
              <p:nvPr/>
            </p:nvSpPr>
            <p:spPr>
              <a:xfrm>
                <a:off x="5685555" y="3844047"/>
                <a:ext cx="391454" cy="246221"/>
              </a:xfrm>
              <a:prstGeom prst="rect">
                <a:avLst/>
              </a:prstGeom>
              <a:noFill/>
            </p:spPr>
            <p:txBody>
              <a:bodyPr wrap="none" rtlCol="0">
                <a:spAutoFit/>
              </a:bodyPr>
              <a:lstStyle/>
              <a:p>
                <a:r>
                  <a:rPr lang="da-DK" sz="1000" dirty="0"/>
                  <a:t>212</a:t>
                </a:r>
              </a:p>
            </p:txBody>
          </p:sp>
        </p:grpSp>
      </p:grpSp>
      <p:grpSp>
        <p:nvGrpSpPr>
          <p:cNvPr id="2584" name="Gruppe 2583">
            <a:extLst>
              <a:ext uri="{FF2B5EF4-FFF2-40B4-BE49-F238E27FC236}">
                <a16:creationId xmlns:a16="http://schemas.microsoft.com/office/drawing/2014/main" id="{8660A021-4C9A-1ACD-8BE6-73FCF0FA1348}"/>
              </a:ext>
            </a:extLst>
          </p:cNvPr>
          <p:cNvGrpSpPr/>
          <p:nvPr/>
        </p:nvGrpSpPr>
        <p:grpSpPr>
          <a:xfrm>
            <a:off x="6215534" y="5344133"/>
            <a:ext cx="3506423" cy="576480"/>
            <a:chOff x="6225615" y="4658954"/>
            <a:chExt cx="3506423" cy="576480"/>
          </a:xfrm>
        </p:grpSpPr>
        <p:grpSp>
          <p:nvGrpSpPr>
            <p:cNvPr id="2585" name="Gruppe 2584">
              <a:extLst>
                <a:ext uri="{FF2B5EF4-FFF2-40B4-BE49-F238E27FC236}">
                  <a16:creationId xmlns:a16="http://schemas.microsoft.com/office/drawing/2014/main" id="{07EFD14B-E7CC-AA7F-02D1-2660E03B50F2}"/>
                </a:ext>
              </a:extLst>
            </p:cNvPr>
            <p:cNvGrpSpPr/>
            <p:nvPr/>
          </p:nvGrpSpPr>
          <p:grpSpPr>
            <a:xfrm>
              <a:off x="6225615" y="4661475"/>
              <a:ext cx="667465" cy="566405"/>
              <a:chOff x="5685555" y="3711707"/>
              <a:chExt cx="667465" cy="566405"/>
            </a:xfrm>
          </p:grpSpPr>
          <p:sp>
            <p:nvSpPr>
              <p:cNvPr id="2610" name="Rektangel 2609">
                <a:hlinkClick r:id="rId8" action="ppaction://hlinksldjump"/>
                <a:extLst>
                  <a:ext uri="{FF2B5EF4-FFF2-40B4-BE49-F238E27FC236}">
                    <a16:creationId xmlns:a16="http://schemas.microsoft.com/office/drawing/2014/main" id="{28437F41-8627-CC8D-20BE-D2F2D4C3094D}"/>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11" name="Tekstfelt 2610">
                <a:hlinkClick r:id="rId8" action="ppaction://hlinksldjump"/>
                <a:extLst>
                  <a:ext uri="{FF2B5EF4-FFF2-40B4-BE49-F238E27FC236}">
                    <a16:creationId xmlns:a16="http://schemas.microsoft.com/office/drawing/2014/main" id="{CE75437E-5DC6-1C7E-E222-549E83A1B37D}"/>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2612" name="Tekstfelt 2611">
                <a:hlinkClick r:id="rId8" action="ppaction://hlinksldjump"/>
                <a:extLst>
                  <a:ext uri="{FF2B5EF4-FFF2-40B4-BE49-F238E27FC236}">
                    <a16:creationId xmlns:a16="http://schemas.microsoft.com/office/drawing/2014/main" id="{06AE34CD-0A80-35D1-B0D1-71018F369200}"/>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2613" name="Tekstfelt 2612">
                <a:hlinkClick r:id="rId8" action="ppaction://hlinksldjump"/>
                <a:extLst>
                  <a:ext uri="{FF2B5EF4-FFF2-40B4-BE49-F238E27FC236}">
                    <a16:creationId xmlns:a16="http://schemas.microsoft.com/office/drawing/2014/main" id="{3F179D4F-BF19-27FA-A085-D8BDEBDEFE7A}"/>
                  </a:ext>
                </a:extLst>
              </p:cNvPr>
              <p:cNvSpPr txBox="1"/>
              <p:nvPr/>
            </p:nvSpPr>
            <p:spPr>
              <a:xfrm>
                <a:off x="576020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2614" name="Tekstfelt 2613">
                <a:hlinkClick r:id="rId8" action="ppaction://hlinksldjump"/>
                <a:extLst>
                  <a:ext uri="{FF2B5EF4-FFF2-40B4-BE49-F238E27FC236}">
                    <a16:creationId xmlns:a16="http://schemas.microsoft.com/office/drawing/2014/main" id="{536B91A7-683A-A79B-AE91-E59CBCB98DFB}"/>
                  </a:ext>
                </a:extLst>
              </p:cNvPr>
              <p:cNvSpPr txBox="1"/>
              <p:nvPr/>
            </p:nvSpPr>
            <p:spPr>
              <a:xfrm>
                <a:off x="5685555" y="3844047"/>
                <a:ext cx="391454" cy="246221"/>
              </a:xfrm>
              <a:prstGeom prst="rect">
                <a:avLst/>
              </a:prstGeom>
              <a:noFill/>
            </p:spPr>
            <p:txBody>
              <a:bodyPr wrap="none" rtlCol="0">
                <a:spAutoFit/>
              </a:bodyPr>
              <a:lstStyle/>
              <a:p>
                <a:r>
                  <a:rPr lang="da-DK" sz="1000" dirty="0"/>
                  <a:t>212</a:t>
                </a:r>
              </a:p>
            </p:txBody>
          </p:sp>
        </p:grpSp>
        <p:grpSp>
          <p:nvGrpSpPr>
            <p:cNvPr id="2586" name="Gruppe 2585">
              <a:extLst>
                <a:ext uri="{FF2B5EF4-FFF2-40B4-BE49-F238E27FC236}">
                  <a16:creationId xmlns:a16="http://schemas.microsoft.com/office/drawing/2014/main" id="{CB00F6C7-6F3E-7C2D-C417-859B452CCEDA}"/>
                </a:ext>
              </a:extLst>
            </p:cNvPr>
            <p:cNvGrpSpPr/>
            <p:nvPr/>
          </p:nvGrpSpPr>
          <p:grpSpPr>
            <a:xfrm>
              <a:off x="6929686" y="4658954"/>
              <a:ext cx="667465" cy="566405"/>
              <a:chOff x="5685555" y="3711707"/>
              <a:chExt cx="667465" cy="566405"/>
            </a:xfrm>
          </p:grpSpPr>
          <p:sp>
            <p:nvSpPr>
              <p:cNvPr id="2605" name="Rektangel 2604">
                <a:hlinkClick r:id="rId8" action="ppaction://hlinksldjump"/>
                <a:extLst>
                  <a:ext uri="{FF2B5EF4-FFF2-40B4-BE49-F238E27FC236}">
                    <a16:creationId xmlns:a16="http://schemas.microsoft.com/office/drawing/2014/main" id="{17A7CFDD-7AAD-076D-D697-9186B57ECBC1}"/>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06" name="Tekstfelt 2605">
                <a:hlinkClick r:id="rId8" action="ppaction://hlinksldjump"/>
                <a:extLst>
                  <a:ext uri="{FF2B5EF4-FFF2-40B4-BE49-F238E27FC236}">
                    <a16:creationId xmlns:a16="http://schemas.microsoft.com/office/drawing/2014/main" id="{EE3860AB-1F59-34A0-8BF5-DFC8F4D1CBD3}"/>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84</a:t>
                </a:r>
              </a:p>
            </p:txBody>
          </p:sp>
          <p:sp>
            <p:nvSpPr>
              <p:cNvPr id="2607" name="Tekstfelt 2606">
                <a:hlinkClick r:id="rId8" action="ppaction://hlinksldjump"/>
                <a:extLst>
                  <a:ext uri="{FF2B5EF4-FFF2-40B4-BE49-F238E27FC236}">
                    <a16:creationId xmlns:a16="http://schemas.microsoft.com/office/drawing/2014/main" id="{39610083-8314-4824-90B7-46D2A95AD810}"/>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Po</a:t>
                </a:r>
              </a:p>
            </p:txBody>
          </p:sp>
          <p:sp>
            <p:nvSpPr>
              <p:cNvPr id="2608" name="Tekstfelt 2607">
                <a:hlinkClick r:id="rId8" action="ppaction://hlinksldjump"/>
                <a:extLst>
                  <a:ext uri="{FF2B5EF4-FFF2-40B4-BE49-F238E27FC236}">
                    <a16:creationId xmlns:a16="http://schemas.microsoft.com/office/drawing/2014/main" id="{C43FAB32-E1AA-C08E-F7BC-A826E76F7645}"/>
                  </a:ext>
                </a:extLst>
              </p:cNvPr>
              <p:cNvSpPr txBox="1"/>
              <p:nvPr/>
            </p:nvSpPr>
            <p:spPr>
              <a:xfrm>
                <a:off x="5732912" y="3711707"/>
                <a:ext cx="609462" cy="215444"/>
              </a:xfrm>
              <a:prstGeom prst="rect">
                <a:avLst/>
              </a:prstGeom>
              <a:noFill/>
              <a:scene3d>
                <a:camera prst="orthographicFront"/>
                <a:lightRig rig="threePt" dir="t"/>
              </a:scene3d>
              <a:sp3d>
                <a:bevelT h="38100"/>
              </a:sp3d>
            </p:spPr>
            <p:txBody>
              <a:bodyPr wrap="none" rtlCol="0">
                <a:spAutoFit/>
              </a:bodyPr>
              <a:lstStyle/>
              <a:p>
                <a:r>
                  <a:rPr lang="da-DK" sz="800" dirty="0"/>
                  <a:t>Polonium</a:t>
                </a:r>
              </a:p>
            </p:txBody>
          </p:sp>
          <p:sp>
            <p:nvSpPr>
              <p:cNvPr id="2609" name="Tekstfelt 2608">
                <a:hlinkClick r:id="rId8" action="ppaction://hlinksldjump"/>
                <a:extLst>
                  <a:ext uri="{FF2B5EF4-FFF2-40B4-BE49-F238E27FC236}">
                    <a16:creationId xmlns:a16="http://schemas.microsoft.com/office/drawing/2014/main" id="{817A19F4-BFD0-872C-F60C-E25828B87DB8}"/>
                  </a:ext>
                </a:extLst>
              </p:cNvPr>
              <p:cNvSpPr txBox="1"/>
              <p:nvPr/>
            </p:nvSpPr>
            <p:spPr>
              <a:xfrm>
                <a:off x="5685555" y="3844047"/>
                <a:ext cx="391454" cy="246221"/>
              </a:xfrm>
              <a:prstGeom prst="rect">
                <a:avLst/>
              </a:prstGeom>
              <a:noFill/>
            </p:spPr>
            <p:txBody>
              <a:bodyPr wrap="none" rtlCol="0">
                <a:spAutoFit/>
              </a:bodyPr>
              <a:lstStyle/>
              <a:p>
                <a:r>
                  <a:rPr lang="da-DK" sz="1000" dirty="0"/>
                  <a:t>210</a:t>
                </a:r>
              </a:p>
            </p:txBody>
          </p:sp>
        </p:grpSp>
        <p:grpSp>
          <p:nvGrpSpPr>
            <p:cNvPr id="2587" name="Gruppe 2586">
              <a:extLst>
                <a:ext uri="{FF2B5EF4-FFF2-40B4-BE49-F238E27FC236}">
                  <a16:creationId xmlns:a16="http://schemas.microsoft.com/office/drawing/2014/main" id="{140DC3C8-DDEB-51E7-8189-271A017443D5}"/>
                </a:ext>
              </a:extLst>
            </p:cNvPr>
            <p:cNvGrpSpPr/>
            <p:nvPr/>
          </p:nvGrpSpPr>
          <p:grpSpPr>
            <a:xfrm>
              <a:off x="7645092" y="4663994"/>
              <a:ext cx="667465" cy="566405"/>
              <a:chOff x="5685555" y="3711707"/>
              <a:chExt cx="667465" cy="566405"/>
            </a:xfrm>
          </p:grpSpPr>
          <p:sp>
            <p:nvSpPr>
              <p:cNvPr id="2600" name="Rektangel 2599">
                <a:hlinkClick r:id="rId8" action="ppaction://hlinksldjump"/>
                <a:extLst>
                  <a:ext uri="{FF2B5EF4-FFF2-40B4-BE49-F238E27FC236}">
                    <a16:creationId xmlns:a16="http://schemas.microsoft.com/office/drawing/2014/main" id="{D8AE5E16-D31E-A78B-4864-6E1D650E7D14}"/>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01" name="Tekstfelt 2600">
                <a:hlinkClick r:id="rId8" action="ppaction://hlinksldjump"/>
                <a:extLst>
                  <a:ext uri="{FF2B5EF4-FFF2-40B4-BE49-F238E27FC236}">
                    <a16:creationId xmlns:a16="http://schemas.microsoft.com/office/drawing/2014/main" id="{9AE8942B-FE90-BAA3-03F5-03D923FF1A10}"/>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86</a:t>
                </a:r>
              </a:p>
            </p:txBody>
          </p:sp>
          <p:sp>
            <p:nvSpPr>
              <p:cNvPr id="2602" name="Tekstfelt 2601">
                <a:hlinkClick r:id="rId8" action="ppaction://hlinksldjump"/>
                <a:extLst>
                  <a:ext uri="{FF2B5EF4-FFF2-40B4-BE49-F238E27FC236}">
                    <a16:creationId xmlns:a16="http://schemas.microsoft.com/office/drawing/2014/main" id="{6E323B2F-022C-90C0-6C5F-0CE67B415018}"/>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Rn</a:t>
                </a:r>
                <a:endParaRPr lang="da-DK" sz="1600" dirty="0"/>
              </a:p>
            </p:txBody>
          </p:sp>
          <p:sp>
            <p:nvSpPr>
              <p:cNvPr id="2603" name="Tekstfelt 2602">
                <a:hlinkClick r:id="rId8" action="ppaction://hlinksldjump"/>
                <a:extLst>
                  <a:ext uri="{FF2B5EF4-FFF2-40B4-BE49-F238E27FC236}">
                    <a16:creationId xmlns:a16="http://schemas.microsoft.com/office/drawing/2014/main" id="{ADB0EB25-9F05-5E8C-1881-C53E17231F61}"/>
                  </a:ext>
                </a:extLst>
              </p:cNvPr>
              <p:cNvSpPr txBox="1"/>
              <p:nvPr/>
            </p:nvSpPr>
            <p:spPr>
              <a:xfrm>
                <a:off x="5794328" y="3711707"/>
                <a:ext cx="471604" cy="215444"/>
              </a:xfrm>
              <a:prstGeom prst="rect">
                <a:avLst/>
              </a:prstGeom>
              <a:noFill/>
              <a:scene3d>
                <a:camera prst="orthographicFront"/>
                <a:lightRig rig="threePt" dir="t"/>
              </a:scene3d>
              <a:sp3d>
                <a:bevelT h="38100"/>
              </a:sp3d>
            </p:spPr>
            <p:txBody>
              <a:bodyPr wrap="none" rtlCol="0">
                <a:spAutoFit/>
              </a:bodyPr>
              <a:lstStyle/>
              <a:p>
                <a:r>
                  <a:rPr lang="da-DK" sz="800" dirty="0"/>
                  <a:t>Radon</a:t>
                </a:r>
              </a:p>
            </p:txBody>
          </p:sp>
          <p:sp>
            <p:nvSpPr>
              <p:cNvPr id="2604" name="Tekstfelt 2603">
                <a:hlinkClick r:id="rId8" action="ppaction://hlinksldjump"/>
                <a:extLst>
                  <a:ext uri="{FF2B5EF4-FFF2-40B4-BE49-F238E27FC236}">
                    <a16:creationId xmlns:a16="http://schemas.microsoft.com/office/drawing/2014/main" id="{537CE64A-B916-8171-7368-D58E73135172}"/>
                  </a:ext>
                </a:extLst>
              </p:cNvPr>
              <p:cNvSpPr txBox="1"/>
              <p:nvPr/>
            </p:nvSpPr>
            <p:spPr>
              <a:xfrm>
                <a:off x="5685555" y="3844047"/>
                <a:ext cx="391454" cy="246221"/>
              </a:xfrm>
              <a:prstGeom prst="rect">
                <a:avLst/>
              </a:prstGeom>
              <a:noFill/>
            </p:spPr>
            <p:txBody>
              <a:bodyPr wrap="none" rtlCol="0">
                <a:spAutoFit/>
              </a:bodyPr>
              <a:lstStyle/>
              <a:p>
                <a:r>
                  <a:rPr lang="da-DK" sz="1000" dirty="0"/>
                  <a:t>214</a:t>
                </a:r>
              </a:p>
            </p:txBody>
          </p:sp>
        </p:grpSp>
        <p:grpSp>
          <p:nvGrpSpPr>
            <p:cNvPr id="2588" name="Gruppe 2587">
              <a:extLst>
                <a:ext uri="{FF2B5EF4-FFF2-40B4-BE49-F238E27FC236}">
                  <a16:creationId xmlns:a16="http://schemas.microsoft.com/office/drawing/2014/main" id="{82C843A1-7022-CAF9-B854-6DD1E1344488}"/>
                </a:ext>
              </a:extLst>
            </p:cNvPr>
            <p:cNvGrpSpPr/>
            <p:nvPr/>
          </p:nvGrpSpPr>
          <p:grpSpPr>
            <a:xfrm>
              <a:off x="8349166" y="4669029"/>
              <a:ext cx="667465" cy="566405"/>
              <a:chOff x="5685555" y="3711707"/>
              <a:chExt cx="667465" cy="566405"/>
            </a:xfrm>
          </p:grpSpPr>
          <p:sp>
            <p:nvSpPr>
              <p:cNvPr id="2595" name="Rektangel 2594">
                <a:hlinkClick r:id="rId8" action="ppaction://hlinksldjump"/>
                <a:extLst>
                  <a:ext uri="{FF2B5EF4-FFF2-40B4-BE49-F238E27FC236}">
                    <a16:creationId xmlns:a16="http://schemas.microsoft.com/office/drawing/2014/main" id="{93A371A3-BF72-CFFF-EFED-3C31CCE355A2}"/>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96" name="Tekstfelt 2595">
                <a:hlinkClick r:id="rId8" action="ppaction://hlinksldjump"/>
                <a:extLst>
                  <a:ext uri="{FF2B5EF4-FFF2-40B4-BE49-F238E27FC236}">
                    <a16:creationId xmlns:a16="http://schemas.microsoft.com/office/drawing/2014/main" id="{DCA42DA1-6091-BE74-F6A7-672C9CBBD6DB}"/>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88</a:t>
                </a:r>
              </a:p>
            </p:txBody>
          </p:sp>
          <p:sp>
            <p:nvSpPr>
              <p:cNvPr id="2597" name="Tekstfelt 2596">
                <a:hlinkClick r:id="rId8" action="ppaction://hlinksldjump"/>
                <a:extLst>
                  <a:ext uri="{FF2B5EF4-FFF2-40B4-BE49-F238E27FC236}">
                    <a16:creationId xmlns:a16="http://schemas.microsoft.com/office/drawing/2014/main" id="{C76A575F-222D-8769-37D5-AF6BFDA8219B}"/>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Ra</a:t>
                </a:r>
              </a:p>
            </p:txBody>
          </p:sp>
          <p:sp>
            <p:nvSpPr>
              <p:cNvPr id="2598" name="Tekstfelt 2597">
                <a:hlinkClick r:id="rId8" action="ppaction://hlinksldjump"/>
                <a:extLst>
                  <a:ext uri="{FF2B5EF4-FFF2-40B4-BE49-F238E27FC236}">
                    <a16:creationId xmlns:a16="http://schemas.microsoft.com/office/drawing/2014/main" id="{9677CDA5-4502-5FB6-726E-E4A253CBF375}"/>
                  </a:ext>
                </a:extLst>
              </p:cNvPr>
              <p:cNvSpPr txBox="1"/>
              <p:nvPr/>
            </p:nvSpPr>
            <p:spPr>
              <a:xfrm>
                <a:off x="5760208" y="3711707"/>
                <a:ext cx="529312" cy="215444"/>
              </a:xfrm>
              <a:prstGeom prst="rect">
                <a:avLst/>
              </a:prstGeom>
              <a:noFill/>
              <a:scene3d>
                <a:camera prst="orthographicFront"/>
                <a:lightRig rig="threePt" dir="t"/>
              </a:scene3d>
              <a:sp3d>
                <a:bevelT h="38100"/>
              </a:sp3d>
            </p:spPr>
            <p:txBody>
              <a:bodyPr wrap="none" rtlCol="0">
                <a:spAutoFit/>
              </a:bodyPr>
              <a:lstStyle/>
              <a:p>
                <a:r>
                  <a:rPr lang="da-DK" sz="800" dirty="0"/>
                  <a:t>Radium</a:t>
                </a:r>
              </a:p>
            </p:txBody>
          </p:sp>
          <p:sp>
            <p:nvSpPr>
              <p:cNvPr id="2599" name="Tekstfelt 2598">
                <a:hlinkClick r:id="rId8" action="ppaction://hlinksldjump"/>
                <a:extLst>
                  <a:ext uri="{FF2B5EF4-FFF2-40B4-BE49-F238E27FC236}">
                    <a16:creationId xmlns:a16="http://schemas.microsoft.com/office/drawing/2014/main" id="{D7020E17-AE37-77AF-83D1-40F20B3C3C72}"/>
                  </a:ext>
                </a:extLst>
              </p:cNvPr>
              <p:cNvSpPr txBox="1"/>
              <p:nvPr/>
            </p:nvSpPr>
            <p:spPr>
              <a:xfrm>
                <a:off x="5685555" y="3844047"/>
                <a:ext cx="391454" cy="246221"/>
              </a:xfrm>
              <a:prstGeom prst="rect">
                <a:avLst/>
              </a:prstGeom>
              <a:noFill/>
            </p:spPr>
            <p:txBody>
              <a:bodyPr wrap="none" rtlCol="0">
                <a:spAutoFit/>
              </a:bodyPr>
              <a:lstStyle/>
              <a:p>
                <a:r>
                  <a:rPr lang="da-DK" sz="1000" dirty="0"/>
                  <a:t>214</a:t>
                </a:r>
              </a:p>
            </p:txBody>
          </p:sp>
        </p:grpSp>
        <p:grpSp>
          <p:nvGrpSpPr>
            <p:cNvPr id="2589" name="Gruppe 2588">
              <a:extLst>
                <a:ext uri="{FF2B5EF4-FFF2-40B4-BE49-F238E27FC236}">
                  <a16:creationId xmlns:a16="http://schemas.microsoft.com/office/drawing/2014/main" id="{EAD54801-209D-B727-AE17-2844383DED42}"/>
                </a:ext>
              </a:extLst>
            </p:cNvPr>
            <p:cNvGrpSpPr/>
            <p:nvPr/>
          </p:nvGrpSpPr>
          <p:grpSpPr>
            <a:xfrm>
              <a:off x="9064573" y="4662726"/>
              <a:ext cx="667465" cy="566405"/>
              <a:chOff x="5685555" y="3711707"/>
              <a:chExt cx="667465" cy="566405"/>
            </a:xfrm>
          </p:grpSpPr>
          <p:sp>
            <p:nvSpPr>
              <p:cNvPr id="2590" name="Rektangel 2589">
                <a:hlinkClick r:id="rId8" action="ppaction://hlinksldjump"/>
                <a:extLst>
                  <a:ext uri="{FF2B5EF4-FFF2-40B4-BE49-F238E27FC236}">
                    <a16:creationId xmlns:a16="http://schemas.microsoft.com/office/drawing/2014/main" id="{16718261-1FD7-6A2C-7D69-82DF048BBD17}"/>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91" name="Tekstfelt 2590">
                <a:hlinkClick r:id="rId8" action="ppaction://hlinksldjump"/>
                <a:extLst>
                  <a:ext uri="{FF2B5EF4-FFF2-40B4-BE49-F238E27FC236}">
                    <a16:creationId xmlns:a16="http://schemas.microsoft.com/office/drawing/2014/main" id="{1FA6736B-A4A0-CD36-AEFB-6C4C968EF973}"/>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84</a:t>
                </a:r>
              </a:p>
            </p:txBody>
          </p:sp>
          <p:sp>
            <p:nvSpPr>
              <p:cNvPr id="2592" name="Tekstfelt 2591">
                <a:hlinkClick r:id="rId8" action="ppaction://hlinksldjump"/>
                <a:extLst>
                  <a:ext uri="{FF2B5EF4-FFF2-40B4-BE49-F238E27FC236}">
                    <a16:creationId xmlns:a16="http://schemas.microsoft.com/office/drawing/2014/main" id="{8795BDB6-4CD6-223A-1139-D825D4CA29B2}"/>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Po</a:t>
                </a:r>
              </a:p>
            </p:txBody>
          </p:sp>
          <p:sp>
            <p:nvSpPr>
              <p:cNvPr id="2593" name="Tekstfelt 2592">
                <a:hlinkClick r:id="rId8" action="ppaction://hlinksldjump"/>
                <a:extLst>
                  <a:ext uri="{FF2B5EF4-FFF2-40B4-BE49-F238E27FC236}">
                    <a16:creationId xmlns:a16="http://schemas.microsoft.com/office/drawing/2014/main" id="{7F104D9B-5B56-5E87-9376-9E37A3BB12E4}"/>
                  </a:ext>
                </a:extLst>
              </p:cNvPr>
              <p:cNvSpPr txBox="1"/>
              <p:nvPr/>
            </p:nvSpPr>
            <p:spPr>
              <a:xfrm>
                <a:off x="5726088" y="3711707"/>
                <a:ext cx="609462" cy="215444"/>
              </a:xfrm>
              <a:prstGeom prst="rect">
                <a:avLst/>
              </a:prstGeom>
              <a:noFill/>
              <a:scene3d>
                <a:camera prst="orthographicFront"/>
                <a:lightRig rig="threePt" dir="t"/>
              </a:scene3d>
              <a:sp3d>
                <a:bevelT h="38100"/>
              </a:sp3d>
            </p:spPr>
            <p:txBody>
              <a:bodyPr wrap="none" rtlCol="0">
                <a:spAutoFit/>
              </a:bodyPr>
              <a:lstStyle/>
              <a:p>
                <a:r>
                  <a:rPr lang="da-DK" sz="800" dirty="0"/>
                  <a:t>Polonium</a:t>
                </a:r>
              </a:p>
            </p:txBody>
          </p:sp>
          <p:sp>
            <p:nvSpPr>
              <p:cNvPr id="2594" name="Tekstfelt 2593">
                <a:hlinkClick r:id="rId8" action="ppaction://hlinksldjump"/>
                <a:extLst>
                  <a:ext uri="{FF2B5EF4-FFF2-40B4-BE49-F238E27FC236}">
                    <a16:creationId xmlns:a16="http://schemas.microsoft.com/office/drawing/2014/main" id="{804DCBC9-ECE6-61F2-F802-EDEDA43BD7B5}"/>
                  </a:ext>
                </a:extLst>
              </p:cNvPr>
              <p:cNvSpPr txBox="1"/>
              <p:nvPr/>
            </p:nvSpPr>
            <p:spPr>
              <a:xfrm>
                <a:off x="5685555" y="3844047"/>
                <a:ext cx="391454" cy="246221"/>
              </a:xfrm>
              <a:prstGeom prst="rect">
                <a:avLst/>
              </a:prstGeom>
              <a:noFill/>
            </p:spPr>
            <p:txBody>
              <a:bodyPr wrap="none" rtlCol="0">
                <a:spAutoFit/>
              </a:bodyPr>
              <a:lstStyle/>
              <a:p>
                <a:r>
                  <a:rPr lang="da-DK" sz="1000" dirty="0"/>
                  <a:t>212</a:t>
                </a:r>
              </a:p>
            </p:txBody>
          </p:sp>
        </p:grpSp>
      </p:grpSp>
      <p:sp>
        <p:nvSpPr>
          <p:cNvPr id="5" name="Tekstfelt 4">
            <a:extLst>
              <a:ext uri="{FF2B5EF4-FFF2-40B4-BE49-F238E27FC236}">
                <a16:creationId xmlns:a16="http://schemas.microsoft.com/office/drawing/2014/main" id="{72BAE5FB-8E28-5742-AFF1-9C047637529A}"/>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cxnSp>
        <p:nvCxnSpPr>
          <p:cNvPr id="8" name="Lige pilforbindelse 7">
            <a:extLst>
              <a:ext uri="{FF2B5EF4-FFF2-40B4-BE49-F238E27FC236}">
                <a16:creationId xmlns:a16="http://schemas.microsoft.com/office/drawing/2014/main" id="{5CB21CB3-70B3-E876-168A-3A23EE34BE9B}"/>
              </a:ext>
            </a:extLst>
          </p:cNvPr>
          <p:cNvCxnSpPr>
            <a:cxnSpLocks/>
          </p:cNvCxnSpPr>
          <p:nvPr/>
        </p:nvCxnSpPr>
        <p:spPr>
          <a:xfrm flipH="1">
            <a:off x="3745423" y="2634136"/>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9" name="Lige pilforbindelse 8">
            <a:extLst>
              <a:ext uri="{FF2B5EF4-FFF2-40B4-BE49-F238E27FC236}">
                <a16:creationId xmlns:a16="http://schemas.microsoft.com/office/drawing/2014/main" id="{1F2F4462-601C-F6D8-4D16-5E8E932C752F}"/>
              </a:ext>
            </a:extLst>
          </p:cNvPr>
          <p:cNvCxnSpPr>
            <a:cxnSpLocks/>
          </p:cNvCxnSpPr>
          <p:nvPr/>
        </p:nvCxnSpPr>
        <p:spPr>
          <a:xfrm flipH="1">
            <a:off x="2889489" y="3496713"/>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10" name="Lige pilforbindelse 9">
            <a:extLst>
              <a:ext uri="{FF2B5EF4-FFF2-40B4-BE49-F238E27FC236}">
                <a16:creationId xmlns:a16="http://schemas.microsoft.com/office/drawing/2014/main" id="{8C24A9BE-9A68-61F8-875E-B6F87DE2719B}"/>
              </a:ext>
            </a:extLst>
          </p:cNvPr>
          <p:cNvCxnSpPr>
            <a:cxnSpLocks/>
          </p:cNvCxnSpPr>
          <p:nvPr/>
        </p:nvCxnSpPr>
        <p:spPr>
          <a:xfrm flipH="1">
            <a:off x="2019528" y="4385603"/>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10654667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9"/>
                                        </p:tgtEl>
                                        <p:attrNameLst>
                                          <p:attrName>style.visibility</p:attrName>
                                        </p:attrNameLst>
                                      </p:cBhvr>
                                      <p:to>
                                        <p:strVal val="visible"/>
                                      </p:to>
                                    </p:set>
                                    <p:animEffect transition="in" filter="dissolve">
                                      <p:cBhvr>
                                        <p:cTn id="11" dur="500"/>
                                        <p:tgtEl>
                                          <p:spTgt spid="9"/>
                                        </p:tgtEl>
                                      </p:cBhvr>
                                    </p:animEffect>
                                  </p:childTnLst>
                                </p:cTn>
                              </p:par>
                            </p:childTnLst>
                          </p:cTn>
                        </p:par>
                        <p:par>
                          <p:cTn id="12" fill="hold">
                            <p:stCondLst>
                              <p:cond delay="1000"/>
                            </p:stCondLst>
                            <p:childTnLst>
                              <p:par>
                                <p:cTn id="13" presetID="9" presetClass="entr" presetSubtype="0" fill="hold" nodeType="after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dissolve">
                                      <p:cBhvr>
                                        <p:cTn id="15"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6B229D7-2BDF-20E2-A784-0E89F13CF1E4}"/>
            </a:ext>
          </a:extLst>
        </p:cNvPr>
        <p:cNvGrpSpPr/>
        <p:nvPr/>
      </p:nvGrpSpPr>
      <p:grpSpPr>
        <a:xfrm>
          <a:off x="0" y="0"/>
          <a:ext cx="0" cy="0"/>
          <a:chOff x="0" y="0"/>
          <a:chExt cx="0" cy="0"/>
        </a:xfrm>
      </p:grpSpPr>
      <p:pic>
        <p:nvPicPr>
          <p:cNvPr id="2549" name="Picture 2" descr="Ai Genereret, Forladt, Bygning, Gammel">
            <a:extLst>
              <a:ext uri="{FF2B5EF4-FFF2-40B4-BE49-F238E27FC236}">
                <a16:creationId xmlns:a16="http://schemas.microsoft.com/office/drawing/2014/main" id="{2584C4A3-073D-1267-B485-D5C23321B878}"/>
              </a:ext>
            </a:extLst>
          </p:cNvPr>
          <p:cNvPicPr>
            <a:picLocks noChangeAspect="1" noChangeArrowheads="1"/>
          </p:cNvPicPr>
          <p:nvPr/>
        </p:nvPicPr>
        <p:blipFill>
          <a:blip r:embed="rId2">
            <a:extLst>
              <a:ext uri="{BEBA8EAE-BF5A-486C-A8C5-ECC9F3942E4B}">
                <a14:imgProps xmlns:a14="http://schemas.microsoft.com/office/drawing/2010/main">
                  <a14:imgLayer r:embed="rId3">
                    <a14:imgEffect>
                      <a14:brightnessContrast bright="-40000" contrast="-40000"/>
                    </a14:imgEffect>
                  </a14:imgLayer>
                </a14:imgProps>
              </a:ext>
              <a:ext uri="{28A0092B-C50C-407E-A947-70E740481C1C}">
                <a14:useLocalDpi xmlns:a14="http://schemas.microsoft.com/office/drawing/2010/main" val="0"/>
              </a:ext>
            </a:extLst>
          </a:blip>
          <a:srcRect l="5024" r="14072" b="-1"/>
          <a:stretch/>
        </p:blipFill>
        <p:spPr bwMode="auto">
          <a:xfrm>
            <a:off x="0" y="-7597"/>
            <a:ext cx="9905980" cy="6856718"/>
          </a:xfrm>
          <a:prstGeom prst="rect">
            <a:avLst/>
          </a:prstGeom>
          <a:noFill/>
          <a:extLst>
            <a:ext uri="{909E8E84-426E-40DD-AFC4-6F175D3DCCD1}">
              <a14:hiddenFill xmlns:a14="http://schemas.microsoft.com/office/drawing/2010/main">
                <a:solidFill>
                  <a:srgbClr val="FFFFFF"/>
                </a:solidFill>
              </a14:hiddenFill>
            </a:ext>
          </a:extLst>
        </p:spPr>
      </p:pic>
      <p:sp>
        <p:nvSpPr>
          <p:cNvPr id="2" name="Titel 1">
            <a:extLst>
              <a:ext uri="{FF2B5EF4-FFF2-40B4-BE49-F238E27FC236}">
                <a16:creationId xmlns:a16="http://schemas.microsoft.com/office/drawing/2014/main" id="{0ECD4415-B997-4C87-7F4F-C0F62010A2E6}"/>
              </a:ext>
            </a:extLst>
          </p:cNvPr>
          <p:cNvSpPr>
            <a:spLocks noGrp="1"/>
          </p:cNvSpPr>
          <p:nvPr>
            <p:ph type="title"/>
          </p:nvPr>
        </p:nvSpPr>
        <p:spPr>
          <a:xfrm>
            <a:off x="350838" y="22226"/>
            <a:ext cx="8543925" cy="1325563"/>
          </a:xfrm>
        </p:spPr>
        <p:txBody>
          <a:bodyPr/>
          <a:lstStyle/>
          <a:p>
            <a:r>
              <a:rPr lang="da-DK" dirty="0" err="1">
                <a:solidFill>
                  <a:schemeClr val="bg1"/>
                </a:solidFill>
                <a:latin typeface="Herculanum" panose="02000505000000020004" pitchFamily="2" charset="77"/>
              </a:rPr>
              <a:t>Protactium</a:t>
            </a:r>
            <a:r>
              <a:rPr lang="da-DK" dirty="0">
                <a:solidFill>
                  <a:schemeClr val="bg1"/>
                </a:solidFill>
                <a:latin typeface="Herculanum" panose="02000505000000020004" pitchFamily="2" charset="77"/>
              </a:rPr>
              <a:t> – 224</a:t>
            </a:r>
          </a:p>
        </p:txBody>
      </p:sp>
      <p:grpSp>
        <p:nvGrpSpPr>
          <p:cNvPr id="1637" name="Gruppe 1636">
            <a:extLst>
              <a:ext uri="{FF2B5EF4-FFF2-40B4-BE49-F238E27FC236}">
                <a16:creationId xmlns:a16="http://schemas.microsoft.com/office/drawing/2014/main" id="{6F968979-1981-7FBA-D4FE-28D854916E37}"/>
              </a:ext>
            </a:extLst>
          </p:cNvPr>
          <p:cNvGrpSpPr/>
          <p:nvPr/>
        </p:nvGrpSpPr>
        <p:grpSpPr>
          <a:xfrm>
            <a:off x="338113" y="1387706"/>
            <a:ext cx="5842309" cy="5233756"/>
            <a:chOff x="766885" y="981717"/>
            <a:chExt cx="5842309" cy="5233756"/>
          </a:xfrm>
        </p:grpSpPr>
        <p:grpSp>
          <p:nvGrpSpPr>
            <p:cNvPr id="1638" name="Gruppe 1637">
              <a:extLst>
                <a:ext uri="{FF2B5EF4-FFF2-40B4-BE49-F238E27FC236}">
                  <a16:creationId xmlns:a16="http://schemas.microsoft.com/office/drawing/2014/main" id="{E4EA125D-3C37-5A5A-F6CE-24B449070082}"/>
                </a:ext>
              </a:extLst>
            </p:cNvPr>
            <p:cNvGrpSpPr/>
            <p:nvPr/>
          </p:nvGrpSpPr>
          <p:grpSpPr>
            <a:xfrm>
              <a:off x="778422" y="981717"/>
              <a:ext cx="5830772" cy="5233756"/>
              <a:chOff x="-136438" y="1029165"/>
              <a:chExt cx="5830772" cy="5233756"/>
            </a:xfrm>
          </p:grpSpPr>
          <p:grpSp>
            <p:nvGrpSpPr>
              <p:cNvPr id="1805" name="Gruppe 1804">
                <a:extLst>
                  <a:ext uri="{FF2B5EF4-FFF2-40B4-BE49-F238E27FC236}">
                    <a16:creationId xmlns:a16="http://schemas.microsoft.com/office/drawing/2014/main" id="{00BBDCA0-8692-DDAF-EF25-FA01686FE421}"/>
                  </a:ext>
                </a:extLst>
              </p:cNvPr>
              <p:cNvGrpSpPr/>
              <p:nvPr/>
            </p:nvGrpSpPr>
            <p:grpSpPr>
              <a:xfrm>
                <a:off x="4253398" y="1061132"/>
                <a:ext cx="442069" cy="4756379"/>
                <a:chOff x="3817279" y="1064461"/>
                <a:chExt cx="442069" cy="4756379"/>
              </a:xfrm>
            </p:grpSpPr>
            <p:sp>
              <p:nvSpPr>
                <p:cNvPr id="2475" name="Rektangel 2474">
                  <a:extLst>
                    <a:ext uri="{FF2B5EF4-FFF2-40B4-BE49-F238E27FC236}">
                      <a16:creationId xmlns:a16="http://schemas.microsoft.com/office/drawing/2014/main" id="{5F025CFE-64AA-B6C8-179D-6A40814E7DEE}"/>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6" name="Rektangel 2475">
                  <a:extLst>
                    <a:ext uri="{FF2B5EF4-FFF2-40B4-BE49-F238E27FC236}">
                      <a16:creationId xmlns:a16="http://schemas.microsoft.com/office/drawing/2014/main" id="{82FEE5D6-88CB-57BE-D5BF-90D4CFC10287}"/>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7" name="Rektangel 2476">
                  <a:extLst>
                    <a:ext uri="{FF2B5EF4-FFF2-40B4-BE49-F238E27FC236}">
                      <a16:creationId xmlns:a16="http://schemas.microsoft.com/office/drawing/2014/main" id="{C13E8B1C-5631-7F32-96FB-EABAF73CE02F}"/>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8" name="Rektangel 2477">
                  <a:extLst>
                    <a:ext uri="{FF2B5EF4-FFF2-40B4-BE49-F238E27FC236}">
                      <a16:creationId xmlns:a16="http://schemas.microsoft.com/office/drawing/2014/main" id="{E54CABB1-5F32-8802-BC27-3532973DE22D}"/>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9" name="Rektangel 2478">
                  <a:extLst>
                    <a:ext uri="{FF2B5EF4-FFF2-40B4-BE49-F238E27FC236}">
                      <a16:creationId xmlns:a16="http://schemas.microsoft.com/office/drawing/2014/main" id="{F8C434C5-62B8-F64E-A46A-B3C0555F92F2}"/>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0" name="Rektangel 2479">
                  <a:extLst>
                    <a:ext uri="{FF2B5EF4-FFF2-40B4-BE49-F238E27FC236}">
                      <a16:creationId xmlns:a16="http://schemas.microsoft.com/office/drawing/2014/main" id="{7E9DE2E6-AFCD-E73F-63D5-862B6DC11C67}"/>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1" name="Rektangel 2480">
                  <a:extLst>
                    <a:ext uri="{FF2B5EF4-FFF2-40B4-BE49-F238E27FC236}">
                      <a16:creationId xmlns:a16="http://schemas.microsoft.com/office/drawing/2014/main" id="{E8FB4FFC-BEE8-16CD-B796-46A9F26F71C5}"/>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2" name="Rektangel 2481">
                  <a:extLst>
                    <a:ext uri="{FF2B5EF4-FFF2-40B4-BE49-F238E27FC236}">
                      <a16:creationId xmlns:a16="http://schemas.microsoft.com/office/drawing/2014/main" id="{4798AEE7-9FEA-B7B7-858A-F53E87BA88D2}"/>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3" name="Rektangel 2482">
                  <a:extLst>
                    <a:ext uri="{FF2B5EF4-FFF2-40B4-BE49-F238E27FC236}">
                      <a16:creationId xmlns:a16="http://schemas.microsoft.com/office/drawing/2014/main" id="{BCDF0AD6-7B1C-EE84-49F6-DF6D95C8F6DC}"/>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4" name="Rektangel 2483">
                  <a:extLst>
                    <a:ext uri="{FF2B5EF4-FFF2-40B4-BE49-F238E27FC236}">
                      <a16:creationId xmlns:a16="http://schemas.microsoft.com/office/drawing/2014/main" id="{460AC8C9-44EC-D6BD-63B0-4A85EAAFA202}"/>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5" name="Rektangel 2484">
                  <a:extLst>
                    <a:ext uri="{FF2B5EF4-FFF2-40B4-BE49-F238E27FC236}">
                      <a16:creationId xmlns:a16="http://schemas.microsoft.com/office/drawing/2014/main" id="{B345CD0C-1590-698A-F53F-FC8E8AD04E2B}"/>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806" name="Rektangel 1805">
                <a:extLst>
                  <a:ext uri="{FF2B5EF4-FFF2-40B4-BE49-F238E27FC236}">
                    <a16:creationId xmlns:a16="http://schemas.microsoft.com/office/drawing/2014/main" id="{EA486F3F-54DE-3FB0-0BEF-4112B92B7FF8}"/>
                  </a:ext>
                </a:extLst>
              </p:cNvPr>
              <p:cNvSpPr>
                <a:spLocks noChangeAspect="1"/>
              </p:cNvSpPr>
              <p:nvPr/>
            </p:nvSpPr>
            <p:spPr>
              <a:xfrm>
                <a:off x="4265457" y="581623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1807" name="Gruppe 1806">
                <a:extLst>
                  <a:ext uri="{FF2B5EF4-FFF2-40B4-BE49-F238E27FC236}">
                    <a16:creationId xmlns:a16="http://schemas.microsoft.com/office/drawing/2014/main" id="{26E2E2FC-A16E-94A9-EDC8-254E18F66416}"/>
                  </a:ext>
                </a:extLst>
              </p:cNvPr>
              <p:cNvGrpSpPr/>
              <p:nvPr/>
            </p:nvGrpSpPr>
            <p:grpSpPr>
              <a:xfrm>
                <a:off x="4196610" y="1032983"/>
                <a:ext cx="641389" cy="5216305"/>
                <a:chOff x="2892468" y="1032983"/>
                <a:chExt cx="641389" cy="5216305"/>
              </a:xfrm>
            </p:grpSpPr>
            <p:grpSp>
              <p:nvGrpSpPr>
                <p:cNvPr id="2438" name="Gruppe 2437">
                  <a:extLst>
                    <a:ext uri="{FF2B5EF4-FFF2-40B4-BE49-F238E27FC236}">
                      <a16:creationId xmlns:a16="http://schemas.microsoft.com/office/drawing/2014/main" id="{C38705BF-FCB6-8017-DD17-ECA8CBF97241}"/>
                    </a:ext>
                  </a:extLst>
                </p:cNvPr>
                <p:cNvGrpSpPr/>
                <p:nvPr/>
              </p:nvGrpSpPr>
              <p:grpSpPr>
                <a:xfrm>
                  <a:off x="2892468" y="1032983"/>
                  <a:ext cx="641389" cy="5216305"/>
                  <a:chOff x="3475384" y="1188399"/>
                  <a:chExt cx="641389" cy="5216305"/>
                </a:xfrm>
              </p:grpSpPr>
              <p:sp>
                <p:nvSpPr>
                  <p:cNvPr id="2442" name="Tekstfelt 2441">
                    <a:extLst>
                      <a:ext uri="{FF2B5EF4-FFF2-40B4-BE49-F238E27FC236}">
                        <a16:creationId xmlns:a16="http://schemas.microsoft.com/office/drawing/2014/main" id="{078DE63D-3F2C-45AD-8620-C25B34D121F3}"/>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443" name="Tekstfelt 2442">
                    <a:extLst>
                      <a:ext uri="{FF2B5EF4-FFF2-40B4-BE49-F238E27FC236}">
                        <a16:creationId xmlns:a16="http://schemas.microsoft.com/office/drawing/2014/main" id="{271DF6D0-9F4D-63A0-525E-7AC45D78EACC}"/>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444" name="Tekstfelt 2443">
                    <a:extLst>
                      <a:ext uri="{FF2B5EF4-FFF2-40B4-BE49-F238E27FC236}">
                        <a16:creationId xmlns:a16="http://schemas.microsoft.com/office/drawing/2014/main" id="{7571212B-9D24-C280-B50F-EBE02E1D8AA6}"/>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445" name="Tekstfelt 2444">
                    <a:extLst>
                      <a:ext uri="{FF2B5EF4-FFF2-40B4-BE49-F238E27FC236}">
                        <a16:creationId xmlns:a16="http://schemas.microsoft.com/office/drawing/2014/main" id="{83228351-67C9-1F92-DF4A-109FA549B0B8}"/>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446" name="Tekstfelt 2445">
                    <a:extLst>
                      <a:ext uri="{FF2B5EF4-FFF2-40B4-BE49-F238E27FC236}">
                        <a16:creationId xmlns:a16="http://schemas.microsoft.com/office/drawing/2014/main" id="{0E7278FC-7D51-61A1-0FBD-470FBC707D43}"/>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447" name="Tekstfelt 2446">
                    <a:extLst>
                      <a:ext uri="{FF2B5EF4-FFF2-40B4-BE49-F238E27FC236}">
                        <a16:creationId xmlns:a16="http://schemas.microsoft.com/office/drawing/2014/main" id="{A3AA9B17-F7F2-CCFF-DC33-56A7E9471372}"/>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448" name="Tekstfelt 2447">
                    <a:extLst>
                      <a:ext uri="{FF2B5EF4-FFF2-40B4-BE49-F238E27FC236}">
                        <a16:creationId xmlns:a16="http://schemas.microsoft.com/office/drawing/2014/main" id="{05A00879-B2D6-C911-3803-4C2EECEB2B15}"/>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449" name="Tekstfelt 2448">
                    <a:extLst>
                      <a:ext uri="{FF2B5EF4-FFF2-40B4-BE49-F238E27FC236}">
                        <a16:creationId xmlns:a16="http://schemas.microsoft.com/office/drawing/2014/main" id="{6C4C7BC0-60AE-D20D-015F-552BE477AA44}"/>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450" name="Tekstfelt 2449">
                    <a:extLst>
                      <a:ext uri="{FF2B5EF4-FFF2-40B4-BE49-F238E27FC236}">
                        <a16:creationId xmlns:a16="http://schemas.microsoft.com/office/drawing/2014/main" id="{351D5F6C-A17A-8099-8A1F-5745BB0B976A}"/>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451" name="Tekstfelt 2450">
                    <a:extLst>
                      <a:ext uri="{FF2B5EF4-FFF2-40B4-BE49-F238E27FC236}">
                        <a16:creationId xmlns:a16="http://schemas.microsoft.com/office/drawing/2014/main" id="{5E2710B5-F5BE-472A-A123-ED8764197C6C}"/>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452" name="Tekstfelt 2451">
                    <a:extLst>
                      <a:ext uri="{FF2B5EF4-FFF2-40B4-BE49-F238E27FC236}">
                        <a16:creationId xmlns:a16="http://schemas.microsoft.com/office/drawing/2014/main" id="{9AB70337-EC6B-74A3-3E4B-1DC218A02E03}"/>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453" name="Tekstfelt 2452">
                    <a:extLst>
                      <a:ext uri="{FF2B5EF4-FFF2-40B4-BE49-F238E27FC236}">
                        <a16:creationId xmlns:a16="http://schemas.microsoft.com/office/drawing/2014/main" id="{A8D7530F-B202-AA9D-2DFA-71CC74EEF652}"/>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454" name="Tekstfelt 2453">
                    <a:extLst>
                      <a:ext uri="{FF2B5EF4-FFF2-40B4-BE49-F238E27FC236}">
                        <a16:creationId xmlns:a16="http://schemas.microsoft.com/office/drawing/2014/main" id="{89EC6E1F-FEF4-488F-0909-FF38CF4E8974}"/>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455" name="Tekstfelt 2454">
                    <a:extLst>
                      <a:ext uri="{FF2B5EF4-FFF2-40B4-BE49-F238E27FC236}">
                        <a16:creationId xmlns:a16="http://schemas.microsoft.com/office/drawing/2014/main" id="{F142D85D-9ED4-80EE-B518-B4D6C614DA90}"/>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456" name="Tekstfelt 2455">
                    <a:extLst>
                      <a:ext uri="{FF2B5EF4-FFF2-40B4-BE49-F238E27FC236}">
                        <a16:creationId xmlns:a16="http://schemas.microsoft.com/office/drawing/2014/main" id="{E4E2B43B-FEBB-232D-0063-2FA7087F2410}"/>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457" name="Tekstfelt 2456">
                    <a:extLst>
                      <a:ext uri="{FF2B5EF4-FFF2-40B4-BE49-F238E27FC236}">
                        <a16:creationId xmlns:a16="http://schemas.microsoft.com/office/drawing/2014/main" id="{7CF3262A-7257-35E4-043B-654410CD6DE5}"/>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458" name="Tekstfelt 2457">
                    <a:extLst>
                      <a:ext uri="{FF2B5EF4-FFF2-40B4-BE49-F238E27FC236}">
                        <a16:creationId xmlns:a16="http://schemas.microsoft.com/office/drawing/2014/main" id="{0962E43F-DA91-3309-34B2-59A16E1CEB2F}"/>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459" name="Tekstfelt 2458">
                    <a:extLst>
                      <a:ext uri="{FF2B5EF4-FFF2-40B4-BE49-F238E27FC236}">
                        <a16:creationId xmlns:a16="http://schemas.microsoft.com/office/drawing/2014/main" id="{8C64C7E2-6803-101C-59DA-C9E49DD0D3DB}"/>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460" name="Tekstfelt 2459">
                    <a:extLst>
                      <a:ext uri="{FF2B5EF4-FFF2-40B4-BE49-F238E27FC236}">
                        <a16:creationId xmlns:a16="http://schemas.microsoft.com/office/drawing/2014/main" id="{28223F36-70E4-8F8A-2BE6-C4D800E37EB3}"/>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461" name="Tekstfelt 2460">
                    <a:extLst>
                      <a:ext uri="{FF2B5EF4-FFF2-40B4-BE49-F238E27FC236}">
                        <a16:creationId xmlns:a16="http://schemas.microsoft.com/office/drawing/2014/main" id="{C7F95091-3253-8ACA-08E1-2F073FF9C13A}"/>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462" name="Tekstfelt 2461">
                    <a:extLst>
                      <a:ext uri="{FF2B5EF4-FFF2-40B4-BE49-F238E27FC236}">
                        <a16:creationId xmlns:a16="http://schemas.microsoft.com/office/drawing/2014/main" id="{2AD6D48F-64B7-B822-014C-6E92DD7BBA57}"/>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463" name="Tekstfelt 2462">
                    <a:extLst>
                      <a:ext uri="{FF2B5EF4-FFF2-40B4-BE49-F238E27FC236}">
                        <a16:creationId xmlns:a16="http://schemas.microsoft.com/office/drawing/2014/main" id="{63320427-0E50-5D8C-877A-57AC3291192C}"/>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464" name="Tekstfelt 2463">
                    <a:extLst>
                      <a:ext uri="{FF2B5EF4-FFF2-40B4-BE49-F238E27FC236}">
                        <a16:creationId xmlns:a16="http://schemas.microsoft.com/office/drawing/2014/main" id="{C6808F1F-14FF-FA14-F8FD-C4B7CCF3D202}"/>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465" name="Tekstfelt 2464">
                    <a:extLst>
                      <a:ext uri="{FF2B5EF4-FFF2-40B4-BE49-F238E27FC236}">
                        <a16:creationId xmlns:a16="http://schemas.microsoft.com/office/drawing/2014/main" id="{DABF78E7-A1DE-60F3-BC1E-C03BA22224EA}"/>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466" name="Tekstfelt 2465">
                    <a:extLst>
                      <a:ext uri="{FF2B5EF4-FFF2-40B4-BE49-F238E27FC236}">
                        <a16:creationId xmlns:a16="http://schemas.microsoft.com/office/drawing/2014/main" id="{A68E4295-1132-1D81-D764-864981550D39}"/>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467" name="Tekstfelt 2466">
                    <a:extLst>
                      <a:ext uri="{FF2B5EF4-FFF2-40B4-BE49-F238E27FC236}">
                        <a16:creationId xmlns:a16="http://schemas.microsoft.com/office/drawing/2014/main" id="{4D1F40F1-08E3-CD89-606A-C4AB6DA0A938}"/>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468" name="Tekstfelt 2467">
                    <a:extLst>
                      <a:ext uri="{FF2B5EF4-FFF2-40B4-BE49-F238E27FC236}">
                        <a16:creationId xmlns:a16="http://schemas.microsoft.com/office/drawing/2014/main" id="{F6C85FA8-6375-7C17-48A7-E12C0916F500}"/>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469" name="Tekstfelt 2468">
                    <a:extLst>
                      <a:ext uri="{FF2B5EF4-FFF2-40B4-BE49-F238E27FC236}">
                        <a16:creationId xmlns:a16="http://schemas.microsoft.com/office/drawing/2014/main" id="{D4B89337-0569-3CAB-2406-114E2D21D3A0}"/>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470" name="Tekstfelt 2469">
                    <a:extLst>
                      <a:ext uri="{FF2B5EF4-FFF2-40B4-BE49-F238E27FC236}">
                        <a16:creationId xmlns:a16="http://schemas.microsoft.com/office/drawing/2014/main" id="{C6438E26-1409-BADA-BE35-05C3D1A98E5F}"/>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471" name="Tekstfelt 2470">
                    <a:extLst>
                      <a:ext uri="{FF2B5EF4-FFF2-40B4-BE49-F238E27FC236}">
                        <a16:creationId xmlns:a16="http://schemas.microsoft.com/office/drawing/2014/main" id="{56E0B359-E2C1-582C-A550-AC074DE2FEC5}"/>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472" name="Tekstfelt 2471">
                    <a:extLst>
                      <a:ext uri="{FF2B5EF4-FFF2-40B4-BE49-F238E27FC236}">
                        <a16:creationId xmlns:a16="http://schemas.microsoft.com/office/drawing/2014/main" id="{C78B88EE-DCE1-1DE2-EFF6-27D286C35367}"/>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473" name="Tekstfelt 2472">
                    <a:extLst>
                      <a:ext uri="{FF2B5EF4-FFF2-40B4-BE49-F238E27FC236}">
                        <a16:creationId xmlns:a16="http://schemas.microsoft.com/office/drawing/2014/main" id="{B08FE641-F51E-4C03-4287-FFC9045F012A}"/>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474" name="Tekstfelt 2473">
                    <a:extLst>
                      <a:ext uri="{FF2B5EF4-FFF2-40B4-BE49-F238E27FC236}">
                        <a16:creationId xmlns:a16="http://schemas.microsoft.com/office/drawing/2014/main" id="{D2DA0812-69B2-1768-7A84-AD72D22EF54E}"/>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439" name="Tekstfelt 2438">
                  <a:extLst>
                    <a:ext uri="{FF2B5EF4-FFF2-40B4-BE49-F238E27FC236}">
                      <a16:creationId xmlns:a16="http://schemas.microsoft.com/office/drawing/2014/main" id="{7CD142D0-EAC9-88BA-99DB-AAD06B5FC12E}"/>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440" name="Tekstfelt 2439">
                  <a:extLst>
                    <a:ext uri="{FF2B5EF4-FFF2-40B4-BE49-F238E27FC236}">
                      <a16:creationId xmlns:a16="http://schemas.microsoft.com/office/drawing/2014/main" id="{861FCA27-8715-B007-85CA-4CBACB754129}"/>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441" name="Tekstfelt 2440">
                  <a:extLst>
                    <a:ext uri="{FF2B5EF4-FFF2-40B4-BE49-F238E27FC236}">
                      <a16:creationId xmlns:a16="http://schemas.microsoft.com/office/drawing/2014/main" id="{665D57EE-C856-DF3F-EE87-8D347BC637FE}"/>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08" name="Gruppe 1807">
                <a:extLst>
                  <a:ext uri="{FF2B5EF4-FFF2-40B4-BE49-F238E27FC236}">
                    <a16:creationId xmlns:a16="http://schemas.microsoft.com/office/drawing/2014/main" id="{3D728D7E-3B99-3662-6EA1-ED9E49C7AC3A}"/>
                  </a:ext>
                </a:extLst>
              </p:cNvPr>
              <p:cNvGrpSpPr/>
              <p:nvPr/>
            </p:nvGrpSpPr>
            <p:grpSpPr>
              <a:xfrm>
                <a:off x="4188892" y="1168460"/>
                <a:ext cx="374057" cy="4971316"/>
                <a:chOff x="2884750" y="1168460"/>
                <a:chExt cx="374057" cy="4971316"/>
              </a:xfrm>
            </p:grpSpPr>
            <p:grpSp>
              <p:nvGrpSpPr>
                <p:cNvPr id="2425" name="Gruppe 2424">
                  <a:extLst>
                    <a:ext uri="{FF2B5EF4-FFF2-40B4-BE49-F238E27FC236}">
                      <a16:creationId xmlns:a16="http://schemas.microsoft.com/office/drawing/2014/main" id="{B45FF38A-9FD2-D11A-2DED-B7FD542B2798}"/>
                    </a:ext>
                  </a:extLst>
                </p:cNvPr>
                <p:cNvGrpSpPr/>
                <p:nvPr/>
              </p:nvGrpSpPr>
              <p:grpSpPr>
                <a:xfrm>
                  <a:off x="2884750" y="1168460"/>
                  <a:ext cx="358241" cy="4542339"/>
                  <a:chOff x="3468415" y="1754237"/>
                  <a:chExt cx="358241" cy="4542339"/>
                </a:xfrm>
              </p:grpSpPr>
              <p:sp>
                <p:nvSpPr>
                  <p:cNvPr id="2427" name="Tekstfelt 2426">
                    <a:extLst>
                      <a:ext uri="{FF2B5EF4-FFF2-40B4-BE49-F238E27FC236}">
                        <a16:creationId xmlns:a16="http://schemas.microsoft.com/office/drawing/2014/main" id="{12939809-3CED-C14F-7778-807D40A0F85E}"/>
                      </a:ext>
                    </a:extLst>
                  </p:cNvPr>
                  <p:cNvSpPr txBox="1"/>
                  <p:nvPr/>
                </p:nvSpPr>
                <p:spPr>
                  <a:xfrm>
                    <a:off x="3477366" y="60811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217</a:t>
                    </a:r>
                  </a:p>
                </p:txBody>
              </p:sp>
              <p:sp>
                <p:nvSpPr>
                  <p:cNvPr id="2428" name="Tekstfelt 2427">
                    <a:extLst>
                      <a:ext uri="{FF2B5EF4-FFF2-40B4-BE49-F238E27FC236}">
                        <a16:creationId xmlns:a16="http://schemas.microsoft.com/office/drawing/2014/main" id="{CDC5A10B-BB3E-11C6-4490-BE3FD9C51704}"/>
                      </a:ext>
                    </a:extLst>
                  </p:cNvPr>
                  <p:cNvSpPr txBox="1"/>
                  <p:nvPr/>
                </p:nvSpPr>
                <p:spPr>
                  <a:xfrm>
                    <a:off x="3470660" y="218566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226</a:t>
                    </a:r>
                  </a:p>
                </p:txBody>
              </p:sp>
              <p:sp>
                <p:nvSpPr>
                  <p:cNvPr id="2429" name="Tekstfelt 2428">
                    <a:extLst>
                      <a:ext uri="{FF2B5EF4-FFF2-40B4-BE49-F238E27FC236}">
                        <a16:creationId xmlns:a16="http://schemas.microsoft.com/office/drawing/2014/main" id="{7DA70848-0156-6612-60C2-C5BC9A552527}"/>
                      </a:ext>
                    </a:extLst>
                  </p:cNvPr>
                  <p:cNvSpPr txBox="1"/>
                  <p:nvPr/>
                </p:nvSpPr>
                <p:spPr>
                  <a:xfrm>
                    <a:off x="3470659" y="26193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225</a:t>
                    </a:r>
                  </a:p>
                </p:txBody>
              </p:sp>
              <p:sp>
                <p:nvSpPr>
                  <p:cNvPr id="2430" name="Tekstfelt 2429">
                    <a:extLst>
                      <a:ext uri="{FF2B5EF4-FFF2-40B4-BE49-F238E27FC236}">
                        <a16:creationId xmlns:a16="http://schemas.microsoft.com/office/drawing/2014/main" id="{540DDB3A-5C19-2B65-B4DF-37D23F063F66}"/>
                      </a:ext>
                    </a:extLst>
                  </p:cNvPr>
                  <p:cNvSpPr txBox="1"/>
                  <p:nvPr/>
                </p:nvSpPr>
                <p:spPr>
                  <a:xfrm>
                    <a:off x="3468415" y="305412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224</a:t>
                    </a:r>
                  </a:p>
                </p:txBody>
              </p:sp>
              <p:sp>
                <p:nvSpPr>
                  <p:cNvPr id="2431" name="Tekstfelt 2430">
                    <a:extLst>
                      <a:ext uri="{FF2B5EF4-FFF2-40B4-BE49-F238E27FC236}">
                        <a16:creationId xmlns:a16="http://schemas.microsoft.com/office/drawing/2014/main" id="{57F60EB8-1D45-5949-D1DC-CD81512C39A4}"/>
                      </a:ext>
                    </a:extLst>
                  </p:cNvPr>
                  <p:cNvSpPr txBox="1"/>
                  <p:nvPr/>
                </p:nvSpPr>
                <p:spPr>
                  <a:xfrm>
                    <a:off x="3469533" y="348555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223</a:t>
                    </a:r>
                  </a:p>
                </p:txBody>
              </p:sp>
              <p:sp>
                <p:nvSpPr>
                  <p:cNvPr id="2432" name="Tekstfelt 2431">
                    <a:extLst>
                      <a:ext uri="{FF2B5EF4-FFF2-40B4-BE49-F238E27FC236}">
                        <a16:creationId xmlns:a16="http://schemas.microsoft.com/office/drawing/2014/main" id="{645B5220-1533-E7BD-2096-482D050B9DB7}"/>
                      </a:ext>
                    </a:extLst>
                  </p:cNvPr>
                  <p:cNvSpPr txBox="1"/>
                  <p:nvPr/>
                </p:nvSpPr>
                <p:spPr>
                  <a:xfrm>
                    <a:off x="3470652" y="391699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222</a:t>
                    </a:r>
                  </a:p>
                </p:txBody>
              </p:sp>
              <p:sp>
                <p:nvSpPr>
                  <p:cNvPr id="2433" name="Tekstfelt 2432">
                    <a:extLst>
                      <a:ext uri="{FF2B5EF4-FFF2-40B4-BE49-F238E27FC236}">
                        <a16:creationId xmlns:a16="http://schemas.microsoft.com/office/drawing/2014/main" id="{9ABC3534-25C4-4F8E-60D6-4ED69D678367}"/>
                      </a:ext>
                    </a:extLst>
                  </p:cNvPr>
                  <p:cNvSpPr txBox="1"/>
                  <p:nvPr/>
                </p:nvSpPr>
                <p:spPr>
                  <a:xfrm>
                    <a:off x="3471769" y="434842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221</a:t>
                    </a:r>
                  </a:p>
                </p:txBody>
              </p:sp>
              <p:sp>
                <p:nvSpPr>
                  <p:cNvPr id="2434" name="Tekstfelt 2433">
                    <a:extLst>
                      <a:ext uri="{FF2B5EF4-FFF2-40B4-BE49-F238E27FC236}">
                        <a16:creationId xmlns:a16="http://schemas.microsoft.com/office/drawing/2014/main" id="{1ECBEDA1-26A0-A2ED-4C7F-5EBC294D6590}"/>
                      </a:ext>
                    </a:extLst>
                  </p:cNvPr>
                  <p:cNvSpPr txBox="1"/>
                  <p:nvPr/>
                </p:nvSpPr>
                <p:spPr>
                  <a:xfrm>
                    <a:off x="3472887" y="477984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220</a:t>
                    </a:r>
                  </a:p>
                </p:txBody>
              </p:sp>
              <p:sp>
                <p:nvSpPr>
                  <p:cNvPr id="2435" name="Tekstfelt 2434">
                    <a:extLst>
                      <a:ext uri="{FF2B5EF4-FFF2-40B4-BE49-F238E27FC236}">
                        <a16:creationId xmlns:a16="http://schemas.microsoft.com/office/drawing/2014/main" id="{EDFBA447-BE7C-77F7-4F61-3CE699F17CBF}"/>
                      </a:ext>
                    </a:extLst>
                  </p:cNvPr>
                  <p:cNvSpPr txBox="1"/>
                  <p:nvPr/>
                </p:nvSpPr>
                <p:spPr>
                  <a:xfrm>
                    <a:off x="3477366" y="521127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219</a:t>
                    </a:r>
                  </a:p>
                </p:txBody>
              </p:sp>
              <p:sp>
                <p:nvSpPr>
                  <p:cNvPr id="2436" name="Tekstfelt 2435">
                    <a:extLst>
                      <a:ext uri="{FF2B5EF4-FFF2-40B4-BE49-F238E27FC236}">
                        <a16:creationId xmlns:a16="http://schemas.microsoft.com/office/drawing/2014/main" id="{0E838D2B-9F4C-AA19-37E0-310246D85532}"/>
                      </a:ext>
                    </a:extLst>
                  </p:cNvPr>
                  <p:cNvSpPr txBox="1"/>
                  <p:nvPr/>
                </p:nvSpPr>
                <p:spPr>
                  <a:xfrm>
                    <a:off x="3478484" y="5646066"/>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218</a:t>
                    </a:r>
                  </a:p>
                </p:txBody>
              </p:sp>
              <p:sp>
                <p:nvSpPr>
                  <p:cNvPr id="2437" name="Tekstfelt 2436">
                    <a:extLst>
                      <a:ext uri="{FF2B5EF4-FFF2-40B4-BE49-F238E27FC236}">
                        <a16:creationId xmlns:a16="http://schemas.microsoft.com/office/drawing/2014/main" id="{69753537-477E-B942-CD3B-A9F2595D8889}"/>
                      </a:ext>
                    </a:extLst>
                  </p:cNvPr>
                  <p:cNvSpPr txBox="1"/>
                  <p:nvPr/>
                </p:nvSpPr>
                <p:spPr>
                  <a:xfrm>
                    <a:off x="3469542" y="17542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227</a:t>
                    </a:r>
                  </a:p>
                </p:txBody>
              </p:sp>
            </p:grpSp>
            <p:sp>
              <p:nvSpPr>
                <p:cNvPr id="2426" name="Tekstfelt 2425">
                  <a:extLst>
                    <a:ext uri="{FF2B5EF4-FFF2-40B4-BE49-F238E27FC236}">
                      <a16:creationId xmlns:a16="http://schemas.microsoft.com/office/drawing/2014/main" id="{1807D141-FB98-5279-1FB4-ACA5289FEA5F}"/>
                    </a:ext>
                  </a:extLst>
                </p:cNvPr>
                <p:cNvSpPr txBox="1"/>
                <p:nvPr/>
              </p:nvSpPr>
              <p:spPr>
                <a:xfrm>
                  <a:off x="2910635" y="59243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216</a:t>
                  </a:r>
                </a:p>
              </p:txBody>
            </p:sp>
          </p:grpSp>
          <p:grpSp>
            <p:nvGrpSpPr>
              <p:cNvPr id="1809" name="Gruppe 1808">
                <a:extLst>
                  <a:ext uri="{FF2B5EF4-FFF2-40B4-BE49-F238E27FC236}">
                    <a16:creationId xmlns:a16="http://schemas.microsoft.com/office/drawing/2014/main" id="{71A7EF82-EA3E-4D86-5E89-5C893C6312A2}"/>
                  </a:ext>
                </a:extLst>
              </p:cNvPr>
              <p:cNvGrpSpPr/>
              <p:nvPr/>
            </p:nvGrpSpPr>
            <p:grpSpPr>
              <a:xfrm>
                <a:off x="5119196" y="1063299"/>
                <a:ext cx="444157" cy="5190614"/>
                <a:chOff x="5753799" y="1204530"/>
                <a:chExt cx="444157" cy="5190614"/>
              </a:xfrm>
            </p:grpSpPr>
            <p:grpSp>
              <p:nvGrpSpPr>
                <p:cNvPr id="2412" name="Gruppe 2411">
                  <a:extLst>
                    <a:ext uri="{FF2B5EF4-FFF2-40B4-BE49-F238E27FC236}">
                      <a16:creationId xmlns:a16="http://schemas.microsoft.com/office/drawing/2014/main" id="{2BD69BC0-F928-B694-B656-EEBAB762CEF5}"/>
                    </a:ext>
                  </a:extLst>
                </p:cNvPr>
                <p:cNvGrpSpPr/>
                <p:nvPr/>
              </p:nvGrpSpPr>
              <p:grpSpPr>
                <a:xfrm>
                  <a:off x="5753799" y="1204530"/>
                  <a:ext cx="442069" cy="4756379"/>
                  <a:chOff x="3817279" y="1064461"/>
                  <a:chExt cx="442069" cy="4756379"/>
                </a:xfrm>
              </p:grpSpPr>
              <p:sp>
                <p:nvSpPr>
                  <p:cNvPr id="2414" name="Rektangel 2413">
                    <a:extLst>
                      <a:ext uri="{FF2B5EF4-FFF2-40B4-BE49-F238E27FC236}">
                        <a16:creationId xmlns:a16="http://schemas.microsoft.com/office/drawing/2014/main" id="{D5FA8F19-D318-25D5-ACE5-1801D6F8C51A}"/>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5" name="Rektangel 2414">
                    <a:extLst>
                      <a:ext uri="{FF2B5EF4-FFF2-40B4-BE49-F238E27FC236}">
                        <a16:creationId xmlns:a16="http://schemas.microsoft.com/office/drawing/2014/main" id="{1F8730B9-5F0B-3478-8684-B292CBAE4C42}"/>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6" name="Rektangel 2415">
                    <a:extLst>
                      <a:ext uri="{FF2B5EF4-FFF2-40B4-BE49-F238E27FC236}">
                        <a16:creationId xmlns:a16="http://schemas.microsoft.com/office/drawing/2014/main" id="{1FEE03E7-8CE3-28F5-67CB-6D444C1DB68A}"/>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7" name="Rektangel 2416">
                    <a:extLst>
                      <a:ext uri="{FF2B5EF4-FFF2-40B4-BE49-F238E27FC236}">
                        <a16:creationId xmlns:a16="http://schemas.microsoft.com/office/drawing/2014/main" id="{0DC1706C-6BB8-DF6A-5D43-E4F9841F28D7}"/>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8" name="Rektangel 2417">
                    <a:extLst>
                      <a:ext uri="{FF2B5EF4-FFF2-40B4-BE49-F238E27FC236}">
                        <a16:creationId xmlns:a16="http://schemas.microsoft.com/office/drawing/2014/main" id="{7FED2FA5-4246-3C4D-8FEC-E45FF62F0B63}"/>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9" name="Rektangel 2418">
                    <a:extLst>
                      <a:ext uri="{FF2B5EF4-FFF2-40B4-BE49-F238E27FC236}">
                        <a16:creationId xmlns:a16="http://schemas.microsoft.com/office/drawing/2014/main" id="{902C00C9-098E-16E2-6EED-FE0F9F24DD1D}"/>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0" name="Rektangel 2419">
                    <a:extLst>
                      <a:ext uri="{FF2B5EF4-FFF2-40B4-BE49-F238E27FC236}">
                        <a16:creationId xmlns:a16="http://schemas.microsoft.com/office/drawing/2014/main" id="{4EFF4BA3-2E87-1948-8DFB-D85EC38D372B}"/>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1" name="Rektangel 2420">
                    <a:extLst>
                      <a:ext uri="{FF2B5EF4-FFF2-40B4-BE49-F238E27FC236}">
                        <a16:creationId xmlns:a16="http://schemas.microsoft.com/office/drawing/2014/main" id="{DFD2CC59-BE22-08F0-46B4-94DC49B05F98}"/>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2" name="Rektangel 2421">
                    <a:extLst>
                      <a:ext uri="{FF2B5EF4-FFF2-40B4-BE49-F238E27FC236}">
                        <a16:creationId xmlns:a16="http://schemas.microsoft.com/office/drawing/2014/main" id="{17FB4B58-9BAF-A33F-9F1A-48EEF3CA335E}"/>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3" name="Rektangel 2422">
                    <a:extLst>
                      <a:ext uri="{FF2B5EF4-FFF2-40B4-BE49-F238E27FC236}">
                        <a16:creationId xmlns:a16="http://schemas.microsoft.com/office/drawing/2014/main" id="{3B08BBDF-5765-4079-DA86-A296570E70BB}"/>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4" name="Rektangel 2423">
                    <a:extLst>
                      <a:ext uri="{FF2B5EF4-FFF2-40B4-BE49-F238E27FC236}">
                        <a16:creationId xmlns:a16="http://schemas.microsoft.com/office/drawing/2014/main" id="{79BD8780-9DFE-AEF6-3676-149B687EEBC5}"/>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13" name="Rektangel 2412">
                  <a:extLst>
                    <a:ext uri="{FF2B5EF4-FFF2-40B4-BE49-F238E27FC236}">
                      <a16:creationId xmlns:a16="http://schemas.microsoft.com/office/drawing/2014/main" id="{6AFABBE9-D565-700C-84C1-C487FFE65BAB}"/>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0" name="Gruppe 1809">
                <a:extLst>
                  <a:ext uri="{FF2B5EF4-FFF2-40B4-BE49-F238E27FC236}">
                    <a16:creationId xmlns:a16="http://schemas.microsoft.com/office/drawing/2014/main" id="{19A143CA-E541-59D5-F66B-9A0AC7055B7E}"/>
                  </a:ext>
                </a:extLst>
              </p:cNvPr>
              <p:cNvGrpSpPr/>
              <p:nvPr/>
            </p:nvGrpSpPr>
            <p:grpSpPr>
              <a:xfrm>
                <a:off x="4687520" y="1061335"/>
                <a:ext cx="444157" cy="5190614"/>
                <a:chOff x="5753799" y="1204530"/>
                <a:chExt cx="444157" cy="5190614"/>
              </a:xfrm>
            </p:grpSpPr>
            <p:grpSp>
              <p:nvGrpSpPr>
                <p:cNvPr id="2399" name="Gruppe 2398">
                  <a:extLst>
                    <a:ext uri="{FF2B5EF4-FFF2-40B4-BE49-F238E27FC236}">
                      <a16:creationId xmlns:a16="http://schemas.microsoft.com/office/drawing/2014/main" id="{2269BF1F-2998-1D4C-AEBC-C3DA3E569105}"/>
                    </a:ext>
                  </a:extLst>
                </p:cNvPr>
                <p:cNvGrpSpPr/>
                <p:nvPr/>
              </p:nvGrpSpPr>
              <p:grpSpPr>
                <a:xfrm>
                  <a:off x="5753799" y="1204530"/>
                  <a:ext cx="442069" cy="4756379"/>
                  <a:chOff x="3817279" y="1064461"/>
                  <a:chExt cx="442069" cy="4756379"/>
                </a:xfrm>
              </p:grpSpPr>
              <p:sp>
                <p:nvSpPr>
                  <p:cNvPr id="2401" name="Rektangel 2400">
                    <a:extLst>
                      <a:ext uri="{FF2B5EF4-FFF2-40B4-BE49-F238E27FC236}">
                        <a16:creationId xmlns:a16="http://schemas.microsoft.com/office/drawing/2014/main" id="{A5794C64-CC2B-A56B-1F9F-C7FAB6D68337}"/>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2" name="Rektangel 2401">
                    <a:extLst>
                      <a:ext uri="{FF2B5EF4-FFF2-40B4-BE49-F238E27FC236}">
                        <a16:creationId xmlns:a16="http://schemas.microsoft.com/office/drawing/2014/main" id="{60A3D2A4-2DBE-6A4B-2274-074FCF74F9DC}"/>
                      </a:ext>
                    </a:extLst>
                  </p:cNvPr>
                  <p:cNvSpPr>
                    <a:spLocks noChangeAspect="1"/>
                  </p:cNvSpPr>
                  <p:nvPr/>
                </p:nvSpPr>
                <p:spPr>
                  <a:xfrm>
                    <a:off x="3819523" y="1064461"/>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3" name="Rektangel 2402">
                    <a:extLst>
                      <a:ext uri="{FF2B5EF4-FFF2-40B4-BE49-F238E27FC236}">
                        <a16:creationId xmlns:a16="http://schemas.microsoft.com/office/drawing/2014/main" id="{C4B3A47A-E1E3-24CB-2C7F-875AD85917EE}"/>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4" name="Rektangel 2403">
                    <a:extLst>
                      <a:ext uri="{FF2B5EF4-FFF2-40B4-BE49-F238E27FC236}">
                        <a16:creationId xmlns:a16="http://schemas.microsoft.com/office/drawing/2014/main" id="{ED7D7FC6-69BD-5153-3CAB-388D5C3A607D}"/>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5" name="Rektangel 2404">
                    <a:extLst>
                      <a:ext uri="{FF2B5EF4-FFF2-40B4-BE49-F238E27FC236}">
                        <a16:creationId xmlns:a16="http://schemas.microsoft.com/office/drawing/2014/main" id="{25795F95-5710-4C74-604E-3FD5F7C17BB7}"/>
                      </a:ext>
                    </a:extLst>
                  </p:cNvPr>
                  <p:cNvSpPr>
                    <a:spLocks noChangeAspect="1"/>
                  </p:cNvSpPr>
                  <p:nvPr/>
                </p:nvSpPr>
                <p:spPr>
                  <a:xfrm>
                    <a:off x="3817279" y="2796903"/>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6" name="Rektangel 2405">
                    <a:extLst>
                      <a:ext uri="{FF2B5EF4-FFF2-40B4-BE49-F238E27FC236}">
                        <a16:creationId xmlns:a16="http://schemas.microsoft.com/office/drawing/2014/main" id="{C757981C-DB03-E3D3-E3D0-90A0DCB529A3}"/>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7" name="Rektangel 2406">
                    <a:extLst>
                      <a:ext uri="{FF2B5EF4-FFF2-40B4-BE49-F238E27FC236}">
                        <a16:creationId xmlns:a16="http://schemas.microsoft.com/office/drawing/2014/main" id="{3C97CEEA-F202-F12A-E466-1962D88B643F}"/>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8" name="Rektangel 2407">
                    <a:extLst>
                      <a:ext uri="{FF2B5EF4-FFF2-40B4-BE49-F238E27FC236}">
                        <a16:creationId xmlns:a16="http://schemas.microsoft.com/office/drawing/2014/main" id="{21BB6D37-6079-786D-61B6-266E996BAF9E}"/>
                      </a:ext>
                    </a:extLst>
                  </p:cNvPr>
                  <p:cNvSpPr>
                    <a:spLocks noChangeAspect="1"/>
                  </p:cNvSpPr>
                  <p:nvPr/>
                </p:nvSpPr>
                <p:spPr>
                  <a:xfrm>
                    <a:off x="3820633" y="409119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9" name="Rektangel 2408">
                    <a:extLst>
                      <a:ext uri="{FF2B5EF4-FFF2-40B4-BE49-F238E27FC236}">
                        <a16:creationId xmlns:a16="http://schemas.microsoft.com/office/drawing/2014/main" id="{7D4EC6B5-2429-03E3-9C87-11E3417F30A7}"/>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0" name="Rektangel 2409">
                    <a:extLst>
                      <a:ext uri="{FF2B5EF4-FFF2-40B4-BE49-F238E27FC236}">
                        <a16:creationId xmlns:a16="http://schemas.microsoft.com/office/drawing/2014/main" id="{A37935E1-F7F4-9DD7-88F9-42A909DD6D8A}"/>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1" name="Rektangel 2410">
                    <a:extLst>
                      <a:ext uri="{FF2B5EF4-FFF2-40B4-BE49-F238E27FC236}">
                        <a16:creationId xmlns:a16="http://schemas.microsoft.com/office/drawing/2014/main" id="{EB6CE3B1-746A-98D8-CF78-F89A6A6B1509}"/>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00" name="Rektangel 2399">
                  <a:extLst>
                    <a:ext uri="{FF2B5EF4-FFF2-40B4-BE49-F238E27FC236}">
                      <a16:creationId xmlns:a16="http://schemas.microsoft.com/office/drawing/2014/main" id="{41255D71-1071-C98A-6D3F-8575F9C0A73F}"/>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1" name="Gruppe 1810">
                <a:extLst>
                  <a:ext uri="{FF2B5EF4-FFF2-40B4-BE49-F238E27FC236}">
                    <a16:creationId xmlns:a16="http://schemas.microsoft.com/office/drawing/2014/main" id="{82B0E795-A62D-F2D5-6002-49D6FB7CF9EF}"/>
                  </a:ext>
                </a:extLst>
              </p:cNvPr>
              <p:cNvGrpSpPr/>
              <p:nvPr/>
            </p:nvGrpSpPr>
            <p:grpSpPr>
              <a:xfrm>
                <a:off x="3819968" y="1058901"/>
                <a:ext cx="444157" cy="5190614"/>
                <a:chOff x="5753799" y="1204530"/>
                <a:chExt cx="444157" cy="5190614"/>
              </a:xfrm>
            </p:grpSpPr>
            <p:grpSp>
              <p:nvGrpSpPr>
                <p:cNvPr id="2386" name="Gruppe 2385">
                  <a:extLst>
                    <a:ext uri="{FF2B5EF4-FFF2-40B4-BE49-F238E27FC236}">
                      <a16:creationId xmlns:a16="http://schemas.microsoft.com/office/drawing/2014/main" id="{A3FEEF83-822F-B038-353A-54C2904263AC}"/>
                    </a:ext>
                  </a:extLst>
                </p:cNvPr>
                <p:cNvGrpSpPr/>
                <p:nvPr/>
              </p:nvGrpSpPr>
              <p:grpSpPr>
                <a:xfrm>
                  <a:off x="5753799" y="1204530"/>
                  <a:ext cx="442069" cy="4756379"/>
                  <a:chOff x="3817279" y="1064461"/>
                  <a:chExt cx="442069" cy="4756379"/>
                </a:xfrm>
              </p:grpSpPr>
              <p:sp>
                <p:nvSpPr>
                  <p:cNvPr id="2388" name="Rektangel 2387">
                    <a:extLst>
                      <a:ext uri="{FF2B5EF4-FFF2-40B4-BE49-F238E27FC236}">
                        <a16:creationId xmlns:a16="http://schemas.microsoft.com/office/drawing/2014/main" id="{A40B72D5-951F-8E5D-91AD-3D33C467BB32}"/>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9" name="Rektangel 2388">
                    <a:extLst>
                      <a:ext uri="{FF2B5EF4-FFF2-40B4-BE49-F238E27FC236}">
                        <a16:creationId xmlns:a16="http://schemas.microsoft.com/office/drawing/2014/main" id="{933CDC86-07D0-4F39-398C-F00CA598B7D1}"/>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0" name="Rektangel 2389">
                    <a:extLst>
                      <a:ext uri="{FF2B5EF4-FFF2-40B4-BE49-F238E27FC236}">
                        <a16:creationId xmlns:a16="http://schemas.microsoft.com/office/drawing/2014/main" id="{2581AC80-7BD7-D419-D212-6137679B8AC4}"/>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1" name="Rektangel 2390">
                    <a:extLst>
                      <a:ext uri="{FF2B5EF4-FFF2-40B4-BE49-F238E27FC236}">
                        <a16:creationId xmlns:a16="http://schemas.microsoft.com/office/drawing/2014/main" id="{A00C1073-D19A-5AC5-B283-A09997740D84}"/>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2" name="Rektangel 2391">
                    <a:extLst>
                      <a:ext uri="{FF2B5EF4-FFF2-40B4-BE49-F238E27FC236}">
                        <a16:creationId xmlns:a16="http://schemas.microsoft.com/office/drawing/2014/main" id="{C21B7B2B-3F2B-AFD6-F206-BFAB0CC35474}"/>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3" name="Rektangel 2392">
                    <a:extLst>
                      <a:ext uri="{FF2B5EF4-FFF2-40B4-BE49-F238E27FC236}">
                        <a16:creationId xmlns:a16="http://schemas.microsoft.com/office/drawing/2014/main" id="{D854F825-A541-19F8-4225-C1759AD20784}"/>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4" name="Rektangel 2393">
                    <a:extLst>
                      <a:ext uri="{FF2B5EF4-FFF2-40B4-BE49-F238E27FC236}">
                        <a16:creationId xmlns:a16="http://schemas.microsoft.com/office/drawing/2014/main" id="{522335C7-0A07-0AAD-1BE5-DD820F05CEEB}"/>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5" name="Rektangel 2394">
                    <a:extLst>
                      <a:ext uri="{FF2B5EF4-FFF2-40B4-BE49-F238E27FC236}">
                        <a16:creationId xmlns:a16="http://schemas.microsoft.com/office/drawing/2014/main" id="{598A82CF-1B49-12C7-5542-97F557D43786}"/>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6" name="Rektangel 2395">
                    <a:extLst>
                      <a:ext uri="{FF2B5EF4-FFF2-40B4-BE49-F238E27FC236}">
                        <a16:creationId xmlns:a16="http://schemas.microsoft.com/office/drawing/2014/main" id="{28CC4852-AAFC-56E3-FA22-2CC9D10C4441}"/>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7" name="Rektangel 2396">
                    <a:extLst>
                      <a:ext uri="{FF2B5EF4-FFF2-40B4-BE49-F238E27FC236}">
                        <a16:creationId xmlns:a16="http://schemas.microsoft.com/office/drawing/2014/main" id="{D0F52F82-2EC3-DF52-C492-04F80670FE64}"/>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8" name="Rektangel 2397">
                    <a:extLst>
                      <a:ext uri="{FF2B5EF4-FFF2-40B4-BE49-F238E27FC236}">
                        <a16:creationId xmlns:a16="http://schemas.microsoft.com/office/drawing/2014/main" id="{1231B3A8-7C14-5989-22DF-189BB4CF5ACC}"/>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87" name="Rektangel 2386">
                  <a:extLst>
                    <a:ext uri="{FF2B5EF4-FFF2-40B4-BE49-F238E27FC236}">
                      <a16:creationId xmlns:a16="http://schemas.microsoft.com/office/drawing/2014/main" id="{265691D7-C936-81D9-98F8-0AE993FB140D}"/>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2" name="Gruppe 1811">
                <a:extLst>
                  <a:ext uri="{FF2B5EF4-FFF2-40B4-BE49-F238E27FC236}">
                    <a16:creationId xmlns:a16="http://schemas.microsoft.com/office/drawing/2014/main" id="{11595F79-4A32-24DE-4473-E9EC1B24D69C}"/>
                  </a:ext>
                </a:extLst>
              </p:cNvPr>
              <p:cNvGrpSpPr/>
              <p:nvPr/>
            </p:nvGrpSpPr>
            <p:grpSpPr>
              <a:xfrm>
                <a:off x="3386295" y="1062122"/>
                <a:ext cx="444157" cy="5190614"/>
                <a:chOff x="5753799" y="1204530"/>
                <a:chExt cx="444157" cy="5190614"/>
              </a:xfrm>
            </p:grpSpPr>
            <p:grpSp>
              <p:nvGrpSpPr>
                <p:cNvPr id="2373" name="Gruppe 2372">
                  <a:extLst>
                    <a:ext uri="{FF2B5EF4-FFF2-40B4-BE49-F238E27FC236}">
                      <a16:creationId xmlns:a16="http://schemas.microsoft.com/office/drawing/2014/main" id="{690C0766-79B7-80B1-5324-384F6AE0CD02}"/>
                    </a:ext>
                  </a:extLst>
                </p:cNvPr>
                <p:cNvGrpSpPr/>
                <p:nvPr/>
              </p:nvGrpSpPr>
              <p:grpSpPr>
                <a:xfrm>
                  <a:off x="5753799" y="1204530"/>
                  <a:ext cx="442069" cy="4756379"/>
                  <a:chOff x="3817279" y="1064461"/>
                  <a:chExt cx="442069" cy="4756379"/>
                </a:xfrm>
              </p:grpSpPr>
              <p:sp>
                <p:nvSpPr>
                  <p:cNvPr id="2375" name="Rektangel 2374">
                    <a:extLst>
                      <a:ext uri="{FF2B5EF4-FFF2-40B4-BE49-F238E27FC236}">
                        <a16:creationId xmlns:a16="http://schemas.microsoft.com/office/drawing/2014/main" id="{4FA08A69-E78C-BBBA-55DF-091B1A33E045}"/>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6" name="Rektangel 2375">
                    <a:extLst>
                      <a:ext uri="{FF2B5EF4-FFF2-40B4-BE49-F238E27FC236}">
                        <a16:creationId xmlns:a16="http://schemas.microsoft.com/office/drawing/2014/main" id="{F42EF717-9FC0-AD66-2B6D-72532E8E2928}"/>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7" name="Rektangel 2376">
                    <a:extLst>
                      <a:ext uri="{FF2B5EF4-FFF2-40B4-BE49-F238E27FC236}">
                        <a16:creationId xmlns:a16="http://schemas.microsoft.com/office/drawing/2014/main" id="{975D1603-890F-5C59-BBA0-8CEFF6883E95}"/>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8" name="Rektangel 2377">
                    <a:extLst>
                      <a:ext uri="{FF2B5EF4-FFF2-40B4-BE49-F238E27FC236}">
                        <a16:creationId xmlns:a16="http://schemas.microsoft.com/office/drawing/2014/main" id="{28E185C2-B4B9-BA52-0013-101A94CCDA3C}"/>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9" name="Rektangel 2378">
                    <a:extLst>
                      <a:ext uri="{FF2B5EF4-FFF2-40B4-BE49-F238E27FC236}">
                        <a16:creationId xmlns:a16="http://schemas.microsoft.com/office/drawing/2014/main" id="{AB53622C-D0B7-D1B8-7527-1045D0CB80AD}"/>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0" name="Rektangel 2379">
                    <a:extLst>
                      <a:ext uri="{FF2B5EF4-FFF2-40B4-BE49-F238E27FC236}">
                        <a16:creationId xmlns:a16="http://schemas.microsoft.com/office/drawing/2014/main" id="{5F243C21-193D-CDA0-A2E1-FC58D4719BCD}"/>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1" name="Rektangel 2380">
                    <a:extLst>
                      <a:ext uri="{FF2B5EF4-FFF2-40B4-BE49-F238E27FC236}">
                        <a16:creationId xmlns:a16="http://schemas.microsoft.com/office/drawing/2014/main" id="{B4F3B908-4E54-A9B4-0B7A-9FD71826BAFC}"/>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2" name="Rektangel 2381">
                    <a:extLst>
                      <a:ext uri="{FF2B5EF4-FFF2-40B4-BE49-F238E27FC236}">
                        <a16:creationId xmlns:a16="http://schemas.microsoft.com/office/drawing/2014/main" id="{EDEF6094-0230-65C6-84ED-3347F1240428}"/>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3" name="Rektangel 2382">
                    <a:extLst>
                      <a:ext uri="{FF2B5EF4-FFF2-40B4-BE49-F238E27FC236}">
                        <a16:creationId xmlns:a16="http://schemas.microsoft.com/office/drawing/2014/main" id="{9BFF0E84-5889-ACFF-81BE-B1E5557BDAF6}"/>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4" name="Rektangel 2383">
                    <a:extLst>
                      <a:ext uri="{FF2B5EF4-FFF2-40B4-BE49-F238E27FC236}">
                        <a16:creationId xmlns:a16="http://schemas.microsoft.com/office/drawing/2014/main" id="{2CE5ABFA-6A83-96DC-9A9F-5DCA083EEC4B}"/>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5" name="Rektangel 2384">
                    <a:extLst>
                      <a:ext uri="{FF2B5EF4-FFF2-40B4-BE49-F238E27FC236}">
                        <a16:creationId xmlns:a16="http://schemas.microsoft.com/office/drawing/2014/main" id="{63DFC34A-FB92-4851-EC17-C091DB7A5DBA}"/>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74" name="Rektangel 2373">
                  <a:extLst>
                    <a:ext uri="{FF2B5EF4-FFF2-40B4-BE49-F238E27FC236}">
                      <a16:creationId xmlns:a16="http://schemas.microsoft.com/office/drawing/2014/main" id="{9375AC49-00EB-C4B1-3AB7-CCFB9C0E9E18}"/>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3" name="Gruppe 1812">
                <a:extLst>
                  <a:ext uri="{FF2B5EF4-FFF2-40B4-BE49-F238E27FC236}">
                    <a16:creationId xmlns:a16="http://schemas.microsoft.com/office/drawing/2014/main" id="{885632B0-25BB-D796-3EB9-267085FF83D7}"/>
                  </a:ext>
                </a:extLst>
              </p:cNvPr>
              <p:cNvGrpSpPr/>
              <p:nvPr/>
            </p:nvGrpSpPr>
            <p:grpSpPr>
              <a:xfrm>
                <a:off x="2949135" y="1063521"/>
                <a:ext cx="444157" cy="5190614"/>
                <a:chOff x="5753799" y="1204530"/>
                <a:chExt cx="444157" cy="5190614"/>
              </a:xfrm>
            </p:grpSpPr>
            <p:grpSp>
              <p:nvGrpSpPr>
                <p:cNvPr id="2360" name="Gruppe 2359">
                  <a:extLst>
                    <a:ext uri="{FF2B5EF4-FFF2-40B4-BE49-F238E27FC236}">
                      <a16:creationId xmlns:a16="http://schemas.microsoft.com/office/drawing/2014/main" id="{E25E39C0-7993-14BB-DDF4-F5463D19F9E1}"/>
                    </a:ext>
                  </a:extLst>
                </p:cNvPr>
                <p:cNvGrpSpPr/>
                <p:nvPr/>
              </p:nvGrpSpPr>
              <p:grpSpPr>
                <a:xfrm>
                  <a:off x="5753799" y="1204530"/>
                  <a:ext cx="442069" cy="4756379"/>
                  <a:chOff x="3817279" y="1064461"/>
                  <a:chExt cx="442069" cy="4756379"/>
                </a:xfrm>
              </p:grpSpPr>
              <p:sp>
                <p:nvSpPr>
                  <p:cNvPr id="2362" name="Rektangel 2361">
                    <a:extLst>
                      <a:ext uri="{FF2B5EF4-FFF2-40B4-BE49-F238E27FC236}">
                        <a16:creationId xmlns:a16="http://schemas.microsoft.com/office/drawing/2014/main" id="{03E7C629-E482-7421-7A6E-FDC4ADBF5138}"/>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3" name="Rektangel 2362">
                    <a:extLst>
                      <a:ext uri="{FF2B5EF4-FFF2-40B4-BE49-F238E27FC236}">
                        <a16:creationId xmlns:a16="http://schemas.microsoft.com/office/drawing/2014/main" id="{EBB6DC55-9AB3-9B96-7B8C-5ABB96DCE55E}"/>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4" name="Rektangel 2363">
                    <a:extLst>
                      <a:ext uri="{FF2B5EF4-FFF2-40B4-BE49-F238E27FC236}">
                        <a16:creationId xmlns:a16="http://schemas.microsoft.com/office/drawing/2014/main" id="{3762FC92-FD08-4CB2-F68F-038A09B672C6}"/>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5" name="Rektangel 2364">
                    <a:extLst>
                      <a:ext uri="{FF2B5EF4-FFF2-40B4-BE49-F238E27FC236}">
                        <a16:creationId xmlns:a16="http://schemas.microsoft.com/office/drawing/2014/main" id="{EB1C1F0B-AB4E-3684-AF0F-E591143FA980}"/>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6" name="Rektangel 2365">
                    <a:extLst>
                      <a:ext uri="{FF2B5EF4-FFF2-40B4-BE49-F238E27FC236}">
                        <a16:creationId xmlns:a16="http://schemas.microsoft.com/office/drawing/2014/main" id="{7BAE5DFA-020C-EBCB-209B-0CE3BF6B3AD5}"/>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7" name="Rektangel 2366">
                    <a:extLst>
                      <a:ext uri="{FF2B5EF4-FFF2-40B4-BE49-F238E27FC236}">
                        <a16:creationId xmlns:a16="http://schemas.microsoft.com/office/drawing/2014/main" id="{6F4302C8-DB2A-BDA4-D7A3-0ABF3B785E03}"/>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8" name="Rektangel 2367">
                    <a:extLst>
                      <a:ext uri="{FF2B5EF4-FFF2-40B4-BE49-F238E27FC236}">
                        <a16:creationId xmlns:a16="http://schemas.microsoft.com/office/drawing/2014/main" id="{8A0A69D5-C22A-67E6-33C7-61D788E98080}"/>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9" name="Rektangel 2368">
                    <a:extLst>
                      <a:ext uri="{FF2B5EF4-FFF2-40B4-BE49-F238E27FC236}">
                        <a16:creationId xmlns:a16="http://schemas.microsoft.com/office/drawing/2014/main" id="{9C65061F-D771-EC0D-2874-EBEF3349ECDD}"/>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0" name="Rektangel 2369">
                    <a:extLst>
                      <a:ext uri="{FF2B5EF4-FFF2-40B4-BE49-F238E27FC236}">
                        <a16:creationId xmlns:a16="http://schemas.microsoft.com/office/drawing/2014/main" id="{ADBBA7E4-4F6B-C121-68B0-FBD0488ADF5F}"/>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1" name="Rektangel 2370">
                    <a:extLst>
                      <a:ext uri="{FF2B5EF4-FFF2-40B4-BE49-F238E27FC236}">
                        <a16:creationId xmlns:a16="http://schemas.microsoft.com/office/drawing/2014/main" id="{958B8938-4D79-0FA9-901E-5BFAF2184685}"/>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2" name="Rektangel 2371">
                    <a:extLst>
                      <a:ext uri="{FF2B5EF4-FFF2-40B4-BE49-F238E27FC236}">
                        <a16:creationId xmlns:a16="http://schemas.microsoft.com/office/drawing/2014/main" id="{065D27BE-C365-6CCB-120F-687E0829D830}"/>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61" name="Rektangel 2360">
                  <a:extLst>
                    <a:ext uri="{FF2B5EF4-FFF2-40B4-BE49-F238E27FC236}">
                      <a16:creationId xmlns:a16="http://schemas.microsoft.com/office/drawing/2014/main" id="{117105FD-43A7-E117-5508-D8C0F4B7DE46}"/>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4" name="Gruppe 1813">
                <a:extLst>
                  <a:ext uri="{FF2B5EF4-FFF2-40B4-BE49-F238E27FC236}">
                    <a16:creationId xmlns:a16="http://schemas.microsoft.com/office/drawing/2014/main" id="{67828B1E-F094-DE04-9281-498806E43570}"/>
                  </a:ext>
                </a:extLst>
              </p:cNvPr>
              <p:cNvGrpSpPr/>
              <p:nvPr/>
            </p:nvGrpSpPr>
            <p:grpSpPr>
              <a:xfrm>
                <a:off x="2514229" y="1065829"/>
                <a:ext cx="444157" cy="5190614"/>
                <a:chOff x="5753799" y="1204530"/>
                <a:chExt cx="444157" cy="5190614"/>
              </a:xfrm>
            </p:grpSpPr>
            <p:grpSp>
              <p:nvGrpSpPr>
                <p:cNvPr id="2347" name="Gruppe 2346">
                  <a:extLst>
                    <a:ext uri="{FF2B5EF4-FFF2-40B4-BE49-F238E27FC236}">
                      <a16:creationId xmlns:a16="http://schemas.microsoft.com/office/drawing/2014/main" id="{181424A3-62DD-0285-28D5-FD5C0CAC1DAE}"/>
                    </a:ext>
                  </a:extLst>
                </p:cNvPr>
                <p:cNvGrpSpPr/>
                <p:nvPr/>
              </p:nvGrpSpPr>
              <p:grpSpPr>
                <a:xfrm>
                  <a:off x="5753799" y="1204530"/>
                  <a:ext cx="442069" cy="4756379"/>
                  <a:chOff x="3817279" y="1064461"/>
                  <a:chExt cx="442069" cy="4756379"/>
                </a:xfrm>
              </p:grpSpPr>
              <p:sp>
                <p:nvSpPr>
                  <p:cNvPr id="2349" name="Rektangel 2348">
                    <a:extLst>
                      <a:ext uri="{FF2B5EF4-FFF2-40B4-BE49-F238E27FC236}">
                        <a16:creationId xmlns:a16="http://schemas.microsoft.com/office/drawing/2014/main" id="{75D0822B-2C47-D082-744B-2864D2D2618A}"/>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0" name="Rektangel 2349">
                    <a:extLst>
                      <a:ext uri="{FF2B5EF4-FFF2-40B4-BE49-F238E27FC236}">
                        <a16:creationId xmlns:a16="http://schemas.microsoft.com/office/drawing/2014/main" id="{17B91F82-CD50-CA72-1330-AD80472B8C89}"/>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dirty="0"/>
                  </a:p>
                </p:txBody>
              </p:sp>
              <p:sp>
                <p:nvSpPr>
                  <p:cNvPr id="2351" name="Rektangel 2350">
                    <a:extLst>
                      <a:ext uri="{FF2B5EF4-FFF2-40B4-BE49-F238E27FC236}">
                        <a16:creationId xmlns:a16="http://schemas.microsoft.com/office/drawing/2014/main" id="{A9D3CD6A-EAC2-A095-79BC-9325FA5E6603}"/>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2" name="Rektangel 2351">
                    <a:extLst>
                      <a:ext uri="{FF2B5EF4-FFF2-40B4-BE49-F238E27FC236}">
                        <a16:creationId xmlns:a16="http://schemas.microsoft.com/office/drawing/2014/main" id="{F15C9C62-7C1F-768E-0B5A-E091A4E40E38}"/>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3" name="Rektangel 2352">
                    <a:extLst>
                      <a:ext uri="{FF2B5EF4-FFF2-40B4-BE49-F238E27FC236}">
                        <a16:creationId xmlns:a16="http://schemas.microsoft.com/office/drawing/2014/main" id="{F78EB4DB-94EA-3B2A-AFD5-10388610CD72}"/>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4" name="Rektangel 2353">
                    <a:extLst>
                      <a:ext uri="{FF2B5EF4-FFF2-40B4-BE49-F238E27FC236}">
                        <a16:creationId xmlns:a16="http://schemas.microsoft.com/office/drawing/2014/main" id="{7E8E08FD-D63C-6A4A-716A-A682FCC337C5}"/>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5" name="Rektangel 2354">
                    <a:extLst>
                      <a:ext uri="{FF2B5EF4-FFF2-40B4-BE49-F238E27FC236}">
                        <a16:creationId xmlns:a16="http://schemas.microsoft.com/office/drawing/2014/main" id="{33FC1D68-08DE-5B36-396D-BAF506A5667E}"/>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6" name="Rektangel 2355">
                    <a:extLst>
                      <a:ext uri="{FF2B5EF4-FFF2-40B4-BE49-F238E27FC236}">
                        <a16:creationId xmlns:a16="http://schemas.microsoft.com/office/drawing/2014/main" id="{9807B9F2-9291-1E39-1E59-AFC14E7B4808}"/>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7" name="Rektangel 2356">
                    <a:extLst>
                      <a:ext uri="{FF2B5EF4-FFF2-40B4-BE49-F238E27FC236}">
                        <a16:creationId xmlns:a16="http://schemas.microsoft.com/office/drawing/2014/main" id="{5D7A22C2-9DCC-09AD-03A6-747F8E57E6C7}"/>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8" name="Rektangel 2357">
                    <a:extLst>
                      <a:ext uri="{FF2B5EF4-FFF2-40B4-BE49-F238E27FC236}">
                        <a16:creationId xmlns:a16="http://schemas.microsoft.com/office/drawing/2014/main" id="{2636139F-B93B-594B-3BF1-87BDBC6BFE13}"/>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9" name="Rektangel 2358">
                    <a:extLst>
                      <a:ext uri="{FF2B5EF4-FFF2-40B4-BE49-F238E27FC236}">
                        <a16:creationId xmlns:a16="http://schemas.microsoft.com/office/drawing/2014/main" id="{9FA7FB44-EB56-4256-7A0A-38B09707C30A}"/>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48" name="Rektangel 2347">
                  <a:extLst>
                    <a:ext uri="{FF2B5EF4-FFF2-40B4-BE49-F238E27FC236}">
                      <a16:creationId xmlns:a16="http://schemas.microsoft.com/office/drawing/2014/main" id="{262414F6-5403-691B-E1A7-BC34EECE1BF3}"/>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5" name="Gruppe 1814">
                <a:extLst>
                  <a:ext uri="{FF2B5EF4-FFF2-40B4-BE49-F238E27FC236}">
                    <a16:creationId xmlns:a16="http://schemas.microsoft.com/office/drawing/2014/main" id="{AAB5EABD-172C-B1FA-F914-A9B6DE903D00}"/>
                  </a:ext>
                </a:extLst>
              </p:cNvPr>
              <p:cNvGrpSpPr/>
              <p:nvPr/>
            </p:nvGrpSpPr>
            <p:grpSpPr>
              <a:xfrm>
                <a:off x="2075940" y="1067864"/>
                <a:ext cx="444157" cy="5190614"/>
                <a:chOff x="5753799" y="1204530"/>
                <a:chExt cx="444157" cy="5190614"/>
              </a:xfrm>
            </p:grpSpPr>
            <p:grpSp>
              <p:nvGrpSpPr>
                <p:cNvPr id="2334" name="Gruppe 2333">
                  <a:extLst>
                    <a:ext uri="{FF2B5EF4-FFF2-40B4-BE49-F238E27FC236}">
                      <a16:creationId xmlns:a16="http://schemas.microsoft.com/office/drawing/2014/main" id="{A13F94C2-7EBE-A1D8-0A42-7CC63C14364C}"/>
                    </a:ext>
                  </a:extLst>
                </p:cNvPr>
                <p:cNvGrpSpPr/>
                <p:nvPr/>
              </p:nvGrpSpPr>
              <p:grpSpPr>
                <a:xfrm>
                  <a:off x="5753799" y="1204530"/>
                  <a:ext cx="442069" cy="4756379"/>
                  <a:chOff x="3817279" y="1064461"/>
                  <a:chExt cx="442069" cy="4756379"/>
                </a:xfrm>
              </p:grpSpPr>
              <p:sp>
                <p:nvSpPr>
                  <p:cNvPr id="2336" name="Rektangel 2335">
                    <a:extLst>
                      <a:ext uri="{FF2B5EF4-FFF2-40B4-BE49-F238E27FC236}">
                        <a16:creationId xmlns:a16="http://schemas.microsoft.com/office/drawing/2014/main" id="{1BF96E1E-C96B-D527-C987-5E2FC7DAD435}"/>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7" name="Rektangel 2336">
                    <a:extLst>
                      <a:ext uri="{FF2B5EF4-FFF2-40B4-BE49-F238E27FC236}">
                        <a16:creationId xmlns:a16="http://schemas.microsoft.com/office/drawing/2014/main" id="{80755342-28CE-0A40-8A23-70E0A1049A78}"/>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8" name="Rektangel 2337">
                    <a:extLst>
                      <a:ext uri="{FF2B5EF4-FFF2-40B4-BE49-F238E27FC236}">
                        <a16:creationId xmlns:a16="http://schemas.microsoft.com/office/drawing/2014/main" id="{21CCE42D-AC59-20A1-C7F2-22220E7DFF61}"/>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9" name="Rektangel 2338">
                    <a:extLst>
                      <a:ext uri="{FF2B5EF4-FFF2-40B4-BE49-F238E27FC236}">
                        <a16:creationId xmlns:a16="http://schemas.microsoft.com/office/drawing/2014/main" id="{D73EE3BE-F8E8-25DD-9765-E7D4978AB81F}"/>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0" name="Rektangel 2339">
                    <a:extLst>
                      <a:ext uri="{FF2B5EF4-FFF2-40B4-BE49-F238E27FC236}">
                        <a16:creationId xmlns:a16="http://schemas.microsoft.com/office/drawing/2014/main" id="{7AEB9B44-E52D-DC1F-4395-28765ADF1726}"/>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1" name="Rektangel 2340">
                    <a:extLst>
                      <a:ext uri="{FF2B5EF4-FFF2-40B4-BE49-F238E27FC236}">
                        <a16:creationId xmlns:a16="http://schemas.microsoft.com/office/drawing/2014/main" id="{72F54985-8ACB-0BAE-75C0-FB3E3B1630A5}"/>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2" name="Rektangel 2341">
                    <a:extLst>
                      <a:ext uri="{FF2B5EF4-FFF2-40B4-BE49-F238E27FC236}">
                        <a16:creationId xmlns:a16="http://schemas.microsoft.com/office/drawing/2014/main" id="{F8D30261-C08E-6FCB-E574-3A244327B2A1}"/>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3" name="Rektangel 2342">
                    <a:extLst>
                      <a:ext uri="{FF2B5EF4-FFF2-40B4-BE49-F238E27FC236}">
                        <a16:creationId xmlns:a16="http://schemas.microsoft.com/office/drawing/2014/main" id="{74B7CDB0-40B1-8494-DF72-55FBCECBEE42}"/>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4" name="Rektangel 2343">
                    <a:extLst>
                      <a:ext uri="{FF2B5EF4-FFF2-40B4-BE49-F238E27FC236}">
                        <a16:creationId xmlns:a16="http://schemas.microsoft.com/office/drawing/2014/main" id="{F99FF05B-BA39-36A1-2D6D-5C44D5EFDD36}"/>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5" name="Rektangel 2344">
                    <a:extLst>
                      <a:ext uri="{FF2B5EF4-FFF2-40B4-BE49-F238E27FC236}">
                        <a16:creationId xmlns:a16="http://schemas.microsoft.com/office/drawing/2014/main" id="{4A76598D-116A-9079-D7C7-A920EB3D02DC}"/>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6" name="Rektangel 2345">
                    <a:extLst>
                      <a:ext uri="{FF2B5EF4-FFF2-40B4-BE49-F238E27FC236}">
                        <a16:creationId xmlns:a16="http://schemas.microsoft.com/office/drawing/2014/main" id="{C8569147-0252-7B2A-FB2D-090D079EECC0}"/>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35" name="Rektangel 2334">
                  <a:extLst>
                    <a:ext uri="{FF2B5EF4-FFF2-40B4-BE49-F238E27FC236}">
                      <a16:creationId xmlns:a16="http://schemas.microsoft.com/office/drawing/2014/main" id="{BDEB1176-CA07-30DB-ADBF-D568337DB605}"/>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6" name="Gruppe 1815">
                <a:extLst>
                  <a:ext uri="{FF2B5EF4-FFF2-40B4-BE49-F238E27FC236}">
                    <a16:creationId xmlns:a16="http://schemas.microsoft.com/office/drawing/2014/main" id="{53DA3BC9-AB5D-B372-848C-7092B5F2F283}"/>
                  </a:ext>
                </a:extLst>
              </p:cNvPr>
              <p:cNvGrpSpPr/>
              <p:nvPr/>
            </p:nvGrpSpPr>
            <p:grpSpPr>
              <a:xfrm>
                <a:off x="1644775" y="1068629"/>
                <a:ext cx="444157" cy="5190614"/>
                <a:chOff x="5753799" y="1204530"/>
                <a:chExt cx="444157" cy="5190614"/>
              </a:xfrm>
            </p:grpSpPr>
            <p:grpSp>
              <p:nvGrpSpPr>
                <p:cNvPr id="2321" name="Gruppe 2320">
                  <a:extLst>
                    <a:ext uri="{FF2B5EF4-FFF2-40B4-BE49-F238E27FC236}">
                      <a16:creationId xmlns:a16="http://schemas.microsoft.com/office/drawing/2014/main" id="{0790669E-61DC-DFA6-F238-1BE6778E4AFB}"/>
                    </a:ext>
                  </a:extLst>
                </p:cNvPr>
                <p:cNvGrpSpPr/>
                <p:nvPr/>
              </p:nvGrpSpPr>
              <p:grpSpPr>
                <a:xfrm>
                  <a:off x="5753799" y="1204530"/>
                  <a:ext cx="442069" cy="4756379"/>
                  <a:chOff x="3817279" y="1064461"/>
                  <a:chExt cx="442069" cy="4756379"/>
                </a:xfrm>
              </p:grpSpPr>
              <p:sp>
                <p:nvSpPr>
                  <p:cNvPr id="2323" name="Rektangel 2322">
                    <a:extLst>
                      <a:ext uri="{FF2B5EF4-FFF2-40B4-BE49-F238E27FC236}">
                        <a16:creationId xmlns:a16="http://schemas.microsoft.com/office/drawing/2014/main" id="{EEEAED9F-64EC-ACB4-A4A0-6E16F4072BF1}"/>
                      </a:ext>
                    </a:extLst>
                  </p:cNvPr>
                  <p:cNvSpPr>
                    <a:spLocks noChangeAspect="1"/>
                  </p:cNvSpPr>
                  <p:nvPr/>
                </p:nvSpPr>
                <p:spPr>
                  <a:xfrm>
                    <a:off x="3818406" y="149701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4" name="Rektangel 2323">
                    <a:extLst>
                      <a:ext uri="{FF2B5EF4-FFF2-40B4-BE49-F238E27FC236}">
                        <a16:creationId xmlns:a16="http://schemas.microsoft.com/office/drawing/2014/main" id="{27FC02C9-15E9-E694-1CBD-3255A2313132}"/>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5" name="Rektangel 2324">
                    <a:extLst>
                      <a:ext uri="{FF2B5EF4-FFF2-40B4-BE49-F238E27FC236}">
                        <a16:creationId xmlns:a16="http://schemas.microsoft.com/office/drawing/2014/main" id="{1CC0C9E3-DBF6-785D-6E2D-11D36EE4D383}"/>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6" name="Rektangel 2325">
                    <a:extLst>
                      <a:ext uri="{FF2B5EF4-FFF2-40B4-BE49-F238E27FC236}">
                        <a16:creationId xmlns:a16="http://schemas.microsoft.com/office/drawing/2014/main" id="{7C393DA5-1D47-BC3E-2065-6A6A596EE2BD}"/>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7" name="Rektangel 2326">
                    <a:extLst>
                      <a:ext uri="{FF2B5EF4-FFF2-40B4-BE49-F238E27FC236}">
                        <a16:creationId xmlns:a16="http://schemas.microsoft.com/office/drawing/2014/main" id="{EE028E6E-47BA-84B1-1141-6DCB505EDD39}"/>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8" name="Rektangel 2327">
                    <a:extLst>
                      <a:ext uri="{FF2B5EF4-FFF2-40B4-BE49-F238E27FC236}">
                        <a16:creationId xmlns:a16="http://schemas.microsoft.com/office/drawing/2014/main" id="{910ADBAC-C3F7-F9A9-DF1F-2BEB89887D3D}"/>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9" name="Rektangel 2328">
                    <a:extLst>
                      <a:ext uri="{FF2B5EF4-FFF2-40B4-BE49-F238E27FC236}">
                        <a16:creationId xmlns:a16="http://schemas.microsoft.com/office/drawing/2014/main" id="{50238849-A5AD-DCFC-34E3-433A35B3043D}"/>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0" name="Rektangel 2329">
                    <a:extLst>
                      <a:ext uri="{FF2B5EF4-FFF2-40B4-BE49-F238E27FC236}">
                        <a16:creationId xmlns:a16="http://schemas.microsoft.com/office/drawing/2014/main" id="{597859E2-39AA-1B44-11E2-47A726153675}"/>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1" name="Rektangel 2330">
                    <a:extLst>
                      <a:ext uri="{FF2B5EF4-FFF2-40B4-BE49-F238E27FC236}">
                        <a16:creationId xmlns:a16="http://schemas.microsoft.com/office/drawing/2014/main" id="{15BE4F3B-69A6-F948-F8FD-4A46A52761E9}"/>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2" name="Rektangel 2331">
                    <a:extLst>
                      <a:ext uri="{FF2B5EF4-FFF2-40B4-BE49-F238E27FC236}">
                        <a16:creationId xmlns:a16="http://schemas.microsoft.com/office/drawing/2014/main" id="{640D156B-D087-ABE6-52E1-DFAB88FCE005}"/>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3" name="Rektangel 2332">
                    <a:extLst>
                      <a:ext uri="{FF2B5EF4-FFF2-40B4-BE49-F238E27FC236}">
                        <a16:creationId xmlns:a16="http://schemas.microsoft.com/office/drawing/2014/main" id="{C18F6916-EA4D-B9A9-3C97-D4E7E1A36A03}"/>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22" name="Rektangel 2321">
                  <a:extLst>
                    <a:ext uri="{FF2B5EF4-FFF2-40B4-BE49-F238E27FC236}">
                      <a16:creationId xmlns:a16="http://schemas.microsoft.com/office/drawing/2014/main" id="{33636C26-C18D-F64F-63F4-29C602F5FEF7}"/>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7" name="Gruppe 1816">
                <a:extLst>
                  <a:ext uri="{FF2B5EF4-FFF2-40B4-BE49-F238E27FC236}">
                    <a16:creationId xmlns:a16="http://schemas.microsoft.com/office/drawing/2014/main" id="{75A3593E-C3C1-DDAB-070F-9E24265916A9}"/>
                  </a:ext>
                </a:extLst>
              </p:cNvPr>
              <p:cNvGrpSpPr/>
              <p:nvPr/>
            </p:nvGrpSpPr>
            <p:grpSpPr>
              <a:xfrm>
                <a:off x="1212845" y="1068629"/>
                <a:ext cx="444157" cy="5190614"/>
                <a:chOff x="5753799" y="1204530"/>
                <a:chExt cx="444157" cy="5190614"/>
              </a:xfrm>
            </p:grpSpPr>
            <p:grpSp>
              <p:nvGrpSpPr>
                <p:cNvPr id="2308" name="Gruppe 2307">
                  <a:extLst>
                    <a:ext uri="{FF2B5EF4-FFF2-40B4-BE49-F238E27FC236}">
                      <a16:creationId xmlns:a16="http://schemas.microsoft.com/office/drawing/2014/main" id="{219A1DC1-421A-9C31-9B75-54615C0311F9}"/>
                    </a:ext>
                  </a:extLst>
                </p:cNvPr>
                <p:cNvGrpSpPr/>
                <p:nvPr/>
              </p:nvGrpSpPr>
              <p:grpSpPr>
                <a:xfrm>
                  <a:off x="5753799" y="1204530"/>
                  <a:ext cx="442069" cy="4756379"/>
                  <a:chOff x="3817279" y="1064461"/>
                  <a:chExt cx="442069" cy="4756379"/>
                </a:xfrm>
              </p:grpSpPr>
              <p:sp>
                <p:nvSpPr>
                  <p:cNvPr id="2310" name="Rektangel 2309">
                    <a:extLst>
                      <a:ext uri="{FF2B5EF4-FFF2-40B4-BE49-F238E27FC236}">
                        <a16:creationId xmlns:a16="http://schemas.microsoft.com/office/drawing/2014/main" id="{D7B9C745-EE92-7A76-895E-EA568D04C406}"/>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1" name="Rektangel 2310">
                    <a:extLst>
                      <a:ext uri="{FF2B5EF4-FFF2-40B4-BE49-F238E27FC236}">
                        <a16:creationId xmlns:a16="http://schemas.microsoft.com/office/drawing/2014/main" id="{1A467D16-AFD1-9FA0-316E-796B4A3A6535}"/>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2" name="Rektangel 2311">
                    <a:extLst>
                      <a:ext uri="{FF2B5EF4-FFF2-40B4-BE49-F238E27FC236}">
                        <a16:creationId xmlns:a16="http://schemas.microsoft.com/office/drawing/2014/main" id="{9EC29AFE-DF64-391B-BB88-261C62934296}"/>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3" name="Rektangel 2312">
                    <a:extLst>
                      <a:ext uri="{FF2B5EF4-FFF2-40B4-BE49-F238E27FC236}">
                        <a16:creationId xmlns:a16="http://schemas.microsoft.com/office/drawing/2014/main" id="{0918CDDD-9D8E-7526-FFA6-13C47968C3FB}"/>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4" name="Rektangel 2313">
                    <a:extLst>
                      <a:ext uri="{FF2B5EF4-FFF2-40B4-BE49-F238E27FC236}">
                        <a16:creationId xmlns:a16="http://schemas.microsoft.com/office/drawing/2014/main" id="{7002056C-321D-82F7-6E79-33E1D52C6E19}"/>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5" name="Rektangel 2314">
                    <a:extLst>
                      <a:ext uri="{FF2B5EF4-FFF2-40B4-BE49-F238E27FC236}">
                        <a16:creationId xmlns:a16="http://schemas.microsoft.com/office/drawing/2014/main" id="{4AEC76D1-41BD-925B-CCE0-5A69794A4F95}"/>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6" name="Rektangel 2315">
                    <a:extLst>
                      <a:ext uri="{FF2B5EF4-FFF2-40B4-BE49-F238E27FC236}">
                        <a16:creationId xmlns:a16="http://schemas.microsoft.com/office/drawing/2014/main" id="{3EB5330B-9DB8-5DA0-076C-D16438EEA7BD}"/>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7" name="Rektangel 2316">
                    <a:extLst>
                      <a:ext uri="{FF2B5EF4-FFF2-40B4-BE49-F238E27FC236}">
                        <a16:creationId xmlns:a16="http://schemas.microsoft.com/office/drawing/2014/main" id="{5B9A7E0C-84B2-3E14-5F97-6590BABEFDBA}"/>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8" name="Rektangel 2317">
                    <a:extLst>
                      <a:ext uri="{FF2B5EF4-FFF2-40B4-BE49-F238E27FC236}">
                        <a16:creationId xmlns:a16="http://schemas.microsoft.com/office/drawing/2014/main" id="{1DBBAFD2-D0B9-7038-02F8-466090D87324}"/>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9" name="Rektangel 2318">
                    <a:extLst>
                      <a:ext uri="{FF2B5EF4-FFF2-40B4-BE49-F238E27FC236}">
                        <a16:creationId xmlns:a16="http://schemas.microsoft.com/office/drawing/2014/main" id="{9741285A-1A86-E3C8-5FD1-600A074D5E24}"/>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0" name="Rektangel 2319">
                    <a:extLst>
                      <a:ext uri="{FF2B5EF4-FFF2-40B4-BE49-F238E27FC236}">
                        <a16:creationId xmlns:a16="http://schemas.microsoft.com/office/drawing/2014/main" id="{0F6B05B7-46F1-2C86-0BFF-C6A5331912A2}"/>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09" name="Rektangel 2308">
                  <a:extLst>
                    <a:ext uri="{FF2B5EF4-FFF2-40B4-BE49-F238E27FC236}">
                      <a16:creationId xmlns:a16="http://schemas.microsoft.com/office/drawing/2014/main" id="{C4FF7867-583E-D325-29F3-7A038A4EF2E5}"/>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8" name="Gruppe 1817">
                <a:extLst>
                  <a:ext uri="{FF2B5EF4-FFF2-40B4-BE49-F238E27FC236}">
                    <a16:creationId xmlns:a16="http://schemas.microsoft.com/office/drawing/2014/main" id="{6498633F-76BE-61A8-0601-EED064F11833}"/>
                  </a:ext>
                </a:extLst>
              </p:cNvPr>
              <p:cNvGrpSpPr/>
              <p:nvPr/>
            </p:nvGrpSpPr>
            <p:grpSpPr>
              <a:xfrm>
                <a:off x="780951" y="1067864"/>
                <a:ext cx="444157" cy="5190614"/>
                <a:chOff x="5753799" y="1204530"/>
                <a:chExt cx="444157" cy="5190614"/>
              </a:xfrm>
            </p:grpSpPr>
            <p:grpSp>
              <p:nvGrpSpPr>
                <p:cNvPr id="2295" name="Gruppe 2294">
                  <a:extLst>
                    <a:ext uri="{FF2B5EF4-FFF2-40B4-BE49-F238E27FC236}">
                      <a16:creationId xmlns:a16="http://schemas.microsoft.com/office/drawing/2014/main" id="{B6CF7FB8-3576-9F5A-2CCF-96C9065FFCEC}"/>
                    </a:ext>
                  </a:extLst>
                </p:cNvPr>
                <p:cNvGrpSpPr/>
                <p:nvPr/>
              </p:nvGrpSpPr>
              <p:grpSpPr>
                <a:xfrm>
                  <a:off x="5753799" y="1204530"/>
                  <a:ext cx="442069" cy="4756379"/>
                  <a:chOff x="3817279" y="1064461"/>
                  <a:chExt cx="442069" cy="4756379"/>
                </a:xfrm>
              </p:grpSpPr>
              <p:sp>
                <p:nvSpPr>
                  <p:cNvPr id="2297" name="Rektangel 2296">
                    <a:extLst>
                      <a:ext uri="{FF2B5EF4-FFF2-40B4-BE49-F238E27FC236}">
                        <a16:creationId xmlns:a16="http://schemas.microsoft.com/office/drawing/2014/main" id="{6C4AEC5A-DF60-FC19-9AC0-F1250299EB16}"/>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8" name="Rektangel 2297">
                    <a:extLst>
                      <a:ext uri="{FF2B5EF4-FFF2-40B4-BE49-F238E27FC236}">
                        <a16:creationId xmlns:a16="http://schemas.microsoft.com/office/drawing/2014/main" id="{4C65A459-B35C-672E-7D39-3DB56EB4E027}"/>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9" name="Rektangel 2298">
                    <a:extLst>
                      <a:ext uri="{FF2B5EF4-FFF2-40B4-BE49-F238E27FC236}">
                        <a16:creationId xmlns:a16="http://schemas.microsoft.com/office/drawing/2014/main" id="{8EEF7EFB-2B45-BCD8-9265-46575BE20353}"/>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0" name="Rektangel 2299">
                    <a:extLst>
                      <a:ext uri="{FF2B5EF4-FFF2-40B4-BE49-F238E27FC236}">
                        <a16:creationId xmlns:a16="http://schemas.microsoft.com/office/drawing/2014/main" id="{9474325F-95D1-7F35-FB0C-B29F15FED680}"/>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1" name="Rektangel 2300">
                    <a:extLst>
                      <a:ext uri="{FF2B5EF4-FFF2-40B4-BE49-F238E27FC236}">
                        <a16:creationId xmlns:a16="http://schemas.microsoft.com/office/drawing/2014/main" id="{3FD9A380-35C9-9A27-9779-2BB447EDB382}"/>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2" name="Rektangel 2301">
                    <a:extLst>
                      <a:ext uri="{FF2B5EF4-FFF2-40B4-BE49-F238E27FC236}">
                        <a16:creationId xmlns:a16="http://schemas.microsoft.com/office/drawing/2014/main" id="{1BD3FC7D-8458-68A8-E9C2-7F3111D20542}"/>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3" name="Rektangel 2302">
                    <a:extLst>
                      <a:ext uri="{FF2B5EF4-FFF2-40B4-BE49-F238E27FC236}">
                        <a16:creationId xmlns:a16="http://schemas.microsoft.com/office/drawing/2014/main" id="{8862083D-0532-DCDB-A7BC-1489856BE592}"/>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4" name="Rektangel 2303">
                    <a:extLst>
                      <a:ext uri="{FF2B5EF4-FFF2-40B4-BE49-F238E27FC236}">
                        <a16:creationId xmlns:a16="http://schemas.microsoft.com/office/drawing/2014/main" id="{715DC9D1-E062-A977-E844-DE4E697576F5}"/>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5" name="Rektangel 2304">
                    <a:extLst>
                      <a:ext uri="{FF2B5EF4-FFF2-40B4-BE49-F238E27FC236}">
                        <a16:creationId xmlns:a16="http://schemas.microsoft.com/office/drawing/2014/main" id="{3085B66A-0C7B-C529-27E0-9DB2E51FC435}"/>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6" name="Rektangel 2305">
                    <a:extLst>
                      <a:ext uri="{FF2B5EF4-FFF2-40B4-BE49-F238E27FC236}">
                        <a16:creationId xmlns:a16="http://schemas.microsoft.com/office/drawing/2014/main" id="{1BFC1E4B-C0FC-5AD2-0CD8-1D0C94354C16}"/>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7" name="Rektangel 2306">
                    <a:extLst>
                      <a:ext uri="{FF2B5EF4-FFF2-40B4-BE49-F238E27FC236}">
                        <a16:creationId xmlns:a16="http://schemas.microsoft.com/office/drawing/2014/main" id="{86806F55-AAF7-2E92-C61B-99AAC6E24FEA}"/>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96" name="Rektangel 2295">
                  <a:extLst>
                    <a:ext uri="{FF2B5EF4-FFF2-40B4-BE49-F238E27FC236}">
                      <a16:creationId xmlns:a16="http://schemas.microsoft.com/office/drawing/2014/main" id="{6654B8CD-7FD1-F290-4A55-B293AEA3890F}"/>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9" name="Gruppe 1818">
                <a:extLst>
                  <a:ext uri="{FF2B5EF4-FFF2-40B4-BE49-F238E27FC236}">
                    <a16:creationId xmlns:a16="http://schemas.microsoft.com/office/drawing/2014/main" id="{B6F6492E-D9AC-516F-6387-21F1C2ADCD87}"/>
                  </a:ext>
                </a:extLst>
              </p:cNvPr>
              <p:cNvGrpSpPr/>
              <p:nvPr/>
            </p:nvGrpSpPr>
            <p:grpSpPr>
              <a:xfrm>
                <a:off x="348958" y="1501775"/>
                <a:ext cx="444157" cy="4758064"/>
                <a:chOff x="5753799" y="1637080"/>
                <a:chExt cx="444157" cy="4758064"/>
              </a:xfrm>
            </p:grpSpPr>
            <p:grpSp>
              <p:nvGrpSpPr>
                <p:cNvPr id="2283" name="Gruppe 2282">
                  <a:extLst>
                    <a:ext uri="{FF2B5EF4-FFF2-40B4-BE49-F238E27FC236}">
                      <a16:creationId xmlns:a16="http://schemas.microsoft.com/office/drawing/2014/main" id="{00753F56-6230-90A5-404F-7757D0BF0162}"/>
                    </a:ext>
                  </a:extLst>
                </p:cNvPr>
                <p:cNvGrpSpPr/>
                <p:nvPr/>
              </p:nvGrpSpPr>
              <p:grpSpPr>
                <a:xfrm>
                  <a:off x="5753799" y="1637080"/>
                  <a:ext cx="442069" cy="4323829"/>
                  <a:chOff x="3817279" y="1497011"/>
                  <a:chExt cx="442069" cy="4323829"/>
                </a:xfrm>
              </p:grpSpPr>
              <p:sp>
                <p:nvSpPr>
                  <p:cNvPr id="2285" name="Rektangel 2284">
                    <a:extLst>
                      <a:ext uri="{FF2B5EF4-FFF2-40B4-BE49-F238E27FC236}">
                        <a16:creationId xmlns:a16="http://schemas.microsoft.com/office/drawing/2014/main" id="{F583A462-B487-7667-8C07-C1E2B237AD2C}"/>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6" name="Rektangel 2285">
                    <a:extLst>
                      <a:ext uri="{FF2B5EF4-FFF2-40B4-BE49-F238E27FC236}">
                        <a16:creationId xmlns:a16="http://schemas.microsoft.com/office/drawing/2014/main" id="{131156ED-C8F6-69CF-361A-4E45178C4419}"/>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7" name="Rektangel 2286">
                    <a:extLst>
                      <a:ext uri="{FF2B5EF4-FFF2-40B4-BE49-F238E27FC236}">
                        <a16:creationId xmlns:a16="http://schemas.microsoft.com/office/drawing/2014/main" id="{792C5E87-EC90-5F00-6418-D8D083C64D03}"/>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8" name="Rektangel 2287">
                    <a:extLst>
                      <a:ext uri="{FF2B5EF4-FFF2-40B4-BE49-F238E27FC236}">
                        <a16:creationId xmlns:a16="http://schemas.microsoft.com/office/drawing/2014/main" id="{753BED53-98B3-9462-1192-BD8538C10169}"/>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9" name="Rektangel 2288">
                    <a:extLst>
                      <a:ext uri="{FF2B5EF4-FFF2-40B4-BE49-F238E27FC236}">
                        <a16:creationId xmlns:a16="http://schemas.microsoft.com/office/drawing/2014/main" id="{E24322A1-7080-20B1-CF26-B6D53B8E47D4}"/>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0" name="Rektangel 2289">
                    <a:extLst>
                      <a:ext uri="{FF2B5EF4-FFF2-40B4-BE49-F238E27FC236}">
                        <a16:creationId xmlns:a16="http://schemas.microsoft.com/office/drawing/2014/main" id="{258EC88F-BCCE-E8AF-34A0-C647AE15C6A0}"/>
                      </a:ext>
                    </a:extLst>
                  </p:cNvPr>
                  <p:cNvSpPr>
                    <a:spLocks noChangeAspect="1"/>
                  </p:cNvSpPr>
                  <p:nvPr/>
                </p:nvSpPr>
                <p:spPr>
                  <a:xfrm>
                    <a:off x="3819516" y="365976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1" name="Rektangel 2290">
                    <a:extLst>
                      <a:ext uri="{FF2B5EF4-FFF2-40B4-BE49-F238E27FC236}">
                        <a16:creationId xmlns:a16="http://schemas.microsoft.com/office/drawing/2014/main" id="{38E85C67-65A3-4055-CE28-627FAD835C08}"/>
                      </a:ext>
                    </a:extLst>
                  </p:cNvPr>
                  <p:cNvSpPr>
                    <a:spLocks noChangeAspect="1"/>
                  </p:cNvSpPr>
                  <p:nvPr/>
                </p:nvSpPr>
                <p:spPr>
                  <a:xfrm>
                    <a:off x="3820633" y="409119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2" name="Rektangel 2291">
                    <a:extLst>
                      <a:ext uri="{FF2B5EF4-FFF2-40B4-BE49-F238E27FC236}">
                        <a16:creationId xmlns:a16="http://schemas.microsoft.com/office/drawing/2014/main" id="{EEACE274-4D48-A569-5C03-1E8FAB227902}"/>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3" name="Rektangel 2292">
                    <a:extLst>
                      <a:ext uri="{FF2B5EF4-FFF2-40B4-BE49-F238E27FC236}">
                        <a16:creationId xmlns:a16="http://schemas.microsoft.com/office/drawing/2014/main" id="{B5BE63A4-303D-9F3F-54A1-7AD764FA0B95}"/>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4" name="Rektangel 2293">
                    <a:extLst>
                      <a:ext uri="{FF2B5EF4-FFF2-40B4-BE49-F238E27FC236}">
                        <a16:creationId xmlns:a16="http://schemas.microsoft.com/office/drawing/2014/main" id="{AD1C0536-5DC6-008B-D098-C963BB3A0411}"/>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84" name="Rektangel 2283">
                  <a:extLst>
                    <a:ext uri="{FF2B5EF4-FFF2-40B4-BE49-F238E27FC236}">
                      <a16:creationId xmlns:a16="http://schemas.microsoft.com/office/drawing/2014/main" id="{651D5885-DDDA-1977-9F05-7551219467FA}"/>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0" name="Gruppe 1819">
                <a:extLst>
                  <a:ext uri="{FF2B5EF4-FFF2-40B4-BE49-F238E27FC236}">
                    <a16:creationId xmlns:a16="http://schemas.microsoft.com/office/drawing/2014/main" id="{CBEA37AD-53F7-CBFD-9903-EDE5FBE5E2C7}"/>
                  </a:ext>
                </a:extLst>
              </p:cNvPr>
              <p:cNvGrpSpPr/>
              <p:nvPr/>
            </p:nvGrpSpPr>
            <p:grpSpPr>
              <a:xfrm>
                <a:off x="-82727" y="1504857"/>
                <a:ext cx="444157" cy="4758064"/>
                <a:chOff x="5753799" y="1637080"/>
                <a:chExt cx="444157" cy="4758064"/>
              </a:xfrm>
            </p:grpSpPr>
            <p:grpSp>
              <p:nvGrpSpPr>
                <p:cNvPr id="2271" name="Gruppe 2270">
                  <a:extLst>
                    <a:ext uri="{FF2B5EF4-FFF2-40B4-BE49-F238E27FC236}">
                      <a16:creationId xmlns:a16="http://schemas.microsoft.com/office/drawing/2014/main" id="{6CA7BD88-470D-57BA-DF77-649AA724ADD2}"/>
                    </a:ext>
                  </a:extLst>
                </p:cNvPr>
                <p:cNvGrpSpPr/>
                <p:nvPr/>
              </p:nvGrpSpPr>
              <p:grpSpPr>
                <a:xfrm>
                  <a:off x="5753799" y="1637080"/>
                  <a:ext cx="442069" cy="4323829"/>
                  <a:chOff x="3817279" y="1497011"/>
                  <a:chExt cx="442069" cy="4323829"/>
                </a:xfrm>
              </p:grpSpPr>
              <p:sp>
                <p:nvSpPr>
                  <p:cNvPr id="2273" name="Rektangel 2272">
                    <a:extLst>
                      <a:ext uri="{FF2B5EF4-FFF2-40B4-BE49-F238E27FC236}">
                        <a16:creationId xmlns:a16="http://schemas.microsoft.com/office/drawing/2014/main" id="{5B8E9D81-8D7E-AFCB-7E64-2B450B7701EF}"/>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4" name="Rektangel 2273">
                    <a:extLst>
                      <a:ext uri="{FF2B5EF4-FFF2-40B4-BE49-F238E27FC236}">
                        <a16:creationId xmlns:a16="http://schemas.microsoft.com/office/drawing/2014/main" id="{8E8B0C51-E7B3-C007-F98B-0A421057EAD4}"/>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5" name="Rektangel 2274">
                    <a:extLst>
                      <a:ext uri="{FF2B5EF4-FFF2-40B4-BE49-F238E27FC236}">
                        <a16:creationId xmlns:a16="http://schemas.microsoft.com/office/drawing/2014/main" id="{18E2C65E-854C-30EF-1AD3-2E469F4DCD92}"/>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6" name="Rektangel 2275">
                    <a:extLst>
                      <a:ext uri="{FF2B5EF4-FFF2-40B4-BE49-F238E27FC236}">
                        <a16:creationId xmlns:a16="http://schemas.microsoft.com/office/drawing/2014/main" id="{6D74C16A-7838-96D4-C64B-BFF390303C65}"/>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7" name="Rektangel 2276">
                    <a:extLst>
                      <a:ext uri="{FF2B5EF4-FFF2-40B4-BE49-F238E27FC236}">
                        <a16:creationId xmlns:a16="http://schemas.microsoft.com/office/drawing/2014/main" id="{79565677-34B1-3574-7DE2-DAE1E9FDE901}"/>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8" name="Rektangel 2277">
                    <a:extLst>
                      <a:ext uri="{FF2B5EF4-FFF2-40B4-BE49-F238E27FC236}">
                        <a16:creationId xmlns:a16="http://schemas.microsoft.com/office/drawing/2014/main" id="{2BCB0CA0-AB66-890B-92C1-CDA502386381}"/>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9" name="Rektangel 2278">
                    <a:extLst>
                      <a:ext uri="{FF2B5EF4-FFF2-40B4-BE49-F238E27FC236}">
                        <a16:creationId xmlns:a16="http://schemas.microsoft.com/office/drawing/2014/main" id="{7E92A022-A435-3B28-44EE-E43C7DF3BF47}"/>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0" name="Rektangel 2279">
                    <a:extLst>
                      <a:ext uri="{FF2B5EF4-FFF2-40B4-BE49-F238E27FC236}">
                        <a16:creationId xmlns:a16="http://schemas.microsoft.com/office/drawing/2014/main" id="{2FFABF4D-B5E6-E672-9235-84A136E834ED}"/>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1" name="Rektangel 2280">
                    <a:extLst>
                      <a:ext uri="{FF2B5EF4-FFF2-40B4-BE49-F238E27FC236}">
                        <a16:creationId xmlns:a16="http://schemas.microsoft.com/office/drawing/2014/main" id="{0284E062-0F1F-986C-6AAA-AF35140F1E64}"/>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2" name="Rektangel 2281">
                    <a:extLst>
                      <a:ext uri="{FF2B5EF4-FFF2-40B4-BE49-F238E27FC236}">
                        <a16:creationId xmlns:a16="http://schemas.microsoft.com/office/drawing/2014/main" id="{37A8E5B7-1492-928B-22E2-CE1DD692959F}"/>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72" name="Rektangel 2271">
                  <a:extLst>
                    <a:ext uri="{FF2B5EF4-FFF2-40B4-BE49-F238E27FC236}">
                      <a16:creationId xmlns:a16="http://schemas.microsoft.com/office/drawing/2014/main" id="{6B8DF366-A267-D2FF-DAA8-FB318373E87F}"/>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1" name="Gruppe 1820">
                <a:extLst>
                  <a:ext uri="{FF2B5EF4-FFF2-40B4-BE49-F238E27FC236}">
                    <a16:creationId xmlns:a16="http://schemas.microsoft.com/office/drawing/2014/main" id="{9B090056-C30F-54BE-F51D-5AC3E0EE31E4}"/>
                  </a:ext>
                </a:extLst>
              </p:cNvPr>
              <p:cNvGrpSpPr/>
              <p:nvPr/>
            </p:nvGrpSpPr>
            <p:grpSpPr>
              <a:xfrm>
                <a:off x="4625198" y="1031927"/>
                <a:ext cx="641389" cy="5216305"/>
                <a:chOff x="2892468" y="1032983"/>
                <a:chExt cx="641389" cy="5216305"/>
              </a:xfrm>
            </p:grpSpPr>
            <p:grpSp>
              <p:nvGrpSpPr>
                <p:cNvPr id="2234" name="Gruppe 2233">
                  <a:extLst>
                    <a:ext uri="{FF2B5EF4-FFF2-40B4-BE49-F238E27FC236}">
                      <a16:creationId xmlns:a16="http://schemas.microsoft.com/office/drawing/2014/main" id="{24AA762D-765B-2BDB-D0E4-5EA66B472ABC}"/>
                    </a:ext>
                  </a:extLst>
                </p:cNvPr>
                <p:cNvGrpSpPr/>
                <p:nvPr/>
              </p:nvGrpSpPr>
              <p:grpSpPr>
                <a:xfrm>
                  <a:off x="2892468" y="1032983"/>
                  <a:ext cx="641389" cy="5216305"/>
                  <a:chOff x="3475384" y="1188399"/>
                  <a:chExt cx="641389" cy="5216305"/>
                </a:xfrm>
              </p:grpSpPr>
              <p:sp>
                <p:nvSpPr>
                  <p:cNvPr id="2238" name="Tekstfelt 2237">
                    <a:extLst>
                      <a:ext uri="{FF2B5EF4-FFF2-40B4-BE49-F238E27FC236}">
                        <a16:creationId xmlns:a16="http://schemas.microsoft.com/office/drawing/2014/main" id="{9FEC85CD-C0E0-8160-2864-0081D1291F1C}"/>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39" name="Tekstfelt 2238">
                    <a:extLst>
                      <a:ext uri="{FF2B5EF4-FFF2-40B4-BE49-F238E27FC236}">
                        <a16:creationId xmlns:a16="http://schemas.microsoft.com/office/drawing/2014/main" id="{3E2721DB-D6D3-CC0D-F028-9BBE3F4050A8}"/>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40" name="Tekstfelt 2239">
                    <a:extLst>
                      <a:ext uri="{FF2B5EF4-FFF2-40B4-BE49-F238E27FC236}">
                        <a16:creationId xmlns:a16="http://schemas.microsoft.com/office/drawing/2014/main" id="{714EA703-D5A5-C531-0397-D69931A4129B}"/>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41" name="Tekstfelt 2240">
                    <a:extLst>
                      <a:ext uri="{FF2B5EF4-FFF2-40B4-BE49-F238E27FC236}">
                        <a16:creationId xmlns:a16="http://schemas.microsoft.com/office/drawing/2014/main" id="{71CAD397-279A-74F9-68F0-23BC27CF2118}"/>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42" name="Tekstfelt 2241">
                    <a:extLst>
                      <a:ext uri="{FF2B5EF4-FFF2-40B4-BE49-F238E27FC236}">
                        <a16:creationId xmlns:a16="http://schemas.microsoft.com/office/drawing/2014/main" id="{0F97A94D-F27E-BF45-FFB2-8F22C96BCD2D}"/>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43" name="Tekstfelt 2242">
                    <a:extLst>
                      <a:ext uri="{FF2B5EF4-FFF2-40B4-BE49-F238E27FC236}">
                        <a16:creationId xmlns:a16="http://schemas.microsoft.com/office/drawing/2014/main" id="{CF79747B-96F7-27B9-7693-3B8B6914C698}"/>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44" name="Tekstfelt 2243">
                    <a:extLst>
                      <a:ext uri="{FF2B5EF4-FFF2-40B4-BE49-F238E27FC236}">
                        <a16:creationId xmlns:a16="http://schemas.microsoft.com/office/drawing/2014/main" id="{1F53B12F-0377-871C-BCAE-C80886A79CDA}"/>
                      </a:ext>
                    </a:extLst>
                  </p:cNvPr>
                  <p:cNvSpPr txBox="1"/>
                  <p:nvPr/>
                </p:nvSpPr>
                <p:spPr>
                  <a:xfrm>
                    <a:off x="3525031"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45" name="Tekstfelt 2244">
                    <a:extLst>
                      <a:ext uri="{FF2B5EF4-FFF2-40B4-BE49-F238E27FC236}">
                        <a16:creationId xmlns:a16="http://schemas.microsoft.com/office/drawing/2014/main" id="{CD7BF00E-432B-C860-9C2C-A030BE6EEBF2}"/>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46" name="Tekstfelt 2245">
                    <a:extLst>
                      <a:ext uri="{FF2B5EF4-FFF2-40B4-BE49-F238E27FC236}">
                        <a16:creationId xmlns:a16="http://schemas.microsoft.com/office/drawing/2014/main" id="{D4221AD2-D1F5-C843-1C1B-7E8084904CD8}"/>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47" name="Tekstfelt 2246">
                    <a:extLst>
                      <a:ext uri="{FF2B5EF4-FFF2-40B4-BE49-F238E27FC236}">
                        <a16:creationId xmlns:a16="http://schemas.microsoft.com/office/drawing/2014/main" id="{99BFB596-979C-6C0F-E11F-F0F91C66091B}"/>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48" name="Tekstfelt 2247">
                    <a:extLst>
                      <a:ext uri="{FF2B5EF4-FFF2-40B4-BE49-F238E27FC236}">
                        <a16:creationId xmlns:a16="http://schemas.microsoft.com/office/drawing/2014/main" id="{2F88D0B3-35A9-42CE-A3AA-F26EA1E180A2}"/>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49" name="Tekstfelt 2248">
                    <a:extLst>
                      <a:ext uri="{FF2B5EF4-FFF2-40B4-BE49-F238E27FC236}">
                        <a16:creationId xmlns:a16="http://schemas.microsoft.com/office/drawing/2014/main" id="{1FF3D156-CF10-7EA8-CED1-BA241BE8E96E}"/>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50" name="Tekstfelt 2249">
                    <a:extLst>
                      <a:ext uri="{FF2B5EF4-FFF2-40B4-BE49-F238E27FC236}">
                        <a16:creationId xmlns:a16="http://schemas.microsoft.com/office/drawing/2014/main" id="{F78C30A0-A0E4-3C98-7DBF-8B63F012B63A}"/>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51" name="Tekstfelt 2250">
                    <a:extLst>
                      <a:ext uri="{FF2B5EF4-FFF2-40B4-BE49-F238E27FC236}">
                        <a16:creationId xmlns:a16="http://schemas.microsoft.com/office/drawing/2014/main" id="{F2468C3C-F2FF-4F97-F154-75192DF755E1}"/>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52" name="Tekstfelt 2251">
                    <a:extLst>
                      <a:ext uri="{FF2B5EF4-FFF2-40B4-BE49-F238E27FC236}">
                        <a16:creationId xmlns:a16="http://schemas.microsoft.com/office/drawing/2014/main" id="{D96ACAFC-4106-60CE-9E93-28637F5F5185}"/>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53" name="Tekstfelt 2252">
                    <a:extLst>
                      <a:ext uri="{FF2B5EF4-FFF2-40B4-BE49-F238E27FC236}">
                        <a16:creationId xmlns:a16="http://schemas.microsoft.com/office/drawing/2014/main" id="{2DB2E4A5-D9EC-932D-4411-B89EEB418002}"/>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54" name="Tekstfelt 2253">
                    <a:extLst>
                      <a:ext uri="{FF2B5EF4-FFF2-40B4-BE49-F238E27FC236}">
                        <a16:creationId xmlns:a16="http://schemas.microsoft.com/office/drawing/2014/main" id="{51546022-61A5-D092-81C0-AEF20E246BB7}"/>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55" name="Tekstfelt 2254">
                    <a:extLst>
                      <a:ext uri="{FF2B5EF4-FFF2-40B4-BE49-F238E27FC236}">
                        <a16:creationId xmlns:a16="http://schemas.microsoft.com/office/drawing/2014/main" id="{EB6B0369-5AD4-0487-BF98-4428344D39DE}"/>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56" name="Tekstfelt 2255">
                    <a:extLst>
                      <a:ext uri="{FF2B5EF4-FFF2-40B4-BE49-F238E27FC236}">
                        <a16:creationId xmlns:a16="http://schemas.microsoft.com/office/drawing/2014/main" id="{F8803F18-776B-6DD9-46F5-6A3E58B7C569}"/>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57" name="Tekstfelt 2256">
                    <a:extLst>
                      <a:ext uri="{FF2B5EF4-FFF2-40B4-BE49-F238E27FC236}">
                        <a16:creationId xmlns:a16="http://schemas.microsoft.com/office/drawing/2014/main" id="{E1EFD3CB-13DD-993C-AA37-4F708D3130CE}"/>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58" name="Tekstfelt 2257">
                    <a:extLst>
                      <a:ext uri="{FF2B5EF4-FFF2-40B4-BE49-F238E27FC236}">
                        <a16:creationId xmlns:a16="http://schemas.microsoft.com/office/drawing/2014/main" id="{75B43EA5-4933-536A-9C74-439B91A96905}"/>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59" name="Tekstfelt 2258">
                    <a:extLst>
                      <a:ext uri="{FF2B5EF4-FFF2-40B4-BE49-F238E27FC236}">
                        <a16:creationId xmlns:a16="http://schemas.microsoft.com/office/drawing/2014/main" id="{B56018A9-72CD-BB64-59ED-90312CC0C4B6}"/>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60" name="Tekstfelt 2259">
                    <a:extLst>
                      <a:ext uri="{FF2B5EF4-FFF2-40B4-BE49-F238E27FC236}">
                        <a16:creationId xmlns:a16="http://schemas.microsoft.com/office/drawing/2014/main" id="{AADC7660-7964-A407-A7EE-0BC04D13EA37}"/>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61" name="Tekstfelt 2260">
                    <a:extLst>
                      <a:ext uri="{FF2B5EF4-FFF2-40B4-BE49-F238E27FC236}">
                        <a16:creationId xmlns:a16="http://schemas.microsoft.com/office/drawing/2014/main" id="{ACF12B51-D91D-6A20-B961-6DBC01D3A068}"/>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62" name="Tekstfelt 2261">
                    <a:extLst>
                      <a:ext uri="{FF2B5EF4-FFF2-40B4-BE49-F238E27FC236}">
                        <a16:creationId xmlns:a16="http://schemas.microsoft.com/office/drawing/2014/main" id="{39920274-405C-C619-F2AA-1B435BA157E3}"/>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63" name="Tekstfelt 2262">
                    <a:extLst>
                      <a:ext uri="{FF2B5EF4-FFF2-40B4-BE49-F238E27FC236}">
                        <a16:creationId xmlns:a16="http://schemas.microsoft.com/office/drawing/2014/main" id="{C81E4FF2-09EE-4921-2AE3-92C2C9195A27}"/>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64" name="Tekstfelt 2263">
                    <a:extLst>
                      <a:ext uri="{FF2B5EF4-FFF2-40B4-BE49-F238E27FC236}">
                        <a16:creationId xmlns:a16="http://schemas.microsoft.com/office/drawing/2014/main" id="{9D5203A3-9D2C-DBFF-EA10-2DA7BD10596B}"/>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65" name="Tekstfelt 2264">
                    <a:extLst>
                      <a:ext uri="{FF2B5EF4-FFF2-40B4-BE49-F238E27FC236}">
                        <a16:creationId xmlns:a16="http://schemas.microsoft.com/office/drawing/2014/main" id="{DB89909E-E44E-3734-100C-087E27AEA8DA}"/>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66" name="Tekstfelt 2265">
                    <a:extLst>
                      <a:ext uri="{FF2B5EF4-FFF2-40B4-BE49-F238E27FC236}">
                        <a16:creationId xmlns:a16="http://schemas.microsoft.com/office/drawing/2014/main" id="{B35A2586-A30E-DD2E-5094-5ECDC46875A2}"/>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67" name="Tekstfelt 2266">
                    <a:extLst>
                      <a:ext uri="{FF2B5EF4-FFF2-40B4-BE49-F238E27FC236}">
                        <a16:creationId xmlns:a16="http://schemas.microsoft.com/office/drawing/2014/main" id="{D6C4BC73-16B7-325B-CF3C-9548CEB1057B}"/>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68" name="Tekstfelt 2267">
                    <a:extLst>
                      <a:ext uri="{FF2B5EF4-FFF2-40B4-BE49-F238E27FC236}">
                        <a16:creationId xmlns:a16="http://schemas.microsoft.com/office/drawing/2014/main" id="{B8B55236-786C-B86B-4C6F-8E75300AFA0B}"/>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69" name="Tekstfelt 2268">
                    <a:extLst>
                      <a:ext uri="{FF2B5EF4-FFF2-40B4-BE49-F238E27FC236}">
                        <a16:creationId xmlns:a16="http://schemas.microsoft.com/office/drawing/2014/main" id="{CF0F6617-D02D-A148-A5C8-960A2D5A8787}"/>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70" name="Tekstfelt 2269">
                    <a:extLst>
                      <a:ext uri="{FF2B5EF4-FFF2-40B4-BE49-F238E27FC236}">
                        <a16:creationId xmlns:a16="http://schemas.microsoft.com/office/drawing/2014/main" id="{CD230D83-182F-9F46-FF4E-A91D15CACEC8}"/>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35" name="Tekstfelt 2234">
                  <a:extLst>
                    <a:ext uri="{FF2B5EF4-FFF2-40B4-BE49-F238E27FC236}">
                      <a16:creationId xmlns:a16="http://schemas.microsoft.com/office/drawing/2014/main" id="{86AE72E1-55D2-F0F1-8033-2280353E9507}"/>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36" name="Tekstfelt 2235">
                  <a:extLst>
                    <a:ext uri="{FF2B5EF4-FFF2-40B4-BE49-F238E27FC236}">
                      <a16:creationId xmlns:a16="http://schemas.microsoft.com/office/drawing/2014/main" id="{0A0E7E45-1739-5693-1C77-28B6E7574CDE}"/>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37" name="Tekstfelt 2236">
                  <a:extLst>
                    <a:ext uri="{FF2B5EF4-FFF2-40B4-BE49-F238E27FC236}">
                      <a16:creationId xmlns:a16="http://schemas.microsoft.com/office/drawing/2014/main" id="{D51DDACA-27EC-22D2-D79F-E9166D1EBC6F}"/>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2" name="Gruppe 1821">
                <a:extLst>
                  <a:ext uri="{FF2B5EF4-FFF2-40B4-BE49-F238E27FC236}">
                    <a16:creationId xmlns:a16="http://schemas.microsoft.com/office/drawing/2014/main" id="{C2EE24FE-49F4-7FD0-3A6E-4FB1C1AE2B32}"/>
                  </a:ext>
                </a:extLst>
              </p:cNvPr>
              <p:cNvGrpSpPr/>
              <p:nvPr/>
            </p:nvGrpSpPr>
            <p:grpSpPr>
              <a:xfrm>
                <a:off x="5052945" y="1040538"/>
                <a:ext cx="641389" cy="5216305"/>
                <a:chOff x="2892468" y="1032983"/>
                <a:chExt cx="641389" cy="5216305"/>
              </a:xfrm>
            </p:grpSpPr>
            <p:grpSp>
              <p:nvGrpSpPr>
                <p:cNvPr id="2197" name="Gruppe 2196">
                  <a:extLst>
                    <a:ext uri="{FF2B5EF4-FFF2-40B4-BE49-F238E27FC236}">
                      <a16:creationId xmlns:a16="http://schemas.microsoft.com/office/drawing/2014/main" id="{6EDAA329-2995-C7FA-0796-BF18D1C8192F}"/>
                    </a:ext>
                  </a:extLst>
                </p:cNvPr>
                <p:cNvGrpSpPr/>
                <p:nvPr/>
              </p:nvGrpSpPr>
              <p:grpSpPr>
                <a:xfrm>
                  <a:off x="2892468" y="1032983"/>
                  <a:ext cx="641389" cy="5216305"/>
                  <a:chOff x="3475384" y="1188399"/>
                  <a:chExt cx="641389" cy="5216305"/>
                </a:xfrm>
              </p:grpSpPr>
              <p:sp>
                <p:nvSpPr>
                  <p:cNvPr id="2201" name="Tekstfelt 2200">
                    <a:extLst>
                      <a:ext uri="{FF2B5EF4-FFF2-40B4-BE49-F238E27FC236}">
                        <a16:creationId xmlns:a16="http://schemas.microsoft.com/office/drawing/2014/main" id="{F5D66158-E934-415A-D25F-6F9B55E98A17}"/>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02" name="Tekstfelt 2201">
                    <a:extLst>
                      <a:ext uri="{FF2B5EF4-FFF2-40B4-BE49-F238E27FC236}">
                        <a16:creationId xmlns:a16="http://schemas.microsoft.com/office/drawing/2014/main" id="{93BC7E57-DAC6-BF92-90C4-53E38E103BC5}"/>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03" name="Tekstfelt 2202">
                    <a:extLst>
                      <a:ext uri="{FF2B5EF4-FFF2-40B4-BE49-F238E27FC236}">
                        <a16:creationId xmlns:a16="http://schemas.microsoft.com/office/drawing/2014/main" id="{9F1B94E6-F585-2D0F-D806-2914E4D966D2}"/>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04" name="Tekstfelt 2203">
                    <a:extLst>
                      <a:ext uri="{FF2B5EF4-FFF2-40B4-BE49-F238E27FC236}">
                        <a16:creationId xmlns:a16="http://schemas.microsoft.com/office/drawing/2014/main" id="{13831534-CE3E-EB75-ED21-950B45B5D412}"/>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05" name="Tekstfelt 2204">
                    <a:extLst>
                      <a:ext uri="{FF2B5EF4-FFF2-40B4-BE49-F238E27FC236}">
                        <a16:creationId xmlns:a16="http://schemas.microsoft.com/office/drawing/2014/main" id="{7ECCB70A-5697-8776-B0E4-CDAA45EDA466}"/>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06" name="Tekstfelt 2205">
                    <a:extLst>
                      <a:ext uri="{FF2B5EF4-FFF2-40B4-BE49-F238E27FC236}">
                        <a16:creationId xmlns:a16="http://schemas.microsoft.com/office/drawing/2014/main" id="{BA9E187A-CE3A-3517-1EDD-8AFC45022514}"/>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07" name="Tekstfelt 2206">
                    <a:extLst>
                      <a:ext uri="{FF2B5EF4-FFF2-40B4-BE49-F238E27FC236}">
                        <a16:creationId xmlns:a16="http://schemas.microsoft.com/office/drawing/2014/main" id="{D76086E7-DB54-0E42-8E3D-03B4F4DE5B31}"/>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08" name="Tekstfelt 2207">
                    <a:extLst>
                      <a:ext uri="{FF2B5EF4-FFF2-40B4-BE49-F238E27FC236}">
                        <a16:creationId xmlns:a16="http://schemas.microsoft.com/office/drawing/2014/main" id="{B2C26A49-CDFC-D409-6015-7E199A44D408}"/>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09" name="Tekstfelt 2208">
                    <a:extLst>
                      <a:ext uri="{FF2B5EF4-FFF2-40B4-BE49-F238E27FC236}">
                        <a16:creationId xmlns:a16="http://schemas.microsoft.com/office/drawing/2014/main" id="{FA55011F-BC63-B6C5-0176-D61DC8F7A6DA}"/>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10" name="Tekstfelt 2209">
                    <a:extLst>
                      <a:ext uri="{FF2B5EF4-FFF2-40B4-BE49-F238E27FC236}">
                        <a16:creationId xmlns:a16="http://schemas.microsoft.com/office/drawing/2014/main" id="{95C49A41-D932-E0A3-58D8-42B86834DD63}"/>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11" name="Tekstfelt 2210">
                    <a:extLst>
                      <a:ext uri="{FF2B5EF4-FFF2-40B4-BE49-F238E27FC236}">
                        <a16:creationId xmlns:a16="http://schemas.microsoft.com/office/drawing/2014/main" id="{696D7B1F-5DBB-32C7-DB9C-1E854E05C6FC}"/>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12" name="Tekstfelt 2211">
                    <a:extLst>
                      <a:ext uri="{FF2B5EF4-FFF2-40B4-BE49-F238E27FC236}">
                        <a16:creationId xmlns:a16="http://schemas.microsoft.com/office/drawing/2014/main" id="{5BBAF1BD-14CB-773D-28C8-835C33C3032B}"/>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13" name="Tekstfelt 2212">
                    <a:extLst>
                      <a:ext uri="{FF2B5EF4-FFF2-40B4-BE49-F238E27FC236}">
                        <a16:creationId xmlns:a16="http://schemas.microsoft.com/office/drawing/2014/main" id="{8B8A13D8-4847-C195-C18D-347D46BD2FDB}"/>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14" name="Tekstfelt 2213">
                    <a:extLst>
                      <a:ext uri="{FF2B5EF4-FFF2-40B4-BE49-F238E27FC236}">
                        <a16:creationId xmlns:a16="http://schemas.microsoft.com/office/drawing/2014/main" id="{A837AF02-93EC-CCE4-37C1-3707162D7247}"/>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15" name="Tekstfelt 2214">
                    <a:extLst>
                      <a:ext uri="{FF2B5EF4-FFF2-40B4-BE49-F238E27FC236}">
                        <a16:creationId xmlns:a16="http://schemas.microsoft.com/office/drawing/2014/main" id="{81318381-11BE-D48E-4CB3-DB1D26CD0716}"/>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16" name="Tekstfelt 2215">
                    <a:extLst>
                      <a:ext uri="{FF2B5EF4-FFF2-40B4-BE49-F238E27FC236}">
                        <a16:creationId xmlns:a16="http://schemas.microsoft.com/office/drawing/2014/main" id="{C93B91E6-EADA-3A0B-2804-B49723F50C40}"/>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17" name="Tekstfelt 2216">
                    <a:extLst>
                      <a:ext uri="{FF2B5EF4-FFF2-40B4-BE49-F238E27FC236}">
                        <a16:creationId xmlns:a16="http://schemas.microsoft.com/office/drawing/2014/main" id="{B7EBBD50-681B-A5BF-531B-DF1BEE55E462}"/>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18" name="Tekstfelt 2217">
                    <a:extLst>
                      <a:ext uri="{FF2B5EF4-FFF2-40B4-BE49-F238E27FC236}">
                        <a16:creationId xmlns:a16="http://schemas.microsoft.com/office/drawing/2014/main" id="{52A57716-1C36-A4B9-712F-1B9414B959E3}"/>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19" name="Tekstfelt 2218">
                    <a:extLst>
                      <a:ext uri="{FF2B5EF4-FFF2-40B4-BE49-F238E27FC236}">
                        <a16:creationId xmlns:a16="http://schemas.microsoft.com/office/drawing/2014/main" id="{CA6E8F48-7016-4873-6D26-55BB48005AAB}"/>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20" name="Tekstfelt 2219">
                    <a:extLst>
                      <a:ext uri="{FF2B5EF4-FFF2-40B4-BE49-F238E27FC236}">
                        <a16:creationId xmlns:a16="http://schemas.microsoft.com/office/drawing/2014/main" id="{9E437803-5A1B-C235-EF52-227E8EEB5121}"/>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21" name="Tekstfelt 2220">
                    <a:extLst>
                      <a:ext uri="{FF2B5EF4-FFF2-40B4-BE49-F238E27FC236}">
                        <a16:creationId xmlns:a16="http://schemas.microsoft.com/office/drawing/2014/main" id="{8E612719-BC42-A07A-B608-926BAAF8CBBF}"/>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22" name="Tekstfelt 2221">
                    <a:extLst>
                      <a:ext uri="{FF2B5EF4-FFF2-40B4-BE49-F238E27FC236}">
                        <a16:creationId xmlns:a16="http://schemas.microsoft.com/office/drawing/2014/main" id="{3E457BE6-8A47-D63F-CF8E-C0FB4041AD45}"/>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23" name="Tekstfelt 2222">
                    <a:extLst>
                      <a:ext uri="{FF2B5EF4-FFF2-40B4-BE49-F238E27FC236}">
                        <a16:creationId xmlns:a16="http://schemas.microsoft.com/office/drawing/2014/main" id="{BB7B9696-F994-547F-78BB-A4845F227ED2}"/>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24" name="Tekstfelt 2223">
                    <a:extLst>
                      <a:ext uri="{FF2B5EF4-FFF2-40B4-BE49-F238E27FC236}">
                        <a16:creationId xmlns:a16="http://schemas.microsoft.com/office/drawing/2014/main" id="{4A526913-8173-A1A5-2ED4-C38FDBF0113D}"/>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25" name="Tekstfelt 2224">
                    <a:extLst>
                      <a:ext uri="{FF2B5EF4-FFF2-40B4-BE49-F238E27FC236}">
                        <a16:creationId xmlns:a16="http://schemas.microsoft.com/office/drawing/2014/main" id="{A299A12F-7BE3-0CC3-55F4-778B6B4D76CE}"/>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26" name="Tekstfelt 2225">
                    <a:extLst>
                      <a:ext uri="{FF2B5EF4-FFF2-40B4-BE49-F238E27FC236}">
                        <a16:creationId xmlns:a16="http://schemas.microsoft.com/office/drawing/2014/main" id="{E065D611-61C3-EF87-B0FB-150748E48F11}"/>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27" name="Tekstfelt 2226">
                    <a:extLst>
                      <a:ext uri="{FF2B5EF4-FFF2-40B4-BE49-F238E27FC236}">
                        <a16:creationId xmlns:a16="http://schemas.microsoft.com/office/drawing/2014/main" id="{38010AB1-6626-9146-ACA2-54BD5054749B}"/>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28" name="Tekstfelt 2227">
                    <a:extLst>
                      <a:ext uri="{FF2B5EF4-FFF2-40B4-BE49-F238E27FC236}">
                        <a16:creationId xmlns:a16="http://schemas.microsoft.com/office/drawing/2014/main" id="{895521EF-544C-373A-DD20-9926FFAC5EC7}"/>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29" name="Tekstfelt 2228">
                    <a:extLst>
                      <a:ext uri="{FF2B5EF4-FFF2-40B4-BE49-F238E27FC236}">
                        <a16:creationId xmlns:a16="http://schemas.microsoft.com/office/drawing/2014/main" id="{65BB34E4-5891-5815-3FB8-D58B74AA64B9}"/>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30" name="Tekstfelt 2229">
                    <a:extLst>
                      <a:ext uri="{FF2B5EF4-FFF2-40B4-BE49-F238E27FC236}">
                        <a16:creationId xmlns:a16="http://schemas.microsoft.com/office/drawing/2014/main" id="{CE1D36A2-E82D-D4E1-12E4-B9549B7DEB6C}"/>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31" name="Tekstfelt 2230">
                    <a:extLst>
                      <a:ext uri="{FF2B5EF4-FFF2-40B4-BE49-F238E27FC236}">
                        <a16:creationId xmlns:a16="http://schemas.microsoft.com/office/drawing/2014/main" id="{BECE4967-C25E-5D31-52D6-832036D9FAE9}"/>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32" name="Tekstfelt 2231">
                    <a:extLst>
                      <a:ext uri="{FF2B5EF4-FFF2-40B4-BE49-F238E27FC236}">
                        <a16:creationId xmlns:a16="http://schemas.microsoft.com/office/drawing/2014/main" id="{3431E69A-EE0C-3612-3B14-EC4EF1CAECF6}"/>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33" name="Tekstfelt 2232">
                    <a:extLst>
                      <a:ext uri="{FF2B5EF4-FFF2-40B4-BE49-F238E27FC236}">
                        <a16:creationId xmlns:a16="http://schemas.microsoft.com/office/drawing/2014/main" id="{0EF66EE9-E4AA-133F-18A4-625069DEF9EF}"/>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98" name="Tekstfelt 2197">
                  <a:extLst>
                    <a:ext uri="{FF2B5EF4-FFF2-40B4-BE49-F238E27FC236}">
                      <a16:creationId xmlns:a16="http://schemas.microsoft.com/office/drawing/2014/main" id="{34B64FC1-2BF3-B662-2A94-88C5A0CF39D0}"/>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99" name="Tekstfelt 2198">
                  <a:extLst>
                    <a:ext uri="{FF2B5EF4-FFF2-40B4-BE49-F238E27FC236}">
                      <a16:creationId xmlns:a16="http://schemas.microsoft.com/office/drawing/2014/main" id="{7DA24246-EBBA-DF4C-0382-40B4BC788D24}"/>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00" name="Tekstfelt 2199">
                  <a:extLst>
                    <a:ext uri="{FF2B5EF4-FFF2-40B4-BE49-F238E27FC236}">
                      <a16:creationId xmlns:a16="http://schemas.microsoft.com/office/drawing/2014/main" id="{31B011C0-9F36-B9FD-4BD7-8EF89A4ED004}"/>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3" name="Gruppe 1822">
                <a:extLst>
                  <a:ext uri="{FF2B5EF4-FFF2-40B4-BE49-F238E27FC236}">
                    <a16:creationId xmlns:a16="http://schemas.microsoft.com/office/drawing/2014/main" id="{436DEFF2-169C-9E9A-1870-A96D68A23319}"/>
                  </a:ext>
                </a:extLst>
              </p:cNvPr>
              <p:cNvGrpSpPr/>
              <p:nvPr/>
            </p:nvGrpSpPr>
            <p:grpSpPr>
              <a:xfrm>
                <a:off x="3753314" y="1031887"/>
                <a:ext cx="641389" cy="5216305"/>
                <a:chOff x="2892468" y="1032983"/>
                <a:chExt cx="641389" cy="5216305"/>
              </a:xfrm>
            </p:grpSpPr>
            <p:grpSp>
              <p:nvGrpSpPr>
                <p:cNvPr id="2160" name="Gruppe 2159">
                  <a:extLst>
                    <a:ext uri="{FF2B5EF4-FFF2-40B4-BE49-F238E27FC236}">
                      <a16:creationId xmlns:a16="http://schemas.microsoft.com/office/drawing/2014/main" id="{E5CD2852-FF06-37A9-7C96-3E713CA3CFC2}"/>
                    </a:ext>
                  </a:extLst>
                </p:cNvPr>
                <p:cNvGrpSpPr/>
                <p:nvPr/>
              </p:nvGrpSpPr>
              <p:grpSpPr>
                <a:xfrm>
                  <a:off x="2892468" y="1032983"/>
                  <a:ext cx="641389" cy="5216305"/>
                  <a:chOff x="3475384" y="1188399"/>
                  <a:chExt cx="641389" cy="5216305"/>
                </a:xfrm>
              </p:grpSpPr>
              <p:sp>
                <p:nvSpPr>
                  <p:cNvPr id="2164" name="Tekstfelt 2163">
                    <a:extLst>
                      <a:ext uri="{FF2B5EF4-FFF2-40B4-BE49-F238E27FC236}">
                        <a16:creationId xmlns:a16="http://schemas.microsoft.com/office/drawing/2014/main" id="{A0D72503-D7AE-EB9F-701F-4B2DE710C8C0}"/>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65" name="Tekstfelt 2164">
                    <a:extLst>
                      <a:ext uri="{FF2B5EF4-FFF2-40B4-BE49-F238E27FC236}">
                        <a16:creationId xmlns:a16="http://schemas.microsoft.com/office/drawing/2014/main" id="{E1DC49E1-2B0A-B8CD-2AB9-6A804D290295}"/>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66" name="Tekstfelt 2165">
                    <a:extLst>
                      <a:ext uri="{FF2B5EF4-FFF2-40B4-BE49-F238E27FC236}">
                        <a16:creationId xmlns:a16="http://schemas.microsoft.com/office/drawing/2014/main" id="{B03ABAB4-D903-D3BF-1C2C-F7C5B3A501DF}"/>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67" name="Tekstfelt 2166">
                    <a:extLst>
                      <a:ext uri="{FF2B5EF4-FFF2-40B4-BE49-F238E27FC236}">
                        <a16:creationId xmlns:a16="http://schemas.microsoft.com/office/drawing/2014/main" id="{5CFA07AE-960D-02A4-DDE1-B6BE70209364}"/>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68" name="Tekstfelt 2167">
                    <a:extLst>
                      <a:ext uri="{FF2B5EF4-FFF2-40B4-BE49-F238E27FC236}">
                        <a16:creationId xmlns:a16="http://schemas.microsoft.com/office/drawing/2014/main" id="{7DA23E9D-9B4C-5653-93DF-9E7726FD39D6}"/>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69" name="Tekstfelt 2168">
                    <a:extLst>
                      <a:ext uri="{FF2B5EF4-FFF2-40B4-BE49-F238E27FC236}">
                        <a16:creationId xmlns:a16="http://schemas.microsoft.com/office/drawing/2014/main" id="{B73A66B3-B83D-6E7B-CB80-6AB0F917C519}"/>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70" name="Tekstfelt 2169">
                    <a:extLst>
                      <a:ext uri="{FF2B5EF4-FFF2-40B4-BE49-F238E27FC236}">
                        <a16:creationId xmlns:a16="http://schemas.microsoft.com/office/drawing/2014/main" id="{03C48589-3355-921F-47B4-5B0A2119A887}"/>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71" name="Tekstfelt 2170">
                    <a:extLst>
                      <a:ext uri="{FF2B5EF4-FFF2-40B4-BE49-F238E27FC236}">
                        <a16:creationId xmlns:a16="http://schemas.microsoft.com/office/drawing/2014/main" id="{8BF9ECE4-CE91-E80B-D4C4-1CAF7A5E6AC7}"/>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72" name="Tekstfelt 2171">
                    <a:extLst>
                      <a:ext uri="{FF2B5EF4-FFF2-40B4-BE49-F238E27FC236}">
                        <a16:creationId xmlns:a16="http://schemas.microsoft.com/office/drawing/2014/main" id="{350518C0-31F9-D0ED-E6F6-AE82F32B24D7}"/>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73" name="Tekstfelt 2172">
                    <a:extLst>
                      <a:ext uri="{FF2B5EF4-FFF2-40B4-BE49-F238E27FC236}">
                        <a16:creationId xmlns:a16="http://schemas.microsoft.com/office/drawing/2014/main" id="{3DD8B911-A1DA-F2F9-5041-D1BCA0B0EDC9}"/>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74" name="Tekstfelt 2173">
                    <a:extLst>
                      <a:ext uri="{FF2B5EF4-FFF2-40B4-BE49-F238E27FC236}">
                        <a16:creationId xmlns:a16="http://schemas.microsoft.com/office/drawing/2014/main" id="{15757AAF-0E12-6CA1-A688-550CCFAB2183}"/>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75" name="Tekstfelt 2174">
                    <a:extLst>
                      <a:ext uri="{FF2B5EF4-FFF2-40B4-BE49-F238E27FC236}">
                        <a16:creationId xmlns:a16="http://schemas.microsoft.com/office/drawing/2014/main" id="{11F2F5EE-3CE8-697D-3301-46B7647DE87F}"/>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76" name="Tekstfelt 2175">
                    <a:extLst>
                      <a:ext uri="{FF2B5EF4-FFF2-40B4-BE49-F238E27FC236}">
                        <a16:creationId xmlns:a16="http://schemas.microsoft.com/office/drawing/2014/main" id="{2EFBDA07-D05C-BE4A-172B-1FFB84CBFF61}"/>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77" name="Tekstfelt 2176">
                    <a:extLst>
                      <a:ext uri="{FF2B5EF4-FFF2-40B4-BE49-F238E27FC236}">
                        <a16:creationId xmlns:a16="http://schemas.microsoft.com/office/drawing/2014/main" id="{00F208A3-6F38-4A08-48B2-E8B2D5C7B0B0}"/>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78" name="Tekstfelt 2177">
                    <a:extLst>
                      <a:ext uri="{FF2B5EF4-FFF2-40B4-BE49-F238E27FC236}">
                        <a16:creationId xmlns:a16="http://schemas.microsoft.com/office/drawing/2014/main" id="{D99BAA6A-BF91-08F4-09F1-0E7E9F5339B1}"/>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79" name="Tekstfelt 2178">
                    <a:extLst>
                      <a:ext uri="{FF2B5EF4-FFF2-40B4-BE49-F238E27FC236}">
                        <a16:creationId xmlns:a16="http://schemas.microsoft.com/office/drawing/2014/main" id="{E7F6C72E-16B0-399E-E063-6A2F26DE1FB8}"/>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80" name="Tekstfelt 2179">
                    <a:extLst>
                      <a:ext uri="{FF2B5EF4-FFF2-40B4-BE49-F238E27FC236}">
                        <a16:creationId xmlns:a16="http://schemas.microsoft.com/office/drawing/2014/main" id="{AF6C1F0E-1FEA-979A-8601-674926953E45}"/>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81" name="Tekstfelt 2180">
                    <a:extLst>
                      <a:ext uri="{FF2B5EF4-FFF2-40B4-BE49-F238E27FC236}">
                        <a16:creationId xmlns:a16="http://schemas.microsoft.com/office/drawing/2014/main" id="{79EC1E35-C896-48F5-5D84-DC20F5BE068A}"/>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82" name="Tekstfelt 2181">
                    <a:extLst>
                      <a:ext uri="{FF2B5EF4-FFF2-40B4-BE49-F238E27FC236}">
                        <a16:creationId xmlns:a16="http://schemas.microsoft.com/office/drawing/2014/main" id="{CE53642C-D898-FADC-A6E4-00F82A179545}"/>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83" name="Tekstfelt 2182">
                    <a:extLst>
                      <a:ext uri="{FF2B5EF4-FFF2-40B4-BE49-F238E27FC236}">
                        <a16:creationId xmlns:a16="http://schemas.microsoft.com/office/drawing/2014/main" id="{689E472B-B029-AA20-0D56-59B9694A75B3}"/>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84" name="Tekstfelt 2183">
                    <a:extLst>
                      <a:ext uri="{FF2B5EF4-FFF2-40B4-BE49-F238E27FC236}">
                        <a16:creationId xmlns:a16="http://schemas.microsoft.com/office/drawing/2014/main" id="{E95B0D69-731A-884C-4218-59401801EB8E}"/>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85" name="Tekstfelt 2184">
                    <a:extLst>
                      <a:ext uri="{FF2B5EF4-FFF2-40B4-BE49-F238E27FC236}">
                        <a16:creationId xmlns:a16="http://schemas.microsoft.com/office/drawing/2014/main" id="{A86BE8D2-36A3-182F-AC8A-8ADF342820A6}"/>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86" name="Tekstfelt 2185">
                    <a:extLst>
                      <a:ext uri="{FF2B5EF4-FFF2-40B4-BE49-F238E27FC236}">
                        <a16:creationId xmlns:a16="http://schemas.microsoft.com/office/drawing/2014/main" id="{D2D57441-3083-1605-C1BB-1E2636918D3E}"/>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87" name="Tekstfelt 2186">
                    <a:extLst>
                      <a:ext uri="{FF2B5EF4-FFF2-40B4-BE49-F238E27FC236}">
                        <a16:creationId xmlns:a16="http://schemas.microsoft.com/office/drawing/2014/main" id="{33AEC751-0AE9-3E84-E497-ECF078674F33}"/>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88" name="Tekstfelt 2187">
                    <a:extLst>
                      <a:ext uri="{FF2B5EF4-FFF2-40B4-BE49-F238E27FC236}">
                        <a16:creationId xmlns:a16="http://schemas.microsoft.com/office/drawing/2014/main" id="{519DF31B-78F9-B60A-7EA5-10F2E559C1E7}"/>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89" name="Tekstfelt 2188">
                    <a:extLst>
                      <a:ext uri="{FF2B5EF4-FFF2-40B4-BE49-F238E27FC236}">
                        <a16:creationId xmlns:a16="http://schemas.microsoft.com/office/drawing/2014/main" id="{B81F6DBA-0345-8B50-6355-65A2A293D988}"/>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90" name="Tekstfelt 2189">
                    <a:extLst>
                      <a:ext uri="{FF2B5EF4-FFF2-40B4-BE49-F238E27FC236}">
                        <a16:creationId xmlns:a16="http://schemas.microsoft.com/office/drawing/2014/main" id="{3B8E49D2-2D6B-0E7E-3738-5B5187EE7B5B}"/>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91" name="Tekstfelt 2190">
                    <a:extLst>
                      <a:ext uri="{FF2B5EF4-FFF2-40B4-BE49-F238E27FC236}">
                        <a16:creationId xmlns:a16="http://schemas.microsoft.com/office/drawing/2014/main" id="{53DCE345-03B8-F2CB-2F4C-804A5B7E8092}"/>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92" name="Tekstfelt 2191">
                    <a:extLst>
                      <a:ext uri="{FF2B5EF4-FFF2-40B4-BE49-F238E27FC236}">
                        <a16:creationId xmlns:a16="http://schemas.microsoft.com/office/drawing/2014/main" id="{7CA83652-BE4B-BDE6-6523-BF30C244BEDD}"/>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93" name="Tekstfelt 2192">
                    <a:extLst>
                      <a:ext uri="{FF2B5EF4-FFF2-40B4-BE49-F238E27FC236}">
                        <a16:creationId xmlns:a16="http://schemas.microsoft.com/office/drawing/2014/main" id="{2C45A812-752A-6CFE-EA96-D13DDDEA6F13}"/>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94" name="Tekstfelt 2193">
                    <a:extLst>
                      <a:ext uri="{FF2B5EF4-FFF2-40B4-BE49-F238E27FC236}">
                        <a16:creationId xmlns:a16="http://schemas.microsoft.com/office/drawing/2014/main" id="{535A549B-DA6A-0E84-19B6-E20242772CED}"/>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95" name="Tekstfelt 2194">
                    <a:extLst>
                      <a:ext uri="{FF2B5EF4-FFF2-40B4-BE49-F238E27FC236}">
                        <a16:creationId xmlns:a16="http://schemas.microsoft.com/office/drawing/2014/main" id="{E81F2079-E2A9-DF2C-BF38-17C5A8D34EC8}"/>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96" name="Tekstfelt 2195">
                    <a:extLst>
                      <a:ext uri="{FF2B5EF4-FFF2-40B4-BE49-F238E27FC236}">
                        <a16:creationId xmlns:a16="http://schemas.microsoft.com/office/drawing/2014/main" id="{9335428D-DF6B-0568-ECF4-F4D6F00E6B36}"/>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61" name="Tekstfelt 2160">
                  <a:extLst>
                    <a:ext uri="{FF2B5EF4-FFF2-40B4-BE49-F238E27FC236}">
                      <a16:creationId xmlns:a16="http://schemas.microsoft.com/office/drawing/2014/main" id="{AFB0BFFD-537F-5350-E5D2-22554A39686F}"/>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62" name="Tekstfelt 2161">
                  <a:extLst>
                    <a:ext uri="{FF2B5EF4-FFF2-40B4-BE49-F238E27FC236}">
                      <a16:creationId xmlns:a16="http://schemas.microsoft.com/office/drawing/2014/main" id="{8DBA4AFE-7503-C1E0-1C95-DE961D871E43}"/>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63" name="Tekstfelt 2162">
                  <a:extLst>
                    <a:ext uri="{FF2B5EF4-FFF2-40B4-BE49-F238E27FC236}">
                      <a16:creationId xmlns:a16="http://schemas.microsoft.com/office/drawing/2014/main" id="{89B56725-C5F1-C47D-FDC4-AC2A41953CB2}"/>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4" name="Gruppe 1823">
                <a:extLst>
                  <a:ext uri="{FF2B5EF4-FFF2-40B4-BE49-F238E27FC236}">
                    <a16:creationId xmlns:a16="http://schemas.microsoft.com/office/drawing/2014/main" id="{9FFC60FC-E57E-49CE-D888-C394FDEDFB29}"/>
                  </a:ext>
                </a:extLst>
              </p:cNvPr>
              <p:cNvGrpSpPr/>
              <p:nvPr/>
            </p:nvGrpSpPr>
            <p:grpSpPr>
              <a:xfrm>
                <a:off x="3326093" y="1035670"/>
                <a:ext cx="641389" cy="5216305"/>
                <a:chOff x="2892468" y="1032983"/>
                <a:chExt cx="641389" cy="5216305"/>
              </a:xfrm>
            </p:grpSpPr>
            <p:grpSp>
              <p:nvGrpSpPr>
                <p:cNvPr id="2123" name="Gruppe 2122">
                  <a:extLst>
                    <a:ext uri="{FF2B5EF4-FFF2-40B4-BE49-F238E27FC236}">
                      <a16:creationId xmlns:a16="http://schemas.microsoft.com/office/drawing/2014/main" id="{B526C849-762C-E479-82C8-4C6A95A6F9E9}"/>
                    </a:ext>
                  </a:extLst>
                </p:cNvPr>
                <p:cNvGrpSpPr/>
                <p:nvPr/>
              </p:nvGrpSpPr>
              <p:grpSpPr>
                <a:xfrm>
                  <a:off x="2892468" y="1032983"/>
                  <a:ext cx="641389" cy="5216305"/>
                  <a:chOff x="3475384" y="1188399"/>
                  <a:chExt cx="641389" cy="5216305"/>
                </a:xfrm>
              </p:grpSpPr>
              <p:sp>
                <p:nvSpPr>
                  <p:cNvPr id="2127" name="Tekstfelt 2126">
                    <a:extLst>
                      <a:ext uri="{FF2B5EF4-FFF2-40B4-BE49-F238E27FC236}">
                        <a16:creationId xmlns:a16="http://schemas.microsoft.com/office/drawing/2014/main" id="{A559ECCB-FEF4-3F42-97EA-580A5BB268D6}"/>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28" name="Tekstfelt 2127">
                    <a:extLst>
                      <a:ext uri="{FF2B5EF4-FFF2-40B4-BE49-F238E27FC236}">
                        <a16:creationId xmlns:a16="http://schemas.microsoft.com/office/drawing/2014/main" id="{0850F63D-7E28-CD74-BDB4-959A69B09D4A}"/>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29" name="Tekstfelt 2128">
                    <a:extLst>
                      <a:ext uri="{FF2B5EF4-FFF2-40B4-BE49-F238E27FC236}">
                        <a16:creationId xmlns:a16="http://schemas.microsoft.com/office/drawing/2014/main" id="{D10F83E8-1EEE-55B9-806F-E1908BCFF920}"/>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30" name="Tekstfelt 2129">
                    <a:extLst>
                      <a:ext uri="{FF2B5EF4-FFF2-40B4-BE49-F238E27FC236}">
                        <a16:creationId xmlns:a16="http://schemas.microsoft.com/office/drawing/2014/main" id="{AAD860D6-6983-3F38-53B6-113A63C7BA06}"/>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31" name="Tekstfelt 2130">
                    <a:extLst>
                      <a:ext uri="{FF2B5EF4-FFF2-40B4-BE49-F238E27FC236}">
                        <a16:creationId xmlns:a16="http://schemas.microsoft.com/office/drawing/2014/main" id="{A4705334-622A-D3EF-D56A-3D53EF7B54F9}"/>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32" name="Tekstfelt 2131">
                    <a:extLst>
                      <a:ext uri="{FF2B5EF4-FFF2-40B4-BE49-F238E27FC236}">
                        <a16:creationId xmlns:a16="http://schemas.microsoft.com/office/drawing/2014/main" id="{0790697A-46DD-B534-F5F6-1F8CE3C279B3}"/>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33" name="Tekstfelt 2132">
                    <a:extLst>
                      <a:ext uri="{FF2B5EF4-FFF2-40B4-BE49-F238E27FC236}">
                        <a16:creationId xmlns:a16="http://schemas.microsoft.com/office/drawing/2014/main" id="{DC534205-0DF7-09C5-D5CC-7D7F5138CBB0}"/>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34" name="Tekstfelt 2133">
                    <a:extLst>
                      <a:ext uri="{FF2B5EF4-FFF2-40B4-BE49-F238E27FC236}">
                        <a16:creationId xmlns:a16="http://schemas.microsoft.com/office/drawing/2014/main" id="{4D4CA307-EF22-55EA-A0BF-DD9CFA9E2F62}"/>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35" name="Tekstfelt 2134">
                    <a:extLst>
                      <a:ext uri="{FF2B5EF4-FFF2-40B4-BE49-F238E27FC236}">
                        <a16:creationId xmlns:a16="http://schemas.microsoft.com/office/drawing/2014/main" id="{C090FF46-F1B3-A284-2583-0B6E5A858F86}"/>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36" name="Tekstfelt 2135">
                    <a:extLst>
                      <a:ext uri="{FF2B5EF4-FFF2-40B4-BE49-F238E27FC236}">
                        <a16:creationId xmlns:a16="http://schemas.microsoft.com/office/drawing/2014/main" id="{5C0DEA65-6706-52A8-55CA-DD16100F54CC}"/>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37" name="Tekstfelt 2136">
                    <a:extLst>
                      <a:ext uri="{FF2B5EF4-FFF2-40B4-BE49-F238E27FC236}">
                        <a16:creationId xmlns:a16="http://schemas.microsoft.com/office/drawing/2014/main" id="{8ACD88D3-7D93-D85F-CF18-0EDAE7C34CDB}"/>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38" name="Tekstfelt 2137">
                    <a:extLst>
                      <a:ext uri="{FF2B5EF4-FFF2-40B4-BE49-F238E27FC236}">
                        <a16:creationId xmlns:a16="http://schemas.microsoft.com/office/drawing/2014/main" id="{AD49FFEE-C890-98AF-0B82-E70BE9DE7E1A}"/>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39" name="Tekstfelt 2138">
                    <a:extLst>
                      <a:ext uri="{FF2B5EF4-FFF2-40B4-BE49-F238E27FC236}">
                        <a16:creationId xmlns:a16="http://schemas.microsoft.com/office/drawing/2014/main" id="{FD9A0FE9-D1EE-09E4-9127-BB9F6853179D}"/>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40" name="Tekstfelt 2139">
                    <a:extLst>
                      <a:ext uri="{FF2B5EF4-FFF2-40B4-BE49-F238E27FC236}">
                        <a16:creationId xmlns:a16="http://schemas.microsoft.com/office/drawing/2014/main" id="{3BE26FB3-9000-79B9-4E30-B0C53D5F7B10}"/>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41" name="Tekstfelt 2140">
                    <a:extLst>
                      <a:ext uri="{FF2B5EF4-FFF2-40B4-BE49-F238E27FC236}">
                        <a16:creationId xmlns:a16="http://schemas.microsoft.com/office/drawing/2014/main" id="{B17F0889-0EE9-1337-1718-73E97E171657}"/>
                      </a:ext>
                    </a:extLst>
                  </p:cNvPr>
                  <p:cNvSpPr txBox="1"/>
                  <p:nvPr/>
                </p:nvSpPr>
                <p:spPr>
                  <a:xfrm>
                    <a:off x="35457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42" name="Tekstfelt 2141">
                    <a:extLst>
                      <a:ext uri="{FF2B5EF4-FFF2-40B4-BE49-F238E27FC236}">
                        <a16:creationId xmlns:a16="http://schemas.microsoft.com/office/drawing/2014/main" id="{BFB78C7F-5CC6-6A8A-9E1B-6E2DF32935EC}"/>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43" name="Tekstfelt 2142">
                    <a:extLst>
                      <a:ext uri="{FF2B5EF4-FFF2-40B4-BE49-F238E27FC236}">
                        <a16:creationId xmlns:a16="http://schemas.microsoft.com/office/drawing/2014/main" id="{0373EC2A-95BC-EF29-44B2-B989FDB7EC9B}"/>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44" name="Tekstfelt 2143">
                    <a:extLst>
                      <a:ext uri="{FF2B5EF4-FFF2-40B4-BE49-F238E27FC236}">
                        <a16:creationId xmlns:a16="http://schemas.microsoft.com/office/drawing/2014/main" id="{0D526866-D4B4-DBFF-9A9B-4C9E2DD86148}"/>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45" name="Tekstfelt 2144">
                    <a:extLst>
                      <a:ext uri="{FF2B5EF4-FFF2-40B4-BE49-F238E27FC236}">
                        <a16:creationId xmlns:a16="http://schemas.microsoft.com/office/drawing/2014/main" id="{22BCA798-521B-B95F-C808-4EB0F2640DCA}"/>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46" name="Tekstfelt 2145">
                    <a:extLst>
                      <a:ext uri="{FF2B5EF4-FFF2-40B4-BE49-F238E27FC236}">
                        <a16:creationId xmlns:a16="http://schemas.microsoft.com/office/drawing/2014/main" id="{D50DB121-007F-4EF2-082E-0125A9B62363}"/>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47" name="Tekstfelt 2146">
                    <a:extLst>
                      <a:ext uri="{FF2B5EF4-FFF2-40B4-BE49-F238E27FC236}">
                        <a16:creationId xmlns:a16="http://schemas.microsoft.com/office/drawing/2014/main" id="{AED7F3E3-4639-B394-0FC3-33EBAF91682D}"/>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48" name="Tekstfelt 2147">
                    <a:extLst>
                      <a:ext uri="{FF2B5EF4-FFF2-40B4-BE49-F238E27FC236}">
                        <a16:creationId xmlns:a16="http://schemas.microsoft.com/office/drawing/2014/main" id="{6644A27A-32AB-3CC2-0A04-F9046704255B}"/>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49" name="Tekstfelt 2148">
                    <a:extLst>
                      <a:ext uri="{FF2B5EF4-FFF2-40B4-BE49-F238E27FC236}">
                        <a16:creationId xmlns:a16="http://schemas.microsoft.com/office/drawing/2014/main" id="{7413ACEE-B304-04DA-36C1-46FAD6FFBABD}"/>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50" name="Tekstfelt 2149">
                    <a:extLst>
                      <a:ext uri="{FF2B5EF4-FFF2-40B4-BE49-F238E27FC236}">
                        <a16:creationId xmlns:a16="http://schemas.microsoft.com/office/drawing/2014/main" id="{8370F0A8-8A88-2EAA-E4EE-181CF84C9DBB}"/>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51" name="Tekstfelt 2150">
                    <a:extLst>
                      <a:ext uri="{FF2B5EF4-FFF2-40B4-BE49-F238E27FC236}">
                        <a16:creationId xmlns:a16="http://schemas.microsoft.com/office/drawing/2014/main" id="{C2EED50C-F850-B53F-44A5-1DB97096221F}"/>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52" name="Tekstfelt 2151">
                    <a:extLst>
                      <a:ext uri="{FF2B5EF4-FFF2-40B4-BE49-F238E27FC236}">
                        <a16:creationId xmlns:a16="http://schemas.microsoft.com/office/drawing/2014/main" id="{9360474B-17ED-00B5-9CAD-F3184B740E8F}"/>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53" name="Tekstfelt 2152">
                    <a:extLst>
                      <a:ext uri="{FF2B5EF4-FFF2-40B4-BE49-F238E27FC236}">
                        <a16:creationId xmlns:a16="http://schemas.microsoft.com/office/drawing/2014/main" id="{79E1C8F3-2B9F-2847-C4CE-0D8F72D7631A}"/>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54" name="Tekstfelt 2153">
                    <a:extLst>
                      <a:ext uri="{FF2B5EF4-FFF2-40B4-BE49-F238E27FC236}">
                        <a16:creationId xmlns:a16="http://schemas.microsoft.com/office/drawing/2014/main" id="{7C321E06-EC35-B689-C8D0-845379D540CC}"/>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55" name="Tekstfelt 2154">
                    <a:extLst>
                      <a:ext uri="{FF2B5EF4-FFF2-40B4-BE49-F238E27FC236}">
                        <a16:creationId xmlns:a16="http://schemas.microsoft.com/office/drawing/2014/main" id="{27C352DF-A6A1-A20B-4CCE-7C9000B01DCC}"/>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56" name="Tekstfelt 2155">
                    <a:extLst>
                      <a:ext uri="{FF2B5EF4-FFF2-40B4-BE49-F238E27FC236}">
                        <a16:creationId xmlns:a16="http://schemas.microsoft.com/office/drawing/2014/main" id="{74CE7058-CF1F-4872-8E8B-2BCFC617564A}"/>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57" name="Tekstfelt 2156">
                    <a:extLst>
                      <a:ext uri="{FF2B5EF4-FFF2-40B4-BE49-F238E27FC236}">
                        <a16:creationId xmlns:a16="http://schemas.microsoft.com/office/drawing/2014/main" id="{312435B7-DFA3-99C0-8596-E48429E1DC38}"/>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58" name="Tekstfelt 2157">
                    <a:extLst>
                      <a:ext uri="{FF2B5EF4-FFF2-40B4-BE49-F238E27FC236}">
                        <a16:creationId xmlns:a16="http://schemas.microsoft.com/office/drawing/2014/main" id="{30923101-8306-8923-5151-0B279A9FBD7C}"/>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59" name="Tekstfelt 2158">
                    <a:extLst>
                      <a:ext uri="{FF2B5EF4-FFF2-40B4-BE49-F238E27FC236}">
                        <a16:creationId xmlns:a16="http://schemas.microsoft.com/office/drawing/2014/main" id="{CED1240A-2F65-B745-E4A8-C3448CDD9004}"/>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24" name="Tekstfelt 2123">
                  <a:extLst>
                    <a:ext uri="{FF2B5EF4-FFF2-40B4-BE49-F238E27FC236}">
                      <a16:creationId xmlns:a16="http://schemas.microsoft.com/office/drawing/2014/main" id="{1378EB3E-3B80-FB29-C162-82DED4A7B930}"/>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25" name="Tekstfelt 2124">
                  <a:extLst>
                    <a:ext uri="{FF2B5EF4-FFF2-40B4-BE49-F238E27FC236}">
                      <a16:creationId xmlns:a16="http://schemas.microsoft.com/office/drawing/2014/main" id="{A93EDAC5-A70A-D7BE-5302-2E1EF4CBA779}"/>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26" name="Tekstfelt 2125">
                  <a:extLst>
                    <a:ext uri="{FF2B5EF4-FFF2-40B4-BE49-F238E27FC236}">
                      <a16:creationId xmlns:a16="http://schemas.microsoft.com/office/drawing/2014/main" id="{06E1AD79-74D4-30FD-B3B9-775472DC2ABE}"/>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5" name="Gruppe 1824">
                <a:extLst>
                  <a:ext uri="{FF2B5EF4-FFF2-40B4-BE49-F238E27FC236}">
                    <a16:creationId xmlns:a16="http://schemas.microsoft.com/office/drawing/2014/main" id="{97BD1283-4AB0-FDA7-DAF2-C89EF027160F}"/>
                  </a:ext>
                </a:extLst>
              </p:cNvPr>
              <p:cNvGrpSpPr/>
              <p:nvPr/>
            </p:nvGrpSpPr>
            <p:grpSpPr>
              <a:xfrm>
                <a:off x="2893345" y="1029165"/>
                <a:ext cx="641389" cy="5216305"/>
                <a:chOff x="2892468" y="1032983"/>
                <a:chExt cx="641389" cy="5216305"/>
              </a:xfrm>
            </p:grpSpPr>
            <p:grpSp>
              <p:nvGrpSpPr>
                <p:cNvPr id="2086" name="Gruppe 2085">
                  <a:extLst>
                    <a:ext uri="{FF2B5EF4-FFF2-40B4-BE49-F238E27FC236}">
                      <a16:creationId xmlns:a16="http://schemas.microsoft.com/office/drawing/2014/main" id="{1FC7A1B3-CFEB-6FCD-3940-5FDF66F54E1F}"/>
                    </a:ext>
                  </a:extLst>
                </p:cNvPr>
                <p:cNvGrpSpPr/>
                <p:nvPr/>
              </p:nvGrpSpPr>
              <p:grpSpPr>
                <a:xfrm>
                  <a:off x="2892468" y="1032983"/>
                  <a:ext cx="641389" cy="5216305"/>
                  <a:chOff x="3475384" y="1188399"/>
                  <a:chExt cx="641389" cy="5216305"/>
                </a:xfrm>
              </p:grpSpPr>
              <p:sp>
                <p:nvSpPr>
                  <p:cNvPr id="2090" name="Tekstfelt 2089">
                    <a:extLst>
                      <a:ext uri="{FF2B5EF4-FFF2-40B4-BE49-F238E27FC236}">
                        <a16:creationId xmlns:a16="http://schemas.microsoft.com/office/drawing/2014/main" id="{E41C2B97-DE92-9ED6-259B-C37D680838BC}"/>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91" name="Tekstfelt 2090">
                    <a:extLst>
                      <a:ext uri="{FF2B5EF4-FFF2-40B4-BE49-F238E27FC236}">
                        <a16:creationId xmlns:a16="http://schemas.microsoft.com/office/drawing/2014/main" id="{3360C40A-06F8-86BF-AA2A-10529965D9B5}"/>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92" name="Tekstfelt 2091">
                    <a:extLst>
                      <a:ext uri="{FF2B5EF4-FFF2-40B4-BE49-F238E27FC236}">
                        <a16:creationId xmlns:a16="http://schemas.microsoft.com/office/drawing/2014/main" id="{BBAF7990-DFE6-7541-029F-8BFBA0446C19}"/>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93" name="Tekstfelt 2092">
                    <a:extLst>
                      <a:ext uri="{FF2B5EF4-FFF2-40B4-BE49-F238E27FC236}">
                        <a16:creationId xmlns:a16="http://schemas.microsoft.com/office/drawing/2014/main" id="{062338EC-783D-1EE8-8072-C2D09B78E79B}"/>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94" name="Tekstfelt 2093">
                    <a:extLst>
                      <a:ext uri="{FF2B5EF4-FFF2-40B4-BE49-F238E27FC236}">
                        <a16:creationId xmlns:a16="http://schemas.microsoft.com/office/drawing/2014/main" id="{4A665627-C935-3BA0-071B-96AF42F2357D}"/>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95" name="Tekstfelt 2094">
                    <a:extLst>
                      <a:ext uri="{FF2B5EF4-FFF2-40B4-BE49-F238E27FC236}">
                        <a16:creationId xmlns:a16="http://schemas.microsoft.com/office/drawing/2014/main" id="{BE6A910F-8636-4504-EAD4-2EBC6357204A}"/>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96" name="Tekstfelt 2095">
                    <a:extLst>
                      <a:ext uri="{FF2B5EF4-FFF2-40B4-BE49-F238E27FC236}">
                        <a16:creationId xmlns:a16="http://schemas.microsoft.com/office/drawing/2014/main" id="{9B5DE467-677E-AB3F-7F1C-60082238156E}"/>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97" name="Tekstfelt 2096">
                    <a:extLst>
                      <a:ext uri="{FF2B5EF4-FFF2-40B4-BE49-F238E27FC236}">
                        <a16:creationId xmlns:a16="http://schemas.microsoft.com/office/drawing/2014/main" id="{0C5739E7-271B-4F40-D50F-AE3F57155FF4}"/>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98" name="Tekstfelt 2097">
                    <a:extLst>
                      <a:ext uri="{FF2B5EF4-FFF2-40B4-BE49-F238E27FC236}">
                        <a16:creationId xmlns:a16="http://schemas.microsoft.com/office/drawing/2014/main" id="{2B22BA80-CF70-D5E1-8846-53D0D6F58350}"/>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99" name="Tekstfelt 2098">
                    <a:extLst>
                      <a:ext uri="{FF2B5EF4-FFF2-40B4-BE49-F238E27FC236}">
                        <a16:creationId xmlns:a16="http://schemas.microsoft.com/office/drawing/2014/main" id="{1909E64D-326A-0C96-F4DB-2705934FB5D4}"/>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00" name="Tekstfelt 2099">
                    <a:extLst>
                      <a:ext uri="{FF2B5EF4-FFF2-40B4-BE49-F238E27FC236}">
                        <a16:creationId xmlns:a16="http://schemas.microsoft.com/office/drawing/2014/main" id="{18437B57-5F59-F5E8-26C0-729755958D0B}"/>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01" name="Tekstfelt 2100">
                    <a:extLst>
                      <a:ext uri="{FF2B5EF4-FFF2-40B4-BE49-F238E27FC236}">
                        <a16:creationId xmlns:a16="http://schemas.microsoft.com/office/drawing/2014/main" id="{FEF7A85A-8BCF-613C-3637-2A5B9A9B194B}"/>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02" name="Tekstfelt 2101">
                    <a:extLst>
                      <a:ext uri="{FF2B5EF4-FFF2-40B4-BE49-F238E27FC236}">
                        <a16:creationId xmlns:a16="http://schemas.microsoft.com/office/drawing/2014/main" id="{D798234E-AA2E-EC3C-B42B-8B1D2D3E27A1}"/>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03" name="Tekstfelt 2102">
                    <a:extLst>
                      <a:ext uri="{FF2B5EF4-FFF2-40B4-BE49-F238E27FC236}">
                        <a16:creationId xmlns:a16="http://schemas.microsoft.com/office/drawing/2014/main" id="{F129BBEC-DFDB-93F1-9B82-F7885EDE639B}"/>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04" name="Tekstfelt 2103">
                    <a:extLst>
                      <a:ext uri="{FF2B5EF4-FFF2-40B4-BE49-F238E27FC236}">
                        <a16:creationId xmlns:a16="http://schemas.microsoft.com/office/drawing/2014/main" id="{352D93CC-B4E2-FCCB-9C56-B1DFE44BF964}"/>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05" name="Tekstfelt 2104">
                    <a:extLst>
                      <a:ext uri="{FF2B5EF4-FFF2-40B4-BE49-F238E27FC236}">
                        <a16:creationId xmlns:a16="http://schemas.microsoft.com/office/drawing/2014/main" id="{3C2482D0-7598-ABC2-4471-1E0E170FEC76}"/>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06" name="Tekstfelt 2105">
                    <a:extLst>
                      <a:ext uri="{FF2B5EF4-FFF2-40B4-BE49-F238E27FC236}">
                        <a16:creationId xmlns:a16="http://schemas.microsoft.com/office/drawing/2014/main" id="{FAC95F57-D3AC-0555-4F6E-F818EE019E99}"/>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07" name="Tekstfelt 2106">
                    <a:extLst>
                      <a:ext uri="{FF2B5EF4-FFF2-40B4-BE49-F238E27FC236}">
                        <a16:creationId xmlns:a16="http://schemas.microsoft.com/office/drawing/2014/main" id="{615C1BF5-0093-B265-E838-011874BDCC3F}"/>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08" name="Tekstfelt 2107">
                    <a:extLst>
                      <a:ext uri="{FF2B5EF4-FFF2-40B4-BE49-F238E27FC236}">
                        <a16:creationId xmlns:a16="http://schemas.microsoft.com/office/drawing/2014/main" id="{66AB2E1A-DFAC-B7E0-D642-6B5F7FCE4AD0}"/>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09" name="Tekstfelt 2108">
                    <a:extLst>
                      <a:ext uri="{FF2B5EF4-FFF2-40B4-BE49-F238E27FC236}">
                        <a16:creationId xmlns:a16="http://schemas.microsoft.com/office/drawing/2014/main" id="{70E1C805-A1CF-7718-8571-D438E2C61215}"/>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10" name="Tekstfelt 2109">
                    <a:extLst>
                      <a:ext uri="{FF2B5EF4-FFF2-40B4-BE49-F238E27FC236}">
                        <a16:creationId xmlns:a16="http://schemas.microsoft.com/office/drawing/2014/main" id="{045235DB-CE4D-2C3C-FEEF-86077FAAC472}"/>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11" name="Tekstfelt 2110">
                    <a:extLst>
                      <a:ext uri="{FF2B5EF4-FFF2-40B4-BE49-F238E27FC236}">
                        <a16:creationId xmlns:a16="http://schemas.microsoft.com/office/drawing/2014/main" id="{9AEAAD16-4734-6BED-1CF2-6AA11346AF70}"/>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12" name="Tekstfelt 2111">
                    <a:extLst>
                      <a:ext uri="{FF2B5EF4-FFF2-40B4-BE49-F238E27FC236}">
                        <a16:creationId xmlns:a16="http://schemas.microsoft.com/office/drawing/2014/main" id="{800D3F9C-F039-D4FF-73CB-580E9CDB6B18}"/>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13" name="Tekstfelt 2112">
                    <a:extLst>
                      <a:ext uri="{FF2B5EF4-FFF2-40B4-BE49-F238E27FC236}">
                        <a16:creationId xmlns:a16="http://schemas.microsoft.com/office/drawing/2014/main" id="{04537417-9B01-A603-12FB-A3E48B8B8FBD}"/>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14" name="Tekstfelt 2113">
                    <a:extLst>
                      <a:ext uri="{FF2B5EF4-FFF2-40B4-BE49-F238E27FC236}">
                        <a16:creationId xmlns:a16="http://schemas.microsoft.com/office/drawing/2014/main" id="{F147A2FF-9672-AA69-0987-9D2050D42CDB}"/>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15" name="Tekstfelt 2114">
                    <a:extLst>
                      <a:ext uri="{FF2B5EF4-FFF2-40B4-BE49-F238E27FC236}">
                        <a16:creationId xmlns:a16="http://schemas.microsoft.com/office/drawing/2014/main" id="{357EE27E-4E63-3571-71DE-77DD0EE96C5F}"/>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16" name="Tekstfelt 2115">
                    <a:extLst>
                      <a:ext uri="{FF2B5EF4-FFF2-40B4-BE49-F238E27FC236}">
                        <a16:creationId xmlns:a16="http://schemas.microsoft.com/office/drawing/2014/main" id="{80F54EA2-E3D5-9D59-4B13-66CC229B0B1D}"/>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17" name="Tekstfelt 2116">
                    <a:extLst>
                      <a:ext uri="{FF2B5EF4-FFF2-40B4-BE49-F238E27FC236}">
                        <a16:creationId xmlns:a16="http://schemas.microsoft.com/office/drawing/2014/main" id="{11B2A972-C6A2-2E66-82B5-01BC2D0E3C30}"/>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18" name="Tekstfelt 2117">
                    <a:extLst>
                      <a:ext uri="{FF2B5EF4-FFF2-40B4-BE49-F238E27FC236}">
                        <a16:creationId xmlns:a16="http://schemas.microsoft.com/office/drawing/2014/main" id="{F596D5B5-9A5C-4083-BE7F-A32AD5548629}"/>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19" name="Tekstfelt 2118">
                    <a:extLst>
                      <a:ext uri="{FF2B5EF4-FFF2-40B4-BE49-F238E27FC236}">
                        <a16:creationId xmlns:a16="http://schemas.microsoft.com/office/drawing/2014/main" id="{4501481B-27CA-BBEB-C530-80E9A11B5205}"/>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20" name="Tekstfelt 2119">
                    <a:extLst>
                      <a:ext uri="{FF2B5EF4-FFF2-40B4-BE49-F238E27FC236}">
                        <a16:creationId xmlns:a16="http://schemas.microsoft.com/office/drawing/2014/main" id="{510CEE4A-A885-C959-8B41-EB485D958C79}"/>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21" name="Tekstfelt 2120">
                    <a:extLst>
                      <a:ext uri="{FF2B5EF4-FFF2-40B4-BE49-F238E27FC236}">
                        <a16:creationId xmlns:a16="http://schemas.microsoft.com/office/drawing/2014/main" id="{0C13F7D0-219C-2CB5-113A-1CFF7FB11803}"/>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22" name="Tekstfelt 2121">
                    <a:extLst>
                      <a:ext uri="{FF2B5EF4-FFF2-40B4-BE49-F238E27FC236}">
                        <a16:creationId xmlns:a16="http://schemas.microsoft.com/office/drawing/2014/main" id="{47E91935-14B7-A546-A927-C354A5685101}"/>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87" name="Tekstfelt 2086">
                  <a:extLst>
                    <a:ext uri="{FF2B5EF4-FFF2-40B4-BE49-F238E27FC236}">
                      <a16:creationId xmlns:a16="http://schemas.microsoft.com/office/drawing/2014/main" id="{B026258D-9BEF-EC59-AD8A-44E2FB48D267}"/>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88" name="Tekstfelt 2087">
                  <a:extLst>
                    <a:ext uri="{FF2B5EF4-FFF2-40B4-BE49-F238E27FC236}">
                      <a16:creationId xmlns:a16="http://schemas.microsoft.com/office/drawing/2014/main" id="{A266A694-F761-FFF4-E32F-BBD6B4F9334C}"/>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89" name="Tekstfelt 2088">
                  <a:extLst>
                    <a:ext uri="{FF2B5EF4-FFF2-40B4-BE49-F238E27FC236}">
                      <a16:creationId xmlns:a16="http://schemas.microsoft.com/office/drawing/2014/main" id="{8B0DBFDE-14AE-706A-0C69-14657DDF4A9F}"/>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6" name="Gruppe 1825">
                <a:extLst>
                  <a:ext uri="{FF2B5EF4-FFF2-40B4-BE49-F238E27FC236}">
                    <a16:creationId xmlns:a16="http://schemas.microsoft.com/office/drawing/2014/main" id="{4CBCDAD2-9FAB-8E6C-C570-908CAB55F882}"/>
                  </a:ext>
                </a:extLst>
              </p:cNvPr>
              <p:cNvGrpSpPr/>
              <p:nvPr/>
            </p:nvGrpSpPr>
            <p:grpSpPr>
              <a:xfrm>
                <a:off x="2466124" y="1032948"/>
                <a:ext cx="641389" cy="5216305"/>
                <a:chOff x="2892468" y="1032983"/>
                <a:chExt cx="641389" cy="5216305"/>
              </a:xfrm>
            </p:grpSpPr>
            <p:grpSp>
              <p:nvGrpSpPr>
                <p:cNvPr id="2049" name="Gruppe 2048">
                  <a:extLst>
                    <a:ext uri="{FF2B5EF4-FFF2-40B4-BE49-F238E27FC236}">
                      <a16:creationId xmlns:a16="http://schemas.microsoft.com/office/drawing/2014/main" id="{1B31033D-109A-8255-3935-F626C8F37243}"/>
                    </a:ext>
                  </a:extLst>
                </p:cNvPr>
                <p:cNvGrpSpPr/>
                <p:nvPr/>
              </p:nvGrpSpPr>
              <p:grpSpPr>
                <a:xfrm>
                  <a:off x="2892468" y="1032983"/>
                  <a:ext cx="641389" cy="5216305"/>
                  <a:chOff x="3475384" y="1188399"/>
                  <a:chExt cx="641389" cy="5216305"/>
                </a:xfrm>
              </p:grpSpPr>
              <p:sp>
                <p:nvSpPr>
                  <p:cNvPr id="2053" name="Tekstfelt 2052">
                    <a:extLst>
                      <a:ext uri="{FF2B5EF4-FFF2-40B4-BE49-F238E27FC236}">
                        <a16:creationId xmlns:a16="http://schemas.microsoft.com/office/drawing/2014/main" id="{E11CBFCD-DAB1-1576-9D2A-5D3AC316A3EC}"/>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54" name="Tekstfelt 2053">
                    <a:extLst>
                      <a:ext uri="{FF2B5EF4-FFF2-40B4-BE49-F238E27FC236}">
                        <a16:creationId xmlns:a16="http://schemas.microsoft.com/office/drawing/2014/main" id="{5EF178C8-1ABE-2F0B-87FB-76AFBC6F32A7}"/>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55" name="Tekstfelt 2054">
                    <a:extLst>
                      <a:ext uri="{FF2B5EF4-FFF2-40B4-BE49-F238E27FC236}">
                        <a16:creationId xmlns:a16="http://schemas.microsoft.com/office/drawing/2014/main" id="{289F1D2B-EC7A-5887-7AD3-E4AAC2CB70BF}"/>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56" name="Tekstfelt 2055">
                    <a:extLst>
                      <a:ext uri="{FF2B5EF4-FFF2-40B4-BE49-F238E27FC236}">
                        <a16:creationId xmlns:a16="http://schemas.microsoft.com/office/drawing/2014/main" id="{B5766D11-7591-F276-8222-293B4A05D56F}"/>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57" name="Tekstfelt 2056">
                    <a:extLst>
                      <a:ext uri="{FF2B5EF4-FFF2-40B4-BE49-F238E27FC236}">
                        <a16:creationId xmlns:a16="http://schemas.microsoft.com/office/drawing/2014/main" id="{F346F070-501A-B8CB-9A2A-3D0CCFC7A444}"/>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58" name="Tekstfelt 2057">
                    <a:extLst>
                      <a:ext uri="{FF2B5EF4-FFF2-40B4-BE49-F238E27FC236}">
                        <a16:creationId xmlns:a16="http://schemas.microsoft.com/office/drawing/2014/main" id="{34AE128B-C698-2BA3-90FD-FFC8D5617F89}"/>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59" name="Tekstfelt 2058">
                    <a:extLst>
                      <a:ext uri="{FF2B5EF4-FFF2-40B4-BE49-F238E27FC236}">
                        <a16:creationId xmlns:a16="http://schemas.microsoft.com/office/drawing/2014/main" id="{8DD4B58B-0013-9AF9-890B-E02F54C45AEC}"/>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60" name="Tekstfelt 2059">
                    <a:extLst>
                      <a:ext uri="{FF2B5EF4-FFF2-40B4-BE49-F238E27FC236}">
                        <a16:creationId xmlns:a16="http://schemas.microsoft.com/office/drawing/2014/main" id="{DFEC7C1C-FD83-3CC9-AFE3-F28DE4C91925}"/>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61" name="Tekstfelt 2060">
                    <a:extLst>
                      <a:ext uri="{FF2B5EF4-FFF2-40B4-BE49-F238E27FC236}">
                        <a16:creationId xmlns:a16="http://schemas.microsoft.com/office/drawing/2014/main" id="{6DE78AC4-893D-7319-8531-52B4FAFDFF36}"/>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62" name="Tekstfelt 2061">
                    <a:extLst>
                      <a:ext uri="{FF2B5EF4-FFF2-40B4-BE49-F238E27FC236}">
                        <a16:creationId xmlns:a16="http://schemas.microsoft.com/office/drawing/2014/main" id="{7BEF15F6-053D-FD5D-EA43-5468D75931B4}"/>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63" name="Tekstfelt 2062">
                    <a:extLst>
                      <a:ext uri="{FF2B5EF4-FFF2-40B4-BE49-F238E27FC236}">
                        <a16:creationId xmlns:a16="http://schemas.microsoft.com/office/drawing/2014/main" id="{B6FFBFCD-24FD-3AC7-7F68-6CBAB8BFD167}"/>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64" name="Tekstfelt 2063">
                    <a:extLst>
                      <a:ext uri="{FF2B5EF4-FFF2-40B4-BE49-F238E27FC236}">
                        <a16:creationId xmlns:a16="http://schemas.microsoft.com/office/drawing/2014/main" id="{2CB15548-6671-E8DF-CCE8-00127CCF7564}"/>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65" name="Tekstfelt 2064">
                    <a:extLst>
                      <a:ext uri="{FF2B5EF4-FFF2-40B4-BE49-F238E27FC236}">
                        <a16:creationId xmlns:a16="http://schemas.microsoft.com/office/drawing/2014/main" id="{6CD091BD-F022-669D-581D-6A2F0501A2BE}"/>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66" name="Tekstfelt 2065">
                    <a:extLst>
                      <a:ext uri="{FF2B5EF4-FFF2-40B4-BE49-F238E27FC236}">
                        <a16:creationId xmlns:a16="http://schemas.microsoft.com/office/drawing/2014/main" id="{F86DEE1A-7D92-9BA8-11C5-ED5B8F4F3B1B}"/>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67" name="Tekstfelt 2066">
                    <a:extLst>
                      <a:ext uri="{FF2B5EF4-FFF2-40B4-BE49-F238E27FC236}">
                        <a16:creationId xmlns:a16="http://schemas.microsoft.com/office/drawing/2014/main" id="{8196C5A3-7B44-1E73-17E2-A276C5D4B5AD}"/>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68" name="Tekstfelt 2067">
                    <a:extLst>
                      <a:ext uri="{FF2B5EF4-FFF2-40B4-BE49-F238E27FC236}">
                        <a16:creationId xmlns:a16="http://schemas.microsoft.com/office/drawing/2014/main" id="{9B246B0F-757B-8B44-E4A9-C5CEAB2F8A32}"/>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69" name="Tekstfelt 2068">
                    <a:extLst>
                      <a:ext uri="{FF2B5EF4-FFF2-40B4-BE49-F238E27FC236}">
                        <a16:creationId xmlns:a16="http://schemas.microsoft.com/office/drawing/2014/main" id="{C8585BB6-C51C-AC1F-7605-164C7CD87BB6}"/>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70" name="Tekstfelt 2069">
                    <a:extLst>
                      <a:ext uri="{FF2B5EF4-FFF2-40B4-BE49-F238E27FC236}">
                        <a16:creationId xmlns:a16="http://schemas.microsoft.com/office/drawing/2014/main" id="{FD96FE91-A8C2-DE5C-95B0-65DBD477EBA7}"/>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71" name="Tekstfelt 2070">
                    <a:extLst>
                      <a:ext uri="{FF2B5EF4-FFF2-40B4-BE49-F238E27FC236}">
                        <a16:creationId xmlns:a16="http://schemas.microsoft.com/office/drawing/2014/main" id="{652639AC-2E7A-D9CE-1542-3D7ACF905D0A}"/>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72" name="Tekstfelt 2071">
                    <a:extLst>
                      <a:ext uri="{FF2B5EF4-FFF2-40B4-BE49-F238E27FC236}">
                        <a16:creationId xmlns:a16="http://schemas.microsoft.com/office/drawing/2014/main" id="{92CE0CBB-1C2E-3CF2-288A-C0C35E6F0EA4}"/>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73" name="Tekstfelt 2072">
                    <a:extLst>
                      <a:ext uri="{FF2B5EF4-FFF2-40B4-BE49-F238E27FC236}">
                        <a16:creationId xmlns:a16="http://schemas.microsoft.com/office/drawing/2014/main" id="{85DD93ED-9FC6-0E17-BC2C-2CE57A321CE3}"/>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74" name="Tekstfelt 2073">
                    <a:extLst>
                      <a:ext uri="{FF2B5EF4-FFF2-40B4-BE49-F238E27FC236}">
                        <a16:creationId xmlns:a16="http://schemas.microsoft.com/office/drawing/2014/main" id="{ED2A206E-566F-3EE9-F3D1-6F3BD1AF9078}"/>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75" name="Tekstfelt 2074">
                    <a:extLst>
                      <a:ext uri="{FF2B5EF4-FFF2-40B4-BE49-F238E27FC236}">
                        <a16:creationId xmlns:a16="http://schemas.microsoft.com/office/drawing/2014/main" id="{60AFAB8A-ACC7-6158-D325-092276F56347}"/>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76" name="Tekstfelt 2075">
                    <a:extLst>
                      <a:ext uri="{FF2B5EF4-FFF2-40B4-BE49-F238E27FC236}">
                        <a16:creationId xmlns:a16="http://schemas.microsoft.com/office/drawing/2014/main" id="{62728B87-439B-8BE1-C06E-2F4D5F3B517E}"/>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77" name="Tekstfelt 2076">
                    <a:extLst>
                      <a:ext uri="{FF2B5EF4-FFF2-40B4-BE49-F238E27FC236}">
                        <a16:creationId xmlns:a16="http://schemas.microsoft.com/office/drawing/2014/main" id="{0259395F-3881-B682-F65F-CC18BDE39A54}"/>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78" name="Tekstfelt 2077">
                    <a:extLst>
                      <a:ext uri="{FF2B5EF4-FFF2-40B4-BE49-F238E27FC236}">
                        <a16:creationId xmlns:a16="http://schemas.microsoft.com/office/drawing/2014/main" id="{82AD8501-4CDA-90D0-9DC4-369BBD5015F4}"/>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79" name="Tekstfelt 2078">
                    <a:extLst>
                      <a:ext uri="{FF2B5EF4-FFF2-40B4-BE49-F238E27FC236}">
                        <a16:creationId xmlns:a16="http://schemas.microsoft.com/office/drawing/2014/main" id="{52DB0A2B-D647-CA14-D03B-7B44B31145BB}"/>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80" name="Tekstfelt 2079">
                    <a:extLst>
                      <a:ext uri="{FF2B5EF4-FFF2-40B4-BE49-F238E27FC236}">
                        <a16:creationId xmlns:a16="http://schemas.microsoft.com/office/drawing/2014/main" id="{3F0862ED-0208-1BB1-BCFF-55E066362C63}"/>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81" name="Tekstfelt 2080">
                    <a:extLst>
                      <a:ext uri="{FF2B5EF4-FFF2-40B4-BE49-F238E27FC236}">
                        <a16:creationId xmlns:a16="http://schemas.microsoft.com/office/drawing/2014/main" id="{8CCD0311-AB69-056A-E0E5-D55B03D8CB0F}"/>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82" name="Tekstfelt 2081">
                    <a:extLst>
                      <a:ext uri="{FF2B5EF4-FFF2-40B4-BE49-F238E27FC236}">
                        <a16:creationId xmlns:a16="http://schemas.microsoft.com/office/drawing/2014/main" id="{4F796A8C-E5F1-237B-E9D3-17FBCB72BE46}"/>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83" name="Tekstfelt 2082">
                    <a:extLst>
                      <a:ext uri="{FF2B5EF4-FFF2-40B4-BE49-F238E27FC236}">
                        <a16:creationId xmlns:a16="http://schemas.microsoft.com/office/drawing/2014/main" id="{55DDA581-AA2F-BE92-111D-8DD1516B1102}"/>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84" name="Tekstfelt 2083">
                    <a:extLst>
                      <a:ext uri="{FF2B5EF4-FFF2-40B4-BE49-F238E27FC236}">
                        <a16:creationId xmlns:a16="http://schemas.microsoft.com/office/drawing/2014/main" id="{6A104538-22F3-EE1E-4E57-A09ED73A25BF}"/>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85" name="Tekstfelt 2084">
                    <a:extLst>
                      <a:ext uri="{FF2B5EF4-FFF2-40B4-BE49-F238E27FC236}">
                        <a16:creationId xmlns:a16="http://schemas.microsoft.com/office/drawing/2014/main" id="{BA483A16-48B2-8E8F-5428-036EEE156655}"/>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50" name="Tekstfelt 2049">
                  <a:extLst>
                    <a:ext uri="{FF2B5EF4-FFF2-40B4-BE49-F238E27FC236}">
                      <a16:creationId xmlns:a16="http://schemas.microsoft.com/office/drawing/2014/main" id="{18AD4394-1A9D-015B-CB60-E71623D9E78C}"/>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51" name="Tekstfelt 2050">
                  <a:extLst>
                    <a:ext uri="{FF2B5EF4-FFF2-40B4-BE49-F238E27FC236}">
                      <a16:creationId xmlns:a16="http://schemas.microsoft.com/office/drawing/2014/main" id="{0FEB3F1D-5310-F4B4-A181-366CAC8C9D00}"/>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52" name="Tekstfelt 2051">
                  <a:extLst>
                    <a:ext uri="{FF2B5EF4-FFF2-40B4-BE49-F238E27FC236}">
                      <a16:creationId xmlns:a16="http://schemas.microsoft.com/office/drawing/2014/main" id="{CAAB089B-B130-B5C4-88AD-1B1C920CBD76}"/>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7" name="Gruppe 1826">
                <a:extLst>
                  <a:ext uri="{FF2B5EF4-FFF2-40B4-BE49-F238E27FC236}">
                    <a16:creationId xmlns:a16="http://schemas.microsoft.com/office/drawing/2014/main" id="{6403F600-FB95-EB5C-7393-F388244F43F1}"/>
                  </a:ext>
                </a:extLst>
              </p:cNvPr>
              <p:cNvGrpSpPr/>
              <p:nvPr/>
            </p:nvGrpSpPr>
            <p:grpSpPr>
              <a:xfrm>
                <a:off x="2019764" y="1037328"/>
                <a:ext cx="641389" cy="5216305"/>
                <a:chOff x="2892468" y="1032983"/>
                <a:chExt cx="641389" cy="5216305"/>
              </a:xfrm>
            </p:grpSpPr>
            <p:grpSp>
              <p:nvGrpSpPr>
                <p:cNvPr id="2012" name="Gruppe 2011">
                  <a:extLst>
                    <a:ext uri="{FF2B5EF4-FFF2-40B4-BE49-F238E27FC236}">
                      <a16:creationId xmlns:a16="http://schemas.microsoft.com/office/drawing/2014/main" id="{5AE6AF7C-D968-56EE-541F-21F0FE83E511}"/>
                    </a:ext>
                  </a:extLst>
                </p:cNvPr>
                <p:cNvGrpSpPr/>
                <p:nvPr/>
              </p:nvGrpSpPr>
              <p:grpSpPr>
                <a:xfrm>
                  <a:off x="2892468" y="1032983"/>
                  <a:ext cx="641389" cy="5216305"/>
                  <a:chOff x="3475384" y="1188399"/>
                  <a:chExt cx="641389" cy="5216305"/>
                </a:xfrm>
              </p:grpSpPr>
              <p:sp>
                <p:nvSpPr>
                  <p:cNvPr id="2016" name="Tekstfelt 2015">
                    <a:extLst>
                      <a:ext uri="{FF2B5EF4-FFF2-40B4-BE49-F238E27FC236}">
                        <a16:creationId xmlns:a16="http://schemas.microsoft.com/office/drawing/2014/main" id="{718BF14F-EACE-5888-27D6-F23EC5DCE4DB}"/>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17" name="Tekstfelt 2016">
                    <a:extLst>
                      <a:ext uri="{FF2B5EF4-FFF2-40B4-BE49-F238E27FC236}">
                        <a16:creationId xmlns:a16="http://schemas.microsoft.com/office/drawing/2014/main" id="{F8CAF9A8-CF1E-C3CC-42CF-2D0D652E9FFE}"/>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18" name="Tekstfelt 2017">
                    <a:extLst>
                      <a:ext uri="{FF2B5EF4-FFF2-40B4-BE49-F238E27FC236}">
                        <a16:creationId xmlns:a16="http://schemas.microsoft.com/office/drawing/2014/main" id="{C3A61EF3-0939-11A4-B542-DA22FA2AD1BB}"/>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19" name="Tekstfelt 2018">
                    <a:extLst>
                      <a:ext uri="{FF2B5EF4-FFF2-40B4-BE49-F238E27FC236}">
                        <a16:creationId xmlns:a16="http://schemas.microsoft.com/office/drawing/2014/main" id="{052301D7-1E7E-AFD9-8DB1-7A3CB722F8BB}"/>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20" name="Tekstfelt 2019">
                    <a:extLst>
                      <a:ext uri="{FF2B5EF4-FFF2-40B4-BE49-F238E27FC236}">
                        <a16:creationId xmlns:a16="http://schemas.microsoft.com/office/drawing/2014/main" id="{00B629D6-2A27-B507-90F9-F9BBBB1ED939}"/>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21" name="Tekstfelt 2020">
                    <a:extLst>
                      <a:ext uri="{FF2B5EF4-FFF2-40B4-BE49-F238E27FC236}">
                        <a16:creationId xmlns:a16="http://schemas.microsoft.com/office/drawing/2014/main" id="{1421609D-2490-06BE-88FF-24961A8F0221}"/>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22" name="Tekstfelt 2021">
                    <a:extLst>
                      <a:ext uri="{FF2B5EF4-FFF2-40B4-BE49-F238E27FC236}">
                        <a16:creationId xmlns:a16="http://schemas.microsoft.com/office/drawing/2014/main" id="{A9D1071D-A112-5F41-2BA2-273DDAB34D1A}"/>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23" name="Tekstfelt 2022">
                    <a:extLst>
                      <a:ext uri="{FF2B5EF4-FFF2-40B4-BE49-F238E27FC236}">
                        <a16:creationId xmlns:a16="http://schemas.microsoft.com/office/drawing/2014/main" id="{70646B12-5761-00FB-6DDA-9A1D5CBC5D92}"/>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24" name="Tekstfelt 2023">
                    <a:extLst>
                      <a:ext uri="{FF2B5EF4-FFF2-40B4-BE49-F238E27FC236}">
                        <a16:creationId xmlns:a16="http://schemas.microsoft.com/office/drawing/2014/main" id="{53EB447D-CD9B-A914-55CE-E256700260EE}"/>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25" name="Tekstfelt 2024">
                    <a:extLst>
                      <a:ext uri="{FF2B5EF4-FFF2-40B4-BE49-F238E27FC236}">
                        <a16:creationId xmlns:a16="http://schemas.microsoft.com/office/drawing/2014/main" id="{1BC3A67E-A2E8-C30E-15FB-425FC8712FA5}"/>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26" name="Tekstfelt 2025">
                    <a:extLst>
                      <a:ext uri="{FF2B5EF4-FFF2-40B4-BE49-F238E27FC236}">
                        <a16:creationId xmlns:a16="http://schemas.microsoft.com/office/drawing/2014/main" id="{0C05B4DC-F7C8-97FA-2C7D-74A48E3B7094}"/>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27" name="Tekstfelt 2026">
                    <a:extLst>
                      <a:ext uri="{FF2B5EF4-FFF2-40B4-BE49-F238E27FC236}">
                        <a16:creationId xmlns:a16="http://schemas.microsoft.com/office/drawing/2014/main" id="{868682F0-A3D7-5BB5-CD8B-6A8F177E0942}"/>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28" name="Tekstfelt 2027">
                    <a:extLst>
                      <a:ext uri="{FF2B5EF4-FFF2-40B4-BE49-F238E27FC236}">
                        <a16:creationId xmlns:a16="http://schemas.microsoft.com/office/drawing/2014/main" id="{334ACA2C-2DCD-F3AD-4FC9-00D5D20A5EA4}"/>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29" name="Tekstfelt 2028">
                    <a:extLst>
                      <a:ext uri="{FF2B5EF4-FFF2-40B4-BE49-F238E27FC236}">
                        <a16:creationId xmlns:a16="http://schemas.microsoft.com/office/drawing/2014/main" id="{EDD0A3AC-2407-2CE9-C301-C8A31DA5BDBC}"/>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30" name="Tekstfelt 2029">
                    <a:extLst>
                      <a:ext uri="{FF2B5EF4-FFF2-40B4-BE49-F238E27FC236}">
                        <a16:creationId xmlns:a16="http://schemas.microsoft.com/office/drawing/2014/main" id="{55C35C33-C78E-8AB1-BF12-77DD41E9E892}"/>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31" name="Tekstfelt 2030">
                    <a:extLst>
                      <a:ext uri="{FF2B5EF4-FFF2-40B4-BE49-F238E27FC236}">
                        <a16:creationId xmlns:a16="http://schemas.microsoft.com/office/drawing/2014/main" id="{ED8C5E59-B01A-1D5E-E393-BD88C7ABABA9}"/>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32" name="Tekstfelt 2031">
                    <a:extLst>
                      <a:ext uri="{FF2B5EF4-FFF2-40B4-BE49-F238E27FC236}">
                        <a16:creationId xmlns:a16="http://schemas.microsoft.com/office/drawing/2014/main" id="{A932EA0D-E216-0A71-3B9C-283E6D88C019}"/>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33" name="Tekstfelt 2032">
                    <a:extLst>
                      <a:ext uri="{FF2B5EF4-FFF2-40B4-BE49-F238E27FC236}">
                        <a16:creationId xmlns:a16="http://schemas.microsoft.com/office/drawing/2014/main" id="{6155E579-8FD0-AE27-A62E-CFC0B76376ED}"/>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34" name="Tekstfelt 2033">
                    <a:extLst>
                      <a:ext uri="{FF2B5EF4-FFF2-40B4-BE49-F238E27FC236}">
                        <a16:creationId xmlns:a16="http://schemas.microsoft.com/office/drawing/2014/main" id="{86EDF7CE-E85B-BCE8-D898-E5DE1860AC38}"/>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35" name="Tekstfelt 2034">
                    <a:extLst>
                      <a:ext uri="{FF2B5EF4-FFF2-40B4-BE49-F238E27FC236}">
                        <a16:creationId xmlns:a16="http://schemas.microsoft.com/office/drawing/2014/main" id="{8DB100CE-4A6D-625B-59E8-84B4B8540C24}"/>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36" name="Tekstfelt 2035">
                    <a:extLst>
                      <a:ext uri="{FF2B5EF4-FFF2-40B4-BE49-F238E27FC236}">
                        <a16:creationId xmlns:a16="http://schemas.microsoft.com/office/drawing/2014/main" id="{6E1912DD-51D4-F8E3-B15F-7801308300C5}"/>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37" name="Tekstfelt 2036">
                    <a:extLst>
                      <a:ext uri="{FF2B5EF4-FFF2-40B4-BE49-F238E27FC236}">
                        <a16:creationId xmlns:a16="http://schemas.microsoft.com/office/drawing/2014/main" id="{5724FCA5-4E85-0AF0-D0EC-C7529874E588}"/>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38" name="Tekstfelt 2037">
                    <a:extLst>
                      <a:ext uri="{FF2B5EF4-FFF2-40B4-BE49-F238E27FC236}">
                        <a16:creationId xmlns:a16="http://schemas.microsoft.com/office/drawing/2014/main" id="{D218116D-121E-B92E-8E11-D71091185C8D}"/>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39" name="Tekstfelt 2038">
                    <a:extLst>
                      <a:ext uri="{FF2B5EF4-FFF2-40B4-BE49-F238E27FC236}">
                        <a16:creationId xmlns:a16="http://schemas.microsoft.com/office/drawing/2014/main" id="{98C3E170-DA72-A5C3-1322-2410722E0E95}"/>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40" name="Tekstfelt 2039">
                    <a:extLst>
                      <a:ext uri="{FF2B5EF4-FFF2-40B4-BE49-F238E27FC236}">
                        <a16:creationId xmlns:a16="http://schemas.microsoft.com/office/drawing/2014/main" id="{003DD4E6-E53B-906C-8772-8CE6AFB9E0E1}"/>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41" name="Tekstfelt 2040">
                    <a:extLst>
                      <a:ext uri="{FF2B5EF4-FFF2-40B4-BE49-F238E27FC236}">
                        <a16:creationId xmlns:a16="http://schemas.microsoft.com/office/drawing/2014/main" id="{9871AB44-412C-F13E-7551-EE6C1674DD5A}"/>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42" name="Tekstfelt 2041">
                    <a:extLst>
                      <a:ext uri="{FF2B5EF4-FFF2-40B4-BE49-F238E27FC236}">
                        <a16:creationId xmlns:a16="http://schemas.microsoft.com/office/drawing/2014/main" id="{6285AC2D-94CB-DAA8-CB46-72F014D5609A}"/>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43" name="Tekstfelt 2042">
                    <a:extLst>
                      <a:ext uri="{FF2B5EF4-FFF2-40B4-BE49-F238E27FC236}">
                        <a16:creationId xmlns:a16="http://schemas.microsoft.com/office/drawing/2014/main" id="{0365D33E-4198-69A7-35CC-E3F75EFE11BC}"/>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44" name="Tekstfelt 2043">
                    <a:extLst>
                      <a:ext uri="{FF2B5EF4-FFF2-40B4-BE49-F238E27FC236}">
                        <a16:creationId xmlns:a16="http://schemas.microsoft.com/office/drawing/2014/main" id="{7A84D280-7750-A603-81EC-0F841CCBA0B7}"/>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45" name="Tekstfelt 2044">
                    <a:extLst>
                      <a:ext uri="{FF2B5EF4-FFF2-40B4-BE49-F238E27FC236}">
                        <a16:creationId xmlns:a16="http://schemas.microsoft.com/office/drawing/2014/main" id="{05F3EE39-1B4C-30E8-3750-5F8D56BF330C}"/>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46" name="Tekstfelt 2045">
                    <a:extLst>
                      <a:ext uri="{FF2B5EF4-FFF2-40B4-BE49-F238E27FC236}">
                        <a16:creationId xmlns:a16="http://schemas.microsoft.com/office/drawing/2014/main" id="{D985428E-ABEA-3419-26FC-91167DDCCABC}"/>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47" name="Tekstfelt 2046">
                    <a:extLst>
                      <a:ext uri="{FF2B5EF4-FFF2-40B4-BE49-F238E27FC236}">
                        <a16:creationId xmlns:a16="http://schemas.microsoft.com/office/drawing/2014/main" id="{76DAECEE-9505-98DB-368A-0435AA995E9E}"/>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48" name="Tekstfelt 2047">
                    <a:extLst>
                      <a:ext uri="{FF2B5EF4-FFF2-40B4-BE49-F238E27FC236}">
                        <a16:creationId xmlns:a16="http://schemas.microsoft.com/office/drawing/2014/main" id="{0037F3CD-1083-7F75-43BE-93C8ADD5A4D7}"/>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13" name="Tekstfelt 2012">
                  <a:extLst>
                    <a:ext uri="{FF2B5EF4-FFF2-40B4-BE49-F238E27FC236}">
                      <a16:creationId xmlns:a16="http://schemas.microsoft.com/office/drawing/2014/main" id="{B761607F-87EC-731A-0AE8-867B35D79682}"/>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14" name="Tekstfelt 2013">
                  <a:extLst>
                    <a:ext uri="{FF2B5EF4-FFF2-40B4-BE49-F238E27FC236}">
                      <a16:creationId xmlns:a16="http://schemas.microsoft.com/office/drawing/2014/main" id="{4AA915DE-2822-6585-FF8F-8BFFE2DD94FF}"/>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15" name="Tekstfelt 2014">
                  <a:extLst>
                    <a:ext uri="{FF2B5EF4-FFF2-40B4-BE49-F238E27FC236}">
                      <a16:creationId xmlns:a16="http://schemas.microsoft.com/office/drawing/2014/main" id="{2CF95983-AB91-E022-0AF0-2677E571CB01}"/>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8" name="Gruppe 1827">
                <a:extLst>
                  <a:ext uri="{FF2B5EF4-FFF2-40B4-BE49-F238E27FC236}">
                    <a16:creationId xmlns:a16="http://schemas.microsoft.com/office/drawing/2014/main" id="{B2C68B22-2331-70B3-847F-38987BFA985D}"/>
                  </a:ext>
                </a:extLst>
              </p:cNvPr>
              <p:cNvGrpSpPr/>
              <p:nvPr/>
            </p:nvGrpSpPr>
            <p:grpSpPr>
              <a:xfrm>
                <a:off x="1592543" y="1041111"/>
                <a:ext cx="641389" cy="5216305"/>
                <a:chOff x="2892468" y="1032983"/>
                <a:chExt cx="641389" cy="5216305"/>
              </a:xfrm>
            </p:grpSpPr>
            <p:grpSp>
              <p:nvGrpSpPr>
                <p:cNvPr id="1975" name="Gruppe 1974">
                  <a:extLst>
                    <a:ext uri="{FF2B5EF4-FFF2-40B4-BE49-F238E27FC236}">
                      <a16:creationId xmlns:a16="http://schemas.microsoft.com/office/drawing/2014/main" id="{44504C8A-E6FF-347E-B644-ADF9B9F1CABD}"/>
                    </a:ext>
                  </a:extLst>
                </p:cNvPr>
                <p:cNvGrpSpPr/>
                <p:nvPr/>
              </p:nvGrpSpPr>
              <p:grpSpPr>
                <a:xfrm>
                  <a:off x="2892468" y="1032983"/>
                  <a:ext cx="641389" cy="5216305"/>
                  <a:chOff x="3475384" y="1188399"/>
                  <a:chExt cx="641389" cy="5216305"/>
                </a:xfrm>
              </p:grpSpPr>
              <p:sp>
                <p:nvSpPr>
                  <p:cNvPr id="1979" name="Tekstfelt 1978">
                    <a:extLst>
                      <a:ext uri="{FF2B5EF4-FFF2-40B4-BE49-F238E27FC236}">
                        <a16:creationId xmlns:a16="http://schemas.microsoft.com/office/drawing/2014/main" id="{B3BA3A12-AD41-8CA3-CB87-71E45566A954}"/>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80" name="Tekstfelt 1979">
                    <a:extLst>
                      <a:ext uri="{FF2B5EF4-FFF2-40B4-BE49-F238E27FC236}">
                        <a16:creationId xmlns:a16="http://schemas.microsoft.com/office/drawing/2014/main" id="{5EDACA84-36D9-C1D9-30A0-3978FA7BF73D}"/>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81" name="Tekstfelt 1980">
                    <a:extLst>
                      <a:ext uri="{FF2B5EF4-FFF2-40B4-BE49-F238E27FC236}">
                        <a16:creationId xmlns:a16="http://schemas.microsoft.com/office/drawing/2014/main" id="{6CA42A5A-7164-9D46-C5A6-7B2347DE3E68}"/>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82" name="Tekstfelt 1981">
                    <a:extLst>
                      <a:ext uri="{FF2B5EF4-FFF2-40B4-BE49-F238E27FC236}">
                        <a16:creationId xmlns:a16="http://schemas.microsoft.com/office/drawing/2014/main" id="{256E948A-B513-500D-1EDF-F038973C00D9}"/>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83" name="Tekstfelt 1982">
                    <a:extLst>
                      <a:ext uri="{FF2B5EF4-FFF2-40B4-BE49-F238E27FC236}">
                        <a16:creationId xmlns:a16="http://schemas.microsoft.com/office/drawing/2014/main" id="{CDA518FE-98B7-AEB1-2799-BCACF34C95CE}"/>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84" name="Tekstfelt 1983">
                    <a:extLst>
                      <a:ext uri="{FF2B5EF4-FFF2-40B4-BE49-F238E27FC236}">
                        <a16:creationId xmlns:a16="http://schemas.microsoft.com/office/drawing/2014/main" id="{2D7099D9-69FF-9FAA-C1E8-086C01933F2A}"/>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85" name="Tekstfelt 1984">
                    <a:extLst>
                      <a:ext uri="{FF2B5EF4-FFF2-40B4-BE49-F238E27FC236}">
                        <a16:creationId xmlns:a16="http://schemas.microsoft.com/office/drawing/2014/main" id="{9C37609E-A712-7307-C004-75122BDA64A3}"/>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86" name="Tekstfelt 1985">
                    <a:extLst>
                      <a:ext uri="{FF2B5EF4-FFF2-40B4-BE49-F238E27FC236}">
                        <a16:creationId xmlns:a16="http://schemas.microsoft.com/office/drawing/2014/main" id="{C3DF5BC1-6062-FFED-0C00-3C4848FA3B79}"/>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87" name="Tekstfelt 1986">
                    <a:extLst>
                      <a:ext uri="{FF2B5EF4-FFF2-40B4-BE49-F238E27FC236}">
                        <a16:creationId xmlns:a16="http://schemas.microsoft.com/office/drawing/2014/main" id="{E03B4270-3EC7-746F-D539-DE535F18BE38}"/>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88" name="Tekstfelt 1987">
                    <a:extLst>
                      <a:ext uri="{FF2B5EF4-FFF2-40B4-BE49-F238E27FC236}">
                        <a16:creationId xmlns:a16="http://schemas.microsoft.com/office/drawing/2014/main" id="{C705F5DC-44D7-4F03-F9E5-78AB9A0E1178}"/>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89" name="Tekstfelt 1988">
                    <a:extLst>
                      <a:ext uri="{FF2B5EF4-FFF2-40B4-BE49-F238E27FC236}">
                        <a16:creationId xmlns:a16="http://schemas.microsoft.com/office/drawing/2014/main" id="{1727275B-F554-D261-4E84-CF41F3415B1A}"/>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90" name="Tekstfelt 1989">
                    <a:extLst>
                      <a:ext uri="{FF2B5EF4-FFF2-40B4-BE49-F238E27FC236}">
                        <a16:creationId xmlns:a16="http://schemas.microsoft.com/office/drawing/2014/main" id="{AB3405C7-9A12-469E-8EC0-710D257BFF6D}"/>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91" name="Tekstfelt 1990">
                    <a:extLst>
                      <a:ext uri="{FF2B5EF4-FFF2-40B4-BE49-F238E27FC236}">
                        <a16:creationId xmlns:a16="http://schemas.microsoft.com/office/drawing/2014/main" id="{3AF5ED8A-A5DF-3DF3-3C70-15DE6C9EAD34}"/>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92" name="Tekstfelt 1991">
                    <a:extLst>
                      <a:ext uri="{FF2B5EF4-FFF2-40B4-BE49-F238E27FC236}">
                        <a16:creationId xmlns:a16="http://schemas.microsoft.com/office/drawing/2014/main" id="{A380F196-7456-5D70-7495-27DD294CF94E}"/>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93" name="Tekstfelt 1992">
                    <a:extLst>
                      <a:ext uri="{FF2B5EF4-FFF2-40B4-BE49-F238E27FC236}">
                        <a16:creationId xmlns:a16="http://schemas.microsoft.com/office/drawing/2014/main" id="{FDEDC70F-A20E-6FE6-BCDC-B0CAF610F5CA}"/>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94" name="Tekstfelt 1993">
                    <a:extLst>
                      <a:ext uri="{FF2B5EF4-FFF2-40B4-BE49-F238E27FC236}">
                        <a16:creationId xmlns:a16="http://schemas.microsoft.com/office/drawing/2014/main" id="{E2538B25-221C-D2FA-E6FC-A115486BABCE}"/>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95" name="Tekstfelt 1994">
                    <a:extLst>
                      <a:ext uri="{FF2B5EF4-FFF2-40B4-BE49-F238E27FC236}">
                        <a16:creationId xmlns:a16="http://schemas.microsoft.com/office/drawing/2014/main" id="{F087C660-820B-50B5-8B6A-E1FCE3A46090}"/>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96" name="Tekstfelt 1995">
                    <a:extLst>
                      <a:ext uri="{FF2B5EF4-FFF2-40B4-BE49-F238E27FC236}">
                        <a16:creationId xmlns:a16="http://schemas.microsoft.com/office/drawing/2014/main" id="{3E435C11-307F-EC29-E535-4108BC645667}"/>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97" name="Tekstfelt 1996">
                    <a:extLst>
                      <a:ext uri="{FF2B5EF4-FFF2-40B4-BE49-F238E27FC236}">
                        <a16:creationId xmlns:a16="http://schemas.microsoft.com/office/drawing/2014/main" id="{BD1F9D53-8D42-3321-3AF2-973EC199D5DC}"/>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98" name="Tekstfelt 1997">
                    <a:extLst>
                      <a:ext uri="{FF2B5EF4-FFF2-40B4-BE49-F238E27FC236}">
                        <a16:creationId xmlns:a16="http://schemas.microsoft.com/office/drawing/2014/main" id="{78CE7E1D-B4E6-D651-D44B-E7F2670355F2}"/>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99" name="Tekstfelt 1998">
                    <a:extLst>
                      <a:ext uri="{FF2B5EF4-FFF2-40B4-BE49-F238E27FC236}">
                        <a16:creationId xmlns:a16="http://schemas.microsoft.com/office/drawing/2014/main" id="{23850A76-DBBE-A4E9-C1E1-9CD2F163BA62}"/>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00" name="Tekstfelt 1999">
                    <a:extLst>
                      <a:ext uri="{FF2B5EF4-FFF2-40B4-BE49-F238E27FC236}">
                        <a16:creationId xmlns:a16="http://schemas.microsoft.com/office/drawing/2014/main" id="{8C8D1525-938A-46C3-787B-F3982D311E13}"/>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01" name="Tekstfelt 2000">
                    <a:extLst>
                      <a:ext uri="{FF2B5EF4-FFF2-40B4-BE49-F238E27FC236}">
                        <a16:creationId xmlns:a16="http://schemas.microsoft.com/office/drawing/2014/main" id="{FC720AC2-65EF-7EE2-0BE9-A20AAECA79C8}"/>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02" name="Tekstfelt 2001">
                    <a:extLst>
                      <a:ext uri="{FF2B5EF4-FFF2-40B4-BE49-F238E27FC236}">
                        <a16:creationId xmlns:a16="http://schemas.microsoft.com/office/drawing/2014/main" id="{B0551B4D-72EF-5238-6D5F-2CF102A90154}"/>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03" name="Tekstfelt 2002">
                    <a:extLst>
                      <a:ext uri="{FF2B5EF4-FFF2-40B4-BE49-F238E27FC236}">
                        <a16:creationId xmlns:a16="http://schemas.microsoft.com/office/drawing/2014/main" id="{B1362BE7-F453-2A0D-E917-62F398A123BB}"/>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04" name="Tekstfelt 2003">
                    <a:extLst>
                      <a:ext uri="{FF2B5EF4-FFF2-40B4-BE49-F238E27FC236}">
                        <a16:creationId xmlns:a16="http://schemas.microsoft.com/office/drawing/2014/main" id="{B21BFC42-5B0C-7B2A-5AC8-78ADA550A5C8}"/>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05" name="Tekstfelt 2004">
                    <a:extLst>
                      <a:ext uri="{FF2B5EF4-FFF2-40B4-BE49-F238E27FC236}">
                        <a16:creationId xmlns:a16="http://schemas.microsoft.com/office/drawing/2014/main" id="{CF215E22-B38A-0C6E-65E4-DE91E55C6318}"/>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06" name="Tekstfelt 2005">
                    <a:extLst>
                      <a:ext uri="{FF2B5EF4-FFF2-40B4-BE49-F238E27FC236}">
                        <a16:creationId xmlns:a16="http://schemas.microsoft.com/office/drawing/2014/main" id="{E4AE7B0A-4152-764E-C0E9-42D7FF7A868F}"/>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07" name="Tekstfelt 2006">
                    <a:extLst>
                      <a:ext uri="{FF2B5EF4-FFF2-40B4-BE49-F238E27FC236}">
                        <a16:creationId xmlns:a16="http://schemas.microsoft.com/office/drawing/2014/main" id="{9881EBE0-F005-8446-AFC8-C9C66F5E212F}"/>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08" name="Tekstfelt 2007">
                    <a:extLst>
                      <a:ext uri="{FF2B5EF4-FFF2-40B4-BE49-F238E27FC236}">
                        <a16:creationId xmlns:a16="http://schemas.microsoft.com/office/drawing/2014/main" id="{31F3990C-4A8A-0A3D-7B99-B40D1F6EC5CA}"/>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09" name="Tekstfelt 2008">
                    <a:extLst>
                      <a:ext uri="{FF2B5EF4-FFF2-40B4-BE49-F238E27FC236}">
                        <a16:creationId xmlns:a16="http://schemas.microsoft.com/office/drawing/2014/main" id="{5FF1B941-F486-8C03-50B7-E518E14CCFE5}"/>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10" name="Tekstfelt 2009">
                    <a:extLst>
                      <a:ext uri="{FF2B5EF4-FFF2-40B4-BE49-F238E27FC236}">
                        <a16:creationId xmlns:a16="http://schemas.microsoft.com/office/drawing/2014/main" id="{79281702-C638-B3B4-149C-4BF6293E37AE}"/>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11" name="Tekstfelt 2010">
                    <a:extLst>
                      <a:ext uri="{FF2B5EF4-FFF2-40B4-BE49-F238E27FC236}">
                        <a16:creationId xmlns:a16="http://schemas.microsoft.com/office/drawing/2014/main" id="{173DA265-B850-82D2-4CD7-D97632A6686B}"/>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76" name="Tekstfelt 1975">
                  <a:extLst>
                    <a:ext uri="{FF2B5EF4-FFF2-40B4-BE49-F238E27FC236}">
                      <a16:creationId xmlns:a16="http://schemas.microsoft.com/office/drawing/2014/main" id="{5D3F55F1-97B7-2948-B629-B9F1C59EDDF9}"/>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77" name="Tekstfelt 1976">
                  <a:extLst>
                    <a:ext uri="{FF2B5EF4-FFF2-40B4-BE49-F238E27FC236}">
                      <a16:creationId xmlns:a16="http://schemas.microsoft.com/office/drawing/2014/main" id="{B5945341-642A-95B2-8750-1C5CD351C7AB}"/>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78" name="Tekstfelt 1977">
                  <a:extLst>
                    <a:ext uri="{FF2B5EF4-FFF2-40B4-BE49-F238E27FC236}">
                      <a16:creationId xmlns:a16="http://schemas.microsoft.com/office/drawing/2014/main" id="{1B66841F-DB72-0CCE-D0DE-ECAA3529D246}"/>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9" name="Gruppe 1828">
                <a:extLst>
                  <a:ext uri="{FF2B5EF4-FFF2-40B4-BE49-F238E27FC236}">
                    <a16:creationId xmlns:a16="http://schemas.microsoft.com/office/drawing/2014/main" id="{F58D7129-B8FF-027F-4B73-69F7024D9CE5}"/>
                  </a:ext>
                </a:extLst>
              </p:cNvPr>
              <p:cNvGrpSpPr/>
              <p:nvPr/>
            </p:nvGrpSpPr>
            <p:grpSpPr>
              <a:xfrm>
                <a:off x="1159795" y="1034606"/>
                <a:ext cx="641389" cy="5216305"/>
                <a:chOff x="2892468" y="1032983"/>
                <a:chExt cx="641389" cy="5216305"/>
              </a:xfrm>
            </p:grpSpPr>
            <p:grpSp>
              <p:nvGrpSpPr>
                <p:cNvPr id="1938" name="Gruppe 1937">
                  <a:extLst>
                    <a:ext uri="{FF2B5EF4-FFF2-40B4-BE49-F238E27FC236}">
                      <a16:creationId xmlns:a16="http://schemas.microsoft.com/office/drawing/2014/main" id="{7F18C15A-A03D-B2B0-5973-91ABD09D7BE7}"/>
                    </a:ext>
                  </a:extLst>
                </p:cNvPr>
                <p:cNvGrpSpPr/>
                <p:nvPr/>
              </p:nvGrpSpPr>
              <p:grpSpPr>
                <a:xfrm>
                  <a:off x="2892468" y="1032983"/>
                  <a:ext cx="641389" cy="5216305"/>
                  <a:chOff x="3475384" y="1188399"/>
                  <a:chExt cx="641389" cy="5216305"/>
                </a:xfrm>
              </p:grpSpPr>
              <p:sp>
                <p:nvSpPr>
                  <p:cNvPr id="1942" name="Tekstfelt 1941">
                    <a:extLst>
                      <a:ext uri="{FF2B5EF4-FFF2-40B4-BE49-F238E27FC236}">
                        <a16:creationId xmlns:a16="http://schemas.microsoft.com/office/drawing/2014/main" id="{CC3EEE5B-B570-F34E-3760-859FBFAC1A16}"/>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43" name="Tekstfelt 1942">
                    <a:extLst>
                      <a:ext uri="{FF2B5EF4-FFF2-40B4-BE49-F238E27FC236}">
                        <a16:creationId xmlns:a16="http://schemas.microsoft.com/office/drawing/2014/main" id="{22604AE4-49FA-877A-95D6-29066142D508}"/>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44" name="Tekstfelt 1943">
                    <a:extLst>
                      <a:ext uri="{FF2B5EF4-FFF2-40B4-BE49-F238E27FC236}">
                        <a16:creationId xmlns:a16="http://schemas.microsoft.com/office/drawing/2014/main" id="{27F09B8E-9E43-1A76-9115-BCB8DC1F9437}"/>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45" name="Tekstfelt 1944">
                    <a:extLst>
                      <a:ext uri="{FF2B5EF4-FFF2-40B4-BE49-F238E27FC236}">
                        <a16:creationId xmlns:a16="http://schemas.microsoft.com/office/drawing/2014/main" id="{65D903A1-C77B-946F-41E6-534626A4B373}"/>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46" name="Tekstfelt 1945">
                    <a:extLst>
                      <a:ext uri="{FF2B5EF4-FFF2-40B4-BE49-F238E27FC236}">
                        <a16:creationId xmlns:a16="http://schemas.microsoft.com/office/drawing/2014/main" id="{B3D6E00A-9ED8-B521-5BFD-A0BF466543F4}"/>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47" name="Tekstfelt 1946">
                    <a:extLst>
                      <a:ext uri="{FF2B5EF4-FFF2-40B4-BE49-F238E27FC236}">
                        <a16:creationId xmlns:a16="http://schemas.microsoft.com/office/drawing/2014/main" id="{DD19BC6D-01BD-3D17-245B-AC1619F1DE32}"/>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48" name="Tekstfelt 1947">
                    <a:extLst>
                      <a:ext uri="{FF2B5EF4-FFF2-40B4-BE49-F238E27FC236}">
                        <a16:creationId xmlns:a16="http://schemas.microsoft.com/office/drawing/2014/main" id="{F89026D6-ECA6-D527-A665-9A9A513C0F8B}"/>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49" name="Tekstfelt 1948">
                    <a:extLst>
                      <a:ext uri="{FF2B5EF4-FFF2-40B4-BE49-F238E27FC236}">
                        <a16:creationId xmlns:a16="http://schemas.microsoft.com/office/drawing/2014/main" id="{2D9F4ECA-3A5C-946A-31B5-3F07CBAEBCAF}"/>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50" name="Tekstfelt 1949">
                    <a:extLst>
                      <a:ext uri="{FF2B5EF4-FFF2-40B4-BE49-F238E27FC236}">
                        <a16:creationId xmlns:a16="http://schemas.microsoft.com/office/drawing/2014/main" id="{000ABA90-1BD9-E2BF-FC91-EC3CEA14B21D}"/>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51" name="Tekstfelt 1950">
                    <a:extLst>
                      <a:ext uri="{FF2B5EF4-FFF2-40B4-BE49-F238E27FC236}">
                        <a16:creationId xmlns:a16="http://schemas.microsoft.com/office/drawing/2014/main" id="{4D187EC8-35FF-EAE6-3AB5-78199A8D6A6F}"/>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52" name="Tekstfelt 1951">
                    <a:extLst>
                      <a:ext uri="{FF2B5EF4-FFF2-40B4-BE49-F238E27FC236}">
                        <a16:creationId xmlns:a16="http://schemas.microsoft.com/office/drawing/2014/main" id="{C429B432-3EE7-8220-14AF-D14DA638B1E9}"/>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53" name="Tekstfelt 1952">
                    <a:extLst>
                      <a:ext uri="{FF2B5EF4-FFF2-40B4-BE49-F238E27FC236}">
                        <a16:creationId xmlns:a16="http://schemas.microsoft.com/office/drawing/2014/main" id="{0F02D3EC-E588-3E7B-B145-4011D7ECEA4B}"/>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54" name="Tekstfelt 1953">
                    <a:extLst>
                      <a:ext uri="{FF2B5EF4-FFF2-40B4-BE49-F238E27FC236}">
                        <a16:creationId xmlns:a16="http://schemas.microsoft.com/office/drawing/2014/main" id="{7D9A6380-5AE1-137D-FD7E-B432DCDAEE19}"/>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55" name="Tekstfelt 1954">
                    <a:extLst>
                      <a:ext uri="{FF2B5EF4-FFF2-40B4-BE49-F238E27FC236}">
                        <a16:creationId xmlns:a16="http://schemas.microsoft.com/office/drawing/2014/main" id="{AA01089A-5904-9C3A-E9E2-4340C1B76B00}"/>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56" name="Tekstfelt 1955">
                    <a:extLst>
                      <a:ext uri="{FF2B5EF4-FFF2-40B4-BE49-F238E27FC236}">
                        <a16:creationId xmlns:a16="http://schemas.microsoft.com/office/drawing/2014/main" id="{A76EBEBE-E9BD-AFB2-154E-FDDACA142DC3}"/>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57" name="Tekstfelt 1956">
                    <a:extLst>
                      <a:ext uri="{FF2B5EF4-FFF2-40B4-BE49-F238E27FC236}">
                        <a16:creationId xmlns:a16="http://schemas.microsoft.com/office/drawing/2014/main" id="{849297AB-55D6-ACEA-2909-618B1BC948B2}"/>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58" name="Tekstfelt 1957">
                    <a:extLst>
                      <a:ext uri="{FF2B5EF4-FFF2-40B4-BE49-F238E27FC236}">
                        <a16:creationId xmlns:a16="http://schemas.microsoft.com/office/drawing/2014/main" id="{D0CA7415-C8E9-621A-7898-082997E39E65}"/>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59" name="Tekstfelt 1958">
                    <a:extLst>
                      <a:ext uri="{FF2B5EF4-FFF2-40B4-BE49-F238E27FC236}">
                        <a16:creationId xmlns:a16="http://schemas.microsoft.com/office/drawing/2014/main" id="{282B79E5-D047-A75E-5661-74DA41CCD0A7}"/>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60" name="Tekstfelt 1959">
                    <a:extLst>
                      <a:ext uri="{FF2B5EF4-FFF2-40B4-BE49-F238E27FC236}">
                        <a16:creationId xmlns:a16="http://schemas.microsoft.com/office/drawing/2014/main" id="{09B32A3E-4757-6D53-82CF-58C03C5B1FC9}"/>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61" name="Tekstfelt 1960">
                    <a:extLst>
                      <a:ext uri="{FF2B5EF4-FFF2-40B4-BE49-F238E27FC236}">
                        <a16:creationId xmlns:a16="http://schemas.microsoft.com/office/drawing/2014/main" id="{21C2C949-7A14-4287-487D-48098FBB5E47}"/>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62" name="Tekstfelt 1961">
                    <a:extLst>
                      <a:ext uri="{FF2B5EF4-FFF2-40B4-BE49-F238E27FC236}">
                        <a16:creationId xmlns:a16="http://schemas.microsoft.com/office/drawing/2014/main" id="{699CA382-F502-02E1-3681-4342E61EF0E4}"/>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63" name="Tekstfelt 1962">
                    <a:extLst>
                      <a:ext uri="{FF2B5EF4-FFF2-40B4-BE49-F238E27FC236}">
                        <a16:creationId xmlns:a16="http://schemas.microsoft.com/office/drawing/2014/main" id="{4BBD909A-D137-4219-FDFA-86C637324F38}"/>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64" name="Tekstfelt 1963">
                    <a:extLst>
                      <a:ext uri="{FF2B5EF4-FFF2-40B4-BE49-F238E27FC236}">
                        <a16:creationId xmlns:a16="http://schemas.microsoft.com/office/drawing/2014/main" id="{A80123B1-B29A-6119-4056-DE9DD3C98FA6}"/>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65" name="Tekstfelt 1964">
                    <a:extLst>
                      <a:ext uri="{FF2B5EF4-FFF2-40B4-BE49-F238E27FC236}">
                        <a16:creationId xmlns:a16="http://schemas.microsoft.com/office/drawing/2014/main" id="{11BACC7D-568E-A8AF-1074-9B7C3D48739C}"/>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66" name="Tekstfelt 1965">
                    <a:extLst>
                      <a:ext uri="{FF2B5EF4-FFF2-40B4-BE49-F238E27FC236}">
                        <a16:creationId xmlns:a16="http://schemas.microsoft.com/office/drawing/2014/main" id="{41737F2A-4CA7-48CC-7043-5D2F04EFF448}"/>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67" name="Tekstfelt 1966">
                    <a:extLst>
                      <a:ext uri="{FF2B5EF4-FFF2-40B4-BE49-F238E27FC236}">
                        <a16:creationId xmlns:a16="http://schemas.microsoft.com/office/drawing/2014/main" id="{9CBAE2B5-CD85-D341-A4E3-104BB975F3DA}"/>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68" name="Tekstfelt 1967">
                    <a:extLst>
                      <a:ext uri="{FF2B5EF4-FFF2-40B4-BE49-F238E27FC236}">
                        <a16:creationId xmlns:a16="http://schemas.microsoft.com/office/drawing/2014/main" id="{56FBAEE3-3C00-DFC4-A370-52BF9C44FE71}"/>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69" name="Tekstfelt 1968">
                    <a:extLst>
                      <a:ext uri="{FF2B5EF4-FFF2-40B4-BE49-F238E27FC236}">
                        <a16:creationId xmlns:a16="http://schemas.microsoft.com/office/drawing/2014/main" id="{5CF39CE4-503D-DF3C-2413-16E7880B6DD9}"/>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70" name="Tekstfelt 1969">
                    <a:extLst>
                      <a:ext uri="{FF2B5EF4-FFF2-40B4-BE49-F238E27FC236}">
                        <a16:creationId xmlns:a16="http://schemas.microsoft.com/office/drawing/2014/main" id="{E4C5ED6E-0DFB-5D11-DDEA-ABE4C3FE1FC2}"/>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71" name="Tekstfelt 1970">
                    <a:extLst>
                      <a:ext uri="{FF2B5EF4-FFF2-40B4-BE49-F238E27FC236}">
                        <a16:creationId xmlns:a16="http://schemas.microsoft.com/office/drawing/2014/main" id="{7DCC875B-8A68-0780-7F6C-4AB683948556}"/>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72" name="Tekstfelt 1971">
                    <a:extLst>
                      <a:ext uri="{FF2B5EF4-FFF2-40B4-BE49-F238E27FC236}">
                        <a16:creationId xmlns:a16="http://schemas.microsoft.com/office/drawing/2014/main" id="{641FBAB1-1B97-1F79-9521-2E4B1D34C305}"/>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973" name="Tekstfelt 1972">
                    <a:extLst>
                      <a:ext uri="{FF2B5EF4-FFF2-40B4-BE49-F238E27FC236}">
                        <a16:creationId xmlns:a16="http://schemas.microsoft.com/office/drawing/2014/main" id="{72419446-6EB5-940E-1E36-D007B761C8F8}"/>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974" name="Tekstfelt 1973">
                    <a:extLst>
                      <a:ext uri="{FF2B5EF4-FFF2-40B4-BE49-F238E27FC236}">
                        <a16:creationId xmlns:a16="http://schemas.microsoft.com/office/drawing/2014/main" id="{6420954B-7A53-E5F1-4D86-8DD68CC06AE0}"/>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39" name="Tekstfelt 1938">
                  <a:extLst>
                    <a:ext uri="{FF2B5EF4-FFF2-40B4-BE49-F238E27FC236}">
                      <a16:creationId xmlns:a16="http://schemas.microsoft.com/office/drawing/2014/main" id="{AAEDF5D5-33B0-2A6D-E4FB-D06D4817CD4E}"/>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40" name="Tekstfelt 1939">
                  <a:extLst>
                    <a:ext uri="{FF2B5EF4-FFF2-40B4-BE49-F238E27FC236}">
                      <a16:creationId xmlns:a16="http://schemas.microsoft.com/office/drawing/2014/main" id="{602D54D3-1A12-910B-8ACF-932806F704FC}"/>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41" name="Tekstfelt 1940">
                  <a:extLst>
                    <a:ext uri="{FF2B5EF4-FFF2-40B4-BE49-F238E27FC236}">
                      <a16:creationId xmlns:a16="http://schemas.microsoft.com/office/drawing/2014/main" id="{9DB6220B-FC9E-189E-696C-2F39D756768C}"/>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0" name="Gruppe 1829">
                <a:extLst>
                  <a:ext uri="{FF2B5EF4-FFF2-40B4-BE49-F238E27FC236}">
                    <a16:creationId xmlns:a16="http://schemas.microsoft.com/office/drawing/2014/main" id="{2DB22581-A03F-3F80-D9BE-7556DDAF06F0}"/>
                  </a:ext>
                </a:extLst>
              </p:cNvPr>
              <p:cNvGrpSpPr/>
              <p:nvPr/>
            </p:nvGrpSpPr>
            <p:grpSpPr>
              <a:xfrm>
                <a:off x="732574" y="1038389"/>
                <a:ext cx="641389" cy="5216305"/>
                <a:chOff x="2892468" y="1032983"/>
                <a:chExt cx="641389" cy="5216305"/>
              </a:xfrm>
            </p:grpSpPr>
            <p:grpSp>
              <p:nvGrpSpPr>
                <p:cNvPr id="1901" name="Gruppe 1900">
                  <a:extLst>
                    <a:ext uri="{FF2B5EF4-FFF2-40B4-BE49-F238E27FC236}">
                      <a16:creationId xmlns:a16="http://schemas.microsoft.com/office/drawing/2014/main" id="{267B62A0-6DFA-A8E1-A2D7-94AD3B3740AB}"/>
                    </a:ext>
                  </a:extLst>
                </p:cNvPr>
                <p:cNvGrpSpPr/>
                <p:nvPr/>
              </p:nvGrpSpPr>
              <p:grpSpPr>
                <a:xfrm>
                  <a:off x="2892468" y="1032983"/>
                  <a:ext cx="641389" cy="5216305"/>
                  <a:chOff x="3475384" y="1188399"/>
                  <a:chExt cx="641389" cy="5216305"/>
                </a:xfrm>
              </p:grpSpPr>
              <p:sp>
                <p:nvSpPr>
                  <p:cNvPr id="1905" name="Tekstfelt 1904">
                    <a:extLst>
                      <a:ext uri="{FF2B5EF4-FFF2-40B4-BE49-F238E27FC236}">
                        <a16:creationId xmlns:a16="http://schemas.microsoft.com/office/drawing/2014/main" id="{55B6A433-11C9-CB41-1976-574F3CC2B3BD}"/>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06" name="Tekstfelt 1905">
                    <a:extLst>
                      <a:ext uri="{FF2B5EF4-FFF2-40B4-BE49-F238E27FC236}">
                        <a16:creationId xmlns:a16="http://schemas.microsoft.com/office/drawing/2014/main" id="{083BEA6E-3645-C10A-8DCF-EB1237D61B6C}"/>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07" name="Tekstfelt 1906">
                    <a:extLst>
                      <a:ext uri="{FF2B5EF4-FFF2-40B4-BE49-F238E27FC236}">
                        <a16:creationId xmlns:a16="http://schemas.microsoft.com/office/drawing/2014/main" id="{436998BC-61AA-798D-EEF1-9A0EB49ABE22}"/>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08" name="Tekstfelt 1907">
                    <a:extLst>
                      <a:ext uri="{FF2B5EF4-FFF2-40B4-BE49-F238E27FC236}">
                        <a16:creationId xmlns:a16="http://schemas.microsoft.com/office/drawing/2014/main" id="{04824A43-C823-7CDB-346B-CC85EF253DCF}"/>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09" name="Tekstfelt 1908">
                    <a:extLst>
                      <a:ext uri="{FF2B5EF4-FFF2-40B4-BE49-F238E27FC236}">
                        <a16:creationId xmlns:a16="http://schemas.microsoft.com/office/drawing/2014/main" id="{1C44C37E-E17B-490C-C5B6-38EB004A99C2}"/>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10" name="Tekstfelt 1909">
                    <a:extLst>
                      <a:ext uri="{FF2B5EF4-FFF2-40B4-BE49-F238E27FC236}">
                        <a16:creationId xmlns:a16="http://schemas.microsoft.com/office/drawing/2014/main" id="{0698A99F-D698-3472-5835-99FCDAB3B687}"/>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11" name="Tekstfelt 1910">
                    <a:extLst>
                      <a:ext uri="{FF2B5EF4-FFF2-40B4-BE49-F238E27FC236}">
                        <a16:creationId xmlns:a16="http://schemas.microsoft.com/office/drawing/2014/main" id="{B28DB4EC-E185-7BF2-0D3B-7C9685A13DDE}"/>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12" name="Tekstfelt 1911">
                    <a:extLst>
                      <a:ext uri="{FF2B5EF4-FFF2-40B4-BE49-F238E27FC236}">
                        <a16:creationId xmlns:a16="http://schemas.microsoft.com/office/drawing/2014/main" id="{08A08F3F-C0CB-733B-0856-8C576D077491}"/>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13" name="Tekstfelt 1912">
                    <a:extLst>
                      <a:ext uri="{FF2B5EF4-FFF2-40B4-BE49-F238E27FC236}">
                        <a16:creationId xmlns:a16="http://schemas.microsoft.com/office/drawing/2014/main" id="{B8216E26-EE6A-BFB8-FF32-BF327D7FE013}"/>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14" name="Tekstfelt 1913">
                    <a:extLst>
                      <a:ext uri="{FF2B5EF4-FFF2-40B4-BE49-F238E27FC236}">
                        <a16:creationId xmlns:a16="http://schemas.microsoft.com/office/drawing/2014/main" id="{9BD9ACA4-C019-0F1B-85F1-8B5629C8C860}"/>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15" name="Tekstfelt 1914">
                    <a:extLst>
                      <a:ext uri="{FF2B5EF4-FFF2-40B4-BE49-F238E27FC236}">
                        <a16:creationId xmlns:a16="http://schemas.microsoft.com/office/drawing/2014/main" id="{54121E9B-6EE9-C4B6-6906-D1D7840A5943}"/>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16" name="Tekstfelt 1915">
                    <a:extLst>
                      <a:ext uri="{FF2B5EF4-FFF2-40B4-BE49-F238E27FC236}">
                        <a16:creationId xmlns:a16="http://schemas.microsoft.com/office/drawing/2014/main" id="{8AD9E4C7-3D6D-085F-5032-4D3E1D74B7C1}"/>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17" name="Tekstfelt 1916">
                    <a:extLst>
                      <a:ext uri="{FF2B5EF4-FFF2-40B4-BE49-F238E27FC236}">
                        <a16:creationId xmlns:a16="http://schemas.microsoft.com/office/drawing/2014/main" id="{A612EB28-F3FC-EF51-AE18-0580D5ABA62F}"/>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18" name="Tekstfelt 1917">
                    <a:extLst>
                      <a:ext uri="{FF2B5EF4-FFF2-40B4-BE49-F238E27FC236}">
                        <a16:creationId xmlns:a16="http://schemas.microsoft.com/office/drawing/2014/main" id="{B0508FDE-9A97-240A-EAED-70D2FC48FCC5}"/>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19" name="Tekstfelt 1918">
                    <a:extLst>
                      <a:ext uri="{FF2B5EF4-FFF2-40B4-BE49-F238E27FC236}">
                        <a16:creationId xmlns:a16="http://schemas.microsoft.com/office/drawing/2014/main" id="{E51E42A2-14D9-C6F0-683C-CF2DA8455140}"/>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20" name="Tekstfelt 1919">
                    <a:extLst>
                      <a:ext uri="{FF2B5EF4-FFF2-40B4-BE49-F238E27FC236}">
                        <a16:creationId xmlns:a16="http://schemas.microsoft.com/office/drawing/2014/main" id="{412B96C6-2520-861D-7E69-BDA4FDA3062A}"/>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21" name="Tekstfelt 1920">
                    <a:extLst>
                      <a:ext uri="{FF2B5EF4-FFF2-40B4-BE49-F238E27FC236}">
                        <a16:creationId xmlns:a16="http://schemas.microsoft.com/office/drawing/2014/main" id="{5BEFDD5A-5A87-D400-CF39-A868C536B960}"/>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22" name="Tekstfelt 1921">
                    <a:extLst>
                      <a:ext uri="{FF2B5EF4-FFF2-40B4-BE49-F238E27FC236}">
                        <a16:creationId xmlns:a16="http://schemas.microsoft.com/office/drawing/2014/main" id="{22FF0C26-B516-0F55-8C3F-8C2C48704D08}"/>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23" name="Tekstfelt 1922">
                    <a:extLst>
                      <a:ext uri="{FF2B5EF4-FFF2-40B4-BE49-F238E27FC236}">
                        <a16:creationId xmlns:a16="http://schemas.microsoft.com/office/drawing/2014/main" id="{5B057D71-29D6-6CB7-BA34-068B37401061}"/>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24" name="Tekstfelt 1923">
                    <a:extLst>
                      <a:ext uri="{FF2B5EF4-FFF2-40B4-BE49-F238E27FC236}">
                        <a16:creationId xmlns:a16="http://schemas.microsoft.com/office/drawing/2014/main" id="{3FC7CE7E-277F-7448-A4C1-1EBFDD39852D}"/>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25" name="Tekstfelt 1924">
                    <a:extLst>
                      <a:ext uri="{FF2B5EF4-FFF2-40B4-BE49-F238E27FC236}">
                        <a16:creationId xmlns:a16="http://schemas.microsoft.com/office/drawing/2014/main" id="{D71DA9E5-D9FB-0EE9-7F45-0E16DDE123B3}"/>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26" name="Tekstfelt 1925">
                    <a:extLst>
                      <a:ext uri="{FF2B5EF4-FFF2-40B4-BE49-F238E27FC236}">
                        <a16:creationId xmlns:a16="http://schemas.microsoft.com/office/drawing/2014/main" id="{258BD5E9-BEA1-146F-5094-BA498C3EE861}"/>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27" name="Tekstfelt 1926">
                    <a:extLst>
                      <a:ext uri="{FF2B5EF4-FFF2-40B4-BE49-F238E27FC236}">
                        <a16:creationId xmlns:a16="http://schemas.microsoft.com/office/drawing/2014/main" id="{8F801706-8E9B-B077-7F74-BA414B2F525D}"/>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28" name="Tekstfelt 1927">
                    <a:extLst>
                      <a:ext uri="{FF2B5EF4-FFF2-40B4-BE49-F238E27FC236}">
                        <a16:creationId xmlns:a16="http://schemas.microsoft.com/office/drawing/2014/main" id="{8FC0896F-CCE1-04BC-A9DE-DA69E349500D}"/>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29" name="Tekstfelt 1928">
                    <a:extLst>
                      <a:ext uri="{FF2B5EF4-FFF2-40B4-BE49-F238E27FC236}">
                        <a16:creationId xmlns:a16="http://schemas.microsoft.com/office/drawing/2014/main" id="{E3756D79-0C18-B895-BA59-9C557D662A71}"/>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30" name="Tekstfelt 1929">
                    <a:extLst>
                      <a:ext uri="{FF2B5EF4-FFF2-40B4-BE49-F238E27FC236}">
                        <a16:creationId xmlns:a16="http://schemas.microsoft.com/office/drawing/2014/main" id="{E6A9813B-A756-3C3A-F90A-EF4788CCEB71}"/>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31" name="Tekstfelt 1930">
                    <a:extLst>
                      <a:ext uri="{FF2B5EF4-FFF2-40B4-BE49-F238E27FC236}">
                        <a16:creationId xmlns:a16="http://schemas.microsoft.com/office/drawing/2014/main" id="{C615EEB4-78E4-46FF-CB12-AE0039E85ADA}"/>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32" name="Tekstfelt 1931">
                    <a:extLst>
                      <a:ext uri="{FF2B5EF4-FFF2-40B4-BE49-F238E27FC236}">
                        <a16:creationId xmlns:a16="http://schemas.microsoft.com/office/drawing/2014/main" id="{8340E425-3021-708F-4652-9B806D25BB63}"/>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33" name="Tekstfelt 1932">
                    <a:extLst>
                      <a:ext uri="{FF2B5EF4-FFF2-40B4-BE49-F238E27FC236}">
                        <a16:creationId xmlns:a16="http://schemas.microsoft.com/office/drawing/2014/main" id="{1B3BDE59-13AE-B8EB-AB9E-4A659C83EF3A}"/>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34" name="Tekstfelt 1933">
                    <a:extLst>
                      <a:ext uri="{FF2B5EF4-FFF2-40B4-BE49-F238E27FC236}">
                        <a16:creationId xmlns:a16="http://schemas.microsoft.com/office/drawing/2014/main" id="{8BB87A0D-82F2-200F-BD14-3203FC5D003A}"/>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35" name="Tekstfelt 1934">
                    <a:extLst>
                      <a:ext uri="{FF2B5EF4-FFF2-40B4-BE49-F238E27FC236}">
                        <a16:creationId xmlns:a16="http://schemas.microsoft.com/office/drawing/2014/main" id="{F4B2FEBE-1D77-1AF4-566E-640C08E93483}"/>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36" name="Tekstfelt 1935">
                    <a:extLst>
                      <a:ext uri="{FF2B5EF4-FFF2-40B4-BE49-F238E27FC236}">
                        <a16:creationId xmlns:a16="http://schemas.microsoft.com/office/drawing/2014/main" id="{D3930B45-C355-1EA8-DAE5-77BD05AB5BA6}"/>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37" name="Tekstfelt 1936">
                    <a:extLst>
                      <a:ext uri="{FF2B5EF4-FFF2-40B4-BE49-F238E27FC236}">
                        <a16:creationId xmlns:a16="http://schemas.microsoft.com/office/drawing/2014/main" id="{6BCAD94D-E7DB-5279-30FD-B1CA9AE57F60}"/>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902" name="Tekstfelt 1901">
                  <a:extLst>
                    <a:ext uri="{FF2B5EF4-FFF2-40B4-BE49-F238E27FC236}">
                      <a16:creationId xmlns:a16="http://schemas.microsoft.com/office/drawing/2014/main" id="{AEAACA25-E59D-386B-8792-B80D3DCD60D6}"/>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03" name="Tekstfelt 1902">
                  <a:extLst>
                    <a:ext uri="{FF2B5EF4-FFF2-40B4-BE49-F238E27FC236}">
                      <a16:creationId xmlns:a16="http://schemas.microsoft.com/office/drawing/2014/main" id="{352E8C71-AA6E-533F-D3EF-8801CDF0BD0E}"/>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04" name="Tekstfelt 1903">
                  <a:extLst>
                    <a:ext uri="{FF2B5EF4-FFF2-40B4-BE49-F238E27FC236}">
                      <a16:creationId xmlns:a16="http://schemas.microsoft.com/office/drawing/2014/main" id="{B758F381-E4B4-8956-C4F1-E23229869B58}"/>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1" name="Gruppe 1830">
                <a:extLst>
                  <a:ext uri="{FF2B5EF4-FFF2-40B4-BE49-F238E27FC236}">
                    <a16:creationId xmlns:a16="http://schemas.microsoft.com/office/drawing/2014/main" id="{00318E2E-BDA1-CF90-8227-2FA925DEBB7B}"/>
                  </a:ext>
                </a:extLst>
              </p:cNvPr>
              <p:cNvGrpSpPr/>
              <p:nvPr/>
            </p:nvGrpSpPr>
            <p:grpSpPr>
              <a:xfrm>
                <a:off x="286844" y="1475337"/>
                <a:ext cx="641389" cy="4783755"/>
                <a:chOff x="2892468" y="1465533"/>
                <a:chExt cx="641389" cy="4783755"/>
              </a:xfrm>
            </p:grpSpPr>
            <p:grpSp>
              <p:nvGrpSpPr>
                <p:cNvPr id="1867" name="Gruppe 1866">
                  <a:extLst>
                    <a:ext uri="{FF2B5EF4-FFF2-40B4-BE49-F238E27FC236}">
                      <a16:creationId xmlns:a16="http://schemas.microsoft.com/office/drawing/2014/main" id="{35B14123-9E34-214D-925D-1C58EDC6E1D4}"/>
                    </a:ext>
                  </a:extLst>
                </p:cNvPr>
                <p:cNvGrpSpPr/>
                <p:nvPr/>
              </p:nvGrpSpPr>
              <p:grpSpPr>
                <a:xfrm>
                  <a:off x="2892468" y="1465533"/>
                  <a:ext cx="641389" cy="4783755"/>
                  <a:chOff x="3475384" y="1620949"/>
                  <a:chExt cx="641389" cy="4783755"/>
                </a:xfrm>
              </p:grpSpPr>
              <p:sp>
                <p:nvSpPr>
                  <p:cNvPr id="1871" name="Tekstfelt 1870">
                    <a:extLst>
                      <a:ext uri="{FF2B5EF4-FFF2-40B4-BE49-F238E27FC236}">
                        <a16:creationId xmlns:a16="http://schemas.microsoft.com/office/drawing/2014/main" id="{8F9149D8-A794-F7EA-2165-2B149BCBADE8}"/>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72" name="Tekstfelt 1871">
                    <a:extLst>
                      <a:ext uri="{FF2B5EF4-FFF2-40B4-BE49-F238E27FC236}">
                        <a16:creationId xmlns:a16="http://schemas.microsoft.com/office/drawing/2014/main" id="{DE1E1F38-C64E-4E1F-A0BB-EB6EAC3C1862}"/>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73" name="Tekstfelt 1872">
                    <a:extLst>
                      <a:ext uri="{FF2B5EF4-FFF2-40B4-BE49-F238E27FC236}">
                        <a16:creationId xmlns:a16="http://schemas.microsoft.com/office/drawing/2014/main" id="{5971BAD4-12AD-4B00-E1FF-8485BCA2CC90}"/>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74" name="Tekstfelt 1873">
                    <a:extLst>
                      <a:ext uri="{FF2B5EF4-FFF2-40B4-BE49-F238E27FC236}">
                        <a16:creationId xmlns:a16="http://schemas.microsoft.com/office/drawing/2014/main" id="{030B073F-BC8C-46A3-B084-352D236B3C57}"/>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75" name="Tekstfelt 1874">
                    <a:extLst>
                      <a:ext uri="{FF2B5EF4-FFF2-40B4-BE49-F238E27FC236}">
                        <a16:creationId xmlns:a16="http://schemas.microsoft.com/office/drawing/2014/main" id="{4553FD51-49C0-7AA8-BF1C-BD66B4D24443}"/>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76" name="Tekstfelt 1875">
                    <a:extLst>
                      <a:ext uri="{FF2B5EF4-FFF2-40B4-BE49-F238E27FC236}">
                        <a16:creationId xmlns:a16="http://schemas.microsoft.com/office/drawing/2014/main" id="{C72512E0-9880-32C5-93EA-2A15931D744E}"/>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77" name="Tekstfelt 1876">
                    <a:extLst>
                      <a:ext uri="{FF2B5EF4-FFF2-40B4-BE49-F238E27FC236}">
                        <a16:creationId xmlns:a16="http://schemas.microsoft.com/office/drawing/2014/main" id="{C84C415E-0426-E440-E433-E0E65120E8CB}"/>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78" name="Tekstfelt 1877">
                    <a:extLst>
                      <a:ext uri="{FF2B5EF4-FFF2-40B4-BE49-F238E27FC236}">
                        <a16:creationId xmlns:a16="http://schemas.microsoft.com/office/drawing/2014/main" id="{7C35F44B-4153-8621-AE8E-129DC335BE5F}"/>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79" name="Tekstfelt 1878">
                    <a:extLst>
                      <a:ext uri="{FF2B5EF4-FFF2-40B4-BE49-F238E27FC236}">
                        <a16:creationId xmlns:a16="http://schemas.microsoft.com/office/drawing/2014/main" id="{FD1054A6-174A-95D4-7DC1-F124D5209A1D}"/>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80" name="Tekstfelt 1879">
                    <a:extLst>
                      <a:ext uri="{FF2B5EF4-FFF2-40B4-BE49-F238E27FC236}">
                        <a16:creationId xmlns:a16="http://schemas.microsoft.com/office/drawing/2014/main" id="{75BDBF4F-A8A8-4437-30BB-6889FDA4D351}"/>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81" name="Tekstfelt 1880">
                    <a:extLst>
                      <a:ext uri="{FF2B5EF4-FFF2-40B4-BE49-F238E27FC236}">
                        <a16:creationId xmlns:a16="http://schemas.microsoft.com/office/drawing/2014/main" id="{7BC93DB0-CF88-1090-18B0-8E8A6B41E3BF}"/>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82" name="Tekstfelt 1881">
                    <a:extLst>
                      <a:ext uri="{FF2B5EF4-FFF2-40B4-BE49-F238E27FC236}">
                        <a16:creationId xmlns:a16="http://schemas.microsoft.com/office/drawing/2014/main" id="{C1872BBD-26CD-22D6-132A-1DAD7D5DB855}"/>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83" name="Tekstfelt 1882">
                    <a:extLst>
                      <a:ext uri="{FF2B5EF4-FFF2-40B4-BE49-F238E27FC236}">
                        <a16:creationId xmlns:a16="http://schemas.microsoft.com/office/drawing/2014/main" id="{FABE02BE-0177-B76F-7837-824BD0CF9C2C}"/>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84" name="Tekstfelt 1883">
                    <a:extLst>
                      <a:ext uri="{FF2B5EF4-FFF2-40B4-BE49-F238E27FC236}">
                        <a16:creationId xmlns:a16="http://schemas.microsoft.com/office/drawing/2014/main" id="{BB82E53F-DFD3-5C23-2A8B-41239F682D0F}"/>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85" name="Tekstfelt 1884">
                    <a:extLst>
                      <a:ext uri="{FF2B5EF4-FFF2-40B4-BE49-F238E27FC236}">
                        <a16:creationId xmlns:a16="http://schemas.microsoft.com/office/drawing/2014/main" id="{E5025D07-6C05-03B9-C5BE-BE524C3C909D}"/>
                      </a:ext>
                    </a:extLst>
                  </p:cNvPr>
                  <p:cNvSpPr txBox="1"/>
                  <p:nvPr/>
                </p:nvSpPr>
                <p:spPr>
                  <a:xfrm>
                    <a:off x="3502242" y="3790057"/>
                    <a:ext cx="518091"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86" name="Tekstfelt 1885">
                    <a:extLst>
                      <a:ext uri="{FF2B5EF4-FFF2-40B4-BE49-F238E27FC236}">
                        <a16:creationId xmlns:a16="http://schemas.microsoft.com/office/drawing/2014/main" id="{C19BE292-0BB1-3986-A757-038B69483A23}"/>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87" name="Tekstfelt 1886">
                    <a:extLst>
                      <a:ext uri="{FF2B5EF4-FFF2-40B4-BE49-F238E27FC236}">
                        <a16:creationId xmlns:a16="http://schemas.microsoft.com/office/drawing/2014/main" id="{9A9D1C6E-4E7F-FBE7-9116-79C26B862696}"/>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88" name="Tekstfelt 1887">
                    <a:extLst>
                      <a:ext uri="{FF2B5EF4-FFF2-40B4-BE49-F238E27FC236}">
                        <a16:creationId xmlns:a16="http://schemas.microsoft.com/office/drawing/2014/main" id="{598BC984-F56E-C894-BBB8-0D3C688B7FEF}"/>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89" name="Tekstfelt 1888">
                    <a:extLst>
                      <a:ext uri="{FF2B5EF4-FFF2-40B4-BE49-F238E27FC236}">
                        <a16:creationId xmlns:a16="http://schemas.microsoft.com/office/drawing/2014/main" id="{F825463A-0319-8617-4519-AAE2C2ECBFDB}"/>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90" name="Tekstfelt 1889">
                    <a:extLst>
                      <a:ext uri="{FF2B5EF4-FFF2-40B4-BE49-F238E27FC236}">
                        <a16:creationId xmlns:a16="http://schemas.microsoft.com/office/drawing/2014/main" id="{B280EB16-6BC8-E56D-74A4-8179AA5A25DB}"/>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91" name="Tekstfelt 1890">
                    <a:extLst>
                      <a:ext uri="{FF2B5EF4-FFF2-40B4-BE49-F238E27FC236}">
                        <a16:creationId xmlns:a16="http://schemas.microsoft.com/office/drawing/2014/main" id="{C9D07BA5-DB95-FEAC-6188-D016D3531672}"/>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92" name="Tekstfelt 1891">
                    <a:extLst>
                      <a:ext uri="{FF2B5EF4-FFF2-40B4-BE49-F238E27FC236}">
                        <a16:creationId xmlns:a16="http://schemas.microsoft.com/office/drawing/2014/main" id="{5F217357-B912-7C7B-51A2-BFAFC31A43B7}"/>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93" name="Tekstfelt 1892">
                    <a:extLst>
                      <a:ext uri="{FF2B5EF4-FFF2-40B4-BE49-F238E27FC236}">
                        <a16:creationId xmlns:a16="http://schemas.microsoft.com/office/drawing/2014/main" id="{53B94360-1158-51B4-D18F-4774FEF98EDB}"/>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94" name="Tekstfelt 1893">
                    <a:extLst>
                      <a:ext uri="{FF2B5EF4-FFF2-40B4-BE49-F238E27FC236}">
                        <a16:creationId xmlns:a16="http://schemas.microsoft.com/office/drawing/2014/main" id="{457C99B5-929B-7B68-EF42-19D41840A782}"/>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95" name="Tekstfelt 1894">
                    <a:extLst>
                      <a:ext uri="{FF2B5EF4-FFF2-40B4-BE49-F238E27FC236}">
                        <a16:creationId xmlns:a16="http://schemas.microsoft.com/office/drawing/2014/main" id="{D272029A-1DFF-3460-1E66-71C356F32275}"/>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96" name="Tekstfelt 1895">
                    <a:extLst>
                      <a:ext uri="{FF2B5EF4-FFF2-40B4-BE49-F238E27FC236}">
                        <a16:creationId xmlns:a16="http://schemas.microsoft.com/office/drawing/2014/main" id="{DAE576FB-0440-CFEC-FB89-FE4BFA1AC4C6}"/>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97" name="Tekstfelt 1896">
                    <a:extLst>
                      <a:ext uri="{FF2B5EF4-FFF2-40B4-BE49-F238E27FC236}">
                        <a16:creationId xmlns:a16="http://schemas.microsoft.com/office/drawing/2014/main" id="{78A73D97-9BFC-6262-C537-4D07B50CD1A9}"/>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898" name="Tekstfelt 1897">
                    <a:extLst>
                      <a:ext uri="{FF2B5EF4-FFF2-40B4-BE49-F238E27FC236}">
                        <a16:creationId xmlns:a16="http://schemas.microsoft.com/office/drawing/2014/main" id="{E17FCA25-17A5-FD25-DD52-D06632F229F5}"/>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899" name="Tekstfelt 1898">
                    <a:extLst>
                      <a:ext uri="{FF2B5EF4-FFF2-40B4-BE49-F238E27FC236}">
                        <a16:creationId xmlns:a16="http://schemas.microsoft.com/office/drawing/2014/main" id="{F0D4005E-3F6A-B7E7-992E-0508C588DD0F}"/>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00" name="Tekstfelt 1899">
                    <a:extLst>
                      <a:ext uri="{FF2B5EF4-FFF2-40B4-BE49-F238E27FC236}">
                        <a16:creationId xmlns:a16="http://schemas.microsoft.com/office/drawing/2014/main" id="{E1A39971-11F3-58C2-7E33-968483C81C82}"/>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68" name="Tekstfelt 1867">
                  <a:extLst>
                    <a:ext uri="{FF2B5EF4-FFF2-40B4-BE49-F238E27FC236}">
                      <a16:creationId xmlns:a16="http://schemas.microsoft.com/office/drawing/2014/main" id="{BC110C8A-FE52-BB9D-7FFF-434F3636451F}"/>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69" name="Tekstfelt 1868">
                  <a:extLst>
                    <a:ext uri="{FF2B5EF4-FFF2-40B4-BE49-F238E27FC236}">
                      <a16:creationId xmlns:a16="http://schemas.microsoft.com/office/drawing/2014/main" id="{DCE048B8-FE1A-B8F8-3D29-3B0AB97A4646}"/>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70" name="Tekstfelt 1869">
                  <a:extLst>
                    <a:ext uri="{FF2B5EF4-FFF2-40B4-BE49-F238E27FC236}">
                      <a16:creationId xmlns:a16="http://schemas.microsoft.com/office/drawing/2014/main" id="{935AD5C6-9C26-3507-7FE7-06A01D27080A}"/>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2" name="Gruppe 1831">
                <a:extLst>
                  <a:ext uri="{FF2B5EF4-FFF2-40B4-BE49-F238E27FC236}">
                    <a16:creationId xmlns:a16="http://schemas.microsoft.com/office/drawing/2014/main" id="{E50D215E-A8AE-E2DB-242D-4AD3D07679BC}"/>
                  </a:ext>
                </a:extLst>
              </p:cNvPr>
              <p:cNvGrpSpPr/>
              <p:nvPr/>
            </p:nvGrpSpPr>
            <p:grpSpPr>
              <a:xfrm>
                <a:off x="-136438" y="1476215"/>
                <a:ext cx="641389" cy="4783755"/>
                <a:chOff x="2892468" y="1465533"/>
                <a:chExt cx="641389" cy="4783755"/>
              </a:xfrm>
            </p:grpSpPr>
            <p:grpSp>
              <p:nvGrpSpPr>
                <p:cNvPr id="1833" name="Gruppe 1832">
                  <a:extLst>
                    <a:ext uri="{FF2B5EF4-FFF2-40B4-BE49-F238E27FC236}">
                      <a16:creationId xmlns:a16="http://schemas.microsoft.com/office/drawing/2014/main" id="{50B22DC7-45C1-F755-5D40-66E5B81B2CF0}"/>
                    </a:ext>
                  </a:extLst>
                </p:cNvPr>
                <p:cNvGrpSpPr/>
                <p:nvPr/>
              </p:nvGrpSpPr>
              <p:grpSpPr>
                <a:xfrm>
                  <a:off x="2892468" y="1465533"/>
                  <a:ext cx="641389" cy="4783755"/>
                  <a:chOff x="3475384" y="1620949"/>
                  <a:chExt cx="641389" cy="4783755"/>
                </a:xfrm>
              </p:grpSpPr>
              <p:sp>
                <p:nvSpPr>
                  <p:cNvPr id="1837" name="Tekstfelt 1836">
                    <a:extLst>
                      <a:ext uri="{FF2B5EF4-FFF2-40B4-BE49-F238E27FC236}">
                        <a16:creationId xmlns:a16="http://schemas.microsoft.com/office/drawing/2014/main" id="{C149591C-9AED-B84A-9495-26BE6F4B2A6C}"/>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38" name="Tekstfelt 1837">
                    <a:extLst>
                      <a:ext uri="{FF2B5EF4-FFF2-40B4-BE49-F238E27FC236}">
                        <a16:creationId xmlns:a16="http://schemas.microsoft.com/office/drawing/2014/main" id="{3AFECB55-C978-7A3E-4DDA-87711A6B3F18}"/>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39" name="Tekstfelt 1838">
                    <a:extLst>
                      <a:ext uri="{FF2B5EF4-FFF2-40B4-BE49-F238E27FC236}">
                        <a16:creationId xmlns:a16="http://schemas.microsoft.com/office/drawing/2014/main" id="{7FA6D049-BA86-086E-FB9F-5EF5106FB2BC}"/>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40" name="Tekstfelt 1839">
                    <a:extLst>
                      <a:ext uri="{FF2B5EF4-FFF2-40B4-BE49-F238E27FC236}">
                        <a16:creationId xmlns:a16="http://schemas.microsoft.com/office/drawing/2014/main" id="{77850DD7-F08C-05B3-B1BD-ECD636BA68F0}"/>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41" name="Tekstfelt 1840">
                    <a:extLst>
                      <a:ext uri="{FF2B5EF4-FFF2-40B4-BE49-F238E27FC236}">
                        <a16:creationId xmlns:a16="http://schemas.microsoft.com/office/drawing/2014/main" id="{1F77D64F-903D-C439-E33A-74C03DDB3951}"/>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42" name="Tekstfelt 1841">
                    <a:extLst>
                      <a:ext uri="{FF2B5EF4-FFF2-40B4-BE49-F238E27FC236}">
                        <a16:creationId xmlns:a16="http://schemas.microsoft.com/office/drawing/2014/main" id="{0C2D584E-CF18-7571-E51F-D8D5BAAA1BC1}"/>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43" name="Tekstfelt 1842">
                    <a:extLst>
                      <a:ext uri="{FF2B5EF4-FFF2-40B4-BE49-F238E27FC236}">
                        <a16:creationId xmlns:a16="http://schemas.microsoft.com/office/drawing/2014/main" id="{79E2BDCA-FC51-A11C-BCC1-81AC38E8E5B8}"/>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44" name="Tekstfelt 1843">
                    <a:extLst>
                      <a:ext uri="{FF2B5EF4-FFF2-40B4-BE49-F238E27FC236}">
                        <a16:creationId xmlns:a16="http://schemas.microsoft.com/office/drawing/2014/main" id="{446F6259-40E7-BCCE-80D2-48232E9FACB2}"/>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45" name="Tekstfelt 1844">
                    <a:extLst>
                      <a:ext uri="{FF2B5EF4-FFF2-40B4-BE49-F238E27FC236}">
                        <a16:creationId xmlns:a16="http://schemas.microsoft.com/office/drawing/2014/main" id="{8373F2A3-ECE7-141D-3ADF-7F84AB1076D1}"/>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46" name="Tekstfelt 1845">
                    <a:extLst>
                      <a:ext uri="{FF2B5EF4-FFF2-40B4-BE49-F238E27FC236}">
                        <a16:creationId xmlns:a16="http://schemas.microsoft.com/office/drawing/2014/main" id="{7D0C41E8-DC11-E948-4363-A0C3DEE59858}"/>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47" name="Tekstfelt 1846">
                    <a:extLst>
                      <a:ext uri="{FF2B5EF4-FFF2-40B4-BE49-F238E27FC236}">
                        <a16:creationId xmlns:a16="http://schemas.microsoft.com/office/drawing/2014/main" id="{87419D6B-10B0-3D64-4312-51B65B366B2E}"/>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48" name="Tekstfelt 1847">
                    <a:extLst>
                      <a:ext uri="{FF2B5EF4-FFF2-40B4-BE49-F238E27FC236}">
                        <a16:creationId xmlns:a16="http://schemas.microsoft.com/office/drawing/2014/main" id="{9959A4E8-6262-F1A4-5850-3E14B692E4CE}"/>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49" name="Tekstfelt 1848">
                    <a:extLst>
                      <a:ext uri="{FF2B5EF4-FFF2-40B4-BE49-F238E27FC236}">
                        <a16:creationId xmlns:a16="http://schemas.microsoft.com/office/drawing/2014/main" id="{393BE50B-5D29-41AF-0D10-E9F04785CE4E}"/>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50" name="Tekstfelt 1849">
                    <a:extLst>
                      <a:ext uri="{FF2B5EF4-FFF2-40B4-BE49-F238E27FC236}">
                        <a16:creationId xmlns:a16="http://schemas.microsoft.com/office/drawing/2014/main" id="{2E527803-59CD-0A3A-3BFF-9AB03EA91A12}"/>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51" name="Tekstfelt 1850">
                    <a:extLst>
                      <a:ext uri="{FF2B5EF4-FFF2-40B4-BE49-F238E27FC236}">
                        <a16:creationId xmlns:a16="http://schemas.microsoft.com/office/drawing/2014/main" id="{48F33588-D632-B357-5B51-587F66CC75C1}"/>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52" name="Tekstfelt 1851">
                    <a:extLst>
                      <a:ext uri="{FF2B5EF4-FFF2-40B4-BE49-F238E27FC236}">
                        <a16:creationId xmlns:a16="http://schemas.microsoft.com/office/drawing/2014/main" id="{AA1563C9-448B-C572-AAA4-3D1A294EA2AD}"/>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53" name="Tekstfelt 1852">
                    <a:extLst>
                      <a:ext uri="{FF2B5EF4-FFF2-40B4-BE49-F238E27FC236}">
                        <a16:creationId xmlns:a16="http://schemas.microsoft.com/office/drawing/2014/main" id="{A8204B7D-C845-E4EE-E1E1-A413E1B6B589}"/>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54" name="Tekstfelt 1853">
                    <a:extLst>
                      <a:ext uri="{FF2B5EF4-FFF2-40B4-BE49-F238E27FC236}">
                        <a16:creationId xmlns:a16="http://schemas.microsoft.com/office/drawing/2014/main" id="{D2E24056-5B33-FDCB-246E-B9F5669628CE}"/>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55" name="Tekstfelt 1854">
                    <a:extLst>
                      <a:ext uri="{FF2B5EF4-FFF2-40B4-BE49-F238E27FC236}">
                        <a16:creationId xmlns:a16="http://schemas.microsoft.com/office/drawing/2014/main" id="{F5562A83-92D0-7473-5090-FE06758996D5}"/>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56" name="Tekstfelt 1855">
                    <a:extLst>
                      <a:ext uri="{FF2B5EF4-FFF2-40B4-BE49-F238E27FC236}">
                        <a16:creationId xmlns:a16="http://schemas.microsoft.com/office/drawing/2014/main" id="{27184B23-E5B2-FD70-C167-8FA2FC0DBB5A}"/>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57" name="Tekstfelt 1856">
                    <a:extLst>
                      <a:ext uri="{FF2B5EF4-FFF2-40B4-BE49-F238E27FC236}">
                        <a16:creationId xmlns:a16="http://schemas.microsoft.com/office/drawing/2014/main" id="{559E4AC3-EF54-A975-D7D7-A3CBD22A4E34}"/>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58" name="Tekstfelt 1857">
                    <a:extLst>
                      <a:ext uri="{FF2B5EF4-FFF2-40B4-BE49-F238E27FC236}">
                        <a16:creationId xmlns:a16="http://schemas.microsoft.com/office/drawing/2014/main" id="{09DD57B5-A7A5-2A25-E675-B4C475063BE9}"/>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59" name="Tekstfelt 1858">
                    <a:extLst>
                      <a:ext uri="{FF2B5EF4-FFF2-40B4-BE49-F238E27FC236}">
                        <a16:creationId xmlns:a16="http://schemas.microsoft.com/office/drawing/2014/main" id="{F8A9AB16-DC9C-AA46-29A4-CE66294D45B4}"/>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60" name="Tekstfelt 1859">
                    <a:extLst>
                      <a:ext uri="{FF2B5EF4-FFF2-40B4-BE49-F238E27FC236}">
                        <a16:creationId xmlns:a16="http://schemas.microsoft.com/office/drawing/2014/main" id="{D736C667-15E2-F7BE-148A-0C793EA00F2E}"/>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61" name="Tekstfelt 1860">
                    <a:extLst>
                      <a:ext uri="{FF2B5EF4-FFF2-40B4-BE49-F238E27FC236}">
                        <a16:creationId xmlns:a16="http://schemas.microsoft.com/office/drawing/2014/main" id="{3A03995D-FEDC-589A-DDD8-CA60E2814622}"/>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62" name="Tekstfelt 1861">
                    <a:extLst>
                      <a:ext uri="{FF2B5EF4-FFF2-40B4-BE49-F238E27FC236}">
                        <a16:creationId xmlns:a16="http://schemas.microsoft.com/office/drawing/2014/main" id="{CA562E5E-D96D-4576-C088-6FE1107338B0}"/>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63" name="Tekstfelt 1862">
                    <a:extLst>
                      <a:ext uri="{FF2B5EF4-FFF2-40B4-BE49-F238E27FC236}">
                        <a16:creationId xmlns:a16="http://schemas.microsoft.com/office/drawing/2014/main" id="{731E636B-1F25-7CAC-77E7-1A9C04C95D2E}"/>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864" name="Tekstfelt 1863">
                    <a:extLst>
                      <a:ext uri="{FF2B5EF4-FFF2-40B4-BE49-F238E27FC236}">
                        <a16:creationId xmlns:a16="http://schemas.microsoft.com/office/drawing/2014/main" id="{BEAA30A4-C34B-73F0-E6AF-D0B3B53ADF7A}"/>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865" name="Tekstfelt 1864">
                    <a:extLst>
                      <a:ext uri="{FF2B5EF4-FFF2-40B4-BE49-F238E27FC236}">
                        <a16:creationId xmlns:a16="http://schemas.microsoft.com/office/drawing/2014/main" id="{585D4C26-5CC1-A7FB-4615-E6557B0A8201}"/>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866" name="Tekstfelt 1865">
                    <a:extLst>
                      <a:ext uri="{FF2B5EF4-FFF2-40B4-BE49-F238E27FC236}">
                        <a16:creationId xmlns:a16="http://schemas.microsoft.com/office/drawing/2014/main" id="{F30D94BE-F859-60B0-37F7-61A44489D97E}"/>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34" name="Tekstfelt 1833">
                  <a:extLst>
                    <a:ext uri="{FF2B5EF4-FFF2-40B4-BE49-F238E27FC236}">
                      <a16:creationId xmlns:a16="http://schemas.microsoft.com/office/drawing/2014/main" id="{AC6DD9C1-57AA-BF71-94B6-37BD4C3ACEB6}"/>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35" name="Tekstfelt 1834">
                  <a:extLst>
                    <a:ext uri="{FF2B5EF4-FFF2-40B4-BE49-F238E27FC236}">
                      <a16:creationId xmlns:a16="http://schemas.microsoft.com/office/drawing/2014/main" id="{5FB68937-8858-7A36-9860-F171024190EB}"/>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36" name="Tekstfelt 1835">
                  <a:extLst>
                    <a:ext uri="{FF2B5EF4-FFF2-40B4-BE49-F238E27FC236}">
                      <a16:creationId xmlns:a16="http://schemas.microsoft.com/office/drawing/2014/main" id="{B2F3E2DA-23B6-FFAD-1077-72CAE8AE524B}"/>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grpSp>
          <p:nvGrpSpPr>
            <p:cNvPr id="1639" name="Gruppe 1638">
              <a:extLst>
                <a:ext uri="{FF2B5EF4-FFF2-40B4-BE49-F238E27FC236}">
                  <a16:creationId xmlns:a16="http://schemas.microsoft.com/office/drawing/2014/main" id="{878B5CA4-2DAF-76A8-85EC-3745F543148F}"/>
                </a:ext>
              </a:extLst>
            </p:cNvPr>
            <p:cNvGrpSpPr/>
            <p:nvPr/>
          </p:nvGrpSpPr>
          <p:grpSpPr>
            <a:xfrm>
              <a:off x="5963854" y="1104575"/>
              <a:ext cx="370381" cy="4993054"/>
              <a:chOff x="2872610" y="306025"/>
              <a:chExt cx="370381" cy="4993054"/>
            </a:xfrm>
          </p:grpSpPr>
          <p:grpSp>
            <p:nvGrpSpPr>
              <p:cNvPr id="1792" name="Gruppe 1791">
                <a:extLst>
                  <a:ext uri="{FF2B5EF4-FFF2-40B4-BE49-F238E27FC236}">
                    <a16:creationId xmlns:a16="http://schemas.microsoft.com/office/drawing/2014/main" id="{16482B0E-BD64-F25D-9B98-E2829028404B}"/>
                  </a:ext>
                </a:extLst>
              </p:cNvPr>
              <p:cNvGrpSpPr/>
              <p:nvPr/>
            </p:nvGrpSpPr>
            <p:grpSpPr>
              <a:xfrm>
                <a:off x="2872610" y="306025"/>
                <a:ext cx="370381" cy="4993054"/>
                <a:chOff x="3456275" y="891802"/>
                <a:chExt cx="370381" cy="4993054"/>
              </a:xfrm>
            </p:grpSpPr>
            <p:sp>
              <p:nvSpPr>
                <p:cNvPr id="1794" name="Tekstfelt 1793">
                  <a:extLst>
                    <a:ext uri="{FF2B5EF4-FFF2-40B4-BE49-F238E27FC236}">
                      <a16:creationId xmlns:a16="http://schemas.microsoft.com/office/drawing/2014/main" id="{5E91682B-0CB6-CA2C-048A-1C2AE25C84CC}"/>
                    </a:ext>
                  </a:extLst>
                </p:cNvPr>
                <p:cNvSpPr txBox="1"/>
                <p:nvPr/>
              </p:nvSpPr>
              <p:spPr>
                <a:xfrm>
                  <a:off x="3456275" y="891802"/>
                  <a:ext cx="348172" cy="215444"/>
                </a:xfrm>
                <a:prstGeom prst="rect">
                  <a:avLst/>
                </a:prstGeom>
                <a:noFill/>
              </p:spPr>
              <p:txBody>
                <a:bodyPr wrap="none" rtlCol="0">
                  <a:spAutoFit/>
                </a:bodyPr>
                <a:lstStyle/>
                <a:p>
                  <a:r>
                    <a:rPr lang="da-DK" sz="800" dirty="0"/>
                    <a:t>229</a:t>
                  </a:r>
                </a:p>
              </p:txBody>
            </p:sp>
            <p:sp>
              <p:nvSpPr>
                <p:cNvPr id="1795" name="Tekstfelt 1794">
                  <a:extLst>
                    <a:ext uri="{FF2B5EF4-FFF2-40B4-BE49-F238E27FC236}">
                      <a16:creationId xmlns:a16="http://schemas.microsoft.com/office/drawing/2014/main" id="{E3FA66D0-E7B9-50E1-FD9A-2BAAA3F1573F}"/>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96" name="Tekstfelt 1795">
                  <a:extLst>
                    <a:ext uri="{FF2B5EF4-FFF2-40B4-BE49-F238E27FC236}">
                      <a16:creationId xmlns:a16="http://schemas.microsoft.com/office/drawing/2014/main" id="{3C8D0918-30EA-E9C9-75BB-0D92A609E71D}"/>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97" name="Tekstfelt 1796">
                  <a:extLst>
                    <a:ext uri="{FF2B5EF4-FFF2-40B4-BE49-F238E27FC236}">
                      <a16:creationId xmlns:a16="http://schemas.microsoft.com/office/drawing/2014/main" id="{EC67E895-6DC3-F886-EBFD-D982724B99BB}"/>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98" name="Tekstfelt 1797">
                  <a:extLst>
                    <a:ext uri="{FF2B5EF4-FFF2-40B4-BE49-F238E27FC236}">
                      <a16:creationId xmlns:a16="http://schemas.microsoft.com/office/drawing/2014/main" id="{09542078-0E44-CEB2-425A-0AE67DB64C45}"/>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99" name="Tekstfelt 1798">
                  <a:extLst>
                    <a:ext uri="{FF2B5EF4-FFF2-40B4-BE49-F238E27FC236}">
                      <a16:creationId xmlns:a16="http://schemas.microsoft.com/office/drawing/2014/main" id="{6C8E387D-F75F-AEE2-CE3B-6434B201890B}"/>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800" name="Tekstfelt 1799">
                  <a:extLst>
                    <a:ext uri="{FF2B5EF4-FFF2-40B4-BE49-F238E27FC236}">
                      <a16:creationId xmlns:a16="http://schemas.microsoft.com/office/drawing/2014/main" id="{7CBF29D7-0835-BFE5-6222-6CE83119AA0A}"/>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801" name="Tekstfelt 1800">
                  <a:extLst>
                    <a:ext uri="{FF2B5EF4-FFF2-40B4-BE49-F238E27FC236}">
                      <a16:creationId xmlns:a16="http://schemas.microsoft.com/office/drawing/2014/main" id="{EB979BE7-F7DE-E053-DF1A-7E8ADFC317D0}"/>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802" name="Tekstfelt 1801">
                  <a:extLst>
                    <a:ext uri="{FF2B5EF4-FFF2-40B4-BE49-F238E27FC236}">
                      <a16:creationId xmlns:a16="http://schemas.microsoft.com/office/drawing/2014/main" id="{2B4971DA-C145-63FB-D867-D48567E4D143}"/>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803" name="Tekstfelt 1802">
                  <a:extLst>
                    <a:ext uri="{FF2B5EF4-FFF2-40B4-BE49-F238E27FC236}">
                      <a16:creationId xmlns:a16="http://schemas.microsoft.com/office/drawing/2014/main" id="{67B917EC-2114-6F48-15E4-DC31D9C8ADE8}"/>
                    </a:ext>
                  </a:extLst>
                </p:cNvPr>
                <p:cNvSpPr txBox="1"/>
                <p:nvPr/>
              </p:nvSpPr>
              <p:spPr>
                <a:xfrm>
                  <a:off x="3478484" y="5669412"/>
                  <a:ext cx="348172" cy="215444"/>
                </a:xfrm>
                <a:prstGeom prst="rect">
                  <a:avLst/>
                </a:prstGeom>
                <a:noFill/>
              </p:spPr>
              <p:txBody>
                <a:bodyPr wrap="none" rtlCol="0">
                  <a:spAutoFit/>
                </a:bodyPr>
                <a:lstStyle/>
                <a:p>
                  <a:r>
                    <a:rPr lang="da-DK" sz="800" dirty="0"/>
                    <a:t>218</a:t>
                  </a:r>
                </a:p>
              </p:txBody>
            </p:sp>
            <p:sp>
              <p:nvSpPr>
                <p:cNvPr id="1804" name="Tekstfelt 1803">
                  <a:extLst>
                    <a:ext uri="{FF2B5EF4-FFF2-40B4-BE49-F238E27FC236}">
                      <a16:creationId xmlns:a16="http://schemas.microsoft.com/office/drawing/2014/main" id="{D483627E-3D5B-FD79-3D3F-E16564D18A1C}"/>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93" name="Tekstfelt 1792">
                <a:extLst>
                  <a:ext uri="{FF2B5EF4-FFF2-40B4-BE49-F238E27FC236}">
                    <a16:creationId xmlns:a16="http://schemas.microsoft.com/office/drawing/2014/main" id="{66369D37-59A8-5F54-5354-8D954AA76073}"/>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0" name="Gruppe 1639">
              <a:extLst>
                <a:ext uri="{FF2B5EF4-FFF2-40B4-BE49-F238E27FC236}">
                  <a16:creationId xmlns:a16="http://schemas.microsoft.com/office/drawing/2014/main" id="{1B32DFEB-DE0C-8F39-E0D0-608B49345304}"/>
                </a:ext>
              </a:extLst>
            </p:cNvPr>
            <p:cNvGrpSpPr/>
            <p:nvPr/>
          </p:nvGrpSpPr>
          <p:grpSpPr>
            <a:xfrm>
              <a:off x="5539997" y="1121144"/>
              <a:ext cx="367348" cy="4968599"/>
              <a:chOff x="2884750" y="735002"/>
              <a:chExt cx="367348" cy="4968599"/>
            </a:xfrm>
          </p:grpSpPr>
          <p:grpSp>
            <p:nvGrpSpPr>
              <p:cNvPr id="1779" name="Gruppe 1778">
                <a:extLst>
                  <a:ext uri="{FF2B5EF4-FFF2-40B4-BE49-F238E27FC236}">
                    <a16:creationId xmlns:a16="http://schemas.microsoft.com/office/drawing/2014/main" id="{63A3BDE6-1B3E-104D-D2DC-7E9111648A92}"/>
                  </a:ext>
                </a:extLst>
              </p:cNvPr>
              <p:cNvGrpSpPr/>
              <p:nvPr/>
            </p:nvGrpSpPr>
            <p:grpSpPr>
              <a:xfrm>
                <a:off x="2884750" y="1168460"/>
                <a:ext cx="367348" cy="4535141"/>
                <a:chOff x="3468415" y="1754237"/>
                <a:chExt cx="367348" cy="4535141"/>
              </a:xfrm>
            </p:grpSpPr>
            <p:sp>
              <p:nvSpPr>
                <p:cNvPr id="1781" name="Tekstfelt 1780">
                  <a:extLst>
                    <a:ext uri="{FF2B5EF4-FFF2-40B4-BE49-F238E27FC236}">
                      <a16:creationId xmlns:a16="http://schemas.microsoft.com/office/drawing/2014/main" id="{1A2E5884-D290-B6B9-C073-8D16459A6535}"/>
                    </a:ext>
                  </a:extLst>
                </p:cNvPr>
                <p:cNvSpPr txBox="1"/>
                <p:nvPr/>
              </p:nvSpPr>
              <p:spPr>
                <a:xfrm>
                  <a:off x="3487591" y="6073934"/>
                  <a:ext cx="348172" cy="215444"/>
                </a:xfrm>
                <a:prstGeom prst="rect">
                  <a:avLst/>
                </a:prstGeom>
                <a:noFill/>
              </p:spPr>
              <p:txBody>
                <a:bodyPr wrap="none" rtlCol="0">
                  <a:spAutoFit/>
                </a:bodyPr>
                <a:lstStyle/>
                <a:p>
                  <a:r>
                    <a:rPr lang="da-DK" sz="800" dirty="0"/>
                    <a:t>229</a:t>
                  </a:r>
                </a:p>
              </p:txBody>
            </p:sp>
            <p:sp>
              <p:nvSpPr>
                <p:cNvPr id="1782" name="Tekstfelt 1781">
                  <a:extLst>
                    <a:ext uri="{FF2B5EF4-FFF2-40B4-BE49-F238E27FC236}">
                      <a16:creationId xmlns:a16="http://schemas.microsoft.com/office/drawing/2014/main" id="{EAD4E695-39E2-DA51-E97B-EE7B3F1CA646}"/>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83" name="Tekstfelt 1782">
                  <a:extLst>
                    <a:ext uri="{FF2B5EF4-FFF2-40B4-BE49-F238E27FC236}">
                      <a16:creationId xmlns:a16="http://schemas.microsoft.com/office/drawing/2014/main" id="{04C1EB2C-F71E-3B16-972C-258A2F358117}"/>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84" name="Tekstfelt 1783">
                  <a:extLst>
                    <a:ext uri="{FF2B5EF4-FFF2-40B4-BE49-F238E27FC236}">
                      <a16:creationId xmlns:a16="http://schemas.microsoft.com/office/drawing/2014/main" id="{522DC842-2181-29DE-F8DA-1B53D17D52CA}"/>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85" name="Tekstfelt 1784">
                  <a:extLst>
                    <a:ext uri="{FF2B5EF4-FFF2-40B4-BE49-F238E27FC236}">
                      <a16:creationId xmlns:a16="http://schemas.microsoft.com/office/drawing/2014/main" id="{26AAA3AB-5E43-0B26-4DC1-9B6937D50A90}"/>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86" name="Tekstfelt 1785">
                  <a:extLst>
                    <a:ext uri="{FF2B5EF4-FFF2-40B4-BE49-F238E27FC236}">
                      <a16:creationId xmlns:a16="http://schemas.microsoft.com/office/drawing/2014/main" id="{E995D813-5712-AD69-E229-2D7AF5318E8A}"/>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87" name="Tekstfelt 1786">
                  <a:extLst>
                    <a:ext uri="{FF2B5EF4-FFF2-40B4-BE49-F238E27FC236}">
                      <a16:creationId xmlns:a16="http://schemas.microsoft.com/office/drawing/2014/main" id="{CC979EA6-23A6-3598-BFCF-7151BBAF55E1}"/>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88" name="Tekstfelt 1787">
                  <a:extLst>
                    <a:ext uri="{FF2B5EF4-FFF2-40B4-BE49-F238E27FC236}">
                      <a16:creationId xmlns:a16="http://schemas.microsoft.com/office/drawing/2014/main" id="{8701EC6F-9C01-6DD6-F760-772A83BD9484}"/>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89" name="Tekstfelt 1788">
                  <a:extLst>
                    <a:ext uri="{FF2B5EF4-FFF2-40B4-BE49-F238E27FC236}">
                      <a16:creationId xmlns:a16="http://schemas.microsoft.com/office/drawing/2014/main" id="{F8615A9C-1401-84DA-6A56-7D363B18E02A}"/>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90" name="Tekstfelt 1789">
                  <a:extLst>
                    <a:ext uri="{FF2B5EF4-FFF2-40B4-BE49-F238E27FC236}">
                      <a16:creationId xmlns:a16="http://schemas.microsoft.com/office/drawing/2014/main" id="{9FE5536E-A59A-428E-FC67-485B219D5B92}"/>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91" name="Tekstfelt 1790">
                  <a:extLst>
                    <a:ext uri="{FF2B5EF4-FFF2-40B4-BE49-F238E27FC236}">
                      <a16:creationId xmlns:a16="http://schemas.microsoft.com/office/drawing/2014/main" id="{640DC8BC-0BE5-21E1-7D4F-0279105412DE}"/>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80" name="Tekstfelt 1779">
                <a:extLst>
                  <a:ext uri="{FF2B5EF4-FFF2-40B4-BE49-F238E27FC236}">
                    <a16:creationId xmlns:a16="http://schemas.microsoft.com/office/drawing/2014/main" id="{8C2D14F5-57DF-EC9F-D90E-3B2B8F2C6066}"/>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1" name="Gruppe 1640">
              <a:extLst>
                <a:ext uri="{FF2B5EF4-FFF2-40B4-BE49-F238E27FC236}">
                  <a16:creationId xmlns:a16="http://schemas.microsoft.com/office/drawing/2014/main" id="{28B25034-D6BF-3F3B-0FA0-9D4E696FBA39}"/>
                </a:ext>
              </a:extLst>
            </p:cNvPr>
            <p:cNvGrpSpPr/>
            <p:nvPr/>
          </p:nvGrpSpPr>
          <p:grpSpPr>
            <a:xfrm>
              <a:off x="4671957" y="1121816"/>
              <a:ext cx="368493" cy="4975623"/>
              <a:chOff x="2884750" y="1599890"/>
              <a:chExt cx="368493" cy="4975623"/>
            </a:xfrm>
          </p:grpSpPr>
          <p:grpSp>
            <p:nvGrpSpPr>
              <p:cNvPr id="1766" name="Gruppe 1765">
                <a:extLst>
                  <a:ext uri="{FF2B5EF4-FFF2-40B4-BE49-F238E27FC236}">
                    <a16:creationId xmlns:a16="http://schemas.microsoft.com/office/drawing/2014/main" id="{D8F5EEA3-24CF-307E-5C9C-ECD4FE11402C}"/>
                  </a:ext>
                </a:extLst>
              </p:cNvPr>
              <p:cNvGrpSpPr/>
              <p:nvPr/>
            </p:nvGrpSpPr>
            <p:grpSpPr>
              <a:xfrm>
                <a:off x="2884750" y="1599890"/>
                <a:ext cx="367348" cy="4975623"/>
                <a:chOff x="3468415" y="2185667"/>
                <a:chExt cx="367348" cy="4975623"/>
              </a:xfrm>
            </p:grpSpPr>
            <p:sp>
              <p:nvSpPr>
                <p:cNvPr id="1768" name="Tekstfelt 1767">
                  <a:extLst>
                    <a:ext uri="{FF2B5EF4-FFF2-40B4-BE49-F238E27FC236}">
                      <a16:creationId xmlns:a16="http://schemas.microsoft.com/office/drawing/2014/main" id="{035EDC65-361D-C6C7-44C2-A01B9D26DAA3}"/>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69" name="Tekstfelt 1768">
                  <a:extLst>
                    <a:ext uri="{FF2B5EF4-FFF2-40B4-BE49-F238E27FC236}">
                      <a16:creationId xmlns:a16="http://schemas.microsoft.com/office/drawing/2014/main" id="{B305129F-A24B-BC20-96F3-D6724B9698CB}"/>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70" name="Tekstfelt 1769">
                  <a:extLst>
                    <a:ext uri="{FF2B5EF4-FFF2-40B4-BE49-F238E27FC236}">
                      <a16:creationId xmlns:a16="http://schemas.microsoft.com/office/drawing/2014/main" id="{D41A097C-6316-6ADE-F546-5F46B59815EB}"/>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71" name="Tekstfelt 1770">
                  <a:extLst>
                    <a:ext uri="{FF2B5EF4-FFF2-40B4-BE49-F238E27FC236}">
                      <a16:creationId xmlns:a16="http://schemas.microsoft.com/office/drawing/2014/main" id="{68A7B800-A266-08AF-8E10-EF87C7849A24}"/>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72" name="Tekstfelt 1771">
                  <a:extLst>
                    <a:ext uri="{FF2B5EF4-FFF2-40B4-BE49-F238E27FC236}">
                      <a16:creationId xmlns:a16="http://schemas.microsoft.com/office/drawing/2014/main" id="{A3F6D515-7F4B-E61A-33B1-0C897E7BF96B}"/>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73" name="Tekstfelt 1772">
                  <a:extLst>
                    <a:ext uri="{FF2B5EF4-FFF2-40B4-BE49-F238E27FC236}">
                      <a16:creationId xmlns:a16="http://schemas.microsoft.com/office/drawing/2014/main" id="{1C50CCCC-6272-0614-09BE-9B3113D2B5CD}"/>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74" name="Tekstfelt 1773">
                  <a:extLst>
                    <a:ext uri="{FF2B5EF4-FFF2-40B4-BE49-F238E27FC236}">
                      <a16:creationId xmlns:a16="http://schemas.microsoft.com/office/drawing/2014/main" id="{E84F26FC-461B-8C2E-A155-2343C1A5410D}"/>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75" name="Tekstfelt 1774">
                  <a:extLst>
                    <a:ext uri="{FF2B5EF4-FFF2-40B4-BE49-F238E27FC236}">
                      <a16:creationId xmlns:a16="http://schemas.microsoft.com/office/drawing/2014/main" id="{80352049-E3E6-E633-279D-96E044562A51}"/>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76" name="Tekstfelt 1775">
                  <a:extLst>
                    <a:ext uri="{FF2B5EF4-FFF2-40B4-BE49-F238E27FC236}">
                      <a16:creationId xmlns:a16="http://schemas.microsoft.com/office/drawing/2014/main" id="{19404381-F56E-F21B-9DF0-B45B4B9B38D5}"/>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77" name="Tekstfelt 1776">
                  <a:extLst>
                    <a:ext uri="{FF2B5EF4-FFF2-40B4-BE49-F238E27FC236}">
                      <a16:creationId xmlns:a16="http://schemas.microsoft.com/office/drawing/2014/main" id="{27089333-4294-58DC-7642-2846E557E2DA}"/>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78" name="Tekstfelt 1777">
                  <a:extLst>
                    <a:ext uri="{FF2B5EF4-FFF2-40B4-BE49-F238E27FC236}">
                      <a16:creationId xmlns:a16="http://schemas.microsoft.com/office/drawing/2014/main" id="{9D53DDB4-52BF-A737-A38B-ACF7782B5ACB}"/>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67" name="Tekstfelt 1766">
                <a:extLst>
                  <a:ext uri="{FF2B5EF4-FFF2-40B4-BE49-F238E27FC236}">
                    <a16:creationId xmlns:a16="http://schemas.microsoft.com/office/drawing/2014/main" id="{2A16D6F5-0505-F01E-CA65-01F0479CE8BF}"/>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2" name="Gruppe 1641">
              <a:extLst>
                <a:ext uri="{FF2B5EF4-FFF2-40B4-BE49-F238E27FC236}">
                  <a16:creationId xmlns:a16="http://schemas.microsoft.com/office/drawing/2014/main" id="{4DB42B4A-7CC7-4D70-CAEE-59055E2C4F0B}"/>
                </a:ext>
              </a:extLst>
            </p:cNvPr>
            <p:cNvGrpSpPr/>
            <p:nvPr/>
          </p:nvGrpSpPr>
          <p:grpSpPr>
            <a:xfrm>
              <a:off x="4246971" y="1119665"/>
              <a:ext cx="368493" cy="4977333"/>
              <a:chOff x="2884750" y="2033560"/>
              <a:chExt cx="368493" cy="4977333"/>
            </a:xfrm>
          </p:grpSpPr>
          <p:grpSp>
            <p:nvGrpSpPr>
              <p:cNvPr id="1753" name="Gruppe 1752">
                <a:extLst>
                  <a:ext uri="{FF2B5EF4-FFF2-40B4-BE49-F238E27FC236}">
                    <a16:creationId xmlns:a16="http://schemas.microsoft.com/office/drawing/2014/main" id="{E9A052B5-90B8-E3BF-E03F-76E1EC7B6CD2}"/>
                  </a:ext>
                </a:extLst>
              </p:cNvPr>
              <p:cNvGrpSpPr/>
              <p:nvPr/>
            </p:nvGrpSpPr>
            <p:grpSpPr>
              <a:xfrm>
                <a:off x="2884750" y="2033560"/>
                <a:ext cx="367348" cy="4977333"/>
                <a:chOff x="3468415" y="2619337"/>
                <a:chExt cx="367348" cy="4977333"/>
              </a:xfrm>
            </p:grpSpPr>
            <p:sp>
              <p:nvSpPr>
                <p:cNvPr id="1755" name="Tekstfelt 1754">
                  <a:extLst>
                    <a:ext uri="{FF2B5EF4-FFF2-40B4-BE49-F238E27FC236}">
                      <a16:creationId xmlns:a16="http://schemas.microsoft.com/office/drawing/2014/main" id="{0E432345-EC9A-2BBD-25FE-1AE939430767}"/>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56" name="Tekstfelt 1755">
                  <a:extLst>
                    <a:ext uri="{FF2B5EF4-FFF2-40B4-BE49-F238E27FC236}">
                      <a16:creationId xmlns:a16="http://schemas.microsoft.com/office/drawing/2014/main" id="{6D20ED7E-9E17-C452-B9B0-420FD8B42A8D}"/>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57" name="Tekstfelt 1756">
                  <a:extLst>
                    <a:ext uri="{FF2B5EF4-FFF2-40B4-BE49-F238E27FC236}">
                      <a16:creationId xmlns:a16="http://schemas.microsoft.com/office/drawing/2014/main" id="{526F4208-9FD7-AC48-D220-B31F5F270ACB}"/>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58" name="Tekstfelt 1757">
                  <a:extLst>
                    <a:ext uri="{FF2B5EF4-FFF2-40B4-BE49-F238E27FC236}">
                      <a16:creationId xmlns:a16="http://schemas.microsoft.com/office/drawing/2014/main" id="{B14D4124-AAF5-94EB-BEF3-F3DFDDD9E4FE}"/>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59" name="Tekstfelt 1758">
                  <a:extLst>
                    <a:ext uri="{FF2B5EF4-FFF2-40B4-BE49-F238E27FC236}">
                      <a16:creationId xmlns:a16="http://schemas.microsoft.com/office/drawing/2014/main" id="{ED383CF8-C071-986C-9E4D-7B48CD3AFA3B}"/>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60" name="Tekstfelt 1759">
                  <a:extLst>
                    <a:ext uri="{FF2B5EF4-FFF2-40B4-BE49-F238E27FC236}">
                      <a16:creationId xmlns:a16="http://schemas.microsoft.com/office/drawing/2014/main" id="{29491F03-0176-C5B3-31A7-EC1F2B4FBFAE}"/>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61" name="Tekstfelt 1760">
                  <a:extLst>
                    <a:ext uri="{FF2B5EF4-FFF2-40B4-BE49-F238E27FC236}">
                      <a16:creationId xmlns:a16="http://schemas.microsoft.com/office/drawing/2014/main" id="{2D3D38C1-7865-B70B-F38C-0A27799B01C9}"/>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62" name="Tekstfelt 1761">
                  <a:extLst>
                    <a:ext uri="{FF2B5EF4-FFF2-40B4-BE49-F238E27FC236}">
                      <a16:creationId xmlns:a16="http://schemas.microsoft.com/office/drawing/2014/main" id="{688A8C96-A22D-7059-7552-B14C7B075DAB}"/>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63" name="Tekstfelt 1762">
                  <a:extLst>
                    <a:ext uri="{FF2B5EF4-FFF2-40B4-BE49-F238E27FC236}">
                      <a16:creationId xmlns:a16="http://schemas.microsoft.com/office/drawing/2014/main" id="{6E993D5F-FEF4-277A-09F1-816DEB7B681B}"/>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64" name="Tekstfelt 1763">
                  <a:extLst>
                    <a:ext uri="{FF2B5EF4-FFF2-40B4-BE49-F238E27FC236}">
                      <a16:creationId xmlns:a16="http://schemas.microsoft.com/office/drawing/2014/main" id="{5A808469-BD44-C534-71F4-56ADE32EF582}"/>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65" name="Tekstfelt 1764">
                  <a:extLst>
                    <a:ext uri="{FF2B5EF4-FFF2-40B4-BE49-F238E27FC236}">
                      <a16:creationId xmlns:a16="http://schemas.microsoft.com/office/drawing/2014/main" id="{A51B5B54-EA64-403B-D25E-13E2EE6F4914}"/>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54" name="Tekstfelt 1753">
                <a:extLst>
                  <a:ext uri="{FF2B5EF4-FFF2-40B4-BE49-F238E27FC236}">
                    <a16:creationId xmlns:a16="http://schemas.microsoft.com/office/drawing/2014/main" id="{21D75DB2-8280-DE07-8E78-B082B2D33FB6}"/>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3" name="Gruppe 1642">
              <a:extLst>
                <a:ext uri="{FF2B5EF4-FFF2-40B4-BE49-F238E27FC236}">
                  <a16:creationId xmlns:a16="http://schemas.microsoft.com/office/drawing/2014/main" id="{C4D32DBE-ADCE-C96C-E16A-DB1A42B90632}"/>
                </a:ext>
              </a:extLst>
            </p:cNvPr>
            <p:cNvGrpSpPr/>
            <p:nvPr/>
          </p:nvGrpSpPr>
          <p:grpSpPr>
            <a:xfrm>
              <a:off x="3805124" y="1117111"/>
              <a:ext cx="369796" cy="4983796"/>
              <a:chOff x="2884750" y="2468352"/>
              <a:chExt cx="369796" cy="4983796"/>
            </a:xfrm>
          </p:grpSpPr>
          <p:grpSp>
            <p:nvGrpSpPr>
              <p:cNvPr id="1740" name="Gruppe 1739">
                <a:extLst>
                  <a:ext uri="{FF2B5EF4-FFF2-40B4-BE49-F238E27FC236}">
                    <a16:creationId xmlns:a16="http://schemas.microsoft.com/office/drawing/2014/main" id="{108A9A46-8FE7-4CCD-E0E9-C201CF1D6EA8}"/>
                  </a:ext>
                </a:extLst>
              </p:cNvPr>
              <p:cNvGrpSpPr/>
              <p:nvPr/>
            </p:nvGrpSpPr>
            <p:grpSpPr>
              <a:xfrm>
                <a:off x="2884750" y="2468352"/>
                <a:ext cx="369796" cy="4983796"/>
                <a:chOff x="3468415" y="3054129"/>
                <a:chExt cx="369796" cy="4983796"/>
              </a:xfrm>
            </p:grpSpPr>
            <p:sp>
              <p:nvSpPr>
                <p:cNvPr id="1742" name="Tekstfelt 1741">
                  <a:extLst>
                    <a:ext uri="{FF2B5EF4-FFF2-40B4-BE49-F238E27FC236}">
                      <a16:creationId xmlns:a16="http://schemas.microsoft.com/office/drawing/2014/main" id="{61C146CC-D044-39B6-DD61-DF0A1784C1F8}"/>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43" name="Tekstfelt 1742">
                  <a:extLst>
                    <a:ext uri="{FF2B5EF4-FFF2-40B4-BE49-F238E27FC236}">
                      <a16:creationId xmlns:a16="http://schemas.microsoft.com/office/drawing/2014/main" id="{59744CDE-0BAF-3EA4-F7CD-19BC372AD010}"/>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44" name="Tekstfelt 1743">
                  <a:extLst>
                    <a:ext uri="{FF2B5EF4-FFF2-40B4-BE49-F238E27FC236}">
                      <a16:creationId xmlns:a16="http://schemas.microsoft.com/office/drawing/2014/main" id="{471C3A2B-8E1F-935A-2193-E9E141A955F3}"/>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45" name="Tekstfelt 1744">
                  <a:extLst>
                    <a:ext uri="{FF2B5EF4-FFF2-40B4-BE49-F238E27FC236}">
                      <a16:creationId xmlns:a16="http://schemas.microsoft.com/office/drawing/2014/main" id="{40D31C85-B38C-D58C-C037-086141B7A225}"/>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46" name="Tekstfelt 1745">
                  <a:extLst>
                    <a:ext uri="{FF2B5EF4-FFF2-40B4-BE49-F238E27FC236}">
                      <a16:creationId xmlns:a16="http://schemas.microsoft.com/office/drawing/2014/main" id="{E47D7031-06DC-ABD1-9CD2-58E3E29DCE6E}"/>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47" name="Tekstfelt 1746">
                  <a:extLst>
                    <a:ext uri="{FF2B5EF4-FFF2-40B4-BE49-F238E27FC236}">
                      <a16:creationId xmlns:a16="http://schemas.microsoft.com/office/drawing/2014/main" id="{10CCED63-A5FB-AC67-251D-1D08D0BE2FEC}"/>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48" name="Tekstfelt 1747">
                  <a:extLst>
                    <a:ext uri="{FF2B5EF4-FFF2-40B4-BE49-F238E27FC236}">
                      <a16:creationId xmlns:a16="http://schemas.microsoft.com/office/drawing/2014/main" id="{C775BE92-F882-E5E7-0FB6-890C2FFA90CC}"/>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49" name="Tekstfelt 1748">
                  <a:extLst>
                    <a:ext uri="{FF2B5EF4-FFF2-40B4-BE49-F238E27FC236}">
                      <a16:creationId xmlns:a16="http://schemas.microsoft.com/office/drawing/2014/main" id="{CAA7AB63-4FDE-62C5-4742-2B260C36747C}"/>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50" name="Tekstfelt 1749">
                  <a:extLst>
                    <a:ext uri="{FF2B5EF4-FFF2-40B4-BE49-F238E27FC236}">
                      <a16:creationId xmlns:a16="http://schemas.microsoft.com/office/drawing/2014/main" id="{EBE7C05C-7121-C697-F8B1-A2037AFBEF7E}"/>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51" name="Tekstfelt 1750">
                  <a:extLst>
                    <a:ext uri="{FF2B5EF4-FFF2-40B4-BE49-F238E27FC236}">
                      <a16:creationId xmlns:a16="http://schemas.microsoft.com/office/drawing/2014/main" id="{6ED0398C-C9CB-30DD-253D-935B7D6C4BD9}"/>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52" name="Tekstfelt 1751">
                  <a:extLst>
                    <a:ext uri="{FF2B5EF4-FFF2-40B4-BE49-F238E27FC236}">
                      <a16:creationId xmlns:a16="http://schemas.microsoft.com/office/drawing/2014/main" id="{B9B53CB6-6D1B-55A7-1ACD-5BA21BEFBCE1}"/>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41" name="Tekstfelt 1740">
                <a:extLst>
                  <a:ext uri="{FF2B5EF4-FFF2-40B4-BE49-F238E27FC236}">
                    <a16:creationId xmlns:a16="http://schemas.microsoft.com/office/drawing/2014/main" id="{DF9B51EF-3A39-B0EA-2F5D-A350A610B349}"/>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4" name="Gruppe 1643">
              <a:extLst>
                <a:ext uri="{FF2B5EF4-FFF2-40B4-BE49-F238E27FC236}">
                  <a16:creationId xmlns:a16="http://schemas.microsoft.com/office/drawing/2014/main" id="{6877A346-DB86-9532-68AE-07205AFA69F4}"/>
                </a:ext>
              </a:extLst>
            </p:cNvPr>
            <p:cNvGrpSpPr/>
            <p:nvPr/>
          </p:nvGrpSpPr>
          <p:grpSpPr>
            <a:xfrm>
              <a:off x="3380676" y="1113679"/>
              <a:ext cx="368678" cy="4985735"/>
              <a:chOff x="2885868" y="2899782"/>
              <a:chExt cx="368678" cy="4985735"/>
            </a:xfrm>
          </p:grpSpPr>
          <p:grpSp>
            <p:nvGrpSpPr>
              <p:cNvPr id="1727" name="Gruppe 1726">
                <a:extLst>
                  <a:ext uri="{FF2B5EF4-FFF2-40B4-BE49-F238E27FC236}">
                    <a16:creationId xmlns:a16="http://schemas.microsoft.com/office/drawing/2014/main" id="{D9344BC7-141F-07E2-C0AF-3384BB6EF8BC}"/>
                  </a:ext>
                </a:extLst>
              </p:cNvPr>
              <p:cNvGrpSpPr/>
              <p:nvPr/>
            </p:nvGrpSpPr>
            <p:grpSpPr>
              <a:xfrm>
                <a:off x="2885868" y="2899782"/>
                <a:ext cx="368678" cy="4985735"/>
                <a:chOff x="3469533" y="3485559"/>
                <a:chExt cx="368678" cy="4985735"/>
              </a:xfrm>
            </p:grpSpPr>
            <p:sp>
              <p:nvSpPr>
                <p:cNvPr id="1729" name="Tekstfelt 1728">
                  <a:extLst>
                    <a:ext uri="{FF2B5EF4-FFF2-40B4-BE49-F238E27FC236}">
                      <a16:creationId xmlns:a16="http://schemas.microsoft.com/office/drawing/2014/main" id="{ABFD9C7C-0268-26E5-C2D0-AA2B9AFED23B}"/>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30" name="Tekstfelt 1729">
                  <a:extLst>
                    <a:ext uri="{FF2B5EF4-FFF2-40B4-BE49-F238E27FC236}">
                      <a16:creationId xmlns:a16="http://schemas.microsoft.com/office/drawing/2014/main" id="{3E08A31C-580D-BF34-AD96-EA8F0B7A4A6E}"/>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31" name="Tekstfelt 1730">
                  <a:extLst>
                    <a:ext uri="{FF2B5EF4-FFF2-40B4-BE49-F238E27FC236}">
                      <a16:creationId xmlns:a16="http://schemas.microsoft.com/office/drawing/2014/main" id="{E3E53435-0E0E-D2E3-040B-0600E0F46BC9}"/>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32" name="Tekstfelt 1731">
                  <a:extLst>
                    <a:ext uri="{FF2B5EF4-FFF2-40B4-BE49-F238E27FC236}">
                      <a16:creationId xmlns:a16="http://schemas.microsoft.com/office/drawing/2014/main" id="{384073E1-D74A-B5D1-DF4A-2617B8A03653}"/>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33" name="Tekstfelt 1732">
                  <a:extLst>
                    <a:ext uri="{FF2B5EF4-FFF2-40B4-BE49-F238E27FC236}">
                      <a16:creationId xmlns:a16="http://schemas.microsoft.com/office/drawing/2014/main" id="{3B751AA3-0606-BA75-9E3A-BAFAC5B416B5}"/>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34" name="Tekstfelt 1733">
                  <a:extLst>
                    <a:ext uri="{FF2B5EF4-FFF2-40B4-BE49-F238E27FC236}">
                      <a16:creationId xmlns:a16="http://schemas.microsoft.com/office/drawing/2014/main" id="{F2294941-D002-92D4-4C5C-F7F9DA9261B9}"/>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35" name="Tekstfelt 1734">
                  <a:extLst>
                    <a:ext uri="{FF2B5EF4-FFF2-40B4-BE49-F238E27FC236}">
                      <a16:creationId xmlns:a16="http://schemas.microsoft.com/office/drawing/2014/main" id="{A69AC090-FC82-0AB0-8489-C47FA0DFAE9D}"/>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36" name="Tekstfelt 1735">
                  <a:extLst>
                    <a:ext uri="{FF2B5EF4-FFF2-40B4-BE49-F238E27FC236}">
                      <a16:creationId xmlns:a16="http://schemas.microsoft.com/office/drawing/2014/main" id="{27D04B30-B613-9910-DA63-49CC0666A95A}"/>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37" name="Tekstfelt 1736">
                  <a:extLst>
                    <a:ext uri="{FF2B5EF4-FFF2-40B4-BE49-F238E27FC236}">
                      <a16:creationId xmlns:a16="http://schemas.microsoft.com/office/drawing/2014/main" id="{21A15DF9-B1C4-B6D1-5708-761E74AA3B08}"/>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38" name="Tekstfelt 1737">
                  <a:extLst>
                    <a:ext uri="{FF2B5EF4-FFF2-40B4-BE49-F238E27FC236}">
                      <a16:creationId xmlns:a16="http://schemas.microsoft.com/office/drawing/2014/main" id="{8D9187D5-9949-65CA-DA17-409A88EB2270}"/>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39" name="Tekstfelt 1738">
                  <a:extLst>
                    <a:ext uri="{FF2B5EF4-FFF2-40B4-BE49-F238E27FC236}">
                      <a16:creationId xmlns:a16="http://schemas.microsoft.com/office/drawing/2014/main" id="{C09B0643-1665-CBD0-0D7D-179E5E09E2CC}"/>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28" name="Tekstfelt 1727">
                <a:extLst>
                  <a:ext uri="{FF2B5EF4-FFF2-40B4-BE49-F238E27FC236}">
                    <a16:creationId xmlns:a16="http://schemas.microsoft.com/office/drawing/2014/main" id="{839E71F9-A335-0B20-00A2-8FC24B423FCA}"/>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5" name="Gruppe 1644">
              <a:extLst>
                <a:ext uri="{FF2B5EF4-FFF2-40B4-BE49-F238E27FC236}">
                  <a16:creationId xmlns:a16="http://schemas.microsoft.com/office/drawing/2014/main" id="{AE9A5579-7E3F-92D0-8A6E-F76CA623D6A0}"/>
                </a:ext>
              </a:extLst>
            </p:cNvPr>
            <p:cNvGrpSpPr/>
            <p:nvPr/>
          </p:nvGrpSpPr>
          <p:grpSpPr>
            <a:xfrm>
              <a:off x="2937190" y="1122934"/>
              <a:ext cx="368270" cy="4971649"/>
              <a:chOff x="2886987" y="3331213"/>
              <a:chExt cx="368270" cy="4971649"/>
            </a:xfrm>
          </p:grpSpPr>
          <p:grpSp>
            <p:nvGrpSpPr>
              <p:cNvPr id="1714" name="Gruppe 1713">
                <a:extLst>
                  <a:ext uri="{FF2B5EF4-FFF2-40B4-BE49-F238E27FC236}">
                    <a16:creationId xmlns:a16="http://schemas.microsoft.com/office/drawing/2014/main" id="{23858C6B-0C84-5D15-2FD2-0B5AEB63BDC4}"/>
                  </a:ext>
                </a:extLst>
              </p:cNvPr>
              <p:cNvGrpSpPr/>
              <p:nvPr/>
            </p:nvGrpSpPr>
            <p:grpSpPr>
              <a:xfrm>
                <a:off x="2886987" y="3331213"/>
                <a:ext cx="368270" cy="4971649"/>
                <a:chOff x="3470652" y="3916990"/>
                <a:chExt cx="368270" cy="4971649"/>
              </a:xfrm>
            </p:grpSpPr>
            <p:sp>
              <p:nvSpPr>
                <p:cNvPr id="1716" name="Tekstfelt 1715">
                  <a:extLst>
                    <a:ext uri="{FF2B5EF4-FFF2-40B4-BE49-F238E27FC236}">
                      <a16:creationId xmlns:a16="http://schemas.microsoft.com/office/drawing/2014/main" id="{927C26AE-E775-D509-4ABC-C4814DB220B4}"/>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17" name="Tekstfelt 1716">
                  <a:extLst>
                    <a:ext uri="{FF2B5EF4-FFF2-40B4-BE49-F238E27FC236}">
                      <a16:creationId xmlns:a16="http://schemas.microsoft.com/office/drawing/2014/main" id="{87ACF548-EE2E-9340-01C4-BD3545B765DF}"/>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18" name="Tekstfelt 1717">
                  <a:extLst>
                    <a:ext uri="{FF2B5EF4-FFF2-40B4-BE49-F238E27FC236}">
                      <a16:creationId xmlns:a16="http://schemas.microsoft.com/office/drawing/2014/main" id="{F89ACF08-F56E-50AC-4EAA-225CEAAC7D9D}"/>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19" name="Tekstfelt 1718">
                  <a:extLst>
                    <a:ext uri="{FF2B5EF4-FFF2-40B4-BE49-F238E27FC236}">
                      <a16:creationId xmlns:a16="http://schemas.microsoft.com/office/drawing/2014/main" id="{1A382C7B-DE07-542A-1417-668C802914AC}"/>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20" name="Tekstfelt 1719">
                  <a:extLst>
                    <a:ext uri="{FF2B5EF4-FFF2-40B4-BE49-F238E27FC236}">
                      <a16:creationId xmlns:a16="http://schemas.microsoft.com/office/drawing/2014/main" id="{7163CEDE-3403-55D4-577F-97ACF743B13B}"/>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21" name="Tekstfelt 1720">
                  <a:extLst>
                    <a:ext uri="{FF2B5EF4-FFF2-40B4-BE49-F238E27FC236}">
                      <a16:creationId xmlns:a16="http://schemas.microsoft.com/office/drawing/2014/main" id="{2F721057-0468-10CE-7E5A-A024D9379277}"/>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22" name="Tekstfelt 1721">
                  <a:extLst>
                    <a:ext uri="{FF2B5EF4-FFF2-40B4-BE49-F238E27FC236}">
                      <a16:creationId xmlns:a16="http://schemas.microsoft.com/office/drawing/2014/main" id="{F5E6AA74-66D8-3D57-FDD2-2FF9AF294285}"/>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23" name="Tekstfelt 1722">
                  <a:extLst>
                    <a:ext uri="{FF2B5EF4-FFF2-40B4-BE49-F238E27FC236}">
                      <a16:creationId xmlns:a16="http://schemas.microsoft.com/office/drawing/2014/main" id="{ECC2C6F0-E973-B0CF-D176-4A1D518734E2}"/>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24" name="Tekstfelt 1723">
                  <a:extLst>
                    <a:ext uri="{FF2B5EF4-FFF2-40B4-BE49-F238E27FC236}">
                      <a16:creationId xmlns:a16="http://schemas.microsoft.com/office/drawing/2014/main" id="{1BF4B8EF-5DE3-F4B9-838F-E0CCCC186E8C}"/>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25" name="Tekstfelt 1724">
                  <a:extLst>
                    <a:ext uri="{FF2B5EF4-FFF2-40B4-BE49-F238E27FC236}">
                      <a16:creationId xmlns:a16="http://schemas.microsoft.com/office/drawing/2014/main" id="{B7EF866C-B218-15DB-54ED-34F689B1CD0D}"/>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26" name="Tekstfelt 1725">
                  <a:extLst>
                    <a:ext uri="{FF2B5EF4-FFF2-40B4-BE49-F238E27FC236}">
                      <a16:creationId xmlns:a16="http://schemas.microsoft.com/office/drawing/2014/main" id="{8CCA01BA-83B5-216F-E7F2-B1B9C39312CE}"/>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15" name="Tekstfelt 1714">
                <a:extLst>
                  <a:ext uri="{FF2B5EF4-FFF2-40B4-BE49-F238E27FC236}">
                    <a16:creationId xmlns:a16="http://schemas.microsoft.com/office/drawing/2014/main" id="{6F0D295E-C6EC-541B-EA9D-88F3160EA3AC}"/>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6" name="Gruppe 1645">
              <a:extLst>
                <a:ext uri="{FF2B5EF4-FFF2-40B4-BE49-F238E27FC236}">
                  <a16:creationId xmlns:a16="http://schemas.microsoft.com/office/drawing/2014/main" id="{D663E9B5-5E10-3392-3DAD-5038AA229DD3}"/>
                </a:ext>
              </a:extLst>
            </p:cNvPr>
            <p:cNvGrpSpPr/>
            <p:nvPr/>
          </p:nvGrpSpPr>
          <p:grpSpPr>
            <a:xfrm>
              <a:off x="2515019" y="1122283"/>
              <a:ext cx="367153" cy="4979236"/>
              <a:chOff x="2888104" y="3762643"/>
              <a:chExt cx="367153" cy="4979236"/>
            </a:xfrm>
          </p:grpSpPr>
          <p:grpSp>
            <p:nvGrpSpPr>
              <p:cNvPr id="1701" name="Gruppe 1700">
                <a:extLst>
                  <a:ext uri="{FF2B5EF4-FFF2-40B4-BE49-F238E27FC236}">
                    <a16:creationId xmlns:a16="http://schemas.microsoft.com/office/drawing/2014/main" id="{E02CD779-F727-DE90-D227-D426DCC80ED8}"/>
                  </a:ext>
                </a:extLst>
              </p:cNvPr>
              <p:cNvGrpSpPr/>
              <p:nvPr/>
            </p:nvGrpSpPr>
            <p:grpSpPr>
              <a:xfrm>
                <a:off x="2888104" y="3762643"/>
                <a:ext cx="367153" cy="4979236"/>
                <a:chOff x="3471769" y="4348420"/>
                <a:chExt cx="367153" cy="4979236"/>
              </a:xfrm>
            </p:grpSpPr>
            <p:sp>
              <p:nvSpPr>
                <p:cNvPr id="1703" name="Tekstfelt 1702">
                  <a:extLst>
                    <a:ext uri="{FF2B5EF4-FFF2-40B4-BE49-F238E27FC236}">
                      <a16:creationId xmlns:a16="http://schemas.microsoft.com/office/drawing/2014/main" id="{0023C517-4ED6-D996-0483-4C4F2EAF34E5}"/>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04" name="Tekstfelt 1703">
                  <a:extLst>
                    <a:ext uri="{FF2B5EF4-FFF2-40B4-BE49-F238E27FC236}">
                      <a16:creationId xmlns:a16="http://schemas.microsoft.com/office/drawing/2014/main" id="{63505A0A-4ACB-728A-A233-CE581CA80200}"/>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05" name="Tekstfelt 1704">
                  <a:extLst>
                    <a:ext uri="{FF2B5EF4-FFF2-40B4-BE49-F238E27FC236}">
                      <a16:creationId xmlns:a16="http://schemas.microsoft.com/office/drawing/2014/main" id="{8D24A066-5756-55B1-97AB-3F6743334CBB}"/>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06" name="Tekstfelt 1705">
                  <a:extLst>
                    <a:ext uri="{FF2B5EF4-FFF2-40B4-BE49-F238E27FC236}">
                      <a16:creationId xmlns:a16="http://schemas.microsoft.com/office/drawing/2014/main" id="{6A1688AB-ACEC-3A9A-5F20-155E0067069E}"/>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07" name="Tekstfelt 1706">
                  <a:extLst>
                    <a:ext uri="{FF2B5EF4-FFF2-40B4-BE49-F238E27FC236}">
                      <a16:creationId xmlns:a16="http://schemas.microsoft.com/office/drawing/2014/main" id="{090EB6C2-0ABA-E1D0-A067-E419C051F66C}"/>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08" name="Tekstfelt 1707">
                  <a:extLst>
                    <a:ext uri="{FF2B5EF4-FFF2-40B4-BE49-F238E27FC236}">
                      <a16:creationId xmlns:a16="http://schemas.microsoft.com/office/drawing/2014/main" id="{1A11BA6D-A1DE-648F-C6A6-A34E02ADE777}"/>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709" name="Tekstfelt 1708">
                  <a:extLst>
                    <a:ext uri="{FF2B5EF4-FFF2-40B4-BE49-F238E27FC236}">
                      <a16:creationId xmlns:a16="http://schemas.microsoft.com/office/drawing/2014/main" id="{0EDBA23D-11A1-988C-5DBF-F3751D2295AA}"/>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10" name="Tekstfelt 1709">
                  <a:extLst>
                    <a:ext uri="{FF2B5EF4-FFF2-40B4-BE49-F238E27FC236}">
                      <a16:creationId xmlns:a16="http://schemas.microsoft.com/office/drawing/2014/main" id="{0E35C177-C3D4-4E6B-E901-A9D9B6EF5E72}"/>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11" name="Tekstfelt 1710">
                  <a:extLst>
                    <a:ext uri="{FF2B5EF4-FFF2-40B4-BE49-F238E27FC236}">
                      <a16:creationId xmlns:a16="http://schemas.microsoft.com/office/drawing/2014/main" id="{F1E8BF17-C8D5-1145-06A6-29FF5D0DC75F}"/>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12" name="Tekstfelt 1711">
                  <a:extLst>
                    <a:ext uri="{FF2B5EF4-FFF2-40B4-BE49-F238E27FC236}">
                      <a16:creationId xmlns:a16="http://schemas.microsoft.com/office/drawing/2014/main" id="{2F501196-C88A-4116-C045-E986CBE93A35}"/>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13" name="Tekstfelt 1712">
                  <a:extLst>
                    <a:ext uri="{FF2B5EF4-FFF2-40B4-BE49-F238E27FC236}">
                      <a16:creationId xmlns:a16="http://schemas.microsoft.com/office/drawing/2014/main" id="{243F6F98-CF4C-AD18-F9B3-ED9BB724CB8B}"/>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02" name="Tekstfelt 1701">
                <a:extLst>
                  <a:ext uri="{FF2B5EF4-FFF2-40B4-BE49-F238E27FC236}">
                    <a16:creationId xmlns:a16="http://schemas.microsoft.com/office/drawing/2014/main" id="{13EF588B-CE28-AC26-D7A3-969921156BDF}"/>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7" name="Gruppe 1646">
              <a:extLst>
                <a:ext uri="{FF2B5EF4-FFF2-40B4-BE49-F238E27FC236}">
                  <a16:creationId xmlns:a16="http://schemas.microsoft.com/office/drawing/2014/main" id="{92624617-EB23-3564-364A-1EEABD483427}"/>
                </a:ext>
              </a:extLst>
            </p:cNvPr>
            <p:cNvGrpSpPr/>
            <p:nvPr/>
          </p:nvGrpSpPr>
          <p:grpSpPr>
            <a:xfrm>
              <a:off x="2079105" y="1121316"/>
              <a:ext cx="366035" cy="4982137"/>
              <a:chOff x="2889222" y="4194071"/>
              <a:chExt cx="366035" cy="4982137"/>
            </a:xfrm>
          </p:grpSpPr>
          <p:grpSp>
            <p:nvGrpSpPr>
              <p:cNvPr id="1688" name="Gruppe 1687">
                <a:extLst>
                  <a:ext uri="{FF2B5EF4-FFF2-40B4-BE49-F238E27FC236}">
                    <a16:creationId xmlns:a16="http://schemas.microsoft.com/office/drawing/2014/main" id="{4E2FDA71-FD94-436A-1754-3F4BCD6FA3CE}"/>
                  </a:ext>
                </a:extLst>
              </p:cNvPr>
              <p:cNvGrpSpPr/>
              <p:nvPr/>
            </p:nvGrpSpPr>
            <p:grpSpPr>
              <a:xfrm>
                <a:off x="2889222" y="4194071"/>
                <a:ext cx="366035" cy="4982137"/>
                <a:chOff x="3472887" y="4779848"/>
                <a:chExt cx="366035" cy="4982137"/>
              </a:xfrm>
            </p:grpSpPr>
            <p:sp>
              <p:nvSpPr>
                <p:cNvPr id="1690" name="Tekstfelt 1689">
                  <a:extLst>
                    <a:ext uri="{FF2B5EF4-FFF2-40B4-BE49-F238E27FC236}">
                      <a16:creationId xmlns:a16="http://schemas.microsoft.com/office/drawing/2014/main" id="{EF2B8A2D-06C0-CB73-E48C-953BEE4FF105}"/>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91" name="Tekstfelt 1690">
                  <a:extLst>
                    <a:ext uri="{FF2B5EF4-FFF2-40B4-BE49-F238E27FC236}">
                      <a16:creationId xmlns:a16="http://schemas.microsoft.com/office/drawing/2014/main" id="{BF17CCB2-1EDD-4F03-20EB-2DC4744099DF}"/>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92" name="Tekstfelt 1691">
                  <a:extLst>
                    <a:ext uri="{FF2B5EF4-FFF2-40B4-BE49-F238E27FC236}">
                      <a16:creationId xmlns:a16="http://schemas.microsoft.com/office/drawing/2014/main" id="{AA5B6444-19FB-8F2D-3A4F-56D8603C25AD}"/>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93" name="Tekstfelt 1692">
                  <a:extLst>
                    <a:ext uri="{FF2B5EF4-FFF2-40B4-BE49-F238E27FC236}">
                      <a16:creationId xmlns:a16="http://schemas.microsoft.com/office/drawing/2014/main" id="{A1DF0544-504F-F06E-A277-3C928F96F9FC}"/>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94" name="Tekstfelt 1693">
                  <a:extLst>
                    <a:ext uri="{FF2B5EF4-FFF2-40B4-BE49-F238E27FC236}">
                      <a16:creationId xmlns:a16="http://schemas.microsoft.com/office/drawing/2014/main" id="{E32B2297-58EF-CFCC-FCEE-89EA61CD420A}"/>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95" name="Tekstfelt 1694">
                  <a:extLst>
                    <a:ext uri="{FF2B5EF4-FFF2-40B4-BE49-F238E27FC236}">
                      <a16:creationId xmlns:a16="http://schemas.microsoft.com/office/drawing/2014/main" id="{4D8B21B3-62F0-E61F-3096-CD43B1BACB35}"/>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96" name="Tekstfelt 1695">
                  <a:extLst>
                    <a:ext uri="{FF2B5EF4-FFF2-40B4-BE49-F238E27FC236}">
                      <a16:creationId xmlns:a16="http://schemas.microsoft.com/office/drawing/2014/main" id="{A70A79A9-3058-C28D-D500-FF510D6282F6}"/>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97" name="Tekstfelt 1696">
                  <a:extLst>
                    <a:ext uri="{FF2B5EF4-FFF2-40B4-BE49-F238E27FC236}">
                      <a16:creationId xmlns:a16="http://schemas.microsoft.com/office/drawing/2014/main" id="{79915D37-5F61-C428-8407-E30DBC8C6594}"/>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698" name="Tekstfelt 1697">
                  <a:extLst>
                    <a:ext uri="{FF2B5EF4-FFF2-40B4-BE49-F238E27FC236}">
                      <a16:creationId xmlns:a16="http://schemas.microsoft.com/office/drawing/2014/main" id="{7B2B327E-B552-AF51-DE2A-46B7416F833E}"/>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699" name="Tekstfelt 1698">
                  <a:extLst>
                    <a:ext uri="{FF2B5EF4-FFF2-40B4-BE49-F238E27FC236}">
                      <a16:creationId xmlns:a16="http://schemas.microsoft.com/office/drawing/2014/main" id="{0941D1DA-1FE6-DDEF-2249-76554F22583B}"/>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00" name="Tekstfelt 1699">
                  <a:extLst>
                    <a:ext uri="{FF2B5EF4-FFF2-40B4-BE49-F238E27FC236}">
                      <a16:creationId xmlns:a16="http://schemas.microsoft.com/office/drawing/2014/main" id="{6378CD4B-5A98-C8FC-2C75-45386160C310}"/>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89" name="Tekstfelt 1688">
                <a:extLst>
                  <a:ext uri="{FF2B5EF4-FFF2-40B4-BE49-F238E27FC236}">
                    <a16:creationId xmlns:a16="http://schemas.microsoft.com/office/drawing/2014/main" id="{5102D60A-4AC7-3331-00BB-C96EEAC040D9}"/>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8" name="Gruppe 1647">
              <a:extLst>
                <a:ext uri="{FF2B5EF4-FFF2-40B4-BE49-F238E27FC236}">
                  <a16:creationId xmlns:a16="http://schemas.microsoft.com/office/drawing/2014/main" id="{CB3A80A3-ECAD-4B88-3E76-0EB012AC43B1}"/>
                </a:ext>
              </a:extLst>
            </p:cNvPr>
            <p:cNvGrpSpPr/>
            <p:nvPr/>
          </p:nvGrpSpPr>
          <p:grpSpPr>
            <a:xfrm>
              <a:off x="1644217" y="1117917"/>
              <a:ext cx="361556" cy="4982775"/>
              <a:chOff x="2893701" y="4625501"/>
              <a:chExt cx="361556" cy="4982775"/>
            </a:xfrm>
          </p:grpSpPr>
          <p:grpSp>
            <p:nvGrpSpPr>
              <p:cNvPr id="1675" name="Gruppe 1674">
                <a:extLst>
                  <a:ext uri="{FF2B5EF4-FFF2-40B4-BE49-F238E27FC236}">
                    <a16:creationId xmlns:a16="http://schemas.microsoft.com/office/drawing/2014/main" id="{C86584BD-39B9-EEE6-4391-94A6840B59C6}"/>
                  </a:ext>
                </a:extLst>
              </p:cNvPr>
              <p:cNvGrpSpPr/>
              <p:nvPr/>
            </p:nvGrpSpPr>
            <p:grpSpPr>
              <a:xfrm>
                <a:off x="2893701" y="4625501"/>
                <a:ext cx="361556" cy="4982775"/>
                <a:chOff x="3477366" y="5211278"/>
                <a:chExt cx="361556" cy="4982775"/>
              </a:xfrm>
            </p:grpSpPr>
            <p:sp>
              <p:nvSpPr>
                <p:cNvPr id="1677" name="Tekstfelt 1676">
                  <a:extLst>
                    <a:ext uri="{FF2B5EF4-FFF2-40B4-BE49-F238E27FC236}">
                      <a16:creationId xmlns:a16="http://schemas.microsoft.com/office/drawing/2014/main" id="{20748AAA-27B3-2CB5-441E-331E47070B8D}"/>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78" name="Tekstfelt 1677">
                  <a:extLst>
                    <a:ext uri="{FF2B5EF4-FFF2-40B4-BE49-F238E27FC236}">
                      <a16:creationId xmlns:a16="http://schemas.microsoft.com/office/drawing/2014/main" id="{82A04B3B-BA9B-A6FB-4AE3-A5933399B251}"/>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79" name="Tekstfelt 1678">
                  <a:extLst>
                    <a:ext uri="{FF2B5EF4-FFF2-40B4-BE49-F238E27FC236}">
                      <a16:creationId xmlns:a16="http://schemas.microsoft.com/office/drawing/2014/main" id="{C800327B-2516-C82F-0CF2-98059887F757}"/>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80" name="Tekstfelt 1679">
                  <a:extLst>
                    <a:ext uri="{FF2B5EF4-FFF2-40B4-BE49-F238E27FC236}">
                      <a16:creationId xmlns:a16="http://schemas.microsoft.com/office/drawing/2014/main" id="{D5E1B9EA-18D4-50CF-E24A-690FB4610217}"/>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81" name="Tekstfelt 1680">
                  <a:extLst>
                    <a:ext uri="{FF2B5EF4-FFF2-40B4-BE49-F238E27FC236}">
                      <a16:creationId xmlns:a16="http://schemas.microsoft.com/office/drawing/2014/main" id="{6D807711-F2A0-B2DF-0A6E-50F11F19C570}"/>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82" name="Tekstfelt 1681">
                  <a:extLst>
                    <a:ext uri="{FF2B5EF4-FFF2-40B4-BE49-F238E27FC236}">
                      <a16:creationId xmlns:a16="http://schemas.microsoft.com/office/drawing/2014/main" id="{D4061E7C-9AE3-B699-E1D1-3C9A29ED1D81}"/>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83" name="Tekstfelt 1682">
                  <a:extLst>
                    <a:ext uri="{FF2B5EF4-FFF2-40B4-BE49-F238E27FC236}">
                      <a16:creationId xmlns:a16="http://schemas.microsoft.com/office/drawing/2014/main" id="{12171898-C772-D877-D329-12DD582746A1}"/>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84" name="Tekstfelt 1683">
                  <a:extLst>
                    <a:ext uri="{FF2B5EF4-FFF2-40B4-BE49-F238E27FC236}">
                      <a16:creationId xmlns:a16="http://schemas.microsoft.com/office/drawing/2014/main" id="{E5FC9777-F97C-09A8-BDF8-A5F974402FBB}"/>
                    </a:ext>
                  </a:extLst>
                </p:cNvPr>
                <p:cNvSpPr txBox="1"/>
                <p:nvPr/>
              </p:nvSpPr>
              <p:spPr>
                <a:xfrm>
                  <a:off x="3487886" y="9978609"/>
                  <a:ext cx="348172" cy="215444"/>
                </a:xfrm>
                <a:prstGeom prst="rect">
                  <a:avLst/>
                </a:prstGeom>
                <a:noFill/>
              </p:spPr>
              <p:txBody>
                <a:bodyPr wrap="none" rtlCol="0">
                  <a:spAutoFit/>
                </a:bodyPr>
                <a:lstStyle/>
                <a:p>
                  <a:r>
                    <a:rPr lang="da-DK" sz="800" dirty="0">
                      <a:solidFill>
                        <a:schemeClr val="bg1"/>
                      </a:solidFill>
                    </a:rPr>
                    <a:t>208</a:t>
                  </a:r>
                </a:p>
              </p:txBody>
            </p:sp>
            <p:sp>
              <p:nvSpPr>
                <p:cNvPr id="1685" name="Tekstfelt 1684">
                  <a:extLst>
                    <a:ext uri="{FF2B5EF4-FFF2-40B4-BE49-F238E27FC236}">
                      <a16:creationId xmlns:a16="http://schemas.microsoft.com/office/drawing/2014/main" id="{371304AF-39C1-2A52-E484-8AA035B62996}"/>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686" name="Tekstfelt 1685">
                  <a:extLst>
                    <a:ext uri="{FF2B5EF4-FFF2-40B4-BE49-F238E27FC236}">
                      <a16:creationId xmlns:a16="http://schemas.microsoft.com/office/drawing/2014/main" id="{382BC6CA-FC44-4293-5E33-378B15A6524B}"/>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687" name="Tekstfelt 1686">
                  <a:extLst>
                    <a:ext uri="{FF2B5EF4-FFF2-40B4-BE49-F238E27FC236}">
                      <a16:creationId xmlns:a16="http://schemas.microsoft.com/office/drawing/2014/main" id="{243FF740-9ED5-AA03-11D3-B948B06BE3B6}"/>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76" name="Tekstfelt 1675">
                <a:extLst>
                  <a:ext uri="{FF2B5EF4-FFF2-40B4-BE49-F238E27FC236}">
                    <a16:creationId xmlns:a16="http://schemas.microsoft.com/office/drawing/2014/main" id="{ED2AA068-BBEA-434A-1E9B-6AA714EF01AC}"/>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9" name="Gruppe 1648">
              <a:extLst>
                <a:ext uri="{FF2B5EF4-FFF2-40B4-BE49-F238E27FC236}">
                  <a16:creationId xmlns:a16="http://schemas.microsoft.com/office/drawing/2014/main" id="{88EBB4D1-D3D6-B00C-3DB3-8CDB738D134C}"/>
                </a:ext>
              </a:extLst>
            </p:cNvPr>
            <p:cNvGrpSpPr/>
            <p:nvPr/>
          </p:nvGrpSpPr>
          <p:grpSpPr>
            <a:xfrm>
              <a:off x="1201388" y="1555543"/>
              <a:ext cx="366404" cy="4546655"/>
              <a:chOff x="2895768" y="5488157"/>
              <a:chExt cx="366404" cy="4546655"/>
            </a:xfrm>
          </p:grpSpPr>
          <p:grpSp>
            <p:nvGrpSpPr>
              <p:cNvPr id="1663" name="Gruppe 1662">
                <a:extLst>
                  <a:ext uri="{FF2B5EF4-FFF2-40B4-BE49-F238E27FC236}">
                    <a16:creationId xmlns:a16="http://schemas.microsoft.com/office/drawing/2014/main" id="{746CC679-D913-9C71-CB15-1F7A388167EE}"/>
                  </a:ext>
                </a:extLst>
              </p:cNvPr>
              <p:cNvGrpSpPr/>
              <p:nvPr/>
            </p:nvGrpSpPr>
            <p:grpSpPr>
              <a:xfrm>
                <a:off x="2895768" y="5488157"/>
                <a:ext cx="366404" cy="4546655"/>
                <a:chOff x="3479433" y="6073934"/>
                <a:chExt cx="366404" cy="4546655"/>
              </a:xfrm>
            </p:grpSpPr>
            <p:sp>
              <p:nvSpPr>
                <p:cNvPr id="1665" name="Tekstfelt 1664">
                  <a:extLst>
                    <a:ext uri="{FF2B5EF4-FFF2-40B4-BE49-F238E27FC236}">
                      <a16:creationId xmlns:a16="http://schemas.microsoft.com/office/drawing/2014/main" id="{FF08830C-1FF0-D413-CFA6-54C39FDBEAFE}"/>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66" name="Tekstfelt 1665">
                  <a:extLst>
                    <a:ext uri="{FF2B5EF4-FFF2-40B4-BE49-F238E27FC236}">
                      <a16:creationId xmlns:a16="http://schemas.microsoft.com/office/drawing/2014/main" id="{EDE11AE1-3BAA-50D6-AA02-191A704CDD63}"/>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67" name="Tekstfelt 1666">
                  <a:extLst>
                    <a:ext uri="{FF2B5EF4-FFF2-40B4-BE49-F238E27FC236}">
                      <a16:creationId xmlns:a16="http://schemas.microsoft.com/office/drawing/2014/main" id="{3F4F4673-ED9C-ACCD-6440-2D3447D890FA}"/>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68" name="Tekstfelt 1667">
                  <a:extLst>
                    <a:ext uri="{FF2B5EF4-FFF2-40B4-BE49-F238E27FC236}">
                      <a16:creationId xmlns:a16="http://schemas.microsoft.com/office/drawing/2014/main" id="{F0D351F0-68A0-76B7-6334-A1536602DFFF}"/>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69" name="Tekstfelt 1668">
                  <a:extLst>
                    <a:ext uri="{FF2B5EF4-FFF2-40B4-BE49-F238E27FC236}">
                      <a16:creationId xmlns:a16="http://schemas.microsoft.com/office/drawing/2014/main" id="{59EFA7AF-7C31-E53B-B999-FDF9B5426BE7}"/>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70" name="Tekstfelt 1669">
                  <a:extLst>
                    <a:ext uri="{FF2B5EF4-FFF2-40B4-BE49-F238E27FC236}">
                      <a16:creationId xmlns:a16="http://schemas.microsoft.com/office/drawing/2014/main" id="{E48FB32E-2CE2-24F7-B042-F863983BF5B7}"/>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71" name="Tekstfelt 1670">
                  <a:extLst>
                    <a:ext uri="{FF2B5EF4-FFF2-40B4-BE49-F238E27FC236}">
                      <a16:creationId xmlns:a16="http://schemas.microsoft.com/office/drawing/2014/main" id="{9E83BFCD-6B5B-9B4E-C2BC-1658470A04F5}"/>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72" name="Tekstfelt 1671">
                  <a:extLst>
                    <a:ext uri="{FF2B5EF4-FFF2-40B4-BE49-F238E27FC236}">
                      <a16:creationId xmlns:a16="http://schemas.microsoft.com/office/drawing/2014/main" id="{39B380CA-5522-943D-0FCB-D711C839A8DC}"/>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73" name="Tekstfelt 1672">
                  <a:extLst>
                    <a:ext uri="{FF2B5EF4-FFF2-40B4-BE49-F238E27FC236}">
                      <a16:creationId xmlns:a16="http://schemas.microsoft.com/office/drawing/2014/main" id="{2C1C6FEE-0DC9-84D1-C45F-265718658D86}"/>
                    </a:ext>
                  </a:extLst>
                </p:cNvPr>
                <p:cNvSpPr txBox="1"/>
                <p:nvPr/>
              </p:nvSpPr>
              <p:spPr>
                <a:xfrm>
                  <a:off x="3497665" y="10405145"/>
                  <a:ext cx="348172" cy="215444"/>
                </a:xfrm>
                <a:prstGeom prst="rect">
                  <a:avLst/>
                </a:prstGeom>
                <a:noFill/>
              </p:spPr>
              <p:txBody>
                <a:bodyPr wrap="none" rtlCol="0">
                  <a:spAutoFit/>
                </a:bodyPr>
                <a:lstStyle/>
                <a:p>
                  <a:r>
                    <a:rPr lang="da-DK" sz="800" dirty="0">
                      <a:solidFill>
                        <a:schemeClr val="bg1"/>
                      </a:solidFill>
                    </a:rPr>
                    <a:t>207</a:t>
                  </a:r>
                </a:p>
              </p:txBody>
            </p:sp>
            <p:sp>
              <p:nvSpPr>
                <p:cNvPr id="1674" name="Tekstfelt 1673">
                  <a:extLst>
                    <a:ext uri="{FF2B5EF4-FFF2-40B4-BE49-F238E27FC236}">
                      <a16:creationId xmlns:a16="http://schemas.microsoft.com/office/drawing/2014/main" id="{7DFBA948-62C4-5D20-DEA7-65E6D0F46C69}"/>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64" name="Tekstfelt 1663">
                <a:extLst>
                  <a:ext uri="{FF2B5EF4-FFF2-40B4-BE49-F238E27FC236}">
                    <a16:creationId xmlns:a16="http://schemas.microsoft.com/office/drawing/2014/main" id="{3CB94BAF-1F37-D2D5-E2B5-85F684F238BD}"/>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0" name="Gruppe 1649">
              <a:extLst>
                <a:ext uri="{FF2B5EF4-FFF2-40B4-BE49-F238E27FC236}">
                  <a16:creationId xmlns:a16="http://schemas.microsoft.com/office/drawing/2014/main" id="{5BE5C4C5-4766-E217-6CCC-4951D0B69BBD}"/>
                </a:ext>
              </a:extLst>
            </p:cNvPr>
            <p:cNvGrpSpPr/>
            <p:nvPr/>
          </p:nvGrpSpPr>
          <p:grpSpPr>
            <a:xfrm>
              <a:off x="766885" y="1559382"/>
              <a:ext cx="367013" cy="4544118"/>
              <a:chOff x="2895768" y="5926611"/>
              <a:chExt cx="367013" cy="4544118"/>
            </a:xfrm>
          </p:grpSpPr>
          <p:grpSp>
            <p:nvGrpSpPr>
              <p:cNvPr id="1651" name="Gruppe 1650">
                <a:extLst>
                  <a:ext uri="{FF2B5EF4-FFF2-40B4-BE49-F238E27FC236}">
                    <a16:creationId xmlns:a16="http://schemas.microsoft.com/office/drawing/2014/main" id="{E9394A9C-84F1-E2C3-7E88-061FB79FA850}"/>
                  </a:ext>
                </a:extLst>
              </p:cNvPr>
              <p:cNvGrpSpPr/>
              <p:nvPr/>
            </p:nvGrpSpPr>
            <p:grpSpPr>
              <a:xfrm>
                <a:off x="2895768" y="6360069"/>
                <a:ext cx="367013" cy="4110660"/>
                <a:chOff x="3479433" y="6945846"/>
                <a:chExt cx="367013" cy="4110660"/>
              </a:xfrm>
            </p:grpSpPr>
            <p:sp>
              <p:nvSpPr>
                <p:cNvPr id="1653" name="Tekstfelt 1652">
                  <a:extLst>
                    <a:ext uri="{FF2B5EF4-FFF2-40B4-BE49-F238E27FC236}">
                      <a16:creationId xmlns:a16="http://schemas.microsoft.com/office/drawing/2014/main" id="{FE88FC1A-F53A-E7BA-D0AD-DFB6A0C1B47F}"/>
                    </a:ext>
                  </a:extLst>
                </p:cNvPr>
                <p:cNvSpPr txBox="1"/>
                <p:nvPr/>
              </p:nvSpPr>
              <p:spPr>
                <a:xfrm>
                  <a:off x="3498274" y="10841062"/>
                  <a:ext cx="348172" cy="215444"/>
                </a:xfrm>
                <a:prstGeom prst="rect">
                  <a:avLst/>
                </a:prstGeom>
                <a:noFill/>
              </p:spPr>
              <p:txBody>
                <a:bodyPr wrap="none" rtlCol="0">
                  <a:spAutoFit/>
                </a:bodyPr>
                <a:lstStyle/>
                <a:p>
                  <a:r>
                    <a:rPr lang="da-DK" sz="800" dirty="0">
                      <a:solidFill>
                        <a:schemeClr val="bg1"/>
                      </a:solidFill>
                    </a:rPr>
                    <a:t>206</a:t>
                  </a:r>
                </a:p>
              </p:txBody>
            </p:sp>
            <p:sp>
              <p:nvSpPr>
                <p:cNvPr id="1654" name="Tekstfelt 1653">
                  <a:extLst>
                    <a:ext uri="{FF2B5EF4-FFF2-40B4-BE49-F238E27FC236}">
                      <a16:creationId xmlns:a16="http://schemas.microsoft.com/office/drawing/2014/main" id="{3EDE1551-ABC2-6C25-397C-28BBBB8BDBC3}"/>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55" name="Tekstfelt 1654">
                  <a:extLst>
                    <a:ext uri="{FF2B5EF4-FFF2-40B4-BE49-F238E27FC236}">
                      <a16:creationId xmlns:a16="http://schemas.microsoft.com/office/drawing/2014/main" id="{E6B42BCC-5ADA-F190-081B-B3DC3703F495}"/>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56" name="Tekstfelt 1655">
                  <a:extLst>
                    <a:ext uri="{FF2B5EF4-FFF2-40B4-BE49-F238E27FC236}">
                      <a16:creationId xmlns:a16="http://schemas.microsoft.com/office/drawing/2014/main" id="{A414B96E-E231-F6A3-ED3A-731695C68A42}"/>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57" name="Tekstfelt 1656">
                  <a:extLst>
                    <a:ext uri="{FF2B5EF4-FFF2-40B4-BE49-F238E27FC236}">
                      <a16:creationId xmlns:a16="http://schemas.microsoft.com/office/drawing/2014/main" id="{85FC90C6-3EF4-40D2-840B-268073FCA1AE}"/>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58" name="Tekstfelt 1657">
                  <a:extLst>
                    <a:ext uri="{FF2B5EF4-FFF2-40B4-BE49-F238E27FC236}">
                      <a16:creationId xmlns:a16="http://schemas.microsoft.com/office/drawing/2014/main" id="{2C823BB3-7846-4092-E018-DAF9BCFE3CA2}"/>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59" name="Tekstfelt 1658">
                  <a:extLst>
                    <a:ext uri="{FF2B5EF4-FFF2-40B4-BE49-F238E27FC236}">
                      <a16:creationId xmlns:a16="http://schemas.microsoft.com/office/drawing/2014/main" id="{A8C5F7E3-BB26-79C7-BA22-57C26EF06F3F}"/>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60" name="Tekstfelt 1659">
                  <a:extLst>
                    <a:ext uri="{FF2B5EF4-FFF2-40B4-BE49-F238E27FC236}">
                      <a16:creationId xmlns:a16="http://schemas.microsoft.com/office/drawing/2014/main" id="{2D5726E1-008E-2B21-0F24-899BFD0F3A9A}"/>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61" name="Tekstfelt 1660">
                  <a:extLst>
                    <a:ext uri="{FF2B5EF4-FFF2-40B4-BE49-F238E27FC236}">
                      <a16:creationId xmlns:a16="http://schemas.microsoft.com/office/drawing/2014/main" id="{77F07EE1-271D-3C4F-4BF1-D277706DF9B6}"/>
                    </a:ext>
                  </a:extLst>
                </p:cNvPr>
                <p:cNvSpPr txBox="1"/>
                <p:nvPr/>
              </p:nvSpPr>
              <p:spPr>
                <a:xfrm>
                  <a:off x="3497665" y="10405145"/>
                  <a:ext cx="348172" cy="215444"/>
                </a:xfrm>
                <a:prstGeom prst="rect">
                  <a:avLst/>
                </a:prstGeom>
                <a:noFill/>
              </p:spPr>
              <p:txBody>
                <a:bodyPr wrap="none" rtlCol="0">
                  <a:spAutoFit/>
                </a:bodyPr>
                <a:lstStyle/>
                <a:p>
                  <a:r>
                    <a:rPr lang="da-DK" sz="800" dirty="0"/>
                    <a:t>207</a:t>
                  </a:r>
                </a:p>
              </p:txBody>
            </p:sp>
            <p:sp>
              <p:nvSpPr>
                <p:cNvPr id="1662" name="Tekstfelt 1661">
                  <a:extLst>
                    <a:ext uri="{FF2B5EF4-FFF2-40B4-BE49-F238E27FC236}">
                      <a16:creationId xmlns:a16="http://schemas.microsoft.com/office/drawing/2014/main" id="{ABFC1ABA-4DA5-8A28-84FB-009C9FFC946A}"/>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52" name="Tekstfelt 1651">
                <a:extLst>
                  <a:ext uri="{FF2B5EF4-FFF2-40B4-BE49-F238E27FC236}">
                    <a16:creationId xmlns:a16="http://schemas.microsoft.com/office/drawing/2014/main" id="{8633F2BE-BA7D-F2AA-535A-2FA3AD047170}"/>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grpSp>
        <p:nvGrpSpPr>
          <p:cNvPr id="652" name="Gruppe 651">
            <a:extLst>
              <a:ext uri="{FF2B5EF4-FFF2-40B4-BE49-F238E27FC236}">
                <a16:creationId xmlns:a16="http://schemas.microsoft.com/office/drawing/2014/main" id="{11FADDA6-8611-C742-DC9D-6F98FB65911B}"/>
              </a:ext>
            </a:extLst>
          </p:cNvPr>
          <p:cNvGrpSpPr/>
          <p:nvPr/>
        </p:nvGrpSpPr>
        <p:grpSpPr>
          <a:xfrm>
            <a:off x="5566041" y="57345"/>
            <a:ext cx="4062219" cy="4094094"/>
            <a:chOff x="5574580" y="49352"/>
            <a:chExt cx="4062219" cy="4094094"/>
          </a:xfrm>
        </p:grpSpPr>
        <p:grpSp>
          <p:nvGrpSpPr>
            <p:cNvPr id="653" name="Gruppe 652">
              <a:extLst>
                <a:ext uri="{FF2B5EF4-FFF2-40B4-BE49-F238E27FC236}">
                  <a16:creationId xmlns:a16="http://schemas.microsoft.com/office/drawing/2014/main" id="{3DCFA78D-BD34-BFD9-7D80-DEC86E52B537}"/>
                </a:ext>
              </a:extLst>
            </p:cNvPr>
            <p:cNvGrpSpPr/>
            <p:nvPr/>
          </p:nvGrpSpPr>
          <p:grpSpPr>
            <a:xfrm>
              <a:off x="6353607" y="389651"/>
              <a:ext cx="3283192" cy="3753795"/>
              <a:chOff x="7260331" y="0"/>
              <a:chExt cx="2578569" cy="3626260"/>
            </a:xfrm>
          </p:grpSpPr>
          <p:pic>
            <p:nvPicPr>
              <p:cNvPr id="1572" name="Billede 1571">
                <a:extLst>
                  <a:ext uri="{FF2B5EF4-FFF2-40B4-BE49-F238E27FC236}">
                    <a16:creationId xmlns:a16="http://schemas.microsoft.com/office/drawing/2014/main" id="{037ACEEF-0A5C-6021-395E-8AF7A4BDADA3}"/>
                  </a:ext>
                </a:extLst>
              </p:cNvPr>
              <p:cNvPicPr>
                <a:picLocks noChangeAspect="1"/>
              </p:cNvPicPr>
              <p:nvPr/>
            </p:nvPicPr>
            <p:blipFill>
              <a:blip r:embed="rId4"/>
              <a:srcRect l="12802" t="15642" r="10372" b="21670"/>
              <a:stretch/>
            </p:blipFill>
            <p:spPr>
              <a:xfrm rot="5400000">
                <a:off x="6932214" y="707664"/>
                <a:ext cx="3136609" cy="2306064"/>
              </a:xfrm>
              <a:prstGeom prst="rect">
                <a:avLst/>
              </a:prstGeom>
            </p:spPr>
          </p:pic>
          <p:pic>
            <p:nvPicPr>
              <p:cNvPr id="1573" name="Billede 1572" descr="Et billede, der indeholder skærmbillede, Tablet, smartphone&#10;&#10;Automatisk genereret beskrivelse">
                <a:extLst>
                  <a:ext uri="{FF2B5EF4-FFF2-40B4-BE49-F238E27FC236}">
                    <a16:creationId xmlns:a16="http://schemas.microsoft.com/office/drawing/2014/main" id="{8171849E-D061-709A-2144-F935B68B54AC}"/>
                  </a:ext>
                </a:extLst>
              </p:cNvPr>
              <p:cNvPicPr>
                <a:picLocks noChangeAspect="1"/>
              </p:cNvPicPr>
              <p:nvPr/>
            </p:nvPicPr>
            <p:blipFill>
              <a:blip r:embed="rId5"/>
              <a:stretch>
                <a:fillRect/>
              </a:stretch>
            </p:blipFill>
            <p:spPr>
              <a:xfrm>
                <a:off x="7260331" y="0"/>
                <a:ext cx="2578569" cy="3626260"/>
              </a:xfrm>
              <a:prstGeom prst="rect">
                <a:avLst/>
              </a:prstGeom>
            </p:spPr>
          </p:pic>
        </p:grpSp>
        <p:pic>
          <p:nvPicPr>
            <p:cNvPr id="654" name="Picture 2" descr="Fyldstof, Pen, Fyldepen, Kontor, Skrive">
              <a:extLst>
                <a:ext uri="{FF2B5EF4-FFF2-40B4-BE49-F238E27FC236}">
                  <a16:creationId xmlns:a16="http://schemas.microsoft.com/office/drawing/2014/main" id="{5F3BED65-9F30-DE78-8D4D-73907148D58B}"/>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3046573">
              <a:off x="5335761" y="288171"/>
              <a:ext cx="1536321" cy="1058683"/>
            </a:xfrm>
            <a:prstGeom prst="rect">
              <a:avLst/>
            </a:prstGeom>
            <a:noFill/>
            <a:extLst>
              <a:ext uri="{909E8E84-426E-40DD-AFC4-6F175D3DCCD1}">
                <a14:hiddenFill xmlns:a14="http://schemas.microsoft.com/office/drawing/2010/main">
                  <a:solidFill>
                    <a:srgbClr val="FFFFFF"/>
                  </a:solidFill>
                </a14:hiddenFill>
              </a:ext>
            </a:extLst>
          </p:spPr>
        </p:pic>
        <p:grpSp>
          <p:nvGrpSpPr>
            <p:cNvPr id="655" name="Gruppe 654">
              <a:extLst>
                <a:ext uri="{FF2B5EF4-FFF2-40B4-BE49-F238E27FC236}">
                  <a16:creationId xmlns:a16="http://schemas.microsoft.com/office/drawing/2014/main" id="{58691AC7-A9CE-1DE0-B79B-F411870469CA}"/>
                </a:ext>
              </a:extLst>
            </p:cNvPr>
            <p:cNvGrpSpPr/>
            <p:nvPr/>
          </p:nvGrpSpPr>
          <p:grpSpPr>
            <a:xfrm>
              <a:off x="6573451" y="1106334"/>
              <a:ext cx="2691830" cy="1234542"/>
              <a:chOff x="6573451" y="899202"/>
              <a:chExt cx="2691830" cy="1234542"/>
            </a:xfrm>
          </p:grpSpPr>
          <p:grpSp>
            <p:nvGrpSpPr>
              <p:cNvPr id="656" name="Gruppe 655">
                <a:extLst>
                  <a:ext uri="{FF2B5EF4-FFF2-40B4-BE49-F238E27FC236}">
                    <a16:creationId xmlns:a16="http://schemas.microsoft.com/office/drawing/2014/main" id="{F77325E7-3DAF-9EAF-E8A8-E27A485C2487}"/>
                  </a:ext>
                </a:extLst>
              </p:cNvPr>
              <p:cNvGrpSpPr/>
              <p:nvPr/>
            </p:nvGrpSpPr>
            <p:grpSpPr>
              <a:xfrm>
                <a:off x="6573451" y="899202"/>
                <a:ext cx="2691830" cy="529883"/>
                <a:chOff x="6615391" y="899202"/>
                <a:chExt cx="2691830" cy="529883"/>
              </a:xfrm>
            </p:grpSpPr>
            <p:grpSp>
              <p:nvGrpSpPr>
                <p:cNvPr id="1557" name="Gruppe 1556">
                  <a:extLst>
                    <a:ext uri="{FF2B5EF4-FFF2-40B4-BE49-F238E27FC236}">
                      <a16:creationId xmlns:a16="http://schemas.microsoft.com/office/drawing/2014/main" id="{DBD140E3-A0FE-1977-A930-CE15381DFD49}"/>
                    </a:ext>
                  </a:extLst>
                </p:cNvPr>
                <p:cNvGrpSpPr/>
                <p:nvPr/>
              </p:nvGrpSpPr>
              <p:grpSpPr>
                <a:xfrm>
                  <a:off x="6615391" y="901686"/>
                  <a:ext cx="844416" cy="525993"/>
                  <a:chOff x="5932613" y="2076403"/>
                  <a:chExt cx="613954" cy="382432"/>
                </a:xfrm>
              </p:grpSpPr>
              <p:sp>
                <p:nvSpPr>
                  <p:cNvPr id="1569" name="Tekstfelt 1568">
                    <a:extLst>
                      <a:ext uri="{FF2B5EF4-FFF2-40B4-BE49-F238E27FC236}">
                        <a16:creationId xmlns:a16="http://schemas.microsoft.com/office/drawing/2014/main" id="{DA2AC09C-380A-17CB-1267-E74138368D97}"/>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91</a:t>
                    </a:r>
                  </a:p>
                </p:txBody>
              </p:sp>
              <p:sp>
                <p:nvSpPr>
                  <p:cNvPr id="1570" name="Tekstfelt 1569">
                    <a:extLst>
                      <a:ext uri="{FF2B5EF4-FFF2-40B4-BE49-F238E27FC236}">
                        <a16:creationId xmlns:a16="http://schemas.microsoft.com/office/drawing/2014/main" id="{4215682E-A37D-2A92-F93B-2FDBDCD1D198}"/>
                      </a:ext>
                    </a:extLst>
                  </p:cNvPr>
                  <p:cNvSpPr txBox="1"/>
                  <p:nvPr/>
                </p:nvSpPr>
                <p:spPr>
                  <a:xfrm>
                    <a:off x="6152081" y="2117747"/>
                    <a:ext cx="394486" cy="335661"/>
                  </a:xfrm>
                  <a:prstGeom prst="rect">
                    <a:avLst/>
                  </a:prstGeom>
                  <a:noFill/>
                  <a:scene3d>
                    <a:camera prst="orthographicFront"/>
                    <a:lightRig rig="threePt" dir="t"/>
                  </a:scene3d>
                  <a:sp3d>
                    <a:bevelT h="38100"/>
                  </a:sp3d>
                </p:spPr>
                <p:txBody>
                  <a:bodyPr wrap="square" rtlCol="0">
                    <a:spAutoFit/>
                  </a:bodyPr>
                  <a:lstStyle/>
                  <a:p>
                    <a:r>
                      <a:rPr lang="da-DK" sz="2400" dirty="0"/>
                      <a:t>Pa</a:t>
                    </a:r>
                  </a:p>
                </p:txBody>
              </p:sp>
              <p:sp>
                <p:nvSpPr>
                  <p:cNvPr id="1571" name="Tekstfelt 1570">
                    <a:extLst>
                      <a:ext uri="{FF2B5EF4-FFF2-40B4-BE49-F238E27FC236}">
                        <a16:creationId xmlns:a16="http://schemas.microsoft.com/office/drawing/2014/main" id="{D136C2F0-51B9-73DD-C411-D3F2F68EC091}"/>
                      </a:ext>
                    </a:extLst>
                  </p:cNvPr>
                  <p:cNvSpPr txBox="1"/>
                  <p:nvPr/>
                </p:nvSpPr>
                <p:spPr>
                  <a:xfrm>
                    <a:off x="5932613" y="2076403"/>
                    <a:ext cx="353220" cy="223776"/>
                  </a:xfrm>
                  <a:prstGeom prst="rect">
                    <a:avLst/>
                  </a:prstGeom>
                  <a:noFill/>
                </p:spPr>
                <p:txBody>
                  <a:bodyPr wrap="square" rtlCol="0">
                    <a:spAutoFit/>
                  </a:bodyPr>
                  <a:lstStyle/>
                  <a:p>
                    <a:r>
                      <a:rPr lang="da-DK" sz="1400" dirty="0"/>
                      <a:t>224</a:t>
                    </a:r>
                  </a:p>
                </p:txBody>
              </p:sp>
            </p:grpSp>
            <p:cxnSp>
              <p:nvCxnSpPr>
                <p:cNvPr id="1558" name="Lige pilforbindelse 1557">
                  <a:extLst>
                    <a:ext uri="{FF2B5EF4-FFF2-40B4-BE49-F238E27FC236}">
                      <a16:creationId xmlns:a16="http://schemas.microsoft.com/office/drawing/2014/main" id="{899FF964-8364-AF6C-6423-B9B472990511}"/>
                    </a:ext>
                  </a:extLst>
                </p:cNvPr>
                <p:cNvCxnSpPr/>
                <p:nvPr/>
              </p:nvCxnSpPr>
              <p:spPr>
                <a:xfrm>
                  <a:off x="7375331" y="1180715"/>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59" name="Gruppe 1558">
                  <a:extLst>
                    <a:ext uri="{FF2B5EF4-FFF2-40B4-BE49-F238E27FC236}">
                      <a16:creationId xmlns:a16="http://schemas.microsoft.com/office/drawing/2014/main" id="{A0022E68-2D21-F589-23B3-97EFDD808DB3}"/>
                    </a:ext>
                  </a:extLst>
                </p:cNvPr>
                <p:cNvGrpSpPr/>
                <p:nvPr/>
              </p:nvGrpSpPr>
              <p:grpSpPr>
                <a:xfrm>
                  <a:off x="7531326" y="899202"/>
                  <a:ext cx="843619" cy="525993"/>
                  <a:chOff x="5902163" y="2076403"/>
                  <a:chExt cx="613375" cy="382432"/>
                </a:xfrm>
              </p:grpSpPr>
              <p:sp>
                <p:nvSpPr>
                  <p:cNvPr id="1566" name="Tekstfelt 1565">
                    <a:extLst>
                      <a:ext uri="{FF2B5EF4-FFF2-40B4-BE49-F238E27FC236}">
                        <a16:creationId xmlns:a16="http://schemas.microsoft.com/office/drawing/2014/main" id="{27C17BEF-197E-F585-F4B5-D04374064999}"/>
                      </a:ext>
                    </a:extLst>
                  </p:cNvPr>
                  <p:cNvSpPr txBox="1"/>
                  <p:nvPr/>
                </p:nvSpPr>
                <p:spPr>
                  <a:xfrm>
                    <a:off x="594196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89</a:t>
                    </a:r>
                  </a:p>
                </p:txBody>
              </p:sp>
              <p:sp>
                <p:nvSpPr>
                  <p:cNvPr id="1567" name="Tekstfelt 1566">
                    <a:extLst>
                      <a:ext uri="{FF2B5EF4-FFF2-40B4-BE49-F238E27FC236}">
                        <a16:creationId xmlns:a16="http://schemas.microsoft.com/office/drawing/2014/main" id="{D1901EDA-642C-9015-F0E3-BB950A7844A4}"/>
                      </a:ext>
                    </a:extLst>
                  </p:cNvPr>
                  <p:cNvSpPr txBox="1"/>
                  <p:nvPr/>
                </p:nvSpPr>
                <p:spPr>
                  <a:xfrm>
                    <a:off x="6126706" y="2117747"/>
                    <a:ext cx="388832" cy="335661"/>
                  </a:xfrm>
                  <a:prstGeom prst="rect">
                    <a:avLst/>
                  </a:prstGeom>
                  <a:noFill/>
                  <a:scene3d>
                    <a:camera prst="orthographicFront"/>
                    <a:lightRig rig="threePt" dir="t"/>
                  </a:scene3d>
                  <a:sp3d>
                    <a:bevelT h="38100"/>
                  </a:sp3d>
                </p:spPr>
                <p:txBody>
                  <a:bodyPr wrap="square" rtlCol="0">
                    <a:spAutoFit/>
                  </a:bodyPr>
                  <a:lstStyle/>
                  <a:p>
                    <a:r>
                      <a:rPr lang="da-DK" sz="2400" dirty="0"/>
                      <a:t>Ac</a:t>
                    </a:r>
                  </a:p>
                </p:txBody>
              </p:sp>
              <p:sp>
                <p:nvSpPr>
                  <p:cNvPr id="1568" name="Tekstfelt 1567">
                    <a:extLst>
                      <a:ext uri="{FF2B5EF4-FFF2-40B4-BE49-F238E27FC236}">
                        <a16:creationId xmlns:a16="http://schemas.microsoft.com/office/drawing/2014/main" id="{507AE0CB-EBF4-DA4E-691C-B9BC62CFD8A5}"/>
                      </a:ext>
                    </a:extLst>
                  </p:cNvPr>
                  <p:cNvSpPr txBox="1"/>
                  <p:nvPr/>
                </p:nvSpPr>
                <p:spPr>
                  <a:xfrm>
                    <a:off x="5902163" y="2076403"/>
                    <a:ext cx="353220" cy="223776"/>
                  </a:xfrm>
                  <a:prstGeom prst="rect">
                    <a:avLst/>
                  </a:prstGeom>
                  <a:noFill/>
                </p:spPr>
                <p:txBody>
                  <a:bodyPr wrap="square" rtlCol="0">
                    <a:spAutoFit/>
                  </a:bodyPr>
                  <a:lstStyle/>
                  <a:p>
                    <a:r>
                      <a:rPr lang="da-DK" sz="1400" dirty="0"/>
                      <a:t>220</a:t>
                    </a:r>
                  </a:p>
                </p:txBody>
              </p:sp>
            </p:grpSp>
            <p:cxnSp>
              <p:nvCxnSpPr>
                <p:cNvPr id="1560" name="Lige pilforbindelse 1559">
                  <a:extLst>
                    <a:ext uri="{FF2B5EF4-FFF2-40B4-BE49-F238E27FC236}">
                      <a16:creationId xmlns:a16="http://schemas.microsoft.com/office/drawing/2014/main" id="{C5E0EA92-C5D0-99DB-DF30-6C1141A0DD19}"/>
                    </a:ext>
                  </a:extLst>
                </p:cNvPr>
                <p:cNvCxnSpPr/>
                <p:nvPr/>
              </p:nvCxnSpPr>
              <p:spPr>
                <a:xfrm>
                  <a:off x="8295323" y="1181969"/>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cxnSp>
              <p:nvCxnSpPr>
                <p:cNvPr id="1561" name="Lige pilforbindelse 1560">
                  <a:extLst>
                    <a:ext uri="{FF2B5EF4-FFF2-40B4-BE49-F238E27FC236}">
                      <a16:creationId xmlns:a16="http://schemas.microsoft.com/office/drawing/2014/main" id="{571EAF36-01FD-BCDB-DF65-D9EF9D8C7C0D}"/>
                    </a:ext>
                  </a:extLst>
                </p:cNvPr>
                <p:cNvCxnSpPr/>
                <p:nvPr/>
              </p:nvCxnSpPr>
              <p:spPr>
                <a:xfrm>
                  <a:off x="9127221" y="1187565"/>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2" name="Gruppe 1561">
                  <a:extLst>
                    <a:ext uri="{FF2B5EF4-FFF2-40B4-BE49-F238E27FC236}">
                      <a16:creationId xmlns:a16="http://schemas.microsoft.com/office/drawing/2014/main" id="{89151652-2D04-ED6B-BCB7-EDA33F6E1F7F}"/>
                    </a:ext>
                  </a:extLst>
                </p:cNvPr>
                <p:cNvGrpSpPr/>
                <p:nvPr/>
              </p:nvGrpSpPr>
              <p:grpSpPr>
                <a:xfrm>
                  <a:off x="8361779" y="903092"/>
                  <a:ext cx="848942" cy="525993"/>
                  <a:chOff x="5886938" y="2076403"/>
                  <a:chExt cx="617245" cy="382432"/>
                </a:xfrm>
              </p:grpSpPr>
              <p:sp>
                <p:nvSpPr>
                  <p:cNvPr id="1563" name="Tekstfelt 1562">
                    <a:extLst>
                      <a:ext uri="{FF2B5EF4-FFF2-40B4-BE49-F238E27FC236}">
                        <a16:creationId xmlns:a16="http://schemas.microsoft.com/office/drawing/2014/main" id="{67758913-242B-EBBD-D2D3-8F7F69DCE5B8}"/>
                      </a:ext>
                    </a:extLst>
                  </p:cNvPr>
                  <p:cNvSpPr txBox="1"/>
                  <p:nvPr/>
                </p:nvSpPr>
                <p:spPr>
                  <a:xfrm>
                    <a:off x="5926738"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87</a:t>
                    </a:r>
                  </a:p>
                </p:txBody>
              </p:sp>
              <p:sp>
                <p:nvSpPr>
                  <p:cNvPr id="1564" name="Tekstfelt 1563">
                    <a:extLst>
                      <a:ext uri="{FF2B5EF4-FFF2-40B4-BE49-F238E27FC236}">
                        <a16:creationId xmlns:a16="http://schemas.microsoft.com/office/drawing/2014/main" id="{B923CA96-262A-7511-A776-D5DE8198DA6D}"/>
                      </a:ext>
                    </a:extLst>
                  </p:cNvPr>
                  <p:cNvSpPr txBox="1"/>
                  <p:nvPr/>
                </p:nvSpPr>
                <p:spPr>
                  <a:xfrm>
                    <a:off x="6141931" y="2117747"/>
                    <a:ext cx="362252" cy="335661"/>
                  </a:xfrm>
                  <a:prstGeom prst="rect">
                    <a:avLst/>
                  </a:prstGeom>
                  <a:noFill/>
                  <a:scene3d>
                    <a:camera prst="orthographicFront"/>
                    <a:lightRig rig="threePt" dir="t"/>
                  </a:scene3d>
                  <a:sp3d>
                    <a:bevelT h="38100"/>
                  </a:sp3d>
                </p:spPr>
                <p:txBody>
                  <a:bodyPr wrap="square" rtlCol="0">
                    <a:spAutoFit/>
                  </a:bodyPr>
                  <a:lstStyle/>
                  <a:p>
                    <a:r>
                      <a:rPr lang="da-DK" sz="2400" dirty="0"/>
                      <a:t>Fr</a:t>
                    </a:r>
                  </a:p>
                </p:txBody>
              </p:sp>
              <p:sp>
                <p:nvSpPr>
                  <p:cNvPr id="1565" name="Tekstfelt 1564">
                    <a:extLst>
                      <a:ext uri="{FF2B5EF4-FFF2-40B4-BE49-F238E27FC236}">
                        <a16:creationId xmlns:a16="http://schemas.microsoft.com/office/drawing/2014/main" id="{90984262-31FB-25F5-B360-80FD1D174623}"/>
                      </a:ext>
                    </a:extLst>
                  </p:cNvPr>
                  <p:cNvSpPr txBox="1"/>
                  <p:nvPr/>
                </p:nvSpPr>
                <p:spPr>
                  <a:xfrm>
                    <a:off x="5886938" y="2076403"/>
                    <a:ext cx="353220" cy="223776"/>
                  </a:xfrm>
                  <a:prstGeom prst="rect">
                    <a:avLst/>
                  </a:prstGeom>
                  <a:noFill/>
                </p:spPr>
                <p:txBody>
                  <a:bodyPr wrap="square" rtlCol="0">
                    <a:spAutoFit/>
                  </a:bodyPr>
                  <a:lstStyle/>
                  <a:p>
                    <a:r>
                      <a:rPr lang="da-DK" sz="1400" dirty="0"/>
                      <a:t>216</a:t>
                    </a:r>
                  </a:p>
                </p:txBody>
              </p:sp>
            </p:grpSp>
          </p:grpSp>
          <p:grpSp>
            <p:nvGrpSpPr>
              <p:cNvPr id="657" name="Gruppe 656">
                <a:extLst>
                  <a:ext uri="{FF2B5EF4-FFF2-40B4-BE49-F238E27FC236}">
                    <a16:creationId xmlns:a16="http://schemas.microsoft.com/office/drawing/2014/main" id="{81561026-3F70-6B29-1B82-5822182C9F53}"/>
                  </a:ext>
                </a:extLst>
              </p:cNvPr>
              <p:cNvGrpSpPr/>
              <p:nvPr/>
            </p:nvGrpSpPr>
            <p:grpSpPr>
              <a:xfrm>
                <a:off x="6574855" y="1605267"/>
                <a:ext cx="1859935" cy="528477"/>
                <a:chOff x="6615388" y="899202"/>
                <a:chExt cx="1859935" cy="528477"/>
              </a:xfrm>
            </p:grpSpPr>
            <p:grpSp>
              <p:nvGrpSpPr>
                <p:cNvPr id="1539" name="Gruppe 1538">
                  <a:extLst>
                    <a:ext uri="{FF2B5EF4-FFF2-40B4-BE49-F238E27FC236}">
                      <a16:creationId xmlns:a16="http://schemas.microsoft.com/office/drawing/2014/main" id="{AB63F06F-7D05-75F1-D14D-D92DD304874B}"/>
                    </a:ext>
                  </a:extLst>
                </p:cNvPr>
                <p:cNvGrpSpPr/>
                <p:nvPr/>
              </p:nvGrpSpPr>
              <p:grpSpPr>
                <a:xfrm>
                  <a:off x="6615388" y="901686"/>
                  <a:ext cx="811796" cy="525993"/>
                  <a:chOff x="5932613" y="2076403"/>
                  <a:chExt cx="590237" cy="382432"/>
                </a:xfrm>
              </p:grpSpPr>
              <p:sp>
                <p:nvSpPr>
                  <p:cNvPr id="1554" name="Tekstfelt 1553">
                    <a:extLst>
                      <a:ext uri="{FF2B5EF4-FFF2-40B4-BE49-F238E27FC236}">
                        <a16:creationId xmlns:a16="http://schemas.microsoft.com/office/drawing/2014/main" id="{5D8E1D0D-331B-B758-5720-5C5F8FA6B234}"/>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85</a:t>
                    </a:r>
                  </a:p>
                </p:txBody>
              </p:sp>
              <p:sp>
                <p:nvSpPr>
                  <p:cNvPr id="1555" name="Tekstfelt 1554">
                    <a:extLst>
                      <a:ext uri="{FF2B5EF4-FFF2-40B4-BE49-F238E27FC236}">
                        <a16:creationId xmlns:a16="http://schemas.microsoft.com/office/drawing/2014/main" id="{45E9143B-8311-4903-1275-6143A5A54A9E}"/>
                      </a:ext>
                    </a:extLst>
                  </p:cNvPr>
                  <p:cNvSpPr txBox="1"/>
                  <p:nvPr/>
                </p:nvSpPr>
                <p:spPr>
                  <a:xfrm>
                    <a:off x="6157156" y="2117747"/>
                    <a:ext cx="365694" cy="335661"/>
                  </a:xfrm>
                  <a:prstGeom prst="rect">
                    <a:avLst/>
                  </a:prstGeom>
                  <a:noFill/>
                  <a:scene3d>
                    <a:camera prst="orthographicFront"/>
                    <a:lightRig rig="threePt" dir="t"/>
                  </a:scene3d>
                  <a:sp3d>
                    <a:bevelT h="38100"/>
                  </a:sp3d>
                </p:spPr>
                <p:txBody>
                  <a:bodyPr wrap="square" rtlCol="0">
                    <a:spAutoFit/>
                  </a:bodyPr>
                  <a:lstStyle/>
                  <a:p>
                    <a:r>
                      <a:rPr lang="da-DK" sz="2400" dirty="0"/>
                      <a:t>At</a:t>
                    </a:r>
                  </a:p>
                </p:txBody>
              </p:sp>
              <p:sp>
                <p:nvSpPr>
                  <p:cNvPr id="1556" name="Tekstfelt 1555">
                    <a:extLst>
                      <a:ext uri="{FF2B5EF4-FFF2-40B4-BE49-F238E27FC236}">
                        <a16:creationId xmlns:a16="http://schemas.microsoft.com/office/drawing/2014/main" id="{05E06361-C349-1896-5E3C-CABF938DAD4A}"/>
                      </a:ext>
                    </a:extLst>
                  </p:cNvPr>
                  <p:cNvSpPr txBox="1"/>
                  <p:nvPr/>
                </p:nvSpPr>
                <p:spPr>
                  <a:xfrm>
                    <a:off x="5932613" y="2076403"/>
                    <a:ext cx="353220" cy="223776"/>
                  </a:xfrm>
                  <a:prstGeom prst="rect">
                    <a:avLst/>
                  </a:prstGeom>
                  <a:noFill/>
                </p:spPr>
                <p:txBody>
                  <a:bodyPr wrap="square" rtlCol="0">
                    <a:spAutoFit/>
                  </a:bodyPr>
                  <a:lstStyle/>
                  <a:p>
                    <a:r>
                      <a:rPr lang="da-DK" sz="1400" dirty="0"/>
                      <a:t>212</a:t>
                    </a:r>
                  </a:p>
                </p:txBody>
              </p:sp>
            </p:grpSp>
            <p:cxnSp>
              <p:nvCxnSpPr>
                <p:cNvPr id="1541" name="Lige pilforbindelse 1540">
                  <a:extLst>
                    <a:ext uri="{FF2B5EF4-FFF2-40B4-BE49-F238E27FC236}">
                      <a16:creationId xmlns:a16="http://schemas.microsoft.com/office/drawing/2014/main" id="{F494A4E7-FBBC-0174-3356-392982826540}"/>
                    </a:ext>
                  </a:extLst>
                </p:cNvPr>
                <p:cNvCxnSpPr/>
                <p:nvPr/>
              </p:nvCxnSpPr>
              <p:spPr>
                <a:xfrm>
                  <a:off x="7375331" y="1180715"/>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42" name="Gruppe 1541">
                  <a:extLst>
                    <a:ext uri="{FF2B5EF4-FFF2-40B4-BE49-F238E27FC236}">
                      <a16:creationId xmlns:a16="http://schemas.microsoft.com/office/drawing/2014/main" id="{97E936A6-178C-9377-B3D2-BCAC05C5A2C7}"/>
                    </a:ext>
                  </a:extLst>
                </p:cNvPr>
                <p:cNvGrpSpPr/>
                <p:nvPr/>
              </p:nvGrpSpPr>
              <p:grpSpPr>
                <a:xfrm>
                  <a:off x="7573204" y="899202"/>
                  <a:ext cx="743760" cy="525993"/>
                  <a:chOff x="5932613" y="2076403"/>
                  <a:chExt cx="540770" cy="382432"/>
                </a:xfrm>
              </p:grpSpPr>
              <p:sp>
                <p:nvSpPr>
                  <p:cNvPr id="1551" name="Tekstfelt 1550">
                    <a:extLst>
                      <a:ext uri="{FF2B5EF4-FFF2-40B4-BE49-F238E27FC236}">
                        <a16:creationId xmlns:a16="http://schemas.microsoft.com/office/drawing/2014/main" id="{31ECDAD0-55BE-38CA-4D2F-549A134D663D}"/>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83</a:t>
                    </a:r>
                  </a:p>
                </p:txBody>
              </p:sp>
              <p:sp>
                <p:nvSpPr>
                  <p:cNvPr id="1552" name="Tekstfelt 1551">
                    <a:extLst>
                      <a:ext uri="{FF2B5EF4-FFF2-40B4-BE49-F238E27FC236}">
                        <a16:creationId xmlns:a16="http://schemas.microsoft.com/office/drawing/2014/main" id="{35B181AC-CCD0-0B71-DF5D-28BCDEB44F8A}"/>
                      </a:ext>
                    </a:extLst>
                  </p:cNvPr>
                  <p:cNvSpPr txBox="1"/>
                  <p:nvPr/>
                </p:nvSpPr>
                <p:spPr>
                  <a:xfrm>
                    <a:off x="6152081" y="2117747"/>
                    <a:ext cx="321302" cy="335661"/>
                  </a:xfrm>
                  <a:prstGeom prst="rect">
                    <a:avLst/>
                  </a:prstGeom>
                  <a:noFill/>
                  <a:scene3d>
                    <a:camera prst="orthographicFront"/>
                    <a:lightRig rig="threePt" dir="t"/>
                  </a:scene3d>
                  <a:sp3d>
                    <a:bevelT h="38100"/>
                  </a:sp3d>
                </p:spPr>
                <p:txBody>
                  <a:bodyPr wrap="square" rtlCol="0">
                    <a:spAutoFit/>
                  </a:bodyPr>
                  <a:lstStyle/>
                  <a:p>
                    <a:r>
                      <a:rPr lang="da-DK" sz="2400" dirty="0"/>
                      <a:t>Bi</a:t>
                    </a:r>
                  </a:p>
                </p:txBody>
              </p:sp>
              <p:sp>
                <p:nvSpPr>
                  <p:cNvPr id="1553" name="Tekstfelt 1552">
                    <a:extLst>
                      <a:ext uri="{FF2B5EF4-FFF2-40B4-BE49-F238E27FC236}">
                        <a16:creationId xmlns:a16="http://schemas.microsoft.com/office/drawing/2014/main" id="{F094D074-2AB2-C85B-EFA6-81D69CD52DC7}"/>
                      </a:ext>
                    </a:extLst>
                  </p:cNvPr>
                  <p:cNvSpPr txBox="1"/>
                  <p:nvPr/>
                </p:nvSpPr>
                <p:spPr>
                  <a:xfrm>
                    <a:off x="5932613" y="2076403"/>
                    <a:ext cx="353220" cy="223776"/>
                  </a:xfrm>
                  <a:prstGeom prst="rect">
                    <a:avLst/>
                  </a:prstGeom>
                  <a:noFill/>
                </p:spPr>
                <p:txBody>
                  <a:bodyPr wrap="square" rtlCol="0">
                    <a:spAutoFit/>
                  </a:bodyPr>
                  <a:lstStyle/>
                  <a:p>
                    <a:r>
                      <a:rPr lang="da-DK" sz="1400" dirty="0"/>
                      <a:t>208</a:t>
                    </a:r>
                  </a:p>
                </p:txBody>
              </p:sp>
            </p:grpSp>
            <p:cxnSp>
              <p:nvCxnSpPr>
                <p:cNvPr id="1543" name="Lige pilforbindelse 1542">
                  <a:extLst>
                    <a:ext uri="{FF2B5EF4-FFF2-40B4-BE49-F238E27FC236}">
                      <a16:creationId xmlns:a16="http://schemas.microsoft.com/office/drawing/2014/main" id="{FFBDA60C-10D4-A26D-D8AC-FB09604198F6}"/>
                    </a:ext>
                  </a:extLst>
                </p:cNvPr>
                <p:cNvCxnSpPr/>
                <p:nvPr/>
              </p:nvCxnSpPr>
              <p:spPr>
                <a:xfrm>
                  <a:off x="8295323" y="1181969"/>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grpSp>
      </p:grpSp>
      <p:grpSp>
        <p:nvGrpSpPr>
          <p:cNvPr id="2583" name="Gruppe 2582">
            <a:extLst>
              <a:ext uri="{FF2B5EF4-FFF2-40B4-BE49-F238E27FC236}">
                <a16:creationId xmlns:a16="http://schemas.microsoft.com/office/drawing/2014/main" id="{38DD85B9-CC28-8E92-787A-27AF9C6E8697}"/>
              </a:ext>
            </a:extLst>
          </p:cNvPr>
          <p:cNvGrpSpPr/>
          <p:nvPr/>
        </p:nvGrpSpPr>
        <p:grpSpPr>
          <a:xfrm>
            <a:off x="6225615" y="4658954"/>
            <a:ext cx="3506423" cy="576480"/>
            <a:chOff x="6225615" y="4658954"/>
            <a:chExt cx="3506423" cy="576480"/>
          </a:xfrm>
        </p:grpSpPr>
        <p:grpSp>
          <p:nvGrpSpPr>
            <p:cNvPr id="2519" name="Gruppe 2518">
              <a:extLst>
                <a:ext uri="{FF2B5EF4-FFF2-40B4-BE49-F238E27FC236}">
                  <a16:creationId xmlns:a16="http://schemas.microsoft.com/office/drawing/2014/main" id="{65C85458-9039-C108-7A15-C05A41ABA985}"/>
                </a:ext>
              </a:extLst>
            </p:cNvPr>
            <p:cNvGrpSpPr/>
            <p:nvPr/>
          </p:nvGrpSpPr>
          <p:grpSpPr>
            <a:xfrm>
              <a:off x="6225615" y="4661475"/>
              <a:ext cx="667465" cy="566405"/>
              <a:chOff x="5685555" y="3711707"/>
              <a:chExt cx="667465" cy="566405"/>
            </a:xfrm>
          </p:grpSpPr>
          <p:sp>
            <p:nvSpPr>
              <p:cNvPr id="2544" name="Rektangel 2543">
                <a:hlinkClick r:id="rId7" action="ppaction://hlinksldjump"/>
                <a:extLst>
                  <a:ext uri="{FF2B5EF4-FFF2-40B4-BE49-F238E27FC236}">
                    <a16:creationId xmlns:a16="http://schemas.microsoft.com/office/drawing/2014/main" id="{45FFA817-9BED-7835-7906-7419547019AE}"/>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45" name="Tekstfelt 2544">
                <a:hlinkClick r:id="rId7" action="ppaction://hlinksldjump"/>
                <a:extLst>
                  <a:ext uri="{FF2B5EF4-FFF2-40B4-BE49-F238E27FC236}">
                    <a16:creationId xmlns:a16="http://schemas.microsoft.com/office/drawing/2014/main" id="{5B64D632-4375-9DCB-9A7D-503910391BF7}"/>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82</a:t>
                </a:r>
              </a:p>
            </p:txBody>
          </p:sp>
          <p:sp>
            <p:nvSpPr>
              <p:cNvPr id="2546" name="Tekstfelt 2545">
                <a:hlinkClick r:id="rId7" action="ppaction://hlinksldjump"/>
                <a:extLst>
                  <a:ext uri="{FF2B5EF4-FFF2-40B4-BE49-F238E27FC236}">
                    <a16:creationId xmlns:a16="http://schemas.microsoft.com/office/drawing/2014/main" id="{3BE569DC-500B-B68B-05C5-8B5AAB1F70E2}"/>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Pb</a:t>
                </a:r>
                <a:endParaRPr lang="da-DK" sz="1600" dirty="0"/>
              </a:p>
            </p:txBody>
          </p:sp>
          <p:sp>
            <p:nvSpPr>
              <p:cNvPr id="2547" name="Tekstfelt 2546">
                <a:hlinkClick r:id="rId7" action="ppaction://hlinksldjump"/>
                <a:extLst>
                  <a:ext uri="{FF2B5EF4-FFF2-40B4-BE49-F238E27FC236}">
                    <a16:creationId xmlns:a16="http://schemas.microsoft.com/office/drawing/2014/main" id="{27ED7170-8A7F-9624-71B4-D9BC29243D05}"/>
                  </a:ext>
                </a:extLst>
              </p:cNvPr>
              <p:cNvSpPr txBox="1"/>
              <p:nvPr/>
            </p:nvSpPr>
            <p:spPr>
              <a:xfrm>
                <a:off x="5865918" y="3711707"/>
                <a:ext cx="320922" cy="215444"/>
              </a:xfrm>
              <a:prstGeom prst="rect">
                <a:avLst/>
              </a:prstGeom>
              <a:noFill/>
              <a:scene3d>
                <a:camera prst="orthographicFront"/>
                <a:lightRig rig="threePt" dir="t"/>
              </a:scene3d>
              <a:sp3d>
                <a:bevelT h="38100"/>
              </a:sp3d>
            </p:spPr>
            <p:txBody>
              <a:bodyPr wrap="none" rtlCol="0">
                <a:spAutoFit/>
              </a:bodyPr>
              <a:lstStyle/>
              <a:p>
                <a:r>
                  <a:rPr lang="da-DK" sz="800" dirty="0"/>
                  <a:t>Bly</a:t>
                </a:r>
              </a:p>
            </p:txBody>
          </p:sp>
          <p:sp>
            <p:nvSpPr>
              <p:cNvPr id="2548" name="Tekstfelt 2547">
                <a:hlinkClick r:id="rId7" action="ppaction://hlinksldjump"/>
                <a:extLst>
                  <a:ext uri="{FF2B5EF4-FFF2-40B4-BE49-F238E27FC236}">
                    <a16:creationId xmlns:a16="http://schemas.microsoft.com/office/drawing/2014/main" id="{F4325BA8-168E-C24F-314A-AED43150F243}"/>
                  </a:ext>
                </a:extLst>
              </p:cNvPr>
              <p:cNvSpPr txBox="1"/>
              <p:nvPr/>
            </p:nvSpPr>
            <p:spPr>
              <a:xfrm>
                <a:off x="5685555" y="3844047"/>
                <a:ext cx="391454" cy="246221"/>
              </a:xfrm>
              <a:prstGeom prst="rect">
                <a:avLst/>
              </a:prstGeom>
              <a:noFill/>
            </p:spPr>
            <p:txBody>
              <a:bodyPr wrap="none" rtlCol="0">
                <a:spAutoFit/>
              </a:bodyPr>
              <a:lstStyle/>
              <a:p>
                <a:r>
                  <a:rPr lang="da-DK" sz="1000" dirty="0"/>
                  <a:t>207</a:t>
                </a:r>
              </a:p>
            </p:txBody>
          </p:sp>
        </p:grpSp>
        <p:grpSp>
          <p:nvGrpSpPr>
            <p:cNvPr id="2559" name="Gruppe 2558">
              <a:extLst>
                <a:ext uri="{FF2B5EF4-FFF2-40B4-BE49-F238E27FC236}">
                  <a16:creationId xmlns:a16="http://schemas.microsoft.com/office/drawing/2014/main" id="{B8301E36-D81D-F609-1FE1-9132C0C2E982}"/>
                </a:ext>
              </a:extLst>
            </p:cNvPr>
            <p:cNvGrpSpPr/>
            <p:nvPr/>
          </p:nvGrpSpPr>
          <p:grpSpPr>
            <a:xfrm>
              <a:off x="6929686" y="4658954"/>
              <a:ext cx="667465" cy="566405"/>
              <a:chOff x="5685555" y="3711707"/>
              <a:chExt cx="667465" cy="566405"/>
            </a:xfrm>
          </p:grpSpPr>
          <p:sp>
            <p:nvSpPr>
              <p:cNvPr id="2560" name="Rektangel 2559">
                <a:hlinkClick r:id="rId7" action="ppaction://hlinksldjump"/>
                <a:extLst>
                  <a:ext uri="{FF2B5EF4-FFF2-40B4-BE49-F238E27FC236}">
                    <a16:creationId xmlns:a16="http://schemas.microsoft.com/office/drawing/2014/main" id="{E4C973D7-35F3-3307-85BF-72BEC485D94F}"/>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61" name="Tekstfelt 2560">
                <a:hlinkClick r:id="rId7" action="ppaction://hlinksldjump"/>
                <a:extLst>
                  <a:ext uri="{FF2B5EF4-FFF2-40B4-BE49-F238E27FC236}">
                    <a16:creationId xmlns:a16="http://schemas.microsoft.com/office/drawing/2014/main" id="{BE077814-C8E5-D036-F5A3-AB1B4CEAEC28}"/>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2562" name="Tekstfelt 2561">
                <a:hlinkClick r:id="rId7" action="ppaction://hlinksldjump"/>
                <a:extLst>
                  <a:ext uri="{FF2B5EF4-FFF2-40B4-BE49-F238E27FC236}">
                    <a16:creationId xmlns:a16="http://schemas.microsoft.com/office/drawing/2014/main" id="{FB2EC3D2-46AE-1AE6-4A5E-24FC2A5CB3BF}"/>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2563" name="Tekstfelt 2562">
                <a:hlinkClick r:id="rId7" action="ppaction://hlinksldjump"/>
                <a:extLst>
                  <a:ext uri="{FF2B5EF4-FFF2-40B4-BE49-F238E27FC236}">
                    <a16:creationId xmlns:a16="http://schemas.microsoft.com/office/drawing/2014/main" id="{1A18D311-D3DE-5E13-E9E2-868660C99AC6}"/>
                  </a:ext>
                </a:extLst>
              </p:cNvPr>
              <p:cNvSpPr txBox="1"/>
              <p:nvPr/>
            </p:nvSpPr>
            <p:spPr>
              <a:xfrm>
                <a:off x="576020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2564" name="Tekstfelt 2563">
                <a:hlinkClick r:id="rId7" action="ppaction://hlinksldjump"/>
                <a:extLst>
                  <a:ext uri="{FF2B5EF4-FFF2-40B4-BE49-F238E27FC236}">
                    <a16:creationId xmlns:a16="http://schemas.microsoft.com/office/drawing/2014/main" id="{851600F6-F9DF-1E25-D3B0-0DC8A543E9B9}"/>
                  </a:ext>
                </a:extLst>
              </p:cNvPr>
              <p:cNvSpPr txBox="1"/>
              <p:nvPr/>
            </p:nvSpPr>
            <p:spPr>
              <a:xfrm>
                <a:off x="5685555" y="3844047"/>
                <a:ext cx="391454" cy="246221"/>
              </a:xfrm>
              <a:prstGeom prst="rect">
                <a:avLst/>
              </a:prstGeom>
              <a:noFill/>
            </p:spPr>
            <p:txBody>
              <a:bodyPr wrap="none" rtlCol="0">
                <a:spAutoFit/>
              </a:bodyPr>
              <a:lstStyle/>
              <a:p>
                <a:r>
                  <a:rPr lang="da-DK" sz="1000" dirty="0"/>
                  <a:t>207</a:t>
                </a:r>
              </a:p>
            </p:txBody>
          </p:sp>
        </p:grpSp>
        <p:grpSp>
          <p:nvGrpSpPr>
            <p:cNvPr id="2565" name="Gruppe 2564">
              <a:extLst>
                <a:ext uri="{FF2B5EF4-FFF2-40B4-BE49-F238E27FC236}">
                  <a16:creationId xmlns:a16="http://schemas.microsoft.com/office/drawing/2014/main" id="{21933617-CE01-6239-C3F9-AD51A1B8E456}"/>
                </a:ext>
              </a:extLst>
            </p:cNvPr>
            <p:cNvGrpSpPr/>
            <p:nvPr/>
          </p:nvGrpSpPr>
          <p:grpSpPr>
            <a:xfrm>
              <a:off x="7645092" y="4663994"/>
              <a:ext cx="667465" cy="566405"/>
              <a:chOff x="5685555" y="3711707"/>
              <a:chExt cx="667465" cy="566405"/>
            </a:xfrm>
          </p:grpSpPr>
          <p:sp>
            <p:nvSpPr>
              <p:cNvPr id="2566" name="Rektangel 2565">
                <a:hlinkClick r:id="rId7" action="ppaction://hlinksldjump"/>
                <a:extLst>
                  <a:ext uri="{FF2B5EF4-FFF2-40B4-BE49-F238E27FC236}">
                    <a16:creationId xmlns:a16="http://schemas.microsoft.com/office/drawing/2014/main" id="{43F4BE1D-44CA-89CD-93F7-5CD90DCBC50E}"/>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67" name="Tekstfelt 2566">
                <a:hlinkClick r:id="rId7" action="ppaction://hlinksldjump"/>
                <a:extLst>
                  <a:ext uri="{FF2B5EF4-FFF2-40B4-BE49-F238E27FC236}">
                    <a16:creationId xmlns:a16="http://schemas.microsoft.com/office/drawing/2014/main" id="{A4B4A48D-C41D-7DBA-8719-524C416AAE76}"/>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84</a:t>
                </a:r>
              </a:p>
            </p:txBody>
          </p:sp>
          <p:sp>
            <p:nvSpPr>
              <p:cNvPr id="2568" name="Tekstfelt 2567">
                <a:hlinkClick r:id="rId7" action="ppaction://hlinksldjump"/>
                <a:extLst>
                  <a:ext uri="{FF2B5EF4-FFF2-40B4-BE49-F238E27FC236}">
                    <a16:creationId xmlns:a16="http://schemas.microsoft.com/office/drawing/2014/main" id="{BCE286EE-2D74-A89E-D2E3-E4742A0E8EFF}"/>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Po</a:t>
                </a:r>
              </a:p>
            </p:txBody>
          </p:sp>
          <p:sp>
            <p:nvSpPr>
              <p:cNvPr id="2569" name="Tekstfelt 2568">
                <a:hlinkClick r:id="rId7" action="ppaction://hlinksldjump"/>
                <a:extLst>
                  <a:ext uri="{FF2B5EF4-FFF2-40B4-BE49-F238E27FC236}">
                    <a16:creationId xmlns:a16="http://schemas.microsoft.com/office/drawing/2014/main" id="{6323CB3B-3A48-4386-EEB5-53E352331FE3}"/>
                  </a:ext>
                </a:extLst>
              </p:cNvPr>
              <p:cNvSpPr txBox="1"/>
              <p:nvPr/>
            </p:nvSpPr>
            <p:spPr>
              <a:xfrm>
                <a:off x="5717920" y="3711707"/>
                <a:ext cx="609462" cy="215444"/>
              </a:xfrm>
              <a:prstGeom prst="rect">
                <a:avLst/>
              </a:prstGeom>
              <a:noFill/>
              <a:scene3d>
                <a:camera prst="orthographicFront"/>
                <a:lightRig rig="threePt" dir="t"/>
              </a:scene3d>
              <a:sp3d>
                <a:bevelT h="38100"/>
              </a:sp3d>
            </p:spPr>
            <p:txBody>
              <a:bodyPr wrap="none" rtlCol="0">
                <a:spAutoFit/>
              </a:bodyPr>
              <a:lstStyle/>
              <a:p>
                <a:r>
                  <a:rPr lang="da-DK" sz="800" dirty="0"/>
                  <a:t>Polonium</a:t>
                </a:r>
              </a:p>
            </p:txBody>
          </p:sp>
          <p:sp>
            <p:nvSpPr>
              <p:cNvPr id="2570" name="Tekstfelt 2569">
                <a:hlinkClick r:id="rId7" action="ppaction://hlinksldjump"/>
                <a:extLst>
                  <a:ext uri="{FF2B5EF4-FFF2-40B4-BE49-F238E27FC236}">
                    <a16:creationId xmlns:a16="http://schemas.microsoft.com/office/drawing/2014/main" id="{741E2BE5-7A40-1F1C-1AF0-A0C6A6E111D5}"/>
                  </a:ext>
                </a:extLst>
              </p:cNvPr>
              <p:cNvSpPr txBox="1"/>
              <p:nvPr/>
            </p:nvSpPr>
            <p:spPr>
              <a:xfrm>
                <a:off x="5685555" y="3844047"/>
                <a:ext cx="391454" cy="246221"/>
              </a:xfrm>
              <a:prstGeom prst="rect">
                <a:avLst/>
              </a:prstGeom>
              <a:noFill/>
            </p:spPr>
            <p:txBody>
              <a:bodyPr wrap="none" rtlCol="0">
                <a:spAutoFit/>
              </a:bodyPr>
              <a:lstStyle/>
              <a:p>
                <a:r>
                  <a:rPr lang="da-DK" sz="1000" dirty="0"/>
                  <a:t>212</a:t>
                </a:r>
              </a:p>
            </p:txBody>
          </p:sp>
        </p:grpSp>
        <p:grpSp>
          <p:nvGrpSpPr>
            <p:cNvPr id="2571" name="Gruppe 2570">
              <a:extLst>
                <a:ext uri="{FF2B5EF4-FFF2-40B4-BE49-F238E27FC236}">
                  <a16:creationId xmlns:a16="http://schemas.microsoft.com/office/drawing/2014/main" id="{354F9FDA-B07F-8A42-8761-7D0BE31C1880}"/>
                </a:ext>
              </a:extLst>
            </p:cNvPr>
            <p:cNvGrpSpPr/>
            <p:nvPr/>
          </p:nvGrpSpPr>
          <p:grpSpPr>
            <a:xfrm>
              <a:off x="8349166" y="4669029"/>
              <a:ext cx="667465" cy="566405"/>
              <a:chOff x="5685555" y="3711707"/>
              <a:chExt cx="667465" cy="566405"/>
            </a:xfrm>
          </p:grpSpPr>
          <p:sp>
            <p:nvSpPr>
              <p:cNvPr id="2572" name="Rektangel 2571">
                <a:hlinkClick r:id="rId7" action="ppaction://hlinksldjump"/>
                <a:extLst>
                  <a:ext uri="{FF2B5EF4-FFF2-40B4-BE49-F238E27FC236}">
                    <a16:creationId xmlns:a16="http://schemas.microsoft.com/office/drawing/2014/main" id="{B4D1E4EA-E949-D11E-0193-DEEFF82E8EF6}"/>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73" name="Tekstfelt 2572">
                <a:hlinkClick r:id="rId7" action="ppaction://hlinksldjump"/>
                <a:extLst>
                  <a:ext uri="{FF2B5EF4-FFF2-40B4-BE49-F238E27FC236}">
                    <a16:creationId xmlns:a16="http://schemas.microsoft.com/office/drawing/2014/main" id="{2D1D1D44-90D4-8B68-B0FC-6514CA10104D}"/>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2574" name="Tekstfelt 2573">
                <a:hlinkClick r:id="rId7" action="ppaction://hlinksldjump"/>
                <a:extLst>
                  <a:ext uri="{FF2B5EF4-FFF2-40B4-BE49-F238E27FC236}">
                    <a16:creationId xmlns:a16="http://schemas.microsoft.com/office/drawing/2014/main" id="{1FD9BA8E-30BC-9B2A-45C6-B4FAE4BB70A4}"/>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2575" name="Tekstfelt 2574">
                <a:hlinkClick r:id="rId7" action="ppaction://hlinksldjump"/>
                <a:extLst>
                  <a:ext uri="{FF2B5EF4-FFF2-40B4-BE49-F238E27FC236}">
                    <a16:creationId xmlns:a16="http://schemas.microsoft.com/office/drawing/2014/main" id="{C0749C51-DBAA-1E2C-275F-04068BAA902B}"/>
                  </a:ext>
                </a:extLst>
              </p:cNvPr>
              <p:cNvSpPr txBox="1"/>
              <p:nvPr/>
            </p:nvSpPr>
            <p:spPr>
              <a:xfrm>
                <a:off x="5760208" y="3711707"/>
                <a:ext cx="529312" cy="215444"/>
              </a:xfrm>
              <a:prstGeom prst="rect">
                <a:avLst/>
              </a:prstGeom>
              <a:noFill/>
              <a:scene3d>
                <a:camera prst="orthographicFront"/>
                <a:lightRig rig="threePt" dir="t"/>
              </a:scene3d>
              <a:sp3d>
                <a:bevelT h="38100"/>
              </a:sp3d>
            </p:spPr>
            <p:txBody>
              <a:bodyPr wrap="none" rtlCol="0">
                <a:spAutoFit/>
              </a:bodyPr>
              <a:lstStyle/>
              <a:p>
                <a:r>
                  <a:rPr lang="da-DK" sz="800" dirty="0"/>
                  <a:t>Radium</a:t>
                </a:r>
              </a:p>
            </p:txBody>
          </p:sp>
          <p:sp>
            <p:nvSpPr>
              <p:cNvPr id="2576" name="Tekstfelt 2575">
                <a:hlinkClick r:id="rId7" action="ppaction://hlinksldjump"/>
                <a:extLst>
                  <a:ext uri="{FF2B5EF4-FFF2-40B4-BE49-F238E27FC236}">
                    <a16:creationId xmlns:a16="http://schemas.microsoft.com/office/drawing/2014/main" id="{19AD2A6D-6780-CB26-E2BC-3FD650F7B999}"/>
                  </a:ext>
                </a:extLst>
              </p:cNvPr>
              <p:cNvSpPr txBox="1"/>
              <p:nvPr/>
            </p:nvSpPr>
            <p:spPr>
              <a:xfrm>
                <a:off x="5685555" y="3844047"/>
                <a:ext cx="391454" cy="246221"/>
              </a:xfrm>
              <a:prstGeom prst="rect">
                <a:avLst/>
              </a:prstGeom>
              <a:noFill/>
            </p:spPr>
            <p:txBody>
              <a:bodyPr wrap="none" rtlCol="0">
                <a:spAutoFit/>
              </a:bodyPr>
              <a:lstStyle/>
              <a:p>
                <a:r>
                  <a:rPr lang="da-DK" sz="1000" dirty="0"/>
                  <a:t>209</a:t>
                </a:r>
              </a:p>
            </p:txBody>
          </p:sp>
        </p:grpSp>
        <p:grpSp>
          <p:nvGrpSpPr>
            <p:cNvPr id="2577" name="Gruppe 2576">
              <a:extLst>
                <a:ext uri="{FF2B5EF4-FFF2-40B4-BE49-F238E27FC236}">
                  <a16:creationId xmlns:a16="http://schemas.microsoft.com/office/drawing/2014/main" id="{EEF3E24F-9FB3-253D-E10D-28471DF863B6}"/>
                </a:ext>
              </a:extLst>
            </p:cNvPr>
            <p:cNvGrpSpPr/>
            <p:nvPr/>
          </p:nvGrpSpPr>
          <p:grpSpPr>
            <a:xfrm>
              <a:off x="9064573" y="4662726"/>
              <a:ext cx="667465" cy="566405"/>
              <a:chOff x="5685555" y="3711707"/>
              <a:chExt cx="667465" cy="566405"/>
            </a:xfrm>
          </p:grpSpPr>
          <p:sp>
            <p:nvSpPr>
              <p:cNvPr id="2578" name="Rektangel 2577">
                <a:hlinkClick r:id="rId7" action="ppaction://hlinksldjump"/>
                <a:extLst>
                  <a:ext uri="{FF2B5EF4-FFF2-40B4-BE49-F238E27FC236}">
                    <a16:creationId xmlns:a16="http://schemas.microsoft.com/office/drawing/2014/main" id="{A36C1E64-546E-6FDA-9CD7-E20ABC598641}"/>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79" name="Tekstfelt 2578">
                <a:hlinkClick r:id="rId7" action="ppaction://hlinksldjump"/>
                <a:extLst>
                  <a:ext uri="{FF2B5EF4-FFF2-40B4-BE49-F238E27FC236}">
                    <a16:creationId xmlns:a16="http://schemas.microsoft.com/office/drawing/2014/main" id="{3B1BBDDD-C371-E7D2-0C2D-F59A5ACC1749}"/>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88</a:t>
                </a:r>
              </a:p>
            </p:txBody>
          </p:sp>
          <p:sp>
            <p:nvSpPr>
              <p:cNvPr id="2580" name="Tekstfelt 2579">
                <a:hlinkClick r:id="rId7" action="ppaction://hlinksldjump"/>
                <a:extLst>
                  <a:ext uri="{FF2B5EF4-FFF2-40B4-BE49-F238E27FC236}">
                    <a16:creationId xmlns:a16="http://schemas.microsoft.com/office/drawing/2014/main" id="{19512310-B444-0D1F-0D01-EAE0B18E9183}"/>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Po</a:t>
                </a:r>
              </a:p>
            </p:txBody>
          </p:sp>
          <p:sp>
            <p:nvSpPr>
              <p:cNvPr id="2581" name="Tekstfelt 2580">
                <a:hlinkClick r:id="rId7" action="ppaction://hlinksldjump"/>
                <a:extLst>
                  <a:ext uri="{FF2B5EF4-FFF2-40B4-BE49-F238E27FC236}">
                    <a16:creationId xmlns:a16="http://schemas.microsoft.com/office/drawing/2014/main" id="{DAD8FF88-07D3-5D8D-304A-FBC95BC443F1}"/>
                  </a:ext>
                </a:extLst>
              </p:cNvPr>
              <p:cNvSpPr txBox="1"/>
              <p:nvPr/>
            </p:nvSpPr>
            <p:spPr>
              <a:xfrm>
                <a:off x="5723206" y="3711707"/>
                <a:ext cx="609462" cy="215444"/>
              </a:xfrm>
              <a:prstGeom prst="rect">
                <a:avLst/>
              </a:prstGeom>
              <a:noFill/>
              <a:scene3d>
                <a:camera prst="orthographicFront"/>
                <a:lightRig rig="threePt" dir="t"/>
              </a:scene3d>
              <a:sp3d>
                <a:bevelT h="38100"/>
              </a:sp3d>
            </p:spPr>
            <p:txBody>
              <a:bodyPr wrap="none" rtlCol="0">
                <a:spAutoFit/>
              </a:bodyPr>
              <a:lstStyle/>
              <a:p>
                <a:r>
                  <a:rPr lang="da-DK" sz="800" dirty="0"/>
                  <a:t>Polonium</a:t>
                </a:r>
              </a:p>
            </p:txBody>
          </p:sp>
          <p:sp>
            <p:nvSpPr>
              <p:cNvPr id="2582" name="Tekstfelt 2581">
                <a:hlinkClick r:id="rId7" action="ppaction://hlinksldjump"/>
                <a:extLst>
                  <a:ext uri="{FF2B5EF4-FFF2-40B4-BE49-F238E27FC236}">
                    <a16:creationId xmlns:a16="http://schemas.microsoft.com/office/drawing/2014/main" id="{06201EDF-A9C4-713B-36D1-DEF23BC5B6D0}"/>
                  </a:ext>
                </a:extLst>
              </p:cNvPr>
              <p:cNvSpPr txBox="1"/>
              <p:nvPr/>
            </p:nvSpPr>
            <p:spPr>
              <a:xfrm>
                <a:off x="5685555" y="3844047"/>
                <a:ext cx="391454" cy="246221"/>
              </a:xfrm>
              <a:prstGeom prst="rect">
                <a:avLst/>
              </a:prstGeom>
              <a:noFill/>
            </p:spPr>
            <p:txBody>
              <a:bodyPr wrap="none" rtlCol="0">
                <a:spAutoFit/>
              </a:bodyPr>
              <a:lstStyle/>
              <a:p>
                <a:r>
                  <a:rPr lang="da-DK" sz="1000" dirty="0"/>
                  <a:t>210</a:t>
                </a:r>
              </a:p>
            </p:txBody>
          </p:sp>
        </p:grpSp>
      </p:grpSp>
      <p:grpSp>
        <p:nvGrpSpPr>
          <p:cNvPr id="2584" name="Gruppe 2583">
            <a:extLst>
              <a:ext uri="{FF2B5EF4-FFF2-40B4-BE49-F238E27FC236}">
                <a16:creationId xmlns:a16="http://schemas.microsoft.com/office/drawing/2014/main" id="{D0585025-5EEA-05B7-E490-EB2D43F76640}"/>
              </a:ext>
            </a:extLst>
          </p:cNvPr>
          <p:cNvGrpSpPr/>
          <p:nvPr/>
        </p:nvGrpSpPr>
        <p:grpSpPr>
          <a:xfrm>
            <a:off x="6215534" y="5344133"/>
            <a:ext cx="3506423" cy="576480"/>
            <a:chOff x="6225615" y="4658954"/>
            <a:chExt cx="3506423" cy="576480"/>
          </a:xfrm>
        </p:grpSpPr>
        <p:grpSp>
          <p:nvGrpSpPr>
            <p:cNvPr id="2585" name="Gruppe 2584">
              <a:extLst>
                <a:ext uri="{FF2B5EF4-FFF2-40B4-BE49-F238E27FC236}">
                  <a16:creationId xmlns:a16="http://schemas.microsoft.com/office/drawing/2014/main" id="{930B498F-E69C-8640-D1C3-F265C5646741}"/>
                </a:ext>
              </a:extLst>
            </p:cNvPr>
            <p:cNvGrpSpPr/>
            <p:nvPr/>
          </p:nvGrpSpPr>
          <p:grpSpPr>
            <a:xfrm>
              <a:off x="6225615" y="4661475"/>
              <a:ext cx="667465" cy="566405"/>
              <a:chOff x="5685555" y="3711707"/>
              <a:chExt cx="667465" cy="566405"/>
            </a:xfrm>
          </p:grpSpPr>
          <p:sp>
            <p:nvSpPr>
              <p:cNvPr id="2610" name="Rektangel 2609">
                <a:hlinkClick r:id="rId7" action="ppaction://hlinksldjump"/>
                <a:extLst>
                  <a:ext uri="{FF2B5EF4-FFF2-40B4-BE49-F238E27FC236}">
                    <a16:creationId xmlns:a16="http://schemas.microsoft.com/office/drawing/2014/main" id="{3F17352D-A9BD-AFC2-A9A2-826271D760F9}"/>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11" name="Tekstfelt 2610">
                <a:hlinkClick r:id="rId7" action="ppaction://hlinksldjump"/>
                <a:extLst>
                  <a:ext uri="{FF2B5EF4-FFF2-40B4-BE49-F238E27FC236}">
                    <a16:creationId xmlns:a16="http://schemas.microsoft.com/office/drawing/2014/main" id="{8F76479F-4E3D-6609-93BE-6D64B9F1645B}"/>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2612" name="Tekstfelt 2611">
                <a:hlinkClick r:id="rId7" action="ppaction://hlinksldjump"/>
                <a:extLst>
                  <a:ext uri="{FF2B5EF4-FFF2-40B4-BE49-F238E27FC236}">
                    <a16:creationId xmlns:a16="http://schemas.microsoft.com/office/drawing/2014/main" id="{46867A81-6097-3CCA-7A38-36FE7FE8AD02}"/>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2613" name="Tekstfelt 2612">
                <a:hlinkClick r:id="rId7" action="ppaction://hlinksldjump"/>
                <a:extLst>
                  <a:ext uri="{FF2B5EF4-FFF2-40B4-BE49-F238E27FC236}">
                    <a16:creationId xmlns:a16="http://schemas.microsoft.com/office/drawing/2014/main" id="{9E4BA7FF-6663-2EC2-AE4A-9CE5F01F1620}"/>
                  </a:ext>
                </a:extLst>
              </p:cNvPr>
              <p:cNvSpPr txBox="1"/>
              <p:nvPr/>
            </p:nvSpPr>
            <p:spPr>
              <a:xfrm>
                <a:off x="576020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2614" name="Tekstfelt 2613">
                <a:hlinkClick r:id="rId7" action="ppaction://hlinksldjump"/>
                <a:extLst>
                  <a:ext uri="{FF2B5EF4-FFF2-40B4-BE49-F238E27FC236}">
                    <a16:creationId xmlns:a16="http://schemas.microsoft.com/office/drawing/2014/main" id="{6550C3A9-066D-FAD9-2B04-D5CCBF5A8765}"/>
                  </a:ext>
                </a:extLst>
              </p:cNvPr>
              <p:cNvSpPr txBox="1"/>
              <p:nvPr/>
            </p:nvSpPr>
            <p:spPr>
              <a:xfrm>
                <a:off x="5685555" y="3844047"/>
                <a:ext cx="391454" cy="246221"/>
              </a:xfrm>
              <a:prstGeom prst="rect">
                <a:avLst/>
              </a:prstGeom>
              <a:noFill/>
            </p:spPr>
            <p:txBody>
              <a:bodyPr wrap="none" rtlCol="0">
                <a:spAutoFit/>
              </a:bodyPr>
              <a:lstStyle/>
              <a:p>
                <a:r>
                  <a:rPr lang="da-DK" sz="1000" dirty="0"/>
                  <a:t>209</a:t>
                </a:r>
              </a:p>
            </p:txBody>
          </p:sp>
        </p:grpSp>
        <p:grpSp>
          <p:nvGrpSpPr>
            <p:cNvPr id="2586" name="Gruppe 2585">
              <a:extLst>
                <a:ext uri="{FF2B5EF4-FFF2-40B4-BE49-F238E27FC236}">
                  <a16:creationId xmlns:a16="http://schemas.microsoft.com/office/drawing/2014/main" id="{678BEE17-A26D-B311-B38C-A85579A25DC1}"/>
                </a:ext>
              </a:extLst>
            </p:cNvPr>
            <p:cNvGrpSpPr/>
            <p:nvPr/>
          </p:nvGrpSpPr>
          <p:grpSpPr>
            <a:xfrm>
              <a:off x="6929686" y="4658954"/>
              <a:ext cx="667465" cy="566405"/>
              <a:chOff x="5685555" y="3711707"/>
              <a:chExt cx="667465" cy="566405"/>
            </a:xfrm>
          </p:grpSpPr>
          <p:sp>
            <p:nvSpPr>
              <p:cNvPr id="2605" name="Rektangel 2604">
                <a:hlinkClick r:id="rId7" action="ppaction://hlinksldjump"/>
                <a:extLst>
                  <a:ext uri="{FF2B5EF4-FFF2-40B4-BE49-F238E27FC236}">
                    <a16:creationId xmlns:a16="http://schemas.microsoft.com/office/drawing/2014/main" id="{5D3ACB81-C0AF-C2D2-62B9-CF401E99D086}"/>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06" name="Tekstfelt 2605">
                <a:hlinkClick r:id="rId7" action="ppaction://hlinksldjump"/>
                <a:extLst>
                  <a:ext uri="{FF2B5EF4-FFF2-40B4-BE49-F238E27FC236}">
                    <a16:creationId xmlns:a16="http://schemas.microsoft.com/office/drawing/2014/main" id="{2FF0C4F4-EE9C-4E12-496F-17C5E54C162E}"/>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82</a:t>
                </a:r>
              </a:p>
            </p:txBody>
          </p:sp>
          <p:sp>
            <p:nvSpPr>
              <p:cNvPr id="2607" name="Tekstfelt 2606">
                <a:hlinkClick r:id="rId7" action="ppaction://hlinksldjump"/>
                <a:extLst>
                  <a:ext uri="{FF2B5EF4-FFF2-40B4-BE49-F238E27FC236}">
                    <a16:creationId xmlns:a16="http://schemas.microsoft.com/office/drawing/2014/main" id="{93D492B8-C99F-1C46-599E-6D8CF36FEB83}"/>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Pb</a:t>
                </a:r>
                <a:endParaRPr lang="da-DK" sz="1600" dirty="0"/>
              </a:p>
            </p:txBody>
          </p:sp>
          <p:sp>
            <p:nvSpPr>
              <p:cNvPr id="2608" name="Tekstfelt 2607">
                <a:hlinkClick r:id="rId7" action="ppaction://hlinksldjump"/>
                <a:extLst>
                  <a:ext uri="{FF2B5EF4-FFF2-40B4-BE49-F238E27FC236}">
                    <a16:creationId xmlns:a16="http://schemas.microsoft.com/office/drawing/2014/main" id="{3FF53FB4-7E1F-2377-01D8-73DFBDC4C71D}"/>
                  </a:ext>
                </a:extLst>
              </p:cNvPr>
              <p:cNvSpPr txBox="1"/>
              <p:nvPr/>
            </p:nvSpPr>
            <p:spPr>
              <a:xfrm>
                <a:off x="5865918" y="3711707"/>
                <a:ext cx="320922" cy="215444"/>
              </a:xfrm>
              <a:prstGeom prst="rect">
                <a:avLst/>
              </a:prstGeom>
              <a:noFill/>
              <a:scene3d>
                <a:camera prst="orthographicFront"/>
                <a:lightRig rig="threePt" dir="t"/>
              </a:scene3d>
              <a:sp3d>
                <a:bevelT h="38100"/>
              </a:sp3d>
            </p:spPr>
            <p:txBody>
              <a:bodyPr wrap="none" rtlCol="0">
                <a:spAutoFit/>
              </a:bodyPr>
              <a:lstStyle/>
              <a:p>
                <a:r>
                  <a:rPr lang="da-DK" sz="800" dirty="0"/>
                  <a:t>Bly</a:t>
                </a:r>
              </a:p>
            </p:txBody>
          </p:sp>
          <p:sp>
            <p:nvSpPr>
              <p:cNvPr id="2609" name="Tekstfelt 2608">
                <a:hlinkClick r:id="rId7" action="ppaction://hlinksldjump"/>
                <a:extLst>
                  <a:ext uri="{FF2B5EF4-FFF2-40B4-BE49-F238E27FC236}">
                    <a16:creationId xmlns:a16="http://schemas.microsoft.com/office/drawing/2014/main" id="{F931DCAE-3D5C-3D9C-B53F-CBB5A0635EA2}"/>
                  </a:ext>
                </a:extLst>
              </p:cNvPr>
              <p:cNvSpPr txBox="1"/>
              <p:nvPr/>
            </p:nvSpPr>
            <p:spPr>
              <a:xfrm>
                <a:off x="5685555" y="3844047"/>
                <a:ext cx="391454" cy="246221"/>
              </a:xfrm>
              <a:prstGeom prst="rect">
                <a:avLst/>
              </a:prstGeom>
              <a:noFill/>
            </p:spPr>
            <p:txBody>
              <a:bodyPr wrap="none" rtlCol="0">
                <a:spAutoFit/>
              </a:bodyPr>
              <a:lstStyle/>
              <a:p>
                <a:r>
                  <a:rPr lang="da-DK" sz="1000" dirty="0"/>
                  <a:t>206</a:t>
                </a:r>
              </a:p>
            </p:txBody>
          </p:sp>
        </p:grpSp>
        <p:grpSp>
          <p:nvGrpSpPr>
            <p:cNvPr id="2587" name="Gruppe 2586">
              <a:extLst>
                <a:ext uri="{FF2B5EF4-FFF2-40B4-BE49-F238E27FC236}">
                  <a16:creationId xmlns:a16="http://schemas.microsoft.com/office/drawing/2014/main" id="{D43BC01F-F457-815E-DC6B-7F6690804A4E}"/>
                </a:ext>
              </a:extLst>
            </p:cNvPr>
            <p:cNvGrpSpPr/>
            <p:nvPr/>
          </p:nvGrpSpPr>
          <p:grpSpPr>
            <a:xfrm>
              <a:off x="7645092" y="4663994"/>
              <a:ext cx="667465" cy="566405"/>
              <a:chOff x="5685555" y="3711707"/>
              <a:chExt cx="667465" cy="566405"/>
            </a:xfrm>
          </p:grpSpPr>
          <p:sp>
            <p:nvSpPr>
              <p:cNvPr id="2600" name="Rektangel 2599">
                <a:hlinkClick r:id="rId7" action="ppaction://hlinksldjump"/>
                <a:extLst>
                  <a:ext uri="{FF2B5EF4-FFF2-40B4-BE49-F238E27FC236}">
                    <a16:creationId xmlns:a16="http://schemas.microsoft.com/office/drawing/2014/main" id="{419B729A-9A3E-8467-8945-A3452A531F64}"/>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01" name="Tekstfelt 2600">
                <a:hlinkClick r:id="rId7" action="ppaction://hlinksldjump"/>
                <a:extLst>
                  <a:ext uri="{FF2B5EF4-FFF2-40B4-BE49-F238E27FC236}">
                    <a16:creationId xmlns:a16="http://schemas.microsoft.com/office/drawing/2014/main" id="{4EDA234F-353A-8C12-4B46-CE0D2059D88F}"/>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2602" name="Tekstfelt 2601">
                <a:hlinkClick r:id="rId7" action="ppaction://hlinksldjump"/>
                <a:extLst>
                  <a:ext uri="{FF2B5EF4-FFF2-40B4-BE49-F238E27FC236}">
                    <a16:creationId xmlns:a16="http://schemas.microsoft.com/office/drawing/2014/main" id="{C8D1AAA9-BAEF-C9E7-2A49-61F3BC7E5568}"/>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2603" name="Tekstfelt 2602">
                <a:hlinkClick r:id="rId7" action="ppaction://hlinksldjump"/>
                <a:extLst>
                  <a:ext uri="{FF2B5EF4-FFF2-40B4-BE49-F238E27FC236}">
                    <a16:creationId xmlns:a16="http://schemas.microsoft.com/office/drawing/2014/main" id="{1DE3E804-095C-C652-C96F-3861D1A2C37C}"/>
                  </a:ext>
                </a:extLst>
              </p:cNvPr>
              <p:cNvSpPr txBox="1"/>
              <p:nvPr/>
            </p:nvSpPr>
            <p:spPr>
              <a:xfrm>
                <a:off x="576020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2604" name="Tekstfelt 2603">
                <a:hlinkClick r:id="rId7" action="ppaction://hlinksldjump"/>
                <a:extLst>
                  <a:ext uri="{FF2B5EF4-FFF2-40B4-BE49-F238E27FC236}">
                    <a16:creationId xmlns:a16="http://schemas.microsoft.com/office/drawing/2014/main" id="{BCE40075-1FE5-432E-E97C-8FF82FD27316}"/>
                  </a:ext>
                </a:extLst>
              </p:cNvPr>
              <p:cNvSpPr txBox="1"/>
              <p:nvPr/>
            </p:nvSpPr>
            <p:spPr>
              <a:xfrm>
                <a:off x="5685555" y="3844047"/>
                <a:ext cx="391454" cy="246221"/>
              </a:xfrm>
              <a:prstGeom prst="rect">
                <a:avLst/>
              </a:prstGeom>
              <a:noFill/>
            </p:spPr>
            <p:txBody>
              <a:bodyPr wrap="none" rtlCol="0">
                <a:spAutoFit/>
              </a:bodyPr>
              <a:lstStyle/>
              <a:p>
                <a:r>
                  <a:rPr lang="da-DK" sz="1000" dirty="0"/>
                  <a:t>208</a:t>
                </a:r>
              </a:p>
            </p:txBody>
          </p:sp>
        </p:grpSp>
        <p:grpSp>
          <p:nvGrpSpPr>
            <p:cNvPr id="2588" name="Gruppe 2587">
              <a:extLst>
                <a:ext uri="{FF2B5EF4-FFF2-40B4-BE49-F238E27FC236}">
                  <a16:creationId xmlns:a16="http://schemas.microsoft.com/office/drawing/2014/main" id="{25BF9EAE-5962-CC34-F5E9-C10AC3C2F94C}"/>
                </a:ext>
              </a:extLst>
            </p:cNvPr>
            <p:cNvGrpSpPr/>
            <p:nvPr/>
          </p:nvGrpSpPr>
          <p:grpSpPr>
            <a:xfrm>
              <a:off x="8349166" y="4669029"/>
              <a:ext cx="667465" cy="566405"/>
              <a:chOff x="5685555" y="3711707"/>
              <a:chExt cx="667465" cy="566405"/>
            </a:xfrm>
          </p:grpSpPr>
          <p:sp>
            <p:nvSpPr>
              <p:cNvPr id="2595" name="Rektangel 2594">
                <a:hlinkClick r:id="rId7" action="ppaction://hlinksldjump"/>
                <a:extLst>
                  <a:ext uri="{FF2B5EF4-FFF2-40B4-BE49-F238E27FC236}">
                    <a16:creationId xmlns:a16="http://schemas.microsoft.com/office/drawing/2014/main" id="{5E370A7D-F850-DF44-3258-2370D94DD2A5}"/>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96" name="Tekstfelt 2595">
                <a:hlinkClick r:id="rId7" action="ppaction://hlinksldjump"/>
                <a:extLst>
                  <a:ext uri="{FF2B5EF4-FFF2-40B4-BE49-F238E27FC236}">
                    <a16:creationId xmlns:a16="http://schemas.microsoft.com/office/drawing/2014/main" id="{1658FD01-1585-4B35-F269-72CF5CDD0CA4}"/>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84</a:t>
                </a:r>
              </a:p>
            </p:txBody>
          </p:sp>
          <p:sp>
            <p:nvSpPr>
              <p:cNvPr id="2597" name="Tekstfelt 2596">
                <a:hlinkClick r:id="rId7" action="ppaction://hlinksldjump"/>
                <a:extLst>
                  <a:ext uri="{FF2B5EF4-FFF2-40B4-BE49-F238E27FC236}">
                    <a16:creationId xmlns:a16="http://schemas.microsoft.com/office/drawing/2014/main" id="{9F00038B-287B-5DAF-A614-B8672AD4A245}"/>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Po</a:t>
                </a:r>
              </a:p>
            </p:txBody>
          </p:sp>
          <p:sp>
            <p:nvSpPr>
              <p:cNvPr id="2598" name="Tekstfelt 2597">
                <a:hlinkClick r:id="rId7" action="ppaction://hlinksldjump"/>
                <a:extLst>
                  <a:ext uri="{FF2B5EF4-FFF2-40B4-BE49-F238E27FC236}">
                    <a16:creationId xmlns:a16="http://schemas.microsoft.com/office/drawing/2014/main" id="{2700263E-CD36-B126-034D-61F719550EF9}"/>
                  </a:ext>
                </a:extLst>
              </p:cNvPr>
              <p:cNvSpPr txBox="1"/>
              <p:nvPr/>
            </p:nvSpPr>
            <p:spPr>
              <a:xfrm>
                <a:off x="5728492" y="3711707"/>
                <a:ext cx="609462" cy="215444"/>
              </a:xfrm>
              <a:prstGeom prst="rect">
                <a:avLst/>
              </a:prstGeom>
              <a:noFill/>
              <a:scene3d>
                <a:camera prst="orthographicFront"/>
                <a:lightRig rig="threePt" dir="t"/>
              </a:scene3d>
              <a:sp3d>
                <a:bevelT h="38100"/>
              </a:sp3d>
            </p:spPr>
            <p:txBody>
              <a:bodyPr wrap="none" rtlCol="0">
                <a:spAutoFit/>
              </a:bodyPr>
              <a:lstStyle/>
              <a:p>
                <a:r>
                  <a:rPr lang="da-DK" sz="800" dirty="0"/>
                  <a:t>Polonium</a:t>
                </a:r>
              </a:p>
            </p:txBody>
          </p:sp>
          <p:sp>
            <p:nvSpPr>
              <p:cNvPr id="2599" name="Tekstfelt 2598">
                <a:hlinkClick r:id="rId7" action="ppaction://hlinksldjump"/>
                <a:extLst>
                  <a:ext uri="{FF2B5EF4-FFF2-40B4-BE49-F238E27FC236}">
                    <a16:creationId xmlns:a16="http://schemas.microsoft.com/office/drawing/2014/main" id="{0C5665AF-9796-B0A0-A363-F2C352C2A261}"/>
                  </a:ext>
                </a:extLst>
              </p:cNvPr>
              <p:cNvSpPr txBox="1"/>
              <p:nvPr/>
            </p:nvSpPr>
            <p:spPr>
              <a:xfrm>
                <a:off x="5685555" y="3844047"/>
                <a:ext cx="391454" cy="246221"/>
              </a:xfrm>
              <a:prstGeom prst="rect">
                <a:avLst/>
              </a:prstGeom>
              <a:noFill/>
            </p:spPr>
            <p:txBody>
              <a:bodyPr wrap="none" rtlCol="0">
                <a:spAutoFit/>
              </a:bodyPr>
              <a:lstStyle/>
              <a:p>
                <a:r>
                  <a:rPr lang="da-DK" sz="1000" dirty="0"/>
                  <a:t>208</a:t>
                </a:r>
              </a:p>
            </p:txBody>
          </p:sp>
        </p:grpSp>
        <p:grpSp>
          <p:nvGrpSpPr>
            <p:cNvPr id="2589" name="Gruppe 2588">
              <a:extLst>
                <a:ext uri="{FF2B5EF4-FFF2-40B4-BE49-F238E27FC236}">
                  <a16:creationId xmlns:a16="http://schemas.microsoft.com/office/drawing/2014/main" id="{3D741C5A-106F-12C4-A0B2-F75A71D38E61}"/>
                </a:ext>
              </a:extLst>
            </p:cNvPr>
            <p:cNvGrpSpPr/>
            <p:nvPr/>
          </p:nvGrpSpPr>
          <p:grpSpPr>
            <a:xfrm>
              <a:off x="9064573" y="4662726"/>
              <a:ext cx="667465" cy="566405"/>
              <a:chOff x="5685555" y="3711707"/>
              <a:chExt cx="667465" cy="566405"/>
            </a:xfrm>
          </p:grpSpPr>
          <p:sp>
            <p:nvSpPr>
              <p:cNvPr id="2590" name="Rektangel 2589">
                <a:hlinkClick r:id="rId8" action="ppaction://hlinksldjump"/>
                <a:extLst>
                  <a:ext uri="{FF2B5EF4-FFF2-40B4-BE49-F238E27FC236}">
                    <a16:creationId xmlns:a16="http://schemas.microsoft.com/office/drawing/2014/main" id="{2ED3919D-D1DB-4C35-B543-EAEE7F6F385E}"/>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91" name="Tekstfelt 2590">
                <a:hlinkClick r:id="rId8" action="ppaction://hlinksldjump"/>
                <a:extLst>
                  <a:ext uri="{FF2B5EF4-FFF2-40B4-BE49-F238E27FC236}">
                    <a16:creationId xmlns:a16="http://schemas.microsoft.com/office/drawing/2014/main" id="{8889ED53-04B1-0A6C-75C5-E4C5B214EB37}"/>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82</a:t>
                </a:r>
              </a:p>
            </p:txBody>
          </p:sp>
          <p:sp>
            <p:nvSpPr>
              <p:cNvPr id="2592" name="Tekstfelt 2591">
                <a:hlinkClick r:id="rId8" action="ppaction://hlinksldjump"/>
                <a:extLst>
                  <a:ext uri="{FF2B5EF4-FFF2-40B4-BE49-F238E27FC236}">
                    <a16:creationId xmlns:a16="http://schemas.microsoft.com/office/drawing/2014/main" id="{8430C077-A6DB-E7A4-E1D9-21B12B266C3D}"/>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Pb</a:t>
                </a:r>
                <a:endParaRPr lang="da-DK" sz="1600" dirty="0"/>
              </a:p>
            </p:txBody>
          </p:sp>
          <p:sp>
            <p:nvSpPr>
              <p:cNvPr id="2593" name="Tekstfelt 2592">
                <a:hlinkClick r:id="rId8" action="ppaction://hlinksldjump"/>
                <a:extLst>
                  <a:ext uri="{FF2B5EF4-FFF2-40B4-BE49-F238E27FC236}">
                    <a16:creationId xmlns:a16="http://schemas.microsoft.com/office/drawing/2014/main" id="{7143AF79-AAF0-0D65-4894-0C69D159AC72}"/>
                  </a:ext>
                </a:extLst>
              </p:cNvPr>
              <p:cNvSpPr txBox="1"/>
              <p:nvPr/>
            </p:nvSpPr>
            <p:spPr>
              <a:xfrm>
                <a:off x="5871204" y="3711707"/>
                <a:ext cx="320922" cy="215444"/>
              </a:xfrm>
              <a:prstGeom prst="rect">
                <a:avLst/>
              </a:prstGeom>
              <a:noFill/>
              <a:scene3d>
                <a:camera prst="orthographicFront"/>
                <a:lightRig rig="threePt" dir="t"/>
              </a:scene3d>
              <a:sp3d>
                <a:bevelT h="38100"/>
              </a:sp3d>
            </p:spPr>
            <p:txBody>
              <a:bodyPr wrap="none" rtlCol="0">
                <a:spAutoFit/>
              </a:bodyPr>
              <a:lstStyle/>
              <a:p>
                <a:r>
                  <a:rPr lang="da-DK" sz="800" dirty="0"/>
                  <a:t>Bly</a:t>
                </a:r>
              </a:p>
            </p:txBody>
          </p:sp>
          <p:sp>
            <p:nvSpPr>
              <p:cNvPr id="2594" name="Tekstfelt 2593">
                <a:hlinkClick r:id="rId8" action="ppaction://hlinksldjump"/>
                <a:extLst>
                  <a:ext uri="{FF2B5EF4-FFF2-40B4-BE49-F238E27FC236}">
                    <a16:creationId xmlns:a16="http://schemas.microsoft.com/office/drawing/2014/main" id="{86CEF988-6C12-3F6F-1FBF-D2A48482B4E5}"/>
                  </a:ext>
                </a:extLst>
              </p:cNvPr>
              <p:cNvSpPr txBox="1"/>
              <p:nvPr/>
            </p:nvSpPr>
            <p:spPr>
              <a:xfrm>
                <a:off x="5685555" y="3844047"/>
                <a:ext cx="391454" cy="246221"/>
              </a:xfrm>
              <a:prstGeom prst="rect">
                <a:avLst/>
              </a:prstGeom>
              <a:noFill/>
            </p:spPr>
            <p:txBody>
              <a:bodyPr wrap="none" rtlCol="0">
                <a:spAutoFit/>
              </a:bodyPr>
              <a:lstStyle/>
              <a:p>
                <a:r>
                  <a:rPr lang="da-DK" sz="1000" dirty="0"/>
                  <a:t>208</a:t>
                </a:r>
              </a:p>
            </p:txBody>
          </p:sp>
        </p:grpSp>
      </p:grpSp>
      <p:sp>
        <p:nvSpPr>
          <p:cNvPr id="5" name="Tekstfelt 4">
            <a:extLst>
              <a:ext uri="{FF2B5EF4-FFF2-40B4-BE49-F238E27FC236}">
                <a16:creationId xmlns:a16="http://schemas.microsoft.com/office/drawing/2014/main" id="{7F570345-264A-0473-B8F2-4972FF1FADB9}"/>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cxnSp>
        <p:nvCxnSpPr>
          <p:cNvPr id="8" name="Lige pilforbindelse 7">
            <a:extLst>
              <a:ext uri="{FF2B5EF4-FFF2-40B4-BE49-F238E27FC236}">
                <a16:creationId xmlns:a16="http://schemas.microsoft.com/office/drawing/2014/main" id="{5583294C-FE2B-9D50-2F8B-487129D567E4}"/>
              </a:ext>
            </a:extLst>
          </p:cNvPr>
          <p:cNvCxnSpPr>
            <a:cxnSpLocks/>
          </p:cNvCxnSpPr>
          <p:nvPr/>
        </p:nvCxnSpPr>
        <p:spPr>
          <a:xfrm flipH="1">
            <a:off x="3745423" y="2634136"/>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9" name="Lige pilforbindelse 8">
            <a:extLst>
              <a:ext uri="{FF2B5EF4-FFF2-40B4-BE49-F238E27FC236}">
                <a16:creationId xmlns:a16="http://schemas.microsoft.com/office/drawing/2014/main" id="{F106FDC4-4078-2311-6831-8786F491DC20}"/>
              </a:ext>
            </a:extLst>
          </p:cNvPr>
          <p:cNvCxnSpPr>
            <a:cxnSpLocks/>
          </p:cNvCxnSpPr>
          <p:nvPr/>
        </p:nvCxnSpPr>
        <p:spPr>
          <a:xfrm flipH="1">
            <a:off x="2889489" y="3496713"/>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10" name="Lige pilforbindelse 9">
            <a:extLst>
              <a:ext uri="{FF2B5EF4-FFF2-40B4-BE49-F238E27FC236}">
                <a16:creationId xmlns:a16="http://schemas.microsoft.com/office/drawing/2014/main" id="{608C89B5-E74F-3089-A646-F18230394E43}"/>
              </a:ext>
            </a:extLst>
          </p:cNvPr>
          <p:cNvCxnSpPr>
            <a:cxnSpLocks/>
          </p:cNvCxnSpPr>
          <p:nvPr/>
        </p:nvCxnSpPr>
        <p:spPr>
          <a:xfrm flipH="1">
            <a:off x="2019528" y="4385603"/>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11" name="Lige pilforbindelse 10">
            <a:extLst>
              <a:ext uri="{FF2B5EF4-FFF2-40B4-BE49-F238E27FC236}">
                <a16:creationId xmlns:a16="http://schemas.microsoft.com/office/drawing/2014/main" id="{44808F8F-4EDD-6AC4-C97A-D542595D8922}"/>
              </a:ext>
            </a:extLst>
          </p:cNvPr>
          <p:cNvCxnSpPr>
            <a:cxnSpLocks/>
          </p:cNvCxnSpPr>
          <p:nvPr/>
        </p:nvCxnSpPr>
        <p:spPr>
          <a:xfrm flipH="1">
            <a:off x="1148505" y="5261372"/>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16722434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9"/>
                                        </p:tgtEl>
                                        <p:attrNameLst>
                                          <p:attrName>style.visibility</p:attrName>
                                        </p:attrNameLst>
                                      </p:cBhvr>
                                      <p:to>
                                        <p:strVal val="visible"/>
                                      </p:to>
                                    </p:set>
                                    <p:animEffect transition="in" filter="dissolve">
                                      <p:cBhvr>
                                        <p:cTn id="11" dur="500"/>
                                        <p:tgtEl>
                                          <p:spTgt spid="9"/>
                                        </p:tgtEl>
                                      </p:cBhvr>
                                    </p:animEffect>
                                  </p:childTnLst>
                                </p:cTn>
                              </p:par>
                            </p:childTnLst>
                          </p:cTn>
                        </p:par>
                        <p:par>
                          <p:cTn id="12" fill="hold">
                            <p:stCondLst>
                              <p:cond delay="1000"/>
                            </p:stCondLst>
                            <p:childTnLst>
                              <p:par>
                                <p:cTn id="13" presetID="9" presetClass="entr" presetSubtype="0" fill="hold" nodeType="after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dissolve">
                                      <p:cBhvr>
                                        <p:cTn id="15" dur="500"/>
                                        <p:tgtEl>
                                          <p:spTgt spid="10"/>
                                        </p:tgtEl>
                                      </p:cBhvr>
                                    </p:animEffect>
                                  </p:childTnLst>
                                </p:cTn>
                              </p:par>
                            </p:childTnLst>
                          </p:cTn>
                        </p:par>
                        <p:par>
                          <p:cTn id="16" fill="hold">
                            <p:stCondLst>
                              <p:cond delay="1500"/>
                            </p:stCondLst>
                            <p:childTnLst>
                              <p:par>
                                <p:cTn id="17" presetID="9" presetClass="entr" presetSubtype="0" fill="hold" nodeType="afterEffect">
                                  <p:stCondLst>
                                    <p:cond delay="0"/>
                                  </p:stCondLst>
                                  <p:childTnLst>
                                    <p:set>
                                      <p:cBhvr>
                                        <p:cTn id="18" dur="1" fill="hold">
                                          <p:stCondLst>
                                            <p:cond delay="0"/>
                                          </p:stCondLst>
                                        </p:cTn>
                                        <p:tgtEl>
                                          <p:spTgt spid="11"/>
                                        </p:tgtEl>
                                        <p:attrNameLst>
                                          <p:attrName>style.visibility</p:attrName>
                                        </p:attrNameLst>
                                      </p:cBhvr>
                                      <p:to>
                                        <p:strVal val="visible"/>
                                      </p:to>
                                    </p:set>
                                    <p:animEffect transition="in" filter="dissolve">
                                      <p:cBhvr>
                                        <p:cTn id="19"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95DB734-E817-5633-5408-18ABA8F0DC7A}"/>
            </a:ext>
          </a:extLst>
        </p:cNvPr>
        <p:cNvGrpSpPr/>
        <p:nvPr/>
      </p:nvGrpSpPr>
      <p:grpSpPr>
        <a:xfrm>
          <a:off x="0" y="0"/>
          <a:ext cx="0" cy="0"/>
          <a:chOff x="0" y="0"/>
          <a:chExt cx="0" cy="0"/>
        </a:xfrm>
      </p:grpSpPr>
      <p:pic>
        <p:nvPicPr>
          <p:cNvPr id="2549" name="Picture 2" descr="Ai Genereret, Forladt, Bygning, Gammel">
            <a:extLst>
              <a:ext uri="{FF2B5EF4-FFF2-40B4-BE49-F238E27FC236}">
                <a16:creationId xmlns:a16="http://schemas.microsoft.com/office/drawing/2014/main" id="{C8AAFEF3-48BF-18DF-C84E-DF960A7A6AB9}"/>
              </a:ext>
            </a:extLst>
          </p:cNvPr>
          <p:cNvPicPr>
            <a:picLocks noChangeAspect="1" noChangeArrowheads="1"/>
          </p:cNvPicPr>
          <p:nvPr/>
        </p:nvPicPr>
        <p:blipFill>
          <a:blip r:embed="rId4">
            <a:extLst>
              <a:ext uri="{BEBA8EAE-BF5A-486C-A8C5-ECC9F3942E4B}">
                <a14:imgProps xmlns:a14="http://schemas.microsoft.com/office/drawing/2010/main">
                  <a14:imgLayer r:embed="rId5">
                    <a14:imgEffect>
                      <a14:brightnessContrast bright="-40000" contrast="-40000"/>
                    </a14:imgEffect>
                  </a14:imgLayer>
                </a14:imgProps>
              </a:ext>
              <a:ext uri="{28A0092B-C50C-407E-A947-70E740481C1C}">
                <a14:useLocalDpi xmlns:a14="http://schemas.microsoft.com/office/drawing/2010/main" val="0"/>
              </a:ext>
            </a:extLst>
          </a:blip>
          <a:srcRect l="5024" r="14072" b="-1"/>
          <a:stretch/>
        </p:blipFill>
        <p:spPr bwMode="auto">
          <a:xfrm>
            <a:off x="20" y="1282"/>
            <a:ext cx="9905980" cy="6856718"/>
          </a:xfrm>
          <a:prstGeom prst="rect">
            <a:avLst/>
          </a:prstGeom>
          <a:noFill/>
          <a:extLst>
            <a:ext uri="{909E8E84-426E-40DD-AFC4-6F175D3DCCD1}">
              <a14:hiddenFill xmlns:a14="http://schemas.microsoft.com/office/drawing/2010/main">
                <a:solidFill>
                  <a:srgbClr val="FFFFFF"/>
                </a:solidFill>
              </a14:hiddenFill>
            </a:ext>
          </a:extLst>
        </p:spPr>
      </p:pic>
      <p:sp>
        <p:nvSpPr>
          <p:cNvPr id="2" name="Titel 1">
            <a:extLst>
              <a:ext uri="{FF2B5EF4-FFF2-40B4-BE49-F238E27FC236}">
                <a16:creationId xmlns:a16="http://schemas.microsoft.com/office/drawing/2014/main" id="{EB997384-EF0D-105D-44FB-89D3957F60D1}"/>
              </a:ext>
            </a:extLst>
          </p:cNvPr>
          <p:cNvSpPr>
            <a:spLocks noGrp="1"/>
          </p:cNvSpPr>
          <p:nvPr>
            <p:ph type="title"/>
          </p:nvPr>
        </p:nvSpPr>
        <p:spPr>
          <a:xfrm>
            <a:off x="350838" y="22226"/>
            <a:ext cx="8543925" cy="1325563"/>
          </a:xfrm>
        </p:spPr>
        <p:txBody>
          <a:bodyPr/>
          <a:lstStyle/>
          <a:p>
            <a:r>
              <a:rPr lang="da-DK" dirty="0" err="1">
                <a:solidFill>
                  <a:schemeClr val="bg1"/>
                </a:solidFill>
                <a:latin typeface="Herculanum" panose="02000505000000020004" pitchFamily="2" charset="77"/>
              </a:rPr>
              <a:t>Protactium</a:t>
            </a:r>
            <a:r>
              <a:rPr lang="da-DK" dirty="0">
                <a:solidFill>
                  <a:schemeClr val="bg1"/>
                </a:solidFill>
                <a:latin typeface="Herculanum" panose="02000505000000020004" pitchFamily="2" charset="77"/>
              </a:rPr>
              <a:t> – 224</a:t>
            </a:r>
          </a:p>
        </p:txBody>
      </p:sp>
      <p:grpSp>
        <p:nvGrpSpPr>
          <p:cNvPr id="1637" name="Gruppe 1636">
            <a:extLst>
              <a:ext uri="{FF2B5EF4-FFF2-40B4-BE49-F238E27FC236}">
                <a16:creationId xmlns:a16="http://schemas.microsoft.com/office/drawing/2014/main" id="{524DFEA8-5846-B201-E89D-E494B9630D76}"/>
              </a:ext>
            </a:extLst>
          </p:cNvPr>
          <p:cNvGrpSpPr/>
          <p:nvPr/>
        </p:nvGrpSpPr>
        <p:grpSpPr>
          <a:xfrm>
            <a:off x="338113" y="1387706"/>
            <a:ext cx="5842309" cy="5233756"/>
            <a:chOff x="766885" y="981717"/>
            <a:chExt cx="5842309" cy="5233756"/>
          </a:xfrm>
        </p:grpSpPr>
        <p:grpSp>
          <p:nvGrpSpPr>
            <p:cNvPr id="1638" name="Gruppe 1637">
              <a:extLst>
                <a:ext uri="{FF2B5EF4-FFF2-40B4-BE49-F238E27FC236}">
                  <a16:creationId xmlns:a16="http://schemas.microsoft.com/office/drawing/2014/main" id="{56074956-2869-9C29-59D4-F6C58CEF192C}"/>
                </a:ext>
              </a:extLst>
            </p:cNvPr>
            <p:cNvGrpSpPr/>
            <p:nvPr/>
          </p:nvGrpSpPr>
          <p:grpSpPr>
            <a:xfrm>
              <a:off x="778422" y="981717"/>
              <a:ext cx="5830772" cy="5233756"/>
              <a:chOff x="-136438" y="1029165"/>
              <a:chExt cx="5830772" cy="5233756"/>
            </a:xfrm>
          </p:grpSpPr>
          <p:grpSp>
            <p:nvGrpSpPr>
              <p:cNvPr id="1805" name="Gruppe 1804">
                <a:extLst>
                  <a:ext uri="{FF2B5EF4-FFF2-40B4-BE49-F238E27FC236}">
                    <a16:creationId xmlns:a16="http://schemas.microsoft.com/office/drawing/2014/main" id="{01547AB8-81AA-388D-F9B6-9631CB0EA315}"/>
                  </a:ext>
                </a:extLst>
              </p:cNvPr>
              <p:cNvGrpSpPr/>
              <p:nvPr/>
            </p:nvGrpSpPr>
            <p:grpSpPr>
              <a:xfrm>
                <a:off x="4253398" y="1061132"/>
                <a:ext cx="442069" cy="4756379"/>
                <a:chOff x="3817279" y="1064461"/>
                <a:chExt cx="442069" cy="4756379"/>
              </a:xfrm>
            </p:grpSpPr>
            <p:sp>
              <p:nvSpPr>
                <p:cNvPr id="2475" name="Rektangel 2474">
                  <a:extLst>
                    <a:ext uri="{FF2B5EF4-FFF2-40B4-BE49-F238E27FC236}">
                      <a16:creationId xmlns:a16="http://schemas.microsoft.com/office/drawing/2014/main" id="{B9C3DC4F-41BD-285C-6497-5D2F3310934F}"/>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6" name="Rektangel 2475">
                  <a:extLst>
                    <a:ext uri="{FF2B5EF4-FFF2-40B4-BE49-F238E27FC236}">
                      <a16:creationId xmlns:a16="http://schemas.microsoft.com/office/drawing/2014/main" id="{C5FF3ABE-3F83-2530-5F6D-2A4F775FB31C}"/>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7" name="Rektangel 2476">
                  <a:extLst>
                    <a:ext uri="{FF2B5EF4-FFF2-40B4-BE49-F238E27FC236}">
                      <a16:creationId xmlns:a16="http://schemas.microsoft.com/office/drawing/2014/main" id="{939E9826-8852-628D-3A66-EB13C5811C26}"/>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8" name="Rektangel 2477">
                  <a:extLst>
                    <a:ext uri="{FF2B5EF4-FFF2-40B4-BE49-F238E27FC236}">
                      <a16:creationId xmlns:a16="http://schemas.microsoft.com/office/drawing/2014/main" id="{F50AE869-DFCE-1A0D-690B-AEAD33D2FB7F}"/>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9" name="Rektangel 2478">
                  <a:extLst>
                    <a:ext uri="{FF2B5EF4-FFF2-40B4-BE49-F238E27FC236}">
                      <a16:creationId xmlns:a16="http://schemas.microsoft.com/office/drawing/2014/main" id="{ABFE3655-679D-0379-0C38-08F3AA3EA7AB}"/>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0" name="Rektangel 2479">
                  <a:extLst>
                    <a:ext uri="{FF2B5EF4-FFF2-40B4-BE49-F238E27FC236}">
                      <a16:creationId xmlns:a16="http://schemas.microsoft.com/office/drawing/2014/main" id="{62853A4E-F64E-5956-0B9F-745BFBADC5B5}"/>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1" name="Rektangel 2480">
                  <a:extLst>
                    <a:ext uri="{FF2B5EF4-FFF2-40B4-BE49-F238E27FC236}">
                      <a16:creationId xmlns:a16="http://schemas.microsoft.com/office/drawing/2014/main" id="{9558406C-9130-7E9B-95B4-4747C81F8B15}"/>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2" name="Rektangel 2481">
                  <a:extLst>
                    <a:ext uri="{FF2B5EF4-FFF2-40B4-BE49-F238E27FC236}">
                      <a16:creationId xmlns:a16="http://schemas.microsoft.com/office/drawing/2014/main" id="{67B3C49D-804B-B2CD-8FCE-750BD41232ED}"/>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3" name="Rektangel 2482">
                  <a:extLst>
                    <a:ext uri="{FF2B5EF4-FFF2-40B4-BE49-F238E27FC236}">
                      <a16:creationId xmlns:a16="http://schemas.microsoft.com/office/drawing/2014/main" id="{E4BE53F9-8966-0C7E-7C93-2322BF90A843}"/>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4" name="Rektangel 2483">
                  <a:extLst>
                    <a:ext uri="{FF2B5EF4-FFF2-40B4-BE49-F238E27FC236}">
                      <a16:creationId xmlns:a16="http://schemas.microsoft.com/office/drawing/2014/main" id="{8264DE76-D11D-7E5C-7C5D-CBF880E0DA8D}"/>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5" name="Rektangel 2484">
                  <a:extLst>
                    <a:ext uri="{FF2B5EF4-FFF2-40B4-BE49-F238E27FC236}">
                      <a16:creationId xmlns:a16="http://schemas.microsoft.com/office/drawing/2014/main" id="{5ACB8B81-C80A-B1DD-68E7-7DBC2C676F10}"/>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806" name="Rektangel 1805">
                <a:extLst>
                  <a:ext uri="{FF2B5EF4-FFF2-40B4-BE49-F238E27FC236}">
                    <a16:creationId xmlns:a16="http://schemas.microsoft.com/office/drawing/2014/main" id="{5AFC0AFB-937B-873B-1782-8F43756A29C6}"/>
                  </a:ext>
                </a:extLst>
              </p:cNvPr>
              <p:cNvSpPr>
                <a:spLocks noChangeAspect="1"/>
              </p:cNvSpPr>
              <p:nvPr/>
            </p:nvSpPr>
            <p:spPr>
              <a:xfrm>
                <a:off x="4265457" y="581623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1807" name="Gruppe 1806">
                <a:extLst>
                  <a:ext uri="{FF2B5EF4-FFF2-40B4-BE49-F238E27FC236}">
                    <a16:creationId xmlns:a16="http://schemas.microsoft.com/office/drawing/2014/main" id="{1A6F6444-D353-D564-FBFD-724F716DE8B5}"/>
                  </a:ext>
                </a:extLst>
              </p:cNvPr>
              <p:cNvGrpSpPr/>
              <p:nvPr/>
            </p:nvGrpSpPr>
            <p:grpSpPr>
              <a:xfrm>
                <a:off x="4196610" y="1032983"/>
                <a:ext cx="641389" cy="5216305"/>
                <a:chOff x="2892468" y="1032983"/>
                <a:chExt cx="641389" cy="5216305"/>
              </a:xfrm>
            </p:grpSpPr>
            <p:grpSp>
              <p:nvGrpSpPr>
                <p:cNvPr id="2438" name="Gruppe 2437">
                  <a:extLst>
                    <a:ext uri="{FF2B5EF4-FFF2-40B4-BE49-F238E27FC236}">
                      <a16:creationId xmlns:a16="http://schemas.microsoft.com/office/drawing/2014/main" id="{7A534A41-4F9F-F51D-F833-465FEA632306}"/>
                    </a:ext>
                  </a:extLst>
                </p:cNvPr>
                <p:cNvGrpSpPr/>
                <p:nvPr/>
              </p:nvGrpSpPr>
              <p:grpSpPr>
                <a:xfrm>
                  <a:off x="2892468" y="1032983"/>
                  <a:ext cx="641389" cy="5216305"/>
                  <a:chOff x="3475384" y="1188399"/>
                  <a:chExt cx="641389" cy="5216305"/>
                </a:xfrm>
              </p:grpSpPr>
              <p:sp>
                <p:nvSpPr>
                  <p:cNvPr id="2442" name="Tekstfelt 2441">
                    <a:extLst>
                      <a:ext uri="{FF2B5EF4-FFF2-40B4-BE49-F238E27FC236}">
                        <a16:creationId xmlns:a16="http://schemas.microsoft.com/office/drawing/2014/main" id="{345D6782-AB28-F80F-C4E2-92D901367F9A}"/>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443" name="Tekstfelt 2442">
                    <a:extLst>
                      <a:ext uri="{FF2B5EF4-FFF2-40B4-BE49-F238E27FC236}">
                        <a16:creationId xmlns:a16="http://schemas.microsoft.com/office/drawing/2014/main" id="{FBC4AE35-800B-0A40-D095-C973C5D5C0FF}"/>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444" name="Tekstfelt 2443">
                    <a:extLst>
                      <a:ext uri="{FF2B5EF4-FFF2-40B4-BE49-F238E27FC236}">
                        <a16:creationId xmlns:a16="http://schemas.microsoft.com/office/drawing/2014/main" id="{57AA0FE3-D522-EF89-D70D-8088C49C4E1A}"/>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445" name="Tekstfelt 2444">
                    <a:extLst>
                      <a:ext uri="{FF2B5EF4-FFF2-40B4-BE49-F238E27FC236}">
                        <a16:creationId xmlns:a16="http://schemas.microsoft.com/office/drawing/2014/main" id="{1D031B23-8406-BC19-228D-89E1C0473AC8}"/>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446" name="Tekstfelt 2445">
                    <a:extLst>
                      <a:ext uri="{FF2B5EF4-FFF2-40B4-BE49-F238E27FC236}">
                        <a16:creationId xmlns:a16="http://schemas.microsoft.com/office/drawing/2014/main" id="{4F9EDBD5-AB93-D41A-8ABB-951F04EF24D4}"/>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447" name="Tekstfelt 2446">
                    <a:extLst>
                      <a:ext uri="{FF2B5EF4-FFF2-40B4-BE49-F238E27FC236}">
                        <a16:creationId xmlns:a16="http://schemas.microsoft.com/office/drawing/2014/main" id="{CB5C5220-15E7-E83B-5744-7ABAA4CC49CA}"/>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448" name="Tekstfelt 2447">
                    <a:extLst>
                      <a:ext uri="{FF2B5EF4-FFF2-40B4-BE49-F238E27FC236}">
                        <a16:creationId xmlns:a16="http://schemas.microsoft.com/office/drawing/2014/main" id="{9E19F9A6-E523-5B6C-ACBD-91385CDF6646}"/>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449" name="Tekstfelt 2448">
                    <a:extLst>
                      <a:ext uri="{FF2B5EF4-FFF2-40B4-BE49-F238E27FC236}">
                        <a16:creationId xmlns:a16="http://schemas.microsoft.com/office/drawing/2014/main" id="{C6E3B905-4366-1756-440F-C1F2BE34F270}"/>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450" name="Tekstfelt 2449">
                    <a:extLst>
                      <a:ext uri="{FF2B5EF4-FFF2-40B4-BE49-F238E27FC236}">
                        <a16:creationId xmlns:a16="http://schemas.microsoft.com/office/drawing/2014/main" id="{C391F4A2-44CA-AB16-A423-A39CD6E748F5}"/>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451" name="Tekstfelt 2450">
                    <a:extLst>
                      <a:ext uri="{FF2B5EF4-FFF2-40B4-BE49-F238E27FC236}">
                        <a16:creationId xmlns:a16="http://schemas.microsoft.com/office/drawing/2014/main" id="{C281BD09-22A5-73FB-6728-A73F7D406968}"/>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452" name="Tekstfelt 2451">
                    <a:extLst>
                      <a:ext uri="{FF2B5EF4-FFF2-40B4-BE49-F238E27FC236}">
                        <a16:creationId xmlns:a16="http://schemas.microsoft.com/office/drawing/2014/main" id="{AB4ACD11-F35E-DC78-3925-C971B7102597}"/>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453" name="Tekstfelt 2452">
                    <a:extLst>
                      <a:ext uri="{FF2B5EF4-FFF2-40B4-BE49-F238E27FC236}">
                        <a16:creationId xmlns:a16="http://schemas.microsoft.com/office/drawing/2014/main" id="{2DC8EF1D-323E-213B-F9BD-DB85C64513D4}"/>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454" name="Tekstfelt 2453">
                    <a:extLst>
                      <a:ext uri="{FF2B5EF4-FFF2-40B4-BE49-F238E27FC236}">
                        <a16:creationId xmlns:a16="http://schemas.microsoft.com/office/drawing/2014/main" id="{F3B9B90B-F7E0-4F76-0D2D-382A73F9F380}"/>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455" name="Tekstfelt 2454">
                    <a:extLst>
                      <a:ext uri="{FF2B5EF4-FFF2-40B4-BE49-F238E27FC236}">
                        <a16:creationId xmlns:a16="http://schemas.microsoft.com/office/drawing/2014/main" id="{E2B65B39-7C08-0EDE-BC6A-4D2CA8789920}"/>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456" name="Tekstfelt 2455">
                    <a:extLst>
                      <a:ext uri="{FF2B5EF4-FFF2-40B4-BE49-F238E27FC236}">
                        <a16:creationId xmlns:a16="http://schemas.microsoft.com/office/drawing/2014/main" id="{F6DE4F34-377E-8D2D-18F1-80D59FA96A65}"/>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457" name="Tekstfelt 2456">
                    <a:extLst>
                      <a:ext uri="{FF2B5EF4-FFF2-40B4-BE49-F238E27FC236}">
                        <a16:creationId xmlns:a16="http://schemas.microsoft.com/office/drawing/2014/main" id="{85C26834-5CD7-6831-2FED-484DCB7DE00B}"/>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458" name="Tekstfelt 2457">
                    <a:extLst>
                      <a:ext uri="{FF2B5EF4-FFF2-40B4-BE49-F238E27FC236}">
                        <a16:creationId xmlns:a16="http://schemas.microsoft.com/office/drawing/2014/main" id="{822C3D17-9EB1-AEE7-0F84-71EF018C0FD5}"/>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459" name="Tekstfelt 2458">
                    <a:extLst>
                      <a:ext uri="{FF2B5EF4-FFF2-40B4-BE49-F238E27FC236}">
                        <a16:creationId xmlns:a16="http://schemas.microsoft.com/office/drawing/2014/main" id="{412D620E-6158-6C0D-EA62-5D861188293D}"/>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460" name="Tekstfelt 2459">
                    <a:extLst>
                      <a:ext uri="{FF2B5EF4-FFF2-40B4-BE49-F238E27FC236}">
                        <a16:creationId xmlns:a16="http://schemas.microsoft.com/office/drawing/2014/main" id="{BCAE8FBA-0009-1067-0CB5-DB92925E1970}"/>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461" name="Tekstfelt 2460">
                    <a:extLst>
                      <a:ext uri="{FF2B5EF4-FFF2-40B4-BE49-F238E27FC236}">
                        <a16:creationId xmlns:a16="http://schemas.microsoft.com/office/drawing/2014/main" id="{6CF186EC-E228-818F-5FA3-C9E358313059}"/>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462" name="Tekstfelt 2461">
                    <a:extLst>
                      <a:ext uri="{FF2B5EF4-FFF2-40B4-BE49-F238E27FC236}">
                        <a16:creationId xmlns:a16="http://schemas.microsoft.com/office/drawing/2014/main" id="{6AB32A12-B189-8AE2-36E8-1E06AC553872}"/>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463" name="Tekstfelt 2462">
                    <a:extLst>
                      <a:ext uri="{FF2B5EF4-FFF2-40B4-BE49-F238E27FC236}">
                        <a16:creationId xmlns:a16="http://schemas.microsoft.com/office/drawing/2014/main" id="{C5682280-7870-7676-1D44-12A6A5238952}"/>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464" name="Tekstfelt 2463">
                    <a:extLst>
                      <a:ext uri="{FF2B5EF4-FFF2-40B4-BE49-F238E27FC236}">
                        <a16:creationId xmlns:a16="http://schemas.microsoft.com/office/drawing/2014/main" id="{E773557B-CE64-E312-4F97-A62873F8F1F3}"/>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465" name="Tekstfelt 2464">
                    <a:extLst>
                      <a:ext uri="{FF2B5EF4-FFF2-40B4-BE49-F238E27FC236}">
                        <a16:creationId xmlns:a16="http://schemas.microsoft.com/office/drawing/2014/main" id="{FA553B25-2312-E558-5204-23CEBCD5CC71}"/>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466" name="Tekstfelt 2465">
                    <a:extLst>
                      <a:ext uri="{FF2B5EF4-FFF2-40B4-BE49-F238E27FC236}">
                        <a16:creationId xmlns:a16="http://schemas.microsoft.com/office/drawing/2014/main" id="{B55C7D6A-46EE-824F-DF88-7BF6F9DF8553}"/>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467" name="Tekstfelt 2466">
                    <a:extLst>
                      <a:ext uri="{FF2B5EF4-FFF2-40B4-BE49-F238E27FC236}">
                        <a16:creationId xmlns:a16="http://schemas.microsoft.com/office/drawing/2014/main" id="{132417D7-D2C4-E055-9F7A-E684496A4C47}"/>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468" name="Tekstfelt 2467">
                    <a:extLst>
                      <a:ext uri="{FF2B5EF4-FFF2-40B4-BE49-F238E27FC236}">
                        <a16:creationId xmlns:a16="http://schemas.microsoft.com/office/drawing/2014/main" id="{7256399E-6739-9792-C18F-8070CAD03820}"/>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469" name="Tekstfelt 2468">
                    <a:extLst>
                      <a:ext uri="{FF2B5EF4-FFF2-40B4-BE49-F238E27FC236}">
                        <a16:creationId xmlns:a16="http://schemas.microsoft.com/office/drawing/2014/main" id="{F839AF46-2D50-ABF2-77B2-DD7FDB4B9BA9}"/>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470" name="Tekstfelt 2469">
                    <a:extLst>
                      <a:ext uri="{FF2B5EF4-FFF2-40B4-BE49-F238E27FC236}">
                        <a16:creationId xmlns:a16="http://schemas.microsoft.com/office/drawing/2014/main" id="{7BDCD92B-31CE-70A9-6EAC-93F9A5A25BD9}"/>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471" name="Tekstfelt 2470">
                    <a:extLst>
                      <a:ext uri="{FF2B5EF4-FFF2-40B4-BE49-F238E27FC236}">
                        <a16:creationId xmlns:a16="http://schemas.microsoft.com/office/drawing/2014/main" id="{A3D7EEFD-A132-EFCD-BE50-4E6E3F514089}"/>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472" name="Tekstfelt 2471">
                    <a:extLst>
                      <a:ext uri="{FF2B5EF4-FFF2-40B4-BE49-F238E27FC236}">
                        <a16:creationId xmlns:a16="http://schemas.microsoft.com/office/drawing/2014/main" id="{E986E7E7-B7A6-5983-CDFD-252E81D7010E}"/>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473" name="Tekstfelt 2472">
                    <a:extLst>
                      <a:ext uri="{FF2B5EF4-FFF2-40B4-BE49-F238E27FC236}">
                        <a16:creationId xmlns:a16="http://schemas.microsoft.com/office/drawing/2014/main" id="{D95C321F-F79C-1C2B-B6AE-026DBC11A6DC}"/>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474" name="Tekstfelt 2473">
                    <a:extLst>
                      <a:ext uri="{FF2B5EF4-FFF2-40B4-BE49-F238E27FC236}">
                        <a16:creationId xmlns:a16="http://schemas.microsoft.com/office/drawing/2014/main" id="{E3825681-337E-72A8-5A16-B6CC17EA65B4}"/>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439" name="Tekstfelt 2438">
                  <a:extLst>
                    <a:ext uri="{FF2B5EF4-FFF2-40B4-BE49-F238E27FC236}">
                      <a16:creationId xmlns:a16="http://schemas.microsoft.com/office/drawing/2014/main" id="{DEC452DC-3893-D8DF-75D8-3390711C7CD5}"/>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440" name="Tekstfelt 2439">
                  <a:extLst>
                    <a:ext uri="{FF2B5EF4-FFF2-40B4-BE49-F238E27FC236}">
                      <a16:creationId xmlns:a16="http://schemas.microsoft.com/office/drawing/2014/main" id="{11AC89C0-41B5-66E6-E8FE-4E185464BDCB}"/>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441" name="Tekstfelt 2440">
                  <a:extLst>
                    <a:ext uri="{FF2B5EF4-FFF2-40B4-BE49-F238E27FC236}">
                      <a16:creationId xmlns:a16="http://schemas.microsoft.com/office/drawing/2014/main" id="{E785768D-DE6E-EF97-6785-2B6818CF9A12}"/>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08" name="Gruppe 1807">
                <a:extLst>
                  <a:ext uri="{FF2B5EF4-FFF2-40B4-BE49-F238E27FC236}">
                    <a16:creationId xmlns:a16="http://schemas.microsoft.com/office/drawing/2014/main" id="{B009E5E9-B199-4154-368D-F1F23EB120E5}"/>
                  </a:ext>
                </a:extLst>
              </p:cNvPr>
              <p:cNvGrpSpPr/>
              <p:nvPr/>
            </p:nvGrpSpPr>
            <p:grpSpPr>
              <a:xfrm>
                <a:off x="4188892" y="1168460"/>
                <a:ext cx="374057" cy="4971316"/>
                <a:chOff x="2884750" y="1168460"/>
                <a:chExt cx="374057" cy="4971316"/>
              </a:xfrm>
            </p:grpSpPr>
            <p:grpSp>
              <p:nvGrpSpPr>
                <p:cNvPr id="2425" name="Gruppe 2424">
                  <a:extLst>
                    <a:ext uri="{FF2B5EF4-FFF2-40B4-BE49-F238E27FC236}">
                      <a16:creationId xmlns:a16="http://schemas.microsoft.com/office/drawing/2014/main" id="{747DE2F6-7983-54C9-3F90-754ECE99B066}"/>
                    </a:ext>
                  </a:extLst>
                </p:cNvPr>
                <p:cNvGrpSpPr/>
                <p:nvPr/>
              </p:nvGrpSpPr>
              <p:grpSpPr>
                <a:xfrm>
                  <a:off x="2884750" y="1168460"/>
                  <a:ext cx="358241" cy="4542339"/>
                  <a:chOff x="3468415" y="1754237"/>
                  <a:chExt cx="358241" cy="4542339"/>
                </a:xfrm>
              </p:grpSpPr>
              <p:sp>
                <p:nvSpPr>
                  <p:cNvPr id="2427" name="Tekstfelt 2426">
                    <a:extLst>
                      <a:ext uri="{FF2B5EF4-FFF2-40B4-BE49-F238E27FC236}">
                        <a16:creationId xmlns:a16="http://schemas.microsoft.com/office/drawing/2014/main" id="{C349C581-8504-9E7C-3590-AC0A38D994B8}"/>
                      </a:ext>
                    </a:extLst>
                  </p:cNvPr>
                  <p:cNvSpPr txBox="1"/>
                  <p:nvPr/>
                </p:nvSpPr>
                <p:spPr>
                  <a:xfrm>
                    <a:off x="3477366" y="60811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217</a:t>
                    </a:r>
                  </a:p>
                </p:txBody>
              </p:sp>
              <p:sp>
                <p:nvSpPr>
                  <p:cNvPr id="2428" name="Tekstfelt 2427">
                    <a:extLst>
                      <a:ext uri="{FF2B5EF4-FFF2-40B4-BE49-F238E27FC236}">
                        <a16:creationId xmlns:a16="http://schemas.microsoft.com/office/drawing/2014/main" id="{7C0DD440-2C21-BD5F-9FBC-5A171BF566C0}"/>
                      </a:ext>
                    </a:extLst>
                  </p:cNvPr>
                  <p:cNvSpPr txBox="1"/>
                  <p:nvPr/>
                </p:nvSpPr>
                <p:spPr>
                  <a:xfrm>
                    <a:off x="3470660" y="218566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226</a:t>
                    </a:r>
                  </a:p>
                </p:txBody>
              </p:sp>
              <p:sp>
                <p:nvSpPr>
                  <p:cNvPr id="2429" name="Tekstfelt 2428">
                    <a:extLst>
                      <a:ext uri="{FF2B5EF4-FFF2-40B4-BE49-F238E27FC236}">
                        <a16:creationId xmlns:a16="http://schemas.microsoft.com/office/drawing/2014/main" id="{25ED3A77-D546-72FA-F3EC-32F99F2FEEAB}"/>
                      </a:ext>
                    </a:extLst>
                  </p:cNvPr>
                  <p:cNvSpPr txBox="1"/>
                  <p:nvPr/>
                </p:nvSpPr>
                <p:spPr>
                  <a:xfrm>
                    <a:off x="3470659" y="26193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225</a:t>
                    </a:r>
                  </a:p>
                </p:txBody>
              </p:sp>
              <p:sp>
                <p:nvSpPr>
                  <p:cNvPr id="2430" name="Tekstfelt 2429">
                    <a:extLst>
                      <a:ext uri="{FF2B5EF4-FFF2-40B4-BE49-F238E27FC236}">
                        <a16:creationId xmlns:a16="http://schemas.microsoft.com/office/drawing/2014/main" id="{BFC69B77-62F7-638C-E07E-A963C5F4EBE6}"/>
                      </a:ext>
                    </a:extLst>
                  </p:cNvPr>
                  <p:cNvSpPr txBox="1"/>
                  <p:nvPr/>
                </p:nvSpPr>
                <p:spPr>
                  <a:xfrm>
                    <a:off x="3468415" y="305412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224</a:t>
                    </a:r>
                  </a:p>
                </p:txBody>
              </p:sp>
              <p:sp>
                <p:nvSpPr>
                  <p:cNvPr id="2431" name="Tekstfelt 2430">
                    <a:extLst>
                      <a:ext uri="{FF2B5EF4-FFF2-40B4-BE49-F238E27FC236}">
                        <a16:creationId xmlns:a16="http://schemas.microsoft.com/office/drawing/2014/main" id="{A1CFEE7B-95B2-19CB-A56E-B42F03FEA27A}"/>
                      </a:ext>
                    </a:extLst>
                  </p:cNvPr>
                  <p:cNvSpPr txBox="1"/>
                  <p:nvPr/>
                </p:nvSpPr>
                <p:spPr>
                  <a:xfrm>
                    <a:off x="3469533" y="348555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223</a:t>
                    </a:r>
                  </a:p>
                </p:txBody>
              </p:sp>
              <p:sp>
                <p:nvSpPr>
                  <p:cNvPr id="2432" name="Tekstfelt 2431">
                    <a:extLst>
                      <a:ext uri="{FF2B5EF4-FFF2-40B4-BE49-F238E27FC236}">
                        <a16:creationId xmlns:a16="http://schemas.microsoft.com/office/drawing/2014/main" id="{AB550037-2BFE-FE05-8A2F-E408D7260073}"/>
                      </a:ext>
                    </a:extLst>
                  </p:cNvPr>
                  <p:cNvSpPr txBox="1"/>
                  <p:nvPr/>
                </p:nvSpPr>
                <p:spPr>
                  <a:xfrm>
                    <a:off x="3470652" y="391699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222</a:t>
                    </a:r>
                  </a:p>
                </p:txBody>
              </p:sp>
              <p:sp>
                <p:nvSpPr>
                  <p:cNvPr id="2433" name="Tekstfelt 2432">
                    <a:extLst>
                      <a:ext uri="{FF2B5EF4-FFF2-40B4-BE49-F238E27FC236}">
                        <a16:creationId xmlns:a16="http://schemas.microsoft.com/office/drawing/2014/main" id="{9F4E0408-2FB1-2BF3-B81C-DB034ED9796A}"/>
                      </a:ext>
                    </a:extLst>
                  </p:cNvPr>
                  <p:cNvSpPr txBox="1"/>
                  <p:nvPr/>
                </p:nvSpPr>
                <p:spPr>
                  <a:xfrm>
                    <a:off x="3471769" y="434842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221</a:t>
                    </a:r>
                  </a:p>
                </p:txBody>
              </p:sp>
              <p:sp>
                <p:nvSpPr>
                  <p:cNvPr id="2434" name="Tekstfelt 2433">
                    <a:extLst>
                      <a:ext uri="{FF2B5EF4-FFF2-40B4-BE49-F238E27FC236}">
                        <a16:creationId xmlns:a16="http://schemas.microsoft.com/office/drawing/2014/main" id="{ABBDEE7B-CF7F-D0AE-8F4C-91800BE8E2C1}"/>
                      </a:ext>
                    </a:extLst>
                  </p:cNvPr>
                  <p:cNvSpPr txBox="1"/>
                  <p:nvPr/>
                </p:nvSpPr>
                <p:spPr>
                  <a:xfrm>
                    <a:off x="3472887" y="477984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220</a:t>
                    </a:r>
                  </a:p>
                </p:txBody>
              </p:sp>
              <p:sp>
                <p:nvSpPr>
                  <p:cNvPr id="2435" name="Tekstfelt 2434">
                    <a:extLst>
                      <a:ext uri="{FF2B5EF4-FFF2-40B4-BE49-F238E27FC236}">
                        <a16:creationId xmlns:a16="http://schemas.microsoft.com/office/drawing/2014/main" id="{9BF6A9C6-0A8F-D6F5-7BE6-83BE048D8CD4}"/>
                      </a:ext>
                    </a:extLst>
                  </p:cNvPr>
                  <p:cNvSpPr txBox="1"/>
                  <p:nvPr/>
                </p:nvSpPr>
                <p:spPr>
                  <a:xfrm>
                    <a:off x="3477366" y="521127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219</a:t>
                    </a:r>
                  </a:p>
                </p:txBody>
              </p:sp>
              <p:sp>
                <p:nvSpPr>
                  <p:cNvPr id="2436" name="Tekstfelt 2435">
                    <a:extLst>
                      <a:ext uri="{FF2B5EF4-FFF2-40B4-BE49-F238E27FC236}">
                        <a16:creationId xmlns:a16="http://schemas.microsoft.com/office/drawing/2014/main" id="{4576C880-713A-43B3-CF4F-F87AA667CEB1}"/>
                      </a:ext>
                    </a:extLst>
                  </p:cNvPr>
                  <p:cNvSpPr txBox="1"/>
                  <p:nvPr/>
                </p:nvSpPr>
                <p:spPr>
                  <a:xfrm>
                    <a:off x="3478484" y="5646066"/>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218</a:t>
                    </a:r>
                  </a:p>
                </p:txBody>
              </p:sp>
              <p:sp>
                <p:nvSpPr>
                  <p:cNvPr id="2437" name="Tekstfelt 2436">
                    <a:extLst>
                      <a:ext uri="{FF2B5EF4-FFF2-40B4-BE49-F238E27FC236}">
                        <a16:creationId xmlns:a16="http://schemas.microsoft.com/office/drawing/2014/main" id="{E59D599A-F5E0-AC73-07BC-CA1CABE5F666}"/>
                      </a:ext>
                    </a:extLst>
                  </p:cNvPr>
                  <p:cNvSpPr txBox="1"/>
                  <p:nvPr/>
                </p:nvSpPr>
                <p:spPr>
                  <a:xfrm>
                    <a:off x="3469542" y="17542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227</a:t>
                    </a:r>
                  </a:p>
                </p:txBody>
              </p:sp>
            </p:grpSp>
            <p:sp>
              <p:nvSpPr>
                <p:cNvPr id="2426" name="Tekstfelt 2425">
                  <a:extLst>
                    <a:ext uri="{FF2B5EF4-FFF2-40B4-BE49-F238E27FC236}">
                      <a16:creationId xmlns:a16="http://schemas.microsoft.com/office/drawing/2014/main" id="{5CBE5624-03FB-D1CF-4173-9CF1747CB67D}"/>
                    </a:ext>
                  </a:extLst>
                </p:cNvPr>
                <p:cNvSpPr txBox="1"/>
                <p:nvPr/>
              </p:nvSpPr>
              <p:spPr>
                <a:xfrm>
                  <a:off x="2910635" y="59243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216</a:t>
                  </a:r>
                </a:p>
              </p:txBody>
            </p:sp>
          </p:grpSp>
          <p:grpSp>
            <p:nvGrpSpPr>
              <p:cNvPr id="1809" name="Gruppe 1808">
                <a:extLst>
                  <a:ext uri="{FF2B5EF4-FFF2-40B4-BE49-F238E27FC236}">
                    <a16:creationId xmlns:a16="http://schemas.microsoft.com/office/drawing/2014/main" id="{2D1DB33E-2645-0285-B741-D6873F07A8FF}"/>
                  </a:ext>
                </a:extLst>
              </p:cNvPr>
              <p:cNvGrpSpPr/>
              <p:nvPr/>
            </p:nvGrpSpPr>
            <p:grpSpPr>
              <a:xfrm>
                <a:off x="5119196" y="1063299"/>
                <a:ext cx="444157" cy="5190614"/>
                <a:chOff x="5753799" y="1204530"/>
                <a:chExt cx="444157" cy="5190614"/>
              </a:xfrm>
            </p:grpSpPr>
            <p:grpSp>
              <p:nvGrpSpPr>
                <p:cNvPr id="2412" name="Gruppe 2411">
                  <a:extLst>
                    <a:ext uri="{FF2B5EF4-FFF2-40B4-BE49-F238E27FC236}">
                      <a16:creationId xmlns:a16="http://schemas.microsoft.com/office/drawing/2014/main" id="{154C696B-310F-3703-B3F1-7D43C8B1633E}"/>
                    </a:ext>
                  </a:extLst>
                </p:cNvPr>
                <p:cNvGrpSpPr/>
                <p:nvPr/>
              </p:nvGrpSpPr>
              <p:grpSpPr>
                <a:xfrm>
                  <a:off x="5753799" y="1204530"/>
                  <a:ext cx="442069" cy="4756379"/>
                  <a:chOff x="3817279" y="1064461"/>
                  <a:chExt cx="442069" cy="4756379"/>
                </a:xfrm>
              </p:grpSpPr>
              <p:sp>
                <p:nvSpPr>
                  <p:cNvPr id="2414" name="Rektangel 2413">
                    <a:extLst>
                      <a:ext uri="{FF2B5EF4-FFF2-40B4-BE49-F238E27FC236}">
                        <a16:creationId xmlns:a16="http://schemas.microsoft.com/office/drawing/2014/main" id="{89568012-23AF-BB55-0A0E-9C42BF59EE09}"/>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5" name="Rektangel 2414">
                    <a:extLst>
                      <a:ext uri="{FF2B5EF4-FFF2-40B4-BE49-F238E27FC236}">
                        <a16:creationId xmlns:a16="http://schemas.microsoft.com/office/drawing/2014/main" id="{794A9046-A5CC-2AE5-283D-7171C9F01B08}"/>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6" name="Rektangel 2415">
                    <a:extLst>
                      <a:ext uri="{FF2B5EF4-FFF2-40B4-BE49-F238E27FC236}">
                        <a16:creationId xmlns:a16="http://schemas.microsoft.com/office/drawing/2014/main" id="{231C9960-8242-4828-9DB1-9BB2B34EA334}"/>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7" name="Rektangel 2416">
                    <a:extLst>
                      <a:ext uri="{FF2B5EF4-FFF2-40B4-BE49-F238E27FC236}">
                        <a16:creationId xmlns:a16="http://schemas.microsoft.com/office/drawing/2014/main" id="{5E61EE8F-6468-F4BE-CE8C-05ED4DB0EB49}"/>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8" name="Rektangel 2417">
                    <a:extLst>
                      <a:ext uri="{FF2B5EF4-FFF2-40B4-BE49-F238E27FC236}">
                        <a16:creationId xmlns:a16="http://schemas.microsoft.com/office/drawing/2014/main" id="{E84C689F-2F8B-2ACA-49DF-C04E613D989F}"/>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9" name="Rektangel 2418">
                    <a:extLst>
                      <a:ext uri="{FF2B5EF4-FFF2-40B4-BE49-F238E27FC236}">
                        <a16:creationId xmlns:a16="http://schemas.microsoft.com/office/drawing/2014/main" id="{855E59AC-4E16-138C-8C91-72111E219754}"/>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0" name="Rektangel 2419">
                    <a:extLst>
                      <a:ext uri="{FF2B5EF4-FFF2-40B4-BE49-F238E27FC236}">
                        <a16:creationId xmlns:a16="http://schemas.microsoft.com/office/drawing/2014/main" id="{4171C017-5D9F-1880-2CA1-D06E6BF35207}"/>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1" name="Rektangel 2420">
                    <a:extLst>
                      <a:ext uri="{FF2B5EF4-FFF2-40B4-BE49-F238E27FC236}">
                        <a16:creationId xmlns:a16="http://schemas.microsoft.com/office/drawing/2014/main" id="{A0AB6B59-B2AE-F84B-33F1-370657A5701F}"/>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2" name="Rektangel 2421">
                    <a:extLst>
                      <a:ext uri="{FF2B5EF4-FFF2-40B4-BE49-F238E27FC236}">
                        <a16:creationId xmlns:a16="http://schemas.microsoft.com/office/drawing/2014/main" id="{2C0EB31C-3D42-02F0-BF9A-C8233D08D50D}"/>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3" name="Rektangel 2422">
                    <a:extLst>
                      <a:ext uri="{FF2B5EF4-FFF2-40B4-BE49-F238E27FC236}">
                        <a16:creationId xmlns:a16="http://schemas.microsoft.com/office/drawing/2014/main" id="{6F810737-C9B3-BA3F-595C-37883AFBF399}"/>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4" name="Rektangel 2423">
                    <a:extLst>
                      <a:ext uri="{FF2B5EF4-FFF2-40B4-BE49-F238E27FC236}">
                        <a16:creationId xmlns:a16="http://schemas.microsoft.com/office/drawing/2014/main" id="{393A2B2F-00CE-0D83-76EE-60504B6BFA78}"/>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13" name="Rektangel 2412">
                  <a:extLst>
                    <a:ext uri="{FF2B5EF4-FFF2-40B4-BE49-F238E27FC236}">
                      <a16:creationId xmlns:a16="http://schemas.microsoft.com/office/drawing/2014/main" id="{6285C34C-2845-FFFF-521A-E72E824677C1}"/>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0" name="Gruppe 1809">
                <a:extLst>
                  <a:ext uri="{FF2B5EF4-FFF2-40B4-BE49-F238E27FC236}">
                    <a16:creationId xmlns:a16="http://schemas.microsoft.com/office/drawing/2014/main" id="{82320ACC-8D50-FA0B-24EB-773A6F65DE85}"/>
                  </a:ext>
                </a:extLst>
              </p:cNvPr>
              <p:cNvGrpSpPr/>
              <p:nvPr/>
            </p:nvGrpSpPr>
            <p:grpSpPr>
              <a:xfrm>
                <a:off x="4687520" y="1061335"/>
                <a:ext cx="444157" cy="5190614"/>
                <a:chOff x="5753799" y="1204530"/>
                <a:chExt cx="444157" cy="5190614"/>
              </a:xfrm>
            </p:grpSpPr>
            <p:grpSp>
              <p:nvGrpSpPr>
                <p:cNvPr id="2399" name="Gruppe 2398">
                  <a:extLst>
                    <a:ext uri="{FF2B5EF4-FFF2-40B4-BE49-F238E27FC236}">
                      <a16:creationId xmlns:a16="http://schemas.microsoft.com/office/drawing/2014/main" id="{D63134F6-CCBE-43F3-DF56-16CDC5B74B61}"/>
                    </a:ext>
                  </a:extLst>
                </p:cNvPr>
                <p:cNvGrpSpPr/>
                <p:nvPr/>
              </p:nvGrpSpPr>
              <p:grpSpPr>
                <a:xfrm>
                  <a:off x="5753799" y="1204530"/>
                  <a:ext cx="442069" cy="4756379"/>
                  <a:chOff x="3817279" y="1064461"/>
                  <a:chExt cx="442069" cy="4756379"/>
                </a:xfrm>
              </p:grpSpPr>
              <p:sp>
                <p:nvSpPr>
                  <p:cNvPr id="2401" name="Rektangel 2400">
                    <a:extLst>
                      <a:ext uri="{FF2B5EF4-FFF2-40B4-BE49-F238E27FC236}">
                        <a16:creationId xmlns:a16="http://schemas.microsoft.com/office/drawing/2014/main" id="{5EE03CE1-E379-EF1B-EAC6-5BC51AE16053}"/>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2" name="Rektangel 2401">
                    <a:extLst>
                      <a:ext uri="{FF2B5EF4-FFF2-40B4-BE49-F238E27FC236}">
                        <a16:creationId xmlns:a16="http://schemas.microsoft.com/office/drawing/2014/main" id="{4EF96503-A20F-1822-90D3-92DDF32C0282}"/>
                      </a:ext>
                    </a:extLst>
                  </p:cNvPr>
                  <p:cNvSpPr>
                    <a:spLocks noChangeAspect="1"/>
                  </p:cNvSpPr>
                  <p:nvPr/>
                </p:nvSpPr>
                <p:spPr>
                  <a:xfrm>
                    <a:off x="3819523" y="1064461"/>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3" name="Rektangel 2402">
                    <a:extLst>
                      <a:ext uri="{FF2B5EF4-FFF2-40B4-BE49-F238E27FC236}">
                        <a16:creationId xmlns:a16="http://schemas.microsoft.com/office/drawing/2014/main" id="{5F94329E-A269-F8FC-5F10-E05FA803E78C}"/>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4" name="Rektangel 2403">
                    <a:extLst>
                      <a:ext uri="{FF2B5EF4-FFF2-40B4-BE49-F238E27FC236}">
                        <a16:creationId xmlns:a16="http://schemas.microsoft.com/office/drawing/2014/main" id="{CB3EC996-7913-DC0F-4772-953068C795A2}"/>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5" name="Rektangel 2404">
                    <a:extLst>
                      <a:ext uri="{FF2B5EF4-FFF2-40B4-BE49-F238E27FC236}">
                        <a16:creationId xmlns:a16="http://schemas.microsoft.com/office/drawing/2014/main" id="{E3A79694-9EEA-EC9F-1575-7E77AA627812}"/>
                      </a:ext>
                    </a:extLst>
                  </p:cNvPr>
                  <p:cNvSpPr>
                    <a:spLocks noChangeAspect="1"/>
                  </p:cNvSpPr>
                  <p:nvPr/>
                </p:nvSpPr>
                <p:spPr>
                  <a:xfrm>
                    <a:off x="3817279" y="2796903"/>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6" name="Rektangel 2405">
                    <a:extLst>
                      <a:ext uri="{FF2B5EF4-FFF2-40B4-BE49-F238E27FC236}">
                        <a16:creationId xmlns:a16="http://schemas.microsoft.com/office/drawing/2014/main" id="{C5EAEE29-53E9-8F3F-1A5A-7709A8AF7579}"/>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7" name="Rektangel 2406">
                    <a:extLst>
                      <a:ext uri="{FF2B5EF4-FFF2-40B4-BE49-F238E27FC236}">
                        <a16:creationId xmlns:a16="http://schemas.microsoft.com/office/drawing/2014/main" id="{D35F0453-FC95-5288-065E-D4309C564A88}"/>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8" name="Rektangel 2407">
                    <a:extLst>
                      <a:ext uri="{FF2B5EF4-FFF2-40B4-BE49-F238E27FC236}">
                        <a16:creationId xmlns:a16="http://schemas.microsoft.com/office/drawing/2014/main" id="{AE7F1FB8-A567-1919-F162-A40F9A11889C}"/>
                      </a:ext>
                    </a:extLst>
                  </p:cNvPr>
                  <p:cNvSpPr>
                    <a:spLocks noChangeAspect="1"/>
                  </p:cNvSpPr>
                  <p:nvPr/>
                </p:nvSpPr>
                <p:spPr>
                  <a:xfrm>
                    <a:off x="3820633" y="409119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9" name="Rektangel 2408">
                    <a:extLst>
                      <a:ext uri="{FF2B5EF4-FFF2-40B4-BE49-F238E27FC236}">
                        <a16:creationId xmlns:a16="http://schemas.microsoft.com/office/drawing/2014/main" id="{90CB9CA3-B82C-86D2-16C1-3D2FFD6E517A}"/>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0" name="Rektangel 2409">
                    <a:extLst>
                      <a:ext uri="{FF2B5EF4-FFF2-40B4-BE49-F238E27FC236}">
                        <a16:creationId xmlns:a16="http://schemas.microsoft.com/office/drawing/2014/main" id="{BE1B8E07-DDC8-E017-063B-DCD3D72F45F6}"/>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1" name="Rektangel 2410">
                    <a:extLst>
                      <a:ext uri="{FF2B5EF4-FFF2-40B4-BE49-F238E27FC236}">
                        <a16:creationId xmlns:a16="http://schemas.microsoft.com/office/drawing/2014/main" id="{F3CB81F4-9B4D-4427-DA0E-B0C90F296BA9}"/>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00" name="Rektangel 2399">
                  <a:extLst>
                    <a:ext uri="{FF2B5EF4-FFF2-40B4-BE49-F238E27FC236}">
                      <a16:creationId xmlns:a16="http://schemas.microsoft.com/office/drawing/2014/main" id="{D2C1E4B5-F9A6-B0F6-7AB0-AE4430AFE0D2}"/>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1" name="Gruppe 1810">
                <a:extLst>
                  <a:ext uri="{FF2B5EF4-FFF2-40B4-BE49-F238E27FC236}">
                    <a16:creationId xmlns:a16="http://schemas.microsoft.com/office/drawing/2014/main" id="{AB2A4B06-F5D5-78B4-D4DF-437A033AF187}"/>
                  </a:ext>
                </a:extLst>
              </p:cNvPr>
              <p:cNvGrpSpPr/>
              <p:nvPr/>
            </p:nvGrpSpPr>
            <p:grpSpPr>
              <a:xfrm>
                <a:off x="3819968" y="1058901"/>
                <a:ext cx="444157" cy="5190614"/>
                <a:chOff x="5753799" y="1204530"/>
                <a:chExt cx="444157" cy="5190614"/>
              </a:xfrm>
            </p:grpSpPr>
            <p:grpSp>
              <p:nvGrpSpPr>
                <p:cNvPr id="2386" name="Gruppe 2385">
                  <a:extLst>
                    <a:ext uri="{FF2B5EF4-FFF2-40B4-BE49-F238E27FC236}">
                      <a16:creationId xmlns:a16="http://schemas.microsoft.com/office/drawing/2014/main" id="{6693C08B-9BAE-6703-9727-421605CB3C1A}"/>
                    </a:ext>
                  </a:extLst>
                </p:cNvPr>
                <p:cNvGrpSpPr/>
                <p:nvPr/>
              </p:nvGrpSpPr>
              <p:grpSpPr>
                <a:xfrm>
                  <a:off x="5753799" y="1204530"/>
                  <a:ext cx="442069" cy="4756379"/>
                  <a:chOff x="3817279" y="1064461"/>
                  <a:chExt cx="442069" cy="4756379"/>
                </a:xfrm>
              </p:grpSpPr>
              <p:sp>
                <p:nvSpPr>
                  <p:cNvPr id="2388" name="Rektangel 2387">
                    <a:extLst>
                      <a:ext uri="{FF2B5EF4-FFF2-40B4-BE49-F238E27FC236}">
                        <a16:creationId xmlns:a16="http://schemas.microsoft.com/office/drawing/2014/main" id="{DC5CC4EA-93BD-E93E-0EBE-C78C70E095DF}"/>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9" name="Rektangel 2388">
                    <a:extLst>
                      <a:ext uri="{FF2B5EF4-FFF2-40B4-BE49-F238E27FC236}">
                        <a16:creationId xmlns:a16="http://schemas.microsoft.com/office/drawing/2014/main" id="{8A8F7E6E-C446-9DA3-EECF-73BF7FBB0AAA}"/>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0" name="Rektangel 2389">
                    <a:extLst>
                      <a:ext uri="{FF2B5EF4-FFF2-40B4-BE49-F238E27FC236}">
                        <a16:creationId xmlns:a16="http://schemas.microsoft.com/office/drawing/2014/main" id="{87FCB229-07CF-835E-C374-C931F8134518}"/>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1" name="Rektangel 2390">
                    <a:extLst>
                      <a:ext uri="{FF2B5EF4-FFF2-40B4-BE49-F238E27FC236}">
                        <a16:creationId xmlns:a16="http://schemas.microsoft.com/office/drawing/2014/main" id="{DC67FC4B-810E-DEC1-393B-4F718DE776D0}"/>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2" name="Rektangel 2391">
                    <a:extLst>
                      <a:ext uri="{FF2B5EF4-FFF2-40B4-BE49-F238E27FC236}">
                        <a16:creationId xmlns:a16="http://schemas.microsoft.com/office/drawing/2014/main" id="{9F8FA465-73D7-EB04-8DBF-D39E281F6705}"/>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3" name="Rektangel 2392">
                    <a:extLst>
                      <a:ext uri="{FF2B5EF4-FFF2-40B4-BE49-F238E27FC236}">
                        <a16:creationId xmlns:a16="http://schemas.microsoft.com/office/drawing/2014/main" id="{111678FF-B9B1-5861-5AF2-9E392E1C7DF9}"/>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4" name="Rektangel 2393">
                    <a:extLst>
                      <a:ext uri="{FF2B5EF4-FFF2-40B4-BE49-F238E27FC236}">
                        <a16:creationId xmlns:a16="http://schemas.microsoft.com/office/drawing/2014/main" id="{804FBE80-8CFF-1EF1-7A7C-25A51166AB31}"/>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5" name="Rektangel 2394">
                    <a:extLst>
                      <a:ext uri="{FF2B5EF4-FFF2-40B4-BE49-F238E27FC236}">
                        <a16:creationId xmlns:a16="http://schemas.microsoft.com/office/drawing/2014/main" id="{B5CB9066-8831-F314-52F4-92294FDD59F8}"/>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6" name="Rektangel 2395">
                    <a:extLst>
                      <a:ext uri="{FF2B5EF4-FFF2-40B4-BE49-F238E27FC236}">
                        <a16:creationId xmlns:a16="http://schemas.microsoft.com/office/drawing/2014/main" id="{3EAF2E1D-6B97-7890-62EF-AF226572E6B6}"/>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7" name="Rektangel 2396">
                    <a:extLst>
                      <a:ext uri="{FF2B5EF4-FFF2-40B4-BE49-F238E27FC236}">
                        <a16:creationId xmlns:a16="http://schemas.microsoft.com/office/drawing/2014/main" id="{738AC511-CE86-ECA8-5DB5-D2E81B098528}"/>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8" name="Rektangel 2397">
                    <a:extLst>
                      <a:ext uri="{FF2B5EF4-FFF2-40B4-BE49-F238E27FC236}">
                        <a16:creationId xmlns:a16="http://schemas.microsoft.com/office/drawing/2014/main" id="{9F464C27-6538-CAE8-2855-AF3BE1B1E2F7}"/>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87" name="Rektangel 2386">
                  <a:extLst>
                    <a:ext uri="{FF2B5EF4-FFF2-40B4-BE49-F238E27FC236}">
                      <a16:creationId xmlns:a16="http://schemas.microsoft.com/office/drawing/2014/main" id="{81D9BAE2-5761-B47F-6516-7800CDBBE841}"/>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2" name="Gruppe 1811">
                <a:extLst>
                  <a:ext uri="{FF2B5EF4-FFF2-40B4-BE49-F238E27FC236}">
                    <a16:creationId xmlns:a16="http://schemas.microsoft.com/office/drawing/2014/main" id="{D6BD60DB-9881-812B-0B4D-58A2EDD521D6}"/>
                  </a:ext>
                </a:extLst>
              </p:cNvPr>
              <p:cNvGrpSpPr/>
              <p:nvPr/>
            </p:nvGrpSpPr>
            <p:grpSpPr>
              <a:xfrm>
                <a:off x="3386295" y="1062122"/>
                <a:ext cx="444157" cy="5190614"/>
                <a:chOff x="5753799" y="1204530"/>
                <a:chExt cx="444157" cy="5190614"/>
              </a:xfrm>
            </p:grpSpPr>
            <p:grpSp>
              <p:nvGrpSpPr>
                <p:cNvPr id="2373" name="Gruppe 2372">
                  <a:extLst>
                    <a:ext uri="{FF2B5EF4-FFF2-40B4-BE49-F238E27FC236}">
                      <a16:creationId xmlns:a16="http://schemas.microsoft.com/office/drawing/2014/main" id="{17AB8027-AE2B-6A7F-2E69-4E4214DBC664}"/>
                    </a:ext>
                  </a:extLst>
                </p:cNvPr>
                <p:cNvGrpSpPr/>
                <p:nvPr/>
              </p:nvGrpSpPr>
              <p:grpSpPr>
                <a:xfrm>
                  <a:off x="5753799" y="1204530"/>
                  <a:ext cx="442069" cy="4756379"/>
                  <a:chOff x="3817279" y="1064461"/>
                  <a:chExt cx="442069" cy="4756379"/>
                </a:xfrm>
              </p:grpSpPr>
              <p:sp>
                <p:nvSpPr>
                  <p:cNvPr id="2375" name="Rektangel 2374">
                    <a:extLst>
                      <a:ext uri="{FF2B5EF4-FFF2-40B4-BE49-F238E27FC236}">
                        <a16:creationId xmlns:a16="http://schemas.microsoft.com/office/drawing/2014/main" id="{E38C4017-D090-F990-4955-58F8F5E2DD03}"/>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6" name="Rektangel 2375">
                    <a:extLst>
                      <a:ext uri="{FF2B5EF4-FFF2-40B4-BE49-F238E27FC236}">
                        <a16:creationId xmlns:a16="http://schemas.microsoft.com/office/drawing/2014/main" id="{F90540BE-3A3F-24EC-C080-14C7BA2AAE03}"/>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7" name="Rektangel 2376">
                    <a:extLst>
                      <a:ext uri="{FF2B5EF4-FFF2-40B4-BE49-F238E27FC236}">
                        <a16:creationId xmlns:a16="http://schemas.microsoft.com/office/drawing/2014/main" id="{955C6B6E-6603-47F8-5B06-3BA947FB26F2}"/>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8" name="Rektangel 2377">
                    <a:extLst>
                      <a:ext uri="{FF2B5EF4-FFF2-40B4-BE49-F238E27FC236}">
                        <a16:creationId xmlns:a16="http://schemas.microsoft.com/office/drawing/2014/main" id="{B81C0A3F-C648-D3DD-8CEE-0DBA6E4DFEBD}"/>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9" name="Rektangel 2378">
                    <a:extLst>
                      <a:ext uri="{FF2B5EF4-FFF2-40B4-BE49-F238E27FC236}">
                        <a16:creationId xmlns:a16="http://schemas.microsoft.com/office/drawing/2014/main" id="{4382658C-94B9-7EA6-77B5-FA34EE2ECA0D}"/>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0" name="Rektangel 2379">
                    <a:extLst>
                      <a:ext uri="{FF2B5EF4-FFF2-40B4-BE49-F238E27FC236}">
                        <a16:creationId xmlns:a16="http://schemas.microsoft.com/office/drawing/2014/main" id="{F19B5A10-808F-C73E-E2E5-AE5F0F1F51C9}"/>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1" name="Rektangel 2380">
                    <a:extLst>
                      <a:ext uri="{FF2B5EF4-FFF2-40B4-BE49-F238E27FC236}">
                        <a16:creationId xmlns:a16="http://schemas.microsoft.com/office/drawing/2014/main" id="{07BF99DB-F45F-B821-0A11-D2656C49D993}"/>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2" name="Rektangel 2381">
                    <a:extLst>
                      <a:ext uri="{FF2B5EF4-FFF2-40B4-BE49-F238E27FC236}">
                        <a16:creationId xmlns:a16="http://schemas.microsoft.com/office/drawing/2014/main" id="{5860A9C7-10C7-20A5-29CD-2FEABF385C3B}"/>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3" name="Rektangel 2382">
                    <a:extLst>
                      <a:ext uri="{FF2B5EF4-FFF2-40B4-BE49-F238E27FC236}">
                        <a16:creationId xmlns:a16="http://schemas.microsoft.com/office/drawing/2014/main" id="{0CD0C4D0-06A1-ECFD-045A-9ECA3C5B9EFC}"/>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4" name="Rektangel 2383">
                    <a:extLst>
                      <a:ext uri="{FF2B5EF4-FFF2-40B4-BE49-F238E27FC236}">
                        <a16:creationId xmlns:a16="http://schemas.microsoft.com/office/drawing/2014/main" id="{C477924B-DC89-8F36-FE96-DCA949DB5D15}"/>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5" name="Rektangel 2384">
                    <a:extLst>
                      <a:ext uri="{FF2B5EF4-FFF2-40B4-BE49-F238E27FC236}">
                        <a16:creationId xmlns:a16="http://schemas.microsoft.com/office/drawing/2014/main" id="{92C5B171-571F-A32F-7A94-1709FF6FF7DD}"/>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74" name="Rektangel 2373">
                  <a:extLst>
                    <a:ext uri="{FF2B5EF4-FFF2-40B4-BE49-F238E27FC236}">
                      <a16:creationId xmlns:a16="http://schemas.microsoft.com/office/drawing/2014/main" id="{C222FECC-6958-55CB-703A-0C831FB1AA7F}"/>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3" name="Gruppe 1812">
                <a:extLst>
                  <a:ext uri="{FF2B5EF4-FFF2-40B4-BE49-F238E27FC236}">
                    <a16:creationId xmlns:a16="http://schemas.microsoft.com/office/drawing/2014/main" id="{2E779F0F-5470-0307-DC25-5EF1FEDCD542}"/>
                  </a:ext>
                </a:extLst>
              </p:cNvPr>
              <p:cNvGrpSpPr/>
              <p:nvPr/>
            </p:nvGrpSpPr>
            <p:grpSpPr>
              <a:xfrm>
                <a:off x="2949135" y="1063521"/>
                <a:ext cx="444157" cy="5190614"/>
                <a:chOff x="5753799" y="1204530"/>
                <a:chExt cx="444157" cy="5190614"/>
              </a:xfrm>
            </p:grpSpPr>
            <p:grpSp>
              <p:nvGrpSpPr>
                <p:cNvPr id="2360" name="Gruppe 2359">
                  <a:extLst>
                    <a:ext uri="{FF2B5EF4-FFF2-40B4-BE49-F238E27FC236}">
                      <a16:creationId xmlns:a16="http://schemas.microsoft.com/office/drawing/2014/main" id="{E56147EE-3769-7B15-3655-18561DADB164}"/>
                    </a:ext>
                  </a:extLst>
                </p:cNvPr>
                <p:cNvGrpSpPr/>
                <p:nvPr/>
              </p:nvGrpSpPr>
              <p:grpSpPr>
                <a:xfrm>
                  <a:off x="5753799" y="1204530"/>
                  <a:ext cx="442069" cy="4756379"/>
                  <a:chOff x="3817279" y="1064461"/>
                  <a:chExt cx="442069" cy="4756379"/>
                </a:xfrm>
              </p:grpSpPr>
              <p:sp>
                <p:nvSpPr>
                  <p:cNvPr id="2362" name="Rektangel 2361">
                    <a:extLst>
                      <a:ext uri="{FF2B5EF4-FFF2-40B4-BE49-F238E27FC236}">
                        <a16:creationId xmlns:a16="http://schemas.microsoft.com/office/drawing/2014/main" id="{C56EABDC-EA8C-B6D8-614E-C36DE7621902}"/>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3" name="Rektangel 2362">
                    <a:extLst>
                      <a:ext uri="{FF2B5EF4-FFF2-40B4-BE49-F238E27FC236}">
                        <a16:creationId xmlns:a16="http://schemas.microsoft.com/office/drawing/2014/main" id="{FEEF7A39-CF0B-ACF5-A9DC-C49A651971CF}"/>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4" name="Rektangel 2363">
                    <a:extLst>
                      <a:ext uri="{FF2B5EF4-FFF2-40B4-BE49-F238E27FC236}">
                        <a16:creationId xmlns:a16="http://schemas.microsoft.com/office/drawing/2014/main" id="{2AFA4327-9AB9-5F33-B00D-28D81B27F40C}"/>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5" name="Rektangel 2364">
                    <a:extLst>
                      <a:ext uri="{FF2B5EF4-FFF2-40B4-BE49-F238E27FC236}">
                        <a16:creationId xmlns:a16="http://schemas.microsoft.com/office/drawing/2014/main" id="{FBAEA0E0-D7EE-C95F-CA43-5A5F56FD5854}"/>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6" name="Rektangel 2365">
                    <a:extLst>
                      <a:ext uri="{FF2B5EF4-FFF2-40B4-BE49-F238E27FC236}">
                        <a16:creationId xmlns:a16="http://schemas.microsoft.com/office/drawing/2014/main" id="{01AFBECC-B8D7-97B7-C89B-14292A021639}"/>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7" name="Rektangel 2366">
                    <a:extLst>
                      <a:ext uri="{FF2B5EF4-FFF2-40B4-BE49-F238E27FC236}">
                        <a16:creationId xmlns:a16="http://schemas.microsoft.com/office/drawing/2014/main" id="{BE6D3461-A3FB-A931-1903-94A1C3B7CC76}"/>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8" name="Rektangel 2367">
                    <a:extLst>
                      <a:ext uri="{FF2B5EF4-FFF2-40B4-BE49-F238E27FC236}">
                        <a16:creationId xmlns:a16="http://schemas.microsoft.com/office/drawing/2014/main" id="{731AB08E-72FF-5E6F-0022-8716E6A847F5}"/>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9" name="Rektangel 2368">
                    <a:extLst>
                      <a:ext uri="{FF2B5EF4-FFF2-40B4-BE49-F238E27FC236}">
                        <a16:creationId xmlns:a16="http://schemas.microsoft.com/office/drawing/2014/main" id="{8A5743F0-1D97-71BF-8546-2DE35D77AAF5}"/>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0" name="Rektangel 2369">
                    <a:extLst>
                      <a:ext uri="{FF2B5EF4-FFF2-40B4-BE49-F238E27FC236}">
                        <a16:creationId xmlns:a16="http://schemas.microsoft.com/office/drawing/2014/main" id="{5838993C-91BB-E01F-D63E-F1285CD4D38B}"/>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1" name="Rektangel 2370">
                    <a:extLst>
                      <a:ext uri="{FF2B5EF4-FFF2-40B4-BE49-F238E27FC236}">
                        <a16:creationId xmlns:a16="http://schemas.microsoft.com/office/drawing/2014/main" id="{F87E136A-E917-B8A9-47B1-B4B00BBDC40E}"/>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2" name="Rektangel 2371">
                    <a:extLst>
                      <a:ext uri="{FF2B5EF4-FFF2-40B4-BE49-F238E27FC236}">
                        <a16:creationId xmlns:a16="http://schemas.microsoft.com/office/drawing/2014/main" id="{59BB475F-A3AF-E601-D28B-8657F9F9E191}"/>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61" name="Rektangel 2360">
                  <a:extLst>
                    <a:ext uri="{FF2B5EF4-FFF2-40B4-BE49-F238E27FC236}">
                      <a16:creationId xmlns:a16="http://schemas.microsoft.com/office/drawing/2014/main" id="{546BE3A2-D8EB-1DF7-7433-FA0BB257DD04}"/>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4" name="Gruppe 1813">
                <a:extLst>
                  <a:ext uri="{FF2B5EF4-FFF2-40B4-BE49-F238E27FC236}">
                    <a16:creationId xmlns:a16="http://schemas.microsoft.com/office/drawing/2014/main" id="{5558331E-8101-347F-34B2-386393B68FBD}"/>
                  </a:ext>
                </a:extLst>
              </p:cNvPr>
              <p:cNvGrpSpPr/>
              <p:nvPr/>
            </p:nvGrpSpPr>
            <p:grpSpPr>
              <a:xfrm>
                <a:off x="2514229" y="1065829"/>
                <a:ext cx="444157" cy="5190614"/>
                <a:chOff x="5753799" y="1204530"/>
                <a:chExt cx="444157" cy="5190614"/>
              </a:xfrm>
            </p:grpSpPr>
            <p:grpSp>
              <p:nvGrpSpPr>
                <p:cNvPr id="2347" name="Gruppe 2346">
                  <a:extLst>
                    <a:ext uri="{FF2B5EF4-FFF2-40B4-BE49-F238E27FC236}">
                      <a16:creationId xmlns:a16="http://schemas.microsoft.com/office/drawing/2014/main" id="{50DFCAE4-C52D-3F1E-CBFD-114C3C848234}"/>
                    </a:ext>
                  </a:extLst>
                </p:cNvPr>
                <p:cNvGrpSpPr/>
                <p:nvPr/>
              </p:nvGrpSpPr>
              <p:grpSpPr>
                <a:xfrm>
                  <a:off x="5753799" y="1204530"/>
                  <a:ext cx="442069" cy="4756379"/>
                  <a:chOff x="3817279" y="1064461"/>
                  <a:chExt cx="442069" cy="4756379"/>
                </a:xfrm>
              </p:grpSpPr>
              <p:sp>
                <p:nvSpPr>
                  <p:cNvPr id="2349" name="Rektangel 2348">
                    <a:extLst>
                      <a:ext uri="{FF2B5EF4-FFF2-40B4-BE49-F238E27FC236}">
                        <a16:creationId xmlns:a16="http://schemas.microsoft.com/office/drawing/2014/main" id="{94455B1D-D3FC-982E-0F05-1B4B2F826120}"/>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0" name="Rektangel 2349">
                    <a:extLst>
                      <a:ext uri="{FF2B5EF4-FFF2-40B4-BE49-F238E27FC236}">
                        <a16:creationId xmlns:a16="http://schemas.microsoft.com/office/drawing/2014/main" id="{B5B766E1-798A-DF95-3137-FD10959DAC2E}"/>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dirty="0"/>
                  </a:p>
                </p:txBody>
              </p:sp>
              <p:sp>
                <p:nvSpPr>
                  <p:cNvPr id="2351" name="Rektangel 2350">
                    <a:extLst>
                      <a:ext uri="{FF2B5EF4-FFF2-40B4-BE49-F238E27FC236}">
                        <a16:creationId xmlns:a16="http://schemas.microsoft.com/office/drawing/2014/main" id="{E2896058-DE1D-92A2-BF95-B5CA226A3169}"/>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2" name="Rektangel 2351">
                    <a:extLst>
                      <a:ext uri="{FF2B5EF4-FFF2-40B4-BE49-F238E27FC236}">
                        <a16:creationId xmlns:a16="http://schemas.microsoft.com/office/drawing/2014/main" id="{1BF72068-63BD-A27F-5DEF-49DF92B37D29}"/>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3" name="Rektangel 2352">
                    <a:extLst>
                      <a:ext uri="{FF2B5EF4-FFF2-40B4-BE49-F238E27FC236}">
                        <a16:creationId xmlns:a16="http://schemas.microsoft.com/office/drawing/2014/main" id="{CBFDB229-91CE-6790-EE20-51E71D63A3DF}"/>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4" name="Rektangel 2353">
                    <a:extLst>
                      <a:ext uri="{FF2B5EF4-FFF2-40B4-BE49-F238E27FC236}">
                        <a16:creationId xmlns:a16="http://schemas.microsoft.com/office/drawing/2014/main" id="{2AA3986E-6C10-DB5B-EB9E-22C3E4B5B3FF}"/>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5" name="Rektangel 2354">
                    <a:extLst>
                      <a:ext uri="{FF2B5EF4-FFF2-40B4-BE49-F238E27FC236}">
                        <a16:creationId xmlns:a16="http://schemas.microsoft.com/office/drawing/2014/main" id="{4F88662D-2F79-27A7-C794-7400BAF75590}"/>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6" name="Rektangel 2355">
                    <a:extLst>
                      <a:ext uri="{FF2B5EF4-FFF2-40B4-BE49-F238E27FC236}">
                        <a16:creationId xmlns:a16="http://schemas.microsoft.com/office/drawing/2014/main" id="{3B7DD043-5501-56CA-ED01-234C0727CB2B}"/>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7" name="Rektangel 2356">
                    <a:extLst>
                      <a:ext uri="{FF2B5EF4-FFF2-40B4-BE49-F238E27FC236}">
                        <a16:creationId xmlns:a16="http://schemas.microsoft.com/office/drawing/2014/main" id="{9C4E2460-0B9C-AB35-D596-D832C98B08FE}"/>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8" name="Rektangel 2357">
                    <a:extLst>
                      <a:ext uri="{FF2B5EF4-FFF2-40B4-BE49-F238E27FC236}">
                        <a16:creationId xmlns:a16="http://schemas.microsoft.com/office/drawing/2014/main" id="{CB7EB866-8951-39B8-E4A1-304726CB4F5E}"/>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9" name="Rektangel 2358">
                    <a:extLst>
                      <a:ext uri="{FF2B5EF4-FFF2-40B4-BE49-F238E27FC236}">
                        <a16:creationId xmlns:a16="http://schemas.microsoft.com/office/drawing/2014/main" id="{4074DB69-AE67-2DA3-B5BC-8D48071593FA}"/>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48" name="Rektangel 2347">
                  <a:extLst>
                    <a:ext uri="{FF2B5EF4-FFF2-40B4-BE49-F238E27FC236}">
                      <a16:creationId xmlns:a16="http://schemas.microsoft.com/office/drawing/2014/main" id="{06D3ADF3-E31C-92E2-3EA7-1607D5A7225E}"/>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5" name="Gruppe 1814">
                <a:extLst>
                  <a:ext uri="{FF2B5EF4-FFF2-40B4-BE49-F238E27FC236}">
                    <a16:creationId xmlns:a16="http://schemas.microsoft.com/office/drawing/2014/main" id="{59E07F14-A2B1-8D42-E68B-C334D5894D0B}"/>
                  </a:ext>
                </a:extLst>
              </p:cNvPr>
              <p:cNvGrpSpPr/>
              <p:nvPr/>
            </p:nvGrpSpPr>
            <p:grpSpPr>
              <a:xfrm>
                <a:off x="2075940" y="1067864"/>
                <a:ext cx="444157" cy="5190614"/>
                <a:chOff x="5753799" y="1204530"/>
                <a:chExt cx="444157" cy="5190614"/>
              </a:xfrm>
            </p:grpSpPr>
            <p:grpSp>
              <p:nvGrpSpPr>
                <p:cNvPr id="2334" name="Gruppe 2333">
                  <a:extLst>
                    <a:ext uri="{FF2B5EF4-FFF2-40B4-BE49-F238E27FC236}">
                      <a16:creationId xmlns:a16="http://schemas.microsoft.com/office/drawing/2014/main" id="{6312E7F2-D27C-D89E-0A33-D0E901E2FDF8}"/>
                    </a:ext>
                  </a:extLst>
                </p:cNvPr>
                <p:cNvGrpSpPr/>
                <p:nvPr/>
              </p:nvGrpSpPr>
              <p:grpSpPr>
                <a:xfrm>
                  <a:off x="5753799" y="1204530"/>
                  <a:ext cx="442069" cy="4756379"/>
                  <a:chOff x="3817279" y="1064461"/>
                  <a:chExt cx="442069" cy="4756379"/>
                </a:xfrm>
              </p:grpSpPr>
              <p:sp>
                <p:nvSpPr>
                  <p:cNvPr id="2336" name="Rektangel 2335">
                    <a:extLst>
                      <a:ext uri="{FF2B5EF4-FFF2-40B4-BE49-F238E27FC236}">
                        <a16:creationId xmlns:a16="http://schemas.microsoft.com/office/drawing/2014/main" id="{239105E9-C545-7643-98B3-3A19A905E423}"/>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7" name="Rektangel 2336">
                    <a:extLst>
                      <a:ext uri="{FF2B5EF4-FFF2-40B4-BE49-F238E27FC236}">
                        <a16:creationId xmlns:a16="http://schemas.microsoft.com/office/drawing/2014/main" id="{C94BFC4B-E6DD-FE61-F781-E29E96629BA6}"/>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8" name="Rektangel 2337">
                    <a:extLst>
                      <a:ext uri="{FF2B5EF4-FFF2-40B4-BE49-F238E27FC236}">
                        <a16:creationId xmlns:a16="http://schemas.microsoft.com/office/drawing/2014/main" id="{A9349CAD-F02A-6B1C-8E21-6461093D670D}"/>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9" name="Rektangel 2338">
                    <a:extLst>
                      <a:ext uri="{FF2B5EF4-FFF2-40B4-BE49-F238E27FC236}">
                        <a16:creationId xmlns:a16="http://schemas.microsoft.com/office/drawing/2014/main" id="{20B510FC-4C96-7BAA-90D5-CB0BB9D02B70}"/>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0" name="Rektangel 2339">
                    <a:extLst>
                      <a:ext uri="{FF2B5EF4-FFF2-40B4-BE49-F238E27FC236}">
                        <a16:creationId xmlns:a16="http://schemas.microsoft.com/office/drawing/2014/main" id="{C5673086-AC30-E992-C8EB-5E23859E5F6D}"/>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1" name="Rektangel 2340">
                    <a:extLst>
                      <a:ext uri="{FF2B5EF4-FFF2-40B4-BE49-F238E27FC236}">
                        <a16:creationId xmlns:a16="http://schemas.microsoft.com/office/drawing/2014/main" id="{7D9274C5-B1B0-A301-4D93-C732311B5276}"/>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2" name="Rektangel 2341">
                    <a:extLst>
                      <a:ext uri="{FF2B5EF4-FFF2-40B4-BE49-F238E27FC236}">
                        <a16:creationId xmlns:a16="http://schemas.microsoft.com/office/drawing/2014/main" id="{6D57CD0E-092B-F138-5532-C6137088CCBA}"/>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3" name="Rektangel 2342">
                    <a:extLst>
                      <a:ext uri="{FF2B5EF4-FFF2-40B4-BE49-F238E27FC236}">
                        <a16:creationId xmlns:a16="http://schemas.microsoft.com/office/drawing/2014/main" id="{98D89442-9B1F-1236-FDB1-7E7045755C10}"/>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4" name="Rektangel 2343">
                    <a:extLst>
                      <a:ext uri="{FF2B5EF4-FFF2-40B4-BE49-F238E27FC236}">
                        <a16:creationId xmlns:a16="http://schemas.microsoft.com/office/drawing/2014/main" id="{D177FA31-6A74-DB3F-5DF5-62A9FA01E28D}"/>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5" name="Rektangel 2344">
                    <a:extLst>
                      <a:ext uri="{FF2B5EF4-FFF2-40B4-BE49-F238E27FC236}">
                        <a16:creationId xmlns:a16="http://schemas.microsoft.com/office/drawing/2014/main" id="{D6FD1806-E4FE-A1EF-FE93-3D611B6C3A19}"/>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6" name="Rektangel 2345">
                    <a:extLst>
                      <a:ext uri="{FF2B5EF4-FFF2-40B4-BE49-F238E27FC236}">
                        <a16:creationId xmlns:a16="http://schemas.microsoft.com/office/drawing/2014/main" id="{0288B497-BAB6-21F6-D648-B0D1FFEE67B3}"/>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35" name="Rektangel 2334">
                  <a:extLst>
                    <a:ext uri="{FF2B5EF4-FFF2-40B4-BE49-F238E27FC236}">
                      <a16:creationId xmlns:a16="http://schemas.microsoft.com/office/drawing/2014/main" id="{558D5A71-113A-56B3-CBD6-254FD4300DC4}"/>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6" name="Gruppe 1815">
                <a:extLst>
                  <a:ext uri="{FF2B5EF4-FFF2-40B4-BE49-F238E27FC236}">
                    <a16:creationId xmlns:a16="http://schemas.microsoft.com/office/drawing/2014/main" id="{403FA0EC-7CD7-E80D-8916-ABB8334913B5}"/>
                  </a:ext>
                </a:extLst>
              </p:cNvPr>
              <p:cNvGrpSpPr/>
              <p:nvPr/>
            </p:nvGrpSpPr>
            <p:grpSpPr>
              <a:xfrm>
                <a:off x="1644775" y="1068629"/>
                <a:ext cx="444157" cy="5190614"/>
                <a:chOff x="5753799" y="1204530"/>
                <a:chExt cx="444157" cy="5190614"/>
              </a:xfrm>
            </p:grpSpPr>
            <p:grpSp>
              <p:nvGrpSpPr>
                <p:cNvPr id="2321" name="Gruppe 2320">
                  <a:extLst>
                    <a:ext uri="{FF2B5EF4-FFF2-40B4-BE49-F238E27FC236}">
                      <a16:creationId xmlns:a16="http://schemas.microsoft.com/office/drawing/2014/main" id="{5FE1C19A-AEBA-893B-7C05-F2203F990E2A}"/>
                    </a:ext>
                  </a:extLst>
                </p:cNvPr>
                <p:cNvGrpSpPr/>
                <p:nvPr/>
              </p:nvGrpSpPr>
              <p:grpSpPr>
                <a:xfrm>
                  <a:off x="5753799" y="1204530"/>
                  <a:ext cx="442069" cy="4756379"/>
                  <a:chOff x="3817279" y="1064461"/>
                  <a:chExt cx="442069" cy="4756379"/>
                </a:xfrm>
              </p:grpSpPr>
              <p:sp>
                <p:nvSpPr>
                  <p:cNvPr id="2323" name="Rektangel 2322">
                    <a:extLst>
                      <a:ext uri="{FF2B5EF4-FFF2-40B4-BE49-F238E27FC236}">
                        <a16:creationId xmlns:a16="http://schemas.microsoft.com/office/drawing/2014/main" id="{95E08B8C-1DD5-B05D-2F28-3FCDB0032254}"/>
                      </a:ext>
                    </a:extLst>
                  </p:cNvPr>
                  <p:cNvSpPr>
                    <a:spLocks noChangeAspect="1"/>
                  </p:cNvSpPr>
                  <p:nvPr/>
                </p:nvSpPr>
                <p:spPr>
                  <a:xfrm>
                    <a:off x="3818406" y="149701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4" name="Rektangel 2323">
                    <a:extLst>
                      <a:ext uri="{FF2B5EF4-FFF2-40B4-BE49-F238E27FC236}">
                        <a16:creationId xmlns:a16="http://schemas.microsoft.com/office/drawing/2014/main" id="{A75CF64D-3D56-6C78-B22B-CD37E9553D47}"/>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5" name="Rektangel 2324">
                    <a:extLst>
                      <a:ext uri="{FF2B5EF4-FFF2-40B4-BE49-F238E27FC236}">
                        <a16:creationId xmlns:a16="http://schemas.microsoft.com/office/drawing/2014/main" id="{14D744B6-9F0F-CEAE-D312-EE91690C91F6}"/>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6" name="Rektangel 2325">
                    <a:extLst>
                      <a:ext uri="{FF2B5EF4-FFF2-40B4-BE49-F238E27FC236}">
                        <a16:creationId xmlns:a16="http://schemas.microsoft.com/office/drawing/2014/main" id="{9B5F360E-899A-9EF8-D3AD-69FA58EDB6DE}"/>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7" name="Rektangel 2326">
                    <a:extLst>
                      <a:ext uri="{FF2B5EF4-FFF2-40B4-BE49-F238E27FC236}">
                        <a16:creationId xmlns:a16="http://schemas.microsoft.com/office/drawing/2014/main" id="{3B90C69D-9F0B-9C14-0B5A-9606D61541B4}"/>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8" name="Rektangel 2327">
                    <a:extLst>
                      <a:ext uri="{FF2B5EF4-FFF2-40B4-BE49-F238E27FC236}">
                        <a16:creationId xmlns:a16="http://schemas.microsoft.com/office/drawing/2014/main" id="{4C1982DE-D2F6-C3BB-A2EB-EA521B6634A4}"/>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9" name="Rektangel 2328">
                    <a:extLst>
                      <a:ext uri="{FF2B5EF4-FFF2-40B4-BE49-F238E27FC236}">
                        <a16:creationId xmlns:a16="http://schemas.microsoft.com/office/drawing/2014/main" id="{1CCCB3EF-9E9F-8041-DA55-1545F46A67DD}"/>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0" name="Rektangel 2329">
                    <a:extLst>
                      <a:ext uri="{FF2B5EF4-FFF2-40B4-BE49-F238E27FC236}">
                        <a16:creationId xmlns:a16="http://schemas.microsoft.com/office/drawing/2014/main" id="{CA178615-50C9-5BB3-490F-5BCDE0CA70E2}"/>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1" name="Rektangel 2330">
                    <a:extLst>
                      <a:ext uri="{FF2B5EF4-FFF2-40B4-BE49-F238E27FC236}">
                        <a16:creationId xmlns:a16="http://schemas.microsoft.com/office/drawing/2014/main" id="{7D2A29DD-CE17-5E9F-3001-D3EBD8EF8A4C}"/>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2" name="Rektangel 2331">
                    <a:extLst>
                      <a:ext uri="{FF2B5EF4-FFF2-40B4-BE49-F238E27FC236}">
                        <a16:creationId xmlns:a16="http://schemas.microsoft.com/office/drawing/2014/main" id="{5A066EF5-3491-FD0D-AF24-A7F5DCD6865A}"/>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3" name="Rektangel 2332">
                    <a:extLst>
                      <a:ext uri="{FF2B5EF4-FFF2-40B4-BE49-F238E27FC236}">
                        <a16:creationId xmlns:a16="http://schemas.microsoft.com/office/drawing/2014/main" id="{C4024ECF-8BF0-5C86-12BB-5E1C1D5AA94A}"/>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22" name="Rektangel 2321">
                  <a:extLst>
                    <a:ext uri="{FF2B5EF4-FFF2-40B4-BE49-F238E27FC236}">
                      <a16:creationId xmlns:a16="http://schemas.microsoft.com/office/drawing/2014/main" id="{A99E1BBC-2F69-03BF-DA12-F0754D2D87CB}"/>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7" name="Gruppe 1816">
                <a:extLst>
                  <a:ext uri="{FF2B5EF4-FFF2-40B4-BE49-F238E27FC236}">
                    <a16:creationId xmlns:a16="http://schemas.microsoft.com/office/drawing/2014/main" id="{CB8EA95E-036D-62AC-3C1D-053007E08D42}"/>
                  </a:ext>
                </a:extLst>
              </p:cNvPr>
              <p:cNvGrpSpPr/>
              <p:nvPr/>
            </p:nvGrpSpPr>
            <p:grpSpPr>
              <a:xfrm>
                <a:off x="1212845" y="1068629"/>
                <a:ext cx="444157" cy="5190614"/>
                <a:chOff x="5753799" y="1204530"/>
                <a:chExt cx="444157" cy="5190614"/>
              </a:xfrm>
            </p:grpSpPr>
            <p:grpSp>
              <p:nvGrpSpPr>
                <p:cNvPr id="2308" name="Gruppe 2307">
                  <a:extLst>
                    <a:ext uri="{FF2B5EF4-FFF2-40B4-BE49-F238E27FC236}">
                      <a16:creationId xmlns:a16="http://schemas.microsoft.com/office/drawing/2014/main" id="{EA979F3C-B432-0EFD-5507-B169E891DC9B}"/>
                    </a:ext>
                  </a:extLst>
                </p:cNvPr>
                <p:cNvGrpSpPr/>
                <p:nvPr/>
              </p:nvGrpSpPr>
              <p:grpSpPr>
                <a:xfrm>
                  <a:off x="5753799" y="1204530"/>
                  <a:ext cx="442069" cy="4756379"/>
                  <a:chOff x="3817279" y="1064461"/>
                  <a:chExt cx="442069" cy="4756379"/>
                </a:xfrm>
              </p:grpSpPr>
              <p:sp>
                <p:nvSpPr>
                  <p:cNvPr id="2310" name="Rektangel 2309">
                    <a:extLst>
                      <a:ext uri="{FF2B5EF4-FFF2-40B4-BE49-F238E27FC236}">
                        <a16:creationId xmlns:a16="http://schemas.microsoft.com/office/drawing/2014/main" id="{D8A23EF6-C5AF-E00E-937C-CB5D09636EC7}"/>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1" name="Rektangel 2310">
                    <a:extLst>
                      <a:ext uri="{FF2B5EF4-FFF2-40B4-BE49-F238E27FC236}">
                        <a16:creationId xmlns:a16="http://schemas.microsoft.com/office/drawing/2014/main" id="{1822D2AD-39CC-DC85-DD2C-BDD70FEB53E1}"/>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2" name="Rektangel 2311">
                    <a:extLst>
                      <a:ext uri="{FF2B5EF4-FFF2-40B4-BE49-F238E27FC236}">
                        <a16:creationId xmlns:a16="http://schemas.microsoft.com/office/drawing/2014/main" id="{BD743EBC-32A7-59DA-5FDF-F8AB6D4841BD}"/>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3" name="Rektangel 2312">
                    <a:extLst>
                      <a:ext uri="{FF2B5EF4-FFF2-40B4-BE49-F238E27FC236}">
                        <a16:creationId xmlns:a16="http://schemas.microsoft.com/office/drawing/2014/main" id="{D1DF5BBA-2665-1BDB-CBA0-755B1ECD0978}"/>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4" name="Rektangel 2313">
                    <a:extLst>
                      <a:ext uri="{FF2B5EF4-FFF2-40B4-BE49-F238E27FC236}">
                        <a16:creationId xmlns:a16="http://schemas.microsoft.com/office/drawing/2014/main" id="{7D8ADEA7-8583-0C59-8DBB-ED9FC48FFBE9}"/>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5" name="Rektangel 2314">
                    <a:extLst>
                      <a:ext uri="{FF2B5EF4-FFF2-40B4-BE49-F238E27FC236}">
                        <a16:creationId xmlns:a16="http://schemas.microsoft.com/office/drawing/2014/main" id="{79C376CA-AADD-FF4F-F2F0-CC1F77955351}"/>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6" name="Rektangel 2315">
                    <a:extLst>
                      <a:ext uri="{FF2B5EF4-FFF2-40B4-BE49-F238E27FC236}">
                        <a16:creationId xmlns:a16="http://schemas.microsoft.com/office/drawing/2014/main" id="{3985F17E-F153-1CEA-3099-F5ED8223BDB7}"/>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7" name="Rektangel 2316">
                    <a:extLst>
                      <a:ext uri="{FF2B5EF4-FFF2-40B4-BE49-F238E27FC236}">
                        <a16:creationId xmlns:a16="http://schemas.microsoft.com/office/drawing/2014/main" id="{25F82327-4311-617F-D729-0247A79CBBA8}"/>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8" name="Rektangel 2317">
                    <a:extLst>
                      <a:ext uri="{FF2B5EF4-FFF2-40B4-BE49-F238E27FC236}">
                        <a16:creationId xmlns:a16="http://schemas.microsoft.com/office/drawing/2014/main" id="{7B58391C-6028-0632-CACE-AC21C8F5B8F2}"/>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9" name="Rektangel 2318">
                    <a:extLst>
                      <a:ext uri="{FF2B5EF4-FFF2-40B4-BE49-F238E27FC236}">
                        <a16:creationId xmlns:a16="http://schemas.microsoft.com/office/drawing/2014/main" id="{5E63B4AA-3B91-2045-3BF4-87CC1FBCDA59}"/>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0" name="Rektangel 2319">
                    <a:extLst>
                      <a:ext uri="{FF2B5EF4-FFF2-40B4-BE49-F238E27FC236}">
                        <a16:creationId xmlns:a16="http://schemas.microsoft.com/office/drawing/2014/main" id="{B84AC910-F1A5-4A90-11E5-2F000854929D}"/>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09" name="Rektangel 2308">
                  <a:extLst>
                    <a:ext uri="{FF2B5EF4-FFF2-40B4-BE49-F238E27FC236}">
                      <a16:creationId xmlns:a16="http://schemas.microsoft.com/office/drawing/2014/main" id="{666025AC-A96B-3D4E-0DC6-EC58703CE4B1}"/>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8" name="Gruppe 1817">
                <a:extLst>
                  <a:ext uri="{FF2B5EF4-FFF2-40B4-BE49-F238E27FC236}">
                    <a16:creationId xmlns:a16="http://schemas.microsoft.com/office/drawing/2014/main" id="{11E00996-9D38-828B-2966-4221C892D564}"/>
                  </a:ext>
                </a:extLst>
              </p:cNvPr>
              <p:cNvGrpSpPr/>
              <p:nvPr/>
            </p:nvGrpSpPr>
            <p:grpSpPr>
              <a:xfrm>
                <a:off x="780951" y="1067864"/>
                <a:ext cx="444157" cy="5190614"/>
                <a:chOff x="5753799" y="1204530"/>
                <a:chExt cx="444157" cy="5190614"/>
              </a:xfrm>
            </p:grpSpPr>
            <p:grpSp>
              <p:nvGrpSpPr>
                <p:cNvPr id="2295" name="Gruppe 2294">
                  <a:extLst>
                    <a:ext uri="{FF2B5EF4-FFF2-40B4-BE49-F238E27FC236}">
                      <a16:creationId xmlns:a16="http://schemas.microsoft.com/office/drawing/2014/main" id="{2A632D6D-DEA0-CED7-986B-E8FDE9394032}"/>
                    </a:ext>
                  </a:extLst>
                </p:cNvPr>
                <p:cNvGrpSpPr/>
                <p:nvPr/>
              </p:nvGrpSpPr>
              <p:grpSpPr>
                <a:xfrm>
                  <a:off x="5753799" y="1204530"/>
                  <a:ext cx="442069" cy="4756379"/>
                  <a:chOff x="3817279" y="1064461"/>
                  <a:chExt cx="442069" cy="4756379"/>
                </a:xfrm>
              </p:grpSpPr>
              <p:sp>
                <p:nvSpPr>
                  <p:cNvPr id="2297" name="Rektangel 2296">
                    <a:extLst>
                      <a:ext uri="{FF2B5EF4-FFF2-40B4-BE49-F238E27FC236}">
                        <a16:creationId xmlns:a16="http://schemas.microsoft.com/office/drawing/2014/main" id="{1933B03A-7E04-0F56-0247-DD7D89B956A5}"/>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8" name="Rektangel 2297">
                    <a:extLst>
                      <a:ext uri="{FF2B5EF4-FFF2-40B4-BE49-F238E27FC236}">
                        <a16:creationId xmlns:a16="http://schemas.microsoft.com/office/drawing/2014/main" id="{F5D36419-D769-F435-9C17-719002D2125E}"/>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9" name="Rektangel 2298">
                    <a:extLst>
                      <a:ext uri="{FF2B5EF4-FFF2-40B4-BE49-F238E27FC236}">
                        <a16:creationId xmlns:a16="http://schemas.microsoft.com/office/drawing/2014/main" id="{C59EACE3-0121-C8D4-C198-97EE53D19831}"/>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0" name="Rektangel 2299">
                    <a:extLst>
                      <a:ext uri="{FF2B5EF4-FFF2-40B4-BE49-F238E27FC236}">
                        <a16:creationId xmlns:a16="http://schemas.microsoft.com/office/drawing/2014/main" id="{8A2011BA-BD70-7421-B099-66BEA78C0DC2}"/>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1" name="Rektangel 2300">
                    <a:extLst>
                      <a:ext uri="{FF2B5EF4-FFF2-40B4-BE49-F238E27FC236}">
                        <a16:creationId xmlns:a16="http://schemas.microsoft.com/office/drawing/2014/main" id="{4470B41F-8F96-2841-8CF4-944FCB17CF75}"/>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2" name="Rektangel 2301">
                    <a:extLst>
                      <a:ext uri="{FF2B5EF4-FFF2-40B4-BE49-F238E27FC236}">
                        <a16:creationId xmlns:a16="http://schemas.microsoft.com/office/drawing/2014/main" id="{A48C56B6-A516-55F7-A951-69DC69AE7754}"/>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3" name="Rektangel 2302">
                    <a:extLst>
                      <a:ext uri="{FF2B5EF4-FFF2-40B4-BE49-F238E27FC236}">
                        <a16:creationId xmlns:a16="http://schemas.microsoft.com/office/drawing/2014/main" id="{C4957E3E-745F-E6C1-1330-3E1FEE904544}"/>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4" name="Rektangel 2303">
                    <a:extLst>
                      <a:ext uri="{FF2B5EF4-FFF2-40B4-BE49-F238E27FC236}">
                        <a16:creationId xmlns:a16="http://schemas.microsoft.com/office/drawing/2014/main" id="{BC759B59-732C-4367-1A63-BF1C7ABD7035}"/>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5" name="Rektangel 2304">
                    <a:extLst>
                      <a:ext uri="{FF2B5EF4-FFF2-40B4-BE49-F238E27FC236}">
                        <a16:creationId xmlns:a16="http://schemas.microsoft.com/office/drawing/2014/main" id="{756CF2C1-4156-238B-C036-FFDCA09D2E72}"/>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6" name="Rektangel 2305">
                    <a:extLst>
                      <a:ext uri="{FF2B5EF4-FFF2-40B4-BE49-F238E27FC236}">
                        <a16:creationId xmlns:a16="http://schemas.microsoft.com/office/drawing/2014/main" id="{C590582A-CA93-9114-3A91-230AF395218A}"/>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7" name="Rektangel 2306">
                    <a:extLst>
                      <a:ext uri="{FF2B5EF4-FFF2-40B4-BE49-F238E27FC236}">
                        <a16:creationId xmlns:a16="http://schemas.microsoft.com/office/drawing/2014/main" id="{47C5CB82-37A5-1B09-A63C-671CAEA4D534}"/>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96" name="Rektangel 2295">
                  <a:extLst>
                    <a:ext uri="{FF2B5EF4-FFF2-40B4-BE49-F238E27FC236}">
                      <a16:creationId xmlns:a16="http://schemas.microsoft.com/office/drawing/2014/main" id="{97222FE4-4485-9420-373D-254CC5B77A08}"/>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9" name="Gruppe 1818">
                <a:extLst>
                  <a:ext uri="{FF2B5EF4-FFF2-40B4-BE49-F238E27FC236}">
                    <a16:creationId xmlns:a16="http://schemas.microsoft.com/office/drawing/2014/main" id="{1DE89746-8F50-0021-64AF-78390817DF5A}"/>
                  </a:ext>
                </a:extLst>
              </p:cNvPr>
              <p:cNvGrpSpPr/>
              <p:nvPr/>
            </p:nvGrpSpPr>
            <p:grpSpPr>
              <a:xfrm>
                <a:off x="348958" y="1501775"/>
                <a:ext cx="444157" cy="4758064"/>
                <a:chOff x="5753799" y="1637080"/>
                <a:chExt cx="444157" cy="4758064"/>
              </a:xfrm>
            </p:grpSpPr>
            <p:grpSp>
              <p:nvGrpSpPr>
                <p:cNvPr id="2283" name="Gruppe 2282">
                  <a:extLst>
                    <a:ext uri="{FF2B5EF4-FFF2-40B4-BE49-F238E27FC236}">
                      <a16:creationId xmlns:a16="http://schemas.microsoft.com/office/drawing/2014/main" id="{0BC0E48D-4D40-CDF8-0961-DB4CEF67B4E7}"/>
                    </a:ext>
                  </a:extLst>
                </p:cNvPr>
                <p:cNvGrpSpPr/>
                <p:nvPr/>
              </p:nvGrpSpPr>
              <p:grpSpPr>
                <a:xfrm>
                  <a:off x="5753799" y="1637080"/>
                  <a:ext cx="442069" cy="4323829"/>
                  <a:chOff x="3817279" y="1497011"/>
                  <a:chExt cx="442069" cy="4323829"/>
                </a:xfrm>
              </p:grpSpPr>
              <p:sp>
                <p:nvSpPr>
                  <p:cNvPr id="2285" name="Rektangel 2284">
                    <a:extLst>
                      <a:ext uri="{FF2B5EF4-FFF2-40B4-BE49-F238E27FC236}">
                        <a16:creationId xmlns:a16="http://schemas.microsoft.com/office/drawing/2014/main" id="{E59AED12-D55F-C05F-2137-EE6C57093B2A}"/>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6" name="Rektangel 2285">
                    <a:extLst>
                      <a:ext uri="{FF2B5EF4-FFF2-40B4-BE49-F238E27FC236}">
                        <a16:creationId xmlns:a16="http://schemas.microsoft.com/office/drawing/2014/main" id="{3463324F-D12B-587C-0EE2-649CA593B803}"/>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7" name="Rektangel 2286">
                    <a:extLst>
                      <a:ext uri="{FF2B5EF4-FFF2-40B4-BE49-F238E27FC236}">
                        <a16:creationId xmlns:a16="http://schemas.microsoft.com/office/drawing/2014/main" id="{2F4715A1-FD32-85E6-83DD-B1F28DFA2124}"/>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8" name="Rektangel 2287">
                    <a:extLst>
                      <a:ext uri="{FF2B5EF4-FFF2-40B4-BE49-F238E27FC236}">
                        <a16:creationId xmlns:a16="http://schemas.microsoft.com/office/drawing/2014/main" id="{976A2A9E-4657-CFCB-DEE1-BE1EEF15FE41}"/>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9" name="Rektangel 2288">
                    <a:extLst>
                      <a:ext uri="{FF2B5EF4-FFF2-40B4-BE49-F238E27FC236}">
                        <a16:creationId xmlns:a16="http://schemas.microsoft.com/office/drawing/2014/main" id="{F9FD5477-859B-68BE-70A1-9EF2E6A1491E}"/>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0" name="Rektangel 2289">
                    <a:extLst>
                      <a:ext uri="{FF2B5EF4-FFF2-40B4-BE49-F238E27FC236}">
                        <a16:creationId xmlns:a16="http://schemas.microsoft.com/office/drawing/2014/main" id="{3FCFFC5E-4F2D-4733-7B82-45310E167C53}"/>
                      </a:ext>
                    </a:extLst>
                  </p:cNvPr>
                  <p:cNvSpPr>
                    <a:spLocks noChangeAspect="1"/>
                  </p:cNvSpPr>
                  <p:nvPr/>
                </p:nvSpPr>
                <p:spPr>
                  <a:xfrm>
                    <a:off x="3819516" y="365976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1" name="Rektangel 2290">
                    <a:extLst>
                      <a:ext uri="{FF2B5EF4-FFF2-40B4-BE49-F238E27FC236}">
                        <a16:creationId xmlns:a16="http://schemas.microsoft.com/office/drawing/2014/main" id="{F04BAD19-5B13-9A82-1E61-194A7E877D97}"/>
                      </a:ext>
                    </a:extLst>
                  </p:cNvPr>
                  <p:cNvSpPr>
                    <a:spLocks noChangeAspect="1"/>
                  </p:cNvSpPr>
                  <p:nvPr/>
                </p:nvSpPr>
                <p:spPr>
                  <a:xfrm>
                    <a:off x="3820633" y="409119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2" name="Rektangel 2291">
                    <a:extLst>
                      <a:ext uri="{FF2B5EF4-FFF2-40B4-BE49-F238E27FC236}">
                        <a16:creationId xmlns:a16="http://schemas.microsoft.com/office/drawing/2014/main" id="{1E8673B1-DD9E-29A2-B33B-26159ECE64D3}"/>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3" name="Rektangel 2292">
                    <a:extLst>
                      <a:ext uri="{FF2B5EF4-FFF2-40B4-BE49-F238E27FC236}">
                        <a16:creationId xmlns:a16="http://schemas.microsoft.com/office/drawing/2014/main" id="{FCFC4AA9-E63C-E85C-56CB-555C9964610C}"/>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4" name="Rektangel 2293">
                    <a:extLst>
                      <a:ext uri="{FF2B5EF4-FFF2-40B4-BE49-F238E27FC236}">
                        <a16:creationId xmlns:a16="http://schemas.microsoft.com/office/drawing/2014/main" id="{D620FF96-C30D-E0D7-FE5C-60A5BD0E5CB6}"/>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84" name="Rektangel 2283">
                  <a:extLst>
                    <a:ext uri="{FF2B5EF4-FFF2-40B4-BE49-F238E27FC236}">
                      <a16:creationId xmlns:a16="http://schemas.microsoft.com/office/drawing/2014/main" id="{EE1DDC9F-B8F9-CA8D-AF70-6DE300D74B1B}"/>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0" name="Gruppe 1819">
                <a:extLst>
                  <a:ext uri="{FF2B5EF4-FFF2-40B4-BE49-F238E27FC236}">
                    <a16:creationId xmlns:a16="http://schemas.microsoft.com/office/drawing/2014/main" id="{3F37BF26-7CBF-EA98-93FF-3B2B7AA15AE8}"/>
                  </a:ext>
                </a:extLst>
              </p:cNvPr>
              <p:cNvGrpSpPr/>
              <p:nvPr/>
            </p:nvGrpSpPr>
            <p:grpSpPr>
              <a:xfrm>
                <a:off x="-82727" y="1504857"/>
                <a:ext cx="444157" cy="4758064"/>
                <a:chOff x="5753799" y="1637080"/>
                <a:chExt cx="444157" cy="4758064"/>
              </a:xfrm>
            </p:grpSpPr>
            <p:grpSp>
              <p:nvGrpSpPr>
                <p:cNvPr id="2271" name="Gruppe 2270">
                  <a:extLst>
                    <a:ext uri="{FF2B5EF4-FFF2-40B4-BE49-F238E27FC236}">
                      <a16:creationId xmlns:a16="http://schemas.microsoft.com/office/drawing/2014/main" id="{D9AEB598-FA78-7A45-537A-BB0F061C7D4F}"/>
                    </a:ext>
                  </a:extLst>
                </p:cNvPr>
                <p:cNvGrpSpPr/>
                <p:nvPr/>
              </p:nvGrpSpPr>
              <p:grpSpPr>
                <a:xfrm>
                  <a:off x="5753799" y="1637080"/>
                  <a:ext cx="442069" cy="4323829"/>
                  <a:chOff x="3817279" y="1497011"/>
                  <a:chExt cx="442069" cy="4323829"/>
                </a:xfrm>
              </p:grpSpPr>
              <p:sp>
                <p:nvSpPr>
                  <p:cNvPr id="2273" name="Rektangel 2272">
                    <a:extLst>
                      <a:ext uri="{FF2B5EF4-FFF2-40B4-BE49-F238E27FC236}">
                        <a16:creationId xmlns:a16="http://schemas.microsoft.com/office/drawing/2014/main" id="{EC5079E9-16FA-6CF8-CDD5-2BDAEC4B6114}"/>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4" name="Rektangel 2273">
                    <a:extLst>
                      <a:ext uri="{FF2B5EF4-FFF2-40B4-BE49-F238E27FC236}">
                        <a16:creationId xmlns:a16="http://schemas.microsoft.com/office/drawing/2014/main" id="{D418F018-3B92-8EBA-C5BF-44F693B07216}"/>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5" name="Rektangel 2274">
                    <a:extLst>
                      <a:ext uri="{FF2B5EF4-FFF2-40B4-BE49-F238E27FC236}">
                        <a16:creationId xmlns:a16="http://schemas.microsoft.com/office/drawing/2014/main" id="{E0D4B4E4-2479-159A-A491-E0671E21FBBC}"/>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6" name="Rektangel 2275">
                    <a:extLst>
                      <a:ext uri="{FF2B5EF4-FFF2-40B4-BE49-F238E27FC236}">
                        <a16:creationId xmlns:a16="http://schemas.microsoft.com/office/drawing/2014/main" id="{7061B534-BE5F-164A-1851-06985667064F}"/>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7" name="Rektangel 2276">
                    <a:extLst>
                      <a:ext uri="{FF2B5EF4-FFF2-40B4-BE49-F238E27FC236}">
                        <a16:creationId xmlns:a16="http://schemas.microsoft.com/office/drawing/2014/main" id="{768952F6-C2B0-73CC-583E-ED08ACD9AAF4}"/>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8" name="Rektangel 2277">
                    <a:extLst>
                      <a:ext uri="{FF2B5EF4-FFF2-40B4-BE49-F238E27FC236}">
                        <a16:creationId xmlns:a16="http://schemas.microsoft.com/office/drawing/2014/main" id="{396B1B85-778E-0E6C-1FC8-2F3A4A13F748}"/>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9" name="Rektangel 2278">
                    <a:extLst>
                      <a:ext uri="{FF2B5EF4-FFF2-40B4-BE49-F238E27FC236}">
                        <a16:creationId xmlns:a16="http://schemas.microsoft.com/office/drawing/2014/main" id="{440FEF4C-8E74-F27C-1EE7-49F75D4D9FF7}"/>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0" name="Rektangel 2279">
                    <a:extLst>
                      <a:ext uri="{FF2B5EF4-FFF2-40B4-BE49-F238E27FC236}">
                        <a16:creationId xmlns:a16="http://schemas.microsoft.com/office/drawing/2014/main" id="{990875BB-7617-4242-395A-4701E6F354D4}"/>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1" name="Rektangel 2280">
                    <a:extLst>
                      <a:ext uri="{FF2B5EF4-FFF2-40B4-BE49-F238E27FC236}">
                        <a16:creationId xmlns:a16="http://schemas.microsoft.com/office/drawing/2014/main" id="{39E2E763-015D-F314-B4BA-097F69E081DE}"/>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2" name="Rektangel 2281">
                    <a:extLst>
                      <a:ext uri="{FF2B5EF4-FFF2-40B4-BE49-F238E27FC236}">
                        <a16:creationId xmlns:a16="http://schemas.microsoft.com/office/drawing/2014/main" id="{4A1AC082-3C8C-5771-6E84-C376DDDE9248}"/>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72" name="Rektangel 2271">
                  <a:extLst>
                    <a:ext uri="{FF2B5EF4-FFF2-40B4-BE49-F238E27FC236}">
                      <a16:creationId xmlns:a16="http://schemas.microsoft.com/office/drawing/2014/main" id="{6F4AF162-9162-C95D-5358-161B267B81B8}"/>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1" name="Gruppe 1820">
                <a:extLst>
                  <a:ext uri="{FF2B5EF4-FFF2-40B4-BE49-F238E27FC236}">
                    <a16:creationId xmlns:a16="http://schemas.microsoft.com/office/drawing/2014/main" id="{8370988C-A825-B522-3109-EA5F44983E96}"/>
                  </a:ext>
                </a:extLst>
              </p:cNvPr>
              <p:cNvGrpSpPr/>
              <p:nvPr/>
            </p:nvGrpSpPr>
            <p:grpSpPr>
              <a:xfrm>
                <a:off x="4625198" y="1031927"/>
                <a:ext cx="641389" cy="5216305"/>
                <a:chOff x="2892468" y="1032983"/>
                <a:chExt cx="641389" cy="5216305"/>
              </a:xfrm>
            </p:grpSpPr>
            <p:grpSp>
              <p:nvGrpSpPr>
                <p:cNvPr id="2234" name="Gruppe 2233">
                  <a:extLst>
                    <a:ext uri="{FF2B5EF4-FFF2-40B4-BE49-F238E27FC236}">
                      <a16:creationId xmlns:a16="http://schemas.microsoft.com/office/drawing/2014/main" id="{4A21AAD9-F39E-6BCE-9B99-ED52ADA0649B}"/>
                    </a:ext>
                  </a:extLst>
                </p:cNvPr>
                <p:cNvGrpSpPr/>
                <p:nvPr/>
              </p:nvGrpSpPr>
              <p:grpSpPr>
                <a:xfrm>
                  <a:off x="2892468" y="1032983"/>
                  <a:ext cx="641389" cy="5216305"/>
                  <a:chOff x="3475384" y="1188399"/>
                  <a:chExt cx="641389" cy="5216305"/>
                </a:xfrm>
              </p:grpSpPr>
              <p:sp>
                <p:nvSpPr>
                  <p:cNvPr id="2238" name="Tekstfelt 2237">
                    <a:extLst>
                      <a:ext uri="{FF2B5EF4-FFF2-40B4-BE49-F238E27FC236}">
                        <a16:creationId xmlns:a16="http://schemas.microsoft.com/office/drawing/2014/main" id="{440107CE-13E9-2E71-8A15-14387A7BDE35}"/>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39" name="Tekstfelt 2238">
                    <a:extLst>
                      <a:ext uri="{FF2B5EF4-FFF2-40B4-BE49-F238E27FC236}">
                        <a16:creationId xmlns:a16="http://schemas.microsoft.com/office/drawing/2014/main" id="{67219027-F350-78DC-1D1C-30373D003FE9}"/>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40" name="Tekstfelt 2239">
                    <a:extLst>
                      <a:ext uri="{FF2B5EF4-FFF2-40B4-BE49-F238E27FC236}">
                        <a16:creationId xmlns:a16="http://schemas.microsoft.com/office/drawing/2014/main" id="{712CE6FA-D5E6-EAD8-4783-B34CCAB09CE9}"/>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41" name="Tekstfelt 2240">
                    <a:extLst>
                      <a:ext uri="{FF2B5EF4-FFF2-40B4-BE49-F238E27FC236}">
                        <a16:creationId xmlns:a16="http://schemas.microsoft.com/office/drawing/2014/main" id="{8B2F82F5-2328-AA7F-60F8-67100FA16C15}"/>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42" name="Tekstfelt 2241">
                    <a:extLst>
                      <a:ext uri="{FF2B5EF4-FFF2-40B4-BE49-F238E27FC236}">
                        <a16:creationId xmlns:a16="http://schemas.microsoft.com/office/drawing/2014/main" id="{2ECAFABC-02BE-5490-AC9C-7B337390C488}"/>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43" name="Tekstfelt 2242">
                    <a:extLst>
                      <a:ext uri="{FF2B5EF4-FFF2-40B4-BE49-F238E27FC236}">
                        <a16:creationId xmlns:a16="http://schemas.microsoft.com/office/drawing/2014/main" id="{CEA72FB9-55FD-494A-D8A0-2868F902522C}"/>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44" name="Tekstfelt 2243">
                    <a:extLst>
                      <a:ext uri="{FF2B5EF4-FFF2-40B4-BE49-F238E27FC236}">
                        <a16:creationId xmlns:a16="http://schemas.microsoft.com/office/drawing/2014/main" id="{AEE670B4-BEED-86CC-F5D2-F3028D0229DD}"/>
                      </a:ext>
                    </a:extLst>
                  </p:cNvPr>
                  <p:cNvSpPr txBox="1"/>
                  <p:nvPr/>
                </p:nvSpPr>
                <p:spPr>
                  <a:xfrm>
                    <a:off x="3525031"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45" name="Tekstfelt 2244">
                    <a:extLst>
                      <a:ext uri="{FF2B5EF4-FFF2-40B4-BE49-F238E27FC236}">
                        <a16:creationId xmlns:a16="http://schemas.microsoft.com/office/drawing/2014/main" id="{BA3119B2-CEEC-E35D-F89B-2FCDE8F7F114}"/>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46" name="Tekstfelt 2245">
                    <a:extLst>
                      <a:ext uri="{FF2B5EF4-FFF2-40B4-BE49-F238E27FC236}">
                        <a16:creationId xmlns:a16="http://schemas.microsoft.com/office/drawing/2014/main" id="{4E0F1C65-54B9-9103-C59B-3084DDF0C5C7}"/>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47" name="Tekstfelt 2246">
                    <a:extLst>
                      <a:ext uri="{FF2B5EF4-FFF2-40B4-BE49-F238E27FC236}">
                        <a16:creationId xmlns:a16="http://schemas.microsoft.com/office/drawing/2014/main" id="{3025A6CE-B150-1F1F-2486-5F7FD0F6A7BA}"/>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48" name="Tekstfelt 2247">
                    <a:extLst>
                      <a:ext uri="{FF2B5EF4-FFF2-40B4-BE49-F238E27FC236}">
                        <a16:creationId xmlns:a16="http://schemas.microsoft.com/office/drawing/2014/main" id="{0A15FD59-D438-1546-0278-F1AF6E3C9113}"/>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49" name="Tekstfelt 2248">
                    <a:extLst>
                      <a:ext uri="{FF2B5EF4-FFF2-40B4-BE49-F238E27FC236}">
                        <a16:creationId xmlns:a16="http://schemas.microsoft.com/office/drawing/2014/main" id="{69E8D04C-7CDD-3AC1-79CE-BA7D451FEEF0}"/>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50" name="Tekstfelt 2249">
                    <a:extLst>
                      <a:ext uri="{FF2B5EF4-FFF2-40B4-BE49-F238E27FC236}">
                        <a16:creationId xmlns:a16="http://schemas.microsoft.com/office/drawing/2014/main" id="{5A646293-BBD4-251D-ACF9-923B8FD8AA50}"/>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51" name="Tekstfelt 2250">
                    <a:extLst>
                      <a:ext uri="{FF2B5EF4-FFF2-40B4-BE49-F238E27FC236}">
                        <a16:creationId xmlns:a16="http://schemas.microsoft.com/office/drawing/2014/main" id="{42217BF0-B1E5-65FF-9781-0B440062CA50}"/>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52" name="Tekstfelt 2251">
                    <a:extLst>
                      <a:ext uri="{FF2B5EF4-FFF2-40B4-BE49-F238E27FC236}">
                        <a16:creationId xmlns:a16="http://schemas.microsoft.com/office/drawing/2014/main" id="{7EDC91DC-1E63-CC91-0A48-6F6735A01B86}"/>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53" name="Tekstfelt 2252">
                    <a:extLst>
                      <a:ext uri="{FF2B5EF4-FFF2-40B4-BE49-F238E27FC236}">
                        <a16:creationId xmlns:a16="http://schemas.microsoft.com/office/drawing/2014/main" id="{015C3D4C-DADD-814D-5DF0-F073EB266396}"/>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54" name="Tekstfelt 2253">
                    <a:extLst>
                      <a:ext uri="{FF2B5EF4-FFF2-40B4-BE49-F238E27FC236}">
                        <a16:creationId xmlns:a16="http://schemas.microsoft.com/office/drawing/2014/main" id="{30B9B651-D427-9D5E-3E83-3226C6D9FE54}"/>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55" name="Tekstfelt 2254">
                    <a:extLst>
                      <a:ext uri="{FF2B5EF4-FFF2-40B4-BE49-F238E27FC236}">
                        <a16:creationId xmlns:a16="http://schemas.microsoft.com/office/drawing/2014/main" id="{982942D5-7646-34D3-8902-8741F3F27C9B}"/>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56" name="Tekstfelt 2255">
                    <a:extLst>
                      <a:ext uri="{FF2B5EF4-FFF2-40B4-BE49-F238E27FC236}">
                        <a16:creationId xmlns:a16="http://schemas.microsoft.com/office/drawing/2014/main" id="{B737C62B-F01D-55CC-1951-ED2F468207C8}"/>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57" name="Tekstfelt 2256">
                    <a:extLst>
                      <a:ext uri="{FF2B5EF4-FFF2-40B4-BE49-F238E27FC236}">
                        <a16:creationId xmlns:a16="http://schemas.microsoft.com/office/drawing/2014/main" id="{47ACF2B2-BE80-EFB4-94FB-4CC65239E777}"/>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58" name="Tekstfelt 2257">
                    <a:extLst>
                      <a:ext uri="{FF2B5EF4-FFF2-40B4-BE49-F238E27FC236}">
                        <a16:creationId xmlns:a16="http://schemas.microsoft.com/office/drawing/2014/main" id="{5BE81D9D-14B7-F2A2-D358-A3FEDA415AD8}"/>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59" name="Tekstfelt 2258">
                    <a:extLst>
                      <a:ext uri="{FF2B5EF4-FFF2-40B4-BE49-F238E27FC236}">
                        <a16:creationId xmlns:a16="http://schemas.microsoft.com/office/drawing/2014/main" id="{290975C8-B264-B871-6B62-E7513898D632}"/>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60" name="Tekstfelt 2259">
                    <a:extLst>
                      <a:ext uri="{FF2B5EF4-FFF2-40B4-BE49-F238E27FC236}">
                        <a16:creationId xmlns:a16="http://schemas.microsoft.com/office/drawing/2014/main" id="{1F1B89A5-869A-1827-2708-9CDEA8575191}"/>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61" name="Tekstfelt 2260">
                    <a:extLst>
                      <a:ext uri="{FF2B5EF4-FFF2-40B4-BE49-F238E27FC236}">
                        <a16:creationId xmlns:a16="http://schemas.microsoft.com/office/drawing/2014/main" id="{3839385A-C5C1-9995-047F-6627E5925389}"/>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62" name="Tekstfelt 2261">
                    <a:extLst>
                      <a:ext uri="{FF2B5EF4-FFF2-40B4-BE49-F238E27FC236}">
                        <a16:creationId xmlns:a16="http://schemas.microsoft.com/office/drawing/2014/main" id="{F09C87D1-09EE-8876-6E91-5FCE22D4C529}"/>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63" name="Tekstfelt 2262">
                    <a:extLst>
                      <a:ext uri="{FF2B5EF4-FFF2-40B4-BE49-F238E27FC236}">
                        <a16:creationId xmlns:a16="http://schemas.microsoft.com/office/drawing/2014/main" id="{3FD8B2C6-6DB9-54AC-AE9C-E2D785E5A6EE}"/>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64" name="Tekstfelt 2263">
                    <a:extLst>
                      <a:ext uri="{FF2B5EF4-FFF2-40B4-BE49-F238E27FC236}">
                        <a16:creationId xmlns:a16="http://schemas.microsoft.com/office/drawing/2014/main" id="{E4D80EE1-88AE-DC45-EB64-25D059D78DBB}"/>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65" name="Tekstfelt 2264">
                    <a:extLst>
                      <a:ext uri="{FF2B5EF4-FFF2-40B4-BE49-F238E27FC236}">
                        <a16:creationId xmlns:a16="http://schemas.microsoft.com/office/drawing/2014/main" id="{7EDFB95A-C39E-BA27-DC4C-1D940935BC1E}"/>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66" name="Tekstfelt 2265">
                    <a:extLst>
                      <a:ext uri="{FF2B5EF4-FFF2-40B4-BE49-F238E27FC236}">
                        <a16:creationId xmlns:a16="http://schemas.microsoft.com/office/drawing/2014/main" id="{A66BF21E-5472-1949-D7AE-92AE86FD66FF}"/>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67" name="Tekstfelt 2266">
                    <a:extLst>
                      <a:ext uri="{FF2B5EF4-FFF2-40B4-BE49-F238E27FC236}">
                        <a16:creationId xmlns:a16="http://schemas.microsoft.com/office/drawing/2014/main" id="{76B7D1C3-32E6-9B05-BE17-4883514F120D}"/>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68" name="Tekstfelt 2267">
                    <a:extLst>
                      <a:ext uri="{FF2B5EF4-FFF2-40B4-BE49-F238E27FC236}">
                        <a16:creationId xmlns:a16="http://schemas.microsoft.com/office/drawing/2014/main" id="{524E9026-1FF7-0755-8421-5A2964025102}"/>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69" name="Tekstfelt 2268">
                    <a:extLst>
                      <a:ext uri="{FF2B5EF4-FFF2-40B4-BE49-F238E27FC236}">
                        <a16:creationId xmlns:a16="http://schemas.microsoft.com/office/drawing/2014/main" id="{E848687A-6579-A069-C7A0-53959929BDF6}"/>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70" name="Tekstfelt 2269">
                    <a:extLst>
                      <a:ext uri="{FF2B5EF4-FFF2-40B4-BE49-F238E27FC236}">
                        <a16:creationId xmlns:a16="http://schemas.microsoft.com/office/drawing/2014/main" id="{ABD3FA9F-59BA-BB7E-121F-493B8074FC14}"/>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35" name="Tekstfelt 2234">
                  <a:extLst>
                    <a:ext uri="{FF2B5EF4-FFF2-40B4-BE49-F238E27FC236}">
                      <a16:creationId xmlns:a16="http://schemas.microsoft.com/office/drawing/2014/main" id="{28800E86-0CD4-EDE5-3492-F5BCCA21E9B3}"/>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36" name="Tekstfelt 2235">
                  <a:extLst>
                    <a:ext uri="{FF2B5EF4-FFF2-40B4-BE49-F238E27FC236}">
                      <a16:creationId xmlns:a16="http://schemas.microsoft.com/office/drawing/2014/main" id="{870A9E96-BE27-EC2A-5F62-2127F0CBA09D}"/>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37" name="Tekstfelt 2236">
                  <a:extLst>
                    <a:ext uri="{FF2B5EF4-FFF2-40B4-BE49-F238E27FC236}">
                      <a16:creationId xmlns:a16="http://schemas.microsoft.com/office/drawing/2014/main" id="{0EF851AA-5521-B18B-E4DC-B163C96D41DD}"/>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2" name="Gruppe 1821">
                <a:extLst>
                  <a:ext uri="{FF2B5EF4-FFF2-40B4-BE49-F238E27FC236}">
                    <a16:creationId xmlns:a16="http://schemas.microsoft.com/office/drawing/2014/main" id="{B4042D5C-DA4B-69B0-EEA3-F9DDB17C34B9}"/>
                  </a:ext>
                </a:extLst>
              </p:cNvPr>
              <p:cNvGrpSpPr/>
              <p:nvPr/>
            </p:nvGrpSpPr>
            <p:grpSpPr>
              <a:xfrm>
                <a:off x="5052945" y="1040538"/>
                <a:ext cx="641389" cy="5216305"/>
                <a:chOff x="2892468" y="1032983"/>
                <a:chExt cx="641389" cy="5216305"/>
              </a:xfrm>
            </p:grpSpPr>
            <p:grpSp>
              <p:nvGrpSpPr>
                <p:cNvPr id="2197" name="Gruppe 2196">
                  <a:extLst>
                    <a:ext uri="{FF2B5EF4-FFF2-40B4-BE49-F238E27FC236}">
                      <a16:creationId xmlns:a16="http://schemas.microsoft.com/office/drawing/2014/main" id="{16389763-62F3-00C9-8A85-01847FC30C53}"/>
                    </a:ext>
                  </a:extLst>
                </p:cNvPr>
                <p:cNvGrpSpPr/>
                <p:nvPr/>
              </p:nvGrpSpPr>
              <p:grpSpPr>
                <a:xfrm>
                  <a:off x="2892468" y="1032983"/>
                  <a:ext cx="641389" cy="5216305"/>
                  <a:chOff x="3475384" y="1188399"/>
                  <a:chExt cx="641389" cy="5216305"/>
                </a:xfrm>
              </p:grpSpPr>
              <p:sp>
                <p:nvSpPr>
                  <p:cNvPr id="2201" name="Tekstfelt 2200">
                    <a:extLst>
                      <a:ext uri="{FF2B5EF4-FFF2-40B4-BE49-F238E27FC236}">
                        <a16:creationId xmlns:a16="http://schemas.microsoft.com/office/drawing/2014/main" id="{798E2118-E4D8-6898-BDC6-CBDE27E024EB}"/>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02" name="Tekstfelt 2201">
                    <a:extLst>
                      <a:ext uri="{FF2B5EF4-FFF2-40B4-BE49-F238E27FC236}">
                        <a16:creationId xmlns:a16="http://schemas.microsoft.com/office/drawing/2014/main" id="{DBDE5C99-6E70-14E8-17E4-5178C11C74A4}"/>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03" name="Tekstfelt 2202">
                    <a:extLst>
                      <a:ext uri="{FF2B5EF4-FFF2-40B4-BE49-F238E27FC236}">
                        <a16:creationId xmlns:a16="http://schemas.microsoft.com/office/drawing/2014/main" id="{D2E8D3DF-5EBC-523D-18E6-2433C56A8A67}"/>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04" name="Tekstfelt 2203">
                    <a:extLst>
                      <a:ext uri="{FF2B5EF4-FFF2-40B4-BE49-F238E27FC236}">
                        <a16:creationId xmlns:a16="http://schemas.microsoft.com/office/drawing/2014/main" id="{A5340E87-665F-A0F6-7D52-EFC8FF847C8D}"/>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05" name="Tekstfelt 2204">
                    <a:extLst>
                      <a:ext uri="{FF2B5EF4-FFF2-40B4-BE49-F238E27FC236}">
                        <a16:creationId xmlns:a16="http://schemas.microsoft.com/office/drawing/2014/main" id="{10C99A56-D995-35A4-D297-CFB3685B7CEC}"/>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06" name="Tekstfelt 2205">
                    <a:extLst>
                      <a:ext uri="{FF2B5EF4-FFF2-40B4-BE49-F238E27FC236}">
                        <a16:creationId xmlns:a16="http://schemas.microsoft.com/office/drawing/2014/main" id="{48FA3110-367A-130B-0439-F9F3F7C1A928}"/>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07" name="Tekstfelt 2206">
                    <a:extLst>
                      <a:ext uri="{FF2B5EF4-FFF2-40B4-BE49-F238E27FC236}">
                        <a16:creationId xmlns:a16="http://schemas.microsoft.com/office/drawing/2014/main" id="{54CD2AEB-241A-01B2-A030-307123F6B5C8}"/>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08" name="Tekstfelt 2207">
                    <a:extLst>
                      <a:ext uri="{FF2B5EF4-FFF2-40B4-BE49-F238E27FC236}">
                        <a16:creationId xmlns:a16="http://schemas.microsoft.com/office/drawing/2014/main" id="{07063639-B82B-15B9-CC0C-4C2228CF4AA4}"/>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09" name="Tekstfelt 2208">
                    <a:extLst>
                      <a:ext uri="{FF2B5EF4-FFF2-40B4-BE49-F238E27FC236}">
                        <a16:creationId xmlns:a16="http://schemas.microsoft.com/office/drawing/2014/main" id="{421EFE4F-CA56-CC93-3A1E-D37BC0C53EE9}"/>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10" name="Tekstfelt 2209">
                    <a:extLst>
                      <a:ext uri="{FF2B5EF4-FFF2-40B4-BE49-F238E27FC236}">
                        <a16:creationId xmlns:a16="http://schemas.microsoft.com/office/drawing/2014/main" id="{61A6EE49-9C31-367C-E6B7-EA8428A0C47E}"/>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11" name="Tekstfelt 2210">
                    <a:extLst>
                      <a:ext uri="{FF2B5EF4-FFF2-40B4-BE49-F238E27FC236}">
                        <a16:creationId xmlns:a16="http://schemas.microsoft.com/office/drawing/2014/main" id="{90CE9DFB-8C57-2FCD-71BA-630D9BB6DA11}"/>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12" name="Tekstfelt 2211">
                    <a:extLst>
                      <a:ext uri="{FF2B5EF4-FFF2-40B4-BE49-F238E27FC236}">
                        <a16:creationId xmlns:a16="http://schemas.microsoft.com/office/drawing/2014/main" id="{DE5449A3-0DF0-622A-2616-E84FB9D26D70}"/>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13" name="Tekstfelt 2212">
                    <a:extLst>
                      <a:ext uri="{FF2B5EF4-FFF2-40B4-BE49-F238E27FC236}">
                        <a16:creationId xmlns:a16="http://schemas.microsoft.com/office/drawing/2014/main" id="{8298F437-E2F7-1D6F-1F9B-09186EB923A4}"/>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14" name="Tekstfelt 2213">
                    <a:extLst>
                      <a:ext uri="{FF2B5EF4-FFF2-40B4-BE49-F238E27FC236}">
                        <a16:creationId xmlns:a16="http://schemas.microsoft.com/office/drawing/2014/main" id="{32912486-8E2D-3191-BEC8-E5A7BF362FE4}"/>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15" name="Tekstfelt 2214">
                    <a:extLst>
                      <a:ext uri="{FF2B5EF4-FFF2-40B4-BE49-F238E27FC236}">
                        <a16:creationId xmlns:a16="http://schemas.microsoft.com/office/drawing/2014/main" id="{CCA74787-309B-B8ED-9FE2-DBCE616C4F85}"/>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16" name="Tekstfelt 2215">
                    <a:extLst>
                      <a:ext uri="{FF2B5EF4-FFF2-40B4-BE49-F238E27FC236}">
                        <a16:creationId xmlns:a16="http://schemas.microsoft.com/office/drawing/2014/main" id="{989A33CA-FA50-BB7D-D3AB-5E4F8BDF4332}"/>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17" name="Tekstfelt 2216">
                    <a:extLst>
                      <a:ext uri="{FF2B5EF4-FFF2-40B4-BE49-F238E27FC236}">
                        <a16:creationId xmlns:a16="http://schemas.microsoft.com/office/drawing/2014/main" id="{2E285B87-B746-0BD5-932A-193A65A4DFBF}"/>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18" name="Tekstfelt 2217">
                    <a:extLst>
                      <a:ext uri="{FF2B5EF4-FFF2-40B4-BE49-F238E27FC236}">
                        <a16:creationId xmlns:a16="http://schemas.microsoft.com/office/drawing/2014/main" id="{EA447252-5D8E-CDED-5627-3BAA3CC06ADF}"/>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19" name="Tekstfelt 2218">
                    <a:extLst>
                      <a:ext uri="{FF2B5EF4-FFF2-40B4-BE49-F238E27FC236}">
                        <a16:creationId xmlns:a16="http://schemas.microsoft.com/office/drawing/2014/main" id="{0D8FB686-7821-65D5-86A6-9AF794DD1A34}"/>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20" name="Tekstfelt 2219">
                    <a:extLst>
                      <a:ext uri="{FF2B5EF4-FFF2-40B4-BE49-F238E27FC236}">
                        <a16:creationId xmlns:a16="http://schemas.microsoft.com/office/drawing/2014/main" id="{3064DE81-CA6D-6CD0-A3FF-D501DB4B036A}"/>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21" name="Tekstfelt 2220">
                    <a:extLst>
                      <a:ext uri="{FF2B5EF4-FFF2-40B4-BE49-F238E27FC236}">
                        <a16:creationId xmlns:a16="http://schemas.microsoft.com/office/drawing/2014/main" id="{70BC9EFB-A504-940E-F197-5E9DEA8299DA}"/>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22" name="Tekstfelt 2221">
                    <a:extLst>
                      <a:ext uri="{FF2B5EF4-FFF2-40B4-BE49-F238E27FC236}">
                        <a16:creationId xmlns:a16="http://schemas.microsoft.com/office/drawing/2014/main" id="{E66FA059-5B01-D15E-2DD3-3CD8C3FB0646}"/>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23" name="Tekstfelt 2222">
                    <a:extLst>
                      <a:ext uri="{FF2B5EF4-FFF2-40B4-BE49-F238E27FC236}">
                        <a16:creationId xmlns:a16="http://schemas.microsoft.com/office/drawing/2014/main" id="{DCC2FF65-9FCD-9247-5AC8-FBE55CCD1B6B}"/>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24" name="Tekstfelt 2223">
                    <a:extLst>
                      <a:ext uri="{FF2B5EF4-FFF2-40B4-BE49-F238E27FC236}">
                        <a16:creationId xmlns:a16="http://schemas.microsoft.com/office/drawing/2014/main" id="{B9FA6D10-40F8-0A56-68A9-E868C15D1EF1}"/>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25" name="Tekstfelt 2224">
                    <a:extLst>
                      <a:ext uri="{FF2B5EF4-FFF2-40B4-BE49-F238E27FC236}">
                        <a16:creationId xmlns:a16="http://schemas.microsoft.com/office/drawing/2014/main" id="{E9813AF7-92A4-4EC5-E568-BF9902ACF3BA}"/>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26" name="Tekstfelt 2225">
                    <a:extLst>
                      <a:ext uri="{FF2B5EF4-FFF2-40B4-BE49-F238E27FC236}">
                        <a16:creationId xmlns:a16="http://schemas.microsoft.com/office/drawing/2014/main" id="{78ADE7F9-CE78-249E-7986-C7AFEB0B5ACB}"/>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27" name="Tekstfelt 2226">
                    <a:extLst>
                      <a:ext uri="{FF2B5EF4-FFF2-40B4-BE49-F238E27FC236}">
                        <a16:creationId xmlns:a16="http://schemas.microsoft.com/office/drawing/2014/main" id="{E0FEA8B8-88ED-A39B-4561-8392F62C9BC9}"/>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28" name="Tekstfelt 2227">
                    <a:extLst>
                      <a:ext uri="{FF2B5EF4-FFF2-40B4-BE49-F238E27FC236}">
                        <a16:creationId xmlns:a16="http://schemas.microsoft.com/office/drawing/2014/main" id="{9DC316FC-2BEB-2250-8E41-E66A4865ADA3}"/>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29" name="Tekstfelt 2228">
                    <a:extLst>
                      <a:ext uri="{FF2B5EF4-FFF2-40B4-BE49-F238E27FC236}">
                        <a16:creationId xmlns:a16="http://schemas.microsoft.com/office/drawing/2014/main" id="{E0FF07A3-2EF0-45FD-4448-29D66C16F22E}"/>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30" name="Tekstfelt 2229">
                    <a:extLst>
                      <a:ext uri="{FF2B5EF4-FFF2-40B4-BE49-F238E27FC236}">
                        <a16:creationId xmlns:a16="http://schemas.microsoft.com/office/drawing/2014/main" id="{F90A161F-EDFA-1161-D023-80F9C4541D1F}"/>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31" name="Tekstfelt 2230">
                    <a:extLst>
                      <a:ext uri="{FF2B5EF4-FFF2-40B4-BE49-F238E27FC236}">
                        <a16:creationId xmlns:a16="http://schemas.microsoft.com/office/drawing/2014/main" id="{4C66E952-49AF-9979-4187-4F84D50AE4A9}"/>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32" name="Tekstfelt 2231">
                    <a:extLst>
                      <a:ext uri="{FF2B5EF4-FFF2-40B4-BE49-F238E27FC236}">
                        <a16:creationId xmlns:a16="http://schemas.microsoft.com/office/drawing/2014/main" id="{910883DC-03EA-823C-E2CB-C18E04054DFF}"/>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33" name="Tekstfelt 2232">
                    <a:extLst>
                      <a:ext uri="{FF2B5EF4-FFF2-40B4-BE49-F238E27FC236}">
                        <a16:creationId xmlns:a16="http://schemas.microsoft.com/office/drawing/2014/main" id="{98A7655B-8951-756C-75DF-4713DEB58277}"/>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98" name="Tekstfelt 2197">
                  <a:extLst>
                    <a:ext uri="{FF2B5EF4-FFF2-40B4-BE49-F238E27FC236}">
                      <a16:creationId xmlns:a16="http://schemas.microsoft.com/office/drawing/2014/main" id="{F477866F-124A-5EB9-C147-3FC8CADE4396}"/>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99" name="Tekstfelt 2198">
                  <a:extLst>
                    <a:ext uri="{FF2B5EF4-FFF2-40B4-BE49-F238E27FC236}">
                      <a16:creationId xmlns:a16="http://schemas.microsoft.com/office/drawing/2014/main" id="{8B5D60F5-E1AC-8C4C-2198-5095DAA6035C}"/>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00" name="Tekstfelt 2199">
                  <a:extLst>
                    <a:ext uri="{FF2B5EF4-FFF2-40B4-BE49-F238E27FC236}">
                      <a16:creationId xmlns:a16="http://schemas.microsoft.com/office/drawing/2014/main" id="{04BEA3B7-86A0-5054-93B2-86217E9A66BC}"/>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3" name="Gruppe 1822">
                <a:extLst>
                  <a:ext uri="{FF2B5EF4-FFF2-40B4-BE49-F238E27FC236}">
                    <a16:creationId xmlns:a16="http://schemas.microsoft.com/office/drawing/2014/main" id="{22A19C9D-D2C7-1DEA-461F-830E85B75EF2}"/>
                  </a:ext>
                </a:extLst>
              </p:cNvPr>
              <p:cNvGrpSpPr/>
              <p:nvPr/>
            </p:nvGrpSpPr>
            <p:grpSpPr>
              <a:xfrm>
                <a:off x="3753314" y="1031887"/>
                <a:ext cx="641389" cy="5216305"/>
                <a:chOff x="2892468" y="1032983"/>
                <a:chExt cx="641389" cy="5216305"/>
              </a:xfrm>
            </p:grpSpPr>
            <p:grpSp>
              <p:nvGrpSpPr>
                <p:cNvPr id="2160" name="Gruppe 2159">
                  <a:extLst>
                    <a:ext uri="{FF2B5EF4-FFF2-40B4-BE49-F238E27FC236}">
                      <a16:creationId xmlns:a16="http://schemas.microsoft.com/office/drawing/2014/main" id="{70F510A1-3B0A-E1E7-8DA7-2D1D65D91093}"/>
                    </a:ext>
                  </a:extLst>
                </p:cNvPr>
                <p:cNvGrpSpPr/>
                <p:nvPr/>
              </p:nvGrpSpPr>
              <p:grpSpPr>
                <a:xfrm>
                  <a:off x="2892468" y="1032983"/>
                  <a:ext cx="641389" cy="5216305"/>
                  <a:chOff x="3475384" y="1188399"/>
                  <a:chExt cx="641389" cy="5216305"/>
                </a:xfrm>
              </p:grpSpPr>
              <p:sp>
                <p:nvSpPr>
                  <p:cNvPr id="2164" name="Tekstfelt 2163">
                    <a:extLst>
                      <a:ext uri="{FF2B5EF4-FFF2-40B4-BE49-F238E27FC236}">
                        <a16:creationId xmlns:a16="http://schemas.microsoft.com/office/drawing/2014/main" id="{C1972EF0-7A6A-A729-458E-6B0CE4B151CC}"/>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65" name="Tekstfelt 2164">
                    <a:extLst>
                      <a:ext uri="{FF2B5EF4-FFF2-40B4-BE49-F238E27FC236}">
                        <a16:creationId xmlns:a16="http://schemas.microsoft.com/office/drawing/2014/main" id="{8E0B446A-C38B-0A3B-3B5F-1BE21DD8D49D}"/>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66" name="Tekstfelt 2165">
                    <a:extLst>
                      <a:ext uri="{FF2B5EF4-FFF2-40B4-BE49-F238E27FC236}">
                        <a16:creationId xmlns:a16="http://schemas.microsoft.com/office/drawing/2014/main" id="{C56C86E2-CFBD-508F-D7F2-814D8014305D}"/>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67" name="Tekstfelt 2166">
                    <a:extLst>
                      <a:ext uri="{FF2B5EF4-FFF2-40B4-BE49-F238E27FC236}">
                        <a16:creationId xmlns:a16="http://schemas.microsoft.com/office/drawing/2014/main" id="{7FC7CD88-778F-0A78-7247-A9889F231150}"/>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68" name="Tekstfelt 2167">
                    <a:extLst>
                      <a:ext uri="{FF2B5EF4-FFF2-40B4-BE49-F238E27FC236}">
                        <a16:creationId xmlns:a16="http://schemas.microsoft.com/office/drawing/2014/main" id="{5456B8D3-20C6-3DA6-134C-B6541F320D41}"/>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69" name="Tekstfelt 2168">
                    <a:extLst>
                      <a:ext uri="{FF2B5EF4-FFF2-40B4-BE49-F238E27FC236}">
                        <a16:creationId xmlns:a16="http://schemas.microsoft.com/office/drawing/2014/main" id="{7946934E-1F28-EC8E-085B-6163183E7700}"/>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70" name="Tekstfelt 2169">
                    <a:extLst>
                      <a:ext uri="{FF2B5EF4-FFF2-40B4-BE49-F238E27FC236}">
                        <a16:creationId xmlns:a16="http://schemas.microsoft.com/office/drawing/2014/main" id="{1A80EDFE-94ED-FEA9-FF49-25D17DE8BD5A}"/>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71" name="Tekstfelt 2170">
                    <a:extLst>
                      <a:ext uri="{FF2B5EF4-FFF2-40B4-BE49-F238E27FC236}">
                        <a16:creationId xmlns:a16="http://schemas.microsoft.com/office/drawing/2014/main" id="{330A5CAD-D4CE-AB97-8DF1-5E70FE4BBF96}"/>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72" name="Tekstfelt 2171">
                    <a:extLst>
                      <a:ext uri="{FF2B5EF4-FFF2-40B4-BE49-F238E27FC236}">
                        <a16:creationId xmlns:a16="http://schemas.microsoft.com/office/drawing/2014/main" id="{FFE2EC53-66E1-9E6F-508B-88EAE5CC6FA7}"/>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73" name="Tekstfelt 2172">
                    <a:extLst>
                      <a:ext uri="{FF2B5EF4-FFF2-40B4-BE49-F238E27FC236}">
                        <a16:creationId xmlns:a16="http://schemas.microsoft.com/office/drawing/2014/main" id="{45208600-E856-8AAB-1C2C-8DFE3221A976}"/>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74" name="Tekstfelt 2173">
                    <a:extLst>
                      <a:ext uri="{FF2B5EF4-FFF2-40B4-BE49-F238E27FC236}">
                        <a16:creationId xmlns:a16="http://schemas.microsoft.com/office/drawing/2014/main" id="{26AB9CF2-8E50-4CF1-1285-A03FF1AEF760}"/>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75" name="Tekstfelt 2174">
                    <a:extLst>
                      <a:ext uri="{FF2B5EF4-FFF2-40B4-BE49-F238E27FC236}">
                        <a16:creationId xmlns:a16="http://schemas.microsoft.com/office/drawing/2014/main" id="{90A85B0B-FCF1-E4FF-B356-A08F02866D0A}"/>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76" name="Tekstfelt 2175">
                    <a:extLst>
                      <a:ext uri="{FF2B5EF4-FFF2-40B4-BE49-F238E27FC236}">
                        <a16:creationId xmlns:a16="http://schemas.microsoft.com/office/drawing/2014/main" id="{C9273DF2-70A7-C465-4FE6-90403B836FC2}"/>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77" name="Tekstfelt 2176">
                    <a:extLst>
                      <a:ext uri="{FF2B5EF4-FFF2-40B4-BE49-F238E27FC236}">
                        <a16:creationId xmlns:a16="http://schemas.microsoft.com/office/drawing/2014/main" id="{EE80C915-2576-22C3-FBB1-F125D6755A9F}"/>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78" name="Tekstfelt 2177">
                    <a:extLst>
                      <a:ext uri="{FF2B5EF4-FFF2-40B4-BE49-F238E27FC236}">
                        <a16:creationId xmlns:a16="http://schemas.microsoft.com/office/drawing/2014/main" id="{0FBF4180-A2D4-4893-FECA-4C68EC0D561C}"/>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79" name="Tekstfelt 2178">
                    <a:extLst>
                      <a:ext uri="{FF2B5EF4-FFF2-40B4-BE49-F238E27FC236}">
                        <a16:creationId xmlns:a16="http://schemas.microsoft.com/office/drawing/2014/main" id="{94034EE5-C3AD-A930-528A-444BBDA673BF}"/>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80" name="Tekstfelt 2179">
                    <a:extLst>
                      <a:ext uri="{FF2B5EF4-FFF2-40B4-BE49-F238E27FC236}">
                        <a16:creationId xmlns:a16="http://schemas.microsoft.com/office/drawing/2014/main" id="{1D99BD80-43D1-7C79-8266-3E4C3EF368F8}"/>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81" name="Tekstfelt 2180">
                    <a:extLst>
                      <a:ext uri="{FF2B5EF4-FFF2-40B4-BE49-F238E27FC236}">
                        <a16:creationId xmlns:a16="http://schemas.microsoft.com/office/drawing/2014/main" id="{3CAF1C93-C422-4A08-7BA0-7473F0E5565D}"/>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82" name="Tekstfelt 2181">
                    <a:extLst>
                      <a:ext uri="{FF2B5EF4-FFF2-40B4-BE49-F238E27FC236}">
                        <a16:creationId xmlns:a16="http://schemas.microsoft.com/office/drawing/2014/main" id="{784E11E9-3321-240E-B887-33CC81B3B9F5}"/>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83" name="Tekstfelt 2182">
                    <a:extLst>
                      <a:ext uri="{FF2B5EF4-FFF2-40B4-BE49-F238E27FC236}">
                        <a16:creationId xmlns:a16="http://schemas.microsoft.com/office/drawing/2014/main" id="{FE236881-CAE9-B21E-9946-D0B483AE9D9D}"/>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84" name="Tekstfelt 2183">
                    <a:extLst>
                      <a:ext uri="{FF2B5EF4-FFF2-40B4-BE49-F238E27FC236}">
                        <a16:creationId xmlns:a16="http://schemas.microsoft.com/office/drawing/2014/main" id="{742A11CA-6CFE-E92F-A237-9B078381802C}"/>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85" name="Tekstfelt 2184">
                    <a:extLst>
                      <a:ext uri="{FF2B5EF4-FFF2-40B4-BE49-F238E27FC236}">
                        <a16:creationId xmlns:a16="http://schemas.microsoft.com/office/drawing/2014/main" id="{1F23D85C-4557-9D38-6AF9-629C03D04996}"/>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86" name="Tekstfelt 2185">
                    <a:extLst>
                      <a:ext uri="{FF2B5EF4-FFF2-40B4-BE49-F238E27FC236}">
                        <a16:creationId xmlns:a16="http://schemas.microsoft.com/office/drawing/2014/main" id="{9E6878B2-0AC7-A9D6-9FA2-E4D9BBCFFEAA}"/>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87" name="Tekstfelt 2186">
                    <a:extLst>
                      <a:ext uri="{FF2B5EF4-FFF2-40B4-BE49-F238E27FC236}">
                        <a16:creationId xmlns:a16="http://schemas.microsoft.com/office/drawing/2014/main" id="{396E30AD-7095-5B44-A1B2-09B8155A7951}"/>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88" name="Tekstfelt 2187">
                    <a:extLst>
                      <a:ext uri="{FF2B5EF4-FFF2-40B4-BE49-F238E27FC236}">
                        <a16:creationId xmlns:a16="http://schemas.microsoft.com/office/drawing/2014/main" id="{D62FB1AB-0BE7-3F19-B7CF-68D6E2B358DD}"/>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89" name="Tekstfelt 2188">
                    <a:extLst>
                      <a:ext uri="{FF2B5EF4-FFF2-40B4-BE49-F238E27FC236}">
                        <a16:creationId xmlns:a16="http://schemas.microsoft.com/office/drawing/2014/main" id="{A730A135-70C5-443F-3C07-101DFC524220}"/>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90" name="Tekstfelt 2189">
                    <a:extLst>
                      <a:ext uri="{FF2B5EF4-FFF2-40B4-BE49-F238E27FC236}">
                        <a16:creationId xmlns:a16="http://schemas.microsoft.com/office/drawing/2014/main" id="{FC5C83CA-4018-DF3E-88C3-254972759BEA}"/>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91" name="Tekstfelt 2190">
                    <a:extLst>
                      <a:ext uri="{FF2B5EF4-FFF2-40B4-BE49-F238E27FC236}">
                        <a16:creationId xmlns:a16="http://schemas.microsoft.com/office/drawing/2014/main" id="{9706D466-FB0F-53EC-66DD-C8AE158435C6}"/>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92" name="Tekstfelt 2191">
                    <a:extLst>
                      <a:ext uri="{FF2B5EF4-FFF2-40B4-BE49-F238E27FC236}">
                        <a16:creationId xmlns:a16="http://schemas.microsoft.com/office/drawing/2014/main" id="{4BE95901-139B-4635-0C84-65AA4C592B78}"/>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93" name="Tekstfelt 2192">
                    <a:extLst>
                      <a:ext uri="{FF2B5EF4-FFF2-40B4-BE49-F238E27FC236}">
                        <a16:creationId xmlns:a16="http://schemas.microsoft.com/office/drawing/2014/main" id="{A77EE13F-9D44-EE87-822A-C1C3027B1A95}"/>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94" name="Tekstfelt 2193">
                    <a:extLst>
                      <a:ext uri="{FF2B5EF4-FFF2-40B4-BE49-F238E27FC236}">
                        <a16:creationId xmlns:a16="http://schemas.microsoft.com/office/drawing/2014/main" id="{6C8AEC4E-7C13-3A3A-8132-00E15D82B7FA}"/>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95" name="Tekstfelt 2194">
                    <a:extLst>
                      <a:ext uri="{FF2B5EF4-FFF2-40B4-BE49-F238E27FC236}">
                        <a16:creationId xmlns:a16="http://schemas.microsoft.com/office/drawing/2014/main" id="{F2A0F0FE-658E-B3EF-CAB4-89D256327679}"/>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96" name="Tekstfelt 2195">
                    <a:extLst>
                      <a:ext uri="{FF2B5EF4-FFF2-40B4-BE49-F238E27FC236}">
                        <a16:creationId xmlns:a16="http://schemas.microsoft.com/office/drawing/2014/main" id="{03F52314-0090-8D3F-0556-9EC47A8A7973}"/>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61" name="Tekstfelt 2160">
                  <a:extLst>
                    <a:ext uri="{FF2B5EF4-FFF2-40B4-BE49-F238E27FC236}">
                      <a16:creationId xmlns:a16="http://schemas.microsoft.com/office/drawing/2014/main" id="{5FD30E39-37A8-D938-056C-3811B6FAA9FD}"/>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62" name="Tekstfelt 2161">
                  <a:extLst>
                    <a:ext uri="{FF2B5EF4-FFF2-40B4-BE49-F238E27FC236}">
                      <a16:creationId xmlns:a16="http://schemas.microsoft.com/office/drawing/2014/main" id="{F3149FEB-DC03-6744-6BD9-9574EAD1B7DC}"/>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63" name="Tekstfelt 2162">
                  <a:extLst>
                    <a:ext uri="{FF2B5EF4-FFF2-40B4-BE49-F238E27FC236}">
                      <a16:creationId xmlns:a16="http://schemas.microsoft.com/office/drawing/2014/main" id="{433FECC5-164C-1476-F9C2-F8C02EE0DFA0}"/>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4" name="Gruppe 1823">
                <a:extLst>
                  <a:ext uri="{FF2B5EF4-FFF2-40B4-BE49-F238E27FC236}">
                    <a16:creationId xmlns:a16="http://schemas.microsoft.com/office/drawing/2014/main" id="{D745640C-BFA0-ED97-C284-B0C2169974F2}"/>
                  </a:ext>
                </a:extLst>
              </p:cNvPr>
              <p:cNvGrpSpPr/>
              <p:nvPr/>
            </p:nvGrpSpPr>
            <p:grpSpPr>
              <a:xfrm>
                <a:off x="3326093" y="1035670"/>
                <a:ext cx="641389" cy="5216305"/>
                <a:chOff x="2892468" y="1032983"/>
                <a:chExt cx="641389" cy="5216305"/>
              </a:xfrm>
            </p:grpSpPr>
            <p:grpSp>
              <p:nvGrpSpPr>
                <p:cNvPr id="2123" name="Gruppe 2122">
                  <a:extLst>
                    <a:ext uri="{FF2B5EF4-FFF2-40B4-BE49-F238E27FC236}">
                      <a16:creationId xmlns:a16="http://schemas.microsoft.com/office/drawing/2014/main" id="{254339E5-1205-8CAF-73AA-F9D9FF489389}"/>
                    </a:ext>
                  </a:extLst>
                </p:cNvPr>
                <p:cNvGrpSpPr/>
                <p:nvPr/>
              </p:nvGrpSpPr>
              <p:grpSpPr>
                <a:xfrm>
                  <a:off x="2892468" y="1032983"/>
                  <a:ext cx="641389" cy="5216305"/>
                  <a:chOff x="3475384" y="1188399"/>
                  <a:chExt cx="641389" cy="5216305"/>
                </a:xfrm>
              </p:grpSpPr>
              <p:sp>
                <p:nvSpPr>
                  <p:cNvPr id="2127" name="Tekstfelt 2126">
                    <a:extLst>
                      <a:ext uri="{FF2B5EF4-FFF2-40B4-BE49-F238E27FC236}">
                        <a16:creationId xmlns:a16="http://schemas.microsoft.com/office/drawing/2014/main" id="{425292C5-7B0C-3018-8CE3-524422336231}"/>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28" name="Tekstfelt 2127">
                    <a:extLst>
                      <a:ext uri="{FF2B5EF4-FFF2-40B4-BE49-F238E27FC236}">
                        <a16:creationId xmlns:a16="http://schemas.microsoft.com/office/drawing/2014/main" id="{1062E5BF-B72E-E93D-D7A1-40F50A7E2A35}"/>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29" name="Tekstfelt 2128">
                    <a:extLst>
                      <a:ext uri="{FF2B5EF4-FFF2-40B4-BE49-F238E27FC236}">
                        <a16:creationId xmlns:a16="http://schemas.microsoft.com/office/drawing/2014/main" id="{89E7785E-42BB-9DC9-6A23-F1AA246AC590}"/>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30" name="Tekstfelt 2129">
                    <a:extLst>
                      <a:ext uri="{FF2B5EF4-FFF2-40B4-BE49-F238E27FC236}">
                        <a16:creationId xmlns:a16="http://schemas.microsoft.com/office/drawing/2014/main" id="{A4E09A7B-7B97-DE72-1C08-C2841BA88CFE}"/>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31" name="Tekstfelt 2130">
                    <a:extLst>
                      <a:ext uri="{FF2B5EF4-FFF2-40B4-BE49-F238E27FC236}">
                        <a16:creationId xmlns:a16="http://schemas.microsoft.com/office/drawing/2014/main" id="{F20A6EC1-E110-7DC6-6C00-6D8877295BD3}"/>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32" name="Tekstfelt 2131">
                    <a:extLst>
                      <a:ext uri="{FF2B5EF4-FFF2-40B4-BE49-F238E27FC236}">
                        <a16:creationId xmlns:a16="http://schemas.microsoft.com/office/drawing/2014/main" id="{FD4E4678-AFF7-FDAF-33F0-BB80F6C20A18}"/>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33" name="Tekstfelt 2132">
                    <a:extLst>
                      <a:ext uri="{FF2B5EF4-FFF2-40B4-BE49-F238E27FC236}">
                        <a16:creationId xmlns:a16="http://schemas.microsoft.com/office/drawing/2014/main" id="{26A97EE7-710E-3346-9F1D-6522701C2F07}"/>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34" name="Tekstfelt 2133">
                    <a:extLst>
                      <a:ext uri="{FF2B5EF4-FFF2-40B4-BE49-F238E27FC236}">
                        <a16:creationId xmlns:a16="http://schemas.microsoft.com/office/drawing/2014/main" id="{F1A63C50-0671-162E-34F7-75542A91297F}"/>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35" name="Tekstfelt 2134">
                    <a:extLst>
                      <a:ext uri="{FF2B5EF4-FFF2-40B4-BE49-F238E27FC236}">
                        <a16:creationId xmlns:a16="http://schemas.microsoft.com/office/drawing/2014/main" id="{859BFB94-D595-0615-34E1-69E3FAFFF0F5}"/>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36" name="Tekstfelt 2135">
                    <a:extLst>
                      <a:ext uri="{FF2B5EF4-FFF2-40B4-BE49-F238E27FC236}">
                        <a16:creationId xmlns:a16="http://schemas.microsoft.com/office/drawing/2014/main" id="{8AB0AE25-7643-26B1-F812-08FB77C15F9B}"/>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37" name="Tekstfelt 2136">
                    <a:extLst>
                      <a:ext uri="{FF2B5EF4-FFF2-40B4-BE49-F238E27FC236}">
                        <a16:creationId xmlns:a16="http://schemas.microsoft.com/office/drawing/2014/main" id="{06B02D29-E0CE-5E99-1ECB-A5CBE68C4EE1}"/>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38" name="Tekstfelt 2137">
                    <a:extLst>
                      <a:ext uri="{FF2B5EF4-FFF2-40B4-BE49-F238E27FC236}">
                        <a16:creationId xmlns:a16="http://schemas.microsoft.com/office/drawing/2014/main" id="{37E99EB1-F2EB-8BD0-2615-43D2FDB285AE}"/>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39" name="Tekstfelt 2138">
                    <a:extLst>
                      <a:ext uri="{FF2B5EF4-FFF2-40B4-BE49-F238E27FC236}">
                        <a16:creationId xmlns:a16="http://schemas.microsoft.com/office/drawing/2014/main" id="{F0CE5ADF-1725-34C9-B767-F1364F9BEFBA}"/>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40" name="Tekstfelt 2139">
                    <a:extLst>
                      <a:ext uri="{FF2B5EF4-FFF2-40B4-BE49-F238E27FC236}">
                        <a16:creationId xmlns:a16="http://schemas.microsoft.com/office/drawing/2014/main" id="{FA7E25AB-12CE-C106-C7AF-A88791F04EB7}"/>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41" name="Tekstfelt 2140">
                    <a:extLst>
                      <a:ext uri="{FF2B5EF4-FFF2-40B4-BE49-F238E27FC236}">
                        <a16:creationId xmlns:a16="http://schemas.microsoft.com/office/drawing/2014/main" id="{19333F39-E731-038C-EB96-A01568EDA4F9}"/>
                      </a:ext>
                    </a:extLst>
                  </p:cNvPr>
                  <p:cNvSpPr txBox="1"/>
                  <p:nvPr/>
                </p:nvSpPr>
                <p:spPr>
                  <a:xfrm>
                    <a:off x="35457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42" name="Tekstfelt 2141">
                    <a:extLst>
                      <a:ext uri="{FF2B5EF4-FFF2-40B4-BE49-F238E27FC236}">
                        <a16:creationId xmlns:a16="http://schemas.microsoft.com/office/drawing/2014/main" id="{B1A82D64-6039-36A6-DCDE-6B29513689BD}"/>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43" name="Tekstfelt 2142">
                    <a:extLst>
                      <a:ext uri="{FF2B5EF4-FFF2-40B4-BE49-F238E27FC236}">
                        <a16:creationId xmlns:a16="http://schemas.microsoft.com/office/drawing/2014/main" id="{F1F438AA-5434-E2D3-6DA3-C2ECDD968978}"/>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44" name="Tekstfelt 2143">
                    <a:extLst>
                      <a:ext uri="{FF2B5EF4-FFF2-40B4-BE49-F238E27FC236}">
                        <a16:creationId xmlns:a16="http://schemas.microsoft.com/office/drawing/2014/main" id="{5AE99059-BEA6-BB28-7DC9-40CACDE51931}"/>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45" name="Tekstfelt 2144">
                    <a:extLst>
                      <a:ext uri="{FF2B5EF4-FFF2-40B4-BE49-F238E27FC236}">
                        <a16:creationId xmlns:a16="http://schemas.microsoft.com/office/drawing/2014/main" id="{E139DD5A-8290-E35D-CCB4-F7F092A37DB3}"/>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46" name="Tekstfelt 2145">
                    <a:extLst>
                      <a:ext uri="{FF2B5EF4-FFF2-40B4-BE49-F238E27FC236}">
                        <a16:creationId xmlns:a16="http://schemas.microsoft.com/office/drawing/2014/main" id="{03B50451-CA23-4A24-9AA0-D4B4C943380E}"/>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47" name="Tekstfelt 2146">
                    <a:extLst>
                      <a:ext uri="{FF2B5EF4-FFF2-40B4-BE49-F238E27FC236}">
                        <a16:creationId xmlns:a16="http://schemas.microsoft.com/office/drawing/2014/main" id="{09521F4D-BF9D-A3EE-5C2D-A0BC3880D0AE}"/>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48" name="Tekstfelt 2147">
                    <a:extLst>
                      <a:ext uri="{FF2B5EF4-FFF2-40B4-BE49-F238E27FC236}">
                        <a16:creationId xmlns:a16="http://schemas.microsoft.com/office/drawing/2014/main" id="{4449EB9A-D8EE-2865-1F62-66FBD04DFEB9}"/>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49" name="Tekstfelt 2148">
                    <a:extLst>
                      <a:ext uri="{FF2B5EF4-FFF2-40B4-BE49-F238E27FC236}">
                        <a16:creationId xmlns:a16="http://schemas.microsoft.com/office/drawing/2014/main" id="{13260D77-219F-A47D-2D39-2AD01A14D214}"/>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50" name="Tekstfelt 2149">
                    <a:extLst>
                      <a:ext uri="{FF2B5EF4-FFF2-40B4-BE49-F238E27FC236}">
                        <a16:creationId xmlns:a16="http://schemas.microsoft.com/office/drawing/2014/main" id="{76B7B98F-70F8-69E7-A233-F4D26F8E46E7}"/>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51" name="Tekstfelt 2150">
                    <a:extLst>
                      <a:ext uri="{FF2B5EF4-FFF2-40B4-BE49-F238E27FC236}">
                        <a16:creationId xmlns:a16="http://schemas.microsoft.com/office/drawing/2014/main" id="{6F623335-702C-B514-F39A-1833977F8D2F}"/>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52" name="Tekstfelt 2151">
                    <a:extLst>
                      <a:ext uri="{FF2B5EF4-FFF2-40B4-BE49-F238E27FC236}">
                        <a16:creationId xmlns:a16="http://schemas.microsoft.com/office/drawing/2014/main" id="{70F9E75C-4CC2-1E8F-614A-5C45396FAAF4}"/>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53" name="Tekstfelt 2152">
                    <a:extLst>
                      <a:ext uri="{FF2B5EF4-FFF2-40B4-BE49-F238E27FC236}">
                        <a16:creationId xmlns:a16="http://schemas.microsoft.com/office/drawing/2014/main" id="{18870653-E239-0CAF-451A-7A763C29EB2D}"/>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54" name="Tekstfelt 2153">
                    <a:extLst>
                      <a:ext uri="{FF2B5EF4-FFF2-40B4-BE49-F238E27FC236}">
                        <a16:creationId xmlns:a16="http://schemas.microsoft.com/office/drawing/2014/main" id="{06A647F3-7A6D-5CFE-3B86-3EE2F0928399}"/>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55" name="Tekstfelt 2154">
                    <a:extLst>
                      <a:ext uri="{FF2B5EF4-FFF2-40B4-BE49-F238E27FC236}">
                        <a16:creationId xmlns:a16="http://schemas.microsoft.com/office/drawing/2014/main" id="{E3C4F125-9E1A-AC02-971F-9F0E1FE24350}"/>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56" name="Tekstfelt 2155">
                    <a:extLst>
                      <a:ext uri="{FF2B5EF4-FFF2-40B4-BE49-F238E27FC236}">
                        <a16:creationId xmlns:a16="http://schemas.microsoft.com/office/drawing/2014/main" id="{BBB9FDD0-39C7-AEE2-E2F7-558422AB8B40}"/>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57" name="Tekstfelt 2156">
                    <a:extLst>
                      <a:ext uri="{FF2B5EF4-FFF2-40B4-BE49-F238E27FC236}">
                        <a16:creationId xmlns:a16="http://schemas.microsoft.com/office/drawing/2014/main" id="{7BC5505F-00FE-5863-DB4A-A33F5CD1D23C}"/>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58" name="Tekstfelt 2157">
                    <a:extLst>
                      <a:ext uri="{FF2B5EF4-FFF2-40B4-BE49-F238E27FC236}">
                        <a16:creationId xmlns:a16="http://schemas.microsoft.com/office/drawing/2014/main" id="{EC312279-F11D-C57C-F9C0-08660C842C74}"/>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59" name="Tekstfelt 2158">
                    <a:extLst>
                      <a:ext uri="{FF2B5EF4-FFF2-40B4-BE49-F238E27FC236}">
                        <a16:creationId xmlns:a16="http://schemas.microsoft.com/office/drawing/2014/main" id="{D4FB69C7-03F7-456F-36CF-2AEAD700ED35}"/>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24" name="Tekstfelt 2123">
                  <a:extLst>
                    <a:ext uri="{FF2B5EF4-FFF2-40B4-BE49-F238E27FC236}">
                      <a16:creationId xmlns:a16="http://schemas.microsoft.com/office/drawing/2014/main" id="{FCE6BE55-7845-BC0C-8291-DA948178274E}"/>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25" name="Tekstfelt 2124">
                  <a:extLst>
                    <a:ext uri="{FF2B5EF4-FFF2-40B4-BE49-F238E27FC236}">
                      <a16:creationId xmlns:a16="http://schemas.microsoft.com/office/drawing/2014/main" id="{C3C20A99-1630-65C9-FB0A-3E601807F80F}"/>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26" name="Tekstfelt 2125">
                  <a:extLst>
                    <a:ext uri="{FF2B5EF4-FFF2-40B4-BE49-F238E27FC236}">
                      <a16:creationId xmlns:a16="http://schemas.microsoft.com/office/drawing/2014/main" id="{7818C49F-82B5-8E59-F7F1-860869800E76}"/>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5" name="Gruppe 1824">
                <a:extLst>
                  <a:ext uri="{FF2B5EF4-FFF2-40B4-BE49-F238E27FC236}">
                    <a16:creationId xmlns:a16="http://schemas.microsoft.com/office/drawing/2014/main" id="{28BE0091-41B1-A6FC-4069-A8C84B5233F4}"/>
                  </a:ext>
                </a:extLst>
              </p:cNvPr>
              <p:cNvGrpSpPr/>
              <p:nvPr/>
            </p:nvGrpSpPr>
            <p:grpSpPr>
              <a:xfrm>
                <a:off x="2893345" y="1029165"/>
                <a:ext cx="641389" cy="5216305"/>
                <a:chOff x="2892468" y="1032983"/>
                <a:chExt cx="641389" cy="5216305"/>
              </a:xfrm>
            </p:grpSpPr>
            <p:grpSp>
              <p:nvGrpSpPr>
                <p:cNvPr id="2086" name="Gruppe 2085">
                  <a:extLst>
                    <a:ext uri="{FF2B5EF4-FFF2-40B4-BE49-F238E27FC236}">
                      <a16:creationId xmlns:a16="http://schemas.microsoft.com/office/drawing/2014/main" id="{52AF97D5-1989-8D4B-952F-1F5BAD7A2BA9}"/>
                    </a:ext>
                  </a:extLst>
                </p:cNvPr>
                <p:cNvGrpSpPr/>
                <p:nvPr/>
              </p:nvGrpSpPr>
              <p:grpSpPr>
                <a:xfrm>
                  <a:off x="2892468" y="1032983"/>
                  <a:ext cx="641389" cy="5216305"/>
                  <a:chOff x="3475384" y="1188399"/>
                  <a:chExt cx="641389" cy="5216305"/>
                </a:xfrm>
              </p:grpSpPr>
              <p:sp>
                <p:nvSpPr>
                  <p:cNvPr id="2090" name="Tekstfelt 2089">
                    <a:extLst>
                      <a:ext uri="{FF2B5EF4-FFF2-40B4-BE49-F238E27FC236}">
                        <a16:creationId xmlns:a16="http://schemas.microsoft.com/office/drawing/2014/main" id="{0C3C8B2C-0C13-F27A-EFD3-40FA99F8FC71}"/>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91" name="Tekstfelt 2090">
                    <a:extLst>
                      <a:ext uri="{FF2B5EF4-FFF2-40B4-BE49-F238E27FC236}">
                        <a16:creationId xmlns:a16="http://schemas.microsoft.com/office/drawing/2014/main" id="{6493A422-29D7-E839-9769-E1769BD60EF9}"/>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92" name="Tekstfelt 2091">
                    <a:extLst>
                      <a:ext uri="{FF2B5EF4-FFF2-40B4-BE49-F238E27FC236}">
                        <a16:creationId xmlns:a16="http://schemas.microsoft.com/office/drawing/2014/main" id="{14B35904-DB2A-8939-EA05-2515EF178837}"/>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93" name="Tekstfelt 2092">
                    <a:extLst>
                      <a:ext uri="{FF2B5EF4-FFF2-40B4-BE49-F238E27FC236}">
                        <a16:creationId xmlns:a16="http://schemas.microsoft.com/office/drawing/2014/main" id="{277C6737-DC17-E1C0-674E-FABE14561D73}"/>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94" name="Tekstfelt 2093">
                    <a:extLst>
                      <a:ext uri="{FF2B5EF4-FFF2-40B4-BE49-F238E27FC236}">
                        <a16:creationId xmlns:a16="http://schemas.microsoft.com/office/drawing/2014/main" id="{EEDD1328-0E54-2815-AF95-CA81F23904C6}"/>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95" name="Tekstfelt 2094">
                    <a:extLst>
                      <a:ext uri="{FF2B5EF4-FFF2-40B4-BE49-F238E27FC236}">
                        <a16:creationId xmlns:a16="http://schemas.microsoft.com/office/drawing/2014/main" id="{20F0BA53-E3F0-D86D-79CD-00E39DE3D6A9}"/>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96" name="Tekstfelt 2095">
                    <a:extLst>
                      <a:ext uri="{FF2B5EF4-FFF2-40B4-BE49-F238E27FC236}">
                        <a16:creationId xmlns:a16="http://schemas.microsoft.com/office/drawing/2014/main" id="{9DE0CCDF-CFD5-ABAD-BB64-FD038CF9D684}"/>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97" name="Tekstfelt 2096">
                    <a:extLst>
                      <a:ext uri="{FF2B5EF4-FFF2-40B4-BE49-F238E27FC236}">
                        <a16:creationId xmlns:a16="http://schemas.microsoft.com/office/drawing/2014/main" id="{EC63200C-FE65-4FAB-E2A0-2EA827B0546D}"/>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98" name="Tekstfelt 2097">
                    <a:extLst>
                      <a:ext uri="{FF2B5EF4-FFF2-40B4-BE49-F238E27FC236}">
                        <a16:creationId xmlns:a16="http://schemas.microsoft.com/office/drawing/2014/main" id="{B20B731E-958C-0857-120A-479E652E144C}"/>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99" name="Tekstfelt 2098">
                    <a:extLst>
                      <a:ext uri="{FF2B5EF4-FFF2-40B4-BE49-F238E27FC236}">
                        <a16:creationId xmlns:a16="http://schemas.microsoft.com/office/drawing/2014/main" id="{AA8E4E18-ACB5-1778-EAFA-F19FA4A82727}"/>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00" name="Tekstfelt 2099">
                    <a:extLst>
                      <a:ext uri="{FF2B5EF4-FFF2-40B4-BE49-F238E27FC236}">
                        <a16:creationId xmlns:a16="http://schemas.microsoft.com/office/drawing/2014/main" id="{F1A36566-21DB-63F7-C433-9883E62EC441}"/>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01" name="Tekstfelt 2100">
                    <a:extLst>
                      <a:ext uri="{FF2B5EF4-FFF2-40B4-BE49-F238E27FC236}">
                        <a16:creationId xmlns:a16="http://schemas.microsoft.com/office/drawing/2014/main" id="{2F0DEF82-D0E4-9334-E0F2-7D5902F6974A}"/>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02" name="Tekstfelt 2101">
                    <a:extLst>
                      <a:ext uri="{FF2B5EF4-FFF2-40B4-BE49-F238E27FC236}">
                        <a16:creationId xmlns:a16="http://schemas.microsoft.com/office/drawing/2014/main" id="{0A8D6487-24B9-CE43-2F0D-A8C449B8CF5F}"/>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03" name="Tekstfelt 2102">
                    <a:extLst>
                      <a:ext uri="{FF2B5EF4-FFF2-40B4-BE49-F238E27FC236}">
                        <a16:creationId xmlns:a16="http://schemas.microsoft.com/office/drawing/2014/main" id="{4FE2CDFF-8F2B-34A3-34B5-FA4DC85F5A20}"/>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04" name="Tekstfelt 2103">
                    <a:extLst>
                      <a:ext uri="{FF2B5EF4-FFF2-40B4-BE49-F238E27FC236}">
                        <a16:creationId xmlns:a16="http://schemas.microsoft.com/office/drawing/2014/main" id="{1502F5FA-C8C5-FB3B-B60F-902B51E1B438}"/>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05" name="Tekstfelt 2104">
                    <a:extLst>
                      <a:ext uri="{FF2B5EF4-FFF2-40B4-BE49-F238E27FC236}">
                        <a16:creationId xmlns:a16="http://schemas.microsoft.com/office/drawing/2014/main" id="{CD2CA55B-95F9-7C3C-CF91-C442826A93D6}"/>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06" name="Tekstfelt 2105">
                    <a:extLst>
                      <a:ext uri="{FF2B5EF4-FFF2-40B4-BE49-F238E27FC236}">
                        <a16:creationId xmlns:a16="http://schemas.microsoft.com/office/drawing/2014/main" id="{9D17C5B6-BFE8-1CDA-03B9-2EAC55C05758}"/>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07" name="Tekstfelt 2106">
                    <a:extLst>
                      <a:ext uri="{FF2B5EF4-FFF2-40B4-BE49-F238E27FC236}">
                        <a16:creationId xmlns:a16="http://schemas.microsoft.com/office/drawing/2014/main" id="{DACDF421-D01B-AC47-B1A0-776D00BE00A2}"/>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08" name="Tekstfelt 2107">
                    <a:extLst>
                      <a:ext uri="{FF2B5EF4-FFF2-40B4-BE49-F238E27FC236}">
                        <a16:creationId xmlns:a16="http://schemas.microsoft.com/office/drawing/2014/main" id="{AF2ECE28-E36B-1CC4-F0EB-98F65702A642}"/>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09" name="Tekstfelt 2108">
                    <a:extLst>
                      <a:ext uri="{FF2B5EF4-FFF2-40B4-BE49-F238E27FC236}">
                        <a16:creationId xmlns:a16="http://schemas.microsoft.com/office/drawing/2014/main" id="{BFA7801A-8730-6665-C88C-4E13E0C624EC}"/>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10" name="Tekstfelt 2109">
                    <a:extLst>
                      <a:ext uri="{FF2B5EF4-FFF2-40B4-BE49-F238E27FC236}">
                        <a16:creationId xmlns:a16="http://schemas.microsoft.com/office/drawing/2014/main" id="{3FBB6D2D-3800-7BFA-F241-341F4CC2E43C}"/>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11" name="Tekstfelt 2110">
                    <a:extLst>
                      <a:ext uri="{FF2B5EF4-FFF2-40B4-BE49-F238E27FC236}">
                        <a16:creationId xmlns:a16="http://schemas.microsoft.com/office/drawing/2014/main" id="{8D8E0DA1-53F2-46B7-5195-7E4F4C57550E}"/>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12" name="Tekstfelt 2111">
                    <a:extLst>
                      <a:ext uri="{FF2B5EF4-FFF2-40B4-BE49-F238E27FC236}">
                        <a16:creationId xmlns:a16="http://schemas.microsoft.com/office/drawing/2014/main" id="{9B421E42-8301-471A-1717-8EDD284677FC}"/>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13" name="Tekstfelt 2112">
                    <a:extLst>
                      <a:ext uri="{FF2B5EF4-FFF2-40B4-BE49-F238E27FC236}">
                        <a16:creationId xmlns:a16="http://schemas.microsoft.com/office/drawing/2014/main" id="{95361F09-9BE3-EC4C-BB94-A8B439F7E5ED}"/>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14" name="Tekstfelt 2113">
                    <a:extLst>
                      <a:ext uri="{FF2B5EF4-FFF2-40B4-BE49-F238E27FC236}">
                        <a16:creationId xmlns:a16="http://schemas.microsoft.com/office/drawing/2014/main" id="{8D715755-4395-0B9F-97DE-5E984ABA9D46}"/>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15" name="Tekstfelt 2114">
                    <a:extLst>
                      <a:ext uri="{FF2B5EF4-FFF2-40B4-BE49-F238E27FC236}">
                        <a16:creationId xmlns:a16="http://schemas.microsoft.com/office/drawing/2014/main" id="{14E92FE1-EDB3-07E2-DBFB-920CCCA2405B}"/>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16" name="Tekstfelt 2115">
                    <a:extLst>
                      <a:ext uri="{FF2B5EF4-FFF2-40B4-BE49-F238E27FC236}">
                        <a16:creationId xmlns:a16="http://schemas.microsoft.com/office/drawing/2014/main" id="{130AF5C8-F514-F0A0-4803-9C0D4AACAE49}"/>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17" name="Tekstfelt 2116">
                    <a:extLst>
                      <a:ext uri="{FF2B5EF4-FFF2-40B4-BE49-F238E27FC236}">
                        <a16:creationId xmlns:a16="http://schemas.microsoft.com/office/drawing/2014/main" id="{F859ECB6-4BE2-A815-40BF-D76B1F420E90}"/>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18" name="Tekstfelt 2117">
                    <a:extLst>
                      <a:ext uri="{FF2B5EF4-FFF2-40B4-BE49-F238E27FC236}">
                        <a16:creationId xmlns:a16="http://schemas.microsoft.com/office/drawing/2014/main" id="{69ED22B5-C6DA-48F9-0FD5-60BF02A03581}"/>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19" name="Tekstfelt 2118">
                    <a:extLst>
                      <a:ext uri="{FF2B5EF4-FFF2-40B4-BE49-F238E27FC236}">
                        <a16:creationId xmlns:a16="http://schemas.microsoft.com/office/drawing/2014/main" id="{D1C940FA-C754-8824-EC7C-52CC3951D8DC}"/>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20" name="Tekstfelt 2119">
                    <a:extLst>
                      <a:ext uri="{FF2B5EF4-FFF2-40B4-BE49-F238E27FC236}">
                        <a16:creationId xmlns:a16="http://schemas.microsoft.com/office/drawing/2014/main" id="{81724BAE-56C0-4CBC-A5F5-B94402A40EF0}"/>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21" name="Tekstfelt 2120">
                    <a:extLst>
                      <a:ext uri="{FF2B5EF4-FFF2-40B4-BE49-F238E27FC236}">
                        <a16:creationId xmlns:a16="http://schemas.microsoft.com/office/drawing/2014/main" id="{B6112BB0-EDBB-7D50-CE94-C6CCE921F6D8}"/>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22" name="Tekstfelt 2121">
                    <a:extLst>
                      <a:ext uri="{FF2B5EF4-FFF2-40B4-BE49-F238E27FC236}">
                        <a16:creationId xmlns:a16="http://schemas.microsoft.com/office/drawing/2014/main" id="{891679DF-C884-AC41-1198-1B4B1C54AF82}"/>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87" name="Tekstfelt 2086">
                  <a:extLst>
                    <a:ext uri="{FF2B5EF4-FFF2-40B4-BE49-F238E27FC236}">
                      <a16:creationId xmlns:a16="http://schemas.microsoft.com/office/drawing/2014/main" id="{192CBCFA-CF65-34AE-1EBB-EFF5E88F0765}"/>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88" name="Tekstfelt 2087">
                  <a:extLst>
                    <a:ext uri="{FF2B5EF4-FFF2-40B4-BE49-F238E27FC236}">
                      <a16:creationId xmlns:a16="http://schemas.microsoft.com/office/drawing/2014/main" id="{BBF1B39B-E893-04CF-C502-A689D60BEDC1}"/>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89" name="Tekstfelt 2088">
                  <a:extLst>
                    <a:ext uri="{FF2B5EF4-FFF2-40B4-BE49-F238E27FC236}">
                      <a16:creationId xmlns:a16="http://schemas.microsoft.com/office/drawing/2014/main" id="{24C118CC-80AD-8AC2-1BC5-6E4119C7C97B}"/>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6" name="Gruppe 1825">
                <a:extLst>
                  <a:ext uri="{FF2B5EF4-FFF2-40B4-BE49-F238E27FC236}">
                    <a16:creationId xmlns:a16="http://schemas.microsoft.com/office/drawing/2014/main" id="{25E508DC-C3E2-EFA4-AF22-E3FBEFCE578D}"/>
                  </a:ext>
                </a:extLst>
              </p:cNvPr>
              <p:cNvGrpSpPr/>
              <p:nvPr/>
            </p:nvGrpSpPr>
            <p:grpSpPr>
              <a:xfrm>
                <a:off x="2466124" y="1032948"/>
                <a:ext cx="641389" cy="5216305"/>
                <a:chOff x="2892468" y="1032983"/>
                <a:chExt cx="641389" cy="5216305"/>
              </a:xfrm>
            </p:grpSpPr>
            <p:grpSp>
              <p:nvGrpSpPr>
                <p:cNvPr id="2049" name="Gruppe 2048">
                  <a:extLst>
                    <a:ext uri="{FF2B5EF4-FFF2-40B4-BE49-F238E27FC236}">
                      <a16:creationId xmlns:a16="http://schemas.microsoft.com/office/drawing/2014/main" id="{6F8B9D73-F35D-6C7D-AA58-9A63D2ACB152}"/>
                    </a:ext>
                  </a:extLst>
                </p:cNvPr>
                <p:cNvGrpSpPr/>
                <p:nvPr/>
              </p:nvGrpSpPr>
              <p:grpSpPr>
                <a:xfrm>
                  <a:off x="2892468" y="1032983"/>
                  <a:ext cx="641389" cy="5216305"/>
                  <a:chOff x="3475384" y="1188399"/>
                  <a:chExt cx="641389" cy="5216305"/>
                </a:xfrm>
              </p:grpSpPr>
              <p:sp>
                <p:nvSpPr>
                  <p:cNvPr id="2053" name="Tekstfelt 2052">
                    <a:extLst>
                      <a:ext uri="{FF2B5EF4-FFF2-40B4-BE49-F238E27FC236}">
                        <a16:creationId xmlns:a16="http://schemas.microsoft.com/office/drawing/2014/main" id="{E932D47F-129B-6975-B29F-0EF7790FD708}"/>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54" name="Tekstfelt 2053">
                    <a:extLst>
                      <a:ext uri="{FF2B5EF4-FFF2-40B4-BE49-F238E27FC236}">
                        <a16:creationId xmlns:a16="http://schemas.microsoft.com/office/drawing/2014/main" id="{A8BF211D-F134-8854-F1D9-8EBAC973E6AA}"/>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55" name="Tekstfelt 2054">
                    <a:extLst>
                      <a:ext uri="{FF2B5EF4-FFF2-40B4-BE49-F238E27FC236}">
                        <a16:creationId xmlns:a16="http://schemas.microsoft.com/office/drawing/2014/main" id="{E886EF5D-7DD7-C31C-33AA-41455BC7C88B}"/>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56" name="Tekstfelt 2055">
                    <a:extLst>
                      <a:ext uri="{FF2B5EF4-FFF2-40B4-BE49-F238E27FC236}">
                        <a16:creationId xmlns:a16="http://schemas.microsoft.com/office/drawing/2014/main" id="{8E9E2629-4414-B9D7-7889-2AAB21D4270B}"/>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57" name="Tekstfelt 2056">
                    <a:extLst>
                      <a:ext uri="{FF2B5EF4-FFF2-40B4-BE49-F238E27FC236}">
                        <a16:creationId xmlns:a16="http://schemas.microsoft.com/office/drawing/2014/main" id="{10EBC32C-52E3-01DD-588A-E746E8183621}"/>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58" name="Tekstfelt 2057">
                    <a:extLst>
                      <a:ext uri="{FF2B5EF4-FFF2-40B4-BE49-F238E27FC236}">
                        <a16:creationId xmlns:a16="http://schemas.microsoft.com/office/drawing/2014/main" id="{307FBB99-C28B-3A83-2A6F-8E5F13B91218}"/>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59" name="Tekstfelt 2058">
                    <a:extLst>
                      <a:ext uri="{FF2B5EF4-FFF2-40B4-BE49-F238E27FC236}">
                        <a16:creationId xmlns:a16="http://schemas.microsoft.com/office/drawing/2014/main" id="{1D2A404A-9E9C-1BD2-4444-43633A41C181}"/>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60" name="Tekstfelt 2059">
                    <a:extLst>
                      <a:ext uri="{FF2B5EF4-FFF2-40B4-BE49-F238E27FC236}">
                        <a16:creationId xmlns:a16="http://schemas.microsoft.com/office/drawing/2014/main" id="{A0100366-9BE5-89E7-9E2D-947F89FC2F2E}"/>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61" name="Tekstfelt 2060">
                    <a:extLst>
                      <a:ext uri="{FF2B5EF4-FFF2-40B4-BE49-F238E27FC236}">
                        <a16:creationId xmlns:a16="http://schemas.microsoft.com/office/drawing/2014/main" id="{89A789A0-B204-D80F-DA49-0DD653A01009}"/>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62" name="Tekstfelt 2061">
                    <a:extLst>
                      <a:ext uri="{FF2B5EF4-FFF2-40B4-BE49-F238E27FC236}">
                        <a16:creationId xmlns:a16="http://schemas.microsoft.com/office/drawing/2014/main" id="{F3EF26B1-718C-A4C9-CDF6-6805CF8F583D}"/>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63" name="Tekstfelt 2062">
                    <a:extLst>
                      <a:ext uri="{FF2B5EF4-FFF2-40B4-BE49-F238E27FC236}">
                        <a16:creationId xmlns:a16="http://schemas.microsoft.com/office/drawing/2014/main" id="{80A3028B-A081-AAA3-9E4B-D84844521D8E}"/>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64" name="Tekstfelt 2063">
                    <a:extLst>
                      <a:ext uri="{FF2B5EF4-FFF2-40B4-BE49-F238E27FC236}">
                        <a16:creationId xmlns:a16="http://schemas.microsoft.com/office/drawing/2014/main" id="{014445AC-8F49-004D-CE29-31412C8B8D68}"/>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65" name="Tekstfelt 2064">
                    <a:extLst>
                      <a:ext uri="{FF2B5EF4-FFF2-40B4-BE49-F238E27FC236}">
                        <a16:creationId xmlns:a16="http://schemas.microsoft.com/office/drawing/2014/main" id="{6EE7AE71-B6F6-7FCF-3FC2-4B6CB3AC7194}"/>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66" name="Tekstfelt 2065">
                    <a:extLst>
                      <a:ext uri="{FF2B5EF4-FFF2-40B4-BE49-F238E27FC236}">
                        <a16:creationId xmlns:a16="http://schemas.microsoft.com/office/drawing/2014/main" id="{7F592840-EC99-624A-DB31-DD793CAD4F5B}"/>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67" name="Tekstfelt 2066">
                    <a:extLst>
                      <a:ext uri="{FF2B5EF4-FFF2-40B4-BE49-F238E27FC236}">
                        <a16:creationId xmlns:a16="http://schemas.microsoft.com/office/drawing/2014/main" id="{78A1D58C-357F-A742-E4D9-4146C1B34D74}"/>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68" name="Tekstfelt 2067">
                    <a:extLst>
                      <a:ext uri="{FF2B5EF4-FFF2-40B4-BE49-F238E27FC236}">
                        <a16:creationId xmlns:a16="http://schemas.microsoft.com/office/drawing/2014/main" id="{65D43524-F7B4-9831-F7AB-798CA6261A63}"/>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69" name="Tekstfelt 2068">
                    <a:extLst>
                      <a:ext uri="{FF2B5EF4-FFF2-40B4-BE49-F238E27FC236}">
                        <a16:creationId xmlns:a16="http://schemas.microsoft.com/office/drawing/2014/main" id="{6AF33001-35E8-3C51-F11D-A981F86DF2F4}"/>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70" name="Tekstfelt 2069">
                    <a:extLst>
                      <a:ext uri="{FF2B5EF4-FFF2-40B4-BE49-F238E27FC236}">
                        <a16:creationId xmlns:a16="http://schemas.microsoft.com/office/drawing/2014/main" id="{8FF2EF0C-6862-3D55-F195-CF50757CE115}"/>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71" name="Tekstfelt 2070">
                    <a:extLst>
                      <a:ext uri="{FF2B5EF4-FFF2-40B4-BE49-F238E27FC236}">
                        <a16:creationId xmlns:a16="http://schemas.microsoft.com/office/drawing/2014/main" id="{816B10C9-10E5-8C89-DB2F-0F101D98AE54}"/>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72" name="Tekstfelt 2071">
                    <a:extLst>
                      <a:ext uri="{FF2B5EF4-FFF2-40B4-BE49-F238E27FC236}">
                        <a16:creationId xmlns:a16="http://schemas.microsoft.com/office/drawing/2014/main" id="{C2D01B16-57C6-DFF8-DC72-01F308D3E695}"/>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73" name="Tekstfelt 2072">
                    <a:extLst>
                      <a:ext uri="{FF2B5EF4-FFF2-40B4-BE49-F238E27FC236}">
                        <a16:creationId xmlns:a16="http://schemas.microsoft.com/office/drawing/2014/main" id="{59295903-90C5-2F21-F54F-5CA622F92699}"/>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74" name="Tekstfelt 2073">
                    <a:extLst>
                      <a:ext uri="{FF2B5EF4-FFF2-40B4-BE49-F238E27FC236}">
                        <a16:creationId xmlns:a16="http://schemas.microsoft.com/office/drawing/2014/main" id="{6535AF1C-B7F7-F198-3E94-A6E4DF184FF3}"/>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75" name="Tekstfelt 2074">
                    <a:extLst>
                      <a:ext uri="{FF2B5EF4-FFF2-40B4-BE49-F238E27FC236}">
                        <a16:creationId xmlns:a16="http://schemas.microsoft.com/office/drawing/2014/main" id="{6C4ED964-AF2E-96E1-99FD-D1DFDB58C401}"/>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76" name="Tekstfelt 2075">
                    <a:extLst>
                      <a:ext uri="{FF2B5EF4-FFF2-40B4-BE49-F238E27FC236}">
                        <a16:creationId xmlns:a16="http://schemas.microsoft.com/office/drawing/2014/main" id="{18F521DD-0E00-1524-7706-A68B935A9736}"/>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77" name="Tekstfelt 2076">
                    <a:extLst>
                      <a:ext uri="{FF2B5EF4-FFF2-40B4-BE49-F238E27FC236}">
                        <a16:creationId xmlns:a16="http://schemas.microsoft.com/office/drawing/2014/main" id="{1E12359C-9482-8640-8061-CAC53AEF3282}"/>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78" name="Tekstfelt 2077">
                    <a:extLst>
                      <a:ext uri="{FF2B5EF4-FFF2-40B4-BE49-F238E27FC236}">
                        <a16:creationId xmlns:a16="http://schemas.microsoft.com/office/drawing/2014/main" id="{1F34B057-C701-AD80-C664-F22C1D61EF1E}"/>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79" name="Tekstfelt 2078">
                    <a:extLst>
                      <a:ext uri="{FF2B5EF4-FFF2-40B4-BE49-F238E27FC236}">
                        <a16:creationId xmlns:a16="http://schemas.microsoft.com/office/drawing/2014/main" id="{C0C1B4C1-925D-5571-BE5B-7A490185526F}"/>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80" name="Tekstfelt 2079">
                    <a:extLst>
                      <a:ext uri="{FF2B5EF4-FFF2-40B4-BE49-F238E27FC236}">
                        <a16:creationId xmlns:a16="http://schemas.microsoft.com/office/drawing/2014/main" id="{B4DA7DFA-F059-84BA-B466-4A98E6AB45D1}"/>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81" name="Tekstfelt 2080">
                    <a:extLst>
                      <a:ext uri="{FF2B5EF4-FFF2-40B4-BE49-F238E27FC236}">
                        <a16:creationId xmlns:a16="http://schemas.microsoft.com/office/drawing/2014/main" id="{83BBBEF6-F5B7-782D-1D89-8D08AFC16887}"/>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82" name="Tekstfelt 2081">
                    <a:extLst>
                      <a:ext uri="{FF2B5EF4-FFF2-40B4-BE49-F238E27FC236}">
                        <a16:creationId xmlns:a16="http://schemas.microsoft.com/office/drawing/2014/main" id="{324B2692-7EE8-15D5-A278-7CE13FC7D218}"/>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83" name="Tekstfelt 2082">
                    <a:extLst>
                      <a:ext uri="{FF2B5EF4-FFF2-40B4-BE49-F238E27FC236}">
                        <a16:creationId xmlns:a16="http://schemas.microsoft.com/office/drawing/2014/main" id="{4280F4D7-A402-177E-DB0F-39B185555C69}"/>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84" name="Tekstfelt 2083">
                    <a:extLst>
                      <a:ext uri="{FF2B5EF4-FFF2-40B4-BE49-F238E27FC236}">
                        <a16:creationId xmlns:a16="http://schemas.microsoft.com/office/drawing/2014/main" id="{881E073B-E8A9-BAFE-B4A6-6EBACBDD3960}"/>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85" name="Tekstfelt 2084">
                    <a:extLst>
                      <a:ext uri="{FF2B5EF4-FFF2-40B4-BE49-F238E27FC236}">
                        <a16:creationId xmlns:a16="http://schemas.microsoft.com/office/drawing/2014/main" id="{E14F6C0C-9A5C-0AFD-55A0-FB4B4C771A4D}"/>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50" name="Tekstfelt 2049">
                  <a:extLst>
                    <a:ext uri="{FF2B5EF4-FFF2-40B4-BE49-F238E27FC236}">
                      <a16:creationId xmlns:a16="http://schemas.microsoft.com/office/drawing/2014/main" id="{814503EE-936A-844E-6AFE-B9878EDF3696}"/>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51" name="Tekstfelt 2050">
                  <a:extLst>
                    <a:ext uri="{FF2B5EF4-FFF2-40B4-BE49-F238E27FC236}">
                      <a16:creationId xmlns:a16="http://schemas.microsoft.com/office/drawing/2014/main" id="{EA84A4BD-3BA0-2E5A-E122-F528F2C01DA7}"/>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52" name="Tekstfelt 2051">
                  <a:extLst>
                    <a:ext uri="{FF2B5EF4-FFF2-40B4-BE49-F238E27FC236}">
                      <a16:creationId xmlns:a16="http://schemas.microsoft.com/office/drawing/2014/main" id="{1E2C7447-D721-1720-7C47-3B4B3EC20068}"/>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7" name="Gruppe 1826">
                <a:extLst>
                  <a:ext uri="{FF2B5EF4-FFF2-40B4-BE49-F238E27FC236}">
                    <a16:creationId xmlns:a16="http://schemas.microsoft.com/office/drawing/2014/main" id="{0FE05756-7A94-9E45-AA31-564FE34DFB8A}"/>
                  </a:ext>
                </a:extLst>
              </p:cNvPr>
              <p:cNvGrpSpPr/>
              <p:nvPr/>
            </p:nvGrpSpPr>
            <p:grpSpPr>
              <a:xfrm>
                <a:off x="2019764" y="1037328"/>
                <a:ext cx="641389" cy="5216305"/>
                <a:chOff x="2892468" y="1032983"/>
                <a:chExt cx="641389" cy="5216305"/>
              </a:xfrm>
            </p:grpSpPr>
            <p:grpSp>
              <p:nvGrpSpPr>
                <p:cNvPr id="2012" name="Gruppe 2011">
                  <a:extLst>
                    <a:ext uri="{FF2B5EF4-FFF2-40B4-BE49-F238E27FC236}">
                      <a16:creationId xmlns:a16="http://schemas.microsoft.com/office/drawing/2014/main" id="{8219E983-F188-B3D0-30BF-49B05202248A}"/>
                    </a:ext>
                  </a:extLst>
                </p:cNvPr>
                <p:cNvGrpSpPr/>
                <p:nvPr/>
              </p:nvGrpSpPr>
              <p:grpSpPr>
                <a:xfrm>
                  <a:off x="2892468" y="1032983"/>
                  <a:ext cx="641389" cy="5216305"/>
                  <a:chOff x="3475384" y="1188399"/>
                  <a:chExt cx="641389" cy="5216305"/>
                </a:xfrm>
              </p:grpSpPr>
              <p:sp>
                <p:nvSpPr>
                  <p:cNvPr id="2016" name="Tekstfelt 2015">
                    <a:extLst>
                      <a:ext uri="{FF2B5EF4-FFF2-40B4-BE49-F238E27FC236}">
                        <a16:creationId xmlns:a16="http://schemas.microsoft.com/office/drawing/2014/main" id="{E1C11D2B-FAF3-0C44-6844-1DDE550C39ED}"/>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17" name="Tekstfelt 2016">
                    <a:extLst>
                      <a:ext uri="{FF2B5EF4-FFF2-40B4-BE49-F238E27FC236}">
                        <a16:creationId xmlns:a16="http://schemas.microsoft.com/office/drawing/2014/main" id="{BF191DC1-BABA-3CFA-3022-2B0664901D48}"/>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18" name="Tekstfelt 2017">
                    <a:extLst>
                      <a:ext uri="{FF2B5EF4-FFF2-40B4-BE49-F238E27FC236}">
                        <a16:creationId xmlns:a16="http://schemas.microsoft.com/office/drawing/2014/main" id="{1D6B9CA3-9928-8852-8342-CED73C3B223E}"/>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19" name="Tekstfelt 2018">
                    <a:extLst>
                      <a:ext uri="{FF2B5EF4-FFF2-40B4-BE49-F238E27FC236}">
                        <a16:creationId xmlns:a16="http://schemas.microsoft.com/office/drawing/2014/main" id="{EB26E904-8E93-38A9-2607-F887EFD5539B}"/>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20" name="Tekstfelt 2019">
                    <a:extLst>
                      <a:ext uri="{FF2B5EF4-FFF2-40B4-BE49-F238E27FC236}">
                        <a16:creationId xmlns:a16="http://schemas.microsoft.com/office/drawing/2014/main" id="{FE9C4655-E62E-B96B-9DE6-BA780BF2BAA5}"/>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21" name="Tekstfelt 2020">
                    <a:extLst>
                      <a:ext uri="{FF2B5EF4-FFF2-40B4-BE49-F238E27FC236}">
                        <a16:creationId xmlns:a16="http://schemas.microsoft.com/office/drawing/2014/main" id="{60162900-C57A-E7FE-6AE2-6F67F1941EEA}"/>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22" name="Tekstfelt 2021">
                    <a:extLst>
                      <a:ext uri="{FF2B5EF4-FFF2-40B4-BE49-F238E27FC236}">
                        <a16:creationId xmlns:a16="http://schemas.microsoft.com/office/drawing/2014/main" id="{71B9EC86-C760-8B56-DD3B-9B764AA05E8A}"/>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23" name="Tekstfelt 2022">
                    <a:extLst>
                      <a:ext uri="{FF2B5EF4-FFF2-40B4-BE49-F238E27FC236}">
                        <a16:creationId xmlns:a16="http://schemas.microsoft.com/office/drawing/2014/main" id="{D29D6256-A700-110E-B2CA-CBD57B4B5C0E}"/>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24" name="Tekstfelt 2023">
                    <a:extLst>
                      <a:ext uri="{FF2B5EF4-FFF2-40B4-BE49-F238E27FC236}">
                        <a16:creationId xmlns:a16="http://schemas.microsoft.com/office/drawing/2014/main" id="{628B564E-FD88-787F-AE3F-EF185AA44CA9}"/>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25" name="Tekstfelt 2024">
                    <a:extLst>
                      <a:ext uri="{FF2B5EF4-FFF2-40B4-BE49-F238E27FC236}">
                        <a16:creationId xmlns:a16="http://schemas.microsoft.com/office/drawing/2014/main" id="{E7DB382C-EA29-CD66-1288-8A3A59B37DC6}"/>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26" name="Tekstfelt 2025">
                    <a:extLst>
                      <a:ext uri="{FF2B5EF4-FFF2-40B4-BE49-F238E27FC236}">
                        <a16:creationId xmlns:a16="http://schemas.microsoft.com/office/drawing/2014/main" id="{C99CDB40-4E0E-AEC0-83B4-FE9E7B6E2A46}"/>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27" name="Tekstfelt 2026">
                    <a:extLst>
                      <a:ext uri="{FF2B5EF4-FFF2-40B4-BE49-F238E27FC236}">
                        <a16:creationId xmlns:a16="http://schemas.microsoft.com/office/drawing/2014/main" id="{5E0A579D-CFF2-BCD4-1701-0D2A119AA333}"/>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28" name="Tekstfelt 2027">
                    <a:extLst>
                      <a:ext uri="{FF2B5EF4-FFF2-40B4-BE49-F238E27FC236}">
                        <a16:creationId xmlns:a16="http://schemas.microsoft.com/office/drawing/2014/main" id="{5F9F52FF-C0EB-37A7-FD86-F819B99C3B06}"/>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29" name="Tekstfelt 2028">
                    <a:extLst>
                      <a:ext uri="{FF2B5EF4-FFF2-40B4-BE49-F238E27FC236}">
                        <a16:creationId xmlns:a16="http://schemas.microsoft.com/office/drawing/2014/main" id="{6D3D73C3-F5D5-80EC-ED5D-0D33A706B57F}"/>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30" name="Tekstfelt 2029">
                    <a:extLst>
                      <a:ext uri="{FF2B5EF4-FFF2-40B4-BE49-F238E27FC236}">
                        <a16:creationId xmlns:a16="http://schemas.microsoft.com/office/drawing/2014/main" id="{E92C1083-A139-030F-F315-0C9973E42363}"/>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31" name="Tekstfelt 2030">
                    <a:extLst>
                      <a:ext uri="{FF2B5EF4-FFF2-40B4-BE49-F238E27FC236}">
                        <a16:creationId xmlns:a16="http://schemas.microsoft.com/office/drawing/2014/main" id="{7C120207-F89C-78AC-E062-E267154A7F2E}"/>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32" name="Tekstfelt 2031">
                    <a:extLst>
                      <a:ext uri="{FF2B5EF4-FFF2-40B4-BE49-F238E27FC236}">
                        <a16:creationId xmlns:a16="http://schemas.microsoft.com/office/drawing/2014/main" id="{03ACA520-F2EA-652B-BE03-A4775DEF2300}"/>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33" name="Tekstfelt 2032">
                    <a:extLst>
                      <a:ext uri="{FF2B5EF4-FFF2-40B4-BE49-F238E27FC236}">
                        <a16:creationId xmlns:a16="http://schemas.microsoft.com/office/drawing/2014/main" id="{695F3A4D-E337-CE2A-5F2F-426A606D86FD}"/>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34" name="Tekstfelt 2033">
                    <a:extLst>
                      <a:ext uri="{FF2B5EF4-FFF2-40B4-BE49-F238E27FC236}">
                        <a16:creationId xmlns:a16="http://schemas.microsoft.com/office/drawing/2014/main" id="{6B245E93-5F29-FB30-9FFF-364100A65B74}"/>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35" name="Tekstfelt 2034">
                    <a:extLst>
                      <a:ext uri="{FF2B5EF4-FFF2-40B4-BE49-F238E27FC236}">
                        <a16:creationId xmlns:a16="http://schemas.microsoft.com/office/drawing/2014/main" id="{5A1C86CF-C870-DC68-0DC5-448AEF88B044}"/>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36" name="Tekstfelt 2035">
                    <a:extLst>
                      <a:ext uri="{FF2B5EF4-FFF2-40B4-BE49-F238E27FC236}">
                        <a16:creationId xmlns:a16="http://schemas.microsoft.com/office/drawing/2014/main" id="{CF1354B2-A70B-40A1-3B11-7927A1433520}"/>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37" name="Tekstfelt 2036">
                    <a:extLst>
                      <a:ext uri="{FF2B5EF4-FFF2-40B4-BE49-F238E27FC236}">
                        <a16:creationId xmlns:a16="http://schemas.microsoft.com/office/drawing/2014/main" id="{38588A58-44EB-197F-7E09-DF54035F177E}"/>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38" name="Tekstfelt 2037">
                    <a:extLst>
                      <a:ext uri="{FF2B5EF4-FFF2-40B4-BE49-F238E27FC236}">
                        <a16:creationId xmlns:a16="http://schemas.microsoft.com/office/drawing/2014/main" id="{4B5C15DB-0887-E94B-1F0F-47A88EA374D0}"/>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39" name="Tekstfelt 2038">
                    <a:extLst>
                      <a:ext uri="{FF2B5EF4-FFF2-40B4-BE49-F238E27FC236}">
                        <a16:creationId xmlns:a16="http://schemas.microsoft.com/office/drawing/2014/main" id="{B148F685-E834-E437-A1AB-22003293393F}"/>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40" name="Tekstfelt 2039">
                    <a:extLst>
                      <a:ext uri="{FF2B5EF4-FFF2-40B4-BE49-F238E27FC236}">
                        <a16:creationId xmlns:a16="http://schemas.microsoft.com/office/drawing/2014/main" id="{ED277467-E8EF-5089-AC39-AECEF8EAA505}"/>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41" name="Tekstfelt 2040">
                    <a:extLst>
                      <a:ext uri="{FF2B5EF4-FFF2-40B4-BE49-F238E27FC236}">
                        <a16:creationId xmlns:a16="http://schemas.microsoft.com/office/drawing/2014/main" id="{51AE6F05-4417-E16B-7D23-A7B585FC8F8F}"/>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42" name="Tekstfelt 2041">
                    <a:extLst>
                      <a:ext uri="{FF2B5EF4-FFF2-40B4-BE49-F238E27FC236}">
                        <a16:creationId xmlns:a16="http://schemas.microsoft.com/office/drawing/2014/main" id="{1D21CEA8-0CC8-F695-3458-FF3B080303B1}"/>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43" name="Tekstfelt 2042">
                    <a:extLst>
                      <a:ext uri="{FF2B5EF4-FFF2-40B4-BE49-F238E27FC236}">
                        <a16:creationId xmlns:a16="http://schemas.microsoft.com/office/drawing/2014/main" id="{4BA970D0-EE17-6D6B-4B2F-2369D1E75988}"/>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44" name="Tekstfelt 2043">
                    <a:extLst>
                      <a:ext uri="{FF2B5EF4-FFF2-40B4-BE49-F238E27FC236}">
                        <a16:creationId xmlns:a16="http://schemas.microsoft.com/office/drawing/2014/main" id="{008C9369-FBA8-5B3C-B3D9-971518F286D9}"/>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45" name="Tekstfelt 2044">
                    <a:extLst>
                      <a:ext uri="{FF2B5EF4-FFF2-40B4-BE49-F238E27FC236}">
                        <a16:creationId xmlns:a16="http://schemas.microsoft.com/office/drawing/2014/main" id="{2D83CB10-5E92-8A7A-92B0-5340E575233C}"/>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46" name="Tekstfelt 2045">
                    <a:extLst>
                      <a:ext uri="{FF2B5EF4-FFF2-40B4-BE49-F238E27FC236}">
                        <a16:creationId xmlns:a16="http://schemas.microsoft.com/office/drawing/2014/main" id="{5346D7FC-4424-55E9-68EF-3042CBBB8A9B}"/>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47" name="Tekstfelt 2046">
                    <a:extLst>
                      <a:ext uri="{FF2B5EF4-FFF2-40B4-BE49-F238E27FC236}">
                        <a16:creationId xmlns:a16="http://schemas.microsoft.com/office/drawing/2014/main" id="{255383B8-1EA7-2F00-95CE-62D21DF50A52}"/>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48" name="Tekstfelt 2047">
                    <a:extLst>
                      <a:ext uri="{FF2B5EF4-FFF2-40B4-BE49-F238E27FC236}">
                        <a16:creationId xmlns:a16="http://schemas.microsoft.com/office/drawing/2014/main" id="{68770334-6DC0-0A1E-4437-5EA4F414DC3D}"/>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13" name="Tekstfelt 2012">
                  <a:extLst>
                    <a:ext uri="{FF2B5EF4-FFF2-40B4-BE49-F238E27FC236}">
                      <a16:creationId xmlns:a16="http://schemas.microsoft.com/office/drawing/2014/main" id="{4A3B7EBF-2DA3-7E9B-67EE-2573E56CB0E3}"/>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14" name="Tekstfelt 2013">
                  <a:extLst>
                    <a:ext uri="{FF2B5EF4-FFF2-40B4-BE49-F238E27FC236}">
                      <a16:creationId xmlns:a16="http://schemas.microsoft.com/office/drawing/2014/main" id="{19A070EB-8778-A26B-A018-5E7AB99E491E}"/>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15" name="Tekstfelt 2014">
                  <a:extLst>
                    <a:ext uri="{FF2B5EF4-FFF2-40B4-BE49-F238E27FC236}">
                      <a16:creationId xmlns:a16="http://schemas.microsoft.com/office/drawing/2014/main" id="{D76B86CA-20FE-94AC-BBDA-E896CDC7C2CB}"/>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8" name="Gruppe 1827">
                <a:extLst>
                  <a:ext uri="{FF2B5EF4-FFF2-40B4-BE49-F238E27FC236}">
                    <a16:creationId xmlns:a16="http://schemas.microsoft.com/office/drawing/2014/main" id="{5B94C5A3-6CD6-4A36-847A-10DE12F60EF7}"/>
                  </a:ext>
                </a:extLst>
              </p:cNvPr>
              <p:cNvGrpSpPr/>
              <p:nvPr/>
            </p:nvGrpSpPr>
            <p:grpSpPr>
              <a:xfrm>
                <a:off x="1592543" y="1041111"/>
                <a:ext cx="641389" cy="5216305"/>
                <a:chOff x="2892468" y="1032983"/>
                <a:chExt cx="641389" cy="5216305"/>
              </a:xfrm>
            </p:grpSpPr>
            <p:grpSp>
              <p:nvGrpSpPr>
                <p:cNvPr id="1975" name="Gruppe 1974">
                  <a:extLst>
                    <a:ext uri="{FF2B5EF4-FFF2-40B4-BE49-F238E27FC236}">
                      <a16:creationId xmlns:a16="http://schemas.microsoft.com/office/drawing/2014/main" id="{15D9DE7D-22B6-5A97-3668-1A587E3A6E0A}"/>
                    </a:ext>
                  </a:extLst>
                </p:cNvPr>
                <p:cNvGrpSpPr/>
                <p:nvPr/>
              </p:nvGrpSpPr>
              <p:grpSpPr>
                <a:xfrm>
                  <a:off x="2892468" y="1032983"/>
                  <a:ext cx="641389" cy="5216305"/>
                  <a:chOff x="3475384" y="1188399"/>
                  <a:chExt cx="641389" cy="5216305"/>
                </a:xfrm>
              </p:grpSpPr>
              <p:sp>
                <p:nvSpPr>
                  <p:cNvPr id="1979" name="Tekstfelt 1978">
                    <a:extLst>
                      <a:ext uri="{FF2B5EF4-FFF2-40B4-BE49-F238E27FC236}">
                        <a16:creationId xmlns:a16="http://schemas.microsoft.com/office/drawing/2014/main" id="{FCF0E6A5-8E70-2C95-F1CA-E27E6A21C081}"/>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80" name="Tekstfelt 1979">
                    <a:extLst>
                      <a:ext uri="{FF2B5EF4-FFF2-40B4-BE49-F238E27FC236}">
                        <a16:creationId xmlns:a16="http://schemas.microsoft.com/office/drawing/2014/main" id="{9F6E99D1-A1F1-D746-DD99-2FB00BCBF9D5}"/>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81" name="Tekstfelt 1980">
                    <a:extLst>
                      <a:ext uri="{FF2B5EF4-FFF2-40B4-BE49-F238E27FC236}">
                        <a16:creationId xmlns:a16="http://schemas.microsoft.com/office/drawing/2014/main" id="{3AA9F419-1416-F71F-2C87-DB059EA355DD}"/>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82" name="Tekstfelt 1981">
                    <a:extLst>
                      <a:ext uri="{FF2B5EF4-FFF2-40B4-BE49-F238E27FC236}">
                        <a16:creationId xmlns:a16="http://schemas.microsoft.com/office/drawing/2014/main" id="{32182463-CB15-DB80-5E45-BEA784382513}"/>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83" name="Tekstfelt 1982">
                    <a:extLst>
                      <a:ext uri="{FF2B5EF4-FFF2-40B4-BE49-F238E27FC236}">
                        <a16:creationId xmlns:a16="http://schemas.microsoft.com/office/drawing/2014/main" id="{463874CB-BE7A-F845-6B76-1C567089813A}"/>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84" name="Tekstfelt 1983">
                    <a:extLst>
                      <a:ext uri="{FF2B5EF4-FFF2-40B4-BE49-F238E27FC236}">
                        <a16:creationId xmlns:a16="http://schemas.microsoft.com/office/drawing/2014/main" id="{96E209B0-4095-6DA3-5E42-03442E2C7D53}"/>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85" name="Tekstfelt 1984">
                    <a:extLst>
                      <a:ext uri="{FF2B5EF4-FFF2-40B4-BE49-F238E27FC236}">
                        <a16:creationId xmlns:a16="http://schemas.microsoft.com/office/drawing/2014/main" id="{8A97C2DA-44E3-D5C5-228B-3A9048D775CD}"/>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86" name="Tekstfelt 1985">
                    <a:extLst>
                      <a:ext uri="{FF2B5EF4-FFF2-40B4-BE49-F238E27FC236}">
                        <a16:creationId xmlns:a16="http://schemas.microsoft.com/office/drawing/2014/main" id="{6D647C97-51E5-20D2-94C0-DF77C28B244D}"/>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87" name="Tekstfelt 1986">
                    <a:extLst>
                      <a:ext uri="{FF2B5EF4-FFF2-40B4-BE49-F238E27FC236}">
                        <a16:creationId xmlns:a16="http://schemas.microsoft.com/office/drawing/2014/main" id="{64A401E1-DCDE-C297-A09A-033B0D094637}"/>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88" name="Tekstfelt 1987">
                    <a:extLst>
                      <a:ext uri="{FF2B5EF4-FFF2-40B4-BE49-F238E27FC236}">
                        <a16:creationId xmlns:a16="http://schemas.microsoft.com/office/drawing/2014/main" id="{389452DD-54D4-1AB8-14CE-82EAE01C502C}"/>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89" name="Tekstfelt 1988">
                    <a:extLst>
                      <a:ext uri="{FF2B5EF4-FFF2-40B4-BE49-F238E27FC236}">
                        <a16:creationId xmlns:a16="http://schemas.microsoft.com/office/drawing/2014/main" id="{3B683B89-36EA-3753-D836-4E009832D089}"/>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90" name="Tekstfelt 1989">
                    <a:extLst>
                      <a:ext uri="{FF2B5EF4-FFF2-40B4-BE49-F238E27FC236}">
                        <a16:creationId xmlns:a16="http://schemas.microsoft.com/office/drawing/2014/main" id="{4B652EED-6779-9B70-1133-B5A61056FE52}"/>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91" name="Tekstfelt 1990">
                    <a:extLst>
                      <a:ext uri="{FF2B5EF4-FFF2-40B4-BE49-F238E27FC236}">
                        <a16:creationId xmlns:a16="http://schemas.microsoft.com/office/drawing/2014/main" id="{53371124-274B-3BFD-90A6-179E4090C618}"/>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92" name="Tekstfelt 1991">
                    <a:extLst>
                      <a:ext uri="{FF2B5EF4-FFF2-40B4-BE49-F238E27FC236}">
                        <a16:creationId xmlns:a16="http://schemas.microsoft.com/office/drawing/2014/main" id="{78F2ED46-0CF1-A507-A14B-B6E3377BEDFA}"/>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93" name="Tekstfelt 1992">
                    <a:extLst>
                      <a:ext uri="{FF2B5EF4-FFF2-40B4-BE49-F238E27FC236}">
                        <a16:creationId xmlns:a16="http://schemas.microsoft.com/office/drawing/2014/main" id="{6F642B2E-57BB-942A-4543-D5CA2B9C9E75}"/>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94" name="Tekstfelt 1993">
                    <a:extLst>
                      <a:ext uri="{FF2B5EF4-FFF2-40B4-BE49-F238E27FC236}">
                        <a16:creationId xmlns:a16="http://schemas.microsoft.com/office/drawing/2014/main" id="{DD1160FA-8B28-5590-2A67-1BEED76926C9}"/>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95" name="Tekstfelt 1994">
                    <a:extLst>
                      <a:ext uri="{FF2B5EF4-FFF2-40B4-BE49-F238E27FC236}">
                        <a16:creationId xmlns:a16="http://schemas.microsoft.com/office/drawing/2014/main" id="{C5D1416A-8D6A-32FF-94A1-9EAFAE6E2FB9}"/>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96" name="Tekstfelt 1995">
                    <a:extLst>
                      <a:ext uri="{FF2B5EF4-FFF2-40B4-BE49-F238E27FC236}">
                        <a16:creationId xmlns:a16="http://schemas.microsoft.com/office/drawing/2014/main" id="{D8A47D39-08FA-0F22-CE0B-71A89408A0FC}"/>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97" name="Tekstfelt 1996">
                    <a:extLst>
                      <a:ext uri="{FF2B5EF4-FFF2-40B4-BE49-F238E27FC236}">
                        <a16:creationId xmlns:a16="http://schemas.microsoft.com/office/drawing/2014/main" id="{59037889-1506-BDA6-5E78-740100609D47}"/>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98" name="Tekstfelt 1997">
                    <a:extLst>
                      <a:ext uri="{FF2B5EF4-FFF2-40B4-BE49-F238E27FC236}">
                        <a16:creationId xmlns:a16="http://schemas.microsoft.com/office/drawing/2014/main" id="{3D4D1048-0A86-B8BD-427C-4508A58C538A}"/>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99" name="Tekstfelt 1998">
                    <a:extLst>
                      <a:ext uri="{FF2B5EF4-FFF2-40B4-BE49-F238E27FC236}">
                        <a16:creationId xmlns:a16="http://schemas.microsoft.com/office/drawing/2014/main" id="{C9D12878-5CD9-7457-946F-5167B9F462D3}"/>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00" name="Tekstfelt 1999">
                    <a:extLst>
                      <a:ext uri="{FF2B5EF4-FFF2-40B4-BE49-F238E27FC236}">
                        <a16:creationId xmlns:a16="http://schemas.microsoft.com/office/drawing/2014/main" id="{0E8AB183-4B77-CB2E-1FE0-96D40B14120A}"/>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01" name="Tekstfelt 2000">
                    <a:extLst>
                      <a:ext uri="{FF2B5EF4-FFF2-40B4-BE49-F238E27FC236}">
                        <a16:creationId xmlns:a16="http://schemas.microsoft.com/office/drawing/2014/main" id="{6E13FB9A-6D79-3E3D-DB86-0B71AC54F776}"/>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02" name="Tekstfelt 2001">
                    <a:extLst>
                      <a:ext uri="{FF2B5EF4-FFF2-40B4-BE49-F238E27FC236}">
                        <a16:creationId xmlns:a16="http://schemas.microsoft.com/office/drawing/2014/main" id="{38EE7071-CA32-7DD3-70EC-2060362C84AE}"/>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03" name="Tekstfelt 2002">
                    <a:extLst>
                      <a:ext uri="{FF2B5EF4-FFF2-40B4-BE49-F238E27FC236}">
                        <a16:creationId xmlns:a16="http://schemas.microsoft.com/office/drawing/2014/main" id="{193D50A5-0F98-82B4-C30D-74791EA2E903}"/>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04" name="Tekstfelt 2003">
                    <a:extLst>
                      <a:ext uri="{FF2B5EF4-FFF2-40B4-BE49-F238E27FC236}">
                        <a16:creationId xmlns:a16="http://schemas.microsoft.com/office/drawing/2014/main" id="{AE66F83A-AA6F-277B-A1AA-6A58BD2FD821}"/>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05" name="Tekstfelt 2004">
                    <a:extLst>
                      <a:ext uri="{FF2B5EF4-FFF2-40B4-BE49-F238E27FC236}">
                        <a16:creationId xmlns:a16="http://schemas.microsoft.com/office/drawing/2014/main" id="{5348AA15-08D7-4E27-4967-E9CDA00ADD3D}"/>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06" name="Tekstfelt 2005">
                    <a:extLst>
                      <a:ext uri="{FF2B5EF4-FFF2-40B4-BE49-F238E27FC236}">
                        <a16:creationId xmlns:a16="http://schemas.microsoft.com/office/drawing/2014/main" id="{3BE18E3B-C78D-7084-02DD-63A5F65A1042}"/>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07" name="Tekstfelt 2006">
                    <a:extLst>
                      <a:ext uri="{FF2B5EF4-FFF2-40B4-BE49-F238E27FC236}">
                        <a16:creationId xmlns:a16="http://schemas.microsoft.com/office/drawing/2014/main" id="{A7AB5152-822B-84F3-654A-A64442DE6515}"/>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08" name="Tekstfelt 2007">
                    <a:extLst>
                      <a:ext uri="{FF2B5EF4-FFF2-40B4-BE49-F238E27FC236}">
                        <a16:creationId xmlns:a16="http://schemas.microsoft.com/office/drawing/2014/main" id="{8EBAE5ED-153C-87B6-B197-370ED3373379}"/>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09" name="Tekstfelt 2008">
                    <a:extLst>
                      <a:ext uri="{FF2B5EF4-FFF2-40B4-BE49-F238E27FC236}">
                        <a16:creationId xmlns:a16="http://schemas.microsoft.com/office/drawing/2014/main" id="{6B61AB46-F6F6-B710-4C21-84EA1ABCD0BB}"/>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10" name="Tekstfelt 2009">
                    <a:extLst>
                      <a:ext uri="{FF2B5EF4-FFF2-40B4-BE49-F238E27FC236}">
                        <a16:creationId xmlns:a16="http://schemas.microsoft.com/office/drawing/2014/main" id="{DDBFF31E-3E35-F9B3-1EAE-CEF000601C2E}"/>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11" name="Tekstfelt 2010">
                    <a:extLst>
                      <a:ext uri="{FF2B5EF4-FFF2-40B4-BE49-F238E27FC236}">
                        <a16:creationId xmlns:a16="http://schemas.microsoft.com/office/drawing/2014/main" id="{9BC5018F-74AF-3C66-5367-410BBEB28A45}"/>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76" name="Tekstfelt 1975">
                  <a:extLst>
                    <a:ext uri="{FF2B5EF4-FFF2-40B4-BE49-F238E27FC236}">
                      <a16:creationId xmlns:a16="http://schemas.microsoft.com/office/drawing/2014/main" id="{A717C487-E324-971A-7AC6-AC60CF85ACDF}"/>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77" name="Tekstfelt 1976">
                  <a:extLst>
                    <a:ext uri="{FF2B5EF4-FFF2-40B4-BE49-F238E27FC236}">
                      <a16:creationId xmlns:a16="http://schemas.microsoft.com/office/drawing/2014/main" id="{F4A75C8C-5018-AF95-F66B-0F33F9A79F87}"/>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78" name="Tekstfelt 1977">
                  <a:extLst>
                    <a:ext uri="{FF2B5EF4-FFF2-40B4-BE49-F238E27FC236}">
                      <a16:creationId xmlns:a16="http://schemas.microsoft.com/office/drawing/2014/main" id="{1E74DF3A-F82C-C949-7688-C0442767706F}"/>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9" name="Gruppe 1828">
                <a:extLst>
                  <a:ext uri="{FF2B5EF4-FFF2-40B4-BE49-F238E27FC236}">
                    <a16:creationId xmlns:a16="http://schemas.microsoft.com/office/drawing/2014/main" id="{D96FFE18-7989-6923-2D02-2D3A7D912965}"/>
                  </a:ext>
                </a:extLst>
              </p:cNvPr>
              <p:cNvGrpSpPr/>
              <p:nvPr/>
            </p:nvGrpSpPr>
            <p:grpSpPr>
              <a:xfrm>
                <a:off x="1159795" y="1034606"/>
                <a:ext cx="641389" cy="5216305"/>
                <a:chOff x="2892468" y="1032983"/>
                <a:chExt cx="641389" cy="5216305"/>
              </a:xfrm>
            </p:grpSpPr>
            <p:grpSp>
              <p:nvGrpSpPr>
                <p:cNvPr id="1938" name="Gruppe 1937">
                  <a:extLst>
                    <a:ext uri="{FF2B5EF4-FFF2-40B4-BE49-F238E27FC236}">
                      <a16:creationId xmlns:a16="http://schemas.microsoft.com/office/drawing/2014/main" id="{57E2ED66-4E6C-A870-E5B4-E1E2C196F85A}"/>
                    </a:ext>
                  </a:extLst>
                </p:cNvPr>
                <p:cNvGrpSpPr/>
                <p:nvPr/>
              </p:nvGrpSpPr>
              <p:grpSpPr>
                <a:xfrm>
                  <a:off x="2892468" y="1032983"/>
                  <a:ext cx="641389" cy="5216305"/>
                  <a:chOff x="3475384" y="1188399"/>
                  <a:chExt cx="641389" cy="5216305"/>
                </a:xfrm>
              </p:grpSpPr>
              <p:sp>
                <p:nvSpPr>
                  <p:cNvPr id="1942" name="Tekstfelt 1941">
                    <a:extLst>
                      <a:ext uri="{FF2B5EF4-FFF2-40B4-BE49-F238E27FC236}">
                        <a16:creationId xmlns:a16="http://schemas.microsoft.com/office/drawing/2014/main" id="{48F92F60-4B9F-BB5E-5939-32313929810D}"/>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43" name="Tekstfelt 1942">
                    <a:extLst>
                      <a:ext uri="{FF2B5EF4-FFF2-40B4-BE49-F238E27FC236}">
                        <a16:creationId xmlns:a16="http://schemas.microsoft.com/office/drawing/2014/main" id="{2B7F48CA-F0C3-154C-4654-4A00DC318ACD}"/>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44" name="Tekstfelt 1943">
                    <a:extLst>
                      <a:ext uri="{FF2B5EF4-FFF2-40B4-BE49-F238E27FC236}">
                        <a16:creationId xmlns:a16="http://schemas.microsoft.com/office/drawing/2014/main" id="{95579AB1-1106-2D1A-14F3-1863A536144A}"/>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45" name="Tekstfelt 1944">
                    <a:extLst>
                      <a:ext uri="{FF2B5EF4-FFF2-40B4-BE49-F238E27FC236}">
                        <a16:creationId xmlns:a16="http://schemas.microsoft.com/office/drawing/2014/main" id="{95E10C8F-185D-A7DE-E1D5-9D378F3F5463}"/>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46" name="Tekstfelt 1945">
                    <a:extLst>
                      <a:ext uri="{FF2B5EF4-FFF2-40B4-BE49-F238E27FC236}">
                        <a16:creationId xmlns:a16="http://schemas.microsoft.com/office/drawing/2014/main" id="{17381B27-040A-383C-1E0A-9BBB7D204D7B}"/>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47" name="Tekstfelt 1946">
                    <a:extLst>
                      <a:ext uri="{FF2B5EF4-FFF2-40B4-BE49-F238E27FC236}">
                        <a16:creationId xmlns:a16="http://schemas.microsoft.com/office/drawing/2014/main" id="{1941131D-1DC4-7160-9829-E331E78DE9B3}"/>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48" name="Tekstfelt 1947">
                    <a:extLst>
                      <a:ext uri="{FF2B5EF4-FFF2-40B4-BE49-F238E27FC236}">
                        <a16:creationId xmlns:a16="http://schemas.microsoft.com/office/drawing/2014/main" id="{3DB4D99A-9B06-2216-0F0A-C0ECFB4B1BDB}"/>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49" name="Tekstfelt 1948">
                    <a:extLst>
                      <a:ext uri="{FF2B5EF4-FFF2-40B4-BE49-F238E27FC236}">
                        <a16:creationId xmlns:a16="http://schemas.microsoft.com/office/drawing/2014/main" id="{EDF8DBC8-590E-CEB5-A732-C3051462DAF5}"/>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50" name="Tekstfelt 1949">
                    <a:extLst>
                      <a:ext uri="{FF2B5EF4-FFF2-40B4-BE49-F238E27FC236}">
                        <a16:creationId xmlns:a16="http://schemas.microsoft.com/office/drawing/2014/main" id="{F23BD585-4466-1F53-0D0D-8E22BB4A1461}"/>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51" name="Tekstfelt 1950">
                    <a:extLst>
                      <a:ext uri="{FF2B5EF4-FFF2-40B4-BE49-F238E27FC236}">
                        <a16:creationId xmlns:a16="http://schemas.microsoft.com/office/drawing/2014/main" id="{3F001622-CCCE-90A1-7465-3144BF6266E4}"/>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52" name="Tekstfelt 1951">
                    <a:extLst>
                      <a:ext uri="{FF2B5EF4-FFF2-40B4-BE49-F238E27FC236}">
                        <a16:creationId xmlns:a16="http://schemas.microsoft.com/office/drawing/2014/main" id="{25D8B9FA-C4FF-F798-5985-11ADE8DA14EA}"/>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53" name="Tekstfelt 1952">
                    <a:extLst>
                      <a:ext uri="{FF2B5EF4-FFF2-40B4-BE49-F238E27FC236}">
                        <a16:creationId xmlns:a16="http://schemas.microsoft.com/office/drawing/2014/main" id="{1DFBA1D9-CF8A-61A0-3B75-F96221ECFB5B}"/>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54" name="Tekstfelt 1953">
                    <a:extLst>
                      <a:ext uri="{FF2B5EF4-FFF2-40B4-BE49-F238E27FC236}">
                        <a16:creationId xmlns:a16="http://schemas.microsoft.com/office/drawing/2014/main" id="{3C568EF4-361E-0FF1-4602-A0DAA97BEE73}"/>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55" name="Tekstfelt 1954">
                    <a:extLst>
                      <a:ext uri="{FF2B5EF4-FFF2-40B4-BE49-F238E27FC236}">
                        <a16:creationId xmlns:a16="http://schemas.microsoft.com/office/drawing/2014/main" id="{749FF439-7984-2582-282F-374C2D65FD34}"/>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56" name="Tekstfelt 1955">
                    <a:extLst>
                      <a:ext uri="{FF2B5EF4-FFF2-40B4-BE49-F238E27FC236}">
                        <a16:creationId xmlns:a16="http://schemas.microsoft.com/office/drawing/2014/main" id="{DB506C25-AC7C-46DE-D64D-9F5A9CEF8E67}"/>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57" name="Tekstfelt 1956">
                    <a:extLst>
                      <a:ext uri="{FF2B5EF4-FFF2-40B4-BE49-F238E27FC236}">
                        <a16:creationId xmlns:a16="http://schemas.microsoft.com/office/drawing/2014/main" id="{2171CF8B-1A89-14EC-A6B9-E37ACC66BAA6}"/>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58" name="Tekstfelt 1957">
                    <a:extLst>
                      <a:ext uri="{FF2B5EF4-FFF2-40B4-BE49-F238E27FC236}">
                        <a16:creationId xmlns:a16="http://schemas.microsoft.com/office/drawing/2014/main" id="{E08D36A9-E65B-39D0-D035-16C0178943E2}"/>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59" name="Tekstfelt 1958">
                    <a:extLst>
                      <a:ext uri="{FF2B5EF4-FFF2-40B4-BE49-F238E27FC236}">
                        <a16:creationId xmlns:a16="http://schemas.microsoft.com/office/drawing/2014/main" id="{77DAF65C-441A-3F0A-3ACB-90B5FD939BD1}"/>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60" name="Tekstfelt 1959">
                    <a:extLst>
                      <a:ext uri="{FF2B5EF4-FFF2-40B4-BE49-F238E27FC236}">
                        <a16:creationId xmlns:a16="http://schemas.microsoft.com/office/drawing/2014/main" id="{6ECC4ED4-716A-7F69-A3CF-A38CF34051F5}"/>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61" name="Tekstfelt 1960">
                    <a:extLst>
                      <a:ext uri="{FF2B5EF4-FFF2-40B4-BE49-F238E27FC236}">
                        <a16:creationId xmlns:a16="http://schemas.microsoft.com/office/drawing/2014/main" id="{AEFB53A5-90DE-D477-DE85-94FA38A0E23D}"/>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62" name="Tekstfelt 1961">
                    <a:extLst>
                      <a:ext uri="{FF2B5EF4-FFF2-40B4-BE49-F238E27FC236}">
                        <a16:creationId xmlns:a16="http://schemas.microsoft.com/office/drawing/2014/main" id="{32F597CF-FCC7-CD28-D2CA-7A2D28D9DFE7}"/>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63" name="Tekstfelt 1962">
                    <a:extLst>
                      <a:ext uri="{FF2B5EF4-FFF2-40B4-BE49-F238E27FC236}">
                        <a16:creationId xmlns:a16="http://schemas.microsoft.com/office/drawing/2014/main" id="{4CF1F677-FCE3-F35C-37CE-8188D97371B4}"/>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64" name="Tekstfelt 1963">
                    <a:extLst>
                      <a:ext uri="{FF2B5EF4-FFF2-40B4-BE49-F238E27FC236}">
                        <a16:creationId xmlns:a16="http://schemas.microsoft.com/office/drawing/2014/main" id="{D0DA844A-A929-A3ED-86E9-21FB3B64F5F4}"/>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65" name="Tekstfelt 1964">
                    <a:extLst>
                      <a:ext uri="{FF2B5EF4-FFF2-40B4-BE49-F238E27FC236}">
                        <a16:creationId xmlns:a16="http://schemas.microsoft.com/office/drawing/2014/main" id="{525DAF8F-30D8-51A2-E8D4-4AF534A11799}"/>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66" name="Tekstfelt 1965">
                    <a:extLst>
                      <a:ext uri="{FF2B5EF4-FFF2-40B4-BE49-F238E27FC236}">
                        <a16:creationId xmlns:a16="http://schemas.microsoft.com/office/drawing/2014/main" id="{409C8D1E-3954-5547-FEBB-ADB9187D776B}"/>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67" name="Tekstfelt 1966">
                    <a:extLst>
                      <a:ext uri="{FF2B5EF4-FFF2-40B4-BE49-F238E27FC236}">
                        <a16:creationId xmlns:a16="http://schemas.microsoft.com/office/drawing/2014/main" id="{00AFD43C-FE4A-EE03-15A8-8E4E6EC37810}"/>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68" name="Tekstfelt 1967">
                    <a:extLst>
                      <a:ext uri="{FF2B5EF4-FFF2-40B4-BE49-F238E27FC236}">
                        <a16:creationId xmlns:a16="http://schemas.microsoft.com/office/drawing/2014/main" id="{5FA0A686-02AC-092F-E33A-C361A180608E}"/>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69" name="Tekstfelt 1968">
                    <a:extLst>
                      <a:ext uri="{FF2B5EF4-FFF2-40B4-BE49-F238E27FC236}">
                        <a16:creationId xmlns:a16="http://schemas.microsoft.com/office/drawing/2014/main" id="{6957B7C1-C861-39C2-4F6E-D1F2C97F1EED}"/>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70" name="Tekstfelt 1969">
                    <a:extLst>
                      <a:ext uri="{FF2B5EF4-FFF2-40B4-BE49-F238E27FC236}">
                        <a16:creationId xmlns:a16="http://schemas.microsoft.com/office/drawing/2014/main" id="{7BC84021-3CA1-4798-697D-DA9C08D29630}"/>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71" name="Tekstfelt 1970">
                    <a:extLst>
                      <a:ext uri="{FF2B5EF4-FFF2-40B4-BE49-F238E27FC236}">
                        <a16:creationId xmlns:a16="http://schemas.microsoft.com/office/drawing/2014/main" id="{75E0811D-6D31-9AF5-D243-B7E9D4D2707E}"/>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72" name="Tekstfelt 1971">
                    <a:extLst>
                      <a:ext uri="{FF2B5EF4-FFF2-40B4-BE49-F238E27FC236}">
                        <a16:creationId xmlns:a16="http://schemas.microsoft.com/office/drawing/2014/main" id="{0A675F2B-C3F1-31E3-5216-49F08669E569}"/>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973" name="Tekstfelt 1972">
                    <a:extLst>
                      <a:ext uri="{FF2B5EF4-FFF2-40B4-BE49-F238E27FC236}">
                        <a16:creationId xmlns:a16="http://schemas.microsoft.com/office/drawing/2014/main" id="{50D093FD-6022-B1EA-6D43-B80FD27B6D11}"/>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974" name="Tekstfelt 1973">
                    <a:extLst>
                      <a:ext uri="{FF2B5EF4-FFF2-40B4-BE49-F238E27FC236}">
                        <a16:creationId xmlns:a16="http://schemas.microsoft.com/office/drawing/2014/main" id="{0600AA51-BC5E-F40D-66CD-2F48CEC07A3E}"/>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39" name="Tekstfelt 1938">
                  <a:extLst>
                    <a:ext uri="{FF2B5EF4-FFF2-40B4-BE49-F238E27FC236}">
                      <a16:creationId xmlns:a16="http://schemas.microsoft.com/office/drawing/2014/main" id="{3A4B8404-F252-8C32-9E84-5ED897583EFD}"/>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40" name="Tekstfelt 1939">
                  <a:extLst>
                    <a:ext uri="{FF2B5EF4-FFF2-40B4-BE49-F238E27FC236}">
                      <a16:creationId xmlns:a16="http://schemas.microsoft.com/office/drawing/2014/main" id="{B65C9F9E-694A-E349-0E1A-18BBE568CCAA}"/>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41" name="Tekstfelt 1940">
                  <a:extLst>
                    <a:ext uri="{FF2B5EF4-FFF2-40B4-BE49-F238E27FC236}">
                      <a16:creationId xmlns:a16="http://schemas.microsoft.com/office/drawing/2014/main" id="{004D1963-F7E1-BE04-8ACB-7F277495E143}"/>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0" name="Gruppe 1829">
                <a:extLst>
                  <a:ext uri="{FF2B5EF4-FFF2-40B4-BE49-F238E27FC236}">
                    <a16:creationId xmlns:a16="http://schemas.microsoft.com/office/drawing/2014/main" id="{E553118B-C86E-7E67-9808-D4716C7D8AAE}"/>
                  </a:ext>
                </a:extLst>
              </p:cNvPr>
              <p:cNvGrpSpPr/>
              <p:nvPr/>
            </p:nvGrpSpPr>
            <p:grpSpPr>
              <a:xfrm>
                <a:off x="732574" y="1038389"/>
                <a:ext cx="641389" cy="5216305"/>
                <a:chOff x="2892468" y="1032983"/>
                <a:chExt cx="641389" cy="5216305"/>
              </a:xfrm>
            </p:grpSpPr>
            <p:grpSp>
              <p:nvGrpSpPr>
                <p:cNvPr id="1901" name="Gruppe 1900">
                  <a:extLst>
                    <a:ext uri="{FF2B5EF4-FFF2-40B4-BE49-F238E27FC236}">
                      <a16:creationId xmlns:a16="http://schemas.microsoft.com/office/drawing/2014/main" id="{D1B5C607-4FDE-A0D7-400F-365C7DE66970}"/>
                    </a:ext>
                  </a:extLst>
                </p:cNvPr>
                <p:cNvGrpSpPr/>
                <p:nvPr/>
              </p:nvGrpSpPr>
              <p:grpSpPr>
                <a:xfrm>
                  <a:off x="2892468" y="1032983"/>
                  <a:ext cx="641389" cy="5216305"/>
                  <a:chOff x="3475384" y="1188399"/>
                  <a:chExt cx="641389" cy="5216305"/>
                </a:xfrm>
              </p:grpSpPr>
              <p:sp>
                <p:nvSpPr>
                  <p:cNvPr id="1905" name="Tekstfelt 1904">
                    <a:extLst>
                      <a:ext uri="{FF2B5EF4-FFF2-40B4-BE49-F238E27FC236}">
                        <a16:creationId xmlns:a16="http://schemas.microsoft.com/office/drawing/2014/main" id="{CFACA061-A377-DBD2-3FCD-6ED3C40DAEB2}"/>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06" name="Tekstfelt 1905">
                    <a:extLst>
                      <a:ext uri="{FF2B5EF4-FFF2-40B4-BE49-F238E27FC236}">
                        <a16:creationId xmlns:a16="http://schemas.microsoft.com/office/drawing/2014/main" id="{90E1C48E-5CB5-139C-8B00-20E8E9846149}"/>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07" name="Tekstfelt 1906">
                    <a:extLst>
                      <a:ext uri="{FF2B5EF4-FFF2-40B4-BE49-F238E27FC236}">
                        <a16:creationId xmlns:a16="http://schemas.microsoft.com/office/drawing/2014/main" id="{3EB3E8DA-BF37-778E-7576-CC5A988955DD}"/>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08" name="Tekstfelt 1907">
                    <a:extLst>
                      <a:ext uri="{FF2B5EF4-FFF2-40B4-BE49-F238E27FC236}">
                        <a16:creationId xmlns:a16="http://schemas.microsoft.com/office/drawing/2014/main" id="{D8A9494E-4A93-E0AD-EBDA-597985B22E32}"/>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09" name="Tekstfelt 1908">
                    <a:extLst>
                      <a:ext uri="{FF2B5EF4-FFF2-40B4-BE49-F238E27FC236}">
                        <a16:creationId xmlns:a16="http://schemas.microsoft.com/office/drawing/2014/main" id="{7FB877FA-7FDB-F1D8-29A1-8268B2E087A4}"/>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10" name="Tekstfelt 1909">
                    <a:extLst>
                      <a:ext uri="{FF2B5EF4-FFF2-40B4-BE49-F238E27FC236}">
                        <a16:creationId xmlns:a16="http://schemas.microsoft.com/office/drawing/2014/main" id="{D6966DAC-9B09-1644-0F7E-31EC8C91F63F}"/>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11" name="Tekstfelt 1910">
                    <a:extLst>
                      <a:ext uri="{FF2B5EF4-FFF2-40B4-BE49-F238E27FC236}">
                        <a16:creationId xmlns:a16="http://schemas.microsoft.com/office/drawing/2014/main" id="{6ED99CE1-C277-CC4E-992F-7AE032D0C21C}"/>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12" name="Tekstfelt 1911">
                    <a:extLst>
                      <a:ext uri="{FF2B5EF4-FFF2-40B4-BE49-F238E27FC236}">
                        <a16:creationId xmlns:a16="http://schemas.microsoft.com/office/drawing/2014/main" id="{55386148-2995-3257-6D13-8065F1568918}"/>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13" name="Tekstfelt 1912">
                    <a:extLst>
                      <a:ext uri="{FF2B5EF4-FFF2-40B4-BE49-F238E27FC236}">
                        <a16:creationId xmlns:a16="http://schemas.microsoft.com/office/drawing/2014/main" id="{0134FA83-9A93-FD0B-8AC2-0BAB7BD00DB7}"/>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14" name="Tekstfelt 1913">
                    <a:extLst>
                      <a:ext uri="{FF2B5EF4-FFF2-40B4-BE49-F238E27FC236}">
                        <a16:creationId xmlns:a16="http://schemas.microsoft.com/office/drawing/2014/main" id="{0436C368-81BF-E9E3-4FCE-B551A1693E93}"/>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15" name="Tekstfelt 1914">
                    <a:extLst>
                      <a:ext uri="{FF2B5EF4-FFF2-40B4-BE49-F238E27FC236}">
                        <a16:creationId xmlns:a16="http://schemas.microsoft.com/office/drawing/2014/main" id="{50AF2342-20BD-3F80-C2F1-185B6C9D7C5A}"/>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16" name="Tekstfelt 1915">
                    <a:extLst>
                      <a:ext uri="{FF2B5EF4-FFF2-40B4-BE49-F238E27FC236}">
                        <a16:creationId xmlns:a16="http://schemas.microsoft.com/office/drawing/2014/main" id="{97610092-7BB9-08B9-A010-381C1F48DA28}"/>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17" name="Tekstfelt 1916">
                    <a:extLst>
                      <a:ext uri="{FF2B5EF4-FFF2-40B4-BE49-F238E27FC236}">
                        <a16:creationId xmlns:a16="http://schemas.microsoft.com/office/drawing/2014/main" id="{50A8531A-94DE-B660-BC90-9C89D2CCB1E1}"/>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18" name="Tekstfelt 1917">
                    <a:extLst>
                      <a:ext uri="{FF2B5EF4-FFF2-40B4-BE49-F238E27FC236}">
                        <a16:creationId xmlns:a16="http://schemas.microsoft.com/office/drawing/2014/main" id="{BDB1F200-2D50-F8E6-ABF5-AB7C5ABBF194}"/>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19" name="Tekstfelt 1918">
                    <a:extLst>
                      <a:ext uri="{FF2B5EF4-FFF2-40B4-BE49-F238E27FC236}">
                        <a16:creationId xmlns:a16="http://schemas.microsoft.com/office/drawing/2014/main" id="{9EAE3021-7826-D491-B797-78DE2C7528EC}"/>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20" name="Tekstfelt 1919">
                    <a:extLst>
                      <a:ext uri="{FF2B5EF4-FFF2-40B4-BE49-F238E27FC236}">
                        <a16:creationId xmlns:a16="http://schemas.microsoft.com/office/drawing/2014/main" id="{50DC8E3E-F2D5-463A-7B37-A7C02DBCF7B8}"/>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21" name="Tekstfelt 1920">
                    <a:extLst>
                      <a:ext uri="{FF2B5EF4-FFF2-40B4-BE49-F238E27FC236}">
                        <a16:creationId xmlns:a16="http://schemas.microsoft.com/office/drawing/2014/main" id="{C042B0F8-7F16-DBB7-D27C-A10406F61AC2}"/>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22" name="Tekstfelt 1921">
                    <a:extLst>
                      <a:ext uri="{FF2B5EF4-FFF2-40B4-BE49-F238E27FC236}">
                        <a16:creationId xmlns:a16="http://schemas.microsoft.com/office/drawing/2014/main" id="{E8E30318-796D-BD40-C48B-FECA2CF51E90}"/>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23" name="Tekstfelt 1922">
                    <a:extLst>
                      <a:ext uri="{FF2B5EF4-FFF2-40B4-BE49-F238E27FC236}">
                        <a16:creationId xmlns:a16="http://schemas.microsoft.com/office/drawing/2014/main" id="{3FDFB432-5012-2F1D-4013-5C8B40653FA1}"/>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24" name="Tekstfelt 1923">
                    <a:extLst>
                      <a:ext uri="{FF2B5EF4-FFF2-40B4-BE49-F238E27FC236}">
                        <a16:creationId xmlns:a16="http://schemas.microsoft.com/office/drawing/2014/main" id="{7142CC35-236D-EFD1-2AF6-78C14716169D}"/>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25" name="Tekstfelt 1924">
                    <a:extLst>
                      <a:ext uri="{FF2B5EF4-FFF2-40B4-BE49-F238E27FC236}">
                        <a16:creationId xmlns:a16="http://schemas.microsoft.com/office/drawing/2014/main" id="{84861D61-9862-FA41-3B9F-C00B32512709}"/>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26" name="Tekstfelt 1925">
                    <a:extLst>
                      <a:ext uri="{FF2B5EF4-FFF2-40B4-BE49-F238E27FC236}">
                        <a16:creationId xmlns:a16="http://schemas.microsoft.com/office/drawing/2014/main" id="{D114405C-395D-0086-1358-1145D404E493}"/>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27" name="Tekstfelt 1926">
                    <a:extLst>
                      <a:ext uri="{FF2B5EF4-FFF2-40B4-BE49-F238E27FC236}">
                        <a16:creationId xmlns:a16="http://schemas.microsoft.com/office/drawing/2014/main" id="{E957ECA2-8E1E-D1C2-894C-32F49961552A}"/>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28" name="Tekstfelt 1927">
                    <a:extLst>
                      <a:ext uri="{FF2B5EF4-FFF2-40B4-BE49-F238E27FC236}">
                        <a16:creationId xmlns:a16="http://schemas.microsoft.com/office/drawing/2014/main" id="{E727CD80-C2E8-0230-AC29-6B5D13E0380F}"/>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29" name="Tekstfelt 1928">
                    <a:extLst>
                      <a:ext uri="{FF2B5EF4-FFF2-40B4-BE49-F238E27FC236}">
                        <a16:creationId xmlns:a16="http://schemas.microsoft.com/office/drawing/2014/main" id="{EF51BEE8-509C-DC29-580E-3AECACE101E6}"/>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30" name="Tekstfelt 1929">
                    <a:extLst>
                      <a:ext uri="{FF2B5EF4-FFF2-40B4-BE49-F238E27FC236}">
                        <a16:creationId xmlns:a16="http://schemas.microsoft.com/office/drawing/2014/main" id="{9B9BC8AC-46FD-398A-FF2E-CF915E8147F1}"/>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31" name="Tekstfelt 1930">
                    <a:extLst>
                      <a:ext uri="{FF2B5EF4-FFF2-40B4-BE49-F238E27FC236}">
                        <a16:creationId xmlns:a16="http://schemas.microsoft.com/office/drawing/2014/main" id="{717F39A5-BAB6-25DA-611E-892A87B616DA}"/>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32" name="Tekstfelt 1931">
                    <a:extLst>
                      <a:ext uri="{FF2B5EF4-FFF2-40B4-BE49-F238E27FC236}">
                        <a16:creationId xmlns:a16="http://schemas.microsoft.com/office/drawing/2014/main" id="{BC04922E-8675-B41E-4BF4-B4746DA94212}"/>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33" name="Tekstfelt 1932">
                    <a:extLst>
                      <a:ext uri="{FF2B5EF4-FFF2-40B4-BE49-F238E27FC236}">
                        <a16:creationId xmlns:a16="http://schemas.microsoft.com/office/drawing/2014/main" id="{63937C83-8112-CB38-149E-9A28394D02B5}"/>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34" name="Tekstfelt 1933">
                    <a:extLst>
                      <a:ext uri="{FF2B5EF4-FFF2-40B4-BE49-F238E27FC236}">
                        <a16:creationId xmlns:a16="http://schemas.microsoft.com/office/drawing/2014/main" id="{0D91BC61-9337-BDC0-0364-3212709A7BB8}"/>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35" name="Tekstfelt 1934">
                    <a:extLst>
                      <a:ext uri="{FF2B5EF4-FFF2-40B4-BE49-F238E27FC236}">
                        <a16:creationId xmlns:a16="http://schemas.microsoft.com/office/drawing/2014/main" id="{96568044-E278-F13F-6BF9-0F11FD8FDC59}"/>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36" name="Tekstfelt 1935">
                    <a:extLst>
                      <a:ext uri="{FF2B5EF4-FFF2-40B4-BE49-F238E27FC236}">
                        <a16:creationId xmlns:a16="http://schemas.microsoft.com/office/drawing/2014/main" id="{CC09C762-76CE-F932-9137-A4CF9D61844D}"/>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37" name="Tekstfelt 1936">
                    <a:extLst>
                      <a:ext uri="{FF2B5EF4-FFF2-40B4-BE49-F238E27FC236}">
                        <a16:creationId xmlns:a16="http://schemas.microsoft.com/office/drawing/2014/main" id="{2CA8966C-614D-DC4D-54B6-CED88AD1C79D}"/>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902" name="Tekstfelt 1901">
                  <a:extLst>
                    <a:ext uri="{FF2B5EF4-FFF2-40B4-BE49-F238E27FC236}">
                      <a16:creationId xmlns:a16="http://schemas.microsoft.com/office/drawing/2014/main" id="{416A2C58-DEFF-4586-4579-A9E6B343C5A9}"/>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03" name="Tekstfelt 1902">
                  <a:extLst>
                    <a:ext uri="{FF2B5EF4-FFF2-40B4-BE49-F238E27FC236}">
                      <a16:creationId xmlns:a16="http://schemas.microsoft.com/office/drawing/2014/main" id="{93B5A03A-001F-7674-AB94-CFCE668B4924}"/>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04" name="Tekstfelt 1903">
                  <a:extLst>
                    <a:ext uri="{FF2B5EF4-FFF2-40B4-BE49-F238E27FC236}">
                      <a16:creationId xmlns:a16="http://schemas.microsoft.com/office/drawing/2014/main" id="{02BC73C4-1BFC-4E32-E435-AEA70ADF6FF0}"/>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1" name="Gruppe 1830">
                <a:extLst>
                  <a:ext uri="{FF2B5EF4-FFF2-40B4-BE49-F238E27FC236}">
                    <a16:creationId xmlns:a16="http://schemas.microsoft.com/office/drawing/2014/main" id="{99C9CB92-F33A-ACA2-0B9E-ABA5FAF44E1E}"/>
                  </a:ext>
                </a:extLst>
              </p:cNvPr>
              <p:cNvGrpSpPr/>
              <p:nvPr/>
            </p:nvGrpSpPr>
            <p:grpSpPr>
              <a:xfrm>
                <a:off x="286844" y="1475337"/>
                <a:ext cx="641389" cy="4783755"/>
                <a:chOff x="2892468" y="1465533"/>
                <a:chExt cx="641389" cy="4783755"/>
              </a:xfrm>
            </p:grpSpPr>
            <p:grpSp>
              <p:nvGrpSpPr>
                <p:cNvPr id="1867" name="Gruppe 1866">
                  <a:extLst>
                    <a:ext uri="{FF2B5EF4-FFF2-40B4-BE49-F238E27FC236}">
                      <a16:creationId xmlns:a16="http://schemas.microsoft.com/office/drawing/2014/main" id="{A055CA5D-A2D5-1F18-AABF-9E92E9E0EAD3}"/>
                    </a:ext>
                  </a:extLst>
                </p:cNvPr>
                <p:cNvGrpSpPr/>
                <p:nvPr/>
              </p:nvGrpSpPr>
              <p:grpSpPr>
                <a:xfrm>
                  <a:off x="2892468" y="1465533"/>
                  <a:ext cx="641389" cy="4783755"/>
                  <a:chOff x="3475384" y="1620949"/>
                  <a:chExt cx="641389" cy="4783755"/>
                </a:xfrm>
              </p:grpSpPr>
              <p:sp>
                <p:nvSpPr>
                  <p:cNvPr id="1871" name="Tekstfelt 1870">
                    <a:extLst>
                      <a:ext uri="{FF2B5EF4-FFF2-40B4-BE49-F238E27FC236}">
                        <a16:creationId xmlns:a16="http://schemas.microsoft.com/office/drawing/2014/main" id="{9B32032D-33DE-598E-3F12-92846B9E7C9A}"/>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72" name="Tekstfelt 1871">
                    <a:extLst>
                      <a:ext uri="{FF2B5EF4-FFF2-40B4-BE49-F238E27FC236}">
                        <a16:creationId xmlns:a16="http://schemas.microsoft.com/office/drawing/2014/main" id="{12EAB997-9509-DCA7-C216-E92B74E9367E}"/>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73" name="Tekstfelt 1872">
                    <a:extLst>
                      <a:ext uri="{FF2B5EF4-FFF2-40B4-BE49-F238E27FC236}">
                        <a16:creationId xmlns:a16="http://schemas.microsoft.com/office/drawing/2014/main" id="{723561C2-8950-05CD-6BEF-25A7F58B181F}"/>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74" name="Tekstfelt 1873">
                    <a:extLst>
                      <a:ext uri="{FF2B5EF4-FFF2-40B4-BE49-F238E27FC236}">
                        <a16:creationId xmlns:a16="http://schemas.microsoft.com/office/drawing/2014/main" id="{0C185B70-311C-E7A2-0CEE-9F1DB50BD911}"/>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75" name="Tekstfelt 1874">
                    <a:extLst>
                      <a:ext uri="{FF2B5EF4-FFF2-40B4-BE49-F238E27FC236}">
                        <a16:creationId xmlns:a16="http://schemas.microsoft.com/office/drawing/2014/main" id="{3CEA64E6-245E-F79C-F948-E755FA54686F}"/>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76" name="Tekstfelt 1875">
                    <a:extLst>
                      <a:ext uri="{FF2B5EF4-FFF2-40B4-BE49-F238E27FC236}">
                        <a16:creationId xmlns:a16="http://schemas.microsoft.com/office/drawing/2014/main" id="{B61651B1-DA37-A684-257F-BEC178D12E76}"/>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77" name="Tekstfelt 1876">
                    <a:extLst>
                      <a:ext uri="{FF2B5EF4-FFF2-40B4-BE49-F238E27FC236}">
                        <a16:creationId xmlns:a16="http://schemas.microsoft.com/office/drawing/2014/main" id="{55AC577F-9763-27CD-A598-1015FAD09A11}"/>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78" name="Tekstfelt 1877">
                    <a:extLst>
                      <a:ext uri="{FF2B5EF4-FFF2-40B4-BE49-F238E27FC236}">
                        <a16:creationId xmlns:a16="http://schemas.microsoft.com/office/drawing/2014/main" id="{5186F747-3EBA-B908-1F39-5988F3D67CF8}"/>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79" name="Tekstfelt 1878">
                    <a:extLst>
                      <a:ext uri="{FF2B5EF4-FFF2-40B4-BE49-F238E27FC236}">
                        <a16:creationId xmlns:a16="http://schemas.microsoft.com/office/drawing/2014/main" id="{7A8DDC12-D582-6C6A-511C-A069DD0AD30E}"/>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80" name="Tekstfelt 1879">
                    <a:extLst>
                      <a:ext uri="{FF2B5EF4-FFF2-40B4-BE49-F238E27FC236}">
                        <a16:creationId xmlns:a16="http://schemas.microsoft.com/office/drawing/2014/main" id="{4262391C-9626-7478-7CF0-5B601CE9791F}"/>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81" name="Tekstfelt 1880">
                    <a:extLst>
                      <a:ext uri="{FF2B5EF4-FFF2-40B4-BE49-F238E27FC236}">
                        <a16:creationId xmlns:a16="http://schemas.microsoft.com/office/drawing/2014/main" id="{CA21D2D1-7456-D094-2F3D-097624963D2F}"/>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82" name="Tekstfelt 1881">
                    <a:extLst>
                      <a:ext uri="{FF2B5EF4-FFF2-40B4-BE49-F238E27FC236}">
                        <a16:creationId xmlns:a16="http://schemas.microsoft.com/office/drawing/2014/main" id="{064992AC-4B1E-BE1D-C149-2197B99BCFDC}"/>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83" name="Tekstfelt 1882">
                    <a:extLst>
                      <a:ext uri="{FF2B5EF4-FFF2-40B4-BE49-F238E27FC236}">
                        <a16:creationId xmlns:a16="http://schemas.microsoft.com/office/drawing/2014/main" id="{FF5AA421-4BA8-3CEB-28D9-FC7C00D4D9D9}"/>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84" name="Tekstfelt 1883">
                    <a:extLst>
                      <a:ext uri="{FF2B5EF4-FFF2-40B4-BE49-F238E27FC236}">
                        <a16:creationId xmlns:a16="http://schemas.microsoft.com/office/drawing/2014/main" id="{B8D0B525-A19D-701B-AD6E-31317938BABE}"/>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85" name="Tekstfelt 1884">
                    <a:extLst>
                      <a:ext uri="{FF2B5EF4-FFF2-40B4-BE49-F238E27FC236}">
                        <a16:creationId xmlns:a16="http://schemas.microsoft.com/office/drawing/2014/main" id="{63D5E0F5-8413-D735-E9F4-68937B1EE24C}"/>
                      </a:ext>
                    </a:extLst>
                  </p:cNvPr>
                  <p:cNvSpPr txBox="1"/>
                  <p:nvPr/>
                </p:nvSpPr>
                <p:spPr>
                  <a:xfrm>
                    <a:off x="3502242" y="3790057"/>
                    <a:ext cx="518091"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86" name="Tekstfelt 1885">
                    <a:extLst>
                      <a:ext uri="{FF2B5EF4-FFF2-40B4-BE49-F238E27FC236}">
                        <a16:creationId xmlns:a16="http://schemas.microsoft.com/office/drawing/2014/main" id="{7F3F9F21-0CCC-41F6-8E96-C18DD3E9C55C}"/>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87" name="Tekstfelt 1886">
                    <a:extLst>
                      <a:ext uri="{FF2B5EF4-FFF2-40B4-BE49-F238E27FC236}">
                        <a16:creationId xmlns:a16="http://schemas.microsoft.com/office/drawing/2014/main" id="{0187ECD6-3327-7F44-7413-56AF8B6812F9}"/>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88" name="Tekstfelt 1887">
                    <a:extLst>
                      <a:ext uri="{FF2B5EF4-FFF2-40B4-BE49-F238E27FC236}">
                        <a16:creationId xmlns:a16="http://schemas.microsoft.com/office/drawing/2014/main" id="{99EE3190-5288-7360-4DE3-26175C02D964}"/>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89" name="Tekstfelt 1888">
                    <a:extLst>
                      <a:ext uri="{FF2B5EF4-FFF2-40B4-BE49-F238E27FC236}">
                        <a16:creationId xmlns:a16="http://schemas.microsoft.com/office/drawing/2014/main" id="{49151615-EB1D-9A47-1CDB-EA79DE8B1500}"/>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90" name="Tekstfelt 1889">
                    <a:extLst>
                      <a:ext uri="{FF2B5EF4-FFF2-40B4-BE49-F238E27FC236}">
                        <a16:creationId xmlns:a16="http://schemas.microsoft.com/office/drawing/2014/main" id="{7695F6C6-ACAE-11AE-515C-27717634986B}"/>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91" name="Tekstfelt 1890">
                    <a:extLst>
                      <a:ext uri="{FF2B5EF4-FFF2-40B4-BE49-F238E27FC236}">
                        <a16:creationId xmlns:a16="http://schemas.microsoft.com/office/drawing/2014/main" id="{FF1F0234-7977-BA17-E4A5-C66978CFB056}"/>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92" name="Tekstfelt 1891">
                    <a:extLst>
                      <a:ext uri="{FF2B5EF4-FFF2-40B4-BE49-F238E27FC236}">
                        <a16:creationId xmlns:a16="http://schemas.microsoft.com/office/drawing/2014/main" id="{6D6F05D0-3379-4951-908B-B49B65E8E71D}"/>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93" name="Tekstfelt 1892">
                    <a:extLst>
                      <a:ext uri="{FF2B5EF4-FFF2-40B4-BE49-F238E27FC236}">
                        <a16:creationId xmlns:a16="http://schemas.microsoft.com/office/drawing/2014/main" id="{69FAD1A5-A424-97CC-A4DB-FB22B6FCA659}"/>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94" name="Tekstfelt 1893">
                    <a:extLst>
                      <a:ext uri="{FF2B5EF4-FFF2-40B4-BE49-F238E27FC236}">
                        <a16:creationId xmlns:a16="http://schemas.microsoft.com/office/drawing/2014/main" id="{5CABC8D3-C78F-1410-C34C-4167B56C5E45}"/>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95" name="Tekstfelt 1894">
                    <a:extLst>
                      <a:ext uri="{FF2B5EF4-FFF2-40B4-BE49-F238E27FC236}">
                        <a16:creationId xmlns:a16="http://schemas.microsoft.com/office/drawing/2014/main" id="{B0ECB154-0C32-17CD-F581-BE160935AB8D}"/>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96" name="Tekstfelt 1895">
                    <a:extLst>
                      <a:ext uri="{FF2B5EF4-FFF2-40B4-BE49-F238E27FC236}">
                        <a16:creationId xmlns:a16="http://schemas.microsoft.com/office/drawing/2014/main" id="{CF18C56B-5A34-C600-B19E-6FEE8633FBD9}"/>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97" name="Tekstfelt 1896">
                    <a:extLst>
                      <a:ext uri="{FF2B5EF4-FFF2-40B4-BE49-F238E27FC236}">
                        <a16:creationId xmlns:a16="http://schemas.microsoft.com/office/drawing/2014/main" id="{3BE57C03-A069-197C-41E2-10C60A896760}"/>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898" name="Tekstfelt 1897">
                    <a:extLst>
                      <a:ext uri="{FF2B5EF4-FFF2-40B4-BE49-F238E27FC236}">
                        <a16:creationId xmlns:a16="http://schemas.microsoft.com/office/drawing/2014/main" id="{B2700554-FC20-B69A-4567-F3841BD0A0E4}"/>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899" name="Tekstfelt 1898">
                    <a:extLst>
                      <a:ext uri="{FF2B5EF4-FFF2-40B4-BE49-F238E27FC236}">
                        <a16:creationId xmlns:a16="http://schemas.microsoft.com/office/drawing/2014/main" id="{617CE640-80CE-4D9D-A25A-E5019CADDA58}"/>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00" name="Tekstfelt 1899">
                    <a:extLst>
                      <a:ext uri="{FF2B5EF4-FFF2-40B4-BE49-F238E27FC236}">
                        <a16:creationId xmlns:a16="http://schemas.microsoft.com/office/drawing/2014/main" id="{75541716-EE6A-3E43-E50A-F7FAAE8F5272}"/>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68" name="Tekstfelt 1867">
                  <a:extLst>
                    <a:ext uri="{FF2B5EF4-FFF2-40B4-BE49-F238E27FC236}">
                      <a16:creationId xmlns:a16="http://schemas.microsoft.com/office/drawing/2014/main" id="{54934E64-99D0-C8A4-4BD5-40A7CB8C962C}"/>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69" name="Tekstfelt 1868">
                  <a:extLst>
                    <a:ext uri="{FF2B5EF4-FFF2-40B4-BE49-F238E27FC236}">
                      <a16:creationId xmlns:a16="http://schemas.microsoft.com/office/drawing/2014/main" id="{898F8D7F-ECE8-0244-60AC-D585C0A1CBF5}"/>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70" name="Tekstfelt 1869">
                  <a:extLst>
                    <a:ext uri="{FF2B5EF4-FFF2-40B4-BE49-F238E27FC236}">
                      <a16:creationId xmlns:a16="http://schemas.microsoft.com/office/drawing/2014/main" id="{01E9B75A-0C1C-268D-D9C2-48187C568798}"/>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2" name="Gruppe 1831">
                <a:extLst>
                  <a:ext uri="{FF2B5EF4-FFF2-40B4-BE49-F238E27FC236}">
                    <a16:creationId xmlns:a16="http://schemas.microsoft.com/office/drawing/2014/main" id="{5A1B99DD-FD7B-BE2F-4419-1121D9B2CBEC}"/>
                  </a:ext>
                </a:extLst>
              </p:cNvPr>
              <p:cNvGrpSpPr/>
              <p:nvPr/>
            </p:nvGrpSpPr>
            <p:grpSpPr>
              <a:xfrm>
                <a:off x="-136438" y="1476215"/>
                <a:ext cx="641389" cy="4783755"/>
                <a:chOff x="2892468" y="1465533"/>
                <a:chExt cx="641389" cy="4783755"/>
              </a:xfrm>
            </p:grpSpPr>
            <p:grpSp>
              <p:nvGrpSpPr>
                <p:cNvPr id="1833" name="Gruppe 1832">
                  <a:extLst>
                    <a:ext uri="{FF2B5EF4-FFF2-40B4-BE49-F238E27FC236}">
                      <a16:creationId xmlns:a16="http://schemas.microsoft.com/office/drawing/2014/main" id="{A6ED4911-32DA-839B-9F8E-2BA22CBF3BEF}"/>
                    </a:ext>
                  </a:extLst>
                </p:cNvPr>
                <p:cNvGrpSpPr/>
                <p:nvPr/>
              </p:nvGrpSpPr>
              <p:grpSpPr>
                <a:xfrm>
                  <a:off x="2892468" y="1465533"/>
                  <a:ext cx="641389" cy="4783755"/>
                  <a:chOff x="3475384" y="1620949"/>
                  <a:chExt cx="641389" cy="4783755"/>
                </a:xfrm>
              </p:grpSpPr>
              <p:sp>
                <p:nvSpPr>
                  <p:cNvPr id="1837" name="Tekstfelt 1836">
                    <a:extLst>
                      <a:ext uri="{FF2B5EF4-FFF2-40B4-BE49-F238E27FC236}">
                        <a16:creationId xmlns:a16="http://schemas.microsoft.com/office/drawing/2014/main" id="{1CE45AE6-12F5-F871-167F-F1DCB4187567}"/>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38" name="Tekstfelt 1837">
                    <a:extLst>
                      <a:ext uri="{FF2B5EF4-FFF2-40B4-BE49-F238E27FC236}">
                        <a16:creationId xmlns:a16="http://schemas.microsoft.com/office/drawing/2014/main" id="{06B481D1-5A5A-745F-2E04-27527E6F7117}"/>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39" name="Tekstfelt 1838">
                    <a:extLst>
                      <a:ext uri="{FF2B5EF4-FFF2-40B4-BE49-F238E27FC236}">
                        <a16:creationId xmlns:a16="http://schemas.microsoft.com/office/drawing/2014/main" id="{7C804D91-6FB8-C189-AFFD-6DD31D2469BB}"/>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40" name="Tekstfelt 1839">
                    <a:extLst>
                      <a:ext uri="{FF2B5EF4-FFF2-40B4-BE49-F238E27FC236}">
                        <a16:creationId xmlns:a16="http://schemas.microsoft.com/office/drawing/2014/main" id="{B91A0C51-0D1C-8FC6-C771-2582D662A87B}"/>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41" name="Tekstfelt 1840">
                    <a:extLst>
                      <a:ext uri="{FF2B5EF4-FFF2-40B4-BE49-F238E27FC236}">
                        <a16:creationId xmlns:a16="http://schemas.microsoft.com/office/drawing/2014/main" id="{D6833E53-13FF-B0DD-04DE-4710522AC702}"/>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42" name="Tekstfelt 1841">
                    <a:extLst>
                      <a:ext uri="{FF2B5EF4-FFF2-40B4-BE49-F238E27FC236}">
                        <a16:creationId xmlns:a16="http://schemas.microsoft.com/office/drawing/2014/main" id="{3D7AC35A-36BF-22D6-42F4-F14A5FAB2399}"/>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43" name="Tekstfelt 1842">
                    <a:extLst>
                      <a:ext uri="{FF2B5EF4-FFF2-40B4-BE49-F238E27FC236}">
                        <a16:creationId xmlns:a16="http://schemas.microsoft.com/office/drawing/2014/main" id="{2DA8B859-6D67-42FC-CA08-FD831E198EA8}"/>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44" name="Tekstfelt 1843">
                    <a:extLst>
                      <a:ext uri="{FF2B5EF4-FFF2-40B4-BE49-F238E27FC236}">
                        <a16:creationId xmlns:a16="http://schemas.microsoft.com/office/drawing/2014/main" id="{8DF51363-35F6-6AA8-AEDA-974252A9BFA4}"/>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45" name="Tekstfelt 1844">
                    <a:extLst>
                      <a:ext uri="{FF2B5EF4-FFF2-40B4-BE49-F238E27FC236}">
                        <a16:creationId xmlns:a16="http://schemas.microsoft.com/office/drawing/2014/main" id="{015A24A6-4509-4FFB-9571-00C3C686B79B}"/>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46" name="Tekstfelt 1845">
                    <a:extLst>
                      <a:ext uri="{FF2B5EF4-FFF2-40B4-BE49-F238E27FC236}">
                        <a16:creationId xmlns:a16="http://schemas.microsoft.com/office/drawing/2014/main" id="{12065E4B-B033-D42D-B77F-2837598A48F1}"/>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47" name="Tekstfelt 1846">
                    <a:extLst>
                      <a:ext uri="{FF2B5EF4-FFF2-40B4-BE49-F238E27FC236}">
                        <a16:creationId xmlns:a16="http://schemas.microsoft.com/office/drawing/2014/main" id="{3901F00A-FE9E-3EFB-D1E4-BF63F439A893}"/>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48" name="Tekstfelt 1847">
                    <a:extLst>
                      <a:ext uri="{FF2B5EF4-FFF2-40B4-BE49-F238E27FC236}">
                        <a16:creationId xmlns:a16="http://schemas.microsoft.com/office/drawing/2014/main" id="{A89B3326-B889-EF92-D872-E98F69907C40}"/>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49" name="Tekstfelt 1848">
                    <a:extLst>
                      <a:ext uri="{FF2B5EF4-FFF2-40B4-BE49-F238E27FC236}">
                        <a16:creationId xmlns:a16="http://schemas.microsoft.com/office/drawing/2014/main" id="{C9647FA4-D51E-57E4-CC29-9BD3DF97A68D}"/>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50" name="Tekstfelt 1849">
                    <a:extLst>
                      <a:ext uri="{FF2B5EF4-FFF2-40B4-BE49-F238E27FC236}">
                        <a16:creationId xmlns:a16="http://schemas.microsoft.com/office/drawing/2014/main" id="{2B86FCB1-0114-9A90-5B7C-3462747C5AF4}"/>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51" name="Tekstfelt 1850">
                    <a:extLst>
                      <a:ext uri="{FF2B5EF4-FFF2-40B4-BE49-F238E27FC236}">
                        <a16:creationId xmlns:a16="http://schemas.microsoft.com/office/drawing/2014/main" id="{6B2EC110-7EA1-F523-5277-BD98FE52F2E5}"/>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52" name="Tekstfelt 1851">
                    <a:extLst>
                      <a:ext uri="{FF2B5EF4-FFF2-40B4-BE49-F238E27FC236}">
                        <a16:creationId xmlns:a16="http://schemas.microsoft.com/office/drawing/2014/main" id="{F72C2253-8F7D-40C1-A7FE-40EE534AB646}"/>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53" name="Tekstfelt 1852">
                    <a:extLst>
                      <a:ext uri="{FF2B5EF4-FFF2-40B4-BE49-F238E27FC236}">
                        <a16:creationId xmlns:a16="http://schemas.microsoft.com/office/drawing/2014/main" id="{0B6E359C-517A-E411-A966-230434425CFA}"/>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54" name="Tekstfelt 1853">
                    <a:extLst>
                      <a:ext uri="{FF2B5EF4-FFF2-40B4-BE49-F238E27FC236}">
                        <a16:creationId xmlns:a16="http://schemas.microsoft.com/office/drawing/2014/main" id="{71FFF387-EFB2-FBE7-B513-AC148080E4E1}"/>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55" name="Tekstfelt 1854">
                    <a:extLst>
                      <a:ext uri="{FF2B5EF4-FFF2-40B4-BE49-F238E27FC236}">
                        <a16:creationId xmlns:a16="http://schemas.microsoft.com/office/drawing/2014/main" id="{D346E292-718D-3145-5757-DC8974E88FDA}"/>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56" name="Tekstfelt 1855">
                    <a:extLst>
                      <a:ext uri="{FF2B5EF4-FFF2-40B4-BE49-F238E27FC236}">
                        <a16:creationId xmlns:a16="http://schemas.microsoft.com/office/drawing/2014/main" id="{62955B6D-128D-E299-7F23-F0C7581E59D0}"/>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57" name="Tekstfelt 1856">
                    <a:extLst>
                      <a:ext uri="{FF2B5EF4-FFF2-40B4-BE49-F238E27FC236}">
                        <a16:creationId xmlns:a16="http://schemas.microsoft.com/office/drawing/2014/main" id="{C01B1C77-31FA-07DF-70EB-C82A1FBF82EB}"/>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58" name="Tekstfelt 1857">
                    <a:extLst>
                      <a:ext uri="{FF2B5EF4-FFF2-40B4-BE49-F238E27FC236}">
                        <a16:creationId xmlns:a16="http://schemas.microsoft.com/office/drawing/2014/main" id="{CFEC0A3D-EEA3-37D1-7BCE-B47E53F8DABB}"/>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59" name="Tekstfelt 1858">
                    <a:extLst>
                      <a:ext uri="{FF2B5EF4-FFF2-40B4-BE49-F238E27FC236}">
                        <a16:creationId xmlns:a16="http://schemas.microsoft.com/office/drawing/2014/main" id="{DB431950-FF8A-1D14-C854-7B1A3C6C0872}"/>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60" name="Tekstfelt 1859">
                    <a:extLst>
                      <a:ext uri="{FF2B5EF4-FFF2-40B4-BE49-F238E27FC236}">
                        <a16:creationId xmlns:a16="http://schemas.microsoft.com/office/drawing/2014/main" id="{569939A7-C592-E8CD-4B02-9A2F8757007C}"/>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61" name="Tekstfelt 1860">
                    <a:extLst>
                      <a:ext uri="{FF2B5EF4-FFF2-40B4-BE49-F238E27FC236}">
                        <a16:creationId xmlns:a16="http://schemas.microsoft.com/office/drawing/2014/main" id="{C4E661EE-276E-1D99-660A-A1DC7297251C}"/>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62" name="Tekstfelt 1861">
                    <a:extLst>
                      <a:ext uri="{FF2B5EF4-FFF2-40B4-BE49-F238E27FC236}">
                        <a16:creationId xmlns:a16="http://schemas.microsoft.com/office/drawing/2014/main" id="{8D6AB677-A161-3CCE-81F5-F86F880875B5}"/>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63" name="Tekstfelt 1862">
                    <a:extLst>
                      <a:ext uri="{FF2B5EF4-FFF2-40B4-BE49-F238E27FC236}">
                        <a16:creationId xmlns:a16="http://schemas.microsoft.com/office/drawing/2014/main" id="{800D9703-A733-05F8-8922-EF5EE94BE78B}"/>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864" name="Tekstfelt 1863">
                    <a:extLst>
                      <a:ext uri="{FF2B5EF4-FFF2-40B4-BE49-F238E27FC236}">
                        <a16:creationId xmlns:a16="http://schemas.microsoft.com/office/drawing/2014/main" id="{8CCF73E5-1DC8-B69A-719F-30325632BCE4}"/>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865" name="Tekstfelt 1864">
                    <a:extLst>
                      <a:ext uri="{FF2B5EF4-FFF2-40B4-BE49-F238E27FC236}">
                        <a16:creationId xmlns:a16="http://schemas.microsoft.com/office/drawing/2014/main" id="{293B53F1-3F56-8B97-079E-433678EA652D}"/>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866" name="Tekstfelt 1865">
                    <a:extLst>
                      <a:ext uri="{FF2B5EF4-FFF2-40B4-BE49-F238E27FC236}">
                        <a16:creationId xmlns:a16="http://schemas.microsoft.com/office/drawing/2014/main" id="{DBADA805-34C0-7429-17E1-E5D34E7976C0}"/>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34" name="Tekstfelt 1833">
                  <a:extLst>
                    <a:ext uri="{FF2B5EF4-FFF2-40B4-BE49-F238E27FC236}">
                      <a16:creationId xmlns:a16="http://schemas.microsoft.com/office/drawing/2014/main" id="{02156471-9E09-13F4-B811-7C924BF83C7F}"/>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35" name="Tekstfelt 1834">
                  <a:extLst>
                    <a:ext uri="{FF2B5EF4-FFF2-40B4-BE49-F238E27FC236}">
                      <a16:creationId xmlns:a16="http://schemas.microsoft.com/office/drawing/2014/main" id="{A60CF92F-738A-D650-87CF-BCB1D09428F3}"/>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36" name="Tekstfelt 1835">
                  <a:extLst>
                    <a:ext uri="{FF2B5EF4-FFF2-40B4-BE49-F238E27FC236}">
                      <a16:creationId xmlns:a16="http://schemas.microsoft.com/office/drawing/2014/main" id="{6F74AC28-5E30-8852-BC31-6BE674ADC7A1}"/>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grpSp>
          <p:nvGrpSpPr>
            <p:cNvPr id="1639" name="Gruppe 1638">
              <a:extLst>
                <a:ext uri="{FF2B5EF4-FFF2-40B4-BE49-F238E27FC236}">
                  <a16:creationId xmlns:a16="http://schemas.microsoft.com/office/drawing/2014/main" id="{C051413B-59EE-E4F0-4299-30820592B02E}"/>
                </a:ext>
              </a:extLst>
            </p:cNvPr>
            <p:cNvGrpSpPr/>
            <p:nvPr/>
          </p:nvGrpSpPr>
          <p:grpSpPr>
            <a:xfrm>
              <a:off x="5963854" y="1104575"/>
              <a:ext cx="370381" cy="4993054"/>
              <a:chOff x="2872610" y="306025"/>
              <a:chExt cx="370381" cy="4993054"/>
            </a:xfrm>
          </p:grpSpPr>
          <p:grpSp>
            <p:nvGrpSpPr>
              <p:cNvPr id="1792" name="Gruppe 1791">
                <a:extLst>
                  <a:ext uri="{FF2B5EF4-FFF2-40B4-BE49-F238E27FC236}">
                    <a16:creationId xmlns:a16="http://schemas.microsoft.com/office/drawing/2014/main" id="{71510466-03B5-2B23-36C4-49AC2DF57CF0}"/>
                  </a:ext>
                </a:extLst>
              </p:cNvPr>
              <p:cNvGrpSpPr/>
              <p:nvPr/>
            </p:nvGrpSpPr>
            <p:grpSpPr>
              <a:xfrm>
                <a:off x="2872610" y="306025"/>
                <a:ext cx="370381" cy="4993054"/>
                <a:chOff x="3456275" y="891802"/>
                <a:chExt cx="370381" cy="4993054"/>
              </a:xfrm>
            </p:grpSpPr>
            <p:sp>
              <p:nvSpPr>
                <p:cNvPr id="1794" name="Tekstfelt 1793">
                  <a:extLst>
                    <a:ext uri="{FF2B5EF4-FFF2-40B4-BE49-F238E27FC236}">
                      <a16:creationId xmlns:a16="http://schemas.microsoft.com/office/drawing/2014/main" id="{3C6245BB-C3F6-C4BE-866D-9809A15AE7AE}"/>
                    </a:ext>
                  </a:extLst>
                </p:cNvPr>
                <p:cNvSpPr txBox="1"/>
                <p:nvPr/>
              </p:nvSpPr>
              <p:spPr>
                <a:xfrm>
                  <a:off x="3456275" y="891802"/>
                  <a:ext cx="348172" cy="215444"/>
                </a:xfrm>
                <a:prstGeom prst="rect">
                  <a:avLst/>
                </a:prstGeom>
                <a:noFill/>
              </p:spPr>
              <p:txBody>
                <a:bodyPr wrap="none" rtlCol="0">
                  <a:spAutoFit/>
                </a:bodyPr>
                <a:lstStyle/>
                <a:p>
                  <a:r>
                    <a:rPr lang="da-DK" sz="800" dirty="0"/>
                    <a:t>229</a:t>
                  </a:r>
                </a:p>
              </p:txBody>
            </p:sp>
            <p:sp>
              <p:nvSpPr>
                <p:cNvPr id="1795" name="Tekstfelt 1794">
                  <a:extLst>
                    <a:ext uri="{FF2B5EF4-FFF2-40B4-BE49-F238E27FC236}">
                      <a16:creationId xmlns:a16="http://schemas.microsoft.com/office/drawing/2014/main" id="{E4E0E567-99BE-FDF3-1171-B8AFD09B01DF}"/>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96" name="Tekstfelt 1795">
                  <a:extLst>
                    <a:ext uri="{FF2B5EF4-FFF2-40B4-BE49-F238E27FC236}">
                      <a16:creationId xmlns:a16="http://schemas.microsoft.com/office/drawing/2014/main" id="{E13C0A83-F04B-FBE5-77BD-0775E07BDD7F}"/>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97" name="Tekstfelt 1796">
                  <a:extLst>
                    <a:ext uri="{FF2B5EF4-FFF2-40B4-BE49-F238E27FC236}">
                      <a16:creationId xmlns:a16="http://schemas.microsoft.com/office/drawing/2014/main" id="{CE2FEEA2-5E56-4C94-3D64-A0CAB6E7099D}"/>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98" name="Tekstfelt 1797">
                  <a:extLst>
                    <a:ext uri="{FF2B5EF4-FFF2-40B4-BE49-F238E27FC236}">
                      <a16:creationId xmlns:a16="http://schemas.microsoft.com/office/drawing/2014/main" id="{4C1A85D4-C61D-C413-4370-F471A2B9F629}"/>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99" name="Tekstfelt 1798">
                  <a:extLst>
                    <a:ext uri="{FF2B5EF4-FFF2-40B4-BE49-F238E27FC236}">
                      <a16:creationId xmlns:a16="http://schemas.microsoft.com/office/drawing/2014/main" id="{770FD325-3304-435A-2FB9-4F5734F858BF}"/>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800" name="Tekstfelt 1799">
                  <a:extLst>
                    <a:ext uri="{FF2B5EF4-FFF2-40B4-BE49-F238E27FC236}">
                      <a16:creationId xmlns:a16="http://schemas.microsoft.com/office/drawing/2014/main" id="{92CE68CC-D9A5-D8D1-5AAB-A30B44D23AAC}"/>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801" name="Tekstfelt 1800">
                  <a:extLst>
                    <a:ext uri="{FF2B5EF4-FFF2-40B4-BE49-F238E27FC236}">
                      <a16:creationId xmlns:a16="http://schemas.microsoft.com/office/drawing/2014/main" id="{2260677B-B313-562A-31B3-F78405119681}"/>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802" name="Tekstfelt 1801">
                  <a:extLst>
                    <a:ext uri="{FF2B5EF4-FFF2-40B4-BE49-F238E27FC236}">
                      <a16:creationId xmlns:a16="http://schemas.microsoft.com/office/drawing/2014/main" id="{BEA0EF97-0F74-5A34-6382-E839DBEB4026}"/>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803" name="Tekstfelt 1802">
                  <a:extLst>
                    <a:ext uri="{FF2B5EF4-FFF2-40B4-BE49-F238E27FC236}">
                      <a16:creationId xmlns:a16="http://schemas.microsoft.com/office/drawing/2014/main" id="{17B42459-DEF1-FBC4-52D5-6A66938B59A8}"/>
                    </a:ext>
                  </a:extLst>
                </p:cNvPr>
                <p:cNvSpPr txBox="1"/>
                <p:nvPr/>
              </p:nvSpPr>
              <p:spPr>
                <a:xfrm>
                  <a:off x="3478484" y="5669412"/>
                  <a:ext cx="348172" cy="215444"/>
                </a:xfrm>
                <a:prstGeom prst="rect">
                  <a:avLst/>
                </a:prstGeom>
                <a:noFill/>
              </p:spPr>
              <p:txBody>
                <a:bodyPr wrap="none" rtlCol="0">
                  <a:spAutoFit/>
                </a:bodyPr>
                <a:lstStyle/>
                <a:p>
                  <a:r>
                    <a:rPr lang="da-DK" sz="800" dirty="0"/>
                    <a:t>218</a:t>
                  </a:r>
                </a:p>
              </p:txBody>
            </p:sp>
            <p:sp>
              <p:nvSpPr>
                <p:cNvPr id="1804" name="Tekstfelt 1803">
                  <a:extLst>
                    <a:ext uri="{FF2B5EF4-FFF2-40B4-BE49-F238E27FC236}">
                      <a16:creationId xmlns:a16="http://schemas.microsoft.com/office/drawing/2014/main" id="{52647C70-0812-5999-8E0A-E87F047D1689}"/>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93" name="Tekstfelt 1792">
                <a:extLst>
                  <a:ext uri="{FF2B5EF4-FFF2-40B4-BE49-F238E27FC236}">
                    <a16:creationId xmlns:a16="http://schemas.microsoft.com/office/drawing/2014/main" id="{146CC644-E1AA-4A2C-1A1A-7F48D7A32A42}"/>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0" name="Gruppe 1639">
              <a:extLst>
                <a:ext uri="{FF2B5EF4-FFF2-40B4-BE49-F238E27FC236}">
                  <a16:creationId xmlns:a16="http://schemas.microsoft.com/office/drawing/2014/main" id="{0CA268E0-887E-58EC-7C5D-D9EFE8F7A2A1}"/>
                </a:ext>
              </a:extLst>
            </p:cNvPr>
            <p:cNvGrpSpPr/>
            <p:nvPr/>
          </p:nvGrpSpPr>
          <p:grpSpPr>
            <a:xfrm>
              <a:off x="5539997" y="1121144"/>
              <a:ext cx="367348" cy="4968599"/>
              <a:chOff x="2884750" y="735002"/>
              <a:chExt cx="367348" cy="4968599"/>
            </a:xfrm>
          </p:grpSpPr>
          <p:grpSp>
            <p:nvGrpSpPr>
              <p:cNvPr id="1779" name="Gruppe 1778">
                <a:extLst>
                  <a:ext uri="{FF2B5EF4-FFF2-40B4-BE49-F238E27FC236}">
                    <a16:creationId xmlns:a16="http://schemas.microsoft.com/office/drawing/2014/main" id="{99767884-018E-9C3A-E00B-5EE32612398F}"/>
                  </a:ext>
                </a:extLst>
              </p:cNvPr>
              <p:cNvGrpSpPr/>
              <p:nvPr/>
            </p:nvGrpSpPr>
            <p:grpSpPr>
              <a:xfrm>
                <a:off x="2884750" y="1168460"/>
                <a:ext cx="367348" cy="4535141"/>
                <a:chOff x="3468415" y="1754237"/>
                <a:chExt cx="367348" cy="4535141"/>
              </a:xfrm>
            </p:grpSpPr>
            <p:sp>
              <p:nvSpPr>
                <p:cNvPr id="1781" name="Tekstfelt 1780">
                  <a:extLst>
                    <a:ext uri="{FF2B5EF4-FFF2-40B4-BE49-F238E27FC236}">
                      <a16:creationId xmlns:a16="http://schemas.microsoft.com/office/drawing/2014/main" id="{0F3F479A-B38A-F1CE-92F6-A4C2A7A31E7A}"/>
                    </a:ext>
                  </a:extLst>
                </p:cNvPr>
                <p:cNvSpPr txBox="1"/>
                <p:nvPr/>
              </p:nvSpPr>
              <p:spPr>
                <a:xfrm>
                  <a:off x="3487591" y="6073934"/>
                  <a:ext cx="348172" cy="215444"/>
                </a:xfrm>
                <a:prstGeom prst="rect">
                  <a:avLst/>
                </a:prstGeom>
                <a:noFill/>
              </p:spPr>
              <p:txBody>
                <a:bodyPr wrap="none" rtlCol="0">
                  <a:spAutoFit/>
                </a:bodyPr>
                <a:lstStyle/>
                <a:p>
                  <a:r>
                    <a:rPr lang="da-DK" sz="800" dirty="0"/>
                    <a:t>229</a:t>
                  </a:r>
                </a:p>
              </p:txBody>
            </p:sp>
            <p:sp>
              <p:nvSpPr>
                <p:cNvPr id="1782" name="Tekstfelt 1781">
                  <a:extLst>
                    <a:ext uri="{FF2B5EF4-FFF2-40B4-BE49-F238E27FC236}">
                      <a16:creationId xmlns:a16="http://schemas.microsoft.com/office/drawing/2014/main" id="{75D9E7C8-A42F-4D34-DBA5-C93C030A0689}"/>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83" name="Tekstfelt 1782">
                  <a:extLst>
                    <a:ext uri="{FF2B5EF4-FFF2-40B4-BE49-F238E27FC236}">
                      <a16:creationId xmlns:a16="http://schemas.microsoft.com/office/drawing/2014/main" id="{668EF323-3FB9-9614-2BD0-ADDB6A2C2F80}"/>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84" name="Tekstfelt 1783">
                  <a:extLst>
                    <a:ext uri="{FF2B5EF4-FFF2-40B4-BE49-F238E27FC236}">
                      <a16:creationId xmlns:a16="http://schemas.microsoft.com/office/drawing/2014/main" id="{374826D0-68EF-20F4-FD9E-0577B870DA16}"/>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85" name="Tekstfelt 1784">
                  <a:extLst>
                    <a:ext uri="{FF2B5EF4-FFF2-40B4-BE49-F238E27FC236}">
                      <a16:creationId xmlns:a16="http://schemas.microsoft.com/office/drawing/2014/main" id="{71067C5F-D795-8EFC-30B2-6B8340FF2D7A}"/>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86" name="Tekstfelt 1785">
                  <a:extLst>
                    <a:ext uri="{FF2B5EF4-FFF2-40B4-BE49-F238E27FC236}">
                      <a16:creationId xmlns:a16="http://schemas.microsoft.com/office/drawing/2014/main" id="{FC320DBD-8D86-5FC3-2FBC-88650067206D}"/>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87" name="Tekstfelt 1786">
                  <a:extLst>
                    <a:ext uri="{FF2B5EF4-FFF2-40B4-BE49-F238E27FC236}">
                      <a16:creationId xmlns:a16="http://schemas.microsoft.com/office/drawing/2014/main" id="{A2B87541-3722-D9FE-036A-87D95E2A9A8F}"/>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88" name="Tekstfelt 1787">
                  <a:extLst>
                    <a:ext uri="{FF2B5EF4-FFF2-40B4-BE49-F238E27FC236}">
                      <a16:creationId xmlns:a16="http://schemas.microsoft.com/office/drawing/2014/main" id="{802CAA36-6FBD-2985-9EDF-343F1B676F5F}"/>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89" name="Tekstfelt 1788">
                  <a:extLst>
                    <a:ext uri="{FF2B5EF4-FFF2-40B4-BE49-F238E27FC236}">
                      <a16:creationId xmlns:a16="http://schemas.microsoft.com/office/drawing/2014/main" id="{CF55AC78-6EA7-ECED-FA62-CAF5A41BC24A}"/>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90" name="Tekstfelt 1789">
                  <a:extLst>
                    <a:ext uri="{FF2B5EF4-FFF2-40B4-BE49-F238E27FC236}">
                      <a16:creationId xmlns:a16="http://schemas.microsoft.com/office/drawing/2014/main" id="{F927E6E1-D76D-6D1A-E2E8-B78CB42AE97F}"/>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91" name="Tekstfelt 1790">
                  <a:extLst>
                    <a:ext uri="{FF2B5EF4-FFF2-40B4-BE49-F238E27FC236}">
                      <a16:creationId xmlns:a16="http://schemas.microsoft.com/office/drawing/2014/main" id="{21E9E6D2-0F13-46E4-1B11-FD2ADF0ACE62}"/>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80" name="Tekstfelt 1779">
                <a:extLst>
                  <a:ext uri="{FF2B5EF4-FFF2-40B4-BE49-F238E27FC236}">
                    <a16:creationId xmlns:a16="http://schemas.microsoft.com/office/drawing/2014/main" id="{82DC270D-3DAB-1715-A36E-CFFA3CC062B4}"/>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1" name="Gruppe 1640">
              <a:extLst>
                <a:ext uri="{FF2B5EF4-FFF2-40B4-BE49-F238E27FC236}">
                  <a16:creationId xmlns:a16="http://schemas.microsoft.com/office/drawing/2014/main" id="{BD59E4E4-A73F-D666-AB48-B6629CDE14F1}"/>
                </a:ext>
              </a:extLst>
            </p:cNvPr>
            <p:cNvGrpSpPr/>
            <p:nvPr/>
          </p:nvGrpSpPr>
          <p:grpSpPr>
            <a:xfrm>
              <a:off x="4671957" y="1121816"/>
              <a:ext cx="368493" cy="4975623"/>
              <a:chOff x="2884750" y="1599890"/>
              <a:chExt cx="368493" cy="4975623"/>
            </a:xfrm>
          </p:grpSpPr>
          <p:grpSp>
            <p:nvGrpSpPr>
              <p:cNvPr id="1766" name="Gruppe 1765">
                <a:extLst>
                  <a:ext uri="{FF2B5EF4-FFF2-40B4-BE49-F238E27FC236}">
                    <a16:creationId xmlns:a16="http://schemas.microsoft.com/office/drawing/2014/main" id="{7E6777B4-294C-53C1-D9F1-BF53B1CD4B58}"/>
                  </a:ext>
                </a:extLst>
              </p:cNvPr>
              <p:cNvGrpSpPr/>
              <p:nvPr/>
            </p:nvGrpSpPr>
            <p:grpSpPr>
              <a:xfrm>
                <a:off x="2884750" y="1599890"/>
                <a:ext cx="367348" cy="4975623"/>
                <a:chOff x="3468415" y="2185667"/>
                <a:chExt cx="367348" cy="4975623"/>
              </a:xfrm>
            </p:grpSpPr>
            <p:sp>
              <p:nvSpPr>
                <p:cNvPr id="1768" name="Tekstfelt 1767">
                  <a:extLst>
                    <a:ext uri="{FF2B5EF4-FFF2-40B4-BE49-F238E27FC236}">
                      <a16:creationId xmlns:a16="http://schemas.microsoft.com/office/drawing/2014/main" id="{8E7ED219-36B9-9A46-A0C8-AC788E2E934E}"/>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69" name="Tekstfelt 1768">
                  <a:extLst>
                    <a:ext uri="{FF2B5EF4-FFF2-40B4-BE49-F238E27FC236}">
                      <a16:creationId xmlns:a16="http://schemas.microsoft.com/office/drawing/2014/main" id="{905A6E9D-D721-CA5E-1F9F-B9FC52994149}"/>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70" name="Tekstfelt 1769">
                  <a:extLst>
                    <a:ext uri="{FF2B5EF4-FFF2-40B4-BE49-F238E27FC236}">
                      <a16:creationId xmlns:a16="http://schemas.microsoft.com/office/drawing/2014/main" id="{EBF89A21-1D28-5058-B13A-4389D82A02FD}"/>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71" name="Tekstfelt 1770">
                  <a:extLst>
                    <a:ext uri="{FF2B5EF4-FFF2-40B4-BE49-F238E27FC236}">
                      <a16:creationId xmlns:a16="http://schemas.microsoft.com/office/drawing/2014/main" id="{4370FF70-ABD7-0C98-9714-EA4638D6000A}"/>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72" name="Tekstfelt 1771">
                  <a:extLst>
                    <a:ext uri="{FF2B5EF4-FFF2-40B4-BE49-F238E27FC236}">
                      <a16:creationId xmlns:a16="http://schemas.microsoft.com/office/drawing/2014/main" id="{752A1E1A-EABD-859A-507C-295390339E6F}"/>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73" name="Tekstfelt 1772">
                  <a:extLst>
                    <a:ext uri="{FF2B5EF4-FFF2-40B4-BE49-F238E27FC236}">
                      <a16:creationId xmlns:a16="http://schemas.microsoft.com/office/drawing/2014/main" id="{E4FAD74C-B463-462A-D063-D5C37D52522B}"/>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74" name="Tekstfelt 1773">
                  <a:extLst>
                    <a:ext uri="{FF2B5EF4-FFF2-40B4-BE49-F238E27FC236}">
                      <a16:creationId xmlns:a16="http://schemas.microsoft.com/office/drawing/2014/main" id="{BB9D6C90-72EA-9EE8-C95A-949E9E3B6490}"/>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75" name="Tekstfelt 1774">
                  <a:extLst>
                    <a:ext uri="{FF2B5EF4-FFF2-40B4-BE49-F238E27FC236}">
                      <a16:creationId xmlns:a16="http://schemas.microsoft.com/office/drawing/2014/main" id="{D2F9796D-4009-E904-7875-64AB1F6CB93F}"/>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76" name="Tekstfelt 1775">
                  <a:extLst>
                    <a:ext uri="{FF2B5EF4-FFF2-40B4-BE49-F238E27FC236}">
                      <a16:creationId xmlns:a16="http://schemas.microsoft.com/office/drawing/2014/main" id="{733817D9-D0F5-4FFF-AC23-DEED41863EE0}"/>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77" name="Tekstfelt 1776">
                  <a:extLst>
                    <a:ext uri="{FF2B5EF4-FFF2-40B4-BE49-F238E27FC236}">
                      <a16:creationId xmlns:a16="http://schemas.microsoft.com/office/drawing/2014/main" id="{EC365388-A750-54B5-2E07-17A1003D8FF0}"/>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78" name="Tekstfelt 1777">
                  <a:extLst>
                    <a:ext uri="{FF2B5EF4-FFF2-40B4-BE49-F238E27FC236}">
                      <a16:creationId xmlns:a16="http://schemas.microsoft.com/office/drawing/2014/main" id="{4DFE5AD8-38C1-9F55-26FA-62DE828842F4}"/>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67" name="Tekstfelt 1766">
                <a:extLst>
                  <a:ext uri="{FF2B5EF4-FFF2-40B4-BE49-F238E27FC236}">
                    <a16:creationId xmlns:a16="http://schemas.microsoft.com/office/drawing/2014/main" id="{E113A0C7-6121-E24F-BF79-8F10DF038F45}"/>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2" name="Gruppe 1641">
              <a:extLst>
                <a:ext uri="{FF2B5EF4-FFF2-40B4-BE49-F238E27FC236}">
                  <a16:creationId xmlns:a16="http://schemas.microsoft.com/office/drawing/2014/main" id="{E979D92A-7A9D-FECD-9E25-A3FF0111DFAF}"/>
                </a:ext>
              </a:extLst>
            </p:cNvPr>
            <p:cNvGrpSpPr/>
            <p:nvPr/>
          </p:nvGrpSpPr>
          <p:grpSpPr>
            <a:xfrm>
              <a:off x="4246971" y="1119665"/>
              <a:ext cx="368493" cy="4977333"/>
              <a:chOff x="2884750" y="2033560"/>
              <a:chExt cx="368493" cy="4977333"/>
            </a:xfrm>
          </p:grpSpPr>
          <p:grpSp>
            <p:nvGrpSpPr>
              <p:cNvPr id="1753" name="Gruppe 1752">
                <a:extLst>
                  <a:ext uri="{FF2B5EF4-FFF2-40B4-BE49-F238E27FC236}">
                    <a16:creationId xmlns:a16="http://schemas.microsoft.com/office/drawing/2014/main" id="{A2836F70-37F7-73EE-F7AB-94BDFA683BD9}"/>
                  </a:ext>
                </a:extLst>
              </p:cNvPr>
              <p:cNvGrpSpPr/>
              <p:nvPr/>
            </p:nvGrpSpPr>
            <p:grpSpPr>
              <a:xfrm>
                <a:off x="2884750" y="2033560"/>
                <a:ext cx="367348" cy="4977333"/>
                <a:chOff x="3468415" y="2619337"/>
                <a:chExt cx="367348" cy="4977333"/>
              </a:xfrm>
            </p:grpSpPr>
            <p:sp>
              <p:nvSpPr>
                <p:cNvPr id="1755" name="Tekstfelt 1754">
                  <a:extLst>
                    <a:ext uri="{FF2B5EF4-FFF2-40B4-BE49-F238E27FC236}">
                      <a16:creationId xmlns:a16="http://schemas.microsoft.com/office/drawing/2014/main" id="{8861A0D7-7939-F357-0CF6-EC7D9A6F0134}"/>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56" name="Tekstfelt 1755">
                  <a:extLst>
                    <a:ext uri="{FF2B5EF4-FFF2-40B4-BE49-F238E27FC236}">
                      <a16:creationId xmlns:a16="http://schemas.microsoft.com/office/drawing/2014/main" id="{C9C7AEFF-D7E6-7A1C-27B0-233793E1B3FE}"/>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57" name="Tekstfelt 1756">
                  <a:extLst>
                    <a:ext uri="{FF2B5EF4-FFF2-40B4-BE49-F238E27FC236}">
                      <a16:creationId xmlns:a16="http://schemas.microsoft.com/office/drawing/2014/main" id="{6CA5F10C-6B09-B7D3-521C-72225EFF4CBA}"/>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58" name="Tekstfelt 1757">
                  <a:extLst>
                    <a:ext uri="{FF2B5EF4-FFF2-40B4-BE49-F238E27FC236}">
                      <a16:creationId xmlns:a16="http://schemas.microsoft.com/office/drawing/2014/main" id="{9DD60F90-F7AF-5FB0-F537-3A8A8A483A8B}"/>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59" name="Tekstfelt 1758">
                  <a:extLst>
                    <a:ext uri="{FF2B5EF4-FFF2-40B4-BE49-F238E27FC236}">
                      <a16:creationId xmlns:a16="http://schemas.microsoft.com/office/drawing/2014/main" id="{44CC4D57-2F63-82C6-2699-79C29DA256CD}"/>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60" name="Tekstfelt 1759">
                  <a:extLst>
                    <a:ext uri="{FF2B5EF4-FFF2-40B4-BE49-F238E27FC236}">
                      <a16:creationId xmlns:a16="http://schemas.microsoft.com/office/drawing/2014/main" id="{5585456E-2140-11BE-3A05-D8F2FC45CB15}"/>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61" name="Tekstfelt 1760">
                  <a:extLst>
                    <a:ext uri="{FF2B5EF4-FFF2-40B4-BE49-F238E27FC236}">
                      <a16:creationId xmlns:a16="http://schemas.microsoft.com/office/drawing/2014/main" id="{758D5E29-23EE-E795-96C4-30DCF764C11A}"/>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62" name="Tekstfelt 1761">
                  <a:extLst>
                    <a:ext uri="{FF2B5EF4-FFF2-40B4-BE49-F238E27FC236}">
                      <a16:creationId xmlns:a16="http://schemas.microsoft.com/office/drawing/2014/main" id="{CFC18B9A-3CB8-26FD-7AC1-36B538B3B678}"/>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63" name="Tekstfelt 1762">
                  <a:extLst>
                    <a:ext uri="{FF2B5EF4-FFF2-40B4-BE49-F238E27FC236}">
                      <a16:creationId xmlns:a16="http://schemas.microsoft.com/office/drawing/2014/main" id="{20CC8612-C046-AB60-8CFF-46515B25FC90}"/>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64" name="Tekstfelt 1763">
                  <a:extLst>
                    <a:ext uri="{FF2B5EF4-FFF2-40B4-BE49-F238E27FC236}">
                      <a16:creationId xmlns:a16="http://schemas.microsoft.com/office/drawing/2014/main" id="{A6DA3DE3-40F0-538B-D999-4248A81A2EF4}"/>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65" name="Tekstfelt 1764">
                  <a:extLst>
                    <a:ext uri="{FF2B5EF4-FFF2-40B4-BE49-F238E27FC236}">
                      <a16:creationId xmlns:a16="http://schemas.microsoft.com/office/drawing/2014/main" id="{8A3C4FAD-DD30-D4A3-A1A6-00C6FF396C64}"/>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54" name="Tekstfelt 1753">
                <a:extLst>
                  <a:ext uri="{FF2B5EF4-FFF2-40B4-BE49-F238E27FC236}">
                    <a16:creationId xmlns:a16="http://schemas.microsoft.com/office/drawing/2014/main" id="{5C78BC71-87E3-E0FF-651F-97CA9349C2A8}"/>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3" name="Gruppe 1642">
              <a:extLst>
                <a:ext uri="{FF2B5EF4-FFF2-40B4-BE49-F238E27FC236}">
                  <a16:creationId xmlns:a16="http://schemas.microsoft.com/office/drawing/2014/main" id="{D214897C-70BB-5EAE-0974-C86FD1B26BF9}"/>
                </a:ext>
              </a:extLst>
            </p:cNvPr>
            <p:cNvGrpSpPr/>
            <p:nvPr/>
          </p:nvGrpSpPr>
          <p:grpSpPr>
            <a:xfrm>
              <a:off x="3805124" y="1117111"/>
              <a:ext cx="369796" cy="4983796"/>
              <a:chOff x="2884750" y="2468352"/>
              <a:chExt cx="369796" cy="4983796"/>
            </a:xfrm>
          </p:grpSpPr>
          <p:grpSp>
            <p:nvGrpSpPr>
              <p:cNvPr id="1740" name="Gruppe 1739">
                <a:extLst>
                  <a:ext uri="{FF2B5EF4-FFF2-40B4-BE49-F238E27FC236}">
                    <a16:creationId xmlns:a16="http://schemas.microsoft.com/office/drawing/2014/main" id="{9C980935-4404-BC83-FE95-157D3C09BEF6}"/>
                  </a:ext>
                </a:extLst>
              </p:cNvPr>
              <p:cNvGrpSpPr/>
              <p:nvPr/>
            </p:nvGrpSpPr>
            <p:grpSpPr>
              <a:xfrm>
                <a:off x="2884750" y="2468352"/>
                <a:ext cx="369796" cy="4983796"/>
                <a:chOff x="3468415" y="3054129"/>
                <a:chExt cx="369796" cy="4983796"/>
              </a:xfrm>
            </p:grpSpPr>
            <p:sp>
              <p:nvSpPr>
                <p:cNvPr id="1742" name="Tekstfelt 1741">
                  <a:extLst>
                    <a:ext uri="{FF2B5EF4-FFF2-40B4-BE49-F238E27FC236}">
                      <a16:creationId xmlns:a16="http://schemas.microsoft.com/office/drawing/2014/main" id="{BC7AD04A-0940-8F6D-AD3D-9659CB81BA5C}"/>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43" name="Tekstfelt 1742">
                  <a:extLst>
                    <a:ext uri="{FF2B5EF4-FFF2-40B4-BE49-F238E27FC236}">
                      <a16:creationId xmlns:a16="http://schemas.microsoft.com/office/drawing/2014/main" id="{1409D9D9-E410-2D9C-E2AD-568E6E50BAEC}"/>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44" name="Tekstfelt 1743">
                  <a:extLst>
                    <a:ext uri="{FF2B5EF4-FFF2-40B4-BE49-F238E27FC236}">
                      <a16:creationId xmlns:a16="http://schemas.microsoft.com/office/drawing/2014/main" id="{A709BEF7-CF40-4D9C-419C-B873F05A0671}"/>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45" name="Tekstfelt 1744">
                  <a:extLst>
                    <a:ext uri="{FF2B5EF4-FFF2-40B4-BE49-F238E27FC236}">
                      <a16:creationId xmlns:a16="http://schemas.microsoft.com/office/drawing/2014/main" id="{52B8800A-2DED-E35A-CE33-6DC5313FC4C6}"/>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46" name="Tekstfelt 1745">
                  <a:extLst>
                    <a:ext uri="{FF2B5EF4-FFF2-40B4-BE49-F238E27FC236}">
                      <a16:creationId xmlns:a16="http://schemas.microsoft.com/office/drawing/2014/main" id="{D2F65391-DB0D-3879-23F6-8F1A1C0A1773}"/>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47" name="Tekstfelt 1746">
                  <a:extLst>
                    <a:ext uri="{FF2B5EF4-FFF2-40B4-BE49-F238E27FC236}">
                      <a16:creationId xmlns:a16="http://schemas.microsoft.com/office/drawing/2014/main" id="{8416B604-89AB-265B-15AD-C25A9D2ED50D}"/>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48" name="Tekstfelt 1747">
                  <a:extLst>
                    <a:ext uri="{FF2B5EF4-FFF2-40B4-BE49-F238E27FC236}">
                      <a16:creationId xmlns:a16="http://schemas.microsoft.com/office/drawing/2014/main" id="{90236AFD-EA19-B50E-C37B-B87485E88223}"/>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49" name="Tekstfelt 1748">
                  <a:extLst>
                    <a:ext uri="{FF2B5EF4-FFF2-40B4-BE49-F238E27FC236}">
                      <a16:creationId xmlns:a16="http://schemas.microsoft.com/office/drawing/2014/main" id="{F582CF58-7447-68DE-EA02-2214D1886968}"/>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50" name="Tekstfelt 1749">
                  <a:extLst>
                    <a:ext uri="{FF2B5EF4-FFF2-40B4-BE49-F238E27FC236}">
                      <a16:creationId xmlns:a16="http://schemas.microsoft.com/office/drawing/2014/main" id="{0C4BF2AA-5140-5A54-1B6C-FFFBF1ED0C62}"/>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51" name="Tekstfelt 1750">
                  <a:extLst>
                    <a:ext uri="{FF2B5EF4-FFF2-40B4-BE49-F238E27FC236}">
                      <a16:creationId xmlns:a16="http://schemas.microsoft.com/office/drawing/2014/main" id="{B8175FA5-A5FD-1FBF-B365-3597533ADBC3}"/>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52" name="Tekstfelt 1751">
                  <a:extLst>
                    <a:ext uri="{FF2B5EF4-FFF2-40B4-BE49-F238E27FC236}">
                      <a16:creationId xmlns:a16="http://schemas.microsoft.com/office/drawing/2014/main" id="{571CF9BA-C50D-7D9D-312D-9CA40599EB93}"/>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41" name="Tekstfelt 1740">
                <a:extLst>
                  <a:ext uri="{FF2B5EF4-FFF2-40B4-BE49-F238E27FC236}">
                    <a16:creationId xmlns:a16="http://schemas.microsoft.com/office/drawing/2014/main" id="{C8F04955-B445-8907-33EB-F1F1DA3C2F8E}"/>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4" name="Gruppe 1643">
              <a:extLst>
                <a:ext uri="{FF2B5EF4-FFF2-40B4-BE49-F238E27FC236}">
                  <a16:creationId xmlns:a16="http://schemas.microsoft.com/office/drawing/2014/main" id="{D0FCE64D-B36F-12D6-BAEE-5BF8EC34B958}"/>
                </a:ext>
              </a:extLst>
            </p:cNvPr>
            <p:cNvGrpSpPr/>
            <p:nvPr/>
          </p:nvGrpSpPr>
          <p:grpSpPr>
            <a:xfrm>
              <a:off x="3380676" y="1113679"/>
              <a:ext cx="368678" cy="4985735"/>
              <a:chOff x="2885868" y="2899782"/>
              <a:chExt cx="368678" cy="4985735"/>
            </a:xfrm>
          </p:grpSpPr>
          <p:grpSp>
            <p:nvGrpSpPr>
              <p:cNvPr id="1727" name="Gruppe 1726">
                <a:extLst>
                  <a:ext uri="{FF2B5EF4-FFF2-40B4-BE49-F238E27FC236}">
                    <a16:creationId xmlns:a16="http://schemas.microsoft.com/office/drawing/2014/main" id="{467EF590-2E08-0DB2-A4F2-E1E790734623}"/>
                  </a:ext>
                </a:extLst>
              </p:cNvPr>
              <p:cNvGrpSpPr/>
              <p:nvPr/>
            </p:nvGrpSpPr>
            <p:grpSpPr>
              <a:xfrm>
                <a:off x="2885868" y="2899782"/>
                <a:ext cx="368678" cy="4985735"/>
                <a:chOff x="3469533" y="3485559"/>
                <a:chExt cx="368678" cy="4985735"/>
              </a:xfrm>
            </p:grpSpPr>
            <p:sp>
              <p:nvSpPr>
                <p:cNvPr id="1729" name="Tekstfelt 1728">
                  <a:extLst>
                    <a:ext uri="{FF2B5EF4-FFF2-40B4-BE49-F238E27FC236}">
                      <a16:creationId xmlns:a16="http://schemas.microsoft.com/office/drawing/2014/main" id="{BBF32E97-E462-5693-A097-F57033153FFA}"/>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30" name="Tekstfelt 1729">
                  <a:extLst>
                    <a:ext uri="{FF2B5EF4-FFF2-40B4-BE49-F238E27FC236}">
                      <a16:creationId xmlns:a16="http://schemas.microsoft.com/office/drawing/2014/main" id="{D2B17818-B25C-CB38-DF28-739619DB430F}"/>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31" name="Tekstfelt 1730">
                  <a:extLst>
                    <a:ext uri="{FF2B5EF4-FFF2-40B4-BE49-F238E27FC236}">
                      <a16:creationId xmlns:a16="http://schemas.microsoft.com/office/drawing/2014/main" id="{BD447862-56AB-5829-A853-B4CA727A8D36}"/>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32" name="Tekstfelt 1731">
                  <a:extLst>
                    <a:ext uri="{FF2B5EF4-FFF2-40B4-BE49-F238E27FC236}">
                      <a16:creationId xmlns:a16="http://schemas.microsoft.com/office/drawing/2014/main" id="{1B77D065-1F6B-5513-0E24-58C88319C2B5}"/>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33" name="Tekstfelt 1732">
                  <a:extLst>
                    <a:ext uri="{FF2B5EF4-FFF2-40B4-BE49-F238E27FC236}">
                      <a16:creationId xmlns:a16="http://schemas.microsoft.com/office/drawing/2014/main" id="{ACF6AD16-B6D6-2E6D-E9A6-39ADCD545F4F}"/>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34" name="Tekstfelt 1733">
                  <a:extLst>
                    <a:ext uri="{FF2B5EF4-FFF2-40B4-BE49-F238E27FC236}">
                      <a16:creationId xmlns:a16="http://schemas.microsoft.com/office/drawing/2014/main" id="{581F9976-7056-CA88-DC32-A9C6FB24721F}"/>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35" name="Tekstfelt 1734">
                  <a:extLst>
                    <a:ext uri="{FF2B5EF4-FFF2-40B4-BE49-F238E27FC236}">
                      <a16:creationId xmlns:a16="http://schemas.microsoft.com/office/drawing/2014/main" id="{371F3159-AA1F-C313-E641-20BA9B93B9B6}"/>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36" name="Tekstfelt 1735">
                  <a:extLst>
                    <a:ext uri="{FF2B5EF4-FFF2-40B4-BE49-F238E27FC236}">
                      <a16:creationId xmlns:a16="http://schemas.microsoft.com/office/drawing/2014/main" id="{3B8C4FF8-186C-92F9-5415-D0CC2E131208}"/>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37" name="Tekstfelt 1736">
                  <a:extLst>
                    <a:ext uri="{FF2B5EF4-FFF2-40B4-BE49-F238E27FC236}">
                      <a16:creationId xmlns:a16="http://schemas.microsoft.com/office/drawing/2014/main" id="{6BECC6F5-8F32-D8B7-6C4D-F4D664B80E56}"/>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38" name="Tekstfelt 1737">
                  <a:extLst>
                    <a:ext uri="{FF2B5EF4-FFF2-40B4-BE49-F238E27FC236}">
                      <a16:creationId xmlns:a16="http://schemas.microsoft.com/office/drawing/2014/main" id="{9D23E913-6C42-1338-EA6D-DC616F340D4F}"/>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39" name="Tekstfelt 1738">
                  <a:extLst>
                    <a:ext uri="{FF2B5EF4-FFF2-40B4-BE49-F238E27FC236}">
                      <a16:creationId xmlns:a16="http://schemas.microsoft.com/office/drawing/2014/main" id="{6C325AFF-E601-3342-DDB4-B2FA1E56A33F}"/>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28" name="Tekstfelt 1727">
                <a:extLst>
                  <a:ext uri="{FF2B5EF4-FFF2-40B4-BE49-F238E27FC236}">
                    <a16:creationId xmlns:a16="http://schemas.microsoft.com/office/drawing/2014/main" id="{6457E313-04FD-508A-F7B8-3360A1480B66}"/>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5" name="Gruppe 1644">
              <a:extLst>
                <a:ext uri="{FF2B5EF4-FFF2-40B4-BE49-F238E27FC236}">
                  <a16:creationId xmlns:a16="http://schemas.microsoft.com/office/drawing/2014/main" id="{28655767-D0F6-7FF0-37F3-5FAD4AABE5D3}"/>
                </a:ext>
              </a:extLst>
            </p:cNvPr>
            <p:cNvGrpSpPr/>
            <p:nvPr/>
          </p:nvGrpSpPr>
          <p:grpSpPr>
            <a:xfrm>
              <a:off x="2937190" y="1122934"/>
              <a:ext cx="368270" cy="4971649"/>
              <a:chOff x="2886987" y="3331213"/>
              <a:chExt cx="368270" cy="4971649"/>
            </a:xfrm>
          </p:grpSpPr>
          <p:grpSp>
            <p:nvGrpSpPr>
              <p:cNvPr id="1714" name="Gruppe 1713">
                <a:extLst>
                  <a:ext uri="{FF2B5EF4-FFF2-40B4-BE49-F238E27FC236}">
                    <a16:creationId xmlns:a16="http://schemas.microsoft.com/office/drawing/2014/main" id="{07A28ABA-D678-3376-AC5E-4FC9D47AADB7}"/>
                  </a:ext>
                </a:extLst>
              </p:cNvPr>
              <p:cNvGrpSpPr/>
              <p:nvPr/>
            </p:nvGrpSpPr>
            <p:grpSpPr>
              <a:xfrm>
                <a:off x="2886987" y="3331213"/>
                <a:ext cx="368270" cy="4971649"/>
                <a:chOff x="3470652" y="3916990"/>
                <a:chExt cx="368270" cy="4971649"/>
              </a:xfrm>
            </p:grpSpPr>
            <p:sp>
              <p:nvSpPr>
                <p:cNvPr id="1716" name="Tekstfelt 1715">
                  <a:extLst>
                    <a:ext uri="{FF2B5EF4-FFF2-40B4-BE49-F238E27FC236}">
                      <a16:creationId xmlns:a16="http://schemas.microsoft.com/office/drawing/2014/main" id="{A4EBC9C0-586D-F8D2-6B6F-FD2B9444DFD1}"/>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17" name="Tekstfelt 1716">
                  <a:extLst>
                    <a:ext uri="{FF2B5EF4-FFF2-40B4-BE49-F238E27FC236}">
                      <a16:creationId xmlns:a16="http://schemas.microsoft.com/office/drawing/2014/main" id="{54FD5E25-4AA9-89D5-0045-3D2F8756BC11}"/>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18" name="Tekstfelt 1717">
                  <a:extLst>
                    <a:ext uri="{FF2B5EF4-FFF2-40B4-BE49-F238E27FC236}">
                      <a16:creationId xmlns:a16="http://schemas.microsoft.com/office/drawing/2014/main" id="{81870D67-2A30-1B4A-7A2B-381CD45F2639}"/>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19" name="Tekstfelt 1718">
                  <a:extLst>
                    <a:ext uri="{FF2B5EF4-FFF2-40B4-BE49-F238E27FC236}">
                      <a16:creationId xmlns:a16="http://schemas.microsoft.com/office/drawing/2014/main" id="{2192F3B4-0E72-EE37-3B18-AEF77BDE25B4}"/>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20" name="Tekstfelt 1719">
                  <a:extLst>
                    <a:ext uri="{FF2B5EF4-FFF2-40B4-BE49-F238E27FC236}">
                      <a16:creationId xmlns:a16="http://schemas.microsoft.com/office/drawing/2014/main" id="{923E9DD2-6447-0236-C113-12BC1827E005}"/>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21" name="Tekstfelt 1720">
                  <a:extLst>
                    <a:ext uri="{FF2B5EF4-FFF2-40B4-BE49-F238E27FC236}">
                      <a16:creationId xmlns:a16="http://schemas.microsoft.com/office/drawing/2014/main" id="{9899B1CD-A008-942A-F86E-F9378DAE747D}"/>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22" name="Tekstfelt 1721">
                  <a:extLst>
                    <a:ext uri="{FF2B5EF4-FFF2-40B4-BE49-F238E27FC236}">
                      <a16:creationId xmlns:a16="http://schemas.microsoft.com/office/drawing/2014/main" id="{90610638-465E-4569-E71F-5B34A957553C}"/>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23" name="Tekstfelt 1722">
                  <a:extLst>
                    <a:ext uri="{FF2B5EF4-FFF2-40B4-BE49-F238E27FC236}">
                      <a16:creationId xmlns:a16="http://schemas.microsoft.com/office/drawing/2014/main" id="{5E4F73DB-CEED-75EC-BD06-F8BDCEBC9EEC}"/>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24" name="Tekstfelt 1723">
                  <a:extLst>
                    <a:ext uri="{FF2B5EF4-FFF2-40B4-BE49-F238E27FC236}">
                      <a16:creationId xmlns:a16="http://schemas.microsoft.com/office/drawing/2014/main" id="{45E229EF-F1D8-A884-97FA-7223464EF39F}"/>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25" name="Tekstfelt 1724">
                  <a:extLst>
                    <a:ext uri="{FF2B5EF4-FFF2-40B4-BE49-F238E27FC236}">
                      <a16:creationId xmlns:a16="http://schemas.microsoft.com/office/drawing/2014/main" id="{6826CA23-FAAB-4E0C-6CD7-F3476BFBF24E}"/>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26" name="Tekstfelt 1725">
                  <a:extLst>
                    <a:ext uri="{FF2B5EF4-FFF2-40B4-BE49-F238E27FC236}">
                      <a16:creationId xmlns:a16="http://schemas.microsoft.com/office/drawing/2014/main" id="{BF38F435-7396-1F0B-B5D0-3F1201001F86}"/>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15" name="Tekstfelt 1714">
                <a:extLst>
                  <a:ext uri="{FF2B5EF4-FFF2-40B4-BE49-F238E27FC236}">
                    <a16:creationId xmlns:a16="http://schemas.microsoft.com/office/drawing/2014/main" id="{732DC927-1509-5B35-4735-3ECD9C02BD0D}"/>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6" name="Gruppe 1645">
              <a:extLst>
                <a:ext uri="{FF2B5EF4-FFF2-40B4-BE49-F238E27FC236}">
                  <a16:creationId xmlns:a16="http://schemas.microsoft.com/office/drawing/2014/main" id="{657D30BE-3227-6CF2-0561-39217520194D}"/>
                </a:ext>
              </a:extLst>
            </p:cNvPr>
            <p:cNvGrpSpPr/>
            <p:nvPr/>
          </p:nvGrpSpPr>
          <p:grpSpPr>
            <a:xfrm>
              <a:off x="2515019" y="1122283"/>
              <a:ext cx="367153" cy="4979236"/>
              <a:chOff x="2888104" y="3762643"/>
              <a:chExt cx="367153" cy="4979236"/>
            </a:xfrm>
          </p:grpSpPr>
          <p:grpSp>
            <p:nvGrpSpPr>
              <p:cNvPr id="1701" name="Gruppe 1700">
                <a:extLst>
                  <a:ext uri="{FF2B5EF4-FFF2-40B4-BE49-F238E27FC236}">
                    <a16:creationId xmlns:a16="http://schemas.microsoft.com/office/drawing/2014/main" id="{08FA97E2-D84C-D8F2-6CDC-57784A26F34E}"/>
                  </a:ext>
                </a:extLst>
              </p:cNvPr>
              <p:cNvGrpSpPr/>
              <p:nvPr/>
            </p:nvGrpSpPr>
            <p:grpSpPr>
              <a:xfrm>
                <a:off x="2888104" y="3762643"/>
                <a:ext cx="367153" cy="4979236"/>
                <a:chOff x="3471769" y="4348420"/>
                <a:chExt cx="367153" cy="4979236"/>
              </a:xfrm>
            </p:grpSpPr>
            <p:sp>
              <p:nvSpPr>
                <p:cNvPr id="1703" name="Tekstfelt 1702">
                  <a:extLst>
                    <a:ext uri="{FF2B5EF4-FFF2-40B4-BE49-F238E27FC236}">
                      <a16:creationId xmlns:a16="http://schemas.microsoft.com/office/drawing/2014/main" id="{9B442E78-D98B-20DF-3F6C-81E98A351849}"/>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04" name="Tekstfelt 1703">
                  <a:extLst>
                    <a:ext uri="{FF2B5EF4-FFF2-40B4-BE49-F238E27FC236}">
                      <a16:creationId xmlns:a16="http://schemas.microsoft.com/office/drawing/2014/main" id="{60798A1D-A5CA-D079-D3BF-49CB32CFD0AC}"/>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05" name="Tekstfelt 1704">
                  <a:extLst>
                    <a:ext uri="{FF2B5EF4-FFF2-40B4-BE49-F238E27FC236}">
                      <a16:creationId xmlns:a16="http://schemas.microsoft.com/office/drawing/2014/main" id="{2A6985F3-725B-50FB-458C-5B64A6D9C09D}"/>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06" name="Tekstfelt 1705">
                  <a:extLst>
                    <a:ext uri="{FF2B5EF4-FFF2-40B4-BE49-F238E27FC236}">
                      <a16:creationId xmlns:a16="http://schemas.microsoft.com/office/drawing/2014/main" id="{2207E3F5-5F21-DA52-105D-E29CA18AA68B}"/>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07" name="Tekstfelt 1706">
                  <a:extLst>
                    <a:ext uri="{FF2B5EF4-FFF2-40B4-BE49-F238E27FC236}">
                      <a16:creationId xmlns:a16="http://schemas.microsoft.com/office/drawing/2014/main" id="{6F8024B7-9FE8-811A-D829-ECE797ADB279}"/>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08" name="Tekstfelt 1707">
                  <a:extLst>
                    <a:ext uri="{FF2B5EF4-FFF2-40B4-BE49-F238E27FC236}">
                      <a16:creationId xmlns:a16="http://schemas.microsoft.com/office/drawing/2014/main" id="{20DA75B7-D90E-77CB-BE31-FE3060834F9D}"/>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709" name="Tekstfelt 1708">
                  <a:extLst>
                    <a:ext uri="{FF2B5EF4-FFF2-40B4-BE49-F238E27FC236}">
                      <a16:creationId xmlns:a16="http://schemas.microsoft.com/office/drawing/2014/main" id="{B2EC0AD7-0AB1-99F1-A449-09945BB9C532}"/>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10" name="Tekstfelt 1709">
                  <a:extLst>
                    <a:ext uri="{FF2B5EF4-FFF2-40B4-BE49-F238E27FC236}">
                      <a16:creationId xmlns:a16="http://schemas.microsoft.com/office/drawing/2014/main" id="{84498967-0E27-38CD-7AA1-CF55C365FA1C}"/>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11" name="Tekstfelt 1710">
                  <a:extLst>
                    <a:ext uri="{FF2B5EF4-FFF2-40B4-BE49-F238E27FC236}">
                      <a16:creationId xmlns:a16="http://schemas.microsoft.com/office/drawing/2014/main" id="{F05F0DA3-B60E-3732-386D-7AE0CC501F9F}"/>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12" name="Tekstfelt 1711">
                  <a:extLst>
                    <a:ext uri="{FF2B5EF4-FFF2-40B4-BE49-F238E27FC236}">
                      <a16:creationId xmlns:a16="http://schemas.microsoft.com/office/drawing/2014/main" id="{5D1BC187-1F5A-0038-8C93-A1F0FBA0FFED}"/>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13" name="Tekstfelt 1712">
                  <a:extLst>
                    <a:ext uri="{FF2B5EF4-FFF2-40B4-BE49-F238E27FC236}">
                      <a16:creationId xmlns:a16="http://schemas.microsoft.com/office/drawing/2014/main" id="{BC459EA7-9E49-F89B-3BD5-C024BED60DD8}"/>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02" name="Tekstfelt 1701">
                <a:extLst>
                  <a:ext uri="{FF2B5EF4-FFF2-40B4-BE49-F238E27FC236}">
                    <a16:creationId xmlns:a16="http://schemas.microsoft.com/office/drawing/2014/main" id="{47A99CC8-FAE9-BF4E-72F7-28ED4D604410}"/>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7" name="Gruppe 1646">
              <a:extLst>
                <a:ext uri="{FF2B5EF4-FFF2-40B4-BE49-F238E27FC236}">
                  <a16:creationId xmlns:a16="http://schemas.microsoft.com/office/drawing/2014/main" id="{FEF1F667-B95E-8B83-C3A5-230EF870C0F5}"/>
                </a:ext>
              </a:extLst>
            </p:cNvPr>
            <p:cNvGrpSpPr/>
            <p:nvPr/>
          </p:nvGrpSpPr>
          <p:grpSpPr>
            <a:xfrm>
              <a:off x="2079105" y="1121316"/>
              <a:ext cx="366035" cy="4982137"/>
              <a:chOff x="2889222" y="4194071"/>
              <a:chExt cx="366035" cy="4982137"/>
            </a:xfrm>
          </p:grpSpPr>
          <p:grpSp>
            <p:nvGrpSpPr>
              <p:cNvPr id="1688" name="Gruppe 1687">
                <a:extLst>
                  <a:ext uri="{FF2B5EF4-FFF2-40B4-BE49-F238E27FC236}">
                    <a16:creationId xmlns:a16="http://schemas.microsoft.com/office/drawing/2014/main" id="{E8A1B6E6-30FB-B204-40A3-D2FE76B6D15F}"/>
                  </a:ext>
                </a:extLst>
              </p:cNvPr>
              <p:cNvGrpSpPr/>
              <p:nvPr/>
            </p:nvGrpSpPr>
            <p:grpSpPr>
              <a:xfrm>
                <a:off x="2889222" y="4194071"/>
                <a:ext cx="366035" cy="4982137"/>
                <a:chOff x="3472887" y="4779848"/>
                <a:chExt cx="366035" cy="4982137"/>
              </a:xfrm>
            </p:grpSpPr>
            <p:sp>
              <p:nvSpPr>
                <p:cNvPr id="1690" name="Tekstfelt 1689">
                  <a:extLst>
                    <a:ext uri="{FF2B5EF4-FFF2-40B4-BE49-F238E27FC236}">
                      <a16:creationId xmlns:a16="http://schemas.microsoft.com/office/drawing/2014/main" id="{12276CD6-21C4-72AE-6788-8204322BB62B}"/>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91" name="Tekstfelt 1690">
                  <a:extLst>
                    <a:ext uri="{FF2B5EF4-FFF2-40B4-BE49-F238E27FC236}">
                      <a16:creationId xmlns:a16="http://schemas.microsoft.com/office/drawing/2014/main" id="{686FADCF-D3FF-8263-35DF-9990697A4D7D}"/>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92" name="Tekstfelt 1691">
                  <a:extLst>
                    <a:ext uri="{FF2B5EF4-FFF2-40B4-BE49-F238E27FC236}">
                      <a16:creationId xmlns:a16="http://schemas.microsoft.com/office/drawing/2014/main" id="{1BDF62C1-BE19-11CF-94BF-43CDFAAC9E9A}"/>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93" name="Tekstfelt 1692">
                  <a:extLst>
                    <a:ext uri="{FF2B5EF4-FFF2-40B4-BE49-F238E27FC236}">
                      <a16:creationId xmlns:a16="http://schemas.microsoft.com/office/drawing/2014/main" id="{E4BF98B4-2687-7E09-A436-A8E6EE209031}"/>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94" name="Tekstfelt 1693">
                  <a:extLst>
                    <a:ext uri="{FF2B5EF4-FFF2-40B4-BE49-F238E27FC236}">
                      <a16:creationId xmlns:a16="http://schemas.microsoft.com/office/drawing/2014/main" id="{86FBCB9B-E4E9-A1CD-A3E1-3D091B43522E}"/>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95" name="Tekstfelt 1694">
                  <a:extLst>
                    <a:ext uri="{FF2B5EF4-FFF2-40B4-BE49-F238E27FC236}">
                      <a16:creationId xmlns:a16="http://schemas.microsoft.com/office/drawing/2014/main" id="{60701241-3411-E41A-0892-FAFC9B479E1D}"/>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96" name="Tekstfelt 1695">
                  <a:extLst>
                    <a:ext uri="{FF2B5EF4-FFF2-40B4-BE49-F238E27FC236}">
                      <a16:creationId xmlns:a16="http://schemas.microsoft.com/office/drawing/2014/main" id="{39C0931B-B5EB-D43F-98B3-E6BE6DFD9E53}"/>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97" name="Tekstfelt 1696">
                  <a:extLst>
                    <a:ext uri="{FF2B5EF4-FFF2-40B4-BE49-F238E27FC236}">
                      <a16:creationId xmlns:a16="http://schemas.microsoft.com/office/drawing/2014/main" id="{A531B4D4-88C0-ABE4-C944-8FBF70CBCA09}"/>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698" name="Tekstfelt 1697">
                  <a:extLst>
                    <a:ext uri="{FF2B5EF4-FFF2-40B4-BE49-F238E27FC236}">
                      <a16:creationId xmlns:a16="http://schemas.microsoft.com/office/drawing/2014/main" id="{11840994-B80B-25B5-D3CB-091C0DC6696E}"/>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699" name="Tekstfelt 1698">
                  <a:extLst>
                    <a:ext uri="{FF2B5EF4-FFF2-40B4-BE49-F238E27FC236}">
                      <a16:creationId xmlns:a16="http://schemas.microsoft.com/office/drawing/2014/main" id="{E7FCF1A5-7E5E-3CAF-3437-40F0497DE2E2}"/>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00" name="Tekstfelt 1699">
                  <a:extLst>
                    <a:ext uri="{FF2B5EF4-FFF2-40B4-BE49-F238E27FC236}">
                      <a16:creationId xmlns:a16="http://schemas.microsoft.com/office/drawing/2014/main" id="{49821E92-C730-C8EE-1F11-AD73E50DC44E}"/>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89" name="Tekstfelt 1688">
                <a:extLst>
                  <a:ext uri="{FF2B5EF4-FFF2-40B4-BE49-F238E27FC236}">
                    <a16:creationId xmlns:a16="http://schemas.microsoft.com/office/drawing/2014/main" id="{B60170C1-4E48-B676-F5C3-43BA46EF5AE1}"/>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8" name="Gruppe 1647">
              <a:extLst>
                <a:ext uri="{FF2B5EF4-FFF2-40B4-BE49-F238E27FC236}">
                  <a16:creationId xmlns:a16="http://schemas.microsoft.com/office/drawing/2014/main" id="{89906846-E813-6682-41E7-D5393C9700BA}"/>
                </a:ext>
              </a:extLst>
            </p:cNvPr>
            <p:cNvGrpSpPr/>
            <p:nvPr/>
          </p:nvGrpSpPr>
          <p:grpSpPr>
            <a:xfrm>
              <a:off x="1644217" y="1117917"/>
              <a:ext cx="361556" cy="4982775"/>
              <a:chOff x="2893701" y="4625501"/>
              <a:chExt cx="361556" cy="4982775"/>
            </a:xfrm>
          </p:grpSpPr>
          <p:grpSp>
            <p:nvGrpSpPr>
              <p:cNvPr id="1675" name="Gruppe 1674">
                <a:extLst>
                  <a:ext uri="{FF2B5EF4-FFF2-40B4-BE49-F238E27FC236}">
                    <a16:creationId xmlns:a16="http://schemas.microsoft.com/office/drawing/2014/main" id="{D8531497-8659-B233-9354-AA9412C42197}"/>
                  </a:ext>
                </a:extLst>
              </p:cNvPr>
              <p:cNvGrpSpPr/>
              <p:nvPr/>
            </p:nvGrpSpPr>
            <p:grpSpPr>
              <a:xfrm>
                <a:off x="2893701" y="4625501"/>
                <a:ext cx="361556" cy="4982775"/>
                <a:chOff x="3477366" y="5211278"/>
                <a:chExt cx="361556" cy="4982775"/>
              </a:xfrm>
            </p:grpSpPr>
            <p:sp>
              <p:nvSpPr>
                <p:cNvPr id="1677" name="Tekstfelt 1676">
                  <a:extLst>
                    <a:ext uri="{FF2B5EF4-FFF2-40B4-BE49-F238E27FC236}">
                      <a16:creationId xmlns:a16="http://schemas.microsoft.com/office/drawing/2014/main" id="{5F0BCF39-22F3-AF1B-0EA2-D40C19D59533}"/>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78" name="Tekstfelt 1677">
                  <a:extLst>
                    <a:ext uri="{FF2B5EF4-FFF2-40B4-BE49-F238E27FC236}">
                      <a16:creationId xmlns:a16="http://schemas.microsoft.com/office/drawing/2014/main" id="{02020FD3-B193-AC10-3798-66CDDDABC3DC}"/>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79" name="Tekstfelt 1678">
                  <a:extLst>
                    <a:ext uri="{FF2B5EF4-FFF2-40B4-BE49-F238E27FC236}">
                      <a16:creationId xmlns:a16="http://schemas.microsoft.com/office/drawing/2014/main" id="{ED15EF6A-FA01-A584-5829-D0CF91B3CDE4}"/>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80" name="Tekstfelt 1679">
                  <a:extLst>
                    <a:ext uri="{FF2B5EF4-FFF2-40B4-BE49-F238E27FC236}">
                      <a16:creationId xmlns:a16="http://schemas.microsoft.com/office/drawing/2014/main" id="{86685253-88FA-E33B-8851-FE5CA6E2FE50}"/>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81" name="Tekstfelt 1680">
                  <a:extLst>
                    <a:ext uri="{FF2B5EF4-FFF2-40B4-BE49-F238E27FC236}">
                      <a16:creationId xmlns:a16="http://schemas.microsoft.com/office/drawing/2014/main" id="{4DC0C456-5128-840B-E8B6-5BAEFBD557A1}"/>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82" name="Tekstfelt 1681">
                  <a:extLst>
                    <a:ext uri="{FF2B5EF4-FFF2-40B4-BE49-F238E27FC236}">
                      <a16:creationId xmlns:a16="http://schemas.microsoft.com/office/drawing/2014/main" id="{3DDD1D91-E68A-2ACE-A4DD-34FA1604BF4E}"/>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83" name="Tekstfelt 1682">
                  <a:extLst>
                    <a:ext uri="{FF2B5EF4-FFF2-40B4-BE49-F238E27FC236}">
                      <a16:creationId xmlns:a16="http://schemas.microsoft.com/office/drawing/2014/main" id="{60020996-DE49-78BE-2265-B365FAC612A2}"/>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84" name="Tekstfelt 1683">
                  <a:extLst>
                    <a:ext uri="{FF2B5EF4-FFF2-40B4-BE49-F238E27FC236}">
                      <a16:creationId xmlns:a16="http://schemas.microsoft.com/office/drawing/2014/main" id="{0363EE3C-4FB5-472B-125E-A78E11DDC84D}"/>
                    </a:ext>
                  </a:extLst>
                </p:cNvPr>
                <p:cNvSpPr txBox="1"/>
                <p:nvPr/>
              </p:nvSpPr>
              <p:spPr>
                <a:xfrm>
                  <a:off x="3487886" y="9978609"/>
                  <a:ext cx="348172" cy="215444"/>
                </a:xfrm>
                <a:prstGeom prst="rect">
                  <a:avLst/>
                </a:prstGeom>
                <a:noFill/>
              </p:spPr>
              <p:txBody>
                <a:bodyPr wrap="none" rtlCol="0">
                  <a:spAutoFit/>
                </a:bodyPr>
                <a:lstStyle/>
                <a:p>
                  <a:r>
                    <a:rPr lang="da-DK" sz="800" dirty="0">
                      <a:solidFill>
                        <a:schemeClr val="bg1"/>
                      </a:solidFill>
                    </a:rPr>
                    <a:t>208</a:t>
                  </a:r>
                </a:p>
              </p:txBody>
            </p:sp>
            <p:sp>
              <p:nvSpPr>
                <p:cNvPr id="1685" name="Tekstfelt 1684">
                  <a:extLst>
                    <a:ext uri="{FF2B5EF4-FFF2-40B4-BE49-F238E27FC236}">
                      <a16:creationId xmlns:a16="http://schemas.microsoft.com/office/drawing/2014/main" id="{802C4147-C2C4-2F97-1C91-E6377C1E5CFF}"/>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686" name="Tekstfelt 1685">
                  <a:extLst>
                    <a:ext uri="{FF2B5EF4-FFF2-40B4-BE49-F238E27FC236}">
                      <a16:creationId xmlns:a16="http://schemas.microsoft.com/office/drawing/2014/main" id="{70F203EC-E066-49CA-885E-A8D6BD8B6148}"/>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687" name="Tekstfelt 1686">
                  <a:extLst>
                    <a:ext uri="{FF2B5EF4-FFF2-40B4-BE49-F238E27FC236}">
                      <a16:creationId xmlns:a16="http://schemas.microsoft.com/office/drawing/2014/main" id="{D6A36D28-9085-FACC-D598-88A7A6EC5F0E}"/>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76" name="Tekstfelt 1675">
                <a:extLst>
                  <a:ext uri="{FF2B5EF4-FFF2-40B4-BE49-F238E27FC236}">
                    <a16:creationId xmlns:a16="http://schemas.microsoft.com/office/drawing/2014/main" id="{A4F4739E-59EC-A17E-B61A-32B4D7AC758C}"/>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9" name="Gruppe 1648">
              <a:extLst>
                <a:ext uri="{FF2B5EF4-FFF2-40B4-BE49-F238E27FC236}">
                  <a16:creationId xmlns:a16="http://schemas.microsoft.com/office/drawing/2014/main" id="{3DFB50CA-E695-79F1-21FC-BADCB522C389}"/>
                </a:ext>
              </a:extLst>
            </p:cNvPr>
            <p:cNvGrpSpPr/>
            <p:nvPr/>
          </p:nvGrpSpPr>
          <p:grpSpPr>
            <a:xfrm>
              <a:off x="1201388" y="1555543"/>
              <a:ext cx="366404" cy="4546655"/>
              <a:chOff x="2895768" y="5488157"/>
              <a:chExt cx="366404" cy="4546655"/>
            </a:xfrm>
          </p:grpSpPr>
          <p:grpSp>
            <p:nvGrpSpPr>
              <p:cNvPr id="1663" name="Gruppe 1662">
                <a:extLst>
                  <a:ext uri="{FF2B5EF4-FFF2-40B4-BE49-F238E27FC236}">
                    <a16:creationId xmlns:a16="http://schemas.microsoft.com/office/drawing/2014/main" id="{FF7F1B29-ECCE-5946-4262-3795AF047A67}"/>
                  </a:ext>
                </a:extLst>
              </p:cNvPr>
              <p:cNvGrpSpPr/>
              <p:nvPr/>
            </p:nvGrpSpPr>
            <p:grpSpPr>
              <a:xfrm>
                <a:off x="2895768" y="5488157"/>
                <a:ext cx="366404" cy="4546655"/>
                <a:chOff x="3479433" y="6073934"/>
                <a:chExt cx="366404" cy="4546655"/>
              </a:xfrm>
            </p:grpSpPr>
            <p:sp>
              <p:nvSpPr>
                <p:cNvPr id="1665" name="Tekstfelt 1664">
                  <a:extLst>
                    <a:ext uri="{FF2B5EF4-FFF2-40B4-BE49-F238E27FC236}">
                      <a16:creationId xmlns:a16="http://schemas.microsoft.com/office/drawing/2014/main" id="{1EF86FE2-9CF6-620C-AE08-86F17C4671DC}"/>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66" name="Tekstfelt 1665">
                  <a:extLst>
                    <a:ext uri="{FF2B5EF4-FFF2-40B4-BE49-F238E27FC236}">
                      <a16:creationId xmlns:a16="http://schemas.microsoft.com/office/drawing/2014/main" id="{DD27F324-8822-08C9-6B78-C02D3A9B5AB9}"/>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67" name="Tekstfelt 1666">
                  <a:extLst>
                    <a:ext uri="{FF2B5EF4-FFF2-40B4-BE49-F238E27FC236}">
                      <a16:creationId xmlns:a16="http://schemas.microsoft.com/office/drawing/2014/main" id="{5271170E-F2AB-680C-49D0-3285A73635D6}"/>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68" name="Tekstfelt 1667">
                  <a:extLst>
                    <a:ext uri="{FF2B5EF4-FFF2-40B4-BE49-F238E27FC236}">
                      <a16:creationId xmlns:a16="http://schemas.microsoft.com/office/drawing/2014/main" id="{A5B15BA0-DBC3-09F3-9B19-40F2B39DEC3D}"/>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69" name="Tekstfelt 1668">
                  <a:extLst>
                    <a:ext uri="{FF2B5EF4-FFF2-40B4-BE49-F238E27FC236}">
                      <a16:creationId xmlns:a16="http://schemas.microsoft.com/office/drawing/2014/main" id="{18917363-7D6C-3608-F5BF-DD42657ADA36}"/>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70" name="Tekstfelt 1669">
                  <a:extLst>
                    <a:ext uri="{FF2B5EF4-FFF2-40B4-BE49-F238E27FC236}">
                      <a16:creationId xmlns:a16="http://schemas.microsoft.com/office/drawing/2014/main" id="{779485E9-0BB0-8471-6125-BFE9EDEBC419}"/>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71" name="Tekstfelt 1670">
                  <a:extLst>
                    <a:ext uri="{FF2B5EF4-FFF2-40B4-BE49-F238E27FC236}">
                      <a16:creationId xmlns:a16="http://schemas.microsoft.com/office/drawing/2014/main" id="{163B1B36-AA21-8E33-5667-5876B6442915}"/>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72" name="Tekstfelt 1671">
                  <a:extLst>
                    <a:ext uri="{FF2B5EF4-FFF2-40B4-BE49-F238E27FC236}">
                      <a16:creationId xmlns:a16="http://schemas.microsoft.com/office/drawing/2014/main" id="{F340B85D-FFE9-D4D4-BE8D-1080992FAFBA}"/>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73" name="Tekstfelt 1672">
                  <a:extLst>
                    <a:ext uri="{FF2B5EF4-FFF2-40B4-BE49-F238E27FC236}">
                      <a16:creationId xmlns:a16="http://schemas.microsoft.com/office/drawing/2014/main" id="{D1A6E114-E9CC-55E2-D5C0-DC019603ABE1}"/>
                    </a:ext>
                  </a:extLst>
                </p:cNvPr>
                <p:cNvSpPr txBox="1"/>
                <p:nvPr/>
              </p:nvSpPr>
              <p:spPr>
                <a:xfrm>
                  <a:off x="3497665" y="10405145"/>
                  <a:ext cx="348172" cy="215444"/>
                </a:xfrm>
                <a:prstGeom prst="rect">
                  <a:avLst/>
                </a:prstGeom>
                <a:noFill/>
              </p:spPr>
              <p:txBody>
                <a:bodyPr wrap="none" rtlCol="0">
                  <a:spAutoFit/>
                </a:bodyPr>
                <a:lstStyle/>
                <a:p>
                  <a:r>
                    <a:rPr lang="da-DK" sz="800" dirty="0">
                      <a:solidFill>
                        <a:schemeClr val="bg1"/>
                      </a:solidFill>
                    </a:rPr>
                    <a:t>207</a:t>
                  </a:r>
                </a:p>
              </p:txBody>
            </p:sp>
            <p:sp>
              <p:nvSpPr>
                <p:cNvPr id="1674" name="Tekstfelt 1673">
                  <a:extLst>
                    <a:ext uri="{FF2B5EF4-FFF2-40B4-BE49-F238E27FC236}">
                      <a16:creationId xmlns:a16="http://schemas.microsoft.com/office/drawing/2014/main" id="{A7BEB6B5-30BA-2913-E9D0-EA9F413832C4}"/>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64" name="Tekstfelt 1663">
                <a:extLst>
                  <a:ext uri="{FF2B5EF4-FFF2-40B4-BE49-F238E27FC236}">
                    <a16:creationId xmlns:a16="http://schemas.microsoft.com/office/drawing/2014/main" id="{AADBA366-6031-F190-A0A3-63CD2846C5C3}"/>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0" name="Gruppe 1649">
              <a:extLst>
                <a:ext uri="{FF2B5EF4-FFF2-40B4-BE49-F238E27FC236}">
                  <a16:creationId xmlns:a16="http://schemas.microsoft.com/office/drawing/2014/main" id="{FCAFB86A-E92F-466F-0FB4-44002A7A1114}"/>
                </a:ext>
              </a:extLst>
            </p:cNvPr>
            <p:cNvGrpSpPr/>
            <p:nvPr/>
          </p:nvGrpSpPr>
          <p:grpSpPr>
            <a:xfrm>
              <a:off x="766885" y="1559382"/>
              <a:ext cx="367013" cy="4544118"/>
              <a:chOff x="2895768" y="5926611"/>
              <a:chExt cx="367013" cy="4544118"/>
            </a:xfrm>
          </p:grpSpPr>
          <p:grpSp>
            <p:nvGrpSpPr>
              <p:cNvPr id="1651" name="Gruppe 1650">
                <a:extLst>
                  <a:ext uri="{FF2B5EF4-FFF2-40B4-BE49-F238E27FC236}">
                    <a16:creationId xmlns:a16="http://schemas.microsoft.com/office/drawing/2014/main" id="{D9BF9EFF-B426-5BDC-AE98-B8112AF393DE}"/>
                  </a:ext>
                </a:extLst>
              </p:cNvPr>
              <p:cNvGrpSpPr/>
              <p:nvPr/>
            </p:nvGrpSpPr>
            <p:grpSpPr>
              <a:xfrm>
                <a:off x="2895768" y="6360069"/>
                <a:ext cx="367013" cy="4110660"/>
                <a:chOff x="3479433" y="6945846"/>
                <a:chExt cx="367013" cy="4110660"/>
              </a:xfrm>
            </p:grpSpPr>
            <p:sp>
              <p:nvSpPr>
                <p:cNvPr id="1653" name="Tekstfelt 1652">
                  <a:extLst>
                    <a:ext uri="{FF2B5EF4-FFF2-40B4-BE49-F238E27FC236}">
                      <a16:creationId xmlns:a16="http://schemas.microsoft.com/office/drawing/2014/main" id="{7A869EE1-55A8-A7FF-FDB0-79FDF5D3E40A}"/>
                    </a:ext>
                  </a:extLst>
                </p:cNvPr>
                <p:cNvSpPr txBox="1"/>
                <p:nvPr/>
              </p:nvSpPr>
              <p:spPr>
                <a:xfrm>
                  <a:off x="3498274" y="10841062"/>
                  <a:ext cx="348172" cy="215444"/>
                </a:xfrm>
                <a:prstGeom prst="rect">
                  <a:avLst/>
                </a:prstGeom>
                <a:noFill/>
              </p:spPr>
              <p:txBody>
                <a:bodyPr wrap="none" rtlCol="0">
                  <a:spAutoFit/>
                </a:bodyPr>
                <a:lstStyle/>
                <a:p>
                  <a:r>
                    <a:rPr lang="da-DK" sz="800" dirty="0">
                      <a:solidFill>
                        <a:schemeClr val="bg1"/>
                      </a:solidFill>
                    </a:rPr>
                    <a:t>206</a:t>
                  </a:r>
                </a:p>
              </p:txBody>
            </p:sp>
            <p:sp>
              <p:nvSpPr>
                <p:cNvPr id="1654" name="Tekstfelt 1653">
                  <a:extLst>
                    <a:ext uri="{FF2B5EF4-FFF2-40B4-BE49-F238E27FC236}">
                      <a16:creationId xmlns:a16="http://schemas.microsoft.com/office/drawing/2014/main" id="{C0654AD8-5519-E000-6D79-7E302FDFF54E}"/>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55" name="Tekstfelt 1654">
                  <a:extLst>
                    <a:ext uri="{FF2B5EF4-FFF2-40B4-BE49-F238E27FC236}">
                      <a16:creationId xmlns:a16="http://schemas.microsoft.com/office/drawing/2014/main" id="{F259E2D2-906C-33BF-72C7-25F7971C817C}"/>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56" name="Tekstfelt 1655">
                  <a:extLst>
                    <a:ext uri="{FF2B5EF4-FFF2-40B4-BE49-F238E27FC236}">
                      <a16:creationId xmlns:a16="http://schemas.microsoft.com/office/drawing/2014/main" id="{607B8157-4C92-A1F9-87F2-2323D77835D0}"/>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57" name="Tekstfelt 1656">
                  <a:extLst>
                    <a:ext uri="{FF2B5EF4-FFF2-40B4-BE49-F238E27FC236}">
                      <a16:creationId xmlns:a16="http://schemas.microsoft.com/office/drawing/2014/main" id="{9CC9124B-158B-C554-6732-B3FCECB69346}"/>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58" name="Tekstfelt 1657">
                  <a:extLst>
                    <a:ext uri="{FF2B5EF4-FFF2-40B4-BE49-F238E27FC236}">
                      <a16:creationId xmlns:a16="http://schemas.microsoft.com/office/drawing/2014/main" id="{FEE0767E-A52D-FBBC-4A28-724FCBB1A39B}"/>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59" name="Tekstfelt 1658">
                  <a:extLst>
                    <a:ext uri="{FF2B5EF4-FFF2-40B4-BE49-F238E27FC236}">
                      <a16:creationId xmlns:a16="http://schemas.microsoft.com/office/drawing/2014/main" id="{1102071F-9D98-5D5B-AE23-0D208C97BD8A}"/>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60" name="Tekstfelt 1659">
                  <a:extLst>
                    <a:ext uri="{FF2B5EF4-FFF2-40B4-BE49-F238E27FC236}">
                      <a16:creationId xmlns:a16="http://schemas.microsoft.com/office/drawing/2014/main" id="{FF4E827F-8EF6-7988-E67E-7E322CDF8D3C}"/>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61" name="Tekstfelt 1660">
                  <a:extLst>
                    <a:ext uri="{FF2B5EF4-FFF2-40B4-BE49-F238E27FC236}">
                      <a16:creationId xmlns:a16="http://schemas.microsoft.com/office/drawing/2014/main" id="{65E50F89-7FE5-B61A-A265-8BB71F31F401}"/>
                    </a:ext>
                  </a:extLst>
                </p:cNvPr>
                <p:cNvSpPr txBox="1"/>
                <p:nvPr/>
              </p:nvSpPr>
              <p:spPr>
                <a:xfrm>
                  <a:off x="3497665" y="10405145"/>
                  <a:ext cx="348172" cy="215444"/>
                </a:xfrm>
                <a:prstGeom prst="rect">
                  <a:avLst/>
                </a:prstGeom>
                <a:noFill/>
              </p:spPr>
              <p:txBody>
                <a:bodyPr wrap="none" rtlCol="0">
                  <a:spAutoFit/>
                </a:bodyPr>
                <a:lstStyle/>
                <a:p>
                  <a:r>
                    <a:rPr lang="da-DK" sz="800" dirty="0"/>
                    <a:t>207</a:t>
                  </a:r>
                </a:p>
              </p:txBody>
            </p:sp>
            <p:sp>
              <p:nvSpPr>
                <p:cNvPr id="1662" name="Tekstfelt 1661">
                  <a:extLst>
                    <a:ext uri="{FF2B5EF4-FFF2-40B4-BE49-F238E27FC236}">
                      <a16:creationId xmlns:a16="http://schemas.microsoft.com/office/drawing/2014/main" id="{2F088E79-EF1A-7EFF-B6A2-07186B728113}"/>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52" name="Tekstfelt 1651">
                <a:extLst>
                  <a:ext uri="{FF2B5EF4-FFF2-40B4-BE49-F238E27FC236}">
                    <a16:creationId xmlns:a16="http://schemas.microsoft.com/office/drawing/2014/main" id="{65226289-939B-6939-5314-287BBA8BC300}"/>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cxnSp>
        <p:nvCxnSpPr>
          <p:cNvPr id="6" name="Lige pilforbindelse 5">
            <a:extLst>
              <a:ext uri="{FF2B5EF4-FFF2-40B4-BE49-F238E27FC236}">
                <a16:creationId xmlns:a16="http://schemas.microsoft.com/office/drawing/2014/main" id="{129FCE22-4DF3-5164-AB54-B410FF747C3B}"/>
              </a:ext>
            </a:extLst>
          </p:cNvPr>
          <p:cNvCxnSpPr>
            <a:cxnSpLocks noChangeAspect="1"/>
          </p:cNvCxnSpPr>
          <p:nvPr/>
        </p:nvCxnSpPr>
        <p:spPr>
          <a:xfrm>
            <a:off x="1153608" y="6081298"/>
            <a:ext cx="252000" cy="212400"/>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pic>
        <p:nvPicPr>
          <p:cNvPr id="1572" name="Billede 1571">
            <a:extLst>
              <a:ext uri="{FF2B5EF4-FFF2-40B4-BE49-F238E27FC236}">
                <a16:creationId xmlns:a16="http://schemas.microsoft.com/office/drawing/2014/main" id="{09E4C83A-279C-C77F-185E-B3272FA96394}"/>
              </a:ext>
            </a:extLst>
          </p:cNvPr>
          <p:cNvPicPr>
            <a:picLocks noChangeAspect="1"/>
          </p:cNvPicPr>
          <p:nvPr/>
        </p:nvPicPr>
        <p:blipFill>
          <a:blip r:embed="rId6"/>
          <a:srcRect l="12802" t="15642" r="10372" b="21670"/>
          <a:stretch/>
        </p:blipFill>
        <p:spPr>
          <a:xfrm rot="5400000">
            <a:off x="6309228" y="847676"/>
            <a:ext cx="3246923" cy="2936222"/>
          </a:xfrm>
          <a:prstGeom prst="rect">
            <a:avLst/>
          </a:prstGeom>
        </p:spPr>
      </p:pic>
      <p:pic>
        <p:nvPicPr>
          <p:cNvPr id="1573" name="Billede 1572" descr="Et billede, der indeholder skærmbillede, Tablet, smartphone&#10;&#10;Automatisk genereret beskrivelse">
            <a:extLst>
              <a:ext uri="{FF2B5EF4-FFF2-40B4-BE49-F238E27FC236}">
                <a16:creationId xmlns:a16="http://schemas.microsoft.com/office/drawing/2014/main" id="{63AED19D-CCC0-6957-B1E3-EF269DFBAE1F}"/>
              </a:ext>
            </a:extLst>
          </p:cNvPr>
          <p:cNvPicPr>
            <a:picLocks noChangeAspect="1"/>
          </p:cNvPicPr>
          <p:nvPr/>
        </p:nvPicPr>
        <p:blipFill>
          <a:blip r:embed="rId7"/>
          <a:stretch>
            <a:fillRect/>
          </a:stretch>
        </p:blipFill>
        <p:spPr>
          <a:xfrm>
            <a:off x="6353607" y="389651"/>
            <a:ext cx="3283192" cy="3753795"/>
          </a:xfrm>
          <a:prstGeom prst="rect">
            <a:avLst/>
          </a:prstGeom>
        </p:spPr>
      </p:pic>
      <p:pic>
        <p:nvPicPr>
          <p:cNvPr id="654" name="Picture 2" descr="Fyldstof, Pen, Fyldepen, Kontor, Skrive">
            <a:extLst>
              <a:ext uri="{FF2B5EF4-FFF2-40B4-BE49-F238E27FC236}">
                <a16:creationId xmlns:a16="http://schemas.microsoft.com/office/drawing/2014/main" id="{5E3C6BE8-04BC-CC4B-A5DD-38BB7699855B}"/>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3046573">
            <a:off x="5335761" y="288171"/>
            <a:ext cx="1536321" cy="1058683"/>
          </a:xfrm>
          <a:prstGeom prst="rect">
            <a:avLst/>
          </a:prstGeom>
          <a:noFill/>
          <a:extLst>
            <a:ext uri="{909E8E84-426E-40DD-AFC4-6F175D3DCCD1}">
              <a14:hiddenFill xmlns:a14="http://schemas.microsoft.com/office/drawing/2010/main">
                <a:solidFill>
                  <a:srgbClr val="FFFFFF"/>
                </a:solidFill>
              </a14:hiddenFill>
            </a:ext>
          </a:extLst>
        </p:spPr>
      </p:pic>
      <p:grpSp>
        <p:nvGrpSpPr>
          <p:cNvPr id="1557" name="Gruppe 1556">
            <a:extLst>
              <a:ext uri="{FF2B5EF4-FFF2-40B4-BE49-F238E27FC236}">
                <a16:creationId xmlns:a16="http://schemas.microsoft.com/office/drawing/2014/main" id="{6C75800E-CC73-192C-2F98-47BB4C584071}"/>
              </a:ext>
            </a:extLst>
          </p:cNvPr>
          <p:cNvGrpSpPr/>
          <p:nvPr/>
        </p:nvGrpSpPr>
        <p:grpSpPr>
          <a:xfrm>
            <a:off x="6573451" y="1108818"/>
            <a:ext cx="844416" cy="525993"/>
            <a:chOff x="5932613" y="2076403"/>
            <a:chExt cx="613954" cy="382432"/>
          </a:xfrm>
        </p:grpSpPr>
        <p:sp>
          <p:nvSpPr>
            <p:cNvPr id="1569" name="Tekstfelt 1568">
              <a:extLst>
                <a:ext uri="{FF2B5EF4-FFF2-40B4-BE49-F238E27FC236}">
                  <a16:creationId xmlns:a16="http://schemas.microsoft.com/office/drawing/2014/main" id="{9EB8E108-7EC3-5B19-68B5-CCC942500918}"/>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91</a:t>
              </a:r>
            </a:p>
          </p:txBody>
        </p:sp>
        <p:sp>
          <p:nvSpPr>
            <p:cNvPr id="1570" name="Tekstfelt 1569">
              <a:extLst>
                <a:ext uri="{FF2B5EF4-FFF2-40B4-BE49-F238E27FC236}">
                  <a16:creationId xmlns:a16="http://schemas.microsoft.com/office/drawing/2014/main" id="{6F76F676-3B0B-EB6A-A059-4BB5B4747A72}"/>
                </a:ext>
              </a:extLst>
            </p:cNvPr>
            <p:cNvSpPr txBox="1"/>
            <p:nvPr/>
          </p:nvSpPr>
          <p:spPr>
            <a:xfrm>
              <a:off x="6152081" y="2117747"/>
              <a:ext cx="394486" cy="335661"/>
            </a:xfrm>
            <a:prstGeom prst="rect">
              <a:avLst/>
            </a:prstGeom>
            <a:noFill/>
            <a:scene3d>
              <a:camera prst="orthographicFront"/>
              <a:lightRig rig="threePt" dir="t"/>
            </a:scene3d>
            <a:sp3d>
              <a:bevelT h="38100"/>
            </a:sp3d>
          </p:spPr>
          <p:txBody>
            <a:bodyPr wrap="square" rtlCol="0">
              <a:spAutoFit/>
            </a:bodyPr>
            <a:lstStyle/>
            <a:p>
              <a:r>
                <a:rPr lang="da-DK" sz="2400" dirty="0"/>
                <a:t>Pa</a:t>
              </a:r>
            </a:p>
          </p:txBody>
        </p:sp>
        <p:sp>
          <p:nvSpPr>
            <p:cNvPr id="1571" name="Tekstfelt 1570">
              <a:extLst>
                <a:ext uri="{FF2B5EF4-FFF2-40B4-BE49-F238E27FC236}">
                  <a16:creationId xmlns:a16="http://schemas.microsoft.com/office/drawing/2014/main" id="{A76088F3-9780-0E07-63B2-141F9541A4C5}"/>
                </a:ext>
              </a:extLst>
            </p:cNvPr>
            <p:cNvSpPr txBox="1"/>
            <p:nvPr/>
          </p:nvSpPr>
          <p:spPr>
            <a:xfrm>
              <a:off x="5932613" y="2076403"/>
              <a:ext cx="353220" cy="223776"/>
            </a:xfrm>
            <a:prstGeom prst="rect">
              <a:avLst/>
            </a:prstGeom>
            <a:noFill/>
          </p:spPr>
          <p:txBody>
            <a:bodyPr wrap="square" rtlCol="0">
              <a:spAutoFit/>
            </a:bodyPr>
            <a:lstStyle/>
            <a:p>
              <a:r>
                <a:rPr lang="da-DK" sz="1400" dirty="0"/>
                <a:t>224</a:t>
              </a:r>
            </a:p>
          </p:txBody>
        </p:sp>
      </p:grpSp>
      <p:grpSp>
        <p:nvGrpSpPr>
          <p:cNvPr id="1559" name="Gruppe 1558">
            <a:extLst>
              <a:ext uri="{FF2B5EF4-FFF2-40B4-BE49-F238E27FC236}">
                <a16:creationId xmlns:a16="http://schemas.microsoft.com/office/drawing/2014/main" id="{6485C84C-DEC6-4A10-01E6-0B15C82B8601}"/>
              </a:ext>
            </a:extLst>
          </p:cNvPr>
          <p:cNvGrpSpPr/>
          <p:nvPr/>
        </p:nvGrpSpPr>
        <p:grpSpPr>
          <a:xfrm>
            <a:off x="7489386" y="1106334"/>
            <a:ext cx="843619" cy="525993"/>
            <a:chOff x="5902163" y="2076403"/>
            <a:chExt cx="613375" cy="382432"/>
          </a:xfrm>
        </p:grpSpPr>
        <p:sp>
          <p:nvSpPr>
            <p:cNvPr id="1566" name="Tekstfelt 1565">
              <a:extLst>
                <a:ext uri="{FF2B5EF4-FFF2-40B4-BE49-F238E27FC236}">
                  <a16:creationId xmlns:a16="http://schemas.microsoft.com/office/drawing/2014/main" id="{56A7CD14-DC9C-59F8-4AA4-D690AFF20CEA}"/>
                </a:ext>
              </a:extLst>
            </p:cNvPr>
            <p:cNvSpPr txBox="1"/>
            <p:nvPr/>
          </p:nvSpPr>
          <p:spPr>
            <a:xfrm>
              <a:off x="594196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89</a:t>
              </a:r>
            </a:p>
          </p:txBody>
        </p:sp>
        <p:sp>
          <p:nvSpPr>
            <p:cNvPr id="1567" name="Tekstfelt 1566">
              <a:extLst>
                <a:ext uri="{FF2B5EF4-FFF2-40B4-BE49-F238E27FC236}">
                  <a16:creationId xmlns:a16="http://schemas.microsoft.com/office/drawing/2014/main" id="{CD44C288-7F7A-59C0-0598-BA4067294683}"/>
                </a:ext>
              </a:extLst>
            </p:cNvPr>
            <p:cNvSpPr txBox="1"/>
            <p:nvPr/>
          </p:nvSpPr>
          <p:spPr>
            <a:xfrm>
              <a:off x="6126706" y="2117747"/>
              <a:ext cx="388832" cy="335661"/>
            </a:xfrm>
            <a:prstGeom prst="rect">
              <a:avLst/>
            </a:prstGeom>
            <a:noFill/>
            <a:scene3d>
              <a:camera prst="orthographicFront"/>
              <a:lightRig rig="threePt" dir="t"/>
            </a:scene3d>
            <a:sp3d>
              <a:bevelT h="38100"/>
            </a:sp3d>
          </p:spPr>
          <p:txBody>
            <a:bodyPr wrap="square" rtlCol="0">
              <a:spAutoFit/>
            </a:bodyPr>
            <a:lstStyle/>
            <a:p>
              <a:r>
                <a:rPr lang="da-DK" sz="2400" dirty="0"/>
                <a:t>Ac</a:t>
              </a:r>
            </a:p>
          </p:txBody>
        </p:sp>
        <p:sp>
          <p:nvSpPr>
            <p:cNvPr id="1568" name="Tekstfelt 1567">
              <a:extLst>
                <a:ext uri="{FF2B5EF4-FFF2-40B4-BE49-F238E27FC236}">
                  <a16:creationId xmlns:a16="http://schemas.microsoft.com/office/drawing/2014/main" id="{C88ED6D4-816D-08D2-86A8-FE72D2F6A592}"/>
                </a:ext>
              </a:extLst>
            </p:cNvPr>
            <p:cNvSpPr txBox="1"/>
            <p:nvPr/>
          </p:nvSpPr>
          <p:spPr>
            <a:xfrm>
              <a:off x="5902163" y="2076403"/>
              <a:ext cx="353220" cy="223776"/>
            </a:xfrm>
            <a:prstGeom prst="rect">
              <a:avLst/>
            </a:prstGeom>
            <a:noFill/>
          </p:spPr>
          <p:txBody>
            <a:bodyPr wrap="square" rtlCol="0">
              <a:spAutoFit/>
            </a:bodyPr>
            <a:lstStyle/>
            <a:p>
              <a:r>
                <a:rPr lang="da-DK" sz="1400" dirty="0"/>
                <a:t>220</a:t>
              </a:r>
            </a:p>
          </p:txBody>
        </p:sp>
      </p:grpSp>
      <p:cxnSp>
        <p:nvCxnSpPr>
          <p:cNvPr id="1558" name="Lige pilforbindelse 1557">
            <a:extLst>
              <a:ext uri="{FF2B5EF4-FFF2-40B4-BE49-F238E27FC236}">
                <a16:creationId xmlns:a16="http://schemas.microsoft.com/office/drawing/2014/main" id="{95E25BD3-9686-1A23-4D1A-ED88605A839E}"/>
              </a:ext>
            </a:extLst>
          </p:cNvPr>
          <p:cNvCxnSpPr/>
          <p:nvPr/>
        </p:nvCxnSpPr>
        <p:spPr>
          <a:xfrm>
            <a:off x="7333391" y="1387847"/>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cxnSp>
        <p:nvCxnSpPr>
          <p:cNvPr id="1560" name="Lige pilforbindelse 1559">
            <a:extLst>
              <a:ext uri="{FF2B5EF4-FFF2-40B4-BE49-F238E27FC236}">
                <a16:creationId xmlns:a16="http://schemas.microsoft.com/office/drawing/2014/main" id="{5A4C9AF8-DBE6-87DE-C426-8F130D11729E}"/>
              </a:ext>
            </a:extLst>
          </p:cNvPr>
          <p:cNvCxnSpPr/>
          <p:nvPr/>
        </p:nvCxnSpPr>
        <p:spPr>
          <a:xfrm>
            <a:off x="8253383" y="1389101"/>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cxnSp>
        <p:nvCxnSpPr>
          <p:cNvPr id="1561" name="Lige pilforbindelse 1560">
            <a:extLst>
              <a:ext uri="{FF2B5EF4-FFF2-40B4-BE49-F238E27FC236}">
                <a16:creationId xmlns:a16="http://schemas.microsoft.com/office/drawing/2014/main" id="{C16E82C5-572B-D73C-5616-CE46E56FDECF}"/>
              </a:ext>
            </a:extLst>
          </p:cNvPr>
          <p:cNvCxnSpPr/>
          <p:nvPr/>
        </p:nvCxnSpPr>
        <p:spPr>
          <a:xfrm>
            <a:off x="9085281" y="1394697"/>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2" name="Gruppe 1561">
            <a:extLst>
              <a:ext uri="{FF2B5EF4-FFF2-40B4-BE49-F238E27FC236}">
                <a16:creationId xmlns:a16="http://schemas.microsoft.com/office/drawing/2014/main" id="{8C2F6650-7CA0-CC23-533F-AEFCE5D382EE}"/>
              </a:ext>
            </a:extLst>
          </p:cNvPr>
          <p:cNvGrpSpPr/>
          <p:nvPr/>
        </p:nvGrpSpPr>
        <p:grpSpPr>
          <a:xfrm>
            <a:off x="8319839" y="1110224"/>
            <a:ext cx="848942" cy="525993"/>
            <a:chOff x="5886938" y="2076403"/>
            <a:chExt cx="617245" cy="382432"/>
          </a:xfrm>
        </p:grpSpPr>
        <p:sp>
          <p:nvSpPr>
            <p:cNvPr id="1563" name="Tekstfelt 1562">
              <a:extLst>
                <a:ext uri="{FF2B5EF4-FFF2-40B4-BE49-F238E27FC236}">
                  <a16:creationId xmlns:a16="http://schemas.microsoft.com/office/drawing/2014/main" id="{9357CC0B-2773-45E5-C39A-69C0E8A4131B}"/>
                </a:ext>
              </a:extLst>
            </p:cNvPr>
            <p:cNvSpPr txBox="1"/>
            <p:nvPr/>
          </p:nvSpPr>
          <p:spPr>
            <a:xfrm>
              <a:off x="5926738"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87</a:t>
              </a:r>
            </a:p>
          </p:txBody>
        </p:sp>
        <p:sp>
          <p:nvSpPr>
            <p:cNvPr id="1564" name="Tekstfelt 1563">
              <a:extLst>
                <a:ext uri="{FF2B5EF4-FFF2-40B4-BE49-F238E27FC236}">
                  <a16:creationId xmlns:a16="http://schemas.microsoft.com/office/drawing/2014/main" id="{7F9CFD52-A802-0F79-5DF8-6A5E7DF6DACE}"/>
                </a:ext>
              </a:extLst>
            </p:cNvPr>
            <p:cNvSpPr txBox="1"/>
            <p:nvPr/>
          </p:nvSpPr>
          <p:spPr>
            <a:xfrm>
              <a:off x="6141931" y="2117747"/>
              <a:ext cx="362252" cy="335661"/>
            </a:xfrm>
            <a:prstGeom prst="rect">
              <a:avLst/>
            </a:prstGeom>
            <a:noFill/>
            <a:scene3d>
              <a:camera prst="orthographicFront"/>
              <a:lightRig rig="threePt" dir="t"/>
            </a:scene3d>
            <a:sp3d>
              <a:bevelT h="38100"/>
            </a:sp3d>
          </p:spPr>
          <p:txBody>
            <a:bodyPr wrap="square" rtlCol="0">
              <a:spAutoFit/>
            </a:bodyPr>
            <a:lstStyle/>
            <a:p>
              <a:r>
                <a:rPr lang="da-DK" sz="2400" dirty="0"/>
                <a:t>Fr</a:t>
              </a:r>
            </a:p>
          </p:txBody>
        </p:sp>
        <p:sp>
          <p:nvSpPr>
            <p:cNvPr id="1565" name="Tekstfelt 1564">
              <a:extLst>
                <a:ext uri="{FF2B5EF4-FFF2-40B4-BE49-F238E27FC236}">
                  <a16:creationId xmlns:a16="http://schemas.microsoft.com/office/drawing/2014/main" id="{49C11912-0820-6E03-FA47-C5AB2B225108}"/>
                </a:ext>
              </a:extLst>
            </p:cNvPr>
            <p:cNvSpPr txBox="1"/>
            <p:nvPr/>
          </p:nvSpPr>
          <p:spPr>
            <a:xfrm>
              <a:off x="5886938" y="2076403"/>
              <a:ext cx="353220" cy="223776"/>
            </a:xfrm>
            <a:prstGeom prst="rect">
              <a:avLst/>
            </a:prstGeom>
            <a:noFill/>
          </p:spPr>
          <p:txBody>
            <a:bodyPr wrap="square" rtlCol="0">
              <a:spAutoFit/>
            </a:bodyPr>
            <a:lstStyle/>
            <a:p>
              <a:r>
                <a:rPr lang="da-DK" sz="1400" dirty="0"/>
                <a:t>216</a:t>
              </a:r>
            </a:p>
          </p:txBody>
        </p:sp>
      </p:grpSp>
      <p:grpSp>
        <p:nvGrpSpPr>
          <p:cNvPr id="1539" name="Gruppe 1538">
            <a:extLst>
              <a:ext uri="{FF2B5EF4-FFF2-40B4-BE49-F238E27FC236}">
                <a16:creationId xmlns:a16="http://schemas.microsoft.com/office/drawing/2014/main" id="{55CD4215-B12C-14E5-EBB4-8ECC2D9292C6}"/>
              </a:ext>
            </a:extLst>
          </p:cNvPr>
          <p:cNvGrpSpPr/>
          <p:nvPr/>
        </p:nvGrpSpPr>
        <p:grpSpPr>
          <a:xfrm>
            <a:off x="6574855" y="1814883"/>
            <a:ext cx="811796" cy="525993"/>
            <a:chOff x="5932613" y="2076403"/>
            <a:chExt cx="590237" cy="382432"/>
          </a:xfrm>
        </p:grpSpPr>
        <p:sp>
          <p:nvSpPr>
            <p:cNvPr id="1554" name="Tekstfelt 1553">
              <a:extLst>
                <a:ext uri="{FF2B5EF4-FFF2-40B4-BE49-F238E27FC236}">
                  <a16:creationId xmlns:a16="http://schemas.microsoft.com/office/drawing/2014/main" id="{43DF2DFF-E671-E383-C20B-1FE845700CA1}"/>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85</a:t>
              </a:r>
            </a:p>
          </p:txBody>
        </p:sp>
        <p:sp>
          <p:nvSpPr>
            <p:cNvPr id="1555" name="Tekstfelt 1554">
              <a:extLst>
                <a:ext uri="{FF2B5EF4-FFF2-40B4-BE49-F238E27FC236}">
                  <a16:creationId xmlns:a16="http://schemas.microsoft.com/office/drawing/2014/main" id="{54499028-D03D-2F8D-17F6-2F3D545D3EF9}"/>
                </a:ext>
              </a:extLst>
            </p:cNvPr>
            <p:cNvSpPr txBox="1"/>
            <p:nvPr/>
          </p:nvSpPr>
          <p:spPr>
            <a:xfrm>
              <a:off x="6157156" y="2117747"/>
              <a:ext cx="365694" cy="335661"/>
            </a:xfrm>
            <a:prstGeom prst="rect">
              <a:avLst/>
            </a:prstGeom>
            <a:noFill/>
            <a:scene3d>
              <a:camera prst="orthographicFront"/>
              <a:lightRig rig="threePt" dir="t"/>
            </a:scene3d>
            <a:sp3d>
              <a:bevelT h="38100"/>
            </a:sp3d>
          </p:spPr>
          <p:txBody>
            <a:bodyPr wrap="square" rtlCol="0">
              <a:spAutoFit/>
            </a:bodyPr>
            <a:lstStyle/>
            <a:p>
              <a:r>
                <a:rPr lang="da-DK" sz="2400" dirty="0"/>
                <a:t>At</a:t>
              </a:r>
            </a:p>
          </p:txBody>
        </p:sp>
        <p:sp>
          <p:nvSpPr>
            <p:cNvPr id="1556" name="Tekstfelt 1555">
              <a:extLst>
                <a:ext uri="{FF2B5EF4-FFF2-40B4-BE49-F238E27FC236}">
                  <a16:creationId xmlns:a16="http://schemas.microsoft.com/office/drawing/2014/main" id="{FA931B36-9664-3A61-80E1-38E5FAA5B181}"/>
                </a:ext>
              </a:extLst>
            </p:cNvPr>
            <p:cNvSpPr txBox="1"/>
            <p:nvPr/>
          </p:nvSpPr>
          <p:spPr>
            <a:xfrm>
              <a:off x="5932613" y="2076403"/>
              <a:ext cx="353220" cy="223776"/>
            </a:xfrm>
            <a:prstGeom prst="rect">
              <a:avLst/>
            </a:prstGeom>
            <a:noFill/>
          </p:spPr>
          <p:txBody>
            <a:bodyPr wrap="square" rtlCol="0">
              <a:spAutoFit/>
            </a:bodyPr>
            <a:lstStyle/>
            <a:p>
              <a:r>
                <a:rPr lang="da-DK" sz="1400" dirty="0"/>
                <a:t>212</a:t>
              </a:r>
            </a:p>
          </p:txBody>
        </p:sp>
      </p:grpSp>
      <p:cxnSp>
        <p:nvCxnSpPr>
          <p:cNvPr id="1541" name="Lige pilforbindelse 1540">
            <a:extLst>
              <a:ext uri="{FF2B5EF4-FFF2-40B4-BE49-F238E27FC236}">
                <a16:creationId xmlns:a16="http://schemas.microsoft.com/office/drawing/2014/main" id="{41B7B43A-A6A6-A9DE-FED4-A8DC79188402}"/>
              </a:ext>
            </a:extLst>
          </p:cNvPr>
          <p:cNvCxnSpPr/>
          <p:nvPr/>
        </p:nvCxnSpPr>
        <p:spPr>
          <a:xfrm>
            <a:off x="7334798" y="2093912"/>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42" name="Gruppe 1541">
            <a:extLst>
              <a:ext uri="{FF2B5EF4-FFF2-40B4-BE49-F238E27FC236}">
                <a16:creationId xmlns:a16="http://schemas.microsoft.com/office/drawing/2014/main" id="{E313F443-2515-5957-C010-3B51749FA159}"/>
              </a:ext>
            </a:extLst>
          </p:cNvPr>
          <p:cNvGrpSpPr/>
          <p:nvPr/>
        </p:nvGrpSpPr>
        <p:grpSpPr>
          <a:xfrm>
            <a:off x="7532671" y="1812399"/>
            <a:ext cx="743760" cy="525993"/>
            <a:chOff x="5932613" y="2076403"/>
            <a:chExt cx="540770" cy="382432"/>
          </a:xfrm>
        </p:grpSpPr>
        <p:sp>
          <p:nvSpPr>
            <p:cNvPr id="1551" name="Tekstfelt 1550">
              <a:extLst>
                <a:ext uri="{FF2B5EF4-FFF2-40B4-BE49-F238E27FC236}">
                  <a16:creationId xmlns:a16="http://schemas.microsoft.com/office/drawing/2014/main" id="{21A494D8-4EC9-BBBB-7DBC-D5138D8BB543}"/>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83</a:t>
              </a:r>
            </a:p>
          </p:txBody>
        </p:sp>
        <p:sp>
          <p:nvSpPr>
            <p:cNvPr id="1552" name="Tekstfelt 1551">
              <a:extLst>
                <a:ext uri="{FF2B5EF4-FFF2-40B4-BE49-F238E27FC236}">
                  <a16:creationId xmlns:a16="http://schemas.microsoft.com/office/drawing/2014/main" id="{D533FFF8-FA23-5573-FD75-3A6EC0980671}"/>
                </a:ext>
              </a:extLst>
            </p:cNvPr>
            <p:cNvSpPr txBox="1"/>
            <p:nvPr/>
          </p:nvSpPr>
          <p:spPr>
            <a:xfrm>
              <a:off x="6152081" y="2117747"/>
              <a:ext cx="321302" cy="335661"/>
            </a:xfrm>
            <a:prstGeom prst="rect">
              <a:avLst/>
            </a:prstGeom>
            <a:noFill/>
            <a:scene3d>
              <a:camera prst="orthographicFront"/>
              <a:lightRig rig="threePt" dir="t"/>
            </a:scene3d>
            <a:sp3d>
              <a:bevelT h="38100"/>
            </a:sp3d>
          </p:spPr>
          <p:txBody>
            <a:bodyPr wrap="square" rtlCol="0">
              <a:spAutoFit/>
            </a:bodyPr>
            <a:lstStyle/>
            <a:p>
              <a:r>
                <a:rPr lang="da-DK" sz="2400" dirty="0"/>
                <a:t>Bi</a:t>
              </a:r>
            </a:p>
          </p:txBody>
        </p:sp>
        <p:sp>
          <p:nvSpPr>
            <p:cNvPr id="1553" name="Tekstfelt 1552">
              <a:extLst>
                <a:ext uri="{FF2B5EF4-FFF2-40B4-BE49-F238E27FC236}">
                  <a16:creationId xmlns:a16="http://schemas.microsoft.com/office/drawing/2014/main" id="{4A711BC5-EE8B-8DC4-A173-E3218D6C91CF}"/>
                </a:ext>
              </a:extLst>
            </p:cNvPr>
            <p:cNvSpPr txBox="1"/>
            <p:nvPr/>
          </p:nvSpPr>
          <p:spPr>
            <a:xfrm>
              <a:off x="5932613" y="2076403"/>
              <a:ext cx="353220" cy="223776"/>
            </a:xfrm>
            <a:prstGeom prst="rect">
              <a:avLst/>
            </a:prstGeom>
            <a:noFill/>
          </p:spPr>
          <p:txBody>
            <a:bodyPr wrap="square" rtlCol="0">
              <a:spAutoFit/>
            </a:bodyPr>
            <a:lstStyle/>
            <a:p>
              <a:r>
                <a:rPr lang="da-DK" sz="1400" dirty="0"/>
                <a:t>208</a:t>
              </a:r>
            </a:p>
          </p:txBody>
        </p:sp>
      </p:grpSp>
      <p:cxnSp>
        <p:nvCxnSpPr>
          <p:cNvPr id="1543" name="Lige pilforbindelse 1542">
            <a:extLst>
              <a:ext uri="{FF2B5EF4-FFF2-40B4-BE49-F238E27FC236}">
                <a16:creationId xmlns:a16="http://schemas.microsoft.com/office/drawing/2014/main" id="{7AF5AADF-0133-A2D2-BB81-0EC90734961A}"/>
              </a:ext>
            </a:extLst>
          </p:cNvPr>
          <p:cNvCxnSpPr/>
          <p:nvPr/>
        </p:nvCxnSpPr>
        <p:spPr>
          <a:xfrm>
            <a:off x="8254790" y="2095166"/>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46" name="Gruppe 1545">
            <a:extLst>
              <a:ext uri="{FF2B5EF4-FFF2-40B4-BE49-F238E27FC236}">
                <a16:creationId xmlns:a16="http://schemas.microsoft.com/office/drawing/2014/main" id="{C06481F4-E052-692F-87AD-72B5008E8D1E}"/>
              </a:ext>
            </a:extLst>
          </p:cNvPr>
          <p:cNvGrpSpPr/>
          <p:nvPr/>
        </p:nvGrpSpPr>
        <p:grpSpPr>
          <a:xfrm>
            <a:off x="8384058" y="1816289"/>
            <a:ext cx="940145" cy="525993"/>
            <a:chOff x="5932613" y="2076403"/>
            <a:chExt cx="683557" cy="382432"/>
          </a:xfrm>
        </p:grpSpPr>
        <p:sp>
          <p:nvSpPr>
            <p:cNvPr id="1547" name="Tekstfelt 1546">
              <a:extLst>
                <a:ext uri="{FF2B5EF4-FFF2-40B4-BE49-F238E27FC236}">
                  <a16:creationId xmlns:a16="http://schemas.microsoft.com/office/drawing/2014/main" id="{FBF034CC-9872-02EE-125E-073EA6A825CF}"/>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82</a:t>
              </a:r>
            </a:p>
          </p:txBody>
        </p:sp>
        <p:sp>
          <p:nvSpPr>
            <p:cNvPr id="1548" name="Tekstfelt 1547">
              <a:extLst>
                <a:ext uri="{FF2B5EF4-FFF2-40B4-BE49-F238E27FC236}">
                  <a16:creationId xmlns:a16="http://schemas.microsoft.com/office/drawing/2014/main" id="{5F62390C-8C67-7274-8686-9F9A8652EFB9}"/>
                </a:ext>
              </a:extLst>
            </p:cNvPr>
            <p:cNvSpPr txBox="1"/>
            <p:nvPr/>
          </p:nvSpPr>
          <p:spPr>
            <a:xfrm>
              <a:off x="6177456" y="2117747"/>
              <a:ext cx="438714" cy="335661"/>
            </a:xfrm>
            <a:prstGeom prst="rect">
              <a:avLst/>
            </a:prstGeom>
            <a:noFill/>
            <a:scene3d>
              <a:camera prst="orthographicFront"/>
              <a:lightRig rig="threePt" dir="t"/>
            </a:scene3d>
            <a:sp3d>
              <a:bevelT h="38100"/>
            </a:sp3d>
          </p:spPr>
          <p:txBody>
            <a:bodyPr wrap="square" rtlCol="0">
              <a:spAutoFit/>
            </a:bodyPr>
            <a:lstStyle/>
            <a:p>
              <a:r>
                <a:rPr lang="da-DK" sz="2400" dirty="0" err="1"/>
                <a:t>Pb</a:t>
              </a:r>
              <a:endParaRPr lang="da-DK" sz="2400" dirty="0"/>
            </a:p>
          </p:txBody>
        </p:sp>
        <p:sp>
          <p:nvSpPr>
            <p:cNvPr id="1549" name="Tekstfelt 1548">
              <a:extLst>
                <a:ext uri="{FF2B5EF4-FFF2-40B4-BE49-F238E27FC236}">
                  <a16:creationId xmlns:a16="http://schemas.microsoft.com/office/drawing/2014/main" id="{9D1E45CC-23BC-A591-1F86-915B27812D46}"/>
                </a:ext>
              </a:extLst>
            </p:cNvPr>
            <p:cNvSpPr txBox="1"/>
            <p:nvPr/>
          </p:nvSpPr>
          <p:spPr>
            <a:xfrm>
              <a:off x="5932613" y="2076403"/>
              <a:ext cx="353220" cy="223776"/>
            </a:xfrm>
            <a:prstGeom prst="rect">
              <a:avLst/>
            </a:prstGeom>
            <a:noFill/>
          </p:spPr>
          <p:txBody>
            <a:bodyPr wrap="square" rtlCol="0">
              <a:spAutoFit/>
            </a:bodyPr>
            <a:lstStyle/>
            <a:p>
              <a:r>
                <a:rPr lang="da-DK" sz="1400" dirty="0"/>
                <a:t>208</a:t>
              </a:r>
            </a:p>
          </p:txBody>
        </p:sp>
      </p:grpSp>
      <p:cxnSp>
        <p:nvCxnSpPr>
          <p:cNvPr id="2550" name="Lige pilforbindelse 2549">
            <a:extLst>
              <a:ext uri="{FF2B5EF4-FFF2-40B4-BE49-F238E27FC236}">
                <a16:creationId xmlns:a16="http://schemas.microsoft.com/office/drawing/2014/main" id="{77E54CA0-3FC2-1292-7B89-7061A0CBEEFB}"/>
              </a:ext>
            </a:extLst>
          </p:cNvPr>
          <p:cNvCxnSpPr>
            <a:cxnSpLocks/>
          </p:cNvCxnSpPr>
          <p:nvPr/>
        </p:nvCxnSpPr>
        <p:spPr>
          <a:xfrm flipH="1">
            <a:off x="3745423" y="2634136"/>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2551" name="Lige pilforbindelse 2550">
            <a:extLst>
              <a:ext uri="{FF2B5EF4-FFF2-40B4-BE49-F238E27FC236}">
                <a16:creationId xmlns:a16="http://schemas.microsoft.com/office/drawing/2014/main" id="{2C765B35-A2FA-CA01-F16D-6A72F24C1D71}"/>
              </a:ext>
            </a:extLst>
          </p:cNvPr>
          <p:cNvCxnSpPr>
            <a:cxnSpLocks/>
          </p:cNvCxnSpPr>
          <p:nvPr/>
        </p:nvCxnSpPr>
        <p:spPr>
          <a:xfrm flipH="1">
            <a:off x="2889489" y="3496713"/>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2552" name="Lige pilforbindelse 2551">
            <a:extLst>
              <a:ext uri="{FF2B5EF4-FFF2-40B4-BE49-F238E27FC236}">
                <a16:creationId xmlns:a16="http://schemas.microsoft.com/office/drawing/2014/main" id="{6F5503D2-2E28-8F32-A2FB-9429CB0C40CA}"/>
              </a:ext>
            </a:extLst>
          </p:cNvPr>
          <p:cNvCxnSpPr>
            <a:cxnSpLocks/>
          </p:cNvCxnSpPr>
          <p:nvPr/>
        </p:nvCxnSpPr>
        <p:spPr>
          <a:xfrm flipH="1">
            <a:off x="2019528" y="4385603"/>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2553" name="Lige pilforbindelse 2552">
            <a:extLst>
              <a:ext uri="{FF2B5EF4-FFF2-40B4-BE49-F238E27FC236}">
                <a16:creationId xmlns:a16="http://schemas.microsoft.com/office/drawing/2014/main" id="{CA003955-8916-002E-8C99-193C7744BD7F}"/>
              </a:ext>
            </a:extLst>
          </p:cNvPr>
          <p:cNvCxnSpPr>
            <a:cxnSpLocks/>
          </p:cNvCxnSpPr>
          <p:nvPr/>
        </p:nvCxnSpPr>
        <p:spPr>
          <a:xfrm flipH="1">
            <a:off x="1148505" y="5261372"/>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sp>
        <p:nvSpPr>
          <p:cNvPr id="3" name="Afrundet rektangel 2">
            <a:hlinkClick r:id="rId9" action="ppaction://hlinksldjump"/>
            <a:extLst>
              <a:ext uri="{FF2B5EF4-FFF2-40B4-BE49-F238E27FC236}">
                <a16:creationId xmlns:a16="http://schemas.microsoft.com/office/drawing/2014/main" id="{C236AAB9-65B0-C370-2404-7EDB6040A5D4}"/>
              </a:ext>
            </a:extLst>
          </p:cNvPr>
          <p:cNvSpPr/>
          <p:nvPr/>
        </p:nvSpPr>
        <p:spPr>
          <a:xfrm>
            <a:off x="6999740" y="5180615"/>
            <a:ext cx="1784598" cy="590791"/>
          </a:xfrm>
          <a:prstGeom prst="roundRect">
            <a:avLst/>
          </a:prstGeom>
          <a:solidFill>
            <a:srgbClr val="146A4A"/>
          </a:solidFill>
          <a:scene3d>
            <a:camera prst="orthographicFront"/>
            <a:lightRig rig="threePt" dir="t"/>
          </a:scene3d>
          <a:sp3d>
            <a:bevelT/>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da-DK" sz="2400" dirty="0"/>
              <a:t>Fortsæt </a:t>
            </a:r>
          </a:p>
        </p:txBody>
      </p:sp>
      <p:pic>
        <p:nvPicPr>
          <p:cNvPr id="4" name="Picture 4" descr="Top Hemmeligt, Klassificeret, Fortrolig">
            <a:extLst>
              <a:ext uri="{FF2B5EF4-FFF2-40B4-BE49-F238E27FC236}">
                <a16:creationId xmlns:a16="http://schemas.microsoft.com/office/drawing/2014/main" id="{52D2709A-1245-7330-402C-256A17C8C5E2}"/>
              </a:ext>
            </a:extLst>
          </p:cNvPr>
          <p:cNvPicPr>
            <a:picLocks noChangeAspect="1" noChangeArrowheads="1"/>
          </p:cNvPicPr>
          <p:nvPr/>
        </p:nvPicPr>
        <p:blipFill rotWithShape="1">
          <a:blip r:embed="rId10">
            <a:clrChange>
              <a:clrFrom>
                <a:srgbClr val="FFFFFF"/>
              </a:clrFrom>
              <a:clrTo>
                <a:srgbClr val="FFFFFF">
                  <a:alpha val="0"/>
                </a:srgbClr>
              </a:clrTo>
            </a:clrChange>
            <a:extLst>
              <a:ext uri="{28A0092B-C50C-407E-A947-70E740481C1C}">
                <a14:useLocalDpi xmlns:a14="http://schemas.microsoft.com/office/drawing/2010/main" val="0"/>
              </a:ext>
            </a:extLst>
          </a:blip>
          <a:srcRect t="25410" b="25412"/>
          <a:stretch/>
        </p:blipFill>
        <p:spPr bwMode="auto">
          <a:xfrm rot="20867520">
            <a:off x="6998352" y="2551715"/>
            <a:ext cx="1751601" cy="861415"/>
          </a:xfrm>
          <a:prstGeom prst="rect">
            <a:avLst/>
          </a:prstGeom>
          <a:noFill/>
          <a:extLst>
            <a:ext uri="{909E8E84-426E-40DD-AFC4-6F175D3DCCD1}">
              <a14:hiddenFill xmlns:a14="http://schemas.microsoft.com/office/drawing/2010/main">
                <a:solidFill>
                  <a:srgbClr val="FFFFFF"/>
                </a:solidFill>
              </a14:hiddenFill>
            </a:ext>
          </a:extLst>
        </p:spPr>
      </p:pic>
      <p:pic>
        <p:nvPicPr>
          <p:cNvPr id="5" name="Picture 6" descr="Krog, Afkrydsning, Done, Ja, Godkendelse">
            <a:extLst>
              <a:ext uri="{FF2B5EF4-FFF2-40B4-BE49-F238E27FC236}">
                <a16:creationId xmlns:a16="http://schemas.microsoft.com/office/drawing/2014/main" id="{C561B769-325B-E063-A6A7-6A247C056448}"/>
              </a:ext>
            </a:extLst>
          </p:cNvPr>
          <p:cNvPicPr>
            <a:picLocks noChangeAspect="1" noChangeArrowheads="1"/>
          </p:cNvPicPr>
          <p:nvPr/>
        </p:nvPicPr>
        <p:blipFill rotWithShape="1">
          <a:blip r:embed="rId11">
            <a:duotone>
              <a:schemeClr val="accent3">
                <a:shade val="45000"/>
                <a:satMod val="135000"/>
              </a:schemeClr>
              <a:prstClr val="white"/>
            </a:duotone>
            <a:extLst>
              <a:ext uri="{28A0092B-C50C-407E-A947-70E740481C1C}">
                <a14:useLocalDpi xmlns:a14="http://schemas.microsoft.com/office/drawing/2010/main" val="0"/>
              </a:ext>
            </a:extLst>
          </a:blip>
          <a:srcRect l="19446" t="17598" r="14603" b="12178"/>
          <a:stretch/>
        </p:blipFill>
        <p:spPr bwMode="auto">
          <a:xfrm>
            <a:off x="8092669" y="2670932"/>
            <a:ext cx="1049360" cy="1117359"/>
          </a:xfrm>
          <a:prstGeom prst="rect">
            <a:avLst/>
          </a:prstGeom>
          <a:noFill/>
          <a:extLst>
            <a:ext uri="{909E8E84-426E-40DD-AFC4-6F175D3DCCD1}">
              <a14:hiddenFill xmlns:a14="http://schemas.microsoft.com/office/drawing/2010/main">
                <a:solidFill>
                  <a:srgbClr val="FFFFFF"/>
                </a:solidFill>
              </a14:hiddenFill>
            </a:ext>
          </a:extLst>
        </p:spPr>
      </p:pic>
      <p:pic>
        <p:nvPicPr>
          <p:cNvPr id="7" name="stamp-81635.mp3">
            <a:hlinkClick r:id="" action="ppaction://media"/>
            <a:extLst>
              <a:ext uri="{FF2B5EF4-FFF2-40B4-BE49-F238E27FC236}">
                <a16:creationId xmlns:a16="http://schemas.microsoft.com/office/drawing/2014/main" id="{E9F9DC36-406B-DEE6-CD02-507B7932248A}"/>
              </a:ext>
            </a:extLst>
          </p:cNvPr>
          <p:cNvPicPr>
            <a:picLocks noChangeAspect="1"/>
          </p:cNvPicPr>
          <p:nvPr>
            <a:audioFile r:link="rId2"/>
            <p:extLst>
              <p:ext uri="{DAA4B4D4-6D71-4841-9C94-3DE7FCFB9230}">
                <p14:media xmlns:p14="http://schemas.microsoft.com/office/powerpoint/2010/main" r:embed="rId1"/>
              </p:ext>
            </p:extLst>
          </p:nvPr>
        </p:nvPicPr>
        <p:blipFill>
          <a:blip r:embed="rId12"/>
          <a:stretch>
            <a:fillRect/>
          </a:stretch>
        </p:blipFill>
        <p:spPr>
          <a:xfrm>
            <a:off x="4715426" y="7235752"/>
            <a:ext cx="812800" cy="812800"/>
          </a:xfrm>
          <a:prstGeom prst="rect">
            <a:avLst/>
          </a:prstGeom>
        </p:spPr>
      </p:pic>
      <p:sp>
        <p:nvSpPr>
          <p:cNvPr id="8" name="Tekstfelt 7">
            <a:extLst>
              <a:ext uri="{FF2B5EF4-FFF2-40B4-BE49-F238E27FC236}">
                <a16:creationId xmlns:a16="http://schemas.microsoft.com/office/drawing/2014/main" id="{95F588BC-CD63-DE32-EDF5-5C01396893E0}"/>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spTree>
    <p:extLst>
      <p:ext uri="{BB962C8B-B14F-4D97-AF65-F5344CB8AC3E}">
        <p14:creationId xmlns:p14="http://schemas.microsoft.com/office/powerpoint/2010/main" val="15539324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2550"/>
                                        </p:tgtEl>
                                        <p:attrNameLst>
                                          <p:attrName>style.visibility</p:attrName>
                                        </p:attrNameLst>
                                      </p:cBhvr>
                                      <p:to>
                                        <p:strVal val="visible"/>
                                      </p:to>
                                    </p:set>
                                    <p:animEffect transition="in" filter="dissolve">
                                      <p:cBhvr>
                                        <p:cTn id="7" dur="500"/>
                                        <p:tgtEl>
                                          <p:spTgt spid="2550"/>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1559"/>
                                        </p:tgtEl>
                                        <p:attrNameLst>
                                          <p:attrName>style.visibility</p:attrName>
                                        </p:attrNameLst>
                                      </p:cBhvr>
                                      <p:to>
                                        <p:strVal val="visible"/>
                                      </p:to>
                                    </p:set>
                                    <p:animEffect transition="in" filter="dissolve">
                                      <p:cBhvr>
                                        <p:cTn id="11" dur="500"/>
                                        <p:tgtEl>
                                          <p:spTgt spid="1559"/>
                                        </p:tgtEl>
                                      </p:cBhvr>
                                    </p:animEffect>
                                  </p:childTnLst>
                                </p:cTn>
                              </p:par>
                            </p:childTnLst>
                          </p:cTn>
                        </p:par>
                        <p:par>
                          <p:cTn id="12" fill="hold">
                            <p:stCondLst>
                              <p:cond delay="1000"/>
                            </p:stCondLst>
                            <p:childTnLst>
                              <p:par>
                                <p:cTn id="13" presetID="9" presetClass="entr" presetSubtype="0" fill="hold" nodeType="afterEffect">
                                  <p:stCondLst>
                                    <p:cond delay="0"/>
                                  </p:stCondLst>
                                  <p:childTnLst>
                                    <p:set>
                                      <p:cBhvr>
                                        <p:cTn id="14" dur="1" fill="hold">
                                          <p:stCondLst>
                                            <p:cond delay="0"/>
                                          </p:stCondLst>
                                        </p:cTn>
                                        <p:tgtEl>
                                          <p:spTgt spid="1560"/>
                                        </p:tgtEl>
                                        <p:attrNameLst>
                                          <p:attrName>style.visibility</p:attrName>
                                        </p:attrNameLst>
                                      </p:cBhvr>
                                      <p:to>
                                        <p:strVal val="visible"/>
                                      </p:to>
                                    </p:set>
                                    <p:animEffect transition="in" filter="dissolve">
                                      <p:cBhvr>
                                        <p:cTn id="15" dur="500"/>
                                        <p:tgtEl>
                                          <p:spTgt spid="1560"/>
                                        </p:tgtEl>
                                      </p:cBhvr>
                                    </p:animEffect>
                                  </p:childTnLst>
                                </p:cTn>
                              </p:par>
                            </p:childTnLst>
                          </p:cTn>
                        </p:par>
                        <p:par>
                          <p:cTn id="16" fill="hold">
                            <p:stCondLst>
                              <p:cond delay="1500"/>
                            </p:stCondLst>
                            <p:childTnLst>
                              <p:par>
                                <p:cTn id="17" presetID="9" presetClass="entr" presetSubtype="0" fill="hold" nodeType="afterEffect">
                                  <p:stCondLst>
                                    <p:cond delay="0"/>
                                  </p:stCondLst>
                                  <p:childTnLst>
                                    <p:set>
                                      <p:cBhvr>
                                        <p:cTn id="18" dur="1" fill="hold">
                                          <p:stCondLst>
                                            <p:cond delay="0"/>
                                          </p:stCondLst>
                                        </p:cTn>
                                        <p:tgtEl>
                                          <p:spTgt spid="2551"/>
                                        </p:tgtEl>
                                        <p:attrNameLst>
                                          <p:attrName>style.visibility</p:attrName>
                                        </p:attrNameLst>
                                      </p:cBhvr>
                                      <p:to>
                                        <p:strVal val="visible"/>
                                      </p:to>
                                    </p:set>
                                    <p:animEffect transition="in" filter="dissolve">
                                      <p:cBhvr>
                                        <p:cTn id="19" dur="500"/>
                                        <p:tgtEl>
                                          <p:spTgt spid="2551"/>
                                        </p:tgtEl>
                                      </p:cBhvr>
                                    </p:animEffect>
                                  </p:childTnLst>
                                </p:cTn>
                              </p:par>
                            </p:childTnLst>
                          </p:cTn>
                        </p:par>
                        <p:par>
                          <p:cTn id="20" fill="hold">
                            <p:stCondLst>
                              <p:cond delay="2000"/>
                            </p:stCondLst>
                            <p:childTnLst>
                              <p:par>
                                <p:cTn id="21" presetID="9" presetClass="entr" presetSubtype="0" fill="hold" nodeType="afterEffect">
                                  <p:stCondLst>
                                    <p:cond delay="0"/>
                                  </p:stCondLst>
                                  <p:childTnLst>
                                    <p:set>
                                      <p:cBhvr>
                                        <p:cTn id="22" dur="1" fill="hold">
                                          <p:stCondLst>
                                            <p:cond delay="0"/>
                                          </p:stCondLst>
                                        </p:cTn>
                                        <p:tgtEl>
                                          <p:spTgt spid="1562"/>
                                        </p:tgtEl>
                                        <p:attrNameLst>
                                          <p:attrName>style.visibility</p:attrName>
                                        </p:attrNameLst>
                                      </p:cBhvr>
                                      <p:to>
                                        <p:strVal val="visible"/>
                                      </p:to>
                                    </p:set>
                                    <p:animEffect transition="in" filter="dissolve">
                                      <p:cBhvr>
                                        <p:cTn id="23" dur="500"/>
                                        <p:tgtEl>
                                          <p:spTgt spid="1562"/>
                                        </p:tgtEl>
                                      </p:cBhvr>
                                    </p:animEffect>
                                  </p:childTnLst>
                                </p:cTn>
                              </p:par>
                            </p:childTnLst>
                          </p:cTn>
                        </p:par>
                        <p:par>
                          <p:cTn id="24" fill="hold">
                            <p:stCondLst>
                              <p:cond delay="2500"/>
                            </p:stCondLst>
                            <p:childTnLst>
                              <p:par>
                                <p:cTn id="25" presetID="9" presetClass="entr" presetSubtype="0" fill="hold" nodeType="afterEffect">
                                  <p:stCondLst>
                                    <p:cond delay="0"/>
                                  </p:stCondLst>
                                  <p:childTnLst>
                                    <p:set>
                                      <p:cBhvr>
                                        <p:cTn id="26" dur="1" fill="hold">
                                          <p:stCondLst>
                                            <p:cond delay="0"/>
                                          </p:stCondLst>
                                        </p:cTn>
                                        <p:tgtEl>
                                          <p:spTgt spid="1561"/>
                                        </p:tgtEl>
                                        <p:attrNameLst>
                                          <p:attrName>style.visibility</p:attrName>
                                        </p:attrNameLst>
                                      </p:cBhvr>
                                      <p:to>
                                        <p:strVal val="visible"/>
                                      </p:to>
                                    </p:set>
                                    <p:animEffect transition="in" filter="dissolve">
                                      <p:cBhvr>
                                        <p:cTn id="27" dur="500"/>
                                        <p:tgtEl>
                                          <p:spTgt spid="1561"/>
                                        </p:tgtEl>
                                      </p:cBhvr>
                                    </p:animEffect>
                                  </p:childTnLst>
                                </p:cTn>
                              </p:par>
                            </p:childTnLst>
                          </p:cTn>
                        </p:par>
                        <p:par>
                          <p:cTn id="28" fill="hold">
                            <p:stCondLst>
                              <p:cond delay="3000"/>
                            </p:stCondLst>
                            <p:childTnLst>
                              <p:par>
                                <p:cTn id="29" presetID="9" presetClass="entr" presetSubtype="0" fill="hold" nodeType="afterEffect">
                                  <p:stCondLst>
                                    <p:cond delay="0"/>
                                  </p:stCondLst>
                                  <p:childTnLst>
                                    <p:set>
                                      <p:cBhvr>
                                        <p:cTn id="30" dur="1" fill="hold">
                                          <p:stCondLst>
                                            <p:cond delay="0"/>
                                          </p:stCondLst>
                                        </p:cTn>
                                        <p:tgtEl>
                                          <p:spTgt spid="2552"/>
                                        </p:tgtEl>
                                        <p:attrNameLst>
                                          <p:attrName>style.visibility</p:attrName>
                                        </p:attrNameLst>
                                      </p:cBhvr>
                                      <p:to>
                                        <p:strVal val="visible"/>
                                      </p:to>
                                    </p:set>
                                    <p:animEffect transition="in" filter="dissolve">
                                      <p:cBhvr>
                                        <p:cTn id="31" dur="500"/>
                                        <p:tgtEl>
                                          <p:spTgt spid="2552"/>
                                        </p:tgtEl>
                                      </p:cBhvr>
                                    </p:animEffect>
                                  </p:childTnLst>
                                </p:cTn>
                              </p:par>
                            </p:childTnLst>
                          </p:cTn>
                        </p:par>
                        <p:par>
                          <p:cTn id="32" fill="hold">
                            <p:stCondLst>
                              <p:cond delay="3500"/>
                            </p:stCondLst>
                            <p:childTnLst>
                              <p:par>
                                <p:cTn id="33" presetID="9" presetClass="entr" presetSubtype="0" fill="hold" nodeType="afterEffect">
                                  <p:stCondLst>
                                    <p:cond delay="0"/>
                                  </p:stCondLst>
                                  <p:childTnLst>
                                    <p:set>
                                      <p:cBhvr>
                                        <p:cTn id="34" dur="1" fill="hold">
                                          <p:stCondLst>
                                            <p:cond delay="0"/>
                                          </p:stCondLst>
                                        </p:cTn>
                                        <p:tgtEl>
                                          <p:spTgt spid="1539"/>
                                        </p:tgtEl>
                                        <p:attrNameLst>
                                          <p:attrName>style.visibility</p:attrName>
                                        </p:attrNameLst>
                                      </p:cBhvr>
                                      <p:to>
                                        <p:strVal val="visible"/>
                                      </p:to>
                                    </p:set>
                                    <p:animEffect transition="in" filter="dissolve">
                                      <p:cBhvr>
                                        <p:cTn id="35" dur="500"/>
                                        <p:tgtEl>
                                          <p:spTgt spid="1539"/>
                                        </p:tgtEl>
                                      </p:cBhvr>
                                    </p:animEffect>
                                  </p:childTnLst>
                                </p:cTn>
                              </p:par>
                            </p:childTnLst>
                          </p:cTn>
                        </p:par>
                        <p:par>
                          <p:cTn id="36" fill="hold">
                            <p:stCondLst>
                              <p:cond delay="4000"/>
                            </p:stCondLst>
                            <p:childTnLst>
                              <p:par>
                                <p:cTn id="37" presetID="9" presetClass="entr" presetSubtype="0" fill="hold" nodeType="afterEffect">
                                  <p:stCondLst>
                                    <p:cond delay="0"/>
                                  </p:stCondLst>
                                  <p:childTnLst>
                                    <p:set>
                                      <p:cBhvr>
                                        <p:cTn id="38" dur="1" fill="hold">
                                          <p:stCondLst>
                                            <p:cond delay="0"/>
                                          </p:stCondLst>
                                        </p:cTn>
                                        <p:tgtEl>
                                          <p:spTgt spid="1541"/>
                                        </p:tgtEl>
                                        <p:attrNameLst>
                                          <p:attrName>style.visibility</p:attrName>
                                        </p:attrNameLst>
                                      </p:cBhvr>
                                      <p:to>
                                        <p:strVal val="visible"/>
                                      </p:to>
                                    </p:set>
                                    <p:animEffect transition="in" filter="dissolve">
                                      <p:cBhvr>
                                        <p:cTn id="39" dur="500"/>
                                        <p:tgtEl>
                                          <p:spTgt spid="1541"/>
                                        </p:tgtEl>
                                      </p:cBhvr>
                                    </p:animEffect>
                                  </p:childTnLst>
                                </p:cTn>
                              </p:par>
                            </p:childTnLst>
                          </p:cTn>
                        </p:par>
                        <p:par>
                          <p:cTn id="40" fill="hold">
                            <p:stCondLst>
                              <p:cond delay="4500"/>
                            </p:stCondLst>
                            <p:childTnLst>
                              <p:par>
                                <p:cTn id="41" presetID="9" presetClass="entr" presetSubtype="0" fill="hold" nodeType="afterEffect">
                                  <p:stCondLst>
                                    <p:cond delay="0"/>
                                  </p:stCondLst>
                                  <p:childTnLst>
                                    <p:set>
                                      <p:cBhvr>
                                        <p:cTn id="42" dur="1" fill="hold">
                                          <p:stCondLst>
                                            <p:cond delay="0"/>
                                          </p:stCondLst>
                                        </p:cTn>
                                        <p:tgtEl>
                                          <p:spTgt spid="2553"/>
                                        </p:tgtEl>
                                        <p:attrNameLst>
                                          <p:attrName>style.visibility</p:attrName>
                                        </p:attrNameLst>
                                      </p:cBhvr>
                                      <p:to>
                                        <p:strVal val="visible"/>
                                      </p:to>
                                    </p:set>
                                    <p:animEffect transition="in" filter="dissolve">
                                      <p:cBhvr>
                                        <p:cTn id="43" dur="500"/>
                                        <p:tgtEl>
                                          <p:spTgt spid="2553"/>
                                        </p:tgtEl>
                                      </p:cBhvr>
                                    </p:animEffect>
                                  </p:childTnLst>
                                </p:cTn>
                              </p:par>
                            </p:childTnLst>
                          </p:cTn>
                        </p:par>
                        <p:par>
                          <p:cTn id="44" fill="hold">
                            <p:stCondLst>
                              <p:cond delay="5000"/>
                            </p:stCondLst>
                            <p:childTnLst>
                              <p:par>
                                <p:cTn id="45" presetID="9" presetClass="entr" presetSubtype="0" fill="hold" nodeType="afterEffect">
                                  <p:stCondLst>
                                    <p:cond delay="0"/>
                                  </p:stCondLst>
                                  <p:childTnLst>
                                    <p:set>
                                      <p:cBhvr>
                                        <p:cTn id="46" dur="1" fill="hold">
                                          <p:stCondLst>
                                            <p:cond delay="0"/>
                                          </p:stCondLst>
                                        </p:cTn>
                                        <p:tgtEl>
                                          <p:spTgt spid="1542"/>
                                        </p:tgtEl>
                                        <p:attrNameLst>
                                          <p:attrName>style.visibility</p:attrName>
                                        </p:attrNameLst>
                                      </p:cBhvr>
                                      <p:to>
                                        <p:strVal val="visible"/>
                                      </p:to>
                                    </p:set>
                                    <p:animEffect transition="in" filter="dissolve">
                                      <p:cBhvr>
                                        <p:cTn id="47" dur="500"/>
                                        <p:tgtEl>
                                          <p:spTgt spid="1542"/>
                                        </p:tgtEl>
                                      </p:cBhvr>
                                    </p:animEffect>
                                  </p:childTnLst>
                                </p:cTn>
                              </p:par>
                            </p:childTnLst>
                          </p:cTn>
                        </p:par>
                        <p:par>
                          <p:cTn id="48" fill="hold">
                            <p:stCondLst>
                              <p:cond delay="5500"/>
                            </p:stCondLst>
                            <p:childTnLst>
                              <p:par>
                                <p:cTn id="49" presetID="9" presetClass="entr" presetSubtype="0" fill="hold" nodeType="afterEffect">
                                  <p:stCondLst>
                                    <p:cond delay="0"/>
                                  </p:stCondLst>
                                  <p:childTnLst>
                                    <p:set>
                                      <p:cBhvr>
                                        <p:cTn id="50" dur="1" fill="hold">
                                          <p:stCondLst>
                                            <p:cond delay="0"/>
                                          </p:stCondLst>
                                        </p:cTn>
                                        <p:tgtEl>
                                          <p:spTgt spid="1543"/>
                                        </p:tgtEl>
                                        <p:attrNameLst>
                                          <p:attrName>style.visibility</p:attrName>
                                        </p:attrNameLst>
                                      </p:cBhvr>
                                      <p:to>
                                        <p:strVal val="visible"/>
                                      </p:to>
                                    </p:set>
                                    <p:animEffect transition="in" filter="dissolve">
                                      <p:cBhvr>
                                        <p:cTn id="51" dur="500"/>
                                        <p:tgtEl>
                                          <p:spTgt spid="1543"/>
                                        </p:tgtEl>
                                      </p:cBhvr>
                                    </p:animEffect>
                                  </p:childTnLst>
                                </p:cTn>
                              </p:par>
                            </p:childTnLst>
                          </p:cTn>
                        </p:par>
                        <p:par>
                          <p:cTn id="52" fill="hold">
                            <p:stCondLst>
                              <p:cond delay="6000"/>
                            </p:stCondLst>
                            <p:childTnLst>
                              <p:par>
                                <p:cTn id="53" presetID="9" presetClass="entr" presetSubtype="0" fill="hold" nodeType="afterEffect">
                                  <p:stCondLst>
                                    <p:cond delay="0"/>
                                  </p:stCondLst>
                                  <p:childTnLst>
                                    <p:set>
                                      <p:cBhvr>
                                        <p:cTn id="54" dur="1" fill="hold">
                                          <p:stCondLst>
                                            <p:cond delay="0"/>
                                          </p:stCondLst>
                                        </p:cTn>
                                        <p:tgtEl>
                                          <p:spTgt spid="6"/>
                                        </p:tgtEl>
                                        <p:attrNameLst>
                                          <p:attrName>style.visibility</p:attrName>
                                        </p:attrNameLst>
                                      </p:cBhvr>
                                      <p:to>
                                        <p:strVal val="visible"/>
                                      </p:to>
                                    </p:set>
                                    <p:animEffect transition="in" filter="dissolve">
                                      <p:cBhvr>
                                        <p:cTn id="55" dur="500"/>
                                        <p:tgtEl>
                                          <p:spTgt spid="6"/>
                                        </p:tgtEl>
                                      </p:cBhvr>
                                    </p:animEffect>
                                  </p:childTnLst>
                                </p:cTn>
                              </p:par>
                            </p:childTnLst>
                          </p:cTn>
                        </p:par>
                        <p:par>
                          <p:cTn id="56" fill="hold">
                            <p:stCondLst>
                              <p:cond delay="6500"/>
                            </p:stCondLst>
                            <p:childTnLst>
                              <p:par>
                                <p:cTn id="57" presetID="9" presetClass="entr" presetSubtype="0" fill="hold" nodeType="afterEffect">
                                  <p:stCondLst>
                                    <p:cond delay="0"/>
                                  </p:stCondLst>
                                  <p:childTnLst>
                                    <p:set>
                                      <p:cBhvr>
                                        <p:cTn id="58" dur="1" fill="hold">
                                          <p:stCondLst>
                                            <p:cond delay="0"/>
                                          </p:stCondLst>
                                        </p:cTn>
                                        <p:tgtEl>
                                          <p:spTgt spid="1546"/>
                                        </p:tgtEl>
                                        <p:attrNameLst>
                                          <p:attrName>style.visibility</p:attrName>
                                        </p:attrNameLst>
                                      </p:cBhvr>
                                      <p:to>
                                        <p:strVal val="visible"/>
                                      </p:to>
                                    </p:set>
                                    <p:animEffect transition="in" filter="dissolve">
                                      <p:cBhvr>
                                        <p:cTn id="59" dur="500"/>
                                        <p:tgtEl>
                                          <p:spTgt spid="1546"/>
                                        </p:tgtEl>
                                      </p:cBhvr>
                                    </p:animEffect>
                                  </p:childTnLst>
                                </p:cTn>
                              </p:par>
                            </p:childTnLst>
                          </p:cTn>
                        </p:par>
                        <p:par>
                          <p:cTn id="60" fill="hold">
                            <p:stCondLst>
                              <p:cond delay="7000"/>
                            </p:stCondLst>
                            <p:childTnLst>
                              <p:par>
                                <p:cTn id="61" presetID="1" presetClass="entr" presetSubtype="0" fill="hold" nodeType="afterEffect">
                                  <p:stCondLst>
                                    <p:cond delay="2000"/>
                                  </p:stCondLst>
                                  <p:childTnLst>
                                    <p:set>
                                      <p:cBhvr>
                                        <p:cTn id="62" dur="1" fill="hold">
                                          <p:stCondLst>
                                            <p:cond delay="0"/>
                                          </p:stCondLst>
                                        </p:cTn>
                                        <p:tgtEl>
                                          <p:spTgt spid="4"/>
                                        </p:tgtEl>
                                        <p:attrNameLst>
                                          <p:attrName>style.visibility</p:attrName>
                                        </p:attrNameLst>
                                      </p:cBhvr>
                                      <p:to>
                                        <p:strVal val="visible"/>
                                      </p:to>
                                    </p:set>
                                  </p:childTnLst>
                                </p:cTn>
                              </p:par>
                            </p:childTnLst>
                          </p:cTn>
                        </p:par>
                        <p:par>
                          <p:cTn id="63" fill="hold">
                            <p:stCondLst>
                              <p:cond delay="9000"/>
                            </p:stCondLst>
                            <p:childTnLst>
                              <p:par>
                                <p:cTn id="64" presetID="1" presetClass="mediacall" presetSubtype="0" fill="hold" nodeType="afterEffect">
                                  <p:stCondLst>
                                    <p:cond delay="0"/>
                                  </p:stCondLst>
                                  <p:childTnLst>
                                    <p:cmd type="call" cmd="playFrom(0.0)">
                                      <p:cBhvr>
                                        <p:cTn id="65" dur="648" fill="hold"/>
                                        <p:tgtEl>
                                          <p:spTgt spid="7"/>
                                        </p:tgtEl>
                                      </p:cBhvr>
                                    </p:cmd>
                                  </p:childTnLst>
                                </p:cTn>
                              </p:par>
                            </p:childTnLst>
                          </p:cTn>
                        </p:par>
                        <p:par>
                          <p:cTn id="66" fill="hold">
                            <p:stCondLst>
                              <p:cond delay="9648"/>
                            </p:stCondLst>
                            <p:childTnLst>
                              <p:par>
                                <p:cTn id="67" presetID="9" presetClass="entr" presetSubtype="0" fill="hold" nodeType="afterEffect">
                                  <p:stCondLst>
                                    <p:cond delay="1500"/>
                                  </p:stCondLst>
                                  <p:childTnLst>
                                    <p:set>
                                      <p:cBhvr>
                                        <p:cTn id="68" dur="1" fill="hold">
                                          <p:stCondLst>
                                            <p:cond delay="0"/>
                                          </p:stCondLst>
                                        </p:cTn>
                                        <p:tgtEl>
                                          <p:spTgt spid="5"/>
                                        </p:tgtEl>
                                        <p:attrNameLst>
                                          <p:attrName>style.visibility</p:attrName>
                                        </p:attrNameLst>
                                      </p:cBhvr>
                                      <p:to>
                                        <p:strVal val="visible"/>
                                      </p:to>
                                    </p:set>
                                    <p:animEffect transition="in" filter="dissolve">
                                      <p:cBhvr>
                                        <p:cTn id="69" dur="2000"/>
                                        <p:tgtEl>
                                          <p:spTgt spid="5"/>
                                        </p:tgtEl>
                                      </p:cBhvr>
                                    </p:animEffect>
                                  </p:childTnLst>
                                </p:cTn>
                              </p:par>
                            </p:childTnLst>
                          </p:cTn>
                        </p:par>
                        <p:par>
                          <p:cTn id="70" fill="hold">
                            <p:stCondLst>
                              <p:cond delay="13148"/>
                            </p:stCondLst>
                            <p:childTnLst>
                              <p:par>
                                <p:cTn id="71" presetID="9" presetClass="entr" presetSubtype="0" fill="hold" grpId="0" nodeType="afterEffect">
                                  <p:stCondLst>
                                    <p:cond delay="0"/>
                                  </p:stCondLst>
                                  <p:childTnLst>
                                    <p:set>
                                      <p:cBhvr>
                                        <p:cTn id="72" dur="1" fill="hold">
                                          <p:stCondLst>
                                            <p:cond delay="0"/>
                                          </p:stCondLst>
                                        </p:cTn>
                                        <p:tgtEl>
                                          <p:spTgt spid="3"/>
                                        </p:tgtEl>
                                        <p:attrNameLst>
                                          <p:attrName>style.visibility</p:attrName>
                                        </p:attrNameLst>
                                      </p:cBhvr>
                                      <p:to>
                                        <p:strVal val="visible"/>
                                      </p:to>
                                    </p:set>
                                    <p:animEffect transition="in" filter="dissolve">
                                      <p:cBhvr>
                                        <p:cTn id="73"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audio>
              <p:cMediaNode vol="100000">
                <p:cTn id="74" fill="hold" display="0">
                  <p:stCondLst>
                    <p:cond delay="indefinite"/>
                  </p:stCondLst>
                  <p:endCondLst>
                    <p:cond evt="onStopAudio" delay="0">
                      <p:tgtEl>
                        <p:sldTgt/>
                      </p:tgtEl>
                    </p:cond>
                  </p:endCondLst>
                </p:cTn>
                <p:tgtEl>
                  <p:spTgt spid="7"/>
                </p:tgtEl>
              </p:cMediaNode>
            </p:audio>
          </p:childTnLst>
        </p:cTn>
      </p:par>
    </p:tnLst>
    <p:bldLst>
      <p:bldP spid="3" grpId="0" animBg="1"/>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el 4">
            <a:extLst>
              <a:ext uri="{FF2B5EF4-FFF2-40B4-BE49-F238E27FC236}">
                <a16:creationId xmlns:a16="http://schemas.microsoft.com/office/drawing/2014/main" id="{99DE13DE-87AF-B00D-96BF-5925ED4C2A17}"/>
              </a:ext>
            </a:extLst>
          </p:cNvPr>
          <p:cNvSpPr>
            <a:spLocks noGrp="1"/>
          </p:cNvSpPr>
          <p:nvPr>
            <p:ph type="title"/>
          </p:nvPr>
        </p:nvSpPr>
        <p:spPr/>
        <p:txBody>
          <a:bodyPr/>
          <a:lstStyle/>
          <a:p>
            <a:r>
              <a:rPr lang="da-DK" dirty="0"/>
              <a:t>Intro-video</a:t>
            </a:r>
          </a:p>
        </p:txBody>
      </p:sp>
      <p:pic>
        <p:nvPicPr>
          <p:cNvPr id="4" name="33605-397860852_small.mp4">
            <a:hlinkClick r:id="" action="ppaction://media"/>
            <a:extLst>
              <a:ext uri="{FF2B5EF4-FFF2-40B4-BE49-F238E27FC236}">
                <a16:creationId xmlns:a16="http://schemas.microsoft.com/office/drawing/2014/main" id="{D19D1F9A-532D-C070-CFE7-9448C0D26EC9}"/>
              </a:ext>
            </a:extLst>
          </p:cNvPr>
          <p:cNvPicPr>
            <a:picLocks noChangeAspect="1"/>
          </p:cNvPicPr>
          <p:nvPr>
            <a:videoFile r:link="rId2"/>
            <p:extLst>
              <p:ext uri="{DAA4B4D4-6D71-4841-9C94-3DE7FCFB9230}">
                <p14:media xmlns:p14="http://schemas.microsoft.com/office/powerpoint/2010/main" r:embed="rId1"/>
              </p:ext>
            </p:extLst>
          </p:nvPr>
        </p:nvPicPr>
        <p:blipFill>
          <a:blip r:embed="rId4">
            <a:duotone>
              <a:prstClr val="black"/>
              <a:schemeClr val="accent3">
                <a:tint val="45000"/>
                <a:satMod val="400000"/>
              </a:schemeClr>
            </a:duotone>
          </a:blip>
          <a:stretch>
            <a:fillRect/>
          </a:stretch>
        </p:blipFill>
        <p:spPr>
          <a:xfrm>
            <a:off x="0" y="0"/>
            <a:ext cx="9906000" cy="6858000"/>
          </a:xfrm>
          <a:prstGeom prst="rect">
            <a:avLst/>
          </a:prstGeom>
        </p:spPr>
      </p:pic>
      <p:sp>
        <p:nvSpPr>
          <p:cNvPr id="2" name="Tekstfelt 1">
            <a:extLst>
              <a:ext uri="{FF2B5EF4-FFF2-40B4-BE49-F238E27FC236}">
                <a16:creationId xmlns:a16="http://schemas.microsoft.com/office/drawing/2014/main" id="{B2EA6227-23D7-E8B8-1006-1988C8E34CFE}"/>
              </a:ext>
            </a:extLst>
          </p:cNvPr>
          <p:cNvSpPr txBox="1"/>
          <p:nvPr/>
        </p:nvSpPr>
        <p:spPr>
          <a:xfrm>
            <a:off x="8889167" y="658068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spTree>
    <p:extLst>
      <p:ext uri="{BB962C8B-B14F-4D97-AF65-F5344CB8AC3E}">
        <p14:creationId xmlns:p14="http://schemas.microsoft.com/office/powerpoint/2010/main" val="1709074385"/>
      </p:ext>
    </p:extLst>
  </p:cSld>
  <p:clrMapOvr>
    <a:masterClrMapping/>
  </p:clrMapOvr>
  <mc:AlternateContent xmlns:mc="http://schemas.openxmlformats.org/markup-compatibility/2006" xmlns:p14="http://schemas.microsoft.com/office/powerpoint/2010/main">
    <mc:Choice Requires="p14">
      <p:transition spd="med" p14:dur="700" advTm="0">
        <p:fade/>
      </p:transition>
    </mc:Choice>
    <mc:Fallback xmlns="">
      <p:transition spd="med" advTm="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24040" fill="hold"/>
                                        <p:tgtEl>
                                          <p:spTgt spid="4"/>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80000">
                <p:cTn id="7" fill="hold" display="0">
                  <p:stCondLst>
                    <p:cond delay="indefinite"/>
                  </p:stCondLst>
                </p:cTn>
                <p:tgtEl>
                  <p:spTgt spid="4"/>
                </p:tgtEl>
              </p:cMediaNode>
            </p:video>
            <p:seq concurrent="1" nextAc="seek">
              <p:cTn id="8" restart="whenNotActive" fill="hold" evtFilter="cancelBubble" nodeType="interactiveSeq">
                <p:stCondLst>
                  <p:cond evt="onClick" delay="0">
                    <p:tgtEl>
                      <p:spTgt spid="4"/>
                    </p:tgtEl>
                  </p:cond>
                </p:stCondLst>
                <p:endSync evt="end" delay="0">
                  <p:rtn val="all"/>
                </p:endSync>
                <p:childTnLst>
                  <p:par>
                    <p:cTn id="9" fill="hold">
                      <p:stCondLst>
                        <p:cond delay="0"/>
                      </p:stCondLst>
                      <p:childTnLst>
                        <p:par>
                          <p:cTn id="10" fill="hold">
                            <p:stCondLst>
                              <p:cond delay="0"/>
                            </p:stCondLst>
                            <p:childTnLst>
                              <p:par>
                                <p:cTn id="11" presetID="2" presetClass="mediacall" presetSubtype="0" fill="hold" nodeType="clickEffect">
                                  <p:stCondLst>
                                    <p:cond delay="0"/>
                                  </p:stCondLst>
                                  <p:childTnLst>
                                    <p:cmd type="call" cmd="togglePause">
                                      <p:cBhvr>
                                        <p:cTn id="12" dur="1" fill="hold"/>
                                        <p:tgtEl>
                                          <p:spTgt spid="4"/>
                                        </p:tgtEl>
                                      </p:cBhvr>
                                    </p:cmd>
                                  </p:childTnLst>
                                </p:cTn>
                              </p:par>
                            </p:childTnLst>
                          </p:cTn>
                        </p:par>
                      </p:childTnLst>
                    </p:cTn>
                  </p:par>
                </p:childTnLst>
              </p:cTn>
              <p:nextCondLst>
                <p:cond evt="onClick" delay="0">
                  <p:tgtEl>
                    <p:spTgt spid="4"/>
                  </p:tgtEl>
                </p:cond>
              </p:nextCondLst>
            </p:seq>
          </p:childTnLst>
        </p:cTn>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7155DF0-62E0-FDC8-97F1-31E11DA99C77}"/>
            </a:ext>
          </a:extLst>
        </p:cNvPr>
        <p:cNvGrpSpPr/>
        <p:nvPr/>
      </p:nvGrpSpPr>
      <p:grpSpPr>
        <a:xfrm>
          <a:off x="0" y="0"/>
          <a:ext cx="0" cy="0"/>
          <a:chOff x="0" y="0"/>
          <a:chExt cx="0" cy="0"/>
        </a:xfrm>
      </p:grpSpPr>
      <p:pic>
        <p:nvPicPr>
          <p:cNvPr id="6" name="Picture 2" descr="Ai Genereret, Forladt, Bygning, Gammel">
            <a:extLst>
              <a:ext uri="{FF2B5EF4-FFF2-40B4-BE49-F238E27FC236}">
                <a16:creationId xmlns:a16="http://schemas.microsoft.com/office/drawing/2014/main" id="{0D1145A5-AC25-B014-AF50-B3578643F0C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l="5024" r="14072" b="-1"/>
          <a:stretch/>
        </p:blipFill>
        <p:spPr bwMode="auto">
          <a:xfrm>
            <a:off x="20" y="1282"/>
            <a:ext cx="9905980" cy="6856718"/>
          </a:xfrm>
          <a:prstGeom prst="rect">
            <a:avLst/>
          </a:prstGeom>
          <a:noFill/>
          <a:extLst>
            <a:ext uri="{909E8E84-426E-40DD-AFC4-6F175D3DCCD1}">
              <a14:hiddenFill xmlns:a14="http://schemas.microsoft.com/office/drawing/2010/main">
                <a:solidFill>
                  <a:srgbClr val="FFFFFF"/>
                </a:solidFill>
              </a14:hiddenFill>
            </a:ext>
          </a:extLst>
        </p:spPr>
      </p:pic>
      <p:sp>
        <p:nvSpPr>
          <p:cNvPr id="2" name="Titel 1">
            <a:extLst>
              <a:ext uri="{FF2B5EF4-FFF2-40B4-BE49-F238E27FC236}">
                <a16:creationId xmlns:a16="http://schemas.microsoft.com/office/drawing/2014/main" id="{5F9C1AC0-B37C-6163-D79B-00EF8BBE48D4}"/>
              </a:ext>
            </a:extLst>
          </p:cNvPr>
          <p:cNvSpPr>
            <a:spLocks noGrp="1"/>
          </p:cNvSpPr>
          <p:nvPr>
            <p:ph type="title"/>
          </p:nvPr>
        </p:nvSpPr>
        <p:spPr/>
        <p:txBody>
          <a:bodyPr>
            <a:normAutofit/>
          </a:bodyPr>
          <a:lstStyle/>
          <a:p>
            <a:r>
              <a:rPr lang="da-DK" dirty="0">
                <a:solidFill>
                  <a:schemeClr val="bg1"/>
                </a:solidFill>
              </a:rPr>
              <a:t>Kapitel 3: Neptunium-226 </a:t>
            </a:r>
            <a:br>
              <a:rPr lang="da-DK" dirty="0">
                <a:solidFill>
                  <a:schemeClr val="bg1"/>
                </a:solidFill>
              </a:rPr>
            </a:br>
            <a:r>
              <a:rPr lang="da-DK" dirty="0">
                <a:solidFill>
                  <a:schemeClr val="bg1"/>
                </a:solidFill>
              </a:rPr>
              <a:t>De skjulte farer</a:t>
            </a:r>
          </a:p>
        </p:txBody>
      </p:sp>
      <p:grpSp>
        <p:nvGrpSpPr>
          <p:cNvPr id="8" name="Gruppe 7">
            <a:extLst>
              <a:ext uri="{FF2B5EF4-FFF2-40B4-BE49-F238E27FC236}">
                <a16:creationId xmlns:a16="http://schemas.microsoft.com/office/drawing/2014/main" id="{F77D1F4A-8E8D-7AB7-FBD2-E6DBFCBC356E}"/>
              </a:ext>
            </a:extLst>
          </p:cNvPr>
          <p:cNvGrpSpPr/>
          <p:nvPr/>
        </p:nvGrpSpPr>
        <p:grpSpPr>
          <a:xfrm rot="20754958">
            <a:off x="2043908" y="1855826"/>
            <a:ext cx="7277892" cy="3832209"/>
            <a:chOff x="1434307" y="2162191"/>
            <a:chExt cx="7277892" cy="3832209"/>
          </a:xfrm>
        </p:grpSpPr>
        <p:pic>
          <p:nvPicPr>
            <p:cNvPr id="9" name="Picture 2" descr="Papir, Klud, Ark, Revet I Stykker">
              <a:extLst>
                <a:ext uri="{FF2B5EF4-FFF2-40B4-BE49-F238E27FC236}">
                  <a16:creationId xmlns:a16="http://schemas.microsoft.com/office/drawing/2014/main" id="{D968A601-D23A-E375-D1BB-E8AF2BD2C77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rot="5400000">
              <a:off x="3157148" y="439350"/>
              <a:ext cx="3832209" cy="7277892"/>
            </a:xfrm>
            <a:prstGeom prst="rect">
              <a:avLst/>
            </a:prstGeom>
            <a:noFill/>
            <a:extLst>
              <a:ext uri="{909E8E84-426E-40DD-AFC4-6F175D3DCCD1}">
                <a14:hiddenFill xmlns:a14="http://schemas.microsoft.com/office/drawing/2010/main">
                  <a:solidFill>
                    <a:srgbClr val="FFFFFF"/>
                  </a:solidFill>
                </a14:hiddenFill>
              </a:ext>
            </a:extLst>
          </p:spPr>
        </p:pic>
        <p:sp>
          <p:nvSpPr>
            <p:cNvPr id="10" name="Tekstfelt 9">
              <a:extLst>
                <a:ext uri="{FF2B5EF4-FFF2-40B4-BE49-F238E27FC236}">
                  <a16:creationId xmlns:a16="http://schemas.microsoft.com/office/drawing/2014/main" id="{51CD471C-9EFD-8DA6-C80B-CDBAD39CD0EA}"/>
                </a:ext>
              </a:extLst>
            </p:cNvPr>
            <p:cNvSpPr txBox="1"/>
            <p:nvPr/>
          </p:nvSpPr>
          <p:spPr>
            <a:xfrm>
              <a:off x="1701801" y="2753670"/>
              <a:ext cx="6565900" cy="2585323"/>
            </a:xfrm>
            <a:prstGeom prst="rect">
              <a:avLst/>
            </a:prstGeom>
            <a:noFill/>
          </p:spPr>
          <p:txBody>
            <a:bodyPr wrap="square">
              <a:spAutoFit/>
            </a:bodyPr>
            <a:lstStyle/>
            <a:p>
              <a:r>
                <a:rPr lang="da-DK" dirty="0"/>
                <a:t>Efter at have mestret Protactinium-224 står du over for et endnu mere mystisk element: Neptunium-226. </a:t>
              </a:r>
            </a:p>
            <a:p>
              <a:endParaRPr lang="da-DK" dirty="0"/>
            </a:p>
            <a:p>
              <a:r>
                <a:rPr lang="da-DK" dirty="0"/>
                <a:t>Dets radioaktive henfald udløser en række isotoper, som hver især kan udgøre en større fare end den forrige. Neptunium er kendt for sine lange henfaldstider og sit komplekse forløb. </a:t>
              </a:r>
            </a:p>
            <a:p>
              <a:endParaRPr lang="da-DK" dirty="0"/>
            </a:p>
            <a:p>
              <a:r>
                <a:rPr lang="da-DK" dirty="0"/>
                <a:t>Kan du følge den usynlige energi, der svæver mellem hvert henfald? Hvis du fejler her, kan strålingen sprede sig uhæmmet.</a:t>
              </a:r>
            </a:p>
          </p:txBody>
        </p:sp>
      </p:grpSp>
      <p:sp>
        <p:nvSpPr>
          <p:cNvPr id="11" name="Afrundet rektangel 10">
            <a:hlinkClick r:id="rId5" action="ppaction://hlinksldjump"/>
            <a:extLst>
              <a:ext uri="{FF2B5EF4-FFF2-40B4-BE49-F238E27FC236}">
                <a16:creationId xmlns:a16="http://schemas.microsoft.com/office/drawing/2014/main" id="{89D379E1-0A49-07BA-6EC6-4C67D238FF0A}"/>
              </a:ext>
            </a:extLst>
          </p:cNvPr>
          <p:cNvSpPr/>
          <p:nvPr/>
        </p:nvSpPr>
        <p:spPr>
          <a:xfrm>
            <a:off x="7188200" y="5773451"/>
            <a:ext cx="2189046" cy="720763"/>
          </a:xfrm>
          <a:prstGeom prst="roundRect">
            <a:avLst/>
          </a:prstGeom>
          <a:solidFill>
            <a:srgbClr val="146A4A"/>
          </a:solidFill>
          <a:scene3d>
            <a:camera prst="orthographicFront"/>
            <a:lightRig rig="threePt" dir="t"/>
          </a:scene3d>
          <a:sp3d>
            <a:bevelT/>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da-DK" sz="2400" dirty="0"/>
              <a:t>Fortsæt </a:t>
            </a:r>
          </a:p>
        </p:txBody>
      </p:sp>
      <p:sp>
        <p:nvSpPr>
          <p:cNvPr id="3" name="Tekstfelt 2">
            <a:extLst>
              <a:ext uri="{FF2B5EF4-FFF2-40B4-BE49-F238E27FC236}">
                <a16:creationId xmlns:a16="http://schemas.microsoft.com/office/drawing/2014/main" id="{3FFFB2E5-EC08-AA37-9E14-A207A42B3E5D}"/>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spTree>
    <p:extLst>
      <p:ext uri="{BB962C8B-B14F-4D97-AF65-F5344CB8AC3E}">
        <p14:creationId xmlns:p14="http://schemas.microsoft.com/office/powerpoint/2010/main" val="32511504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2000"/>
                                        <p:tgtEl>
                                          <p:spTgt spid="2"/>
                                        </p:tgtEl>
                                      </p:cBhvr>
                                    </p:animEffect>
                                  </p:childTnLst>
                                </p:cTn>
                              </p:par>
                            </p:childTnLst>
                          </p:cTn>
                        </p:par>
                        <p:par>
                          <p:cTn id="8" fill="hold">
                            <p:stCondLst>
                              <p:cond delay="2000"/>
                            </p:stCondLst>
                            <p:childTnLst>
                              <p:par>
                                <p:cTn id="9" presetID="2" presetClass="entr" presetSubtype="4" fill="hold" nodeType="afterEffect">
                                  <p:stCondLst>
                                    <p:cond delay="0"/>
                                  </p:stCondLst>
                                  <p:childTnLst>
                                    <p:set>
                                      <p:cBhvr>
                                        <p:cTn id="10" dur="1" fill="hold">
                                          <p:stCondLst>
                                            <p:cond delay="0"/>
                                          </p:stCondLst>
                                        </p:cTn>
                                        <p:tgtEl>
                                          <p:spTgt spid="8"/>
                                        </p:tgtEl>
                                        <p:attrNameLst>
                                          <p:attrName>style.visibility</p:attrName>
                                        </p:attrNameLst>
                                      </p:cBhvr>
                                      <p:to>
                                        <p:strVal val="visible"/>
                                      </p:to>
                                    </p:set>
                                    <p:anim calcmode="lin" valueType="num">
                                      <p:cBhvr additive="base">
                                        <p:cTn id="11" dur="3000" fill="hold"/>
                                        <p:tgtEl>
                                          <p:spTgt spid="8"/>
                                        </p:tgtEl>
                                        <p:attrNameLst>
                                          <p:attrName>ppt_x</p:attrName>
                                        </p:attrNameLst>
                                      </p:cBhvr>
                                      <p:tavLst>
                                        <p:tav tm="0">
                                          <p:val>
                                            <p:strVal val="#ppt_x"/>
                                          </p:val>
                                        </p:tav>
                                        <p:tav tm="100000">
                                          <p:val>
                                            <p:strVal val="#ppt_x"/>
                                          </p:val>
                                        </p:tav>
                                      </p:tavLst>
                                    </p:anim>
                                    <p:anim calcmode="lin" valueType="num">
                                      <p:cBhvr additive="base">
                                        <p:cTn id="12" dur="3000" fill="hold"/>
                                        <p:tgtEl>
                                          <p:spTgt spid="8"/>
                                        </p:tgtEl>
                                        <p:attrNameLst>
                                          <p:attrName>ppt_y</p:attrName>
                                        </p:attrNameLst>
                                      </p:cBhvr>
                                      <p:tavLst>
                                        <p:tav tm="0">
                                          <p:val>
                                            <p:strVal val="1+#ppt_h/2"/>
                                          </p:val>
                                        </p:tav>
                                        <p:tav tm="100000">
                                          <p:val>
                                            <p:strVal val="#ppt_y"/>
                                          </p:val>
                                        </p:tav>
                                      </p:tavLst>
                                    </p:anim>
                                  </p:childTnLst>
                                </p:cTn>
                              </p:par>
                            </p:childTnLst>
                          </p:cTn>
                        </p:par>
                        <p:par>
                          <p:cTn id="13" fill="hold">
                            <p:stCondLst>
                              <p:cond delay="5000"/>
                            </p:stCondLst>
                            <p:childTnLst>
                              <p:par>
                                <p:cTn id="14" presetID="9" presetClass="entr" presetSubtype="0" fill="hold" grpId="0" nodeType="afterEffect">
                                  <p:stCondLst>
                                    <p:cond delay="0"/>
                                  </p:stCondLst>
                                  <p:childTnLst>
                                    <p:set>
                                      <p:cBhvr>
                                        <p:cTn id="15" dur="1" fill="hold">
                                          <p:stCondLst>
                                            <p:cond delay="0"/>
                                          </p:stCondLst>
                                        </p:cTn>
                                        <p:tgtEl>
                                          <p:spTgt spid="11"/>
                                        </p:tgtEl>
                                        <p:attrNameLst>
                                          <p:attrName>style.visibility</p:attrName>
                                        </p:attrNameLst>
                                      </p:cBhvr>
                                      <p:to>
                                        <p:strVal val="visible"/>
                                      </p:to>
                                    </p:set>
                                    <p:animEffect transition="in" filter="dissolve">
                                      <p:cBhvr>
                                        <p:cTn id="16" dur="20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11"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5EB00F6-BE4B-5811-8EF4-E8F1820EA10F}"/>
            </a:ext>
          </a:extLst>
        </p:cNvPr>
        <p:cNvGrpSpPr/>
        <p:nvPr/>
      </p:nvGrpSpPr>
      <p:grpSpPr>
        <a:xfrm>
          <a:off x="0" y="0"/>
          <a:ext cx="0" cy="0"/>
          <a:chOff x="0" y="0"/>
          <a:chExt cx="0" cy="0"/>
        </a:xfrm>
      </p:grpSpPr>
      <p:pic>
        <p:nvPicPr>
          <p:cNvPr id="3" name="Picture 2" descr="Ai Genereret, Forladt, Bygning, Gammel">
            <a:extLst>
              <a:ext uri="{FF2B5EF4-FFF2-40B4-BE49-F238E27FC236}">
                <a16:creationId xmlns:a16="http://schemas.microsoft.com/office/drawing/2014/main" id="{41DC7A86-DF8D-2D7E-4CF8-6D0E82F11425}"/>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5024" r="14072" b="-1"/>
          <a:stretch/>
        </p:blipFill>
        <p:spPr bwMode="auto">
          <a:xfrm>
            <a:off x="20" y="1282"/>
            <a:ext cx="9905980" cy="6856718"/>
          </a:xfrm>
          <a:prstGeom prst="rect">
            <a:avLst/>
          </a:prstGeom>
          <a:noFill/>
          <a:extLst>
            <a:ext uri="{909E8E84-426E-40DD-AFC4-6F175D3DCCD1}">
              <a14:hiddenFill xmlns:a14="http://schemas.microsoft.com/office/drawing/2010/main">
                <a:solidFill>
                  <a:srgbClr val="FFFFFF"/>
                </a:solidFill>
              </a14:hiddenFill>
            </a:ext>
          </a:extLst>
        </p:spPr>
      </p:pic>
      <p:sp>
        <p:nvSpPr>
          <p:cNvPr id="2" name="Titel 1">
            <a:extLst>
              <a:ext uri="{FF2B5EF4-FFF2-40B4-BE49-F238E27FC236}">
                <a16:creationId xmlns:a16="http://schemas.microsoft.com/office/drawing/2014/main" id="{B8F1CC63-7711-1C40-03B7-1C8F661D0680}"/>
              </a:ext>
            </a:extLst>
          </p:cNvPr>
          <p:cNvSpPr>
            <a:spLocks noGrp="1"/>
          </p:cNvSpPr>
          <p:nvPr>
            <p:ph type="title"/>
          </p:nvPr>
        </p:nvSpPr>
        <p:spPr/>
        <p:txBody>
          <a:bodyPr/>
          <a:lstStyle/>
          <a:p>
            <a:r>
              <a:rPr lang="da-DK" dirty="0">
                <a:solidFill>
                  <a:schemeClr val="bg1"/>
                </a:solidFill>
                <a:latin typeface="Herculanum" panose="02000505000000020004" pitchFamily="2" charset="77"/>
              </a:rPr>
              <a:t>Neptunium – 226 </a:t>
            </a:r>
            <a:endParaRPr lang="da-DK" dirty="0"/>
          </a:p>
        </p:txBody>
      </p:sp>
      <p:sp>
        <p:nvSpPr>
          <p:cNvPr id="4" name="Afrundet rektangel 3">
            <a:hlinkClick r:id="rId3" action="ppaction://hlinksldjump"/>
            <a:extLst>
              <a:ext uri="{FF2B5EF4-FFF2-40B4-BE49-F238E27FC236}">
                <a16:creationId xmlns:a16="http://schemas.microsoft.com/office/drawing/2014/main" id="{F51CA19D-8C9C-D9BD-36F4-30C5292A21CA}"/>
              </a:ext>
            </a:extLst>
          </p:cNvPr>
          <p:cNvSpPr/>
          <p:nvPr/>
        </p:nvSpPr>
        <p:spPr>
          <a:xfrm>
            <a:off x="6771190" y="5168651"/>
            <a:ext cx="2606056" cy="1325563"/>
          </a:xfrm>
          <a:prstGeom prst="roundRect">
            <a:avLst/>
          </a:prstGeom>
          <a:solidFill>
            <a:srgbClr val="146A4A"/>
          </a:solidFill>
          <a:scene3d>
            <a:camera prst="orthographicFront"/>
            <a:lightRig rig="threePt" dir="t"/>
          </a:scene3d>
          <a:sp3d>
            <a:bevelT/>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da-DK" sz="3200" dirty="0">
                <a:latin typeface="Herculanum" panose="02000505000000020004" pitchFamily="2" charset="77"/>
              </a:rPr>
              <a:t>Prøv</a:t>
            </a:r>
          </a:p>
          <a:p>
            <a:pPr algn="ctr"/>
            <a:r>
              <a:rPr lang="da-DK" sz="3200" dirty="0">
                <a:latin typeface="Herculanum" panose="02000505000000020004" pitchFamily="2" charset="77"/>
              </a:rPr>
              <a:t>igen</a:t>
            </a:r>
            <a:r>
              <a:rPr lang="da-DK" sz="3200" dirty="0"/>
              <a:t> </a:t>
            </a:r>
          </a:p>
        </p:txBody>
      </p:sp>
      <p:sp>
        <p:nvSpPr>
          <p:cNvPr id="5" name="Tekstfelt 4">
            <a:extLst>
              <a:ext uri="{FF2B5EF4-FFF2-40B4-BE49-F238E27FC236}">
                <a16:creationId xmlns:a16="http://schemas.microsoft.com/office/drawing/2014/main" id="{7DE823C7-BAEA-D7DE-CD07-F0D919B03942}"/>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spTree>
    <p:extLst>
      <p:ext uri="{BB962C8B-B14F-4D97-AF65-F5344CB8AC3E}">
        <p14:creationId xmlns:p14="http://schemas.microsoft.com/office/powerpoint/2010/main" val="5951362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2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03C9505-3B99-4EB6-F202-349546386B6D}"/>
            </a:ext>
          </a:extLst>
        </p:cNvPr>
        <p:cNvGrpSpPr/>
        <p:nvPr/>
      </p:nvGrpSpPr>
      <p:grpSpPr>
        <a:xfrm>
          <a:off x="0" y="0"/>
          <a:ext cx="0" cy="0"/>
          <a:chOff x="0" y="0"/>
          <a:chExt cx="0" cy="0"/>
        </a:xfrm>
      </p:grpSpPr>
      <p:pic>
        <p:nvPicPr>
          <p:cNvPr id="2613" name="Picture 2" descr="Ai Genereret, Forladt, Bygning, Gammel">
            <a:extLst>
              <a:ext uri="{FF2B5EF4-FFF2-40B4-BE49-F238E27FC236}">
                <a16:creationId xmlns:a16="http://schemas.microsoft.com/office/drawing/2014/main" id="{0CC30FF6-8EC3-CF07-2ED1-EC8AA3EC888B}"/>
              </a:ext>
            </a:extLst>
          </p:cNvPr>
          <p:cNvPicPr>
            <a:picLocks noChangeAspect="1" noChangeArrowheads="1"/>
          </p:cNvPicPr>
          <p:nvPr/>
        </p:nvPicPr>
        <p:blipFill>
          <a:blip r:embed="rId3">
            <a:extLst>
              <a:ext uri="{BEBA8EAE-BF5A-486C-A8C5-ECC9F3942E4B}">
                <a14:imgProps xmlns:a14="http://schemas.microsoft.com/office/drawing/2010/main">
                  <a14:imgLayer r:embed="rId4">
                    <a14:imgEffect>
                      <a14:brightnessContrast bright="-40000" contrast="-40000"/>
                    </a14:imgEffect>
                  </a14:imgLayer>
                </a14:imgProps>
              </a:ext>
              <a:ext uri="{28A0092B-C50C-407E-A947-70E740481C1C}">
                <a14:useLocalDpi xmlns:a14="http://schemas.microsoft.com/office/drawing/2010/main" val="0"/>
              </a:ext>
            </a:extLst>
          </a:blip>
          <a:srcRect l="5024" r="14072" b="-1"/>
          <a:stretch/>
        </p:blipFill>
        <p:spPr bwMode="auto">
          <a:xfrm>
            <a:off x="20" y="1282"/>
            <a:ext cx="9905980" cy="6856718"/>
          </a:xfrm>
          <a:prstGeom prst="rect">
            <a:avLst/>
          </a:prstGeom>
          <a:noFill/>
          <a:extLst>
            <a:ext uri="{909E8E84-426E-40DD-AFC4-6F175D3DCCD1}">
              <a14:hiddenFill xmlns:a14="http://schemas.microsoft.com/office/drawing/2010/main">
                <a:solidFill>
                  <a:srgbClr val="FFFFFF"/>
                </a:solidFill>
              </a14:hiddenFill>
            </a:ext>
          </a:extLst>
        </p:spPr>
      </p:pic>
      <p:grpSp>
        <p:nvGrpSpPr>
          <p:cNvPr id="1638" name="Gruppe 1637">
            <a:extLst>
              <a:ext uri="{FF2B5EF4-FFF2-40B4-BE49-F238E27FC236}">
                <a16:creationId xmlns:a16="http://schemas.microsoft.com/office/drawing/2014/main" id="{E7737010-1A8D-681D-BB4D-1E06491555BC}"/>
              </a:ext>
            </a:extLst>
          </p:cNvPr>
          <p:cNvGrpSpPr/>
          <p:nvPr/>
        </p:nvGrpSpPr>
        <p:grpSpPr>
          <a:xfrm>
            <a:off x="338113" y="1387706"/>
            <a:ext cx="5842309" cy="5233756"/>
            <a:chOff x="766885" y="981717"/>
            <a:chExt cx="5842309" cy="5233756"/>
          </a:xfrm>
        </p:grpSpPr>
        <p:grpSp>
          <p:nvGrpSpPr>
            <p:cNvPr id="1639" name="Gruppe 1638">
              <a:extLst>
                <a:ext uri="{FF2B5EF4-FFF2-40B4-BE49-F238E27FC236}">
                  <a16:creationId xmlns:a16="http://schemas.microsoft.com/office/drawing/2014/main" id="{4C300579-8D8E-60A7-57CA-7B7A2C9928D8}"/>
                </a:ext>
              </a:extLst>
            </p:cNvPr>
            <p:cNvGrpSpPr/>
            <p:nvPr/>
          </p:nvGrpSpPr>
          <p:grpSpPr>
            <a:xfrm>
              <a:off x="778422" y="981717"/>
              <a:ext cx="5830772" cy="5233756"/>
              <a:chOff x="-136438" y="1029165"/>
              <a:chExt cx="5830772" cy="5233756"/>
            </a:xfrm>
          </p:grpSpPr>
          <p:grpSp>
            <p:nvGrpSpPr>
              <p:cNvPr id="1806" name="Gruppe 1805">
                <a:extLst>
                  <a:ext uri="{FF2B5EF4-FFF2-40B4-BE49-F238E27FC236}">
                    <a16:creationId xmlns:a16="http://schemas.microsoft.com/office/drawing/2014/main" id="{FFDDC484-51F7-4706-128E-4BF5AAA2F6A8}"/>
                  </a:ext>
                </a:extLst>
              </p:cNvPr>
              <p:cNvGrpSpPr/>
              <p:nvPr/>
            </p:nvGrpSpPr>
            <p:grpSpPr>
              <a:xfrm>
                <a:off x="4253398" y="1061132"/>
                <a:ext cx="442069" cy="4756379"/>
                <a:chOff x="3817279" y="1064461"/>
                <a:chExt cx="442069" cy="4756379"/>
              </a:xfrm>
            </p:grpSpPr>
            <p:sp>
              <p:nvSpPr>
                <p:cNvPr id="2476" name="Rektangel 2475">
                  <a:extLst>
                    <a:ext uri="{FF2B5EF4-FFF2-40B4-BE49-F238E27FC236}">
                      <a16:creationId xmlns:a16="http://schemas.microsoft.com/office/drawing/2014/main" id="{6A838F06-29D4-262C-7ED5-E6A2648A685B}"/>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7" name="Rektangel 2476">
                  <a:extLst>
                    <a:ext uri="{FF2B5EF4-FFF2-40B4-BE49-F238E27FC236}">
                      <a16:creationId xmlns:a16="http://schemas.microsoft.com/office/drawing/2014/main" id="{23260523-2C99-D7F8-9400-F498CB91B1E7}"/>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8" name="Rektangel 2477">
                  <a:extLst>
                    <a:ext uri="{FF2B5EF4-FFF2-40B4-BE49-F238E27FC236}">
                      <a16:creationId xmlns:a16="http://schemas.microsoft.com/office/drawing/2014/main" id="{F8939E11-6FBB-2741-8DE3-4A9082BFDA30}"/>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9" name="Rektangel 2478">
                  <a:extLst>
                    <a:ext uri="{FF2B5EF4-FFF2-40B4-BE49-F238E27FC236}">
                      <a16:creationId xmlns:a16="http://schemas.microsoft.com/office/drawing/2014/main" id="{00AF6874-952A-4835-CF94-A2A4FE43439B}"/>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0" name="Rektangel 2479">
                  <a:extLst>
                    <a:ext uri="{FF2B5EF4-FFF2-40B4-BE49-F238E27FC236}">
                      <a16:creationId xmlns:a16="http://schemas.microsoft.com/office/drawing/2014/main" id="{709E66CF-9FB6-C025-5FE6-E135E91A6A68}"/>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1" name="Rektangel 2480">
                  <a:extLst>
                    <a:ext uri="{FF2B5EF4-FFF2-40B4-BE49-F238E27FC236}">
                      <a16:creationId xmlns:a16="http://schemas.microsoft.com/office/drawing/2014/main" id="{71D66581-0088-CEC6-0367-C0DD4721CA35}"/>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2" name="Rektangel 2481">
                  <a:extLst>
                    <a:ext uri="{FF2B5EF4-FFF2-40B4-BE49-F238E27FC236}">
                      <a16:creationId xmlns:a16="http://schemas.microsoft.com/office/drawing/2014/main" id="{C7111A73-C150-006A-3216-77509AF2785C}"/>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3" name="Rektangel 2482">
                  <a:extLst>
                    <a:ext uri="{FF2B5EF4-FFF2-40B4-BE49-F238E27FC236}">
                      <a16:creationId xmlns:a16="http://schemas.microsoft.com/office/drawing/2014/main" id="{4C8C7379-7685-F7F0-80E1-2467A4EB5A3D}"/>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4" name="Rektangel 2483">
                  <a:extLst>
                    <a:ext uri="{FF2B5EF4-FFF2-40B4-BE49-F238E27FC236}">
                      <a16:creationId xmlns:a16="http://schemas.microsoft.com/office/drawing/2014/main" id="{162372D6-5D32-F23F-46DB-D631745BE3F4}"/>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5" name="Rektangel 2484">
                  <a:extLst>
                    <a:ext uri="{FF2B5EF4-FFF2-40B4-BE49-F238E27FC236}">
                      <a16:creationId xmlns:a16="http://schemas.microsoft.com/office/drawing/2014/main" id="{806BC383-ED84-C327-D691-D00A7BC09DFB}"/>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6" name="Rektangel 2485">
                  <a:extLst>
                    <a:ext uri="{FF2B5EF4-FFF2-40B4-BE49-F238E27FC236}">
                      <a16:creationId xmlns:a16="http://schemas.microsoft.com/office/drawing/2014/main" id="{0A33D900-6549-24BA-5CEC-6A57321B8082}"/>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807" name="Rektangel 1806">
                <a:extLst>
                  <a:ext uri="{FF2B5EF4-FFF2-40B4-BE49-F238E27FC236}">
                    <a16:creationId xmlns:a16="http://schemas.microsoft.com/office/drawing/2014/main" id="{7AA644DD-2557-6A71-2E49-E1EAA56080D5}"/>
                  </a:ext>
                </a:extLst>
              </p:cNvPr>
              <p:cNvSpPr>
                <a:spLocks noChangeAspect="1"/>
              </p:cNvSpPr>
              <p:nvPr/>
            </p:nvSpPr>
            <p:spPr>
              <a:xfrm>
                <a:off x="4265457" y="581623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1808" name="Gruppe 1807">
                <a:extLst>
                  <a:ext uri="{FF2B5EF4-FFF2-40B4-BE49-F238E27FC236}">
                    <a16:creationId xmlns:a16="http://schemas.microsoft.com/office/drawing/2014/main" id="{78622CD7-F823-84AE-80F6-79F9DC88C959}"/>
                  </a:ext>
                </a:extLst>
              </p:cNvPr>
              <p:cNvGrpSpPr/>
              <p:nvPr/>
            </p:nvGrpSpPr>
            <p:grpSpPr>
              <a:xfrm>
                <a:off x="4196610" y="1032983"/>
                <a:ext cx="641389" cy="5216305"/>
                <a:chOff x="2892468" y="1032983"/>
                <a:chExt cx="641389" cy="5216305"/>
              </a:xfrm>
            </p:grpSpPr>
            <p:grpSp>
              <p:nvGrpSpPr>
                <p:cNvPr id="2439" name="Gruppe 2438">
                  <a:extLst>
                    <a:ext uri="{FF2B5EF4-FFF2-40B4-BE49-F238E27FC236}">
                      <a16:creationId xmlns:a16="http://schemas.microsoft.com/office/drawing/2014/main" id="{B2CB7340-9C28-1863-2F20-EC94A816447B}"/>
                    </a:ext>
                  </a:extLst>
                </p:cNvPr>
                <p:cNvGrpSpPr/>
                <p:nvPr/>
              </p:nvGrpSpPr>
              <p:grpSpPr>
                <a:xfrm>
                  <a:off x="2892468" y="1032983"/>
                  <a:ext cx="641389" cy="5216305"/>
                  <a:chOff x="3475384" y="1188399"/>
                  <a:chExt cx="641389" cy="5216305"/>
                </a:xfrm>
              </p:grpSpPr>
              <p:sp>
                <p:nvSpPr>
                  <p:cNvPr id="2443" name="Tekstfelt 2442">
                    <a:extLst>
                      <a:ext uri="{FF2B5EF4-FFF2-40B4-BE49-F238E27FC236}">
                        <a16:creationId xmlns:a16="http://schemas.microsoft.com/office/drawing/2014/main" id="{36F7F6F3-7B8A-1266-347F-6C0C7EA618AB}"/>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444" name="Tekstfelt 2443">
                    <a:extLst>
                      <a:ext uri="{FF2B5EF4-FFF2-40B4-BE49-F238E27FC236}">
                        <a16:creationId xmlns:a16="http://schemas.microsoft.com/office/drawing/2014/main" id="{D6C41989-9CA8-B016-F677-99589B965F3E}"/>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445" name="Tekstfelt 2444">
                    <a:extLst>
                      <a:ext uri="{FF2B5EF4-FFF2-40B4-BE49-F238E27FC236}">
                        <a16:creationId xmlns:a16="http://schemas.microsoft.com/office/drawing/2014/main" id="{67B84108-A5A7-22FE-94DB-F48F1EBF5701}"/>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446" name="Tekstfelt 2445">
                    <a:extLst>
                      <a:ext uri="{FF2B5EF4-FFF2-40B4-BE49-F238E27FC236}">
                        <a16:creationId xmlns:a16="http://schemas.microsoft.com/office/drawing/2014/main" id="{B44454E2-A18F-560A-EBCD-098126AE187A}"/>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447" name="Tekstfelt 2446">
                    <a:extLst>
                      <a:ext uri="{FF2B5EF4-FFF2-40B4-BE49-F238E27FC236}">
                        <a16:creationId xmlns:a16="http://schemas.microsoft.com/office/drawing/2014/main" id="{86428B29-EDFD-FF6F-5CFE-0731601126A3}"/>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448" name="Tekstfelt 2447">
                    <a:extLst>
                      <a:ext uri="{FF2B5EF4-FFF2-40B4-BE49-F238E27FC236}">
                        <a16:creationId xmlns:a16="http://schemas.microsoft.com/office/drawing/2014/main" id="{5E4B9D1A-1C9C-97FB-0637-339DE7311A63}"/>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449" name="Tekstfelt 2448">
                    <a:extLst>
                      <a:ext uri="{FF2B5EF4-FFF2-40B4-BE49-F238E27FC236}">
                        <a16:creationId xmlns:a16="http://schemas.microsoft.com/office/drawing/2014/main" id="{8EA6D50C-A043-2861-3149-A776E473A31B}"/>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450" name="Tekstfelt 2449">
                    <a:extLst>
                      <a:ext uri="{FF2B5EF4-FFF2-40B4-BE49-F238E27FC236}">
                        <a16:creationId xmlns:a16="http://schemas.microsoft.com/office/drawing/2014/main" id="{C5BC06F7-7F6E-79A5-8B10-C5A5878B364F}"/>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451" name="Tekstfelt 2450">
                    <a:extLst>
                      <a:ext uri="{FF2B5EF4-FFF2-40B4-BE49-F238E27FC236}">
                        <a16:creationId xmlns:a16="http://schemas.microsoft.com/office/drawing/2014/main" id="{0E28057B-B26E-EC3B-DA7F-D7527E9D63C9}"/>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452" name="Tekstfelt 2451">
                    <a:extLst>
                      <a:ext uri="{FF2B5EF4-FFF2-40B4-BE49-F238E27FC236}">
                        <a16:creationId xmlns:a16="http://schemas.microsoft.com/office/drawing/2014/main" id="{150855F9-0878-6851-B233-AE96D5E6A95B}"/>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453" name="Tekstfelt 2452">
                    <a:extLst>
                      <a:ext uri="{FF2B5EF4-FFF2-40B4-BE49-F238E27FC236}">
                        <a16:creationId xmlns:a16="http://schemas.microsoft.com/office/drawing/2014/main" id="{B44048D3-D0E4-48C2-6CDB-813F1CEC99E9}"/>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454" name="Tekstfelt 2453">
                    <a:extLst>
                      <a:ext uri="{FF2B5EF4-FFF2-40B4-BE49-F238E27FC236}">
                        <a16:creationId xmlns:a16="http://schemas.microsoft.com/office/drawing/2014/main" id="{B27E8F17-A280-833F-1B52-02B8B40D078F}"/>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455" name="Tekstfelt 2454">
                    <a:extLst>
                      <a:ext uri="{FF2B5EF4-FFF2-40B4-BE49-F238E27FC236}">
                        <a16:creationId xmlns:a16="http://schemas.microsoft.com/office/drawing/2014/main" id="{6E8A8E88-573F-BDFB-B933-EBAEA37C6301}"/>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456" name="Tekstfelt 2455">
                    <a:extLst>
                      <a:ext uri="{FF2B5EF4-FFF2-40B4-BE49-F238E27FC236}">
                        <a16:creationId xmlns:a16="http://schemas.microsoft.com/office/drawing/2014/main" id="{E0FF24E9-475C-D949-9F05-24F09F50DDCA}"/>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457" name="Tekstfelt 2456">
                    <a:extLst>
                      <a:ext uri="{FF2B5EF4-FFF2-40B4-BE49-F238E27FC236}">
                        <a16:creationId xmlns:a16="http://schemas.microsoft.com/office/drawing/2014/main" id="{094C019F-B77A-9834-C042-AF984022DDBF}"/>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458" name="Tekstfelt 2457">
                    <a:extLst>
                      <a:ext uri="{FF2B5EF4-FFF2-40B4-BE49-F238E27FC236}">
                        <a16:creationId xmlns:a16="http://schemas.microsoft.com/office/drawing/2014/main" id="{8A269FD8-7B32-5A8C-7286-7989E880C83D}"/>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459" name="Tekstfelt 2458">
                    <a:extLst>
                      <a:ext uri="{FF2B5EF4-FFF2-40B4-BE49-F238E27FC236}">
                        <a16:creationId xmlns:a16="http://schemas.microsoft.com/office/drawing/2014/main" id="{7BC04A2E-E80A-89A7-81B1-0B7C233D0FE6}"/>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460" name="Tekstfelt 2459">
                    <a:extLst>
                      <a:ext uri="{FF2B5EF4-FFF2-40B4-BE49-F238E27FC236}">
                        <a16:creationId xmlns:a16="http://schemas.microsoft.com/office/drawing/2014/main" id="{064977BE-64C1-2B49-5425-1C0ADE1C7E8F}"/>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461" name="Tekstfelt 2460">
                    <a:extLst>
                      <a:ext uri="{FF2B5EF4-FFF2-40B4-BE49-F238E27FC236}">
                        <a16:creationId xmlns:a16="http://schemas.microsoft.com/office/drawing/2014/main" id="{C5FB17F1-778D-403F-5B15-EE44A5C6C0FC}"/>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462" name="Tekstfelt 2461">
                    <a:extLst>
                      <a:ext uri="{FF2B5EF4-FFF2-40B4-BE49-F238E27FC236}">
                        <a16:creationId xmlns:a16="http://schemas.microsoft.com/office/drawing/2014/main" id="{F94AF361-7BA0-A09F-72CB-3C0917C159B6}"/>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463" name="Tekstfelt 2462">
                    <a:extLst>
                      <a:ext uri="{FF2B5EF4-FFF2-40B4-BE49-F238E27FC236}">
                        <a16:creationId xmlns:a16="http://schemas.microsoft.com/office/drawing/2014/main" id="{E5D95F4F-14AC-09D1-6A01-13AA0AEB5260}"/>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464" name="Tekstfelt 2463">
                    <a:extLst>
                      <a:ext uri="{FF2B5EF4-FFF2-40B4-BE49-F238E27FC236}">
                        <a16:creationId xmlns:a16="http://schemas.microsoft.com/office/drawing/2014/main" id="{87042C8D-499F-3EA7-6526-A4FEF8120293}"/>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465" name="Tekstfelt 2464">
                    <a:extLst>
                      <a:ext uri="{FF2B5EF4-FFF2-40B4-BE49-F238E27FC236}">
                        <a16:creationId xmlns:a16="http://schemas.microsoft.com/office/drawing/2014/main" id="{61A17D4E-865F-DC63-95AE-878D4ECB0CB7}"/>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466" name="Tekstfelt 2465">
                    <a:extLst>
                      <a:ext uri="{FF2B5EF4-FFF2-40B4-BE49-F238E27FC236}">
                        <a16:creationId xmlns:a16="http://schemas.microsoft.com/office/drawing/2014/main" id="{6559C539-0A54-B977-A14A-0D6DCF9732EB}"/>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467" name="Tekstfelt 2466">
                    <a:extLst>
                      <a:ext uri="{FF2B5EF4-FFF2-40B4-BE49-F238E27FC236}">
                        <a16:creationId xmlns:a16="http://schemas.microsoft.com/office/drawing/2014/main" id="{C49AB369-13BC-04AA-4F50-5ADC126DCACA}"/>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468" name="Tekstfelt 2467">
                    <a:extLst>
                      <a:ext uri="{FF2B5EF4-FFF2-40B4-BE49-F238E27FC236}">
                        <a16:creationId xmlns:a16="http://schemas.microsoft.com/office/drawing/2014/main" id="{A6F5DF37-13CB-9820-772B-663A47C76144}"/>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469" name="Tekstfelt 2468">
                    <a:extLst>
                      <a:ext uri="{FF2B5EF4-FFF2-40B4-BE49-F238E27FC236}">
                        <a16:creationId xmlns:a16="http://schemas.microsoft.com/office/drawing/2014/main" id="{14FEF1C0-71DF-D952-C1DE-015E6F2312D6}"/>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470" name="Tekstfelt 2469">
                    <a:extLst>
                      <a:ext uri="{FF2B5EF4-FFF2-40B4-BE49-F238E27FC236}">
                        <a16:creationId xmlns:a16="http://schemas.microsoft.com/office/drawing/2014/main" id="{05AF4FA5-2582-FEF6-EC8B-9EFCFD5AA500}"/>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471" name="Tekstfelt 2470">
                    <a:extLst>
                      <a:ext uri="{FF2B5EF4-FFF2-40B4-BE49-F238E27FC236}">
                        <a16:creationId xmlns:a16="http://schemas.microsoft.com/office/drawing/2014/main" id="{10F50B96-96A5-66F1-37C5-1EFCC769C96A}"/>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472" name="Tekstfelt 2471">
                    <a:extLst>
                      <a:ext uri="{FF2B5EF4-FFF2-40B4-BE49-F238E27FC236}">
                        <a16:creationId xmlns:a16="http://schemas.microsoft.com/office/drawing/2014/main" id="{AC2B7D0C-B807-30C4-470B-53C73819A5B9}"/>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473" name="Tekstfelt 2472">
                    <a:extLst>
                      <a:ext uri="{FF2B5EF4-FFF2-40B4-BE49-F238E27FC236}">
                        <a16:creationId xmlns:a16="http://schemas.microsoft.com/office/drawing/2014/main" id="{34706B88-A392-7F3C-0828-BAAFD37924D6}"/>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474" name="Tekstfelt 2473">
                    <a:extLst>
                      <a:ext uri="{FF2B5EF4-FFF2-40B4-BE49-F238E27FC236}">
                        <a16:creationId xmlns:a16="http://schemas.microsoft.com/office/drawing/2014/main" id="{21620CA3-7DDE-674F-B84D-DA4A37B9337B}"/>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475" name="Tekstfelt 2474">
                    <a:extLst>
                      <a:ext uri="{FF2B5EF4-FFF2-40B4-BE49-F238E27FC236}">
                        <a16:creationId xmlns:a16="http://schemas.microsoft.com/office/drawing/2014/main" id="{452497D3-5BEF-7997-3B3F-42C2A9C4BFAC}"/>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440" name="Tekstfelt 2439">
                  <a:extLst>
                    <a:ext uri="{FF2B5EF4-FFF2-40B4-BE49-F238E27FC236}">
                      <a16:creationId xmlns:a16="http://schemas.microsoft.com/office/drawing/2014/main" id="{85B302A2-3F2A-10BB-52A8-EE7EAD630DEC}"/>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441" name="Tekstfelt 2440">
                  <a:extLst>
                    <a:ext uri="{FF2B5EF4-FFF2-40B4-BE49-F238E27FC236}">
                      <a16:creationId xmlns:a16="http://schemas.microsoft.com/office/drawing/2014/main" id="{4449C9F0-5283-B519-BAD0-3BF7E6969ED0}"/>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442" name="Tekstfelt 2441">
                  <a:extLst>
                    <a:ext uri="{FF2B5EF4-FFF2-40B4-BE49-F238E27FC236}">
                      <a16:creationId xmlns:a16="http://schemas.microsoft.com/office/drawing/2014/main" id="{8DA8EF89-7766-DCAD-3A0F-99801E1A674D}"/>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09" name="Gruppe 1808">
                <a:extLst>
                  <a:ext uri="{FF2B5EF4-FFF2-40B4-BE49-F238E27FC236}">
                    <a16:creationId xmlns:a16="http://schemas.microsoft.com/office/drawing/2014/main" id="{4278843D-3C56-C894-56FB-75EB0BD5AC73}"/>
                  </a:ext>
                </a:extLst>
              </p:cNvPr>
              <p:cNvGrpSpPr/>
              <p:nvPr/>
            </p:nvGrpSpPr>
            <p:grpSpPr>
              <a:xfrm>
                <a:off x="4188892" y="1168460"/>
                <a:ext cx="374057" cy="4971316"/>
                <a:chOff x="2884750" y="1168460"/>
                <a:chExt cx="374057" cy="4971316"/>
              </a:xfrm>
            </p:grpSpPr>
            <p:grpSp>
              <p:nvGrpSpPr>
                <p:cNvPr id="2426" name="Gruppe 2425">
                  <a:extLst>
                    <a:ext uri="{FF2B5EF4-FFF2-40B4-BE49-F238E27FC236}">
                      <a16:creationId xmlns:a16="http://schemas.microsoft.com/office/drawing/2014/main" id="{2991B223-7434-53B2-D04F-C780B29CC0C1}"/>
                    </a:ext>
                  </a:extLst>
                </p:cNvPr>
                <p:cNvGrpSpPr/>
                <p:nvPr/>
              </p:nvGrpSpPr>
              <p:grpSpPr>
                <a:xfrm>
                  <a:off x="2884750" y="1168460"/>
                  <a:ext cx="358241" cy="4542339"/>
                  <a:chOff x="3468415" y="1754237"/>
                  <a:chExt cx="358241" cy="4542339"/>
                </a:xfrm>
              </p:grpSpPr>
              <p:sp>
                <p:nvSpPr>
                  <p:cNvPr id="2428" name="Tekstfelt 2427">
                    <a:extLst>
                      <a:ext uri="{FF2B5EF4-FFF2-40B4-BE49-F238E27FC236}">
                        <a16:creationId xmlns:a16="http://schemas.microsoft.com/office/drawing/2014/main" id="{6A8E5C42-8A8D-A6A6-BAC6-B837198CAF03}"/>
                      </a:ext>
                    </a:extLst>
                  </p:cNvPr>
                  <p:cNvSpPr txBox="1"/>
                  <p:nvPr/>
                </p:nvSpPr>
                <p:spPr>
                  <a:xfrm>
                    <a:off x="3477366" y="60811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217</a:t>
                    </a:r>
                  </a:p>
                </p:txBody>
              </p:sp>
              <p:sp>
                <p:nvSpPr>
                  <p:cNvPr id="2429" name="Tekstfelt 2428">
                    <a:extLst>
                      <a:ext uri="{FF2B5EF4-FFF2-40B4-BE49-F238E27FC236}">
                        <a16:creationId xmlns:a16="http://schemas.microsoft.com/office/drawing/2014/main" id="{6C9C3157-344C-5529-874E-10582F463847}"/>
                      </a:ext>
                    </a:extLst>
                  </p:cNvPr>
                  <p:cNvSpPr txBox="1"/>
                  <p:nvPr/>
                </p:nvSpPr>
                <p:spPr>
                  <a:xfrm>
                    <a:off x="3470660" y="218566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226</a:t>
                    </a:r>
                  </a:p>
                </p:txBody>
              </p:sp>
              <p:sp>
                <p:nvSpPr>
                  <p:cNvPr id="2430" name="Tekstfelt 2429">
                    <a:extLst>
                      <a:ext uri="{FF2B5EF4-FFF2-40B4-BE49-F238E27FC236}">
                        <a16:creationId xmlns:a16="http://schemas.microsoft.com/office/drawing/2014/main" id="{93BAE707-A77D-651E-B7F4-638BD3224ECA}"/>
                      </a:ext>
                    </a:extLst>
                  </p:cNvPr>
                  <p:cNvSpPr txBox="1"/>
                  <p:nvPr/>
                </p:nvSpPr>
                <p:spPr>
                  <a:xfrm>
                    <a:off x="3470659" y="26193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225</a:t>
                    </a:r>
                  </a:p>
                </p:txBody>
              </p:sp>
              <p:sp>
                <p:nvSpPr>
                  <p:cNvPr id="2431" name="Tekstfelt 2430">
                    <a:extLst>
                      <a:ext uri="{FF2B5EF4-FFF2-40B4-BE49-F238E27FC236}">
                        <a16:creationId xmlns:a16="http://schemas.microsoft.com/office/drawing/2014/main" id="{74B2B232-BEC6-2FF7-CEB4-EFAA766E3840}"/>
                      </a:ext>
                    </a:extLst>
                  </p:cNvPr>
                  <p:cNvSpPr txBox="1"/>
                  <p:nvPr/>
                </p:nvSpPr>
                <p:spPr>
                  <a:xfrm>
                    <a:off x="3468415" y="305412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224</a:t>
                    </a:r>
                  </a:p>
                </p:txBody>
              </p:sp>
              <p:sp>
                <p:nvSpPr>
                  <p:cNvPr id="2432" name="Tekstfelt 2431">
                    <a:extLst>
                      <a:ext uri="{FF2B5EF4-FFF2-40B4-BE49-F238E27FC236}">
                        <a16:creationId xmlns:a16="http://schemas.microsoft.com/office/drawing/2014/main" id="{EF8EE8ED-E48C-83BF-ECE0-38929A05C53E}"/>
                      </a:ext>
                    </a:extLst>
                  </p:cNvPr>
                  <p:cNvSpPr txBox="1"/>
                  <p:nvPr/>
                </p:nvSpPr>
                <p:spPr>
                  <a:xfrm>
                    <a:off x="3469533" y="348555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223</a:t>
                    </a:r>
                  </a:p>
                </p:txBody>
              </p:sp>
              <p:sp>
                <p:nvSpPr>
                  <p:cNvPr id="2433" name="Tekstfelt 2432">
                    <a:extLst>
                      <a:ext uri="{FF2B5EF4-FFF2-40B4-BE49-F238E27FC236}">
                        <a16:creationId xmlns:a16="http://schemas.microsoft.com/office/drawing/2014/main" id="{11678896-B229-5B5C-288A-19F4E274E5A3}"/>
                      </a:ext>
                    </a:extLst>
                  </p:cNvPr>
                  <p:cNvSpPr txBox="1"/>
                  <p:nvPr/>
                </p:nvSpPr>
                <p:spPr>
                  <a:xfrm>
                    <a:off x="3470652" y="391699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222</a:t>
                    </a:r>
                  </a:p>
                </p:txBody>
              </p:sp>
              <p:sp>
                <p:nvSpPr>
                  <p:cNvPr id="2434" name="Tekstfelt 2433">
                    <a:extLst>
                      <a:ext uri="{FF2B5EF4-FFF2-40B4-BE49-F238E27FC236}">
                        <a16:creationId xmlns:a16="http://schemas.microsoft.com/office/drawing/2014/main" id="{186BCFA5-7A30-6FDD-5857-8C809B23936A}"/>
                      </a:ext>
                    </a:extLst>
                  </p:cNvPr>
                  <p:cNvSpPr txBox="1"/>
                  <p:nvPr/>
                </p:nvSpPr>
                <p:spPr>
                  <a:xfrm>
                    <a:off x="3471769" y="434842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221</a:t>
                    </a:r>
                  </a:p>
                </p:txBody>
              </p:sp>
              <p:sp>
                <p:nvSpPr>
                  <p:cNvPr id="2435" name="Tekstfelt 2434">
                    <a:extLst>
                      <a:ext uri="{FF2B5EF4-FFF2-40B4-BE49-F238E27FC236}">
                        <a16:creationId xmlns:a16="http://schemas.microsoft.com/office/drawing/2014/main" id="{A740B539-C941-D35D-3F7C-41B334182B44}"/>
                      </a:ext>
                    </a:extLst>
                  </p:cNvPr>
                  <p:cNvSpPr txBox="1"/>
                  <p:nvPr/>
                </p:nvSpPr>
                <p:spPr>
                  <a:xfrm>
                    <a:off x="3472887" y="477984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220</a:t>
                    </a:r>
                  </a:p>
                </p:txBody>
              </p:sp>
              <p:sp>
                <p:nvSpPr>
                  <p:cNvPr id="2436" name="Tekstfelt 2435">
                    <a:extLst>
                      <a:ext uri="{FF2B5EF4-FFF2-40B4-BE49-F238E27FC236}">
                        <a16:creationId xmlns:a16="http://schemas.microsoft.com/office/drawing/2014/main" id="{389D1F3E-B4C9-A42C-0F2B-6E0CC33834AF}"/>
                      </a:ext>
                    </a:extLst>
                  </p:cNvPr>
                  <p:cNvSpPr txBox="1"/>
                  <p:nvPr/>
                </p:nvSpPr>
                <p:spPr>
                  <a:xfrm>
                    <a:off x="3477366" y="521127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219</a:t>
                    </a:r>
                  </a:p>
                </p:txBody>
              </p:sp>
              <p:sp>
                <p:nvSpPr>
                  <p:cNvPr id="2437" name="Tekstfelt 2436">
                    <a:extLst>
                      <a:ext uri="{FF2B5EF4-FFF2-40B4-BE49-F238E27FC236}">
                        <a16:creationId xmlns:a16="http://schemas.microsoft.com/office/drawing/2014/main" id="{B726C668-0D2D-479F-CCEB-A161C398D609}"/>
                      </a:ext>
                    </a:extLst>
                  </p:cNvPr>
                  <p:cNvSpPr txBox="1"/>
                  <p:nvPr/>
                </p:nvSpPr>
                <p:spPr>
                  <a:xfrm>
                    <a:off x="3478484" y="5646066"/>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218</a:t>
                    </a:r>
                  </a:p>
                </p:txBody>
              </p:sp>
              <p:sp>
                <p:nvSpPr>
                  <p:cNvPr id="2438" name="Tekstfelt 2437">
                    <a:extLst>
                      <a:ext uri="{FF2B5EF4-FFF2-40B4-BE49-F238E27FC236}">
                        <a16:creationId xmlns:a16="http://schemas.microsoft.com/office/drawing/2014/main" id="{B2D064BC-8D9E-BC8C-C468-F10A0A74CB4E}"/>
                      </a:ext>
                    </a:extLst>
                  </p:cNvPr>
                  <p:cNvSpPr txBox="1"/>
                  <p:nvPr/>
                </p:nvSpPr>
                <p:spPr>
                  <a:xfrm>
                    <a:off x="3469542" y="17542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227</a:t>
                    </a:r>
                  </a:p>
                </p:txBody>
              </p:sp>
            </p:grpSp>
            <p:sp>
              <p:nvSpPr>
                <p:cNvPr id="2427" name="Tekstfelt 2426">
                  <a:extLst>
                    <a:ext uri="{FF2B5EF4-FFF2-40B4-BE49-F238E27FC236}">
                      <a16:creationId xmlns:a16="http://schemas.microsoft.com/office/drawing/2014/main" id="{97D9698B-8DB9-F896-9CBB-10D9FBF97629}"/>
                    </a:ext>
                  </a:extLst>
                </p:cNvPr>
                <p:cNvSpPr txBox="1"/>
                <p:nvPr/>
              </p:nvSpPr>
              <p:spPr>
                <a:xfrm>
                  <a:off x="2910635" y="59243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216</a:t>
                  </a:r>
                </a:p>
              </p:txBody>
            </p:sp>
          </p:grpSp>
          <p:grpSp>
            <p:nvGrpSpPr>
              <p:cNvPr id="1810" name="Gruppe 1809">
                <a:extLst>
                  <a:ext uri="{FF2B5EF4-FFF2-40B4-BE49-F238E27FC236}">
                    <a16:creationId xmlns:a16="http://schemas.microsoft.com/office/drawing/2014/main" id="{3E8D9FAB-1710-4FFC-A8F7-98B8C203D337}"/>
                  </a:ext>
                </a:extLst>
              </p:cNvPr>
              <p:cNvGrpSpPr/>
              <p:nvPr/>
            </p:nvGrpSpPr>
            <p:grpSpPr>
              <a:xfrm>
                <a:off x="5119196" y="1063299"/>
                <a:ext cx="444157" cy="5190614"/>
                <a:chOff x="5753799" y="1204530"/>
                <a:chExt cx="444157" cy="5190614"/>
              </a:xfrm>
            </p:grpSpPr>
            <p:grpSp>
              <p:nvGrpSpPr>
                <p:cNvPr id="2413" name="Gruppe 2412">
                  <a:extLst>
                    <a:ext uri="{FF2B5EF4-FFF2-40B4-BE49-F238E27FC236}">
                      <a16:creationId xmlns:a16="http://schemas.microsoft.com/office/drawing/2014/main" id="{A6B359B3-930B-A85B-99E7-5ADCC5BCE86B}"/>
                    </a:ext>
                  </a:extLst>
                </p:cNvPr>
                <p:cNvGrpSpPr/>
                <p:nvPr/>
              </p:nvGrpSpPr>
              <p:grpSpPr>
                <a:xfrm>
                  <a:off x="5753799" y="1204530"/>
                  <a:ext cx="442069" cy="4756379"/>
                  <a:chOff x="3817279" y="1064461"/>
                  <a:chExt cx="442069" cy="4756379"/>
                </a:xfrm>
              </p:grpSpPr>
              <p:sp>
                <p:nvSpPr>
                  <p:cNvPr id="2415" name="Rektangel 2414">
                    <a:extLst>
                      <a:ext uri="{FF2B5EF4-FFF2-40B4-BE49-F238E27FC236}">
                        <a16:creationId xmlns:a16="http://schemas.microsoft.com/office/drawing/2014/main" id="{05E79D8A-CE8A-3AA0-F28D-DF082BBC6D16}"/>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6" name="Rektangel 2415">
                    <a:extLst>
                      <a:ext uri="{FF2B5EF4-FFF2-40B4-BE49-F238E27FC236}">
                        <a16:creationId xmlns:a16="http://schemas.microsoft.com/office/drawing/2014/main" id="{73DFCBE0-F524-1072-213E-99CF0AE72CE5}"/>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7" name="Rektangel 2416">
                    <a:extLst>
                      <a:ext uri="{FF2B5EF4-FFF2-40B4-BE49-F238E27FC236}">
                        <a16:creationId xmlns:a16="http://schemas.microsoft.com/office/drawing/2014/main" id="{D875C34F-9450-D886-18C3-0E40E2A7EF84}"/>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8" name="Rektangel 2417">
                    <a:extLst>
                      <a:ext uri="{FF2B5EF4-FFF2-40B4-BE49-F238E27FC236}">
                        <a16:creationId xmlns:a16="http://schemas.microsoft.com/office/drawing/2014/main" id="{A47E5F51-A6D4-D954-22EE-95CFAEF93B2F}"/>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9" name="Rektangel 2418">
                    <a:extLst>
                      <a:ext uri="{FF2B5EF4-FFF2-40B4-BE49-F238E27FC236}">
                        <a16:creationId xmlns:a16="http://schemas.microsoft.com/office/drawing/2014/main" id="{3B1C2E62-7D04-5529-AD02-34855449CDB4}"/>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0" name="Rektangel 2419">
                    <a:extLst>
                      <a:ext uri="{FF2B5EF4-FFF2-40B4-BE49-F238E27FC236}">
                        <a16:creationId xmlns:a16="http://schemas.microsoft.com/office/drawing/2014/main" id="{B9C67D0A-4D77-C1FF-656C-C8DC756B5AF1}"/>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1" name="Rektangel 2420">
                    <a:extLst>
                      <a:ext uri="{FF2B5EF4-FFF2-40B4-BE49-F238E27FC236}">
                        <a16:creationId xmlns:a16="http://schemas.microsoft.com/office/drawing/2014/main" id="{AF0A0866-4C70-5CDC-970B-21D91DAECE20}"/>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2" name="Rektangel 2421">
                    <a:extLst>
                      <a:ext uri="{FF2B5EF4-FFF2-40B4-BE49-F238E27FC236}">
                        <a16:creationId xmlns:a16="http://schemas.microsoft.com/office/drawing/2014/main" id="{5B1B47D9-D14B-7B5C-0712-79726941221A}"/>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3" name="Rektangel 2422">
                    <a:extLst>
                      <a:ext uri="{FF2B5EF4-FFF2-40B4-BE49-F238E27FC236}">
                        <a16:creationId xmlns:a16="http://schemas.microsoft.com/office/drawing/2014/main" id="{764100AF-F68E-C055-F654-C185BE0DE6AC}"/>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4" name="Rektangel 2423">
                    <a:extLst>
                      <a:ext uri="{FF2B5EF4-FFF2-40B4-BE49-F238E27FC236}">
                        <a16:creationId xmlns:a16="http://schemas.microsoft.com/office/drawing/2014/main" id="{A12552CB-81FB-0281-4E16-B30EE62DF9A5}"/>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5" name="Rektangel 2424">
                    <a:extLst>
                      <a:ext uri="{FF2B5EF4-FFF2-40B4-BE49-F238E27FC236}">
                        <a16:creationId xmlns:a16="http://schemas.microsoft.com/office/drawing/2014/main" id="{45B08614-0E04-9B6C-9AE2-976E8E338476}"/>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14" name="Rektangel 2413">
                  <a:extLst>
                    <a:ext uri="{FF2B5EF4-FFF2-40B4-BE49-F238E27FC236}">
                      <a16:creationId xmlns:a16="http://schemas.microsoft.com/office/drawing/2014/main" id="{6409F116-5C4D-A37C-40E7-DC4ACB114605}"/>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1" name="Gruppe 1810">
                <a:extLst>
                  <a:ext uri="{FF2B5EF4-FFF2-40B4-BE49-F238E27FC236}">
                    <a16:creationId xmlns:a16="http://schemas.microsoft.com/office/drawing/2014/main" id="{1EACDF7B-A856-FA76-918B-B6F3C4F3D801}"/>
                  </a:ext>
                </a:extLst>
              </p:cNvPr>
              <p:cNvGrpSpPr/>
              <p:nvPr/>
            </p:nvGrpSpPr>
            <p:grpSpPr>
              <a:xfrm>
                <a:off x="4687520" y="1061335"/>
                <a:ext cx="444157" cy="5190614"/>
                <a:chOff x="5753799" y="1204530"/>
                <a:chExt cx="444157" cy="5190614"/>
              </a:xfrm>
            </p:grpSpPr>
            <p:grpSp>
              <p:nvGrpSpPr>
                <p:cNvPr id="2400" name="Gruppe 2399">
                  <a:extLst>
                    <a:ext uri="{FF2B5EF4-FFF2-40B4-BE49-F238E27FC236}">
                      <a16:creationId xmlns:a16="http://schemas.microsoft.com/office/drawing/2014/main" id="{749D283E-49D0-9944-EC3D-4976702279A3}"/>
                    </a:ext>
                  </a:extLst>
                </p:cNvPr>
                <p:cNvGrpSpPr/>
                <p:nvPr/>
              </p:nvGrpSpPr>
              <p:grpSpPr>
                <a:xfrm>
                  <a:off x="5753799" y="1204530"/>
                  <a:ext cx="442069" cy="4756379"/>
                  <a:chOff x="3817279" y="1064461"/>
                  <a:chExt cx="442069" cy="4756379"/>
                </a:xfrm>
              </p:grpSpPr>
              <p:sp>
                <p:nvSpPr>
                  <p:cNvPr id="2402" name="Rektangel 2401">
                    <a:extLst>
                      <a:ext uri="{FF2B5EF4-FFF2-40B4-BE49-F238E27FC236}">
                        <a16:creationId xmlns:a16="http://schemas.microsoft.com/office/drawing/2014/main" id="{B245638F-B59F-84D3-6622-67A0102E49C4}"/>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3" name="Rektangel 2402">
                    <a:extLst>
                      <a:ext uri="{FF2B5EF4-FFF2-40B4-BE49-F238E27FC236}">
                        <a16:creationId xmlns:a16="http://schemas.microsoft.com/office/drawing/2014/main" id="{82FCE763-78FD-6990-EC52-941A2E6D45CC}"/>
                      </a:ext>
                    </a:extLst>
                  </p:cNvPr>
                  <p:cNvSpPr>
                    <a:spLocks noChangeAspect="1"/>
                  </p:cNvSpPr>
                  <p:nvPr/>
                </p:nvSpPr>
                <p:spPr>
                  <a:xfrm>
                    <a:off x="3819523" y="1064461"/>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4" name="Rektangel 2403">
                    <a:extLst>
                      <a:ext uri="{FF2B5EF4-FFF2-40B4-BE49-F238E27FC236}">
                        <a16:creationId xmlns:a16="http://schemas.microsoft.com/office/drawing/2014/main" id="{D675ECE3-35B4-6594-F05C-BBB9071A05E6}"/>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5" name="Rektangel 2404">
                    <a:extLst>
                      <a:ext uri="{FF2B5EF4-FFF2-40B4-BE49-F238E27FC236}">
                        <a16:creationId xmlns:a16="http://schemas.microsoft.com/office/drawing/2014/main" id="{FE6073AE-87F4-618E-4CEB-6F2B96979B29}"/>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6" name="Rektangel 2405">
                    <a:extLst>
                      <a:ext uri="{FF2B5EF4-FFF2-40B4-BE49-F238E27FC236}">
                        <a16:creationId xmlns:a16="http://schemas.microsoft.com/office/drawing/2014/main" id="{60D9D231-4ED2-A8E5-EF9F-5BFDB6DC3295}"/>
                      </a:ext>
                    </a:extLst>
                  </p:cNvPr>
                  <p:cNvSpPr>
                    <a:spLocks noChangeAspect="1"/>
                  </p:cNvSpPr>
                  <p:nvPr/>
                </p:nvSpPr>
                <p:spPr>
                  <a:xfrm>
                    <a:off x="3817279" y="2796903"/>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7" name="Rektangel 2406">
                    <a:extLst>
                      <a:ext uri="{FF2B5EF4-FFF2-40B4-BE49-F238E27FC236}">
                        <a16:creationId xmlns:a16="http://schemas.microsoft.com/office/drawing/2014/main" id="{14273889-B279-45A7-95E9-2D082333734F}"/>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8" name="Rektangel 2407">
                    <a:extLst>
                      <a:ext uri="{FF2B5EF4-FFF2-40B4-BE49-F238E27FC236}">
                        <a16:creationId xmlns:a16="http://schemas.microsoft.com/office/drawing/2014/main" id="{D70AD765-E5CD-AC55-4B3B-E02CC9B2BEB7}"/>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9" name="Rektangel 2408">
                    <a:extLst>
                      <a:ext uri="{FF2B5EF4-FFF2-40B4-BE49-F238E27FC236}">
                        <a16:creationId xmlns:a16="http://schemas.microsoft.com/office/drawing/2014/main" id="{7B886363-48BA-2C42-5C13-CB2B843DF675}"/>
                      </a:ext>
                    </a:extLst>
                  </p:cNvPr>
                  <p:cNvSpPr>
                    <a:spLocks noChangeAspect="1"/>
                  </p:cNvSpPr>
                  <p:nvPr/>
                </p:nvSpPr>
                <p:spPr>
                  <a:xfrm>
                    <a:off x="3820633" y="409119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0" name="Rektangel 2409">
                    <a:extLst>
                      <a:ext uri="{FF2B5EF4-FFF2-40B4-BE49-F238E27FC236}">
                        <a16:creationId xmlns:a16="http://schemas.microsoft.com/office/drawing/2014/main" id="{F520E5AD-4EF1-7B19-B117-2C95B5C91314}"/>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1" name="Rektangel 2410">
                    <a:extLst>
                      <a:ext uri="{FF2B5EF4-FFF2-40B4-BE49-F238E27FC236}">
                        <a16:creationId xmlns:a16="http://schemas.microsoft.com/office/drawing/2014/main" id="{DFBA2F66-D92E-42F9-87AE-24AE6F211A37}"/>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2" name="Rektangel 2411">
                    <a:extLst>
                      <a:ext uri="{FF2B5EF4-FFF2-40B4-BE49-F238E27FC236}">
                        <a16:creationId xmlns:a16="http://schemas.microsoft.com/office/drawing/2014/main" id="{1E22B3C9-F287-1B6C-8F20-CCE3584DCBAF}"/>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01" name="Rektangel 2400">
                  <a:extLst>
                    <a:ext uri="{FF2B5EF4-FFF2-40B4-BE49-F238E27FC236}">
                      <a16:creationId xmlns:a16="http://schemas.microsoft.com/office/drawing/2014/main" id="{FB818200-4215-1284-3F72-631EC5829D15}"/>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2" name="Gruppe 1811">
                <a:extLst>
                  <a:ext uri="{FF2B5EF4-FFF2-40B4-BE49-F238E27FC236}">
                    <a16:creationId xmlns:a16="http://schemas.microsoft.com/office/drawing/2014/main" id="{0D084A64-F3DF-B06A-53A4-D8A8EAE663F2}"/>
                  </a:ext>
                </a:extLst>
              </p:cNvPr>
              <p:cNvGrpSpPr/>
              <p:nvPr/>
            </p:nvGrpSpPr>
            <p:grpSpPr>
              <a:xfrm>
                <a:off x="3819968" y="1058901"/>
                <a:ext cx="444157" cy="5190614"/>
                <a:chOff x="5753799" y="1204530"/>
                <a:chExt cx="444157" cy="5190614"/>
              </a:xfrm>
            </p:grpSpPr>
            <p:grpSp>
              <p:nvGrpSpPr>
                <p:cNvPr id="2387" name="Gruppe 2386">
                  <a:extLst>
                    <a:ext uri="{FF2B5EF4-FFF2-40B4-BE49-F238E27FC236}">
                      <a16:creationId xmlns:a16="http://schemas.microsoft.com/office/drawing/2014/main" id="{DD8DED12-C296-183D-118D-9AEA4E245C74}"/>
                    </a:ext>
                  </a:extLst>
                </p:cNvPr>
                <p:cNvGrpSpPr/>
                <p:nvPr/>
              </p:nvGrpSpPr>
              <p:grpSpPr>
                <a:xfrm>
                  <a:off x="5753799" y="1204530"/>
                  <a:ext cx="442069" cy="4756379"/>
                  <a:chOff x="3817279" y="1064461"/>
                  <a:chExt cx="442069" cy="4756379"/>
                </a:xfrm>
              </p:grpSpPr>
              <p:sp>
                <p:nvSpPr>
                  <p:cNvPr id="2389" name="Rektangel 2388">
                    <a:extLst>
                      <a:ext uri="{FF2B5EF4-FFF2-40B4-BE49-F238E27FC236}">
                        <a16:creationId xmlns:a16="http://schemas.microsoft.com/office/drawing/2014/main" id="{93E08495-E47D-DB39-F143-E5FF83775C89}"/>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0" name="Rektangel 2389">
                    <a:extLst>
                      <a:ext uri="{FF2B5EF4-FFF2-40B4-BE49-F238E27FC236}">
                        <a16:creationId xmlns:a16="http://schemas.microsoft.com/office/drawing/2014/main" id="{8C7D482A-2607-DEF2-157E-78A83B4491AB}"/>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1" name="Rektangel 2390">
                    <a:extLst>
                      <a:ext uri="{FF2B5EF4-FFF2-40B4-BE49-F238E27FC236}">
                        <a16:creationId xmlns:a16="http://schemas.microsoft.com/office/drawing/2014/main" id="{3305E163-03A7-687A-BF96-B7798BFBB5BF}"/>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2" name="Rektangel 2391">
                    <a:extLst>
                      <a:ext uri="{FF2B5EF4-FFF2-40B4-BE49-F238E27FC236}">
                        <a16:creationId xmlns:a16="http://schemas.microsoft.com/office/drawing/2014/main" id="{A4FFA536-7C8C-97B2-0CD7-D8E8D6B1EB6E}"/>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3" name="Rektangel 2392">
                    <a:extLst>
                      <a:ext uri="{FF2B5EF4-FFF2-40B4-BE49-F238E27FC236}">
                        <a16:creationId xmlns:a16="http://schemas.microsoft.com/office/drawing/2014/main" id="{4E19CD38-0078-6200-8681-FD1AE6629D5E}"/>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4" name="Rektangel 2393">
                    <a:extLst>
                      <a:ext uri="{FF2B5EF4-FFF2-40B4-BE49-F238E27FC236}">
                        <a16:creationId xmlns:a16="http://schemas.microsoft.com/office/drawing/2014/main" id="{EC8D0156-12C3-EF02-FD50-500B28789169}"/>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5" name="Rektangel 2394">
                    <a:extLst>
                      <a:ext uri="{FF2B5EF4-FFF2-40B4-BE49-F238E27FC236}">
                        <a16:creationId xmlns:a16="http://schemas.microsoft.com/office/drawing/2014/main" id="{7BB4C307-A806-1359-7585-012F29D022E1}"/>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6" name="Rektangel 2395">
                    <a:extLst>
                      <a:ext uri="{FF2B5EF4-FFF2-40B4-BE49-F238E27FC236}">
                        <a16:creationId xmlns:a16="http://schemas.microsoft.com/office/drawing/2014/main" id="{74054D53-4F4A-79DD-2432-B075D8826354}"/>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7" name="Rektangel 2396">
                    <a:extLst>
                      <a:ext uri="{FF2B5EF4-FFF2-40B4-BE49-F238E27FC236}">
                        <a16:creationId xmlns:a16="http://schemas.microsoft.com/office/drawing/2014/main" id="{D618FEA0-A923-A8DC-F18B-158848791959}"/>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8" name="Rektangel 2397">
                    <a:extLst>
                      <a:ext uri="{FF2B5EF4-FFF2-40B4-BE49-F238E27FC236}">
                        <a16:creationId xmlns:a16="http://schemas.microsoft.com/office/drawing/2014/main" id="{0B9C4D6C-91BE-F0E1-9E4F-B2AD0F115012}"/>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9" name="Rektangel 2398">
                    <a:extLst>
                      <a:ext uri="{FF2B5EF4-FFF2-40B4-BE49-F238E27FC236}">
                        <a16:creationId xmlns:a16="http://schemas.microsoft.com/office/drawing/2014/main" id="{7679827D-605A-AD8D-2D9D-12C4D88EA68C}"/>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88" name="Rektangel 2387">
                  <a:extLst>
                    <a:ext uri="{FF2B5EF4-FFF2-40B4-BE49-F238E27FC236}">
                      <a16:creationId xmlns:a16="http://schemas.microsoft.com/office/drawing/2014/main" id="{645F0026-1216-276D-EE36-D1EF05B3800C}"/>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3" name="Gruppe 1812">
                <a:extLst>
                  <a:ext uri="{FF2B5EF4-FFF2-40B4-BE49-F238E27FC236}">
                    <a16:creationId xmlns:a16="http://schemas.microsoft.com/office/drawing/2014/main" id="{FFC5289B-55B2-DF0A-D372-D0E937E68239}"/>
                  </a:ext>
                </a:extLst>
              </p:cNvPr>
              <p:cNvGrpSpPr/>
              <p:nvPr/>
            </p:nvGrpSpPr>
            <p:grpSpPr>
              <a:xfrm>
                <a:off x="3386295" y="1062122"/>
                <a:ext cx="444157" cy="5190614"/>
                <a:chOff x="5753799" y="1204530"/>
                <a:chExt cx="444157" cy="5190614"/>
              </a:xfrm>
            </p:grpSpPr>
            <p:grpSp>
              <p:nvGrpSpPr>
                <p:cNvPr id="2374" name="Gruppe 2373">
                  <a:extLst>
                    <a:ext uri="{FF2B5EF4-FFF2-40B4-BE49-F238E27FC236}">
                      <a16:creationId xmlns:a16="http://schemas.microsoft.com/office/drawing/2014/main" id="{D33F8060-C1C4-34A3-C5C4-40E9743900BF}"/>
                    </a:ext>
                  </a:extLst>
                </p:cNvPr>
                <p:cNvGrpSpPr/>
                <p:nvPr/>
              </p:nvGrpSpPr>
              <p:grpSpPr>
                <a:xfrm>
                  <a:off x="5753799" y="1204530"/>
                  <a:ext cx="442069" cy="4756379"/>
                  <a:chOff x="3817279" y="1064461"/>
                  <a:chExt cx="442069" cy="4756379"/>
                </a:xfrm>
              </p:grpSpPr>
              <p:sp>
                <p:nvSpPr>
                  <p:cNvPr id="2376" name="Rektangel 2375">
                    <a:extLst>
                      <a:ext uri="{FF2B5EF4-FFF2-40B4-BE49-F238E27FC236}">
                        <a16:creationId xmlns:a16="http://schemas.microsoft.com/office/drawing/2014/main" id="{EBF3E186-23E9-1148-D064-2A609EF96446}"/>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7" name="Rektangel 2376">
                    <a:extLst>
                      <a:ext uri="{FF2B5EF4-FFF2-40B4-BE49-F238E27FC236}">
                        <a16:creationId xmlns:a16="http://schemas.microsoft.com/office/drawing/2014/main" id="{232B4BF6-1FD9-77F3-C422-798437AD87C2}"/>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8" name="Rektangel 2377">
                    <a:extLst>
                      <a:ext uri="{FF2B5EF4-FFF2-40B4-BE49-F238E27FC236}">
                        <a16:creationId xmlns:a16="http://schemas.microsoft.com/office/drawing/2014/main" id="{938A1B6A-601E-8138-A9D2-33C5481F39C2}"/>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9" name="Rektangel 2378">
                    <a:extLst>
                      <a:ext uri="{FF2B5EF4-FFF2-40B4-BE49-F238E27FC236}">
                        <a16:creationId xmlns:a16="http://schemas.microsoft.com/office/drawing/2014/main" id="{FDA2E5B7-551F-87BE-6634-484B61830ECB}"/>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0" name="Rektangel 2379">
                    <a:extLst>
                      <a:ext uri="{FF2B5EF4-FFF2-40B4-BE49-F238E27FC236}">
                        <a16:creationId xmlns:a16="http://schemas.microsoft.com/office/drawing/2014/main" id="{1E0FD182-F81A-BB40-CEB9-2C8DBB79040F}"/>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1" name="Rektangel 2380">
                    <a:extLst>
                      <a:ext uri="{FF2B5EF4-FFF2-40B4-BE49-F238E27FC236}">
                        <a16:creationId xmlns:a16="http://schemas.microsoft.com/office/drawing/2014/main" id="{ACB03B6F-0F07-414E-C07C-9BEE0E7B86E6}"/>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2" name="Rektangel 2381">
                    <a:extLst>
                      <a:ext uri="{FF2B5EF4-FFF2-40B4-BE49-F238E27FC236}">
                        <a16:creationId xmlns:a16="http://schemas.microsoft.com/office/drawing/2014/main" id="{68091BA1-968E-B470-6DAD-C1C50CB3154C}"/>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3" name="Rektangel 2382">
                    <a:extLst>
                      <a:ext uri="{FF2B5EF4-FFF2-40B4-BE49-F238E27FC236}">
                        <a16:creationId xmlns:a16="http://schemas.microsoft.com/office/drawing/2014/main" id="{B4CEBB27-3179-6786-90C4-84726671797C}"/>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4" name="Rektangel 2383">
                    <a:extLst>
                      <a:ext uri="{FF2B5EF4-FFF2-40B4-BE49-F238E27FC236}">
                        <a16:creationId xmlns:a16="http://schemas.microsoft.com/office/drawing/2014/main" id="{A542DA78-1C09-5CF5-8E7B-7D2CEAE35B34}"/>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5" name="Rektangel 2384">
                    <a:extLst>
                      <a:ext uri="{FF2B5EF4-FFF2-40B4-BE49-F238E27FC236}">
                        <a16:creationId xmlns:a16="http://schemas.microsoft.com/office/drawing/2014/main" id="{465DE3D0-C031-58B2-F8D5-0E1DA89BDC8A}"/>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6" name="Rektangel 2385">
                    <a:extLst>
                      <a:ext uri="{FF2B5EF4-FFF2-40B4-BE49-F238E27FC236}">
                        <a16:creationId xmlns:a16="http://schemas.microsoft.com/office/drawing/2014/main" id="{88DA38C3-FF6B-B897-05D2-F354915641E1}"/>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75" name="Rektangel 2374">
                  <a:extLst>
                    <a:ext uri="{FF2B5EF4-FFF2-40B4-BE49-F238E27FC236}">
                      <a16:creationId xmlns:a16="http://schemas.microsoft.com/office/drawing/2014/main" id="{2EB1BBDD-BC96-EA82-4D28-6441522E739E}"/>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4" name="Gruppe 1813">
                <a:extLst>
                  <a:ext uri="{FF2B5EF4-FFF2-40B4-BE49-F238E27FC236}">
                    <a16:creationId xmlns:a16="http://schemas.microsoft.com/office/drawing/2014/main" id="{12217DEE-1FB3-46F3-3E28-CBEB77C5072C}"/>
                  </a:ext>
                </a:extLst>
              </p:cNvPr>
              <p:cNvGrpSpPr/>
              <p:nvPr/>
            </p:nvGrpSpPr>
            <p:grpSpPr>
              <a:xfrm>
                <a:off x="2949135" y="1063521"/>
                <a:ext cx="444157" cy="5190614"/>
                <a:chOff x="5753799" y="1204530"/>
                <a:chExt cx="444157" cy="5190614"/>
              </a:xfrm>
            </p:grpSpPr>
            <p:grpSp>
              <p:nvGrpSpPr>
                <p:cNvPr id="2361" name="Gruppe 2360">
                  <a:extLst>
                    <a:ext uri="{FF2B5EF4-FFF2-40B4-BE49-F238E27FC236}">
                      <a16:creationId xmlns:a16="http://schemas.microsoft.com/office/drawing/2014/main" id="{CDC4D39E-732E-C833-5945-CC507DC141B8}"/>
                    </a:ext>
                  </a:extLst>
                </p:cNvPr>
                <p:cNvGrpSpPr/>
                <p:nvPr/>
              </p:nvGrpSpPr>
              <p:grpSpPr>
                <a:xfrm>
                  <a:off x="5753799" y="1204530"/>
                  <a:ext cx="442069" cy="4756379"/>
                  <a:chOff x="3817279" y="1064461"/>
                  <a:chExt cx="442069" cy="4756379"/>
                </a:xfrm>
              </p:grpSpPr>
              <p:sp>
                <p:nvSpPr>
                  <p:cNvPr id="2363" name="Rektangel 2362">
                    <a:extLst>
                      <a:ext uri="{FF2B5EF4-FFF2-40B4-BE49-F238E27FC236}">
                        <a16:creationId xmlns:a16="http://schemas.microsoft.com/office/drawing/2014/main" id="{FA05D313-373D-BD89-CCAE-3ED5FFB4864B}"/>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4" name="Rektangel 2363">
                    <a:extLst>
                      <a:ext uri="{FF2B5EF4-FFF2-40B4-BE49-F238E27FC236}">
                        <a16:creationId xmlns:a16="http://schemas.microsoft.com/office/drawing/2014/main" id="{7613BD96-B343-A868-0603-825EBF764633}"/>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5" name="Rektangel 2364">
                    <a:extLst>
                      <a:ext uri="{FF2B5EF4-FFF2-40B4-BE49-F238E27FC236}">
                        <a16:creationId xmlns:a16="http://schemas.microsoft.com/office/drawing/2014/main" id="{8EDE8D45-3F02-8AFC-935D-8D4CDD685F71}"/>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6" name="Rektangel 2365">
                    <a:extLst>
                      <a:ext uri="{FF2B5EF4-FFF2-40B4-BE49-F238E27FC236}">
                        <a16:creationId xmlns:a16="http://schemas.microsoft.com/office/drawing/2014/main" id="{3B3C78ED-0827-9EF0-E7F1-FF637DB0C4A8}"/>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7" name="Rektangel 2366">
                    <a:extLst>
                      <a:ext uri="{FF2B5EF4-FFF2-40B4-BE49-F238E27FC236}">
                        <a16:creationId xmlns:a16="http://schemas.microsoft.com/office/drawing/2014/main" id="{DE6E7904-7410-81AC-226D-860617B36121}"/>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8" name="Rektangel 2367">
                    <a:extLst>
                      <a:ext uri="{FF2B5EF4-FFF2-40B4-BE49-F238E27FC236}">
                        <a16:creationId xmlns:a16="http://schemas.microsoft.com/office/drawing/2014/main" id="{EF30966E-53A1-74F8-4985-31622E15F56B}"/>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9" name="Rektangel 2368">
                    <a:extLst>
                      <a:ext uri="{FF2B5EF4-FFF2-40B4-BE49-F238E27FC236}">
                        <a16:creationId xmlns:a16="http://schemas.microsoft.com/office/drawing/2014/main" id="{D9D2CDB7-6BFF-F805-5032-CB301DB2C515}"/>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0" name="Rektangel 2369">
                    <a:extLst>
                      <a:ext uri="{FF2B5EF4-FFF2-40B4-BE49-F238E27FC236}">
                        <a16:creationId xmlns:a16="http://schemas.microsoft.com/office/drawing/2014/main" id="{49C4FA47-E7C4-469E-896B-3792C78F16A0}"/>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1" name="Rektangel 2370">
                    <a:extLst>
                      <a:ext uri="{FF2B5EF4-FFF2-40B4-BE49-F238E27FC236}">
                        <a16:creationId xmlns:a16="http://schemas.microsoft.com/office/drawing/2014/main" id="{1E12508E-7F82-CA5F-B071-143B326D107B}"/>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2" name="Rektangel 2371">
                    <a:extLst>
                      <a:ext uri="{FF2B5EF4-FFF2-40B4-BE49-F238E27FC236}">
                        <a16:creationId xmlns:a16="http://schemas.microsoft.com/office/drawing/2014/main" id="{BD8E781B-AEB3-6F51-509A-6D06E16FE97C}"/>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3" name="Rektangel 2372">
                    <a:extLst>
                      <a:ext uri="{FF2B5EF4-FFF2-40B4-BE49-F238E27FC236}">
                        <a16:creationId xmlns:a16="http://schemas.microsoft.com/office/drawing/2014/main" id="{2F4EE3F4-2F99-7CB5-0956-5A91F1A13FE3}"/>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62" name="Rektangel 2361">
                  <a:extLst>
                    <a:ext uri="{FF2B5EF4-FFF2-40B4-BE49-F238E27FC236}">
                      <a16:creationId xmlns:a16="http://schemas.microsoft.com/office/drawing/2014/main" id="{84CC82C5-C525-EC8B-5CFB-FA5E99DF0152}"/>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5" name="Gruppe 1814">
                <a:extLst>
                  <a:ext uri="{FF2B5EF4-FFF2-40B4-BE49-F238E27FC236}">
                    <a16:creationId xmlns:a16="http://schemas.microsoft.com/office/drawing/2014/main" id="{42BECF88-A5B0-883A-4BDC-2ABDFD8906EF}"/>
                  </a:ext>
                </a:extLst>
              </p:cNvPr>
              <p:cNvGrpSpPr/>
              <p:nvPr/>
            </p:nvGrpSpPr>
            <p:grpSpPr>
              <a:xfrm>
                <a:off x="2514229" y="1065829"/>
                <a:ext cx="444157" cy="5190614"/>
                <a:chOff x="5753799" y="1204530"/>
                <a:chExt cx="444157" cy="5190614"/>
              </a:xfrm>
            </p:grpSpPr>
            <p:grpSp>
              <p:nvGrpSpPr>
                <p:cNvPr id="2348" name="Gruppe 2347">
                  <a:extLst>
                    <a:ext uri="{FF2B5EF4-FFF2-40B4-BE49-F238E27FC236}">
                      <a16:creationId xmlns:a16="http://schemas.microsoft.com/office/drawing/2014/main" id="{5EE5CF95-18EB-7026-8B63-C6940924D529}"/>
                    </a:ext>
                  </a:extLst>
                </p:cNvPr>
                <p:cNvGrpSpPr/>
                <p:nvPr/>
              </p:nvGrpSpPr>
              <p:grpSpPr>
                <a:xfrm>
                  <a:off x="5753799" y="1204530"/>
                  <a:ext cx="442069" cy="4756379"/>
                  <a:chOff x="3817279" y="1064461"/>
                  <a:chExt cx="442069" cy="4756379"/>
                </a:xfrm>
              </p:grpSpPr>
              <p:sp>
                <p:nvSpPr>
                  <p:cNvPr id="2350" name="Rektangel 2349">
                    <a:extLst>
                      <a:ext uri="{FF2B5EF4-FFF2-40B4-BE49-F238E27FC236}">
                        <a16:creationId xmlns:a16="http://schemas.microsoft.com/office/drawing/2014/main" id="{073BDB3E-837B-7EEE-EE02-BA17625FBD00}"/>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1" name="Rektangel 2350">
                    <a:extLst>
                      <a:ext uri="{FF2B5EF4-FFF2-40B4-BE49-F238E27FC236}">
                        <a16:creationId xmlns:a16="http://schemas.microsoft.com/office/drawing/2014/main" id="{7248BCC4-88E4-5027-204F-CBF575A26EE1}"/>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dirty="0"/>
                  </a:p>
                </p:txBody>
              </p:sp>
              <p:sp>
                <p:nvSpPr>
                  <p:cNvPr id="2352" name="Rektangel 2351">
                    <a:extLst>
                      <a:ext uri="{FF2B5EF4-FFF2-40B4-BE49-F238E27FC236}">
                        <a16:creationId xmlns:a16="http://schemas.microsoft.com/office/drawing/2014/main" id="{FB135C00-2B5B-936B-58A7-B669960EB5F2}"/>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3" name="Rektangel 2352">
                    <a:extLst>
                      <a:ext uri="{FF2B5EF4-FFF2-40B4-BE49-F238E27FC236}">
                        <a16:creationId xmlns:a16="http://schemas.microsoft.com/office/drawing/2014/main" id="{146AAEB1-8A9E-6D32-033A-045D00D5BA1A}"/>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4" name="Rektangel 2353">
                    <a:extLst>
                      <a:ext uri="{FF2B5EF4-FFF2-40B4-BE49-F238E27FC236}">
                        <a16:creationId xmlns:a16="http://schemas.microsoft.com/office/drawing/2014/main" id="{15B0ADD6-4C54-7F78-7454-67E7C529B034}"/>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5" name="Rektangel 2354">
                    <a:extLst>
                      <a:ext uri="{FF2B5EF4-FFF2-40B4-BE49-F238E27FC236}">
                        <a16:creationId xmlns:a16="http://schemas.microsoft.com/office/drawing/2014/main" id="{840B6E52-C3B7-3D4E-B81E-79D4192E8356}"/>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6" name="Rektangel 2355">
                    <a:extLst>
                      <a:ext uri="{FF2B5EF4-FFF2-40B4-BE49-F238E27FC236}">
                        <a16:creationId xmlns:a16="http://schemas.microsoft.com/office/drawing/2014/main" id="{BC590724-BB5C-FE84-A509-6BD6591E7E26}"/>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7" name="Rektangel 2356">
                    <a:extLst>
                      <a:ext uri="{FF2B5EF4-FFF2-40B4-BE49-F238E27FC236}">
                        <a16:creationId xmlns:a16="http://schemas.microsoft.com/office/drawing/2014/main" id="{78CF23CC-E1C3-5587-2E45-DC07FF5D7362}"/>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8" name="Rektangel 2357">
                    <a:extLst>
                      <a:ext uri="{FF2B5EF4-FFF2-40B4-BE49-F238E27FC236}">
                        <a16:creationId xmlns:a16="http://schemas.microsoft.com/office/drawing/2014/main" id="{80CBA877-641F-F96C-D05E-B979F694A071}"/>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9" name="Rektangel 2358">
                    <a:extLst>
                      <a:ext uri="{FF2B5EF4-FFF2-40B4-BE49-F238E27FC236}">
                        <a16:creationId xmlns:a16="http://schemas.microsoft.com/office/drawing/2014/main" id="{289F31A8-865B-E8F0-6999-223529DB7F8C}"/>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0" name="Rektangel 2359">
                    <a:extLst>
                      <a:ext uri="{FF2B5EF4-FFF2-40B4-BE49-F238E27FC236}">
                        <a16:creationId xmlns:a16="http://schemas.microsoft.com/office/drawing/2014/main" id="{853EBFF7-EDFB-9C8A-26CD-9FC4DEEEF3DF}"/>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49" name="Rektangel 2348">
                  <a:extLst>
                    <a:ext uri="{FF2B5EF4-FFF2-40B4-BE49-F238E27FC236}">
                      <a16:creationId xmlns:a16="http://schemas.microsoft.com/office/drawing/2014/main" id="{EB2773D8-6B24-B79C-BD07-2D2F4286A26B}"/>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6" name="Gruppe 1815">
                <a:extLst>
                  <a:ext uri="{FF2B5EF4-FFF2-40B4-BE49-F238E27FC236}">
                    <a16:creationId xmlns:a16="http://schemas.microsoft.com/office/drawing/2014/main" id="{65607705-5AF6-D081-9238-788E0D765472}"/>
                  </a:ext>
                </a:extLst>
              </p:cNvPr>
              <p:cNvGrpSpPr/>
              <p:nvPr/>
            </p:nvGrpSpPr>
            <p:grpSpPr>
              <a:xfrm>
                <a:off x="2075940" y="1067864"/>
                <a:ext cx="444157" cy="5190614"/>
                <a:chOff x="5753799" y="1204530"/>
                <a:chExt cx="444157" cy="5190614"/>
              </a:xfrm>
            </p:grpSpPr>
            <p:grpSp>
              <p:nvGrpSpPr>
                <p:cNvPr id="2335" name="Gruppe 2334">
                  <a:extLst>
                    <a:ext uri="{FF2B5EF4-FFF2-40B4-BE49-F238E27FC236}">
                      <a16:creationId xmlns:a16="http://schemas.microsoft.com/office/drawing/2014/main" id="{FEBD12CC-EABC-CD38-8077-FA50B6796149}"/>
                    </a:ext>
                  </a:extLst>
                </p:cNvPr>
                <p:cNvGrpSpPr/>
                <p:nvPr/>
              </p:nvGrpSpPr>
              <p:grpSpPr>
                <a:xfrm>
                  <a:off x="5753799" y="1204530"/>
                  <a:ext cx="442069" cy="4756379"/>
                  <a:chOff x="3817279" y="1064461"/>
                  <a:chExt cx="442069" cy="4756379"/>
                </a:xfrm>
              </p:grpSpPr>
              <p:sp>
                <p:nvSpPr>
                  <p:cNvPr id="2337" name="Rektangel 2336">
                    <a:extLst>
                      <a:ext uri="{FF2B5EF4-FFF2-40B4-BE49-F238E27FC236}">
                        <a16:creationId xmlns:a16="http://schemas.microsoft.com/office/drawing/2014/main" id="{1509582A-49B2-640F-D554-76BD85CBA8AA}"/>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8" name="Rektangel 2337">
                    <a:extLst>
                      <a:ext uri="{FF2B5EF4-FFF2-40B4-BE49-F238E27FC236}">
                        <a16:creationId xmlns:a16="http://schemas.microsoft.com/office/drawing/2014/main" id="{BFE05EE2-E048-652E-2C62-F9B82D1003BB}"/>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9" name="Rektangel 2338">
                    <a:extLst>
                      <a:ext uri="{FF2B5EF4-FFF2-40B4-BE49-F238E27FC236}">
                        <a16:creationId xmlns:a16="http://schemas.microsoft.com/office/drawing/2014/main" id="{A65493F4-7948-3585-4732-0BCEA9566137}"/>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0" name="Rektangel 2339">
                    <a:extLst>
                      <a:ext uri="{FF2B5EF4-FFF2-40B4-BE49-F238E27FC236}">
                        <a16:creationId xmlns:a16="http://schemas.microsoft.com/office/drawing/2014/main" id="{6E846770-106A-8C96-8C0F-E1779442525C}"/>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1" name="Rektangel 2340">
                    <a:extLst>
                      <a:ext uri="{FF2B5EF4-FFF2-40B4-BE49-F238E27FC236}">
                        <a16:creationId xmlns:a16="http://schemas.microsoft.com/office/drawing/2014/main" id="{2DB27CE5-F29D-C0F2-F0A2-C09E415C1353}"/>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2" name="Rektangel 2341">
                    <a:extLst>
                      <a:ext uri="{FF2B5EF4-FFF2-40B4-BE49-F238E27FC236}">
                        <a16:creationId xmlns:a16="http://schemas.microsoft.com/office/drawing/2014/main" id="{1C4B73F6-292F-879B-9D0F-C6F28A20FC77}"/>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3" name="Rektangel 2342">
                    <a:extLst>
                      <a:ext uri="{FF2B5EF4-FFF2-40B4-BE49-F238E27FC236}">
                        <a16:creationId xmlns:a16="http://schemas.microsoft.com/office/drawing/2014/main" id="{53BCCBA8-D96E-A6A0-D8A3-185043C0B80A}"/>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4" name="Rektangel 2343">
                    <a:extLst>
                      <a:ext uri="{FF2B5EF4-FFF2-40B4-BE49-F238E27FC236}">
                        <a16:creationId xmlns:a16="http://schemas.microsoft.com/office/drawing/2014/main" id="{E9F9897A-637F-8091-F52B-CBD442DEBB33}"/>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5" name="Rektangel 2344">
                    <a:extLst>
                      <a:ext uri="{FF2B5EF4-FFF2-40B4-BE49-F238E27FC236}">
                        <a16:creationId xmlns:a16="http://schemas.microsoft.com/office/drawing/2014/main" id="{E3B06FCB-0A5E-52DC-2576-238666AD9FDE}"/>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6" name="Rektangel 2345">
                    <a:extLst>
                      <a:ext uri="{FF2B5EF4-FFF2-40B4-BE49-F238E27FC236}">
                        <a16:creationId xmlns:a16="http://schemas.microsoft.com/office/drawing/2014/main" id="{05CBED91-AD28-BBC3-EFF8-3EEE127A8287}"/>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7" name="Rektangel 2346">
                    <a:extLst>
                      <a:ext uri="{FF2B5EF4-FFF2-40B4-BE49-F238E27FC236}">
                        <a16:creationId xmlns:a16="http://schemas.microsoft.com/office/drawing/2014/main" id="{F0BC08FA-21FD-D039-0079-4D868E9A3720}"/>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36" name="Rektangel 2335">
                  <a:extLst>
                    <a:ext uri="{FF2B5EF4-FFF2-40B4-BE49-F238E27FC236}">
                      <a16:creationId xmlns:a16="http://schemas.microsoft.com/office/drawing/2014/main" id="{89A00011-6EBA-4BE9-4681-F46D7AC9A117}"/>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7" name="Gruppe 1816">
                <a:extLst>
                  <a:ext uri="{FF2B5EF4-FFF2-40B4-BE49-F238E27FC236}">
                    <a16:creationId xmlns:a16="http://schemas.microsoft.com/office/drawing/2014/main" id="{EBDEF75F-0973-E744-45A5-D3F10FAC8251}"/>
                  </a:ext>
                </a:extLst>
              </p:cNvPr>
              <p:cNvGrpSpPr/>
              <p:nvPr/>
            </p:nvGrpSpPr>
            <p:grpSpPr>
              <a:xfrm>
                <a:off x="1644775" y="1068629"/>
                <a:ext cx="444157" cy="5190614"/>
                <a:chOff x="5753799" y="1204530"/>
                <a:chExt cx="444157" cy="5190614"/>
              </a:xfrm>
            </p:grpSpPr>
            <p:grpSp>
              <p:nvGrpSpPr>
                <p:cNvPr id="2322" name="Gruppe 2321">
                  <a:extLst>
                    <a:ext uri="{FF2B5EF4-FFF2-40B4-BE49-F238E27FC236}">
                      <a16:creationId xmlns:a16="http://schemas.microsoft.com/office/drawing/2014/main" id="{30FBE992-36A1-CD29-F76F-9717208A23A3}"/>
                    </a:ext>
                  </a:extLst>
                </p:cNvPr>
                <p:cNvGrpSpPr/>
                <p:nvPr/>
              </p:nvGrpSpPr>
              <p:grpSpPr>
                <a:xfrm>
                  <a:off x="5753799" y="1204530"/>
                  <a:ext cx="442069" cy="4756379"/>
                  <a:chOff x="3817279" y="1064461"/>
                  <a:chExt cx="442069" cy="4756379"/>
                </a:xfrm>
              </p:grpSpPr>
              <p:sp>
                <p:nvSpPr>
                  <p:cNvPr id="2324" name="Rektangel 2323">
                    <a:extLst>
                      <a:ext uri="{FF2B5EF4-FFF2-40B4-BE49-F238E27FC236}">
                        <a16:creationId xmlns:a16="http://schemas.microsoft.com/office/drawing/2014/main" id="{AB0E9004-3F1D-685E-3A37-FBA4D13F9FEF}"/>
                      </a:ext>
                    </a:extLst>
                  </p:cNvPr>
                  <p:cNvSpPr>
                    <a:spLocks noChangeAspect="1"/>
                  </p:cNvSpPr>
                  <p:nvPr/>
                </p:nvSpPr>
                <p:spPr>
                  <a:xfrm>
                    <a:off x="3818406" y="149701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5" name="Rektangel 2324">
                    <a:extLst>
                      <a:ext uri="{FF2B5EF4-FFF2-40B4-BE49-F238E27FC236}">
                        <a16:creationId xmlns:a16="http://schemas.microsoft.com/office/drawing/2014/main" id="{BAA72256-C215-7156-8F18-2290539D4CE7}"/>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6" name="Rektangel 2325">
                    <a:extLst>
                      <a:ext uri="{FF2B5EF4-FFF2-40B4-BE49-F238E27FC236}">
                        <a16:creationId xmlns:a16="http://schemas.microsoft.com/office/drawing/2014/main" id="{F8C79C7B-688D-7B51-A3D5-CAD699B9B73E}"/>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7" name="Rektangel 2326">
                    <a:extLst>
                      <a:ext uri="{FF2B5EF4-FFF2-40B4-BE49-F238E27FC236}">
                        <a16:creationId xmlns:a16="http://schemas.microsoft.com/office/drawing/2014/main" id="{F6AEFF60-AB3D-6F4C-0199-B26F0909E55B}"/>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8" name="Rektangel 2327">
                    <a:extLst>
                      <a:ext uri="{FF2B5EF4-FFF2-40B4-BE49-F238E27FC236}">
                        <a16:creationId xmlns:a16="http://schemas.microsoft.com/office/drawing/2014/main" id="{1A42338D-A910-ED3F-ABCF-1ACFA3E5A4A4}"/>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9" name="Rektangel 2328">
                    <a:extLst>
                      <a:ext uri="{FF2B5EF4-FFF2-40B4-BE49-F238E27FC236}">
                        <a16:creationId xmlns:a16="http://schemas.microsoft.com/office/drawing/2014/main" id="{069F3789-84EC-AE57-AF79-F391B9FE90D9}"/>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0" name="Rektangel 2329">
                    <a:extLst>
                      <a:ext uri="{FF2B5EF4-FFF2-40B4-BE49-F238E27FC236}">
                        <a16:creationId xmlns:a16="http://schemas.microsoft.com/office/drawing/2014/main" id="{66063936-D9A0-F4D9-9FDE-00123FD4721C}"/>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1" name="Rektangel 2330">
                    <a:extLst>
                      <a:ext uri="{FF2B5EF4-FFF2-40B4-BE49-F238E27FC236}">
                        <a16:creationId xmlns:a16="http://schemas.microsoft.com/office/drawing/2014/main" id="{3E6BD7D6-2CCE-4CAB-E9D6-D06318E53B23}"/>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2" name="Rektangel 2331">
                    <a:extLst>
                      <a:ext uri="{FF2B5EF4-FFF2-40B4-BE49-F238E27FC236}">
                        <a16:creationId xmlns:a16="http://schemas.microsoft.com/office/drawing/2014/main" id="{3A4DA3FE-3EFD-4D8B-3A06-2B049BA1590C}"/>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3" name="Rektangel 2332">
                    <a:extLst>
                      <a:ext uri="{FF2B5EF4-FFF2-40B4-BE49-F238E27FC236}">
                        <a16:creationId xmlns:a16="http://schemas.microsoft.com/office/drawing/2014/main" id="{12A32881-FB7B-EC24-9561-C26D5114B6A9}"/>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4" name="Rektangel 2333">
                    <a:extLst>
                      <a:ext uri="{FF2B5EF4-FFF2-40B4-BE49-F238E27FC236}">
                        <a16:creationId xmlns:a16="http://schemas.microsoft.com/office/drawing/2014/main" id="{6013179B-D308-D1E2-3B38-F68A7AFF21FB}"/>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23" name="Rektangel 2322">
                  <a:extLst>
                    <a:ext uri="{FF2B5EF4-FFF2-40B4-BE49-F238E27FC236}">
                      <a16:creationId xmlns:a16="http://schemas.microsoft.com/office/drawing/2014/main" id="{0D00D9A0-DA5E-3F3A-59E7-9FCC82F08425}"/>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8" name="Gruppe 1817">
                <a:extLst>
                  <a:ext uri="{FF2B5EF4-FFF2-40B4-BE49-F238E27FC236}">
                    <a16:creationId xmlns:a16="http://schemas.microsoft.com/office/drawing/2014/main" id="{B0C27F05-6CB0-5F15-0400-CFEE19DDC4AB}"/>
                  </a:ext>
                </a:extLst>
              </p:cNvPr>
              <p:cNvGrpSpPr/>
              <p:nvPr/>
            </p:nvGrpSpPr>
            <p:grpSpPr>
              <a:xfrm>
                <a:off x="1212845" y="1068629"/>
                <a:ext cx="444157" cy="5190614"/>
                <a:chOff x="5753799" y="1204530"/>
                <a:chExt cx="444157" cy="5190614"/>
              </a:xfrm>
            </p:grpSpPr>
            <p:grpSp>
              <p:nvGrpSpPr>
                <p:cNvPr id="2309" name="Gruppe 2308">
                  <a:extLst>
                    <a:ext uri="{FF2B5EF4-FFF2-40B4-BE49-F238E27FC236}">
                      <a16:creationId xmlns:a16="http://schemas.microsoft.com/office/drawing/2014/main" id="{B078E2E8-CFD6-8BDE-E9A6-E56ECFF9E45C}"/>
                    </a:ext>
                  </a:extLst>
                </p:cNvPr>
                <p:cNvGrpSpPr/>
                <p:nvPr/>
              </p:nvGrpSpPr>
              <p:grpSpPr>
                <a:xfrm>
                  <a:off x="5753799" y="1204530"/>
                  <a:ext cx="442069" cy="4756379"/>
                  <a:chOff x="3817279" y="1064461"/>
                  <a:chExt cx="442069" cy="4756379"/>
                </a:xfrm>
              </p:grpSpPr>
              <p:sp>
                <p:nvSpPr>
                  <p:cNvPr id="2311" name="Rektangel 2310">
                    <a:extLst>
                      <a:ext uri="{FF2B5EF4-FFF2-40B4-BE49-F238E27FC236}">
                        <a16:creationId xmlns:a16="http://schemas.microsoft.com/office/drawing/2014/main" id="{DB7AD343-29F0-DB74-0A72-EFF574568CCA}"/>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2" name="Rektangel 2311">
                    <a:extLst>
                      <a:ext uri="{FF2B5EF4-FFF2-40B4-BE49-F238E27FC236}">
                        <a16:creationId xmlns:a16="http://schemas.microsoft.com/office/drawing/2014/main" id="{1477911B-6AFF-9182-F239-248139D98F73}"/>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3" name="Rektangel 2312">
                    <a:extLst>
                      <a:ext uri="{FF2B5EF4-FFF2-40B4-BE49-F238E27FC236}">
                        <a16:creationId xmlns:a16="http://schemas.microsoft.com/office/drawing/2014/main" id="{F20FB481-8C8B-79D6-8E72-E8D1262A37AB}"/>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4" name="Rektangel 2313">
                    <a:extLst>
                      <a:ext uri="{FF2B5EF4-FFF2-40B4-BE49-F238E27FC236}">
                        <a16:creationId xmlns:a16="http://schemas.microsoft.com/office/drawing/2014/main" id="{A167DCC1-1059-3285-9664-3699CC2503F4}"/>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5" name="Rektangel 2314">
                    <a:extLst>
                      <a:ext uri="{FF2B5EF4-FFF2-40B4-BE49-F238E27FC236}">
                        <a16:creationId xmlns:a16="http://schemas.microsoft.com/office/drawing/2014/main" id="{1808D1D8-AC1B-7566-EE56-EA2D78EEE0F0}"/>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6" name="Rektangel 2315">
                    <a:extLst>
                      <a:ext uri="{FF2B5EF4-FFF2-40B4-BE49-F238E27FC236}">
                        <a16:creationId xmlns:a16="http://schemas.microsoft.com/office/drawing/2014/main" id="{68251C4A-519C-BF35-7187-1A357F6C30B2}"/>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7" name="Rektangel 2316">
                    <a:extLst>
                      <a:ext uri="{FF2B5EF4-FFF2-40B4-BE49-F238E27FC236}">
                        <a16:creationId xmlns:a16="http://schemas.microsoft.com/office/drawing/2014/main" id="{48C71C9D-A0AA-7E76-2527-8C816F399457}"/>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8" name="Rektangel 2317">
                    <a:extLst>
                      <a:ext uri="{FF2B5EF4-FFF2-40B4-BE49-F238E27FC236}">
                        <a16:creationId xmlns:a16="http://schemas.microsoft.com/office/drawing/2014/main" id="{6FE1B86F-A40C-A79E-0B33-C7D15B5B465D}"/>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9" name="Rektangel 2318">
                    <a:extLst>
                      <a:ext uri="{FF2B5EF4-FFF2-40B4-BE49-F238E27FC236}">
                        <a16:creationId xmlns:a16="http://schemas.microsoft.com/office/drawing/2014/main" id="{ED4C4B4B-32D1-E834-5E16-B2BA2203B218}"/>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0" name="Rektangel 2319">
                    <a:extLst>
                      <a:ext uri="{FF2B5EF4-FFF2-40B4-BE49-F238E27FC236}">
                        <a16:creationId xmlns:a16="http://schemas.microsoft.com/office/drawing/2014/main" id="{DE13D724-2942-7EEE-3FB1-EA2E248AF125}"/>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1" name="Rektangel 2320">
                    <a:extLst>
                      <a:ext uri="{FF2B5EF4-FFF2-40B4-BE49-F238E27FC236}">
                        <a16:creationId xmlns:a16="http://schemas.microsoft.com/office/drawing/2014/main" id="{66797233-97BA-B59C-6009-E9D3456475E7}"/>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10" name="Rektangel 2309">
                  <a:extLst>
                    <a:ext uri="{FF2B5EF4-FFF2-40B4-BE49-F238E27FC236}">
                      <a16:creationId xmlns:a16="http://schemas.microsoft.com/office/drawing/2014/main" id="{1CD91031-AEB9-DDFB-C251-DE31D5B54AEE}"/>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9" name="Gruppe 1818">
                <a:extLst>
                  <a:ext uri="{FF2B5EF4-FFF2-40B4-BE49-F238E27FC236}">
                    <a16:creationId xmlns:a16="http://schemas.microsoft.com/office/drawing/2014/main" id="{FED9E3E9-78C3-7699-C6CF-890E0E21ECD4}"/>
                  </a:ext>
                </a:extLst>
              </p:cNvPr>
              <p:cNvGrpSpPr/>
              <p:nvPr/>
            </p:nvGrpSpPr>
            <p:grpSpPr>
              <a:xfrm>
                <a:off x="780951" y="1067864"/>
                <a:ext cx="444157" cy="5190614"/>
                <a:chOff x="5753799" y="1204530"/>
                <a:chExt cx="444157" cy="5190614"/>
              </a:xfrm>
            </p:grpSpPr>
            <p:grpSp>
              <p:nvGrpSpPr>
                <p:cNvPr id="2296" name="Gruppe 2295">
                  <a:extLst>
                    <a:ext uri="{FF2B5EF4-FFF2-40B4-BE49-F238E27FC236}">
                      <a16:creationId xmlns:a16="http://schemas.microsoft.com/office/drawing/2014/main" id="{577AB9ED-8B2A-F43E-C160-7513FAB5E41F}"/>
                    </a:ext>
                  </a:extLst>
                </p:cNvPr>
                <p:cNvGrpSpPr/>
                <p:nvPr/>
              </p:nvGrpSpPr>
              <p:grpSpPr>
                <a:xfrm>
                  <a:off x="5753799" y="1204530"/>
                  <a:ext cx="442069" cy="4756379"/>
                  <a:chOff x="3817279" y="1064461"/>
                  <a:chExt cx="442069" cy="4756379"/>
                </a:xfrm>
              </p:grpSpPr>
              <p:sp>
                <p:nvSpPr>
                  <p:cNvPr id="2298" name="Rektangel 2297">
                    <a:extLst>
                      <a:ext uri="{FF2B5EF4-FFF2-40B4-BE49-F238E27FC236}">
                        <a16:creationId xmlns:a16="http://schemas.microsoft.com/office/drawing/2014/main" id="{077B7DEE-D853-BA1A-270C-864E128A1F8F}"/>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9" name="Rektangel 2298">
                    <a:extLst>
                      <a:ext uri="{FF2B5EF4-FFF2-40B4-BE49-F238E27FC236}">
                        <a16:creationId xmlns:a16="http://schemas.microsoft.com/office/drawing/2014/main" id="{407C65A3-6371-1038-1AB2-0C8B0BA280D4}"/>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0" name="Rektangel 2299">
                    <a:extLst>
                      <a:ext uri="{FF2B5EF4-FFF2-40B4-BE49-F238E27FC236}">
                        <a16:creationId xmlns:a16="http://schemas.microsoft.com/office/drawing/2014/main" id="{5FD03830-F055-EBA1-EAAF-BC585348D65D}"/>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1" name="Rektangel 2300">
                    <a:extLst>
                      <a:ext uri="{FF2B5EF4-FFF2-40B4-BE49-F238E27FC236}">
                        <a16:creationId xmlns:a16="http://schemas.microsoft.com/office/drawing/2014/main" id="{BB5C8B2F-6A5F-3794-64DB-A951A77AE9EF}"/>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2" name="Rektangel 2301">
                    <a:extLst>
                      <a:ext uri="{FF2B5EF4-FFF2-40B4-BE49-F238E27FC236}">
                        <a16:creationId xmlns:a16="http://schemas.microsoft.com/office/drawing/2014/main" id="{B3D0793B-3F96-AEC9-AE3A-073FAB2E7C0C}"/>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3" name="Rektangel 2302">
                    <a:extLst>
                      <a:ext uri="{FF2B5EF4-FFF2-40B4-BE49-F238E27FC236}">
                        <a16:creationId xmlns:a16="http://schemas.microsoft.com/office/drawing/2014/main" id="{2CEC32EC-2AB6-7FA3-B840-0FDAC22C9AED}"/>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4" name="Rektangel 2303">
                    <a:extLst>
                      <a:ext uri="{FF2B5EF4-FFF2-40B4-BE49-F238E27FC236}">
                        <a16:creationId xmlns:a16="http://schemas.microsoft.com/office/drawing/2014/main" id="{12B4022C-1DEB-2CEC-23EE-B8A3F389B368}"/>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5" name="Rektangel 2304">
                    <a:extLst>
                      <a:ext uri="{FF2B5EF4-FFF2-40B4-BE49-F238E27FC236}">
                        <a16:creationId xmlns:a16="http://schemas.microsoft.com/office/drawing/2014/main" id="{D6870370-1DA5-C5E9-3C53-F3AB1611AAA4}"/>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6" name="Rektangel 2305">
                    <a:extLst>
                      <a:ext uri="{FF2B5EF4-FFF2-40B4-BE49-F238E27FC236}">
                        <a16:creationId xmlns:a16="http://schemas.microsoft.com/office/drawing/2014/main" id="{44AA01CF-2C3C-BEC0-7CA0-6DF386BF356A}"/>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7" name="Rektangel 2306">
                    <a:extLst>
                      <a:ext uri="{FF2B5EF4-FFF2-40B4-BE49-F238E27FC236}">
                        <a16:creationId xmlns:a16="http://schemas.microsoft.com/office/drawing/2014/main" id="{94DB4FA0-97D9-D900-275E-B27F9469E535}"/>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8" name="Rektangel 2307">
                    <a:extLst>
                      <a:ext uri="{FF2B5EF4-FFF2-40B4-BE49-F238E27FC236}">
                        <a16:creationId xmlns:a16="http://schemas.microsoft.com/office/drawing/2014/main" id="{9F4C44A0-C1C6-53DB-4048-74ED04EFC6F9}"/>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97" name="Rektangel 2296">
                  <a:extLst>
                    <a:ext uri="{FF2B5EF4-FFF2-40B4-BE49-F238E27FC236}">
                      <a16:creationId xmlns:a16="http://schemas.microsoft.com/office/drawing/2014/main" id="{28C4EDB7-B61C-53FD-671A-D9C7C1058249}"/>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0" name="Gruppe 1819">
                <a:extLst>
                  <a:ext uri="{FF2B5EF4-FFF2-40B4-BE49-F238E27FC236}">
                    <a16:creationId xmlns:a16="http://schemas.microsoft.com/office/drawing/2014/main" id="{51F31CD1-507D-4177-15A6-1AD0EEF765C5}"/>
                  </a:ext>
                </a:extLst>
              </p:cNvPr>
              <p:cNvGrpSpPr/>
              <p:nvPr/>
            </p:nvGrpSpPr>
            <p:grpSpPr>
              <a:xfrm>
                <a:off x="348958" y="1501775"/>
                <a:ext cx="444157" cy="4758064"/>
                <a:chOff x="5753799" y="1637080"/>
                <a:chExt cx="444157" cy="4758064"/>
              </a:xfrm>
            </p:grpSpPr>
            <p:grpSp>
              <p:nvGrpSpPr>
                <p:cNvPr id="2284" name="Gruppe 2283">
                  <a:extLst>
                    <a:ext uri="{FF2B5EF4-FFF2-40B4-BE49-F238E27FC236}">
                      <a16:creationId xmlns:a16="http://schemas.microsoft.com/office/drawing/2014/main" id="{C2CE402B-F217-3EF1-B3AB-F51308B1523E}"/>
                    </a:ext>
                  </a:extLst>
                </p:cNvPr>
                <p:cNvGrpSpPr/>
                <p:nvPr/>
              </p:nvGrpSpPr>
              <p:grpSpPr>
                <a:xfrm>
                  <a:off x="5753799" y="1637080"/>
                  <a:ext cx="442069" cy="4323829"/>
                  <a:chOff x="3817279" y="1497011"/>
                  <a:chExt cx="442069" cy="4323829"/>
                </a:xfrm>
              </p:grpSpPr>
              <p:sp>
                <p:nvSpPr>
                  <p:cNvPr id="2286" name="Rektangel 2285">
                    <a:extLst>
                      <a:ext uri="{FF2B5EF4-FFF2-40B4-BE49-F238E27FC236}">
                        <a16:creationId xmlns:a16="http://schemas.microsoft.com/office/drawing/2014/main" id="{394009E6-C563-C6BE-BFCF-34E4D3E16F20}"/>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7" name="Rektangel 2286">
                    <a:extLst>
                      <a:ext uri="{FF2B5EF4-FFF2-40B4-BE49-F238E27FC236}">
                        <a16:creationId xmlns:a16="http://schemas.microsoft.com/office/drawing/2014/main" id="{4401645E-FBC9-AA1A-1A72-F09BDE95001F}"/>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8" name="Rektangel 2287">
                    <a:extLst>
                      <a:ext uri="{FF2B5EF4-FFF2-40B4-BE49-F238E27FC236}">
                        <a16:creationId xmlns:a16="http://schemas.microsoft.com/office/drawing/2014/main" id="{0F2AEABD-3FFE-6523-EAEE-82B5703865AE}"/>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9" name="Rektangel 2288">
                    <a:extLst>
                      <a:ext uri="{FF2B5EF4-FFF2-40B4-BE49-F238E27FC236}">
                        <a16:creationId xmlns:a16="http://schemas.microsoft.com/office/drawing/2014/main" id="{3DAF1C26-6056-4842-341A-FFB884781490}"/>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0" name="Rektangel 2289">
                    <a:extLst>
                      <a:ext uri="{FF2B5EF4-FFF2-40B4-BE49-F238E27FC236}">
                        <a16:creationId xmlns:a16="http://schemas.microsoft.com/office/drawing/2014/main" id="{DD9B548C-716D-0ED0-ACA2-00F9EFCDA8EB}"/>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1" name="Rektangel 2290">
                    <a:extLst>
                      <a:ext uri="{FF2B5EF4-FFF2-40B4-BE49-F238E27FC236}">
                        <a16:creationId xmlns:a16="http://schemas.microsoft.com/office/drawing/2014/main" id="{50DD4BC8-6ADB-2853-0AD1-88615503989D}"/>
                      </a:ext>
                    </a:extLst>
                  </p:cNvPr>
                  <p:cNvSpPr>
                    <a:spLocks noChangeAspect="1"/>
                  </p:cNvSpPr>
                  <p:nvPr/>
                </p:nvSpPr>
                <p:spPr>
                  <a:xfrm>
                    <a:off x="3819516" y="365976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2" name="Rektangel 2291">
                    <a:extLst>
                      <a:ext uri="{FF2B5EF4-FFF2-40B4-BE49-F238E27FC236}">
                        <a16:creationId xmlns:a16="http://schemas.microsoft.com/office/drawing/2014/main" id="{98C9B453-67E4-CD3D-AAB6-D101AF097845}"/>
                      </a:ext>
                    </a:extLst>
                  </p:cNvPr>
                  <p:cNvSpPr>
                    <a:spLocks noChangeAspect="1"/>
                  </p:cNvSpPr>
                  <p:nvPr/>
                </p:nvSpPr>
                <p:spPr>
                  <a:xfrm>
                    <a:off x="3820633" y="409119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3" name="Rektangel 2292">
                    <a:extLst>
                      <a:ext uri="{FF2B5EF4-FFF2-40B4-BE49-F238E27FC236}">
                        <a16:creationId xmlns:a16="http://schemas.microsoft.com/office/drawing/2014/main" id="{3A5C6D77-64A2-AFDE-813B-3414D2A9187C}"/>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4" name="Rektangel 2293">
                    <a:extLst>
                      <a:ext uri="{FF2B5EF4-FFF2-40B4-BE49-F238E27FC236}">
                        <a16:creationId xmlns:a16="http://schemas.microsoft.com/office/drawing/2014/main" id="{0DD1B38D-51BC-0794-A11F-3F32B00F14AC}"/>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5" name="Rektangel 2294">
                    <a:extLst>
                      <a:ext uri="{FF2B5EF4-FFF2-40B4-BE49-F238E27FC236}">
                        <a16:creationId xmlns:a16="http://schemas.microsoft.com/office/drawing/2014/main" id="{49481F49-474F-16CB-128C-DC8623BFEF20}"/>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85" name="Rektangel 2284">
                  <a:extLst>
                    <a:ext uri="{FF2B5EF4-FFF2-40B4-BE49-F238E27FC236}">
                      <a16:creationId xmlns:a16="http://schemas.microsoft.com/office/drawing/2014/main" id="{DEBDFB54-8C17-9C68-33D6-09DBDC76FD66}"/>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1" name="Gruppe 1820">
                <a:extLst>
                  <a:ext uri="{FF2B5EF4-FFF2-40B4-BE49-F238E27FC236}">
                    <a16:creationId xmlns:a16="http://schemas.microsoft.com/office/drawing/2014/main" id="{746D3615-6890-873B-A197-CB4447FFD91C}"/>
                  </a:ext>
                </a:extLst>
              </p:cNvPr>
              <p:cNvGrpSpPr/>
              <p:nvPr/>
            </p:nvGrpSpPr>
            <p:grpSpPr>
              <a:xfrm>
                <a:off x="-82727" y="1504857"/>
                <a:ext cx="444157" cy="4758064"/>
                <a:chOff x="5753799" y="1637080"/>
                <a:chExt cx="444157" cy="4758064"/>
              </a:xfrm>
            </p:grpSpPr>
            <p:grpSp>
              <p:nvGrpSpPr>
                <p:cNvPr id="2272" name="Gruppe 2271">
                  <a:extLst>
                    <a:ext uri="{FF2B5EF4-FFF2-40B4-BE49-F238E27FC236}">
                      <a16:creationId xmlns:a16="http://schemas.microsoft.com/office/drawing/2014/main" id="{126E860A-9B8F-F5B8-95A2-C382A6A8593B}"/>
                    </a:ext>
                  </a:extLst>
                </p:cNvPr>
                <p:cNvGrpSpPr/>
                <p:nvPr/>
              </p:nvGrpSpPr>
              <p:grpSpPr>
                <a:xfrm>
                  <a:off x="5753799" y="1637080"/>
                  <a:ext cx="442069" cy="4323829"/>
                  <a:chOff x="3817279" y="1497011"/>
                  <a:chExt cx="442069" cy="4323829"/>
                </a:xfrm>
              </p:grpSpPr>
              <p:sp>
                <p:nvSpPr>
                  <p:cNvPr id="2274" name="Rektangel 2273">
                    <a:extLst>
                      <a:ext uri="{FF2B5EF4-FFF2-40B4-BE49-F238E27FC236}">
                        <a16:creationId xmlns:a16="http://schemas.microsoft.com/office/drawing/2014/main" id="{812C7B11-0E2E-5E78-EBDD-A49BAADCE6FC}"/>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5" name="Rektangel 2274">
                    <a:extLst>
                      <a:ext uri="{FF2B5EF4-FFF2-40B4-BE49-F238E27FC236}">
                        <a16:creationId xmlns:a16="http://schemas.microsoft.com/office/drawing/2014/main" id="{DAE5D553-6A25-30FB-C8A4-A14092560223}"/>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6" name="Rektangel 2275">
                    <a:extLst>
                      <a:ext uri="{FF2B5EF4-FFF2-40B4-BE49-F238E27FC236}">
                        <a16:creationId xmlns:a16="http://schemas.microsoft.com/office/drawing/2014/main" id="{F91A7012-C174-77E0-4786-2BF64128C43C}"/>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7" name="Rektangel 2276">
                    <a:extLst>
                      <a:ext uri="{FF2B5EF4-FFF2-40B4-BE49-F238E27FC236}">
                        <a16:creationId xmlns:a16="http://schemas.microsoft.com/office/drawing/2014/main" id="{2B6C3B13-D90F-F110-5A38-1D0ED6F7A08C}"/>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8" name="Rektangel 2277">
                    <a:extLst>
                      <a:ext uri="{FF2B5EF4-FFF2-40B4-BE49-F238E27FC236}">
                        <a16:creationId xmlns:a16="http://schemas.microsoft.com/office/drawing/2014/main" id="{DC443D8D-957C-23C9-B085-141479AE2A20}"/>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9" name="Rektangel 2278">
                    <a:extLst>
                      <a:ext uri="{FF2B5EF4-FFF2-40B4-BE49-F238E27FC236}">
                        <a16:creationId xmlns:a16="http://schemas.microsoft.com/office/drawing/2014/main" id="{CCB9D097-5765-2DE0-ABD1-4DC158AB94BD}"/>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0" name="Rektangel 2279">
                    <a:extLst>
                      <a:ext uri="{FF2B5EF4-FFF2-40B4-BE49-F238E27FC236}">
                        <a16:creationId xmlns:a16="http://schemas.microsoft.com/office/drawing/2014/main" id="{9A48202A-B9C1-C674-D432-8DD1433066D4}"/>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1" name="Rektangel 2280">
                    <a:extLst>
                      <a:ext uri="{FF2B5EF4-FFF2-40B4-BE49-F238E27FC236}">
                        <a16:creationId xmlns:a16="http://schemas.microsoft.com/office/drawing/2014/main" id="{8C2751EB-D19B-CCE1-CF1C-C02232453249}"/>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2" name="Rektangel 2281">
                    <a:extLst>
                      <a:ext uri="{FF2B5EF4-FFF2-40B4-BE49-F238E27FC236}">
                        <a16:creationId xmlns:a16="http://schemas.microsoft.com/office/drawing/2014/main" id="{6759FC3D-C7EE-10A7-C35B-EAFE27C7E222}"/>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3" name="Rektangel 2282">
                    <a:extLst>
                      <a:ext uri="{FF2B5EF4-FFF2-40B4-BE49-F238E27FC236}">
                        <a16:creationId xmlns:a16="http://schemas.microsoft.com/office/drawing/2014/main" id="{316A31DF-4569-46E1-920F-27850DF12F4E}"/>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73" name="Rektangel 2272">
                  <a:extLst>
                    <a:ext uri="{FF2B5EF4-FFF2-40B4-BE49-F238E27FC236}">
                      <a16:creationId xmlns:a16="http://schemas.microsoft.com/office/drawing/2014/main" id="{246C4434-4855-1DB9-8EA9-D71410BB5827}"/>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2" name="Gruppe 1821">
                <a:extLst>
                  <a:ext uri="{FF2B5EF4-FFF2-40B4-BE49-F238E27FC236}">
                    <a16:creationId xmlns:a16="http://schemas.microsoft.com/office/drawing/2014/main" id="{D4860978-DC22-8123-4497-CAF19E94044D}"/>
                  </a:ext>
                </a:extLst>
              </p:cNvPr>
              <p:cNvGrpSpPr/>
              <p:nvPr/>
            </p:nvGrpSpPr>
            <p:grpSpPr>
              <a:xfrm>
                <a:off x="4625198" y="1031927"/>
                <a:ext cx="641389" cy="5216305"/>
                <a:chOff x="2892468" y="1032983"/>
                <a:chExt cx="641389" cy="5216305"/>
              </a:xfrm>
            </p:grpSpPr>
            <p:grpSp>
              <p:nvGrpSpPr>
                <p:cNvPr id="2235" name="Gruppe 2234">
                  <a:extLst>
                    <a:ext uri="{FF2B5EF4-FFF2-40B4-BE49-F238E27FC236}">
                      <a16:creationId xmlns:a16="http://schemas.microsoft.com/office/drawing/2014/main" id="{97C526A0-76D5-F478-1335-B853526B2C7D}"/>
                    </a:ext>
                  </a:extLst>
                </p:cNvPr>
                <p:cNvGrpSpPr/>
                <p:nvPr/>
              </p:nvGrpSpPr>
              <p:grpSpPr>
                <a:xfrm>
                  <a:off x="2892468" y="1032983"/>
                  <a:ext cx="641389" cy="5216305"/>
                  <a:chOff x="3475384" y="1188399"/>
                  <a:chExt cx="641389" cy="5216305"/>
                </a:xfrm>
              </p:grpSpPr>
              <p:sp>
                <p:nvSpPr>
                  <p:cNvPr id="2239" name="Tekstfelt 2238">
                    <a:extLst>
                      <a:ext uri="{FF2B5EF4-FFF2-40B4-BE49-F238E27FC236}">
                        <a16:creationId xmlns:a16="http://schemas.microsoft.com/office/drawing/2014/main" id="{48DC2346-1B3E-481E-CE85-6B7011ED84F7}"/>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40" name="Tekstfelt 2239">
                    <a:extLst>
                      <a:ext uri="{FF2B5EF4-FFF2-40B4-BE49-F238E27FC236}">
                        <a16:creationId xmlns:a16="http://schemas.microsoft.com/office/drawing/2014/main" id="{B80789A1-6F4E-EA09-D706-D432AD4D595F}"/>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41" name="Tekstfelt 2240">
                    <a:extLst>
                      <a:ext uri="{FF2B5EF4-FFF2-40B4-BE49-F238E27FC236}">
                        <a16:creationId xmlns:a16="http://schemas.microsoft.com/office/drawing/2014/main" id="{0ADC636B-EF31-2935-3C48-B88C658D7BFF}"/>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42" name="Tekstfelt 2241">
                    <a:extLst>
                      <a:ext uri="{FF2B5EF4-FFF2-40B4-BE49-F238E27FC236}">
                        <a16:creationId xmlns:a16="http://schemas.microsoft.com/office/drawing/2014/main" id="{3D513BC4-BB2D-395E-4C05-08784BFFDFF5}"/>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43" name="Tekstfelt 2242">
                    <a:extLst>
                      <a:ext uri="{FF2B5EF4-FFF2-40B4-BE49-F238E27FC236}">
                        <a16:creationId xmlns:a16="http://schemas.microsoft.com/office/drawing/2014/main" id="{EC1B46F4-F5AD-DFB4-FD0C-B02DFDE7823E}"/>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44" name="Tekstfelt 2243">
                    <a:extLst>
                      <a:ext uri="{FF2B5EF4-FFF2-40B4-BE49-F238E27FC236}">
                        <a16:creationId xmlns:a16="http://schemas.microsoft.com/office/drawing/2014/main" id="{E29F86A6-77F6-BF1B-784B-0872CB4D42F9}"/>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45" name="Tekstfelt 2244">
                    <a:extLst>
                      <a:ext uri="{FF2B5EF4-FFF2-40B4-BE49-F238E27FC236}">
                        <a16:creationId xmlns:a16="http://schemas.microsoft.com/office/drawing/2014/main" id="{43E45E2D-64AE-43AC-95C6-A2C83465EE5C}"/>
                      </a:ext>
                    </a:extLst>
                  </p:cNvPr>
                  <p:cNvSpPr txBox="1"/>
                  <p:nvPr/>
                </p:nvSpPr>
                <p:spPr>
                  <a:xfrm>
                    <a:off x="3525031"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46" name="Tekstfelt 2245">
                    <a:extLst>
                      <a:ext uri="{FF2B5EF4-FFF2-40B4-BE49-F238E27FC236}">
                        <a16:creationId xmlns:a16="http://schemas.microsoft.com/office/drawing/2014/main" id="{5979A0E3-847F-8922-B67A-863F6900C6B5}"/>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47" name="Tekstfelt 2246">
                    <a:extLst>
                      <a:ext uri="{FF2B5EF4-FFF2-40B4-BE49-F238E27FC236}">
                        <a16:creationId xmlns:a16="http://schemas.microsoft.com/office/drawing/2014/main" id="{21C4E6EB-B464-FFB8-17B6-939D1605B51F}"/>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48" name="Tekstfelt 2247">
                    <a:extLst>
                      <a:ext uri="{FF2B5EF4-FFF2-40B4-BE49-F238E27FC236}">
                        <a16:creationId xmlns:a16="http://schemas.microsoft.com/office/drawing/2014/main" id="{966A8EF6-1770-0875-D239-0ED5E758AD63}"/>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49" name="Tekstfelt 2248">
                    <a:extLst>
                      <a:ext uri="{FF2B5EF4-FFF2-40B4-BE49-F238E27FC236}">
                        <a16:creationId xmlns:a16="http://schemas.microsoft.com/office/drawing/2014/main" id="{4C19DD46-ADA5-4285-62C3-EC775AFAB735}"/>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50" name="Tekstfelt 2249">
                    <a:extLst>
                      <a:ext uri="{FF2B5EF4-FFF2-40B4-BE49-F238E27FC236}">
                        <a16:creationId xmlns:a16="http://schemas.microsoft.com/office/drawing/2014/main" id="{32F3D703-DE17-488F-8561-6A10C0159491}"/>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51" name="Tekstfelt 2250">
                    <a:extLst>
                      <a:ext uri="{FF2B5EF4-FFF2-40B4-BE49-F238E27FC236}">
                        <a16:creationId xmlns:a16="http://schemas.microsoft.com/office/drawing/2014/main" id="{CB256E82-0034-A093-6E94-BFADCC694B0F}"/>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52" name="Tekstfelt 2251">
                    <a:extLst>
                      <a:ext uri="{FF2B5EF4-FFF2-40B4-BE49-F238E27FC236}">
                        <a16:creationId xmlns:a16="http://schemas.microsoft.com/office/drawing/2014/main" id="{BB0615D2-07F4-C7EF-E80A-048F66EB62DE}"/>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53" name="Tekstfelt 2252">
                    <a:extLst>
                      <a:ext uri="{FF2B5EF4-FFF2-40B4-BE49-F238E27FC236}">
                        <a16:creationId xmlns:a16="http://schemas.microsoft.com/office/drawing/2014/main" id="{BFB94ED4-DD5B-57E6-0469-FA15BF355C9E}"/>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54" name="Tekstfelt 2253">
                    <a:extLst>
                      <a:ext uri="{FF2B5EF4-FFF2-40B4-BE49-F238E27FC236}">
                        <a16:creationId xmlns:a16="http://schemas.microsoft.com/office/drawing/2014/main" id="{ABBC3FF1-2447-94B4-AE08-CC435EA50AE3}"/>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55" name="Tekstfelt 2254">
                    <a:extLst>
                      <a:ext uri="{FF2B5EF4-FFF2-40B4-BE49-F238E27FC236}">
                        <a16:creationId xmlns:a16="http://schemas.microsoft.com/office/drawing/2014/main" id="{10791C10-DA32-C7AE-B0DB-B18CB925A581}"/>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56" name="Tekstfelt 2255">
                    <a:extLst>
                      <a:ext uri="{FF2B5EF4-FFF2-40B4-BE49-F238E27FC236}">
                        <a16:creationId xmlns:a16="http://schemas.microsoft.com/office/drawing/2014/main" id="{721FB9DD-3A6D-E7D5-5843-BD02C725F94F}"/>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57" name="Tekstfelt 2256">
                    <a:extLst>
                      <a:ext uri="{FF2B5EF4-FFF2-40B4-BE49-F238E27FC236}">
                        <a16:creationId xmlns:a16="http://schemas.microsoft.com/office/drawing/2014/main" id="{88D9496A-3211-12F2-765F-C97668DF16F8}"/>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58" name="Tekstfelt 2257">
                    <a:extLst>
                      <a:ext uri="{FF2B5EF4-FFF2-40B4-BE49-F238E27FC236}">
                        <a16:creationId xmlns:a16="http://schemas.microsoft.com/office/drawing/2014/main" id="{B68AE43F-3655-45B0-8FCE-C0EBF8676329}"/>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59" name="Tekstfelt 2258">
                    <a:extLst>
                      <a:ext uri="{FF2B5EF4-FFF2-40B4-BE49-F238E27FC236}">
                        <a16:creationId xmlns:a16="http://schemas.microsoft.com/office/drawing/2014/main" id="{E17BDA8C-B94F-C26A-D515-E93ED6FE9212}"/>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60" name="Tekstfelt 2259">
                    <a:extLst>
                      <a:ext uri="{FF2B5EF4-FFF2-40B4-BE49-F238E27FC236}">
                        <a16:creationId xmlns:a16="http://schemas.microsoft.com/office/drawing/2014/main" id="{1F81DAA1-0BD0-E8C2-E441-F74EC4B53789}"/>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61" name="Tekstfelt 2260">
                    <a:extLst>
                      <a:ext uri="{FF2B5EF4-FFF2-40B4-BE49-F238E27FC236}">
                        <a16:creationId xmlns:a16="http://schemas.microsoft.com/office/drawing/2014/main" id="{A118A32C-B92F-9ACC-7A66-63AD3398826E}"/>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62" name="Tekstfelt 2261">
                    <a:extLst>
                      <a:ext uri="{FF2B5EF4-FFF2-40B4-BE49-F238E27FC236}">
                        <a16:creationId xmlns:a16="http://schemas.microsoft.com/office/drawing/2014/main" id="{FF6BA9F8-FB04-3A36-FD64-8226B55F98A8}"/>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63" name="Tekstfelt 2262">
                    <a:extLst>
                      <a:ext uri="{FF2B5EF4-FFF2-40B4-BE49-F238E27FC236}">
                        <a16:creationId xmlns:a16="http://schemas.microsoft.com/office/drawing/2014/main" id="{19ED0E3C-6FE2-5DB6-86AA-2B2FBA75F9F3}"/>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64" name="Tekstfelt 2263">
                    <a:extLst>
                      <a:ext uri="{FF2B5EF4-FFF2-40B4-BE49-F238E27FC236}">
                        <a16:creationId xmlns:a16="http://schemas.microsoft.com/office/drawing/2014/main" id="{45152C01-6EC9-9FCC-B3DB-384A5AEFBAC7}"/>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65" name="Tekstfelt 2264">
                    <a:extLst>
                      <a:ext uri="{FF2B5EF4-FFF2-40B4-BE49-F238E27FC236}">
                        <a16:creationId xmlns:a16="http://schemas.microsoft.com/office/drawing/2014/main" id="{08271004-552E-2870-8B65-C09DB0040A88}"/>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66" name="Tekstfelt 2265">
                    <a:extLst>
                      <a:ext uri="{FF2B5EF4-FFF2-40B4-BE49-F238E27FC236}">
                        <a16:creationId xmlns:a16="http://schemas.microsoft.com/office/drawing/2014/main" id="{540EB76F-A45B-9721-0F72-1D593D40D77A}"/>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67" name="Tekstfelt 2266">
                    <a:extLst>
                      <a:ext uri="{FF2B5EF4-FFF2-40B4-BE49-F238E27FC236}">
                        <a16:creationId xmlns:a16="http://schemas.microsoft.com/office/drawing/2014/main" id="{E8916300-5906-C154-72CD-5E6F42685BDA}"/>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68" name="Tekstfelt 2267">
                    <a:extLst>
                      <a:ext uri="{FF2B5EF4-FFF2-40B4-BE49-F238E27FC236}">
                        <a16:creationId xmlns:a16="http://schemas.microsoft.com/office/drawing/2014/main" id="{E04A748C-EE01-E991-DC2D-2D83294419A5}"/>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69" name="Tekstfelt 2268">
                    <a:extLst>
                      <a:ext uri="{FF2B5EF4-FFF2-40B4-BE49-F238E27FC236}">
                        <a16:creationId xmlns:a16="http://schemas.microsoft.com/office/drawing/2014/main" id="{1B596699-577C-726A-CA7F-977EAD1CE09D}"/>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70" name="Tekstfelt 2269">
                    <a:extLst>
                      <a:ext uri="{FF2B5EF4-FFF2-40B4-BE49-F238E27FC236}">
                        <a16:creationId xmlns:a16="http://schemas.microsoft.com/office/drawing/2014/main" id="{048E97FB-33B6-66B7-8ABE-FAD4617E7791}"/>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71" name="Tekstfelt 2270">
                    <a:extLst>
                      <a:ext uri="{FF2B5EF4-FFF2-40B4-BE49-F238E27FC236}">
                        <a16:creationId xmlns:a16="http://schemas.microsoft.com/office/drawing/2014/main" id="{47C29EDE-1B57-F6D1-FC38-915E564D3756}"/>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36" name="Tekstfelt 2235">
                  <a:extLst>
                    <a:ext uri="{FF2B5EF4-FFF2-40B4-BE49-F238E27FC236}">
                      <a16:creationId xmlns:a16="http://schemas.microsoft.com/office/drawing/2014/main" id="{BFBE472D-E19C-14FD-DEB1-68B78D9D0E5D}"/>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37" name="Tekstfelt 2236">
                  <a:extLst>
                    <a:ext uri="{FF2B5EF4-FFF2-40B4-BE49-F238E27FC236}">
                      <a16:creationId xmlns:a16="http://schemas.microsoft.com/office/drawing/2014/main" id="{567D5B6F-0991-4448-CC84-332C4DE1D8B7}"/>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38" name="Tekstfelt 2237">
                  <a:extLst>
                    <a:ext uri="{FF2B5EF4-FFF2-40B4-BE49-F238E27FC236}">
                      <a16:creationId xmlns:a16="http://schemas.microsoft.com/office/drawing/2014/main" id="{18E119C9-7616-9452-11C9-DF1A9E34F6E2}"/>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3" name="Gruppe 1822">
                <a:extLst>
                  <a:ext uri="{FF2B5EF4-FFF2-40B4-BE49-F238E27FC236}">
                    <a16:creationId xmlns:a16="http://schemas.microsoft.com/office/drawing/2014/main" id="{CAA36025-6DCE-CD2D-D148-C9FD8F9F6FF6}"/>
                  </a:ext>
                </a:extLst>
              </p:cNvPr>
              <p:cNvGrpSpPr/>
              <p:nvPr/>
            </p:nvGrpSpPr>
            <p:grpSpPr>
              <a:xfrm>
                <a:off x="5052945" y="1040538"/>
                <a:ext cx="641389" cy="5216305"/>
                <a:chOff x="2892468" y="1032983"/>
                <a:chExt cx="641389" cy="5216305"/>
              </a:xfrm>
            </p:grpSpPr>
            <p:grpSp>
              <p:nvGrpSpPr>
                <p:cNvPr id="2198" name="Gruppe 2197">
                  <a:extLst>
                    <a:ext uri="{FF2B5EF4-FFF2-40B4-BE49-F238E27FC236}">
                      <a16:creationId xmlns:a16="http://schemas.microsoft.com/office/drawing/2014/main" id="{92B00C19-0F4B-528B-AED7-0439FB87E3AB}"/>
                    </a:ext>
                  </a:extLst>
                </p:cNvPr>
                <p:cNvGrpSpPr/>
                <p:nvPr/>
              </p:nvGrpSpPr>
              <p:grpSpPr>
                <a:xfrm>
                  <a:off x="2892468" y="1032983"/>
                  <a:ext cx="641389" cy="5216305"/>
                  <a:chOff x="3475384" y="1188399"/>
                  <a:chExt cx="641389" cy="5216305"/>
                </a:xfrm>
              </p:grpSpPr>
              <p:sp>
                <p:nvSpPr>
                  <p:cNvPr id="2202" name="Tekstfelt 2201">
                    <a:extLst>
                      <a:ext uri="{FF2B5EF4-FFF2-40B4-BE49-F238E27FC236}">
                        <a16:creationId xmlns:a16="http://schemas.microsoft.com/office/drawing/2014/main" id="{469F91A2-21B0-F85B-14B6-906D92DE6B46}"/>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03" name="Tekstfelt 2202">
                    <a:extLst>
                      <a:ext uri="{FF2B5EF4-FFF2-40B4-BE49-F238E27FC236}">
                        <a16:creationId xmlns:a16="http://schemas.microsoft.com/office/drawing/2014/main" id="{10AF0D9E-655D-DB7B-D9B6-15401D76D646}"/>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04" name="Tekstfelt 2203">
                    <a:extLst>
                      <a:ext uri="{FF2B5EF4-FFF2-40B4-BE49-F238E27FC236}">
                        <a16:creationId xmlns:a16="http://schemas.microsoft.com/office/drawing/2014/main" id="{830299DE-0181-4B84-C103-76B9F88944B3}"/>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05" name="Tekstfelt 2204">
                    <a:extLst>
                      <a:ext uri="{FF2B5EF4-FFF2-40B4-BE49-F238E27FC236}">
                        <a16:creationId xmlns:a16="http://schemas.microsoft.com/office/drawing/2014/main" id="{3CDA464B-031B-07CF-BEB8-2A8D18A94A56}"/>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06" name="Tekstfelt 2205">
                    <a:extLst>
                      <a:ext uri="{FF2B5EF4-FFF2-40B4-BE49-F238E27FC236}">
                        <a16:creationId xmlns:a16="http://schemas.microsoft.com/office/drawing/2014/main" id="{1A50FB4B-9981-72FA-9DBB-D02D0C484C38}"/>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07" name="Tekstfelt 2206">
                    <a:extLst>
                      <a:ext uri="{FF2B5EF4-FFF2-40B4-BE49-F238E27FC236}">
                        <a16:creationId xmlns:a16="http://schemas.microsoft.com/office/drawing/2014/main" id="{6FEAA7FB-2EB2-405B-E46B-6F139DFD5210}"/>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08" name="Tekstfelt 2207">
                    <a:extLst>
                      <a:ext uri="{FF2B5EF4-FFF2-40B4-BE49-F238E27FC236}">
                        <a16:creationId xmlns:a16="http://schemas.microsoft.com/office/drawing/2014/main" id="{C9DB31FA-D4B5-979A-523A-9959393C1583}"/>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09" name="Tekstfelt 2208">
                    <a:extLst>
                      <a:ext uri="{FF2B5EF4-FFF2-40B4-BE49-F238E27FC236}">
                        <a16:creationId xmlns:a16="http://schemas.microsoft.com/office/drawing/2014/main" id="{10C7F0CD-208F-A8D8-0780-52C3B20C5200}"/>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10" name="Tekstfelt 2209">
                    <a:extLst>
                      <a:ext uri="{FF2B5EF4-FFF2-40B4-BE49-F238E27FC236}">
                        <a16:creationId xmlns:a16="http://schemas.microsoft.com/office/drawing/2014/main" id="{14944159-2C14-5125-47C5-C7633A741D9D}"/>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11" name="Tekstfelt 2210">
                    <a:extLst>
                      <a:ext uri="{FF2B5EF4-FFF2-40B4-BE49-F238E27FC236}">
                        <a16:creationId xmlns:a16="http://schemas.microsoft.com/office/drawing/2014/main" id="{51778911-BF9E-AFD4-ABFF-9CA2AA9A2E43}"/>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12" name="Tekstfelt 2211">
                    <a:extLst>
                      <a:ext uri="{FF2B5EF4-FFF2-40B4-BE49-F238E27FC236}">
                        <a16:creationId xmlns:a16="http://schemas.microsoft.com/office/drawing/2014/main" id="{BB4CD1D9-0C77-65EB-E3ED-C7F7AD5F3935}"/>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13" name="Tekstfelt 2212">
                    <a:extLst>
                      <a:ext uri="{FF2B5EF4-FFF2-40B4-BE49-F238E27FC236}">
                        <a16:creationId xmlns:a16="http://schemas.microsoft.com/office/drawing/2014/main" id="{31CEE019-9D71-6EDC-0A97-B2EF904B569B}"/>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14" name="Tekstfelt 2213">
                    <a:extLst>
                      <a:ext uri="{FF2B5EF4-FFF2-40B4-BE49-F238E27FC236}">
                        <a16:creationId xmlns:a16="http://schemas.microsoft.com/office/drawing/2014/main" id="{0C3AEAC2-B070-C102-F62C-2425AA9AAE1F}"/>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15" name="Tekstfelt 2214">
                    <a:extLst>
                      <a:ext uri="{FF2B5EF4-FFF2-40B4-BE49-F238E27FC236}">
                        <a16:creationId xmlns:a16="http://schemas.microsoft.com/office/drawing/2014/main" id="{E49EBB14-4047-132D-FC4E-82494B0CFF42}"/>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16" name="Tekstfelt 2215">
                    <a:extLst>
                      <a:ext uri="{FF2B5EF4-FFF2-40B4-BE49-F238E27FC236}">
                        <a16:creationId xmlns:a16="http://schemas.microsoft.com/office/drawing/2014/main" id="{59D72788-80B0-94E1-9EE3-6204BC8D7C44}"/>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17" name="Tekstfelt 2216">
                    <a:extLst>
                      <a:ext uri="{FF2B5EF4-FFF2-40B4-BE49-F238E27FC236}">
                        <a16:creationId xmlns:a16="http://schemas.microsoft.com/office/drawing/2014/main" id="{F0BDB187-1306-77B2-B677-9A92B741B871}"/>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18" name="Tekstfelt 2217">
                    <a:extLst>
                      <a:ext uri="{FF2B5EF4-FFF2-40B4-BE49-F238E27FC236}">
                        <a16:creationId xmlns:a16="http://schemas.microsoft.com/office/drawing/2014/main" id="{F809F467-0AC3-E36E-0CE0-CFD385AEFCEA}"/>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19" name="Tekstfelt 2218">
                    <a:extLst>
                      <a:ext uri="{FF2B5EF4-FFF2-40B4-BE49-F238E27FC236}">
                        <a16:creationId xmlns:a16="http://schemas.microsoft.com/office/drawing/2014/main" id="{22918361-34EA-7655-4724-E6EA6D40BAD7}"/>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20" name="Tekstfelt 2219">
                    <a:extLst>
                      <a:ext uri="{FF2B5EF4-FFF2-40B4-BE49-F238E27FC236}">
                        <a16:creationId xmlns:a16="http://schemas.microsoft.com/office/drawing/2014/main" id="{162C3DF8-0E92-3EDD-AE67-DB728F603E71}"/>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21" name="Tekstfelt 2220">
                    <a:extLst>
                      <a:ext uri="{FF2B5EF4-FFF2-40B4-BE49-F238E27FC236}">
                        <a16:creationId xmlns:a16="http://schemas.microsoft.com/office/drawing/2014/main" id="{BE7AE47C-B110-3347-67B9-149AB105E702}"/>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22" name="Tekstfelt 2221">
                    <a:extLst>
                      <a:ext uri="{FF2B5EF4-FFF2-40B4-BE49-F238E27FC236}">
                        <a16:creationId xmlns:a16="http://schemas.microsoft.com/office/drawing/2014/main" id="{2D5057B5-9A55-94B8-6ED7-130D9A76F3BA}"/>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23" name="Tekstfelt 2222">
                    <a:extLst>
                      <a:ext uri="{FF2B5EF4-FFF2-40B4-BE49-F238E27FC236}">
                        <a16:creationId xmlns:a16="http://schemas.microsoft.com/office/drawing/2014/main" id="{47841A0C-02BB-1414-CFC3-B7C615113200}"/>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24" name="Tekstfelt 2223">
                    <a:extLst>
                      <a:ext uri="{FF2B5EF4-FFF2-40B4-BE49-F238E27FC236}">
                        <a16:creationId xmlns:a16="http://schemas.microsoft.com/office/drawing/2014/main" id="{19D37BF3-4F94-5B08-DEFC-2011A2FC186B}"/>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25" name="Tekstfelt 2224">
                    <a:extLst>
                      <a:ext uri="{FF2B5EF4-FFF2-40B4-BE49-F238E27FC236}">
                        <a16:creationId xmlns:a16="http://schemas.microsoft.com/office/drawing/2014/main" id="{1FA8CDA4-FBF6-7EF1-5BC4-333B6E2C6011}"/>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26" name="Tekstfelt 2225">
                    <a:extLst>
                      <a:ext uri="{FF2B5EF4-FFF2-40B4-BE49-F238E27FC236}">
                        <a16:creationId xmlns:a16="http://schemas.microsoft.com/office/drawing/2014/main" id="{657E6BC9-1E00-BB8A-2928-AA1A931BEBB4}"/>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27" name="Tekstfelt 2226">
                    <a:extLst>
                      <a:ext uri="{FF2B5EF4-FFF2-40B4-BE49-F238E27FC236}">
                        <a16:creationId xmlns:a16="http://schemas.microsoft.com/office/drawing/2014/main" id="{5032DE12-4EDD-1231-C2C7-87D964C6C68F}"/>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28" name="Tekstfelt 2227">
                    <a:extLst>
                      <a:ext uri="{FF2B5EF4-FFF2-40B4-BE49-F238E27FC236}">
                        <a16:creationId xmlns:a16="http://schemas.microsoft.com/office/drawing/2014/main" id="{A8A48A1D-F63B-8C00-2F64-4B93E92C2BAC}"/>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29" name="Tekstfelt 2228">
                    <a:extLst>
                      <a:ext uri="{FF2B5EF4-FFF2-40B4-BE49-F238E27FC236}">
                        <a16:creationId xmlns:a16="http://schemas.microsoft.com/office/drawing/2014/main" id="{5BCB9700-4440-FBDD-2BE2-4DEBB878D052}"/>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30" name="Tekstfelt 2229">
                    <a:extLst>
                      <a:ext uri="{FF2B5EF4-FFF2-40B4-BE49-F238E27FC236}">
                        <a16:creationId xmlns:a16="http://schemas.microsoft.com/office/drawing/2014/main" id="{1A06C060-6EFC-62EC-FDF4-384149021876}"/>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31" name="Tekstfelt 2230">
                    <a:extLst>
                      <a:ext uri="{FF2B5EF4-FFF2-40B4-BE49-F238E27FC236}">
                        <a16:creationId xmlns:a16="http://schemas.microsoft.com/office/drawing/2014/main" id="{7C025B26-852A-92AB-688A-407696845468}"/>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32" name="Tekstfelt 2231">
                    <a:extLst>
                      <a:ext uri="{FF2B5EF4-FFF2-40B4-BE49-F238E27FC236}">
                        <a16:creationId xmlns:a16="http://schemas.microsoft.com/office/drawing/2014/main" id="{F6D0F234-E647-3769-8085-34E62A4D63C8}"/>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33" name="Tekstfelt 2232">
                    <a:extLst>
                      <a:ext uri="{FF2B5EF4-FFF2-40B4-BE49-F238E27FC236}">
                        <a16:creationId xmlns:a16="http://schemas.microsoft.com/office/drawing/2014/main" id="{B649A2BB-DFF9-7A9D-0A20-E5B48CD53F87}"/>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34" name="Tekstfelt 2233">
                    <a:extLst>
                      <a:ext uri="{FF2B5EF4-FFF2-40B4-BE49-F238E27FC236}">
                        <a16:creationId xmlns:a16="http://schemas.microsoft.com/office/drawing/2014/main" id="{A8889961-FF5E-6B1D-8607-0ED623731224}"/>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99" name="Tekstfelt 2198">
                  <a:extLst>
                    <a:ext uri="{FF2B5EF4-FFF2-40B4-BE49-F238E27FC236}">
                      <a16:creationId xmlns:a16="http://schemas.microsoft.com/office/drawing/2014/main" id="{AF4FE01D-B932-0062-564C-555396D320AB}"/>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00" name="Tekstfelt 2199">
                  <a:extLst>
                    <a:ext uri="{FF2B5EF4-FFF2-40B4-BE49-F238E27FC236}">
                      <a16:creationId xmlns:a16="http://schemas.microsoft.com/office/drawing/2014/main" id="{18FC6327-3F2F-A5AC-2622-F989341853FB}"/>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01" name="Tekstfelt 2200">
                  <a:extLst>
                    <a:ext uri="{FF2B5EF4-FFF2-40B4-BE49-F238E27FC236}">
                      <a16:creationId xmlns:a16="http://schemas.microsoft.com/office/drawing/2014/main" id="{ACEAB876-889B-A726-9BFD-F2FA35812CA8}"/>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4" name="Gruppe 1823">
                <a:extLst>
                  <a:ext uri="{FF2B5EF4-FFF2-40B4-BE49-F238E27FC236}">
                    <a16:creationId xmlns:a16="http://schemas.microsoft.com/office/drawing/2014/main" id="{009786D1-2585-14CA-2CBB-04DB6F65E093}"/>
                  </a:ext>
                </a:extLst>
              </p:cNvPr>
              <p:cNvGrpSpPr/>
              <p:nvPr/>
            </p:nvGrpSpPr>
            <p:grpSpPr>
              <a:xfrm>
                <a:off x="3753314" y="1031887"/>
                <a:ext cx="641389" cy="5216305"/>
                <a:chOff x="2892468" y="1032983"/>
                <a:chExt cx="641389" cy="5216305"/>
              </a:xfrm>
            </p:grpSpPr>
            <p:grpSp>
              <p:nvGrpSpPr>
                <p:cNvPr id="2161" name="Gruppe 2160">
                  <a:extLst>
                    <a:ext uri="{FF2B5EF4-FFF2-40B4-BE49-F238E27FC236}">
                      <a16:creationId xmlns:a16="http://schemas.microsoft.com/office/drawing/2014/main" id="{2081938B-2540-0077-FBD9-9D03830D1228}"/>
                    </a:ext>
                  </a:extLst>
                </p:cNvPr>
                <p:cNvGrpSpPr/>
                <p:nvPr/>
              </p:nvGrpSpPr>
              <p:grpSpPr>
                <a:xfrm>
                  <a:off x="2892468" y="1032983"/>
                  <a:ext cx="641389" cy="5216305"/>
                  <a:chOff x="3475384" y="1188399"/>
                  <a:chExt cx="641389" cy="5216305"/>
                </a:xfrm>
              </p:grpSpPr>
              <p:sp>
                <p:nvSpPr>
                  <p:cNvPr id="2165" name="Tekstfelt 2164">
                    <a:extLst>
                      <a:ext uri="{FF2B5EF4-FFF2-40B4-BE49-F238E27FC236}">
                        <a16:creationId xmlns:a16="http://schemas.microsoft.com/office/drawing/2014/main" id="{24BAFFB2-AE95-684F-09A6-A3A82095FED3}"/>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66" name="Tekstfelt 2165">
                    <a:extLst>
                      <a:ext uri="{FF2B5EF4-FFF2-40B4-BE49-F238E27FC236}">
                        <a16:creationId xmlns:a16="http://schemas.microsoft.com/office/drawing/2014/main" id="{7531717C-6011-5248-84E4-0D29A34A6437}"/>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67" name="Tekstfelt 2166">
                    <a:extLst>
                      <a:ext uri="{FF2B5EF4-FFF2-40B4-BE49-F238E27FC236}">
                        <a16:creationId xmlns:a16="http://schemas.microsoft.com/office/drawing/2014/main" id="{83C917F8-581F-4D5D-0360-A4FFBF455A21}"/>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68" name="Tekstfelt 2167">
                    <a:extLst>
                      <a:ext uri="{FF2B5EF4-FFF2-40B4-BE49-F238E27FC236}">
                        <a16:creationId xmlns:a16="http://schemas.microsoft.com/office/drawing/2014/main" id="{44C96461-D022-CC7F-D459-900D43BD12BE}"/>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69" name="Tekstfelt 2168">
                    <a:extLst>
                      <a:ext uri="{FF2B5EF4-FFF2-40B4-BE49-F238E27FC236}">
                        <a16:creationId xmlns:a16="http://schemas.microsoft.com/office/drawing/2014/main" id="{C721D646-09DD-1ADE-A40F-7E0B16FB8BBE}"/>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70" name="Tekstfelt 2169">
                    <a:extLst>
                      <a:ext uri="{FF2B5EF4-FFF2-40B4-BE49-F238E27FC236}">
                        <a16:creationId xmlns:a16="http://schemas.microsoft.com/office/drawing/2014/main" id="{77FA8B76-825E-D9A8-A9F9-7BD9C6BF9D2C}"/>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71" name="Tekstfelt 2170">
                    <a:extLst>
                      <a:ext uri="{FF2B5EF4-FFF2-40B4-BE49-F238E27FC236}">
                        <a16:creationId xmlns:a16="http://schemas.microsoft.com/office/drawing/2014/main" id="{ADBB0115-8DAA-DE7B-F729-D98A8AC22CDC}"/>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72" name="Tekstfelt 2171">
                    <a:extLst>
                      <a:ext uri="{FF2B5EF4-FFF2-40B4-BE49-F238E27FC236}">
                        <a16:creationId xmlns:a16="http://schemas.microsoft.com/office/drawing/2014/main" id="{539737B1-058C-1F87-85FF-D247A9D21CF5}"/>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73" name="Tekstfelt 2172">
                    <a:extLst>
                      <a:ext uri="{FF2B5EF4-FFF2-40B4-BE49-F238E27FC236}">
                        <a16:creationId xmlns:a16="http://schemas.microsoft.com/office/drawing/2014/main" id="{63D28D6D-AD96-770F-43DD-1FF9763DC424}"/>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74" name="Tekstfelt 2173">
                    <a:extLst>
                      <a:ext uri="{FF2B5EF4-FFF2-40B4-BE49-F238E27FC236}">
                        <a16:creationId xmlns:a16="http://schemas.microsoft.com/office/drawing/2014/main" id="{D668DD80-9394-0D69-8C26-32839C34AD69}"/>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75" name="Tekstfelt 2174">
                    <a:extLst>
                      <a:ext uri="{FF2B5EF4-FFF2-40B4-BE49-F238E27FC236}">
                        <a16:creationId xmlns:a16="http://schemas.microsoft.com/office/drawing/2014/main" id="{D6C4313A-11BA-9688-30E0-B9878C24E064}"/>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76" name="Tekstfelt 2175">
                    <a:extLst>
                      <a:ext uri="{FF2B5EF4-FFF2-40B4-BE49-F238E27FC236}">
                        <a16:creationId xmlns:a16="http://schemas.microsoft.com/office/drawing/2014/main" id="{796286D0-6BF9-0E9D-2A46-5332E6424F19}"/>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77" name="Tekstfelt 2176">
                    <a:extLst>
                      <a:ext uri="{FF2B5EF4-FFF2-40B4-BE49-F238E27FC236}">
                        <a16:creationId xmlns:a16="http://schemas.microsoft.com/office/drawing/2014/main" id="{C0E41CC8-C7E6-45FB-5F38-B85855EBF10A}"/>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78" name="Tekstfelt 2177">
                    <a:extLst>
                      <a:ext uri="{FF2B5EF4-FFF2-40B4-BE49-F238E27FC236}">
                        <a16:creationId xmlns:a16="http://schemas.microsoft.com/office/drawing/2014/main" id="{62E703DA-CE33-F347-C06C-EAF5E365C2CD}"/>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79" name="Tekstfelt 2178">
                    <a:extLst>
                      <a:ext uri="{FF2B5EF4-FFF2-40B4-BE49-F238E27FC236}">
                        <a16:creationId xmlns:a16="http://schemas.microsoft.com/office/drawing/2014/main" id="{46305653-EA2A-216E-D7F9-8E3354BBBA56}"/>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80" name="Tekstfelt 2179">
                    <a:extLst>
                      <a:ext uri="{FF2B5EF4-FFF2-40B4-BE49-F238E27FC236}">
                        <a16:creationId xmlns:a16="http://schemas.microsoft.com/office/drawing/2014/main" id="{93F7E565-C264-2473-F3E1-673AE2C0A263}"/>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81" name="Tekstfelt 2180">
                    <a:extLst>
                      <a:ext uri="{FF2B5EF4-FFF2-40B4-BE49-F238E27FC236}">
                        <a16:creationId xmlns:a16="http://schemas.microsoft.com/office/drawing/2014/main" id="{0F2DD65B-395C-8D19-C818-52A7E29BF78E}"/>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82" name="Tekstfelt 2181">
                    <a:extLst>
                      <a:ext uri="{FF2B5EF4-FFF2-40B4-BE49-F238E27FC236}">
                        <a16:creationId xmlns:a16="http://schemas.microsoft.com/office/drawing/2014/main" id="{5C29D5B3-7727-431D-4D3C-0A7C2890E461}"/>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83" name="Tekstfelt 2182">
                    <a:extLst>
                      <a:ext uri="{FF2B5EF4-FFF2-40B4-BE49-F238E27FC236}">
                        <a16:creationId xmlns:a16="http://schemas.microsoft.com/office/drawing/2014/main" id="{6C0216C7-9EF5-32A9-3E22-D27F89673D5A}"/>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84" name="Tekstfelt 2183">
                    <a:extLst>
                      <a:ext uri="{FF2B5EF4-FFF2-40B4-BE49-F238E27FC236}">
                        <a16:creationId xmlns:a16="http://schemas.microsoft.com/office/drawing/2014/main" id="{6309930E-B697-3511-AD57-D9955F56D7D2}"/>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85" name="Tekstfelt 2184">
                    <a:extLst>
                      <a:ext uri="{FF2B5EF4-FFF2-40B4-BE49-F238E27FC236}">
                        <a16:creationId xmlns:a16="http://schemas.microsoft.com/office/drawing/2014/main" id="{B9E24121-3544-5775-E309-EB403229E4F6}"/>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86" name="Tekstfelt 2185">
                    <a:extLst>
                      <a:ext uri="{FF2B5EF4-FFF2-40B4-BE49-F238E27FC236}">
                        <a16:creationId xmlns:a16="http://schemas.microsoft.com/office/drawing/2014/main" id="{9B970F58-E099-FBC6-FDEE-E83C8C6A924C}"/>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87" name="Tekstfelt 2186">
                    <a:extLst>
                      <a:ext uri="{FF2B5EF4-FFF2-40B4-BE49-F238E27FC236}">
                        <a16:creationId xmlns:a16="http://schemas.microsoft.com/office/drawing/2014/main" id="{B4CA40BE-9157-1136-B10D-4DC30BF39C4B}"/>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88" name="Tekstfelt 2187">
                    <a:extLst>
                      <a:ext uri="{FF2B5EF4-FFF2-40B4-BE49-F238E27FC236}">
                        <a16:creationId xmlns:a16="http://schemas.microsoft.com/office/drawing/2014/main" id="{D839B762-087D-CE4E-CEBC-7882F17E7556}"/>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89" name="Tekstfelt 2188">
                    <a:extLst>
                      <a:ext uri="{FF2B5EF4-FFF2-40B4-BE49-F238E27FC236}">
                        <a16:creationId xmlns:a16="http://schemas.microsoft.com/office/drawing/2014/main" id="{189C857E-5912-997B-3272-D57742F5877E}"/>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90" name="Tekstfelt 2189">
                    <a:extLst>
                      <a:ext uri="{FF2B5EF4-FFF2-40B4-BE49-F238E27FC236}">
                        <a16:creationId xmlns:a16="http://schemas.microsoft.com/office/drawing/2014/main" id="{1D22C2F5-3A9E-60AE-17B2-92832C1C71F0}"/>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91" name="Tekstfelt 2190">
                    <a:extLst>
                      <a:ext uri="{FF2B5EF4-FFF2-40B4-BE49-F238E27FC236}">
                        <a16:creationId xmlns:a16="http://schemas.microsoft.com/office/drawing/2014/main" id="{8496AA86-BB39-E5E9-A278-C8FFD514B649}"/>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92" name="Tekstfelt 2191">
                    <a:extLst>
                      <a:ext uri="{FF2B5EF4-FFF2-40B4-BE49-F238E27FC236}">
                        <a16:creationId xmlns:a16="http://schemas.microsoft.com/office/drawing/2014/main" id="{E90B1F19-0921-EEAF-4822-D32718484301}"/>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93" name="Tekstfelt 2192">
                    <a:extLst>
                      <a:ext uri="{FF2B5EF4-FFF2-40B4-BE49-F238E27FC236}">
                        <a16:creationId xmlns:a16="http://schemas.microsoft.com/office/drawing/2014/main" id="{18725C01-E89F-FEE5-8317-762DD3780840}"/>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94" name="Tekstfelt 2193">
                    <a:extLst>
                      <a:ext uri="{FF2B5EF4-FFF2-40B4-BE49-F238E27FC236}">
                        <a16:creationId xmlns:a16="http://schemas.microsoft.com/office/drawing/2014/main" id="{636CB96F-2A59-1681-6456-9C04928BDB03}"/>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95" name="Tekstfelt 2194">
                    <a:extLst>
                      <a:ext uri="{FF2B5EF4-FFF2-40B4-BE49-F238E27FC236}">
                        <a16:creationId xmlns:a16="http://schemas.microsoft.com/office/drawing/2014/main" id="{FED4DB7D-EE84-CE98-1785-B15711FA40A0}"/>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96" name="Tekstfelt 2195">
                    <a:extLst>
                      <a:ext uri="{FF2B5EF4-FFF2-40B4-BE49-F238E27FC236}">
                        <a16:creationId xmlns:a16="http://schemas.microsoft.com/office/drawing/2014/main" id="{BC0779AF-53E8-0A90-4361-58D03294FC8F}"/>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97" name="Tekstfelt 2196">
                    <a:extLst>
                      <a:ext uri="{FF2B5EF4-FFF2-40B4-BE49-F238E27FC236}">
                        <a16:creationId xmlns:a16="http://schemas.microsoft.com/office/drawing/2014/main" id="{6C0C1D8C-0387-12C7-DF30-A759ED632962}"/>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62" name="Tekstfelt 2161">
                  <a:extLst>
                    <a:ext uri="{FF2B5EF4-FFF2-40B4-BE49-F238E27FC236}">
                      <a16:creationId xmlns:a16="http://schemas.microsoft.com/office/drawing/2014/main" id="{8A2939CA-C6F2-61EA-E0C4-1F91BD6AA95C}"/>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63" name="Tekstfelt 2162">
                  <a:extLst>
                    <a:ext uri="{FF2B5EF4-FFF2-40B4-BE49-F238E27FC236}">
                      <a16:creationId xmlns:a16="http://schemas.microsoft.com/office/drawing/2014/main" id="{078D6616-2029-30ED-B16D-E99D2AB6966B}"/>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64" name="Tekstfelt 2163">
                  <a:extLst>
                    <a:ext uri="{FF2B5EF4-FFF2-40B4-BE49-F238E27FC236}">
                      <a16:creationId xmlns:a16="http://schemas.microsoft.com/office/drawing/2014/main" id="{E4298B0D-5676-A918-3BDE-065ECA2DDEFF}"/>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5" name="Gruppe 1824">
                <a:extLst>
                  <a:ext uri="{FF2B5EF4-FFF2-40B4-BE49-F238E27FC236}">
                    <a16:creationId xmlns:a16="http://schemas.microsoft.com/office/drawing/2014/main" id="{F71A2C82-AB63-3DF3-E985-33FD30AF0818}"/>
                  </a:ext>
                </a:extLst>
              </p:cNvPr>
              <p:cNvGrpSpPr/>
              <p:nvPr/>
            </p:nvGrpSpPr>
            <p:grpSpPr>
              <a:xfrm>
                <a:off x="3326093" y="1035670"/>
                <a:ext cx="641389" cy="5216305"/>
                <a:chOff x="2892468" y="1032983"/>
                <a:chExt cx="641389" cy="5216305"/>
              </a:xfrm>
            </p:grpSpPr>
            <p:grpSp>
              <p:nvGrpSpPr>
                <p:cNvPr id="2124" name="Gruppe 2123">
                  <a:extLst>
                    <a:ext uri="{FF2B5EF4-FFF2-40B4-BE49-F238E27FC236}">
                      <a16:creationId xmlns:a16="http://schemas.microsoft.com/office/drawing/2014/main" id="{AF18BB1A-560E-F199-58D9-04E08720E65A}"/>
                    </a:ext>
                  </a:extLst>
                </p:cNvPr>
                <p:cNvGrpSpPr/>
                <p:nvPr/>
              </p:nvGrpSpPr>
              <p:grpSpPr>
                <a:xfrm>
                  <a:off x="2892468" y="1032983"/>
                  <a:ext cx="641389" cy="5216305"/>
                  <a:chOff x="3475384" y="1188399"/>
                  <a:chExt cx="641389" cy="5216305"/>
                </a:xfrm>
              </p:grpSpPr>
              <p:sp>
                <p:nvSpPr>
                  <p:cNvPr id="2128" name="Tekstfelt 2127">
                    <a:extLst>
                      <a:ext uri="{FF2B5EF4-FFF2-40B4-BE49-F238E27FC236}">
                        <a16:creationId xmlns:a16="http://schemas.microsoft.com/office/drawing/2014/main" id="{3B7FECA7-ED1A-C0B7-8763-85CADDD6B709}"/>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29" name="Tekstfelt 2128">
                    <a:extLst>
                      <a:ext uri="{FF2B5EF4-FFF2-40B4-BE49-F238E27FC236}">
                        <a16:creationId xmlns:a16="http://schemas.microsoft.com/office/drawing/2014/main" id="{7149FA1F-D008-EF4E-B035-DD3BD4EC9047}"/>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30" name="Tekstfelt 2129">
                    <a:extLst>
                      <a:ext uri="{FF2B5EF4-FFF2-40B4-BE49-F238E27FC236}">
                        <a16:creationId xmlns:a16="http://schemas.microsoft.com/office/drawing/2014/main" id="{EDE12ACB-6959-19D0-7D2E-D75933D80E64}"/>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31" name="Tekstfelt 2130">
                    <a:extLst>
                      <a:ext uri="{FF2B5EF4-FFF2-40B4-BE49-F238E27FC236}">
                        <a16:creationId xmlns:a16="http://schemas.microsoft.com/office/drawing/2014/main" id="{6A5FD3EF-682B-9335-9808-F1E9BC77FAFF}"/>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32" name="Tekstfelt 2131">
                    <a:extLst>
                      <a:ext uri="{FF2B5EF4-FFF2-40B4-BE49-F238E27FC236}">
                        <a16:creationId xmlns:a16="http://schemas.microsoft.com/office/drawing/2014/main" id="{3B31CA11-C2CD-4A3F-26B7-792A8C9DFC90}"/>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33" name="Tekstfelt 2132">
                    <a:extLst>
                      <a:ext uri="{FF2B5EF4-FFF2-40B4-BE49-F238E27FC236}">
                        <a16:creationId xmlns:a16="http://schemas.microsoft.com/office/drawing/2014/main" id="{340454BD-2CD4-F489-779F-DB96AC6E5DCA}"/>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34" name="Tekstfelt 2133">
                    <a:extLst>
                      <a:ext uri="{FF2B5EF4-FFF2-40B4-BE49-F238E27FC236}">
                        <a16:creationId xmlns:a16="http://schemas.microsoft.com/office/drawing/2014/main" id="{69195B73-237A-7A89-768B-94FB85073374}"/>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35" name="Tekstfelt 2134">
                    <a:extLst>
                      <a:ext uri="{FF2B5EF4-FFF2-40B4-BE49-F238E27FC236}">
                        <a16:creationId xmlns:a16="http://schemas.microsoft.com/office/drawing/2014/main" id="{1777076D-A0FE-DF79-5783-494D08D53C17}"/>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36" name="Tekstfelt 2135">
                    <a:extLst>
                      <a:ext uri="{FF2B5EF4-FFF2-40B4-BE49-F238E27FC236}">
                        <a16:creationId xmlns:a16="http://schemas.microsoft.com/office/drawing/2014/main" id="{56DF446B-7DE0-42FD-0959-3FF8416E62E8}"/>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37" name="Tekstfelt 2136">
                    <a:extLst>
                      <a:ext uri="{FF2B5EF4-FFF2-40B4-BE49-F238E27FC236}">
                        <a16:creationId xmlns:a16="http://schemas.microsoft.com/office/drawing/2014/main" id="{41AF7BFF-2E8F-45D9-2229-B9773A3752EE}"/>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38" name="Tekstfelt 2137">
                    <a:extLst>
                      <a:ext uri="{FF2B5EF4-FFF2-40B4-BE49-F238E27FC236}">
                        <a16:creationId xmlns:a16="http://schemas.microsoft.com/office/drawing/2014/main" id="{5BC9B34F-B09B-7F6E-8829-588CAA4B96FD}"/>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39" name="Tekstfelt 2138">
                    <a:extLst>
                      <a:ext uri="{FF2B5EF4-FFF2-40B4-BE49-F238E27FC236}">
                        <a16:creationId xmlns:a16="http://schemas.microsoft.com/office/drawing/2014/main" id="{67EC2B18-D4F3-F989-9FD7-DDAF731C8B52}"/>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40" name="Tekstfelt 2139">
                    <a:extLst>
                      <a:ext uri="{FF2B5EF4-FFF2-40B4-BE49-F238E27FC236}">
                        <a16:creationId xmlns:a16="http://schemas.microsoft.com/office/drawing/2014/main" id="{A480A230-42DD-E37F-1C85-455B5FF7077E}"/>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41" name="Tekstfelt 2140">
                    <a:extLst>
                      <a:ext uri="{FF2B5EF4-FFF2-40B4-BE49-F238E27FC236}">
                        <a16:creationId xmlns:a16="http://schemas.microsoft.com/office/drawing/2014/main" id="{9E89866D-890C-426E-E0FF-A43622DD058B}"/>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42" name="Tekstfelt 2141">
                    <a:extLst>
                      <a:ext uri="{FF2B5EF4-FFF2-40B4-BE49-F238E27FC236}">
                        <a16:creationId xmlns:a16="http://schemas.microsoft.com/office/drawing/2014/main" id="{F0FA5B54-DD6D-FBA3-DE88-3057696A2E3F}"/>
                      </a:ext>
                    </a:extLst>
                  </p:cNvPr>
                  <p:cNvSpPr txBox="1"/>
                  <p:nvPr/>
                </p:nvSpPr>
                <p:spPr>
                  <a:xfrm>
                    <a:off x="35457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43" name="Tekstfelt 2142">
                    <a:extLst>
                      <a:ext uri="{FF2B5EF4-FFF2-40B4-BE49-F238E27FC236}">
                        <a16:creationId xmlns:a16="http://schemas.microsoft.com/office/drawing/2014/main" id="{7160F238-B3F3-12B2-CE33-4B6E357AA078}"/>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44" name="Tekstfelt 2143">
                    <a:extLst>
                      <a:ext uri="{FF2B5EF4-FFF2-40B4-BE49-F238E27FC236}">
                        <a16:creationId xmlns:a16="http://schemas.microsoft.com/office/drawing/2014/main" id="{BCEB876C-188A-A9CB-597C-123B0324C77C}"/>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45" name="Tekstfelt 2144">
                    <a:extLst>
                      <a:ext uri="{FF2B5EF4-FFF2-40B4-BE49-F238E27FC236}">
                        <a16:creationId xmlns:a16="http://schemas.microsoft.com/office/drawing/2014/main" id="{5723FC65-AFBF-CFE8-4464-F520EDAC7DDA}"/>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46" name="Tekstfelt 2145">
                    <a:extLst>
                      <a:ext uri="{FF2B5EF4-FFF2-40B4-BE49-F238E27FC236}">
                        <a16:creationId xmlns:a16="http://schemas.microsoft.com/office/drawing/2014/main" id="{058CA0B7-6C31-DDDF-2A36-143EE9DE29EA}"/>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47" name="Tekstfelt 2146">
                    <a:extLst>
                      <a:ext uri="{FF2B5EF4-FFF2-40B4-BE49-F238E27FC236}">
                        <a16:creationId xmlns:a16="http://schemas.microsoft.com/office/drawing/2014/main" id="{FBA904E1-A614-BD63-12D5-1BFD6CF3D21F}"/>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48" name="Tekstfelt 2147">
                    <a:extLst>
                      <a:ext uri="{FF2B5EF4-FFF2-40B4-BE49-F238E27FC236}">
                        <a16:creationId xmlns:a16="http://schemas.microsoft.com/office/drawing/2014/main" id="{EC2D7FBF-970B-8B8D-4763-C72D6F4F1392}"/>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49" name="Tekstfelt 2148">
                    <a:extLst>
                      <a:ext uri="{FF2B5EF4-FFF2-40B4-BE49-F238E27FC236}">
                        <a16:creationId xmlns:a16="http://schemas.microsoft.com/office/drawing/2014/main" id="{0B4A8435-DFCF-1CF9-0E00-9EDDF8A7C46A}"/>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50" name="Tekstfelt 2149">
                    <a:extLst>
                      <a:ext uri="{FF2B5EF4-FFF2-40B4-BE49-F238E27FC236}">
                        <a16:creationId xmlns:a16="http://schemas.microsoft.com/office/drawing/2014/main" id="{A7CA9FE5-A26E-73DB-55BE-79F977603EFB}"/>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51" name="Tekstfelt 2150">
                    <a:extLst>
                      <a:ext uri="{FF2B5EF4-FFF2-40B4-BE49-F238E27FC236}">
                        <a16:creationId xmlns:a16="http://schemas.microsoft.com/office/drawing/2014/main" id="{2F62A358-BF62-1424-6020-B167D939813F}"/>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52" name="Tekstfelt 2151">
                    <a:extLst>
                      <a:ext uri="{FF2B5EF4-FFF2-40B4-BE49-F238E27FC236}">
                        <a16:creationId xmlns:a16="http://schemas.microsoft.com/office/drawing/2014/main" id="{991F94D7-F633-8CF9-88C0-3CE3276C6772}"/>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53" name="Tekstfelt 2152">
                    <a:extLst>
                      <a:ext uri="{FF2B5EF4-FFF2-40B4-BE49-F238E27FC236}">
                        <a16:creationId xmlns:a16="http://schemas.microsoft.com/office/drawing/2014/main" id="{50F1CC1A-7D9D-1808-A04A-0D56D9265B95}"/>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54" name="Tekstfelt 2153">
                    <a:extLst>
                      <a:ext uri="{FF2B5EF4-FFF2-40B4-BE49-F238E27FC236}">
                        <a16:creationId xmlns:a16="http://schemas.microsoft.com/office/drawing/2014/main" id="{5547E673-4898-1F5A-7624-CD0E02130174}"/>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55" name="Tekstfelt 2154">
                    <a:extLst>
                      <a:ext uri="{FF2B5EF4-FFF2-40B4-BE49-F238E27FC236}">
                        <a16:creationId xmlns:a16="http://schemas.microsoft.com/office/drawing/2014/main" id="{66121431-71E7-E95A-2C03-CC88830D4CFD}"/>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56" name="Tekstfelt 2155">
                    <a:extLst>
                      <a:ext uri="{FF2B5EF4-FFF2-40B4-BE49-F238E27FC236}">
                        <a16:creationId xmlns:a16="http://schemas.microsoft.com/office/drawing/2014/main" id="{C6E7BAC8-F670-59B2-1D35-F304F97D4537}"/>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57" name="Tekstfelt 2156">
                    <a:extLst>
                      <a:ext uri="{FF2B5EF4-FFF2-40B4-BE49-F238E27FC236}">
                        <a16:creationId xmlns:a16="http://schemas.microsoft.com/office/drawing/2014/main" id="{B34FE520-AF8C-956D-6155-F2BCB8C05403}"/>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58" name="Tekstfelt 2157">
                    <a:extLst>
                      <a:ext uri="{FF2B5EF4-FFF2-40B4-BE49-F238E27FC236}">
                        <a16:creationId xmlns:a16="http://schemas.microsoft.com/office/drawing/2014/main" id="{666B517B-9E7A-8BDC-E738-52C4B3055610}"/>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59" name="Tekstfelt 2158">
                    <a:extLst>
                      <a:ext uri="{FF2B5EF4-FFF2-40B4-BE49-F238E27FC236}">
                        <a16:creationId xmlns:a16="http://schemas.microsoft.com/office/drawing/2014/main" id="{E7A1E97E-4A5A-B095-97AE-A218FFEBA92B}"/>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60" name="Tekstfelt 2159">
                    <a:extLst>
                      <a:ext uri="{FF2B5EF4-FFF2-40B4-BE49-F238E27FC236}">
                        <a16:creationId xmlns:a16="http://schemas.microsoft.com/office/drawing/2014/main" id="{06D26AB3-07F5-5467-B5A6-0E8E70D20996}"/>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25" name="Tekstfelt 2124">
                  <a:extLst>
                    <a:ext uri="{FF2B5EF4-FFF2-40B4-BE49-F238E27FC236}">
                      <a16:creationId xmlns:a16="http://schemas.microsoft.com/office/drawing/2014/main" id="{C177E26B-E2C9-EC1D-3C96-1409CED4DD6E}"/>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26" name="Tekstfelt 2125">
                  <a:extLst>
                    <a:ext uri="{FF2B5EF4-FFF2-40B4-BE49-F238E27FC236}">
                      <a16:creationId xmlns:a16="http://schemas.microsoft.com/office/drawing/2014/main" id="{DC8BE64F-96C1-9B15-BC25-874964BBDA96}"/>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27" name="Tekstfelt 2126">
                  <a:extLst>
                    <a:ext uri="{FF2B5EF4-FFF2-40B4-BE49-F238E27FC236}">
                      <a16:creationId xmlns:a16="http://schemas.microsoft.com/office/drawing/2014/main" id="{B8C167F9-300D-16C0-8024-2F07BA3C5AEA}"/>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6" name="Gruppe 1825">
                <a:extLst>
                  <a:ext uri="{FF2B5EF4-FFF2-40B4-BE49-F238E27FC236}">
                    <a16:creationId xmlns:a16="http://schemas.microsoft.com/office/drawing/2014/main" id="{A2748AE6-D2AB-0972-ECE9-B2916C9C2CA7}"/>
                  </a:ext>
                </a:extLst>
              </p:cNvPr>
              <p:cNvGrpSpPr/>
              <p:nvPr/>
            </p:nvGrpSpPr>
            <p:grpSpPr>
              <a:xfrm>
                <a:off x="2893345" y="1029165"/>
                <a:ext cx="641389" cy="5216305"/>
                <a:chOff x="2892468" y="1032983"/>
                <a:chExt cx="641389" cy="5216305"/>
              </a:xfrm>
            </p:grpSpPr>
            <p:grpSp>
              <p:nvGrpSpPr>
                <p:cNvPr id="2087" name="Gruppe 2086">
                  <a:extLst>
                    <a:ext uri="{FF2B5EF4-FFF2-40B4-BE49-F238E27FC236}">
                      <a16:creationId xmlns:a16="http://schemas.microsoft.com/office/drawing/2014/main" id="{7AE88002-C204-8E44-17D7-972C581EE3F6}"/>
                    </a:ext>
                  </a:extLst>
                </p:cNvPr>
                <p:cNvGrpSpPr/>
                <p:nvPr/>
              </p:nvGrpSpPr>
              <p:grpSpPr>
                <a:xfrm>
                  <a:off x="2892468" y="1032983"/>
                  <a:ext cx="641389" cy="5216305"/>
                  <a:chOff x="3475384" y="1188399"/>
                  <a:chExt cx="641389" cy="5216305"/>
                </a:xfrm>
              </p:grpSpPr>
              <p:sp>
                <p:nvSpPr>
                  <p:cNvPr id="2091" name="Tekstfelt 2090">
                    <a:extLst>
                      <a:ext uri="{FF2B5EF4-FFF2-40B4-BE49-F238E27FC236}">
                        <a16:creationId xmlns:a16="http://schemas.microsoft.com/office/drawing/2014/main" id="{AD4FCB11-232E-85DD-2A8E-F11EA3B3A53C}"/>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92" name="Tekstfelt 2091">
                    <a:extLst>
                      <a:ext uri="{FF2B5EF4-FFF2-40B4-BE49-F238E27FC236}">
                        <a16:creationId xmlns:a16="http://schemas.microsoft.com/office/drawing/2014/main" id="{1A14C62B-0703-192B-0E21-CC68242EA3D6}"/>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93" name="Tekstfelt 2092">
                    <a:extLst>
                      <a:ext uri="{FF2B5EF4-FFF2-40B4-BE49-F238E27FC236}">
                        <a16:creationId xmlns:a16="http://schemas.microsoft.com/office/drawing/2014/main" id="{A2B2B39A-C5B3-BBC7-DAA1-B3682D5B81BF}"/>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94" name="Tekstfelt 2093">
                    <a:extLst>
                      <a:ext uri="{FF2B5EF4-FFF2-40B4-BE49-F238E27FC236}">
                        <a16:creationId xmlns:a16="http://schemas.microsoft.com/office/drawing/2014/main" id="{85EF0D06-34BE-EE75-5952-DE7B36355007}"/>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95" name="Tekstfelt 2094">
                    <a:extLst>
                      <a:ext uri="{FF2B5EF4-FFF2-40B4-BE49-F238E27FC236}">
                        <a16:creationId xmlns:a16="http://schemas.microsoft.com/office/drawing/2014/main" id="{C902B3E8-F14D-9039-1EFF-D5F1DB4B6CB4}"/>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96" name="Tekstfelt 2095">
                    <a:extLst>
                      <a:ext uri="{FF2B5EF4-FFF2-40B4-BE49-F238E27FC236}">
                        <a16:creationId xmlns:a16="http://schemas.microsoft.com/office/drawing/2014/main" id="{AB4F09E5-6FDA-4018-169B-0648BC361AE6}"/>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97" name="Tekstfelt 2096">
                    <a:extLst>
                      <a:ext uri="{FF2B5EF4-FFF2-40B4-BE49-F238E27FC236}">
                        <a16:creationId xmlns:a16="http://schemas.microsoft.com/office/drawing/2014/main" id="{04FB8043-80A4-CDB5-F1B3-2DD264288DDD}"/>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98" name="Tekstfelt 2097">
                    <a:extLst>
                      <a:ext uri="{FF2B5EF4-FFF2-40B4-BE49-F238E27FC236}">
                        <a16:creationId xmlns:a16="http://schemas.microsoft.com/office/drawing/2014/main" id="{DBE70073-0159-DC08-1CFB-1402F6ABC50F}"/>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99" name="Tekstfelt 2098">
                    <a:extLst>
                      <a:ext uri="{FF2B5EF4-FFF2-40B4-BE49-F238E27FC236}">
                        <a16:creationId xmlns:a16="http://schemas.microsoft.com/office/drawing/2014/main" id="{A78BFD69-BB1A-3C3D-0220-42A7442B5554}"/>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00" name="Tekstfelt 2099">
                    <a:extLst>
                      <a:ext uri="{FF2B5EF4-FFF2-40B4-BE49-F238E27FC236}">
                        <a16:creationId xmlns:a16="http://schemas.microsoft.com/office/drawing/2014/main" id="{F016CC64-7E14-8080-07AD-5CE453501C26}"/>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01" name="Tekstfelt 2100">
                    <a:extLst>
                      <a:ext uri="{FF2B5EF4-FFF2-40B4-BE49-F238E27FC236}">
                        <a16:creationId xmlns:a16="http://schemas.microsoft.com/office/drawing/2014/main" id="{D3966C8E-D3E2-4526-4EA8-604A17FF4174}"/>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02" name="Tekstfelt 2101">
                    <a:extLst>
                      <a:ext uri="{FF2B5EF4-FFF2-40B4-BE49-F238E27FC236}">
                        <a16:creationId xmlns:a16="http://schemas.microsoft.com/office/drawing/2014/main" id="{8A9BE235-281C-1F4A-9D7D-F947FF321F0B}"/>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03" name="Tekstfelt 2102">
                    <a:extLst>
                      <a:ext uri="{FF2B5EF4-FFF2-40B4-BE49-F238E27FC236}">
                        <a16:creationId xmlns:a16="http://schemas.microsoft.com/office/drawing/2014/main" id="{971A5B7F-3313-A02D-62C8-067A6ACD2BD4}"/>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04" name="Tekstfelt 2103">
                    <a:extLst>
                      <a:ext uri="{FF2B5EF4-FFF2-40B4-BE49-F238E27FC236}">
                        <a16:creationId xmlns:a16="http://schemas.microsoft.com/office/drawing/2014/main" id="{252D8277-EC1A-B2DE-4F21-CF4103BCA863}"/>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05" name="Tekstfelt 2104">
                    <a:extLst>
                      <a:ext uri="{FF2B5EF4-FFF2-40B4-BE49-F238E27FC236}">
                        <a16:creationId xmlns:a16="http://schemas.microsoft.com/office/drawing/2014/main" id="{B3812470-0B9C-A2DF-D9AC-0A276C6281A8}"/>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06" name="Tekstfelt 2105">
                    <a:extLst>
                      <a:ext uri="{FF2B5EF4-FFF2-40B4-BE49-F238E27FC236}">
                        <a16:creationId xmlns:a16="http://schemas.microsoft.com/office/drawing/2014/main" id="{606F1C1B-5806-1E98-E6CC-9159080B2897}"/>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07" name="Tekstfelt 2106">
                    <a:extLst>
                      <a:ext uri="{FF2B5EF4-FFF2-40B4-BE49-F238E27FC236}">
                        <a16:creationId xmlns:a16="http://schemas.microsoft.com/office/drawing/2014/main" id="{644A0A8E-C0B3-5C50-7A50-8C28ED933343}"/>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08" name="Tekstfelt 2107">
                    <a:extLst>
                      <a:ext uri="{FF2B5EF4-FFF2-40B4-BE49-F238E27FC236}">
                        <a16:creationId xmlns:a16="http://schemas.microsoft.com/office/drawing/2014/main" id="{66DB947F-B7A9-FACA-DAEE-7E990BB5EA1D}"/>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09" name="Tekstfelt 2108">
                    <a:extLst>
                      <a:ext uri="{FF2B5EF4-FFF2-40B4-BE49-F238E27FC236}">
                        <a16:creationId xmlns:a16="http://schemas.microsoft.com/office/drawing/2014/main" id="{B6887792-8850-C382-97B2-7D2C6F1840A8}"/>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10" name="Tekstfelt 2109">
                    <a:extLst>
                      <a:ext uri="{FF2B5EF4-FFF2-40B4-BE49-F238E27FC236}">
                        <a16:creationId xmlns:a16="http://schemas.microsoft.com/office/drawing/2014/main" id="{71579C41-530E-6A3A-858C-980C8AA8B7A0}"/>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11" name="Tekstfelt 2110">
                    <a:extLst>
                      <a:ext uri="{FF2B5EF4-FFF2-40B4-BE49-F238E27FC236}">
                        <a16:creationId xmlns:a16="http://schemas.microsoft.com/office/drawing/2014/main" id="{5BABDE5D-AE55-B77E-00CF-F52BEF338DA9}"/>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12" name="Tekstfelt 2111">
                    <a:extLst>
                      <a:ext uri="{FF2B5EF4-FFF2-40B4-BE49-F238E27FC236}">
                        <a16:creationId xmlns:a16="http://schemas.microsoft.com/office/drawing/2014/main" id="{8F20F177-96DD-D2FD-AB4B-18ED280DB056}"/>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13" name="Tekstfelt 2112">
                    <a:extLst>
                      <a:ext uri="{FF2B5EF4-FFF2-40B4-BE49-F238E27FC236}">
                        <a16:creationId xmlns:a16="http://schemas.microsoft.com/office/drawing/2014/main" id="{CA9A6E7D-0DDC-4663-E0CE-C6A1B929FC46}"/>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14" name="Tekstfelt 2113">
                    <a:extLst>
                      <a:ext uri="{FF2B5EF4-FFF2-40B4-BE49-F238E27FC236}">
                        <a16:creationId xmlns:a16="http://schemas.microsoft.com/office/drawing/2014/main" id="{B120FD3F-1E43-6977-57A9-386054A9A94E}"/>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15" name="Tekstfelt 2114">
                    <a:extLst>
                      <a:ext uri="{FF2B5EF4-FFF2-40B4-BE49-F238E27FC236}">
                        <a16:creationId xmlns:a16="http://schemas.microsoft.com/office/drawing/2014/main" id="{4E72B77A-6450-304B-74EB-00809C7E179E}"/>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16" name="Tekstfelt 2115">
                    <a:extLst>
                      <a:ext uri="{FF2B5EF4-FFF2-40B4-BE49-F238E27FC236}">
                        <a16:creationId xmlns:a16="http://schemas.microsoft.com/office/drawing/2014/main" id="{59737DCD-3320-7F53-7958-D85777C1943F}"/>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17" name="Tekstfelt 2116">
                    <a:extLst>
                      <a:ext uri="{FF2B5EF4-FFF2-40B4-BE49-F238E27FC236}">
                        <a16:creationId xmlns:a16="http://schemas.microsoft.com/office/drawing/2014/main" id="{7F47D328-25B5-07B9-C884-B0DA3FCE299A}"/>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18" name="Tekstfelt 2117">
                    <a:extLst>
                      <a:ext uri="{FF2B5EF4-FFF2-40B4-BE49-F238E27FC236}">
                        <a16:creationId xmlns:a16="http://schemas.microsoft.com/office/drawing/2014/main" id="{DB93EA12-2651-5824-BEE6-8B12E259F5C1}"/>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19" name="Tekstfelt 2118">
                    <a:extLst>
                      <a:ext uri="{FF2B5EF4-FFF2-40B4-BE49-F238E27FC236}">
                        <a16:creationId xmlns:a16="http://schemas.microsoft.com/office/drawing/2014/main" id="{CE347E18-D6EF-35B8-734C-27E9FF2CF3A1}"/>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20" name="Tekstfelt 2119">
                    <a:extLst>
                      <a:ext uri="{FF2B5EF4-FFF2-40B4-BE49-F238E27FC236}">
                        <a16:creationId xmlns:a16="http://schemas.microsoft.com/office/drawing/2014/main" id="{B1EBF7FF-3BAD-4537-0F8D-4928A18FC95A}"/>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21" name="Tekstfelt 2120">
                    <a:extLst>
                      <a:ext uri="{FF2B5EF4-FFF2-40B4-BE49-F238E27FC236}">
                        <a16:creationId xmlns:a16="http://schemas.microsoft.com/office/drawing/2014/main" id="{94DABD76-87DD-7850-87F0-49EE52323C46}"/>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22" name="Tekstfelt 2121">
                    <a:extLst>
                      <a:ext uri="{FF2B5EF4-FFF2-40B4-BE49-F238E27FC236}">
                        <a16:creationId xmlns:a16="http://schemas.microsoft.com/office/drawing/2014/main" id="{C2095C48-DC62-5FBA-6EBC-E83BCADB9DAE}"/>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23" name="Tekstfelt 2122">
                    <a:extLst>
                      <a:ext uri="{FF2B5EF4-FFF2-40B4-BE49-F238E27FC236}">
                        <a16:creationId xmlns:a16="http://schemas.microsoft.com/office/drawing/2014/main" id="{060C344B-F7CC-80FA-77ED-48ECA1154271}"/>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88" name="Tekstfelt 2087">
                  <a:extLst>
                    <a:ext uri="{FF2B5EF4-FFF2-40B4-BE49-F238E27FC236}">
                      <a16:creationId xmlns:a16="http://schemas.microsoft.com/office/drawing/2014/main" id="{0FA9F0AE-0EA5-4167-8CDA-B339E9C22C28}"/>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89" name="Tekstfelt 2088">
                  <a:extLst>
                    <a:ext uri="{FF2B5EF4-FFF2-40B4-BE49-F238E27FC236}">
                      <a16:creationId xmlns:a16="http://schemas.microsoft.com/office/drawing/2014/main" id="{D42CA16F-696E-A892-3D1D-0105E2274ACC}"/>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90" name="Tekstfelt 2089">
                  <a:extLst>
                    <a:ext uri="{FF2B5EF4-FFF2-40B4-BE49-F238E27FC236}">
                      <a16:creationId xmlns:a16="http://schemas.microsoft.com/office/drawing/2014/main" id="{5092C874-0C28-28D0-D891-A10B79628A42}"/>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7" name="Gruppe 1826">
                <a:extLst>
                  <a:ext uri="{FF2B5EF4-FFF2-40B4-BE49-F238E27FC236}">
                    <a16:creationId xmlns:a16="http://schemas.microsoft.com/office/drawing/2014/main" id="{FFBB14A4-4E8E-A15C-1049-BF8FE18AE8AE}"/>
                  </a:ext>
                </a:extLst>
              </p:cNvPr>
              <p:cNvGrpSpPr/>
              <p:nvPr/>
            </p:nvGrpSpPr>
            <p:grpSpPr>
              <a:xfrm>
                <a:off x="2466124" y="1032948"/>
                <a:ext cx="641389" cy="5216305"/>
                <a:chOff x="2892468" y="1032983"/>
                <a:chExt cx="641389" cy="5216305"/>
              </a:xfrm>
            </p:grpSpPr>
            <p:grpSp>
              <p:nvGrpSpPr>
                <p:cNvPr id="2050" name="Gruppe 2049">
                  <a:extLst>
                    <a:ext uri="{FF2B5EF4-FFF2-40B4-BE49-F238E27FC236}">
                      <a16:creationId xmlns:a16="http://schemas.microsoft.com/office/drawing/2014/main" id="{07D40481-686B-A262-3986-373C3D3DDADF}"/>
                    </a:ext>
                  </a:extLst>
                </p:cNvPr>
                <p:cNvGrpSpPr/>
                <p:nvPr/>
              </p:nvGrpSpPr>
              <p:grpSpPr>
                <a:xfrm>
                  <a:off x="2892468" y="1032983"/>
                  <a:ext cx="641389" cy="5216305"/>
                  <a:chOff x="3475384" y="1188399"/>
                  <a:chExt cx="641389" cy="5216305"/>
                </a:xfrm>
              </p:grpSpPr>
              <p:sp>
                <p:nvSpPr>
                  <p:cNvPr id="2054" name="Tekstfelt 2053">
                    <a:extLst>
                      <a:ext uri="{FF2B5EF4-FFF2-40B4-BE49-F238E27FC236}">
                        <a16:creationId xmlns:a16="http://schemas.microsoft.com/office/drawing/2014/main" id="{D1E92DB9-A5EC-5047-5C1A-7A35FC6EF429}"/>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55" name="Tekstfelt 2054">
                    <a:extLst>
                      <a:ext uri="{FF2B5EF4-FFF2-40B4-BE49-F238E27FC236}">
                        <a16:creationId xmlns:a16="http://schemas.microsoft.com/office/drawing/2014/main" id="{77BF7A3A-0310-8019-204A-26494736900B}"/>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56" name="Tekstfelt 2055">
                    <a:extLst>
                      <a:ext uri="{FF2B5EF4-FFF2-40B4-BE49-F238E27FC236}">
                        <a16:creationId xmlns:a16="http://schemas.microsoft.com/office/drawing/2014/main" id="{6328537F-37B6-5EB2-9597-328F4A745F1E}"/>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57" name="Tekstfelt 2056">
                    <a:extLst>
                      <a:ext uri="{FF2B5EF4-FFF2-40B4-BE49-F238E27FC236}">
                        <a16:creationId xmlns:a16="http://schemas.microsoft.com/office/drawing/2014/main" id="{F74CF8B1-5458-80EF-64C6-0DD1CA11B2A8}"/>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58" name="Tekstfelt 2057">
                    <a:extLst>
                      <a:ext uri="{FF2B5EF4-FFF2-40B4-BE49-F238E27FC236}">
                        <a16:creationId xmlns:a16="http://schemas.microsoft.com/office/drawing/2014/main" id="{DD3E3E60-ABA6-2FE2-E3B3-1FA41D1269B5}"/>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59" name="Tekstfelt 2058">
                    <a:extLst>
                      <a:ext uri="{FF2B5EF4-FFF2-40B4-BE49-F238E27FC236}">
                        <a16:creationId xmlns:a16="http://schemas.microsoft.com/office/drawing/2014/main" id="{3D26F8A8-C2C3-A5C6-AB80-2B8D28004ABC}"/>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60" name="Tekstfelt 2059">
                    <a:extLst>
                      <a:ext uri="{FF2B5EF4-FFF2-40B4-BE49-F238E27FC236}">
                        <a16:creationId xmlns:a16="http://schemas.microsoft.com/office/drawing/2014/main" id="{1972436D-3340-3A67-3970-A2901940613B}"/>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61" name="Tekstfelt 2060">
                    <a:extLst>
                      <a:ext uri="{FF2B5EF4-FFF2-40B4-BE49-F238E27FC236}">
                        <a16:creationId xmlns:a16="http://schemas.microsoft.com/office/drawing/2014/main" id="{F2146579-A05E-575E-80F1-3CC4CFCC3CD2}"/>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62" name="Tekstfelt 2061">
                    <a:extLst>
                      <a:ext uri="{FF2B5EF4-FFF2-40B4-BE49-F238E27FC236}">
                        <a16:creationId xmlns:a16="http://schemas.microsoft.com/office/drawing/2014/main" id="{E6ADDDDE-3E5A-9E72-2494-D92872D8DF6E}"/>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63" name="Tekstfelt 2062">
                    <a:extLst>
                      <a:ext uri="{FF2B5EF4-FFF2-40B4-BE49-F238E27FC236}">
                        <a16:creationId xmlns:a16="http://schemas.microsoft.com/office/drawing/2014/main" id="{89DA8990-79CC-6487-979E-773D8C1A6C30}"/>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64" name="Tekstfelt 2063">
                    <a:extLst>
                      <a:ext uri="{FF2B5EF4-FFF2-40B4-BE49-F238E27FC236}">
                        <a16:creationId xmlns:a16="http://schemas.microsoft.com/office/drawing/2014/main" id="{F6769473-30CF-089F-94AF-9818A8F1544F}"/>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65" name="Tekstfelt 2064">
                    <a:extLst>
                      <a:ext uri="{FF2B5EF4-FFF2-40B4-BE49-F238E27FC236}">
                        <a16:creationId xmlns:a16="http://schemas.microsoft.com/office/drawing/2014/main" id="{F3198674-C36F-D644-B547-7696694FAC41}"/>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66" name="Tekstfelt 2065">
                    <a:extLst>
                      <a:ext uri="{FF2B5EF4-FFF2-40B4-BE49-F238E27FC236}">
                        <a16:creationId xmlns:a16="http://schemas.microsoft.com/office/drawing/2014/main" id="{CC5CD3C7-9868-B70C-C444-73FE423002AD}"/>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67" name="Tekstfelt 2066">
                    <a:extLst>
                      <a:ext uri="{FF2B5EF4-FFF2-40B4-BE49-F238E27FC236}">
                        <a16:creationId xmlns:a16="http://schemas.microsoft.com/office/drawing/2014/main" id="{6702263F-866F-78E2-239B-8DFC3AB36C7F}"/>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68" name="Tekstfelt 2067">
                    <a:extLst>
                      <a:ext uri="{FF2B5EF4-FFF2-40B4-BE49-F238E27FC236}">
                        <a16:creationId xmlns:a16="http://schemas.microsoft.com/office/drawing/2014/main" id="{646FD0DF-7819-D751-757A-02D0F8B3B1E6}"/>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69" name="Tekstfelt 2068">
                    <a:extLst>
                      <a:ext uri="{FF2B5EF4-FFF2-40B4-BE49-F238E27FC236}">
                        <a16:creationId xmlns:a16="http://schemas.microsoft.com/office/drawing/2014/main" id="{4E005C58-F4AD-BF48-EB03-8D4F1045A8DF}"/>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70" name="Tekstfelt 2069">
                    <a:extLst>
                      <a:ext uri="{FF2B5EF4-FFF2-40B4-BE49-F238E27FC236}">
                        <a16:creationId xmlns:a16="http://schemas.microsoft.com/office/drawing/2014/main" id="{4817D0E6-1871-6647-7E72-65C55F1AC7D6}"/>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71" name="Tekstfelt 2070">
                    <a:extLst>
                      <a:ext uri="{FF2B5EF4-FFF2-40B4-BE49-F238E27FC236}">
                        <a16:creationId xmlns:a16="http://schemas.microsoft.com/office/drawing/2014/main" id="{57FACBD3-BBC9-5DF3-92A4-E3C5351BB3BE}"/>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72" name="Tekstfelt 2071">
                    <a:extLst>
                      <a:ext uri="{FF2B5EF4-FFF2-40B4-BE49-F238E27FC236}">
                        <a16:creationId xmlns:a16="http://schemas.microsoft.com/office/drawing/2014/main" id="{7E7D8490-2288-9E2A-D3BA-579EAF95F2EB}"/>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73" name="Tekstfelt 2072">
                    <a:extLst>
                      <a:ext uri="{FF2B5EF4-FFF2-40B4-BE49-F238E27FC236}">
                        <a16:creationId xmlns:a16="http://schemas.microsoft.com/office/drawing/2014/main" id="{04D8A7EA-DDA9-1AF9-1A21-6E4561F49673}"/>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74" name="Tekstfelt 2073">
                    <a:extLst>
                      <a:ext uri="{FF2B5EF4-FFF2-40B4-BE49-F238E27FC236}">
                        <a16:creationId xmlns:a16="http://schemas.microsoft.com/office/drawing/2014/main" id="{316548F2-1390-B6DF-5335-D7C9ED3681E4}"/>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75" name="Tekstfelt 2074">
                    <a:extLst>
                      <a:ext uri="{FF2B5EF4-FFF2-40B4-BE49-F238E27FC236}">
                        <a16:creationId xmlns:a16="http://schemas.microsoft.com/office/drawing/2014/main" id="{F5FFDB34-9E2D-928E-BAAC-2344BCE0D548}"/>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76" name="Tekstfelt 2075">
                    <a:extLst>
                      <a:ext uri="{FF2B5EF4-FFF2-40B4-BE49-F238E27FC236}">
                        <a16:creationId xmlns:a16="http://schemas.microsoft.com/office/drawing/2014/main" id="{AD4440D4-9C5D-54FA-3081-3291D1E2E9CA}"/>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77" name="Tekstfelt 2076">
                    <a:extLst>
                      <a:ext uri="{FF2B5EF4-FFF2-40B4-BE49-F238E27FC236}">
                        <a16:creationId xmlns:a16="http://schemas.microsoft.com/office/drawing/2014/main" id="{292A6580-B88A-D79B-6A26-7D50E3AAE4DB}"/>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78" name="Tekstfelt 2077">
                    <a:extLst>
                      <a:ext uri="{FF2B5EF4-FFF2-40B4-BE49-F238E27FC236}">
                        <a16:creationId xmlns:a16="http://schemas.microsoft.com/office/drawing/2014/main" id="{7AE8DA06-BBF1-8E2C-D8D9-8A94669948D1}"/>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79" name="Tekstfelt 2078">
                    <a:extLst>
                      <a:ext uri="{FF2B5EF4-FFF2-40B4-BE49-F238E27FC236}">
                        <a16:creationId xmlns:a16="http://schemas.microsoft.com/office/drawing/2014/main" id="{56D8449F-1D0B-0D89-9F85-F3CE04694C81}"/>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80" name="Tekstfelt 2079">
                    <a:extLst>
                      <a:ext uri="{FF2B5EF4-FFF2-40B4-BE49-F238E27FC236}">
                        <a16:creationId xmlns:a16="http://schemas.microsoft.com/office/drawing/2014/main" id="{523BFD27-D3A6-92A1-0E16-6F5DE8D92311}"/>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81" name="Tekstfelt 2080">
                    <a:extLst>
                      <a:ext uri="{FF2B5EF4-FFF2-40B4-BE49-F238E27FC236}">
                        <a16:creationId xmlns:a16="http://schemas.microsoft.com/office/drawing/2014/main" id="{698AD6D0-294D-5C1D-76B6-2F8D1EF97261}"/>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82" name="Tekstfelt 2081">
                    <a:extLst>
                      <a:ext uri="{FF2B5EF4-FFF2-40B4-BE49-F238E27FC236}">
                        <a16:creationId xmlns:a16="http://schemas.microsoft.com/office/drawing/2014/main" id="{A780C77F-098D-71E6-6EBD-335D6837F001}"/>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83" name="Tekstfelt 2082">
                    <a:extLst>
                      <a:ext uri="{FF2B5EF4-FFF2-40B4-BE49-F238E27FC236}">
                        <a16:creationId xmlns:a16="http://schemas.microsoft.com/office/drawing/2014/main" id="{4567ABCD-583E-BF7A-15D3-9E769225F5C0}"/>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84" name="Tekstfelt 2083">
                    <a:extLst>
                      <a:ext uri="{FF2B5EF4-FFF2-40B4-BE49-F238E27FC236}">
                        <a16:creationId xmlns:a16="http://schemas.microsoft.com/office/drawing/2014/main" id="{D84254D4-92FB-8AF2-94F4-927FED3CA89B}"/>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85" name="Tekstfelt 2084">
                    <a:extLst>
                      <a:ext uri="{FF2B5EF4-FFF2-40B4-BE49-F238E27FC236}">
                        <a16:creationId xmlns:a16="http://schemas.microsoft.com/office/drawing/2014/main" id="{5985C2B5-68EA-2320-CD43-56FE2EDB24AF}"/>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86" name="Tekstfelt 2085">
                    <a:extLst>
                      <a:ext uri="{FF2B5EF4-FFF2-40B4-BE49-F238E27FC236}">
                        <a16:creationId xmlns:a16="http://schemas.microsoft.com/office/drawing/2014/main" id="{0A165652-AEF5-B969-5527-30A74E077F5C}"/>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51" name="Tekstfelt 2050">
                  <a:extLst>
                    <a:ext uri="{FF2B5EF4-FFF2-40B4-BE49-F238E27FC236}">
                      <a16:creationId xmlns:a16="http://schemas.microsoft.com/office/drawing/2014/main" id="{BA8062F0-E490-1FBF-F8FE-53B2B82768E6}"/>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52" name="Tekstfelt 2051">
                  <a:extLst>
                    <a:ext uri="{FF2B5EF4-FFF2-40B4-BE49-F238E27FC236}">
                      <a16:creationId xmlns:a16="http://schemas.microsoft.com/office/drawing/2014/main" id="{2463EE13-E638-BB18-A36C-05605FFCBE0B}"/>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53" name="Tekstfelt 2052">
                  <a:extLst>
                    <a:ext uri="{FF2B5EF4-FFF2-40B4-BE49-F238E27FC236}">
                      <a16:creationId xmlns:a16="http://schemas.microsoft.com/office/drawing/2014/main" id="{BBF41751-D2B7-EA2B-644E-7C67D1E85507}"/>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8" name="Gruppe 1827">
                <a:extLst>
                  <a:ext uri="{FF2B5EF4-FFF2-40B4-BE49-F238E27FC236}">
                    <a16:creationId xmlns:a16="http://schemas.microsoft.com/office/drawing/2014/main" id="{D7CD3E62-260C-FC62-8A14-C7A62D0E7409}"/>
                  </a:ext>
                </a:extLst>
              </p:cNvPr>
              <p:cNvGrpSpPr/>
              <p:nvPr/>
            </p:nvGrpSpPr>
            <p:grpSpPr>
              <a:xfrm>
                <a:off x="2019764" y="1037328"/>
                <a:ext cx="641389" cy="5216305"/>
                <a:chOff x="2892468" y="1032983"/>
                <a:chExt cx="641389" cy="5216305"/>
              </a:xfrm>
            </p:grpSpPr>
            <p:grpSp>
              <p:nvGrpSpPr>
                <p:cNvPr id="2013" name="Gruppe 2012">
                  <a:extLst>
                    <a:ext uri="{FF2B5EF4-FFF2-40B4-BE49-F238E27FC236}">
                      <a16:creationId xmlns:a16="http://schemas.microsoft.com/office/drawing/2014/main" id="{0C0503C5-B458-0580-5294-6A1781C769BB}"/>
                    </a:ext>
                  </a:extLst>
                </p:cNvPr>
                <p:cNvGrpSpPr/>
                <p:nvPr/>
              </p:nvGrpSpPr>
              <p:grpSpPr>
                <a:xfrm>
                  <a:off x="2892468" y="1032983"/>
                  <a:ext cx="641389" cy="5216305"/>
                  <a:chOff x="3475384" y="1188399"/>
                  <a:chExt cx="641389" cy="5216305"/>
                </a:xfrm>
              </p:grpSpPr>
              <p:sp>
                <p:nvSpPr>
                  <p:cNvPr id="2017" name="Tekstfelt 2016">
                    <a:extLst>
                      <a:ext uri="{FF2B5EF4-FFF2-40B4-BE49-F238E27FC236}">
                        <a16:creationId xmlns:a16="http://schemas.microsoft.com/office/drawing/2014/main" id="{20277774-9AA2-50D8-0AD8-DCCD776713D2}"/>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18" name="Tekstfelt 2017">
                    <a:extLst>
                      <a:ext uri="{FF2B5EF4-FFF2-40B4-BE49-F238E27FC236}">
                        <a16:creationId xmlns:a16="http://schemas.microsoft.com/office/drawing/2014/main" id="{9A1239A2-6B0E-3498-1D40-13E77F7CF06C}"/>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19" name="Tekstfelt 2018">
                    <a:extLst>
                      <a:ext uri="{FF2B5EF4-FFF2-40B4-BE49-F238E27FC236}">
                        <a16:creationId xmlns:a16="http://schemas.microsoft.com/office/drawing/2014/main" id="{0DFF9890-72D1-96FE-2A92-10C339DF4B96}"/>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20" name="Tekstfelt 2019">
                    <a:extLst>
                      <a:ext uri="{FF2B5EF4-FFF2-40B4-BE49-F238E27FC236}">
                        <a16:creationId xmlns:a16="http://schemas.microsoft.com/office/drawing/2014/main" id="{DB2A210F-1183-ACEB-F5C8-E48C0FF58543}"/>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21" name="Tekstfelt 2020">
                    <a:extLst>
                      <a:ext uri="{FF2B5EF4-FFF2-40B4-BE49-F238E27FC236}">
                        <a16:creationId xmlns:a16="http://schemas.microsoft.com/office/drawing/2014/main" id="{F6B62A09-EDA0-4446-EB8B-B0F6EB664068}"/>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22" name="Tekstfelt 2021">
                    <a:extLst>
                      <a:ext uri="{FF2B5EF4-FFF2-40B4-BE49-F238E27FC236}">
                        <a16:creationId xmlns:a16="http://schemas.microsoft.com/office/drawing/2014/main" id="{EA22C87D-7AD4-4C44-A896-DEFAF3B8CEF3}"/>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23" name="Tekstfelt 2022">
                    <a:extLst>
                      <a:ext uri="{FF2B5EF4-FFF2-40B4-BE49-F238E27FC236}">
                        <a16:creationId xmlns:a16="http://schemas.microsoft.com/office/drawing/2014/main" id="{F54E61C2-C2CB-E2E8-F1FA-D17EF65239FE}"/>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24" name="Tekstfelt 2023">
                    <a:extLst>
                      <a:ext uri="{FF2B5EF4-FFF2-40B4-BE49-F238E27FC236}">
                        <a16:creationId xmlns:a16="http://schemas.microsoft.com/office/drawing/2014/main" id="{AEF1988F-8A12-74AB-63D9-92DEA21FF5EC}"/>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25" name="Tekstfelt 2024">
                    <a:extLst>
                      <a:ext uri="{FF2B5EF4-FFF2-40B4-BE49-F238E27FC236}">
                        <a16:creationId xmlns:a16="http://schemas.microsoft.com/office/drawing/2014/main" id="{57C9B1B2-7A0E-3981-A46A-5627580350D8}"/>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26" name="Tekstfelt 2025">
                    <a:extLst>
                      <a:ext uri="{FF2B5EF4-FFF2-40B4-BE49-F238E27FC236}">
                        <a16:creationId xmlns:a16="http://schemas.microsoft.com/office/drawing/2014/main" id="{87848212-9BE6-EF44-AA2C-31459A2CF88A}"/>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27" name="Tekstfelt 2026">
                    <a:extLst>
                      <a:ext uri="{FF2B5EF4-FFF2-40B4-BE49-F238E27FC236}">
                        <a16:creationId xmlns:a16="http://schemas.microsoft.com/office/drawing/2014/main" id="{8DCCF27F-709B-AB9A-B13B-1F1308435326}"/>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28" name="Tekstfelt 2027">
                    <a:extLst>
                      <a:ext uri="{FF2B5EF4-FFF2-40B4-BE49-F238E27FC236}">
                        <a16:creationId xmlns:a16="http://schemas.microsoft.com/office/drawing/2014/main" id="{2A7F927D-3FFF-1787-36CE-B08779384809}"/>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29" name="Tekstfelt 2028">
                    <a:extLst>
                      <a:ext uri="{FF2B5EF4-FFF2-40B4-BE49-F238E27FC236}">
                        <a16:creationId xmlns:a16="http://schemas.microsoft.com/office/drawing/2014/main" id="{3780B10A-C621-15D7-B0D5-03600191A1AD}"/>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30" name="Tekstfelt 2029">
                    <a:extLst>
                      <a:ext uri="{FF2B5EF4-FFF2-40B4-BE49-F238E27FC236}">
                        <a16:creationId xmlns:a16="http://schemas.microsoft.com/office/drawing/2014/main" id="{F6AEE55D-E92D-C859-EAA8-098D8C8C2598}"/>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31" name="Tekstfelt 2030">
                    <a:extLst>
                      <a:ext uri="{FF2B5EF4-FFF2-40B4-BE49-F238E27FC236}">
                        <a16:creationId xmlns:a16="http://schemas.microsoft.com/office/drawing/2014/main" id="{7B6CF505-F90A-FC68-717D-8772E50D6969}"/>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32" name="Tekstfelt 2031">
                    <a:extLst>
                      <a:ext uri="{FF2B5EF4-FFF2-40B4-BE49-F238E27FC236}">
                        <a16:creationId xmlns:a16="http://schemas.microsoft.com/office/drawing/2014/main" id="{FB7DDF5B-61E3-ED0B-9FED-A17D09CEF69F}"/>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33" name="Tekstfelt 2032">
                    <a:extLst>
                      <a:ext uri="{FF2B5EF4-FFF2-40B4-BE49-F238E27FC236}">
                        <a16:creationId xmlns:a16="http://schemas.microsoft.com/office/drawing/2014/main" id="{0E2CED3B-9A6D-9C0B-A793-04D48A8BC053}"/>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34" name="Tekstfelt 2033">
                    <a:extLst>
                      <a:ext uri="{FF2B5EF4-FFF2-40B4-BE49-F238E27FC236}">
                        <a16:creationId xmlns:a16="http://schemas.microsoft.com/office/drawing/2014/main" id="{FA95B73A-B520-C908-7844-00EDB324310A}"/>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35" name="Tekstfelt 2034">
                    <a:extLst>
                      <a:ext uri="{FF2B5EF4-FFF2-40B4-BE49-F238E27FC236}">
                        <a16:creationId xmlns:a16="http://schemas.microsoft.com/office/drawing/2014/main" id="{0F21F7F9-1AC5-8F3D-54CC-56DBFE9DBDAA}"/>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36" name="Tekstfelt 2035">
                    <a:extLst>
                      <a:ext uri="{FF2B5EF4-FFF2-40B4-BE49-F238E27FC236}">
                        <a16:creationId xmlns:a16="http://schemas.microsoft.com/office/drawing/2014/main" id="{47523805-7DF7-A292-67D9-85CD776483C2}"/>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37" name="Tekstfelt 2036">
                    <a:extLst>
                      <a:ext uri="{FF2B5EF4-FFF2-40B4-BE49-F238E27FC236}">
                        <a16:creationId xmlns:a16="http://schemas.microsoft.com/office/drawing/2014/main" id="{55458BB7-1B31-1AEE-DC27-D590248FD8E0}"/>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38" name="Tekstfelt 2037">
                    <a:extLst>
                      <a:ext uri="{FF2B5EF4-FFF2-40B4-BE49-F238E27FC236}">
                        <a16:creationId xmlns:a16="http://schemas.microsoft.com/office/drawing/2014/main" id="{1F4E9220-28AD-C4CA-3317-4D98B9A2BC02}"/>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39" name="Tekstfelt 2038">
                    <a:extLst>
                      <a:ext uri="{FF2B5EF4-FFF2-40B4-BE49-F238E27FC236}">
                        <a16:creationId xmlns:a16="http://schemas.microsoft.com/office/drawing/2014/main" id="{6700AE38-D652-9983-A993-44B34E79AB4C}"/>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40" name="Tekstfelt 2039">
                    <a:extLst>
                      <a:ext uri="{FF2B5EF4-FFF2-40B4-BE49-F238E27FC236}">
                        <a16:creationId xmlns:a16="http://schemas.microsoft.com/office/drawing/2014/main" id="{05FA0234-E994-A54D-7A5B-22095C070605}"/>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41" name="Tekstfelt 2040">
                    <a:extLst>
                      <a:ext uri="{FF2B5EF4-FFF2-40B4-BE49-F238E27FC236}">
                        <a16:creationId xmlns:a16="http://schemas.microsoft.com/office/drawing/2014/main" id="{D6225856-2FC1-85CA-1B31-FF64FE5C8C87}"/>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42" name="Tekstfelt 2041">
                    <a:extLst>
                      <a:ext uri="{FF2B5EF4-FFF2-40B4-BE49-F238E27FC236}">
                        <a16:creationId xmlns:a16="http://schemas.microsoft.com/office/drawing/2014/main" id="{ABE8207D-226E-F82B-D84A-CC3C1B2E0A78}"/>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43" name="Tekstfelt 2042">
                    <a:extLst>
                      <a:ext uri="{FF2B5EF4-FFF2-40B4-BE49-F238E27FC236}">
                        <a16:creationId xmlns:a16="http://schemas.microsoft.com/office/drawing/2014/main" id="{2F0BCD08-6C6C-3B32-149D-BC29A7608850}"/>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44" name="Tekstfelt 2043">
                    <a:extLst>
                      <a:ext uri="{FF2B5EF4-FFF2-40B4-BE49-F238E27FC236}">
                        <a16:creationId xmlns:a16="http://schemas.microsoft.com/office/drawing/2014/main" id="{9E946A8E-3A2C-1967-428A-33BE234CC93F}"/>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45" name="Tekstfelt 2044">
                    <a:extLst>
                      <a:ext uri="{FF2B5EF4-FFF2-40B4-BE49-F238E27FC236}">
                        <a16:creationId xmlns:a16="http://schemas.microsoft.com/office/drawing/2014/main" id="{D0115864-976C-C26A-9203-7F869E5D1F6F}"/>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46" name="Tekstfelt 2045">
                    <a:extLst>
                      <a:ext uri="{FF2B5EF4-FFF2-40B4-BE49-F238E27FC236}">
                        <a16:creationId xmlns:a16="http://schemas.microsoft.com/office/drawing/2014/main" id="{64CA8278-23F4-C10D-9284-8A6299FBA369}"/>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47" name="Tekstfelt 2046">
                    <a:extLst>
                      <a:ext uri="{FF2B5EF4-FFF2-40B4-BE49-F238E27FC236}">
                        <a16:creationId xmlns:a16="http://schemas.microsoft.com/office/drawing/2014/main" id="{465EC22F-0B99-FB24-79BB-9703592B992B}"/>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48" name="Tekstfelt 2047">
                    <a:extLst>
                      <a:ext uri="{FF2B5EF4-FFF2-40B4-BE49-F238E27FC236}">
                        <a16:creationId xmlns:a16="http://schemas.microsoft.com/office/drawing/2014/main" id="{819EEBF8-B20A-5CCF-DA49-5FE55FB810C9}"/>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49" name="Tekstfelt 2048">
                    <a:extLst>
                      <a:ext uri="{FF2B5EF4-FFF2-40B4-BE49-F238E27FC236}">
                        <a16:creationId xmlns:a16="http://schemas.microsoft.com/office/drawing/2014/main" id="{8585FA97-D13E-0D37-C30D-703720B691F1}"/>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14" name="Tekstfelt 2013">
                  <a:extLst>
                    <a:ext uri="{FF2B5EF4-FFF2-40B4-BE49-F238E27FC236}">
                      <a16:creationId xmlns:a16="http://schemas.microsoft.com/office/drawing/2014/main" id="{9967F5F2-ED7E-78A8-2355-BC44E077C4C0}"/>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15" name="Tekstfelt 2014">
                  <a:extLst>
                    <a:ext uri="{FF2B5EF4-FFF2-40B4-BE49-F238E27FC236}">
                      <a16:creationId xmlns:a16="http://schemas.microsoft.com/office/drawing/2014/main" id="{F3A2AF2A-57DB-E6A7-07B3-870FD3D4AAC4}"/>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16" name="Tekstfelt 2015">
                  <a:extLst>
                    <a:ext uri="{FF2B5EF4-FFF2-40B4-BE49-F238E27FC236}">
                      <a16:creationId xmlns:a16="http://schemas.microsoft.com/office/drawing/2014/main" id="{CAE26EC2-3CB8-FCB9-EE8E-00A3A863AC91}"/>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9" name="Gruppe 1828">
                <a:extLst>
                  <a:ext uri="{FF2B5EF4-FFF2-40B4-BE49-F238E27FC236}">
                    <a16:creationId xmlns:a16="http://schemas.microsoft.com/office/drawing/2014/main" id="{61BFA298-BED6-CF04-ED37-C36B1BBCB875}"/>
                  </a:ext>
                </a:extLst>
              </p:cNvPr>
              <p:cNvGrpSpPr/>
              <p:nvPr/>
            </p:nvGrpSpPr>
            <p:grpSpPr>
              <a:xfrm>
                <a:off x="1592543" y="1041111"/>
                <a:ext cx="641389" cy="5216305"/>
                <a:chOff x="2892468" y="1032983"/>
                <a:chExt cx="641389" cy="5216305"/>
              </a:xfrm>
            </p:grpSpPr>
            <p:grpSp>
              <p:nvGrpSpPr>
                <p:cNvPr id="1976" name="Gruppe 1975">
                  <a:extLst>
                    <a:ext uri="{FF2B5EF4-FFF2-40B4-BE49-F238E27FC236}">
                      <a16:creationId xmlns:a16="http://schemas.microsoft.com/office/drawing/2014/main" id="{05565E93-958F-B3CB-8BCE-0CCBCF3B21DA}"/>
                    </a:ext>
                  </a:extLst>
                </p:cNvPr>
                <p:cNvGrpSpPr/>
                <p:nvPr/>
              </p:nvGrpSpPr>
              <p:grpSpPr>
                <a:xfrm>
                  <a:off x="2892468" y="1032983"/>
                  <a:ext cx="641389" cy="5216305"/>
                  <a:chOff x="3475384" y="1188399"/>
                  <a:chExt cx="641389" cy="5216305"/>
                </a:xfrm>
              </p:grpSpPr>
              <p:sp>
                <p:nvSpPr>
                  <p:cNvPr id="1980" name="Tekstfelt 1979">
                    <a:extLst>
                      <a:ext uri="{FF2B5EF4-FFF2-40B4-BE49-F238E27FC236}">
                        <a16:creationId xmlns:a16="http://schemas.microsoft.com/office/drawing/2014/main" id="{812C30AA-7494-8601-2401-1DFE731FDE78}"/>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81" name="Tekstfelt 1980">
                    <a:extLst>
                      <a:ext uri="{FF2B5EF4-FFF2-40B4-BE49-F238E27FC236}">
                        <a16:creationId xmlns:a16="http://schemas.microsoft.com/office/drawing/2014/main" id="{C86CA2A5-5C2A-BE6F-E9E9-BEC99A0E2F46}"/>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82" name="Tekstfelt 1981">
                    <a:extLst>
                      <a:ext uri="{FF2B5EF4-FFF2-40B4-BE49-F238E27FC236}">
                        <a16:creationId xmlns:a16="http://schemas.microsoft.com/office/drawing/2014/main" id="{42AFE23E-FCA0-70FF-3719-AB43205450C4}"/>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83" name="Tekstfelt 1982">
                    <a:extLst>
                      <a:ext uri="{FF2B5EF4-FFF2-40B4-BE49-F238E27FC236}">
                        <a16:creationId xmlns:a16="http://schemas.microsoft.com/office/drawing/2014/main" id="{B6A24D6A-C8BE-2C15-CC4F-20239E84807C}"/>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84" name="Tekstfelt 1983">
                    <a:extLst>
                      <a:ext uri="{FF2B5EF4-FFF2-40B4-BE49-F238E27FC236}">
                        <a16:creationId xmlns:a16="http://schemas.microsoft.com/office/drawing/2014/main" id="{41CA1534-C8F9-F3B3-ABB7-FCB9EF78F550}"/>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85" name="Tekstfelt 1984">
                    <a:extLst>
                      <a:ext uri="{FF2B5EF4-FFF2-40B4-BE49-F238E27FC236}">
                        <a16:creationId xmlns:a16="http://schemas.microsoft.com/office/drawing/2014/main" id="{F2E30F5F-01E1-5A8F-A119-E8EF9036600D}"/>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86" name="Tekstfelt 1985">
                    <a:extLst>
                      <a:ext uri="{FF2B5EF4-FFF2-40B4-BE49-F238E27FC236}">
                        <a16:creationId xmlns:a16="http://schemas.microsoft.com/office/drawing/2014/main" id="{DDE5DD4A-C46E-0354-8488-5375B462526A}"/>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87" name="Tekstfelt 1986">
                    <a:extLst>
                      <a:ext uri="{FF2B5EF4-FFF2-40B4-BE49-F238E27FC236}">
                        <a16:creationId xmlns:a16="http://schemas.microsoft.com/office/drawing/2014/main" id="{551DD0BD-63C9-5DB2-078B-D65A58DB231A}"/>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88" name="Tekstfelt 1987">
                    <a:extLst>
                      <a:ext uri="{FF2B5EF4-FFF2-40B4-BE49-F238E27FC236}">
                        <a16:creationId xmlns:a16="http://schemas.microsoft.com/office/drawing/2014/main" id="{6C35CDDF-4952-6D0D-5E7F-60EA8FE7E6B1}"/>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89" name="Tekstfelt 1988">
                    <a:extLst>
                      <a:ext uri="{FF2B5EF4-FFF2-40B4-BE49-F238E27FC236}">
                        <a16:creationId xmlns:a16="http://schemas.microsoft.com/office/drawing/2014/main" id="{CEC12E00-A31C-CF2A-5019-AA8CF3E698A1}"/>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90" name="Tekstfelt 1989">
                    <a:extLst>
                      <a:ext uri="{FF2B5EF4-FFF2-40B4-BE49-F238E27FC236}">
                        <a16:creationId xmlns:a16="http://schemas.microsoft.com/office/drawing/2014/main" id="{00D688E8-1B9A-97E8-5A75-9C8C00E93C0D}"/>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91" name="Tekstfelt 1990">
                    <a:extLst>
                      <a:ext uri="{FF2B5EF4-FFF2-40B4-BE49-F238E27FC236}">
                        <a16:creationId xmlns:a16="http://schemas.microsoft.com/office/drawing/2014/main" id="{D879FEB1-96D2-556E-7943-1BA339B5D98F}"/>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92" name="Tekstfelt 1991">
                    <a:extLst>
                      <a:ext uri="{FF2B5EF4-FFF2-40B4-BE49-F238E27FC236}">
                        <a16:creationId xmlns:a16="http://schemas.microsoft.com/office/drawing/2014/main" id="{9D35ABC7-B3CD-0CBA-64DE-6DB70EA216A9}"/>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93" name="Tekstfelt 1992">
                    <a:extLst>
                      <a:ext uri="{FF2B5EF4-FFF2-40B4-BE49-F238E27FC236}">
                        <a16:creationId xmlns:a16="http://schemas.microsoft.com/office/drawing/2014/main" id="{83C4132A-36FD-ECC9-29F9-C1954EFC09CA}"/>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94" name="Tekstfelt 1993">
                    <a:extLst>
                      <a:ext uri="{FF2B5EF4-FFF2-40B4-BE49-F238E27FC236}">
                        <a16:creationId xmlns:a16="http://schemas.microsoft.com/office/drawing/2014/main" id="{50FA2408-5794-451F-16D4-3D40BD98814D}"/>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95" name="Tekstfelt 1994">
                    <a:extLst>
                      <a:ext uri="{FF2B5EF4-FFF2-40B4-BE49-F238E27FC236}">
                        <a16:creationId xmlns:a16="http://schemas.microsoft.com/office/drawing/2014/main" id="{FFCA3D87-1FD7-7511-D270-A36F5B676725}"/>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96" name="Tekstfelt 1995">
                    <a:extLst>
                      <a:ext uri="{FF2B5EF4-FFF2-40B4-BE49-F238E27FC236}">
                        <a16:creationId xmlns:a16="http://schemas.microsoft.com/office/drawing/2014/main" id="{66C230AF-B4BA-6048-11AF-6FEE323F8374}"/>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97" name="Tekstfelt 1996">
                    <a:extLst>
                      <a:ext uri="{FF2B5EF4-FFF2-40B4-BE49-F238E27FC236}">
                        <a16:creationId xmlns:a16="http://schemas.microsoft.com/office/drawing/2014/main" id="{F5710D41-C996-C741-E0DF-5FE5E5EB394A}"/>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98" name="Tekstfelt 1997">
                    <a:extLst>
                      <a:ext uri="{FF2B5EF4-FFF2-40B4-BE49-F238E27FC236}">
                        <a16:creationId xmlns:a16="http://schemas.microsoft.com/office/drawing/2014/main" id="{F17F03BD-AF61-0878-2297-E3E0C935B03B}"/>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99" name="Tekstfelt 1998">
                    <a:extLst>
                      <a:ext uri="{FF2B5EF4-FFF2-40B4-BE49-F238E27FC236}">
                        <a16:creationId xmlns:a16="http://schemas.microsoft.com/office/drawing/2014/main" id="{B8E02728-B0EE-BB73-D7F5-2532A6628D7C}"/>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00" name="Tekstfelt 1999">
                    <a:extLst>
                      <a:ext uri="{FF2B5EF4-FFF2-40B4-BE49-F238E27FC236}">
                        <a16:creationId xmlns:a16="http://schemas.microsoft.com/office/drawing/2014/main" id="{99E8356E-568F-EA81-DD12-54F085ECCE85}"/>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01" name="Tekstfelt 2000">
                    <a:extLst>
                      <a:ext uri="{FF2B5EF4-FFF2-40B4-BE49-F238E27FC236}">
                        <a16:creationId xmlns:a16="http://schemas.microsoft.com/office/drawing/2014/main" id="{6588A842-D69E-EB1F-0945-5E9640217937}"/>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02" name="Tekstfelt 2001">
                    <a:extLst>
                      <a:ext uri="{FF2B5EF4-FFF2-40B4-BE49-F238E27FC236}">
                        <a16:creationId xmlns:a16="http://schemas.microsoft.com/office/drawing/2014/main" id="{FABE6F5D-C47F-C95F-F59B-83334B64E536}"/>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03" name="Tekstfelt 2002">
                    <a:extLst>
                      <a:ext uri="{FF2B5EF4-FFF2-40B4-BE49-F238E27FC236}">
                        <a16:creationId xmlns:a16="http://schemas.microsoft.com/office/drawing/2014/main" id="{C92462C5-64CB-83BE-F8CF-88D7A40B1E10}"/>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04" name="Tekstfelt 2003">
                    <a:extLst>
                      <a:ext uri="{FF2B5EF4-FFF2-40B4-BE49-F238E27FC236}">
                        <a16:creationId xmlns:a16="http://schemas.microsoft.com/office/drawing/2014/main" id="{9A7DE759-1975-1137-239F-27D2FE34CA13}"/>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05" name="Tekstfelt 2004">
                    <a:extLst>
                      <a:ext uri="{FF2B5EF4-FFF2-40B4-BE49-F238E27FC236}">
                        <a16:creationId xmlns:a16="http://schemas.microsoft.com/office/drawing/2014/main" id="{823ED05B-10B1-723D-E35B-9405B45CF6D8}"/>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06" name="Tekstfelt 2005">
                    <a:extLst>
                      <a:ext uri="{FF2B5EF4-FFF2-40B4-BE49-F238E27FC236}">
                        <a16:creationId xmlns:a16="http://schemas.microsoft.com/office/drawing/2014/main" id="{26CAB106-3285-54B2-4DEA-3BBAF3E2633E}"/>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07" name="Tekstfelt 2006">
                    <a:extLst>
                      <a:ext uri="{FF2B5EF4-FFF2-40B4-BE49-F238E27FC236}">
                        <a16:creationId xmlns:a16="http://schemas.microsoft.com/office/drawing/2014/main" id="{9CF529BC-86E5-E4C9-7484-318C6BAE146E}"/>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08" name="Tekstfelt 2007">
                    <a:extLst>
                      <a:ext uri="{FF2B5EF4-FFF2-40B4-BE49-F238E27FC236}">
                        <a16:creationId xmlns:a16="http://schemas.microsoft.com/office/drawing/2014/main" id="{990F31FD-0528-A04A-C19B-1DE4CD47EE52}"/>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09" name="Tekstfelt 2008">
                    <a:extLst>
                      <a:ext uri="{FF2B5EF4-FFF2-40B4-BE49-F238E27FC236}">
                        <a16:creationId xmlns:a16="http://schemas.microsoft.com/office/drawing/2014/main" id="{6594609A-F727-2E0E-28E4-7DCA4C2B6146}"/>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10" name="Tekstfelt 2009">
                    <a:extLst>
                      <a:ext uri="{FF2B5EF4-FFF2-40B4-BE49-F238E27FC236}">
                        <a16:creationId xmlns:a16="http://schemas.microsoft.com/office/drawing/2014/main" id="{41AA4BB4-3936-8005-BFE2-2B5BBB1579AF}"/>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11" name="Tekstfelt 2010">
                    <a:extLst>
                      <a:ext uri="{FF2B5EF4-FFF2-40B4-BE49-F238E27FC236}">
                        <a16:creationId xmlns:a16="http://schemas.microsoft.com/office/drawing/2014/main" id="{047E2861-F38C-C1AA-7B7A-E61434C0AD90}"/>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12" name="Tekstfelt 2011">
                    <a:extLst>
                      <a:ext uri="{FF2B5EF4-FFF2-40B4-BE49-F238E27FC236}">
                        <a16:creationId xmlns:a16="http://schemas.microsoft.com/office/drawing/2014/main" id="{C4C54666-B013-91A2-A1EB-FDEA536FFB14}"/>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77" name="Tekstfelt 1976">
                  <a:extLst>
                    <a:ext uri="{FF2B5EF4-FFF2-40B4-BE49-F238E27FC236}">
                      <a16:creationId xmlns:a16="http://schemas.microsoft.com/office/drawing/2014/main" id="{D56564BE-317E-B9A2-BEB3-B8E7CFE9C635}"/>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78" name="Tekstfelt 1977">
                  <a:extLst>
                    <a:ext uri="{FF2B5EF4-FFF2-40B4-BE49-F238E27FC236}">
                      <a16:creationId xmlns:a16="http://schemas.microsoft.com/office/drawing/2014/main" id="{3BBE38DD-1152-58E0-8DAC-DB59555EF1BD}"/>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79" name="Tekstfelt 1978">
                  <a:extLst>
                    <a:ext uri="{FF2B5EF4-FFF2-40B4-BE49-F238E27FC236}">
                      <a16:creationId xmlns:a16="http://schemas.microsoft.com/office/drawing/2014/main" id="{71872E37-1A8E-C745-E3AB-B8883E253B28}"/>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0" name="Gruppe 1829">
                <a:extLst>
                  <a:ext uri="{FF2B5EF4-FFF2-40B4-BE49-F238E27FC236}">
                    <a16:creationId xmlns:a16="http://schemas.microsoft.com/office/drawing/2014/main" id="{BE02DD57-CADA-6D7D-6CCC-90C17C30EE29}"/>
                  </a:ext>
                </a:extLst>
              </p:cNvPr>
              <p:cNvGrpSpPr/>
              <p:nvPr/>
            </p:nvGrpSpPr>
            <p:grpSpPr>
              <a:xfrm>
                <a:off x="1159795" y="1034606"/>
                <a:ext cx="641389" cy="5216305"/>
                <a:chOff x="2892468" y="1032983"/>
                <a:chExt cx="641389" cy="5216305"/>
              </a:xfrm>
            </p:grpSpPr>
            <p:grpSp>
              <p:nvGrpSpPr>
                <p:cNvPr id="1939" name="Gruppe 1938">
                  <a:extLst>
                    <a:ext uri="{FF2B5EF4-FFF2-40B4-BE49-F238E27FC236}">
                      <a16:creationId xmlns:a16="http://schemas.microsoft.com/office/drawing/2014/main" id="{29CC8342-7B90-5B95-B597-5A3365C1FB43}"/>
                    </a:ext>
                  </a:extLst>
                </p:cNvPr>
                <p:cNvGrpSpPr/>
                <p:nvPr/>
              </p:nvGrpSpPr>
              <p:grpSpPr>
                <a:xfrm>
                  <a:off x="2892468" y="1032983"/>
                  <a:ext cx="641389" cy="5216305"/>
                  <a:chOff x="3475384" y="1188399"/>
                  <a:chExt cx="641389" cy="5216305"/>
                </a:xfrm>
              </p:grpSpPr>
              <p:sp>
                <p:nvSpPr>
                  <p:cNvPr id="1943" name="Tekstfelt 1942">
                    <a:extLst>
                      <a:ext uri="{FF2B5EF4-FFF2-40B4-BE49-F238E27FC236}">
                        <a16:creationId xmlns:a16="http://schemas.microsoft.com/office/drawing/2014/main" id="{47C0E36D-700C-2086-40B5-DAE664E6865F}"/>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44" name="Tekstfelt 1943">
                    <a:extLst>
                      <a:ext uri="{FF2B5EF4-FFF2-40B4-BE49-F238E27FC236}">
                        <a16:creationId xmlns:a16="http://schemas.microsoft.com/office/drawing/2014/main" id="{5276059A-01FB-AEAB-3FA6-77BC939EBD30}"/>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45" name="Tekstfelt 1944">
                    <a:extLst>
                      <a:ext uri="{FF2B5EF4-FFF2-40B4-BE49-F238E27FC236}">
                        <a16:creationId xmlns:a16="http://schemas.microsoft.com/office/drawing/2014/main" id="{2B80062E-653C-20FC-EC04-7815C77A41D4}"/>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46" name="Tekstfelt 1945">
                    <a:extLst>
                      <a:ext uri="{FF2B5EF4-FFF2-40B4-BE49-F238E27FC236}">
                        <a16:creationId xmlns:a16="http://schemas.microsoft.com/office/drawing/2014/main" id="{CB1FA330-3D6A-B84B-738B-84C1A7FCC143}"/>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47" name="Tekstfelt 1946">
                    <a:extLst>
                      <a:ext uri="{FF2B5EF4-FFF2-40B4-BE49-F238E27FC236}">
                        <a16:creationId xmlns:a16="http://schemas.microsoft.com/office/drawing/2014/main" id="{365EA1FD-0311-DECE-235F-679E2A087C85}"/>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48" name="Tekstfelt 1947">
                    <a:extLst>
                      <a:ext uri="{FF2B5EF4-FFF2-40B4-BE49-F238E27FC236}">
                        <a16:creationId xmlns:a16="http://schemas.microsoft.com/office/drawing/2014/main" id="{B810F277-75B2-B534-A27F-7EA906825FE1}"/>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49" name="Tekstfelt 1948">
                    <a:extLst>
                      <a:ext uri="{FF2B5EF4-FFF2-40B4-BE49-F238E27FC236}">
                        <a16:creationId xmlns:a16="http://schemas.microsoft.com/office/drawing/2014/main" id="{15BA2136-38A1-6CBB-A501-30484222E95E}"/>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50" name="Tekstfelt 1949">
                    <a:extLst>
                      <a:ext uri="{FF2B5EF4-FFF2-40B4-BE49-F238E27FC236}">
                        <a16:creationId xmlns:a16="http://schemas.microsoft.com/office/drawing/2014/main" id="{1AD35214-B737-4093-37F7-9B7F79928339}"/>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51" name="Tekstfelt 1950">
                    <a:extLst>
                      <a:ext uri="{FF2B5EF4-FFF2-40B4-BE49-F238E27FC236}">
                        <a16:creationId xmlns:a16="http://schemas.microsoft.com/office/drawing/2014/main" id="{9CB4D883-4BF6-EF52-C912-7B4BF4E1CDCE}"/>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52" name="Tekstfelt 1951">
                    <a:extLst>
                      <a:ext uri="{FF2B5EF4-FFF2-40B4-BE49-F238E27FC236}">
                        <a16:creationId xmlns:a16="http://schemas.microsoft.com/office/drawing/2014/main" id="{5EA8D422-F3DE-A6AE-73C8-DF3A978D0B66}"/>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53" name="Tekstfelt 1952">
                    <a:extLst>
                      <a:ext uri="{FF2B5EF4-FFF2-40B4-BE49-F238E27FC236}">
                        <a16:creationId xmlns:a16="http://schemas.microsoft.com/office/drawing/2014/main" id="{7CEAFC78-B9D3-A0C1-F40F-3FA740A8C265}"/>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54" name="Tekstfelt 1953">
                    <a:extLst>
                      <a:ext uri="{FF2B5EF4-FFF2-40B4-BE49-F238E27FC236}">
                        <a16:creationId xmlns:a16="http://schemas.microsoft.com/office/drawing/2014/main" id="{EB865469-CD6B-A564-DB4D-ACAE59E1F168}"/>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55" name="Tekstfelt 1954">
                    <a:extLst>
                      <a:ext uri="{FF2B5EF4-FFF2-40B4-BE49-F238E27FC236}">
                        <a16:creationId xmlns:a16="http://schemas.microsoft.com/office/drawing/2014/main" id="{30662ED7-0013-CF35-2C35-54FDA527A506}"/>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56" name="Tekstfelt 1955">
                    <a:extLst>
                      <a:ext uri="{FF2B5EF4-FFF2-40B4-BE49-F238E27FC236}">
                        <a16:creationId xmlns:a16="http://schemas.microsoft.com/office/drawing/2014/main" id="{CEE91396-BB57-7D69-C33C-78C5126AF7D2}"/>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57" name="Tekstfelt 1956">
                    <a:extLst>
                      <a:ext uri="{FF2B5EF4-FFF2-40B4-BE49-F238E27FC236}">
                        <a16:creationId xmlns:a16="http://schemas.microsoft.com/office/drawing/2014/main" id="{9D4CB68C-818A-B271-B585-CCD1A527C017}"/>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58" name="Tekstfelt 1957">
                    <a:extLst>
                      <a:ext uri="{FF2B5EF4-FFF2-40B4-BE49-F238E27FC236}">
                        <a16:creationId xmlns:a16="http://schemas.microsoft.com/office/drawing/2014/main" id="{30B100CF-6F8B-7F49-1D23-CBD963C2D2BF}"/>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59" name="Tekstfelt 1958">
                    <a:extLst>
                      <a:ext uri="{FF2B5EF4-FFF2-40B4-BE49-F238E27FC236}">
                        <a16:creationId xmlns:a16="http://schemas.microsoft.com/office/drawing/2014/main" id="{40AA5EBF-1AF8-D8CC-AEA6-3C145E99D91A}"/>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60" name="Tekstfelt 1959">
                    <a:extLst>
                      <a:ext uri="{FF2B5EF4-FFF2-40B4-BE49-F238E27FC236}">
                        <a16:creationId xmlns:a16="http://schemas.microsoft.com/office/drawing/2014/main" id="{01253D54-9CEB-384C-E28D-41A61438546C}"/>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61" name="Tekstfelt 1960">
                    <a:extLst>
                      <a:ext uri="{FF2B5EF4-FFF2-40B4-BE49-F238E27FC236}">
                        <a16:creationId xmlns:a16="http://schemas.microsoft.com/office/drawing/2014/main" id="{68742B1E-5015-BBC5-C845-F8CE685DAE09}"/>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62" name="Tekstfelt 1961">
                    <a:extLst>
                      <a:ext uri="{FF2B5EF4-FFF2-40B4-BE49-F238E27FC236}">
                        <a16:creationId xmlns:a16="http://schemas.microsoft.com/office/drawing/2014/main" id="{EEA1A0B2-5605-5E86-CB51-50402A639AAF}"/>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63" name="Tekstfelt 1962">
                    <a:extLst>
                      <a:ext uri="{FF2B5EF4-FFF2-40B4-BE49-F238E27FC236}">
                        <a16:creationId xmlns:a16="http://schemas.microsoft.com/office/drawing/2014/main" id="{C215B7E9-873B-148D-1D0E-601EADFA273C}"/>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64" name="Tekstfelt 1963">
                    <a:extLst>
                      <a:ext uri="{FF2B5EF4-FFF2-40B4-BE49-F238E27FC236}">
                        <a16:creationId xmlns:a16="http://schemas.microsoft.com/office/drawing/2014/main" id="{7E5721BE-228A-B78E-47CE-C9F91CB66028}"/>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65" name="Tekstfelt 1964">
                    <a:extLst>
                      <a:ext uri="{FF2B5EF4-FFF2-40B4-BE49-F238E27FC236}">
                        <a16:creationId xmlns:a16="http://schemas.microsoft.com/office/drawing/2014/main" id="{2749FBE6-F82B-6C85-FCAE-839F589C0BD8}"/>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66" name="Tekstfelt 1965">
                    <a:extLst>
                      <a:ext uri="{FF2B5EF4-FFF2-40B4-BE49-F238E27FC236}">
                        <a16:creationId xmlns:a16="http://schemas.microsoft.com/office/drawing/2014/main" id="{15BB8073-E9E6-94A0-5C34-C94FE8EBA8AA}"/>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67" name="Tekstfelt 1966">
                    <a:extLst>
                      <a:ext uri="{FF2B5EF4-FFF2-40B4-BE49-F238E27FC236}">
                        <a16:creationId xmlns:a16="http://schemas.microsoft.com/office/drawing/2014/main" id="{72024526-4772-D19A-4B14-BF66075B5B0C}"/>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68" name="Tekstfelt 1967">
                    <a:extLst>
                      <a:ext uri="{FF2B5EF4-FFF2-40B4-BE49-F238E27FC236}">
                        <a16:creationId xmlns:a16="http://schemas.microsoft.com/office/drawing/2014/main" id="{41DBA5B5-99F4-6DD4-A804-997E01A27273}"/>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69" name="Tekstfelt 1968">
                    <a:extLst>
                      <a:ext uri="{FF2B5EF4-FFF2-40B4-BE49-F238E27FC236}">
                        <a16:creationId xmlns:a16="http://schemas.microsoft.com/office/drawing/2014/main" id="{9AB1E7E6-DD5F-37EC-C6D0-3A129EE47DFD}"/>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70" name="Tekstfelt 1969">
                    <a:extLst>
                      <a:ext uri="{FF2B5EF4-FFF2-40B4-BE49-F238E27FC236}">
                        <a16:creationId xmlns:a16="http://schemas.microsoft.com/office/drawing/2014/main" id="{75C2C3AD-8FAA-FE17-36BA-E37B3DB105BD}"/>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71" name="Tekstfelt 1970">
                    <a:extLst>
                      <a:ext uri="{FF2B5EF4-FFF2-40B4-BE49-F238E27FC236}">
                        <a16:creationId xmlns:a16="http://schemas.microsoft.com/office/drawing/2014/main" id="{D14663F2-F3FF-C22F-89BA-A3282BF8EAA6}"/>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72" name="Tekstfelt 1971">
                    <a:extLst>
                      <a:ext uri="{FF2B5EF4-FFF2-40B4-BE49-F238E27FC236}">
                        <a16:creationId xmlns:a16="http://schemas.microsoft.com/office/drawing/2014/main" id="{28497AF3-EFC5-E978-3FCB-181035A5C365}"/>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73" name="Tekstfelt 1972">
                    <a:extLst>
                      <a:ext uri="{FF2B5EF4-FFF2-40B4-BE49-F238E27FC236}">
                        <a16:creationId xmlns:a16="http://schemas.microsoft.com/office/drawing/2014/main" id="{97421B64-3D88-1B60-5BC2-61B6AFB4CC6C}"/>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974" name="Tekstfelt 1973">
                    <a:extLst>
                      <a:ext uri="{FF2B5EF4-FFF2-40B4-BE49-F238E27FC236}">
                        <a16:creationId xmlns:a16="http://schemas.microsoft.com/office/drawing/2014/main" id="{55D80FED-4A0C-7C44-5E74-43AB41947D8D}"/>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975" name="Tekstfelt 1974">
                    <a:extLst>
                      <a:ext uri="{FF2B5EF4-FFF2-40B4-BE49-F238E27FC236}">
                        <a16:creationId xmlns:a16="http://schemas.microsoft.com/office/drawing/2014/main" id="{EF7D93E3-49DB-1C4E-F1B0-1AA9679573A4}"/>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40" name="Tekstfelt 1939">
                  <a:extLst>
                    <a:ext uri="{FF2B5EF4-FFF2-40B4-BE49-F238E27FC236}">
                      <a16:creationId xmlns:a16="http://schemas.microsoft.com/office/drawing/2014/main" id="{C9384250-52EE-1413-06A1-D0510E916C26}"/>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41" name="Tekstfelt 1940">
                  <a:extLst>
                    <a:ext uri="{FF2B5EF4-FFF2-40B4-BE49-F238E27FC236}">
                      <a16:creationId xmlns:a16="http://schemas.microsoft.com/office/drawing/2014/main" id="{BE05822C-24B3-01C9-F3CB-EF543CDCE179}"/>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42" name="Tekstfelt 1941">
                  <a:extLst>
                    <a:ext uri="{FF2B5EF4-FFF2-40B4-BE49-F238E27FC236}">
                      <a16:creationId xmlns:a16="http://schemas.microsoft.com/office/drawing/2014/main" id="{D842CB66-3D4C-CAAB-A00A-218C52F21B21}"/>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1" name="Gruppe 1830">
                <a:extLst>
                  <a:ext uri="{FF2B5EF4-FFF2-40B4-BE49-F238E27FC236}">
                    <a16:creationId xmlns:a16="http://schemas.microsoft.com/office/drawing/2014/main" id="{ECA693A2-3695-EB81-6E68-A881144A9746}"/>
                  </a:ext>
                </a:extLst>
              </p:cNvPr>
              <p:cNvGrpSpPr/>
              <p:nvPr/>
            </p:nvGrpSpPr>
            <p:grpSpPr>
              <a:xfrm>
                <a:off x="732574" y="1038389"/>
                <a:ext cx="641389" cy="5216305"/>
                <a:chOff x="2892468" y="1032983"/>
                <a:chExt cx="641389" cy="5216305"/>
              </a:xfrm>
            </p:grpSpPr>
            <p:grpSp>
              <p:nvGrpSpPr>
                <p:cNvPr id="1902" name="Gruppe 1901">
                  <a:extLst>
                    <a:ext uri="{FF2B5EF4-FFF2-40B4-BE49-F238E27FC236}">
                      <a16:creationId xmlns:a16="http://schemas.microsoft.com/office/drawing/2014/main" id="{0E19CF41-338A-9090-6F8B-24BD206500B2}"/>
                    </a:ext>
                  </a:extLst>
                </p:cNvPr>
                <p:cNvGrpSpPr/>
                <p:nvPr/>
              </p:nvGrpSpPr>
              <p:grpSpPr>
                <a:xfrm>
                  <a:off x="2892468" y="1032983"/>
                  <a:ext cx="641389" cy="5216305"/>
                  <a:chOff x="3475384" y="1188399"/>
                  <a:chExt cx="641389" cy="5216305"/>
                </a:xfrm>
              </p:grpSpPr>
              <p:sp>
                <p:nvSpPr>
                  <p:cNvPr id="1906" name="Tekstfelt 1905">
                    <a:extLst>
                      <a:ext uri="{FF2B5EF4-FFF2-40B4-BE49-F238E27FC236}">
                        <a16:creationId xmlns:a16="http://schemas.microsoft.com/office/drawing/2014/main" id="{CB7867C3-9287-E07A-5E9C-D7822C967E46}"/>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07" name="Tekstfelt 1906">
                    <a:extLst>
                      <a:ext uri="{FF2B5EF4-FFF2-40B4-BE49-F238E27FC236}">
                        <a16:creationId xmlns:a16="http://schemas.microsoft.com/office/drawing/2014/main" id="{89B2398B-370A-C0F7-CC1A-6BFE6C009138}"/>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08" name="Tekstfelt 1907">
                    <a:extLst>
                      <a:ext uri="{FF2B5EF4-FFF2-40B4-BE49-F238E27FC236}">
                        <a16:creationId xmlns:a16="http://schemas.microsoft.com/office/drawing/2014/main" id="{A18F6509-575F-1A8E-C61A-E9B9CF2206EF}"/>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09" name="Tekstfelt 1908">
                    <a:extLst>
                      <a:ext uri="{FF2B5EF4-FFF2-40B4-BE49-F238E27FC236}">
                        <a16:creationId xmlns:a16="http://schemas.microsoft.com/office/drawing/2014/main" id="{BE60B889-A69C-FECF-BE88-10DC026EFE22}"/>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10" name="Tekstfelt 1909">
                    <a:extLst>
                      <a:ext uri="{FF2B5EF4-FFF2-40B4-BE49-F238E27FC236}">
                        <a16:creationId xmlns:a16="http://schemas.microsoft.com/office/drawing/2014/main" id="{D2BA6BDB-58BA-2F68-5E63-2D980BC800DB}"/>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11" name="Tekstfelt 1910">
                    <a:extLst>
                      <a:ext uri="{FF2B5EF4-FFF2-40B4-BE49-F238E27FC236}">
                        <a16:creationId xmlns:a16="http://schemas.microsoft.com/office/drawing/2014/main" id="{6FB1D9A1-10F1-5214-7AF0-B9C8B339C738}"/>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12" name="Tekstfelt 1911">
                    <a:extLst>
                      <a:ext uri="{FF2B5EF4-FFF2-40B4-BE49-F238E27FC236}">
                        <a16:creationId xmlns:a16="http://schemas.microsoft.com/office/drawing/2014/main" id="{85210916-D341-20A5-238A-1289F99F5CE4}"/>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13" name="Tekstfelt 1912">
                    <a:extLst>
                      <a:ext uri="{FF2B5EF4-FFF2-40B4-BE49-F238E27FC236}">
                        <a16:creationId xmlns:a16="http://schemas.microsoft.com/office/drawing/2014/main" id="{D7EBF9A7-6285-3365-EFC0-957BAB15376D}"/>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14" name="Tekstfelt 1913">
                    <a:extLst>
                      <a:ext uri="{FF2B5EF4-FFF2-40B4-BE49-F238E27FC236}">
                        <a16:creationId xmlns:a16="http://schemas.microsoft.com/office/drawing/2014/main" id="{AB2197DB-37A8-5FEF-A05E-DACD6CE93906}"/>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15" name="Tekstfelt 1914">
                    <a:extLst>
                      <a:ext uri="{FF2B5EF4-FFF2-40B4-BE49-F238E27FC236}">
                        <a16:creationId xmlns:a16="http://schemas.microsoft.com/office/drawing/2014/main" id="{903DBC8E-8833-C122-46A5-CA8A7014E67F}"/>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16" name="Tekstfelt 1915">
                    <a:extLst>
                      <a:ext uri="{FF2B5EF4-FFF2-40B4-BE49-F238E27FC236}">
                        <a16:creationId xmlns:a16="http://schemas.microsoft.com/office/drawing/2014/main" id="{F4F1CD24-05FE-562C-1BFD-AB10A470AE19}"/>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17" name="Tekstfelt 1916">
                    <a:extLst>
                      <a:ext uri="{FF2B5EF4-FFF2-40B4-BE49-F238E27FC236}">
                        <a16:creationId xmlns:a16="http://schemas.microsoft.com/office/drawing/2014/main" id="{67B6EFF3-07CF-4DE1-8F43-AB4675708CE3}"/>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18" name="Tekstfelt 1917">
                    <a:extLst>
                      <a:ext uri="{FF2B5EF4-FFF2-40B4-BE49-F238E27FC236}">
                        <a16:creationId xmlns:a16="http://schemas.microsoft.com/office/drawing/2014/main" id="{35E485B4-2F77-4038-6449-12C2AD3087F6}"/>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19" name="Tekstfelt 1918">
                    <a:extLst>
                      <a:ext uri="{FF2B5EF4-FFF2-40B4-BE49-F238E27FC236}">
                        <a16:creationId xmlns:a16="http://schemas.microsoft.com/office/drawing/2014/main" id="{03626110-4CAE-CF2D-3537-985D2D8D2D36}"/>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20" name="Tekstfelt 1919">
                    <a:extLst>
                      <a:ext uri="{FF2B5EF4-FFF2-40B4-BE49-F238E27FC236}">
                        <a16:creationId xmlns:a16="http://schemas.microsoft.com/office/drawing/2014/main" id="{9D1A3D4D-5EFD-CF61-1E73-BC6420605C57}"/>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21" name="Tekstfelt 1920">
                    <a:extLst>
                      <a:ext uri="{FF2B5EF4-FFF2-40B4-BE49-F238E27FC236}">
                        <a16:creationId xmlns:a16="http://schemas.microsoft.com/office/drawing/2014/main" id="{FA60BD18-7165-A440-D15F-864ADF75F7CE}"/>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22" name="Tekstfelt 1921">
                    <a:extLst>
                      <a:ext uri="{FF2B5EF4-FFF2-40B4-BE49-F238E27FC236}">
                        <a16:creationId xmlns:a16="http://schemas.microsoft.com/office/drawing/2014/main" id="{3C5407BC-2C24-68D3-856B-A662C5A58FF3}"/>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23" name="Tekstfelt 1922">
                    <a:extLst>
                      <a:ext uri="{FF2B5EF4-FFF2-40B4-BE49-F238E27FC236}">
                        <a16:creationId xmlns:a16="http://schemas.microsoft.com/office/drawing/2014/main" id="{D66F4DF4-781B-9AD9-E973-2E7300412A38}"/>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24" name="Tekstfelt 1923">
                    <a:extLst>
                      <a:ext uri="{FF2B5EF4-FFF2-40B4-BE49-F238E27FC236}">
                        <a16:creationId xmlns:a16="http://schemas.microsoft.com/office/drawing/2014/main" id="{DBB58E00-7127-99C5-DC21-C80BC93FE9B8}"/>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25" name="Tekstfelt 1924">
                    <a:extLst>
                      <a:ext uri="{FF2B5EF4-FFF2-40B4-BE49-F238E27FC236}">
                        <a16:creationId xmlns:a16="http://schemas.microsoft.com/office/drawing/2014/main" id="{65D3639C-3A4B-2085-8053-2FF234DAD82E}"/>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26" name="Tekstfelt 1925">
                    <a:extLst>
                      <a:ext uri="{FF2B5EF4-FFF2-40B4-BE49-F238E27FC236}">
                        <a16:creationId xmlns:a16="http://schemas.microsoft.com/office/drawing/2014/main" id="{3E5BAAFB-DF99-8370-7271-DC81130A6F57}"/>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27" name="Tekstfelt 1926">
                    <a:extLst>
                      <a:ext uri="{FF2B5EF4-FFF2-40B4-BE49-F238E27FC236}">
                        <a16:creationId xmlns:a16="http://schemas.microsoft.com/office/drawing/2014/main" id="{1B0B9EAB-9C46-2D6F-E5A7-17DCD68F88E4}"/>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28" name="Tekstfelt 1927">
                    <a:extLst>
                      <a:ext uri="{FF2B5EF4-FFF2-40B4-BE49-F238E27FC236}">
                        <a16:creationId xmlns:a16="http://schemas.microsoft.com/office/drawing/2014/main" id="{6EB2D2E8-FFB4-3F02-22FA-C5282E57D5D0}"/>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29" name="Tekstfelt 1928">
                    <a:extLst>
                      <a:ext uri="{FF2B5EF4-FFF2-40B4-BE49-F238E27FC236}">
                        <a16:creationId xmlns:a16="http://schemas.microsoft.com/office/drawing/2014/main" id="{D737B91A-01A8-F99A-621D-2A30011672DA}"/>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30" name="Tekstfelt 1929">
                    <a:extLst>
                      <a:ext uri="{FF2B5EF4-FFF2-40B4-BE49-F238E27FC236}">
                        <a16:creationId xmlns:a16="http://schemas.microsoft.com/office/drawing/2014/main" id="{0119C5DB-4218-765D-4ECC-3D806BAAECD4}"/>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31" name="Tekstfelt 1930">
                    <a:extLst>
                      <a:ext uri="{FF2B5EF4-FFF2-40B4-BE49-F238E27FC236}">
                        <a16:creationId xmlns:a16="http://schemas.microsoft.com/office/drawing/2014/main" id="{181C41D5-3D52-EF83-5F18-491C1F58A34B}"/>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32" name="Tekstfelt 1931">
                    <a:extLst>
                      <a:ext uri="{FF2B5EF4-FFF2-40B4-BE49-F238E27FC236}">
                        <a16:creationId xmlns:a16="http://schemas.microsoft.com/office/drawing/2014/main" id="{CF90A548-9DD1-64E8-F5C0-FCF1D236CEB8}"/>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33" name="Tekstfelt 1932">
                    <a:extLst>
                      <a:ext uri="{FF2B5EF4-FFF2-40B4-BE49-F238E27FC236}">
                        <a16:creationId xmlns:a16="http://schemas.microsoft.com/office/drawing/2014/main" id="{D2333442-3C55-1951-B1BA-AE3A765F3C3E}"/>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34" name="Tekstfelt 1933">
                    <a:extLst>
                      <a:ext uri="{FF2B5EF4-FFF2-40B4-BE49-F238E27FC236}">
                        <a16:creationId xmlns:a16="http://schemas.microsoft.com/office/drawing/2014/main" id="{D6AF2029-57A4-84DD-4E4B-1DB74B829869}"/>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35" name="Tekstfelt 1934">
                    <a:extLst>
                      <a:ext uri="{FF2B5EF4-FFF2-40B4-BE49-F238E27FC236}">
                        <a16:creationId xmlns:a16="http://schemas.microsoft.com/office/drawing/2014/main" id="{ED880128-A144-251E-F0DB-951E2337164B}"/>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36" name="Tekstfelt 1935">
                    <a:extLst>
                      <a:ext uri="{FF2B5EF4-FFF2-40B4-BE49-F238E27FC236}">
                        <a16:creationId xmlns:a16="http://schemas.microsoft.com/office/drawing/2014/main" id="{AE006A9D-1B57-3442-6379-8028887BAD74}"/>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37" name="Tekstfelt 1936">
                    <a:extLst>
                      <a:ext uri="{FF2B5EF4-FFF2-40B4-BE49-F238E27FC236}">
                        <a16:creationId xmlns:a16="http://schemas.microsoft.com/office/drawing/2014/main" id="{2E2CC709-848D-E58D-7285-B5EF91FD9AEB}"/>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38" name="Tekstfelt 1937">
                    <a:extLst>
                      <a:ext uri="{FF2B5EF4-FFF2-40B4-BE49-F238E27FC236}">
                        <a16:creationId xmlns:a16="http://schemas.microsoft.com/office/drawing/2014/main" id="{96DB0B1B-4FBF-C6A3-15BE-8A8F817B01C1}"/>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903" name="Tekstfelt 1902">
                  <a:extLst>
                    <a:ext uri="{FF2B5EF4-FFF2-40B4-BE49-F238E27FC236}">
                      <a16:creationId xmlns:a16="http://schemas.microsoft.com/office/drawing/2014/main" id="{DFA87513-C58D-25FF-9EEC-9FEC6E68ABF4}"/>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04" name="Tekstfelt 1903">
                  <a:extLst>
                    <a:ext uri="{FF2B5EF4-FFF2-40B4-BE49-F238E27FC236}">
                      <a16:creationId xmlns:a16="http://schemas.microsoft.com/office/drawing/2014/main" id="{8E03B589-BB25-ECEA-CFDD-C0635E42599E}"/>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05" name="Tekstfelt 1904">
                  <a:extLst>
                    <a:ext uri="{FF2B5EF4-FFF2-40B4-BE49-F238E27FC236}">
                      <a16:creationId xmlns:a16="http://schemas.microsoft.com/office/drawing/2014/main" id="{9586EB4A-7CB0-E7A5-ED8C-730F1E76EA57}"/>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2" name="Gruppe 1831">
                <a:extLst>
                  <a:ext uri="{FF2B5EF4-FFF2-40B4-BE49-F238E27FC236}">
                    <a16:creationId xmlns:a16="http://schemas.microsoft.com/office/drawing/2014/main" id="{F945BF38-0AD3-9A85-2AAF-E59D31414815}"/>
                  </a:ext>
                </a:extLst>
              </p:cNvPr>
              <p:cNvGrpSpPr/>
              <p:nvPr/>
            </p:nvGrpSpPr>
            <p:grpSpPr>
              <a:xfrm>
                <a:off x="286844" y="1475337"/>
                <a:ext cx="641389" cy="4783755"/>
                <a:chOff x="2892468" y="1465533"/>
                <a:chExt cx="641389" cy="4783755"/>
              </a:xfrm>
            </p:grpSpPr>
            <p:grpSp>
              <p:nvGrpSpPr>
                <p:cNvPr id="1868" name="Gruppe 1867">
                  <a:extLst>
                    <a:ext uri="{FF2B5EF4-FFF2-40B4-BE49-F238E27FC236}">
                      <a16:creationId xmlns:a16="http://schemas.microsoft.com/office/drawing/2014/main" id="{0BBFB550-2515-3C73-C8E4-F741E8359FDF}"/>
                    </a:ext>
                  </a:extLst>
                </p:cNvPr>
                <p:cNvGrpSpPr/>
                <p:nvPr/>
              </p:nvGrpSpPr>
              <p:grpSpPr>
                <a:xfrm>
                  <a:off x="2892468" y="1465533"/>
                  <a:ext cx="641389" cy="4783755"/>
                  <a:chOff x="3475384" y="1620949"/>
                  <a:chExt cx="641389" cy="4783755"/>
                </a:xfrm>
              </p:grpSpPr>
              <p:sp>
                <p:nvSpPr>
                  <p:cNvPr id="1872" name="Tekstfelt 1871">
                    <a:extLst>
                      <a:ext uri="{FF2B5EF4-FFF2-40B4-BE49-F238E27FC236}">
                        <a16:creationId xmlns:a16="http://schemas.microsoft.com/office/drawing/2014/main" id="{6C1EF888-A672-38CF-AD54-DC73BED89050}"/>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73" name="Tekstfelt 1872">
                    <a:extLst>
                      <a:ext uri="{FF2B5EF4-FFF2-40B4-BE49-F238E27FC236}">
                        <a16:creationId xmlns:a16="http://schemas.microsoft.com/office/drawing/2014/main" id="{BC0A5EDA-A76D-8768-415F-251A8F615A72}"/>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74" name="Tekstfelt 1873">
                    <a:extLst>
                      <a:ext uri="{FF2B5EF4-FFF2-40B4-BE49-F238E27FC236}">
                        <a16:creationId xmlns:a16="http://schemas.microsoft.com/office/drawing/2014/main" id="{727695A8-8673-502F-C67E-A3DAA1D43E41}"/>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75" name="Tekstfelt 1874">
                    <a:extLst>
                      <a:ext uri="{FF2B5EF4-FFF2-40B4-BE49-F238E27FC236}">
                        <a16:creationId xmlns:a16="http://schemas.microsoft.com/office/drawing/2014/main" id="{8619805A-0FB1-5C06-FE75-20248FA6F161}"/>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76" name="Tekstfelt 1875">
                    <a:extLst>
                      <a:ext uri="{FF2B5EF4-FFF2-40B4-BE49-F238E27FC236}">
                        <a16:creationId xmlns:a16="http://schemas.microsoft.com/office/drawing/2014/main" id="{24C69D93-62E0-DACA-E770-5BEED46F3AE2}"/>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77" name="Tekstfelt 1876">
                    <a:extLst>
                      <a:ext uri="{FF2B5EF4-FFF2-40B4-BE49-F238E27FC236}">
                        <a16:creationId xmlns:a16="http://schemas.microsoft.com/office/drawing/2014/main" id="{46E31B22-2252-E7ED-DD37-75A01986E266}"/>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78" name="Tekstfelt 1877">
                    <a:extLst>
                      <a:ext uri="{FF2B5EF4-FFF2-40B4-BE49-F238E27FC236}">
                        <a16:creationId xmlns:a16="http://schemas.microsoft.com/office/drawing/2014/main" id="{C7864E2B-7F86-6FC4-B996-F7896D29A8D1}"/>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79" name="Tekstfelt 1878">
                    <a:extLst>
                      <a:ext uri="{FF2B5EF4-FFF2-40B4-BE49-F238E27FC236}">
                        <a16:creationId xmlns:a16="http://schemas.microsoft.com/office/drawing/2014/main" id="{BA1AE364-7D85-5CAB-BE11-5D9B20D1DA70}"/>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80" name="Tekstfelt 1879">
                    <a:extLst>
                      <a:ext uri="{FF2B5EF4-FFF2-40B4-BE49-F238E27FC236}">
                        <a16:creationId xmlns:a16="http://schemas.microsoft.com/office/drawing/2014/main" id="{88118027-E109-BF8D-18D9-DBA44D1D5FDD}"/>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81" name="Tekstfelt 1880">
                    <a:extLst>
                      <a:ext uri="{FF2B5EF4-FFF2-40B4-BE49-F238E27FC236}">
                        <a16:creationId xmlns:a16="http://schemas.microsoft.com/office/drawing/2014/main" id="{B4737268-41E5-2B22-4CFA-CCDCECA1809F}"/>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82" name="Tekstfelt 1881">
                    <a:extLst>
                      <a:ext uri="{FF2B5EF4-FFF2-40B4-BE49-F238E27FC236}">
                        <a16:creationId xmlns:a16="http://schemas.microsoft.com/office/drawing/2014/main" id="{36CA2CBA-F004-902E-AA5F-8F300071D02B}"/>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83" name="Tekstfelt 1882">
                    <a:extLst>
                      <a:ext uri="{FF2B5EF4-FFF2-40B4-BE49-F238E27FC236}">
                        <a16:creationId xmlns:a16="http://schemas.microsoft.com/office/drawing/2014/main" id="{69C12548-5628-180D-02AA-D46FAA5242CB}"/>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84" name="Tekstfelt 1883">
                    <a:extLst>
                      <a:ext uri="{FF2B5EF4-FFF2-40B4-BE49-F238E27FC236}">
                        <a16:creationId xmlns:a16="http://schemas.microsoft.com/office/drawing/2014/main" id="{48C064BA-735F-CE82-6DE3-B1779B5B040B}"/>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85" name="Tekstfelt 1884">
                    <a:extLst>
                      <a:ext uri="{FF2B5EF4-FFF2-40B4-BE49-F238E27FC236}">
                        <a16:creationId xmlns:a16="http://schemas.microsoft.com/office/drawing/2014/main" id="{8F956D02-FF88-F142-5216-8C1499FB8A18}"/>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86" name="Tekstfelt 1885">
                    <a:extLst>
                      <a:ext uri="{FF2B5EF4-FFF2-40B4-BE49-F238E27FC236}">
                        <a16:creationId xmlns:a16="http://schemas.microsoft.com/office/drawing/2014/main" id="{EBBAD2AD-1CBA-0BFE-E830-1EE307CED9B6}"/>
                      </a:ext>
                    </a:extLst>
                  </p:cNvPr>
                  <p:cNvSpPr txBox="1"/>
                  <p:nvPr/>
                </p:nvSpPr>
                <p:spPr>
                  <a:xfrm>
                    <a:off x="3502242" y="3790057"/>
                    <a:ext cx="518091"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87" name="Tekstfelt 1886">
                    <a:extLst>
                      <a:ext uri="{FF2B5EF4-FFF2-40B4-BE49-F238E27FC236}">
                        <a16:creationId xmlns:a16="http://schemas.microsoft.com/office/drawing/2014/main" id="{858F9E88-364D-65AE-8B9B-E556A6452B39}"/>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88" name="Tekstfelt 1887">
                    <a:extLst>
                      <a:ext uri="{FF2B5EF4-FFF2-40B4-BE49-F238E27FC236}">
                        <a16:creationId xmlns:a16="http://schemas.microsoft.com/office/drawing/2014/main" id="{F9379C77-73ED-6BA4-9F08-2712FAA9C910}"/>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89" name="Tekstfelt 1888">
                    <a:extLst>
                      <a:ext uri="{FF2B5EF4-FFF2-40B4-BE49-F238E27FC236}">
                        <a16:creationId xmlns:a16="http://schemas.microsoft.com/office/drawing/2014/main" id="{E0AD447A-C5F7-0A28-BE7A-346633939AAF}"/>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90" name="Tekstfelt 1889">
                    <a:extLst>
                      <a:ext uri="{FF2B5EF4-FFF2-40B4-BE49-F238E27FC236}">
                        <a16:creationId xmlns:a16="http://schemas.microsoft.com/office/drawing/2014/main" id="{229B664C-BD56-0B69-C208-5FF7A9605F29}"/>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91" name="Tekstfelt 1890">
                    <a:extLst>
                      <a:ext uri="{FF2B5EF4-FFF2-40B4-BE49-F238E27FC236}">
                        <a16:creationId xmlns:a16="http://schemas.microsoft.com/office/drawing/2014/main" id="{572EBE93-08B9-5507-BD72-29DD05C6B55F}"/>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92" name="Tekstfelt 1891">
                    <a:extLst>
                      <a:ext uri="{FF2B5EF4-FFF2-40B4-BE49-F238E27FC236}">
                        <a16:creationId xmlns:a16="http://schemas.microsoft.com/office/drawing/2014/main" id="{167796CA-BCBC-15F5-D680-759162814CC2}"/>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93" name="Tekstfelt 1892">
                    <a:extLst>
                      <a:ext uri="{FF2B5EF4-FFF2-40B4-BE49-F238E27FC236}">
                        <a16:creationId xmlns:a16="http://schemas.microsoft.com/office/drawing/2014/main" id="{4866C916-22E5-C88B-6B14-CADC354B8F66}"/>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94" name="Tekstfelt 1893">
                    <a:extLst>
                      <a:ext uri="{FF2B5EF4-FFF2-40B4-BE49-F238E27FC236}">
                        <a16:creationId xmlns:a16="http://schemas.microsoft.com/office/drawing/2014/main" id="{5506EE38-15E6-0BD1-A185-C303B62A5870}"/>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95" name="Tekstfelt 1894">
                    <a:extLst>
                      <a:ext uri="{FF2B5EF4-FFF2-40B4-BE49-F238E27FC236}">
                        <a16:creationId xmlns:a16="http://schemas.microsoft.com/office/drawing/2014/main" id="{63CF5CDD-05B0-2EC9-8782-8E11875D0026}"/>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96" name="Tekstfelt 1895">
                    <a:extLst>
                      <a:ext uri="{FF2B5EF4-FFF2-40B4-BE49-F238E27FC236}">
                        <a16:creationId xmlns:a16="http://schemas.microsoft.com/office/drawing/2014/main" id="{4A429C4D-F45D-432E-BE9F-4663DBA5572C}"/>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97" name="Tekstfelt 1896">
                    <a:extLst>
                      <a:ext uri="{FF2B5EF4-FFF2-40B4-BE49-F238E27FC236}">
                        <a16:creationId xmlns:a16="http://schemas.microsoft.com/office/drawing/2014/main" id="{ED7F51FF-8CF9-5D2B-7C8C-1AC418A0A74A}"/>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98" name="Tekstfelt 1897">
                    <a:extLst>
                      <a:ext uri="{FF2B5EF4-FFF2-40B4-BE49-F238E27FC236}">
                        <a16:creationId xmlns:a16="http://schemas.microsoft.com/office/drawing/2014/main" id="{06892DB4-7B73-E79C-3484-82CB5AB9634C}"/>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899" name="Tekstfelt 1898">
                    <a:extLst>
                      <a:ext uri="{FF2B5EF4-FFF2-40B4-BE49-F238E27FC236}">
                        <a16:creationId xmlns:a16="http://schemas.microsoft.com/office/drawing/2014/main" id="{7BE04ACB-C3B9-64A5-CED9-D7A945410DD4}"/>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00" name="Tekstfelt 1899">
                    <a:extLst>
                      <a:ext uri="{FF2B5EF4-FFF2-40B4-BE49-F238E27FC236}">
                        <a16:creationId xmlns:a16="http://schemas.microsoft.com/office/drawing/2014/main" id="{5D919C95-C0D9-393C-6CF1-D74F3C4BE613}"/>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01" name="Tekstfelt 1900">
                    <a:extLst>
                      <a:ext uri="{FF2B5EF4-FFF2-40B4-BE49-F238E27FC236}">
                        <a16:creationId xmlns:a16="http://schemas.microsoft.com/office/drawing/2014/main" id="{09677D38-B603-1144-9933-33B0BDEE8E05}"/>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69" name="Tekstfelt 1868">
                  <a:extLst>
                    <a:ext uri="{FF2B5EF4-FFF2-40B4-BE49-F238E27FC236}">
                      <a16:creationId xmlns:a16="http://schemas.microsoft.com/office/drawing/2014/main" id="{AE15794E-CC1E-A239-E23F-8A2CD269F19F}"/>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70" name="Tekstfelt 1869">
                  <a:extLst>
                    <a:ext uri="{FF2B5EF4-FFF2-40B4-BE49-F238E27FC236}">
                      <a16:creationId xmlns:a16="http://schemas.microsoft.com/office/drawing/2014/main" id="{DBADF730-6610-0F8D-85EC-3F1F406222C2}"/>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71" name="Tekstfelt 1870">
                  <a:extLst>
                    <a:ext uri="{FF2B5EF4-FFF2-40B4-BE49-F238E27FC236}">
                      <a16:creationId xmlns:a16="http://schemas.microsoft.com/office/drawing/2014/main" id="{9F0DEE05-87BA-A2A6-E9D4-B23C5D5944B8}"/>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3" name="Gruppe 1832">
                <a:extLst>
                  <a:ext uri="{FF2B5EF4-FFF2-40B4-BE49-F238E27FC236}">
                    <a16:creationId xmlns:a16="http://schemas.microsoft.com/office/drawing/2014/main" id="{5E91AC0E-831B-B861-B94C-CB37633B6851}"/>
                  </a:ext>
                </a:extLst>
              </p:cNvPr>
              <p:cNvGrpSpPr/>
              <p:nvPr/>
            </p:nvGrpSpPr>
            <p:grpSpPr>
              <a:xfrm>
                <a:off x="-136438" y="1476215"/>
                <a:ext cx="641389" cy="4783755"/>
                <a:chOff x="2892468" y="1465533"/>
                <a:chExt cx="641389" cy="4783755"/>
              </a:xfrm>
            </p:grpSpPr>
            <p:grpSp>
              <p:nvGrpSpPr>
                <p:cNvPr id="1834" name="Gruppe 1833">
                  <a:extLst>
                    <a:ext uri="{FF2B5EF4-FFF2-40B4-BE49-F238E27FC236}">
                      <a16:creationId xmlns:a16="http://schemas.microsoft.com/office/drawing/2014/main" id="{422F54E4-66E5-73FD-9C33-540588BB55E7}"/>
                    </a:ext>
                  </a:extLst>
                </p:cNvPr>
                <p:cNvGrpSpPr/>
                <p:nvPr/>
              </p:nvGrpSpPr>
              <p:grpSpPr>
                <a:xfrm>
                  <a:off x="2892468" y="1465533"/>
                  <a:ext cx="641389" cy="4783755"/>
                  <a:chOff x="3475384" y="1620949"/>
                  <a:chExt cx="641389" cy="4783755"/>
                </a:xfrm>
              </p:grpSpPr>
              <p:sp>
                <p:nvSpPr>
                  <p:cNvPr id="1838" name="Tekstfelt 1837">
                    <a:extLst>
                      <a:ext uri="{FF2B5EF4-FFF2-40B4-BE49-F238E27FC236}">
                        <a16:creationId xmlns:a16="http://schemas.microsoft.com/office/drawing/2014/main" id="{3B6C6EA6-4E91-5115-5683-C377A1BD5D90}"/>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39" name="Tekstfelt 1838">
                    <a:extLst>
                      <a:ext uri="{FF2B5EF4-FFF2-40B4-BE49-F238E27FC236}">
                        <a16:creationId xmlns:a16="http://schemas.microsoft.com/office/drawing/2014/main" id="{97862754-B185-357C-FFC0-7D62F72DC2AE}"/>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40" name="Tekstfelt 1839">
                    <a:extLst>
                      <a:ext uri="{FF2B5EF4-FFF2-40B4-BE49-F238E27FC236}">
                        <a16:creationId xmlns:a16="http://schemas.microsoft.com/office/drawing/2014/main" id="{A176BF59-E9DB-67F8-FB49-4915A0734A14}"/>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41" name="Tekstfelt 1840">
                    <a:extLst>
                      <a:ext uri="{FF2B5EF4-FFF2-40B4-BE49-F238E27FC236}">
                        <a16:creationId xmlns:a16="http://schemas.microsoft.com/office/drawing/2014/main" id="{E8F92E92-FC50-6412-B517-74123B62ECB0}"/>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42" name="Tekstfelt 1841">
                    <a:extLst>
                      <a:ext uri="{FF2B5EF4-FFF2-40B4-BE49-F238E27FC236}">
                        <a16:creationId xmlns:a16="http://schemas.microsoft.com/office/drawing/2014/main" id="{13705500-3EB0-30EF-4E38-FBD9C8C2A248}"/>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43" name="Tekstfelt 1842">
                    <a:extLst>
                      <a:ext uri="{FF2B5EF4-FFF2-40B4-BE49-F238E27FC236}">
                        <a16:creationId xmlns:a16="http://schemas.microsoft.com/office/drawing/2014/main" id="{26878A2A-3476-5FC0-9C4A-B878DD19D2E2}"/>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44" name="Tekstfelt 1843">
                    <a:extLst>
                      <a:ext uri="{FF2B5EF4-FFF2-40B4-BE49-F238E27FC236}">
                        <a16:creationId xmlns:a16="http://schemas.microsoft.com/office/drawing/2014/main" id="{450A5B00-3298-0109-02E6-B9493AF7F748}"/>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45" name="Tekstfelt 1844">
                    <a:extLst>
                      <a:ext uri="{FF2B5EF4-FFF2-40B4-BE49-F238E27FC236}">
                        <a16:creationId xmlns:a16="http://schemas.microsoft.com/office/drawing/2014/main" id="{EBD8D404-5F21-88CC-DEF6-7E882104540E}"/>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46" name="Tekstfelt 1845">
                    <a:extLst>
                      <a:ext uri="{FF2B5EF4-FFF2-40B4-BE49-F238E27FC236}">
                        <a16:creationId xmlns:a16="http://schemas.microsoft.com/office/drawing/2014/main" id="{E8E7C694-DC8A-AF0F-239A-22ACE5F59133}"/>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47" name="Tekstfelt 1846">
                    <a:extLst>
                      <a:ext uri="{FF2B5EF4-FFF2-40B4-BE49-F238E27FC236}">
                        <a16:creationId xmlns:a16="http://schemas.microsoft.com/office/drawing/2014/main" id="{BB3A3907-0A2D-CF4B-7F51-CF6639E4C8AD}"/>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48" name="Tekstfelt 1847">
                    <a:extLst>
                      <a:ext uri="{FF2B5EF4-FFF2-40B4-BE49-F238E27FC236}">
                        <a16:creationId xmlns:a16="http://schemas.microsoft.com/office/drawing/2014/main" id="{02A8D273-75AF-32BA-967D-7D37DA69F2A8}"/>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49" name="Tekstfelt 1848">
                    <a:extLst>
                      <a:ext uri="{FF2B5EF4-FFF2-40B4-BE49-F238E27FC236}">
                        <a16:creationId xmlns:a16="http://schemas.microsoft.com/office/drawing/2014/main" id="{5FE3D826-B0F2-2876-13FC-A2E2561CD10A}"/>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50" name="Tekstfelt 1849">
                    <a:extLst>
                      <a:ext uri="{FF2B5EF4-FFF2-40B4-BE49-F238E27FC236}">
                        <a16:creationId xmlns:a16="http://schemas.microsoft.com/office/drawing/2014/main" id="{1BFFDC20-2640-3A25-8B11-4A1E88422E11}"/>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51" name="Tekstfelt 1850">
                    <a:extLst>
                      <a:ext uri="{FF2B5EF4-FFF2-40B4-BE49-F238E27FC236}">
                        <a16:creationId xmlns:a16="http://schemas.microsoft.com/office/drawing/2014/main" id="{B0033EF7-FB62-FD18-B22A-C281277E0531}"/>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52" name="Tekstfelt 1851">
                    <a:extLst>
                      <a:ext uri="{FF2B5EF4-FFF2-40B4-BE49-F238E27FC236}">
                        <a16:creationId xmlns:a16="http://schemas.microsoft.com/office/drawing/2014/main" id="{1E7F4A3D-6539-F5A6-0C27-1DFB96B81733}"/>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53" name="Tekstfelt 1852">
                    <a:extLst>
                      <a:ext uri="{FF2B5EF4-FFF2-40B4-BE49-F238E27FC236}">
                        <a16:creationId xmlns:a16="http://schemas.microsoft.com/office/drawing/2014/main" id="{BE83CA94-F2C5-B821-9C04-0D0DEA9CDBB0}"/>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54" name="Tekstfelt 1853">
                    <a:extLst>
                      <a:ext uri="{FF2B5EF4-FFF2-40B4-BE49-F238E27FC236}">
                        <a16:creationId xmlns:a16="http://schemas.microsoft.com/office/drawing/2014/main" id="{BBD7070C-C457-7684-E80F-ADBD0FE7C46D}"/>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55" name="Tekstfelt 1854">
                    <a:extLst>
                      <a:ext uri="{FF2B5EF4-FFF2-40B4-BE49-F238E27FC236}">
                        <a16:creationId xmlns:a16="http://schemas.microsoft.com/office/drawing/2014/main" id="{0DED8F2F-7F12-C602-42EF-A8DFFDDCEF63}"/>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56" name="Tekstfelt 1855">
                    <a:extLst>
                      <a:ext uri="{FF2B5EF4-FFF2-40B4-BE49-F238E27FC236}">
                        <a16:creationId xmlns:a16="http://schemas.microsoft.com/office/drawing/2014/main" id="{339DB0DC-1A49-BA34-DA01-27BE3A79923F}"/>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57" name="Tekstfelt 1856">
                    <a:extLst>
                      <a:ext uri="{FF2B5EF4-FFF2-40B4-BE49-F238E27FC236}">
                        <a16:creationId xmlns:a16="http://schemas.microsoft.com/office/drawing/2014/main" id="{DF88C0CD-CDD5-9289-C45F-ACC6BD777F9B}"/>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58" name="Tekstfelt 1857">
                    <a:extLst>
                      <a:ext uri="{FF2B5EF4-FFF2-40B4-BE49-F238E27FC236}">
                        <a16:creationId xmlns:a16="http://schemas.microsoft.com/office/drawing/2014/main" id="{CD1F63AE-BE03-0D46-AFD2-D1EDF51692F1}"/>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59" name="Tekstfelt 1858">
                    <a:extLst>
                      <a:ext uri="{FF2B5EF4-FFF2-40B4-BE49-F238E27FC236}">
                        <a16:creationId xmlns:a16="http://schemas.microsoft.com/office/drawing/2014/main" id="{F3348EBA-4F40-4488-3898-9F8B475D0B88}"/>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60" name="Tekstfelt 1859">
                    <a:extLst>
                      <a:ext uri="{FF2B5EF4-FFF2-40B4-BE49-F238E27FC236}">
                        <a16:creationId xmlns:a16="http://schemas.microsoft.com/office/drawing/2014/main" id="{22E99AAE-16BD-FCB9-3A52-7073B3F15111}"/>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61" name="Tekstfelt 1860">
                    <a:extLst>
                      <a:ext uri="{FF2B5EF4-FFF2-40B4-BE49-F238E27FC236}">
                        <a16:creationId xmlns:a16="http://schemas.microsoft.com/office/drawing/2014/main" id="{3D13C08C-BABA-6818-1C38-6DE84D90640D}"/>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62" name="Tekstfelt 1861">
                    <a:extLst>
                      <a:ext uri="{FF2B5EF4-FFF2-40B4-BE49-F238E27FC236}">
                        <a16:creationId xmlns:a16="http://schemas.microsoft.com/office/drawing/2014/main" id="{2188AF3B-1AD5-77FE-F00A-BE739D096802}"/>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63" name="Tekstfelt 1862">
                    <a:extLst>
                      <a:ext uri="{FF2B5EF4-FFF2-40B4-BE49-F238E27FC236}">
                        <a16:creationId xmlns:a16="http://schemas.microsoft.com/office/drawing/2014/main" id="{EA538966-6905-5510-3DF2-FE4B3C9452C9}"/>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64" name="Tekstfelt 1863">
                    <a:extLst>
                      <a:ext uri="{FF2B5EF4-FFF2-40B4-BE49-F238E27FC236}">
                        <a16:creationId xmlns:a16="http://schemas.microsoft.com/office/drawing/2014/main" id="{EFB96095-35FA-2DE7-65AA-B03F9B567899}"/>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865" name="Tekstfelt 1864">
                    <a:extLst>
                      <a:ext uri="{FF2B5EF4-FFF2-40B4-BE49-F238E27FC236}">
                        <a16:creationId xmlns:a16="http://schemas.microsoft.com/office/drawing/2014/main" id="{311D65AA-FDB2-9859-9595-1D07EAB25E5D}"/>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866" name="Tekstfelt 1865">
                    <a:extLst>
                      <a:ext uri="{FF2B5EF4-FFF2-40B4-BE49-F238E27FC236}">
                        <a16:creationId xmlns:a16="http://schemas.microsoft.com/office/drawing/2014/main" id="{B36C20FB-26CB-6DCD-D338-68A2928DF274}"/>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867" name="Tekstfelt 1866">
                    <a:extLst>
                      <a:ext uri="{FF2B5EF4-FFF2-40B4-BE49-F238E27FC236}">
                        <a16:creationId xmlns:a16="http://schemas.microsoft.com/office/drawing/2014/main" id="{96051A8C-FCBF-B8C1-68CF-D7A26D994917}"/>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35" name="Tekstfelt 1834">
                  <a:extLst>
                    <a:ext uri="{FF2B5EF4-FFF2-40B4-BE49-F238E27FC236}">
                      <a16:creationId xmlns:a16="http://schemas.microsoft.com/office/drawing/2014/main" id="{9E38310C-0D02-B530-0A7F-A4771135471F}"/>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36" name="Tekstfelt 1835">
                  <a:extLst>
                    <a:ext uri="{FF2B5EF4-FFF2-40B4-BE49-F238E27FC236}">
                      <a16:creationId xmlns:a16="http://schemas.microsoft.com/office/drawing/2014/main" id="{2FCAA30B-144B-D55C-DDC7-D6DAD7422483}"/>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37" name="Tekstfelt 1836">
                  <a:extLst>
                    <a:ext uri="{FF2B5EF4-FFF2-40B4-BE49-F238E27FC236}">
                      <a16:creationId xmlns:a16="http://schemas.microsoft.com/office/drawing/2014/main" id="{F0ACA61D-7CBA-74DF-3B2A-6A73B2A3C9DB}"/>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grpSp>
          <p:nvGrpSpPr>
            <p:cNvPr id="1640" name="Gruppe 1639">
              <a:extLst>
                <a:ext uri="{FF2B5EF4-FFF2-40B4-BE49-F238E27FC236}">
                  <a16:creationId xmlns:a16="http://schemas.microsoft.com/office/drawing/2014/main" id="{89DF5AEF-C1FF-C7C7-83D3-6DC3B4B9AB2A}"/>
                </a:ext>
              </a:extLst>
            </p:cNvPr>
            <p:cNvGrpSpPr/>
            <p:nvPr/>
          </p:nvGrpSpPr>
          <p:grpSpPr>
            <a:xfrm>
              <a:off x="5963854" y="1104575"/>
              <a:ext cx="370381" cy="4993054"/>
              <a:chOff x="2872610" y="306025"/>
              <a:chExt cx="370381" cy="4993054"/>
            </a:xfrm>
          </p:grpSpPr>
          <p:grpSp>
            <p:nvGrpSpPr>
              <p:cNvPr id="1793" name="Gruppe 1792">
                <a:extLst>
                  <a:ext uri="{FF2B5EF4-FFF2-40B4-BE49-F238E27FC236}">
                    <a16:creationId xmlns:a16="http://schemas.microsoft.com/office/drawing/2014/main" id="{5D7C959D-6F97-3F0F-1AF9-6DD531027587}"/>
                  </a:ext>
                </a:extLst>
              </p:cNvPr>
              <p:cNvGrpSpPr/>
              <p:nvPr/>
            </p:nvGrpSpPr>
            <p:grpSpPr>
              <a:xfrm>
                <a:off x="2872610" y="306025"/>
                <a:ext cx="370381" cy="4993054"/>
                <a:chOff x="3456275" y="891802"/>
                <a:chExt cx="370381" cy="4993054"/>
              </a:xfrm>
            </p:grpSpPr>
            <p:sp>
              <p:nvSpPr>
                <p:cNvPr id="1795" name="Tekstfelt 1794">
                  <a:extLst>
                    <a:ext uri="{FF2B5EF4-FFF2-40B4-BE49-F238E27FC236}">
                      <a16:creationId xmlns:a16="http://schemas.microsoft.com/office/drawing/2014/main" id="{572392EC-4CA3-9363-857B-9FE4C1B91891}"/>
                    </a:ext>
                  </a:extLst>
                </p:cNvPr>
                <p:cNvSpPr txBox="1"/>
                <p:nvPr/>
              </p:nvSpPr>
              <p:spPr>
                <a:xfrm>
                  <a:off x="3456275" y="891802"/>
                  <a:ext cx="348172" cy="215444"/>
                </a:xfrm>
                <a:prstGeom prst="rect">
                  <a:avLst/>
                </a:prstGeom>
                <a:noFill/>
              </p:spPr>
              <p:txBody>
                <a:bodyPr wrap="none" rtlCol="0">
                  <a:spAutoFit/>
                </a:bodyPr>
                <a:lstStyle/>
                <a:p>
                  <a:r>
                    <a:rPr lang="da-DK" sz="800" dirty="0"/>
                    <a:t>229</a:t>
                  </a:r>
                </a:p>
              </p:txBody>
            </p:sp>
            <p:sp>
              <p:nvSpPr>
                <p:cNvPr id="1796" name="Tekstfelt 1795">
                  <a:extLst>
                    <a:ext uri="{FF2B5EF4-FFF2-40B4-BE49-F238E27FC236}">
                      <a16:creationId xmlns:a16="http://schemas.microsoft.com/office/drawing/2014/main" id="{2982DAE4-54D9-513B-AE63-8CC35243534E}"/>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97" name="Tekstfelt 1796">
                  <a:extLst>
                    <a:ext uri="{FF2B5EF4-FFF2-40B4-BE49-F238E27FC236}">
                      <a16:creationId xmlns:a16="http://schemas.microsoft.com/office/drawing/2014/main" id="{698485E5-5BBA-53AC-8842-3AB32AD11703}"/>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98" name="Tekstfelt 1797">
                  <a:extLst>
                    <a:ext uri="{FF2B5EF4-FFF2-40B4-BE49-F238E27FC236}">
                      <a16:creationId xmlns:a16="http://schemas.microsoft.com/office/drawing/2014/main" id="{2B867F7E-A7B7-800E-9CFB-9E84D5F29378}"/>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99" name="Tekstfelt 1798">
                  <a:extLst>
                    <a:ext uri="{FF2B5EF4-FFF2-40B4-BE49-F238E27FC236}">
                      <a16:creationId xmlns:a16="http://schemas.microsoft.com/office/drawing/2014/main" id="{F4D7EE4D-9EDF-6625-0349-DBC06FD46D8A}"/>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800" name="Tekstfelt 1799">
                  <a:extLst>
                    <a:ext uri="{FF2B5EF4-FFF2-40B4-BE49-F238E27FC236}">
                      <a16:creationId xmlns:a16="http://schemas.microsoft.com/office/drawing/2014/main" id="{E9957902-6A68-31DD-A7F6-93D4A1D6B096}"/>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801" name="Tekstfelt 1800">
                  <a:extLst>
                    <a:ext uri="{FF2B5EF4-FFF2-40B4-BE49-F238E27FC236}">
                      <a16:creationId xmlns:a16="http://schemas.microsoft.com/office/drawing/2014/main" id="{AB77B582-F9E7-00B3-2B8B-E544BF981F40}"/>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802" name="Tekstfelt 1801">
                  <a:extLst>
                    <a:ext uri="{FF2B5EF4-FFF2-40B4-BE49-F238E27FC236}">
                      <a16:creationId xmlns:a16="http://schemas.microsoft.com/office/drawing/2014/main" id="{7CA76C5E-AA9B-F5FC-71E3-CBF9EA9DD11F}"/>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803" name="Tekstfelt 1802">
                  <a:extLst>
                    <a:ext uri="{FF2B5EF4-FFF2-40B4-BE49-F238E27FC236}">
                      <a16:creationId xmlns:a16="http://schemas.microsoft.com/office/drawing/2014/main" id="{B872CB19-6225-F063-C564-E96AD75F79CF}"/>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804" name="Tekstfelt 1803">
                  <a:extLst>
                    <a:ext uri="{FF2B5EF4-FFF2-40B4-BE49-F238E27FC236}">
                      <a16:creationId xmlns:a16="http://schemas.microsoft.com/office/drawing/2014/main" id="{FBF21C1A-F768-8AE8-6DBC-6CEDFB83A8A8}"/>
                    </a:ext>
                  </a:extLst>
                </p:cNvPr>
                <p:cNvSpPr txBox="1"/>
                <p:nvPr/>
              </p:nvSpPr>
              <p:spPr>
                <a:xfrm>
                  <a:off x="3478484" y="5669412"/>
                  <a:ext cx="348172" cy="215444"/>
                </a:xfrm>
                <a:prstGeom prst="rect">
                  <a:avLst/>
                </a:prstGeom>
                <a:noFill/>
              </p:spPr>
              <p:txBody>
                <a:bodyPr wrap="none" rtlCol="0">
                  <a:spAutoFit/>
                </a:bodyPr>
                <a:lstStyle/>
                <a:p>
                  <a:r>
                    <a:rPr lang="da-DK" sz="800" dirty="0"/>
                    <a:t>218</a:t>
                  </a:r>
                </a:p>
              </p:txBody>
            </p:sp>
            <p:sp>
              <p:nvSpPr>
                <p:cNvPr id="1805" name="Tekstfelt 1804">
                  <a:extLst>
                    <a:ext uri="{FF2B5EF4-FFF2-40B4-BE49-F238E27FC236}">
                      <a16:creationId xmlns:a16="http://schemas.microsoft.com/office/drawing/2014/main" id="{83A0ACE9-E3DF-9C67-018E-3EF6F85F01CD}"/>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94" name="Tekstfelt 1793">
                <a:extLst>
                  <a:ext uri="{FF2B5EF4-FFF2-40B4-BE49-F238E27FC236}">
                    <a16:creationId xmlns:a16="http://schemas.microsoft.com/office/drawing/2014/main" id="{C3644AA0-C5B7-CED4-779F-6AE250C89BEB}"/>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1" name="Gruppe 1640">
              <a:extLst>
                <a:ext uri="{FF2B5EF4-FFF2-40B4-BE49-F238E27FC236}">
                  <a16:creationId xmlns:a16="http://schemas.microsoft.com/office/drawing/2014/main" id="{4F1EB56C-CBEF-A74A-2A2F-5CB2D758866E}"/>
                </a:ext>
              </a:extLst>
            </p:cNvPr>
            <p:cNvGrpSpPr/>
            <p:nvPr/>
          </p:nvGrpSpPr>
          <p:grpSpPr>
            <a:xfrm>
              <a:off x="5539997" y="1121144"/>
              <a:ext cx="367348" cy="4968599"/>
              <a:chOff x="2884750" y="735002"/>
              <a:chExt cx="367348" cy="4968599"/>
            </a:xfrm>
          </p:grpSpPr>
          <p:grpSp>
            <p:nvGrpSpPr>
              <p:cNvPr id="1780" name="Gruppe 1779">
                <a:extLst>
                  <a:ext uri="{FF2B5EF4-FFF2-40B4-BE49-F238E27FC236}">
                    <a16:creationId xmlns:a16="http://schemas.microsoft.com/office/drawing/2014/main" id="{A3DEF842-106F-065A-EF29-11BF49D4C398}"/>
                  </a:ext>
                </a:extLst>
              </p:cNvPr>
              <p:cNvGrpSpPr/>
              <p:nvPr/>
            </p:nvGrpSpPr>
            <p:grpSpPr>
              <a:xfrm>
                <a:off x="2884750" y="1168460"/>
                <a:ext cx="367348" cy="4535141"/>
                <a:chOff x="3468415" y="1754237"/>
                <a:chExt cx="367348" cy="4535141"/>
              </a:xfrm>
            </p:grpSpPr>
            <p:sp>
              <p:nvSpPr>
                <p:cNvPr id="1782" name="Tekstfelt 1781">
                  <a:extLst>
                    <a:ext uri="{FF2B5EF4-FFF2-40B4-BE49-F238E27FC236}">
                      <a16:creationId xmlns:a16="http://schemas.microsoft.com/office/drawing/2014/main" id="{AE7B4BCD-995B-9859-0350-8877C793B496}"/>
                    </a:ext>
                  </a:extLst>
                </p:cNvPr>
                <p:cNvSpPr txBox="1"/>
                <p:nvPr/>
              </p:nvSpPr>
              <p:spPr>
                <a:xfrm>
                  <a:off x="3487591" y="6073934"/>
                  <a:ext cx="348172" cy="215444"/>
                </a:xfrm>
                <a:prstGeom prst="rect">
                  <a:avLst/>
                </a:prstGeom>
                <a:noFill/>
              </p:spPr>
              <p:txBody>
                <a:bodyPr wrap="none" rtlCol="0">
                  <a:spAutoFit/>
                </a:bodyPr>
                <a:lstStyle/>
                <a:p>
                  <a:r>
                    <a:rPr lang="da-DK" sz="800" dirty="0"/>
                    <a:t>229</a:t>
                  </a:r>
                </a:p>
              </p:txBody>
            </p:sp>
            <p:sp>
              <p:nvSpPr>
                <p:cNvPr id="1783" name="Tekstfelt 1782">
                  <a:extLst>
                    <a:ext uri="{FF2B5EF4-FFF2-40B4-BE49-F238E27FC236}">
                      <a16:creationId xmlns:a16="http://schemas.microsoft.com/office/drawing/2014/main" id="{4393DF17-1411-6938-6904-1D2244305DAA}"/>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84" name="Tekstfelt 1783">
                  <a:extLst>
                    <a:ext uri="{FF2B5EF4-FFF2-40B4-BE49-F238E27FC236}">
                      <a16:creationId xmlns:a16="http://schemas.microsoft.com/office/drawing/2014/main" id="{A588DB03-FBF3-3704-0E99-44E914E7F646}"/>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85" name="Tekstfelt 1784">
                  <a:extLst>
                    <a:ext uri="{FF2B5EF4-FFF2-40B4-BE49-F238E27FC236}">
                      <a16:creationId xmlns:a16="http://schemas.microsoft.com/office/drawing/2014/main" id="{8C9B1036-C335-DF75-0D0E-12DD3658E187}"/>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86" name="Tekstfelt 1785">
                  <a:extLst>
                    <a:ext uri="{FF2B5EF4-FFF2-40B4-BE49-F238E27FC236}">
                      <a16:creationId xmlns:a16="http://schemas.microsoft.com/office/drawing/2014/main" id="{C1A0BDCF-4162-AE66-DC43-1BA1E22E5F2D}"/>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87" name="Tekstfelt 1786">
                  <a:extLst>
                    <a:ext uri="{FF2B5EF4-FFF2-40B4-BE49-F238E27FC236}">
                      <a16:creationId xmlns:a16="http://schemas.microsoft.com/office/drawing/2014/main" id="{1C9FEAE4-DD51-34DD-A2FE-77D4200A86D8}"/>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88" name="Tekstfelt 1787">
                  <a:extLst>
                    <a:ext uri="{FF2B5EF4-FFF2-40B4-BE49-F238E27FC236}">
                      <a16:creationId xmlns:a16="http://schemas.microsoft.com/office/drawing/2014/main" id="{0D618293-3A95-8455-1E06-64375E887124}"/>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89" name="Tekstfelt 1788">
                  <a:extLst>
                    <a:ext uri="{FF2B5EF4-FFF2-40B4-BE49-F238E27FC236}">
                      <a16:creationId xmlns:a16="http://schemas.microsoft.com/office/drawing/2014/main" id="{D163F978-1585-B897-07E7-CE5E7BD1135D}"/>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90" name="Tekstfelt 1789">
                  <a:extLst>
                    <a:ext uri="{FF2B5EF4-FFF2-40B4-BE49-F238E27FC236}">
                      <a16:creationId xmlns:a16="http://schemas.microsoft.com/office/drawing/2014/main" id="{C4741A3F-3A67-75C5-36F8-47763F09A6ED}"/>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91" name="Tekstfelt 1790">
                  <a:extLst>
                    <a:ext uri="{FF2B5EF4-FFF2-40B4-BE49-F238E27FC236}">
                      <a16:creationId xmlns:a16="http://schemas.microsoft.com/office/drawing/2014/main" id="{5C6EB12E-1107-01AB-77C8-3D23C025C3CA}"/>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92" name="Tekstfelt 1791">
                  <a:extLst>
                    <a:ext uri="{FF2B5EF4-FFF2-40B4-BE49-F238E27FC236}">
                      <a16:creationId xmlns:a16="http://schemas.microsoft.com/office/drawing/2014/main" id="{0ADD38F0-D9E4-CE90-5B96-EC6E6642DAFB}"/>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81" name="Tekstfelt 1780">
                <a:extLst>
                  <a:ext uri="{FF2B5EF4-FFF2-40B4-BE49-F238E27FC236}">
                    <a16:creationId xmlns:a16="http://schemas.microsoft.com/office/drawing/2014/main" id="{41D43468-78C7-DF7C-1FB2-080E11548E20}"/>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2" name="Gruppe 1641">
              <a:extLst>
                <a:ext uri="{FF2B5EF4-FFF2-40B4-BE49-F238E27FC236}">
                  <a16:creationId xmlns:a16="http://schemas.microsoft.com/office/drawing/2014/main" id="{2EF86BB9-BCAA-8798-39A6-07DEE09C4227}"/>
                </a:ext>
              </a:extLst>
            </p:cNvPr>
            <p:cNvGrpSpPr/>
            <p:nvPr/>
          </p:nvGrpSpPr>
          <p:grpSpPr>
            <a:xfrm>
              <a:off x="4671957" y="1121816"/>
              <a:ext cx="368493" cy="4975623"/>
              <a:chOff x="2884750" y="1599890"/>
              <a:chExt cx="368493" cy="4975623"/>
            </a:xfrm>
          </p:grpSpPr>
          <p:grpSp>
            <p:nvGrpSpPr>
              <p:cNvPr id="1767" name="Gruppe 1766">
                <a:extLst>
                  <a:ext uri="{FF2B5EF4-FFF2-40B4-BE49-F238E27FC236}">
                    <a16:creationId xmlns:a16="http://schemas.microsoft.com/office/drawing/2014/main" id="{DF5F0F1C-9127-9189-57E8-E12DA67EB1A2}"/>
                  </a:ext>
                </a:extLst>
              </p:cNvPr>
              <p:cNvGrpSpPr/>
              <p:nvPr/>
            </p:nvGrpSpPr>
            <p:grpSpPr>
              <a:xfrm>
                <a:off x="2884750" y="1599890"/>
                <a:ext cx="367348" cy="4975623"/>
                <a:chOff x="3468415" y="2185667"/>
                <a:chExt cx="367348" cy="4975623"/>
              </a:xfrm>
            </p:grpSpPr>
            <p:sp>
              <p:nvSpPr>
                <p:cNvPr id="1769" name="Tekstfelt 1768">
                  <a:extLst>
                    <a:ext uri="{FF2B5EF4-FFF2-40B4-BE49-F238E27FC236}">
                      <a16:creationId xmlns:a16="http://schemas.microsoft.com/office/drawing/2014/main" id="{7E901CFD-A45B-1E77-E4B8-8F7D4635CE17}"/>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70" name="Tekstfelt 1769">
                  <a:extLst>
                    <a:ext uri="{FF2B5EF4-FFF2-40B4-BE49-F238E27FC236}">
                      <a16:creationId xmlns:a16="http://schemas.microsoft.com/office/drawing/2014/main" id="{879FDD10-52D1-E428-E3E9-5B10E6FCCA06}"/>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71" name="Tekstfelt 1770">
                  <a:extLst>
                    <a:ext uri="{FF2B5EF4-FFF2-40B4-BE49-F238E27FC236}">
                      <a16:creationId xmlns:a16="http://schemas.microsoft.com/office/drawing/2014/main" id="{A410C27B-763A-32A9-CBBD-AD3B9C045AA3}"/>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72" name="Tekstfelt 1771">
                  <a:extLst>
                    <a:ext uri="{FF2B5EF4-FFF2-40B4-BE49-F238E27FC236}">
                      <a16:creationId xmlns:a16="http://schemas.microsoft.com/office/drawing/2014/main" id="{0BD10934-CA9F-B839-941D-C32F448A4583}"/>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73" name="Tekstfelt 1772">
                  <a:extLst>
                    <a:ext uri="{FF2B5EF4-FFF2-40B4-BE49-F238E27FC236}">
                      <a16:creationId xmlns:a16="http://schemas.microsoft.com/office/drawing/2014/main" id="{143F21C3-3028-D48F-9DC3-6DCD7A572A3F}"/>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74" name="Tekstfelt 1773">
                  <a:extLst>
                    <a:ext uri="{FF2B5EF4-FFF2-40B4-BE49-F238E27FC236}">
                      <a16:creationId xmlns:a16="http://schemas.microsoft.com/office/drawing/2014/main" id="{9867FA68-C93F-1951-31D6-126C7065B2E9}"/>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75" name="Tekstfelt 1774">
                  <a:extLst>
                    <a:ext uri="{FF2B5EF4-FFF2-40B4-BE49-F238E27FC236}">
                      <a16:creationId xmlns:a16="http://schemas.microsoft.com/office/drawing/2014/main" id="{A7ADDA15-ED46-4CEE-39F8-DB01AF784D9E}"/>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76" name="Tekstfelt 1775">
                  <a:extLst>
                    <a:ext uri="{FF2B5EF4-FFF2-40B4-BE49-F238E27FC236}">
                      <a16:creationId xmlns:a16="http://schemas.microsoft.com/office/drawing/2014/main" id="{3F60D844-0B50-8783-67D6-B189ED1F41A5}"/>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77" name="Tekstfelt 1776">
                  <a:extLst>
                    <a:ext uri="{FF2B5EF4-FFF2-40B4-BE49-F238E27FC236}">
                      <a16:creationId xmlns:a16="http://schemas.microsoft.com/office/drawing/2014/main" id="{01AC2D73-7DD5-6898-D100-5AA9BF332854}"/>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78" name="Tekstfelt 1777">
                  <a:extLst>
                    <a:ext uri="{FF2B5EF4-FFF2-40B4-BE49-F238E27FC236}">
                      <a16:creationId xmlns:a16="http://schemas.microsoft.com/office/drawing/2014/main" id="{CACDBB7B-B8BE-60B9-5097-1F45FCC5A835}"/>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79" name="Tekstfelt 1778">
                  <a:extLst>
                    <a:ext uri="{FF2B5EF4-FFF2-40B4-BE49-F238E27FC236}">
                      <a16:creationId xmlns:a16="http://schemas.microsoft.com/office/drawing/2014/main" id="{38E9BE4C-B0AA-6CEF-74D5-9385E6B5879A}"/>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68" name="Tekstfelt 1767">
                <a:extLst>
                  <a:ext uri="{FF2B5EF4-FFF2-40B4-BE49-F238E27FC236}">
                    <a16:creationId xmlns:a16="http://schemas.microsoft.com/office/drawing/2014/main" id="{D1600CCE-542F-B440-F033-859F8984B3D9}"/>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3" name="Gruppe 1642">
              <a:extLst>
                <a:ext uri="{FF2B5EF4-FFF2-40B4-BE49-F238E27FC236}">
                  <a16:creationId xmlns:a16="http://schemas.microsoft.com/office/drawing/2014/main" id="{8991D92C-0C94-91D5-C1D4-D06E2F894181}"/>
                </a:ext>
              </a:extLst>
            </p:cNvPr>
            <p:cNvGrpSpPr/>
            <p:nvPr/>
          </p:nvGrpSpPr>
          <p:grpSpPr>
            <a:xfrm>
              <a:off x="4246971" y="1119665"/>
              <a:ext cx="368493" cy="4977333"/>
              <a:chOff x="2884750" y="2033560"/>
              <a:chExt cx="368493" cy="4977333"/>
            </a:xfrm>
          </p:grpSpPr>
          <p:grpSp>
            <p:nvGrpSpPr>
              <p:cNvPr id="1754" name="Gruppe 1753">
                <a:extLst>
                  <a:ext uri="{FF2B5EF4-FFF2-40B4-BE49-F238E27FC236}">
                    <a16:creationId xmlns:a16="http://schemas.microsoft.com/office/drawing/2014/main" id="{2EA7F005-90DF-4348-47BB-5F76D215BFC0}"/>
                  </a:ext>
                </a:extLst>
              </p:cNvPr>
              <p:cNvGrpSpPr/>
              <p:nvPr/>
            </p:nvGrpSpPr>
            <p:grpSpPr>
              <a:xfrm>
                <a:off x="2884750" y="2033560"/>
                <a:ext cx="367348" cy="4977333"/>
                <a:chOff x="3468415" y="2619337"/>
                <a:chExt cx="367348" cy="4977333"/>
              </a:xfrm>
            </p:grpSpPr>
            <p:sp>
              <p:nvSpPr>
                <p:cNvPr id="1756" name="Tekstfelt 1755">
                  <a:extLst>
                    <a:ext uri="{FF2B5EF4-FFF2-40B4-BE49-F238E27FC236}">
                      <a16:creationId xmlns:a16="http://schemas.microsoft.com/office/drawing/2014/main" id="{4FD45D68-BC25-4C7B-FCEF-8DCF1620BBA2}"/>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57" name="Tekstfelt 1756">
                  <a:extLst>
                    <a:ext uri="{FF2B5EF4-FFF2-40B4-BE49-F238E27FC236}">
                      <a16:creationId xmlns:a16="http://schemas.microsoft.com/office/drawing/2014/main" id="{2C563021-7A3E-A95A-C11A-DC4F5563EC5D}"/>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58" name="Tekstfelt 1757">
                  <a:extLst>
                    <a:ext uri="{FF2B5EF4-FFF2-40B4-BE49-F238E27FC236}">
                      <a16:creationId xmlns:a16="http://schemas.microsoft.com/office/drawing/2014/main" id="{E727AD8D-1949-A715-FAF4-E76FF2D1FC57}"/>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59" name="Tekstfelt 1758">
                  <a:extLst>
                    <a:ext uri="{FF2B5EF4-FFF2-40B4-BE49-F238E27FC236}">
                      <a16:creationId xmlns:a16="http://schemas.microsoft.com/office/drawing/2014/main" id="{DCD66AA2-7D86-7476-0DC7-6DE2800E3EC9}"/>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60" name="Tekstfelt 1759">
                  <a:extLst>
                    <a:ext uri="{FF2B5EF4-FFF2-40B4-BE49-F238E27FC236}">
                      <a16:creationId xmlns:a16="http://schemas.microsoft.com/office/drawing/2014/main" id="{39344F32-5549-B56D-6D62-D7FB1EF10F4F}"/>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61" name="Tekstfelt 1760">
                  <a:extLst>
                    <a:ext uri="{FF2B5EF4-FFF2-40B4-BE49-F238E27FC236}">
                      <a16:creationId xmlns:a16="http://schemas.microsoft.com/office/drawing/2014/main" id="{E913BAB1-D038-C627-CA72-DBA45A32897B}"/>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62" name="Tekstfelt 1761">
                  <a:extLst>
                    <a:ext uri="{FF2B5EF4-FFF2-40B4-BE49-F238E27FC236}">
                      <a16:creationId xmlns:a16="http://schemas.microsoft.com/office/drawing/2014/main" id="{1D2B7414-D707-8A37-37BF-E19B69560F06}"/>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63" name="Tekstfelt 1762">
                  <a:extLst>
                    <a:ext uri="{FF2B5EF4-FFF2-40B4-BE49-F238E27FC236}">
                      <a16:creationId xmlns:a16="http://schemas.microsoft.com/office/drawing/2014/main" id="{E830CF5D-F040-6F59-3FF8-35254A97BAA9}"/>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64" name="Tekstfelt 1763">
                  <a:extLst>
                    <a:ext uri="{FF2B5EF4-FFF2-40B4-BE49-F238E27FC236}">
                      <a16:creationId xmlns:a16="http://schemas.microsoft.com/office/drawing/2014/main" id="{AB698DA6-7353-1FE2-F512-C05FB690D53C}"/>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65" name="Tekstfelt 1764">
                  <a:extLst>
                    <a:ext uri="{FF2B5EF4-FFF2-40B4-BE49-F238E27FC236}">
                      <a16:creationId xmlns:a16="http://schemas.microsoft.com/office/drawing/2014/main" id="{E97FBD8A-A877-17B9-EFB2-0F6CF3063D7A}"/>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66" name="Tekstfelt 1765">
                  <a:extLst>
                    <a:ext uri="{FF2B5EF4-FFF2-40B4-BE49-F238E27FC236}">
                      <a16:creationId xmlns:a16="http://schemas.microsoft.com/office/drawing/2014/main" id="{CFB13065-DCB3-9BBF-9CE3-F177A8C9E6EC}"/>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55" name="Tekstfelt 1754">
                <a:extLst>
                  <a:ext uri="{FF2B5EF4-FFF2-40B4-BE49-F238E27FC236}">
                    <a16:creationId xmlns:a16="http://schemas.microsoft.com/office/drawing/2014/main" id="{E471409D-A583-B35C-8A1B-CC539728424E}"/>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4" name="Gruppe 1643">
              <a:extLst>
                <a:ext uri="{FF2B5EF4-FFF2-40B4-BE49-F238E27FC236}">
                  <a16:creationId xmlns:a16="http://schemas.microsoft.com/office/drawing/2014/main" id="{4C7714B5-E4FD-CB7D-AD4A-4E9A15B9126F}"/>
                </a:ext>
              </a:extLst>
            </p:cNvPr>
            <p:cNvGrpSpPr/>
            <p:nvPr/>
          </p:nvGrpSpPr>
          <p:grpSpPr>
            <a:xfrm>
              <a:off x="3805124" y="1117111"/>
              <a:ext cx="369796" cy="4983796"/>
              <a:chOff x="2884750" y="2468352"/>
              <a:chExt cx="369796" cy="4983796"/>
            </a:xfrm>
          </p:grpSpPr>
          <p:grpSp>
            <p:nvGrpSpPr>
              <p:cNvPr id="1741" name="Gruppe 1740">
                <a:extLst>
                  <a:ext uri="{FF2B5EF4-FFF2-40B4-BE49-F238E27FC236}">
                    <a16:creationId xmlns:a16="http://schemas.microsoft.com/office/drawing/2014/main" id="{11EBD433-A30E-3D47-CAF7-938D5DB3A529}"/>
                  </a:ext>
                </a:extLst>
              </p:cNvPr>
              <p:cNvGrpSpPr/>
              <p:nvPr/>
            </p:nvGrpSpPr>
            <p:grpSpPr>
              <a:xfrm>
                <a:off x="2884750" y="2468352"/>
                <a:ext cx="369796" cy="4983796"/>
                <a:chOff x="3468415" y="3054129"/>
                <a:chExt cx="369796" cy="4983796"/>
              </a:xfrm>
            </p:grpSpPr>
            <p:sp>
              <p:nvSpPr>
                <p:cNvPr id="1743" name="Tekstfelt 1742">
                  <a:extLst>
                    <a:ext uri="{FF2B5EF4-FFF2-40B4-BE49-F238E27FC236}">
                      <a16:creationId xmlns:a16="http://schemas.microsoft.com/office/drawing/2014/main" id="{5A8E9088-3F2B-1817-21F9-E5E315173F12}"/>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44" name="Tekstfelt 1743">
                  <a:extLst>
                    <a:ext uri="{FF2B5EF4-FFF2-40B4-BE49-F238E27FC236}">
                      <a16:creationId xmlns:a16="http://schemas.microsoft.com/office/drawing/2014/main" id="{E64386D2-CC31-6CF7-0B71-94C3A1DB9ACF}"/>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45" name="Tekstfelt 1744">
                  <a:extLst>
                    <a:ext uri="{FF2B5EF4-FFF2-40B4-BE49-F238E27FC236}">
                      <a16:creationId xmlns:a16="http://schemas.microsoft.com/office/drawing/2014/main" id="{B0BB06AD-AECC-FF08-7543-B94063DDC6CC}"/>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46" name="Tekstfelt 1745">
                  <a:extLst>
                    <a:ext uri="{FF2B5EF4-FFF2-40B4-BE49-F238E27FC236}">
                      <a16:creationId xmlns:a16="http://schemas.microsoft.com/office/drawing/2014/main" id="{EA9E3D4D-0A24-B84C-39B9-942862E179A0}"/>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47" name="Tekstfelt 1746">
                  <a:extLst>
                    <a:ext uri="{FF2B5EF4-FFF2-40B4-BE49-F238E27FC236}">
                      <a16:creationId xmlns:a16="http://schemas.microsoft.com/office/drawing/2014/main" id="{DA255E13-AD70-3B1D-474F-AD25894D495D}"/>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48" name="Tekstfelt 1747">
                  <a:extLst>
                    <a:ext uri="{FF2B5EF4-FFF2-40B4-BE49-F238E27FC236}">
                      <a16:creationId xmlns:a16="http://schemas.microsoft.com/office/drawing/2014/main" id="{33487548-6C73-2397-22F5-34FA3BDBDDFA}"/>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49" name="Tekstfelt 1748">
                  <a:extLst>
                    <a:ext uri="{FF2B5EF4-FFF2-40B4-BE49-F238E27FC236}">
                      <a16:creationId xmlns:a16="http://schemas.microsoft.com/office/drawing/2014/main" id="{DB69FFBD-5579-71B9-8EE2-8E367DF32EC3}"/>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50" name="Tekstfelt 1749">
                  <a:extLst>
                    <a:ext uri="{FF2B5EF4-FFF2-40B4-BE49-F238E27FC236}">
                      <a16:creationId xmlns:a16="http://schemas.microsoft.com/office/drawing/2014/main" id="{3338A504-3CA0-BD37-0569-27730C3D2931}"/>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51" name="Tekstfelt 1750">
                  <a:extLst>
                    <a:ext uri="{FF2B5EF4-FFF2-40B4-BE49-F238E27FC236}">
                      <a16:creationId xmlns:a16="http://schemas.microsoft.com/office/drawing/2014/main" id="{23DEC39D-CF5A-09AD-0E2B-668D782C9FAE}"/>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52" name="Tekstfelt 1751">
                  <a:extLst>
                    <a:ext uri="{FF2B5EF4-FFF2-40B4-BE49-F238E27FC236}">
                      <a16:creationId xmlns:a16="http://schemas.microsoft.com/office/drawing/2014/main" id="{A4EFBB7A-C426-1279-5B42-26F8C6EE5CEE}"/>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53" name="Tekstfelt 1752">
                  <a:extLst>
                    <a:ext uri="{FF2B5EF4-FFF2-40B4-BE49-F238E27FC236}">
                      <a16:creationId xmlns:a16="http://schemas.microsoft.com/office/drawing/2014/main" id="{A1EB965F-1273-0C1E-949A-D8447D948C13}"/>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42" name="Tekstfelt 1741">
                <a:extLst>
                  <a:ext uri="{FF2B5EF4-FFF2-40B4-BE49-F238E27FC236}">
                    <a16:creationId xmlns:a16="http://schemas.microsoft.com/office/drawing/2014/main" id="{E75DB1AA-0E2F-1F3D-0172-93F2EF84A837}"/>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5" name="Gruppe 1644">
              <a:extLst>
                <a:ext uri="{FF2B5EF4-FFF2-40B4-BE49-F238E27FC236}">
                  <a16:creationId xmlns:a16="http://schemas.microsoft.com/office/drawing/2014/main" id="{136B9BBE-C013-2D1A-9CAC-027302837909}"/>
                </a:ext>
              </a:extLst>
            </p:cNvPr>
            <p:cNvGrpSpPr/>
            <p:nvPr/>
          </p:nvGrpSpPr>
          <p:grpSpPr>
            <a:xfrm>
              <a:off x="3380676" y="1113679"/>
              <a:ext cx="368678" cy="4985735"/>
              <a:chOff x="2885868" y="2899782"/>
              <a:chExt cx="368678" cy="4985735"/>
            </a:xfrm>
          </p:grpSpPr>
          <p:grpSp>
            <p:nvGrpSpPr>
              <p:cNvPr id="1728" name="Gruppe 1727">
                <a:extLst>
                  <a:ext uri="{FF2B5EF4-FFF2-40B4-BE49-F238E27FC236}">
                    <a16:creationId xmlns:a16="http://schemas.microsoft.com/office/drawing/2014/main" id="{BCA53A01-124C-119D-939B-F6C0BE72D78A}"/>
                  </a:ext>
                </a:extLst>
              </p:cNvPr>
              <p:cNvGrpSpPr/>
              <p:nvPr/>
            </p:nvGrpSpPr>
            <p:grpSpPr>
              <a:xfrm>
                <a:off x="2885868" y="2899782"/>
                <a:ext cx="368678" cy="4985735"/>
                <a:chOff x="3469533" y="3485559"/>
                <a:chExt cx="368678" cy="4985735"/>
              </a:xfrm>
            </p:grpSpPr>
            <p:sp>
              <p:nvSpPr>
                <p:cNvPr id="1730" name="Tekstfelt 1729">
                  <a:extLst>
                    <a:ext uri="{FF2B5EF4-FFF2-40B4-BE49-F238E27FC236}">
                      <a16:creationId xmlns:a16="http://schemas.microsoft.com/office/drawing/2014/main" id="{CE8FC4A0-929F-C4EE-9091-6AD6118074B7}"/>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31" name="Tekstfelt 1730">
                  <a:extLst>
                    <a:ext uri="{FF2B5EF4-FFF2-40B4-BE49-F238E27FC236}">
                      <a16:creationId xmlns:a16="http://schemas.microsoft.com/office/drawing/2014/main" id="{44667D49-2BA8-1B6F-6D27-0109B28ADB7C}"/>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32" name="Tekstfelt 1731">
                  <a:extLst>
                    <a:ext uri="{FF2B5EF4-FFF2-40B4-BE49-F238E27FC236}">
                      <a16:creationId xmlns:a16="http://schemas.microsoft.com/office/drawing/2014/main" id="{5D58C422-5F51-58E0-2C8B-986BC2D7BFE6}"/>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33" name="Tekstfelt 1732">
                  <a:extLst>
                    <a:ext uri="{FF2B5EF4-FFF2-40B4-BE49-F238E27FC236}">
                      <a16:creationId xmlns:a16="http://schemas.microsoft.com/office/drawing/2014/main" id="{DE5C12C6-6ACF-0AD5-DD73-848BA30AC256}"/>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34" name="Tekstfelt 1733">
                  <a:extLst>
                    <a:ext uri="{FF2B5EF4-FFF2-40B4-BE49-F238E27FC236}">
                      <a16:creationId xmlns:a16="http://schemas.microsoft.com/office/drawing/2014/main" id="{FDB329A9-EDB7-5D2A-2DD2-FFCD167FE3CF}"/>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35" name="Tekstfelt 1734">
                  <a:extLst>
                    <a:ext uri="{FF2B5EF4-FFF2-40B4-BE49-F238E27FC236}">
                      <a16:creationId xmlns:a16="http://schemas.microsoft.com/office/drawing/2014/main" id="{A3A629EE-FBEF-3E2B-583C-FA557AD00697}"/>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36" name="Tekstfelt 1735">
                  <a:extLst>
                    <a:ext uri="{FF2B5EF4-FFF2-40B4-BE49-F238E27FC236}">
                      <a16:creationId xmlns:a16="http://schemas.microsoft.com/office/drawing/2014/main" id="{593F4937-2E80-CE5D-E729-3BA767BC810B}"/>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37" name="Tekstfelt 1736">
                  <a:extLst>
                    <a:ext uri="{FF2B5EF4-FFF2-40B4-BE49-F238E27FC236}">
                      <a16:creationId xmlns:a16="http://schemas.microsoft.com/office/drawing/2014/main" id="{E3F8A5A5-AEE5-6970-17F6-CE99DBBE7928}"/>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38" name="Tekstfelt 1737">
                  <a:extLst>
                    <a:ext uri="{FF2B5EF4-FFF2-40B4-BE49-F238E27FC236}">
                      <a16:creationId xmlns:a16="http://schemas.microsoft.com/office/drawing/2014/main" id="{03661518-E880-688A-436F-C72D3EF1D5FB}"/>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39" name="Tekstfelt 1738">
                  <a:extLst>
                    <a:ext uri="{FF2B5EF4-FFF2-40B4-BE49-F238E27FC236}">
                      <a16:creationId xmlns:a16="http://schemas.microsoft.com/office/drawing/2014/main" id="{4CBD7F32-2069-C5D6-4341-78DA5466EF28}"/>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40" name="Tekstfelt 1739">
                  <a:extLst>
                    <a:ext uri="{FF2B5EF4-FFF2-40B4-BE49-F238E27FC236}">
                      <a16:creationId xmlns:a16="http://schemas.microsoft.com/office/drawing/2014/main" id="{E079472E-81A1-4F4C-C54B-8E58C2D0C701}"/>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29" name="Tekstfelt 1728">
                <a:extLst>
                  <a:ext uri="{FF2B5EF4-FFF2-40B4-BE49-F238E27FC236}">
                    <a16:creationId xmlns:a16="http://schemas.microsoft.com/office/drawing/2014/main" id="{E68C6FDA-B1C0-A0BE-FF95-F9E2487F34C8}"/>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6" name="Gruppe 1645">
              <a:extLst>
                <a:ext uri="{FF2B5EF4-FFF2-40B4-BE49-F238E27FC236}">
                  <a16:creationId xmlns:a16="http://schemas.microsoft.com/office/drawing/2014/main" id="{B24E3CD4-CAFB-2AAA-BF5B-C4CC4FDB0DA1}"/>
                </a:ext>
              </a:extLst>
            </p:cNvPr>
            <p:cNvGrpSpPr/>
            <p:nvPr/>
          </p:nvGrpSpPr>
          <p:grpSpPr>
            <a:xfrm>
              <a:off x="2937190" y="1122934"/>
              <a:ext cx="368270" cy="4971649"/>
              <a:chOff x="2886987" y="3331213"/>
              <a:chExt cx="368270" cy="4971649"/>
            </a:xfrm>
          </p:grpSpPr>
          <p:grpSp>
            <p:nvGrpSpPr>
              <p:cNvPr id="1715" name="Gruppe 1714">
                <a:extLst>
                  <a:ext uri="{FF2B5EF4-FFF2-40B4-BE49-F238E27FC236}">
                    <a16:creationId xmlns:a16="http://schemas.microsoft.com/office/drawing/2014/main" id="{CF58AD49-CF07-ACD3-AC26-9A697B824B2D}"/>
                  </a:ext>
                </a:extLst>
              </p:cNvPr>
              <p:cNvGrpSpPr/>
              <p:nvPr/>
            </p:nvGrpSpPr>
            <p:grpSpPr>
              <a:xfrm>
                <a:off x="2886987" y="3331213"/>
                <a:ext cx="368270" cy="4971649"/>
                <a:chOff x="3470652" y="3916990"/>
                <a:chExt cx="368270" cy="4971649"/>
              </a:xfrm>
            </p:grpSpPr>
            <p:sp>
              <p:nvSpPr>
                <p:cNvPr id="1717" name="Tekstfelt 1716">
                  <a:extLst>
                    <a:ext uri="{FF2B5EF4-FFF2-40B4-BE49-F238E27FC236}">
                      <a16:creationId xmlns:a16="http://schemas.microsoft.com/office/drawing/2014/main" id="{98D43DD3-68EB-8226-48D2-0415E073C3BF}"/>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18" name="Tekstfelt 1717">
                  <a:extLst>
                    <a:ext uri="{FF2B5EF4-FFF2-40B4-BE49-F238E27FC236}">
                      <a16:creationId xmlns:a16="http://schemas.microsoft.com/office/drawing/2014/main" id="{009840EA-D6EA-0AEB-F6CD-AB44357418CC}"/>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19" name="Tekstfelt 1718">
                  <a:extLst>
                    <a:ext uri="{FF2B5EF4-FFF2-40B4-BE49-F238E27FC236}">
                      <a16:creationId xmlns:a16="http://schemas.microsoft.com/office/drawing/2014/main" id="{B46403F7-DBCC-FEE3-A9D6-61043014860C}"/>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20" name="Tekstfelt 1719">
                  <a:extLst>
                    <a:ext uri="{FF2B5EF4-FFF2-40B4-BE49-F238E27FC236}">
                      <a16:creationId xmlns:a16="http://schemas.microsoft.com/office/drawing/2014/main" id="{19879043-CBE8-7996-8F9E-A97BB201178E}"/>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21" name="Tekstfelt 1720">
                  <a:extLst>
                    <a:ext uri="{FF2B5EF4-FFF2-40B4-BE49-F238E27FC236}">
                      <a16:creationId xmlns:a16="http://schemas.microsoft.com/office/drawing/2014/main" id="{92CF3A53-7682-6402-256F-FF9DAF773211}"/>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22" name="Tekstfelt 1721">
                  <a:extLst>
                    <a:ext uri="{FF2B5EF4-FFF2-40B4-BE49-F238E27FC236}">
                      <a16:creationId xmlns:a16="http://schemas.microsoft.com/office/drawing/2014/main" id="{FFB8685A-33D5-34AE-4DD0-50291988699A}"/>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23" name="Tekstfelt 1722">
                  <a:extLst>
                    <a:ext uri="{FF2B5EF4-FFF2-40B4-BE49-F238E27FC236}">
                      <a16:creationId xmlns:a16="http://schemas.microsoft.com/office/drawing/2014/main" id="{4182E317-36B0-BFFA-FB6C-3B5FE0E30B47}"/>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24" name="Tekstfelt 1723">
                  <a:extLst>
                    <a:ext uri="{FF2B5EF4-FFF2-40B4-BE49-F238E27FC236}">
                      <a16:creationId xmlns:a16="http://schemas.microsoft.com/office/drawing/2014/main" id="{63BFA1D5-7D1F-8FD3-3DA4-5D678ABB7AC0}"/>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25" name="Tekstfelt 1724">
                  <a:extLst>
                    <a:ext uri="{FF2B5EF4-FFF2-40B4-BE49-F238E27FC236}">
                      <a16:creationId xmlns:a16="http://schemas.microsoft.com/office/drawing/2014/main" id="{8F15E124-847C-9610-8B84-54F03304D6B6}"/>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26" name="Tekstfelt 1725">
                  <a:extLst>
                    <a:ext uri="{FF2B5EF4-FFF2-40B4-BE49-F238E27FC236}">
                      <a16:creationId xmlns:a16="http://schemas.microsoft.com/office/drawing/2014/main" id="{74A5A5A2-E3EF-7691-BCB6-33508569AC4D}"/>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27" name="Tekstfelt 1726">
                  <a:extLst>
                    <a:ext uri="{FF2B5EF4-FFF2-40B4-BE49-F238E27FC236}">
                      <a16:creationId xmlns:a16="http://schemas.microsoft.com/office/drawing/2014/main" id="{DA0D467C-5647-1910-734E-6327B759FDE3}"/>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16" name="Tekstfelt 1715">
                <a:extLst>
                  <a:ext uri="{FF2B5EF4-FFF2-40B4-BE49-F238E27FC236}">
                    <a16:creationId xmlns:a16="http://schemas.microsoft.com/office/drawing/2014/main" id="{C68F522B-5D99-C0B6-982E-A2874BC39911}"/>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7" name="Gruppe 1646">
              <a:extLst>
                <a:ext uri="{FF2B5EF4-FFF2-40B4-BE49-F238E27FC236}">
                  <a16:creationId xmlns:a16="http://schemas.microsoft.com/office/drawing/2014/main" id="{4DE888E4-178A-01B6-DF44-2920267FF819}"/>
                </a:ext>
              </a:extLst>
            </p:cNvPr>
            <p:cNvGrpSpPr/>
            <p:nvPr/>
          </p:nvGrpSpPr>
          <p:grpSpPr>
            <a:xfrm>
              <a:off x="2515019" y="1122283"/>
              <a:ext cx="367153" cy="4979236"/>
              <a:chOff x="2888104" y="3762643"/>
              <a:chExt cx="367153" cy="4979236"/>
            </a:xfrm>
          </p:grpSpPr>
          <p:grpSp>
            <p:nvGrpSpPr>
              <p:cNvPr id="1702" name="Gruppe 1701">
                <a:extLst>
                  <a:ext uri="{FF2B5EF4-FFF2-40B4-BE49-F238E27FC236}">
                    <a16:creationId xmlns:a16="http://schemas.microsoft.com/office/drawing/2014/main" id="{6C100F07-7F6D-C0F9-ACAB-4C8664B5E76B}"/>
                  </a:ext>
                </a:extLst>
              </p:cNvPr>
              <p:cNvGrpSpPr/>
              <p:nvPr/>
            </p:nvGrpSpPr>
            <p:grpSpPr>
              <a:xfrm>
                <a:off x="2888104" y="3762643"/>
                <a:ext cx="367153" cy="4979236"/>
                <a:chOff x="3471769" y="4348420"/>
                <a:chExt cx="367153" cy="4979236"/>
              </a:xfrm>
            </p:grpSpPr>
            <p:sp>
              <p:nvSpPr>
                <p:cNvPr id="1704" name="Tekstfelt 1703">
                  <a:extLst>
                    <a:ext uri="{FF2B5EF4-FFF2-40B4-BE49-F238E27FC236}">
                      <a16:creationId xmlns:a16="http://schemas.microsoft.com/office/drawing/2014/main" id="{B55B6C22-297E-9EC3-E103-866A93B59EC8}"/>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05" name="Tekstfelt 1704">
                  <a:extLst>
                    <a:ext uri="{FF2B5EF4-FFF2-40B4-BE49-F238E27FC236}">
                      <a16:creationId xmlns:a16="http://schemas.microsoft.com/office/drawing/2014/main" id="{A91F3A0D-C82B-3216-3AE7-29D7418409F4}"/>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06" name="Tekstfelt 1705">
                  <a:extLst>
                    <a:ext uri="{FF2B5EF4-FFF2-40B4-BE49-F238E27FC236}">
                      <a16:creationId xmlns:a16="http://schemas.microsoft.com/office/drawing/2014/main" id="{12070093-F958-C16E-3FD1-3D0E08AA0B04}"/>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07" name="Tekstfelt 1706">
                  <a:extLst>
                    <a:ext uri="{FF2B5EF4-FFF2-40B4-BE49-F238E27FC236}">
                      <a16:creationId xmlns:a16="http://schemas.microsoft.com/office/drawing/2014/main" id="{418D1DE2-E096-8945-D697-D08F07E39A3D}"/>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08" name="Tekstfelt 1707">
                  <a:extLst>
                    <a:ext uri="{FF2B5EF4-FFF2-40B4-BE49-F238E27FC236}">
                      <a16:creationId xmlns:a16="http://schemas.microsoft.com/office/drawing/2014/main" id="{3933535C-EFC8-C268-B2F0-65913CFC05D4}"/>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09" name="Tekstfelt 1708">
                  <a:extLst>
                    <a:ext uri="{FF2B5EF4-FFF2-40B4-BE49-F238E27FC236}">
                      <a16:creationId xmlns:a16="http://schemas.microsoft.com/office/drawing/2014/main" id="{FEC997F3-B020-FC33-034A-C0F3F5B228E9}"/>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710" name="Tekstfelt 1709">
                  <a:extLst>
                    <a:ext uri="{FF2B5EF4-FFF2-40B4-BE49-F238E27FC236}">
                      <a16:creationId xmlns:a16="http://schemas.microsoft.com/office/drawing/2014/main" id="{50E73B92-A5E1-1A01-FF45-B39F177D8870}"/>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11" name="Tekstfelt 1710">
                  <a:extLst>
                    <a:ext uri="{FF2B5EF4-FFF2-40B4-BE49-F238E27FC236}">
                      <a16:creationId xmlns:a16="http://schemas.microsoft.com/office/drawing/2014/main" id="{F579A242-FB97-DEDF-B222-C766BBA9B9ED}"/>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12" name="Tekstfelt 1711">
                  <a:extLst>
                    <a:ext uri="{FF2B5EF4-FFF2-40B4-BE49-F238E27FC236}">
                      <a16:creationId xmlns:a16="http://schemas.microsoft.com/office/drawing/2014/main" id="{D969B197-1DB9-8356-45EE-70113A0836D5}"/>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13" name="Tekstfelt 1712">
                  <a:extLst>
                    <a:ext uri="{FF2B5EF4-FFF2-40B4-BE49-F238E27FC236}">
                      <a16:creationId xmlns:a16="http://schemas.microsoft.com/office/drawing/2014/main" id="{646BC8EB-9F89-CF44-293A-915CAFC47AA7}"/>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14" name="Tekstfelt 1713">
                  <a:extLst>
                    <a:ext uri="{FF2B5EF4-FFF2-40B4-BE49-F238E27FC236}">
                      <a16:creationId xmlns:a16="http://schemas.microsoft.com/office/drawing/2014/main" id="{405B9410-BDBC-B302-1617-24A6E20C8BFE}"/>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03" name="Tekstfelt 1702">
                <a:extLst>
                  <a:ext uri="{FF2B5EF4-FFF2-40B4-BE49-F238E27FC236}">
                    <a16:creationId xmlns:a16="http://schemas.microsoft.com/office/drawing/2014/main" id="{CA885D77-5715-9FC3-26EA-BF0A6ED22B0B}"/>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8" name="Gruppe 1647">
              <a:extLst>
                <a:ext uri="{FF2B5EF4-FFF2-40B4-BE49-F238E27FC236}">
                  <a16:creationId xmlns:a16="http://schemas.microsoft.com/office/drawing/2014/main" id="{99ECADA5-6073-ECED-9AB5-96745F9A8BD9}"/>
                </a:ext>
              </a:extLst>
            </p:cNvPr>
            <p:cNvGrpSpPr/>
            <p:nvPr/>
          </p:nvGrpSpPr>
          <p:grpSpPr>
            <a:xfrm>
              <a:off x="2079105" y="1121316"/>
              <a:ext cx="366035" cy="4982137"/>
              <a:chOff x="2889222" y="4194071"/>
              <a:chExt cx="366035" cy="4982137"/>
            </a:xfrm>
          </p:grpSpPr>
          <p:grpSp>
            <p:nvGrpSpPr>
              <p:cNvPr id="1689" name="Gruppe 1688">
                <a:extLst>
                  <a:ext uri="{FF2B5EF4-FFF2-40B4-BE49-F238E27FC236}">
                    <a16:creationId xmlns:a16="http://schemas.microsoft.com/office/drawing/2014/main" id="{4B616041-1144-B4E8-AF27-DE55B207BBE1}"/>
                  </a:ext>
                </a:extLst>
              </p:cNvPr>
              <p:cNvGrpSpPr/>
              <p:nvPr/>
            </p:nvGrpSpPr>
            <p:grpSpPr>
              <a:xfrm>
                <a:off x="2889222" y="4194071"/>
                <a:ext cx="366035" cy="4982137"/>
                <a:chOff x="3472887" y="4779848"/>
                <a:chExt cx="366035" cy="4982137"/>
              </a:xfrm>
            </p:grpSpPr>
            <p:sp>
              <p:nvSpPr>
                <p:cNvPr id="1691" name="Tekstfelt 1690">
                  <a:extLst>
                    <a:ext uri="{FF2B5EF4-FFF2-40B4-BE49-F238E27FC236}">
                      <a16:creationId xmlns:a16="http://schemas.microsoft.com/office/drawing/2014/main" id="{00606E5A-3E96-6F22-1115-FAD996B69792}"/>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92" name="Tekstfelt 1691">
                  <a:extLst>
                    <a:ext uri="{FF2B5EF4-FFF2-40B4-BE49-F238E27FC236}">
                      <a16:creationId xmlns:a16="http://schemas.microsoft.com/office/drawing/2014/main" id="{6A4783B4-B7F8-D5F7-D2AE-9769AFA64F42}"/>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93" name="Tekstfelt 1692">
                  <a:extLst>
                    <a:ext uri="{FF2B5EF4-FFF2-40B4-BE49-F238E27FC236}">
                      <a16:creationId xmlns:a16="http://schemas.microsoft.com/office/drawing/2014/main" id="{40E23994-A101-0B73-F83A-5DC2EFBB1422}"/>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94" name="Tekstfelt 1693">
                  <a:extLst>
                    <a:ext uri="{FF2B5EF4-FFF2-40B4-BE49-F238E27FC236}">
                      <a16:creationId xmlns:a16="http://schemas.microsoft.com/office/drawing/2014/main" id="{C50AF66A-C387-EE10-F847-AB32C1BE5260}"/>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95" name="Tekstfelt 1694">
                  <a:extLst>
                    <a:ext uri="{FF2B5EF4-FFF2-40B4-BE49-F238E27FC236}">
                      <a16:creationId xmlns:a16="http://schemas.microsoft.com/office/drawing/2014/main" id="{63080B8C-99CF-4D21-9B15-40C905469D90}"/>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96" name="Tekstfelt 1695">
                  <a:extLst>
                    <a:ext uri="{FF2B5EF4-FFF2-40B4-BE49-F238E27FC236}">
                      <a16:creationId xmlns:a16="http://schemas.microsoft.com/office/drawing/2014/main" id="{9B45226E-579E-DB24-B90B-585962669086}"/>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97" name="Tekstfelt 1696">
                  <a:extLst>
                    <a:ext uri="{FF2B5EF4-FFF2-40B4-BE49-F238E27FC236}">
                      <a16:creationId xmlns:a16="http://schemas.microsoft.com/office/drawing/2014/main" id="{F940A04C-314A-479D-ADE8-7DE396AD69E3}"/>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98" name="Tekstfelt 1697">
                  <a:extLst>
                    <a:ext uri="{FF2B5EF4-FFF2-40B4-BE49-F238E27FC236}">
                      <a16:creationId xmlns:a16="http://schemas.microsoft.com/office/drawing/2014/main" id="{48038536-3307-C026-269F-B8A39EA3630C}"/>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699" name="Tekstfelt 1698">
                  <a:extLst>
                    <a:ext uri="{FF2B5EF4-FFF2-40B4-BE49-F238E27FC236}">
                      <a16:creationId xmlns:a16="http://schemas.microsoft.com/office/drawing/2014/main" id="{9E5E56F0-2002-F82C-845F-B195D37BB720}"/>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00" name="Tekstfelt 1699">
                  <a:extLst>
                    <a:ext uri="{FF2B5EF4-FFF2-40B4-BE49-F238E27FC236}">
                      <a16:creationId xmlns:a16="http://schemas.microsoft.com/office/drawing/2014/main" id="{F625F329-2E67-BD01-5FAD-934BA59019B6}"/>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01" name="Tekstfelt 1700">
                  <a:extLst>
                    <a:ext uri="{FF2B5EF4-FFF2-40B4-BE49-F238E27FC236}">
                      <a16:creationId xmlns:a16="http://schemas.microsoft.com/office/drawing/2014/main" id="{63ECADCF-50A3-C8DC-7A99-5491D479DC70}"/>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90" name="Tekstfelt 1689">
                <a:extLst>
                  <a:ext uri="{FF2B5EF4-FFF2-40B4-BE49-F238E27FC236}">
                    <a16:creationId xmlns:a16="http://schemas.microsoft.com/office/drawing/2014/main" id="{01A1A68C-2B5C-97D9-284A-7F7396AF9733}"/>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9" name="Gruppe 1648">
              <a:extLst>
                <a:ext uri="{FF2B5EF4-FFF2-40B4-BE49-F238E27FC236}">
                  <a16:creationId xmlns:a16="http://schemas.microsoft.com/office/drawing/2014/main" id="{D6C8D99C-EAD8-E535-1F4E-75BB311265F9}"/>
                </a:ext>
              </a:extLst>
            </p:cNvPr>
            <p:cNvGrpSpPr/>
            <p:nvPr/>
          </p:nvGrpSpPr>
          <p:grpSpPr>
            <a:xfrm>
              <a:off x="1644217" y="1117917"/>
              <a:ext cx="361556" cy="4982775"/>
              <a:chOff x="2893701" y="4625501"/>
              <a:chExt cx="361556" cy="4982775"/>
            </a:xfrm>
          </p:grpSpPr>
          <p:grpSp>
            <p:nvGrpSpPr>
              <p:cNvPr id="1676" name="Gruppe 1675">
                <a:extLst>
                  <a:ext uri="{FF2B5EF4-FFF2-40B4-BE49-F238E27FC236}">
                    <a16:creationId xmlns:a16="http://schemas.microsoft.com/office/drawing/2014/main" id="{198D11FC-36A3-8D86-75EA-A135540B3305}"/>
                  </a:ext>
                </a:extLst>
              </p:cNvPr>
              <p:cNvGrpSpPr/>
              <p:nvPr/>
            </p:nvGrpSpPr>
            <p:grpSpPr>
              <a:xfrm>
                <a:off x="2893701" y="4625501"/>
                <a:ext cx="361556" cy="4982775"/>
                <a:chOff x="3477366" y="5211278"/>
                <a:chExt cx="361556" cy="4982775"/>
              </a:xfrm>
            </p:grpSpPr>
            <p:sp>
              <p:nvSpPr>
                <p:cNvPr id="1678" name="Tekstfelt 1677">
                  <a:extLst>
                    <a:ext uri="{FF2B5EF4-FFF2-40B4-BE49-F238E27FC236}">
                      <a16:creationId xmlns:a16="http://schemas.microsoft.com/office/drawing/2014/main" id="{DF803D04-241F-BAC6-27CC-50B7B2B6B108}"/>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79" name="Tekstfelt 1678">
                  <a:extLst>
                    <a:ext uri="{FF2B5EF4-FFF2-40B4-BE49-F238E27FC236}">
                      <a16:creationId xmlns:a16="http://schemas.microsoft.com/office/drawing/2014/main" id="{DED605CA-6C59-D816-240A-00B42A0E59C0}"/>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80" name="Tekstfelt 1679">
                  <a:extLst>
                    <a:ext uri="{FF2B5EF4-FFF2-40B4-BE49-F238E27FC236}">
                      <a16:creationId xmlns:a16="http://schemas.microsoft.com/office/drawing/2014/main" id="{60BA4B82-8744-A205-BBA7-A7AC6F911B06}"/>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81" name="Tekstfelt 1680">
                  <a:extLst>
                    <a:ext uri="{FF2B5EF4-FFF2-40B4-BE49-F238E27FC236}">
                      <a16:creationId xmlns:a16="http://schemas.microsoft.com/office/drawing/2014/main" id="{C99566E9-F57D-AC6C-37CD-BE40AAD26228}"/>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82" name="Tekstfelt 1681">
                  <a:extLst>
                    <a:ext uri="{FF2B5EF4-FFF2-40B4-BE49-F238E27FC236}">
                      <a16:creationId xmlns:a16="http://schemas.microsoft.com/office/drawing/2014/main" id="{DE21A048-F4ED-F2E0-C2B1-A5DA740B7D4B}"/>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83" name="Tekstfelt 1682">
                  <a:extLst>
                    <a:ext uri="{FF2B5EF4-FFF2-40B4-BE49-F238E27FC236}">
                      <a16:creationId xmlns:a16="http://schemas.microsoft.com/office/drawing/2014/main" id="{6DDF9222-CBF8-5EF7-A896-15F07E22AF54}"/>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84" name="Tekstfelt 1683">
                  <a:extLst>
                    <a:ext uri="{FF2B5EF4-FFF2-40B4-BE49-F238E27FC236}">
                      <a16:creationId xmlns:a16="http://schemas.microsoft.com/office/drawing/2014/main" id="{3265111D-BC2C-F06A-7E4D-54A668B4200E}"/>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85" name="Tekstfelt 1684">
                  <a:extLst>
                    <a:ext uri="{FF2B5EF4-FFF2-40B4-BE49-F238E27FC236}">
                      <a16:creationId xmlns:a16="http://schemas.microsoft.com/office/drawing/2014/main" id="{9F12FEBD-BBD7-4C1F-835E-08C4FB4B681C}"/>
                    </a:ext>
                  </a:extLst>
                </p:cNvPr>
                <p:cNvSpPr txBox="1"/>
                <p:nvPr/>
              </p:nvSpPr>
              <p:spPr>
                <a:xfrm>
                  <a:off x="3487886" y="9978609"/>
                  <a:ext cx="348172" cy="215444"/>
                </a:xfrm>
                <a:prstGeom prst="rect">
                  <a:avLst/>
                </a:prstGeom>
                <a:noFill/>
              </p:spPr>
              <p:txBody>
                <a:bodyPr wrap="none" rtlCol="0">
                  <a:spAutoFit/>
                </a:bodyPr>
                <a:lstStyle/>
                <a:p>
                  <a:r>
                    <a:rPr lang="da-DK" sz="800" dirty="0">
                      <a:solidFill>
                        <a:schemeClr val="bg1"/>
                      </a:solidFill>
                    </a:rPr>
                    <a:t>208</a:t>
                  </a:r>
                </a:p>
              </p:txBody>
            </p:sp>
            <p:sp>
              <p:nvSpPr>
                <p:cNvPr id="1686" name="Tekstfelt 1685">
                  <a:extLst>
                    <a:ext uri="{FF2B5EF4-FFF2-40B4-BE49-F238E27FC236}">
                      <a16:creationId xmlns:a16="http://schemas.microsoft.com/office/drawing/2014/main" id="{60452734-B06C-79D6-435A-DE4C1F0895BD}"/>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687" name="Tekstfelt 1686">
                  <a:extLst>
                    <a:ext uri="{FF2B5EF4-FFF2-40B4-BE49-F238E27FC236}">
                      <a16:creationId xmlns:a16="http://schemas.microsoft.com/office/drawing/2014/main" id="{91EB980A-71AC-1655-9F1E-35C710890B71}"/>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688" name="Tekstfelt 1687">
                  <a:extLst>
                    <a:ext uri="{FF2B5EF4-FFF2-40B4-BE49-F238E27FC236}">
                      <a16:creationId xmlns:a16="http://schemas.microsoft.com/office/drawing/2014/main" id="{C332CC21-EF1D-B8D2-CBC9-4751D9AA3118}"/>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77" name="Tekstfelt 1676">
                <a:extLst>
                  <a:ext uri="{FF2B5EF4-FFF2-40B4-BE49-F238E27FC236}">
                    <a16:creationId xmlns:a16="http://schemas.microsoft.com/office/drawing/2014/main" id="{7FEF61D8-6981-D298-BF65-F21332BE3792}"/>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0" name="Gruppe 1649">
              <a:extLst>
                <a:ext uri="{FF2B5EF4-FFF2-40B4-BE49-F238E27FC236}">
                  <a16:creationId xmlns:a16="http://schemas.microsoft.com/office/drawing/2014/main" id="{DDB4ECB6-79F9-8259-2EEE-EF44E216577F}"/>
                </a:ext>
              </a:extLst>
            </p:cNvPr>
            <p:cNvGrpSpPr/>
            <p:nvPr/>
          </p:nvGrpSpPr>
          <p:grpSpPr>
            <a:xfrm>
              <a:off x="1201388" y="1555543"/>
              <a:ext cx="366404" cy="4546655"/>
              <a:chOff x="2895768" y="5488157"/>
              <a:chExt cx="366404" cy="4546655"/>
            </a:xfrm>
          </p:grpSpPr>
          <p:grpSp>
            <p:nvGrpSpPr>
              <p:cNvPr id="1664" name="Gruppe 1663">
                <a:extLst>
                  <a:ext uri="{FF2B5EF4-FFF2-40B4-BE49-F238E27FC236}">
                    <a16:creationId xmlns:a16="http://schemas.microsoft.com/office/drawing/2014/main" id="{E26508B1-BB45-781E-B3A2-080AB70EF76C}"/>
                  </a:ext>
                </a:extLst>
              </p:cNvPr>
              <p:cNvGrpSpPr/>
              <p:nvPr/>
            </p:nvGrpSpPr>
            <p:grpSpPr>
              <a:xfrm>
                <a:off x="2895768" y="5488157"/>
                <a:ext cx="366404" cy="4546655"/>
                <a:chOff x="3479433" y="6073934"/>
                <a:chExt cx="366404" cy="4546655"/>
              </a:xfrm>
            </p:grpSpPr>
            <p:sp>
              <p:nvSpPr>
                <p:cNvPr id="1666" name="Tekstfelt 1665">
                  <a:extLst>
                    <a:ext uri="{FF2B5EF4-FFF2-40B4-BE49-F238E27FC236}">
                      <a16:creationId xmlns:a16="http://schemas.microsoft.com/office/drawing/2014/main" id="{1AB73EF3-C47D-AF1B-5C17-D5526F8C87E2}"/>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67" name="Tekstfelt 1666">
                  <a:extLst>
                    <a:ext uri="{FF2B5EF4-FFF2-40B4-BE49-F238E27FC236}">
                      <a16:creationId xmlns:a16="http://schemas.microsoft.com/office/drawing/2014/main" id="{7F174642-7F41-7668-D0BD-EA45F52C2678}"/>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68" name="Tekstfelt 1667">
                  <a:extLst>
                    <a:ext uri="{FF2B5EF4-FFF2-40B4-BE49-F238E27FC236}">
                      <a16:creationId xmlns:a16="http://schemas.microsoft.com/office/drawing/2014/main" id="{76E01EA7-D930-62B7-5B26-0C700E023EB7}"/>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69" name="Tekstfelt 1668">
                  <a:extLst>
                    <a:ext uri="{FF2B5EF4-FFF2-40B4-BE49-F238E27FC236}">
                      <a16:creationId xmlns:a16="http://schemas.microsoft.com/office/drawing/2014/main" id="{323D5FAF-98FE-45C7-285C-92D878EEAA8A}"/>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70" name="Tekstfelt 1669">
                  <a:extLst>
                    <a:ext uri="{FF2B5EF4-FFF2-40B4-BE49-F238E27FC236}">
                      <a16:creationId xmlns:a16="http://schemas.microsoft.com/office/drawing/2014/main" id="{93CA849A-2E75-466B-1996-3210453BEA39}"/>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71" name="Tekstfelt 1670">
                  <a:extLst>
                    <a:ext uri="{FF2B5EF4-FFF2-40B4-BE49-F238E27FC236}">
                      <a16:creationId xmlns:a16="http://schemas.microsoft.com/office/drawing/2014/main" id="{EDD5E9AF-F45C-3BA7-6561-FE7B1241A2F1}"/>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72" name="Tekstfelt 1671">
                  <a:extLst>
                    <a:ext uri="{FF2B5EF4-FFF2-40B4-BE49-F238E27FC236}">
                      <a16:creationId xmlns:a16="http://schemas.microsoft.com/office/drawing/2014/main" id="{C38371FE-A02C-4ECA-7DA5-D1EE089A5271}"/>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73" name="Tekstfelt 1672">
                  <a:extLst>
                    <a:ext uri="{FF2B5EF4-FFF2-40B4-BE49-F238E27FC236}">
                      <a16:creationId xmlns:a16="http://schemas.microsoft.com/office/drawing/2014/main" id="{1E6B1DBA-8AB5-9ADA-4BA8-10FEE3436122}"/>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74" name="Tekstfelt 1673">
                  <a:extLst>
                    <a:ext uri="{FF2B5EF4-FFF2-40B4-BE49-F238E27FC236}">
                      <a16:creationId xmlns:a16="http://schemas.microsoft.com/office/drawing/2014/main" id="{A3376525-A916-A393-81FB-8B090079FA90}"/>
                    </a:ext>
                  </a:extLst>
                </p:cNvPr>
                <p:cNvSpPr txBox="1"/>
                <p:nvPr/>
              </p:nvSpPr>
              <p:spPr>
                <a:xfrm>
                  <a:off x="3497665" y="10405145"/>
                  <a:ext cx="348172" cy="215444"/>
                </a:xfrm>
                <a:prstGeom prst="rect">
                  <a:avLst/>
                </a:prstGeom>
                <a:noFill/>
              </p:spPr>
              <p:txBody>
                <a:bodyPr wrap="none" rtlCol="0">
                  <a:spAutoFit/>
                </a:bodyPr>
                <a:lstStyle/>
                <a:p>
                  <a:r>
                    <a:rPr lang="da-DK" sz="800" dirty="0">
                      <a:solidFill>
                        <a:schemeClr val="bg1"/>
                      </a:solidFill>
                    </a:rPr>
                    <a:t>207</a:t>
                  </a:r>
                </a:p>
              </p:txBody>
            </p:sp>
            <p:sp>
              <p:nvSpPr>
                <p:cNvPr id="1675" name="Tekstfelt 1674">
                  <a:extLst>
                    <a:ext uri="{FF2B5EF4-FFF2-40B4-BE49-F238E27FC236}">
                      <a16:creationId xmlns:a16="http://schemas.microsoft.com/office/drawing/2014/main" id="{8CC2BD91-5384-2525-2509-79880F6597CB}"/>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65" name="Tekstfelt 1664">
                <a:extLst>
                  <a:ext uri="{FF2B5EF4-FFF2-40B4-BE49-F238E27FC236}">
                    <a16:creationId xmlns:a16="http://schemas.microsoft.com/office/drawing/2014/main" id="{11A00A3D-C603-F622-3EF7-B5073E1E3B3F}"/>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1" name="Gruppe 1650">
              <a:extLst>
                <a:ext uri="{FF2B5EF4-FFF2-40B4-BE49-F238E27FC236}">
                  <a16:creationId xmlns:a16="http://schemas.microsoft.com/office/drawing/2014/main" id="{FCDC8E0E-D9A1-47A8-7E4C-B2D92074EB26}"/>
                </a:ext>
              </a:extLst>
            </p:cNvPr>
            <p:cNvGrpSpPr/>
            <p:nvPr/>
          </p:nvGrpSpPr>
          <p:grpSpPr>
            <a:xfrm>
              <a:off x="766885" y="1559382"/>
              <a:ext cx="367013" cy="4544118"/>
              <a:chOff x="2895768" y="5926611"/>
              <a:chExt cx="367013" cy="4544118"/>
            </a:xfrm>
          </p:grpSpPr>
          <p:grpSp>
            <p:nvGrpSpPr>
              <p:cNvPr id="1652" name="Gruppe 1651">
                <a:extLst>
                  <a:ext uri="{FF2B5EF4-FFF2-40B4-BE49-F238E27FC236}">
                    <a16:creationId xmlns:a16="http://schemas.microsoft.com/office/drawing/2014/main" id="{19A1B62A-F3FF-F562-9FA8-F34262650040}"/>
                  </a:ext>
                </a:extLst>
              </p:cNvPr>
              <p:cNvGrpSpPr/>
              <p:nvPr/>
            </p:nvGrpSpPr>
            <p:grpSpPr>
              <a:xfrm>
                <a:off x="2895768" y="6360069"/>
                <a:ext cx="367013" cy="4110660"/>
                <a:chOff x="3479433" y="6945846"/>
                <a:chExt cx="367013" cy="4110660"/>
              </a:xfrm>
            </p:grpSpPr>
            <p:sp>
              <p:nvSpPr>
                <p:cNvPr id="1654" name="Tekstfelt 1653">
                  <a:extLst>
                    <a:ext uri="{FF2B5EF4-FFF2-40B4-BE49-F238E27FC236}">
                      <a16:creationId xmlns:a16="http://schemas.microsoft.com/office/drawing/2014/main" id="{848E6E32-E608-053D-69F7-2984874CA4EA}"/>
                    </a:ext>
                  </a:extLst>
                </p:cNvPr>
                <p:cNvSpPr txBox="1"/>
                <p:nvPr/>
              </p:nvSpPr>
              <p:spPr>
                <a:xfrm>
                  <a:off x="3498274" y="10841062"/>
                  <a:ext cx="348172" cy="215444"/>
                </a:xfrm>
                <a:prstGeom prst="rect">
                  <a:avLst/>
                </a:prstGeom>
                <a:noFill/>
              </p:spPr>
              <p:txBody>
                <a:bodyPr wrap="none" rtlCol="0">
                  <a:spAutoFit/>
                </a:bodyPr>
                <a:lstStyle/>
                <a:p>
                  <a:r>
                    <a:rPr lang="da-DK" sz="800" dirty="0">
                      <a:solidFill>
                        <a:schemeClr val="bg1"/>
                      </a:solidFill>
                    </a:rPr>
                    <a:t>206</a:t>
                  </a:r>
                </a:p>
              </p:txBody>
            </p:sp>
            <p:sp>
              <p:nvSpPr>
                <p:cNvPr id="1655" name="Tekstfelt 1654">
                  <a:extLst>
                    <a:ext uri="{FF2B5EF4-FFF2-40B4-BE49-F238E27FC236}">
                      <a16:creationId xmlns:a16="http://schemas.microsoft.com/office/drawing/2014/main" id="{E7BA4EBA-1455-5756-6C6A-67732CB65DB5}"/>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56" name="Tekstfelt 1655">
                  <a:extLst>
                    <a:ext uri="{FF2B5EF4-FFF2-40B4-BE49-F238E27FC236}">
                      <a16:creationId xmlns:a16="http://schemas.microsoft.com/office/drawing/2014/main" id="{DFB3F2A1-A203-E378-4C5D-11F802E074E7}"/>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57" name="Tekstfelt 1656">
                  <a:extLst>
                    <a:ext uri="{FF2B5EF4-FFF2-40B4-BE49-F238E27FC236}">
                      <a16:creationId xmlns:a16="http://schemas.microsoft.com/office/drawing/2014/main" id="{08F3CE10-CAC3-7E21-6180-4059F4E370EF}"/>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58" name="Tekstfelt 1657">
                  <a:extLst>
                    <a:ext uri="{FF2B5EF4-FFF2-40B4-BE49-F238E27FC236}">
                      <a16:creationId xmlns:a16="http://schemas.microsoft.com/office/drawing/2014/main" id="{EF2B3D46-54E8-FFCD-6E7A-B2C915F630FA}"/>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59" name="Tekstfelt 1658">
                  <a:extLst>
                    <a:ext uri="{FF2B5EF4-FFF2-40B4-BE49-F238E27FC236}">
                      <a16:creationId xmlns:a16="http://schemas.microsoft.com/office/drawing/2014/main" id="{3999C184-BB7E-45D7-E53E-1177F5244F78}"/>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60" name="Tekstfelt 1659">
                  <a:extLst>
                    <a:ext uri="{FF2B5EF4-FFF2-40B4-BE49-F238E27FC236}">
                      <a16:creationId xmlns:a16="http://schemas.microsoft.com/office/drawing/2014/main" id="{D8FEF01D-672D-B461-F581-71A8DC7BF92E}"/>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61" name="Tekstfelt 1660">
                  <a:extLst>
                    <a:ext uri="{FF2B5EF4-FFF2-40B4-BE49-F238E27FC236}">
                      <a16:creationId xmlns:a16="http://schemas.microsoft.com/office/drawing/2014/main" id="{8BDC7773-CDB7-2FBE-105B-DBC90D55CD59}"/>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62" name="Tekstfelt 1661">
                  <a:extLst>
                    <a:ext uri="{FF2B5EF4-FFF2-40B4-BE49-F238E27FC236}">
                      <a16:creationId xmlns:a16="http://schemas.microsoft.com/office/drawing/2014/main" id="{7DDBB79C-A18B-97CD-8692-CE7AA1A73E51}"/>
                    </a:ext>
                  </a:extLst>
                </p:cNvPr>
                <p:cNvSpPr txBox="1"/>
                <p:nvPr/>
              </p:nvSpPr>
              <p:spPr>
                <a:xfrm>
                  <a:off x="3497665" y="10405145"/>
                  <a:ext cx="348172" cy="215444"/>
                </a:xfrm>
                <a:prstGeom prst="rect">
                  <a:avLst/>
                </a:prstGeom>
                <a:noFill/>
              </p:spPr>
              <p:txBody>
                <a:bodyPr wrap="none" rtlCol="0">
                  <a:spAutoFit/>
                </a:bodyPr>
                <a:lstStyle/>
                <a:p>
                  <a:r>
                    <a:rPr lang="da-DK" sz="800" dirty="0"/>
                    <a:t>207</a:t>
                  </a:r>
                </a:p>
              </p:txBody>
            </p:sp>
            <p:sp>
              <p:nvSpPr>
                <p:cNvPr id="1663" name="Tekstfelt 1662">
                  <a:extLst>
                    <a:ext uri="{FF2B5EF4-FFF2-40B4-BE49-F238E27FC236}">
                      <a16:creationId xmlns:a16="http://schemas.microsoft.com/office/drawing/2014/main" id="{4EC231DE-5A70-26FD-483A-73E936A8D178}"/>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53" name="Tekstfelt 1652">
                <a:extLst>
                  <a:ext uri="{FF2B5EF4-FFF2-40B4-BE49-F238E27FC236}">
                    <a16:creationId xmlns:a16="http://schemas.microsoft.com/office/drawing/2014/main" id="{1C289E39-65B8-13E9-2DB7-327F265936CE}"/>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sp>
        <p:nvSpPr>
          <p:cNvPr id="2" name="Titel 1">
            <a:extLst>
              <a:ext uri="{FF2B5EF4-FFF2-40B4-BE49-F238E27FC236}">
                <a16:creationId xmlns:a16="http://schemas.microsoft.com/office/drawing/2014/main" id="{518BC135-885E-68F9-E4C4-9F1B540704B8}"/>
              </a:ext>
            </a:extLst>
          </p:cNvPr>
          <p:cNvSpPr>
            <a:spLocks noGrp="1"/>
          </p:cNvSpPr>
          <p:nvPr>
            <p:ph type="title"/>
          </p:nvPr>
        </p:nvSpPr>
        <p:spPr>
          <a:xfrm>
            <a:off x="388938" y="47626"/>
            <a:ext cx="8543925" cy="1325563"/>
          </a:xfrm>
        </p:spPr>
        <p:txBody>
          <a:bodyPr/>
          <a:lstStyle/>
          <a:p>
            <a:r>
              <a:rPr lang="da-DK" dirty="0">
                <a:solidFill>
                  <a:schemeClr val="bg1"/>
                </a:solidFill>
                <a:latin typeface="Herculanum" panose="02000505000000020004" pitchFamily="2" charset="77"/>
              </a:rPr>
              <a:t>Neptunium – 226 </a:t>
            </a:r>
          </a:p>
        </p:txBody>
      </p:sp>
      <p:grpSp>
        <p:nvGrpSpPr>
          <p:cNvPr id="652" name="Gruppe 651">
            <a:extLst>
              <a:ext uri="{FF2B5EF4-FFF2-40B4-BE49-F238E27FC236}">
                <a16:creationId xmlns:a16="http://schemas.microsoft.com/office/drawing/2014/main" id="{C9F8B55D-234B-96E7-E431-C58ACD852D11}"/>
              </a:ext>
            </a:extLst>
          </p:cNvPr>
          <p:cNvGrpSpPr/>
          <p:nvPr/>
        </p:nvGrpSpPr>
        <p:grpSpPr>
          <a:xfrm>
            <a:off x="5574580" y="49352"/>
            <a:ext cx="4062219" cy="4094094"/>
            <a:chOff x="5574580" y="49352"/>
            <a:chExt cx="4062219" cy="4094094"/>
          </a:xfrm>
        </p:grpSpPr>
        <p:grpSp>
          <p:nvGrpSpPr>
            <p:cNvPr id="653" name="Gruppe 652">
              <a:extLst>
                <a:ext uri="{FF2B5EF4-FFF2-40B4-BE49-F238E27FC236}">
                  <a16:creationId xmlns:a16="http://schemas.microsoft.com/office/drawing/2014/main" id="{07D8E6CF-6BCF-8DA1-0EAF-8EC10B052E52}"/>
                </a:ext>
              </a:extLst>
            </p:cNvPr>
            <p:cNvGrpSpPr/>
            <p:nvPr/>
          </p:nvGrpSpPr>
          <p:grpSpPr>
            <a:xfrm>
              <a:off x="6353607" y="389651"/>
              <a:ext cx="3283192" cy="3753795"/>
              <a:chOff x="7260331" y="0"/>
              <a:chExt cx="2578569" cy="3626260"/>
            </a:xfrm>
          </p:grpSpPr>
          <p:pic>
            <p:nvPicPr>
              <p:cNvPr id="1573" name="Billede 1572">
                <a:extLst>
                  <a:ext uri="{FF2B5EF4-FFF2-40B4-BE49-F238E27FC236}">
                    <a16:creationId xmlns:a16="http://schemas.microsoft.com/office/drawing/2014/main" id="{52A2F906-B79C-0887-F0A1-69B600E626B6}"/>
                  </a:ext>
                </a:extLst>
              </p:cNvPr>
              <p:cNvPicPr>
                <a:picLocks noChangeAspect="1"/>
              </p:cNvPicPr>
              <p:nvPr/>
            </p:nvPicPr>
            <p:blipFill>
              <a:blip r:embed="rId5"/>
              <a:srcRect l="12802" t="15642" r="10372" b="21670"/>
              <a:stretch/>
            </p:blipFill>
            <p:spPr>
              <a:xfrm rot="5400000">
                <a:off x="6932214" y="707664"/>
                <a:ext cx="3136609" cy="2306064"/>
              </a:xfrm>
              <a:prstGeom prst="rect">
                <a:avLst/>
              </a:prstGeom>
            </p:spPr>
          </p:pic>
          <p:pic>
            <p:nvPicPr>
              <p:cNvPr id="1574" name="Billede 1573" descr="Et billede, der indeholder skærmbillede, Tablet, smartphone&#10;&#10;Automatisk genereret beskrivelse">
                <a:extLst>
                  <a:ext uri="{FF2B5EF4-FFF2-40B4-BE49-F238E27FC236}">
                    <a16:creationId xmlns:a16="http://schemas.microsoft.com/office/drawing/2014/main" id="{D290A8D1-AF7B-87F0-2DE8-2654EFD95272}"/>
                  </a:ext>
                </a:extLst>
              </p:cNvPr>
              <p:cNvPicPr>
                <a:picLocks noChangeAspect="1"/>
              </p:cNvPicPr>
              <p:nvPr/>
            </p:nvPicPr>
            <p:blipFill>
              <a:blip r:embed="rId6"/>
              <a:stretch>
                <a:fillRect/>
              </a:stretch>
            </p:blipFill>
            <p:spPr>
              <a:xfrm>
                <a:off x="7260331" y="0"/>
                <a:ext cx="2578569" cy="3626260"/>
              </a:xfrm>
              <a:prstGeom prst="rect">
                <a:avLst/>
              </a:prstGeom>
            </p:spPr>
          </p:pic>
        </p:grpSp>
        <p:pic>
          <p:nvPicPr>
            <p:cNvPr id="654" name="Picture 2" descr="Fyldstof, Pen, Fyldepen, Kontor, Skrive">
              <a:extLst>
                <a:ext uri="{FF2B5EF4-FFF2-40B4-BE49-F238E27FC236}">
                  <a16:creationId xmlns:a16="http://schemas.microsoft.com/office/drawing/2014/main" id="{0F2DD0B7-12E7-47F2-CCE2-D7C1FA2ADCDE}"/>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3046573">
              <a:off x="5335761" y="288171"/>
              <a:ext cx="1536321" cy="1058683"/>
            </a:xfrm>
            <a:prstGeom prst="rect">
              <a:avLst/>
            </a:prstGeom>
            <a:noFill/>
            <a:extLst>
              <a:ext uri="{909E8E84-426E-40DD-AFC4-6F175D3DCCD1}">
                <a14:hiddenFill xmlns:a14="http://schemas.microsoft.com/office/drawing/2010/main">
                  <a:solidFill>
                    <a:srgbClr val="FFFFFF"/>
                  </a:solidFill>
                </a14:hiddenFill>
              </a:ext>
            </a:extLst>
          </p:spPr>
        </p:pic>
        <p:grpSp>
          <p:nvGrpSpPr>
            <p:cNvPr id="656" name="Gruppe 655">
              <a:extLst>
                <a:ext uri="{FF2B5EF4-FFF2-40B4-BE49-F238E27FC236}">
                  <a16:creationId xmlns:a16="http://schemas.microsoft.com/office/drawing/2014/main" id="{CD46C268-37D5-F663-E5A9-7DA95A681C83}"/>
                </a:ext>
              </a:extLst>
            </p:cNvPr>
            <p:cNvGrpSpPr/>
            <p:nvPr/>
          </p:nvGrpSpPr>
          <p:grpSpPr>
            <a:xfrm>
              <a:off x="6573448" y="1108818"/>
              <a:ext cx="1013214" cy="525993"/>
              <a:chOff x="6615388" y="901686"/>
              <a:chExt cx="1013214" cy="525993"/>
            </a:xfrm>
          </p:grpSpPr>
          <p:grpSp>
            <p:nvGrpSpPr>
              <p:cNvPr id="1558" name="Gruppe 1557">
                <a:extLst>
                  <a:ext uri="{FF2B5EF4-FFF2-40B4-BE49-F238E27FC236}">
                    <a16:creationId xmlns:a16="http://schemas.microsoft.com/office/drawing/2014/main" id="{E8BC257F-7454-5555-272D-E16303CB84EF}"/>
                  </a:ext>
                </a:extLst>
              </p:cNvPr>
              <p:cNvGrpSpPr/>
              <p:nvPr/>
            </p:nvGrpSpPr>
            <p:grpSpPr>
              <a:xfrm>
                <a:off x="6615388" y="901686"/>
                <a:ext cx="1013214" cy="525993"/>
                <a:chOff x="5932613" y="2076403"/>
                <a:chExt cx="736683" cy="382432"/>
              </a:xfrm>
            </p:grpSpPr>
            <p:sp>
              <p:nvSpPr>
                <p:cNvPr id="1570" name="Tekstfelt 1569">
                  <a:extLst>
                    <a:ext uri="{FF2B5EF4-FFF2-40B4-BE49-F238E27FC236}">
                      <a16:creationId xmlns:a16="http://schemas.microsoft.com/office/drawing/2014/main" id="{D4D38502-34F3-03C0-2822-FB60A129A78C}"/>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93</a:t>
                  </a:r>
                </a:p>
              </p:txBody>
            </p:sp>
            <p:sp>
              <p:nvSpPr>
                <p:cNvPr id="1571" name="Tekstfelt 1570">
                  <a:extLst>
                    <a:ext uri="{FF2B5EF4-FFF2-40B4-BE49-F238E27FC236}">
                      <a16:creationId xmlns:a16="http://schemas.microsoft.com/office/drawing/2014/main" id="{B4DEE2FD-0A77-9C02-C1E0-F3D62A1BC663}"/>
                    </a:ext>
                  </a:extLst>
                </p:cNvPr>
                <p:cNvSpPr txBox="1"/>
                <p:nvPr/>
              </p:nvSpPr>
              <p:spPr>
                <a:xfrm>
                  <a:off x="6136856" y="2117747"/>
                  <a:ext cx="532440" cy="335661"/>
                </a:xfrm>
                <a:prstGeom prst="rect">
                  <a:avLst/>
                </a:prstGeom>
                <a:noFill/>
                <a:scene3d>
                  <a:camera prst="orthographicFront"/>
                  <a:lightRig rig="threePt" dir="t"/>
                </a:scene3d>
                <a:sp3d>
                  <a:bevelT h="38100"/>
                </a:sp3d>
              </p:spPr>
              <p:txBody>
                <a:bodyPr wrap="square" rtlCol="0">
                  <a:spAutoFit/>
                </a:bodyPr>
                <a:lstStyle/>
                <a:p>
                  <a:r>
                    <a:rPr lang="da-DK" sz="2400" dirty="0" err="1"/>
                    <a:t>Np</a:t>
                  </a:r>
                  <a:endParaRPr lang="da-DK" sz="2400" dirty="0"/>
                </a:p>
              </p:txBody>
            </p:sp>
            <p:sp>
              <p:nvSpPr>
                <p:cNvPr id="1572" name="Tekstfelt 1571">
                  <a:extLst>
                    <a:ext uri="{FF2B5EF4-FFF2-40B4-BE49-F238E27FC236}">
                      <a16:creationId xmlns:a16="http://schemas.microsoft.com/office/drawing/2014/main" id="{6DE85DB3-BF7F-2C00-9200-D0791F0ABC7C}"/>
                    </a:ext>
                  </a:extLst>
                </p:cNvPr>
                <p:cNvSpPr txBox="1"/>
                <p:nvPr/>
              </p:nvSpPr>
              <p:spPr>
                <a:xfrm>
                  <a:off x="5932613" y="2076403"/>
                  <a:ext cx="353220" cy="223776"/>
                </a:xfrm>
                <a:prstGeom prst="rect">
                  <a:avLst/>
                </a:prstGeom>
                <a:noFill/>
              </p:spPr>
              <p:txBody>
                <a:bodyPr wrap="square" rtlCol="0">
                  <a:spAutoFit/>
                </a:bodyPr>
                <a:lstStyle/>
                <a:p>
                  <a:r>
                    <a:rPr lang="da-DK" sz="1400" dirty="0"/>
                    <a:t>226</a:t>
                  </a:r>
                </a:p>
              </p:txBody>
            </p:sp>
          </p:grpSp>
          <p:cxnSp>
            <p:nvCxnSpPr>
              <p:cNvPr id="1559" name="Lige pilforbindelse 1558">
                <a:extLst>
                  <a:ext uri="{FF2B5EF4-FFF2-40B4-BE49-F238E27FC236}">
                    <a16:creationId xmlns:a16="http://schemas.microsoft.com/office/drawing/2014/main" id="{56EA5F4E-1B19-9573-D62D-F1E287CBC4C4}"/>
                  </a:ext>
                </a:extLst>
              </p:cNvPr>
              <p:cNvCxnSpPr/>
              <p:nvPr/>
            </p:nvCxnSpPr>
            <p:spPr>
              <a:xfrm>
                <a:off x="7375331" y="1180715"/>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grpSp>
      <p:grpSp>
        <p:nvGrpSpPr>
          <p:cNvPr id="2583" name="Gruppe 2582">
            <a:extLst>
              <a:ext uri="{FF2B5EF4-FFF2-40B4-BE49-F238E27FC236}">
                <a16:creationId xmlns:a16="http://schemas.microsoft.com/office/drawing/2014/main" id="{B30DE657-0B4A-D269-3836-D9741C7BCEC3}"/>
              </a:ext>
            </a:extLst>
          </p:cNvPr>
          <p:cNvGrpSpPr/>
          <p:nvPr/>
        </p:nvGrpSpPr>
        <p:grpSpPr>
          <a:xfrm>
            <a:off x="6225615" y="4661475"/>
            <a:ext cx="667465" cy="566405"/>
            <a:chOff x="5685555" y="3711707"/>
            <a:chExt cx="667465" cy="566405"/>
          </a:xfrm>
        </p:grpSpPr>
        <p:sp>
          <p:nvSpPr>
            <p:cNvPr id="2608" name="Rektangel 2607">
              <a:hlinkClick r:id="rId8" action="ppaction://hlinksldjump"/>
              <a:extLst>
                <a:ext uri="{FF2B5EF4-FFF2-40B4-BE49-F238E27FC236}">
                  <a16:creationId xmlns:a16="http://schemas.microsoft.com/office/drawing/2014/main" id="{F0BEE23E-1F07-6D7F-5B09-8B672D531B91}"/>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09" name="Tekstfelt 2608">
              <a:hlinkClick r:id="rId8" action="ppaction://hlinksldjump"/>
              <a:extLst>
                <a:ext uri="{FF2B5EF4-FFF2-40B4-BE49-F238E27FC236}">
                  <a16:creationId xmlns:a16="http://schemas.microsoft.com/office/drawing/2014/main" id="{C2B08F44-3EC4-F7EA-2BDF-F75075ED44E8}"/>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92</a:t>
              </a:r>
            </a:p>
          </p:txBody>
        </p:sp>
        <p:sp>
          <p:nvSpPr>
            <p:cNvPr id="2610" name="Tekstfelt 2609">
              <a:hlinkClick r:id="rId8" action="ppaction://hlinksldjump"/>
              <a:extLst>
                <a:ext uri="{FF2B5EF4-FFF2-40B4-BE49-F238E27FC236}">
                  <a16:creationId xmlns:a16="http://schemas.microsoft.com/office/drawing/2014/main" id="{82D85323-BF6A-7F9C-459F-F5D088774AC7}"/>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U</a:t>
              </a:r>
            </a:p>
          </p:txBody>
        </p:sp>
        <p:sp>
          <p:nvSpPr>
            <p:cNvPr id="2611" name="Tekstfelt 2610">
              <a:hlinkClick r:id="rId8" action="ppaction://hlinksldjump"/>
              <a:extLst>
                <a:ext uri="{FF2B5EF4-FFF2-40B4-BE49-F238E27FC236}">
                  <a16:creationId xmlns:a16="http://schemas.microsoft.com/office/drawing/2014/main" id="{9EC8EDA4-8CFA-DFB5-C1AF-EF4B2B1E90FE}"/>
                </a:ext>
              </a:extLst>
            </p:cNvPr>
            <p:cNvSpPr txBox="1"/>
            <p:nvPr/>
          </p:nvSpPr>
          <p:spPr>
            <a:xfrm>
              <a:off x="5804098" y="3711707"/>
              <a:ext cx="399468" cy="215444"/>
            </a:xfrm>
            <a:prstGeom prst="rect">
              <a:avLst/>
            </a:prstGeom>
            <a:noFill/>
            <a:scene3d>
              <a:camera prst="orthographicFront"/>
              <a:lightRig rig="threePt" dir="t"/>
            </a:scene3d>
            <a:sp3d>
              <a:bevelT h="38100"/>
            </a:sp3d>
          </p:spPr>
          <p:txBody>
            <a:bodyPr wrap="none" rtlCol="0">
              <a:spAutoFit/>
            </a:bodyPr>
            <a:lstStyle/>
            <a:p>
              <a:r>
                <a:rPr lang="da-DK" sz="800" dirty="0"/>
                <a:t>Uran</a:t>
              </a:r>
            </a:p>
          </p:txBody>
        </p:sp>
        <p:sp>
          <p:nvSpPr>
            <p:cNvPr id="2612" name="Tekstfelt 2611">
              <a:hlinkClick r:id="rId8" action="ppaction://hlinksldjump"/>
              <a:extLst>
                <a:ext uri="{FF2B5EF4-FFF2-40B4-BE49-F238E27FC236}">
                  <a16:creationId xmlns:a16="http://schemas.microsoft.com/office/drawing/2014/main" id="{87D7D13C-96A4-D02F-AEC2-82FE6E32A2FC}"/>
                </a:ext>
              </a:extLst>
            </p:cNvPr>
            <p:cNvSpPr txBox="1"/>
            <p:nvPr/>
          </p:nvSpPr>
          <p:spPr>
            <a:xfrm>
              <a:off x="5685555" y="3844047"/>
              <a:ext cx="391454" cy="246221"/>
            </a:xfrm>
            <a:prstGeom prst="rect">
              <a:avLst/>
            </a:prstGeom>
            <a:noFill/>
          </p:spPr>
          <p:txBody>
            <a:bodyPr wrap="none" rtlCol="0">
              <a:spAutoFit/>
            </a:bodyPr>
            <a:lstStyle/>
            <a:p>
              <a:r>
                <a:rPr lang="da-DK" sz="1000" dirty="0"/>
                <a:t>224</a:t>
              </a:r>
            </a:p>
          </p:txBody>
        </p:sp>
      </p:grpSp>
      <p:grpSp>
        <p:nvGrpSpPr>
          <p:cNvPr id="2622" name="Gruppe 2621">
            <a:extLst>
              <a:ext uri="{FF2B5EF4-FFF2-40B4-BE49-F238E27FC236}">
                <a16:creationId xmlns:a16="http://schemas.microsoft.com/office/drawing/2014/main" id="{F104449A-0DF9-9CE5-D11E-BAAC062D367E}"/>
              </a:ext>
            </a:extLst>
          </p:cNvPr>
          <p:cNvGrpSpPr/>
          <p:nvPr/>
        </p:nvGrpSpPr>
        <p:grpSpPr>
          <a:xfrm>
            <a:off x="6929684" y="4662728"/>
            <a:ext cx="667465" cy="566405"/>
            <a:chOff x="5685555" y="3711707"/>
            <a:chExt cx="667465" cy="566405"/>
          </a:xfrm>
        </p:grpSpPr>
        <p:sp>
          <p:nvSpPr>
            <p:cNvPr id="2623" name="Rektangel 2622">
              <a:hlinkClick r:id="rId8" action="ppaction://hlinksldjump"/>
              <a:extLst>
                <a:ext uri="{FF2B5EF4-FFF2-40B4-BE49-F238E27FC236}">
                  <a16:creationId xmlns:a16="http://schemas.microsoft.com/office/drawing/2014/main" id="{B9C5B8F2-3A0C-066F-51EA-B1749019237E}"/>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24" name="Tekstfelt 2623">
              <a:hlinkClick r:id="rId8" action="ppaction://hlinksldjump"/>
              <a:extLst>
                <a:ext uri="{FF2B5EF4-FFF2-40B4-BE49-F238E27FC236}">
                  <a16:creationId xmlns:a16="http://schemas.microsoft.com/office/drawing/2014/main" id="{FC6B6713-2315-E42B-F99F-49FC3F6C88FB}"/>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90</a:t>
              </a:r>
            </a:p>
          </p:txBody>
        </p:sp>
        <p:sp>
          <p:nvSpPr>
            <p:cNvPr id="2625" name="Tekstfelt 2624">
              <a:hlinkClick r:id="rId8" action="ppaction://hlinksldjump"/>
              <a:extLst>
                <a:ext uri="{FF2B5EF4-FFF2-40B4-BE49-F238E27FC236}">
                  <a16:creationId xmlns:a16="http://schemas.microsoft.com/office/drawing/2014/main" id="{F7F7F29C-DAFC-3D1B-A9D8-1E4069F80033}"/>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Th</a:t>
              </a:r>
              <a:endParaRPr lang="da-DK" sz="1600" dirty="0"/>
            </a:p>
          </p:txBody>
        </p:sp>
        <p:sp>
          <p:nvSpPr>
            <p:cNvPr id="2626" name="Tekstfelt 2625">
              <a:hlinkClick r:id="rId8" action="ppaction://hlinksldjump"/>
              <a:extLst>
                <a:ext uri="{FF2B5EF4-FFF2-40B4-BE49-F238E27FC236}">
                  <a16:creationId xmlns:a16="http://schemas.microsoft.com/office/drawing/2014/main" id="{A681E51A-6FDD-B5A2-D73F-20C99FE33E12}"/>
                </a:ext>
              </a:extLst>
            </p:cNvPr>
            <p:cNvSpPr txBox="1"/>
            <p:nvPr/>
          </p:nvSpPr>
          <p:spPr>
            <a:xfrm>
              <a:off x="5760208" y="3711707"/>
              <a:ext cx="550151" cy="215444"/>
            </a:xfrm>
            <a:prstGeom prst="rect">
              <a:avLst/>
            </a:prstGeom>
            <a:noFill/>
            <a:scene3d>
              <a:camera prst="orthographicFront"/>
              <a:lightRig rig="threePt" dir="t"/>
            </a:scene3d>
            <a:sp3d>
              <a:bevelT h="38100"/>
            </a:sp3d>
          </p:spPr>
          <p:txBody>
            <a:bodyPr wrap="none" rtlCol="0">
              <a:spAutoFit/>
            </a:bodyPr>
            <a:lstStyle/>
            <a:p>
              <a:r>
                <a:rPr lang="da-DK" sz="800" dirty="0"/>
                <a:t>Thorium</a:t>
              </a:r>
            </a:p>
          </p:txBody>
        </p:sp>
        <p:sp>
          <p:nvSpPr>
            <p:cNvPr id="2627" name="Tekstfelt 2626">
              <a:hlinkClick r:id="rId8" action="ppaction://hlinksldjump"/>
              <a:extLst>
                <a:ext uri="{FF2B5EF4-FFF2-40B4-BE49-F238E27FC236}">
                  <a16:creationId xmlns:a16="http://schemas.microsoft.com/office/drawing/2014/main" id="{AC20C4D2-73B0-A416-EFE9-E062A815D370}"/>
                </a:ext>
              </a:extLst>
            </p:cNvPr>
            <p:cNvSpPr txBox="1"/>
            <p:nvPr/>
          </p:nvSpPr>
          <p:spPr>
            <a:xfrm>
              <a:off x="5685555" y="3844047"/>
              <a:ext cx="391454" cy="246221"/>
            </a:xfrm>
            <a:prstGeom prst="rect">
              <a:avLst/>
            </a:prstGeom>
            <a:noFill/>
          </p:spPr>
          <p:txBody>
            <a:bodyPr wrap="none" rtlCol="0">
              <a:spAutoFit/>
            </a:bodyPr>
            <a:lstStyle/>
            <a:p>
              <a:r>
                <a:rPr lang="da-DK" sz="1000" dirty="0"/>
                <a:t>220</a:t>
              </a:r>
            </a:p>
          </p:txBody>
        </p:sp>
      </p:grpSp>
      <p:grpSp>
        <p:nvGrpSpPr>
          <p:cNvPr id="2628" name="Gruppe 2627">
            <a:extLst>
              <a:ext uri="{FF2B5EF4-FFF2-40B4-BE49-F238E27FC236}">
                <a16:creationId xmlns:a16="http://schemas.microsoft.com/office/drawing/2014/main" id="{59FE0745-E91D-7BB4-9794-3F59FF3592DC}"/>
              </a:ext>
            </a:extLst>
          </p:cNvPr>
          <p:cNvGrpSpPr/>
          <p:nvPr/>
        </p:nvGrpSpPr>
        <p:grpSpPr>
          <a:xfrm>
            <a:off x="7640631" y="4663595"/>
            <a:ext cx="692080" cy="566405"/>
            <a:chOff x="5685555" y="3711707"/>
            <a:chExt cx="692080" cy="566405"/>
          </a:xfrm>
        </p:grpSpPr>
        <p:sp>
          <p:nvSpPr>
            <p:cNvPr id="2629" name="Rektangel 2628">
              <a:hlinkClick r:id="rId8" action="ppaction://hlinksldjump"/>
              <a:extLst>
                <a:ext uri="{FF2B5EF4-FFF2-40B4-BE49-F238E27FC236}">
                  <a16:creationId xmlns:a16="http://schemas.microsoft.com/office/drawing/2014/main" id="{EED1FB4B-3CE6-4D67-C370-0C1FD66C7736}"/>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30" name="Tekstfelt 2629">
              <a:hlinkClick r:id="rId8" action="ppaction://hlinksldjump"/>
              <a:extLst>
                <a:ext uri="{FF2B5EF4-FFF2-40B4-BE49-F238E27FC236}">
                  <a16:creationId xmlns:a16="http://schemas.microsoft.com/office/drawing/2014/main" id="{1720A4FB-4536-4006-8712-54BA1F994600}"/>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91</a:t>
              </a:r>
            </a:p>
          </p:txBody>
        </p:sp>
        <p:sp>
          <p:nvSpPr>
            <p:cNvPr id="2631" name="Tekstfelt 2630">
              <a:hlinkClick r:id="rId8" action="ppaction://hlinksldjump"/>
              <a:extLst>
                <a:ext uri="{FF2B5EF4-FFF2-40B4-BE49-F238E27FC236}">
                  <a16:creationId xmlns:a16="http://schemas.microsoft.com/office/drawing/2014/main" id="{1B0C635B-DD11-E6D8-8D91-8B27BC02EB88}"/>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Pa</a:t>
              </a:r>
            </a:p>
          </p:txBody>
        </p:sp>
        <p:sp>
          <p:nvSpPr>
            <p:cNvPr id="2632" name="Tekstfelt 2631">
              <a:hlinkClick r:id="rId8" action="ppaction://hlinksldjump"/>
              <a:extLst>
                <a:ext uri="{FF2B5EF4-FFF2-40B4-BE49-F238E27FC236}">
                  <a16:creationId xmlns:a16="http://schemas.microsoft.com/office/drawing/2014/main" id="{9E410D89-7819-400D-C862-4221B6390246}"/>
                </a:ext>
              </a:extLst>
            </p:cNvPr>
            <p:cNvSpPr txBox="1"/>
            <p:nvPr/>
          </p:nvSpPr>
          <p:spPr>
            <a:xfrm>
              <a:off x="5697641" y="3711707"/>
              <a:ext cx="679994" cy="215444"/>
            </a:xfrm>
            <a:prstGeom prst="rect">
              <a:avLst/>
            </a:prstGeom>
            <a:noFill/>
            <a:scene3d>
              <a:camera prst="orthographicFront"/>
              <a:lightRig rig="threePt" dir="t"/>
            </a:scene3d>
            <a:sp3d>
              <a:bevelT h="38100"/>
            </a:sp3d>
          </p:spPr>
          <p:txBody>
            <a:bodyPr wrap="none" rtlCol="0">
              <a:spAutoFit/>
            </a:bodyPr>
            <a:lstStyle/>
            <a:p>
              <a:r>
                <a:rPr lang="da-DK" sz="800" dirty="0" err="1"/>
                <a:t>Protactium</a:t>
              </a:r>
              <a:endParaRPr lang="da-DK" sz="800" dirty="0"/>
            </a:p>
          </p:txBody>
        </p:sp>
        <p:sp>
          <p:nvSpPr>
            <p:cNvPr id="2633" name="Tekstfelt 2632">
              <a:hlinkClick r:id="rId8" action="ppaction://hlinksldjump"/>
              <a:extLst>
                <a:ext uri="{FF2B5EF4-FFF2-40B4-BE49-F238E27FC236}">
                  <a16:creationId xmlns:a16="http://schemas.microsoft.com/office/drawing/2014/main" id="{D511C632-7E8F-B35B-4DFA-9479F17692AC}"/>
                </a:ext>
              </a:extLst>
            </p:cNvPr>
            <p:cNvSpPr txBox="1"/>
            <p:nvPr/>
          </p:nvSpPr>
          <p:spPr>
            <a:xfrm>
              <a:off x="5685555" y="3844047"/>
              <a:ext cx="391454" cy="246221"/>
            </a:xfrm>
            <a:prstGeom prst="rect">
              <a:avLst/>
            </a:prstGeom>
            <a:noFill/>
          </p:spPr>
          <p:txBody>
            <a:bodyPr wrap="none" rtlCol="0">
              <a:spAutoFit/>
            </a:bodyPr>
            <a:lstStyle/>
            <a:p>
              <a:r>
                <a:rPr lang="da-DK" sz="1000" dirty="0"/>
                <a:t>226</a:t>
              </a:r>
            </a:p>
          </p:txBody>
        </p:sp>
      </p:grpSp>
      <p:grpSp>
        <p:nvGrpSpPr>
          <p:cNvPr id="2634" name="Gruppe 2633">
            <a:extLst>
              <a:ext uri="{FF2B5EF4-FFF2-40B4-BE49-F238E27FC236}">
                <a16:creationId xmlns:a16="http://schemas.microsoft.com/office/drawing/2014/main" id="{F7FA5979-F074-A37D-90E0-DE891D6537B2}"/>
              </a:ext>
            </a:extLst>
          </p:cNvPr>
          <p:cNvGrpSpPr/>
          <p:nvPr/>
        </p:nvGrpSpPr>
        <p:grpSpPr>
          <a:xfrm>
            <a:off x="8349161" y="4661467"/>
            <a:ext cx="667465" cy="566405"/>
            <a:chOff x="5685555" y="3711707"/>
            <a:chExt cx="667465" cy="566405"/>
          </a:xfrm>
        </p:grpSpPr>
        <p:sp>
          <p:nvSpPr>
            <p:cNvPr id="2635" name="Rektangel 2634">
              <a:hlinkClick r:id="rId8" action="ppaction://hlinksldjump"/>
              <a:extLst>
                <a:ext uri="{FF2B5EF4-FFF2-40B4-BE49-F238E27FC236}">
                  <a16:creationId xmlns:a16="http://schemas.microsoft.com/office/drawing/2014/main" id="{416414D0-E6EA-A142-D4A3-899D4C81914B}"/>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36" name="Tekstfelt 2635">
              <a:hlinkClick r:id="rId8" action="ppaction://hlinksldjump"/>
              <a:extLst>
                <a:ext uri="{FF2B5EF4-FFF2-40B4-BE49-F238E27FC236}">
                  <a16:creationId xmlns:a16="http://schemas.microsoft.com/office/drawing/2014/main" id="{4AB7494E-014C-3FCF-DDD9-94BA605D94D6}"/>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82</a:t>
              </a:r>
            </a:p>
          </p:txBody>
        </p:sp>
        <p:sp>
          <p:nvSpPr>
            <p:cNvPr id="2637" name="Tekstfelt 2636">
              <a:hlinkClick r:id="rId8" action="ppaction://hlinksldjump"/>
              <a:extLst>
                <a:ext uri="{FF2B5EF4-FFF2-40B4-BE49-F238E27FC236}">
                  <a16:creationId xmlns:a16="http://schemas.microsoft.com/office/drawing/2014/main" id="{B40D8202-6AE7-7323-1159-2552ACA8DFF2}"/>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U</a:t>
              </a:r>
            </a:p>
          </p:txBody>
        </p:sp>
        <p:sp>
          <p:nvSpPr>
            <p:cNvPr id="2638" name="Tekstfelt 2637">
              <a:hlinkClick r:id="rId8" action="ppaction://hlinksldjump"/>
              <a:extLst>
                <a:ext uri="{FF2B5EF4-FFF2-40B4-BE49-F238E27FC236}">
                  <a16:creationId xmlns:a16="http://schemas.microsoft.com/office/drawing/2014/main" id="{9601C366-B7FE-CFA8-35D2-5E5DABB1038A}"/>
                </a:ext>
              </a:extLst>
            </p:cNvPr>
            <p:cNvSpPr txBox="1"/>
            <p:nvPr/>
          </p:nvSpPr>
          <p:spPr>
            <a:xfrm>
              <a:off x="5826043" y="3711707"/>
              <a:ext cx="399468" cy="215444"/>
            </a:xfrm>
            <a:prstGeom prst="rect">
              <a:avLst/>
            </a:prstGeom>
            <a:noFill/>
            <a:scene3d>
              <a:camera prst="orthographicFront"/>
              <a:lightRig rig="threePt" dir="t"/>
            </a:scene3d>
            <a:sp3d>
              <a:bevelT h="38100"/>
            </a:sp3d>
          </p:spPr>
          <p:txBody>
            <a:bodyPr wrap="none" rtlCol="0">
              <a:spAutoFit/>
            </a:bodyPr>
            <a:lstStyle/>
            <a:p>
              <a:r>
                <a:rPr lang="da-DK" sz="800" dirty="0"/>
                <a:t>Uran</a:t>
              </a:r>
            </a:p>
          </p:txBody>
        </p:sp>
        <p:sp>
          <p:nvSpPr>
            <p:cNvPr id="2639" name="Tekstfelt 2638">
              <a:hlinkClick r:id="rId8" action="ppaction://hlinksldjump"/>
              <a:extLst>
                <a:ext uri="{FF2B5EF4-FFF2-40B4-BE49-F238E27FC236}">
                  <a16:creationId xmlns:a16="http://schemas.microsoft.com/office/drawing/2014/main" id="{0C6CCA9A-7D9F-4772-DC77-EFAA1E287945}"/>
                </a:ext>
              </a:extLst>
            </p:cNvPr>
            <p:cNvSpPr txBox="1"/>
            <p:nvPr/>
          </p:nvSpPr>
          <p:spPr>
            <a:xfrm>
              <a:off x="5685555" y="3844047"/>
              <a:ext cx="391454" cy="246221"/>
            </a:xfrm>
            <a:prstGeom prst="rect">
              <a:avLst/>
            </a:prstGeom>
            <a:noFill/>
          </p:spPr>
          <p:txBody>
            <a:bodyPr wrap="none" rtlCol="0">
              <a:spAutoFit/>
            </a:bodyPr>
            <a:lstStyle/>
            <a:p>
              <a:r>
                <a:rPr lang="da-DK" sz="1000" dirty="0"/>
                <a:t>225</a:t>
              </a:r>
            </a:p>
          </p:txBody>
        </p:sp>
      </p:grpSp>
      <p:grpSp>
        <p:nvGrpSpPr>
          <p:cNvPr id="2640" name="Gruppe 2639">
            <a:extLst>
              <a:ext uri="{FF2B5EF4-FFF2-40B4-BE49-F238E27FC236}">
                <a16:creationId xmlns:a16="http://schemas.microsoft.com/office/drawing/2014/main" id="{E476F528-3713-9DC3-023A-09C17E3C603F}"/>
              </a:ext>
            </a:extLst>
          </p:cNvPr>
          <p:cNvGrpSpPr/>
          <p:nvPr/>
        </p:nvGrpSpPr>
        <p:grpSpPr>
          <a:xfrm>
            <a:off x="9060794" y="4662724"/>
            <a:ext cx="667465" cy="566405"/>
            <a:chOff x="5685555" y="3711707"/>
            <a:chExt cx="667465" cy="566405"/>
          </a:xfrm>
        </p:grpSpPr>
        <p:sp>
          <p:nvSpPr>
            <p:cNvPr id="2641" name="Rektangel 2640">
              <a:hlinkClick r:id="rId8" action="ppaction://hlinksldjump"/>
              <a:extLst>
                <a:ext uri="{FF2B5EF4-FFF2-40B4-BE49-F238E27FC236}">
                  <a16:creationId xmlns:a16="http://schemas.microsoft.com/office/drawing/2014/main" id="{A7000A51-15E2-EDD1-8A59-2BE823669BC6}"/>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42" name="Tekstfelt 2641">
              <a:hlinkClick r:id="rId8" action="ppaction://hlinksldjump"/>
              <a:extLst>
                <a:ext uri="{FF2B5EF4-FFF2-40B4-BE49-F238E27FC236}">
                  <a16:creationId xmlns:a16="http://schemas.microsoft.com/office/drawing/2014/main" id="{8FA1795C-8790-F750-EB57-5E6D48E1917A}"/>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90</a:t>
              </a:r>
            </a:p>
          </p:txBody>
        </p:sp>
        <p:sp>
          <p:nvSpPr>
            <p:cNvPr id="2643" name="Tekstfelt 2642">
              <a:hlinkClick r:id="rId8" action="ppaction://hlinksldjump"/>
              <a:extLst>
                <a:ext uri="{FF2B5EF4-FFF2-40B4-BE49-F238E27FC236}">
                  <a16:creationId xmlns:a16="http://schemas.microsoft.com/office/drawing/2014/main" id="{58425AB6-1395-E553-E330-ACB945B58E7B}"/>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Th</a:t>
              </a:r>
              <a:endParaRPr lang="da-DK" sz="1600" dirty="0"/>
            </a:p>
          </p:txBody>
        </p:sp>
        <p:sp>
          <p:nvSpPr>
            <p:cNvPr id="2644" name="Tekstfelt 2643">
              <a:hlinkClick r:id="rId8" action="ppaction://hlinksldjump"/>
              <a:extLst>
                <a:ext uri="{FF2B5EF4-FFF2-40B4-BE49-F238E27FC236}">
                  <a16:creationId xmlns:a16="http://schemas.microsoft.com/office/drawing/2014/main" id="{7AA1DA15-5C7E-3361-77AA-183680B86167}"/>
                </a:ext>
              </a:extLst>
            </p:cNvPr>
            <p:cNvSpPr txBox="1"/>
            <p:nvPr/>
          </p:nvSpPr>
          <p:spPr>
            <a:xfrm>
              <a:off x="5760208" y="3711707"/>
              <a:ext cx="550151" cy="215444"/>
            </a:xfrm>
            <a:prstGeom prst="rect">
              <a:avLst/>
            </a:prstGeom>
            <a:noFill/>
            <a:scene3d>
              <a:camera prst="orthographicFront"/>
              <a:lightRig rig="threePt" dir="t"/>
            </a:scene3d>
            <a:sp3d>
              <a:bevelT h="38100"/>
            </a:sp3d>
          </p:spPr>
          <p:txBody>
            <a:bodyPr wrap="none" rtlCol="0">
              <a:spAutoFit/>
            </a:bodyPr>
            <a:lstStyle/>
            <a:p>
              <a:r>
                <a:rPr lang="da-DK" sz="800" dirty="0"/>
                <a:t>Thorium</a:t>
              </a:r>
            </a:p>
          </p:txBody>
        </p:sp>
        <p:sp>
          <p:nvSpPr>
            <p:cNvPr id="2645" name="Tekstfelt 2644">
              <a:hlinkClick r:id="rId8" action="ppaction://hlinksldjump"/>
              <a:extLst>
                <a:ext uri="{FF2B5EF4-FFF2-40B4-BE49-F238E27FC236}">
                  <a16:creationId xmlns:a16="http://schemas.microsoft.com/office/drawing/2014/main" id="{15DE0E74-A4DC-FA4A-81AA-8785C052A476}"/>
                </a:ext>
              </a:extLst>
            </p:cNvPr>
            <p:cNvSpPr txBox="1"/>
            <p:nvPr/>
          </p:nvSpPr>
          <p:spPr>
            <a:xfrm>
              <a:off x="5685555" y="3844047"/>
              <a:ext cx="391454" cy="246221"/>
            </a:xfrm>
            <a:prstGeom prst="rect">
              <a:avLst/>
            </a:prstGeom>
            <a:noFill/>
          </p:spPr>
          <p:txBody>
            <a:bodyPr wrap="none" rtlCol="0">
              <a:spAutoFit/>
            </a:bodyPr>
            <a:lstStyle/>
            <a:p>
              <a:r>
                <a:rPr lang="da-DK" sz="1000" dirty="0"/>
                <a:t>221</a:t>
              </a:r>
            </a:p>
          </p:txBody>
        </p:sp>
      </p:grpSp>
      <p:grpSp>
        <p:nvGrpSpPr>
          <p:cNvPr id="2648" name="Gruppe 2647">
            <a:extLst>
              <a:ext uri="{FF2B5EF4-FFF2-40B4-BE49-F238E27FC236}">
                <a16:creationId xmlns:a16="http://schemas.microsoft.com/office/drawing/2014/main" id="{2A50EEEF-196F-ACC2-F151-0168400C3CF1}"/>
              </a:ext>
            </a:extLst>
          </p:cNvPr>
          <p:cNvGrpSpPr/>
          <p:nvPr/>
        </p:nvGrpSpPr>
        <p:grpSpPr>
          <a:xfrm>
            <a:off x="6223093" y="5339092"/>
            <a:ext cx="687268" cy="566405"/>
            <a:chOff x="5685555" y="3711707"/>
            <a:chExt cx="687268" cy="566405"/>
          </a:xfrm>
        </p:grpSpPr>
        <p:sp>
          <p:nvSpPr>
            <p:cNvPr id="2673" name="Rektangel 2672">
              <a:hlinkClick r:id="rId8" action="ppaction://hlinksldjump"/>
              <a:extLst>
                <a:ext uri="{FF2B5EF4-FFF2-40B4-BE49-F238E27FC236}">
                  <a16:creationId xmlns:a16="http://schemas.microsoft.com/office/drawing/2014/main" id="{ED7D4F9F-EB2C-DBEE-8D19-FBBA9A536B8B}"/>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74" name="Tekstfelt 2673">
              <a:hlinkClick r:id="rId8" action="ppaction://hlinksldjump"/>
              <a:extLst>
                <a:ext uri="{FF2B5EF4-FFF2-40B4-BE49-F238E27FC236}">
                  <a16:creationId xmlns:a16="http://schemas.microsoft.com/office/drawing/2014/main" id="{CCA7FE7B-C566-CDEC-CCC6-761F3E807F15}"/>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88</a:t>
              </a:r>
            </a:p>
          </p:txBody>
        </p:sp>
        <p:sp>
          <p:nvSpPr>
            <p:cNvPr id="2675" name="Tekstfelt 2674">
              <a:hlinkClick r:id="rId8" action="ppaction://hlinksldjump"/>
              <a:extLst>
                <a:ext uri="{FF2B5EF4-FFF2-40B4-BE49-F238E27FC236}">
                  <a16:creationId xmlns:a16="http://schemas.microsoft.com/office/drawing/2014/main" id="{DD92520A-0A24-F37B-0F67-A92FED0B6723}"/>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Pa</a:t>
              </a:r>
            </a:p>
          </p:txBody>
        </p:sp>
        <p:sp>
          <p:nvSpPr>
            <p:cNvPr id="2676" name="Tekstfelt 2675">
              <a:hlinkClick r:id="rId8" action="ppaction://hlinksldjump"/>
              <a:extLst>
                <a:ext uri="{FF2B5EF4-FFF2-40B4-BE49-F238E27FC236}">
                  <a16:creationId xmlns:a16="http://schemas.microsoft.com/office/drawing/2014/main" id="{5D85CC80-2E7D-138E-94D2-AB8AD82ED6D7}"/>
                </a:ext>
              </a:extLst>
            </p:cNvPr>
            <p:cNvSpPr txBox="1"/>
            <p:nvPr/>
          </p:nvSpPr>
          <p:spPr>
            <a:xfrm>
              <a:off x="5692829" y="3711707"/>
              <a:ext cx="679994" cy="215444"/>
            </a:xfrm>
            <a:prstGeom prst="rect">
              <a:avLst/>
            </a:prstGeom>
            <a:noFill/>
            <a:scene3d>
              <a:camera prst="orthographicFront"/>
              <a:lightRig rig="threePt" dir="t"/>
            </a:scene3d>
            <a:sp3d>
              <a:bevelT h="38100"/>
            </a:sp3d>
          </p:spPr>
          <p:txBody>
            <a:bodyPr wrap="none" rtlCol="0">
              <a:spAutoFit/>
            </a:bodyPr>
            <a:lstStyle/>
            <a:p>
              <a:r>
                <a:rPr lang="da-DK" sz="800" dirty="0" err="1"/>
                <a:t>Protactium</a:t>
              </a:r>
              <a:endParaRPr lang="da-DK" sz="800" dirty="0"/>
            </a:p>
          </p:txBody>
        </p:sp>
        <p:sp>
          <p:nvSpPr>
            <p:cNvPr id="2677" name="Tekstfelt 2676">
              <a:hlinkClick r:id="rId8" action="ppaction://hlinksldjump"/>
              <a:extLst>
                <a:ext uri="{FF2B5EF4-FFF2-40B4-BE49-F238E27FC236}">
                  <a16:creationId xmlns:a16="http://schemas.microsoft.com/office/drawing/2014/main" id="{9BC837B2-F6EB-0708-EA23-52E12A10E9A2}"/>
                </a:ext>
              </a:extLst>
            </p:cNvPr>
            <p:cNvSpPr txBox="1"/>
            <p:nvPr/>
          </p:nvSpPr>
          <p:spPr>
            <a:xfrm>
              <a:off x="5685555" y="3844047"/>
              <a:ext cx="391454" cy="246221"/>
            </a:xfrm>
            <a:prstGeom prst="rect">
              <a:avLst/>
            </a:prstGeom>
            <a:noFill/>
          </p:spPr>
          <p:txBody>
            <a:bodyPr wrap="none" rtlCol="0">
              <a:spAutoFit/>
            </a:bodyPr>
            <a:lstStyle/>
            <a:p>
              <a:r>
                <a:rPr lang="da-DK" sz="1000" dirty="0"/>
                <a:t>224</a:t>
              </a:r>
            </a:p>
          </p:txBody>
        </p:sp>
      </p:grpSp>
      <p:grpSp>
        <p:nvGrpSpPr>
          <p:cNvPr id="2649" name="Gruppe 2648">
            <a:extLst>
              <a:ext uri="{FF2B5EF4-FFF2-40B4-BE49-F238E27FC236}">
                <a16:creationId xmlns:a16="http://schemas.microsoft.com/office/drawing/2014/main" id="{6699A3ED-CCB1-703C-BAA2-5E4676196A0B}"/>
              </a:ext>
            </a:extLst>
          </p:cNvPr>
          <p:cNvGrpSpPr/>
          <p:nvPr/>
        </p:nvGrpSpPr>
        <p:grpSpPr>
          <a:xfrm>
            <a:off x="6927162" y="5340345"/>
            <a:ext cx="667465" cy="566405"/>
            <a:chOff x="5685555" y="3711707"/>
            <a:chExt cx="667465" cy="566405"/>
          </a:xfrm>
        </p:grpSpPr>
        <p:sp>
          <p:nvSpPr>
            <p:cNvPr id="2668" name="Rektangel 2667">
              <a:hlinkClick r:id="rId8" action="ppaction://hlinksldjump"/>
              <a:extLst>
                <a:ext uri="{FF2B5EF4-FFF2-40B4-BE49-F238E27FC236}">
                  <a16:creationId xmlns:a16="http://schemas.microsoft.com/office/drawing/2014/main" id="{3139013C-9249-6703-2C2C-1D9F7C6CB465}"/>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69" name="Tekstfelt 2668">
              <a:hlinkClick r:id="rId8" action="ppaction://hlinksldjump"/>
              <a:extLst>
                <a:ext uri="{FF2B5EF4-FFF2-40B4-BE49-F238E27FC236}">
                  <a16:creationId xmlns:a16="http://schemas.microsoft.com/office/drawing/2014/main" id="{ED80D0C7-6395-A97A-AE93-50C3D5EC0A48}"/>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90</a:t>
              </a:r>
            </a:p>
          </p:txBody>
        </p:sp>
        <p:sp>
          <p:nvSpPr>
            <p:cNvPr id="2670" name="Tekstfelt 2669">
              <a:hlinkClick r:id="rId8" action="ppaction://hlinksldjump"/>
              <a:extLst>
                <a:ext uri="{FF2B5EF4-FFF2-40B4-BE49-F238E27FC236}">
                  <a16:creationId xmlns:a16="http://schemas.microsoft.com/office/drawing/2014/main" id="{3B24AAE4-AA99-503B-496F-AA02CF89D3B2}"/>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Th</a:t>
              </a:r>
              <a:endParaRPr lang="da-DK" sz="1600" dirty="0"/>
            </a:p>
          </p:txBody>
        </p:sp>
        <p:sp>
          <p:nvSpPr>
            <p:cNvPr id="2671" name="Tekstfelt 2670">
              <a:hlinkClick r:id="rId8" action="ppaction://hlinksldjump"/>
              <a:extLst>
                <a:ext uri="{FF2B5EF4-FFF2-40B4-BE49-F238E27FC236}">
                  <a16:creationId xmlns:a16="http://schemas.microsoft.com/office/drawing/2014/main" id="{DB1D2EE9-B57A-E468-F372-64223976502A}"/>
                </a:ext>
              </a:extLst>
            </p:cNvPr>
            <p:cNvSpPr txBox="1"/>
            <p:nvPr/>
          </p:nvSpPr>
          <p:spPr>
            <a:xfrm>
              <a:off x="5760208" y="3711707"/>
              <a:ext cx="550151" cy="215444"/>
            </a:xfrm>
            <a:prstGeom prst="rect">
              <a:avLst/>
            </a:prstGeom>
            <a:noFill/>
            <a:scene3d>
              <a:camera prst="orthographicFront"/>
              <a:lightRig rig="threePt" dir="t"/>
            </a:scene3d>
            <a:sp3d>
              <a:bevelT h="38100"/>
            </a:sp3d>
          </p:spPr>
          <p:txBody>
            <a:bodyPr wrap="none" rtlCol="0">
              <a:spAutoFit/>
            </a:bodyPr>
            <a:lstStyle/>
            <a:p>
              <a:r>
                <a:rPr lang="da-DK" sz="800" dirty="0"/>
                <a:t>Thorium</a:t>
              </a:r>
            </a:p>
          </p:txBody>
        </p:sp>
        <p:sp>
          <p:nvSpPr>
            <p:cNvPr id="2672" name="Tekstfelt 2671">
              <a:hlinkClick r:id="rId8" action="ppaction://hlinksldjump"/>
              <a:extLst>
                <a:ext uri="{FF2B5EF4-FFF2-40B4-BE49-F238E27FC236}">
                  <a16:creationId xmlns:a16="http://schemas.microsoft.com/office/drawing/2014/main" id="{21D8F24B-B4F0-4C32-6164-81AF0A2622D8}"/>
                </a:ext>
              </a:extLst>
            </p:cNvPr>
            <p:cNvSpPr txBox="1"/>
            <p:nvPr/>
          </p:nvSpPr>
          <p:spPr>
            <a:xfrm>
              <a:off x="5685555" y="3844047"/>
              <a:ext cx="391454" cy="246221"/>
            </a:xfrm>
            <a:prstGeom prst="rect">
              <a:avLst/>
            </a:prstGeom>
            <a:noFill/>
          </p:spPr>
          <p:txBody>
            <a:bodyPr wrap="none" rtlCol="0">
              <a:spAutoFit/>
            </a:bodyPr>
            <a:lstStyle/>
            <a:p>
              <a:r>
                <a:rPr lang="da-DK" sz="1000" dirty="0"/>
                <a:t>226</a:t>
              </a:r>
            </a:p>
          </p:txBody>
        </p:sp>
      </p:grpSp>
      <p:grpSp>
        <p:nvGrpSpPr>
          <p:cNvPr id="2650" name="Gruppe 2649">
            <a:extLst>
              <a:ext uri="{FF2B5EF4-FFF2-40B4-BE49-F238E27FC236}">
                <a16:creationId xmlns:a16="http://schemas.microsoft.com/office/drawing/2014/main" id="{5A09DBC5-4003-26DA-FA0D-12F4A3A4C2EB}"/>
              </a:ext>
            </a:extLst>
          </p:cNvPr>
          <p:cNvGrpSpPr/>
          <p:nvPr/>
        </p:nvGrpSpPr>
        <p:grpSpPr>
          <a:xfrm>
            <a:off x="7638109" y="5341212"/>
            <a:ext cx="667465" cy="566405"/>
            <a:chOff x="5685555" y="3711707"/>
            <a:chExt cx="667465" cy="566405"/>
          </a:xfrm>
        </p:grpSpPr>
        <p:sp>
          <p:nvSpPr>
            <p:cNvPr id="2663" name="Rektangel 2662">
              <a:hlinkClick r:id="rId8" action="ppaction://hlinksldjump"/>
              <a:extLst>
                <a:ext uri="{FF2B5EF4-FFF2-40B4-BE49-F238E27FC236}">
                  <a16:creationId xmlns:a16="http://schemas.microsoft.com/office/drawing/2014/main" id="{39E39743-A3EE-A853-B15F-BEDB3983DEAC}"/>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64" name="Tekstfelt 2663">
              <a:hlinkClick r:id="rId8" action="ppaction://hlinksldjump"/>
              <a:extLst>
                <a:ext uri="{FF2B5EF4-FFF2-40B4-BE49-F238E27FC236}">
                  <a16:creationId xmlns:a16="http://schemas.microsoft.com/office/drawing/2014/main" id="{E2A1E7F4-8CEE-2F44-9933-43CE0AF708CB}"/>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92</a:t>
              </a:r>
            </a:p>
          </p:txBody>
        </p:sp>
        <p:sp>
          <p:nvSpPr>
            <p:cNvPr id="2665" name="Tekstfelt 2664">
              <a:hlinkClick r:id="rId8" action="ppaction://hlinksldjump"/>
              <a:extLst>
                <a:ext uri="{FF2B5EF4-FFF2-40B4-BE49-F238E27FC236}">
                  <a16:creationId xmlns:a16="http://schemas.microsoft.com/office/drawing/2014/main" id="{D5256D71-1125-D433-E897-48A15148F05D}"/>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U</a:t>
              </a:r>
            </a:p>
          </p:txBody>
        </p:sp>
        <p:sp>
          <p:nvSpPr>
            <p:cNvPr id="2666" name="Tekstfelt 2665">
              <a:hlinkClick r:id="rId8" action="ppaction://hlinksldjump"/>
              <a:extLst>
                <a:ext uri="{FF2B5EF4-FFF2-40B4-BE49-F238E27FC236}">
                  <a16:creationId xmlns:a16="http://schemas.microsoft.com/office/drawing/2014/main" id="{C68AB30E-0DD1-6979-B817-AD8EDD97F5BA}"/>
                </a:ext>
              </a:extLst>
            </p:cNvPr>
            <p:cNvSpPr txBox="1"/>
            <p:nvPr/>
          </p:nvSpPr>
          <p:spPr>
            <a:xfrm>
              <a:off x="5811413" y="3711707"/>
              <a:ext cx="399468" cy="215444"/>
            </a:xfrm>
            <a:prstGeom prst="rect">
              <a:avLst/>
            </a:prstGeom>
            <a:noFill/>
            <a:scene3d>
              <a:camera prst="orthographicFront"/>
              <a:lightRig rig="threePt" dir="t"/>
            </a:scene3d>
            <a:sp3d>
              <a:bevelT h="38100"/>
            </a:sp3d>
          </p:spPr>
          <p:txBody>
            <a:bodyPr wrap="none" rtlCol="0">
              <a:spAutoFit/>
            </a:bodyPr>
            <a:lstStyle/>
            <a:p>
              <a:r>
                <a:rPr lang="da-DK" sz="800" dirty="0"/>
                <a:t>Uran</a:t>
              </a:r>
            </a:p>
          </p:txBody>
        </p:sp>
        <p:sp>
          <p:nvSpPr>
            <p:cNvPr id="2667" name="Tekstfelt 2666">
              <a:hlinkClick r:id="rId8" action="ppaction://hlinksldjump"/>
              <a:extLst>
                <a:ext uri="{FF2B5EF4-FFF2-40B4-BE49-F238E27FC236}">
                  <a16:creationId xmlns:a16="http://schemas.microsoft.com/office/drawing/2014/main" id="{20A9B773-5296-2086-7F06-6AF0A4D19F2A}"/>
                </a:ext>
              </a:extLst>
            </p:cNvPr>
            <p:cNvSpPr txBox="1"/>
            <p:nvPr/>
          </p:nvSpPr>
          <p:spPr>
            <a:xfrm>
              <a:off x="5685555" y="3844047"/>
              <a:ext cx="391454" cy="246221"/>
            </a:xfrm>
            <a:prstGeom prst="rect">
              <a:avLst/>
            </a:prstGeom>
            <a:noFill/>
          </p:spPr>
          <p:txBody>
            <a:bodyPr wrap="none" rtlCol="0">
              <a:spAutoFit/>
            </a:bodyPr>
            <a:lstStyle/>
            <a:p>
              <a:r>
                <a:rPr lang="da-DK" sz="1000" dirty="0"/>
                <a:t>226</a:t>
              </a:r>
            </a:p>
          </p:txBody>
        </p:sp>
      </p:grpSp>
      <p:grpSp>
        <p:nvGrpSpPr>
          <p:cNvPr id="2651" name="Gruppe 2650">
            <a:extLst>
              <a:ext uri="{FF2B5EF4-FFF2-40B4-BE49-F238E27FC236}">
                <a16:creationId xmlns:a16="http://schemas.microsoft.com/office/drawing/2014/main" id="{F5192566-B041-2ADE-1867-D4E87D253379}"/>
              </a:ext>
            </a:extLst>
          </p:cNvPr>
          <p:cNvGrpSpPr/>
          <p:nvPr/>
        </p:nvGrpSpPr>
        <p:grpSpPr>
          <a:xfrm>
            <a:off x="8346639" y="5339084"/>
            <a:ext cx="687267" cy="566405"/>
            <a:chOff x="5685555" y="3711707"/>
            <a:chExt cx="687267" cy="566405"/>
          </a:xfrm>
        </p:grpSpPr>
        <p:sp>
          <p:nvSpPr>
            <p:cNvPr id="2658" name="Rektangel 2657">
              <a:hlinkClick r:id="rId9" action="ppaction://hlinksldjump"/>
              <a:extLst>
                <a:ext uri="{FF2B5EF4-FFF2-40B4-BE49-F238E27FC236}">
                  <a16:creationId xmlns:a16="http://schemas.microsoft.com/office/drawing/2014/main" id="{3F9368C5-B951-DA09-7F88-188B2A32B67F}"/>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59" name="Tekstfelt 2658">
              <a:hlinkClick r:id="rId9" action="ppaction://hlinksldjump"/>
              <a:extLst>
                <a:ext uri="{FF2B5EF4-FFF2-40B4-BE49-F238E27FC236}">
                  <a16:creationId xmlns:a16="http://schemas.microsoft.com/office/drawing/2014/main" id="{BD23BA05-AA98-5810-45C1-B8E340B68B04}"/>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91</a:t>
              </a:r>
            </a:p>
          </p:txBody>
        </p:sp>
        <p:sp>
          <p:nvSpPr>
            <p:cNvPr id="2660" name="Tekstfelt 2659">
              <a:hlinkClick r:id="rId9" action="ppaction://hlinksldjump"/>
              <a:extLst>
                <a:ext uri="{FF2B5EF4-FFF2-40B4-BE49-F238E27FC236}">
                  <a16:creationId xmlns:a16="http://schemas.microsoft.com/office/drawing/2014/main" id="{F3C430FB-E6E6-A336-6B9B-310E6A3E4CE9}"/>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Pa</a:t>
              </a:r>
            </a:p>
          </p:txBody>
        </p:sp>
        <p:sp>
          <p:nvSpPr>
            <p:cNvPr id="2661" name="Tekstfelt 2660">
              <a:hlinkClick r:id="rId9" action="ppaction://hlinksldjump"/>
              <a:extLst>
                <a:ext uri="{FF2B5EF4-FFF2-40B4-BE49-F238E27FC236}">
                  <a16:creationId xmlns:a16="http://schemas.microsoft.com/office/drawing/2014/main" id="{BB846978-E738-6D21-C122-7A40C614A5A2}"/>
                </a:ext>
              </a:extLst>
            </p:cNvPr>
            <p:cNvSpPr txBox="1"/>
            <p:nvPr/>
          </p:nvSpPr>
          <p:spPr>
            <a:xfrm>
              <a:off x="5692828" y="3711707"/>
              <a:ext cx="679994" cy="215444"/>
            </a:xfrm>
            <a:prstGeom prst="rect">
              <a:avLst/>
            </a:prstGeom>
            <a:noFill/>
            <a:scene3d>
              <a:camera prst="orthographicFront"/>
              <a:lightRig rig="threePt" dir="t"/>
            </a:scene3d>
            <a:sp3d>
              <a:bevelT h="38100"/>
            </a:sp3d>
          </p:spPr>
          <p:txBody>
            <a:bodyPr wrap="none" rtlCol="0">
              <a:spAutoFit/>
            </a:bodyPr>
            <a:lstStyle/>
            <a:p>
              <a:r>
                <a:rPr lang="da-DK" sz="800" dirty="0" err="1"/>
                <a:t>Protactium</a:t>
              </a:r>
              <a:endParaRPr lang="da-DK" sz="800" dirty="0"/>
            </a:p>
          </p:txBody>
        </p:sp>
        <p:sp>
          <p:nvSpPr>
            <p:cNvPr id="2662" name="Tekstfelt 2661">
              <a:hlinkClick r:id="rId9" action="ppaction://hlinksldjump"/>
              <a:extLst>
                <a:ext uri="{FF2B5EF4-FFF2-40B4-BE49-F238E27FC236}">
                  <a16:creationId xmlns:a16="http://schemas.microsoft.com/office/drawing/2014/main" id="{0E33B91C-FBE3-CF25-6538-A1EDF9D48EBC}"/>
                </a:ext>
              </a:extLst>
            </p:cNvPr>
            <p:cNvSpPr txBox="1"/>
            <p:nvPr/>
          </p:nvSpPr>
          <p:spPr>
            <a:xfrm>
              <a:off x="5685555" y="3844047"/>
              <a:ext cx="391454" cy="246221"/>
            </a:xfrm>
            <a:prstGeom prst="rect">
              <a:avLst/>
            </a:prstGeom>
            <a:noFill/>
          </p:spPr>
          <p:txBody>
            <a:bodyPr wrap="none" rtlCol="0">
              <a:spAutoFit/>
            </a:bodyPr>
            <a:lstStyle/>
            <a:p>
              <a:r>
                <a:rPr lang="da-DK" sz="1000" dirty="0"/>
                <a:t>222</a:t>
              </a:r>
            </a:p>
          </p:txBody>
        </p:sp>
      </p:grpSp>
      <p:grpSp>
        <p:nvGrpSpPr>
          <p:cNvPr id="2652" name="Gruppe 2651">
            <a:extLst>
              <a:ext uri="{FF2B5EF4-FFF2-40B4-BE49-F238E27FC236}">
                <a16:creationId xmlns:a16="http://schemas.microsoft.com/office/drawing/2014/main" id="{3897625D-6DD5-E207-C316-5F2BD566B212}"/>
              </a:ext>
            </a:extLst>
          </p:cNvPr>
          <p:cNvGrpSpPr/>
          <p:nvPr/>
        </p:nvGrpSpPr>
        <p:grpSpPr>
          <a:xfrm>
            <a:off x="9058272" y="5340341"/>
            <a:ext cx="667465" cy="566405"/>
            <a:chOff x="5685555" y="3711707"/>
            <a:chExt cx="667465" cy="566405"/>
          </a:xfrm>
        </p:grpSpPr>
        <p:sp>
          <p:nvSpPr>
            <p:cNvPr id="2653" name="Rektangel 2652">
              <a:hlinkClick r:id="rId8" action="ppaction://hlinksldjump"/>
              <a:extLst>
                <a:ext uri="{FF2B5EF4-FFF2-40B4-BE49-F238E27FC236}">
                  <a16:creationId xmlns:a16="http://schemas.microsoft.com/office/drawing/2014/main" id="{76AF0C90-99F3-0AFB-0931-5A26A9E4AAD7}"/>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54" name="Tekstfelt 2653">
              <a:hlinkClick r:id="rId8" action="ppaction://hlinksldjump"/>
              <a:extLst>
                <a:ext uri="{FF2B5EF4-FFF2-40B4-BE49-F238E27FC236}">
                  <a16:creationId xmlns:a16="http://schemas.microsoft.com/office/drawing/2014/main" id="{035E937C-B326-CED5-578A-AA267C0688AA}"/>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89</a:t>
              </a:r>
            </a:p>
          </p:txBody>
        </p:sp>
        <p:sp>
          <p:nvSpPr>
            <p:cNvPr id="2655" name="Tekstfelt 2654">
              <a:hlinkClick r:id="rId8" action="ppaction://hlinksldjump"/>
              <a:extLst>
                <a:ext uri="{FF2B5EF4-FFF2-40B4-BE49-F238E27FC236}">
                  <a16:creationId xmlns:a16="http://schemas.microsoft.com/office/drawing/2014/main" id="{D8FEB2EA-E363-7686-62A1-4B86E6344129}"/>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Ac</a:t>
              </a:r>
            </a:p>
          </p:txBody>
        </p:sp>
        <p:sp>
          <p:nvSpPr>
            <p:cNvPr id="2656" name="Tekstfelt 2655">
              <a:hlinkClick r:id="rId8" action="ppaction://hlinksldjump"/>
              <a:extLst>
                <a:ext uri="{FF2B5EF4-FFF2-40B4-BE49-F238E27FC236}">
                  <a16:creationId xmlns:a16="http://schemas.microsoft.com/office/drawing/2014/main" id="{679C9F39-9768-5A33-1383-A69CBEDAFA9D}"/>
                </a:ext>
              </a:extLst>
            </p:cNvPr>
            <p:cNvSpPr txBox="1"/>
            <p:nvPr/>
          </p:nvSpPr>
          <p:spPr>
            <a:xfrm>
              <a:off x="5743349" y="3711707"/>
              <a:ext cx="583814" cy="215444"/>
            </a:xfrm>
            <a:prstGeom prst="rect">
              <a:avLst/>
            </a:prstGeom>
            <a:noFill/>
            <a:scene3d>
              <a:camera prst="orthographicFront"/>
              <a:lightRig rig="threePt" dir="t"/>
            </a:scene3d>
            <a:sp3d>
              <a:bevelT h="38100"/>
            </a:sp3d>
          </p:spPr>
          <p:txBody>
            <a:bodyPr wrap="none" rtlCol="0">
              <a:spAutoFit/>
            </a:bodyPr>
            <a:lstStyle/>
            <a:p>
              <a:r>
                <a:rPr lang="da-DK" sz="800" dirty="0"/>
                <a:t>Actinium</a:t>
              </a:r>
            </a:p>
          </p:txBody>
        </p:sp>
        <p:sp>
          <p:nvSpPr>
            <p:cNvPr id="2657" name="Tekstfelt 2656">
              <a:hlinkClick r:id="rId8" action="ppaction://hlinksldjump"/>
              <a:extLst>
                <a:ext uri="{FF2B5EF4-FFF2-40B4-BE49-F238E27FC236}">
                  <a16:creationId xmlns:a16="http://schemas.microsoft.com/office/drawing/2014/main" id="{8E448B88-3134-F7EC-D76B-AFE9F969582F}"/>
                </a:ext>
              </a:extLst>
            </p:cNvPr>
            <p:cNvSpPr txBox="1"/>
            <p:nvPr/>
          </p:nvSpPr>
          <p:spPr>
            <a:xfrm>
              <a:off x="5685555" y="3844047"/>
              <a:ext cx="391454" cy="246221"/>
            </a:xfrm>
            <a:prstGeom prst="rect">
              <a:avLst/>
            </a:prstGeom>
            <a:noFill/>
          </p:spPr>
          <p:txBody>
            <a:bodyPr wrap="none" rtlCol="0">
              <a:spAutoFit/>
            </a:bodyPr>
            <a:lstStyle/>
            <a:p>
              <a:r>
                <a:rPr lang="da-DK" sz="1000" dirty="0"/>
                <a:t>224</a:t>
              </a:r>
            </a:p>
          </p:txBody>
        </p:sp>
      </p:grpSp>
      <p:sp>
        <p:nvSpPr>
          <p:cNvPr id="3" name="Tekstfelt 2">
            <a:extLst>
              <a:ext uri="{FF2B5EF4-FFF2-40B4-BE49-F238E27FC236}">
                <a16:creationId xmlns:a16="http://schemas.microsoft.com/office/drawing/2014/main" id="{D59785CB-B92C-2E73-653B-18CDDFD07398}"/>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spTree>
    <p:extLst>
      <p:ext uri="{BB962C8B-B14F-4D97-AF65-F5344CB8AC3E}">
        <p14:creationId xmlns:p14="http://schemas.microsoft.com/office/powerpoint/2010/main" val="600117069"/>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3D8BE14-008C-A9A6-8564-2E7CBF5E35DB}"/>
            </a:ext>
          </a:extLst>
        </p:cNvPr>
        <p:cNvGrpSpPr/>
        <p:nvPr/>
      </p:nvGrpSpPr>
      <p:grpSpPr>
        <a:xfrm>
          <a:off x="0" y="0"/>
          <a:ext cx="0" cy="0"/>
          <a:chOff x="0" y="0"/>
          <a:chExt cx="0" cy="0"/>
        </a:xfrm>
      </p:grpSpPr>
      <p:pic>
        <p:nvPicPr>
          <p:cNvPr id="2613" name="Picture 2" descr="Ai Genereret, Forladt, Bygning, Gammel">
            <a:extLst>
              <a:ext uri="{FF2B5EF4-FFF2-40B4-BE49-F238E27FC236}">
                <a16:creationId xmlns:a16="http://schemas.microsoft.com/office/drawing/2014/main" id="{6B83F009-95AF-1500-6F61-1E57F5D25591}"/>
              </a:ext>
            </a:extLst>
          </p:cNvPr>
          <p:cNvPicPr>
            <a:picLocks noChangeAspect="1" noChangeArrowheads="1"/>
          </p:cNvPicPr>
          <p:nvPr/>
        </p:nvPicPr>
        <p:blipFill>
          <a:blip r:embed="rId2">
            <a:extLst>
              <a:ext uri="{BEBA8EAE-BF5A-486C-A8C5-ECC9F3942E4B}">
                <a14:imgProps xmlns:a14="http://schemas.microsoft.com/office/drawing/2010/main">
                  <a14:imgLayer r:embed="rId3">
                    <a14:imgEffect>
                      <a14:brightnessContrast bright="-40000" contrast="-40000"/>
                    </a14:imgEffect>
                  </a14:imgLayer>
                </a14:imgProps>
              </a:ext>
              <a:ext uri="{28A0092B-C50C-407E-A947-70E740481C1C}">
                <a14:useLocalDpi xmlns:a14="http://schemas.microsoft.com/office/drawing/2010/main" val="0"/>
              </a:ext>
            </a:extLst>
          </a:blip>
          <a:srcRect l="5024" r="14072" b="-1"/>
          <a:stretch/>
        </p:blipFill>
        <p:spPr bwMode="auto">
          <a:xfrm>
            <a:off x="20" y="1282"/>
            <a:ext cx="9905980" cy="6856718"/>
          </a:xfrm>
          <a:prstGeom prst="rect">
            <a:avLst/>
          </a:prstGeom>
          <a:noFill/>
          <a:extLst>
            <a:ext uri="{909E8E84-426E-40DD-AFC4-6F175D3DCCD1}">
              <a14:hiddenFill xmlns:a14="http://schemas.microsoft.com/office/drawing/2010/main">
                <a:solidFill>
                  <a:srgbClr val="FFFFFF"/>
                </a:solidFill>
              </a14:hiddenFill>
            </a:ext>
          </a:extLst>
        </p:spPr>
      </p:pic>
      <p:grpSp>
        <p:nvGrpSpPr>
          <p:cNvPr id="1638" name="Gruppe 1637">
            <a:extLst>
              <a:ext uri="{FF2B5EF4-FFF2-40B4-BE49-F238E27FC236}">
                <a16:creationId xmlns:a16="http://schemas.microsoft.com/office/drawing/2014/main" id="{BD92A05E-7983-EEBE-7827-99F4DC5B0E97}"/>
              </a:ext>
            </a:extLst>
          </p:cNvPr>
          <p:cNvGrpSpPr/>
          <p:nvPr/>
        </p:nvGrpSpPr>
        <p:grpSpPr>
          <a:xfrm>
            <a:off x="338113" y="1387706"/>
            <a:ext cx="5842309" cy="5233756"/>
            <a:chOff x="766885" y="981717"/>
            <a:chExt cx="5842309" cy="5233756"/>
          </a:xfrm>
        </p:grpSpPr>
        <p:grpSp>
          <p:nvGrpSpPr>
            <p:cNvPr id="1639" name="Gruppe 1638">
              <a:extLst>
                <a:ext uri="{FF2B5EF4-FFF2-40B4-BE49-F238E27FC236}">
                  <a16:creationId xmlns:a16="http://schemas.microsoft.com/office/drawing/2014/main" id="{7E40709B-F470-6D1B-2626-A9873482D481}"/>
                </a:ext>
              </a:extLst>
            </p:cNvPr>
            <p:cNvGrpSpPr/>
            <p:nvPr/>
          </p:nvGrpSpPr>
          <p:grpSpPr>
            <a:xfrm>
              <a:off x="778422" y="981717"/>
              <a:ext cx="5830772" cy="5233756"/>
              <a:chOff x="-136438" y="1029165"/>
              <a:chExt cx="5830772" cy="5233756"/>
            </a:xfrm>
          </p:grpSpPr>
          <p:grpSp>
            <p:nvGrpSpPr>
              <p:cNvPr id="1806" name="Gruppe 1805">
                <a:extLst>
                  <a:ext uri="{FF2B5EF4-FFF2-40B4-BE49-F238E27FC236}">
                    <a16:creationId xmlns:a16="http://schemas.microsoft.com/office/drawing/2014/main" id="{7C2EF5D3-C408-B62E-9B16-DE4AF02C7E53}"/>
                  </a:ext>
                </a:extLst>
              </p:cNvPr>
              <p:cNvGrpSpPr/>
              <p:nvPr/>
            </p:nvGrpSpPr>
            <p:grpSpPr>
              <a:xfrm>
                <a:off x="4253398" y="1061132"/>
                <a:ext cx="442069" cy="4756379"/>
                <a:chOff x="3817279" y="1064461"/>
                <a:chExt cx="442069" cy="4756379"/>
              </a:xfrm>
            </p:grpSpPr>
            <p:sp>
              <p:nvSpPr>
                <p:cNvPr id="2476" name="Rektangel 2475">
                  <a:extLst>
                    <a:ext uri="{FF2B5EF4-FFF2-40B4-BE49-F238E27FC236}">
                      <a16:creationId xmlns:a16="http://schemas.microsoft.com/office/drawing/2014/main" id="{148C823E-A117-27CF-EB4B-CADFBB8034E8}"/>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7" name="Rektangel 2476">
                  <a:extLst>
                    <a:ext uri="{FF2B5EF4-FFF2-40B4-BE49-F238E27FC236}">
                      <a16:creationId xmlns:a16="http://schemas.microsoft.com/office/drawing/2014/main" id="{54869496-DEDF-CE5F-CB82-E363DF716F9F}"/>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8" name="Rektangel 2477">
                  <a:extLst>
                    <a:ext uri="{FF2B5EF4-FFF2-40B4-BE49-F238E27FC236}">
                      <a16:creationId xmlns:a16="http://schemas.microsoft.com/office/drawing/2014/main" id="{8ADFDDB1-DA11-AC00-5332-4F1F77A4A127}"/>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9" name="Rektangel 2478">
                  <a:extLst>
                    <a:ext uri="{FF2B5EF4-FFF2-40B4-BE49-F238E27FC236}">
                      <a16:creationId xmlns:a16="http://schemas.microsoft.com/office/drawing/2014/main" id="{0E4E8B66-5F59-4F6B-BE68-3601EBBCF017}"/>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0" name="Rektangel 2479">
                  <a:extLst>
                    <a:ext uri="{FF2B5EF4-FFF2-40B4-BE49-F238E27FC236}">
                      <a16:creationId xmlns:a16="http://schemas.microsoft.com/office/drawing/2014/main" id="{4713BBC1-B057-2C6B-EB6D-06A86A9485B6}"/>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1" name="Rektangel 2480">
                  <a:extLst>
                    <a:ext uri="{FF2B5EF4-FFF2-40B4-BE49-F238E27FC236}">
                      <a16:creationId xmlns:a16="http://schemas.microsoft.com/office/drawing/2014/main" id="{79F7B31D-138D-C9F6-9334-A34D51EF6538}"/>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2" name="Rektangel 2481">
                  <a:extLst>
                    <a:ext uri="{FF2B5EF4-FFF2-40B4-BE49-F238E27FC236}">
                      <a16:creationId xmlns:a16="http://schemas.microsoft.com/office/drawing/2014/main" id="{E41EFD42-8D33-2A8B-6DB4-30777EDD8C8F}"/>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3" name="Rektangel 2482">
                  <a:extLst>
                    <a:ext uri="{FF2B5EF4-FFF2-40B4-BE49-F238E27FC236}">
                      <a16:creationId xmlns:a16="http://schemas.microsoft.com/office/drawing/2014/main" id="{419316F6-C7B7-B14E-7669-32825CBCFB25}"/>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4" name="Rektangel 2483">
                  <a:extLst>
                    <a:ext uri="{FF2B5EF4-FFF2-40B4-BE49-F238E27FC236}">
                      <a16:creationId xmlns:a16="http://schemas.microsoft.com/office/drawing/2014/main" id="{333B4B85-C0AD-D16B-EB12-F50C1A16B62A}"/>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5" name="Rektangel 2484">
                  <a:extLst>
                    <a:ext uri="{FF2B5EF4-FFF2-40B4-BE49-F238E27FC236}">
                      <a16:creationId xmlns:a16="http://schemas.microsoft.com/office/drawing/2014/main" id="{C897D860-266A-AF07-D05F-00675A38EC70}"/>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6" name="Rektangel 2485">
                  <a:extLst>
                    <a:ext uri="{FF2B5EF4-FFF2-40B4-BE49-F238E27FC236}">
                      <a16:creationId xmlns:a16="http://schemas.microsoft.com/office/drawing/2014/main" id="{A727033F-1993-A0D3-E9CC-39A2D84A8B00}"/>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807" name="Rektangel 1806">
                <a:extLst>
                  <a:ext uri="{FF2B5EF4-FFF2-40B4-BE49-F238E27FC236}">
                    <a16:creationId xmlns:a16="http://schemas.microsoft.com/office/drawing/2014/main" id="{C1C6EFC1-A63C-2BDA-9B8E-5F8FEC516E4B}"/>
                  </a:ext>
                </a:extLst>
              </p:cNvPr>
              <p:cNvSpPr>
                <a:spLocks noChangeAspect="1"/>
              </p:cNvSpPr>
              <p:nvPr/>
            </p:nvSpPr>
            <p:spPr>
              <a:xfrm>
                <a:off x="4265457" y="581623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1808" name="Gruppe 1807">
                <a:extLst>
                  <a:ext uri="{FF2B5EF4-FFF2-40B4-BE49-F238E27FC236}">
                    <a16:creationId xmlns:a16="http://schemas.microsoft.com/office/drawing/2014/main" id="{B096FDA7-D6AF-E001-E79D-8505D386139F}"/>
                  </a:ext>
                </a:extLst>
              </p:cNvPr>
              <p:cNvGrpSpPr/>
              <p:nvPr/>
            </p:nvGrpSpPr>
            <p:grpSpPr>
              <a:xfrm>
                <a:off x="4196610" y="1032983"/>
                <a:ext cx="641389" cy="5216305"/>
                <a:chOff x="2892468" y="1032983"/>
                <a:chExt cx="641389" cy="5216305"/>
              </a:xfrm>
            </p:grpSpPr>
            <p:grpSp>
              <p:nvGrpSpPr>
                <p:cNvPr id="2439" name="Gruppe 2438">
                  <a:extLst>
                    <a:ext uri="{FF2B5EF4-FFF2-40B4-BE49-F238E27FC236}">
                      <a16:creationId xmlns:a16="http://schemas.microsoft.com/office/drawing/2014/main" id="{DECEBF0C-820E-ACFB-0689-C0317D0663CA}"/>
                    </a:ext>
                  </a:extLst>
                </p:cNvPr>
                <p:cNvGrpSpPr/>
                <p:nvPr/>
              </p:nvGrpSpPr>
              <p:grpSpPr>
                <a:xfrm>
                  <a:off x="2892468" y="1032983"/>
                  <a:ext cx="641389" cy="5216305"/>
                  <a:chOff x="3475384" y="1188399"/>
                  <a:chExt cx="641389" cy="5216305"/>
                </a:xfrm>
              </p:grpSpPr>
              <p:sp>
                <p:nvSpPr>
                  <p:cNvPr id="2443" name="Tekstfelt 2442">
                    <a:extLst>
                      <a:ext uri="{FF2B5EF4-FFF2-40B4-BE49-F238E27FC236}">
                        <a16:creationId xmlns:a16="http://schemas.microsoft.com/office/drawing/2014/main" id="{8685E471-1A03-CEA4-DBB7-F63F7AF94064}"/>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444" name="Tekstfelt 2443">
                    <a:extLst>
                      <a:ext uri="{FF2B5EF4-FFF2-40B4-BE49-F238E27FC236}">
                        <a16:creationId xmlns:a16="http://schemas.microsoft.com/office/drawing/2014/main" id="{77758B1C-37E7-CCAA-59B8-486046DBED62}"/>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445" name="Tekstfelt 2444">
                    <a:extLst>
                      <a:ext uri="{FF2B5EF4-FFF2-40B4-BE49-F238E27FC236}">
                        <a16:creationId xmlns:a16="http://schemas.microsoft.com/office/drawing/2014/main" id="{6BA834E8-2687-770D-985B-E01831F49620}"/>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446" name="Tekstfelt 2445">
                    <a:extLst>
                      <a:ext uri="{FF2B5EF4-FFF2-40B4-BE49-F238E27FC236}">
                        <a16:creationId xmlns:a16="http://schemas.microsoft.com/office/drawing/2014/main" id="{C1AA3B70-5D4F-2E63-6224-EC587335FD2C}"/>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447" name="Tekstfelt 2446">
                    <a:extLst>
                      <a:ext uri="{FF2B5EF4-FFF2-40B4-BE49-F238E27FC236}">
                        <a16:creationId xmlns:a16="http://schemas.microsoft.com/office/drawing/2014/main" id="{9088419B-FB81-6B4C-C733-8326C4ED38C3}"/>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448" name="Tekstfelt 2447">
                    <a:extLst>
                      <a:ext uri="{FF2B5EF4-FFF2-40B4-BE49-F238E27FC236}">
                        <a16:creationId xmlns:a16="http://schemas.microsoft.com/office/drawing/2014/main" id="{BB5EB105-E775-7A87-D099-E9A7ECD1166B}"/>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449" name="Tekstfelt 2448">
                    <a:extLst>
                      <a:ext uri="{FF2B5EF4-FFF2-40B4-BE49-F238E27FC236}">
                        <a16:creationId xmlns:a16="http://schemas.microsoft.com/office/drawing/2014/main" id="{074A2234-99F1-07ED-98F4-E1419552DB00}"/>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450" name="Tekstfelt 2449">
                    <a:extLst>
                      <a:ext uri="{FF2B5EF4-FFF2-40B4-BE49-F238E27FC236}">
                        <a16:creationId xmlns:a16="http://schemas.microsoft.com/office/drawing/2014/main" id="{ADB71286-412C-C708-69D8-708DDF097E2F}"/>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451" name="Tekstfelt 2450">
                    <a:extLst>
                      <a:ext uri="{FF2B5EF4-FFF2-40B4-BE49-F238E27FC236}">
                        <a16:creationId xmlns:a16="http://schemas.microsoft.com/office/drawing/2014/main" id="{5FC8F2A5-8189-515F-A778-EF1888EC4417}"/>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452" name="Tekstfelt 2451">
                    <a:extLst>
                      <a:ext uri="{FF2B5EF4-FFF2-40B4-BE49-F238E27FC236}">
                        <a16:creationId xmlns:a16="http://schemas.microsoft.com/office/drawing/2014/main" id="{6FD55A22-E88C-74F3-3E53-70B37B8A075F}"/>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453" name="Tekstfelt 2452">
                    <a:extLst>
                      <a:ext uri="{FF2B5EF4-FFF2-40B4-BE49-F238E27FC236}">
                        <a16:creationId xmlns:a16="http://schemas.microsoft.com/office/drawing/2014/main" id="{7E581B0F-33FB-E8D1-EF52-2A0EA53F4CDC}"/>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454" name="Tekstfelt 2453">
                    <a:extLst>
                      <a:ext uri="{FF2B5EF4-FFF2-40B4-BE49-F238E27FC236}">
                        <a16:creationId xmlns:a16="http://schemas.microsoft.com/office/drawing/2014/main" id="{A1B811D5-0ABF-0663-E9B9-FB5C65ECB919}"/>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455" name="Tekstfelt 2454">
                    <a:extLst>
                      <a:ext uri="{FF2B5EF4-FFF2-40B4-BE49-F238E27FC236}">
                        <a16:creationId xmlns:a16="http://schemas.microsoft.com/office/drawing/2014/main" id="{D55B5231-BF74-0D9D-E55D-9A44E214E58A}"/>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456" name="Tekstfelt 2455">
                    <a:extLst>
                      <a:ext uri="{FF2B5EF4-FFF2-40B4-BE49-F238E27FC236}">
                        <a16:creationId xmlns:a16="http://schemas.microsoft.com/office/drawing/2014/main" id="{CA3D2A83-04B1-1925-5184-47A582682B91}"/>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457" name="Tekstfelt 2456">
                    <a:extLst>
                      <a:ext uri="{FF2B5EF4-FFF2-40B4-BE49-F238E27FC236}">
                        <a16:creationId xmlns:a16="http://schemas.microsoft.com/office/drawing/2014/main" id="{4F8E8743-ECE3-66C6-1366-FF80437DC71A}"/>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458" name="Tekstfelt 2457">
                    <a:extLst>
                      <a:ext uri="{FF2B5EF4-FFF2-40B4-BE49-F238E27FC236}">
                        <a16:creationId xmlns:a16="http://schemas.microsoft.com/office/drawing/2014/main" id="{ED5F75DC-E052-7C03-01F5-F016B3A6FA53}"/>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459" name="Tekstfelt 2458">
                    <a:extLst>
                      <a:ext uri="{FF2B5EF4-FFF2-40B4-BE49-F238E27FC236}">
                        <a16:creationId xmlns:a16="http://schemas.microsoft.com/office/drawing/2014/main" id="{46DA597E-25A2-0530-25D9-7FA491761601}"/>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460" name="Tekstfelt 2459">
                    <a:extLst>
                      <a:ext uri="{FF2B5EF4-FFF2-40B4-BE49-F238E27FC236}">
                        <a16:creationId xmlns:a16="http://schemas.microsoft.com/office/drawing/2014/main" id="{5C429611-BD45-FF24-914C-EFE3F1465095}"/>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461" name="Tekstfelt 2460">
                    <a:extLst>
                      <a:ext uri="{FF2B5EF4-FFF2-40B4-BE49-F238E27FC236}">
                        <a16:creationId xmlns:a16="http://schemas.microsoft.com/office/drawing/2014/main" id="{84A4989B-FDEB-6B82-C4B6-FF59005E8541}"/>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462" name="Tekstfelt 2461">
                    <a:extLst>
                      <a:ext uri="{FF2B5EF4-FFF2-40B4-BE49-F238E27FC236}">
                        <a16:creationId xmlns:a16="http://schemas.microsoft.com/office/drawing/2014/main" id="{CCC82620-B80D-D22F-3F3C-6D5F7E4F6284}"/>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463" name="Tekstfelt 2462">
                    <a:extLst>
                      <a:ext uri="{FF2B5EF4-FFF2-40B4-BE49-F238E27FC236}">
                        <a16:creationId xmlns:a16="http://schemas.microsoft.com/office/drawing/2014/main" id="{A28DAB72-F0CF-8B7C-9342-EE1C652CD581}"/>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464" name="Tekstfelt 2463">
                    <a:extLst>
                      <a:ext uri="{FF2B5EF4-FFF2-40B4-BE49-F238E27FC236}">
                        <a16:creationId xmlns:a16="http://schemas.microsoft.com/office/drawing/2014/main" id="{CCE223C3-916E-3FD3-2B13-17812A520CB0}"/>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465" name="Tekstfelt 2464">
                    <a:extLst>
                      <a:ext uri="{FF2B5EF4-FFF2-40B4-BE49-F238E27FC236}">
                        <a16:creationId xmlns:a16="http://schemas.microsoft.com/office/drawing/2014/main" id="{25AF1572-FE67-A7D6-A65C-05226CD30F4D}"/>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466" name="Tekstfelt 2465">
                    <a:extLst>
                      <a:ext uri="{FF2B5EF4-FFF2-40B4-BE49-F238E27FC236}">
                        <a16:creationId xmlns:a16="http://schemas.microsoft.com/office/drawing/2014/main" id="{5695B603-5367-C1F3-0600-69E1346BD1F2}"/>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467" name="Tekstfelt 2466">
                    <a:extLst>
                      <a:ext uri="{FF2B5EF4-FFF2-40B4-BE49-F238E27FC236}">
                        <a16:creationId xmlns:a16="http://schemas.microsoft.com/office/drawing/2014/main" id="{85AFC951-B0D3-2162-4567-B263BE7538F1}"/>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468" name="Tekstfelt 2467">
                    <a:extLst>
                      <a:ext uri="{FF2B5EF4-FFF2-40B4-BE49-F238E27FC236}">
                        <a16:creationId xmlns:a16="http://schemas.microsoft.com/office/drawing/2014/main" id="{C76772EB-B2BA-EF50-0B8A-52996CEB6A04}"/>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469" name="Tekstfelt 2468">
                    <a:extLst>
                      <a:ext uri="{FF2B5EF4-FFF2-40B4-BE49-F238E27FC236}">
                        <a16:creationId xmlns:a16="http://schemas.microsoft.com/office/drawing/2014/main" id="{66CB5C2D-AB26-8FFB-A922-7A94E6B47C42}"/>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470" name="Tekstfelt 2469">
                    <a:extLst>
                      <a:ext uri="{FF2B5EF4-FFF2-40B4-BE49-F238E27FC236}">
                        <a16:creationId xmlns:a16="http://schemas.microsoft.com/office/drawing/2014/main" id="{2888FD1B-DAEC-055B-9394-B766D5429941}"/>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471" name="Tekstfelt 2470">
                    <a:extLst>
                      <a:ext uri="{FF2B5EF4-FFF2-40B4-BE49-F238E27FC236}">
                        <a16:creationId xmlns:a16="http://schemas.microsoft.com/office/drawing/2014/main" id="{8CCDEB77-CCE7-CD26-C79D-56FB0365F056}"/>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472" name="Tekstfelt 2471">
                    <a:extLst>
                      <a:ext uri="{FF2B5EF4-FFF2-40B4-BE49-F238E27FC236}">
                        <a16:creationId xmlns:a16="http://schemas.microsoft.com/office/drawing/2014/main" id="{7569D3C3-055E-9CE1-35B0-8A85ECBC2F9D}"/>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473" name="Tekstfelt 2472">
                    <a:extLst>
                      <a:ext uri="{FF2B5EF4-FFF2-40B4-BE49-F238E27FC236}">
                        <a16:creationId xmlns:a16="http://schemas.microsoft.com/office/drawing/2014/main" id="{65BB279E-7245-A8E0-0AF0-38DFABC484CD}"/>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474" name="Tekstfelt 2473">
                    <a:extLst>
                      <a:ext uri="{FF2B5EF4-FFF2-40B4-BE49-F238E27FC236}">
                        <a16:creationId xmlns:a16="http://schemas.microsoft.com/office/drawing/2014/main" id="{722EE82C-6C51-CB59-1097-7343609534A1}"/>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475" name="Tekstfelt 2474">
                    <a:extLst>
                      <a:ext uri="{FF2B5EF4-FFF2-40B4-BE49-F238E27FC236}">
                        <a16:creationId xmlns:a16="http://schemas.microsoft.com/office/drawing/2014/main" id="{DAAA5BDA-65BD-378F-9D13-B842E87444D4}"/>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440" name="Tekstfelt 2439">
                  <a:extLst>
                    <a:ext uri="{FF2B5EF4-FFF2-40B4-BE49-F238E27FC236}">
                      <a16:creationId xmlns:a16="http://schemas.microsoft.com/office/drawing/2014/main" id="{2F8D9731-22E0-E632-FFCC-39340B6B1534}"/>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441" name="Tekstfelt 2440">
                  <a:extLst>
                    <a:ext uri="{FF2B5EF4-FFF2-40B4-BE49-F238E27FC236}">
                      <a16:creationId xmlns:a16="http://schemas.microsoft.com/office/drawing/2014/main" id="{05B011B1-2AB7-D824-546F-A27F95EF77B3}"/>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442" name="Tekstfelt 2441">
                  <a:extLst>
                    <a:ext uri="{FF2B5EF4-FFF2-40B4-BE49-F238E27FC236}">
                      <a16:creationId xmlns:a16="http://schemas.microsoft.com/office/drawing/2014/main" id="{1D3EEA68-43FD-3DDA-A0F4-96A13586C21F}"/>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09" name="Gruppe 1808">
                <a:extLst>
                  <a:ext uri="{FF2B5EF4-FFF2-40B4-BE49-F238E27FC236}">
                    <a16:creationId xmlns:a16="http://schemas.microsoft.com/office/drawing/2014/main" id="{38085C88-9FCA-2FAA-DB46-FE6ABF7CA315}"/>
                  </a:ext>
                </a:extLst>
              </p:cNvPr>
              <p:cNvGrpSpPr/>
              <p:nvPr/>
            </p:nvGrpSpPr>
            <p:grpSpPr>
              <a:xfrm>
                <a:off x="4188892" y="1168460"/>
                <a:ext cx="374057" cy="4971316"/>
                <a:chOff x="2884750" y="1168460"/>
                <a:chExt cx="374057" cy="4971316"/>
              </a:xfrm>
            </p:grpSpPr>
            <p:grpSp>
              <p:nvGrpSpPr>
                <p:cNvPr id="2426" name="Gruppe 2425">
                  <a:extLst>
                    <a:ext uri="{FF2B5EF4-FFF2-40B4-BE49-F238E27FC236}">
                      <a16:creationId xmlns:a16="http://schemas.microsoft.com/office/drawing/2014/main" id="{B237848E-EC87-4E7B-88B2-261665BD3508}"/>
                    </a:ext>
                  </a:extLst>
                </p:cNvPr>
                <p:cNvGrpSpPr/>
                <p:nvPr/>
              </p:nvGrpSpPr>
              <p:grpSpPr>
                <a:xfrm>
                  <a:off x="2884750" y="1168460"/>
                  <a:ext cx="358241" cy="4542339"/>
                  <a:chOff x="3468415" y="1754237"/>
                  <a:chExt cx="358241" cy="4542339"/>
                </a:xfrm>
              </p:grpSpPr>
              <p:sp>
                <p:nvSpPr>
                  <p:cNvPr id="2428" name="Tekstfelt 2427">
                    <a:extLst>
                      <a:ext uri="{FF2B5EF4-FFF2-40B4-BE49-F238E27FC236}">
                        <a16:creationId xmlns:a16="http://schemas.microsoft.com/office/drawing/2014/main" id="{8820D878-28E4-0E7D-E49E-B8B25C637CC1}"/>
                      </a:ext>
                    </a:extLst>
                  </p:cNvPr>
                  <p:cNvSpPr txBox="1"/>
                  <p:nvPr/>
                </p:nvSpPr>
                <p:spPr>
                  <a:xfrm>
                    <a:off x="3477366" y="60811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217</a:t>
                    </a:r>
                  </a:p>
                </p:txBody>
              </p:sp>
              <p:sp>
                <p:nvSpPr>
                  <p:cNvPr id="2429" name="Tekstfelt 2428">
                    <a:extLst>
                      <a:ext uri="{FF2B5EF4-FFF2-40B4-BE49-F238E27FC236}">
                        <a16:creationId xmlns:a16="http://schemas.microsoft.com/office/drawing/2014/main" id="{FE5DAD80-906B-848C-6440-D713D66E023B}"/>
                      </a:ext>
                    </a:extLst>
                  </p:cNvPr>
                  <p:cNvSpPr txBox="1"/>
                  <p:nvPr/>
                </p:nvSpPr>
                <p:spPr>
                  <a:xfrm>
                    <a:off x="3470660" y="218566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226</a:t>
                    </a:r>
                  </a:p>
                </p:txBody>
              </p:sp>
              <p:sp>
                <p:nvSpPr>
                  <p:cNvPr id="2430" name="Tekstfelt 2429">
                    <a:extLst>
                      <a:ext uri="{FF2B5EF4-FFF2-40B4-BE49-F238E27FC236}">
                        <a16:creationId xmlns:a16="http://schemas.microsoft.com/office/drawing/2014/main" id="{205276B6-B366-D870-FFFB-7ADDA55B6E8E}"/>
                      </a:ext>
                    </a:extLst>
                  </p:cNvPr>
                  <p:cNvSpPr txBox="1"/>
                  <p:nvPr/>
                </p:nvSpPr>
                <p:spPr>
                  <a:xfrm>
                    <a:off x="3470659" y="26193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225</a:t>
                    </a:r>
                  </a:p>
                </p:txBody>
              </p:sp>
              <p:sp>
                <p:nvSpPr>
                  <p:cNvPr id="2431" name="Tekstfelt 2430">
                    <a:extLst>
                      <a:ext uri="{FF2B5EF4-FFF2-40B4-BE49-F238E27FC236}">
                        <a16:creationId xmlns:a16="http://schemas.microsoft.com/office/drawing/2014/main" id="{F5D351F0-0596-106F-3291-275BC5489F59}"/>
                      </a:ext>
                    </a:extLst>
                  </p:cNvPr>
                  <p:cNvSpPr txBox="1"/>
                  <p:nvPr/>
                </p:nvSpPr>
                <p:spPr>
                  <a:xfrm>
                    <a:off x="3468415" y="305412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224</a:t>
                    </a:r>
                  </a:p>
                </p:txBody>
              </p:sp>
              <p:sp>
                <p:nvSpPr>
                  <p:cNvPr id="2432" name="Tekstfelt 2431">
                    <a:extLst>
                      <a:ext uri="{FF2B5EF4-FFF2-40B4-BE49-F238E27FC236}">
                        <a16:creationId xmlns:a16="http://schemas.microsoft.com/office/drawing/2014/main" id="{DE87B65E-AE62-7277-881F-526B1763071E}"/>
                      </a:ext>
                    </a:extLst>
                  </p:cNvPr>
                  <p:cNvSpPr txBox="1"/>
                  <p:nvPr/>
                </p:nvSpPr>
                <p:spPr>
                  <a:xfrm>
                    <a:off x="3469533" y="348555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223</a:t>
                    </a:r>
                  </a:p>
                </p:txBody>
              </p:sp>
              <p:sp>
                <p:nvSpPr>
                  <p:cNvPr id="2433" name="Tekstfelt 2432">
                    <a:extLst>
                      <a:ext uri="{FF2B5EF4-FFF2-40B4-BE49-F238E27FC236}">
                        <a16:creationId xmlns:a16="http://schemas.microsoft.com/office/drawing/2014/main" id="{4B9A2413-70F7-6ECE-45C7-871BDC7B230E}"/>
                      </a:ext>
                    </a:extLst>
                  </p:cNvPr>
                  <p:cNvSpPr txBox="1"/>
                  <p:nvPr/>
                </p:nvSpPr>
                <p:spPr>
                  <a:xfrm>
                    <a:off x="3470652" y="391699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222</a:t>
                    </a:r>
                  </a:p>
                </p:txBody>
              </p:sp>
              <p:sp>
                <p:nvSpPr>
                  <p:cNvPr id="2434" name="Tekstfelt 2433">
                    <a:extLst>
                      <a:ext uri="{FF2B5EF4-FFF2-40B4-BE49-F238E27FC236}">
                        <a16:creationId xmlns:a16="http://schemas.microsoft.com/office/drawing/2014/main" id="{30BF3B1C-95E6-361A-42E0-F54D3C556B53}"/>
                      </a:ext>
                    </a:extLst>
                  </p:cNvPr>
                  <p:cNvSpPr txBox="1"/>
                  <p:nvPr/>
                </p:nvSpPr>
                <p:spPr>
                  <a:xfrm>
                    <a:off x="3471769" y="434842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221</a:t>
                    </a:r>
                  </a:p>
                </p:txBody>
              </p:sp>
              <p:sp>
                <p:nvSpPr>
                  <p:cNvPr id="2435" name="Tekstfelt 2434">
                    <a:extLst>
                      <a:ext uri="{FF2B5EF4-FFF2-40B4-BE49-F238E27FC236}">
                        <a16:creationId xmlns:a16="http://schemas.microsoft.com/office/drawing/2014/main" id="{6865901B-2136-50AD-F83F-FA6CD16429BF}"/>
                      </a:ext>
                    </a:extLst>
                  </p:cNvPr>
                  <p:cNvSpPr txBox="1"/>
                  <p:nvPr/>
                </p:nvSpPr>
                <p:spPr>
                  <a:xfrm>
                    <a:off x="3472887" y="477984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220</a:t>
                    </a:r>
                  </a:p>
                </p:txBody>
              </p:sp>
              <p:sp>
                <p:nvSpPr>
                  <p:cNvPr id="2436" name="Tekstfelt 2435">
                    <a:extLst>
                      <a:ext uri="{FF2B5EF4-FFF2-40B4-BE49-F238E27FC236}">
                        <a16:creationId xmlns:a16="http://schemas.microsoft.com/office/drawing/2014/main" id="{BA9710C0-F77A-9BA0-F616-DE22C57DA3D3}"/>
                      </a:ext>
                    </a:extLst>
                  </p:cNvPr>
                  <p:cNvSpPr txBox="1"/>
                  <p:nvPr/>
                </p:nvSpPr>
                <p:spPr>
                  <a:xfrm>
                    <a:off x="3477366" y="521127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219</a:t>
                    </a:r>
                  </a:p>
                </p:txBody>
              </p:sp>
              <p:sp>
                <p:nvSpPr>
                  <p:cNvPr id="2437" name="Tekstfelt 2436">
                    <a:extLst>
                      <a:ext uri="{FF2B5EF4-FFF2-40B4-BE49-F238E27FC236}">
                        <a16:creationId xmlns:a16="http://schemas.microsoft.com/office/drawing/2014/main" id="{352D2C3C-7028-0283-2405-AD6841D535E9}"/>
                      </a:ext>
                    </a:extLst>
                  </p:cNvPr>
                  <p:cNvSpPr txBox="1"/>
                  <p:nvPr/>
                </p:nvSpPr>
                <p:spPr>
                  <a:xfrm>
                    <a:off x="3478484" y="5646066"/>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218</a:t>
                    </a:r>
                  </a:p>
                </p:txBody>
              </p:sp>
              <p:sp>
                <p:nvSpPr>
                  <p:cNvPr id="2438" name="Tekstfelt 2437">
                    <a:extLst>
                      <a:ext uri="{FF2B5EF4-FFF2-40B4-BE49-F238E27FC236}">
                        <a16:creationId xmlns:a16="http://schemas.microsoft.com/office/drawing/2014/main" id="{628EDD20-9C73-DA4F-E851-663D2CC0450B}"/>
                      </a:ext>
                    </a:extLst>
                  </p:cNvPr>
                  <p:cNvSpPr txBox="1"/>
                  <p:nvPr/>
                </p:nvSpPr>
                <p:spPr>
                  <a:xfrm>
                    <a:off x="3469542" y="17542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227</a:t>
                    </a:r>
                  </a:p>
                </p:txBody>
              </p:sp>
            </p:grpSp>
            <p:sp>
              <p:nvSpPr>
                <p:cNvPr id="2427" name="Tekstfelt 2426">
                  <a:extLst>
                    <a:ext uri="{FF2B5EF4-FFF2-40B4-BE49-F238E27FC236}">
                      <a16:creationId xmlns:a16="http://schemas.microsoft.com/office/drawing/2014/main" id="{0ADD8ED9-551B-5380-CCB4-FFB4955B506F}"/>
                    </a:ext>
                  </a:extLst>
                </p:cNvPr>
                <p:cNvSpPr txBox="1"/>
                <p:nvPr/>
              </p:nvSpPr>
              <p:spPr>
                <a:xfrm>
                  <a:off x="2910635" y="59243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216</a:t>
                  </a:r>
                </a:p>
              </p:txBody>
            </p:sp>
          </p:grpSp>
          <p:grpSp>
            <p:nvGrpSpPr>
              <p:cNvPr id="1810" name="Gruppe 1809">
                <a:extLst>
                  <a:ext uri="{FF2B5EF4-FFF2-40B4-BE49-F238E27FC236}">
                    <a16:creationId xmlns:a16="http://schemas.microsoft.com/office/drawing/2014/main" id="{F15EDEFB-ABD3-655D-A097-A508368C7A97}"/>
                  </a:ext>
                </a:extLst>
              </p:cNvPr>
              <p:cNvGrpSpPr/>
              <p:nvPr/>
            </p:nvGrpSpPr>
            <p:grpSpPr>
              <a:xfrm>
                <a:off x="5119196" y="1063299"/>
                <a:ext cx="444157" cy="5190614"/>
                <a:chOff x="5753799" y="1204530"/>
                <a:chExt cx="444157" cy="5190614"/>
              </a:xfrm>
            </p:grpSpPr>
            <p:grpSp>
              <p:nvGrpSpPr>
                <p:cNvPr id="2413" name="Gruppe 2412">
                  <a:extLst>
                    <a:ext uri="{FF2B5EF4-FFF2-40B4-BE49-F238E27FC236}">
                      <a16:creationId xmlns:a16="http://schemas.microsoft.com/office/drawing/2014/main" id="{9613358B-E03D-70A1-5C01-7B9547B55EC0}"/>
                    </a:ext>
                  </a:extLst>
                </p:cNvPr>
                <p:cNvGrpSpPr/>
                <p:nvPr/>
              </p:nvGrpSpPr>
              <p:grpSpPr>
                <a:xfrm>
                  <a:off x="5753799" y="1204530"/>
                  <a:ext cx="442069" cy="4756379"/>
                  <a:chOff x="3817279" y="1064461"/>
                  <a:chExt cx="442069" cy="4756379"/>
                </a:xfrm>
              </p:grpSpPr>
              <p:sp>
                <p:nvSpPr>
                  <p:cNvPr id="2415" name="Rektangel 2414">
                    <a:extLst>
                      <a:ext uri="{FF2B5EF4-FFF2-40B4-BE49-F238E27FC236}">
                        <a16:creationId xmlns:a16="http://schemas.microsoft.com/office/drawing/2014/main" id="{66219E5D-04B7-270F-603B-FD3107C00379}"/>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6" name="Rektangel 2415">
                    <a:extLst>
                      <a:ext uri="{FF2B5EF4-FFF2-40B4-BE49-F238E27FC236}">
                        <a16:creationId xmlns:a16="http://schemas.microsoft.com/office/drawing/2014/main" id="{384A69D6-A0B6-32A5-8B30-BEC7F61A6754}"/>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7" name="Rektangel 2416">
                    <a:extLst>
                      <a:ext uri="{FF2B5EF4-FFF2-40B4-BE49-F238E27FC236}">
                        <a16:creationId xmlns:a16="http://schemas.microsoft.com/office/drawing/2014/main" id="{F0C436F8-98E6-2D56-C979-9CDFC3A9D5C4}"/>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8" name="Rektangel 2417">
                    <a:extLst>
                      <a:ext uri="{FF2B5EF4-FFF2-40B4-BE49-F238E27FC236}">
                        <a16:creationId xmlns:a16="http://schemas.microsoft.com/office/drawing/2014/main" id="{C9A035BE-1A78-A720-CBB7-1A7FE4C916A7}"/>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9" name="Rektangel 2418">
                    <a:extLst>
                      <a:ext uri="{FF2B5EF4-FFF2-40B4-BE49-F238E27FC236}">
                        <a16:creationId xmlns:a16="http://schemas.microsoft.com/office/drawing/2014/main" id="{1BBA24FE-183A-ED8E-4D96-94C61CA4D610}"/>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0" name="Rektangel 2419">
                    <a:extLst>
                      <a:ext uri="{FF2B5EF4-FFF2-40B4-BE49-F238E27FC236}">
                        <a16:creationId xmlns:a16="http://schemas.microsoft.com/office/drawing/2014/main" id="{E0E189A0-4E7B-B677-22A4-E8D679F146A1}"/>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1" name="Rektangel 2420">
                    <a:extLst>
                      <a:ext uri="{FF2B5EF4-FFF2-40B4-BE49-F238E27FC236}">
                        <a16:creationId xmlns:a16="http://schemas.microsoft.com/office/drawing/2014/main" id="{FFE3AA76-82CE-8688-F361-24AF51B227BE}"/>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2" name="Rektangel 2421">
                    <a:extLst>
                      <a:ext uri="{FF2B5EF4-FFF2-40B4-BE49-F238E27FC236}">
                        <a16:creationId xmlns:a16="http://schemas.microsoft.com/office/drawing/2014/main" id="{12CB6558-FBCD-725C-28D9-0F5562BFA88C}"/>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3" name="Rektangel 2422">
                    <a:extLst>
                      <a:ext uri="{FF2B5EF4-FFF2-40B4-BE49-F238E27FC236}">
                        <a16:creationId xmlns:a16="http://schemas.microsoft.com/office/drawing/2014/main" id="{A94429EE-FB29-442A-5DF4-7D14E9BA640F}"/>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4" name="Rektangel 2423">
                    <a:extLst>
                      <a:ext uri="{FF2B5EF4-FFF2-40B4-BE49-F238E27FC236}">
                        <a16:creationId xmlns:a16="http://schemas.microsoft.com/office/drawing/2014/main" id="{07572D4F-F258-26BB-5B0C-A4AB93AB4F13}"/>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5" name="Rektangel 2424">
                    <a:extLst>
                      <a:ext uri="{FF2B5EF4-FFF2-40B4-BE49-F238E27FC236}">
                        <a16:creationId xmlns:a16="http://schemas.microsoft.com/office/drawing/2014/main" id="{34B7F27A-61E8-0C1D-EC04-11D2AD1EEE46}"/>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14" name="Rektangel 2413">
                  <a:extLst>
                    <a:ext uri="{FF2B5EF4-FFF2-40B4-BE49-F238E27FC236}">
                      <a16:creationId xmlns:a16="http://schemas.microsoft.com/office/drawing/2014/main" id="{34EE1F87-0E58-C7E6-9EEF-E556EDBD4813}"/>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1" name="Gruppe 1810">
                <a:extLst>
                  <a:ext uri="{FF2B5EF4-FFF2-40B4-BE49-F238E27FC236}">
                    <a16:creationId xmlns:a16="http://schemas.microsoft.com/office/drawing/2014/main" id="{DA9A8772-E590-E351-7A9D-A744BD050A71}"/>
                  </a:ext>
                </a:extLst>
              </p:cNvPr>
              <p:cNvGrpSpPr/>
              <p:nvPr/>
            </p:nvGrpSpPr>
            <p:grpSpPr>
              <a:xfrm>
                <a:off x="4687520" y="1061335"/>
                <a:ext cx="444157" cy="5190614"/>
                <a:chOff x="5753799" y="1204530"/>
                <a:chExt cx="444157" cy="5190614"/>
              </a:xfrm>
            </p:grpSpPr>
            <p:grpSp>
              <p:nvGrpSpPr>
                <p:cNvPr id="2400" name="Gruppe 2399">
                  <a:extLst>
                    <a:ext uri="{FF2B5EF4-FFF2-40B4-BE49-F238E27FC236}">
                      <a16:creationId xmlns:a16="http://schemas.microsoft.com/office/drawing/2014/main" id="{667D80B4-6720-3BFF-23AD-9F330BB67574}"/>
                    </a:ext>
                  </a:extLst>
                </p:cNvPr>
                <p:cNvGrpSpPr/>
                <p:nvPr/>
              </p:nvGrpSpPr>
              <p:grpSpPr>
                <a:xfrm>
                  <a:off x="5753799" y="1204530"/>
                  <a:ext cx="442069" cy="4756379"/>
                  <a:chOff x="3817279" y="1064461"/>
                  <a:chExt cx="442069" cy="4756379"/>
                </a:xfrm>
              </p:grpSpPr>
              <p:sp>
                <p:nvSpPr>
                  <p:cNvPr id="2402" name="Rektangel 2401">
                    <a:extLst>
                      <a:ext uri="{FF2B5EF4-FFF2-40B4-BE49-F238E27FC236}">
                        <a16:creationId xmlns:a16="http://schemas.microsoft.com/office/drawing/2014/main" id="{F084FAD5-B1D6-841B-F7CD-37C4E544C409}"/>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3" name="Rektangel 2402">
                    <a:extLst>
                      <a:ext uri="{FF2B5EF4-FFF2-40B4-BE49-F238E27FC236}">
                        <a16:creationId xmlns:a16="http://schemas.microsoft.com/office/drawing/2014/main" id="{164A68AE-A518-D031-458C-C07B5546BE29}"/>
                      </a:ext>
                    </a:extLst>
                  </p:cNvPr>
                  <p:cNvSpPr>
                    <a:spLocks noChangeAspect="1"/>
                  </p:cNvSpPr>
                  <p:nvPr/>
                </p:nvSpPr>
                <p:spPr>
                  <a:xfrm>
                    <a:off x="3819523" y="1064461"/>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4" name="Rektangel 2403">
                    <a:extLst>
                      <a:ext uri="{FF2B5EF4-FFF2-40B4-BE49-F238E27FC236}">
                        <a16:creationId xmlns:a16="http://schemas.microsoft.com/office/drawing/2014/main" id="{6E6E4914-3ECA-3F0C-473A-74D3500ABBBD}"/>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5" name="Rektangel 2404">
                    <a:extLst>
                      <a:ext uri="{FF2B5EF4-FFF2-40B4-BE49-F238E27FC236}">
                        <a16:creationId xmlns:a16="http://schemas.microsoft.com/office/drawing/2014/main" id="{B5901258-69F8-7486-89CD-CF02C902AE23}"/>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6" name="Rektangel 2405">
                    <a:extLst>
                      <a:ext uri="{FF2B5EF4-FFF2-40B4-BE49-F238E27FC236}">
                        <a16:creationId xmlns:a16="http://schemas.microsoft.com/office/drawing/2014/main" id="{CF4134B4-924C-47FB-82B3-FC92FA488887}"/>
                      </a:ext>
                    </a:extLst>
                  </p:cNvPr>
                  <p:cNvSpPr>
                    <a:spLocks noChangeAspect="1"/>
                  </p:cNvSpPr>
                  <p:nvPr/>
                </p:nvSpPr>
                <p:spPr>
                  <a:xfrm>
                    <a:off x="3817279" y="2796903"/>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7" name="Rektangel 2406">
                    <a:extLst>
                      <a:ext uri="{FF2B5EF4-FFF2-40B4-BE49-F238E27FC236}">
                        <a16:creationId xmlns:a16="http://schemas.microsoft.com/office/drawing/2014/main" id="{0FF9EAB4-DBCB-2354-2D66-FD7ACB8642ED}"/>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8" name="Rektangel 2407">
                    <a:extLst>
                      <a:ext uri="{FF2B5EF4-FFF2-40B4-BE49-F238E27FC236}">
                        <a16:creationId xmlns:a16="http://schemas.microsoft.com/office/drawing/2014/main" id="{2C4FE060-44C3-7A82-779E-661BFC35BF42}"/>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9" name="Rektangel 2408">
                    <a:extLst>
                      <a:ext uri="{FF2B5EF4-FFF2-40B4-BE49-F238E27FC236}">
                        <a16:creationId xmlns:a16="http://schemas.microsoft.com/office/drawing/2014/main" id="{DF00BB52-FC90-D25D-2241-9C6EA9DA0DC9}"/>
                      </a:ext>
                    </a:extLst>
                  </p:cNvPr>
                  <p:cNvSpPr>
                    <a:spLocks noChangeAspect="1"/>
                  </p:cNvSpPr>
                  <p:nvPr/>
                </p:nvSpPr>
                <p:spPr>
                  <a:xfrm>
                    <a:off x="3820633" y="409119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0" name="Rektangel 2409">
                    <a:extLst>
                      <a:ext uri="{FF2B5EF4-FFF2-40B4-BE49-F238E27FC236}">
                        <a16:creationId xmlns:a16="http://schemas.microsoft.com/office/drawing/2014/main" id="{EB584A0C-D89E-88DC-75FD-162B7B8B9F32}"/>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1" name="Rektangel 2410">
                    <a:extLst>
                      <a:ext uri="{FF2B5EF4-FFF2-40B4-BE49-F238E27FC236}">
                        <a16:creationId xmlns:a16="http://schemas.microsoft.com/office/drawing/2014/main" id="{3ABC225A-6225-F0A7-4EFC-D4C13FC26ACA}"/>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2" name="Rektangel 2411">
                    <a:extLst>
                      <a:ext uri="{FF2B5EF4-FFF2-40B4-BE49-F238E27FC236}">
                        <a16:creationId xmlns:a16="http://schemas.microsoft.com/office/drawing/2014/main" id="{62A41D7E-3224-CE10-83C7-1FC44A7FE971}"/>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01" name="Rektangel 2400">
                  <a:extLst>
                    <a:ext uri="{FF2B5EF4-FFF2-40B4-BE49-F238E27FC236}">
                      <a16:creationId xmlns:a16="http://schemas.microsoft.com/office/drawing/2014/main" id="{38E22598-CA22-CAAB-D056-02E3D6B14069}"/>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2" name="Gruppe 1811">
                <a:extLst>
                  <a:ext uri="{FF2B5EF4-FFF2-40B4-BE49-F238E27FC236}">
                    <a16:creationId xmlns:a16="http://schemas.microsoft.com/office/drawing/2014/main" id="{072FFF89-D66C-B32A-60F6-7F24800D0521}"/>
                  </a:ext>
                </a:extLst>
              </p:cNvPr>
              <p:cNvGrpSpPr/>
              <p:nvPr/>
            </p:nvGrpSpPr>
            <p:grpSpPr>
              <a:xfrm>
                <a:off x="3819968" y="1058901"/>
                <a:ext cx="444157" cy="5190614"/>
                <a:chOff x="5753799" y="1204530"/>
                <a:chExt cx="444157" cy="5190614"/>
              </a:xfrm>
            </p:grpSpPr>
            <p:grpSp>
              <p:nvGrpSpPr>
                <p:cNvPr id="2387" name="Gruppe 2386">
                  <a:extLst>
                    <a:ext uri="{FF2B5EF4-FFF2-40B4-BE49-F238E27FC236}">
                      <a16:creationId xmlns:a16="http://schemas.microsoft.com/office/drawing/2014/main" id="{B45A8F67-C15F-37F3-EA1A-7EC4E5B8A1A5}"/>
                    </a:ext>
                  </a:extLst>
                </p:cNvPr>
                <p:cNvGrpSpPr/>
                <p:nvPr/>
              </p:nvGrpSpPr>
              <p:grpSpPr>
                <a:xfrm>
                  <a:off x="5753799" y="1204530"/>
                  <a:ext cx="442069" cy="4756379"/>
                  <a:chOff x="3817279" y="1064461"/>
                  <a:chExt cx="442069" cy="4756379"/>
                </a:xfrm>
              </p:grpSpPr>
              <p:sp>
                <p:nvSpPr>
                  <p:cNvPr id="2389" name="Rektangel 2388">
                    <a:extLst>
                      <a:ext uri="{FF2B5EF4-FFF2-40B4-BE49-F238E27FC236}">
                        <a16:creationId xmlns:a16="http://schemas.microsoft.com/office/drawing/2014/main" id="{D1000D9B-3D62-7746-F914-A18C3DC20420}"/>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0" name="Rektangel 2389">
                    <a:extLst>
                      <a:ext uri="{FF2B5EF4-FFF2-40B4-BE49-F238E27FC236}">
                        <a16:creationId xmlns:a16="http://schemas.microsoft.com/office/drawing/2014/main" id="{6DFFAB69-F37D-538B-46E5-1E84ED9EB4D3}"/>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1" name="Rektangel 2390">
                    <a:extLst>
                      <a:ext uri="{FF2B5EF4-FFF2-40B4-BE49-F238E27FC236}">
                        <a16:creationId xmlns:a16="http://schemas.microsoft.com/office/drawing/2014/main" id="{F488D591-2F5E-9960-00DE-35B86D954555}"/>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2" name="Rektangel 2391">
                    <a:extLst>
                      <a:ext uri="{FF2B5EF4-FFF2-40B4-BE49-F238E27FC236}">
                        <a16:creationId xmlns:a16="http://schemas.microsoft.com/office/drawing/2014/main" id="{56E10146-9914-7A2A-540A-8E920C295459}"/>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3" name="Rektangel 2392">
                    <a:extLst>
                      <a:ext uri="{FF2B5EF4-FFF2-40B4-BE49-F238E27FC236}">
                        <a16:creationId xmlns:a16="http://schemas.microsoft.com/office/drawing/2014/main" id="{31479E0F-C01B-B5EB-3999-F6C7AD283750}"/>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4" name="Rektangel 2393">
                    <a:extLst>
                      <a:ext uri="{FF2B5EF4-FFF2-40B4-BE49-F238E27FC236}">
                        <a16:creationId xmlns:a16="http://schemas.microsoft.com/office/drawing/2014/main" id="{7FAC172A-B33F-2F8C-B5F1-BC5E29E55DEE}"/>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5" name="Rektangel 2394">
                    <a:extLst>
                      <a:ext uri="{FF2B5EF4-FFF2-40B4-BE49-F238E27FC236}">
                        <a16:creationId xmlns:a16="http://schemas.microsoft.com/office/drawing/2014/main" id="{3A7A6143-33E6-7B1C-063A-93043054827B}"/>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6" name="Rektangel 2395">
                    <a:extLst>
                      <a:ext uri="{FF2B5EF4-FFF2-40B4-BE49-F238E27FC236}">
                        <a16:creationId xmlns:a16="http://schemas.microsoft.com/office/drawing/2014/main" id="{06DF9301-9130-FB15-97A4-9E10E65CC248}"/>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7" name="Rektangel 2396">
                    <a:extLst>
                      <a:ext uri="{FF2B5EF4-FFF2-40B4-BE49-F238E27FC236}">
                        <a16:creationId xmlns:a16="http://schemas.microsoft.com/office/drawing/2014/main" id="{1403C057-D773-CCFB-A558-7763682F6FC2}"/>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8" name="Rektangel 2397">
                    <a:extLst>
                      <a:ext uri="{FF2B5EF4-FFF2-40B4-BE49-F238E27FC236}">
                        <a16:creationId xmlns:a16="http://schemas.microsoft.com/office/drawing/2014/main" id="{2F810EE5-8BDA-7944-B599-396A1A6F087C}"/>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9" name="Rektangel 2398">
                    <a:extLst>
                      <a:ext uri="{FF2B5EF4-FFF2-40B4-BE49-F238E27FC236}">
                        <a16:creationId xmlns:a16="http://schemas.microsoft.com/office/drawing/2014/main" id="{5D0DA0BC-D4DF-62AF-5242-0B81EA607294}"/>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88" name="Rektangel 2387">
                  <a:extLst>
                    <a:ext uri="{FF2B5EF4-FFF2-40B4-BE49-F238E27FC236}">
                      <a16:creationId xmlns:a16="http://schemas.microsoft.com/office/drawing/2014/main" id="{7432194C-94E3-04A2-DDE7-AF1759251BDF}"/>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3" name="Gruppe 1812">
                <a:extLst>
                  <a:ext uri="{FF2B5EF4-FFF2-40B4-BE49-F238E27FC236}">
                    <a16:creationId xmlns:a16="http://schemas.microsoft.com/office/drawing/2014/main" id="{0B22D765-355F-DF9D-E3A8-17A25652E9BB}"/>
                  </a:ext>
                </a:extLst>
              </p:cNvPr>
              <p:cNvGrpSpPr/>
              <p:nvPr/>
            </p:nvGrpSpPr>
            <p:grpSpPr>
              <a:xfrm>
                <a:off x="3386295" y="1062122"/>
                <a:ext cx="444157" cy="5190614"/>
                <a:chOff x="5753799" y="1204530"/>
                <a:chExt cx="444157" cy="5190614"/>
              </a:xfrm>
            </p:grpSpPr>
            <p:grpSp>
              <p:nvGrpSpPr>
                <p:cNvPr id="2374" name="Gruppe 2373">
                  <a:extLst>
                    <a:ext uri="{FF2B5EF4-FFF2-40B4-BE49-F238E27FC236}">
                      <a16:creationId xmlns:a16="http://schemas.microsoft.com/office/drawing/2014/main" id="{3CC7240A-7187-C706-9991-DE7C4ADA0734}"/>
                    </a:ext>
                  </a:extLst>
                </p:cNvPr>
                <p:cNvGrpSpPr/>
                <p:nvPr/>
              </p:nvGrpSpPr>
              <p:grpSpPr>
                <a:xfrm>
                  <a:off x="5753799" y="1204530"/>
                  <a:ext cx="442069" cy="4756379"/>
                  <a:chOff x="3817279" y="1064461"/>
                  <a:chExt cx="442069" cy="4756379"/>
                </a:xfrm>
              </p:grpSpPr>
              <p:sp>
                <p:nvSpPr>
                  <p:cNvPr id="2376" name="Rektangel 2375">
                    <a:extLst>
                      <a:ext uri="{FF2B5EF4-FFF2-40B4-BE49-F238E27FC236}">
                        <a16:creationId xmlns:a16="http://schemas.microsoft.com/office/drawing/2014/main" id="{0D3D9499-84A4-7177-65B2-963F0AA04CD6}"/>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7" name="Rektangel 2376">
                    <a:extLst>
                      <a:ext uri="{FF2B5EF4-FFF2-40B4-BE49-F238E27FC236}">
                        <a16:creationId xmlns:a16="http://schemas.microsoft.com/office/drawing/2014/main" id="{349A0D3C-0AE6-A6AF-DFD0-C1954E595A7C}"/>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8" name="Rektangel 2377">
                    <a:extLst>
                      <a:ext uri="{FF2B5EF4-FFF2-40B4-BE49-F238E27FC236}">
                        <a16:creationId xmlns:a16="http://schemas.microsoft.com/office/drawing/2014/main" id="{3B18767D-D765-9A06-D916-BC219895DFCD}"/>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9" name="Rektangel 2378">
                    <a:extLst>
                      <a:ext uri="{FF2B5EF4-FFF2-40B4-BE49-F238E27FC236}">
                        <a16:creationId xmlns:a16="http://schemas.microsoft.com/office/drawing/2014/main" id="{32FC221D-BA38-2163-CC38-1F9C95C5737B}"/>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0" name="Rektangel 2379">
                    <a:extLst>
                      <a:ext uri="{FF2B5EF4-FFF2-40B4-BE49-F238E27FC236}">
                        <a16:creationId xmlns:a16="http://schemas.microsoft.com/office/drawing/2014/main" id="{FF9913E3-2659-DE18-6120-2A98DDB4AC82}"/>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1" name="Rektangel 2380">
                    <a:extLst>
                      <a:ext uri="{FF2B5EF4-FFF2-40B4-BE49-F238E27FC236}">
                        <a16:creationId xmlns:a16="http://schemas.microsoft.com/office/drawing/2014/main" id="{28908B28-F6BF-FAD0-3D31-98173A605199}"/>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2" name="Rektangel 2381">
                    <a:extLst>
                      <a:ext uri="{FF2B5EF4-FFF2-40B4-BE49-F238E27FC236}">
                        <a16:creationId xmlns:a16="http://schemas.microsoft.com/office/drawing/2014/main" id="{4790B837-EB25-5B62-1700-405F1414D7FC}"/>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3" name="Rektangel 2382">
                    <a:extLst>
                      <a:ext uri="{FF2B5EF4-FFF2-40B4-BE49-F238E27FC236}">
                        <a16:creationId xmlns:a16="http://schemas.microsoft.com/office/drawing/2014/main" id="{37DFFB1B-A2EA-9498-6FA0-C4F8FB3678E0}"/>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4" name="Rektangel 2383">
                    <a:extLst>
                      <a:ext uri="{FF2B5EF4-FFF2-40B4-BE49-F238E27FC236}">
                        <a16:creationId xmlns:a16="http://schemas.microsoft.com/office/drawing/2014/main" id="{D10B2614-B442-34FB-23AA-DE551CBE2F55}"/>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5" name="Rektangel 2384">
                    <a:extLst>
                      <a:ext uri="{FF2B5EF4-FFF2-40B4-BE49-F238E27FC236}">
                        <a16:creationId xmlns:a16="http://schemas.microsoft.com/office/drawing/2014/main" id="{AC6681FE-449A-4805-1C25-6B3E5DD0181D}"/>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6" name="Rektangel 2385">
                    <a:extLst>
                      <a:ext uri="{FF2B5EF4-FFF2-40B4-BE49-F238E27FC236}">
                        <a16:creationId xmlns:a16="http://schemas.microsoft.com/office/drawing/2014/main" id="{50087E47-EA6B-9DE5-4417-2FFAD48E2FB7}"/>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75" name="Rektangel 2374">
                  <a:extLst>
                    <a:ext uri="{FF2B5EF4-FFF2-40B4-BE49-F238E27FC236}">
                      <a16:creationId xmlns:a16="http://schemas.microsoft.com/office/drawing/2014/main" id="{843923DC-5D7C-E403-5B2D-744F06E23BB4}"/>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4" name="Gruppe 1813">
                <a:extLst>
                  <a:ext uri="{FF2B5EF4-FFF2-40B4-BE49-F238E27FC236}">
                    <a16:creationId xmlns:a16="http://schemas.microsoft.com/office/drawing/2014/main" id="{B2473D94-2B2C-1A9F-7285-DA43DDE7800C}"/>
                  </a:ext>
                </a:extLst>
              </p:cNvPr>
              <p:cNvGrpSpPr/>
              <p:nvPr/>
            </p:nvGrpSpPr>
            <p:grpSpPr>
              <a:xfrm>
                <a:off x="2949135" y="1063521"/>
                <a:ext cx="444157" cy="5190614"/>
                <a:chOff x="5753799" y="1204530"/>
                <a:chExt cx="444157" cy="5190614"/>
              </a:xfrm>
            </p:grpSpPr>
            <p:grpSp>
              <p:nvGrpSpPr>
                <p:cNvPr id="2361" name="Gruppe 2360">
                  <a:extLst>
                    <a:ext uri="{FF2B5EF4-FFF2-40B4-BE49-F238E27FC236}">
                      <a16:creationId xmlns:a16="http://schemas.microsoft.com/office/drawing/2014/main" id="{66DAACBA-5910-9E58-8384-76E48468333C}"/>
                    </a:ext>
                  </a:extLst>
                </p:cNvPr>
                <p:cNvGrpSpPr/>
                <p:nvPr/>
              </p:nvGrpSpPr>
              <p:grpSpPr>
                <a:xfrm>
                  <a:off x="5753799" y="1204530"/>
                  <a:ext cx="442069" cy="4756379"/>
                  <a:chOff x="3817279" y="1064461"/>
                  <a:chExt cx="442069" cy="4756379"/>
                </a:xfrm>
              </p:grpSpPr>
              <p:sp>
                <p:nvSpPr>
                  <p:cNvPr id="2363" name="Rektangel 2362">
                    <a:extLst>
                      <a:ext uri="{FF2B5EF4-FFF2-40B4-BE49-F238E27FC236}">
                        <a16:creationId xmlns:a16="http://schemas.microsoft.com/office/drawing/2014/main" id="{1A1A6B67-655D-9071-6F0F-51686F167A07}"/>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4" name="Rektangel 2363">
                    <a:extLst>
                      <a:ext uri="{FF2B5EF4-FFF2-40B4-BE49-F238E27FC236}">
                        <a16:creationId xmlns:a16="http://schemas.microsoft.com/office/drawing/2014/main" id="{7A03D422-21DB-28EA-5FC1-1A564A3459E6}"/>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5" name="Rektangel 2364">
                    <a:extLst>
                      <a:ext uri="{FF2B5EF4-FFF2-40B4-BE49-F238E27FC236}">
                        <a16:creationId xmlns:a16="http://schemas.microsoft.com/office/drawing/2014/main" id="{6DED78E7-2107-67F8-9088-7F8D7CE0D2C3}"/>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6" name="Rektangel 2365">
                    <a:extLst>
                      <a:ext uri="{FF2B5EF4-FFF2-40B4-BE49-F238E27FC236}">
                        <a16:creationId xmlns:a16="http://schemas.microsoft.com/office/drawing/2014/main" id="{FA9F2748-0BEE-8D58-4063-5757685E055E}"/>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7" name="Rektangel 2366">
                    <a:extLst>
                      <a:ext uri="{FF2B5EF4-FFF2-40B4-BE49-F238E27FC236}">
                        <a16:creationId xmlns:a16="http://schemas.microsoft.com/office/drawing/2014/main" id="{A1F1996B-2888-045E-503F-552BCA9ABB0A}"/>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8" name="Rektangel 2367">
                    <a:extLst>
                      <a:ext uri="{FF2B5EF4-FFF2-40B4-BE49-F238E27FC236}">
                        <a16:creationId xmlns:a16="http://schemas.microsoft.com/office/drawing/2014/main" id="{A989A8DD-496B-67AF-D131-F1B2A624FF90}"/>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9" name="Rektangel 2368">
                    <a:extLst>
                      <a:ext uri="{FF2B5EF4-FFF2-40B4-BE49-F238E27FC236}">
                        <a16:creationId xmlns:a16="http://schemas.microsoft.com/office/drawing/2014/main" id="{9269FB0B-AEFF-4984-D357-55BE50DB9351}"/>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0" name="Rektangel 2369">
                    <a:extLst>
                      <a:ext uri="{FF2B5EF4-FFF2-40B4-BE49-F238E27FC236}">
                        <a16:creationId xmlns:a16="http://schemas.microsoft.com/office/drawing/2014/main" id="{AD338E40-CFCE-1E36-D0C4-356778E264B9}"/>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1" name="Rektangel 2370">
                    <a:extLst>
                      <a:ext uri="{FF2B5EF4-FFF2-40B4-BE49-F238E27FC236}">
                        <a16:creationId xmlns:a16="http://schemas.microsoft.com/office/drawing/2014/main" id="{1A9E7204-97FB-E4CD-8F4D-B65A847D0A26}"/>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2" name="Rektangel 2371">
                    <a:extLst>
                      <a:ext uri="{FF2B5EF4-FFF2-40B4-BE49-F238E27FC236}">
                        <a16:creationId xmlns:a16="http://schemas.microsoft.com/office/drawing/2014/main" id="{9DA7A3D1-EB40-AE02-29BF-745E2A51AC71}"/>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3" name="Rektangel 2372">
                    <a:extLst>
                      <a:ext uri="{FF2B5EF4-FFF2-40B4-BE49-F238E27FC236}">
                        <a16:creationId xmlns:a16="http://schemas.microsoft.com/office/drawing/2014/main" id="{D7F3C8CF-6F04-8C36-9FCB-C3FB81F546D3}"/>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62" name="Rektangel 2361">
                  <a:extLst>
                    <a:ext uri="{FF2B5EF4-FFF2-40B4-BE49-F238E27FC236}">
                      <a16:creationId xmlns:a16="http://schemas.microsoft.com/office/drawing/2014/main" id="{474F4129-14EB-F32A-0951-E824E800081B}"/>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5" name="Gruppe 1814">
                <a:extLst>
                  <a:ext uri="{FF2B5EF4-FFF2-40B4-BE49-F238E27FC236}">
                    <a16:creationId xmlns:a16="http://schemas.microsoft.com/office/drawing/2014/main" id="{DEDF2A08-1094-5BBC-4ECA-0F67551B3A0F}"/>
                  </a:ext>
                </a:extLst>
              </p:cNvPr>
              <p:cNvGrpSpPr/>
              <p:nvPr/>
            </p:nvGrpSpPr>
            <p:grpSpPr>
              <a:xfrm>
                <a:off x="2514229" y="1065829"/>
                <a:ext cx="444157" cy="5190614"/>
                <a:chOff x="5753799" y="1204530"/>
                <a:chExt cx="444157" cy="5190614"/>
              </a:xfrm>
            </p:grpSpPr>
            <p:grpSp>
              <p:nvGrpSpPr>
                <p:cNvPr id="2348" name="Gruppe 2347">
                  <a:extLst>
                    <a:ext uri="{FF2B5EF4-FFF2-40B4-BE49-F238E27FC236}">
                      <a16:creationId xmlns:a16="http://schemas.microsoft.com/office/drawing/2014/main" id="{1797D875-408D-F905-79E5-8AFDCF2683E6}"/>
                    </a:ext>
                  </a:extLst>
                </p:cNvPr>
                <p:cNvGrpSpPr/>
                <p:nvPr/>
              </p:nvGrpSpPr>
              <p:grpSpPr>
                <a:xfrm>
                  <a:off x="5753799" y="1204530"/>
                  <a:ext cx="442069" cy="4756379"/>
                  <a:chOff x="3817279" y="1064461"/>
                  <a:chExt cx="442069" cy="4756379"/>
                </a:xfrm>
              </p:grpSpPr>
              <p:sp>
                <p:nvSpPr>
                  <p:cNvPr id="2350" name="Rektangel 2349">
                    <a:extLst>
                      <a:ext uri="{FF2B5EF4-FFF2-40B4-BE49-F238E27FC236}">
                        <a16:creationId xmlns:a16="http://schemas.microsoft.com/office/drawing/2014/main" id="{834FDD07-28AE-E39A-A9D0-D67BA74210E3}"/>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1" name="Rektangel 2350">
                    <a:extLst>
                      <a:ext uri="{FF2B5EF4-FFF2-40B4-BE49-F238E27FC236}">
                        <a16:creationId xmlns:a16="http://schemas.microsoft.com/office/drawing/2014/main" id="{3EF08585-1605-138F-5A66-1CCA8AFB80BA}"/>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dirty="0"/>
                  </a:p>
                </p:txBody>
              </p:sp>
              <p:sp>
                <p:nvSpPr>
                  <p:cNvPr id="2352" name="Rektangel 2351">
                    <a:extLst>
                      <a:ext uri="{FF2B5EF4-FFF2-40B4-BE49-F238E27FC236}">
                        <a16:creationId xmlns:a16="http://schemas.microsoft.com/office/drawing/2014/main" id="{DD804D4B-BF0E-9439-A43F-2C85C2C77DDB}"/>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3" name="Rektangel 2352">
                    <a:extLst>
                      <a:ext uri="{FF2B5EF4-FFF2-40B4-BE49-F238E27FC236}">
                        <a16:creationId xmlns:a16="http://schemas.microsoft.com/office/drawing/2014/main" id="{FCA94D1E-6B67-88D3-3EFD-E8D601795AA4}"/>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4" name="Rektangel 2353">
                    <a:extLst>
                      <a:ext uri="{FF2B5EF4-FFF2-40B4-BE49-F238E27FC236}">
                        <a16:creationId xmlns:a16="http://schemas.microsoft.com/office/drawing/2014/main" id="{A28CD591-E83A-F87D-5B0D-9D84A47B90B0}"/>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5" name="Rektangel 2354">
                    <a:extLst>
                      <a:ext uri="{FF2B5EF4-FFF2-40B4-BE49-F238E27FC236}">
                        <a16:creationId xmlns:a16="http://schemas.microsoft.com/office/drawing/2014/main" id="{6432A691-F11E-7D1B-2A2E-79CB2FCEB719}"/>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6" name="Rektangel 2355">
                    <a:extLst>
                      <a:ext uri="{FF2B5EF4-FFF2-40B4-BE49-F238E27FC236}">
                        <a16:creationId xmlns:a16="http://schemas.microsoft.com/office/drawing/2014/main" id="{74F77643-723F-90E4-D350-B30E91F49DAB}"/>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7" name="Rektangel 2356">
                    <a:extLst>
                      <a:ext uri="{FF2B5EF4-FFF2-40B4-BE49-F238E27FC236}">
                        <a16:creationId xmlns:a16="http://schemas.microsoft.com/office/drawing/2014/main" id="{6B14617C-5A30-75E9-B1B1-22C55C5292BF}"/>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8" name="Rektangel 2357">
                    <a:extLst>
                      <a:ext uri="{FF2B5EF4-FFF2-40B4-BE49-F238E27FC236}">
                        <a16:creationId xmlns:a16="http://schemas.microsoft.com/office/drawing/2014/main" id="{94DF15A7-E602-FA15-5C8C-78811C29270A}"/>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9" name="Rektangel 2358">
                    <a:extLst>
                      <a:ext uri="{FF2B5EF4-FFF2-40B4-BE49-F238E27FC236}">
                        <a16:creationId xmlns:a16="http://schemas.microsoft.com/office/drawing/2014/main" id="{8DC35461-D62E-A1BF-9E03-69BA77AB8AEF}"/>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0" name="Rektangel 2359">
                    <a:extLst>
                      <a:ext uri="{FF2B5EF4-FFF2-40B4-BE49-F238E27FC236}">
                        <a16:creationId xmlns:a16="http://schemas.microsoft.com/office/drawing/2014/main" id="{3248DE6E-78BC-0FFF-B3D2-E01678727DBA}"/>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49" name="Rektangel 2348">
                  <a:extLst>
                    <a:ext uri="{FF2B5EF4-FFF2-40B4-BE49-F238E27FC236}">
                      <a16:creationId xmlns:a16="http://schemas.microsoft.com/office/drawing/2014/main" id="{793D4978-9D08-2D04-EDC3-E47CCADDB9C5}"/>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6" name="Gruppe 1815">
                <a:extLst>
                  <a:ext uri="{FF2B5EF4-FFF2-40B4-BE49-F238E27FC236}">
                    <a16:creationId xmlns:a16="http://schemas.microsoft.com/office/drawing/2014/main" id="{419F4A2E-8CE8-FE74-1C35-B7913172A73B}"/>
                  </a:ext>
                </a:extLst>
              </p:cNvPr>
              <p:cNvGrpSpPr/>
              <p:nvPr/>
            </p:nvGrpSpPr>
            <p:grpSpPr>
              <a:xfrm>
                <a:off x="2075940" y="1067864"/>
                <a:ext cx="444157" cy="5190614"/>
                <a:chOff x="5753799" y="1204530"/>
                <a:chExt cx="444157" cy="5190614"/>
              </a:xfrm>
            </p:grpSpPr>
            <p:grpSp>
              <p:nvGrpSpPr>
                <p:cNvPr id="2335" name="Gruppe 2334">
                  <a:extLst>
                    <a:ext uri="{FF2B5EF4-FFF2-40B4-BE49-F238E27FC236}">
                      <a16:creationId xmlns:a16="http://schemas.microsoft.com/office/drawing/2014/main" id="{890CD4B5-2A3F-2E90-C6DE-378F2F1F0F15}"/>
                    </a:ext>
                  </a:extLst>
                </p:cNvPr>
                <p:cNvGrpSpPr/>
                <p:nvPr/>
              </p:nvGrpSpPr>
              <p:grpSpPr>
                <a:xfrm>
                  <a:off x="5753799" y="1204530"/>
                  <a:ext cx="442069" cy="4756379"/>
                  <a:chOff x="3817279" y="1064461"/>
                  <a:chExt cx="442069" cy="4756379"/>
                </a:xfrm>
              </p:grpSpPr>
              <p:sp>
                <p:nvSpPr>
                  <p:cNvPr id="2337" name="Rektangel 2336">
                    <a:extLst>
                      <a:ext uri="{FF2B5EF4-FFF2-40B4-BE49-F238E27FC236}">
                        <a16:creationId xmlns:a16="http://schemas.microsoft.com/office/drawing/2014/main" id="{B919943D-4BD1-6505-E2F9-8B32A4D8D174}"/>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8" name="Rektangel 2337">
                    <a:extLst>
                      <a:ext uri="{FF2B5EF4-FFF2-40B4-BE49-F238E27FC236}">
                        <a16:creationId xmlns:a16="http://schemas.microsoft.com/office/drawing/2014/main" id="{7AD237F2-0EC7-7BAC-2A67-AF74EEA0AB3A}"/>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9" name="Rektangel 2338">
                    <a:extLst>
                      <a:ext uri="{FF2B5EF4-FFF2-40B4-BE49-F238E27FC236}">
                        <a16:creationId xmlns:a16="http://schemas.microsoft.com/office/drawing/2014/main" id="{BB8E09A7-A4EC-BE50-92A2-E4C4F746530C}"/>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0" name="Rektangel 2339">
                    <a:extLst>
                      <a:ext uri="{FF2B5EF4-FFF2-40B4-BE49-F238E27FC236}">
                        <a16:creationId xmlns:a16="http://schemas.microsoft.com/office/drawing/2014/main" id="{8AAFF2C2-F175-F71D-3BE3-6FA619C3A9AA}"/>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1" name="Rektangel 2340">
                    <a:extLst>
                      <a:ext uri="{FF2B5EF4-FFF2-40B4-BE49-F238E27FC236}">
                        <a16:creationId xmlns:a16="http://schemas.microsoft.com/office/drawing/2014/main" id="{58163941-5EB7-D998-48D4-17234C024BB2}"/>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2" name="Rektangel 2341">
                    <a:extLst>
                      <a:ext uri="{FF2B5EF4-FFF2-40B4-BE49-F238E27FC236}">
                        <a16:creationId xmlns:a16="http://schemas.microsoft.com/office/drawing/2014/main" id="{17AB191E-93B1-7292-73D6-88F17AFC1404}"/>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3" name="Rektangel 2342">
                    <a:extLst>
                      <a:ext uri="{FF2B5EF4-FFF2-40B4-BE49-F238E27FC236}">
                        <a16:creationId xmlns:a16="http://schemas.microsoft.com/office/drawing/2014/main" id="{9F212CFF-0857-A929-6FDF-3CB425149D46}"/>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4" name="Rektangel 2343">
                    <a:extLst>
                      <a:ext uri="{FF2B5EF4-FFF2-40B4-BE49-F238E27FC236}">
                        <a16:creationId xmlns:a16="http://schemas.microsoft.com/office/drawing/2014/main" id="{0F545663-7319-84CB-27FC-C050899CE164}"/>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5" name="Rektangel 2344">
                    <a:extLst>
                      <a:ext uri="{FF2B5EF4-FFF2-40B4-BE49-F238E27FC236}">
                        <a16:creationId xmlns:a16="http://schemas.microsoft.com/office/drawing/2014/main" id="{C54A51DE-6EE6-06ED-7A67-E63236D1C61E}"/>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6" name="Rektangel 2345">
                    <a:extLst>
                      <a:ext uri="{FF2B5EF4-FFF2-40B4-BE49-F238E27FC236}">
                        <a16:creationId xmlns:a16="http://schemas.microsoft.com/office/drawing/2014/main" id="{0C51BA09-1C21-A72B-F1A1-EADE0D3EB085}"/>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7" name="Rektangel 2346">
                    <a:extLst>
                      <a:ext uri="{FF2B5EF4-FFF2-40B4-BE49-F238E27FC236}">
                        <a16:creationId xmlns:a16="http://schemas.microsoft.com/office/drawing/2014/main" id="{3413A44F-9A78-4211-B0C7-20BE39964C31}"/>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36" name="Rektangel 2335">
                  <a:extLst>
                    <a:ext uri="{FF2B5EF4-FFF2-40B4-BE49-F238E27FC236}">
                      <a16:creationId xmlns:a16="http://schemas.microsoft.com/office/drawing/2014/main" id="{FB0D1E58-2DD0-B6AB-593D-C4E0BA22707E}"/>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7" name="Gruppe 1816">
                <a:extLst>
                  <a:ext uri="{FF2B5EF4-FFF2-40B4-BE49-F238E27FC236}">
                    <a16:creationId xmlns:a16="http://schemas.microsoft.com/office/drawing/2014/main" id="{7A889B26-8983-2962-0F44-B443E1152782}"/>
                  </a:ext>
                </a:extLst>
              </p:cNvPr>
              <p:cNvGrpSpPr/>
              <p:nvPr/>
            </p:nvGrpSpPr>
            <p:grpSpPr>
              <a:xfrm>
                <a:off x="1644775" y="1068629"/>
                <a:ext cx="444157" cy="5190614"/>
                <a:chOff x="5753799" y="1204530"/>
                <a:chExt cx="444157" cy="5190614"/>
              </a:xfrm>
            </p:grpSpPr>
            <p:grpSp>
              <p:nvGrpSpPr>
                <p:cNvPr id="2322" name="Gruppe 2321">
                  <a:extLst>
                    <a:ext uri="{FF2B5EF4-FFF2-40B4-BE49-F238E27FC236}">
                      <a16:creationId xmlns:a16="http://schemas.microsoft.com/office/drawing/2014/main" id="{11E8B132-6D1D-56EB-35FF-CC9DD7900650}"/>
                    </a:ext>
                  </a:extLst>
                </p:cNvPr>
                <p:cNvGrpSpPr/>
                <p:nvPr/>
              </p:nvGrpSpPr>
              <p:grpSpPr>
                <a:xfrm>
                  <a:off x="5753799" y="1204530"/>
                  <a:ext cx="442069" cy="4756379"/>
                  <a:chOff x="3817279" y="1064461"/>
                  <a:chExt cx="442069" cy="4756379"/>
                </a:xfrm>
              </p:grpSpPr>
              <p:sp>
                <p:nvSpPr>
                  <p:cNvPr id="2324" name="Rektangel 2323">
                    <a:extLst>
                      <a:ext uri="{FF2B5EF4-FFF2-40B4-BE49-F238E27FC236}">
                        <a16:creationId xmlns:a16="http://schemas.microsoft.com/office/drawing/2014/main" id="{765AC30C-B551-F627-89BE-44C9A8DD3170}"/>
                      </a:ext>
                    </a:extLst>
                  </p:cNvPr>
                  <p:cNvSpPr>
                    <a:spLocks noChangeAspect="1"/>
                  </p:cNvSpPr>
                  <p:nvPr/>
                </p:nvSpPr>
                <p:spPr>
                  <a:xfrm>
                    <a:off x="3818406" y="149701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5" name="Rektangel 2324">
                    <a:extLst>
                      <a:ext uri="{FF2B5EF4-FFF2-40B4-BE49-F238E27FC236}">
                        <a16:creationId xmlns:a16="http://schemas.microsoft.com/office/drawing/2014/main" id="{41B8EFEF-F57C-5E0F-04A6-38C2C5536311}"/>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6" name="Rektangel 2325">
                    <a:extLst>
                      <a:ext uri="{FF2B5EF4-FFF2-40B4-BE49-F238E27FC236}">
                        <a16:creationId xmlns:a16="http://schemas.microsoft.com/office/drawing/2014/main" id="{BDC0E33E-4172-6047-65C0-ADC421DEF928}"/>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7" name="Rektangel 2326">
                    <a:extLst>
                      <a:ext uri="{FF2B5EF4-FFF2-40B4-BE49-F238E27FC236}">
                        <a16:creationId xmlns:a16="http://schemas.microsoft.com/office/drawing/2014/main" id="{8BEEE165-4D25-ED4F-B2C4-7B6E2B02C59C}"/>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8" name="Rektangel 2327">
                    <a:extLst>
                      <a:ext uri="{FF2B5EF4-FFF2-40B4-BE49-F238E27FC236}">
                        <a16:creationId xmlns:a16="http://schemas.microsoft.com/office/drawing/2014/main" id="{70317F31-2D1E-479F-0D4F-B187AEDB783E}"/>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9" name="Rektangel 2328">
                    <a:extLst>
                      <a:ext uri="{FF2B5EF4-FFF2-40B4-BE49-F238E27FC236}">
                        <a16:creationId xmlns:a16="http://schemas.microsoft.com/office/drawing/2014/main" id="{B0A517C5-5E35-3D65-696E-D504336AC78B}"/>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0" name="Rektangel 2329">
                    <a:extLst>
                      <a:ext uri="{FF2B5EF4-FFF2-40B4-BE49-F238E27FC236}">
                        <a16:creationId xmlns:a16="http://schemas.microsoft.com/office/drawing/2014/main" id="{542F0359-688F-A5B5-B0E6-1818FAF92076}"/>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1" name="Rektangel 2330">
                    <a:extLst>
                      <a:ext uri="{FF2B5EF4-FFF2-40B4-BE49-F238E27FC236}">
                        <a16:creationId xmlns:a16="http://schemas.microsoft.com/office/drawing/2014/main" id="{06A06591-1491-49FF-4194-A57471F45C0D}"/>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2" name="Rektangel 2331">
                    <a:extLst>
                      <a:ext uri="{FF2B5EF4-FFF2-40B4-BE49-F238E27FC236}">
                        <a16:creationId xmlns:a16="http://schemas.microsoft.com/office/drawing/2014/main" id="{DBC7AB58-7B89-D29C-107C-56ABD1CC5F93}"/>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3" name="Rektangel 2332">
                    <a:extLst>
                      <a:ext uri="{FF2B5EF4-FFF2-40B4-BE49-F238E27FC236}">
                        <a16:creationId xmlns:a16="http://schemas.microsoft.com/office/drawing/2014/main" id="{CFCE3633-8AC6-E4BA-07E1-51FD9E20019A}"/>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4" name="Rektangel 2333">
                    <a:extLst>
                      <a:ext uri="{FF2B5EF4-FFF2-40B4-BE49-F238E27FC236}">
                        <a16:creationId xmlns:a16="http://schemas.microsoft.com/office/drawing/2014/main" id="{4AA2B4D1-F00F-2675-3B79-564E75FFD98A}"/>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23" name="Rektangel 2322">
                  <a:extLst>
                    <a:ext uri="{FF2B5EF4-FFF2-40B4-BE49-F238E27FC236}">
                      <a16:creationId xmlns:a16="http://schemas.microsoft.com/office/drawing/2014/main" id="{8082BB9B-E5BA-BFDA-1C1D-E9C28CCB40B2}"/>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8" name="Gruppe 1817">
                <a:extLst>
                  <a:ext uri="{FF2B5EF4-FFF2-40B4-BE49-F238E27FC236}">
                    <a16:creationId xmlns:a16="http://schemas.microsoft.com/office/drawing/2014/main" id="{D71A03AE-097B-B07E-6DEC-707D782C782A}"/>
                  </a:ext>
                </a:extLst>
              </p:cNvPr>
              <p:cNvGrpSpPr/>
              <p:nvPr/>
            </p:nvGrpSpPr>
            <p:grpSpPr>
              <a:xfrm>
                <a:off x="1212845" y="1068629"/>
                <a:ext cx="444157" cy="5190614"/>
                <a:chOff x="5753799" y="1204530"/>
                <a:chExt cx="444157" cy="5190614"/>
              </a:xfrm>
            </p:grpSpPr>
            <p:grpSp>
              <p:nvGrpSpPr>
                <p:cNvPr id="2309" name="Gruppe 2308">
                  <a:extLst>
                    <a:ext uri="{FF2B5EF4-FFF2-40B4-BE49-F238E27FC236}">
                      <a16:creationId xmlns:a16="http://schemas.microsoft.com/office/drawing/2014/main" id="{D62D03C2-2A02-FFFE-7B1B-E21803C0BFE7}"/>
                    </a:ext>
                  </a:extLst>
                </p:cNvPr>
                <p:cNvGrpSpPr/>
                <p:nvPr/>
              </p:nvGrpSpPr>
              <p:grpSpPr>
                <a:xfrm>
                  <a:off x="5753799" y="1204530"/>
                  <a:ext cx="442069" cy="4756379"/>
                  <a:chOff x="3817279" y="1064461"/>
                  <a:chExt cx="442069" cy="4756379"/>
                </a:xfrm>
              </p:grpSpPr>
              <p:sp>
                <p:nvSpPr>
                  <p:cNvPr id="2311" name="Rektangel 2310">
                    <a:extLst>
                      <a:ext uri="{FF2B5EF4-FFF2-40B4-BE49-F238E27FC236}">
                        <a16:creationId xmlns:a16="http://schemas.microsoft.com/office/drawing/2014/main" id="{E7561BCB-6027-4858-FB41-8D7E552AD538}"/>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2" name="Rektangel 2311">
                    <a:extLst>
                      <a:ext uri="{FF2B5EF4-FFF2-40B4-BE49-F238E27FC236}">
                        <a16:creationId xmlns:a16="http://schemas.microsoft.com/office/drawing/2014/main" id="{44875A15-D838-E921-4A5B-633465A21CF9}"/>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3" name="Rektangel 2312">
                    <a:extLst>
                      <a:ext uri="{FF2B5EF4-FFF2-40B4-BE49-F238E27FC236}">
                        <a16:creationId xmlns:a16="http://schemas.microsoft.com/office/drawing/2014/main" id="{9207AD3F-D54C-8119-9D1B-C94C08F3682E}"/>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4" name="Rektangel 2313">
                    <a:extLst>
                      <a:ext uri="{FF2B5EF4-FFF2-40B4-BE49-F238E27FC236}">
                        <a16:creationId xmlns:a16="http://schemas.microsoft.com/office/drawing/2014/main" id="{E9A652C0-C039-4A51-A5B6-A3F7BFFCE396}"/>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5" name="Rektangel 2314">
                    <a:extLst>
                      <a:ext uri="{FF2B5EF4-FFF2-40B4-BE49-F238E27FC236}">
                        <a16:creationId xmlns:a16="http://schemas.microsoft.com/office/drawing/2014/main" id="{AB7030D0-8D90-1866-037D-D108F0F09550}"/>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6" name="Rektangel 2315">
                    <a:extLst>
                      <a:ext uri="{FF2B5EF4-FFF2-40B4-BE49-F238E27FC236}">
                        <a16:creationId xmlns:a16="http://schemas.microsoft.com/office/drawing/2014/main" id="{65A24906-28A3-B9D9-41E7-29574C4C87FB}"/>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7" name="Rektangel 2316">
                    <a:extLst>
                      <a:ext uri="{FF2B5EF4-FFF2-40B4-BE49-F238E27FC236}">
                        <a16:creationId xmlns:a16="http://schemas.microsoft.com/office/drawing/2014/main" id="{B8559A67-6284-10AE-6C80-9BCF809DF38E}"/>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8" name="Rektangel 2317">
                    <a:extLst>
                      <a:ext uri="{FF2B5EF4-FFF2-40B4-BE49-F238E27FC236}">
                        <a16:creationId xmlns:a16="http://schemas.microsoft.com/office/drawing/2014/main" id="{B3AD1627-96C3-5A51-3E8E-037ADE7630B8}"/>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9" name="Rektangel 2318">
                    <a:extLst>
                      <a:ext uri="{FF2B5EF4-FFF2-40B4-BE49-F238E27FC236}">
                        <a16:creationId xmlns:a16="http://schemas.microsoft.com/office/drawing/2014/main" id="{6C3087E9-6E3C-B288-A11D-F5F50A823BCB}"/>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0" name="Rektangel 2319">
                    <a:extLst>
                      <a:ext uri="{FF2B5EF4-FFF2-40B4-BE49-F238E27FC236}">
                        <a16:creationId xmlns:a16="http://schemas.microsoft.com/office/drawing/2014/main" id="{9D5B5E48-376C-A5E4-8F9E-B02FFD1A7791}"/>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1" name="Rektangel 2320">
                    <a:extLst>
                      <a:ext uri="{FF2B5EF4-FFF2-40B4-BE49-F238E27FC236}">
                        <a16:creationId xmlns:a16="http://schemas.microsoft.com/office/drawing/2014/main" id="{6BC8CFF3-DEFF-9B7C-231B-5A83D9BEDE3A}"/>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10" name="Rektangel 2309">
                  <a:extLst>
                    <a:ext uri="{FF2B5EF4-FFF2-40B4-BE49-F238E27FC236}">
                      <a16:creationId xmlns:a16="http://schemas.microsoft.com/office/drawing/2014/main" id="{C308EEB2-B4EA-CBB2-B204-5F68876BC838}"/>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9" name="Gruppe 1818">
                <a:extLst>
                  <a:ext uri="{FF2B5EF4-FFF2-40B4-BE49-F238E27FC236}">
                    <a16:creationId xmlns:a16="http://schemas.microsoft.com/office/drawing/2014/main" id="{A3E6FA81-8753-18B7-3C5F-60C93A512ACD}"/>
                  </a:ext>
                </a:extLst>
              </p:cNvPr>
              <p:cNvGrpSpPr/>
              <p:nvPr/>
            </p:nvGrpSpPr>
            <p:grpSpPr>
              <a:xfrm>
                <a:off x="780951" y="1067864"/>
                <a:ext cx="444157" cy="5190614"/>
                <a:chOff x="5753799" y="1204530"/>
                <a:chExt cx="444157" cy="5190614"/>
              </a:xfrm>
            </p:grpSpPr>
            <p:grpSp>
              <p:nvGrpSpPr>
                <p:cNvPr id="2296" name="Gruppe 2295">
                  <a:extLst>
                    <a:ext uri="{FF2B5EF4-FFF2-40B4-BE49-F238E27FC236}">
                      <a16:creationId xmlns:a16="http://schemas.microsoft.com/office/drawing/2014/main" id="{C75ABB59-062A-61EA-97CA-F82EEB170B9A}"/>
                    </a:ext>
                  </a:extLst>
                </p:cNvPr>
                <p:cNvGrpSpPr/>
                <p:nvPr/>
              </p:nvGrpSpPr>
              <p:grpSpPr>
                <a:xfrm>
                  <a:off x="5753799" y="1204530"/>
                  <a:ext cx="442069" cy="4756379"/>
                  <a:chOff x="3817279" y="1064461"/>
                  <a:chExt cx="442069" cy="4756379"/>
                </a:xfrm>
              </p:grpSpPr>
              <p:sp>
                <p:nvSpPr>
                  <p:cNvPr id="2298" name="Rektangel 2297">
                    <a:extLst>
                      <a:ext uri="{FF2B5EF4-FFF2-40B4-BE49-F238E27FC236}">
                        <a16:creationId xmlns:a16="http://schemas.microsoft.com/office/drawing/2014/main" id="{B4543821-C6BA-A320-E214-46758B2476CE}"/>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9" name="Rektangel 2298">
                    <a:extLst>
                      <a:ext uri="{FF2B5EF4-FFF2-40B4-BE49-F238E27FC236}">
                        <a16:creationId xmlns:a16="http://schemas.microsoft.com/office/drawing/2014/main" id="{3B44DA12-499E-8F7A-99A4-85794AF5FBAD}"/>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0" name="Rektangel 2299">
                    <a:extLst>
                      <a:ext uri="{FF2B5EF4-FFF2-40B4-BE49-F238E27FC236}">
                        <a16:creationId xmlns:a16="http://schemas.microsoft.com/office/drawing/2014/main" id="{6486F91E-6402-1793-B57B-64BD3FB10023}"/>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1" name="Rektangel 2300">
                    <a:extLst>
                      <a:ext uri="{FF2B5EF4-FFF2-40B4-BE49-F238E27FC236}">
                        <a16:creationId xmlns:a16="http://schemas.microsoft.com/office/drawing/2014/main" id="{310C872D-870D-8CCB-A412-7E963F157977}"/>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2" name="Rektangel 2301">
                    <a:extLst>
                      <a:ext uri="{FF2B5EF4-FFF2-40B4-BE49-F238E27FC236}">
                        <a16:creationId xmlns:a16="http://schemas.microsoft.com/office/drawing/2014/main" id="{E2FFFB6A-FD00-DE8D-5B19-EC7E797D1F4E}"/>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3" name="Rektangel 2302">
                    <a:extLst>
                      <a:ext uri="{FF2B5EF4-FFF2-40B4-BE49-F238E27FC236}">
                        <a16:creationId xmlns:a16="http://schemas.microsoft.com/office/drawing/2014/main" id="{FDAE9AAD-9153-7714-B843-1F371BB5E475}"/>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4" name="Rektangel 2303">
                    <a:extLst>
                      <a:ext uri="{FF2B5EF4-FFF2-40B4-BE49-F238E27FC236}">
                        <a16:creationId xmlns:a16="http://schemas.microsoft.com/office/drawing/2014/main" id="{6DFE7ECC-68B2-C087-C021-462598630C74}"/>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5" name="Rektangel 2304">
                    <a:extLst>
                      <a:ext uri="{FF2B5EF4-FFF2-40B4-BE49-F238E27FC236}">
                        <a16:creationId xmlns:a16="http://schemas.microsoft.com/office/drawing/2014/main" id="{88EEFF84-F865-5533-CE54-5B2A98836234}"/>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6" name="Rektangel 2305">
                    <a:extLst>
                      <a:ext uri="{FF2B5EF4-FFF2-40B4-BE49-F238E27FC236}">
                        <a16:creationId xmlns:a16="http://schemas.microsoft.com/office/drawing/2014/main" id="{5557117A-0C6A-81DB-FFD2-49A23E759A7E}"/>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7" name="Rektangel 2306">
                    <a:extLst>
                      <a:ext uri="{FF2B5EF4-FFF2-40B4-BE49-F238E27FC236}">
                        <a16:creationId xmlns:a16="http://schemas.microsoft.com/office/drawing/2014/main" id="{B2411BD1-A82F-B696-2CB1-9A7099BA5B8F}"/>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8" name="Rektangel 2307">
                    <a:extLst>
                      <a:ext uri="{FF2B5EF4-FFF2-40B4-BE49-F238E27FC236}">
                        <a16:creationId xmlns:a16="http://schemas.microsoft.com/office/drawing/2014/main" id="{A88BFD05-A477-A30B-EA39-AB902C8F9EC0}"/>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97" name="Rektangel 2296">
                  <a:extLst>
                    <a:ext uri="{FF2B5EF4-FFF2-40B4-BE49-F238E27FC236}">
                      <a16:creationId xmlns:a16="http://schemas.microsoft.com/office/drawing/2014/main" id="{8046D363-2032-A6B7-52A0-3237A016F7C3}"/>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0" name="Gruppe 1819">
                <a:extLst>
                  <a:ext uri="{FF2B5EF4-FFF2-40B4-BE49-F238E27FC236}">
                    <a16:creationId xmlns:a16="http://schemas.microsoft.com/office/drawing/2014/main" id="{CF4CD2BC-9604-92C1-BDE0-AC9CAA9DC830}"/>
                  </a:ext>
                </a:extLst>
              </p:cNvPr>
              <p:cNvGrpSpPr/>
              <p:nvPr/>
            </p:nvGrpSpPr>
            <p:grpSpPr>
              <a:xfrm>
                <a:off x="348958" y="1501775"/>
                <a:ext cx="444157" cy="4758064"/>
                <a:chOff x="5753799" y="1637080"/>
                <a:chExt cx="444157" cy="4758064"/>
              </a:xfrm>
            </p:grpSpPr>
            <p:grpSp>
              <p:nvGrpSpPr>
                <p:cNvPr id="2284" name="Gruppe 2283">
                  <a:extLst>
                    <a:ext uri="{FF2B5EF4-FFF2-40B4-BE49-F238E27FC236}">
                      <a16:creationId xmlns:a16="http://schemas.microsoft.com/office/drawing/2014/main" id="{E0A359D2-5BC9-997E-0830-4A47A0A0E499}"/>
                    </a:ext>
                  </a:extLst>
                </p:cNvPr>
                <p:cNvGrpSpPr/>
                <p:nvPr/>
              </p:nvGrpSpPr>
              <p:grpSpPr>
                <a:xfrm>
                  <a:off x="5753799" y="1637080"/>
                  <a:ext cx="442069" cy="4323829"/>
                  <a:chOff x="3817279" y="1497011"/>
                  <a:chExt cx="442069" cy="4323829"/>
                </a:xfrm>
              </p:grpSpPr>
              <p:sp>
                <p:nvSpPr>
                  <p:cNvPr id="2286" name="Rektangel 2285">
                    <a:extLst>
                      <a:ext uri="{FF2B5EF4-FFF2-40B4-BE49-F238E27FC236}">
                        <a16:creationId xmlns:a16="http://schemas.microsoft.com/office/drawing/2014/main" id="{62358FA1-5A1F-5A52-B6DA-F6831EEFE7B4}"/>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7" name="Rektangel 2286">
                    <a:extLst>
                      <a:ext uri="{FF2B5EF4-FFF2-40B4-BE49-F238E27FC236}">
                        <a16:creationId xmlns:a16="http://schemas.microsoft.com/office/drawing/2014/main" id="{13F4B085-2886-318E-A2D9-816D45AC5AEB}"/>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8" name="Rektangel 2287">
                    <a:extLst>
                      <a:ext uri="{FF2B5EF4-FFF2-40B4-BE49-F238E27FC236}">
                        <a16:creationId xmlns:a16="http://schemas.microsoft.com/office/drawing/2014/main" id="{33B88945-743B-C0CB-B379-1F4779AE8227}"/>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9" name="Rektangel 2288">
                    <a:extLst>
                      <a:ext uri="{FF2B5EF4-FFF2-40B4-BE49-F238E27FC236}">
                        <a16:creationId xmlns:a16="http://schemas.microsoft.com/office/drawing/2014/main" id="{A5118285-59D5-47FA-8C20-015082EC1878}"/>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0" name="Rektangel 2289">
                    <a:extLst>
                      <a:ext uri="{FF2B5EF4-FFF2-40B4-BE49-F238E27FC236}">
                        <a16:creationId xmlns:a16="http://schemas.microsoft.com/office/drawing/2014/main" id="{51C312B2-2027-60AE-AFE3-5027F06586F1}"/>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1" name="Rektangel 2290">
                    <a:extLst>
                      <a:ext uri="{FF2B5EF4-FFF2-40B4-BE49-F238E27FC236}">
                        <a16:creationId xmlns:a16="http://schemas.microsoft.com/office/drawing/2014/main" id="{94D62162-0776-DAA4-EA02-15E13BE93F54}"/>
                      </a:ext>
                    </a:extLst>
                  </p:cNvPr>
                  <p:cNvSpPr>
                    <a:spLocks noChangeAspect="1"/>
                  </p:cNvSpPr>
                  <p:nvPr/>
                </p:nvSpPr>
                <p:spPr>
                  <a:xfrm>
                    <a:off x="3819516" y="365976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2" name="Rektangel 2291">
                    <a:extLst>
                      <a:ext uri="{FF2B5EF4-FFF2-40B4-BE49-F238E27FC236}">
                        <a16:creationId xmlns:a16="http://schemas.microsoft.com/office/drawing/2014/main" id="{065E3C19-AECD-26EC-7BA1-C93F45E764EB}"/>
                      </a:ext>
                    </a:extLst>
                  </p:cNvPr>
                  <p:cNvSpPr>
                    <a:spLocks noChangeAspect="1"/>
                  </p:cNvSpPr>
                  <p:nvPr/>
                </p:nvSpPr>
                <p:spPr>
                  <a:xfrm>
                    <a:off x="3820633" y="409119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3" name="Rektangel 2292">
                    <a:extLst>
                      <a:ext uri="{FF2B5EF4-FFF2-40B4-BE49-F238E27FC236}">
                        <a16:creationId xmlns:a16="http://schemas.microsoft.com/office/drawing/2014/main" id="{4FC9AB4A-093B-AF93-F0C9-96E30E777F5E}"/>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4" name="Rektangel 2293">
                    <a:extLst>
                      <a:ext uri="{FF2B5EF4-FFF2-40B4-BE49-F238E27FC236}">
                        <a16:creationId xmlns:a16="http://schemas.microsoft.com/office/drawing/2014/main" id="{4B4FFF17-3A89-10B1-0555-E5F17DF06D4C}"/>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5" name="Rektangel 2294">
                    <a:extLst>
                      <a:ext uri="{FF2B5EF4-FFF2-40B4-BE49-F238E27FC236}">
                        <a16:creationId xmlns:a16="http://schemas.microsoft.com/office/drawing/2014/main" id="{2EEA8227-D4C4-0370-2829-47CB35860026}"/>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85" name="Rektangel 2284">
                  <a:extLst>
                    <a:ext uri="{FF2B5EF4-FFF2-40B4-BE49-F238E27FC236}">
                      <a16:creationId xmlns:a16="http://schemas.microsoft.com/office/drawing/2014/main" id="{AF14CE80-7242-D0BC-3F37-BA532B5B9658}"/>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1" name="Gruppe 1820">
                <a:extLst>
                  <a:ext uri="{FF2B5EF4-FFF2-40B4-BE49-F238E27FC236}">
                    <a16:creationId xmlns:a16="http://schemas.microsoft.com/office/drawing/2014/main" id="{D6DFC0EE-950F-C145-88CB-FDB45FDE1A64}"/>
                  </a:ext>
                </a:extLst>
              </p:cNvPr>
              <p:cNvGrpSpPr/>
              <p:nvPr/>
            </p:nvGrpSpPr>
            <p:grpSpPr>
              <a:xfrm>
                <a:off x="-82727" y="1504857"/>
                <a:ext cx="444157" cy="4758064"/>
                <a:chOff x="5753799" y="1637080"/>
                <a:chExt cx="444157" cy="4758064"/>
              </a:xfrm>
            </p:grpSpPr>
            <p:grpSp>
              <p:nvGrpSpPr>
                <p:cNvPr id="2272" name="Gruppe 2271">
                  <a:extLst>
                    <a:ext uri="{FF2B5EF4-FFF2-40B4-BE49-F238E27FC236}">
                      <a16:creationId xmlns:a16="http://schemas.microsoft.com/office/drawing/2014/main" id="{A0AEB9A2-341E-5447-A5F1-24DADAE8EC7E}"/>
                    </a:ext>
                  </a:extLst>
                </p:cNvPr>
                <p:cNvGrpSpPr/>
                <p:nvPr/>
              </p:nvGrpSpPr>
              <p:grpSpPr>
                <a:xfrm>
                  <a:off x="5753799" y="1637080"/>
                  <a:ext cx="442069" cy="4323829"/>
                  <a:chOff x="3817279" y="1497011"/>
                  <a:chExt cx="442069" cy="4323829"/>
                </a:xfrm>
              </p:grpSpPr>
              <p:sp>
                <p:nvSpPr>
                  <p:cNvPr id="2274" name="Rektangel 2273">
                    <a:extLst>
                      <a:ext uri="{FF2B5EF4-FFF2-40B4-BE49-F238E27FC236}">
                        <a16:creationId xmlns:a16="http://schemas.microsoft.com/office/drawing/2014/main" id="{20951F79-7FAA-4F95-900E-62AF13E15DC7}"/>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5" name="Rektangel 2274">
                    <a:extLst>
                      <a:ext uri="{FF2B5EF4-FFF2-40B4-BE49-F238E27FC236}">
                        <a16:creationId xmlns:a16="http://schemas.microsoft.com/office/drawing/2014/main" id="{F3B4B036-A2BE-2F18-1E57-760EEE782CB1}"/>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6" name="Rektangel 2275">
                    <a:extLst>
                      <a:ext uri="{FF2B5EF4-FFF2-40B4-BE49-F238E27FC236}">
                        <a16:creationId xmlns:a16="http://schemas.microsoft.com/office/drawing/2014/main" id="{A96975F3-B117-026D-0D46-10065F6B860D}"/>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7" name="Rektangel 2276">
                    <a:extLst>
                      <a:ext uri="{FF2B5EF4-FFF2-40B4-BE49-F238E27FC236}">
                        <a16:creationId xmlns:a16="http://schemas.microsoft.com/office/drawing/2014/main" id="{32180BFA-937B-342B-9464-3BC7FF2C64F3}"/>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8" name="Rektangel 2277">
                    <a:extLst>
                      <a:ext uri="{FF2B5EF4-FFF2-40B4-BE49-F238E27FC236}">
                        <a16:creationId xmlns:a16="http://schemas.microsoft.com/office/drawing/2014/main" id="{E74461A0-F241-DDFF-C3BB-B026153D0764}"/>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9" name="Rektangel 2278">
                    <a:extLst>
                      <a:ext uri="{FF2B5EF4-FFF2-40B4-BE49-F238E27FC236}">
                        <a16:creationId xmlns:a16="http://schemas.microsoft.com/office/drawing/2014/main" id="{05D0084C-0BFC-3DC8-FB3A-1395D9991D84}"/>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0" name="Rektangel 2279">
                    <a:extLst>
                      <a:ext uri="{FF2B5EF4-FFF2-40B4-BE49-F238E27FC236}">
                        <a16:creationId xmlns:a16="http://schemas.microsoft.com/office/drawing/2014/main" id="{247BD527-0377-9123-1DBE-E2300580748E}"/>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1" name="Rektangel 2280">
                    <a:extLst>
                      <a:ext uri="{FF2B5EF4-FFF2-40B4-BE49-F238E27FC236}">
                        <a16:creationId xmlns:a16="http://schemas.microsoft.com/office/drawing/2014/main" id="{6BFBDF1C-7D9C-726F-7A33-A8689CC5D964}"/>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2" name="Rektangel 2281">
                    <a:extLst>
                      <a:ext uri="{FF2B5EF4-FFF2-40B4-BE49-F238E27FC236}">
                        <a16:creationId xmlns:a16="http://schemas.microsoft.com/office/drawing/2014/main" id="{296E8A99-9A90-6165-18E1-537D7B5D18AC}"/>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3" name="Rektangel 2282">
                    <a:extLst>
                      <a:ext uri="{FF2B5EF4-FFF2-40B4-BE49-F238E27FC236}">
                        <a16:creationId xmlns:a16="http://schemas.microsoft.com/office/drawing/2014/main" id="{671B5139-D67E-8D3D-0FC7-6E798CAE4DCC}"/>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73" name="Rektangel 2272">
                  <a:extLst>
                    <a:ext uri="{FF2B5EF4-FFF2-40B4-BE49-F238E27FC236}">
                      <a16:creationId xmlns:a16="http://schemas.microsoft.com/office/drawing/2014/main" id="{DF46D6A5-7D8C-39D8-F90D-DF2A31C4379F}"/>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2" name="Gruppe 1821">
                <a:extLst>
                  <a:ext uri="{FF2B5EF4-FFF2-40B4-BE49-F238E27FC236}">
                    <a16:creationId xmlns:a16="http://schemas.microsoft.com/office/drawing/2014/main" id="{28DA376F-D8EB-B143-62DD-F67E99F86384}"/>
                  </a:ext>
                </a:extLst>
              </p:cNvPr>
              <p:cNvGrpSpPr/>
              <p:nvPr/>
            </p:nvGrpSpPr>
            <p:grpSpPr>
              <a:xfrm>
                <a:off x="4625198" y="1031927"/>
                <a:ext cx="641389" cy="5216305"/>
                <a:chOff x="2892468" y="1032983"/>
                <a:chExt cx="641389" cy="5216305"/>
              </a:xfrm>
            </p:grpSpPr>
            <p:grpSp>
              <p:nvGrpSpPr>
                <p:cNvPr id="2235" name="Gruppe 2234">
                  <a:extLst>
                    <a:ext uri="{FF2B5EF4-FFF2-40B4-BE49-F238E27FC236}">
                      <a16:creationId xmlns:a16="http://schemas.microsoft.com/office/drawing/2014/main" id="{D38B16D3-D1EC-483F-F2A7-2935FAC41043}"/>
                    </a:ext>
                  </a:extLst>
                </p:cNvPr>
                <p:cNvGrpSpPr/>
                <p:nvPr/>
              </p:nvGrpSpPr>
              <p:grpSpPr>
                <a:xfrm>
                  <a:off x="2892468" y="1032983"/>
                  <a:ext cx="641389" cy="5216305"/>
                  <a:chOff x="3475384" y="1188399"/>
                  <a:chExt cx="641389" cy="5216305"/>
                </a:xfrm>
              </p:grpSpPr>
              <p:sp>
                <p:nvSpPr>
                  <p:cNvPr id="2239" name="Tekstfelt 2238">
                    <a:extLst>
                      <a:ext uri="{FF2B5EF4-FFF2-40B4-BE49-F238E27FC236}">
                        <a16:creationId xmlns:a16="http://schemas.microsoft.com/office/drawing/2014/main" id="{45C8387A-25EA-4509-6D95-E48873AC8DF1}"/>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40" name="Tekstfelt 2239">
                    <a:extLst>
                      <a:ext uri="{FF2B5EF4-FFF2-40B4-BE49-F238E27FC236}">
                        <a16:creationId xmlns:a16="http://schemas.microsoft.com/office/drawing/2014/main" id="{951725DC-AE75-9400-96AE-4B273A3D9225}"/>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41" name="Tekstfelt 2240">
                    <a:extLst>
                      <a:ext uri="{FF2B5EF4-FFF2-40B4-BE49-F238E27FC236}">
                        <a16:creationId xmlns:a16="http://schemas.microsoft.com/office/drawing/2014/main" id="{48236726-66C1-D8D1-C47C-0C23899DAD42}"/>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42" name="Tekstfelt 2241">
                    <a:extLst>
                      <a:ext uri="{FF2B5EF4-FFF2-40B4-BE49-F238E27FC236}">
                        <a16:creationId xmlns:a16="http://schemas.microsoft.com/office/drawing/2014/main" id="{ABB525BC-0BCC-020D-3712-1F26D8BFE896}"/>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43" name="Tekstfelt 2242">
                    <a:extLst>
                      <a:ext uri="{FF2B5EF4-FFF2-40B4-BE49-F238E27FC236}">
                        <a16:creationId xmlns:a16="http://schemas.microsoft.com/office/drawing/2014/main" id="{AC40368B-114B-E56D-F8C6-8BF7BC1D9B40}"/>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44" name="Tekstfelt 2243">
                    <a:extLst>
                      <a:ext uri="{FF2B5EF4-FFF2-40B4-BE49-F238E27FC236}">
                        <a16:creationId xmlns:a16="http://schemas.microsoft.com/office/drawing/2014/main" id="{B6FEF551-4B0C-682F-5FAC-104F5A36ED36}"/>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45" name="Tekstfelt 2244">
                    <a:extLst>
                      <a:ext uri="{FF2B5EF4-FFF2-40B4-BE49-F238E27FC236}">
                        <a16:creationId xmlns:a16="http://schemas.microsoft.com/office/drawing/2014/main" id="{DB798F16-9DE7-912D-2052-B92F68377045}"/>
                      </a:ext>
                    </a:extLst>
                  </p:cNvPr>
                  <p:cNvSpPr txBox="1"/>
                  <p:nvPr/>
                </p:nvSpPr>
                <p:spPr>
                  <a:xfrm>
                    <a:off x="3525031"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46" name="Tekstfelt 2245">
                    <a:extLst>
                      <a:ext uri="{FF2B5EF4-FFF2-40B4-BE49-F238E27FC236}">
                        <a16:creationId xmlns:a16="http://schemas.microsoft.com/office/drawing/2014/main" id="{D2DCD2EB-B3DB-E8EC-18BA-185E4A920F9E}"/>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47" name="Tekstfelt 2246">
                    <a:extLst>
                      <a:ext uri="{FF2B5EF4-FFF2-40B4-BE49-F238E27FC236}">
                        <a16:creationId xmlns:a16="http://schemas.microsoft.com/office/drawing/2014/main" id="{AC519583-43F5-BD69-74D1-5A4ACEDDA815}"/>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48" name="Tekstfelt 2247">
                    <a:extLst>
                      <a:ext uri="{FF2B5EF4-FFF2-40B4-BE49-F238E27FC236}">
                        <a16:creationId xmlns:a16="http://schemas.microsoft.com/office/drawing/2014/main" id="{2D78B895-839A-DCC1-FA87-A090CB8574F8}"/>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49" name="Tekstfelt 2248">
                    <a:extLst>
                      <a:ext uri="{FF2B5EF4-FFF2-40B4-BE49-F238E27FC236}">
                        <a16:creationId xmlns:a16="http://schemas.microsoft.com/office/drawing/2014/main" id="{0BCF9742-88A0-AEF6-CA1B-168DA216311B}"/>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50" name="Tekstfelt 2249">
                    <a:extLst>
                      <a:ext uri="{FF2B5EF4-FFF2-40B4-BE49-F238E27FC236}">
                        <a16:creationId xmlns:a16="http://schemas.microsoft.com/office/drawing/2014/main" id="{0282BF55-80FE-7172-3077-6168707EAD21}"/>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51" name="Tekstfelt 2250">
                    <a:extLst>
                      <a:ext uri="{FF2B5EF4-FFF2-40B4-BE49-F238E27FC236}">
                        <a16:creationId xmlns:a16="http://schemas.microsoft.com/office/drawing/2014/main" id="{D8AADBF8-6EDC-437E-2D18-CB7495541DE0}"/>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52" name="Tekstfelt 2251">
                    <a:extLst>
                      <a:ext uri="{FF2B5EF4-FFF2-40B4-BE49-F238E27FC236}">
                        <a16:creationId xmlns:a16="http://schemas.microsoft.com/office/drawing/2014/main" id="{124C549D-EEBF-986E-571D-35A7408ED9B1}"/>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53" name="Tekstfelt 2252">
                    <a:extLst>
                      <a:ext uri="{FF2B5EF4-FFF2-40B4-BE49-F238E27FC236}">
                        <a16:creationId xmlns:a16="http://schemas.microsoft.com/office/drawing/2014/main" id="{2FF45DD3-87A2-690E-709B-8F56F065ABD8}"/>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54" name="Tekstfelt 2253">
                    <a:extLst>
                      <a:ext uri="{FF2B5EF4-FFF2-40B4-BE49-F238E27FC236}">
                        <a16:creationId xmlns:a16="http://schemas.microsoft.com/office/drawing/2014/main" id="{8795C01E-86C5-1C47-8F86-569E2C53FC7C}"/>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55" name="Tekstfelt 2254">
                    <a:extLst>
                      <a:ext uri="{FF2B5EF4-FFF2-40B4-BE49-F238E27FC236}">
                        <a16:creationId xmlns:a16="http://schemas.microsoft.com/office/drawing/2014/main" id="{729933BA-5DB8-75C9-7E60-4D5677631916}"/>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56" name="Tekstfelt 2255">
                    <a:extLst>
                      <a:ext uri="{FF2B5EF4-FFF2-40B4-BE49-F238E27FC236}">
                        <a16:creationId xmlns:a16="http://schemas.microsoft.com/office/drawing/2014/main" id="{C73E0BC7-BA0F-E9CC-7546-91EA58561543}"/>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57" name="Tekstfelt 2256">
                    <a:extLst>
                      <a:ext uri="{FF2B5EF4-FFF2-40B4-BE49-F238E27FC236}">
                        <a16:creationId xmlns:a16="http://schemas.microsoft.com/office/drawing/2014/main" id="{98ABBBEB-1B84-343F-8FF1-E9E4DD2E1185}"/>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58" name="Tekstfelt 2257">
                    <a:extLst>
                      <a:ext uri="{FF2B5EF4-FFF2-40B4-BE49-F238E27FC236}">
                        <a16:creationId xmlns:a16="http://schemas.microsoft.com/office/drawing/2014/main" id="{E5A465FF-3FBB-649D-2D37-ACA8A4C298B9}"/>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59" name="Tekstfelt 2258">
                    <a:extLst>
                      <a:ext uri="{FF2B5EF4-FFF2-40B4-BE49-F238E27FC236}">
                        <a16:creationId xmlns:a16="http://schemas.microsoft.com/office/drawing/2014/main" id="{CE88CFF5-188A-C391-F1AA-6780125BA339}"/>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60" name="Tekstfelt 2259">
                    <a:extLst>
                      <a:ext uri="{FF2B5EF4-FFF2-40B4-BE49-F238E27FC236}">
                        <a16:creationId xmlns:a16="http://schemas.microsoft.com/office/drawing/2014/main" id="{1286A7D6-D46D-790F-7F2F-5C60CAA46C92}"/>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61" name="Tekstfelt 2260">
                    <a:extLst>
                      <a:ext uri="{FF2B5EF4-FFF2-40B4-BE49-F238E27FC236}">
                        <a16:creationId xmlns:a16="http://schemas.microsoft.com/office/drawing/2014/main" id="{E39BC4EB-9D32-6C3B-635D-9363531B724E}"/>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62" name="Tekstfelt 2261">
                    <a:extLst>
                      <a:ext uri="{FF2B5EF4-FFF2-40B4-BE49-F238E27FC236}">
                        <a16:creationId xmlns:a16="http://schemas.microsoft.com/office/drawing/2014/main" id="{58A00175-EC53-5642-60FC-A122B45745C9}"/>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63" name="Tekstfelt 2262">
                    <a:extLst>
                      <a:ext uri="{FF2B5EF4-FFF2-40B4-BE49-F238E27FC236}">
                        <a16:creationId xmlns:a16="http://schemas.microsoft.com/office/drawing/2014/main" id="{A26E571E-1361-6C61-4799-C207FE7C1AB1}"/>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64" name="Tekstfelt 2263">
                    <a:extLst>
                      <a:ext uri="{FF2B5EF4-FFF2-40B4-BE49-F238E27FC236}">
                        <a16:creationId xmlns:a16="http://schemas.microsoft.com/office/drawing/2014/main" id="{26D7E773-BAAC-1D84-7BC1-A3CD175BBDC9}"/>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65" name="Tekstfelt 2264">
                    <a:extLst>
                      <a:ext uri="{FF2B5EF4-FFF2-40B4-BE49-F238E27FC236}">
                        <a16:creationId xmlns:a16="http://schemas.microsoft.com/office/drawing/2014/main" id="{C2417202-2B12-E2CC-16D0-2D412995DBF7}"/>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66" name="Tekstfelt 2265">
                    <a:extLst>
                      <a:ext uri="{FF2B5EF4-FFF2-40B4-BE49-F238E27FC236}">
                        <a16:creationId xmlns:a16="http://schemas.microsoft.com/office/drawing/2014/main" id="{3ED5D453-175C-64B2-35DA-CCED9AB4F003}"/>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67" name="Tekstfelt 2266">
                    <a:extLst>
                      <a:ext uri="{FF2B5EF4-FFF2-40B4-BE49-F238E27FC236}">
                        <a16:creationId xmlns:a16="http://schemas.microsoft.com/office/drawing/2014/main" id="{20895E91-4C57-3428-9FEF-1A22B2E9F813}"/>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68" name="Tekstfelt 2267">
                    <a:extLst>
                      <a:ext uri="{FF2B5EF4-FFF2-40B4-BE49-F238E27FC236}">
                        <a16:creationId xmlns:a16="http://schemas.microsoft.com/office/drawing/2014/main" id="{860BA5C0-5CB8-7A22-00DC-F5A402812579}"/>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69" name="Tekstfelt 2268">
                    <a:extLst>
                      <a:ext uri="{FF2B5EF4-FFF2-40B4-BE49-F238E27FC236}">
                        <a16:creationId xmlns:a16="http://schemas.microsoft.com/office/drawing/2014/main" id="{A62E6564-AAE2-86BD-42A1-8A064ABD0D8E}"/>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70" name="Tekstfelt 2269">
                    <a:extLst>
                      <a:ext uri="{FF2B5EF4-FFF2-40B4-BE49-F238E27FC236}">
                        <a16:creationId xmlns:a16="http://schemas.microsoft.com/office/drawing/2014/main" id="{52A1C01B-78A5-A770-7CD9-CCC1D61C0F01}"/>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71" name="Tekstfelt 2270">
                    <a:extLst>
                      <a:ext uri="{FF2B5EF4-FFF2-40B4-BE49-F238E27FC236}">
                        <a16:creationId xmlns:a16="http://schemas.microsoft.com/office/drawing/2014/main" id="{9534B1F6-9849-7485-C427-F36B9E1B8132}"/>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36" name="Tekstfelt 2235">
                  <a:extLst>
                    <a:ext uri="{FF2B5EF4-FFF2-40B4-BE49-F238E27FC236}">
                      <a16:creationId xmlns:a16="http://schemas.microsoft.com/office/drawing/2014/main" id="{0E31C8A9-6F61-B9CE-A928-8E9DBCC51B7B}"/>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37" name="Tekstfelt 2236">
                  <a:extLst>
                    <a:ext uri="{FF2B5EF4-FFF2-40B4-BE49-F238E27FC236}">
                      <a16:creationId xmlns:a16="http://schemas.microsoft.com/office/drawing/2014/main" id="{6FE38035-1A8A-5B78-F217-A1829E7016EA}"/>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38" name="Tekstfelt 2237">
                  <a:extLst>
                    <a:ext uri="{FF2B5EF4-FFF2-40B4-BE49-F238E27FC236}">
                      <a16:creationId xmlns:a16="http://schemas.microsoft.com/office/drawing/2014/main" id="{DA2C6883-C8B1-F014-7E0B-8EA1D348940E}"/>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3" name="Gruppe 1822">
                <a:extLst>
                  <a:ext uri="{FF2B5EF4-FFF2-40B4-BE49-F238E27FC236}">
                    <a16:creationId xmlns:a16="http://schemas.microsoft.com/office/drawing/2014/main" id="{EA1BCCBF-0143-1C57-01FD-069FE94A8478}"/>
                  </a:ext>
                </a:extLst>
              </p:cNvPr>
              <p:cNvGrpSpPr/>
              <p:nvPr/>
            </p:nvGrpSpPr>
            <p:grpSpPr>
              <a:xfrm>
                <a:off x="5052945" y="1040538"/>
                <a:ext cx="641389" cy="5216305"/>
                <a:chOff x="2892468" y="1032983"/>
                <a:chExt cx="641389" cy="5216305"/>
              </a:xfrm>
            </p:grpSpPr>
            <p:grpSp>
              <p:nvGrpSpPr>
                <p:cNvPr id="2198" name="Gruppe 2197">
                  <a:extLst>
                    <a:ext uri="{FF2B5EF4-FFF2-40B4-BE49-F238E27FC236}">
                      <a16:creationId xmlns:a16="http://schemas.microsoft.com/office/drawing/2014/main" id="{7974F8CE-3DEB-D587-901A-E5F2E1698CF9}"/>
                    </a:ext>
                  </a:extLst>
                </p:cNvPr>
                <p:cNvGrpSpPr/>
                <p:nvPr/>
              </p:nvGrpSpPr>
              <p:grpSpPr>
                <a:xfrm>
                  <a:off x="2892468" y="1032983"/>
                  <a:ext cx="641389" cy="5216305"/>
                  <a:chOff x="3475384" y="1188399"/>
                  <a:chExt cx="641389" cy="5216305"/>
                </a:xfrm>
              </p:grpSpPr>
              <p:sp>
                <p:nvSpPr>
                  <p:cNvPr id="2202" name="Tekstfelt 2201">
                    <a:extLst>
                      <a:ext uri="{FF2B5EF4-FFF2-40B4-BE49-F238E27FC236}">
                        <a16:creationId xmlns:a16="http://schemas.microsoft.com/office/drawing/2014/main" id="{C5D2481D-4162-C1BD-7E55-BACA55EE8F7D}"/>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03" name="Tekstfelt 2202">
                    <a:extLst>
                      <a:ext uri="{FF2B5EF4-FFF2-40B4-BE49-F238E27FC236}">
                        <a16:creationId xmlns:a16="http://schemas.microsoft.com/office/drawing/2014/main" id="{A4D3A2D0-2DDA-1073-7D97-C87C20E88AE1}"/>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04" name="Tekstfelt 2203">
                    <a:extLst>
                      <a:ext uri="{FF2B5EF4-FFF2-40B4-BE49-F238E27FC236}">
                        <a16:creationId xmlns:a16="http://schemas.microsoft.com/office/drawing/2014/main" id="{81928002-3A05-CFE6-F3BF-33125C3FB868}"/>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05" name="Tekstfelt 2204">
                    <a:extLst>
                      <a:ext uri="{FF2B5EF4-FFF2-40B4-BE49-F238E27FC236}">
                        <a16:creationId xmlns:a16="http://schemas.microsoft.com/office/drawing/2014/main" id="{C64DD4B1-406B-45F4-0432-4BAA62A5592C}"/>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06" name="Tekstfelt 2205">
                    <a:extLst>
                      <a:ext uri="{FF2B5EF4-FFF2-40B4-BE49-F238E27FC236}">
                        <a16:creationId xmlns:a16="http://schemas.microsoft.com/office/drawing/2014/main" id="{66BBCDE6-E49B-7452-C256-D50E289541F2}"/>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07" name="Tekstfelt 2206">
                    <a:extLst>
                      <a:ext uri="{FF2B5EF4-FFF2-40B4-BE49-F238E27FC236}">
                        <a16:creationId xmlns:a16="http://schemas.microsoft.com/office/drawing/2014/main" id="{A5D39C4E-0288-C3E7-DC5B-B1CAE2328EE6}"/>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08" name="Tekstfelt 2207">
                    <a:extLst>
                      <a:ext uri="{FF2B5EF4-FFF2-40B4-BE49-F238E27FC236}">
                        <a16:creationId xmlns:a16="http://schemas.microsoft.com/office/drawing/2014/main" id="{F18BA257-63A9-EE50-CB58-56F3BD9171D7}"/>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09" name="Tekstfelt 2208">
                    <a:extLst>
                      <a:ext uri="{FF2B5EF4-FFF2-40B4-BE49-F238E27FC236}">
                        <a16:creationId xmlns:a16="http://schemas.microsoft.com/office/drawing/2014/main" id="{1AD47815-2389-CFD7-F147-7CB17E415F66}"/>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10" name="Tekstfelt 2209">
                    <a:extLst>
                      <a:ext uri="{FF2B5EF4-FFF2-40B4-BE49-F238E27FC236}">
                        <a16:creationId xmlns:a16="http://schemas.microsoft.com/office/drawing/2014/main" id="{893F32BB-7C31-AE8F-8009-32B7BACE0C83}"/>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11" name="Tekstfelt 2210">
                    <a:extLst>
                      <a:ext uri="{FF2B5EF4-FFF2-40B4-BE49-F238E27FC236}">
                        <a16:creationId xmlns:a16="http://schemas.microsoft.com/office/drawing/2014/main" id="{2E356B81-DDEA-90D6-9D31-265E208DF4A2}"/>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12" name="Tekstfelt 2211">
                    <a:extLst>
                      <a:ext uri="{FF2B5EF4-FFF2-40B4-BE49-F238E27FC236}">
                        <a16:creationId xmlns:a16="http://schemas.microsoft.com/office/drawing/2014/main" id="{7B12FE6F-0F05-5D8A-82C2-109CBE658F0C}"/>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13" name="Tekstfelt 2212">
                    <a:extLst>
                      <a:ext uri="{FF2B5EF4-FFF2-40B4-BE49-F238E27FC236}">
                        <a16:creationId xmlns:a16="http://schemas.microsoft.com/office/drawing/2014/main" id="{EE313827-6F76-679D-DBCA-2AFE014BB612}"/>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14" name="Tekstfelt 2213">
                    <a:extLst>
                      <a:ext uri="{FF2B5EF4-FFF2-40B4-BE49-F238E27FC236}">
                        <a16:creationId xmlns:a16="http://schemas.microsoft.com/office/drawing/2014/main" id="{3CD4D37C-9C6F-C2FD-A36A-34F7FB53F8EB}"/>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15" name="Tekstfelt 2214">
                    <a:extLst>
                      <a:ext uri="{FF2B5EF4-FFF2-40B4-BE49-F238E27FC236}">
                        <a16:creationId xmlns:a16="http://schemas.microsoft.com/office/drawing/2014/main" id="{A4ECB2EA-1BDC-ADC3-43B4-D3122AB369C2}"/>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16" name="Tekstfelt 2215">
                    <a:extLst>
                      <a:ext uri="{FF2B5EF4-FFF2-40B4-BE49-F238E27FC236}">
                        <a16:creationId xmlns:a16="http://schemas.microsoft.com/office/drawing/2014/main" id="{B1581713-0365-F027-FAA5-6D755A976F25}"/>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17" name="Tekstfelt 2216">
                    <a:extLst>
                      <a:ext uri="{FF2B5EF4-FFF2-40B4-BE49-F238E27FC236}">
                        <a16:creationId xmlns:a16="http://schemas.microsoft.com/office/drawing/2014/main" id="{68BFCF39-9AE5-88E9-F1F2-2D48FC0E3471}"/>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18" name="Tekstfelt 2217">
                    <a:extLst>
                      <a:ext uri="{FF2B5EF4-FFF2-40B4-BE49-F238E27FC236}">
                        <a16:creationId xmlns:a16="http://schemas.microsoft.com/office/drawing/2014/main" id="{C4B748AE-7A2E-2AA6-DD7C-9155B93CA562}"/>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19" name="Tekstfelt 2218">
                    <a:extLst>
                      <a:ext uri="{FF2B5EF4-FFF2-40B4-BE49-F238E27FC236}">
                        <a16:creationId xmlns:a16="http://schemas.microsoft.com/office/drawing/2014/main" id="{11C02C42-05D7-6FA0-293A-0D7EBDDE21EA}"/>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20" name="Tekstfelt 2219">
                    <a:extLst>
                      <a:ext uri="{FF2B5EF4-FFF2-40B4-BE49-F238E27FC236}">
                        <a16:creationId xmlns:a16="http://schemas.microsoft.com/office/drawing/2014/main" id="{27C29CC5-D7BA-B278-4163-1FA105953ACE}"/>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21" name="Tekstfelt 2220">
                    <a:extLst>
                      <a:ext uri="{FF2B5EF4-FFF2-40B4-BE49-F238E27FC236}">
                        <a16:creationId xmlns:a16="http://schemas.microsoft.com/office/drawing/2014/main" id="{551187F0-4686-5FD7-C6ED-323B79CA931D}"/>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22" name="Tekstfelt 2221">
                    <a:extLst>
                      <a:ext uri="{FF2B5EF4-FFF2-40B4-BE49-F238E27FC236}">
                        <a16:creationId xmlns:a16="http://schemas.microsoft.com/office/drawing/2014/main" id="{78EA8333-8884-9087-1FF7-2A740E2712B0}"/>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23" name="Tekstfelt 2222">
                    <a:extLst>
                      <a:ext uri="{FF2B5EF4-FFF2-40B4-BE49-F238E27FC236}">
                        <a16:creationId xmlns:a16="http://schemas.microsoft.com/office/drawing/2014/main" id="{8194A531-59F4-4A9E-A06A-949A4B70D417}"/>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24" name="Tekstfelt 2223">
                    <a:extLst>
                      <a:ext uri="{FF2B5EF4-FFF2-40B4-BE49-F238E27FC236}">
                        <a16:creationId xmlns:a16="http://schemas.microsoft.com/office/drawing/2014/main" id="{D00FE6E6-A1C8-425E-99FE-8B3F56FA895A}"/>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25" name="Tekstfelt 2224">
                    <a:extLst>
                      <a:ext uri="{FF2B5EF4-FFF2-40B4-BE49-F238E27FC236}">
                        <a16:creationId xmlns:a16="http://schemas.microsoft.com/office/drawing/2014/main" id="{78062F88-C586-982A-7D5C-8012C70C3AAF}"/>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26" name="Tekstfelt 2225">
                    <a:extLst>
                      <a:ext uri="{FF2B5EF4-FFF2-40B4-BE49-F238E27FC236}">
                        <a16:creationId xmlns:a16="http://schemas.microsoft.com/office/drawing/2014/main" id="{E06E2412-F31B-0E67-F682-B610FA4730B9}"/>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27" name="Tekstfelt 2226">
                    <a:extLst>
                      <a:ext uri="{FF2B5EF4-FFF2-40B4-BE49-F238E27FC236}">
                        <a16:creationId xmlns:a16="http://schemas.microsoft.com/office/drawing/2014/main" id="{FB442AF4-04A8-B660-2E7F-DD753EE7BD4E}"/>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28" name="Tekstfelt 2227">
                    <a:extLst>
                      <a:ext uri="{FF2B5EF4-FFF2-40B4-BE49-F238E27FC236}">
                        <a16:creationId xmlns:a16="http://schemas.microsoft.com/office/drawing/2014/main" id="{6987F965-EBD4-451C-C608-79C760691577}"/>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29" name="Tekstfelt 2228">
                    <a:extLst>
                      <a:ext uri="{FF2B5EF4-FFF2-40B4-BE49-F238E27FC236}">
                        <a16:creationId xmlns:a16="http://schemas.microsoft.com/office/drawing/2014/main" id="{B7351EEA-A7DC-28E8-A523-B94F2F563E24}"/>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30" name="Tekstfelt 2229">
                    <a:extLst>
                      <a:ext uri="{FF2B5EF4-FFF2-40B4-BE49-F238E27FC236}">
                        <a16:creationId xmlns:a16="http://schemas.microsoft.com/office/drawing/2014/main" id="{3CA6D95D-6CBA-641F-F4E7-A49B255F02BF}"/>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31" name="Tekstfelt 2230">
                    <a:extLst>
                      <a:ext uri="{FF2B5EF4-FFF2-40B4-BE49-F238E27FC236}">
                        <a16:creationId xmlns:a16="http://schemas.microsoft.com/office/drawing/2014/main" id="{F497C14C-0338-714A-0D34-9C5DE0C4B8D2}"/>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32" name="Tekstfelt 2231">
                    <a:extLst>
                      <a:ext uri="{FF2B5EF4-FFF2-40B4-BE49-F238E27FC236}">
                        <a16:creationId xmlns:a16="http://schemas.microsoft.com/office/drawing/2014/main" id="{F18C1AA6-4215-015B-D1B8-8C7195B5BBE8}"/>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33" name="Tekstfelt 2232">
                    <a:extLst>
                      <a:ext uri="{FF2B5EF4-FFF2-40B4-BE49-F238E27FC236}">
                        <a16:creationId xmlns:a16="http://schemas.microsoft.com/office/drawing/2014/main" id="{2B3F3C9A-E76C-0F1E-652B-1F7F564D44FD}"/>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34" name="Tekstfelt 2233">
                    <a:extLst>
                      <a:ext uri="{FF2B5EF4-FFF2-40B4-BE49-F238E27FC236}">
                        <a16:creationId xmlns:a16="http://schemas.microsoft.com/office/drawing/2014/main" id="{7C5AEAEA-5AF9-A548-7F63-4D9E47559BE0}"/>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99" name="Tekstfelt 2198">
                  <a:extLst>
                    <a:ext uri="{FF2B5EF4-FFF2-40B4-BE49-F238E27FC236}">
                      <a16:creationId xmlns:a16="http://schemas.microsoft.com/office/drawing/2014/main" id="{C794BA9E-5799-B9E8-5B83-25A047786E48}"/>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00" name="Tekstfelt 2199">
                  <a:extLst>
                    <a:ext uri="{FF2B5EF4-FFF2-40B4-BE49-F238E27FC236}">
                      <a16:creationId xmlns:a16="http://schemas.microsoft.com/office/drawing/2014/main" id="{186EF50E-C65B-CD31-0479-285FDB734B5C}"/>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01" name="Tekstfelt 2200">
                  <a:extLst>
                    <a:ext uri="{FF2B5EF4-FFF2-40B4-BE49-F238E27FC236}">
                      <a16:creationId xmlns:a16="http://schemas.microsoft.com/office/drawing/2014/main" id="{1580C824-8A53-707C-3F59-0F9E6A7A05BB}"/>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4" name="Gruppe 1823">
                <a:extLst>
                  <a:ext uri="{FF2B5EF4-FFF2-40B4-BE49-F238E27FC236}">
                    <a16:creationId xmlns:a16="http://schemas.microsoft.com/office/drawing/2014/main" id="{DEACF6F7-DEF9-F710-BD14-0C5F80C4B697}"/>
                  </a:ext>
                </a:extLst>
              </p:cNvPr>
              <p:cNvGrpSpPr/>
              <p:nvPr/>
            </p:nvGrpSpPr>
            <p:grpSpPr>
              <a:xfrm>
                <a:off x="3753314" y="1031887"/>
                <a:ext cx="641389" cy="5216305"/>
                <a:chOff x="2892468" y="1032983"/>
                <a:chExt cx="641389" cy="5216305"/>
              </a:xfrm>
            </p:grpSpPr>
            <p:grpSp>
              <p:nvGrpSpPr>
                <p:cNvPr id="2161" name="Gruppe 2160">
                  <a:extLst>
                    <a:ext uri="{FF2B5EF4-FFF2-40B4-BE49-F238E27FC236}">
                      <a16:creationId xmlns:a16="http://schemas.microsoft.com/office/drawing/2014/main" id="{4090A08D-1667-03F3-3EC1-AEC33118716C}"/>
                    </a:ext>
                  </a:extLst>
                </p:cNvPr>
                <p:cNvGrpSpPr/>
                <p:nvPr/>
              </p:nvGrpSpPr>
              <p:grpSpPr>
                <a:xfrm>
                  <a:off x="2892468" y="1032983"/>
                  <a:ext cx="641389" cy="5216305"/>
                  <a:chOff x="3475384" y="1188399"/>
                  <a:chExt cx="641389" cy="5216305"/>
                </a:xfrm>
              </p:grpSpPr>
              <p:sp>
                <p:nvSpPr>
                  <p:cNvPr id="2165" name="Tekstfelt 2164">
                    <a:extLst>
                      <a:ext uri="{FF2B5EF4-FFF2-40B4-BE49-F238E27FC236}">
                        <a16:creationId xmlns:a16="http://schemas.microsoft.com/office/drawing/2014/main" id="{4A3B3F9D-70C0-A817-9B4B-8CB9737692A6}"/>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66" name="Tekstfelt 2165">
                    <a:extLst>
                      <a:ext uri="{FF2B5EF4-FFF2-40B4-BE49-F238E27FC236}">
                        <a16:creationId xmlns:a16="http://schemas.microsoft.com/office/drawing/2014/main" id="{87267B30-84E5-54AB-C61A-AECC39FA87C8}"/>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67" name="Tekstfelt 2166">
                    <a:extLst>
                      <a:ext uri="{FF2B5EF4-FFF2-40B4-BE49-F238E27FC236}">
                        <a16:creationId xmlns:a16="http://schemas.microsoft.com/office/drawing/2014/main" id="{3ADB187A-F259-A320-CA06-2E060A8359ED}"/>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68" name="Tekstfelt 2167">
                    <a:extLst>
                      <a:ext uri="{FF2B5EF4-FFF2-40B4-BE49-F238E27FC236}">
                        <a16:creationId xmlns:a16="http://schemas.microsoft.com/office/drawing/2014/main" id="{E97820C6-AAB2-9573-B650-4641C43BAF4B}"/>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69" name="Tekstfelt 2168">
                    <a:extLst>
                      <a:ext uri="{FF2B5EF4-FFF2-40B4-BE49-F238E27FC236}">
                        <a16:creationId xmlns:a16="http://schemas.microsoft.com/office/drawing/2014/main" id="{FA8A9993-F4A3-7279-F4F8-F598710B763B}"/>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70" name="Tekstfelt 2169">
                    <a:extLst>
                      <a:ext uri="{FF2B5EF4-FFF2-40B4-BE49-F238E27FC236}">
                        <a16:creationId xmlns:a16="http://schemas.microsoft.com/office/drawing/2014/main" id="{730F4505-88B7-1565-2F59-2CFB2851D2EE}"/>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71" name="Tekstfelt 2170">
                    <a:extLst>
                      <a:ext uri="{FF2B5EF4-FFF2-40B4-BE49-F238E27FC236}">
                        <a16:creationId xmlns:a16="http://schemas.microsoft.com/office/drawing/2014/main" id="{C091F586-7189-12ED-6144-D40253CC4C07}"/>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72" name="Tekstfelt 2171">
                    <a:extLst>
                      <a:ext uri="{FF2B5EF4-FFF2-40B4-BE49-F238E27FC236}">
                        <a16:creationId xmlns:a16="http://schemas.microsoft.com/office/drawing/2014/main" id="{5163F44A-5482-80AF-704F-58B3A1CB4966}"/>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73" name="Tekstfelt 2172">
                    <a:extLst>
                      <a:ext uri="{FF2B5EF4-FFF2-40B4-BE49-F238E27FC236}">
                        <a16:creationId xmlns:a16="http://schemas.microsoft.com/office/drawing/2014/main" id="{07437D24-9E83-D9DA-7074-B810A184F548}"/>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74" name="Tekstfelt 2173">
                    <a:extLst>
                      <a:ext uri="{FF2B5EF4-FFF2-40B4-BE49-F238E27FC236}">
                        <a16:creationId xmlns:a16="http://schemas.microsoft.com/office/drawing/2014/main" id="{118874E1-3F51-3E03-A691-12C3C1FF263A}"/>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75" name="Tekstfelt 2174">
                    <a:extLst>
                      <a:ext uri="{FF2B5EF4-FFF2-40B4-BE49-F238E27FC236}">
                        <a16:creationId xmlns:a16="http://schemas.microsoft.com/office/drawing/2014/main" id="{31C65AE7-481D-3E27-AF8C-69BDBC35EFCC}"/>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76" name="Tekstfelt 2175">
                    <a:extLst>
                      <a:ext uri="{FF2B5EF4-FFF2-40B4-BE49-F238E27FC236}">
                        <a16:creationId xmlns:a16="http://schemas.microsoft.com/office/drawing/2014/main" id="{9294564C-9A8A-E060-5F4C-FD984C420352}"/>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77" name="Tekstfelt 2176">
                    <a:extLst>
                      <a:ext uri="{FF2B5EF4-FFF2-40B4-BE49-F238E27FC236}">
                        <a16:creationId xmlns:a16="http://schemas.microsoft.com/office/drawing/2014/main" id="{BEF0193E-27BB-6690-53BF-6C8C93501E09}"/>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78" name="Tekstfelt 2177">
                    <a:extLst>
                      <a:ext uri="{FF2B5EF4-FFF2-40B4-BE49-F238E27FC236}">
                        <a16:creationId xmlns:a16="http://schemas.microsoft.com/office/drawing/2014/main" id="{AB423F1E-EAAE-9124-33FF-140ACF1C33AB}"/>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79" name="Tekstfelt 2178">
                    <a:extLst>
                      <a:ext uri="{FF2B5EF4-FFF2-40B4-BE49-F238E27FC236}">
                        <a16:creationId xmlns:a16="http://schemas.microsoft.com/office/drawing/2014/main" id="{3B71302D-5D5E-0281-A13B-1AC68D012CDE}"/>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80" name="Tekstfelt 2179">
                    <a:extLst>
                      <a:ext uri="{FF2B5EF4-FFF2-40B4-BE49-F238E27FC236}">
                        <a16:creationId xmlns:a16="http://schemas.microsoft.com/office/drawing/2014/main" id="{BEE7BD63-95FD-967B-CCA5-2989131804E8}"/>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81" name="Tekstfelt 2180">
                    <a:extLst>
                      <a:ext uri="{FF2B5EF4-FFF2-40B4-BE49-F238E27FC236}">
                        <a16:creationId xmlns:a16="http://schemas.microsoft.com/office/drawing/2014/main" id="{6FD3B789-03DD-713C-5DCD-77A6C7946243}"/>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82" name="Tekstfelt 2181">
                    <a:extLst>
                      <a:ext uri="{FF2B5EF4-FFF2-40B4-BE49-F238E27FC236}">
                        <a16:creationId xmlns:a16="http://schemas.microsoft.com/office/drawing/2014/main" id="{4500F236-54F7-A179-362D-41119D3D4954}"/>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83" name="Tekstfelt 2182">
                    <a:extLst>
                      <a:ext uri="{FF2B5EF4-FFF2-40B4-BE49-F238E27FC236}">
                        <a16:creationId xmlns:a16="http://schemas.microsoft.com/office/drawing/2014/main" id="{2E6E2B6B-E973-7674-C026-ACC80C95C265}"/>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84" name="Tekstfelt 2183">
                    <a:extLst>
                      <a:ext uri="{FF2B5EF4-FFF2-40B4-BE49-F238E27FC236}">
                        <a16:creationId xmlns:a16="http://schemas.microsoft.com/office/drawing/2014/main" id="{7C53DCFD-45CB-1105-488E-2B52A29DE7D6}"/>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85" name="Tekstfelt 2184">
                    <a:extLst>
                      <a:ext uri="{FF2B5EF4-FFF2-40B4-BE49-F238E27FC236}">
                        <a16:creationId xmlns:a16="http://schemas.microsoft.com/office/drawing/2014/main" id="{27680FB1-33B1-1398-23FA-765BCF6D0F0F}"/>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86" name="Tekstfelt 2185">
                    <a:extLst>
                      <a:ext uri="{FF2B5EF4-FFF2-40B4-BE49-F238E27FC236}">
                        <a16:creationId xmlns:a16="http://schemas.microsoft.com/office/drawing/2014/main" id="{3CBC157E-8326-5C62-CFEA-687CBC288AEF}"/>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87" name="Tekstfelt 2186">
                    <a:extLst>
                      <a:ext uri="{FF2B5EF4-FFF2-40B4-BE49-F238E27FC236}">
                        <a16:creationId xmlns:a16="http://schemas.microsoft.com/office/drawing/2014/main" id="{378467FC-69AA-88FB-AF08-BFCA97BD9FB0}"/>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88" name="Tekstfelt 2187">
                    <a:extLst>
                      <a:ext uri="{FF2B5EF4-FFF2-40B4-BE49-F238E27FC236}">
                        <a16:creationId xmlns:a16="http://schemas.microsoft.com/office/drawing/2014/main" id="{A40521AA-4F12-2163-075C-864EBDFDD4A6}"/>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89" name="Tekstfelt 2188">
                    <a:extLst>
                      <a:ext uri="{FF2B5EF4-FFF2-40B4-BE49-F238E27FC236}">
                        <a16:creationId xmlns:a16="http://schemas.microsoft.com/office/drawing/2014/main" id="{5C8944A6-DF41-D241-F581-A0362BCE5D7A}"/>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90" name="Tekstfelt 2189">
                    <a:extLst>
                      <a:ext uri="{FF2B5EF4-FFF2-40B4-BE49-F238E27FC236}">
                        <a16:creationId xmlns:a16="http://schemas.microsoft.com/office/drawing/2014/main" id="{B8C1E5DA-CBD4-A240-ABC9-68B8E4134B66}"/>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91" name="Tekstfelt 2190">
                    <a:extLst>
                      <a:ext uri="{FF2B5EF4-FFF2-40B4-BE49-F238E27FC236}">
                        <a16:creationId xmlns:a16="http://schemas.microsoft.com/office/drawing/2014/main" id="{7FD7E6E0-F642-32BD-CABC-1B22FB66416E}"/>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92" name="Tekstfelt 2191">
                    <a:extLst>
                      <a:ext uri="{FF2B5EF4-FFF2-40B4-BE49-F238E27FC236}">
                        <a16:creationId xmlns:a16="http://schemas.microsoft.com/office/drawing/2014/main" id="{C4B939AA-F7E9-E2AC-937E-65D366344C19}"/>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93" name="Tekstfelt 2192">
                    <a:extLst>
                      <a:ext uri="{FF2B5EF4-FFF2-40B4-BE49-F238E27FC236}">
                        <a16:creationId xmlns:a16="http://schemas.microsoft.com/office/drawing/2014/main" id="{96BDC2E3-2DFD-ADF3-1C91-42C3BCFE608C}"/>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94" name="Tekstfelt 2193">
                    <a:extLst>
                      <a:ext uri="{FF2B5EF4-FFF2-40B4-BE49-F238E27FC236}">
                        <a16:creationId xmlns:a16="http://schemas.microsoft.com/office/drawing/2014/main" id="{EC6EAA0A-227D-2F07-44DD-17C4490282BD}"/>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95" name="Tekstfelt 2194">
                    <a:extLst>
                      <a:ext uri="{FF2B5EF4-FFF2-40B4-BE49-F238E27FC236}">
                        <a16:creationId xmlns:a16="http://schemas.microsoft.com/office/drawing/2014/main" id="{DD690B5C-712E-7589-7B48-B0EB47A6E0F9}"/>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96" name="Tekstfelt 2195">
                    <a:extLst>
                      <a:ext uri="{FF2B5EF4-FFF2-40B4-BE49-F238E27FC236}">
                        <a16:creationId xmlns:a16="http://schemas.microsoft.com/office/drawing/2014/main" id="{0FA9711F-CEE6-B3D6-E04C-2075CA85CEC6}"/>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97" name="Tekstfelt 2196">
                    <a:extLst>
                      <a:ext uri="{FF2B5EF4-FFF2-40B4-BE49-F238E27FC236}">
                        <a16:creationId xmlns:a16="http://schemas.microsoft.com/office/drawing/2014/main" id="{9E41679A-69A3-D81A-7071-5869ABB4C7A8}"/>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62" name="Tekstfelt 2161">
                  <a:extLst>
                    <a:ext uri="{FF2B5EF4-FFF2-40B4-BE49-F238E27FC236}">
                      <a16:creationId xmlns:a16="http://schemas.microsoft.com/office/drawing/2014/main" id="{D9EA8F89-5BC9-26D8-9B4D-19DE18BC5C89}"/>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63" name="Tekstfelt 2162">
                  <a:extLst>
                    <a:ext uri="{FF2B5EF4-FFF2-40B4-BE49-F238E27FC236}">
                      <a16:creationId xmlns:a16="http://schemas.microsoft.com/office/drawing/2014/main" id="{85CEC446-EE7D-413B-3615-A69A78CFD578}"/>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64" name="Tekstfelt 2163">
                  <a:extLst>
                    <a:ext uri="{FF2B5EF4-FFF2-40B4-BE49-F238E27FC236}">
                      <a16:creationId xmlns:a16="http://schemas.microsoft.com/office/drawing/2014/main" id="{48358CD0-C1D8-A0B9-F1B8-874F960DAA03}"/>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5" name="Gruppe 1824">
                <a:extLst>
                  <a:ext uri="{FF2B5EF4-FFF2-40B4-BE49-F238E27FC236}">
                    <a16:creationId xmlns:a16="http://schemas.microsoft.com/office/drawing/2014/main" id="{27718782-48A7-4CB6-DC63-328640868CC6}"/>
                  </a:ext>
                </a:extLst>
              </p:cNvPr>
              <p:cNvGrpSpPr/>
              <p:nvPr/>
            </p:nvGrpSpPr>
            <p:grpSpPr>
              <a:xfrm>
                <a:off x="3326093" y="1035670"/>
                <a:ext cx="641389" cy="5216305"/>
                <a:chOff x="2892468" y="1032983"/>
                <a:chExt cx="641389" cy="5216305"/>
              </a:xfrm>
            </p:grpSpPr>
            <p:grpSp>
              <p:nvGrpSpPr>
                <p:cNvPr id="2124" name="Gruppe 2123">
                  <a:extLst>
                    <a:ext uri="{FF2B5EF4-FFF2-40B4-BE49-F238E27FC236}">
                      <a16:creationId xmlns:a16="http://schemas.microsoft.com/office/drawing/2014/main" id="{F0D9B8C8-9B6C-80F2-7959-809DB01CC2F0}"/>
                    </a:ext>
                  </a:extLst>
                </p:cNvPr>
                <p:cNvGrpSpPr/>
                <p:nvPr/>
              </p:nvGrpSpPr>
              <p:grpSpPr>
                <a:xfrm>
                  <a:off x="2892468" y="1032983"/>
                  <a:ext cx="641389" cy="5216305"/>
                  <a:chOff x="3475384" y="1188399"/>
                  <a:chExt cx="641389" cy="5216305"/>
                </a:xfrm>
              </p:grpSpPr>
              <p:sp>
                <p:nvSpPr>
                  <p:cNvPr id="2128" name="Tekstfelt 2127">
                    <a:extLst>
                      <a:ext uri="{FF2B5EF4-FFF2-40B4-BE49-F238E27FC236}">
                        <a16:creationId xmlns:a16="http://schemas.microsoft.com/office/drawing/2014/main" id="{CCB5BDF8-7295-DC25-A8A6-3FAFA4716E43}"/>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29" name="Tekstfelt 2128">
                    <a:extLst>
                      <a:ext uri="{FF2B5EF4-FFF2-40B4-BE49-F238E27FC236}">
                        <a16:creationId xmlns:a16="http://schemas.microsoft.com/office/drawing/2014/main" id="{F84BF74E-0319-907B-AE3F-7DC3FFE93023}"/>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30" name="Tekstfelt 2129">
                    <a:extLst>
                      <a:ext uri="{FF2B5EF4-FFF2-40B4-BE49-F238E27FC236}">
                        <a16:creationId xmlns:a16="http://schemas.microsoft.com/office/drawing/2014/main" id="{93FE40EB-F72D-939D-FCB6-A69FF720D1BA}"/>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31" name="Tekstfelt 2130">
                    <a:extLst>
                      <a:ext uri="{FF2B5EF4-FFF2-40B4-BE49-F238E27FC236}">
                        <a16:creationId xmlns:a16="http://schemas.microsoft.com/office/drawing/2014/main" id="{AD035273-E213-7919-5093-D6DDC3B8188E}"/>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32" name="Tekstfelt 2131">
                    <a:extLst>
                      <a:ext uri="{FF2B5EF4-FFF2-40B4-BE49-F238E27FC236}">
                        <a16:creationId xmlns:a16="http://schemas.microsoft.com/office/drawing/2014/main" id="{6A776446-9257-307C-F7C5-AE57DAAD4B88}"/>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33" name="Tekstfelt 2132">
                    <a:extLst>
                      <a:ext uri="{FF2B5EF4-FFF2-40B4-BE49-F238E27FC236}">
                        <a16:creationId xmlns:a16="http://schemas.microsoft.com/office/drawing/2014/main" id="{7C3E59DF-F758-A356-1B64-F2CDBCF4BEF3}"/>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34" name="Tekstfelt 2133">
                    <a:extLst>
                      <a:ext uri="{FF2B5EF4-FFF2-40B4-BE49-F238E27FC236}">
                        <a16:creationId xmlns:a16="http://schemas.microsoft.com/office/drawing/2014/main" id="{FB6253EA-2DBE-5CD8-F3CA-0237105B498E}"/>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35" name="Tekstfelt 2134">
                    <a:extLst>
                      <a:ext uri="{FF2B5EF4-FFF2-40B4-BE49-F238E27FC236}">
                        <a16:creationId xmlns:a16="http://schemas.microsoft.com/office/drawing/2014/main" id="{61F11867-77AA-5845-5FB9-03A060A682EC}"/>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36" name="Tekstfelt 2135">
                    <a:extLst>
                      <a:ext uri="{FF2B5EF4-FFF2-40B4-BE49-F238E27FC236}">
                        <a16:creationId xmlns:a16="http://schemas.microsoft.com/office/drawing/2014/main" id="{0BC0ED23-BFF3-B35F-318B-725F335DA5C4}"/>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37" name="Tekstfelt 2136">
                    <a:extLst>
                      <a:ext uri="{FF2B5EF4-FFF2-40B4-BE49-F238E27FC236}">
                        <a16:creationId xmlns:a16="http://schemas.microsoft.com/office/drawing/2014/main" id="{D89E4A5D-0AB2-2816-C9E9-A2AB4F6B4659}"/>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38" name="Tekstfelt 2137">
                    <a:extLst>
                      <a:ext uri="{FF2B5EF4-FFF2-40B4-BE49-F238E27FC236}">
                        <a16:creationId xmlns:a16="http://schemas.microsoft.com/office/drawing/2014/main" id="{210A3625-2E91-4298-4B05-8CB2A6D2EB0B}"/>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39" name="Tekstfelt 2138">
                    <a:extLst>
                      <a:ext uri="{FF2B5EF4-FFF2-40B4-BE49-F238E27FC236}">
                        <a16:creationId xmlns:a16="http://schemas.microsoft.com/office/drawing/2014/main" id="{247D1A06-BA88-B5A2-09CE-D8DE0E2F930D}"/>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40" name="Tekstfelt 2139">
                    <a:extLst>
                      <a:ext uri="{FF2B5EF4-FFF2-40B4-BE49-F238E27FC236}">
                        <a16:creationId xmlns:a16="http://schemas.microsoft.com/office/drawing/2014/main" id="{CCC7C49E-8A8B-6E70-B6DC-5D739B376582}"/>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41" name="Tekstfelt 2140">
                    <a:extLst>
                      <a:ext uri="{FF2B5EF4-FFF2-40B4-BE49-F238E27FC236}">
                        <a16:creationId xmlns:a16="http://schemas.microsoft.com/office/drawing/2014/main" id="{CD66ED8C-A8A9-8B24-F37A-F611DD3313EA}"/>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42" name="Tekstfelt 2141">
                    <a:extLst>
                      <a:ext uri="{FF2B5EF4-FFF2-40B4-BE49-F238E27FC236}">
                        <a16:creationId xmlns:a16="http://schemas.microsoft.com/office/drawing/2014/main" id="{723D6CCD-D5CF-72BC-022F-5563DEF75913}"/>
                      </a:ext>
                    </a:extLst>
                  </p:cNvPr>
                  <p:cNvSpPr txBox="1"/>
                  <p:nvPr/>
                </p:nvSpPr>
                <p:spPr>
                  <a:xfrm>
                    <a:off x="35457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43" name="Tekstfelt 2142">
                    <a:extLst>
                      <a:ext uri="{FF2B5EF4-FFF2-40B4-BE49-F238E27FC236}">
                        <a16:creationId xmlns:a16="http://schemas.microsoft.com/office/drawing/2014/main" id="{CB24055B-D09C-7772-4FD8-98C5C8D617B5}"/>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44" name="Tekstfelt 2143">
                    <a:extLst>
                      <a:ext uri="{FF2B5EF4-FFF2-40B4-BE49-F238E27FC236}">
                        <a16:creationId xmlns:a16="http://schemas.microsoft.com/office/drawing/2014/main" id="{6FB497D6-F0E5-16A4-BFDD-F8435561D887}"/>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45" name="Tekstfelt 2144">
                    <a:extLst>
                      <a:ext uri="{FF2B5EF4-FFF2-40B4-BE49-F238E27FC236}">
                        <a16:creationId xmlns:a16="http://schemas.microsoft.com/office/drawing/2014/main" id="{911166ED-1F75-75E9-2240-D7C9DF954C48}"/>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46" name="Tekstfelt 2145">
                    <a:extLst>
                      <a:ext uri="{FF2B5EF4-FFF2-40B4-BE49-F238E27FC236}">
                        <a16:creationId xmlns:a16="http://schemas.microsoft.com/office/drawing/2014/main" id="{D713CB41-1C62-2471-70F9-0BCA8FF6866B}"/>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47" name="Tekstfelt 2146">
                    <a:extLst>
                      <a:ext uri="{FF2B5EF4-FFF2-40B4-BE49-F238E27FC236}">
                        <a16:creationId xmlns:a16="http://schemas.microsoft.com/office/drawing/2014/main" id="{A0CDF1D1-06C9-5037-AB1C-FF9221A13637}"/>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48" name="Tekstfelt 2147">
                    <a:extLst>
                      <a:ext uri="{FF2B5EF4-FFF2-40B4-BE49-F238E27FC236}">
                        <a16:creationId xmlns:a16="http://schemas.microsoft.com/office/drawing/2014/main" id="{257C2967-1EE5-E964-4F6A-CDDD249688E6}"/>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49" name="Tekstfelt 2148">
                    <a:extLst>
                      <a:ext uri="{FF2B5EF4-FFF2-40B4-BE49-F238E27FC236}">
                        <a16:creationId xmlns:a16="http://schemas.microsoft.com/office/drawing/2014/main" id="{8E59714A-3B1B-9054-2B8F-1902EF5798F8}"/>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50" name="Tekstfelt 2149">
                    <a:extLst>
                      <a:ext uri="{FF2B5EF4-FFF2-40B4-BE49-F238E27FC236}">
                        <a16:creationId xmlns:a16="http://schemas.microsoft.com/office/drawing/2014/main" id="{04995CA7-9948-6FF8-EF0E-EA1061F58266}"/>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51" name="Tekstfelt 2150">
                    <a:extLst>
                      <a:ext uri="{FF2B5EF4-FFF2-40B4-BE49-F238E27FC236}">
                        <a16:creationId xmlns:a16="http://schemas.microsoft.com/office/drawing/2014/main" id="{B0FBBDC2-5CE9-3824-67AB-24AD4C9DEE9C}"/>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52" name="Tekstfelt 2151">
                    <a:extLst>
                      <a:ext uri="{FF2B5EF4-FFF2-40B4-BE49-F238E27FC236}">
                        <a16:creationId xmlns:a16="http://schemas.microsoft.com/office/drawing/2014/main" id="{09AA3243-B530-93F4-6C26-5B1157F5F5D3}"/>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53" name="Tekstfelt 2152">
                    <a:extLst>
                      <a:ext uri="{FF2B5EF4-FFF2-40B4-BE49-F238E27FC236}">
                        <a16:creationId xmlns:a16="http://schemas.microsoft.com/office/drawing/2014/main" id="{DD5D29A5-A9F3-83BA-BC97-0094C94C0730}"/>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54" name="Tekstfelt 2153">
                    <a:extLst>
                      <a:ext uri="{FF2B5EF4-FFF2-40B4-BE49-F238E27FC236}">
                        <a16:creationId xmlns:a16="http://schemas.microsoft.com/office/drawing/2014/main" id="{16DA86DD-3ED4-B764-E00E-F402FBBADEC7}"/>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55" name="Tekstfelt 2154">
                    <a:extLst>
                      <a:ext uri="{FF2B5EF4-FFF2-40B4-BE49-F238E27FC236}">
                        <a16:creationId xmlns:a16="http://schemas.microsoft.com/office/drawing/2014/main" id="{F3909654-A6B9-AB72-6BEF-2AC7FB4C2D7B}"/>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56" name="Tekstfelt 2155">
                    <a:extLst>
                      <a:ext uri="{FF2B5EF4-FFF2-40B4-BE49-F238E27FC236}">
                        <a16:creationId xmlns:a16="http://schemas.microsoft.com/office/drawing/2014/main" id="{0250715A-A2F4-6FBA-7904-91EED8479F57}"/>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57" name="Tekstfelt 2156">
                    <a:extLst>
                      <a:ext uri="{FF2B5EF4-FFF2-40B4-BE49-F238E27FC236}">
                        <a16:creationId xmlns:a16="http://schemas.microsoft.com/office/drawing/2014/main" id="{45513160-4169-4E5A-68AA-F6E86CD363E9}"/>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58" name="Tekstfelt 2157">
                    <a:extLst>
                      <a:ext uri="{FF2B5EF4-FFF2-40B4-BE49-F238E27FC236}">
                        <a16:creationId xmlns:a16="http://schemas.microsoft.com/office/drawing/2014/main" id="{38AA0716-15D1-DF24-5E35-AE9BFACC7357}"/>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59" name="Tekstfelt 2158">
                    <a:extLst>
                      <a:ext uri="{FF2B5EF4-FFF2-40B4-BE49-F238E27FC236}">
                        <a16:creationId xmlns:a16="http://schemas.microsoft.com/office/drawing/2014/main" id="{9C9F3825-A642-F750-C49C-DCC6E60DF024}"/>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60" name="Tekstfelt 2159">
                    <a:extLst>
                      <a:ext uri="{FF2B5EF4-FFF2-40B4-BE49-F238E27FC236}">
                        <a16:creationId xmlns:a16="http://schemas.microsoft.com/office/drawing/2014/main" id="{F24203B7-696C-BE29-A254-AD653C36A8AD}"/>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25" name="Tekstfelt 2124">
                  <a:extLst>
                    <a:ext uri="{FF2B5EF4-FFF2-40B4-BE49-F238E27FC236}">
                      <a16:creationId xmlns:a16="http://schemas.microsoft.com/office/drawing/2014/main" id="{C3A486DF-AD56-3DC3-AC9C-B676AA1C8106}"/>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26" name="Tekstfelt 2125">
                  <a:extLst>
                    <a:ext uri="{FF2B5EF4-FFF2-40B4-BE49-F238E27FC236}">
                      <a16:creationId xmlns:a16="http://schemas.microsoft.com/office/drawing/2014/main" id="{78C2A060-F404-8420-E1EE-2473340C110D}"/>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27" name="Tekstfelt 2126">
                  <a:extLst>
                    <a:ext uri="{FF2B5EF4-FFF2-40B4-BE49-F238E27FC236}">
                      <a16:creationId xmlns:a16="http://schemas.microsoft.com/office/drawing/2014/main" id="{E3BB6E05-71DC-0310-B567-E63C785E8859}"/>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6" name="Gruppe 1825">
                <a:extLst>
                  <a:ext uri="{FF2B5EF4-FFF2-40B4-BE49-F238E27FC236}">
                    <a16:creationId xmlns:a16="http://schemas.microsoft.com/office/drawing/2014/main" id="{77A9BCC6-877A-DEED-44CA-7350B7AFB1FC}"/>
                  </a:ext>
                </a:extLst>
              </p:cNvPr>
              <p:cNvGrpSpPr/>
              <p:nvPr/>
            </p:nvGrpSpPr>
            <p:grpSpPr>
              <a:xfrm>
                <a:off x="2893345" y="1029165"/>
                <a:ext cx="641389" cy="5216305"/>
                <a:chOff x="2892468" y="1032983"/>
                <a:chExt cx="641389" cy="5216305"/>
              </a:xfrm>
            </p:grpSpPr>
            <p:grpSp>
              <p:nvGrpSpPr>
                <p:cNvPr id="2087" name="Gruppe 2086">
                  <a:extLst>
                    <a:ext uri="{FF2B5EF4-FFF2-40B4-BE49-F238E27FC236}">
                      <a16:creationId xmlns:a16="http://schemas.microsoft.com/office/drawing/2014/main" id="{BAC0A5C1-AB1B-3FC2-2DFB-14EC2A712DE1}"/>
                    </a:ext>
                  </a:extLst>
                </p:cNvPr>
                <p:cNvGrpSpPr/>
                <p:nvPr/>
              </p:nvGrpSpPr>
              <p:grpSpPr>
                <a:xfrm>
                  <a:off x="2892468" y="1032983"/>
                  <a:ext cx="641389" cy="5216305"/>
                  <a:chOff x="3475384" y="1188399"/>
                  <a:chExt cx="641389" cy="5216305"/>
                </a:xfrm>
              </p:grpSpPr>
              <p:sp>
                <p:nvSpPr>
                  <p:cNvPr id="2091" name="Tekstfelt 2090">
                    <a:extLst>
                      <a:ext uri="{FF2B5EF4-FFF2-40B4-BE49-F238E27FC236}">
                        <a16:creationId xmlns:a16="http://schemas.microsoft.com/office/drawing/2014/main" id="{ACBB783B-A187-2F47-A0C1-9CD53726C44A}"/>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92" name="Tekstfelt 2091">
                    <a:extLst>
                      <a:ext uri="{FF2B5EF4-FFF2-40B4-BE49-F238E27FC236}">
                        <a16:creationId xmlns:a16="http://schemas.microsoft.com/office/drawing/2014/main" id="{69877348-0D9D-CCFE-BB93-8964FD805768}"/>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93" name="Tekstfelt 2092">
                    <a:extLst>
                      <a:ext uri="{FF2B5EF4-FFF2-40B4-BE49-F238E27FC236}">
                        <a16:creationId xmlns:a16="http://schemas.microsoft.com/office/drawing/2014/main" id="{003B11BB-3F8F-E382-B303-C5859038955C}"/>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94" name="Tekstfelt 2093">
                    <a:extLst>
                      <a:ext uri="{FF2B5EF4-FFF2-40B4-BE49-F238E27FC236}">
                        <a16:creationId xmlns:a16="http://schemas.microsoft.com/office/drawing/2014/main" id="{40D29DCA-BC4F-A888-46C8-5DD4F9818040}"/>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95" name="Tekstfelt 2094">
                    <a:extLst>
                      <a:ext uri="{FF2B5EF4-FFF2-40B4-BE49-F238E27FC236}">
                        <a16:creationId xmlns:a16="http://schemas.microsoft.com/office/drawing/2014/main" id="{C03180B3-BEE8-9B8D-8A77-5C40890EE65C}"/>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96" name="Tekstfelt 2095">
                    <a:extLst>
                      <a:ext uri="{FF2B5EF4-FFF2-40B4-BE49-F238E27FC236}">
                        <a16:creationId xmlns:a16="http://schemas.microsoft.com/office/drawing/2014/main" id="{250E9D1E-CC4E-957B-36D4-DFC6115FDE5C}"/>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97" name="Tekstfelt 2096">
                    <a:extLst>
                      <a:ext uri="{FF2B5EF4-FFF2-40B4-BE49-F238E27FC236}">
                        <a16:creationId xmlns:a16="http://schemas.microsoft.com/office/drawing/2014/main" id="{0C7922BC-EB41-7B8D-534A-7E7F64C1772A}"/>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98" name="Tekstfelt 2097">
                    <a:extLst>
                      <a:ext uri="{FF2B5EF4-FFF2-40B4-BE49-F238E27FC236}">
                        <a16:creationId xmlns:a16="http://schemas.microsoft.com/office/drawing/2014/main" id="{69D3D234-15A7-EA43-952A-C72399BC054E}"/>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99" name="Tekstfelt 2098">
                    <a:extLst>
                      <a:ext uri="{FF2B5EF4-FFF2-40B4-BE49-F238E27FC236}">
                        <a16:creationId xmlns:a16="http://schemas.microsoft.com/office/drawing/2014/main" id="{27255EFE-3FDD-892A-8BDA-54D1818BE022}"/>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00" name="Tekstfelt 2099">
                    <a:extLst>
                      <a:ext uri="{FF2B5EF4-FFF2-40B4-BE49-F238E27FC236}">
                        <a16:creationId xmlns:a16="http://schemas.microsoft.com/office/drawing/2014/main" id="{9A954C12-87A8-8730-C612-B431ED52DE66}"/>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01" name="Tekstfelt 2100">
                    <a:extLst>
                      <a:ext uri="{FF2B5EF4-FFF2-40B4-BE49-F238E27FC236}">
                        <a16:creationId xmlns:a16="http://schemas.microsoft.com/office/drawing/2014/main" id="{0401C787-A159-3D8D-143D-564270E28B38}"/>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02" name="Tekstfelt 2101">
                    <a:extLst>
                      <a:ext uri="{FF2B5EF4-FFF2-40B4-BE49-F238E27FC236}">
                        <a16:creationId xmlns:a16="http://schemas.microsoft.com/office/drawing/2014/main" id="{B4D7C6CB-9699-945D-DD6D-3F1A96E669DD}"/>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03" name="Tekstfelt 2102">
                    <a:extLst>
                      <a:ext uri="{FF2B5EF4-FFF2-40B4-BE49-F238E27FC236}">
                        <a16:creationId xmlns:a16="http://schemas.microsoft.com/office/drawing/2014/main" id="{761A59B6-5785-EEA5-A335-D7195D92C528}"/>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04" name="Tekstfelt 2103">
                    <a:extLst>
                      <a:ext uri="{FF2B5EF4-FFF2-40B4-BE49-F238E27FC236}">
                        <a16:creationId xmlns:a16="http://schemas.microsoft.com/office/drawing/2014/main" id="{BAF15487-9D71-A5FE-E510-FA46BEF6B176}"/>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05" name="Tekstfelt 2104">
                    <a:extLst>
                      <a:ext uri="{FF2B5EF4-FFF2-40B4-BE49-F238E27FC236}">
                        <a16:creationId xmlns:a16="http://schemas.microsoft.com/office/drawing/2014/main" id="{0C6E5EF2-D2FC-D156-3656-4CCBC9F31EF0}"/>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06" name="Tekstfelt 2105">
                    <a:extLst>
                      <a:ext uri="{FF2B5EF4-FFF2-40B4-BE49-F238E27FC236}">
                        <a16:creationId xmlns:a16="http://schemas.microsoft.com/office/drawing/2014/main" id="{1CF528E6-4F49-10D8-EDDE-1B57D9CB1693}"/>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07" name="Tekstfelt 2106">
                    <a:extLst>
                      <a:ext uri="{FF2B5EF4-FFF2-40B4-BE49-F238E27FC236}">
                        <a16:creationId xmlns:a16="http://schemas.microsoft.com/office/drawing/2014/main" id="{8C1CEFF7-C146-CD5D-0323-BCC3DA53C962}"/>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08" name="Tekstfelt 2107">
                    <a:extLst>
                      <a:ext uri="{FF2B5EF4-FFF2-40B4-BE49-F238E27FC236}">
                        <a16:creationId xmlns:a16="http://schemas.microsoft.com/office/drawing/2014/main" id="{DABB4657-17C2-5C5C-C4FA-40DBFACA1D1F}"/>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09" name="Tekstfelt 2108">
                    <a:extLst>
                      <a:ext uri="{FF2B5EF4-FFF2-40B4-BE49-F238E27FC236}">
                        <a16:creationId xmlns:a16="http://schemas.microsoft.com/office/drawing/2014/main" id="{72918986-9B93-5865-A9EF-91CC5FCF5FBD}"/>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10" name="Tekstfelt 2109">
                    <a:extLst>
                      <a:ext uri="{FF2B5EF4-FFF2-40B4-BE49-F238E27FC236}">
                        <a16:creationId xmlns:a16="http://schemas.microsoft.com/office/drawing/2014/main" id="{3AFDED1D-BB02-F336-90F7-20A0AD452FAC}"/>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11" name="Tekstfelt 2110">
                    <a:extLst>
                      <a:ext uri="{FF2B5EF4-FFF2-40B4-BE49-F238E27FC236}">
                        <a16:creationId xmlns:a16="http://schemas.microsoft.com/office/drawing/2014/main" id="{469F5186-9D23-7461-EBF6-56B4B51891B6}"/>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12" name="Tekstfelt 2111">
                    <a:extLst>
                      <a:ext uri="{FF2B5EF4-FFF2-40B4-BE49-F238E27FC236}">
                        <a16:creationId xmlns:a16="http://schemas.microsoft.com/office/drawing/2014/main" id="{10175BFD-E414-6A06-268D-DFAB5E8C7405}"/>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13" name="Tekstfelt 2112">
                    <a:extLst>
                      <a:ext uri="{FF2B5EF4-FFF2-40B4-BE49-F238E27FC236}">
                        <a16:creationId xmlns:a16="http://schemas.microsoft.com/office/drawing/2014/main" id="{06D68F27-AC20-EF45-25E3-8387DC1C12AE}"/>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14" name="Tekstfelt 2113">
                    <a:extLst>
                      <a:ext uri="{FF2B5EF4-FFF2-40B4-BE49-F238E27FC236}">
                        <a16:creationId xmlns:a16="http://schemas.microsoft.com/office/drawing/2014/main" id="{B7219C2E-01D0-AF12-04E6-3E2006479AE8}"/>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15" name="Tekstfelt 2114">
                    <a:extLst>
                      <a:ext uri="{FF2B5EF4-FFF2-40B4-BE49-F238E27FC236}">
                        <a16:creationId xmlns:a16="http://schemas.microsoft.com/office/drawing/2014/main" id="{6D9E1CEA-022E-04B6-4E8A-2DA6B44CAAEE}"/>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16" name="Tekstfelt 2115">
                    <a:extLst>
                      <a:ext uri="{FF2B5EF4-FFF2-40B4-BE49-F238E27FC236}">
                        <a16:creationId xmlns:a16="http://schemas.microsoft.com/office/drawing/2014/main" id="{EE4EA6AB-BB91-D587-5E52-93C9149D6B62}"/>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17" name="Tekstfelt 2116">
                    <a:extLst>
                      <a:ext uri="{FF2B5EF4-FFF2-40B4-BE49-F238E27FC236}">
                        <a16:creationId xmlns:a16="http://schemas.microsoft.com/office/drawing/2014/main" id="{C3A88A7C-4EFF-5ADD-724F-34FFD0B4A994}"/>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18" name="Tekstfelt 2117">
                    <a:extLst>
                      <a:ext uri="{FF2B5EF4-FFF2-40B4-BE49-F238E27FC236}">
                        <a16:creationId xmlns:a16="http://schemas.microsoft.com/office/drawing/2014/main" id="{D226282D-E442-FC75-F126-7E8DF6E55C51}"/>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19" name="Tekstfelt 2118">
                    <a:extLst>
                      <a:ext uri="{FF2B5EF4-FFF2-40B4-BE49-F238E27FC236}">
                        <a16:creationId xmlns:a16="http://schemas.microsoft.com/office/drawing/2014/main" id="{BB5E4B0F-E655-25E5-A34D-603B21D92165}"/>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20" name="Tekstfelt 2119">
                    <a:extLst>
                      <a:ext uri="{FF2B5EF4-FFF2-40B4-BE49-F238E27FC236}">
                        <a16:creationId xmlns:a16="http://schemas.microsoft.com/office/drawing/2014/main" id="{F6554242-FBF5-7612-BFDA-1EC2C70EECB8}"/>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21" name="Tekstfelt 2120">
                    <a:extLst>
                      <a:ext uri="{FF2B5EF4-FFF2-40B4-BE49-F238E27FC236}">
                        <a16:creationId xmlns:a16="http://schemas.microsoft.com/office/drawing/2014/main" id="{A6695288-ADFB-2257-AE3A-1481758866CE}"/>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22" name="Tekstfelt 2121">
                    <a:extLst>
                      <a:ext uri="{FF2B5EF4-FFF2-40B4-BE49-F238E27FC236}">
                        <a16:creationId xmlns:a16="http://schemas.microsoft.com/office/drawing/2014/main" id="{C64DB424-8071-ADBC-1F85-979D9B054A78}"/>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23" name="Tekstfelt 2122">
                    <a:extLst>
                      <a:ext uri="{FF2B5EF4-FFF2-40B4-BE49-F238E27FC236}">
                        <a16:creationId xmlns:a16="http://schemas.microsoft.com/office/drawing/2014/main" id="{DD6B7A75-F9E7-0419-482A-37EF9036DAB0}"/>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88" name="Tekstfelt 2087">
                  <a:extLst>
                    <a:ext uri="{FF2B5EF4-FFF2-40B4-BE49-F238E27FC236}">
                      <a16:creationId xmlns:a16="http://schemas.microsoft.com/office/drawing/2014/main" id="{A11FC181-20A5-B6DF-E953-BD112AF32999}"/>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89" name="Tekstfelt 2088">
                  <a:extLst>
                    <a:ext uri="{FF2B5EF4-FFF2-40B4-BE49-F238E27FC236}">
                      <a16:creationId xmlns:a16="http://schemas.microsoft.com/office/drawing/2014/main" id="{4394B030-E9B9-2DED-A8BA-182E479DFDAD}"/>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90" name="Tekstfelt 2089">
                  <a:extLst>
                    <a:ext uri="{FF2B5EF4-FFF2-40B4-BE49-F238E27FC236}">
                      <a16:creationId xmlns:a16="http://schemas.microsoft.com/office/drawing/2014/main" id="{6CC07F39-A520-2E59-64A5-EBF271D2EBC7}"/>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7" name="Gruppe 1826">
                <a:extLst>
                  <a:ext uri="{FF2B5EF4-FFF2-40B4-BE49-F238E27FC236}">
                    <a16:creationId xmlns:a16="http://schemas.microsoft.com/office/drawing/2014/main" id="{7A956E77-F54F-0098-1481-B79E09234004}"/>
                  </a:ext>
                </a:extLst>
              </p:cNvPr>
              <p:cNvGrpSpPr/>
              <p:nvPr/>
            </p:nvGrpSpPr>
            <p:grpSpPr>
              <a:xfrm>
                <a:off x="2466124" y="1032948"/>
                <a:ext cx="641389" cy="5216305"/>
                <a:chOff x="2892468" y="1032983"/>
                <a:chExt cx="641389" cy="5216305"/>
              </a:xfrm>
            </p:grpSpPr>
            <p:grpSp>
              <p:nvGrpSpPr>
                <p:cNvPr id="2050" name="Gruppe 2049">
                  <a:extLst>
                    <a:ext uri="{FF2B5EF4-FFF2-40B4-BE49-F238E27FC236}">
                      <a16:creationId xmlns:a16="http://schemas.microsoft.com/office/drawing/2014/main" id="{3F41FC47-0CEE-6DB0-E8CC-D3570A4D6120}"/>
                    </a:ext>
                  </a:extLst>
                </p:cNvPr>
                <p:cNvGrpSpPr/>
                <p:nvPr/>
              </p:nvGrpSpPr>
              <p:grpSpPr>
                <a:xfrm>
                  <a:off x="2892468" y="1032983"/>
                  <a:ext cx="641389" cy="5216305"/>
                  <a:chOff x="3475384" y="1188399"/>
                  <a:chExt cx="641389" cy="5216305"/>
                </a:xfrm>
              </p:grpSpPr>
              <p:sp>
                <p:nvSpPr>
                  <p:cNvPr id="2054" name="Tekstfelt 2053">
                    <a:extLst>
                      <a:ext uri="{FF2B5EF4-FFF2-40B4-BE49-F238E27FC236}">
                        <a16:creationId xmlns:a16="http://schemas.microsoft.com/office/drawing/2014/main" id="{7D4F9075-0D13-24AF-C29D-175220DEC3AE}"/>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55" name="Tekstfelt 2054">
                    <a:extLst>
                      <a:ext uri="{FF2B5EF4-FFF2-40B4-BE49-F238E27FC236}">
                        <a16:creationId xmlns:a16="http://schemas.microsoft.com/office/drawing/2014/main" id="{50DA1757-A88D-D3F6-91BA-CE053892EDFE}"/>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56" name="Tekstfelt 2055">
                    <a:extLst>
                      <a:ext uri="{FF2B5EF4-FFF2-40B4-BE49-F238E27FC236}">
                        <a16:creationId xmlns:a16="http://schemas.microsoft.com/office/drawing/2014/main" id="{98DD9F21-412B-7954-0BF8-2109F111598E}"/>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57" name="Tekstfelt 2056">
                    <a:extLst>
                      <a:ext uri="{FF2B5EF4-FFF2-40B4-BE49-F238E27FC236}">
                        <a16:creationId xmlns:a16="http://schemas.microsoft.com/office/drawing/2014/main" id="{CBB3EC65-0447-0F98-4E89-3E29351CECAF}"/>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58" name="Tekstfelt 2057">
                    <a:extLst>
                      <a:ext uri="{FF2B5EF4-FFF2-40B4-BE49-F238E27FC236}">
                        <a16:creationId xmlns:a16="http://schemas.microsoft.com/office/drawing/2014/main" id="{9EF5E75D-6465-B305-AB44-2824A7330EAC}"/>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59" name="Tekstfelt 2058">
                    <a:extLst>
                      <a:ext uri="{FF2B5EF4-FFF2-40B4-BE49-F238E27FC236}">
                        <a16:creationId xmlns:a16="http://schemas.microsoft.com/office/drawing/2014/main" id="{10D4C9A1-3FCF-9EAD-20C6-7BD3BF9EC4F3}"/>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60" name="Tekstfelt 2059">
                    <a:extLst>
                      <a:ext uri="{FF2B5EF4-FFF2-40B4-BE49-F238E27FC236}">
                        <a16:creationId xmlns:a16="http://schemas.microsoft.com/office/drawing/2014/main" id="{38C97EB1-3D80-094E-78A9-C3F1FA78ED97}"/>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61" name="Tekstfelt 2060">
                    <a:extLst>
                      <a:ext uri="{FF2B5EF4-FFF2-40B4-BE49-F238E27FC236}">
                        <a16:creationId xmlns:a16="http://schemas.microsoft.com/office/drawing/2014/main" id="{2BFB55D2-B23E-ECCF-46BC-0056CB5B4185}"/>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62" name="Tekstfelt 2061">
                    <a:extLst>
                      <a:ext uri="{FF2B5EF4-FFF2-40B4-BE49-F238E27FC236}">
                        <a16:creationId xmlns:a16="http://schemas.microsoft.com/office/drawing/2014/main" id="{99FD0CD0-6A34-736E-4296-5CA24F11BAC7}"/>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63" name="Tekstfelt 2062">
                    <a:extLst>
                      <a:ext uri="{FF2B5EF4-FFF2-40B4-BE49-F238E27FC236}">
                        <a16:creationId xmlns:a16="http://schemas.microsoft.com/office/drawing/2014/main" id="{720FD942-4035-9AA0-2F71-A6374D842A47}"/>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64" name="Tekstfelt 2063">
                    <a:extLst>
                      <a:ext uri="{FF2B5EF4-FFF2-40B4-BE49-F238E27FC236}">
                        <a16:creationId xmlns:a16="http://schemas.microsoft.com/office/drawing/2014/main" id="{E2F24574-9225-6592-D56A-CD20B8E71B58}"/>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65" name="Tekstfelt 2064">
                    <a:extLst>
                      <a:ext uri="{FF2B5EF4-FFF2-40B4-BE49-F238E27FC236}">
                        <a16:creationId xmlns:a16="http://schemas.microsoft.com/office/drawing/2014/main" id="{3B4EACE7-2665-B4C6-0850-C2A405124FAD}"/>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66" name="Tekstfelt 2065">
                    <a:extLst>
                      <a:ext uri="{FF2B5EF4-FFF2-40B4-BE49-F238E27FC236}">
                        <a16:creationId xmlns:a16="http://schemas.microsoft.com/office/drawing/2014/main" id="{AFDEC3BB-728A-1BBD-297D-25CCD9C85EFC}"/>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67" name="Tekstfelt 2066">
                    <a:extLst>
                      <a:ext uri="{FF2B5EF4-FFF2-40B4-BE49-F238E27FC236}">
                        <a16:creationId xmlns:a16="http://schemas.microsoft.com/office/drawing/2014/main" id="{82851300-91FF-3FFA-606D-D33ECC4A2083}"/>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68" name="Tekstfelt 2067">
                    <a:extLst>
                      <a:ext uri="{FF2B5EF4-FFF2-40B4-BE49-F238E27FC236}">
                        <a16:creationId xmlns:a16="http://schemas.microsoft.com/office/drawing/2014/main" id="{92890130-7A88-C29F-8A10-6E56EA2BFA7A}"/>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69" name="Tekstfelt 2068">
                    <a:extLst>
                      <a:ext uri="{FF2B5EF4-FFF2-40B4-BE49-F238E27FC236}">
                        <a16:creationId xmlns:a16="http://schemas.microsoft.com/office/drawing/2014/main" id="{B0707A83-2A7E-92A0-50B7-F0C20F54153B}"/>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70" name="Tekstfelt 2069">
                    <a:extLst>
                      <a:ext uri="{FF2B5EF4-FFF2-40B4-BE49-F238E27FC236}">
                        <a16:creationId xmlns:a16="http://schemas.microsoft.com/office/drawing/2014/main" id="{FC492837-2A28-CCAA-9AB6-62F1CAEF5FC7}"/>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71" name="Tekstfelt 2070">
                    <a:extLst>
                      <a:ext uri="{FF2B5EF4-FFF2-40B4-BE49-F238E27FC236}">
                        <a16:creationId xmlns:a16="http://schemas.microsoft.com/office/drawing/2014/main" id="{D0832879-ECD0-0212-7B13-DF7DB61DF0BA}"/>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72" name="Tekstfelt 2071">
                    <a:extLst>
                      <a:ext uri="{FF2B5EF4-FFF2-40B4-BE49-F238E27FC236}">
                        <a16:creationId xmlns:a16="http://schemas.microsoft.com/office/drawing/2014/main" id="{07549C98-2EB7-7501-DB80-5DCAAE32E85F}"/>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73" name="Tekstfelt 2072">
                    <a:extLst>
                      <a:ext uri="{FF2B5EF4-FFF2-40B4-BE49-F238E27FC236}">
                        <a16:creationId xmlns:a16="http://schemas.microsoft.com/office/drawing/2014/main" id="{9E1623EB-2742-5008-11AC-9947DB70A026}"/>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74" name="Tekstfelt 2073">
                    <a:extLst>
                      <a:ext uri="{FF2B5EF4-FFF2-40B4-BE49-F238E27FC236}">
                        <a16:creationId xmlns:a16="http://schemas.microsoft.com/office/drawing/2014/main" id="{7758698C-672E-EB89-BC19-D714AFE07DB7}"/>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75" name="Tekstfelt 2074">
                    <a:extLst>
                      <a:ext uri="{FF2B5EF4-FFF2-40B4-BE49-F238E27FC236}">
                        <a16:creationId xmlns:a16="http://schemas.microsoft.com/office/drawing/2014/main" id="{5202EDB3-C914-5463-76C5-DF46DFD497EE}"/>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76" name="Tekstfelt 2075">
                    <a:extLst>
                      <a:ext uri="{FF2B5EF4-FFF2-40B4-BE49-F238E27FC236}">
                        <a16:creationId xmlns:a16="http://schemas.microsoft.com/office/drawing/2014/main" id="{5606A9F9-DA5D-A1D4-8197-78F69A82B087}"/>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77" name="Tekstfelt 2076">
                    <a:extLst>
                      <a:ext uri="{FF2B5EF4-FFF2-40B4-BE49-F238E27FC236}">
                        <a16:creationId xmlns:a16="http://schemas.microsoft.com/office/drawing/2014/main" id="{8752F7A2-1F5F-DF6C-CEBD-4558053B1205}"/>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78" name="Tekstfelt 2077">
                    <a:extLst>
                      <a:ext uri="{FF2B5EF4-FFF2-40B4-BE49-F238E27FC236}">
                        <a16:creationId xmlns:a16="http://schemas.microsoft.com/office/drawing/2014/main" id="{53F60109-67EB-CA65-F38D-D2E5323F69FB}"/>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79" name="Tekstfelt 2078">
                    <a:extLst>
                      <a:ext uri="{FF2B5EF4-FFF2-40B4-BE49-F238E27FC236}">
                        <a16:creationId xmlns:a16="http://schemas.microsoft.com/office/drawing/2014/main" id="{737DAF2E-C727-9D33-3EAA-B85DA9DBB2FA}"/>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80" name="Tekstfelt 2079">
                    <a:extLst>
                      <a:ext uri="{FF2B5EF4-FFF2-40B4-BE49-F238E27FC236}">
                        <a16:creationId xmlns:a16="http://schemas.microsoft.com/office/drawing/2014/main" id="{ADE15AF6-B67D-A214-5AD4-988962F02223}"/>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81" name="Tekstfelt 2080">
                    <a:extLst>
                      <a:ext uri="{FF2B5EF4-FFF2-40B4-BE49-F238E27FC236}">
                        <a16:creationId xmlns:a16="http://schemas.microsoft.com/office/drawing/2014/main" id="{5E9CDCA2-7A12-BE25-2042-F6E3224511BD}"/>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82" name="Tekstfelt 2081">
                    <a:extLst>
                      <a:ext uri="{FF2B5EF4-FFF2-40B4-BE49-F238E27FC236}">
                        <a16:creationId xmlns:a16="http://schemas.microsoft.com/office/drawing/2014/main" id="{7F3DF0F4-0887-A0C6-2EA9-C64D20EE69D0}"/>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83" name="Tekstfelt 2082">
                    <a:extLst>
                      <a:ext uri="{FF2B5EF4-FFF2-40B4-BE49-F238E27FC236}">
                        <a16:creationId xmlns:a16="http://schemas.microsoft.com/office/drawing/2014/main" id="{5E9CD289-C0B8-A270-A5A5-099BF161CF72}"/>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84" name="Tekstfelt 2083">
                    <a:extLst>
                      <a:ext uri="{FF2B5EF4-FFF2-40B4-BE49-F238E27FC236}">
                        <a16:creationId xmlns:a16="http://schemas.microsoft.com/office/drawing/2014/main" id="{73615D0A-86BF-8537-51C8-F8FC13702704}"/>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85" name="Tekstfelt 2084">
                    <a:extLst>
                      <a:ext uri="{FF2B5EF4-FFF2-40B4-BE49-F238E27FC236}">
                        <a16:creationId xmlns:a16="http://schemas.microsoft.com/office/drawing/2014/main" id="{CD10B8FE-E430-5C7A-BFAA-CF1FF7910654}"/>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86" name="Tekstfelt 2085">
                    <a:extLst>
                      <a:ext uri="{FF2B5EF4-FFF2-40B4-BE49-F238E27FC236}">
                        <a16:creationId xmlns:a16="http://schemas.microsoft.com/office/drawing/2014/main" id="{9365AA27-6F08-BF72-E401-59AFF9A25030}"/>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51" name="Tekstfelt 2050">
                  <a:extLst>
                    <a:ext uri="{FF2B5EF4-FFF2-40B4-BE49-F238E27FC236}">
                      <a16:creationId xmlns:a16="http://schemas.microsoft.com/office/drawing/2014/main" id="{45998F4C-C845-5657-00F3-31A3F4A8E1BC}"/>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52" name="Tekstfelt 2051">
                  <a:extLst>
                    <a:ext uri="{FF2B5EF4-FFF2-40B4-BE49-F238E27FC236}">
                      <a16:creationId xmlns:a16="http://schemas.microsoft.com/office/drawing/2014/main" id="{488D570F-B793-AB98-5AC1-EF94029FED76}"/>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53" name="Tekstfelt 2052">
                  <a:extLst>
                    <a:ext uri="{FF2B5EF4-FFF2-40B4-BE49-F238E27FC236}">
                      <a16:creationId xmlns:a16="http://schemas.microsoft.com/office/drawing/2014/main" id="{229CEB1B-CF2B-D561-EA20-0EBC7E1080AC}"/>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8" name="Gruppe 1827">
                <a:extLst>
                  <a:ext uri="{FF2B5EF4-FFF2-40B4-BE49-F238E27FC236}">
                    <a16:creationId xmlns:a16="http://schemas.microsoft.com/office/drawing/2014/main" id="{B7229A27-9DCC-7311-4B7F-D16FF2C0D805}"/>
                  </a:ext>
                </a:extLst>
              </p:cNvPr>
              <p:cNvGrpSpPr/>
              <p:nvPr/>
            </p:nvGrpSpPr>
            <p:grpSpPr>
              <a:xfrm>
                <a:off x="2019764" y="1037328"/>
                <a:ext cx="641389" cy="5216305"/>
                <a:chOff x="2892468" y="1032983"/>
                <a:chExt cx="641389" cy="5216305"/>
              </a:xfrm>
            </p:grpSpPr>
            <p:grpSp>
              <p:nvGrpSpPr>
                <p:cNvPr id="2013" name="Gruppe 2012">
                  <a:extLst>
                    <a:ext uri="{FF2B5EF4-FFF2-40B4-BE49-F238E27FC236}">
                      <a16:creationId xmlns:a16="http://schemas.microsoft.com/office/drawing/2014/main" id="{D9F701F5-4DF6-929E-36A9-B62EF9055870}"/>
                    </a:ext>
                  </a:extLst>
                </p:cNvPr>
                <p:cNvGrpSpPr/>
                <p:nvPr/>
              </p:nvGrpSpPr>
              <p:grpSpPr>
                <a:xfrm>
                  <a:off x="2892468" y="1032983"/>
                  <a:ext cx="641389" cy="5216305"/>
                  <a:chOff x="3475384" y="1188399"/>
                  <a:chExt cx="641389" cy="5216305"/>
                </a:xfrm>
              </p:grpSpPr>
              <p:sp>
                <p:nvSpPr>
                  <p:cNvPr id="2017" name="Tekstfelt 2016">
                    <a:extLst>
                      <a:ext uri="{FF2B5EF4-FFF2-40B4-BE49-F238E27FC236}">
                        <a16:creationId xmlns:a16="http://schemas.microsoft.com/office/drawing/2014/main" id="{A03BCBA4-FE00-02CD-639A-08A52A9F57DF}"/>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18" name="Tekstfelt 2017">
                    <a:extLst>
                      <a:ext uri="{FF2B5EF4-FFF2-40B4-BE49-F238E27FC236}">
                        <a16:creationId xmlns:a16="http://schemas.microsoft.com/office/drawing/2014/main" id="{12BD6CD4-DFA2-9EA6-D5B9-40EF49DC2760}"/>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19" name="Tekstfelt 2018">
                    <a:extLst>
                      <a:ext uri="{FF2B5EF4-FFF2-40B4-BE49-F238E27FC236}">
                        <a16:creationId xmlns:a16="http://schemas.microsoft.com/office/drawing/2014/main" id="{6B2CCF43-7591-2775-E5D8-6451811AC864}"/>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20" name="Tekstfelt 2019">
                    <a:extLst>
                      <a:ext uri="{FF2B5EF4-FFF2-40B4-BE49-F238E27FC236}">
                        <a16:creationId xmlns:a16="http://schemas.microsoft.com/office/drawing/2014/main" id="{60F84D19-714A-4553-4FB6-4714F006FB3E}"/>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21" name="Tekstfelt 2020">
                    <a:extLst>
                      <a:ext uri="{FF2B5EF4-FFF2-40B4-BE49-F238E27FC236}">
                        <a16:creationId xmlns:a16="http://schemas.microsoft.com/office/drawing/2014/main" id="{E05000FC-8D87-674A-73B8-554062342F23}"/>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22" name="Tekstfelt 2021">
                    <a:extLst>
                      <a:ext uri="{FF2B5EF4-FFF2-40B4-BE49-F238E27FC236}">
                        <a16:creationId xmlns:a16="http://schemas.microsoft.com/office/drawing/2014/main" id="{89DE1A56-6392-8CB2-D97B-C48F2144B4E2}"/>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23" name="Tekstfelt 2022">
                    <a:extLst>
                      <a:ext uri="{FF2B5EF4-FFF2-40B4-BE49-F238E27FC236}">
                        <a16:creationId xmlns:a16="http://schemas.microsoft.com/office/drawing/2014/main" id="{C36795FF-13DC-9A4A-3068-B9E30C25D962}"/>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24" name="Tekstfelt 2023">
                    <a:extLst>
                      <a:ext uri="{FF2B5EF4-FFF2-40B4-BE49-F238E27FC236}">
                        <a16:creationId xmlns:a16="http://schemas.microsoft.com/office/drawing/2014/main" id="{34B25B52-306D-3F29-DD84-556E49A34076}"/>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25" name="Tekstfelt 2024">
                    <a:extLst>
                      <a:ext uri="{FF2B5EF4-FFF2-40B4-BE49-F238E27FC236}">
                        <a16:creationId xmlns:a16="http://schemas.microsoft.com/office/drawing/2014/main" id="{D2718A24-8145-6708-85C7-8039026E0E9A}"/>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26" name="Tekstfelt 2025">
                    <a:extLst>
                      <a:ext uri="{FF2B5EF4-FFF2-40B4-BE49-F238E27FC236}">
                        <a16:creationId xmlns:a16="http://schemas.microsoft.com/office/drawing/2014/main" id="{321C8EC3-47A4-5328-4F55-7C26C34DD3C5}"/>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27" name="Tekstfelt 2026">
                    <a:extLst>
                      <a:ext uri="{FF2B5EF4-FFF2-40B4-BE49-F238E27FC236}">
                        <a16:creationId xmlns:a16="http://schemas.microsoft.com/office/drawing/2014/main" id="{B74671B7-0A35-ED8A-06FD-40BCE09223E2}"/>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28" name="Tekstfelt 2027">
                    <a:extLst>
                      <a:ext uri="{FF2B5EF4-FFF2-40B4-BE49-F238E27FC236}">
                        <a16:creationId xmlns:a16="http://schemas.microsoft.com/office/drawing/2014/main" id="{DC4C3F17-7DB2-385E-ED72-25BAE698DE92}"/>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29" name="Tekstfelt 2028">
                    <a:extLst>
                      <a:ext uri="{FF2B5EF4-FFF2-40B4-BE49-F238E27FC236}">
                        <a16:creationId xmlns:a16="http://schemas.microsoft.com/office/drawing/2014/main" id="{B6E81E9C-1695-0330-951E-2821209B85B0}"/>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30" name="Tekstfelt 2029">
                    <a:extLst>
                      <a:ext uri="{FF2B5EF4-FFF2-40B4-BE49-F238E27FC236}">
                        <a16:creationId xmlns:a16="http://schemas.microsoft.com/office/drawing/2014/main" id="{C6327C33-03AD-2202-3488-D3C53ED3ED15}"/>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31" name="Tekstfelt 2030">
                    <a:extLst>
                      <a:ext uri="{FF2B5EF4-FFF2-40B4-BE49-F238E27FC236}">
                        <a16:creationId xmlns:a16="http://schemas.microsoft.com/office/drawing/2014/main" id="{0A0378CA-3EDB-9A1E-8368-426F06644063}"/>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32" name="Tekstfelt 2031">
                    <a:extLst>
                      <a:ext uri="{FF2B5EF4-FFF2-40B4-BE49-F238E27FC236}">
                        <a16:creationId xmlns:a16="http://schemas.microsoft.com/office/drawing/2014/main" id="{A60CBB2C-90FE-2AB0-BD27-8C19887748B5}"/>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33" name="Tekstfelt 2032">
                    <a:extLst>
                      <a:ext uri="{FF2B5EF4-FFF2-40B4-BE49-F238E27FC236}">
                        <a16:creationId xmlns:a16="http://schemas.microsoft.com/office/drawing/2014/main" id="{584F1DBD-E32C-26EF-9CAC-6ED7B3B49B9B}"/>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34" name="Tekstfelt 2033">
                    <a:extLst>
                      <a:ext uri="{FF2B5EF4-FFF2-40B4-BE49-F238E27FC236}">
                        <a16:creationId xmlns:a16="http://schemas.microsoft.com/office/drawing/2014/main" id="{A15AAD58-877E-9685-723A-2A1D6F1B8ADE}"/>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35" name="Tekstfelt 2034">
                    <a:extLst>
                      <a:ext uri="{FF2B5EF4-FFF2-40B4-BE49-F238E27FC236}">
                        <a16:creationId xmlns:a16="http://schemas.microsoft.com/office/drawing/2014/main" id="{89980397-A5A9-C087-75C8-37D8B6FD41B4}"/>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36" name="Tekstfelt 2035">
                    <a:extLst>
                      <a:ext uri="{FF2B5EF4-FFF2-40B4-BE49-F238E27FC236}">
                        <a16:creationId xmlns:a16="http://schemas.microsoft.com/office/drawing/2014/main" id="{E9B9A151-3084-26EE-5930-9A0D447BCC84}"/>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37" name="Tekstfelt 2036">
                    <a:extLst>
                      <a:ext uri="{FF2B5EF4-FFF2-40B4-BE49-F238E27FC236}">
                        <a16:creationId xmlns:a16="http://schemas.microsoft.com/office/drawing/2014/main" id="{77FDE95A-21B4-AA09-2540-88FF682E151D}"/>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38" name="Tekstfelt 2037">
                    <a:extLst>
                      <a:ext uri="{FF2B5EF4-FFF2-40B4-BE49-F238E27FC236}">
                        <a16:creationId xmlns:a16="http://schemas.microsoft.com/office/drawing/2014/main" id="{5538DB0F-1905-3A25-3840-F4977341A899}"/>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39" name="Tekstfelt 2038">
                    <a:extLst>
                      <a:ext uri="{FF2B5EF4-FFF2-40B4-BE49-F238E27FC236}">
                        <a16:creationId xmlns:a16="http://schemas.microsoft.com/office/drawing/2014/main" id="{51DC2CF2-3100-1F31-AB62-7D324C0FD983}"/>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40" name="Tekstfelt 2039">
                    <a:extLst>
                      <a:ext uri="{FF2B5EF4-FFF2-40B4-BE49-F238E27FC236}">
                        <a16:creationId xmlns:a16="http://schemas.microsoft.com/office/drawing/2014/main" id="{983331EF-8E42-1A1E-5853-7AA8A210C756}"/>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41" name="Tekstfelt 2040">
                    <a:extLst>
                      <a:ext uri="{FF2B5EF4-FFF2-40B4-BE49-F238E27FC236}">
                        <a16:creationId xmlns:a16="http://schemas.microsoft.com/office/drawing/2014/main" id="{80221B34-B59D-415A-0A56-96A9473C49E0}"/>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42" name="Tekstfelt 2041">
                    <a:extLst>
                      <a:ext uri="{FF2B5EF4-FFF2-40B4-BE49-F238E27FC236}">
                        <a16:creationId xmlns:a16="http://schemas.microsoft.com/office/drawing/2014/main" id="{61E9BE5A-4CBF-D9F2-2DF9-F97A822100A9}"/>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43" name="Tekstfelt 2042">
                    <a:extLst>
                      <a:ext uri="{FF2B5EF4-FFF2-40B4-BE49-F238E27FC236}">
                        <a16:creationId xmlns:a16="http://schemas.microsoft.com/office/drawing/2014/main" id="{D9EFFF30-707A-E5A0-538F-B0F30536EF6E}"/>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44" name="Tekstfelt 2043">
                    <a:extLst>
                      <a:ext uri="{FF2B5EF4-FFF2-40B4-BE49-F238E27FC236}">
                        <a16:creationId xmlns:a16="http://schemas.microsoft.com/office/drawing/2014/main" id="{5859FF0D-B4FC-625F-6F9B-2EE2AB5CF73B}"/>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45" name="Tekstfelt 2044">
                    <a:extLst>
                      <a:ext uri="{FF2B5EF4-FFF2-40B4-BE49-F238E27FC236}">
                        <a16:creationId xmlns:a16="http://schemas.microsoft.com/office/drawing/2014/main" id="{A512AD5C-37D2-6881-F506-09EE8F4C052C}"/>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46" name="Tekstfelt 2045">
                    <a:extLst>
                      <a:ext uri="{FF2B5EF4-FFF2-40B4-BE49-F238E27FC236}">
                        <a16:creationId xmlns:a16="http://schemas.microsoft.com/office/drawing/2014/main" id="{523C64BA-8634-A450-D412-73EF11DA1065}"/>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47" name="Tekstfelt 2046">
                    <a:extLst>
                      <a:ext uri="{FF2B5EF4-FFF2-40B4-BE49-F238E27FC236}">
                        <a16:creationId xmlns:a16="http://schemas.microsoft.com/office/drawing/2014/main" id="{3872EA2F-710B-6D7E-C1A2-0C8345278D1D}"/>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48" name="Tekstfelt 2047">
                    <a:extLst>
                      <a:ext uri="{FF2B5EF4-FFF2-40B4-BE49-F238E27FC236}">
                        <a16:creationId xmlns:a16="http://schemas.microsoft.com/office/drawing/2014/main" id="{7662FD33-138E-E208-8641-F3169AA4C50C}"/>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49" name="Tekstfelt 2048">
                    <a:extLst>
                      <a:ext uri="{FF2B5EF4-FFF2-40B4-BE49-F238E27FC236}">
                        <a16:creationId xmlns:a16="http://schemas.microsoft.com/office/drawing/2014/main" id="{E8775B01-2F08-63BF-A37F-DD0DFFCE9B77}"/>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14" name="Tekstfelt 2013">
                  <a:extLst>
                    <a:ext uri="{FF2B5EF4-FFF2-40B4-BE49-F238E27FC236}">
                      <a16:creationId xmlns:a16="http://schemas.microsoft.com/office/drawing/2014/main" id="{80577380-F29C-0CAC-0B48-E8A876AE8E5D}"/>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15" name="Tekstfelt 2014">
                  <a:extLst>
                    <a:ext uri="{FF2B5EF4-FFF2-40B4-BE49-F238E27FC236}">
                      <a16:creationId xmlns:a16="http://schemas.microsoft.com/office/drawing/2014/main" id="{73CB5DA9-305C-B058-EBB6-F918C458C3D8}"/>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16" name="Tekstfelt 2015">
                  <a:extLst>
                    <a:ext uri="{FF2B5EF4-FFF2-40B4-BE49-F238E27FC236}">
                      <a16:creationId xmlns:a16="http://schemas.microsoft.com/office/drawing/2014/main" id="{609D7AE9-259B-45AB-F482-86450748BE07}"/>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9" name="Gruppe 1828">
                <a:extLst>
                  <a:ext uri="{FF2B5EF4-FFF2-40B4-BE49-F238E27FC236}">
                    <a16:creationId xmlns:a16="http://schemas.microsoft.com/office/drawing/2014/main" id="{562660D4-6CC9-F9C0-B84B-A35552BC5AC3}"/>
                  </a:ext>
                </a:extLst>
              </p:cNvPr>
              <p:cNvGrpSpPr/>
              <p:nvPr/>
            </p:nvGrpSpPr>
            <p:grpSpPr>
              <a:xfrm>
                <a:off x="1592543" y="1041111"/>
                <a:ext cx="641389" cy="5216305"/>
                <a:chOff x="2892468" y="1032983"/>
                <a:chExt cx="641389" cy="5216305"/>
              </a:xfrm>
            </p:grpSpPr>
            <p:grpSp>
              <p:nvGrpSpPr>
                <p:cNvPr id="1976" name="Gruppe 1975">
                  <a:extLst>
                    <a:ext uri="{FF2B5EF4-FFF2-40B4-BE49-F238E27FC236}">
                      <a16:creationId xmlns:a16="http://schemas.microsoft.com/office/drawing/2014/main" id="{1348EEE6-732B-6924-BE59-F4CA9E2BCB14}"/>
                    </a:ext>
                  </a:extLst>
                </p:cNvPr>
                <p:cNvGrpSpPr/>
                <p:nvPr/>
              </p:nvGrpSpPr>
              <p:grpSpPr>
                <a:xfrm>
                  <a:off x="2892468" y="1032983"/>
                  <a:ext cx="641389" cy="5216305"/>
                  <a:chOff x="3475384" y="1188399"/>
                  <a:chExt cx="641389" cy="5216305"/>
                </a:xfrm>
              </p:grpSpPr>
              <p:sp>
                <p:nvSpPr>
                  <p:cNvPr id="1980" name="Tekstfelt 1979">
                    <a:extLst>
                      <a:ext uri="{FF2B5EF4-FFF2-40B4-BE49-F238E27FC236}">
                        <a16:creationId xmlns:a16="http://schemas.microsoft.com/office/drawing/2014/main" id="{C1EFD628-DACB-A4DA-36EA-1EEA9585BDA4}"/>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81" name="Tekstfelt 1980">
                    <a:extLst>
                      <a:ext uri="{FF2B5EF4-FFF2-40B4-BE49-F238E27FC236}">
                        <a16:creationId xmlns:a16="http://schemas.microsoft.com/office/drawing/2014/main" id="{F9B26593-7099-1C35-CE26-479DFFAE4749}"/>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82" name="Tekstfelt 1981">
                    <a:extLst>
                      <a:ext uri="{FF2B5EF4-FFF2-40B4-BE49-F238E27FC236}">
                        <a16:creationId xmlns:a16="http://schemas.microsoft.com/office/drawing/2014/main" id="{B6FCE8C7-B798-2496-1F12-EAB3A1EA7E25}"/>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83" name="Tekstfelt 1982">
                    <a:extLst>
                      <a:ext uri="{FF2B5EF4-FFF2-40B4-BE49-F238E27FC236}">
                        <a16:creationId xmlns:a16="http://schemas.microsoft.com/office/drawing/2014/main" id="{C04D00A8-BEDE-CC68-A5D2-786DDF48115E}"/>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84" name="Tekstfelt 1983">
                    <a:extLst>
                      <a:ext uri="{FF2B5EF4-FFF2-40B4-BE49-F238E27FC236}">
                        <a16:creationId xmlns:a16="http://schemas.microsoft.com/office/drawing/2014/main" id="{D26D74F0-DF04-6568-D208-C54FB0137312}"/>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85" name="Tekstfelt 1984">
                    <a:extLst>
                      <a:ext uri="{FF2B5EF4-FFF2-40B4-BE49-F238E27FC236}">
                        <a16:creationId xmlns:a16="http://schemas.microsoft.com/office/drawing/2014/main" id="{271D47BE-2A73-9BA7-F9F6-9AFB1BBBC9B5}"/>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86" name="Tekstfelt 1985">
                    <a:extLst>
                      <a:ext uri="{FF2B5EF4-FFF2-40B4-BE49-F238E27FC236}">
                        <a16:creationId xmlns:a16="http://schemas.microsoft.com/office/drawing/2014/main" id="{1C4BCE77-34E1-1233-CADF-22C92EDF6B89}"/>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87" name="Tekstfelt 1986">
                    <a:extLst>
                      <a:ext uri="{FF2B5EF4-FFF2-40B4-BE49-F238E27FC236}">
                        <a16:creationId xmlns:a16="http://schemas.microsoft.com/office/drawing/2014/main" id="{6392031D-4956-DD8A-3D50-020331688486}"/>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88" name="Tekstfelt 1987">
                    <a:extLst>
                      <a:ext uri="{FF2B5EF4-FFF2-40B4-BE49-F238E27FC236}">
                        <a16:creationId xmlns:a16="http://schemas.microsoft.com/office/drawing/2014/main" id="{081F7196-1676-5771-7E4B-3FD48A63DB9F}"/>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89" name="Tekstfelt 1988">
                    <a:extLst>
                      <a:ext uri="{FF2B5EF4-FFF2-40B4-BE49-F238E27FC236}">
                        <a16:creationId xmlns:a16="http://schemas.microsoft.com/office/drawing/2014/main" id="{0B49A229-EF01-8A86-1CE3-DE1CC6CB73BA}"/>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90" name="Tekstfelt 1989">
                    <a:extLst>
                      <a:ext uri="{FF2B5EF4-FFF2-40B4-BE49-F238E27FC236}">
                        <a16:creationId xmlns:a16="http://schemas.microsoft.com/office/drawing/2014/main" id="{12E7B800-B45E-28FD-ED97-F8CBB5D11228}"/>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91" name="Tekstfelt 1990">
                    <a:extLst>
                      <a:ext uri="{FF2B5EF4-FFF2-40B4-BE49-F238E27FC236}">
                        <a16:creationId xmlns:a16="http://schemas.microsoft.com/office/drawing/2014/main" id="{20B8C432-75D1-E77E-3D2C-A7C00E84D005}"/>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92" name="Tekstfelt 1991">
                    <a:extLst>
                      <a:ext uri="{FF2B5EF4-FFF2-40B4-BE49-F238E27FC236}">
                        <a16:creationId xmlns:a16="http://schemas.microsoft.com/office/drawing/2014/main" id="{3EF826E9-452E-CEBB-437A-EBDFF5AAF155}"/>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93" name="Tekstfelt 1992">
                    <a:extLst>
                      <a:ext uri="{FF2B5EF4-FFF2-40B4-BE49-F238E27FC236}">
                        <a16:creationId xmlns:a16="http://schemas.microsoft.com/office/drawing/2014/main" id="{8345965A-7D8D-05B7-E39D-D6011A436E41}"/>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94" name="Tekstfelt 1993">
                    <a:extLst>
                      <a:ext uri="{FF2B5EF4-FFF2-40B4-BE49-F238E27FC236}">
                        <a16:creationId xmlns:a16="http://schemas.microsoft.com/office/drawing/2014/main" id="{5EA63F0E-F66E-C903-B380-4D76EF1E72CC}"/>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95" name="Tekstfelt 1994">
                    <a:extLst>
                      <a:ext uri="{FF2B5EF4-FFF2-40B4-BE49-F238E27FC236}">
                        <a16:creationId xmlns:a16="http://schemas.microsoft.com/office/drawing/2014/main" id="{39CAB487-00C8-6370-990F-2215731B03D7}"/>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96" name="Tekstfelt 1995">
                    <a:extLst>
                      <a:ext uri="{FF2B5EF4-FFF2-40B4-BE49-F238E27FC236}">
                        <a16:creationId xmlns:a16="http://schemas.microsoft.com/office/drawing/2014/main" id="{FF80EBF7-9B05-BC43-BC67-072011890F18}"/>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97" name="Tekstfelt 1996">
                    <a:extLst>
                      <a:ext uri="{FF2B5EF4-FFF2-40B4-BE49-F238E27FC236}">
                        <a16:creationId xmlns:a16="http://schemas.microsoft.com/office/drawing/2014/main" id="{8CC5BF4F-EAB4-2FA6-AC90-48A28F8E4F5D}"/>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98" name="Tekstfelt 1997">
                    <a:extLst>
                      <a:ext uri="{FF2B5EF4-FFF2-40B4-BE49-F238E27FC236}">
                        <a16:creationId xmlns:a16="http://schemas.microsoft.com/office/drawing/2014/main" id="{57D10255-0187-503E-879A-30A03C6AACAB}"/>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99" name="Tekstfelt 1998">
                    <a:extLst>
                      <a:ext uri="{FF2B5EF4-FFF2-40B4-BE49-F238E27FC236}">
                        <a16:creationId xmlns:a16="http://schemas.microsoft.com/office/drawing/2014/main" id="{22D9B0BC-856C-5E2F-F629-C7615170AA46}"/>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00" name="Tekstfelt 1999">
                    <a:extLst>
                      <a:ext uri="{FF2B5EF4-FFF2-40B4-BE49-F238E27FC236}">
                        <a16:creationId xmlns:a16="http://schemas.microsoft.com/office/drawing/2014/main" id="{6F803E15-C560-082B-4D57-A7FB2B5E1C97}"/>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01" name="Tekstfelt 2000">
                    <a:extLst>
                      <a:ext uri="{FF2B5EF4-FFF2-40B4-BE49-F238E27FC236}">
                        <a16:creationId xmlns:a16="http://schemas.microsoft.com/office/drawing/2014/main" id="{57CD2643-D7A6-7B81-3487-D38FDE646ADA}"/>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02" name="Tekstfelt 2001">
                    <a:extLst>
                      <a:ext uri="{FF2B5EF4-FFF2-40B4-BE49-F238E27FC236}">
                        <a16:creationId xmlns:a16="http://schemas.microsoft.com/office/drawing/2014/main" id="{B6A516FE-A77C-5D94-6233-BA8AEB73DD24}"/>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03" name="Tekstfelt 2002">
                    <a:extLst>
                      <a:ext uri="{FF2B5EF4-FFF2-40B4-BE49-F238E27FC236}">
                        <a16:creationId xmlns:a16="http://schemas.microsoft.com/office/drawing/2014/main" id="{26E648F2-A025-BF03-43CC-C8BAF8400868}"/>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04" name="Tekstfelt 2003">
                    <a:extLst>
                      <a:ext uri="{FF2B5EF4-FFF2-40B4-BE49-F238E27FC236}">
                        <a16:creationId xmlns:a16="http://schemas.microsoft.com/office/drawing/2014/main" id="{082F0111-CDAA-B028-F4D9-FD5FE1B4A9E4}"/>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05" name="Tekstfelt 2004">
                    <a:extLst>
                      <a:ext uri="{FF2B5EF4-FFF2-40B4-BE49-F238E27FC236}">
                        <a16:creationId xmlns:a16="http://schemas.microsoft.com/office/drawing/2014/main" id="{75DF1270-5F30-E952-3A6D-ECD465403783}"/>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06" name="Tekstfelt 2005">
                    <a:extLst>
                      <a:ext uri="{FF2B5EF4-FFF2-40B4-BE49-F238E27FC236}">
                        <a16:creationId xmlns:a16="http://schemas.microsoft.com/office/drawing/2014/main" id="{A3DFD68E-19F5-CEE9-4F77-9C8735221AD5}"/>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07" name="Tekstfelt 2006">
                    <a:extLst>
                      <a:ext uri="{FF2B5EF4-FFF2-40B4-BE49-F238E27FC236}">
                        <a16:creationId xmlns:a16="http://schemas.microsoft.com/office/drawing/2014/main" id="{C082EFDB-0553-298E-A32D-08B1B354A6A5}"/>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08" name="Tekstfelt 2007">
                    <a:extLst>
                      <a:ext uri="{FF2B5EF4-FFF2-40B4-BE49-F238E27FC236}">
                        <a16:creationId xmlns:a16="http://schemas.microsoft.com/office/drawing/2014/main" id="{F3FAFFB9-45C4-FE86-F265-369CCCD4C912}"/>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09" name="Tekstfelt 2008">
                    <a:extLst>
                      <a:ext uri="{FF2B5EF4-FFF2-40B4-BE49-F238E27FC236}">
                        <a16:creationId xmlns:a16="http://schemas.microsoft.com/office/drawing/2014/main" id="{FEF010BD-2788-AD66-41EF-2A2F6DDA583C}"/>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10" name="Tekstfelt 2009">
                    <a:extLst>
                      <a:ext uri="{FF2B5EF4-FFF2-40B4-BE49-F238E27FC236}">
                        <a16:creationId xmlns:a16="http://schemas.microsoft.com/office/drawing/2014/main" id="{B847DB83-AF06-7AE7-FECA-9EBF50494BCF}"/>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11" name="Tekstfelt 2010">
                    <a:extLst>
                      <a:ext uri="{FF2B5EF4-FFF2-40B4-BE49-F238E27FC236}">
                        <a16:creationId xmlns:a16="http://schemas.microsoft.com/office/drawing/2014/main" id="{8D146370-FDDF-65EB-B279-FA2E831A97E7}"/>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12" name="Tekstfelt 2011">
                    <a:extLst>
                      <a:ext uri="{FF2B5EF4-FFF2-40B4-BE49-F238E27FC236}">
                        <a16:creationId xmlns:a16="http://schemas.microsoft.com/office/drawing/2014/main" id="{193D4D64-FABC-1F97-3016-97FB19F0033A}"/>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77" name="Tekstfelt 1976">
                  <a:extLst>
                    <a:ext uri="{FF2B5EF4-FFF2-40B4-BE49-F238E27FC236}">
                      <a16:creationId xmlns:a16="http://schemas.microsoft.com/office/drawing/2014/main" id="{3F8343CA-99D8-CB8A-15BC-181FD2A8AA6C}"/>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78" name="Tekstfelt 1977">
                  <a:extLst>
                    <a:ext uri="{FF2B5EF4-FFF2-40B4-BE49-F238E27FC236}">
                      <a16:creationId xmlns:a16="http://schemas.microsoft.com/office/drawing/2014/main" id="{D977E4F3-7458-47D5-B4F0-6897B7A93C95}"/>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79" name="Tekstfelt 1978">
                  <a:extLst>
                    <a:ext uri="{FF2B5EF4-FFF2-40B4-BE49-F238E27FC236}">
                      <a16:creationId xmlns:a16="http://schemas.microsoft.com/office/drawing/2014/main" id="{EE57C94F-635F-593D-5FA4-52B447135A4E}"/>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0" name="Gruppe 1829">
                <a:extLst>
                  <a:ext uri="{FF2B5EF4-FFF2-40B4-BE49-F238E27FC236}">
                    <a16:creationId xmlns:a16="http://schemas.microsoft.com/office/drawing/2014/main" id="{45A93D5F-B08B-1950-7C3D-C6BD2F5F503A}"/>
                  </a:ext>
                </a:extLst>
              </p:cNvPr>
              <p:cNvGrpSpPr/>
              <p:nvPr/>
            </p:nvGrpSpPr>
            <p:grpSpPr>
              <a:xfrm>
                <a:off x="1159795" y="1034606"/>
                <a:ext cx="641389" cy="5216305"/>
                <a:chOff x="2892468" y="1032983"/>
                <a:chExt cx="641389" cy="5216305"/>
              </a:xfrm>
            </p:grpSpPr>
            <p:grpSp>
              <p:nvGrpSpPr>
                <p:cNvPr id="1939" name="Gruppe 1938">
                  <a:extLst>
                    <a:ext uri="{FF2B5EF4-FFF2-40B4-BE49-F238E27FC236}">
                      <a16:creationId xmlns:a16="http://schemas.microsoft.com/office/drawing/2014/main" id="{311E96E6-8ADD-DD02-C4F7-3F8D3A030D9E}"/>
                    </a:ext>
                  </a:extLst>
                </p:cNvPr>
                <p:cNvGrpSpPr/>
                <p:nvPr/>
              </p:nvGrpSpPr>
              <p:grpSpPr>
                <a:xfrm>
                  <a:off x="2892468" y="1032983"/>
                  <a:ext cx="641389" cy="5216305"/>
                  <a:chOff x="3475384" y="1188399"/>
                  <a:chExt cx="641389" cy="5216305"/>
                </a:xfrm>
              </p:grpSpPr>
              <p:sp>
                <p:nvSpPr>
                  <p:cNvPr id="1943" name="Tekstfelt 1942">
                    <a:extLst>
                      <a:ext uri="{FF2B5EF4-FFF2-40B4-BE49-F238E27FC236}">
                        <a16:creationId xmlns:a16="http://schemas.microsoft.com/office/drawing/2014/main" id="{6B0EC48A-FFF4-D0C1-2F2A-A783A072E512}"/>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44" name="Tekstfelt 1943">
                    <a:extLst>
                      <a:ext uri="{FF2B5EF4-FFF2-40B4-BE49-F238E27FC236}">
                        <a16:creationId xmlns:a16="http://schemas.microsoft.com/office/drawing/2014/main" id="{3097FF35-FAAC-1A44-1FBB-020A35D0479E}"/>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45" name="Tekstfelt 1944">
                    <a:extLst>
                      <a:ext uri="{FF2B5EF4-FFF2-40B4-BE49-F238E27FC236}">
                        <a16:creationId xmlns:a16="http://schemas.microsoft.com/office/drawing/2014/main" id="{C0D05D51-1F71-7DDF-F4D8-0A76FBDD4A87}"/>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46" name="Tekstfelt 1945">
                    <a:extLst>
                      <a:ext uri="{FF2B5EF4-FFF2-40B4-BE49-F238E27FC236}">
                        <a16:creationId xmlns:a16="http://schemas.microsoft.com/office/drawing/2014/main" id="{A6FE0656-D1B7-BC7C-54FD-AC1723B813DF}"/>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47" name="Tekstfelt 1946">
                    <a:extLst>
                      <a:ext uri="{FF2B5EF4-FFF2-40B4-BE49-F238E27FC236}">
                        <a16:creationId xmlns:a16="http://schemas.microsoft.com/office/drawing/2014/main" id="{5A32A28D-137E-CF2A-C782-900232B06FA6}"/>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48" name="Tekstfelt 1947">
                    <a:extLst>
                      <a:ext uri="{FF2B5EF4-FFF2-40B4-BE49-F238E27FC236}">
                        <a16:creationId xmlns:a16="http://schemas.microsoft.com/office/drawing/2014/main" id="{8FD4E365-9CDD-4433-468D-6D79CFC723A9}"/>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49" name="Tekstfelt 1948">
                    <a:extLst>
                      <a:ext uri="{FF2B5EF4-FFF2-40B4-BE49-F238E27FC236}">
                        <a16:creationId xmlns:a16="http://schemas.microsoft.com/office/drawing/2014/main" id="{83E74382-F0FD-F60E-C7E0-6CCC5E363BF8}"/>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50" name="Tekstfelt 1949">
                    <a:extLst>
                      <a:ext uri="{FF2B5EF4-FFF2-40B4-BE49-F238E27FC236}">
                        <a16:creationId xmlns:a16="http://schemas.microsoft.com/office/drawing/2014/main" id="{99683E61-A471-35FC-BC66-4196745037A1}"/>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51" name="Tekstfelt 1950">
                    <a:extLst>
                      <a:ext uri="{FF2B5EF4-FFF2-40B4-BE49-F238E27FC236}">
                        <a16:creationId xmlns:a16="http://schemas.microsoft.com/office/drawing/2014/main" id="{68063317-85F1-7C19-EC2C-C30DD625B14C}"/>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52" name="Tekstfelt 1951">
                    <a:extLst>
                      <a:ext uri="{FF2B5EF4-FFF2-40B4-BE49-F238E27FC236}">
                        <a16:creationId xmlns:a16="http://schemas.microsoft.com/office/drawing/2014/main" id="{3FBD6162-EB05-C457-AFED-302346401CA1}"/>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53" name="Tekstfelt 1952">
                    <a:extLst>
                      <a:ext uri="{FF2B5EF4-FFF2-40B4-BE49-F238E27FC236}">
                        <a16:creationId xmlns:a16="http://schemas.microsoft.com/office/drawing/2014/main" id="{4F148556-4F2E-EF75-9983-AEF576799B42}"/>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54" name="Tekstfelt 1953">
                    <a:extLst>
                      <a:ext uri="{FF2B5EF4-FFF2-40B4-BE49-F238E27FC236}">
                        <a16:creationId xmlns:a16="http://schemas.microsoft.com/office/drawing/2014/main" id="{98E4CA62-E5E2-C76F-069A-35BE924525A1}"/>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55" name="Tekstfelt 1954">
                    <a:extLst>
                      <a:ext uri="{FF2B5EF4-FFF2-40B4-BE49-F238E27FC236}">
                        <a16:creationId xmlns:a16="http://schemas.microsoft.com/office/drawing/2014/main" id="{E90B1C6D-0BD6-81AA-7ECF-481912414019}"/>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56" name="Tekstfelt 1955">
                    <a:extLst>
                      <a:ext uri="{FF2B5EF4-FFF2-40B4-BE49-F238E27FC236}">
                        <a16:creationId xmlns:a16="http://schemas.microsoft.com/office/drawing/2014/main" id="{FA6A2CAB-C810-19DF-E11A-94A9C29AE393}"/>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57" name="Tekstfelt 1956">
                    <a:extLst>
                      <a:ext uri="{FF2B5EF4-FFF2-40B4-BE49-F238E27FC236}">
                        <a16:creationId xmlns:a16="http://schemas.microsoft.com/office/drawing/2014/main" id="{A0510202-63A7-1E2B-CCF8-371A183D181C}"/>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58" name="Tekstfelt 1957">
                    <a:extLst>
                      <a:ext uri="{FF2B5EF4-FFF2-40B4-BE49-F238E27FC236}">
                        <a16:creationId xmlns:a16="http://schemas.microsoft.com/office/drawing/2014/main" id="{C1B4D39C-FFA1-F967-617E-0C615CF1560A}"/>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59" name="Tekstfelt 1958">
                    <a:extLst>
                      <a:ext uri="{FF2B5EF4-FFF2-40B4-BE49-F238E27FC236}">
                        <a16:creationId xmlns:a16="http://schemas.microsoft.com/office/drawing/2014/main" id="{A28952C4-C182-48C4-0E80-A5363B78DF94}"/>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60" name="Tekstfelt 1959">
                    <a:extLst>
                      <a:ext uri="{FF2B5EF4-FFF2-40B4-BE49-F238E27FC236}">
                        <a16:creationId xmlns:a16="http://schemas.microsoft.com/office/drawing/2014/main" id="{B2620A3A-8B1E-C642-5A36-BC62827CC4F5}"/>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61" name="Tekstfelt 1960">
                    <a:extLst>
                      <a:ext uri="{FF2B5EF4-FFF2-40B4-BE49-F238E27FC236}">
                        <a16:creationId xmlns:a16="http://schemas.microsoft.com/office/drawing/2014/main" id="{119FD944-A2FA-C19B-6602-BD9A416CCB97}"/>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62" name="Tekstfelt 1961">
                    <a:extLst>
                      <a:ext uri="{FF2B5EF4-FFF2-40B4-BE49-F238E27FC236}">
                        <a16:creationId xmlns:a16="http://schemas.microsoft.com/office/drawing/2014/main" id="{9D70D93F-4FB2-FF37-D009-DDE92BB87120}"/>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63" name="Tekstfelt 1962">
                    <a:extLst>
                      <a:ext uri="{FF2B5EF4-FFF2-40B4-BE49-F238E27FC236}">
                        <a16:creationId xmlns:a16="http://schemas.microsoft.com/office/drawing/2014/main" id="{AB36E9AC-68CD-DB57-09BD-CDBA431035B6}"/>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64" name="Tekstfelt 1963">
                    <a:extLst>
                      <a:ext uri="{FF2B5EF4-FFF2-40B4-BE49-F238E27FC236}">
                        <a16:creationId xmlns:a16="http://schemas.microsoft.com/office/drawing/2014/main" id="{40395847-12EC-4862-8AAF-3CDDE2BFF875}"/>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65" name="Tekstfelt 1964">
                    <a:extLst>
                      <a:ext uri="{FF2B5EF4-FFF2-40B4-BE49-F238E27FC236}">
                        <a16:creationId xmlns:a16="http://schemas.microsoft.com/office/drawing/2014/main" id="{3FE2B8CD-D548-9155-C13E-5B9EF584444F}"/>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66" name="Tekstfelt 1965">
                    <a:extLst>
                      <a:ext uri="{FF2B5EF4-FFF2-40B4-BE49-F238E27FC236}">
                        <a16:creationId xmlns:a16="http://schemas.microsoft.com/office/drawing/2014/main" id="{EB31FC71-35AD-E540-F417-B660101B9FAA}"/>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67" name="Tekstfelt 1966">
                    <a:extLst>
                      <a:ext uri="{FF2B5EF4-FFF2-40B4-BE49-F238E27FC236}">
                        <a16:creationId xmlns:a16="http://schemas.microsoft.com/office/drawing/2014/main" id="{F9B70A3B-4E53-F129-C71A-616C1F79F744}"/>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68" name="Tekstfelt 1967">
                    <a:extLst>
                      <a:ext uri="{FF2B5EF4-FFF2-40B4-BE49-F238E27FC236}">
                        <a16:creationId xmlns:a16="http://schemas.microsoft.com/office/drawing/2014/main" id="{E415AF27-9007-0A88-4EF1-6275278F5ADB}"/>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69" name="Tekstfelt 1968">
                    <a:extLst>
                      <a:ext uri="{FF2B5EF4-FFF2-40B4-BE49-F238E27FC236}">
                        <a16:creationId xmlns:a16="http://schemas.microsoft.com/office/drawing/2014/main" id="{AD346F42-DFE4-A042-269B-F522871B07ED}"/>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70" name="Tekstfelt 1969">
                    <a:extLst>
                      <a:ext uri="{FF2B5EF4-FFF2-40B4-BE49-F238E27FC236}">
                        <a16:creationId xmlns:a16="http://schemas.microsoft.com/office/drawing/2014/main" id="{4B21C4D4-38B0-720C-43C6-9AE70A4BCB4B}"/>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71" name="Tekstfelt 1970">
                    <a:extLst>
                      <a:ext uri="{FF2B5EF4-FFF2-40B4-BE49-F238E27FC236}">
                        <a16:creationId xmlns:a16="http://schemas.microsoft.com/office/drawing/2014/main" id="{90C67941-4B4A-4A72-6702-580BDA75A7E1}"/>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72" name="Tekstfelt 1971">
                    <a:extLst>
                      <a:ext uri="{FF2B5EF4-FFF2-40B4-BE49-F238E27FC236}">
                        <a16:creationId xmlns:a16="http://schemas.microsoft.com/office/drawing/2014/main" id="{065217C6-DA51-6118-7EB0-3AC7562CBE59}"/>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73" name="Tekstfelt 1972">
                    <a:extLst>
                      <a:ext uri="{FF2B5EF4-FFF2-40B4-BE49-F238E27FC236}">
                        <a16:creationId xmlns:a16="http://schemas.microsoft.com/office/drawing/2014/main" id="{406220E6-A423-BDD4-86B0-095AA952F0D9}"/>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974" name="Tekstfelt 1973">
                    <a:extLst>
                      <a:ext uri="{FF2B5EF4-FFF2-40B4-BE49-F238E27FC236}">
                        <a16:creationId xmlns:a16="http://schemas.microsoft.com/office/drawing/2014/main" id="{44D17B67-4EA6-2C23-2AC3-DFB78D9D1F7E}"/>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975" name="Tekstfelt 1974">
                    <a:extLst>
                      <a:ext uri="{FF2B5EF4-FFF2-40B4-BE49-F238E27FC236}">
                        <a16:creationId xmlns:a16="http://schemas.microsoft.com/office/drawing/2014/main" id="{B6C3E804-1B5C-D811-7103-2B3344A53883}"/>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40" name="Tekstfelt 1939">
                  <a:extLst>
                    <a:ext uri="{FF2B5EF4-FFF2-40B4-BE49-F238E27FC236}">
                      <a16:creationId xmlns:a16="http://schemas.microsoft.com/office/drawing/2014/main" id="{2ACC5E4C-1F6C-B23D-1EF0-B89864F50671}"/>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41" name="Tekstfelt 1940">
                  <a:extLst>
                    <a:ext uri="{FF2B5EF4-FFF2-40B4-BE49-F238E27FC236}">
                      <a16:creationId xmlns:a16="http://schemas.microsoft.com/office/drawing/2014/main" id="{29E80FB8-AE42-B68C-EE99-5C07D9849448}"/>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42" name="Tekstfelt 1941">
                  <a:extLst>
                    <a:ext uri="{FF2B5EF4-FFF2-40B4-BE49-F238E27FC236}">
                      <a16:creationId xmlns:a16="http://schemas.microsoft.com/office/drawing/2014/main" id="{5FBA048C-D945-134C-3E49-921009E9CA90}"/>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1" name="Gruppe 1830">
                <a:extLst>
                  <a:ext uri="{FF2B5EF4-FFF2-40B4-BE49-F238E27FC236}">
                    <a16:creationId xmlns:a16="http://schemas.microsoft.com/office/drawing/2014/main" id="{F215295E-B4C0-9D27-82A1-456F7BCC81EC}"/>
                  </a:ext>
                </a:extLst>
              </p:cNvPr>
              <p:cNvGrpSpPr/>
              <p:nvPr/>
            </p:nvGrpSpPr>
            <p:grpSpPr>
              <a:xfrm>
                <a:off x="732574" y="1038389"/>
                <a:ext cx="641389" cy="5216305"/>
                <a:chOff x="2892468" y="1032983"/>
                <a:chExt cx="641389" cy="5216305"/>
              </a:xfrm>
            </p:grpSpPr>
            <p:grpSp>
              <p:nvGrpSpPr>
                <p:cNvPr id="1902" name="Gruppe 1901">
                  <a:extLst>
                    <a:ext uri="{FF2B5EF4-FFF2-40B4-BE49-F238E27FC236}">
                      <a16:creationId xmlns:a16="http://schemas.microsoft.com/office/drawing/2014/main" id="{E6F3CD1D-4E85-BA64-FF8F-7FCB61B12405}"/>
                    </a:ext>
                  </a:extLst>
                </p:cNvPr>
                <p:cNvGrpSpPr/>
                <p:nvPr/>
              </p:nvGrpSpPr>
              <p:grpSpPr>
                <a:xfrm>
                  <a:off x="2892468" y="1032983"/>
                  <a:ext cx="641389" cy="5216305"/>
                  <a:chOff x="3475384" y="1188399"/>
                  <a:chExt cx="641389" cy="5216305"/>
                </a:xfrm>
              </p:grpSpPr>
              <p:sp>
                <p:nvSpPr>
                  <p:cNvPr id="1906" name="Tekstfelt 1905">
                    <a:extLst>
                      <a:ext uri="{FF2B5EF4-FFF2-40B4-BE49-F238E27FC236}">
                        <a16:creationId xmlns:a16="http://schemas.microsoft.com/office/drawing/2014/main" id="{9905CFFC-39B9-F63F-D533-54CB158AEBA0}"/>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07" name="Tekstfelt 1906">
                    <a:extLst>
                      <a:ext uri="{FF2B5EF4-FFF2-40B4-BE49-F238E27FC236}">
                        <a16:creationId xmlns:a16="http://schemas.microsoft.com/office/drawing/2014/main" id="{214D7A6B-0CF2-030D-3535-F147FBBCB5BE}"/>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08" name="Tekstfelt 1907">
                    <a:extLst>
                      <a:ext uri="{FF2B5EF4-FFF2-40B4-BE49-F238E27FC236}">
                        <a16:creationId xmlns:a16="http://schemas.microsoft.com/office/drawing/2014/main" id="{692874B2-C62F-D016-C484-386C35B84E55}"/>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09" name="Tekstfelt 1908">
                    <a:extLst>
                      <a:ext uri="{FF2B5EF4-FFF2-40B4-BE49-F238E27FC236}">
                        <a16:creationId xmlns:a16="http://schemas.microsoft.com/office/drawing/2014/main" id="{F6924F74-8541-50AB-D0F7-2589F3597D5C}"/>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10" name="Tekstfelt 1909">
                    <a:extLst>
                      <a:ext uri="{FF2B5EF4-FFF2-40B4-BE49-F238E27FC236}">
                        <a16:creationId xmlns:a16="http://schemas.microsoft.com/office/drawing/2014/main" id="{66D9BCD1-2516-B515-3E6A-9978585214F8}"/>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11" name="Tekstfelt 1910">
                    <a:extLst>
                      <a:ext uri="{FF2B5EF4-FFF2-40B4-BE49-F238E27FC236}">
                        <a16:creationId xmlns:a16="http://schemas.microsoft.com/office/drawing/2014/main" id="{BE71B8C5-43EB-750C-6CD5-6DDEDD95EC4E}"/>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12" name="Tekstfelt 1911">
                    <a:extLst>
                      <a:ext uri="{FF2B5EF4-FFF2-40B4-BE49-F238E27FC236}">
                        <a16:creationId xmlns:a16="http://schemas.microsoft.com/office/drawing/2014/main" id="{69D0FD07-D2D0-BAA3-530B-E0792A4A7B8B}"/>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13" name="Tekstfelt 1912">
                    <a:extLst>
                      <a:ext uri="{FF2B5EF4-FFF2-40B4-BE49-F238E27FC236}">
                        <a16:creationId xmlns:a16="http://schemas.microsoft.com/office/drawing/2014/main" id="{B2198D7F-E23A-935C-46B0-9B16F0223DE4}"/>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14" name="Tekstfelt 1913">
                    <a:extLst>
                      <a:ext uri="{FF2B5EF4-FFF2-40B4-BE49-F238E27FC236}">
                        <a16:creationId xmlns:a16="http://schemas.microsoft.com/office/drawing/2014/main" id="{3A33F9DB-9B3F-B2E8-593E-A06DD8E9632C}"/>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15" name="Tekstfelt 1914">
                    <a:extLst>
                      <a:ext uri="{FF2B5EF4-FFF2-40B4-BE49-F238E27FC236}">
                        <a16:creationId xmlns:a16="http://schemas.microsoft.com/office/drawing/2014/main" id="{6F73388F-5AC0-7ED1-6287-A8E8665B22D9}"/>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16" name="Tekstfelt 1915">
                    <a:extLst>
                      <a:ext uri="{FF2B5EF4-FFF2-40B4-BE49-F238E27FC236}">
                        <a16:creationId xmlns:a16="http://schemas.microsoft.com/office/drawing/2014/main" id="{B694231D-ADEB-DEC5-4D5C-918F64DEE892}"/>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17" name="Tekstfelt 1916">
                    <a:extLst>
                      <a:ext uri="{FF2B5EF4-FFF2-40B4-BE49-F238E27FC236}">
                        <a16:creationId xmlns:a16="http://schemas.microsoft.com/office/drawing/2014/main" id="{D1938AE4-EBD6-9C47-42C3-A2B72AAEA657}"/>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18" name="Tekstfelt 1917">
                    <a:extLst>
                      <a:ext uri="{FF2B5EF4-FFF2-40B4-BE49-F238E27FC236}">
                        <a16:creationId xmlns:a16="http://schemas.microsoft.com/office/drawing/2014/main" id="{4E48796B-2CFD-4513-2237-BF029E99663D}"/>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19" name="Tekstfelt 1918">
                    <a:extLst>
                      <a:ext uri="{FF2B5EF4-FFF2-40B4-BE49-F238E27FC236}">
                        <a16:creationId xmlns:a16="http://schemas.microsoft.com/office/drawing/2014/main" id="{8B499AC3-1B21-D5A2-5D3A-9781FA986275}"/>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20" name="Tekstfelt 1919">
                    <a:extLst>
                      <a:ext uri="{FF2B5EF4-FFF2-40B4-BE49-F238E27FC236}">
                        <a16:creationId xmlns:a16="http://schemas.microsoft.com/office/drawing/2014/main" id="{BD16DC27-4DE6-82A8-D982-CA718F6674DB}"/>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21" name="Tekstfelt 1920">
                    <a:extLst>
                      <a:ext uri="{FF2B5EF4-FFF2-40B4-BE49-F238E27FC236}">
                        <a16:creationId xmlns:a16="http://schemas.microsoft.com/office/drawing/2014/main" id="{828F153C-88E2-DD33-DD57-9CDE45BF9E31}"/>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22" name="Tekstfelt 1921">
                    <a:extLst>
                      <a:ext uri="{FF2B5EF4-FFF2-40B4-BE49-F238E27FC236}">
                        <a16:creationId xmlns:a16="http://schemas.microsoft.com/office/drawing/2014/main" id="{D787ED0B-F958-49D9-BDB7-56230E8A71AD}"/>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23" name="Tekstfelt 1922">
                    <a:extLst>
                      <a:ext uri="{FF2B5EF4-FFF2-40B4-BE49-F238E27FC236}">
                        <a16:creationId xmlns:a16="http://schemas.microsoft.com/office/drawing/2014/main" id="{5613CBB5-827C-B36E-716B-E4F47AC98F6B}"/>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24" name="Tekstfelt 1923">
                    <a:extLst>
                      <a:ext uri="{FF2B5EF4-FFF2-40B4-BE49-F238E27FC236}">
                        <a16:creationId xmlns:a16="http://schemas.microsoft.com/office/drawing/2014/main" id="{073A476E-B1F2-E22B-C3C8-0CC4FE7F9AB8}"/>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25" name="Tekstfelt 1924">
                    <a:extLst>
                      <a:ext uri="{FF2B5EF4-FFF2-40B4-BE49-F238E27FC236}">
                        <a16:creationId xmlns:a16="http://schemas.microsoft.com/office/drawing/2014/main" id="{EFF7BC78-7AAD-58D4-8B1A-E47ACAB3BCB9}"/>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26" name="Tekstfelt 1925">
                    <a:extLst>
                      <a:ext uri="{FF2B5EF4-FFF2-40B4-BE49-F238E27FC236}">
                        <a16:creationId xmlns:a16="http://schemas.microsoft.com/office/drawing/2014/main" id="{E8453A41-B1F6-29C5-680E-C4E047238B98}"/>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27" name="Tekstfelt 1926">
                    <a:extLst>
                      <a:ext uri="{FF2B5EF4-FFF2-40B4-BE49-F238E27FC236}">
                        <a16:creationId xmlns:a16="http://schemas.microsoft.com/office/drawing/2014/main" id="{9DCA20EE-83EE-0694-CB1F-316286B0869C}"/>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28" name="Tekstfelt 1927">
                    <a:extLst>
                      <a:ext uri="{FF2B5EF4-FFF2-40B4-BE49-F238E27FC236}">
                        <a16:creationId xmlns:a16="http://schemas.microsoft.com/office/drawing/2014/main" id="{F76A10EF-2307-000F-DAC4-B228CA2E4603}"/>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29" name="Tekstfelt 1928">
                    <a:extLst>
                      <a:ext uri="{FF2B5EF4-FFF2-40B4-BE49-F238E27FC236}">
                        <a16:creationId xmlns:a16="http://schemas.microsoft.com/office/drawing/2014/main" id="{3F768F2D-A15A-7EEE-EDCF-C8D76DE87002}"/>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30" name="Tekstfelt 1929">
                    <a:extLst>
                      <a:ext uri="{FF2B5EF4-FFF2-40B4-BE49-F238E27FC236}">
                        <a16:creationId xmlns:a16="http://schemas.microsoft.com/office/drawing/2014/main" id="{DAA490D7-4B81-F33B-833C-D2D31A3DF29D}"/>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31" name="Tekstfelt 1930">
                    <a:extLst>
                      <a:ext uri="{FF2B5EF4-FFF2-40B4-BE49-F238E27FC236}">
                        <a16:creationId xmlns:a16="http://schemas.microsoft.com/office/drawing/2014/main" id="{4ECC5192-00B5-EF02-97C5-31F404F2D57E}"/>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32" name="Tekstfelt 1931">
                    <a:extLst>
                      <a:ext uri="{FF2B5EF4-FFF2-40B4-BE49-F238E27FC236}">
                        <a16:creationId xmlns:a16="http://schemas.microsoft.com/office/drawing/2014/main" id="{7A871DA5-481E-DFB4-FBF1-CE3C8BC60E96}"/>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33" name="Tekstfelt 1932">
                    <a:extLst>
                      <a:ext uri="{FF2B5EF4-FFF2-40B4-BE49-F238E27FC236}">
                        <a16:creationId xmlns:a16="http://schemas.microsoft.com/office/drawing/2014/main" id="{807593D6-6FEA-411A-1B6B-BA62BA9D8C6B}"/>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34" name="Tekstfelt 1933">
                    <a:extLst>
                      <a:ext uri="{FF2B5EF4-FFF2-40B4-BE49-F238E27FC236}">
                        <a16:creationId xmlns:a16="http://schemas.microsoft.com/office/drawing/2014/main" id="{396D0A55-1F7C-B063-93C5-DF1AC611D796}"/>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35" name="Tekstfelt 1934">
                    <a:extLst>
                      <a:ext uri="{FF2B5EF4-FFF2-40B4-BE49-F238E27FC236}">
                        <a16:creationId xmlns:a16="http://schemas.microsoft.com/office/drawing/2014/main" id="{85B1F5E7-C539-487B-9651-6A6EA4D2C1E1}"/>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36" name="Tekstfelt 1935">
                    <a:extLst>
                      <a:ext uri="{FF2B5EF4-FFF2-40B4-BE49-F238E27FC236}">
                        <a16:creationId xmlns:a16="http://schemas.microsoft.com/office/drawing/2014/main" id="{D347CED7-151F-A2A3-3743-7BBF6673A0D6}"/>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37" name="Tekstfelt 1936">
                    <a:extLst>
                      <a:ext uri="{FF2B5EF4-FFF2-40B4-BE49-F238E27FC236}">
                        <a16:creationId xmlns:a16="http://schemas.microsoft.com/office/drawing/2014/main" id="{DB620AD2-CE23-C08A-19FB-2F39287771C0}"/>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38" name="Tekstfelt 1937">
                    <a:extLst>
                      <a:ext uri="{FF2B5EF4-FFF2-40B4-BE49-F238E27FC236}">
                        <a16:creationId xmlns:a16="http://schemas.microsoft.com/office/drawing/2014/main" id="{9437AE45-F998-62C8-0D13-49DE761DAC42}"/>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903" name="Tekstfelt 1902">
                  <a:extLst>
                    <a:ext uri="{FF2B5EF4-FFF2-40B4-BE49-F238E27FC236}">
                      <a16:creationId xmlns:a16="http://schemas.microsoft.com/office/drawing/2014/main" id="{859B94AD-9C3B-3BA1-7FF5-25953A435B1D}"/>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04" name="Tekstfelt 1903">
                  <a:extLst>
                    <a:ext uri="{FF2B5EF4-FFF2-40B4-BE49-F238E27FC236}">
                      <a16:creationId xmlns:a16="http://schemas.microsoft.com/office/drawing/2014/main" id="{FC19C02B-A6AF-05AA-100F-28D9ED072060}"/>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05" name="Tekstfelt 1904">
                  <a:extLst>
                    <a:ext uri="{FF2B5EF4-FFF2-40B4-BE49-F238E27FC236}">
                      <a16:creationId xmlns:a16="http://schemas.microsoft.com/office/drawing/2014/main" id="{91B2453B-05C1-733A-D941-9CE283971C09}"/>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2" name="Gruppe 1831">
                <a:extLst>
                  <a:ext uri="{FF2B5EF4-FFF2-40B4-BE49-F238E27FC236}">
                    <a16:creationId xmlns:a16="http://schemas.microsoft.com/office/drawing/2014/main" id="{E9C04892-7CCE-DD94-D9D6-40032C032A2E}"/>
                  </a:ext>
                </a:extLst>
              </p:cNvPr>
              <p:cNvGrpSpPr/>
              <p:nvPr/>
            </p:nvGrpSpPr>
            <p:grpSpPr>
              <a:xfrm>
                <a:off x="286844" y="1475337"/>
                <a:ext cx="641389" cy="4783755"/>
                <a:chOff x="2892468" y="1465533"/>
                <a:chExt cx="641389" cy="4783755"/>
              </a:xfrm>
            </p:grpSpPr>
            <p:grpSp>
              <p:nvGrpSpPr>
                <p:cNvPr id="1868" name="Gruppe 1867">
                  <a:extLst>
                    <a:ext uri="{FF2B5EF4-FFF2-40B4-BE49-F238E27FC236}">
                      <a16:creationId xmlns:a16="http://schemas.microsoft.com/office/drawing/2014/main" id="{17DCED33-1E25-DDF0-5B8F-9449FC1B9031}"/>
                    </a:ext>
                  </a:extLst>
                </p:cNvPr>
                <p:cNvGrpSpPr/>
                <p:nvPr/>
              </p:nvGrpSpPr>
              <p:grpSpPr>
                <a:xfrm>
                  <a:off x="2892468" y="1465533"/>
                  <a:ext cx="641389" cy="4783755"/>
                  <a:chOff x="3475384" y="1620949"/>
                  <a:chExt cx="641389" cy="4783755"/>
                </a:xfrm>
              </p:grpSpPr>
              <p:sp>
                <p:nvSpPr>
                  <p:cNvPr id="1872" name="Tekstfelt 1871">
                    <a:extLst>
                      <a:ext uri="{FF2B5EF4-FFF2-40B4-BE49-F238E27FC236}">
                        <a16:creationId xmlns:a16="http://schemas.microsoft.com/office/drawing/2014/main" id="{7A3E8E40-13DD-ABB7-8E89-ABB03BB21D04}"/>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73" name="Tekstfelt 1872">
                    <a:extLst>
                      <a:ext uri="{FF2B5EF4-FFF2-40B4-BE49-F238E27FC236}">
                        <a16:creationId xmlns:a16="http://schemas.microsoft.com/office/drawing/2014/main" id="{D10D6068-DC92-192E-7D92-F1FA59B17752}"/>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74" name="Tekstfelt 1873">
                    <a:extLst>
                      <a:ext uri="{FF2B5EF4-FFF2-40B4-BE49-F238E27FC236}">
                        <a16:creationId xmlns:a16="http://schemas.microsoft.com/office/drawing/2014/main" id="{9C967F64-7EAD-47BF-E5DC-A009238AD126}"/>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75" name="Tekstfelt 1874">
                    <a:extLst>
                      <a:ext uri="{FF2B5EF4-FFF2-40B4-BE49-F238E27FC236}">
                        <a16:creationId xmlns:a16="http://schemas.microsoft.com/office/drawing/2014/main" id="{CA8D4AF4-D121-45EA-09BD-CF1E091ACC8E}"/>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76" name="Tekstfelt 1875">
                    <a:extLst>
                      <a:ext uri="{FF2B5EF4-FFF2-40B4-BE49-F238E27FC236}">
                        <a16:creationId xmlns:a16="http://schemas.microsoft.com/office/drawing/2014/main" id="{26AB1DC8-A286-CC65-A2D8-29802A5C1454}"/>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77" name="Tekstfelt 1876">
                    <a:extLst>
                      <a:ext uri="{FF2B5EF4-FFF2-40B4-BE49-F238E27FC236}">
                        <a16:creationId xmlns:a16="http://schemas.microsoft.com/office/drawing/2014/main" id="{5E9648F8-68C1-2F5C-8882-DD13D495E3B7}"/>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78" name="Tekstfelt 1877">
                    <a:extLst>
                      <a:ext uri="{FF2B5EF4-FFF2-40B4-BE49-F238E27FC236}">
                        <a16:creationId xmlns:a16="http://schemas.microsoft.com/office/drawing/2014/main" id="{230FD5B5-C4A0-AFC7-A77C-3B9986FD8975}"/>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79" name="Tekstfelt 1878">
                    <a:extLst>
                      <a:ext uri="{FF2B5EF4-FFF2-40B4-BE49-F238E27FC236}">
                        <a16:creationId xmlns:a16="http://schemas.microsoft.com/office/drawing/2014/main" id="{84F64C06-C68A-FF03-34C1-D4E739491060}"/>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80" name="Tekstfelt 1879">
                    <a:extLst>
                      <a:ext uri="{FF2B5EF4-FFF2-40B4-BE49-F238E27FC236}">
                        <a16:creationId xmlns:a16="http://schemas.microsoft.com/office/drawing/2014/main" id="{8D2E2DB0-EC80-C646-B7BC-43E15C267F86}"/>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81" name="Tekstfelt 1880">
                    <a:extLst>
                      <a:ext uri="{FF2B5EF4-FFF2-40B4-BE49-F238E27FC236}">
                        <a16:creationId xmlns:a16="http://schemas.microsoft.com/office/drawing/2014/main" id="{C4C8901C-FD94-B420-7616-03DEE6636EBD}"/>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82" name="Tekstfelt 1881">
                    <a:extLst>
                      <a:ext uri="{FF2B5EF4-FFF2-40B4-BE49-F238E27FC236}">
                        <a16:creationId xmlns:a16="http://schemas.microsoft.com/office/drawing/2014/main" id="{88EF4B61-BCAE-B770-A00E-9C25D8C593B2}"/>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83" name="Tekstfelt 1882">
                    <a:extLst>
                      <a:ext uri="{FF2B5EF4-FFF2-40B4-BE49-F238E27FC236}">
                        <a16:creationId xmlns:a16="http://schemas.microsoft.com/office/drawing/2014/main" id="{CE0A0AB0-E54A-5F41-A739-9A8FA26F75F4}"/>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84" name="Tekstfelt 1883">
                    <a:extLst>
                      <a:ext uri="{FF2B5EF4-FFF2-40B4-BE49-F238E27FC236}">
                        <a16:creationId xmlns:a16="http://schemas.microsoft.com/office/drawing/2014/main" id="{693BCEEC-BD8A-DC87-A336-8DDFB50139C2}"/>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85" name="Tekstfelt 1884">
                    <a:extLst>
                      <a:ext uri="{FF2B5EF4-FFF2-40B4-BE49-F238E27FC236}">
                        <a16:creationId xmlns:a16="http://schemas.microsoft.com/office/drawing/2014/main" id="{BEBCDBAF-B44D-8C12-3073-528A22032FDB}"/>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86" name="Tekstfelt 1885">
                    <a:extLst>
                      <a:ext uri="{FF2B5EF4-FFF2-40B4-BE49-F238E27FC236}">
                        <a16:creationId xmlns:a16="http://schemas.microsoft.com/office/drawing/2014/main" id="{CA1A944B-1401-6B43-4FD6-2835E7AA2033}"/>
                      </a:ext>
                    </a:extLst>
                  </p:cNvPr>
                  <p:cNvSpPr txBox="1"/>
                  <p:nvPr/>
                </p:nvSpPr>
                <p:spPr>
                  <a:xfrm>
                    <a:off x="3502242" y="3790057"/>
                    <a:ext cx="518091"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87" name="Tekstfelt 1886">
                    <a:extLst>
                      <a:ext uri="{FF2B5EF4-FFF2-40B4-BE49-F238E27FC236}">
                        <a16:creationId xmlns:a16="http://schemas.microsoft.com/office/drawing/2014/main" id="{1E46CD1A-F8FE-E912-7644-47F42AB452DE}"/>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88" name="Tekstfelt 1887">
                    <a:extLst>
                      <a:ext uri="{FF2B5EF4-FFF2-40B4-BE49-F238E27FC236}">
                        <a16:creationId xmlns:a16="http://schemas.microsoft.com/office/drawing/2014/main" id="{5A90B839-DABE-F79F-C7FE-CC4601A9CD2E}"/>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89" name="Tekstfelt 1888">
                    <a:extLst>
                      <a:ext uri="{FF2B5EF4-FFF2-40B4-BE49-F238E27FC236}">
                        <a16:creationId xmlns:a16="http://schemas.microsoft.com/office/drawing/2014/main" id="{EB7C4450-57BE-6D40-92BA-D1ECFD89A7D9}"/>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90" name="Tekstfelt 1889">
                    <a:extLst>
                      <a:ext uri="{FF2B5EF4-FFF2-40B4-BE49-F238E27FC236}">
                        <a16:creationId xmlns:a16="http://schemas.microsoft.com/office/drawing/2014/main" id="{F5A57171-6261-A9BF-B29A-B521B9079F66}"/>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91" name="Tekstfelt 1890">
                    <a:extLst>
                      <a:ext uri="{FF2B5EF4-FFF2-40B4-BE49-F238E27FC236}">
                        <a16:creationId xmlns:a16="http://schemas.microsoft.com/office/drawing/2014/main" id="{F11D4581-60A7-6219-5C78-49DEB8F6F4A7}"/>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92" name="Tekstfelt 1891">
                    <a:extLst>
                      <a:ext uri="{FF2B5EF4-FFF2-40B4-BE49-F238E27FC236}">
                        <a16:creationId xmlns:a16="http://schemas.microsoft.com/office/drawing/2014/main" id="{87644A5B-C634-7DA0-55AA-32DE280DE79E}"/>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93" name="Tekstfelt 1892">
                    <a:extLst>
                      <a:ext uri="{FF2B5EF4-FFF2-40B4-BE49-F238E27FC236}">
                        <a16:creationId xmlns:a16="http://schemas.microsoft.com/office/drawing/2014/main" id="{EDABD1D8-307F-20C8-FF30-9370B720E792}"/>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94" name="Tekstfelt 1893">
                    <a:extLst>
                      <a:ext uri="{FF2B5EF4-FFF2-40B4-BE49-F238E27FC236}">
                        <a16:creationId xmlns:a16="http://schemas.microsoft.com/office/drawing/2014/main" id="{93D6975C-CC02-E359-C095-3F20F5403116}"/>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95" name="Tekstfelt 1894">
                    <a:extLst>
                      <a:ext uri="{FF2B5EF4-FFF2-40B4-BE49-F238E27FC236}">
                        <a16:creationId xmlns:a16="http://schemas.microsoft.com/office/drawing/2014/main" id="{F5B7F831-41A0-D504-E0C8-2169746E6942}"/>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96" name="Tekstfelt 1895">
                    <a:extLst>
                      <a:ext uri="{FF2B5EF4-FFF2-40B4-BE49-F238E27FC236}">
                        <a16:creationId xmlns:a16="http://schemas.microsoft.com/office/drawing/2014/main" id="{5E55B190-8A51-7A8E-FB27-862859F759C9}"/>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97" name="Tekstfelt 1896">
                    <a:extLst>
                      <a:ext uri="{FF2B5EF4-FFF2-40B4-BE49-F238E27FC236}">
                        <a16:creationId xmlns:a16="http://schemas.microsoft.com/office/drawing/2014/main" id="{F8201A79-3E07-45F8-C3DE-FAEE33FCD0C0}"/>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98" name="Tekstfelt 1897">
                    <a:extLst>
                      <a:ext uri="{FF2B5EF4-FFF2-40B4-BE49-F238E27FC236}">
                        <a16:creationId xmlns:a16="http://schemas.microsoft.com/office/drawing/2014/main" id="{C3BB34B7-B560-5FDC-5BC3-1708E5F26018}"/>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899" name="Tekstfelt 1898">
                    <a:extLst>
                      <a:ext uri="{FF2B5EF4-FFF2-40B4-BE49-F238E27FC236}">
                        <a16:creationId xmlns:a16="http://schemas.microsoft.com/office/drawing/2014/main" id="{82FDD5C9-5DFB-4D41-BCD9-4C59F854A233}"/>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00" name="Tekstfelt 1899">
                    <a:extLst>
                      <a:ext uri="{FF2B5EF4-FFF2-40B4-BE49-F238E27FC236}">
                        <a16:creationId xmlns:a16="http://schemas.microsoft.com/office/drawing/2014/main" id="{63841C6E-9244-433C-FD1A-B3D97C9482FA}"/>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01" name="Tekstfelt 1900">
                    <a:extLst>
                      <a:ext uri="{FF2B5EF4-FFF2-40B4-BE49-F238E27FC236}">
                        <a16:creationId xmlns:a16="http://schemas.microsoft.com/office/drawing/2014/main" id="{2FF04897-DCB0-B659-93D2-D2A5660B6F2B}"/>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69" name="Tekstfelt 1868">
                  <a:extLst>
                    <a:ext uri="{FF2B5EF4-FFF2-40B4-BE49-F238E27FC236}">
                      <a16:creationId xmlns:a16="http://schemas.microsoft.com/office/drawing/2014/main" id="{D4B3F873-566E-B934-C731-96D40CAA5E0A}"/>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70" name="Tekstfelt 1869">
                  <a:extLst>
                    <a:ext uri="{FF2B5EF4-FFF2-40B4-BE49-F238E27FC236}">
                      <a16:creationId xmlns:a16="http://schemas.microsoft.com/office/drawing/2014/main" id="{71B0D256-A3E4-33B2-267F-FA3ECCA48B56}"/>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71" name="Tekstfelt 1870">
                  <a:extLst>
                    <a:ext uri="{FF2B5EF4-FFF2-40B4-BE49-F238E27FC236}">
                      <a16:creationId xmlns:a16="http://schemas.microsoft.com/office/drawing/2014/main" id="{4EE9446B-FC14-BD2C-68F5-D8B5D2F7FFBC}"/>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3" name="Gruppe 1832">
                <a:extLst>
                  <a:ext uri="{FF2B5EF4-FFF2-40B4-BE49-F238E27FC236}">
                    <a16:creationId xmlns:a16="http://schemas.microsoft.com/office/drawing/2014/main" id="{8EEB58D8-D299-306B-02B5-3CB1A3804003}"/>
                  </a:ext>
                </a:extLst>
              </p:cNvPr>
              <p:cNvGrpSpPr/>
              <p:nvPr/>
            </p:nvGrpSpPr>
            <p:grpSpPr>
              <a:xfrm>
                <a:off x="-136438" y="1476215"/>
                <a:ext cx="641389" cy="4783755"/>
                <a:chOff x="2892468" y="1465533"/>
                <a:chExt cx="641389" cy="4783755"/>
              </a:xfrm>
            </p:grpSpPr>
            <p:grpSp>
              <p:nvGrpSpPr>
                <p:cNvPr id="1834" name="Gruppe 1833">
                  <a:extLst>
                    <a:ext uri="{FF2B5EF4-FFF2-40B4-BE49-F238E27FC236}">
                      <a16:creationId xmlns:a16="http://schemas.microsoft.com/office/drawing/2014/main" id="{62F7606B-E0E0-72DD-0D45-F7CD763EE853}"/>
                    </a:ext>
                  </a:extLst>
                </p:cNvPr>
                <p:cNvGrpSpPr/>
                <p:nvPr/>
              </p:nvGrpSpPr>
              <p:grpSpPr>
                <a:xfrm>
                  <a:off x="2892468" y="1465533"/>
                  <a:ext cx="641389" cy="4783755"/>
                  <a:chOff x="3475384" y="1620949"/>
                  <a:chExt cx="641389" cy="4783755"/>
                </a:xfrm>
              </p:grpSpPr>
              <p:sp>
                <p:nvSpPr>
                  <p:cNvPr id="1838" name="Tekstfelt 1837">
                    <a:extLst>
                      <a:ext uri="{FF2B5EF4-FFF2-40B4-BE49-F238E27FC236}">
                        <a16:creationId xmlns:a16="http://schemas.microsoft.com/office/drawing/2014/main" id="{DED14F6E-8AD2-66BE-23B9-22A21F066500}"/>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39" name="Tekstfelt 1838">
                    <a:extLst>
                      <a:ext uri="{FF2B5EF4-FFF2-40B4-BE49-F238E27FC236}">
                        <a16:creationId xmlns:a16="http://schemas.microsoft.com/office/drawing/2014/main" id="{B21101FB-DED4-E670-171C-A67582ACAB3E}"/>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40" name="Tekstfelt 1839">
                    <a:extLst>
                      <a:ext uri="{FF2B5EF4-FFF2-40B4-BE49-F238E27FC236}">
                        <a16:creationId xmlns:a16="http://schemas.microsoft.com/office/drawing/2014/main" id="{797C25DB-AAA3-67B1-2BF6-EA289EB93CF2}"/>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41" name="Tekstfelt 1840">
                    <a:extLst>
                      <a:ext uri="{FF2B5EF4-FFF2-40B4-BE49-F238E27FC236}">
                        <a16:creationId xmlns:a16="http://schemas.microsoft.com/office/drawing/2014/main" id="{B9079251-1022-3A05-5859-867B2DBCFDC3}"/>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42" name="Tekstfelt 1841">
                    <a:extLst>
                      <a:ext uri="{FF2B5EF4-FFF2-40B4-BE49-F238E27FC236}">
                        <a16:creationId xmlns:a16="http://schemas.microsoft.com/office/drawing/2014/main" id="{321880C8-CDAC-C66E-A7B9-1532A4551D7E}"/>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43" name="Tekstfelt 1842">
                    <a:extLst>
                      <a:ext uri="{FF2B5EF4-FFF2-40B4-BE49-F238E27FC236}">
                        <a16:creationId xmlns:a16="http://schemas.microsoft.com/office/drawing/2014/main" id="{7866AE1E-B711-B838-5773-2F330EF75B52}"/>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44" name="Tekstfelt 1843">
                    <a:extLst>
                      <a:ext uri="{FF2B5EF4-FFF2-40B4-BE49-F238E27FC236}">
                        <a16:creationId xmlns:a16="http://schemas.microsoft.com/office/drawing/2014/main" id="{932CFD5E-E00D-549B-ECB8-0E607C38BF88}"/>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45" name="Tekstfelt 1844">
                    <a:extLst>
                      <a:ext uri="{FF2B5EF4-FFF2-40B4-BE49-F238E27FC236}">
                        <a16:creationId xmlns:a16="http://schemas.microsoft.com/office/drawing/2014/main" id="{A698289A-5379-AE1F-0FED-4D45C3CBDF8A}"/>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46" name="Tekstfelt 1845">
                    <a:extLst>
                      <a:ext uri="{FF2B5EF4-FFF2-40B4-BE49-F238E27FC236}">
                        <a16:creationId xmlns:a16="http://schemas.microsoft.com/office/drawing/2014/main" id="{2195EC94-5612-781A-A474-05F308A89036}"/>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47" name="Tekstfelt 1846">
                    <a:extLst>
                      <a:ext uri="{FF2B5EF4-FFF2-40B4-BE49-F238E27FC236}">
                        <a16:creationId xmlns:a16="http://schemas.microsoft.com/office/drawing/2014/main" id="{DFBE42E7-804F-84A6-C583-9925A7822A13}"/>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48" name="Tekstfelt 1847">
                    <a:extLst>
                      <a:ext uri="{FF2B5EF4-FFF2-40B4-BE49-F238E27FC236}">
                        <a16:creationId xmlns:a16="http://schemas.microsoft.com/office/drawing/2014/main" id="{002C6873-BDEC-A8FD-ADD9-CD0CF855DC06}"/>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49" name="Tekstfelt 1848">
                    <a:extLst>
                      <a:ext uri="{FF2B5EF4-FFF2-40B4-BE49-F238E27FC236}">
                        <a16:creationId xmlns:a16="http://schemas.microsoft.com/office/drawing/2014/main" id="{B6D30BDD-E913-8D8C-7D1D-4E1727A66BFB}"/>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50" name="Tekstfelt 1849">
                    <a:extLst>
                      <a:ext uri="{FF2B5EF4-FFF2-40B4-BE49-F238E27FC236}">
                        <a16:creationId xmlns:a16="http://schemas.microsoft.com/office/drawing/2014/main" id="{363F4AC6-70E8-90C1-689C-4E77AC8E7EF2}"/>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51" name="Tekstfelt 1850">
                    <a:extLst>
                      <a:ext uri="{FF2B5EF4-FFF2-40B4-BE49-F238E27FC236}">
                        <a16:creationId xmlns:a16="http://schemas.microsoft.com/office/drawing/2014/main" id="{47D14F21-9C1E-512E-F508-9E8E671FED20}"/>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52" name="Tekstfelt 1851">
                    <a:extLst>
                      <a:ext uri="{FF2B5EF4-FFF2-40B4-BE49-F238E27FC236}">
                        <a16:creationId xmlns:a16="http://schemas.microsoft.com/office/drawing/2014/main" id="{4FD423F0-2D89-F57A-E95B-793BA3348122}"/>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53" name="Tekstfelt 1852">
                    <a:extLst>
                      <a:ext uri="{FF2B5EF4-FFF2-40B4-BE49-F238E27FC236}">
                        <a16:creationId xmlns:a16="http://schemas.microsoft.com/office/drawing/2014/main" id="{90CF16EB-C5D2-31AE-321E-BD5B6548CD9D}"/>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54" name="Tekstfelt 1853">
                    <a:extLst>
                      <a:ext uri="{FF2B5EF4-FFF2-40B4-BE49-F238E27FC236}">
                        <a16:creationId xmlns:a16="http://schemas.microsoft.com/office/drawing/2014/main" id="{0832B479-89A5-A942-1144-952BE07CB6E2}"/>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55" name="Tekstfelt 1854">
                    <a:extLst>
                      <a:ext uri="{FF2B5EF4-FFF2-40B4-BE49-F238E27FC236}">
                        <a16:creationId xmlns:a16="http://schemas.microsoft.com/office/drawing/2014/main" id="{3578458B-4C46-5BA3-ED0C-8285A5494C88}"/>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56" name="Tekstfelt 1855">
                    <a:extLst>
                      <a:ext uri="{FF2B5EF4-FFF2-40B4-BE49-F238E27FC236}">
                        <a16:creationId xmlns:a16="http://schemas.microsoft.com/office/drawing/2014/main" id="{E70FDF88-BEF4-39FC-E6F9-0453E617A421}"/>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57" name="Tekstfelt 1856">
                    <a:extLst>
                      <a:ext uri="{FF2B5EF4-FFF2-40B4-BE49-F238E27FC236}">
                        <a16:creationId xmlns:a16="http://schemas.microsoft.com/office/drawing/2014/main" id="{1C748E8F-EA88-2183-D0F2-A217BBA06BB5}"/>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58" name="Tekstfelt 1857">
                    <a:extLst>
                      <a:ext uri="{FF2B5EF4-FFF2-40B4-BE49-F238E27FC236}">
                        <a16:creationId xmlns:a16="http://schemas.microsoft.com/office/drawing/2014/main" id="{E0C28B76-FF90-9244-B47E-4776D83D44CF}"/>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59" name="Tekstfelt 1858">
                    <a:extLst>
                      <a:ext uri="{FF2B5EF4-FFF2-40B4-BE49-F238E27FC236}">
                        <a16:creationId xmlns:a16="http://schemas.microsoft.com/office/drawing/2014/main" id="{D1145298-7E86-38B6-B7A1-9A825FF8706A}"/>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60" name="Tekstfelt 1859">
                    <a:extLst>
                      <a:ext uri="{FF2B5EF4-FFF2-40B4-BE49-F238E27FC236}">
                        <a16:creationId xmlns:a16="http://schemas.microsoft.com/office/drawing/2014/main" id="{8E5522E6-ED46-C650-973D-1CC115501503}"/>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61" name="Tekstfelt 1860">
                    <a:extLst>
                      <a:ext uri="{FF2B5EF4-FFF2-40B4-BE49-F238E27FC236}">
                        <a16:creationId xmlns:a16="http://schemas.microsoft.com/office/drawing/2014/main" id="{9B7B6322-A857-5751-ED9E-CB0F9C3D87CF}"/>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62" name="Tekstfelt 1861">
                    <a:extLst>
                      <a:ext uri="{FF2B5EF4-FFF2-40B4-BE49-F238E27FC236}">
                        <a16:creationId xmlns:a16="http://schemas.microsoft.com/office/drawing/2014/main" id="{4DCD25E4-906F-577F-26B0-FFB21926982D}"/>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63" name="Tekstfelt 1862">
                    <a:extLst>
                      <a:ext uri="{FF2B5EF4-FFF2-40B4-BE49-F238E27FC236}">
                        <a16:creationId xmlns:a16="http://schemas.microsoft.com/office/drawing/2014/main" id="{CD8BF3CE-5C1D-ED4F-EA50-B7CBD365C33C}"/>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64" name="Tekstfelt 1863">
                    <a:extLst>
                      <a:ext uri="{FF2B5EF4-FFF2-40B4-BE49-F238E27FC236}">
                        <a16:creationId xmlns:a16="http://schemas.microsoft.com/office/drawing/2014/main" id="{B52FC71A-9E15-C8EC-16A5-9865DE367C64}"/>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865" name="Tekstfelt 1864">
                    <a:extLst>
                      <a:ext uri="{FF2B5EF4-FFF2-40B4-BE49-F238E27FC236}">
                        <a16:creationId xmlns:a16="http://schemas.microsoft.com/office/drawing/2014/main" id="{4053B67A-798D-3627-DB40-6B2C2C92902D}"/>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866" name="Tekstfelt 1865">
                    <a:extLst>
                      <a:ext uri="{FF2B5EF4-FFF2-40B4-BE49-F238E27FC236}">
                        <a16:creationId xmlns:a16="http://schemas.microsoft.com/office/drawing/2014/main" id="{24D62E35-525A-1DF6-3B1C-B1E8E179F7AF}"/>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867" name="Tekstfelt 1866">
                    <a:extLst>
                      <a:ext uri="{FF2B5EF4-FFF2-40B4-BE49-F238E27FC236}">
                        <a16:creationId xmlns:a16="http://schemas.microsoft.com/office/drawing/2014/main" id="{031BBEAB-3E7F-3771-FCA6-EA69B1D14B75}"/>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35" name="Tekstfelt 1834">
                  <a:extLst>
                    <a:ext uri="{FF2B5EF4-FFF2-40B4-BE49-F238E27FC236}">
                      <a16:creationId xmlns:a16="http://schemas.microsoft.com/office/drawing/2014/main" id="{2563C34A-D32E-B988-FC0E-459D6D61BA87}"/>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36" name="Tekstfelt 1835">
                  <a:extLst>
                    <a:ext uri="{FF2B5EF4-FFF2-40B4-BE49-F238E27FC236}">
                      <a16:creationId xmlns:a16="http://schemas.microsoft.com/office/drawing/2014/main" id="{AA4FD627-F886-084F-4580-45FF5390B4AF}"/>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37" name="Tekstfelt 1836">
                  <a:extLst>
                    <a:ext uri="{FF2B5EF4-FFF2-40B4-BE49-F238E27FC236}">
                      <a16:creationId xmlns:a16="http://schemas.microsoft.com/office/drawing/2014/main" id="{31A2E8DD-BB63-1403-19E7-3E109A08B968}"/>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grpSp>
          <p:nvGrpSpPr>
            <p:cNvPr id="1640" name="Gruppe 1639">
              <a:extLst>
                <a:ext uri="{FF2B5EF4-FFF2-40B4-BE49-F238E27FC236}">
                  <a16:creationId xmlns:a16="http://schemas.microsoft.com/office/drawing/2014/main" id="{1E84B961-DB91-8540-3007-F63FA11985D3}"/>
                </a:ext>
              </a:extLst>
            </p:cNvPr>
            <p:cNvGrpSpPr/>
            <p:nvPr/>
          </p:nvGrpSpPr>
          <p:grpSpPr>
            <a:xfrm>
              <a:off x="5963854" y="1104575"/>
              <a:ext cx="370381" cy="4993054"/>
              <a:chOff x="2872610" y="306025"/>
              <a:chExt cx="370381" cy="4993054"/>
            </a:xfrm>
          </p:grpSpPr>
          <p:grpSp>
            <p:nvGrpSpPr>
              <p:cNvPr id="1793" name="Gruppe 1792">
                <a:extLst>
                  <a:ext uri="{FF2B5EF4-FFF2-40B4-BE49-F238E27FC236}">
                    <a16:creationId xmlns:a16="http://schemas.microsoft.com/office/drawing/2014/main" id="{BDC90039-B41C-4389-0316-8CFCE91EB1C6}"/>
                  </a:ext>
                </a:extLst>
              </p:cNvPr>
              <p:cNvGrpSpPr/>
              <p:nvPr/>
            </p:nvGrpSpPr>
            <p:grpSpPr>
              <a:xfrm>
                <a:off x="2872610" y="306025"/>
                <a:ext cx="370381" cy="4993054"/>
                <a:chOff x="3456275" y="891802"/>
                <a:chExt cx="370381" cy="4993054"/>
              </a:xfrm>
            </p:grpSpPr>
            <p:sp>
              <p:nvSpPr>
                <p:cNvPr id="1795" name="Tekstfelt 1794">
                  <a:extLst>
                    <a:ext uri="{FF2B5EF4-FFF2-40B4-BE49-F238E27FC236}">
                      <a16:creationId xmlns:a16="http://schemas.microsoft.com/office/drawing/2014/main" id="{3F8A711A-0C27-AE88-BF9C-723C82EA1BC5}"/>
                    </a:ext>
                  </a:extLst>
                </p:cNvPr>
                <p:cNvSpPr txBox="1"/>
                <p:nvPr/>
              </p:nvSpPr>
              <p:spPr>
                <a:xfrm>
                  <a:off x="3456275" y="891802"/>
                  <a:ext cx="348172" cy="215444"/>
                </a:xfrm>
                <a:prstGeom prst="rect">
                  <a:avLst/>
                </a:prstGeom>
                <a:noFill/>
              </p:spPr>
              <p:txBody>
                <a:bodyPr wrap="none" rtlCol="0">
                  <a:spAutoFit/>
                </a:bodyPr>
                <a:lstStyle/>
                <a:p>
                  <a:r>
                    <a:rPr lang="da-DK" sz="800" dirty="0"/>
                    <a:t>229</a:t>
                  </a:r>
                </a:p>
              </p:txBody>
            </p:sp>
            <p:sp>
              <p:nvSpPr>
                <p:cNvPr id="1796" name="Tekstfelt 1795">
                  <a:extLst>
                    <a:ext uri="{FF2B5EF4-FFF2-40B4-BE49-F238E27FC236}">
                      <a16:creationId xmlns:a16="http://schemas.microsoft.com/office/drawing/2014/main" id="{86EBB85F-06C4-A69A-483A-51AB7A8F11F2}"/>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97" name="Tekstfelt 1796">
                  <a:extLst>
                    <a:ext uri="{FF2B5EF4-FFF2-40B4-BE49-F238E27FC236}">
                      <a16:creationId xmlns:a16="http://schemas.microsoft.com/office/drawing/2014/main" id="{AAC5E000-340E-379D-C4A8-2680B2EACD2C}"/>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98" name="Tekstfelt 1797">
                  <a:extLst>
                    <a:ext uri="{FF2B5EF4-FFF2-40B4-BE49-F238E27FC236}">
                      <a16:creationId xmlns:a16="http://schemas.microsoft.com/office/drawing/2014/main" id="{6D210B5B-FE56-F538-FB6E-05AB690316B1}"/>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99" name="Tekstfelt 1798">
                  <a:extLst>
                    <a:ext uri="{FF2B5EF4-FFF2-40B4-BE49-F238E27FC236}">
                      <a16:creationId xmlns:a16="http://schemas.microsoft.com/office/drawing/2014/main" id="{D0169770-6F75-37A2-FAD3-7FB793547040}"/>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800" name="Tekstfelt 1799">
                  <a:extLst>
                    <a:ext uri="{FF2B5EF4-FFF2-40B4-BE49-F238E27FC236}">
                      <a16:creationId xmlns:a16="http://schemas.microsoft.com/office/drawing/2014/main" id="{9C05C524-E4C2-86E0-832B-164B7498335F}"/>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801" name="Tekstfelt 1800">
                  <a:extLst>
                    <a:ext uri="{FF2B5EF4-FFF2-40B4-BE49-F238E27FC236}">
                      <a16:creationId xmlns:a16="http://schemas.microsoft.com/office/drawing/2014/main" id="{D17F14F1-A711-B66B-5FA0-BBCBB2904D5D}"/>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802" name="Tekstfelt 1801">
                  <a:extLst>
                    <a:ext uri="{FF2B5EF4-FFF2-40B4-BE49-F238E27FC236}">
                      <a16:creationId xmlns:a16="http://schemas.microsoft.com/office/drawing/2014/main" id="{3080A671-9778-F0B5-30BD-908DBDE864D1}"/>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803" name="Tekstfelt 1802">
                  <a:extLst>
                    <a:ext uri="{FF2B5EF4-FFF2-40B4-BE49-F238E27FC236}">
                      <a16:creationId xmlns:a16="http://schemas.microsoft.com/office/drawing/2014/main" id="{DF833ADD-0187-74BE-DDCA-6471084CC8DE}"/>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804" name="Tekstfelt 1803">
                  <a:extLst>
                    <a:ext uri="{FF2B5EF4-FFF2-40B4-BE49-F238E27FC236}">
                      <a16:creationId xmlns:a16="http://schemas.microsoft.com/office/drawing/2014/main" id="{7C6371EF-657F-55CA-D71B-CE0BCA846D35}"/>
                    </a:ext>
                  </a:extLst>
                </p:cNvPr>
                <p:cNvSpPr txBox="1"/>
                <p:nvPr/>
              </p:nvSpPr>
              <p:spPr>
                <a:xfrm>
                  <a:off x="3478484" y="5669412"/>
                  <a:ext cx="348172" cy="215444"/>
                </a:xfrm>
                <a:prstGeom prst="rect">
                  <a:avLst/>
                </a:prstGeom>
                <a:noFill/>
              </p:spPr>
              <p:txBody>
                <a:bodyPr wrap="none" rtlCol="0">
                  <a:spAutoFit/>
                </a:bodyPr>
                <a:lstStyle/>
                <a:p>
                  <a:r>
                    <a:rPr lang="da-DK" sz="800" dirty="0"/>
                    <a:t>218</a:t>
                  </a:r>
                </a:p>
              </p:txBody>
            </p:sp>
            <p:sp>
              <p:nvSpPr>
                <p:cNvPr id="1805" name="Tekstfelt 1804">
                  <a:extLst>
                    <a:ext uri="{FF2B5EF4-FFF2-40B4-BE49-F238E27FC236}">
                      <a16:creationId xmlns:a16="http://schemas.microsoft.com/office/drawing/2014/main" id="{EE2F11AB-D168-BDCE-D7B2-C7F1B1F4CA70}"/>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94" name="Tekstfelt 1793">
                <a:extLst>
                  <a:ext uri="{FF2B5EF4-FFF2-40B4-BE49-F238E27FC236}">
                    <a16:creationId xmlns:a16="http://schemas.microsoft.com/office/drawing/2014/main" id="{958D601C-E257-A351-18F8-CB7D17C43FF0}"/>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1" name="Gruppe 1640">
              <a:extLst>
                <a:ext uri="{FF2B5EF4-FFF2-40B4-BE49-F238E27FC236}">
                  <a16:creationId xmlns:a16="http://schemas.microsoft.com/office/drawing/2014/main" id="{2AA9B28F-EA78-F8FD-7258-02320D409BC3}"/>
                </a:ext>
              </a:extLst>
            </p:cNvPr>
            <p:cNvGrpSpPr/>
            <p:nvPr/>
          </p:nvGrpSpPr>
          <p:grpSpPr>
            <a:xfrm>
              <a:off x="5539997" y="1121144"/>
              <a:ext cx="367348" cy="4968599"/>
              <a:chOff x="2884750" y="735002"/>
              <a:chExt cx="367348" cy="4968599"/>
            </a:xfrm>
          </p:grpSpPr>
          <p:grpSp>
            <p:nvGrpSpPr>
              <p:cNvPr id="1780" name="Gruppe 1779">
                <a:extLst>
                  <a:ext uri="{FF2B5EF4-FFF2-40B4-BE49-F238E27FC236}">
                    <a16:creationId xmlns:a16="http://schemas.microsoft.com/office/drawing/2014/main" id="{070CC578-3B52-E100-E37E-3E5E3DE574C4}"/>
                  </a:ext>
                </a:extLst>
              </p:cNvPr>
              <p:cNvGrpSpPr/>
              <p:nvPr/>
            </p:nvGrpSpPr>
            <p:grpSpPr>
              <a:xfrm>
                <a:off x="2884750" y="1168460"/>
                <a:ext cx="367348" cy="4535141"/>
                <a:chOff x="3468415" y="1754237"/>
                <a:chExt cx="367348" cy="4535141"/>
              </a:xfrm>
            </p:grpSpPr>
            <p:sp>
              <p:nvSpPr>
                <p:cNvPr id="1782" name="Tekstfelt 1781">
                  <a:extLst>
                    <a:ext uri="{FF2B5EF4-FFF2-40B4-BE49-F238E27FC236}">
                      <a16:creationId xmlns:a16="http://schemas.microsoft.com/office/drawing/2014/main" id="{9002971F-7446-E7A9-C774-0550B175497F}"/>
                    </a:ext>
                  </a:extLst>
                </p:cNvPr>
                <p:cNvSpPr txBox="1"/>
                <p:nvPr/>
              </p:nvSpPr>
              <p:spPr>
                <a:xfrm>
                  <a:off x="3487591" y="6073934"/>
                  <a:ext cx="348172" cy="215444"/>
                </a:xfrm>
                <a:prstGeom prst="rect">
                  <a:avLst/>
                </a:prstGeom>
                <a:noFill/>
              </p:spPr>
              <p:txBody>
                <a:bodyPr wrap="none" rtlCol="0">
                  <a:spAutoFit/>
                </a:bodyPr>
                <a:lstStyle/>
                <a:p>
                  <a:r>
                    <a:rPr lang="da-DK" sz="800" dirty="0"/>
                    <a:t>229</a:t>
                  </a:r>
                </a:p>
              </p:txBody>
            </p:sp>
            <p:sp>
              <p:nvSpPr>
                <p:cNvPr id="1783" name="Tekstfelt 1782">
                  <a:extLst>
                    <a:ext uri="{FF2B5EF4-FFF2-40B4-BE49-F238E27FC236}">
                      <a16:creationId xmlns:a16="http://schemas.microsoft.com/office/drawing/2014/main" id="{DFEC7EC2-BA1D-51E0-FE83-3AD6A774A87E}"/>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84" name="Tekstfelt 1783">
                  <a:extLst>
                    <a:ext uri="{FF2B5EF4-FFF2-40B4-BE49-F238E27FC236}">
                      <a16:creationId xmlns:a16="http://schemas.microsoft.com/office/drawing/2014/main" id="{3FB00AB2-5061-2A06-B1C8-D400AA4F4F39}"/>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85" name="Tekstfelt 1784">
                  <a:extLst>
                    <a:ext uri="{FF2B5EF4-FFF2-40B4-BE49-F238E27FC236}">
                      <a16:creationId xmlns:a16="http://schemas.microsoft.com/office/drawing/2014/main" id="{F43EC92B-C3F0-038C-A00C-DD13CA54E024}"/>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86" name="Tekstfelt 1785">
                  <a:extLst>
                    <a:ext uri="{FF2B5EF4-FFF2-40B4-BE49-F238E27FC236}">
                      <a16:creationId xmlns:a16="http://schemas.microsoft.com/office/drawing/2014/main" id="{E7404CE8-F7E5-0CF1-67EF-B6849983C3DB}"/>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87" name="Tekstfelt 1786">
                  <a:extLst>
                    <a:ext uri="{FF2B5EF4-FFF2-40B4-BE49-F238E27FC236}">
                      <a16:creationId xmlns:a16="http://schemas.microsoft.com/office/drawing/2014/main" id="{6C3117D7-5E78-9DDF-B312-9F7561D84678}"/>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88" name="Tekstfelt 1787">
                  <a:extLst>
                    <a:ext uri="{FF2B5EF4-FFF2-40B4-BE49-F238E27FC236}">
                      <a16:creationId xmlns:a16="http://schemas.microsoft.com/office/drawing/2014/main" id="{1F66D05E-E7ED-51C4-5BD3-0BB2C367D51A}"/>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89" name="Tekstfelt 1788">
                  <a:extLst>
                    <a:ext uri="{FF2B5EF4-FFF2-40B4-BE49-F238E27FC236}">
                      <a16:creationId xmlns:a16="http://schemas.microsoft.com/office/drawing/2014/main" id="{538998AF-EF40-4CDB-A73A-26CF75E1335A}"/>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90" name="Tekstfelt 1789">
                  <a:extLst>
                    <a:ext uri="{FF2B5EF4-FFF2-40B4-BE49-F238E27FC236}">
                      <a16:creationId xmlns:a16="http://schemas.microsoft.com/office/drawing/2014/main" id="{9195F33F-FA5F-93B7-942A-77146822FEC4}"/>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91" name="Tekstfelt 1790">
                  <a:extLst>
                    <a:ext uri="{FF2B5EF4-FFF2-40B4-BE49-F238E27FC236}">
                      <a16:creationId xmlns:a16="http://schemas.microsoft.com/office/drawing/2014/main" id="{C5FA3C85-F6C4-2F32-22DF-8F1BE1A4A65C}"/>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92" name="Tekstfelt 1791">
                  <a:extLst>
                    <a:ext uri="{FF2B5EF4-FFF2-40B4-BE49-F238E27FC236}">
                      <a16:creationId xmlns:a16="http://schemas.microsoft.com/office/drawing/2014/main" id="{16196307-162D-1BD8-1C13-87302A1FC025}"/>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81" name="Tekstfelt 1780">
                <a:extLst>
                  <a:ext uri="{FF2B5EF4-FFF2-40B4-BE49-F238E27FC236}">
                    <a16:creationId xmlns:a16="http://schemas.microsoft.com/office/drawing/2014/main" id="{56839F11-2283-E00E-56B4-9363520DEB43}"/>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2" name="Gruppe 1641">
              <a:extLst>
                <a:ext uri="{FF2B5EF4-FFF2-40B4-BE49-F238E27FC236}">
                  <a16:creationId xmlns:a16="http://schemas.microsoft.com/office/drawing/2014/main" id="{72950CFD-E854-4695-CFA7-4C9BACB60E5A}"/>
                </a:ext>
              </a:extLst>
            </p:cNvPr>
            <p:cNvGrpSpPr/>
            <p:nvPr/>
          </p:nvGrpSpPr>
          <p:grpSpPr>
            <a:xfrm>
              <a:off x="4671957" y="1121816"/>
              <a:ext cx="368493" cy="4975623"/>
              <a:chOff x="2884750" y="1599890"/>
              <a:chExt cx="368493" cy="4975623"/>
            </a:xfrm>
          </p:grpSpPr>
          <p:grpSp>
            <p:nvGrpSpPr>
              <p:cNvPr id="1767" name="Gruppe 1766">
                <a:extLst>
                  <a:ext uri="{FF2B5EF4-FFF2-40B4-BE49-F238E27FC236}">
                    <a16:creationId xmlns:a16="http://schemas.microsoft.com/office/drawing/2014/main" id="{A96B1431-55FB-75F5-1E97-537A673265BA}"/>
                  </a:ext>
                </a:extLst>
              </p:cNvPr>
              <p:cNvGrpSpPr/>
              <p:nvPr/>
            </p:nvGrpSpPr>
            <p:grpSpPr>
              <a:xfrm>
                <a:off x="2884750" y="1599890"/>
                <a:ext cx="367348" cy="4975623"/>
                <a:chOff x="3468415" y="2185667"/>
                <a:chExt cx="367348" cy="4975623"/>
              </a:xfrm>
            </p:grpSpPr>
            <p:sp>
              <p:nvSpPr>
                <p:cNvPr id="1769" name="Tekstfelt 1768">
                  <a:extLst>
                    <a:ext uri="{FF2B5EF4-FFF2-40B4-BE49-F238E27FC236}">
                      <a16:creationId xmlns:a16="http://schemas.microsoft.com/office/drawing/2014/main" id="{E1C38CCF-6773-EF4A-F04E-C2EA0630EB95}"/>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70" name="Tekstfelt 1769">
                  <a:extLst>
                    <a:ext uri="{FF2B5EF4-FFF2-40B4-BE49-F238E27FC236}">
                      <a16:creationId xmlns:a16="http://schemas.microsoft.com/office/drawing/2014/main" id="{64EF7117-4431-F315-38A2-C4ABC8B2E9F6}"/>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71" name="Tekstfelt 1770">
                  <a:extLst>
                    <a:ext uri="{FF2B5EF4-FFF2-40B4-BE49-F238E27FC236}">
                      <a16:creationId xmlns:a16="http://schemas.microsoft.com/office/drawing/2014/main" id="{10FE9E12-8B46-B90D-47FC-C8FE8D7E2579}"/>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72" name="Tekstfelt 1771">
                  <a:extLst>
                    <a:ext uri="{FF2B5EF4-FFF2-40B4-BE49-F238E27FC236}">
                      <a16:creationId xmlns:a16="http://schemas.microsoft.com/office/drawing/2014/main" id="{E524DEE0-AAB6-00D5-F431-33D755D34A58}"/>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73" name="Tekstfelt 1772">
                  <a:extLst>
                    <a:ext uri="{FF2B5EF4-FFF2-40B4-BE49-F238E27FC236}">
                      <a16:creationId xmlns:a16="http://schemas.microsoft.com/office/drawing/2014/main" id="{61E0D7F4-EEE0-DFC8-491D-7AB8BBC65798}"/>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74" name="Tekstfelt 1773">
                  <a:extLst>
                    <a:ext uri="{FF2B5EF4-FFF2-40B4-BE49-F238E27FC236}">
                      <a16:creationId xmlns:a16="http://schemas.microsoft.com/office/drawing/2014/main" id="{A96E3957-57D4-327C-0AA9-6F723AC22FC6}"/>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75" name="Tekstfelt 1774">
                  <a:extLst>
                    <a:ext uri="{FF2B5EF4-FFF2-40B4-BE49-F238E27FC236}">
                      <a16:creationId xmlns:a16="http://schemas.microsoft.com/office/drawing/2014/main" id="{1F9EF02C-90F9-29D9-E4FA-FC1375BBA3FF}"/>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76" name="Tekstfelt 1775">
                  <a:extLst>
                    <a:ext uri="{FF2B5EF4-FFF2-40B4-BE49-F238E27FC236}">
                      <a16:creationId xmlns:a16="http://schemas.microsoft.com/office/drawing/2014/main" id="{346F7866-9658-2172-8394-56260F5561CA}"/>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77" name="Tekstfelt 1776">
                  <a:extLst>
                    <a:ext uri="{FF2B5EF4-FFF2-40B4-BE49-F238E27FC236}">
                      <a16:creationId xmlns:a16="http://schemas.microsoft.com/office/drawing/2014/main" id="{BC61A6D5-E031-E2A8-811E-04498C0731FD}"/>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78" name="Tekstfelt 1777">
                  <a:extLst>
                    <a:ext uri="{FF2B5EF4-FFF2-40B4-BE49-F238E27FC236}">
                      <a16:creationId xmlns:a16="http://schemas.microsoft.com/office/drawing/2014/main" id="{BB2DFD3F-E220-EADD-2254-81550AFFDEE1}"/>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79" name="Tekstfelt 1778">
                  <a:extLst>
                    <a:ext uri="{FF2B5EF4-FFF2-40B4-BE49-F238E27FC236}">
                      <a16:creationId xmlns:a16="http://schemas.microsoft.com/office/drawing/2014/main" id="{AE43286C-4CDA-9BB3-81E5-06FD3AA54566}"/>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68" name="Tekstfelt 1767">
                <a:extLst>
                  <a:ext uri="{FF2B5EF4-FFF2-40B4-BE49-F238E27FC236}">
                    <a16:creationId xmlns:a16="http://schemas.microsoft.com/office/drawing/2014/main" id="{C7BCC77F-DA48-3B84-4689-20FEA927A2AD}"/>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3" name="Gruppe 1642">
              <a:extLst>
                <a:ext uri="{FF2B5EF4-FFF2-40B4-BE49-F238E27FC236}">
                  <a16:creationId xmlns:a16="http://schemas.microsoft.com/office/drawing/2014/main" id="{8FE39867-FCF2-D667-FFA2-7F5E18E7F60D}"/>
                </a:ext>
              </a:extLst>
            </p:cNvPr>
            <p:cNvGrpSpPr/>
            <p:nvPr/>
          </p:nvGrpSpPr>
          <p:grpSpPr>
            <a:xfrm>
              <a:off x="4246971" y="1119665"/>
              <a:ext cx="368493" cy="4977333"/>
              <a:chOff x="2884750" y="2033560"/>
              <a:chExt cx="368493" cy="4977333"/>
            </a:xfrm>
          </p:grpSpPr>
          <p:grpSp>
            <p:nvGrpSpPr>
              <p:cNvPr id="1754" name="Gruppe 1753">
                <a:extLst>
                  <a:ext uri="{FF2B5EF4-FFF2-40B4-BE49-F238E27FC236}">
                    <a16:creationId xmlns:a16="http://schemas.microsoft.com/office/drawing/2014/main" id="{7C8A7DCE-1942-CB32-22F1-3E447A1CDA27}"/>
                  </a:ext>
                </a:extLst>
              </p:cNvPr>
              <p:cNvGrpSpPr/>
              <p:nvPr/>
            </p:nvGrpSpPr>
            <p:grpSpPr>
              <a:xfrm>
                <a:off x="2884750" y="2033560"/>
                <a:ext cx="367348" cy="4977333"/>
                <a:chOff x="3468415" y="2619337"/>
                <a:chExt cx="367348" cy="4977333"/>
              </a:xfrm>
            </p:grpSpPr>
            <p:sp>
              <p:nvSpPr>
                <p:cNvPr id="1756" name="Tekstfelt 1755">
                  <a:extLst>
                    <a:ext uri="{FF2B5EF4-FFF2-40B4-BE49-F238E27FC236}">
                      <a16:creationId xmlns:a16="http://schemas.microsoft.com/office/drawing/2014/main" id="{E979E0FB-9C9D-7E34-D778-3A3B0BD1E5FF}"/>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57" name="Tekstfelt 1756">
                  <a:extLst>
                    <a:ext uri="{FF2B5EF4-FFF2-40B4-BE49-F238E27FC236}">
                      <a16:creationId xmlns:a16="http://schemas.microsoft.com/office/drawing/2014/main" id="{721FC0C7-D7B1-25AB-1D99-09113E12E584}"/>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58" name="Tekstfelt 1757">
                  <a:extLst>
                    <a:ext uri="{FF2B5EF4-FFF2-40B4-BE49-F238E27FC236}">
                      <a16:creationId xmlns:a16="http://schemas.microsoft.com/office/drawing/2014/main" id="{D8E07926-2F26-8627-7E86-94D0395D7A0E}"/>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59" name="Tekstfelt 1758">
                  <a:extLst>
                    <a:ext uri="{FF2B5EF4-FFF2-40B4-BE49-F238E27FC236}">
                      <a16:creationId xmlns:a16="http://schemas.microsoft.com/office/drawing/2014/main" id="{402CDBD7-EBF0-E566-536E-59633C5E6B03}"/>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60" name="Tekstfelt 1759">
                  <a:extLst>
                    <a:ext uri="{FF2B5EF4-FFF2-40B4-BE49-F238E27FC236}">
                      <a16:creationId xmlns:a16="http://schemas.microsoft.com/office/drawing/2014/main" id="{A2B8ECE1-EDE6-A526-94DF-2F794F401DD6}"/>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61" name="Tekstfelt 1760">
                  <a:extLst>
                    <a:ext uri="{FF2B5EF4-FFF2-40B4-BE49-F238E27FC236}">
                      <a16:creationId xmlns:a16="http://schemas.microsoft.com/office/drawing/2014/main" id="{C3BCE9E0-83D6-3E3B-3874-39F17B141B99}"/>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62" name="Tekstfelt 1761">
                  <a:extLst>
                    <a:ext uri="{FF2B5EF4-FFF2-40B4-BE49-F238E27FC236}">
                      <a16:creationId xmlns:a16="http://schemas.microsoft.com/office/drawing/2014/main" id="{82075E4C-B159-EFD8-E27B-9D1E579916F9}"/>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63" name="Tekstfelt 1762">
                  <a:extLst>
                    <a:ext uri="{FF2B5EF4-FFF2-40B4-BE49-F238E27FC236}">
                      <a16:creationId xmlns:a16="http://schemas.microsoft.com/office/drawing/2014/main" id="{D72B913F-0700-A31E-FCAA-DD7371AB8458}"/>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64" name="Tekstfelt 1763">
                  <a:extLst>
                    <a:ext uri="{FF2B5EF4-FFF2-40B4-BE49-F238E27FC236}">
                      <a16:creationId xmlns:a16="http://schemas.microsoft.com/office/drawing/2014/main" id="{22A2125F-88AE-6DBC-1C8A-B10AC592F86A}"/>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65" name="Tekstfelt 1764">
                  <a:extLst>
                    <a:ext uri="{FF2B5EF4-FFF2-40B4-BE49-F238E27FC236}">
                      <a16:creationId xmlns:a16="http://schemas.microsoft.com/office/drawing/2014/main" id="{B38AC390-6F52-8D22-1CDC-E1617A94D392}"/>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66" name="Tekstfelt 1765">
                  <a:extLst>
                    <a:ext uri="{FF2B5EF4-FFF2-40B4-BE49-F238E27FC236}">
                      <a16:creationId xmlns:a16="http://schemas.microsoft.com/office/drawing/2014/main" id="{F67DE6C2-3078-EA54-F0FD-8559B5EC79A0}"/>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55" name="Tekstfelt 1754">
                <a:extLst>
                  <a:ext uri="{FF2B5EF4-FFF2-40B4-BE49-F238E27FC236}">
                    <a16:creationId xmlns:a16="http://schemas.microsoft.com/office/drawing/2014/main" id="{65342756-37B0-0673-32D1-7E59FDA7DD6A}"/>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4" name="Gruppe 1643">
              <a:extLst>
                <a:ext uri="{FF2B5EF4-FFF2-40B4-BE49-F238E27FC236}">
                  <a16:creationId xmlns:a16="http://schemas.microsoft.com/office/drawing/2014/main" id="{DD59BDD9-734E-4B11-4F21-94405162DAF4}"/>
                </a:ext>
              </a:extLst>
            </p:cNvPr>
            <p:cNvGrpSpPr/>
            <p:nvPr/>
          </p:nvGrpSpPr>
          <p:grpSpPr>
            <a:xfrm>
              <a:off x="3805124" y="1117111"/>
              <a:ext cx="369796" cy="4983796"/>
              <a:chOff x="2884750" y="2468352"/>
              <a:chExt cx="369796" cy="4983796"/>
            </a:xfrm>
          </p:grpSpPr>
          <p:grpSp>
            <p:nvGrpSpPr>
              <p:cNvPr id="1741" name="Gruppe 1740">
                <a:extLst>
                  <a:ext uri="{FF2B5EF4-FFF2-40B4-BE49-F238E27FC236}">
                    <a16:creationId xmlns:a16="http://schemas.microsoft.com/office/drawing/2014/main" id="{3B20C730-8CA0-1BD2-BECD-AE1A1A0C43D0}"/>
                  </a:ext>
                </a:extLst>
              </p:cNvPr>
              <p:cNvGrpSpPr/>
              <p:nvPr/>
            </p:nvGrpSpPr>
            <p:grpSpPr>
              <a:xfrm>
                <a:off x="2884750" y="2468352"/>
                <a:ext cx="369796" cy="4983796"/>
                <a:chOff x="3468415" y="3054129"/>
                <a:chExt cx="369796" cy="4983796"/>
              </a:xfrm>
            </p:grpSpPr>
            <p:sp>
              <p:nvSpPr>
                <p:cNvPr id="1743" name="Tekstfelt 1742">
                  <a:extLst>
                    <a:ext uri="{FF2B5EF4-FFF2-40B4-BE49-F238E27FC236}">
                      <a16:creationId xmlns:a16="http://schemas.microsoft.com/office/drawing/2014/main" id="{B2A6F588-D265-DA1E-08DF-8CCA0CC19434}"/>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44" name="Tekstfelt 1743">
                  <a:extLst>
                    <a:ext uri="{FF2B5EF4-FFF2-40B4-BE49-F238E27FC236}">
                      <a16:creationId xmlns:a16="http://schemas.microsoft.com/office/drawing/2014/main" id="{D9B83A73-C889-74E9-99C1-0AD1BDF75370}"/>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45" name="Tekstfelt 1744">
                  <a:extLst>
                    <a:ext uri="{FF2B5EF4-FFF2-40B4-BE49-F238E27FC236}">
                      <a16:creationId xmlns:a16="http://schemas.microsoft.com/office/drawing/2014/main" id="{BB962EF9-333D-178E-3261-AC4F25B4C74D}"/>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46" name="Tekstfelt 1745">
                  <a:extLst>
                    <a:ext uri="{FF2B5EF4-FFF2-40B4-BE49-F238E27FC236}">
                      <a16:creationId xmlns:a16="http://schemas.microsoft.com/office/drawing/2014/main" id="{29DD7E52-890E-AE44-1F08-F1D8B6064681}"/>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47" name="Tekstfelt 1746">
                  <a:extLst>
                    <a:ext uri="{FF2B5EF4-FFF2-40B4-BE49-F238E27FC236}">
                      <a16:creationId xmlns:a16="http://schemas.microsoft.com/office/drawing/2014/main" id="{B1BCEDF3-CA45-BC40-B9DB-69458A74B8C1}"/>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48" name="Tekstfelt 1747">
                  <a:extLst>
                    <a:ext uri="{FF2B5EF4-FFF2-40B4-BE49-F238E27FC236}">
                      <a16:creationId xmlns:a16="http://schemas.microsoft.com/office/drawing/2014/main" id="{C6F3AACF-D0AC-3439-B18D-80A97F99EC2B}"/>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49" name="Tekstfelt 1748">
                  <a:extLst>
                    <a:ext uri="{FF2B5EF4-FFF2-40B4-BE49-F238E27FC236}">
                      <a16:creationId xmlns:a16="http://schemas.microsoft.com/office/drawing/2014/main" id="{E120DE2A-405C-A4A0-59B5-762C44371642}"/>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50" name="Tekstfelt 1749">
                  <a:extLst>
                    <a:ext uri="{FF2B5EF4-FFF2-40B4-BE49-F238E27FC236}">
                      <a16:creationId xmlns:a16="http://schemas.microsoft.com/office/drawing/2014/main" id="{ECF25566-27A5-ECA9-B333-7F3C6B6C6ADB}"/>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51" name="Tekstfelt 1750">
                  <a:extLst>
                    <a:ext uri="{FF2B5EF4-FFF2-40B4-BE49-F238E27FC236}">
                      <a16:creationId xmlns:a16="http://schemas.microsoft.com/office/drawing/2014/main" id="{73FCF3E3-AE60-243D-9D9A-43663BF33F5B}"/>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52" name="Tekstfelt 1751">
                  <a:extLst>
                    <a:ext uri="{FF2B5EF4-FFF2-40B4-BE49-F238E27FC236}">
                      <a16:creationId xmlns:a16="http://schemas.microsoft.com/office/drawing/2014/main" id="{E172E5D0-6492-D600-B925-91C683F90838}"/>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53" name="Tekstfelt 1752">
                  <a:extLst>
                    <a:ext uri="{FF2B5EF4-FFF2-40B4-BE49-F238E27FC236}">
                      <a16:creationId xmlns:a16="http://schemas.microsoft.com/office/drawing/2014/main" id="{E0376A98-1D56-6BA6-FEA8-2064A4E5D9FE}"/>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42" name="Tekstfelt 1741">
                <a:extLst>
                  <a:ext uri="{FF2B5EF4-FFF2-40B4-BE49-F238E27FC236}">
                    <a16:creationId xmlns:a16="http://schemas.microsoft.com/office/drawing/2014/main" id="{60A4FBD9-CA08-F53C-4271-37BFB197A3DA}"/>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5" name="Gruppe 1644">
              <a:extLst>
                <a:ext uri="{FF2B5EF4-FFF2-40B4-BE49-F238E27FC236}">
                  <a16:creationId xmlns:a16="http://schemas.microsoft.com/office/drawing/2014/main" id="{DB415B8D-C1C0-E0A4-BCB3-8755184B70F9}"/>
                </a:ext>
              </a:extLst>
            </p:cNvPr>
            <p:cNvGrpSpPr/>
            <p:nvPr/>
          </p:nvGrpSpPr>
          <p:grpSpPr>
            <a:xfrm>
              <a:off x="3380676" y="1113679"/>
              <a:ext cx="368678" cy="4985735"/>
              <a:chOff x="2885868" y="2899782"/>
              <a:chExt cx="368678" cy="4985735"/>
            </a:xfrm>
          </p:grpSpPr>
          <p:grpSp>
            <p:nvGrpSpPr>
              <p:cNvPr id="1728" name="Gruppe 1727">
                <a:extLst>
                  <a:ext uri="{FF2B5EF4-FFF2-40B4-BE49-F238E27FC236}">
                    <a16:creationId xmlns:a16="http://schemas.microsoft.com/office/drawing/2014/main" id="{EB5C5871-0C46-9E16-5461-F6E03D3B4315}"/>
                  </a:ext>
                </a:extLst>
              </p:cNvPr>
              <p:cNvGrpSpPr/>
              <p:nvPr/>
            </p:nvGrpSpPr>
            <p:grpSpPr>
              <a:xfrm>
                <a:off x="2885868" y="2899782"/>
                <a:ext cx="368678" cy="4985735"/>
                <a:chOff x="3469533" y="3485559"/>
                <a:chExt cx="368678" cy="4985735"/>
              </a:xfrm>
            </p:grpSpPr>
            <p:sp>
              <p:nvSpPr>
                <p:cNvPr id="1730" name="Tekstfelt 1729">
                  <a:extLst>
                    <a:ext uri="{FF2B5EF4-FFF2-40B4-BE49-F238E27FC236}">
                      <a16:creationId xmlns:a16="http://schemas.microsoft.com/office/drawing/2014/main" id="{F3850D2F-0FA3-F2B1-F877-442058E5EBB2}"/>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31" name="Tekstfelt 1730">
                  <a:extLst>
                    <a:ext uri="{FF2B5EF4-FFF2-40B4-BE49-F238E27FC236}">
                      <a16:creationId xmlns:a16="http://schemas.microsoft.com/office/drawing/2014/main" id="{41F3ACB7-C877-8210-B6E2-B99E8D15255A}"/>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32" name="Tekstfelt 1731">
                  <a:extLst>
                    <a:ext uri="{FF2B5EF4-FFF2-40B4-BE49-F238E27FC236}">
                      <a16:creationId xmlns:a16="http://schemas.microsoft.com/office/drawing/2014/main" id="{D19F4155-F5DC-EAD0-EFEA-4505BD87A19D}"/>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33" name="Tekstfelt 1732">
                  <a:extLst>
                    <a:ext uri="{FF2B5EF4-FFF2-40B4-BE49-F238E27FC236}">
                      <a16:creationId xmlns:a16="http://schemas.microsoft.com/office/drawing/2014/main" id="{705C3277-EC42-411C-F5AC-157865C4E547}"/>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34" name="Tekstfelt 1733">
                  <a:extLst>
                    <a:ext uri="{FF2B5EF4-FFF2-40B4-BE49-F238E27FC236}">
                      <a16:creationId xmlns:a16="http://schemas.microsoft.com/office/drawing/2014/main" id="{0AD7C5EE-C9BD-C129-40B3-168CE19FBB9E}"/>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35" name="Tekstfelt 1734">
                  <a:extLst>
                    <a:ext uri="{FF2B5EF4-FFF2-40B4-BE49-F238E27FC236}">
                      <a16:creationId xmlns:a16="http://schemas.microsoft.com/office/drawing/2014/main" id="{42D5B9D4-18DF-BABC-E469-3E41612C5C4D}"/>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36" name="Tekstfelt 1735">
                  <a:extLst>
                    <a:ext uri="{FF2B5EF4-FFF2-40B4-BE49-F238E27FC236}">
                      <a16:creationId xmlns:a16="http://schemas.microsoft.com/office/drawing/2014/main" id="{913EF6DD-BC77-373F-9193-A50CDFC8C1B5}"/>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37" name="Tekstfelt 1736">
                  <a:extLst>
                    <a:ext uri="{FF2B5EF4-FFF2-40B4-BE49-F238E27FC236}">
                      <a16:creationId xmlns:a16="http://schemas.microsoft.com/office/drawing/2014/main" id="{60EE89EE-A8C4-4F91-FB2E-757976D2614B}"/>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38" name="Tekstfelt 1737">
                  <a:extLst>
                    <a:ext uri="{FF2B5EF4-FFF2-40B4-BE49-F238E27FC236}">
                      <a16:creationId xmlns:a16="http://schemas.microsoft.com/office/drawing/2014/main" id="{AC12B409-7352-1278-D0F7-5406ADFFA14E}"/>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39" name="Tekstfelt 1738">
                  <a:extLst>
                    <a:ext uri="{FF2B5EF4-FFF2-40B4-BE49-F238E27FC236}">
                      <a16:creationId xmlns:a16="http://schemas.microsoft.com/office/drawing/2014/main" id="{C435EDA9-0917-9B3D-37D3-1E770257D991}"/>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40" name="Tekstfelt 1739">
                  <a:extLst>
                    <a:ext uri="{FF2B5EF4-FFF2-40B4-BE49-F238E27FC236}">
                      <a16:creationId xmlns:a16="http://schemas.microsoft.com/office/drawing/2014/main" id="{7771059D-0DC2-84B6-2129-AB3189C800B0}"/>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29" name="Tekstfelt 1728">
                <a:extLst>
                  <a:ext uri="{FF2B5EF4-FFF2-40B4-BE49-F238E27FC236}">
                    <a16:creationId xmlns:a16="http://schemas.microsoft.com/office/drawing/2014/main" id="{A2B813B0-0CEE-3F9F-F20C-5CC2D09DB40A}"/>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6" name="Gruppe 1645">
              <a:extLst>
                <a:ext uri="{FF2B5EF4-FFF2-40B4-BE49-F238E27FC236}">
                  <a16:creationId xmlns:a16="http://schemas.microsoft.com/office/drawing/2014/main" id="{E4176A65-55FE-B218-3DDE-B085074D8A24}"/>
                </a:ext>
              </a:extLst>
            </p:cNvPr>
            <p:cNvGrpSpPr/>
            <p:nvPr/>
          </p:nvGrpSpPr>
          <p:grpSpPr>
            <a:xfrm>
              <a:off x="2937190" y="1122934"/>
              <a:ext cx="368270" cy="4971649"/>
              <a:chOff x="2886987" y="3331213"/>
              <a:chExt cx="368270" cy="4971649"/>
            </a:xfrm>
          </p:grpSpPr>
          <p:grpSp>
            <p:nvGrpSpPr>
              <p:cNvPr id="1715" name="Gruppe 1714">
                <a:extLst>
                  <a:ext uri="{FF2B5EF4-FFF2-40B4-BE49-F238E27FC236}">
                    <a16:creationId xmlns:a16="http://schemas.microsoft.com/office/drawing/2014/main" id="{FF51ECFE-22C2-B78D-33A1-F07591266361}"/>
                  </a:ext>
                </a:extLst>
              </p:cNvPr>
              <p:cNvGrpSpPr/>
              <p:nvPr/>
            </p:nvGrpSpPr>
            <p:grpSpPr>
              <a:xfrm>
                <a:off x="2886987" y="3331213"/>
                <a:ext cx="368270" cy="4971649"/>
                <a:chOff x="3470652" y="3916990"/>
                <a:chExt cx="368270" cy="4971649"/>
              </a:xfrm>
            </p:grpSpPr>
            <p:sp>
              <p:nvSpPr>
                <p:cNvPr id="1717" name="Tekstfelt 1716">
                  <a:extLst>
                    <a:ext uri="{FF2B5EF4-FFF2-40B4-BE49-F238E27FC236}">
                      <a16:creationId xmlns:a16="http://schemas.microsoft.com/office/drawing/2014/main" id="{2FF0504B-76A5-BBAF-721E-75E4A448B23A}"/>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18" name="Tekstfelt 1717">
                  <a:extLst>
                    <a:ext uri="{FF2B5EF4-FFF2-40B4-BE49-F238E27FC236}">
                      <a16:creationId xmlns:a16="http://schemas.microsoft.com/office/drawing/2014/main" id="{960A1AAA-BC24-63FD-2923-E46630436A18}"/>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19" name="Tekstfelt 1718">
                  <a:extLst>
                    <a:ext uri="{FF2B5EF4-FFF2-40B4-BE49-F238E27FC236}">
                      <a16:creationId xmlns:a16="http://schemas.microsoft.com/office/drawing/2014/main" id="{1D585E4F-E74D-E61F-DBD4-1C903509A51A}"/>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20" name="Tekstfelt 1719">
                  <a:extLst>
                    <a:ext uri="{FF2B5EF4-FFF2-40B4-BE49-F238E27FC236}">
                      <a16:creationId xmlns:a16="http://schemas.microsoft.com/office/drawing/2014/main" id="{603CB8BB-ACFF-6BD6-5D58-29266D218E10}"/>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21" name="Tekstfelt 1720">
                  <a:extLst>
                    <a:ext uri="{FF2B5EF4-FFF2-40B4-BE49-F238E27FC236}">
                      <a16:creationId xmlns:a16="http://schemas.microsoft.com/office/drawing/2014/main" id="{76E5CA3D-69B9-7E0A-BBE3-20D3BA2210A9}"/>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22" name="Tekstfelt 1721">
                  <a:extLst>
                    <a:ext uri="{FF2B5EF4-FFF2-40B4-BE49-F238E27FC236}">
                      <a16:creationId xmlns:a16="http://schemas.microsoft.com/office/drawing/2014/main" id="{3CF27D8F-F2B6-88D9-8D29-6B484B54EF48}"/>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23" name="Tekstfelt 1722">
                  <a:extLst>
                    <a:ext uri="{FF2B5EF4-FFF2-40B4-BE49-F238E27FC236}">
                      <a16:creationId xmlns:a16="http://schemas.microsoft.com/office/drawing/2014/main" id="{05B295BD-614E-3D25-A96F-B6841D7AEA50}"/>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24" name="Tekstfelt 1723">
                  <a:extLst>
                    <a:ext uri="{FF2B5EF4-FFF2-40B4-BE49-F238E27FC236}">
                      <a16:creationId xmlns:a16="http://schemas.microsoft.com/office/drawing/2014/main" id="{59A99F06-3856-B501-5A70-7E0EE41459D9}"/>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25" name="Tekstfelt 1724">
                  <a:extLst>
                    <a:ext uri="{FF2B5EF4-FFF2-40B4-BE49-F238E27FC236}">
                      <a16:creationId xmlns:a16="http://schemas.microsoft.com/office/drawing/2014/main" id="{86614B43-9324-70E9-F9A8-3F0DDD2093B6}"/>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26" name="Tekstfelt 1725">
                  <a:extLst>
                    <a:ext uri="{FF2B5EF4-FFF2-40B4-BE49-F238E27FC236}">
                      <a16:creationId xmlns:a16="http://schemas.microsoft.com/office/drawing/2014/main" id="{1B5BD5A1-0A83-86F6-6FCC-4CB27D1AA796}"/>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27" name="Tekstfelt 1726">
                  <a:extLst>
                    <a:ext uri="{FF2B5EF4-FFF2-40B4-BE49-F238E27FC236}">
                      <a16:creationId xmlns:a16="http://schemas.microsoft.com/office/drawing/2014/main" id="{A70ECD4E-51A7-F032-F733-6E25B8BDED1C}"/>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16" name="Tekstfelt 1715">
                <a:extLst>
                  <a:ext uri="{FF2B5EF4-FFF2-40B4-BE49-F238E27FC236}">
                    <a16:creationId xmlns:a16="http://schemas.microsoft.com/office/drawing/2014/main" id="{ACEFBC23-C7F1-6DA0-D665-D33305A9A911}"/>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7" name="Gruppe 1646">
              <a:extLst>
                <a:ext uri="{FF2B5EF4-FFF2-40B4-BE49-F238E27FC236}">
                  <a16:creationId xmlns:a16="http://schemas.microsoft.com/office/drawing/2014/main" id="{A7BA9BFC-539C-ADF1-BA25-C749F9FB51E1}"/>
                </a:ext>
              </a:extLst>
            </p:cNvPr>
            <p:cNvGrpSpPr/>
            <p:nvPr/>
          </p:nvGrpSpPr>
          <p:grpSpPr>
            <a:xfrm>
              <a:off x="2515019" y="1122283"/>
              <a:ext cx="367153" cy="4979236"/>
              <a:chOff x="2888104" y="3762643"/>
              <a:chExt cx="367153" cy="4979236"/>
            </a:xfrm>
          </p:grpSpPr>
          <p:grpSp>
            <p:nvGrpSpPr>
              <p:cNvPr id="1702" name="Gruppe 1701">
                <a:extLst>
                  <a:ext uri="{FF2B5EF4-FFF2-40B4-BE49-F238E27FC236}">
                    <a16:creationId xmlns:a16="http://schemas.microsoft.com/office/drawing/2014/main" id="{D7249EA2-6159-4411-E142-BC430DDE2DF8}"/>
                  </a:ext>
                </a:extLst>
              </p:cNvPr>
              <p:cNvGrpSpPr/>
              <p:nvPr/>
            </p:nvGrpSpPr>
            <p:grpSpPr>
              <a:xfrm>
                <a:off x="2888104" y="3762643"/>
                <a:ext cx="367153" cy="4979236"/>
                <a:chOff x="3471769" y="4348420"/>
                <a:chExt cx="367153" cy="4979236"/>
              </a:xfrm>
            </p:grpSpPr>
            <p:sp>
              <p:nvSpPr>
                <p:cNvPr id="1704" name="Tekstfelt 1703">
                  <a:extLst>
                    <a:ext uri="{FF2B5EF4-FFF2-40B4-BE49-F238E27FC236}">
                      <a16:creationId xmlns:a16="http://schemas.microsoft.com/office/drawing/2014/main" id="{F55CC497-9CFA-3CEC-AE65-F44256E70336}"/>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05" name="Tekstfelt 1704">
                  <a:extLst>
                    <a:ext uri="{FF2B5EF4-FFF2-40B4-BE49-F238E27FC236}">
                      <a16:creationId xmlns:a16="http://schemas.microsoft.com/office/drawing/2014/main" id="{5BFF2037-D294-7153-2606-76CD61CD81E8}"/>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06" name="Tekstfelt 1705">
                  <a:extLst>
                    <a:ext uri="{FF2B5EF4-FFF2-40B4-BE49-F238E27FC236}">
                      <a16:creationId xmlns:a16="http://schemas.microsoft.com/office/drawing/2014/main" id="{0813348A-82FC-5B58-5B6B-C838DB4AF572}"/>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07" name="Tekstfelt 1706">
                  <a:extLst>
                    <a:ext uri="{FF2B5EF4-FFF2-40B4-BE49-F238E27FC236}">
                      <a16:creationId xmlns:a16="http://schemas.microsoft.com/office/drawing/2014/main" id="{CBA4A605-DCEA-B04E-05C0-354608893AF0}"/>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08" name="Tekstfelt 1707">
                  <a:extLst>
                    <a:ext uri="{FF2B5EF4-FFF2-40B4-BE49-F238E27FC236}">
                      <a16:creationId xmlns:a16="http://schemas.microsoft.com/office/drawing/2014/main" id="{EA51BBFE-C558-BF64-FD48-2746E7DC9EA5}"/>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09" name="Tekstfelt 1708">
                  <a:extLst>
                    <a:ext uri="{FF2B5EF4-FFF2-40B4-BE49-F238E27FC236}">
                      <a16:creationId xmlns:a16="http://schemas.microsoft.com/office/drawing/2014/main" id="{473D75C1-7E8B-8905-ECEA-ACFBA6EFA9DB}"/>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710" name="Tekstfelt 1709">
                  <a:extLst>
                    <a:ext uri="{FF2B5EF4-FFF2-40B4-BE49-F238E27FC236}">
                      <a16:creationId xmlns:a16="http://schemas.microsoft.com/office/drawing/2014/main" id="{7F0ACD93-74A5-87D5-05A8-C6789F2A7468}"/>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11" name="Tekstfelt 1710">
                  <a:extLst>
                    <a:ext uri="{FF2B5EF4-FFF2-40B4-BE49-F238E27FC236}">
                      <a16:creationId xmlns:a16="http://schemas.microsoft.com/office/drawing/2014/main" id="{A621F53F-2F23-68B5-4678-036021F60435}"/>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12" name="Tekstfelt 1711">
                  <a:extLst>
                    <a:ext uri="{FF2B5EF4-FFF2-40B4-BE49-F238E27FC236}">
                      <a16:creationId xmlns:a16="http://schemas.microsoft.com/office/drawing/2014/main" id="{74987A22-A99F-FB34-4066-EA7E3C8E896F}"/>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13" name="Tekstfelt 1712">
                  <a:extLst>
                    <a:ext uri="{FF2B5EF4-FFF2-40B4-BE49-F238E27FC236}">
                      <a16:creationId xmlns:a16="http://schemas.microsoft.com/office/drawing/2014/main" id="{D0FB6945-C877-1017-4C17-4110C994F425}"/>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14" name="Tekstfelt 1713">
                  <a:extLst>
                    <a:ext uri="{FF2B5EF4-FFF2-40B4-BE49-F238E27FC236}">
                      <a16:creationId xmlns:a16="http://schemas.microsoft.com/office/drawing/2014/main" id="{1304D600-9692-59D7-7704-453B49915776}"/>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03" name="Tekstfelt 1702">
                <a:extLst>
                  <a:ext uri="{FF2B5EF4-FFF2-40B4-BE49-F238E27FC236}">
                    <a16:creationId xmlns:a16="http://schemas.microsoft.com/office/drawing/2014/main" id="{6375C9E9-D7A3-E302-9CD2-FB92DF072861}"/>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8" name="Gruppe 1647">
              <a:extLst>
                <a:ext uri="{FF2B5EF4-FFF2-40B4-BE49-F238E27FC236}">
                  <a16:creationId xmlns:a16="http://schemas.microsoft.com/office/drawing/2014/main" id="{97CECB27-AA80-55EF-45C4-66E0729B4369}"/>
                </a:ext>
              </a:extLst>
            </p:cNvPr>
            <p:cNvGrpSpPr/>
            <p:nvPr/>
          </p:nvGrpSpPr>
          <p:grpSpPr>
            <a:xfrm>
              <a:off x="2079105" y="1121316"/>
              <a:ext cx="366035" cy="4982137"/>
              <a:chOff x="2889222" y="4194071"/>
              <a:chExt cx="366035" cy="4982137"/>
            </a:xfrm>
          </p:grpSpPr>
          <p:grpSp>
            <p:nvGrpSpPr>
              <p:cNvPr id="1689" name="Gruppe 1688">
                <a:extLst>
                  <a:ext uri="{FF2B5EF4-FFF2-40B4-BE49-F238E27FC236}">
                    <a16:creationId xmlns:a16="http://schemas.microsoft.com/office/drawing/2014/main" id="{13AC2E0C-0A9F-D7F8-DD2A-C37FCAA924A6}"/>
                  </a:ext>
                </a:extLst>
              </p:cNvPr>
              <p:cNvGrpSpPr/>
              <p:nvPr/>
            </p:nvGrpSpPr>
            <p:grpSpPr>
              <a:xfrm>
                <a:off x="2889222" y="4194071"/>
                <a:ext cx="366035" cy="4982137"/>
                <a:chOff x="3472887" y="4779848"/>
                <a:chExt cx="366035" cy="4982137"/>
              </a:xfrm>
            </p:grpSpPr>
            <p:sp>
              <p:nvSpPr>
                <p:cNvPr id="1691" name="Tekstfelt 1690">
                  <a:extLst>
                    <a:ext uri="{FF2B5EF4-FFF2-40B4-BE49-F238E27FC236}">
                      <a16:creationId xmlns:a16="http://schemas.microsoft.com/office/drawing/2014/main" id="{FF6BAB2F-4FE1-579F-4814-47C175874C81}"/>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92" name="Tekstfelt 1691">
                  <a:extLst>
                    <a:ext uri="{FF2B5EF4-FFF2-40B4-BE49-F238E27FC236}">
                      <a16:creationId xmlns:a16="http://schemas.microsoft.com/office/drawing/2014/main" id="{D3834E38-269F-3410-4D22-C3950F5AA065}"/>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93" name="Tekstfelt 1692">
                  <a:extLst>
                    <a:ext uri="{FF2B5EF4-FFF2-40B4-BE49-F238E27FC236}">
                      <a16:creationId xmlns:a16="http://schemas.microsoft.com/office/drawing/2014/main" id="{7162D75B-8CA3-E060-77E7-F5A2320AFB9D}"/>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94" name="Tekstfelt 1693">
                  <a:extLst>
                    <a:ext uri="{FF2B5EF4-FFF2-40B4-BE49-F238E27FC236}">
                      <a16:creationId xmlns:a16="http://schemas.microsoft.com/office/drawing/2014/main" id="{61536CEC-C308-6179-3AD6-F05B799F2DC4}"/>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95" name="Tekstfelt 1694">
                  <a:extLst>
                    <a:ext uri="{FF2B5EF4-FFF2-40B4-BE49-F238E27FC236}">
                      <a16:creationId xmlns:a16="http://schemas.microsoft.com/office/drawing/2014/main" id="{A2FF2736-A33B-FC6D-5833-E7A155455BE6}"/>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96" name="Tekstfelt 1695">
                  <a:extLst>
                    <a:ext uri="{FF2B5EF4-FFF2-40B4-BE49-F238E27FC236}">
                      <a16:creationId xmlns:a16="http://schemas.microsoft.com/office/drawing/2014/main" id="{11E7BA92-34A4-339E-5E3D-42AE21B7FD8D}"/>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97" name="Tekstfelt 1696">
                  <a:extLst>
                    <a:ext uri="{FF2B5EF4-FFF2-40B4-BE49-F238E27FC236}">
                      <a16:creationId xmlns:a16="http://schemas.microsoft.com/office/drawing/2014/main" id="{AE4AAE1F-4DA4-05F6-3533-B642CBF87265}"/>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98" name="Tekstfelt 1697">
                  <a:extLst>
                    <a:ext uri="{FF2B5EF4-FFF2-40B4-BE49-F238E27FC236}">
                      <a16:creationId xmlns:a16="http://schemas.microsoft.com/office/drawing/2014/main" id="{4BFC7893-8EA8-4B67-7D8A-5696E7FAAE04}"/>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699" name="Tekstfelt 1698">
                  <a:extLst>
                    <a:ext uri="{FF2B5EF4-FFF2-40B4-BE49-F238E27FC236}">
                      <a16:creationId xmlns:a16="http://schemas.microsoft.com/office/drawing/2014/main" id="{EA4AC90B-E2AC-DDB0-B96E-329E5FE29ACA}"/>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00" name="Tekstfelt 1699">
                  <a:extLst>
                    <a:ext uri="{FF2B5EF4-FFF2-40B4-BE49-F238E27FC236}">
                      <a16:creationId xmlns:a16="http://schemas.microsoft.com/office/drawing/2014/main" id="{3549135B-F3B6-25A9-2F64-02FB024F3D5D}"/>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01" name="Tekstfelt 1700">
                  <a:extLst>
                    <a:ext uri="{FF2B5EF4-FFF2-40B4-BE49-F238E27FC236}">
                      <a16:creationId xmlns:a16="http://schemas.microsoft.com/office/drawing/2014/main" id="{51CC430D-F420-EEBC-72FF-2523B7D6C5A2}"/>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90" name="Tekstfelt 1689">
                <a:extLst>
                  <a:ext uri="{FF2B5EF4-FFF2-40B4-BE49-F238E27FC236}">
                    <a16:creationId xmlns:a16="http://schemas.microsoft.com/office/drawing/2014/main" id="{1C37A44F-1FD6-4FA4-FB22-7B613E674616}"/>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9" name="Gruppe 1648">
              <a:extLst>
                <a:ext uri="{FF2B5EF4-FFF2-40B4-BE49-F238E27FC236}">
                  <a16:creationId xmlns:a16="http://schemas.microsoft.com/office/drawing/2014/main" id="{A8E44C05-CC67-2427-682F-6F9AA85E1A56}"/>
                </a:ext>
              </a:extLst>
            </p:cNvPr>
            <p:cNvGrpSpPr/>
            <p:nvPr/>
          </p:nvGrpSpPr>
          <p:grpSpPr>
            <a:xfrm>
              <a:off x="1644217" y="1117917"/>
              <a:ext cx="361556" cy="4982775"/>
              <a:chOff x="2893701" y="4625501"/>
              <a:chExt cx="361556" cy="4982775"/>
            </a:xfrm>
          </p:grpSpPr>
          <p:grpSp>
            <p:nvGrpSpPr>
              <p:cNvPr id="1676" name="Gruppe 1675">
                <a:extLst>
                  <a:ext uri="{FF2B5EF4-FFF2-40B4-BE49-F238E27FC236}">
                    <a16:creationId xmlns:a16="http://schemas.microsoft.com/office/drawing/2014/main" id="{12EECD19-4FDC-0B91-706D-1F9302BD1E38}"/>
                  </a:ext>
                </a:extLst>
              </p:cNvPr>
              <p:cNvGrpSpPr/>
              <p:nvPr/>
            </p:nvGrpSpPr>
            <p:grpSpPr>
              <a:xfrm>
                <a:off x="2893701" y="4625501"/>
                <a:ext cx="361556" cy="4982775"/>
                <a:chOff x="3477366" y="5211278"/>
                <a:chExt cx="361556" cy="4982775"/>
              </a:xfrm>
            </p:grpSpPr>
            <p:sp>
              <p:nvSpPr>
                <p:cNvPr id="1678" name="Tekstfelt 1677">
                  <a:extLst>
                    <a:ext uri="{FF2B5EF4-FFF2-40B4-BE49-F238E27FC236}">
                      <a16:creationId xmlns:a16="http://schemas.microsoft.com/office/drawing/2014/main" id="{22368C43-87FD-236E-F23C-F2D5084007F8}"/>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79" name="Tekstfelt 1678">
                  <a:extLst>
                    <a:ext uri="{FF2B5EF4-FFF2-40B4-BE49-F238E27FC236}">
                      <a16:creationId xmlns:a16="http://schemas.microsoft.com/office/drawing/2014/main" id="{77F87A07-4F16-BF96-BBF2-2BD711513E72}"/>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80" name="Tekstfelt 1679">
                  <a:extLst>
                    <a:ext uri="{FF2B5EF4-FFF2-40B4-BE49-F238E27FC236}">
                      <a16:creationId xmlns:a16="http://schemas.microsoft.com/office/drawing/2014/main" id="{21B2916C-48FA-8A18-F44E-16439B271B78}"/>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81" name="Tekstfelt 1680">
                  <a:extLst>
                    <a:ext uri="{FF2B5EF4-FFF2-40B4-BE49-F238E27FC236}">
                      <a16:creationId xmlns:a16="http://schemas.microsoft.com/office/drawing/2014/main" id="{FEA2417D-BE90-5F2F-7FB2-855D01032F74}"/>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82" name="Tekstfelt 1681">
                  <a:extLst>
                    <a:ext uri="{FF2B5EF4-FFF2-40B4-BE49-F238E27FC236}">
                      <a16:creationId xmlns:a16="http://schemas.microsoft.com/office/drawing/2014/main" id="{1722657B-7BA5-3357-104F-DD33048CF6FC}"/>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83" name="Tekstfelt 1682">
                  <a:extLst>
                    <a:ext uri="{FF2B5EF4-FFF2-40B4-BE49-F238E27FC236}">
                      <a16:creationId xmlns:a16="http://schemas.microsoft.com/office/drawing/2014/main" id="{0009F739-0176-F300-19B8-8014B394960D}"/>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84" name="Tekstfelt 1683">
                  <a:extLst>
                    <a:ext uri="{FF2B5EF4-FFF2-40B4-BE49-F238E27FC236}">
                      <a16:creationId xmlns:a16="http://schemas.microsoft.com/office/drawing/2014/main" id="{AC75F82F-86FB-28FA-7306-049F0401267A}"/>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85" name="Tekstfelt 1684">
                  <a:extLst>
                    <a:ext uri="{FF2B5EF4-FFF2-40B4-BE49-F238E27FC236}">
                      <a16:creationId xmlns:a16="http://schemas.microsoft.com/office/drawing/2014/main" id="{C08E3B39-019A-803E-2C12-CC1435C9FEF8}"/>
                    </a:ext>
                  </a:extLst>
                </p:cNvPr>
                <p:cNvSpPr txBox="1"/>
                <p:nvPr/>
              </p:nvSpPr>
              <p:spPr>
                <a:xfrm>
                  <a:off x="3487886" y="9978609"/>
                  <a:ext cx="348172" cy="215444"/>
                </a:xfrm>
                <a:prstGeom prst="rect">
                  <a:avLst/>
                </a:prstGeom>
                <a:noFill/>
              </p:spPr>
              <p:txBody>
                <a:bodyPr wrap="none" rtlCol="0">
                  <a:spAutoFit/>
                </a:bodyPr>
                <a:lstStyle/>
                <a:p>
                  <a:r>
                    <a:rPr lang="da-DK" sz="800" dirty="0">
                      <a:solidFill>
                        <a:schemeClr val="bg1"/>
                      </a:solidFill>
                    </a:rPr>
                    <a:t>208</a:t>
                  </a:r>
                </a:p>
              </p:txBody>
            </p:sp>
            <p:sp>
              <p:nvSpPr>
                <p:cNvPr id="1686" name="Tekstfelt 1685">
                  <a:extLst>
                    <a:ext uri="{FF2B5EF4-FFF2-40B4-BE49-F238E27FC236}">
                      <a16:creationId xmlns:a16="http://schemas.microsoft.com/office/drawing/2014/main" id="{F14291D4-DEBB-CB24-AEE5-216C5C17BB7B}"/>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687" name="Tekstfelt 1686">
                  <a:extLst>
                    <a:ext uri="{FF2B5EF4-FFF2-40B4-BE49-F238E27FC236}">
                      <a16:creationId xmlns:a16="http://schemas.microsoft.com/office/drawing/2014/main" id="{481F3B27-ABFD-5607-7F06-E34A0F4C4CDE}"/>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688" name="Tekstfelt 1687">
                  <a:extLst>
                    <a:ext uri="{FF2B5EF4-FFF2-40B4-BE49-F238E27FC236}">
                      <a16:creationId xmlns:a16="http://schemas.microsoft.com/office/drawing/2014/main" id="{6A565920-FEB0-4FD5-0232-4AE005DA4C5A}"/>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77" name="Tekstfelt 1676">
                <a:extLst>
                  <a:ext uri="{FF2B5EF4-FFF2-40B4-BE49-F238E27FC236}">
                    <a16:creationId xmlns:a16="http://schemas.microsoft.com/office/drawing/2014/main" id="{488CA4AB-7E87-6878-9FFE-9B8EFA374A0A}"/>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0" name="Gruppe 1649">
              <a:extLst>
                <a:ext uri="{FF2B5EF4-FFF2-40B4-BE49-F238E27FC236}">
                  <a16:creationId xmlns:a16="http://schemas.microsoft.com/office/drawing/2014/main" id="{89AA9530-8A5A-7E59-BBBF-667EC16A267A}"/>
                </a:ext>
              </a:extLst>
            </p:cNvPr>
            <p:cNvGrpSpPr/>
            <p:nvPr/>
          </p:nvGrpSpPr>
          <p:grpSpPr>
            <a:xfrm>
              <a:off x="1201388" y="1555543"/>
              <a:ext cx="366404" cy="4546655"/>
              <a:chOff x="2895768" y="5488157"/>
              <a:chExt cx="366404" cy="4546655"/>
            </a:xfrm>
          </p:grpSpPr>
          <p:grpSp>
            <p:nvGrpSpPr>
              <p:cNvPr id="1664" name="Gruppe 1663">
                <a:extLst>
                  <a:ext uri="{FF2B5EF4-FFF2-40B4-BE49-F238E27FC236}">
                    <a16:creationId xmlns:a16="http://schemas.microsoft.com/office/drawing/2014/main" id="{49140458-97CE-1CCC-184F-E547C26F5B0E}"/>
                  </a:ext>
                </a:extLst>
              </p:cNvPr>
              <p:cNvGrpSpPr/>
              <p:nvPr/>
            </p:nvGrpSpPr>
            <p:grpSpPr>
              <a:xfrm>
                <a:off x="2895768" y="5488157"/>
                <a:ext cx="366404" cy="4546655"/>
                <a:chOff x="3479433" y="6073934"/>
                <a:chExt cx="366404" cy="4546655"/>
              </a:xfrm>
            </p:grpSpPr>
            <p:sp>
              <p:nvSpPr>
                <p:cNvPr id="1666" name="Tekstfelt 1665">
                  <a:extLst>
                    <a:ext uri="{FF2B5EF4-FFF2-40B4-BE49-F238E27FC236}">
                      <a16:creationId xmlns:a16="http://schemas.microsoft.com/office/drawing/2014/main" id="{BBB82985-A77C-1F08-6D50-C0A53F360824}"/>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67" name="Tekstfelt 1666">
                  <a:extLst>
                    <a:ext uri="{FF2B5EF4-FFF2-40B4-BE49-F238E27FC236}">
                      <a16:creationId xmlns:a16="http://schemas.microsoft.com/office/drawing/2014/main" id="{BE66E62E-605A-3BDD-699C-760D4E481A10}"/>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68" name="Tekstfelt 1667">
                  <a:extLst>
                    <a:ext uri="{FF2B5EF4-FFF2-40B4-BE49-F238E27FC236}">
                      <a16:creationId xmlns:a16="http://schemas.microsoft.com/office/drawing/2014/main" id="{A33375E3-396E-FC33-9C95-2EAAB9738662}"/>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69" name="Tekstfelt 1668">
                  <a:extLst>
                    <a:ext uri="{FF2B5EF4-FFF2-40B4-BE49-F238E27FC236}">
                      <a16:creationId xmlns:a16="http://schemas.microsoft.com/office/drawing/2014/main" id="{2B79A509-4FEA-2660-CB98-797C41FAC964}"/>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70" name="Tekstfelt 1669">
                  <a:extLst>
                    <a:ext uri="{FF2B5EF4-FFF2-40B4-BE49-F238E27FC236}">
                      <a16:creationId xmlns:a16="http://schemas.microsoft.com/office/drawing/2014/main" id="{2BD4A158-B045-D1E2-C2BF-47FA24452990}"/>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71" name="Tekstfelt 1670">
                  <a:extLst>
                    <a:ext uri="{FF2B5EF4-FFF2-40B4-BE49-F238E27FC236}">
                      <a16:creationId xmlns:a16="http://schemas.microsoft.com/office/drawing/2014/main" id="{6A26D12D-43DD-EC4F-0EA8-C770C6ADFE52}"/>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72" name="Tekstfelt 1671">
                  <a:extLst>
                    <a:ext uri="{FF2B5EF4-FFF2-40B4-BE49-F238E27FC236}">
                      <a16:creationId xmlns:a16="http://schemas.microsoft.com/office/drawing/2014/main" id="{25B5FD6C-38AD-8739-8145-145CF9007DF5}"/>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73" name="Tekstfelt 1672">
                  <a:extLst>
                    <a:ext uri="{FF2B5EF4-FFF2-40B4-BE49-F238E27FC236}">
                      <a16:creationId xmlns:a16="http://schemas.microsoft.com/office/drawing/2014/main" id="{B8A2A25D-6B5F-ACDD-B951-9E7661456F9F}"/>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74" name="Tekstfelt 1673">
                  <a:extLst>
                    <a:ext uri="{FF2B5EF4-FFF2-40B4-BE49-F238E27FC236}">
                      <a16:creationId xmlns:a16="http://schemas.microsoft.com/office/drawing/2014/main" id="{F964A1E7-DF80-D1DD-3791-6C04F0B5E79F}"/>
                    </a:ext>
                  </a:extLst>
                </p:cNvPr>
                <p:cNvSpPr txBox="1"/>
                <p:nvPr/>
              </p:nvSpPr>
              <p:spPr>
                <a:xfrm>
                  <a:off x="3497665" y="10405145"/>
                  <a:ext cx="348172" cy="215444"/>
                </a:xfrm>
                <a:prstGeom prst="rect">
                  <a:avLst/>
                </a:prstGeom>
                <a:noFill/>
              </p:spPr>
              <p:txBody>
                <a:bodyPr wrap="none" rtlCol="0">
                  <a:spAutoFit/>
                </a:bodyPr>
                <a:lstStyle/>
                <a:p>
                  <a:r>
                    <a:rPr lang="da-DK" sz="800" dirty="0">
                      <a:solidFill>
                        <a:schemeClr val="bg1"/>
                      </a:solidFill>
                    </a:rPr>
                    <a:t>207</a:t>
                  </a:r>
                </a:p>
              </p:txBody>
            </p:sp>
            <p:sp>
              <p:nvSpPr>
                <p:cNvPr id="1675" name="Tekstfelt 1674">
                  <a:extLst>
                    <a:ext uri="{FF2B5EF4-FFF2-40B4-BE49-F238E27FC236}">
                      <a16:creationId xmlns:a16="http://schemas.microsoft.com/office/drawing/2014/main" id="{3339BB74-B9B5-C1B2-7180-286C458570FC}"/>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65" name="Tekstfelt 1664">
                <a:extLst>
                  <a:ext uri="{FF2B5EF4-FFF2-40B4-BE49-F238E27FC236}">
                    <a16:creationId xmlns:a16="http://schemas.microsoft.com/office/drawing/2014/main" id="{4327FCD5-03B2-961D-0E48-D5BE11A01B76}"/>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1" name="Gruppe 1650">
              <a:extLst>
                <a:ext uri="{FF2B5EF4-FFF2-40B4-BE49-F238E27FC236}">
                  <a16:creationId xmlns:a16="http://schemas.microsoft.com/office/drawing/2014/main" id="{5C138543-5C1D-3B46-55E0-7F3ED024B2BF}"/>
                </a:ext>
              </a:extLst>
            </p:cNvPr>
            <p:cNvGrpSpPr/>
            <p:nvPr/>
          </p:nvGrpSpPr>
          <p:grpSpPr>
            <a:xfrm>
              <a:off x="766885" y="1559382"/>
              <a:ext cx="367013" cy="4544118"/>
              <a:chOff x="2895768" y="5926611"/>
              <a:chExt cx="367013" cy="4544118"/>
            </a:xfrm>
          </p:grpSpPr>
          <p:grpSp>
            <p:nvGrpSpPr>
              <p:cNvPr id="1652" name="Gruppe 1651">
                <a:extLst>
                  <a:ext uri="{FF2B5EF4-FFF2-40B4-BE49-F238E27FC236}">
                    <a16:creationId xmlns:a16="http://schemas.microsoft.com/office/drawing/2014/main" id="{5D9C5A92-88E4-6D11-1280-F067D9AE1B63}"/>
                  </a:ext>
                </a:extLst>
              </p:cNvPr>
              <p:cNvGrpSpPr/>
              <p:nvPr/>
            </p:nvGrpSpPr>
            <p:grpSpPr>
              <a:xfrm>
                <a:off x="2895768" y="6360069"/>
                <a:ext cx="367013" cy="4110660"/>
                <a:chOff x="3479433" y="6945846"/>
                <a:chExt cx="367013" cy="4110660"/>
              </a:xfrm>
            </p:grpSpPr>
            <p:sp>
              <p:nvSpPr>
                <p:cNvPr id="1654" name="Tekstfelt 1653">
                  <a:extLst>
                    <a:ext uri="{FF2B5EF4-FFF2-40B4-BE49-F238E27FC236}">
                      <a16:creationId xmlns:a16="http://schemas.microsoft.com/office/drawing/2014/main" id="{9ECC9EC4-FDF0-C3C0-CA23-AF80353915DF}"/>
                    </a:ext>
                  </a:extLst>
                </p:cNvPr>
                <p:cNvSpPr txBox="1"/>
                <p:nvPr/>
              </p:nvSpPr>
              <p:spPr>
                <a:xfrm>
                  <a:off x="3498274" y="10841062"/>
                  <a:ext cx="348172" cy="215444"/>
                </a:xfrm>
                <a:prstGeom prst="rect">
                  <a:avLst/>
                </a:prstGeom>
                <a:noFill/>
              </p:spPr>
              <p:txBody>
                <a:bodyPr wrap="none" rtlCol="0">
                  <a:spAutoFit/>
                </a:bodyPr>
                <a:lstStyle/>
                <a:p>
                  <a:r>
                    <a:rPr lang="da-DK" sz="800" dirty="0">
                      <a:solidFill>
                        <a:schemeClr val="bg1"/>
                      </a:solidFill>
                    </a:rPr>
                    <a:t>206</a:t>
                  </a:r>
                </a:p>
              </p:txBody>
            </p:sp>
            <p:sp>
              <p:nvSpPr>
                <p:cNvPr id="1655" name="Tekstfelt 1654">
                  <a:extLst>
                    <a:ext uri="{FF2B5EF4-FFF2-40B4-BE49-F238E27FC236}">
                      <a16:creationId xmlns:a16="http://schemas.microsoft.com/office/drawing/2014/main" id="{810BC589-D1DD-1631-4AD9-204BE8C0F5C4}"/>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56" name="Tekstfelt 1655">
                  <a:extLst>
                    <a:ext uri="{FF2B5EF4-FFF2-40B4-BE49-F238E27FC236}">
                      <a16:creationId xmlns:a16="http://schemas.microsoft.com/office/drawing/2014/main" id="{43F480B4-0DFB-8BF8-A2CF-42153DAD7AB9}"/>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57" name="Tekstfelt 1656">
                  <a:extLst>
                    <a:ext uri="{FF2B5EF4-FFF2-40B4-BE49-F238E27FC236}">
                      <a16:creationId xmlns:a16="http://schemas.microsoft.com/office/drawing/2014/main" id="{A37D0EFB-629D-1D56-9D54-72F3DA2FD049}"/>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58" name="Tekstfelt 1657">
                  <a:extLst>
                    <a:ext uri="{FF2B5EF4-FFF2-40B4-BE49-F238E27FC236}">
                      <a16:creationId xmlns:a16="http://schemas.microsoft.com/office/drawing/2014/main" id="{D0C7E13B-84F0-E83A-FC3D-213BC6729F31}"/>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59" name="Tekstfelt 1658">
                  <a:extLst>
                    <a:ext uri="{FF2B5EF4-FFF2-40B4-BE49-F238E27FC236}">
                      <a16:creationId xmlns:a16="http://schemas.microsoft.com/office/drawing/2014/main" id="{122892AC-800B-8F98-15F6-0E7F5A5F0B7D}"/>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60" name="Tekstfelt 1659">
                  <a:extLst>
                    <a:ext uri="{FF2B5EF4-FFF2-40B4-BE49-F238E27FC236}">
                      <a16:creationId xmlns:a16="http://schemas.microsoft.com/office/drawing/2014/main" id="{B6AF130F-92B0-E785-0A03-06FA3A270B25}"/>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61" name="Tekstfelt 1660">
                  <a:extLst>
                    <a:ext uri="{FF2B5EF4-FFF2-40B4-BE49-F238E27FC236}">
                      <a16:creationId xmlns:a16="http://schemas.microsoft.com/office/drawing/2014/main" id="{B5BEC1AA-CABB-63E9-7299-0368CBC108DA}"/>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62" name="Tekstfelt 1661">
                  <a:extLst>
                    <a:ext uri="{FF2B5EF4-FFF2-40B4-BE49-F238E27FC236}">
                      <a16:creationId xmlns:a16="http://schemas.microsoft.com/office/drawing/2014/main" id="{76134630-53CC-3A5E-7E19-5080246F1437}"/>
                    </a:ext>
                  </a:extLst>
                </p:cNvPr>
                <p:cNvSpPr txBox="1"/>
                <p:nvPr/>
              </p:nvSpPr>
              <p:spPr>
                <a:xfrm>
                  <a:off x="3497665" y="10405145"/>
                  <a:ext cx="348172" cy="215444"/>
                </a:xfrm>
                <a:prstGeom prst="rect">
                  <a:avLst/>
                </a:prstGeom>
                <a:noFill/>
              </p:spPr>
              <p:txBody>
                <a:bodyPr wrap="none" rtlCol="0">
                  <a:spAutoFit/>
                </a:bodyPr>
                <a:lstStyle/>
                <a:p>
                  <a:r>
                    <a:rPr lang="da-DK" sz="800" dirty="0"/>
                    <a:t>207</a:t>
                  </a:r>
                </a:p>
              </p:txBody>
            </p:sp>
            <p:sp>
              <p:nvSpPr>
                <p:cNvPr id="1663" name="Tekstfelt 1662">
                  <a:extLst>
                    <a:ext uri="{FF2B5EF4-FFF2-40B4-BE49-F238E27FC236}">
                      <a16:creationId xmlns:a16="http://schemas.microsoft.com/office/drawing/2014/main" id="{916E761C-7D9A-EF18-2340-B62D17BDF614}"/>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53" name="Tekstfelt 1652">
                <a:extLst>
                  <a:ext uri="{FF2B5EF4-FFF2-40B4-BE49-F238E27FC236}">
                    <a16:creationId xmlns:a16="http://schemas.microsoft.com/office/drawing/2014/main" id="{6141EFA9-67E5-476E-25EB-97164D6609BC}"/>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sp>
        <p:nvSpPr>
          <p:cNvPr id="2" name="Titel 1">
            <a:extLst>
              <a:ext uri="{FF2B5EF4-FFF2-40B4-BE49-F238E27FC236}">
                <a16:creationId xmlns:a16="http://schemas.microsoft.com/office/drawing/2014/main" id="{0FFE5BA6-A441-5DCB-D99F-A447B552D48B}"/>
              </a:ext>
            </a:extLst>
          </p:cNvPr>
          <p:cNvSpPr>
            <a:spLocks noGrp="1"/>
          </p:cNvSpPr>
          <p:nvPr>
            <p:ph type="title"/>
          </p:nvPr>
        </p:nvSpPr>
        <p:spPr>
          <a:xfrm>
            <a:off x="388938" y="47626"/>
            <a:ext cx="8543925" cy="1325563"/>
          </a:xfrm>
        </p:spPr>
        <p:txBody>
          <a:bodyPr/>
          <a:lstStyle/>
          <a:p>
            <a:r>
              <a:rPr lang="da-DK" dirty="0">
                <a:solidFill>
                  <a:schemeClr val="bg1"/>
                </a:solidFill>
                <a:latin typeface="Herculanum" panose="02000505000000020004" pitchFamily="2" charset="77"/>
              </a:rPr>
              <a:t>Neptunium – 226 </a:t>
            </a:r>
          </a:p>
        </p:txBody>
      </p:sp>
      <p:grpSp>
        <p:nvGrpSpPr>
          <p:cNvPr id="652" name="Gruppe 651">
            <a:extLst>
              <a:ext uri="{FF2B5EF4-FFF2-40B4-BE49-F238E27FC236}">
                <a16:creationId xmlns:a16="http://schemas.microsoft.com/office/drawing/2014/main" id="{6E2B40C2-27CF-47E7-716D-4AE670D53C7F}"/>
              </a:ext>
            </a:extLst>
          </p:cNvPr>
          <p:cNvGrpSpPr/>
          <p:nvPr/>
        </p:nvGrpSpPr>
        <p:grpSpPr>
          <a:xfrm>
            <a:off x="5574580" y="49352"/>
            <a:ext cx="4062219" cy="4094094"/>
            <a:chOff x="5574580" y="49352"/>
            <a:chExt cx="4062219" cy="4094094"/>
          </a:xfrm>
        </p:grpSpPr>
        <p:grpSp>
          <p:nvGrpSpPr>
            <p:cNvPr id="653" name="Gruppe 652">
              <a:extLst>
                <a:ext uri="{FF2B5EF4-FFF2-40B4-BE49-F238E27FC236}">
                  <a16:creationId xmlns:a16="http://schemas.microsoft.com/office/drawing/2014/main" id="{CA9EF37D-1BD6-9A6D-5A6D-EBFC0A13193A}"/>
                </a:ext>
              </a:extLst>
            </p:cNvPr>
            <p:cNvGrpSpPr/>
            <p:nvPr/>
          </p:nvGrpSpPr>
          <p:grpSpPr>
            <a:xfrm>
              <a:off x="6353607" y="389651"/>
              <a:ext cx="3283192" cy="3753795"/>
              <a:chOff x="7260331" y="0"/>
              <a:chExt cx="2578569" cy="3626260"/>
            </a:xfrm>
          </p:grpSpPr>
          <p:pic>
            <p:nvPicPr>
              <p:cNvPr id="1573" name="Billede 1572">
                <a:extLst>
                  <a:ext uri="{FF2B5EF4-FFF2-40B4-BE49-F238E27FC236}">
                    <a16:creationId xmlns:a16="http://schemas.microsoft.com/office/drawing/2014/main" id="{3354350B-C66F-E610-1816-AC8109D0CD9F}"/>
                  </a:ext>
                </a:extLst>
              </p:cNvPr>
              <p:cNvPicPr>
                <a:picLocks noChangeAspect="1"/>
              </p:cNvPicPr>
              <p:nvPr/>
            </p:nvPicPr>
            <p:blipFill>
              <a:blip r:embed="rId4"/>
              <a:srcRect l="12802" t="15642" r="10372" b="21670"/>
              <a:stretch/>
            </p:blipFill>
            <p:spPr>
              <a:xfrm rot="5400000">
                <a:off x="6932214" y="707664"/>
                <a:ext cx="3136609" cy="2306064"/>
              </a:xfrm>
              <a:prstGeom prst="rect">
                <a:avLst/>
              </a:prstGeom>
            </p:spPr>
          </p:pic>
          <p:pic>
            <p:nvPicPr>
              <p:cNvPr id="1574" name="Billede 1573" descr="Et billede, der indeholder skærmbillede, Tablet, smartphone&#10;&#10;Automatisk genereret beskrivelse">
                <a:extLst>
                  <a:ext uri="{FF2B5EF4-FFF2-40B4-BE49-F238E27FC236}">
                    <a16:creationId xmlns:a16="http://schemas.microsoft.com/office/drawing/2014/main" id="{39011AE9-6EB3-F4DF-08AC-E8190C518688}"/>
                  </a:ext>
                </a:extLst>
              </p:cNvPr>
              <p:cNvPicPr>
                <a:picLocks noChangeAspect="1"/>
              </p:cNvPicPr>
              <p:nvPr/>
            </p:nvPicPr>
            <p:blipFill>
              <a:blip r:embed="rId5"/>
              <a:stretch>
                <a:fillRect/>
              </a:stretch>
            </p:blipFill>
            <p:spPr>
              <a:xfrm>
                <a:off x="7260331" y="0"/>
                <a:ext cx="2578569" cy="3626260"/>
              </a:xfrm>
              <a:prstGeom prst="rect">
                <a:avLst/>
              </a:prstGeom>
            </p:spPr>
          </p:pic>
        </p:grpSp>
        <p:pic>
          <p:nvPicPr>
            <p:cNvPr id="654" name="Picture 2" descr="Fyldstof, Pen, Fyldepen, Kontor, Skrive">
              <a:extLst>
                <a:ext uri="{FF2B5EF4-FFF2-40B4-BE49-F238E27FC236}">
                  <a16:creationId xmlns:a16="http://schemas.microsoft.com/office/drawing/2014/main" id="{71F882A2-9917-F1EE-0A86-6FAA3E604D2C}"/>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3046573">
              <a:off x="5335761" y="288171"/>
              <a:ext cx="1536321" cy="1058683"/>
            </a:xfrm>
            <a:prstGeom prst="rect">
              <a:avLst/>
            </a:prstGeom>
            <a:noFill/>
            <a:extLst>
              <a:ext uri="{909E8E84-426E-40DD-AFC4-6F175D3DCCD1}">
                <a14:hiddenFill xmlns:a14="http://schemas.microsoft.com/office/drawing/2010/main">
                  <a:solidFill>
                    <a:srgbClr val="FFFFFF"/>
                  </a:solidFill>
                </a14:hiddenFill>
              </a:ext>
            </a:extLst>
          </p:spPr>
        </p:pic>
        <p:grpSp>
          <p:nvGrpSpPr>
            <p:cNvPr id="656" name="Gruppe 655">
              <a:extLst>
                <a:ext uri="{FF2B5EF4-FFF2-40B4-BE49-F238E27FC236}">
                  <a16:creationId xmlns:a16="http://schemas.microsoft.com/office/drawing/2014/main" id="{37A6217E-3565-FDC9-C215-B079F9E3B24A}"/>
                </a:ext>
              </a:extLst>
            </p:cNvPr>
            <p:cNvGrpSpPr/>
            <p:nvPr/>
          </p:nvGrpSpPr>
          <p:grpSpPr>
            <a:xfrm>
              <a:off x="6573448" y="1106334"/>
              <a:ext cx="1859935" cy="528477"/>
              <a:chOff x="6615388" y="899202"/>
              <a:chExt cx="1859935" cy="528477"/>
            </a:xfrm>
          </p:grpSpPr>
          <p:grpSp>
            <p:nvGrpSpPr>
              <p:cNvPr id="1558" name="Gruppe 1557">
                <a:extLst>
                  <a:ext uri="{FF2B5EF4-FFF2-40B4-BE49-F238E27FC236}">
                    <a16:creationId xmlns:a16="http://schemas.microsoft.com/office/drawing/2014/main" id="{79BC2BFF-979A-5856-EBD5-D468F341059C}"/>
                  </a:ext>
                </a:extLst>
              </p:cNvPr>
              <p:cNvGrpSpPr/>
              <p:nvPr/>
            </p:nvGrpSpPr>
            <p:grpSpPr>
              <a:xfrm>
                <a:off x="6615388" y="901686"/>
                <a:ext cx="1013214" cy="525993"/>
                <a:chOff x="5932613" y="2076403"/>
                <a:chExt cx="736683" cy="382432"/>
              </a:xfrm>
            </p:grpSpPr>
            <p:sp>
              <p:nvSpPr>
                <p:cNvPr id="1570" name="Tekstfelt 1569">
                  <a:extLst>
                    <a:ext uri="{FF2B5EF4-FFF2-40B4-BE49-F238E27FC236}">
                      <a16:creationId xmlns:a16="http://schemas.microsoft.com/office/drawing/2014/main" id="{C001A829-0244-2475-CD9B-BEED2965D81A}"/>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93</a:t>
                  </a:r>
                </a:p>
              </p:txBody>
            </p:sp>
            <p:sp>
              <p:nvSpPr>
                <p:cNvPr id="1571" name="Tekstfelt 1570">
                  <a:extLst>
                    <a:ext uri="{FF2B5EF4-FFF2-40B4-BE49-F238E27FC236}">
                      <a16:creationId xmlns:a16="http://schemas.microsoft.com/office/drawing/2014/main" id="{626FD606-4A62-E968-501E-48698F8CDC11}"/>
                    </a:ext>
                  </a:extLst>
                </p:cNvPr>
                <p:cNvSpPr txBox="1"/>
                <p:nvPr/>
              </p:nvSpPr>
              <p:spPr>
                <a:xfrm>
                  <a:off x="6136856" y="2117747"/>
                  <a:ext cx="532440" cy="335661"/>
                </a:xfrm>
                <a:prstGeom prst="rect">
                  <a:avLst/>
                </a:prstGeom>
                <a:noFill/>
                <a:scene3d>
                  <a:camera prst="orthographicFront"/>
                  <a:lightRig rig="threePt" dir="t"/>
                </a:scene3d>
                <a:sp3d>
                  <a:bevelT h="38100"/>
                </a:sp3d>
              </p:spPr>
              <p:txBody>
                <a:bodyPr wrap="square" rtlCol="0">
                  <a:spAutoFit/>
                </a:bodyPr>
                <a:lstStyle/>
                <a:p>
                  <a:r>
                    <a:rPr lang="da-DK" sz="2400" dirty="0" err="1"/>
                    <a:t>Np</a:t>
                  </a:r>
                  <a:endParaRPr lang="da-DK" sz="2400" dirty="0"/>
                </a:p>
              </p:txBody>
            </p:sp>
            <p:sp>
              <p:nvSpPr>
                <p:cNvPr id="1572" name="Tekstfelt 1571">
                  <a:extLst>
                    <a:ext uri="{FF2B5EF4-FFF2-40B4-BE49-F238E27FC236}">
                      <a16:creationId xmlns:a16="http://schemas.microsoft.com/office/drawing/2014/main" id="{373D3606-A3C0-9B2A-68A1-F10690160EC6}"/>
                    </a:ext>
                  </a:extLst>
                </p:cNvPr>
                <p:cNvSpPr txBox="1"/>
                <p:nvPr/>
              </p:nvSpPr>
              <p:spPr>
                <a:xfrm>
                  <a:off x="5932613" y="2076403"/>
                  <a:ext cx="353220" cy="223776"/>
                </a:xfrm>
                <a:prstGeom prst="rect">
                  <a:avLst/>
                </a:prstGeom>
                <a:noFill/>
              </p:spPr>
              <p:txBody>
                <a:bodyPr wrap="square" rtlCol="0">
                  <a:spAutoFit/>
                </a:bodyPr>
                <a:lstStyle/>
                <a:p>
                  <a:r>
                    <a:rPr lang="da-DK" sz="1400" dirty="0"/>
                    <a:t>226</a:t>
                  </a:r>
                </a:p>
              </p:txBody>
            </p:sp>
          </p:grpSp>
          <p:cxnSp>
            <p:nvCxnSpPr>
              <p:cNvPr id="1559" name="Lige pilforbindelse 1558">
                <a:extLst>
                  <a:ext uri="{FF2B5EF4-FFF2-40B4-BE49-F238E27FC236}">
                    <a16:creationId xmlns:a16="http://schemas.microsoft.com/office/drawing/2014/main" id="{31C8C284-E9C1-694E-B300-74DECF3DC141}"/>
                  </a:ext>
                </a:extLst>
              </p:cNvPr>
              <p:cNvCxnSpPr/>
              <p:nvPr/>
            </p:nvCxnSpPr>
            <p:spPr>
              <a:xfrm>
                <a:off x="7375331" y="1180715"/>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0" name="Gruppe 1559">
                <a:extLst>
                  <a:ext uri="{FF2B5EF4-FFF2-40B4-BE49-F238E27FC236}">
                    <a16:creationId xmlns:a16="http://schemas.microsoft.com/office/drawing/2014/main" id="{FFE38BD9-EA2F-64E5-4DCF-FCCBE56F3388}"/>
                  </a:ext>
                </a:extLst>
              </p:cNvPr>
              <p:cNvGrpSpPr/>
              <p:nvPr/>
            </p:nvGrpSpPr>
            <p:grpSpPr>
              <a:xfrm>
                <a:off x="7573206" y="899202"/>
                <a:ext cx="815699" cy="525993"/>
                <a:chOff x="5932613" y="2076403"/>
                <a:chExt cx="593075" cy="382432"/>
              </a:xfrm>
            </p:grpSpPr>
            <p:sp>
              <p:nvSpPr>
                <p:cNvPr id="1567" name="Tekstfelt 1566">
                  <a:extLst>
                    <a:ext uri="{FF2B5EF4-FFF2-40B4-BE49-F238E27FC236}">
                      <a16:creationId xmlns:a16="http://schemas.microsoft.com/office/drawing/2014/main" id="{93864B15-70D0-CB62-324F-53DBC7D24910}"/>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91</a:t>
                  </a:r>
                </a:p>
              </p:txBody>
            </p:sp>
            <p:sp>
              <p:nvSpPr>
                <p:cNvPr id="1568" name="Tekstfelt 1567">
                  <a:extLst>
                    <a:ext uri="{FF2B5EF4-FFF2-40B4-BE49-F238E27FC236}">
                      <a16:creationId xmlns:a16="http://schemas.microsoft.com/office/drawing/2014/main" id="{48AE2ECC-873D-A93A-24A2-4EDE9FD20810}"/>
                    </a:ext>
                  </a:extLst>
                </p:cNvPr>
                <p:cNvSpPr txBox="1"/>
                <p:nvPr/>
              </p:nvSpPr>
              <p:spPr>
                <a:xfrm>
                  <a:off x="6136856" y="2117747"/>
                  <a:ext cx="388832" cy="335661"/>
                </a:xfrm>
                <a:prstGeom prst="rect">
                  <a:avLst/>
                </a:prstGeom>
                <a:noFill/>
                <a:scene3d>
                  <a:camera prst="orthographicFront"/>
                  <a:lightRig rig="threePt" dir="t"/>
                </a:scene3d>
                <a:sp3d>
                  <a:bevelT h="38100"/>
                </a:sp3d>
              </p:spPr>
              <p:txBody>
                <a:bodyPr wrap="square" rtlCol="0">
                  <a:spAutoFit/>
                </a:bodyPr>
                <a:lstStyle/>
                <a:p>
                  <a:r>
                    <a:rPr lang="da-DK" sz="2400" dirty="0"/>
                    <a:t>Pa</a:t>
                  </a:r>
                </a:p>
              </p:txBody>
            </p:sp>
            <p:sp>
              <p:nvSpPr>
                <p:cNvPr id="1569" name="Tekstfelt 1568">
                  <a:extLst>
                    <a:ext uri="{FF2B5EF4-FFF2-40B4-BE49-F238E27FC236}">
                      <a16:creationId xmlns:a16="http://schemas.microsoft.com/office/drawing/2014/main" id="{2223B791-DE90-9D5A-760B-AF3839E94FB4}"/>
                    </a:ext>
                  </a:extLst>
                </p:cNvPr>
                <p:cNvSpPr txBox="1"/>
                <p:nvPr/>
              </p:nvSpPr>
              <p:spPr>
                <a:xfrm>
                  <a:off x="5932613" y="2076403"/>
                  <a:ext cx="353220" cy="223776"/>
                </a:xfrm>
                <a:prstGeom prst="rect">
                  <a:avLst/>
                </a:prstGeom>
                <a:noFill/>
              </p:spPr>
              <p:txBody>
                <a:bodyPr wrap="square" rtlCol="0">
                  <a:spAutoFit/>
                </a:bodyPr>
                <a:lstStyle/>
                <a:p>
                  <a:r>
                    <a:rPr lang="da-DK" sz="1400" dirty="0"/>
                    <a:t>222</a:t>
                  </a:r>
                </a:p>
              </p:txBody>
            </p:sp>
          </p:grpSp>
          <p:cxnSp>
            <p:nvCxnSpPr>
              <p:cNvPr id="1561" name="Lige pilforbindelse 1560">
                <a:extLst>
                  <a:ext uri="{FF2B5EF4-FFF2-40B4-BE49-F238E27FC236}">
                    <a16:creationId xmlns:a16="http://schemas.microsoft.com/office/drawing/2014/main" id="{B1AECC10-43A7-8C58-2113-349C40FFB297}"/>
                  </a:ext>
                </a:extLst>
              </p:cNvPr>
              <p:cNvCxnSpPr/>
              <p:nvPr/>
            </p:nvCxnSpPr>
            <p:spPr>
              <a:xfrm>
                <a:off x="8295323" y="1181969"/>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grpSp>
      <p:grpSp>
        <p:nvGrpSpPr>
          <p:cNvPr id="2583" name="Gruppe 2582">
            <a:extLst>
              <a:ext uri="{FF2B5EF4-FFF2-40B4-BE49-F238E27FC236}">
                <a16:creationId xmlns:a16="http://schemas.microsoft.com/office/drawing/2014/main" id="{A24F7247-8007-930C-53F3-996947126739}"/>
              </a:ext>
            </a:extLst>
          </p:cNvPr>
          <p:cNvGrpSpPr/>
          <p:nvPr/>
        </p:nvGrpSpPr>
        <p:grpSpPr>
          <a:xfrm>
            <a:off x="6225615" y="4661475"/>
            <a:ext cx="682457" cy="566405"/>
            <a:chOff x="5685555" y="3711707"/>
            <a:chExt cx="682457" cy="566405"/>
          </a:xfrm>
        </p:grpSpPr>
        <p:sp>
          <p:nvSpPr>
            <p:cNvPr id="2608" name="Rektangel 2607">
              <a:hlinkClick r:id="rId7" action="ppaction://hlinksldjump"/>
              <a:extLst>
                <a:ext uri="{FF2B5EF4-FFF2-40B4-BE49-F238E27FC236}">
                  <a16:creationId xmlns:a16="http://schemas.microsoft.com/office/drawing/2014/main" id="{8018A30D-302F-8A1D-6E9F-CFCC98243B6E}"/>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09" name="Tekstfelt 2608">
              <a:hlinkClick r:id="rId7" action="ppaction://hlinksldjump"/>
              <a:extLst>
                <a:ext uri="{FF2B5EF4-FFF2-40B4-BE49-F238E27FC236}">
                  <a16:creationId xmlns:a16="http://schemas.microsoft.com/office/drawing/2014/main" id="{E1500E39-C6D6-F3C3-6F94-0F54A7DCEF03}"/>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91</a:t>
              </a:r>
            </a:p>
          </p:txBody>
        </p:sp>
        <p:sp>
          <p:nvSpPr>
            <p:cNvPr id="2610" name="Tekstfelt 2609">
              <a:hlinkClick r:id="rId7" action="ppaction://hlinksldjump"/>
              <a:extLst>
                <a:ext uri="{FF2B5EF4-FFF2-40B4-BE49-F238E27FC236}">
                  <a16:creationId xmlns:a16="http://schemas.microsoft.com/office/drawing/2014/main" id="{7AF686E2-0FC1-0A39-F418-44BF24DD06F5}"/>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Pa</a:t>
              </a:r>
            </a:p>
          </p:txBody>
        </p:sp>
        <p:sp>
          <p:nvSpPr>
            <p:cNvPr id="2611" name="Tekstfelt 2610">
              <a:hlinkClick r:id="rId7" action="ppaction://hlinksldjump"/>
              <a:extLst>
                <a:ext uri="{FF2B5EF4-FFF2-40B4-BE49-F238E27FC236}">
                  <a16:creationId xmlns:a16="http://schemas.microsoft.com/office/drawing/2014/main" id="{5FC3EB84-485E-CC9B-54BE-483E532F59FB}"/>
                </a:ext>
              </a:extLst>
            </p:cNvPr>
            <p:cNvSpPr txBox="1"/>
            <p:nvPr/>
          </p:nvSpPr>
          <p:spPr>
            <a:xfrm>
              <a:off x="5688018" y="3711707"/>
              <a:ext cx="679994" cy="215444"/>
            </a:xfrm>
            <a:prstGeom prst="rect">
              <a:avLst/>
            </a:prstGeom>
            <a:noFill/>
            <a:scene3d>
              <a:camera prst="orthographicFront"/>
              <a:lightRig rig="threePt" dir="t"/>
            </a:scene3d>
            <a:sp3d>
              <a:bevelT h="38100"/>
            </a:sp3d>
          </p:spPr>
          <p:txBody>
            <a:bodyPr wrap="none" rtlCol="0">
              <a:spAutoFit/>
            </a:bodyPr>
            <a:lstStyle/>
            <a:p>
              <a:r>
                <a:rPr lang="da-DK" sz="800" dirty="0" err="1"/>
                <a:t>Protactium</a:t>
              </a:r>
              <a:endParaRPr lang="da-DK" sz="800" dirty="0"/>
            </a:p>
          </p:txBody>
        </p:sp>
        <p:sp>
          <p:nvSpPr>
            <p:cNvPr id="2612" name="Tekstfelt 2611">
              <a:hlinkClick r:id="rId7" action="ppaction://hlinksldjump"/>
              <a:extLst>
                <a:ext uri="{FF2B5EF4-FFF2-40B4-BE49-F238E27FC236}">
                  <a16:creationId xmlns:a16="http://schemas.microsoft.com/office/drawing/2014/main" id="{9766424F-81E4-BF8D-C2A4-910D5340E04F}"/>
                </a:ext>
              </a:extLst>
            </p:cNvPr>
            <p:cNvSpPr txBox="1"/>
            <p:nvPr/>
          </p:nvSpPr>
          <p:spPr>
            <a:xfrm>
              <a:off x="5685555" y="3844047"/>
              <a:ext cx="391454" cy="246221"/>
            </a:xfrm>
            <a:prstGeom prst="rect">
              <a:avLst/>
            </a:prstGeom>
            <a:noFill/>
          </p:spPr>
          <p:txBody>
            <a:bodyPr wrap="none" rtlCol="0">
              <a:spAutoFit/>
            </a:bodyPr>
            <a:lstStyle/>
            <a:p>
              <a:r>
                <a:rPr lang="da-DK" sz="1000" dirty="0"/>
                <a:t>224</a:t>
              </a:r>
            </a:p>
          </p:txBody>
        </p:sp>
      </p:grpSp>
      <p:grpSp>
        <p:nvGrpSpPr>
          <p:cNvPr id="2622" name="Gruppe 2621">
            <a:extLst>
              <a:ext uri="{FF2B5EF4-FFF2-40B4-BE49-F238E27FC236}">
                <a16:creationId xmlns:a16="http://schemas.microsoft.com/office/drawing/2014/main" id="{37D13A4E-F835-42D0-E794-A75878EBBD12}"/>
              </a:ext>
            </a:extLst>
          </p:cNvPr>
          <p:cNvGrpSpPr/>
          <p:nvPr/>
        </p:nvGrpSpPr>
        <p:grpSpPr>
          <a:xfrm>
            <a:off x="6929684" y="4662728"/>
            <a:ext cx="667465" cy="566405"/>
            <a:chOff x="5685555" y="3711707"/>
            <a:chExt cx="667465" cy="566405"/>
          </a:xfrm>
        </p:grpSpPr>
        <p:sp>
          <p:nvSpPr>
            <p:cNvPr id="2623" name="Rektangel 2622">
              <a:hlinkClick r:id="rId7" action="ppaction://hlinksldjump"/>
              <a:extLst>
                <a:ext uri="{FF2B5EF4-FFF2-40B4-BE49-F238E27FC236}">
                  <a16:creationId xmlns:a16="http://schemas.microsoft.com/office/drawing/2014/main" id="{F249E7C2-CB32-8216-E49D-54954C2C573D}"/>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24" name="Tekstfelt 2623">
              <a:hlinkClick r:id="rId7" action="ppaction://hlinksldjump"/>
              <a:extLst>
                <a:ext uri="{FF2B5EF4-FFF2-40B4-BE49-F238E27FC236}">
                  <a16:creationId xmlns:a16="http://schemas.microsoft.com/office/drawing/2014/main" id="{1060481D-1B2D-EEEB-B9A2-6C242A3A4010}"/>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89</a:t>
              </a:r>
            </a:p>
          </p:txBody>
        </p:sp>
        <p:sp>
          <p:nvSpPr>
            <p:cNvPr id="2625" name="Tekstfelt 2624">
              <a:hlinkClick r:id="rId7" action="ppaction://hlinksldjump"/>
              <a:extLst>
                <a:ext uri="{FF2B5EF4-FFF2-40B4-BE49-F238E27FC236}">
                  <a16:creationId xmlns:a16="http://schemas.microsoft.com/office/drawing/2014/main" id="{D261E353-BA7B-3B20-FB5A-89CE0D87233C}"/>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Ac</a:t>
              </a:r>
            </a:p>
          </p:txBody>
        </p:sp>
        <p:sp>
          <p:nvSpPr>
            <p:cNvPr id="2626" name="Tekstfelt 2625">
              <a:hlinkClick r:id="rId7" action="ppaction://hlinksldjump"/>
              <a:extLst>
                <a:ext uri="{FF2B5EF4-FFF2-40B4-BE49-F238E27FC236}">
                  <a16:creationId xmlns:a16="http://schemas.microsoft.com/office/drawing/2014/main" id="{7F7842CF-6C5C-4663-F37B-D3CAF943B729}"/>
                </a:ext>
              </a:extLst>
            </p:cNvPr>
            <p:cNvSpPr txBox="1"/>
            <p:nvPr/>
          </p:nvSpPr>
          <p:spPr>
            <a:xfrm>
              <a:off x="5750329" y="3711707"/>
              <a:ext cx="583814" cy="215444"/>
            </a:xfrm>
            <a:prstGeom prst="rect">
              <a:avLst/>
            </a:prstGeom>
            <a:noFill/>
            <a:scene3d>
              <a:camera prst="orthographicFront"/>
              <a:lightRig rig="threePt" dir="t"/>
            </a:scene3d>
            <a:sp3d>
              <a:bevelT h="38100"/>
            </a:sp3d>
          </p:spPr>
          <p:txBody>
            <a:bodyPr wrap="none" rtlCol="0">
              <a:spAutoFit/>
            </a:bodyPr>
            <a:lstStyle/>
            <a:p>
              <a:r>
                <a:rPr lang="da-DK" sz="800" dirty="0"/>
                <a:t>Actinium</a:t>
              </a:r>
            </a:p>
          </p:txBody>
        </p:sp>
        <p:sp>
          <p:nvSpPr>
            <p:cNvPr id="2627" name="Tekstfelt 2626">
              <a:hlinkClick r:id="rId7" action="ppaction://hlinksldjump"/>
              <a:extLst>
                <a:ext uri="{FF2B5EF4-FFF2-40B4-BE49-F238E27FC236}">
                  <a16:creationId xmlns:a16="http://schemas.microsoft.com/office/drawing/2014/main" id="{3B24CCBF-9878-16FA-37A4-9689D8AEBB6C}"/>
                </a:ext>
              </a:extLst>
            </p:cNvPr>
            <p:cNvSpPr txBox="1"/>
            <p:nvPr/>
          </p:nvSpPr>
          <p:spPr>
            <a:xfrm>
              <a:off x="5685555" y="3844047"/>
              <a:ext cx="391454" cy="246221"/>
            </a:xfrm>
            <a:prstGeom prst="rect">
              <a:avLst/>
            </a:prstGeom>
            <a:noFill/>
          </p:spPr>
          <p:txBody>
            <a:bodyPr wrap="none" rtlCol="0">
              <a:spAutoFit/>
            </a:bodyPr>
            <a:lstStyle/>
            <a:p>
              <a:r>
                <a:rPr lang="da-DK" sz="1000" dirty="0"/>
                <a:t>222</a:t>
              </a:r>
            </a:p>
          </p:txBody>
        </p:sp>
      </p:grpSp>
      <p:grpSp>
        <p:nvGrpSpPr>
          <p:cNvPr id="2628" name="Gruppe 2627">
            <a:extLst>
              <a:ext uri="{FF2B5EF4-FFF2-40B4-BE49-F238E27FC236}">
                <a16:creationId xmlns:a16="http://schemas.microsoft.com/office/drawing/2014/main" id="{5309BB0C-45F7-2EA7-FF34-568F97244CB1}"/>
              </a:ext>
            </a:extLst>
          </p:cNvPr>
          <p:cNvGrpSpPr/>
          <p:nvPr/>
        </p:nvGrpSpPr>
        <p:grpSpPr>
          <a:xfrm>
            <a:off x="7640631" y="4663595"/>
            <a:ext cx="667465" cy="566405"/>
            <a:chOff x="5685555" y="3711707"/>
            <a:chExt cx="667465" cy="566405"/>
          </a:xfrm>
        </p:grpSpPr>
        <p:sp>
          <p:nvSpPr>
            <p:cNvPr id="2629" name="Rektangel 2628">
              <a:hlinkClick r:id="rId7" action="ppaction://hlinksldjump"/>
              <a:extLst>
                <a:ext uri="{FF2B5EF4-FFF2-40B4-BE49-F238E27FC236}">
                  <a16:creationId xmlns:a16="http://schemas.microsoft.com/office/drawing/2014/main" id="{7175E38B-6A4D-D7C0-333B-27AA8784049C}"/>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30" name="Tekstfelt 2629">
              <a:hlinkClick r:id="rId7" action="ppaction://hlinksldjump"/>
              <a:extLst>
                <a:ext uri="{FF2B5EF4-FFF2-40B4-BE49-F238E27FC236}">
                  <a16:creationId xmlns:a16="http://schemas.microsoft.com/office/drawing/2014/main" id="{43DEB529-E0AC-B9ED-3CBC-277B7FB632BA}"/>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92</a:t>
              </a:r>
            </a:p>
          </p:txBody>
        </p:sp>
        <p:sp>
          <p:nvSpPr>
            <p:cNvPr id="2631" name="Tekstfelt 2630">
              <a:hlinkClick r:id="rId7" action="ppaction://hlinksldjump"/>
              <a:extLst>
                <a:ext uri="{FF2B5EF4-FFF2-40B4-BE49-F238E27FC236}">
                  <a16:creationId xmlns:a16="http://schemas.microsoft.com/office/drawing/2014/main" id="{42E11EEC-2883-9EA1-1960-41FD7DE00926}"/>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U</a:t>
              </a:r>
            </a:p>
          </p:txBody>
        </p:sp>
        <p:sp>
          <p:nvSpPr>
            <p:cNvPr id="2632" name="Tekstfelt 2631">
              <a:hlinkClick r:id="rId7" action="ppaction://hlinksldjump"/>
              <a:extLst>
                <a:ext uri="{FF2B5EF4-FFF2-40B4-BE49-F238E27FC236}">
                  <a16:creationId xmlns:a16="http://schemas.microsoft.com/office/drawing/2014/main" id="{E7E75727-9F2D-F376-F320-36990904A039}"/>
                </a:ext>
              </a:extLst>
            </p:cNvPr>
            <p:cNvSpPr txBox="1"/>
            <p:nvPr/>
          </p:nvSpPr>
          <p:spPr>
            <a:xfrm>
              <a:off x="5813148" y="3711707"/>
              <a:ext cx="399468" cy="215444"/>
            </a:xfrm>
            <a:prstGeom prst="rect">
              <a:avLst/>
            </a:prstGeom>
            <a:noFill/>
            <a:scene3d>
              <a:camera prst="orthographicFront"/>
              <a:lightRig rig="threePt" dir="t"/>
            </a:scene3d>
            <a:sp3d>
              <a:bevelT h="38100"/>
            </a:sp3d>
          </p:spPr>
          <p:txBody>
            <a:bodyPr wrap="none" rtlCol="0">
              <a:spAutoFit/>
            </a:bodyPr>
            <a:lstStyle/>
            <a:p>
              <a:r>
                <a:rPr lang="da-DK" sz="800" dirty="0"/>
                <a:t>Uran</a:t>
              </a:r>
            </a:p>
          </p:txBody>
        </p:sp>
        <p:sp>
          <p:nvSpPr>
            <p:cNvPr id="2633" name="Tekstfelt 2632">
              <a:hlinkClick r:id="rId7" action="ppaction://hlinksldjump"/>
              <a:extLst>
                <a:ext uri="{FF2B5EF4-FFF2-40B4-BE49-F238E27FC236}">
                  <a16:creationId xmlns:a16="http://schemas.microsoft.com/office/drawing/2014/main" id="{97DD360A-EC63-9B9B-BD0C-B3CAF021F939}"/>
                </a:ext>
              </a:extLst>
            </p:cNvPr>
            <p:cNvSpPr txBox="1"/>
            <p:nvPr/>
          </p:nvSpPr>
          <p:spPr>
            <a:xfrm>
              <a:off x="5685555" y="3844047"/>
              <a:ext cx="391454" cy="246221"/>
            </a:xfrm>
            <a:prstGeom prst="rect">
              <a:avLst/>
            </a:prstGeom>
            <a:noFill/>
          </p:spPr>
          <p:txBody>
            <a:bodyPr wrap="none" rtlCol="0">
              <a:spAutoFit/>
            </a:bodyPr>
            <a:lstStyle/>
            <a:p>
              <a:r>
                <a:rPr lang="da-DK" sz="1000" dirty="0"/>
                <a:t>224</a:t>
              </a:r>
            </a:p>
          </p:txBody>
        </p:sp>
      </p:grpSp>
      <p:grpSp>
        <p:nvGrpSpPr>
          <p:cNvPr id="2634" name="Gruppe 2633">
            <a:extLst>
              <a:ext uri="{FF2B5EF4-FFF2-40B4-BE49-F238E27FC236}">
                <a16:creationId xmlns:a16="http://schemas.microsoft.com/office/drawing/2014/main" id="{E14475D2-91DB-07F6-2D28-30EDA6067095}"/>
              </a:ext>
            </a:extLst>
          </p:cNvPr>
          <p:cNvGrpSpPr/>
          <p:nvPr/>
        </p:nvGrpSpPr>
        <p:grpSpPr>
          <a:xfrm>
            <a:off x="8349161" y="4661467"/>
            <a:ext cx="667465" cy="566405"/>
            <a:chOff x="5685555" y="3711707"/>
            <a:chExt cx="667465" cy="566405"/>
          </a:xfrm>
        </p:grpSpPr>
        <p:sp>
          <p:nvSpPr>
            <p:cNvPr id="2635" name="Rektangel 2634">
              <a:hlinkClick r:id="rId7" action="ppaction://hlinksldjump"/>
              <a:extLst>
                <a:ext uri="{FF2B5EF4-FFF2-40B4-BE49-F238E27FC236}">
                  <a16:creationId xmlns:a16="http://schemas.microsoft.com/office/drawing/2014/main" id="{F7609F11-DEFC-07E8-0F13-BB2936D4CB71}"/>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36" name="Tekstfelt 2635">
              <a:hlinkClick r:id="rId7" action="ppaction://hlinksldjump"/>
              <a:extLst>
                <a:ext uri="{FF2B5EF4-FFF2-40B4-BE49-F238E27FC236}">
                  <a16:creationId xmlns:a16="http://schemas.microsoft.com/office/drawing/2014/main" id="{61C06DAD-0B45-756A-5257-339C396BB208}"/>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88</a:t>
              </a:r>
            </a:p>
          </p:txBody>
        </p:sp>
        <p:sp>
          <p:nvSpPr>
            <p:cNvPr id="2637" name="Tekstfelt 2636">
              <a:hlinkClick r:id="rId7" action="ppaction://hlinksldjump"/>
              <a:extLst>
                <a:ext uri="{FF2B5EF4-FFF2-40B4-BE49-F238E27FC236}">
                  <a16:creationId xmlns:a16="http://schemas.microsoft.com/office/drawing/2014/main" id="{A8550AFD-BC28-AA7A-A3AC-71207A40248A}"/>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Ra</a:t>
              </a:r>
            </a:p>
          </p:txBody>
        </p:sp>
        <p:sp>
          <p:nvSpPr>
            <p:cNvPr id="2638" name="Tekstfelt 2637">
              <a:hlinkClick r:id="rId7" action="ppaction://hlinksldjump"/>
              <a:extLst>
                <a:ext uri="{FF2B5EF4-FFF2-40B4-BE49-F238E27FC236}">
                  <a16:creationId xmlns:a16="http://schemas.microsoft.com/office/drawing/2014/main" id="{6D3A3B95-B226-2976-342C-0C6506991221}"/>
                </a:ext>
              </a:extLst>
            </p:cNvPr>
            <p:cNvSpPr txBox="1"/>
            <p:nvPr/>
          </p:nvSpPr>
          <p:spPr>
            <a:xfrm>
              <a:off x="5760208" y="3711707"/>
              <a:ext cx="529312" cy="215444"/>
            </a:xfrm>
            <a:prstGeom prst="rect">
              <a:avLst/>
            </a:prstGeom>
            <a:noFill/>
            <a:scene3d>
              <a:camera prst="orthographicFront"/>
              <a:lightRig rig="threePt" dir="t"/>
            </a:scene3d>
            <a:sp3d>
              <a:bevelT h="38100"/>
            </a:sp3d>
          </p:spPr>
          <p:txBody>
            <a:bodyPr wrap="none" rtlCol="0">
              <a:spAutoFit/>
            </a:bodyPr>
            <a:lstStyle/>
            <a:p>
              <a:r>
                <a:rPr lang="da-DK" sz="800" dirty="0"/>
                <a:t>Radium</a:t>
              </a:r>
            </a:p>
          </p:txBody>
        </p:sp>
        <p:sp>
          <p:nvSpPr>
            <p:cNvPr id="2639" name="Tekstfelt 2638">
              <a:hlinkClick r:id="rId7" action="ppaction://hlinksldjump"/>
              <a:extLst>
                <a:ext uri="{FF2B5EF4-FFF2-40B4-BE49-F238E27FC236}">
                  <a16:creationId xmlns:a16="http://schemas.microsoft.com/office/drawing/2014/main" id="{7ADE4789-CA1C-1DB0-F056-879EEA14DE64}"/>
                </a:ext>
              </a:extLst>
            </p:cNvPr>
            <p:cNvSpPr txBox="1"/>
            <p:nvPr/>
          </p:nvSpPr>
          <p:spPr>
            <a:xfrm>
              <a:off x="5685555" y="3844047"/>
              <a:ext cx="391454" cy="246221"/>
            </a:xfrm>
            <a:prstGeom prst="rect">
              <a:avLst/>
            </a:prstGeom>
            <a:noFill/>
          </p:spPr>
          <p:txBody>
            <a:bodyPr wrap="none" rtlCol="0">
              <a:spAutoFit/>
            </a:bodyPr>
            <a:lstStyle/>
            <a:p>
              <a:r>
                <a:rPr lang="da-DK" sz="1000" dirty="0"/>
                <a:t>216</a:t>
              </a:r>
            </a:p>
          </p:txBody>
        </p:sp>
      </p:grpSp>
      <p:grpSp>
        <p:nvGrpSpPr>
          <p:cNvPr id="2640" name="Gruppe 2639">
            <a:extLst>
              <a:ext uri="{FF2B5EF4-FFF2-40B4-BE49-F238E27FC236}">
                <a16:creationId xmlns:a16="http://schemas.microsoft.com/office/drawing/2014/main" id="{76F52B37-282E-A3B7-8A13-77A244BE7A0E}"/>
              </a:ext>
            </a:extLst>
          </p:cNvPr>
          <p:cNvGrpSpPr/>
          <p:nvPr/>
        </p:nvGrpSpPr>
        <p:grpSpPr>
          <a:xfrm>
            <a:off x="9060794" y="4662724"/>
            <a:ext cx="667465" cy="566405"/>
            <a:chOff x="5685555" y="3711707"/>
            <a:chExt cx="667465" cy="566405"/>
          </a:xfrm>
        </p:grpSpPr>
        <p:sp>
          <p:nvSpPr>
            <p:cNvPr id="2641" name="Rektangel 2640">
              <a:hlinkClick r:id="rId7" action="ppaction://hlinksldjump"/>
              <a:extLst>
                <a:ext uri="{FF2B5EF4-FFF2-40B4-BE49-F238E27FC236}">
                  <a16:creationId xmlns:a16="http://schemas.microsoft.com/office/drawing/2014/main" id="{0B14A4FB-7E3D-0E4A-1C65-151D8B4120B2}"/>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42" name="Tekstfelt 2641">
              <a:hlinkClick r:id="rId7" action="ppaction://hlinksldjump"/>
              <a:extLst>
                <a:ext uri="{FF2B5EF4-FFF2-40B4-BE49-F238E27FC236}">
                  <a16:creationId xmlns:a16="http://schemas.microsoft.com/office/drawing/2014/main" id="{6E83C31A-4395-FCDA-78EE-3AB3B1A517C9}"/>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90</a:t>
              </a:r>
            </a:p>
          </p:txBody>
        </p:sp>
        <p:sp>
          <p:nvSpPr>
            <p:cNvPr id="2643" name="Tekstfelt 2642">
              <a:hlinkClick r:id="rId7" action="ppaction://hlinksldjump"/>
              <a:extLst>
                <a:ext uri="{FF2B5EF4-FFF2-40B4-BE49-F238E27FC236}">
                  <a16:creationId xmlns:a16="http://schemas.microsoft.com/office/drawing/2014/main" id="{5AE498E9-810D-F863-EED0-72ADA34A70D6}"/>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Th</a:t>
              </a:r>
              <a:endParaRPr lang="da-DK" sz="1600" dirty="0"/>
            </a:p>
          </p:txBody>
        </p:sp>
        <p:sp>
          <p:nvSpPr>
            <p:cNvPr id="2644" name="Tekstfelt 2643">
              <a:hlinkClick r:id="rId7" action="ppaction://hlinksldjump"/>
              <a:extLst>
                <a:ext uri="{FF2B5EF4-FFF2-40B4-BE49-F238E27FC236}">
                  <a16:creationId xmlns:a16="http://schemas.microsoft.com/office/drawing/2014/main" id="{99799AAA-41B3-B851-A20D-40B21CF58EC0}"/>
                </a:ext>
              </a:extLst>
            </p:cNvPr>
            <p:cNvSpPr txBox="1"/>
            <p:nvPr/>
          </p:nvSpPr>
          <p:spPr>
            <a:xfrm>
              <a:off x="5760208" y="3711707"/>
              <a:ext cx="550151" cy="215444"/>
            </a:xfrm>
            <a:prstGeom prst="rect">
              <a:avLst/>
            </a:prstGeom>
            <a:noFill/>
            <a:scene3d>
              <a:camera prst="orthographicFront"/>
              <a:lightRig rig="threePt" dir="t"/>
            </a:scene3d>
            <a:sp3d>
              <a:bevelT h="38100"/>
            </a:sp3d>
          </p:spPr>
          <p:txBody>
            <a:bodyPr wrap="none" rtlCol="0">
              <a:spAutoFit/>
            </a:bodyPr>
            <a:lstStyle/>
            <a:p>
              <a:r>
                <a:rPr lang="da-DK" sz="800" dirty="0"/>
                <a:t>Thorium</a:t>
              </a:r>
            </a:p>
          </p:txBody>
        </p:sp>
        <p:sp>
          <p:nvSpPr>
            <p:cNvPr id="2645" name="Tekstfelt 2644">
              <a:hlinkClick r:id="rId7" action="ppaction://hlinksldjump"/>
              <a:extLst>
                <a:ext uri="{FF2B5EF4-FFF2-40B4-BE49-F238E27FC236}">
                  <a16:creationId xmlns:a16="http://schemas.microsoft.com/office/drawing/2014/main" id="{8335A818-E85E-829C-7E26-4CC76F447D70}"/>
                </a:ext>
              </a:extLst>
            </p:cNvPr>
            <p:cNvSpPr txBox="1"/>
            <p:nvPr/>
          </p:nvSpPr>
          <p:spPr>
            <a:xfrm>
              <a:off x="5685555" y="3844047"/>
              <a:ext cx="391454" cy="246221"/>
            </a:xfrm>
            <a:prstGeom prst="rect">
              <a:avLst/>
            </a:prstGeom>
            <a:noFill/>
          </p:spPr>
          <p:txBody>
            <a:bodyPr wrap="none" rtlCol="0">
              <a:spAutoFit/>
            </a:bodyPr>
            <a:lstStyle/>
            <a:p>
              <a:r>
                <a:rPr lang="da-DK" sz="1000" dirty="0"/>
                <a:t>220</a:t>
              </a:r>
            </a:p>
          </p:txBody>
        </p:sp>
      </p:grpSp>
      <p:grpSp>
        <p:nvGrpSpPr>
          <p:cNvPr id="2648" name="Gruppe 2647">
            <a:extLst>
              <a:ext uri="{FF2B5EF4-FFF2-40B4-BE49-F238E27FC236}">
                <a16:creationId xmlns:a16="http://schemas.microsoft.com/office/drawing/2014/main" id="{473AF414-F212-B6E7-461E-80C5B1B02D32}"/>
              </a:ext>
            </a:extLst>
          </p:cNvPr>
          <p:cNvGrpSpPr/>
          <p:nvPr/>
        </p:nvGrpSpPr>
        <p:grpSpPr>
          <a:xfrm>
            <a:off x="6223093" y="5339092"/>
            <a:ext cx="667465" cy="566405"/>
            <a:chOff x="5685555" y="3711707"/>
            <a:chExt cx="667465" cy="566405"/>
          </a:xfrm>
        </p:grpSpPr>
        <p:sp>
          <p:nvSpPr>
            <p:cNvPr id="2673" name="Rektangel 2672">
              <a:hlinkClick r:id="rId7" action="ppaction://hlinksldjump"/>
              <a:extLst>
                <a:ext uri="{FF2B5EF4-FFF2-40B4-BE49-F238E27FC236}">
                  <a16:creationId xmlns:a16="http://schemas.microsoft.com/office/drawing/2014/main" id="{A25F095E-AFD4-21D6-865B-4F6B6CE90BCA}"/>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74" name="Tekstfelt 2673">
              <a:hlinkClick r:id="rId7" action="ppaction://hlinksldjump"/>
              <a:extLst>
                <a:ext uri="{FF2B5EF4-FFF2-40B4-BE49-F238E27FC236}">
                  <a16:creationId xmlns:a16="http://schemas.microsoft.com/office/drawing/2014/main" id="{E879145F-4AEE-CA6E-9E47-A72C831639F4}"/>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90</a:t>
              </a:r>
            </a:p>
          </p:txBody>
        </p:sp>
        <p:sp>
          <p:nvSpPr>
            <p:cNvPr id="2675" name="Tekstfelt 2674">
              <a:hlinkClick r:id="rId7" action="ppaction://hlinksldjump"/>
              <a:extLst>
                <a:ext uri="{FF2B5EF4-FFF2-40B4-BE49-F238E27FC236}">
                  <a16:creationId xmlns:a16="http://schemas.microsoft.com/office/drawing/2014/main" id="{199AE4D6-CD66-EEB0-6983-CFDBE3926014}"/>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Th</a:t>
              </a:r>
              <a:endParaRPr lang="da-DK" sz="1600" dirty="0"/>
            </a:p>
          </p:txBody>
        </p:sp>
        <p:sp>
          <p:nvSpPr>
            <p:cNvPr id="2676" name="Tekstfelt 2675">
              <a:hlinkClick r:id="rId7" action="ppaction://hlinksldjump"/>
              <a:extLst>
                <a:ext uri="{FF2B5EF4-FFF2-40B4-BE49-F238E27FC236}">
                  <a16:creationId xmlns:a16="http://schemas.microsoft.com/office/drawing/2014/main" id="{D9394A65-FBC9-1DEE-CECC-B33F891C23B1}"/>
                </a:ext>
              </a:extLst>
            </p:cNvPr>
            <p:cNvSpPr txBox="1"/>
            <p:nvPr/>
          </p:nvSpPr>
          <p:spPr>
            <a:xfrm>
              <a:off x="5760208" y="3711707"/>
              <a:ext cx="550151" cy="215444"/>
            </a:xfrm>
            <a:prstGeom prst="rect">
              <a:avLst/>
            </a:prstGeom>
            <a:noFill/>
            <a:scene3d>
              <a:camera prst="orthographicFront"/>
              <a:lightRig rig="threePt" dir="t"/>
            </a:scene3d>
            <a:sp3d>
              <a:bevelT h="38100"/>
            </a:sp3d>
          </p:spPr>
          <p:txBody>
            <a:bodyPr wrap="none" rtlCol="0">
              <a:spAutoFit/>
            </a:bodyPr>
            <a:lstStyle/>
            <a:p>
              <a:r>
                <a:rPr lang="da-DK" sz="800" dirty="0"/>
                <a:t>Thorium</a:t>
              </a:r>
            </a:p>
          </p:txBody>
        </p:sp>
        <p:sp>
          <p:nvSpPr>
            <p:cNvPr id="2677" name="Tekstfelt 2676">
              <a:hlinkClick r:id="rId7" action="ppaction://hlinksldjump"/>
              <a:extLst>
                <a:ext uri="{FF2B5EF4-FFF2-40B4-BE49-F238E27FC236}">
                  <a16:creationId xmlns:a16="http://schemas.microsoft.com/office/drawing/2014/main" id="{4C70A13B-CA95-261A-37CB-D152B07EE0AE}"/>
                </a:ext>
              </a:extLst>
            </p:cNvPr>
            <p:cNvSpPr txBox="1"/>
            <p:nvPr/>
          </p:nvSpPr>
          <p:spPr>
            <a:xfrm>
              <a:off x="5685555" y="3844047"/>
              <a:ext cx="391454" cy="246221"/>
            </a:xfrm>
            <a:prstGeom prst="rect">
              <a:avLst/>
            </a:prstGeom>
            <a:noFill/>
          </p:spPr>
          <p:txBody>
            <a:bodyPr wrap="none" rtlCol="0">
              <a:spAutoFit/>
            </a:bodyPr>
            <a:lstStyle/>
            <a:p>
              <a:r>
                <a:rPr lang="da-DK" sz="1000" dirty="0"/>
                <a:t>222</a:t>
              </a:r>
            </a:p>
          </p:txBody>
        </p:sp>
      </p:grpSp>
      <p:grpSp>
        <p:nvGrpSpPr>
          <p:cNvPr id="2649" name="Gruppe 2648">
            <a:extLst>
              <a:ext uri="{FF2B5EF4-FFF2-40B4-BE49-F238E27FC236}">
                <a16:creationId xmlns:a16="http://schemas.microsoft.com/office/drawing/2014/main" id="{610B39FB-EA3C-752C-B2A1-38E9A20CA0F4}"/>
              </a:ext>
            </a:extLst>
          </p:cNvPr>
          <p:cNvGrpSpPr/>
          <p:nvPr/>
        </p:nvGrpSpPr>
        <p:grpSpPr>
          <a:xfrm>
            <a:off x="6927162" y="5340345"/>
            <a:ext cx="667465" cy="566405"/>
            <a:chOff x="5685555" y="3711707"/>
            <a:chExt cx="667465" cy="566405"/>
          </a:xfrm>
        </p:grpSpPr>
        <p:sp>
          <p:nvSpPr>
            <p:cNvPr id="2668" name="Rektangel 2667">
              <a:hlinkClick r:id="rId7" action="ppaction://hlinksldjump"/>
              <a:extLst>
                <a:ext uri="{FF2B5EF4-FFF2-40B4-BE49-F238E27FC236}">
                  <a16:creationId xmlns:a16="http://schemas.microsoft.com/office/drawing/2014/main" id="{BEC0B1EF-42EE-9BCB-E78C-DE5607E3BB82}"/>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69" name="Tekstfelt 2668">
              <a:hlinkClick r:id="rId7" action="ppaction://hlinksldjump"/>
              <a:extLst>
                <a:ext uri="{FF2B5EF4-FFF2-40B4-BE49-F238E27FC236}">
                  <a16:creationId xmlns:a16="http://schemas.microsoft.com/office/drawing/2014/main" id="{19354D49-0A5B-84F5-27AD-B397981D89B3}"/>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88</a:t>
              </a:r>
            </a:p>
          </p:txBody>
        </p:sp>
        <p:sp>
          <p:nvSpPr>
            <p:cNvPr id="2670" name="Tekstfelt 2669">
              <a:hlinkClick r:id="rId7" action="ppaction://hlinksldjump"/>
              <a:extLst>
                <a:ext uri="{FF2B5EF4-FFF2-40B4-BE49-F238E27FC236}">
                  <a16:creationId xmlns:a16="http://schemas.microsoft.com/office/drawing/2014/main" id="{E0DD367D-EAA4-D1A3-BA14-24FFEF824CE1}"/>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Ra</a:t>
              </a:r>
            </a:p>
          </p:txBody>
        </p:sp>
        <p:sp>
          <p:nvSpPr>
            <p:cNvPr id="2671" name="Tekstfelt 2670">
              <a:hlinkClick r:id="rId7" action="ppaction://hlinksldjump"/>
              <a:extLst>
                <a:ext uri="{FF2B5EF4-FFF2-40B4-BE49-F238E27FC236}">
                  <a16:creationId xmlns:a16="http://schemas.microsoft.com/office/drawing/2014/main" id="{57021469-951C-2BA7-E009-6090CEE0E656}"/>
                </a:ext>
              </a:extLst>
            </p:cNvPr>
            <p:cNvSpPr txBox="1"/>
            <p:nvPr/>
          </p:nvSpPr>
          <p:spPr>
            <a:xfrm>
              <a:off x="5760208" y="3711707"/>
              <a:ext cx="529312" cy="215444"/>
            </a:xfrm>
            <a:prstGeom prst="rect">
              <a:avLst/>
            </a:prstGeom>
            <a:noFill/>
            <a:scene3d>
              <a:camera prst="orthographicFront"/>
              <a:lightRig rig="threePt" dir="t"/>
            </a:scene3d>
            <a:sp3d>
              <a:bevelT h="38100"/>
            </a:sp3d>
          </p:spPr>
          <p:txBody>
            <a:bodyPr wrap="none" rtlCol="0">
              <a:spAutoFit/>
            </a:bodyPr>
            <a:lstStyle/>
            <a:p>
              <a:r>
                <a:rPr lang="da-DK" sz="800" dirty="0"/>
                <a:t>Radium</a:t>
              </a:r>
            </a:p>
          </p:txBody>
        </p:sp>
        <p:sp>
          <p:nvSpPr>
            <p:cNvPr id="2672" name="Tekstfelt 2671">
              <a:hlinkClick r:id="rId7" action="ppaction://hlinksldjump"/>
              <a:extLst>
                <a:ext uri="{FF2B5EF4-FFF2-40B4-BE49-F238E27FC236}">
                  <a16:creationId xmlns:a16="http://schemas.microsoft.com/office/drawing/2014/main" id="{788CDDAB-4FCD-CCFD-44AB-FD48EF81F835}"/>
                </a:ext>
              </a:extLst>
            </p:cNvPr>
            <p:cNvSpPr txBox="1"/>
            <p:nvPr/>
          </p:nvSpPr>
          <p:spPr>
            <a:xfrm>
              <a:off x="5685555" y="3844047"/>
              <a:ext cx="391454" cy="246221"/>
            </a:xfrm>
            <a:prstGeom prst="rect">
              <a:avLst/>
            </a:prstGeom>
            <a:noFill/>
          </p:spPr>
          <p:txBody>
            <a:bodyPr wrap="none" rtlCol="0">
              <a:spAutoFit/>
            </a:bodyPr>
            <a:lstStyle/>
            <a:p>
              <a:r>
                <a:rPr lang="da-DK" sz="1000" dirty="0"/>
                <a:t>224</a:t>
              </a:r>
            </a:p>
          </p:txBody>
        </p:sp>
      </p:grpSp>
      <p:grpSp>
        <p:nvGrpSpPr>
          <p:cNvPr id="2650" name="Gruppe 2649">
            <a:extLst>
              <a:ext uri="{FF2B5EF4-FFF2-40B4-BE49-F238E27FC236}">
                <a16:creationId xmlns:a16="http://schemas.microsoft.com/office/drawing/2014/main" id="{FF6BB11C-6F9F-7600-2E11-E3FA2375ACC2}"/>
              </a:ext>
            </a:extLst>
          </p:cNvPr>
          <p:cNvGrpSpPr/>
          <p:nvPr/>
        </p:nvGrpSpPr>
        <p:grpSpPr>
          <a:xfrm>
            <a:off x="7638109" y="5341212"/>
            <a:ext cx="667465" cy="566405"/>
            <a:chOff x="5685555" y="3711707"/>
            <a:chExt cx="667465" cy="566405"/>
          </a:xfrm>
        </p:grpSpPr>
        <p:sp>
          <p:nvSpPr>
            <p:cNvPr id="2663" name="Rektangel 2662">
              <a:hlinkClick r:id="rId8" action="ppaction://hlinksldjump"/>
              <a:extLst>
                <a:ext uri="{FF2B5EF4-FFF2-40B4-BE49-F238E27FC236}">
                  <a16:creationId xmlns:a16="http://schemas.microsoft.com/office/drawing/2014/main" id="{D048B8C7-B640-6563-1C10-DC26C62EE2FF}"/>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64" name="Tekstfelt 2663">
              <a:hlinkClick r:id="rId8" action="ppaction://hlinksldjump"/>
              <a:extLst>
                <a:ext uri="{FF2B5EF4-FFF2-40B4-BE49-F238E27FC236}">
                  <a16:creationId xmlns:a16="http://schemas.microsoft.com/office/drawing/2014/main" id="{4FDD3C74-73AB-7F9C-6723-0149095E09E3}"/>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89</a:t>
              </a:r>
            </a:p>
          </p:txBody>
        </p:sp>
        <p:sp>
          <p:nvSpPr>
            <p:cNvPr id="2665" name="Tekstfelt 2664">
              <a:hlinkClick r:id="rId8" action="ppaction://hlinksldjump"/>
              <a:extLst>
                <a:ext uri="{FF2B5EF4-FFF2-40B4-BE49-F238E27FC236}">
                  <a16:creationId xmlns:a16="http://schemas.microsoft.com/office/drawing/2014/main" id="{684D8074-6AFA-6BF7-6748-A40BF683089A}"/>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Ac</a:t>
              </a:r>
            </a:p>
          </p:txBody>
        </p:sp>
        <p:sp>
          <p:nvSpPr>
            <p:cNvPr id="2666" name="Tekstfelt 2665">
              <a:hlinkClick r:id="rId8" action="ppaction://hlinksldjump"/>
              <a:extLst>
                <a:ext uri="{FF2B5EF4-FFF2-40B4-BE49-F238E27FC236}">
                  <a16:creationId xmlns:a16="http://schemas.microsoft.com/office/drawing/2014/main" id="{3DB9C9BD-0627-733F-A5D8-C61FFCF6C307}"/>
                </a:ext>
              </a:extLst>
            </p:cNvPr>
            <p:cNvSpPr txBox="1"/>
            <p:nvPr/>
          </p:nvSpPr>
          <p:spPr>
            <a:xfrm>
              <a:off x="5750328" y="3711707"/>
              <a:ext cx="583814" cy="215444"/>
            </a:xfrm>
            <a:prstGeom prst="rect">
              <a:avLst/>
            </a:prstGeom>
            <a:noFill/>
            <a:scene3d>
              <a:camera prst="orthographicFront"/>
              <a:lightRig rig="threePt" dir="t"/>
            </a:scene3d>
            <a:sp3d>
              <a:bevelT h="38100"/>
            </a:sp3d>
          </p:spPr>
          <p:txBody>
            <a:bodyPr wrap="none" rtlCol="0">
              <a:spAutoFit/>
            </a:bodyPr>
            <a:lstStyle/>
            <a:p>
              <a:r>
                <a:rPr lang="da-DK" sz="800" dirty="0"/>
                <a:t>Actinium</a:t>
              </a:r>
            </a:p>
          </p:txBody>
        </p:sp>
        <p:sp>
          <p:nvSpPr>
            <p:cNvPr id="2667" name="Tekstfelt 2666">
              <a:hlinkClick r:id="rId8" action="ppaction://hlinksldjump"/>
              <a:extLst>
                <a:ext uri="{FF2B5EF4-FFF2-40B4-BE49-F238E27FC236}">
                  <a16:creationId xmlns:a16="http://schemas.microsoft.com/office/drawing/2014/main" id="{3F612536-8812-49C4-95B9-4FF23E6CC757}"/>
                </a:ext>
              </a:extLst>
            </p:cNvPr>
            <p:cNvSpPr txBox="1"/>
            <p:nvPr/>
          </p:nvSpPr>
          <p:spPr>
            <a:xfrm>
              <a:off x="5685555" y="3844047"/>
              <a:ext cx="391454" cy="246221"/>
            </a:xfrm>
            <a:prstGeom prst="rect">
              <a:avLst/>
            </a:prstGeom>
            <a:noFill/>
          </p:spPr>
          <p:txBody>
            <a:bodyPr wrap="none" rtlCol="0">
              <a:spAutoFit/>
            </a:bodyPr>
            <a:lstStyle/>
            <a:p>
              <a:r>
                <a:rPr lang="da-DK" sz="1000" dirty="0"/>
                <a:t>218</a:t>
              </a:r>
            </a:p>
          </p:txBody>
        </p:sp>
      </p:grpSp>
      <p:grpSp>
        <p:nvGrpSpPr>
          <p:cNvPr id="2651" name="Gruppe 2650">
            <a:extLst>
              <a:ext uri="{FF2B5EF4-FFF2-40B4-BE49-F238E27FC236}">
                <a16:creationId xmlns:a16="http://schemas.microsoft.com/office/drawing/2014/main" id="{A8C6697F-88FD-C56B-C380-7AE63190AE0C}"/>
              </a:ext>
            </a:extLst>
          </p:cNvPr>
          <p:cNvGrpSpPr/>
          <p:nvPr/>
        </p:nvGrpSpPr>
        <p:grpSpPr>
          <a:xfrm>
            <a:off x="8346639" y="5339084"/>
            <a:ext cx="682456" cy="566405"/>
            <a:chOff x="5685555" y="3711707"/>
            <a:chExt cx="682456" cy="566405"/>
          </a:xfrm>
        </p:grpSpPr>
        <p:sp>
          <p:nvSpPr>
            <p:cNvPr id="2658" name="Rektangel 2657">
              <a:hlinkClick r:id="rId7" action="ppaction://hlinksldjump"/>
              <a:extLst>
                <a:ext uri="{FF2B5EF4-FFF2-40B4-BE49-F238E27FC236}">
                  <a16:creationId xmlns:a16="http://schemas.microsoft.com/office/drawing/2014/main" id="{EBEC3C2B-455B-375A-C46C-9ADAC909773D}"/>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59" name="Tekstfelt 2658">
              <a:hlinkClick r:id="rId7" action="ppaction://hlinksldjump"/>
              <a:extLst>
                <a:ext uri="{FF2B5EF4-FFF2-40B4-BE49-F238E27FC236}">
                  <a16:creationId xmlns:a16="http://schemas.microsoft.com/office/drawing/2014/main" id="{920BCA90-97FB-73BD-3FB8-2408EB5FC765}"/>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91</a:t>
              </a:r>
            </a:p>
          </p:txBody>
        </p:sp>
        <p:sp>
          <p:nvSpPr>
            <p:cNvPr id="2660" name="Tekstfelt 2659">
              <a:hlinkClick r:id="rId7" action="ppaction://hlinksldjump"/>
              <a:extLst>
                <a:ext uri="{FF2B5EF4-FFF2-40B4-BE49-F238E27FC236}">
                  <a16:creationId xmlns:a16="http://schemas.microsoft.com/office/drawing/2014/main" id="{547538BC-F31F-6806-41DE-62ED5D939FE8}"/>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Pa</a:t>
              </a:r>
            </a:p>
          </p:txBody>
        </p:sp>
        <p:sp>
          <p:nvSpPr>
            <p:cNvPr id="2661" name="Tekstfelt 2660">
              <a:hlinkClick r:id="rId7" action="ppaction://hlinksldjump"/>
              <a:extLst>
                <a:ext uri="{FF2B5EF4-FFF2-40B4-BE49-F238E27FC236}">
                  <a16:creationId xmlns:a16="http://schemas.microsoft.com/office/drawing/2014/main" id="{60F5A411-1A21-3AF2-D2C6-328DDB9BAE28}"/>
                </a:ext>
              </a:extLst>
            </p:cNvPr>
            <p:cNvSpPr txBox="1"/>
            <p:nvPr/>
          </p:nvSpPr>
          <p:spPr>
            <a:xfrm>
              <a:off x="5688017" y="3711707"/>
              <a:ext cx="679994" cy="215444"/>
            </a:xfrm>
            <a:prstGeom prst="rect">
              <a:avLst/>
            </a:prstGeom>
            <a:noFill/>
            <a:scene3d>
              <a:camera prst="orthographicFront"/>
              <a:lightRig rig="threePt" dir="t"/>
            </a:scene3d>
            <a:sp3d>
              <a:bevelT h="38100"/>
            </a:sp3d>
          </p:spPr>
          <p:txBody>
            <a:bodyPr wrap="none" rtlCol="0">
              <a:spAutoFit/>
            </a:bodyPr>
            <a:lstStyle/>
            <a:p>
              <a:r>
                <a:rPr lang="da-DK" sz="800" dirty="0" err="1"/>
                <a:t>Protactium</a:t>
              </a:r>
              <a:endParaRPr lang="da-DK" sz="800" dirty="0"/>
            </a:p>
          </p:txBody>
        </p:sp>
        <p:sp>
          <p:nvSpPr>
            <p:cNvPr id="2662" name="Tekstfelt 2661">
              <a:hlinkClick r:id="rId7" action="ppaction://hlinksldjump"/>
              <a:extLst>
                <a:ext uri="{FF2B5EF4-FFF2-40B4-BE49-F238E27FC236}">
                  <a16:creationId xmlns:a16="http://schemas.microsoft.com/office/drawing/2014/main" id="{ECFC98D3-911C-671F-0030-61067E1FA29F}"/>
                </a:ext>
              </a:extLst>
            </p:cNvPr>
            <p:cNvSpPr txBox="1"/>
            <p:nvPr/>
          </p:nvSpPr>
          <p:spPr>
            <a:xfrm>
              <a:off x="5685555" y="3844047"/>
              <a:ext cx="391454" cy="246221"/>
            </a:xfrm>
            <a:prstGeom prst="rect">
              <a:avLst/>
            </a:prstGeom>
            <a:noFill/>
          </p:spPr>
          <p:txBody>
            <a:bodyPr wrap="none" rtlCol="0">
              <a:spAutoFit/>
            </a:bodyPr>
            <a:lstStyle/>
            <a:p>
              <a:r>
                <a:rPr lang="da-DK" sz="1000" dirty="0"/>
                <a:t>222</a:t>
              </a:r>
            </a:p>
          </p:txBody>
        </p:sp>
      </p:grpSp>
      <p:grpSp>
        <p:nvGrpSpPr>
          <p:cNvPr id="2652" name="Gruppe 2651">
            <a:extLst>
              <a:ext uri="{FF2B5EF4-FFF2-40B4-BE49-F238E27FC236}">
                <a16:creationId xmlns:a16="http://schemas.microsoft.com/office/drawing/2014/main" id="{D1D43629-016E-8E11-D20C-5BACD0B8AC25}"/>
              </a:ext>
            </a:extLst>
          </p:cNvPr>
          <p:cNvGrpSpPr/>
          <p:nvPr/>
        </p:nvGrpSpPr>
        <p:grpSpPr>
          <a:xfrm>
            <a:off x="9058272" y="5340341"/>
            <a:ext cx="667465" cy="566405"/>
            <a:chOff x="5685555" y="3711707"/>
            <a:chExt cx="667465" cy="566405"/>
          </a:xfrm>
        </p:grpSpPr>
        <p:sp>
          <p:nvSpPr>
            <p:cNvPr id="2653" name="Rektangel 2652">
              <a:hlinkClick r:id="rId7" action="ppaction://hlinksldjump"/>
              <a:extLst>
                <a:ext uri="{FF2B5EF4-FFF2-40B4-BE49-F238E27FC236}">
                  <a16:creationId xmlns:a16="http://schemas.microsoft.com/office/drawing/2014/main" id="{68206129-5660-5890-2DC5-88890BC67710}"/>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54" name="Tekstfelt 2653">
              <a:hlinkClick r:id="rId7" action="ppaction://hlinksldjump"/>
              <a:extLst>
                <a:ext uri="{FF2B5EF4-FFF2-40B4-BE49-F238E27FC236}">
                  <a16:creationId xmlns:a16="http://schemas.microsoft.com/office/drawing/2014/main" id="{54F91E4C-57EA-3271-3EB6-FA8E6FBF188C}"/>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92</a:t>
              </a:r>
            </a:p>
          </p:txBody>
        </p:sp>
        <p:sp>
          <p:nvSpPr>
            <p:cNvPr id="2655" name="Tekstfelt 2654">
              <a:hlinkClick r:id="rId7" action="ppaction://hlinksldjump"/>
              <a:extLst>
                <a:ext uri="{FF2B5EF4-FFF2-40B4-BE49-F238E27FC236}">
                  <a16:creationId xmlns:a16="http://schemas.microsoft.com/office/drawing/2014/main" id="{236666B2-13C8-9D24-C3A3-42DCA40BA9B2}"/>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U</a:t>
              </a:r>
            </a:p>
          </p:txBody>
        </p:sp>
        <p:sp>
          <p:nvSpPr>
            <p:cNvPr id="2656" name="Tekstfelt 2655">
              <a:hlinkClick r:id="rId7" action="ppaction://hlinksldjump"/>
              <a:extLst>
                <a:ext uri="{FF2B5EF4-FFF2-40B4-BE49-F238E27FC236}">
                  <a16:creationId xmlns:a16="http://schemas.microsoft.com/office/drawing/2014/main" id="{9CACBB04-D902-B835-32C1-A63E8E810D79}"/>
                </a:ext>
              </a:extLst>
            </p:cNvPr>
            <p:cNvSpPr txBox="1"/>
            <p:nvPr/>
          </p:nvSpPr>
          <p:spPr>
            <a:xfrm>
              <a:off x="5837211" y="3711707"/>
              <a:ext cx="399468" cy="215444"/>
            </a:xfrm>
            <a:prstGeom prst="rect">
              <a:avLst/>
            </a:prstGeom>
            <a:noFill/>
            <a:scene3d>
              <a:camera prst="orthographicFront"/>
              <a:lightRig rig="threePt" dir="t"/>
            </a:scene3d>
            <a:sp3d>
              <a:bevelT h="38100"/>
            </a:sp3d>
          </p:spPr>
          <p:txBody>
            <a:bodyPr wrap="none" rtlCol="0">
              <a:spAutoFit/>
            </a:bodyPr>
            <a:lstStyle/>
            <a:p>
              <a:r>
                <a:rPr lang="da-DK" sz="800" dirty="0"/>
                <a:t>Uran</a:t>
              </a:r>
            </a:p>
          </p:txBody>
        </p:sp>
        <p:sp>
          <p:nvSpPr>
            <p:cNvPr id="2657" name="Tekstfelt 2656">
              <a:hlinkClick r:id="rId7" action="ppaction://hlinksldjump"/>
              <a:extLst>
                <a:ext uri="{FF2B5EF4-FFF2-40B4-BE49-F238E27FC236}">
                  <a16:creationId xmlns:a16="http://schemas.microsoft.com/office/drawing/2014/main" id="{7F3BFD6A-8350-C366-28E9-72C990A096DC}"/>
                </a:ext>
              </a:extLst>
            </p:cNvPr>
            <p:cNvSpPr txBox="1"/>
            <p:nvPr/>
          </p:nvSpPr>
          <p:spPr>
            <a:xfrm>
              <a:off x="5685555" y="3844047"/>
              <a:ext cx="391454" cy="246221"/>
            </a:xfrm>
            <a:prstGeom prst="rect">
              <a:avLst/>
            </a:prstGeom>
            <a:noFill/>
          </p:spPr>
          <p:txBody>
            <a:bodyPr wrap="none" rtlCol="0">
              <a:spAutoFit/>
            </a:bodyPr>
            <a:lstStyle/>
            <a:p>
              <a:r>
                <a:rPr lang="da-DK" sz="1000" dirty="0"/>
                <a:t>222</a:t>
              </a:r>
            </a:p>
          </p:txBody>
        </p:sp>
      </p:grpSp>
      <p:sp>
        <p:nvSpPr>
          <p:cNvPr id="5" name="Tekstfelt 4">
            <a:extLst>
              <a:ext uri="{FF2B5EF4-FFF2-40B4-BE49-F238E27FC236}">
                <a16:creationId xmlns:a16="http://schemas.microsoft.com/office/drawing/2014/main" id="{0EE2E9F5-F643-AF97-033D-90F65B42DBD0}"/>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cxnSp>
        <p:nvCxnSpPr>
          <p:cNvPr id="7" name="Lige pilforbindelse 6">
            <a:extLst>
              <a:ext uri="{FF2B5EF4-FFF2-40B4-BE49-F238E27FC236}">
                <a16:creationId xmlns:a16="http://schemas.microsoft.com/office/drawing/2014/main" id="{72549F42-84AF-3A37-DB91-999EC013290F}"/>
              </a:ext>
            </a:extLst>
          </p:cNvPr>
          <p:cNvCxnSpPr>
            <a:cxnSpLocks/>
          </p:cNvCxnSpPr>
          <p:nvPr/>
        </p:nvCxnSpPr>
        <p:spPr>
          <a:xfrm flipH="1">
            <a:off x="3750073" y="1782366"/>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29620622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A6FD14E-7A20-5815-21DF-15BA06A80036}"/>
            </a:ext>
          </a:extLst>
        </p:cNvPr>
        <p:cNvGrpSpPr/>
        <p:nvPr/>
      </p:nvGrpSpPr>
      <p:grpSpPr>
        <a:xfrm>
          <a:off x="0" y="0"/>
          <a:ext cx="0" cy="0"/>
          <a:chOff x="0" y="0"/>
          <a:chExt cx="0" cy="0"/>
        </a:xfrm>
      </p:grpSpPr>
      <p:pic>
        <p:nvPicPr>
          <p:cNvPr id="2613" name="Picture 2" descr="Ai Genereret, Forladt, Bygning, Gammel">
            <a:extLst>
              <a:ext uri="{FF2B5EF4-FFF2-40B4-BE49-F238E27FC236}">
                <a16:creationId xmlns:a16="http://schemas.microsoft.com/office/drawing/2014/main" id="{E592C9E2-6108-A368-93D2-4FE79924FAA3}"/>
              </a:ext>
            </a:extLst>
          </p:cNvPr>
          <p:cNvPicPr>
            <a:picLocks noChangeAspect="1" noChangeArrowheads="1"/>
          </p:cNvPicPr>
          <p:nvPr/>
        </p:nvPicPr>
        <p:blipFill>
          <a:blip r:embed="rId2">
            <a:extLst>
              <a:ext uri="{BEBA8EAE-BF5A-486C-A8C5-ECC9F3942E4B}">
                <a14:imgProps xmlns:a14="http://schemas.microsoft.com/office/drawing/2010/main">
                  <a14:imgLayer r:embed="rId3">
                    <a14:imgEffect>
                      <a14:brightnessContrast bright="-40000" contrast="-40000"/>
                    </a14:imgEffect>
                  </a14:imgLayer>
                </a14:imgProps>
              </a:ext>
              <a:ext uri="{28A0092B-C50C-407E-A947-70E740481C1C}">
                <a14:useLocalDpi xmlns:a14="http://schemas.microsoft.com/office/drawing/2010/main" val="0"/>
              </a:ext>
            </a:extLst>
          </a:blip>
          <a:srcRect l="5024" r="14072" b="-1"/>
          <a:stretch/>
        </p:blipFill>
        <p:spPr bwMode="auto">
          <a:xfrm>
            <a:off x="0" y="-6669"/>
            <a:ext cx="9905980" cy="6856718"/>
          </a:xfrm>
          <a:prstGeom prst="rect">
            <a:avLst/>
          </a:prstGeom>
          <a:noFill/>
          <a:extLst>
            <a:ext uri="{909E8E84-426E-40DD-AFC4-6F175D3DCCD1}">
              <a14:hiddenFill xmlns:a14="http://schemas.microsoft.com/office/drawing/2010/main">
                <a:solidFill>
                  <a:srgbClr val="FFFFFF"/>
                </a:solidFill>
              </a14:hiddenFill>
            </a:ext>
          </a:extLst>
        </p:spPr>
      </p:pic>
      <p:grpSp>
        <p:nvGrpSpPr>
          <p:cNvPr id="1638" name="Gruppe 1637">
            <a:extLst>
              <a:ext uri="{FF2B5EF4-FFF2-40B4-BE49-F238E27FC236}">
                <a16:creationId xmlns:a16="http://schemas.microsoft.com/office/drawing/2014/main" id="{80E91190-5A6E-852E-1675-A7FDFFBBF60F}"/>
              </a:ext>
            </a:extLst>
          </p:cNvPr>
          <p:cNvGrpSpPr/>
          <p:nvPr/>
        </p:nvGrpSpPr>
        <p:grpSpPr>
          <a:xfrm>
            <a:off x="338113" y="1387706"/>
            <a:ext cx="5842309" cy="5233756"/>
            <a:chOff x="766885" y="981717"/>
            <a:chExt cx="5842309" cy="5233756"/>
          </a:xfrm>
        </p:grpSpPr>
        <p:grpSp>
          <p:nvGrpSpPr>
            <p:cNvPr id="1639" name="Gruppe 1638">
              <a:extLst>
                <a:ext uri="{FF2B5EF4-FFF2-40B4-BE49-F238E27FC236}">
                  <a16:creationId xmlns:a16="http://schemas.microsoft.com/office/drawing/2014/main" id="{C3B215D9-3DFA-56C5-D3E8-F91159486870}"/>
                </a:ext>
              </a:extLst>
            </p:cNvPr>
            <p:cNvGrpSpPr/>
            <p:nvPr/>
          </p:nvGrpSpPr>
          <p:grpSpPr>
            <a:xfrm>
              <a:off x="778422" y="981717"/>
              <a:ext cx="5830772" cy="5233756"/>
              <a:chOff x="-136438" y="1029165"/>
              <a:chExt cx="5830772" cy="5233756"/>
            </a:xfrm>
          </p:grpSpPr>
          <p:grpSp>
            <p:nvGrpSpPr>
              <p:cNvPr id="1806" name="Gruppe 1805">
                <a:extLst>
                  <a:ext uri="{FF2B5EF4-FFF2-40B4-BE49-F238E27FC236}">
                    <a16:creationId xmlns:a16="http://schemas.microsoft.com/office/drawing/2014/main" id="{83421466-220D-D06D-2D18-54A36393A397}"/>
                  </a:ext>
                </a:extLst>
              </p:cNvPr>
              <p:cNvGrpSpPr/>
              <p:nvPr/>
            </p:nvGrpSpPr>
            <p:grpSpPr>
              <a:xfrm>
                <a:off x="4253398" y="1061132"/>
                <a:ext cx="442069" cy="4756379"/>
                <a:chOff x="3817279" y="1064461"/>
                <a:chExt cx="442069" cy="4756379"/>
              </a:xfrm>
            </p:grpSpPr>
            <p:sp>
              <p:nvSpPr>
                <p:cNvPr id="2476" name="Rektangel 2475">
                  <a:extLst>
                    <a:ext uri="{FF2B5EF4-FFF2-40B4-BE49-F238E27FC236}">
                      <a16:creationId xmlns:a16="http://schemas.microsoft.com/office/drawing/2014/main" id="{1CA36286-F3CA-03F5-36EE-3ECA9E1141CE}"/>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7" name="Rektangel 2476">
                  <a:extLst>
                    <a:ext uri="{FF2B5EF4-FFF2-40B4-BE49-F238E27FC236}">
                      <a16:creationId xmlns:a16="http://schemas.microsoft.com/office/drawing/2014/main" id="{D171CC64-1615-9797-497A-57D5AC50FCAC}"/>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8" name="Rektangel 2477">
                  <a:extLst>
                    <a:ext uri="{FF2B5EF4-FFF2-40B4-BE49-F238E27FC236}">
                      <a16:creationId xmlns:a16="http://schemas.microsoft.com/office/drawing/2014/main" id="{419253EF-1B7D-A5FB-F05A-01DADFAEDEEC}"/>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9" name="Rektangel 2478">
                  <a:extLst>
                    <a:ext uri="{FF2B5EF4-FFF2-40B4-BE49-F238E27FC236}">
                      <a16:creationId xmlns:a16="http://schemas.microsoft.com/office/drawing/2014/main" id="{AE008AE8-12DA-F3D2-E5A5-33211408318F}"/>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0" name="Rektangel 2479">
                  <a:extLst>
                    <a:ext uri="{FF2B5EF4-FFF2-40B4-BE49-F238E27FC236}">
                      <a16:creationId xmlns:a16="http://schemas.microsoft.com/office/drawing/2014/main" id="{F4473456-F51C-E2C5-4269-2303E59375B8}"/>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1" name="Rektangel 2480">
                  <a:extLst>
                    <a:ext uri="{FF2B5EF4-FFF2-40B4-BE49-F238E27FC236}">
                      <a16:creationId xmlns:a16="http://schemas.microsoft.com/office/drawing/2014/main" id="{3B34D61C-F89B-19F5-F061-7FC0C2EB702C}"/>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2" name="Rektangel 2481">
                  <a:extLst>
                    <a:ext uri="{FF2B5EF4-FFF2-40B4-BE49-F238E27FC236}">
                      <a16:creationId xmlns:a16="http://schemas.microsoft.com/office/drawing/2014/main" id="{F4AE876B-ABF5-93F1-70E3-AC4CED7E4BB0}"/>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3" name="Rektangel 2482">
                  <a:extLst>
                    <a:ext uri="{FF2B5EF4-FFF2-40B4-BE49-F238E27FC236}">
                      <a16:creationId xmlns:a16="http://schemas.microsoft.com/office/drawing/2014/main" id="{26A13DCB-0671-DC7C-6812-F3A2E1AFBB36}"/>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4" name="Rektangel 2483">
                  <a:extLst>
                    <a:ext uri="{FF2B5EF4-FFF2-40B4-BE49-F238E27FC236}">
                      <a16:creationId xmlns:a16="http://schemas.microsoft.com/office/drawing/2014/main" id="{E1BB1538-FD67-BF75-E346-79984B64C3DF}"/>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5" name="Rektangel 2484">
                  <a:extLst>
                    <a:ext uri="{FF2B5EF4-FFF2-40B4-BE49-F238E27FC236}">
                      <a16:creationId xmlns:a16="http://schemas.microsoft.com/office/drawing/2014/main" id="{A173ACFD-AFEC-01F8-08C7-707866E52886}"/>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6" name="Rektangel 2485">
                  <a:extLst>
                    <a:ext uri="{FF2B5EF4-FFF2-40B4-BE49-F238E27FC236}">
                      <a16:creationId xmlns:a16="http://schemas.microsoft.com/office/drawing/2014/main" id="{0C6B2452-457D-81ED-5C0C-7628D50305DD}"/>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807" name="Rektangel 1806">
                <a:extLst>
                  <a:ext uri="{FF2B5EF4-FFF2-40B4-BE49-F238E27FC236}">
                    <a16:creationId xmlns:a16="http://schemas.microsoft.com/office/drawing/2014/main" id="{BF55749D-74B3-5EBB-B728-DD0C2B0F77B7}"/>
                  </a:ext>
                </a:extLst>
              </p:cNvPr>
              <p:cNvSpPr>
                <a:spLocks noChangeAspect="1"/>
              </p:cNvSpPr>
              <p:nvPr/>
            </p:nvSpPr>
            <p:spPr>
              <a:xfrm>
                <a:off x="4265457" y="581623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1808" name="Gruppe 1807">
                <a:extLst>
                  <a:ext uri="{FF2B5EF4-FFF2-40B4-BE49-F238E27FC236}">
                    <a16:creationId xmlns:a16="http://schemas.microsoft.com/office/drawing/2014/main" id="{FD200C24-38D4-D1FF-46E4-7FAC254E02A9}"/>
                  </a:ext>
                </a:extLst>
              </p:cNvPr>
              <p:cNvGrpSpPr/>
              <p:nvPr/>
            </p:nvGrpSpPr>
            <p:grpSpPr>
              <a:xfrm>
                <a:off x="4196610" y="1032983"/>
                <a:ext cx="641389" cy="5216305"/>
                <a:chOff x="2892468" y="1032983"/>
                <a:chExt cx="641389" cy="5216305"/>
              </a:xfrm>
            </p:grpSpPr>
            <p:grpSp>
              <p:nvGrpSpPr>
                <p:cNvPr id="2439" name="Gruppe 2438">
                  <a:extLst>
                    <a:ext uri="{FF2B5EF4-FFF2-40B4-BE49-F238E27FC236}">
                      <a16:creationId xmlns:a16="http://schemas.microsoft.com/office/drawing/2014/main" id="{863B6667-7A5C-D2B6-AAC3-24A67C8B868C}"/>
                    </a:ext>
                  </a:extLst>
                </p:cNvPr>
                <p:cNvGrpSpPr/>
                <p:nvPr/>
              </p:nvGrpSpPr>
              <p:grpSpPr>
                <a:xfrm>
                  <a:off x="2892468" y="1032983"/>
                  <a:ext cx="641389" cy="5216305"/>
                  <a:chOff x="3475384" y="1188399"/>
                  <a:chExt cx="641389" cy="5216305"/>
                </a:xfrm>
              </p:grpSpPr>
              <p:sp>
                <p:nvSpPr>
                  <p:cNvPr id="2443" name="Tekstfelt 2442">
                    <a:extLst>
                      <a:ext uri="{FF2B5EF4-FFF2-40B4-BE49-F238E27FC236}">
                        <a16:creationId xmlns:a16="http://schemas.microsoft.com/office/drawing/2014/main" id="{9B6D8036-E58B-FEB8-B643-EC849C0657BE}"/>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444" name="Tekstfelt 2443">
                    <a:extLst>
                      <a:ext uri="{FF2B5EF4-FFF2-40B4-BE49-F238E27FC236}">
                        <a16:creationId xmlns:a16="http://schemas.microsoft.com/office/drawing/2014/main" id="{B8BC26CE-C683-7983-BA6C-B4A37E10AD84}"/>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445" name="Tekstfelt 2444">
                    <a:extLst>
                      <a:ext uri="{FF2B5EF4-FFF2-40B4-BE49-F238E27FC236}">
                        <a16:creationId xmlns:a16="http://schemas.microsoft.com/office/drawing/2014/main" id="{0C4F0562-7658-B43B-CEFA-93A7412DB0BC}"/>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446" name="Tekstfelt 2445">
                    <a:extLst>
                      <a:ext uri="{FF2B5EF4-FFF2-40B4-BE49-F238E27FC236}">
                        <a16:creationId xmlns:a16="http://schemas.microsoft.com/office/drawing/2014/main" id="{C58A802F-9689-6CF7-0E69-03F1F66F94B9}"/>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447" name="Tekstfelt 2446">
                    <a:extLst>
                      <a:ext uri="{FF2B5EF4-FFF2-40B4-BE49-F238E27FC236}">
                        <a16:creationId xmlns:a16="http://schemas.microsoft.com/office/drawing/2014/main" id="{794E33F4-DC0B-B866-8BAC-335E87A7B45C}"/>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448" name="Tekstfelt 2447">
                    <a:extLst>
                      <a:ext uri="{FF2B5EF4-FFF2-40B4-BE49-F238E27FC236}">
                        <a16:creationId xmlns:a16="http://schemas.microsoft.com/office/drawing/2014/main" id="{F34C56F1-EA89-D5EB-5E8C-564801208C94}"/>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449" name="Tekstfelt 2448">
                    <a:extLst>
                      <a:ext uri="{FF2B5EF4-FFF2-40B4-BE49-F238E27FC236}">
                        <a16:creationId xmlns:a16="http://schemas.microsoft.com/office/drawing/2014/main" id="{186AABFE-EF80-EC86-2851-0C9DD6070423}"/>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450" name="Tekstfelt 2449">
                    <a:extLst>
                      <a:ext uri="{FF2B5EF4-FFF2-40B4-BE49-F238E27FC236}">
                        <a16:creationId xmlns:a16="http://schemas.microsoft.com/office/drawing/2014/main" id="{119CE006-2124-1012-8F7A-5604BA570FAB}"/>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451" name="Tekstfelt 2450">
                    <a:extLst>
                      <a:ext uri="{FF2B5EF4-FFF2-40B4-BE49-F238E27FC236}">
                        <a16:creationId xmlns:a16="http://schemas.microsoft.com/office/drawing/2014/main" id="{14E9C2C7-9424-C520-7796-33AB3E81BCCE}"/>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452" name="Tekstfelt 2451">
                    <a:extLst>
                      <a:ext uri="{FF2B5EF4-FFF2-40B4-BE49-F238E27FC236}">
                        <a16:creationId xmlns:a16="http://schemas.microsoft.com/office/drawing/2014/main" id="{5995D89A-E896-B0DE-041C-A0B4B1C8467D}"/>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453" name="Tekstfelt 2452">
                    <a:extLst>
                      <a:ext uri="{FF2B5EF4-FFF2-40B4-BE49-F238E27FC236}">
                        <a16:creationId xmlns:a16="http://schemas.microsoft.com/office/drawing/2014/main" id="{06380446-C3D3-8423-87A4-A80474C15689}"/>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454" name="Tekstfelt 2453">
                    <a:extLst>
                      <a:ext uri="{FF2B5EF4-FFF2-40B4-BE49-F238E27FC236}">
                        <a16:creationId xmlns:a16="http://schemas.microsoft.com/office/drawing/2014/main" id="{DA486420-0210-E0C0-1C8D-808F04E79044}"/>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455" name="Tekstfelt 2454">
                    <a:extLst>
                      <a:ext uri="{FF2B5EF4-FFF2-40B4-BE49-F238E27FC236}">
                        <a16:creationId xmlns:a16="http://schemas.microsoft.com/office/drawing/2014/main" id="{377AF6AB-2A73-94DE-8A36-DE9C35AB53FA}"/>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456" name="Tekstfelt 2455">
                    <a:extLst>
                      <a:ext uri="{FF2B5EF4-FFF2-40B4-BE49-F238E27FC236}">
                        <a16:creationId xmlns:a16="http://schemas.microsoft.com/office/drawing/2014/main" id="{66FB6964-C4D2-DEDD-C534-F3BCECE0DAA2}"/>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457" name="Tekstfelt 2456">
                    <a:extLst>
                      <a:ext uri="{FF2B5EF4-FFF2-40B4-BE49-F238E27FC236}">
                        <a16:creationId xmlns:a16="http://schemas.microsoft.com/office/drawing/2014/main" id="{E9CCDB41-1A51-2C75-A4DA-ED78E9A38A08}"/>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458" name="Tekstfelt 2457">
                    <a:extLst>
                      <a:ext uri="{FF2B5EF4-FFF2-40B4-BE49-F238E27FC236}">
                        <a16:creationId xmlns:a16="http://schemas.microsoft.com/office/drawing/2014/main" id="{EBB30121-8F5F-D9F0-56F3-9C9627F992CD}"/>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459" name="Tekstfelt 2458">
                    <a:extLst>
                      <a:ext uri="{FF2B5EF4-FFF2-40B4-BE49-F238E27FC236}">
                        <a16:creationId xmlns:a16="http://schemas.microsoft.com/office/drawing/2014/main" id="{87AE7FCD-FD83-72D2-CE18-EF60EF379CA0}"/>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460" name="Tekstfelt 2459">
                    <a:extLst>
                      <a:ext uri="{FF2B5EF4-FFF2-40B4-BE49-F238E27FC236}">
                        <a16:creationId xmlns:a16="http://schemas.microsoft.com/office/drawing/2014/main" id="{B1EC579D-0A00-EA9F-5980-DA76B16FD313}"/>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461" name="Tekstfelt 2460">
                    <a:extLst>
                      <a:ext uri="{FF2B5EF4-FFF2-40B4-BE49-F238E27FC236}">
                        <a16:creationId xmlns:a16="http://schemas.microsoft.com/office/drawing/2014/main" id="{34799B00-BF12-B8F9-B98C-C3C5CFC58E3B}"/>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462" name="Tekstfelt 2461">
                    <a:extLst>
                      <a:ext uri="{FF2B5EF4-FFF2-40B4-BE49-F238E27FC236}">
                        <a16:creationId xmlns:a16="http://schemas.microsoft.com/office/drawing/2014/main" id="{127ABB72-7546-7C00-C1CF-7E611A156A08}"/>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463" name="Tekstfelt 2462">
                    <a:extLst>
                      <a:ext uri="{FF2B5EF4-FFF2-40B4-BE49-F238E27FC236}">
                        <a16:creationId xmlns:a16="http://schemas.microsoft.com/office/drawing/2014/main" id="{32F26C37-547A-F13A-B5D6-EACF12B98892}"/>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464" name="Tekstfelt 2463">
                    <a:extLst>
                      <a:ext uri="{FF2B5EF4-FFF2-40B4-BE49-F238E27FC236}">
                        <a16:creationId xmlns:a16="http://schemas.microsoft.com/office/drawing/2014/main" id="{907BC298-BD25-9C9B-C76E-C259F4768CD5}"/>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465" name="Tekstfelt 2464">
                    <a:extLst>
                      <a:ext uri="{FF2B5EF4-FFF2-40B4-BE49-F238E27FC236}">
                        <a16:creationId xmlns:a16="http://schemas.microsoft.com/office/drawing/2014/main" id="{28066720-3118-C9BD-7C1A-F070226796EB}"/>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466" name="Tekstfelt 2465">
                    <a:extLst>
                      <a:ext uri="{FF2B5EF4-FFF2-40B4-BE49-F238E27FC236}">
                        <a16:creationId xmlns:a16="http://schemas.microsoft.com/office/drawing/2014/main" id="{713AB369-FD8D-C471-F7BA-D0CF07A5DBF4}"/>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467" name="Tekstfelt 2466">
                    <a:extLst>
                      <a:ext uri="{FF2B5EF4-FFF2-40B4-BE49-F238E27FC236}">
                        <a16:creationId xmlns:a16="http://schemas.microsoft.com/office/drawing/2014/main" id="{4DFA6B09-C68C-A7A2-7BD0-EB5E1766CCA8}"/>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468" name="Tekstfelt 2467">
                    <a:extLst>
                      <a:ext uri="{FF2B5EF4-FFF2-40B4-BE49-F238E27FC236}">
                        <a16:creationId xmlns:a16="http://schemas.microsoft.com/office/drawing/2014/main" id="{7BD70BC3-5100-0E1B-01D9-0584C646A58D}"/>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469" name="Tekstfelt 2468">
                    <a:extLst>
                      <a:ext uri="{FF2B5EF4-FFF2-40B4-BE49-F238E27FC236}">
                        <a16:creationId xmlns:a16="http://schemas.microsoft.com/office/drawing/2014/main" id="{9112EB80-F490-F740-6752-68EF3B21E229}"/>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470" name="Tekstfelt 2469">
                    <a:extLst>
                      <a:ext uri="{FF2B5EF4-FFF2-40B4-BE49-F238E27FC236}">
                        <a16:creationId xmlns:a16="http://schemas.microsoft.com/office/drawing/2014/main" id="{42B4C357-3A1F-F2D8-4044-BF9D36396257}"/>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471" name="Tekstfelt 2470">
                    <a:extLst>
                      <a:ext uri="{FF2B5EF4-FFF2-40B4-BE49-F238E27FC236}">
                        <a16:creationId xmlns:a16="http://schemas.microsoft.com/office/drawing/2014/main" id="{3DB79B30-E644-8E4D-715B-AB8AD8C594C4}"/>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472" name="Tekstfelt 2471">
                    <a:extLst>
                      <a:ext uri="{FF2B5EF4-FFF2-40B4-BE49-F238E27FC236}">
                        <a16:creationId xmlns:a16="http://schemas.microsoft.com/office/drawing/2014/main" id="{5F7A449D-9F7C-D9AC-8732-910408B0D768}"/>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473" name="Tekstfelt 2472">
                    <a:extLst>
                      <a:ext uri="{FF2B5EF4-FFF2-40B4-BE49-F238E27FC236}">
                        <a16:creationId xmlns:a16="http://schemas.microsoft.com/office/drawing/2014/main" id="{003A0127-0BBC-3325-1B25-9A67F935957F}"/>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474" name="Tekstfelt 2473">
                    <a:extLst>
                      <a:ext uri="{FF2B5EF4-FFF2-40B4-BE49-F238E27FC236}">
                        <a16:creationId xmlns:a16="http://schemas.microsoft.com/office/drawing/2014/main" id="{98690466-0F84-A1D4-1263-40BEDB918CDF}"/>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475" name="Tekstfelt 2474">
                    <a:extLst>
                      <a:ext uri="{FF2B5EF4-FFF2-40B4-BE49-F238E27FC236}">
                        <a16:creationId xmlns:a16="http://schemas.microsoft.com/office/drawing/2014/main" id="{DF18B4B9-08F2-9833-BB98-D95AD941F678}"/>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440" name="Tekstfelt 2439">
                  <a:extLst>
                    <a:ext uri="{FF2B5EF4-FFF2-40B4-BE49-F238E27FC236}">
                      <a16:creationId xmlns:a16="http://schemas.microsoft.com/office/drawing/2014/main" id="{AB134CC4-276A-69FB-1EC9-41154B9BFEC9}"/>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441" name="Tekstfelt 2440">
                  <a:extLst>
                    <a:ext uri="{FF2B5EF4-FFF2-40B4-BE49-F238E27FC236}">
                      <a16:creationId xmlns:a16="http://schemas.microsoft.com/office/drawing/2014/main" id="{1F102585-A7A8-494F-17E6-C76DC4B0C79D}"/>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442" name="Tekstfelt 2441">
                  <a:extLst>
                    <a:ext uri="{FF2B5EF4-FFF2-40B4-BE49-F238E27FC236}">
                      <a16:creationId xmlns:a16="http://schemas.microsoft.com/office/drawing/2014/main" id="{86D02492-5989-F54E-FEF7-5DF2DA2D3AC5}"/>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09" name="Gruppe 1808">
                <a:extLst>
                  <a:ext uri="{FF2B5EF4-FFF2-40B4-BE49-F238E27FC236}">
                    <a16:creationId xmlns:a16="http://schemas.microsoft.com/office/drawing/2014/main" id="{ADC6348B-4574-51DE-546F-D4D6912812F5}"/>
                  </a:ext>
                </a:extLst>
              </p:cNvPr>
              <p:cNvGrpSpPr/>
              <p:nvPr/>
            </p:nvGrpSpPr>
            <p:grpSpPr>
              <a:xfrm>
                <a:off x="4188892" y="1168460"/>
                <a:ext cx="374057" cy="4971316"/>
                <a:chOff x="2884750" y="1168460"/>
                <a:chExt cx="374057" cy="4971316"/>
              </a:xfrm>
            </p:grpSpPr>
            <p:grpSp>
              <p:nvGrpSpPr>
                <p:cNvPr id="2426" name="Gruppe 2425">
                  <a:extLst>
                    <a:ext uri="{FF2B5EF4-FFF2-40B4-BE49-F238E27FC236}">
                      <a16:creationId xmlns:a16="http://schemas.microsoft.com/office/drawing/2014/main" id="{261099BF-34CE-973B-162B-922840C3FCCA}"/>
                    </a:ext>
                  </a:extLst>
                </p:cNvPr>
                <p:cNvGrpSpPr/>
                <p:nvPr/>
              </p:nvGrpSpPr>
              <p:grpSpPr>
                <a:xfrm>
                  <a:off x="2884750" y="1168460"/>
                  <a:ext cx="358241" cy="4542339"/>
                  <a:chOff x="3468415" y="1754237"/>
                  <a:chExt cx="358241" cy="4542339"/>
                </a:xfrm>
              </p:grpSpPr>
              <p:sp>
                <p:nvSpPr>
                  <p:cNvPr id="2428" name="Tekstfelt 2427">
                    <a:extLst>
                      <a:ext uri="{FF2B5EF4-FFF2-40B4-BE49-F238E27FC236}">
                        <a16:creationId xmlns:a16="http://schemas.microsoft.com/office/drawing/2014/main" id="{3581557C-D373-6F5B-B0C1-8C2A7A491A06}"/>
                      </a:ext>
                    </a:extLst>
                  </p:cNvPr>
                  <p:cNvSpPr txBox="1"/>
                  <p:nvPr/>
                </p:nvSpPr>
                <p:spPr>
                  <a:xfrm>
                    <a:off x="3477366" y="60811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217</a:t>
                    </a:r>
                  </a:p>
                </p:txBody>
              </p:sp>
              <p:sp>
                <p:nvSpPr>
                  <p:cNvPr id="2429" name="Tekstfelt 2428">
                    <a:extLst>
                      <a:ext uri="{FF2B5EF4-FFF2-40B4-BE49-F238E27FC236}">
                        <a16:creationId xmlns:a16="http://schemas.microsoft.com/office/drawing/2014/main" id="{117DA90A-CBB3-DBEC-7837-5E68EE840D1B}"/>
                      </a:ext>
                    </a:extLst>
                  </p:cNvPr>
                  <p:cNvSpPr txBox="1"/>
                  <p:nvPr/>
                </p:nvSpPr>
                <p:spPr>
                  <a:xfrm>
                    <a:off x="3470660" y="218566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226</a:t>
                    </a:r>
                  </a:p>
                </p:txBody>
              </p:sp>
              <p:sp>
                <p:nvSpPr>
                  <p:cNvPr id="2430" name="Tekstfelt 2429">
                    <a:extLst>
                      <a:ext uri="{FF2B5EF4-FFF2-40B4-BE49-F238E27FC236}">
                        <a16:creationId xmlns:a16="http://schemas.microsoft.com/office/drawing/2014/main" id="{BA433AEC-EC85-6F0F-F17D-13CD850AD631}"/>
                      </a:ext>
                    </a:extLst>
                  </p:cNvPr>
                  <p:cNvSpPr txBox="1"/>
                  <p:nvPr/>
                </p:nvSpPr>
                <p:spPr>
                  <a:xfrm>
                    <a:off x="3470659" y="26193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225</a:t>
                    </a:r>
                  </a:p>
                </p:txBody>
              </p:sp>
              <p:sp>
                <p:nvSpPr>
                  <p:cNvPr id="2431" name="Tekstfelt 2430">
                    <a:extLst>
                      <a:ext uri="{FF2B5EF4-FFF2-40B4-BE49-F238E27FC236}">
                        <a16:creationId xmlns:a16="http://schemas.microsoft.com/office/drawing/2014/main" id="{93A4A479-5522-29E2-7524-454026D655E8}"/>
                      </a:ext>
                    </a:extLst>
                  </p:cNvPr>
                  <p:cNvSpPr txBox="1"/>
                  <p:nvPr/>
                </p:nvSpPr>
                <p:spPr>
                  <a:xfrm>
                    <a:off x="3468415" y="305412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224</a:t>
                    </a:r>
                  </a:p>
                </p:txBody>
              </p:sp>
              <p:sp>
                <p:nvSpPr>
                  <p:cNvPr id="2432" name="Tekstfelt 2431">
                    <a:extLst>
                      <a:ext uri="{FF2B5EF4-FFF2-40B4-BE49-F238E27FC236}">
                        <a16:creationId xmlns:a16="http://schemas.microsoft.com/office/drawing/2014/main" id="{6FC14930-3564-42B1-242A-36DE5C668AAF}"/>
                      </a:ext>
                    </a:extLst>
                  </p:cNvPr>
                  <p:cNvSpPr txBox="1"/>
                  <p:nvPr/>
                </p:nvSpPr>
                <p:spPr>
                  <a:xfrm>
                    <a:off x="3469533" y="348555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223</a:t>
                    </a:r>
                  </a:p>
                </p:txBody>
              </p:sp>
              <p:sp>
                <p:nvSpPr>
                  <p:cNvPr id="2433" name="Tekstfelt 2432">
                    <a:extLst>
                      <a:ext uri="{FF2B5EF4-FFF2-40B4-BE49-F238E27FC236}">
                        <a16:creationId xmlns:a16="http://schemas.microsoft.com/office/drawing/2014/main" id="{B1147AC1-FD12-13AB-C29E-2D46188A0DAC}"/>
                      </a:ext>
                    </a:extLst>
                  </p:cNvPr>
                  <p:cNvSpPr txBox="1"/>
                  <p:nvPr/>
                </p:nvSpPr>
                <p:spPr>
                  <a:xfrm>
                    <a:off x="3470652" y="391699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222</a:t>
                    </a:r>
                  </a:p>
                </p:txBody>
              </p:sp>
              <p:sp>
                <p:nvSpPr>
                  <p:cNvPr id="2434" name="Tekstfelt 2433">
                    <a:extLst>
                      <a:ext uri="{FF2B5EF4-FFF2-40B4-BE49-F238E27FC236}">
                        <a16:creationId xmlns:a16="http://schemas.microsoft.com/office/drawing/2014/main" id="{9E2B8E89-2C95-9858-CC8B-4CAC06B5B0F6}"/>
                      </a:ext>
                    </a:extLst>
                  </p:cNvPr>
                  <p:cNvSpPr txBox="1"/>
                  <p:nvPr/>
                </p:nvSpPr>
                <p:spPr>
                  <a:xfrm>
                    <a:off x="3471769" y="434842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221</a:t>
                    </a:r>
                  </a:p>
                </p:txBody>
              </p:sp>
              <p:sp>
                <p:nvSpPr>
                  <p:cNvPr id="2435" name="Tekstfelt 2434">
                    <a:extLst>
                      <a:ext uri="{FF2B5EF4-FFF2-40B4-BE49-F238E27FC236}">
                        <a16:creationId xmlns:a16="http://schemas.microsoft.com/office/drawing/2014/main" id="{98C61665-039E-7860-08CA-E525218AC7D5}"/>
                      </a:ext>
                    </a:extLst>
                  </p:cNvPr>
                  <p:cNvSpPr txBox="1"/>
                  <p:nvPr/>
                </p:nvSpPr>
                <p:spPr>
                  <a:xfrm>
                    <a:off x="3472887" y="477984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220</a:t>
                    </a:r>
                  </a:p>
                </p:txBody>
              </p:sp>
              <p:sp>
                <p:nvSpPr>
                  <p:cNvPr id="2436" name="Tekstfelt 2435">
                    <a:extLst>
                      <a:ext uri="{FF2B5EF4-FFF2-40B4-BE49-F238E27FC236}">
                        <a16:creationId xmlns:a16="http://schemas.microsoft.com/office/drawing/2014/main" id="{70DFE72F-1031-F880-33C5-5CA84A300FC8}"/>
                      </a:ext>
                    </a:extLst>
                  </p:cNvPr>
                  <p:cNvSpPr txBox="1"/>
                  <p:nvPr/>
                </p:nvSpPr>
                <p:spPr>
                  <a:xfrm>
                    <a:off x="3477366" y="521127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219</a:t>
                    </a:r>
                  </a:p>
                </p:txBody>
              </p:sp>
              <p:sp>
                <p:nvSpPr>
                  <p:cNvPr id="2437" name="Tekstfelt 2436">
                    <a:extLst>
                      <a:ext uri="{FF2B5EF4-FFF2-40B4-BE49-F238E27FC236}">
                        <a16:creationId xmlns:a16="http://schemas.microsoft.com/office/drawing/2014/main" id="{E91F211C-D46B-445B-BCA0-A63112D2B74B}"/>
                      </a:ext>
                    </a:extLst>
                  </p:cNvPr>
                  <p:cNvSpPr txBox="1"/>
                  <p:nvPr/>
                </p:nvSpPr>
                <p:spPr>
                  <a:xfrm>
                    <a:off x="3478484" y="5646066"/>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218</a:t>
                    </a:r>
                  </a:p>
                </p:txBody>
              </p:sp>
              <p:sp>
                <p:nvSpPr>
                  <p:cNvPr id="2438" name="Tekstfelt 2437">
                    <a:extLst>
                      <a:ext uri="{FF2B5EF4-FFF2-40B4-BE49-F238E27FC236}">
                        <a16:creationId xmlns:a16="http://schemas.microsoft.com/office/drawing/2014/main" id="{7564461A-83D1-E015-5E34-1D26B0D34B7D}"/>
                      </a:ext>
                    </a:extLst>
                  </p:cNvPr>
                  <p:cNvSpPr txBox="1"/>
                  <p:nvPr/>
                </p:nvSpPr>
                <p:spPr>
                  <a:xfrm>
                    <a:off x="3469542" y="17542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227</a:t>
                    </a:r>
                  </a:p>
                </p:txBody>
              </p:sp>
            </p:grpSp>
            <p:sp>
              <p:nvSpPr>
                <p:cNvPr id="2427" name="Tekstfelt 2426">
                  <a:extLst>
                    <a:ext uri="{FF2B5EF4-FFF2-40B4-BE49-F238E27FC236}">
                      <a16:creationId xmlns:a16="http://schemas.microsoft.com/office/drawing/2014/main" id="{5835107C-170B-0A39-07F6-5E328E66885E}"/>
                    </a:ext>
                  </a:extLst>
                </p:cNvPr>
                <p:cNvSpPr txBox="1"/>
                <p:nvPr/>
              </p:nvSpPr>
              <p:spPr>
                <a:xfrm>
                  <a:off x="2910635" y="59243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216</a:t>
                  </a:r>
                </a:p>
              </p:txBody>
            </p:sp>
          </p:grpSp>
          <p:grpSp>
            <p:nvGrpSpPr>
              <p:cNvPr id="1810" name="Gruppe 1809">
                <a:extLst>
                  <a:ext uri="{FF2B5EF4-FFF2-40B4-BE49-F238E27FC236}">
                    <a16:creationId xmlns:a16="http://schemas.microsoft.com/office/drawing/2014/main" id="{BBDD9FB8-C253-CB49-1A51-FFD4B397DDFF}"/>
                  </a:ext>
                </a:extLst>
              </p:cNvPr>
              <p:cNvGrpSpPr/>
              <p:nvPr/>
            </p:nvGrpSpPr>
            <p:grpSpPr>
              <a:xfrm>
                <a:off x="5119196" y="1063299"/>
                <a:ext cx="444157" cy="5190614"/>
                <a:chOff x="5753799" y="1204530"/>
                <a:chExt cx="444157" cy="5190614"/>
              </a:xfrm>
            </p:grpSpPr>
            <p:grpSp>
              <p:nvGrpSpPr>
                <p:cNvPr id="2413" name="Gruppe 2412">
                  <a:extLst>
                    <a:ext uri="{FF2B5EF4-FFF2-40B4-BE49-F238E27FC236}">
                      <a16:creationId xmlns:a16="http://schemas.microsoft.com/office/drawing/2014/main" id="{6AA475D6-6C93-700E-E6B2-B3B24E4C2FFE}"/>
                    </a:ext>
                  </a:extLst>
                </p:cNvPr>
                <p:cNvGrpSpPr/>
                <p:nvPr/>
              </p:nvGrpSpPr>
              <p:grpSpPr>
                <a:xfrm>
                  <a:off x="5753799" y="1204530"/>
                  <a:ext cx="442069" cy="4756379"/>
                  <a:chOff x="3817279" y="1064461"/>
                  <a:chExt cx="442069" cy="4756379"/>
                </a:xfrm>
              </p:grpSpPr>
              <p:sp>
                <p:nvSpPr>
                  <p:cNvPr id="2415" name="Rektangel 2414">
                    <a:extLst>
                      <a:ext uri="{FF2B5EF4-FFF2-40B4-BE49-F238E27FC236}">
                        <a16:creationId xmlns:a16="http://schemas.microsoft.com/office/drawing/2014/main" id="{81205292-FD45-12EC-D2C3-87F9181BB0FF}"/>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6" name="Rektangel 2415">
                    <a:extLst>
                      <a:ext uri="{FF2B5EF4-FFF2-40B4-BE49-F238E27FC236}">
                        <a16:creationId xmlns:a16="http://schemas.microsoft.com/office/drawing/2014/main" id="{EB24EB9B-56D7-9F4C-110B-FF8EC4D950A0}"/>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7" name="Rektangel 2416">
                    <a:extLst>
                      <a:ext uri="{FF2B5EF4-FFF2-40B4-BE49-F238E27FC236}">
                        <a16:creationId xmlns:a16="http://schemas.microsoft.com/office/drawing/2014/main" id="{0FAEF2A9-E7A2-5DFC-D4C2-B1631EC7D2BA}"/>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8" name="Rektangel 2417">
                    <a:extLst>
                      <a:ext uri="{FF2B5EF4-FFF2-40B4-BE49-F238E27FC236}">
                        <a16:creationId xmlns:a16="http://schemas.microsoft.com/office/drawing/2014/main" id="{CA16F1A1-1E96-1A2A-2F15-2187041C70C4}"/>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9" name="Rektangel 2418">
                    <a:extLst>
                      <a:ext uri="{FF2B5EF4-FFF2-40B4-BE49-F238E27FC236}">
                        <a16:creationId xmlns:a16="http://schemas.microsoft.com/office/drawing/2014/main" id="{CCDB21A0-2B5F-239D-5DD9-D804061BE9FB}"/>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0" name="Rektangel 2419">
                    <a:extLst>
                      <a:ext uri="{FF2B5EF4-FFF2-40B4-BE49-F238E27FC236}">
                        <a16:creationId xmlns:a16="http://schemas.microsoft.com/office/drawing/2014/main" id="{15E3030B-53E3-1528-796A-25B3DF77010A}"/>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1" name="Rektangel 2420">
                    <a:extLst>
                      <a:ext uri="{FF2B5EF4-FFF2-40B4-BE49-F238E27FC236}">
                        <a16:creationId xmlns:a16="http://schemas.microsoft.com/office/drawing/2014/main" id="{60C0BCA5-B394-B9A4-93CF-63E35CC7B0D1}"/>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2" name="Rektangel 2421">
                    <a:extLst>
                      <a:ext uri="{FF2B5EF4-FFF2-40B4-BE49-F238E27FC236}">
                        <a16:creationId xmlns:a16="http://schemas.microsoft.com/office/drawing/2014/main" id="{EABFEBD4-5E8C-3D3D-E146-97D0BA7AC528}"/>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3" name="Rektangel 2422">
                    <a:extLst>
                      <a:ext uri="{FF2B5EF4-FFF2-40B4-BE49-F238E27FC236}">
                        <a16:creationId xmlns:a16="http://schemas.microsoft.com/office/drawing/2014/main" id="{5B2CDE22-FD43-F452-719E-3CD87C6CB9F5}"/>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4" name="Rektangel 2423">
                    <a:extLst>
                      <a:ext uri="{FF2B5EF4-FFF2-40B4-BE49-F238E27FC236}">
                        <a16:creationId xmlns:a16="http://schemas.microsoft.com/office/drawing/2014/main" id="{BF3BBBCA-BF24-949F-C76D-58FC50F40517}"/>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5" name="Rektangel 2424">
                    <a:extLst>
                      <a:ext uri="{FF2B5EF4-FFF2-40B4-BE49-F238E27FC236}">
                        <a16:creationId xmlns:a16="http://schemas.microsoft.com/office/drawing/2014/main" id="{5C384064-46EC-70C2-A15C-9EAAEE8F2F9C}"/>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14" name="Rektangel 2413">
                  <a:extLst>
                    <a:ext uri="{FF2B5EF4-FFF2-40B4-BE49-F238E27FC236}">
                      <a16:creationId xmlns:a16="http://schemas.microsoft.com/office/drawing/2014/main" id="{898F6FC9-CFE0-1717-73D3-BDF1DC38108E}"/>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1" name="Gruppe 1810">
                <a:extLst>
                  <a:ext uri="{FF2B5EF4-FFF2-40B4-BE49-F238E27FC236}">
                    <a16:creationId xmlns:a16="http://schemas.microsoft.com/office/drawing/2014/main" id="{DD93990B-41CE-722B-E74B-E183E0F1DE0E}"/>
                  </a:ext>
                </a:extLst>
              </p:cNvPr>
              <p:cNvGrpSpPr/>
              <p:nvPr/>
            </p:nvGrpSpPr>
            <p:grpSpPr>
              <a:xfrm>
                <a:off x="4687520" y="1061335"/>
                <a:ext cx="444157" cy="5190614"/>
                <a:chOff x="5753799" y="1204530"/>
                <a:chExt cx="444157" cy="5190614"/>
              </a:xfrm>
            </p:grpSpPr>
            <p:grpSp>
              <p:nvGrpSpPr>
                <p:cNvPr id="2400" name="Gruppe 2399">
                  <a:extLst>
                    <a:ext uri="{FF2B5EF4-FFF2-40B4-BE49-F238E27FC236}">
                      <a16:creationId xmlns:a16="http://schemas.microsoft.com/office/drawing/2014/main" id="{A73C6B50-9703-53DC-6CBB-BFFBDBB72643}"/>
                    </a:ext>
                  </a:extLst>
                </p:cNvPr>
                <p:cNvGrpSpPr/>
                <p:nvPr/>
              </p:nvGrpSpPr>
              <p:grpSpPr>
                <a:xfrm>
                  <a:off x="5753799" y="1204530"/>
                  <a:ext cx="442069" cy="4756379"/>
                  <a:chOff x="3817279" y="1064461"/>
                  <a:chExt cx="442069" cy="4756379"/>
                </a:xfrm>
              </p:grpSpPr>
              <p:sp>
                <p:nvSpPr>
                  <p:cNvPr id="2402" name="Rektangel 2401">
                    <a:extLst>
                      <a:ext uri="{FF2B5EF4-FFF2-40B4-BE49-F238E27FC236}">
                        <a16:creationId xmlns:a16="http://schemas.microsoft.com/office/drawing/2014/main" id="{ABA1BC9C-2180-D091-5037-FEE3DAF5AA3F}"/>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3" name="Rektangel 2402">
                    <a:extLst>
                      <a:ext uri="{FF2B5EF4-FFF2-40B4-BE49-F238E27FC236}">
                        <a16:creationId xmlns:a16="http://schemas.microsoft.com/office/drawing/2014/main" id="{A4E195D3-BE12-8D8C-96D1-A5B4D6327A4B}"/>
                      </a:ext>
                    </a:extLst>
                  </p:cNvPr>
                  <p:cNvSpPr>
                    <a:spLocks noChangeAspect="1"/>
                  </p:cNvSpPr>
                  <p:nvPr/>
                </p:nvSpPr>
                <p:spPr>
                  <a:xfrm>
                    <a:off x="3819523" y="1064461"/>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4" name="Rektangel 2403">
                    <a:extLst>
                      <a:ext uri="{FF2B5EF4-FFF2-40B4-BE49-F238E27FC236}">
                        <a16:creationId xmlns:a16="http://schemas.microsoft.com/office/drawing/2014/main" id="{9D4FD0C3-1EAC-7460-F4A4-294F95DFEFE9}"/>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5" name="Rektangel 2404">
                    <a:extLst>
                      <a:ext uri="{FF2B5EF4-FFF2-40B4-BE49-F238E27FC236}">
                        <a16:creationId xmlns:a16="http://schemas.microsoft.com/office/drawing/2014/main" id="{EB0520B6-24D1-B5D9-4604-BC146D285505}"/>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6" name="Rektangel 2405">
                    <a:extLst>
                      <a:ext uri="{FF2B5EF4-FFF2-40B4-BE49-F238E27FC236}">
                        <a16:creationId xmlns:a16="http://schemas.microsoft.com/office/drawing/2014/main" id="{43E5FB8A-3454-890D-07DB-23429429E307}"/>
                      </a:ext>
                    </a:extLst>
                  </p:cNvPr>
                  <p:cNvSpPr>
                    <a:spLocks noChangeAspect="1"/>
                  </p:cNvSpPr>
                  <p:nvPr/>
                </p:nvSpPr>
                <p:spPr>
                  <a:xfrm>
                    <a:off x="3817279" y="2796903"/>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7" name="Rektangel 2406">
                    <a:extLst>
                      <a:ext uri="{FF2B5EF4-FFF2-40B4-BE49-F238E27FC236}">
                        <a16:creationId xmlns:a16="http://schemas.microsoft.com/office/drawing/2014/main" id="{5E30E17C-D0F9-1C5A-064D-45A2B0A00EC9}"/>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8" name="Rektangel 2407">
                    <a:extLst>
                      <a:ext uri="{FF2B5EF4-FFF2-40B4-BE49-F238E27FC236}">
                        <a16:creationId xmlns:a16="http://schemas.microsoft.com/office/drawing/2014/main" id="{67EC2836-55FB-F5E8-99A8-D4E4B2949255}"/>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9" name="Rektangel 2408">
                    <a:extLst>
                      <a:ext uri="{FF2B5EF4-FFF2-40B4-BE49-F238E27FC236}">
                        <a16:creationId xmlns:a16="http://schemas.microsoft.com/office/drawing/2014/main" id="{814247D8-342B-7EF5-F40B-EE91CB250B9F}"/>
                      </a:ext>
                    </a:extLst>
                  </p:cNvPr>
                  <p:cNvSpPr>
                    <a:spLocks noChangeAspect="1"/>
                  </p:cNvSpPr>
                  <p:nvPr/>
                </p:nvSpPr>
                <p:spPr>
                  <a:xfrm>
                    <a:off x="3820633" y="409119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0" name="Rektangel 2409">
                    <a:extLst>
                      <a:ext uri="{FF2B5EF4-FFF2-40B4-BE49-F238E27FC236}">
                        <a16:creationId xmlns:a16="http://schemas.microsoft.com/office/drawing/2014/main" id="{360DD982-DBD1-C37C-C6BC-80D0EA0BB6C0}"/>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1" name="Rektangel 2410">
                    <a:extLst>
                      <a:ext uri="{FF2B5EF4-FFF2-40B4-BE49-F238E27FC236}">
                        <a16:creationId xmlns:a16="http://schemas.microsoft.com/office/drawing/2014/main" id="{2C07087C-151C-2E92-785A-9AF321ED385D}"/>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2" name="Rektangel 2411">
                    <a:extLst>
                      <a:ext uri="{FF2B5EF4-FFF2-40B4-BE49-F238E27FC236}">
                        <a16:creationId xmlns:a16="http://schemas.microsoft.com/office/drawing/2014/main" id="{7BBD7136-3169-98EE-284E-65167DE0FB32}"/>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01" name="Rektangel 2400">
                  <a:extLst>
                    <a:ext uri="{FF2B5EF4-FFF2-40B4-BE49-F238E27FC236}">
                      <a16:creationId xmlns:a16="http://schemas.microsoft.com/office/drawing/2014/main" id="{E0CACCA1-7FC4-E7E5-E066-BF895346707A}"/>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2" name="Gruppe 1811">
                <a:extLst>
                  <a:ext uri="{FF2B5EF4-FFF2-40B4-BE49-F238E27FC236}">
                    <a16:creationId xmlns:a16="http://schemas.microsoft.com/office/drawing/2014/main" id="{47DE9668-8512-4C9F-2563-7CD327058459}"/>
                  </a:ext>
                </a:extLst>
              </p:cNvPr>
              <p:cNvGrpSpPr/>
              <p:nvPr/>
            </p:nvGrpSpPr>
            <p:grpSpPr>
              <a:xfrm>
                <a:off x="3819968" y="1058901"/>
                <a:ext cx="444157" cy="5190614"/>
                <a:chOff x="5753799" y="1204530"/>
                <a:chExt cx="444157" cy="5190614"/>
              </a:xfrm>
            </p:grpSpPr>
            <p:grpSp>
              <p:nvGrpSpPr>
                <p:cNvPr id="2387" name="Gruppe 2386">
                  <a:extLst>
                    <a:ext uri="{FF2B5EF4-FFF2-40B4-BE49-F238E27FC236}">
                      <a16:creationId xmlns:a16="http://schemas.microsoft.com/office/drawing/2014/main" id="{5F949519-9620-8594-1F30-AB55426BC521}"/>
                    </a:ext>
                  </a:extLst>
                </p:cNvPr>
                <p:cNvGrpSpPr/>
                <p:nvPr/>
              </p:nvGrpSpPr>
              <p:grpSpPr>
                <a:xfrm>
                  <a:off x="5753799" y="1204530"/>
                  <a:ext cx="442069" cy="4756379"/>
                  <a:chOff x="3817279" y="1064461"/>
                  <a:chExt cx="442069" cy="4756379"/>
                </a:xfrm>
              </p:grpSpPr>
              <p:sp>
                <p:nvSpPr>
                  <p:cNvPr id="2389" name="Rektangel 2388">
                    <a:extLst>
                      <a:ext uri="{FF2B5EF4-FFF2-40B4-BE49-F238E27FC236}">
                        <a16:creationId xmlns:a16="http://schemas.microsoft.com/office/drawing/2014/main" id="{E30E517C-180B-E527-37C8-C00776E7B51E}"/>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0" name="Rektangel 2389">
                    <a:extLst>
                      <a:ext uri="{FF2B5EF4-FFF2-40B4-BE49-F238E27FC236}">
                        <a16:creationId xmlns:a16="http://schemas.microsoft.com/office/drawing/2014/main" id="{B57286EA-2506-ADAF-C92D-BA93E832CC72}"/>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1" name="Rektangel 2390">
                    <a:extLst>
                      <a:ext uri="{FF2B5EF4-FFF2-40B4-BE49-F238E27FC236}">
                        <a16:creationId xmlns:a16="http://schemas.microsoft.com/office/drawing/2014/main" id="{FF50F7E0-6F29-B693-F369-B96C5C68B24C}"/>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2" name="Rektangel 2391">
                    <a:extLst>
                      <a:ext uri="{FF2B5EF4-FFF2-40B4-BE49-F238E27FC236}">
                        <a16:creationId xmlns:a16="http://schemas.microsoft.com/office/drawing/2014/main" id="{80A5A5FF-6366-4328-696B-58AA52FE6C59}"/>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3" name="Rektangel 2392">
                    <a:extLst>
                      <a:ext uri="{FF2B5EF4-FFF2-40B4-BE49-F238E27FC236}">
                        <a16:creationId xmlns:a16="http://schemas.microsoft.com/office/drawing/2014/main" id="{B8E6C165-4D6E-5491-A1C8-A48B37E56109}"/>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4" name="Rektangel 2393">
                    <a:extLst>
                      <a:ext uri="{FF2B5EF4-FFF2-40B4-BE49-F238E27FC236}">
                        <a16:creationId xmlns:a16="http://schemas.microsoft.com/office/drawing/2014/main" id="{D905B73E-BCBF-9847-D0BA-4C052661C5FF}"/>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5" name="Rektangel 2394">
                    <a:extLst>
                      <a:ext uri="{FF2B5EF4-FFF2-40B4-BE49-F238E27FC236}">
                        <a16:creationId xmlns:a16="http://schemas.microsoft.com/office/drawing/2014/main" id="{8738B6C7-34C7-1D85-FD9B-BBACB725DB53}"/>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6" name="Rektangel 2395">
                    <a:extLst>
                      <a:ext uri="{FF2B5EF4-FFF2-40B4-BE49-F238E27FC236}">
                        <a16:creationId xmlns:a16="http://schemas.microsoft.com/office/drawing/2014/main" id="{248C4733-CE22-56BE-5467-572A63C5D498}"/>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7" name="Rektangel 2396">
                    <a:extLst>
                      <a:ext uri="{FF2B5EF4-FFF2-40B4-BE49-F238E27FC236}">
                        <a16:creationId xmlns:a16="http://schemas.microsoft.com/office/drawing/2014/main" id="{B60271FB-8200-AC83-D67A-704242D2B6EE}"/>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8" name="Rektangel 2397">
                    <a:extLst>
                      <a:ext uri="{FF2B5EF4-FFF2-40B4-BE49-F238E27FC236}">
                        <a16:creationId xmlns:a16="http://schemas.microsoft.com/office/drawing/2014/main" id="{4F6889D6-AF64-346D-5C51-CB9E9F9A3A25}"/>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9" name="Rektangel 2398">
                    <a:extLst>
                      <a:ext uri="{FF2B5EF4-FFF2-40B4-BE49-F238E27FC236}">
                        <a16:creationId xmlns:a16="http://schemas.microsoft.com/office/drawing/2014/main" id="{5CBE398E-B09C-9EE7-8308-020A39B3223E}"/>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88" name="Rektangel 2387">
                  <a:extLst>
                    <a:ext uri="{FF2B5EF4-FFF2-40B4-BE49-F238E27FC236}">
                      <a16:creationId xmlns:a16="http://schemas.microsoft.com/office/drawing/2014/main" id="{EB976939-4364-1C38-9596-77C8978DE8A2}"/>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3" name="Gruppe 1812">
                <a:extLst>
                  <a:ext uri="{FF2B5EF4-FFF2-40B4-BE49-F238E27FC236}">
                    <a16:creationId xmlns:a16="http://schemas.microsoft.com/office/drawing/2014/main" id="{B68813EB-3820-1D74-4016-E683555EA5EE}"/>
                  </a:ext>
                </a:extLst>
              </p:cNvPr>
              <p:cNvGrpSpPr/>
              <p:nvPr/>
            </p:nvGrpSpPr>
            <p:grpSpPr>
              <a:xfrm>
                <a:off x="3386295" y="1062122"/>
                <a:ext cx="444157" cy="5190614"/>
                <a:chOff x="5753799" y="1204530"/>
                <a:chExt cx="444157" cy="5190614"/>
              </a:xfrm>
            </p:grpSpPr>
            <p:grpSp>
              <p:nvGrpSpPr>
                <p:cNvPr id="2374" name="Gruppe 2373">
                  <a:extLst>
                    <a:ext uri="{FF2B5EF4-FFF2-40B4-BE49-F238E27FC236}">
                      <a16:creationId xmlns:a16="http://schemas.microsoft.com/office/drawing/2014/main" id="{B345E528-5CF1-ED69-D04B-A884109C1A61}"/>
                    </a:ext>
                  </a:extLst>
                </p:cNvPr>
                <p:cNvGrpSpPr/>
                <p:nvPr/>
              </p:nvGrpSpPr>
              <p:grpSpPr>
                <a:xfrm>
                  <a:off x="5753799" y="1204530"/>
                  <a:ext cx="442069" cy="4756379"/>
                  <a:chOff x="3817279" y="1064461"/>
                  <a:chExt cx="442069" cy="4756379"/>
                </a:xfrm>
              </p:grpSpPr>
              <p:sp>
                <p:nvSpPr>
                  <p:cNvPr id="2376" name="Rektangel 2375">
                    <a:extLst>
                      <a:ext uri="{FF2B5EF4-FFF2-40B4-BE49-F238E27FC236}">
                        <a16:creationId xmlns:a16="http://schemas.microsoft.com/office/drawing/2014/main" id="{EF22ECBB-031A-D0F4-158F-BE5BFFC8243F}"/>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7" name="Rektangel 2376">
                    <a:extLst>
                      <a:ext uri="{FF2B5EF4-FFF2-40B4-BE49-F238E27FC236}">
                        <a16:creationId xmlns:a16="http://schemas.microsoft.com/office/drawing/2014/main" id="{DADD8F9E-E5DB-B15D-C48E-0AF967ED1E39}"/>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8" name="Rektangel 2377">
                    <a:extLst>
                      <a:ext uri="{FF2B5EF4-FFF2-40B4-BE49-F238E27FC236}">
                        <a16:creationId xmlns:a16="http://schemas.microsoft.com/office/drawing/2014/main" id="{53FF301D-0CAB-93DB-A4D2-A9BAA9FE4022}"/>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9" name="Rektangel 2378">
                    <a:extLst>
                      <a:ext uri="{FF2B5EF4-FFF2-40B4-BE49-F238E27FC236}">
                        <a16:creationId xmlns:a16="http://schemas.microsoft.com/office/drawing/2014/main" id="{6CACB400-9788-52F9-FF3D-0768F50B6B92}"/>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0" name="Rektangel 2379">
                    <a:extLst>
                      <a:ext uri="{FF2B5EF4-FFF2-40B4-BE49-F238E27FC236}">
                        <a16:creationId xmlns:a16="http://schemas.microsoft.com/office/drawing/2014/main" id="{C4084EC7-61D5-D62A-D62B-EBB3DFA1AB48}"/>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1" name="Rektangel 2380">
                    <a:extLst>
                      <a:ext uri="{FF2B5EF4-FFF2-40B4-BE49-F238E27FC236}">
                        <a16:creationId xmlns:a16="http://schemas.microsoft.com/office/drawing/2014/main" id="{A8A39BD8-7660-8323-7971-8F815E66ACC7}"/>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2" name="Rektangel 2381">
                    <a:extLst>
                      <a:ext uri="{FF2B5EF4-FFF2-40B4-BE49-F238E27FC236}">
                        <a16:creationId xmlns:a16="http://schemas.microsoft.com/office/drawing/2014/main" id="{74399D9B-E2B1-EEFD-1320-9B47C9EE7D26}"/>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3" name="Rektangel 2382">
                    <a:extLst>
                      <a:ext uri="{FF2B5EF4-FFF2-40B4-BE49-F238E27FC236}">
                        <a16:creationId xmlns:a16="http://schemas.microsoft.com/office/drawing/2014/main" id="{C86A0FF2-523C-C94D-7C60-703D64BDD48D}"/>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4" name="Rektangel 2383">
                    <a:extLst>
                      <a:ext uri="{FF2B5EF4-FFF2-40B4-BE49-F238E27FC236}">
                        <a16:creationId xmlns:a16="http://schemas.microsoft.com/office/drawing/2014/main" id="{30658122-D27F-EB5A-9F38-958A1E886B25}"/>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5" name="Rektangel 2384">
                    <a:extLst>
                      <a:ext uri="{FF2B5EF4-FFF2-40B4-BE49-F238E27FC236}">
                        <a16:creationId xmlns:a16="http://schemas.microsoft.com/office/drawing/2014/main" id="{A9C646AA-8A48-3396-F574-64369383D543}"/>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6" name="Rektangel 2385">
                    <a:extLst>
                      <a:ext uri="{FF2B5EF4-FFF2-40B4-BE49-F238E27FC236}">
                        <a16:creationId xmlns:a16="http://schemas.microsoft.com/office/drawing/2014/main" id="{084B2B74-0C43-59DC-A198-C5057D661162}"/>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75" name="Rektangel 2374">
                  <a:extLst>
                    <a:ext uri="{FF2B5EF4-FFF2-40B4-BE49-F238E27FC236}">
                      <a16:creationId xmlns:a16="http://schemas.microsoft.com/office/drawing/2014/main" id="{1BE15BBC-1A2C-33BB-BDC0-BDC5C90EDDDF}"/>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4" name="Gruppe 1813">
                <a:extLst>
                  <a:ext uri="{FF2B5EF4-FFF2-40B4-BE49-F238E27FC236}">
                    <a16:creationId xmlns:a16="http://schemas.microsoft.com/office/drawing/2014/main" id="{FE2B3B60-0540-5EC7-5004-A3DDED2DD90E}"/>
                  </a:ext>
                </a:extLst>
              </p:cNvPr>
              <p:cNvGrpSpPr/>
              <p:nvPr/>
            </p:nvGrpSpPr>
            <p:grpSpPr>
              <a:xfrm>
                <a:off x="2949135" y="1063521"/>
                <a:ext cx="444157" cy="5190614"/>
                <a:chOff x="5753799" y="1204530"/>
                <a:chExt cx="444157" cy="5190614"/>
              </a:xfrm>
            </p:grpSpPr>
            <p:grpSp>
              <p:nvGrpSpPr>
                <p:cNvPr id="2361" name="Gruppe 2360">
                  <a:extLst>
                    <a:ext uri="{FF2B5EF4-FFF2-40B4-BE49-F238E27FC236}">
                      <a16:creationId xmlns:a16="http://schemas.microsoft.com/office/drawing/2014/main" id="{7C4A2BFE-69C5-6FDE-84BB-B74AFA1D47EB}"/>
                    </a:ext>
                  </a:extLst>
                </p:cNvPr>
                <p:cNvGrpSpPr/>
                <p:nvPr/>
              </p:nvGrpSpPr>
              <p:grpSpPr>
                <a:xfrm>
                  <a:off x="5753799" y="1204530"/>
                  <a:ext cx="442069" cy="4756379"/>
                  <a:chOff x="3817279" y="1064461"/>
                  <a:chExt cx="442069" cy="4756379"/>
                </a:xfrm>
              </p:grpSpPr>
              <p:sp>
                <p:nvSpPr>
                  <p:cNvPr id="2363" name="Rektangel 2362">
                    <a:extLst>
                      <a:ext uri="{FF2B5EF4-FFF2-40B4-BE49-F238E27FC236}">
                        <a16:creationId xmlns:a16="http://schemas.microsoft.com/office/drawing/2014/main" id="{D51EA2CB-F508-5221-AAAB-05E157A9C1C8}"/>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4" name="Rektangel 2363">
                    <a:extLst>
                      <a:ext uri="{FF2B5EF4-FFF2-40B4-BE49-F238E27FC236}">
                        <a16:creationId xmlns:a16="http://schemas.microsoft.com/office/drawing/2014/main" id="{744D3E2A-560F-D84E-0AB6-4F9AC0CDB8AB}"/>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5" name="Rektangel 2364">
                    <a:extLst>
                      <a:ext uri="{FF2B5EF4-FFF2-40B4-BE49-F238E27FC236}">
                        <a16:creationId xmlns:a16="http://schemas.microsoft.com/office/drawing/2014/main" id="{5E5A3E3F-E307-0D4C-8770-8E55C76A68EF}"/>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6" name="Rektangel 2365">
                    <a:extLst>
                      <a:ext uri="{FF2B5EF4-FFF2-40B4-BE49-F238E27FC236}">
                        <a16:creationId xmlns:a16="http://schemas.microsoft.com/office/drawing/2014/main" id="{FE5C7D61-B86A-3BFE-3714-01D92987CBB1}"/>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7" name="Rektangel 2366">
                    <a:extLst>
                      <a:ext uri="{FF2B5EF4-FFF2-40B4-BE49-F238E27FC236}">
                        <a16:creationId xmlns:a16="http://schemas.microsoft.com/office/drawing/2014/main" id="{BCABB90D-0954-596D-2505-3C5136E24609}"/>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8" name="Rektangel 2367">
                    <a:extLst>
                      <a:ext uri="{FF2B5EF4-FFF2-40B4-BE49-F238E27FC236}">
                        <a16:creationId xmlns:a16="http://schemas.microsoft.com/office/drawing/2014/main" id="{BC406C75-073D-1EBF-D073-EFFE7E9A1F2E}"/>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9" name="Rektangel 2368">
                    <a:extLst>
                      <a:ext uri="{FF2B5EF4-FFF2-40B4-BE49-F238E27FC236}">
                        <a16:creationId xmlns:a16="http://schemas.microsoft.com/office/drawing/2014/main" id="{6457370B-5679-73E7-56B8-E6BB3F8E9499}"/>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0" name="Rektangel 2369">
                    <a:extLst>
                      <a:ext uri="{FF2B5EF4-FFF2-40B4-BE49-F238E27FC236}">
                        <a16:creationId xmlns:a16="http://schemas.microsoft.com/office/drawing/2014/main" id="{2714FC94-82A6-BAEB-2C0E-40F2C649C9C2}"/>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1" name="Rektangel 2370">
                    <a:extLst>
                      <a:ext uri="{FF2B5EF4-FFF2-40B4-BE49-F238E27FC236}">
                        <a16:creationId xmlns:a16="http://schemas.microsoft.com/office/drawing/2014/main" id="{9B87371F-8602-97E0-A4EC-5D71E8ABE1EC}"/>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2" name="Rektangel 2371">
                    <a:extLst>
                      <a:ext uri="{FF2B5EF4-FFF2-40B4-BE49-F238E27FC236}">
                        <a16:creationId xmlns:a16="http://schemas.microsoft.com/office/drawing/2014/main" id="{82796C4B-50AB-3407-A8B7-F66591813C06}"/>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3" name="Rektangel 2372">
                    <a:extLst>
                      <a:ext uri="{FF2B5EF4-FFF2-40B4-BE49-F238E27FC236}">
                        <a16:creationId xmlns:a16="http://schemas.microsoft.com/office/drawing/2014/main" id="{48B1C390-860C-033B-9526-F0C1BF6BFA02}"/>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62" name="Rektangel 2361">
                  <a:extLst>
                    <a:ext uri="{FF2B5EF4-FFF2-40B4-BE49-F238E27FC236}">
                      <a16:creationId xmlns:a16="http://schemas.microsoft.com/office/drawing/2014/main" id="{0CAAC543-55A5-3F9E-17E1-15A17C85F461}"/>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5" name="Gruppe 1814">
                <a:extLst>
                  <a:ext uri="{FF2B5EF4-FFF2-40B4-BE49-F238E27FC236}">
                    <a16:creationId xmlns:a16="http://schemas.microsoft.com/office/drawing/2014/main" id="{C0692913-58DE-4185-DE57-5151CC94568A}"/>
                  </a:ext>
                </a:extLst>
              </p:cNvPr>
              <p:cNvGrpSpPr/>
              <p:nvPr/>
            </p:nvGrpSpPr>
            <p:grpSpPr>
              <a:xfrm>
                <a:off x="2514229" y="1065829"/>
                <a:ext cx="444157" cy="5190614"/>
                <a:chOff x="5753799" y="1204530"/>
                <a:chExt cx="444157" cy="5190614"/>
              </a:xfrm>
            </p:grpSpPr>
            <p:grpSp>
              <p:nvGrpSpPr>
                <p:cNvPr id="2348" name="Gruppe 2347">
                  <a:extLst>
                    <a:ext uri="{FF2B5EF4-FFF2-40B4-BE49-F238E27FC236}">
                      <a16:creationId xmlns:a16="http://schemas.microsoft.com/office/drawing/2014/main" id="{FAA718CA-E198-201B-D49B-EED89DCC2D56}"/>
                    </a:ext>
                  </a:extLst>
                </p:cNvPr>
                <p:cNvGrpSpPr/>
                <p:nvPr/>
              </p:nvGrpSpPr>
              <p:grpSpPr>
                <a:xfrm>
                  <a:off x="5753799" y="1204530"/>
                  <a:ext cx="442069" cy="4756379"/>
                  <a:chOff x="3817279" y="1064461"/>
                  <a:chExt cx="442069" cy="4756379"/>
                </a:xfrm>
              </p:grpSpPr>
              <p:sp>
                <p:nvSpPr>
                  <p:cNvPr id="2350" name="Rektangel 2349">
                    <a:extLst>
                      <a:ext uri="{FF2B5EF4-FFF2-40B4-BE49-F238E27FC236}">
                        <a16:creationId xmlns:a16="http://schemas.microsoft.com/office/drawing/2014/main" id="{E19127C8-AFFE-A952-66C6-F60686B2E05F}"/>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1" name="Rektangel 2350">
                    <a:extLst>
                      <a:ext uri="{FF2B5EF4-FFF2-40B4-BE49-F238E27FC236}">
                        <a16:creationId xmlns:a16="http://schemas.microsoft.com/office/drawing/2014/main" id="{0ED3CD53-CE97-3B0B-A0B8-F8DDB4F3315C}"/>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dirty="0"/>
                  </a:p>
                </p:txBody>
              </p:sp>
              <p:sp>
                <p:nvSpPr>
                  <p:cNvPr id="2352" name="Rektangel 2351">
                    <a:extLst>
                      <a:ext uri="{FF2B5EF4-FFF2-40B4-BE49-F238E27FC236}">
                        <a16:creationId xmlns:a16="http://schemas.microsoft.com/office/drawing/2014/main" id="{B4D1B5B6-B557-B4E0-4253-61ADD047824A}"/>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3" name="Rektangel 2352">
                    <a:extLst>
                      <a:ext uri="{FF2B5EF4-FFF2-40B4-BE49-F238E27FC236}">
                        <a16:creationId xmlns:a16="http://schemas.microsoft.com/office/drawing/2014/main" id="{13751906-4E13-0F07-CF25-1FBFD4ACEE22}"/>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4" name="Rektangel 2353">
                    <a:extLst>
                      <a:ext uri="{FF2B5EF4-FFF2-40B4-BE49-F238E27FC236}">
                        <a16:creationId xmlns:a16="http://schemas.microsoft.com/office/drawing/2014/main" id="{16052FB1-C2D6-247B-6D9A-70B139434709}"/>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5" name="Rektangel 2354">
                    <a:extLst>
                      <a:ext uri="{FF2B5EF4-FFF2-40B4-BE49-F238E27FC236}">
                        <a16:creationId xmlns:a16="http://schemas.microsoft.com/office/drawing/2014/main" id="{4ADC3BA8-D99C-59D2-4A56-90C6C886547E}"/>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6" name="Rektangel 2355">
                    <a:extLst>
                      <a:ext uri="{FF2B5EF4-FFF2-40B4-BE49-F238E27FC236}">
                        <a16:creationId xmlns:a16="http://schemas.microsoft.com/office/drawing/2014/main" id="{F64335BF-1704-1D1D-EAA3-0B14F375B910}"/>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7" name="Rektangel 2356">
                    <a:extLst>
                      <a:ext uri="{FF2B5EF4-FFF2-40B4-BE49-F238E27FC236}">
                        <a16:creationId xmlns:a16="http://schemas.microsoft.com/office/drawing/2014/main" id="{7576C931-3AB3-9D2B-932B-8A029B98530E}"/>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8" name="Rektangel 2357">
                    <a:extLst>
                      <a:ext uri="{FF2B5EF4-FFF2-40B4-BE49-F238E27FC236}">
                        <a16:creationId xmlns:a16="http://schemas.microsoft.com/office/drawing/2014/main" id="{A8AEA75A-99EF-90AA-146B-0D9ECC41FBC6}"/>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9" name="Rektangel 2358">
                    <a:extLst>
                      <a:ext uri="{FF2B5EF4-FFF2-40B4-BE49-F238E27FC236}">
                        <a16:creationId xmlns:a16="http://schemas.microsoft.com/office/drawing/2014/main" id="{A633E824-1EF1-3140-4F4B-F74949A9F9C9}"/>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0" name="Rektangel 2359">
                    <a:extLst>
                      <a:ext uri="{FF2B5EF4-FFF2-40B4-BE49-F238E27FC236}">
                        <a16:creationId xmlns:a16="http://schemas.microsoft.com/office/drawing/2014/main" id="{F5BF37E5-579A-BB35-00E1-1FC7A355C6A1}"/>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49" name="Rektangel 2348">
                  <a:extLst>
                    <a:ext uri="{FF2B5EF4-FFF2-40B4-BE49-F238E27FC236}">
                      <a16:creationId xmlns:a16="http://schemas.microsoft.com/office/drawing/2014/main" id="{447910D6-3903-C98B-9322-BB06CE0EB8B8}"/>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6" name="Gruppe 1815">
                <a:extLst>
                  <a:ext uri="{FF2B5EF4-FFF2-40B4-BE49-F238E27FC236}">
                    <a16:creationId xmlns:a16="http://schemas.microsoft.com/office/drawing/2014/main" id="{A6338F37-D6E4-C275-CD04-55E0C56DE150}"/>
                  </a:ext>
                </a:extLst>
              </p:cNvPr>
              <p:cNvGrpSpPr/>
              <p:nvPr/>
            </p:nvGrpSpPr>
            <p:grpSpPr>
              <a:xfrm>
                <a:off x="2075940" y="1067864"/>
                <a:ext cx="444157" cy="5190614"/>
                <a:chOff x="5753799" y="1204530"/>
                <a:chExt cx="444157" cy="5190614"/>
              </a:xfrm>
            </p:grpSpPr>
            <p:grpSp>
              <p:nvGrpSpPr>
                <p:cNvPr id="2335" name="Gruppe 2334">
                  <a:extLst>
                    <a:ext uri="{FF2B5EF4-FFF2-40B4-BE49-F238E27FC236}">
                      <a16:creationId xmlns:a16="http://schemas.microsoft.com/office/drawing/2014/main" id="{4E0CE0F2-08C4-48AD-DE25-E3BC351A6048}"/>
                    </a:ext>
                  </a:extLst>
                </p:cNvPr>
                <p:cNvGrpSpPr/>
                <p:nvPr/>
              </p:nvGrpSpPr>
              <p:grpSpPr>
                <a:xfrm>
                  <a:off x="5753799" y="1204530"/>
                  <a:ext cx="442069" cy="4756379"/>
                  <a:chOff x="3817279" y="1064461"/>
                  <a:chExt cx="442069" cy="4756379"/>
                </a:xfrm>
              </p:grpSpPr>
              <p:sp>
                <p:nvSpPr>
                  <p:cNvPr id="2337" name="Rektangel 2336">
                    <a:extLst>
                      <a:ext uri="{FF2B5EF4-FFF2-40B4-BE49-F238E27FC236}">
                        <a16:creationId xmlns:a16="http://schemas.microsoft.com/office/drawing/2014/main" id="{480C5C07-E81F-2128-05E9-BF4928101CFF}"/>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8" name="Rektangel 2337">
                    <a:extLst>
                      <a:ext uri="{FF2B5EF4-FFF2-40B4-BE49-F238E27FC236}">
                        <a16:creationId xmlns:a16="http://schemas.microsoft.com/office/drawing/2014/main" id="{1BA3E0FC-1B05-5556-0F15-52099D3230CC}"/>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9" name="Rektangel 2338">
                    <a:extLst>
                      <a:ext uri="{FF2B5EF4-FFF2-40B4-BE49-F238E27FC236}">
                        <a16:creationId xmlns:a16="http://schemas.microsoft.com/office/drawing/2014/main" id="{29B05D38-03B9-1EF2-19E5-1B83B167D6A9}"/>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0" name="Rektangel 2339">
                    <a:extLst>
                      <a:ext uri="{FF2B5EF4-FFF2-40B4-BE49-F238E27FC236}">
                        <a16:creationId xmlns:a16="http://schemas.microsoft.com/office/drawing/2014/main" id="{2B498E25-F6BB-7011-4001-F6712DAF7138}"/>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1" name="Rektangel 2340">
                    <a:extLst>
                      <a:ext uri="{FF2B5EF4-FFF2-40B4-BE49-F238E27FC236}">
                        <a16:creationId xmlns:a16="http://schemas.microsoft.com/office/drawing/2014/main" id="{987A1C84-BEEB-A00A-BC75-AAE5A720916F}"/>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2" name="Rektangel 2341">
                    <a:extLst>
                      <a:ext uri="{FF2B5EF4-FFF2-40B4-BE49-F238E27FC236}">
                        <a16:creationId xmlns:a16="http://schemas.microsoft.com/office/drawing/2014/main" id="{2BEA6F25-1E5D-F021-C254-0B3F7A0FA3E1}"/>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3" name="Rektangel 2342">
                    <a:extLst>
                      <a:ext uri="{FF2B5EF4-FFF2-40B4-BE49-F238E27FC236}">
                        <a16:creationId xmlns:a16="http://schemas.microsoft.com/office/drawing/2014/main" id="{BD74CB8A-2357-7C3D-3D6C-959AD2156B2C}"/>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4" name="Rektangel 2343">
                    <a:extLst>
                      <a:ext uri="{FF2B5EF4-FFF2-40B4-BE49-F238E27FC236}">
                        <a16:creationId xmlns:a16="http://schemas.microsoft.com/office/drawing/2014/main" id="{B557809C-B48C-B304-7D18-472A02A44B3C}"/>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5" name="Rektangel 2344">
                    <a:extLst>
                      <a:ext uri="{FF2B5EF4-FFF2-40B4-BE49-F238E27FC236}">
                        <a16:creationId xmlns:a16="http://schemas.microsoft.com/office/drawing/2014/main" id="{C1F673E2-C6A4-C894-721B-955AC045D7BD}"/>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6" name="Rektangel 2345">
                    <a:extLst>
                      <a:ext uri="{FF2B5EF4-FFF2-40B4-BE49-F238E27FC236}">
                        <a16:creationId xmlns:a16="http://schemas.microsoft.com/office/drawing/2014/main" id="{ADEFB95B-594A-484C-BB0C-1257245BFD03}"/>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7" name="Rektangel 2346">
                    <a:extLst>
                      <a:ext uri="{FF2B5EF4-FFF2-40B4-BE49-F238E27FC236}">
                        <a16:creationId xmlns:a16="http://schemas.microsoft.com/office/drawing/2014/main" id="{76B6A9E9-06AA-3230-B559-C67C54C1296A}"/>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36" name="Rektangel 2335">
                  <a:extLst>
                    <a:ext uri="{FF2B5EF4-FFF2-40B4-BE49-F238E27FC236}">
                      <a16:creationId xmlns:a16="http://schemas.microsoft.com/office/drawing/2014/main" id="{4F7C032F-CA05-F4CC-A854-4D898809CB44}"/>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7" name="Gruppe 1816">
                <a:extLst>
                  <a:ext uri="{FF2B5EF4-FFF2-40B4-BE49-F238E27FC236}">
                    <a16:creationId xmlns:a16="http://schemas.microsoft.com/office/drawing/2014/main" id="{4DAB0F3E-B81A-B411-A3AC-4934B5F03E51}"/>
                  </a:ext>
                </a:extLst>
              </p:cNvPr>
              <p:cNvGrpSpPr/>
              <p:nvPr/>
            </p:nvGrpSpPr>
            <p:grpSpPr>
              <a:xfrm>
                <a:off x="1644775" y="1068629"/>
                <a:ext cx="444157" cy="5190614"/>
                <a:chOff x="5753799" y="1204530"/>
                <a:chExt cx="444157" cy="5190614"/>
              </a:xfrm>
            </p:grpSpPr>
            <p:grpSp>
              <p:nvGrpSpPr>
                <p:cNvPr id="2322" name="Gruppe 2321">
                  <a:extLst>
                    <a:ext uri="{FF2B5EF4-FFF2-40B4-BE49-F238E27FC236}">
                      <a16:creationId xmlns:a16="http://schemas.microsoft.com/office/drawing/2014/main" id="{E6C07B88-A441-C76F-616D-D600D62C6416}"/>
                    </a:ext>
                  </a:extLst>
                </p:cNvPr>
                <p:cNvGrpSpPr/>
                <p:nvPr/>
              </p:nvGrpSpPr>
              <p:grpSpPr>
                <a:xfrm>
                  <a:off x="5753799" y="1204530"/>
                  <a:ext cx="442069" cy="4756379"/>
                  <a:chOff x="3817279" y="1064461"/>
                  <a:chExt cx="442069" cy="4756379"/>
                </a:xfrm>
              </p:grpSpPr>
              <p:sp>
                <p:nvSpPr>
                  <p:cNvPr id="2324" name="Rektangel 2323">
                    <a:extLst>
                      <a:ext uri="{FF2B5EF4-FFF2-40B4-BE49-F238E27FC236}">
                        <a16:creationId xmlns:a16="http://schemas.microsoft.com/office/drawing/2014/main" id="{EEC3329B-AD67-F4FA-902E-F266955A8F23}"/>
                      </a:ext>
                    </a:extLst>
                  </p:cNvPr>
                  <p:cNvSpPr>
                    <a:spLocks noChangeAspect="1"/>
                  </p:cNvSpPr>
                  <p:nvPr/>
                </p:nvSpPr>
                <p:spPr>
                  <a:xfrm>
                    <a:off x="3818406" y="149701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5" name="Rektangel 2324">
                    <a:extLst>
                      <a:ext uri="{FF2B5EF4-FFF2-40B4-BE49-F238E27FC236}">
                        <a16:creationId xmlns:a16="http://schemas.microsoft.com/office/drawing/2014/main" id="{0D3DE19E-B420-FFEE-793C-CF7220E27DE1}"/>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6" name="Rektangel 2325">
                    <a:extLst>
                      <a:ext uri="{FF2B5EF4-FFF2-40B4-BE49-F238E27FC236}">
                        <a16:creationId xmlns:a16="http://schemas.microsoft.com/office/drawing/2014/main" id="{5B1074BA-967C-ABD4-B9F3-1474785F13D8}"/>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7" name="Rektangel 2326">
                    <a:extLst>
                      <a:ext uri="{FF2B5EF4-FFF2-40B4-BE49-F238E27FC236}">
                        <a16:creationId xmlns:a16="http://schemas.microsoft.com/office/drawing/2014/main" id="{54F2ED2A-665C-090F-5AA3-A01F3B6AB62E}"/>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8" name="Rektangel 2327">
                    <a:extLst>
                      <a:ext uri="{FF2B5EF4-FFF2-40B4-BE49-F238E27FC236}">
                        <a16:creationId xmlns:a16="http://schemas.microsoft.com/office/drawing/2014/main" id="{C3F38C2D-C9F4-59A7-F98D-8890E1707ADE}"/>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9" name="Rektangel 2328">
                    <a:extLst>
                      <a:ext uri="{FF2B5EF4-FFF2-40B4-BE49-F238E27FC236}">
                        <a16:creationId xmlns:a16="http://schemas.microsoft.com/office/drawing/2014/main" id="{9D6FACAE-9886-7673-18E5-D51564F265CA}"/>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0" name="Rektangel 2329">
                    <a:extLst>
                      <a:ext uri="{FF2B5EF4-FFF2-40B4-BE49-F238E27FC236}">
                        <a16:creationId xmlns:a16="http://schemas.microsoft.com/office/drawing/2014/main" id="{BDA31515-D861-F9E7-77D5-3D81C3E9C3D8}"/>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1" name="Rektangel 2330">
                    <a:extLst>
                      <a:ext uri="{FF2B5EF4-FFF2-40B4-BE49-F238E27FC236}">
                        <a16:creationId xmlns:a16="http://schemas.microsoft.com/office/drawing/2014/main" id="{6D921040-DA3C-6166-383B-90D28A17E01E}"/>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2" name="Rektangel 2331">
                    <a:extLst>
                      <a:ext uri="{FF2B5EF4-FFF2-40B4-BE49-F238E27FC236}">
                        <a16:creationId xmlns:a16="http://schemas.microsoft.com/office/drawing/2014/main" id="{DDCDB0DD-B07B-3FF2-5E38-61BBF6A81D0A}"/>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3" name="Rektangel 2332">
                    <a:extLst>
                      <a:ext uri="{FF2B5EF4-FFF2-40B4-BE49-F238E27FC236}">
                        <a16:creationId xmlns:a16="http://schemas.microsoft.com/office/drawing/2014/main" id="{08683ABE-7154-540E-43D6-A01FC84E8AE5}"/>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4" name="Rektangel 2333">
                    <a:extLst>
                      <a:ext uri="{FF2B5EF4-FFF2-40B4-BE49-F238E27FC236}">
                        <a16:creationId xmlns:a16="http://schemas.microsoft.com/office/drawing/2014/main" id="{13C1CF12-B488-1FFF-B312-F8FA24631E16}"/>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23" name="Rektangel 2322">
                  <a:extLst>
                    <a:ext uri="{FF2B5EF4-FFF2-40B4-BE49-F238E27FC236}">
                      <a16:creationId xmlns:a16="http://schemas.microsoft.com/office/drawing/2014/main" id="{38D58930-3A69-D419-0537-F917330160F4}"/>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8" name="Gruppe 1817">
                <a:extLst>
                  <a:ext uri="{FF2B5EF4-FFF2-40B4-BE49-F238E27FC236}">
                    <a16:creationId xmlns:a16="http://schemas.microsoft.com/office/drawing/2014/main" id="{B1B54E9A-C6B6-FA02-0E24-8D05FF5227E2}"/>
                  </a:ext>
                </a:extLst>
              </p:cNvPr>
              <p:cNvGrpSpPr/>
              <p:nvPr/>
            </p:nvGrpSpPr>
            <p:grpSpPr>
              <a:xfrm>
                <a:off x="1212845" y="1068629"/>
                <a:ext cx="444157" cy="5190614"/>
                <a:chOff x="5753799" y="1204530"/>
                <a:chExt cx="444157" cy="5190614"/>
              </a:xfrm>
            </p:grpSpPr>
            <p:grpSp>
              <p:nvGrpSpPr>
                <p:cNvPr id="2309" name="Gruppe 2308">
                  <a:extLst>
                    <a:ext uri="{FF2B5EF4-FFF2-40B4-BE49-F238E27FC236}">
                      <a16:creationId xmlns:a16="http://schemas.microsoft.com/office/drawing/2014/main" id="{4B604D6E-6CAA-D5EE-96C4-373B7075349F}"/>
                    </a:ext>
                  </a:extLst>
                </p:cNvPr>
                <p:cNvGrpSpPr/>
                <p:nvPr/>
              </p:nvGrpSpPr>
              <p:grpSpPr>
                <a:xfrm>
                  <a:off x="5753799" y="1204530"/>
                  <a:ext cx="442069" cy="4756379"/>
                  <a:chOff x="3817279" y="1064461"/>
                  <a:chExt cx="442069" cy="4756379"/>
                </a:xfrm>
              </p:grpSpPr>
              <p:sp>
                <p:nvSpPr>
                  <p:cNvPr id="2311" name="Rektangel 2310">
                    <a:extLst>
                      <a:ext uri="{FF2B5EF4-FFF2-40B4-BE49-F238E27FC236}">
                        <a16:creationId xmlns:a16="http://schemas.microsoft.com/office/drawing/2014/main" id="{EA9374A2-754D-36AE-3781-E18257C89F3E}"/>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2" name="Rektangel 2311">
                    <a:extLst>
                      <a:ext uri="{FF2B5EF4-FFF2-40B4-BE49-F238E27FC236}">
                        <a16:creationId xmlns:a16="http://schemas.microsoft.com/office/drawing/2014/main" id="{33D447A2-35FA-5A77-CB13-F74E725E4DF9}"/>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3" name="Rektangel 2312">
                    <a:extLst>
                      <a:ext uri="{FF2B5EF4-FFF2-40B4-BE49-F238E27FC236}">
                        <a16:creationId xmlns:a16="http://schemas.microsoft.com/office/drawing/2014/main" id="{1B10F31F-8E55-1D01-6DAD-AFB68D2E30EF}"/>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4" name="Rektangel 2313">
                    <a:extLst>
                      <a:ext uri="{FF2B5EF4-FFF2-40B4-BE49-F238E27FC236}">
                        <a16:creationId xmlns:a16="http://schemas.microsoft.com/office/drawing/2014/main" id="{DE0018E8-373A-A339-3339-549317A3D094}"/>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5" name="Rektangel 2314">
                    <a:extLst>
                      <a:ext uri="{FF2B5EF4-FFF2-40B4-BE49-F238E27FC236}">
                        <a16:creationId xmlns:a16="http://schemas.microsoft.com/office/drawing/2014/main" id="{460881BF-3560-2D1D-DD12-23F37BDA0BF1}"/>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6" name="Rektangel 2315">
                    <a:extLst>
                      <a:ext uri="{FF2B5EF4-FFF2-40B4-BE49-F238E27FC236}">
                        <a16:creationId xmlns:a16="http://schemas.microsoft.com/office/drawing/2014/main" id="{9C294041-8C02-8DEA-5EAC-0CDD3CA5575D}"/>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7" name="Rektangel 2316">
                    <a:extLst>
                      <a:ext uri="{FF2B5EF4-FFF2-40B4-BE49-F238E27FC236}">
                        <a16:creationId xmlns:a16="http://schemas.microsoft.com/office/drawing/2014/main" id="{64105F05-0344-B44C-DDE6-8E6D70A4DF1B}"/>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8" name="Rektangel 2317">
                    <a:extLst>
                      <a:ext uri="{FF2B5EF4-FFF2-40B4-BE49-F238E27FC236}">
                        <a16:creationId xmlns:a16="http://schemas.microsoft.com/office/drawing/2014/main" id="{44998F7D-D08D-89AD-88A9-37B150D8E2D6}"/>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9" name="Rektangel 2318">
                    <a:extLst>
                      <a:ext uri="{FF2B5EF4-FFF2-40B4-BE49-F238E27FC236}">
                        <a16:creationId xmlns:a16="http://schemas.microsoft.com/office/drawing/2014/main" id="{A870A0D0-52B9-F946-F25F-D0E0C54CC7B9}"/>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0" name="Rektangel 2319">
                    <a:extLst>
                      <a:ext uri="{FF2B5EF4-FFF2-40B4-BE49-F238E27FC236}">
                        <a16:creationId xmlns:a16="http://schemas.microsoft.com/office/drawing/2014/main" id="{B3910397-1120-37C8-7872-AA8D0E664421}"/>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1" name="Rektangel 2320">
                    <a:extLst>
                      <a:ext uri="{FF2B5EF4-FFF2-40B4-BE49-F238E27FC236}">
                        <a16:creationId xmlns:a16="http://schemas.microsoft.com/office/drawing/2014/main" id="{DE9AA421-A374-9487-EAAF-6879163301BA}"/>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10" name="Rektangel 2309">
                  <a:extLst>
                    <a:ext uri="{FF2B5EF4-FFF2-40B4-BE49-F238E27FC236}">
                      <a16:creationId xmlns:a16="http://schemas.microsoft.com/office/drawing/2014/main" id="{D4665CED-AD8D-00E7-028B-8D2FE51132BD}"/>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9" name="Gruppe 1818">
                <a:extLst>
                  <a:ext uri="{FF2B5EF4-FFF2-40B4-BE49-F238E27FC236}">
                    <a16:creationId xmlns:a16="http://schemas.microsoft.com/office/drawing/2014/main" id="{82B09F78-064D-AEFD-9837-FC51E98891AD}"/>
                  </a:ext>
                </a:extLst>
              </p:cNvPr>
              <p:cNvGrpSpPr/>
              <p:nvPr/>
            </p:nvGrpSpPr>
            <p:grpSpPr>
              <a:xfrm>
                <a:off x="780951" y="1067864"/>
                <a:ext cx="444157" cy="5190614"/>
                <a:chOff x="5753799" y="1204530"/>
                <a:chExt cx="444157" cy="5190614"/>
              </a:xfrm>
            </p:grpSpPr>
            <p:grpSp>
              <p:nvGrpSpPr>
                <p:cNvPr id="2296" name="Gruppe 2295">
                  <a:extLst>
                    <a:ext uri="{FF2B5EF4-FFF2-40B4-BE49-F238E27FC236}">
                      <a16:creationId xmlns:a16="http://schemas.microsoft.com/office/drawing/2014/main" id="{BC9A84B3-9C55-1F2D-109A-65BDA1DA633D}"/>
                    </a:ext>
                  </a:extLst>
                </p:cNvPr>
                <p:cNvGrpSpPr/>
                <p:nvPr/>
              </p:nvGrpSpPr>
              <p:grpSpPr>
                <a:xfrm>
                  <a:off x="5753799" y="1204530"/>
                  <a:ext cx="442069" cy="4756379"/>
                  <a:chOff x="3817279" y="1064461"/>
                  <a:chExt cx="442069" cy="4756379"/>
                </a:xfrm>
              </p:grpSpPr>
              <p:sp>
                <p:nvSpPr>
                  <p:cNvPr id="2298" name="Rektangel 2297">
                    <a:extLst>
                      <a:ext uri="{FF2B5EF4-FFF2-40B4-BE49-F238E27FC236}">
                        <a16:creationId xmlns:a16="http://schemas.microsoft.com/office/drawing/2014/main" id="{55AE6A22-6664-E77A-5F9C-51D17D090B9D}"/>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9" name="Rektangel 2298">
                    <a:extLst>
                      <a:ext uri="{FF2B5EF4-FFF2-40B4-BE49-F238E27FC236}">
                        <a16:creationId xmlns:a16="http://schemas.microsoft.com/office/drawing/2014/main" id="{3C9BEDB9-A9D6-D6EA-ABF9-410E0D25F7FA}"/>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0" name="Rektangel 2299">
                    <a:extLst>
                      <a:ext uri="{FF2B5EF4-FFF2-40B4-BE49-F238E27FC236}">
                        <a16:creationId xmlns:a16="http://schemas.microsoft.com/office/drawing/2014/main" id="{82E6A1A9-FE71-E0E6-D744-3138E3367A6E}"/>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1" name="Rektangel 2300">
                    <a:extLst>
                      <a:ext uri="{FF2B5EF4-FFF2-40B4-BE49-F238E27FC236}">
                        <a16:creationId xmlns:a16="http://schemas.microsoft.com/office/drawing/2014/main" id="{7051EC67-3105-F49E-6B67-5C5C862C68B4}"/>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2" name="Rektangel 2301">
                    <a:extLst>
                      <a:ext uri="{FF2B5EF4-FFF2-40B4-BE49-F238E27FC236}">
                        <a16:creationId xmlns:a16="http://schemas.microsoft.com/office/drawing/2014/main" id="{3B4F15B4-DF7B-4CB6-4BB0-B309F42181B4}"/>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3" name="Rektangel 2302">
                    <a:extLst>
                      <a:ext uri="{FF2B5EF4-FFF2-40B4-BE49-F238E27FC236}">
                        <a16:creationId xmlns:a16="http://schemas.microsoft.com/office/drawing/2014/main" id="{96F950CA-AB4E-1E5C-D6FC-A789ED7957B8}"/>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4" name="Rektangel 2303">
                    <a:extLst>
                      <a:ext uri="{FF2B5EF4-FFF2-40B4-BE49-F238E27FC236}">
                        <a16:creationId xmlns:a16="http://schemas.microsoft.com/office/drawing/2014/main" id="{C7682B1B-2963-E775-F3BC-8FD21E4483F9}"/>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5" name="Rektangel 2304">
                    <a:extLst>
                      <a:ext uri="{FF2B5EF4-FFF2-40B4-BE49-F238E27FC236}">
                        <a16:creationId xmlns:a16="http://schemas.microsoft.com/office/drawing/2014/main" id="{2B55C440-3928-9C79-FC94-AFBDA35EDF24}"/>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6" name="Rektangel 2305">
                    <a:extLst>
                      <a:ext uri="{FF2B5EF4-FFF2-40B4-BE49-F238E27FC236}">
                        <a16:creationId xmlns:a16="http://schemas.microsoft.com/office/drawing/2014/main" id="{9EA5472F-CAA7-9841-1806-BE8000E1AE2C}"/>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7" name="Rektangel 2306">
                    <a:extLst>
                      <a:ext uri="{FF2B5EF4-FFF2-40B4-BE49-F238E27FC236}">
                        <a16:creationId xmlns:a16="http://schemas.microsoft.com/office/drawing/2014/main" id="{54F3ECE9-3FEA-8F65-2EC1-2B2862D17F8F}"/>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8" name="Rektangel 2307">
                    <a:extLst>
                      <a:ext uri="{FF2B5EF4-FFF2-40B4-BE49-F238E27FC236}">
                        <a16:creationId xmlns:a16="http://schemas.microsoft.com/office/drawing/2014/main" id="{59379B37-A870-D38E-FA61-EC357D862C56}"/>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97" name="Rektangel 2296">
                  <a:extLst>
                    <a:ext uri="{FF2B5EF4-FFF2-40B4-BE49-F238E27FC236}">
                      <a16:creationId xmlns:a16="http://schemas.microsoft.com/office/drawing/2014/main" id="{95F65950-A43E-7A47-79E9-3F5ECBBBAB82}"/>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0" name="Gruppe 1819">
                <a:extLst>
                  <a:ext uri="{FF2B5EF4-FFF2-40B4-BE49-F238E27FC236}">
                    <a16:creationId xmlns:a16="http://schemas.microsoft.com/office/drawing/2014/main" id="{614B8F91-BBFB-20AD-37B8-23D172DD6059}"/>
                  </a:ext>
                </a:extLst>
              </p:cNvPr>
              <p:cNvGrpSpPr/>
              <p:nvPr/>
            </p:nvGrpSpPr>
            <p:grpSpPr>
              <a:xfrm>
                <a:off x="348958" y="1501775"/>
                <a:ext cx="444157" cy="4758064"/>
                <a:chOff x="5753799" y="1637080"/>
                <a:chExt cx="444157" cy="4758064"/>
              </a:xfrm>
            </p:grpSpPr>
            <p:grpSp>
              <p:nvGrpSpPr>
                <p:cNvPr id="2284" name="Gruppe 2283">
                  <a:extLst>
                    <a:ext uri="{FF2B5EF4-FFF2-40B4-BE49-F238E27FC236}">
                      <a16:creationId xmlns:a16="http://schemas.microsoft.com/office/drawing/2014/main" id="{9014F956-B1FF-EFE2-D5F6-8481DCD15B3C}"/>
                    </a:ext>
                  </a:extLst>
                </p:cNvPr>
                <p:cNvGrpSpPr/>
                <p:nvPr/>
              </p:nvGrpSpPr>
              <p:grpSpPr>
                <a:xfrm>
                  <a:off x="5753799" y="1637080"/>
                  <a:ext cx="442069" cy="4323829"/>
                  <a:chOff x="3817279" y="1497011"/>
                  <a:chExt cx="442069" cy="4323829"/>
                </a:xfrm>
              </p:grpSpPr>
              <p:sp>
                <p:nvSpPr>
                  <p:cNvPr id="2286" name="Rektangel 2285">
                    <a:extLst>
                      <a:ext uri="{FF2B5EF4-FFF2-40B4-BE49-F238E27FC236}">
                        <a16:creationId xmlns:a16="http://schemas.microsoft.com/office/drawing/2014/main" id="{B57F6D3C-AECF-1021-9445-0D704DFD5CF2}"/>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7" name="Rektangel 2286">
                    <a:extLst>
                      <a:ext uri="{FF2B5EF4-FFF2-40B4-BE49-F238E27FC236}">
                        <a16:creationId xmlns:a16="http://schemas.microsoft.com/office/drawing/2014/main" id="{81214E7F-56BE-E520-D7FC-6E38E9EBCB48}"/>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8" name="Rektangel 2287">
                    <a:extLst>
                      <a:ext uri="{FF2B5EF4-FFF2-40B4-BE49-F238E27FC236}">
                        <a16:creationId xmlns:a16="http://schemas.microsoft.com/office/drawing/2014/main" id="{28F23885-14A8-3848-46E8-E6D4BE7508BB}"/>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9" name="Rektangel 2288">
                    <a:extLst>
                      <a:ext uri="{FF2B5EF4-FFF2-40B4-BE49-F238E27FC236}">
                        <a16:creationId xmlns:a16="http://schemas.microsoft.com/office/drawing/2014/main" id="{AB5CE35C-4FF3-14AD-F3FB-2CFD25290D8A}"/>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0" name="Rektangel 2289">
                    <a:extLst>
                      <a:ext uri="{FF2B5EF4-FFF2-40B4-BE49-F238E27FC236}">
                        <a16:creationId xmlns:a16="http://schemas.microsoft.com/office/drawing/2014/main" id="{219ED96D-83F8-395B-CAF4-D6C0AC5A573B}"/>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1" name="Rektangel 2290">
                    <a:extLst>
                      <a:ext uri="{FF2B5EF4-FFF2-40B4-BE49-F238E27FC236}">
                        <a16:creationId xmlns:a16="http://schemas.microsoft.com/office/drawing/2014/main" id="{D346087A-FC3E-8A23-D97A-1A8A0D8B86C5}"/>
                      </a:ext>
                    </a:extLst>
                  </p:cNvPr>
                  <p:cNvSpPr>
                    <a:spLocks noChangeAspect="1"/>
                  </p:cNvSpPr>
                  <p:nvPr/>
                </p:nvSpPr>
                <p:spPr>
                  <a:xfrm>
                    <a:off x="3819516" y="365976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2" name="Rektangel 2291">
                    <a:extLst>
                      <a:ext uri="{FF2B5EF4-FFF2-40B4-BE49-F238E27FC236}">
                        <a16:creationId xmlns:a16="http://schemas.microsoft.com/office/drawing/2014/main" id="{25ED865A-4611-19D4-28EB-7A2BBD0FE24F}"/>
                      </a:ext>
                    </a:extLst>
                  </p:cNvPr>
                  <p:cNvSpPr>
                    <a:spLocks noChangeAspect="1"/>
                  </p:cNvSpPr>
                  <p:nvPr/>
                </p:nvSpPr>
                <p:spPr>
                  <a:xfrm>
                    <a:off x="3820633" y="409119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3" name="Rektangel 2292">
                    <a:extLst>
                      <a:ext uri="{FF2B5EF4-FFF2-40B4-BE49-F238E27FC236}">
                        <a16:creationId xmlns:a16="http://schemas.microsoft.com/office/drawing/2014/main" id="{E54CE6A1-151D-2C5B-AA45-D0CEDC450C85}"/>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4" name="Rektangel 2293">
                    <a:extLst>
                      <a:ext uri="{FF2B5EF4-FFF2-40B4-BE49-F238E27FC236}">
                        <a16:creationId xmlns:a16="http://schemas.microsoft.com/office/drawing/2014/main" id="{0AA7FD1D-7148-0E04-4B99-17BF3C63C692}"/>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5" name="Rektangel 2294">
                    <a:extLst>
                      <a:ext uri="{FF2B5EF4-FFF2-40B4-BE49-F238E27FC236}">
                        <a16:creationId xmlns:a16="http://schemas.microsoft.com/office/drawing/2014/main" id="{60007BD9-99BE-92A0-0528-F6022D763027}"/>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85" name="Rektangel 2284">
                  <a:extLst>
                    <a:ext uri="{FF2B5EF4-FFF2-40B4-BE49-F238E27FC236}">
                      <a16:creationId xmlns:a16="http://schemas.microsoft.com/office/drawing/2014/main" id="{ECF040B7-2E06-4164-33DA-9F432C8A095D}"/>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1" name="Gruppe 1820">
                <a:extLst>
                  <a:ext uri="{FF2B5EF4-FFF2-40B4-BE49-F238E27FC236}">
                    <a16:creationId xmlns:a16="http://schemas.microsoft.com/office/drawing/2014/main" id="{CFF6C006-534B-A5E6-5246-8175541A3E01}"/>
                  </a:ext>
                </a:extLst>
              </p:cNvPr>
              <p:cNvGrpSpPr/>
              <p:nvPr/>
            </p:nvGrpSpPr>
            <p:grpSpPr>
              <a:xfrm>
                <a:off x="-82727" y="1504857"/>
                <a:ext cx="444157" cy="4758064"/>
                <a:chOff x="5753799" y="1637080"/>
                <a:chExt cx="444157" cy="4758064"/>
              </a:xfrm>
            </p:grpSpPr>
            <p:grpSp>
              <p:nvGrpSpPr>
                <p:cNvPr id="2272" name="Gruppe 2271">
                  <a:extLst>
                    <a:ext uri="{FF2B5EF4-FFF2-40B4-BE49-F238E27FC236}">
                      <a16:creationId xmlns:a16="http://schemas.microsoft.com/office/drawing/2014/main" id="{0B9F225C-D12C-4D85-D799-CB5BE1CA150F}"/>
                    </a:ext>
                  </a:extLst>
                </p:cNvPr>
                <p:cNvGrpSpPr/>
                <p:nvPr/>
              </p:nvGrpSpPr>
              <p:grpSpPr>
                <a:xfrm>
                  <a:off x="5753799" y="1637080"/>
                  <a:ext cx="442069" cy="4323829"/>
                  <a:chOff x="3817279" y="1497011"/>
                  <a:chExt cx="442069" cy="4323829"/>
                </a:xfrm>
              </p:grpSpPr>
              <p:sp>
                <p:nvSpPr>
                  <p:cNvPr id="2274" name="Rektangel 2273">
                    <a:extLst>
                      <a:ext uri="{FF2B5EF4-FFF2-40B4-BE49-F238E27FC236}">
                        <a16:creationId xmlns:a16="http://schemas.microsoft.com/office/drawing/2014/main" id="{A1DE44DC-A691-D793-A2E9-C008E2C9B52A}"/>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5" name="Rektangel 2274">
                    <a:extLst>
                      <a:ext uri="{FF2B5EF4-FFF2-40B4-BE49-F238E27FC236}">
                        <a16:creationId xmlns:a16="http://schemas.microsoft.com/office/drawing/2014/main" id="{2174762C-3A15-B625-95C5-A6C1FBBF0D6E}"/>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6" name="Rektangel 2275">
                    <a:extLst>
                      <a:ext uri="{FF2B5EF4-FFF2-40B4-BE49-F238E27FC236}">
                        <a16:creationId xmlns:a16="http://schemas.microsoft.com/office/drawing/2014/main" id="{001E9C96-F9F2-16F5-765B-3D53C444A7A1}"/>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7" name="Rektangel 2276">
                    <a:extLst>
                      <a:ext uri="{FF2B5EF4-FFF2-40B4-BE49-F238E27FC236}">
                        <a16:creationId xmlns:a16="http://schemas.microsoft.com/office/drawing/2014/main" id="{714F3ED7-D165-3030-ED1A-2729ED87726E}"/>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8" name="Rektangel 2277">
                    <a:extLst>
                      <a:ext uri="{FF2B5EF4-FFF2-40B4-BE49-F238E27FC236}">
                        <a16:creationId xmlns:a16="http://schemas.microsoft.com/office/drawing/2014/main" id="{7B77D343-0C2F-1405-B396-642D4296DF56}"/>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9" name="Rektangel 2278">
                    <a:extLst>
                      <a:ext uri="{FF2B5EF4-FFF2-40B4-BE49-F238E27FC236}">
                        <a16:creationId xmlns:a16="http://schemas.microsoft.com/office/drawing/2014/main" id="{8F2DFCD4-4CED-7926-2904-E88EC056DD09}"/>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0" name="Rektangel 2279">
                    <a:extLst>
                      <a:ext uri="{FF2B5EF4-FFF2-40B4-BE49-F238E27FC236}">
                        <a16:creationId xmlns:a16="http://schemas.microsoft.com/office/drawing/2014/main" id="{BDD0A0CA-4309-4F5C-DA1B-844F76F3432D}"/>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1" name="Rektangel 2280">
                    <a:extLst>
                      <a:ext uri="{FF2B5EF4-FFF2-40B4-BE49-F238E27FC236}">
                        <a16:creationId xmlns:a16="http://schemas.microsoft.com/office/drawing/2014/main" id="{F5ED825E-27B0-6541-09D2-37C8FDCEBE16}"/>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2" name="Rektangel 2281">
                    <a:extLst>
                      <a:ext uri="{FF2B5EF4-FFF2-40B4-BE49-F238E27FC236}">
                        <a16:creationId xmlns:a16="http://schemas.microsoft.com/office/drawing/2014/main" id="{5EA6E9F4-9640-34BE-BBD4-3E52E8BA2470}"/>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3" name="Rektangel 2282">
                    <a:extLst>
                      <a:ext uri="{FF2B5EF4-FFF2-40B4-BE49-F238E27FC236}">
                        <a16:creationId xmlns:a16="http://schemas.microsoft.com/office/drawing/2014/main" id="{AECE4E12-BDC3-C0A4-679A-671ACD23E848}"/>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73" name="Rektangel 2272">
                  <a:extLst>
                    <a:ext uri="{FF2B5EF4-FFF2-40B4-BE49-F238E27FC236}">
                      <a16:creationId xmlns:a16="http://schemas.microsoft.com/office/drawing/2014/main" id="{F3FD1E0B-620E-B773-8E23-1DD83A7F447A}"/>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2" name="Gruppe 1821">
                <a:extLst>
                  <a:ext uri="{FF2B5EF4-FFF2-40B4-BE49-F238E27FC236}">
                    <a16:creationId xmlns:a16="http://schemas.microsoft.com/office/drawing/2014/main" id="{B519503F-C37B-816C-12A2-4640579F35AD}"/>
                  </a:ext>
                </a:extLst>
              </p:cNvPr>
              <p:cNvGrpSpPr/>
              <p:nvPr/>
            </p:nvGrpSpPr>
            <p:grpSpPr>
              <a:xfrm>
                <a:off x="4625198" y="1031927"/>
                <a:ext cx="641389" cy="5216305"/>
                <a:chOff x="2892468" y="1032983"/>
                <a:chExt cx="641389" cy="5216305"/>
              </a:xfrm>
            </p:grpSpPr>
            <p:grpSp>
              <p:nvGrpSpPr>
                <p:cNvPr id="2235" name="Gruppe 2234">
                  <a:extLst>
                    <a:ext uri="{FF2B5EF4-FFF2-40B4-BE49-F238E27FC236}">
                      <a16:creationId xmlns:a16="http://schemas.microsoft.com/office/drawing/2014/main" id="{9A96AAF7-B737-D532-9AEF-E284A86BC616}"/>
                    </a:ext>
                  </a:extLst>
                </p:cNvPr>
                <p:cNvGrpSpPr/>
                <p:nvPr/>
              </p:nvGrpSpPr>
              <p:grpSpPr>
                <a:xfrm>
                  <a:off x="2892468" y="1032983"/>
                  <a:ext cx="641389" cy="5216305"/>
                  <a:chOff x="3475384" y="1188399"/>
                  <a:chExt cx="641389" cy="5216305"/>
                </a:xfrm>
              </p:grpSpPr>
              <p:sp>
                <p:nvSpPr>
                  <p:cNvPr id="2239" name="Tekstfelt 2238">
                    <a:extLst>
                      <a:ext uri="{FF2B5EF4-FFF2-40B4-BE49-F238E27FC236}">
                        <a16:creationId xmlns:a16="http://schemas.microsoft.com/office/drawing/2014/main" id="{2A561CAE-31CD-B6DD-9BE7-360DC5369BE2}"/>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40" name="Tekstfelt 2239">
                    <a:extLst>
                      <a:ext uri="{FF2B5EF4-FFF2-40B4-BE49-F238E27FC236}">
                        <a16:creationId xmlns:a16="http://schemas.microsoft.com/office/drawing/2014/main" id="{5E498800-58AC-73CE-1D9D-A58094D64DB3}"/>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41" name="Tekstfelt 2240">
                    <a:extLst>
                      <a:ext uri="{FF2B5EF4-FFF2-40B4-BE49-F238E27FC236}">
                        <a16:creationId xmlns:a16="http://schemas.microsoft.com/office/drawing/2014/main" id="{7EBF6350-4038-B7C7-840E-0484BB223A2C}"/>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42" name="Tekstfelt 2241">
                    <a:extLst>
                      <a:ext uri="{FF2B5EF4-FFF2-40B4-BE49-F238E27FC236}">
                        <a16:creationId xmlns:a16="http://schemas.microsoft.com/office/drawing/2014/main" id="{CBCEFDAC-90F7-360F-B9FC-E5B84232C803}"/>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43" name="Tekstfelt 2242">
                    <a:extLst>
                      <a:ext uri="{FF2B5EF4-FFF2-40B4-BE49-F238E27FC236}">
                        <a16:creationId xmlns:a16="http://schemas.microsoft.com/office/drawing/2014/main" id="{75D9D362-6870-3244-5D82-4B86DC8E4D71}"/>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44" name="Tekstfelt 2243">
                    <a:extLst>
                      <a:ext uri="{FF2B5EF4-FFF2-40B4-BE49-F238E27FC236}">
                        <a16:creationId xmlns:a16="http://schemas.microsoft.com/office/drawing/2014/main" id="{DC9EA157-BBE7-F925-6433-914AA678D29B}"/>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45" name="Tekstfelt 2244">
                    <a:extLst>
                      <a:ext uri="{FF2B5EF4-FFF2-40B4-BE49-F238E27FC236}">
                        <a16:creationId xmlns:a16="http://schemas.microsoft.com/office/drawing/2014/main" id="{56649912-C250-D9A5-1AFF-1DFF07254EB9}"/>
                      </a:ext>
                    </a:extLst>
                  </p:cNvPr>
                  <p:cNvSpPr txBox="1"/>
                  <p:nvPr/>
                </p:nvSpPr>
                <p:spPr>
                  <a:xfrm>
                    <a:off x="3525031"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46" name="Tekstfelt 2245">
                    <a:extLst>
                      <a:ext uri="{FF2B5EF4-FFF2-40B4-BE49-F238E27FC236}">
                        <a16:creationId xmlns:a16="http://schemas.microsoft.com/office/drawing/2014/main" id="{A5A4D65A-2F0F-EF73-48BF-5F38FE361270}"/>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47" name="Tekstfelt 2246">
                    <a:extLst>
                      <a:ext uri="{FF2B5EF4-FFF2-40B4-BE49-F238E27FC236}">
                        <a16:creationId xmlns:a16="http://schemas.microsoft.com/office/drawing/2014/main" id="{79994D33-EAD4-0C7F-56F1-FEA5B717D45E}"/>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48" name="Tekstfelt 2247">
                    <a:extLst>
                      <a:ext uri="{FF2B5EF4-FFF2-40B4-BE49-F238E27FC236}">
                        <a16:creationId xmlns:a16="http://schemas.microsoft.com/office/drawing/2014/main" id="{D530087A-C49A-A318-297E-BF5E014A316B}"/>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49" name="Tekstfelt 2248">
                    <a:extLst>
                      <a:ext uri="{FF2B5EF4-FFF2-40B4-BE49-F238E27FC236}">
                        <a16:creationId xmlns:a16="http://schemas.microsoft.com/office/drawing/2014/main" id="{E9F4B3DB-5A63-CD79-8DD7-894CA0F11728}"/>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50" name="Tekstfelt 2249">
                    <a:extLst>
                      <a:ext uri="{FF2B5EF4-FFF2-40B4-BE49-F238E27FC236}">
                        <a16:creationId xmlns:a16="http://schemas.microsoft.com/office/drawing/2014/main" id="{3553F2C2-A8B7-22AF-63C7-1E972439ED7B}"/>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51" name="Tekstfelt 2250">
                    <a:extLst>
                      <a:ext uri="{FF2B5EF4-FFF2-40B4-BE49-F238E27FC236}">
                        <a16:creationId xmlns:a16="http://schemas.microsoft.com/office/drawing/2014/main" id="{B51D18C6-A511-12CF-BF8C-7BC5ABDA6265}"/>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52" name="Tekstfelt 2251">
                    <a:extLst>
                      <a:ext uri="{FF2B5EF4-FFF2-40B4-BE49-F238E27FC236}">
                        <a16:creationId xmlns:a16="http://schemas.microsoft.com/office/drawing/2014/main" id="{EFFC3A37-8E5E-AA4F-C80F-3BA7309B59D2}"/>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53" name="Tekstfelt 2252">
                    <a:extLst>
                      <a:ext uri="{FF2B5EF4-FFF2-40B4-BE49-F238E27FC236}">
                        <a16:creationId xmlns:a16="http://schemas.microsoft.com/office/drawing/2014/main" id="{DC466484-A434-5EC1-4C47-ECDD40A54BBB}"/>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54" name="Tekstfelt 2253">
                    <a:extLst>
                      <a:ext uri="{FF2B5EF4-FFF2-40B4-BE49-F238E27FC236}">
                        <a16:creationId xmlns:a16="http://schemas.microsoft.com/office/drawing/2014/main" id="{FADF1DCA-C99F-4471-A6B3-D103F2D826A4}"/>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55" name="Tekstfelt 2254">
                    <a:extLst>
                      <a:ext uri="{FF2B5EF4-FFF2-40B4-BE49-F238E27FC236}">
                        <a16:creationId xmlns:a16="http://schemas.microsoft.com/office/drawing/2014/main" id="{1A5D75DC-30A4-3C16-A700-6A90F5888148}"/>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56" name="Tekstfelt 2255">
                    <a:extLst>
                      <a:ext uri="{FF2B5EF4-FFF2-40B4-BE49-F238E27FC236}">
                        <a16:creationId xmlns:a16="http://schemas.microsoft.com/office/drawing/2014/main" id="{9D7F2427-B630-8D9D-4135-7003DCFC30AD}"/>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57" name="Tekstfelt 2256">
                    <a:extLst>
                      <a:ext uri="{FF2B5EF4-FFF2-40B4-BE49-F238E27FC236}">
                        <a16:creationId xmlns:a16="http://schemas.microsoft.com/office/drawing/2014/main" id="{DC3F5EF4-D747-9D51-ABC7-24BD7A824113}"/>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58" name="Tekstfelt 2257">
                    <a:extLst>
                      <a:ext uri="{FF2B5EF4-FFF2-40B4-BE49-F238E27FC236}">
                        <a16:creationId xmlns:a16="http://schemas.microsoft.com/office/drawing/2014/main" id="{6B5C1E2A-2D20-975C-B48C-ECBA38CE6D41}"/>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59" name="Tekstfelt 2258">
                    <a:extLst>
                      <a:ext uri="{FF2B5EF4-FFF2-40B4-BE49-F238E27FC236}">
                        <a16:creationId xmlns:a16="http://schemas.microsoft.com/office/drawing/2014/main" id="{50DCA636-64FF-0652-3666-9304BF3A08F9}"/>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60" name="Tekstfelt 2259">
                    <a:extLst>
                      <a:ext uri="{FF2B5EF4-FFF2-40B4-BE49-F238E27FC236}">
                        <a16:creationId xmlns:a16="http://schemas.microsoft.com/office/drawing/2014/main" id="{8E555690-B05A-0BEC-BA40-CCDA05942220}"/>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61" name="Tekstfelt 2260">
                    <a:extLst>
                      <a:ext uri="{FF2B5EF4-FFF2-40B4-BE49-F238E27FC236}">
                        <a16:creationId xmlns:a16="http://schemas.microsoft.com/office/drawing/2014/main" id="{318575E6-79B4-FAAE-FDC3-F5439C9F5501}"/>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62" name="Tekstfelt 2261">
                    <a:extLst>
                      <a:ext uri="{FF2B5EF4-FFF2-40B4-BE49-F238E27FC236}">
                        <a16:creationId xmlns:a16="http://schemas.microsoft.com/office/drawing/2014/main" id="{F8705595-54D7-A915-D155-F981AA55F52E}"/>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63" name="Tekstfelt 2262">
                    <a:extLst>
                      <a:ext uri="{FF2B5EF4-FFF2-40B4-BE49-F238E27FC236}">
                        <a16:creationId xmlns:a16="http://schemas.microsoft.com/office/drawing/2014/main" id="{EB0C6860-6955-084F-304A-137986CE2497}"/>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64" name="Tekstfelt 2263">
                    <a:extLst>
                      <a:ext uri="{FF2B5EF4-FFF2-40B4-BE49-F238E27FC236}">
                        <a16:creationId xmlns:a16="http://schemas.microsoft.com/office/drawing/2014/main" id="{E60DD6C5-3E33-5919-EC05-3DEA38755E27}"/>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65" name="Tekstfelt 2264">
                    <a:extLst>
                      <a:ext uri="{FF2B5EF4-FFF2-40B4-BE49-F238E27FC236}">
                        <a16:creationId xmlns:a16="http://schemas.microsoft.com/office/drawing/2014/main" id="{C1AF9B72-B8BE-A070-3A87-3A98364469C1}"/>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66" name="Tekstfelt 2265">
                    <a:extLst>
                      <a:ext uri="{FF2B5EF4-FFF2-40B4-BE49-F238E27FC236}">
                        <a16:creationId xmlns:a16="http://schemas.microsoft.com/office/drawing/2014/main" id="{25B7FA33-815F-E769-D7A1-377CA10121B7}"/>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67" name="Tekstfelt 2266">
                    <a:extLst>
                      <a:ext uri="{FF2B5EF4-FFF2-40B4-BE49-F238E27FC236}">
                        <a16:creationId xmlns:a16="http://schemas.microsoft.com/office/drawing/2014/main" id="{A0C4D79C-E3E3-4C02-DE7E-C2C88069675D}"/>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68" name="Tekstfelt 2267">
                    <a:extLst>
                      <a:ext uri="{FF2B5EF4-FFF2-40B4-BE49-F238E27FC236}">
                        <a16:creationId xmlns:a16="http://schemas.microsoft.com/office/drawing/2014/main" id="{401A5ADF-54DF-525E-E165-84FC0ED8961F}"/>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69" name="Tekstfelt 2268">
                    <a:extLst>
                      <a:ext uri="{FF2B5EF4-FFF2-40B4-BE49-F238E27FC236}">
                        <a16:creationId xmlns:a16="http://schemas.microsoft.com/office/drawing/2014/main" id="{BFD7AB16-D0EF-1687-9F2D-F892F28D21C1}"/>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70" name="Tekstfelt 2269">
                    <a:extLst>
                      <a:ext uri="{FF2B5EF4-FFF2-40B4-BE49-F238E27FC236}">
                        <a16:creationId xmlns:a16="http://schemas.microsoft.com/office/drawing/2014/main" id="{DFAD53DC-F9E0-D196-22A7-0CC12E7142FC}"/>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71" name="Tekstfelt 2270">
                    <a:extLst>
                      <a:ext uri="{FF2B5EF4-FFF2-40B4-BE49-F238E27FC236}">
                        <a16:creationId xmlns:a16="http://schemas.microsoft.com/office/drawing/2014/main" id="{CD57DADA-45DE-FE00-21EF-5E7411411E1B}"/>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36" name="Tekstfelt 2235">
                  <a:extLst>
                    <a:ext uri="{FF2B5EF4-FFF2-40B4-BE49-F238E27FC236}">
                      <a16:creationId xmlns:a16="http://schemas.microsoft.com/office/drawing/2014/main" id="{B9D98E9B-A07E-046C-F135-838A96E42890}"/>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37" name="Tekstfelt 2236">
                  <a:extLst>
                    <a:ext uri="{FF2B5EF4-FFF2-40B4-BE49-F238E27FC236}">
                      <a16:creationId xmlns:a16="http://schemas.microsoft.com/office/drawing/2014/main" id="{34F82044-36C8-8B7F-C4F6-639D5CF22CA8}"/>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38" name="Tekstfelt 2237">
                  <a:extLst>
                    <a:ext uri="{FF2B5EF4-FFF2-40B4-BE49-F238E27FC236}">
                      <a16:creationId xmlns:a16="http://schemas.microsoft.com/office/drawing/2014/main" id="{174A654E-8719-FDB1-AC50-1817CDC6D745}"/>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3" name="Gruppe 1822">
                <a:extLst>
                  <a:ext uri="{FF2B5EF4-FFF2-40B4-BE49-F238E27FC236}">
                    <a16:creationId xmlns:a16="http://schemas.microsoft.com/office/drawing/2014/main" id="{A9D8F099-DC95-6AAD-03E6-1E3F97D759FF}"/>
                  </a:ext>
                </a:extLst>
              </p:cNvPr>
              <p:cNvGrpSpPr/>
              <p:nvPr/>
            </p:nvGrpSpPr>
            <p:grpSpPr>
              <a:xfrm>
                <a:off x="5052945" y="1040538"/>
                <a:ext cx="641389" cy="5216305"/>
                <a:chOff x="2892468" y="1032983"/>
                <a:chExt cx="641389" cy="5216305"/>
              </a:xfrm>
            </p:grpSpPr>
            <p:grpSp>
              <p:nvGrpSpPr>
                <p:cNvPr id="2198" name="Gruppe 2197">
                  <a:extLst>
                    <a:ext uri="{FF2B5EF4-FFF2-40B4-BE49-F238E27FC236}">
                      <a16:creationId xmlns:a16="http://schemas.microsoft.com/office/drawing/2014/main" id="{A7968CF1-548C-09C0-8DCF-E764A81959CA}"/>
                    </a:ext>
                  </a:extLst>
                </p:cNvPr>
                <p:cNvGrpSpPr/>
                <p:nvPr/>
              </p:nvGrpSpPr>
              <p:grpSpPr>
                <a:xfrm>
                  <a:off x="2892468" y="1032983"/>
                  <a:ext cx="641389" cy="5216305"/>
                  <a:chOff x="3475384" y="1188399"/>
                  <a:chExt cx="641389" cy="5216305"/>
                </a:xfrm>
              </p:grpSpPr>
              <p:sp>
                <p:nvSpPr>
                  <p:cNvPr id="2202" name="Tekstfelt 2201">
                    <a:extLst>
                      <a:ext uri="{FF2B5EF4-FFF2-40B4-BE49-F238E27FC236}">
                        <a16:creationId xmlns:a16="http://schemas.microsoft.com/office/drawing/2014/main" id="{9D08F5E4-3B0F-8E6A-E549-12A12099BFFB}"/>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03" name="Tekstfelt 2202">
                    <a:extLst>
                      <a:ext uri="{FF2B5EF4-FFF2-40B4-BE49-F238E27FC236}">
                        <a16:creationId xmlns:a16="http://schemas.microsoft.com/office/drawing/2014/main" id="{09B5134C-D761-FED7-B264-F5CFDA05D739}"/>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04" name="Tekstfelt 2203">
                    <a:extLst>
                      <a:ext uri="{FF2B5EF4-FFF2-40B4-BE49-F238E27FC236}">
                        <a16:creationId xmlns:a16="http://schemas.microsoft.com/office/drawing/2014/main" id="{B90431B8-F058-0CF1-9155-C114ED366283}"/>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05" name="Tekstfelt 2204">
                    <a:extLst>
                      <a:ext uri="{FF2B5EF4-FFF2-40B4-BE49-F238E27FC236}">
                        <a16:creationId xmlns:a16="http://schemas.microsoft.com/office/drawing/2014/main" id="{09D35FA9-8CD1-1C29-1430-70A218E214CA}"/>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06" name="Tekstfelt 2205">
                    <a:extLst>
                      <a:ext uri="{FF2B5EF4-FFF2-40B4-BE49-F238E27FC236}">
                        <a16:creationId xmlns:a16="http://schemas.microsoft.com/office/drawing/2014/main" id="{329E5904-297F-FE0F-3CDE-8384BA31578D}"/>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07" name="Tekstfelt 2206">
                    <a:extLst>
                      <a:ext uri="{FF2B5EF4-FFF2-40B4-BE49-F238E27FC236}">
                        <a16:creationId xmlns:a16="http://schemas.microsoft.com/office/drawing/2014/main" id="{267A909F-6485-A4A6-79DD-53A8906A8603}"/>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08" name="Tekstfelt 2207">
                    <a:extLst>
                      <a:ext uri="{FF2B5EF4-FFF2-40B4-BE49-F238E27FC236}">
                        <a16:creationId xmlns:a16="http://schemas.microsoft.com/office/drawing/2014/main" id="{FA33F0D1-F493-6E49-7A58-572FDE814227}"/>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09" name="Tekstfelt 2208">
                    <a:extLst>
                      <a:ext uri="{FF2B5EF4-FFF2-40B4-BE49-F238E27FC236}">
                        <a16:creationId xmlns:a16="http://schemas.microsoft.com/office/drawing/2014/main" id="{E04DE6AA-9B82-F871-1417-48F96CF15A74}"/>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10" name="Tekstfelt 2209">
                    <a:extLst>
                      <a:ext uri="{FF2B5EF4-FFF2-40B4-BE49-F238E27FC236}">
                        <a16:creationId xmlns:a16="http://schemas.microsoft.com/office/drawing/2014/main" id="{0FC7F492-7DF5-2C82-6857-34A19AA0236D}"/>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11" name="Tekstfelt 2210">
                    <a:extLst>
                      <a:ext uri="{FF2B5EF4-FFF2-40B4-BE49-F238E27FC236}">
                        <a16:creationId xmlns:a16="http://schemas.microsoft.com/office/drawing/2014/main" id="{286B6BCF-5D87-3A96-35CB-2EBB53605B3F}"/>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12" name="Tekstfelt 2211">
                    <a:extLst>
                      <a:ext uri="{FF2B5EF4-FFF2-40B4-BE49-F238E27FC236}">
                        <a16:creationId xmlns:a16="http://schemas.microsoft.com/office/drawing/2014/main" id="{C83D54B2-098F-41AC-570E-BAB2E560507D}"/>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13" name="Tekstfelt 2212">
                    <a:extLst>
                      <a:ext uri="{FF2B5EF4-FFF2-40B4-BE49-F238E27FC236}">
                        <a16:creationId xmlns:a16="http://schemas.microsoft.com/office/drawing/2014/main" id="{B6A933DA-BEFB-2349-38EC-8ED03E59306C}"/>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14" name="Tekstfelt 2213">
                    <a:extLst>
                      <a:ext uri="{FF2B5EF4-FFF2-40B4-BE49-F238E27FC236}">
                        <a16:creationId xmlns:a16="http://schemas.microsoft.com/office/drawing/2014/main" id="{E54AF170-9D76-385C-97EB-DF8F3A5DDE7C}"/>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15" name="Tekstfelt 2214">
                    <a:extLst>
                      <a:ext uri="{FF2B5EF4-FFF2-40B4-BE49-F238E27FC236}">
                        <a16:creationId xmlns:a16="http://schemas.microsoft.com/office/drawing/2014/main" id="{7E964D85-E1F0-6FD5-1E1C-0212303A7FA4}"/>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16" name="Tekstfelt 2215">
                    <a:extLst>
                      <a:ext uri="{FF2B5EF4-FFF2-40B4-BE49-F238E27FC236}">
                        <a16:creationId xmlns:a16="http://schemas.microsoft.com/office/drawing/2014/main" id="{086D721B-A5AF-766C-6D07-7D693407595A}"/>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17" name="Tekstfelt 2216">
                    <a:extLst>
                      <a:ext uri="{FF2B5EF4-FFF2-40B4-BE49-F238E27FC236}">
                        <a16:creationId xmlns:a16="http://schemas.microsoft.com/office/drawing/2014/main" id="{6E6CF0FB-1599-906D-D851-0BB3A783A8CB}"/>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18" name="Tekstfelt 2217">
                    <a:extLst>
                      <a:ext uri="{FF2B5EF4-FFF2-40B4-BE49-F238E27FC236}">
                        <a16:creationId xmlns:a16="http://schemas.microsoft.com/office/drawing/2014/main" id="{9377302A-F891-6AD1-7FDE-54ACB66B0B23}"/>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19" name="Tekstfelt 2218">
                    <a:extLst>
                      <a:ext uri="{FF2B5EF4-FFF2-40B4-BE49-F238E27FC236}">
                        <a16:creationId xmlns:a16="http://schemas.microsoft.com/office/drawing/2014/main" id="{6171F5DA-648D-4EB1-6828-D8AB7F9EA61B}"/>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20" name="Tekstfelt 2219">
                    <a:extLst>
                      <a:ext uri="{FF2B5EF4-FFF2-40B4-BE49-F238E27FC236}">
                        <a16:creationId xmlns:a16="http://schemas.microsoft.com/office/drawing/2014/main" id="{922C8812-B6F6-C67F-CB53-19D38E69360C}"/>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21" name="Tekstfelt 2220">
                    <a:extLst>
                      <a:ext uri="{FF2B5EF4-FFF2-40B4-BE49-F238E27FC236}">
                        <a16:creationId xmlns:a16="http://schemas.microsoft.com/office/drawing/2014/main" id="{0279FD42-C94F-EF4B-75A2-7A8C5A8809ED}"/>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22" name="Tekstfelt 2221">
                    <a:extLst>
                      <a:ext uri="{FF2B5EF4-FFF2-40B4-BE49-F238E27FC236}">
                        <a16:creationId xmlns:a16="http://schemas.microsoft.com/office/drawing/2014/main" id="{321172E0-63BD-4B2F-A7C2-C8AFF6EFC035}"/>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23" name="Tekstfelt 2222">
                    <a:extLst>
                      <a:ext uri="{FF2B5EF4-FFF2-40B4-BE49-F238E27FC236}">
                        <a16:creationId xmlns:a16="http://schemas.microsoft.com/office/drawing/2014/main" id="{93E7D943-242F-ED70-BE35-506841540724}"/>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24" name="Tekstfelt 2223">
                    <a:extLst>
                      <a:ext uri="{FF2B5EF4-FFF2-40B4-BE49-F238E27FC236}">
                        <a16:creationId xmlns:a16="http://schemas.microsoft.com/office/drawing/2014/main" id="{CECA85D7-7EAC-9CBA-D7E3-53F2792A118B}"/>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25" name="Tekstfelt 2224">
                    <a:extLst>
                      <a:ext uri="{FF2B5EF4-FFF2-40B4-BE49-F238E27FC236}">
                        <a16:creationId xmlns:a16="http://schemas.microsoft.com/office/drawing/2014/main" id="{05154D2D-C91C-6D68-2FD5-440D4E159009}"/>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26" name="Tekstfelt 2225">
                    <a:extLst>
                      <a:ext uri="{FF2B5EF4-FFF2-40B4-BE49-F238E27FC236}">
                        <a16:creationId xmlns:a16="http://schemas.microsoft.com/office/drawing/2014/main" id="{37FE4223-427C-298D-478A-6CB45AA130AE}"/>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27" name="Tekstfelt 2226">
                    <a:extLst>
                      <a:ext uri="{FF2B5EF4-FFF2-40B4-BE49-F238E27FC236}">
                        <a16:creationId xmlns:a16="http://schemas.microsoft.com/office/drawing/2014/main" id="{D7F5A1FB-CCA8-63FB-7A2B-96AF08AC77E7}"/>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28" name="Tekstfelt 2227">
                    <a:extLst>
                      <a:ext uri="{FF2B5EF4-FFF2-40B4-BE49-F238E27FC236}">
                        <a16:creationId xmlns:a16="http://schemas.microsoft.com/office/drawing/2014/main" id="{C258F8AA-596B-23E4-0D2E-D40B5821E515}"/>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29" name="Tekstfelt 2228">
                    <a:extLst>
                      <a:ext uri="{FF2B5EF4-FFF2-40B4-BE49-F238E27FC236}">
                        <a16:creationId xmlns:a16="http://schemas.microsoft.com/office/drawing/2014/main" id="{38B2DEC7-8478-449E-CD38-67498A41F171}"/>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30" name="Tekstfelt 2229">
                    <a:extLst>
                      <a:ext uri="{FF2B5EF4-FFF2-40B4-BE49-F238E27FC236}">
                        <a16:creationId xmlns:a16="http://schemas.microsoft.com/office/drawing/2014/main" id="{4FC5B4A2-F5DC-D7BE-C814-08B89C519968}"/>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31" name="Tekstfelt 2230">
                    <a:extLst>
                      <a:ext uri="{FF2B5EF4-FFF2-40B4-BE49-F238E27FC236}">
                        <a16:creationId xmlns:a16="http://schemas.microsoft.com/office/drawing/2014/main" id="{96E526A4-8BA1-D7DF-7FF9-13E4838F557F}"/>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32" name="Tekstfelt 2231">
                    <a:extLst>
                      <a:ext uri="{FF2B5EF4-FFF2-40B4-BE49-F238E27FC236}">
                        <a16:creationId xmlns:a16="http://schemas.microsoft.com/office/drawing/2014/main" id="{7A1C1B91-AB8F-5C58-6D2C-9F2054AD5F93}"/>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33" name="Tekstfelt 2232">
                    <a:extLst>
                      <a:ext uri="{FF2B5EF4-FFF2-40B4-BE49-F238E27FC236}">
                        <a16:creationId xmlns:a16="http://schemas.microsoft.com/office/drawing/2014/main" id="{A4CE0141-45AE-4413-5B88-8C281A79F255}"/>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34" name="Tekstfelt 2233">
                    <a:extLst>
                      <a:ext uri="{FF2B5EF4-FFF2-40B4-BE49-F238E27FC236}">
                        <a16:creationId xmlns:a16="http://schemas.microsoft.com/office/drawing/2014/main" id="{C5FF246D-DCE3-E753-8E7A-74A73EC87FE4}"/>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99" name="Tekstfelt 2198">
                  <a:extLst>
                    <a:ext uri="{FF2B5EF4-FFF2-40B4-BE49-F238E27FC236}">
                      <a16:creationId xmlns:a16="http://schemas.microsoft.com/office/drawing/2014/main" id="{C2D86E99-EEEC-54B6-6DA6-2510E41B1666}"/>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00" name="Tekstfelt 2199">
                  <a:extLst>
                    <a:ext uri="{FF2B5EF4-FFF2-40B4-BE49-F238E27FC236}">
                      <a16:creationId xmlns:a16="http://schemas.microsoft.com/office/drawing/2014/main" id="{CAD58FF3-3980-7936-F357-3C1B5307EA6B}"/>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01" name="Tekstfelt 2200">
                  <a:extLst>
                    <a:ext uri="{FF2B5EF4-FFF2-40B4-BE49-F238E27FC236}">
                      <a16:creationId xmlns:a16="http://schemas.microsoft.com/office/drawing/2014/main" id="{E8266BC4-2027-F475-4C93-DBCFDCF38BB7}"/>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4" name="Gruppe 1823">
                <a:extLst>
                  <a:ext uri="{FF2B5EF4-FFF2-40B4-BE49-F238E27FC236}">
                    <a16:creationId xmlns:a16="http://schemas.microsoft.com/office/drawing/2014/main" id="{9BC84A40-D894-10EF-A7B5-AAAB70BB9B0E}"/>
                  </a:ext>
                </a:extLst>
              </p:cNvPr>
              <p:cNvGrpSpPr/>
              <p:nvPr/>
            </p:nvGrpSpPr>
            <p:grpSpPr>
              <a:xfrm>
                <a:off x="3753314" y="1031887"/>
                <a:ext cx="641389" cy="5216305"/>
                <a:chOff x="2892468" y="1032983"/>
                <a:chExt cx="641389" cy="5216305"/>
              </a:xfrm>
            </p:grpSpPr>
            <p:grpSp>
              <p:nvGrpSpPr>
                <p:cNvPr id="2161" name="Gruppe 2160">
                  <a:extLst>
                    <a:ext uri="{FF2B5EF4-FFF2-40B4-BE49-F238E27FC236}">
                      <a16:creationId xmlns:a16="http://schemas.microsoft.com/office/drawing/2014/main" id="{F737B055-44E4-DEF2-E0E9-A321280E3D89}"/>
                    </a:ext>
                  </a:extLst>
                </p:cNvPr>
                <p:cNvGrpSpPr/>
                <p:nvPr/>
              </p:nvGrpSpPr>
              <p:grpSpPr>
                <a:xfrm>
                  <a:off x="2892468" y="1032983"/>
                  <a:ext cx="641389" cy="5216305"/>
                  <a:chOff x="3475384" y="1188399"/>
                  <a:chExt cx="641389" cy="5216305"/>
                </a:xfrm>
              </p:grpSpPr>
              <p:sp>
                <p:nvSpPr>
                  <p:cNvPr id="2165" name="Tekstfelt 2164">
                    <a:extLst>
                      <a:ext uri="{FF2B5EF4-FFF2-40B4-BE49-F238E27FC236}">
                        <a16:creationId xmlns:a16="http://schemas.microsoft.com/office/drawing/2014/main" id="{37507682-440A-ADA5-B6F7-63662223DB6B}"/>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66" name="Tekstfelt 2165">
                    <a:extLst>
                      <a:ext uri="{FF2B5EF4-FFF2-40B4-BE49-F238E27FC236}">
                        <a16:creationId xmlns:a16="http://schemas.microsoft.com/office/drawing/2014/main" id="{CA2A7966-A8C4-5CF4-146A-7AC0CD46FE95}"/>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67" name="Tekstfelt 2166">
                    <a:extLst>
                      <a:ext uri="{FF2B5EF4-FFF2-40B4-BE49-F238E27FC236}">
                        <a16:creationId xmlns:a16="http://schemas.microsoft.com/office/drawing/2014/main" id="{83E0EAC6-D073-0292-FDB6-DD083C872707}"/>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68" name="Tekstfelt 2167">
                    <a:extLst>
                      <a:ext uri="{FF2B5EF4-FFF2-40B4-BE49-F238E27FC236}">
                        <a16:creationId xmlns:a16="http://schemas.microsoft.com/office/drawing/2014/main" id="{445EFCBF-9A01-584A-F42F-598C725989FC}"/>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69" name="Tekstfelt 2168">
                    <a:extLst>
                      <a:ext uri="{FF2B5EF4-FFF2-40B4-BE49-F238E27FC236}">
                        <a16:creationId xmlns:a16="http://schemas.microsoft.com/office/drawing/2014/main" id="{13FB730B-A49E-8E61-4CC8-6DD6C5605BC7}"/>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70" name="Tekstfelt 2169">
                    <a:extLst>
                      <a:ext uri="{FF2B5EF4-FFF2-40B4-BE49-F238E27FC236}">
                        <a16:creationId xmlns:a16="http://schemas.microsoft.com/office/drawing/2014/main" id="{C1110DF3-C4EB-4E1A-279F-0CDAFEFECC25}"/>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71" name="Tekstfelt 2170">
                    <a:extLst>
                      <a:ext uri="{FF2B5EF4-FFF2-40B4-BE49-F238E27FC236}">
                        <a16:creationId xmlns:a16="http://schemas.microsoft.com/office/drawing/2014/main" id="{3755F43B-83AD-56DD-9131-AF13C07644F1}"/>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72" name="Tekstfelt 2171">
                    <a:extLst>
                      <a:ext uri="{FF2B5EF4-FFF2-40B4-BE49-F238E27FC236}">
                        <a16:creationId xmlns:a16="http://schemas.microsoft.com/office/drawing/2014/main" id="{5FDA92D6-8C00-42B4-C933-3158AC128B40}"/>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73" name="Tekstfelt 2172">
                    <a:extLst>
                      <a:ext uri="{FF2B5EF4-FFF2-40B4-BE49-F238E27FC236}">
                        <a16:creationId xmlns:a16="http://schemas.microsoft.com/office/drawing/2014/main" id="{4982C301-03C8-9E50-4D08-F89491BC315F}"/>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74" name="Tekstfelt 2173">
                    <a:extLst>
                      <a:ext uri="{FF2B5EF4-FFF2-40B4-BE49-F238E27FC236}">
                        <a16:creationId xmlns:a16="http://schemas.microsoft.com/office/drawing/2014/main" id="{365B11BC-6AD2-A3C3-F97D-E6312A638BEB}"/>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75" name="Tekstfelt 2174">
                    <a:extLst>
                      <a:ext uri="{FF2B5EF4-FFF2-40B4-BE49-F238E27FC236}">
                        <a16:creationId xmlns:a16="http://schemas.microsoft.com/office/drawing/2014/main" id="{965099D4-592A-5D28-DE71-D2C0CA7ABFD6}"/>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76" name="Tekstfelt 2175">
                    <a:extLst>
                      <a:ext uri="{FF2B5EF4-FFF2-40B4-BE49-F238E27FC236}">
                        <a16:creationId xmlns:a16="http://schemas.microsoft.com/office/drawing/2014/main" id="{4720A7BF-6C62-A911-48F6-1F6285E8FFF4}"/>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77" name="Tekstfelt 2176">
                    <a:extLst>
                      <a:ext uri="{FF2B5EF4-FFF2-40B4-BE49-F238E27FC236}">
                        <a16:creationId xmlns:a16="http://schemas.microsoft.com/office/drawing/2014/main" id="{8FDF784F-1FB6-767C-8B4B-CA32715A0E46}"/>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78" name="Tekstfelt 2177">
                    <a:extLst>
                      <a:ext uri="{FF2B5EF4-FFF2-40B4-BE49-F238E27FC236}">
                        <a16:creationId xmlns:a16="http://schemas.microsoft.com/office/drawing/2014/main" id="{65F36C79-F08F-6448-C1F7-D21635D32333}"/>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79" name="Tekstfelt 2178">
                    <a:extLst>
                      <a:ext uri="{FF2B5EF4-FFF2-40B4-BE49-F238E27FC236}">
                        <a16:creationId xmlns:a16="http://schemas.microsoft.com/office/drawing/2014/main" id="{14E95CE3-6040-65E8-6ED1-4A7C17B3220D}"/>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80" name="Tekstfelt 2179">
                    <a:extLst>
                      <a:ext uri="{FF2B5EF4-FFF2-40B4-BE49-F238E27FC236}">
                        <a16:creationId xmlns:a16="http://schemas.microsoft.com/office/drawing/2014/main" id="{E9FEB0AF-FE0E-72C7-59C6-6EEB69D0FB13}"/>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81" name="Tekstfelt 2180">
                    <a:extLst>
                      <a:ext uri="{FF2B5EF4-FFF2-40B4-BE49-F238E27FC236}">
                        <a16:creationId xmlns:a16="http://schemas.microsoft.com/office/drawing/2014/main" id="{6F4EF205-E674-8DC7-B7C3-1844775544DC}"/>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82" name="Tekstfelt 2181">
                    <a:extLst>
                      <a:ext uri="{FF2B5EF4-FFF2-40B4-BE49-F238E27FC236}">
                        <a16:creationId xmlns:a16="http://schemas.microsoft.com/office/drawing/2014/main" id="{D8F74645-C8E9-56D5-D8C9-CAD93DB66166}"/>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83" name="Tekstfelt 2182">
                    <a:extLst>
                      <a:ext uri="{FF2B5EF4-FFF2-40B4-BE49-F238E27FC236}">
                        <a16:creationId xmlns:a16="http://schemas.microsoft.com/office/drawing/2014/main" id="{2741C1A9-4B69-A49F-1B93-978ECC75FEF0}"/>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84" name="Tekstfelt 2183">
                    <a:extLst>
                      <a:ext uri="{FF2B5EF4-FFF2-40B4-BE49-F238E27FC236}">
                        <a16:creationId xmlns:a16="http://schemas.microsoft.com/office/drawing/2014/main" id="{23CE3560-6C9A-3B44-9126-032E7591AE85}"/>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85" name="Tekstfelt 2184">
                    <a:extLst>
                      <a:ext uri="{FF2B5EF4-FFF2-40B4-BE49-F238E27FC236}">
                        <a16:creationId xmlns:a16="http://schemas.microsoft.com/office/drawing/2014/main" id="{E8EB64AD-5650-EBCF-001D-85E259B9EFB5}"/>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86" name="Tekstfelt 2185">
                    <a:extLst>
                      <a:ext uri="{FF2B5EF4-FFF2-40B4-BE49-F238E27FC236}">
                        <a16:creationId xmlns:a16="http://schemas.microsoft.com/office/drawing/2014/main" id="{0FF8A43F-97F0-4893-17E5-4F4923A09960}"/>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87" name="Tekstfelt 2186">
                    <a:extLst>
                      <a:ext uri="{FF2B5EF4-FFF2-40B4-BE49-F238E27FC236}">
                        <a16:creationId xmlns:a16="http://schemas.microsoft.com/office/drawing/2014/main" id="{30378CCB-5ADB-1010-4953-08387BC69572}"/>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88" name="Tekstfelt 2187">
                    <a:extLst>
                      <a:ext uri="{FF2B5EF4-FFF2-40B4-BE49-F238E27FC236}">
                        <a16:creationId xmlns:a16="http://schemas.microsoft.com/office/drawing/2014/main" id="{CD1DA28D-C0CC-8D4F-A805-4BAC74074D71}"/>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89" name="Tekstfelt 2188">
                    <a:extLst>
                      <a:ext uri="{FF2B5EF4-FFF2-40B4-BE49-F238E27FC236}">
                        <a16:creationId xmlns:a16="http://schemas.microsoft.com/office/drawing/2014/main" id="{9C73E347-F1E6-9719-31AD-E3D3BFA9A35D}"/>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90" name="Tekstfelt 2189">
                    <a:extLst>
                      <a:ext uri="{FF2B5EF4-FFF2-40B4-BE49-F238E27FC236}">
                        <a16:creationId xmlns:a16="http://schemas.microsoft.com/office/drawing/2014/main" id="{8E0A1975-DFF2-5D26-01E2-DF206B48FC96}"/>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91" name="Tekstfelt 2190">
                    <a:extLst>
                      <a:ext uri="{FF2B5EF4-FFF2-40B4-BE49-F238E27FC236}">
                        <a16:creationId xmlns:a16="http://schemas.microsoft.com/office/drawing/2014/main" id="{EE6E7EF3-269D-E26B-932E-E52208A8C77A}"/>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92" name="Tekstfelt 2191">
                    <a:extLst>
                      <a:ext uri="{FF2B5EF4-FFF2-40B4-BE49-F238E27FC236}">
                        <a16:creationId xmlns:a16="http://schemas.microsoft.com/office/drawing/2014/main" id="{648EE51F-8162-91DB-6BBD-7A0614F90E5D}"/>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93" name="Tekstfelt 2192">
                    <a:extLst>
                      <a:ext uri="{FF2B5EF4-FFF2-40B4-BE49-F238E27FC236}">
                        <a16:creationId xmlns:a16="http://schemas.microsoft.com/office/drawing/2014/main" id="{D44ACCC1-62EA-4228-47AE-1C34AB2D5745}"/>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94" name="Tekstfelt 2193">
                    <a:extLst>
                      <a:ext uri="{FF2B5EF4-FFF2-40B4-BE49-F238E27FC236}">
                        <a16:creationId xmlns:a16="http://schemas.microsoft.com/office/drawing/2014/main" id="{A6E0DDFF-2C8A-957C-C7FB-B2270EAA2EAF}"/>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95" name="Tekstfelt 2194">
                    <a:extLst>
                      <a:ext uri="{FF2B5EF4-FFF2-40B4-BE49-F238E27FC236}">
                        <a16:creationId xmlns:a16="http://schemas.microsoft.com/office/drawing/2014/main" id="{EFF722F2-74FA-D0A8-A70C-86B6FA681E1E}"/>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96" name="Tekstfelt 2195">
                    <a:extLst>
                      <a:ext uri="{FF2B5EF4-FFF2-40B4-BE49-F238E27FC236}">
                        <a16:creationId xmlns:a16="http://schemas.microsoft.com/office/drawing/2014/main" id="{B6810C62-E8CD-E5BC-8ACF-0543403059BA}"/>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97" name="Tekstfelt 2196">
                    <a:extLst>
                      <a:ext uri="{FF2B5EF4-FFF2-40B4-BE49-F238E27FC236}">
                        <a16:creationId xmlns:a16="http://schemas.microsoft.com/office/drawing/2014/main" id="{D077481E-FB62-0C38-7689-8BDFC75337AF}"/>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62" name="Tekstfelt 2161">
                  <a:extLst>
                    <a:ext uri="{FF2B5EF4-FFF2-40B4-BE49-F238E27FC236}">
                      <a16:creationId xmlns:a16="http://schemas.microsoft.com/office/drawing/2014/main" id="{AC4F5909-DD5E-0E5D-00C8-541E69E08F31}"/>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63" name="Tekstfelt 2162">
                  <a:extLst>
                    <a:ext uri="{FF2B5EF4-FFF2-40B4-BE49-F238E27FC236}">
                      <a16:creationId xmlns:a16="http://schemas.microsoft.com/office/drawing/2014/main" id="{3DAC1D56-68A8-1F9F-F80A-E7C6C4069868}"/>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64" name="Tekstfelt 2163">
                  <a:extLst>
                    <a:ext uri="{FF2B5EF4-FFF2-40B4-BE49-F238E27FC236}">
                      <a16:creationId xmlns:a16="http://schemas.microsoft.com/office/drawing/2014/main" id="{2F48BFC6-F188-2090-5B4A-D65C990BEB91}"/>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5" name="Gruppe 1824">
                <a:extLst>
                  <a:ext uri="{FF2B5EF4-FFF2-40B4-BE49-F238E27FC236}">
                    <a16:creationId xmlns:a16="http://schemas.microsoft.com/office/drawing/2014/main" id="{619396C5-80FA-865C-6DFF-04F62401518D}"/>
                  </a:ext>
                </a:extLst>
              </p:cNvPr>
              <p:cNvGrpSpPr/>
              <p:nvPr/>
            </p:nvGrpSpPr>
            <p:grpSpPr>
              <a:xfrm>
                <a:off x="3326093" y="1035670"/>
                <a:ext cx="641389" cy="5216305"/>
                <a:chOff x="2892468" y="1032983"/>
                <a:chExt cx="641389" cy="5216305"/>
              </a:xfrm>
            </p:grpSpPr>
            <p:grpSp>
              <p:nvGrpSpPr>
                <p:cNvPr id="2124" name="Gruppe 2123">
                  <a:extLst>
                    <a:ext uri="{FF2B5EF4-FFF2-40B4-BE49-F238E27FC236}">
                      <a16:creationId xmlns:a16="http://schemas.microsoft.com/office/drawing/2014/main" id="{4235C891-1933-83E1-3B4C-16CEC15074FF}"/>
                    </a:ext>
                  </a:extLst>
                </p:cNvPr>
                <p:cNvGrpSpPr/>
                <p:nvPr/>
              </p:nvGrpSpPr>
              <p:grpSpPr>
                <a:xfrm>
                  <a:off x="2892468" y="1032983"/>
                  <a:ext cx="641389" cy="5216305"/>
                  <a:chOff x="3475384" y="1188399"/>
                  <a:chExt cx="641389" cy="5216305"/>
                </a:xfrm>
              </p:grpSpPr>
              <p:sp>
                <p:nvSpPr>
                  <p:cNvPr id="2128" name="Tekstfelt 2127">
                    <a:extLst>
                      <a:ext uri="{FF2B5EF4-FFF2-40B4-BE49-F238E27FC236}">
                        <a16:creationId xmlns:a16="http://schemas.microsoft.com/office/drawing/2014/main" id="{ED1DCF82-4A7D-6FFD-3617-8F986228C9D4}"/>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29" name="Tekstfelt 2128">
                    <a:extLst>
                      <a:ext uri="{FF2B5EF4-FFF2-40B4-BE49-F238E27FC236}">
                        <a16:creationId xmlns:a16="http://schemas.microsoft.com/office/drawing/2014/main" id="{DC76DD37-9381-57F9-14F7-532169456AED}"/>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30" name="Tekstfelt 2129">
                    <a:extLst>
                      <a:ext uri="{FF2B5EF4-FFF2-40B4-BE49-F238E27FC236}">
                        <a16:creationId xmlns:a16="http://schemas.microsoft.com/office/drawing/2014/main" id="{59F87CB3-8B67-78E6-CEE1-BAC7CFCA84AE}"/>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31" name="Tekstfelt 2130">
                    <a:extLst>
                      <a:ext uri="{FF2B5EF4-FFF2-40B4-BE49-F238E27FC236}">
                        <a16:creationId xmlns:a16="http://schemas.microsoft.com/office/drawing/2014/main" id="{49FDD37C-AB99-5C9E-FA55-7337D4D861EB}"/>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32" name="Tekstfelt 2131">
                    <a:extLst>
                      <a:ext uri="{FF2B5EF4-FFF2-40B4-BE49-F238E27FC236}">
                        <a16:creationId xmlns:a16="http://schemas.microsoft.com/office/drawing/2014/main" id="{6FF7621A-6F10-2180-D5DB-5ADA020750C7}"/>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33" name="Tekstfelt 2132">
                    <a:extLst>
                      <a:ext uri="{FF2B5EF4-FFF2-40B4-BE49-F238E27FC236}">
                        <a16:creationId xmlns:a16="http://schemas.microsoft.com/office/drawing/2014/main" id="{0ACD4473-4FB1-FCF4-F603-7AB7C0180A55}"/>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34" name="Tekstfelt 2133">
                    <a:extLst>
                      <a:ext uri="{FF2B5EF4-FFF2-40B4-BE49-F238E27FC236}">
                        <a16:creationId xmlns:a16="http://schemas.microsoft.com/office/drawing/2014/main" id="{22B316B8-2A42-10C0-E3CF-370DE47A893B}"/>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35" name="Tekstfelt 2134">
                    <a:extLst>
                      <a:ext uri="{FF2B5EF4-FFF2-40B4-BE49-F238E27FC236}">
                        <a16:creationId xmlns:a16="http://schemas.microsoft.com/office/drawing/2014/main" id="{BDD21C38-36BC-CA1B-4D90-603DE7E96F2A}"/>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36" name="Tekstfelt 2135">
                    <a:extLst>
                      <a:ext uri="{FF2B5EF4-FFF2-40B4-BE49-F238E27FC236}">
                        <a16:creationId xmlns:a16="http://schemas.microsoft.com/office/drawing/2014/main" id="{EA89821F-06F1-BDB2-C65E-35311F3169A7}"/>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37" name="Tekstfelt 2136">
                    <a:extLst>
                      <a:ext uri="{FF2B5EF4-FFF2-40B4-BE49-F238E27FC236}">
                        <a16:creationId xmlns:a16="http://schemas.microsoft.com/office/drawing/2014/main" id="{FEB49042-E6CE-2A44-7230-553D3D8EF49C}"/>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38" name="Tekstfelt 2137">
                    <a:extLst>
                      <a:ext uri="{FF2B5EF4-FFF2-40B4-BE49-F238E27FC236}">
                        <a16:creationId xmlns:a16="http://schemas.microsoft.com/office/drawing/2014/main" id="{6C9AF833-6414-182E-17E6-3D5DB910490B}"/>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39" name="Tekstfelt 2138">
                    <a:extLst>
                      <a:ext uri="{FF2B5EF4-FFF2-40B4-BE49-F238E27FC236}">
                        <a16:creationId xmlns:a16="http://schemas.microsoft.com/office/drawing/2014/main" id="{0AE1618A-A87B-7142-D6D9-13DD2D9D21B4}"/>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40" name="Tekstfelt 2139">
                    <a:extLst>
                      <a:ext uri="{FF2B5EF4-FFF2-40B4-BE49-F238E27FC236}">
                        <a16:creationId xmlns:a16="http://schemas.microsoft.com/office/drawing/2014/main" id="{1D8DC7EF-2FA7-B038-AF9B-EEB2A93CBC54}"/>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41" name="Tekstfelt 2140">
                    <a:extLst>
                      <a:ext uri="{FF2B5EF4-FFF2-40B4-BE49-F238E27FC236}">
                        <a16:creationId xmlns:a16="http://schemas.microsoft.com/office/drawing/2014/main" id="{3B2DFFB3-3423-B544-A4FE-87C3F70C17FC}"/>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42" name="Tekstfelt 2141">
                    <a:extLst>
                      <a:ext uri="{FF2B5EF4-FFF2-40B4-BE49-F238E27FC236}">
                        <a16:creationId xmlns:a16="http://schemas.microsoft.com/office/drawing/2014/main" id="{013C1092-DD8D-9F1D-C8AE-B6C542348957}"/>
                      </a:ext>
                    </a:extLst>
                  </p:cNvPr>
                  <p:cNvSpPr txBox="1"/>
                  <p:nvPr/>
                </p:nvSpPr>
                <p:spPr>
                  <a:xfrm>
                    <a:off x="35457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43" name="Tekstfelt 2142">
                    <a:extLst>
                      <a:ext uri="{FF2B5EF4-FFF2-40B4-BE49-F238E27FC236}">
                        <a16:creationId xmlns:a16="http://schemas.microsoft.com/office/drawing/2014/main" id="{43374A49-BC0A-09A7-A915-C7968CB53580}"/>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44" name="Tekstfelt 2143">
                    <a:extLst>
                      <a:ext uri="{FF2B5EF4-FFF2-40B4-BE49-F238E27FC236}">
                        <a16:creationId xmlns:a16="http://schemas.microsoft.com/office/drawing/2014/main" id="{54C415A2-E52D-334B-FE9B-3B3D843B056A}"/>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45" name="Tekstfelt 2144">
                    <a:extLst>
                      <a:ext uri="{FF2B5EF4-FFF2-40B4-BE49-F238E27FC236}">
                        <a16:creationId xmlns:a16="http://schemas.microsoft.com/office/drawing/2014/main" id="{90C9F518-7230-CE9F-8ED8-B5693E02E154}"/>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46" name="Tekstfelt 2145">
                    <a:extLst>
                      <a:ext uri="{FF2B5EF4-FFF2-40B4-BE49-F238E27FC236}">
                        <a16:creationId xmlns:a16="http://schemas.microsoft.com/office/drawing/2014/main" id="{9C00B2EB-387D-5F80-4BB5-27C9E590D506}"/>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47" name="Tekstfelt 2146">
                    <a:extLst>
                      <a:ext uri="{FF2B5EF4-FFF2-40B4-BE49-F238E27FC236}">
                        <a16:creationId xmlns:a16="http://schemas.microsoft.com/office/drawing/2014/main" id="{FDF6CC32-2224-A38C-1161-C043A0941C32}"/>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48" name="Tekstfelt 2147">
                    <a:extLst>
                      <a:ext uri="{FF2B5EF4-FFF2-40B4-BE49-F238E27FC236}">
                        <a16:creationId xmlns:a16="http://schemas.microsoft.com/office/drawing/2014/main" id="{F34790CF-4FA0-CB78-BBB6-5039FBF15EC0}"/>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49" name="Tekstfelt 2148">
                    <a:extLst>
                      <a:ext uri="{FF2B5EF4-FFF2-40B4-BE49-F238E27FC236}">
                        <a16:creationId xmlns:a16="http://schemas.microsoft.com/office/drawing/2014/main" id="{B9C05655-457B-E3D9-3B70-375731825B0E}"/>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50" name="Tekstfelt 2149">
                    <a:extLst>
                      <a:ext uri="{FF2B5EF4-FFF2-40B4-BE49-F238E27FC236}">
                        <a16:creationId xmlns:a16="http://schemas.microsoft.com/office/drawing/2014/main" id="{10545D24-C7DE-F47C-D946-6900DDBEA635}"/>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51" name="Tekstfelt 2150">
                    <a:extLst>
                      <a:ext uri="{FF2B5EF4-FFF2-40B4-BE49-F238E27FC236}">
                        <a16:creationId xmlns:a16="http://schemas.microsoft.com/office/drawing/2014/main" id="{16DEA41A-62D4-8274-50E7-49E3D32551EB}"/>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52" name="Tekstfelt 2151">
                    <a:extLst>
                      <a:ext uri="{FF2B5EF4-FFF2-40B4-BE49-F238E27FC236}">
                        <a16:creationId xmlns:a16="http://schemas.microsoft.com/office/drawing/2014/main" id="{15D41C69-4132-B6DA-0420-074267BFA212}"/>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53" name="Tekstfelt 2152">
                    <a:extLst>
                      <a:ext uri="{FF2B5EF4-FFF2-40B4-BE49-F238E27FC236}">
                        <a16:creationId xmlns:a16="http://schemas.microsoft.com/office/drawing/2014/main" id="{6A97F295-6B50-0233-D242-F9F2F88777D2}"/>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54" name="Tekstfelt 2153">
                    <a:extLst>
                      <a:ext uri="{FF2B5EF4-FFF2-40B4-BE49-F238E27FC236}">
                        <a16:creationId xmlns:a16="http://schemas.microsoft.com/office/drawing/2014/main" id="{56D03963-384F-1BE6-506D-19C393489488}"/>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55" name="Tekstfelt 2154">
                    <a:extLst>
                      <a:ext uri="{FF2B5EF4-FFF2-40B4-BE49-F238E27FC236}">
                        <a16:creationId xmlns:a16="http://schemas.microsoft.com/office/drawing/2014/main" id="{6FC4E7F6-4A17-45CA-1173-66F3C1F55DDA}"/>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56" name="Tekstfelt 2155">
                    <a:extLst>
                      <a:ext uri="{FF2B5EF4-FFF2-40B4-BE49-F238E27FC236}">
                        <a16:creationId xmlns:a16="http://schemas.microsoft.com/office/drawing/2014/main" id="{8E1F39FD-FF0F-86E5-9550-E7427795ACF5}"/>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57" name="Tekstfelt 2156">
                    <a:extLst>
                      <a:ext uri="{FF2B5EF4-FFF2-40B4-BE49-F238E27FC236}">
                        <a16:creationId xmlns:a16="http://schemas.microsoft.com/office/drawing/2014/main" id="{D7EED584-AACA-7BB4-DD4A-FA0FF7E4B201}"/>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58" name="Tekstfelt 2157">
                    <a:extLst>
                      <a:ext uri="{FF2B5EF4-FFF2-40B4-BE49-F238E27FC236}">
                        <a16:creationId xmlns:a16="http://schemas.microsoft.com/office/drawing/2014/main" id="{195C6E7B-224A-8116-822B-6DB67E5AA2A9}"/>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59" name="Tekstfelt 2158">
                    <a:extLst>
                      <a:ext uri="{FF2B5EF4-FFF2-40B4-BE49-F238E27FC236}">
                        <a16:creationId xmlns:a16="http://schemas.microsoft.com/office/drawing/2014/main" id="{0CBDD5D3-806B-74DB-CE72-EC97A7F9281C}"/>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60" name="Tekstfelt 2159">
                    <a:extLst>
                      <a:ext uri="{FF2B5EF4-FFF2-40B4-BE49-F238E27FC236}">
                        <a16:creationId xmlns:a16="http://schemas.microsoft.com/office/drawing/2014/main" id="{132E5C2B-8E46-64BA-3FB3-36FC41BBBB68}"/>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25" name="Tekstfelt 2124">
                  <a:extLst>
                    <a:ext uri="{FF2B5EF4-FFF2-40B4-BE49-F238E27FC236}">
                      <a16:creationId xmlns:a16="http://schemas.microsoft.com/office/drawing/2014/main" id="{989698E3-8A13-9862-8CF1-2CFEFE77D663}"/>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26" name="Tekstfelt 2125">
                  <a:extLst>
                    <a:ext uri="{FF2B5EF4-FFF2-40B4-BE49-F238E27FC236}">
                      <a16:creationId xmlns:a16="http://schemas.microsoft.com/office/drawing/2014/main" id="{22A0CD89-F99E-803B-A7E5-DC41DBEFBB94}"/>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27" name="Tekstfelt 2126">
                  <a:extLst>
                    <a:ext uri="{FF2B5EF4-FFF2-40B4-BE49-F238E27FC236}">
                      <a16:creationId xmlns:a16="http://schemas.microsoft.com/office/drawing/2014/main" id="{3FC2C262-C4AA-6A01-F7C5-C30F74929023}"/>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6" name="Gruppe 1825">
                <a:extLst>
                  <a:ext uri="{FF2B5EF4-FFF2-40B4-BE49-F238E27FC236}">
                    <a16:creationId xmlns:a16="http://schemas.microsoft.com/office/drawing/2014/main" id="{BA20E564-8D3F-8144-A348-06D2AEBC5985}"/>
                  </a:ext>
                </a:extLst>
              </p:cNvPr>
              <p:cNvGrpSpPr/>
              <p:nvPr/>
            </p:nvGrpSpPr>
            <p:grpSpPr>
              <a:xfrm>
                <a:off x="2893345" y="1029165"/>
                <a:ext cx="641389" cy="5216305"/>
                <a:chOff x="2892468" y="1032983"/>
                <a:chExt cx="641389" cy="5216305"/>
              </a:xfrm>
            </p:grpSpPr>
            <p:grpSp>
              <p:nvGrpSpPr>
                <p:cNvPr id="2087" name="Gruppe 2086">
                  <a:extLst>
                    <a:ext uri="{FF2B5EF4-FFF2-40B4-BE49-F238E27FC236}">
                      <a16:creationId xmlns:a16="http://schemas.microsoft.com/office/drawing/2014/main" id="{ED70BEDB-F77A-2F4F-4C39-76A61FD8E999}"/>
                    </a:ext>
                  </a:extLst>
                </p:cNvPr>
                <p:cNvGrpSpPr/>
                <p:nvPr/>
              </p:nvGrpSpPr>
              <p:grpSpPr>
                <a:xfrm>
                  <a:off x="2892468" y="1032983"/>
                  <a:ext cx="641389" cy="5216305"/>
                  <a:chOff x="3475384" y="1188399"/>
                  <a:chExt cx="641389" cy="5216305"/>
                </a:xfrm>
              </p:grpSpPr>
              <p:sp>
                <p:nvSpPr>
                  <p:cNvPr id="2091" name="Tekstfelt 2090">
                    <a:extLst>
                      <a:ext uri="{FF2B5EF4-FFF2-40B4-BE49-F238E27FC236}">
                        <a16:creationId xmlns:a16="http://schemas.microsoft.com/office/drawing/2014/main" id="{1280D2D2-EF1F-DDCE-4361-38EEC75D5C3A}"/>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92" name="Tekstfelt 2091">
                    <a:extLst>
                      <a:ext uri="{FF2B5EF4-FFF2-40B4-BE49-F238E27FC236}">
                        <a16:creationId xmlns:a16="http://schemas.microsoft.com/office/drawing/2014/main" id="{BD7EF536-B78B-26AA-96A3-0535F35CF44F}"/>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93" name="Tekstfelt 2092">
                    <a:extLst>
                      <a:ext uri="{FF2B5EF4-FFF2-40B4-BE49-F238E27FC236}">
                        <a16:creationId xmlns:a16="http://schemas.microsoft.com/office/drawing/2014/main" id="{FCEB35E0-9B6A-309E-D7E1-BF16FC84D25F}"/>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94" name="Tekstfelt 2093">
                    <a:extLst>
                      <a:ext uri="{FF2B5EF4-FFF2-40B4-BE49-F238E27FC236}">
                        <a16:creationId xmlns:a16="http://schemas.microsoft.com/office/drawing/2014/main" id="{A403A80D-5AFA-BD00-45D9-E00CFA3D6F14}"/>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95" name="Tekstfelt 2094">
                    <a:extLst>
                      <a:ext uri="{FF2B5EF4-FFF2-40B4-BE49-F238E27FC236}">
                        <a16:creationId xmlns:a16="http://schemas.microsoft.com/office/drawing/2014/main" id="{2B110F4E-8008-80AD-4DC4-F16E61C3D10E}"/>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96" name="Tekstfelt 2095">
                    <a:extLst>
                      <a:ext uri="{FF2B5EF4-FFF2-40B4-BE49-F238E27FC236}">
                        <a16:creationId xmlns:a16="http://schemas.microsoft.com/office/drawing/2014/main" id="{4B345093-3EE1-C7BB-EC66-574478FC4848}"/>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97" name="Tekstfelt 2096">
                    <a:extLst>
                      <a:ext uri="{FF2B5EF4-FFF2-40B4-BE49-F238E27FC236}">
                        <a16:creationId xmlns:a16="http://schemas.microsoft.com/office/drawing/2014/main" id="{78C67354-15B2-C1FA-9B84-A41FCA6C6CB5}"/>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98" name="Tekstfelt 2097">
                    <a:extLst>
                      <a:ext uri="{FF2B5EF4-FFF2-40B4-BE49-F238E27FC236}">
                        <a16:creationId xmlns:a16="http://schemas.microsoft.com/office/drawing/2014/main" id="{F28E7FDB-926B-D438-C0E0-9A4C2D94EB8E}"/>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99" name="Tekstfelt 2098">
                    <a:extLst>
                      <a:ext uri="{FF2B5EF4-FFF2-40B4-BE49-F238E27FC236}">
                        <a16:creationId xmlns:a16="http://schemas.microsoft.com/office/drawing/2014/main" id="{7AAC1E70-5C41-B7B0-6543-BA8F92D10059}"/>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00" name="Tekstfelt 2099">
                    <a:extLst>
                      <a:ext uri="{FF2B5EF4-FFF2-40B4-BE49-F238E27FC236}">
                        <a16:creationId xmlns:a16="http://schemas.microsoft.com/office/drawing/2014/main" id="{9B5A8525-EC8A-CDE7-3A10-DB3A930ECA46}"/>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01" name="Tekstfelt 2100">
                    <a:extLst>
                      <a:ext uri="{FF2B5EF4-FFF2-40B4-BE49-F238E27FC236}">
                        <a16:creationId xmlns:a16="http://schemas.microsoft.com/office/drawing/2014/main" id="{25A60E3D-5EB2-EE7A-6965-46027511C0A5}"/>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02" name="Tekstfelt 2101">
                    <a:extLst>
                      <a:ext uri="{FF2B5EF4-FFF2-40B4-BE49-F238E27FC236}">
                        <a16:creationId xmlns:a16="http://schemas.microsoft.com/office/drawing/2014/main" id="{8963059E-6B18-E11D-8EC8-62D4602260FD}"/>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03" name="Tekstfelt 2102">
                    <a:extLst>
                      <a:ext uri="{FF2B5EF4-FFF2-40B4-BE49-F238E27FC236}">
                        <a16:creationId xmlns:a16="http://schemas.microsoft.com/office/drawing/2014/main" id="{91C4A6B8-8E1C-314F-9477-C930D02007D1}"/>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04" name="Tekstfelt 2103">
                    <a:extLst>
                      <a:ext uri="{FF2B5EF4-FFF2-40B4-BE49-F238E27FC236}">
                        <a16:creationId xmlns:a16="http://schemas.microsoft.com/office/drawing/2014/main" id="{54CAC11E-8F68-0727-D909-B6EB3EF2FC40}"/>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05" name="Tekstfelt 2104">
                    <a:extLst>
                      <a:ext uri="{FF2B5EF4-FFF2-40B4-BE49-F238E27FC236}">
                        <a16:creationId xmlns:a16="http://schemas.microsoft.com/office/drawing/2014/main" id="{6CC179FC-F450-C0EB-A39F-4977ACCD5E87}"/>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06" name="Tekstfelt 2105">
                    <a:extLst>
                      <a:ext uri="{FF2B5EF4-FFF2-40B4-BE49-F238E27FC236}">
                        <a16:creationId xmlns:a16="http://schemas.microsoft.com/office/drawing/2014/main" id="{484F8E28-DB47-6EBB-1FA8-284E5417FB80}"/>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07" name="Tekstfelt 2106">
                    <a:extLst>
                      <a:ext uri="{FF2B5EF4-FFF2-40B4-BE49-F238E27FC236}">
                        <a16:creationId xmlns:a16="http://schemas.microsoft.com/office/drawing/2014/main" id="{2BA3E1E7-F701-0522-6EA5-024BA04DBCAC}"/>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08" name="Tekstfelt 2107">
                    <a:extLst>
                      <a:ext uri="{FF2B5EF4-FFF2-40B4-BE49-F238E27FC236}">
                        <a16:creationId xmlns:a16="http://schemas.microsoft.com/office/drawing/2014/main" id="{44E59A6D-9199-CBA9-04B6-C07EB805B8AF}"/>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09" name="Tekstfelt 2108">
                    <a:extLst>
                      <a:ext uri="{FF2B5EF4-FFF2-40B4-BE49-F238E27FC236}">
                        <a16:creationId xmlns:a16="http://schemas.microsoft.com/office/drawing/2014/main" id="{B102A157-6F03-2F08-89A4-B37783FCC05E}"/>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10" name="Tekstfelt 2109">
                    <a:extLst>
                      <a:ext uri="{FF2B5EF4-FFF2-40B4-BE49-F238E27FC236}">
                        <a16:creationId xmlns:a16="http://schemas.microsoft.com/office/drawing/2014/main" id="{68BF4731-F7F9-6E69-0799-7CFB90249A36}"/>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11" name="Tekstfelt 2110">
                    <a:extLst>
                      <a:ext uri="{FF2B5EF4-FFF2-40B4-BE49-F238E27FC236}">
                        <a16:creationId xmlns:a16="http://schemas.microsoft.com/office/drawing/2014/main" id="{847E7A55-DF2D-7477-EFC0-E4E4B7CBEF39}"/>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12" name="Tekstfelt 2111">
                    <a:extLst>
                      <a:ext uri="{FF2B5EF4-FFF2-40B4-BE49-F238E27FC236}">
                        <a16:creationId xmlns:a16="http://schemas.microsoft.com/office/drawing/2014/main" id="{DD614DB2-BF07-03B6-4D63-393AC1CD1319}"/>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13" name="Tekstfelt 2112">
                    <a:extLst>
                      <a:ext uri="{FF2B5EF4-FFF2-40B4-BE49-F238E27FC236}">
                        <a16:creationId xmlns:a16="http://schemas.microsoft.com/office/drawing/2014/main" id="{60758A8D-E865-1246-1BFF-26E885BD7420}"/>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14" name="Tekstfelt 2113">
                    <a:extLst>
                      <a:ext uri="{FF2B5EF4-FFF2-40B4-BE49-F238E27FC236}">
                        <a16:creationId xmlns:a16="http://schemas.microsoft.com/office/drawing/2014/main" id="{8BB7C00B-0252-4460-F479-1B2BCB33B77F}"/>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15" name="Tekstfelt 2114">
                    <a:extLst>
                      <a:ext uri="{FF2B5EF4-FFF2-40B4-BE49-F238E27FC236}">
                        <a16:creationId xmlns:a16="http://schemas.microsoft.com/office/drawing/2014/main" id="{3089C3C2-9B34-3DF2-39BD-BC061681040E}"/>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16" name="Tekstfelt 2115">
                    <a:extLst>
                      <a:ext uri="{FF2B5EF4-FFF2-40B4-BE49-F238E27FC236}">
                        <a16:creationId xmlns:a16="http://schemas.microsoft.com/office/drawing/2014/main" id="{1EC78FAD-66AD-A6EC-D6C3-1377FB2EA85F}"/>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17" name="Tekstfelt 2116">
                    <a:extLst>
                      <a:ext uri="{FF2B5EF4-FFF2-40B4-BE49-F238E27FC236}">
                        <a16:creationId xmlns:a16="http://schemas.microsoft.com/office/drawing/2014/main" id="{788A2783-B2FC-A28D-B4FF-FE2F05B9BC4E}"/>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18" name="Tekstfelt 2117">
                    <a:extLst>
                      <a:ext uri="{FF2B5EF4-FFF2-40B4-BE49-F238E27FC236}">
                        <a16:creationId xmlns:a16="http://schemas.microsoft.com/office/drawing/2014/main" id="{AAB03EA8-54DE-033B-2FC6-367807798C0B}"/>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19" name="Tekstfelt 2118">
                    <a:extLst>
                      <a:ext uri="{FF2B5EF4-FFF2-40B4-BE49-F238E27FC236}">
                        <a16:creationId xmlns:a16="http://schemas.microsoft.com/office/drawing/2014/main" id="{583CAAF1-8B93-5401-B9BC-AC559306F0A2}"/>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20" name="Tekstfelt 2119">
                    <a:extLst>
                      <a:ext uri="{FF2B5EF4-FFF2-40B4-BE49-F238E27FC236}">
                        <a16:creationId xmlns:a16="http://schemas.microsoft.com/office/drawing/2014/main" id="{9B2276B2-B5AE-3762-4AEE-C27D6EB05EFB}"/>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21" name="Tekstfelt 2120">
                    <a:extLst>
                      <a:ext uri="{FF2B5EF4-FFF2-40B4-BE49-F238E27FC236}">
                        <a16:creationId xmlns:a16="http://schemas.microsoft.com/office/drawing/2014/main" id="{A6F8CEC3-3000-F863-FBBA-C6F0E20364A1}"/>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22" name="Tekstfelt 2121">
                    <a:extLst>
                      <a:ext uri="{FF2B5EF4-FFF2-40B4-BE49-F238E27FC236}">
                        <a16:creationId xmlns:a16="http://schemas.microsoft.com/office/drawing/2014/main" id="{1432288C-603E-FB34-8638-89D753E280D4}"/>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23" name="Tekstfelt 2122">
                    <a:extLst>
                      <a:ext uri="{FF2B5EF4-FFF2-40B4-BE49-F238E27FC236}">
                        <a16:creationId xmlns:a16="http://schemas.microsoft.com/office/drawing/2014/main" id="{461C6615-0A45-99C4-4EB5-3878C69CC2CB}"/>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88" name="Tekstfelt 2087">
                  <a:extLst>
                    <a:ext uri="{FF2B5EF4-FFF2-40B4-BE49-F238E27FC236}">
                      <a16:creationId xmlns:a16="http://schemas.microsoft.com/office/drawing/2014/main" id="{C5A398D5-F2F4-0C49-1C82-4704784E5C23}"/>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89" name="Tekstfelt 2088">
                  <a:extLst>
                    <a:ext uri="{FF2B5EF4-FFF2-40B4-BE49-F238E27FC236}">
                      <a16:creationId xmlns:a16="http://schemas.microsoft.com/office/drawing/2014/main" id="{D571575A-BF84-1C12-AE12-F0B03EA63B99}"/>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90" name="Tekstfelt 2089">
                  <a:extLst>
                    <a:ext uri="{FF2B5EF4-FFF2-40B4-BE49-F238E27FC236}">
                      <a16:creationId xmlns:a16="http://schemas.microsoft.com/office/drawing/2014/main" id="{49124041-FFE2-A527-D300-58B840554EEA}"/>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7" name="Gruppe 1826">
                <a:extLst>
                  <a:ext uri="{FF2B5EF4-FFF2-40B4-BE49-F238E27FC236}">
                    <a16:creationId xmlns:a16="http://schemas.microsoft.com/office/drawing/2014/main" id="{276CE7E3-8C82-6156-3C7E-049A32DE8C19}"/>
                  </a:ext>
                </a:extLst>
              </p:cNvPr>
              <p:cNvGrpSpPr/>
              <p:nvPr/>
            </p:nvGrpSpPr>
            <p:grpSpPr>
              <a:xfrm>
                <a:off x="2466124" y="1032948"/>
                <a:ext cx="641389" cy="5216305"/>
                <a:chOff x="2892468" y="1032983"/>
                <a:chExt cx="641389" cy="5216305"/>
              </a:xfrm>
            </p:grpSpPr>
            <p:grpSp>
              <p:nvGrpSpPr>
                <p:cNvPr id="2050" name="Gruppe 2049">
                  <a:extLst>
                    <a:ext uri="{FF2B5EF4-FFF2-40B4-BE49-F238E27FC236}">
                      <a16:creationId xmlns:a16="http://schemas.microsoft.com/office/drawing/2014/main" id="{8E388B15-C34A-A654-9497-82FB4209B211}"/>
                    </a:ext>
                  </a:extLst>
                </p:cNvPr>
                <p:cNvGrpSpPr/>
                <p:nvPr/>
              </p:nvGrpSpPr>
              <p:grpSpPr>
                <a:xfrm>
                  <a:off x="2892468" y="1032983"/>
                  <a:ext cx="641389" cy="5216305"/>
                  <a:chOff x="3475384" y="1188399"/>
                  <a:chExt cx="641389" cy="5216305"/>
                </a:xfrm>
              </p:grpSpPr>
              <p:sp>
                <p:nvSpPr>
                  <p:cNvPr id="2054" name="Tekstfelt 2053">
                    <a:extLst>
                      <a:ext uri="{FF2B5EF4-FFF2-40B4-BE49-F238E27FC236}">
                        <a16:creationId xmlns:a16="http://schemas.microsoft.com/office/drawing/2014/main" id="{AF3F4CB1-19D4-B4BF-13FB-AB2E50063F89}"/>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55" name="Tekstfelt 2054">
                    <a:extLst>
                      <a:ext uri="{FF2B5EF4-FFF2-40B4-BE49-F238E27FC236}">
                        <a16:creationId xmlns:a16="http://schemas.microsoft.com/office/drawing/2014/main" id="{B240E0AA-834D-65BE-B081-8934F68EF897}"/>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56" name="Tekstfelt 2055">
                    <a:extLst>
                      <a:ext uri="{FF2B5EF4-FFF2-40B4-BE49-F238E27FC236}">
                        <a16:creationId xmlns:a16="http://schemas.microsoft.com/office/drawing/2014/main" id="{6E5FAD67-288C-5613-645F-A0FD98367B9D}"/>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57" name="Tekstfelt 2056">
                    <a:extLst>
                      <a:ext uri="{FF2B5EF4-FFF2-40B4-BE49-F238E27FC236}">
                        <a16:creationId xmlns:a16="http://schemas.microsoft.com/office/drawing/2014/main" id="{5C031CDE-58B9-7166-2F29-CB8B179F0244}"/>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58" name="Tekstfelt 2057">
                    <a:extLst>
                      <a:ext uri="{FF2B5EF4-FFF2-40B4-BE49-F238E27FC236}">
                        <a16:creationId xmlns:a16="http://schemas.microsoft.com/office/drawing/2014/main" id="{E072A7D9-1DC8-54D9-E635-3262513E29CC}"/>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59" name="Tekstfelt 2058">
                    <a:extLst>
                      <a:ext uri="{FF2B5EF4-FFF2-40B4-BE49-F238E27FC236}">
                        <a16:creationId xmlns:a16="http://schemas.microsoft.com/office/drawing/2014/main" id="{27EF37F3-4297-3657-D877-09F7C6DB0FD2}"/>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60" name="Tekstfelt 2059">
                    <a:extLst>
                      <a:ext uri="{FF2B5EF4-FFF2-40B4-BE49-F238E27FC236}">
                        <a16:creationId xmlns:a16="http://schemas.microsoft.com/office/drawing/2014/main" id="{293C55C5-D69B-96F1-0429-53CEFB72A5FB}"/>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61" name="Tekstfelt 2060">
                    <a:extLst>
                      <a:ext uri="{FF2B5EF4-FFF2-40B4-BE49-F238E27FC236}">
                        <a16:creationId xmlns:a16="http://schemas.microsoft.com/office/drawing/2014/main" id="{3DAEFABE-6CA7-47ED-D04A-D9D34FE9ADAC}"/>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62" name="Tekstfelt 2061">
                    <a:extLst>
                      <a:ext uri="{FF2B5EF4-FFF2-40B4-BE49-F238E27FC236}">
                        <a16:creationId xmlns:a16="http://schemas.microsoft.com/office/drawing/2014/main" id="{BED0B484-D9E4-A836-A2B7-2FCDE470526D}"/>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63" name="Tekstfelt 2062">
                    <a:extLst>
                      <a:ext uri="{FF2B5EF4-FFF2-40B4-BE49-F238E27FC236}">
                        <a16:creationId xmlns:a16="http://schemas.microsoft.com/office/drawing/2014/main" id="{B0CBA1EB-55BD-EC76-6D97-FE7DB945720D}"/>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64" name="Tekstfelt 2063">
                    <a:extLst>
                      <a:ext uri="{FF2B5EF4-FFF2-40B4-BE49-F238E27FC236}">
                        <a16:creationId xmlns:a16="http://schemas.microsoft.com/office/drawing/2014/main" id="{876580C9-A8F2-ABF6-86EE-D881696F5BBD}"/>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65" name="Tekstfelt 2064">
                    <a:extLst>
                      <a:ext uri="{FF2B5EF4-FFF2-40B4-BE49-F238E27FC236}">
                        <a16:creationId xmlns:a16="http://schemas.microsoft.com/office/drawing/2014/main" id="{38AE8B95-D2BA-28C5-7873-B83EFB9F90DD}"/>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66" name="Tekstfelt 2065">
                    <a:extLst>
                      <a:ext uri="{FF2B5EF4-FFF2-40B4-BE49-F238E27FC236}">
                        <a16:creationId xmlns:a16="http://schemas.microsoft.com/office/drawing/2014/main" id="{0B1591E1-5B5D-968D-5727-873B2A30CE90}"/>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67" name="Tekstfelt 2066">
                    <a:extLst>
                      <a:ext uri="{FF2B5EF4-FFF2-40B4-BE49-F238E27FC236}">
                        <a16:creationId xmlns:a16="http://schemas.microsoft.com/office/drawing/2014/main" id="{48C6673D-813A-A3A5-A6AB-AF30A1619B10}"/>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68" name="Tekstfelt 2067">
                    <a:extLst>
                      <a:ext uri="{FF2B5EF4-FFF2-40B4-BE49-F238E27FC236}">
                        <a16:creationId xmlns:a16="http://schemas.microsoft.com/office/drawing/2014/main" id="{3B9070E8-05A8-9270-5651-CA3C92DD2480}"/>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69" name="Tekstfelt 2068">
                    <a:extLst>
                      <a:ext uri="{FF2B5EF4-FFF2-40B4-BE49-F238E27FC236}">
                        <a16:creationId xmlns:a16="http://schemas.microsoft.com/office/drawing/2014/main" id="{2CE76553-2F75-AFCF-9895-E820CCC4E824}"/>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70" name="Tekstfelt 2069">
                    <a:extLst>
                      <a:ext uri="{FF2B5EF4-FFF2-40B4-BE49-F238E27FC236}">
                        <a16:creationId xmlns:a16="http://schemas.microsoft.com/office/drawing/2014/main" id="{3A18D00A-609C-A2D0-A452-9C21874368A6}"/>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71" name="Tekstfelt 2070">
                    <a:extLst>
                      <a:ext uri="{FF2B5EF4-FFF2-40B4-BE49-F238E27FC236}">
                        <a16:creationId xmlns:a16="http://schemas.microsoft.com/office/drawing/2014/main" id="{E63178AC-BCEF-302F-D5ED-3EA671DC9312}"/>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72" name="Tekstfelt 2071">
                    <a:extLst>
                      <a:ext uri="{FF2B5EF4-FFF2-40B4-BE49-F238E27FC236}">
                        <a16:creationId xmlns:a16="http://schemas.microsoft.com/office/drawing/2014/main" id="{54EA1228-CEF5-926D-88C8-07FA853273DB}"/>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73" name="Tekstfelt 2072">
                    <a:extLst>
                      <a:ext uri="{FF2B5EF4-FFF2-40B4-BE49-F238E27FC236}">
                        <a16:creationId xmlns:a16="http://schemas.microsoft.com/office/drawing/2014/main" id="{23106C79-D94E-63B6-B94E-BFA905388EC8}"/>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74" name="Tekstfelt 2073">
                    <a:extLst>
                      <a:ext uri="{FF2B5EF4-FFF2-40B4-BE49-F238E27FC236}">
                        <a16:creationId xmlns:a16="http://schemas.microsoft.com/office/drawing/2014/main" id="{1A8629E3-8A1B-FCBA-F56E-F7005C8D204A}"/>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75" name="Tekstfelt 2074">
                    <a:extLst>
                      <a:ext uri="{FF2B5EF4-FFF2-40B4-BE49-F238E27FC236}">
                        <a16:creationId xmlns:a16="http://schemas.microsoft.com/office/drawing/2014/main" id="{DBBAC1F8-F98E-56C8-5C33-FD2E226AC396}"/>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76" name="Tekstfelt 2075">
                    <a:extLst>
                      <a:ext uri="{FF2B5EF4-FFF2-40B4-BE49-F238E27FC236}">
                        <a16:creationId xmlns:a16="http://schemas.microsoft.com/office/drawing/2014/main" id="{BCBA486E-BEE9-6364-6B73-88D6C94C2824}"/>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77" name="Tekstfelt 2076">
                    <a:extLst>
                      <a:ext uri="{FF2B5EF4-FFF2-40B4-BE49-F238E27FC236}">
                        <a16:creationId xmlns:a16="http://schemas.microsoft.com/office/drawing/2014/main" id="{E625E057-ACCC-7680-885C-72F0368CAF2D}"/>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78" name="Tekstfelt 2077">
                    <a:extLst>
                      <a:ext uri="{FF2B5EF4-FFF2-40B4-BE49-F238E27FC236}">
                        <a16:creationId xmlns:a16="http://schemas.microsoft.com/office/drawing/2014/main" id="{2AA96D83-4C61-CD32-A0BA-6F25EA15D039}"/>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79" name="Tekstfelt 2078">
                    <a:extLst>
                      <a:ext uri="{FF2B5EF4-FFF2-40B4-BE49-F238E27FC236}">
                        <a16:creationId xmlns:a16="http://schemas.microsoft.com/office/drawing/2014/main" id="{E76674FA-4872-065F-CB17-135AAF059FCD}"/>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80" name="Tekstfelt 2079">
                    <a:extLst>
                      <a:ext uri="{FF2B5EF4-FFF2-40B4-BE49-F238E27FC236}">
                        <a16:creationId xmlns:a16="http://schemas.microsoft.com/office/drawing/2014/main" id="{5789328D-1238-5A86-38B5-B66CF49EE27D}"/>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81" name="Tekstfelt 2080">
                    <a:extLst>
                      <a:ext uri="{FF2B5EF4-FFF2-40B4-BE49-F238E27FC236}">
                        <a16:creationId xmlns:a16="http://schemas.microsoft.com/office/drawing/2014/main" id="{E3674FA8-BCB2-9B83-43DF-A16C42463CBE}"/>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82" name="Tekstfelt 2081">
                    <a:extLst>
                      <a:ext uri="{FF2B5EF4-FFF2-40B4-BE49-F238E27FC236}">
                        <a16:creationId xmlns:a16="http://schemas.microsoft.com/office/drawing/2014/main" id="{13910111-D429-5D43-BE6B-077C2EE2AFB9}"/>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83" name="Tekstfelt 2082">
                    <a:extLst>
                      <a:ext uri="{FF2B5EF4-FFF2-40B4-BE49-F238E27FC236}">
                        <a16:creationId xmlns:a16="http://schemas.microsoft.com/office/drawing/2014/main" id="{2911A3BD-C060-FFCE-3E97-3485B597D44A}"/>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84" name="Tekstfelt 2083">
                    <a:extLst>
                      <a:ext uri="{FF2B5EF4-FFF2-40B4-BE49-F238E27FC236}">
                        <a16:creationId xmlns:a16="http://schemas.microsoft.com/office/drawing/2014/main" id="{6BF45321-549C-5C5C-386E-481F627C951D}"/>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85" name="Tekstfelt 2084">
                    <a:extLst>
                      <a:ext uri="{FF2B5EF4-FFF2-40B4-BE49-F238E27FC236}">
                        <a16:creationId xmlns:a16="http://schemas.microsoft.com/office/drawing/2014/main" id="{BD358669-1C88-1A56-3265-C302226790D5}"/>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86" name="Tekstfelt 2085">
                    <a:extLst>
                      <a:ext uri="{FF2B5EF4-FFF2-40B4-BE49-F238E27FC236}">
                        <a16:creationId xmlns:a16="http://schemas.microsoft.com/office/drawing/2014/main" id="{FC55BCDD-71F1-F0C9-CF32-63ED917BF151}"/>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51" name="Tekstfelt 2050">
                  <a:extLst>
                    <a:ext uri="{FF2B5EF4-FFF2-40B4-BE49-F238E27FC236}">
                      <a16:creationId xmlns:a16="http://schemas.microsoft.com/office/drawing/2014/main" id="{A3D76D02-7EC1-362B-476E-E8CD64903317}"/>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52" name="Tekstfelt 2051">
                  <a:extLst>
                    <a:ext uri="{FF2B5EF4-FFF2-40B4-BE49-F238E27FC236}">
                      <a16:creationId xmlns:a16="http://schemas.microsoft.com/office/drawing/2014/main" id="{8E38E0D6-5EB9-0308-023A-952621C00B86}"/>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53" name="Tekstfelt 2052">
                  <a:extLst>
                    <a:ext uri="{FF2B5EF4-FFF2-40B4-BE49-F238E27FC236}">
                      <a16:creationId xmlns:a16="http://schemas.microsoft.com/office/drawing/2014/main" id="{CCBEFF31-8F3F-389B-FB00-7C237ADE4AB0}"/>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8" name="Gruppe 1827">
                <a:extLst>
                  <a:ext uri="{FF2B5EF4-FFF2-40B4-BE49-F238E27FC236}">
                    <a16:creationId xmlns:a16="http://schemas.microsoft.com/office/drawing/2014/main" id="{3520B188-E42C-80A1-AA6B-BE06BB5ECAB9}"/>
                  </a:ext>
                </a:extLst>
              </p:cNvPr>
              <p:cNvGrpSpPr/>
              <p:nvPr/>
            </p:nvGrpSpPr>
            <p:grpSpPr>
              <a:xfrm>
                <a:off x="2019764" y="1037328"/>
                <a:ext cx="641389" cy="5216305"/>
                <a:chOff x="2892468" y="1032983"/>
                <a:chExt cx="641389" cy="5216305"/>
              </a:xfrm>
            </p:grpSpPr>
            <p:grpSp>
              <p:nvGrpSpPr>
                <p:cNvPr id="2013" name="Gruppe 2012">
                  <a:extLst>
                    <a:ext uri="{FF2B5EF4-FFF2-40B4-BE49-F238E27FC236}">
                      <a16:creationId xmlns:a16="http://schemas.microsoft.com/office/drawing/2014/main" id="{FD62C4A7-550C-905B-03A4-EF60AA60EBC5}"/>
                    </a:ext>
                  </a:extLst>
                </p:cNvPr>
                <p:cNvGrpSpPr/>
                <p:nvPr/>
              </p:nvGrpSpPr>
              <p:grpSpPr>
                <a:xfrm>
                  <a:off x="2892468" y="1032983"/>
                  <a:ext cx="641389" cy="5216305"/>
                  <a:chOff x="3475384" y="1188399"/>
                  <a:chExt cx="641389" cy="5216305"/>
                </a:xfrm>
              </p:grpSpPr>
              <p:sp>
                <p:nvSpPr>
                  <p:cNvPr id="2017" name="Tekstfelt 2016">
                    <a:extLst>
                      <a:ext uri="{FF2B5EF4-FFF2-40B4-BE49-F238E27FC236}">
                        <a16:creationId xmlns:a16="http://schemas.microsoft.com/office/drawing/2014/main" id="{038E3430-5170-F8B2-31E6-4ED40436EB50}"/>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18" name="Tekstfelt 2017">
                    <a:extLst>
                      <a:ext uri="{FF2B5EF4-FFF2-40B4-BE49-F238E27FC236}">
                        <a16:creationId xmlns:a16="http://schemas.microsoft.com/office/drawing/2014/main" id="{645B7E5E-237F-A21B-0169-CAD2FA8668F7}"/>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19" name="Tekstfelt 2018">
                    <a:extLst>
                      <a:ext uri="{FF2B5EF4-FFF2-40B4-BE49-F238E27FC236}">
                        <a16:creationId xmlns:a16="http://schemas.microsoft.com/office/drawing/2014/main" id="{C60BFB93-0A9E-91B7-7545-C26BA767473B}"/>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20" name="Tekstfelt 2019">
                    <a:extLst>
                      <a:ext uri="{FF2B5EF4-FFF2-40B4-BE49-F238E27FC236}">
                        <a16:creationId xmlns:a16="http://schemas.microsoft.com/office/drawing/2014/main" id="{81EF8DDC-40DD-4E34-484A-2E057300FCB6}"/>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21" name="Tekstfelt 2020">
                    <a:extLst>
                      <a:ext uri="{FF2B5EF4-FFF2-40B4-BE49-F238E27FC236}">
                        <a16:creationId xmlns:a16="http://schemas.microsoft.com/office/drawing/2014/main" id="{D72F7890-3266-30D1-5842-1A04B9FDE07A}"/>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22" name="Tekstfelt 2021">
                    <a:extLst>
                      <a:ext uri="{FF2B5EF4-FFF2-40B4-BE49-F238E27FC236}">
                        <a16:creationId xmlns:a16="http://schemas.microsoft.com/office/drawing/2014/main" id="{83111A7E-08CC-2747-B1FF-CAEFA4170831}"/>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23" name="Tekstfelt 2022">
                    <a:extLst>
                      <a:ext uri="{FF2B5EF4-FFF2-40B4-BE49-F238E27FC236}">
                        <a16:creationId xmlns:a16="http://schemas.microsoft.com/office/drawing/2014/main" id="{29751D58-F775-CF4C-8BD4-A2E4B8F6F1C1}"/>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24" name="Tekstfelt 2023">
                    <a:extLst>
                      <a:ext uri="{FF2B5EF4-FFF2-40B4-BE49-F238E27FC236}">
                        <a16:creationId xmlns:a16="http://schemas.microsoft.com/office/drawing/2014/main" id="{C3CB48C0-D490-747F-2548-5E2F58C75548}"/>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25" name="Tekstfelt 2024">
                    <a:extLst>
                      <a:ext uri="{FF2B5EF4-FFF2-40B4-BE49-F238E27FC236}">
                        <a16:creationId xmlns:a16="http://schemas.microsoft.com/office/drawing/2014/main" id="{024DC7D7-1745-FB0A-6A81-CF44C5DB92B4}"/>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26" name="Tekstfelt 2025">
                    <a:extLst>
                      <a:ext uri="{FF2B5EF4-FFF2-40B4-BE49-F238E27FC236}">
                        <a16:creationId xmlns:a16="http://schemas.microsoft.com/office/drawing/2014/main" id="{F4DFD269-EE27-1DA1-D5CB-F6DD06D62BE4}"/>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27" name="Tekstfelt 2026">
                    <a:extLst>
                      <a:ext uri="{FF2B5EF4-FFF2-40B4-BE49-F238E27FC236}">
                        <a16:creationId xmlns:a16="http://schemas.microsoft.com/office/drawing/2014/main" id="{E41D9BD3-5469-4ADD-F34E-F72B1E866AA0}"/>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28" name="Tekstfelt 2027">
                    <a:extLst>
                      <a:ext uri="{FF2B5EF4-FFF2-40B4-BE49-F238E27FC236}">
                        <a16:creationId xmlns:a16="http://schemas.microsoft.com/office/drawing/2014/main" id="{E90A8BDD-A82D-D636-821B-BC381B2007DB}"/>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29" name="Tekstfelt 2028">
                    <a:extLst>
                      <a:ext uri="{FF2B5EF4-FFF2-40B4-BE49-F238E27FC236}">
                        <a16:creationId xmlns:a16="http://schemas.microsoft.com/office/drawing/2014/main" id="{F470FF03-5F1E-98FD-E8AA-4522103E16E7}"/>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30" name="Tekstfelt 2029">
                    <a:extLst>
                      <a:ext uri="{FF2B5EF4-FFF2-40B4-BE49-F238E27FC236}">
                        <a16:creationId xmlns:a16="http://schemas.microsoft.com/office/drawing/2014/main" id="{507900C6-B7D2-4A1D-DBF7-12C0F5E7F8AC}"/>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31" name="Tekstfelt 2030">
                    <a:extLst>
                      <a:ext uri="{FF2B5EF4-FFF2-40B4-BE49-F238E27FC236}">
                        <a16:creationId xmlns:a16="http://schemas.microsoft.com/office/drawing/2014/main" id="{6F92365E-4AAB-F516-200F-F2F8A5083B22}"/>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32" name="Tekstfelt 2031">
                    <a:extLst>
                      <a:ext uri="{FF2B5EF4-FFF2-40B4-BE49-F238E27FC236}">
                        <a16:creationId xmlns:a16="http://schemas.microsoft.com/office/drawing/2014/main" id="{5F09FC92-CC31-BCD7-EE90-61DA3950469F}"/>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33" name="Tekstfelt 2032">
                    <a:extLst>
                      <a:ext uri="{FF2B5EF4-FFF2-40B4-BE49-F238E27FC236}">
                        <a16:creationId xmlns:a16="http://schemas.microsoft.com/office/drawing/2014/main" id="{EA395DDF-9D45-4BCA-364E-AE9C001B6368}"/>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34" name="Tekstfelt 2033">
                    <a:extLst>
                      <a:ext uri="{FF2B5EF4-FFF2-40B4-BE49-F238E27FC236}">
                        <a16:creationId xmlns:a16="http://schemas.microsoft.com/office/drawing/2014/main" id="{A77D116D-B9C5-D8B8-4D02-41339E9469E5}"/>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35" name="Tekstfelt 2034">
                    <a:extLst>
                      <a:ext uri="{FF2B5EF4-FFF2-40B4-BE49-F238E27FC236}">
                        <a16:creationId xmlns:a16="http://schemas.microsoft.com/office/drawing/2014/main" id="{2BF8E82C-E010-F247-9D11-B978B7398437}"/>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36" name="Tekstfelt 2035">
                    <a:extLst>
                      <a:ext uri="{FF2B5EF4-FFF2-40B4-BE49-F238E27FC236}">
                        <a16:creationId xmlns:a16="http://schemas.microsoft.com/office/drawing/2014/main" id="{180D302F-C73B-4650-8DC1-0B50C9C68678}"/>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37" name="Tekstfelt 2036">
                    <a:extLst>
                      <a:ext uri="{FF2B5EF4-FFF2-40B4-BE49-F238E27FC236}">
                        <a16:creationId xmlns:a16="http://schemas.microsoft.com/office/drawing/2014/main" id="{5E7CA983-FB72-2908-FC03-5DB5C7145085}"/>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38" name="Tekstfelt 2037">
                    <a:extLst>
                      <a:ext uri="{FF2B5EF4-FFF2-40B4-BE49-F238E27FC236}">
                        <a16:creationId xmlns:a16="http://schemas.microsoft.com/office/drawing/2014/main" id="{CFC6AE8D-64C2-9938-9372-42FC3B636006}"/>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39" name="Tekstfelt 2038">
                    <a:extLst>
                      <a:ext uri="{FF2B5EF4-FFF2-40B4-BE49-F238E27FC236}">
                        <a16:creationId xmlns:a16="http://schemas.microsoft.com/office/drawing/2014/main" id="{638B3618-C793-EAC7-73B6-3A6189DF9F97}"/>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40" name="Tekstfelt 2039">
                    <a:extLst>
                      <a:ext uri="{FF2B5EF4-FFF2-40B4-BE49-F238E27FC236}">
                        <a16:creationId xmlns:a16="http://schemas.microsoft.com/office/drawing/2014/main" id="{2EAC558B-E3E9-21B6-DEFF-1613FA3C296E}"/>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41" name="Tekstfelt 2040">
                    <a:extLst>
                      <a:ext uri="{FF2B5EF4-FFF2-40B4-BE49-F238E27FC236}">
                        <a16:creationId xmlns:a16="http://schemas.microsoft.com/office/drawing/2014/main" id="{283D6DC1-FB17-61E5-8F14-7363956ED7B7}"/>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42" name="Tekstfelt 2041">
                    <a:extLst>
                      <a:ext uri="{FF2B5EF4-FFF2-40B4-BE49-F238E27FC236}">
                        <a16:creationId xmlns:a16="http://schemas.microsoft.com/office/drawing/2014/main" id="{0A8ED7F5-C221-351A-BF33-36FB6C7AD08C}"/>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43" name="Tekstfelt 2042">
                    <a:extLst>
                      <a:ext uri="{FF2B5EF4-FFF2-40B4-BE49-F238E27FC236}">
                        <a16:creationId xmlns:a16="http://schemas.microsoft.com/office/drawing/2014/main" id="{A56431F9-1E49-FDE8-F2DE-8790C4C20B2B}"/>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44" name="Tekstfelt 2043">
                    <a:extLst>
                      <a:ext uri="{FF2B5EF4-FFF2-40B4-BE49-F238E27FC236}">
                        <a16:creationId xmlns:a16="http://schemas.microsoft.com/office/drawing/2014/main" id="{1F2846F2-A0C2-390A-FAA4-29BA7555F258}"/>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45" name="Tekstfelt 2044">
                    <a:extLst>
                      <a:ext uri="{FF2B5EF4-FFF2-40B4-BE49-F238E27FC236}">
                        <a16:creationId xmlns:a16="http://schemas.microsoft.com/office/drawing/2014/main" id="{1E3C04D6-9CDE-BE02-DED7-7B8A483BE7AA}"/>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46" name="Tekstfelt 2045">
                    <a:extLst>
                      <a:ext uri="{FF2B5EF4-FFF2-40B4-BE49-F238E27FC236}">
                        <a16:creationId xmlns:a16="http://schemas.microsoft.com/office/drawing/2014/main" id="{915A0F3B-C910-E321-A2D4-14EA61118901}"/>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47" name="Tekstfelt 2046">
                    <a:extLst>
                      <a:ext uri="{FF2B5EF4-FFF2-40B4-BE49-F238E27FC236}">
                        <a16:creationId xmlns:a16="http://schemas.microsoft.com/office/drawing/2014/main" id="{21A28145-EEF0-3CCF-0575-13A4EE918867}"/>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48" name="Tekstfelt 2047">
                    <a:extLst>
                      <a:ext uri="{FF2B5EF4-FFF2-40B4-BE49-F238E27FC236}">
                        <a16:creationId xmlns:a16="http://schemas.microsoft.com/office/drawing/2014/main" id="{B2B94C67-C99B-6E2D-E465-7CFC02D9FDAB}"/>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49" name="Tekstfelt 2048">
                    <a:extLst>
                      <a:ext uri="{FF2B5EF4-FFF2-40B4-BE49-F238E27FC236}">
                        <a16:creationId xmlns:a16="http://schemas.microsoft.com/office/drawing/2014/main" id="{96DFD855-1C83-059A-B8B6-86B0F2F740F7}"/>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14" name="Tekstfelt 2013">
                  <a:extLst>
                    <a:ext uri="{FF2B5EF4-FFF2-40B4-BE49-F238E27FC236}">
                      <a16:creationId xmlns:a16="http://schemas.microsoft.com/office/drawing/2014/main" id="{FEB90867-084D-ACDD-E37B-68DF2F92B997}"/>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15" name="Tekstfelt 2014">
                  <a:extLst>
                    <a:ext uri="{FF2B5EF4-FFF2-40B4-BE49-F238E27FC236}">
                      <a16:creationId xmlns:a16="http://schemas.microsoft.com/office/drawing/2014/main" id="{793AED50-93B0-5645-F2F4-C9DD046D23A9}"/>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16" name="Tekstfelt 2015">
                  <a:extLst>
                    <a:ext uri="{FF2B5EF4-FFF2-40B4-BE49-F238E27FC236}">
                      <a16:creationId xmlns:a16="http://schemas.microsoft.com/office/drawing/2014/main" id="{09CD9566-29D4-AD6D-07C9-6EF9D8483709}"/>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9" name="Gruppe 1828">
                <a:extLst>
                  <a:ext uri="{FF2B5EF4-FFF2-40B4-BE49-F238E27FC236}">
                    <a16:creationId xmlns:a16="http://schemas.microsoft.com/office/drawing/2014/main" id="{059B20DB-43EA-235C-50DB-2E59D3AF2803}"/>
                  </a:ext>
                </a:extLst>
              </p:cNvPr>
              <p:cNvGrpSpPr/>
              <p:nvPr/>
            </p:nvGrpSpPr>
            <p:grpSpPr>
              <a:xfrm>
                <a:off x="1592543" y="1041111"/>
                <a:ext cx="641389" cy="5216305"/>
                <a:chOff x="2892468" y="1032983"/>
                <a:chExt cx="641389" cy="5216305"/>
              </a:xfrm>
            </p:grpSpPr>
            <p:grpSp>
              <p:nvGrpSpPr>
                <p:cNvPr id="1976" name="Gruppe 1975">
                  <a:extLst>
                    <a:ext uri="{FF2B5EF4-FFF2-40B4-BE49-F238E27FC236}">
                      <a16:creationId xmlns:a16="http://schemas.microsoft.com/office/drawing/2014/main" id="{314E1A3C-7675-DD7C-DA2E-235AF5CB1C01}"/>
                    </a:ext>
                  </a:extLst>
                </p:cNvPr>
                <p:cNvGrpSpPr/>
                <p:nvPr/>
              </p:nvGrpSpPr>
              <p:grpSpPr>
                <a:xfrm>
                  <a:off x="2892468" y="1032983"/>
                  <a:ext cx="641389" cy="5216305"/>
                  <a:chOff x="3475384" y="1188399"/>
                  <a:chExt cx="641389" cy="5216305"/>
                </a:xfrm>
              </p:grpSpPr>
              <p:sp>
                <p:nvSpPr>
                  <p:cNvPr id="1980" name="Tekstfelt 1979">
                    <a:extLst>
                      <a:ext uri="{FF2B5EF4-FFF2-40B4-BE49-F238E27FC236}">
                        <a16:creationId xmlns:a16="http://schemas.microsoft.com/office/drawing/2014/main" id="{D0158959-B5AE-919E-930F-F069CAA81530}"/>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81" name="Tekstfelt 1980">
                    <a:extLst>
                      <a:ext uri="{FF2B5EF4-FFF2-40B4-BE49-F238E27FC236}">
                        <a16:creationId xmlns:a16="http://schemas.microsoft.com/office/drawing/2014/main" id="{1069095F-F30B-819F-1900-620235D3B33F}"/>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82" name="Tekstfelt 1981">
                    <a:extLst>
                      <a:ext uri="{FF2B5EF4-FFF2-40B4-BE49-F238E27FC236}">
                        <a16:creationId xmlns:a16="http://schemas.microsoft.com/office/drawing/2014/main" id="{D0BAECD5-9E18-88BA-74FB-E770D2D9CED9}"/>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83" name="Tekstfelt 1982">
                    <a:extLst>
                      <a:ext uri="{FF2B5EF4-FFF2-40B4-BE49-F238E27FC236}">
                        <a16:creationId xmlns:a16="http://schemas.microsoft.com/office/drawing/2014/main" id="{1A81F757-0022-C7DA-5193-FE5EC52FCF3B}"/>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84" name="Tekstfelt 1983">
                    <a:extLst>
                      <a:ext uri="{FF2B5EF4-FFF2-40B4-BE49-F238E27FC236}">
                        <a16:creationId xmlns:a16="http://schemas.microsoft.com/office/drawing/2014/main" id="{DABED6F5-3EA2-A9F8-5F5F-CDB040C8A974}"/>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85" name="Tekstfelt 1984">
                    <a:extLst>
                      <a:ext uri="{FF2B5EF4-FFF2-40B4-BE49-F238E27FC236}">
                        <a16:creationId xmlns:a16="http://schemas.microsoft.com/office/drawing/2014/main" id="{535D65BA-4D5D-D419-4CF7-61BF068937C6}"/>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86" name="Tekstfelt 1985">
                    <a:extLst>
                      <a:ext uri="{FF2B5EF4-FFF2-40B4-BE49-F238E27FC236}">
                        <a16:creationId xmlns:a16="http://schemas.microsoft.com/office/drawing/2014/main" id="{F3DD3C86-6FE7-ED10-B027-94FE16AC3C1D}"/>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87" name="Tekstfelt 1986">
                    <a:extLst>
                      <a:ext uri="{FF2B5EF4-FFF2-40B4-BE49-F238E27FC236}">
                        <a16:creationId xmlns:a16="http://schemas.microsoft.com/office/drawing/2014/main" id="{298E6100-82A2-529D-8D61-B320A59BACBC}"/>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88" name="Tekstfelt 1987">
                    <a:extLst>
                      <a:ext uri="{FF2B5EF4-FFF2-40B4-BE49-F238E27FC236}">
                        <a16:creationId xmlns:a16="http://schemas.microsoft.com/office/drawing/2014/main" id="{BA602BB4-34BC-21F2-8306-FE5276A57CD9}"/>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89" name="Tekstfelt 1988">
                    <a:extLst>
                      <a:ext uri="{FF2B5EF4-FFF2-40B4-BE49-F238E27FC236}">
                        <a16:creationId xmlns:a16="http://schemas.microsoft.com/office/drawing/2014/main" id="{FA702C51-DF19-3534-7A9F-5D1A9170251F}"/>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90" name="Tekstfelt 1989">
                    <a:extLst>
                      <a:ext uri="{FF2B5EF4-FFF2-40B4-BE49-F238E27FC236}">
                        <a16:creationId xmlns:a16="http://schemas.microsoft.com/office/drawing/2014/main" id="{64641AA2-5B64-249F-3AE2-5EF7004E0D7B}"/>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91" name="Tekstfelt 1990">
                    <a:extLst>
                      <a:ext uri="{FF2B5EF4-FFF2-40B4-BE49-F238E27FC236}">
                        <a16:creationId xmlns:a16="http://schemas.microsoft.com/office/drawing/2014/main" id="{5065E6D4-0E35-F394-EE51-D63F7B5BA39A}"/>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92" name="Tekstfelt 1991">
                    <a:extLst>
                      <a:ext uri="{FF2B5EF4-FFF2-40B4-BE49-F238E27FC236}">
                        <a16:creationId xmlns:a16="http://schemas.microsoft.com/office/drawing/2014/main" id="{0C2EC48C-2526-7AC9-220D-E9E4F9D25C41}"/>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93" name="Tekstfelt 1992">
                    <a:extLst>
                      <a:ext uri="{FF2B5EF4-FFF2-40B4-BE49-F238E27FC236}">
                        <a16:creationId xmlns:a16="http://schemas.microsoft.com/office/drawing/2014/main" id="{3DD804AC-91D8-0629-57B6-A1D7FBE21117}"/>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94" name="Tekstfelt 1993">
                    <a:extLst>
                      <a:ext uri="{FF2B5EF4-FFF2-40B4-BE49-F238E27FC236}">
                        <a16:creationId xmlns:a16="http://schemas.microsoft.com/office/drawing/2014/main" id="{07D660CE-336C-797E-57AC-01CBD46D4003}"/>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95" name="Tekstfelt 1994">
                    <a:extLst>
                      <a:ext uri="{FF2B5EF4-FFF2-40B4-BE49-F238E27FC236}">
                        <a16:creationId xmlns:a16="http://schemas.microsoft.com/office/drawing/2014/main" id="{9F3AD913-E960-0A7D-82AA-A51E22936293}"/>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96" name="Tekstfelt 1995">
                    <a:extLst>
                      <a:ext uri="{FF2B5EF4-FFF2-40B4-BE49-F238E27FC236}">
                        <a16:creationId xmlns:a16="http://schemas.microsoft.com/office/drawing/2014/main" id="{AFB4E191-86F6-E424-B04A-BF65D0C39284}"/>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97" name="Tekstfelt 1996">
                    <a:extLst>
                      <a:ext uri="{FF2B5EF4-FFF2-40B4-BE49-F238E27FC236}">
                        <a16:creationId xmlns:a16="http://schemas.microsoft.com/office/drawing/2014/main" id="{0A08A16B-D10E-E1D5-BEFE-F5FBD9B9B705}"/>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98" name="Tekstfelt 1997">
                    <a:extLst>
                      <a:ext uri="{FF2B5EF4-FFF2-40B4-BE49-F238E27FC236}">
                        <a16:creationId xmlns:a16="http://schemas.microsoft.com/office/drawing/2014/main" id="{7A2300CB-2643-E1BC-18B6-9D0881DDD019}"/>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99" name="Tekstfelt 1998">
                    <a:extLst>
                      <a:ext uri="{FF2B5EF4-FFF2-40B4-BE49-F238E27FC236}">
                        <a16:creationId xmlns:a16="http://schemas.microsoft.com/office/drawing/2014/main" id="{D08B8174-7A40-AA3E-F911-F9D953278D42}"/>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00" name="Tekstfelt 1999">
                    <a:extLst>
                      <a:ext uri="{FF2B5EF4-FFF2-40B4-BE49-F238E27FC236}">
                        <a16:creationId xmlns:a16="http://schemas.microsoft.com/office/drawing/2014/main" id="{E31FDDF1-2B88-5613-4E6D-665DE9EB4027}"/>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01" name="Tekstfelt 2000">
                    <a:extLst>
                      <a:ext uri="{FF2B5EF4-FFF2-40B4-BE49-F238E27FC236}">
                        <a16:creationId xmlns:a16="http://schemas.microsoft.com/office/drawing/2014/main" id="{7038C5EF-7B7D-3621-B5C8-AD27C02E6A94}"/>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02" name="Tekstfelt 2001">
                    <a:extLst>
                      <a:ext uri="{FF2B5EF4-FFF2-40B4-BE49-F238E27FC236}">
                        <a16:creationId xmlns:a16="http://schemas.microsoft.com/office/drawing/2014/main" id="{DE6D9407-2996-97D0-E8DB-0A4C2BA15142}"/>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03" name="Tekstfelt 2002">
                    <a:extLst>
                      <a:ext uri="{FF2B5EF4-FFF2-40B4-BE49-F238E27FC236}">
                        <a16:creationId xmlns:a16="http://schemas.microsoft.com/office/drawing/2014/main" id="{74E7BA94-9C1B-A03F-437D-90C33D591064}"/>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04" name="Tekstfelt 2003">
                    <a:extLst>
                      <a:ext uri="{FF2B5EF4-FFF2-40B4-BE49-F238E27FC236}">
                        <a16:creationId xmlns:a16="http://schemas.microsoft.com/office/drawing/2014/main" id="{2A619CC3-3071-559E-237A-7B1CE914E214}"/>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05" name="Tekstfelt 2004">
                    <a:extLst>
                      <a:ext uri="{FF2B5EF4-FFF2-40B4-BE49-F238E27FC236}">
                        <a16:creationId xmlns:a16="http://schemas.microsoft.com/office/drawing/2014/main" id="{AF7E518B-8EEC-741F-042F-F860F5959E1B}"/>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06" name="Tekstfelt 2005">
                    <a:extLst>
                      <a:ext uri="{FF2B5EF4-FFF2-40B4-BE49-F238E27FC236}">
                        <a16:creationId xmlns:a16="http://schemas.microsoft.com/office/drawing/2014/main" id="{F72FCC4F-0BD9-6281-96D8-57E490251743}"/>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07" name="Tekstfelt 2006">
                    <a:extLst>
                      <a:ext uri="{FF2B5EF4-FFF2-40B4-BE49-F238E27FC236}">
                        <a16:creationId xmlns:a16="http://schemas.microsoft.com/office/drawing/2014/main" id="{F1999125-CE55-C024-82F7-D766C599903C}"/>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08" name="Tekstfelt 2007">
                    <a:extLst>
                      <a:ext uri="{FF2B5EF4-FFF2-40B4-BE49-F238E27FC236}">
                        <a16:creationId xmlns:a16="http://schemas.microsoft.com/office/drawing/2014/main" id="{F5196B20-A0FC-1382-5B1C-A6441E3A7099}"/>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09" name="Tekstfelt 2008">
                    <a:extLst>
                      <a:ext uri="{FF2B5EF4-FFF2-40B4-BE49-F238E27FC236}">
                        <a16:creationId xmlns:a16="http://schemas.microsoft.com/office/drawing/2014/main" id="{AC6B134F-C977-47E8-5C4A-64E49868ED83}"/>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10" name="Tekstfelt 2009">
                    <a:extLst>
                      <a:ext uri="{FF2B5EF4-FFF2-40B4-BE49-F238E27FC236}">
                        <a16:creationId xmlns:a16="http://schemas.microsoft.com/office/drawing/2014/main" id="{DD3A82B7-3136-2EAC-02E4-DD9A21123283}"/>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11" name="Tekstfelt 2010">
                    <a:extLst>
                      <a:ext uri="{FF2B5EF4-FFF2-40B4-BE49-F238E27FC236}">
                        <a16:creationId xmlns:a16="http://schemas.microsoft.com/office/drawing/2014/main" id="{A849D11D-312F-40E4-75F2-7B7FBD4745FD}"/>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12" name="Tekstfelt 2011">
                    <a:extLst>
                      <a:ext uri="{FF2B5EF4-FFF2-40B4-BE49-F238E27FC236}">
                        <a16:creationId xmlns:a16="http://schemas.microsoft.com/office/drawing/2014/main" id="{7BA99C6E-501F-CAD2-5EF7-15FEF3119CD0}"/>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77" name="Tekstfelt 1976">
                  <a:extLst>
                    <a:ext uri="{FF2B5EF4-FFF2-40B4-BE49-F238E27FC236}">
                      <a16:creationId xmlns:a16="http://schemas.microsoft.com/office/drawing/2014/main" id="{0BFB2D72-726C-D7B4-D2FE-053CB44B9C78}"/>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78" name="Tekstfelt 1977">
                  <a:extLst>
                    <a:ext uri="{FF2B5EF4-FFF2-40B4-BE49-F238E27FC236}">
                      <a16:creationId xmlns:a16="http://schemas.microsoft.com/office/drawing/2014/main" id="{EEC630EB-A908-3154-77E6-B9B23363304F}"/>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79" name="Tekstfelt 1978">
                  <a:extLst>
                    <a:ext uri="{FF2B5EF4-FFF2-40B4-BE49-F238E27FC236}">
                      <a16:creationId xmlns:a16="http://schemas.microsoft.com/office/drawing/2014/main" id="{B6E20EDE-8CA4-C19D-408F-559B390D4BED}"/>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0" name="Gruppe 1829">
                <a:extLst>
                  <a:ext uri="{FF2B5EF4-FFF2-40B4-BE49-F238E27FC236}">
                    <a16:creationId xmlns:a16="http://schemas.microsoft.com/office/drawing/2014/main" id="{05BE6AE6-F91F-32EB-F21A-BEE0CBB63701}"/>
                  </a:ext>
                </a:extLst>
              </p:cNvPr>
              <p:cNvGrpSpPr/>
              <p:nvPr/>
            </p:nvGrpSpPr>
            <p:grpSpPr>
              <a:xfrm>
                <a:off x="1159795" y="1034606"/>
                <a:ext cx="641389" cy="5216305"/>
                <a:chOff x="2892468" y="1032983"/>
                <a:chExt cx="641389" cy="5216305"/>
              </a:xfrm>
            </p:grpSpPr>
            <p:grpSp>
              <p:nvGrpSpPr>
                <p:cNvPr id="1939" name="Gruppe 1938">
                  <a:extLst>
                    <a:ext uri="{FF2B5EF4-FFF2-40B4-BE49-F238E27FC236}">
                      <a16:creationId xmlns:a16="http://schemas.microsoft.com/office/drawing/2014/main" id="{09E96C8D-8574-D502-17A7-84C1D4DEF49B}"/>
                    </a:ext>
                  </a:extLst>
                </p:cNvPr>
                <p:cNvGrpSpPr/>
                <p:nvPr/>
              </p:nvGrpSpPr>
              <p:grpSpPr>
                <a:xfrm>
                  <a:off x="2892468" y="1032983"/>
                  <a:ext cx="641389" cy="5216305"/>
                  <a:chOff x="3475384" y="1188399"/>
                  <a:chExt cx="641389" cy="5216305"/>
                </a:xfrm>
              </p:grpSpPr>
              <p:sp>
                <p:nvSpPr>
                  <p:cNvPr id="1943" name="Tekstfelt 1942">
                    <a:extLst>
                      <a:ext uri="{FF2B5EF4-FFF2-40B4-BE49-F238E27FC236}">
                        <a16:creationId xmlns:a16="http://schemas.microsoft.com/office/drawing/2014/main" id="{50240742-0EF6-A4D3-7EBE-F9B8455AE8B7}"/>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44" name="Tekstfelt 1943">
                    <a:extLst>
                      <a:ext uri="{FF2B5EF4-FFF2-40B4-BE49-F238E27FC236}">
                        <a16:creationId xmlns:a16="http://schemas.microsoft.com/office/drawing/2014/main" id="{AC98350C-3495-3565-3067-12AC9DBE53D0}"/>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45" name="Tekstfelt 1944">
                    <a:extLst>
                      <a:ext uri="{FF2B5EF4-FFF2-40B4-BE49-F238E27FC236}">
                        <a16:creationId xmlns:a16="http://schemas.microsoft.com/office/drawing/2014/main" id="{B577D126-B58E-8D1D-D52A-4F25F07E78CF}"/>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46" name="Tekstfelt 1945">
                    <a:extLst>
                      <a:ext uri="{FF2B5EF4-FFF2-40B4-BE49-F238E27FC236}">
                        <a16:creationId xmlns:a16="http://schemas.microsoft.com/office/drawing/2014/main" id="{47772689-A5CE-970B-A200-55415D7ECC11}"/>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47" name="Tekstfelt 1946">
                    <a:extLst>
                      <a:ext uri="{FF2B5EF4-FFF2-40B4-BE49-F238E27FC236}">
                        <a16:creationId xmlns:a16="http://schemas.microsoft.com/office/drawing/2014/main" id="{34C34B09-D12D-3BAE-ADE0-E0FA71571451}"/>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48" name="Tekstfelt 1947">
                    <a:extLst>
                      <a:ext uri="{FF2B5EF4-FFF2-40B4-BE49-F238E27FC236}">
                        <a16:creationId xmlns:a16="http://schemas.microsoft.com/office/drawing/2014/main" id="{869BCA7B-EFD2-0DBB-1011-53554CFE28D6}"/>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49" name="Tekstfelt 1948">
                    <a:extLst>
                      <a:ext uri="{FF2B5EF4-FFF2-40B4-BE49-F238E27FC236}">
                        <a16:creationId xmlns:a16="http://schemas.microsoft.com/office/drawing/2014/main" id="{F089354B-C462-E6E9-DF99-54A7F8417A69}"/>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50" name="Tekstfelt 1949">
                    <a:extLst>
                      <a:ext uri="{FF2B5EF4-FFF2-40B4-BE49-F238E27FC236}">
                        <a16:creationId xmlns:a16="http://schemas.microsoft.com/office/drawing/2014/main" id="{2D7FB247-BD7F-672C-EAC0-21EDECE6F5C3}"/>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51" name="Tekstfelt 1950">
                    <a:extLst>
                      <a:ext uri="{FF2B5EF4-FFF2-40B4-BE49-F238E27FC236}">
                        <a16:creationId xmlns:a16="http://schemas.microsoft.com/office/drawing/2014/main" id="{CE6D391D-4526-FD1A-7817-1F7B29891586}"/>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52" name="Tekstfelt 1951">
                    <a:extLst>
                      <a:ext uri="{FF2B5EF4-FFF2-40B4-BE49-F238E27FC236}">
                        <a16:creationId xmlns:a16="http://schemas.microsoft.com/office/drawing/2014/main" id="{E6789C09-1F99-AA72-935C-814034EE38BD}"/>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53" name="Tekstfelt 1952">
                    <a:extLst>
                      <a:ext uri="{FF2B5EF4-FFF2-40B4-BE49-F238E27FC236}">
                        <a16:creationId xmlns:a16="http://schemas.microsoft.com/office/drawing/2014/main" id="{693094D6-349F-D115-B7E0-6E7AB0740E77}"/>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54" name="Tekstfelt 1953">
                    <a:extLst>
                      <a:ext uri="{FF2B5EF4-FFF2-40B4-BE49-F238E27FC236}">
                        <a16:creationId xmlns:a16="http://schemas.microsoft.com/office/drawing/2014/main" id="{2EB518C5-4C95-E0D7-EE6C-66EDE7964A2F}"/>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55" name="Tekstfelt 1954">
                    <a:extLst>
                      <a:ext uri="{FF2B5EF4-FFF2-40B4-BE49-F238E27FC236}">
                        <a16:creationId xmlns:a16="http://schemas.microsoft.com/office/drawing/2014/main" id="{3DE13008-869C-9D31-680D-A64090306F46}"/>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56" name="Tekstfelt 1955">
                    <a:extLst>
                      <a:ext uri="{FF2B5EF4-FFF2-40B4-BE49-F238E27FC236}">
                        <a16:creationId xmlns:a16="http://schemas.microsoft.com/office/drawing/2014/main" id="{D9FAB60B-0D8D-3658-41D8-227DA0ABD7A6}"/>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57" name="Tekstfelt 1956">
                    <a:extLst>
                      <a:ext uri="{FF2B5EF4-FFF2-40B4-BE49-F238E27FC236}">
                        <a16:creationId xmlns:a16="http://schemas.microsoft.com/office/drawing/2014/main" id="{CF02BF60-1667-AB61-40A2-9B0687C35BF4}"/>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58" name="Tekstfelt 1957">
                    <a:extLst>
                      <a:ext uri="{FF2B5EF4-FFF2-40B4-BE49-F238E27FC236}">
                        <a16:creationId xmlns:a16="http://schemas.microsoft.com/office/drawing/2014/main" id="{315A26C4-C0CE-79F4-13E8-736BBC301C50}"/>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59" name="Tekstfelt 1958">
                    <a:extLst>
                      <a:ext uri="{FF2B5EF4-FFF2-40B4-BE49-F238E27FC236}">
                        <a16:creationId xmlns:a16="http://schemas.microsoft.com/office/drawing/2014/main" id="{A921A34F-3C11-CBED-95CC-188126CCE447}"/>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60" name="Tekstfelt 1959">
                    <a:extLst>
                      <a:ext uri="{FF2B5EF4-FFF2-40B4-BE49-F238E27FC236}">
                        <a16:creationId xmlns:a16="http://schemas.microsoft.com/office/drawing/2014/main" id="{373A1EC6-14C8-F497-A394-3BE8ED8FB9FB}"/>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61" name="Tekstfelt 1960">
                    <a:extLst>
                      <a:ext uri="{FF2B5EF4-FFF2-40B4-BE49-F238E27FC236}">
                        <a16:creationId xmlns:a16="http://schemas.microsoft.com/office/drawing/2014/main" id="{27158898-6E7C-377E-CEA3-8C59C0002EB2}"/>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62" name="Tekstfelt 1961">
                    <a:extLst>
                      <a:ext uri="{FF2B5EF4-FFF2-40B4-BE49-F238E27FC236}">
                        <a16:creationId xmlns:a16="http://schemas.microsoft.com/office/drawing/2014/main" id="{7342C16E-BD0D-A97A-4272-F68C6FFCCD7C}"/>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63" name="Tekstfelt 1962">
                    <a:extLst>
                      <a:ext uri="{FF2B5EF4-FFF2-40B4-BE49-F238E27FC236}">
                        <a16:creationId xmlns:a16="http://schemas.microsoft.com/office/drawing/2014/main" id="{08E24881-1C65-FFB9-1203-9C6688B24AC0}"/>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64" name="Tekstfelt 1963">
                    <a:extLst>
                      <a:ext uri="{FF2B5EF4-FFF2-40B4-BE49-F238E27FC236}">
                        <a16:creationId xmlns:a16="http://schemas.microsoft.com/office/drawing/2014/main" id="{0DF849E2-7171-3486-64FC-5EE60FE994C7}"/>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65" name="Tekstfelt 1964">
                    <a:extLst>
                      <a:ext uri="{FF2B5EF4-FFF2-40B4-BE49-F238E27FC236}">
                        <a16:creationId xmlns:a16="http://schemas.microsoft.com/office/drawing/2014/main" id="{A5F09635-85A9-9FD8-E4F3-FA6BCD802CD9}"/>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66" name="Tekstfelt 1965">
                    <a:extLst>
                      <a:ext uri="{FF2B5EF4-FFF2-40B4-BE49-F238E27FC236}">
                        <a16:creationId xmlns:a16="http://schemas.microsoft.com/office/drawing/2014/main" id="{D831C644-C5CC-6746-46AA-A97C0DBCBD22}"/>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67" name="Tekstfelt 1966">
                    <a:extLst>
                      <a:ext uri="{FF2B5EF4-FFF2-40B4-BE49-F238E27FC236}">
                        <a16:creationId xmlns:a16="http://schemas.microsoft.com/office/drawing/2014/main" id="{C8D8745D-FDED-4987-B4DB-5A94C480AF1A}"/>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68" name="Tekstfelt 1967">
                    <a:extLst>
                      <a:ext uri="{FF2B5EF4-FFF2-40B4-BE49-F238E27FC236}">
                        <a16:creationId xmlns:a16="http://schemas.microsoft.com/office/drawing/2014/main" id="{CCC6A300-D613-C7B2-8F5C-0BB91F5FEAA9}"/>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69" name="Tekstfelt 1968">
                    <a:extLst>
                      <a:ext uri="{FF2B5EF4-FFF2-40B4-BE49-F238E27FC236}">
                        <a16:creationId xmlns:a16="http://schemas.microsoft.com/office/drawing/2014/main" id="{2CC495A8-7A41-C3F1-7E29-E7871A2F94D9}"/>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70" name="Tekstfelt 1969">
                    <a:extLst>
                      <a:ext uri="{FF2B5EF4-FFF2-40B4-BE49-F238E27FC236}">
                        <a16:creationId xmlns:a16="http://schemas.microsoft.com/office/drawing/2014/main" id="{5738FEFD-BC70-2B9E-2CF7-48A1EBF6A90A}"/>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71" name="Tekstfelt 1970">
                    <a:extLst>
                      <a:ext uri="{FF2B5EF4-FFF2-40B4-BE49-F238E27FC236}">
                        <a16:creationId xmlns:a16="http://schemas.microsoft.com/office/drawing/2014/main" id="{BC4CF495-4D94-A122-EF52-6129788BE425}"/>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72" name="Tekstfelt 1971">
                    <a:extLst>
                      <a:ext uri="{FF2B5EF4-FFF2-40B4-BE49-F238E27FC236}">
                        <a16:creationId xmlns:a16="http://schemas.microsoft.com/office/drawing/2014/main" id="{A8546FA5-1316-3293-E700-2576A854D225}"/>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73" name="Tekstfelt 1972">
                    <a:extLst>
                      <a:ext uri="{FF2B5EF4-FFF2-40B4-BE49-F238E27FC236}">
                        <a16:creationId xmlns:a16="http://schemas.microsoft.com/office/drawing/2014/main" id="{249BA669-3968-CCC5-C1A1-3BB5D5BC6417}"/>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974" name="Tekstfelt 1973">
                    <a:extLst>
                      <a:ext uri="{FF2B5EF4-FFF2-40B4-BE49-F238E27FC236}">
                        <a16:creationId xmlns:a16="http://schemas.microsoft.com/office/drawing/2014/main" id="{B5AEA10F-932C-9E15-EB02-7D94DA5F7188}"/>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975" name="Tekstfelt 1974">
                    <a:extLst>
                      <a:ext uri="{FF2B5EF4-FFF2-40B4-BE49-F238E27FC236}">
                        <a16:creationId xmlns:a16="http://schemas.microsoft.com/office/drawing/2014/main" id="{F6CA98C7-7D9F-0840-4E36-079F72EB51EE}"/>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40" name="Tekstfelt 1939">
                  <a:extLst>
                    <a:ext uri="{FF2B5EF4-FFF2-40B4-BE49-F238E27FC236}">
                      <a16:creationId xmlns:a16="http://schemas.microsoft.com/office/drawing/2014/main" id="{AF4E6FAA-4EE4-AE7E-CCEE-D7B24CF99CFF}"/>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41" name="Tekstfelt 1940">
                  <a:extLst>
                    <a:ext uri="{FF2B5EF4-FFF2-40B4-BE49-F238E27FC236}">
                      <a16:creationId xmlns:a16="http://schemas.microsoft.com/office/drawing/2014/main" id="{0C9383D9-4827-6760-EB5A-AB7CB8691DDE}"/>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42" name="Tekstfelt 1941">
                  <a:extLst>
                    <a:ext uri="{FF2B5EF4-FFF2-40B4-BE49-F238E27FC236}">
                      <a16:creationId xmlns:a16="http://schemas.microsoft.com/office/drawing/2014/main" id="{8D73D609-3FF0-423D-9966-379249CADF2E}"/>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1" name="Gruppe 1830">
                <a:extLst>
                  <a:ext uri="{FF2B5EF4-FFF2-40B4-BE49-F238E27FC236}">
                    <a16:creationId xmlns:a16="http://schemas.microsoft.com/office/drawing/2014/main" id="{BD715F01-6CFC-A278-B55A-0239A50BE394}"/>
                  </a:ext>
                </a:extLst>
              </p:cNvPr>
              <p:cNvGrpSpPr/>
              <p:nvPr/>
            </p:nvGrpSpPr>
            <p:grpSpPr>
              <a:xfrm>
                <a:off x="732574" y="1038389"/>
                <a:ext cx="641389" cy="5216305"/>
                <a:chOff x="2892468" y="1032983"/>
                <a:chExt cx="641389" cy="5216305"/>
              </a:xfrm>
            </p:grpSpPr>
            <p:grpSp>
              <p:nvGrpSpPr>
                <p:cNvPr id="1902" name="Gruppe 1901">
                  <a:extLst>
                    <a:ext uri="{FF2B5EF4-FFF2-40B4-BE49-F238E27FC236}">
                      <a16:creationId xmlns:a16="http://schemas.microsoft.com/office/drawing/2014/main" id="{C34814B7-DFB0-2406-02AF-9E3571DE508D}"/>
                    </a:ext>
                  </a:extLst>
                </p:cNvPr>
                <p:cNvGrpSpPr/>
                <p:nvPr/>
              </p:nvGrpSpPr>
              <p:grpSpPr>
                <a:xfrm>
                  <a:off x="2892468" y="1032983"/>
                  <a:ext cx="641389" cy="5216305"/>
                  <a:chOff x="3475384" y="1188399"/>
                  <a:chExt cx="641389" cy="5216305"/>
                </a:xfrm>
              </p:grpSpPr>
              <p:sp>
                <p:nvSpPr>
                  <p:cNvPr id="1906" name="Tekstfelt 1905">
                    <a:extLst>
                      <a:ext uri="{FF2B5EF4-FFF2-40B4-BE49-F238E27FC236}">
                        <a16:creationId xmlns:a16="http://schemas.microsoft.com/office/drawing/2014/main" id="{21FEAB23-BD89-EEEE-5D2D-3B8A0DF2F574}"/>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07" name="Tekstfelt 1906">
                    <a:extLst>
                      <a:ext uri="{FF2B5EF4-FFF2-40B4-BE49-F238E27FC236}">
                        <a16:creationId xmlns:a16="http://schemas.microsoft.com/office/drawing/2014/main" id="{B3BE073A-FA52-449F-A704-72E651C983BF}"/>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08" name="Tekstfelt 1907">
                    <a:extLst>
                      <a:ext uri="{FF2B5EF4-FFF2-40B4-BE49-F238E27FC236}">
                        <a16:creationId xmlns:a16="http://schemas.microsoft.com/office/drawing/2014/main" id="{17CFBD15-EC46-3365-CD50-95CEA7EA662C}"/>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09" name="Tekstfelt 1908">
                    <a:extLst>
                      <a:ext uri="{FF2B5EF4-FFF2-40B4-BE49-F238E27FC236}">
                        <a16:creationId xmlns:a16="http://schemas.microsoft.com/office/drawing/2014/main" id="{F82F8ADE-3DAC-0CE7-640B-56FFE16B76D0}"/>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10" name="Tekstfelt 1909">
                    <a:extLst>
                      <a:ext uri="{FF2B5EF4-FFF2-40B4-BE49-F238E27FC236}">
                        <a16:creationId xmlns:a16="http://schemas.microsoft.com/office/drawing/2014/main" id="{57EA7D56-FDA3-3BA4-6640-F4193F24A13A}"/>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11" name="Tekstfelt 1910">
                    <a:extLst>
                      <a:ext uri="{FF2B5EF4-FFF2-40B4-BE49-F238E27FC236}">
                        <a16:creationId xmlns:a16="http://schemas.microsoft.com/office/drawing/2014/main" id="{2848AF51-7B7B-ABC6-5E34-ADCB509474E3}"/>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12" name="Tekstfelt 1911">
                    <a:extLst>
                      <a:ext uri="{FF2B5EF4-FFF2-40B4-BE49-F238E27FC236}">
                        <a16:creationId xmlns:a16="http://schemas.microsoft.com/office/drawing/2014/main" id="{C831EE44-5819-F30F-58C2-2131E974F254}"/>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13" name="Tekstfelt 1912">
                    <a:extLst>
                      <a:ext uri="{FF2B5EF4-FFF2-40B4-BE49-F238E27FC236}">
                        <a16:creationId xmlns:a16="http://schemas.microsoft.com/office/drawing/2014/main" id="{4FED319D-7A91-5F84-B595-616B23AA524C}"/>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14" name="Tekstfelt 1913">
                    <a:extLst>
                      <a:ext uri="{FF2B5EF4-FFF2-40B4-BE49-F238E27FC236}">
                        <a16:creationId xmlns:a16="http://schemas.microsoft.com/office/drawing/2014/main" id="{022ACF50-9D6C-22EA-092C-C6F38B2CDA0F}"/>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15" name="Tekstfelt 1914">
                    <a:extLst>
                      <a:ext uri="{FF2B5EF4-FFF2-40B4-BE49-F238E27FC236}">
                        <a16:creationId xmlns:a16="http://schemas.microsoft.com/office/drawing/2014/main" id="{92E222C7-F598-108F-BFBB-44C02276B128}"/>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16" name="Tekstfelt 1915">
                    <a:extLst>
                      <a:ext uri="{FF2B5EF4-FFF2-40B4-BE49-F238E27FC236}">
                        <a16:creationId xmlns:a16="http://schemas.microsoft.com/office/drawing/2014/main" id="{F4985773-57BA-9B08-D46C-654F801700B0}"/>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17" name="Tekstfelt 1916">
                    <a:extLst>
                      <a:ext uri="{FF2B5EF4-FFF2-40B4-BE49-F238E27FC236}">
                        <a16:creationId xmlns:a16="http://schemas.microsoft.com/office/drawing/2014/main" id="{7642F40F-2012-0CA0-2E47-A2F3728B984F}"/>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18" name="Tekstfelt 1917">
                    <a:extLst>
                      <a:ext uri="{FF2B5EF4-FFF2-40B4-BE49-F238E27FC236}">
                        <a16:creationId xmlns:a16="http://schemas.microsoft.com/office/drawing/2014/main" id="{7F0875F4-DD1D-AA95-DAA8-CD8C1B854A2F}"/>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19" name="Tekstfelt 1918">
                    <a:extLst>
                      <a:ext uri="{FF2B5EF4-FFF2-40B4-BE49-F238E27FC236}">
                        <a16:creationId xmlns:a16="http://schemas.microsoft.com/office/drawing/2014/main" id="{6F8249F7-5618-BAAC-9F93-0D699F238238}"/>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20" name="Tekstfelt 1919">
                    <a:extLst>
                      <a:ext uri="{FF2B5EF4-FFF2-40B4-BE49-F238E27FC236}">
                        <a16:creationId xmlns:a16="http://schemas.microsoft.com/office/drawing/2014/main" id="{EE0AFE4D-D6CC-D6E5-19AA-F3727BB22824}"/>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21" name="Tekstfelt 1920">
                    <a:extLst>
                      <a:ext uri="{FF2B5EF4-FFF2-40B4-BE49-F238E27FC236}">
                        <a16:creationId xmlns:a16="http://schemas.microsoft.com/office/drawing/2014/main" id="{61776F1C-FD5D-5DB8-6CA6-A7A048D41776}"/>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22" name="Tekstfelt 1921">
                    <a:extLst>
                      <a:ext uri="{FF2B5EF4-FFF2-40B4-BE49-F238E27FC236}">
                        <a16:creationId xmlns:a16="http://schemas.microsoft.com/office/drawing/2014/main" id="{C7B2A401-687A-B358-D42E-B09208A429A4}"/>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23" name="Tekstfelt 1922">
                    <a:extLst>
                      <a:ext uri="{FF2B5EF4-FFF2-40B4-BE49-F238E27FC236}">
                        <a16:creationId xmlns:a16="http://schemas.microsoft.com/office/drawing/2014/main" id="{BFE571AF-DAE6-3125-0EEA-96FE67862C0E}"/>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24" name="Tekstfelt 1923">
                    <a:extLst>
                      <a:ext uri="{FF2B5EF4-FFF2-40B4-BE49-F238E27FC236}">
                        <a16:creationId xmlns:a16="http://schemas.microsoft.com/office/drawing/2014/main" id="{139DEF15-497C-134F-92E9-A5B82C3FA7F0}"/>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25" name="Tekstfelt 1924">
                    <a:extLst>
                      <a:ext uri="{FF2B5EF4-FFF2-40B4-BE49-F238E27FC236}">
                        <a16:creationId xmlns:a16="http://schemas.microsoft.com/office/drawing/2014/main" id="{6D3DAF4D-5EEC-35E5-8DB5-CA4252A3F75E}"/>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26" name="Tekstfelt 1925">
                    <a:extLst>
                      <a:ext uri="{FF2B5EF4-FFF2-40B4-BE49-F238E27FC236}">
                        <a16:creationId xmlns:a16="http://schemas.microsoft.com/office/drawing/2014/main" id="{3A0CEDD9-EF17-5A40-A2C0-CF8F73236F26}"/>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27" name="Tekstfelt 1926">
                    <a:extLst>
                      <a:ext uri="{FF2B5EF4-FFF2-40B4-BE49-F238E27FC236}">
                        <a16:creationId xmlns:a16="http://schemas.microsoft.com/office/drawing/2014/main" id="{9DBB9F3F-AE9E-B6A8-ECBC-48064EBD60E8}"/>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28" name="Tekstfelt 1927">
                    <a:extLst>
                      <a:ext uri="{FF2B5EF4-FFF2-40B4-BE49-F238E27FC236}">
                        <a16:creationId xmlns:a16="http://schemas.microsoft.com/office/drawing/2014/main" id="{753943A0-EBBE-0436-B4D6-BB115CF0CE38}"/>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29" name="Tekstfelt 1928">
                    <a:extLst>
                      <a:ext uri="{FF2B5EF4-FFF2-40B4-BE49-F238E27FC236}">
                        <a16:creationId xmlns:a16="http://schemas.microsoft.com/office/drawing/2014/main" id="{86FC5A2D-4C12-AB55-AD67-90C7252BE72A}"/>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30" name="Tekstfelt 1929">
                    <a:extLst>
                      <a:ext uri="{FF2B5EF4-FFF2-40B4-BE49-F238E27FC236}">
                        <a16:creationId xmlns:a16="http://schemas.microsoft.com/office/drawing/2014/main" id="{F3073C88-0855-A02D-D349-1A00AAAB81AC}"/>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31" name="Tekstfelt 1930">
                    <a:extLst>
                      <a:ext uri="{FF2B5EF4-FFF2-40B4-BE49-F238E27FC236}">
                        <a16:creationId xmlns:a16="http://schemas.microsoft.com/office/drawing/2014/main" id="{BEB7E95A-29F5-F37F-B8D2-D3DBED74D197}"/>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32" name="Tekstfelt 1931">
                    <a:extLst>
                      <a:ext uri="{FF2B5EF4-FFF2-40B4-BE49-F238E27FC236}">
                        <a16:creationId xmlns:a16="http://schemas.microsoft.com/office/drawing/2014/main" id="{528C835B-0486-DF47-3D42-317762EC2327}"/>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33" name="Tekstfelt 1932">
                    <a:extLst>
                      <a:ext uri="{FF2B5EF4-FFF2-40B4-BE49-F238E27FC236}">
                        <a16:creationId xmlns:a16="http://schemas.microsoft.com/office/drawing/2014/main" id="{9BD7B91E-3FF0-B68C-412D-260886BCE568}"/>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34" name="Tekstfelt 1933">
                    <a:extLst>
                      <a:ext uri="{FF2B5EF4-FFF2-40B4-BE49-F238E27FC236}">
                        <a16:creationId xmlns:a16="http://schemas.microsoft.com/office/drawing/2014/main" id="{288F7FB6-6CEF-1B39-1C39-37F1918E11BA}"/>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35" name="Tekstfelt 1934">
                    <a:extLst>
                      <a:ext uri="{FF2B5EF4-FFF2-40B4-BE49-F238E27FC236}">
                        <a16:creationId xmlns:a16="http://schemas.microsoft.com/office/drawing/2014/main" id="{24E922CE-2627-B8BF-EE81-7DC28704130C}"/>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36" name="Tekstfelt 1935">
                    <a:extLst>
                      <a:ext uri="{FF2B5EF4-FFF2-40B4-BE49-F238E27FC236}">
                        <a16:creationId xmlns:a16="http://schemas.microsoft.com/office/drawing/2014/main" id="{67DDD1E9-2399-7A8C-1AFE-D68A04E8A117}"/>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37" name="Tekstfelt 1936">
                    <a:extLst>
                      <a:ext uri="{FF2B5EF4-FFF2-40B4-BE49-F238E27FC236}">
                        <a16:creationId xmlns:a16="http://schemas.microsoft.com/office/drawing/2014/main" id="{91D3DA7C-644A-A62A-2D2E-44152708672E}"/>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38" name="Tekstfelt 1937">
                    <a:extLst>
                      <a:ext uri="{FF2B5EF4-FFF2-40B4-BE49-F238E27FC236}">
                        <a16:creationId xmlns:a16="http://schemas.microsoft.com/office/drawing/2014/main" id="{923C2B0B-E471-F38F-2FB9-204DF19D5CC0}"/>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903" name="Tekstfelt 1902">
                  <a:extLst>
                    <a:ext uri="{FF2B5EF4-FFF2-40B4-BE49-F238E27FC236}">
                      <a16:creationId xmlns:a16="http://schemas.microsoft.com/office/drawing/2014/main" id="{EF98E110-1469-FFA1-6F7F-5DF0C66D37E0}"/>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04" name="Tekstfelt 1903">
                  <a:extLst>
                    <a:ext uri="{FF2B5EF4-FFF2-40B4-BE49-F238E27FC236}">
                      <a16:creationId xmlns:a16="http://schemas.microsoft.com/office/drawing/2014/main" id="{F01DE4A7-12A4-F95C-9CBB-A62B62DC3DC2}"/>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05" name="Tekstfelt 1904">
                  <a:extLst>
                    <a:ext uri="{FF2B5EF4-FFF2-40B4-BE49-F238E27FC236}">
                      <a16:creationId xmlns:a16="http://schemas.microsoft.com/office/drawing/2014/main" id="{10D2B1A5-0831-C5F8-EE3B-1633972AE986}"/>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2" name="Gruppe 1831">
                <a:extLst>
                  <a:ext uri="{FF2B5EF4-FFF2-40B4-BE49-F238E27FC236}">
                    <a16:creationId xmlns:a16="http://schemas.microsoft.com/office/drawing/2014/main" id="{998840A1-3673-E369-8956-DD3CBFE10FEE}"/>
                  </a:ext>
                </a:extLst>
              </p:cNvPr>
              <p:cNvGrpSpPr/>
              <p:nvPr/>
            </p:nvGrpSpPr>
            <p:grpSpPr>
              <a:xfrm>
                <a:off x="286844" y="1475337"/>
                <a:ext cx="641389" cy="4783755"/>
                <a:chOff x="2892468" y="1465533"/>
                <a:chExt cx="641389" cy="4783755"/>
              </a:xfrm>
            </p:grpSpPr>
            <p:grpSp>
              <p:nvGrpSpPr>
                <p:cNvPr id="1868" name="Gruppe 1867">
                  <a:extLst>
                    <a:ext uri="{FF2B5EF4-FFF2-40B4-BE49-F238E27FC236}">
                      <a16:creationId xmlns:a16="http://schemas.microsoft.com/office/drawing/2014/main" id="{03AFA3BC-1BB4-E708-73A4-2D040EF6D358}"/>
                    </a:ext>
                  </a:extLst>
                </p:cNvPr>
                <p:cNvGrpSpPr/>
                <p:nvPr/>
              </p:nvGrpSpPr>
              <p:grpSpPr>
                <a:xfrm>
                  <a:off x="2892468" y="1465533"/>
                  <a:ext cx="641389" cy="4783755"/>
                  <a:chOff x="3475384" y="1620949"/>
                  <a:chExt cx="641389" cy="4783755"/>
                </a:xfrm>
              </p:grpSpPr>
              <p:sp>
                <p:nvSpPr>
                  <p:cNvPr id="1872" name="Tekstfelt 1871">
                    <a:extLst>
                      <a:ext uri="{FF2B5EF4-FFF2-40B4-BE49-F238E27FC236}">
                        <a16:creationId xmlns:a16="http://schemas.microsoft.com/office/drawing/2014/main" id="{72AB8797-075A-AFAB-7851-611E534B690F}"/>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73" name="Tekstfelt 1872">
                    <a:extLst>
                      <a:ext uri="{FF2B5EF4-FFF2-40B4-BE49-F238E27FC236}">
                        <a16:creationId xmlns:a16="http://schemas.microsoft.com/office/drawing/2014/main" id="{75924DB3-9D93-9EC1-89A3-DDF8254E69F9}"/>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74" name="Tekstfelt 1873">
                    <a:extLst>
                      <a:ext uri="{FF2B5EF4-FFF2-40B4-BE49-F238E27FC236}">
                        <a16:creationId xmlns:a16="http://schemas.microsoft.com/office/drawing/2014/main" id="{DFCCC35E-984A-A8BC-17F1-7A33A287BE2B}"/>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75" name="Tekstfelt 1874">
                    <a:extLst>
                      <a:ext uri="{FF2B5EF4-FFF2-40B4-BE49-F238E27FC236}">
                        <a16:creationId xmlns:a16="http://schemas.microsoft.com/office/drawing/2014/main" id="{3BE10B33-69CC-9518-4E67-CBC79EE9A15E}"/>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76" name="Tekstfelt 1875">
                    <a:extLst>
                      <a:ext uri="{FF2B5EF4-FFF2-40B4-BE49-F238E27FC236}">
                        <a16:creationId xmlns:a16="http://schemas.microsoft.com/office/drawing/2014/main" id="{839DF68A-A085-44D5-E991-E3B1D83C84C9}"/>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77" name="Tekstfelt 1876">
                    <a:extLst>
                      <a:ext uri="{FF2B5EF4-FFF2-40B4-BE49-F238E27FC236}">
                        <a16:creationId xmlns:a16="http://schemas.microsoft.com/office/drawing/2014/main" id="{6F17D4FE-4A26-EE8E-E368-B71C830262C9}"/>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78" name="Tekstfelt 1877">
                    <a:extLst>
                      <a:ext uri="{FF2B5EF4-FFF2-40B4-BE49-F238E27FC236}">
                        <a16:creationId xmlns:a16="http://schemas.microsoft.com/office/drawing/2014/main" id="{AEAE495B-6B0C-C9F6-A075-6BCD611CC0D4}"/>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79" name="Tekstfelt 1878">
                    <a:extLst>
                      <a:ext uri="{FF2B5EF4-FFF2-40B4-BE49-F238E27FC236}">
                        <a16:creationId xmlns:a16="http://schemas.microsoft.com/office/drawing/2014/main" id="{B0C359F7-3C34-D073-171D-910CFE5241A9}"/>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80" name="Tekstfelt 1879">
                    <a:extLst>
                      <a:ext uri="{FF2B5EF4-FFF2-40B4-BE49-F238E27FC236}">
                        <a16:creationId xmlns:a16="http://schemas.microsoft.com/office/drawing/2014/main" id="{E18AD4A7-DC3E-FA0F-3199-350F3C1920AD}"/>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81" name="Tekstfelt 1880">
                    <a:extLst>
                      <a:ext uri="{FF2B5EF4-FFF2-40B4-BE49-F238E27FC236}">
                        <a16:creationId xmlns:a16="http://schemas.microsoft.com/office/drawing/2014/main" id="{067262DE-0061-AF25-D978-A229B3D8EC99}"/>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82" name="Tekstfelt 1881">
                    <a:extLst>
                      <a:ext uri="{FF2B5EF4-FFF2-40B4-BE49-F238E27FC236}">
                        <a16:creationId xmlns:a16="http://schemas.microsoft.com/office/drawing/2014/main" id="{CDD14370-D835-EE5B-0A07-93C821766E08}"/>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83" name="Tekstfelt 1882">
                    <a:extLst>
                      <a:ext uri="{FF2B5EF4-FFF2-40B4-BE49-F238E27FC236}">
                        <a16:creationId xmlns:a16="http://schemas.microsoft.com/office/drawing/2014/main" id="{55CB3FC7-A643-F5E8-2BE7-6E587104E6CC}"/>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84" name="Tekstfelt 1883">
                    <a:extLst>
                      <a:ext uri="{FF2B5EF4-FFF2-40B4-BE49-F238E27FC236}">
                        <a16:creationId xmlns:a16="http://schemas.microsoft.com/office/drawing/2014/main" id="{7709BCAD-D9AC-C76D-C541-B49794CF81CC}"/>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85" name="Tekstfelt 1884">
                    <a:extLst>
                      <a:ext uri="{FF2B5EF4-FFF2-40B4-BE49-F238E27FC236}">
                        <a16:creationId xmlns:a16="http://schemas.microsoft.com/office/drawing/2014/main" id="{2361F85F-AF55-8005-894E-B2DEDEB095B6}"/>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86" name="Tekstfelt 1885">
                    <a:extLst>
                      <a:ext uri="{FF2B5EF4-FFF2-40B4-BE49-F238E27FC236}">
                        <a16:creationId xmlns:a16="http://schemas.microsoft.com/office/drawing/2014/main" id="{8E300E98-06C8-8BB6-5AB6-DB1B5B40FEC3}"/>
                      </a:ext>
                    </a:extLst>
                  </p:cNvPr>
                  <p:cNvSpPr txBox="1"/>
                  <p:nvPr/>
                </p:nvSpPr>
                <p:spPr>
                  <a:xfrm>
                    <a:off x="3502242" y="3790057"/>
                    <a:ext cx="518091"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87" name="Tekstfelt 1886">
                    <a:extLst>
                      <a:ext uri="{FF2B5EF4-FFF2-40B4-BE49-F238E27FC236}">
                        <a16:creationId xmlns:a16="http://schemas.microsoft.com/office/drawing/2014/main" id="{E827B4D1-4D04-B987-B55A-9A7933108E1C}"/>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88" name="Tekstfelt 1887">
                    <a:extLst>
                      <a:ext uri="{FF2B5EF4-FFF2-40B4-BE49-F238E27FC236}">
                        <a16:creationId xmlns:a16="http://schemas.microsoft.com/office/drawing/2014/main" id="{A69109E0-8432-4379-0152-E257A2239D14}"/>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89" name="Tekstfelt 1888">
                    <a:extLst>
                      <a:ext uri="{FF2B5EF4-FFF2-40B4-BE49-F238E27FC236}">
                        <a16:creationId xmlns:a16="http://schemas.microsoft.com/office/drawing/2014/main" id="{6095AD95-A32A-9049-8584-12AE295F91DE}"/>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90" name="Tekstfelt 1889">
                    <a:extLst>
                      <a:ext uri="{FF2B5EF4-FFF2-40B4-BE49-F238E27FC236}">
                        <a16:creationId xmlns:a16="http://schemas.microsoft.com/office/drawing/2014/main" id="{F58C58C5-05D5-82DA-3423-6A9CE46A724D}"/>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91" name="Tekstfelt 1890">
                    <a:extLst>
                      <a:ext uri="{FF2B5EF4-FFF2-40B4-BE49-F238E27FC236}">
                        <a16:creationId xmlns:a16="http://schemas.microsoft.com/office/drawing/2014/main" id="{354FAAA9-E003-6E2D-836A-F7BEBFA40760}"/>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92" name="Tekstfelt 1891">
                    <a:extLst>
                      <a:ext uri="{FF2B5EF4-FFF2-40B4-BE49-F238E27FC236}">
                        <a16:creationId xmlns:a16="http://schemas.microsoft.com/office/drawing/2014/main" id="{D1538F3D-F9D1-B248-71A8-1CD95A503E3F}"/>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93" name="Tekstfelt 1892">
                    <a:extLst>
                      <a:ext uri="{FF2B5EF4-FFF2-40B4-BE49-F238E27FC236}">
                        <a16:creationId xmlns:a16="http://schemas.microsoft.com/office/drawing/2014/main" id="{01C53E66-FAA2-C971-3B81-E866735025FD}"/>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94" name="Tekstfelt 1893">
                    <a:extLst>
                      <a:ext uri="{FF2B5EF4-FFF2-40B4-BE49-F238E27FC236}">
                        <a16:creationId xmlns:a16="http://schemas.microsoft.com/office/drawing/2014/main" id="{4A6B1888-075B-2575-4AF6-32B8AB6F7744}"/>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95" name="Tekstfelt 1894">
                    <a:extLst>
                      <a:ext uri="{FF2B5EF4-FFF2-40B4-BE49-F238E27FC236}">
                        <a16:creationId xmlns:a16="http://schemas.microsoft.com/office/drawing/2014/main" id="{E3A9B990-26A7-4160-DFF8-8A26561CAF89}"/>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96" name="Tekstfelt 1895">
                    <a:extLst>
                      <a:ext uri="{FF2B5EF4-FFF2-40B4-BE49-F238E27FC236}">
                        <a16:creationId xmlns:a16="http://schemas.microsoft.com/office/drawing/2014/main" id="{D1358DD6-10A2-C81C-913E-A8950D6BA9C7}"/>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97" name="Tekstfelt 1896">
                    <a:extLst>
                      <a:ext uri="{FF2B5EF4-FFF2-40B4-BE49-F238E27FC236}">
                        <a16:creationId xmlns:a16="http://schemas.microsoft.com/office/drawing/2014/main" id="{5B0C7E4B-D3F1-CB04-2DF3-D930EE8E2854}"/>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98" name="Tekstfelt 1897">
                    <a:extLst>
                      <a:ext uri="{FF2B5EF4-FFF2-40B4-BE49-F238E27FC236}">
                        <a16:creationId xmlns:a16="http://schemas.microsoft.com/office/drawing/2014/main" id="{A4AAB4D3-4CCF-0219-21F4-B2550BED4170}"/>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899" name="Tekstfelt 1898">
                    <a:extLst>
                      <a:ext uri="{FF2B5EF4-FFF2-40B4-BE49-F238E27FC236}">
                        <a16:creationId xmlns:a16="http://schemas.microsoft.com/office/drawing/2014/main" id="{472B1E95-F66B-861E-4E66-EC728A7F18A3}"/>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00" name="Tekstfelt 1899">
                    <a:extLst>
                      <a:ext uri="{FF2B5EF4-FFF2-40B4-BE49-F238E27FC236}">
                        <a16:creationId xmlns:a16="http://schemas.microsoft.com/office/drawing/2014/main" id="{B9821E56-6EF5-71C5-9756-1D1D7D61A04D}"/>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01" name="Tekstfelt 1900">
                    <a:extLst>
                      <a:ext uri="{FF2B5EF4-FFF2-40B4-BE49-F238E27FC236}">
                        <a16:creationId xmlns:a16="http://schemas.microsoft.com/office/drawing/2014/main" id="{CB7F128B-1F3C-3EE0-AC59-DF5D049EE11F}"/>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69" name="Tekstfelt 1868">
                  <a:extLst>
                    <a:ext uri="{FF2B5EF4-FFF2-40B4-BE49-F238E27FC236}">
                      <a16:creationId xmlns:a16="http://schemas.microsoft.com/office/drawing/2014/main" id="{F552B9BB-9660-BE42-DC84-09A8141E22E5}"/>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70" name="Tekstfelt 1869">
                  <a:extLst>
                    <a:ext uri="{FF2B5EF4-FFF2-40B4-BE49-F238E27FC236}">
                      <a16:creationId xmlns:a16="http://schemas.microsoft.com/office/drawing/2014/main" id="{2F363EE2-7947-3E4B-AE7F-9FD6C97B03C7}"/>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71" name="Tekstfelt 1870">
                  <a:extLst>
                    <a:ext uri="{FF2B5EF4-FFF2-40B4-BE49-F238E27FC236}">
                      <a16:creationId xmlns:a16="http://schemas.microsoft.com/office/drawing/2014/main" id="{8ADEC988-B630-60E1-D50C-BD62F642DB45}"/>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3" name="Gruppe 1832">
                <a:extLst>
                  <a:ext uri="{FF2B5EF4-FFF2-40B4-BE49-F238E27FC236}">
                    <a16:creationId xmlns:a16="http://schemas.microsoft.com/office/drawing/2014/main" id="{8BC0984A-D156-40A5-D9AB-3F970CA19A0A}"/>
                  </a:ext>
                </a:extLst>
              </p:cNvPr>
              <p:cNvGrpSpPr/>
              <p:nvPr/>
            </p:nvGrpSpPr>
            <p:grpSpPr>
              <a:xfrm>
                <a:off x="-136438" y="1476215"/>
                <a:ext cx="641389" cy="4783755"/>
                <a:chOff x="2892468" y="1465533"/>
                <a:chExt cx="641389" cy="4783755"/>
              </a:xfrm>
            </p:grpSpPr>
            <p:grpSp>
              <p:nvGrpSpPr>
                <p:cNvPr id="1834" name="Gruppe 1833">
                  <a:extLst>
                    <a:ext uri="{FF2B5EF4-FFF2-40B4-BE49-F238E27FC236}">
                      <a16:creationId xmlns:a16="http://schemas.microsoft.com/office/drawing/2014/main" id="{D91AB3ED-EE21-AB2D-1A64-BD3589F1411B}"/>
                    </a:ext>
                  </a:extLst>
                </p:cNvPr>
                <p:cNvGrpSpPr/>
                <p:nvPr/>
              </p:nvGrpSpPr>
              <p:grpSpPr>
                <a:xfrm>
                  <a:off x="2892468" y="1465533"/>
                  <a:ext cx="641389" cy="4783755"/>
                  <a:chOff x="3475384" y="1620949"/>
                  <a:chExt cx="641389" cy="4783755"/>
                </a:xfrm>
              </p:grpSpPr>
              <p:sp>
                <p:nvSpPr>
                  <p:cNvPr id="1838" name="Tekstfelt 1837">
                    <a:extLst>
                      <a:ext uri="{FF2B5EF4-FFF2-40B4-BE49-F238E27FC236}">
                        <a16:creationId xmlns:a16="http://schemas.microsoft.com/office/drawing/2014/main" id="{10173B1B-346D-955A-5A7F-97480FBB3DDB}"/>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39" name="Tekstfelt 1838">
                    <a:extLst>
                      <a:ext uri="{FF2B5EF4-FFF2-40B4-BE49-F238E27FC236}">
                        <a16:creationId xmlns:a16="http://schemas.microsoft.com/office/drawing/2014/main" id="{DBDDF36C-2438-296C-4434-03196330EDCE}"/>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40" name="Tekstfelt 1839">
                    <a:extLst>
                      <a:ext uri="{FF2B5EF4-FFF2-40B4-BE49-F238E27FC236}">
                        <a16:creationId xmlns:a16="http://schemas.microsoft.com/office/drawing/2014/main" id="{EFB0CC94-068B-3970-0A1D-B8100A90637F}"/>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41" name="Tekstfelt 1840">
                    <a:extLst>
                      <a:ext uri="{FF2B5EF4-FFF2-40B4-BE49-F238E27FC236}">
                        <a16:creationId xmlns:a16="http://schemas.microsoft.com/office/drawing/2014/main" id="{5C0A2A34-1C0D-7185-F19B-E3D47B637B45}"/>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42" name="Tekstfelt 1841">
                    <a:extLst>
                      <a:ext uri="{FF2B5EF4-FFF2-40B4-BE49-F238E27FC236}">
                        <a16:creationId xmlns:a16="http://schemas.microsoft.com/office/drawing/2014/main" id="{D785C9E5-AF65-C72B-7135-1BF3CCBA5DE2}"/>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43" name="Tekstfelt 1842">
                    <a:extLst>
                      <a:ext uri="{FF2B5EF4-FFF2-40B4-BE49-F238E27FC236}">
                        <a16:creationId xmlns:a16="http://schemas.microsoft.com/office/drawing/2014/main" id="{D11AEA92-C5D0-B161-7E1E-3EA080F55469}"/>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44" name="Tekstfelt 1843">
                    <a:extLst>
                      <a:ext uri="{FF2B5EF4-FFF2-40B4-BE49-F238E27FC236}">
                        <a16:creationId xmlns:a16="http://schemas.microsoft.com/office/drawing/2014/main" id="{CA4EEA0C-EA63-2A8C-A9F5-D991A55C5097}"/>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45" name="Tekstfelt 1844">
                    <a:extLst>
                      <a:ext uri="{FF2B5EF4-FFF2-40B4-BE49-F238E27FC236}">
                        <a16:creationId xmlns:a16="http://schemas.microsoft.com/office/drawing/2014/main" id="{1A9C662A-88D2-951E-D1D5-A8E5403890BF}"/>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46" name="Tekstfelt 1845">
                    <a:extLst>
                      <a:ext uri="{FF2B5EF4-FFF2-40B4-BE49-F238E27FC236}">
                        <a16:creationId xmlns:a16="http://schemas.microsoft.com/office/drawing/2014/main" id="{9E8BDA6C-491C-BAF5-C891-7428CA7BF7D8}"/>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47" name="Tekstfelt 1846">
                    <a:extLst>
                      <a:ext uri="{FF2B5EF4-FFF2-40B4-BE49-F238E27FC236}">
                        <a16:creationId xmlns:a16="http://schemas.microsoft.com/office/drawing/2014/main" id="{662F7CC4-01FD-849D-789B-B017BCC8AFE8}"/>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48" name="Tekstfelt 1847">
                    <a:extLst>
                      <a:ext uri="{FF2B5EF4-FFF2-40B4-BE49-F238E27FC236}">
                        <a16:creationId xmlns:a16="http://schemas.microsoft.com/office/drawing/2014/main" id="{A2C7CE1F-3FD0-2FB9-93AF-C1DC80A31840}"/>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49" name="Tekstfelt 1848">
                    <a:extLst>
                      <a:ext uri="{FF2B5EF4-FFF2-40B4-BE49-F238E27FC236}">
                        <a16:creationId xmlns:a16="http://schemas.microsoft.com/office/drawing/2014/main" id="{338F3489-FA14-6DEC-19EE-AC32193E0D24}"/>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50" name="Tekstfelt 1849">
                    <a:extLst>
                      <a:ext uri="{FF2B5EF4-FFF2-40B4-BE49-F238E27FC236}">
                        <a16:creationId xmlns:a16="http://schemas.microsoft.com/office/drawing/2014/main" id="{1C3A9492-1F66-DC38-FA44-0A9136820DDE}"/>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51" name="Tekstfelt 1850">
                    <a:extLst>
                      <a:ext uri="{FF2B5EF4-FFF2-40B4-BE49-F238E27FC236}">
                        <a16:creationId xmlns:a16="http://schemas.microsoft.com/office/drawing/2014/main" id="{C7E08738-5D97-697F-B6A3-A6CCBF24A9FC}"/>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52" name="Tekstfelt 1851">
                    <a:extLst>
                      <a:ext uri="{FF2B5EF4-FFF2-40B4-BE49-F238E27FC236}">
                        <a16:creationId xmlns:a16="http://schemas.microsoft.com/office/drawing/2014/main" id="{155B21D1-F674-B1B9-0ACD-7C7F5B898659}"/>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53" name="Tekstfelt 1852">
                    <a:extLst>
                      <a:ext uri="{FF2B5EF4-FFF2-40B4-BE49-F238E27FC236}">
                        <a16:creationId xmlns:a16="http://schemas.microsoft.com/office/drawing/2014/main" id="{24AAD664-83FE-698F-9744-7C8B01E674D4}"/>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54" name="Tekstfelt 1853">
                    <a:extLst>
                      <a:ext uri="{FF2B5EF4-FFF2-40B4-BE49-F238E27FC236}">
                        <a16:creationId xmlns:a16="http://schemas.microsoft.com/office/drawing/2014/main" id="{24AA3F1E-5EF4-5FA2-C7AF-C15DE2F84C41}"/>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55" name="Tekstfelt 1854">
                    <a:extLst>
                      <a:ext uri="{FF2B5EF4-FFF2-40B4-BE49-F238E27FC236}">
                        <a16:creationId xmlns:a16="http://schemas.microsoft.com/office/drawing/2014/main" id="{3BB81A0E-5EC5-F463-8600-E85AC5995ED6}"/>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56" name="Tekstfelt 1855">
                    <a:extLst>
                      <a:ext uri="{FF2B5EF4-FFF2-40B4-BE49-F238E27FC236}">
                        <a16:creationId xmlns:a16="http://schemas.microsoft.com/office/drawing/2014/main" id="{E2A0BDA6-EC19-83AD-861F-3631756FC8F7}"/>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57" name="Tekstfelt 1856">
                    <a:extLst>
                      <a:ext uri="{FF2B5EF4-FFF2-40B4-BE49-F238E27FC236}">
                        <a16:creationId xmlns:a16="http://schemas.microsoft.com/office/drawing/2014/main" id="{9BBA03C6-01E1-35E2-1333-21C319A48182}"/>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58" name="Tekstfelt 1857">
                    <a:extLst>
                      <a:ext uri="{FF2B5EF4-FFF2-40B4-BE49-F238E27FC236}">
                        <a16:creationId xmlns:a16="http://schemas.microsoft.com/office/drawing/2014/main" id="{2C385D83-F845-A980-FA31-A5B5DD787D63}"/>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59" name="Tekstfelt 1858">
                    <a:extLst>
                      <a:ext uri="{FF2B5EF4-FFF2-40B4-BE49-F238E27FC236}">
                        <a16:creationId xmlns:a16="http://schemas.microsoft.com/office/drawing/2014/main" id="{4F96F6A3-EFE5-0E84-1F95-3BD4F487B0F6}"/>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60" name="Tekstfelt 1859">
                    <a:extLst>
                      <a:ext uri="{FF2B5EF4-FFF2-40B4-BE49-F238E27FC236}">
                        <a16:creationId xmlns:a16="http://schemas.microsoft.com/office/drawing/2014/main" id="{F57B1233-5385-77AB-A7E3-324EC4EF2632}"/>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61" name="Tekstfelt 1860">
                    <a:extLst>
                      <a:ext uri="{FF2B5EF4-FFF2-40B4-BE49-F238E27FC236}">
                        <a16:creationId xmlns:a16="http://schemas.microsoft.com/office/drawing/2014/main" id="{613C29FA-C4AD-2BBC-D4DE-BDD8F8EECD9B}"/>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62" name="Tekstfelt 1861">
                    <a:extLst>
                      <a:ext uri="{FF2B5EF4-FFF2-40B4-BE49-F238E27FC236}">
                        <a16:creationId xmlns:a16="http://schemas.microsoft.com/office/drawing/2014/main" id="{2156CEF9-E51D-A8A8-3886-262D489DEC77}"/>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63" name="Tekstfelt 1862">
                    <a:extLst>
                      <a:ext uri="{FF2B5EF4-FFF2-40B4-BE49-F238E27FC236}">
                        <a16:creationId xmlns:a16="http://schemas.microsoft.com/office/drawing/2014/main" id="{8E8B66CE-EC74-28D4-C305-834C0837710C}"/>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64" name="Tekstfelt 1863">
                    <a:extLst>
                      <a:ext uri="{FF2B5EF4-FFF2-40B4-BE49-F238E27FC236}">
                        <a16:creationId xmlns:a16="http://schemas.microsoft.com/office/drawing/2014/main" id="{C8867F36-BB41-78E3-8767-8FD3C238F24E}"/>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865" name="Tekstfelt 1864">
                    <a:extLst>
                      <a:ext uri="{FF2B5EF4-FFF2-40B4-BE49-F238E27FC236}">
                        <a16:creationId xmlns:a16="http://schemas.microsoft.com/office/drawing/2014/main" id="{58389FF1-8F7D-B058-68BA-192B42F959FC}"/>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866" name="Tekstfelt 1865">
                    <a:extLst>
                      <a:ext uri="{FF2B5EF4-FFF2-40B4-BE49-F238E27FC236}">
                        <a16:creationId xmlns:a16="http://schemas.microsoft.com/office/drawing/2014/main" id="{DCB7CABF-4DC6-57B2-FFC1-ABF5C8408DAC}"/>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867" name="Tekstfelt 1866">
                    <a:extLst>
                      <a:ext uri="{FF2B5EF4-FFF2-40B4-BE49-F238E27FC236}">
                        <a16:creationId xmlns:a16="http://schemas.microsoft.com/office/drawing/2014/main" id="{B75CBE1A-EF5B-76A7-C746-FD7FA1CA1B31}"/>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35" name="Tekstfelt 1834">
                  <a:extLst>
                    <a:ext uri="{FF2B5EF4-FFF2-40B4-BE49-F238E27FC236}">
                      <a16:creationId xmlns:a16="http://schemas.microsoft.com/office/drawing/2014/main" id="{1EC109FC-8D4F-0058-2820-F1C4B8296FCD}"/>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36" name="Tekstfelt 1835">
                  <a:extLst>
                    <a:ext uri="{FF2B5EF4-FFF2-40B4-BE49-F238E27FC236}">
                      <a16:creationId xmlns:a16="http://schemas.microsoft.com/office/drawing/2014/main" id="{6ED5F221-837D-35C3-B3CC-8954818B8002}"/>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37" name="Tekstfelt 1836">
                  <a:extLst>
                    <a:ext uri="{FF2B5EF4-FFF2-40B4-BE49-F238E27FC236}">
                      <a16:creationId xmlns:a16="http://schemas.microsoft.com/office/drawing/2014/main" id="{C76101F8-A308-D468-46A2-BFDB3E75B89D}"/>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grpSp>
          <p:nvGrpSpPr>
            <p:cNvPr id="1640" name="Gruppe 1639">
              <a:extLst>
                <a:ext uri="{FF2B5EF4-FFF2-40B4-BE49-F238E27FC236}">
                  <a16:creationId xmlns:a16="http://schemas.microsoft.com/office/drawing/2014/main" id="{9BFDDEC7-36DD-BA15-A9CE-F3DFB2380913}"/>
                </a:ext>
              </a:extLst>
            </p:cNvPr>
            <p:cNvGrpSpPr/>
            <p:nvPr/>
          </p:nvGrpSpPr>
          <p:grpSpPr>
            <a:xfrm>
              <a:off x="5963854" y="1104575"/>
              <a:ext cx="370381" cy="4993054"/>
              <a:chOff x="2872610" y="306025"/>
              <a:chExt cx="370381" cy="4993054"/>
            </a:xfrm>
          </p:grpSpPr>
          <p:grpSp>
            <p:nvGrpSpPr>
              <p:cNvPr id="1793" name="Gruppe 1792">
                <a:extLst>
                  <a:ext uri="{FF2B5EF4-FFF2-40B4-BE49-F238E27FC236}">
                    <a16:creationId xmlns:a16="http://schemas.microsoft.com/office/drawing/2014/main" id="{CAE42AD3-762E-3D5F-5687-D49EB21A1977}"/>
                  </a:ext>
                </a:extLst>
              </p:cNvPr>
              <p:cNvGrpSpPr/>
              <p:nvPr/>
            </p:nvGrpSpPr>
            <p:grpSpPr>
              <a:xfrm>
                <a:off x="2872610" y="306025"/>
                <a:ext cx="370381" cy="4993054"/>
                <a:chOff x="3456275" y="891802"/>
                <a:chExt cx="370381" cy="4993054"/>
              </a:xfrm>
            </p:grpSpPr>
            <p:sp>
              <p:nvSpPr>
                <p:cNvPr id="1795" name="Tekstfelt 1794">
                  <a:extLst>
                    <a:ext uri="{FF2B5EF4-FFF2-40B4-BE49-F238E27FC236}">
                      <a16:creationId xmlns:a16="http://schemas.microsoft.com/office/drawing/2014/main" id="{3E362951-8883-E337-9123-3B1EE30DD2D3}"/>
                    </a:ext>
                  </a:extLst>
                </p:cNvPr>
                <p:cNvSpPr txBox="1"/>
                <p:nvPr/>
              </p:nvSpPr>
              <p:spPr>
                <a:xfrm>
                  <a:off x="3456275" y="891802"/>
                  <a:ext cx="348172" cy="215444"/>
                </a:xfrm>
                <a:prstGeom prst="rect">
                  <a:avLst/>
                </a:prstGeom>
                <a:noFill/>
              </p:spPr>
              <p:txBody>
                <a:bodyPr wrap="none" rtlCol="0">
                  <a:spAutoFit/>
                </a:bodyPr>
                <a:lstStyle/>
                <a:p>
                  <a:r>
                    <a:rPr lang="da-DK" sz="800" dirty="0"/>
                    <a:t>229</a:t>
                  </a:r>
                </a:p>
              </p:txBody>
            </p:sp>
            <p:sp>
              <p:nvSpPr>
                <p:cNvPr id="1796" name="Tekstfelt 1795">
                  <a:extLst>
                    <a:ext uri="{FF2B5EF4-FFF2-40B4-BE49-F238E27FC236}">
                      <a16:creationId xmlns:a16="http://schemas.microsoft.com/office/drawing/2014/main" id="{4D8A7236-3958-A59E-330D-2B8BEF0FBD3A}"/>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97" name="Tekstfelt 1796">
                  <a:extLst>
                    <a:ext uri="{FF2B5EF4-FFF2-40B4-BE49-F238E27FC236}">
                      <a16:creationId xmlns:a16="http://schemas.microsoft.com/office/drawing/2014/main" id="{EA01D1F3-402E-5BB3-4655-B0199F83A215}"/>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98" name="Tekstfelt 1797">
                  <a:extLst>
                    <a:ext uri="{FF2B5EF4-FFF2-40B4-BE49-F238E27FC236}">
                      <a16:creationId xmlns:a16="http://schemas.microsoft.com/office/drawing/2014/main" id="{4CE600CD-4C4B-01E3-4FBF-335FD6004B2E}"/>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99" name="Tekstfelt 1798">
                  <a:extLst>
                    <a:ext uri="{FF2B5EF4-FFF2-40B4-BE49-F238E27FC236}">
                      <a16:creationId xmlns:a16="http://schemas.microsoft.com/office/drawing/2014/main" id="{4F5B8ABD-444E-91BF-819F-775EEDAF369D}"/>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800" name="Tekstfelt 1799">
                  <a:extLst>
                    <a:ext uri="{FF2B5EF4-FFF2-40B4-BE49-F238E27FC236}">
                      <a16:creationId xmlns:a16="http://schemas.microsoft.com/office/drawing/2014/main" id="{D901BA80-2F94-671A-DFCF-DD73D1F441DD}"/>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801" name="Tekstfelt 1800">
                  <a:extLst>
                    <a:ext uri="{FF2B5EF4-FFF2-40B4-BE49-F238E27FC236}">
                      <a16:creationId xmlns:a16="http://schemas.microsoft.com/office/drawing/2014/main" id="{ED3C086B-9022-BBBD-C16D-677B78308E7E}"/>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802" name="Tekstfelt 1801">
                  <a:extLst>
                    <a:ext uri="{FF2B5EF4-FFF2-40B4-BE49-F238E27FC236}">
                      <a16:creationId xmlns:a16="http://schemas.microsoft.com/office/drawing/2014/main" id="{763F617C-08A3-F3AB-CAD7-819A3C1D4A46}"/>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803" name="Tekstfelt 1802">
                  <a:extLst>
                    <a:ext uri="{FF2B5EF4-FFF2-40B4-BE49-F238E27FC236}">
                      <a16:creationId xmlns:a16="http://schemas.microsoft.com/office/drawing/2014/main" id="{A0D55E8D-AC0E-D612-98AE-99A59D13B160}"/>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804" name="Tekstfelt 1803">
                  <a:extLst>
                    <a:ext uri="{FF2B5EF4-FFF2-40B4-BE49-F238E27FC236}">
                      <a16:creationId xmlns:a16="http://schemas.microsoft.com/office/drawing/2014/main" id="{A630E2BE-ED74-4DF6-25DF-3DF6DF510E1E}"/>
                    </a:ext>
                  </a:extLst>
                </p:cNvPr>
                <p:cNvSpPr txBox="1"/>
                <p:nvPr/>
              </p:nvSpPr>
              <p:spPr>
                <a:xfrm>
                  <a:off x="3478484" y="5669412"/>
                  <a:ext cx="348172" cy="215444"/>
                </a:xfrm>
                <a:prstGeom prst="rect">
                  <a:avLst/>
                </a:prstGeom>
                <a:noFill/>
              </p:spPr>
              <p:txBody>
                <a:bodyPr wrap="none" rtlCol="0">
                  <a:spAutoFit/>
                </a:bodyPr>
                <a:lstStyle/>
                <a:p>
                  <a:r>
                    <a:rPr lang="da-DK" sz="800" dirty="0"/>
                    <a:t>218</a:t>
                  </a:r>
                </a:p>
              </p:txBody>
            </p:sp>
            <p:sp>
              <p:nvSpPr>
                <p:cNvPr id="1805" name="Tekstfelt 1804">
                  <a:extLst>
                    <a:ext uri="{FF2B5EF4-FFF2-40B4-BE49-F238E27FC236}">
                      <a16:creationId xmlns:a16="http://schemas.microsoft.com/office/drawing/2014/main" id="{3A7626C0-FBFE-2FDB-EED9-F6BED6071948}"/>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94" name="Tekstfelt 1793">
                <a:extLst>
                  <a:ext uri="{FF2B5EF4-FFF2-40B4-BE49-F238E27FC236}">
                    <a16:creationId xmlns:a16="http://schemas.microsoft.com/office/drawing/2014/main" id="{04DF5891-BA61-73BA-2751-F4DAEF632D83}"/>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1" name="Gruppe 1640">
              <a:extLst>
                <a:ext uri="{FF2B5EF4-FFF2-40B4-BE49-F238E27FC236}">
                  <a16:creationId xmlns:a16="http://schemas.microsoft.com/office/drawing/2014/main" id="{D071A163-D032-5FF8-F1EF-ED04C1E36CAE}"/>
                </a:ext>
              </a:extLst>
            </p:cNvPr>
            <p:cNvGrpSpPr/>
            <p:nvPr/>
          </p:nvGrpSpPr>
          <p:grpSpPr>
            <a:xfrm>
              <a:off x="5539997" y="1121144"/>
              <a:ext cx="367348" cy="4968599"/>
              <a:chOff x="2884750" y="735002"/>
              <a:chExt cx="367348" cy="4968599"/>
            </a:xfrm>
          </p:grpSpPr>
          <p:grpSp>
            <p:nvGrpSpPr>
              <p:cNvPr id="1780" name="Gruppe 1779">
                <a:extLst>
                  <a:ext uri="{FF2B5EF4-FFF2-40B4-BE49-F238E27FC236}">
                    <a16:creationId xmlns:a16="http://schemas.microsoft.com/office/drawing/2014/main" id="{DED5DCB0-1FE5-7D2E-7360-E247BCD53C1E}"/>
                  </a:ext>
                </a:extLst>
              </p:cNvPr>
              <p:cNvGrpSpPr/>
              <p:nvPr/>
            </p:nvGrpSpPr>
            <p:grpSpPr>
              <a:xfrm>
                <a:off x="2884750" y="1168460"/>
                <a:ext cx="367348" cy="4535141"/>
                <a:chOff x="3468415" y="1754237"/>
                <a:chExt cx="367348" cy="4535141"/>
              </a:xfrm>
            </p:grpSpPr>
            <p:sp>
              <p:nvSpPr>
                <p:cNvPr id="1782" name="Tekstfelt 1781">
                  <a:extLst>
                    <a:ext uri="{FF2B5EF4-FFF2-40B4-BE49-F238E27FC236}">
                      <a16:creationId xmlns:a16="http://schemas.microsoft.com/office/drawing/2014/main" id="{2BEDDF18-ECE6-DFAF-B159-43116570F570}"/>
                    </a:ext>
                  </a:extLst>
                </p:cNvPr>
                <p:cNvSpPr txBox="1"/>
                <p:nvPr/>
              </p:nvSpPr>
              <p:spPr>
                <a:xfrm>
                  <a:off x="3487591" y="6073934"/>
                  <a:ext cx="348172" cy="215444"/>
                </a:xfrm>
                <a:prstGeom prst="rect">
                  <a:avLst/>
                </a:prstGeom>
                <a:noFill/>
              </p:spPr>
              <p:txBody>
                <a:bodyPr wrap="none" rtlCol="0">
                  <a:spAutoFit/>
                </a:bodyPr>
                <a:lstStyle/>
                <a:p>
                  <a:r>
                    <a:rPr lang="da-DK" sz="800" dirty="0"/>
                    <a:t>229</a:t>
                  </a:r>
                </a:p>
              </p:txBody>
            </p:sp>
            <p:sp>
              <p:nvSpPr>
                <p:cNvPr id="1783" name="Tekstfelt 1782">
                  <a:extLst>
                    <a:ext uri="{FF2B5EF4-FFF2-40B4-BE49-F238E27FC236}">
                      <a16:creationId xmlns:a16="http://schemas.microsoft.com/office/drawing/2014/main" id="{396873EA-0F0E-4317-BB38-EE900E70F845}"/>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84" name="Tekstfelt 1783">
                  <a:extLst>
                    <a:ext uri="{FF2B5EF4-FFF2-40B4-BE49-F238E27FC236}">
                      <a16:creationId xmlns:a16="http://schemas.microsoft.com/office/drawing/2014/main" id="{A26C48BE-995B-3537-462F-29BE0D1FA9DF}"/>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85" name="Tekstfelt 1784">
                  <a:extLst>
                    <a:ext uri="{FF2B5EF4-FFF2-40B4-BE49-F238E27FC236}">
                      <a16:creationId xmlns:a16="http://schemas.microsoft.com/office/drawing/2014/main" id="{E9C468C7-9915-BDFE-A7CF-E52F3BB4AC3D}"/>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86" name="Tekstfelt 1785">
                  <a:extLst>
                    <a:ext uri="{FF2B5EF4-FFF2-40B4-BE49-F238E27FC236}">
                      <a16:creationId xmlns:a16="http://schemas.microsoft.com/office/drawing/2014/main" id="{79B74A0A-20F9-CD17-484A-C971A4AEFD34}"/>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87" name="Tekstfelt 1786">
                  <a:extLst>
                    <a:ext uri="{FF2B5EF4-FFF2-40B4-BE49-F238E27FC236}">
                      <a16:creationId xmlns:a16="http://schemas.microsoft.com/office/drawing/2014/main" id="{AF1C5572-6FF3-B1F7-6214-A21D294CB2BD}"/>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88" name="Tekstfelt 1787">
                  <a:extLst>
                    <a:ext uri="{FF2B5EF4-FFF2-40B4-BE49-F238E27FC236}">
                      <a16:creationId xmlns:a16="http://schemas.microsoft.com/office/drawing/2014/main" id="{D67DA1AF-C838-25D8-976E-C522EB640551}"/>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89" name="Tekstfelt 1788">
                  <a:extLst>
                    <a:ext uri="{FF2B5EF4-FFF2-40B4-BE49-F238E27FC236}">
                      <a16:creationId xmlns:a16="http://schemas.microsoft.com/office/drawing/2014/main" id="{CB2AD879-2AE4-F4B7-0CCD-CB0654F7ACAD}"/>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90" name="Tekstfelt 1789">
                  <a:extLst>
                    <a:ext uri="{FF2B5EF4-FFF2-40B4-BE49-F238E27FC236}">
                      <a16:creationId xmlns:a16="http://schemas.microsoft.com/office/drawing/2014/main" id="{91E9D763-938F-7208-D91F-752D34F78734}"/>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91" name="Tekstfelt 1790">
                  <a:extLst>
                    <a:ext uri="{FF2B5EF4-FFF2-40B4-BE49-F238E27FC236}">
                      <a16:creationId xmlns:a16="http://schemas.microsoft.com/office/drawing/2014/main" id="{31ED86D6-CA81-1BBD-4769-C137F07C8E3C}"/>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92" name="Tekstfelt 1791">
                  <a:extLst>
                    <a:ext uri="{FF2B5EF4-FFF2-40B4-BE49-F238E27FC236}">
                      <a16:creationId xmlns:a16="http://schemas.microsoft.com/office/drawing/2014/main" id="{C31FC640-8E3F-4F24-68D9-7B50F8541C65}"/>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81" name="Tekstfelt 1780">
                <a:extLst>
                  <a:ext uri="{FF2B5EF4-FFF2-40B4-BE49-F238E27FC236}">
                    <a16:creationId xmlns:a16="http://schemas.microsoft.com/office/drawing/2014/main" id="{BD7A8777-4D65-2A84-8D06-497C237D6D2C}"/>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2" name="Gruppe 1641">
              <a:extLst>
                <a:ext uri="{FF2B5EF4-FFF2-40B4-BE49-F238E27FC236}">
                  <a16:creationId xmlns:a16="http://schemas.microsoft.com/office/drawing/2014/main" id="{BF8FCF06-EE16-BC6D-7F36-8D2B99AD49BD}"/>
                </a:ext>
              </a:extLst>
            </p:cNvPr>
            <p:cNvGrpSpPr/>
            <p:nvPr/>
          </p:nvGrpSpPr>
          <p:grpSpPr>
            <a:xfrm>
              <a:off x="4671957" y="1121816"/>
              <a:ext cx="368493" cy="4975623"/>
              <a:chOff x="2884750" y="1599890"/>
              <a:chExt cx="368493" cy="4975623"/>
            </a:xfrm>
          </p:grpSpPr>
          <p:grpSp>
            <p:nvGrpSpPr>
              <p:cNvPr id="1767" name="Gruppe 1766">
                <a:extLst>
                  <a:ext uri="{FF2B5EF4-FFF2-40B4-BE49-F238E27FC236}">
                    <a16:creationId xmlns:a16="http://schemas.microsoft.com/office/drawing/2014/main" id="{0D630925-985D-27B4-639B-582B062F01BF}"/>
                  </a:ext>
                </a:extLst>
              </p:cNvPr>
              <p:cNvGrpSpPr/>
              <p:nvPr/>
            </p:nvGrpSpPr>
            <p:grpSpPr>
              <a:xfrm>
                <a:off x="2884750" y="1599890"/>
                <a:ext cx="367348" cy="4975623"/>
                <a:chOff x="3468415" y="2185667"/>
                <a:chExt cx="367348" cy="4975623"/>
              </a:xfrm>
            </p:grpSpPr>
            <p:sp>
              <p:nvSpPr>
                <p:cNvPr id="1769" name="Tekstfelt 1768">
                  <a:extLst>
                    <a:ext uri="{FF2B5EF4-FFF2-40B4-BE49-F238E27FC236}">
                      <a16:creationId xmlns:a16="http://schemas.microsoft.com/office/drawing/2014/main" id="{3D83B709-26D4-BC8B-57CC-00866F2C5181}"/>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70" name="Tekstfelt 1769">
                  <a:extLst>
                    <a:ext uri="{FF2B5EF4-FFF2-40B4-BE49-F238E27FC236}">
                      <a16:creationId xmlns:a16="http://schemas.microsoft.com/office/drawing/2014/main" id="{7A289495-56EE-1662-3EA0-97910D65BDFA}"/>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71" name="Tekstfelt 1770">
                  <a:extLst>
                    <a:ext uri="{FF2B5EF4-FFF2-40B4-BE49-F238E27FC236}">
                      <a16:creationId xmlns:a16="http://schemas.microsoft.com/office/drawing/2014/main" id="{98A5867F-38E5-ABDA-A91E-816A151CD216}"/>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72" name="Tekstfelt 1771">
                  <a:extLst>
                    <a:ext uri="{FF2B5EF4-FFF2-40B4-BE49-F238E27FC236}">
                      <a16:creationId xmlns:a16="http://schemas.microsoft.com/office/drawing/2014/main" id="{E2FAAA53-154E-DFCA-AC27-19D67137D4A6}"/>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73" name="Tekstfelt 1772">
                  <a:extLst>
                    <a:ext uri="{FF2B5EF4-FFF2-40B4-BE49-F238E27FC236}">
                      <a16:creationId xmlns:a16="http://schemas.microsoft.com/office/drawing/2014/main" id="{AC72AE3D-4ED6-ACE0-FAD4-94A72802A825}"/>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74" name="Tekstfelt 1773">
                  <a:extLst>
                    <a:ext uri="{FF2B5EF4-FFF2-40B4-BE49-F238E27FC236}">
                      <a16:creationId xmlns:a16="http://schemas.microsoft.com/office/drawing/2014/main" id="{54349B87-854C-E6E1-3905-6FA3FD7FF9CC}"/>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75" name="Tekstfelt 1774">
                  <a:extLst>
                    <a:ext uri="{FF2B5EF4-FFF2-40B4-BE49-F238E27FC236}">
                      <a16:creationId xmlns:a16="http://schemas.microsoft.com/office/drawing/2014/main" id="{9726C0FB-D060-9403-D9E3-B37B5950E91A}"/>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76" name="Tekstfelt 1775">
                  <a:extLst>
                    <a:ext uri="{FF2B5EF4-FFF2-40B4-BE49-F238E27FC236}">
                      <a16:creationId xmlns:a16="http://schemas.microsoft.com/office/drawing/2014/main" id="{5C3FB07B-2479-A24E-6F11-536D7B4A63F6}"/>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77" name="Tekstfelt 1776">
                  <a:extLst>
                    <a:ext uri="{FF2B5EF4-FFF2-40B4-BE49-F238E27FC236}">
                      <a16:creationId xmlns:a16="http://schemas.microsoft.com/office/drawing/2014/main" id="{B58A62B3-0A3C-B559-2B59-1F43A7ABDFC0}"/>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78" name="Tekstfelt 1777">
                  <a:extLst>
                    <a:ext uri="{FF2B5EF4-FFF2-40B4-BE49-F238E27FC236}">
                      <a16:creationId xmlns:a16="http://schemas.microsoft.com/office/drawing/2014/main" id="{C2505548-8DEE-9FD6-92D3-239AFBE95B47}"/>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79" name="Tekstfelt 1778">
                  <a:extLst>
                    <a:ext uri="{FF2B5EF4-FFF2-40B4-BE49-F238E27FC236}">
                      <a16:creationId xmlns:a16="http://schemas.microsoft.com/office/drawing/2014/main" id="{C53AD3E0-269D-E9BE-FCEF-715F89187AB9}"/>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68" name="Tekstfelt 1767">
                <a:extLst>
                  <a:ext uri="{FF2B5EF4-FFF2-40B4-BE49-F238E27FC236}">
                    <a16:creationId xmlns:a16="http://schemas.microsoft.com/office/drawing/2014/main" id="{B7078C76-5335-7737-FA88-B029D0AD18AE}"/>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3" name="Gruppe 1642">
              <a:extLst>
                <a:ext uri="{FF2B5EF4-FFF2-40B4-BE49-F238E27FC236}">
                  <a16:creationId xmlns:a16="http://schemas.microsoft.com/office/drawing/2014/main" id="{AC79D16B-F89F-0764-10D1-435A554385D8}"/>
                </a:ext>
              </a:extLst>
            </p:cNvPr>
            <p:cNvGrpSpPr/>
            <p:nvPr/>
          </p:nvGrpSpPr>
          <p:grpSpPr>
            <a:xfrm>
              <a:off x="4246971" y="1119665"/>
              <a:ext cx="368493" cy="4977333"/>
              <a:chOff x="2884750" y="2033560"/>
              <a:chExt cx="368493" cy="4977333"/>
            </a:xfrm>
          </p:grpSpPr>
          <p:grpSp>
            <p:nvGrpSpPr>
              <p:cNvPr id="1754" name="Gruppe 1753">
                <a:extLst>
                  <a:ext uri="{FF2B5EF4-FFF2-40B4-BE49-F238E27FC236}">
                    <a16:creationId xmlns:a16="http://schemas.microsoft.com/office/drawing/2014/main" id="{21BCEB68-A0F3-567F-C29F-2C1123A3DE9B}"/>
                  </a:ext>
                </a:extLst>
              </p:cNvPr>
              <p:cNvGrpSpPr/>
              <p:nvPr/>
            </p:nvGrpSpPr>
            <p:grpSpPr>
              <a:xfrm>
                <a:off x="2884750" y="2033560"/>
                <a:ext cx="367348" cy="4977333"/>
                <a:chOff x="3468415" y="2619337"/>
                <a:chExt cx="367348" cy="4977333"/>
              </a:xfrm>
            </p:grpSpPr>
            <p:sp>
              <p:nvSpPr>
                <p:cNvPr id="1756" name="Tekstfelt 1755">
                  <a:extLst>
                    <a:ext uri="{FF2B5EF4-FFF2-40B4-BE49-F238E27FC236}">
                      <a16:creationId xmlns:a16="http://schemas.microsoft.com/office/drawing/2014/main" id="{60B45182-767C-959B-68E0-EB0E5D35522F}"/>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57" name="Tekstfelt 1756">
                  <a:extLst>
                    <a:ext uri="{FF2B5EF4-FFF2-40B4-BE49-F238E27FC236}">
                      <a16:creationId xmlns:a16="http://schemas.microsoft.com/office/drawing/2014/main" id="{B61BBF07-9F65-1528-89CB-EF147BD0BDB5}"/>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58" name="Tekstfelt 1757">
                  <a:extLst>
                    <a:ext uri="{FF2B5EF4-FFF2-40B4-BE49-F238E27FC236}">
                      <a16:creationId xmlns:a16="http://schemas.microsoft.com/office/drawing/2014/main" id="{32EABE92-751F-EBCB-BF7B-642A2106963A}"/>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59" name="Tekstfelt 1758">
                  <a:extLst>
                    <a:ext uri="{FF2B5EF4-FFF2-40B4-BE49-F238E27FC236}">
                      <a16:creationId xmlns:a16="http://schemas.microsoft.com/office/drawing/2014/main" id="{78537373-1895-F5F2-3310-22E5E5B6BA02}"/>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60" name="Tekstfelt 1759">
                  <a:extLst>
                    <a:ext uri="{FF2B5EF4-FFF2-40B4-BE49-F238E27FC236}">
                      <a16:creationId xmlns:a16="http://schemas.microsoft.com/office/drawing/2014/main" id="{16592F09-EED6-8CD3-C7EB-3133D1DAB6BF}"/>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61" name="Tekstfelt 1760">
                  <a:extLst>
                    <a:ext uri="{FF2B5EF4-FFF2-40B4-BE49-F238E27FC236}">
                      <a16:creationId xmlns:a16="http://schemas.microsoft.com/office/drawing/2014/main" id="{A89E3D69-E7DA-3F00-54FD-7119946ABC2D}"/>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62" name="Tekstfelt 1761">
                  <a:extLst>
                    <a:ext uri="{FF2B5EF4-FFF2-40B4-BE49-F238E27FC236}">
                      <a16:creationId xmlns:a16="http://schemas.microsoft.com/office/drawing/2014/main" id="{414482CC-AA95-DAA9-FCF9-05EDA39CE6B5}"/>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63" name="Tekstfelt 1762">
                  <a:extLst>
                    <a:ext uri="{FF2B5EF4-FFF2-40B4-BE49-F238E27FC236}">
                      <a16:creationId xmlns:a16="http://schemas.microsoft.com/office/drawing/2014/main" id="{19C1B50D-3751-2E31-2982-1CFCF2AF88AA}"/>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64" name="Tekstfelt 1763">
                  <a:extLst>
                    <a:ext uri="{FF2B5EF4-FFF2-40B4-BE49-F238E27FC236}">
                      <a16:creationId xmlns:a16="http://schemas.microsoft.com/office/drawing/2014/main" id="{1FC8DD70-AE76-CAFA-0C73-2FF3C19F616F}"/>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65" name="Tekstfelt 1764">
                  <a:extLst>
                    <a:ext uri="{FF2B5EF4-FFF2-40B4-BE49-F238E27FC236}">
                      <a16:creationId xmlns:a16="http://schemas.microsoft.com/office/drawing/2014/main" id="{3C16688C-905E-5A87-B87C-EA9D93B8AB9A}"/>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66" name="Tekstfelt 1765">
                  <a:extLst>
                    <a:ext uri="{FF2B5EF4-FFF2-40B4-BE49-F238E27FC236}">
                      <a16:creationId xmlns:a16="http://schemas.microsoft.com/office/drawing/2014/main" id="{B08E8358-9FFE-7412-158A-5A55EA0C1E76}"/>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55" name="Tekstfelt 1754">
                <a:extLst>
                  <a:ext uri="{FF2B5EF4-FFF2-40B4-BE49-F238E27FC236}">
                    <a16:creationId xmlns:a16="http://schemas.microsoft.com/office/drawing/2014/main" id="{6EB559FD-2432-F21B-807C-1E9E6A15383C}"/>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4" name="Gruppe 1643">
              <a:extLst>
                <a:ext uri="{FF2B5EF4-FFF2-40B4-BE49-F238E27FC236}">
                  <a16:creationId xmlns:a16="http://schemas.microsoft.com/office/drawing/2014/main" id="{C907D4FA-186A-32AB-4B94-6624E67914CD}"/>
                </a:ext>
              </a:extLst>
            </p:cNvPr>
            <p:cNvGrpSpPr/>
            <p:nvPr/>
          </p:nvGrpSpPr>
          <p:grpSpPr>
            <a:xfrm>
              <a:off x="3805124" y="1117111"/>
              <a:ext cx="369796" cy="4983796"/>
              <a:chOff x="2884750" y="2468352"/>
              <a:chExt cx="369796" cy="4983796"/>
            </a:xfrm>
          </p:grpSpPr>
          <p:grpSp>
            <p:nvGrpSpPr>
              <p:cNvPr id="1741" name="Gruppe 1740">
                <a:extLst>
                  <a:ext uri="{FF2B5EF4-FFF2-40B4-BE49-F238E27FC236}">
                    <a16:creationId xmlns:a16="http://schemas.microsoft.com/office/drawing/2014/main" id="{1E599890-4A2F-D4F8-685B-1570932A2B3C}"/>
                  </a:ext>
                </a:extLst>
              </p:cNvPr>
              <p:cNvGrpSpPr/>
              <p:nvPr/>
            </p:nvGrpSpPr>
            <p:grpSpPr>
              <a:xfrm>
                <a:off x="2884750" y="2468352"/>
                <a:ext cx="369796" cy="4983796"/>
                <a:chOff x="3468415" y="3054129"/>
                <a:chExt cx="369796" cy="4983796"/>
              </a:xfrm>
            </p:grpSpPr>
            <p:sp>
              <p:nvSpPr>
                <p:cNvPr id="1743" name="Tekstfelt 1742">
                  <a:extLst>
                    <a:ext uri="{FF2B5EF4-FFF2-40B4-BE49-F238E27FC236}">
                      <a16:creationId xmlns:a16="http://schemas.microsoft.com/office/drawing/2014/main" id="{2E199556-1F75-8E37-103A-D439DF1BF994}"/>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44" name="Tekstfelt 1743">
                  <a:extLst>
                    <a:ext uri="{FF2B5EF4-FFF2-40B4-BE49-F238E27FC236}">
                      <a16:creationId xmlns:a16="http://schemas.microsoft.com/office/drawing/2014/main" id="{B3EDBE3D-3B0E-3818-2A7F-F5B7C71116B7}"/>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45" name="Tekstfelt 1744">
                  <a:extLst>
                    <a:ext uri="{FF2B5EF4-FFF2-40B4-BE49-F238E27FC236}">
                      <a16:creationId xmlns:a16="http://schemas.microsoft.com/office/drawing/2014/main" id="{0EFAF1DC-F552-77F9-8F1F-B27C2A83DE16}"/>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46" name="Tekstfelt 1745">
                  <a:extLst>
                    <a:ext uri="{FF2B5EF4-FFF2-40B4-BE49-F238E27FC236}">
                      <a16:creationId xmlns:a16="http://schemas.microsoft.com/office/drawing/2014/main" id="{D3EDBFD4-193D-7403-8F11-6F47D066B154}"/>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47" name="Tekstfelt 1746">
                  <a:extLst>
                    <a:ext uri="{FF2B5EF4-FFF2-40B4-BE49-F238E27FC236}">
                      <a16:creationId xmlns:a16="http://schemas.microsoft.com/office/drawing/2014/main" id="{38A73478-E6D4-3B75-869E-234E9991884B}"/>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48" name="Tekstfelt 1747">
                  <a:extLst>
                    <a:ext uri="{FF2B5EF4-FFF2-40B4-BE49-F238E27FC236}">
                      <a16:creationId xmlns:a16="http://schemas.microsoft.com/office/drawing/2014/main" id="{0FA9D8D0-E22C-0AAA-99EA-D1614D010627}"/>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49" name="Tekstfelt 1748">
                  <a:extLst>
                    <a:ext uri="{FF2B5EF4-FFF2-40B4-BE49-F238E27FC236}">
                      <a16:creationId xmlns:a16="http://schemas.microsoft.com/office/drawing/2014/main" id="{D6A85483-B61D-3802-FD67-D0A23CD883FF}"/>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50" name="Tekstfelt 1749">
                  <a:extLst>
                    <a:ext uri="{FF2B5EF4-FFF2-40B4-BE49-F238E27FC236}">
                      <a16:creationId xmlns:a16="http://schemas.microsoft.com/office/drawing/2014/main" id="{68C038DC-2B17-B9A6-78A5-0C14135C50E9}"/>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51" name="Tekstfelt 1750">
                  <a:extLst>
                    <a:ext uri="{FF2B5EF4-FFF2-40B4-BE49-F238E27FC236}">
                      <a16:creationId xmlns:a16="http://schemas.microsoft.com/office/drawing/2014/main" id="{090DD70F-BBA6-C594-F58B-9FCFA3ED046E}"/>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52" name="Tekstfelt 1751">
                  <a:extLst>
                    <a:ext uri="{FF2B5EF4-FFF2-40B4-BE49-F238E27FC236}">
                      <a16:creationId xmlns:a16="http://schemas.microsoft.com/office/drawing/2014/main" id="{335C7B47-EF0D-AEC8-261B-424DC762E771}"/>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53" name="Tekstfelt 1752">
                  <a:extLst>
                    <a:ext uri="{FF2B5EF4-FFF2-40B4-BE49-F238E27FC236}">
                      <a16:creationId xmlns:a16="http://schemas.microsoft.com/office/drawing/2014/main" id="{BD329E6D-047F-B0C0-0776-04B93E1C2177}"/>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42" name="Tekstfelt 1741">
                <a:extLst>
                  <a:ext uri="{FF2B5EF4-FFF2-40B4-BE49-F238E27FC236}">
                    <a16:creationId xmlns:a16="http://schemas.microsoft.com/office/drawing/2014/main" id="{D75211F7-BBE6-3DE6-5E6C-F925893C2101}"/>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5" name="Gruppe 1644">
              <a:extLst>
                <a:ext uri="{FF2B5EF4-FFF2-40B4-BE49-F238E27FC236}">
                  <a16:creationId xmlns:a16="http://schemas.microsoft.com/office/drawing/2014/main" id="{98480BDA-5AC0-AE8D-BFCB-784BDABD2265}"/>
                </a:ext>
              </a:extLst>
            </p:cNvPr>
            <p:cNvGrpSpPr/>
            <p:nvPr/>
          </p:nvGrpSpPr>
          <p:grpSpPr>
            <a:xfrm>
              <a:off x="3380676" y="1113679"/>
              <a:ext cx="368678" cy="4985735"/>
              <a:chOff x="2885868" y="2899782"/>
              <a:chExt cx="368678" cy="4985735"/>
            </a:xfrm>
          </p:grpSpPr>
          <p:grpSp>
            <p:nvGrpSpPr>
              <p:cNvPr id="1728" name="Gruppe 1727">
                <a:extLst>
                  <a:ext uri="{FF2B5EF4-FFF2-40B4-BE49-F238E27FC236}">
                    <a16:creationId xmlns:a16="http://schemas.microsoft.com/office/drawing/2014/main" id="{7BA61F94-24FE-F3C2-47EE-98C3C7E80581}"/>
                  </a:ext>
                </a:extLst>
              </p:cNvPr>
              <p:cNvGrpSpPr/>
              <p:nvPr/>
            </p:nvGrpSpPr>
            <p:grpSpPr>
              <a:xfrm>
                <a:off x="2885868" y="2899782"/>
                <a:ext cx="368678" cy="4985735"/>
                <a:chOff x="3469533" y="3485559"/>
                <a:chExt cx="368678" cy="4985735"/>
              </a:xfrm>
            </p:grpSpPr>
            <p:sp>
              <p:nvSpPr>
                <p:cNvPr id="1730" name="Tekstfelt 1729">
                  <a:extLst>
                    <a:ext uri="{FF2B5EF4-FFF2-40B4-BE49-F238E27FC236}">
                      <a16:creationId xmlns:a16="http://schemas.microsoft.com/office/drawing/2014/main" id="{13A120FA-1AD3-9F9B-A2C9-625EF9363BFD}"/>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31" name="Tekstfelt 1730">
                  <a:extLst>
                    <a:ext uri="{FF2B5EF4-FFF2-40B4-BE49-F238E27FC236}">
                      <a16:creationId xmlns:a16="http://schemas.microsoft.com/office/drawing/2014/main" id="{642A954D-7E83-33CD-8AC3-6B4861C83B78}"/>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32" name="Tekstfelt 1731">
                  <a:extLst>
                    <a:ext uri="{FF2B5EF4-FFF2-40B4-BE49-F238E27FC236}">
                      <a16:creationId xmlns:a16="http://schemas.microsoft.com/office/drawing/2014/main" id="{8B262AEA-1AFA-2223-2862-091714BD76FC}"/>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33" name="Tekstfelt 1732">
                  <a:extLst>
                    <a:ext uri="{FF2B5EF4-FFF2-40B4-BE49-F238E27FC236}">
                      <a16:creationId xmlns:a16="http://schemas.microsoft.com/office/drawing/2014/main" id="{8F176396-54FE-A609-A4AF-48BC4F344104}"/>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34" name="Tekstfelt 1733">
                  <a:extLst>
                    <a:ext uri="{FF2B5EF4-FFF2-40B4-BE49-F238E27FC236}">
                      <a16:creationId xmlns:a16="http://schemas.microsoft.com/office/drawing/2014/main" id="{2860F054-D7D5-23BB-019A-3E600EE73DF9}"/>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35" name="Tekstfelt 1734">
                  <a:extLst>
                    <a:ext uri="{FF2B5EF4-FFF2-40B4-BE49-F238E27FC236}">
                      <a16:creationId xmlns:a16="http://schemas.microsoft.com/office/drawing/2014/main" id="{F95DEC92-3D04-D206-D1E7-17A9C237A882}"/>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36" name="Tekstfelt 1735">
                  <a:extLst>
                    <a:ext uri="{FF2B5EF4-FFF2-40B4-BE49-F238E27FC236}">
                      <a16:creationId xmlns:a16="http://schemas.microsoft.com/office/drawing/2014/main" id="{FA498D6C-0B00-D7C3-C101-812B6206497F}"/>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37" name="Tekstfelt 1736">
                  <a:extLst>
                    <a:ext uri="{FF2B5EF4-FFF2-40B4-BE49-F238E27FC236}">
                      <a16:creationId xmlns:a16="http://schemas.microsoft.com/office/drawing/2014/main" id="{7D597536-5FBF-B34E-3AC2-177700E111B8}"/>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38" name="Tekstfelt 1737">
                  <a:extLst>
                    <a:ext uri="{FF2B5EF4-FFF2-40B4-BE49-F238E27FC236}">
                      <a16:creationId xmlns:a16="http://schemas.microsoft.com/office/drawing/2014/main" id="{8B77F3A7-CEEA-80E3-DD54-AFD6F6755BB2}"/>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39" name="Tekstfelt 1738">
                  <a:extLst>
                    <a:ext uri="{FF2B5EF4-FFF2-40B4-BE49-F238E27FC236}">
                      <a16:creationId xmlns:a16="http://schemas.microsoft.com/office/drawing/2014/main" id="{3C40A601-6CDB-2DD6-359B-9D62658A05C4}"/>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40" name="Tekstfelt 1739">
                  <a:extLst>
                    <a:ext uri="{FF2B5EF4-FFF2-40B4-BE49-F238E27FC236}">
                      <a16:creationId xmlns:a16="http://schemas.microsoft.com/office/drawing/2014/main" id="{3D828819-4A08-7193-3509-083363874843}"/>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29" name="Tekstfelt 1728">
                <a:extLst>
                  <a:ext uri="{FF2B5EF4-FFF2-40B4-BE49-F238E27FC236}">
                    <a16:creationId xmlns:a16="http://schemas.microsoft.com/office/drawing/2014/main" id="{4E58B39F-5A94-EB76-E29A-C7C8EBB31B3E}"/>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6" name="Gruppe 1645">
              <a:extLst>
                <a:ext uri="{FF2B5EF4-FFF2-40B4-BE49-F238E27FC236}">
                  <a16:creationId xmlns:a16="http://schemas.microsoft.com/office/drawing/2014/main" id="{18A5D378-883A-CBD8-2547-89A7F2AA82D0}"/>
                </a:ext>
              </a:extLst>
            </p:cNvPr>
            <p:cNvGrpSpPr/>
            <p:nvPr/>
          </p:nvGrpSpPr>
          <p:grpSpPr>
            <a:xfrm>
              <a:off x="2937190" y="1122934"/>
              <a:ext cx="368270" cy="4971649"/>
              <a:chOff x="2886987" y="3331213"/>
              <a:chExt cx="368270" cy="4971649"/>
            </a:xfrm>
          </p:grpSpPr>
          <p:grpSp>
            <p:nvGrpSpPr>
              <p:cNvPr id="1715" name="Gruppe 1714">
                <a:extLst>
                  <a:ext uri="{FF2B5EF4-FFF2-40B4-BE49-F238E27FC236}">
                    <a16:creationId xmlns:a16="http://schemas.microsoft.com/office/drawing/2014/main" id="{FE7AB47E-55D1-E84D-4196-76EE0985C2EF}"/>
                  </a:ext>
                </a:extLst>
              </p:cNvPr>
              <p:cNvGrpSpPr/>
              <p:nvPr/>
            </p:nvGrpSpPr>
            <p:grpSpPr>
              <a:xfrm>
                <a:off x="2886987" y="3331213"/>
                <a:ext cx="368270" cy="4971649"/>
                <a:chOff x="3470652" y="3916990"/>
                <a:chExt cx="368270" cy="4971649"/>
              </a:xfrm>
            </p:grpSpPr>
            <p:sp>
              <p:nvSpPr>
                <p:cNvPr id="1717" name="Tekstfelt 1716">
                  <a:extLst>
                    <a:ext uri="{FF2B5EF4-FFF2-40B4-BE49-F238E27FC236}">
                      <a16:creationId xmlns:a16="http://schemas.microsoft.com/office/drawing/2014/main" id="{2CA4D2AD-23FD-4042-B5E9-1ADF6A0EF00D}"/>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18" name="Tekstfelt 1717">
                  <a:extLst>
                    <a:ext uri="{FF2B5EF4-FFF2-40B4-BE49-F238E27FC236}">
                      <a16:creationId xmlns:a16="http://schemas.microsoft.com/office/drawing/2014/main" id="{1505132C-82A9-C5A9-C387-73FF9ED62A3D}"/>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19" name="Tekstfelt 1718">
                  <a:extLst>
                    <a:ext uri="{FF2B5EF4-FFF2-40B4-BE49-F238E27FC236}">
                      <a16:creationId xmlns:a16="http://schemas.microsoft.com/office/drawing/2014/main" id="{17C4C850-BF7D-7065-B244-4591055AE44D}"/>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20" name="Tekstfelt 1719">
                  <a:extLst>
                    <a:ext uri="{FF2B5EF4-FFF2-40B4-BE49-F238E27FC236}">
                      <a16:creationId xmlns:a16="http://schemas.microsoft.com/office/drawing/2014/main" id="{5400391D-3D09-849D-BDE9-2545262D84DC}"/>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21" name="Tekstfelt 1720">
                  <a:extLst>
                    <a:ext uri="{FF2B5EF4-FFF2-40B4-BE49-F238E27FC236}">
                      <a16:creationId xmlns:a16="http://schemas.microsoft.com/office/drawing/2014/main" id="{A140B416-7319-6C79-77B2-ADFCC44C8A1A}"/>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22" name="Tekstfelt 1721">
                  <a:extLst>
                    <a:ext uri="{FF2B5EF4-FFF2-40B4-BE49-F238E27FC236}">
                      <a16:creationId xmlns:a16="http://schemas.microsoft.com/office/drawing/2014/main" id="{39F394C9-33C7-65D2-75E2-0EA5A62BC7B7}"/>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23" name="Tekstfelt 1722">
                  <a:extLst>
                    <a:ext uri="{FF2B5EF4-FFF2-40B4-BE49-F238E27FC236}">
                      <a16:creationId xmlns:a16="http://schemas.microsoft.com/office/drawing/2014/main" id="{875D7F88-9823-B1CB-A9C9-B839F9AEB889}"/>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24" name="Tekstfelt 1723">
                  <a:extLst>
                    <a:ext uri="{FF2B5EF4-FFF2-40B4-BE49-F238E27FC236}">
                      <a16:creationId xmlns:a16="http://schemas.microsoft.com/office/drawing/2014/main" id="{68AD8D7B-0989-2BD1-D0C4-64FEA6A1CDA3}"/>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25" name="Tekstfelt 1724">
                  <a:extLst>
                    <a:ext uri="{FF2B5EF4-FFF2-40B4-BE49-F238E27FC236}">
                      <a16:creationId xmlns:a16="http://schemas.microsoft.com/office/drawing/2014/main" id="{71DA2DA5-E3B7-AB87-7778-5414B8A67DCE}"/>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26" name="Tekstfelt 1725">
                  <a:extLst>
                    <a:ext uri="{FF2B5EF4-FFF2-40B4-BE49-F238E27FC236}">
                      <a16:creationId xmlns:a16="http://schemas.microsoft.com/office/drawing/2014/main" id="{06C048FB-F4DB-A55C-C120-E1E79CAB7E07}"/>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27" name="Tekstfelt 1726">
                  <a:extLst>
                    <a:ext uri="{FF2B5EF4-FFF2-40B4-BE49-F238E27FC236}">
                      <a16:creationId xmlns:a16="http://schemas.microsoft.com/office/drawing/2014/main" id="{1B9DCFFB-38F6-D9FF-2CF1-58FBBB837E60}"/>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16" name="Tekstfelt 1715">
                <a:extLst>
                  <a:ext uri="{FF2B5EF4-FFF2-40B4-BE49-F238E27FC236}">
                    <a16:creationId xmlns:a16="http://schemas.microsoft.com/office/drawing/2014/main" id="{CE7109AF-A632-3331-3C60-3E5D740AE106}"/>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7" name="Gruppe 1646">
              <a:extLst>
                <a:ext uri="{FF2B5EF4-FFF2-40B4-BE49-F238E27FC236}">
                  <a16:creationId xmlns:a16="http://schemas.microsoft.com/office/drawing/2014/main" id="{3A4E91EE-0AA6-2F2D-52C9-5ACBB49EFD9E}"/>
                </a:ext>
              </a:extLst>
            </p:cNvPr>
            <p:cNvGrpSpPr/>
            <p:nvPr/>
          </p:nvGrpSpPr>
          <p:grpSpPr>
            <a:xfrm>
              <a:off x="2515019" y="1122283"/>
              <a:ext cx="367153" cy="4979236"/>
              <a:chOff x="2888104" y="3762643"/>
              <a:chExt cx="367153" cy="4979236"/>
            </a:xfrm>
          </p:grpSpPr>
          <p:grpSp>
            <p:nvGrpSpPr>
              <p:cNvPr id="1702" name="Gruppe 1701">
                <a:extLst>
                  <a:ext uri="{FF2B5EF4-FFF2-40B4-BE49-F238E27FC236}">
                    <a16:creationId xmlns:a16="http://schemas.microsoft.com/office/drawing/2014/main" id="{C9E381BB-0091-D3E4-0A85-207B276DECB5}"/>
                  </a:ext>
                </a:extLst>
              </p:cNvPr>
              <p:cNvGrpSpPr/>
              <p:nvPr/>
            </p:nvGrpSpPr>
            <p:grpSpPr>
              <a:xfrm>
                <a:off x="2888104" y="3762643"/>
                <a:ext cx="367153" cy="4979236"/>
                <a:chOff x="3471769" y="4348420"/>
                <a:chExt cx="367153" cy="4979236"/>
              </a:xfrm>
            </p:grpSpPr>
            <p:sp>
              <p:nvSpPr>
                <p:cNvPr id="1704" name="Tekstfelt 1703">
                  <a:extLst>
                    <a:ext uri="{FF2B5EF4-FFF2-40B4-BE49-F238E27FC236}">
                      <a16:creationId xmlns:a16="http://schemas.microsoft.com/office/drawing/2014/main" id="{46659413-5D80-5FF1-7A6B-3D7306CAFFA8}"/>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05" name="Tekstfelt 1704">
                  <a:extLst>
                    <a:ext uri="{FF2B5EF4-FFF2-40B4-BE49-F238E27FC236}">
                      <a16:creationId xmlns:a16="http://schemas.microsoft.com/office/drawing/2014/main" id="{DD73381D-4BFE-B316-9EB7-7D09F48382AE}"/>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06" name="Tekstfelt 1705">
                  <a:extLst>
                    <a:ext uri="{FF2B5EF4-FFF2-40B4-BE49-F238E27FC236}">
                      <a16:creationId xmlns:a16="http://schemas.microsoft.com/office/drawing/2014/main" id="{4F49EB5A-F4E5-0D9C-1DBB-1185C10D1BF0}"/>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07" name="Tekstfelt 1706">
                  <a:extLst>
                    <a:ext uri="{FF2B5EF4-FFF2-40B4-BE49-F238E27FC236}">
                      <a16:creationId xmlns:a16="http://schemas.microsoft.com/office/drawing/2014/main" id="{C367F0D8-29B5-A051-3C20-89336FC08370}"/>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08" name="Tekstfelt 1707">
                  <a:extLst>
                    <a:ext uri="{FF2B5EF4-FFF2-40B4-BE49-F238E27FC236}">
                      <a16:creationId xmlns:a16="http://schemas.microsoft.com/office/drawing/2014/main" id="{F0AECF64-2C37-42E6-47BB-34D950462301}"/>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09" name="Tekstfelt 1708">
                  <a:extLst>
                    <a:ext uri="{FF2B5EF4-FFF2-40B4-BE49-F238E27FC236}">
                      <a16:creationId xmlns:a16="http://schemas.microsoft.com/office/drawing/2014/main" id="{772D5657-1BFF-9DA0-B411-0B66683141D9}"/>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710" name="Tekstfelt 1709">
                  <a:extLst>
                    <a:ext uri="{FF2B5EF4-FFF2-40B4-BE49-F238E27FC236}">
                      <a16:creationId xmlns:a16="http://schemas.microsoft.com/office/drawing/2014/main" id="{6B110D25-E3E9-B34E-42A7-4460C423CFEC}"/>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11" name="Tekstfelt 1710">
                  <a:extLst>
                    <a:ext uri="{FF2B5EF4-FFF2-40B4-BE49-F238E27FC236}">
                      <a16:creationId xmlns:a16="http://schemas.microsoft.com/office/drawing/2014/main" id="{6B27C084-C199-3763-E6B5-676A387A0FE9}"/>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12" name="Tekstfelt 1711">
                  <a:extLst>
                    <a:ext uri="{FF2B5EF4-FFF2-40B4-BE49-F238E27FC236}">
                      <a16:creationId xmlns:a16="http://schemas.microsoft.com/office/drawing/2014/main" id="{1F67CF0A-DAAC-ABAC-D0A5-449578B3BD8D}"/>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13" name="Tekstfelt 1712">
                  <a:extLst>
                    <a:ext uri="{FF2B5EF4-FFF2-40B4-BE49-F238E27FC236}">
                      <a16:creationId xmlns:a16="http://schemas.microsoft.com/office/drawing/2014/main" id="{281DFA5F-7730-8747-7C0D-BF7F6326BB1C}"/>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14" name="Tekstfelt 1713">
                  <a:extLst>
                    <a:ext uri="{FF2B5EF4-FFF2-40B4-BE49-F238E27FC236}">
                      <a16:creationId xmlns:a16="http://schemas.microsoft.com/office/drawing/2014/main" id="{367449FE-FCD9-6285-32E1-857F8E676EF5}"/>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03" name="Tekstfelt 1702">
                <a:extLst>
                  <a:ext uri="{FF2B5EF4-FFF2-40B4-BE49-F238E27FC236}">
                    <a16:creationId xmlns:a16="http://schemas.microsoft.com/office/drawing/2014/main" id="{FE0275FA-7C70-8BCB-C870-8631FE87B26E}"/>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8" name="Gruppe 1647">
              <a:extLst>
                <a:ext uri="{FF2B5EF4-FFF2-40B4-BE49-F238E27FC236}">
                  <a16:creationId xmlns:a16="http://schemas.microsoft.com/office/drawing/2014/main" id="{7D2B5857-9878-2F79-53CA-661C439D065C}"/>
                </a:ext>
              </a:extLst>
            </p:cNvPr>
            <p:cNvGrpSpPr/>
            <p:nvPr/>
          </p:nvGrpSpPr>
          <p:grpSpPr>
            <a:xfrm>
              <a:off x="2079105" y="1121316"/>
              <a:ext cx="366035" cy="4982137"/>
              <a:chOff x="2889222" y="4194071"/>
              <a:chExt cx="366035" cy="4982137"/>
            </a:xfrm>
          </p:grpSpPr>
          <p:grpSp>
            <p:nvGrpSpPr>
              <p:cNvPr id="1689" name="Gruppe 1688">
                <a:extLst>
                  <a:ext uri="{FF2B5EF4-FFF2-40B4-BE49-F238E27FC236}">
                    <a16:creationId xmlns:a16="http://schemas.microsoft.com/office/drawing/2014/main" id="{FAEA3AE3-F014-C6FB-BDA4-DE191C6CD9C9}"/>
                  </a:ext>
                </a:extLst>
              </p:cNvPr>
              <p:cNvGrpSpPr/>
              <p:nvPr/>
            </p:nvGrpSpPr>
            <p:grpSpPr>
              <a:xfrm>
                <a:off x="2889222" y="4194071"/>
                <a:ext cx="366035" cy="4982137"/>
                <a:chOff x="3472887" y="4779848"/>
                <a:chExt cx="366035" cy="4982137"/>
              </a:xfrm>
            </p:grpSpPr>
            <p:sp>
              <p:nvSpPr>
                <p:cNvPr id="1691" name="Tekstfelt 1690">
                  <a:extLst>
                    <a:ext uri="{FF2B5EF4-FFF2-40B4-BE49-F238E27FC236}">
                      <a16:creationId xmlns:a16="http://schemas.microsoft.com/office/drawing/2014/main" id="{8A4FB79A-E292-6CC7-D623-FF9B37300F93}"/>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92" name="Tekstfelt 1691">
                  <a:extLst>
                    <a:ext uri="{FF2B5EF4-FFF2-40B4-BE49-F238E27FC236}">
                      <a16:creationId xmlns:a16="http://schemas.microsoft.com/office/drawing/2014/main" id="{E822BDCE-9832-4010-EC9D-8CF28E4A476E}"/>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93" name="Tekstfelt 1692">
                  <a:extLst>
                    <a:ext uri="{FF2B5EF4-FFF2-40B4-BE49-F238E27FC236}">
                      <a16:creationId xmlns:a16="http://schemas.microsoft.com/office/drawing/2014/main" id="{EB676F39-8186-8941-6A1B-4F72DC542BF9}"/>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94" name="Tekstfelt 1693">
                  <a:extLst>
                    <a:ext uri="{FF2B5EF4-FFF2-40B4-BE49-F238E27FC236}">
                      <a16:creationId xmlns:a16="http://schemas.microsoft.com/office/drawing/2014/main" id="{81C547AB-547A-9A49-3A2C-7CE1D282CCF1}"/>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95" name="Tekstfelt 1694">
                  <a:extLst>
                    <a:ext uri="{FF2B5EF4-FFF2-40B4-BE49-F238E27FC236}">
                      <a16:creationId xmlns:a16="http://schemas.microsoft.com/office/drawing/2014/main" id="{0955A639-A06B-E993-EE2F-2D77AA86935A}"/>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96" name="Tekstfelt 1695">
                  <a:extLst>
                    <a:ext uri="{FF2B5EF4-FFF2-40B4-BE49-F238E27FC236}">
                      <a16:creationId xmlns:a16="http://schemas.microsoft.com/office/drawing/2014/main" id="{C56B18C3-4E2A-795F-8D4B-7F60F91A7A8B}"/>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97" name="Tekstfelt 1696">
                  <a:extLst>
                    <a:ext uri="{FF2B5EF4-FFF2-40B4-BE49-F238E27FC236}">
                      <a16:creationId xmlns:a16="http://schemas.microsoft.com/office/drawing/2014/main" id="{033CCEDB-E0EB-8C46-0695-51571F37A203}"/>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98" name="Tekstfelt 1697">
                  <a:extLst>
                    <a:ext uri="{FF2B5EF4-FFF2-40B4-BE49-F238E27FC236}">
                      <a16:creationId xmlns:a16="http://schemas.microsoft.com/office/drawing/2014/main" id="{934280A1-58F4-FAB9-41E9-5E5C499B6212}"/>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699" name="Tekstfelt 1698">
                  <a:extLst>
                    <a:ext uri="{FF2B5EF4-FFF2-40B4-BE49-F238E27FC236}">
                      <a16:creationId xmlns:a16="http://schemas.microsoft.com/office/drawing/2014/main" id="{C48EC10C-E594-F5B9-C88D-689D20871EB6}"/>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00" name="Tekstfelt 1699">
                  <a:extLst>
                    <a:ext uri="{FF2B5EF4-FFF2-40B4-BE49-F238E27FC236}">
                      <a16:creationId xmlns:a16="http://schemas.microsoft.com/office/drawing/2014/main" id="{F4B2D5B5-BE0E-BFF0-B3D6-1D7312E68A34}"/>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01" name="Tekstfelt 1700">
                  <a:extLst>
                    <a:ext uri="{FF2B5EF4-FFF2-40B4-BE49-F238E27FC236}">
                      <a16:creationId xmlns:a16="http://schemas.microsoft.com/office/drawing/2014/main" id="{95CE1034-C75A-4E65-F303-29A3E6D110CA}"/>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90" name="Tekstfelt 1689">
                <a:extLst>
                  <a:ext uri="{FF2B5EF4-FFF2-40B4-BE49-F238E27FC236}">
                    <a16:creationId xmlns:a16="http://schemas.microsoft.com/office/drawing/2014/main" id="{ACBA8B54-D1F1-9D7A-732A-1EF973929A9D}"/>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9" name="Gruppe 1648">
              <a:extLst>
                <a:ext uri="{FF2B5EF4-FFF2-40B4-BE49-F238E27FC236}">
                  <a16:creationId xmlns:a16="http://schemas.microsoft.com/office/drawing/2014/main" id="{69220E1D-816A-3C65-9E89-A15A2821C27A}"/>
                </a:ext>
              </a:extLst>
            </p:cNvPr>
            <p:cNvGrpSpPr/>
            <p:nvPr/>
          </p:nvGrpSpPr>
          <p:grpSpPr>
            <a:xfrm>
              <a:off x="1644217" y="1117917"/>
              <a:ext cx="361556" cy="4982775"/>
              <a:chOff x="2893701" y="4625501"/>
              <a:chExt cx="361556" cy="4982775"/>
            </a:xfrm>
          </p:grpSpPr>
          <p:grpSp>
            <p:nvGrpSpPr>
              <p:cNvPr id="1676" name="Gruppe 1675">
                <a:extLst>
                  <a:ext uri="{FF2B5EF4-FFF2-40B4-BE49-F238E27FC236}">
                    <a16:creationId xmlns:a16="http://schemas.microsoft.com/office/drawing/2014/main" id="{8D5DF77A-B401-8E15-FD12-AD6E1145FC85}"/>
                  </a:ext>
                </a:extLst>
              </p:cNvPr>
              <p:cNvGrpSpPr/>
              <p:nvPr/>
            </p:nvGrpSpPr>
            <p:grpSpPr>
              <a:xfrm>
                <a:off x="2893701" y="4625501"/>
                <a:ext cx="361556" cy="4982775"/>
                <a:chOff x="3477366" y="5211278"/>
                <a:chExt cx="361556" cy="4982775"/>
              </a:xfrm>
            </p:grpSpPr>
            <p:sp>
              <p:nvSpPr>
                <p:cNvPr id="1678" name="Tekstfelt 1677">
                  <a:extLst>
                    <a:ext uri="{FF2B5EF4-FFF2-40B4-BE49-F238E27FC236}">
                      <a16:creationId xmlns:a16="http://schemas.microsoft.com/office/drawing/2014/main" id="{95217277-9C5A-2CE0-724F-F93D6B306E83}"/>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79" name="Tekstfelt 1678">
                  <a:extLst>
                    <a:ext uri="{FF2B5EF4-FFF2-40B4-BE49-F238E27FC236}">
                      <a16:creationId xmlns:a16="http://schemas.microsoft.com/office/drawing/2014/main" id="{8DED0C2F-22AF-59DB-9AB4-B64B35037669}"/>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80" name="Tekstfelt 1679">
                  <a:extLst>
                    <a:ext uri="{FF2B5EF4-FFF2-40B4-BE49-F238E27FC236}">
                      <a16:creationId xmlns:a16="http://schemas.microsoft.com/office/drawing/2014/main" id="{9BE8EB17-3635-2971-4CEB-FF046D550865}"/>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81" name="Tekstfelt 1680">
                  <a:extLst>
                    <a:ext uri="{FF2B5EF4-FFF2-40B4-BE49-F238E27FC236}">
                      <a16:creationId xmlns:a16="http://schemas.microsoft.com/office/drawing/2014/main" id="{AF7CEC94-2237-9765-1E97-5B2AEF254670}"/>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82" name="Tekstfelt 1681">
                  <a:extLst>
                    <a:ext uri="{FF2B5EF4-FFF2-40B4-BE49-F238E27FC236}">
                      <a16:creationId xmlns:a16="http://schemas.microsoft.com/office/drawing/2014/main" id="{9E07DD95-19A3-7DA3-C127-8AFBCF278241}"/>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83" name="Tekstfelt 1682">
                  <a:extLst>
                    <a:ext uri="{FF2B5EF4-FFF2-40B4-BE49-F238E27FC236}">
                      <a16:creationId xmlns:a16="http://schemas.microsoft.com/office/drawing/2014/main" id="{A3BFBCD2-08C0-A41E-1D42-C2A24340DC31}"/>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84" name="Tekstfelt 1683">
                  <a:extLst>
                    <a:ext uri="{FF2B5EF4-FFF2-40B4-BE49-F238E27FC236}">
                      <a16:creationId xmlns:a16="http://schemas.microsoft.com/office/drawing/2014/main" id="{EB194865-25CE-3750-1912-AC2937D71DC3}"/>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85" name="Tekstfelt 1684">
                  <a:extLst>
                    <a:ext uri="{FF2B5EF4-FFF2-40B4-BE49-F238E27FC236}">
                      <a16:creationId xmlns:a16="http://schemas.microsoft.com/office/drawing/2014/main" id="{EBE1E387-5E4C-AAA7-BF54-6A50D1CA952C}"/>
                    </a:ext>
                  </a:extLst>
                </p:cNvPr>
                <p:cNvSpPr txBox="1"/>
                <p:nvPr/>
              </p:nvSpPr>
              <p:spPr>
                <a:xfrm>
                  <a:off x="3487886" y="9978609"/>
                  <a:ext cx="348172" cy="215444"/>
                </a:xfrm>
                <a:prstGeom prst="rect">
                  <a:avLst/>
                </a:prstGeom>
                <a:noFill/>
              </p:spPr>
              <p:txBody>
                <a:bodyPr wrap="none" rtlCol="0">
                  <a:spAutoFit/>
                </a:bodyPr>
                <a:lstStyle/>
                <a:p>
                  <a:r>
                    <a:rPr lang="da-DK" sz="800" dirty="0">
                      <a:solidFill>
                        <a:schemeClr val="bg1"/>
                      </a:solidFill>
                    </a:rPr>
                    <a:t>208</a:t>
                  </a:r>
                </a:p>
              </p:txBody>
            </p:sp>
            <p:sp>
              <p:nvSpPr>
                <p:cNvPr id="1686" name="Tekstfelt 1685">
                  <a:extLst>
                    <a:ext uri="{FF2B5EF4-FFF2-40B4-BE49-F238E27FC236}">
                      <a16:creationId xmlns:a16="http://schemas.microsoft.com/office/drawing/2014/main" id="{BB8F06E5-98EC-ED80-55A6-D537E904C6C4}"/>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687" name="Tekstfelt 1686">
                  <a:extLst>
                    <a:ext uri="{FF2B5EF4-FFF2-40B4-BE49-F238E27FC236}">
                      <a16:creationId xmlns:a16="http://schemas.microsoft.com/office/drawing/2014/main" id="{91108937-CCBF-0008-DD7C-7E9E1FF9AE29}"/>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688" name="Tekstfelt 1687">
                  <a:extLst>
                    <a:ext uri="{FF2B5EF4-FFF2-40B4-BE49-F238E27FC236}">
                      <a16:creationId xmlns:a16="http://schemas.microsoft.com/office/drawing/2014/main" id="{DC97FF87-C61A-F8FD-7085-0127132FCC50}"/>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77" name="Tekstfelt 1676">
                <a:extLst>
                  <a:ext uri="{FF2B5EF4-FFF2-40B4-BE49-F238E27FC236}">
                    <a16:creationId xmlns:a16="http://schemas.microsoft.com/office/drawing/2014/main" id="{5B11FFB5-ADA6-EF54-0112-4590056BD94F}"/>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0" name="Gruppe 1649">
              <a:extLst>
                <a:ext uri="{FF2B5EF4-FFF2-40B4-BE49-F238E27FC236}">
                  <a16:creationId xmlns:a16="http://schemas.microsoft.com/office/drawing/2014/main" id="{AC2B3507-BBC3-ABE9-C277-50C07B7CF944}"/>
                </a:ext>
              </a:extLst>
            </p:cNvPr>
            <p:cNvGrpSpPr/>
            <p:nvPr/>
          </p:nvGrpSpPr>
          <p:grpSpPr>
            <a:xfrm>
              <a:off x="1201388" y="1555543"/>
              <a:ext cx="366404" cy="4546655"/>
              <a:chOff x="2895768" y="5488157"/>
              <a:chExt cx="366404" cy="4546655"/>
            </a:xfrm>
          </p:grpSpPr>
          <p:grpSp>
            <p:nvGrpSpPr>
              <p:cNvPr id="1664" name="Gruppe 1663">
                <a:extLst>
                  <a:ext uri="{FF2B5EF4-FFF2-40B4-BE49-F238E27FC236}">
                    <a16:creationId xmlns:a16="http://schemas.microsoft.com/office/drawing/2014/main" id="{566BD3D1-87D7-F11F-874E-EEE3F6D3898C}"/>
                  </a:ext>
                </a:extLst>
              </p:cNvPr>
              <p:cNvGrpSpPr/>
              <p:nvPr/>
            </p:nvGrpSpPr>
            <p:grpSpPr>
              <a:xfrm>
                <a:off x="2895768" y="5488157"/>
                <a:ext cx="366404" cy="4546655"/>
                <a:chOff x="3479433" y="6073934"/>
                <a:chExt cx="366404" cy="4546655"/>
              </a:xfrm>
            </p:grpSpPr>
            <p:sp>
              <p:nvSpPr>
                <p:cNvPr id="1666" name="Tekstfelt 1665">
                  <a:extLst>
                    <a:ext uri="{FF2B5EF4-FFF2-40B4-BE49-F238E27FC236}">
                      <a16:creationId xmlns:a16="http://schemas.microsoft.com/office/drawing/2014/main" id="{9FF876B4-2E68-5E25-58D0-9A97252C0D0C}"/>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67" name="Tekstfelt 1666">
                  <a:extLst>
                    <a:ext uri="{FF2B5EF4-FFF2-40B4-BE49-F238E27FC236}">
                      <a16:creationId xmlns:a16="http://schemas.microsoft.com/office/drawing/2014/main" id="{33AEE4A0-E900-4942-287D-C3CFFDDFADA6}"/>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68" name="Tekstfelt 1667">
                  <a:extLst>
                    <a:ext uri="{FF2B5EF4-FFF2-40B4-BE49-F238E27FC236}">
                      <a16:creationId xmlns:a16="http://schemas.microsoft.com/office/drawing/2014/main" id="{D6EF8008-4168-1521-0EA8-8AB27B14A6D4}"/>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69" name="Tekstfelt 1668">
                  <a:extLst>
                    <a:ext uri="{FF2B5EF4-FFF2-40B4-BE49-F238E27FC236}">
                      <a16:creationId xmlns:a16="http://schemas.microsoft.com/office/drawing/2014/main" id="{38D02784-B0E0-6D8D-94C6-9A0B458C1E85}"/>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70" name="Tekstfelt 1669">
                  <a:extLst>
                    <a:ext uri="{FF2B5EF4-FFF2-40B4-BE49-F238E27FC236}">
                      <a16:creationId xmlns:a16="http://schemas.microsoft.com/office/drawing/2014/main" id="{A744A967-091E-B5F5-B723-91C4C403C1DC}"/>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71" name="Tekstfelt 1670">
                  <a:extLst>
                    <a:ext uri="{FF2B5EF4-FFF2-40B4-BE49-F238E27FC236}">
                      <a16:creationId xmlns:a16="http://schemas.microsoft.com/office/drawing/2014/main" id="{3335FC31-247B-AA6F-C24F-5D223D6D8CE6}"/>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72" name="Tekstfelt 1671">
                  <a:extLst>
                    <a:ext uri="{FF2B5EF4-FFF2-40B4-BE49-F238E27FC236}">
                      <a16:creationId xmlns:a16="http://schemas.microsoft.com/office/drawing/2014/main" id="{BA950BCD-0568-C621-1D48-0986A93D8AD6}"/>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73" name="Tekstfelt 1672">
                  <a:extLst>
                    <a:ext uri="{FF2B5EF4-FFF2-40B4-BE49-F238E27FC236}">
                      <a16:creationId xmlns:a16="http://schemas.microsoft.com/office/drawing/2014/main" id="{9373FEC4-0AA8-0270-BF54-5A1E31896176}"/>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74" name="Tekstfelt 1673">
                  <a:extLst>
                    <a:ext uri="{FF2B5EF4-FFF2-40B4-BE49-F238E27FC236}">
                      <a16:creationId xmlns:a16="http://schemas.microsoft.com/office/drawing/2014/main" id="{A25F6A6C-9ECD-2032-B8D6-AADA3A32F9EA}"/>
                    </a:ext>
                  </a:extLst>
                </p:cNvPr>
                <p:cNvSpPr txBox="1"/>
                <p:nvPr/>
              </p:nvSpPr>
              <p:spPr>
                <a:xfrm>
                  <a:off x="3497665" y="10405145"/>
                  <a:ext cx="348172" cy="215444"/>
                </a:xfrm>
                <a:prstGeom prst="rect">
                  <a:avLst/>
                </a:prstGeom>
                <a:noFill/>
              </p:spPr>
              <p:txBody>
                <a:bodyPr wrap="none" rtlCol="0">
                  <a:spAutoFit/>
                </a:bodyPr>
                <a:lstStyle/>
                <a:p>
                  <a:r>
                    <a:rPr lang="da-DK" sz="800" dirty="0">
                      <a:solidFill>
                        <a:schemeClr val="bg1"/>
                      </a:solidFill>
                    </a:rPr>
                    <a:t>207</a:t>
                  </a:r>
                </a:p>
              </p:txBody>
            </p:sp>
            <p:sp>
              <p:nvSpPr>
                <p:cNvPr id="1675" name="Tekstfelt 1674">
                  <a:extLst>
                    <a:ext uri="{FF2B5EF4-FFF2-40B4-BE49-F238E27FC236}">
                      <a16:creationId xmlns:a16="http://schemas.microsoft.com/office/drawing/2014/main" id="{5DFFBBBD-176C-FD7D-A0A9-A82C346B5F16}"/>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65" name="Tekstfelt 1664">
                <a:extLst>
                  <a:ext uri="{FF2B5EF4-FFF2-40B4-BE49-F238E27FC236}">
                    <a16:creationId xmlns:a16="http://schemas.microsoft.com/office/drawing/2014/main" id="{7D991A21-7FCD-28E5-8277-705208DD8C35}"/>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1" name="Gruppe 1650">
              <a:extLst>
                <a:ext uri="{FF2B5EF4-FFF2-40B4-BE49-F238E27FC236}">
                  <a16:creationId xmlns:a16="http://schemas.microsoft.com/office/drawing/2014/main" id="{1CDA99D7-37D4-74AF-4EC1-DB8ABA6F0263}"/>
                </a:ext>
              </a:extLst>
            </p:cNvPr>
            <p:cNvGrpSpPr/>
            <p:nvPr/>
          </p:nvGrpSpPr>
          <p:grpSpPr>
            <a:xfrm>
              <a:off x="766885" y="1559382"/>
              <a:ext cx="367013" cy="4544118"/>
              <a:chOff x="2895768" y="5926611"/>
              <a:chExt cx="367013" cy="4544118"/>
            </a:xfrm>
          </p:grpSpPr>
          <p:grpSp>
            <p:nvGrpSpPr>
              <p:cNvPr id="1652" name="Gruppe 1651">
                <a:extLst>
                  <a:ext uri="{FF2B5EF4-FFF2-40B4-BE49-F238E27FC236}">
                    <a16:creationId xmlns:a16="http://schemas.microsoft.com/office/drawing/2014/main" id="{7581100D-946A-28FE-D721-B0FB1EF1A53B}"/>
                  </a:ext>
                </a:extLst>
              </p:cNvPr>
              <p:cNvGrpSpPr/>
              <p:nvPr/>
            </p:nvGrpSpPr>
            <p:grpSpPr>
              <a:xfrm>
                <a:off x="2895768" y="6360069"/>
                <a:ext cx="367013" cy="4110660"/>
                <a:chOff x="3479433" y="6945846"/>
                <a:chExt cx="367013" cy="4110660"/>
              </a:xfrm>
            </p:grpSpPr>
            <p:sp>
              <p:nvSpPr>
                <p:cNvPr id="1654" name="Tekstfelt 1653">
                  <a:extLst>
                    <a:ext uri="{FF2B5EF4-FFF2-40B4-BE49-F238E27FC236}">
                      <a16:creationId xmlns:a16="http://schemas.microsoft.com/office/drawing/2014/main" id="{99C2E42F-BD16-B48D-590B-2A94EB3E33F0}"/>
                    </a:ext>
                  </a:extLst>
                </p:cNvPr>
                <p:cNvSpPr txBox="1"/>
                <p:nvPr/>
              </p:nvSpPr>
              <p:spPr>
                <a:xfrm>
                  <a:off x="3498274" y="10841062"/>
                  <a:ext cx="348172" cy="215444"/>
                </a:xfrm>
                <a:prstGeom prst="rect">
                  <a:avLst/>
                </a:prstGeom>
                <a:noFill/>
              </p:spPr>
              <p:txBody>
                <a:bodyPr wrap="none" rtlCol="0">
                  <a:spAutoFit/>
                </a:bodyPr>
                <a:lstStyle/>
                <a:p>
                  <a:r>
                    <a:rPr lang="da-DK" sz="800" dirty="0">
                      <a:solidFill>
                        <a:schemeClr val="bg1"/>
                      </a:solidFill>
                    </a:rPr>
                    <a:t>206</a:t>
                  </a:r>
                </a:p>
              </p:txBody>
            </p:sp>
            <p:sp>
              <p:nvSpPr>
                <p:cNvPr id="1655" name="Tekstfelt 1654">
                  <a:extLst>
                    <a:ext uri="{FF2B5EF4-FFF2-40B4-BE49-F238E27FC236}">
                      <a16:creationId xmlns:a16="http://schemas.microsoft.com/office/drawing/2014/main" id="{39599974-9E43-B443-597E-E1D85BA3A2BB}"/>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56" name="Tekstfelt 1655">
                  <a:extLst>
                    <a:ext uri="{FF2B5EF4-FFF2-40B4-BE49-F238E27FC236}">
                      <a16:creationId xmlns:a16="http://schemas.microsoft.com/office/drawing/2014/main" id="{E9DDF01E-BDB1-338C-5B90-C998BF87D65B}"/>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57" name="Tekstfelt 1656">
                  <a:extLst>
                    <a:ext uri="{FF2B5EF4-FFF2-40B4-BE49-F238E27FC236}">
                      <a16:creationId xmlns:a16="http://schemas.microsoft.com/office/drawing/2014/main" id="{7038D0D9-CFD5-970B-D9DB-88745B040554}"/>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58" name="Tekstfelt 1657">
                  <a:extLst>
                    <a:ext uri="{FF2B5EF4-FFF2-40B4-BE49-F238E27FC236}">
                      <a16:creationId xmlns:a16="http://schemas.microsoft.com/office/drawing/2014/main" id="{4645ED5E-95D9-6301-8F44-E2D8CACA71E5}"/>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59" name="Tekstfelt 1658">
                  <a:extLst>
                    <a:ext uri="{FF2B5EF4-FFF2-40B4-BE49-F238E27FC236}">
                      <a16:creationId xmlns:a16="http://schemas.microsoft.com/office/drawing/2014/main" id="{8707A5F7-E051-F0E4-6E37-1E02E780128C}"/>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60" name="Tekstfelt 1659">
                  <a:extLst>
                    <a:ext uri="{FF2B5EF4-FFF2-40B4-BE49-F238E27FC236}">
                      <a16:creationId xmlns:a16="http://schemas.microsoft.com/office/drawing/2014/main" id="{76C61F16-857D-E657-15DC-EC1062FB386B}"/>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61" name="Tekstfelt 1660">
                  <a:extLst>
                    <a:ext uri="{FF2B5EF4-FFF2-40B4-BE49-F238E27FC236}">
                      <a16:creationId xmlns:a16="http://schemas.microsoft.com/office/drawing/2014/main" id="{0C209437-DEC2-816B-361D-F0F901A0FF6A}"/>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62" name="Tekstfelt 1661">
                  <a:extLst>
                    <a:ext uri="{FF2B5EF4-FFF2-40B4-BE49-F238E27FC236}">
                      <a16:creationId xmlns:a16="http://schemas.microsoft.com/office/drawing/2014/main" id="{638C9231-9302-ACD1-E36F-E22971A6A8FA}"/>
                    </a:ext>
                  </a:extLst>
                </p:cNvPr>
                <p:cNvSpPr txBox="1"/>
                <p:nvPr/>
              </p:nvSpPr>
              <p:spPr>
                <a:xfrm>
                  <a:off x="3497665" y="10405145"/>
                  <a:ext cx="348172" cy="215444"/>
                </a:xfrm>
                <a:prstGeom prst="rect">
                  <a:avLst/>
                </a:prstGeom>
                <a:noFill/>
              </p:spPr>
              <p:txBody>
                <a:bodyPr wrap="none" rtlCol="0">
                  <a:spAutoFit/>
                </a:bodyPr>
                <a:lstStyle/>
                <a:p>
                  <a:r>
                    <a:rPr lang="da-DK" sz="800" dirty="0"/>
                    <a:t>207</a:t>
                  </a:r>
                </a:p>
              </p:txBody>
            </p:sp>
            <p:sp>
              <p:nvSpPr>
                <p:cNvPr id="1663" name="Tekstfelt 1662">
                  <a:extLst>
                    <a:ext uri="{FF2B5EF4-FFF2-40B4-BE49-F238E27FC236}">
                      <a16:creationId xmlns:a16="http://schemas.microsoft.com/office/drawing/2014/main" id="{4604ABC7-F5DD-2CF2-D263-31EAAEA28D58}"/>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53" name="Tekstfelt 1652">
                <a:extLst>
                  <a:ext uri="{FF2B5EF4-FFF2-40B4-BE49-F238E27FC236}">
                    <a16:creationId xmlns:a16="http://schemas.microsoft.com/office/drawing/2014/main" id="{FBFAECFE-7894-7666-C6CE-DBD05883AFB7}"/>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sp>
        <p:nvSpPr>
          <p:cNvPr id="2" name="Titel 1">
            <a:extLst>
              <a:ext uri="{FF2B5EF4-FFF2-40B4-BE49-F238E27FC236}">
                <a16:creationId xmlns:a16="http://schemas.microsoft.com/office/drawing/2014/main" id="{FFC867CB-BC4F-EBEC-47F0-5B67E29CA1DC}"/>
              </a:ext>
            </a:extLst>
          </p:cNvPr>
          <p:cNvSpPr>
            <a:spLocks noGrp="1"/>
          </p:cNvSpPr>
          <p:nvPr>
            <p:ph type="title"/>
          </p:nvPr>
        </p:nvSpPr>
        <p:spPr>
          <a:xfrm>
            <a:off x="388938" y="47626"/>
            <a:ext cx="8543925" cy="1325563"/>
          </a:xfrm>
        </p:spPr>
        <p:txBody>
          <a:bodyPr/>
          <a:lstStyle/>
          <a:p>
            <a:r>
              <a:rPr lang="da-DK" dirty="0">
                <a:solidFill>
                  <a:schemeClr val="bg1"/>
                </a:solidFill>
                <a:latin typeface="Herculanum" panose="02000505000000020004" pitchFamily="2" charset="77"/>
              </a:rPr>
              <a:t>Neptunium – 226 </a:t>
            </a:r>
          </a:p>
        </p:txBody>
      </p:sp>
      <p:grpSp>
        <p:nvGrpSpPr>
          <p:cNvPr id="652" name="Gruppe 651">
            <a:extLst>
              <a:ext uri="{FF2B5EF4-FFF2-40B4-BE49-F238E27FC236}">
                <a16:creationId xmlns:a16="http://schemas.microsoft.com/office/drawing/2014/main" id="{F3DD5D8A-58BA-4AE1-743C-6D982049EAEF}"/>
              </a:ext>
            </a:extLst>
          </p:cNvPr>
          <p:cNvGrpSpPr/>
          <p:nvPr/>
        </p:nvGrpSpPr>
        <p:grpSpPr>
          <a:xfrm>
            <a:off x="5574580" y="49352"/>
            <a:ext cx="4062219" cy="4094094"/>
            <a:chOff x="5574580" y="49352"/>
            <a:chExt cx="4062219" cy="4094094"/>
          </a:xfrm>
        </p:grpSpPr>
        <p:grpSp>
          <p:nvGrpSpPr>
            <p:cNvPr id="653" name="Gruppe 652">
              <a:extLst>
                <a:ext uri="{FF2B5EF4-FFF2-40B4-BE49-F238E27FC236}">
                  <a16:creationId xmlns:a16="http://schemas.microsoft.com/office/drawing/2014/main" id="{FBEBC3C2-31B2-C130-5DDE-32BB68B1B69C}"/>
                </a:ext>
              </a:extLst>
            </p:cNvPr>
            <p:cNvGrpSpPr/>
            <p:nvPr/>
          </p:nvGrpSpPr>
          <p:grpSpPr>
            <a:xfrm>
              <a:off x="6353607" y="389651"/>
              <a:ext cx="3283192" cy="3753795"/>
              <a:chOff x="7260331" y="0"/>
              <a:chExt cx="2578569" cy="3626260"/>
            </a:xfrm>
          </p:grpSpPr>
          <p:pic>
            <p:nvPicPr>
              <p:cNvPr id="1573" name="Billede 1572">
                <a:extLst>
                  <a:ext uri="{FF2B5EF4-FFF2-40B4-BE49-F238E27FC236}">
                    <a16:creationId xmlns:a16="http://schemas.microsoft.com/office/drawing/2014/main" id="{56A5A1F1-2314-0B2E-846B-A8C3841BEE02}"/>
                  </a:ext>
                </a:extLst>
              </p:cNvPr>
              <p:cNvPicPr>
                <a:picLocks noChangeAspect="1"/>
              </p:cNvPicPr>
              <p:nvPr/>
            </p:nvPicPr>
            <p:blipFill>
              <a:blip r:embed="rId4"/>
              <a:srcRect l="12802" t="15642" r="10372" b="21670"/>
              <a:stretch/>
            </p:blipFill>
            <p:spPr>
              <a:xfrm rot="5400000">
                <a:off x="6932214" y="707664"/>
                <a:ext cx="3136609" cy="2306064"/>
              </a:xfrm>
              <a:prstGeom prst="rect">
                <a:avLst/>
              </a:prstGeom>
            </p:spPr>
          </p:pic>
          <p:pic>
            <p:nvPicPr>
              <p:cNvPr id="1574" name="Billede 1573" descr="Et billede, der indeholder skærmbillede, Tablet, smartphone&#10;&#10;Automatisk genereret beskrivelse">
                <a:extLst>
                  <a:ext uri="{FF2B5EF4-FFF2-40B4-BE49-F238E27FC236}">
                    <a16:creationId xmlns:a16="http://schemas.microsoft.com/office/drawing/2014/main" id="{E9C1FAF8-ACBF-3DF6-3844-F2D59DFB0137}"/>
                  </a:ext>
                </a:extLst>
              </p:cNvPr>
              <p:cNvPicPr>
                <a:picLocks noChangeAspect="1"/>
              </p:cNvPicPr>
              <p:nvPr/>
            </p:nvPicPr>
            <p:blipFill>
              <a:blip r:embed="rId5"/>
              <a:stretch>
                <a:fillRect/>
              </a:stretch>
            </p:blipFill>
            <p:spPr>
              <a:xfrm>
                <a:off x="7260331" y="0"/>
                <a:ext cx="2578569" cy="3626260"/>
              </a:xfrm>
              <a:prstGeom prst="rect">
                <a:avLst/>
              </a:prstGeom>
            </p:spPr>
          </p:pic>
        </p:grpSp>
        <p:pic>
          <p:nvPicPr>
            <p:cNvPr id="654" name="Picture 2" descr="Fyldstof, Pen, Fyldepen, Kontor, Skrive">
              <a:extLst>
                <a:ext uri="{FF2B5EF4-FFF2-40B4-BE49-F238E27FC236}">
                  <a16:creationId xmlns:a16="http://schemas.microsoft.com/office/drawing/2014/main" id="{23990CEF-1464-0E67-ECA5-7EFB474D262F}"/>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3046573">
              <a:off x="5335761" y="288171"/>
              <a:ext cx="1536321" cy="1058683"/>
            </a:xfrm>
            <a:prstGeom prst="rect">
              <a:avLst/>
            </a:prstGeom>
            <a:noFill/>
            <a:extLst>
              <a:ext uri="{909E8E84-426E-40DD-AFC4-6F175D3DCCD1}">
                <a14:hiddenFill xmlns:a14="http://schemas.microsoft.com/office/drawing/2010/main">
                  <a:solidFill>
                    <a:srgbClr val="FFFFFF"/>
                  </a:solidFill>
                </a14:hiddenFill>
              </a:ext>
            </a:extLst>
          </p:spPr>
        </p:pic>
        <p:grpSp>
          <p:nvGrpSpPr>
            <p:cNvPr id="656" name="Gruppe 655">
              <a:extLst>
                <a:ext uri="{FF2B5EF4-FFF2-40B4-BE49-F238E27FC236}">
                  <a16:creationId xmlns:a16="http://schemas.microsoft.com/office/drawing/2014/main" id="{2CC0943F-0D43-E2DC-B565-7082F2A5C8A9}"/>
                </a:ext>
              </a:extLst>
            </p:cNvPr>
            <p:cNvGrpSpPr/>
            <p:nvPr/>
          </p:nvGrpSpPr>
          <p:grpSpPr>
            <a:xfrm>
              <a:off x="6573448" y="1106334"/>
              <a:ext cx="2691833" cy="529891"/>
              <a:chOff x="6615388" y="899202"/>
              <a:chExt cx="2691833" cy="529891"/>
            </a:xfrm>
          </p:grpSpPr>
          <p:grpSp>
            <p:nvGrpSpPr>
              <p:cNvPr id="1558" name="Gruppe 1557">
                <a:extLst>
                  <a:ext uri="{FF2B5EF4-FFF2-40B4-BE49-F238E27FC236}">
                    <a16:creationId xmlns:a16="http://schemas.microsoft.com/office/drawing/2014/main" id="{8945B476-4D71-3A50-7CA3-4B02BCDFA519}"/>
                  </a:ext>
                </a:extLst>
              </p:cNvPr>
              <p:cNvGrpSpPr/>
              <p:nvPr/>
            </p:nvGrpSpPr>
            <p:grpSpPr>
              <a:xfrm>
                <a:off x="6615388" y="901686"/>
                <a:ext cx="1013214" cy="525993"/>
                <a:chOff x="5932613" y="2076403"/>
                <a:chExt cx="736683" cy="382432"/>
              </a:xfrm>
            </p:grpSpPr>
            <p:sp>
              <p:nvSpPr>
                <p:cNvPr id="1570" name="Tekstfelt 1569">
                  <a:extLst>
                    <a:ext uri="{FF2B5EF4-FFF2-40B4-BE49-F238E27FC236}">
                      <a16:creationId xmlns:a16="http://schemas.microsoft.com/office/drawing/2014/main" id="{D8D53D0F-A7B9-328C-65D7-2BF57D5C4741}"/>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93</a:t>
                  </a:r>
                </a:p>
              </p:txBody>
            </p:sp>
            <p:sp>
              <p:nvSpPr>
                <p:cNvPr id="1571" name="Tekstfelt 1570">
                  <a:extLst>
                    <a:ext uri="{FF2B5EF4-FFF2-40B4-BE49-F238E27FC236}">
                      <a16:creationId xmlns:a16="http://schemas.microsoft.com/office/drawing/2014/main" id="{3BA47EC9-6682-9314-D86A-CD08373DD519}"/>
                    </a:ext>
                  </a:extLst>
                </p:cNvPr>
                <p:cNvSpPr txBox="1"/>
                <p:nvPr/>
              </p:nvSpPr>
              <p:spPr>
                <a:xfrm>
                  <a:off x="6136856" y="2117747"/>
                  <a:ext cx="532440" cy="335661"/>
                </a:xfrm>
                <a:prstGeom prst="rect">
                  <a:avLst/>
                </a:prstGeom>
                <a:noFill/>
                <a:scene3d>
                  <a:camera prst="orthographicFront"/>
                  <a:lightRig rig="threePt" dir="t"/>
                </a:scene3d>
                <a:sp3d>
                  <a:bevelT h="38100"/>
                </a:sp3d>
              </p:spPr>
              <p:txBody>
                <a:bodyPr wrap="square" rtlCol="0">
                  <a:spAutoFit/>
                </a:bodyPr>
                <a:lstStyle/>
                <a:p>
                  <a:r>
                    <a:rPr lang="da-DK" sz="2400" dirty="0" err="1"/>
                    <a:t>Np</a:t>
                  </a:r>
                  <a:endParaRPr lang="da-DK" sz="2400" dirty="0"/>
                </a:p>
              </p:txBody>
            </p:sp>
            <p:sp>
              <p:nvSpPr>
                <p:cNvPr id="1572" name="Tekstfelt 1571">
                  <a:extLst>
                    <a:ext uri="{FF2B5EF4-FFF2-40B4-BE49-F238E27FC236}">
                      <a16:creationId xmlns:a16="http://schemas.microsoft.com/office/drawing/2014/main" id="{F1E2E6A2-42C2-50F3-4E2F-BF07D8F35FF7}"/>
                    </a:ext>
                  </a:extLst>
                </p:cNvPr>
                <p:cNvSpPr txBox="1"/>
                <p:nvPr/>
              </p:nvSpPr>
              <p:spPr>
                <a:xfrm>
                  <a:off x="5932613" y="2076403"/>
                  <a:ext cx="353220" cy="223776"/>
                </a:xfrm>
                <a:prstGeom prst="rect">
                  <a:avLst/>
                </a:prstGeom>
                <a:noFill/>
              </p:spPr>
              <p:txBody>
                <a:bodyPr wrap="square" rtlCol="0">
                  <a:spAutoFit/>
                </a:bodyPr>
                <a:lstStyle/>
                <a:p>
                  <a:r>
                    <a:rPr lang="da-DK" sz="1400" dirty="0"/>
                    <a:t>226</a:t>
                  </a:r>
                </a:p>
              </p:txBody>
            </p:sp>
          </p:grpSp>
          <p:cxnSp>
            <p:nvCxnSpPr>
              <p:cNvPr id="1559" name="Lige pilforbindelse 1558">
                <a:extLst>
                  <a:ext uri="{FF2B5EF4-FFF2-40B4-BE49-F238E27FC236}">
                    <a16:creationId xmlns:a16="http://schemas.microsoft.com/office/drawing/2014/main" id="{F3625B84-581F-33DC-82F8-155209FDD45A}"/>
                  </a:ext>
                </a:extLst>
              </p:cNvPr>
              <p:cNvCxnSpPr/>
              <p:nvPr/>
            </p:nvCxnSpPr>
            <p:spPr>
              <a:xfrm>
                <a:off x="7375331" y="1180715"/>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0" name="Gruppe 1559">
                <a:extLst>
                  <a:ext uri="{FF2B5EF4-FFF2-40B4-BE49-F238E27FC236}">
                    <a16:creationId xmlns:a16="http://schemas.microsoft.com/office/drawing/2014/main" id="{8E26D5B1-BCBC-9A1C-D06E-CCA66C47131F}"/>
                  </a:ext>
                </a:extLst>
              </p:cNvPr>
              <p:cNvGrpSpPr/>
              <p:nvPr/>
            </p:nvGrpSpPr>
            <p:grpSpPr>
              <a:xfrm>
                <a:off x="7573206" y="899202"/>
                <a:ext cx="815699" cy="525993"/>
                <a:chOff x="5932613" y="2076403"/>
                <a:chExt cx="593075" cy="382432"/>
              </a:xfrm>
            </p:grpSpPr>
            <p:sp>
              <p:nvSpPr>
                <p:cNvPr id="1567" name="Tekstfelt 1566">
                  <a:extLst>
                    <a:ext uri="{FF2B5EF4-FFF2-40B4-BE49-F238E27FC236}">
                      <a16:creationId xmlns:a16="http://schemas.microsoft.com/office/drawing/2014/main" id="{96FE01CD-E110-74F9-52AD-D46220353F3C}"/>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91</a:t>
                  </a:r>
                </a:p>
              </p:txBody>
            </p:sp>
            <p:sp>
              <p:nvSpPr>
                <p:cNvPr id="1568" name="Tekstfelt 1567">
                  <a:extLst>
                    <a:ext uri="{FF2B5EF4-FFF2-40B4-BE49-F238E27FC236}">
                      <a16:creationId xmlns:a16="http://schemas.microsoft.com/office/drawing/2014/main" id="{6C79ACB6-05BB-B31B-DAA9-40439B8CCFD8}"/>
                    </a:ext>
                  </a:extLst>
                </p:cNvPr>
                <p:cNvSpPr txBox="1"/>
                <p:nvPr/>
              </p:nvSpPr>
              <p:spPr>
                <a:xfrm>
                  <a:off x="6136856" y="2117747"/>
                  <a:ext cx="388832" cy="335661"/>
                </a:xfrm>
                <a:prstGeom prst="rect">
                  <a:avLst/>
                </a:prstGeom>
                <a:noFill/>
                <a:scene3d>
                  <a:camera prst="orthographicFront"/>
                  <a:lightRig rig="threePt" dir="t"/>
                </a:scene3d>
                <a:sp3d>
                  <a:bevelT h="38100"/>
                </a:sp3d>
              </p:spPr>
              <p:txBody>
                <a:bodyPr wrap="square" rtlCol="0">
                  <a:spAutoFit/>
                </a:bodyPr>
                <a:lstStyle/>
                <a:p>
                  <a:r>
                    <a:rPr lang="da-DK" sz="2400" dirty="0"/>
                    <a:t>Pa</a:t>
                  </a:r>
                </a:p>
              </p:txBody>
            </p:sp>
            <p:sp>
              <p:nvSpPr>
                <p:cNvPr id="1569" name="Tekstfelt 1568">
                  <a:extLst>
                    <a:ext uri="{FF2B5EF4-FFF2-40B4-BE49-F238E27FC236}">
                      <a16:creationId xmlns:a16="http://schemas.microsoft.com/office/drawing/2014/main" id="{DFADD45F-0661-619F-5FC0-B0213D17C253}"/>
                    </a:ext>
                  </a:extLst>
                </p:cNvPr>
                <p:cNvSpPr txBox="1"/>
                <p:nvPr/>
              </p:nvSpPr>
              <p:spPr>
                <a:xfrm>
                  <a:off x="5932613" y="2076403"/>
                  <a:ext cx="353220" cy="223776"/>
                </a:xfrm>
                <a:prstGeom prst="rect">
                  <a:avLst/>
                </a:prstGeom>
                <a:noFill/>
              </p:spPr>
              <p:txBody>
                <a:bodyPr wrap="square" rtlCol="0">
                  <a:spAutoFit/>
                </a:bodyPr>
                <a:lstStyle/>
                <a:p>
                  <a:r>
                    <a:rPr lang="da-DK" sz="1400" dirty="0"/>
                    <a:t>222</a:t>
                  </a:r>
                </a:p>
              </p:txBody>
            </p:sp>
          </p:grpSp>
          <p:cxnSp>
            <p:nvCxnSpPr>
              <p:cNvPr id="1561" name="Lige pilforbindelse 1560">
                <a:extLst>
                  <a:ext uri="{FF2B5EF4-FFF2-40B4-BE49-F238E27FC236}">
                    <a16:creationId xmlns:a16="http://schemas.microsoft.com/office/drawing/2014/main" id="{AAC75AC3-46B4-A83B-EBE6-62ED4D5375EA}"/>
                  </a:ext>
                </a:extLst>
              </p:cNvPr>
              <p:cNvCxnSpPr/>
              <p:nvPr/>
            </p:nvCxnSpPr>
            <p:spPr>
              <a:xfrm>
                <a:off x="8295323" y="1181969"/>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cxnSp>
            <p:nvCxnSpPr>
              <p:cNvPr id="1562" name="Lige pilforbindelse 1561">
                <a:extLst>
                  <a:ext uri="{FF2B5EF4-FFF2-40B4-BE49-F238E27FC236}">
                    <a16:creationId xmlns:a16="http://schemas.microsoft.com/office/drawing/2014/main" id="{01B7BD87-FD1E-62A4-BD05-D91F4363C367}"/>
                  </a:ext>
                </a:extLst>
              </p:cNvPr>
              <p:cNvCxnSpPr/>
              <p:nvPr/>
            </p:nvCxnSpPr>
            <p:spPr>
              <a:xfrm>
                <a:off x="9127221" y="1187565"/>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3" name="Gruppe 1562">
                <a:extLst>
                  <a:ext uri="{FF2B5EF4-FFF2-40B4-BE49-F238E27FC236}">
                    <a16:creationId xmlns:a16="http://schemas.microsoft.com/office/drawing/2014/main" id="{E9A3882A-A0EB-36C3-C774-E7CDA34B91EC}"/>
                  </a:ext>
                </a:extLst>
              </p:cNvPr>
              <p:cNvGrpSpPr/>
              <p:nvPr/>
            </p:nvGrpSpPr>
            <p:grpSpPr>
              <a:xfrm>
                <a:off x="8396673" y="903099"/>
                <a:ext cx="834866" cy="525994"/>
                <a:chOff x="5912313" y="2076403"/>
                <a:chExt cx="607011" cy="382432"/>
              </a:xfrm>
            </p:grpSpPr>
            <p:sp>
              <p:nvSpPr>
                <p:cNvPr id="1564" name="Tekstfelt 1563">
                  <a:extLst>
                    <a:ext uri="{FF2B5EF4-FFF2-40B4-BE49-F238E27FC236}">
                      <a16:creationId xmlns:a16="http://schemas.microsoft.com/office/drawing/2014/main" id="{665B19C4-61D1-F229-120B-2DBAED478097}"/>
                    </a:ext>
                  </a:extLst>
                </p:cNvPr>
                <p:cNvSpPr txBox="1"/>
                <p:nvPr/>
              </p:nvSpPr>
              <p:spPr>
                <a:xfrm>
                  <a:off x="59521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89</a:t>
                  </a:r>
                </a:p>
              </p:txBody>
            </p:sp>
            <p:sp>
              <p:nvSpPr>
                <p:cNvPr id="1565" name="Tekstfelt 1564">
                  <a:extLst>
                    <a:ext uri="{FF2B5EF4-FFF2-40B4-BE49-F238E27FC236}">
                      <a16:creationId xmlns:a16="http://schemas.microsoft.com/office/drawing/2014/main" id="{6D0F837C-D503-9364-CB9B-1505FFB7724E}"/>
                    </a:ext>
                  </a:extLst>
                </p:cNvPr>
                <p:cNvSpPr txBox="1"/>
                <p:nvPr/>
              </p:nvSpPr>
              <p:spPr>
                <a:xfrm>
                  <a:off x="6126703" y="2117747"/>
                  <a:ext cx="392621" cy="340267"/>
                </a:xfrm>
                <a:prstGeom prst="rect">
                  <a:avLst/>
                </a:prstGeom>
                <a:noFill/>
                <a:scene3d>
                  <a:camera prst="orthographicFront"/>
                  <a:lightRig rig="threePt" dir="t"/>
                </a:scene3d>
                <a:sp3d>
                  <a:bevelT h="38100"/>
                </a:sp3d>
              </p:spPr>
              <p:txBody>
                <a:bodyPr wrap="square" rtlCol="0">
                  <a:spAutoFit/>
                </a:bodyPr>
                <a:lstStyle/>
                <a:p>
                  <a:r>
                    <a:rPr lang="da-DK" sz="2400" dirty="0"/>
                    <a:t>Ac</a:t>
                  </a:r>
                </a:p>
              </p:txBody>
            </p:sp>
            <p:sp>
              <p:nvSpPr>
                <p:cNvPr id="1566" name="Tekstfelt 1565">
                  <a:extLst>
                    <a:ext uri="{FF2B5EF4-FFF2-40B4-BE49-F238E27FC236}">
                      <a16:creationId xmlns:a16="http://schemas.microsoft.com/office/drawing/2014/main" id="{8353C56F-AFC3-A49D-2EF4-5E2706D82350}"/>
                    </a:ext>
                  </a:extLst>
                </p:cNvPr>
                <p:cNvSpPr txBox="1"/>
                <p:nvPr/>
              </p:nvSpPr>
              <p:spPr>
                <a:xfrm>
                  <a:off x="5912313" y="2076403"/>
                  <a:ext cx="353220" cy="223776"/>
                </a:xfrm>
                <a:prstGeom prst="rect">
                  <a:avLst/>
                </a:prstGeom>
                <a:noFill/>
              </p:spPr>
              <p:txBody>
                <a:bodyPr wrap="square" rtlCol="0">
                  <a:spAutoFit/>
                </a:bodyPr>
                <a:lstStyle/>
                <a:p>
                  <a:r>
                    <a:rPr lang="da-DK" sz="1400" dirty="0"/>
                    <a:t>218</a:t>
                  </a:r>
                </a:p>
              </p:txBody>
            </p:sp>
          </p:grpSp>
        </p:grpSp>
      </p:grpSp>
      <p:grpSp>
        <p:nvGrpSpPr>
          <p:cNvPr id="2583" name="Gruppe 2582">
            <a:extLst>
              <a:ext uri="{FF2B5EF4-FFF2-40B4-BE49-F238E27FC236}">
                <a16:creationId xmlns:a16="http://schemas.microsoft.com/office/drawing/2014/main" id="{81273EE9-9982-D92A-C681-39B07AD206F4}"/>
              </a:ext>
            </a:extLst>
          </p:cNvPr>
          <p:cNvGrpSpPr/>
          <p:nvPr/>
        </p:nvGrpSpPr>
        <p:grpSpPr>
          <a:xfrm>
            <a:off x="6225615" y="4661475"/>
            <a:ext cx="667465" cy="566405"/>
            <a:chOff x="5685555" y="3711707"/>
            <a:chExt cx="667465" cy="566405"/>
          </a:xfrm>
        </p:grpSpPr>
        <p:sp>
          <p:nvSpPr>
            <p:cNvPr id="2608" name="Rektangel 2607">
              <a:hlinkClick r:id="rId7" action="ppaction://hlinksldjump"/>
              <a:extLst>
                <a:ext uri="{FF2B5EF4-FFF2-40B4-BE49-F238E27FC236}">
                  <a16:creationId xmlns:a16="http://schemas.microsoft.com/office/drawing/2014/main" id="{5C9FFD03-BA17-99C7-D4D5-A4A5C8579D1C}"/>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09" name="Tekstfelt 2608">
              <a:hlinkClick r:id="rId7" action="ppaction://hlinksldjump"/>
              <a:extLst>
                <a:ext uri="{FF2B5EF4-FFF2-40B4-BE49-F238E27FC236}">
                  <a16:creationId xmlns:a16="http://schemas.microsoft.com/office/drawing/2014/main" id="{A6CF0391-F562-E5C5-2D76-219CEF3D46E1}"/>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87</a:t>
              </a:r>
            </a:p>
          </p:txBody>
        </p:sp>
        <p:sp>
          <p:nvSpPr>
            <p:cNvPr id="2610" name="Tekstfelt 2609">
              <a:hlinkClick r:id="rId7" action="ppaction://hlinksldjump"/>
              <a:extLst>
                <a:ext uri="{FF2B5EF4-FFF2-40B4-BE49-F238E27FC236}">
                  <a16:creationId xmlns:a16="http://schemas.microsoft.com/office/drawing/2014/main" id="{2B60584A-F6FD-2D4A-DD09-FB82AE34FDFE}"/>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Fr</a:t>
              </a:r>
            </a:p>
          </p:txBody>
        </p:sp>
        <p:sp>
          <p:nvSpPr>
            <p:cNvPr id="2611" name="Tekstfelt 2610">
              <a:hlinkClick r:id="rId7" action="ppaction://hlinksldjump"/>
              <a:extLst>
                <a:ext uri="{FF2B5EF4-FFF2-40B4-BE49-F238E27FC236}">
                  <a16:creationId xmlns:a16="http://schemas.microsoft.com/office/drawing/2014/main" id="{E031E3F5-1070-EEDF-A456-0B5398F060BE}"/>
                </a:ext>
              </a:extLst>
            </p:cNvPr>
            <p:cNvSpPr txBox="1"/>
            <p:nvPr/>
          </p:nvSpPr>
          <p:spPr>
            <a:xfrm>
              <a:off x="5732288" y="3711707"/>
              <a:ext cx="607859" cy="215444"/>
            </a:xfrm>
            <a:prstGeom prst="rect">
              <a:avLst/>
            </a:prstGeom>
            <a:noFill/>
            <a:scene3d>
              <a:camera prst="orthographicFront"/>
              <a:lightRig rig="threePt" dir="t"/>
            </a:scene3d>
            <a:sp3d>
              <a:bevelT h="38100"/>
            </a:sp3d>
          </p:spPr>
          <p:txBody>
            <a:bodyPr wrap="none" rtlCol="0">
              <a:spAutoFit/>
            </a:bodyPr>
            <a:lstStyle/>
            <a:p>
              <a:r>
                <a:rPr lang="da-DK" sz="800" dirty="0" err="1"/>
                <a:t>Francium</a:t>
              </a:r>
              <a:endParaRPr lang="da-DK" sz="800" dirty="0"/>
            </a:p>
          </p:txBody>
        </p:sp>
        <p:sp>
          <p:nvSpPr>
            <p:cNvPr id="2612" name="Tekstfelt 2611">
              <a:hlinkClick r:id="rId7" action="ppaction://hlinksldjump"/>
              <a:extLst>
                <a:ext uri="{FF2B5EF4-FFF2-40B4-BE49-F238E27FC236}">
                  <a16:creationId xmlns:a16="http://schemas.microsoft.com/office/drawing/2014/main" id="{B201DC0D-856F-38C6-05AE-65402987F6C8}"/>
                </a:ext>
              </a:extLst>
            </p:cNvPr>
            <p:cNvSpPr txBox="1"/>
            <p:nvPr/>
          </p:nvSpPr>
          <p:spPr>
            <a:xfrm>
              <a:off x="5685555" y="3844047"/>
              <a:ext cx="391454" cy="246221"/>
            </a:xfrm>
            <a:prstGeom prst="rect">
              <a:avLst/>
            </a:prstGeom>
            <a:noFill/>
          </p:spPr>
          <p:txBody>
            <a:bodyPr wrap="none" rtlCol="0">
              <a:spAutoFit/>
            </a:bodyPr>
            <a:lstStyle/>
            <a:p>
              <a:r>
                <a:rPr lang="da-DK" sz="1000" dirty="0"/>
                <a:t>218</a:t>
              </a:r>
            </a:p>
          </p:txBody>
        </p:sp>
      </p:grpSp>
      <p:grpSp>
        <p:nvGrpSpPr>
          <p:cNvPr id="2622" name="Gruppe 2621">
            <a:extLst>
              <a:ext uri="{FF2B5EF4-FFF2-40B4-BE49-F238E27FC236}">
                <a16:creationId xmlns:a16="http://schemas.microsoft.com/office/drawing/2014/main" id="{26FAE893-3B5A-B60E-FB62-9E29B19FE9B2}"/>
              </a:ext>
            </a:extLst>
          </p:cNvPr>
          <p:cNvGrpSpPr/>
          <p:nvPr/>
        </p:nvGrpSpPr>
        <p:grpSpPr>
          <a:xfrm>
            <a:off x="6929684" y="4662728"/>
            <a:ext cx="667465" cy="566405"/>
            <a:chOff x="5685555" y="3711707"/>
            <a:chExt cx="667465" cy="566405"/>
          </a:xfrm>
        </p:grpSpPr>
        <p:sp>
          <p:nvSpPr>
            <p:cNvPr id="2623" name="Rektangel 2622">
              <a:hlinkClick r:id="rId7" action="ppaction://hlinksldjump"/>
              <a:extLst>
                <a:ext uri="{FF2B5EF4-FFF2-40B4-BE49-F238E27FC236}">
                  <a16:creationId xmlns:a16="http://schemas.microsoft.com/office/drawing/2014/main" id="{BE9D8F43-C688-F129-0CAA-D4C1DE6F31D0}"/>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24" name="Tekstfelt 2623">
              <a:hlinkClick r:id="rId7" action="ppaction://hlinksldjump"/>
              <a:extLst>
                <a:ext uri="{FF2B5EF4-FFF2-40B4-BE49-F238E27FC236}">
                  <a16:creationId xmlns:a16="http://schemas.microsoft.com/office/drawing/2014/main" id="{40B80B1C-B7C3-D777-B0D2-F71404E0F687}"/>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90</a:t>
              </a:r>
            </a:p>
          </p:txBody>
        </p:sp>
        <p:sp>
          <p:nvSpPr>
            <p:cNvPr id="2625" name="Tekstfelt 2624">
              <a:hlinkClick r:id="rId7" action="ppaction://hlinksldjump"/>
              <a:extLst>
                <a:ext uri="{FF2B5EF4-FFF2-40B4-BE49-F238E27FC236}">
                  <a16:creationId xmlns:a16="http://schemas.microsoft.com/office/drawing/2014/main" id="{9FFA0221-FA30-EDEF-0016-6FE37382C18B}"/>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Th</a:t>
              </a:r>
              <a:endParaRPr lang="da-DK" sz="1600" dirty="0"/>
            </a:p>
          </p:txBody>
        </p:sp>
        <p:sp>
          <p:nvSpPr>
            <p:cNvPr id="2626" name="Tekstfelt 2625">
              <a:hlinkClick r:id="rId7" action="ppaction://hlinksldjump"/>
              <a:extLst>
                <a:ext uri="{FF2B5EF4-FFF2-40B4-BE49-F238E27FC236}">
                  <a16:creationId xmlns:a16="http://schemas.microsoft.com/office/drawing/2014/main" id="{0C9C18FE-9C0C-E17B-C0C3-1E5EA958F14D}"/>
                </a:ext>
              </a:extLst>
            </p:cNvPr>
            <p:cNvSpPr txBox="1"/>
            <p:nvPr/>
          </p:nvSpPr>
          <p:spPr>
            <a:xfrm>
              <a:off x="5760208" y="3711707"/>
              <a:ext cx="550151" cy="215444"/>
            </a:xfrm>
            <a:prstGeom prst="rect">
              <a:avLst/>
            </a:prstGeom>
            <a:noFill/>
            <a:scene3d>
              <a:camera prst="orthographicFront"/>
              <a:lightRig rig="threePt" dir="t"/>
            </a:scene3d>
            <a:sp3d>
              <a:bevelT h="38100"/>
            </a:sp3d>
          </p:spPr>
          <p:txBody>
            <a:bodyPr wrap="none" rtlCol="0">
              <a:spAutoFit/>
            </a:bodyPr>
            <a:lstStyle/>
            <a:p>
              <a:r>
                <a:rPr lang="da-DK" sz="800" dirty="0"/>
                <a:t>Thorium</a:t>
              </a:r>
            </a:p>
          </p:txBody>
        </p:sp>
        <p:sp>
          <p:nvSpPr>
            <p:cNvPr id="2627" name="Tekstfelt 2626">
              <a:hlinkClick r:id="rId7" action="ppaction://hlinksldjump"/>
              <a:extLst>
                <a:ext uri="{FF2B5EF4-FFF2-40B4-BE49-F238E27FC236}">
                  <a16:creationId xmlns:a16="http://schemas.microsoft.com/office/drawing/2014/main" id="{D7568D55-9291-8414-C7B0-423A14D4A9F3}"/>
                </a:ext>
              </a:extLst>
            </p:cNvPr>
            <p:cNvSpPr txBox="1"/>
            <p:nvPr/>
          </p:nvSpPr>
          <p:spPr>
            <a:xfrm>
              <a:off x="5685555" y="3844047"/>
              <a:ext cx="391454" cy="246221"/>
            </a:xfrm>
            <a:prstGeom prst="rect">
              <a:avLst/>
            </a:prstGeom>
            <a:noFill/>
          </p:spPr>
          <p:txBody>
            <a:bodyPr wrap="none" rtlCol="0">
              <a:spAutoFit/>
            </a:bodyPr>
            <a:lstStyle/>
            <a:p>
              <a:r>
                <a:rPr lang="da-DK" sz="1000" dirty="0"/>
                <a:t>218</a:t>
              </a:r>
            </a:p>
          </p:txBody>
        </p:sp>
      </p:grpSp>
      <p:grpSp>
        <p:nvGrpSpPr>
          <p:cNvPr id="2628" name="Gruppe 2627">
            <a:extLst>
              <a:ext uri="{FF2B5EF4-FFF2-40B4-BE49-F238E27FC236}">
                <a16:creationId xmlns:a16="http://schemas.microsoft.com/office/drawing/2014/main" id="{90B39458-FB45-E1BB-82C1-58BA7BAAF2EB}"/>
              </a:ext>
            </a:extLst>
          </p:cNvPr>
          <p:cNvGrpSpPr/>
          <p:nvPr/>
        </p:nvGrpSpPr>
        <p:grpSpPr>
          <a:xfrm>
            <a:off x="7640631" y="4663595"/>
            <a:ext cx="667465" cy="566405"/>
            <a:chOff x="5685555" y="3711707"/>
            <a:chExt cx="667465" cy="566405"/>
          </a:xfrm>
        </p:grpSpPr>
        <p:sp>
          <p:nvSpPr>
            <p:cNvPr id="2629" name="Rektangel 2628">
              <a:hlinkClick r:id="rId7" action="ppaction://hlinksldjump"/>
              <a:extLst>
                <a:ext uri="{FF2B5EF4-FFF2-40B4-BE49-F238E27FC236}">
                  <a16:creationId xmlns:a16="http://schemas.microsoft.com/office/drawing/2014/main" id="{660A39F7-FD93-D49E-C129-0ECE3EA64CF6}"/>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30" name="Tekstfelt 2629">
              <a:hlinkClick r:id="rId7" action="ppaction://hlinksldjump"/>
              <a:extLst>
                <a:ext uri="{FF2B5EF4-FFF2-40B4-BE49-F238E27FC236}">
                  <a16:creationId xmlns:a16="http://schemas.microsoft.com/office/drawing/2014/main" id="{A7A8F1CA-2A9F-5BFB-17A8-EEFC3DF27EB5}"/>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88</a:t>
              </a:r>
            </a:p>
          </p:txBody>
        </p:sp>
        <p:sp>
          <p:nvSpPr>
            <p:cNvPr id="2631" name="Tekstfelt 2630">
              <a:hlinkClick r:id="rId7" action="ppaction://hlinksldjump"/>
              <a:extLst>
                <a:ext uri="{FF2B5EF4-FFF2-40B4-BE49-F238E27FC236}">
                  <a16:creationId xmlns:a16="http://schemas.microsoft.com/office/drawing/2014/main" id="{137C915D-FA0E-5878-E484-7FB10164FEF9}"/>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Ra</a:t>
              </a:r>
            </a:p>
          </p:txBody>
        </p:sp>
        <p:sp>
          <p:nvSpPr>
            <p:cNvPr id="2632" name="Tekstfelt 2631">
              <a:hlinkClick r:id="rId7" action="ppaction://hlinksldjump"/>
              <a:extLst>
                <a:ext uri="{FF2B5EF4-FFF2-40B4-BE49-F238E27FC236}">
                  <a16:creationId xmlns:a16="http://schemas.microsoft.com/office/drawing/2014/main" id="{A745678B-4025-ABFE-F581-49A06478481E}"/>
                </a:ext>
              </a:extLst>
            </p:cNvPr>
            <p:cNvSpPr txBox="1"/>
            <p:nvPr/>
          </p:nvSpPr>
          <p:spPr>
            <a:xfrm>
              <a:off x="5760208" y="3711707"/>
              <a:ext cx="529312" cy="215444"/>
            </a:xfrm>
            <a:prstGeom prst="rect">
              <a:avLst/>
            </a:prstGeom>
            <a:noFill/>
            <a:scene3d>
              <a:camera prst="orthographicFront"/>
              <a:lightRig rig="threePt" dir="t"/>
            </a:scene3d>
            <a:sp3d>
              <a:bevelT h="38100"/>
            </a:sp3d>
          </p:spPr>
          <p:txBody>
            <a:bodyPr wrap="none" rtlCol="0">
              <a:spAutoFit/>
            </a:bodyPr>
            <a:lstStyle/>
            <a:p>
              <a:r>
                <a:rPr lang="da-DK" sz="800" dirty="0"/>
                <a:t>Radium</a:t>
              </a:r>
            </a:p>
          </p:txBody>
        </p:sp>
        <p:sp>
          <p:nvSpPr>
            <p:cNvPr id="2633" name="Tekstfelt 2632">
              <a:hlinkClick r:id="rId7" action="ppaction://hlinksldjump"/>
              <a:extLst>
                <a:ext uri="{FF2B5EF4-FFF2-40B4-BE49-F238E27FC236}">
                  <a16:creationId xmlns:a16="http://schemas.microsoft.com/office/drawing/2014/main" id="{F6D1E89B-BD45-8FAE-125B-63AE6AAE554F}"/>
                </a:ext>
              </a:extLst>
            </p:cNvPr>
            <p:cNvSpPr txBox="1"/>
            <p:nvPr/>
          </p:nvSpPr>
          <p:spPr>
            <a:xfrm>
              <a:off x="5685555" y="3844047"/>
              <a:ext cx="391454" cy="246221"/>
            </a:xfrm>
            <a:prstGeom prst="rect">
              <a:avLst/>
            </a:prstGeom>
            <a:noFill/>
          </p:spPr>
          <p:txBody>
            <a:bodyPr wrap="none" rtlCol="0">
              <a:spAutoFit/>
            </a:bodyPr>
            <a:lstStyle/>
            <a:p>
              <a:r>
                <a:rPr lang="da-DK" sz="1000" dirty="0"/>
                <a:t>216</a:t>
              </a:r>
            </a:p>
          </p:txBody>
        </p:sp>
      </p:grpSp>
      <p:grpSp>
        <p:nvGrpSpPr>
          <p:cNvPr id="2634" name="Gruppe 2633">
            <a:extLst>
              <a:ext uri="{FF2B5EF4-FFF2-40B4-BE49-F238E27FC236}">
                <a16:creationId xmlns:a16="http://schemas.microsoft.com/office/drawing/2014/main" id="{B4516D63-3948-57E7-215E-28373B2ECBCA}"/>
              </a:ext>
            </a:extLst>
          </p:cNvPr>
          <p:cNvGrpSpPr/>
          <p:nvPr/>
        </p:nvGrpSpPr>
        <p:grpSpPr>
          <a:xfrm>
            <a:off x="8349161" y="4661467"/>
            <a:ext cx="667465" cy="566405"/>
            <a:chOff x="5685555" y="3711707"/>
            <a:chExt cx="667465" cy="566405"/>
          </a:xfrm>
        </p:grpSpPr>
        <p:sp>
          <p:nvSpPr>
            <p:cNvPr id="2635" name="Rektangel 2634">
              <a:hlinkClick r:id="rId7" action="ppaction://hlinksldjump"/>
              <a:extLst>
                <a:ext uri="{FF2B5EF4-FFF2-40B4-BE49-F238E27FC236}">
                  <a16:creationId xmlns:a16="http://schemas.microsoft.com/office/drawing/2014/main" id="{40270731-A8A2-E1F2-0D5B-4155BEB2E0EC}"/>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36" name="Tekstfelt 2635">
              <a:hlinkClick r:id="rId7" action="ppaction://hlinksldjump"/>
              <a:extLst>
                <a:ext uri="{FF2B5EF4-FFF2-40B4-BE49-F238E27FC236}">
                  <a16:creationId xmlns:a16="http://schemas.microsoft.com/office/drawing/2014/main" id="{7826432A-E8F8-F2C5-2759-A71CDB71560B}"/>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89</a:t>
              </a:r>
            </a:p>
          </p:txBody>
        </p:sp>
        <p:sp>
          <p:nvSpPr>
            <p:cNvPr id="2637" name="Tekstfelt 2636">
              <a:hlinkClick r:id="rId7" action="ppaction://hlinksldjump"/>
              <a:extLst>
                <a:ext uri="{FF2B5EF4-FFF2-40B4-BE49-F238E27FC236}">
                  <a16:creationId xmlns:a16="http://schemas.microsoft.com/office/drawing/2014/main" id="{99D3F6E9-2C4D-1569-7F43-9E8A36E1E4A4}"/>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Ac</a:t>
              </a:r>
            </a:p>
          </p:txBody>
        </p:sp>
        <p:sp>
          <p:nvSpPr>
            <p:cNvPr id="2638" name="Tekstfelt 2637">
              <a:hlinkClick r:id="rId7" action="ppaction://hlinksldjump"/>
              <a:extLst>
                <a:ext uri="{FF2B5EF4-FFF2-40B4-BE49-F238E27FC236}">
                  <a16:creationId xmlns:a16="http://schemas.microsoft.com/office/drawing/2014/main" id="{9EAF51A8-7F23-D7E8-602B-2C37DE506C48}"/>
                </a:ext>
              </a:extLst>
            </p:cNvPr>
            <p:cNvSpPr txBox="1"/>
            <p:nvPr/>
          </p:nvSpPr>
          <p:spPr>
            <a:xfrm>
              <a:off x="5760208" y="3711707"/>
              <a:ext cx="583814" cy="215444"/>
            </a:xfrm>
            <a:prstGeom prst="rect">
              <a:avLst/>
            </a:prstGeom>
            <a:noFill/>
            <a:scene3d>
              <a:camera prst="orthographicFront"/>
              <a:lightRig rig="threePt" dir="t"/>
            </a:scene3d>
            <a:sp3d>
              <a:bevelT h="38100"/>
            </a:sp3d>
          </p:spPr>
          <p:txBody>
            <a:bodyPr wrap="none" rtlCol="0">
              <a:spAutoFit/>
            </a:bodyPr>
            <a:lstStyle/>
            <a:p>
              <a:r>
                <a:rPr lang="da-DK" sz="800" dirty="0"/>
                <a:t>Actinium</a:t>
              </a:r>
            </a:p>
          </p:txBody>
        </p:sp>
        <p:sp>
          <p:nvSpPr>
            <p:cNvPr id="2639" name="Tekstfelt 2638">
              <a:hlinkClick r:id="rId7" action="ppaction://hlinksldjump"/>
              <a:extLst>
                <a:ext uri="{FF2B5EF4-FFF2-40B4-BE49-F238E27FC236}">
                  <a16:creationId xmlns:a16="http://schemas.microsoft.com/office/drawing/2014/main" id="{93FF52AF-E1FD-E1F9-F3CD-8B9A5C89A503}"/>
                </a:ext>
              </a:extLst>
            </p:cNvPr>
            <p:cNvSpPr txBox="1"/>
            <p:nvPr/>
          </p:nvSpPr>
          <p:spPr>
            <a:xfrm>
              <a:off x="5685555" y="3844047"/>
              <a:ext cx="391454" cy="246221"/>
            </a:xfrm>
            <a:prstGeom prst="rect">
              <a:avLst/>
            </a:prstGeom>
            <a:noFill/>
          </p:spPr>
          <p:txBody>
            <a:bodyPr wrap="none" rtlCol="0">
              <a:spAutoFit/>
            </a:bodyPr>
            <a:lstStyle/>
            <a:p>
              <a:r>
                <a:rPr lang="da-DK" sz="1000" dirty="0"/>
                <a:t>217</a:t>
              </a:r>
            </a:p>
          </p:txBody>
        </p:sp>
      </p:grpSp>
      <p:grpSp>
        <p:nvGrpSpPr>
          <p:cNvPr id="2640" name="Gruppe 2639">
            <a:extLst>
              <a:ext uri="{FF2B5EF4-FFF2-40B4-BE49-F238E27FC236}">
                <a16:creationId xmlns:a16="http://schemas.microsoft.com/office/drawing/2014/main" id="{58B939E6-9FC1-DC3B-1891-D800B73B242B}"/>
              </a:ext>
            </a:extLst>
          </p:cNvPr>
          <p:cNvGrpSpPr/>
          <p:nvPr/>
        </p:nvGrpSpPr>
        <p:grpSpPr>
          <a:xfrm>
            <a:off x="9060794" y="4662724"/>
            <a:ext cx="667465" cy="566405"/>
            <a:chOff x="5685555" y="3711707"/>
            <a:chExt cx="667465" cy="566405"/>
          </a:xfrm>
        </p:grpSpPr>
        <p:sp>
          <p:nvSpPr>
            <p:cNvPr id="2641" name="Rektangel 2640">
              <a:hlinkClick r:id="rId8" action="ppaction://hlinksldjump"/>
              <a:extLst>
                <a:ext uri="{FF2B5EF4-FFF2-40B4-BE49-F238E27FC236}">
                  <a16:creationId xmlns:a16="http://schemas.microsoft.com/office/drawing/2014/main" id="{618290B5-C638-E9C2-3874-66BDF3F1973F}"/>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42" name="Tekstfelt 2641">
              <a:hlinkClick r:id="rId8" action="ppaction://hlinksldjump"/>
              <a:extLst>
                <a:ext uri="{FF2B5EF4-FFF2-40B4-BE49-F238E27FC236}">
                  <a16:creationId xmlns:a16="http://schemas.microsoft.com/office/drawing/2014/main" id="{2EA2107B-25DF-3F90-107D-5D2123872ABE}"/>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87</a:t>
              </a:r>
            </a:p>
          </p:txBody>
        </p:sp>
        <p:sp>
          <p:nvSpPr>
            <p:cNvPr id="2643" name="Tekstfelt 2642">
              <a:hlinkClick r:id="rId8" action="ppaction://hlinksldjump"/>
              <a:extLst>
                <a:ext uri="{FF2B5EF4-FFF2-40B4-BE49-F238E27FC236}">
                  <a16:creationId xmlns:a16="http://schemas.microsoft.com/office/drawing/2014/main" id="{323BEE15-70BB-483B-07A4-B3AF942D0DF1}"/>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Fr</a:t>
              </a:r>
            </a:p>
          </p:txBody>
        </p:sp>
        <p:sp>
          <p:nvSpPr>
            <p:cNvPr id="2644" name="Tekstfelt 2643">
              <a:hlinkClick r:id="rId8" action="ppaction://hlinksldjump"/>
              <a:extLst>
                <a:ext uri="{FF2B5EF4-FFF2-40B4-BE49-F238E27FC236}">
                  <a16:creationId xmlns:a16="http://schemas.microsoft.com/office/drawing/2014/main" id="{31072D6A-58FF-12E8-2E49-8FC3F282A5E7}"/>
                </a:ext>
              </a:extLst>
            </p:cNvPr>
            <p:cNvSpPr txBox="1"/>
            <p:nvPr/>
          </p:nvSpPr>
          <p:spPr>
            <a:xfrm>
              <a:off x="5732288" y="3711707"/>
              <a:ext cx="607859" cy="215444"/>
            </a:xfrm>
            <a:prstGeom prst="rect">
              <a:avLst/>
            </a:prstGeom>
            <a:noFill/>
            <a:scene3d>
              <a:camera prst="orthographicFront"/>
              <a:lightRig rig="threePt" dir="t"/>
            </a:scene3d>
            <a:sp3d>
              <a:bevelT h="38100"/>
            </a:sp3d>
          </p:spPr>
          <p:txBody>
            <a:bodyPr wrap="none" rtlCol="0">
              <a:spAutoFit/>
            </a:bodyPr>
            <a:lstStyle/>
            <a:p>
              <a:r>
                <a:rPr lang="da-DK" sz="800" dirty="0" err="1"/>
                <a:t>Francium</a:t>
              </a:r>
              <a:endParaRPr lang="da-DK" sz="800" dirty="0"/>
            </a:p>
          </p:txBody>
        </p:sp>
        <p:sp>
          <p:nvSpPr>
            <p:cNvPr id="2645" name="Tekstfelt 2644">
              <a:hlinkClick r:id="rId8" action="ppaction://hlinksldjump"/>
              <a:extLst>
                <a:ext uri="{FF2B5EF4-FFF2-40B4-BE49-F238E27FC236}">
                  <a16:creationId xmlns:a16="http://schemas.microsoft.com/office/drawing/2014/main" id="{68DAB2F8-C59A-6C80-5540-0F710D9C81AA}"/>
                </a:ext>
              </a:extLst>
            </p:cNvPr>
            <p:cNvSpPr txBox="1"/>
            <p:nvPr/>
          </p:nvSpPr>
          <p:spPr>
            <a:xfrm>
              <a:off x="5685555" y="3844047"/>
              <a:ext cx="391454" cy="246221"/>
            </a:xfrm>
            <a:prstGeom prst="rect">
              <a:avLst/>
            </a:prstGeom>
            <a:noFill/>
          </p:spPr>
          <p:txBody>
            <a:bodyPr wrap="none" rtlCol="0">
              <a:spAutoFit/>
            </a:bodyPr>
            <a:lstStyle/>
            <a:p>
              <a:r>
                <a:rPr lang="da-DK" sz="1000" dirty="0"/>
                <a:t>214</a:t>
              </a:r>
            </a:p>
          </p:txBody>
        </p:sp>
      </p:grpSp>
      <p:grpSp>
        <p:nvGrpSpPr>
          <p:cNvPr id="2648" name="Gruppe 2647">
            <a:extLst>
              <a:ext uri="{FF2B5EF4-FFF2-40B4-BE49-F238E27FC236}">
                <a16:creationId xmlns:a16="http://schemas.microsoft.com/office/drawing/2014/main" id="{BFB4D2B7-4691-2EEA-65BB-B3EBD3E8E510}"/>
              </a:ext>
            </a:extLst>
          </p:cNvPr>
          <p:cNvGrpSpPr/>
          <p:nvPr/>
        </p:nvGrpSpPr>
        <p:grpSpPr>
          <a:xfrm>
            <a:off x="6223093" y="5339092"/>
            <a:ext cx="667465" cy="566405"/>
            <a:chOff x="5685555" y="3711707"/>
            <a:chExt cx="667465" cy="566405"/>
          </a:xfrm>
        </p:grpSpPr>
        <p:sp>
          <p:nvSpPr>
            <p:cNvPr id="2673" name="Rektangel 2672">
              <a:hlinkClick r:id="rId7" action="ppaction://hlinksldjump"/>
              <a:extLst>
                <a:ext uri="{FF2B5EF4-FFF2-40B4-BE49-F238E27FC236}">
                  <a16:creationId xmlns:a16="http://schemas.microsoft.com/office/drawing/2014/main" id="{42FDD11B-5160-E838-586C-E8D244C6AE38}"/>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74" name="Tekstfelt 2673">
              <a:hlinkClick r:id="rId7" action="ppaction://hlinksldjump"/>
              <a:extLst>
                <a:ext uri="{FF2B5EF4-FFF2-40B4-BE49-F238E27FC236}">
                  <a16:creationId xmlns:a16="http://schemas.microsoft.com/office/drawing/2014/main" id="{06C9BB5C-4116-37AB-0AE1-2F6624BC4CE5}"/>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87</a:t>
              </a:r>
            </a:p>
          </p:txBody>
        </p:sp>
        <p:sp>
          <p:nvSpPr>
            <p:cNvPr id="2675" name="Tekstfelt 2674">
              <a:hlinkClick r:id="rId7" action="ppaction://hlinksldjump"/>
              <a:extLst>
                <a:ext uri="{FF2B5EF4-FFF2-40B4-BE49-F238E27FC236}">
                  <a16:creationId xmlns:a16="http://schemas.microsoft.com/office/drawing/2014/main" id="{82F71C77-122C-2FC2-2A5D-8304350AE7B4}"/>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Ra</a:t>
              </a:r>
            </a:p>
          </p:txBody>
        </p:sp>
        <p:sp>
          <p:nvSpPr>
            <p:cNvPr id="2676" name="Tekstfelt 2675">
              <a:hlinkClick r:id="rId7" action="ppaction://hlinksldjump"/>
              <a:extLst>
                <a:ext uri="{FF2B5EF4-FFF2-40B4-BE49-F238E27FC236}">
                  <a16:creationId xmlns:a16="http://schemas.microsoft.com/office/drawing/2014/main" id="{FE7C4CFC-CCA1-5CB5-1323-90E1C27A0BE1}"/>
                </a:ext>
              </a:extLst>
            </p:cNvPr>
            <p:cNvSpPr txBox="1"/>
            <p:nvPr/>
          </p:nvSpPr>
          <p:spPr>
            <a:xfrm>
              <a:off x="5760208" y="3711707"/>
              <a:ext cx="529312" cy="215444"/>
            </a:xfrm>
            <a:prstGeom prst="rect">
              <a:avLst/>
            </a:prstGeom>
            <a:noFill/>
            <a:scene3d>
              <a:camera prst="orthographicFront"/>
              <a:lightRig rig="threePt" dir="t"/>
            </a:scene3d>
            <a:sp3d>
              <a:bevelT h="38100"/>
            </a:sp3d>
          </p:spPr>
          <p:txBody>
            <a:bodyPr wrap="none" rtlCol="0">
              <a:spAutoFit/>
            </a:bodyPr>
            <a:lstStyle/>
            <a:p>
              <a:r>
                <a:rPr lang="da-DK" sz="800" dirty="0"/>
                <a:t>Radium</a:t>
              </a:r>
            </a:p>
          </p:txBody>
        </p:sp>
        <p:sp>
          <p:nvSpPr>
            <p:cNvPr id="2677" name="Tekstfelt 2676">
              <a:hlinkClick r:id="rId7" action="ppaction://hlinksldjump"/>
              <a:extLst>
                <a:ext uri="{FF2B5EF4-FFF2-40B4-BE49-F238E27FC236}">
                  <a16:creationId xmlns:a16="http://schemas.microsoft.com/office/drawing/2014/main" id="{B1C9C3DD-CE89-B6BC-54D2-7F9666DD580F}"/>
                </a:ext>
              </a:extLst>
            </p:cNvPr>
            <p:cNvSpPr txBox="1"/>
            <p:nvPr/>
          </p:nvSpPr>
          <p:spPr>
            <a:xfrm>
              <a:off x="5685555" y="3844047"/>
              <a:ext cx="391454" cy="246221"/>
            </a:xfrm>
            <a:prstGeom prst="rect">
              <a:avLst/>
            </a:prstGeom>
            <a:noFill/>
          </p:spPr>
          <p:txBody>
            <a:bodyPr wrap="none" rtlCol="0">
              <a:spAutoFit/>
            </a:bodyPr>
            <a:lstStyle/>
            <a:p>
              <a:r>
                <a:rPr lang="da-DK" sz="1000" dirty="0"/>
                <a:t>217</a:t>
              </a:r>
            </a:p>
          </p:txBody>
        </p:sp>
      </p:grpSp>
      <p:grpSp>
        <p:nvGrpSpPr>
          <p:cNvPr id="2649" name="Gruppe 2648">
            <a:extLst>
              <a:ext uri="{FF2B5EF4-FFF2-40B4-BE49-F238E27FC236}">
                <a16:creationId xmlns:a16="http://schemas.microsoft.com/office/drawing/2014/main" id="{ABC6B4A6-58D7-528D-D2E6-2E53B282572F}"/>
              </a:ext>
            </a:extLst>
          </p:cNvPr>
          <p:cNvGrpSpPr/>
          <p:nvPr/>
        </p:nvGrpSpPr>
        <p:grpSpPr>
          <a:xfrm>
            <a:off x="6927162" y="5340345"/>
            <a:ext cx="667465" cy="566405"/>
            <a:chOff x="5685555" y="3711707"/>
            <a:chExt cx="667465" cy="566405"/>
          </a:xfrm>
        </p:grpSpPr>
        <p:sp>
          <p:nvSpPr>
            <p:cNvPr id="2668" name="Rektangel 2667">
              <a:hlinkClick r:id="rId7" action="ppaction://hlinksldjump"/>
              <a:extLst>
                <a:ext uri="{FF2B5EF4-FFF2-40B4-BE49-F238E27FC236}">
                  <a16:creationId xmlns:a16="http://schemas.microsoft.com/office/drawing/2014/main" id="{7C07878F-91A1-6114-85A8-D4DBE0F9B555}"/>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69" name="Tekstfelt 2668">
              <a:hlinkClick r:id="rId7" action="ppaction://hlinksldjump"/>
              <a:extLst>
                <a:ext uri="{FF2B5EF4-FFF2-40B4-BE49-F238E27FC236}">
                  <a16:creationId xmlns:a16="http://schemas.microsoft.com/office/drawing/2014/main" id="{481671E3-510C-2C7B-60AE-D7C1DF71E9F8}"/>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87</a:t>
              </a:r>
            </a:p>
          </p:txBody>
        </p:sp>
        <p:sp>
          <p:nvSpPr>
            <p:cNvPr id="2670" name="Tekstfelt 2669">
              <a:hlinkClick r:id="rId7" action="ppaction://hlinksldjump"/>
              <a:extLst>
                <a:ext uri="{FF2B5EF4-FFF2-40B4-BE49-F238E27FC236}">
                  <a16:creationId xmlns:a16="http://schemas.microsoft.com/office/drawing/2014/main" id="{7A1F0B4A-2759-2EBD-9C48-ADD86477E42C}"/>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Fr</a:t>
              </a:r>
            </a:p>
          </p:txBody>
        </p:sp>
        <p:sp>
          <p:nvSpPr>
            <p:cNvPr id="2671" name="Tekstfelt 2670">
              <a:hlinkClick r:id="rId7" action="ppaction://hlinksldjump"/>
              <a:extLst>
                <a:ext uri="{FF2B5EF4-FFF2-40B4-BE49-F238E27FC236}">
                  <a16:creationId xmlns:a16="http://schemas.microsoft.com/office/drawing/2014/main" id="{05F547E4-86B4-F513-259E-151000350CBC}"/>
                </a:ext>
              </a:extLst>
            </p:cNvPr>
            <p:cNvSpPr txBox="1"/>
            <p:nvPr/>
          </p:nvSpPr>
          <p:spPr>
            <a:xfrm>
              <a:off x="5732288" y="3711707"/>
              <a:ext cx="607859" cy="215444"/>
            </a:xfrm>
            <a:prstGeom prst="rect">
              <a:avLst/>
            </a:prstGeom>
            <a:noFill/>
            <a:scene3d>
              <a:camera prst="orthographicFront"/>
              <a:lightRig rig="threePt" dir="t"/>
            </a:scene3d>
            <a:sp3d>
              <a:bevelT h="38100"/>
            </a:sp3d>
          </p:spPr>
          <p:txBody>
            <a:bodyPr wrap="none" rtlCol="0">
              <a:spAutoFit/>
            </a:bodyPr>
            <a:lstStyle/>
            <a:p>
              <a:r>
                <a:rPr lang="da-DK" sz="800" dirty="0" err="1"/>
                <a:t>Francium</a:t>
              </a:r>
              <a:endParaRPr lang="da-DK" sz="800" dirty="0"/>
            </a:p>
          </p:txBody>
        </p:sp>
        <p:sp>
          <p:nvSpPr>
            <p:cNvPr id="2672" name="Tekstfelt 2671">
              <a:hlinkClick r:id="rId7" action="ppaction://hlinksldjump"/>
              <a:extLst>
                <a:ext uri="{FF2B5EF4-FFF2-40B4-BE49-F238E27FC236}">
                  <a16:creationId xmlns:a16="http://schemas.microsoft.com/office/drawing/2014/main" id="{01E1B43C-28EC-CE24-C85A-ABC7737C09BB}"/>
                </a:ext>
              </a:extLst>
            </p:cNvPr>
            <p:cNvSpPr txBox="1"/>
            <p:nvPr/>
          </p:nvSpPr>
          <p:spPr>
            <a:xfrm>
              <a:off x="5685555" y="3844047"/>
              <a:ext cx="391454" cy="246221"/>
            </a:xfrm>
            <a:prstGeom prst="rect">
              <a:avLst/>
            </a:prstGeom>
            <a:noFill/>
          </p:spPr>
          <p:txBody>
            <a:bodyPr wrap="none" rtlCol="0">
              <a:spAutoFit/>
            </a:bodyPr>
            <a:lstStyle/>
            <a:p>
              <a:r>
                <a:rPr lang="da-DK" sz="1000" dirty="0"/>
                <a:t>216</a:t>
              </a:r>
            </a:p>
          </p:txBody>
        </p:sp>
      </p:grpSp>
      <p:grpSp>
        <p:nvGrpSpPr>
          <p:cNvPr id="2650" name="Gruppe 2649">
            <a:extLst>
              <a:ext uri="{FF2B5EF4-FFF2-40B4-BE49-F238E27FC236}">
                <a16:creationId xmlns:a16="http://schemas.microsoft.com/office/drawing/2014/main" id="{D5CBD8F5-552D-4785-2228-AD4A04216D5A}"/>
              </a:ext>
            </a:extLst>
          </p:cNvPr>
          <p:cNvGrpSpPr/>
          <p:nvPr/>
        </p:nvGrpSpPr>
        <p:grpSpPr>
          <a:xfrm>
            <a:off x="7638109" y="5341212"/>
            <a:ext cx="667465" cy="566405"/>
            <a:chOff x="5685555" y="3711707"/>
            <a:chExt cx="667465" cy="566405"/>
          </a:xfrm>
        </p:grpSpPr>
        <p:sp>
          <p:nvSpPr>
            <p:cNvPr id="2663" name="Rektangel 2662">
              <a:hlinkClick r:id="rId7" action="ppaction://hlinksldjump"/>
              <a:extLst>
                <a:ext uri="{FF2B5EF4-FFF2-40B4-BE49-F238E27FC236}">
                  <a16:creationId xmlns:a16="http://schemas.microsoft.com/office/drawing/2014/main" id="{E72B2DC7-D862-97AC-FF59-C543BD8A17BA}"/>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64" name="Tekstfelt 2663">
              <a:hlinkClick r:id="rId7" action="ppaction://hlinksldjump"/>
              <a:extLst>
                <a:ext uri="{FF2B5EF4-FFF2-40B4-BE49-F238E27FC236}">
                  <a16:creationId xmlns:a16="http://schemas.microsoft.com/office/drawing/2014/main" id="{DD159F2C-5C71-5B8B-F7DA-AC7365C260FC}"/>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88</a:t>
              </a:r>
            </a:p>
          </p:txBody>
        </p:sp>
        <p:sp>
          <p:nvSpPr>
            <p:cNvPr id="2665" name="Tekstfelt 2664">
              <a:hlinkClick r:id="rId7" action="ppaction://hlinksldjump"/>
              <a:extLst>
                <a:ext uri="{FF2B5EF4-FFF2-40B4-BE49-F238E27FC236}">
                  <a16:creationId xmlns:a16="http://schemas.microsoft.com/office/drawing/2014/main" id="{8907694F-EB09-4878-97BA-0CF31693E7E2}"/>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Ra</a:t>
              </a:r>
            </a:p>
          </p:txBody>
        </p:sp>
        <p:sp>
          <p:nvSpPr>
            <p:cNvPr id="2666" name="Tekstfelt 2665">
              <a:hlinkClick r:id="rId7" action="ppaction://hlinksldjump"/>
              <a:extLst>
                <a:ext uri="{FF2B5EF4-FFF2-40B4-BE49-F238E27FC236}">
                  <a16:creationId xmlns:a16="http://schemas.microsoft.com/office/drawing/2014/main" id="{A95737C8-CC3C-0F57-1063-AB6F9B870643}"/>
                </a:ext>
              </a:extLst>
            </p:cNvPr>
            <p:cNvSpPr txBox="1"/>
            <p:nvPr/>
          </p:nvSpPr>
          <p:spPr>
            <a:xfrm>
              <a:off x="5760208" y="3711707"/>
              <a:ext cx="529312" cy="215444"/>
            </a:xfrm>
            <a:prstGeom prst="rect">
              <a:avLst/>
            </a:prstGeom>
            <a:noFill/>
            <a:scene3d>
              <a:camera prst="orthographicFront"/>
              <a:lightRig rig="threePt" dir="t"/>
            </a:scene3d>
            <a:sp3d>
              <a:bevelT h="38100"/>
            </a:sp3d>
          </p:spPr>
          <p:txBody>
            <a:bodyPr wrap="none" rtlCol="0">
              <a:spAutoFit/>
            </a:bodyPr>
            <a:lstStyle/>
            <a:p>
              <a:r>
                <a:rPr lang="da-DK" sz="800" dirty="0"/>
                <a:t>Radium</a:t>
              </a:r>
            </a:p>
          </p:txBody>
        </p:sp>
        <p:sp>
          <p:nvSpPr>
            <p:cNvPr id="2667" name="Tekstfelt 2666">
              <a:hlinkClick r:id="rId7" action="ppaction://hlinksldjump"/>
              <a:extLst>
                <a:ext uri="{FF2B5EF4-FFF2-40B4-BE49-F238E27FC236}">
                  <a16:creationId xmlns:a16="http://schemas.microsoft.com/office/drawing/2014/main" id="{DDC4DE4C-B27D-8496-9E8B-9D4E13875F6D}"/>
                </a:ext>
              </a:extLst>
            </p:cNvPr>
            <p:cNvSpPr txBox="1"/>
            <p:nvPr/>
          </p:nvSpPr>
          <p:spPr>
            <a:xfrm>
              <a:off x="5685555" y="3844047"/>
              <a:ext cx="391454" cy="246221"/>
            </a:xfrm>
            <a:prstGeom prst="rect">
              <a:avLst/>
            </a:prstGeom>
            <a:noFill/>
          </p:spPr>
          <p:txBody>
            <a:bodyPr wrap="none" rtlCol="0">
              <a:spAutoFit/>
            </a:bodyPr>
            <a:lstStyle/>
            <a:p>
              <a:r>
                <a:rPr lang="da-DK" sz="1000" dirty="0"/>
                <a:t>218</a:t>
              </a:r>
            </a:p>
          </p:txBody>
        </p:sp>
      </p:grpSp>
      <p:grpSp>
        <p:nvGrpSpPr>
          <p:cNvPr id="2651" name="Gruppe 2650">
            <a:extLst>
              <a:ext uri="{FF2B5EF4-FFF2-40B4-BE49-F238E27FC236}">
                <a16:creationId xmlns:a16="http://schemas.microsoft.com/office/drawing/2014/main" id="{A773262C-8DC7-5CF6-E505-3F6BBDBFE3A2}"/>
              </a:ext>
            </a:extLst>
          </p:cNvPr>
          <p:cNvGrpSpPr/>
          <p:nvPr/>
        </p:nvGrpSpPr>
        <p:grpSpPr>
          <a:xfrm>
            <a:off x="8346639" y="5339084"/>
            <a:ext cx="667465" cy="566405"/>
            <a:chOff x="5685555" y="3711707"/>
            <a:chExt cx="667465" cy="566405"/>
          </a:xfrm>
        </p:grpSpPr>
        <p:sp>
          <p:nvSpPr>
            <p:cNvPr id="2658" name="Rektangel 2657">
              <a:hlinkClick r:id="rId7" action="ppaction://hlinksldjump"/>
              <a:extLst>
                <a:ext uri="{FF2B5EF4-FFF2-40B4-BE49-F238E27FC236}">
                  <a16:creationId xmlns:a16="http://schemas.microsoft.com/office/drawing/2014/main" id="{EBB72426-036A-DDFC-EE76-F5770BCD23AC}"/>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59" name="Tekstfelt 2658">
              <a:hlinkClick r:id="rId7" action="ppaction://hlinksldjump"/>
              <a:extLst>
                <a:ext uri="{FF2B5EF4-FFF2-40B4-BE49-F238E27FC236}">
                  <a16:creationId xmlns:a16="http://schemas.microsoft.com/office/drawing/2014/main" id="{821FFFA8-337E-51C0-9911-398C2A0AB02B}"/>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90</a:t>
              </a:r>
            </a:p>
          </p:txBody>
        </p:sp>
        <p:sp>
          <p:nvSpPr>
            <p:cNvPr id="2660" name="Tekstfelt 2659">
              <a:hlinkClick r:id="rId7" action="ppaction://hlinksldjump"/>
              <a:extLst>
                <a:ext uri="{FF2B5EF4-FFF2-40B4-BE49-F238E27FC236}">
                  <a16:creationId xmlns:a16="http://schemas.microsoft.com/office/drawing/2014/main" id="{A4D3C884-5107-A19B-9FE5-71B810DB7487}"/>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Th</a:t>
              </a:r>
              <a:endParaRPr lang="da-DK" sz="1600" dirty="0"/>
            </a:p>
          </p:txBody>
        </p:sp>
        <p:sp>
          <p:nvSpPr>
            <p:cNvPr id="2661" name="Tekstfelt 2660">
              <a:hlinkClick r:id="rId7" action="ppaction://hlinksldjump"/>
              <a:extLst>
                <a:ext uri="{FF2B5EF4-FFF2-40B4-BE49-F238E27FC236}">
                  <a16:creationId xmlns:a16="http://schemas.microsoft.com/office/drawing/2014/main" id="{A868F411-052B-E0F2-D58A-47F537A119C0}"/>
                </a:ext>
              </a:extLst>
            </p:cNvPr>
            <p:cNvSpPr txBox="1"/>
            <p:nvPr/>
          </p:nvSpPr>
          <p:spPr>
            <a:xfrm>
              <a:off x="5760208" y="3711707"/>
              <a:ext cx="550151" cy="215444"/>
            </a:xfrm>
            <a:prstGeom prst="rect">
              <a:avLst/>
            </a:prstGeom>
            <a:noFill/>
            <a:scene3d>
              <a:camera prst="orthographicFront"/>
              <a:lightRig rig="threePt" dir="t"/>
            </a:scene3d>
            <a:sp3d>
              <a:bevelT h="38100"/>
            </a:sp3d>
          </p:spPr>
          <p:txBody>
            <a:bodyPr wrap="none" rtlCol="0">
              <a:spAutoFit/>
            </a:bodyPr>
            <a:lstStyle/>
            <a:p>
              <a:r>
                <a:rPr lang="da-DK" sz="800" dirty="0"/>
                <a:t>Thorium</a:t>
              </a:r>
            </a:p>
          </p:txBody>
        </p:sp>
        <p:sp>
          <p:nvSpPr>
            <p:cNvPr id="2662" name="Tekstfelt 2661">
              <a:hlinkClick r:id="rId7" action="ppaction://hlinksldjump"/>
              <a:extLst>
                <a:ext uri="{FF2B5EF4-FFF2-40B4-BE49-F238E27FC236}">
                  <a16:creationId xmlns:a16="http://schemas.microsoft.com/office/drawing/2014/main" id="{74694207-9767-EC0F-E2E1-02A0D97FDAE1}"/>
                </a:ext>
              </a:extLst>
            </p:cNvPr>
            <p:cNvSpPr txBox="1"/>
            <p:nvPr/>
          </p:nvSpPr>
          <p:spPr>
            <a:xfrm>
              <a:off x="5685555" y="3844047"/>
              <a:ext cx="391454" cy="246221"/>
            </a:xfrm>
            <a:prstGeom prst="rect">
              <a:avLst/>
            </a:prstGeom>
            <a:noFill/>
          </p:spPr>
          <p:txBody>
            <a:bodyPr wrap="none" rtlCol="0">
              <a:spAutoFit/>
            </a:bodyPr>
            <a:lstStyle/>
            <a:p>
              <a:r>
                <a:rPr lang="da-DK" sz="1000" dirty="0"/>
                <a:t>220</a:t>
              </a:r>
            </a:p>
          </p:txBody>
        </p:sp>
      </p:grpSp>
      <p:grpSp>
        <p:nvGrpSpPr>
          <p:cNvPr id="2652" name="Gruppe 2651">
            <a:extLst>
              <a:ext uri="{FF2B5EF4-FFF2-40B4-BE49-F238E27FC236}">
                <a16:creationId xmlns:a16="http://schemas.microsoft.com/office/drawing/2014/main" id="{207ABC55-A3F1-CEBF-A357-8EBFD57CB4F6}"/>
              </a:ext>
            </a:extLst>
          </p:cNvPr>
          <p:cNvGrpSpPr/>
          <p:nvPr/>
        </p:nvGrpSpPr>
        <p:grpSpPr>
          <a:xfrm>
            <a:off x="9058272" y="5340341"/>
            <a:ext cx="667465" cy="566405"/>
            <a:chOff x="5685555" y="3711707"/>
            <a:chExt cx="667465" cy="566405"/>
          </a:xfrm>
        </p:grpSpPr>
        <p:sp>
          <p:nvSpPr>
            <p:cNvPr id="2653" name="Rektangel 2652">
              <a:hlinkClick r:id="rId7" action="ppaction://hlinksldjump"/>
              <a:extLst>
                <a:ext uri="{FF2B5EF4-FFF2-40B4-BE49-F238E27FC236}">
                  <a16:creationId xmlns:a16="http://schemas.microsoft.com/office/drawing/2014/main" id="{281FD5DA-6638-0214-D38A-7B403135E91A}"/>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54" name="Tekstfelt 2653">
              <a:hlinkClick r:id="rId7" action="ppaction://hlinksldjump"/>
              <a:extLst>
                <a:ext uri="{FF2B5EF4-FFF2-40B4-BE49-F238E27FC236}">
                  <a16:creationId xmlns:a16="http://schemas.microsoft.com/office/drawing/2014/main" id="{D7AD17A9-9732-5D28-3869-2A09D493FCCA}"/>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89</a:t>
              </a:r>
            </a:p>
          </p:txBody>
        </p:sp>
        <p:sp>
          <p:nvSpPr>
            <p:cNvPr id="2655" name="Tekstfelt 2654">
              <a:hlinkClick r:id="rId7" action="ppaction://hlinksldjump"/>
              <a:extLst>
                <a:ext uri="{FF2B5EF4-FFF2-40B4-BE49-F238E27FC236}">
                  <a16:creationId xmlns:a16="http://schemas.microsoft.com/office/drawing/2014/main" id="{69BFFA3A-25FD-F885-C6C1-5888B3F5F4B1}"/>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Ac</a:t>
              </a:r>
            </a:p>
          </p:txBody>
        </p:sp>
        <p:sp>
          <p:nvSpPr>
            <p:cNvPr id="2656" name="Tekstfelt 2655">
              <a:hlinkClick r:id="rId7" action="ppaction://hlinksldjump"/>
              <a:extLst>
                <a:ext uri="{FF2B5EF4-FFF2-40B4-BE49-F238E27FC236}">
                  <a16:creationId xmlns:a16="http://schemas.microsoft.com/office/drawing/2014/main" id="{473EB023-F4F3-F20B-5594-40AD30FC7364}"/>
                </a:ext>
              </a:extLst>
            </p:cNvPr>
            <p:cNvSpPr txBox="1"/>
            <p:nvPr/>
          </p:nvSpPr>
          <p:spPr>
            <a:xfrm>
              <a:off x="5760208" y="3711707"/>
              <a:ext cx="583814" cy="215444"/>
            </a:xfrm>
            <a:prstGeom prst="rect">
              <a:avLst/>
            </a:prstGeom>
            <a:noFill/>
            <a:scene3d>
              <a:camera prst="orthographicFront"/>
              <a:lightRig rig="threePt" dir="t"/>
            </a:scene3d>
            <a:sp3d>
              <a:bevelT h="38100"/>
            </a:sp3d>
          </p:spPr>
          <p:txBody>
            <a:bodyPr wrap="none" rtlCol="0">
              <a:spAutoFit/>
            </a:bodyPr>
            <a:lstStyle/>
            <a:p>
              <a:r>
                <a:rPr lang="da-DK" sz="800" dirty="0"/>
                <a:t>Actinium</a:t>
              </a:r>
            </a:p>
          </p:txBody>
        </p:sp>
        <p:sp>
          <p:nvSpPr>
            <p:cNvPr id="2657" name="Tekstfelt 2656">
              <a:hlinkClick r:id="rId7" action="ppaction://hlinksldjump"/>
              <a:extLst>
                <a:ext uri="{FF2B5EF4-FFF2-40B4-BE49-F238E27FC236}">
                  <a16:creationId xmlns:a16="http://schemas.microsoft.com/office/drawing/2014/main" id="{A3EA8761-BCCA-D9D7-16FD-D3C6AF7E2793}"/>
                </a:ext>
              </a:extLst>
            </p:cNvPr>
            <p:cNvSpPr txBox="1"/>
            <p:nvPr/>
          </p:nvSpPr>
          <p:spPr>
            <a:xfrm>
              <a:off x="5685555" y="3844047"/>
              <a:ext cx="391454" cy="246221"/>
            </a:xfrm>
            <a:prstGeom prst="rect">
              <a:avLst/>
            </a:prstGeom>
            <a:noFill/>
          </p:spPr>
          <p:txBody>
            <a:bodyPr wrap="none" rtlCol="0">
              <a:spAutoFit/>
            </a:bodyPr>
            <a:lstStyle/>
            <a:p>
              <a:r>
                <a:rPr lang="da-DK" sz="1000" dirty="0"/>
                <a:t>219</a:t>
              </a:r>
            </a:p>
          </p:txBody>
        </p:sp>
      </p:grpSp>
      <p:sp>
        <p:nvSpPr>
          <p:cNvPr id="5" name="Tekstfelt 4">
            <a:extLst>
              <a:ext uri="{FF2B5EF4-FFF2-40B4-BE49-F238E27FC236}">
                <a16:creationId xmlns:a16="http://schemas.microsoft.com/office/drawing/2014/main" id="{93B44708-A857-1EB2-E97F-AC9EBEC6E5E6}"/>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cxnSp>
        <p:nvCxnSpPr>
          <p:cNvPr id="7" name="Lige pilforbindelse 6">
            <a:extLst>
              <a:ext uri="{FF2B5EF4-FFF2-40B4-BE49-F238E27FC236}">
                <a16:creationId xmlns:a16="http://schemas.microsoft.com/office/drawing/2014/main" id="{D732F7B7-A1C6-93AB-7149-6D2842FCEB2E}"/>
              </a:ext>
            </a:extLst>
          </p:cNvPr>
          <p:cNvCxnSpPr>
            <a:cxnSpLocks/>
          </p:cNvCxnSpPr>
          <p:nvPr/>
        </p:nvCxnSpPr>
        <p:spPr>
          <a:xfrm flipH="1">
            <a:off x="3750073" y="1782366"/>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8" name="Lige pilforbindelse 7">
            <a:extLst>
              <a:ext uri="{FF2B5EF4-FFF2-40B4-BE49-F238E27FC236}">
                <a16:creationId xmlns:a16="http://schemas.microsoft.com/office/drawing/2014/main" id="{70227F13-A60D-1EF8-82F6-719BBA0CC96D}"/>
              </a:ext>
            </a:extLst>
          </p:cNvPr>
          <p:cNvCxnSpPr>
            <a:cxnSpLocks/>
          </p:cNvCxnSpPr>
          <p:nvPr/>
        </p:nvCxnSpPr>
        <p:spPr>
          <a:xfrm flipH="1">
            <a:off x="2894139" y="2644943"/>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18455979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dissolve">
                                      <p:cBhvr>
                                        <p:cTn id="11"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6897EE5-21A1-EC79-7F40-1A73CD666EEC}"/>
            </a:ext>
          </a:extLst>
        </p:cNvPr>
        <p:cNvGrpSpPr/>
        <p:nvPr/>
      </p:nvGrpSpPr>
      <p:grpSpPr>
        <a:xfrm>
          <a:off x="0" y="0"/>
          <a:ext cx="0" cy="0"/>
          <a:chOff x="0" y="0"/>
          <a:chExt cx="0" cy="0"/>
        </a:xfrm>
      </p:grpSpPr>
      <p:pic>
        <p:nvPicPr>
          <p:cNvPr id="2613" name="Picture 2" descr="Ai Genereret, Forladt, Bygning, Gammel">
            <a:extLst>
              <a:ext uri="{FF2B5EF4-FFF2-40B4-BE49-F238E27FC236}">
                <a16:creationId xmlns:a16="http://schemas.microsoft.com/office/drawing/2014/main" id="{948C56AF-156B-BE34-6177-E44AB0058CF9}"/>
              </a:ext>
            </a:extLst>
          </p:cNvPr>
          <p:cNvPicPr>
            <a:picLocks noChangeAspect="1" noChangeArrowheads="1"/>
          </p:cNvPicPr>
          <p:nvPr/>
        </p:nvPicPr>
        <p:blipFill>
          <a:blip r:embed="rId2">
            <a:extLst>
              <a:ext uri="{BEBA8EAE-BF5A-486C-A8C5-ECC9F3942E4B}">
                <a14:imgProps xmlns:a14="http://schemas.microsoft.com/office/drawing/2010/main">
                  <a14:imgLayer r:embed="rId3">
                    <a14:imgEffect>
                      <a14:brightnessContrast bright="-40000" contrast="-40000"/>
                    </a14:imgEffect>
                  </a14:imgLayer>
                </a14:imgProps>
              </a:ext>
              <a:ext uri="{28A0092B-C50C-407E-A947-70E740481C1C}">
                <a14:useLocalDpi xmlns:a14="http://schemas.microsoft.com/office/drawing/2010/main" val="0"/>
              </a:ext>
            </a:extLst>
          </a:blip>
          <a:srcRect l="5024" r="14072" b="-1"/>
          <a:stretch/>
        </p:blipFill>
        <p:spPr bwMode="auto">
          <a:xfrm>
            <a:off x="-4810" y="-708"/>
            <a:ext cx="9905980" cy="6856718"/>
          </a:xfrm>
          <a:prstGeom prst="rect">
            <a:avLst/>
          </a:prstGeom>
          <a:noFill/>
          <a:extLst>
            <a:ext uri="{909E8E84-426E-40DD-AFC4-6F175D3DCCD1}">
              <a14:hiddenFill xmlns:a14="http://schemas.microsoft.com/office/drawing/2010/main">
                <a:solidFill>
                  <a:srgbClr val="FFFFFF"/>
                </a:solidFill>
              </a14:hiddenFill>
            </a:ext>
          </a:extLst>
        </p:spPr>
      </p:pic>
      <p:grpSp>
        <p:nvGrpSpPr>
          <p:cNvPr id="1638" name="Gruppe 1637">
            <a:extLst>
              <a:ext uri="{FF2B5EF4-FFF2-40B4-BE49-F238E27FC236}">
                <a16:creationId xmlns:a16="http://schemas.microsoft.com/office/drawing/2014/main" id="{C539955F-FA9D-0654-60F7-59B9E71089C4}"/>
              </a:ext>
            </a:extLst>
          </p:cNvPr>
          <p:cNvGrpSpPr/>
          <p:nvPr/>
        </p:nvGrpSpPr>
        <p:grpSpPr>
          <a:xfrm>
            <a:off x="338113" y="1387706"/>
            <a:ext cx="5842309" cy="5233756"/>
            <a:chOff x="766885" y="981717"/>
            <a:chExt cx="5842309" cy="5233756"/>
          </a:xfrm>
        </p:grpSpPr>
        <p:grpSp>
          <p:nvGrpSpPr>
            <p:cNvPr id="1639" name="Gruppe 1638">
              <a:extLst>
                <a:ext uri="{FF2B5EF4-FFF2-40B4-BE49-F238E27FC236}">
                  <a16:creationId xmlns:a16="http://schemas.microsoft.com/office/drawing/2014/main" id="{4F47E278-841E-6C8E-3D29-ED76731D57CF}"/>
                </a:ext>
              </a:extLst>
            </p:cNvPr>
            <p:cNvGrpSpPr/>
            <p:nvPr/>
          </p:nvGrpSpPr>
          <p:grpSpPr>
            <a:xfrm>
              <a:off x="778422" y="981717"/>
              <a:ext cx="5830772" cy="5233756"/>
              <a:chOff x="-136438" y="1029165"/>
              <a:chExt cx="5830772" cy="5233756"/>
            </a:xfrm>
          </p:grpSpPr>
          <p:grpSp>
            <p:nvGrpSpPr>
              <p:cNvPr id="1806" name="Gruppe 1805">
                <a:extLst>
                  <a:ext uri="{FF2B5EF4-FFF2-40B4-BE49-F238E27FC236}">
                    <a16:creationId xmlns:a16="http://schemas.microsoft.com/office/drawing/2014/main" id="{EFA3B03B-35BF-AFF2-40AE-8C946A415468}"/>
                  </a:ext>
                </a:extLst>
              </p:cNvPr>
              <p:cNvGrpSpPr/>
              <p:nvPr/>
            </p:nvGrpSpPr>
            <p:grpSpPr>
              <a:xfrm>
                <a:off x="4253398" y="1061132"/>
                <a:ext cx="442069" cy="4756379"/>
                <a:chOff x="3817279" y="1064461"/>
                <a:chExt cx="442069" cy="4756379"/>
              </a:xfrm>
            </p:grpSpPr>
            <p:sp>
              <p:nvSpPr>
                <p:cNvPr id="2476" name="Rektangel 2475">
                  <a:extLst>
                    <a:ext uri="{FF2B5EF4-FFF2-40B4-BE49-F238E27FC236}">
                      <a16:creationId xmlns:a16="http://schemas.microsoft.com/office/drawing/2014/main" id="{2C7FB65C-1C9D-735E-34C9-1F193EB657D5}"/>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7" name="Rektangel 2476">
                  <a:extLst>
                    <a:ext uri="{FF2B5EF4-FFF2-40B4-BE49-F238E27FC236}">
                      <a16:creationId xmlns:a16="http://schemas.microsoft.com/office/drawing/2014/main" id="{BE56EC27-144B-7FD8-EA47-8EE8E3724055}"/>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8" name="Rektangel 2477">
                  <a:extLst>
                    <a:ext uri="{FF2B5EF4-FFF2-40B4-BE49-F238E27FC236}">
                      <a16:creationId xmlns:a16="http://schemas.microsoft.com/office/drawing/2014/main" id="{54178510-5BB7-F816-B569-7CF448F959B1}"/>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9" name="Rektangel 2478">
                  <a:extLst>
                    <a:ext uri="{FF2B5EF4-FFF2-40B4-BE49-F238E27FC236}">
                      <a16:creationId xmlns:a16="http://schemas.microsoft.com/office/drawing/2014/main" id="{CEE63C54-EA26-D1C3-DD88-BFEF078FEFB7}"/>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0" name="Rektangel 2479">
                  <a:extLst>
                    <a:ext uri="{FF2B5EF4-FFF2-40B4-BE49-F238E27FC236}">
                      <a16:creationId xmlns:a16="http://schemas.microsoft.com/office/drawing/2014/main" id="{70B91DCC-07B5-BB81-32C2-D63D0BD2E36E}"/>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1" name="Rektangel 2480">
                  <a:extLst>
                    <a:ext uri="{FF2B5EF4-FFF2-40B4-BE49-F238E27FC236}">
                      <a16:creationId xmlns:a16="http://schemas.microsoft.com/office/drawing/2014/main" id="{3C0BD7E5-EA55-501A-E3B0-EC8FBDA6A441}"/>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2" name="Rektangel 2481">
                  <a:extLst>
                    <a:ext uri="{FF2B5EF4-FFF2-40B4-BE49-F238E27FC236}">
                      <a16:creationId xmlns:a16="http://schemas.microsoft.com/office/drawing/2014/main" id="{8E342483-1878-279D-A3A7-84D7AB318FBE}"/>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3" name="Rektangel 2482">
                  <a:extLst>
                    <a:ext uri="{FF2B5EF4-FFF2-40B4-BE49-F238E27FC236}">
                      <a16:creationId xmlns:a16="http://schemas.microsoft.com/office/drawing/2014/main" id="{414C2CD2-F5A7-0C12-B4A8-AC55CAFC67E2}"/>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4" name="Rektangel 2483">
                  <a:extLst>
                    <a:ext uri="{FF2B5EF4-FFF2-40B4-BE49-F238E27FC236}">
                      <a16:creationId xmlns:a16="http://schemas.microsoft.com/office/drawing/2014/main" id="{0A6D1FC9-3980-1560-DC79-6BC41A60CCD0}"/>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5" name="Rektangel 2484">
                  <a:extLst>
                    <a:ext uri="{FF2B5EF4-FFF2-40B4-BE49-F238E27FC236}">
                      <a16:creationId xmlns:a16="http://schemas.microsoft.com/office/drawing/2014/main" id="{C495EE75-8709-49AD-370C-F4471AD4544C}"/>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6" name="Rektangel 2485">
                  <a:extLst>
                    <a:ext uri="{FF2B5EF4-FFF2-40B4-BE49-F238E27FC236}">
                      <a16:creationId xmlns:a16="http://schemas.microsoft.com/office/drawing/2014/main" id="{70EADBF6-EA33-D44B-9D75-110FAB0C637E}"/>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807" name="Rektangel 1806">
                <a:extLst>
                  <a:ext uri="{FF2B5EF4-FFF2-40B4-BE49-F238E27FC236}">
                    <a16:creationId xmlns:a16="http://schemas.microsoft.com/office/drawing/2014/main" id="{F4008D20-3837-A473-C0AE-8656BC6097A1}"/>
                  </a:ext>
                </a:extLst>
              </p:cNvPr>
              <p:cNvSpPr>
                <a:spLocks noChangeAspect="1"/>
              </p:cNvSpPr>
              <p:nvPr/>
            </p:nvSpPr>
            <p:spPr>
              <a:xfrm>
                <a:off x="4265457" y="581623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1808" name="Gruppe 1807">
                <a:extLst>
                  <a:ext uri="{FF2B5EF4-FFF2-40B4-BE49-F238E27FC236}">
                    <a16:creationId xmlns:a16="http://schemas.microsoft.com/office/drawing/2014/main" id="{274AA7C2-A0DA-6890-F214-533BD25C0049}"/>
                  </a:ext>
                </a:extLst>
              </p:cNvPr>
              <p:cNvGrpSpPr/>
              <p:nvPr/>
            </p:nvGrpSpPr>
            <p:grpSpPr>
              <a:xfrm>
                <a:off x="4196610" y="1032983"/>
                <a:ext cx="641389" cy="5216305"/>
                <a:chOff x="2892468" y="1032983"/>
                <a:chExt cx="641389" cy="5216305"/>
              </a:xfrm>
            </p:grpSpPr>
            <p:grpSp>
              <p:nvGrpSpPr>
                <p:cNvPr id="2439" name="Gruppe 2438">
                  <a:extLst>
                    <a:ext uri="{FF2B5EF4-FFF2-40B4-BE49-F238E27FC236}">
                      <a16:creationId xmlns:a16="http://schemas.microsoft.com/office/drawing/2014/main" id="{F5B24573-27FF-9C39-3BAE-EC686FDF0360}"/>
                    </a:ext>
                  </a:extLst>
                </p:cNvPr>
                <p:cNvGrpSpPr/>
                <p:nvPr/>
              </p:nvGrpSpPr>
              <p:grpSpPr>
                <a:xfrm>
                  <a:off x="2892468" y="1032983"/>
                  <a:ext cx="641389" cy="5216305"/>
                  <a:chOff x="3475384" y="1188399"/>
                  <a:chExt cx="641389" cy="5216305"/>
                </a:xfrm>
              </p:grpSpPr>
              <p:sp>
                <p:nvSpPr>
                  <p:cNvPr id="2443" name="Tekstfelt 2442">
                    <a:extLst>
                      <a:ext uri="{FF2B5EF4-FFF2-40B4-BE49-F238E27FC236}">
                        <a16:creationId xmlns:a16="http://schemas.microsoft.com/office/drawing/2014/main" id="{12BC8D0E-883F-943F-DD67-82B2A4BA7A7F}"/>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444" name="Tekstfelt 2443">
                    <a:extLst>
                      <a:ext uri="{FF2B5EF4-FFF2-40B4-BE49-F238E27FC236}">
                        <a16:creationId xmlns:a16="http://schemas.microsoft.com/office/drawing/2014/main" id="{C2FF095E-92AE-BCFD-D1DE-83526A66416A}"/>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445" name="Tekstfelt 2444">
                    <a:extLst>
                      <a:ext uri="{FF2B5EF4-FFF2-40B4-BE49-F238E27FC236}">
                        <a16:creationId xmlns:a16="http://schemas.microsoft.com/office/drawing/2014/main" id="{268D316A-5865-35B4-BD51-DBE4E4905061}"/>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446" name="Tekstfelt 2445">
                    <a:extLst>
                      <a:ext uri="{FF2B5EF4-FFF2-40B4-BE49-F238E27FC236}">
                        <a16:creationId xmlns:a16="http://schemas.microsoft.com/office/drawing/2014/main" id="{59F73F5A-E5F8-81B2-219A-B00A2075CD45}"/>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447" name="Tekstfelt 2446">
                    <a:extLst>
                      <a:ext uri="{FF2B5EF4-FFF2-40B4-BE49-F238E27FC236}">
                        <a16:creationId xmlns:a16="http://schemas.microsoft.com/office/drawing/2014/main" id="{A14E2F92-F883-8ED6-B6E1-9029C690E44E}"/>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448" name="Tekstfelt 2447">
                    <a:extLst>
                      <a:ext uri="{FF2B5EF4-FFF2-40B4-BE49-F238E27FC236}">
                        <a16:creationId xmlns:a16="http://schemas.microsoft.com/office/drawing/2014/main" id="{4B884F6D-83D2-CC21-CBC3-4907D313D78D}"/>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449" name="Tekstfelt 2448">
                    <a:extLst>
                      <a:ext uri="{FF2B5EF4-FFF2-40B4-BE49-F238E27FC236}">
                        <a16:creationId xmlns:a16="http://schemas.microsoft.com/office/drawing/2014/main" id="{BEAE5435-5542-A7C8-5121-7D58B1600095}"/>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450" name="Tekstfelt 2449">
                    <a:extLst>
                      <a:ext uri="{FF2B5EF4-FFF2-40B4-BE49-F238E27FC236}">
                        <a16:creationId xmlns:a16="http://schemas.microsoft.com/office/drawing/2014/main" id="{29915F30-63EC-A88A-6FDE-ABCC055DD645}"/>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451" name="Tekstfelt 2450">
                    <a:extLst>
                      <a:ext uri="{FF2B5EF4-FFF2-40B4-BE49-F238E27FC236}">
                        <a16:creationId xmlns:a16="http://schemas.microsoft.com/office/drawing/2014/main" id="{A5CDE64B-6E65-2BBF-0F01-117E4984A2B9}"/>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452" name="Tekstfelt 2451">
                    <a:extLst>
                      <a:ext uri="{FF2B5EF4-FFF2-40B4-BE49-F238E27FC236}">
                        <a16:creationId xmlns:a16="http://schemas.microsoft.com/office/drawing/2014/main" id="{C35DA8CF-5621-D94E-3EAE-789DA23A0A9E}"/>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453" name="Tekstfelt 2452">
                    <a:extLst>
                      <a:ext uri="{FF2B5EF4-FFF2-40B4-BE49-F238E27FC236}">
                        <a16:creationId xmlns:a16="http://schemas.microsoft.com/office/drawing/2014/main" id="{2E79F058-EEFC-18FB-9D3D-D5FF44930F90}"/>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454" name="Tekstfelt 2453">
                    <a:extLst>
                      <a:ext uri="{FF2B5EF4-FFF2-40B4-BE49-F238E27FC236}">
                        <a16:creationId xmlns:a16="http://schemas.microsoft.com/office/drawing/2014/main" id="{23B4B4DE-DD66-E8FD-B103-BB23502809AA}"/>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455" name="Tekstfelt 2454">
                    <a:extLst>
                      <a:ext uri="{FF2B5EF4-FFF2-40B4-BE49-F238E27FC236}">
                        <a16:creationId xmlns:a16="http://schemas.microsoft.com/office/drawing/2014/main" id="{90FFC527-EE72-FC17-909D-F48EA490BD6A}"/>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456" name="Tekstfelt 2455">
                    <a:extLst>
                      <a:ext uri="{FF2B5EF4-FFF2-40B4-BE49-F238E27FC236}">
                        <a16:creationId xmlns:a16="http://schemas.microsoft.com/office/drawing/2014/main" id="{69C1AD8A-9136-22F9-CC2C-3985D7204AB5}"/>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457" name="Tekstfelt 2456">
                    <a:extLst>
                      <a:ext uri="{FF2B5EF4-FFF2-40B4-BE49-F238E27FC236}">
                        <a16:creationId xmlns:a16="http://schemas.microsoft.com/office/drawing/2014/main" id="{927DEDE0-8C0D-D1D4-0EAA-E98200DEE119}"/>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458" name="Tekstfelt 2457">
                    <a:extLst>
                      <a:ext uri="{FF2B5EF4-FFF2-40B4-BE49-F238E27FC236}">
                        <a16:creationId xmlns:a16="http://schemas.microsoft.com/office/drawing/2014/main" id="{B23C123C-AAED-C2FD-0EFA-A8FC0599BD69}"/>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459" name="Tekstfelt 2458">
                    <a:extLst>
                      <a:ext uri="{FF2B5EF4-FFF2-40B4-BE49-F238E27FC236}">
                        <a16:creationId xmlns:a16="http://schemas.microsoft.com/office/drawing/2014/main" id="{07264B07-D518-D3AB-9D70-13CE76648AC1}"/>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460" name="Tekstfelt 2459">
                    <a:extLst>
                      <a:ext uri="{FF2B5EF4-FFF2-40B4-BE49-F238E27FC236}">
                        <a16:creationId xmlns:a16="http://schemas.microsoft.com/office/drawing/2014/main" id="{214F5F3B-36A2-7B16-5100-BE2665D06E65}"/>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461" name="Tekstfelt 2460">
                    <a:extLst>
                      <a:ext uri="{FF2B5EF4-FFF2-40B4-BE49-F238E27FC236}">
                        <a16:creationId xmlns:a16="http://schemas.microsoft.com/office/drawing/2014/main" id="{4816FB42-CD29-45B5-785D-04828B7BD7BE}"/>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462" name="Tekstfelt 2461">
                    <a:extLst>
                      <a:ext uri="{FF2B5EF4-FFF2-40B4-BE49-F238E27FC236}">
                        <a16:creationId xmlns:a16="http://schemas.microsoft.com/office/drawing/2014/main" id="{3EBFF086-0034-A103-2E2B-2D388EE35805}"/>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463" name="Tekstfelt 2462">
                    <a:extLst>
                      <a:ext uri="{FF2B5EF4-FFF2-40B4-BE49-F238E27FC236}">
                        <a16:creationId xmlns:a16="http://schemas.microsoft.com/office/drawing/2014/main" id="{9E69B128-456E-6029-4E06-E691AB5466C7}"/>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464" name="Tekstfelt 2463">
                    <a:extLst>
                      <a:ext uri="{FF2B5EF4-FFF2-40B4-BE49-F238E27FC236}">
                        <a16:creationId xmlns:a16="http://schemas.microsoft.com/office/drawing/2014/main" id="{E77B56D4-E727-FE1C-C922-122044C7275B}"/>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465" name="Tekstfelt 2464">
                    <a:extLst>
                      <a:ext uri="{FF2B5EF4-FFF2-40B4-BE49-F238E27FC236}">
                        <a16:creationId xmlns:a16="http://schemas.microsoft.com/office/drawing/2014/main" id="{18B99D8C-EB09-E0E6-8895-B01E011040ED}"/>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466" name="Tekstfelt 2465">
                    <a:extLst>
                      <a:ext uri="{FF2B5EF4-FFF2-40B4-BE49-F238E27FC236}">
                        <a16:creationId xmlns:a16="http://schemas.microsoft.com/office/drawing/2014/main" id="{3D1A5349-C47D-5142-F844-32BD4F2005A0}"/>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467" name="Tekstfelt 2466">
                    <a:extLst>
                      <a:ext uri="{FF2B5EF4-FFF2-40B4-BE49-F238E27FC236}">
                        <a16:creationId xmlns:a16="http://schemas.microsoft.com/office/drawing/2014/main" id="{263A18E3-B40A-B68E-369E-8A95DC3EC235}"/>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468" name="Tekstfelt 2467">
                    <a:extLst>
                      <a:ext uri="{FF2B5EF4-FFF2-40B4-BE49-F238E27FC236}">
                        <a16:creationId xmlns:a16="http://schemas.microsoft.com/office/drawing/2014/main" id="{AF492AFD-7551-3452-FC36-D96B9AE734EB}"/>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469" name="Tekstfelt 2468">
                    <a:extLst>
                      <a:ext uri="{FF2B5EF4-FFF2-40B4-BE49-F238E27FC236}">
                        <a16:creationId xmlns:a16="http://schemas.microsoft.com/office/drawing/2014/main" id="{B418C58D-B513-7096-9E69-3FD37C9C61A0}"/>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470" name="Tekstfelt 2469">
                    <a:extLst>
                      <a:ext uri="{FF2B5EF4-FFF2-40B4-BE49-F238E27FC236}">
                        <a16:creationId xmlns:a16="http://schemas.microsoft.com/office/drawing/2014/main" id="{D9A3A57D-8817-03C2-8747-AE6AB5436645}"/>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471" name="Tekstfelt 2470">
                    <a:extLst>
                      <a:ext uri="{FF2B5EF4-FFF2-40B4-BE49-F238E27FC236}">
                        <a16:creationId xmlns:a16="http://schemas.microsoft.com/office/drawing/2014/main" id="{200BB534-9301-8E12-3734-017855101732}"/>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472" name="Tekstfelt 2471">
                    <a:extLst>
                      <a:ext uri="{FF2B5EF4-FFF2-40B4-BE49-F238E27FC236}">
                        <a16:creationId xmlns:a16="http://schemas.microsoft.com/office/drawing/2014/main" id="{A91EEB00-ABC2-E9C1-F934-EEC6700139F1}"/>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473" name="Tekstfelt 2472">
                    <a:extLst>
                      <a:ext uri="{FF2B5EF4-FFF2-40B4-BE49-F238E27FC236}">
                        <a16:creationId xmlns:a16="http://schemas.microsoft.com/office/drawing/2014/main" id="{757745E7-825D-9BAA-0B10-93D43F050672}"/>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474" name="Tekstfelt 2473">
                    <a:extLst>
                      <a:ext uri="{FF2B5EF4-FFF2-40B4-BE49-F238E27FC236}">
                        <a16:creationId xmlns:a16="http://schemas.microsoft.com/office/drawing/2014/main" id="{CAE20559-64A6-A359-C20A-3935C5E940D8}"/>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475" name="Tekstfelt 2474">
                    <a:extLst>
                      <a:ext uri="{FF2B5EF4-FFF2-40B4-BE49-F238E27FC236}">
                        <a16:creationId xmlns:a16="http://schemas.microsoft.com/office/drawing/2014/main" id="{6D969A0E-C6BA-68F2-DC1C-2EACE701F222}"/>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440" name="Tekstfelt 2439">
                  <a:extLst>
                    <a:ext uri="{FF2B5EF4-FFF2-40B4-BE49-F238E27FC236}">
                      <a16:creationId xmlns:a16="http://schemas.microsoft.com/office/drawing/2014/main" id="{DF9E36DF-FFAB-45FE-C9E5-66E8E7730DE9}"/>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441" name="Tekstfelt 2440">
                  <a:extLst>
                    <a:ext uri="{FF2B5EF4-FFF2-40B4-BE49-F238E27FC236}">
                      <a16:creationId xmlns:a16="http://schemas.microsoft.com/office/drawing/2014/main" id="{B967CE6A-EC61-D51C-C391-520BBF26F049}"/>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442" name="Tekstfelt 2441">
                  <a:extLst>
                    <a:ext uri="{FF2B5EF4-FFF2-40B4-BE49-F238E27FC236}">
                      <a16:creationId xmlns:a16="http://schemas.microsoft.com/office/drawing/2014/main" id="{FF40BCE5-B386-99F9-6568-AAE04792ABDD}"/>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09" name="Gruppe 1808">
                <a:extLst>
                  <a:ext uri="{FF2B5EF4-FFF2-40B4-BE49-F238E27FC236}">
                    <a16:creationId xmlns:a16="http://schemas.microsoft.com/office/drawing/2014/main" id="{7DAF8755-DBDA-5907-CDFC-E5A0F7B05112}"/>
                  </a:ext>
                </a:extLst>
              </p:cNvPr>
              <p:cNvGrpSpPr/>
              <p:nvPr/>
            </p:nvGrpSpPr>
            <p:grpSpPr>
              <a:xfrm>
                <a:off x="4188892" y="1168460"/>
                <a:ext cx="374057" cy="4971316"/>
                <a:chOff x="2884750" y="1168460"/>
                <a:chExt cx="374057" cy="4971316"/>
              </a:xfrm>
            </p:grpSpPr>
            <p:grpSp>
              <p:nvGrpSpPr>
                <p:cNvPr id="2426" name="Gruppe 2425">
                  <a:extLst>
                    <a:ext uri="{FF2B5EF4-FFF2-40B4-BE49-F238E27FC236}">
                      <a16:creationId xmlns:a16="http://schemas.microsoft.com/office/drawing/2014/main" id="{38942D87-AC96-6C72-D17F-B5863A7950B2}"/>
                    </a:ext>
                  </a:extLst>
                </p:cNvPr>
                <p:cNvGrpSpPr/>
                <p:nvPr/>
              </p:nvGrpSpPr>
              <p:grpSpPr>
                <a:xfrm>
                  <a:off x="2884750" y="1168460"/>
                  <a:ext cx="358241" cy="4542339"/>
                  <a:chOff x="3468415" y="1754237"/>
                  <a:chExt cx="358241" cy="4542339"/>
                </a:xfrm>
              </p:grpSpPr>
              <p:sp>
                <p:nvSpPr>
                  <p:cNvPr id="2428" name="Tekstfelt 2427">
                    <a:extLst>
                      <a:ext uri="{FF2B5EF4-FFF2-40B4-BE49-F238E27FC236}">
                        <a16:creationId xmlns:a16="http://schemas.microsoft.com/office/drawing/2014/main" id="{5735F858-F6BF-768B-85BC-9D64EAAA4365}"/>
                      </a:ext>
                    </a:extLst>
                  </p:cNvPr>
                  <p:cNvSpPr txBox="1"/>
                  <p:nvPr/>
                </p:nvSpPr>
                <p:spPr>
                  <a:xfrm>
                    <a:off x="3477366" y="60811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217</a:t>
                    </a:r>
                  </a:p>
                </p:txBody>
              </p:sp>
              <p:sp>
                <p:nvSpPr>
                  <p:cNvPr id="2429" name="Tekstfelt 2428">
                    <a:extLst>
                      <a:ext uri="{FF2B5EF4-FFF2-40B4-BE49-F238E27FC236}">
                        <a16:creationId xmlns:a16="http://schemas.microsoft.com/office/drawing/2014/main" id="{1EE9AB37-7323-FC42-7555-4819949C2BB8}"/>
                      </a:ext>
                    </a:extLst>
                  </p:cNvPr>
                  <p:cNvSpPr txBox="1"/>
                  <p:nvPr/>
                </p:nvSpPr>
                <p:spPr>
                  <a:xfrm>
                    <a:off x="3470660" y="218566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226</a:t>
                    </a:r>
                  </a:p>
                </p:txBody>
              </p:sp>
              <p:sp>
                <p:nvSpPr>
                  <p:cNvPr id="2430" name="Tekstfelt 2429">
                    <a:extLst>
                      <a:ext uri="{FF2B5EF4-FFF2-40B4-BE49-F238E27FC236}">
                        <a16:creationId xmlns:a16="http://schemas.microsoft.com/office/drawing/2014/main" id="{010086AC-7DA2-D6B3-F796-2C6196567A47}"/>
                      </a:ext>
                    </a:extLst>
                  </p:cNvPr>
                  <p:cNvSpPr txBox="1"/>
                  <p:nvPr/>
                </p:nvSpPr>
                <p:spPr>
                  <a:xfrm>
                    <a:off x="3470659" y="26193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225</a:t>
                    </a:r>
                  </a:p>
                </p:txBody>
              </p:sp>
              <p:sp>
                <p:nvSpPr>
                  <p:cNvPr id="2431" name="Tekstfelt 2430">
                    <a:extLst>
                      <a:ext uri="{FF2B5EF4-FFF2-40B4-BE49-F238E27FC236}">
                        <a16:creationId xmlns:a16="http://schemas.microsoft.com/office/drawing/2014/main" id="{2EE417B6-C8E9-33DD-1F5E-85E7E55093AE}"/>
                      </a:ext>
                    </a:extLst>
                  </p:cNvPr>
                  <p:cNvSpPr txBox="1"/>
                  <p:nvPr/>
                </p:nvSpPr>
                <p:spPr>
                  <a:xfrm>
                    <a:off x="3468415" y="305412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224</a:t>
                    </a:r>
                  </a:p>
                </p:txBody>
              </p:sp>
              <p:sp>
                <p:nvSpPr>
                  <p:cNvPr id="2432" name="Tekstfelt 2431">
                    <a:extLst>
                      <a:ext uri="{FF2B5EF4-FFF2-40B4-BE49-F238E27FC236}">
                        <a16:creationId xmlns:a16="http://schemas.microsoft.com/office/drawing/2014/main" id="{6FD8D95F-4505-BF5D-562B-F78827400EE8}"/>
                      </a:ext>
                    </a:extLst>
                  </p:cNvPr>
                  <p:cNvSpPr txBox="1"/>
                  <p:nvPr/>
                </p:nvSpPr>
                <p:spPr>
                  <a:xfrm>
                    <a:off x="3469533" y="348555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223</a:t>
                    </a:r>
                  </a:p>
                </p:txBody>
              </p:sp>
              <p:sp>
                <p:nvSpPr>
                  <p:cNvPr id="2433" name="Tekstfelt 2432">
                    <a:extLst>
                      <a:ext uri="{FF2B5EF4-FFF2-40B4-BE49-F238E27FC236}">
                        <a16:creationId xmlns:a16="http://schemas.microsoft.com/office/drawing/2014/main" id="{66780CE6-B785-9F6B-23EB-AE947E3BE988}"/>
                      </a:ext>
                    </a:extLst>
                  </p:cNvPr>
                  <p:cNvSpPr txBox="1"/>
                  <p:nvPr/>
                </p:nvSpPr>
                <p:spPr>
                  <a:xfrm>
                    <a:off x="3470652" y="391699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222</a:t>
                    </a:r>
                  </a:p>
                </p:txBody>
              </p:sp>
              <p:sp>
                <p:nvSpPr>
                  <p:cNvPr id="2434" name="Tekstfelt 2433">
                    <a:extLst>
                      <a:ext uri="{FF2B5EF4-FFF2-40B4-BE49-F238E27FC236}">
                        <a16:creationId xmlns:a16="http://schemas.microsoft.com/office/drawing/2014/main" id="{0B5B6C23-CFFB-2B64-AE2B-BFA9F56C1CF2}"/>
                      </a:ext>
                    </a:extLst>
                  </p:cNvPr>
                  <p:cNvSpPr txBox="1"/>
                  <p:nvPr/>
                </p:nvSpPr>
                <p:spPr>
                  <a:xfrm>
                    <a:off x="3471769" y="434842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221</a:t>
                    </a:r>
                  </a:p>
                </p:txBody>
              </p:sp>
              <p:sp>
                <p:nvSpPr>
                  <p:cNvPr id="2435" name="Tekstfelt 2434">
                    <a:extLst>
                      <a:ext uri="{FF2B5EF4-FFF2-40B4-BE49-F238E27FC236}">
                        <a16:creationId xmlns:a16="http://schemas.microsoft.com/office/drawing/2014/main" id="{AEB012BD-AECF-F45B-121B-79155FA0A34B}"/>
                      </a:ext>
                    </a:extLst>
                  </p:cNvPr>
                  <p:cNvSpPr txBox="1"/>
                  <p:nvPr/>
                </p:nvSpPr>
                <p:spPr>
                  <a:xfrm>
                    <a:off x="3472887" y="477984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220</a:t>
                    </a:r>
                  </a:p>
                </p:txBody>
              </p:sp>
              <p:sp>
                <p:nvSpPr>
                  <p:cNvPr id="2436" name="Tekstfelt 2435">
                    <a:extLst>
                      <a:ext uri="{FF2B5EF4-FFF2-40B4-BE49-F238E27FC236}">
                        <a16:creationId xmlns:a16="http://schemas.microsoft.com/office/drawing/2014/main" id="{D2CBF17B-7F01-2C54-A755-D88B21AA74DE}"/>
                      </a:ext>
                    </a:extLst>
                  </p:cNvPr>
                  <p:cNvSpPr txBox="1"/>
                  <p:nvPr/>
                </p:nvSpPr>
                <p:spPr>
                  <a:xfrm>
                    <a:off x="3477366" y="521127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219</a:t>
                    </a:r>
                  </a:p>
                </p:txBody>
              </p:sp>
              <p:sp>
                <p:nvSpPr>
                  <p:cNvPr id="2437" name="Tekstfelt 2436">
                    <a:extLst>
                      <a:ext uri="{FF2B5EF4-FFF2-40B4-BE49-F238E27FC236}">
                        <a16:creationId xmlns:a16="http://schemas.microsoft.com/office/drawing/2014/main" id="{7061D0D1-83E9-C819-624E-18C3824FB70A}"/>
                      </a:ext>
                    </a:extLst>
                  </p:cNvPr>
                  <p:cNvSpPr txBox="1"/>
                  <p:nvPr/>
                </p:nvSpPr>
                <p:spPr>
                  <a:xfrm>
                    <a:off x="3478484" y="5646066"/>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218</a:t>
                    </a:r>
                  </a:p>
                </p:txBody>
              </p:sp>
              <p:sp>
                <p:nvSpPr>
                  <p:cNvPr id="2438" name="Tekstfelt 2437">
                    <a:extLst>
                      <a:ext uri="{FF2B5EF4-FFF2-40B4-BE49-F238E27FC236}">
                        <a16:creationId xmlns:a16="http://schemas.microsoft.com/office/drawing/2014/main" id="{7D8C5ED1-448F-3EB7-94DF-E2388F639773}"/>
                      </a:ext>
                    </a:extLst>
                  </p:cNvPr>
                  <p:cNvSpPr txBox="1"/>
                  <p:nvPr/>
                </p:nvSpPr>
                <p:spPr>
                  <a:xfrm>
                    <a:off x="3469542" y="17542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227</a:t>
                    </a:r>
                  </a:p>
                </p:txBody>
              </p:sp>
            </p:grpSp>
            <p:sp>
              <p:nvSpPr>
                <p:cNvPr id="2427" name="Tekstfelt 2426">
                  <a:extLst>
                    <a:ext uri="{FF2B5EF4-FFF2-40B4-BE49-F238E27FC236}">
                      <a16:creationId xmlns:a16="http://schemas.microsoft.com/office/drawing/2014/main" id="{9DA40BEA-A071-FAF0-EF31-50343E331B6B}"/>
                    </a:ext>
                  </a:extLst>
                </p:cNvPr>
                <p:cNvSpPr txBox="1"/>
                <p:nvPr/>
              </p:nvSpPr>
              <p:spPr>
                <a:xfrm>
                  <a:off x="2910635" y="59243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216</a:t>
                  </a:r>
                </a:p>
              </p:txBody>
            </p:sp>
          </p:grpSp>
          <p:grpSp>
            <p:nvGrpSpPr>
              <p:cNvPr id="1810" name="Gruppe 1809">
                <a:extLst>
                  <a:ext uri="{FF2B5EF4-FFF2-40B4-BE49-F238E27FC236}">
                    <a16:creationId xmlns:a16="http://schemas.microsoft.com/office/drawing/2014/main" id="{26BFCCE2-1C3B-E8FA-B8A5-5AEAD02088C8}"/>
                  </a:ext>
                </a:extLst>
              </p:cNvPr>
              <p:cNvGrpSpPr/>
              <p:nvPr/>
            </p:nvGrpSpPr>
            <p:grpSpPr>
              <a:xfrm>
                <a:off x="5119196" y="1063299"/>
                <a:ext cx="444157" cy="5190614"/>
                <a:chOff x="5753799" y="1204530"/>
                <a:chExt cx="444157" cy="5190614"/>
              </a:xfrm>
            </p:grpSpPr>
            <p:grpSp>
              <p:nvGrpSpPr>
                <p:cNvPr id="2413" name="Gruppe 2412">
                  <a:extLst>
                    <a:ext uri="{FF2B5EF4-FFF2-40B4-BE49-F238E27FC236}">
                      <a16:creationId xmlns:a16="http://schemas.microsoft.com/office/drawing/2014/main" id="{3B83FD88-39A1-2CF2-0132-581C044EAD4C}"/>
                    </a:ext>
                  </a:extLst>
                </p:cNvPr>
                <p:cNvGrpSpPr/>
                <p:nvPr/>
              </p:nvGrpSpPr>
              <p:grpSpPr>
                <a:xfrm>
                  <a:off x="5753799" y="1204530"/>
                  <a:ext cx="442069" cy="4756379"/>
                  <a:chOff x="3817279" y="1064461"/>
                  <a:chExt cx="442069" cy="4756379"/>
                </a:xfrm>
              </p:grpSpPr>
              <p:sp>
                <p:nvSpPr>
                  <p:cNvPr id="2415" name="Rektangel 2414">
                    <a:extLst>
                      <a:ext uri="{FF2B5EF4-FFF2-40B4-BE49-F238E27FC236}">
                        <a16:creationId xmlns:a16="http://schemas.microsoft.com/office/drawing/2014/main" id="{DD8A01C7-5AAB-194D-E7CE-9DFB3EFF5F37}"/>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6" name="Rektangel 2415">
                    <a:extLst>
                      <a:ext uri="{FF2B5EF4-FFF2-40B4-BE49-F238E27FC236}">
                        <a16:creationId xmlns:a16="http://schemas.microsoft.com/office/drawing/2014/main" id="{AC2AAFFE-B590-145E-CB35-7014D5FD4E7D}"/>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7" name="Rektangel 2416">
                    <a:extLst>
                      <a:ext uri="{FF2B5EF4-FFF2-40B4-BE49-F238E27FC236}">
                        <a16:creationId xmlns:a16="http://schemas.microsoft.com/office/drawing/2014/main" id="{EF340755-D50D-F464-61D4-5890B3EB2232}"/>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8" name="Rektangel 2417">
                    <a:extLst>
                      <a:ext uri="{FF2B5EF4-FFF2-40B4-BE49-F238E27FC236}">
                        <a16:creationId xmlns:a16="http://schemas.microsoft.com/office/drawing/2014/main" id="{8CCCAB6E-A867-1AB5-5648-A6076B0CE11B}"/>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9" name="Rektangel 2418">
                    <a:extLst>
                      <a:ext uri="{FF2B5EF4-FFF2-40B4-BE49-F238E27FC236}">
                        <a16:creationId xmlns:a16="http://schemas.microsoft.com/office/drawing/2014/main" id="{CFDBC873-6C52-1B7A-0818-418EA7302248}"/>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0" name="Rektangel 2419">
                    <a:extLst>
                      <a:ext uri="{FF2B5EF4-FFF2-40B4-BE49-F238E27FC236}">
                        <a16:creationId xmlns:a16="http://schemas.microsoft.com/office/drawing/2014/main" id="{6C5FC77A-AC55-C783-2E56-8CA09133167D}"/>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1" name="Rektangel 2420">
                    <a:extLst>
                      <a:ext uri="{FF2B5EF4-FFF2-40B4-BE49-F238E27FC236}">
                        <a16:creationId xmlns:a16="http://schemas.microsoft.com/office/drawing/2014/main" id="{E1A80F74-13CB-A7AE-79F1-D218E303F3DE}"/>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2" name="Rektangel 2421">
                    <a:extLst>
                      <a:ext uri="{FF2B5EF4-FFF2-40B4-BE49-F238E27FC236}">
                        <a16:creationId xmlns:a16="http://schemas.microsoft.com/office/drawing/2014/main" id="{EAD3DDE5-F873-CA6F-317E-31BB24EA7F2B}"/>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3" name="Rektangel 2422">
                    <a:extLst>
                      <a:ext uri="{FF2B5EF4-FFF2-40B4-BE49-F238E27FC236}">
                        <a16:creationId xmlns:a16="http://schemas.microsoft.com/office/drawing/2014/main" id="{056B466B-FF38-F805-1366-00713391725E}"/>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4" name="Rektangel 2423">
                    <a:extLst>
                      <a:ext uri="{FF2B5EF4-FFF2-40B4-BE49-F238E27FC236}">
                        <a16:creationId xmlns:a16="http://schemas.microsoft.com/office/drawing/2014/main" id="{E1D2C40D-5949-D58A-94ED-800A035E2378}"/>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5" name="Rektangel 2424">
                    <a:extLst>
                      <a:ext uri="{FF2B5EF4-FFF2-40B4-BE49-F238E27FC236}">
                        <a16:creationId xmlns:a16="http://schemas.microsoft.com/office/drawing/2014/main" id="{F0C2A225-0B36-BA76-9B4E-2D72A353992E}"/>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14" name="Rektangel 2413">
                  <a:extLst>
                    <a:ext uri="{FF2B5EF4-FFF2-40B4-BE49-F238E27FC236}">
                      <a16:creationId xmlns:a16="http://schemas.microsoft.com/office/drawing/2014/main" id="{C941BD68-6432-8BE0-E51E-8EF153432C25}"/>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1" name="Gruppe 1810">
                <a:extLst>
                  <a:ext uri="{FF2B5EF4-FFF2-40B4-BE49-F238E27FC236}">
                    <a16:creationId xmlns:a16="http://schemas.microsoft.com/office/drawing/2014/main" id="{6798A2DB-D94C-1B7C-36CF-95EE6A489B00}"/>
                  </a:ext>
                </a:extLst>
              </p:cNvPr>
              <p:cNvGrpSpPr/>
              <p:nvPr/>
            </p:nvGrpSpPr>
            <p:grpSpPr>
              <a:xfrm>
                <a:off x="4687520" y="1061335"/>
                <a:ext cx="444157" cy="5190614"/>
                <a:chOff x="5753799" y="1204530"/>
                <a:chExt cx="444157" cy="5190614"/>
              </a:xfrm>
            </p:grpSpPr>
            <p:grpSp>
              <p:nvGrpSpPr>
                <p:cNvPr id="2400" name="Gruppe 2399">
                  <a:extLst>
                    <a:ext uri="{FF2B5EF4-FFF2-40B4-BE49-F238E27FC236}">
                      <a16:creationId xmlns:a16="http://schemas.microsoft.com/office/drawing/2014/main" id="{C3BAF022-B72B-C604-A945-1B16FEBCE670}"/>
                    </a:ext>
                  </a:extLst>
                </p:cNvPr>
                <p:cNvGrpSpPr/>
                <p:nvPr/>
              </p:nvGrpSpPr>
              <p:grpSpPr>
                <a:xfrm>
                  <a:off x="5753799" y="1204530"/>
                  <a:ext cx="442069" cy="4756379"/>
                  <a:chOff x="3817279" y="1064461"/>
                  <a:chExt cx="442069" cy="4756379"/>
                </a:xfrm>
              </p:grpSpPr>
              <p:sp>
                <p:nvSpPr>
                  <p:cNvPr id="2402" name="Rektangel 2401">
                    <a:extLst>
                      <a:ext uri="{FF2B5EF4-FFF2-40B4-BE49-F238E27FC236}">
                        <a16:creationId xmlns:a16="http://schemas.microsoft.com/office/drawing/2014/main" id="{2564F97D-955D-6D19-14CA-F48BE7BDD6A7}"/>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3" name="Rektangel 2402">
                    <a:extLst>
                      <a:ext uri="{FF2B5EF4-FFF2-40B4-BE49-F238E27FC236}">
                        <a16:creationId xmlns:a16="http://schemas.microsoft.com/office/drawing/2014/main" id="{E89D177B-C60A-B696-94A7-D590C941E815}"/>
                      </a:ext>
                    </a:extLst>
                  </p:cNvPr>
                  <p:cNvSpPr>
                    <a:spLocks noChangeAspect="1"/>
                  </p:cNvSpPr>
                  <p:nvPr/>
                </p:nvSpPr>
                <p:spPr>
                  <a:xfrm>
                    <a:off x="3819523" y="1064461"/>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4" name="Rektangel 2403">
                    <a:extLst>
                      <a:ext uri="{FF2B5EF4-FFF2-40B4-BE49-F238E27FC236}">
                        <a16:creationId xmlns:a16="http://schemas.microsoft.com/office/drawing/2014/main" id="{DF5B6A2C-25DD-18EE-EC8E-101C984BE087}"/>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5" name="Rektangel 2404">
                    <a:extLst>
                      <a:ext uri="{FF2B5EF4-FFF2-40B4-BE49-F238E27FC236}">
                        <a16:creationId xmlns:a16="http://schemas.microsoft.com/office/drawing/2014/main" id="{178747EC-B20C-703D-B37E-4BA8B6CB47BF}"/>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6" name="Rektangel 2405">
                    <a:extLst>
                      <a:ext uri="{FF2B5EF4-FFF2-40B4-BE49-F238E27FC236}">
                        <a16:creationId xmlns:a16="http://schemas.microsoft.com/office/drawing/2014/main" id="{9356CCB6-CBC4-A67C-F70A-E2E3662451D1}"/>
                      </a:ext>
                    </a:extLst>
                  </p:cNvPr>
                  <p:cNvSpPr>
                    <a:spLocks noChangeAspect="1"/>
                  </p:cNvSpPr>
                  <p:nvPr/>
                </p:nvSpPr>
                <p:spPr>
                  <a:xfrm>
                    <a:off x="3817279" y="2796903"/>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7" name="Rektangel 2406">
                    <a:extLst>
                      <a:ext uri="{FF2B5EF4-FFF2-40B4-BE49-F238E27FC236}">
                        <a16:creationId xmlns:a16="http://schemas.microsoft.com/office/drawing/2014/main" id="{F8417A8D-BA5D-6CAA-C953-DC242CFD270E}"/>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8" name="Rektangel 2407">
                    <a:extLst>
                      <a:ext uri="{FF2B5EF4-FFF2-40B4-BE49-F238E27FC236}">
                        <a16:creationId xmlns:a16="http://schemas.microsoft.com/office/drawing/2014/main" id="{2AEA5813-C923-8E9F-CEB6-18DAA3121821}"/>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9" name="Rektangel 2408">
                    <a:extLst>
                      <a:ext uri="{FF2B5EF4-FFF2-40B4-BE49-F238E27FC236}">
                        <a16:creationId xmlns:a16="http://schemas.microsoft.com/office/drawing/2014/main" id="{0B7C458A-23CA-E4DA-7D27-14483BC23FE3}"/>
                      </a:ext>
                    </a:extLst>
                  </p:cNvPr>
                  <p:cNvSpPr>
                    <a:spLocks noChangeAspect="1"/>
                  </p:cNvSpPr>
                  <p:nvPr/>
                </p:nvSpPr>
                <p:spPr>
                  <a:xfrm>
                    <a:off x="3820633" y="409119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0" name="Rektangel 2409">
                    <a:extLst>
                      <a:ext uri="{FF2B5EF4-FFF2-40B4-BE49-F238E27FC236}">
                        <a16:creationId xmlns:a16="http://schemas.microsoft.com/office/drawing/2014/main" id="{4EAE3C72-DA01-B6E5-6012-8852D5AA7618}"/>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1" name="Rektangel 2410">
                    <a:extLst>
                      <a:ext uri="{FF2B5EF4-FFF2-40B4-BE49-F238E27FC236}">
                        <a16:creationId xmlns:a16="http://schemas.microsoft.com/office/drawing/2014/main" id="{A57BBFA8-5FD9-8E2D-69F1-219D89B9575D}"/>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2" name="Rektangel 2411">
                    <a:extLst>
                      <a:ext uri="{FF2B5EF4-FFF2-40B4-BE49-F238E27FC236}">
                        <a16:creationId xmlns:a16="http://schemas.microsoft.com/office/drawing/2014/main" id="{86533351-0AFC-4988-BE57-879E2D6E838D}"/>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01" name="Rektangel 2400">
                  <a:extLst>
                    <a:ext uri="{FF2B5EF4-FFF2-40B4-BE49-F238E27FC236}">
                      <a16:creationId xmlns:a16="http://schemas.microsoft.com/office/drawing/2014/main" id="{1D55764F-8221-BBAC-EC69-A5804A48A557}"/>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2" name="Gruppe 1811">
                <a:extLst>
                  <a:ext uri="{FF2B5EF4-FFF2-40B4-BE49-F238E27FC236}">
                    <a16:creationId xmlns:a16="http://schemas.microsoft.com/office/drawing/2014/main" id="{8E9911B9-D797-9A28-90A2-28340A8313E3}"/>
                  </a:ext>
                </a:extLst>
              </p:cNvPr>
              <p:cNvGrpSpPr/>
              <p:nvPr/>
            </p:nvGrpSpPr>
            <p:grpSpPr>
              <a:xfrm>
                <a:off x="3819968" y="1058901"/>
                <a:ext cx="444157" cy="5190614"/>
                <a:chOff x="5753799" y="1204530"/>
                <a:chExt cx="444157" cy="5190614"/>
              </a:xfrm>
            </p:grpSpPr>
            <p:grpSp>
              <p:nvGrpSpPr>
                <p:cNvPr id="2387" name="Gruppe 2386">
                  <a:extLst>
                    <a:ext uri="{FF2B5EF4-FFF2-40B4-BE49-F238E27FC236}">
                      <a16:creationId xmlns:a16="http://schemas.microsoft.com/office/drawing/2014/main" id="{47E08566-8291-AC02-DB06-74CD727B21AF}"/>
                    </a:ext>
                  </a:extLst>
                </p:cNvPr>
                <p:cNvGrpSpPr/>
                <p:nvPr/>
              </p:nvGrpSpPr>
              <p:grpSpPr>
                <a:xfrm>
                  <a:off x="5753799" y="1204530"/>
                  <a:ext cx="442069" cy="4756379"/>
                  <a:chOff x="3817279" y="1064461"/>
                  <a:chExt cx="442069" cy="4756379"/>
                </a:xfrm>
              </p:grpSpPr>
              <p:sp>
                <p:nvSpPr>
                  <p:cNvPr id="2389" name="Rektangel 2388">
                    <a:extLst>
                      <a:ext uri="{FF2B5EF4-FFF2-40B4-BE49-F238E27FC236}">
                        <a16:creationId xmlns:a16="http://schemas.microsoft.com/office/drawing/2014/main" id="{C2A9006E-5B8D-3DDE-FFC1-C693EB0BF523}"/>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0" name="Rektangel 2389">
                    <a:extLst>
                      <a:ext uri="{FF2B5EF4-FFF2-40B4-BE49-F238E27FC236}">
                        <a16:creationId xmlns:a16="http://schemas.microsoft.com/office/drawing/2014/main" id="{1289E1DD-454A-732A-7D9E-89F32974C1C8}"/>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1" name="Rektangel 2390">
                    <a:extLst>
                      <a:ext uri="{FF2B5EF4-FFF2-40B4-BE49-F238E27FC236}">
                        <a16:creationId xmlns:a16="http://schemas.microsoft.com/office/drawing/2014/main" id="{99D2D559-7B69-CA9D-DF68-652A0F3FDAB6}"/>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2" name="Rektangel 2391">
                    <a:extLst>
                      <a:ext uri="{FF2B5EF4-FFF2-40B4-BE49-F238E27FC236}">
                        <a16:creationId xmlns:a16="http://schemas.microsoft.com/office/drawing/2014/main" id="{5B90CBF3-B3E9-AA90-B999-C987CDE49B8F}"/>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3" name="Rektangel 2392">
                    <a:extLst>
                      <a:ext uri="{FF2B5EF4-FFF2-40B4-BE49-F238E27FC236}">
                        <a16:creationId xmlns:a16="http://schemas.microsoft.com/office/drawing/2014/main" id="{06C92360-715E-E8F9-3160-C176918F4DA7}"/>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4" name="Rektangel 2393">
                    <a:extLst>
                      <a:ext uri="{FF2B5EF4-FFF2-40B4-BE49-F238E27FC236}">
                        <a16:creationId xmlns:a16="http://schemas.microsoft.com/office/drawing/2014/main" id="{3363999F-E2C0-612C-F5DA-9114D9CCBEC9}"/>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5" name="Rektangel 2394">
                    <a:extLst>
                      <a:ext uri="{FF2B5EF4-FFF2-40B4-BE49-F238E27FC236}">
                        <a16:creationId xmlns:a16="http://schemas.microsoft.com/office/drawing/2014/main" id="{29FBD9ED-FB11-B9AD-6858-50CE4D842F7D}"/>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6" name="Rektangel 2395">
                    <a:extLst>
                      <a:ext uri="{FF2B5EF4-FFF2-40B4-BE49-F238E27FC236}">
                        <a16:creationId xmlns:a16="http://schemas.microsoft.com/office/drawing/2014/main" id="{D00A355A-F49D-DF23-3BFC-1F0B8F5B3294}"/>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7" name="Rektangel 2396">
                    <a:extLst>
                      <a:ext uri="{FF2B5EF4-FFF2-40B4-BE49-F238E27FC236}">
                        <a16:creationId xmlns:a16="http://schemas.microsoft.com/office/drawing/2014/main" id="{D912B171-FDD9-C42D-8D3C-22632B1E0C92}"/>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8" name="Rektangel 2397">
                    <a:extLst>
                      <a:ext uri="{FF2B5EF4-FFF2-40B4-BE49-F238E27FC236}">
                        <a16:creationId xmlns:a16="http://schemas.microsoft.com/office/drawing/2014/main" id="{39A46A5E-0294-94C0-F8C8-A323691D7E0B}"/>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9" name="Rektangel 2398">
                    <a:extLst>
                      <a:ext uri="{FF2B5EF4-FFF2-40B4-BE49-F238E27FC236}">
                        <a16:creationId xmlns:a16="http://schemas.microsoft.com/office/drawing/2014/main" id="{347F77F2-15DE-9C1A-8D94-5DBA3595893F}"/>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88" name="Rektangel 2387">
                  <a:extLst>
                    <a:ext uri="{FF2B5EF4-FFF2-40B4-BE49-F238E27FC236}">
                      <a16:creationId xmlns:a16="http://schemas.microsoft.com/office/drawing/2014/main" id="{19FDF068-0519-C46D-3275-D111F84FF3B0}"/>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3" name="Gruppe 1812">
                <a:extLst>
                  <a:ext uri="{FF2B5EF4-FFF2-40B4-BE49-F238E27FC236}">
                    <a16:creationId xmlns:a16="http://schemas.microsoft.com/office/drawing/2014/main" id="{1FD1B17A-19A4-ABD4-DD77-37375FDFFBE1}"/>
                  </a:ext>
                </a:extLst>
              </p:cNvPr>
              <p:cNvGrpSpPr/>
              <p:nvPr/>
            </p:nvGrpSpPr>
            <p:grpSpPr>
              <a:xfrm>
                <a:off x="3386295" y="1062122"/>
                <a:ext cx="444157" cy="5190614"/>
                <a:chOff x="5753799" y="1204530"/>
                <a:chExt cx="444157" cy="5190614"/>
              </a:xfrm>
            </p:grpSpPr>
            <p:grpSp>
              <p:nvGrpSpPr>
                <p:cNvPr id="2374" name="Gruppe 2373">
                  <a:extLst>
                    <a:ext uri="{FF2B5EF4-FFF2-40B4-BE49-F238E27FC236}">
                      <a16:creationId xmlns:a16="http://schemas.microsoft.com/office/drawing/2014/main" id="{D4314CF3-8316-28D4-AA6D-F474AFAABFFF}"/>
                    </a:ext>
                  </a:extLst>
                </p:cNvPr>
                <p:cNvGrpSpPr/>
                <p:nvPr/>
              </p:nvGrpSpPr>
              <p:grpSpPr>
                <a:xfrm>
                  <a:off x="5753799" y="1204530"/>
                  <a:ext cx="442069" cy="4756379"/>
                  <a:chOff x="3817279" y="1064461"/>
                  <a:chExt cx="442069" cy="4756379"/>
                </a:xfrm>
              </p:grpSpPr>
              <p:sp>
                <p:nvSpPr>
                  <p:cNvPr id="2376" name="Rektangel 2375">
                    <a:extLst>
                      <a:ext uri="{FF2B5EF4-FFF2-40B4-BE49-F238E27FC236}">
                        <a16:creationId xmlns:a16="http://schemas.microsoft.com/office/drawing/2014/main" id="{25C2A304-287C-7B30-37EC-9573114B6F27}"/>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7" name="Rektangel 2376">
                    <a:extLst>
                      <a:ext uri="{FF2B5EF4-FFF2-40B4-BE49-F238E27FC236}">
                        <a16:creationId xmlns:a16="http://schemas.microsoft.com/office/drawing/2014/main" id="{4591B318-FEA8-021E-4CDE-BD0F7881D8EF}"/>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8" name="Rektangel 2377">
                    <a:extLst>
                      <a:ext uri="{FF2B5EF4-FFF2-40B4-BE49-F238E27FC236}">
                        <a16:creationId xmlns:a16="http://schemas.microsoft.com/office/drawing/2014/main" id="{DB677408-52A4-0052-E8F9-02E133635E17}"/>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9" name="Rektangel 2378">
                    <a:extLst>
                      <a:ext uri="{FF2B5EF4-FFF2-40B4-BE49-F238E27FC236}">
                        <a16:creationId xmlns:a16="http://schemas.microsoft.com/office/drawing/2014/main" id="{AF5A1C3B-6800-E389-876E-4B82559D5147}"/>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0" name="Rektangel 2379">
                    <a:extLst>
                      <a:ext uri="{FF2B5EF4-FFF2-40B4-BE49-F238E27FC236}">
                        <a16:creationId xmlns:a16="http://schemas.microsoft.com/office/drawing/2014/main" id="{832EDD08-F97C-F969-5767-D19738AC3005}"/>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1" name="Rektangel 2380">
                    <a:extLst>
                      <a:ext uri="{FF2B5EF4-FFF2-40B4-BE49-F238E27FC236}">
                        <a16:creationId xmlns:a16="http://schemas.microsoft.com/office/drawing/2014/main" id="{14ED1140-BE10-CEA2-CBC6-C9E858D75802}"/>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2" name="Rektangel 2381">
                    <a:extLst>
                      <a:ext uri="{FF2B5EF4-FFF2-40B4-BE49-F238E27FC236}">
                        <a16:creationId xmlns:a16="http://schemas.microsoft.com/office/drawing/2014/main" id="{8025241B-E50A-9FCA-1927-0BD7C3489A2E}"/>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3" name="Rektangel 2382">
                    <a:extLst>
                      <a:ext uri="{FF2B5EF4-FFF2-40B4-BE49-F238E27FC236}">
                        <a16:creationId xmlns:a16="http://schemas.microsoft.com/office/drawing/2014/main" id="{0FD034C5-9F3A-C18B-305B-01071C6345F6}"/>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4" name="Rektangel 2383">
                    <a:extLst>
                      <a:ext uri="{FF2B5EF4-FFF2-40B4-BE49-F238E27FC236}">
                        <a16:creationId xmlns:a16="http://schemas.microsoft.com/office/drawing/2014/main" id="{154E2E20-32D7-0C53-56C4-592CABD3E1C2}"/>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5" name="Rektangel 2384">
                    <a:extLst>
                      <a:ext uri="{FF2B5EF4-FFF2-40B4-BE49-F238E27FC236}">
                        <a16:creationId xmlns:a16="http://schemas.microsoft.com/office/drawing/2014/main" id="{7B251DC6-D702-1C4E-A69F-636AFE142A04}"/>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6" name="Rektangel 2385">
                    <a:extLst>
                      <a:ext uri="{FF2B5EF4-FFF2-40B4-BE49-F238E27FC236}">
                        <a16:creationId xmlns:a16="http://schemas.microsoft.com/office/drawing/2014/main" id="{0F90A840-902C-5CEA-1B21-5B946A20BE5D}"/>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75" name="Rektangel 2374">
                  <a:extLst>
                    <a:ext uri="{FF2B5EF4-FFF2-40B4-BE49-F238E27FC236}">
                      <a16:creationId xmlns:a16="http://schemas.microsoft.com/office/drawing/2014/main" id="{CC1263C5-D4DC-0683-CD99-9BC7EA17C586}"/>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4" name="Gruppe 1813">
                <a:extLst>
                  <a:ext uri="{FF2B5EF4-FFF2-40B4-BE49-F238E27FC236}">
                    <a16:creationId xmlns:a16="http://schemas.microsoft.com/office/drawing/2014/main" id="{82A0027A-3463-76D9-43F3-CA86A944107D}"/>
                  </a:ext>
                </a:extLst>
              </p:cNvPr>
              <p:cNvGrpSpPr/>
              <p:nvPr/>
            </p:nvGrpSpPr>
            <p:grpSpPr>
              <a:xfrm>
                <a:off x="2949135" y="1063521"/>
                <a:ext cx="444157" cy="5190614"/>
                <a:chOff x="5753799" y="1204530"/>
                <a:chExt cx="444157" cy="5190614"/>
              </a:xfrm>
            </p:grpSpPr>
            <p:grpSp>
              <p:nvGrpSpPr>
                <p:cNvPr id="2361" name="Gruppe 2360">
                  <a:extLst>
                    <a:ext uri="{FF2B5EF4-FFF2-40B4-BE49-F238E27FC236}">
                      <a16:creationId xmlns:a16="http://schemas.microsoft.com/office/drawing/2014/main" id="{6D2B12E4-8CD0-2A4D-15D9-D69D0D1002F6}"/>
                    </a:ext>
                  </a:extLst>
                </p:cNvPr>
                <p:cNvGrpSpPr/>
                <p:nvPr/>
              </p:nvGrpSpPr>
              <p:grpSpPr>
                <a:xfrm>
                  <a:off x="5753799" y="1204530"/>
                  <a:ext cx="442069" cy="4756379"/>
                  <a:chOff x="3817279" y="1064461"/>
                  <a:chExt cx="442069" cy="4756379"/>
                </a:xfrm>
              </p:grpSpPr>
              <p:sp>
                <p:nvSpPr>
                  <p:cNvPr id="2363" name="Rektangel 2362">
                    <a:extLst>
                      <a:ext uri="{FF2B5EF4-FFF2-40B4-BE49-F238E27FC236}">
                        <a16:creationId xmlns:a16="http://schemas.microsoft.com/office/drawing/2014/main" id="{25BE30DA-69D5-0762-006D-E2439C0B10C3}"/>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4" name="Rektangel 2363">
                    <a:extLst>
                      <a:ext uri="{FF2B5EF4-FFF2-40B4-BE49-F238E27FC236}">
                        <a16:creationId xmlns:a16="http://schemas.microsoft.com/office/drawing/2014/main" id="{A5477173-D26F-D68C-1253-2439FE34B8F9}"/>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5" name="Rektangel 2364">
                    <a:extLst>
                      <a:ext uri="{FF2B5EF4-FFF2-40B4-BE49-F238E27FC236}">
                        <a16:creationId xmlns:a16="http://schemas.microsoft.com/office/drawing/2014/main" id="{CFC75D26-8EAC-26E4-3427-D1ED3215F747}"/>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6" name="Rektangel 2365">
                    <a:extLst>
                      <a:ext uri="{FF2B5EF4-FFF2-40B4-BE49-F238E27FC236}">
                        <a16:creationId xmlns:a16="http://schemas.microsoft.com/office/drawing/2014/main" id="{31B10662-017A-802A-BD8B-4D52A348C082}"/>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7" name="Rektangel 2366">
                    <a:extLst>
                      <a:ext uri="{FF2B5EF4-FFF2-40B4-BE49-F238E27FC236}">
                        <a16:creationId xmlns:a16="http://schemas.microsoft.com/office/drawing/2014/main" id="{5661E382-1A7F-0996-1956-B33A7D4FA7E7}"/>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8" name="Rektangel 2367">
                    <a:extLst>
                      <a:ext uri="{FF2B5EF4-FFF2-40B4-BE49-F238E27FC236}">
                        <a16:creationId xmlns:a16="http://schemas.microsoft.com/office/drawing/2014/main" id="{9F98ED68-7242-48BA-E6F2-149F45ED6675}"/>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9" name="Rektangel 2368">
                    <a:extLst>
                      <a:ext uri="{FF2B5EF4-FFF2-40B4-BE49-F238E27FC236}">
                        <a16:creationId xmlns:a16="http://schemas.microsoft.com/office/drawing/2014/main" id="{049471F0-8F75-28E8-E899-0A8A6DC5BE1E}"/>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0" name="Rektangel 2369">
                    <a:extLst>
                      <a:ext uri="{FF2B5EF4-FFF2-40B4-BE49-F238E27FC236}">
                        <a16:creationId xmlns:a16="http://schemas.microsoft.com/office/drawing/2014/main" id="{46E946D2-C7B3-AD5E-F993-607B069B4419}"/>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1" name="Rektangel 2370">
                    <a:extLst>
                      <a:ext uri="{FF2B5EF4-FFF2-40B4-BE49-F238E27FC236}">
                        <a16:creationId xmlns:a16="http://schemas.microsoft.com/office/drawing/2014/main" id="{CB21EBE8-F86C-13C0-D978-AC0CC740C104}"/>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2" name="Rektangel 2371">
                    <a:extLst>
                      <a:ext uri="{FF2B5EF4-FFF2-40B4-BE49-F238E27FC236}">
                        <a16:creationId xmlns:a16="http://schemas.microsoft.com/office/drawing/2014/main" id="{01D48F79-3021-6A0E-D262-C48B473A8FEC}"/>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3" name="Rektangel 2372">
                    <a:extLst>
                      <a:ext uri="{FF2B5EF4-FFF2-40B4-BE49-F238E27FC236}">
                        <a16:creationId xmlns:a16="http://schemas.microsoft.com/office/drawing/2014/main" id="{52068748-DFB9-D982-0C71-73DBC35E183A}"/>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62" name="Rektangel 2361">
                  <a:extLst>
                    <a:ext uri="{FF2B5EF4-FFF2-40B4-BE49-F238E27FC236}">
                      <a16:creationId xmlns:a16="http://schemas.microsoft.com/office/drawing/2014/main" id="{093E0610-9E59-A6F4-C886-7FAA4D4697D2}"/>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5" name="Gruppe 1814">
                <a:extLst>
                  <a:ext uri="{FF2B5EF4-FFF2-40B4-BE49-F238E27FC236}">
                    <a16:creationId xmlns:a16="http://schemas.microsoft.com/office/drawing/2014/main" id="{3D945665-F727-5F22-08E5-9EB53683A7FB}"/>
                  </a:ext>
                </a:extLst>
              </p:cNvPr>
              <p:cNvGrpSpPr/>
              <p:nvPr/>
            </p:nvGrpSpPr>
            <p:grpSpPr>
              <a:xfrm>
                <a:off x="2514229" y="1065829"/>
                <a:ext cx="444157" cy="5190614"/>
                <a:chOff x="5753799" y="1204530"/>
                <a:chExt cx="444157" cy="5190614"/>
              </a:xfrm>
            </p:grpSpPr>
            <p:grpSp>
              <p:nvGrpSpPr>
                <p:cNvPr id="2348" name="Gruppe 2347">
                  <a:extLst>
                    <a:ext uri="{FF2B5EF4-FFF2-40B4-BE49-F238E27FC236}">
                      <a16:creationId xmlns:a16="http://schemas.microsoft.com/office/drawing/2014/main" id="{BF99E5B1-0446-1F27-F865-EB0EC0ED2891}"/>
                    </a:ext>
                  </a:extLst>
                </p:cNvPr>
                <p:cNvGrpSpPr/>
                <p:nvPr/>
              </p:nvGrpSpPr>
              <p:grpSpPr>
                <a:xfrm>
                  <a:off x="5753799" y="1204530"/>
                  <a:ext cx="442069" cy="4756379"/>
                  <a:chOff x="3817279" y="1064461"/>
                  <a:chExt cx="442069" cy="4756379"/>
                </a:xfrm>
              </p:grpSpPr>
              <p:sp>
                <p:nvSpPr>
                  <p:cNvPr id="2350" name="Rektangel 2349">
                    <a:extLst>
                      <a:ext uri="{FF2B5EF4-FFF2-40B4-BE49-F238E27FC236}">
                        <a16:creationId xmlns:a16="http://schemas.microsoft.com/office/drawing/2014/main" id="{B9E21338-CE51-700B-0AEF-B90DEB3853E4}"/>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1" name="Rektangel 2350">
                    <a:extLst>
                      <a:ext uri="{FF2B5EF4-FFF2-40B4-BE49-F238E27FC236}">
                        <a16:creationId xmlns:a16="http://schemas.microsoft.com/office/drawing/2014/main" id="{B4A8739E-32AC-B3F2-DBE8-6AC1BEF3114E}"/>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dirty="0"/>
                  </a:p>
                </p:txBody>
              </p:sp>
              <p:sp>
                <p:nvSpPr>
                  <p:cNvPr id="2352" name="Rektangel 2351">
                    <a:extLst>
                      <a:ext uri="{FF2B5EF4-FFF2-40B4-BE49-F238E27FC236}">
                        <a16:creationId xmlns:a16="http://schemas.microsoft.com/office/drawing/2014/main" id="{804CCBFF-8E85-6625-3975-DEAE9AD27ECE}"/>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3" name="Rektangel 2352">
                    <a:extLst>
                      <a:ext uri="{FF2B5EF4-FFF2-40B4-BE49-F238E27FC236}">
                        <a16:creationId xmlns:a16="http://schemas.microsoft.com/office/drawing/2014/main" id="{27BEF6D7-5BD4-4084-3E6F-F7EEFE3F78C1}"/>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4" name="Rektangel 2353">
                    <a:extLst>
                      <a:ext uri="{FF2B5EF4-FFF2-40B4-BE49-F238E27FC236}">
                        <a16:creationId xmlns:a16="http://schemas.microsoft.com/office/drawing/2014/main" id="{F3630762-6EBA-42AF-2DB8-5DD583B39EDA}"/>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5" name="Rektangel 2354">
                    <a:extLst>
                      <a:ext uri="{FF2B5EF4-FFF2-40B4-BE49-F238E27FC236}">
                        <a16:creationId xmlns:a16="http://schemas.microsoft.com/office/drawing/2014/main" id="{9AC3805E-7C4A-C236-CEDF-0967DEAE1331}"/>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6" name="Rektangel 2355">
                    <a:extLst>
                      <a:ext uri="{FF2B5EF4-FFF2-40B4-BE49-F238E27FC236}">
                        <a16:creationId xmlns:a16="http://schemas.microsoft.com/office/drawing/2014/main" id="{F9FD1707-891A-8A6E-6091-713FFEB4B78F}"/>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7" name="Rektangel 2356">
                    <a:extLst>
                      <a:ext uri="{FF2B5EF4-FFF2-40B4-BE49-F238E27FC236}">
                        <a16:creationId xmlns:a16="http://schemas.microsoft.com/office/drawing/2014/main" id="{E449CEFB-526A-9C4E-006D-90810C4BF77E}"/>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8" name="Rektangel 2357">
                    <a:extLst>
                      <a:ext uri="{FF2B5EF4-FFF2-40B4-BE49-F238E27FC236}">
                        <a16:creationId xmlns:a16="http://schemas.microsoft.com/office/drawing/2014/main" id="{BE735577-EEAC-24A5-D181-F9CECF7F76DA}"/>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9" name="Rektangel 2358">
                    <a:extLst>
                      <a:ext uri="{FF2B5EF4-FFF2-40B4-BE49-F238E27FC236}">
                        <a16:creationId xmlns:a16="http://schemas.microsoft.com/office/drawing/2014/main" id="{6FA449B0-F48E-40C5-66BE-C77C65933606}"/>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0" name="Rektangel 2359">
                    <a:extLst>
                      <a:ext uri="{FF2B5EF4-FFF2-40B4-BE49-F238E27FC236}">
                        <a16:creationId xmlns:a16="http://schemas.microsoft.com/office/drawing/2014/main" id="{06022D2F-C816-96E9-7322-81AE0B128AC2}"/>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49" name="Rektangel 2348">
                  <a:extLst>
                    <a:ext uri="{FF2B5EF4-FFF2-40B4-BE49-F238E27FC236}">
                      <a16:creationId xmlns:a16="http://schemas.microsoft.com/office/drawing/2014/main" id="{96A70A0A-F6AC-3149-CA93-6EF722FEBAC7}"/>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6" name="Gruppe 1815">
                <a:extLst>
                  <a:ext uri="{FF2B5EF4-FFF2-40B4-BE49-F238E27FC236}">
                    <a16:creationId xmlns:a16="http://schemas.microsoft.com/office/drawing/2014/main" id="{0B886EFA-E698-236F-A005-0158713497A7}"/>
                  </a:ext>
                </a:extLst>
              </p:cNvPr>
              <p:cNvGrpSpPr/>
              <p:nvPr/>
            </p:nvGrpSpPr>
            <p:grpSpPr>
              <a:xfrm>
                <a:off x="2075940" y="1067864"/>
                <a:ext cx="444157" cy="5190614"/>
                <a:chOff x="5753799" y="1204530"/>
                <a:chExt cx="444157" cy="5190614"/>
              </a:xfrm>
            </p:grpSpPr>
            <p:grpSp>
              <p:nvGrpSpPr>
                <p:cNvPr id="2335" name="Gruppe 2334">
                  <a:extLst>
                    <a:ext uri="{FF2B5EF4-FFF2-40B4-BE49-F238E27FC236}">
                      <a16:creationId xmlns:a16="http://schemas.microsoft.com/office/drawing/2014/main" id="{91D7CC81-E2D5-50E7-098D-3C120BE39DDF}"/>
                    </a:ext>
                  </a:extLst>
                </p:cNvPr>
                <p:cNvGrpSpPr/>
                <p:nvPr/>
              </p:nvGrpSpPr>
              <p:grpSpPr>
                <a:xfrm>
                  <a:off x="5753799" y="1204530"/>
                  <a:ext cx="442069" cy="4756379"/>
                  <a:chOff x="3817279" y="1064461"/>
                  <a:chExt cx="442069" cy="4756379"/>
                </a:xfrm>
              </p:grpSpPr>
              <p:sp>
                <p:nvSpPr>
                  <p:cNvPr id="2337" name="Rektangel 2336">
                    <a:extLst>
                      <a:ext uri="{FF2B5EF4-FFF2-40B4-BE49-F238E27FC236}">
                        <a16:creationId xmlns:a16="http://schemas.microsoft.com/office/drawing/2014/main" id="{929B1A5B-BA0D-768A-76C4-74400FE22947}"/>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8" name="Rektangel 2337">
                    <a:extLst>
                      <a:ext uri="{FF2B5EF4-FFF2-40B4-BE49-F238E27FC236}">
                        <a16:creationId xmlns:a16="http://schemas.microsoft.com/office/drawing/2014/main" id="{E76964B8-1460-0843-E279-FFAB8BD699AD}"/>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9" name="Rektangel 2338">
                    <a:extLst>
                      <a:ext uri="{FF2B5EF4-FFF2-40B4-BE49-F238E27FC236}">
                        <a16:creationId xmlns:a16="http://schemas.microsoft.com/office/drawing/2014/main" id="{BF0C4FF7-2279-BE9E-10BE-930604F5352B}"/>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0" name="Rektangel 2339">
                    <a:extLst>
                      <a:ext uri="{FF2B5EF4-FFF2-40B4-BE49-F238E27FC236}">
                        <a16:creationId xmlns:a16="http://schemas.microsoft.com/office/drawing/2014/main" id="{EB29D534-CB14-4E7F-8951-9F722C40D35F}"/>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1" name="Rektangel 2340">
                    <a:extLst>
                      <a:ext uri="{FF2B5EF4-FFF2-40B4-BE49-F238E27FC236}">
                        <a16:creationId xmlns:a16="http://schemas.microsoft.com/office/drawing/2014/main" id="{6AF53B58-15C1-B649-6FEB-851285F29B76}"/>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2" name="Rektangel 2341">
                    <a:extLst>
                      <a:ext uri="{FF2B5EF4-FFF2-40B4-BE49-F238E27FC236}">
                        <a16:creationId xmlns:a16="http://schemas.microsoft.com/office/drawing/2014/main" id="{F5FB921C-EE4B-CC0A-0137-81A77C0EA6A9}"/>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3" name="Rektangel 2342">
                    <a:extLst>
                      <a:ext uri="{FF2B5EF4-FFF2-40B4-BE49-F238E27FC236}">
                        <a16:creationId xmlns:a16="http://schemas.microsoft.com/office/drawing/2014/main" id="{C3B6F64D-B788-B5D8-F02C-6F3A65BFE009}"/>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4" name="Rektangel 2343">
                    <a:extLst>
                      <a:ext uri="{FF2B5EF4-FFF2-40B4-BE49-F238E27FC236}">
                        <a16:creationId xmlns:a16="http://schemas.microsoft.com/office/drawing/2014/main" id="{69420263-F7FC-FEF3-CBE9-F94CD933A675}"/>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5" name="Rektangel 2344">
                    <a:extLst>
                      <a:ext uri="{FF2B5EF4-FFF2-40B4-BE49-F238E27FC236}">
                        <a16:creationId xmlns:a16="http://schemas.microsoft.com/office/drawing/2014/main" id="{5F79CD75-D754-6B45-AC87-F18B4A1A97C8}"/>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6" name="Rektangel 2345">
                    <a:extLst>
                      <a:ext uri="{FF2B5EF4-FFF2-40B4-BE49-F238E27FC236}">
                        <a16:creationId xmlns:a16="http://schemas.microsoft.com/office/drawing/2014/main" id="{3559E1D5-7BCB-100C-00D7-5A1677E03D37}"/>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7" name="Rektangel 2346">
                    <a:extLst>
                      <a:ext uri="{FF2B5EF4-FFF2-40B4-BE49-F238E27FC236}">
                        <a16:creationId xmlns:a16="http://schemas.microsoft.com/office/drawing/2014/main" id="{658B49B9-59E4-E124-95BE-1D2482EFC7EC}"/>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36" name="Rektangel 2335">
                  <a:extLst>
                    <a:ext uri="{FF2B5EF4-FFF2-40B4-BE49-F238E27FC236}">
                      <a16:creationId xmlns:a16="http://schemas.microsoft.com/office/drawing/2014/main" id="{95CEF79F-8D0F-0282-8268-894EB322AAE5}"/>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7" name="Gruppe 1816">
                <a:extLst>
                  <a:ext uri="{FF2B5EF4-FFF2-40B4-BE49-F238E27FC236}">
                    <a16:creationId xmlns:a16="http://schemas.microsoft.com/office/drawing/2014/main" id="{E6E9DBDA-9BD2-8F23-C6BF-BFF80875149E}"/>
                  </a:ext>
                </a:extLst>
              </p:cNvPr>
              <p:cNvGrpSpPr/>
              <p:nvPr/>
            </p:nvGrpSpPr>
            <p:grpSpPr>
              <a:xfrm>
                <a:off x="1644775" y="1068629"/>
                <a:ext cx="444157" cy="5190614"/>
                <a:chOff x="5753799" y="1204530"/>
                <a:chExt cx="444157" cy="5190614"/>
              </a:xfrm>
            </p:grpSpPr>
            <p:grpSp>
              <p:nvGrpSpPr>
                <p:cNvPr id="2322" name="Gruppe 2321">
                  <a:extLst>
                    <a:ext uri="{FF2B5EF4-FFF2-40B4-BE49-F238E27FC236}">
                      <a16:creationId xmlns:a16="http://schemas.microsoft.com/office/drawing/2014/main" id="{629D17AA-4CB2-33AD-1E19-66C05C9B5917}"/>
                    </a:ext>
                  </a:extLst>
                </p:cNvPr>
                <p:cNvGrpSpPr/>
                <p:nvPr/>
              </p:nvGrpSpPr>
              <p:grpSpPr>
                <a:xfrm>
                  <a:off x="5753799" y="1204530"/>
                  <a:ext cx="442069" cy="4756379"/>
                  <a:chOff x="3817279" y="1064461"/>
                  <a:chExt cx="442069" cy="4756379"/>
                </a:xfrm>
              </p:grpSpPr>
              <p:sp>
                <p:nvSpPr>
                  <p:cNvPr id="2324" name="Rektangel 2323">
                    <a:extLst>
                      <a:ext uri="{FF2B5EF4-FFF2-40B4-BE49-F238E27FC236}">
                        <a16:creationId xmlns:a16="http://schemas.microsoft.com/office/drawing/2014/main" id="{D2CF6525-6815-A231-A278-40D66931F64A}"/>
                      </a:ext>
                    </a:extLst>
                  </p:cNvPr>
                  <p:cNvSpPr>
                    <a:spLocks noChangeAspect="1"/>
                  </p:cNvSpPr>
                  <p:nvPr/>
                </p:nvSpPr>
                <p:spPr>
                  <a:xfrm>
                    <a:off x="3818406" y="149701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5" name="Rektangel 2324">
                    <a:extLst>
                      <a:ext uri="{FF2B5EF4-FFF2-40B4-BE49-F238E27FC236}">
                        <a16:creationId xmlns:a16="http://schemas.microsoft.com/office/drawing/2014/main" id="{0CE30255-67B4-6E9D-2D31-8A028E3D1F01}"/>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6" name="Rektangel 2325">
                    <a:extLst>
                      <a:ext uri="{FF2B5EF4-FFF2-40B4-BE49-F238E27FC236}">
                        <a16:creationId xmlns:a16="http://schemas.microsoft.com/office/drawing/2014/main" id="{EF3922B3-E0BF-02A8-5C9C-E10C786F45C8}"/>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7" name="Rektangel 2326">
                    <a:extLst>
                      <a:ext uri="{FF2B5EF4-FFF2-40B4-BE49-F238E27FC236}">
                        <a16:creationId xmlns:a16="http://schemas.microsoft.com/office/drawing/2014/main" id="{DCE83C59-876C-E6F0-9041-E40F40B6B54F}"/>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8" name="Rektangel 2327">
                    <a:extLst>
                      <a:ext uri="{FF2B5EF4-FFF2-40B4-BE49-F238E27FC236}">
                        <a16:creationId xmlns:a16="http://schemas.microsoft.com/office/drawing/2014/main" id="{0BBEEB79-313F-376E-90E4-0CFA10A200CB}"/>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9" name="Rektangel 2328">
                    <a:extLst>
                      <a:ext uri="{FF2B5EF4-FFF2-40B4-BE49-F238E27FC236}">
                        <a16:creationId xmlns:a16="http://schemas.microsoft.com/office/drawing/2014/main" id="{24575F8F-3380-D5DE-F392-6DB3110F1DC9}"/>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0" name="Rektangel 2329">
                    <a:extLst>
                      <a:ext uri="{FF2B5EF4-FFF2-40B4-BE49-F238E27FC236}">
                        <a16:creationId xmlns:a16="http://schemas.microsoft.com/office/drawing/2014/main" id="{4CACC922-F956-0D1F-08E1-4682052ACD22}"/>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1" name="Rektangel 2330">
                    <a:extLst>
                      <a:ext uri="{FF2B5EF4-FFF2-40B4-BE49-F238E27FC236}">
                        <a16:creationId xmlns:a16="http://schemas.microsoft.com/office/drawing/2014/main" id="{B70BE7E7-55E9-782C-ED54-2492A3BB988E}"/>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2" name="Rektangel 2331">
                    <a:extLst>
                      <a:ext uri="{FF2B5EF4-FFF2-40B4-BE49-F238E27FC236}">
                        <a16:creationId xmlns:a16="http://schemas.microsoft.com/office/drawing/2014/main" id="{46E360D5-067C-3292-D6CE-6416BDF7908B}"/>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3" name="Rektangel 2332">
                    <a:extLst>
                      <a:ext uri="{FF2B5EF4-FFF2-40B4-BE49-F238E27FC236}">
                        <a16:creationId xmlns:a16="http://schemas.microsoft.com/office/drawing/2014/main" id="{55E77397-B9C0-4894-8E86-1B6ACED1E94A}"/>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4" name="Rektangel 2333">
                    <a:extLst>
                      <a:ext uri="{FF2B5EF4-FFF2-40B4-BE49-F238E27FC236}">
                        <a16:creationId xmlns:a16="http://schemas.microsoft.com/office/drawing/2014/main" id="{CA5AB368-A83C-C511-7F1A-E9AE68543823}"/>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23" name="Rektangel 2322">
                  <a:extLst>
                    <a:ext uri="{FF2B5EF4-FFF2-40B4-BE49-F238E27FC236}">
                      <a16:creationId xmlns:a16="http://schemas.microsoft.com/office/drawing/2014/main" id="{44198242-3E9A-7BDE-043A-1CF3ED6F9EA7}"/>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8" name="Gruppe 1817">
                <a:extLst>
                  <a:ext uri="{FF2B5EF4-FFF2-40B4-BE49-F238E27FC236}">
                    <a16:creationId xmlns:a16="http://schemas.microsoft.com/office/drawing/2014/main" id="{14D58729-23F2-ED9A-B2E3-D99322E74381}"/>
                  </a:ext>
                </a:extLst>
              </p:cNvPr>
              <p:cNvGrpSpPr/>
              <p:nvPr/>
            </p:nvGrpSpPr>
            <p:grpSpPr>
              <a:xfrm>
                <a:off x="1212845" y="1068629"/>
                <a:ext cx="444157" cy="5190614"/>
                <a:chOff x="5753799" y="1204530"/>
                <a:chExt cx="444157" cy="5190614"/>
              </a:xfrm>
            </p:grpSpPr>
            <p:grpSp>
              <p:nvGrpSpPr>
                <p:cNvPr id="2309" name="Gruppe 2308">
                  <a:extLst>
                    <a:ext uri="{FF2B5EF4-FFF2-40B4-BE49-F238E27FC236}">
                      <a16:creationId xmlns:a16="http://schemas.microsoft.com/office/drawing/2014/main" id="{8CAE8A29-0FDE-AA7B-1043-FAA6ED2ED346}"/>
                    </a:ext>
                  </a:extLst>
                </p:cNvPr>
                <p:cNvGrpSpPr/>
                <p:nvPr/>
              </p:nvGrpSpPr>
              <p:grpSpPr>
                <a:xfrm>
                  <a:off x="5753799" y="1204530"/>
                  <a:ext cx="442069" cy="4756379"/>
                  <a:chOff x="3817279" y="1064461"/>
                  <a:chExt cx="442069" cy="4756379"/>
                </a:xfrm>
              </p:grpSpPr>
              <p:sp>
                <p:nvSpPr>
                  <p:cNvPr id="2311" name="Rektangel 2310">
                    <a:extLst>
                      <a:ext uri="{FF2B5EF4-FFF2-40B4-BE49-F238E27FC236}">
                        <a16:creationId xmlns:a16="http://schemas.microsoft.com/office/drawing/2014/main" id="{A463A9F7-B725-201E-6A2D-4D98625DC4CA}"/>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2" name="Rektangel 2311">
                    <a:extLst>
                      <a:ext uri="{FF2B5EF4-FFF2-40B4-BE49-F238E27FC236}">
                        <a16:creationId xmlns:a16="http://schemas.microsoft.com/office/drawing/2014/main" id="{D3C1FFBA-51D5-11E8-957A-EFFE25668C66}"/>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3" name="Rektangel 2312">
                    <a:extLst>
                      <a:ext uri="{FF2B5EF4-FFF2-40B4-BE49-F238E27FC236}">
                        <a16:creationId xmlns:a16="http://schemas.microsoft.com/office/drawing/2014/main" id="{8E79DA18-EF55-6B9C-EF83-613B83884E1F}"/>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4" name="Rektangel 2313">
                    <a:extLst>
                      <a:ext uri="{FF2B5EF4-FFF2-40B4-BE49-F238E27FC236}">
                        <a16:creationId xmlns:a16="http://schemas.microsoft.com/office/drawing/2014/main" id="{A1C6ECEF-8B41-8ACA-83E0-0EF393B4E428}"/>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5" name="Rektangel 2314">
                    <a:extLst>
                      <a:ext uri="{FF2B5EF4-FFF2-40B4-BE49-F238E27FC236}">
                        <a16:creationId xmlns:a16="http://schemas.microsoft.com/office/drawing/2014/main" id="{C8509337-0105-F849-72CF-60B2E17069E2}"/>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6" name="Rektangel 2315">
                    <a:extLst>
                      <a:ext uri="{FF2B5EF4-FFF2-40B4-BE49-F238E27FC236}">
                        <a16:creationId xmlns:a16="http://schemas.microsoft.com/office/drawing/2014/main" id="{FACC78D0-ED1E-0160-816E-C635855CB083}"/>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7" name="Rektangel 2316">
                    <a:extLst>
                      <a:ext uri="{FF2B5EF4-FFF2-40B4-BE49-F238E27FC236}">
                        <a16:creationId xmlns:a16="http://schemas.microsoft.com/office/drawing/2014/main" id="{9D850152-6546-BCBB-271E-4D7305E6BADC}"/>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8" name="Rektangel 2317">
                    <a:extLst>
                      <a:ext uri="{FF2B5EF4-FFF2-40B4-BE49-F238E27FC236}">
                        <a16:creationId xmlns:a16="http://schemas.microsoft.com/office/drawing/2014/main" id="{C5AC1A9E-FCED-31D4-719D-197DF329F9D3}"/>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9" name="Rektangel 2318">
                    <a:extLst>
                      <a:ext uri="{FF2B5EF4-FFF2-40B4-BE49-F238E27FC236}">
                        <a16:creationId xmlns:a16="http://schemas.microsoft.com/office/drawing/2014/main" id="{4BCF3598-326E-D3BA-7594-73E293DA1F07}"/>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0" name="Rektangel 2319">
                    <a:extLst>
                      <a:ext uri="{FF2B5EF4-FFF2-40B4-BE49-F238E27FC236}">
                        <a16:creationId xmlns:a16="http://schemas.microsoft.com/office/drawing/2014/main" id="{633B9693-4EF6-6D5D-7026-F5A35B744352}"/>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1" name="Rektangel 2320">
                    <a:extLst>
                      <a:ext uri="{FF2B5EF4-FFF2-40B4-BE49-F238E27FC236}">
                        <a16:creationId xmlns:a16="http://schemas.microsoft.com/office/drawing/2014/main" id="{73681E31-CF56-1581-696E-977ABDBFA747}"/>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10" name="Rektangel 2309">
                  <a:extLst>
                    <a:ext uri="{FF2B5EF4-FFF2-40B4-BE49-F238E27FC236}">
                      <a16:creationId xmlns:a16="http://schemas.microsoft.com/office/drawing/2014/main" id="{2A7CDDE3-D5A9-5825-9874-74563DED0F62}"/>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9" name="Gruppe 1818">
                <a:extLst>
                  <a:ext uri="{FF2B5EF4-FFF2-40B4-BE49-F238E27FC236}">
                    <a16:creationId xmlns:a16="http://schemas.microsoft.com/office/drawing/2014/main" id="{61ADC8C2-6235-9835-0795-5494DF2F2062}"/>
                  </a:ext>
                </a:extLst>
              </p:cNvPr>
              <p:cNvGrpSpPr/>
              <p:nvPr/>
            </p:nvGrpSpPr>
            <p:grpSpPr>
              <a:xfrm>
                <a:off x="780951" y="1067864"/>
                <a:ext cx="444157" cy="5190614"/>
                <a:chOff x="5753799" y="1204530"/>
                <a:chExt cx="444157" cy="5190614"/>
              </a:xfrm>
            </p:grpSpPr>
            <p:grpSp>
              <p:nvGrpSpPr>
                <p:cNvPr id="2296" name="Gruppe 2295">
                  <a:extLst>
                    <a:ext uri="{FF2B5EF4-FFF2-40B4-BE49-F238E27FC236}">
                      <a16:creationId xmlns:a16="http://schemas.microsoft.com/office/drawing/2014/main" id="{11B43FE0-EAFD-5328-9C6D-8BEB13D24195}"/>
                    </a:ext>
                  </a:extLst>
                </p:cNvPr>
                <p:cNvGrpSpPr/>
                <p:nvPr/>
              </p:nvGrpSpPr>
              <p:grpSpPr>
                <a:xfrm>
                  <a:off x="5753799" y="1204530"/>
                  <a:ext cx="442069" cy="4756379"/>
                  <a:chOff x="3817279" y="1064461"/>
                  <a:chExt cx="442069" cy="4756379"/>
                </a:xfrm>
              </p:grpSpPr>
              <p:sp>
                <p:nvSpPr>
                  <p:cNvPr id="2298" name="Rektangel 2297">
                    <a:extLst>
                      <a:ext uri="{FF2B5EF4-FFF2-40B4-BE49-F238E27FC236}">
                        <a16:creationId xmlns:a16="http://schemas.microsoft.com/office/drawing/2014/main" id="{4CC1ABC0-2FF0-93DB-0C6A-3765660731B6}"/>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9" name="Rektangel 2298">
                    <a:extLst>
                      <a:ext uri="{FF2B5EF4-FFF2-40B4-BE49-F238E27FC236}">
                        <a16:creationId xmlns:a16="http://schemas.microsoft.com/office/drawing/2014/main" id="{763F9377-7378-44BB-35A3-0ED63829D7E2}"/>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0" name="Rektangel 2299">
                    <a:extLst>
                      <a:ext uri="{FF2B5EF4-FFF2-40B4-BE49-F238E27FC236}">
                        <a16:creationId xmlns:a16="http://schemas.microsoft.com/office/drawing/2014/main" id="{84C952FD-AC78-51B6-09B8-6B1C13E7C25F}"/>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1" name="Rektangel 2300">
                    <a:extLst>
                      <a:ext uri="{FF2B5EF4-FFF2-40B4-BE49-F238E27FC236}">
                        <a16:creationId xmlns:a16="http://schemas.microsoft.com/office/drawing/2014/main" id="{91906249-F3D6-F1DD-B2AA-0090F5537A02}"/>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2" name="Rektangel 2301">
                    <a:extLst>
                      <a:ext uri="{FF2B5EF4-FFF2-40B4-BE49-F238E27FC236}">
                        <a16:creationId xmlns:a16="http://schemas.microsoft.com/office/drawing/2014/main" id="{37790866-A11E-E21E-FB39-7E3DA7FBD79C}"/>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3" name="Rektangel 2302">
                    <a:extLst>
                      <a:ext uri="{FF2B5EF4-FFF2-40B4-BE49-F238E27FC236}">
                        <a16:creationId xmlns:a16="http://schemas.microsoft.com/office/drawing/2014/main" id="{F4970E3B-0BA0-A62C-0CAE-590E017C1AD2}"/>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4" name="Rektangel 2303">
                    <a:extLst>
                      <a:ext uri="{FF2B5EF4-FFF2-40B4-BE49-F238E27FC236}">
                        <a16:creationId xmlns:a16="http://schemas.microsoft.com/office/drawing/2014/main" id="{C2CA6C11-1658-EAE6-9400-D47C1CACB418}"/>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5" name="Rektangel 2304">
                    <a:extLst>
                      <a:ext uri="{FF2B5EF4-FFF2-40B4-BE49-F238E27FC236}">
                        <a16:creationId xmlns:a16="http://schemas.microsoft.com/office/drawing/2014/main" id="{64EF5CAC-B53E-C5AE-CDFD-032CB01077B5}"/>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6" name="Rektangel 2305">
                    <a:extLst>
                      <a:ext uri="{FF2B5EF4-FFF2-40B4-BE49-F238E27FC236}">
                        <a16:creationId xmlns:a16="http://schemas.microsoft.com/office/drawing/2014/main" id="{724C7D0D-EFCB-81B0-E85B-EFAA913AC2FD}"/>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7" name="Rektangel 2306">
                    <a:extLst>
                      <a:ext uri="{FF2B5EF4-FFF2-40B4-BE49-F238E27FC236}">
                        <a16:creationId xmlns:a16="http://schemas.microsoft.com/office/drawing/2014/main" id="{D495D396-E76F-369D-AED3-9B18CDF291EC}"/>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8" name="Rektangel 2307">
                    <a:extLst>
                      <a:ext uri="{FF2B5EF4-FFF2-40B4-BE49-F238E27FC236}">
                        <a16:creationId xmlns:a16="http://schemas.microsoft.com/office/drawing/2014/main" id="{8385478D-DD12-3246-ED3E-E5E872E73818}"/>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97" name="Rektangel 2296">
                  <a:extLst>
                    <a:ext uri="{FF2B5EF4-FFF2-40B4-BE49-F238E27FC236}">
                      <a16:creationId xmlns:a16="http://schemas.microsoft.com/office/drawing/2014/main" id="{2FE88213-D0F8-4188-4993-4FC615A408CD}"/>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0" name="Gruppe 1819">
                <a:extLst>
                  <a:ext uri="{FF2B5EF4-FFF2-40B4-BE49-F238E27FC236}">
                    <a16:creationId xmlns:a16="http://schemas.microsoft.com/office/drawing/2014/main" id="{A41DAB28-27FA-CF1D-4885-07CF87AD8089}"/>
                  </a:ext>
                </a:extLst>
              </p:cNvPr>
              <p:cNvGrpSpPr/>
              <p:nvPr/>
            </p:nvGrpSpPr>
            <p:grpSpPr>
              <a:xfrm>
                <a:off x="348958" y="1501775"/>
                <a:ext cx="444157" cy="4758064"/>
                <a:chOff x="5753799" y="1637080"/>
                <a:chExt cx="444157" cy="4758064"/>
              </a:xfrm>
            </p:grpSpPr>
            <p:grpSp>
              <p:nvGrpSpPr>
                <p:cNvPr id="2284" name="Gruppe 2283">
                  <a:extLst>
                    <a:ext uri="{FF2B5EF4-FFF2-40B4-BE49-F238E27FC236}">
                      <a16:creationId xmlns:a16="http://schemas.microsoft.com/office/drawing/2014/main" id="{FF8F0724-C0AD-EB3D-B512-462B546FACF2}"/>
                    </a:ext>
                  </a:extLst>
                </p:cNvPr>
                <p:cNvGrpSpPr/>
                <p:nvPr/>
              </p:nvGrpSpPr>
              <p:grpSpPr>
                <a:xfrm>
                  <a:off x="5753799" y="1637080"/>
                  <a:ext cx="442069" cy="4323829"/>
                  <a:chOff x="3817279" y="1497011"/>
                  <a:chExt cx="442069" cy="4323829"/>
                </a:xfrm>
              </p:grpSpPr>
              <p:sp>
                <p:nvSpPr>
                  <p:cNvPr id="2286" name="Rektangel 2285">
                    <a:extLst>
                      <a:ext uri="{FF2B5EF4-FFF2-40B4-BE49-F238E27FC236}">
                        <a16:creationId xmlns:a16="http://schemas.microsoft.com/office/drawing/2014/main" id="{39E0B80D-3162-6793-2BAB-A93076387CE7}"/>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7" name="Rektangel 2286">
                    <a:extLst>
                      <a:ext uri="{FF2B5EF4-FFF2-40B4-BE49-F238E27FC236}">
                        <a16:creationId xmlns:a16="http://schemas.microsoft.com/office/drawing/2014/main" id="{115F5DE2-B664-ADA2-4E65-55A29ED73EC9}"/>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8" name="Rektangel 2287">
                    <a:extLst>
                      <a:ext uri="{FF2B5EF4-FFF2-40B4-BE49-F238E27FC236}">
                        <a16:creationId xmlns:a16="http://schemas.microsoft.com/office/drawing/2014/main" id="{4F52DD32-EFCA-3AD9-77EC-8DC5684F4901}"/>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9" name="Rektangel 2288">
                    <a:extLst>
                      <a:ext uri="{FF2B5EF4-FFF2-40B4-BE49-F238E27FC236}">
                        <a16:creationId xmlns:a16="http://schemas.microsoft.com/office/drawing/2014/main" id="{4EDE7170-7358-51DF-5BF2-3CE56D043F25}"/>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0" name="Rektangel 2289">
                    <a:extLst>
                      <a:ext uri="{FF2B5EF4-FFF2-40B4-BE49-F238E27FC236}">
                        <a16:creationId xmlns:a16="http://schemas.microsoft.com/office/drawing/2014/main" id="{E635BE23-3067-C843-4F81-BF0294C785D0}"/>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1" name="Rektangel 2290">
                    <a:extLst>
                      <a:ext uri="{FF2B5EF4-FFF2-40B4-BE49-F238E27FC236}">
                        <a16:creationId xmlns:a16="http://schemas.microsoft.com/office/drawing/2014/main" id="{4C77CC24-730A-E21F-F0E1-40EF89350A1A}"/>
                      </a:ext>
                    </a:extLst>
                  </p:cNvPr>
                  <p:cNvSpPr>
                    <a:spLocks noChangeAspect="1"/>
                  </p:cNvSpPr>
                  <p:nvPr/>
                </p:nvSpPr>
                <p:spPr>
                  <a:xfrm>
                    <a:off x="3819516" y="365976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2" name="Rektangel 2291">
                    <a:extLst>
                      <a:ext uri="{FF2B5EF4-FFF2-40B4-BE49-F238E27FC236}">
                        <a16:creationId xmlns:a16="http://schemas.microsoft.com/office/drawing/2014/main" id="{F042E373-47C6-96EA-EE72-A7B15424B216}"/>
                      </a:ext>
                    </a:extLst>
                  </p:cNvPr>
                  <p:cNvSpPr>
                    <a:spLocks noChangeAspect="1"/>
                  </p:cNvSpPr>
                  <p:nvPr/>
                </p:nvSpPr>
                <p:spPr>
                  <a:xfrm>
                    <a:off x="3820633" y="409119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3" name="Rektangel 2292">
                    <a:extLst>
                      <a:ext uri="{FF2B5EF4-FFF2-40B4-BE49-F238E27FC236}">
                        <a16:creationId xmlns:a16="http://schemas.microsoft.com/office/drawing/2014/main" id="{6CE08DC8-5A94-6671-53D9-E61F1ABFA4DF}"/>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4" name="Rektangel 2293">
                    <a:extLst>
                      <a:ext uri="{FF2B5EF4-FFF2-40B4-BE49-F238E27FC236}">
                        <a16:creationId xmlns:a16="http://schemas.microsoft.com/office/drawing/2014/main" id="{702CC0EB-29C5-AD29-05E0-AAA53094BDAE}"/>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5" name="Rektangel 2294">
                    <a:extLst>
                      <a:ext uri="{FF2B5EF4-FFF2-40B4-BE49-F238E27FC236}">
                        <a16:creationId xmlns:a16="http://schemas.microsoft.com/office/drawing/2014/main" id="{92ECED75-53A5-340F-AD3F-1EE0161CE205}"/>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85" name="Rektangel 2284">
                  <a:extLst>
                    <a:ext uri="{FF2B5EF4-FFF2-40B4-BE49-F238E27FC236}">
                      <a16:creationId xmlns:a16="http://schemas.microsoft.com/office/drawing/2014/main" id="{5F9B3ABC-5156-8BF7-65B0-9BEBE3AF31AB}"/>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1" name="Gruppe 1820">
                <a:extLst>
                  <a:ext uri="{FF2B5EF4-FFF2-40B4-BE49-F238E27FC236}">
                    <a16:creationId xmlns:a16="http://schemas.microsoft.com/office/drawing/2014/main" id="{A1083838-DE78-251D-E100-2531FB570140}"/>
                  </a:ext>
                </a:extLst>
              </p:cNvPr>
              <p:cNvGrpSpPr/>
              <p:nvPr/>
            </p:nvGrpSpPr>
            <p:grpSpPr>
              <a:xfrm>
                <a:off x="-82727" y="1504857"/>
                <a:ext cx="444157" cy="4758064"/>
                <a:chOff x="5753799" y="1637080"/>
                <a:chExt cx="444157" cy="4758064"/>
              </a:xfrm>
            </p:grpSpPr>
            <p:grpSp>
              <p:nvGrpSpPr>
                <p:cNvPr id="2272" name="Gruppe 2271">
                  <a:extLst>
                    <a:ext uri="{FF2B5EF4-FFF2-40B4-BE49-F238E27FC236}">
                      <a16:creationId xmlns:a16="http://schemas.microsoft.com/office/drawing/2014/main" id="{BA913CA6-657F-C7F0-9FC8-EA4604AF817C}"/>
                    </a:ext>
                  </a:extLst>
                </p:cNvPr>
                <p:cNvGrpSpPr/>
                <p:nvPr/>
              </p:nvGrpSpPr>
              <p:grpSpPr>
                <a:xfrm>
                  <a:off x="5753799" y="1637080"/>
                  <a:ext cx="442069" cy="4323829"/>
                  <a:chOff x="3817279" y="1497011"/>
                  <a:chExt cx="442069" cy="4323829"/>
                </a:xfrm>
              </p:grpSpPr>
              <p:sp>
                <p:nvSpPr>
                  <p:cNvPr id="2274" name="Rektangel 2273">
                    <a:extLst>
                      <a:ext uri="{FF2B5EF4-FFF2-40B4-BE49-F238E27FC236}">
                        <a16:creationId xmlns:a16="http://schemas.microsoft.com/office/drawing/2014/main" id="{3E12DC2B-6108-F2AC-E19E-197B333EFD4C}"/>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5" name="Rektangel 2274">
                    <a:extLst>
                      <a:ext uri="{FF2B5EF4-FFF2-40B4-BE49-F238E27FC236}">
                        <a16:creationId xmlns:a16="http://schemas.microsoft.com/office/drawing/2014/main" id="{9158D907-7ECB-0D5A-FCAD-395B2AE69F3A}"/>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6" name="Rektangel 2275">
                    <a:extLst>
                      <a:ext uri="{FF2B5EF4-FFF2-40B4-BE49-F238E27FC236}">
                        <a16:creationId xmlns:a16="http://schemas.microsoft.com/office/drawing/2014/main" id="{4F54BC6A-42DE-76B2-A1E3-73C080FAF244}"/>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7" name="Rektangel 2276">
                    <a:extLst>
                      <a:ext uri="{FF2B5EF4-FFF2-40B4-BE49-F238E27FC236}">
                        <a16:creationId xmlns:a16="http://schemas.microsoft.com/office/drawing/2014/main" id="{85667797-052E-5320-0225-3A0D3F4E6E51}"/>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8" name="Rektangel 2277">
                    <a:extLst>
                      <a:ext uri="{FF2B5EF4-FFF2-40B4-BE49-F238E27FC236}">
                        <a16:creationId xmlns:a16="http://schemas.microsoft.com/office/drawing/2014/main" id="{36F37B2A-438A-1DAE-1FE0-2C8C86E9DBA6}"/>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9" name="Rektangel 2278">
                    <a:extLst>
                      <a:ext uri="{FF2B5EF4-FFF2-40B4-BE49-F238E27FC236}">
                        <a16:creationId xmlns:a16="http://schemas.microsoft.com/office/drawing/2014/main" id="{3BF50560-6C0C-3DA3-8B27-F468253E6636}"/>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0" name="Rektangel 2279">
                    <a:extLst>
                      <a:ext uri="{FF2B5EF4-FFF2-40B4-BE49-F238E27FC236}">
                        <a16:creationId xmlns:a16="http://schemas.microsoft.com/office/drawing/2014/main" id="{715D99D2-5087-1CF6-21AB-67B05189437E}"/>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1" name="Rektangel 2280">
                    <a:extLst>
                      <a:ext uri="{FF2B5EF4-FFF2-40B4-BE49-F238E27FC236}">
                        <a16:creationId xmlns:a16="http://schemas.microsoft.com/office/drawing/2014/main" id="{AF113253-D5AE-4074-B9FA-338E8C7DAD8D}"/>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2" name="Rektangel 2281">
                    <a:extLst>
                      <a:ext uri="{FF2B5EF4-FFF2-40B4-BE49-F238E27FC236}">
                        <a16:creationId xmlns:a16="http://schemas.microsoft.com/office/drawing/2014/main" id="{A170DE44-E12A-833B-229D-ADF2CFEF0F49}"/>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3" name="Rektangel 2282">
                    <a:extLst>
                      <a:ext uri="{FF2B5EF4-FFF2-40B4-BE49-F238E27FC236}">
                        <a16:creationId xmlns:a16="http://schemas.microsoft.com/office/drawing/2014/main" id="{F0504836-7426-6406-3578-43D45B8A9568}"/>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73" name="Rektangel 2272">
                  <a:extLst>
                    <a:ext uri="{FF2B5EF4-FFF2-40B4-BE49-F238E27FC236}">
                      <a16:creationId xmlns:a16="http://schemas.microsoft.com/office/drawing/2014/main" id="{5C2D78E1-C94A-4135-EAF3-9B0440813D6C}"/>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2" name="Gruppe 1821">
                <a:extLst>
                  <a:ext uri="{FF2B5EF4-FFF2-40B4-BE49-F238E27FC236}">
                    <a16:creationId xmlns:a16="http://schemas.microsoft.com/office/drawing/2014/main" id="{997AD17C-B5AB-AFDB-244D-71CF5DFAFBB2}"/>
                  </a:ext>
                </a:extLst>
              </p:cNvPr>
              <p:cNvGrpSpPr/>
              <p:nvPr/>
            </p:nvGrpSpPr>
            <p:grpSpPr>
              <a:xfrm>
                <a:off x="4625198" y="1031927"/>
                <a:ext cx="641389" cy="5216305"/>
                <a:chOff x="2892468" y="1032983"/>
                <a:chExt cx="641389" cy="5216305"/>
              </a:xfrm>
            </p:grpSpPr>
            <p:grpSp>
              <p:nvGrpSpPr>
                <p:cNvPr id="2235" name="Gruppe 2234">
                  <a:extLst>
                    <a:ext uri="{FF2B5EF4-FFF2-40B4-BE49-F238E27FC236}">
                      <a16:creationId xmlns:a16="http://schemas.microsoft.com/office/drawing/2014/main" id="{8E24B0FC-B493-E943-D77D-2C9C5B6C2107}"/>
                    </a:ext>
                  </a:extLst>
                </p:cNvPr>
                <p:cNvGrpSpPr/>
                <p:nvPr/>
              </p:nvGrpSpPr>
              <p:grpSpPr>
                <a:xfrm>
                  <a:off x="2892468" y="1032983"/>
                  <a:ext cx="641389" cy="5216305"/>
                  <a:chOff x="3475384" y="1188399"/>
                  <a:chExt cx="641389" cy="5216305"/>
                </a:xfrm>
              </p:grpSpPr>
              <p:sp>
                <p:nvSpPr>
                  <p:cNvPr id="2239" name="Tekstfelt 2238">
                    <a:extLst>
                      <a:ext uri="{FF2B5EF4-FFF2-40B4-BE49-F238E27FC236}">
                        <a16:creationId xmlns:a16="http://schemas.microsoft.com/office/drawing/2014/main" id="{8D3A0900-E6BF-2440-8EDB-EA2C5BB31204}"/>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40" name="Tekstfelt 2239">
                    <a:extLst>
                      <a:ext uri="{FF2B5EF4-FFF2-40B4-BE49-F238E27FC236}">
                        <a16:creationId xmlns:a16="http://schemas.microsoft.com/office/drawing/2014/main" id="{60CCE126-9AC7-5A66-EFDA-6283051FA37A}"/>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41" name="Tekstfelt 2240">
                    <a:extLst>
                      <a:ext uri="{FF2B5EF4-FFF2-40B4-BE49-F238E27FC236}">
                        <a16:creationId xmlns:a16="http://schemas.microsoft.com/office/drawing/2014/main" id="{27E854CD-3683-4B95-9474-C86D30AD0E78}"/>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42" name="Tekstfelt 2241">
                    <a:extLst>
                      <a:ext uri="{FF2B5EF4-FFF2-40B4-BE49-F238E27FC236}">
                        <a16:creationId xmlns:a16="http://schemas.microsoft.com/office/drawing/2014/main" id="{142B0EDB-0ECC-0ED9-D908-22AD281296B1}"/>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43" name="Tekstfelt 2242">
                    <a:extLst>
                      <a:ext uri="{FF2B5EF4-FFF2-40B4-BE49-F238E27FC236}">
                        <a16:creationId xmlns:a16="http://schemas.microsoft.com/office/drawing/2014/main" id="{C93EFEDC-005E-518C-57F5-5E1643D729D8}"/>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44" name="Tekstfelt 2243">
                    <a:extLst>
                      <a:ext uri="{FF2B5EF4-FFF2-40B4-BE49-F238E27FC236}">
                        <a16:creationId xmlns:a16="http://schemas.microsoft.com/office/drawing/2014/main" id="{BAE370B1-A100-77CD-2827-756732901978}"/>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45" name="Tekstfelt 2244">
                    <a:extLst>
                      <a:ext uri="{FF2B5EF4-FFF2-40B4-BE49-F238E27FC236}">
                        <a16:creationId xmlns:a16="http://schemas.microsoft.com/office/drawing/2014/main" id="{136DBE39-64B2-7093-A69A-6CF320DE4199}"/>
                      </a:ext>
                    </a:extLst>
                  </p:cNvPr>
                  <p:cNvSpPr txBox="1"/>
                  <p:nvPr/>
                </p:nvSpPr>
                <p:spPr>
                  <a:xfrm>
                    <a:off x="3525031"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46" name="Tekstfelt 2245">
                    <a:extLst>
                      <a:ext uri="{FF2B5EF4-FFF2-40B4-BE49-F238E27FC236}">
                        <a16:creationId xmlns:a16="http://schemas.microsoft.com/office/drawing/2014/main" id="{217A63B0-0C64-623B-35BF-5B31BDDAAAA9}"/>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47" name="Tekstfelt 2246">
                    <a:extLst>
                      <a:ext uri="{FF2B5EF4-FFF2-40B4-BE49-F238E27FC236}">
                        <a16:creationId xmlns:a16="http://schemas.microsoft.com/office/drawing/2014/main" id="{0B88A409-3902-293E-BF45-17270E3582E5}"/>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48" name="Tekstfelt 2247">
                    <a:extLst>
                      <a:ext uri="{FF2B5EF4-FFF2-40B4-BE49-F238E27FC236}">
                        <a16:creationId xmlns:a16="http://schemas.microsoft.com/office/drawing/2014/main" id="{C8493E78-E87E-7D05-0A7A-43ACB27A470E}"/>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49" name="Tekstfelt 2248">
                    <a:extLst>
                      <a:ext uri="{FF2B5EF4-FFF2-40B4-BE49-F238E27FC236}">
                        <a16:creationId xmlns:a16="http://schemas.microsoft.com/office/drawing/2014/main" id="{5EAB0FA4-99D5-6AE5-5331-C685A988DC42}"/>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50" name="Tekstfelt 2249">
                    <a:extLst>
                      <a:ext uri="{FF2B5EF4-FFF2-40B4-BE49-F238E27FC236}">
                        <a16:creationId xmlns:a16="http://schemas.microsoft.com/office/drawing/2014/main" id="{51C8FC75-AE53-A946-9CC7-743B69C1192F}"/>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51" name="Tekstfelt 2250">
                    <a:extLst>
                      <a:ext uri="{FF2B5EF4-FFF2-40B4-BE49-F238E27FC236}">
                        <a16:creationId xmlns:a16="http://schemas.microsoft.com/office/drawing/2014/main" id="{F0270900-95D5-6D72-4F51-8BEB24D5934E}"/>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52" name="Tekstfelt 2251">
                    <a:extLst>
                      <a:ext uri="{FF2B5EF4-FFF2-40B4-BE49-F238E27FC236}">
                        <a16:creationId xmlns:a16="http://schemas.microsoft.com/office/drawing/2014/main" id="{993BEB70-17A5-8224-C260-827A4FBC8EAF}"/>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53" name="Tekstfelt 2252">
                    <a:extLst>
                      <a:ext uri="{FF2B5EF4-FFF2-40B4-BE49-F238E27FC236}">
                        <a16:creationId xmlns:a16="http://schemas.microsoft.com/office/drawing/2014/main" id="{89596D74-589A-C0F3-7D41-BCA8DC6A4513}"/>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54" name="Tekstfelt 2253">
                    <a:extLst>
                      <a:ext uri="{FF2B5EF4-FFF2-40B4-BE49-F238E27FC236}">
                        <a16:creationId xmlns:a16="http://schemas.microsoft.com/office/drawing/2014/main" id="{E11FAB4A-5C7F-76B8-A116-02A8F1D336CE}"/>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55" name="Tekstfelt 2254">
                    <a:extLst>
                      <a:ext uri="{FF2B5EF4-FFF2-40B4-BE49-F238E27FC236}">
                        <a16:creationId xmlns:a16="http://schemas.microsoft.com/office/drawing/2014/main" id="{0D476E18-110D-0F67-A4BB-738C085E688B}"/>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56" name="Tekstfelt 2255">
                    <a:extLst>
                      <a:ext uri="{FF2B5EF4-FFF2-40B4-BE49-F238E27FC236}">
                        <a16:creationId xmlns:a16="http://schemas.microsoft.com/office/drawing/2014/main" id="{13EAB2EC-F627-3250-2A38-9EDA60808627}"/>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57" name="Tekstfelt 2256">
                    <a:extLst>
                      <a:ext uri="{FF2B5EF4-FFF2-40B4-BE49-F238E27FC236}">
                        <a16:creationId xmlns:a16="http://schemas.microsoft.com/office/drawing/2014/main" id="{F8485E0E-DF64-466A-9BE6-605FBCBD212A}"/>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58" name="Tekstfelt 2257">
                    <a:extLst>
                      <a:ext uri="{FF2B5EF4-FFF2-40B4-BE49-F238E27FC236}">
                        <a16:creationId xmlns:a16="http://schemas.microsoft.com/office/drawing/2014/main" id="{275A9AFD-98FA-0FC4-1CD8-D1B84D4C91B3}"/>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59" name="Tekstfelt 2258">
                    <a:extLst>
                      <a:ext uri="{FF2B5EF4-FFF2-40B4-BE49-F238E27FC236}">
                        <a16:creationId xmlns:a16="http://schemas.microsoft.com/office/drawing/2014/main" id="{FED02A24-6EF5-98EE-6D32-A9E25417C40D}"/>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60" name="Tekstfelt 2259">
                    <a:extLst>
                      <a:ext uri="{FF2B5EF4-FFF2-40B4-BE49-F238E27FC236}">
                        <a16:creationId xmlns:a16="http://schemas.microsoft.com/office/drawing/2014/main" id="{8107D848-D069-800B-725D-F12D90668539}"/>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61" name="Tekstfelt 2260">
                    <a:extLst>
                      <a:ext uri="{FF2B5EF4-FFF2-40B4-BE49-F238E27FC236}">
                        <a16:creationId xmlns:a16="http://schemas.microsoft.com/office/drawing/2014/main" id="{F6ADB569-518E-893A-4824-BAE8DCFBE7FE}"/>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62" name="Tekstfelt 2261">
                    <a:extLst>
                      <a:ext uri="{FF2B5EF4-FFF2-40B4-BE49-F238E27FC236}">
                        <a16:creationId xmlns:a16="http://schemas.microsoft.com/office/drawing/2014/main" id="{528BF630-0CAD-D2F7-BC57-3D968C3809AB}"/>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63" name="Tekstfelt 2262">
                    <a:extLst>
                      <a:ext uri="{FF2B5EF4-FFF2-40B4-BE49-F238E27FC236}">
                        <a16:creationId xmlns:a16="http://schemas.microsoft.com/office/drawing/2014/main" id="{CDBA346B-DFF7-A2D0-C781-539B4E231A0D}"/>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64" name="Tekstfelt 2263">
                    <a:extLst>
                      <a:ext uri="{FF2B5EF4-FFF2-40B4-BE49-F238E27FC236}">
                        <a16:creationId xmlns:a16="http://schemas.microsoft.com/office/drawing/2014/main" id="{C5D39315-A3C6-6EEB-6F8D-142F792D6B17}"/>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65" name="Tekstfelt 2264">
                    <a:extLst>
                      <a:ext uri="{FF2B5EF4-FFF2-40B4-BE49-F238E27FC236}">
                        <a16:creationId xmlns:a16="http://schemas.microsoft.com/office/drawing/2014/main" id="{F2D2349D-FCC9-5156-CA70-525A7E1B6662}"/>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66" name="Tekstfelt 2265">
                    <a:extLst>
                      <a:ext uri="{FF2B5EF4-FFF2-40B4-BE49-F238E27FC236}">
                        <a16:creationId xmlns:a16="http://schemas.microsoft.com/office/drawing/2014/main" id="{09AB9AFF-AAC5-C7A9-AD11-05DF6D429372}"/>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67" name="Tekstfelt 2266">
                    <a:extLst>
                      <a:ext uri="{FF2B5EF4-FFF2-40B4-BE49-F238E27FC236}">
                        <a16:creationId xmlns:a16="http://schemas.microsoft.com/office/drawing/2014/main" id="{65BF0A5B-F950-F4B8-BEBC-21FB089D6D1B}"/>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68" name="Tekstfelt 2267">
                    <a:extLst>
                      <a:ext uri="{FF2B5EF4-FFF2-40B4-BE49-F238E27FC236}">
                        <a16:creationId xmlns:a16="http://schemas.microsoft.com/office/drawing/2014/main" id="{26D4E95F-4421-1C59-C9FC-43F4B10F90D5}"/>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69" name="Tekstfelt 2268">
                    <a:extLst>
                      <a:ext uri="{FF2B5EF4-FFF2-40B4-BE49-F238E27FC236}">
                        <a16:creationId xmlns:a16="http://schemas.microsoft.com/office/drawing/2014/main" id="{BC728DBE-AC9F-BF2D-2C88-E66765CD3C86}"/>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70" name="Tekstfelt 2269">
                    <a:extLst>
                      <a:ext uri="{FF2B5EF4-FFF2-40B4-BE49-F238E27FC236}">
                        <a16:creationId xmlns:a16="http://schemas.microsoft.com/office/drawing/2014/main" id="{AA8A6D24-E378-A9FB-93E1-57976D79F973}"/>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71" name="Tekstfelt 2270">
                    <a:extLst>
                      <a:ext uri="{FF2B5EF4-FFF2-40B4-BE49-F238E27FC236}">
                        <a16:creationId xmlns:a16="http://schemas.microsoft.com/office/drawing/2014/main" id="{F00C836D-AAC4-7459-9A64-FA74CD5A58A0}"/>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36" name="Tekstfelt 2235">
                  <a:extLst>
                    <a:ext uri="{FF2B5EF4-FFF2-40B4-BE49-F238E27FC236}">
                      <a16:creationId xmlns:a16="http://schemas.microsoft.com/office/drawing/2014/main" id="{6C9BE90C-E608-CECF-7D33-4CDF319E0DFF}"/>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37" name="Tekstfelt 2236">
                  <a:extLst>
                    <a:ext uri="{FF2B5EF4-FFF2-40B4-BE49-F238E27FC236}">
                      <a16:creationId xmlns:a16="http://schemas.microsoft.com/office/drawing/2014/main" id="{B5B6D6B3-5646-7D3C-7384-A5670F4579E2}"/>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38" name="Tekstfelt 2237">
                  <a:extLst>
                    <a:ext uri="{FF2B5EF4-FFF2-40B4-BE49-F238E27FC236}">
                      <a16:creationId xmlns:a16="http://schemas.microsoft.com/office/drawing/2014/main" id="{DD1650B2-5A99-C700-1F36-F8E97EDEE9E2}"/>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3" name="Gruppe 1822">
                <a:extLst>
                  <a:ext uri="{FF2B5EF4-FFF2-40B4-BE49-F238E27FC236}">
                    <a16:creationId xmlns:a16="http://schemas.microsoft.com/office/drawing/2014/main" id="{C6AE6D94-ACD1-F1E2-E9B4-B60D559B941D}"/>
                  </a:ext>
                </a:extLst>
              </p:cNvPr>
              <p:cNvGrpSpPr/>
              <p:nvPr/>
            </p:nvGrpSpPr>
            <p:grpSpPr>
              <a:xfrm>
                <a:off x="5052945" y="1040538"/>
                <a:ext cx="641389" cy="5216305"/>
                <a:chOff x="2892468" y="1032983"/>
                <a:chExt cx="641389" cy="5216305"/>
              </a:xfrm>
            </p:grpSpPr>
            <p:grpSp>
              <p:nvGrpSpPr>
                <p:cNvPr id="2198" name="Gruppe 2197">
                  <a:extLst>
                    <a:ext uri="{FF2B5EF4-FFF2-40B4-BE49-F238E27FC236}">
                      <a16:creationId xmlns:a16="http://schemas.microsoft.com/office/drawing/2014/main" id="{550EC9A1-90FE-8CB0-A7A4-EEFE6EB4A397}"/>
                    </a:ext>
                  </a:extLst>
                </p:cNvPr>
                <p:cNvGrpSpPr/>
                <p:nvPr/>
              </p:nvGrpSpPr>
              <p:grpSpPr>
                <a:xfrm>
                  <a:off x="2892468" y="1032983"/>
                  <a:ext cx="641389" cy="5216305"/>
                  <a:chOff x="3475384" y="1188399"/>
                  <a:chExt cx="641389" cy="5216305"/>
                </a:xfrm>
              </p:grpSpPr>
              <p:sp>
                <p:nvSpPr>
                  <p:cNvPr id="2202" name="Tekstfelt 2201">
                    <a:extLst>
                      <a:ext uri="{FF2B5EF4-FFF2-40B4-BE49-F238E27FC236}">
                        <a16:creationId xmlns:a16="http://schemas.microsoft.com/office/drawing/2014/main" id="{F8CFD4BE-A3DB-11D7-9663-1F6D63841FD6}"/>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03" name="Tekstfelt 2202">
                    <a:extLst>
                      <a:ext uri="{FF2B5EF4-FFF2-40B4-BE49-F238E27FC236}">
                        <a16:creationId xmlns:a16="http://schemas.microsoft.com/office/drawing/2014/main" id="{83C76C7F-E56F-5058-B9D0-C1994138FB0F}"/>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04" name="Tekstfelt 2203">
                    <a:extLst>
                      <a:ext uri="{FF2B5EF4-FFF2-40B4-BE49-F238E27FC236}">
                        <a16:creationId xmlns:a16="http://schemas.microsoft.com/office/drawing/2014/main" id="{3E892945-867B-C6A2-AC33-3F9319450956}"/>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05" name="Tekstfelt 2204">
                    <a:extLst>
                      <a:ext uri="{FF2B5EF4-FFF2-40B4-BE49-F238E27FC236}">
                        <a16:creationId xmlns:a16="http://schemas.microsoft.com/office/drawing/2014/main" id="{8C1B2410-310A-0307-BEA4-4B0630588246}"/>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06" name="Tekstfelt 2205">
                    <a:extLst>
                      <a:ext uri="{FF2B5EF4-FFF2-40B4-BE49-F238E27FC236}">
                        <a16:creationId xmlns:a16="http://schemas.microsoft.com/office/drawing/2014/main" id="{821458AB-8A68-3D8A-FDA1-0E308241DA84}"/>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07" name="Tekstfelt 2206">
                    <a:extLst>
                      <a:ext uri="{FF2B5EF4-FFF2-40B4-BE49-F238E27FC236}">
                        <a16:creationId xmlns:a16="http://schemas.microsoft.com/office/drawing/2014/main" id="{30395F9D-BEE8-D6F3-66A4-F00EC03938D2}"/>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08" name="Tekstfelt 2207">
                    <a:extLst>
                      <a:ext uri="{FF2B5EF4-FFF2-40B4-BE49-F238E27FC236}">
                        <a16:creationId xmlns:a16="http://schemas.microsoft.com/office/drawing/2014/main" id="{5CD69B87-1E89-7E46-BE41-82E11971ABB2}"/>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09" name="Tekstfelt 2208">
                    <a:extLst>
                      <a:ext uri="{FF2B5EF4-FFF2-40B4-BE49-F238E27FC236}">
                        <a16:creationId xmlns:a16="http://schemas.microsoft.com/office/drawing/2014/main" id="{4A4052CC-7C31-DC70-3E4F-38E48CE2D102}"/>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10" name="Tekstfelt 2209">
                    <a:extLst>
                      <a:ext uri="{FF2B5EF4-FFF2-40B4-BE49-F238E27FC236}">
                        <a16:creationId xmlns:a16="http://schemas.microsoft.com/office/drawing/2014/main" id="{BEC10AB6-06E3-1593-BD04-8A0D3DA3454F}"/>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11" name="Tekstfelt 2210">
                    <a:extLst>
                      <a:ext uri="{FF2B5EF4-FFF2-40B4-BE49-F238E27FC236}">
                        <a16:creationId xmlns:a16="http://schemas.microsoft.com/office/drawing/2014/main" id="{11F55A17-403A-4243-A8FD-3B76DF409E8F}"/>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12" name="Tekstfelt 2211">
                    <a:extLst>
                      <a:ext uri="{FF2B5EF4-FFF2-40B4-BE49-F238E27FC236}">
                        <a16:creationId xmlns:a16="http://schemas.microsoft.com/office/drawing/2014/main" id="{F99D3BB3-6AD4-0726-73DD-9DB284C8A953}"/>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13" name="Tekstfelt 2212">
                    <a:extLst>
                      <a:ext uri="{FF2B5EF4-FFF2-40B4-BE49-F238E27FC236}">
                        <a16:creationId xmlns:a16="http://schemas.microsoft.com/office/drawing/2014/main" id="{223066FB-25C7-7326-C790-6A26E3FE3B3B}"/>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14" name="Tekstfelt 2213">
                    <a:extLst>
                      <a:ext uri="{FF2B5EF4-FFF2-40B4-BE49-F238E27FC236}">
                        <a16:creationId xmlns:a16="http://schemas.microsoft.com/office/drawing/2014/main" id="{FA19F56E-F3D1-ED88-529B-3CD01E942737}"/>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15" name="Tekstfelt 2214">
                    <a:extLst>
                      <a:ext uri="{FF2B5EF4-FFF2-40B4-BE49-F238E27FC236}">
                        <a16:creationId xmlns:a16="http://schemas.microsoft.com/office/drawing/2014/main" id="{413F47EF-9FA4-7A00-1F8B-FDE85392860B}"/>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16" name="Tekstfelt 2215">
                    <a:extLst>
                      <a:ext uri="{FF2B5EF4-FFF2-40B4-BE49-F238E27FC236}">
                        <a16:creationId xmlns:a16="http://schemas.microsoft.com/office/drawing/2014/main" id="{E63213D1-4C5A-AE67-906F-C04545D31149}"/>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17" name="Tekstfelt 2216">
                    <a:extLst>
                      <a:ext uri="{FF2B5EF4-FFF2-40B4-BE49-F238E27FC236}">
                        <a16:creationId xmlns:a16="http://schemas.microsoft.com/office/drawing/2014/main" id="{73BCA9CE-814C-D885-1650-59774FA4B52F}"/>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18" name="Tekstfelt 2217">
                    <a:extLst>
                      <a:ext uri="{FF2B5EF4-FFF2-40B4-BE49-F238E27FC236}">
                        <a16:creationId xmlns:a16="http://schemas.microsoft.com/office/drawing/2014/main" id="{A9351A6C-64AE-C899-FAAC-CE12F3954B99}"/>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19" name="Tekstfelt 2218">
                    <a:extLst>
                      <a:ext uri="{FF2B5EF4-FFF2-40B4-BE49-F238E27FC236}">
                        <a16:creationId xmlns:a16="http://schemas.microsoft.com/office/drawing/2014/main" id="{99B130A4-50C7-4FE7-ED5F-10CB9FF74B18}"/>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20" name="Tekstfelt 2219">
                    <a:extLst>
                      <a:ext uri="{FF2B5EF4-FFF2-40B4-BE49-F238E27FC236}">
                        <a16:creationId xmlns:a16="http://schemas.microsoft.com/office/drawing/2014/main" id="{9725C33F-7827-D500-B23F-D3E892ACB34E}"/>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21" name="Tekstfelt 2220">
                    <a:extLst>
                      <a:ext uri="{FF2B5EF4-FFF2-40B4-BE49-F238E27FC236}">
                        <a16:creationId xmlns:a16="http://schemas.microsoft.com/office/drawing/2014/main" id="{78145D87-DC2D-A6D2-CA39-195AA73A46E5}"/>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22" name="Tekstfelt 2221">
                    <a:extLst>
                      <a:ext uri="{FF2B5EF4-FFF2-40B4-BE49-F238E27FC236}">
                        <a16:creationId xmlns:a16="http://schemas.microsoft.com/office/drawing/2014/main" id="{B48A7864-E6B9-85E7-7DE5-5E83C197A035}"/>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23" name="Tekstfelt 2222">
                    <a:extLst>
                      <a:ext uri="{FF2B5EF4-FFF2-40B4-BE49-F238E27FC236}">
                        <a16:creationId xmlns:a16="http://schemas.microsoft.com/office/drawing/2014/main" id="{5FD85E09-2B56-E9F1-769F-29E1C594C97B}"/>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24" name="Tekstfelt 2223">
                    <a:extLst>
                      <a:ext uri="{FF2B5EF4-FFF2-40B4-BE49-F238E27FC236}">
                        <a16:creationId xmlns:a16="http://schemas.microsoft.com/office/drawing/2014/main" id="{533FA01C-5475-590E-71B7-5436A9336E6A}"/>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25" name="Tekstfelt 2224">
                    <a:extLst>
                      <a:ext uri="{FF2B5EF4-FFF2-40B4-BE49-F238E27FC236}">
                        <a16:creationId xmlns:a16="http://schemas.microsoft.com/office/drawing/2014/main" id="{0A1DFB7A-81D7-63CB-15A4-715DA0E21747}"/>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26" name="Tekstfelt 2225">
                    <a:extLst>
                      <a:ext uri="{FF2B5EF4-FFF2-40B4-BE49-F238E27FC236}">
                        <a16:creationId xmlns:a16="http://schemas.microsoft.com/office/drawing/2014/main" id="{DDC6D412-000F-1AF5-C8CB-F3D5BD2DB753}"/>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27" name="Tekstfelt 2226">
                    <a:extLst>
                      <a:ext uri="{FF2B5EF4-FFF2-40B4-BE49-F238E27FC236}">
                        <a16:creationId xmlns:a16="http://schemas.microsoft.com/office/drawing/2014/main" id="{B1239065-8BF3-F977-4F9D-0047EF123A54}"/>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28" name="Tekstfelt 2227">
                    <a:extLst>
                      <a:ext uri="{FF2B5EF4-FFF2-40B4-BE49-F238E27FC236}">
                        <a16:creationId xmlns:a16="http://schemas.microsoft.com/office/drawing/2014/main" id="{F6AADBE7-2F4B-78B6-51C7-4A96B8C879D4}"/>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29" name="Tekstfelt 2228">
                    <a:extLst>
                      <a:ext uri="{FF2B5EF4-FFF2-40B4-BE49-F238E27FC236}">
                        <a16:creationId xmlns:a16="http://schemas.microsoft.com/office/drawing/2014/main" id="{D5B672B2-F310-549F-E76A-55A91AEF5C50}"/>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30" name="Tekstfelt 2229">
                    <a:extLst>
                      <a:ext uri="{FF2B5EF4-FFF2-40B4-BE49-F238E27FC236}">
                        <a16:creationId xmlns:a16="http://schemas.microsoft.com/office/drawing/2014/main" id="{AD3905CC-BD4C-8196-3ADB-C49E8DB2F59B}"/>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31" name="Tekstfelt 2230">
                    <a:extLst>
                      <a:ext uri="{FF2B5EF4-FFF2-40B4-BE49-F238E27FC236}">
                        <a16:creationId xmlns:a16="http://schemas.microsoft.com/office/drawing/2014/main" id="{4A0085FB-7DCE-79FB-7ED4-90C95FFE5401}"/>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32" name="Tekstfelt 2231">
                    <a:extLst>
                      <a:ext uri="{FF2B5EF4-FFF2-40B4-BE49-F238E27FC236}">
                        <a16:creationId xmlns:a16="http://schemas.microsoft.com/office/drawing/2014/main" id="{86872A5F-728A-DA8C-AB04-DB249F0E166F}"/>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33" name="Tekstfelt 2232">
                    <a:extLst>
                      <a:ext uri="{FF2B5EF4-FFF2-40B4-BE49-F238E27FC236}">
                        <a16:creationId xmlns:a16="http://schemas.microsoft.com/office/drawing/2014/main" id="{7442D0A4-3747-88A0-18B0-83C9421E2D7A}"/>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34" name="Tekstfelt 2233">
                    <a:extLst>
                      <a:ext uri="{FF2B5EF4-FFF2-40B4-BE49-F238E27FC236}">
                        <a16:creationId xmlns:a16="http://schemas.microsoft.com/office/drawing/2014/main" id="{5038007F-374D-29AF-E9AF-A83E268CB67E}"/>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99" name="Tekstfelt 2198">
                  <a:extLst>
                    <a:ext uri="{FF2B5EF4-FFF2-40B4-BE49-F238E27FC236}">
                      <a16:creationId xmlns:a16="http://schemas.microsoft.com/office/drawing/2014/main" id="{ACF704B0-8C22-05FE-CB7C-22E34DA6A118}"/>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00" name="Tekstfelt 2199">
                  <a:extLst>
                    <a:ext uri="{FF2B5EF4-FFF2-40B4-BE49-F238E27FC236}">
                      <a16:creationId xmlns:a16="http://schemas.microsoft.com/office/drawing/2014/main" id="{8A303661-1E6D-0AB1-B2DC-9633E0743F4A}"/>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01" name="Tekstfelt 2200">
                  <a:extLst>
                    <a:ext uri="{FF2B5EF4-FFF2-40B4-BE49-F238E27FC236}">
                      <a16:creationId xmlns:a16="http://schemas.microsoft.com/office/drawing/2014/main" id="{15D99F41-2C7C-46D8-567D-A22820CF11EC}"/>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4" name="Gruppe 1823">
                <a:extLst>
                  <a:ext uri="{FF2B5EF4-FFF2-40B4-BE49-F238E27FC236}">
                    <a16:creationId xmlns:a16="http://schemas.microsoft.com/office/drawing/2014/main" id="{53A3A82D-313A-6A81-1F19-CA8AAFBBFCC7}"/>
                  </a:ext>
                </a:extLst>
              </p:cNvPr>
              <p:cNvGrpSpPr/>
              <p:nvPr/>
            </p:nvGrpSpPr>
            <p:grpSpPr>
              <a:xfrm>
                <a:off x="3753314" y="1031887"/>
                <a:ext cx="641389" cy="5216305"/>
                <a:chOff x="2892468" y="1032983"/>
                <a:chExt cx="641389" cy="5216305"/>
              </a:xfrm>
            </p:grpSpPr>
            <p:grpSp>
              <p:nvGrpSpPr>
                <p:cNvPr id="2161" name="Gruppe 2160">
                  <a:extLst>
                    <a:ext uri="{FF2B5EF4-FFF2-40B4-BE49-F238E27FC236}">
                      <a16:creationId xmlns:a16="http://schemas.microsoft.com/office/drawing/2014/main" id="{5BD7FF13-02A6-9191-992D-1B2AA5751C00}"/>
                    </a:ext>
                  </a:extLst>
                </p:cNvPr>
                <p:cNvGrpSpPr/>
                <p:nvPr/>
              </p:nvGrpSpPr>
              <p:grpSpPr>
                <a:xfrm>
                  <a:off x="2892468" y="1032983"/>
                  <a:ext cx="641389" cy="5216305"/>
                  <a:chOff x="3475384" y="1188399"/>
                  <a:chExt cx="641389" cy="5216305"/>
                </a:xfrm>
              </p:grpSpPr>
              <p:sp>
                <p:nvSpPr>
                  <p:cNvPr id="2165" name="Tekstfelt 2164">
                    <a:extLst>
                      <a:ext uri="{FF2B5EF4-FFF2-40B4-BE49-F238E27FC236}">
                        <a16:creationId xmlns:a16="http://schemas.microsoft.com/office/drawing/2014/main" id="{B455E6D2-C303-7606-0449-B69DDE7EB3AC}"/>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66" name="Tekstfelt 2165">
                    <a:extLst>
                      <a:ext uri="{FF2B5EF4-FFF2-40B4-BE49-F238E27FC236}">
                        <a16:creationId xmlns:a16="http://schemas.microsoft.com/office/drawing/2014/main" id="{41AAD59D-B9DD-A0E7-FFD6-3DA8BA42DE94}"/>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67" name="Tekstfelt 2166">
                    <a:extLst>
                      <a:ext uri="{FF2B5EF4-FFF2-40B4-BE49-F238E27FC236}">
                        <a16:creationId xmlns:a16="http://schemas.microsoft.com/office/drawing/2014/main" id="{752A6193-17ED-2B39-3731-EDF03C43E5FF}"/>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68" name="Tekstfelt 2167">
                    <a:extLst>
                      <a:ext uri="{FF2B5EF4-FFF2-40B4-BE49-F238E27FC236}">
                        <a16:creationId xmlns:a16="http://schemas.microsoft.com/office/drawing/2014/main" id="{0C708097-2FD4-F6A1-6F1C-3E1D6E992327}"/>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69" name="Tekstfelt 2168">
                    <a:extLst>
                      <a:ext uri="{FF2B5EF4-FFF2-40B4-BE49-F238E27FC236}">
                        <a16:creationId xmlns:a16="http://schemas.microsoft.com/office/drawing/2014/main" id="{693134F2-1799-FFDC-F5AC-BAC8FA803DAE}"/>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70" name="Tekstfelt 2169">
                    <a:extLst>
                      <a:ext uri="{FF2B5EF4-FFF2-40B4-BE49-F238E27FC236}">
                        <a16:creationId xmlns:a16="http://schemas.microsoft.com/office/drawing/2014/main" id="{8A20615D-9895-AB8F-F1E7-760607E204B6}"/>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71" name="Tekstfelt 2170">
                    <a:extLst>
                      <a:ext uri="{FF2B5EF4-FFF2-40B4-BE49-F238E27FC236}">
                        <a16:creationId xmlns:a16="http://schemas.microsoft.com/office/drawing/2014/main" id="{4D7D72AD-A0DE-3BF6-FD96-167F3D8151EB}"/>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72" name="Tekstfelt 2171">
                    <a:extLst>
                      <a:ext uri="{FF2B5EF4-FFF2-40B4-BE49-F238E27FC236}">
                        <a16:creationId xmlns:a16="http://schemas.microsoft.com/office/drawing/2014/main" id="{B28B9A4C-86B8-78EF-F393-A40C70EC18E7}"/>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73" name="Tekstfelt 2172">
                    <a:extLst>
                      <a:ext uri="{FF2B5EF4-FFF2-40B4-BE49-F238E27FC236}">
                        <a16:creationId xmlns:a16="http://schemas.microsoft.com/office/drawing/2014/main" id="{F2DEFD36-FEC8-8502-0FC3-72194A682A1B}"/>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74" name="Tekstfelt 2173">
                    <a:extLst>
                      <a:ext uri="{FF2B5EF4-FFF2-40B4-BE49-F238E27FC236}">
                        <a16:creationId xmlns:a16="http://schemas.microsoft.com/office/drawing/2014/main" id="{E8CA337F-207C-E246-6696-C1E95F6B5268}"/>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75" name="Tekstfelt 2174">
                    <a:extLst>
                      <a:ext uri="{FF2B5EF4-FFF2-40B4-BE49-F238E27FC236}">
                        <a16:creationId xmlns:a16="http://schemas.microsoft.com/office/drawing/2014/main" id="{A32553AD-E6CC-4A35-2FA0-9459E1131E3C}"/>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76" name="Tekstfelt 2175">
                    <a:extLst>
                      <a:ext uri="{FF2B5EF4-FFF2-40B4-BE49-F238E27FC236}">
                        <a16:creationId xmlns:a16="http://schemas.microsoft.com/office/drawing/2014/main" id="{72D7EA74-43F9-00EA-CAB0-57A20656B5F2}"/>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77" name="Tekstfelt 2176">
                    <a:extLst>
                      <a:ext uri="{FF2B5EF4-FFF2-40B4-BE49-F238E27FC236}">
                        <a16:creationId xmlns:a16="http://schemas.microsoft.com/office/drawing/2014/main" id="{72F132C1-5FA3-21AE-C98C-CCA789795126}"/>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78" name="Tekstfelt 2177">
                    <a:extLst>
                      <a:ext uri="{FF2B5EF4-FFF2-40B4-BE49-F238E27FC236}">
                        <a16:creationId xmlns:a16="http://schemas.microsoft.com/office/drawing/2014/main" id="{593D9433-9058-7B1A-8C4D-3DDA4591428D}"/>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79" name="Tekstfelt 2178">
                    <a:extLst>
                      <a:ext uri="{FF2B5EF4-FFF2-40B4-BE49-F238E27FC236}">
                        <a16:creationId xmlns:a16="http://schemas.microsoft.com/office/drawing/2014/main" id="{3830C4B1-6633-3A43-E62D-827F9C33371B}"/>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80" name="Tekstfelt 2179">
                    <a:extLst>
                      <a:ext uri="{FF2B5EF4-FFF2-40B4-BE49-F238E27FC236}">
                        <a16:creationId xmlns:a16="http://schemas.microsoft.com/office/drawing/2014/main" id="{FC6BD9C6-4577-A8C0-5606-FF5D7FCE89EA}"/>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81" name="Tekstfelt 2180">
                    <a:extLst>
                      <a:ext uri="{FF2B5EF4-FFF2-40B4-BE49-F238E27FC236}">
                        <a16:creationId xmlns:a16="http://schemas.microsoft.com/office/drawing/2014/main" id="{443BCD64-70C9-30C9-230C-E056BFB05311}"/>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82" name="Tekstfelt 2181">
                    <a:extLst>
                      <a:ext uri="{FF2B5EF4-FFF2-40B4-BE49-F238E27FC236}">
                        <a16:creationId xmlns:a16="http://schemas.microsoft.com/office/drawing/2014/main" id="{DEA8F2CA-3231-481A-C3C3-1115B21222E2}"/>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83" name="Tekstfelt 2182">
                    <a:extLst>
                      <a:ext uri="{FF2B5EF4-FFF2-40B4-BE49-F238E27FC236}">
                        <a16:creationId xmlns:a16="http://schemas.microsoft.com/office/drawing/2014/main" id="{9B0F56AC-EC20-F56E-1B80-90A24D2DCAFD}"/>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84" name="Tekstfelt 2183">
                    <a:extLst>
                      <a:ext uri="{FF2B5EF4-FFF2-40B4-BE49-F238E27FC236}">
                        <a16:creationId xmlns:a16="http://schemas.microsoft.com/office/drawing/2014/main" id="{B83A76F0-DC9D-E8B1-898D-DAB010883918}"/>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85" name="Tekstfelt 2184">
                    <a:extLst>
                      <a:ext uri="{FF2B5EF4-FFF2-40B4-BE49-F238E27FC236}">
                        <a16:creationId xmlns:a16="http://schemas.microsoft.com/office/drawing/2014/main" id="{2F705729-F40C-26F4-E7EA-4071D10956A7}"/>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86" name="Tekstfelt 2185">
                    <a:extLst>
                      <a:ext uri="{FF2B5EF4-FFF2-40B4-BE49-F238E27FC236}">
                        <a16:creationId xmlns:a16="http://schemas.microsoft.com/office/drawing/2014/main" id="{E04D99EC-F409-B573-3299-329527FFD239}"/>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87" name="Tekstfelt 2186">
                    <a:extLst>
                      <a:ext uri="{FF2B5EF4-FFF2-40B4-BE49-F238E27FC236}">
                        <a16:creationId xmlns:a16="http://schemas.microsoft.com/office/drawing/2014/main" id="{EE12AB67-5649-5503-3AA8-966022E80A7D}"/>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88" name="Tekstfelt 2187">
                    <a:extLst>
                      <a:ext uri="{FF2B5EF4-FFF2-40B4-BE49-F238E27FC236}">
                        <a16:creationId xmlns:a16="http://schemas.microsoft.com/office/drawing/2014/main" id="{0E73F140-C12A-ED02-76F3-1C2680FFBA09}"/>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89" name="Tekstfelt 2188">
                    <a:extLst>
                      <a:ext uri="{FF2B5EF4-FFF2-40B4-BE49-F238E27FC236}">
                        <a16:creationId xmlns:a16="http://schemas.microsoft.com/office/drawing/2014/main" id="{D73F5B9D-DFA6-9648-D178-2AA1B262D6EA}"/>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90" name="Tekstfelt 2189">
                    <a:extLst>
                      <a:ext uri="{FF2B5EF4-FFF2-40B4-BE49-F238E27FC236}">
                        <a16:creationId xmlns:a16="http://schemas.microsoft.com/office/drawing/2014/main" id="{47346534-2BC7-4289-267D-899EC18892B1}"/>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91" name="Tekstfelt 2190">
                    <a:extLst>
                      <a:ext uri="{FF2B5EF4-FFF2-40B4-BE49-F238E27FC236}">
                        <a16:creationId xmlns:a16="http://schemas.microsoft.com/office/drawing/2014/main" id="{7CAADE56-1433-FB63-328B-415B8FE0B199}"/>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92" name="Tekstfelt 2191">
                    <a:extLst>
                      <a:ext uri="{FF2B5EF4-FFF2-40B4-BE49-F238E27FC236}">
                        <a16:creationId xmlns:a16="http://schemas.microsoft.com/office/drawing/2014/main" id="{2F919670-B103-A4BF-890F-6ACFEFED0F39}"/>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93" name="Tekstfelt 2192">
                    <a:extLst>
                      <a:ext uri="{FF2B5EF4-FFF2-40B4-BE49-F238E27FC236}">
                        <a16:creationId xmlns:a16="http://schemas.microsoft.com/office/drawing/2014/main" id="{1045EDE9-C6B1-DDEC-8AAF-AE3975EB2AC3}"/>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94" name="Tekstfelt 2193">
                    <a:extLst>
                      <a:ext uri="{FF2B5EF4-FFF2-40B4-BE49-F238E27FC236}">
                        <a16:creationId xmlns:a16="http://schemas.microsoft.com/office/drawing/2014/main" id="{7623A712-6578-6F94-F931-BE5111A32566}"/>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95" name="Tekstfelt 2194">
                    <a:extLst>
                      <a:ext uri="{FF2B5EF4-FFF2-40B4-BE49-F238E27FC236}">
                        <a16:creationId xmlns:a16="http://schemas.microsoft.com/office/drawing/2014/main" id="{C77655BB-C59E-15E3-28D7-8F2030C9C11A}"/>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96" name="Tekstfelt 2195">
                    <a:extLst>
                      <a:ext uri="{FF2B5EF4-FFF2-40B4-BE49-F238E27FC236}">
                        <a16:creationId xmlns:a16="http://schemas.microsoft.com/office/drawing/2014/main" id="{9CC55004-381F-C73D-24B6-A1445782594C}"/>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97" name="Tekstfelt 2196">
                    <a:extLst>
                      <a:ext uri="{FF2B5EF4-FFF2-40B4-BE49-F238E27FC236}">
                        <a16:creationId xmlns:a16="http://schemas.microsoft.com/office/drawing/2014/main" id="{27B72FA7-C232-8FA8-A078-B7C6022B30CF}"/>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62" name="Tekstfelt 2161">
                  <a:extLst>
                    <a:ext uri="{FF2B5EF4-FFF2-40B4-BE49-F238E27FC236}">
                      <a16:creationId xmlns:a16="http://schemas.microsoft.com/office/drawing/2014/main" id="{3F70A036-BA12-3371-D9E9-309422B7A94B}"/>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63" name="Tekstfelt 2162">
                  <a:extLst>
                    <a:ext uri="{FF2B5EF4-FFF2-40B4-BE49-F238E27FC236}">
                      <a16:creationId xmlns:a16="http://schemas.microsoft.com/office/drawing/2014/main" id="{C51D4C5F-DFC2-E407-B6C1-EE52B6C49390}"/>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64" name="Tekstfelt 2163">
                  <a:extLst>
                    <a:ext uri="{FF2B5EF4-FFF2-40B4-BE49-F238E27FC236}">
                      <a16:creationId xmlns:a16="http://schemas.microsoft.com/office/drawing/2014/main" id="{C5232445-4064-4FF9-79A8-69A71066CE6A}"/>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5" name="Gruppe 1824">
                <a:extLst>
                  <a:ext uri="{FF2B5EF4-FFF2-40B4-BE49-F238E27FC236}">
                    <a16:creationId xmlns:a16="http://schemas.microsoft.com/office/drawing/2014/main" id="{BA07DB58-16A1-70C2-07AB-CFAC0958DCBB}"/>
                  </a:ext>
                </a:extLst>
              </p:cNvPr>
              <p:cNvGrpSpPr/>
              <p:nvPr/>
            </p:nvGrpSpPr>
            <p:grpSpPr>
              <a:xfrm>
                <a:off x="3326093" y="1035670"/>
                <a:ext cx="641389" cy="5216305"/>
                <a:chOff x="2892468" y="1032983"/>
                <a:chExt cx="641389" cy="5216305"/>
              </a:xfrm>
            </p:grpSpPr>
            <p:grpSp>
              <p:nvGrpSpPr>
                <p:cNvPr id="2124" name="Gruppe 2123">
                  <a:extLst>
                    <a:ext uri="{FF2B5EF4-FFF2-40B4-BE49-F238E27FC236}">
                      <a16:creationId xmlns:a16="http://schemas.microsoft.com/office/drawing/2014/main" id="{DFF944FF-E9EF-911D-EBE4-68C049A9FFF8}"/>
                    </a:ext>
                  </a:extLst>
                </p:cNvPr>
                <p:cNvGrpSpPr/>
                <p:nvPr/>
              </p:nvGrpSpPr>
              <p:grpSpPr>
                <a:xfrm>
                  <a:off x="2892468" y="1032983"/>
                  <a:ext cx="641389" cy="5216305"/>
                  <a:chOff x="3475384" y="1188399"/>
                  <a:chExt cx="641389" cy="5216305"/>
                </a:xfrm>
              </p:grpSpPr>
              <p:sp>
                <p:nvSpPr>
                  <p:cNvPr id="2128" name="Tekstfelt 2127">
                    <a:extLst>
                      <a:ext uri="{FF2B5EF4-FFF2-40B4-BE49-F238E27FC236}">
                        <a16:creationId xmlns:a16="http://schemas.microsoft.com/office/drawing/2014/main" id="{C05C8C0B-AA69-658C-1EDC-133B4CB25D05}"/>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29" name="Tekstfelt 2128">
                    <a:extLst>
                      <a:ext uri="{FF2B5EF4-FFF2-40B4-BE49-F238E27FC236}">
                        <a16:creationId xmlns:a16="http://schemas.microsoft.com/office/drawing/2014/main" id="{86C6C2CC-54F5-5930-00A6-FDF0FB4F8C44}"/>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30" name="Tekstfelt 2129">
                    <a:extLst>
                      <a:ext uri="{FF2B5EF4-FFF2-40B4-BE49-F238E27FC236}">
                        <a16:creationId xmlns:a16="http://schemas.microsoft.com/office/drawing/2014/main" id="{F2B3DBBB-C9DD-449B-E01B-8D5687B8BA80}"/>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31" name="Tekstfelt 2130">
                    <a:extLst>
                      <a:ext uri="{FF2B5EF4-FFF2-40B4-BE49-F238E27FC236}">
                        <a16:creationId xmlns:a16="http://schemas.microsoft.com/office/drawing/2014/main" id="{DC999029-CE60-6BC3-3CCD-4B7DF13AEDDB}"/>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32" name="Tekstfelt 2131">
                    <a:extLst>
                      <a:ext uri="{FF2B5EF4-FFF2-40B4-BE49-F238E27FC236}">
                        <a16:creationId xmlns:a16="http://schemas.microsoft.com/office/drawing/2014/main" id="{459FA8FE-1F79-32F6-7EC3-EECBC4555454}"/>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33" name="Tekstfelt 2132">
                    <a:extLst>
                      <a:ext uri="{FF2B5EF4-FFF2-40B4-BE49-F238E27FC236}">
                        <a16:creationId xmlns:a16="http://schemas.microsoft.com/office/drawing/2014/main" id="{499AD227-B55B-6739-B11B-EBE635777C89}"/>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34" name="Tekstfelt 2133">
                    <a:extLst>
                      <a:ext uri="{FF2B5EF4-FFF2-40B4-BE49-F238E27FC236}">
                        <a16:creationId xmlns:a16="http://schemas.microsoft.com/office/drawing/2014/main" id="{AF050457-D6A9-D95E-2EF2-C2E57167DD2E}"/>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35" name="Tekstfelt 2134">
                    <a:extLst>
                      <a:ext uri="{FF2B5EF4-FFF2-40B4-BE49-F238E27FC236}">
                        <a16:creationId xmlns:a16="http://schemas.microsoft.com/office/drawing/2014/main" id="{6881B56A-4EC1-C9F8-5F79-F8DC0BD809B0}"/>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36" name="Tekstfelt 2135">
                    <a:extLst>
                      <a:ext uri="{FF2B5EF4-FFF2-40B4-BE49-F238E27FC236}">
                        <a16:creationId xmlns:a16="http://schemas.microsoft.com/office/drawing/2014/main" id="{DCB04FE2-188F-9FE2-8051-81393A80923E}"/>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37" name="Tekstfelt 2136">
                    <a:extLst>
                      <a:ext uri="{FF2B5EF4-FFF2-40B4-BE49-F238E27FC236}">
                        <a16:creationId xmlns:a16="http://schemas.microsoft.com/office/drawing/2014/main" id="{2A2EE261-9A21-6D40-647B-F2570641E61A}"/>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38" name="Tekstfelt 2137">
                    <a:extLst>
                      <a:ext uri="{FF2B5EF4-FFF2-40B4-BE49-F238E27FC236}">
                        <a16:creationId xmlns:a16="http://schemas.microsoft.com/office/drawing/2014/main" id="{E140F37B-78B3-7936-1AC7-A66E0C96DF2E}"/>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39" name="Tekstfelt 2138">
                    <a:extLst>
                      <a:ext uri="{FF2B5EF4-FFF2-40B4-BE49-F238E27FC236}">
                        <a16:creationId xmlns:a16="http://schemas.microsoft.com/office/drawing/2014/main" id="{9FA26390-45AC-C729-4850-DFCE8A48C306}"/>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40" name="Tekstfelt 2139">
                    <a:extLst>
                      <a:ext uri="{FF2B5EF4-FFF2-40B4-BE49-F238E27FC236}">
                        <a16:creationId xmlns:a16="http://schemas.microsoft.com/office/drawing/2014/main" id="{77D979D2-539C-B288-97E3-8BDBDCD7CF89}"/>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41" name="Tekstfelt 2140">
                    <a:extLst>
                      <a:ext uri="{FF2B5EF4-FFF2-40B4-BE49-F238E27FC236}">
                        <a16:creationId xmlns:a16="http://schemas.microsoft.com/office/drawing/2014/main" id="{5AEC767C-2F66-0ED4-23E3-92346309872B}"/>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42" name="Tekstfelt 2141">
                    <a:extLst>
                      <a:ext uri="{FF2B5EF4-FFF2-40B4-BE49-F238E27FC236}">
                        <a16:creationId xmlns:a16="http://schemas.microsoft.com/office/drawing/2014/main" id="{04A118E2-B155-0680-CD3E-4E1636766321}"/>
                      </a:ext>
                    </a:extLst>
                  </p:cNvPr>
                  <p:cNvSpPr txBox="1"/>
                  <p:nvPr/>
                </p:nvSpPr>
                <p:spPr>
                  <a:xfrm>
                    <a:off x="35457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43" name="Tekstfelt 2142">
                    <a:extLst>
                      <a:ext uri="{FF2B5EF4-FFF2-40B4-BE49-F238E27FC236}">
                        <a16:creationId xmlns:a16="http://schemas.microsoft.com/office/drawing/2014/main" id="{A5AD54BD-2EB0-5513-C765-B09AEC40034A}"/>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44" name="Tekstfelt 2143">
                    <a:extLst>
                      <a:ext uri="{FF2B5EF4-FFF2-40B4-BE49-F238E27FC236}">
                        <a16:creationId xmlns:a16="http://schemas.microsoft.com/office/drawing/2014/main" id="{F943E75E-ECBE-067B-0821-CCFB5CE0B922}"/>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45" name="Tekstfelt 2144">
                    <a:extLst>
                      <a:ext uri="{FF2B5EF4-FFF2-40B4-BE49-F238E27FC236}">
                        <a16:creationId xmlns:a16="http://schemas.microsoft.com/office/drawing/2014/main" id="{95DCC6A9-FA3A-8A30-C1B7-B6DA12FD38A9}"/>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46" name="Tekstfelt 2145">
                    <a:extLst>
                      <a:ext uri="{FF2B5EF4-FFF2-40B4-BE49-F238E27FC236}">
                        <a16:creationId xmlns:a16="http://schemas.microsoft.com/office/drawing/2014/main" id="{9B8CF193-5A30-9CD6-ADCE-A4640465EA6A}"/>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47" name="Tekstfelt 2146">
                    <a:extLst>
                      <a:ext uri="{FF2B5EF4-FFF2-40B4-BE49-F238E27FC236}">
                        <a16:creationId xmlns:a16="http://schemas.microsoft.com/office/drawing/2014/main" id="{665F54E5-42CA-BEA9-950B-7638B026E82E}"/>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48" name="Tekstfelt 2147">
                    <a:extLst>
                      <a:ext uri="{FF2B5EF4-FFF2-40B4-BE49-F238E27FC236}">
                        <a16:creationId xmlns:a16="http://schemas.microsoft.com/office/drawing/2014/main" id="{54EE0A3D-9F50-B33A-287B-D983C2846E40}"/>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49" name="Tekstfelt 2148">
                    <a:extLst>
                      <a:ext uri="{FF2B5EF4-FFF2-40B4-BE49-F238E27FC236}">
                        <a16:creationId xmlns:a16="http://schemas.microsoft.com/office/drawing/2014/main" id="{4114CBFA-ECC4-7548-7158-12820C0E8A2A}"/>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50" name="Tekstfelt 2149">
                    <a:extLst>
                      <a:ext uri="{FF2B5EF4-FFF2-40B4-BE49-F238E27FC236}">
                        <a16:creationId xmlns:a16="http://schemas.microsoft.com/office/drawing/2014/main" id="{A97CFAAD-EBDB-5021-A05E-E651FF304354}"/>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51" name="Tekstfelt 2150">
                    <a:extLst>
                      <a:ext uri="{FF2B5EF4-FFF2-40B4-BE49-F238E27FC236}">
                        <a16:creationId xmlns:a16="http://schemas.microsoft.com/office/drawing/2014/main" id="{084EBDAA-7FB7-540F-068A-14C1224046F7}"/>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52" name="Tekstfelt 2151">
                    <a:extLst>
                      <a:ext uri="{FF2B5EF4-FFF2-40B4-BE49-F238E27FC236}">
                        <a16:creationId xmlns:a16="http://schemas.microsoft.com/office/drawing/2014/main" id="{8E63D88C-6941-3B70-48DC-968ED651F595}"/>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53" name="Tekstfelt 2152">
                    <a:extLst>
                      <a:ext uri="{FF2B5EF4-FFF2-40B4-BE49-F238E27FC236}">
                        <a16:creationId xmlns:a16="http://schemas.microsoft.com/office/drawing/2014/main" id="{C5603A73-413E-D53C-F6D6-C68DE6A01180}"/>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54" name="Tekstfelt 2153">
                    <a:extLst>
                      <a:ext uri="{FF2B5EF4-FFF2-40B4-BE49-F238E27FC236}">
                        <a16:creationId xmlns:a16="http://schemas.microsoft.com/office/drawing/2014/main" id="{627C7AB7-D40D-08CB-648A-861CEF5CF08D}"/>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55" name="Tekstfelt 2154">
                    <a:extLst>
                      <a:ext uri="{FF2B5EF4-FFF2-40B4-BE49-F238E27FC236}">
                        <a16:creationId xmlns:a16="http://schemas.microsoft.com/office/drawing/2014/main" id="{95E397B5-2E8B-3F96-FA84-94531A494446}"/>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56" name="Tekstfelt 2155">
                    <a:extLst>
                      <a:ext uri="{FF2B5EF4-FFF2-40B4-BE49-F238E27FC236}">
                        <a16:creationId xmlns:a16="http://schemas.microsoft.com/office/drawing/2014/main" id="{A457191D-DDD0-86FD-8327-297B5F242972}"/>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57" name="Tekstfelt 2156">
                    <a:extLst>
                      <a:ext uri="{FF2B5EF4-FFF2-40B4-BE49-F238E27FC236}">
                        <a16:creationId xmlns:a16="http://schemas.microsoft.com/office/drawing/2014/main" id="{42D99FC0-A713-2EE1-3498-150926B1B48D}"/>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58" name="Tekstfelt 2157">
                    <a:extLst>
                      <a:ext uri="{FF2B5EF4-FFF2-40B4-BE49-F238E27FC236}">
                        <a16:creationId xmlns:a16="http://schemas.microsoft.com/office/drawing/2014/main" id="{8C2BEA81-A4BE-708A-3813-57F4794D3E12}"/>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59" name="Tekstfelt 2158">
                    <a:extLst>
                      <a:ext uri="{FF2B5EF4-FFF2-40B4-BE49-F238E27FC236}">
                        <a16:creationId xmlns:a16="http://schemas.microsoft.com/office/drawing/2014/main" id="{F1AD11C1-8EC5-2BE5-D895-A3A0E9621821}"/>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60" name="Tekstfelt 2159">
                    <a:extLst>
                      <a:ext uri="{FF2B5EF4-FFF2-40B4-BE49-F238E27FC236}">
                        <a16:creationId xmlns:a16="http://schemas.microsoft.com/office/drawing/2014/main" id="{F16B1A36-674E-6D0A-ED90-6DB3375D086B}"/>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25" name="Tekstfelt 2124">
                  <a:extLst>
                    <a:ext uri="{FF2B5EF4-FFF2-40B4-BE49-F238E27FC236}">
                      <a16:creationId xmlns:a16="http://schemas.microsoft.com/office/drawing/2014/main" id="{19C4FD56-62AF-452F-6F35-913C9ABCAA91}"/>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26" name="Tekstfelt 2125">
                  <a:extLst>
                    <a:ext uri="{FF2B5EF4-FFF2-40B4-BE49-F238E27FC236}">
                      <a16:creationId xmlns:a16="http://schemas.microsoft.com/office/drawing/2014/main" id="{F95D7318-604B-5931-1E78-6DCB130A55BD}"/>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27" name="Tekstfelt 2126">
                  <a:extLst>
                    <a:ext uri="{FF2B5EF4-FFF2-40B4-BE49-F238E27FC236}">
                      <a16:creationId xmlns:a16="http://schemas.microsoft.com/office/drawing/2014/main" id="{B792EDB3-D790-9DE5-1E67-5D1D94F3BB8C}"/>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6" name="Gruppe 1825">
                <a:extLst>
                  <a:ext uri="{FF2B5EF4-FFF2-40B4-BE49-F238E27FC236}">
                    <a16:creationId xmlns:a16="http://schemas.microsoft.com/office/drawing/2014/main" id="{5487088F-739C-3AB6-C140-00B2A15F0A3F}"/>
                  </a:ext>
                </a:extLst>
              </p:cNvPr>
              <p:cNvGrpSpPr/>
              <p:nvPr/>
            </p:nvGrpSpPr>
            <p:grpSpPr>
              <a:xfrm>
                <a:off x="2893345" y="1029165"/>
                <a:ext cx="641389" cy="5216305"/>
                <a:chOff x="2892468" y="1032983"/>
                <a:chExt cx="641389" cy="5216305"/>
              </a:xfrm>
            </p:grpSpPr>
            <p:grpSp>
              <p:nvGrpSpPr>
                <p:cNvPr id="2087" name="Gruppe 2086">
                  <a:extLst>
                    <a:ext uri="{FF2B5EF4-FFF2-40B4-BE49-F238E27FC236}">
                      <a16:creationId xmlns:a16="http://schemas.microsoft.com/office/drawing/2014/main" id="{7F865B3A-6960-8371-9CB7-E4A33479D72A}"/>
                    </a:ext>
                  </a:extLst>
                </p:cNvPr>
                <p:cNvGrpSpPr/>
                <p:nvPr/>
              </p:nvGrpSpPr>
              <p:grpSpPr>
                <a:xfrm>
                  <a:off x="2892468" y="1032983"/>
                  <a:ext cx="641389" cy="5216305"/>
                  <a:chOff x="3475384" y="1188399"/>
                  <a:chExt cx="641389" cy="5216305"/>
                </a:xfrm>
              </p:grpSpPr>
              <p:sp>
                <p:nvSpPr>
                  <p:cNvPr id="2091" name="Tekstfelt 2090">
                    <a:extLst>
                      <a:ext uri="{FF2B5EF4-FFF2-40B4-BE49-F238E27FC236}">
                        <a16:creationId xmlns:a16="http://schemas.microsoft.com/office/drawing/2014/main" id="{3694D155-0677-96ED-3C72-D685B9BD89EE}"/>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92" name="Tekstfelt 2091">
                    <a:extLst>
                      <a:ext uri="{FF2B5EF4-FFF2-40B4-BE49-F238E27FC236}">
                        <a16:creationId xmlns:a16="http://schemas.microsoft.com/office/drawing/2014/main" id="{7C9AF57C-7D6A-93C2-F7F2-749E11CE60D1}"/>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93" name="Tekstfelt 2092">
                    <a:extLst>
                      <a:ext uri="{FF2B5EF4-FFF2-40B4-BE49-F238E27FC236}">
                        <a16:creationId xmlns:a16="http://schemas.microsoft.com/office/drawing/2014/main" id="{19782D00-9F10-0161-3604-580B771F1D42}"/>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94" name="Tekstfelt 2093">
                    <a:extLst>
                      <a:ext uri="{FF2B5EF4-FFF2-40B4-BE49-F238E27FC236}">
                        <a16:creationId xmlns:a16="http://schemas.microsoft.com/office/drawing/2014/main" id="{C53430C3-24EA-0DAD-7854-A0DEA5386E50}"/>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95" name="Tekstfelt 2094">
                    <a:extLst>
                      <a:ext uri="{FF2B5EF4-FFF2-40B4-BE49-F238E27FC236}">
                        <a16:creationId xmlns:a16="http://schemas.microsoft.com/office/drawing/2014/main" id="{9C5AE798-15A1-9FF5-B20C-D276D3DBA96A}"/>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96" name="Tekstfelt 2095">
                    <a:extLst>
                      <a:ext uri="{FF2B5EF4-FFF2-40B4-BE49-F238E27FC236}">
                        <a16:creationId xmlns:a16="http://schemas.microsoft.com/office/drawing/2014/main" id="{3506598D-F4CB-3DAE-2700-5FA6214D6295}"/>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97" name="Tekstfelt 2096">
                    <a:extLst>
                      <a:ext uri="{FF2B5EF4-FFF2-40B4-BE49-F238E27FC236}">
                        <a16:creationId xmlns:a16="http://schemas.microsoft.com/office/drawing/2014/main" id="{2BF24952-AAB1-27D6-F071-81A64492D8AA}"/>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98" name="Tekstfelt 2097">
                    <a:extLst>
                      <a:ext uri="{FF2B5EF4-FFF2-40B4-BE49-F238E27FC236}">
                        <a16:creationId xmlns:a16="http://schemas.microsoft.com/office/drawing/2014/main" id="{25A88045-2C88-B68D-B102-73D5541024FC}"/>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99" name="Tekstfelt 2098">
                    <a:extLst>
                      <a:ext uri="{FF2B5EF4-FFF2-40B4-BE49-F238E27FC236}">
                        <a16:creationId xmlns:a16="http://schemas.microsoft.com/office/drawing/2014/main" id="{AB51AEBC-0425-9D09-4F6B-C30D74BBCBD0}"/>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00" name="Tekstfelt 2099">
                    <a:extLst>
                      <a:ext uri="{FF2B5EF4-FFF2-40B4-BE49-F238E27FC236}">
                        <a16:creationId xmlns:a16="http://schemas.microsoft.com/office/drawing/2014/main" id="{BE20D6A0-B7D5-0E72-4D96-D6969D63BD68}"/>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01" name="Tekstfelt 2100">
                    <a:extLst>
                      <a:ext uri="{FF2B5EF4-FFF2-40B4-BE49-F238E27FC236}">
                        <a16:creationId xmlns:a16="http://schemas.microsoft.com/office/drawing/2014/main" id="{9231F464-CA9A-C778-0A2F-C83B6878BD58}"/>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02" name="Tekstfelt 2101">
                    <a:extLst>
                      <a:ext uri="{FF2B5EF4-FFF2-40B4-BE49-F238E27FC236}">
                        <a16:creationId xmlns:a16="http://schemas.microsoft.com/office/drawing/2014/main" id="{B338A75A-A7E5-B8EA-F767-45A522769FD7}"/>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03" name="Tekstfelt 2102">
                    <a:extLst>
                      <a:ext uri="{FF2B5EF4-FFF2-40B4-BE49-F238E27FC236}">
                        <a16:creationId xmlns:a16="http://schemas.microsoft.com/office/drawing/2014/main" id="{96C0DBF5-2D57-7D6D-5AB1-EDA258495108}"/>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04" name="Tekstfelt 2103">
                    <a:extLst>
                      <a:ext uri="{FF2B5EF4-FFF2-40B4-BE49-F238E27FC236}">
                        <a16:creationId xmlns:a16="http://schemas.microsoft.com/office/drawing/2014/main" id="{B4BA2056-0BC3-A2A4-F416-33413F0A53FA}"/>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05" name="Tekstfelt 2104">
                    <a:extLst>
                      <a:ext uri="{FF2B5EF4-FFF2-40B4-BE49-F238E27FC236}">
                        <a16:creationId xmlns:a16="http://schemas.microsoft.com/office/drawing/2014/main" id="{0D9FBF13-BD94-826E-322B-E7A586E701F3}"/>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06" name="Tekstfelt 2105">
                    <a:extLst>
                      <a:ext uri="{FF2B5EF4-FFF2-40B4-BE49-F238E27FC236}">
                        <a16:creationId xmlns:a16="http://schemas.microsoft.com/office/drawing/2014/main" id="{881645EB-65FD-AF95-1099-38F670976D10}"/>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07" name="Tekstfelt 2106">
                    <a:extLst>
                      <a:ext uri="{FF2B5EF4-FFF2-40B4-BE49-F238E27FC236}">
                        <a16:creationId xmlns:a16="http://schemas.microsoft.com/office/drawing/2014/main" id="{F03197F8-E991-A3BE-6852-6ED4059FC8C0}"/>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08" name="Tekstfelt 2107">
                    <a:extLst>
                      <a:ext uri="{FF2B5EF4-FFF2-40B4-BE49-F238E27FC236}">
                        <a16:creationId xmlns:a16="http://schemas.microsoft.com/office/drawing/2014/main" id="{94FC9C76-91EF-0A07-2CBE-632A63D3A7E9}"/>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09" name="Tekstfelt 2108">
                    <a:extLst>
                      <a:ext uri="{FF2B5EF4-FFF2-40B4-BE49-F238E27FC236}">
                        <a16:creationId xmlns:a16="http://schemas.microsoft.com/office/drawing/2014/main" id="{A9D79FFC-88C5-048B-9E56-DBD50F1ED132}"/>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10" name="Tekstfelt 2109">
                    <a:extLst>
                      <a:ext uri="{FF2B5EF4-FFF2-40B4-BE49-F238E27FC236}">
                        <a16:creationId xmlns:a16="http://schemas.microsoft.com/office/drawing/2014/main" id="{58D358A3-691C-F977-BC87-01B5CF90AC01}"/>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11" name="Tekstfelt 2110">
                    <a:extLst>
                      <a:ext uri="{FF2B5EF4-FFF2-40B4-BE49-F238E27FC236}">
                        <a16:creationId xmlns:a16="http://schemas.microsoft.com/office/drawing/2014/main" id="{B91BFD51-228C-FE52-E2B6-EDD452F108CB}"/>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12" name="Tekstfelt 2111">
                    <a:extLst>
                      <a:ext uri="{FF2B5EF4-FFF2-40B4-BE49-F238E27FC236}">
                        <a16:creationId xmlns:a16="http://schemas.microsoft.com/office/drawing/2014/main" id="{99B034F1-E9F1-88E8-29E0-87C73226F561}"/>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13" name="Tekstfelt 2112">
                    <a:extLst>
                      <a:ext uri="{FF2B5EF4-FFF2-40B4-BE49-F238E27FC236}">
                        <a16:creationId xmlns:a16="http://schemas.microsoft.com/office/drawing/2014/main" id="{83E2D5BF-3D5A-9849-0E18-5A32E9216C71}"/>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14" name="Tekstfelt 2113">
                    <a:extLst>
                      <a:ext uri="{FF2B5EF4-FFF2-40B4-BE49-F238E27FC236}">
                        <a16:creationId xmlns:a16="http://schemas.microsoft.com/office/drawing/2014/main" id="{C6346CF4-8BB9-D337-8BB7-B27345692199}"/>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15" name="Tekstfelt 2114">
                    <a:extLst>
                      <a:ext uri="{FF2B5EF4-FFF2-40B4-BE49-F238E27FC236}">
                        <a16:creationId xmlns:a16="http://schemas.microsoft.com/office/drawing/2014/main" id="{7DBF92D8-650E-1790-BFE3-57DD1DA6502A}"/>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16" name="Tekstfelt 2115">
                    <a:extLst>
                      <a:ext uri="{FF2B5EF4-FFF2-40B4-BE49-F238E27FC236}">
                        <a16:creationId xmlns:a16="http://schemas.microsoft.com/office/drawing/2014/main" id="{6266FD33-FFC7-AF56-4E15-E34353523E08}"/>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17" name="Tekstfelt 2116">
                    <a:extLst>
                      <a:ext uri="{FF2B5EF4-FFF2-40B4-BE49-F238E27FC236}">
                        <a16:creationId xmlns:a16="http://schemas.microsoft.com/office/drawing/2014/main" id="{227E74E7-11D9-CAFF-2ADD-44A68A9C5A82}"/>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18" name="Tekstfelt 2117">
                    <a:extLst>
                      <a:ext uri="{FF2B5EF4-FFF2-40B4-BE49-F238E27FC236}">
                        <a16:creationId xmlns:a16="http://schemas.microsoft.com/office/drawing/2014/main" id="{B8E78938-0FB9-CCAE-4515-CED836256EA5}"/>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19" name="Tekstfelt 2118">
                    <a:extLst>
                      <a:ext uri="{FF2B5EF4-FFF2-40B4-BE49-F238E27FC236}">
                        <a16:creationId xmlns:a16="http://schemas.microsoft.com/office/drawing/2014/main" id="{865FF9E8-924C-F1B0-81D7-2B67BAD59D70}"/>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20" name="Tekstfelt 2119">
                    <a:extLst>
                      <a:ext uri="{FF2B5EF4-FFF2-40B4-BE49-F238E27FC236}">
                        <a16:creationId xmlns:a16="http://schemas.microsoft.com/office/drawing/2014/main" id="{56420B97-486F-798F-7BB6-6EAA5C8870DE}"/>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21" name="Tekstfelt 2120">
                    <a:extLst>
                      <a:ext uri="{FF2B5EF4-FFF2-40B4-BE49-F238E27FC236}">
                        <a16:creationId xmlns:a16="http://schemas.microsoft.com/office/drawing/2014/main" id="{87B7C060-00A7-B6AA-D49B-D5C03F2CC40C}"/>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22" name="Tekstfelt 2121">
                    <a:extLst>
                      <a:ext uri="{FF2B5EF4-FFF2-40B4-BE49-F238E27FC236}">
                        <a16:creationId xmlns:a16="http://schemas.microsoft.com/office/drawing/2014/main" id="{3CB6E5F9-3573-C622-5E9B-010DDD006229}"/>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23" name="Tekstfelt 2122">
                    <a:extLst>
                      <a:ext uri="{FF2B5EF4-FFF2-40B4-BE49-F238E27FC236}">
                        <a16:creationId xmlns:a16="http://schemas.microsoft.com/office/drawing/2014/main" id="{B11D2C58-AA63-529F-5551-BF0CCD5BBC83}"/>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88" name="Tekstfelt 2087">
                  <a:extLst>
                    <a:ext uri="{FF2B5EF4-FFF2-40B4-BE49-F238E27FC236}">
                      <a16:creationId xmlns:a16="http://schemas.microsoft.com/office/drawing/2014/main" id="{0F9960A7-C5CD-DD5C-65B4-08D7B8B24BE4}"/>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89" name="Tekstfelt 2088">
                  <a:extLst>
                    <a:ext uri="{FF2B5EF4-FFF2-40B4-BE49-F238E27FC236}">
                      <a16:creationId xmlns:a16="http://schemas.microsoft.com/office/drawing/2014/main" id="{22CEDDC9-635B-ADCF-620A-EC7A66130565}"/>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90" name="Tekstfelt 2089">
                  <a:extLst>
                    <a:ext uri="{FF2B5EF4-FFF2-40B4-BE49-F238E27FC236}">
                      <a16:creationId xmlns:a16="http://schemas.microsoft.com/office/drawing/2014/main" id="{30EF980D-FA58-39BA-2626-1B19ED8D9890}"/>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7" name="Gruppe 1826">
                <a:extLst>
                  <a:ext uri="{FF2B5EF4-FFF2-40B4-BE49-F238E27FC236}">
                    <a16:creationId xmlns:a16="http://schemas.microsoft.com/office/drawing/2014/main" id="{B81B1115-FCAB-0E2A-F0DC-03EAF50A3EA1}"/>
                  </a:ext>
                </a:extLst>
              </p:cNvPr>
              <p:cNvGrpSpPr/>
              <p:nvPr/>
            </p:nvGrpSpPr>
            <p:grpSpPr>
              <a:xfrm>
                <a:off x="2466124" y="1032948"/>
                <a:ext cx="641389" cy="5216305"/>
                <a:chOff x="2892468" y="1032983"/>
                <a:chExt cx="641389" cy="5216305"/>
              </a:xfrm>
            </p:grpSpPr>
            <p:grpSp>
              <p:nvGrpSpPr>
                <p:cNvPr id="2050" name="Gruppe 2049">
                  <a:extLst>
                    <a:ext uri="{FF2B5EF4-FFF2-40B4-BE49-F238E27FC236}">
                      <a16:creationId xmlns:a16="http://schemas.microsoft.com/office/drawing/2014/main" id="{689C1142-F45D-0FD4-5777-26B113C033A9}"/>
                    </a:ext>
                  </a:extLst>
                </p:cNvPr>
                <p:cNvGrpSpPr/>
                <p:nvPr/>
              </p:nvGrpSpPr>
              <p:grpSpPr>
                <a:xfrm>
                  <a:off x="2892468" y="1032983"/>
                  <a:ext cx="641389" cy="5216305"/>
                  <a:chOff x="3475384" y="1188399"/>
                  <a:chExt cx="641389" cy="5216305"/>
                </a:xfrm>
              </p:grpSpPr>
              <p:sp>
                <p:nvSpPr>
                  <p:cNvPr id="2054" name="Tekstfelt 2053">
                    <a:extLst>
                      <a:ext uri="{FF2B5EF4-FFF2-40B4-BE49-F238E27FC236}">
                        <a16:creationId xmlns:a16="http://schemas.microsoft.com/office/drawing/2014/main" id="{47A6AB98-002A-DABA-1936-CE80B9381176}"/>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55" name="Tekstfelt 2054">
                    <a:extLst>
                      <a:ext uri="{FF2B5EF4-FFF2-40B4-BE49-F238E27FC236}">
                        <a16:creationId xmlns:a16="http://schemas.microsoft.com/office/drawing/2014/main" id="{A6CA3500-5BF3-6327-2836-068B3EDB18DE}"/>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56" name="Tekstfelt 2055">
                    <a:extLst>
                      <a:ext uri="{FF2B5EF4-FFF2-40B4-BE49-F238E27FC236}">
                        <a16:creationId xmlns:a16="http://schemas.microsoft.com/office/drawing/2014/main" id="{57963696-8FB4-7DA7-2561-6C0A0924F22B}"/>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57" name="Tekstfelt 2056">
                    <a:extLst>
                      <a:ext uri="{FF2B5EF4-FFF2-40B4-BE49-F238E27FC236}">
                        <a16:creationId xmlns:a16="http://schemas.microsoft.com/office/drawing/2014/main" id="{7CC16484-ED24-A7D3-1CCC-0B2A5B607655}"/>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58" name="Tekstfelt 2057">
                    <a:extLst>
                      <a:ext uri="{FF2B5EF4-FFF2-40B4-BE49-F238E27FC236}">
                        <a16:creationId xmlns:a16="http://schemas.microsoft.com/office/drawing/2014/main" id="{658BC41E-0DAF-5BF7-3AE1-23F9DCF5F904}"/>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59" name="Tekstfelt 2058">
                    <a:extLst>
                      <a:ext uri="{FF2B5EF4-FFF2-40B4-BE49-F238E27FC236}">
                        <a16:creationId xmlns:a16="http://schemas.microsoft.com/office/drawing/2014/main" id="{DA49F331-667E-2299-D87E-4C1E013F4C66}"/>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60" name="Tekstfelt 2059">
                    <a:extLst>
                      <a:ext uri="{FF2B5EF4-FFF2-40B4-BE49-F238E27FC236}">
                        <a16:creationId xmlns:a16="http://schemas.microsoft.com/office/drawing/2014/main" id="{58219F28-6510-F335-283E-C7CADDCDF8C3}"/>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61" name="Tekstfelt 2060">
                    <a:extLst>
                      <a:ext uri="{FF2B5EF4-FFF2-40B4-BE49-F238E27FC236}">
                        <a16:creationId xmlns:a16="http://schemas.microsoft.com/office/drawing/2014/main" id="{0FDFC36F-D3F1-28A4-130F-8E6BB5D67B69}"/>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62" name="Tekstfelt 2061">
                    <a:extLst>
                      <a:ext uri="{FF2B5EF4-FFF2-40B4-BE49-F238E27FC236}">
                        <a16:creationId xmlns:a16="http://schemas.microsoft.com/office/drawing/2014/main" id="{FA84B8C6-1016-EF87-E3AC-F32D2FEF5B24}"/>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63" name="Tekstfelt 2062">
                    <a:extLst>
                      <a:ext uri="{FF2B5EF4-FFF2-40B4-BE49-F238E27FC236}">
                        <a16:creationId xmlns:a16="http://schemas.microsoft.com/office/drawing/2014/main" id="{17FFE9A9-17D5-E27C-F639-055BC8B6A31B}"/>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64" name="Tekstfelt 2063">
                    <a:extLst>
                      <a:ext uri="{FF2B5EF4-FFF2-40B4-BE49-F238E27FC236}">
                        <a16:creationId xmlns:a16="http://schemas.microsoft.com/office/drawing/2014/main" id="{90631ACE-454A-0948-DF16-A43889BA9CF7}"/>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65" name="Tekstfelt 2064">
                    <a:extLst>
                      <a:ext uri="{FF2B5EF4-FFF2-40B4-BE49-F238E27FC236}">
                        <a16:creationId xmlns:a16="http://schemas.microsoft.com/office/drawing/2014/main" id="{ECD13763-2844-463D-6117-DE382EA73175}"/>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66" name="Tekstfelt 2065">
                    <a:extLst>
                      <a:ext uri="{FF2B5EF4-FFF2-40B4-BE49-F238E27FC236}">
                        <a16:creationId xmlns:a16="http://schemas.microsoft.com/office/drawing/2014/main" id="{7C5B2790-02E6-6BF1-222E-C2588E2FE366}"/>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67" name="Tekstfelt 2066">
                    <a:extLst>
                      <a:ext uri="{FF2B5EF4-FFF2-40B4-BE49-F238E27FC236}">
                        <a16:creationId xmlns:a16="http://schemas.microsoft.com/office/drawing/2014/main" id="{3BDFEC08-9296-BA11-E17D-9D527F5EC3AF}"/>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68" name="Tekstfelt 2067">
                    <a:extLst>
                      <a:ext uri="{FF2B5EF4-FFF2-40B4-BE49-F238E27FC236}">
                        <a16:creationId xmlns:a16="http://schemas.microsoft.com/office/drawing/2014/main" id="{C5E7B716-D219-3397-7118-A056D2C0A53A}"/>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69" name="Tekstfelt 2068">
                    <a:extLst>
                      <a:ext uri="{FF2B5EF4-FFF2-40B4-BE49-F238E27FC236}">
                        <a16:creationId xmlns:a16="http://schemas.microsoft.com/office/drawing/2014/main" id="{6465D455-56F4-4FDF-14CA-6B3443347F05}"/>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70" name="Tekstfelt 2069">
                    <a:extLst>
                      <a:ext uri="{FF2B5EF4-FFF2-40B4-BE49-F238E27FC236}">
                        <a16:creationId xmlns:a16="http://schemas.microsoft.com/office/drawing/2014/main" id="{730F8FFC-5418-206D-53E0-2CC78A3EF0D2}"/>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71" name="Tekstfelt 2070">
                    <a:extLst>
                      <a:ext uri="{FF2B5EF4-FFF2-40B4-BE49-F238E27FC236}">
                        <a16:creationId xmlns:a16="http://schemas.microsoft.com/office/drawing/2014/main" id="{E8CB180B-1471-3EA2-33BD-24263019C5E0}"/>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72" name="Tekstfelt 2071">
                    <a:extLst>
                      <a:ext uri="{FF2B5EF4-FFF2-40B4-BE49-F238E27FC236}">
                        <a16:creationId xmlns:a16="http://schemas.microsoft.com/office/drawing/2014/main" id="{1B43416E-6A4D-57F1-C352-F60C55AAE599}"/>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73" name="Tekstfelt 2072">
                    <a:extLst>
                      <a:ext uri="{FF2B5EF4-FFF2-40B4-BE49-F238E27FC236}">
                        <a16:creationId xmlns:a16="http://schemas.microsoft.com/office/drawing/2014/main" id="{8BF8FA15-00D0-7C84-95F8-8FFCFDAC26CE}"/>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74" name="Tekstfelt 2073">
                    <a:extLst>
                      <a:ext uri="{FF2B5EF4-FFF2-40B4-BE49-F238E27FC236}">
                        <a16:creationId xmlns:a16="http://schemas.microsoft.com/office/drawing/2014/main" id="{980E2A65-A4BB-C28D-FC7A-396821CF557F}"/>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75" name="Tekstfelt 2074">
                    <a:extLst>
                      <a:ext uri="{FF2B5EF4-FFF2-40B4-BE49-F238E27FC236}">
                        <a16:creationId xmlns:a16="http://schemas.microsoft.com/office/drawing/2014/main" id="{56420152-8C7D-9E60-59AD-682950C0EB81}"/>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76" name="Tekstfelt 2075">
                    <a:extLst>
                      <a:ext uri="{FF2B5EF4-FFF2-40B4-BE49-F238E27FC236}">
                        <a16:creationId xmlns:a16="http://schemas.microsoft.com/office/drawing/2014/main" id="{5A236F49-C892-0F8A-233A-7E5F89C7B725}"/>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77" name="Tekstfelt 2076">
                    <a:extLst>
                      <a:ext uri="{FF2B5EF4-FFF2-40B4-BE49-F238E27FC236}">
                        <a16:creationId xmlns:a16="http://schemas.microsoft.com/office/drawing/2014/main" id="{56B0BE15-F268-7E7D-A9DD-6FA3EF2A5FD5}"/>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78" name="Tekstfelt 2077">
                    <a:extLst>
                      <a:ext uri="{FF2B5EF4-FFF2-40B4-BE49-F238E27FC236}">
                        <a16:creationId xmlns:a16="http://schemas.microsoft.com/office/drawing/2014/main" id="{9437AB22-DBC6-BE70-2230-9108AFE665B8}"/>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79" name="Tekstfelt 2078">
                    <a:extLst>
                      <a:ext uri="{FF2B5EF4-FFF2-40B4-BE49-F238E27FC236}">
                        <a16:creationId xmlns:a16="http://schemas.microsoft.com/office/drawing/2014/main" id="{66D8F112-A8E9-D217-B3DD-0567DFC7F097}"/>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80" name="Tekstfelt 2079">
                    <a:extLst>
                      <a:ext uri="{FF2B5EF4-FFF2-40B4-BE49-F238E27FC236}">
                        <a16:creationId xmlns:a16="http://schemas.microsoft.com/office/drawing/2014/main" id="{D2A727CB-8F8E-B6E1-04A8-A41B85D498DA}"/>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81" name="Tekstfelt 2080">
                    <a:extLst>
                      <a:ext uri="{FF2B5EF4-FFF2-40B4-BE49-F238E27FC236}">
                        <a16:creationId xmlns:a16="http://schemas.microsoft.com/office/drawing/2014/main" id="{A6B01139-A293-6F1D-A7C3-EF13AF433D0A}"/>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82" name="Tekstfelt 2081">
                    <a:extLst>
                      <a:ext uri="{FF2B5EF4-FFF2-40B4-BE49-F238E27FC236}">
                        <a16:creationId xmlns:a16="http://schemas.microsoft.com/office/drawing/2014/main" id="{77C4DD94-1599-BA04-CF7D-787330EB0A03}"/>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83" name="Tekstfelt 2082">
                    <a:extLst>
                      <a:ext uri="{FF2B5EF4-FFF2-40B4-BE49-F238E27FC236}">
                        <a16:creationId xmlns:a16="http://schemas.microsoft.com/office/drawing/2014/main" id="{75A5EC6C-108F-5318-1840-068F9967621B}"/>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84" name="Tekstfelt 2083">
                    <a:extLst>
                      <a:ext uri="{FF2B5EF4-FFF2-40B4-BE49-F238E27FC236}">
                        <a16:creationId xmlns:a16="http://schemas.microsoft.com/office/drawing/2014/main" id="{5418FD15-363A-47CE-8662-BC75F2162436}"/>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85" name="Tekstfelt 2084">
                    <a:extLst>
                      <a:ext uri="{FF2B5EF4-FFF2-40B4-BE49-F238E27FC236}">
                        <a16:creationId xmlns:a16="http://schemas.microsoft.com/office/drawing/2014/main" id="{5346780A-5C57-0B59-2CBC-7AB97EE13B94}"/>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86" name="Tekstfelt 2085">
                    <a:extLst>
                      <a:ext uri="{FF2B5EF4-FFF2-40B4-BE49-F238E27FC236}">
                        <a16:creationId xmlns:a16="http://schemas.microsoft.com/office/drawing/2014/main" id="{894179B6-8926-4390-F915-78C48F2AB352}"/>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51" name="Tekstfelt 2050">
                  <a:extLst>
                    <a:ext uri="{FF2B5EF4-FFF2-40B4-BE49-F238E27FC236}">
                      <a16:creationId xmlns:a16="http://schemas.microsoft.com/office/drawing/2014/main" id="{AC9154A7-4093-94AA-FB73-A38AFA691A33}"/>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52" name="Tekstfelt 2051">
                  <a:extLst>
                    <a:ext uri="{FF2B5EF4-FFF2-40B4-BE49-F238E27FC236}">
                      <a16:creationId xmlns:a16="http://schemas.microsoft.com/office/drawing/2014/main" id="{0F4519F5-E3C8-05AC-19FC-AC8D9E9810A4}"/>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53" name="Tekstfelt 2052">
                  <a:extLst>
                    <a:ext uri="{FF2B5EF4-FFF2-40B4-BE49-F238E27FC236}">
                      <a16:creationId xmlns:a16="http://schemas.microsoft.com/office/drawing/2014/main" id="{A8FA6FE0-5115-0202-F0CE-58C6A1ACE53F}"/>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8" name="Gruppe 1827">
                <a:extLst>
                  <a:ext uri="{FF2B5EF4-FFF2-40B4-BE49-F238E27FC236}">
                    <a16:creationId xmlns:a16="http://schemas.microsoft.com/office/drawing/2014/main" id="{EA1086C5-D1AD-B703-FA51-A089CE8757EC}"/>
                  </a:ext>
                </a:extLst>
              </p:cNvPr>
              <p:cNvGrpSpPr/>
              <p:nvPr/>
            </p:nvGrpSpPr>
            <p:grpSpPr>
              <a:xfrm>
                <a:off x="2019764" y="1037328"/>
                <a:ext cx="641389" cy="5216305"/>
                <a:chOff x="2892468" y="1032983"/>
                <a:chExt cx="641389" cy="5216305"/>
              </a:xfrm>
            </p:grpSpPr>
            <p:grpSp>
              <p:nvGrpSpPr>
                <p:cNvPr id="2013" name="Gruppe 2012">
                  <a:extLst>
                    <a:ext uri="{FF2B5EF4-FFF2-40B4-BE49-F238E27FC236}">
                      <a16:creationId xmlns:a16="http://schemas.microsoft.com/office/drawing/2014/main" id="{AFE78280-ECF7-4883-C297-DF1C290FB270}"/>
                    </a:ext>
                  </a:extLst>
                </p:cNvPr>
                <p:cNvGrpSpPr/>
                <p:nvPr/>
              </p:nvGrpSpPr>
              <p:grpSpPr>
                <a:xfrm>
                  <a:off x="2892468" y="1032983"/>
                  <a:ext cx="641389" cy="5216305"/>
                  <a:chOff x="3475384" y="1188399"/>
                  <a:chExt cx="641389" cy="5216305"/>
                </a:xfrm>
              </p:grpSpPr>
              <p:sp>
                <p:nvSpPr>
                  <p:cNvPr id="2017" name="Tekstfelt 2016">
                    <a:extLst>
                      <a:ext uri="{FF2B5EF4-FFF2-40B4-BE49-F238E27FC236}">
                        <a16:creationId xmlns:a16="http://schemas.microsoft.com/office/drawing/2014/main" id="{22C4EDB3-3A60-9673-24BB-F16F4FC56683}"/>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18" name="Tekstfelt 2017">
                    <a:extLst>
                      <a:ext uri="{FF2B5EF4-FFF2-40B4-BE49-F238E27FC236}">
                        <a16:creationId xmlns:a16="http://schemas.microsoft.com/office/drawing/2014/main" id="{4EDA839E-BF56-2C86-4A4D-C3628D159468}"/>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19" name="Tekstfelt 2018">
                    <a:extLst>
                      <a:ext uri="{FF2B5EF4-FFF2-40B4-BE49-F238E27FC236}">
                        <a16:creationId xmlns:a16="http://schemas.microsoft.com/office/drawing/2014/main" id="{3A99D4DF-B655-64E7-2BAF-B22D7AE289D0}"/>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20" name="Tekstfelt 2019">
                    <a:extLst>
                      <a:ext uri="{FF2B5EF4-FFF2-40B4-BE49-F238E27FC236}">
                        <a16:creationId xmlns:a16="http://schemas.microsoft.com/office/drawing/2014/main" id="{E6775362-C47B-0FA8-75D6-8CF256123F0C}"/>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21" name="Tekstfelt 2020">
                    <a:extLst>
                      <a:ext uri="{FF2B5EF4-FFF2-40B4-BE49-F238E27FC236}">
                        <a16:creationId xmlns:a16="http://schemas.microsoft.com/office/drawing/2014/main" id="{5B840DD5-73D6-9F98-3F86-12C7457D3DBA}"/>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22" name="Tekstfelt 2021">
                    <a:extLst>
                      <a:ext uri="{FF2B5EF4-FFF2-40B4-BE49-F238E27FC236}">
                        <a16:creationId xmlns:a16="http://schemas.microsoft.com/office/drawing/2014/main" id="{4F504D89-B854-4AD7-F9D2-152BD21C3557}"/>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23" name="Tekstfelt 2022">
                    <a:extLst>
                      <a:ext uri="{FF2B5EF4-FFF2-40B4-BE49-F238E27FC236}">
                        <a16:creationId xmlns:a16="http://schemas.microsoft.com/office/drawing/2014/main" id="{6214F22B-A0A4-F3DC-880D-469B91B8CCB1}"/>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24" name="Tekstfelt 2023">
                    <a:extLst>
                      <a:ext uri="{FF2B5EF4-FFF2-40B4-BE49-F238E27FC236}">
                        <a16:creationId xmlns:a16="http://schemas.microsoft.com/office/drawing/2014/main" id="{73DA291B-EA5E-3962-B35E-32B668C5CA14}"/>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25" name="Tekstfelt 2024">
                    <a:extLst>
                      <a:ext uri="{FF2B5EF4-FFF2-40B4-BE49-F238E27FC236}">
                        <a16:creationId xmlns:a16="http://schemas.microsoft.com/office/drawing/2014/main" id="{AE9ABDFB-D158-7592-567B-C0D4F26CBF4F}"/>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26" name="Tekstfelt 2025">
                    <a:extLst>
                      <a:ext uri="{FF2B5EF4-FFF2-40B4-BE49-F238E27FC236}">
                        <a16:creationId xmlns:a16="http://schemas.microsoft.com/office/drawing/2014/main" id="{4683E2F2-5013-9D08-6364-C1DB0B78D99B}"/>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27" name="Tekstfelt 2026">
                    <a:extLst>
                      <a:ext uri="{FF2B5EF4-FFF2-40B4-BE49-F238E27FC236}">
                        <a16:creationId xmlns:a16="http://schemas.microsoft.com/office/drawing/2014/main" id="{8477C1A1-1D1D-9CB1-D570-3EBA64D0B0FD}"/>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28" name="Tekstfelt 2027">
                    <a:extLst>
                      <a:ext uri="{FF2B5EF4-FFF2-40B4-BE49-F238E27FC236}">
                        <a16:creationId xmlns:a16="http://schemas.microsoft.com/office/drawing/2014/main" id="{899C4F18-FC6E-56D4-229A-DBC99337204F}"/>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29" name="Tekstfelt 2028">
                    <a:extLst>
                      <a:ext uri="{FF2B5EF4-FFF2-40B4-BE49-F238E27FC236}">
                        <a16:creationId xmlns:a16="http://schemas.microsoft.com/office/drawing/2014/main" id="{112B6002-5343-3797-358D-83D0C49C3C94}"/>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30" name="Tekstfelt 2029">
                    <a:extLst>
                      <a:ext uri="{FF2B5EF4-FFF2-40B4-BE49-F238E27FC236}">
                        <a16:creationId xmlns:a16="http://schemas.microsoft.com/office/drawing/2014/main" id="{6424CF2E-64A5-2497-A903-038CDE17B7E0}"/>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31" name="Tekstfelt 2030">
                    <a:extLst>
                      <a:ext uri="{FF2B5EF4-FFF2-40B4-BE49-F238E27FC236}">
                        <a16:creationId xmlns:a16="http://schemas.microsoft.com/office/drawing/2014/main" id="{44444033-C2E5-5088-B6EE-33E4FF7C7F74}"/>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32" name="Tekstfelt 2031">
                    <a:extLst>
                      <a:ext uri="{FF2B5EF4-FFF2-40B4-BE49-F238E27FC236}">
                        <a16:creationId xmlns:a16="http://schemas.microsoft.com/office/drawing/2014/main" id="{7B8694AF-C754-B5D7-3947-E96A754A152F}"/>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33" name="Tekstfelt 2032">
                    <a:extLst>
                      <a:ext uri="{FF2B5EF4-FFF2-40B4-BE49-F238E27FC236}">
                        <a16:creationId xmlns:a16="http://schemas.microsoft.com/office/drawing/2014/main" id="{E6E1B49B-47CB-C0DB-C377-B3966AD0C8BB}"/>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34" name="Tekstfelt 2033">
                    <a:extLst>
                      <a:ext uri="{FF2B5EF4-FFF2-40B4-BE49-F238E27FC236}">
                        <a16:creationId xmlns:a16="http://schemas.microsoft.com/office/drawing/2014/main" id="{5D5342B0-4321-E8B1-2C14-CB682612FC75}"/>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35" name="Tekstfelt 2034">
                    <a:extLst>
                      <a:ext uri="{FF2B5EF4-FFF2-40B4-BE49-F238E27FC236}">
                        <a16:creationId xmlns:a16="http://schemas.microsoft.com/office/drawing/2014/main" id="{D24AF1A5-C2AB-D69F-9D53-1D0FD974A2E8}"/>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36" name="Tekstfelt 2035">
                    <a:extLst>
                      <a:ext uri="{FF2B5EF4-FFF2-40B4-BE49-F238E27FC236}">
                        <a16:creationId xmlns:a16="http://schemas.microsoft.com/office/drawing/2014/main" id="{5EE94A3A-0735-3DC5-BC17-22B7D24A4781}"/>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37" name="Tekstfelt 2036">
                    <a:extLst>
                      <a:ext uri="{FF2B5EF4-FFF2-40B4-BE49-F238E27FC236}">
                        <a16:creationId xmlns:a16="http://schemas.microsoft.com/office/drawing/2014/main" id="{A773D994-C62E-8B92-F7C9-F041254054E5}"/>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38" name="Tekstfelt 2037">
                    <a:extLst>
                      <a:ext uri="{FF2B5EF4-FFF2-40B4-BE49-F238E27FC236}">
                        <a16:creationId xmlns:a16="http://schemas.microsoft.com/office/drawing/2014/main" id="{CD7C88BB-9A7A-538A-DC6A-A451C2B162B7}"/>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39" name="Tekstfelt 2038">
                    <a:extLst>
                      <a:ext uri="{FF2B5EF4-FFF2-40B4-BE49-F238E27FC236}">
                        <a16:creationId xmlns:a16="http://schemas.microsoft.com/office/drawing/2014/main" id="{18C570AE-5AA8-9EE4-0EDD-D1F43073C465}"/>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40" name="Tekstfelt 2039">
                    <a:extLst>
                      <a:ext uri="{FF2B5EF4-FFF2-40B4-BE49-F238E27FC236}">
                        <a16:creationId xmlns:a16="http://schemas.microsoft.com/office/drawing/2014/main" id="{5F1C0956-FC2B-D514-E73F-234F4D62A043}"/>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41" name="Tekstfelt 2040">
                    <a:extLst>
                      <a:ext uri="{FF2B5EF4-FFF2-40B4-BE49-F238E27FC236}">
                        <a16:creationId xmlns:a16="http://schemas.microsoft.com/office/drawing/2014/main" id="{9407D848-A215-AECF-16CC-374C191BCEDF}"/>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42" name="Tekstfelt 2041">
                    <a:extLst>
                      <a:ext uri="{FF2B5EF4-FFF2-40B4-BE49-F238E27FC236}">
                        <a16:creationId xmlns:a16="http://schemas.microsoft.com/office/drawing/2014/main" id="{B2825592-E8FE-D94A-616A-63C5E2210A61}"/>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43" name="Tekstfelt 2042">
                    <a:extLst>
                      <a:ext uri="{FF2B5EF4-FFF2-40B4-BE49-F238E27FC236}">
                        <a16:creationId xmlns:a16="http://schemas.microsoft.com/office/drawing/2014/main" id="{3C30679B-013A-DFC7-3958-A323B1D6E4D7}"/>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44" name="Tekstfelt 2043">
                    <a:extLst>
                      <a:ext uri="{FF2B5EF4-FFF2-40B4-BE49-F238E27FC236}">
                        <a16:creationId xmlns:a16="http://schemas.microsoft.com/office/drawing/2014/main" id="{96311A2A-5D81-445D-AA45-0F4C220936D4}"/>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45" name="Tekstfelt 2044">
                    <a:extLst>
                      <a:ext uri="{FF2B5EF4-FFF2-40B4-BE49-F238E27FC236}">
                        <a16:creationId xmlns:a16="http://schemas.microsoft.com/office/drawing/2014/main" id="{5D8DA170-A151-AE25-6572-A071B7EFC526}"/>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46" name="Tekstfelt 2045">
                    <a:extLst>
                      <a:ext uri="{FF2B5EF4-FFF2-40B4-BE49-F238E27FC236}">
                        <a16:creationId xmlns:a16="http://schemas.microsoft.com/office/drawing/2014/main" id="{D7473BA6-990E-9B0F-B267-7BB5B8FD7E96}"/>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47" name="Tekstfelt 2046">
                    <a:extLst>
                      <a:ext uri="{FF2B5EF4-FFF2-40B4-BE49-F238E27FC236}">
                        <a16:creationId xmlns:a16="http://schemas.microsoft.com/office/drawing/2014/main" id="{3DBA5CCF-5CDB-C84F-E59C-AE3A682B71F3}"/>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48" name="Tekstfelt 2047">
                    <a:extLst>
                      <a:ext uri="{FF2B5EF4-FFF2-40B4-BE49-F238E27FC236}">
                        <a16:creationId xmlns:a16="http://schemas.microsoft.com/office/drawing/2014/main" id="{1977E514-D191-7EDE-5DF8-6B49DD99091D}"/>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49" name="Tekstfelt 2048">
                    <a:extLst>
                      <a:ext uri="{FF2B5EF4-FFF2-40B4-BE49-F238E27FC236}">
                        <a16:creationId xmlns:a16="http://schemas.microsoft.com/office/drawing/2014/main" id="{A5E26F6E-CD29-1630-8C97-C0F03BE8F877}"/>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14" name="Tekstfelt 2013">
                  <a:extLst>
                    <a:ext uri="{FF2B5EF4-FFF2-40B4-BE49-F238E27FC236}">
                      <a16:creationId xmlns:a16="http://schemas.microsoft.com/office/drawing/2014/main" id="{49F1FDCA-ECD8-FEC2-6DBD-80645494F871}"/>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15" name="Tekstfelt 2014">
                  <a:extLst>
                    <a:ext uri="{FF2B5EF4-FFF2-40B4-BE49-F238E27FC236}">
                      <a16:creationId xmlns:a16="http://schemas.microsoft.com/office/drawing/2014/main" id="{0704DC5E-3018-BD9B-C83C-02B2B724FA38}"/>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16" name="Tekstfelt 2015">
                  <a:extLst>
                    <a:ext uri="{FF2B5EF4-FFF2-40B4-BE49-F238E27FC236}">
                      <a16:creationId xmlns:a16="http://schemas.microsoft.com/office/drawing/2014/main" id="{9B7ABFE8-6EB6-9165-484B-73CAE403AA4C}"/>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9" name="Gruppe 1828">
                <a:extLst>
                  <a:ext uri="{FF2B5EF4-FFF2-40B4-BE49-F238E27FC236}">
                    <a16:creationId xmlns:a16="http://schemas.microsoft.com/office/drawing/2014/main" id="{51726A60-4486-140F-A75D-F14303A1CEB3}"/>
                  </a:ext>
                </a:extLst>
              </p:cNvPr>
              <p:cNvGrpSpPr/>
              <p:nvPr/>
            </p:nvGrpSpPr>
            <p:grpSpPr>
              <a:xfrm>
                <a:off x="1592543" y="1041111"/>
                <a:ext cx="641389" cy="5216305"/>
                <a:chOff x="2892468" y="1032983"/>
                <a:chExt cx="641389" cy="5216305"/>
              </a:xfrm>
            </p:grpSpPr>
            <p:grpSp>
              <p:nvGrpSpPr>
                <p:cNvPr id="1976" name="Gruppe 1975">
                  <a:extLst>
                    <a:ext uri="{FF2B5EF4-FFF2-40B4-BE49-F238E27FC236}">
                      <a16:creationId xmlns:a16="http://schemas.microsoft.com/office/drawing/2014/main" id="{FAC97D01-A778-B98C-0B37-0AAB21881A04}"/>
                    </a:ext>
                  </a:extLst>
                </p:cNvPr>
                <p:cNvGrpSpPr/>
                <p:nvPr/>
              </p:nvGrpSpPr>
              <p:grpSpPr>
                <a:xfrm>
                  <a:off x="2892468" y="1032983"/>
                  <a:ext cx="641389" cy="5216305"/>
                  <a:chOff x="3475384" y="1188399"/>
                  <a:chExt cx="641389" cy="5216305"/>
                </a:xfrm>
              </p:grpSpPr>
              <p:sp>
                <p:nvSpPr>
                  <p:cNvPr id="1980" name="Tekstfelt 1979">
                    <a:extLst>
                      <a:ext uri="{FF2B5EF4-FFF2-40B4-BE49-F238E27FC236}">
                        <a16:creationId xmlns:a16="http://schemas.microsoft.com/office/drawing/2014/main" id="{E8FCDE0E-D211-20EC-011B-E54077D27AF5}"/>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81" name="Tekstfelt 1980">
                    <a:extLst>
                      <a:ext uri="{FF2B5EF4-FFF2-40B4-BE49-F238E27FC236}">
                        <a16:creationId xmlns:a16="http://schemas.microsoft.com/office/drawing/2014/main" id="{725CECA2-257C-01B9-D755-0AE0A9D29A1D}"/>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82" name="Tekstfelt 1981">
                    <a:extLst>
                      <a:ext uri="{FF2B5EF4-FFF2-40B4-BE49-F238E27FC236}">
                        <a16:creationId xmlns:a16="http://schemas.microsoft.com/office/drawing/2014/main" id="{9D286135-CC89-1EBB-573A-0749E28FB3CF}"/>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83" name="Tekstfelt 1982">
                    <a:extLst>
                      <a:ext uri="{FF2B5EF4-FFF2-40B4-BE49-F238E27FC236}">
                        <a16:creationId xmlns:a16="http://schemas.microsoft.com/office/drawing/2014/main" id="{C74CEC87-3D9F-7D6B-8E59-405C1B2A16BA}"/>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84" name="Tekstfelt 1983">
                    <a:extLst>
                      <a:ext uri="{FF2B5EF4-FFF2-40B4-BE49-F238E27FC236}">
                        <a16:creationId xmlns:a16="http://schemas.microsoft.com/office/drawing/2014/main" id="{3ED99C58-7525-BFAA-43A0-18EEEC1C9323}"/>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85" name="Tekstfelt 1984">
                    <a:extLst>
                      <a:ext uri="{FF2B5EF4-FFF2-40B4-BE49-F238E27FC236}">
                        <a16:creationId xmlns:a16="http://schemas.microsoft.com/office/drawing/2014/main" id="{E31D7950-BA44-F883-47F9-C86AC5AEF99B}"/>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86" name="Tekstfelt 1985">
                    <a:extLst>
                      <a:ext uri="{FF2B5EF4-FFF2-40B4-BE49-F238E27FC236}">
                        <a16:creationId xmlns:a16="http://schemas.microsoft.com/office/drawing/2014/main" id="{03E10023-59BF-217F-1736-5FA6A73FE142}"/>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87" name="Tekstfelt 1986">
                    <a:extLst>
                      <a:ext uri="{FF2B5EF4-FFF2-40B4-BE49-F238E27FC236}">
                        <a16:creationId xmlns:a16="http://schemas.microsoft.com/office/drawing/2014/main" id="{89585849-7FB1-324B-65F0-85B2D17DA901}"/>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88" name="Tekstfelt 1987">
                    <a:extLst>
                      <a:ext uri="{FF2B5EF4-FFF2-40B4-BE49-F238E27FC236}">
                        <a16:creationId xmlns:a16="http://schemas.microsoft.com/office/drawing/2014/main" id="{4CAEA2FC-FE90-4765-0519-B7B6655C8BE2}"/>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89" name="Tekstfelt 1988">
                    <a:extLst>
                      <a:ext uri="{FF2B5EF4-FFF2-40B4-BE49-F238E27FC236}">
                        <a16:creationId xmlns:a16="http://schemas.microsoft.com/office/drawing/2014/main" id="{F8AA09A6-E76C-71C8-0BFC-4205F90D67BB}"/>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90" name="Tekstfelt 1989">
                    <a:extLst>
                      <a:ext uri="{FF2B5EF4-FFF2-40B4-BE49-F238E27FC236}">
                        <a16:creationId xmlns:a16="http://schemas.microsoft.com/office/drawing/2014/main" id="{73C49B9D-3CCD-27E9-77A5-C30D8BF7803E}"/>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91" name="Tekstfelt 1990">
                    <a:extLst>
                      <a:ext uri="{FF2B5EF4-FFF2-40B4-BE49-F238E27FC236}">
                        <a16:creationId xmlns:a16="http://schemas.microsoft.com/office/drawing/2014/main" id="{6E974F2C-7B42-050E-7649-768260FE5C5D}"/>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92" name="Tekstfelt 1991">
                    <a:extLst>
                      <a:ext uri="{FF2B5EF4-FFF2-40B4-BE49-F238E27FC236}">
                        <a16:creationId xmlns:a16="http://schemas.microsoft.com/office/drawing/2014/main" id="{A910F6EA-5C14-168A-1270-9AF0F359C1E9}"/>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93" name="Tekstfelt 1992">
                    <a:extLst>
                      <a:ext uri="{FF2B5EF4-FFF2-40B4-BE49-F238E27FC236}">
                        <a16:creationId xmlns:a16="http://schemas.microsoft.com/office/drawing/2014/main" id="{5D32467D-C9AD-561C-1191-19B43C3F50CA}"/>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94" name="Tekstfelt 1993">
                    <a:extLst>
                      <a:ext uri="{FF2B5EF4-FFF2-40B4-BE49-F238E27FC236}">
                        <a16:creationId xmlns:a16="http://schemas.microsoft.com/office/drawing/2014/main" id="{D7184CC7-619A-4F05-6B2D-26C21A2A1FCF}"/>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95" name="Tekstfelt 1994">
                    <a:extLst>
                      <a:ext uri="{FF2B5EF4-FFF2-40B4-BE49-F238E27FC236}">
                        <a16:creationId xmlns:a16="http://schemas.microsoft.com/office/drawing/2014/main" id="{81EC3D06-03D9-9172-024D-B6A2E7E3FEA1}"/>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96" name="Tekstfelt 1995">
                    <a:extLst>
                      <a:ext uri="{FF2B5EF4-FFF2-40B4-BE49-F238E27FC236}">
                        <a16:creationId xmlns:a16="http://schemas.microsoft.com/office/drawing/2014/main" id="{3CF214A7-7CEB-54BF-AB0A-71DC8773C9AE}"/>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97" name="Tekstfelt 1996">
                    <a:extLst>
                      <a:ext uri="{FF2B5EF4-FFF2-40B4-BE49-F238E27FC236}">
                        <a16:creationId xmlns:a16="http://schemas.microsoft.com/office/drawing/2014/main" id="{789F3D62-EB31-EF4E-BF07-14ADB9F781A6}"/>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98" name="Tekstfelt 1997">
                    <a:extLst>
                      <a:ext uri="{FF2B5EF4-FFF2-40B4-BE49-F238E27FC236}">
                        <a16:creationId xmlns:a16="http://schemas.microsoft.com/office/drawing/2014/main" id="{BB5CCE9B-FA60-BAD3-9E88-A8E057924897}"/>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99" name="Tekstfelt 1998">
                    <a:extLst>
                      <a:ext uri="{FF2B5EF4-FFF2-40B4-BE49-F238E27FC236}">
                        <a16:creationId xmlns:a16="http://schemas.microsoft.com/office/drawing/2014/main" id="{01879585-56AB-D3EB-9341-150472341049}"/>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00" name="Tekstfelt 1999">
                    <a:extLst>
                      <a:ext uri="{FF2B5EF4-FFF2-40B4-BE49-F238E27FC236}">
                        <a16:creationId xmlns:a16="http://schemas.microsoft.com/office/drawing/2014/main" id="{604F13E3-35D1-7BCE-FA21-0455D5A56449}"/>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01" name="Tekstfelt 2000">
                    <a:extLst>
                      <a:ext uri="{FF2B5EF4-FFF2-40B4-BE49-F238E27FC236}">
                        <a16:creationId xmlns:a16="http://schemas.microsoft.com/office/drawing/2014/main" id="{A7F698A1-CBB9-B019-2B0A-FC5BA03D336B}"/>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02" name="Tekstfelt 2001">
                    <a:extLst>
                      <a:ext uri="{FF2B5EF4-FFF2-40B4-BE49-F238E27FC236}">
                        <a16:creationId xmlns:a16="http://schemas.microsoft.com/office/drawing/2014/main" id="{434B9B81-72CE-31A3-7C7D-CEC5AAF14364}"/>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03" name="Tekstfelt 2002">
                    <a:extLst>
                      <a:ext uri="{FF2B5EF4-FFF2-40B4-BE49-F238E27FC236}">
                        <a16:creationId xmlns:a16="http://schemas.microsoft.com/office/drawing/2014/main" id="{124E9430-E13E-569C-035C-5BA7E9763846}"/>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04" name="Tekstfelt 2003">
                    <a:extLst>
                      <a:ext uri="{FF2B5EF4-FFF2-40B4-BE49-F238E27FC236}">
                        <a16:creationId xmlns:a16="http://schemas.microsoft.com/office/drawing/2014/main" id="{78B6827D-7B7C-36CA-BAEF-AB5DEAF3EB85}"/>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05" name="Tekstfelt 2004">
                    <a:extLst>
                      <a:ext uri="{FF2B5EF4-FFF2-40B4-BE49-F238E27FC236}">
                        <a16:creationId xmlns:a16="http://schemas.microsoft.com/office/drawing/2014/main" id="{96D95883-D8A9-3354-173C-DB6AA1344A22}"/>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06" name="Tekstfelt 2005">
                    <a:extLst>
                      <a:ext uri="{FF2B5EF4-FFF2-40B4-BE49-F238E27FC236}">
                        <a16:creationId xmlns:a16="http://schemas.microsoft.com/office/drawing/2014/main" id="{B019E39A-EA9C-B6F7-50B7-58827B9408EE}"/>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07" name="Tekstfelt 2006">
                    <a:extLst>
                      <a:ext uri="{FF2B5EF4-FFF2-40B4-BE49-F238E27FC236}">
                        <a16:creationId xmlns:a16="http://schemas.microsoft.com/office/drawing/2014/main" id="{1E4B27B6-3CBB-A47E-07EC-0E855E1C5F6D}"/>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08" name="Tekstfelt 2007">
                    <a:extLst>
                      <a:ext uri="{FF2B5EF4-FFF2-40B4-BE49-F238E27FC236}">
                        <a16:creationId xmlns:a16="http://schemas.microsoft.com/office/drawing/2014/main" id="{CF54C2D0-441F-F126-235A-E3B0DB604098}"/>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09" name="Tekstfelt 2008">
                    <a:extLst>
                      <a:ext uri="{FF2B5EF4-FFF2-40B4-BE49-F238E27FC236}">
                        <a16:creationId xmlns:a16="http://schemas.microsoft.com/office/drawing/2014/main" id="{EE91006C-E6BB-D66A-18A4-E8C47F8C8A22}"/>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10" name="Tekstfelt 2009">
                    <a:extLst>
                      <a:ext uri="{FF2B5EF4-FFF2-40B4-BE49-F238E27FC236}">
                        <a16:creationId xmlns:a16="http://schemas.microsoft.com/office/drawing/2014/main" id="{826270E3-E199-2AF0-C2AD-1AFBE8464995}"/>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11" name="Tekstfelt 2010">
                    <a:extLst>
                      <a:ext uri="{FF2B5EF4-FFF2-40B4-BE49-F238E27FC236}">
                        <a16:creationId xmlns:a16="http://schemas.microsoft.com/office/drawing/2014/main" id="{EABD81B0-77CE-B39A-1B68-0B5B74E0A1EE}"/>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12" name="Tekstfelt 2011">
                    <a:extLst>
                      <a:ext uri="{FF2B5EF4-FFF2-40B4-BE49-F238E27FC236}">
                        <a16:creationId xmlns:a16="http://schemas.microsoft.com/office/drawing/2014/main" id="{CCF4D45E-424E-0F7E-EC84-8B33093CEBF6}"/>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77" name="Tekstfelt 1976">
                  <a:extLst>
                    <a:ext uri="{FF2B5EF4-FFF2-40B4-BE49-F238E27FC236}">
                      <a16:creationId xmlns:a16="http://schemas.microsoft.com/office/drawing/2014/main" id="{C5D7329E-7B7F-8A0E-8805-289E11880193}"/>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78" name="Tekstfelt 1977">
                  <a:extLst>
                    <a:ext uri="{FF2B5EF4-FFF2-40B4-BE49-F238E27FC236}">
                      <a16:creationId xmlns:a16="http://schemas.microsoft.com/office/drawing/2014/main" id="{D5804888-0126-83A8-FBE7-F35900F0C265}"/>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79" name="Tekstfelt 1978">
                  <a:extLst>
                    <a:ext uri="{FF2B5EF4-FFF2-40B4-BE49-F238E27FC236}">
                      <a16:creationId xmlns:a16="http://schemas.microsoft.com/office/drawing/2014/main" id="{147AD0E8-4314-BE97-B2D4-7AE12A59668A}"/>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0" name="Gruppe 1829">
                <a:extLst>
                  <a:ext uri="{FF2B5EF4-FFF2-40B4-BE49-F238E27FC236}">
                    <a16:creationId xmlns:a16="http://schemas.microsoft.com/office/drawing/2014/main" id="{BC2BA21D-2D5F-00FA-D34E-68585297D3D0}"/>
                  </a:ext>
                </a:extLst>
              </p:cNvPr>
              <p:cNvGrpSpPr/>
              <p:nvPr/>
            </p:nvGrpSpPr>
            <p:grpSpPr>
              <a:xfrm>
                <a:off x="1159795" y="1034606"/>
                <a:ext cx="641389" cy="5216305"/>
                <a:chOff x="2892468" y="1032983"/>
                <a:chExt cx="641389" cy="5216305"/>
              </a:xfrm>
            </p:grpSpPr>
            <p:grpSp>
              <p:nvGrpSpPr>
                <p:cNvPr id="1939" name="Gruppe 1938">
                  <a:extLst>
                    <a:ext uri="{FF2B5EF4-FFF2-40B4-BE49-F238E27FC236}">
                      <a16:creationId xmlns:a16="http://schemas.microsoft.com/office/drawing/2014/main" id="{2AAA21BF-4137-ACA5-0BD3-F9191092F97F}"/>
                    </a:ext>
                  </a:extLst>
                </p:cNvPr>
                <p:cNvGrpSpPr/>
                <p:nvPr/>
              </p:nvGrpSpPr>
              <p:grpSpPr>
                <a:xfrm>
                  <a:off x="2892468" y="1032983"/>
                  <a:ext cx="641389" cy="5216305"/>
                  <a:chOff x="3475384" y="1188399"/>
                  <a:chExt cx="641389" cy="5216305"/>
                </a:xfrm>
              </p:grpSpPr>
              <p:sp>
                <p:nvSpPr>
                  <p:cNvPr id="1943" name="Tekstfelt 1942">
                    <a:extLst>
                      <a:ext uri="{FF2B5EF4-FFF2-40B4-BE49-F238E27FC236}">
                        <a16:creationId xmlns:a16="http://schemas.microsoft.com/office/drawing/2014/main" id="{0AF12268-C583-4E85-47C6-ECD87ECB761D}"/>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44" name="Tekstfelt 1943">
                    <a:extLst>
                      <a:ext uri="{FF2B5EF4-FFF2-40B4-BE49-F238E27FC236}">
                        <a16:creationId xmlns:a16="http://schemas.microsoft.com/office/drawing/2014/main" id="{14133352-E538-0BFB-4788-009D13646481}"/>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45" name="Tekstfelt 1944">
                    <a:extLst>
                      <a:ext uri="{FF2B5EF4-FFF2-40B4-BE49-F238E27FC236}">
                        <a16:creationId xmlns:a16="http://schemas.microsoft.com/office/drawing/2014/main" id="{81004CC7-F8D2-EE4F-1E6E-388410029212}"/>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46" name="Tekstfelt 1945">
                    <a:extLst>
                      <a:ext uri="{FF2B5EF4-FFF2-40B4-BE49-F238E27FC236}">
                        <a16:creationId xmlns:a16="http://schemas.microsoft.com/office/drawing/2014/main" id="{0A9A37BA-02AF-7F76-C675-1FE831350C57}"/>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47" name="Tekstfelt 1946">
                    <a:extLst>
                      <a:ext uri="{FF2B5EF4-FFF2-40B4-BE49-F238E27FC236}">
                        <a16:creationId xmlns:a16="http://schemas.microsoft.com/office/drawing/2014/main" id="{13527F2F-F82C-BDEF-E2FA-63650C261E7F}"/>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48" name="Tekstfelt 1947">
                    <a:extLst>
                      <a:ext uri="{FF2B5EF4-FFF2-40B4-BE49-F238E27FC236}">
                        <a16:creationId xmlns:a16="http://schemas.microsoft.com/office/drawing/2014/main" id="{C819B58F-3CA1-F1D4-D268-7C12BF360B70}"/>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49" name="Tekstfelt 1948">
                    <a:extLst>
                      <a:ext uri="{FF2B5EF4-FFF2-40B4-BE49-F238E27FC236}">
                        <a16:creationId xmlns:a16="http://schemas.microsoft.com/office/drawing/2014/main" id="{1031F4B0-AF08-A219-CDFE-32B62BA17F2D}"/>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50" name="Tekstfelt 1949">
                    <a:extLst>
                      <a:ext uri="{FF2B5EF4-FFF2-40B4-BE49-F238E27FC236}">
                        <a16:creationId xmlns:a16="http://schemas.microsoft.com/office/drawing/2014/main" id="{6534CD02-DA12-A2D9-9171-F536395ACAC9}"/>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51" name="Tekstfelt 1950">
                    <a:extLst>
                      <a:ext uri="{FF2B5EF4-FFF2-40B4-BE49-F238E27FC236}">
                        <a16:creationId xmlns:a16="http://schemas.microsoft.com/office/drawing/2014/main" id="{827404D4-B273-1E4B-7FFB-F771BACF1B3E}"/>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52" name="Tekstfelt 1951">
                    <a:extLst>
                      <a:ext uri="{FF2B5EF4-FFF2-40B4-BE49-F238E27FC236}">
                        <a16:creationId xmlns:a16="http://schemas.microsoft.com/office/drawing/2014/main" id="{09407F5B-721C-3F67-A481-11F5E32789E8}"/>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53" name="Tekstfelt 1952">
                    <a:extLst>
                      <a:ext uri="{FF2B5EF4-FFF2-40B4-BE49-F238E27FC236}">
                        <a16:creationId xmlns:a16="http://schemas.microsoft.com/office/drawing/2014/main" id="{8095D22B-13FB-D8FE-2D28-47E8651E06DC}"/>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54" name="Tekstfelt 1953">
                    <a:extLst>
                      <a:ext uri="{FF2B5EF4-FFF2-40B4-BE49-F238E27FC236}">
                        <a16:creationId xmlns:a16="http://schemas.microsoft.com/office/drawing/2014/main" id="{2DC5A780-8C2E-50F0-B6F5-04AEEE9747F7}"/>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55" name="Tekstfelt 1954">
                    <a:extLst>
                      <a:ext uri="{FF2B5EF4-FFF2-40B4-BE49-F238E27FC236}">
                        <a16:creationId xmlns:a16="http://schemas.microsoft.com/office/drawing/2014/main" id="{A2DF6A43-341E-90C8-0704-160F457AC32A}"/>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56" name="Tekstfelt 1955">
                    <a:extLst>
                      <a:ext uri="{FF2B5EF4-FFF2-40B4-BE49-F238E27FC236}">
                        <a16:creationId xmlns:a16="http://schemas.microsoft.com/office/drawing/2014/main" id="{C9749369-739E-F775-E65E-06782679A2A0}"/>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57" name="Tekstfelt 1956">
                    <a:extLst>
                      <a:ext uri="{FF2B5EF4-FFF2-40B4-BE49-F238E27FC236}">
                        <a16:creationId xmlns:a16="http://schemas.microsoft.com/office/drawing/2014/main" id="{0BF850E2-282A-39BC-2C6E-BD13AB994A62}"/>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58" name="Tekstfelt 1957">
                    <a:extLst>
                      <a:ext uri="{FF2B5EF4-FFF2-40B4-BE49-F238E27FC236}">
                        <a16:creationId xmlns:a16="http://schemas.microsoft.com/office/drawing/2014/main" id="{640904F8-DA98-495E-A2EE-42690578F06D}"/>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59" name="Tekstfelt 1958">
                    <a:extLst>
                      <a:ext uri="{FF2B5EF4-FFF2-40B4-BE49-F238E27FC236}">
                        <a16:creationId xmlns:a16="http://schemas.microsoft.com/office/drawing/2014/main" id="{AB0E1D28-9457-CB14-A4E6-1424D380254D}"/>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60" name="Tekstfelt 1959">
                    <a:extLst>
                      <a:ext uri="{FF2B5EF4-FFF2-40B4-BE49-F238E27FC236}">
                        <a16:creationId xmlns:a16="http://schemas.microsoft.com/office/drawing/2014/main" id="{E7C10656-B6E2-6BAA-89B7-16F3CA1ED4A0}"/>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61" name="Tekstfelt 1960">
                    <a:extLst>
                      <a:ext uri="{FF2B5EF4-FFF2-40B4-BE49-F238E27FC236}">
                        <a16:creationId xmlns:a16="http://schemas.microsoft.com/office/drawing/2014/main" id="{FED4A80E-26FA-B96B-9CB5-C15596F751F5}"/>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62" name="Tekstfelt 1961">
                    <a:extLst>
                      <a:ext uri="{FF2B5EF4-FFF2-40B4-BE49-F238E27FC236}">
                        <a16:creationId xmlns:a16="http://schemas.microsoft.com/office/drawing/2014/main" id="{ED110306-7BD3-E63A-2D95-29FD773694DF}"/>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63" name="Tekstfelt 1962">
                    <a:extLst>
                      <a:ext uri="{FF2B5EF4-FFF2-40B4-BE49-F238E27FC236}">
                        <a16:creationId xmlns:a16="http://schemas.microsoft.com/office/drawing/2014/main" id="{56DBAB42-ECBA-277F-765A-B32D9157EB20}"/>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64" name="Tekstfelt 1963">
                    <a:extLst>
                      <a:ext uri="{FF2B5EF4-FFF2-40B4-BE49-F238E27FC236}">
                        <a16:creationId xmlns:a16="http://schemas.microsoft.com/office/drawing/2014/main" id="{2EAA8A1B-BBB7-20C6-6266-F10F1D1B464D}"/>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65" name="Tekstfelt 1964">
                    <a:extLst>
                      <a:ext uri="{FF2B5EF4-FFF2-40B4-BE49-F238E27FC236}">
                        <a16:creationId xmlns:a16="http://schemas.microsoft.com/office/drawing/2014/main" id="{479CE147-6499-8B59-6CEF-F053E5B750DB}"/>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66" name="Tekstfelt 1965">
                    <a:extLst>
                      <a:ext uri="{FF2B5EF4-FFF2-40B4-BE49-F238E27FC236}">
                        <a16:creationId xmlns:a16="http://schemas.microsoft.com/office/drawing/2014/main" id="{5E8012C6-B64C-9E89-3AC3-67AA4A48D1AC}"/>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67" name="Tekstfelt 1966">
                    <a:extLst>
                      <a:ext uri="{FF2B5EF4-FFF2-40B4-BE49-F238E27FC236}">
                        <a16:creationId xmlns:a16="http://schemas.microsoft.com/office/drawing/2014/main" id="{2DFB94F8-07D8-58E7-3513-52478DDB4FE3}"/>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68" name="Tekstfelt 1967">
                    <a:extLst>
                      <a:ext uri="{FF2B5EF4-FFF2-40B4-BE49-F238E27FC236}">
                        <a16:creationId xmlns:a16="http://schemas.microsoft.com/office/drawing/2014/main" id="{ECAB930D-1629-0BA2-3DBD-4D3A4C3778FD}"/>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69" name="Tekstfelt 1968">
                    <a:extLst>
                      <a:ext uri="{FF2B5EF4-FFF2-40B4-BE49-F238E27FC236}">
                        <a16:creationId xmlns:a16="http://schemas.microsoft.com/office/drawing/2014/main" id="{947C865C-B3AD-6C17-334A-1780508C325E}"/>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70" name="Tekstfelt 1969">
                    <a:extLst>
                      <a:ext uri="{FF2B5EF4-FFF2-40B4-BE49-F238E27FC236}">
                        <a16:creationId xmlns:a16="http://schemas.microsoft.com/office/drawing/2014/main" id="{CCD1C417-CA69-A9D1-070C-485D814DE70F}"/>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71" name="Tekstfelt 1970">
                    <a:extLst>
                      <a:ext uri="{FF2B5EF4-FFF2-40B4-BE49-F238E27FC236}">
                        <a16:creationId xmlns:a16="http://schemas.microsoft.com/office/drawing/2014/main" id="{9E5AD79D-B4C1-2779-CFD3-CD94AF92E0C1}"/>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72" name="Tekstfelt 1971">
                    <a:extLst>
                      <a:ext uri="{FF2B5EF4-FFF2-40B4-BE49-F238E27FC236}">
                        <a16:creationId xmlns:a16="http://schemas.microsoft.com/office/drawing/2014/main" id="{5546C5FE-F248-E69E-2AED-E8E2F4B0E498}"/>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73" name="Tekstfelt 1972">
                    <a:extLst>
                      <a:ext uri="{FF2B5EF4-FFF2-40B4-BE49-F238E27FC236}">
                        <a16:creationId xmlns:a16="http://schemas.microsoft.com/office/drawing/2014/main" id="{F308F117-7215-141F-FD5D-7903456F8D20}"/>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974" name="Tekstfelt 1973">
                    <a:extLst>
                      <a:ext uri="{FF2B5EF4-FFF2-40B4-BE49-F238E27FC236}">
                        <a16:creationId xmlns:a16="http://schemas.microsoft.com/office/drawing/2014/main" id="{4C227585-F322-B0BC-B243-B56C0D6BD8D7}"/>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975" name="Tekstfelt 1974">
                    <a:extLst>
                      <a:ext uri="{FF2B5EF4-FFF2-40B4-BE49-F238E27FC236}">
                        <a16:creationId xmlns:a16="http://schemas.microsoft.com/office/drawing/2014/main" id="{6B190363-6882-CDB4-0D7B-FC712779BF77}"/>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40" name="Tekstfelt 1939">
                  <a:extLst>
                    <a:ext uri="{FF2B5EF4-FFF2-40B4-BE49-F238E27FC236}">
                      <a16:creationId xmlns:a16="http://schemas.microsoft.com/office/drawing/2014/main" id="{95CD112B-A9BA-8295-DF4F-DA20070E287D}"/>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41" name="Tekstfelt 1940">
                  <a:extLst>
                    <a:ext uri="{FF2B5EF4-FFF2-40B4-BE49-F238E27FC236}">
                      <a16:creationId xmlns:a16="http://schemas.microsoft.com/office/drawing/2014/main" id="{D2F8A294-35DF-81E9-77AD-41171B84859D}"/>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42" name="Tekstfelt 1941">
                  <a:extLst>
                    <a:ext uri="{FF2B5EF4-FFF2-40B4-BE49-F238E27FC236}">
                      <a16:creationId xmlns:a16="http://schemas.microsoft.com/office/drawing/2014/main" id="{C5DDCD6C-5AF0-5861-E1A1-E4793E3A1D20}"/>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1" name="Gruppe 1830">
                <a:extLst>
                  <a:ext uri="{FF2B5EF4-FFF2-40B4-BE49-F238E27FC236}">
                    <a16:creationId xmlns:a16="http://schemas.microsoft.com/office/drawing/2014/main" id="{96C4EE5B-F6E1-AE87-21E5-F03411B37E73}"/>
                  </a:ext>
                </a:extLst>
              </p:cNvPr>
              <p:cNvGrpSpPr/>
              <p:nvPr/>
            </p:nvGrpSpPr>
            <p:grpSpPr>
              <a:xfrm>
                <a:off x="732574" y="1038389"/>
                <a:ext cx="641389" cy="5216305"/>
                <a:chOff x="2892468" y="1032983"/>
                <a:chExt cx="641389" cy="5216305"/>
              </a:xfrm>
            </p:grpSpPr>
            <p:grpSp>
              <p:nvGrpSpPr>
                <p:cNvPr id="1902" name="Gruppe 1901">
                  <a:extLst>
                    <a:ext uri="{FF2B5EF4-FFF2-40B4-BE49-F238E27FC236}">
                      <a16:creationId xmlns:a16="http://schemas.microsoft.com/office/drawing/2014/main" id="{2AB0F8DB-7030-1B67-C6A3-90726828FC59}"/>
                    </a:ext>
                  </a:extLst>
                </p:cNvPr>
                <p:cNvGrpSpPr/>
                <p:nvPr/>
              </p:nvGrpSpPr>
              <p:grpSpPr>
                <a:xfrm>
                  <a:off x="2892468" y="1032983"/>
                  <a:ext cx="641389" cy="5216305"/>
                  <a:chOff x="3475384" y="1188399"/>
                  <a:chExt cx="641389" cy="5216305"/>
                </a:xfrm>
              </p:grpSpPr>
              <p:sp>
                <p:nvSpPr>
                  <p:cNvPr id="1906" name="Tekstfelt 1905">
                    <a:extLst>
                      <a:ext uri="{FF2B5EF4-FFF2-40B4-BE49-F238E27FC236}">
                        <a16:creationId xmlns:a16="http://schemas.microsoft.com/office/drawing/2014/main" id="{57EC7CCA-15E9-4160-6952-39DBF8CAAEB7}"/>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07" name="Tekstfelt 1906">
                    <a:extLst>
                      <a:ext uri="{FF2B5EF4-FFF2-40B4-BE49-F238E27FC236}">
                        <a16:creationId xmlns:a16="http://schemas.microsoft.com/office/drawing/2014/main" id="{24A5E352-7AD7-E692-5F2F-AB359244156F}"/>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08" name="Tekstfelt 1907">
                    <a:extLst>
                      <a:ext uri="{FF2B5EF4-FFF2-40B4-BE49-F238E27FC236}">
                        <a16:creationId xmlns:a16="http://schemas.microsoft.com/office/drawing/2014/main" id="{1D5B58F3-D9C9-F598-454F-33809EA5AB3C}"/>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09" name="Tekstfelt 1908">
                    <a:extLst>
                      <a:ext uri="{FF2B5EF4-FFF2-40B4-BE49-F238E27FC236}">
                        <a16:creationId xmlns:a16="http://schemas.microsoft.com/office/drawing/2014/main" id="{E439053E-6FE9-2413-1F7E-3B207B6AECA7}"/>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10" name="Tekstfelt 1909">
                    <a:extLst>
                      <a:ext uri="{FF2B5EF4-FFF2-40B4-BE49-F238E27FC236}">
                        <a16:creationId xmlns:a16="http://schemas.microsoft.com/office/drawing/2014/main" id="{CC0BB3CE-4E23-9B20-4514-A925A5C566E2}"/>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11" name="Tekstfelt 1910">
                    <a:extLst>
                      <a:ext uri="{FF2B5EF4-FFF2-40B4-BE49-F238E27FC236}">
                        <a16:creationId xmlns:a16="http://schemas.microsoft.com/office/drawing/2014/main" id="{997E1A58-A2F0-268B-A93A-9AD19AD2FECA}"/>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12" name="Tekstfelt 1911">
                    <a:extLst>
                      <a:ext uri="{FF2B5EF4-FFF2-40B4-BE49-F238E27FC236}">
                        <a16:creationId xmlns:a16="http://schemas.microsoft.com/office/drawing/2014/main" id="{67750F5B-E734-37E4-36B4-2A59350EE911}"/>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13" name="Tekstfelt 1912">
                    <a:extLst>
                      <a:ext uri="{FF2B5EF4-FFF2-40B4-BE49-F238E27FC236}">
                        <a16:creationId xmlns:a16="http://schemas.microsoft.com/office/drawing/2014/main" id="{DC7B0E6D-898C-19EA-5FD7-4061C98A9F7F}"/>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14" name="Tekstfelt 1913">
                    <a:extLst>
                      <a:ext uri="{FF2B5EF4-FFF2-40B4-BE49-F238E27FC236}">
                        <a16:creationId xmlns:a16="http://schemas.microsoft.com/office/drawing/2014/main" id="{0743C715-6085-1471-AD65-2A9FF50AE8D1}"/>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15" name="Tekstfelt 1914">
                    <a:extLst>
                      <a:ext uri="{FF2B5EF4-FFF2-40B4-BE49-F238E27FC236}">
                        <a16:creationId xmlns:a16="http://schemas.microsoft.com/office/drawing/2014/main" id="{7C89A837-1309-EB32-FA19-090DDD9774B2}"/>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16" name="Tekstfelt 1915">
                    <a:extLst>
                      <a:ext uri="{FF2B5EF4-FFF2-40B4-BE49-F238E27FC236}">
                        <a16:creationId xmlns:a16="http://schemas.microsoft.com/office/drawing/2014/main" id="{50BF6514-D8A0-6E85-CFB0-33110ADCDD6F}"/>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17" name="Tekstfelt 1916">
                    <a:extLst>
                      <a:ext uri="{FF2B5EF4-FFF2-40B4-BE49-F238E27FC236}">
                        <a16:creationId xmlns:a16="http://schemas.microsoft.com/office/drawing/2014/main" id="{5470368C-0355-F5F5-0519-79FC84EBFD44}"/>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18" name="Tekstfelt 1917">
                    <a:extLst>
                      <a:ext uri="{FF2B5EF4-FFF2-40B4-BE49-F238E27FC236}">
                        <a16:creationId xmlns:a16="http://schemas.microsoft.com/office/drawing/2014/main" id="{A0EB14A7-684E-2600-98B5-97472C25B5B3}"/>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19" name="Tekstfelt 1918">
                    <a:extLst>
                      <a:ext uri="{FF2B5EF4-FFF2-40B4-BE49-F238E27FC236}">
                        <a16:creationId xmlns:a16="http://schemas.microsoft.com/office/drawing/2014/main" id="{CFBC60F0-4B67-0928-798C-DB9193AC35D3}"/>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20" name="Tekstfelt 1919">
                    <a:extLst>
                      <a:ext uri="{FF2B5EF4-FFF2-40B4-BE49-F238E27FC236}">
                        <a16:creationId xmlns:a16="http://schemas.microsoft.com/office/drawing/2014/main" id="{EDA7AC58-1A14-9866-E41C-5B4260C8477A}"/>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21" name="Tekstfelt 1920">
                    <a:extLst>
                      <a:ext uri="{FF2B5EF4-FFF2-40B4-BE49-F238E27FC236}">
                        <a16:creationId xmlns:a16="http://schemas.microsoft.com/office/drawing/2014/main" id="{966EC175-E7D9-4D7A-5E12-DFB7E3EF3825}"/>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22" name="Tekstfelt 1921">
                    <a:extLst>
                      <a:ext uri="{FF2B5EF4-FFF2-40B4-BE49-F238E27FC236}">
                        <a16:creationId xmlns:a16="http://schemas.microsoft.com/office/drawing/2014/main" id="{D894972F-C700-D40F-010C-91FA59E0B91B}"/>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23" name="Tekstfelt 1922">
                    <a:extLst>
                      <a:ext uri="{FF2B5EF4-FFF2-40B4-BE49-F238E27FC236}">
                        <a16:creationId xmlns:a16="http://schemas.microsoft.com/office/drawing/2014/main" id="{61F00D0B-3F3A-DA10-60FF-ADF8B26A5B00}"/>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24" name="Tekstfelt 1923">
                    <a:extLst>
                      <a:ext uri="{FF2B5EF4-FFF2-40B4-BE49-F238E27FC236}">
                        <a16:creationId xmlns:a16="http://schemas.microsoft.com/office/drawing/2014/main" id="{503A371E-4870-4CBA-D6CA-173AB8590083}"/>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25" name="Tekstfelt 1924">
                    <a:extLst>
                      <a:ext uri="{FF2B5EF4-FFF2-40B4-BE49-F238E27FC236}">
                        <a16:creationId xmlns:a16="http://schemas.microsoft.com/office/drawing/2014/main" id="{D1400D63-B979-CA83-26EF-9A1CEA1B1F8E}"/>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26" name="Tekstfelt 1925">
                    <a:extLst>
                      <a:ext uri="{FF2B5EF4-FFF2-40B4-BE49-F238E27FC236}">
                        <a16:creationId xmlns:a16="http://schemas.microsoft.com/office/drawing/2014/main" id="{8043B845-58B8-F7BD-A091-D026D464371C}"/>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27" name="Tekstfelt 1926">
                    <a:extLst>
                      <a:ext uri="{FF2B5EF4-FFF2-40B4-BE49-F238E27FC236}">
                        <a16:creationId xmlns:a16="http://schemas.microsoft.com/office/drawing/2014/main" id="{95406E3D-CF3C-10D0-34AD-4104D0D3FAFF}"/>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28" name="Tekstfelt 1927">
                    <a:extLst>
                      <a:ext uri="{FF2B5EF4-FFF2-40B4-BE49-F238E27FC236}">
                        <a16:creationId xmlns:a16="http://schemas.microsoft.com/office/drawing/2014/main" id="{BAD19A9D-25B9-2B00-B12A-D6105F8C6A71}"/>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29" name="Tekstfelt 1928">
                    <a:extLst>
                      <a:ext uri="{FF2B5EF4-FFF2-40B4-BE49-F238E27FC236}">
                        <a16:creationId xmlns:a16="http://schemas.microsoft.com/office/drawing/2014/main" id="{3FA8C9A5-629A-240F-E85F-1026C96DCCDB}"/>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30" name="Tekstfelt 1929">
                    <a:extLst>
                      <a:ext uri="{FF2B5EF4-FFF2-40B4-BE49-F238E27FC236}">
                        <a16:creationId xmlns:a16="http://schemas.microsoft.com/office/drawing/2014/main" id="{E0A244A0-FC73-4DBD-0288-97BF84D0F783}"/>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31" name="Tekstfelt 1930">
                    <a:extLst>
                      <a:ext uri="{FF2B5EF4-FFF2-40B4-BE49-F238E27FC236}">
                        <a16:creationId xmlns:a16="http://schemas.microsoft.com/office/drawing/2014/main" id="{0E8C56CD-CF98-1437-0568-C667D3F2DF80}"/>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32" name="Tekstfelt 1931">
                    <a:extLst>
                      <a:ext uri="{FF2B5EF4-FFF2-40B4-BE49-F238E27FC236}">
                        <a16:creationId xmlns:a16="http://schemas.microsoft.com/office/drawing/2014/main" id="{9BD1EEE9-4047-2951-D3B9-8D755117931A}"/>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33" name="Tekstfelt 1932">
                    <a:extLst>
                      <a:ext uri="{FF2B5EF4-FFF2-40B4-BE49-F238E27FC236}">
                        <a16:creationId xmlns:a16="http://schemas.microsoft.com/office/drawing/2014/main" id="{1F32BEBB-7B54-B090-E9A6-20F91F0D23D9}"/>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34" name="Tekstfelt 1933">
                    <a:extLst>
                      <a:ext uri="{FF2B5EF4-FFF2-40B4-BE49-F238E27FC236}">
                        <a16:creationId xmlns:a16="http://schemas.microsoft.com/office/drawing/2014/main" id="{070F8F1F-89CB-0B06-E44D-5ACE7F386C1D}"/>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35" name="Tekstfelt 1934">
                    <a:extLst>
                      <a:ext uri="{FF2B5EF4-FFF2-40B4-BE49-F238E27FC236}">
                        <a16:creationId xmlns:a16="http://schemas.microsoft.com/office/drawing/2014/main" id="{B8C9ED44-CE2A-7304-B773-371572D688D0}"/>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36" name="Tekstfelt 1935">
                    <a:extLst>
                      <a:ext uri="{FF2B5EF4-FFF2-40B4-BE49-F238E27FC236}">
                        <a16:creationId xmlns:a16="http://schemas.microsoft.com/office/drawing/2014/main" id="{14712E0F-61AC-FC07-F0E7-EE167C7A98AB}"/>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37" name="Tekstfelt 1936">
                    <a:extLst>
                      <a:ext uri="{FF2B5EF4-FFF2-40B4-BE49-F238E27FC236}">
                        <a16:creationId xmlns:a16="http://schemas.microsoft.com/office/drawing/2014/main" id="{9EF059AB-4A10-35CC-4BCC-FAA7F6F0F47C}"/>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38" name="Tekstfelt 1937">
                    <a:extLst>
                      <a:ext uri="{FF2B5EF4-FFF2-40B4-BE49-F238E27FC236}">
                        <a16:creationId xmlns:a16="http://schemas.microsoft.com/office/drawing/2014/main" id="{184D87C2-9D08-8ABE-CDC9-189C22EA3C92}"/>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903" name="Tekstfelt 1902">
                  <a:extLst>
                    <a:ext uri="{FF2B5EF4-FFF2-40B4-BE49-F238E27FC236}">
                      <a16:creationId xmlns:a16="http://schemas.microsoft.com/office/drawing/2014/main" id="{A9D2452F-B5EE-2A50-4611-2929A7CF839D}"/>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04" name="Tekstfelt 1903">
                  <a:extLst>
                    <a:ext uri="{FF2B5EF4-FFF2-40B4-BE49-F238E27FC236}">
                      <a16:creationId xmlns:a16="http://schemas.microsoft.com/office/drawing/2014/main" id="{445CF078-7828-BDED-D339-0D92F2ED6C8B}"/>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05" name="Tekstfelt 1904">
                  <a:extLst>
                    <a:ext uri="{FF2B5EF4-FFF2-40B4-BE49-F238E27FC236}">
                      <a16:creationId xmlns:a16="http://schemas.microsoft.com/office/drawing/2014/main" id="{E32DA8BA-B368-DEFC-5B2C-8350BE14C07F}"/>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2" name="Gruppe 1831">
                <a:extLst>
                  <a:ext uri="{FF2B5EF4-FFF2-40B4-BE49-F238E27FC236}">
                    <a16:creationId xmlns:a16="http://schemas.microsoft.com/office/drawing/2014/main" id="{276DBEF5-D638-E581-F635-349032E76BE6}"/>
                  </a:ext>
                </a:extLst>
              </p:cNvPr>
              <p:cNvGrpSpPr/>
              <p:nvPr/>
            </p:nvGrpSpPr>
            <p:grpSpPr>
              <a:xfrm>
                <a:off x="286844" y="1475337"/>
                <a:ext cx="641389" cy="4783755"/>
                <a:chOff x="2892468" y="1465533"/>
                <a:chExt cx="641389" cy="4783755"/>
              </a:xfrm>
            </p:grpSpPr>
            <p:grpSp>
              <p:nvGrpSpPr>
                <p:cNvPr id="1868" name="Gruppe 1867">
                  <a:extLst>
                    <a:ext uri="{FF2B5EF4-FFF2-40B4-BE49-F238E27FC236}">
                      <a16:creationId xmlns:a16="http://schemas.microsoft.com/office/drawing/2014/main" id="{E14C7010-E9C6-145F-55C8-30D0B4D7EA7B}"/>
                    </a:ext>
                  </a:extLst>
                </p:cNvPr>
                <p:cNvGrpSpPr/>
                <p:nvPr/>
              </p:nvGrpSpPr>
              <p:grpSpPr>
                <a:xfrm>
                  <a:off x="2892468" y="1465533"/>
                  <a:ext cx="641389" cy="4783755"/>
                  <a:chOff x="3475384" y="1620949"/>
                  <a:chExt cx="641389" cy="4783755"/>
                </a:xfrm>
              </p:grpSpPr>
              <p:sp>
                <p:nvSpPr>
                  <p:cNvPr id="1872" name="Tekstfelt 1871">
                    <a:extLst>
                      <a:ext uri="{FF2B5EF4-FFF2-40B4-BE49-F238E27FC236}">
                        <a16:creationId xmlns:a16="http://schemas.microsoft.com/office/drawing/2014/main" id="{1BAE7851-4AA5-F62E-11D2-35B0953205A1}"/>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73" name="Tekstfelt 1872">
                    <a:extLst>
                      <a:ext uri="{FF2B5EF4-FFF2-40B4-BE49-F238E27FC236}">
                        <a16:creationId xmlns:a16="http://schemas.microsoft.com/office/drawing/2014/main" id="{4B515089-44F7-0CD7-58E2-7175CBB23238}"/>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74" name="Tekstfelt 1873">
                    <a:extLst>
                      <a:ext uri="{FF2B5EF4-FFF2-40B4-BE49-F238E27FC236}">
                        <a16:creationId xmlns:a16="http://schemas.microsoft.com/office/drawing/2014/main" id="{D073E64A-0F61-A971-DF29-A23168107153}"/>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75" name="Tekstfelt 1874">
                    <a:extLst>
                      <a:ext uri="{FF2B5EF4-FFF2-40B4-BE49-F238E27FC236}">
                        <a16:creationId xmlns:a16="http://schemas.microsoft.com/office/drawing/2014/main" id="{41EEF8EE-832D-ABAB-8AEA-7792E6E6758B}"/>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76" name="Tekstfelt 1875">
                    <a:extLst>
                      <a:ext uri="{FF2B5EF4-FFF2-40B4-BE49-F238E27FC236}">
                        <a16:creationId xmlns:a16="http://schemas.microsoft.com/office/drawing/2014/main" id="{198AF492-1685-32B2-AF4C-3B6BE89FB129}"/>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77" name="Tekstfelt 1876">
                    <a:extLst>
                      <a:ext uri="{FF2B5EF4-FFF2-40B4-BE49-F238E27FC236}">
                        <a16:creationId xmlns:a16="http://schemas.microsoft.com/office/drawing/2014/main" id="{14797200-F047-9395-87E5-8ACAEA6EBF74}"/>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78" name="Tekstfelt 1877">
                    <a:extLst>
                      <a:ext uri="{FF2B5EF4-FFF2-40B4-BE49-F238E27FC236}">
                        <a16:creationId xmlns:a16="http://schemas.microsoft.com/office/drawing/2014/main" id="{E7F06970-11FA-65DF-5A6B-701230DF4428}"/>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79" name="Tekstfelt 1878">
                    <a:extLst>
                      <a:ext uri="{FF2B5EF4-FFF2-40B4-BE49-F238E27FC236}">
                        <a16:creationId xmlns:a16="http://schemas.microsoft.com/office/drawing/2014/main" id="{B878DE8B-015E-64D9-1743-59E570542AFA}"/>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80" name="Tekstfelt 1879">
                    <a:extLst>
                      <a:ext uri="{FF2B5EF4-FFF2-40B4-BE49-F238E27FC236}">
                        <a16:creationId xmlns:a16="http://schemas.microsoft.com/office/drawing/2014/main" id="{C32C6B1A-9B24-965F-E44E-1B88CB404A6E}"/>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81" name="Tekstfelt 1880">
                    <a:extLst>
                      <a:ext uri="{FF2B5EF4-FFF2-40B4-BE49-F238E27FC236}">
                        <a16:creationId xmlns:a16="http://schemas.microsoft.com/office/drawing/2014/main" id="{798B768F-9603-C09E-7125-5D18CBA9039A}"/>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82" name="Tekstfelt 1881">
                    <a:extLst>
                      <a:ext uri="{FF2B5EF4-FFF2-40B4-BE49-F238E27FC236}">
                        <a16:creationId xmlns:a16="http://schemas.microsoft.com/office/drawing/2014/main" id="{6F06B5AF-4B47-DE75-575C-D2C4D9ECC75E}"/>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83" name="Tekstfelt 1882">
                    <a:extLst>
                      <a:ext uri="{FF2B5EF4-FFF2-40B4-BE49-F238E27FC236}">
                        <a16:creationId xmlns:a16="http://schemas.microsoft.com/office/drawing/2014/main" id="{48D840E6-09FE-2EED-4AF6-7F6ED859286F}"/>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84" name="Tekstfelt 1883">
                    <a:extLst>
                      <a:ext uri="{FF2B5EF4-FFF2-40B4-BE49-F238E27FC236}">
                        <a16:creationId xmlns:a16="http://schemas.microsoft.com/office/drawing/2014/main" id="{2DC43E06-E568-6B96-1D6C-E78E509A4F71}"/>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85" name="Tekstfelt 1884">
                    <a:extLst>
                      <a:ext uri="{FF2B5EF4-FFF2-40B4-BE49-F238E27FC236}">
                        <a16:creationId xmlns:a16="http://schemas.microsoft.com/office/drawing/2014/main" id="{464C70B4-07E2-A66B-F2FB-B75FF833E314}"/>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86" name="Tekstfelt 1885">
                    <a:extLst>
                      <a:ext uri="{FF2B5EF4-FFF2-40B4-BE49-F238E27FC236}">
                        <a16:creationId xmlns:a16="http://schemas.microsoft.com/office/drawing/2014/main" id="{5B8EF7DC-FA55-8EB3-FFC2-14B3B12B5D51}"/>
                      </a:ext>
                    </a:extLst>
                  </p:cNvPr>
                  <p:cNvSpPr txBox="1"/>
                  <p:nvPr/>
                </p:nvSpPr>
                <p:spPr>
                  <a:xfrm>
                    <a:off x="3502242" y="3790057"/>
                    <a:ext cx="518091"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87" name="Tekstfelt 1886">
                    <a:extLst>
                      <a:ext uri="{FF2B5EF4-FFF2-40B4-BE49-F238E27FC236}">
                        <a16:creationId xmlns:a16="http://schemas.microsoft.com/office/drawing/2014/main" id="{02C466E8-FC2F-0DF8-3F5F-562DBF02336E}"/>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88" name="Tekstfelt 1887">
                    <a:extLst>
                      <a:ext uri="{FF2B5EF4-FFF2-40B4-BE49-F238E27FC236}">
                        <a16:creationId xmlns:a16="http://schemas.microsoft.com/office/drawing/2014/main" id="{BD69E997-B4E6-4B9B-B8A3-15F795B03C1C}"/>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89" name="Tekstfelt 1888">
                    <a:extLst>
                      <a:ext uri="{FF2B5EF4-FFF2-40B4-BE49-F238E27FC236}">
                        <a16:creationId xmlns:a16="http://schemas.microsoft.com/office/drawing/2014/main" id="{D65D2547-CC53-AA7E-AD9D-88D374B8C596}"/>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90" name="Tekstfelt 1889">
                    <a:extLst>
                      <a:ext uri="{FF2B5EF4-FFF2-40B4-BE49-F238E27FC236}">
                        <a16:creationId xmlns:a16="http://schemas.microsoft.com/office/drawing/2014/main" id="{6AB5C210-AC2C-8EE8-ECA0-1BE2340FC85B}"/>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91" name="Tekstfelt 1890">
                    <a:extLst>
                      <a:ext uri="{FF2B5EF4-FFF2-40B4-BE49-F238E27FC236}">
                        <a16:creationId xmlns:a16="http://schemas.microsoft.com/office/drawing/2014/main" id="{428177A9-9B24-86AF-0935-28BFE239C7FC}"/>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92" name="Tekstfelt 1891">
                    <a:extLst>
                      <a:ext uri="{FF2B5EF4-FFF2-40B4-BE49-F238E27FC236}">
                        <a16:creationId xmlns:a16="http://schemas.microsoft.com/office/drawing/2014/main" id="{7588D94F-7C9C-9CA8-6C17-168D8C052484}"/>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93" name="Tekstfelt 1892">
                    <a:extLst>
                      <a:ext uri="{FF2B5EF4-FFF2-40B4-BE49-F238E27FC236}">
                        <a16:creationId xmlns:a16="http://schemas.microsoft.com/office/drawing/2014/main" id="{AB0793EB-FABA-B97C-9CB6-8CD6BDA032AA}"/>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94" name="Tekstfelt 1893">
                    <a:extLst>
                      <a:ext uri="{FF2B5EF4-FFF2-40B4-BE49-F238E27FC236}">
                        <a16:creationId xmlns:a16="http://schemas.microsoft.com/office/drawing/2014/main" id="{59ECE99F-2E41-C695-39C5-E407AAD8502A}"/>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95" name="Tekstfelt 1894">
                    <a:extLst>
                      <a:ext uri="{FF2B5EF4-FFF2-40B4-BE49-F238E27FC236}">
                        <a16:creationId xmlns:a16="http://schemas.microsoft.com/office/drawing/2014/main" id="{194F3AF5-8A26-EA06-9A33-B07F774CBE41}"/>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96" name="Tekstfelt 1895">
                    <a:extLst>
                      <a:ext uri="{FF2B5EF4-FFF2-40B4-BE49-F238E27FC236}">
                        <a16:creationId xmlns:a16="http://schemas.microsoft.com/office/drawing/2014/main" id="{B3589BE1-FBBB-E7CF-4755-0D45CC253D00}"/>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97" name="Tekstfelt 1896">
                    <a:extLst>
                      <a:ext uri="{FF2B5EF4-FFF2-40B4-BE49-F238E27FC236}">
                        <a16:creationId xmlns:a16="http://schemas.microsoft.com/office/drawing/2014/main" id="{F2065038-787F-5ECE-54AC-596287362F94}"/>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98" name="Tekstfelt 1897">
                    <a:extLst>
                      <a:ext uri="{FF2B5EF4-FFF2-40B4-BE49-F238E27FC236}">
                        <a16:creationId xmlns:a16="http://schemas.microsoft.com/office/drawing/2014/main" id="{CA112F2C-FDC2-F5F3-72B3-12773D916EE1}"/>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899" name="Tekstfelt 1898">
                    <a:extLst>
                      <a:ext uri="{FF2B5EF4-FFF2-40B4-BE49-F238E27FC236}">
                        <a16:creationId xmlns:a16="http://schemas.microsoft.com/office/drawing/2014/main" id="{50449D81-1B3E-82F0-64AF-D831CA94B353}"/>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00" name="Tekstfelt 1899">
                    <a:extLst>
                      <a:ext uri="{FF2B5EF4-FFF2-40B4-BE49-F238E27FC236}">
                        <a16:creationId xmlns:a16="http://schemas.microsoft.com/office/drawing/2014/main" id="{F34F0510-ACF1-9C8A-AB49-C35AF6C05A6A}"/>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01" name="Tekstfelt 1900">
                    <a:extLst>
                      <a:ext uri="{FF2B5EF4-FFF2-40B4-BE49-F238E27FC236}">
                        <a16:creationId xmlns:a16="http://schemas.microsoft.com/office/drawing/2014/main" id="{C5F4B01C-F6B4-5B51-6B4A-7B4B5E58A8A4}"/>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69" name="Tekstfelt 1868">
                  <a:extLst>
                    <a:ext uri="{FF2B5EF4-FFF2-40B4-BE49-F238E27FC236}">
                      <a16:creationId xmlns:a16="http://schemas.microsoft.com/office/drawing/2014/main" id="{CA89805E-FBB6-44C1-6446-C363660819D4}"/>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70" name="Tekstfelt 1869">
                  <a:extLst>
                    <a:ext uri="{FF2B5EF4-FFF2-40B4-BE49-F238E27FC236}">
                      <a16:creationId xmlns:a16="http://schemas.microsoft.com/office/drawing/2014/main" id="{AD47713E-12E2-5ABA-6F52-8887434ECBBB}"/>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71" name="Tekstfelt 1870">
                  <a:extLst>
                    <a:ext uri="{FF2B5EF4-FFF2-40B4-BE49-F238E27FC236}">
                      <a16:creationId xmlns:a16="http://schemas.microsoft.com/office/drawing/2014/main" id="{69F7E1D2-F97F-82E5-C8D1-40F64FB34705}"/>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3" name="Gruppe 1832">
                <a:extLst>
                  <a:ext uri="{FF2B5EF4-FFF2-40B4-BE49-F238E27FC236}">
                    <a16:creationId xmlns:a16="http://schemas.microsoft.com/office/drawing/2014/main" id="{F192D476-6593-39E1-A82D-2E357758D4AA}"/>
                  </a:ext>
                </a:extLst>
              </p:cNvPr>
              <p:cNvGrpSpPr/>
              <p:nvPr/>
            </p:nvGrpSpPr>
            <p:grpSpPr>
              <a:xfrm>
                <a:off x="-136438" y="1476215"/>
                <a:ext cx="641389" cy="4783755"/>
                <a:chOff x="2892468" y="1465533"/>
                <a:chExt cx="641389" cy="4783755"/>
              </a:xfrm>
            </p:grpSpPr>
            <p:grpSp>
              <p:nvGrpSpPr>
                <p:cNvPr id="1834" name="Gruppe 1833">
                  <a:extLst>
                    <a:ext uri="{FF2B5EF4-FFF2-40B4-BE49-F238E27FC236}">
                      <a16:creationId xmlns:a16="http://schemas.microsoft.com/office/drawing/2014/main" id="{E72D0B01-85CE-F22B-0836-26720ADE7C28}"/>
                    </a:ext>
                  </a:extLst>
                </p:cNvPr>
                <p:cNvGrpSpPr/>
                <p:nvPr/>
              </p:nvGrpSpPr>
              <p:grpSpPr>
                <a:xfrm>
                  <a:off x="2892468" y="1465533"/>
                  <a:ext cx="641389" cy="4783755"/>
                  <a:chOff x="3475384" y="1620949"/>
                  <a:chExt cx="641389" cy="4783755"/>
                </a:xfrm>
              </p:grpSpPr>
              <p:sp>
                <p:nvSpPr>
                  <p:cNvPr id="1838" name="Tekstfelt 1837">
                    <a:extLst>
                      <a:ext uri="{FF2B5EF4-FFF2-40B4-BE49-F238E27FC236}">
                        <a16:creationId xmlns:a16="http://schemas.microsoft.com/office/drawing/2014/main" id="{81F42393-4667-E136-01C9-1CBA8BC3FB7F}"/>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39" name="Tekstfelt 1838">
                    <a:extLst>
                      <a:ext uri="{FF2B5EF4-FFF2-40B4-BE49-F238E27FC236}">
                        <a16:creationId xmlns:a16="http://schemas.microsoft.com/office/drawing/2014/main" id="{2B0A308C-2421-33DB-632B-ECB87D5581FE}"/>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40" name="Tekstfelt 1839">
                    <a:extLst>
                      <a:ext uri="{FF2B5EF4-FFF2-40B4-BE49-F238E27FC236}">
                        <a16:creationId xmlns:a16="http://schemas.microsoft.com/office/drawing/2014/main" id="{A8C67AEB-F7E2-F947-0994-B0F9E84259F9}"/>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41" name="Tekstfelt 1840">
                    <a:extLst>
                      <a:ext uri="{FF2B5EF4-FFF2-40B4-BE49-F238E27FC236}">
                        <a16:creationId xmlns:a16="http://schemas.microsoft.com/office/drawing/2014/main" id="{3AC5A07D-A3F8-C648-2719-09FF84380175}"/>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42" name="Tekstfelt 1841">
                    <a:extLst>
                      <a:ext uri="{FF2B5EF4-FFF2-40B4-BE49-F238E27FC236}">
                        <a16:creationId xmlns:a16="http://schemas.microsoft.com/office/drawing/2014/main" id="{6A2ADA12-3AA8-6E0B-1120-6F6CA17768FF}"/>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43" name="Tekstfelt 1842">
                    <a:extLst>
                      <a:ext uri="{FF2B5EF4-FFF2-40B4-BE49-F238E27FC236}">
                        <a16:creationId xmlns:a16="http://schemas.microsoft.com/office/drawing/2014/main" id="{0E9B8C3D-047A-D98A-20B1-317FDB4E9715}"/>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44" name="Tekstfelt 1843">
                    <a:extLst>
                      <a:ext uri="{FF2B5EF4-FFF2-40B4-BE49-F238E27FC236}">
                        <a16:creationId xmlns:a16="http://schemas.microsoft.com/office/drawing/2014/main" id="{68F39D82-0BE6-6531-8430-B602F1FDAD0A}"/>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45" name="Tekstfelt 1844">
                    <a:extLst>
                      <a:ext uri="{FF2B5EF4-FFF2-40B4-BE49-F238E27FC236}">
                        <a16:creationId xmlns:a16="http://schemas.microsoft.com/office/drawing/2014/main" id="{326B8530-64AC-D5D0-01E5-F5C9A02AA7F6}"/>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46" name="Tekstfelt 1845">
                    <a:extLst>
                      <a:ext uri="{FF2B5EF4-FFF2-40B4-BE49-F238E27FC236}">
                        <a16:creationId xmlns:a16="http://schemas.microsoft.com/office/drawing/2014/main" id="{A19BFCFF-2643-7E93-1F9D-C6FF76EE3C80}"/>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47" name="Tekstfelt 1846">
                    <a:extLst>
                      <a:ext uri="{FF2B5EF4-FFF2-40B4-BE49-F238E27FC236}">
                        <a16:creationId xmlns:a16="http://schemas.microsoft.com/office/drawing/2014/main" id="{11562BF7-FFB9-3BB0-EC38-79EE161F2CA3}"/>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48" name="Tekstfelt 1847">
                    <a:extLst>
                      <a:ext uri="{FF2B5EF4-FFF2-40B4-BE49-F238E27FC236}">
                        <a16:creationId xmlns:a16="http://schemas.microsoft.com/office/drawing/2014/main" id="{2A98685D-5867-C587-E0FE-2326D87C2B1D}"/>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49" name="Tekstfelt 1848">
                    <a:extLst>
                      <a:ext uri="{FF2B5EF4-FFF2-40B4-BE49-F238E27FC236}">
                        <a16:creationId xmlns:a16="http://schemas.microsoft.com/office/drawing/2014/main" id="{44305548-6BE3-DEE8-4D80-0CA7E5751372}"/>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50" name="Tekstfelt 1849">
                    <a:extLst>
                      <a:ext uri="{FF2B5EF4-FFF2-40B4-BE49-F238E27FC236}">
                        <a16:creationId xmlns:a16="http://schemas.microsoft.com/office/drawing/2014/main" id="{EBD1D869-0360-B149-0853-AA9ECCEDDAFC}"/>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51" name="Tekstfelt 1850">
                    <a:extLst>
                      <a:ext uri="{FF2B5EF4-FFF2-40B4-BE49-F238E27FC236}">
                        <a16:creationId xmlns:a16="http://schemas.microsoft.com/office/drawing/2014/main" id="{A3761B83-7168-C1A0-3283-00BE4A8A84BD}"/>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52" name="Tekstfelt 1851">
                    <a:extLst>
                      <a:ext uri="{FF2B5EF4-FFF2-40B4-BE49-F238E27FC236}">
                        <a16:creationId xmlns:a16="http://schemas.microsoft.com/office/drawing/2014/main" id="{17422D15-FF11-8492-0416-AAFC06649AC5}"/>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53" name="Tekstfelt 1852">
                    <a:extLst>
                      <a:ext uri="{FF2B5EF4-FFF2-40B4-BE49-F238E27FC236}">
                        <a16:creationId xmlns:a16="http://schemas.microsoft.com/office/drawing/2014/main" id="{E8FFF56B-523A-34F1-07F7-E953BEB562F1}"/>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54" name="Tekstfelt 1853">
                    <a:extLst>
                      <a:ext uri="{FF2B5EF4-FFF2-40B4-BE49-F238E27FC236}">
                        <a16:creationId xmlns:a16="http://schemas.microsoft.com/office/drawing/2014/main" id="{B0F63555-5F90-339F-5C12-34A5B37E1DD2}"/>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55" name="Tekstfelt 1854">
                    <a:extLst>
                      <a:ext uri="{FF2B5EF4-FFF2-40B4-BE49-F238E27FC236}">
                        <a16:creationId xmlns:a16="http://schemas.microsoft.com/office/drawing/2014/main" id="{BFA06A59-C1D8-18DB-CE8A-D744622250B8}"/>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56" name="Tekstfelt 1855">
                    <a:extLst>
                      <a:ext uri="{FF2B5EF4-FFF2-40B4-BE49-F238E27FC236}">
                        <a16:creationId xmlns:a16="http://schemas.microsoft.com/office/drawing/2014/main" id="{52E4E793-874C-6D7E-158D-040192F836D5}"/>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57" name="Tekstfelt 1856">
                    <a:extLst>
                      <a:ext uri="{FF2B5EF4-FFF2-40B4-BE49-F238E27FC236}">
                        <a16:creationId xmlns:a16="http://schemas.microsoft.com/office/drawing/2014/main" id="{16271CE5-376C-3FB6-AE17-1D07B5812830}"/>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58" name="Tekstfelt 1857">
                    <a:extLst>
                      <a:ext uri="{FF2B5EF4-FFF2-40B4-BE49-F238E27FC236}">
                        <a16:creationId xmlns:a16="http://schemas.microsoft.com/office/drawing/2014/main" id="{8BF481CC-8075-83BC-3981-38345EF37251}"/>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59" name="Tekstfelt 1858">
                    <a:extLst>
                      <a:ext uri="{FF2B5EF4-FFF2-40B4-BE49-F238E27FC236}">
                        <a16:creationId xmlns:a16="http://schemas.microsoft.com/office/drawing/2014/main" id="{E5D44130-5332-5C6D-862D-FF03FB826C31}"/>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60" name="Tekstfelt 1859">
                    <a:extLst>
                      <a:ext uri="{FF2B5EF4-FFF2-40B4-BE49-F238E27FC236}">
                        <a16:creationId xmlns:a16="http://schemas.microsoft.com/office/drawing/2014/main" id="{ABB46588-C51F-AC3D-575B-E32AC73F3426}"/>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61" name="Tekstfelt 1860">
                    <a:extLst>
                      <a:ext uri="{FF2B5EF4-FFF2-40B4-BE49-F238E27FC236}">
                        <a16:creationId xmlns:a16="http://schemas.microsoft.com/office/drawing/2014/main" id="{DA2DB47C-1624-CB22-D505-D928423A4F21}"/>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62" name="Tekstfelt 1861">
                    <a:extLst>
                      <a:ext uri="{FF2B5EF4-FFF2-40B4-BE49-F238E27FC236}">
                        <a16:creationId xmlns:a16="http://schemas.microsoft.com/office/drawing/2014/main" id="{93782689-EE75-7660-8157-BF4033CF1205}"/>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63" name="Tekstfelt 1862">
                    <a:extLst>
                      <a:ext uri="{FF2B5EF4-FFF2-40B4-BE49-F238E27FC236}">
                        <a16:creationId xmlns:a16="http://schemas.microsoft.com/office/drawing/2014/main" id="{84738361-B909-8651-7338-90E968F98A00}"/>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64" name="Tekstfelt 1863">
                    <a:extLst>
                      <a:ext uri="{FF2B5EF4-FFF2-40B4-BE49-F238E27FC236}">
                        <a16:creationId xmlns:a16="http://schemas.microsoft.com/office/drawing/2014/main" id="{F7A7F2D5-4980-DF39-6631-9A492C74459A}"/>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865" name="Tekstfelt 1864">
                    <a:extLst>
                      <a:ext uri="{FF2B5EF4-FFF2-40B4-BE49-F238E27FC236}">
                        <a16:creationId xmlns:a16="http://schemas.microsoft.com/office/drawing/2014/main" id="{CB8565FE-FF82-FB67-DE07-36ED5964C571}"/>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866" name="Tekstfelt 1865">
                    <a:extLst>
                      <a:ext uri="{FF2B5EF4-FFF2-40B4-BE49-F238E27FC236}">
                        <a16:creationId xmlns:a16="http://schemas.microsoft.com/office/drawing/2014/main" id="{57595266-9CBB-1231-F0CD-F794F1B9CD7A}"/>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867" name="Tekstfelt 1866">
                    <a:extLst>
                      <a:ext uri="{FF2B5EF4-FFF2-40B4-BE49-F238E27FC236}">
                        <a16:creationId xmlns:a16="http://schemas.microsoft.com/office/drawing/2014/main" id="{8D72B4F6-C88D-0E73-2CF0-29A39E9BA611}"/>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35" name="Tekstfelt 1834">
                  <a:extLst>
                    <a:ext uri="{FF2B5EF4-FFF2-40B4-BE49-F238E27FC236}">
                      <a16:creationId xmlns:a16="http://schemas.microsoft.com/office/drawing/2014/main" id="{F8E0B9A5-F501-6FC8-B955-298A1B86285F}"/>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36" name="Tekstfelt 1835">
                  <a:extLst>
                    <a:ext uri="{FF2B5EF4-FFF2-40B4-BE49-F238E27FC236}">
                      <a16:creationId xmlns:a16="http://schemas.microsoft.com/office/drawing/2014/main" id="{3BFFDDB6-0FC9-4870-1C91-1ABD4247D0B6}"/>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37" name="Tekstfelt 1836">
                  <a:extLst>
                    <a:ext uri="{FF2B5EF4-FFF2-40B4-BE49-F238E27FC236}">
                      <a16:creationId xmlns:a16="http://schemas.microsoft.com/office/drawing/2014/main" id="{D2B3726D-6C11-D82E-88B0-B54591AA3669}"/>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grpSp>
          <p:nvGrpSpPr>
            <p:cNvPr id="1640" name="Gruppe 1639">
              <a:extLst>
                <a:ext uri="{FF2B5EF4-FFF2-40B4-BE49-F238E27FC236}">
                  <a16:creationId xmlns:a16="http://schemas.microsoft.com/office/drawing/2014/main" id="{92743DD5-E82F-D86B-B2FD-51BB79B751F1}"/>
                </a:ext>
              </a:extLst>
            </p:cNvPr>
            <p:cNvGrpSpPr/>
            <p:nvPr/>
          </p:nvGrpSpPr>
          <p:grpSpPr>
            <a:xfrm>
              <a:off x="5963854" y="1104575"/>
              <a:ext cx="370381" cy="4993054"/>
              <a:chOff x="2872610" y="306025"/>
              <a:chExt cx="370381" cy="4993054"/>
            </a:xfrm>
          </p:grpSpPr>
          <p:grpSp>
            <p:nvGrpSpPr>
              <p:cNvPr id="1793" name="Gruppe 1792">
                <a:extLst>
                  <a:ext uri="{FF2B5EF4-FFF2-40B4-BE49-F238E27FC236}">
                    <a16:creationId xmlns:a16="http://schemas.microsoft.com/office/drawing/2014/main" id="{3937B366-0EA1-BAB9-7FAF-EACA1FB3612E}"/>
                  </a:ext>
                </a:extLst>
              </p:cNvPr>
              <p:cNvGrpSpPr/>
              <p:nvPr/>
            </p:nvGrpSpPr>
            <p:grpSpPr>
              <a:xfrm>
                <a:off x="2872610" y="306025"/>
                <a:ext cx="370381" cy="4993054"/>
                <a:chOff x="3456275" y="891802"/>
                <a:chExt cx="370381" cy="4993054"/>
              </a:xfrm>
            </p:grpSpPr>
            <p:sp>
              <p:nvSpPr>
                <p:cNvPr id="1795" name="Tekstfelt 1794">
                  <a:extLst>
                    <a:ext uri="{FF2B5EF4-FFF2-40B4-BE49-F238E27FC236}">
                      <a16:creationId xmlns:a16="http://schemas.microsoft.com/office/drawing/2014/main" id="{D3904524-610F-F78A-A2A7-3FA1BFC28176}"/>
                    </a:ext>
                  </a:extLst>
                </p:cNvPr>
                <p:cNvSpPr txBox="1"/>
                <p:nvPr/>
              </p:nvSpPr>
              <p:spPr>
                <a:xfrm>
                  <a:off x="3456275" y="891802"/>
                  <a:ext cx="348172" cy="215444"/>
                </a:xfrm>
                <a:prstGeom prst="rect">
                  <a:avLst/>
                </a:prstGeom>
                <a:noFill/>
              </p:spPr>
              <p:txBody>
                <a:bodyPr wrap="none" rtlCol="0">
                  <a:spAutoFit/>
                </a:bodyPr>
                <a:lstStyle/>
                <a:p>
                  <a:r>
                    <a:rPr lang="da-DK" sz="800" dirty="0"/>
                    <a:t>229</a:t>
                  </a:r>
                </a:p>
              </p:txBody>
            </p:sp>
            <p:sp>
              <p:nvSpPr>
                <p:cNvPr id="1796" name="Tekstfelt 1795">
                  <a:extLst>
                    <a:ext uri="{FF2B5EF4-FFF2-40B4-BE49-F238E27FC236}">
                      <a16:creationId xmlns:a16="http://schemas.microsoft.com/office/drawing/2014/main" id="{C5CAFCEF-3BE3-E763-E164-C94D881EB61D}"/>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97" name="Tekstfelt 1796">
                  <a:extLst>
                    <a:ext uri="{FF2B5EF4-FFF2-40B4-BE49-F238E27FC236}">
                      <a16:creationId xmlns:a16="http://schemas.microsoft.com/office/drawing/2014/main" id="{9BB6EFD8-D1E2-C402-A0A4-D9266D0581C6}"/>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98" name="Tekstfelt 1797">
                  <a:extLst>
                    <a:ext uri="{FF2B5EF4-FFF2-40B4-BE49-F238E27FC236}">
                      <a16:creationId xmlns:a16="http://schemas.microsoft.com/office/drawing/2014/main" id="{53E8DBBD-356E-EA4B-DD2A-AD122BF47842}"/>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99" name="Tekstfelt 1798">
                  <a:extLst>
                    <a:ext uri="{FF2B5EF4-FFF2-40B4-BE49-F238E27FC236}">
                      <a16:creationId xmlns:a16="http://schemas.microsoft.com/office/drawing/2014/main" id="{A0A57C13-FF1D-7948-DDB9-5AA018C015AA}"/>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800" name="Tekstfelt 1799">
                  <a:extLst>
                    <a:ext uri="{FF2B5EF4-FFF2-40B4-BE49-F238E27FC236}">
                      <a16:creationId xmlns:a16="http://schemas.microsoft.com/office/drawing/2014/main" id="{F16751D4-A59E-9D05-FF23-1F1109C321E1}"/>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801" name="Tekstfelt 1800">
                  <a:extLst>
                    <a:ext uri="{FF2B5EF4-FFF2-40B4-BE49-F238E27FC236}">
                      <a16:creationId xmlns:a16="http://schemas.microsoft.com/office/drawing/2014/main" id="{2A7A0DEB-E829-D717-0D51-DA82BD129E3E}"/>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802" name="Tekstfelt 1801">
                  <a:extLst>
                    <a:ext uri="{FF2B5EF4-FFF2-40B4-BE49-F238E27FC236}">
                      <a16:creationId xmlns:a16="http://schemas.microsoft.com/office/drawing/2014/main" id="{2576D0A7-B5A7-3B80-332E-ACEDAD48806C}"/>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803" name="Tekstfelt 1802">
                  <a:extLst>
                    <a:ext uri="{FF2B5EF4-FFF2-40B4-BE49-F238E27FC236}">
                      <a16:creationId xmlns:a16="http://schemas.microsoft.com/office/drawing/2014/main" id="{B1EBBDFC-1F34-4AED-C0D6-F7A7E0A16714}"/>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804" name="Tekstfelt 1803">
                  <a:extLst>
                    <a:ext uri="{FF2B5EF4-FFF2-40B4-BE49-F238E27FC236}">
                      <a16:creationId xmlns:a16="http://schemas.microsoft.com/office/drawing/2014/main" id="{139FE9AB-2545-AB95-857E-556820614C74}"/>
                    </a:ext>
                  </a:extLst>
                </p:cNvPr>
                <p:cNvSpPr txBox="1"/>
                <p:nvPr/>
              </p:nvSpPr>
              <p:spPr>
                <a:xfrm>
                  <a:off x="3478484" y="5669412"/>
                  <a:ext cx="348172" cy="215444"/>
                </a:xfrm>
                <a:prstGeom prst="rect">
                  <a:avLst/>
                </a:prstGeom>
                <a:noFill/>
              </p:spPr>
              <p:txBody>
                <a:bodyPr wrap="none" rtlCol="0">
                  <a:spAutoFit/>
                </a:bodyPr>
                <a:lstStyle/>
                <a:p>
                  <a:r>
                    <a:rPr lang="da-DK" sz="800" dirty="0"/>
                    <a:t>218</a:t>
                  </a:r>
                </a:p>
              </p:txBody>
            </p:sp>
            <p:sp>
              <p:nvSpPr>
                <p:cNvPr id="1805" name="Tekstfelt 1804">
                  <a:extLst>
                    <a:ext uri="{FF2B5EF4-FFF2-40B4-BE49-F238E27FC236}">
                      <a16:creationId xmlns:a16="http://schemas.microsoft.com/office/drawing/2014/main" id="{C7C8ABF5-1E3C-0A6A-00F3-E0D0F26B109E}"/>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94" name="Tekstfelt 1793">
                <a:extLst>
                  <a:ext uri="{FF2B5EF4-FFF2-40B4-BE49-F238E27FC236}">
                    <a16:creationId xmlns:a16="http://schemas.microsoft.com/office/drawing/2014/main" id="{4F6F1D2B-F434-B5AE-4F59-4D4BD9135C93}"/>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1" name="Gruppe 1640">
              <a:extLst>
                <a:ext uri="{FF2B5EF4-FFF2-40B4-BE49-F238E27FC236}">
                  <a16:creationId xmlns:a16="http://schemas.microsoft.com/office/drawing/2014/main" id="{D0124033-BD62-A31D-7681-C748271BCF20}"/>
                </a:ext>
              </a:extLst>
            </p:cNvPr>
            <p:cNvGrpSpPr/>
            <p:nvPr/>
          </p:nvGrpSpPr>
          <p:grpSpPr>
            <a:xfrm>
              <a:off x="5539997" y="1121144"/>
              <a:ext cx="367348" cy="4968599"/>
              <a:chOff x="2884750" y="735002"/>
              <a:chExt cx="367348" cy="4968599"/>
            </a:xfrm>
          </p:grpSpPr>
          <p:grpSp>
            <p:nvGrpSpPr>
              <p:cNvPr id="1780" name="Gruppe 1779">
                <a:extLst>
                  <a:ext uri="{FF2B5EF4-FFF2-40B4-BE49-F238E27FC236}">
                    <a16:creationId xmlns:a16="http://schemas.microsoft.com/office/drawing/2014/main" id="{61989054-3402-BE5C-F07F-EA1EC7B4C0B2}"/>
                  </a:ext>
                </a:extLst>
              </p:cNvPr>
              <p:cNvGrpSpPr/>
              <p:nvPr/>
            </p:nvGrpSpPr>
            <p:grpSpPr>
              <a:xfrm>
                <a:off x="2884750" y="1168460"/>
                <a:ext cx="367348" cy="4535141"/>
                <a:chOff x="3468415" y="1754237"/>
                <a:chExt cx="367348" cy="4535141"/>
              </a:xfrm>
            </p:grpSpPr>
            <p:sp>
              <p:nvSpPr>
                <p:cNvPr id="1782" name="Tekstfelt 1781">
                  <a:extLst>
                    <a:ext uri="{FF2B5EF4-FFF2-40B4-BE49-F238E27FC236}">
                      <a16:creationId xmlns:a16="http://schemas.microsoft.com/office/drawing/2014/main" id="{62919D66-0DFA-96B6-DB52-132D19467B1C}"/>
                    </a:ext>
                  </a:extLst>
                </p:cNvPr>
                <p:cNvSpPr txBox="1"/>
                <p:nvPr/>
              </p:nvSpPr>
              <p:spPr>
                <a:xfrm>
                  <a:off x="3487591" y="6073934"/>
                  <a:ext cx="348172" cy="215444"/>
                </a:xfrm>
                <a:prstGeom prst="rect">
                  <a:avLst/>
                </a:prstGeom>
                <a:noFill/>
              </p:spPr>
              <p:txBody>
                <a:bodyPr wrap="none" rtlCol="0">
                  <a:spAutoFit/>
                </a:bodyPr>
                <a:lstStyle/>
                <a:p>
                  <a:r>
                    <a:rPr lang="da-DK" sz="800" dirty="0"/>
                    <a:t>229</a:t>
                  </a:r>
                </a:p>
              </p:txBody>
            </p:sp>
            <p:sp>
              <p:nvSpPr>
                <p:cNvPr id="1783" name="Tekstfelt 1782">
                  <a:extLst>
                    <a:ext uri="{FF2B5EF4-FFF2-40B4-BE49-F238E27FC236}">
                      <a16:creationId xmlns:a16="http://schemas.microsoft.com/office/drawing/2014/main" id="{BA0C9856-676E-EFBA-CACB-2F8B73C998E9}"/>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84" name="Tekstfelt 1783">
                  <a:extLst>
                    <a:ext uri="{FF2B5EF4-FFF2-40B4-BE49-F238E27FC236}">
                      <a16:creationId xmlns:a16="http://schemas.microsoft.com/office/drawing/2014/main" id="{CE1E90ED-8E69-B7C7-6A0D-A98523704571}"/>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85" name="Tekstfelt 1784">
                  <a:extLst>
                    <a:ext uri="{FF2B5EF4-FFF2-40B4-BE49-F238E27FC236}">
                      <a16:creationId xmlns:a16="http://schemas.microsoft.com/office/drawing/2014/main" id="{38EAC3F4-8F5C-3476-6660-16F70551D748}"/>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86" name="Tekstfelt 1785">
                  <a:extLst>
                    <a:ext uri="{FF2B5EF4-FFF2-40B4-BE49-F238E27FC236}">
                      <a16:creationId xmlns:a16="http://schemas.microsoft.com/office/drawing/2014/main" id="{9B542AAB-D293-E116-A984-C25F78297CF8}"/>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87" name="Tekstfelt 1786">
                  <a:extLst>
                    <a:ext uri="{FF2B5EF4-FFF2-40B4-BE49-F238E27FC236}">
                      <a16:creationId xmlns:a16="http://schemas.microsoft.com/office/drawing/2014/main" id="{EB0A49D4-D9F3-855C-9EB0-F4D80F99C8F4}"/>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88" name="Tekstfelt 1787">
                  <a:extLst>
                    <a:ext uri="{FF2B5EF4-FFF2-40B4-BE49-F238E27FC236}">
                      <a16:creationId xmlns:a16="http://schemas.microsoft.com/office/drawing/2014/main" id="{28815DA9-C455-FFD1-BA29-66BAF05AE22E}"/>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89" name="Tekstfelt 1788">
                  <a:extLst>
                    <a:ext uri="{FF2B5EF4-FFF2-40B4-BE49-F238E27FC236}">
                      <a16:creationId xmlns:a16="http://schemas.microsoft.com/office/drawing/2014/main" id="{7F8D4371-2477-F254-C099-25AA6B5CB5EB}"/>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90" name="Tekstfelt 1789">
                  <a:extLst>
                    <a:ext uri="{FF2B5EF4-FFF2-40B4-BE49-F238E27FC236}">
                      <a16:creationId xmlns:a16="http://schemas.microsoft.com/office/drawing/2014/main" id="{39D47AFF-E031-7B9D-9117-E82714EF0544}"/>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91" name="Tekstfelt 1790">
                  <a:extLst>
                    <a:ext uri="{FF2B5EF4-FFF2-40B4-BE49-F238E27FC236}">
                      <a16:creationId xmlns:a16="http://schemas.microsoft.com/office/drawing/2014/main" id="{5ED6C730-C3D0-EDF0-0713-47D1781452AC}"/>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92" name="Tekstfelt 1791">
                  <a:extLst>
                    <a:ext uri="{FF2B5EF4-FFF2-40B4-BE49-F238E27FC236}">
                      <a16:creationId xmlns:a16="http://schemas.microsoft.com/office/drawing/2014/main" id="{FBE1052A-38D7-C8BA-8599-2698D94828E4}"/>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81" name="Tekstfelt 1780">
                <a:extLst>
                  <a:ext uri="{FF2B5EF4-FFF2-40B4-BE49-F238E27FC236}">
                    <a16:creationId xmlns:a16="http://schemas.microsoft.com/office/drawing/2014/main" id="{5B013B1E-BCD0-6AF7-33A5-7970694DD2CE}"/>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2" name="Gruppe 1641">
              <a:extLst>
                <a:ext uri="{FF2B5EF4-FFF2-40B4-BE49-F238E27FC236}">
                  <a16:creationId xmlns:a16="http://schemas.microsoft.com/office/drawing/2014/main" id="{D0119B89-E290-7800-0A22-8085AE4AE601}"/>
                </a:ext>
              </a:extLst>
            </p:cNvPr>
            <p:cNvGrpSpPr/>
            <p:nvPr/>
          </p:nvGrpSpPr>
          <p:grpSpPr>
            <a:xfrm>
              <a:off x="4671957" y="1121816"/>
              <a:ext cx="368493" cy="4975623"/>
              <a:chOff x="2884750" y="1599890"/>
              <a:chExt cx="368493" cy="4975623"/>
            </a:xfrm>
          </p:grpSpPr>
          <p:grpSp>
            <p:nvGrpSpPr>
              <p:cNvPr id="1767" name="Gruppe 1766">
                <a:extLst>
                  <a:ext uri="{FF2B5EF4-FFF2-40B4-BE49-F238E27FC236}">
                    <a16:creationId xmlns:a16="http://schemas.microsoft.com/office/drawing/2014/main" id="{63FC060F-1A85-0B50-8219-3C8E752D5385}"/>
                  </a:ext>
                </a:extLst>
              </p:cNvPr>
              <p:cNvGrpSpPr/>
              <p:nvPr/>
            </p:nvGrpSpPr>
            <p:grpSpPr>
              <a:xfrm>
                <a:off x="2884750" y="1599890"/>
                <a:ext cx="367348" cy="4975623"/>
                <a:chOff x="3468415" y="2185667"/>
                <a:chExt cx="367348" cy="4975623"/>
              </a:xfrm>
            </p:grpSpPr>
            <p:sp>
              <p:nvSpPr>
                <p:cNvPr id="1769" name="Tekstfelt 1768">
                  <a:extLst>
                    <a:ext uri="{FF2B5EF4-FFF2-40B4-BE49-F238E27FC236}">
                      <a16:creationId xmlns:a16="http://schemas.microsoft.com/office/drawing/2014/main" id="{4BE75790-41BB-2FF8-D523-B18C1B49718D}"/>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70" name="Tekstfelt 1769">
                  <a:extLst>
                    <a:ext uri="{FF2B5EF4-FFF2-40B4-BE49-F238E27FC236}">
                      <a16:creationId xmlns:a16="http://schemas.microsoft.com/office/drawing/2014/main" id="{B6C25308-475E-0218-2CD2-568751811E75}"/>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71" name="Tekstfelt 1770">
                  <a:extLst>
                    <a:ext uri="{FF2B5EF4-FFF2-40B4-BE49-F238E27FC236}">
                      <a16:creationId xmlns:a16="http://schemas.microsoft.com/office/drawing/2014/main" id="{977758C7-030A-827C-A98B-D7DE9A21E074}"/>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72" name="Tekstfelt 1771">
                  <a:extLst>
                    <a:ext uri="{FF2B5EF4-FFF2-40B4-BE49-F238E27FC236}">
                      <a16:creationId xmlns:a16="http://schemas.microsoft.com/office/drawing/2014/main" id="{F59A4ED5-98CF-2FBF-8DE6-302B000ADBCE}"/>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73" name="Tekstfelt 1772">
                  <a:extLst>
                    <a:ext uri="{FF2B5EF4-FFF2-40B4-BE49-F238E27FC236}">
                      <a16:creationId xmlns:a16="http://schemas.microsoft.com/office/drawing/2014/main" id="{670111DF-3AD4-0338-A500-BA9DB194767B}"/>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74" name="Tekstfelt 1773">
                  <a:extLst>
                    <a:ext uri="{FF2B5EF4-FFF2-40B4-BE49-F238E27FC236}">
                      <a16:creationId xmlns:a16="http://schemas.microsoft.com/office/drawing/2014/main" id="{E544A3F4-E4A8-F2BE-2074-BC4F41B78A6D}"/>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75" name="Tekstfelt 1774">
                  <a:extLst>
                    <a:ext uri="{FF2B5EF4-FFF2-40B4-BE49-F238E27FC236}">
                      <a16:creationId xmlns:a16="http://schemas.microsoft.com/office/drawing/2014/main" id="{2FAF0B0D-8606-010F-91DC-D778EA89C1A9}"/>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76" name="Tekstfelt 1775">
                  <a:extLst>
                    <a:ext uri="{FF2B5EF4-FFF2-40B4-BE49-F238E27FC236}">
                      <a16:creationId xmlns:a16="http://schemas.microsoft.com/office/drawing/2014/main" id="{CC214EFD-ED54-54F4-A0E0-2FE0A6256B62}"/>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77" name="Tekstfelt 1776">
                  <a:extLst>
                    <a:ext uri="{FF2B5EF4-FFF2-40B4-BE49-F238E27FC236}">
                      <a16:creationId xmlns:a16="http://schemas.microsoft.com/office/drawing/2014/main" id="{265798B8-46FB-0EA8-51F0-73B1BC1A457E}"/>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78" name="Tekstfelt 1777">
                  <a:extLst>
                    <a:ext uri="{FF2B5EF4-FFF2-40B4-BE49-F238E27FC236}">
                      <a16:creationId xmlns:a16="http://schemas.microsoft.com/office/drawing/2014/main" id="{17CA043D-1CFB-9950-470C-AEE66FDE1C11}"/>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79" name="Tekstfelt 1778">
                  <a:extLst>
                    <a:ext uri="{FF2B5EF4-FFF2-40B4-BE49-F238E27FC236}">
                      <a16:creationId xmlns:a16="http://schemas.microsoft.com/office/drawing/2014/main" id="{7F2B8465-71B1-8D36-8D70-DDBEE3BD0001}"/>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68" name="Tekstfelt 1767">
                <a:extLst>
                  <a:ext uri="{FF2B5EF4-FFF2-40B4-BE49-F238E27FC236}">
                    <a16:creationId xmlns:a16="http://schemas.microsoft.com/office/drawing/2014/main" id="{A5B063E4-DB04-079B-0BB0-B3CF714D9077}"/>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3" name="Gruppe 1642">
              <a:extLst>
                <a:ext uri="{FF2B5EF4-FFF2-40B4-BE49-F238E27FC236}">
                  <a16:creationId xmlns:a16="http://schemas.microsoft.com/office/drawing/2014/main" id="{E0830989-D571-8320-F858-EF8293541C16}"/>
                </a:ext>
              </a:extLst>
            </p:cNvPr>
            <p:cNvGrpSpPr/>
            <p:nvPr/>
          </p:nvGrpSpPr>
          <p:grpSpPr>
            <a:xfrm>
              <a:off x="4246971" y="1119665"/>
              <a:ext cx="368493" cy="4977333"/>
              <a:chOff x="2884750" y="2033560"/>
              <a:chExt cx="368493" cy="4977333"/>
            </a:xfrm>
          </p:grpSpPr>
          <p:grpSp>
            <p:nvGrpSpPr>
              <p:cNvPr id="1754" name="Gruppe 1753">
                <a:extLst>
                  <a:ext uri="{FF2B5EF4-FFF2-40B4-BE49-F238E27FC236}">
                    <a16:creationId xmlns:a16="http://schemas.microsoft.com/office/drawing/2014/main" id="{9525CC6E-6F13-4F01-9F84-6A9C0E9E2FA5}"/>
                  </a:ext>
                </a:extLst>
              </p:cNvPr>
              <p:cNvGrpSpPr/>
              <p:nvPr/>
            </p:nvGrpSpPr>
            <p:grpSpPr>
              <a:xfrm>
                <a:off x="2884750" y="2033560"/>
                <a:ext cx="367348" cy="4977333"/>
                <a:chOff x="3468415" y="2619337"/>
                <a:chExt cx="367348" cy="4977333"/>
              </a:xfrm>
            </p:grpSpPr>
            <p:sp>
              <p:nvSpPr>
                <p:cNvPr id="1756" name="Tekstfelt 1755">
                  <a:extLst>
                    <a:ext uri="{FF2B5EF4-FFF2-40B4-BE49-F238E27FC236}">
                      <a16:creationId xmlns:a16="http://schemas.microsoft.com/office/drawing/2014/main" id="{FC236A4A-C315-2377-FE5A-F5D55A3FEA7D}"/>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57" name="Tekstfelt 1756">
                  <a:extLst>
                    <a:ext uri="{FF2B5EF4-FFF2-40B4-BE49-F238E27FC236}">
                      <a16:creationId xmlns:a16="http://schemas.microsoft.com/office/drawing/2014/main" id="{5B65062D-17FD-7952-0A1B-480DF7E5AE67}"/>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58" name="Tekstfelt 1757">
                  <a:extLst>
                    <a:ext uri="{FF2B5EF4-FFF2-40B4-BE49-F238E27FC236}">
                      <a16:creationId xmlns:a16="http://schemas.microsoft.com/office/drawing/2014/main" id="{5E4FEF0E-8A3E-0B24-E330-30E071B05856}"/>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59" name="Tekstfelt 1758">
                  <a:extLst>
                    <a:ext uri="{FF2B5EF4-FFF2-40B4-BE49-F238E27FC236}">
                      <a16:creationId xmlns:a16="http://schemas.microsoft.com/office/drawing/2014/main" id="{24F09B42-2BA2-C8D0-E88D-F65284A7202E}"/>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60" name="Tekstfelt 1759">
                  <a:extLst>
                    <a:ext uri="{FF2B5EF4-FFF2-40B4-BE49-F238E27FC236}">
                      <a16:creationId xmlns:a16="http://schemas.microsoft.com/office/drawing/2014/main" id="{99AF90E5-B3AD-6B60-BC62-5B66904EB473}"/>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61" name="Tekstfelt 1760">
                  <a:extLst>
                    <a:ext uri="{FF2B5EF4-FFF2-40B4-BE49-F238E27FC236}">
                      <a16:creationId xmlns:a16="http://schemas.microsoft.com/office/drawing/2014/main" id="{0BA46A42-6FF1-6872-4D54-DF02FE9FDD0D}"/>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62" name="Tekstfelt 1761">
                  <a:extLst>
                    <a:ext uri="{FF2B5EF4-FFF2-40B4-BE49-F238E27FC236}">
                      <a16:creationId xmlns:a16="http://schemas.microsoft.com/office/drawing/2014/main" id="{27501781-E6AB-FB48-ABA7-12737EFA7514}"/>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63" name="Tekstfelt 1762">
                  <a:extLst>
                    <a:ext uri="{FF2B5EF4-FFF2-40B4-BE49-F238E27FC236}">
                      <a16:creationId xmlns:a16="http://schemas.microsoft.com/office/drawing/2014/main" id="{0424EFAA-34B1-A770-3C51-D0DE480D625B}"/>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64" name="Tekstfelt 1763">
                  <a:extLst>
                    <a:ext uri="{FF2B5EF4-FFF2-40B4-BE49-F238E27FC236}">
                      <a16:creationId xmlns:a16="http://schemas.microsoft.com/office/drawing/2014/main" id="{C8B4D47C-CD3C-3A32-62F6-E825CE0F9BE7}"/>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65" name="Tekstfelt 1764">
                  <a:extLst>
                    <a:ext uri="{FF2B5EF4-FFF2-40B4-BE49-F238E27FC236}">
                      <a16:creationId xmlns:a16="http://schemas.microsoft.com/office/drawing/2014/main" id="{0B632F36-1B85-D704-4713-6689FCC136DE}"/>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66" name="Tekstfelt 1765">
                  <a:extLst>
                    <a:ext uri="{FF2B5EF4-FFF2-40B4-BE49-F238E27FC236}">
                      <a16:creationId xmlns:a16="http://schemas.microsoft.com/office/drawing/2014/main" id="{4DA5C554-9BC2-F3A9-E73C-E9C6530FD2B0}"/>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55" name="Tekstfelt 1754">
                <a:extLst>
                  <a:ext uri="{FF2B5EF4-FFF2-40B4-BE49-F238E27FC236}">
                    <a16:creationId xmlns:a16="http://schemas.microsoft.com/office/drawing/2014/main" id="{8F8F1E14-4E1D-09D6-DA2E-EBD60965F590}"/>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4" name="Gruppe 1643">
              <a:extLst>
                <a:ext uri="{FF2B5EF4-FFF2-40B4-BE49-F238E27FC236}">
                  <a16:creationId xmlns:a16="http://schemas.microsoft.com/office/drawing/2014/main" id="{99098369-6548-07B2-D709-5D92EC45C116}"/>
                </a:ext>
              </a:extLst>
            </p:cNvPr>
            <p:cNvGrpSpPr/>
            <p:nvPr/>
          </p:nvGrpSpPr>
          <p:grpSpPr>
            <a:xfrm>
              <a:off x="3805124" y="1117111"/>
              <a:ext cx="369796" cy="4983796"/>
              <a:chOff x="2884750" y="2468352"/>
              <a:chExt cx="369796" cy="4983796"/>
            </a:xfrm>
          </p:grpSpPr>
          <p:grpSp>
            <p:nvGrpSpPr>
              <p:cNvPr id="1741" name="Gruppe 1740">
                <a:extLst>
                  <a:ext uri="{FF2B5EF4-FFF2-40B4-BE49-F238E27FC236}">
                    <a16:creationId xmlns:a16="http://schemas.microsoft.com/office/drawing/2014/main" id="{EBC6EE71-B320-D457-545C-858A15993388}"/>
                  </a:ext>
                </a:extLst>
              </p:cNvPr>
              <p:cNvGrpSpPr/>
              <p:nvPr/>
            </p:nvGrpSpPr>
            <p:grpSpPr>
              <a:xfrm>
                <a:off x="2884750" y="2468352"/>
                <a:ext cx="369796" cy="4983796"/>
                <a:chOff x="3468415" y="3054129"/>
                <a:chExt cx="369796" cy="4983796"/>
              </a:xfrm>
            </p:grpSpPr>
            <p:sp>
              <p:nvSpPr>
                <p:cNvPr id="1743" name="Tekstfelt 1742">
                  <a:extLst>
                    <a:ext uri="{FF2B5EF4-FFF2-40B4-BE49-F238E27FC236}">
                      <a16:creationId xmlns:a16="http://schemas.microsoft.com/office/drawing/2014/main" id="{5CD105B4-9FD0-1F2F-F3AA-DACCE9508080}"/>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44" name="Tekstfelt 1743">
                  <a:extLst>
                    <a:ext uri="{FF2B5EF4-FFF2-40B4-BE49-F238E27FC236}">
                      <a16:creationId xmlns:a16="http://schemas.microsoft.com/office/drawing/2014/main" id="{28E24019-DAB8-DBC0-0B90-79EAC503A8E9}"/>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45" name="Tekstfelt 1744">
                  <a:extLst>
                    <a:ext uri="{FF2B5EF4-FFF2-40B4-BE49-F238E27FC236}">
                      <a16:creationId xmlns:a16="http://schemas.microsoft.com/office/drawing/2014/main" id="{A374C5E6-E66C-253A-A5A6-3C31FF1E2ABE}"/>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46" name="Tekstfelt 1745">
                  <a:extLst>
                    <a:ext uri="{FF2B5EF4-FFF2-40B4-BE49-F238E27FC236}">
                      <a16:creationId xmlns:a16="http://schemas.microsoft.com/office/drawing/2014/main" id="{D8E02905-FE4B-FCE6-A656-B35A09704EB8}"/>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47" name="Tekstfelt 1746">
                  <a:extLst>
                    <a:ext uri="{FF2B5EF4-FFF2-40B4-BE49-F238E27FC236}">
                      <a16:creationId xmlns:a16="http://schemas.microsoft.com/office/drawing/2014/main" id="{B3D3DEE0-BE43-69A5-94D7-FF1804870F5E}"/>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48" name="Tekstfelt 1747">
                  <a:extLst>
                    <a:ext uri="{FF2B5EF4-FFF2-40B4-BE49-F238E27FC236}">
                      <a16:creationId xmlns:a16="http://schemas.microsoft.com/office/drawing/2014/main" id="{B4576CB4-A237-8715-9A16-3C3F20A5C049}"/>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49" name="Tekstfelt 1748">
                  <a:extLst>
                    <a:ext uri="{FF2B5EF4-FFF2-40B4-BE49-F238E27FC236}">
                      <a16:creationId xmlns:a16="http://schemas.microsoft.com/office/drawing/2014/main" id="{BC2C37FF-5D1F-2809-5FF7-9A6B266AF3B0}"/>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50" name="Tekstfelt 1749">
                  <a:extLst>
                    <a:ext uri="{FF2B5EF4-FFF2-40B4-BE49-F238E27FC236}">
                      <a16:creationId xmlns:a16="http://schemas.microsoft.com/office/drawing/2014/main" id="{9BA3E290-D9B3-6934-4074-E6752DB4D8F7}"/>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51" name="Tekstfelt 1750">
                  <a:extLst>
                    <a:ext uri="{FF2B5EF4-FFF2-40B4-BE49-F238E27FC236}">
                      <a16:creationId xmlns:a16="http://schemas.microsoft.com/office/drawing/2014/main" id="{23C869A4-FCCF-C032-7BE8-27453A5273D2}"/>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52" name="Tekstfelt 1751">
                  <a:extLst>
                    <a:ext uri="{FF2B5EF4-FFF2-40B4-BE49-F238E27FC236}">
                      <a16:creationId xmlns:a16="http://schemas.microsoft.com/office/drawing/2014/main" id="{9EA2E3ED-E407-4DB5-83C8-B4559995E31F}"/>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53" name="Tekstfelt 1752">
                  <a:extLst>
                    <a:ext uri="{FF2B5EF4-FFF2-40B4-BE49-F238E27FC236}">
                      <a16:creationId xmlns:a16="http://schemas.microsoft.com/office/drawing/2014/main" id="{C5A05A2F-228F-818C-4F55-A9CA6F6BF464}"/>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42" name="Tekstfelt 1741">
                <a:extLst>
                  <a:ext uri="{FF2B5EF4-FFF2-40B4-BE49-F238E27FC236}">
                    <a16:creationId xmlns:a16="http://schemas.microsoft.com/office/drawing/2014/main" id="{1C758774-AFB2-7227-AA32-8306B3DB166D}"/>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5" name="Gruppe 1644">
              <a:extLst>
                <a:ext uri="{FF2B5EF4-FFF2-40B4-BE49-F238E27FC236}">
                  <a16:creationId xmlns:a16="http://schemas.microsoft.com/office/drawing/2014/main" id="{5B3913B7-5AB8-449E-543A-68A5F3C1C816}"/>
                </a:ext>
              </a:extLst>
            </p:cNvPr>
            <p:cNvGrpSpPr/>
            <p:nvPr/>
          </p:nvGrpSpPr>
          <p:grpSpPr>
            <a:xfrm>
              <a:off x="3380676" y="1113679"/>
              <a:ext cx="368678" cy="4985735"/>
              <a:chOff x="2885868" y="2899782"/>
              <a:chExt cx="368678" cy="4985735"/>
            </a:xfrm>
          </p:grpSpPr>
          <p:grpSp>
            <p:nvGrpSpPr>
              <p:cNvPr id="1728" name="Gruppe 1727">
                <a:extLst>
                  <a:ext uri="{FF2B5EF4-FFF2-40B4-BE49-F238E27FC236}">
                    <a16:creationId xmlns:a16="http://schemas.microsoft.com/office/drawing/2014/main" id="{EA1949F6-B947-2A60-89D0-08352EC6E678}"/>
                  </a:ext>
                </a:extLst>
              </p:cNvPr>
              <p:cNvGrpSpPr/>
              <p:nvPr/>
            </p:nvGrpSpPr>
            <p:grpSpPr>
              <a:xfrm>
                <a:off x="2885868" y="2899782"/>
                <a:ext cx="368678" cy="4985735"/>
                <a:chOff x="3469533" y="3485559"/>
                <a:chExt cx="368678" cy="4985735"/>
              </a:xfrm>
            </p:grpSpPr>
            <p:sp>
              <p:nvSpPr>
                <p:cNvPr id="1730" name="Tekstfelt 1729">
                  <a:extLst>
                    <a:ext uri="{FF2B5EF4-FFF2-40B4-BE49-F238E27FC236}">
                      <a16:creationId xmlns:a16="http://schemas.microsoft.com/office/drawing/2014/main" id="{03A3AF89-CFC1-5E57-79C8-8B9E41C9CE2F}"/>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31" name="Tekstfelt 1730">
                  <a:extLst>
                    <a:ext uri="{FF2B5EF4-FFF2-40B4-BE49-F238E27FC236}">
                      <a16:creationId xmlns:a16="http://schemas.microsoft.com/office/drawing/2014/main" id="{0F601464-79FD-D9C4-9FD5-4027A90CFFD4}"/>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32" name="Tekstfelt 1731">
                  <a:extLst>
                    <a:ext uri="{FF2B5EF4-FFF2-40B4-BE49-F238E27FC236}">
                      <a16:creationId xmlns:a16="http://schemas.microsoft.com/office/drawing/2014/main" id="{CDB8F996-C12A-697F-DB88-C1794C159C21}"/>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33" name="Tekstfelt 1732">
                  <a:extLst>
                    <a:ext uri="{FF2B5EF4-FFF2-40B4-BE49-F238E27FC236}">
                      <a16:creationId xmlns:a16="http://schemas.microsoft.com/office/drawing/2014/main" id="{154256E5-C5E7-75F7-5264-DBB2CDF66A0E}"/>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34" name="Tekstfelt 1733">
                  <a:extLst>
                    <a:ext uri="{FF2B5EF4-FFF2-40B4-BE49-F238E27FC236}">
                      <a16:creationId xmlns:a16="http://schemas.microsoft.com/office/drawing/2014/main" id="{01F58635-BF8D-857F-5EC3-CBA880B43D87}"/>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35" name="Tekstfelt 1734">
                  <a:extLst>
                    <a:ext uri="{FF2B5EF4-FFF2-40B4-BE49-F238E27FC236}">
                      <a16:creationId xmlns:a16="http://schemas.microsoft.com/office/drawing/2014/main" id="{5D641FBC-E936-E98C-B281-C909D4035A12}"/>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36" name="Tekstfelt 1735">
                  <a:extLst>
                    <a:ext uri="{FF2B5EF4-FFF2-40B4-BE49-F238E27FC236}">
                      <a16:creationId xmlns:a16="http://schemas.microsoft.com/office/drawing/2014/main" id="{6990D5B8-774F-D609-F3EB-9BCEDD7FC0D4}"/>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37" name="Tekstfelt 1736">
                  <a:extLst>
                    <a:ext uri="{FF2B5EF4-FFF2-40B4-BE49-F238E27FC236}">
                      <a16:creationId xmlns:a16="http://schemas.microsoft.com/office/drawing/2014/main" id="{2415C52C-5062-CD1C-D56D-04573F380AD5}"/>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38" name="Tekstfelt 1737">
                  <a:extLst>
                    <a:ext uri="{FF2B5EF4-FFF2-40B4-BE49-F238E27FC236}">
                      <a16:creationId xmlns:a16="http://schemas.microsoft.com/office/drawing/2014/main" id="{71FBA1CE-4CBE-CE4A-5AFF-E6BF60E9A119}"/>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39" name="Tekstfelt 1738">
                  <a:extLst>
                    <a:ext uri="{FF2B5EF4-FFF2-40B4-BE49-F238E27FC236}">
                      <a16:creationId xmlns:a16="http://schemas.microsoft.com/office/drawing/2014/main" id="{60977E39-16C2-B8E7-46AB-9801AD6BAB9B}"/>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40" name="Tekstfelt 1739">
                  <a:extLst>
                    <a:ext uri="{FF2B5EF4-FFF2-40B4-BE49-F238E27FC236}">
                      <a16:creationId xmlns:a16="http://schemas.microsoft.com/office/drawing/2014/main" id="{0645C1A6-DB0A-6454-89A4-6E55D6C60413}"/>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29" name="Tekstfelt 1728">
                <a:extLst>
                  <a:ext uri="{FF2B5EF4-FFF2-40B4-BE49-F238E27FC236}">
                    <a16:creationId xmlns:a16="http://schemas.microsoft.com/office/drawing/2014/main" id="{1A20F034-876C-6C90-4CE9-D52AEBF7F439}"/>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6" name="Gruppe 1645">
              <a:extLst>
                <a:ext uri="{FF2B5EF4-FFF2-40B4-BE49-F238E27FC236}">
                  <a16:creationId xmlns:a16="http://schemas.microsoft.com/office/drawing/2014/main" id="{6A9C99C7-DFBD-2D03-163C-95C790CDDBA4}"/>
                </a:ext>
              </a:extLst>
            </p:cNvPr>
            <p:cNvGrpSpPr/>
            <p:nvPr/>
          </p:nvGrpSpPr>
          <p:grpSpPr>
            <a:xfrm>
              <a:off x="2937190" y="1122934"/>
              <a:ext cx="368270" cy="4971649"/>
              <a:chOff x="2886987" y="3331213"/>
              <a:chExt cx="368270" cy="4971649"/>
            </a:xfrm>
          </p:grpSpPr>
          <p:grpSp>
            <p:nvGrpSpPr>
              <p:cNvPr id="1715" name="Gruppe 1714">
                <a:extLst>
                  <a:ext uri="{FF2B5EF4-FFF2-40B4-BE49-F238E27FC236}">
                    <a16:creationId xmlns:a16="http://schemas.microsoft.com/office/drawing/2014/main" id="{BB74346A-EC70-F727-C2AC-FCA6390427AC}"/>
                  </a:ext>
                </a:extLst>
              </p:cNvPr>
              <p:cNvGrpSpPr/>
              <p:nvPr/>
            </p:nvGrpSpPr>
            <p:grpSpPr>
              <a:xfrm>
                <a:off x="2886987" y="3331213"/>
                <a:ext cx="368270" cy="4971649"/>
                <a:chOff x="3470652" y="3916990"/>
                <a:chExt cx="368270" cy="4971649"/>
              </a:xfrm>
            </p:grpSpPr>
            <p:sp>
              <p:nvSpPr>
                <p:cNvPr id="1717" name="Tekstfelt 1716">
                  <a:extLst>
                    <a:ext uri="{FF2B5EF4-FFF2-40B4-BE49-F238E27FC236}">
                      <a16:creationId xmlns:a16="http://schemas.microsoft.com/office/drawing/2014/main" id="{D9931F0C-A8FB-51A2-ADB2-30481611C7FC}"/>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18" name="Tekstfelt 1717">
                  <a:extLst>
                    <a:ext uri="{FF2B5EF4-FFF2-40B4-BE49-F238E27FC236}">
                      <a16:creationId xmlns:a16="http://schemas.microsoft.com/office/drawing/2014/main" id="{5295F2D7-DEC5-6DC1-5D6B-FFC6F4EC6904}"/>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19" name="Tekstfelt 1718">
                  <a:extLst>
                    <a:ext uri="{FF2B5EF4-FFF2-40B4-BE49-F238E27FC236}">
                      <a16:creationId xmlns:a16="http://schemas.microsoft.com/office/drawing/2014/main" id="{1FE6CED6-0368-CD09-D222-FB203E135151}"/>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20" name="Tekstfelt 1719">
                  <a:extLst>
                    <a:ext uri="{FF2B5EF4-FFF2-40B4-BE49-F238E27FC236}">
                      <a16:creationId xmlns:a16="http://schemas.microsoft.com/office/drawing/2014/main" id="{8D0ACDE7-162B-21AD-16F7-44443AF99682}"/>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21" name="Tekstfelt 1720">
                  <a:extLst>
                    <a:ext uri="{FF2B5EF4-FFF2-40B4-BE49-F238E27FC236}">
                      <a16:creationId xmlns:a16="http://schemas.microsoft.com/office/drawing/2014/main" id="{FCE25B8C-3EA9-6E10-A129-CB5D42DE678C}"/>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22" name="Tekstfelt 1721">
                  <a:extLst>
                    <a:ext uri="{FF2B5EF4-FFF2-40B4-BE49-F238E27FC236}">
                      <a16:creationId xmlns:a16="http://schemas.microsoft.com/office/drawing/2014/main" id="{4DAABF9D-2713-EDD0-12AF-ED5DC69E51DB}"/>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23" name="Tekstfelt 1722">
                  <a:extLst>
                    <a:ext uri="{FF2B5EF4-FFF2-40B4-BE49-F238E27FC236}">
                      <a16:creationId xmlns:a16="http://schemas.microsoft.com/office/drawing/2014/main" id="{0DE2B07F-D510-B6F5-8CFF-E29072AA1D7B}"/>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24" name="Tekstfelt 1723">
                  <a:extLst>
                    <a:ext uri="{FF2B5EF4-FFF2-40B4-BE49-F238E27FC236}">
                      <a16:creationId xmlns:a16="http://schemas.microsoft.com/office/drawing/2014/main" id="{DDCD11DE-331B-CC89-601A-680786E04B2C}"/>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25" name="Tekstfelt 1724">
                  <a:extLst>
                    <a:ext uri="{FF2B5EF4-FFF2-40B4-BE49-F238E27FC236}">
                      <a16:creationId xmlns:a16="http://schemas.microsoft.com/office/drawing/2014/main" id="{B90C9E92-51FF-A570-DE1D-C0D9D78A10FC}"/>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26" name="Tekstfelt 1725">
                  <a:extLst>
                    <a:ext uri="{FF2B5EF4-FFF2-40B4-BE49-F238E27FC236}">
                      <a16:creationId xmlns:a16="http://schemas.microsoft.com/office/drawing/2014/main" id="{C97B4216-C8EB-9239-A924-0F5973E22119}"/>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27" name="Tekstfelt 1726">
                  <a:extLst>
                    <a:ext uri="{FF2B5EF4-FFF2-40B4-BE49-F238E27FC236}">
                      <a16:creationId xmlns:a16="http://schemas.microsoft.com/office/drawing/2014/main" id="{3BD820D5-2065-C34F-9E13-2784B83B221D}"/>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16" name="Tekstfelt 1715">
                <a:extLst>
                  <a:ext uri="{FF2B5EF4-FFF2-40B4-BE49-F238E27FC236}">
                    <a16:creationId xmlns:a16="http://schemas.microsoft.com/office/drawing/2014/main" id="{E2A5ED5A-3733-C2FF-73D0-849DFC25DCDA}"/>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7" name="Gruppe 1646">
              <a:extLst>
                <a:ext uri="{FF2B5EF4-FFF2-40B4-BE49-F238E27FC236}">
                  <a16:creationId xmlns:a16="http://schemas.microsoft.com/office/drawing/2014/main" id="{21E98689-9E16-BA9E-550F-2F4CB499201A}"/>
                </a:ext>
              </a:extLst>
            </p:cNvPr>
            <p:cNvGrpSpPr/>
            <p:nvPr/>
          </p:nvGrpSpPr>
          <p:grpSpPr>
            <a:xfrm>
              <a:off x="2515019" y="1122283"/>
              <a:ext cx="367153" cy="4979236"/>
              <a:chOff x="2888104" y="3762643"/>
              <a:chExt cx="367153" cy="4979236"/>
            </a:xfrm>
          </p:grpSpPr>
          <p:grpSp>
            <p:nvGrpSpPr>
              <p:cNvPr id="1702" name="Gruppe 1701">
                <a:extLst>
                  <a:ext uri="{FF2B5EF4-FFF2-40B4-BE49-F238E27FC236}">
                    <a16:creationId xmlns:a16="http://schemas.microsoft.com/office/drawing/2014/main" id="{BF0195E9-2B63-50F9-1C47-64662D44777B}"/>
                  </a:ext>
                </a:extLst>
              </p:cNvPr>
              <p:cNvGrpSpPr/>
              <p:nvPr/>
            </p:nvGrpSpPr>
            <p:grpSpPr>
              <a:xfrm>
                <a:off x="2888104" y="3762643"/>
                <a:ext cx="367153" cy="4979236"/>
                <a:chOff x="3471769" y="4348420"/>
                <a:chExt cx="367153" cy="4979236"/>
              </a:xfrm>
            </p:grpSpPr>
            <p:sp>
              <p:nvSpPr>
                <p:cNvPr id="1704" name="Tekstfelt 1703">
                  <a:extLst>
                    <a:ext uri="{FF2B5EF4-FFF2-40B4-BE49-F238E27FC236}">
                      <a16:creationId xmlns:a16="http://schemas.microsoft.com/office/drawing/2014/main" id="{5355CF97-A5B0-673F-4598-92946163E5B6}"/>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05" name="Tekstfelt 1704">
                  <a:extLst>
                    <a:ext uri="{FF2B5EF4-FFF2-40B4-BE49-F238E27FC236}">
                      <a16:creationId xmlns:a16="http://schemas.microsoft.com/office/drawing/2014/main" id="{CC2D30E8-B99E-0012-5E53-9FE782EAAE4D}"/>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06" name="Tekstfelt 1705">
                  <a:extLst>
                    <a:ext uri="{FF2B5EF4-FFF2-40B4-BE49-F238E27FC236}">
                      <a16:creationId xmlns:a16="http://schemas.microsoft.com/office/drawing/2014/main" id="{373A9F4C-BCC6-CC7F-EE17-FF0F14A953EE}"/>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07" name="Tekstfelt 1706">
                  <a:extLst>
                    <a:ext uri="{FF2B5EF4-FFF2-40B4-BE49-F238E27FC236}">
                      <a16:creationId xmlns:a16="http://schemas.microsoft.com/office/drawing/2014/main" id="{A1DFA619-6991-5F12-F358-064A64CE7C86}"/>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08" name="Tekstfelt 1707">
                  <a:extLst>
                    <a:ext uri="{FF2B5EF4-FFF2-40B4-BE49-F238E27FC236}">
                      <a16:creationId xmlns:a16="http://schemas.microsoft.com/office/drawing/2014/main" id="{55F93BA8-CD93-FAED-57B4-24470EFC78BC}"/>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09" name="Tekstfelt 1708">
                  <a:extLst>
                    <a:ext uri="{FF2B5EF4-FFF2-40B4-BE49-F238E27FC236}">
                      <a16:creationId xmlns:a16="http://schemas.microsoft.com/office/drawing/2014/main" id="{A64DA1D1-1CEE-804F-056D-74302132B73E}"/>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710" name="Tekstfelt 1709">
                  <a:extLst>
                    <a:ext uri="{FF2B5EF4-FFF2-40B4-BE49-F238E27FC236}">
                      <a16:creationId xmlns:a16="http://schemas.microsoft.com/office/drawing/2014/main" id="{A8C5FEE4-477C-1062-92DA-BDC0DD8622A7}"/>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11" name="Tekstfelt 1710">
                  <a:extLst>
                    <a:ext uri="{FF2B5EF4-FFF2-40B4-BE49-F238E27FC236}">
                      <a16:creationId xmlns:a16="http://schemas.microsoft.com/office/drawing/2014/main" id="{CB3E7273-FC7E-CE55-7AD1-1FE386AE5653}"/>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12" name="Tekstfelt 1711">
                  <a:extLst>
                    <a:ext uri="{FF2B5EF4-FFF2-40B4-BE49-F238E27FC236}">
                      <a16:creationId xmlns:a16="http://schemas.microsoft.com/office/drawing/2014/main" id="{51D820BC-BE1E-E723-A23E-325F4CA7B33C}"/>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13" name="Tekstfelt 1712">
                  <a:extLst>
                    <a:ext uri="{FF2B5EF4-FFF2-40B4-BE49-F238E27FC236}">
                      <a16:creationId xmlns:a16="http://schemas.microsoft.com/office/drawing/2014/main" id="{C9871C28-D941-80F1-DE18-2EDF3C60D8FC}"/>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14" name="Tekstfelt 1713">
                  <a:extLst>
                    <a:ext uri="{FF2B5EF4-FFF2-40B4-BE49-F238E27FC236}">
                      <a16:creationId xmlns:a16="http://schemas.microsoft.com/office/drawing/2014/main" id="{FE7E21CD-4A8A-837A-4508-91C4254D9EB0}"/>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03" name="Tekstfelt 1702">
                <a:extLst>
                  <a:ext uri="{FF2B5EF4-FFF2-40B4-BE49-F238E27FC236}">
                    <a16:creationId xmlns:a16="http://schemas.microsoft.com/office/drawing/2014/main" id="{F7E6983D-2DAC-5EA5-EE0A-1EF2E12A4CAD}"/>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8" name="Gruppe 1647">
              <a:extLst>
                <a:ext uri="{FF2B5EF4-FFF2-40B4-BE49-F238E27FC236}">
                  <a16:creationId xmlns:a16="http://schemas.microsoft.com/office/drawing/2014/main" id="{87BD7602-A7F3-3AB0-8AF8-802749AD0CE5}"/>
                </a:ext>
              </a:extLst>
            </p:cNvPr>
            <p:cNvGrpSpPr/>
            <p:nvPr/>
          </p:nvGrpSpPr>
          <p:grpSpPr>
            <a:xfrm>
              <a:off x="2079105" y="1121316"/>
              <a:ext cx="366035" cy="4982137"/>
              <a:chOff x="2889222" y="4194071"/>
              <a:chExt cx="366035" cy="4982137"/>
            </a:xfrm>
          </p:grpSpPr>
          <p:grpSp>
            <p:nvGrpSpPr>
              <p:cNvPr id="1689" name="Gruppe 1688">
                <a:extLst>
                  <a:ext uri="{FF2B5EF4-FFF2-40B4-BE49-F238E27FC236}">
                    <a16:creationId xmlns:a16="http://schemas.microsoft.com/office/drawing/2014/main" id="{C4404EEF-09D5-6386-A49A-27347AC31646}"/>
                  </a:ext>
                </a:extLst>
              </p:cNvPr>
              <p:cNvGrpSpPr/>
              <p:nvPr/>
            </p:nvGrpSpPr>
            <p:grpSpPr>
              <a:xfrm>
                <a:off x="2889222" y="4194071"/>
                <a:ext cx="366035" cy="4982137"/>
                <a:chOff x="3472887" y="4779848"/>
                <a:chExt cx="366035" cy="4982137"/>
              </a:xfrm>
            </p:grpSpPr>
            <p:sp>
              <p:nvSpPr>
                <p:cNvPr id="1691" name="Tekstfelt 1690">
                  <a:extLst>
                    <a:ext uri="{FF2B5EF4-FFF2-40B4-BE49-F238E27FC236}">
                      <a16:creationId xmlns:a16="http://schemas.microsoft.com/office/drawing/2014/main" id="{FB91754D-395D-6527-3282-95473830DEF9}"/>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92" name="Tekstfelt 1691">
                  <a:extLst>
                    <a:ext uri="{FF2B5EF4-FFF2-40B4-BE49-F238E27FC236}">
                      <a16:creationId xmlns:a16="http://schemas.microsoft.com/office/drawing/2014/main" id="{BE764CAB-45A5-8219-AA72-1011054F481C}"/>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93" name="Tekstfelt 1692">
                  <a:extLst>
                    <a:ext uri="{FF2B5EF4-FFF2-40B4-BE49-F238E27FC236}">
                      <a16:creationId xmlns:a16="http://schemas.microsoft.com/office/drawing/2014/main" id="{F715AF93-CEE0-5E2C-6A26-BA9DCA245E14}"/>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94" name="Tekstfelt 1693">
                  <a:extLst>
                    <a:ext uri="{FF2B5EF4-FFF2-40B4-BE49-F238E27FC236}">
                      <a16:creationId xmlns:a16="http://schemas.microsoft.com/office/drawing/2014/main" id="{00450A9F-DE6C-C310-E00D-E297039557F1}"/>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95" name="Tekstfelt 1694">
                  <a:extLst>
                    <a:ext uri="{FF2B5EF4-FFF2-40B4-BE49-F238E27FC236}">
                      <a16:creationId xmlns:a16="http://schemas.microsoft.com/office/drawing/2014/main" id="{996CF8DD-5544-CE03-66C1-EF3C375991CD}"/>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96" name="Tekstfelt 1695">
                  <a:extLst>
                    <a:ext uri="{FF2B5EF4-FFF2-40B4-BE49-F238E27FC236}">
                      <a16:creationId xmlns:a16="http://schemas.microsoft.com/office/drawing/2014/main" id="{E6E9FB3F-EAC9-416F-0781-4F57CD498D41}"/>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97" name="Tekstfelt 1696">
                  <a:extLst>
                    <a:ext uri="{FF2B5EF4-FFF2-40B4-BE49-F238E27FC236}">
                      <a16:creationId xmlns:a16="http://schemas.microsoft.com/office/drawing/2014/main" id="{DB0E8276-E91C-0410-E113-1D412B294A77}"/>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98" name="Tekstfelt 1697">
                  <a:extLst>
                    <a:ext uri="{FF2B5EF4-FFF2-40B4-BE49-F238E27FC236}">
                      <a16:creationId xmlns:a16="http://schemas.microsoft.com/office/drawing/2014/main" id="{BC1C1FD4-C5CD-DBD6-F13D-A1D467FF8337}"/>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699" name="Tekstfelt 1698">
                  <a:extLst>
                    <a:ext uri="{FF2B5EF4-FFF2-40B4-BE49-F238E27FC236}">
                      <a16:creationId xmlns:a16="http://schemas.microsoft.com/office/drawing/2014/main" id="{F9A67D3B-A6F1-706A-E7B3-DC86F49124CB}"/>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00" name="Tekstfelt 1699">
                  <a:extLst>
                    <a:ext uri="{FF2B5EF4-FFF2-40B4-BE49-F238E27FC236}">
                      <a16:creationId xmlns:a16="http://schemas.microsoft.com/office/drawing/2014/main" id="{9B71C971-1A26-A730-EEF3-40BDD945D10B}"/>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01" name="Tekstfelt 1700">
                  <a:extLst>
                    <a:ext uri="{FF2B5EF4-FFF2-40B4-BE49-F238E27FC236}">
                      <a16:creationId xmlns:a16="http://schemas.microsoft.com/office/drawing/2014/main" id="{655D597E-B0D0-9DDC-0FFD-9CB5A9142324}"/>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90" name="Tekstfelt 1689">
                <a:extLst>
                  <a:ext uri="{FF2B5EF4-FFF2-40B4-BE49-F238E27FC236}">
                    <a16:creationId xmlns:a16="http://schemas.microsoft.com/office/drawing/2014/main" id="{5E613DAA-06C0-4441-E295-31AF2553C69E}"/>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9" name="Gruppe 1648">
              <a:extLst>
                <a:ext uri="{FF2B5EF4-FFF2-40B4-BE49-F238E27FC236}">
                  <a16:creationId xmlns:a16="http://schemas.microsoft.com/office/drawing/2014/main" id="{E1011E1E-8042-D376-19E3-39E1449E63E6}"/>
                </a:ext>
              </a:extLst>
            </p:cNvPr>
            <p:cNvGrpSpPr/>
            <p:nvPr/>
          </p:nvGrpSpPr>
          <p:grpSpPr>
            <a:xfrm>
              <a:off x="1644217" y="1117917"/>
              <a:ext cx="361556" cy="4982775"/>
              <a:chOff x="2893701" y="4625501"/>
              <a:chExt cx="361556" cy="4982775"/>
            </a:xfrm>
          </p:grpSpPr>
          <p:grpSp>
            <p:nvGrpSpPr>
              <p:cNvPr id="1676" name="Gruppe 1675">
                <a:extLst>
                  <a:ext uri="{FF2B5EF4-FFF2-40B4-BE49-F238E27FC236}">
                    <a16:creationId xmlns:a16="http://schemas.microsoft.com/office/drawing/2014/main" id="{BCA76F95-4908-4484-4904-EADE4CBAAFE3}"/>
                  </a:ext>
                </a:extLst>
              </p:cNvPr>
              <p:cNvGrpSpPr/>
              <p:nvPr/>
            </p:nvGrpSpPr>
            <p:grpSpPr>
              <a:xfrm>
                <a:off x="2893701" y="4625501"/>
                <a:ext cx="361556" cy="4982775"/>
                <a:chOff x="3477366" y="5211278"/>
                <a:chExt cx="361556" cy="4982775"/>
              </a:xfrm>
            </p:grpSpPr>
            <p:sp>
              <p:nvSpPr>
                <p:cNvPr id="1678" name="Tekstfelt 1677">
                  <a:extLst>
                    <a:ext uri="{FF2B5EF4-FFF2-40B4-BE49-F238E27FC236}">
                      <a16:creationId xmlns:a16="http://schemas.microsoft.com/office/drawing/2014/main" id="{D32E1226-99C9-1FA5-9620-2567F8F5C4F9}"/>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79" name="Tekstfelt 1678">
                  <a:extLst>
                    <a:ext uri="{FF2B5EF4-FFF2-40B4-BE49-F238E27FC236}">
                      <a16:creationId xmlns:a16="http://schemas.microsoft.com/office/drawing/2014/main" id="{0F14173A-A85C-DCD3-C9AD-7CB6A5E07BA6}"/>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80" name="Tekstfelt 1679">
                  <a:extLst>
                    <a:ext uri="{FF2B5EF4-FFF2-40B4-BE49-F238E27FC236}">
                      <a16:creationId xmlns:a16="http://schemas.microsoft.com/office/drawing/2014/main" id="{2DCE3F63-9417-63ED-D1A0-B7F20C3368DD}"/>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81" name="Tekstfelt 1680">
                  <a:extLst>
                    <a:ext uri="{FF2B5EF4-FFF2-40B4-BE49-F238E27FC236}">
                      <a16:creationId xmlns:a16="http://schemas.microsoft.com/office/drawing/2014/main" id="{CE41863A-8B8E-62E6-D22D-BA93949E5627}"/>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82" name="Tekstfelt 1681">
                  <a:extLst>
                    <a:ext uri="{FF2B5EF4-FFF2-40B4-BE49-F238E27FC236}">
                      <a16:creationId xmlns:a16="http://schemas.microsoft.com/office/drawing/2014/main" id="{7DAE2F50-AB9F-ADAD-24E3-5A32E6FA9D5D}"/>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83" name="Tekstfelt 1682">
                  <a:extLst>
                    <a:ext uri="{FF2B5EF4-FFF2-40B4-BE49-F238E27FC236}">
                      <a16:creationId xmlns:a16="http://schemas.microsoft.com/office/drawing/2014/main" id="{1F864315-90B1-7079-1C59-2F09C0536204}"/>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84" name="Tekstfelt 1683">
                  <a:extLst>
                    <a:ext uri="{FF2B5EF4-FFF2-40B4-BE49-F238E27FC236}">
                      <a16:creationId xmlns:a16="http://schemas.microsoft.com/office/drawing/2014/main" id="{66021694-2D25-60F1-5AC2-72DFB730B854}"/>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85" name="Tekstfelt 1684">
                  <a:extLst>
                    <a:ext uri="{FF2B5EF4-FFF2-40B4-BE49-F238E27FC236}">
                      <a16:creationId xmlns:a16="http://schemas.microsoft.com/office/drawing/2014/main" id="{07F02D4E-28A1-9364-A4E8-73E1158F916A}"/>
                    </a:ext>
                  </a:extLst>
                </p:cNvPr>
                <p:cNvSpPr txBox="1"/>
                <p:nvPr/>
              </p:nvSpPr>
              <p:spPr>
                <a:xfrm>
                  <a:off x="3487886" y="9978609"/>
                  <a:ext cx="348172" cy="215444"/>
                </a:xfrm>
                <a:prstGeom prst="rect">
                  <a:avLst/>
                </a:prstGeom>
                <a:noFill/>
              </p:spPr>
              <p:txBody>
                <a:bodyPr wrap="none" rtlCol="0">
                  <a:spAutoFit/>
                </a:bodyPr>
                <a:lstStyle/>
                <a:p>
                  <a:r>
                    <a:rPr lang="da-DK" sz="800" dirty="0">
                      <a:solidFill>
                        <a:schemeClr val="bg1"/>
                      </a:solidFill>
                    </a:rPr>
                    <a:t>208</a:t>
                  </a:r>
                </a:p>
              </p:txBody>
            </p:sp>
            <p:sp>
              <p:nvSpPr>
                <p:cNvPr id="1686" name="Tekstfelt 1685">
                  <a:extLst>
                    <a:ext uri="{FF2B5EF4-FFF2-40B4-BE49-F238E27FC236}">
                      <a16:creationId xmlns:a16="http://schemas.microsoft.com/office/drawing/2014/main" id="{C0CB3DC5-3C17-422F-8FAF-A6C2F0E08BB1}"/>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687" name="Tekstfelt 1686">
                  <a:extLst>
                    <a:ext uri="{FF2B5EF4-FFF2-40B4-BE49-F238E27FC236}">
                      <a16:creationId xmlns:a16="http://schemas.microsoft.com/office/drawing/2014/main" id="{6F7C5BB9-E822-C5BD-7D2A-BF52622A0D2C}"/>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688" name="Tekstfelt 1687">
                  <a:extLst>
                    <a:ext uri="{FF2B5EF4-FFF2-40B4-BE49-F238E27FC236}">
                      <a16:creationId xmlns:a16="http://schemas.microsoft.com/office/drawing/2014/main" id="{3DA374AB-9A21-E676-4C9C-FC3518279DF4}"/>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77" name="Tekstfelt 1676">
                <a:extLst>
                  <a:ext uri="{FF2B5EF4-FFF2-40B4-BE49-F238E27FC236}">
                    <a16:creationId xmlns:a16="http://schemas.microsoft.com/office/drawing/2014/main" id="{11416B4E-0B9D-5A68-F4EB-CE7735A63592}"/>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0" name="Gruppe 1649">
              <a:extLst>
                <a:ext uri="{FF2B5EF4-FFF2-40B4-BE49-F238E27FC236}">
                  <a16:creationId xmlns:a16="http://schemas.microsoft.com/office/drawing/2014/main" id="{7E153AE0-24BB-82D4-7BC6-B746A4DBA3A0}"/>
                </a:ext>
              </a:extLst>
            </p:cNvPr>
            <p:cNvGrpSpPr/>
            <p:nvPr/>
          </p:nvGrpSpPr>
          <p:grpSpPr>
            <a:xfrm>
              <a:off x="1201388" y="1555543"/>
              <a:ext cx="366404" cy="4546655"/>
              <a:chOff x="2895768" y="5488157"/>
              <a:chExt cx="366404" cy="4546655"/>
            </a:xfrm>
          </p:grpSpPr>
          <p:grpSp>
            <p:nvGrpSpPr>
              <p:cNvPr id="1664" name="Gruppe 1663">
                <a:extLst>
                  <a:ext uri="{FF2B5EF4-FFF2-40B4-BE49-F238E27FC236}">
                    <a16:creationId xmlns:a16="http://schemas.microsoft.com/office/drawing/2014/main" id="{08BB7D9C-5A7E-4349-8CF6-6E038A8A5C53}"/>
                  </a:ext>
                </a:extLst>
              </p:cNvPr>
              <p:cNvGrpSpPr/>
              <p:nvPr/>
            </p:nvGrpSpPr>
            <p:grpSpPr>
              <a:xfrm>
                <a:off x="2895768" y="5488157"/>
                <a:ext cx="366404" cy="4546655"/>
                <a:chOff x="3479433" y="6073934"/>
                <a:chExt cx="366404" cy="4546655"/>
              </a:xfrm>
            </p:grpSpPr>
            <p:sp>
              <p:nvSpPr>
                <p:cNvPr id="1666" name="Tekstfelt 1665">
                  <a:extLst>
                    <a:ext uri="{FF2B5EF4-FFF2-40B4-BE49-F238E27FC236}">
                      <a16:creationId xmlns:a16="http://schemas.microsoft.com/office/drawing/2014/main" id="{EEBC90AF-FB97-4C5F-4EB5-7990B25C1AC6}"/>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67" name="Tekstfelt 1666">
                  <a:extLst>
                    <a:ext uri="{FF2B5EF4-FFF2-40B4-BE49-F238E27FC236}">
                      <a16:creationId xmlns:a16="http://schemas.microsoft.com/office/drawing/2014/main" id="{F15F5727-CE54-1FB2-C1EB-02529B73C8B4}"/>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68" name="Tekstfelt 1667">
                  <a:extLst>
                    <a:ext uri="{FF2B5EF4-FFF2-40B4-BE49-F238E27FC236}">
                      <a16:creationId xmlns:a16="http://schemas.microsoft.com/office/drawing/2014/main" id="{C5C4471A-7D0F-7994-9F0B-53E3E50F90BB}"/>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69" name="Tekstfelt 1668">
                  <a:extLst>
                    <a:ext uri="{FF2B5EF4-FFF2-40B4-BE49-F238E27FC236}">
                      <a16:creationId xmlns:a16="http://schemas.microsoft.com/office/drawing/2014/main" id="{E22D0EAB-AD10-B329-66BA-CEA32ADB21E1}"/>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70" name="Tekstfelt 1669">
                  <a:extLst>
                    <a:ext uri="{FF2B5EF4-FFF2-40B4-BE49-F238E27FC236}">
                      <a16:creationId xmlns:a16="http://schemas.microsoft.com/office/drawing/2014/main" id="{B672E6BD-04D2-6637-D47D-D11AC9ED8522}"/>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71" name="Tekstfelt 1670">
                  <a:extLst>
                    <a:ext uri="{FF2B5EF4-FFF2-40B4-BE49-F238E27FC236}">
                      <a16:creationId xmlns:a16="http://schemas.microsoft.com/office/drawing/2014/main" id="{99FA5F6A-FA33-8042-FB04-21F2DB9F03D3}"/>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72" name="Tekstfelt 1671">
                  <a:extLst>
                    <a:ext uri="{FF2B5EF4-FFF2-40B4-BE49-F238E27FC236}">
                      <a16:creationId xmlns:a16="http://schemas.microsoft.com/office/drawing/2014/main" id="{FF4E08BF-9818-AA5A-D08E-C0200840BBF1}"/>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73" name="Tekstfelt 1672">
                  <a:extLst>
                    <a:ext uri="{FF2B5EF4-FFF2-40B4-BE49-F238E27FC236}">
                      <a16:creationId xmlns:a16="http://schemas.microsoft.com/office/drawing/2014/main" id="{87E455AF-DD33-912A-795F-DA5EA425869B}"/>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74" name="Tekstfelt 1673">
                  <a:extLst>
                    <a:ext uri="{FF2B5EF4-FFF2-40B4-BE49-F238E27FC236}">
                      <a16:creationId xmlns:a16="http://schemas.microsoft.com/office/drawing/2014/main" id="{D1D54222-3B2C-B157-5FD6-07E3064E6103}"/>
                    </a:ext>
                  </a:extLst>
                </p:cNvPr>
                <p:cNvSpPr txBox="1"/>
                <p:nvPr/>
              </p:nvSpPr>
              <p:spPr>
                <a:xfrm>
                  <a:off x="3497665" y="10405145"/>
                  <a:ext cx="348172" cy="215444"/>
                </a:xfrm>
                <a:prstGeom prst="rect">
                  <a:avLst/>
                </a:prstGeom>
                <a:noFill/>
              </p:spPr>
              <p:txBody>
                <a:bodyPr wrap="none" rtlCol="0">
                  <a:spAutoFit/>
                </a:bodyPr>
                <a:lstStyle/>
                <a:p>
                  <a:r>
                    <a:rPr lang="da-DK" sz="800" dirty="0">
                      <a:solidFill>
                        <a:schemeClr val="bg1"/>
                      </a:solidFill>
                    </a:rPr>
                    <a:t>207</a:t>
                  </a:r>
                </a:p>
              </p:txBody>
            </p:sp>
            <p:sp>
              <p:nvSpPr>
                <p:cNvPr id="1675" name="Tekstfelt 1674">
                  <a:extLst>
                    <a:ext uri="{FF2B5EF4-FFF2-40B4-BE49-F238E27FC236}">
                      <a16:creationId xmlns:a16="http://schemas.microsoft.com/office/drawing/2014/main" id="{77DEFE2F-E0E1-EA97-BD31-66C602B44834}"/>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65" name="Tekstfelt 1664">
                <a:extLst>
                  <a:ext uri="{FF2B5EF4-FFF2-40B4-BE49-F238E27FC236}">
                    <a16:creationId xmlns:a16="http://schemas.microsoft.com/office/drawing/2014/main" id="{9DA34A54-53EF-7862-4B76-C16783046C85}"/>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1" name="Gruppe 1650">
              <a:extLst>
                <a:ext uri="{FF2B5EF4-FFF2-40B4-BE49-F238E27FC236}">
                  <a16:creationId xmlns:a16="http://schemas.microsoft.com/office/drawing/2014/main" id="{EF738B04-C8D4-423D-08B6-9639CFDF33B8}"/>
                </a:ext>
              </a:extLst>
            </p:cNvPr>
            <p:cNvGrpSpPr/>
            <p:nvPr/>
          </p:nvGrpSpPr>
          <p:grpSpPr>
            <a:xfrm>
              <a:off x="766885" y="1559382"/>
              <a:ext cx="367013" cy="4544118"/>
              <a:chOff x="2895768" y="5926611"/>
              <a:chExt cx="367013" cy="4544118"/>
            </a:xfrm>
          </p:grpSpPr>
          <p:grpSp>
            <p:nvGrpSpPr>
              <p:cNvPr id="1652" name="Gruppe 1651">
                <a:extLst>
                  <a:ext uri="{FF2B5EF4-FFF2-40B4-BE49-F238E27FC236}">
                    <a16:creationId xmlns:a16="http://schemas.microsoft.com/office/drawing/2014/main" id="{3F7F8F39-0B33-C961-6A6C-D062A0C8301E}"/>
                  </a:ext>
                </a:extLst>
              </p:cNvPr>
              <p:cNvGrpSpPr/>
              <p:nvPr/>
            </p:nvGrpSpPr>
            <p:grpSpPr>
              <a:xfrm>
                <a:off x="2895768" y="6360069"/>
                <a:ext cx="367013" cy="4110660"/>
                <a:chOff x="3479433" y="6945846"/>
                <a:chExt cx="367013" cy="4110660"/>
              </a:xfrm>
            </p:grpSpPr>
            <p:sp>
              <p:nvSpPr>
                <p:cNvPr id="1654" name="Tekstfelt 1653">
                  <a:extLst>
                    <a:ext uri="{FF2B5EF4-FFF2-40B4-BE49-F238E27FC236}">
                      <a16:creationId xmlns:a16="http://schemas.microsoft.com/office/drawing/2014/main" id="{A4861776-1BB4-2B70-F22A-308770D69898}"/>
                    </a:ext>
                  </a:extLst>
                </p:cNvPr>
                <p:cNvSpPr txBox="1"/>
                <p:nvPr/>
              </p:nvSpPr>
              <p:spPr>
                <a:xfrm>
                  <a:off x="3498274" y="10841062"/>
                  <a:ext cx="348172" cy="215444"/>
                </a:xfrm>
                <a:prstGeom prst="rect">
                  <a:avLst/>
                </a:prstGeom>
                <a:noFill/>
              </p:spPr>
              <p:txBody>
                <a:bodyPr wrap="none" rtlCol="0">
                  <a:spAutoFit/>
                </a:bodyPr>
                <a:lstStyle/>
                <a:p>
                  <a:r>
                    <a:rPr lang="da-DK" sz="800" dirty="0">
                      <a:solidFill>
                        <a:schemeClr val="bg1"/>
                      </a:solidFill>
                    </a:rPr>
                    <a:t>206</a:t>
                  </a:r>
                </a:p>
              </p:txBody>
            </p:sp>
            <p:sp>
              <p:nvSpPr>
                <p:cNvPr id="1655" name="Tekstfelt 1654">
                  <a:extLst>
                    <a:ext uri="{FF2B5EF4-FFF2-40B4-BE49-F238E27FC236}">
                      <a16:creationId xmlns:a16="http://schemas.microsoft.com/office/drawing/2014/main" id="{554792EA-D4E2-9FE0-CFF7-C90875FC4C15}"/>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56" name="Tekstfelt 1655">
                  <a:extLst>
                    <a:ext uri="{FF2B5EF4-FFF2-40B4-BE49-F238E27FC236}">
                      <a16:creationId xmlns:a16="http://schemas.microsoft.com/office/drawing/2014/main" id="{A0D239B4-5DED-DE90-A6CB-AC347C643D60}"/>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57" name="Tekstfelt 1656">
                  <a:extLst>
                    <a:ext uri="{FF2B5EF4-FFF2-40B4-BE49-F238E27FC236}">
                      <a16:creationId xmlns:a16="http://schemas.microsoft.com/office/drawing/2014/main" id="{31779FE0-EAEB-A0F5-D220-D86BCDD293B0}"/>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58" name="Tekstfelt 1657">
                  <a:extLst>
                    <a:ext uri="{FF2B5EF4-FFF2-40B4-BE49-F238E27FC236}">
                      <a16:creationId xmlns:a16="http://schemas.microsoft.com/office/drawing/2014/main" id="{E9825B19-0014-E50E-70DB-800F3843EEFF}"/>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59" name="Tekstfelt 1658">
                  <a:extLst>
                    <a:ext uri="{FF2B5EF4-FFF2-40B4-BE49-F238E27FC236}">
                      <a16:creationId xmlns:a16="http://schemas.microsoft.com/office/drawing/2014/main" id="{A27DE47F-3F25-2D33-C428-1D1A4850193A}"/>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60" name="Tekstfelt 1659">
                  <a:extLst>
                    <a:ext uri="{FF2B5EF4-FFF2-40B4-BE49-F238E27FC236}">
                      <a16:creationId xmlns:a16="http://schemas.microsoft.com/office/drawing/2014/main" id="{6DF7D9EE-291D-EFD5-884C-51E6DE8CAF34}"/>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61" name="Tekstfelt 1660">
                  <a:extLst>
                    <a:ext uri="{FF2B5EF4-FFF2-40B4-BE49-F238E27FC236}">
                      <a16:creationId xmlns:a16="http://schemas.microsoft.com/office/drawing/2014/main" id="{EA2C827E-120A-4727-39E6-6FF986F2D4E5}"/>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62" name="Tekstfelt 1661">
                  <a:extLst>
                    <a:ext uri="{FF2B5EF4-FFF2-40B4-BE49-F238E27FC236}">
                      <a16:creationId xmlns:a16="http://schemas.microsoft.com/office/drawing/2014/main" id="{3DA99C08-92B1-DE3E-76F3-7B8991C0F8B5}"/>
                    </a:ext>
                  </a:extLst>
                </p:cNvPr>
                <p:cNvSpPr txBox="1"/>
                <p:nvPr/>
              </p:nvSpPr>
              <p:spPr>
                <a:xfrm>
                  <a:off x="3497665" y="10405145"/>
                  <a:ext cx="348172" cy="215444"/>
                </a:xfrm>
                <a:prstGeom prst="rect">
                  <a:avLst/>
                </a:prstGeom>
                <a:noFill/>
              </p:spPr>
              <p:txBody>
                <a:bodyPr wrap="none" rtlCol="0">
                  <a:spAutoFit/>
                </a:bodyPr>
                <a:lstStyle/>
                <a:p>
                  <a:r>
                    <a:rPr lang="da-DK" sz="800" dirty="0"/>
                    <a:t>207</a:t>
                  </a:r>
                </a:p>
              </p:txBody>
            </p:sp>
            <p:sp>
              <p:nvSpPr>
                <p:cNvPr id="1663" name="Tekstfelt 1662">
                  <a:extLst>
                    <a:ext uri="{FF2B5EF4-FFF2-40B4-BE49-F238E27FC236}">
                      <a16:creationId xmlns:a16="http://schemas.microsoft.com/office/drawing/2014/main" id="{EE307514-BD26-3165-A21D-B6F93DB5401A}"/>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53" name="Tekstfelt 1652">
                <a:extLst>
                  <a:ext uri="{FF2B5EF4-FFF2-40B4-BE49-F238E27FC236}">
                    <a16:creationId xmlns:a16="http://schemas.microsoft.com/office/drawing/2014/main" id="{BFD09FA3-FBCA-20E5-A1E5-E331833CFE2B}"/>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sp>
        <p:nvSpPr>
          <p:cNvPr id="2" name="Titel 1">
            <a:extLst>
              <a:ext uri="{FF2B5EF4-FFF2-40B4-BE49-F238E27FC236}">
                <a16:creationId xmlns:a16="http://schemas.microsoft.com/office/drawing/2014/main" id="{255CF9C4-D9B9-A47B-81DA-351E5621C885}"/>
              </a:ext>
            </a:extLst>
          </p:cNvPr>
          <p:cNvSpPr>
            <a:spLocks noGrp="1"/>
          </p:cNvSpPr>
          <p:nvPr>
            <p:ph type="title"/>
          </p:nvPr>
        </p:nvSpPr>
        <p:spPr>
          <a:xfrm>
            <a:off x="388938" y="47626"/>
            <a:ext cx="8543925" cy="1325563"/>
          </a:xfrm>
        </p:spPr>
        <p:txBody>
          <a:bodyPr/>
          <a:lstStyle/>
          <a:p>
            <a:r>
              <a:rPr lang="da-DK" dirty="0">
                <a:solidFill>
                  <a:schemeClr val="bg1"/>
                </a:solidFill>
                <a:latin typeface="Herculanum" panose="02000505000000020004" pitchFamily="2" charset="77"/>
              </a:rPr>
              <a:t>Neptunium – 226 </a:t>
            </a:r>
          </a:p>
        </p:txBody>
      </p:sp>
      <p:grpSp>
        <p:nvGrpSpPr>
          <p:cNvPr id="652" name="Gruppe 651">
            <a:extLst>
              <a:ext uri="{FF2B5EF4-FFF2-40B4-BE49-F238E27FC236}">
                <a16:creationId xmlns:a16="http://schemas.microsoft.com/office/drawing/2014/main" id="{56239775-9BBE-42B0-D8D6-2C85931E9AF4}"/>
              </a:ext>
            </a:extLst>
          </p:cNvPr>
          <p:cNvGrpSpPr/>
          <p:nvPr/>
        </p:nvGrpSpPr>
        <p:grpSpPr>
          <a:xfrm>
            <a:off x="5574580" y="49352"/>
            <a:ext cx="4062219" cy="4094094"/>
            <a:chOff x="5574580" y="49352"/>
            <a:chExt cx="4062219" cy="4094094"/>
          </a:xfrm>
        </p:grpSpPr>
        <p:grpSp>
          <p:nvGrpSpPr>
            <p:cNvPr id="653" name="Gruppe 652">
              <a:extLst>
                <a:ext uri="{FF2B5EF4-FFF2-40B4-BE49-F238E27FC236}">
                  <a16:creationId xmlns:a16="http://schemas.microsoft.com/office/drawing/2014/main" id="{D0E7CBC0-209D-15A3-BE32-104C480D3FDB}"/>
                </a:ext>
              </a:extLst>
            </p:cNvPr>
            <p:cNvGrpSpPr/>
            <p:nvPr/>
          </p:nvGrpSpPr>
          <p:grpSpPr>
            <a:xfrm>
              <a:off x="6353607" y="389651"/>
              <a:ext cx="3283192" cy="3753795"/>
              <a:chOff x="7260331" y="0"/>
              <a:chExt cx="2578569" cy="3626260"/>
            </a:xfrm>
          </p:grpSpPr>
          <p:pic>
            <p:nvPicPr>
              <p:cNvPr id="1573" name="Billede 1572">
                <a:extLst>
                  <a:ext uri="{FF2B5EF4-FFF2-40B4-BE49-F238E27FC236}">
                    <a16:creationId xmlns:a16="http://schemas.microsoft.com/office/drawing/2014/main" id="{5E8C6615-1F56-4147-B877-6174D59916E2}"/>
                  </a:ext>
                </a:extLst>
              </p:cNvPr>
              <p:cNvPicPr>
                <a:picLocks noChangeAspect="1"/>
              </p:cNvPicPr>
              <p:nvPr/>
            </p:nvPicPr>
            <p:blipFill>
              <a:blip r:embed="rId4"/>
              <a:srcRect l="12802" t="15642" r="10372" b="21670"/>
              <a:stretch/>
            </p:blipFill>
            <p:spPr>
              <a:xfrm rot="5400000">
                <a:off x="6932214" y="707664"/>
                <a:ext cx="3136609" cy="2306064"/>
              </a:xfrm>
              <a:prstGeom prst="rect">
                <a:avLst/>
              </a:prstGeom>
            </p:spPr>
          </p:pic>
          <p:pic>
            <p:nvPicPr>
              <p:cNvPr id="1574" name="Billede 1573" descr="Et billede, der indeholder skærmbillede, Tablet, smartphone&#10;&#10;Automatisk genereret beskrivelse">
                <a:extLst>
                  <a:ext uri="{FF2B5EF4-FFF2-40B4-BE49-F238E27FC236}">
                    <a16:creationId xmlns:a16="http://schemas.microsoft.com/office/drawing/2014/main" id="{38B28F90-6EEC-04C7-F833-0DD2C1FF69D9}"/>
                  </a:ext>
                </a:extLst>
              </p:cNvPr>
              <p:cNvPicPr>
                <a:picLocks noChangeAspect="1"/>
              </p:cNvPicPr>
              <p:nvPr/>
            </p:nvPicPr>
            <p:blipFill>
              <a:blip r:embed="rId5"/>
              <a:stretch>
                <a:fillRect/>
              </a:stretch>
            </p:blipFill>
            <p:spPr>
              <a:xfrm>
                <a:off x="7260331" y="0"/>
                <a:ext cx="2578569" cy="3626260"/>
              </a:xfrm>
              <a:prstGeom prst="rect">
                <a:avLst/>
              </a:prstGeom>
            </p:spPr>
          </p:pic>
        </p:grpSp>
        <p:pic>
          <p:nvPicPr>
            <p:cNvPr id="654" name="Picture 2" descr="Fyldstof, Pen, Fyldepen, Kontor, Skrive">
              <a:extLst>
                <a:ext uri="{FF2B5EF4-FFF2-40B4-BE49-F238E27FC236}">
                  <a16:creationId xmlns:a16="http://schemas.microsoft.com/office/drawing/2014/main" id="{13EF8314-F48E-F911-534F-5EF1936E4CB4}"/>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3046573">
              <a:off x="5335761" y="288171"/>
              <a:ext cx="1536321" cy="1058683"/>
            </a:xfrm>
            <a:prstGeom prst="rect">
              <a:avLst/>
            </a:prstGeom>
            <a:noFill/>
            <a:extLst>
              <a:ext uri="{909E8E84-426E-40DD-AFC4-6F175D3DCCD1}">
                <a14:hiddenFill xmlns:a14="http://schemas.microsoft.com/office/drawing/2010/main">
                  <a:solidFill>
                    <a:srgbClr val="FFFFFF"/>
                  </a:solidFill>
                </a14:hiddenFill>
              </a:ext>
            </a:extLst>
          </p:spPr>
        </p:pic>
        <p:grpSp>
          <p:nvGrpSpPr>
            <p:cNvPr id="655" name="Gruppe 654">
              <a:extLst>
                <a:ext uri="{FF2B5EF4-FFF2-40B4-BE49-F238E27FC236}">
                  <a16:creationId xmlns:a16="http://schemas.microsoft.com/office/drawing/2014/main" id="{DB1A3602-5C59-7AF1-D001-57FF78928B64}"/>
                </a:ext>
              </a:extLst>
            </p:cNvPr>
            <p:cNvGrpSpPr/>
            <p:nvPr/>
          </p:nvGrpSpPr>
          <p:grpSpPr>
            <a:xfrm>
              <a:off x="6573448" y="1106334"/>
              <a:ext cx="2691833" cy="1234542"/>
              <a:chOff x="6573448" y="899202"/>
              <a:chExt cx="2691833" cy="1234542"/>
            </a:xfrm>
          </p:grpSpPr>
          <p:grpSp>
            <p:nvGrpSpPr>
              <p:cNvPr id="656" name="Gruppe 655">
                <a:extLst>
                  <a:ext uri="{FF2B5EF4-FFF2-40B4-BE49-F238E27FC236}">
                    <a16:creationId xmlns:a16="http://schemas.microsoft.com/office/drawing/2014/main" id="{6754EC15-CFBD-383F-7B53-8042D258B05D}"/>
                  </a:ext>
                </a:extLst>
              </p:cNvPr>
              <p:cNvGrpSpPr/>
              <p:nvPr/>
            </p:nvGrpSpPr>
            <p:grpSpPr>
              <a:xfrm>
                <a:off x="6573448" y="899202"/>
                <a:ext cx="2691833" cy="529891"/>
                <a:chOff x="6615388" y="899202"/>
                <a:chExt cx="2691833" cy="529891"/>
              </a:xfrm>
            </p:grpSpPr>
            <p:grpSp>
              <p:nvGrpSpPr>
                <p:cNvPr id="1558" name="Gruppe 1557">
                  <a:extLst>
                    <a:ext uri="{FF2B5EF4-FFF2-40B4-BE49-F238E27FC236}">
                      <a16:creationId xmlns:a16="http://schemas.microsoft.com/office/drawing/2014/main" id="{EFE511D9-745B-FE2A-9CB6-8C132F010E5F}"/>
                    </a:ext>
                  </a:extLst>
                </p:cNvPr>
                <p:cNvGrpSpPr/>
                <p:nvPr/>
              </p:nvGrpSpPr>
              <p:grpSpPr>
                <a:xfrm>
                  <a:off x="6615388" y="901686"/>
                  <a:ext cx="1013214" cy="525993"/>
                  <a:chOff x="5932613" y="2076403"/>
                  <a:chExt cx="736683" cy="382432"/>
                </a:xfrm>
              </p:grpSpPr>
              <p:sp>
                <p:nvSpPr>
                  <p:cNvPr id="1570" name="Tekstfelt 1569">
                    <a:extLst>
                      <a:ext uri="{FF2B5EF4-FFF2-40B4-BE49-F238E27FC236}">
                        <a16:creationId xmlns:a16="http://schemas.microsoft.com/office/drawing/2014/main" id="{5615E529-9AF4-A2AA-3754-3DD6AAD52742}"/>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93</a:t>
                    </a:r>
                  </a:p>
                </p:txBody>
              </p:sp>
              <p:sp>
                <p:nvSpPr>
                  <p:cNvPr id="1571" name="Tekstfelt 1570">
                    <a:extLst>
                      <a:ext uri="{FF2B5EF4-FFF2-40B4-BE49-F238E27FC236}">
                        <a16:creationId xmlns:a16="http://schemas.microsoft.com/office/drawing/2014/main" id="{EC975497-64FF-39F6-4D79-A4291B4A83E2}"/>
                      </a:ext>
                    </a:extLst>
                  </p:cNvPr>
                  <p:cNvSpPr txBox="1"/>
                  <p:nvPr/>
                </p:nvSpPr>
                <p:spPr>
                  <a:xfrm>
                    <a:off x="6136856" y="2117747"/>
                    <a:ext cx="532440" cy="335661"/>
                  </a:xfrm>
                  <a:prstGeom prst="rect">
                    <a:avLst/>
                  </a:prstGeom>
                  <a:noFill/>
                  <a:scene3d>
                    <a:camera prst="orthographicFront"/>
                    <a:lightRig rig="threePt" dir="t"/>
                  </a:scene3d>
                  <a:sp3d>
                    <a:bevelT h="38100"/>
                  </a:sp3d>
                </p:spPr>
                <p:txBody>
                  <a:bodyPr wrap="square" rtlCol="0">
                    <a:spAutoFit/>
                  </a:bodyPr>
                  <a:lstStyle/>
                  <a:p>
                    <a:r>
                      <a:rPr lang="da-DK" sz="2400" dirty="0" err="1"/>
                      <a:t>Np</a:t>
                    </a:r>
                    <a:endParaRPr lang="da-DK" sz="2400" dirty="0"/>
                  </a:p>
                </p:txBody>
              </p:sp>
              <p:sp>
                <p:nvSpPr>
                  <p:cNvPr id="1572" name="Tekstfelt 1571">
                    <a:extLst>
                      <a:ext uri="{FF2B5EF4-FFF2-40B4-BE49-F238E27FC236}">
                        <a16:creationId xmlns:a16="http://schemas.microsoft.com/office/drawing/2014/main" id="{72CFA65C-E393-F63F-DFD0-F1411862F42A}"/>
                      </a:ext>
                    </a:extLst>
                  </p:cNvPr>
                  <p:cNvSpPr txBox="1"/>
                  <p:nvPr/>
                </p:nvSpPr>
                <p:spPr>
                  <a:xfrm>
                    <a:off x="5932613" y="2076403"/>
                    <a:ext cx="353220" cy="223776"/>
                  </a:xfrm>
                  <a:prstGeom prst="rect">
                    <a:avLst/>
                  </a:prstGeom>
                  <a:noFill/>
                </p:spPr>
                <p:txBody>
                  <a:bodyPr wrap="square" rtlCol="0">
                    <a:spAutoFit/>
                  </a:bodyPr>
                  <a:lstStyle/>
                  <a:p>
                    <a:r>
                      <a:rPr lang="da-DK" sz="1400" dirty="0"/>
                      <a:t>226</a:t>
                    </a:r>
                  </a:p>
                </p:txBody>
              </p:sp>
            </p:grpSp>
            <p:cxnSp>
              <p:nvCxnSpPr>
                <p:cNvPr id="1559" name="Lige pilforbindelse 1558">
                  <a:extLst>
                    <a:ext uri="{FF2B5EF4-FFF2-40B4-BE49-F238E27FC236}">
                      <a16:creationId xmlns:a16="http://schemas.microsoft.com/office/drawing/2014/main" id="{52763897-BF68-B7EC-A40E-0997231C2F6B}"/>
                    </a:ext>
                  </a:extLst>
                </p:cNvPr>
                <p:cNvCxnSpPr/>
                <p:nvPr/>
              </p:nvCxnSpPr>
              <p:spPr>
                <a:xfrm>
                  <a:off x="7375331" y="1180715"/>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0" name="Gruppe 1559">
                  <a:extLst>
                    <a:ext uri="{FF2B5EF4-FFF2-40B4-BE49-F238E27FC236}">
                      <a16:creationId xmlns:a16="http://schemas.microsoft.com/office/drawing/2014/main" id="{4E994694-4107-771A-94CA-B1E0B000FD59}"/>
                    </a:ext>
                  </a:extLst>
                </p:cNvPr>
                <p:cNvGrpSpPr/>
                <p:nvPr/>
              </p:nvGrpSpPr>
              <p:grpSpPr>
                <a:xfrm>
                  <a:off x="7573206" y="899202"/>
                  <a:ext cx="815699" cy="525993"/>
                  <a:chOff x="5932613" y="2076403"/>
                  <a:chExt cx="593075" cy="382432"/>
                </a:xfrm>
              </p:grpSpPr>
              <p:sp>
                <p:nvSpPr>
                  <p:cNvPr id="1567" name="Tekstfelt 1566">
                    <a:extLst>
                      <a:ext uri="{FF2B5EF4-FFF2-40B4-BE49-F238E27FC236}">
                        <a16:creationId xmlns:a16="http://schemas.microsoft.com/office/drawing/2014/main" id="{00EFF9A4-BB61-F32B-5F7F-33DFA5CEE3D6}"/>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91</a:t>
                    </a:r>
                  </a:p>
                </p:txBody>
              </p:sp>
              <p:sp>
                <p:nvSpPr>
                  <p:cNvPr id="1568" name="Tekstfelt 1567">
                    <a:extLst>
                      <a:ext uri="{FF2B5EF4-FFF2-40B4-BE49-F238E27FC236}">
                        <a16:creationId xmlns:a16="http://schemas.microsoft.com/office/drawing/2014/main" id="{B569521C-1E24-95A2-5FB0-132D186A3BE5}"/>
                      </a:ext>
                    </a:extLst>
                  </p:cNvPr>
                  <p:cNvSpPr txBox="1"/>
                  <p:nvPr/>
                </p:nvSpPr>
                <p:spPr>
                  <a:xfrm>
                    <a:off x="6136856" y="2117747"/>
                    <a:ext cx="388832" cy="335661"/>
                  </a:xfrm>
                  <a:prstGeom prst="rect">
                    <a:avLst/>
                  </a:prstGeom>
                  <a:noFill/>
                  <a:scene3d>
                    <a:camera prst="orthographicFront"/>
                    <a:lightRig rig="threePt" dir="t"/>
                  </a:scene3d>
                  <a:sp3d>
                    <a:bevelT h="38100"/>
                  </a:sp3d>
                </p:spPr>
                <p:txBody>
                  <a:bodyPr wrap="square" rtlCol="0">
                    <a:spAutoFit/>
                  </a:bodyPr>
                  <a:lstStyle/>
                  <a:p>
                    <a:r>
                      <a:rPr lang="da-DK" sz="2400" dirty="0"/>
                      <a:t>Pa</a:t>
                    </a:r>
                  </a:p>
                </p:txBody>
              </p:sp>
              <p:sp>
                <p:nvSpPr>
                  <p:cNvPr id="1569" name="Tekstfelt 1568">
                    <a:extLst>
                      <a:ext uri="{FF2B5EF4-FFF2-40B4-BE49-F238E27FC236}">
                        <a16:creationId xmlns:a16="http://schemas.microsoft.com/office/drawing/2014/main" id="{22A2455E-AB94-5BB2-20B5-8B4FD7398E54}"/>
                      </a:ext>
                    </a:extLst>
                  </p:cNvPr>
                  <p:cNvSpPr txBox="1"/>
                  <p:nvPr/>
                </p:nvSpPr>
                <p:spPr>
                  <a:xfrm>
                    <a:off x="5932613" y="2076403"/>
                    <a:ext cx="353220" cy="223776"/>
                  </a:xfrm>
                  <a:prstGeom prst="rect">
                    <a:avLst/>
                  </a:prstGeom>
                  <a:noFill/>
                </p:spPr>
                <p:txBody>
                  <a:bodyPr wrap="square" rtlCol="0">
                    <a:spAutoFit/>
                  </a:bodyPr>
                  <a:lstStyle/>
                  <a:p>
                    <a:r>
                      <a:rPr lang="da-DK" sz="1400" dirty="0"/>
                      <a:t>222</a:t>
                    </a:r>
                  </a:p>
                </p:txBody>
              </p:sp>
            </p:grpSp>
            <p:cxnSp>
              <p:nvCxnSpPr>
                <p:cNvPr id="1561" name="Lige pilforbindelse 1560">
                  <a:extLst>
                    <a:ext uri="{FF2B5EF4-FFF2-40B4-BE49-F238E27FC236}">
                      <a16:creationId xmlns:a16="http://schemas.microsoft.com/office/drawing/2014/main" id="{51539B03-F86E-A17B-10CD-A080769AF8C7}"/>
                    </a:ext>
                  </a:extLst>
                </p:cNvPr>
                <p:cNvCxnSpPr/>
                <p:nvPr/>
              </p:nvCxnSpPr>
              <p:spPr>
                <a:xfrm>
                  <a:off x="8295323" y="1181969"/>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cxnSp>
              <p:nvCxnSpPr>
                <p:cNvPr id="1562" name="Lige pilforbindelse 1561">
                  <a:extLst>
                    <a:ext uri="{FF2B5EF4-FFF2-40B4-BE49-F238E27FC236}">
                      <a16:creationId xmlns:a16="http://schemas.microsoft.com/office/drawing/2014/main" id="{6618060A-5A05-5312-727F-A72EF4E8B103}"/>
                    </a:ext>
                  </a:extLst>
                </p:cNvPr>
                <p:cNvCxnSpPr/>
                <p:nvPr/>
              </p:nvCxnSpPr>
              <p:spPr>
                <a:xfrm>
                  <a:off x="9127221" y="1187565"/>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3" name="Gruppe 1562">
                  <a:extLst>
                    <a:ext uri="{FF2B5EF4-FFF2-40B4-BE49-F238E27FC236}">
                      <a16:creationId xmlns:a16="http://schemas.microsoft.com/office/drawing/2014/main" id="{626FBEA0-CE10-5B31-8144-6D82AC910F2A}"/>
                    </a:ext>
                  </a:extLst>
                </p:cNvPr>
                <p:cNvGrpSpPr/>
                <p:nvPr/>
              </p:nvGrpSpPr>
              <p:grpSpPr>
                <a:xfrm>
                  <a:off x="8396673" y="903099"/>
                  <a:ext cx="834866" cy="525994"/>
                  <a:chOff x="5912313" y="2076403"/>
                  <a:chExt cx="607011" cy="382432"/>
                </a:xfrm>
              </p:grpSpPr>
              <p:sp>
                <p:nvSpPr>
                  <p:cNvPr id="1564" name="Tekstfelt 1563">
                    <a:extLst>
                      <a:ext uri="{FF2B5EF4-FFF2-40B4-BE49-F238E27FC236}">
                        <a16:creationId xmlns:a16="http://schemas.microsoft.com/office/drawing/2014/main" id="{ECA0079A-F362-9D5F-F06F-1A01EAD70DBC}"/>
                      </a:ext>
                    </a:extLst>
                  </p:cNvPr>
                  <p:cNvSpPr txBox="1"/>
                  <p:nvPr/>
                </p:nvSpPr>
                <p:spPr>
                  <a:xfrm>
                    <a:off x="59521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89</a:t>
                    </a:r>
                  </a:p>
                </p:txBody>
              </p:sp>
              <p:sp>
                <p:nvSpPr>
                  <p:cNvPr id="1565" name="Tekstfelt 1564">
                    <a:extLst>
                      <a:ext uri="{FF2B5EF4-FFF2-40B4-BE49-F238E27FC236}">
                        <a16:creationId xmlns:a16="http://schemas.microsoft.com/office/drawing/2014/main" id="{B3AC624F-0C3A-6CC7-E06C-045994DA9889}"/>
                      </a:ext>
                    </a:extLst>
                  </p:cNvPr>
                  <p:cNvSpPr txBox="1"/>
                  <p:nvPr/>
                </p:nvSpPr>
                <p:spPr>
                  <a:xfrm>
                    <a:off x="6126703" y="2117747"/>
                    <a:ext cx="392621" cy="340267"/>
                  </a:xfrm>
                  <a:prstGeom prst="rect">
                    <a:avLst/>
                  </a:prstGeom>
                  <a:noFill/>
                  <a:scene3d>
                    <a:camera prst="orthographicFront"/>
                    <a:lightRig rig="threePt" dir="t"/>
                  </a:scene3d>
                  <a:sp3d>
                    <a:bevelT h="38100"/>
                  </a:sp3d>
                </p:spPr>
                <p:txBody>
                  <a:bodyPr wrap="square" rtlCol="0">
                    <a:spAutoFit/>
                  </a:bodyPr>
                  <a:lstStyle/>
                  <a:p>
                    <a:r>
                      <a:rPr lang="da-DK" sz="2400" dirty="0"/>
                      <a:t>Ac</a:t>
                    </a:r>
                  </a:p>
                </p:txBody>
              </p:sp>
              <p:sp>
                <p:nvSpPr>
                  <p:cNvPr id="1566" name="Tekstfelt 1565">
                    <a:extLst>
                      <a:ext uri="{FF2B5EF4-FFF2-40B4-BE49-F238E27FC236}">
                        <a16:creationId xmlns:a16="http://schemas.microsoft.com/office/drawing/2014/main" id="{414DBC12-6ABE-482F-E410-2C40337393CE}"/>
                      </a:ext>
                    </a:extLst>
                  </p:cNvPr>
                  <p:cNvSpPr txBox="1"/>
                  <p:nvPr/>
                </p:nvSpPr>
                <p:spPr>
                  <a:xfrm>
                    <a:off x="5912313" y="2076403"/>
                    <a:ext cx="353220" cy="223776"/>
                  </a:xfrm>
                  <a:prstGeom prst="rect">
                    <a:avLst/>
                  </a:prstGeom>
                  <a:noFill/>
                </p:spPr>
                <p:txBody>
                  <a:bodyPr wrap="square" rtlCol="0">
                    <a:spAutoFit/>
                  </a:bodyPr>
                  <a:lstStyle/>
                  <a:p>
                    <a:r>
                      <a:rPr lang="da-DK" sz="1400" dirty="0"/>
                      <a:t>218</a:t>
                    </a:r>
                  </a:p>
                </p:txBody>
              </p:sp>
            </p:grpSp>
          </p:grpSp>
          <p:grpSp>
            <p:nvGrpSpPr>
              <p:cNvPr id="657" name="Gruppe 656">
                <a:extLst>
                  <a:ext uri="{FF2B5EF4-FFF2-40B4-BE49-F238E27FC236}">
                    <a16:creationId xmlns:a16="http://schemas.microsoft.com/office/drawing/2014/main" id="{4598FA8A-E01E-A780-3C7E-749E95DF0192}"/>
                  </a:ext>
                </a:extLst>
              </p:cNvPr>
              <p:cNvGrpSpPr/>
              <p:nvPr/>
            </p:nvGrpSpPr>
            <p:grpSpPr>
              <a:xfrm>
                <a:off x="6574854" y="1607751"/>
                <a:ext cx="939944" cy="525993"/>
                <a:chOff x="6615387" y="901686"/>
                <a:chExt cx="939944" cy="525993"/>
              </a:xfrm>
            </p:grpSpPr>
            <p:grpSp>
              <p:nvGrpSpPr>
                <p:cNvPr id="1539" name="Gruppe 1538">
                  <a:extLst>
                    <a:ext uri="{FF2B5EF4-FFF2-40B4-BE49-F238E27FC236}">
                      <a16:creationId xmlns:a16="http://schemas.microsoft.com/office/drawing/2014/main" id="{26B646D0-D105-9BBE-8A6A-617C5890F9F4}"/>
                    </a:ext>
                  </a:extLst>
                </p:cNvPr>
                <p:cNvGrpSpPr/>
                <p:nvPr/>
              </p:nvGrpSpPr>
              <p:grpSpPr>
                <a:xfrm>
                  <a:off x="6615387" y="901686"/>
                  <a:ext cx="860026" cy="525993"/>
                  <a:chOff x="5932613" y="2076403"/>
                  <a:chExt cx="625304" cy="382432"/>
                </a:xfrm>
              </p:grpSpPr>
              <p:sp>
                <p:nvSpPr>
                  <p:cNvPr id="1555" name="Tekstfelt 1554">
                    <a:extLst>
                      <a:ext uri="{FF2B5EF4-FFF2-40B4-BE49-F238E27FC236}">
                        <a16:creationId xmlns:a16="http://schemas.microsoft.com/office/drawing/2014/main" id="{18DA3ECB-921B-6769-5AB8-D85EB7299105}"/>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87</a:t>
                    </a:r>
                  </a:p>
                </p:txBody>
              </p:sp>
              <p:sp>
                <p:nvSpPr>
                  <p:cNvPr id="1556" name="Tekstfelt 1555">
                    <a:extLst>
                      <a:ext uri="{FF2B5EF4-FFF2-40B4-BE49-F238E27FC236}">
                        <a16:creationId xmlns:a16="http://schemas.microsoft.com/office/drawing/2014/main" id="{B3EB1437-1395-41DB-F770-EFEF84339BE6}"/>
                      </a:ext>
                    </a:extLst>
                  </p:cNvPr>
                  <p:cNvSpPr txBox="1"/>
                  <p:nvPr/>
                </p:nvSpPr>
                <p:spPr>
                  <a:xfrm>
                    <a:off x="6177456" y="2117747"/>
                    <a:ext cx="380461" cy="335661"/>
                  </a:xfrm>
                  <a:prstGeom prst="rect">
                    <a:avLst/>
                  </a:prstGeom>
                  <a:noFill/>
                  <a:scene3d>
                    <a:camera prst="orthographicFront"/>
                    <a:lightRig rig="threePt" dir="t"/>
                  </a:scene3d>
                  <a:sp3d>
                    <a:bevelT h="38100"/>
                  </a:sp3d>
                </p:spPr>
                <p:txBody>
                  <a:bodyPr wrap="square" rtlCol="0">
                    <a:spAutoFit/>
                  </a:bodyPr>
                  <a:lstStyle/>
                  <a:p>
                    <a:r>
                      <a:rPr lang="da-DK" sz="2400" dirty="0"/>
                      <a:t>Fr</a:t>
                    </a:r>
                  </a:p>
                </p:txBody>
              </p:sp>
              <p:sp>
                <p:nvSpPr>
                  <p:cNvPr id="1557" name="Tekstfelt 1556">
                    <a:extLst>
                      <a:ext uri="{FF2B5EF4-FFF2-40B4-BE49-F238E27FC236}">
                        <a16:creationId xmlns:a16="http://schemas.microsoft.com/office/drawing/2014/main" id="{3070942C-4585-533E-E906-3CACF3C4EDC9}"/>
                      </a:ext>
                    </a:extLst>
                  </p:cNvPr>
                  <p:cNvSpPr txBox="1"/>
                  <p:nvPr/>
                </p:nvSpPr>
                <p:spPr>
                  <a:xfrm>
                    <a:off x="5932613" y="2076403"/>
                    <a:ext cx="353220" cy="223776"/>
                  </a:xfrm>
                  <a:prstGeom prst="rect">
                    <a:avLst/>
                  </a:prstGeom>
                  <a:noFill/>
                </p:spPr>
                <p:txBody>
                  <a:bodyPr wrap="square" rtlCol="0">
                    <a:spAutoFit/>
                  </a:bodyPr>
                  <a:lstStyle/>
                  <a:p>
                    <a:r>
                      <a:rPr lang="da-DK" sz="1400" dirty="0"/>
                      <a:t>214</a:t>
                    </a:r>
                  </a:p>
                </p:txBody>
              </p:sp>
            </p:grpSp>
            <p:cxnSp>
              <p:nvCxnSpPr>
                <p:cNvPr id="1541" name="Lige pilforbindelse 1540">
                  <a:extLst>
                    <a:ext uri="{FF2B5EF4-FFF2-40B4-BE49-F238E27FC236}">
                      <a16:creationId xmlns:a16="http://schemas.microsoft.com/office/drawing/2014/main" id="{3F2AFFE3-F1CE-6EC3-1833-DE0E37EF17B4}"/>
                    </a:ext>
                  </a:extLst>
                </p:cNvPr>
                <p:cNvCxnSpPr/>
                <p:nvPr/>
              </p:nvCxnSpPr>
              <p:spPr>
                <a:xfrm>
                  <a:off x="7375331" y="1180715"/>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grpSp>
      </p:grpSp>
      <p:grpSp>
        <p:nvGrpSpPr>
          <p:cNvPr id="2583" name="Gruppe 2582">
            <a:extLst>
              <a:ext uri="{FF2B5EF4-FFF2-40B4-BE49-F238E27FC236}">
                <a16:creationId xmlns:a16="http://schemas.microsoft.com/office/drawing/2014/main" id="{C265C38F-00A3-72DC-40C1-609FAEB3C851}"/>
              </a:ext>
            </a:extLst>
          </p:cNvPr>
          <p:cNvGrpSpPr/>
          <p:nvPr/>
        </p:nvGrpSpPr>
        <p:grpSpPr>
          <a:xfrm>
            <a:off x="6225615" y="4661475"/>
            <a:ext cx="667465" cy="566405"/>
            <a:chOff x="5685555" y="3711707"/>
            <a:chExt cx="667465" cy="566405"/>
          </a:xfrm>
        </p:grpSpPr>
        <p:sp>
          <p:nvSpPr>
            <p:cNvPr id="2608" name="Rektangel 2607">
              <a:hlinkClick r:id="rId7" action="ppaction://hlinksldjump"/>
              <a:extLst>
                <a:ext uri="{FF2B5EF4-FFF2-40B4-BE49-F238E27FC236}">
                  <a16:creationId xmlns:a16="http://schemas.microsoft.com/office/drawing/2014/main" id="{7EF3B014-0838-C722-DB6D-44EA2C98EAA5}"/>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09" name="Tekstfelt 2608">
              <a:hlinkClick r:id="rId7" action="ppaction://hlinksldjump"/>
              <a:extLst>
                <a:ext uri="{FF2B5EF4-FFF2-40B4-BE49-F238E27FC236}">
                  <a16:creationId xmlns:a16="http://schemas.microsoft.com/office/drawing/2014/main" id="{4C465139-FF3C-B128-95AB-394E850A86FE}"/>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86</a:t>
              </a:r>
            </a:p>
          </p:txBody>
        </p:sp>
        <p:sp>
          <p:nvSpPr>
            <p:cNvPr id="2610" name="Tekstfelt 2609">
              <a:hlinkClick r:id="rId7" action="ppaction://hlinksldjump"/>
              <a:extLst>
                <a:ext uri="{FF2B5EF4-FFF2-40B4-BE49-F238E27FC236}">
                  <a16:creationId xmlns:a16="http://schemas.microsoft.com/office/drawing/2014/main" id="{C6C8F2A1-53E5-29B8-D297-F7518F808187}"/>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Rn</a:t>
              </a:r>
              <a:endParaRPr lang="da-DK" sz="1600" dirty="0"/>
            </a:p>
          </p:txBody>
        </p:sp>
        <p:sp>
          <p:nvSpPr>
            <p:cNvPr id="2611" name="Tekstfelt 2610">
              <a:hlinkClick r:id="rId7" action="ppaction://hlinksldjump"/>
              <a:extLst>
                <a:ext uri="{FF2B5EF4-FFF2-40B4-BE49-F238E27FC236}">
                  <a16:creationId xmlns:a16="http://schemas.microsoft.com/office/drawing/2014/main" id="{4BD1F358-1772-2AA9-B484-530DE0136CF7}"/>
                </a:ext>
              </a:extLst>
            </p:cNvPr>
            <p:cNvSpPr txBox="1"/>
            <p:nvPr/>
          </p:nvSpPr>
          <p:spPr>
            <a:xfrm>
              <a:off x="5788128" y="3711707"/>
              <a:ext cx="471604" cy="215444"/>
            </a:xfrm>
            <a:prstGeom prst="rect">
              <a:avLst/>
            </a:prstGeom>
            <a:noFill/>
            <a:scene3d>
              <a:camera prst="orthographicFront"/>
              <a:lightRig rig="threePt" dir="t"/>
            </a:scene3d>
            <a:sp3d>
              <a:bevelT h="38100"/>
            </a:sp3d>
          </p:spPr>
          <p:txBody>
            <a:bodyPr wrap="none" rtlCol="0">
              <a:spAutoFit/>
            </a:bodyPr>
            <a:lstStyle/>
            <a:p>
              <a:r>
                <a:rPr lang="da-DK" sz="800" dirty="0"/>
                <a:t>Radon</a:t>
              </a:r>
            </a:p>
          </p:txBody>
        </p:sp>
        <p:sp>
          <p:nvSpPr>
            <p:cNvPr id="2612" name="Tekstfelt 2611">
              <a:hlinkClick r:id="rId7" action="ppaction://hlinksldjump"/>
              <a:extLst>
                <a:ext uri="{FF2B5EF4-FFF2-40B4-BE49-F238E27FC236}">
                  <a16:creationId xmlns:a16="http://schemas.microsoft.com/office/drawing/2014/main" id="{403DDB41-7B52-0C7C-AB41-8BA5142072F7}"/>
                </a:ext>
              </a:extLst>
            </p:cNvPr>
            <p:cNvSpPr txBox="1"/>
            <p:nvPr/>
          </p:nvSpPr>
          <p:spPr>
            <a:xfrm>
              <a:off x="5685555" y="3844047"/>
              <a:ext cx="391454" cy="246221"/>
            </a:xfrm>
            <a:prstGeom prst="rect">
              <a:avLst/>
            </a:prstGeom>
            <a:noFill/>
          </p:spPr>
          <p:txBody>
            <a:bodyPr wrap="none" rtlCol="0">
              <a:spAutoFit/>
            </a:bodyPr>
            <a:lstStyle/>
            <a:p>
              <a:r>
                <a:rPr lang="da-DK" sz="1000" dirty="0"/>
                <a:t>211</a:t>
              </a:r>
            </a:p>
          </p:txBody>
        </p:sp>
      </p:grpSp>
      <p:grpSp>
        <p:nvGrpSpPr>
          <p:cNvPr id="2622" name="Gruppe 2621">
            <a:extLst>
              <a:ext uri="{FF2B5EF4-FFF2-40B4-BE49-F238E27FC236}">
                <a16:creationId xmlns:a16="http://schemas.microsoft.com/office/drawing/2014/main" id="{BE3B237D-B580-5D45-A8E0-8884A0D1D9C8}"/>
              </a:ext>
            </a:extLst>
          </p:cNvPr>
          <p:cNvGrpSpPr/>
          <p:nvPr/>
        </p:nvGrpSpPr>
        <p:grpSpPr>
          <a:xfrm>
            <a:off x="6929684" y="4662728"/>
            <a:ext cx="667465" cy="566405"/>
            <a:chOff x="5685555" y="3711707"/>
            <a:chExt cx="667465" cy="566405"/>
          </a:xfrm>
        </p:grpSpPr>
        <p:sp>
          <p:nvSpPr>
            <p:cNvPr id="2623" name="Rektangel 2622">
              <a:hlinkClick r:id="rId7" action="ppaction://hlinksldjump"/>
              <a:extLst>
                <a:ext uri="{FF2B5EF4-FFF2-40B4-BE49-F238E27FC236}">
                  <a16:creationId xmlns:a16="http://schemas.microsoft.com/office/drawing/2014/main" id="{EFF9C08F-3A18-FBFF-24D0-49F320BF9EFC}"/>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24" name="Tekstfelt 2623">
              <a:hlinkClick r:id="rId7" action="ppaction://hlinksldjump"/>
              <a:extLst>
                <a:ext uri="{FF2B5EF4-FFF2-40B4-BE49-F238E27FC236}">
                  <a16:creationId xmlns:a16="http://schemas.microsoft.com/office/drawing/2014/main" id="{DDB358B5-24AD-6D48-FCFC-73656BA76E10}"/>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2625" name="Tekstfelt 2624">
              <a:hlinkClick r:id="rId7" action="ppaction://hlinksldjump"/>
              <a:extLst>
                <a:ext uri="{FF2B5EF4-FFF2-40B4-BE49-F238E27FC236}">
                  <a16:creationId xmlns:a16="http://schemas.microsoft.com/office/drawing/2014/main" id="{59A9B452-85D2-DA88-5EB6-7911FA53D23C}"/>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2626" name="Tekstfelt 2625">
              <a:hlinkClick r:id="rId7" action="ppaction://hlinksldjump"/>
              <a:extLst>
                <a:ext uri="{FF2B5EF4-FFF2-40B4-BE49-F238E27FC236}">
                  <a16:creationId xmlns:a16="http://schemas.microsoft.com/office/drawing/2014/main" id="{921B1AD9-E0B2-9CBB-5BA9-4B73CAC34830}"/>
                </a:ext>
              </a:extLst>
            </p:cNvPr>
            <p:cNvSpPr txBox="1"/>
            <p:nvPr/>
          </p:nvSpPr>
          <p:spPr>
            <a:xfrm>
              <a:off x="5816048" y="3711707"/>
              <a:ext cx="417102" cy="215444"/>
            </a:xfrm>
            <a:prstGeom prst="rect">
              <a:avLst/>
            </a:prstGeom>
            <a:noFill/>
            <a:scene3d>
              <a:camera prst="orthographicFront"/>
              <a:lightRig rig="threePt" dir="t"/>
            </a:scene3d>
            <a:sp3d>
              <a:bevelT h="38100"/>
            </a:sp3d>
          </p:spPr>
          <p:txBody>
            <a:bodyPr wrap="none" rtlCol="0">
              <a:spAutoFit/>
            </a:bodyPr>
            <a:lstStyle/>
            <a:p>
              <a:r>
                <a:rPr lang="da-DK" sz="800" dirty="0" err="1"/>
                <a:t>Astat</a:t>
              </a:r>
              <a:endParaRPr lang="da-DK" sz="800" dirty="0"/>
            </a:p>
          </p:txBody>
        </p:sp>
        <p:sp>
          <p:nvSpPr>
            <p:cNvPr id="2627" name="Tekstfelt 2626">
              <a:hlinkClick r:id="rId7" action="ppaction://hlinksldjump"/>
              <a:extLst>
                <a:ext uri="{FF2B5EF4-FFF2-40B4-BE49-F238E27FC236}">
                  <a16:creationId xmlns:a16="http://schemas.microsoft.com/office/drawing/2014/main" id="{08282960-FFB7-46FF-9665-1C75D714B0D0}"/>
                </a:ext>
              </a:extLst>
            </p:cNvPr>
            <p:cNvSpPr txBox="1"/>
            <p:nvPr/>
          </p:nvSpPr>
          <p:spPr>
            <a:xfrm>
              <a:off x="5685555" y="3844047"/>
              <a:ext cx="391454" cy="246221"/>
            </a:xfrm>
            <a:prstGeom prst="rect">
              <a:avLst/>
            </a:prstGeom>
            <a:noFill/>
          </p:spPr>
          <p:txBody>
            <a:bodyPr wrap="none" rtlCol="0">
              <a:spAutoFit/>
            </a:bodyPr>
            <a:lstStyle/>
            <a:p>
              <a:r>
                <a:rPr lang="da-DK" sz="1000" dirty="0"/>
                <a:t>212</a:t>
              </a:r>
            </a:p>
          </p:txBody>
        </p:sp>
      </p:grpSp>
      <p:grpSp>
        <p:nvGrpSpPr>
          <p:cNvPr id="2628" name="Gruppe 2627">
            <a:extLst>
              <a:ext uri="{FF2B5EF4-FFF2-40B4-BE49-F238E27FC236}">
                <a16:creationId xmlns:a16="http://schemas.microsoft.com/office/drawing/2014/main" id="{4E239CDD-975C-3A02-BB64-E70BDF237B75}"/>
              </a:ext>
            </a:extLst>
          </p:cNvPr>
          <p:cNvGrpSpPr/>
          <p:nvPr/>
        </p:nvGrpSpPr>
        <p:grpSpPr>
          <a:xfrm>
            <a:off x="7640631" y="4663595"/>
            <a:ext cx="667465" cy="566405"/>
            <a:chOff x="5685555" y="3711707"/>
            <a:chExt cx="667465" cy="566405"/>
          </a:xfrm>
        </p:grpSpPr>
        <p:sp>
          <p:nvSpPr>
            <p:cNvPr id="2629" name="Rektangel 2628">
              <a:hlinkClick r:id="rId7" action="ppaction://hlinksldjump"/>
              <a:extLst>
                <a:ext uri="{FF2B5EF4-FFF2-40B4-BE49-F238E27FC236}">
                  <a16:creationId xmlns:a16="http://schemas.microsoft.com/office/drawing/2014/main" id="{0C4B2DB7-17E4-3839-FF09-55C558A38333}"/>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30" name="Tekstfelt 2629">
              <a:hlinkClick r:id="rId7" action="ppaction://hlinksldjump"/>
              <a:extLst>
                <a:ext uri="{FF2B5EF4-FFF2-40B4-BE49-F238E27FC236}">
                  <a16:creationId xmlns:a16="http://schemas.microsoft.com/office/drawing/2014/main" id="{A744DB6C-0F1A-6A1C-3317-A8062D0A2DEC}"/>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88</a:t>
              </a:r>
            </a:p>
          </p:txBody>
        </p:sp>
        <p:sp>
          <p:nvSpPr>
            <p:cNvPr id="2631" name="Tekstfelt 2630">
              <a:hlinkClick r:id="rId7" action="ppaction://hlinksldjump"/>
              <a:extLst>
                <a:ext uri="{FF2B5EF4-FFF2-40B4-BE49-F238E27FC236}">
                  <a16:creationId xmlns:a16="http://schemas.microsoft.com/office/drawing/2014/main" id="{586C8687-1CFC-DF30-0F86-CE1C42E56E98}"/>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Ra</a:t>
              </a:r>
            </a:p>
          </p:txBody>
        </p:sp>
        <p:sp>
          <p:nvSpPr>
            <p:cNvPr id="2632" name="Tekstfelt 2631">
              <a:hlinkClick r:id="rId7" action="ppaction://hlinksldjump"/>
              <a:extLst>
                <a:ext uri="{FF2B5EF4-FFF2-40B4-BE49-F238E27FC236}">
                  <a16:creationId xmlns:a16="http://schemas.microsoft.com/office/drawing/2014/main" id="{2DE72910-3A64-7D84-EA03-A365E3A01395}"/>
                </a:ext>
              </a:extLst>
            </p:cNvPr>
            <p:cNvSpPr txBox="1"/>
            <p:nvPr/>
          </p:nvSpPr>
          <p:spPr>
            <a:xfrm>
              <a:off x="5760208" y="3711707"/>
              <a:ext cx="529312" cy="215444"/>
            </a:xfrm>
            <a:prstGeom prst="rect">
              <a:avLst/>
            </a:prstGeom>
            <a:noFill/>
            <a:scene3d>
              <a:camera prst="orthographicFront"/>
              <a:lightRig rig="threePt" dir="t"/>
            </a:scene3d>
            <a:sp3d>
              <a:bevelT h="38100"/>
            </a:sp3d>
          </p:spPr>
          <p:txBody>
            <a:bodyPr wrap="none" rtlCol="0">
              <a:spAutoFit/>
            </a:bodyPr>
            <a:lstStyle/>
            <a:p>
              <a:r>
                <a:rPr lang="da-DK" sz="800" dirty="0"/>
                <a:t>Radium</a:t>
              </a:r>
            </a:p>
          </p:txBody>
        </p:sp>
        <p:sp>
          <p:nvSpPr>
            <p:cNvPr id="2633" name="Tekstfelt 2632">
              <a:hlinkClick r:id="rId7" action="ppaction://hlinksldjump"/>
              <a:extLst>
                <a:ext uri="{FF2B5EF4-FFF2-40B4-BE49-F238E27FC236}">
                  <a16:creationId xmlns:a16="http://schemas.microsoft.com/office/drawing/2014/main" id="{EB07EFF3-7000-F317-E705-DC4BE8EC00BE}"/>
                </a:ext>
              </a:extLst>
            </p:cNvPr>
            <p:cNvSpPr txBox="1"/>
            <p:nvPr/>
          </p:nvSpPr>
          <p:spPr>
            <a:xfrm>
              <a:off x="5685555" y="3844047"/>
              <a:ext cx="391454" cy="246221"/>
            </a:xfrm>
            <a:prstGeom prst="rect">
              <a:avLst/>
            </a:prstGeom>
            <a:noFill/>
          </p:spPr>
          <p:txBody>
            <a:bodyPr wrap="none" rtlCol="0">
              <a:spAutoFit/>
            </a:bodyPr>
            <a:lstStyle/>
            <a:p>
              <a:r>
                <a:rPr lang="da-DK" sz="1000" dirty="0"/>
                <a:t>216</a:t>
              </a:r>
            </a:p>
          </p:txBody>
        </p:sp>
      </p:grpSp>
      <p:grpSp>
        <p:nvGrpSpPr>
          <p:cNvPr id="2634" name="Gruppe 2633">
            <a:extLst>
              <a:ext uri="{FF2B5EF4-FFF2-40B4-BE49-F238E27FC236}">
                <a16:creationId xmlns:a16="http://schemas.microsoft.com/office/drawing/2014/main" id="{57A2D579-6AA2-3A0A-2156-E102AE85A891}"/>
              </a:ext>
            </a:extLst>
          </p:cNvPr>
          <p:cNvGrpSpPr/>
          <p:nvPr/>
        </p:nvGrpSpPr>
        <p:grpSpPr>
          <a:xfrm>
            <a:off x="8349161" y="4661467"/>
            <a:ext cx="667465" cy="566405"/>
            <a:chOff x="5685555" y="3711707"/>
            <a:chExt cx="667465" cy="566405"/>
          </a:xfrm>
        </p:grpSpPr>
        <p:sp>
          <p:nvSpPr>
            <p:cNvPr id="2635" name="Rektangel 2634">
              <a:hlinkClick r:id="rId7" action="ppaction://hlinksldjump"/>
              <a:extLst>
                <a:ext uri="{FF2B5EF4-FFF2-40B4-BE49-F238E27FC236}">
                  <a16:creationId xmlns:a16="http://schemas.microsoft.com/office/drawing/2014/main" id="{F311F587-6CE5-5DE7-C706-A4F27EF58A92}"/>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36" name="Tekstfelt 2635">
              <a:hlinkClick r:id="rId7" action="ppaction://hlinksldjump"/>
              <a:extLst>
                <a:ext uri="{FF2B5EF4-FFF2-40B4-BE49-F238E27FC236}">
                  <a16:creationId xmlns:a16="http://schemas.microsoft.com/office/drawing/2014/main" id="{DB167C77-ADA1-FE94-5FA9-9AF4CAE82702}"/>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88</a:t>
              </a:r>
            </a:p>
          </p:txBody>
        </p:sp>
        <p:sp>
          <p:nvSpPr>
            <p:cNvPr id="2637" name="Tekstfelt 2636">
              <a:hlinkClick r:id="rId7" action="ppaction://hlinksldjump"/>
              <a:extLst>
                <a:ext uri="{FF2B5EF4-FFF2-40B4-BE49-F238E27FC236}">
                  <a16:creationId xmlns:a16="http://schemas.microsoft.com/office/drawing/2014/main" id="{0AD0945B-384F-8FFE-AA54-E04510A01351}"/>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Ra</a:t>
              </a:r>
            </a:p>
          </p:txBody>
        </p:sp>
        <p:sp>
          <p:nvSpPr>
            <p:cNvPr id="2638" name="Tekstfelt 2637">
              <a:hlinkClick r:id="rId7" action="ppaction://hlinksldjump"/>
              <a:extLst>
                <a:ext uri="{FF2B5EF4-FFF2-40B4-BE49-F238E27FC236}">
                  <a16:creationId xmlns:a16="http://schemas.microsoft.com/office/drawing/2014/main" id="{AE04C0E2-E558-BBF4-1096-9305B0A9CFF7}"/>
                </a:ext>
              </a:extLst>
            </p:cNvPr>
            <p:cNvSpPr txBox="1"/>
            <p:nvPr/>
          </p:nvSpPr>
          <p:spPr>
            <a:xfrm>
              <a:off x="5760208" y="3711707"/>
              <a:ext cx="529312" cy="215444"/>
            </a:xfrm>
            <a:prstGeom prst="rect">
              <a:avLst/>
            </a:prstGeom>
            <a:noFill/>
            <a:scene3d>
              <a:camera prst="orthographicFront"/>
              <a:lightRig rig="threePt" dir="t"/>
            </a:scene3d>
            <a:sp3d>
              <a:bevelT h="38100"/>
            </a:sp3d>
          </p:spPr>
          <p:txBody>
            <a:bodyPr wrap="none" rtlCol="0">
              <a:spAutoFit/>
            </a:bodyPr>
            <a:lstStyle/>
            <a:p>
              <a:r>
                <a:rPr lang="da-DK" sz="800" dirty="0"/>
                <a:t>Radium</a:t>
              </a:r>
            </a:p>
          </p:txBody>
        </p:sp>
        <p:sp>
          <p:nvSpPr>
            <p:cNvPr id="2639" name="Tekstfelt 2638">
              <a:hlinkClick r:id="rId7" action="ppaction://hlinksldjump"/>
              <a:extLst>
                <a:ext uri="{FF2B5EF4-FFF2-40B4-BE49-F238E27FC236}">
                  <a16:creationId xmlns:a16="http://schemas.microsoft.com/office/drawing/2014/main" id="{AC49919C-5D8F-B2C4-8697-95180ADA14AF}"/>
                </a:ext>
              </a:extLst>
            </p:cNvPr>
            <p:cNvSpPr txBox="1"/>
            <p:nvPr/>
          </p:nvSpPr>
          <p:spPr>
            <a:xfrm>
              <a:off x="5685555" y="3844047"/>
              <a:ext cx="391454" cy="246221"/>
            </a:xfrm>
            <a:prstGeom prst="rect">
              <a:avLst/>
            </a:prstGeom>
            <a:noFill/>
          </p:spPr>
          <p:txBody>
            <a:bodyPr wrap="none" rtlCol="0">
              <a:spAutoFit/>
            </a:bodyPr>
            <a:lstStyle/>
            <a:p>
              <a:r>
                <a:rPr lang="da-DK" sz="1000" dirty="0"/>
                <a:t>224</a:t>
              </a:r>
            </a:p>
          </p:txBody>
        </p:sp>
      </p:grpSp>
      <p:grpSp>
        <p:nvGrpSpPr>
          <p:cNvPr id="2640" name="Gruppe 2639">
            <a:extLst>
              <a:ext uri="{FF2B5EF4-FFF2-40B4-BE49-F238E27FC236}">
                <a16:creationId xmlns:a16="http://schemas.microsoft.com/office/drawing/2014/main" id="{2FCD3AB3-3461-7CB8-C76D-616F6C470B43}"/>
              </a:ext>
            </a:extLst>
          </p:cNvPr>
          <p:cNvGrpSpPr/>
          <p:nvPr/>
        </p:nvGrpSpPr>
        <p:grpSpPr>
          <a:xfrm>
            <a:off x="9060794" y="4662724"/>
            <a:ext cx="667465" cy="566405"/>
            <a:chOff x="5685555" y="3711707"/>
            <a:chExt cx="667465" cy="566405"/>
          </a:xfrm>
        </p:grpSpPr>
        <p:sp>
          <p:nvSpPr>
            <p:cNvPr id="2641" name="Rektangel 2640">
              <a:hlinkClick r:id="rId7" action="ppaction://hlinksldjump"/>
              <a:extLst>
                <a:ext uri="{FF2B5EF4-FFF2-40B4-BE49-F238E27FC236}">
                  <a16:creationId xmlns:a16="http://schemas.microsoft.com/office/drawing/2014/main" id="{07E00271-0FA1-2957-57DF-7BA885900C31}"/>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42" name="Tekstfelt 2641">
              <a:hlinkClick r:id="rId7" action="ppaction://hlinksldjump"/>
              <a:extLst>
                <a:ext uri="{FF2B5EF4-FFF2-40B4-BE49-F238E27FC236}">
                  <a16:creationId xmlns:a16="http://schemas.microsoft.com/office/drawing/2014/main" id="{2F00A06F-E5C2-8877-3A6A-0238BB0B1484}"/>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2643" name="Tekstfelt 2642">
              <a:hlinkClick r:id="rId7" action="ppaction://hlinksldjump"/>
              <a:extLst>
                <a:ext uri="{FF2B5EF4-FFF2-40B4-BE49-F238E27FC236}">
                  <a16:creationId xmlns:a16="http://schemas.microsoft.com/office/drawing/2014/main" id="{9C6DA7A1-EA47-3AB6-0C3E-2FB8FD97AD04}"/>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2644" name="Tekstfelt 2643">
              <a:hlinkClick r:id="rId7" action="ppaction://hlinksldjump"/>
              <a:extLst>
                <a:ext uri="{FF2B5EF4-FFF2-40B4-BE49-F238E27FC236}">
                  <a16:creationId xmlns:a16="http://schemas.microsoft.com/office/drawing/2014/main" id="{72237C7D-7A4E-3ABB-BC51-E668E89CFF78}"/>
                </a:ext>
              </a:extLst>
            </p:cNvPr>
            <p:cNvSpPr txBox="1"/>
            <p:nvPr/>
          </p:nvSpPr>
          <p:spPr>
            <a:xfrm>
              <a:off x="5732288" y="3711707"/>
              <a:ext cx="607859" cy="215444"/>
            </a:xfrm>
            <a:prstGeom prst="rect">
              <a:avLst/>
            </a:prstGeom>
            <a:noFill/>
            <a:scene3d>
              <a:camera prst="orthographicFront"/>
              <a:lightRig rig="threePt" dir="t"/>
            </a:scene3d>
            <a:sp3d>
              <a:bevelT h="38100"/>
            </a:sp3d>
          </p:spPr>
          <p:txBody>
            <a:bodyPr wrap="none" rtlCol="0">
              <a:spAutoFit/>
            </a:bodyPr>
            <a:lstStyle/>
            <a:p>
              <a:r>
                <a:rPr lang="da-DK" sz="800" dirty="0" err="1"/>
                <a:t>Francium</a:t>
              </a:r>
              <a:endParaRPr lang="da-DK" sz="800" dirty="0"/>
            </a:p>
          </p:txBody>
        </p:sp>
        <p:sp>
          <p:nvSpPr>
            <p:cNvPr id="2645" name="Tekstfelt 2644">
              <a:hlinkClick r:id="rId7" action="ppaction://hlinksldjump"/>
              <a:extLst>
                <a:ext uri="{FF2B5EF4-FFF2-40B4-BE49-F238E27FC236}">
                  <a16:creationId xmlns:a16="http://schemas.microsoft.com/office/drawing/2014/main" id="{24A91580-5C0C-238F-D889-9A7041720BDE}"/>
                </a:ext>
              </a:extLst>
            </p:cNvPr>
            <p:cNvSpPr txBox="1"/>
            <p:nvPr/>
          </p:nvSpPr>
          <p:spPr>
            <a:xfrm>
              <a:off x="5685555" y="3844047"/>
              <a:ext cx="391454" cy="246221"/>
            </a:xfrm>
            <a:prstGeom prst="rect">
              <a:avLst/>
            </a:prstGeom>
            <a:noFill/>
          </p:spPr>
          <p:txBody>
            <a:bodyPr wrap="none" rtlCol="0">
              <a:spAutoFit/>
            </a:bodyPr>
            <a:lstStyle/>
            <a:p>
              <a:r>
                <a:rPr lang="da-DK" sz="1000" dirty="0"/>
                <a:t>214</a:t>
              </a:r>
            </a:p>
          </p:txBody>
        </p:sp>
      </p:grpSp>
      <p:grpSp>
        <p:nvGrpSpPr>
          <p:cNvPr id="2648" name="Gruppe 2647">
            <a:extLst>
              <a:ext uri="{FF2B5EF4-FFF2-40B4-BE49-F238E27FC236}">
                <a16:creationId xmlns:a16="http://schemas.microsoft.com/office/drawing/2014/main" id="{54450892-AE45-CF6D-3D93-40D5F4221BCB}"/>
              </a:ext>
            </a:extLst>
          </p:cNvPr>
          <p:cNvGrpSpPr/>
          <p:nvPr/>
        </p:nvGrpSpPr>
        <p:grpSpPr>
          <a:xfrm>
            <a:off x="6223093" y="5339092"/>
            <a:ext cx="667465" cy="566405"/>
            <a:chOff x="5685555" y="3711707"/>
            <a:chExt cx="667465" cy="566405"/>
          </a:xfrm>
        </p:grpSpPr>
        <p:sp>
          <p:nvSpPr>
            <p:cNvPr id="2673" name="Rektangel 2672">
              <a:hlinkClick r:id="rId7" action="ppaction://hlinksldjump"/>
              <a:extLst>
                <a:ext uri="{FF2B5EF4-FFF2-40B4-BE49-F238E27FC236}">
                  <a16:creationId xmlns:a16="http://schemas.microsoft.com/office/drawing/2014/main" id="{B0B8A959-3C13-7F26-73E1-2F0E2BE8A3D1}"/>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74" name="Tekstfelt 2673">
              <a:hlinkClick r:id="rId7" action="ppaction://hlinksldjump"/>
              <a:extLst>
                <a:ext uri="{FF2B5EF4-FFF2-40B4-BE49-F238E27FC236}">
                  <a16:creationId xmlns:a16="http://schemas.microsoft.com/office/drawing/2014/main" id="{262D6C8A-95A1-406E-569A-E68328226A67}"/>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87</a:t>
              </a:r>
            </a:p>
          </p:txBody>
        </p:sp>
        <p:sp>
          <p:nvSpPr>
            <p:cNvPr id="2675" name="Tekstfelt 2674">
              <a:hlinkClick r:id="rId7" action="ppaction://hlinksldjump"/>
              <a:extLst>
                <a:ext uri="{FF2B5EF4-FFF2-40B4-BE49-F238E27FC236}">
                  <a16:creationId xmlns:a16="http://schemas.microsoft.com/office/drawing/2014/main" id="{E740678B-930A-E477-123A-58B274BFCE8F}"/>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Ra</a:t>
              </a:r>
            </a:p>
          </p:txBody>
        </p:sp>
        <p:sp>
          <p:nvSpPr>
            <p:cNvPr id="2676" name="Tekstfelt 2675">
              <a:hlinkClick r:id="rId7" action="ppaction://hlinksldjump"/>
              <a:extLst>
                <a:ext uri="{FF2B5EF4-FFF2-40B4-BE49-F238E27FC236}">
                  <a16:creationId xmlns:a16="http://schemas.microsoft.com/office/drawing/2014/main" id="{BFD2E4E9-AA1F-E0E4-23B5-314A270837DA}"/>
                </a:ext>
              </a:extLst>
            </p:cNvPr>
            <p:cNvSpPr txBox="1"/>
            <p:nvPr/>
          </p:nvSpPr>
          <p:spPr>
            <a:xfrm>
              <a:off x="5760208" y="3711707"/>
              <a:ext cx="529312" cy="215444"/>
            </a:xfrm>
            <a:prstGeom prst="rect">
              <a:avLst/>
            </a:prstGeom>
            <a:noFill/>
            <a:scene3d>
              <a:camera prst="orthographicFront"/>
              <a:lightRig rig="threePt" dir="t"/>
            </a:scene3d>
            <a:sp3d>
              <a:bevelT h="38100"/>
            </a:sp3d>
          </p:spPr>
          <p:txBody>
            <a:bodyPr wrap="none" rtlCol="0">
              <a:spAutoFit/>
            </a:bodyPr>
            <a:lstStyle/>
            <a:p>
              <a:r>
                <a:rPr lang="da-DK" sz="800" dirty="0"/>
                <a:t>Radium</a:t>
              </a:r>
            </a:p>
          </p:txBody>
        </p:sp>
        <p:sp>
          <p:nvSpPr>
            <p:cNvPr id="2677" name="Tekstfelt 2676">
              <a:hlinkClick r:id="rId7" action="ppaction://hlinksldjump"/>
              <a:extLst>
                <a:ext uri="{FF2B5EF4-FFF2-40B4-BE49-F238E27FC236}">
                  <a16:creationId xmlns:a16="http://schemas.microsoft.com/office/drawing/2014/main" id="{80BFE91A-2A5A-23C4-FEF8-2B1898CCD86F}"/>
                </a:ext>
              </a:extLst>
            </p:cNvPr>
            <p:cNvSpPr txBox="1"/>
            <p:nvPr/>
          </p:nvSpPr>
          <p:spPr>
            <a:xfrm>
              <a:off x="5685555" y="3844047"/>
              <a:ext cx="391454" cy="246221"/>
            </a:xfrm>
            <a:prstGeom prst="rect">
              <a:avLst/>
            </a:prstGeom>
            <a:noFill/>
          </p:spPr>
          <p:txBody>
            <a:bodyPr wrap="none" rtlCol="0">
              <a:spAutoFit/>
            </a:bodyPr>
            <a:lstStyle/>
            <a:p>
              <a:r>
                <a:rPr lang="da-DK" sz="1000" dirty="0"/>
                <a:t>217</a:t>
              </a:r>
            </a:p>
          </p:txBody>
        </p:sp>
      </p:grpSp>
      <p:grpSp>
        <p:nvGrpSpPr>
          <p:cNvPr id="2649" name="Gruppe 2648">
            <a:extLst>
              <a:ext uri="{FF2B5EF4-FFF2-40B4-BE49-F238E27FC236}">
                <a16:creationId xmlns:a16="http://schemas.microsoft.com/office/drawing/2014/main" id="{6ACACC84-5987-66B6-08CD-FB128CBA6103}"/>
              </a:ext>
            </a:extLst>
          </p:cNvPr>
          <p:cNvGrpSpPr/>
          <p:nvPr/>
        </p:nvGrpSpPr>
        <p:grpSpPr>
          <a:xfrm>
            <a:off x="6927162" y="5340345"/>
            <a:ext cx="667465" cy="566405"/>
            <a:chOff x="5685555" y="3711707"/>
            <a:chExt cx="667465" cy="566405"/>
          </a:xfrm>
        </p:grpSpPr>
        <p:sp>
          <p:nvSpPr>
            <p:cNvPr id="2668" name="Rektangel 2667">
              <a:hlinkClick r:id="rId8" action="ppaction://hlinksldjump"/>
              <a:extLst>
                <a:ext uri="{FF2B5EF4-FFF2-40B4-BE49-F238E27FC236}">
                  <a16:creationId xmlns:a16="http://schemas.microsoft.com/office/drawing/2014/main" id="{EC4A3DFA-687B-CA56-30CF-57A1D9F046ED}"/>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69" name="Tekstfelt 2668">
              <a:hlinkClick r:id="rId8" action="ppaction://hlinksldjump"/>
              <a:extLst>
                <a:ext uri="{FF2B5EF4-FFF2-40B4-BE49-F238E27FC236}">
                  <a16:creationId xmlns:a16="http://schemas.microsoft.com/office/drawing/2014/main" id="{72E9266D-42BC-536C-2ABD-143E0B894CA1}"/>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2670" name="Tekstfelt 2669">
              <a:hlinkClick r:id="rId8" action="ppaction://hlinksldjump"/>
              <a:extLst>
                <a:ext uri="{FF2B5EF4-FFF2-40B4-BE49-F238E27FC236}">
                  <a16:creationId xmlns:a16="http://schemas.microsoft.com/office/drawing/2014/main" id="{C238A85B-5894-791C-FD3B-2E468743BD97}"/>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2671" name="Tekstfelt 2670">
              <a:hlinkClick r:id="rId8" action="ppaction://hlinksldjump"/>
              <a:extLst>
                <a:ext uri="{FF2B5EF4-FFF2-40B4-BE49-F238E27FC236}">
                  <a16:creationId xmlns:a16="http://schemas.microsoft.com/office/drawing/2014/main" id="{44DBCF87-120F-2107-D30D-FEBCF5C7118E}"/>
                </a:ext>
              </a:extLst>
            </p:cNvPr>
            <p:cNvSpPr txBox="1"/>
            <p:nvPr/>
          </p:nvSpPr>
          <p:spPr>
            <a:xfrm>
              <a:off x="5802088" y="3711707"/>
              <a:ext cx="417102" cy="215444"/>
            </a:xfrm>
            <a:prstGeom prst="rect">
              <a:avLst/>
            </a:prstGeom>
            <a:noFill/>
            <a:scene3d>
              <a:camera prst="orthographicFront"/>
              <a:lightRig rig="threePt" dir="t"/>
            </a:scene3d>
            <a:sp3d>
              <a:bevelT h="38100"/>
            </a:sp3d>
          </p:spPr>
          <p:txBody>
            <a:bodyPr wrap="none" rtlCol="0">
              <a:spAutoFit/>
            </a:bodyPr>
            <a:lstStyle/>
            <a:p>
              <a:r>
                <a:rPr lang="da-DK" sz="800" dirty="0" err="1"/>
                <a:t>Astat</a:t>
              </a:r>
              <a:endParaRPr lang="da-DK" sz="800" dirty="0"/>
            </a:p>
          </p:txBody>
        </p:sp>
        <p:sp>
          <p:nvSpPr>
            <p:cNvPr id="2672" name="Tekstfelt 2671">
              <a:hlinkClick r:id="rId8" action="ppaction://hlinksldjump"/>
              <a:extLst>
                <a:ext uri="{FF2B5EF4-FFF2-40B4-BE49-F238E27FC236}">
                  <a16:creationId xmlns:a16="http://schemas.microsoft.com/office/drawing/2014/main" id="{6F78DB83-54B8-4333-64F5-84469D31AE7A}"/>
                </a:ext>
              </a:extLst>
            </p:cNvPr>
            <p:cNvSpPr txBox="1"/>
            <p:nvPr/>
          </p:nvSpPr>
          <p:spPr>
            <a:xfrm>
              <a:off x="5685555" y="3844047"/>
              <a:ext cx="391454" cy="246221"/>
            </a:xfrm>
            <a:prstGeom prst="rect">
              <a:avLst/>
            </a:prstGeom>
            <a:noFill/>
          </p:spPr>
          <p:txBody>
            <a:bodyPr wrap="none" rtlCol="0">
              <a:spAutoFit/>
            </a:bodyPr>
            <a:lstStyle/>
            <a:p>
              <a:r>
                <a:rPr lang="da-DK" sz="1000" dirty="0"/>
                <a:t>210</a:t>
              </a:r>
            </a:p>
          </p:txBody>
        </p:sp>
      </p:grpSp>
      <p:grpSp>
        <p:nvGrpSpPr>
          <p:cNvPr id="2650" name="Gruppe 2649">
            <a:extLst>
              <a:ext uri="{FF2B5EF4-FFF2-40B4-BE49-F238E27FC236}">
                <a16:creationId xmlns:a16="http://schemas.microsoft.com/office/drawing/2014/main" id="{9A8A295E-1460-C636-7AB7-EC47D8A4BD38}"/>
              </a:ext>
            </a:extLst>
          </p:cNvPr>
          <p:cNvGrpSpPr/>
          <p:nvPr/>
        </p:nvGrpSpPr>
        <p:grpSpPr>
          <a:xfrm>
            <a:off x="7638109" y="5341212"/>
            <a:ext cx="667465" cy="566405"/>
            <a:chOff x="5685555" y="3711707"/>
            <a:chExt cx="667465" cy="566405"/>
          </a:xfrm>
        </p:grpSpPr>
        <p:sp>
          <p:nvSpPr>
            <p:cNvPr id="2663" name="Rektangel 2662">
              <a:hlinkClick r:id="rId7" action="ppaction://hlinksldjump"/>
              <a:extLst>
                <a:ext uri="{FF2B5EF4-FFF2-40B4-BE49-F238E27FC236}">
                  <a16:creationId xmlns:a16="http://schemas.microsoft.com/office/drawing/2014/main" id="{87664E2F-3EFA-F4A7-5E66-40AA3EC0DFE2}"/>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64" name="Tekstfelt 2663">
              <a:hlinkClick r:id="rId7" action="ppaction://hlinksldjump"/>
              <a:extLst>
                <a:ext uri="{FF2B5EF4-FFF2-40B4-BE49-F238E27FC236}">
                  <a16:creationId xmlns:a16="http://schemas.microsoft.com/office/drawing/2014/main" id="{3DF96225-A781-9CB0-64B5-4C69FF492D01}"/>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86</a:t>
              </a:r>
            </a:p>
          </p:txBody>
        </p:sp>
        <p:sp>
          <p:nvSpPr>
            <p:cNvPr id="2665" name="Tekstfelt 2664">
              <a:hlinkClick r:id="rId7" action="ppaction://hlinksldjump"/>
              <a:extLst>
                <a:ext uri="{FF2B5EF4-FFF2-40B4-BE49-F238E27FC236}">
                  <a16:creationId xmlns:a16="http://schemas.microsoft.com/office/drawing/2014/main" id="{5EF7B71E-4B54-F474-AAAE-E4B977E7B9E4}"/>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Rn</a:t>
              </a:r>
              <a:endParaRPr lang="da-DK" sz="1600" dirty="0"/>
            </a:p>
          </p:txBody>
        </p:sp>
        <p:sp>
          <p:nvSpPr>
            <p:cNvPr id="2666" name="Tekstfelt 2665">
              <a:hlinkClick r:id="rId7" action="ppaction://hlinksldjump"/>
              <a:extLst>
                <a:ext uri="{FF2B5EF4-FFF2-40B4-BE49-F238E27FC236}">
                  <a16:creationId xmlns:a16="http://schemas.microsoft.com/office/drawing/2014/main" id="{708B84F1-63BD-8505-6BF5-B9FC174AF578}"/>
                </a:ext>
              </a:extLst>
            </p:cNvPr>
            <p:cNvSpPr txBox="1"/>
            <p:nvPr/>
          </p:nvSpPr>
          <p:spPr>
            <a:xfrm>
              <a:off x="5795108" y="3711707"/>
              <a:ext cx="471604" cy="215444"/>
            </a:xfrm>
            <a:prstGeom prst="rect">
              <a:avLst/>
            </a:prstGeom>
            <a:noFill/>
            <a:scene3d>
              <a:camera prst="orthographicFront"/>
              <a:lightRig rig="threePt" dir="t"/>
            </a:scene3d>
            <a:sp3d>
              <a:bevelT h="38100"/>
            </a:sp3d>
          </p:spPr>
          <p:txBody>
            <a:bodyPr wrap="none" rtlCol="0">
              <a:spAutoFit/>
            </a:bodyPr>
            <a:lstStyle/>
            <a:p>
              <a:r>
                <a:rPr lang="da-DK" sz="800" dirty="0"/>
                <a:t>Radon</a:t>
              </a:r>
            </a:p>
          </p:txBody>
        </p:sp>
        <p:sp>
          <p:nvSpPr>
            <p:cNvPr id="2667" name="Tekstfelt 2666">
              <a:hlinkClick r:id="rId7" action="ppaction://hlinksldjump"/>
              <a:extLst>
                <a:ext uri="{FF2B5EF4-FFF2-40B4-BE49-F238E27FC236}">
                  <a16:creationId xmlns:a16="http://schemas.microsoft.com/office/drawing/2014/main" id="{84FA1A28-6404-2CE6-D73F-C6E434F22FB4}"/>
                </a:ext>
              </a:extLst>
            </p:cNvPr>
            <p:cNvSpPr txBox="1"/>
            <p:nvPr/>
          </p:nvSpPr>
          <p:spPr>
            <a:xfrm>
              <a:off x="5685555" y="3844047"/>
              <a:ext cx="391454" cy="246221"/>
            </a:xfrm>
            <a:prstGeom prst="rect">
              <a:avLst/>
            </a:prstGeom>
            <a:noFill/>
          </p:spPr>
          <p:txBody>
            <a:bodyPr wrap="none" rtlCol="0">
              <a:spAutoFit/>
            </a:bodyPr>
            <a:lstStyle/>
            <a:p>
              <a:r>
                <a:rPr lang="da-DK" sz="1000" dirty="0"/>
                <a:t>213</a:t>
              </a:r>
            </a:p>
          </p:txBody>
        </p:sp>
      </p:grpSp>
      <p:grpSp>
        <p:nvGrpSpPr>
          <p:cNvPr id="2651" name="Gruppe 2650">
            <a:extLst>
              <a:ext uri="{FF2B5EF4-FFF2-40B4-BE49-F238E27FC236}">
                <a16:creationId xmlns:a16="http://schemas.microsoft.com/office/drawing/2014/main" id="{8D125C3E-0C3C-DCA7-0F7B-362DC490572B}"/>
              </a:ext>
            </a:extLst>
          </p:cNvPr>
          <p:cNvGrpSpPr/>
          <p:nvPr/>
        </p:nvGrpSpPr>
        <p:grpSpPr>
          <a:xfrm>
            <a:off x="8346639" y="5339084"/>
            <a:ext cx="667465" cy="566405"/>
            <a:chOff x="5685555" y="3711707"/>
            <a:chExt cx="667465" cy="566405"/>
          </a:xfrm>
        </p:grpSpPr>
        <p:sp>
          <p:nvSpPr>
            <p:cNvPr id="2658" name="Rektangel 2657">
              <a:hlinkClick r:id="rId7" action="ppaction://hlinksldjump"/>
              <a:extLst>
                <a:ext uri="{FF2B5EF4-FFF2-40B4-BE49-F238E27FC236}">
                  <a16:creationId xmlns:a16="http://schemas.microsoft.com/office/drawing/2014/main" id="{6D517D27-C34C-9F33-5036-2927D2227440}"/>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59" name="Tekstfelt 2658">
              <a:hlinkClick r:id="rId7" action="ppaction://hlinksldjump"/>
              <a:extLst>
                <a:ext uri="{FF2B5EF4-FFF2-40B4-BE49-F238E27FC236}">
                  <a16:creationId xmlns:a16="http://schemas.microsoft.com/office/drawing/2014/main" id="{A2E5C86C-0D6A-AB10-A8F5-B5AA3AA76E57}"/>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90</a:t>
              </a:r>
            </a:p>
          </p:txBody>
        </p:sp>
        <p:sp>
          <p:nvSpPr>
            <p:cNvPr id="2660" name="Tekstfelt 2659">
              <a:hlinkClick r:id="rId7" action="ppaction://hlinksldjump"/>
              <a:extLst>
                <a:ext uri="{FF2B5EF4-FFF2-40B4-BE49-F238E27FC236}">
                  <a16:creationId xmlns:a16="http://schemas.microsoft.com/office/drawing/2014/main" id="{0F15A937-AEA8-41C2-5774-330523542A12}"/>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Th</a:t>
              </a:r>
              <a:endParaRPr lang="da-DK" sz="1600" dirty="0"/>
            </a:p>
          </p:txBody>
        </p:sp>
        <p:sp>
          <p:nvSpPr>
            <p:cNvPr id="2661" name="Tekstfelt 2660">
              <a:hlinkClick r:id="rId7" action="ppaction://hlinksldjump"/>
              <a:extLst>
                <a:ext uri="{FF2B5EF4-FFF2-40B4-BE49-F238E27FC236}">
                  <a16:creationId xmlns:a16="http://schemas.microsoft.com/office/drawing/2014/main" id="{28631CAB-61FE-0BA3-CC64-DE3D70033570}"/>
                </a:ext>
              </a:extLst>
            </p:cNvPr>
            <p:cNvSpPr txBox="1"/>
            <p:nvPr/>
          </p:nvSpPr>
          <p:spPr>
            <a:xfrm>
              <a:off x="5760208" y="3711707"/>
              <a:ext cx="550151" cy="215444"/>
            </a:xfrm>
            <a:prstGeom prst="rect">
              <a:avLst/>
            </a:prstGeom>
            <a:noFill/>
            <a:scene3d>
              <a:camera prst="orthographicFront"/>
              <a:lightRig rig="threePt" dir="t"/>
            </a:scene3d>
            <a:sp3d>
              <a:bevelT h="38100"/>
            </a:sp3d>
          </p:spPr>
          <p:txBody>
            <a:bodyPr wrap="none" rtlCol="0">
              <a:spAutoFit/>
            </a:bodyPr>
            <a:lstStyle/>
            <a:p>
              <a:r>
                <a:rPr lang="da-DK" sz="800" dirty="0"/>
                <a:t>Thorium</a:t>
              </a:r>
            </a:p>
          </p:txBody>
        </p:sp>
        <p:sp>
          <p:nvSpPr>
            <p:cNvPr id="2662" name="Tekstfelt 2661">
              <a:hlinkClick r:id="rId7" action="ppaction://hlinksldjump"/>
              <a:extLst>
                <a:ext uri="{FF2B5EF4-FFF2-40B4-BE49-F238E27FC236}">
                  <a16:creationId xmlns:a16="http://schemas.microsoft.com/office/drawing/2014/main" id="{52B3714D-C4D6-4C38-BF0F-34528DA65EB8}"/>
                </a:ext>
              </a:extLst>
            </p:cNvPr>
            <p:cNvSpPr txBox="1"/>
            <p:nvPr/>
          </p:nvSpPr>
          <p:spPr>
            <a:xfrm>
              <a:off x="5685555" y="3844047"/>
              <a:ext cx="391454" cy="246221"/>
            </a:xfrm>
            <a:prstGeom prst="rect">
              <a:avLst/>
            </a:prstGeom>
            <a:noFill/>
          </p:spPr>
          <p:txBody>
            <a:bodyPr wrap="none" rtlCol="0">
              <a:spAutoFit/>
            </a:bodyPr>
            <a:lstStyle/>
            <a:p>
              <a:r>
                <a:rPr lang="da-DK" sz="1000" dirty="0"/>
                <a:t>220</a:t>
              </a:r>
            </a:p>
          </p:txBody>
        </p:sp>
      </p:grpSp>
      <p:grpSp>
        <p:nvGrpSpPr>
          <p:cNvPr id="2652" name="Gruppe 2651">
            <a:extLst>
              <a:ext uri="{FF2B5EF4-FFF2-40B4-BE49-F238E27FC236}">
                <a16:creationId xmlns:a16="http://schemas.microsoft.com/office/drawing/2014/main" id="{EBE41432-70AE-82DF-40B7-8B49482949FE}"/>
              </a:ext>
            </a:extLst>
          </p:cNvPr>
          <p:cNvGrpSpPr/>
          <p:nvPr/>
        </p:nvGrpSpPr>
        <p:grpSpPr>
          <a:xfrm>
            <a:off x="9058272" y="5340341"/>
            <a:ext cx="667465" cy="566405"/>
            <a:chOff x="5685555" y="3711707"/>
            <a:chExt cx="667465" cy="566405"/>
          </a:xfrm>
        </p:grpSpPr>
        <p:sp>
          <p:nvSpPr>
            <p:cNvPr id="2653" name="Rektangel 2652">
              <a:hlinkClick r:id="rId7" action="ppaction://hlinksldjump"/>
              <a:extLst>
                <a:ext uri="{FF2B5EF4-FFF2-40B4-BE49-F238E27FC236}">
                  <a16:creationId xmlns:a16="http://schemas.microsoft.com/office/drawing/2014/main" id="{FAF4423D-5DA3-AA02-6D21-61CA232DAEF9}"/>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54" name="Tekstfelt 2653">
              <a:hlinkClick r:id="rId7" action="ppaction://hlinksldjump"/>
              <a:extLst>
                <a:ext uri="{FF2B5EF4-FFF2-40B4-BE49-F238E27FC236}">
                  <a16:creationId xmlns:a16="http://schemas.microsoft.com/office/drawing/2014/main" id="{2388F39C-A54D-C134-33EF-9B107DB311ED}"/>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86</a:t>
              </a:r>
            </a:p>
          </p:txBody>
        </p:sp>
        <p:sp>
          <p:nvSpPr>
            <p:cNvPr id="2655" name="Tekstfelt 2654">
              <a:hlinkClick r:id="rId7" action="ppaction://hlinksldjump"/>
              <a:extLst>
                <a:ext uri="{FF2B5EF4-FFF2-40B4-BE49-F238E27FC236}">
                  <a16:creationId xmlns:a16="http://schemas.microsoft.com/office/drawing/2014/main" id="{7E415284-F254-9AAF-27A0-6C6BB20E4A4E}"/>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Rn</a:t>
              </a:r>
              <a:endParaRPr lang="da-DK" sz="1600" dirty="0"/>
            </a:p>
          </p:txBody>
        </p:sp>
        <p:sp>
          <p:nvSpPr>
            <p:cNvPr id="2656" name="Tekstfelt 2655">
              <a:hlinkClick r:id="rId7" action="ppaction://hlinksldjump"/>
              <a:extLst>
                <a:ext uri="{FF2B5EF4-FFF2-40B4-BE49-F238E27FC236}">
                  <a16:creationId xmlns:a16="http://schemas.microsoft.com/office/drawing/2014/main" id="{7E7B7DA0-61BE-D16B-2138-7CAA7A60A5DE}"/>
                </a:ext>
              </a:extLst>
            </p:cNvPr>
            <p:cNvSpPr txBox="1"/>
            <p:nvPr/>
          </p:nvSpPr>
          <p:spPr>
            <a:xfrm>
              <a:off x="5788128" y="3711707"/>
              <a:ext cx="471604" cy="215444"/>
            </a:xfrm>
            <a:prstGeom prst="rect">
              <a:avLst/>
            </a:prstGeom>
            <a:noFill/>
            <a:scene3d>
              <a:camera prst="orthographicFront"/>
              <a:lightRig rig="threePt" dir="t"/>
            </a:scene3d>
            <a:sp3d>
              <a:bevelT h="38100"/>
            </a:sp3d>
          </p:spPr>
          <p:txBody>
            <a:bodyPr wrap="none" rtlCol="0">
              <a:spAutoFit/>
            </a:bodyPr>
            <a:lstStyle/>
            <a:p>
              <a:r>
                <a:rPr lang="da-DK" sz="800" dirty="0"/>
                <a:t>Radon</a:t>
              </a:r>
            </a:p>
          </p:txBody>
        </p:sp>
        <p:sp>
          <p:nvSpPr>
            <p:cNvPr id="2657" name="Tekstfelt 2656">
              <a:hlinkClick r:id="rId7" action="ppaction://hlinksldjump"/>
              <a:extLst>
                <a:ext uri="{FF2B5EF4-FFF2-40B4-BE49-F238E27FC236}">
                  <a16:creationId xmlns:a16="http://schemas.microsoft.com/office/drawing/2014/main" id="{E4A064DB-AA68-86C1-8AE7-6AA8DD13FD9A}"/>
                </a:ext>
              </a:extLst>
            </p:cNvPr>
            <p:cNvSpPr txBox="1"/>
            <p:nvPr/>
          </p:nvSpPr>
          <p:spPr>
            <a:xfrm>
              <a:off x="5685555" y="3844047"/>
              <a:ext cx="391454" cy="246221"/>
            </a:xfrm>
            <a:prstGeom prst="rect">
              <a:avLst/>
            </a:prstGeom>
            <a:noFill/>
          </p:spPr>
          <p:txBody>
            <a:bodyPr wrap="none" rtlCol="0">
              <a:spAutoFit/>
            </a:bodyPr>
            <a:lstStyle/>
            <a:p>
              <a:r>
                <a:rPr lang="da-DK" sz="1000" dirty="0"/>
                <a:t>214</a:t>
              </a:r>
            </a:p>
          </p:txBody>
        </p:sp>
      </p:grpSp>
      <p:sp>
        <p:nvSpPr>
          <p:cNvPr id="5" name="Tekstfelt 4">
            <a:extLst>
              <a:ext uri="{FF2B5EF4-FFF2-40B4-BE49-F238E27FC236}">
                <a16:creationId xmlns:a16="http://schemas.microsoft.com/office/drawing/2014/main" id="{65A29F7F-3818-77BC-10B6-1632CA108700}"/>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cxnSp>
        <p:nvCxnSpPr>
          <p:cNvPr id="7" name="Lige pilforbindelse 6">
            <a:extLst>
              <a:ext uri="{FF2B5EF4-FFF2-40B4-BE49-F238E27FC236}">
                <a16:creationId xmlns:a16="http://schemas.microsoft.com/office/drawing/2014/main" id="{71C91000-BD20-BB7F-C3EE-7161EFF79A9B}"/>
              </a:ext>
            </a:extLst>
          </p:cNvPr>
          <p:cNvCxnSpPr>
            <a:cxnSpLocks/>
          </p:cNvCxnSpPr>
          <p:nvPr/>
        </p:nvCxnSpPr>
        <p:spPr>
          <a:xfrm flipH="1">
            <a:off x="3750073" y="1782366"/>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8" name="Lige pilforbindelse 7">
            <a:extLst>
              <a:ext uri="{FF2B5EF4-FFF2-40B4-BE49-F238E27FC236}">
                <a16:creationId xmlns:a16="http://schemas.microsoft.com/office/drawing/2014/main" id="{862FA463-DA19-706E-6204-6279F4A2B792}"/>
              </a:ext>
            </a:extLst>
          </p:cNvPr>
          <p:cNvCxnSpPr>
            <a:cxnSpLocks/>
          </p:cNvCxnSpPr>
          <p:nvPr/>
        </p:nvCxnSpPr>
        <p:spPr>
          <a:xfrm flipH="1">
            <a:off x="2894139" y="2644943"/>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9" name="Lige pilforbindelse 8">
            <a:extLst>
              <a:ext uri="{FF2B5EF4-FFF2-40B4-BE49-F238E27FC236}">
                <a16:creationId xmlns:a16="http://schemas.microsoft.com/office/drawing/2014/main" id="{9E9CC2C0-B8B6-C457-0FCB-DA784007EAF0}"/>
              </a:ext>
            </a:extLst>
          </p:cNvPr>
          <p:cNvCxnSpPr>
            <a:cxnSpLocks/>
          </p:cNvCxnSpPr>
          <p:nvPr/>
        </p:nvCxnSpPr>
        <p:spPr>
          <a:xfrm flipH="1">
            <a:off x="2024178" y="3533833"/>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24300274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dissolve">
                                      <p:cBhvr>
                                        <p:cTn id="11" dur="500"/>
                                        <p:tgtEl>
                                          <p:spTgt spid="8"/>
                                        </p:tgtEl>
                                      </p:cBhvr>
                                    </p:animEffect>
                                  </p:childTnLst>
                                </p:cTn>
                              </p:par>
                            </p:childTnLst>
                          </p:cTn>
                        </p:par>
                        <p:par>
                          <p:cTn id="12" fill="hold">
                            <p:stCondLst>
                              <p:cond delay="1000"/>
                            </p:stCondLst>
                            <p:childTnLst>
                              <p:par>
                                <p:cTn id="13" presetID="9" presetClass="entr" presetSubtype="0" fill="hold" nodeType="after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dissolve">
                                      <p:cBhvr>
                                        <p:cTn id="15"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3E5165C-9F2B-C508-8976-EB7E0717935D}"/>
            </a:ext>
          </a:extLst>
        </p:cNvPr>
        <p:cNvGrpSpPr/>
        <p:nvPr/>
      </p:nvGrpSpPr>
      <p:grpSpPr>
        <a:xfrm>
          <a:off x="0" y="0"/>
          <a:ext cx="0" cy="0"/>
          <a:chOff x="0" y="0"/>
          <a:chExt cx="0" cy="0"/>
        </a:xfrm>
      </p:grpSpPr>
      <p:pic>
        <p:nvPicPr>
          <p:cNvPr id="2613" name="Picture 2" descr="Ai Genereret, Forladt, Bygning, Gammel">
            <a:extLst>
              <a:ext uri="{FF2B5EF4-FFF2-40B4-BE49-F238E27FC236}">
                <a16:creationId xmlns:a16="http://schemas.microsoft.com/office/drawing/2014/main" id="{C8CBD839-EC27-4E5A-7468-BF553CDBCB94}"/>
              </a:ext>
            </a:extLst>
          </p:cNvPr>
          <p:cNvPicPr>
            <a:picLocks noChangeAspect="1" noChangeArrowheads="1"/>
          </p:cNvPicPr>
          <p:nvPr/>
        </p:nvPicPr>
        <p:blipFill>
          <a:blip r:embed="rId2">
            <a:extLst>
              <a:ext uri="{BEBA8EAE-BF5A-486C-A8C5-ECC9F3942E4B}">
                <a14:imgProps xmlns:a14="http://schemas.microsoft.com/office/drawing/2010/main">
                  <a14:imgLayer r:embed="rId3">
                    <a14:imgEffect>
                      <a14:brightnessContrast bright="-40000" contrast="-40000"/>
                    </a14:imgEffect>
                  </a14:imgLayer>
                </a14:imgProps>
              </a:ext>
              <a:ext uri="{28A0092B-C50C-407E-A947-70E740481C1C}">
                <a14:useLocalDpi xmlns:a14="http://schemas.microsoft.com/office/drawing/2010/main" val="0"/>
              </a:ext>
            </a:extLst>
          </a:blip>
          <a:srcRect l="5024" r="14072" b="-1"/>
          <a:stretch/>
        </p:blipFill>
        <p:spPr bwMode="auto">
          <a:xfrm>
            <a:off x="-4813" y="19117"/>
            <a:ext cx="9905980" cy="6856718"/>
          </a:xfrm>
          <a:prstGeom prst="rect">
            <a:avLst/>
          </a:prstGeom>
          <a:noFill/>
          <a:extLst>
            <a:ext uri="{909E8E84-426E-40DD-AFC4-6F175D3DCCD1}">
              <a14:hiddenFill xmlns:a14="http://schemas.microsoft.com/office/drawing/2010/main">
                <a:solidFill>
                  <a:srgbClr val="FFFFFF"/>
                </a:solidFill>
              </a14:hiddenFill>
            </a:ext>
          </a:extLst>
        </p:spPr>
      </p:pic>
      <p:grpSp>
        <p:nvGrpSpPr>
          <p:cNvPr id="1638" name="Gruppe 1637">
            <a:extLst>
              <a:ext uri="{FF2B5EF4-FFF2-40B4-BE49-F238E27FC236}">
                <a16:creationId xmlns:a16="http://schemas.microsoft.com/office/drawing/2014/main" id="{9F30DCE2-AB79-1809-6C0D-175FD3D76B7E}"/>
              </a:ext>
            </a:extLst>
          </p:cNvPr>
          <p:cNvGrpSpPr/>
          <p:nvPr/>
        </p:nvGrpSpPr>
        <p:grpSpPr>
          <a:xfrm>
            <a:off x="338113" y="1387706"/>
            <a:ext cx="5842309" cy="5233756"/>
            <a:chOff x="766885" y="981717"/>
            <a:chExt cx="5842309" cy="5233756"/>
          </a:xfrm>
        </p:grpSpPr>
        <p:grpSp>
          <p:nvGrpSpPr>
            <p:cNvPr id="1639" name="Gruppe 1638">
              <a:extLst>
                <a:ext uri="{FF2B5EF4-FFF2-40B4-BE49-F238E27FC236}">
                  <a16:creationId xmlns:a16="http://schemas.microsoft.com/office/drawing/2014/main" id="{668C3D86-D6E0-C0F6-C040-4DF9F69A992C}"/>
                </a:ext>
              </a:extLst>
            </p:cNvPr>
            <p:cNvGrpSpPr/>
            <p:nvPr/>
          </p:nvGrpSpPr>
          <p:grpSpPr>
            <a:xfrm>
              <a:off x="778422" y="981717"/>
              <a:ext cx="5830772" cy="5233756"/>
              <a:chOff x="-136438" y="1029165"/>
              <a:chExt cx="5830772" cy="5233756"/>
            </a:xfrm>
          </p:grpSpPr>
          <p:grpSp>
            <p:nvGrpSpPr>
              <p:cNvPr id="1806" name="Gruppe 1805">
                <a:extLst>
                  <a:ext uri="{FF2B5EF4-FFF2-40B4-BE49-F238E27FC236}">
                    <a16:creationId xmlns:a16="http://schemas.microsoft.com/office/drawing/2014/main" id="{3930C168-F7E4-9AEA-8A13-794C05D31A9F}"/>
                  </a:ext>
                </a:extLst>
              </p:cNvPr>
              <p:cNvGrpSpPr/>
              <p:nvPr/>
            </p:nvGrpSpPr>
            <p:grpSpPr>
              <a:xfrm>
                <a:off x="4253398" y="1061132"/>
                <a:ext cx="442069" cy="4756379"/>
                <a:chOff x="3817279" y="1064461"/>
                <a:chExt cx="442069" cy="4756379"/>
              </a:xfrm>
            </p:grpSpPr>
            <p:sp>
              <p:nvSpPr>
                <p:cNvPr id="2476" name="Rektangel 2475">
                  <a:extLst>
                    <a:ext uri="{FF2B5EF4-FFF2-40B4-BE49-F238E27FC236}">
                      <a16:creationId xmlns:a16="http://schemas.microsoft.com/office/drawing/2014/main" id="{04C8A7EF-80FA-9DFD-0E3F-AA00DBCF59B3}"/>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7" name="Rektangel 2476">
                  <a:extLst>
                    <a:ext uri="{FF2B5EF4-FFF2-40B4-BE49-F238E27FC236}">
                      <a16:creationId xmlns:a16="http://schemas.microsoft.com/office/drawing/2014/main" id="{D952313B-EFA3-391A-B14E-A8686A00A4FD}"/>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8" name="Rektangel 2477">
                  <a:extLst>
                    <a:ext uri="{FF2B5EF4-FFF2-40B4-BE49-F238E27FC236}">
                      <a16:creationId xmlns:a16="http://schemas.microsoft.com/office/drawing/2014/main" id="{F24255CE-3285-0A29-5F4B-5A4E15B53E58}"/>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9" name="Rektangel 2478">
                  <a:extLst>
                    <a:ext uri="{FF2B5EF4-FFF2-40B4-BE49-F238E27FC236}">
                      <a16:creationId xmlns:a16="http://schemas.microsoft.com/office/drawing/2014/main" id="{AE682500-B767-3133-6ACD-8F918BB4A6D4}"/>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0" name="Rektangel 2479">
                  <a:extLst>
                    <a:ext uri="{FF2B5EF4-FFF2-40B4-BE49-F238E27FC236}">
                      <a16:creationId xmlns:a16="http://schemas.microsoft.com/office/drawing/2014/main" id="{40FDEB1F-480B-2621-61F1-A94A36547A4E}"/>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1" name="Rektangel 2480">
                  <a:extLst>
                    <a:ext uri="{FF2B5EF4-FFF2-40B4-BE49-F238E27FC236}">
                      <a16:creationId xmlns:a16="http://schemas.microsoft.com/office/drawing/2014/main" id="{235F8432-C12E-0F75-DF02-4DFFE991D8E0}"/>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2" name="Rektangel 2481">
                  <a:extLst>
                    <a:ext uri="{FF2B5EF4-FFF2-40B4-BE49-F238E27FC236}">
                      <a16:creationId xmlns:a16="http://schemas.microsoft.com/office/drawing/2014/main" id="{17FCD490-354A-0072-D0C4-3F9529CE0A39}"/>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3" name="Rektangel 2482">
                  <a:extLst>
                    <a:ext uri="{FF2B5EF4-FFF2-40B4-BE49-F238E27FC236}">
                      <a16:creationId xmlns:a16="http://schemas.microsoft.com/office/drawing/2014/main" id="{1DF1AD3D-AE0B-6AD4-B2F8-F7C56B22DDB9}"/>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4" name="Rektangel 2483">
                  <a:extLst>
                    <a:ext uri="{FF2B5EF4-FFF2-40B4-BE49-F238E27FC236}">
                      <a16:creationId xmlns:a16="http://schemas.microsoft.com/office/drawing/2014/main" id="{3A9DD99E-3574-BE24-631F-297F1F871BA6}"/>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5" name="Rektangel 2484">
                  <a:extLst>
                    <a:ext uri="{FF2B5EF4-FFF2-40B4-BE49-F238E27FC236}">
                      <a16:creationId xmlns:a16="http://schemas.microsoft.com/office/drawing/2014/main" id="{B992E336-7458-230A-BC9E-6B5DFECA60C9}"/>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6" name="Rektangel 2485">
                  <a:extLst>
                    <a:ext uri="{FF2B5EF4-FFF2-40B4-BE49-F238E27FC236}">
                      <a16:creationId xmlns:a16="http://schemas.microsoft.com/office/drawing/2014/main" id="{CE617A86-8559-D3E5-288E-19436B41A0B5}"/>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807" name="Rektangel 1806">
                <a:extLst>
                  <a:ext uri="{FF2B5EF4-FFF2-40B4-BE49-F238E27FC236}">
                    <a16:creationId xmlns:a16="http://schemas.microsoft.com/office/drawing/2014/main" id="{DFC63F8C-C54C-6994-5647-86F83765D3DF}"/>
                  </a:ext>
                </a:extLst>
              </p:cNvPr>
              <p:cNvSpPr>
                <a:spLocks noChangeAspect="1"/>
              </p:cNvSpPr>
              <p:nvPr/>
            </p:nvSpPr>
            <p:spPr>
              <a:xfrm>
                <a:off x="4265457" y="581623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1808" name="Gruppe 1807">
                <a:extLst>
                  <a:ext uri="{FF2B5EF4-FFF2-40B4-BE49-F238E27FC236}">
                    <a16:creationId xmlns:a16="http://schemas.microsoft.com/office/drawing/2014/main" id="{7632782D-763E-D975-B7AA-77D7DA48F2EC}"/>
                  </a:ext>
                </a:extLst>
              </p:cNvPr>
              <p:cNvGrpSpPr/>
              <p:nvPr/>
            </p:nvGrpSpPr>
            <p:grpSpPr>
              <a:xfrm>
                <a:off x="4196610" y="1032983"/>
                <a:ext cx="641389" cy="5216305"/>
                <a:chOff x="2892468" y="1032983"/>
                <a:chExt cx="641389" cy="5216305"/>
              </a:xfrm>
            </p:grpSpPr>
            <p:grpSp>
              <p:nvGrpSpPr>
                <p:cNvPr id="2439" name="Gruppe 2438">
                  <a:extLst>
                    <a:ext uri="{FF2B5EF4-FFF2-40B4-BE49-F238E27FC236}">
                      <a16:creationId xmlns:a16="http://schemas.microsoft.com/office/drawing/2014/main" id="{C3A454A2-3151-C4A5-893D-9CD6DCA10243}"/>
                    </a:ext>
                  </a:extLst>
                </p:cNvPr>
                <p:cNvGrpSpPr/>
                <p:nvPr/>
              </p:nvGrpSpPr>
              <p:grpSpPr>
                <a:xfrm>
                  <a:off x="2892468" y="1032983"/>
                  <a:ext cx="641389" cy="5216305"/>
                  <a:chOff x="3475384" y="1188399"/>
                  <a:chExt cx="641389" cy="5216305"/>
                </a:xfrm>
              </p:grpSpPr>
              <p:sp>
                <p:nvSpPr>
                  <p:cNvPr id="2443" name="Tekstfelt 2442">
                    <a:extLst>
                      <a:ext uri="{FF2B5EF4-FFF2-40B4-BE49-F238E27FC236}">
                        <a16:creationId xmlns:a16="http://schemas.microsoft.com/office/drawing/2014/main" id="{E50F06A6-7F63-2503-8F6C-2100FC77BA67}"/>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444" name="Tekstfelt 2443">
                    <a:extLst>
                      <a:ext uri="{FF2B5EF4-FFF2-40B4-BE49-F238E27FC236}">
                        <a16:creationId xmlns:a16="http://schemas.microsoft.com/office/drawing/2014/main" id="{859AC935-4BD3-4B01-525D-F9EDF628D118}"/>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445" name="Tekstfelt 2444">
                    <a:extLst>
                      <a:ext uri="{FF2B5EF4-FFF2-40B4-BE49-F238E27FC236}">
                        <a16:creationId xmlns:a16="http://schemas.microsoft.com/office/drawing/2014/main" id="{1A5B88D7-DF88-C1E0-9DB9-04ECAEC56162}"/>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446" name="Tekstfelt 2445">
                    <a:extLst>
                      <a:ext uri="{FF2B5EF4-FFF2-40B4-BE49-F238E27FC236}">
                        <a16:creationId xmlns:a16="http://schemas.microsoft.com/office/drawing/2014/main" id="{8D88862D-DAC4-BA08-053E-E7346B99410E}"/>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447" name="Tekstfelt 2446">
                    <a:extLst>
                      <a:ext uri="{FF2B5EF4-FFF2-40B4-BE49-F238E27FC236}">
                        <a16:creationId xmlns:a16="http://schemas.microsoft.com/office/drawing/2014/main" id="{27E37103-5A10-7D6E-34C2-E62F760EE941}"/>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448" name="Tekstfelt 2447">
                    <a:extLst>
                      <a:ext uri="{FF2B5EF4-FFF2-40B4-BE49-F238E27FC236}">
                        <a16:creationId xmlns:a16="http://schemas.microsoft.com/office/drawing/2014/main" id="{608FFD33-67C4-DD51-7BCA-40ED9F2C25A8}"/>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449" name="Tekstfelt 2448">
                    <a:extLst>
                      <a:ext uri="{FF2B5EF4-FFF2-40B4-BE49-F238E27FC236}">
                        <a16:creationId xmlns:a16="http://schemas.microsoft.com/office/drawing/2014/main" id="{253FE5B9-EF68-8D0E-CB38-4AA18E0DFEE8}"/>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450" name="Tekstfelt 2449">
                    <a:extLst>
                      <a:ext uri="{FF2B5EF4-FFF2-40B4-BE49-F238E27FC236}">
                        <a16:creationId xmlns:a16="http://schemas.microsoft.com/office/drawing/2014/main" id="{DEF2A851-3653-F6AE-AF83-52F725D9ED79}"/>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451" name="Tekstfelt 2450">
                    <a:extLst>
                      <a:ext uri="{FF2B5EF4-FFF2-40B4-BE49-F238E27FC236}">
                        <a16:creationId xmlns:a16="http://schemas.microsoft.com/office/drawing/2014/main" id="{48249A6F-C7BC-BD2C-5EFD-3194FF3FD9B9}"/>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452" name="Tekstfelt 2451">
                    <a:extLst>
                      <a:ext uri="{FF2B5EF4-FFF2-40B4-BE49-F238E27FC236}">
                        <a16:creationId xmlns:a16="http://schemas.microsoft.com/office/drawing/2014/main" id="{6C2516BD-9F14-9400-C18B-385BE26FF0C8}"/>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453" name="Tekstfelt 2452">
                    <a:extLst>
                      <a:ext uri="{FF2B5EF4-FFF2-40B4-BE49-F238E27FC236}">
                        <a16:creationId xmlns:a16="http://schemas.microsoft.com/office/drawing/2014/main" id="{76AB5EBC-EC07-C2D3-DE1F-D068FE2F504E}"/>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454" name="Tekstfelt 2453">
                    <a:extLst>
                      <a:ext uri="{FF2B5EF4-FFF2-40B4-BE49-F238E27FC236}">
                        <a16:creationId xmlns:a16="http://schemas.microsoft.com/office/drawing/2014/main" id="{62395F86-A898-E06E-79B9-8D15977E1C95}"/>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455" name="Tekstfelt 2454">
                    <a:extLst>
                      <a:ext uri="{FF2B5EF4-FFF2-40B4-BE49-F238E27FC236}">
                        <a16:creationId xmlns:a16="http://schemas.microsoft.com/office/drawing/2014/main" id="{34BF9853-19DC-47BB-DA91-533811A7820E}"/>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456" name="Tekstfelt 2455">
                    <a:extLst>
                      <a:ext uri="{FF2B5EF4-FFF2-40B4-BE49-F238E27FC236}">
                        <a16:creationId xmlns:a16="http://schemas.microsoft.com/office/drawing/2014/main" id="{7ABF4D9F-681B-1764-0EDE-F91A90669591}"/>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457" name="Tekstfelt 2456">
                    <a:extLst>
                      <a:ext uri="{FF2B5EF4-FFF2-40B4-BE49-F238E27FC236}">
                        <a16:creationId xmlns:a16="http://schemas.microsoft.com/office/drawing/2014/main" id="{C1B8FFF8-DBBB-6904-22F4-A0E6A558A438}"/>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458" name="Tekstfelt 2457">
                    <a:extLst>
                      <a:ext uri="{FF2B5EF4-FFF2-40B4-BE49-F238E27FC236}">
                        <a16:creationId xmlns:a16="http://schemas.microsoft.com/office/drawing/2014/main" id="{3B07BFB1-9BA2-2747-FA32-78FACD3E6B1E}"/>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459" name="Tekstfelt 2458">
                    <a:extLst>
                      <a:ext uri="{FF2B5EF4-FFF2-40B4-BE49-F238E27FC236}">
                        <a16:creationId xmlns:a16="http://schemas.microsoft.com/office/drawing/2014/main" id="{A48596F7-8C1F-865D-15B6-3DEC29C87AD6}"/>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460" name="Tekstfelt 2459">
                    <a:extLst>
                      <a:ext uri="{FF2B5EF4-FFF2-40B4-BE49-F238E27FC236}">
                        <a16:creationId xmlns:a16="http://schemas.microsoft.com/office/drawing/2014/main" id="{D8DAE96F-7B1C-AFD0-22E5-06865D8FF6C9}"/>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461" name="Tekstfelt 2460">
                    <a:extLst>
                      <a:ext uri="{FF2B5EF4-FFF2-40B4-BE49-F238E27FC236}">
                        <a16:creationId xmlns:a16="http://schemas.microsoft.com/office/drawing/2014/main" id="{C7C11A17-0773-C3AA-3C1C-DAEDD74309C2}"/>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462" name="Tekstfelt 2461">
                    <a:extLst>
                      <a:ext uri="{FF2B5EF4-FFF2-40B4-BE49-F238E27FC236}">
                        <a16:creationId xmlns:a16="http://schemas.microsoft.com/office/drawing/2014/main" id="{BAE4AB31-ADC9-8765-BD6D-3A9DAC83864D}"/>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463" name="Tekstfelt 2462">
                    <a:extLst>
                      <a:ext uri="{FF2B5EF4-FFF2-40B4-BE49-F238E27FC236}">
                        <a16:creationId xmlns:a16="http://schemas.microsoft.com/office/drawing/2014/main" id="{693DA148-2F6E-DA36-2BB7-8F9C2EF0F5EA}"/>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464" name="Tekstfelt 2463">
                    <a:extLst>
                      <a:ext uri="{FF2B5EF4-FFF2-40B4-BE49-F238E27FC236}">
                        <a16:creationId xmlns:a16="http://schemas.microsoft.com/office/drawing/2014/main" id="{9923AC46-65C1-019F-DF0F-331CC7EB0643}"/>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465" name="Tekstfelt 2464">
                    <a:extLst>
                      <a:ext uri="{FF2B5EF4-FFF2-40B4-BE49-F238E27FC236}">
                        <a16:creationId xmlns:a16="http://schemas.microsoft.com/office/drawing/2014/main" id="{0E3279E4-CA84-C5A8-E1C6-57870E72F4BA}"/>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466" name="Tekstfelt 2465">
                    <a:extLst>
                      <a:ext uri="{FF2B5EF4-FFF2-40B4-BE49-F238E27FC236}">
                        <a16:creationId xmlns:a16="http://schemas.microsoft.com/office/drawing/2014/main" id="{30F33F7B-3E6C-1DA6-0F87-45E2B8ED7F9F}"/>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467" name="Tekstfelt 2466">
                    <a:extLst>
                      <a:ext uri="{FF2B5EF4-FFF2-40B4-BE49-F238E27FC236}">
                        <a16:creationId xmlns:a16="http://schemas.microsoft.com/office/drawing/2014/main" id="{42AA721D-2246-3DB1-43C7-23DB37295B2F}"/>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468" name="Tekstfelt 2467">
                    <a:extLst>
                      <a:ext uri="{FF2B5EF4-FFF2-40B4-BE49-F238E27FC236}">
                        <a16:creationId xmlns:a16="http://schemas.microsoft.com/office/drawing/2014/main" id="{E39F4029-EFBA-A362-D532-E903F698F6FE}"/>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469" name="Tekstfelt 2468">
                    <a:extLst>
                      <a:ext uri="{FF2B5EF4-FFF2-40B4-BE49-F238E27FC236}">
                        <a16:creationId xmlns:a16="http://schemas.microsoft.com/office/drawing/2014/main" id="{B7CE42D4-9DC7-3A08-F0A7-D6BE89A31531}"/>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470" name="Tekstfelt 2469">
                    <a:extLst>
                      <a:ext uri="{FF2B5EF4-FFF2-40B4-BE49-F238E27FC236}">
                        <a16:creationId xmlns:a16="http://schemas.microsoft.com/office/drawing/2014/main" id="{3CF3D006-6271-6061-5458-B7658952467A}"/>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471" name="Tekstfelt 2470">
                    <a:extLst>
                      <a:ext uri="{FF2B5EF4-FFF2-40B4-BE49-F238E27FC236}">
                        <a16:creationId xmlns:a16="http://schemas.microsoft.com/office/drawing/2014/main" id="{8C085F45-406E-ABDF-438F-113FF4D8A12A}"/>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472" name="Tekstfelt 2471">
                    <a:extLst>
                      <a:ext uri="{FF2B5EF4-FFF2-40B4-BE49-F238E27FC236}">
                        <a16:creationId xmlns:a16="http://schemas.microsoft.com/office/drawing/2014/main" id="{09A383FA-4C6A-8FB7-3C88-8F7C375B836B}"/>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473" name="Tekstfelt 2472">
                    <a:extLst>
                      <a:ext uri="{FF2B5EF4-FFF2-40B4-BE49-F238E27FC236}">
                        <a16:creationId xmlns:a16="http://schemas.microsoft.com/office/drawing/2014/main" id="{8337764B-B7BB-B6A0-3205-E3CB1CDEA0B2}"/>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474" name="Tekstfelt 2473">
                    <a:extLst>
                      <a:ext uri="{FF2B5EF4-FFF2-40B4-BE49-F238E27FC236}">
                        <a16:creationId xmlns:a16="http://schemas.microsoft.com/office/drawing/2014/main" id="{44127E77-885C-1866-2F7C-84C27B5D448E}"/>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475" name="Tekstfelt 2474">
                    <a:extLst>
                      <a:ext uri="{FF2B5EF4-FFF2-40B4-BE49-F238E27FC236}">
                        <a16:creationId xmlns:a16="http://schemas.microsoft.com/office/drawing/2014/main" id="{21437F07-9104-DD80-CA1B-A9EA2F135E42}"/>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440" name="Tekstfelt 2439">
                  <a:extLst>
                    <a:ext uri="{FF2B5EF4-FFF2-40B4-BE49-F238E27FC236}">
                      <a16:creationId xmlns:a16="http://schemas.microsoft.com/office/drawing/2014/main" id="{7777F4A6-112B-AF2B-497B-880E48204BD5}"/>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441" name="Tekstfelt 2440">
                  <a:extLst>
                    <a:ext uri="{FF2B5EF4-FFF2-40B4-BE49-F238E27FC236}">
                      <a16:creationId xmlns:a16="http://schemas.microsoft.com/office/drawing/2014/main" id="{A9674200-5C59-698C-7D0C-69CCC55757A9}"/>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442" name="Tekstfelt 2441">
                  <a:extLst>
                    <a:ext uri="{FF2B5EF4-FFF2-40B4-BE49-F238E27FC236}">
                      <a16:creationId xmlns:a16="http://schemas.microsoft.com/office/drawing/2014/main" id="{E91A3133-60B4-8B72-1EC3-D588ABC9A6F1}"/>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09" name="Gruppe 1808">
                <a:extLst>
                  <a:ext uri="{FF2B5EF4-FFF2-40B4-BE49-F238E27FC236}">
                    <a16:creationId xmlns:a16="http://schemas.microsoft.com/office/drawing/2014/main" id="{26B32512-0DEF-8719-358E-F70547C97710}"/>
                  </a:ext>
                </a:extLst>
              </p:cNvPr>
              <p:cNvGrpSpPr/>
              <p:nvPr/>
            </p:nvGrpSpPr>
            <p:grpSpPr>
              <a:xfrm>
                <a:off x="4188892" y="1168460"/>
                <a:ext cx="374057" cy="4971316"/>
                <a:chOff x="2884750" y="1168460"/>
                <a:chExt cx="374057" cy="4971316"/>
              </a:xfrm>
            </p:grpSpPr>
            <p:grpSp>
              <p:nvGrpSpPr>
                <p:cNvPr id="2426" name="Gruppe 2425">
                  <a:extLst>
                    <a:ext uri="{FF2B5EF4-FFF2-40B4-BE49-F238E27FC236}">
                      <a16:creationId xmlns:a16="http://schemas.microsoft.com/office/drawing/2014/main" id="{E90CD864-F9C5-B841-C7F0-99F947F3C53B}"/>
                    </a:ext>
                  </a:extLst>
                </p:cNvPr>
                <p:cNvGrpSpPr/>
                <p:nvPr/>
              </p:nvGrpSpPr>
              <p:grpSpPr>
                <a:xfrm>
                  <a:off x="2884750" y="1168460"/>
                  <a:ext cx="358241" cy="4542339"/>
                  <a:chOff x="3468415" y="1754237"/>
                  <a:chExt cx="358241" cy="4542339"/>
                </a:xfrm>
              </p:grpSpPr>
              <p:sp>
                <p:nvSpPr>
                  <p:cNvPr id="2428" name="Tekstfelt 2427">
                    <a:extLst>
                      <a:ext uri="{FF2B5EF4-FFF2-40B4-BE49-F238E27FC236}">
                        <a16:creationId xmlns:a16="http://schemas.microsoft.com/office/drawing/2014/main" id="{AC3E0E8D-D263-A1DB-F3AE-7464DF788CE0}"/>
                      </a:ext>
                    </a:extLst>
                  </p:cNvPr>
                  <p:cNvSpPr txBox="1"/>
                  <p:nvPr/>
                </p:nvSpPr>
                <p:spPr>
                  <a:xfrm>
                    <a:off x="3477366" y="60811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217</a:t>
                    </a:r>
                  </a:p>
                </p:txBody>
              </p:sp>
              <p:sp>
                <p:nvSpPr>
                  <p:cNvPr id="2429" name="Tekstfelt 2428">
                    <a:extLst>
                      <a:ext uri="{FF2B5EF4-FFF2-40B4-BE49-F238E27FC236}">
                        <a16:creationId xmlns:a16="http://schemas.microsoft.com/office/drawing/2014/main" id="{6DEC59A5-4067-9E27-77A1-89AD13A2AF6A}"/>
                      </a:ext>
                    </a:extLst>
                  </p:cNvPr>
                  <p:cNvSpPr txBox="1"/>
                  <p:nvPr/>
                </p:nvSpPr>
                <p:spPr>
                  <a:xfrm>
                    <a:off x="3470660" y="218566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226</a:t>
                    </a:r>
                  </a:p>
                </p:txBody>
              </p:sp>
              <p:sp>
                <p:nvSpPr>
                  <p:cNvPr id="2430" name="Tekstfelt 2429">
                    <a:extLst>
                      <a:ext uri="{FF2B5EF4-FFF2-40B4-BE49-F238E27FC236}">
                        <a16:creationId xmlns:a16="http://schemas.microsoft.com/office/drawing/2014/main" id="{EE65E6B8-2809-032B-D941-5A21D4914998}"/>
                      </a:ext>
                    </a:extLst>
                  </p:cNvPr>
                  <p:cNvSpPr txBox="1"/>
                  <p:nvPr/>
                </p:nvSpPr>
                <p:spPr>
                  <a:xfrm>
                    <a:off x="3470659" y="26193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225</a:t>
                    </a:r>
                  </a:p>
                </p:txBody>
              </p:sp>
              <p:sp>
                <p:nvSpPr>
                  <p:cNvPr id="2431" name="Tekstfelt 2430">
                    <a:extLst>
                      <a:ext uri="{FF2B5EF4-FFF2-40B4-BE49-F238E27FC236}">
                        <a16:creationId xmlns:a16="http://schemas.microsoft.com/office/drawing/2014/main" id="{724D3C40-22CA-21F0-117B-2B81F62B23E3}"/>
                      </a:ext>
                    </a:extLst>
                  </p:cNvPr>
                  <p:cNvSpPr txBox="1"/>
                  <p:nvPr/>
                </p:nvSpPr>
                <p:spPr>
                  <a:xfrm>
                    <a:off x="3468415" y="305412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224</a:t>
                    </a:r>
                  </a:p>
                </p:txBody>
              </p:sp>
              <p:sp>
                <p:nvSpPr>
                  <p:cNvPr id="2432" name="Tekstfelt 2431">
                    <a:extLst>
                      <a:ext uri="{FF2B5EF4-FFF2-40B4-BE49-F238E27FC236}">
                        <a16:creationId xmlns:a16="http://schemas.microsoft.com/office/drawing/2014/main" id="{9DA33338-3A1A-7451-6FA9-A6050DB9F610}"/>
                      </a:ext>
                    </a:extLst>
                  </p:cNvPr>
                  <p:cNvSpPr txBox="1"/>
                  <p:nvPr/>
                </p:nvSpPr>
                <p:spPr>
                  <a:xfrm>
                    <a:off x="3469533" y="348555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223</a:t>
                    </a:r>
                  </a:p>
                </p:txBody>
              </p:sp>
              <p:sp>
                <p:nvSpPr>
                  <p:cNvPr id="2433" name="Tekstfelt 2432">
                    <a:extLst>
                      <a:ext uri="{FF2B5EF4-FFF2-40B4-BE49-F238E27FC236}">
                        <a16:creationId xmlns:a16="http://schemas.microsoft.com/office/drawing/2014/main" id="{E5FBA5AB-435E-D3AD-01D1-482A73680E62}"/>
                      </a:ext>
                    </a:extLst>
                  </p:cNvPr>
                  <p:cNvSpPr txBox="1"/>
                  <p:nvPr/>
                </p:nvSpPr>
                <p:spPr>
                  <a:xfrm>
                    <a:off x="3470652" y="391699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222</a:t>
                    </a:r>
                  </a:p>
                </p:txBody>
              </p:sp>
              <p:sp>
                <p:nvSpPr>
                  <p:cNvPr id="2434" name="Tekstfelt 2433">
                    <a:extLst>
                      <a:ext uri="{FF2B5EF4-FFF2-40B4-BE49-F238E27FC236}">
                        <a16:creationId xmlns:a16="http://schemas.microsoft.com/office/drawing/2014/main" id="{304A3DF3-A781-5246-10FA-4675BC724241}"/>
                      </a:ext>
                    </a:extLst>
                  </p:cNvPr>
                  <p:cNvSpPr txBox="1"/>
                  <p:nvPr/>
                </p:nvSpPr>
                <p:spPr>
                  <a:xfrm>
                    <a:off x="3471769" y="434842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221</a:t>
                    </a:r>
                  </a:p>
                </p:txBody>
              </p:sp>
              <p:sp>
                <p:nvSpPr>
                  <p:cNvPr id="2435" name="Tekstfelt 2434">
                    <a:extLst>
                      <a:ext uri="{FF2B5EF4-FFF2-40B4-BE49-F238E27FC236}">
                        <a16:creationId xmlns:a16="http://schemas.microsoft.com/office/drawing/2014/main" id="{2318B61C-FF97-8DBF-16FF-4D27292F6CA7}"/>
                      </a:ext>
                    </a:extLst>
                  </p:cNvPr>
                  <p:cNvSpPr txBox="1"/>
                  <p:nvPr/>
                </p:nvSpPr>
                <p:spPr>
                  <a:xfrm>
                    <a:off x="3472887" y="477984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220</a:t>
                    </a:r>
                  </a:p>
                </p:txBody>
              </p:sp>
              <p:sp>
                <p:nvSpPr>
                  <p:cNvPr id="2436" name="Tekstfelt 2435">
                    <a:extLst>
                      <a:ext uri="{FF2B5EF4-FFF2-40B4-BE49-F238E27FC236}">
                        <a16:creationId xmlns:a16="http://schemas.microsoft.com/office/drawing/2014/main" id="{E89DA75A-07F9-EF79-CEDF-727B53B9DB61}"/>
                      </a:ext>
                    </a:extLst>
                  </p:cNvPr>
                  <p:cNvSpPr txBox="1"/>
                  <p:nvPr/>
                </p:nvSpPr>
                <p:spPr>
                  <a:xfrm>
                    <a:off x="3477366" y="521127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219</a:t>
                    </a:r>
                  </a:p>
                </p:txBody>
              </p:sp>
              <p:sp>
                <p:nvSpPr>
                  <p:cNvPr id="2437" name="Tekstfelt 2436">
                    <a:extLst>
                      <a:ext uri="{FF2B5EF4-FFF2-40B4-BE49-F238E27FC236}">
                        <a16:creationId xmlns:a16="http://schemas.microsoft.com/office/drawing/2014/main" id="{9E867E82-84D3-A2A6-14A8-1957307E7CB0}"/>
                      </a:ext>
                    </a:extLst>
                  </p:cNvPr>
                  <p:cNvSpPr txBox="1"/>
                  <p:nvPr/>
                </p:nvSpPr>
                <p:spPr>
                  <a:xfrm>
                    <a:off x="3478484" y="5646066"/>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218</a:t>
                    </a:r>
                  </a:p>
                </p:txBody>
              </p:sp>
              <p:sp>
                <p:nvSpPr>
                  <p:cNvPr id="2438" name="Tekstfelt 2437">
                    <a:extLst>
                      <a:ext uri="{FF2B5EF4-FFF2-40B4-BE49-F238E27FC236}">
                        <a16:creationId xmlns:a16="http://schemas.microsoft.com/office/drawing/2014/main" id="{FFF96E1A-99B2-F04C-7994-6EB31D9CD25F}"/>
                      </a:ext>
                    </a:extLst>
                  </p:cNvPr>
                  <p:cNvSpPr txBox="1"/>
                  <p:nvPr/>
                </p:nvSpPr>
                <p:spPr>
                  <a:xfrm>
                    <a:off x="3469542" y="17542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227</a:t>
                    </a:r>
                  </a:p>
                </p:txBody>
              </p:sp>
            </p:grpSp>
            <p:sp>
              <p:nvSpPr>
                <p:cNvPr id="2427" name="Tekstfelt 2426">
                  <a:extLst>
                    <a:ext uri="{FF2B5EF4-FFF2-40B4-BE49-F238E27FC236}">
                      <a16:creationId xmlns:a16="http://schemas.microsoft.com/office/drawing/2014/main" id="{AC179820-B205-620D-228E-61E01644C45E}"/>
                    </a:ext>
                  </a:extLst>
                </p:cNvPr>
                <p:cNvSpPr txBox="1"/>
                <p:nvPr/>
              </p:nvSpPr>
              <p:spPr>
                <a:xfrm>
                  <a:off x="2910635" y="59243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216</a:t>
                  </a:r>
                </a:p>
              </p:txBody>
            </p:sp>
          </p:grpSp>
          <p:grpSp>
            <p:nvGrpSpPr>
              <p:cNvPr id="1810" name="Gruppe 1809">
                <a:extLst>
                  <a:ext uri="{FF2B5EF4-FFF2-40B4-BE49-F238E27FC236}">
                    <a16:creationId xmlns:a16="http://schemas.microsoft.com/office/drawing/2014/main" id="{6F8750D2-C7CF-40A9-1BCC-CC93F0C5078F}"/>
                  </a:ext>
                </a:extLst>
              </p:cNvPr>
              <p:cNvGrpSpPr/>
              <p:nvPr/>
            </p:nvGrpSpPr>
            <p:grpSpPr>
              <a:xfrm>
                <a:off x="5119196" y="1063299"/>
                <a:ext cx="444157" cy="5190614"/>
                <a:chOff x="5753799" y="1204530"/>
                <a:chExt cx="444157" cy="5190614"/>
              </a:xfrm>
            </p:grpSpPr>
            <p:grpSp>
              <p:nvGrpSpPr>
                <p:cNvPr id="2413" name="Gruppe 2412">
                  <a:extLst>
                    <a:ext uri="{FF2B5EF4-FFF2-40B4-BE49-F238E27FC236}">
                      <a16:creationId xmlns:a16="http://schemas.microsoft.com/office/drawing/2014/main" id="{D0B5086D-267D-C6EE-66B9-EDBB99431C68}"/>
                    </a:ext>
                  </a:extLst>
                </p:cNvPr>
                <p:cNvGrpSpPr/>
                <p:nvPr/>
              </p:nvGrpSpPr>
              <p:grpSpPr>
                <a:xfrm>
                  <a:off x="5753799" y="1204530"/>
                  <a:ext cx="442069" cy="4756379"/>
                  <a:chOff x="3817279" y="1064461"/>
                  <a:chExt cx="442069" cy="4756379"/>
                </a:xfrm>
              </p:grpSpPr>
              <p:sp>
                <p:nvSpPr>
                  <p:cNvPr id="2415" name="Rektangel 2414">
                    <a:extLst>
                      <a:ext uri="{FF2B5EF4-FFF2-40B4-BE49-F238E27FC236}">
                        <a16:creationId xmlns:a16="http://schemas.microsoft.com/office/drawing/2014/main" id="{1F2FA706-9B71-4997-6981-2FA1ABFFA19D}"/>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6" name="Rektangel 2415">
                    <a:extLst>
                      <a:ext uri="{FF2B5EF4-FFF2-40B4-BE49-F238E27FC236}">
                        <a16:creationId xmlns:a16="http://schemas.microsoft.com/office/drawing/2014/main" id="{A3D484C9-B7A3-9105-0E8A-03ACA66D93CA}"/>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7" name="Rektangel 2416">
                    <a:extLst>
                      <a:ext uri="{FF2B5EF4-FFF2-40B4-BE49-F238E27FC236}">
                        <a16:creationId xmlns:a16="http://schemas.microsoft.com/office/drawing/2014/main" id="{B6E92CFC-7F89-7D3D-373C-4403B5F9E9E9}"/>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8" name="Rektangel 2417">
                    <a:extLst>
                      <a:ext uri="{FF2B5EF4-FFF2-40B4-BE49-F238E27FC236}">
                        <a16:creationId xmlns:a16="http://schemas.microsoft.com/office/drawing/2014/main" id="{246CB963-7BB8-CBE4-CB62-0E7322E3FD3E}"/>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9" name="Rektangel 2418">
                    <a:extLst>
                      <a:ext uri="{FF2B5EF4-FFF2-40B4-BE49-F238E27FC236}">
                        <a16:creationId xmlns:a16="http://schemas.microsoft.com/office/drawing/2014/main" id="{95BEA85B-05D2-D383-AD91-DCF964EE617E}"/>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0" name="Rektangel 2419">
                    <a:extLst>
                      <a:ext uri="{FF2B5EF4-FFF2-40B4-BE49-F238E27FC236}">
                        <a16:creationId xmlns:a16="http://schemas.microsoft.com/office/drawing/2014/main" id="{CD2BF3AE-AE8B-255D-FAAA-D473F8CA7046}"/>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1" name="Rektangel 2420">
                    <a:extLst>
                      <a:ext uri="{FF2B5EF4-FFF2-40B4-BE49-F238E27FC236}">
                        <a16:creationId xmlns:a16="http://schemas.microsoft.com/office/drawing/2014/main" id="{C9D57E76-7EF2-BF80-010B-590AF077AAEE}"/>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2" name="Rektangel 2421">
                    <a:extLst>
                      <a:ext uri="{FF2B5EF4-FFF2-40B4-BE49-F238E27FC236}">
                        <a16:creationId xmlns:a16="http://schemas.microsoft.com/office/drawing/2014/main" id="{FAF0D24F-A636-88B0-6AD0-7AAC6B1776AE}"/>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3" name="Rektangel 2422">
                    <a:extLst>
                      <a:ext uri="{FF2B5EF4-FFF2-40B4-BE49-F238E27FC236}">
                        <a16:creationId xmlns:a16="http://schemas.microsoft.com/office/drawing/2014/main" id="{8FDD02B1-655D-6FA9-203B-E14F4D1C4FE3}"/>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4" name="Rektangel 2423">
                    <a:extLst>
                      <a:ext uri="{FF2B5EF4-FFF2-40B4-BE49-F238E27FC236}">
                        <a16:creationId xmlns:a16="http://schemas.microsoft.com/office/drawing/2014/main" id="{7DC4FDB4-B81E-FC01-A084-4C0D98D2C4BC}"/>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5" name="Rektangel 2424">
                    <a:extLst>
                      <a:ext uri="{FF2B5EF4-FFF2-40B4-BE49-F238E27FC236}">
                        <a16:creationId xmlns:a16="http://schemas.microsoft.com/office/drawing/2014/main" id="{4277086A-1580-5DF7-3061-A0A833649A91}"/>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14" name="Rektangel 2413">
                  <a:extLst>
                    <a:ext uri="{FF2B5EF4-FFF2-40B4-BE49-F238E27FC236}">
                      <a16:creationId xmlns:a16="http://schemas.microsoft.com/office/drawing/2014/main" id="{32615B4E-7B4F-7798-EACF-A998D7167A8B}"/>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1" name="Gruppe 1810">
                <a:extLst>
                  <a:ext uri="{FF2B5EF4-FFF2-40B4-BE49-F238E27FC236}">
                    <a16:creationId xmlns:a16="http://schemas.microsoft.com/office/drawing/2014/main" id="{64B1A230-B3F7-4605-BF9D-643BCDA7874E}"/>
                  </a:ext>
                </a:extLst>
              </p:cNvPr>
              <p:cNvGrpSpPr/>
              <p:nvPr/>
            </p:nvGrpSpPr>
            <p:grpSpPr>
              <a:xfrm>
                <a:off x="4687520" y="1061335"/>
                <a:ext cx="444157" cy="5190614"/>
                <a:chOff x="5753799" y="1204530"/>
                <a:chExt cx="444157" cy="5190614"/>
              </a:xfrm>
            </p:grpSpPr>
            <p:grpSp>
              <p:nvGrpSpPr>
                <p:cNvPr id="2400" name="Gruppe 2399">
                  <a:extLst>
                    <a:ext uri="{FF2B5EF4-FFF2-40B4-BE49-F238E27FC236}">
                      <a16:creationId xmlns:a16="http://schemas.microsoft.com/office/drawing/2014/main" id="{463B2899-0176-9F8B-8AC9-8D390C9CD6E7}"/>
                    </a:ext>
                  </a:extLst>
                </p:cNvPr>
                <p:cNvGrpSpPr/>
                <p:nvPr/>
              </p:nvGrpSpPr>
              <p:grpSpPr>
                <a:xfrm>
                  <a:off x="5753799" y="1204530"/>
                  <a:ext cx="442069" cy="4756379"/>
                  <a:chOff x="3817279" y="1064461"/>
                  <a:chExt cx="442069" cy="4756379"/>
                </a:xfrm>
              </p:grpSpPr>
              <p:sp>
                <p:nvSpPr>
                  <p:cNvPr id="2402" name="Rektangel 2401">
                    <a:extLst>
                      <a:ext uri="{FF2B5EF4-FFF2-40B4-BE49-F238E27FC236}">
                        <a16:creationId xmlns:a16="http://schemas.microsoft.com/office/drawing/2014/main" id="{3B917360-824E-9042-8E29-333143DEB32B}"/>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3" name="Rektangel 2402">
                    <a:extLst>
                      <a:ext uri="{FF2B5EF4-FFF2-40B4-BE49-F238E27FC236}">
                        <a16:creationId xmlns:a16="http://schemas.microsoft.com/office/drawing/2014/main" id="{999A4FD3-0768-61E0-1469-64C477706EB3}"/>
                      </a:ext>
                    </a:extLst>
                  </p:cNvPr>
                  <p:cNvSpPr>
                    <a:spLocks noChangeAspect="1"/>
                  </p:cNvSpPr>
                  <p:nvPr/>
                </p:nvSpPr>
                <p:spPr>
                  <a:xfrm>
                    <a:off x="3819523" y="1064461"/>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4" name="Rektangel 2403">
                    <a:extLst>
                      <a:ext uri="{FF2B5EF4-FFF2-40B4-BE49-F238E27FC236}">
                        <a16:creationId xmlns:a16="http://schemas.microsoft.com/office/drawing/2014/main" id="{7C713A1E-578F-29B4-21C4-F113BA92895B}"/>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5" name="Rektangel 2404">
                    <a:extLst>
                      <a:ext uri="{FF2B5EF4-FFF2-40B4-BE49-F238E27FC236}">
                        <a16:creationId xmlns:a16="http://schemas.microsoft.com/office/drawing/2014/main" id="{F5FE1DE2-F4DC-B64B-D33F-30B92B594398}"/>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6" name="Rektangel 2405">
                    <a:extLst>
                      <a:ext uri="{FF2B5EF4-FFF2-40B4-BE49-F238E27FC236}">
                        <a16:creationId xmlns:a16="http://schemas.microsoft.com/office/drawing/2014/main" id="{6AF6D5AB-4554-99F4-4268-B40D6F48944B}"/>
                      </a:ext>
                    </a:extLst>
                  </p:cNvPr>
                  <p:cNvSpPr>
                    <a:spLocks noChangeAspect="1"/>
                  </p:cNvSpPr>
                  <p:nvPr/>
                </p:nvSpPr>
                <p:spPr>
                  <a:xfrm>
                    <a:off x="3817279" y="2796903"/>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7" name="Rektangel 2406">
                    <a:extLst>
                      <a:ext uri="{FF2B5EF4-FFF2-40B4-BE49-F238E27FC236}">
                        <a16:creationId xmlns:a16="http://schemas.microsoft.com/office/drawing/2014/main" id="{00FF7DEE-1BA1-7912-A73D-B6D0B4A74204}"/>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8" name="Rektangel 2407">
                    <a:extLst>
                      <a:ext uri="{FF2B5EF4-FFF2-40B4-BE49-F238E27FC236}">
                        <a16:creationId xmlns:a16="http://schemas.microsoft.com/office/drawing/2014/main" id="{23D4E1B0-E19F-8D60-49D1-8CF57F9FE384}"/>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9" name="Rektangel 2408">
                    <a:extLst>
                      <a:ext uri="{FF2B5EF4-FFF2-40B4-BE49-F238E27FC236}">
                        <a16:creationId xmlns:a16="http://schemas.microsoft.com/office/drawing/2014/main" id="{87B42C9C-6C93-3146-DF97-9B8A2FDEF983}"/>
                      </a:ext>
                    </a:extLst>
                  </p:cNvPr>
                  <p:cNvSpPr>
                    <a:spLocks noChangeAspect="1"/>
                  </p:cNvSpPr>
                  <p:nvPr/>
                </p:nvSpPr>
                <p:spPr>
                  <a:xfrm>
                    <a:off x="3820633" y="409119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0" name="Rektangel 2409">
                    <a:extLst>
                      <a:ext uri="{FF2B5EF4-FFF2-40B4-BE49-F238E27FC236}">
                        <a16:creationId xmlns:a16="http://schemas.microsoft.com/office/drawing/2014/main" id="{30A2D087-4018-281E-9141-8D1A4B277DC9}"/>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1" name="Rektangel 2410">
                    <a:extLst>
                      <a:ext uri="{FF2B5EF4-FFF2-40B4-BE49-F238E27FC236}">
                        <a16:creationId xmlns:a16="http://schemas.microsoft.com/office/drawing/2014/main" id="{231896D4-55D7-DA06-8864-3B08E36C12A9}"/>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2" name="Rektangel 2411">
                    <a:extLst>
                      <a:ext uri="{FF2B5EF4-FFF2-40B4-BE49-F238E27FC236}">
                        <a16:creationId xmlns:a16="http://schemas.microsoft.com/office/drawing/2014/main" id="{22FE3E5D-AC26-EFFC-56AE-CA8058811DA3}"/>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01" name="Rektangel 2400">
                  <a:extLst>
                    <a:ext uri="{FF2B5EF4-FFF2-40B4-BE49-F238E27FC236}">
                      <a16:creationId xmlns:a16="http://schemas.microsoft.com/office/drawing/2014/main" id="{53777CFB-D83D-47E2-D27E-0EA2CA697741}"/>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2" name="Gruppe 1811">
                <a:extLst>
                  <a:ext uri="{FF2B5EF4-FFF2-40B4-BE49-F238E27FC236}">
                    <a16:creationId xmlns:a16="http://schemas.microsoft.com/office/drawing/2014/main" id="{B85F5988-737E-97A3-B251-CE8DFC4E4CE4}"/>
                  </a:ext>
                </a:extLst>
              </p:cNvPr>
              <p:cNvGrpSpPr/>
              <p:nvPr/>
            </p:nvGrpSpPr>
            <p:grpSpPr>
              <a:xfrm>
                <a:off x="3819968" y="1058901"/>
                <a:ext cx="444157" cy="5190614"/>
                <a:chOff x="5753799" y="1204530"/>
                <a:chExt cx="444157" cy="5190614"/>
              </a:xfrm>
            </p:grpSpPr>
            <p:grpSp>
              <p:nvGrpSpPr>
                <p:cNvPr id="2387" name="Gruppe 2386">
                  <a:extLst>
                    <a:ext uri="{FF2B5EF4-FFF2-40B4-BE49-F238E27FC236}">
                      <a16:creationId xmlns:a16="http://schemas.microsoft.com/office/drawing/2014/main" id="{983620C5-F5F4-7415-6A58-F2C4CDA1E348}"/>
                    </a:ext>
                  </a:extLst>
                </p:cNvPr>
                <p:cNvGrpSpPr/>
                <p:nvPr/>
              </p:nvGrpSpPr>
              <p:grpSpPr>
                <a:xfrm>
                  <a:off x="5753799" y="1204530"/>
                  <a:ext cx="442069" cy="4756379"/>
                  <a:chOff x="3817279" y="1064461"/>
                  <a:chExt cx="442069" cy="4756379"/>
                </a:xfrm>
              </p:grpSpPr>
              <p:sp>
                <p:nvSpPr>
                  <p:cNvPr id="2389" name="Rektangel 2388">
                    <a:extLst>
                      <a:ext uri="{FF2B5EF4-FFF2-40B4-BE49-F238E27FC236}">
                        <a16:creationId xmlns:a16="http://schemas.microsoft.com/office/drawing/2014/main" id="{8CA0F646-FE0F-C857-641D-D8A5645006EE}"/>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0" name="Rektangel 2389">
                    <a:extLst>
                      <a:ext uri="{FF2B5EF4-FFF2-40B4-BE49-F238E27FC236}">
                        <a16:creationId xmlns:a16="http://schemas.microsoft.com/office/drawing/2014/main" id="{744A2C49-E573-EF98-D4A0-DE10BE31D2A0}"/>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1" name="Rektangel 2390">
                    <a:extLst>
                      <a:ext uri="{FF2B5EF4-FFF2-40B4-BE49-F238E27FC236}">
                        <a16:creationId xmlns:a16="http://schemas.microsoft.com/office/drawing/2014/main" id="{C9B30098-68D8-E86F-61F6-EE78329B4CF9}"/>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2" name="Rektangel 2391">
                    <a:extLst>
                      <a:ext uri="{FF2B5EF4-FFF2-40B4-BE49-F238E27FC236}">
                        <a16:creationId xmlns:a16="http://schemas.microsoft.com/office/drawing/2014/main" id="{887D45E8-CC36-A692-5198-9C3ABD334F13}"/>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3" name="Rektangel 2392">
                    <a:extLst>
                      <a:ext uri="{FF2B5EF4-FFF2-40B4-BE49-F238E27FC236}">
                        <a16:creationId xmlns:a16="http://schemas.microsoft.com/office/drawing/2014/main" id="{A31943D0-64D8-117B-E84C-1E88F74052D3}"/>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4" name="Rektangel 2393">
                    <a:extLst>
                      <a:ext uri="{FF2B5EF4-FFF2-40B4-BE49-F238E27FC236}">
                        <a16:creationId xmlns:a16="http://schemas.microsoft.com/office/drawing/2014/main" id="{D9D6E7E4-20FF-30D0-AB50-0EAE6405DB20}"/>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5" name="Rektangel 2394">
                    <a:extLst>
                      <a:ext uri="{FF2B5EF4-FFF2-40B4-BE49-F238E27FC236}">
                        <a16:creationId xmlns:a16="http://schemas.microsoft.com/office/drawing/2014/main" id="{EF974481-86F2-C33B-02EB-0419488E4EA9}"/>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6" name="Rektangel 2395">
                    <a:extLst>
                      <a:ext uri="{FF2B5EF4-FFF2-40B4-BE49-F238E27FC236}">
                        <a16:creationId xmlns:a16="http://schemas.microsoft.com/office/drawing/2014/main" id="{3471A335-0080-02BC-F6CE-2942572E4073}"/>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7" name="Rektangel 2396">
                    <a:extLst>
                      <a:ext uri="{FF2B5EF4-FFF2-40B4-BE49-F238E27FC236}">
                        <a16:creationId xmlns:a16="http://schemas.microsoft.com/office/drawing/2014/main" id="{8B86E71E-0F22-9DEA-E3E6-E7DA1CB9681E}"/>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8" name="Rektangel 2397">
                    <a:extLst>
                      <a:ext uri="{FF2B5EF4-FFF2-40B4-BE49-F238E27FC236}">
                        <a16:creationId xmlns:a16="http://schemas.microsoft.com/office/drawing/2014/main" id="{37470B3F-4D70-44B3-67B5-E1C806E9DFA2}"/>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9" name="Rektangel 2398">
                    <a:extLst>
                      <a:ext uri="{FF2B5EF4-FFF2-40B4-BE49-F238E27FC236}">
                        <a16:creationId xmlns:a16="http://schemas.microsoft.com/office/drawing/2014/main" id="{4B75E818-8C51-AC79-F662-2917D7ABDB2E}"/>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88" name="Rektangel 2387">
                  <a:extLst>
                    <a:ext uri="{FF2B5EF4-FFF2-40B4-BE49-F238E27FC236}">
                      <a16:creationId xmlns:a16="http://schemas.microsoft.com/office/drawing/2014/main" id="{5C5BFDFC-4D27-6A2E-5D6F-39E3A498F237}"/>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3" name="Gruppe 1812">
                <a:extLst>
                  <a:ext uri="{FF2B5EF4-FFF2-40B4-BE49-F238E27FC236}">
                    <a16:creationId xmlns:a16="http://schemas.microsoft.com/office/drawing/2014/main" id="{7C61CF06-44CC-14D9-45B6-1B23980DB65F}"/>
                  </a:ext>
                </a:extLst>
              </p:cNvPr>
              <p:cNvGrpSpPr/>
              <p:nvPr/>
            </p:nvGrpSpPr>
            <p:grpSpPr>
              <a:xfrm>
                <a:off x="3386295" y="1062122"/>
                <a:ext cx="444157" cy="5190614"/>
                <a:chOff x="5753799" y="1204530"/>
                <a:chExt cx="444157" cy="5190614"/>
              </a:xfrm>
            </p:grpSpPr>
            <p:grpSp>
              <p:nvGrpSpPr>
                <p:cNvPr id="2374" name="Gruppe 2373">
                  <a:extLst>
                    <a:ext uri="{FF2B5EF4-FFF2-40B4-BE49-F238E27FC236}">
                      <a16:creationId xmlns:a16="http://schemas.microsoft.com/office/drawing/2014/main" id="{B3E9AFDF-CF66-4F10-D006-CC5B00A01F23}"/>
                    </a:ext>
                  </a:extLst>
                </p:cNvPr>
                <p:cNvGrpSpPr/>
                <p:nvPr/>
              </p:nvGrpSpPr>
              <p:grpSpPr>
                <a:xfrm>
                  <a:off x="5753799" y="1204530"/>
                  <a:ext cx="442069" cy="4756379"/>
                  <a:chOff x="3817279" y="1064461"/>
                  <a:chExt cx="442069" cy="4756379"/>
                </a:xfrm>
              </p:grpSpPr>
              <p:sp>
                <p:nvSpPr>
                  <p:cNvPr id="2376" name="Rektangel 2375">
                    <a:extLst>
                      <a:ext uri="{FF2B5EF4-FFF2-40B4-BE49-F238E27FC236}">
                        <a16:creationId xmlns:a16="http://schemas.microsoft.com/office/drawing/2014/main" id="{76F8655C-94A1-FFA2-C5F7-767FCFE0B215}"/>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7" name="Rektangel 2376">
                    <a:extLst>
                      <a:ext uri="{FF2B5EF4-FFF2-40B4-BE49-F238E27FC236}">
                        <a16:creationId xmlns:a16="http://schemas.microsoft.com/office/drawing/2014/main" id="{68BBCADA-C640-567D-470B-C803E13B3D5B}"/>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8" name="Rektangel 2377">
                    <a:extLst>
                      <a:ext uri="{FF2B5EF4-FFF2-40B4-BE49-F238E27FC236}">
                        <a16:creationId xmlns:a16="http://schemas.microsoft.com/office/drawing/2014/main" id="{36E041B3-D4B4-1F23-DACA-67819E3E9A11}"/>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9" name="Rektangel 2378">
                    <a:extLst>
                      <a:ext uri="{FF2B5EF4-FFF2-40B4-BE49-F238E27FC236}">
                        <a16:creationId xmlns:a16="http://schemas.microsoft.com/office/drawing/2014/main" id="{86CAC572-E636-8F99-E158-F609B2615C7A}"/>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0" name="Rektangel 2379">
                    <a:extLst>
                      <a:ext uri="{FF2B5EF4-FFF2-40B4-BE49-F238E27FC236}">
                        <a16:creationId xmlns:a16="http://schemas.microsoft.com/office/drawing/2014/main" id="{4F56D85F-9128-2916-04C5-C299CE9D9EAF}"/>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1" name="Rektangel 2380">
                    <a:extLst>
                      <a:ext uri="{FF2B5EF4-FFF2-40B4-BE49-F238E27FC236}">
                        <a16:creationId xmlns:a16="http://schemas.microsoft.com/office/drawing/2014/main" id="{95F83075-7CAD-A5C0-72B2-3C5977574D0C}"/>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2" name="Rektangel 2381">
                    <a:extLst>
                      <a:ext uri="{FF2B5EF4-FFF2-40B4-BE49-F238E27FC236}">
                        <a16:creationId xmlns:a16="http://schemas.microsoft.com/office/drawing/2014/main" id="{B614B642-A6D9-600B-44BA-F4B840532B59}"/>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3" name="Rektangel 2382">
                    <a:extLst>
                      <a:ext uri="{FF2B5EF4-FFF2-40B4-BE49-F238E27FC236}">
                        <a16:creationId xmlns:a16="http://schemas.microsoft.com/office/drawing/2014/main" id="{F20DE84B-BCC7-4CDB-8EB0-A3D01364BA20}"/>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4" name="Rektangel 2383">
                    <a:extLst>
                      <a:ext uri="{FF2B5EF4-FFF2-40B4-BE49-F238E27FC236}">
                        <a16:creationId xmlns:a16="http://schemas.microsoft.com/office/drawing/2014/main" id="{85CCFC5A-95DC-5437-930C-35D478A62718}"/>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5" name="Rektangel 2384">
                    <a:extLst>
                      <a:ext uri="{FF2B5EF4-FFF2-40B4-BE49-F238E27FC236}">
                        <a16:creationId xmlns:a16="http://schemas.microsoft.com/office/drawing/2014/main" id="{3554715C-ED60-019A-8C9F-D963CB82BBDE}"/>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6" name="Rektangel 2385">
                    <a:extLst>
                      <a:ext uri="{FF2B5EF4-FFF2-40B4-BE49-F238E27FC236}">
                        <a16:creationId xmlns:a16="http://schemas.microsoft.com/office/drawing/2014/main" id="{9BC340EA-A279-9D48-C78A-9A79417B2F25}"/>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75" name="Rektangel 2374">
                  <a:extLst>
                    <a:ext uri="{FF2B5EF4-FFF2-40B4-BE49-F238E27FC236}">
                      <a16:creationId xmlns:a16="http://schemas.microsoft.com/office/drawing/2014/main" id="{E0FEF735-E38E-4027-3909-527EB76D0CD2}"/>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4" name="Gruppe 1813">
                <a:extLst>
                  <a:ext uri="{FF2B5EF4-FFF2-40B4-BE49-F238E27FC236}">
                    <a16:creationId xmlns:a16="http://schemas.microsoft.com/office/drawing/2014/main" id="{1E36EAD6-C665-2DFB-BB3A-56578DC0D096}"/>
                  </a:ext>
                </a:extLst>
              </p:cNvPr>
              <p:cNvGrpSpPr/>
              <p:nvPr/>
            </p:nvGrpSpPr>
            <p:grpSpPr>
              <a:xfrm>
                <a:off x="2949135" y="1063521"/>
                <a:ext cx="444157" cy="5190614"/>
                <a:chOff x="5753799" y="1204530"/>
                <a:chExt cx="444157" cy="5190614"/>
              </a:xfrm>
            </p:grpSpPr>
            <p:grpSp>
              <p:nvGrpSpPr>
                <p:cNvPr id="2361" name="Gruppe 2360">
                  <a:extLst>
                    <a:ext uri="{FF2B5EF4-FFF2-40B4-BE49-F238E27FC236}">
                      <a16:creationId xmlns:a16="http://schemas.microsoft.com/office/drawing/2014/main" id="{EEDADF61-D922-5A20-2643-EED5B477D64F}"/>
                    </a:ext>
                  </a:extLst>
                </p:cNvPr>
                <p:cNvGrpSpPr/>
                <p:nvPr/>
              </p:nvGrpSpPr>
              <p:grpSpPr>
                <a:xfrm>
                  <a:off x="5753799" y="1204530"/>
                  <a:ext cx="442069" cy="4756379"/>
                  <a:chOff x="3817279" y="1064461"/>
                  <a:chExt cx="442069" cy="4756379"/>
                </a:xfrm>
              </p:grpSpPr>
              <p:sp>
                <p:nvSpPr>
                  <p:cNvPr id="2363" name="Rektangel 2362">
                    <a:extLst>
                      <a:ext uri="{FF2B5EF4-FFF2-40B4-BE49-F238E27FC236}">
                        <a16:creationId xmlns:a16="http://schemas.microsoft.com/office/drawing/2014/main" id="{429DF04D-0900-7AE3-3A02-11E50B0743E2}"/>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4" name="Rektangel 2363">
                    <a:extLst>
                      <a:ext uri="{FF2B5EF4-FFF2-40B4-BE49-F238E27FC236}">
                        <a16:creationId xmlns:a16="http://schemas.microsoft.com/office/drawing/2014/main" id="{E23AF125-1F41-B0A9-F8FE-80BA6A6C57EC}"/>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5" name="Rektangel 2364">
                    <a:extLst>
                      <a:ext uri="{FF2B5EF4-FFF2-40B4-BE49-F238E27FC236}">
                        <a16:creationId xmlns:a16="http://schemas.microsoft.com/office/drawing/2014/main" id="{63850DFA-7E94-6825-DE17-994FEF085177}"/>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6" name="Rektangel 2365">
                    <a:extLst>
                      <a:ext uri="{FF2B5EF4-FFF2-40B4-BE49-F238E27FC236}">
                        <a16:creationId xmlns:a16="http://schemas.microsoft.com/office/drawing/2014/main" id="{6471EDA9-4606-7CDF-882A-5A0FB407016B}"/>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7" name="Rektangel 2366">
                    <a:extLst>
                      <a:ext uri="{FF2B5EF4-FFF2-40B4-BE49-F238E27FC236}">
                        <a16:creationId xmlns:a16="http://schemas.microsoft.com/office/drawing/2014/main" id="{7A4E722E-DDA9-ADAF-42F5-54AFEFA37603}"/>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8" name="Rektangel 2367">
                    <a:extLst>
                      <a:ext uri="{FF2B5EF4-FFF2-40B4-BE49-F238E27FC236}">
                        <a16:creationId xmlns:a16="http://schemas.microsoft.com/office/drawing/2014/main" id="{C45030F3-4877-5D5B-5163-191DEC9E6D0C}"/>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9" name="Rektangel 2368">
                    <a:extLst>
                      <a:ext uri="{FF2B5EF4-FFF2-40B4-BE49-F238E27FC236}">
                        <a16:creationId xmlns:a16="http://schemas.microsoft.com/office/drawing/2014/main" id="{235BB270-66FD-DCA0-B5BE-3522FA6F3D84}"/>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0" name="Rektangel 2369">
                    <a:extLst>
                      <a:ext uri="{FF2B5EF4-FFF2-40B4-BE49-F238E27FC236}">
                        <a16:creationId xmlns:a16="http://schemas.microsoft.com/office/drawing/2014/main" id="{1591F97D-D5C3-5C55-E911-21A816C7F35A}"/>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1" name="Rektangel 2370">
                    <a:extLst>
                      <a:ext uri="{FF2B5EF4-FFF2-40B4-BE49-F238E27FC236}">
                        <a16:creationId xmlns:a16="http://schemas.microsoft.com/office/drawing/2014/main" id="{1646E07F-C6FF-94DD-5F04-AEAF8B4F7F86}"/>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2" name="Rektangel 2371">
                    <a:extLst>
                      <a:ext uri="{FF2B5EF4-FFF2-40B4-BE49-F238E27FC236}">
                        <a16:creationId xmlns:a16="http://schemas.microsoft.com/office/drawing/2014/main" id="{9E03C5EF-0403-FD14-6DD5-328A31807D96}"/>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3" name="Rektangel 2372">
                    <a:extLst>
                      <a:ext uri="{FF2B5EF4-FFF2-40B4-BE49-F238E27FC236}">
                        <a16:creationId xmlns:a16="http://schemas.microsoft.com/office/drawing/2014/main" id="{3B41AEBF-DBA7-D3E2-78C2-9E83E9F160E2}"/>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62" name="Rektangel 2361">
                  <a:extLst>
                    <a:ext uri="{FF2B5EF4-FFF2-40B4-BE49-F238E27FC236}">
                      <a16:creationId xmlns:a16="http://schemas.microsoft.com/office/drawing/2014/main" id="{7C21EA4C-3F1B-2A35-6B13-ED391F1201FF}"/>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5" name="Gruppe 1814">
                <a:extLst>
                  <a:ext uri="{FF2B5EF4-FFF2-40B4-BE49-F238E27FC236}">
                    <a16:creationId xmlns:a16="http://schemas.microsoft.com/office/drawing/2014/main" id="{9EF1E047-78EE-C4CB-DE53-D7CB268099DB}"/>
                  </a:ext>
                </a:extLst>
              </p:cNvPr>
              <p:cNvGrpSpPr/>
              <p:nvPr/>
            </p:nvGrpSpPr>
            <p:grpSpPr>
              <a:xfrm>
                <a:off x="2514229" y="1065829"/>
                <a:ext cx="444157" cy="5190614"/>
                <a:chOff x="5753799" y="1204530"/>
                <a:chExt cx="444157" cy="5190614"/>
              </a:xfrm>
            </p:grpSpPr>
            <p:grpSp>
              <p:nvGrpSpPr>
                <p:cNvPr id="2348" name="Gruppe 2347">
                  <a:extLst>
                    <a:ext uri="{FF2B5EF4-FFF2-40B4-BE49-F238E27FC236}">
                      <a16:creationId xmlns:a16="http://schemas.microsoft.com/office/drawing/2014/main" id="{1617A2F6-D914-B54E-2AEB-7757D3874638}"/>
                    </a:ext>
                  </a:extLst>
                </p:cNvPr>
                <p:cNvGrpSpPr/>
                <p:nvPr/>
              </p:nvGrpSpPr>
              <p:grpSpPr>
                <a:xfrm>
                  <a:off x="5753799" y="1204530"/>
                  <a:ext cx="442069" cy="4756379"/>
                  <a:chOff x="3817279" y="1064461"/>
                  <a:chExt cx="442069" cy="4756379"/>
                </a:xfrm>
              </p:grpSpPr>
              <p:sp>
                <p:nvSpPr>
                  <p:cNvPr id="2350" name="Rektangel 2349">
                    <a:extLst>
                      <a:ext uri="{FF2B5EF4-FFF2-40B4-BE49-F238E27FC236}">
                        <a16:creationId xmlns:a16="http://schemas.microsoft.com/office/drawing/2014/main" id="{64C3AA64-BD18-C014-15D4-EAEDFFB50A69}"/>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1" name="Rektangel 2350">
                    <a:extLst>
                      <a:ext uri="{FF2B5EF4-FFF2-40B4-BE49-F238E27FC236}">
                        <a16:creationId xmlns:a16="http://schemas.microsoft.com/office/drawing/2014/main" id="{7960B651-293B-CEF4-93CC-837DDF76E691}"/>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dirty="0"/>
                  </a:p>
                </p:txBody>
              </p:sp>
              <p:sp>
                <p:nvSpPr>
                  <p:cNvPr id="2352" name="Rektangel 2351">
                    <a:extLst>
                      <a:ext uri="{FF2B5EF4-FFF2-40B4-BE49-F238E27FC236}">
                        <a16:creationId xmlns:a16="http://schemas.microsoft.com/office/drawing/2014/main" id="{11461AD7-CCFC-8597-1FF1-80A20FEABA40}"/>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3" name="Rektangel 2352">
                    <a:extLst>
                      <a:ext uri="{FF2B5EF4-FFF2-40B4-BE49-F238E27FC236}">
                        <a16:creationId xmlns:a16="http://schemas.microsoft.com/office/drawing/2014/main" id="{55D4BC94-A972-E8D0-F847-4D3713083DBE}"/>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4" name="Rektangel 2353">
                    <a:extLst>
                      <a:ext uri="{FF2B5EF4-FFF2-40B4-BE49-F238E27FC236}">
                        <a16:creationId xmlns:a16="http://schemas.microsoft.com/office/drawing/2014/main" id="{525B98D0-371D-3CD4-2D32-9DA45C2A54E4}"/>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5" name="Rektangel 2354">
                    <a:extLst>
                      <a:ext uri="{FF2B5EF4-FFF2-40B4-BE49-F238E27FC236}">
                        <a16:creationId xmlns:a16="http://schemas.microsoft.com/office/drawing/2014/main" id="{BE2BFBE7-76BE-D833-3674-352BDC41F0BC}"/>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6" name="Rektangel 2355">
                    <a:extLst>
                      <a:ext uri="{FF2B5EF4-FFF2-40B4-BE49-F238E27FC236}">
                        <a16:creationId xmlns:a16="http://schemas.microsoft.com/office/drawing/2014/main" id="{24DC20EF-7A28-DF89-B75F-8911667E59E4}"/>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7" name="Rektangel 2356">
                    <a:extLst>
                      <a:ext uri="{FF2B5EF4-FFF2-40B4-BE49-F238E27FC236}">
                        <a16:creationId xmlns:a16="http://schemas.microsoft.com/office/drawing/2014/main" id="{72852AB2-9343-A51C-6160-9EADBDEB1CF9}"/>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8" name="Rektangel 2357">
                    <a:extLst>
                      <a:ext uri="{FF2B5EF4-FFF2-40B4-BE49-F238E27FC236}">
                        <a16:creationId xmlns:a16="http://schemas.microsoft.com/office/drawing/2014/main" id="{62FD1ECC-E29B-36A4-5DB0-DDDCBB9AEC6F}"/>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9" name="Rektangel 2358">
                    <a:extLst>
                      <a:ext uri="{FF2B5EF4-FFF2-40B4-BE49-F238E27FC236}">
                        <a16:creationId xmlns:a16="http://schemas.microsoft.com/office/drawing/2014/main" id="{C79874C1-7652-C8C0-3BC4-1240F54B37FD}"/>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0" name="Rektangel 2359">
                    <a:extLst>
                      <a:ext uri="{FF2B5EF4-FFF2-40B4-BE49-F238E27FC236}">
                        <a16:creationId xmlns:a16="http://schemas.microsoft.com/office/drawing/2014/main" id="{607E6F92-AD93-5177-F9CB-518359CB96E9}"/>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49" name="Rektangel 2348">
                  <a:extLst>
                    <a:ext uri="{FF2B5EF4-FFF2-40B4-BE49-F238E27FC236}">
                      <a16:creationId xmlns:a16="http://schemas.microsoft.com/office/drawing/2014/main" id="{D936E187-BC56-C9C2-1B78-C2E5FC6F7EE9}"/>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6" name="Gruppe 1815">
                <a:extLst>
                  <a:ext uri="{FF2B5EF4-FFF2-40B4-BE49-F238E27FC236}">
                    <a16:creationId xmlns:a16="http://schemas.microsoft.com/office/drawing/2014/main" id="{75B32E42-8E00-137A-E0D0-C5CFFB4760E2}"/>
                  </a:ext>
                </a:extLst>
              </p:cNvPr>
              <p:cNvGrpSpPr/>
              <p:nvPr/>
            </p:nvGrpSpPr>
            <p:grpSpPr>
              <a:xfrm>
                <a:off x="2075940" y="1067864"/>
                <a:ext cx="444157" cy="5190614"/>
                <a:chOff x="5753799" y="1204530"/>
                <a:chExt cx="444157" cy="5190614"/>
              </a:xfrm>
            </p:grpSpPr>
            <p:grpSp>
              <p:nvGrpSpPr>
                <p:cNvPr id="2335" name="Gruppe 2334">
                  <a:extLst>
                    <a:ext uri="{FF2B5EF4-FFF2-40B4-BE49-F238E27FC236}">
                      <a16:creationId xmlns:a16="http://schemas.microsoft.com/office/drawing/2014/main" id="{52F4DC0C-A172-1584-BC11-282A618E87C4}"/>
                    </a:ext>
                  </a:extLst>
                </p:cNvPr>
                <p:cNvGrpSpPr/>
                <p:nvPr/>
              </p:nvGrpSpPr>
              <p:grpSpPr>
                <a:xfrm>
                  <a:off x="5753799" y="1204530"/>
                  <a:ext cx="442069" cy="4756379"/>
                  <a:chOff x="3817279" y="1064461"/>
                  <a:chExt cx="442069" cy="4756379"/>
                </a:xfrm>
              </p:grpSpPr>
              <p:sp>
                <p:nvSpPr>
                  <p:cNvPr id="2337" name="Rektangel 2336">
                    <a:extLst>
                      <a:ext uri="{FF2B5EF4-FFF2-40B4-BE49-F238E27FC236}">
                        <a16:creationId xmlns:a16="http://schemas.microsoft.com/office/drawing/2014/main" id="{EBF6F17F-E4B0-EF12-C57D-0D40D366FED0}"/>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8" name="Rektangel 2337">
                    <a:extLst>
                      <a:ext uri="{FF2B5EF4-FFF2-40B4-BE49-F238E27FC236}">
                        <a16:creationId xmlns:a16="http://schemas.microsoft.com/office/drawing/2014/main" id="{880163A9-E853-9129-CF52-0BF996F07BA1}"/>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9" name="Rektangel 2338">
                    <a:extLst>
                      <a:ext uri="{FF2B5EF4-FFF2-40B4-BE49-F238E27FC236}">
                        <a16:creationId xmlns:a16="http://schemas.microsoft.com/office/drawing/2014/main" id="{E6058457-EC85-4E29-1F16-8B071DA6CB9A}"/>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0" name="Rektangel 2339">
                    <a:extLst>
                      <a:ext uri="{FF2B5EF4-FFF2-40B4-BE49-F238E27FC236}">
                        <a16:creationId xmlns:a16="http://schemas.microsoft.com/office/drawing/2014/main" id="{376459FA-BA3C-CD95-2DD0-ED5961BF1A7A}"/>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1" name="Rektangel 2340">
                    <a:extLst>
                      <a:ext uri="{FF2B5EF4-FFF2-40B4-BE49-F238E27FC236}">
                        <a16:creationId xmlns:a16="http://schemas.microsoft.com/office/drawing/2014/main" id="{9D63742A-2180-3559-7C4F-B786F7EBEDB1}"/>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2" name="Rektangel 2341">
                    <a:extLst>
                      <a:ext uri="{FF2B5EF4-FFF2-40B4-BE49-F238E27FC236}">
                        <a16:creationId xmlns:a16="http://schemas.microsoft.com/office/drawing/2014/main" id="{2AEA51C6-7B71-4BBC-4DEF-D5C7E20B3335}"/>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3" name="Rektangel 2342">
                    <a:extLst>
                      <a:ext uri="{FF2B5EF4-FFF2-40B4-BE49-F238E27FC236}">
                        <a16:creationId xmlns:a16="http://schemas.microsoft.com/office/drawing/2014/main" id="{7EF23BFA-895E-37FC-BCB2-559BB9C9A3E6}"/>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4" name="Rektangel 2343">
                    <a:extLst>
                      <a:ext uri="{FF2B5EF4-FFF2-40B4-BE49-F238E27FC236}">
                        <a16:creationId xmlns:a16="http://schemas.microsoft.com/office/drawing/2014/main" id="{FA1E0682-64A3-9B56-C616-946146D72F28}"/>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5" name="Rektangel 2344">
                    <a:extLst>
                      <a:ext uri="{FF2B5EF4-FFF2-40B4-BE49-F238E27FC236}">
                        <a16:creationId xmlns:a16="http://schemas.microsoft.com/office/drawing/2014/main" id="{BA94429E-D864-DF5D-CEA8-EC8B3BDEAB61}"/>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6" name="Rektangel 2345">
                    <a:extLst>
                      <a:ext uri="{FF2B5EF4-FFF2-40B4-BE49-F238E27FC236}">
                        <a16:creationId xmlns:a16="http://schemas.microsoft.com/office/drawing/2014/main" id="{B418E1F7-BF55-503A-1D4D-0F990AB6BB9F}"/>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7" name="Rektangel 2346">
                    <a:extLst>
                      <a:ext uri="{FF2B5EF4-FFF2-40B4-BE49-F238E27FC236}">
                        <a16:creationId xmlns:a16="http://schemas.microsoft.com/office/drawing/2014/main" id="{A2D5084E-6097-EB95-D7CF-F660BFE10416}"/>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36" name="Rektangel 2335">
                  <a:extLst>
                    <a:ext uri="{FF2B5EF4-FFF2-40B4-BE49-F238E27FC236}">
                      <a16:creationId xmlns:a16="http://schemas.microsoft.com/office/drawing/2014/main" id="{03917E56-2587-3237-C53B-586709D6FD7D}"/>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7" name="Gruppe 1816">
                <a:extLst>
                  <a:ext uri="{FF2B5EF4-FFF2-40B4-BE49-F238E27FC236}">
                    <a16:creationId xmlns:a16="http://schemas.microsoft.com/office/drawing/2014/main" id="{CB7963D9-1957-1A95-AD85-953FC081B74B}"/>
                  </a:ext>
                </a:extLst>
              </p:cNvPr>
              <p:cNvGrpSpPr/>
              <p:nvPr/>
            </p:nvGrpSpPr>
            <p:grpSpPr>
              <a:xfrm>
                <a:off x="1644775" y="1068629"/>
                <a:ext cx="444157" cy="5190614"/>
                <a:chOff x="5753799" y="1204530"/>
                <a:chExt cx="444157" cy="5190614"/>
              </a:xfrm>
            </p:grpSpPr>
            <p:grpSp>
              <p:nvGrpSpPr>
                <p:cNvPr id="2322" name="Gruppe 2321">
                  <a:extLst>
                    <a:ext uri="{FF2B5EF4-FFF2-40B4-BE49-F238E27FC236}">
                      <a16:creationId xmlns:a16="http://schemas.microsoft.com/office/drawing/2014/main" id="{6C3508AA-9C10-1C46-2A7D-09E0B8EE32C6}"/>
                    </a:ext>
                  </a:extLst>
                </p:cNvPr>
                <p:cNvGrpSpPr/>
                <p:nvPr/>
              </p:nvGrpSpPr>
              <p:grpSpPr>
                <a:xfrm>
                  <a:off x="5753799" y="1204530"/>
                  <a:ext cx="442069" cy="4756379"/>
                  <a:chOff x="3817279" y="1064461"/>
                  <a:chExt cx="442069" cy="4756379"/>
                </a:xfrm>
              </p:grpSpPr>
              <p:sp>
                <p:nvSpPr>
                  <p:cNvPr id="2324" name="Rektangel 2323">
                    <a:extLst>
                      <a:ext uri="{FF2B5EF4-FFF2-40B4-BE49-F238E27FC236}">
                        <a16:creationId xmlns:a16="http://schemas.microsoft.com/office/drawing/2014/main" id="{CBF59EB1-D9A6-DB46-5AB0-45342E6896D9}"/>
                      </a:ext>
                    </a:extLst>
                  </p:cNvPr>
                  <p:cNvSpPr>
                    <a:spLocks noChangeAspect="1"/>
                  </p:cNvSpPr>
                  <p:nvPr/>
                </p:nvSpPr>
                <p:spPr>
                  <a:xfrm>
                    <a:off x="3818406" y="149701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5" name="Rektangel 2324">
                    <a:extLst>
                      <a:ext uri="{FF2B5EF4-FFF2-40B4-BE49-F238E27FC236}">
                        <a16:creationId xmlns:a16="http://schemas.microsoft.com/office/drawing/2014/main" id="{21A716E5-CE7A-ECF9-ABEF-B008C5641834}"/>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6" name="Rektangel 2325">
                    <a:extLst>
                      <a:ext uri="{FF2B5EF4-FFF2-40B4-BE49-F238E27FC236}">
                        <a16:creationId xmlns:a16="http://schemas.microsoft.com/office/drawing/2014/main" id="{E38DF53A-264E-DD8A-1164-1F28B2B52AC0}"/>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7" name="Rektangel 2326">
                    <a:extLst>
                      <a:ext uri="{FF2B5EF4-FFF2-40B4-BE49-F238E27FC236}">
                        <a16:creationId xmlns:a16="http://schemas.microsoft.com/office/drawing/2014/main" id="{32699A30-488A-2757-3834-1B6F030A2222}"/>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8" name="Rektangel 2327">
                    <a:extLst>
                      <a:ext uri="{FF2B5EF4-FFF2-40B4-BE49-F238E27FC236}">
                        <a16:creationId xmlns:a16="http://schemas.microsoft.com/office/drawing/2014/main" id="{1697DFF3-5EC6-8C22-A0C2-56E1E27A5BB1}"/>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9" name="Rektangel 2328">
                    <a:extLst>
                      <a:ext uri="{FF2B5EF4-FFF2-40B4-BE49-F238E27FC236}">
                        <a16:creationId xmlns:a16="http://schemas.microsoft.com/office/drawing/2014/main" id="{D733905B-195D-BC9D-B7F4-BD31AB6EDD57}"/>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0" name="Rektangel 2329">
                    <a:extLst>
                      <a:ext uri="{FF2B5EF4-FFF2-40B4-BE49-F238E27FC236}">
                        <a16:creationId xmlns:a16="http://schemas.microsoft.com/office/drawing/2014/main" id="{A249AAB6-E842-A76A-6281-75CB56C520CF}"/>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1" name="Rektangel 2330">
                    <a:extLst>
                      <a:ext uri="{FF2B5EF4-FFF2-40B4-BE49-F238E27FC236}">
                        <a16:creationId xmlns:a16="http://schemas.microsoft.com/office/drawing/2014/main" id="{B032F184-C63B-8182-EB4D-12AB78F894DA}"/>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2" name="Rektangel 2331">
                    <a:extLst>
                      <a:ext uri="{FF2B5EF4-FFF2-40B4-BE49-F238E27FC236}">
                        <a16:creationId xmlns:a16="http://schemas.microsoft.com/office/drawing/2014/main" id="{EB8F748B-3A08-423F-2AEE-05E13A313964}"/>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3" name="Rektangel 2332">
                    <a:extLst>
                      <a:ext uri="{FF2B5EF4-FFF2-40B4-BE49-F238E27FC236}">
                        <a16:creationId xmlns:a16="http://schemas.microsoft.com/office/drawing/2014/main" id="{88967EDA-792E-A9E2-605B-E1DE1845B144}"/>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4" name="Rektangel 2333">
                    <a:extLst>
                      <a:ext uri="{FF2B5EF4-FFF2-40B4-BE49-F238E27FC236}">
                        <a16:creationId xmlns:a16="http://schemas.microsoft.com/office/drawing/2014/main" id="{797D7CFC-21D8-351F-38E4-443E11C7677B}"/>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23" name="Rektangel 2322">
                  <a:extLst>
                    <a:ext uri="{FF2B5EF4-FFF2-40B4-BE49-F238E27FC236}">
                      <a16:creationId xmlns:a16="http://schemas.microsoft.com/office/drawing/2014/main" id="{536EC96C-CB1E-8885-9FCF-E08B26AA88D4}"/>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8" name="Gruppe 1817">
                <a:extLst>
                  <a:ext uri="{FF2B5EF4-FFF2-40B4-BE49-F238E27FC236}">
                    <a16:creationId xmlns:a16="http://schemas.microsoft.com/office/drawing/2014/main" id="{8A0FDBC7-3ACC-A1CD-8E18-BA591A5C8096}"/>
                  </a:ext>
                </a:extLst>
              </p:cNvPr>
              <p:cNvGrpSpPr/>
              <p:nvPr/>
            </p:nvGrpSpPr>
            <p:grpSpPr>
              <a:xfrm>
                <a:off x="1212845" y="1068629"/>
                <a:ext cx="444157" cy="5190614"/>
                <a:chOff x="5753799" y="1204530"/>
                <a:chExt cx="444157" cy="5190614"/>
              </a:xfrm>
            </p:grpSpPr>
            <p:grpSp>
              <p:nvGrpSpPr>
                <p:cNvPr id="2309" name="Gruppe 2308">
                  <a:extLst>
                    <a:ext uri="{FF2B5EF4-FFF2-40B4-BE49-F238E27FC236}">
                      <a16:creationId xmlns:a16="http://schemas.microsoft.com/office/drawing/2014/main" id="{9AA64D6D-9E70-FEFA-E79A-84403DB102FD}"/>
                    </a:ext>
                  </a:extLst>
                </p:cNvPr>
                <p:cNvGrpSpPr/>
                <p:nvPr/>
              </p:nvGrpSpPr>
              <p:grpSpPr>
                <a:xfrm>
                  <a:off x="5753799" y="1204530"/>
                  <a:ext cx="442069" cy="4756379"/>
                  <a:chOff x="3817279" y="1064461"/>
                  <a:chExt cx="442069" cy="4756379"/>
                </a:xfrm>
              </p:grpSpPr>
              <p:sp>
                <p:nvSpPr>
                  <p:cNvPr id="2311" name="Rektangel 2310">
                    <a:extLst>
                      <a:ext uri="{FF2B5EF4-FFF2-40B4-BE49-F238E27FC236}">
                        <a16:creationId xmlns:a16="http://schemas.microsoft.com/office/drawing/2014/main" id="{AE6F7A8F-4B72-5ABB-5A89-84DBC0248CDE}"/>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2" name="Rektangel 2311">
                    <a:extLst>
                      <a:ext uri="{FF2B5EF4-FFF2-40B4-BE49-F238E27FC236}">
                        <a16:creationId xmlns:a16="http://schemas.microsoft.com/office/drawing/2014/main" id="{DDE6691C-EA77-2338-69C1-35030AB05CC6}"/>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3" name="Rektangel 2312">
                    <a:extLst>
                      <a:ext uri="{FF2B5EF4-FFF2-40B4-BE49-F238E27FC236}">
                        <a16:creationId xmlns:a16="http://schemas.microsoft.com/office/drawing/2014/main" id="{53B4AC8E-339B-6DEB-4343-F5934D2A2FF7}"/>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4" name="Rektangel 2313">
                    <a:extLst>
                      <a:ext uri="{FF2B5EF4-FFF2-40B4-BE49-F238E27FC236}">
                        <a16:creationId xmlns:a16="http://schemas.microsoft.com/office/drawing/2014/main" id="{FF69EE7B-3FA1-BC96-1308-039C33356F2A}"/>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5" name="Rektangel 2314">
                    <a:extLst>
                      <a:ext uri="{FF2B5EF4-FFF2-40B4-BE49-F238E27FC236}">
                        <a16:creationId xmlns:a16="http://schemas.microsoft.com/office/drawing/2014/main" id="{8A232EE9-193C-B599-3DEB-918FDF34B56F}"/>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6" name="Rektangel 2315">
                    <a:extLst>
                      <a:ext uri="{FF2B5EF4-FFF2-40B4-BE49-F238E27FC236}">
                        <a16:creationId xmlns:a16="http://schemas.microsoft.com/office/drawing/2014/main" id="{B5C5DDE6-990C-0F31-2D0A-2B5F7E20FBC2}"/>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7" name="Rektangel 2316">
                    <a:extLst>
                      <a:ext uri="{FF2B5EF4-FFF2-40B4-BE49-F238E27FC236}">
                        <a16:creationId xmlns:a16="http://schemas.microsoft.com/office/drawing/2014/main" id="{743F8850-7962-4389-73A1-12C853183E2F}"/>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8" name="Rektangel 2317">
                    <a:extLst>
                      <a:ext uri="{FF2B5EF4-FFF2-40B4-BE49-F238E27FC236}">
                        <a16:creationId xmlns:a16="http://schemas.microsoft.com/office/drawing/2014/main" id="{30CCE63E-9D29-AC42-0969-95D957C85D5A}"/>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9" name="Rektangel 2318">
                    <a:extLst>
                      <a:ext uri="{FF2B5EF4-FFF2-40B4-BE49-F238E27FC236}">
                        <a16:creationId xmlns:a16="http://schemas.microsoft.com/office/drawing/2014/main" id="{8B9F9032-A739-1926-4726-E9057DE56AE3}"/>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0" name="Rektangel 2319">
                    <a:extLst>
                      <a:ext uri="{FF2B5EF4-FFF2-40B4-BE49-F238E27FC236}">
                        <a16:creationId xmlns:a16="http://schemas.microsoft.com/office/drawing/2014/main" id="{9C647225-5D2B-9455-7119-4C6B69EB8295}"/>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1" name="Rektangel 2320">
                    <a:extLst>
                      <a:ext uri="{FF2B5EF4-FFF2-40B4-BE49-F238E27FC236}">
                        <a16:creationId xmlns:a16="http://schemas.microsoft.com/office/drawing/2014/main" id="{45914F44-D360-375A-E74E-06968CD6F073}"/>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10" name="Rektangel 2309">
                  <a:extLst>
                    <a:ext uri="{FF2B5EF4-FFF2-40B4-BE49-F238E27FC236}">
                      <a16:creationId xmlns:a16="http://schemas.microsoft.com/office/drawing/2014/main" id="{072B081A-6479-3697-3D20-4847C86A32B3}"/>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9" name="Gruppe 1818">
                <a:extLst>
                  <a:ext uri="{FF2B5EF4-FFF2-40B4-BE49-F238E27FC236}">
                    <a16:creationId xmlns:a16="http://schemas.microsoft.com/office/drawing/2014/main" id="{92216928-5976-C9A6-EE1F-EC65C79E4D84}"/>
                  </a:ext>
                </a:extLst>
              </p:cNvPr>
              <p:cNvGrpSpPr/>
              <p:nvPr/>
            </p:nvGrpSpPr>
            <p:grpSpPr>
              <a:xfrm>
                <a:off x="780951" y="1067864"/>
                <a:ext cx="444157" cy="5190614"/>
                <a:chOff x="5753799" y="1204530"/>
                <a:chExt cx="444157" cy="5190614"/>
              </a:xfrm>
            </p:grpSpPr>
            <p:grpSp>
              <p:nvGrpSpPr>
                <p:cNvPr id="2296" name="Gruppe 2295">
                  <a:extLst>
                    <a:ext uri="{FF2B5EF4-FFF2-40B4-BE49-F238E27FC236}">
                      <a16:creationId xmlns:a16="http://schemas.microsoft.com/office/drawing/2014/main" id="{FEFA0832-25F2-276F-D870-086DF2678F72}"/>
                    </a:ext>
                  </a:extLst>
                </p:cNvPr>
                <p:cNvGrpSpPr/>
                <p:nvPr/>
              </p:nvGrpSpPr>
              <p:grpSpPr>
                <a:xfrm>
                  <a:off x="5753799" y="1204530"/>
                  <a:ext cx="442069" cy="4756379"/>
                  <a:chOff x="3817279" y="1064461"/>
                  <a:chExt cx="442069" cy="4756379"/>
                </a:xfrm>
              </p:grpSpPr>
              <p:sp>
                <p:nvSpPr>
                  <p:cNvPr id="2298" name="Rektangel 2297">
                    <a:extLst>
                      <a:ext uri="{FF2B5EF4-FFF2-40B4-BE49-F238E27FC236}">
                        <a16:creationId xmlns:a16="http://schemas.microsoft.com/office/drawing/2014/main" id="{BDA655FA-85AE-5368-CBDF-CBA34D8F946A}"/>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9" name="Rektangel 2298">
                    <a:extLst>
                      <a:ext uri="{FF2B5EF4-FFF2-40B4-BE49-F238E27FC236}">
                        <a16:creationId xmlns:a16="http://schemas.microsoft.com/office/drawing/2014/main" id="{C10BB409-9B2B-4282-7DE5-D20FEB4EA33A}"/>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0" name="Rektangel 2299">
                    <a:extLst>
                      <a:ext uri="{FF2B5EF4-FFF2-40B4-BE49-F238E27FC236}">
                        <a16:creationId xmlns:a16="http://schemas.microsoft.com/office/drawing/2014/main" id="{2084F042-B331-2AF7-24AB-84D3C4A4FAAD}"/>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1" name="Rektangel 2300">
                    <a:extLst>
                      <a:ext uri="{FF2B5EF4-FFF2-40B4-BE49-F238E27FC236}">
                        <a16:creationId xmlns:a16="http://schemas.microsoft.com/office/drawing/2014/main" id="{384022FA-5AEF-E43F-B7AD-B1BE73B08056}"/>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2" name="Rektangel 2301">
                    <a:extLst>
                      <a:ext uri="{FF2B5EF4-FFF2-40B4-BE49-F238E27FC236}">
                        <a16:creationId xmlns:a16="http://schemas.microsoft.com/office/drawing/2014/main" id="{EAAFBF02-8DEC-E707-1870-A62DEE4DCA16}"/>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3" name="Rektangel 2302">
                    <a:extLst>
                      <a:ext uri="{FF2B5EF4-FFF2-40B4-BE49-F238E27FC236}">
                        <a16:creationId xmlns:a16="http://schemas.microsoft.com/office/drawing/2014/main" id="{39734341-5448-C95B-CBA7-DA0574C830F8}"/>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4" name="Rektangel 2303">
                    <a:extLst>
                      <a:ext uri="{FF2B5EF4-FFF2-40B4-BE49-F238E27FC236}">
                        <a16:creationId xmlns:a16="http://schemas.microsoft.com/office/drawing/2014/main" id="{614E1070-A9F2-1163-F0EB-477CA5C68CF0}"/>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5" name="Rektangel 2304">
                    <a:extLst>
                      <a:ext uri="{FF2B5EF4-FFF2-40B4-BE49-F238E27FC236}">
                        <a16:creationId xmlns:a16="http://schemas.microsoft.com/office/drawing/2014/main" id="{E9E43954-393F-279D-50B6-9B4BFBDA9177}"/>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6" name="Rektangel 2305">
                    <a:extLst>
                      <a:ext uri="{FF2B5EF4-FFF2-40B4-BE49-F238E27FC236}">
                        <a16:creationId xmlns:a16="http://schemas.microsoft.com/office/drawing/2014/main" id="{56753274-56D0-20AC-8EF2-CA2DCA3A571B}"/>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7" name="Rektangel 2306">
                    <a:extLst>
                      <a:ext uri="{FF2B5EF4-FFF2-40B4-BE49-F238E27FC236}">
                        <a16:creationId xmlns:a16="http://schemas.microsoft.com/office/drawing/2014/main" id="{E8A207F3-2BF2-6571-4B54-DAF90866AFD9}"/>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8" name="Rektangel 2307">
                    <a:extLst>
                      <a:ext uri="{FF2B5EF4-FFF2-40B4-BE49-F238E27FC236}">
                        <a16:creationId xmlns:a16="http://schemas.microsoft.com/office/drawing/2014/main" id="{41154389-EAE9-D721-F38F-26D30C9CBBB9}"/>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97" name="Rektangel 2296">
                  <a:extLst>
                    <a:ext uri="{FF2B5EF4-FFF2-40B4-BE49-F238E27FC236}">
                      <a16:creationId xmlns:a16="http://schemas.microsoft.com/office/drawing/2014/main" id="{2A08E968-2655-B743-AC20-EC945C002E60}"/>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0" name="Gruppe 1819">
                <a:extLst>
                  <a:ext uri="{FF2B5EF4-FFF2-40B4-BE49-F238E27FC236}">
                    <a16:creationId xmlns:a16="http://schemas.microsoft.com/office/drawing/2014/main" id="{6B759C40-1C77-F0CA-EB18-C2243850D978}"/>
                  </a:ext>
                </a:extLst>
              </p:cNvPr>
              <p:cNvGrpSpPr/>
              <p:nvPr/>
            </p:nvGrpSpPr>
            <p:grpSpPr>
              <a:xfrm>
                <a:off x="348958" y="1501775"/>
                <a:ext cx="444157" cy="4758064"/>
                <a:chOff x="5753799" y="1637080"/>
                <a:chExt cx="444157" cy="4758064"/>
              </a:xfrm>
            </p:grpSpPr>
            <p:grpSp>
              <p:nvGrpSpPr>
                <p:cNvPr id="2284" name="Gruppe 2283">
                  <a:extLst>
                    <a:ext uri="{FF2B5EF4-FFF2-40B4-BE49-F238E27FC236}">
                      <a16:creationId xmlns:a16="http://schemas.microsoft.com/office/drawing/2014/main" id="{6CC1385D-7560-0BF3-4BCB-7EAB45DADB48}"/>
                    </a:ext>
                  </a:extLst>
                </p:cNvPr>
                <p:cNvGrpSpPr/>
                <p:nvPr/>
              </p:nvGrpSpPr>
              <p:grpSpPr>
                <a:xfrm>
                  <a:off x="5753799" y="1637080"/>
                  <a:ext cx="442069" cy="4323829"/>
                  <a:chOff x="3817279" y="1497011"/>
                  <a:chExt cx="442069" cy="4323829"/>
                </a:xfrm>
              </p:grpSpPr>
              <p:sp>
                <p:nvSpPr>
                  <p:cNvPr id="2286" name="Rektangel 2285">
                    <a:extLst>
                      <a:ext uri="{FF2B5EF4-FFF2-40B4-BE49-F238E27FC236}">
                        <a16:creationId xmlns:a16="http://schemas.microsoft.com/office/drawing/2014/main" id="{00CA60F9-3997-2D06-CFDA-097D1F965674}"/>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7" name="Rektangel 2286">
                    <a:extLst>
                      <a:ext uri="{FF2B5EF4-FFF2-40B4-BE49-F238E27FC236}">
                        <a16:creationId xmlns:a16="http://schemas.microsoft.com/office/drawing/2014/main" id="{CCBFF55F-CE85-79EA-AAE8-A0B840AE9F0B}"/>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8" name="Rektangel 2287">
                    <a:extLst>
                      <a:ext uri="{FF2B5EF4-FFF2-40B4-BE49-F238E27FC236}">
                        <a16:creationId xmlns:a16="http://schemas.microsoft.com/office/drawing/2014/main" id="{2ECBF645-1811-C068-94E3-BF1177F8D262}"/>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9" name="Rektangel 2288">
                    <a:extLst>
                      <a:ext uri="{FF2B5EF4-FFF2-40B4-BE49-F238E27FC236}">
                        <a16:creationId xmlns:a16="http://schemas.microsoft.com/office/drawing/2014/main" id="{7ED93FC9-821A-FB44-1D24-9C3D04DF1F16}"/>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0" name="Rektangel 2289">
                    <a:extLst>
                      <a:ext uri="{FF2B5EF4-FFF2-40B4-BE49-F238E27FC236}">
                        <a16:creationId xmlns:a16="http://schemas.microsoft.com/office/drawing/2014/main" id="{B0B40862-6FB1-146A-0F1A-8041F07C4E46}"/>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1" name="Rektangel 2290">
                    <a:extLst>
                      <a:ext uri="{FF2B5EF4-FFF2-40B4-BE49-F238E27FC236}">
                        <a16:creationId xmlns:a16="http://schemas.microsoft.com/office/drawing/2014/main" id="{FE1AA058-0E6E-06EF-F28F-4BE3846C20E7}"/>
                      </a:ext>
                    </a:extLst>
                  </p:cNvPr>
                  <p:cNvSpPr>
                    <a:spLocks noChangeAspect="1"/>
                  </p:cNvSpPr>
                  <p:nvPr/>
                </p:nvSpPr>
                <p:spPr>
                  <a:xfrm>
                    <a:off x="3819516" y="365976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2" name="Rektangel 2291">
                    <a:extLst>
                      <a:ext uri="{FF2B5EF4-FFF2-40B4-BE49-F238E27FC236}">
                        <a16:creationId xmlns:a16="http://schemas.microsoft.com/office/drawing/2014/main" id="{665ABE2E-CE48-FDBB-078B-C4F69B7A305D}"/>
                      </a:ext>
                    </a:extLst>
                  </p:cNvPr>
                  <p:cNvSpPr>
                    <a:spLocks noChangeAspect="1"/>
                  </p:cNvSpPr>
                  <p:nvPr/>
                </p:nvSpPr>
                <p:spPr>
                  <a:xfrm>
                    <a:off x="3820633" y="409119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3" name="Rektangel 2292">
                    <a:extLst>
                      <a:ext uri="{FF2B5EF4-FFF2-40B4-BE49-F238E27FC236}">
                        <a16:creationId xmlns:a16="http://schemas.microsoft.com/office/drawing/2014/main" id="{358B9709-76D3-8D52-0722-642829E90006}"/>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4" name="Rektangel 2293">
                    <a:extLst>
                      <a:ext uri="{FF2B5EF4-FFF2-40B4-BE49-F238E27FC236}">
                        <a16:creationId xmlns:a16="http://schemas.microsoft.com/office/drawing/2014/main" id="{78CE788D-A9B6-5F7B-08A6-A90D6566510D}"/>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5" name="Rektangel 2294">
                    <a:extLst>
                      <a:ext uri="{FF2B5EF4-FFF2-40B4-BE49-F238E27FC236}">
                        <a16:creationId xmlns:a16="http://schemas.microsoft.com/office/drawing/2014/main" id="{9B511BFA-80E9-32EA-4B1F-3591C8701E5A}"/>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85" name="Rektangel 2284">
                  <a:extLst>
                    <a:ext uri="{FF2B5EF4-FFF2-40B4-BE49-F238E27FC236}">
                      <a16:creationId xmlns:a16="http://schemas.microsoft.com/office/drawing/2014/main" id="{BAF963D2-A883-BB1A-3C00-F679F891757D}"/>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1" name="Gruppe 1820">
                <a:extLst>
                  <a:ext uri="{FF2B5EF4-FFF2-40B4-BE49-F238E27FC236}">
                    <a16:creationId xmlns:a16="http://schemas.microsoft.com/office/drawing/2014/main" id="{2A2792D5-6684-5AED-FB1F-233CDE884175}"/>
                  </a:ext>
                </a:extLst>
              </p:cNvPr>
              <p:cNvGrpSpPr/>
              <p:nvPr/>
            </p:nvGrpSpPr>
            <p:grpSpPr>
              <a:xfrm>
                <a:off x="-82727" y="1504857"/>
                <a:ext cx="444157" cy="4758064"/>
                <a:chOff x="5753799" y="1637080"/>
                <a:chExt cx="444157" cy="4758064"/>
              </a:xfrm>
            </p:grpSpPr>
            <p:grpSp>
              <p:nvGrpSpPr>
                <p:cNvPr id="2272" name="Gruppe 2271">
                  <a:extLst>
                    <a:ext uri="{FF2B5EF4-FFF2-40B4-BE49-F238E27FC236}">
                      <a16:creationId xmlns:a16="http://schemas.microsoft.com/office/drawing/2014/main" id="{1568DDE8-AC0D-F974-0361-3C808C2789F7}"/>
                    </a:ext>
                  </a:extLst>
                </p:cNvPr>
                <p:cNvGrpSpPr/>
                <p:nvPr/>
              </p:nvGrpSpPr>
              <p:grpSpPr>
                <a:xfrm>
                  <a:off x="5753799" y="1637080"/>
                  <a:ext cx="442069" cy="4323829"/>
                  <a:chOff x="3817279" y="1497011"/>
                  <a:chExt cx="442069" cy="4323829"/>
                </a:xfrm>
              </p:grpSpPr>
              <p:sp>
                <p:nvSpPr>
                  <p:cNvPr id="2274" name="Rektangel 2273">
                    <a:extLst>
                      <a:ext uri="{FF2B5EF4-FFF2-40B4-BE49-F238E27FC236}">
                        <a16:creationId xmlns:a16="http://schemas.microsoft.com/office/drawing/2014/main" id="{59E09062-4F8D-F863-C822-36A4E7AEBD5F}"/>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5" name="Rektangel 2274">
                    <a:extLst>
                      <a:ext uri="{FF2B5EF4-FFF2-40B4-BE49-F238E27FC236}">
                        <a16:creationId xmlns:a16="http://schemas.microsoft.com/office/drawing/2014/main" id="{C0E2A3CF-EC32-46EE-A833-BA39AFE645F0}"/>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6" name="Rektangel 2275">
                    <a:extLst>
                      <a:ext uri="{FF2B5EF4-FFF2-40B4-BE49-F238E27FC236}">
                        <a16:creationId xmlns:a16="http://schemas.microsoft.com/office/drawing/2014/main" id="{DCF75A9A-7565-D642-42CE-4BCBBC7CADB1}"/>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7" name="Rektangel 2276">
                    <a:extLst>
                      <a:ext uri="{FF2B5EF4-FFF2-40B4-BE49-F238E27FC236}">
                        <a16:creationId xmlns:a16="http://schemas.microsoft.com/office/drawing/2014/main" id="{454B5717-0E38-4ECB-DAD3-13A136898F12}"/>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8" name="Rektangel 2277">
                    <a:extLst>
                      <a:ext uri="{FF2B5EF4-FFF2-40B4-BE49-F238E27FC236}">
                        <a16:creationId xmlns:a16="http://schemas.microsoft.com/office/drawing/2014/main" id="{0AA8C454-3056-F02D-359B-10BC7D50817C}"/>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9" name="Rektangel 2278">
                    <a:extLst>
                      <a:ext uri="{FF2B5EF4-FFF2-40B4-BE49-F238E27FC236}">
                        <a16:creationId xmlns:a16="http://schemas.microsoft.com/office/drawing/2014/main" id="{9293F261-02D3-A196-DE94-52116F8BE3A5}"/>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0" name="Rektangel 2279">
                    <a:extLst>
                      <a:ext uri="{FF2B5EF4-FFF2-40B4-BE49-F238E27FC236}">
                        <a16:creationId xmlns:a16="http://schemas.microsoft.com/office/drawing/2014/main" id="{A18DED1F-A5A6-8D42-2432-8BD52AEC38C7}"/>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1" name="Rektangel 2280">
                    <a:extLst>
                      <a:ext uri="{FF2B5EF4-FFF2-40B4-BE49-F238E27FC236}">
                        <a16:creationId xmlns:a16="http://schemas.microsoft.com/office/drawing/2014/main" id="{CD0BB0AE-27C7-CC47-1E5F-B472036C8548}"/>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2" name="Rektangel 2281">
                    <a:extLst>
                      <a:ext uri="{FF2B5EF4-FFF2-40B4-BE49-F238E27FC236}">
                        <a16:creationId xmlns:a16="http://schemas.microsoft.com/office/drawing/2014/main" id="{A34D2E7C-325D-A05B-3159-09B003FD2BBE}"/>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3" name="Rektangel 2282">
                    <a:extLst>
                      <a:ext uri="{FF2B5EF4-FFF2-40B4-BE49-F238E27FC236}">
                        <a16:creationId xmlns:a16="http://schemas.microsoft.com/office/drawing/2014/main" id="{0D2FC717-F008-AA63-B0E8-88BC4916C5E8}"/>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73" name="Rektangel 2272">
                  <a:extLst>
                    <a:ext uri="{FF2B5EF4-FFF2-40B4-BE49-F238E27FC236}">
                      <a16:creationId xmlns:a16="http://schemas.microsoft.com/office/drawing/2014/main" id="{AB988660-621B-9007-AEBF-03ADFE617019}"/>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2" name="Gruppe 1821">
                <a:extLst>
                  <a:ext uri="{FF2B5EF4-FFF2-40B4-BE49-F238E27FC236}">
                    <a16:creationId xmlns:a16="http://schemas.microsoft.com/office/drawing/2014/main" id="{49B3DA2F-88FB-B212-B487-022722E52418}"/>
                  </a:ext>
                </a:extLst>
              </p:cNvPr>
              <p:cNvGrpSpPr/>
              <p:nvPr/>
            </p:nvGrpSpPr>
            <p:grpSpPr>
              <a:xfrm>
                <a:off x="4625198" y="1031927"/>
                <a:ext cx="641389" cy="5216305"/>
                <a:chOff x="2892468" y="1032983"/>
                <a:chExt cx="641389" cy="5216305"/>
              </a:xfrm>
            </p:grpSpPr>
            <p:grpSp>
              <p:nvGrpSpPr>
                <p:cNvPr id="2235" name="Gruppe 2234">
                  <a:extLst>
                    <a:ext uri="{FF2B5EF4-FFF2-40B4-BE49-F238E27FC236}">
                      <a16:creationId xmlns:a16="http://schemas.microsoft.com/office/drawing/2014/main" id="{11F244BD-28A8-3BCF-03DA-18AD69681F91}"/>
                    </a:ext>
                  </a:extLst>
                </p:cNvPr>
                <p:cNvGrpSpPr/>
                <p:nvPr/>
              </p:nvGrpSpPr>
              <p:grpSpPr>
                <a:xfrm>
                  <a:off x="2892468" y="1032983"/>
                  <a:ext cx="641389" cy="5216305"/>
                  <a:chOff x="3475384" y="1188399"/>
                  <a:chExt cx="641389" cy="5216305"/>
                </a:xfrm>
              </p:grpSpPr>
              <p:sp>
                <p:nvSpPr>
                  <p:cNvPr id="2239" name="Tekstfelt 2238">
                    <a:extLst>
                      <a:ext uri="{FF2B5EF4-FFF2-40B4-BE49-F238E27FC236}">
                        <a16:creationId xmlns:a16="http://schemas.microsoft.com/office/drawing/2014/main" id="{0C7E3653-4001-D688-1335-FA9240836AF1}"/>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40" name="Tekstfelt 2239">
                    <a:extLst>
                      <a:ext uri="{FF2B5EF4-FFF2-40B4-BE49-F238E27FC236}">
                        <a16:creationId xmlns:a16="http://schemas.microsoft.com/office/drawing/2014/main" id="{B186CB61-DBC0-0DF7-8CA8-B210AEA76075}"/>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41" name="Tekstfelt 2240">
                    <a:extLst>
                      <a:ext uri="{FF2B5EF4-FFF2-40B4-BE49-F238E27FC236}">
                        <a16:creationId xmlns:a16="http://schemas.microsoft.com/office/drawing/2014/main" id="{339BD7E1-3EC4-DBF9-CD19-F759DF7D688D}"/>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42" name="Tekstfelt 2241">
                    <a:extLst>
                      <a:ext uri="{FF2B5EF4-FFF2-40B4-BE49-F238E27FC236}">
                        <a16:creationId xmlns:a16="http://schemas.microsoft.com/office/drawing/2014/main" id="{2D2B7ACF-9522-E53C-6FAF-24ED434892DF}"/>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43" name="Tekstfelt 2242">
                    <a:extLst>
                      <a:ext uri="{FF2B5EF4-FFF2-40B4-BE49-F238E27FC236}">
                        <a16:creationId xmlns:a16="http://schemas.microsoft.com/office/drawing/2014/main" id="{87FE50AD-2D0B-3F5A-C397-47883F6F8E23}"/>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44" name="Tekstfelt 2243">
                    <a:extLst>
                      <a:ext uri="{FF2B5EF4-FFF2-40B4-BE49-F238E27FC236}">
                        <a16:creationId xmlns:a16="http://schemas.microsoft.com/office/drawing/2014/main" id="{4E33E732-7661-CB48-B366-C4A2AAA716BF}"/>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45" name="Tekstfelt 2244">
                    <a:extLst>
                      <a:ext uri="{FF2B5EF4-FFF2-40B4-BE49-F238E27FC236}">
                        <a16:creationId xmlns:a16="http://schemas.microsoft.com/office/drawing/2014/main" id="{14382C71-8DEC-4C3F-E273-80C1661DE7C2}"/>
                      </a:ext>
                    </a:extLst>
                  </p:cNvPr>
                  <p:cNvSpPr txBox="1"/>
                  <p:nvPr/>
                </p:nvSpPr>
                <p:spPr>
                  <a:xfrm>
                    <a:off x="3525031"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46" name="Tekstfelt 2245">
                    <a:extLst>
                      <a:ext uri="{FF2B5EF4-FFF2-40B4-BE49-F238E27FC236}">
                        <a16:creationId xmlns:a16="http://schemas.microsoft.com/office/drawing/2014/main" id="{E1F8C6CD-1407-F6D9-5763-338E2E04BB90}"/>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47" name="Tekstfelt 2246">
                    <a:extLst>
                      <a:ext uri="{FF2B5EF4-FFF2-40B4-BE49-F238E27FC236}">
                        <a16:creationId xmlns:a16="http://schemas.microsoft.com/office/drawing/2014/main" id="{AE3EFE6E-C430-7687-2EE2-2B9F98F9BC3A}"/>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48" name="Tekstfelt 2247">
                    <a:extLst>
                      <a:ext uri="{FF2B5EF4-FFF2-40B4-BE49-F238E27FC236}">
                        <a16:creationId xmlns:a16="http://schemas.microsoft.com/office/drawing/2014/main" id="{51D0D5D1-79DF-6552-C158-D041AF91CA59}"/>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49" name="Tekstfelt 2248">
                    <a:extLst>
                      <a:ext uri="{FF2B5EF4-FFF2-40B4-BE49-F238E27FC236}">
                        <a16:creationId xmlns:a16="http://schemas.microsoft.com/office/drawing/2014/main" id="{3DB156BE-7DC3-0AE2-968B-D3445696EFA1}"/>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50" name="Tekstfelt 2249">
                    <a:extLst>
                      <a:ext uri="{FF2B5EF4-FFF2-40B4-BE49-F238E27FC236}">
                        <a16:creationId xmlns:a16="http://schemas.microsoft.com/office/drawing/2014/main" id="{2D3E3011-FF97-E0A5-8AE5-6A97ADE869F2}"/>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51" name="Tekstfelt 2250">
                    <a:extLst>
                      <a:ext uri="{FF2B5EF4-FFF2-40B4-BE49-F238E27FC236}">
                        <a16:creationId xmlns:a16="http://schemas.microsoft.com/office/drawing/2014/main" id="{9CDF144D-4C26-E384-3763-7D909525AA0B}"/>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52" name="Tekstfelt 2251">
                    <a:extLst>
                      <a:ext uri="{FF2B5EF4-FFF2-40B4-BE49-F238E27FC236}">
                        <a16:creationId xmlns:a16="http://schemas.microsoft.com/office/drawing/2014/main" id="{E2B67543-247D-3FCB-A913-0B6CB5B293C1}"/>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53" name="Tekstfelt 2252">
                    <a:extLst>
                      <a:ext uri="{FF2B5EF4-FFF2-40B4-BE49-F238E27FC236}">
                        <a16:creationId xmlns:a16="http://schemas.microsoft.com/office/drawing/2014/main" id="{9ED3A15A-6862-D721-93FD-E8979786D35F}"/>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54" name="Tekstfelt 2253">
                    <a:extLst>
                      <a:ext uri="{FF2B5EF4-FFF2-40B4-BE49-F238E27FC236}">
                        <a16:creationId xmlns:a16="http://schemas.microsoft.com/office/drawing/2014/main" id="{E45ECEEC-5D59-8E57-0D81-9C55328D936A}"/>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55" name="Tekstfelt 2254">
                    <a:extLst>
                      <a:ext uri="{FF2B5EF4-FFF2-40B4-BE49-F238E27FC236}">
                        <a16:creationId xmlns:a16="http://schemas.microsoft.com/office/drawing/2014/main" id="{122B0305-3EA0-24BC-AB68-91D8F8DFC2E7}"/>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56" name="Tekstfelt 2255">
                    <a:extLst>
                      <a:ext uri="{FF2B5EF4-FFF2-40B4-BE49-F238E27FC236}">
                        <a16:creationId xmlns:a16="http://schemas.microsoft.com/office/drawing/2014/main" id="{216041C4-81AE-4FB7-58CD-DF25E11C0FF7}"/>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57" name="Tekstfelt 2256">
                    <a:extLst>
                      <a:ext uri="{FF2B5EF4-FFF2-40B4-BE49-F238E27FC236}">
                        <a16:creationId xmlns:a16="http://schemas.microsoft.com/office/drawing/2014/main" id="{E6105BAE-EF59-71EE-AA29-7E4DF99426EB}"/>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58" name="Tekstfelt 2257">
                    <a:extLst>
                      <a:ext uri="{FF2B5EF4-FFF2-40B4-BE49-F238E27FC236}">
                        <a16:creationId xmlns:a16="http://schemas.microsoft.com/office/drawing/2014/main" id="{CB1FE960-CE76-0A4C-C96D-8F576CE4FEDC}"/>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59" name="Tekstfelt 2258">
                    <a:extLst>
                      <a:ext uri="{FF2B5EF4-FFF2-40B4-BE49-F238E27FC236}">
                        <a16:creationId xmlns:a16="http://schemas.microsoft.com/office/drawing/2014/main" id="{CA6BB080-1A1A-07F7-53FB-746373C78C66}"/>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60" name="Tekstfelt 2259">
                    <a:extLst>
                      <a:ext uri="{FF2B5EF4-FFF2-40B4-BE49-F238E27FC236}">
                        <a16:creationId xmlns:a16="http://schemas.microsoft.com/office/drawing/2014/main" id="{75C73E1A-D60D-8E42-D2FF-F4DC77EBE659}"/>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61" name="Tekstfelt 2260">
                    <a:extLst>
                      <a:ext uri="{FF2B5EF4-FFF2-40B4-BE49-F238E27FC236}">
                        <a16:creationId xmlns:a16="http://schemas.microsoft.com/office/drawing/2014/main" id="{0FCD3014-CA5A-59BD-D9A0-B399613668B4}"/>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62" name="Tekstfelt 2261">
                    <a:extLst>
                      <a:ext uri="{FF2B5EF4-FFF2-40B4-BE49-F238E27FC236}">
                        <a16:creationId xmlns:a16="http://schemas.microsoft.com/office/drawing/2014/main" id="{9B005D1E-31C4-F263-7F4B-36292DC7E2FB}"/>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63" name="Tekstfelt 2262">
                    <a:extLst>
                      <a:ext uri="{FF2B5EF4-FFF2-40B4-BE49-F238E27FC236}">
                        <a16:creationId xmlns:a16="http://schemas.microsoft.com/office/drawing/2014/main" id="{2B247757-F793-E1E3-4998-4F1BE5126E4E}"/>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64" name="Tekstfelt 2263">
                    <a:extLst>
                      <a:ext uri="{FF2B5EF4-FFF2-40B4-BE49-F238E27FC236}">
                        <a16:creationId xmlns:a16="http://schemas.microsoft.com/office/drawing/2014/main" id="{6C6520B4-B152-4597-A36B-943AF31649B2}"/>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65" name="Tekstfelt 2264">
                    <a:extLst>
                      <a:ext uri="{FF2B5EF4-FFF2-40B4-BE49-F238E27FC236}">
                        <a16:creationId xmlns:a16="http://schemas.microsoft.com/office/drawing/2014/main" id="{9731CF45-4962-AD23-F1BE-79AD89F40BD2}"/>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66" name="Tekstfelt 2265">
                    <a:extLst>
                      <a:ext uri="{FF2B5EF4-FFF2-40B4-BE49-F238E27FC236}">
                        <a16:creationId xmlns:a16="http://schemas.microsoft.com/office/drawing/2014/main" id="{20E9FEA6-9A51-9BF8-99AD-96CF49A89237}"/>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67" name="Tekstfelt 2266">
                    <a:extLst>
                      <a:ext uri="{FF2B5EF4-FFF2-40B4-BE49-F238E27FC236}">
                        <a16:creationId xmlns:a16="http://schemas.microsoft.com/office/drawing/2014/main" id="{F2013D43-2A0E-3E2F-7B6A-CBD3381D629A}"/>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68" name="Tekstfelt 2267">
                    <a:extLst>
                      <a:ext uri="{FF2B5EF4-FFF2-40B4-BE49-F238E27FC236}">
                        <a16:creationId xmlns:a16="http://schemas.microsoft.com/office/drawing/2014/main" id="{D2A0E81E-DE39-2DA1-122F-7CDC237EFF60}"/>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69" name="Tekstfelt 2268">
                    <a:extLst>
                      <a:ext uri="{FF2B5EF4-FFF2-40B4-BE49-F238E27FC236}">
                        <a16:creationId xmlns:a16="http://schemas.microsoft.com/office/drawing/2014/main" id="{AC1FFE35-3955-E07D-E92D-E6973FC0E6ED}"/>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70" name="Tekstfelt 2269">
                    <a:extLst>
                      <a:ext uri="{FF2B5EF4-FFF2-40B4-BE49-F238E27FC236}">
                        <a16:creationId xmlns:a16="http://schemas.microsoft.com/office/drawing/2014/main" id="{88B9C268-219E-3A0D-566F-52A8BA93F284}"/>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71" name="Tekstfelt 2270">
                    <a:extLst>
                      <a:ext uri="{FF2B5EF4-FFF2-40B4-BE49-F238E27FC236}">
                        <a16:creationId xmlns:a16="http://schemas.microsoft.com/office/drawing/2014/main" id="{CFACAADB-3D50-4149-3434-30E170BFCA19}"/>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36" name="Tekstfelt 2235">
                  <a:extLst>
                    <a:ext uri="{FF2B5EF4-FFF2-40B4-BE49-F238E27FC236}">
                      <a16:creationId xmlns:a16="http://schemas.microsoft.com/office/drawing/2014/main" id="{64AA8455-3EEC-9F39-6EB1-2C6AA1E9F91D}"/>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37" name="Tekstfelt 2236">
                  <a:extLst>
                    <a:ext uri="{FF2B5EF4-FFF2-40B4-BE49-F238E27FC236}">
                      <a16:creationId xmlns:a16="http://schemas.microsoft.com/office/drawing/2014/main" id="{6D3D15EB-D318-886F-676D-2DB73C3A89FD}"/>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38" name="Tekstfelt 2237">
                  <a:extLst>
                    <a:ext uri="{FF2B5EF4-FFF2-40B4-BE49-F238E27FC236}">
                      <a16:creationId xmlns:a16="http://schemas.microsoft.com/office/drawing/2014/main" id="{AA01FA32-04A9-E380-F968-A5B8BCED5605}"/>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3" name="Gruppe 1822">
                <a:extLst>
                  <a:ext uri="{FF2B5EF4-FFF2-40B4-BE49-F238E27FC236}">
                    <a16:creationId xmlns:a16="http://schemas.microsoft.com/office/drawing/2014/main" id="{3AE35DA8-75FE-71D3-C43D-648CB4C1413F}"/>
                  </a:ext>
                </a:extLst>
              </p:cNvPr>
              <p:cNvGrpSpPr/>
              <p:nvPr/>
            </p:nvGrpSpPr>
            <p:grpSpPr>
              <a:xfrm>
                <a:off x="5052945" y="1040538"/>
                <a:ext cx="641389" cy="5216305"/>
                <a:chOff x="2892468" y="1032983"/>
                <a:chExt cx="641389" cy="5216305"/>
              </a:xfrm>
            </p:grpSpPr>
            <p:grpSp>
              <p:nvGrpSpPr>
                <p:cNvPr id="2198" name="Gruppe 2197">
                  <a:extLst>
                    <a:ext uri="{FF2B5EF4-FFF2-40B4-BE49-F238E27FC236}">
                      <a16:creationId xmlns:a16="http://schemas.microsoft.com/office/drawing/2014/main" id="{6384EFA6-21BA-7A14-7602-58301816E760}"/>
                    </a:ext>
                  </a:extLst>
                </p:cNvPr>
                <p:cNvGrpSpPr/>
                <p:nvPr/>
              </p:nvGrpSpPr>
              <p:grpSpPr>
                <a:xfrm>
                  <a:off x="2892468" y="1032983"/>
                  <a:ext cx="641389" cy="5216305"/>
                  <a:chOff x="3475384" y="1188399"/>
                  <a:chExt cx="641389" cy="5216305"/>
                </a:xfrm>
              </p:grpSpPr>
              <p:sp>
                <p:nvSpPr>
                  <p:cNvPr id="2202" name="Tekstfelt 2201">
                    <a:extLst>
                      <a:ext uri="{FF2B5EF4-FFF2-40B4-BE49-F238E27FC236}">
                        <a16:creationId xmlns:a16="http://schemas.microsoft.com/office/drawing/2014/main" id="{C8124D66-5145-E308-9425-5C393FB5CF0F}"/>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03" name="Tekstfelt 2202">
                    <a:extLst>
                      <a:ext uri="{FF2B5EF4-FFF2-40B4-BE49-F238E27FC236}">
                        <a16:creationId xmlns:a16="http://schemas.microsoft.com/office/drawing/2014/main" id="{943B4D1E-D134-49EE-2AA7-DFEF15B79C43}"/>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04" name="Tekstfelt 2203">
                    <a:extLst>
                      <a:ext uri="{FF2B5EF4-FFF2-40B4-BE49-F238E27FC236}">
                        <a16:creationId xmlns:a16="http://schemas.microsoft.com/office/drawing/2014/main" id="{80AE2ADB-F1DC-23C0-CB67-649940BF2A42}"/>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05" name="Tekstfelt 2204">
                    <a:extLst>
                      <a:ext uri="{FF2B5EF4-FFF2-40B4-BE49-F238E27FC236}">
                        <a16:creationId xmlns:a16="http://schemas.microsoft.com/office/drawing/2014/main" id="{FE6F4C33-F346-7AB2-A6D6-70A76437A9E6}"/>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06" name="Tekstfelt 2205">
                    <a:extLst>
                      <a:ext uri="{FF2B5EF4-FFF2-40B4-BE49-F238E27FC236}">
                        <a16:creationId xmlns:a16="http://schemas.microsoft.com/office/drawing/2014/main" id="{859CA519-5ABE-3796-821B-6AFA7C323F0B}"/>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07" name="Tekstfelt 2206">
                    <a:extLst>
                      <a:ext uri="{FF2B5EF4-FFF2-40B4-BE49-F238E27FC236}">
                        <a16:creationId xmlns:a16="http://schemas.microsoft.com/office/drawing/2014/main" id="{2F2EDCF3-C5D2-E28A-1BE6-A109BD397A61}"/>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08" name="Tekstfelt 2207">
                    <a:extLst>
                      <a:ext uri="{FF2B5EF4-FFF2-40B4-BE49-F238E27FC236}">
                        <a16:creationId xmlns:a16="http://schemas.microsoft.com/office/drawing/2014/main" id="{1B86848E-9BB4-AA86-36D4-2240E4287C3D}"/>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09" name="Tekstfelt 2208">
                    <a:extLst>
                      <a:ext uri="{FF2B5EF4-FFF2-40B4-BE49-F238E27FC236}">
                        <a16:creationId xmlns:a16="http://schemas.microsoft.com/office/drawing/2014/main" id="{11D86FA7-7DFA-4ABC-3F04-4D07AAC89EC2}"/>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10" name="Tekstfelt 2209">
                    <a:extLst>
                      <a:ext uri="{FF2B5EF4-FFF2-40B4-BE49-F238E27FC236}">
                        <a16:creationId xmlns:a16="http://schemas.microsoft.com/office/drawing/2014/main" id="{A0FABC4C-6F56-F603-8E6C-D336C5EAF73A}"/>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11" name="Tekstfelt 2210">
                    <a:extLst>
                      <a:ext uri="{FF2B5EF4-FFF2-40B4-BE49-F238E27FC236}">
                        <a16:creationId xmlns:a16="http://schemas.microsoft.com/office/drawing/2014/main" id="{CA3DCC35-8F2C-A1DD-7272-452414C8F90C}"/>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12" name="Tekstfelt 2211">
                    <a:extLst>
                      <a:ext uri="{FF2B5EF4-FFF2-40B4-BE49-F238E27FC236}">
                        <a16:creationId xmlns:a16="http://schemas.microsoft.com/office/drawing/2014/main" id="{0AAF33DE-9F46-67F1-6207-FD3DB0851857}"/>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13" name="Tekstfelt 2212">
                    <a:extLst>
                      <a:ext uri="{FF2B5EF4-FFF2-40B4-BE49-F238E27FC236}">
                        <a16:creationId xmlns:a16="http://schemas.microsoft.com/office/drawing/2014/main" id="{D96711F6-1530-5205-0D21-F8908E639AD8}"/>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14" name="Tekstfelt 2213">
                    <a:extLst>
                      <a:ext uri="{FF2B5EF4-FFF2-40B4-BE49-F238E27FC236}">
                        <a16:creationId xmlns:a16="http://schemas.microsoft.com/office/drawing/2014/main" id="{1D6DCFA1-7EA2-40C4-91F9-5FD6B35475F0}"/>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15" name="Tekstfelt 2214">
                    <a:extLst>
                      <a:ext uri="{FF2B5EF4-FFF2-40B4-BE49-F238E27FC236}">
                        <a16:creationId xmlns:a16="http://schemas.microsoft.com/office/drawing/2014/main" id="{8824D3A5-18EA-6F4D-1CDB-025E0BAD1B88}"/>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16" name="Tekstfelt 2215">
                    <a:extLst>
                      <a:ext uri="{FF2B5EF4-FFF2-40B4-BE49-F238E27FC236}">
                        <a16:creationId xmlns:a16="http://schemas.microsoft.com/office/drawing/2014/main" id="{A6666D1B-F3A3-6405-D8D2-A0D8A1BEED90}"/>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17" name="Tekstfelt 2216">
                    <a:extLst>
                      <a:ext uri="{FF2B5EF4-FFF2-40B4-BE49-F238E27FC236}">
                        <a16:creationId xmlns:a16="http://schemas.microsoft.com/office/drawing/2014/main" id="{933DB6A2-0955-854A-7AEC-C2247F1C0405}"/>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18" name="Tekstfelt 2217">
                    <a:extLst>
                      <a:ext uri="{FF2B5EF4-FFF2-40B4-BE49-F238E27FC236}">
                        <a16:creationId xmlns:a16="http://schemas.microsoft.com/office/drawing/2014/main" id="{0C8F076E-24C4-FEAF-C14E-16C7C35FC165}"/>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19" name="Tekstfelt 2218">
                    <a:extLst>
                      <a:ext uri="{FF2B5EF4-FFF2-40B4-BE49-F238E27FC236}">
                        <a16:creationId xmlns:a16="http://schemas.microsoft.com/office/drawing/2014/main" id="{A1F13AE6-DFA0-9377-E1FC-C93FB2ED4AC6}"/>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20" name="Tekstfelt 2219">
                    <a:extLst>
                      <a:ext uri="{FF2B5EF4-FFF2-40B4-BE49-F238E27FC236}">
                        <a16:creationId xmlns:a16="http://schemas.microsoft.com/office/drawing/2014/main" id="{F9881BB5-B826-9795-7303-2A3F2E9641B7}"/>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21" name="Tekstfelt 2220">
                    <a:extLst>
                      <a:ext uri="{FF2B5EF4-FFF2-40B4-BE49-F238E27FC236}">
                        <a16:creationId xmlns:a16="http://schemas.microsoft.com/office/drawing/2014/main" id="{BAFA048D-900D-8E08-D769-467C028595DC}"/>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22" name="Tekstfelt 2221">
                    <a:extLst>
                      <a:ext uri="{FF2B5EF4-FFF2-40B4-BE49-F238E27FC236}">
                        <a16:creationId xmlns:a16="http://schemas.microsoft.com/office/drawing/2014/main" id="{D529679C-14AE-E5F0-B35F-E260D4666914}"/>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23" name="Tekstfelt 2222">
                    <a:extLst>
                      <a:ext uri="{FF2B5EF4-FFF2-40B4-BE49-F238E27FC236}">
                        <a16:creationId xmlns:a16="http://schemas.microsoft.com/office/drawing/2014/main" id="{2E3D0707-45CB-C5E1-A141-39EE94683D2F}"/>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24" name="Tekstfelt 2223">
                    <a:extLst>
                      <a:ext uri="{FF2B5EF4-FFF2-40B4-BE49-F238E27FC236}">
                        <a16:creationId xmlns:a16="http://schemas.microsoft.com/office/drawing/2014/main" id="{865F9F5D-2CEA-05D8-B11F-0A7965B146B6}"/>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25" name="Tekstfelt 2224">
                    <a:extLst>
                      <a:ext uri="{FF2B5EF4-FFF2-40B4-BE49-F238E27FC236}">
                        <a16:creationId xmlns:a16="http://schemas.microsoft.com/office/drawing/2014/main" id="{CF1B02B5-6BBA-B0BF-15DF-E6C07FD1E02A}"/>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26" name="Tekstfelt 2225">
                    <a:extLst>
                      <a:ext uri="{FF2B5EF4-FFF2-40B4-BE49-F238E27FC236}">
                        <a16:creationId xmlns:a16="http://schemas.microsoft.com/office/drawing/2014/main" id="{8512BBDF-4232-A3F8-D21D-06A7F6CD7CA9}"/>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27" name="Tekstfelt 2226">
                    <a:extLst>
                      <a:ext uri="{FF2B5EF4-FFF2-40B4-BE49-F238E27FC236}">
                        <a16:creationId xmlns:a16="http://schemas.microsoft.com/office/drawing/2014/main" id="{D3074DCC-6471-DF4A-A7BA-FD801B3136A7}"/>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28" name="Tekstfelt 2227">
                    <a:extLst>
                      <a:ext uri="{FF2B5EF4-FFF2-40B4-BE49-F238E27FC236}">
                        <a16:creationId xmlns:a16="http://schemas.microsoft.com/office/drawing/2014/main" id="{1216F5C5-4CA0-938E-5A02-2475CF7762B7}"/>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29" name="Tekstfelt 2228">
                    <a:extLst>
                      <a:ext uri="{FF2B5EF4-FFF2-40B4-BE49-F238E27FC236}">
                        <a16:creationId xmlns:a16="http://schemas.microsoft.com/office/drawing/2014/main" id="{5AE83FFA-7BE8-98B2-94C7-BF6722A03013}"/>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30" name="Tekstfelt 2229">
                    <a:extLst>
                      <a:ext uri="{FF2B5EF4-FFF2-40B4-BE49-F238E27FC236}">
                        <a16:creationId xmlns:a16="http://schemas.microsoft.com/office/drawing/2014/main" id="{CDD480DF-DF30-54E3-D19E-0AAD02C946B7}"/>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31" name="Tekstfelt 2230">
                    <a:extLst>
                      <a:ext uri="{FF2B5EF4-FFF2-40B4-BE49-F238E27FC236}">
                        <a16:creationId xmlns:a16="http://schemas.microsoft.com/office/drawing/2014/main" id="{CBC1ABF3-CCA0-029F-B5E7-8D68B16C1772}"/>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32" name="Tekstfelt 2231">
                    <a:extLst>
                      <a:ext uri="{FF2B5EF4-FFF2-40B4-BE49-F238E27FC236}">
                        <a16:creationId xmlns:a16="http://schemas.microsoft.com/office/drawing/2014/main" id="{9F2AF6A6-9774-60E0-7457-07A256E07499}"/>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33" name="Tekstfelt 2232">
                    <a:extLst>
                      <a:ext uri="{FF2B5EF4-FFF2-40B4-BE49-F238E27FC236}">
                        <a16:creationId xmlns:a16="http://schemas.microsoft.com/office/drawing/2014/main" id="{06F97AC0-645A-B2D2-8AAC-30DB818ADEE0}"/>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34" name="Tekstfelt 2233">
                    <a:extLst>
                      <a:ext uri="{FF2B5EF4-FFF2-40B4-BE49-F238E27FC236}">
                        <a16:creationId xmlns:a16="http://schemas.microsoft.com/office/drawing/2014/main" id="{16A80AE7-9AE5-62E2-06CD-BEB986ECB7C9}"/>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99" name="Tekstfelt 2198">
                  <a:extLst>
                    <a:ext uri="{FF2B5EF4-FFF2-40B4-BE49-F238E27FC236}">
                      <a16:creationId xmlns:a16="http://schemas.microsoft.com/office/drawing/2014/main" id="{25C4B395-09E7-51EC-1A6A-2215EB0A0AD5}"/>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00" name="Tekstfelt 2199">
                  <a:extLst>
                    <a:ext uri="{FF2B5EF4-FFF2-40B4-BE49-F238E27FC236}">
                      <a16:creationId xmlns:a16="http://schemas.microsoft.com/office/drawing/2014/main" id="{FF7F2DD6-E30F-A8FC-60E2-CD4F20405DF1}"/>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01" name="Tekstfelt 2200">
                  <a:extLst>
                    <a:ext uri="{FF2B5EF4-FFF2-40B4-BE49-F238E27FC236}">
                      <a16:creationId xmlns:a16="http://schemas.microsoft.com/office/drawing/2014/main" id="{2B3CE1D2-AA6F-769A-80A6-2C0EC6F5E795}"/>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4" name="Gruppe 1823">
                <a:extLst>
                  <a:ext uri="{FF2B5EF4-FFF2-40B4-BE49-F238E27FC236}">
                    <a16:creationId xmlns:a16="http://schemas.microsoft.com/office/drawing/2014/main" id="{D4D7E814-7D86-F424-276F-38A7E7745F51}"/>
                  </a:ext>
                </a:extLst>
              </p:cNvPr>
              <p:cNvGrpSpPr/>
              <p:nvPr/>
            </p:nvGrpSpPr>
            <p:grpSpPr>
              <a:xfrm>
                <a:off x="3753314" y="1031887"/>
                <a:ext cx="641389" cy="5216305"/>
                <a:chOff x="2892468" y="1032983"/>
                <a:chExt cx="641389" cy="5216305"/>
              </a:xfrm>
            </p:grpSpPr>
            <p:grpSp>
              <p:nvGrpSpPr>
                <p:cNvPr id="2161" name="Gruppe 2160">
                  <a:extLst>
                    <a:ext uri="{FF2B5EF4-FFF2-40B4-BE49-F238E27FC236}">
                      <a16:creationId xmlns:a16="http://schemas.microsoft.com/office/drawing/2014/main" id="{CB640629-CE7E-9050-8C7B-4128B16E07DE}"/>
                    </a:ext>
                  </a:extLst>
                </p:cNvPr>
                <p:cNvGrpSpPr/>
                <p:nvPr/>
              </p:nvGrpSpPr>
              <p:grpSpPr>
                <a:xfrm>
                  <a:off x="2892468" y="1032983"/>
                  <a:ext cx="641389" cy="5216305"/>
                  <a:chOff x="3475384" y="1188399"/>
                  <a:chExt cx="641389" cy="5216305"/>
                </a:xfrm>
              </p:grpSpPr>
              <p:sp>
                <p:nvSpPr>
                  <p:cNvPr id="2165" name="Tekstfelt 2164">
                    <a:extLst>
                      <a:ext uri="{FF2B5EF4-FFF2-40B4-BE49-F238E27FC236}">
                        <a16:creationId xmlns:a16="http://schemas.microsoft.com/office/drawing/2014/main" id="{54BC76F3-9F17-7C4E-2087-D422FF1FA511}"/>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66" name="Tekstfelt 2165">
                    <a:extLst>
                      <a:ext uri="{FF2B5EF4-FFF2-40B4-BE49-F238E27FC236}">
                        <a16:creationId xmlns:a16="http://schemas.microsoft.com/office/drawing/2014/main" id="{7A585183-83F1-BCEC-F80E-250885CA9BB9}"/>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67" name="Tekstfelt 2166">
                    <a:extLst>
                      <a:ext uri="{FF2B5EF4-FFF2-40B4-BE49-F238E27FC236}">
                        <a16:creationId xmlns:a16="http://schemas.microsoft.com/office/drawing/2014/main" id="{68A95D44-B4DB-601A-7267-E6B2BBD9ED5F}"/>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68" name="Tekstfelt 2167">
                    <a:extLst>
                      <a:ext uri="{FF2B5EF4-FFF2-40B4-BE49-F238E27FC236}">
                        <a16:creationId xmlns:a16="http://schemas.microsoft.com/office/drawing/2014/main" id="{2A197BE9-D7BC-C335-3FD9-185B19157199}"/>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69" name="Tekstfelt 2168">
                    <a:extLst>
                      <a:ext uri="{FF2B5EF4-FFF2-40B4-BE49-F238E27FC236}">
                        <a16:creationId xmlns:a16="http://schemas.microsoft.com/office/drawing/2014/main" id="{C3E1A39A-6021-4C02-CA29-81DBB203AC9F}"/>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70" name="Tekstfelt 2169">
                    <a:extLst>
                      <a:ext uri="{FF2B5EF4-FFF2-40B4-BE49-F238E27FC236}">
                        <a16:creationId xmlns:a16="http://schemas.microsoft.com/office/drawing/2014/main" id="{84B297CD-7438-ACD3-F92F-4C108FBD0F3D}"/>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71" name="Tekstfelt 2170">
                    <a:extLst>
                      <a:ext uri="{FF2B5EF4-FFF2-40B4-BE49-F238E27FC236}">
                        <a16:creationId xmlns:a16="http://schemas.microsoft.com/office/drawing/2014/main" id="{59A1EC3C-2545-8F5E-1DB6-25E02E7C9E16}"/>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72" name="Tekstfelt 2171">
                    <a:extLst>
                      <a:ext uri="{FF2B5EF4-FFF2-40B4-BE49-F238E27FC236}">
                        <a16:creationId xmlns:a16="http://schemas.microsoft.com/office/drawing/2014/main" id="{F0F9EB14-32B0-61F8-064E-156422F5CDFC}"/>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73" name="Tekstfelt 2172">
                    <a:extLst>
                      <a:ext uri="{FF2B5EF4-FFF2-40B4-BE49-F238E27FC236}">
                        <a16:creationId xmlns:a16="http://schemas.microsoft.com/office/drawing/2014/main" id="{8F59CE26-2755-B0A7-77A1-0CEAB9B52AD2}"/>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74" name="Tekstfelt 2173">
                    <a:extLst>
                      <a:ext uri="{FF2B5EF4-FFF2-40B4-BE49-F238E27FC236}">
                        <a16:creationId xmlns:a16="http://schemas.microsoft.com/office/drawing/2014/main" id="{D008C9F3-0D9A-7C7F-C05B-D4583FEAB4DF}"/>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75" name="Tekstfelt 2174">
                    <a:extLst>
                      <a:ext uri="{FF2B5EF4-FFF2-40B4-BE49-F238E27FC236}">
                        <a16:creationId xmlns:a16="http://schemas.microsoft.com/office/drawing/2014/main" id="{FBA3874B-A7B5-8BBF-622E-A01AD2A0BE37}"/>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76" name="Tekstfelt 2175">
                    <a:extLst>
                      <a:ext uri="{FF2B5EF4-FFF2-40B4-BE49-F238E27FC236}">
                        <a16:creationId xmlns:a16="http://schemas.microsoft.com/office/drawing/2014/main" id="{41A7763A-25E0-7DDA-63CC-B174E8C8A6E7}"/>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77" name="Tekstfelt 2176">
                    <a:extLst>
                      <a:ext uri="{FF2B5EF4-FFF2-40B4-BE49-F238E27FC236}">
                        <a16:creationId xmlns:a16="http://schemas.microsoft.com/office/drawing/2014/main" id="{65534D2E-FAA4-1AE7-A88C-7C8AA8C5F260}"/>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78" name="Tekstfelt 2177">
                    <a:extLst>
                      <a:ext uri="{FF2B5EF4-FFF2-40B4-BE49-F238E27FC236}">
                        <a16:creationId xmlns:a16="http://schemas.microsoft.com/office/drawing/2014/main" id="{BBE3B749-AEFF-125D-F16B-A0FA94086C3E}"/>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79" name="Tekstfelt 2178">
                    <a:extLst>
                      <a:ext uri="{FF2B5EF4-FFF2-40B4-BE49-F238E27FC236}">
                        <a16:creationId xmlns:a16="http://schemas.microsoft.com/office/drawing/2014/main" id="{428C14EB-CD89-134E-9DFE-4DE5E1AD2A4A}"/>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80" name="Tekstfelt 2179">
                    <a:extLst>
                      <a:ext uri="{FF2B5EF4-FFF2-40B4-BE49-F238E27FC236}">
                        <a16:creationId xmlns:a16="http://schemas.microsoft.com/office/drawing/2014/main" id="{5627B935-2507-E114-9B7D-557F5E29E3F7}"/>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81" name="Tekstfelt 2180">
                    <a:extLst>
                      <a:ext uri="{FF2B5EF4-FFF2-40B4-BE49-F238E27FC236}">
                        <a16:creationId xmlns:a16="http://schemas.microsoft.com/office/drawing/2014/main" id="{09A433B6-312D-3A51-0650-03F7BB7F28BF}"/>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82" name="Tekstfelt 2181">
                    <a:extLst>
                      <a:ext uri="{FF2B5EF4-FFF2-40B4-BE49-F238E27FC236}">
                        <a16:creationId xmlns:a16="http://schemas.microsoft.com/office/drawing/2014/main" id="{725B5002-43C4-4134-8849-FB4242FA63EF}"/>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83" name="Tekstfelt 2182">
                    <a:extLst>
                      <a:ext uri="{FF2B5EF4-FFF2-40B4-BE49-F238E27FC236}">
                        <a16:creationId xmlns:a16="http://schemas.microsoft.com/office/drawing/2014/main" id="{05E4155D-0EC7-A699-896E-91A09D0C08A2}"/>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84" name="Tekstfelt 2183">
                    <a:extLst>
                      <a:ext uri="{FF2B5EF4-FFF2-40B4-BE49-F238E27FC236}">
                        <a16:creationId xmlns:a16="http://schemas.microsoft.com/office/drawing/2014/main" id="{9A835B07-1636-130A-0DC5-30157FA46DB7}"/>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85" name="Tekstfelt 2184">
                    <a:extLst>
                      <a:ext uri="{FF2B5EF4-FFF2-40B4-BE49-F238E27FC236}">
                        <a16:creationId xmlns:a16="http://schemas.microsoft.com/office/drawing/2014/main" id="{B9FFD1C4-13C3-6A34-D25F-267834C3CCBD}"/>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86" name="Tekstfelt 2185">
                    <a:extLst>
                      <a:ext uri="{FF2B5EF4-FFF2-40B4-BE49-F238E27FC236}">
                        <a16:creationId xmlns:a16="http://schemas.microsoft.com/office/drawing/2014/main" id="{FE3249AD-057C-0E0B-F8F9-888CF41F31FD}"/>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87" name="Tekstfelt 2186">
                    <a:extLst>
                      <a:ext uri="{FF2B5EF4-FFF2-40B4-BE49-F238E27FC236}">
                        <a16:creationId xmlns:a16="http://schemas.microsoft.com/office/drawing/2014/main" id="{3A2A8881-4ACB-89D9-0A6D-DFF4B026993B}"/>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88" name="Tekstfelt 2187">
                    <a:extLst>
                      <a:ext uri="{FF2B5EF4-FFF2-40B4-BE49-F238E27FC236}">
                        <a16:creationId xmlns:a16="http://schemas.microsoft.com/office/drawing/2014/main" id="{80C436AB-FCC4-456A-A54B-C19D2EF5B9A5}"/>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89" name="Tekstfelt 2188">
                    <a:extLst>
                      <a:ext uri="{FF2B5EF4-FFF2-40B4-BE49-F238E27FC236}">
                        <a16:creationId xmlns:a16="http://schemas.microsoft.com/office/drawing/2014/main" id="{E4E3F803-56C6-CF99-2629-227432118218}"/>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90" name="Tekstfelt 2189">
                    <a:extLst>
                      <a:ext uri="{FF2B5EF4-FFF2-40B4-BE49-F238E27FC236}">
                        <a16:creationId xmlns:a16="http://schemas.microsoft.com/office/drawing/2014/main" id="{865EAB52-0CCB-E103-4C3E-5D80F5907973}"/>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91" name="Tekstfelt 2190">
                    <a:extLst>
                      <a:ext uri="{FF2B5EF4-FFF2-40B4-BE49-F238E27FC236}">
                        <a16:creationId xmlns:a16="http://schemas.microsoft.com/office/drawing/2014/main" id="{9A33DA2F-16CD-C204-0399-6E4621ADE9FD}"/>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92" name="Tekstfelt 2191">
                    <a:extLst>
                      <a:ext uri="{FF2B5EF4-FFF2-40B4-BE49-F238E27FC236}">
                        <a16:creationId xmlns:a16="http://schemas.microsoft.com/office/drawing/2014/main" id="{AE71BA3B-F3F7-33A6-01E2-E38E9923D3FE}"/>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93" name="Tekstfelt 2192">
                    <a:extLst>
                      <a:ext uri="{FF2B5EF4-FFF2-40B4-BE49-F238E27FC236}">
                        <a16:creationId xmlns:a16="http://schemas.microsoft.com/office/drawing/2014/main" id="{27649E9D-94B3-D21D-A9E1-A1CB4D989B9A}"/>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94" name="Tekstfelt 2193">
                    <a:extLst>
                      <a:ext uri="{FF2B5EF4-FFF2-40B4-BE49-F238E27FC236}">
                        <a16:creationId xmlns:a16="http://schemas.microsoft.com/office/drawing/2014/main" id="{E2EE0451-9D8A-6B96-1F6B-D70B0ABA90E3}"/>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95" name="Tekstfelt 2194">
                    <a:extLst>
                      <a:ext uri="{FF2B5EF4-FFF2-40B4-BE49-F238E27FC236}">
                        <a16:creationId xmlns:a16="http://schemas.microsoft.com/office/drawing/2014/main" id="{BBA64226-8D21-AF16-A41F-0C9E919C26C6}"/>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96" name="Tekstfelt 2195">
                    <a:extLst>
                      <a:ext uri="{FF2B5EF4-FFF2-40B4-BE49-F238E27FC236}">
                        <a16:creationId xmlns:a16="http://schemas.microsoft.com/office/drawing/2014/main" id="{CF51AAF9-71D5-CBF5-E496-9256B52F149D}"/>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97" name="Tekstfelt 2196">
                    <a:extLst>
                      <a:ext uri="{FF2B5EF4-FFF2-40B4-BE49-F238E27FC236}">
                        <a16:creationId xmlns:a16="http://schemas.microsoft.com/office/drawing/2014/main" id="{E3E95FE9-512D-88DC-9CE0-DDE671646630}"/>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62" name="Tekstfelt 2161">
                  <a:extLst>
                    <a:ext uri="{FF2B5EF4-FFF2-40B4-BE49-F238E27FC236}">
                      <a16:creationId xmlns:a16="http://schemas.microsoft.com/office/drawing/2014/main" id="{98F81252-884B-2938-411E-8B437A6BBD13}"/>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63" name="Tekstfelt 2162">
                  <a:extLst>
                    <a:ext uri="{FF2B5EF4-FFF2-40B4-BE49-F238E27FC236}">
                      <a16:creationId xmlns:a16="http://schemas.microsoft.com/office/drawing/2014/main" id="{8919A860-576D-F200-ED18-57DED8B575B2}"/>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64" name="Tekstfelt 2163">
                  <a:extLst>
                    <a:ext uri="{FF2B5EF4-FFF2-40B4-BE49-F238E27FC236}">
                      <a16:creationId xmlns:a16="http://schemas.microsoft.com/office/drawing/2014/main" id="{8CDC7D5B-DAF5-7FE2-CB0D-A991E2BD1F76}"/>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5" name="Gruppe 1824">
                <a:extLst>
                  <a:ext uri="{FF2B5EF4-FFF2-40B4-BE49-F238E27FC236}">
                    <a16:creationId xmlns:a16="http://schemas.microsoft.com/office/drawing/2014/main" id="{5461BF5F-EAB8-8456-BD77-021B8D328CF4}"/>
                  </a:ext>
                </a:extLst>
              </p:cNvPr>
              <p:cNvGrpSpPr/>
              <p:nvPr/>
            </p:nvGrpSpPr>
            <p:grpSpPr>
              <a:xfrm>
                <a:off x="3326093" y="1035670"/>
                <a:ext cx="641389" cy="5216305"/>
                <a:chOff x="2892468" y="1032983"/>
                <a:chExt cx="641389" cy="5216305"/>
              </a:xfrm>
            </p:grpSpPr>
            <p:grpSp>
              <p:nvGrpSpPr>
                <p:cNvPr id="2124" name="Gruppe 2123">
                  <a:extLst>
                    <a:ext uri="{FF2B5EF4-FFF2-40B4-BE49-F238E27FC236}">
                      <a16:creationId xmlns:a16="http://schemas.microsoft.com/office/drawing/2014/main" id="{803C4D19-2935-9314-6683-2F04F985921C}"/>
                    </a:ext>
                  </a:extLst>
                </p:cNvPr>
                <p:cNvGrpSpPr/>
                <p:nvPr/>
              </p:nvGrpSpPr>
              <p:grpSpPr>
                <a:xfrm>
                  <a:off x="2892468" y="1032983"/>
                  <a:ext cx="641389" cy="5216305"/>
                  <a:chOff x="3475384" y="1188399"/>
                  <a:chExt cx="641389" cy="5216305"/>
                </a:xfrm>
              </p:grpSpPr>
              <p:sp>
                <p:nvSpPr>
                  <p:cNvPr id="2128" name="Tekstfelt 2127">
                    <a:extLst>
                      <a:ext uri="{FF2B5EF4-FFF2-40B4-BE49-F238E27FC236}">
                        <a16:creationId xmlns:a16="http://schemas.microsoft.com/office/drawing/2014/main" id="{ADB407D0-225B-CB80-143B-98DCD88F0745}"/>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29" name="Tekstfelt 2128">
                    <a:extLst>
                      <a:ext uri="{FF2B5EF4-FFF2-40B4-BE49-F238E27FC236}">
                        <a16:creationId xmlns:a16="http://schemas.microsoft.com/office/drawing/2014/main" id="{409FC43F-704B-980E-BFEE-1B1C0DEB9A4E}"/>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30" name="Tekstfelt 2129">
                    <a:extLst>
                      <a:ext uri="{FF2B5EF4-FFF2-40B4-BE49-F238E27FC236}">
                        <a16:creationId xmlns:a16="http://schemas.microsoft.com/office/drawing/2014/main" id="{5B30160E-333F-7B38-D5E6-3C79D57E6A41}"/>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31" name="Tekstfelt 2130">
                    <a:extLst>
                      <a:ext uri="{FF2B5EF4-FFF2-40B4-BE49-F238E27FC236}">
                        <a16:creationId xmlns:a16="http://schemas.microsoft.com/office/drawing/2014/main" id="{43154D5A-7CCB-AEF6-FFFB-507BC16D29E1}"/>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32" name="Tekstfelt 2131">
                    <a:extLst>
                      <a:ext uri="{FF2B5EF4-FFF2-40B4-BE49-F238E27FC236}">
                        <a16:creationId xmlns:a16="http://schemas.microsoft.com/office/drawing/2014/main" id="{D14F338D-A997-2F9C-A8E9-9DEC7476CDDC}"/>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33" name="Tekstfelt 2132">
                    <a:extLst>
                      <a:ext uri="{FF2B5EF4-FFF2-40B4-BE49-F238E27FC236}">
                        <a16:creationId xmlns:a16="http://schemas.microsoft.com/office/drawing/2014/main" id="{8996C725-5E6F-1D01-4E13-D727EBAC29C7}"/>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34" name="Tekstfelt 2133">
                    <a:extLst>
                      <a:ext uri="{FF2B5EF4-FFF2-40B4-BE49-F238E27FC236}">
                        <a16:creationId xmlns:a16="http://schemas.microsoft.com/office/drawing/2014/main" id="{7F73FC04-1FB6-B43C-AB8E-0087E688CE01}"/>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35" name="Tekstfelt 2134">
                    <a:extLst>
                      <a:ext uri="{FF2B5EF4-FFF2-40B4-BE49-F238E27FC236}">
                        <a16:creationId xmlns:a16="http://schemas.microsoft.com/office/drawing/2014/main" id="{E488A9C8-97D2-D5B7-E525-1298C9FEA9A5}"/>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36" name="Tekstfelt 2135">
                    <a:extLst>
                      <a:ext uri="{FF2B5EF4-FFF2-40B4-BE49-F238E27FC236}">
                        <a16:creationId xmlns:a16="http://schemas.microsoft.com/office/drawing/2014/main" id="{82B7EED3-FC1E-79C2-C09E-5BB9B1F993AC}"/>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37" name="Tekstfelt 2136">
                    <a:extLst>
                      <a:ext uri="{FF2B5EF4-FFF2-40B4-BE49-F238E27FC236}">
                        <a16:creationId xmlns:a16="http://schemas.microsoft.com/office/drawing/2014/main" id="{44A2CDC2-9556-2B80-23D2-15FF0F8239DB}"/>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38" name="Tekstfelt 2137">
                    <a:extLst>
                      <a:ext uri="{FF2B5EF4-FFF2-40B4-BE49-F238E27FC236}">
                        <a16:creationId xmlns:a16="http://schemas.microsoft.com/office/drawing/2014/main" id="{335973E6-B7FB-19B3-0131-673C4EE55C5E}"/>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39" name="Tekstfelt 2138">
                    <a:extLst>
                      <a:ext uri="{FF2B5EF4-FFF2-40B4-BE49-F238E27FC236}">
                        <a16:creationId xmlns:a16="http://schemas.microsoft.com/office/drawing/2014/main" id="{F8021CB0-1C9B-85A9-6290-B13598E6F4D0}"/>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40" name="Tekstfelt 2139">
                    <a:extLst>
                      <a:ext uri="{FF2B5EF4-FFF2-40B4-BE49-F238E27FC236}">
                        <a16:creationId xmlns:a16="http://schemas.microsoft.com/office/drawing/2014/main" id="{874E125C-4AE8-6083-A555-1AA7E84E996B}"/>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41" name="Tekstfelt 2140">
                    <a:extLst>
                      <a:ext uri="{FF2B5EF4-FFF2-40B4-BE49-F238E27FC236}">
                        <a16:creationId xmlns:a16="http://schemas.microsoft.com/office/drawing/2014/main" id="{A1116D83-0DDF-92C1-2F56-EA8D7B544D5F}"/>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42" name="Tekstfelt 2141">
                    <a:extLst>
                      <a:ext uri="{FF2B5EF4-FFF2-40B4-BE49-F238E27FC236}">
                        <a16:creationId xmlns:a16="http://schemas.microsoft.com/office/drawing/2014/main" id="{0F6B42E8-4298-F3F3-EFE9-EC68DB181EE1}"/>
                      </a:ext>
                    </a:extLst>
                  </p:cNvPr>
                  <p:cNvSpPr txBox="1"/>
                  <p:nvPr/>
                </p:nvSpPr>
                <p:spPr>
                  <a:xfrm>
                    <a:off x="35457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43" name="Tekstfelt 2142">
                    <a:extLst>
                      <a:ext uri="{FF2B5EF4-FFF2-40B4-BE49-F238E27FC236}">
                        <a16:creationId xmlns:a16="http://schemas.microsoft.com/office/drawing/2014/main" id="{864D67A8-F3DE-F314-AAD2-CF248A1C1EC8}"/>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44" name="Tekstfelt 2143">
                    <a:extLst>
                      <a:ext uri="{FF2B5EF4-FFF2-40B4-BE49-F238E27FC236}">
                        <a16:creationId xmlns:a16="http://schemas.microsoft.com/office/drawing/2014/main" id="{AB4A5841-44FE-8290-C1E1-6A49EAB2AFD2}"/>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45" name="Tekstfelt 2144">
                    <a:extLst>
                      <a:ext uri="{FF2B5EF4-FFF2-40B4-BE49-F238E27FC236}">
                        <a16:creationId xmlns:a16="http://schemas.microsoft.com/office/drawing/2014/main" id="{E3EB234A-C309-DBF1-56D9-B4A700A24B18}"/>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46" name="Tekstfelt 2145">
                    <a:extLst>
                      <a:ext uri="{FF2B5EF4-FFF2-40B4-BE49-F238E27FC236}">
                        <a16:creationId xmlns:a16="http://schemas.microsoft.com/office/drawing/2014/main" id="{756B0367-3703-1CD3-B5BB-DBCDEB06660E}"/>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47" name="Tekstfelt 2146">
                    <a:extLst>
                      <a:ext uri="{FF2B5EF4-FFF2-40B4-BE49-F238E27FC236}">
                        <a16:creationId xmlns:a16="http://schemas.microsoft.com/office/drawing/2014/main" id="{3337A19D-8968-B928-875C-2117CB952A74}"/>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48" name="Tekstfelt 2147">
                    <a:extLst>
                      <a:ext uri="{FF2B5EF4-FFF2-40B4-BE49-F238E27FC236}">
                        <a16:creationId xmlns:a16="http://schemas.microsoft.com/office/drawing/2014/main" id="{8C26D2C2-33C6-701E-5AEE-D85C2DA619E3}"/>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49" name="Tekstfelt 2148">
                    <a:extLst>
                      <a:ext uri="{FF2B5EF4-FFF2-40B4-BE49-F238E27FC236}">
                        <a16:creationId xmlns:a16="http://schemas.microsoft.com/office/drawing/2014/main" id="{9D4A6ED9-12E6-494E-504E-38727C93DCB1}"/>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50" name="Tekstfelt 2149">
                    <a:extLst>
                      <a:ext uri="{FF2B5EF4-FFF2-40B4-BE49-F238E27FC236}">
                        <a16:creationId xmlns:a16="http://schemas.microsoft.com/office/drawing/2014/main" id="{A294A236-4F22-E5E6-CC2D-DC9B8DADA167}"/>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51" name="Tekstfelt 2150">
                    <a:extLst>
                      <a:ext uri="{FF2B5EF4-FFF2-40B4-BE49-F238E27FC236}">
                        <a16:creationId xmlns:a16="http://schemas.microsoft.com/office/drawing/2014/main" id="{6D15B36A-CAA2-5B85-4DB3-A1D6EA79F721}"/>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52" name="Tekstfelt 2151">
                    <a:extLst>
                      <a:ext uri="{FF2B5EF4-FFF2-40B4-BE49-F238E27FC236}">
                        <a16:creationId xmlns:a16="http://schemas.microsoft.com/office/drawing/2014/main" id="{940B139C-3CA7-BB3E-8120-296ECA877A31}"/>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53" name="Tekstfelt 2152">
                    <a:extLst>
                      <a:ext uri="{FF2B5EF4-FFF2-40B4-BE49-F238E27FC236}">
                        <a16:creationId xmlns:a16="http://schemas.microsoft.com/office/drawing/2014/main" id="{85FD0ADD-618B-0B7A-89E0-6D58C963E178}"/>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54" name="Tekstfelt 2153">
                    <a:extLst>
                      <a:ext uri="{FF2B5EF4-FFF2-40B4-BE49-F238E27FC236}">
                        <a16:creationId xmlns:a16="http://schemas.microsoft.com/office/drawing/2014/main" id="{31CB37A4-3185-C773-CC97-CEB23ADD8F73}"/>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55" name="Tekstfelt 2154">
                    <a:extLst>
                      <a:ext uri="{FF2B5EF4-FFF2-40B4-BE49-F238E27FC236}">
                        <a16:creationId xmlns:a16="http://schemas.microsoft.com/office/drawing/2014/main" id="{388DDE80-3D11-7C88-3293-BC2674079E23}"/>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56" name="Tekstfelt 2155">
                    <a:extLst>
                      <a:ext uri="{FF2B5EF4-FFF2-40B4-BE49-F238E27FC236}">
                        <a16:creationId xmlns:a16="http://schemas.microsoft.com/office/drawing/2014/main" id="{9A60B5BD-4142-F68E-5C41-1BA2601E5A62}"/>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57" name="Tekstfelt 2156">
                    <a:extLst>
                      <a:ext uri="{FF2B5EF4-FFF2-40B4-BE49-F238E27FC236}">
                        <a16:creationId xmlns:a16="http://schemas.microsoft.com/office/drawing/2014/main" id="{4F1F4D28-A2B8-8007-5348-FB0FC3382C07}"/>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58" name="Tekstfelt 2157">
                    <a:extLst>
                      <a:ext uri="{FF2B5EF4-FFF2-40B4-BE49-F238E27FC236}">
                        <a16:creationId xmlns:a16="http://schemas.microsoft.com/office/drawing/2014/main" id="{2E38A708-0658-8F7F-2B45-75D1152E02DF}"/>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59" name="Tekstfelt 2158">
                    <a:extLst>
                      <a:ext uri="{FF2B5EF4-FFF2-40B4-BE49-F238E27FC236}">
                        <a16:creationId xmlns:a16="http://schemas.microsoft.com/office/drawing/2014/main" id="{09AB300D-F433-F24F-0A86-BA240A71A5D8}"/>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60" name="Tekstfelt 2159">
                    <a:extLst>
                      <a:ext uri="{FF2B5EF4-FFF2-40B4-BE49-F238E27FC236}">
                        <a16:creationId xmlns:a16="http://schemas.microsoft.com/office/drawing/2014/main" id="{0DEC06E7-C7F3-93AE-EB73-8C1FD1C79E6D}"/>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25" name="Tekstfelt 2124">
                  <a:extLst>
                    <a:ext uri="{FF2B5EF4-FFF2-40B4-BE49-F238E27FC236}">
                      <a16:creationId xmlns:a16="http://schemas.microsoft.com/office/drawing/2014/main" id="{B4AFBB3E-84D0-86E7-C22C-6C19AF063BC5}"/>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26" name="Tekstfelt 2125">
                  <a:extLst>
                    <a:ext uri="{FF2B5EF4-FFF2-40B4-BE49-F238E27FC236}">
                      <a16:creationId xmlns:a16="http://schemas.microsoft.com/office/drawing/2014/main" id="{D311B121-90C3-BDD2-BD7F-FA69C3FC0F53}"/>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27" name="Tekstfelt 2126">
                  <a:extLst>
                    <a:ext uri="{FF2B5EF4-FFF2-40B4-BE49-F238E27FC236}">
                      <a16:creationId xmlns:a16="http://schemas.microsoft.com/office/drawing/2014/main" id="{78165E02-657F-3F5A-0D0A-5AB1AC7D52F1}"/>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6" name="Gruppe 1825">
                <a:extLst>
                  <a:ext uri="{FF2B5EF4-FFF2-40B4-BE49-F238E27FC236}">
                    <a16:creationId xmlns:a16="http://schemas.microsoft.com/office/drawing/2014/main" id="{FCAF9766-DAB4-7E73-FD66-E25F7BD3FB5D}"/>
                  </a:ext>
                </a:extLst>
              </p:cNvPr>
              <p:cNvGrpSpPr/>
              <p:nvPr/>
            </p:nvGrpSpPr>
            <p:grpSpPr>
              <a:xfrm>
                <a:off x="2893345" y="1029165"/>
                <a:ext cx="641389" cy="5216305"/>
                <a:chOff x="2892468" y="1032983"/>
                <a:chExt cx="641389" cy="5216305"/>
              </a:xfrm>
            </p:grpSpPr>
            <p:grpSp>
              <p:nvGrpSpPr>
                <p:cNvPr id="2087" name="Gruppe 2086">
                  <a:extLst>
                    <a:ext uri="{FF2B5EF4-FFF2-40B4-BE49-F238E27FC236}">
                      <a16:creationId xmlns:a16="http://schemas.microsoft.com/office/drawing/2014/main" id="{6626C46F-6096-C07D-81F7-13C90A44870D}"/>
                    </a:ext>
                  </a:extLst>
                </p:cNvPr>
                <p:cNvGrpSpPr/>
                <p:nvPr/>
              </p:nvGrpSpPr>
              <p:grpSpPr>
                <a:xfrm>
                  <a:off x="2892468" y="1032983"/>
                  <a:ext cx="641389" cy="5216305"/>
                  <a:chOff x="3475384" y="1188399"/>
                  <a:chExt cx="641389" cy="5216305"/>
                </a:xfrm>
              </p:grpSpPr>
              <p:sp>
                <p:nvSpPr>
                  <p:cNvPr id="2091" name="Tekstfelt 2090">
                    <a:extLst>
                      <a:ext uri="{FF2B5EF4-FFF2-40B4-BE49-F238E27FC236}">
                        <a16:creationId xmlns:a16="http://schemas.microsoft.com/office/drawing/2014/main" id="{A519FFBE-96B1-C54F-AE52-ED65166E7B5B}"/>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92" name="Tekstfelt 2091">
                    <a:extLst>
                      <a:ext uri="{FF2B5EF4-FFF2-40B4-BE49-F238E27FC236}">
                        <a16:creationId xmlns:a16="http://schemas.microsoft.com/office/drawing/2014/main" id="{EEBA5EDF-5788-A49B-E524-95C929D54422}"/>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93" name="Tekstfelt 2092">
                    <a:extLst>
                      <a:ext uri="{FF2B5EF4-FFF2-40B4-BE49-F238E27FC236}">
                        <a16:creationId xmlns:a16="http://schemas.microsoft.com/office/drawing/2014/main" id="{F9151444-E6AF-08F4-C55E-3E872D1B570F}"/>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94" name="Tekstfelt 2093">
                    <a:extLst>
                      <a:ext uri="{FF2B5EF4-FFF2-40B4-BE49-F238E27FC236}">
                        <a16:creationId xmlns:a16="http://schemas.microsoft.com/office/drawing/2014/main" id="{F9CD68E5-B573-7791-26FF-503798A0D499}"/>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95" name="Tekstfelt 2094">
                    <a:extLst>
                      <a:ext uri="{FF2B5EF4-FFF2-40B4-BE49-F238E27FC236}">
                        <a16:creationId xmlns:a16="http://schemas.microsoft.com/office/drawing/2014/main" id="{7B968DE5-C150-570D-3A03-27A2B98DE8DE}"/>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96" name="Tekstfelt 2095">
                    <a:extLst>
                      <a:ext uri="{FF2B5EF4-FFF2-40B4-BE49-F238E27FC236}">
                        <a16:creationId xmlns:a16="http://schemas.microsoft.com/office/drawing/2014/main" id="{1C6E3585-EDFA-D027-FA2F-7F7F37D9D227}"/>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97" name="Tekstfelt 2096">
                    <a:extLst>
                      <a:ext uri="{FF2B5EF4-FFF2-40B4-BE49-F238E27FC236}">
                        <a16:creationId xmlns:a16="http://schemas.microsoft.com/office/drawing/2014/main" id="{40A994C5-8DB1-3D77-1570-4DD7CE96158B}"/>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98" name="Tekstfelt 2097">
                    <a:extLst>
                      <a:ext uri="{FF2B5EF4-FFF2-40B4-BE49-F238E27FC236}">
                        <a16:creationId xmlns:a16="http://schemas.microsoft.com/office/drawing/2014/main" id="{FB0B8522-02AB-182B-F541-369449AF851A}"/>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99" name="Tekstfelt 2098">
                    <a:extLst>
                      <a:ext uri="{FF2B5EF4-FFF2-40B4-BE49-F238E27FC236}">
                        <a16:creationId xmlns:a16="http://schemas.microsoft.com/office/drawing/2014/main" id="{955F6CAE-789B-7963-4F01-8E81E2B1F9D1}"/>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00" name="Tekstfelt 2099">
                    <a:extLst>
                      <a:ext uri="{FF2B5EF4-FFF2-40B4-BE49-F238E27FC236}">
                        <a16:creationId xmlns:a16="http://schemas.microsoft.com/office/drawing/2014/main" id="{B4A99245-EA41-CB27-DDE2-1D94A808EAE9}"/>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01" name="Tekstfelt 2100">
                    <a:extLst>
                      <a:ext uri="{FF2B5EF4-FFF2-40B4-BE49-F238E27FC236}">
                        <a16:creationId xmlns:a16="http://schemas.microsoft.com/office/drawing/2014/main" id="{C09F3A7C-5929-93E4-6472-3790AA101E1D}"/>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02" name="Tekstfelt 2101">
                    <a:extLst>
                      <a:ext uri="{FF2B5EF4-FFF2-40B4-BE49-F238E27FC236}">
                        <a16:creationId xmlns:a16="http://schemas.microsoft.com/office/drawing/2014/main" id="{4FB8A6C9-C450-A0C8-9785-12BFA2743F59}"/>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03" name="Tekstfelt 2102">
                    <a:extLst>
                      <a:ext uri="{FF2B5EF4-FFF2-40B4-BE49-F238E27FC236}">
                        <a16:creationId xmlns:a16="http://schemas.microsoft.com/office/drawing/2014/main" id="{30258FB3-FAEE-E840-1C36-16BBCA8AD350}"/>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04" name="Tekstfelt 2103">
                    <a:extLst>
                      <a:ext uri="{FF2B5EF4-FFF2-40B4-BE49-F238E27FC236}">
                        <a16:creationId xmlns:a16="http://schemas.microsoft.com/office/drawing/2014/main" id="{22C704BE-94E6-5749-F570-1018D2EC1593}"/>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05" name="Tekstfelt 2104">
                    <a:extLst>
                      <a:ext uri="{FF2B5EF4-FFF2-40B4-BE49-F238E27FC236}">
                        <a16:creationId xmlns:a16="http://schemas.microsoft.com/office/drawing/2014/main" id="{A1C2A158-FDCC-4079-0058-CCFF8507A8B3}"/>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06" name="Tekstfelt 2105">
                    <a:extLst>
                      <a:ext uri="{FF2B5EF4-FFF2-40B4-BE49-F238E27FC236}">
                        <a16:creationId xmlns:a16="http://schemas.microsoft.com/office/drawing/2014/main" id="{49CD9C74-205F-416D-F70D-D551692CFF6B}"/>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07" name="Tekstfelt 2106">
                    <a:extLst>
                      <a:ext uri="{FF2B5EF4-FFF2-40B4-BE49-F238E27FC236}">
                        <a16:creationId xmlns:a16="http://schemas.microsoft.com/office/drawing/2014/main" id="{7B9CF0E2-E26D-DDBB-0A8D-FBC0162C4B88}"/>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08" name="Tekstfelt 2107">
                    <a:extLst>
                      <a:ext uri="{FF2B5EF4-FFF2-40B4-BE49-F238E27FC236}">
                        <a16:creationId xmlns:a16="http://schemas.microsoft.com/office/drawing/2014/main" id="{B1A896D0-6E59-5D3D-0D93-463C04448E15}"/>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09" name="Tekstfelt 2108">
                    <a:extLst>
                      <a:ext uri="{FF2B5EF4-FFF2-40B4-BE49-F238E27FC236}">
                        <a16:creationId xmlns:a16="http://schemas.microsoft.com/office/drawing/2014/main" id="{A89708BC-F08E-1DB0-05E2-8482A5F8CD87}"/>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10" name="Tekstfelt 2109">
                    <a:extLst>
                      <a:ext uri="{FF2B5EF4-FFF2-40B4-BE49-F238E27FC236}">
                        <a16:creationId xmlns:a16="http://schemas.microsoft.com/office/drawing/2014/main" id="{0C9BC119-C77E-EEB2-57FB-FBC9B5848EDD}"/>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11" name="Tekstfelt 2110">
                    <a:extLst>
                      <a:ext uri="{FF2B5EF4-FFF2-40B4-BE49-F238E27FC236}">
                        <a16:creationId xmlns:a16="http://schemas.microsoft.com/office/drawing/2014/main" id="{03D0E88F-262F-8333-CE03-29ECC87F648F}"/>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12" name="Tekstfelt 2111">
                    <a:extLst>
                      <a:ext uri="{FF2B5EF4-FFF2-40B4-BE49-F238E27FC236}">
                        <a16:creationId xmlns:a16="http://schemas.microsoft.com/office/drawing/2014/main" id="{BCA7653D-7227-30A3-4645-4E10396F0A91}"/>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13" name="Tekstfelt 2112">
                    <a:extLst>
                      <a:ext uri="{FF2B5EF4-FFF2-40B4-BE49-F238E27FC236}">
                        <a16:creationId xmlns:a16="http://schemas.microsoft.com/office/drawing/2014/main" id="{3CD7296C-CB81-A6E4-8FD8-CB76D5F66969}"/>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14" name="Tekstfelt 2113">
                    <a:extLst>
                      <a:ext uri="{FF2B5EF4-FFF2-40B4-BE49-F238E27FC236}">
                        <a16:creationId xmlns:a16="http://schemas.microsoft.com/office/drawing/2014/main" id="{33337F0B-4C18-0FCE-45F4-DBC4CC8CAA80}"/>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15" name="Tekstfelt 2114">
                    <a:extLst>
                      <a:ext uri="{FF2B5EF4-FFF2-40B4-BE49-F238E27FC236}">
                        <a16:creationId xmlns:a16="http://schemas.microsoft.com/office/drawing/2014/main" id="{89753556-4198-6D0F-EE96-3D3F58D44BB7}"/>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16" name="Tekstfelt 2115">
                    <a:extLst>
                      <a:ext uri="{FF2B5EF4-FFF2-40B4-BE49-F238E27FC236}">
                        <a16:creationId xmlns:a16="http://schemas.microsoft.com/office/drawing/2014/main" id="{1F2BB48A-ECBE-C111-A464-F6B395D3F91D}"/>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17" name="Tekstfelt 2116">
                    <a:extLst>
                      <a:ext uri="{FF2B5EF4-FFF2-40B4-BE49-F238E27FC236}">
                        <a16:creationId xmlns:a16="http://schemas.microsoft.com/office/drawing/2014/main" id="{2C5A390D-EAF8-C399-9767-1B9A3A6100AB}"/>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18" name="Tekstfelt 2117">
                    <a:extLst>
                      <a:ext uri="{FF2B5EF4-FFF2-40B4-BE49-F238E27FC236}">
                        <a16:creationId xmlns:a16="http://schemas.microsoft.com/office/drawing/2014/main" id="{08A23C4C-45E5-92AB-DD5F-159D72B4D162}"/>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19" name="Tekstfelt 2118">
                    <a:extLst>
                      <a:ext uri="{FF2B5EF4-FFF2-40B4-BE49-F238E27FC236}">
                        <a16:creationId xmlns:a16="http://schemas.microsoft.com/office/drawing/2014/main" id="{41F21610-6837-C225-DACE-667DBF6AED1D}"/>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20" name="Tekstfelt 2119">
                    <a:extLst>
                      <a:ext uri="{FF2B5EF4-FFF2-40B4-BE49-F238E27FC236}">
                        <a16:creationId xmlns:a16="http://schemas.microsoft.com/office/drawing/2014/main" id="{E0A2B396-5FD6-3A14-A63A-3CC4EB3DE30A}"/>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21" name="Tekstfelt 2120">
                    <a:extLst>
                      <a:ext uri="{FF2B5EF4-FFF2-40B4-BE49-F238E27FC236}">
                        <a16:creationId xmlns:a16="http://schemas.microsoft.com/office/drawing/2014/main" id="{D515749C-5400-E74E-8FEA-553EF0AA7C4F}"/>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22" name="Tekstfelt 2121">
                    <a:extLst>
                      <a:ext uri="{FF2B5EF4-FFF2-40B4-BE49-F238E27FC236}">
                        <a16:creationId xmlns:a16="http://schemas.microsoft.com/office/drawing/2014/main" id="{17920980-BCDC-2853-CAB9-A4D2237CEE34}"/>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23" name="Tekstfelt 2122">
                    <a:extLst>
                      <a:ext uri="{FF2B5EF4-FFF2-40B4-BE49-F238E27FC236}">
                        <a16:creationId xmlns:a16="http://schemas.microsoft.com/office/drawing/2014/main" id="{0FF132A3-A7CA-97BB-BE62-4BF00A4341EC}"/>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88" name="Tekstfelt 2087">
                  <a:extLst>
                    <a:ext uri="{FF2B5EF4-FFF2-40B4-BE49-F238E27FC236}">
                      <a16:creationId xmlns:a16="http://schemas.microsoft.com/office/drawing/2014/main" id="{5595FBC8-558A-3DF1-E358-4DD2E3F2241C}"/>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89" name="Tekstfelt 2088">
                  <a:extLst>
                    <a:ext uri="{FF2B5EF4-FFF2-40B4-BE49-F238E27FC236}">
                      <a16:creationId xmlns:a16="http://schemas.microsoft.com/office/drawing/2014/main" id="{922ED276-A60B-21FF-2994-1FD836157571}"/>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90" name="Tekstfelt 2089">
                  <a:extLst>
                    <a:ext uri="{FF2B5EF4-FFF2-40B4-BE49-F238E27FC236}">
                      <a16:creationId xmlns:a16="http://schemas.microsoft.com/office/drawing/2014/main" id="{CFF53B5F-7BE9-9584-CF18-C9D7D80CC2CC}"/>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7" name="Gruppe 1826">
                <a:extLst>
                  <a:ext uri="{FF2B5EF4-FFF2-40B4-BE49-F238E27FC236}">
                    <a16:creationId xmlns:a16="http://schemas.microsoft.com/office/drawing/2014/main" id="{8D67BB87-91B9-4F67-6F9B-8835BFC8A53A}"/>
                  </a:ext>
                </a:extLst>
              </p:cNvPr>
              <p:cNvGrpSpPr/>
              <p:nvPr/>
            </p:nvGrpSpPr>
            <p:grpSpPr>
              <a:xfrm>
                <a:off x="2466124" y="1032948"/>
                <a:ext cx="641389" cy="5216305"/>
                <a:chOff x="2892468" y="1032983"/>
                <a:chExt cx="641389" cy="5216305"/>
              </a:xfrm>
            </p:grpSpPr>
            <p:grpSp>
              <p:nvGrpSpPr>
                <p:cNvPr id="2050" name="Gruppe 2049">
                  <a:extLst>
                    <a:ext uri="{FF2B5EF4-FFF2-40B4-BE49-F238E27FC236}">
                      <a16:creationId xmlns:a16="http://schemas.microsoft.com/office/drawing/2014/main" id="{543CEFC1-DB7A-5725-4999-D4A46D1C17D1}"/>
                    </a:ext>
                  </a:extLst>
                </p:cNvPr>
                <p:cNvGrpSpPr/>
                <p:nvPr/>
              </p:nvGrpSpPr>
              <p:grpSpPr>
                <a:xfrm>
                  <a:off x="2892468" y="1032983"/>
                  <a:ext cx="641389" cy="5216305"/>
                  <a:chOff x="3475384" y="1188399"/>
                  <a:chExt cx="641389" cy="5216305"/>
                </a:xfrm>
              </p:grpSpPr>
              <p:sp>
                <p:nvSpPr>
                  <p:cNvPr id="2054" name="Tekstfelt 2053">
                    <a:extLst>
                      <a:ext uri="{FF2B5EF4-FFF2-40B4-BE49-F238E27FC236}">
                        <a16:creationId xmlns:a16="http://schemas.microsoft.com/office/drawing/2014/main" id="{6FCF9E66-279D-C23F-9D4E-E654276E3F6A}"/>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55" name="Tekstfelt 2054">
                    <a:extLst>
                      <a:ext uri="{FF2B5EF4-FFF2-40B4-BE49-F238E27FC236}">
                        <a16:creationId xmlns:a16="http://schemas.microsoft.com/office/drawing/2014/main" id="{A4E8B2BB-9BD2-040C-885E-FC4BDD0D5620}"/>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56" name="Tekstfelt 2055">
                    <a:extLst>
                      <a:ext uri="{FF2B5EF4-FFF2-40B4-BE49-F238E27FC236}">
                        <a16:creationId xmlns:a16="http://schemas.microsoft.com/office/drawing/2014/main" id="{059CFBF8-AD5E-26B6-16CA-31FAA639C563}"/>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57" name="Tekstfelt 2056">
                    <a:extLst>
                      <a:ext uri="{FF2B5EF4-FFF2-40B4-BE49-F238E27FC236}">
                        <a16:creationId xmlns:a16="http://schemas.microsoft.com/office/drawing/2014/main" id="{BDFBF18B-47B1-9C27-3352-281FA1AEC5B5}"/>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58" name="Tekstfelt 2057">
                    <a:extLst>
                      <a:ext uri="{FF2B5EF4-FFF2-40B4-BE49-F238E27FC236}">
                        <a16:creationId xmlns:a16="http://schemas.microsoft.com/office/drawing/2014/main" id="{2D57772B-C49D-298F-B852-660CE2679E48}"/>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59" name="Tekstfelt 2058">
                    <a:extLst>
                      <a:ext uri="{FF2B5EF4-FFF2-40B4-BE49-F238E27FC236}">
                        <a16:creationId xmlns:a16="http://schemas.microsoft.com/office/drawing/2014/main" id="{845DA2EA-615C-C445-F78B-F0630F525806}"/>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60" name="Tekstfelt 2059">
                    <a:extLst>
                      <a:ext uri="{FF2B5EF4-FFF2-40B4-BE49-F238E27FC236}">
                        <a16:creationId xmlns:a16="http://schemas.microsoft.com/office/drawing/2014/main" id="{EA2DC790-BC10-B1C0-4502-6F63AB17E861}"/>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61" name="Tekstfelt 2060">
                    <a:extLst>
                      <a:ext uri="{FF2B5EF4-FFF2-40B4-BE49-F238E27FC236}">
                        <a16:creationId xmlns:a16="http://schemas.microsoft.com/office/drawing/2014/main" id="{529C45C6-6D56-34C4-D053-9BF6F27E945A}"/>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62" name="Tekstfelt 2061">
                    <a:extLst>
                      <a:ext uri="{FF2B5EF4-FFF2-40B4-BE49-F238E27FC236}">
                        <a16:creationId xmlns:a16="http://schemas.microsoft.com/office/drawing/2014/main" id="{47F1115F-2DE3-5AC5-A95E-987AF496A5DE}"/>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63" name="Tekstfelt 2062">
                    <a:extLst>
                      <a:ext uri="{FF2B5EF4-FFF2-40B4-BE49-F238E27FC236}">
                        <a16:creationId xmlns:a16="http://schemas.microsoft.com/office/drawing/2014/main" id="{961BB783-E092-9046-73F3-7540691C3961}"/>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64" name="Tekstfelt 2063">
                    <a:extLst>
                      <a:ext uri="{FF2B5EF4-FFF2-40B4-BE49-F238E27FC236}">
                        <a16:creationId xmlns:a16="http://schemas.microsoft.com/office/drawing/2014/main" id="{D67C22E3-0CAE-A8A8-4BF5-17D08FBB230A}"/>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65" name="Tekstfelt 2064">
                    <a:extLst>
                      <a:ext uri="{FF2B5EF4-FFF2-40B4-BE49-F238E27FC236}">
                        <a16:creationId xmlns:a16="http://schemas.microsoft.com/office/drawing/2014/main" id="{A757BF97-FE28-39F0-E29E-E5C1035862B1}"/>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66" name="Tekstfelt 2065">
                    <a:extLst>
                      <a:ext uri="{FF2B5EF4-FFF2-40B4-BE49-F238E27FC236}">
                        <a16:creationId xmlns:a16="http://schemas.microsoft.com/office/drawing/2014/main" id="{EEBFACDA-3A53-DB61-8A44-52A850375BBC}"/>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67" name="Tekstfelt 2066">
                    <a:extLst>
                      <a:ext uri="{FF2B5EF4-FFF2-40B4-BE49-F238E27FC236}">
                        <a16:creationId xmlns:a16="http://schemas.microsoft.com/office/drawing/2014/main" id="{D39A9DCF-FE66-28C8-A74D-FD9A722D2361}"/>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68" name="Tekstfelt 2067">
                    <a:extLst>
                      <a:ext uri="{FF2B5EF4-FFF2-40B4-BE49-F238E27FC236}">
                        <a16:creationId xmlns:a16="http://schemas.microsoft.com/office/drawing/2014/main" id="{02C8D874-02A4-14F4-56AD-B3DCBEB43F2D}"/>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69" name="Tekstfelt 2068">
                    <a:extLst>
                      <a:ext uri="{FF2B5EF4-FFF2-40B4-BE49-F238E27FC236}">
                        <a16:creationId xmlns:a16="http://schemas.microsoft.com/office/drawing/2014/main" id="{EED32366-001D-10E1-FE0B-668BC45B1388}"/>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70" name="Tekstfelt 2069">
                    <a:extLst>
                      <a:ext uri="{FF2B5EF4-FFF2-40B4-BE49-F238E27FC236}">
                        <a16:creationId xmlns:a16="http://schemas.microsoft.com/office/drawing/2014/main" id="{05ACBAE3-C821-D310-4432-520064BF733B}"/>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71" name="Tekstfelt 2070">
                    <a:extLst>
                      <a:ext uri="{FF2B5EF4-FFF2-40B4-BE49-F238E27FC236}">
                        <a16:creationId xmlns:a16="http://schemas.microsoft.com/office/drawing/2014/main" id="{E3A82C35-E366-892F-C76B-FDD5CA9CF9CD}"/>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72" name="Tekstfelt 2071">
                    <a:extLst>
                      <a:ext uri="{FF2B5EF4-FFF2-40B4-BE49-F238E27FC236}">
                        <a16:creationId xmlns:a16="http://schemas.microsoft.com/office/drawing/2014/main" id="{42D3C79E-B021-D7FE-10EA-FCB0949F729C}"/>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73" name="Tekstfelt 2072">
                    <a:extLst>
                      <a:ext uri="{FF2B5EF4-FFF2-40B4-BE49-F238E27FC236}">
                        <a16:creationId xmlns:a16="http://schemas.microsoft.com/office/drawing/2014/main" id="{403E8178-B35B-85E3-C26E-50B08556A744}"/>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74" name="Tekstfelt 2073">
                    <a:extLst>
                      <a:ext uri="{FF2B5EF4-FFF2-40B4-BE49-F238E27FC236}">
                        <a16:creationId xmlns:a16="http://schemas.microsoft.com/office/drawing/2014/main" id="{C69F1DE7-E347-78B5-9A00-94AF76EA1872}"/>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75" name="Tekstfelt 2074">
                    <a:extLst>
                      <a:ext uri="{FF2B5EF4-FFF2-40B4-BE49-F238E27FC236}">
                        <a16:creationId xmlns:a16="http://schemas.microsoft.com/office/drawing/2014/main" id="{64383749-49BB-9CCD-E3C1-FF0B1DFEA52E}"/>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76" name="Tekstfelt 2075">
                    <a:extLst>
                      <a:ext uri="{FF2B5EF4-FFF2-40B4-BE49-F238E27FC236}">
                        <a16:creationId xmlns:a16="http://schemas.microsoft.com/office/drawing/2014/main" id="{FF9C11E7-2E8D-9D52-B324-EB5AB1519F99}"/>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77" name="Tekstfelt 2076">
                    <a:extLst>
                      <a:ext uri="{FF2B5EF4-FFF2-40B4-BE49-F238E27FC236}">
                        <a16:creationId xmlns:a16="http://schemas.microsoft.com/office/drawing/2014/main" id="{665870FD-16CD-D080-285F-8D5D8D5A189F}"/>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78" name="Tekstfelt 2077">
                    <a:extLst>
                      <a:ext uri="{FF2B5EF4-FFF2-40B4-BE49-F238E27FC236}">
                        <a16:creationId xmlns:a16="http://schemas.microsoft.com/office/drawing/2014/main" id="{39813858-A349-EAC3-260B-DCB9795980CC}"/>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79" name="Tekstfelt 2078">
                    <a:extLst>
                      <a:ext uri="{FF2B5EF4-FFF2-40B4-BE49-F238E27FC236}">
                        <a16:creationId xmlns:a16="http://schemas.microsoft.com/office/drawing/2014/main" id="{215CB718-9AAB-C386-E7C1-A3783F1D1093}"/>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80" name="Tekstfelt 2079">
                    <a:extLst>
                      <a:ext uri="{FF2B5EF4-FFF2-40B4-BE49-F238E27FC236}">
                        <a16:creationId xmlns:a16="http://schemas.microsoft.com/office/drawing/2014/main" id="{D3A02503-1D3D-C6A1-33B4-65227241909F}"/>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81" name="Tekstfelt 2080">
                    <a:extLst>
                      <a:ext uri="{FF2B5EF4-FFF2-40B4-BE49-F238E27FC236}">
                        <a16:creationId xmlns:a16="http://schemas.microsoft.com/office/drawing/2014/main" id="{D08F72B5-5949-A340-4EAD-C7CE2F91508F}"/>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82" name="Tekstfelt 2081">
                    <a:extLst>
                      <a:ext uri="{FF2B5EF4-FFF2-40B4-BE49-F238E27FC236}">
                        <a16:creationId xmlns:a16="http://schemas.microsoft.com/office/drawing/2014/main" id="{2D9499B6-0E41-F24C-8250-D52110911D7C}"/>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83" name="Tekstfelt 2082">
                    <a:extLst>
                      <a:ext uri="{FF2B5EF4-FFF2-40B4-BE49-F238E27FC236}">
                        <a16:creationId xmlns:a16="http://schemas.microsoft.com/office/drawing/2014/main" id="{A80085F9-06D5-F7FA-AC0F-1CB5B1816948}"/>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84" name="Tekstfelt 2083">
                    <a:extLst>
                      <a:ext uri="{FF2B5EF4-FFF2-40B4-BE49-F238E27FC236}">
                        <a16:creationId xmlns:a16="http://schemas.microsoft.com/office/drawing/2014/main" id="{A1327397-0EE6-6EB7-C706-6E00629870B9}"/>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85" name="Tekstfelt 2084">
                    <a:extLst>
                      <a:ext uri="{FF2B5EF4-FFF2-40B4-BE49-F238E27FC236}">
                        <a16:creationId xmlns:a16="http://schemas.microsoft.com/office/drawing/2014/main" id="{4FF1ADF3-2216-EAF8-8484-D9F4803D3313}"/>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86" name="Tekstfelt 2085">
                    <a:extLst>
                      <a:ext uri="{FF2B5EF4-FFF2-40B4-BE49-F238E27FC236}">
                        <a16:creationId xmlns:a16="http://schemas.microsoft.com/office/drawing/2014/main" id="{0761D450-D1C9-BE2E-D31D-A8E4928B6687}"/>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51" name="Tekstfelt 2050">
                  <a:extLst>
                    <a:ext uri="{FF2B5EF4-FFF2-40B4-BE49-F238E27FC236}">
                      <a16:creationId xmlns:a16="http://schemas.microsoft.com/office/drawing/2014/main" id="{01C8EB9E-6FA0-1AFF-7040-008B8DA5B971}"/>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52" name="Tekstfelt 2051">
                  <a:extLst>
                    <a:ext uri="{FF2B5EF4-FFF2-40B4-BE49-F238E27FC236}">
                      <a16:creationId xmlns:a16="http://schemas.microsoft.com/office/drawing/2014/main" id="{F9780401-B296-6E78-B46B-AED6F6B5CE31}"/>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53" name="Tekstfelt 2052">
                  <a:extLst>
                    <a:ext uri="{FF2B5EF4-FFF2-40B4-BE49-F238E27FC236}">
                      <a16:creationId xmlns:a16="http://schemas.microsoft.com/office/drawing/2014/main" id="{263BB272-631E-44A6-192F-EFADCB1DF078}"/>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8" name="Gruppe 1827">
                <a:extLst>
                  <a:ext uri="{FF2B5EF4-FFF2-40B4-BE49-F238E27FC236}">
                    <a16:creationId xmlns:a16="http://schemas.microsoft.com/office/drawing/2014/main" id="{99D52639-94E2-9FEB-58C6-71251FD07024}"/>
                  </a:ext>
                </a:extLst>
              </p:cNvPr>
              <p:cNvGrpSpPr/>
              <p:nvPr/>
            </p:nvGrpSpPr>
            <p:grpSpPr>
              <a:xfrm>
                <a:off x="2019764" y="1037328"/>
                <a:ext cx="641389" cy="5216305"/>
                <a:chOff x="2892468" y="1032983"/>
                <a:chExt cx="641389" cy="5216305"/>
              </a:xfrm>
            </p:grpSpPr>
            <p:grpSp>
              <p:nvGrpSpPr>
                <p:cNvPr id="2013" name="Gruppe 2012">
                  <a:extLst>
                    <a:ext uri="{FF2B5EF4-FFF2-40B4-BE49-F238E27FC236}">
                      <a16:creationId xmlns:a16="http://schemas.microsoft.com/office/drawing/2014/main" id="{1A907312-DA14-483F-28FE-25169ABE121B}"/>
                    </a:ext>
                  </a:extLst>
                </p:cNvPr>
                <p:cNvGrpSpPr/>
                <p:nvPr/>
              </p:nvGrpSpPr>
              <p:grpSpPr>
                <a:xfrm>
                  <a:off x="2892468" y="1032983"/>
                  <a:ext cx="641389" cy="5216305"/>
                  <a:chOff x="3475384" y="1188399"/>
                  <a:chExt cx="641389" cy="5216305"/>
                </a:xfrm>
              </p:grpSpPr>
              <p:sp>
                <p:nvSpPr>
                  <p:cNvPr id="2017" name="Tekstfelt 2016">
                    <a:extLst>
                      <a:ext uri="{FF2B5EF4-FFF2-40B4-BE49-F238E27FC236}">
                        <a16:creationId xmlns:a16="http://schemas.microsoft.com/office/drawing/2014/main" id="{A23EF73C-AAF8-A910-0207-4A5C83893EF9}"/>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18" name="Tekstfelt 2017">
                    <a:extLst>
                      <a:ext uri="{FF2B5EF4-FFF2-40B4-BE49-F238E27FC236}">
                        <a16:creationId xmlns:a16="http://schemas.microsoft.com/office/drawing/2014/main" id="{BD9DDA59-1633-86A4-59C7-4D6C17862746}"/>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19" name="Tekstfelt 2018">
                    <a:extLst>
                      <a:ext uri="{FF2B5EF4-FFF2-40B4-BE49-F238E27FC236}">
                        <a16:creationId xmlns:a16="http://schemas.microsoft.com/office/drawing/2014/main" id="{94E258B5-4A05-571F-1DE9-95700A263BBB}"/>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20" name="Tekstfelt 2019">
                    <a:extLst>
                      <a:ext uri="{FF2B5EF4-FFF2-40B4-BE49-F238E27FC236}">
                        <a16:creationId xmlns:a16="http://schemas.microsoft.com/office/drawing/2014/main" id="{C1BAB563-53D4-FFB5-CC58-3ED5B9856BB6}"/>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21" name="Tekstfelt 2020">
                    <a:extLst>
                      <a:ext uri="{FF2B5EF4-FFF2-40B4-BE49-F238E27FC236}">
                        <a16:creationId xmlns:a16="http://schemas.microsoft.com/office/drawing/2014/main" id="{55121F64-E24E-32E4-FBE7-DCC057007D4C}"/>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22" name="Tekstfelt 2021">
                    <a:extLst>
                      <a:ext uri="{FF2B5EF4-FFF2-40B4-BE49-F238E27FC236}">
                        <a16:creationId xmlns:a16="http://schemas.microsoft.com/office/drawing/2014/main" id="{F0B88875-6679-301C-0B42-36CD2EF83D2D}"/>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23" name="Tekstfelt 2022">
                    <a:extLst>
                      <a:ext uri="{FF2B5EF4-FFF2-40B4-BE49-F238E27FC236}">
                        <a16:creationId xmlns:a16="http://schemas.microsoft.com/office/drawing/2014/main" id="{A905F746-D375-F688-18A4-223270B88CA7}"/>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24" name="Tekstfelt 2023">
                    <a:extLst>
                      <a:ext uri="{FF2B5EF4-FFF2-40B4-BE49-F238E27FC236}">
                        <a16:creationId xmlns:a16="http://schemas.microsoft.com/office/drawing/2014/main" id="{13B169A3-B870-FBE2-97CC-B0FFFFFB95A7}"/>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25" name="Tekstfelt 2024">
                    <a:extLst>
                      <a:ext uri="{FF2B5EF4-FFF2-40B4-BE49-F238E27FC236}">
                        <a16:creationId xmlns:a16="http://schemas.microsoft.com/office/drawing/2014/main" id="{BA336D9F-8C70-271B-D8D7-B055C96786AE}"/>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26" name="Tekstfelt 2025">
                    <a:extLst>
                      <a:ext uri="{FF2B5EF4-FFF2-40B4-BE49-F238E27FC236}">
                        <a16:creationId xmlns:a16="http://schemas.microsoft.com/office/drawing/2014/main" id="{7CF7916F-6CB2-27EE-2A29-2797D3D1AFB4}"/>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27" name="Tekstfelt 2026">
                    <a:extLst>
                      <a:ext uri="{FF2B5EF4-FFF2-40B4-BE49-F238E27FC236}">
                        <a16:creationId xmlns:a16="http://schemas.microsoft.com/office/drawing/2014/main" id="{DD069C89-8136-EA4A-2133-D915BC70C5B6}"/>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28" name="Tekstfelt 2027">
                    <a:extLst>
                      <a:ext uri="{FF2B5EF4-FFF2-40B4-BE49-F238E27FC236}">
                        <a16:creationId xmlns:a16="http://schemas.microsoft.com/office/drawing/2014/main" id="{39C5E860-1429-6632-0036-443908DAF6AC}"/>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29" name="Tekstfelt 2028">
                    <a:extLst>
                      <a:ext uri="{FF2B5EF4-FFF2-40B4-BE49-F238E27FC236}">
                        <a16:creationId xmlns:a16="http://schemas.microsoft.com/office/drawing/2014/main" id="{8EC5DF69-A7F2-91E3-ED56-EC870D877E78}"/>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30" name="Tekstfelt 2029">
                    <a:extLst>
                      <a:ext uri="{FF2B5EF4-FFF2-40B4-BE49-F238E27FC236}">
                        <a16:creationId xmlns:a16="http://schemas.microsoft.com/office/drawing/2014/main" id="{DFF6F2BC-D496-59E1-B6EA-D1A155BD8602}"/>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31" name="Tekstfelt 2030">
                    <a:extLst>
                      <a:ext uri="{FF2B5EF4-FFF2-40B4-BE49-F238E27FC236}">
                        <a16:creationId xmlns:a16="http://schemas.microsoft.com/office/drawing/2014/main" id="{812DC484-122C-CC07-6274-67D4205E9FF4}"/>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32" name="Tekstfelt 2031">
                    <a:extLst>
                      <a:ext uri="{FF2B5EF4-FFF2-40B4-BE49-F238E27FC236}">
                        <a16:creationId xmlns:a16="http://schemas.microsoft.com/office/drawing/2014/main" id="{E080D3E4-D955-5580-D544-7893CCAD0622}"/>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33" name="Tekstfelt 2032">
                    <a:extLst>
                      <a:ext uri="{FF2B5EF4-FFF2-40B4-BE49-F238E27FC236}">
                        <a16:creationId xmlns:a16="http://schemas.microsoft.com/office/drawing/2014/main" id="{E7B3A305-B742-3637-AF75-BAD32F4A368F}"/>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34" name="Tekstfelt 2033">
                    <a:extLst>
                      <a:ext uri="{FF2B5EF4-FFF2-40B4-BE49-F238E27FC236}">
                        <a16:creationId xmlns:a16="http://schemas.microsoft.com/office/drawing/2014/main" id="{0C2DD1C7-4239-F6C0-E842-7A838B17DEB8}"/>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35" name="Tekstfelt 2034">
                    <a:extLst>
                      <a:ext uri="{FF2B5EF4-FFF2-40B4-BE49-F238E27FC236}">
                        <a16:creationId xmlns:a16="http://schemas.microsoft.com/office/drawing/2014/main" id="{A680C1AB-25A1-CD04-4588-DAE8C19E6A1A}"/>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36" name="Tekstfelt 2035">
                    <a:extLst>
                      <a:ext uri="{FF2B5EF4-FFF2-40B4-BE49-F238E27FC236}">
                        <a16:creationId xmlns:a16="http://schemas.microsoft.com/office/drawing/2014/main" id="{125ABB05-D65A-0A79-8F75-F45A1BE65D34}"/>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37" name="Tekstfelt 2036">
                    <a:extLst>
                      <a:ext uri="{FF2B5EF4-FFF2-40B4-BE49-F238E27FC236}">
                        <a16:creationId xmlns:a16="http://schemas.microsoft.com/office/drawing/2014/main" id="{EAB65875-5ADB-0D03-C7A7-B2F254FFEAE7}"/>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38" name="Tekstfelt 2037">
                    <a:extLst>
                      <a:ext uri="{FF2B5EF4-FFF2-40B4-BE49-F238E27FC236}">
                        <a16:creationId xmlns:a16="http://schemas.microsoft.com/office/drawing/2014/main" id="{D34C732B-52E8-91E9-5798-F32E269FE0F4}"/>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39" name="Tekstfelt 2038">
                    <a:extLst>
                      <a:ext uri="{FF2B5EF4-FFF2-40B4-BE49-F238E27FC236}">
                        <a16:creationId xmlns:a16="http://schemas.microsoft.com/office/drawing/2014/main" id="{0B24DDF5-554A-90C3-CC3F-158BAD5E0162}"/>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40" name="Tekstfelt 2039">
                    <a:extLst>
                      <a:ext uri="{FF2B5EF4-FFF2-40B4-BE49-F238E27FC236}">
                        <a16:creationId xmlns:a16="http://schemas.microsoft.com/office/drawing/2014/main" id="{77DBEAE4-4173-3FC4-6C34-B2E9D3786160}"/>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41" name="Tekstfelt 2040">
                    <a:extLst>
                      <a:ext uri="{FF2B5EF4-FFF2-40B4-BE49-F238E27FC236}">
                        <a16:creationId xmlns:a16="http://schemas.microsoft.com/office/drawing/2014/main" id="{DE394F97-2FF5-3ABF-D8E5-AAA1F329CB7B}"/>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42" name="Tekstfelt 2041">
                    <a:extLst>
                      <a:ext uri="{FF2B5EF4-FFF2-40B4-BE49-F238E27FC236}">
                        <a16:creationId xmlns:a16="http://schemas.microsoft.com/office/drawing/2014/main" id="{48041C77-353C-295C-53AE-C06737C5F6E1}"/>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43" name="Tekstfelt 2042">
                    <a:extLst>
                      <a:ext uri="{FF2B5EF4-FFF2-40B4-BE49-F238E27FC236}">
                        <a16:creationId xmlns:a16="http://schemas.microsoft.com/office/drawing/2014/main" id="{D765C9F2-1D2F-EFC3-9189-A3902A61713C}"/>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44" name="Tekstfelt 2043">
                    <a:extLst>
                      <a:ext uri="{FF2B5EF4-FFF2-40B4-BE49-F238E27FC236}">
                        <a16:creationId xmlns:a16="http://schemas.microsoft.com/office/drawing/2014/main" id="{AF562205-E90F-0312-7603-C564BF336005}"/>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45" name="Tekstfelt 2044">
                    <a:extLst>
                      <a:ext uri="{FF2B5EF4-FFF2-40B4-BE49-F238E27FC236}">
                        <a16:creationId xmlns:a16="http://schemas.microsoft.com/office/drawing/2014/main" id="{FB9E7983-2308-5FD0-5B48-7F72C1962749}"/>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46" name="Tekstfelt 2045">
                    <a:extLst>
                      <a:ext uri="{FF2B5EF4-FFF2-40B4-BE49-F238E27FC236}">
                        <a16:creationId xmlns:a16="http://schemas.microsoft.com/office/drawing/2014/main" id="{57363DB8-81F2-307B-B830-004397FDD383}"/>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47" name="Tekstfelt 2046">
                    <a:extLst>
                      <a:ext uri="{FF2B5EF4-FFF2-40B4-BE49-F238E27FC236}">
                        <a16:creationId xmlns:a16="http://schemas.microsoft.com/office/drawing/2014/main" id="{15BFEB06-E964-021A-8619-87161B3CE0D2}"/>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48" name="Tekstfelt 2047">
                    <a:extLst>
                      <a:ext uri="{FF2B5EF4-FFF2-40B4-BE49-F238E27FC236}">
                        <a16:creationId xmlns:a16="http://schemas.microsoft.com/office/drawing/2014/main" id="{3002BC67-1936-67EE-B685-7EF344CA0833}"/>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49" name="Tekstfelt 2048">
                    <a:extLst>
                      <a:ext uri="{FF2B5EF4-FFF2-40B4-BE49-F238E27FC236}">
                        <a16:creationId xmlns:a16="http://schemas.microsoft.com/office/drawing/2014/main" id="{C92AB01C-2C89-3038-496C-754BB3B2576D}"/>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14" name="Tekstfelt 2013">
                  <a:extLst>
                    <a:ext uri="{FF2B5EF4-FFF2-40B4-BE49-F238E27FC236}">
                      <a16:creationId xmlns:a16="http://schemas.microsoft.com/office/drawing/2014/main" id="{043B1504-C78B-318B-7D90-03741F28993F}"/>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15" name="Tekstfelt 2014">
                  <a:extLst>
                    <a:ext uri="{FF2B5EF4-FFF2-40B4-BE49-F238E27FC236}">
                      <a16:creationId xmlns:a16="http://schemas.microsoft.com/office/drawing/2014/main" id="{22B73AF9-27C9-B936-FFEF-26F39C73AC27}"/>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16" name="Tekstfelt 2015">
                  <a:extLst>
                    <a:ext uri="{FF2B5EF4-FFF2-40B4-BE49-F238E27FC236}">
                      <a16:creationId xmlns:a16="http://schemas.microsoft.com/office/drawing/2014/main" id="{29F57C76-5CF5-5AE6-B5F7-CFC098D3AFC0}"/>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9" name="Gruppe 1828">
                <a:extLst>
                  <a:ext uri="{FF2B5EF4-FFF2-40B4-BE49-F238E27FC236}">
                    <a16:creationId xmlns:a16="http://schemas.microsoft.com/office/drawing/2014/main" id="{B1C7C415-FE6B-21D8-4620-7D3A34B0FBE2}"/>
                  </a:ext>
                </a:extLst>
              </p:cNvPr>
              <p:cNvGrpSpPr/>
              <p:nvPr/>
            </p:nvGrpSpPr>
            <p:grpSpPr>
              <a:xfrm>
                <a:off x="1592543" y="1041111"/>
                <a:ext cx="641389" cy="5216305"/>
                <a:chOff x="2892468" y="1032983"/>
                <a:chExt cx="641389" cy="5216305"/>
              </a:xfrm>
            </p:grpSpPr>
            <p:grpSp>
              <p:nvGrpSpPr>
                <p:cNvPr id="1976" name="Gruppe 1975">
                  <a:extLst>
                    <a:ext uri="{FF2B5EF4-FFF2-40B4-BE49-F238E27FC236}">
                      <a16:creationId xmlns:a16="http://schemas.microsoft.com/office/drawing/2014/main" id="{2CC6EF00-3F87-FB29-F63B-5B254814C194}"/>
                    </a:ext>
                  </a:extLst>
                </p:cNvPr>
                <p:cNvGrpSpPr/>
                <p:nvPr/>
              </p:nvGrpSpPr>
              <p:grpSpPr>
                <a:xfrm>
                  <a:off x="2892468" y="1032983"/>
                  <a:ext cx="641389" cy="5216305"/>
                  <a:chOff x="3475384" y="1188399"/>
                  <a:chExt cx="641389" cy="5216305"/>
                </a:xfrm>
              </p:grpSpPr>
              <p:sp>
                <p:nvSpPr>
                  <p:cNvPr id="1980" name="Tekstfelt 1979">
                    <a:extLst>
                      <a:ext uri="{FF2B5EF4-FFF2-40B4-BE49-F238E27FC236}">
                        <a16:creationId xmlns:a16="http://schemas.microsoft.com/office/drawing/2014/main" id="{AF52E31C-8630-F7E3-0DF7-EB7D81980C5F}"/>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81" name="Tekstfelt 1980">
                    <a:extLst>
                      <a:ext uri="{FF2B5EF4-FFF2-40B4-BE49-F238E27FC236}">
                        <a16:creationId xmlns:a16="http://schemas.microsoft.com/office/drawing/2014/main" id="{27999419-26A4-D555-6542-31585A400472}"/>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82" name="Tekstfelt 1981">
                    <a:extLst>
                      <a:ext uri="{FF2B5EF4-FFF2-40B4-BE49-F238E27FC236}">
                        <a16:creationId xmlns:a16="http://schemas.microsoft.com/office/drawing/2014/main" id="{83FBDC77-2607-9043-409A-3B3FC02AD463}"/>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83" name="Tekstfelt 1982">
                    <a:extLst>
                      <a:ext uri="{FF2B5EF4-FFF2-40B4-BE49-F238E27FC236}">
                        <a16:creationId xmlns:a16="http://schemas.microsoft.com/office/drawing/2014/main" id="{D4492616-78EE-E182-0C0E-ECECE0657602}"/>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84" name="Tekstfelt 1983">
                    <a:extLst>
                      <a:ext uri="{FF2B5EF4-FFF2-40B4-BE49-F238E27FC236}">
                        <a16:creationId xmlns:a16="http://schemas.microsoft.com/office/drawing/2014/main" id="{FBF074FE-96A7-D968-9BD7-82873C69D73E}"/>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85" name="Tekstfelt 1984">
                    <a:extLst>
                      <a:ext uri="{FF2B5EF4-FFF2-40B4-BE49-F238E27FC236}">
                        <a16:creationId xmlns:a16="http://schemas.microsoft.com/office/drawing/2014/main" id="{F67FEA0C-6DA3-E220-4884-9D2C2466CF4E}"/>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86" name="Tekstfelt 1985">
                    <a:extLst>
                      <a:ext uri="{FF2B5EF4-FFF2-40B4-BE49-F238E27FC236}">
                        <a16:creationId xmlns:a16="http://schemas.microsoft.com/office/drawing/2014/main" id="{577ACCA7-9BFE-289D-ED02-7C125E034D7E}"/>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87" name="Tekstfelt 1986">
                    <a:extLst>
                      <a:ext uri="{FF2B5EF4-FFF2-40B4-BE49-F238E27FC236}">
                        <a16:creationId xmlns:a16="http://schemas.microsoft.com/office/drawing/2014/main" id="{76398AE0-382F-2029-F043-BF6936941F82}"/>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88" name="Tekstfelt 1987">
                    <a:extLst>
                      <a:ext uri="{FF2B5EF4-FFF2-40B4-BE49-F238E27FC236}">
                        <a16:creationId xmlns:a16="http://schemas.microsoft.com/office/drawing/2014/main" id="{2DBD8686-8FA8-0A7F-AC83-71E672FFDE17}"/>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89" name="Tekstfelt 1988">
                    <a:extLst>
                      <a:ext uri="{FF2B5EF4-FFF2-40B4-BE49-F238E27FC236}">
                        <a16:creationId xmlns:a16="http://schemas.microsoft.com/office/drawing/2014/main" id="{858FD741-B8BF-642E-C883-F60A1CC0FD18}"/>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90" name="Tekstfelt 1989">
                    <a:extLst>
                      <a:ext uri="{FF2B5EF4-FFF2-40B4-BE49-F238E27FC236}">
                        <a16:creationId xmlns:a16="http://schemas.microsoft.com/office/drawing/2014/main" id="{C2CFCCA6-A5C4-14AF-151E-CF84480160A7}"/>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91" name="Tekstfelt 1990">
                    <a:extLst>
                      <a:ext uri="{FF2B5EF4-FFF2-40B4-BE49-F238E27FC236}">
                        <a16:creationId xmlns:a16="http://schemas.microsoft.com/office/drawing/2014/main" id="{6CD5166C-E115-71D7-00EB-3A87C0602863}"/>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92" name="Tekstfelt 1991">
                    <a:extLst>
                      <a:ext uri="{FF2B5EF4-FFF2-40B4-BE49-F238E27FC236}">
                        <a16:creationId xmlns:a16="http://schemas.microsoft.com/office/drawing/2014/main" id="{C1607A6D-D816-B3FC-E4DF-D35478811037}"/>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93" name="Tekstfelt 1992">
                    <a:extLst>
                      <a:ext uri="{FF2B5EF4-FFF2-40B4-BE49-F238E27FC236}">
                        <a16:creationId xmlns:a16="http://schemas.microsoft.com/office/drawing/2014/main" id="{0EA9CDB3-7E6B-5A05-706D-BAF17CA0A012}"/>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94" name="Tekstfelt 1993">
                    <a:extLst>
                      <a:ext uri="{FF2B5EF4-FFF2-40B4-BE49-F238E27FC236}">
                        <a16:creationId xmlns:a16="http://schemas.microsoft.com/office/drawing/2014/main" id="{780F74DD-2DED-86D4-2EF4-EC970CD5BD9D}"/>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95" name="Tekstfelt 1994">
                    <a:extLst>
                      <a:ext uri="{FF2B5EF4-FFF2-40B4-BE49-F238E27FC236}">
                        <a16:creationId xmlns:a16="http://schemas.microsoft.com/office/drawing/2014/main" id="{7CE0E926-0960-A300-11A0-8CB6F97A7D65}"/>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96" name="Tekstfelt 1995">
                    <a:extLst>
                      <a:ext uri="{FF2B5EF4-FFF2-40B4-BE49-F238E27FC236}">
                        <a16:creationId xmlns:a16="http://schemas.microsoft.com/office/drawing/2014/main" id="{EA70DEF4-3C41-57B7-9C76-CA6839D54FDB}"/>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97" name="Tekstfelt 1996">
                    <a:extLst>
                      <a:ext uri="{FF2B5EF4-FFF2-40B4-BE49-F238E27FC236}">
                        <a16:creationId xmlns:a16="http://schemas.microsoft.com/office/drawing/2014/main" id="{27F14C7D-CCC6-736B-E4EA-F4F19354D4AB}"/>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98" name="Tekstfelt 1997">
                    <a:extLst>
                      <a:ext uri="{FF2B5EF4-FFF2-40B4-BE49-F238E27FC236}">
                        <a16:creationId xmlns:a16="http://schemas.microsoft.com/office/drawing/2014/main" id="{A423F223-3E14-5ED2-3A15-87C2F9AD07F3}"/>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99" name="Tekstfelt 1998">
                    <a:extLst>
                      <a:ext uri="{FF2B5EF4-FFF2-40B4-BE49-F238E27FC236}">
                        <a16:creationId xmlns:a16="http://schemas.microsoft.com/office/drawing/2014/main" id="{0A60D60C-3AF7-A3B0-D406-713C7F7A5409}"/>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00" name="Tekstfelt 1999">
                    <a:extLst>
                      <a:ext uri="{FF2B5EF4-FFF2-40B4-BE49-F238E27FC236}">
                        <a16:creationId xmlns:a16="http://schemas.microsoft.com/office/drawing/2014/main" id="{FF002BEC-7B46-9544-E3D9-0F304A17A5AC}"/>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01" name="Tekstfelt 2000">
                    <a:extLst>
                      <a:ext uri="{FF2B5EF4-FFF2-40B4-BE49-F238E27FC236}">
                        <a16:creationId xmlns:a16="http://schemas.microsoft.com/office/drawing/2014/main" id="{BE251272-6F82-101B-58DC-E6937C7A840C}"/>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02" name="Tekstfelt 2001">
                    <a:extLst>
                      <a:ext uri="{FF2B5EF4-FFF2-40B4-BE49-F238E27FC236}">
                        <a16:creationId xmlns:a16="http://schemas.microsoft.com/office/drawing/2014/main" id="{48358C5D-80C2-57C8-9417-94AD22C1BB4C}"/>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03" name="Tekstfelt 2002">
                    <a:extLst>
                      <a:ext uri="{FF2B5EF4-FFF2-40B4-BE49-F238E27FC236}">
                        <a16:creationId xmlns:a16="http://schemas.microsoft.com/office/drawing/2014/main" id="{D94D6B69-F2B0-FEFD-33E5-8A603533FF4B}"/>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04" name="Tekstfelt 2003">
                    <a:extLst>
                      <a:ext uri="{FF2B5EF4-FFF2-40B4-BE49-F238E27FC236}">
                        <a16:creationId xmlns:a16="http://schemas.microsoft.com/office/drawing/2014/main" id="{71779747-2C2A-960E-6F08-684288D6D5AA}"/>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05" name="Tekstfelt 2004">
                    <a:extLst>
                      <a:ext uri="{FF2B5EF4-FFF2-40B4-BE49-F238E27FC236}">
                        <a16:creationId xmlns:a16="http://schemas.microsoft.com/office/drawing/2014/main" id="{E86D2912-0F5B-7D3B-6007-B3DD3CF8E3CD}"/>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06" name="Tekstfelt 2005">
                    <a:extLst>
                      <a:ext uri="{FF2B5EF4-FFF2-40B4-BE49-F238E27FC236}">
                        <a16:creationId xmlns:a16="http://schemas.microsoft.com/office/drawing/2014/main" id="{C648EBB0-1650-D6E7-E046-8CA167C9FF8E}"/>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07" name="Tekstfelt 2006">
                    <a:extLst>
                      <a:ext uri="{FF2B5EF4-FFF2-40B4-BE49-F238E27FC236}">
                        <a16:creationId xmlns:a16="http://schemas.microsoft.com/office/drawing/2014/main" id="{844335D7-8EF4-49EB-F7D4-28F49FFD7600}"/>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08" name="Tekstfelt 2007">
                    <a:extLst>
                      <a:ext uri="{FF2B5EF4-FFF2-40B4-BE49-F238E27FC236}">
                        <a16:creationId xmlns:a16="http://schemas.microsoft.com/office/drawing/2014/main" id="{4692CECF-2C91-F1CA-D66F-D313B47AD74F}"/>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09" name="Tekstfelt 2008">
                    <a:extLst>
                      <a:ext uri="{FF2B5EF4-FFF2-40B4-BE49-F238E27FC236}">
                        <a16:creationId xmlns:a16="http://schemas.microsoft.com/office/drawing/2014/main" id="{3BB846E1-6CC1-0A1C-D6F7-8DD6E020FF5B}"/>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10" name="Tekstfelt 2009">
                    <a:extLst>
                      <a:ext uri="{FF2B5EF4-FFF2-40B4-BE49-F238E27FC236}">
                        <a16:creationId xmlns:a16="http://schemas.microsoft.com/office/drawing/2014/main" id="{AB332DBF-9BD4-DD55-0DD2-2439B49111FB}"/>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11" name="Tekstfelt 2010">
                    <a:extLst>
                      <a:ext uri="{FF2B5EF4-FFF2-40B4-BE49-F238E27FC236}">
                        <a16:creationId xmlns:a16="http://schemas.microsoft.com/office/drawing/2014/main" id="{7317C8F6-967D-17E6-40B1-E5C60310C7F3}"/>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12" name="Tekstfelt 2011">
                    <a:extLst>
                      <a:ext uri="{FF2B5EF4-FFF2-40B4-BE49-F238E27FC236}">
                        <a16:creationId xmlns:a16="http://schemas.microsoft.com/office/drawing/2014/main" id="{565AB521-CCEE-52E8-70DF-A7E8ABFF3CA5}"/>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77" name="Tekstfelt 1976">
                  <a:extLst>
                    <a:ext uri="{FF2B5EF4-FFF2-40B4-BE49-F238E27FC236}">
                      <a16:creationId xmlns:a16="http://schemas.microsoft.com/office/drawing/2014/main" id="{C3880B16-D6BA-6CFA-D07E-CA95BE4612B7}"/>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78" name="Tekstfelt 1977">
                  <a:extLst>
                    <a:ext uri="{FF2B5EF4-FFF2-40B4-BE49-F238E27FC236}">
                      <a16:creationId xmlns:a16="http://schemas.microsoft.com/office/drawing/2014/main" id="{1EA28B9D-35B6-256A-8843-46264F9570DA}"/>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79" name="Tekstfelt 1978">
                  <a:extLst>
                    <a:ext uri="{FF2B5EF4-FFF2-40B4-BE49-F238E27FC236}">
                      <a16:creationId xmlns:a16="http://schemas.microsoft.com/office/drawing/2014/main" id="{DBF6A282-5297-F764-23BB-5101AC62D611}"/>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0" name="Gruppe 1829">
                <a:extLst>
                  <a:ext uri="{FF2B5EF4-FFF2-40B4-BE49-F238E27FC236}">
                    <a16:creationId xmlns:a16="http://schemas.microsoft.com/office/drawing/2014/main" id="{ECB3C723-9A13-FC32-91D7-4ECB41E552B1}"/>
                  </a:ext>
                </a:extLst>
              </p:cNvPr>
              <p:cNvGrpSpPr/>
              <p:nvPr/>
            </p:nvGrpSpPr>
            <p:grpSpPr>
              <a:xfrm>
                <a:off x="1159795" y="1034606"/>
                <a:ext cx="641389" cy="5216305"/>
                <a:chOff x="2892468" y="1032983"/>
                <a:chExt cx="641389" cy="5216305"/>
              </a:xfrm>
            </p:grpSpPr>
            <p:grpSp>
              <p:nvGrpSpPr>
                <p:cNvPr id="1939" name="Gruppe 1938">
                  <a:extLst>
                    <a:ext uri="{FF2B5EF4-FFF2-40B4-BE49-F238E27FC236}">
                      <a16:creationId xmlns:a16="http://schemas.microsoft.com/office/drawing/2014/main" id="{270C6564-7675-7123-CF49-7FAB45DE9760}"/>
                    </a:ext>
                  </a:extLst>
                </p:cNvPr>
                <p:cNvGrpSpPr/>
                <p:nvPr/>
              </p:nvGrpSpPr>
              <p:grpSpPr>
                <a:xfrm>
                  <a:off x="2892468" y="1032983"/>
                  <a:ext cx="641389" cy="5216305"/>
                  <a:chOff x="3475384" y="1188399"/>
                  <a:chExt cx="641389" cy="5216305"/>
                </a:xfrm>
              </p:grpSpPr>
              <p:sp>
                <p:nvSpPr>
                  <p:cNvPr id="1943" name="Tekstfelt 1942">
                    <a:extLst>
                      <a:ext uri="{FF2B5EF4-FFF2-40B4-BE49-F238E27FC236}">
                        <a16:creationId xmlns:a16="http://schemas.microsoft.com/office/drawing/2014/main" id="{D98AB671-D792-9661-C3A8-1B0DEA9A8265}"/>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44" name="Tekstfelt 1943">
                    <a:extLst>
                      <a:ext uri="{FF2B5EF4-FFF2-40B4-BE49-F238E27FC236}">
                        <a16:creationId xmlns:a16="http://schemas.microsoft.com/office/drawing/2014/main" id="{2E16F74F-73D3-637E-3F75-187C65A759BB}"/>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45" name="Tekstfelt 1944">
                    <a:extLst>
                      <a:ext uri="{FF2B5EF4-FFF2-40B4-BE49-F238E27FC236}">
                        <a16:creationId xmlns:a16="http://schemas.microsoft.com/office/drawing/2014/main" id="{F27A8411-99AD-6D75-1D83-DEA6EF6CA862}"/>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46" name="Tekstfelt 1945">
                    <a:extLst>
                      <a:ext uri="{FF2B5EF4-FFF2-40B4-BE49-F238E27FC236}">
                        <a16:creationId xmlns:a16="http://schemas.microsoft.com/office/drawing/2014/main" id="{0F9D4AC4-6B64-3EEA-AACD-5218A4A3C156}"/>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47" name="Tekstfelt 1946">
                    <a:extLst>
                      <a:ext uri="{FF2B5EF4-FFF2-40B4-BE49-F238E27FC236}">
                        <a16:creationId xmlns:a16="http://schemas.microsoft.com/office/drawing/2014/main" id="{F12410C0-7B03-7026-4B04-A1E810957268}"/>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48" name="Tekstfelt 1947">
                    <a:extLst>
                      <a:ext uri="{FF2B5EF4-FFF2-40B4-BE49-F238E27FC236}">
                        <a16:creationId xmlns:a16="http://schemas.microsoft.com/office/drawing/2014/main" id="{707448C5-0A40-5F3B-165C-101871217E04}"/>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49" name="Tekstfelt 1948">
                    <a:extLst>
                      <a:ext uri="{FF2B5EF4-FFF2-40B4-BE49-F238E27FC236}">
                        <a16:creationId xmlns:a16="http://schemas.microsoft.com/office/drawing/2014/main" id="{DCDB2EC6-F4DA-C144-0CF7-4ADDB8D77EAC}"/>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50" name="Tekstfelt 1949">
                    <a:extLst>
                      <a:ext uri="{FF2B5EF4-FFF2-40B4-BE49-F238E27FC236}">
                        <a16:creationId xmlns:a16="http://schemas.microsoft.com/office/drawing/2014/main" id="{E51298F2-B2EC-DFAE-6F5D-06689C120995}"/>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51" name="Tekstfelt 1950">
                    <a:extLst>
                      <a:ext uri="{FF2B5EF4-FFF2-40B4-BE49-F238E27FC236}">
                        <a16:creationId xmlns:a16="http://schemas.microsoft.com/office/drawing/2014/main" id="{17BC3776-473B-A117-3D5F-CA35BA960BD3}"/>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52" name="Tekstfelt 1951">
                    <a:extLst>
                      <a:ext uri="{FF2B5EF4-FFF2-40B4-BE49-F238E27FC236}">
                        <a16:creationId xmlns:a16="http://schemas.microsoft.com/office/drawing/2014/main" id="{A959E4D0-760B-B39A-6DC6-F22E72614880}"/>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53" name="Tekstfelt 1952">
                    <a:extLst>
                      <a:ext uri="{FF2B5EF4-FFF2-40B4-BE49-F238E27FC236}">
                        <a16:creationId xmlns:a16="http://schemas.microsoft.com/office/drawing/2014/main" id="{3F8BCF82-EEEB-56BB-BB56-2A34939E1DB0}"/>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54" name="Tekstfelt 1953">
                    <a:extLst>
                      <a:ext uri="{FF2B5EF4-FFF2-40B4-BE49-F238E27FC236}">
                        <a16:creationId xmlns:a16="http://schemas.microsoft.com/office/drawing/2014/main" id="{ABA12627-B3CF-F931-B3C5-D90A7B8C9CF1}"/>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55" name="Tekstfelt 1954">
                    <a:extLst>
                      <a:ext uri="{FF2B5EF4-FFF2-40B4-BE49-F238E27FC236}">
                        <a16:creationId xmlns:a16="http://schemas.microsoft.com/office/drawing/2014/main" id="{6799D751-78B4-976D-670C-16BB0EABDCD4}"/>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56" name="Tekstfelt 1955">
                    <a:extLst>
                      <a:ext uri="{FF2B5EF4-FFF2-40B4-BE49-F238E27FC236}">
                        <a16:creationId xmlns:a16="http://schemas.microsoft.com/office/drawing/2014/main" id="{6A1F1CCF-3237-BCBA-EC0F-43DE301B51E7}"/>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57" name="Tekstfelt 1956">
                    <a:extLst>
                      <a:ext uri="{FF2B5EF4-FFF2-40B4-BE49-F238E27FC236}">
                        <a16:creationId xmlns:a16="http://schemas.microsoft.com/office/drawing/2014/main" id="{4EC75D4A-7E9B-50D6-E1CD-DC2A518BE9B3}"/>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58" name="Tekstfelt 1957">
                    <a:extLst>
                      <a:ext uri="{FF2B5EF4-FFF2-40B4-BE49-F238E27FC236}">
                        <a16:creationId xmlns:a16="http://schemas.microsoft.com/office/drawing/2014/main" id="{E0E8E54F-C660-C013-EEDB-373F4071F6DE}"/>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59" name="Tekstfelt 1958">
                    <a:extLst>
                      <a:ext uri="{FF2B5EF4-FFF2-40B4-BE49-F238E27FC236}">
                        <a16:creationId xmlns:a16="http://schemas.microsoft.com/office/drawing/2014/main" id="{A6DF0566-B8C6-87FD-E88F-B2D19A029F43}"/>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60" name="Tekstfelt 1959">
                    <a:extLst>
                      <a:ext uri="{FF2B5EF4-FFF2-40B4-BE49-F238E27FC236}">
                        <a16:creationId xmlns:a16="http://schemas.microsoft.com/office/drawing/2014/main" id="{65B80D34-EA49-F3A2-1EFF-D5FA5BFE9C80}"/>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61" name="Tekstfelt 1960">
                    <a:extLst>
                      <a:ext uri="{FF2B5EF4-FFF2-40B4-BE49-F238E27FC236}">
                        <a16:creationId xmlns:a16="http://schemas.microsoft.com/office/drawing/2014/main" id="{BCCCBFE0-45A3-B1BD-30FB-69F27C09DA1C}"/>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62" name="Tekstfelt 1961">
                    <a:extLst>
                      <a:ext uri="{FF2B5EF4-FFF2-40B4-BE49-F238E27FC236}">
                        <a16:creationId xmlns:a16="http://schemas.microsoft.com/office/drawing/2014/main" id="{E59436F8-D4B7-AD69-44C2-9AF793E2C09F}"/>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63" name="Tekstfelt 1962">
                    <a:extLst>
                      <a:ext uri="{FF2B5EF4-FFF2-40B4-BE49-F238E27FC236}">
                        <a16:creationId xmlns:a16="http://schemas.microsoft.com/office/drawing/2014/main" id="{F89DF988-9B9E-AE80-A520-2C50D7A905AF}"/>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64" name="Tekstfelt 1963">
                    <a:extLst>
                      <a:ext uri="{FF2B5EF4-FFF2-40B4-BE49-F238E27FC236}">
                        <a16:creationId xmlns:a16="http://schemas.microsoft.com/office/drawing/2014/main" id="{C9D8DA0A-E33D-77FA-8EBF-213A27ED43D8}"/>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65" name="Tekstfelt 1964">
                    <a:extLst>
                      <a:ext uri="{FF2B5EF4-FFF2-40B4-BE49-F238E27FC236}">
                        <a16:creationId xmlns:a16="http://schemas.microsoft.com/office/drawing/2014/main" id="{06E734A7-D4A6-8447-2DFE-80DBB903E66A}"/>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66" name="Tekstfelt 1965">
                    <a:extLst>
                      <a:ext uri="{FF2B5EF4-FFF2-40B4-BE49-F238E27FC236}">
                        <a16:creationId xmlns:a16="http://schemas.microsoft.com/office/drawing/2014/main" id="{E5139899-83F6-4BD5-C522-5FE345F44CF6}"/>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67" name="Tekstfelt 1966">
                    <a:extLst>
                      <a:ext uri="{FF2B5EF4-FFF2-40B4-BE49-F238E27FC236}">
                        <a16:creationId xmlns:a16="http://schemas.microsoft.com/office/drawing/2014/main" id="{4ABCB027-C86E-2C4B-83CF-DC89F9B6E6A0}"/>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68" name="Tekstfelt 1967">
                    <a:extLst>
                      <a:ext uri="{FF2B5EF4-FFF2-40B4-BE49-F238E27FC236}">
                        <a16:creationId xmlns:a16="http://schemas.microsoft.com/office/drawing/2014/main" id="{DB9D8D35-F9F2-A808-1514-D037EF1014E8}"/>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69" name="Tekstfelt 1968">
                    <a:extLst>
                      <a:ext uri="{FF2B5EF4-FFF2-40B4-BE49-F238E27FC236}">
                        <a16:creationId xmlns:a16="http://schemas.microsoft.com/office/drawing/2014/main" id="{72F6C245-EFA1-864D-481F-05077CE4957F}"/>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70" name="Tekstfelt 1969">
                    <a:extLst>
                      <a:ext uri="{FF2B5EF4-FFF2-40B4-BE49-F238E27FC236}">
                        <a16:creationId xmlns:a16="http://schemas.microsoft.com/office/drawing/2014/main" id="{FA02A1D2-8531-B1BB-3CBE-67E35B8CF171}"/>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71" name="Tekstfelt 1970">
                    <a:extLst>
                      <a:ext uri="{FF2B5EF4-FFF2-40B4-BE49-F238E27FC236}">
                        <a16:creationId xmlns:a16="http://schemas.microsoft.com/office/drawing/2014/main" id="{544A4400-7DA1-3BF9-3EFB-B187D5FEF37F}"/>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72" name="Tekstfelt 1971">
                    <a:extLst>
                      <a:ext uri="{FF2B5EF4-FFF2-40B4-BE49-F238E27FC236}">
                        <a16:creationId xmlns:a16="http://schemas.microsoft.com/office/drawing/2014/main" id="{7E2B5FA1-429E-D11D-E4A5-6708F5B527D0}"/>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73" name="Tekstfelt 1972">
                    <a:extLst>
                      <a:ext uri="{FF2B5EF4-FFF2-40B4-BE49-F238E27FC236}">
                        <a16:creationId xmlns:a16="http://schemas.microsoft.com/office/drawing/2014/main" id="{C836401B-0A33-628F-96F5-EA07B207CC9B}"/>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974" name="Tekstfelt 1973">
                    <a:extLst>
                      <a:ext uri="{FF2B5EF4-FFF2-40B4-BE49-F238E27FC236}">
                        <a16:creationId xmlns:a16="http://schemas.microsoft.com/office/drawing/2014/main" id="{7412470A-5E86-2453-686F-2BC7A8246183}"/>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975" name="Tekstfelt 1974">
                    <a:extLst>
                      <a:ext uri="{FF2B5EF4-FFF2-40B4-BE49-F238E27FC236}">
                        <a16:creationId xmlns:a16="http://schemas.microsoft.com/office/drawing/2014/main" id="{951CBCAB-373A-101A-DD8D-085C7ADC3503}"/>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40" name="Tekstfelt 1939">
                  <a:extLst>
                    <a:ext uri="{FF2B5EF4-FFF2-40B4-BE49-F238E27FC236}">
                      <a16:creationId xmlns:a16="http://schemas.microsoft.com/office/drawing/2014/main" id="{5249B76E-D198-647E-6F19-1D01EE496605}"/>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41" name="Tekstfelt 1940">
                  <a:extLst>
                    <a:ext uri="{FF2B5EF4-FFF2-40B4-BE49-F238E27FC236}">
                      <a16:creationId xmlns:a16="http://schemas.microsoft.com/office/drawing/2014/main" id="{A33D37FD-FC5A-D117-52B1-1295E7362DB3}"/>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42" name="Tekstfelt 1941">
                  <a:extLst>
                    <a:ext uri="{FF2B5EF4-FFF2-40B4-BE49-F238E27FC236}">
                      <a16:creationId xmlns:a16="http://schemas.microsoft.com/office/drawing/2014/main" id="{84871226-4DC4-105B-5250-B3CFB80EC00F}"/>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1" name="Gruppe 1830">
                <a:extLst>
                  <a:ext uri="{FF2B5EF4-FFF2-40B4-BE49-F238E27FC236}">
                    <a16:creationId xmlns:a16="http://schemas.microsoft.com/office/drawing/2014/main" id="{28E673D2-FCEC-F498-85E3-AD6DC10AB133}"/>
                  </a:ext>
                </a:extLst>
              </p:cNvPr>
              <p:cNvGrpSpPr/>
              <p:nvPr/>
            </p:nvGrpSpPr>
            <p:grpSpPr>
              <a:xfrm>
                <a:off x="732574" y="1038389"/>
                <a:ext cx="641389" cy="5216305"/>
                <a:chOff x="2892468" y="1032983"/>
                <a:chExt cx="641389" cy="5216305"/>
              </a:xfrm>
            </p:grpSpPr>
            <p:grpSp>
              <p:nvGrpSpPr>
                <p:cNvPr id="1902" name="Gruppe 1901">
                  <a:extLst>
                    <a:ext uri="{FF2B5EF4-FFF2-40B4-BE49-F238E27FC236}">
                      <a16:creationId xmlns:a16="http://schemas.microsoft.com/office/drawing/2014/main" id="{6E3C1E5B-AD62-220A-5EF9-6EA71EECFD19}"/>
                    </a:ext>
                  </a:extLst>
                </p:cNvPr>
                <p:cNvGrpSpPr/>
                <p:nvPr/>
              </p:nvGrpSpPr>
              <p:grpSpPr>
                <a:xfrm>
                  <a:off x="2892468" y="1032983"/>
                  <a:ext cx="641389" cy="5216305"/>
                  <a:chOff x="3475384" y="1188399"/>
                  <a:chExt cx="641389" cy="5216305"/>
                </a:xfrm>
              </p:grpSpPr>
              <p:sp>
                <p:nvSpPr>
                  <p:cNvPr id="1906" name="Tekstfelt 1905">
                    <a:extLst>
                      <a:ext uri="{FF2B5EF4-FFF2-40B4-BE49-F238E27FC236}">
                        <a16:creationId xmlns:a16="http://schemas.microsoft.com/office/drawing/2014/main" id="{187BE2BC-9622-C23C-6DA4-FD038728690C}"/>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07" name="Tekstfelt 1906">
                    <a:extLst>
                      <a:ext uri="{FF2B5EF4-FFF2-40B4-BE49-F238E27FC236}">
                        <a16:creationId xmlns:a16="http://schemas.microsoft.com/office/drawing/2014/main" id="{DD3C6911-9919-AED1-63AB-D5342780C3A9}"/>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08" name="Tekstfelt 1907">
                    <a:extLst>
                      <a:ext uri="{FF2B5EF4-FFF2-40B4-BE49-F238E27FC236}">
                        <a16:creationId xmlns:a16="http://schemas.microsoft.com/office/drawing/2014/main" id="{B7B9F2D2-3EB1-4E82-211A-2C5E37CC5D93}"/>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09" name="Tekstfelt 1908">
                    <a:extLst>
                      <a:ext uri="{FF2B5EF4-FFF2-40B4-BE49-F238E27FC236}">
                        <a16:creationId xmlns:a16="http://schemas.microsoft.com/office/drawing/2014/main" id="{437C0D4D-148E-AB2E-C660-606B7FED53BD}"/>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10" name="Tekstfelt 1909">
                    <a:extLst>
                      <a:ext uri="{FF2B5EF4-FFF2-40B4-BE49-F238E27FC236}">
                        <a16:creationId xmlns:a16="http://schemas.microsoft.com/office/drawing/2014/main" id="{8A6F4884-0027-0A60-C3B2-0A2667DD0425}"/>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11" name="Tekstfelt 1910">
                    <a:extLst>
                      <a:ext uri="{FF2B5EF4-FFF2-40B4-BE49-F238E27FC236}">
                        <a16:creationId xmlns:a16="http://schemas.microsoft.com/office/drawing/2014/main" id="{326FA727-3F4A-7C2F-D2F8-B6A605B9E1E6}"/>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12" name="Tekstfelt 1911">
                    <a:extLst>
                      <a:ext uri="{FF2B5EF4-FFF2-40B4-BE49-F238E27FC236}">
                        <a16:creationId xmlns:a16="http://schemas.microsoft.com/office/drawing/2014/main" id="{AFD50FDE-258C-3919-0E02-30F6C5F8715C}"/>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13" name="Tekstfelt 1912">
                    <a:extLst>
                      <a:ext uri="{FF2B5EF4-FFF2-40B4-BE49-F238E27FC236}">
                        <a16:creationId xmlns:a16="http://schemas.microsoft.com/office/drawing/2014/main" id="{B3850FF7-2417-3EC9-9449-1EB7460E914B}"/>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14" name="Tekstfelt 1913">
                    <a:extLst>
                      <a:ext uri="{FF2B5EF4-FFF2-40B4-BE49-F238E27FC236}">
                        <a16:creationId xmlns:a16="http://schemas.microsoft.com/office/drawing/2014/main" id="{EA088E5F-DE4C-6F02-290E-BC287161FA9E}"/>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15" name="Tekstfelt 1914">
                    <a:extLst>
                      <a:ext uri="{FF2B5EF4-FFF2-40B4-BE49-F238E27FC236}">
                        <a16:creationId xmlns:a16="http://schemas.microsoft.com/office/drawing/2014/main" id="{E1305703-1C1E-8AF2-E8E0-5757268D90AA}"/>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16" name="Tekstfelt 1915">
                    <a:extLst>
                      <a:ext uri="{FF2B5EF4-FFF2-40B4-BE49-F238E27FC236}">
                        <a16:creationId xmlns:a16="http://schemas.microsoft.com/office/drawing/2014/main" id="{764755F9-01D0-9F17-0141-B0109027ED0C}"/>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17" name="Tekstfelt 1916">
                    <a:extLst>
                      <a:ext uri="{FF2B5EF4-FFF2-40B4-BE49-F238E27FC236}">
                        <a16:creationId xmlns:a16="http://schemas.microsoft.com/office/drawing/2014/main" id="{F941C89C-3893-B343-646A-5DDAB5115D8E}"/>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18" name="Tekstfelt 1917">
                    <a:extLst>
                      <a:ext uri="{FF2B5EF4-FFF2-40B4-BE49-F238E27FC236}">
                        <a16:creationId xmlns:a16="http://schemas.microsoft.com/office/drawing/2014/main" id="{53DD02FF-7B4E-F432-D2AE-37C3962D937A}"/>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19" name="Tekstfelt 1918">
                    <a:extLst>
                      <a:ext uri="{FF2B5EF4-FFF2-40B4-BE49-F238E27FC236}">
                        <a16:creationId xmlns:a16="http://schemas.microsoft.com/office/drawing/2014/main" id="{0FD09090-B4BF-13F0-D4B5-50F346DDA8E2}"/>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20" name="Tekstfelt 1919">
                    <a:extLst>
                      <a:ext uri="{FF2B5EF4-FFF2-40B4-BE49-F238E27FC236}">
                        <a16:creationId xmlns:a16="http://schemas.microsoft.com/office/drawing/2014/main" id="{395CA121-5F2B-3429-764D-6CF0CAD24D0D}"/>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21" name="Tekstfelt 1920">
                    <a:extLst>
                      <a:ext uri="{FF2B5EF4-FFF2-40B4-BE49-F238E27FC236}">
                        <a16:creationId xmlns:a16="http://schemas.microsoft.com/office/drawing/2014/main" id="{C5775C30-4239-A516-1F05-ACAA00BB9D7D}"/>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22" name="Tekstfelt 1921">
                    <a:extLst>
                      <a:ext uri="{FF2B5EF4-FFF2-40B4-BE49-F238E27FC236}">
                        <a16:creationId xmlns:a16="http://schemas.microsoft.com/office/drawing/2014/main" id="{C1E6A13B-7382-9B4C-8DB8-F5C75D6C916C}"/>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23" name="Tekstfelt 1922">
                    <a:extLst>
                      <a:ext uri="{FF2B5EF4-FFF2-40B4-BE49-F238E27FC236}">
                        <a16:creationId xmlns:a16="http://schemas.microsoft.com/office/drawing/2014/main" id="{B3976E89-82E7-8C5B-619E-D92BEAC70042}"/>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24" name="Tekstfelt 1923">
                    <a:extLst>
                      <a:ext uri="{FF2B5EF4-FFF2-40B4-BE49-F238E27FC236}">
                        <a16:creationId xmlns:a16="http://schemas.microsoft.com/office/drawing/2014/main" id="{CF261679-1D43-C738-479E-25B3521D80A8}"/>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25" name="Tekstfelt 1924">
                    <a:extLst>
                      <a:ext uri="{FF2B5EF4-FFF2-40B4-BE49-F238E27FC236}">
                        <a16:creationId xmlns:a16="http://schemas.microsoft.com/office/drawing/2014/main" id="{819405E6-88A9-CE4A-C1E3-166830706914}"/>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26" name="Tekstfelt 1925">
                    <a:extLst>
                      <a:ext uri="{FF2B5EF4-FFF2-40B4-BE49-F238E27FC236}">
                        <a16:creationId xmlns:a16="http://schemas.microsoft.com/office/drawing/2014/main" id="{E187F4C2-8656-E395-6296-ED185A288AA4}"/>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27" name="Tekstfelt 1926">
                    <a:extLst>
                      <a:ext uri="{FF2B5EF4-FFF2-40B4-BE49-F238E27FC236}">
                        <a16:creationId xmlns:a16="http://schemas.microsoft.com/office/drawing/2014/main" id="{84D2E982-B300-79DC-AC30-52B209D53E41}"/>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28" name="Tekstfelt 1927">
                    <a:extLst>
                      <a:ext uri="{FF2B5EF4-FFF2-40B4-BE49-F238E27FC236}">
                        <a16:creationId xmlns:a16="http://schemas.microsoft.com/office/drawing/2014/main" id="{96CD4BD6-249A-0400-74C9-E8D4C6FE0F58}"/>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29" name="Tekstfelt 1928">
                    <a:extLst>
                      <a:ext uri="{FF2B5EF4-FFF2-40B4-BE49-F238E27FC236}">
                        <a16:creationId xmlns:a16="http://schemas.microsoft.com/office/drawing/2014/main" id="{66B331AB-A91E-82B6-C83D-88D873B853D3}"/>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30" name="Tekstfelt 1929">
                    <a:extLst>
                      <a:ext uri="{FF2B5EF4-FFF2-40B4-BE49-F238E27FC236}">
                        <a16:creationId xmlns:a16="http://schemas.microsoft.com/office/drawing/2014/main" id="{E29EFB09-1164-E0E2-A2DF-44EB2A737B7E}"/>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31" name="Tekstfelt 1930">
                    <a:extLst>
                      <a:ext uri="{FF2B5EF4-FFF2-40B4-BE49-F238E27FC236}">
                        <a16:creationId xmlns:a16="http://schemas.microsoft.com/office/drawing/2014/main" id="{D7950A0A-F415-49ED-812C-8BD6268A5658}"/>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32" name="Tekstfelt 1931">
                    <a:extLst>
                      <a:ext uri="{FF2B5EF4-FFF2-40B4-BE49-F238E27FC236}">
                        <a16:creationId xmlns:a16="http://schemas.microsoft.com/office/drawing/2014/main" id="{CB2EB041-6224-26AA-8EC4-5EE6A63FCFA5}"/>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33" name="Tekstfelt 1932">
                    <a:extLst>
                      <a:ext uri="{FF2B5EF4-FFF2-40B4-BE49-F238E27FC236}">
                        <a16:creationId xmlns:a16="http://schemas.microsoft.com/office/drawing/2014/main" id="{DA619261-4165-CF1C-B187-8D9878025B70}"/>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34" name="Tekstfelt 1933">
                    <a:extLst>
                      <a:ext uri="{FF2B5EF4-FFF2-40B4-BE49-F238E27FC236}">
                        <a16:creationId xmlns:a16="http://schemas.microsoft.com/office/drawing/2014/main" id="{7F96045B-EAD4-49EC-AD35-8D44325001C6}"/>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35" name="Tekstfelt 1934">
                    <a:extLst>
                      <a:ext uri="{FF2B5EF4-FFF2-40B4-BE49-F238E27FC236}">
                        <a16:creationId xmlns:a16="http://schemas.microsoft.com/office/drawing/2014/main" id="{92C864D4-BF97-04F3-0BBA-C2A9F55D63DC}"/>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36" name="Tekstfelt 1935">
                    <a:extLst>
                      <a:ext uri="{FF2B5EF4-FFF2-40B4-BE49-F238E27FC236}">
                        <a16:creationId xmlns:a16="http://schemas.microsoft.com/office/drawing/2014/main" id="{9C514FCB-FC40-4D68-8B98-D91C57E27E34}"/>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37" name="Tekstfelt 1936">
                    <a:extLst>
                      <a:ext uri="{FF2B5EF4-FFF2-40B4-BE49-F238E27FC236}">
                        <a16:creationId xmlns:a16="http://schemas.microsoft.com/office/drawing/2014/main" id="{AE3C5038-B53B-3BC8-CCAE-90F4ACB1E123}"/>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38" name="Tekstfelt 1937">
                    <a:extLst>
                      <a:ext uri="{FF2B5EF4-FFF2-40B4-BE49-F238E27FC236}">
                        <a16:creationId xmlns:a16="http://schemas.microsoft.com/office/drawing/2014/main" id="{C482D255-2766-29FD-BF90-EF28915C1B05}"/>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903" name="Tekstfelt 1902">
                  <a:extLst>
                    <a:ext uri="{FF2B5EF4-FFF2-40B4-BE49-F238E27FC236}">
                      <a16:creationId xmlns:a16="http://schemas.microsoft.com/office/drawing/2014/main" id="{E53AE668-63DB-AFF3-32E7-08069277A206}"/>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04" name="Tekstfelt 1903">
                  <a:extLst>
                    <a:ext uri="{FF2B5EF4-FFF2-40B4-BE49-F238E27FC236}">
                      <a16:creationId xmlns:a16="http://schemas.microsoft.com/office/drawing/2014/main" id="{3260E101-CD10-0BF7-AA03-45E691ADD2FE}"/>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05" name="Tekstfelt 1904">
                  <a:extLst>
                    <a:ext uri="{FF2B5EF4-FFF2-40B4-BE49-F238E27FC236}">
                      <a16:creationId xmlns:a16="http://schemas.microsoft.com/office/drawing/2014/main" id="{E0A506D7-01D0-5BE2-ACCE-F5DD5FFF9E6D}"/>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2" name="Gruppe 1831">
                <a:extLst>
                  <a:ext uri="{FF2B5EF4-FFF2-40B4-BE49-F238E27FC236}">
                    <a16:creationId xmlns:a16="http://schemas.microsoft.com/office/drawing/2014/main" id="{741D0D49-2273-B2D0-C9C0-738A72AFEF4D}"/>
                  </a:ext>
                </a:extLst>
              </p:cNvPr>
              <p:cNvGrpSpPr/>
              <p:nvPr/>
            </p:nvGrpSpPr>
            <p:grpSpPr>
              <a:xfrm>
                <a:off x="286844" y="1475337"/>
                <a:ext cx="641389" cy="4783755"/>
                <a:chOff x="2892468" y="1465533"/>
                <a:chExt cx="641389" cy="4783755"/>
              </a:xfrm>
            </p:grpSpPr>
            <p:grpSp>
              <p:nvGrpSpPr>
                <p:cNvPr id="1868" name="Gruppe 1867">
                  <a:extLst>
                    <a:ext uri="{FF2B5EF4-FFF2-40B4-BE49-F238E27FC236}">
                      <a16:creationId xmlns:a16="http://schemas.microsoft.com/office/drawing/2014/main" id="{2DC3EDE8-5929-1A29-3D73-8C975D364A50}"/>
                    </a:ext>
                  </a:extLst>
                </p:cNvPr>
                <p:cNvGrpSpPr/>
                <p:nvPr/>
              </p:nvGrpSpPr>
              <p:grpSpPr>
                <a:xfrm>
                  <a:off x="2892468" y="1465533"/>
                  <a:ext cx="641389" cy="4783755"/>
                  <a:chOff x="3475384" y="1620949"/>
                  <a:chExt cx="641389" cy="4783755"/>
                </a:xfrm>
              </p:grpSpPr>
              <p:sp>
                <p:nvSpPr>
                  <p:cNvPr id="1872" name="Tekstfelt 1871">
                    <a:extLst>
                      <a:ext uri="{FF2B5EF4-FFF2-40B4-BE49-F238E27FC236}">
                        <a16:creationId xmlns:a16="http://schemas.microsoft.com/office/drawing/2014/main" id="{5359D9D2-E0E7-3BF9-F90C-34168EA4E09A}"/>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73" name="Tekstfelt 1872">
                    <a:extLst>
                      <a:ext uri="{FF2B5EF4-FFF2-40B4-BE49-F238E27FC236}">
                        <a16:creationId xmlns:a16="http://schemas.microsoft.com/office/drawing/2014/main" id="{8764C492-88D7-771C-252A-1B29A12DBAC0}"/>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74" name="Tekstfelt 1873">
                    <a:extLst>
                      <a:ext uri="{FF2B5EF4-FFF2-40B4-BE49-F238E27FC236}">
                        <a16:creationId xmlns:a16="http://schemas.microsoft.com/office/drawing/2014/main" id="{6486910A-3721-0EAB-9DC1-BDB2A692FA81}"/>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75" name="Tekstfelt 1874">
                    <a:extLst>
                      <a:ext uri="{FF2B5EF4-FFF2-40B4-BE49-F238E27FC236}">
                        <a16:creationId xmlns:a16="http://schemas.microsoft.com/office/drawing/2014/main" id="{1FF98C83-51ED-ABB1-3133-32EC78A95B72}"/>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76" name="Tekstfelt 1875">
                    <a:extLst>
                      <a:ext uri="{FF2B5EF4-FFF2-40B4-BE49-F238E27FC236}">
                        <a16:creationId xmlns:a16="http://schemas.microsoft.com/office/drawing/2014/main" id="{34B8BC12-5994-8358-3DD6-407583F1C1BB}"/>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77" name="Tekstfelt 1876">
                    <a:extLst>
                      <a:ext uri="{FF2B5EF4-FFF2-40B4-BE49-F238E27FC236}">
                        <a16:creationId xmlns:a16="http://schemas.microsoft.com/office/drawing/2014/main" id="{C58281E8-5132-B418-0E45-2EC42A2D2F49}"/>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78" name="Tekstfelt 1877">
                    <a:extLst>
                      <a:ext uri="{FF2B5EF4-FFF2-40B4-BE49-F238E27FC236}">
                        <a16:creationId xmlns:a16="http://schemas.microsoft.com/office/drawing/2014/main" id="{EBE8353D-CEBA-1775-CF98-013ADAF79861}"/>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79" name="Tekstfelt 1878">
                    <a:extLst>
                      <a:ext uri="{FF2B5EF4-FFF2-40B4-BE49-F238E27FC236}">
                        <a16:creationId xmlns:a16="http://schemas.microsoft.com/office/drawing/2014/main" id="{EFE670DD-1A6C-C8B1-34CB-F0A0E069477F}"/>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80" name="Tekstfelt 1879">
                    <a:extLst>
                      <a:ext uri="{FF2B5EF4-FFF2-40B4-BE49-F238E27FC236}">
                        <a16:creationId xmlns:a16="http://schemas.microsoft.com/office/drawing/2014/main" id="{998F1EBC-43B7-9251-DB71-8828489267CE}"/>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81" name="Tekstfelt 1880">
                    <a:extLst>
                      <a:ext uri="{FF2B5EF4-FFF2-40B4-BE49-F238E27FC236}">
                        <a16:creationId xmlns:a16="http://schemas.microsoft.com/office/drawing/2014/main" id="{93BB0969-A1FB-F01F-0041-EC2103C9ABD2}"/>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82" name="Tekstfelt 1881">
                    <a:extLst>
                      <a:ext uri="{FF2B5EF4-FFF2-40B4-BE49-F238E27FC236}">
                        <a16:creationId xmlns:a16="http://schemas.microsoft.com/office/drawing/2014/main" id="{675EB89D-68AD-EF5A-A782-42F5A60C5191}"/>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83" name="Tekstfelt 1882">
                    <a:extLst>
                      <a:ext uri="{FF2B5EF4-FFF2-40B4-BE49-F238E27FC236}">
                        <a16:creationId xmlns:a16="http://schemas.microsoft.com/office/drawing/2014/main" id="{3805E982-D1B2-CD0D-83F0-1D9455FE128A}"/>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84" name="Tekstfelt 1883">
                    <a:extLst>
                      <a:ext uri="{FF2B5EF4-FFF2-40B4-BE49-F238E27FC236}">
                        <a16:creationId xmlns:a16="http://schemas.microsoft.com/office/drawing/2014/main" id="{B092DA7D-5815-CCE7-730F-DC133F2BBC61}"/>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85" name="Tekstfelt 1884">
                    <a:extLst>
                      <a:ext uri="{FF2B5EF4-FFF2-40B4-BE49-F238E27FC236}">
                        <a16:creationId xmlns:a16="http://schemas.microsoft.com/office/drawing/2014/main" id="{4F1AABA0-ABD9-C3D0-C802-29125E06F7C2}"/>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86" name="Tekstfelt 1885">
                    <a:extLst>
                      <a:ext uri="{FF2B5EF4-FFF2-40B4-BE49-F238E27FC236}">
                        <a16:creationId xmlns:a16="http://schemas.microsoft.com/office/drawing/2014/main" id="{D5D589E7-EF67-BBC0-2064-9B7FB8E8EC7D}"/>
                      </a:ext>
                    </a:extLst>
                  </p:cNvPr>
                  <p:cNvSpPr txBox="1"/>
                  <p:nvPr/>
                </p:nvSpPr>
                <p:spPr>
                  <a:xfrm>
                    <a:off x="3502242" y="3790057"/>
                    <a:ext cx="518091"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87" name="Tekstfelt 1886">
                    <a:extLst>
                      <a:ext uri="{FF2B5EF4-FFF2-40B4-BE49-F238E27FC236}">
                        <a16:creationId xmlns:a16="http://schemas.microsoft.com/office/drawing/2014/main" id="{880022DB-1163-8771-5150-A0496A530F48}"/>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88" name="Tekstfelt 1887">
                    <a:extLst>
                      <a:ext uri="{FF2B5EF4-FFF2-40B4-BE49-F238E27FC236}">
                        <a16:creationId xmlns:a16="http://schemas.microsoft.com/office/drawing/2014/main" id="{E1D11AFB-738B-58E8-50A5-E5D11104F9ED}"/>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89" name="Tekstfelt 1888">
                    <a:extLst>
                      <a:ext uri="{FF2B5EF4-FFF2-40B4-BE49-F238E27FC236}">
                        <a16:creationId xmlns:a16="http://schemas.microsoft.com/office/drawing/2014/main" id="{C5F5F549-7775-1FEC-AE86-6E5ECFE5D751}"/>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90" name="Tekstfelt 1889">
                    <a:extLst>
                      <a:ext uri="{FF2B5EF4-FFF2-40B4-BE49-F238E27FC236}">
                        <a16:creationId xmlns:a16="http://schemas.microsoft.com/office/drawing/2014/main" id="{C02E94E8-3EB9-44CC-2FD7-4F52C28CBB3D}"/>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91" name="Tekstfelt 1890">
                    <a:extLst>
                      <a:ext uri="{FF2B5EF4-FFF2-40B4-BE49-F238E27FC236}">
                        <a16:creationId xmlns:a16="http://schemas.microsoft.com/office/drawing/2014/main" id="{2FDD01AD-14E8-F6CC-2F86-0560D689FB16}"/>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92" name="Tekstfelt 1891">
                    <a:extLst>
                      <a:ext uri="{FF2B5EF4-FFF2-40B4-BE49-F238E27FC236}">
                        <a16:creationId xmlns:a16="http://schemas.microsoft.com/office/drawing/2014/main" id="{841325B4-6D04-535E-4946-D3DAA71155B5}"/>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93" name="Tekstfelt 1892">
                    <a:extLst>
                      <a:ext uri="{FF2B5EF4-FFF2-40B4-BE49-F238E27FC236}">
                        <a16:creationId xmlns:a16="http://schemas.microsoft.com/office/drawing/2014/main" id="{6110231F-51EF-D4C7-EFCE-A23E6FE45BEC}"/>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94" name="Tekstfelt 1893">
                    <a:extLst>
                      <a:ext uri="{FF2B5EF4-FFF2-40B4-BE49-F238E27FC236}">
                        <a16:creationId xmlns:a16="http://schemas.microsoft.com/office/drawing/2014/main" id="{95EFC613-BC68-DCD7-78D8-7CCC3C77269F}"/>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95" name="Tekstfelt 1894">
                    <a:extLst>
                      <a:ext uri="{FF2B5EF4-FFF2-40B4-BE49-F238E27FC236}">
                        <a16:creationId xmlns:a16="http://schemas.microsoft.com/office/drawing/2014/main" id="{507D7191-5ECC-FD9E-47C4-F998EB33B11D}"/>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96" name="Tekstfelt 1895">
                    <a:extLst>
                      <a:ext uri="{FF2B5EF4-FFF2-40B4-BE49-F238E27FC236}">
                        <a16:creationId xmlns:a16="http://schemas.microsoft.com/office/drawing/2014/main" id="{7B3B3BFE-20E8-82E3-C4A7-B6D68C7C9C72}"/>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97" name="Tekstfelt 1896">
                    <a:extLst>
                      <a:ext uri="{FF2B5EF4-FFF2-40B4-BE49-F238E27FC236}">
                        <a16:creationId xmlns:a16="http://schemas.microsoft.com/office/drawing/2014/main" id="{CD18CDF0-C749-DE2A-1411-0E84743E8A83}"/>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98" name="Tekstfelt 1897">
                    <a:extLst>
                      <a:ext uri="{FF2B5EF4-FFF2-40B4-BE49-F238E27FC236}">
                        <a16:creationId xmlns:a16="http://schemas.microsoft.com/office/drawing/2014/main" id="{6D25B6E0-DC1F-04A2-F97B-803EB7899D02}"/>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899" name="Tekstfelt 1898">
                    <a:extLst>
                      <a:ext uri="{FF2B5EF4-FFF2-40B4-BE49-F238E27FC236}">
                        <a16:creationId xmlns:a16="http://schemas.microsoft.com/office/drawing/2014/main" id="{97D91F8E-9EF9-530E-E98C-5A6168F4D4A8}"/>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00" name="Tekstfelt 1899">
                    <a:extLst>
                      <a:ext uri="{FF2B5EF4-FFF2-40B4-BE49-F238E27FC236}">
                        <a16:creationId xmlns:a16="http://schemas.microsoft.com/office/drawing/2014/main" id="{902B6728-8B4E-7BA0-2075-8B1E12B02A77}"/>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01" name="Tekstfelt 1900">
                    <a:extLst>
                      <a:ext uri="{FF2B5EF4-FFF2-40B4-BE49-F238E27FC236}">
                        <a16:creationId xmlns:a16="http://schemas.microsoft.com/office/drawing/2014/main" id="{500BBC4C-2445-5708-0237-C5C31BFD03FD}"/>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69" name="Tekstfelt 1868">
                  <a:extLst>
                    <a:ext uri="{FF2B5EF4-FFF2-40B4-BE49-F238E27FC236}">
                      <a16:creationId xmlns:a16="http://schemas.microsoft.com/office/drawing/2014/main" id="{19B1D59F-5C20-1C01-1158-CBAF2A4371F5}"/>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70" name="Tekstfelt 1869">
                  <a:extLst>
                    <a:ext uri="{FF2B5EF4-FFF2-40B4-BE49-F238E27FC236}">
                      <a16:creationId xmlns:a16="http://schemas.microsoft.com/office/drawing/2014/main" id="{6ADD47DD-370D-976F-2905-60D7B1E271F7}"/>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71" name="Tekstfelt 1870">
                  <a:extLst>
                    <a:ext uri="{FF2B5EF4-FFF2-40B4-BE49-F238E27FC236}">
                      <a16:creationId xmlns:a16="http://schemas.microsoft.com/office/drawing/2014/main" id="{AD8D667B-EFDC-63C0-1647-1BF3896C9D75}"/>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3" name="Gruppe 1832">
                <a:extLst>
                  <a:ext uri="{FF2B5EF4-FFF2-40B4-BE49-F238E27FC236}">
                    <a16:creationId xmlns:a16="http://schemas.microsoft.com/office/drawing/2014/main" id="{931AF4DE-8183-E939-C7F1-AED1FCCF08E7}"/>
                  </a:ext>
                </a:extLst>
              </p:cNvPr>
              <p:cNvGrpSpPr/>
              <p:nvPr/>
            </p:nvGrpSpPr>
            <p:grpSpPr>
              <a:xfrm>
                <a:off x="-136438" y="1476215"/>
                <a:ext cx="641389" cy="4783755"/>
                <a:chOff x="2892468" y="1465533"/>
                <a:chExt cx="641389" cy="4783755"/>
              </a:xfrm>
            </p:grpSpPr>
            <p:grpSp>
              <p:nvGrpSpPr>
                <p:cNvPr id="1834" name="Gruppe 1833">
                  <a:extLst>
                    <a:ext uri="{FF2B5EF4-FFF2-40B4-BE49-F238E27FC236}">
                      <a16:creationId xmlns:a16="http://schemas.microsoft.com/office/drawing/2014/main" id="{18CB177E-6926-FC82-FEBF-AF24F61BE163}"/>
                    </a:ext>
                  </a:extLst>
                </p:cNvPr>
                <p:cNvGrpSpPr/>
                <p:nvPr/>
              </p:nvGrpSpPr>
              <p:grpSpPr>
                <a:xfrm>
                  <a:off x="2892468" y="1465533"/>
                  <a:ext cx="641389" cy="4783755"/>
                  <a:chOff x="3475384" y="1620949"/>
                  <a:chExt cx="641389" cy="4783755"/>
                </a:xfrm>
              </p:grpSpPr>
              <p:sp>
                <p:nvSpPr>
                  <p:cNvPr id="1838" name="Tekstfelt 1837">
                    <a:extLst>
                      <a:ext uri="{FF2B5EF4-FFF2-40B4-BE49-F238E27FC236}">
                        <a16:creationId xmlns:a16="http://schemas.microsoft.com/office/drawing/2014/main" id="{019AB78C-10FF-261A-BFF2-5CD318A17978}"/>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39" name="Tekstfelt 1838">
                    <a:extLst>
                      <a:ext uri="{FF2B5EF4-FFF2-40B4-BE49-F238E27FC236}">
                        <a16:creationId xmlns:a16="http://schemas.microsoft.com/office/drawing/2014/main" id="{FBF03B09-F33E-12AE-8C79-08D2352EC6D4}"/>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40" name="Tekstfelt 1839">
                    <a:extLst>
                      <a:ext uri="{FF2B5EF4-FFF2-40B4-BE49-F238E27FC236}">
                        <a16:creationId xmlns:a16="http://schemas.microsoft.com/office/drawing/2014/main" id="{B52407B3-3D6F-6207-08CD-D50AA1C06368}"/>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41" name="Tekstfelt 1840">
                    <a:extLst>
                      <a:ext uri="{FF2B5EF4-FFF2-40B4-BE49-F238E27FC236}">
                        <a16:creationId xmlns:a16="http://schemas.microsoft.com/office/drawing/2014/main" id="{602A1BFD-7766-2209-3314-5B3D2C24710C}"/>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42" name="Tekstfelt 1841">
                    <a:extLst>
                      <a:ext uri="{FF2B5EF4-FFF2-40B4-BE49-F238E27FC236}">
                        <a16:creationId xmlns:a16="http://schemas.microsoft.com/office/drawing/2014/main" id="{D4CB797F-CDEB-70C5-9CC4-0D506D647192}"/>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43" name="Tekstfelt 1842">
                    <a:extLst>
                      <a:ext uri="{FF2B5EF4-FFF2-40B4-BE49-F238E27FC236}">
                        <a16:creationId xmlns:a16="http://schemas.microsoft.com/office/drawing/2014/main" id="{A0B579A7-F62C-049A-60D8-79D6CF07E392}"/>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44" name="Tekstfelt 1843">
                    <a:extLst>
                      <a:ext uri="{FF2B5EF4-FFF2-40B4-BE49-F238E27FC236}">
                        <a16:creationId xmlns:a16="http://schemas.microsoft.com/office/drawing/2014/main" id="{5E95F50E-4D77-93DE-2693-42590A3E5973}"/>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45" name="Tekstfelt 1844">
                    <a:extLst>
                      <a:ext uri="{FF2B5EF4-FFF2-40B4-BE49-F238E27FC236}">
                        <a16:creationId xmlns:a16="http://schemas.microsoft.com/office/drawing/2014/main" id="{797A83C2-A9A0-C050-0082-76145384C386}"/>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46" name="Tekstfelt 1845">
                    <a:extLst>
                      <a:ext uri="{FF2B5EF4-FFF2-40B4-BE49-F238E27FC236}">
                        <a16:creationId xmlns:a16="http://schemas.microsoft.com/office/drawing/2014/main" id="{ADCCF530-E820-5C9D-15E6-13D8DF896873}"/>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47" name="Tekstfelt 1846">
                    <a:extLst>
                      <a:ext uri="{FF2B5EF4-FFF2-40B4-BE49-F238E27FC236}">
                        <a16:creationId xmlns:a16="http://schemas.microsoft.com/office/drawing/2014/main" id="{EE412AB9-C3DD-92FF-4F7B-72CFCA6EB2CC}"/>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48" name="Tekstfelt 1847">
                    <a:extLst>
                      <a:ext uri="{FF2B5EF4-FFF2-40B4-BE49-F238E27FC236}">
                        <a16:creationId xmlns:a16="http://schemas.microsoft.com/office/drawing/2014/main" id="{EBA329DE-EBF0-21C2-C67F-12FEB6949ED0}"/>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49" name="Tekstfelt 1848">
                    <a:extLst>
                      <a:ext uri="{FF2B5EF4-FFF2-40B4-BE49-F238E27FC236}">
                        <a16:creationId xmlns:a16="http://schemas.microsoft.com/office/drawing/2014/main" id="{D671E786-93C4-5A85-8FF8-9AC019B387E0}"/>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50" name="Tekstfelt 1849">
                    <a:extLst>
                      <a:ext uri="{FF2B5EF4-FFF2-40B4-BE49-F238E27FC236}">
                        <a16:creationId xmlns:a16="http://schemas.microsoft.com/office/drawing/2014/main" id="{F4A17430-5BBD-B183-F5A2-2AD153FAC4C3}"/>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51" name="Tekstfelt 1850">
                    <a:extLst>
                      <a:ext uri="{FF2B5EF4-FFF2-40B4-BE49-F238E27FC236}">
                        <a16:creationId xmlns:a16="http://schemas.microsoft.com/office/drawing/2014/main" id="{21E624A5-8F4E-03BB-1CD0-7337E3D3F733}"/>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52" name="Tekstfelt 1851">
                    <a:extLst>
                      <a:ext uri="{FF2B5EF4-FFF2-40B4-BE49-F238E27FC236}">
                        <a16:creationId xmlns:a16="http://schemas.microsoft.com/office/drawing/2014/main" id="{C2C5773F-3E15-FF49-8BD1-06778BBB18B6}"/>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53" name="Tekstfelt 1852">
                    <a:extLst>
                      <a:ext uri="{FF2B5EF4-FFF2-40B4-BE49-F238E27FC236}">
                        <a16:creationId xmlns:a16="http://schemas.microsoft.com/office/drawing/2014/main" id="{342AF631-932B-A032-D0E7-C3ED903AE103}"/>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54" name="Tekstfelt 1853">
                    <a:extLst>
                      <a:ext uri="{FF2B5EF4-FFF2-40B4-BE49-F238E27FC236}">
                        <a16:creationId xmlns:a16="http://schemas.microsoft.com/office/drawing/2014/main" id="{C4104CF0-1FD1-695D-81CE-7EF87A82FD12}"/>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55" name="Tekstfelt 1854">
                    <a:extLst>
                      <a:ext uri="{FF2B5EF4-FFF2-40B4-BE49-F238E27FC236}">
                        <a16:creationId xmlns:a16="http://schemas.microsoft.com/office/drawing/2014/main" id="{4FE7A174-8C46-F2F5-8F4A-FA63C36FD3E4}"/>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56" name="Tekstfelt 1855">
                    <a:extLst>
                      <a:ext uri="{FF2B5EF4-FFF2-40B4-BE49-F238E27FC236}">
                        <a16:creationId xmlns:a16="http://schemas.microsoft.com/office/drawing/2014/main" id="{D8984862-8EA8-3640-B38E-64D138E5DD5F}"/>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57" name="Tekstfelt 1856">
                    <a:extLst>
                      <a:ext uri="{FF2B5EF4-FFF2-40B4-BE49-F238E27FC236}">
                        <a16:creationId xmlns:a16="http://schemas.microsoft.com/office/drawing/2014/main" id="{0C9725E0-B8C8-B0EE-A3A8-F83F1A0F1A51}"/>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58" name="Tekstfelt 1857">
                    <a:extLst>
                      <a:ext uri="{FF2B5EF4-FFF2-40B4-BE49-F238E27FC236}">
                        <a16:creationId xmlns:a16="http://schemas.microsoft.com/office/drawing/2014/main" id="{B1D37233-CDFD-70BF-AF81-4606DAE3F2D5}"/>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59" name="Tekstfelt 1858">
                    <a:extLst>
                      <a:ext uri="{FF2B5EF4-FFF2-40B4-BE49-F238E27FC236}">
                        <a16:creationId xmlns:a16="http://schemas.microsoft.com/office/drawing/2014/main" id="{AD04DE98-A4EB-797F-F6EE-9A2EDE590B7E}"/>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60" name="Tekstfelt 1859">
                    <a:extLst>
                      <a:ext uri="{FF2B5EF4-FFF2-40B4-BE49-F238E27FC236}">
                        <a16:creationId xmlns:a16="http://schemas.microsoft.com/office/drawing/2014/main" id="{53804EB2-9FFA-C8D6-90AD-33D0A6D4216E}"/>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61" name="Tekstfelt 1860">
                    <a:extLst>
                      <a:ext uri="{FF2B5EF4-FFF2-40B4-BE49-F238E27FC236}">
                        <a16:creationId xmlns:a16="http://schemas.microsoft.com/office/drawing/2014/main" id="{CF9F1DD6-534F-D26C-F6C7-4F2ABBC577C4}"/>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62" name="Tekstfelt 1861">
                    <a:extLst>
                      <a:ext uri="{FF2B5EF4-FFF2-40B4-BE49-F238E27FC236}">
                        <a16:creationId xmlns:a16="http://schemas.microsoft.com/office/drawing/2014/main" id="{0AF7BCFB-5274-1131-CEFF-EC9C617DEFA6}"/>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63" name="Tekstfelt 1862">
                    <a:extLst>
                      <a:ext uri="{FF2B5EF4-FFF2-40B4-BE49-F238E27FC236}">
                        <a16:creationId xmlns:a16="http://schemas.microsoft.com/office/drawing/2014/main" id="{E495465D-DF48-7FC0-D4A7-1657F320D3FA}"/>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64" name="Tekstfelt 1863">
                    <a:extLst>
                      <a:ext uri="{FF2B5EF4-FFF2-40B4-BE49-F238E27FC236}">
                        <a16:creationId xmlns:a16="http://schemas.microsoft.com/office/drawing/2014/main" id="{BF27ED94-172F-BF82-F9DE-49A6909C188F}"/>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865" name="Tekstfelt 1864">
                    <a:extLst>
                      <a:ext uri="{FF2B5EF4-FFF2-40B4-BE49-F238E27FC236}">
                        <a16:creationId xmlns:a16="http://schemas.microsoft.com/office/drawing/2014/main" id="{6299B9FD-ED01-C02D-A50D-B8922C4A491B}"/>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866" name="Tekstfelt 1865">
                    <a:extLst>
                      <a:ext uri="{FF2B5EF4-FFF2-40B4-BE49-F238E27FC236}">
                        <a16:creationId xmlns:a16="http://schemas.microsoft.com/office/drawing/2014/main" id="{54D15220-3978-9515-8C09-157BB5738E0D}"/>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867" name="Tekstfelt 1866">
                    <a:extLst>
                      <a:ext uri="{FF2B5EF4-FFF2-40B4-BE49-F238E27FC236}">
                        <a16:creationId xmlns:a16="http://schemas.microsoft.com/office/drawing/2014/main" id="{49A75410-8404-1A61-883D-0C21EFCF8CAC}"/>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35" name="Tekstfelt 1834">
                  <a:extLst>
                    <a:ext uri="{FF2B5EF4-FFF2-40B4-BE49-F238E27FC236}">
                      <a16:creationId xmlns:a16="http://schemas.microsoft.com/office/drawing/2014/main" id="{FA75D206-B9BC-8968-2D75-5B4087772B25}"/>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36" name="Tekstfelt 1835">
                  <a:extLst>
                    <a:ext uri="{FF2B5EF4-FFF2-40B4-BE49-F238E27FC236}">
                      <a16:creationId xmlns:a16="http://schemas.microsoft.com/office/drawing/2014/main" id="{DEF2A802-38ED-2CC6-FBE7-96B516914AF8}"/>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37" name="Tekstfelt 1836">
                  <a:extLst>
                    <a:ext uri="{FF2B5EF4-FFF2-40B4-BE49-F238E27FC236}">
                      <a16:creationId xmlns:a16="http://schemas.microsoft.com/office/drawing/2014/main" id="{FA662E40-F383-8BBA-C40F-4970C8523EFF}"/>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grpSp>
          <p:nvGrpSpPr>
            <p:cNvPr id="1640" name="Gruppe 1639">
              <a:extLst>
                <a:ext uri="{FF2B5EF4-FFF2-40B4-BE49-F238E27FC236}">
                  <a16:creationId xmlns:a16="http://schemas.microsoft.com/office/drawing/2014/main" id="{95CC4E64-A85F-3104-6DB7-3BA1AE8FC0C7}"/>
                </a:ext>
              </a:extLst>
            </p:cNvPr>
            <p:cNvGrpSpPr/>
            <p:nvPr/>
          </p:nvGrpSpPr>
          <p:grpSpPr>
            <a:xfrm>
              <a:off x="5963854" y="1104575"/>
              <a:ext cx="370381" cy="4993054"/>
              <a:chOff x="2872610" y="306025"/>
              <a:chExt cx="370381" cy="4993054"/>
            </a:xfrm>
          </p:grpSpPr>
          <p:grpSp>
            <p:nvGrpSpPr>
              <p:cNvPr id="1793" name="Gruppe 1792">
                <a:extLst>
                  <a:ext uri="{FF2B5EF4-FFF2-40B4-BE49-F238E27FC236}">
                    <a16:creationId xmlns:a16="http://schemas.microsoft.com/office/drawing/2014/main" id="{5C24A3F4-EDBB-C37A-1301-ACC734D6C87F}"/>
                  </a:ext>
                </a:extLst>
              </p:cNvPr>
              <p:cNvGrpSpPr/>
              <p:nvPr/>
            </p:nvGrpSpPr>
            <p:grpSpPr>
              <a:xfrm>
                <a:off x="2872610" y="306025"/>
                <a:ext cx="370381" cy="4993054"/>
                <a:chOff x="3456275" y="891802"/>
                <a:chExt cx="370381" cy="4993054"/>
              </a:xfrm>
            </p:grpSpPr>
            <p:sp>
              <p:nvSpPr>
                <p:cNvPr id="1795" name="Tekstfelt 1794">
                  <a:extLst>
                    <a:ext uri="{FF2B5EF4-FFF2-40B4-BE49-F238E27FC236}">
                      <a16:creationId xmlns:a16="http://schemas.microsoft.com/office/drawing/2014/main" id="{B1724F89-31EF-00AD-44A9-B0EAE3E688C0}"/>
                    </a:ext>
                  </a:extLst>
                </p:cNvPr>
                <p:cNvSpPr txBox="1"/>
                <p:nvPr/>
              </p:nvSpPr>
              <p:spPr>
                <a:xfrm>
                  <a:off x="3456275" y="891802"/>
                  <a:ext cx="348172" cy="215444"/>
                </a:xfrm>
                <a:prstGeom prst="rect">
                  <a:avLst/>
                </a:prstGeom>
                <a:noFill/>
              </p:spPr>
              <p:txBody>
                <a:bodyPr wrap="none" rtlCol="0">
                  <a:spAutoFit/>
                </a:bodyPr>
                <a:lstStyle/>
                <a:p>
                  <a:r>
                    <a:rPr lang="da-DK" sz="800" dirty="0"/>
                    <a:t>229</a:t>
                  </a:r>
                </a:p>
              </p:txBody>
            </p:sp>
            <p:sp>
              <p:nvSpPr>
                <p:cNvPr id="1796" name="Tekstfelt 1795">
                  <a:extLst>
                    <a:ext uri="{FF2B5EF4-FFF2-40B4-BE49-F238E27FC236}">
                      <a16:creationId xmlns:a16="http://schemas.microsoft.com/office/drawing/2014/main" id="{8F57C9B6-7B86-3EEA-306B-97630D5D8E40}"/>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97" name="Tekstfelt 1796">
                  <a:extLst>
                    <a:ext uri="{FF2B5EF4-FFF2-40B4-BE49-F238E27FC236}">
                      <a16:creationId xmlns:a16="http://schemas.microsoft.com/office/drawing/2014/main" id="{0886545A-3A9B-D2DF-397F-930EF97784E7}"/>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98" name="Tekstfelt 1797">
                  <a:extLst>
                    <a:ext uri="{FF2B5EF4-FFF2-40B4-BE49-F238E27FC236}">
                      <a16:creationId xmlns:a16="http://schemas.microsoft.com/office/drawing/2014/main" id="{5BDA66D9-BBBD-AA20-46C4-79B7EFC197A4}"/>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99" name="Tekstfelt 1798">
                  <a:extLst>
                    <a:ext uri="{FF2B5EF4-FFF2-40B4-BE49-F238E27FC236}">
                      <a16:creationId xmlns:a16="http://schemas.microsoft.com/office/drawing/2014/main" id="{4AD9F2E3-92D0-034D-0F43-A4A9D94D0AD7}"/>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800" name="Tekstfelt 1799">
                  <a:extLst>
                    <a:ext uri="{FF2B5EF4-FFF2-40B4-BE49-F238E27FC236}">
                      <a16:creationId xmlns:a16="http://schemas.microsoft.com/office/drawing/2014/main" id="{FF44A692-7B79-628E-CA2D-F5BDA9F095B8}"/>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801" name="Tekstfelt 1800">
                  <a:extLst>
                    <a:ext uri="{FF2B5EF4-FFF2-40B4-BE49-F238E27FC236}">
                      <a16:creationId xmlns:a16="http://schemas.microsoft.com/office/drawing/2014/main" id="{8436B145-25B7-4B4B-BD12-D13A964AB709}"/>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802" name="Tekstfelt 1801">
                  <a:extLst>
                    <a:ext uri="{FF2B5EF4-FFF2-40B4-BE49-F238E27FC236}">
                      <a16:creationId xmlns:a16="http://schemas.microsoft.com/office/drawing/2014/main" id="{7E289263-C378-7B9F-77EE-7D2FD41565D6}"/>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803" name="Tekstfelt 1802">
                  <a:extLst>
                    <a:ext uri="{FF2B5EF4-FFF2-40B4-BE49-F238E27FC236}">
                      <a16:creationId xmlns:a16="http://schemas.microsoft.com/office/drawing/2014/main" id="{950B93DB-A0D0-DE14-6B7C-5D54A5B090C8}"/>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804" name="Tekstfelt 1803">
                  <a:extLst>
                    <a:ext uri="{FF2B5EF4-FFF2-40B4-BE49-F238E27FC236}">
                      <a16:creationId xmlns:a16="http://schemas.microsoft.com/office/drawing/2014/main" id="{2D93332E-FAD8-FF5B-DED3-0C33F02BDBD4}"/>
                    </a:ext>
                  </a:extLst>
                </p:cNvPr>
                <p:cNvSpPr txBox="1"/>
                <p:nvPr/>
              </p:nvSpPr>
              <p:spPr>
                <a:xfrm>
                  <a:off x="3478484" y="5669412"/>
                  <a:ext cx="348172" cy="215444"/>
                </a:xfrm>
                <a:prstGeom prst="rect">
                  <a:avLst/>
                </a:prstGeom>
                <a:noFill/>
              </p:spPr>
              <p:txBody>
                <a:bodyPr wrap="none" rtlCol="0">
                  <a:spAutoFit/>
                </a:bodyPr>
                <a:lstStyle/>
                <a:p>
                  <a:r>
                    <a:rPr lang="da-DK" sz="800" dirty="0"/>
                    <a:t>218</a:t>
                  </a:r>
                </a:p>
              </p:txBody>
            </p:sp>
            <p:sp>
              <p:nvSpPr>
                <p:cNvPr id="1805" name="Tekstfelt 1804">
                  <a:extLst>
                    <a:ext uri="{FF2B5EF4-FFF2-40B4-BE49-F238E27FC236}">
                      <a16:creationId xmlns:a16="http://schemas.microsoft.com/office/drawing/2014/main" id="{80060857-48E5-6CF6-94AB-52BB06EF26B9}"/>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94" name="Tekstfelt 1793">
                <a:extLst>
                  <a:ext uri="{FF2B5EF4-FFF2-40B4-BE49-F238E27FC236}">
                    <a16:creationId xmlns:a16="http://schemas.microsoft.com/office/drawing/2014/main" id="{A2F48027-C261-C35F-CC1F-5F11B2F3C7DB}"/>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1" name="Gruppe 1640">
              <a:extLst>
                <a:ext uri="{FF2B5EF4-FFF2-40B4-BE49-F238E27FC236}">
                  <a16:creationId xmlns:a16="http://schemas.microsoft.com/office/drawing/2014/main" id="{7EC14E38-535A-A5B9-F394-B0C32E111CA9}"/>
                </a:ext>
              </a:extLst>
            </p:cNvPr>
            <p:cNvGrpSpPr/>
            <p:nvPr/>
          </p:nvGrpSpPr>
          <p:grpSpPr>
            <a:xfrm>
              <a:off x="5539997" y="1121144"/>
              <a:ext cx="367348" cy="4968599"/>
              <a:chOff x="2884750" y="735002"/>
              <a:chExt cx="367348" cy="4968599"/>
            </a:xfrm>
          </p:grpSpPr>
          <p:grpSp>
            <p:nvGrpSpPr>
              <p:cNvPr id="1780" name="Gruppe 1779">
                <a:extLst>
                  <a:ext uri="{FF2B5EF4-FFF2-40B4-BE49-F238E27FC236}">
                    <a16:creationId xmlns:a16="http://schemas.microsoft.com/office/drawing/2014/main" id="{9556FCC6-FFD0-1865-4924-E22E36C5A355}"/>
                  </a:ext>
                </a:extLst>
              </p:cNvPr>
              <p:cNvGrpSpPr/>
              <p:nvPr/>
            </p:nvGrpSpPr>
            <p:grpSpPr>
              <a:xfrm>
                <a:off x="2884750" y="1168460"/>
                <a:ext cx="367348" cy="4535141"/>
                <a:chOff x="3468415" y="1754237"/>
                <a:chExt cx="367348" cy="4535141"/>
              </a:xfrm>
            </p:grpSpPr>
            <p:sp>
              <p:nvSpPr>
                <p:cNvPr id="1782" name="Tekstfelt 1781">
                  <a:extLst>
                    <a:ext uri="{FF2B5EF4-FFF2-40B4-BE49-F238E27FC236}">
                      <a16:creationId xmlns:a16="http://schemas.microsoft.com/office/drawing/2014/main" id="{AF38A3F3-72F3-8E26-4939-6AEAD181CB43}"/>
                    </a:ext>
                  </a:extLst>
                </p:cNvPr>
                <p:cNvSpPr txBox="1"/>
                <p:nvPr/>
              </p:nvSpPr>
              <p:spPr>
                <a:xfrm>
                  <a:off x="3487591" y="6073934"/>
                  <a:ext cx="348172" cy="215444"/>
                </a:xfrm>
                <a:prstGeom prst="rect">
                  <a:avLst/>
                </a:prstGeom>
                <a:noFill/>
              </p:spPr>
              <p:txBody>
                <a:bodyPr wrap="none" rtlCol="0">
                  <a:spAutoFit/>
                </a:bodyPr>
                <a:lstStyle/>
                <a:p>
                  <a:r>
                    <a:rPr lang="da-DK" sz="800" dirty="0"/>
                    <a:t>229</a:t>
                  </a:r>
                </a:p>
              </p:txBody>
            </p:sp>
            <p:sp>
              <p:nvSpPr>
                <p:cNvPr id="1783" name="Tekstfelt 1782">
                  <a:extLst>
                    <a:ext uri="{FF2B5EF4-FFF2-40B4-BE49-F238E27FC236}">
                      <a16:creationId xmlns:a16="http://schemas.microsoft.com/office/drawing/2014/main" id="{73DB779C-90DA-7AF5-1B54-01EBD07B5360}"/>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84" name="Tekstfelt 1783">
                  <a:extLst>
                    <a:ext uri="{FF2B5EF4-FFF2-40B4-BE49-F238E27FC236}">
                      <a16:creationId xmlns:a16="http://schemas.microsoft.com/office/drawing/2014/main" id="{8D4E62B4-42D5-331D-0432-68AB099C8391}"/>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85" name="Tekstfelt 1784">
                  <a:extLst>
                    <a:ext uri="{FF2B5EF4-FFF2-40B4-BE49-F238E27FC236}">
                      <a16:creationId xmlns:a16="http://schemas.microsoft.com/office/drawing/2014/main" id="{2382172A-0DB9-B2B8-E492-6D08C6AB6139}"/>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86" name="Tekstfelt 1785">
                  <a:extLst>
                    <a:ext uri="{FF2B5EF4-FFF2-40B4-BE49-F238E27FC236}">
                      <a16:creationId xmlns:a16="http://schemas.microsoft.com/office/drawing/2014/main" id="{7E8AB69C-1135-06D5-9CAE-4E76D0E0A75A}"/>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87" name="Tekstfelt 1786">
                  <a:extLst>
                    <a:ext uri="{FF2B5EF4-FFF2-40B4-BE49-F238E27FC236}">
                      <a16:creationId xmlns:a16="http://schemas.microsoft.com/office/drawing/2014/main" id="{8FC42232-FF3A-71E7-3787-BF0D1A0992BD}"/>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88" name="Tekstfelt 1787">
                  <a:extLst>
                    <a:ext uri="{FF2B5EF4-FFF2-40B4-BE49-F238E27FC236}">
                      <a16:creationId xmlns:a16="http://schemas.microsoft.com/office/drawing/2014/main" id="{AE084BDD-AB2E-1C65-52D1-65F66D100BD0}"/>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89" name="Tekstfelt 1788">
                  <a:extLst>
                    <a:ext uri="{FF2B5EF4-FFF2-40B4-BE49-F238E27FC236}">
                      <a16:creationId xmlns:a16="http://schemas.microsoft.com/office/drawing/2014/main" id="{C0E95437-E9F2-89AC-2B44-C35032D6D58A}"/>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90" name="Tekstfelt 1789">
                  <a:extLst>
                    <a:ext uri="{FF2B5EF4-FFF2-40B4-BE49-F238E27FC236}">
                      <a16:creationId xmlns:a16="http://schemas.microsoft.com/office/drawing/2014/main" id="{E8F3EE94-02EB-CEE0-02F5-80BF213EE564}"/>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91" name="Tekstfelt 1790">
                  <a:extLst>
                    <a:ext uri="{FF2B5EF4-FFF2-40B4-BE49-F238E27FC236}">
                      <a16:creationId xmlns:a16="http://schemas.microsoft.com/office/drawing/2014/main" id="{CEBC4271-37FA-957C-23F9-092AE49E905C}"/>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92" name="Tekstfelt 1791">
                  <a:extLst>
                    <a:ext uri="{FF2B5EF4-FFF2-40B4-BE49-F238E27FC236}">
                      <a16:creationId xmlns:a16="http://schemas.microsoft.com/office/drawing/2014/main" id="{D44E5581-3F7B-D6DA-D708-F75D8414D9BA}"/>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81" name="Tekstfelt 1780">
                <a:extLst>
                  <a:ext uri="{FF2B5EF4-FFF2-40B4-BE49-F238E27FC236}">
                    <a16:creationId xmlns:a16="http://schemas.microsoft.com/office/drawing/2014/main" id="{CA26D206-502C-CF54-4B73-A889E4F065C6}"/>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2" name="Gruppe 1641">
              <a:extLst>
                <a:ext uri="{FF2B5EF4-FFF2-40B4-BE49-F238E27FC236}">
                  <a16:creationId xmlns:a16="http://schemas.microsoft.com/office/drawing/2014/main" id="{135AC635-CD1F-7E74-61BE-E409387A80BF}"/>
                </a:ext>
              </a:extLst>
            </p:cNvPr>
            <p:cNvGrpSpPr/>
            <p:nvPr/>
          </p:nvGrpSpPr>
          <p:grpSpPr>
            <a:xfrm>
              <a:off x="4671957" y="1121816"/>
              <a:ext cx="368493" cy="4975623"/>
              <a:chOff x="2884750" y="1599890"/>
              <a:chExt cx="368493" cy="4975623"/>
            </a:xfrm>
          </p:grpSpPr>
          <p:grpSp>
            <p:nvGrpSpPr>
              <p:cNvPr id="1767" name="Gruppe 1766">
                <a:extLst>
                  <a:ext uri="{FF2B5EF4-FFF2-40B4-BE49-F238E27FC236}">
                    <a16:creationId xmlns:a16="http://schemas.microsoft.com/office/drawing/2014/main" id="{476C000D-81A3-303F-7B41-E3C14C632570}"/>
                  </a:ext>
                </a:extLst>
              </p:cNvPr>
              <p:cNvGrpSpPr/>
              <p:nvPr/>
            </p:nvGrpSpPr>
            <p:grpSpPr>
              <a:xfrm>
                <a:off x="2884750" y="1599890"/>
                <a:ext cx="367348" cy="4975623"/>
                <a:chOff x="3468415" y="2185667"/>
                <a:chExt cx="367348" cy="4975623"/>
              </a:xfrm>
            </p:grpSpPr>
            <p:sp>
              <p:nvSpPr>
                <p:cNvPr id="1769" name="Tekstfelt 1768">
                  <a:extLst>
                    <a:ext uri="{FF2B5EF4-FFF2-40B4-BE49-F238E27FC236}">
                      <a16:creationId xmlns:a16="http://schemas.microsoft.com/office/drawing/2014/main" id="{3D5391F8-6A09-7312-6C87-E02633DB7B91}"/>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70" name="Tekstfelt 1769">
                  <a:extLst>
                    <a:ext uri="{FF2B5EF4-FFF2-40B4-BE49-F238E27FC236}">
                      <a16:creationId xmlns:a16="http://schemas.microsoft.com/office/drawing/2014/main" id="{B64369B7-5E5A-09CD-F24A-6EC391173A7F}"/>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71" name="Tekstfelt 1770">
                  <a:extLst>
                    <a:ext uri="{FF2B5EF4-FFF2-40B4-BE49-F238E27FC236}">
                      <a16:creationId xmlns:a16="http://schemas.microsoft.com/office/drawing/2014/main" id="{369202E5-1059-A995-1CF3-C2795D81133C}"/>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72" name="Tekstfelt 1771">
                  <a:extLst>
                    <a:ext uri="{FF2B5EF4-FFF2-40B4-BE49-F238E27FC236}">
                      <a16:creationId xmlns:a16="http://schemas.microsoft.com/office/drawing/2014/main" id="{E7ACE236-B773-1C34-026A-CDE38EF901EE}"/>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73" name="Tekstfelt 1772">
                  <a:extLst>
                    <a:ext uri="{FF2B5EF4-FFF2-40B4-BE49-F238E27FC236}">
                      <a16:creationId xmlns:a16="http://schemas.microsoft.com/office/drawing/2014/main" id="{D9BD8012-46D1-33D9-963B-117C1412A1C0}"/>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74" name="Tekstfelt 1773">
                  <a:extLst>
                    <a:ext uri="{FF2B5EF4-FFF2-40B4-BE49-F238E27FC236}">
                      <a16:creationId xmlns:a16="http://schemas.microsoft.com/office/drawing/2014/main" id="{F1AEBF1F-9F90-3AAD-BD22-E90EEB011B1D}"/>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75" name="Tekstfelt 1774">
                  <a:extLst>
                    <a:ext uri="{FF2B5EF4-FFF2-40B4-BE49-F238E27FC236}">
                      <a16:creationId xmlns:a16="http://schemas.microsoft.com/office/drawing/2014/main" id="{97A4B110-52EB-FB48-9F62-8EA3D772419C}"/>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76" name="Tekstfelt 1775">
                  <a:extLst>
                    <a:ext uri="{FF2B5EF4-FFF2-40B4-BE49-F238E27FC236}">
                      <a16:creationId xmlns:a16="http://schemas.microsoft.com/office/drawing/2014/main" id="{94F1E205-F0A4-BBF0-C141-8975A68C55B9}"/>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77" name="Tekstfelt 1776">
                  <a:extLst>
                    <a:ext uri="{FF2B5EF4-FFF2-40B4-BE49-F238E27FC236}">
                      <a16:creationId xmlns:a16="http://schemas.microsoft.com/office/drawing/2014/main" id="{56C0C735-FB00-A37D-0186-9754DED36CED}"/>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78" name="Tekstfelt 1777">
                  <a:extLst>
                    <a:ext uri="{FF2B5EF4-FFF2-40B4-BE49-F238E27FC236}">
                      <a16:creationId xmlns:a16="http://schemas.microsoft.com/office/drawing/2014/main" id="{F3DE04C9-52D6-3567-FCDB-6302895D53E5}"/>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79" name="Tekstfelt 1778">
                  <a:extLst>
                    <a:ext uri="{FF2B5EF4-FFF2-40B4-BE49-F238E27FC236}">
                      <a16:creationId xmlns:a16="http://schemas.microsoft.com/office/drawing/2014/main" id="{DF79AC65-B96F-44A9-1A57-905BCD948B8A}"/>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68" name="Tekstfelt 1767">
                <a:extLst>
                  <a:ext uri="{FF2B5EF4-FFF2-40B4-BE49-F238E27FC236}">
                    <a16:creationId xmlns:a16="http://schemas.microsoft.com/office/drawing/2014/main" id="{28694984-72CA-5A7C-DBAF-DA1B853B50A6}"/>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3" name="Gruppe 1642">
              <a:extLst>
                <a:ext uri="{FF2B5EF4-FFF2-40B4-BE49-F238E27FC236}">
                  <a16:creationId xmlns:a16="http://schemas.microsoft.com/office/drawing/2014/main" id="{67844A07-F484-9064-5639-CC7279DD562E}"/>
                </a:ext>
              </a:extLst>
            </p:cNvPr>
            <p:cNvGrpSpPr/>
            <p:nvPr/>
          </p:nvGrpSpPr>
          <p:grpSpPr>
            <a:xfrm>
              <a:off x="4246971" y="1119665"/>
              <a:ext cx="368493" cy="4977333"/>
              <a:chOff x="2884750" y="2033560"/>
              <a:chExt cx="368493" cy="4977333"/>
            </a:xfrm>
          </p:grpSpPr>
          <p:grpSp>
            <p:nvGrpSpPr>
              <p:cNvPr id="1754" name="Gruppe 1753">
                <a:extLst>
                  <a:ext uri="{FF2B5EF4-FFF2-40B4-BE49-F238E27FC236}">
                    <a16:creationId xmlns:a16="http://schemas.microsoft.com/office/drawing/2014/main" id="{FEDC5106-548C-2F1A-AC57-48403AADDA94}"/>
                  </a:ext>
                </a:extLst>
              </p:cNvPr>
              <p:cNvGrpSpPr/>
              <p:nvPr/>
            </p:nvGrpSpPr>
            <p:grpSpPr>
              <a:xfrm>
                <a:off x="2884750" y="2033560"/>
                <a:ext cx="367348" cy="4977333"/>
                <a:chOff x="3468415" y="2619337"/>
                <a:chExt cx="367348" cy="4977333"/>
              </a:xfrm>
            </p:grpSpPr>
            <p:sp>
              <p:nvSpPr>
                <p:cNvPr id="1756" name="Tekstfelt 1755">
                  <a:extLst>
                    <a:ext uri="{FF2B5EF4-FFF2-40B4-BE49-F238E27FC236}">
                      <a16:creationId xmlns:a16="http://schemas.microsoft.com/office/drawing/2014/main" id="{9C2C1FF7-9638-46B8-3A58-0EBA90980074}"/>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57" name="Tekstfelt 1756">
                  <a:extLst>
                    <a:ext uri="{FF2B5EF4-FFF2-40B4-BE49-F238E27FC236}">
                      <a16:creationId xmlns:a16="http://schemas.microsoft.com/office/drawing/2014/main" id="{E60BBE08-CD81-5EC3-398C-9C3AF030C666}"/>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58" name="Tekstfelt 1757">
                  <a:extLst>
                    <a:ext uri="{FF2B5EF4-FFF2-40B4-BE49-F238E27FC236}">
                      <a16:creationId xmlns:a16="http://schemas.microsoft.com/office/drawing/2014/main" id="{6E666F11-3D6A-EA3C-F01E-74693F095458}"/>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59" name="Tekstfelt 1758">
                  <a:extLst>
                    <a:ext uri="{FF2B5EF4-FFF2-40B4-BE49-F238E27FC236}">
                      <a16:creationId xmlns:a16="http://schemas.microsoft.com/office/drawing/2014/main" id="{0BCB193A-C532-7EB4-8052-1944747C785D}"/>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60" name="Tekstfelt 1759">
                  <a:extLst>
                    <a:ext uri="{FF2B5EF4-FFF2-40B4-BE49-F238E27FC236}">
                      <a16:creationId xmlns:a16="http://schemas.microsoft.com/office/drawing/2014/main" id="{A9F86090-0E9A-1A08-A1DC-E9E38D229D08}"/>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61" name="Tekstfelt 1760">
                  <a:extLst>
                    <a:ext uri="{FF2B5EF4-FFF2-40B4-BE49-F238E27FC236}">
                      <a16:creationId xmlns:a16="http://schemas.microsoft.com/office/drawing/2014/main" id="{5B66FE4D-4825-2E04-0C38-0EEB15540828}"/>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62" name="Tekstfelt 1761">
                  <a:extLst>
                    <a:ext uri="{FF2B5EF4-FFF2-40B4-BE49-F238E27FC236}">
                      <a16:creationId xmlns:a16="http://schemas.microsoft.com/office/drawing/2014/main" id="{AF8BD2B1-107D-55A3-FC80-B0CE884CD340}"/>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63" name="Tekstfelt 1762">
                  <a:extLst>
                    <a:ext uri="{FF2B5EF4-FFF2-40B4-BE49-F238E27FC236}">
                      <a16:creationId xmlns:a16="http://schemas.microsoft.com/office/drawing/2014/main" id="{A3825294-BD4D-653B-A6EC-E30EB25B543E}"/>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64" name="Tekstfelt 1763">
                  <a:extLst>
                    <a:ext uri="{FF2B5EF4-FFF2-40B4-BE49-F238E27FC236}">
                      <a16:creationId xmlns:a16="http://schemas.microsoft.com/office/drawing/2014/main" id="{14933B6E-1BD1-D90B-7C4D-CF586197D5D1}"/>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65" name="Tekstfelt 1764">
                  <a:extLst>
                    <a:ext uri="{FF2B5EF4-FFF2-40B4-BE49-F238E27FC236}">
                      <a16:creationId xmlns:a16="http://schemas.microsoft.com/office/drawing/2014/main" id="{160EBCA2-5304-1B61-3940-3817956AA531}"/>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66" name="Tekstfelt 1765">
                  <a:extLst>
                    <a:ext uri="{FF2B5EF4-FFF2-40B4-BE49-F238E27FC236}">
                      <a16:creationId xmlns:a16="http://schemas.microsoft.com/office/drawing/2014/main" id="{5FE034AB-37F5-2570-5087-D5440DED1645}"/>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55" name="Tekstfelt 1754">
                <a:extLst>
                  <a:ext uri="{FF2B5EF4-FFF2-40B4-BE49-F238E27FC236}">
                    <a16:creationId xmlns:a16="http://schemas.microsoft.com/office/drawing/2014/main" id="{2B925434-DBA2-9D1B-1F72-FDC3D2A5475F}"/>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4" name="Gruppe 1643">
              <a:extLst>
                <a:ext uri="{FF2B5EF4-FFF2-40B4-BE49-F238E27FC236}">
                  <a16:creationId xmlns:a16="http://schemas.microsoft.com/office/drawing/2014/main" id="{58D21E7F-EE38-8053-3538-F3EF001BE4D7}"/>
                </a:ext>
              </a:extLst>
            </p:cNvPr>
            <p:cNvGrpSpPr/>
            <p:nvPr/>
          </p:nvGrpSpPr>
          <p:grpSpPr>
            <a:xfrm>
              <a:off x="3805124" y="1117111"/>
              <a:ext cx="369796" cy="4983796"/>
              <a:chOff x="2884750" y="2468352"/>
              <a:chExt cx="369796" cy="4983796"/>
            </a:xfrm>
          </p:grpSpPr>
          <p:grpSp>
            <p:nvGrpSpPr>
              <p:cNvPr id="1741" name="Gruppe 1740">
                <a:extLst>
                  <a:ext uri="{FF2B5EF4-FFF2-40B4-BE49-F238E27FC236}">
                    <a16:creationId xmlns:a16="http://schemas.microsoft.com/office/drawing/2014/main" id="{EAEFFFBC-5D26-FB46-E98E-154C32FCA9D2}"/>
                  </a:ext>
                </a:extLst>
              </p:cNvPr>
              <p:cNvGrpSpPr/>
              <p:nvPr/>
            </p:nvGrpSpPr>
            <p:grpSpPr>
              <a:xfrm>
                <a:off x="2884750" y="2468352"/>
                <a:ext cx="369796" cy="4983796"/>
                <a:chOff x="3468415" y="3054129"/>
                <a:chExt cx="369796" cy="4983796"/>
              </a:xfrm>
            </p:grpSpPr>
            <p:sp>
              <p:nvSpPr>
                <p:cNvPr id="1743" name="Tekstfelt 1742">
                  <a:extLst>
                    <a:ext uri="{FF2B5EF4-FFF2-40B4-BE49-F238E27FC236}">
                      <a16:creationId xmlns:a16="http://schemas.microsoft.com/office/drawing/2014/main" id="{9FCFF7DA-921B-CCDF-2F06-73355DCD6892}"/>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44" name="Tekstfelt 1743">
                  <a:extLst>
                    <a:ext uri="{FF2B5EF4-FFF2-40B4-BE49-F238E27FC236}">
                      <a16:creationId xmlns:a16="http://schemas.microsoft.com/office/drawing/2014/main" id="{91B52A5E-0E16-1985-D3C2-3925C8E7AD3B}"/>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45" name="Tekstfelt 1744">
                  <a:extLst>
                    <a:ext uri="{FF2B5EF4-FFF2-40B4-BE49-F238E27FC236}">
                      <a16:creationId xmlns:a16="http://schemas.microsoft.com/office/drawing/2014/main" id="{7881C4C7-5DD3-BF81-54B5-E96C7F8C3644}"/>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46" name="Tekstfelt 1745">
                  <a:extLst>
                    <a:ext uri="{FF2B5EF4-FFF2-40B4-BE49-F238E27FC236}">
                      <a16:creationId xmlns:a16="http://schemas.microsoft.com/office/drawing/2014/main" id="{81B107C8-0F88-3A5D-CBDF-6E871F8E7B63}"/>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47" name="Tekstfelt 1746">
                  <a:extLst>
                    <a:ext uri="{FF2B5EF4-FFF2-40B4-BE49-F238E27FC236}">
                      <a16:creationId xmlns:a16="http://schemas.microsoft.com/office/drawing/2014/main" id="{543DD29E-FC7F-E7A7-962A-1817846E4CEB}"/>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48" name="Tekstfelt 1747">
                  <a:extLst>
                    <a:ext uri="{FF2B5EF4-FFF2-40B4-BE49-F238E27FC236}">
                      <a16:creationId xmlns:a16="http://schemas.microsoft.com/office/drawing/2014/main" id="{90006D89-7BEA-A86A-DB99-DE5D27C28FCB}"/>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49" name="Tekstfelt 1748">
                  <a:extLst>
                    <a:ext uri="{FF2B5EF4-FFF2-40B4-BE49-F238E27FC236}">
                      <a16:creationId xmlns:a16="http://schemas.microsoft.com/office/drawing/2014/main" id="{F3865A57-F170-001D-105F-1357C92B6C5A}"/>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50" name="Tekstfelt 1749">
                  <a:extLst>
                    <a:ext uri="{FF2B5EF4-FFF2-40B4-BE49-F238E27FC236}">
                      <a16:creationId xmlns:a16="http://schemas.microsoft.com/office/drawing/2014/main" id="{4CC6C20A-4642-2D82-F7C8-D43DE50E4773}"/>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51" name="Tekstfelt 1750">
                  <a:extLst>
                    <a:ext uri="{FF2B5EF4-FFF2-40B4-BE49-F238E27FC236}">
                      <a16:creationId xmlns:a16="http://schemas.microsoft.com/office/drawing/2014/main" id="{BFD2987E-1DC1-0A8C-BABB-A67A5078CB62}"/>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52" name="Tekstfelt 1751">
                  <a:extLst>
                    <a:ext uri="{FF2B5EF4-FFF2-40B4-BE49-F238E27FC236}">
                      <a16:creationId xmlns:a16="http://schemas.microsoft.com/office/drawing/2014/main" id="{9B16B573-61BA-D9BA-1FF4-6D947C81864C}"/>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53" name="Tekstfelt 1752">
                  <a:extLst>
                    <a:ext uri="{FF2B5EF4-FFF2-40B4-BE49-F238E27FC236}">
                      <a16:creationId xmlns:a16="http://schemas.microsoft.com/office/drawing/2014/main" id="{FFB88311-8171-E661-9CE5-3D0041E2CDE2}"/>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42" name="Tekstfelt 1741">
                <a:extLst>
                  <a:ext uri="{FF2B5EF4-FFF2-40B4-BE49-F238E27FC236}">
                    <a16:creationId xmlns:a16="http://schemas.microsoft.com/office/drawing/2014/main" id="{3EFCFE7E-A8D5-E07D-C1C1-0CB8D60092A7}"/>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5" name="Gruppe 1644">
              <a:extLst>
                <a:ext uri="{FF2B5EF4-FFF2-40B4-BE49-F238E27FC236}">
                  <a16:creationId xmlns:a16="http://schemas.microsoft.com/office/drawing/2014/main" id="{0BAEFF7C-F3A7-8D17-AF87-3861406C0148}"/>
                </a:ext>
              </a:extLst>
            </p:cNvPr>
            <p:cNvGrpSpPr/>
            <p:nvPr/>
          </p:nvGrpSpPr>
          <p:grpSpPr>
            <a:xfrm>
              <a:off x="3380676" y="1113679"/>
              <a:ext cx="368678" cy="4985735"/>
              <a:chOff x="2885868" y="2899782"/>
              <a:chExt cx="368678" cy="4985735"/>
            </a:xfrm>
          </p:grpSpPr>
          <p:grpSp>
            <p:nvGrpSpPr>
              <p:cNvPr id="1728" name="Gruppe 1727">
                <a:extLst>
                  <a:ext uri="{FF2B5EF4-FFF2-40B4-BE49-F238E27FC236}">
                    <a16:creationId xmlns:a16="http://schemas.microsoft.com/office/drawing/2014/main" id="{B7B0496F-056B-7671-AA19-D5217B124EC7}"/>
                  </a:ext>
                </a:extLst>
              </p:cNvPr>
              <p:cNvGrpSpPr/>
              <p:nvPr/>
            </p:nvGrpSpPr>
            <p:grpSpPr>
              <a:xfrm>
                <a:off x="2885868" y="2899782"/>
                <a:ext cx="368678" cy="4985735"/>
                <a:chOff x="3469533" y="3485559"/>
                <a:chExt cx="368678" cy="4985735"/>
              </a:xfrm>
            </p:grpSpPr>
            <p:sp>
              <p:nvSpPr>
                <p:cNvPr id="1730" name="Tekstfelt 1729">
                  <a:extLst>
                    <a:ext uri="{FF2B5EF4-FFF2-40B4-BE49-F238E27FC236}">
                      <a16:creationId xmlns:a16="http://schemas.microsoft.com/office/drawing/2014/main" id="{40F626DD-5D7D-0E42-9FE2-CD08E13A6957}"/>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31" name="Tekstfelt 1730">
                  <a:extLst>
                    <a:ext uri="{FF2B5EF4-FFF2-40B4-BE49-F238E27FC236}">
                      <a16:creationId xmlns:a16="http://schemas.microsoft.com/office/drawing/2014/main" id="{CB224C89-3E6D-57CA-D8FA-C10EF5320161}"/>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32" name="Tekstfelt 1731">
                  <a:extLst>
                    <a:ext uri="{FF2B5EF4-FFF2-40B4-BE49-F238E27FC236}">
                      <a16:creationId xmlns:a16="http://schemas.microsoft.com/office/drawing/2014/main" id="{C1BC23A4-74F1-0248-49B1-C315658F9C2E}"/>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33" name="Tekstfelt 1732">
                  <a:extLst>
                    <a:ext uri="{FF2B5EF4-FFF2-40B4-BE49-F238E27FC236}">
                      <a16:creationId xmlns:a16="http://schemas.microsoft.com/office/drawing/2014/main" id="{65DAFA79-6938-F134-77F4-55D0ADCFBEDE}"/>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34" name="Tekstfelt 1733">
                  <a:extLst>
                    <a:ext uri="{FF2B5EF4-FFF2-40B4-BE49-F238E27FC236}">
                      <a16:creationId xmlns:a16="http://schemas.microsoft.com/office/drawing/2014/main" id="{D7588514-A2F4-20C6-F9DB-957420FA6048}"/>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35" name="Tekstfelt 1734">
                  <a:extLst>
                    <a:ext uri="{FF2B5EF4-FFF2-40B4-BE49-F238E27FC236}">
                      <a16:creationId xmlns:a16="http://schemas.microsoft.com/office/drawing/2014/main" id="{313EC472-C94A-142E-3A16-B051DC2CC0A9}"/>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36" name="Tekstfelt 1735">
                  <a:extLst>
                    <a:ext uri="{FF2B5EF4-FFF2-40B4-BE49-F238E27FC236}">
                      <a16:creationId xmlns:a16="http://schemas.microsoft.com/office/drawing/2014/main" id="{B98DDF5C-7267-FDF7-81F6-D7A0284A1938}"/>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37" name="Tekstfelt 1736">
                  <a:extLst>
                    <a:ext uri="{FF2B5EF4-FFF2-40B4-BE49-F238E27FC236}">
                      <a16:creationId xmlns:a16="http://schemas.microsoft.com/office/drawing/2014/main" id="{CF836965-DDB6-06B0-64CB-5080F1377AF0}"/>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38" name="Tekstfelt 1737">
                  <a:extLst>
                    <a:ext uri="{FF2B5EF4-FFF2-40B4-BE49-F238E27FC236}">
                      <a16:creationId xmlns:a16="http://schemas.microsoft.com/office/drawing/2014/main" id="{464CAB91-E919-64EE-4B3C-08744222D685}"/>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39" name="Tekstfelt 1738">
                  <a:extLst>
                    <a:ext uri="{FF2B5EF4-FFF2-40B4-BE49-F238E27FC236}">
                      <a16:creationId xmlns:a16="http://schemas.microsoft.com/office/drawing/2014/main" id="{42ED2819-C3EE-6CE8-2D3E-5CA0BD5E2874}"/>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40" name="Tekstfelt 1739">
                  <a:extLst>
                    <a:ext uri="{FF2B5EF4-FFF2-40B4-BE49-F238E27FC236}">
                      <a16:creationId xmlns:a16="http://schemas.microsoft.com/office/drawing/2014/main" id="{530A3479-C150-91F5-631D-6EFCBE72142B}"/>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29" name="Tekstfelt 1728">
                <a:extLst>
                  <a:ext uri="{FF2B5EF4-FFF2-40B4-BE49-F238E27FC236}">
                    <a16:creationId xmlns:a16="http://schemas.microsoft.com/office/drawing/2014/main" id="{23C264C6-5547-2B61-53FA-F07A57614318}"/>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6" name="Gruppe 1645">
              <a:extLst>
                <a:ext uri="{FF2B5EF4-FFF2-40B4-BE49-F238E27FC236}">
                  <a16:creationId xmlns:a16="http://schemas.microsoft.com/office/drawing/2014/main" id="{C51C2F9C-9C92-0DD1-113E-95563DFEEEA4}"/>
                </a:ext>
              </a:extLst>
            </p:cNvPr>
            <p:cNvGrpSpPr/>
            <p:nvPr/>
          </p:nvGrpSpPr>
          <p:grpSpPr>
            <a:xfrm>
              <a:off x="2937190" y="1122934"/>
              <a:ext cx="368270" cy="4971649"/>
              <a:chOff x="2886987" y="3331213"/>
              <a:chExt cx="368270" cy="4971649"/>
            </a:xfrm>
          </p:grpSpPr>
          <p:grpSp>
            <p:nvGrpSpPr>
              <p:cNvPr id="1715" name="Gruppe 1714">
                <a:extLst>
                  <a:ext uri="{FF2B5EF4-FFF2-40B4-BE49-F238E27FC236}">
                    <a16:creationId xmlns:a16="http://schemas.microsoft.com/office/drawing/2014/main" id="{8E7D82D0-70AD-4C02-A62F-5056A4922071}"/>
                  </a:ext>
                </a:extLst>
              </p:cNvPr>
              <p:cNvGrpSpPr/>
              <p:nvPr/>
            </p:nvGrpSpPr>
            <p:grpSpPr>
              <a:xfrm>
                <a:off x="2886987" y="3331213"/>
                <a:ext cx="368270" cy="4971649"/>
                <a:chOff x="3470652" y="3916990"/>
                <a:chExt cx="368270" cy="4971649"/>
              </a:xfrm>
            </p:grpSpPr>
            <p:sp>
              <p:nvSpPr>
                <p:cNvPr id="1717" name="Tekstfelt 1716">
                  <a:extLst>
                    <a:ext uri="{FF2B5EF4-FFF2-40B4-BE49-F238E27FC236}">
                      <a16:creationId xmlns:a16="http://schemas.microsoft.com/office/drawing/2014/main" id="{BA780986-3204-EB86-0A00-C4481B345EA5}"/>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18" name="Tekstfelt 1717">
                  <a:extLst>
                    <a:ext uri="{FF2B5EF4-FFF2-40B4-BE49-F238E27FC236}">
                      <a16:creationId xmlns:a16="http://schemas.microsoft.com/office/drawing/2014/main" id="{5694706D-3996-4367-4851-FAF34F2EE6F5}"/>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19" name="Tekstfelt 1718">
                  <a:extLst>
                    <a:ext uri="{FF2B5EF4-FFF2-40B4-BE49-F238E27FC236}">
                      <a16:creationId xmlns:a16="http://schemas.microsoft.com/office/drawing/2014/main" id="{89E42C8F-FCCC-303A-7FC5-3C8D54177D69}"/>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20" name="Tekstfelt 1719">
                  <a:extLst>
                    <a:ext uri="{FF2B5EF4-FFF2-40B4-BE49-F238E27FC236}">
                      <a16:creationId xmlns:a16="http://schemas.microsoft.com/office/drawing/2014/main" id="{27BCC854-6C5E-D9FC-2996-FB3AEFE3ACC1}"/>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21" name="Tekstfelt 1720">
                  <a:extLst>
                    <a:ext uri="{FF2B5EF4-FFF2-40B4-BE49-F238E27FC236}">
                      <a16:creationId xmlns:a16="http://schemas.microsoft.com/office/drawing/2014/main" id="{528862AF-6EA3-DD18-0A3E-2B1976702ADB}"/>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22" name="Tekstfelt 1721">
                  <a:extLst>
                    <a:ext uri="{FF2B5EF4-FFF2-40B4-BE49-F238E27FC236}">
                      <a16:creationId xmlns:a16="http://schemas.microsoft.com/office/drawing/2014/main" id="{138F7A98-7777-5919-38E6-CE8C590F2DAB}"/>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23" name="Tekstfelt 1722">
                  <a:extLst>
                    <a:ext uri="{FF2B5EF4-FFF2-40B4-BE49-F238E27FC236}">
                      <a16:creationId xmlns:a16="http://schemas.microsoft.com/office/drawing/2014/main" id="{D05A18B8-6549-D4AD-E7DF-CF90791C601A}"/>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24" name="Tekstfelt 1723">
                  <a:extLst>
                    <a:ext uri="{FF2B5EF4-FFF2-40B4-BE49-F238E27FC236}">
                      <a16:creationId xmlns:a16="http://schemas.microsoft.com/office/drawing/2014/main" id="{192C3637-DF8D-F54F-94B3-5E36057341C2}"/>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25" name="Tekstfelt 1724">
                  <a:extLst>
                    <a:ext uri="{FF2B5EF4-FFF2-40B4-BE49-F238E27FC236}">
                      <a16:creationId xmlns:a16="http://schemas.microsoft.com/office/drawing/2014/main" id="{6B8811EE-A6FD-596C-68A9-BDE6D14CE126}"/>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26" name="Tekstfelt 1725">
                  <a:extLst>
                    <a:ext uri="{FF2B5EF4-FFF2-40B4-BE49-F238E27FC236}">
                      <a16:creationId xmlns:a16="http://schemas.microsoft.com/office/drawing/2014/main" id="{E9F3448A-2EC3-3CDE-0AE4-FBD618A54ED9}"/>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27" name="Tekstfelt 1726">
                  <a:extLst>
                    <a:ext uri="{FF2B5EF4-FFF2-40B4-BE49-F238E27FC236}">
                      <a16:creationId xmlns:a16="http://schemas.microsoft.com/office/drawing/2014/main" id="{5935B523-3775-FC95-6317-4E0BE031DEB1}"/>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16" name="Tekstfelt 1715">
                <a:extLst>
                  <a:ext uri="{FF2B5EF4-FFF2-40B4-BE49-F238E27FC236}">
                    <a16:creationId xmlns:a16="http://schemas.microsoft.com/office/drawing/2014/main" id="{D5A8F2A9-17B7-C278-F4F3-6BA734076244}"/>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7" name="Gruppe 1646">
              <a:extLst>
                <a:ext uri="{FF2B5EF4-FFF2-40B4-BE49-F238E27FC236}">
                  <a16:creationId xmlns:a16="http://schemas.microsoft.com/office/drawing/2014/main" id="{3FBEF6E2-71B0-B6A1-A540-EBF5D75E41D8}"/>
                </a:ext>
              </a:extLst>
            </p:cNvPr>
            <p:cNvGrpSpPr/>
            <p:nvPr/>
          </p:nvGrpSpPr>
          <p:grpSpPr>
            <a:xfrm>
              <a:off x="2515019" y="1122283"/>
              <a:ext cx="367153" cy="4979236"/>
              <a:chOff x="2888104" y="3762643"/>
              <a:chExt cx="367153" cy="4979236"/>
            </a:xfrm>
          </p:grpSpPr>
          <p:grpSp>
            <p:nvGrpSpPr>
              <p:cNvPr id="1702" name="Gruppe 1701">
                <a:extLst>
                  <a:ext uri="{FF2B5EF4-FFF2-40B4-BE49-F238E27FC236}">
                    <a16:creationId xmlns:a16="http://schemas.microsoft.com/office/drawing/2014/main" id="{ED098E4C-AE4D-491B-74BA-0C8E4EC3000E}"/>
                  </a:ext>
                </a:extLst>
              </p:cNvPr>
              <p:cNvGrpSpPr/>
              <p:nvPr/>
            </p:nvGrpSpPr>
            <p:grpSpPr>
              <a:xfrm>
                <a:off x="2888104" y="3762643"/>
                <a:ext cx="367153" cy="4979236"/>
                <a:chOff x="3471769" y="4348420"/>
                <a:chExt cx="367153" cy="4979236"/>
              </a:xfrm>
            </p:grpSpPr>
            <p:sp>
              <p:nvSpPr>
                <p:cNvPr id="1704" name="Tekstfelt 1703">
                  <a:extLst>
                    <a:ext uri="{FF2B5EF4-FFF2-40B4-BE49-F238E27FC236}">
                      <a16:creationId xmlns:a16="http://schemas.microsoft.com/office/drawing/2014/main" id="{2F716132-43CE-2D67-8E9E-88BE10F7DEEF}"/>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05" name="Tekstfelt 1704">
                  <a:extLst>
                    <a:ext uri="{FF2B5EF4-FFF2-40B4-BE49-F238E27FC236}">
                      <a16:creationId xmlns:a16="http://schemas.microsoft.com/office/drawing/2014/main" id="{15D3F0D5-3BC4-0A4A-E5AB-01E3348DA0CE}"/>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06" name="Tekstfelt 1705">
                  <a:extLst>
                    <a:ext uri="{FF2B5EF4-FFF2-40B4-BE49-F238E27FC236}">
                      <a16:creationId xmlns:a16="http://schemas.microsoft.com/office/drawing/2014/main" id="{9E5E524D-9E0E-57BA-FDD3-6B6E424BA475}"/>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07" name="Tekstfelt 1706">
                  <a:extLst>
                    <a:ext uri="{FF2B5EF4-FFF2-40B4-BE49-F238E27FC236}">
                      <a16:creationId xmlns:a16="http://schemas.microsoft.com/office/drawing/2014/main" id="{437EB51F-DEC4-AB11-40B2-69651A2CE086}"/>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08" name="Tekstfelt 1707">
                  <a:extLst>
                    <a:ext uri="{FF2B5EF4-FFF2-40B4-BE49-F238E27FC236}">
                      <a16:creationId xmlns:a16="http://schemas.microsoft.com/office/drawing/2014/main" id="{7E785647-29BA-E37D-EA90-A6CB2B3A0821}"/>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09" name="Tekstfelt 1708">
                  <a:extLst>
                    <a:ext uri="{FF2B5EF4-FFF2-40B4-BE49-F238E27FC236}">
                      <a16:creationId xmlns:a16="http://schemas.microsoft.com/office/drawing/2014/main" id="{349D3F01-F77D-E4E0-9723-1FDC8652AF70}"/>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710" name="Tekstfelt 1709">
                  <a:extLst>
                    <a:ext uri="{FF2B5EF4-FFF2-40B4-BE49-F238E27FC236}">
                      <a16:creationId xmlns:a16="http://schemas.microsoft.com/office/drawing/2014/main" id="{5C4E570E-886E-D094-5E38-EE0B19CDB6D1}"/>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11" name="Tekstfelt 1710">
                  <a:extLst>
                    <a:ext uri="{FF2B5EF4-FFF2-40B4-BE49-F238E27FC236}">
                      <a16:creationId xmlns:a16="http://schemas.microsoft.com/office/drawing/2014/main" id="{5590131D-53A9-23B6-F04F-F702839E9065}"/>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12" name="Tekstfelt 1711">
                  <a:extLst>
                    <a:ext uri="{FF2B5EF4-FFF2-40B4-BE49-F238E27FC236}">
                      <a16:creationId xmlns:a16="http://schemas.microsoft.com/office/drawing/2014/main" id="{B23BE847-00F2-01A1-21C1-403422A25710}"/>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13" name="Tekstfelt 1712">
                  <a:extLst>
                    <a:ext uri="{FF2B5EF4-FFF2-40B4-BE49-F238E27FC236}">
                      <a16:creationId xmlns:a16="http://schemas.microsoft.com/office/drawing/2014/main" id="{D7709C96-65B2-BE77-0D86-CA39DE7691CF}"/>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14" name="Tekstfelt 1713">
                  <a:extLst>
                    <a:ext uri="{FF2B5EF4-FFF2-40B4-BE49-F238E27FC236}">
                      <a16:creationId xmlns:a16="http://schemas.microsoft.com/office/drawing/2014/main" id="{45C184F7-9C33-9668-1C05-B38EC6FD607C}"/>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03" name="Tekstfelt 1702">
                <a:extLst>
                  <a:ext uri="{FF2B5EF4-FFF2-40B4-BE49-F238E27FC236}">
                    <a16:creationId xmlns:a16="http://schemas.microsoft.com/office/drawing/2014/main" id="{C4B83C22-848F-9FAC-AB6C-DB16DF254DF5}"/>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8" name="Gruppe 1647">
              <a:extLst>
                <a:ext uri="{FF2B5EF4-FFF2-40B4-BE49-F238E27FC236}">
                  <a16:creationId xmlns:a16="http://schemas.microsoft.com/office/drawing/2014/main" id="{0CDAF5D8-2BE0-0A94-FF54-D3504F1AEEB2}"/>
                </a:ext>
              </a:extLst>
            </p:cNvPr>
            <p:cNvGrpSpPr/>
            <p:nvPr/>
          </p:nvGrpSpPr>
          <p:grpSpPr>
            <a:xfrm>
              <a:off x="2079105" y="1121316"/>
              <a:ext cx="366035" cy="4982137"/>
              <a:chOff x="2889222" y="4194071"/>
              <a:chExt cx="366035" cy="4982137"/>
            </a:xfrm>
          </p:grpSpPr>
          <p:grpSp>
            <p:nvGrpSpPr>
              <p:cNvPr id="1689" name="Gruppe 1688">
                <a:extLst>
                  <a:ext uri="{FF2B5EF4-FFF2-40B4-BE49-F238E27FC236}">
                    <a16:creationId xmlns:a16="http://schemas.microsoft.com/office/drawing/2014/main" id="{3929C1F6-1CB8-70C1-BF56-7D86A6F5AC4C}"/>
                  </a:ext>
                </a:extLst>
              </p:cNvPr>
              <p:cNvGrpSpPr/>
              <p:nvPr/>
            </p:nvGrpSpPr>
            <p:grpSpPr>
              <a:xfrm>
                <a:off x="2889222" y="4194071"/>
                <a:ext cx="366035" cy="4982137"/>
                <a:chOff x="3472887" y="4779848"/>
                <a:chExt cx="366035" cy="4982137"/>
              </a:xfrm>
            </p:grpSpPr>
            <p:sp>
              <p:nvSpPr>
                <p:cNvPr id="1691" name="Tekstfelt 1690">
                  <a:extLst>
                    <a:ext uri="{FF2B5EF4-FFF2-40B4-BE49-F238E27FC236}">
                      <a16:creationId xmlns:a16="http://schemas.microsoft.com/office/drawing/2014/main" id="{09DDE244-6110-46A5-0CD3-09CB853A6FFB}"/>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92" name="Tekstfelt 1691">
                  <a:extLst>
                    <a:ext uri="{FF2B5EF4-FFF2-40B4-BE49-F238E27FC236}">
                      <a16:creationId xmlns:a16="http://schemas.microsoft.com/office/drawing/2014/main" id="{7CECA3C4-328B-69BE-BC66-1C40F90D3471}"/>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93" name="Tekstfelt 1692">
                  <a:extLst>
                    <a:ext uri="{FF2B5EF4-FFF2-40B4-BE49-F238E27FC236}">
                      <a16:creationId xmlns:a16="http://schemas.microsoft.com/office/drawing/2014/main" id="{A8D3F00B-2956-F51F-5BFE-18D9F4BF5570}"/>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94" name="Tekstfelt 1693">
                  <a:extLst>
                    <a:ext uri="{FF2B5EF4-FFF2-40B4-BE49-F238E27FC236}">
                      <a16:creationId xmlns:a16="http://schemas.microsoft.com/office/drawing/2014/main" id="{DA823DFA-B646-0571-11A4-8DBBE43B9EE8}"/>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95" name="Tekstfelt 1694">
                  <a:extLst>
                    <a:ext uri="{FF2B5EF4-FFF2-40B4-BE49-F238E27FC236}">
                      <a16:creationId xmlns:a16="http://schemas.microsoft.com/office/drawing/2014/main" id="{135FB204-1887-EFE3-1F54-BC6A6E20DA47}"/>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96" name="Tekstfelt 1695">
                  <a:extLst>
                    <a:ext uri="{FF2B5EF4-FFF2-40B4-BE49-F238E27FC236}">
                      <a16:creationId xmlns:a16="http://schemas.microsoft.com/office/drawing/2014/main" id="{26218806-D756-2494-5573-B492B967CD50}"/>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97" name="Tekstfelt 1696">
                  <a:extLst>
                    <a:ext uri="{FF2B5EF4-FFF2-40B4-BE49-F238E27FC236}">
                      <a16:creationId xmlns:a16="http://schemas.microsoft.com/office/drawing/2014/main" id="{6D24E7E4-962B-13E7-4A9D-667B03A646A5}"/>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98" name="Tekstfelt 1697">
                  <a:extLst>
                    <a:ext uri="{FF2B5EF4-FFF2-40B4-BE49-F238E27FC236}">
                      <a16:creationId xmlns:a16="http://schemas.microsoft.com/office/drawing/2014/main" id="{6C7AEE4D-C7C7-83F1-3730-67CAE2923F17}"/>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699" name="Tekstfelt 1698">
                  <a:extLst>
                    <a:ext uri="{FF2B5EF4-FFF2-40B4-BE49-F238E27FC236}">
                      <a16:creationId xmlns:a16="http://schemas.microsoft.com/office/drawing/2014/main" id="{812A5F8D-E20E-E5FA-E452-78D40BDD9B0E}"/>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00" name="Tekstfelt 1699">
                  <a:extLst>
                    <a:ext uri="{FF2B5EF4-FFF2-40B4-BE49-F238E27FC236}">
                      <a16:creationId xmlns:a16="http://schemas.microsoft.com/office/drawing/2014/main" id="{BE86D57F-6BFC-884E-5349-C6D297D12820}"/>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01" name="Tekstfelt 1700">
                  <a:extLst>
                    <a:ext uri="{FF2B5EF4-FFF2-40B4-BE49-F238E27FC236}">
                      <a16:creationId xmlns:a16="http://schemas.microsoft.com/office/drawing/2014/main" id="{DAED976F-A15E-8418-CF3F-6BD9B1974BEA}"/>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90" name="Tekstfelt 1689">
                <a:extLst>
                  <a:ext uri="{FF2B5EF4-FFF2-40B4-BE49-F238E27FC236}">
                    <a16:creationId xmlns:a16="http://schemas.microsoft.com/office/drawing/2014/main" id="{9DDF0AD1-4462-B093-D2AD-E7B74FA9FFE6}"/>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9" name="Gruppe 1648">
              <a:extLst>
                <a:ext uri="{FF2B5EF4-FFF2-40B4-BE49-F238E27FC236}">
                  <a16:creationId xmlns:a16="http://schemas.microsoft.com/office/drawing/2014/main" id="{549ABB48-E3E1-799D-EF8C-4D3191B3B944}"/>
                </a:ext>
              </a:extLst>
            </p:cNvPr>
            <p:cNvGrpSpPr/>
            <p:nvPr/>
          </p:nvGrpSpPr>
          <p:grpSpPr>
            <a:xfrm>
              <a:off x="1644217" y="1117917"/>
              <a:ext cx="361556" cy="4982775"/>
              <a:chOff x="2893701" y="4625501"/>
              <a:chExt cx="361556" cy="4982775"/>
            </a:xfrm>
          </p:grpSpPr>
          <p:grpSp>
            <p:nvGrpSpPr>
              <p:cNvPr id="1676" name="Gruppe 1675">
                <a:extLst>
                  <a:ext uri="{FF2B5EF4-FFF2-40B4-BE49-F238E27FC236}">
                    <a16:creationId xmlns:a16="http://schemas.microsoft.com/office/drawing/2014/main" id="{2221C002-C3D4-BBEC-030F-3B2478554333}"/>
                  </a:ext>
                </a:extLst>
              </p:cNvPr>
              <p:cNvGrpSpPr/>
              <p:nvPr/>
            </p:nvGrpSpPr>
            <p:grpSpPr>
              <a:xfrm>
                <a:off x="2893701" y="4625501"/>
                <a:ext cx="361556" cy="4982775"/>
                <a:chOff x="3477366" y="5211278"/>
                <a:chExt cx="361556" cy="4982775"/>
              </a:xfrm>
            </p:grpSpPr>
            <p:sp>
              <p:nvSpPr>
                <p:cNvPr id="1678" name="Tekstfelt 1677">
                  <a:extLst>
                    <a:ext uri="{FF2B5EF4-FFF2-40B4-BE49-F238E27FC236}">
                      <a16:creationId xmlns:a16="http://schemas.microsoft.com/office/drawing/2014/main" id="{06971ABD-EFAF-F1CB-003E-B593492B4636}"/>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79" name="Tekstfelt 1678">
                  <a:extLst>
                    <a:ext uri="{FF2B5EF4-FFF2-40B4-BE49-F238E27FC236}">
                      <a16:creationId xmlns:a16="http://schemas.microsoft.com/office/drawing/2014/main" id="{1F7DF7BE-C52B-4FA4-ED6A-71C065EE01D2}"/>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80" name="Tekstfelt 1679">
                  <a:extLst>
                    <a:ext uri="{FF2B5EF4-FFF2-40B4-BE49-F238E27FC236}">
                      <a16:creationId xmlns:a16="http://schemas.microsoft.com/office/drawing/2014/main" id="{411CC2BC-76A0-DE95-1586-35100B38CEED}"/>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81" name="Tekstfelt 1680">
                  <a:extLst>
                    <a:ext uri="{FF2B5EF4-FFF2-40B4-BE49-F238E27FC236}">
                      <a16:creationId xmlns:a16="http://schemas.microsoft.com/office/drawing/2014/main" id="{CBD26314-F34A-9567-8AD2-E639CCB4EA11}"/>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82" name="Tekstfelt 1681">
                  <a:extLst>
                    <a:ext uri="{FF2B5EF4-FFF2-40B4-BE49-F238E27FC236}">
                      <a16:creationId xmlns:a16="http://schemas.microsoft.com/office/drawing/2014/main" id="{334677B7-5DC9-1FE6-2CC2-9C9B63FE83C1}"/>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83" name="Tekstfelt 1682">
                  <a:extLst>
                    <a:ext uri="{FF2B5EF4-FFF2-40B4-BE49-F238E27FC236}">
                      <a16:creationId xmlns:a16="http://schemas.microsoft.com/office/drawing/2014/main" id="{29EBC459-B0FE-5D71-967E-7F2B16E59EA0}"/>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84" name="Tekstfelt 1683">
                  <a:extLst>
                    <a:ext uri="{FF2B5EF4-FFF2-40B4-BE49-F238E27FC236}">
                      <a16:creationId xmlns:a16="http://schemas.microsoft.com/office/drawing/2014/main" id="{5AE23979-D2BB-518C-AC80-224D3360481C}"/>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85" name="Tekstfelt 1684">
                  <a:extLst>
                    <a:ext uri="{FF2B5EF4-FFF2-40B4-BE49-F238E27FC236}">
                      <a16:creationId xmlns:a16="http://schemas.microsoft.com/office/drawing/2014/main" id="{58B75585-CB1D-DC85-2D88-4DA5498D9C18}"/>
                    </a:ext>
                  </a:extLst>
                </p:cNvPr>
                <p:cNvSpPr txBox="1"/>
                <p:nvPr/>
              </p:nvSpPr>
              <p:spPr>
                <a:xfrm>
                  <a:off x="3487886" y="9978609"/>
                  <a:ext cx="348172" cy="215444"/>
                </a:xfrm>
                <a:prstGeom prst="rect">
                  <a:avLst/>
                </a:prstGeom>
                <a:noFill/>
              </p:spPr>
              <p:txBody>
                <a:bodyPr wrap="none" rtlCol="0">
                  <a:spAutoFit/>
                </a:bodyPr>
                <a:lstStyle/>
                <a:p>
                  <a:r>
                    <a:rPr lang="da-DK" sz="800" dirty="0">
                      <a:solidFill>
                        <a:schemeClr val="bg1"/>
                      </a:solidFill>
                    </a:rPr>
                    <a:t>208</a:t>
                  </a:r>
                </a:p>
              </p:txBody>
            </p:sp>
            <p:sp>
              <p:nvSpPr>
                <p:cNvPr id="1686" name="Tekstfelt 1685">
                  <a:extLst>
                    <a:ext uri="{FF2B5EF4-FFF2-40B4-BE49-F238E27FC236}">
                      <a16:creationId xmlns:a16="http://schemas.microsoft.com/office/drawing/2014/main" id="{734888E2-9F54-0159-E1B4-B21083B8C851}"/>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687" name="Tekstfelt 1686">
                  <a:extLst>
                    <a:ext uri="{FF2B5EF4-FFF2-40B4-BE49-F238E27FC236}">
                      <a16:creationId xmlns:a16="http://schemas.microsoft.com/office/drawing/2014/main" id="{1989C1A9-C2D9-0EE9-D99B-5D2DD7AA685F}"/>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688" name="Tekstfelt 1687">
                  <a:extLst>
                    <a:ext uri="{FF2B5EF4-FFF2-40B4-BE49-F238E27FC236}">
                      <a16:creationId xmlns:a16="http://schemas.microsoft.com/office/drawing/2014/main" id="{9732333A-A604-30B4-92DC-E5C53E613831}"/>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77" name="Tekstfelt 1676">
                <a:extLst>
                  <a:ext uri="{FF2B5EF4-FFF2-40B4-BE49-F238E27FC236}">
                    <a16:creationId xmlns:a16="http://schemas.microsoft.com/office/drawing/2014/main" id="{FEAC3AB0-05FD-1747-FAA7-90EA624071BC}"/>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0" name="Gruppe 1649">
              <a:extLst>
                <a:ext uri="{FF2B5EF4-FFF2-40B4-BE49-F238E27FC236}">
                  <a16:creationId xmlns:a16="http://schemas.microsoft.com/office/drawing/2014/main" id="{FF1E8A0E-0C47-69DC-7E6A-2733B5E85D56}"/>
                </a:ext>
              </a:extLst>
            </p:cNvPr>
            <p:cNvGrpSpPr/>
            <p:nvPr/>
          </p:nvGrpSpPr>
          <p:grpSpPr>
            <a:xfrm>
              <a:off x="1201388" y="1555543"/>
              <a:ext cx="366404" cy="4546655"/>
              <a:chOff x="2895768" y="5488157"/>
              <a:chExt cx="366404" cy="4546655"/>
            </a:xfrm>
          </p:grpSpPr>
          <p:grpSp>
            <p:nvGrpSpPr>
              <p:cNvPr id="1664" name="Gruppe 1663">
                <a:extLst>
                  <a:ext uri="{FF2B5EF4-FFF2-40B4-BE49-F238E27FC236}">
                    <a16:creationId xmlns:a16="http://schemas.microsoft.com/office/drawing/2014/main" id="{92F29976-061E-9682-7345-880734AEE90B}"/>
                  </a:ext>
                </a:extLst>
              </p:cNvPr>
              <p:cNvGrpSpPr/>
              <p:nvPr/>
            </p:nvGrpSpPr>
            <p:grpSpPr>
              <a:xfrm>
                <a:off x="2895768" y="5488157"/>
                <a:ext cx="366404" cy="4546655"/>
                <a:chOff x="3479433" y="6073934"/>
                <a:chExt cx="366404" cy="4546655"/>
              </a:xfrm>
            </p:grpSpPr>
            <p:sp>
              <p:nvSpPr>
                <p:cNvPr id="1666" name="Tekstfelt 1665">
                  <a:extLst>
                    <a:ext uri="{FF2B5EF4-FFF2-40B4-BE49-F238E27FC236}">
                      <a16:creationId xmlns:a16="http://schemas.microsoft.com/office/drawing/2014/main" id="{6F8FCA91-5AB0-34EA-2619-B0AD7E4E9C2A}"/>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67" name="Tekstfelt 1666">
                  <a:extLst>
                    <a:ext uri="{FF2B5EF4-FFF2-40B4-BE49-F238E27FC236}">
                      <a16:creationId xmlns:a16="http://schemas.microsoft.com/office/drawing/2014/main" id="{94630F5C-D4B0-E3E1-87EC-90700592E0A4}"/>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68" name="Tekstfelt 1667">
                  <a:extLst>
                    <a:ext uri="{FF2B5EF4-FFF2-40B4-BE49-F238E27FC236}">
                      <a16:creationId xmlns:a16="http://schemas.microsoft.com/office/drawing/2014/main" id="{B7F5AB6A-DB26-FC68-3EE5-BA802C5AC46D}"/>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69" name="Tekstfelt 1668">
                  <a:extLst>
                    <a:ext uri="{FF2B5EF4-FFF2-40B4-BE49-F238E27FC236}">
                      <a16:creationId xmlns:a16="http://schemas.microsoft.com/office/drawing/2014/main" id="{168E4D14-5BC0-EAFD-2C68-C3D8429F011F}"/>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70" name="Tekstfelt 1669">
                  <a:extLst>
                    <a:ext uri="{FF2B5EF4-FFF2-40B4-BE49-F238E27FC236}">
                      <a16:creationId xmlns:a16="http://schemas.microsoft.com/office/drawing/2014/main" id="{4C48753E-9900-6616-1205-97E89F0AB8F3}"/>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71" name="Tekstfelt 1670">
                  <a:extLst>
                    <a:ext uri="{FF2B5EF4-FFF2-40B4-BE49-F238E27FC236}">
                      <a16:creationId xmlns:a16="http://schemas.microsoft.com/office/drawing/2014/main" id="{116F0BC9-2FB8-6632-2996-18CC9698CBD7}"/>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72" name="Tekstfelt 1671">
                  <a:extLst>
                    <a:ext uri="{FF2B5EF4-FFF2-40B4-BE49-F238E27FC236}">
                      <a16:creationId xmlns:a16="http://schemas.microsoft.com/office/drawing/2014/main" id="{35CDCC57-5ECA-7C3B-7A07-127F9F65449D}"/>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73" name="Tekstfelt 1672">
                  <a:extLst>
                    <a:ext uri="{FF2B5EF4-FFF2-40B4-BE49-F238E27FC236}">
                      <a16:creationId xmlns:a16="http://schemas.microsoft.com/office/drawing/2014/main" id="{C26FB7B8-D47E-0B1B-3AC2-D5739E590108}"/>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74" name="Tekstfelt 1673">
                  <a:extLst>
                    <a:ext uri="{FF2B5EF4-FFF2-40B4-BE49-F238E27FC236}">
                      <a16:creationId xmlns:a16="http://schemas.microsoft.com/office/drawing/2014/main" id="{F04A070F-72D7-40AD-933A-A825BBD4077F}"/>
                    </a:ext>
                  </a:extLst>
                </p:cNvPr>
                <p:cNvSpPr txBox="1"/>
                <p:nvPr/>
              </p:nvSpPr>
              <p:spPr>
                <a:xfrm>
                  <a:off x="3497665" y="10405145"/>
                  <a:ext cx="348172" cy="215444"/>
                </a:xfrm>
                <a:prstGeom prst="rect">
                  <a:avLst/>
                </a:prstGeom>
                <a:noFill/>
              </p:spPr>
              <p:txBody>
                <a:bodyPr wrap="none" rtlCol="0">
                  <a:spAutoFit/>
                </a:bodyPr>
                <a:lstStyle/>
                <a:p>
                  <a:r>
                    <a:rPr lang="da-DK" sz="800" dirty="0">
                      <a:solidFill>
                        <a:schemeClr val="bg1"/>
                      </a:solidFill>
                    </a:rPr>
                    <a:t>207</a:t>
                  </a:r>
                </a:p>
              </p:txBody>
            </p:sp>
            <p:sp>
              <p:nvSpPr>
                <p:cNvPr id="1675" name="Tekstfelt 1674">
                  <a:extLst>
                    <a:ext uri="{FF2B5EF4-FFF2-40B4-BE49-F238E27FC236}">
                      <a16:creationId xmlns:a16="http://schemas.microsoft.com/office/drawing/2014/main" id="{70E04CC9-279D-141F-2B7C-227705E52B5D}"/>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65" name="Tekstfelt 1664">
                <a:extLst>
                  <a:ext uri="{FF2B5EF4-FFF2-40B4-BE49-F238E27FC236}">
                    <a16:creationId xmlns:a16="http://schemas.microsoft.com/office/drawing/2014/main" id="{22EE4FC9-A5FA-378D-3773-E4267C7C6BDF}"/>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1" name="Gruppe 1650">
              <a:extLst>
                <a:ext uri="{FF2B5EF4-FFF2-40B4-BE49-F238E27FC236}">
                  <a16:creationId xmlns:a16="http://schemas.microsoft.com/office/drawing/2014/main" id="{55FE32D3-EC04-578A-B18C-300E22FF966B}"/>
                </a:ext>
              </a:extLst>
            </p:cNvPr>
            <p:cNvGrpSpPr/>
            <p:nvPr/>
          </p:nvGrpSpPr>
          <p:grpSpPr>
            <a:xfrm>
              <a:off x="766885" y="1559382"/>
              <a:ext cx="367013" cy="4544118"/>
              <a:chOff x="2895768" y="5926611"/>
              <a:chExt cx="367013" cy="4544118"/>
            </a:xfrm>
          </p:grpSpPr>
          <p:grpSp>
            <p:nvGrpSpPr>
              <p:cNvPr id="1652" name="Gruppe 1651">
                <a:extLst>
                  <a:ext uri="{FF2B5EF4-FFF2-40B4-BE49-F238E27FC236}">
                    <a16:creationId xmlns:a16="http://schemas.microsoft.com/office/drawing/2014/main" id="{E4FB071A-C481-2B68-C95F-E368C422CE7D}"/>
                  </a:ext>
                </a:extLst>
              </p:cNvPr>
              <p:cNvGrpSpPr/>
              <p:nvPr/>
            </p:nvGrpSpPr>
            <p:grpSpPr>
              <a:xfrm>
                <a:off x="2895768" y="6360069"/>
                <a:ext cx="367013" cy="4110660"/>
                <a:chOff x="3479433" y="6945846"/>
                <a:chExt cx="367013" cy="4110660"/>
              </a:xfrm>
            </p:grpSpPr>
            <p:sp>
              <p:nvSpPr>
                <p:cNvPr id="1654" name="Tekstfelt 1653">
                  <a:extLst>
                    <a:ext uri="{FF2B5EF4-FFF2-40B4-BE49-F238E27FC236}">
                      <a16:creationId xmlns:a16="http://schemas.microsoft.com/office/drawing/2014/main" id="{B045C5B5-34C5-5125-A02F-CB967D87C651}"/>
                    </a:ext>
                  </a:extLst>
                </p:cNvPr>
                <p:cNvSpPr txBox="1"/>
                <p:nvPr/>
              </p:nvSpPr>
              <p:spPr>
                <a:xfrm>
                  <a:off x="3498274" y="10841062"/>
                  <a:ext cx="348172" cy="215444"/>
                </a:xfrm>
                <a:prstGeom prst="rect">
                  <a:avLst/>
                </a:prstGeom>
                <a:noFill/>
              </p:spPr>
              <p:txBody>
                <a:bodyPr wrap="none" rtlCol="0">
                  <a:spAutoFit/>
                </a:bodyPr>
                <a:lstStyle/>
                <a:p>
                  <a:r>
                    <a:rPr lang="da-DK" sz="800" dirty="0">
                      <a:solidFill>
                        <a:schemeClr val="bg1"/>
                      </a:solidFill>
                    </a:rPr>
                    <a:t>206</a:t>
                  </a:r>
                </a:p>
              </p:txBody>
            </p:sp>
            <p:sp>
              <p:nvSpPr>
                <p:cNvPr id="1655" name="Tekstfelt 1654">
                  <a:extLst>
                    <a:ext uri="{FF2B5EF4-FFF2-40B4-BE49-F238E27FC236}">
                      <a16:creationId xmlns:a16="http://schemas.microsoft.com/office/drawing/2014/main" id="{4C863DDF-5FF0-1FC0-F760-3F4FA1053B4F}"/>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56" name="Tekstfelt 1655">
                  <a:extLst>
                    <a:ext uri="{FF2B5EF4-FFF2-40B4-BE49-F238E27FC236}">
                      <a16:creationId xmlns:a16="http://schemas.microsoft.com/office/drawing/2014/main" id="{2736DCE6-62BF-E8BB-9744-D2FDA0217751}"/>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57" name="Tekstfelt 1656">
                  <a:extLst>
                    <a:ext uri="{FF2B5EF4-FFF2-40B4-BE49-F238E27FC236}">
                      <a16:creationId xmlns:a16="http://schemas.microsoft.com/office/drawing/2014/main" id="{C9A62FE8-D032-E226-5711-1913B7CB8E07}"/>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58" name="Tekstfelt 1657">
                  <a:extLst>
                    <a:ext uri="{FF2B5EF4-FFF2-40B4-BE49-F238E27FC236}">
                      <a16:creationId xmlns:a16="http://schemas.microsoft.com/office/drawing/2014/main" id="{3FE45AD9-DC83-58F6-B90B-E85B2DBBAD68}"/>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59" name="Tekstfelt 1658">
                  <a:extLst>
                    <a:ext uri="{FF2B5EF4-FFF2-40B4-BE49-F238E27FC236}">
                      <a16:creationId xmlns:a16="http://schemas.microsoft.com/office/drawing/2014/main" id="{59295304-3E6C-974A-D131-98D93FB0F314}"/>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60" name="Tekstfelt 1659">
                  <a:extLst>
                    <a:ext uri="{FF2B5EF4-FFF2-40B4-BE49-F238E27FC236}">
                      <a16:creationId xmlns:a16="http://schemas.microsoft.com/office/drawing/2014/main" id="{E1ADE8BD-6E62-3CF5-F8A9-E57456F7C304}"/>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61" name="Tekstfelt 1660">
                  <a:extLst>
                    <a:ext uri="{FF2B5EF4-FFF2-40B4-BE49-F238E27FC236}">
                      <a16:creationId xmlns:a16="http://schemas.microsoft.com/office/drawing/2014/main" id="{6523C918-11EC-93EA-CCF1-480CA7BCEB65}"/>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62" name="Tekstfelt 1661">
                  <a:extLst>
                    <a:ext uri="{FF2B5EF4-FFF2-40B4-BE49-F238E27FC236}">
                      <a16:creationId xmlns:a16="http://schemas.microsoft.com/office/drawing/2014/main" id="{DD0BB94D-3D02-3C98-7C7A-DE43BD7E3FC4}"/>
                    </a:ext>
                  </a:extLst>
                </p:cNvPr>
                <p:cNvSpPr txBox="1"/>
                <p:nvPr/>
              </p:nvSpPr>
              <p:spPr>
                <a:xfrm>
                  <a:off x="3497665" y="10405145"/>
                  <a:ext cx="348172" cy="215444"/>
                </a:xfrm>
                <a:prstGeom prst="rect">
                  <a:avLst/>
                </a:prstGeom>
                <a:noFill/>
              </p:spPr>
              <p:txBody>
                <a:bodyPr wrap="none" rtlCol="0">
                  <a:spAutoFit/>
                </a:bodyPr>
                <a:lstStyle/>
                <a:p>
                  <a:r>
                    <a:rPr lang="da-DK" sz="800" dirty="0"/>
                    <a:t>207</a:t>
                  </a:r>
                </a:p>
              </p:txBody>
            </p:sp>
            <p:sp>
              <p:nvSpPr>
                <p:cNvPr id="1663" name="Tekstfelt 1662">
                  <a:extLst>
                    <a:ext uri="{FF2B5EF4-FFF2-40B4-BE49-F238E27FC236}">
                      <a16:creationId xmlns:a16="http://schemas.microsoft.com/office/drawing/2014/main" id="{53944A76-A32E-3B33-2112-E01B595C095E}"/>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53" name="Tekstfelt 1652">
                <a:extLst>
                  <a:ext uri="{FF2B5EF4-FFF2-40B4-BE49-F238E27FC236}">
                    <a16:creationId xmlns:a16="http://schemas.microsoft.com/office/drawing/2014/main" id="{EC2E459D-D4B2-3B64-2941-A5325025C65D}"/>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sp>
        <p:nvSpPr>
          <p:cNvPr id="2" name="Titel 1">
            <a:extLst>
              <a:ext uri="{FF2B5EF4-FFF2-40B4-BE49-F238E27FC236}">
                <a16:creationId xmlns:a16="http://schemas.microsoft.com/office/drawing/2014/main" id="{1F74B070-03E1-8B67-6146-395842A53571}"/>
              </a:ext>
            </a:extLst>
          </p:cNvPr>
          <p:cNvSpPr>
            <a:spLocks noGrp="1"/>
          </p:cNvSpPr>
          <p:nvPr>
            <p:ph type="title"/>
          </p:nvPr>
        </p:nvSpPr>
        <p:spPr>
          <a:xfrm>
            <a:off x="388938" y="47626"/>
            <a:ext cx="8543925" cy="1325563"/>
          </a:xfrm>
        </p:spPr>
        <p:txBody>
          <a:bodyPr/>
          <a:lstStyle/>
          <a:p>
            <a:r>
              <a:rPr lang="da-DK" dirty="0">
                <a:solidFill>
                  <a:schemeClr val="bg1"/>
                </a:solidFill>
                <a:latin typeface="Herculanum" panose="02000505000000020004" pitchFamily="2" charset="77"/>
              </a:rPr>
              <a:t>Neptunium – 226 </a:t>
            </a:r>
          </a:p>
        </p:txBody>
      </p:sp>
      <p:grpSp>
        <p:nvGrpSpPr>
          <p:cNvPr id="652" name="Gruppe 651">
            <a:extLst>
              <a:ext uri="{FF2B5EF4-FFF2-40B4-BE49-F238E27FC236}">
                <a16:creationId xmlns:a16="http://schemas.microsoft.com/office/drawing/2014/main" id="{E648D1A0-46DE-A7E0-8207-EAB03E87D971}"/>
              </a:ext>
            </a:extLst>
          </p:cNvPr>
          <p:cNvGrpSpPr/>
          <p:nvPr/>
        </p:nvGrpSpPr>
        <p:grpSpPr>
          <a:xfrm>
            <a:off x="5574580" y="49352"/>
            <a:ext cx="4062219" cy="4094094"/>
            <a:chOff x="5574580" y="49352"/>
            <a:chExt cx="4062219" cy="4094094"/>
          </a:xfrm>
        </p:grpSpPr>
        <p:grpSp>
          <p:nvGrpSpPr>
            <p:cNvPr id="653" name="Gruppe 652">
              <a:extLst>
                <a:ext uri="{FF2B5EF4-FFF2-40B4-BE49-F238E27FC236}">
                  <a16:creationId xmlns:a16="http://schemas.microsoft.com/office/drawing/2014/main" id="{E0E313CC-C42D-8760-4222-406A01DB08FB}"/>
                </a:ext>
              </a:extLst>
            </p:cNvPr>
            <p:cNvGrpSpPr/>
            <p:nvPr/>
          </p:nvGrpSpPr>
          <p:grpSpPr>
            <a:xfrm>
              <a:off x="6353607" y="389651"/>
              <a:ext cx="3283192" cy="3753795"/>
              <a:chOff x="7260331" y="0"/>
              <a:chExt cx="2578569" cy="3626260"/>
            </a:xfrm>
          </p:grpSpPr>
          <p:pic>
            <p:nvPicPr>
              <p:cNvPr id="1573" name="Billede 1572">
                <a:extLst>
                  <a:ext uri="{FF2B5EF4-FFF2-40B4-BE49-F238E27FC236}">
                    <a16:creationId xmlns:a16="http://schemas.microsoft.com/office/drawing/2014/main" id="{A44A074A-34E9-868F-91D6-FB2A9D05C547}"/>
                  </a:ext>
                </a:extLst>
              </p:cNvPr>
              <p:cNvPicPr>
                <a:picLocks noChangeAspect="1"/>
              </p:cNvPicPr>
              <p:nvPr/>
            </p:nvPicPr>
            <p:blipFill>
              <a:blip r:embed="rId4"/>
              <a:srcRect l="12802" t="15642" r="10372" b="21670"/>
              <a:stretch/>
            </p:blipFill>
            <p:spPr>
              <a:xfrm rot="5400000">
                <a:off x="6932214" y="707664"/>
                <a:ext cx="3136609" cy="2306064"/>
              </a:xfrm>
              <a:prstGeom prst="rect">
                <a:avLst/>
              </a:prstGeom>
            </p:spPr>
          </p:pic>
          <p:pic>
            <p:nvPicPr>
              <p:cNvPr id="1574" name="Billede 1573" descr="Et billede, der indeholder skærmbillede, Tablet, smartphone&#10;&#10;Automatisk genereret beskrivelse">
                <a:extLst>
                  <a:ext uri="{FF2B5EF4-FFF2-40B4-BE49-F238E27FC236}">
                    <a16:creationId xmlns:a16="http://schemas.microsoft.com/office/drawing/2014/main" id="{42B7B165-A1F4-609F-BAC2-76FCACC704D6}"/>
                  </a:ext>
                </a:extLst>
              </p:cNvPr>
              <p:cNvPicPr>
                <a:picLocks noChangeAspect="1"/>
              </p:cNvPicPr>
              <p:nvPr/>
            </p:nvPicPr>
            <p:blipFill>
              <a:blip r:embed="rId5"/>
              <a:stretch>
                <a:fillRect/>
              </a:stretch>
            </p:blipFill>
            <p:spPr>
              <a:xfrm>
                <a:off x="7260331" y="0"/>
                <a:ext cx="2578569" cy="3626260"/>
              </a:xfrm>
              <a:prstGeom prst="rect">
                <a:avLst/>
              </a:prstGeom>
            </p:spPr>
          </p:pic>
        </p:grpSp>
        <p:pic>
          <p:nvPicPr>
            <p:cNvPr id="654" name="Picture 2" descr="Fyldstof, Pen, Fyldepen, Kontor, Skrive">
              <a:extLst>
                <a:ext uri="{FF2B5EF4-FFF2-40B4-BE49-F238E27FC236}">
                  <a16:creationId xmlns:a16="http://schemas.microsoft.com/office/drawing/2014/main" id="{615F7507-A4D5-6ADE-8BDD-D1E759053B45}"/>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3046573">
              <a:off x="5335761" y="288171"/>
              <a:ext cx="1536321" cy="1058683"/>
            </a:xfrm>
            <a:prstGeom prst="rect">
              <a:avLst/>
            </a:prstGeom>
            <a:noFill/>
            <a:extLst>
              <a:ext uri="{909E8E84-426E-40DD-AFC4-6F175D3DCCD1}">
                <a14:hiddenFill xmlns:a14="http://schemas.microsoft.com/office/drawing/2010/main">
                  <a:solidFill>
                    <a:srgbClr val="FFFFFF"/>
                  </a:solidFill>
                </a14:hiddenFill>
              </a:ext>
            </a:extLst>
          </p:spPr>
        </p:pic>
        <p:grpSp>
          <p:nvGrpSpPr>
            <p:cNvPr id="655" name="Gruppe 654">
              <a:extLst>
                <a:ext uri="{FF2B5EF4-FFF2-40B4-BE49-F238E27FC236}">
                  <a16:creationId xmlns:a16="http://schemas.microsoft.com/office/drawing/2014/main" id="{B59BEB86-B078-D255-6AB3-3929F37F087F}"/>
                </a:ext>
              </a:extLst>
            </p:cNvPr>
            <p:cNvGrpSpPr/>
            <p:nvPr/>
          </p:nvGrpSpPr>
          <p:grpSpPr>
            <a:xfrm>
              <a:off x="6573448" y="1106334"/>
              <a:ext cx="2691833" cy="1234542"/>
              <a:chOff x="6573448" y="899202"/>
              <a:chExt cx="2691833" cy="1234542"/>
            </a:xfrm>
          </p:grpSpPr>
          <p:grpSp>
            <p:nvGrpSpPr>
              <p:cNvPr id="656" name="Gruppe 655">
                <a:extLst>
                  <a:ext uri="{FF2B5EF4-FFF2-40B4-BE49-F238E27FC236}">
                    <a16:creationId xmlns:a16="http://schemas.microsoft.com/office/drawing/2014/main" id="{A0CBBDE2-4DCB-B578-70A8-2F64E542BC14}"/>
                  </a:ext>
                </a:extLst>
              </p:cNvPr>
              <p:cNvGrpSpPr/>
              <p:nvPr/>
            </p:nvGrpSpPr>
            <p:grpSpPr>
              <a:xfrm>
                <a:off x="6573448" y="899202"/>
                <a:ext cx="2691833" cy="529891"/>
                <a:chOff x="6615388" y="899202"/>
                <a:chExt cx="2691833" cy="529891"/>
              </a:xfrm>
            </p:grpSpPr>
            <p:grpSp>
              <p:nvGrpSpPr>
                <p:cNvPr id="1558" name="Gruppe 1557">
                  <a:extLst>
                    <a:ext uri="{FF2B5EF4-FFF2-40B4-BE49-F238E27FC236}">
                      <a16:creationId xmlns:a16="http://schemas.microsoft.com/office/drawing/2014/main" id="{5D099B12-3C1F-E4BA-D733-DC4B72D239DA}"/>
                    </a:ext>
                  </a:extLst>
                </p:cNvPr>
                <p:cNvGrpSpPr/>
                <p:nvPr/>
              </p:nvGrpSpPr>
              <p:grpSpPr>
                <a:xfrm>
                  <a:off x="6615388" y="901686"/>
                  <a:ext cx="1013214" cy="525993"/>
                  <a:chOff x="5932613" y="2076403"/>
                  <a:chExt cx="736683" cy="382432"/>
                </a:xfrm>
              </p:grpSpPr>
              <p:sp>
                <p:nvSpPr>
                  <p:cNvPr id="1570" name="Tekstfelt 1569">
                    <a:extLst>
                      <a:ext uri="{FF2B5EF4-FFF2-40B4-BE49-F238E27FC236}">
                        <a16:creationId xmlns:a16="http://schemas.microsoft.com/office/drawing/2014/main" id="{900AFA03-3D63-1E94-5C4C-226ED08B7DCD}"/>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93</a:t>
                    </a:r>
                  </a:p>
                </p:txBody>
              </p:sp>
              <p:sp>
                <p:nvSpPr>
                  <p:cNvPr id="1571" name="Tekstfelt 1570">
                    <a:extLst>
                      <a:ext uri="{FF2B5EF4-FFF2-40B4-BE49-F238E27FC236}">
                        <a16:creationId xmlns:a16="http://schemas.microsoft.com/office/drawing/2014/main" id="{94F73A23-488C-9F8A-E300-5F36A1282E95}"/>
                      </a:ext>
                    </a:extLst>
                  </p:cNvPr>
                  <p:cNvSpPr txBox="1"/>
                  <p:nvPr/>
                </p:nvSpPr>
                <p:spPr>
                  <a:xfrm>
                    <a:off x="6136856" y="2117747"/>
                    <a:ext cx="532440" cy="335661"/>
                  </a:xfrm>
                  <a:prstGeom prst="rect">
                    <a:avLst/>
                  </a:prstGeom>
                  <a:noFill/>
                  <a:scene3d>
                    <a:camera prst="orthographicFront"/>
                    <a:lightRig rig="threePt" dir="t"/>
                  </a:scene3d>
                  <a:sp3d>
                    <a:bevelT h="38100"/>
                  </a:sp3d>
                </p:spPr>
                <p:txBody>
                  <a:bodyPr wrap="square" rtlCol="0">
                    <a:spAutoFit/>
                  </a:bodyPr>
                  <a:lstStyle/>
                  <a:p>
                    <a:r>
                      <a:rPr lang="da-DK" sz="2400" dirty="0" err="1"/>
                      <a:t>Np</a:t>
                    </a:r>
                    <a:endParaRPr lang="da-DK" sz="2400" dirty="0"/>
                  </a:p>
                </p:txBody>
              </p:sp>
              <p:sp>
                <p:nvSpPr>
                  <p:cNvPr id="1572" name="Tekstfelt 1571">
                    <a:extLst>
                      <a:ext uri="{FF2B5EF4-FFF2-40B4-BE49-F238E27FC236}">
                        <a16:creationId xmlns:a16="http://schemas.microsoft.com/office/drawing/2014/main" id="{9C989B3E-8115-633E-7832-FF00134DF750}"/>
                      </a:ext>
                    </a:extLst>
                  </p:cNvPr>
                  <p:cNvSpPr txBox="1"/>
                  <p:nvPr/>
                </p:nvSpPr>
                <p:spPr>
                  <a:xfrm>
                    <a:off x="5932613" y="2076403"/>
                    <a:ext cx="353220" cy="223776"/>
                  </a:xfrm>
                  <a:prstGeom prst="rect">
                    <a:avLst/>
                  </a:prstGeom>
                  <a:noFill/>
                </p:spPr>
                <p:txBody>
                  <a:bodyPr wrap="square" rtlCol="0">
                    <a:spAutoFit/>
                  </a:bodyPr>
                  <a:lstStyle/>
                  <a:p>
                    <a:r>
                      <a:rPr lang="da-DK" sz="1400" dirty="0"/>
                      <a:t>226</a:t>
                    </a:r>
                  </a:p>
                </p:txBody>
              </p:sp>
            </p:grpSp>
            <p:cxnSp>
              <p:nvCxnSpPr>
                <p:cNvPr id="1559" name="Lige pilforbindelse 1558">
                  <a:extLst>
                    <a:ext uri="{FF2B5EF4-FFF2-40B4-BE49-F238E27FC236}">
                      <a16:creationId xmlns:a16="http://schemas.microsoft.com/office/drawing/2014/main" id="{9750FB80-D031-5631-4284-1CB9923A27EA}"/>
                    </a:ext>
                  </a:extLst>
                </p:cNvPr>
                <p:cNvCxnSpPr/>
                <p:nvPr/>
              </p:nvCxnSpPr>
              <p:spPr>
                <a:xfrm>
                  <a:off x="7375331" y="1180715"/>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0" name="Gruppe 1559">
                  <a:extLst>
                    <a:ext uri="{FF2B5EF4-FFF2-40B4-BE49-F238E27FC236}">
                      <a16:creationId xmlns:a16="http://schemas.microsoft.com/office/drawing/2014/main" id="{79937EBD-4526-52E9-7813-B7FB846C670A}"/>
                    </a:ext>
                  </a:extLst>
                </p:cNvPr>
                <p:cNvGrpSpPr/>
                <p:nvPr/>
              </p:nvGrpSpPr>
              <p:grpSpPr>
                <a:xfrm>
                  <a:off x="7573206" y="899202"/>
                  <a:ext cx="815699" cy="525993"/>
                  <a:chOff x="5932613" y="2076403"/>
                  <a:chExt cx="593075" cy="382432"/>
                </a:xfrm>
              </p:grpSpPr>
              <p:sp>
                <p:nvSpPr>
                  <p:cNvPr id="1567" name="Tekstfelt 1566">
                    <a:extLst>
                      <a:ext uri="{FF2B5EF4-FFF2-40B4-BE49-F238E27FC236}">
                        <a16:creationId xmlns:a16="http://schemas.microsoft.com/office/drawing/2014/main" id="{0DC008A4-1A43-C2DB-B0B5-ABAAC5816916}"/>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91</a:t>
                    </a:r>
                  </a:p>
                </p:txBody>
              </p:sp>
              <p:sp>
                <p:nvSpPr>
                  <p:cNvPr id="1568" name="Tekstfelt 1567">
                    <a:extLst>
                      <a:ext uri="{FF2B5EF4-FFF2-40B4-BE49-F238E27FC236}">
                        <a16:creationId xmlns:a16="http://schemas.microsoft.com/office/drawing/2014/main" id="{5CA39618-B70E-C08F-EA33-19FE44D61F5B}"/>
                      </a:ext>
                    </a:extLst>
                  </p:cNvPr>
                  <p:cNvSpPr txBox="1"/>
                  <p:nvPr/>
                </p:nvSpPr>
                <p:spPr>
                  <a:xfrm>
                    <a:off x="6136856" y="2117747"/>
                    <a:ext cx="388832" cy="335661"/>
                  </a:xfrm>
                  <a:prstGeom prst="rect">
                    <a:avLst/>
                  </a:prstGeom>
                  <a:noFill/>
                  <a:scene3d>
                    <a:camera prst="orthographicFront"/>
                    <a:lightRig rig="threePt" dir="t"/>
                  </a:scene3d>
                  <a:sp3d>
                    <a:bevelT h="38100"/>
                  </a:sp3d>
                </p:spPr>
                <p:txBody>
                  <a:bodyPr wrap="square" rtlCol="0">
                    <a:spAutoFit/>
                  </a:bodyPr>
                  <a:lstStyle/>
                  <a:p>
                    <a:r>
                      <a:rPr lang="da-DK" sz="2400" dirty="0"/>
                      <a:t>Pa</a:t>
                    </a:r>
                  </a:p>
                </p:txBody>
              </p:sp>
              <p:sp>
                <p:nvSpPr>
                  <p:cNvPr id="1569" name="Tekstfelt 1568">
                    <a:extLst>
                      <a:ext uri="{FF2B5EF4-FFF2-40B4-BE49-F238E27FC236}">
                        <a16:creationId xmlns:a16="http://schemas.microsoft.com/office/drawing/2014/main" id="{604F8879-03F3-F02D-BBB0-C3B7A92D043E}"/>
                      </a:ext>
                    </a:extLst>
                  </p:cNvPr>
                  <p:cNvSpPr txBox="1"/>
                  <p:nvPr/>
                </p:nvSpPr>
                <p:spPr>
                  <a:xfrm>
                    <a:off x="5932613" y="2076403"/>
                    <a:ext cx="353220" cy="223776"/>
                  </a:xfrm>
                  <a:prstGeom prst="rect">
                    <a:avLst/>
                  </a:prstGeom>
                  <a:noFill/>
                </p:spPr>
                <p:txBody>
                  <a:bodyPr wrap="square" rtlCol="0">
                    <a:spAutoFit/>
                  </a:bodyPr>
                  <a:lstStyle/>
                  <a:p>
                    <a:r>
                      <a:rPr lang="da-DK" sz="1400" dirty="0"/>
                      <a:t>222</a:t>
                    </a:r>
                  </a:p>
                </p:txBody>
              </p:sp>
            </p:grpSp>
            <p:cxnSp>
              <p:nvCxnSpPr>
                <p:cNvPr id="1561" name="Lige pilforbindelse 1560">
                  <a:extLst>
                    <a:ext uri="{FF2B5EF4-FFF2-40B4-BE49-F238E27FC236}">
                      <a16:creationId xmlns:a16="http://schemas.microsoft.com/office/drawing/2014/main" id="{B51D7907-8DA6-AE82-6FFB-3069A2D8253D}"/>
                    </a:ext>
                  </a:extLst>
                </p:cNvPr>
                <p:cNvCxnSpPr/>
                <p:nvPr/>
              </p:nvCxnSpPr>
              <p:spPr>
                <a:xfrm>
                  <a:off x="8295323" y="1181969"/>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cxnSp>
              <p:nvCxnSpPr>
                <p:cNvPr id="1562" name="Lige pilforbindelse 1561">
                  <a:extLst>
                    <a:ext uri="{FF2B5EF4-FFF2-40B4-BE49-F238E27FC236}">
                      <a16:creationId xmlns:a16="http://schemas.microsoft.com/office/drawing/2014/main" id="{81D11529-BCED-5ED5-F531-BB4B521EDD78}"/>
                    </a:ext>
                  </a:extLst>
                </p:cNvPr>
                <p:cNvCxnSpPr/>
                <p:nvPr/>
              </p:nvCxnSpPr>
              <p:spPr>
                <a:xfrm>
                  <a:off x="9127221" y="1187565"/>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3" name="Gruppe 1562">
                  <a:extLst>
                    <a:ext uri="{FF2B5EF4-FFF2-40B4-BE49-F238E27FC236}">
                      <a16:creationId xmlns:a16="http://schemas.microsoft.com/office/drawing/2014/main" id="{08E27D19-53D6-4527-FAC6-45EF5EBC49E0}"/>
                    </a:ext>
                  </a:extLst>
                </p:cNvPr>
                <p:cNvGrpSpPr/>
                <p:nvPr/>
              </p:nvGrpSpPr>
              <p:grpSpPr>
                <a:xfrm>
                  <a:off x="8396673" y="903099"/>
                  <a:ext cx="834866" cy="525994"/>
                  <a:chOff x="5912313" y="2076403"/>
                  <a:chExt cx="607011" cy="382432"/>
                </a:xfrm>
              </p:grpSpPr>
              <p:sp>
                <p:nvSpPr>
                  <p:cNvPr id="1564" name="Tekstfelt 1563">
                    <a:extLst>
                      <a:ext uri="{FF2B5EF4-FFF2-40B4-BE49-F238E27FC236}">
                        <a16:creationId xmlns:a16="http://schemas.microsoft.com/office/drawing/2014/main" id="{7CE3FA91-8CE0-8A3C-5578-6CFE80DA4125}"/>
                      </a:ext>
                    </a:extLst>
                  </p:cNvPr>
                  <p:cNvSpPr txBox="1"/>
                  <p:nvPr/>
                </p:nvSpPr>
                <p:spPr>
                  <a:xfrm>
                    <a:off x="59521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89</a:t>
                    </a:r>
                  </a:p>
                </p:txBody>
              </p:sp>
              <p:sp>
                <p:nvSpPr>
                  <p:cNvPr id="1565" name="Tekstfelt 1564">
                    <a:extLst>
                      <a:ext uri="{FF2B5EF4-FFF2-40B4-BE49-F238E27FC236}">
                        <a16:creationId xmlns:a16="http://schemas.microsoft.com/office/drawing/2014/main" id="{06DFF9A2-1CE0-6546-D193-41934492E36B}"/>
                      </a:ext>
                    </a:extLst>
                  </p:cNvPr>
                  <p:cNvSpPr txBox="1"/>
                  <p:nvPr/>
                </p:nvSpPr>
                <p:spPr>
                  <a:xfrm>
                    <a:off x="6126703" y="2117747"/>
                    <a:ext cx="392621" cy="340267"/>
                  </a:xfrm>
                  <a:prstGeom prst="rect">
                    <a:avLst/>
                  </a:prstGeom>
                  <a:noFill/>
                  <a:scene3d>
                    <a:camera prst="orthographicFront"/>
                    <a:lightRig rig="threePt" dir="t"/>
                  </a:scene3d>
                  <a:sp3d>
                    <a:bevelT h="38100"/>
                  </a:sp3d>
                </p:spPr>
                <p:txBody>
                  <a:bodyPr wrap="square" rtlCol="0">
                    <a:spAutoFit/>
                  </a:bodyPr>
                  <a:lstStyle/>
                  <a:p>
                    <a:r>
                      <a:rPr lang="da-DK" sz="2400" dirty="0"/>
                      <a:t>Ac</a:t>
                    </a:r>
                  </a:p>
                </p:txBody>
              </p:sp>
              <p:sp>
                <p:nvSpPr>
                  <p:cNvPr id="1566" name="Tekstfelt 1565">
                    <a:extLst>
                      <a:ext uri="{FF2B5EF4-FFF2-40B4-BE49-F238E27FC236}">
                        <a16:creationId xmlns:a16="http://schemas.microsoft.com/office/drawing/2014/main" id="{12DF9D1C-5468-D9DA-A777-F631E7EAEEF8}"/>
                      </a:ext>
                    </a:extLst>
                  </p:cNvPr>
                  <p:cNvSpPr txBox="1"/>
                  <p:nvPr/>
                </p:nvSpPr>
                <p:spPr>
                  <a:xfrm>
                    <a:off x="5912313" y="2076403"/>
                    <a:ext cx="353220" cy="223776"/>
                  </a:xfrm>
                  <a:prstGeom prst="rect">
                    <a:avLst/>
                  </a:prstGeom>
                  <a:noFill/>
                </p:spPr>
                <p:txBody>
                  <a:bodyPr wrap="square" rtlCol="0">
                    <a:spAutoFit/>
                  </a:bodyPr>
                  <a:lstStyle/>
                  <a:p>
                    <a:r>
                      <a:rPr lang="da-DK" sz="1400" dirty="0"/>
                      <a:t>218</a:t>
                    </a:r>
                  </a:p>
                </p:txBody>
              </p:sp>
            </p:grpSp>
          </p:grpSp>
          <p:grpSp>
            <p:nvGrpSpPr>
              <p:cNvPr id="657" name="Gruppe 656">
                <a:extLst>
                  <a:ext uri="{FF2B5EF4-FFF2-40B4-BE49-F238E27FC236}">
                    <a16:creationId xmlns:a16="http://schemas.microsoft.com/office/drawing/2014/main" id="{76133B39-7107-F9E8-7AAE-C44E0804DA94}"/>
                  </a:ext>
                </a:extLst>
              </p:cNvPr>
              <p:cNvGrpSpPr/>
              <p:nvPr/>
            </p:nvGrpSpPr>
            <p:grpSpPr>
              <a:xfrm>
                <a:off x="6574854" y="1605267"/>
                <a:ext cx="1859936" cy="528477"/>
                <a:chOff x="6615387" y="899202"/>
                <a:chExt cx="1859936" cy="528477"/>
              </a:xfrm>
            </p:grpSpPr>
            <p:grpSp>
              <p:nvGrpSpPr>
                <p:cNvPr id="1539" name="Gruppe 1538">
                  <a:extLst>
                    <a:ext uri="{FF2B5EF4-FFF2-40B4-BE49-F238E27FC236}">
                      <a16:creationId xmlns:a16="http://schemas.microsoft.com/office/drawing/2014/main" id="{408E347B-1080-9E50-6E9D-346251F5D27F}"/>
                    </a:ext>
                  </a:extLst>
                </p:cNvPr>
                <p:cNvGrpSpPr/>
                <p:nvPr/>
              </p:nvGrpSpPr>
              <p:grpSpPr>
                <a:xfrm>
                  <a:off x="6615387" y="901686"/>
                  <a:ext cx="860026" cy="525993"/>
                  <a:chOff x="5932613" y="2076403"/>
                  <a:chExt cx="625304" cy="382432"/>
                </a:xfrm>
              </p:grpSpPr>
              <p:sp>
                <p:nvSpPr>
                  <p:cNvPr id="1555" name="Tekstfelt 1554">
                    <a:extLst>
                      <a:ext uri="{FF2B5EF4-FFF2-40B4-BE49-F238E27FC236}">
                        <a16:creationId xmlns:a16="http://schemas.microsoft.com/office/drawing/2014/main" id="{A29927C8-2602-C657-8DD0-72729DB75D78}"/>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87</a:t>
                    </a:r>
                  </a:p>
                </p:txBody>
              </p:sp>
              <p:sp>
                <p:nvSpPr>
                  <p:cNvPr id="1556" name="Tekstfelt 1555">
                    <a:extLst>
                      <a:ext uri="{FF2B5EF4-FFF2-40B4-BE49-F238E27FC236}">
                        <a16:creationId xmlns:a16="http://schemas.microsoft.com/office/drawing/2014/main" id="{D1DB75D9-1C76-0B5A-3987-417571CC754D}"/>
                      </a:ext>
                    </a:extLst>
                  </p:cNvPr>
                  <p:cNvSpPr txBox="1"/>
                  <p:nvPr/>
                </p:nvSpPr>
                <p:spPr>
                  <a:xfrm>
                    <a:off x="6177456" y="2117747"/>
                    <a:ext cx="380461" cy="335661"/>
                  </a:xfrm>
                  <a:prstGeom prst="rect">
                    <a:avLst/>
                  </a:prstGeom>
                  <a:noFill/>
                  <a:scene3d>
                    <a:camera prst="orthographicFront"/>
                    <a:lightRig rig="threePt" dir="t"/>
                  </a:scene3d>
                  <a:sp3d>
                    <a:bevelT h="38100"/>
                  </a:sp3d>
                </p:spPr>
                <p:txBody>
                  <a:bodyPr wrap="square" rtlCol="0">
                    <a:spAutoFit/>
                  </a:bodyPr>
                  <a:lstStyle/>
                  <a:p>
                    <a:r>
                      <a:rPr lang="da-DK" sz="2400" dirty="0"/>
                      <a:t>Fr</a:t>
                    </a:r>
                  </a:p>
                </p:txBody>
              </p:sp>
              <p:sp>
                <p:nvSpPr>
                  <p:cNvPr id="1557" name="Tekstfelt 1556">
                    <a:extLst>
                      <a:ext uri="{FF2B5EF4-FFF2-40B4-BE49-F238E27FC236}">
                        <a16:creationId xmlns:a16="http://schemas.microsoft.com/office/drawing/2014/main" id="{3F4F3272-CF3F-59AA-3508-E9A55C85090E}"/>
                      </a:ext>
                    </a:extLst>
                  </p:cNvPr>
                  <p:cNvSpPr txBox="1"/>
                  <p:nvPr/>
                </p:nvSpPr>
                <p:spPr>
                  <a:xfrm>
                    <a:off x="5932613" y="2076403"/>
                    <a:ext cx="353220" cy="223776"/>
                  </a:xfrm>
                  <a:prstGeom prst="rect">
                    <a:avLst/>
                  </a:prstGeom>
                  <a:noFill/>
                </p:spPr>
                <p:txBody>
                  <a:bodyPr wrap="square" rtlCol="0">
                    <a:spAutoFit/>
                  </a:bodyPr>
                  <a:lstStyle/>
                  <a:p>
                    <a:r>
                      <a:rPr lang="da-DK" sz="1400" dirty="0"/>
                      <a:t>214</a:t>
                    </a:r>
                  </a:p>
                </p:txBody>
              </p:sp>
            </p:grpSp>
            <p:cxnSp>
              <p:nvCxnSpPr>
                <p:cNvPr id="1541" name="Lige pilforbindelse 1540">
                  <a:extLst>
                    <a:ext uri="{FF2B5EF4-FFF2-40B4-BE49-F238E27FC236}">
                      <a16:creationId xmlns:a16="http://schemas.microsoft.com/office/drawing/2014/main" id="{46F90B38-D03D-5BC9-21B6-E8EB94F3CB15}"/>
                    </a:ext>
                  </a:extLst>
                </p:cNvPr>
                <p:cNvCxnSpPr/>
                <p:nvPr/>
              </p:nvCxnSpPr>
              <p:spPr>
                <a:xfrm>
                  <a:off x="7375331" y="1180715"/>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42" name="Gruppe 1541">
                  <a:extLst>
                    <a:ext uri="{FF2B5EF4-FFF2-40B4-BE49-F238E27FC236}">
                      <a16:creationId xmlns:a16="http://schemas.microsoft.com/office/drawing/2014/main" id="{26A83E7A-E81B-08EA-ABF8-0DC79C3DF16C}"/>
                    </a:ext>
                  </a:extLst>
                </p:cNvPr>
                <p:cNvGrpSpPr/>
                <p:nvPr/>
              </p:nvGrpSpPr>
              <p:grpSpPr>
                <a:xfrm>
                  <a:off x="7538305" y="899202"/>
                  <a:ext cx="827314" cy="525993"/>
                  <a:chOff x="5907238" y="2076403"/>
                  <a:chExt cx="601520" cy="382432"/>
                </a:xfrm>
              </p:grpSpPr>
              <p:sp>
                <p:nvSpPr>
                  <p:cNvPr id="1552" name="Tekstfelt 1551">
                    <a:extLst>
                      <a:ext uri="{FF2B5EF4-FFF2-40B4-BE49-F238E27FC236}">
                        <a16:creationId xmlns:a16="http://schemas.microsoft.com/office/drawing/2014/main" id="{05901D86-7C4B-7480-D664-D5A12F798035}"/>
                      </a:ext>
                    </a:extLst>
                  </p:cNvPr>
                  <p:cNvSpPr txBox="1"/>
                  <p:nvPr/>
                </p:nvSpPr>
                <p:spPr>
                  <a:xfrm>
                    <a:off x="5947038"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85</a:t>
                    </a:r>
                  </a:p>
                </p:txBody>
              </p:sp>
              <p:sp>
                <p:nvSpPr>
                  <p:cNvPr id="1553" name="Tekstfelt 1552">
                    <a:extLst>
                      <a:ext uri="{FF2B5EF4-FFF2-40B4-BE49-F238E27FC236}">
                        <a16:creationId xmlns:a16="http://schemas.microsoft.com/office/drawing/2014/main" id="{028F9BC5-ABD2-66B5-313C-E1F93F78DEFD}"/>
                      </a:ext>
                    </a:extLst>
                  </p:cNvPr>
                  <p:cNvSpPr txBox="1"/>
                  <p:nvPr/>
                </p:nvSpPr>
                <p:spPr>
                  <a:xfrm>
                    <a:off x="6111481" y="2117747"/>
                    <a:ext cx="397277" cy="335661"/>
                  </a:xfrm>
                  <a:prstGeom prst="rect">
                    <a:avLst/>
                  </a:prstGeom>
                  <a:noFill/>
                  <a:scene3d>
                    <a:camera prst="orthographicFront"/>
                    <a:lightRig rig="threePt" dir="t"/>
                  </a:scene3d>
                  <a:sp3d>
                    <a:bevelT h="38100"/>
                  </a:sp3d>
                </p:spPr>
                <p:txBody>
                  <a:bodyPr wrap="square" rtlCol="0">
                    <a:spAutoFit/>
                  </a:bodyPr>
                  <a:lstStyle/>
                  <a:p>
                    <a:r>
                      <a:rPr lang="da-DK" sz="2400" dirty="0"/>
                      <a:t>At</a:t>
                    </a:r>
                  </a:p>
                </p:txBody>
              </p:sp>
              <p:sp>
                <p:nvSpPr>
                  <p:cNvPr id="1554" name="Tekstfelt 1553">
                    <a:extLst>
                      <a:ext uri="{FF2B5EF4-FFF2-40B4-BE49-F238E27FC236}">
                        <a16:creationId xmlns:a16="http://schemas.microsoft.com/office/drawing/2014/main" id="{4A831AD7-5DB8-7AEF-ECCE-8D26424FA491}"/>
                      </a:ext>
                    </a:extLst>
                  </p:cNvPr>
                  <p:cNvSpPr txBox="1"/>
                  <p:nvPr/>
                </p:nvSpPr>
                <p:spPr>
                  <a:xfrm>
                    <a:off x="5907238" y="2076403"/>
                    <a:ext cx="353220" cy="223776"/>
                  </a:xfrm>
                  <a:prstGeom prst="rect">
                    <a:avLst/>
                  </a:prstGeom>
                  <a:noFill/>
                </p:spPr>
                <p:txBody>
                  <a:bodyPr wrap="square" rtlCol="0">
                    <a:spAutoFit/>
                  </a:bodyPr>
                  <a:lstStyle/>
                  <a:p>
                    <a:r>
                      <a:rPr lang="da-DK" sz="1400" dirty="0"/>
                      <a:t>210</a:t>
                    </a:r>
                  </a:p>
                </p:txBody>
              </p:sp>
            </p:grpSp>
            <p:cxnSp>
              <p:nvCxnSpPr>
                <p:cNvPr id="1543" name="Lige pilforbindelse 1542">
                  <a:extLst>
                    <a:ext uri="{FF2B5EF4-FFF2-40B4-BE49-F238E27FC236}">
                      <a16:creationId xmlns:a16="http://schemas.microsoft.com/office/drawing/2014/main" id="{4AB38A17-9806-7797-D6E2-2C641C61D7D1}"/>
                    </a:ext>
                  </a:extLst>
                </p:cNvPr>
                <p:cNvCxnSpPr/>
                <p:nvPr/>
              </p:nvCxnSpPr>
              <p:spPr>
                <a:xfrm>
                  <a:off x="8295323" y="1181969"/>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grpSp>
      </p:grpSp>
      <p:grpSp>
        <p:nvGrpSpPr>
          <p:cNvPr id="2583" name="Gruppe 2582">
            <a:extLst>
              <a:ext uri="{FF2B5EF4-FFF2-40B4-BE49-F238E27FC236}">
                <a16:creationId xmlns:a16="http://schemas.microsoft.com/office/drawing/2014/main" id="{D8A4B9F9-6169-5797-AB8A-5D9EBC0E31CE}"/>
              </a:ext>
            </a:extLst>
          </p:cNvPr>
          <p:cNvGrpSpPr/>
          <p:nvPr/>
        </p:nvGrpSpPr>
        <p:grpSpPr>
          <a:xfrm>
            <a:off x="6225615" y="4661475"/>
            <a:ext cx="667465" cy="566405"/>
            <a:chOff x="5685555" y="3711707"/>
            <a:chExt cx="667465" cy="566405"/>
          </a:xfrm>
        </p:grpSpPr>
        <p:sp>
          <p:nvSpPr>
            <p:cNvPr id="2608" name="Rektangel 2607">
              <a:hlinkClick r:id="rId7" action="ppaction://hlinksldjump"/>
              <a:extLst>
                <a:ext uri="{FF2B5EF4-FFF2-40B4-BE49-F238E27FC236}">
                  <a16:creationId xmlns:a16="http://schemas.microsoft.com/office/drawing/2014/main" id="{5D63E65B-667A-A40E-DDFC-C6AAA86A4831}"/>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09" name="Tekstfelt 2608">
              <a:hlinkClick r:id="rId7" action="ppaction://hlinksldjump"/>
              <a:extLst>
                <a:ext uri="{FF2B5EF4-FFF2-40B4-BE49-F238E27FC236}">
                  <a16:creationId xmlns:a16="http://schemas.microsoft.com/office/drawing/2014/main" id="{302B3CB2-BDE4-A30D-4C30-92223410D3B3}"/>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84</a:t>
              </a:r>
            </a:p>
          </p:txBody>
        </p:sp>
        <p:sp>
          <p:nvSpPr>
            <p:cNvPr id="2610" name="Tekstfelt 2609">
              <a:hlinkClick r:id="rId7" action="ppaction://hlinksldjump"/>
              <a:extLst>
                <a:ext uri="{FF2B5EF4-FFF2-40B4-BE49-F238E27FC236}">
                  <a16:creationId xmlns:a16="http://schemas.microsoft.com/office/drawing/2014/main" id="{C9766BE9-8492-D602-A1A5-8201F3F6FFE3}"/>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Po</a:t>
              </a:r>
            </a:p>
          </p:txBody>
        </p:sp>
        <p:sp>
          <p:nvSpPr>
            <p:cNvPr id="2611" name="Tekstfelt 2610">
              <a:hlinkClick r:id="rId7" action="ppaction://hlinksldjump"/>
              <a:extLst>
                <a:ext uri="{FF2B5EF4-FFF2-40B4-BE49-F238E27FC236}">
                  <a16:creationId xmlns:a16="http://schemas.microsoft.com/office/drawing/2014/main" id="{A49C337B-0EAF-492F-5287-189A5029163F}"/>
                </a:ext>
              </a:extLst>
            </p:cNvPr>
            <p:cNvSpPr txBox="1"/>
            <p:nvPr/>
          </p:nvSpPr>
          <p:spPr>
            <a:xfrm>
              <a:off x="5732288" y="3711707"/>
              <a:ext cx="607859" cy="215444"/>
            </a:xfrm>
            <a:prstGeom prst="rect">
              <a:avLst/>
            </a:prstGeom>
            <a:noFill/>
            <a:scene3d>
              <a:camera prst="orthographicFront"/>
              <a:lightRig rig="threePt" dir="t"/>
            </a:scene3d>
            <a:sp3d>
              <a:bevelT h="38100"/>
            </a:sp3d>
          </p:spPr>
          <p:txBody>
            <a:bodyPr wrap="none" rtlCol="0">
              <a:spAutoFit/>
            </a:bodyPr>
            <a:lstStyle/>
            <a:p>
              <a:r>
                <a:rPr lang="da-DK" sz="800" dirty="0"/>
                <a:t>Polonium</a:t>
              </a:r>
            </a:p>
          </p:txBody>
        </p:sp>
        <p:sp>
          <p:nvSpPr>
            <p:cNvPr id="2612" name="Tekstfelt 2611">
              <a:hlinkClick r:id="rId7" action="ppaction://hlinksldjump"/>
              <a:extLst>
                <a:ext uri="{FF2B5EF4-FFF2-40B4-BE49-F238E27FC236}">
                  <a16:creationId xmlns:a16="http://schemas.microsoft.com/office/drawing/2014/main" id="{37901752-0424-173C-3D21-04BDB770FA77}"/>
                </a:ext>
              </a:extLst>
            </p:cNvPr>
            <p:cNvSpPr txBox="1"/>
            <p:nvPr/>
          </p:nvSpPr>
          <p:spPr>
            <a:xfrm>
              <a:off x="5685555" y="3844047"/>
              <a:ext cx="391454" cy="246221"/>
            </a:xfrm>
            <a:prstGeom prst="rect">
              <a:avLst/>
            </a:prstGeom>
            <a:noFill/>
          </p:spPr>
          <p:txBody>
            <a:bodyPr wrap="none" rtlCol="0">
              <a:spAutoFit/>
            </a:bodyPr>
            <a:lstStyle/>
            <a:p>
              <a:r>
                <a:rPr lang="da-DK" sz="1000" dirty="0"/>
                <a:t>208</a:t>
              </a:r>
            </a:p>
          </p:txBody>
        </p:sp>
      </p:grpSp>
      <p:grpSp>
        <p:nvGrpSpPr>
          <p:cNvPr id="2622" name="Gruppe 2621">
            <a:extLst>
              <a:ext uri="{FF2B5EF4-FFF2-40B4-BE49-F238E27FC236}">
                <a16:creationId xmlns:a16="http://schemas.microsoft.com/office/drawing/2014/main" id="{37FF6D6B-5AB9-4E59-C09D-8D0069AF339E}"/>
              </a:ext>
            </a:extLst>
          </p:cNvPr>
          <p:cNvGrpSpPr/>
          <p:nvPr/>
        </p:nvGrpSpPr>
        <p:grpSpPr>
          <a:xfrm>
            <a:off x="6929684" y="4662728"/>
            <a:ext cx="667465" cy="566405"/>
            <a:chOff x="5685555" y="3711707"/>
            <a:chExt cx="667465" cy="566405"/>
          </a:xfrm>
        </p:grpSpPr>
        <p:sp>
          <p:nvSpPr>
            <p:cNvPr id="2623" name="Rektangel 2622">
              <a:hlinkClick r:id="rId7" action="ppaction://hlinksldjump"/>
              <a:extLst>
                <a:ext uri="{FF2B5EF4-FFF2-40B4-BE49-F238E27FC236}">
                  <a16:creationId xmlns:a16="http://schemas.microsoft.com/office/drawing/2014/main" id="{E6865E9E-5AB9-CF1C-98F5-BCBEAE8ED64F}"/>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24" name="Tekstfelt 2623">
              <a:hlinkClick r:id="rId7" action="ppaction://hlinksldjump"/>
              <a:extLst>
                <a:ext uri="{FF2B5EF4-FFF2-40B4-BE49-F238E27FC236}">
                  <a16:creationId xmlns:a16="http://schemas.microsoft.com/office/drawing/2014/main" id="{84035979-CEF3-EB65-F54E-9C3B095CAA17}"/>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2625" name="Tekstfelt 2624">
              <a:hlinkClick r:id="rId7" action="ppaction://hlinksldjump"/>
              <a:extLst>
                <a:ext uri="{FF2B5EF4-FFF2-40B4-BE49-F238E27FC236}">
                  <a16:creationId xmlns:a16="http://schemas.microsoft.com/office/drawing/2014/main" id="{16CA50D8-A50F-A0D0-CEFD-9747A9F530AE}"/>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2626" name="Tekstfelt 2625">
              <a:hlinkClick r:id="rId7" action="ppaction://hlinksldjump"/>
              <a:extLst>
                <a:ext uri="{FF2B5EF4-FFF2-40B4-BE49-F238E27FC236}">
                  <a16:creationId xmlns:a16="http://schemas.microsoft.com/office/drawing/2014/main" id="{F37E21FF-A7AE-29C3-F8E0-FDBB72C5E1EA}"/>
                </a:ext>
              </a:extLst>
            </p:cNvPr>
            <p:cNvSpPr txBox="1"/>
            <p:nvPr/>
          </p:nvSpPr>
          <p:spPr>
            <a:xfrm>
              <a:off x="576020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2627" name="Tekstfelt 2626">
              <a:hlinkClick r:id="rId7" action="ppaction://hlinksldjump"/>
              <a:extLst>
                <a:ext uri="{FF2B5EF4-FFF2-40B4-BE49-F238E27FC236}">
                  <a16:creationId xmlns:a16="http://schemas.microsoft.com/office/drawing/2014/main" id="{371B464B-B8D8-CEAC-E664-73F3DD68C0FE}"/>
                </a:ext>
              </a:extLst>
            </p:cNvPr>
            <p:cNvSpPr txBox="1"/>
            <p:nvPr/>
          </p:nvSpPr>
          <p:spPr>
            <a:xfrm>
              <a:off x="5685555" y="3844047"/>
              <a:ext cx="391454" cy="246221"/>
            </a:xfrm>
            <a:prstGeom prst="rect">
              <a:avLst/>
            </a:prstGeom>
            <a:noFill/>
          </p:spPr>
          <p:txBody>
            <a:bodyPr wrap="none" rtlCol="0">
              <a:spAutoFit/>
            </a:bodyPr>
            <a:lstStyle/>
            <a:p>
              <a:r>
                <a:rPr lang="da-DK" sz="1000" dirty="0"/>
                <a:t>207</a:t>
              </a:r>
            </a:p>
          </p:txBody>
        </p:sp>
      </p:grpSp>
      <p:grpSp>
        <p:nvGrpSpPr>
          <p:cNvPr id="2628" name="Gruppe 2627">
            <a:extLst>
              <a:ext uri="{FF2B5EF4-FFF2-40B4-BE49-F238E27FC236}">
                <a16:creationId xmlns:a16="http://schemas.microsoft.com/office/drawing/2014/main" id="{3A2D4AB8-FF22-2AFF-1B97-7AE348208E0D}"/>
              </a:ext>
            </a:extLst>
          </p:cNvPr>
          <p:cNvGrpSpPr/>
          <p:nvPr/>
        </p:nvGrpSpPr>
        <p:grpSpPr>
          <a:xfrm>
            <a:off x="7640631" y="4663595"/>
            <a:ext cx="667465" cy="566405"/>
            <a:chOff x="5685555" y="3711707"/>
            <a:chExt cx="667465" cy="566405"/>
          </a:xfrm>
        </p:grpSpPr>
        <p:sp>
          <p:nvSpPr>
            <p:cNvPr id="2629" name="Rektangel 2628">
              <a:hlinkClick r:id="rId7" action="ppaction://hlinksldjump"/>
              <a:extLst>
                <a:ext uri="{FF2B5EF4-FFF2-40B4-BE49-F238E27FC236}">
                  <a16:creationId xmlns:a16="http://schemas.microsoft.com/office/drawing/2014/main" id="{832E8132-6C93-E263-4A89-EC46BFDFE957}"/>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30" name="Tekstfelt 2629">
              <a:hlinkClick r:id="rId7" action="ppaction://hlinksldjump"/>
              <a:extLst>
                <a:ext uri="{FF2B5EF4-FFF2-40B4-BE49-F238E27FC236}">
                  <a16:creationId xmlns:a16="http://schemas.microsoft.com/office/drawing/2014/main" id="{79C51F35-5152-542F-3375-44D551E9E588}"/>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82</a:t>
              </a:r>
            </a:p>
          </p:txBody>
        </p:sp>
        <p:sp>
          <p:nvSpPr>
            <p:cNvPr id="2631" name="Tekstfelt 2630">
              <a:hlinkClick r:id="rId7" action="ppaction://hlinksldjump"/>
              <a:extLst>
                <a:ext uri="{FF2B5EF4-FFF2-40B4-BE49-F238E27FC236}">
                  <a16:creationId xmlns:a16="http://schemas.microsoft.com/office/drawing/2014/main" id="{1D4A15F1-9841-F180-6491-05BCBE429A94}"/>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Pb</a:t>
              </a:r>
              <a:endParaRPr lang="da-DK" sz="1600" dirty="0"/>
            </a:p>
          </p:txBody>
        </p:sp>
        <p:sp>
          <p:nvSpPr>
            <p:cNvPr id="2632" name="Tekstfelt 2631">
              <a:hlinkClick r:id="rId7" action="ppaction://hlinksldjump"/>
              <a:extLst>
                <a:ext uri="{FF2B5EF4-FFF2-40B4-BE49-F238E27FC236}">
                  <a16:creationId xmlns:a16="http://schemas.microsoft.com/office/drawing/2014/main" id="{7B7A3328-CFA6-8BEB-CB39-CE627C76A212}"/>
                </a:ext>
              </a:extLst>
            </p:cNvPr>
            <p:cNvSpPr txBox="1"/>
            <p:nvPr/>
          </p:nvSpPr>
          <p:spPr>
            <a:xfrm>
              <a:off x="5857928" y="3711707"/>
              <a:ext cx="320922" cy="215444"/>
            </a:xfrm>
            <a:prstGeom prst="rect">
              <a:avLst/>
            </a:prstGeom>
            <a:noFill/>
            <a:scene3d>
              <a:camera prst="orthographicFront"/>
              <a:lightRig rig="threePt" dir="t"/>
            </a:scene3d>
            <a:sp3d>
              <a:bevelT h="38100"/>
            </a:sp3d>
          </p:spPr>
          <p:txBody>
            <a:bodyPr wrap="none" rtlCol="0">
              <a:spAutoFit/>
            </a:bodyPr>
            <a:lstStyle/>
            <a:p>
              <a:r>
                <a:rPr lang="da-DK" sz="800" dirty="0"/>
                <a:t>Bly</a:t>
              </a:r>
            </a:p>
          </p:txBody>
        </p:sp>
        <p:sp>
          <p:nvSpPr>
            <p:cNvPr id="2633" name="Tekstfelt 2632">
              <a:hlinkClick r:id="rId7" action="ppaction://hlinksldjump"/>
              <a:extLst>
                <a:ext uri="{FF2B5EF4-FFF2-40B4-BE49-F238E27FC236}">
                  <a16:creationId xmlns:a16="http://schemas.microsoft.com/office/drawing/2014/main" id="{DC5D2B5D-F8CA-CD3C-D580-872B98961ED3}"/>
                </a:ext>
              </a:extLst>
            </p:cNvPr>
            <p:cNvSpPr txBox="1"/>
            <p:nvPr/>
          </p:nvSpPr>
          <p:spPr>
            <a:xfrm>
              <a:off x="5685555" y="3844047"/>
              <a:ext cx="391454" cy="246221"/>
            </a:xfrm>
            <a:prstGeom prst="rect">
              <a:avLst/>
            </a:prstGeom>
            <a:noFill/>
          </p:spPr>
          <p:txBody>
            <a:bodyPr wrap="none" rtlCol="0">
              <a:spAutoFit/>
            </a:bodyPr>
            <a:lstStyle/>
            <a:p>
              <a:r>
                <a:rPr lang="da-DK" sz="1000" dirty="0"/>
                <a:t>206</a:t>
              </a:r>
            </a:p>
          </p:txBody>
        </p:sp>
      </p:grpSp>
      <p:grpSp>
        <p:nvGrpSpPr>
          <p:cNvPr id="2634" name="Gruppe 2633">
            <a:extLst>
              <a:ext uri="{FF2B5EF4-FFF2-40B4-BE49-F238E27FC236}">
                <a16:creationId xmlns:a16="http://schemas.microsoft.com/office/drawing/2014/main" id="{140C453E-C5E9-C8CE-D38D-133C4C9B9513}"/>
              </a:ext>
            </a:extLst>
          </p:cNvPr>
          <p:cNvGrpSpPr/>
          <p:nvPr/>
        </p:nvGrpSpPr>
        <p:grpSpPr>
          <a:xfrm>
            <a:off x="8349161" y="4661467"/>
            <a:ext cx="667465" cy="566405"/>
            <a:chOff x="5685555" y="3711707"/>
            <a:chExt cx="667465" cy="566405"/>
          </a:xfrm>
        </p:grpSpPr>
        <p:sp>
          <p:nvSpPr>
            <p:cNvPr id="2635" name="Rektangel 2634">
              <a:hlinkClick r:id="rId7" action="ppaction://hlinksldjump"/>
              <a:extLst>
                <a:ext uri="{FF2B5EF4-FFF2-40B4-BE49-F238E27FC236}">
                  <a16:creationId xmlns:a16="http://schemas.microsoft.com/office/drawing/2014/main" id="{60F80F48-D26A-EF1E-67D2-B59F41CBDA8F}"/>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36" name="Tekstfelt 2635">
              <a:hlinkClick r:id="rId7" action="ppaction://hlinksldjump"/>
              <a:extLst>
                <a:ext uri="{FF2B5EF4-FFF2-40B4-BE49-F238E27FC236}">
                  <a16:creationId xmlns:a16="http://schemas.microsoft.com/office/drawing/2014/main" id="{46358D01-A518-81E9-CDEA-4E68FC179F60}"/>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2637" name="Tekstfelt 2636">
              <a:hlinkClick r:id="rId7" action="ppaction://hlinksldjump"/>
              <a:extLst>
                <a:ext uri="{FF2B5EF4-FFF2-40B4-BE49-F238E27FC236}">
                  <a16:creationId xmlns:a16="http://schemas.microsoft.com/office/drawing/2014/main" id="{AE39E519-394D-B41A-F126-39F051C4F4E5}"/>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2638" name="Tekstfelt 2637">
              <a:hlinkClick r:id="rId7" action="ppaction://hlinksldjump"/>
              <a:extLst>
                <a:ext uri="{FF2B5EF4-FFF2-40B4-BE49-F238E27FC236}">
                  <a16:creationId xmlns:a16="http://schemas.microsoft.com/office/drawing/2014/main" id="{A9B3E1AE-C8D7-9B91-3A40-535D31E7F90B}"/>
                </a:ext>
              </a:extLst>
            </p:cNvPr>
            <p:cNvSpPr txBox="1"/>
            <p:nvPr/>
          </p:nvSpPr>
          <p:spPr>
            <a:xfrm>
              <a:off x="576020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2639" name="Tekstfelt 2638">
              <a:hlinkClick r:id="rId7" action="ppaction://hlinksldjump"/>
              <a:extLst>
                <a:ext uri="{FF2B5EF4-FFF2-40B4-BE49-F238E27FC236}">
                  <a16:creationId xmlns:a16="http://schemas.microsoft.com/office/drawing/2014/main" id="{83564A4C-0427-508F-D5FA-0842722DD9DC}"/>
                </a:ext>
              </a:extLst>
            </p:cNvPr>
            <p:cNvSpPr txBox="1"/>
            <p:nvPr/>
          </p:nvSpPr>
          <p:spPr>
            <a:xfrm>
              <a:off x="5685555" y="3844047"/>
              <a:ext cx="391454" cy="246221"/>
            </a:xfrm>
            <a:prstGeom prst="rect">
              <a:avLst/>
            </a:prstGeom>
            <a:noFill/>
          </p:spPr>
          <p:txBody>
            <a:bodyPr wrap="none" rtlCol="0">
              <a:spAutoFit/>
            </a:bodyPr>
            <a:lstStyle/>
            <a:p>
              <a:r>
                <a:rPr lang="da-DK" sz="1000" dirty="0"/>
                <a:t>210</a:t>
              </a:r>
            </a:p>
          </p:txBody>
        </p:sp>
      </p:grpSp>
      <p:grpSp>
        <p:nvGrpSpPr>
          <p:cNvPr id="2640" name="Gruppe 2639">
            <a:extLst>
              <a:ext uri="{FF2B5EF4-FFF2-40B4-BE49-F238E27FC236}">
                <a16:creationId xmlns:a16="http://schemas.microsoft.com/office/drawing/2014/main" id="{8A6E0823-927B-1E2F-E799-ADF04A24AD9E}"/>
              </a:ext>
            </a:extLst>
          </p:cNvPr>
          <p:cNvGrpSpPr/>
          <p:nvPr/>
        </p:nvGrpSpPr>
        <p:grpSpPr>
          <a:xfrm>
            <a:off x="9060794" y="4662724"/>
            <a:ext cx="667465" cy="566405"/>
            <a:chOff x="5685555" y="3711707"/>
            <a:chExt cx="667465" cy="566405"/>
          </a:xfrm>
        </p:grpSpPr>
        <p:sp>
          <p:nvSpPr>
            <p:cNvPr id="2641" name="Rektangel 2640">
              <a:hlinkClick r:id="rId7" action="ppaction://hlinksldjump"/>
              <a:extLst>
                <a:ext uri="{FF2B5EF4-FFF2-40B4-BE49-F238E27FC236}">
                  <a16:creationId xmlns:a16="http://schemas.microsoft.com/office/drawing/2014/main" id="{B8D1E650-2EE6-409E-4BA6-E96DDC91AD71}"/>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42" name="Tekstfelt 2641">
              <a:hlinkClick r:id="rId7" action="ppaction://hlinksldjump"/>
              <a:extLst>
                <a:ext uri="{FF2B5EF4-FFF2-40B4-BE49-F238E27FC236}">
                  <a16:creationId xmlns:a16="http://schemas.microsoft.com/office/drawing/2014/main" id="{A7FD4B15-CF0F-49E3-E75B-365126840F98}"/>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86</a:t>
              </a:r>
            </a:p>
          </p:txBody>
        </p:sp>
        <p:sp>
          <p:nvSpPr>
            <p:cNvPr id="2643" name="Tekstfelt 2642">
              <a:hlinkClick r:id="rId7" action="ppaction://hlinksldjump"/>
              <a:extLst>
                <a:ext uri="{FF2B5EF4-FFF2-40B4-BE49-F238E27FC236}">
                  <a16:creationId xmlns:a16="http://schemas.microsoft.com/office/drawing/2014/main" id="{6DF33925-39AD-C6FE-E757-500F9C7A1B2A}"/>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Rn</a:t>
              </a:r>
              <a:endParaRPr lang="da-DK" sz="1600" dirty="0"/>
            </a:p>
          </p:txBody>
        </p:sp>
        <p:sp>
          <p:nvSpPr>
            <p:cNvPr id="2644" name="Tekstfelt 2643">
              <a:hlinkClick r:id="rId7" action="ppaction://hlinksldjump"/>
              <a:extLst>
                <a:ext uri="{FF2B5EF4-FFF2-40B4-BE49-F238E27FC236}">
                  <a16:creationId xmlns:a16="http://schemas.microsoft.com/office/drawing/2014/main" id="{17CF85D3-678E-1F1D-E76D-27BB1EB40F30}"/>
                </a:ext>
              </a:extLst>
            </p:cNvPr>
            <p:cNvSpPr txBox="1"/>
            <p:nvPr/>
          </p:nvSpPr>
          <p:spPr>
            <a:xfrm>
              <a:off x="5774168" y="3711707"/>
              <a:ext cx="471604" cy="215444"/>
            </a:xfrm>
            <a:prstGeom prst="rect">
              <a:avLst/>
            </a:prstGeom>
            <a:noFill/>
            <a:scene3d>
              <a:camera prst="orthographicFront"/>
              <a:lightRig rig="threePt" dir="t"/>
            </a:scene3d>
            <a:sp3d>
              <a:bevelT h="38100"/>
            </a:sp3d>
          </p:spPr>
          <p:txBody>
            <a:bodyPr wrap="none" rtlCol="0">
              <a:spAutoFit/>
            </a:bodyPr>
            <a:lstStyle/>
            <a:p>
              <a:r>
                <a:rPr lang="da-DK" sz="800" dirty="0"/>
                <a:t>Radon</a:t>
              </a:r>
            </a:p>
          </p:txBody>
        </p:sp>
        <p:sp>
          <p:nvSpPr>
            <p:cNvPr id="2645" name="Tekstfelt 2644">
              <a:hlinkClick r:id="rId7" action="ppaction://hlinksldjump"/>
              <a:extLst>
                <a:ext uri="{FF2B5EF4-FFF2-40B4-BE49-F238E27FC236}">
                  <a16:creationId xmlns:a16="http://schemas.microsoft.com/office/drawing/2014/main" id="{8FD37911-AE7C-9602-5AD8-1BEE12A876AF}"/>
                </a:ext>
              </a:extLst>
            </p:cNvPr>
            <p:cNvSpPr txBox="1"/>
            <p:nvPr/>
          </p:nvSpPr>
          <p:spPr>
            <a:xfrm>
              <a:off x="5685555" y="3844047"/>
              <a:ext cx="391454" cy="246221"/>
            </a:xfrm>
            <a:prstGeom prst="rect">
              <a:avLst/>
            </a:prstGeom>
            <a:noFill/>
          </p:spPr>
          <p:txBody>
            <a:bodyPr wrap="none" rtlCol="0">
              <a:spAutoFit/>
            </a:bodyPr>
            <a:lstStyle/>
            <a:p>
              <a:r>
                <a:rPr lang="da-DK" sz="1000" dirty="0"/>
                <a:t>210</a:t>
              </a:r>
            </a:p>
          </p:txBody>
        </p:sp>
      </p:grpSp>
      <p:grpSp>
        <p:nvGrpSpPr>
          <p:cNvPr id="2648" name="Gruppe 2647">
            <a:extLst>
              <a:ext uri="{FF2B5EF4-FFF2-40B4-BE49-F238E27FC236}">
                <a16:creationId xmlns:a16="http://schemas.microsoft.com/office/drawing/2014/main" id="{3CB34CDA-2DA7-BC9E-5D77-2A3B3AF71E63}"/>
              </a:ext>
            </a:extLst>
          </p:cNvPr>
          <p:cNvGrpSpPr/>
          <p:nvPr/>
        </p:nvGrpSpPr>
        <p:grpSpPr>
          <a:xfrm>
            <a:off x="6223093" y="5339092"/>
            <a:ext cx="667465" cy="566405"/>
            <a:chOff x="5685555" y="3711707"/>
            <a:chExt cx="667465" cy="566405"/>
          </a:xfrm>
        </p:grpSpPr>
        <p:sp>
          <p:nvSpPr>
            <p:cNvPr id="2673" name="Rektangel 2672">
              <a:hlinkClick r:id="rId7" action="ppaction://hlinksldjump"/>
              <a:extLst>
                <a:ext uri="{FF2B5EF4-FFF2-40B4-BE49-F238E27FC236}">
                  <a16:creationId xmlns:a16="http://schemas.microsoft.com/office/drawing/2014/main" id="{9131DBC9-348E-0EBD-86B1-6F39B32AF075}"/>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74" name="Tekstfelt 2673">
              <a:hlinkClick r:id="rId7" action="ppaction://hlinksldjump"/>
              <a:extLst>
                <a:ext uri="{FF2B5EF4-FFF2-40B4-BE49-F238E27FC236}">
                  <a16:creationId xmlns:a16="http://schemas.microsoft.com/office/drawing/2014/main" id="{1AEA66CA-DD0B-00BA-DB5A-9E0AF3A96190}"/>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2675" name="Tekstfelt 2674">
              <a:hlinkClick r:id="rId7" action="ppaction://hlinksldjump"/>
              <a:extLst>
                <a:ext uri="{FF2B5EF4-FFF2-40B4-BE49-F238E27FC236}">
                  <a16:creationId xmlns:a16="http://schemas.microsoft.com/office/drawing/2014/main" id="{A5594F82-3DA9-9CAC-425C-C3FE6021D69D}"/>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2676" name="Tekstfelt 2675">
              <a:hlinkClick r:id="rId7" action="ppaction://hlinksldjump"/>
              <a:extLst>
                <a:ext uri="{FF2B5EF4-FFF2-40B4-BE49-F238E27FC236}">
                  <a16:creationId xmlns:a16="http://schemas.microsoft.com/office/drawing/2014/main" id="{F3DDF922-D440-8979-38A6-12C4347063BA}"/>
                </a:ext>
              </a:extLst>
            </p:cNvPr>
            <p:cNvSpPr txBox="1"/>
            <p:nvPr/>
          </p:nvSpPr>
          <p:spPr>
            <a:xfrm>
              <a:off x="576020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2677" name="Tekstfelt 2676">
              <a:hlinkClick r:id="rId7" action="ppaction://hlinksldjump"/>
              <a:extLst>
                <a:ext uri="{FF2B5EF4-FFF2-40B4-BE49-F238E27FC236}">
                  <a16:creationId xmlns:a16="http://schemas.microsoft.com/office/drawing/2014/main" id="{FF99E9B6-C467-BD13-2DA4-169AF5C43F5D}"/>
                </a:ext>
              </a:extLst>
            </p:cNvPr>
            <p:cNvSpPr txBox="1"/>
            <p:nvPr/>
          </p:nvSpPr>
          <p:spPr>
            <a:xfrm>
              <a:off x="5685555" y="3844047"/>
              <a:ext cx="391454" cy="246221"/>
            </a:xfrm>
            <a:prstGeom prst="rect">
              <a:avLst/>
            </a:prstGeom>
            <a:noFill/>
          </p:spPr>
          <p:txBody>
            <a:bodyPr wrap="none" rtlCol="0">
              <a:spAutoFit/>
            </a:bodyPr>
            <a:lstStyle/>
            <a:p>
              <a:r>
                <a:rPr lang="da-DK" sz="1000" dirty="0"/>
                <a:t>208</a:t>
              </a:r>
            </a:p>
          </p:txBody>
        </p:sp>
      </p:grpSp>
      <p:grpSp>
        <p:nvGrpSpPr>
          <p:cNvPr id="2649" name="Gruppe 2648">
            <a:extLst>
              <a:ext uri="{FF2B5EF4-FFF2-40B4-BE49-F238E27FC236}">
                <a16:creationId xmlns:a16="http://schemas.microsoft.com/office/drawing/2014/main" id="{1403ADA1-7869-09B4-13F6-B1CD954CC4C5}"/>
              </a:ext>
            </a:extLst>
          </p:cNvPr>
          <p:cNvGrpSpPr/>
          <p:nvPr/>
        </p:nvGrpSpPr>
        <p:grpSpPr>
          <a:xfrm>
            <a:off x="6927162" y="5340345"/>
            <a:ext cx="667465" cy="566405"/>
            <a:chOff x="5685555" y="3711707"/>
            <a:chExt cx="667465" cy="566405"/>
          </a:xfrm>
        </p:grpSpPr>
        <p:sp>
          <p:nvSpPr>
            <p:cNvPr id="2668" name="Rektangel 2667">
              <a:hlinkClick r:id="rId7" action="ppaction://hlinksldjump"/>
              <a:extLst>
                <a:ext uri="{FF2B5EF4-FFF2-40B4-BE49-F238E27FC236}">
                  <a16:creationId xmlns:a16="http://schemas.microsoft.com/office/drawing/2014/main" id="{FA4D910C-E705-9422-4F3E-BFA33A439A5C}"/>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69" name="Tekstfelt 2668">
              <a:hlinkClick r:id="rId7" action="ppaction://hlinksldjump"/>
              <a:extLst>
                <a:ext uri="{FF2B5EF4-FFF2-40B4-BE49-F238E27FC236}">
                  <a16:creationId xmlns:a16="http://schemas.microsoft.com/office/drawing/2014/main" id="{EBC53747-F0B1-6BB9-9BEC-B1A40F2F32A1}"/>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84</a:t>
              </a:r>
            </a:p>
          </p:txBody>
        </p:sp>
        <p:sp>
          <p:nvSpPr>
            <p:cNvPr id="2670" name="Tekstfelt 2669">
              <a:hlinkClick r:id="rId7" action="ppaction://hlinksldjump"/>
              <a:extLst>
                <a:ext uri="{FF2B5EF4-FFF2-40B4-BE49-F238E27FC236}">
                  <a16:creationId xmlns:a16="http://schemas.microsoft.com/office/drawing/2014/main" id="{FF7B1058-1D80-EF97-06F4-DF55F0509056}"/>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Po</a:t>
              </a:r>
            </a:p>
          </p:txBody>
        </p:sp>
        <p:sp>
          <p:nvSpPr>
            <p:cNvPr id="2671" name="Tekstfelt 2670">
              <a:hlinkClick r:id="rId7" action="ppaction://hlinksldjump"/>
              <a:extLst>
                <a:ext uri="{FF2B5EF4-FFF2-40B4-BE49-F238E27FC236}">
                  <a16:creationId xmlns:a16="http://schemas.microsoft.com/office/drawing/2014/main" id="{648AE0F0-6897-A570-7094-DA1759909C70}"/>
                </a:ext>
              </a:extLst>
            </p:cNvPr>
            <p:cNvSpPr txBox="1"/>
            <p:nvPr/>
          </p:nvSpPr>
          <p:spPr>
            <a:xfrm>
              <a:off x="5732288" y="3711707"/>
              <a:ext cx="607859" cy="215444"/>
            </a:xfrm>
            <a:prstGeom prst="rect">
              <a:avLst/>
            </a:prstGeom>
            <a:noFill/>
            <a:scene3d>
              <a:camera prst="orthographicFront"/>
              <a:lightRig rig="threePt" dir="t"/>
            </a:scene3d>
            <a:sp3d>
              <a:bevelT h="38100"/>
            </a:sp3d>
          </p:spPr>
          <p:txBody>
            <a:bodyPr wrap="none" rtlCol="0">
              <a:spAutoFit/>
            </a:bodyPr>
            <a:lstStyle/>
            <a:p>
              <a:r>
                <a:rPr lang="da-DK" sz="800" dirty="0"/>
                <a:t>Polonium</a:t>
              </a:r>
            </a:p>
          </p:txBody>
        </p:sp>
        <p:sp>
          <p:nvSpPr>
            <p:cNvPr id="2672" name="Tekstfelt 2671">
              <a:hlinkClick r:id="rId7" action="ppaction://hlinksldjump"/>
              <a:extLst>
                <a:ext uri="{FF2B5EF4-FFF2-40B4-BE49-F238E27FC236}">
                  <a16:creationId xmlns:a16="http://schemas.microsoft.com/office/drawing/2014/main" id="{C29DD5AC-94FD-046A-7B8E-8B22AD2A9851}"/>
                </a:ext>
              </a:extLst>
            </p:cNvPr>
            <p:cNvSpPr txBox="1"/>
            <p:nvPr/>
          </p:nvSpPr>
          <p:spPr>
            <a:xfrm>
              <a:off x="5685555" y="3844047"/>
              <a:ext cx="391454" cy="246221"/>
            </a:xfrm>
            <a:prstGeom prst="rect">
              <a:avLst/>
            </a:prstGeom>
            <a:noFill/>
          </p:spPr>
          <p:txBody>
            <a:bodyPr wrap="none" rtlCol="0">
              <a:spAutoFit/>
            </a:bodyPr>
            <a:lstStyle/>
            <a:p>
              <a:r>
                <a:rPr lang="da-DK" sz="1000" dirty="0"/>
                <a:t>209</a:t>
              </a:r>
            </a:p>
          </p:txBody>
        </p:sp>
      </p:grpSp>
      <p:grpSp>
        <p:nvGrpSpPr>
          <p:cNvPr id="2650" name="Gruppe 2649">
            <a:extLst>
              <a:ext uri="{FF2B5EF4-FFF2-40B4-BE49-F238E27FC236}">
                <a16:creationId xmlns:a16="http://schemas.microsoft.com/office/drawing/2014/main" id="{05288FA6-94A7-B61A-7189-3D4B9BAAB166}"/>
              </a:ext>
            </a:extLst>
          </p:cNvPr>
          <p:cNvGrpSpPr/>
          <p:nvPr/>
        </p:nvGrpSpPr>
        <p:grpSpPr>
          <a:xfrm>
            <a:off x="7638109" y="5341212"/>
            <a:ext cx="667465" cy="566405"/>
            <a:chOff x="5685555" y="3711707"/>
            <a:chExt cx="667465" cy="566405"/>
          </a:xfrm>
        </p:grpSpPr>
        <p:sp>
          <p:nvSpPr>
            <p:cNvPr id="2663" name="Rektangel 2662">
              <a:hlinkClick r:id="rId7" action="ppaction://hlinksldjump"/>
              <a:extLst>
                <a:ext uri="{FF2B5EF4-FFF2-40B4-BE49-F238E27FC236}">
                  <a16:creationId xmlns:a16="http://schemas.microsoft.com/office/drawing/2014/main" id="{011AB73D-772E-3251-E46C-00649448FE4C}"/>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64" name="Tekstfelt 2663">
              <a:hlinkClick r:id="rId7" action="ppaction://hlinksldjump"/>
              <a:extLst>
                <a:ext uri="{FF2B5EF4-FFF2-40B4-BE49-F238E27FC236}">
                  <a16:creationId xmlns:a16="http://schemas.microsoft.com/office/drawing/2014/main" id="{68B24903-642D-0C5F-E89D-1A4D9DBFB027}"/>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86</a:t>
              </a:r>
            </a:p>
          </p:txBody>
        </p:sp>
        <p:sp>
          <p:nvSpPr>
            <p:cNvPr id="2665" name="Tekstfelt 2664">
              <a:hlinkClick r:id="rId7" action="ppaction://hlinksldjump"/>
              <a:extLst>
                <a:ext uri="{FF2B5EF4-FFF2-40B4-BE49-F238E27FC236}">
                  <a16:creationId xmlns:a16="http://schemas.microsoft.com/office/drawing/2014/main" id="{7D21DA05-0200-6D2E-7877-0E4A6DABFF5E}"/>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Rn</a:t>
              </a:r>
              <a:endParaRPr lang="da-DK" sz="1600" dirty="0"/>
            </a:p>
          </p:txBody>
        </p:sp>
        <p:sp>
          <p:nvSpPr>
            <p:cNvPr id="2666" name="Tekstfelt 2665">
              <a:hlinkClick r:id="rId7" action="ppaction://hlinksldjump"/>
              <a:extLst>
                <a:ext uri="{FF2B5EF4-FFF2-40B4-BE49-F238E27FC236}">
                  <a16:creationId xmlns:a16="http://schemas.microsoft.com/office/drawing/2014/main" id="{577B0172-C1A5-884D-47BC-C9CAD4F41438}"/>
                </a:ext>
              </a:extLst>
            </p:cNvPr>
            <p:cNvSpPr txBox="1"/>
            <p:nvPr/>
          </p:nvSpPr>
          <p:spPr>
            <a:xfrm>
              <a:off x="5781148" y="3711707"/>
              <a:ext cx="471604" cy="215444"/>
            </a:xfrm>
            <a:prstGeom prst="rect">
              <a:avLst/>
            </a:prstGeom>
            <a:noFill/>
            <a:scene3d>
              <a:camera prst="orthographicFront"/>
              <a:lightRig rig="threePt" dir="t"/>
            </a:scene3d>
            <a:sp3d>
              <a:bevelT h="38100"/>
            </a:sp3d>
          </p:spPr>
          <p:txBody>
            <a:bodyPr wrap="none" rtlCol="0">
              <a:spAutoFit/>
            </a:bodyPr>
            <a:lstStyle/>
            <a:p>
              <a:r>
                <a:rPr lang="da-DK" sz="800" dirty="0"/>
                <a:t>Radon</a:t>
              </a:r>
            </a:p>
          </p:txBody>
        </p:sp>
        <p:sp>
          <p:nvSpPr>
            <p:cNvPr id="2667" name="Tekstfelt 2666">
              <a:hlinkClick r:id="rId7" action="ppaction://hlinksldjump"/>
              <a:extLst>
                <a:ext uri="{FF2B5EF4-FFF2-40B4-BE49-F238E27FC236}">
                  <a16:creationId xmlns:a16="http://schemas.microsoft.com/office/drawing/2014/main" id="{6CD12436-FC27-3C22-1768-3673F56E117F}"/>
                </a:ext>
              </a:extLst>
            </p:cNvPr>
            <p:cNvSpPr txBox="1"/>
            <p:nvPr/>
          </p:nvSpPr>
          <p:spPr>
            <a:xfrm>
              <a:off x="5685555" y="3844047"/>
              <a:ext cx="391454" cy="246221"/>
            </a:xfrm>
            <a:prstGeom prst="rect">
              <a:avLst/>
            </a:prstGeom>
            <a:noFill/>
          </p:spPr>
          <p:txBody>
            <a:bodyPr wrap="none" rtlCol="0">
              <a:spAutoFit/>
            </a:bodyPr>
            <a:lstStyle/>
            <a:p>
              <a:r>
                <a:rPr lang="da-DK" sz="1000" dirty="0"/>
                <a:t>212</a:t>
              </a:r>
            </a:p>
          </p:txBody>
        </p:sp>
      </p:grpSp>
      <p:grpSp>
        <p:nvGrpSpPr>
          <p:cNvPr id="2651" name="Gruppe 2650">
            <a:extLst>
              <a:ext uri="{FF2B5EF4-FFF2-40B4-BE49-F238E27FC236}">
                <a16:creationId xmlns:a16="http://schemas.microsoft.com/office/drawing/2014/main" id="{CB7D11A0-785E-487F-BF4B-54001236D910}"/>
              </a:ext>
            </a:extLst>
          </p:cNvPr>
          <p:cNvGrpSpPr/>
          <p:nvPr/>
        </p:nvGrpSpPr>
        <p:grpSpPr>
          <a:xfrm>
            <a:off x="8346639" y="5339084"/>
            <a:ext cx="667465" cy="566405"/>
            <a:chOff x="5685555" y="3711707"/>
            <a:chExt cx="667465" cy="566405"/>
          </a:xfrm>
        </p:grpSpPr>
        <p:sp>
          <p:nvSpPr>
            <p:cNvPr id="2658" name="Rektangel 2657">
              <a:hlinkClick r:id="rId7" action="ppaction://hlinksldjump"/>
              <a:extLst>
                <a:ext uri="{FF2B5EF4-FFF2-40B4-BE49-F238E27FC236}">
                  <a16:creationId xmlns:a16="http://schemas.microsoft.com/office/drawing/2014/main" id="{80BCB2FB-8DEA-52EB-495F-6E7D5AD23C92}"/>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59" name="Tekstfelt 2658">
              <a:hlinkClick r:id="rId7" action="ppaction://hlinksldjump"/>
              <a:extLst>
                <a:ext uri="{FF2B5EF4-FFF2-40B4-BE49-F238E27FC236}">
                  <a16:creationId xmlns:a16="http://schemas.microsoft.com/office/drawing/2014/main" id="{434F0413-FC8B-93C3-9CDB-866D0D311DAF}"/>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86</a:t>
              </a:r>
            </a:p>
          </p:txBody>
        </p:sp>
        <p:sp>
          <p:nvSpPr>
            <p:cNvPr id="2660" name="Tekstfelt 2659">
              <a:hlinkClick r:id="rId7" action="ppaction://hlinksldjump"/>
              <a:extLst>
                <a:ext uri="{FF2B5EF4-FFF2-40B4-BE49-F238E27FC236}">
                  <a16:creationId xmlns:a16="http://schemas.microsoft.com/office/drawing/2014/main" id="{E34B170C-1D88-5A5B-628E-E142EFD2C727}"/>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Rn</a:t>
              </a:r>
              <a:endParaRPr lang="da-DK" sz="1600" dirty="0"/>
            </a:p>
          </p:txBody>
        </p:sp>
        <p:sp>
          <p:nvSpPr>
            <p:cNvPr id="2661" name="Tekstfelt 2660">
              <a:hlinkClick r:id="rId7" action="ppaction://hlinksldjump"/>
              <a:extLst>
                <a:ext uri="{FF2B5EF4-FFF2-40B4-BE49-F238E27FC236}">
                  <a16:creationId xmlns:a16="http://schemas.microsoft.com/office/drawing/2014/main" id="{1B97374F-11F2-85F5-2F8F-245EE9119FD7}"/>
                </a:ext>
              </a:extLst>
            </p:cNvPr>
            <p:cNvSpPr txBox="1"/>
            <p:nvPr/>
          </p:nvSpPr>
          <p:spPr>
            <a:xfrm>
              <a:off x="5788128" y="3711707"/>
              <a:ext cx="471604" cy="215444"/>
            </a:xfrm>
            <a:prstGeom prst="rect">
              <a:avLst/>
            </a:prstGeom>
            <a:noFill/>
            <a:scene3d>
              <a:camera prst="orthographicFront"/>
              <a:lightRig rig="threePt" dir="t"/>
            </a:scene3d>
            <a:sp3d>
              <a:bevelT h="38100"/>
            </a:sp3d>
          </p:spPr>
          <p:txBody>
            <a:bodyPr wrap="none" rtlCol="0">
              <a:spAutoFit/>
            </a:bodyPr>
            <a:lstStyle/>
            <a:p>
              <a:r>
                <a:rPr lang="da-DK" sz="800" dirty="0"/>
                <a:t>Radon</a:t>
              </a:r>
            </a:p>
          </p:txBody>
        </p:sp>
        <p:sp>
          <p:nvSpPr>
            <p:cNvPr id="2662" name="Tekstfelt 2661">
              <a:hlinkClick r:id="rId7" action="ppaction://hlinksldjump"/>
              <a:extLst>
                <a:ext uri="{FF2B5EF4-FFF2-40B4-BE49-F238E27FC236}">
                  <a16:creationId xmlns:a16="http://schemas.microsoft.com/office/drawing/2014/main" id="{E9B054A3-B8E8-DD4B-56AD-B5978E04F82D}"/>
                </a:ext>
              </a:extLst>
            </p:cNvPr>
            <p:cNvSpPr txBox="1"/>
            <p:nvPr/>
          </p:nvSpPr>
          <p:spPr>
            <a:xfrm>
              <a:off x="5685555" y="3844047"/>
              <a:ext cx="391454" cy="246221"/>
            </a:xfrm>
            <a:prstGeom prst="rect">
              <a:avLst/>
            </a:prstGeom>
            <a:noFill/>
          </p:spPr>
          <p:txBody>
            <a:bodyPr wrap="none" rtlCol="0">
              <a:spAutoFit/>
            </a:bodyPr>
            <a:lstStyle/>
            <a:p>
              <a:r>
                <a:rPr lang="da-DK" sz="1000" dirty="0"/>
                <a:t>213</a:t>
              </a:r>
            </a:p>
          </p:txBody>
        </p:sp>
      </p:grpSp>
      <p:grpSp>
        <p:nvGrpSpPr>
          <p:cNvPr id="2652" name="Gruppe 2651">
            <a:extLst>
              <a:ext uri="{FF2B5EF4-FFF2-40B4-BE49-F238E27FC236}">
                <a16:creationId xmlns:a16="http://schemas.microsoft.com/office/drawing/2014/main" id="{89CCE4E4-7158-E5B3-E47A-67F3D625640E}"/>
              </a:ext>
            </a:extLst>
          </p:cNvPr>
          <p:cNvGrpSpPr/>
          <p:nvPr/>
        </p:nvGrpSpPr>
        <p:grpSpPr>
          <a:xfrm>
            <a:off x="9058272" y="5340341"/>
            <a:ext cx="667465" cy="566405"/>
            <a:chOff x="5685555" y="3711707"/>
            <a:chExt cx="667465" cy="566405"/>
          </a:xfrm>
        </p:grpSpPr>
        <p:sp>
          <p:nvSpPr>
            <p:cNvPr id="2653" name="Rektangel 2652">
              <a:hlinkClick r:id="rId8" action="ppaction://hlinksldjump"/>
              <a:extLst>
                <a:ext uri="{FF2B5EF4-FFF2-40B4-BE49-F238E27FC236}">
                  <a16:creationId xmlns:a16="http://schemas.microsoft.com/office/drawing/2014/main" id="{E06F9BFE-1D5F-2D6E-C92D-91CD103AA512}"/>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54" name="Tekstfelt 2653">
              <a:hlinkClick r:id="rId8" action="ppaction://hlinksldjump"/>
              <a:extLst>
                <a:ext uri="{FF2B5EF4-FFF2-40B4-BE49-F238E27FC236}">
                  <a16:creationId xmlns:a16="http://schemas.microsoft.com/office/drawing/2014/main" id="{40963AF6-2FDA-C528-14DE-124E8E2C606C}"/>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84</a:t>
              </a:r>
            </a:p>
          </p:txBody>
        </p:sp>
        <p:sp>
          <p:nvSpPr>
            <p:cNvPr id="2655" name="Tekstfelt 2654">
              <a:hlinkClick r:id="rId8" action="ppaction://hlinksldjump"/>
              <a:extLst>
                <a:ext uri="{FF2B5EF4-FFF2-40B4-BE49-F238E27FC236}">
                  <a16:creationId xmlns:a16="http://schemas.microsoft.com/office/drawing/2014/main" id="{DC9091DA-617E-25E8-C444-8BA5D736885D}"/>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Po</a:t>
              </a:r>
            </a:p>
          </p:txBody>
        </p:sp>
        <p:sp>
          <p:nvSpPr>
            <p:cNvPr id="2656" name="Tekstfelt 2655">
              <a:hlinkClick r:id="rId8" action="ppaction://hlinksldjump"/>
              <a:extLst>
                <a:ext uri="{FF2B5EF4-FFF2-40B4-BE49-F238E27FC236}">
                  <a16:creationId xmlns:a16="http://schemas.microsoft.com/office/drawing/2014/main" id="{9986C3D9-CA9B-33FA-BAF6-CAF17040F2EA}"/>
                </a:ext>
              </a:extLst>
            </p:cNvPr>
            <p:cNvSpPr txBox="1"/>
            <p:nvPr/>
          </p:nvSpPr>
          <p:spPr>
            <a:xfrm>
              <a:off x="5732288" y="3711707"/>
              <a:ext cx="609462" cy="215444"/>
            </a:xfrm>
            <a:prstGeom prst="rect">
              <a:avLst/>
            </a:prstGeom>
            <a:noFill/>
            <a:scene3d>
              <a:camera prst="orthographicFront"/>
              <a:lightRig rig="threePt" dir="t"/>
            </a:scene3d>
            <a:sp3d>
              <a:bevelT h="38100"/>
            </a:sp3d>
          </p:spPr>
          <p:txBody>
            <a:bodyPr wrap="none" rtlCol="0">
              <a:spAutoFit/>
            </a:bodyPr>
            <a:lstStyle/>
            <a:p>
              <a:r>
                <a:rPr lang="da-DK" sz="800" dirty="0"/>
                <a:t>Polonium</a:t>
              </a:r>
            </a:p>
          </p:txBody>
        </p:sp>
        <p:sp>
          <p:nvSpPr>
            <p:cNvPr id="2657" name="Tekstfelt 2656">
              <a:hlinkClick r:id="rId8" action="ppaction://hlinksldjump"/>
              <a:extLst>
                <a:ext uri="{FF2B5EF4-FFF2-40B4-BE49-F238E27FC236}">
                  <a16:creationId xmlns:a16="http://schemas.microsoft.com/office/drawing/2014/main" id="{A7A1B188-4E15-17DB-F3F3-292857CA8DD2}"/>
                </a:ext>
              </a:extLst>
            </p:cNvPr>
            <p:cNvSpPr txBox="1"/>
            <p:nvPr/>
          </p:nvSpPr>
          <p:spPr>
            <a:xfrm>
              <a:off x="5685555" y="3844047"/>
              <a:ext cx="391454" cy="246221"/>
            </a:xfrm>
            <a:prstGeom prst="rect">
              <a:avLst/>
            </a:prstGeom>
            <a:noFill/>
          </p:spPr>
          <p:txBody>
            <a:bodyPr wrap="none" rtlCol="0">
              <a:spAutoFit/>
            </a:bodyPr>
            <a:lstStyle/>
            <a:p>
              <a:r>
                <a:rPr lang="da-DK" sz="1000" dirty="0"/>
                <a:t>210</a:t>
              </a:r>
            </a:p>
          </p:txBody>
        </p:sp>
      </p:grpSp>
      <p:sp>
        <p:nvSpPr>
          <p:cNvPr id="5" name="Tekstfelt 4">
            <a:extLst>
              <a:ext uri="{FF2B5EF4-FFF2-40B4-BE49-F238E27FC236}">
                <a16:creationId xmlns:a16="http://schemas.microsoft.com/office/drawing/2014/main" id="{00031606-BF09-6D2E-5EAB-2BC4E1B4AA69}"/>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cxnSp>
        <p:nvCxnSpPr>
          <p:cNvPr id="7" name="Lige pilforbindelse 6">
            <a:extLst>
              <a:ext uri="{FF2B5EF4-FFF2-40B4-BE49-F238E27FC236}">
                <a16:creationId xmlns:a16="http://schemas.microsoft.com/office/drawing/2014/main" id="{B9A043D8-0CD5-4FF2-39A7-07FEABF1B853}"/>
              </a:ext>
            </a:extLst>
          </p:cNvPr>
          <p:cNvCxnSpPr>
            <a:cxnSpLocks/>
          </p:cNvCxnSpPr>
          <p:nvPr/>
        </p:nvCxnSpPr>
        <p:spPr>
          <a:xfrm flipH="1">
            <a:off x="3750073" y="1782366"/>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8" name="Lige pilforbindelse 7">
            <a:extLst>
              <a:ext uri="{FF2B5EF4-FFF2-40B4-BE49-F238E27FC236}">
                <a16:creationId xmlns:a16="http://schemas.microsoft.com/office/drawing/2014/main" id="{3CCD1C46-1E8F-65DA-BA8D-2EA2C3CF10CD}"/>
              </a:ext>
            </a:extLst>
          </p:cNvPr>
          <p:cNvCxnSpPr>
            <a:cxnSpLocks/>
          </p:cNvCxnSpPr>
          <p:nvPr/>
        </p:nvCxnSpPr>
        <p:spPr>
          <a:xfrm flipH="1">
            <a:off x="2894139" y="2644943"/>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9" name="Lige pilforbindelse 8">
            <a:extLst>
              <a:ext uri="{FF2B5EF4-FFF2-40B4-BE49-F238E27FC236}">
                <a16:creationId xmlns:a16="http://schemas.microsoft.com/office/drawing/2014/main" id="{5377F5B7-3342-8898-5F42-B4D7C09FF52F}"/>
              </a:ext>
            </a:extLst>
          </p:cNvPr>
          <p:cNvCxnSpPr>
            <a:cxnSpLocks/>
          </p:cNvCxnSpPr>
          <p:nvPr/>
        </p:nvCxnSpPr>
        <p:spPr>
          <a:xfrm flipH="1">
            <a:off x="2024178" y="3533833"/>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10" name="Lige pilforbindelse 9">
            <a:extLst>
              <a:ext uri="{FF2B5EF4-FFF2-40B4-BE49-F238E27FC236}">
                <a16:creationId xmlns:a16="http://schemas.microsoft.com/office/drawing/2014/main" id="{65051C57-ECAD-8231-4319-D55F5BCEC8EC}"/>
              </a:ext>
            </a:extLst>
          </p:cNvPr>
          <p:cNvCxnSpPr>
            <a:cxnSpLocks/>
          </p:cNvCxnSpPr>
          <p:nvPr/>
        </p:nvCxnSpPr>
        <p:spPr>
          <a:xfrm flipH="1">
            <a:off x="1153155" y="4409602"/>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10920605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dissolve">
                                      <p:cBhvr>
                                        <p:cTn id="11" dur="500"/>
                                        <p:tgtEl>
                                          <p:spTgt spid="8"/>
                                        </p:tgtEl>
                                      </p:cBhvr>
                                    </p:animEffect>
                                  </p:childTnLst>
                                </p:cTn>
                              </p:par>
                            </p:childTnLst>
                          </p:cTn>
                        </p:par>
                        <p:par>
                          <p:cTn id="12" fill="hold">
                            <p:stCondLst>
                              <p:cond delay="1000"/>
                            </p:stCondLst>
                            <p:childTnLst>
                              <p:par>
                                <p:cTn id="13" presetID="9" presetClass="entr" presetSubtype="0" fill="hold" nodeType="after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dissolve">
                                      <p:cBhvr>
                                        <p:cTn id="15" dur="500"/>
                                        <p:tgtEl>
                                          <p:spTgt spid="9"/>
                                        </p:tgtEl>
                                      </p:cBhvr>
                                    </p:animEffect>
                                  </p:childTnLst>
                                </p:cTn>
                              </p:par>
                            </p:childTnLst>
                          </p:cTn>
                        </p:par>
                        <p:par>
                          <p:cTn id="16" fill="hold">
                            <p:stCondLst>
                              <p:cond delay="1500"/>
                            </p:stCondLst>
                            <p:childTnLst>
                              <p:par>
                                <p:cTn id="17" presetID="9" presetClass="entr" presetSubtype="0" fill="hold" nodeType="afterEffect">
                                  <p:stCondLst>
                                    <p:cond delay="0"/>
                                  </p:stCondLst>
                                  <p:childTnLst>
                                    <p:set>
                                      <p:cBhvr>
                                        <p:cTn id="18" dur="1" fill="hold">
                                          <p:stCondLst>
                                            <p:cond delay="0"/>
                                          </p:stCondLst>
                                        </p:cTn>
                                        <p:tgtEl>
                                          <p:spTgt spid="10"/>
                                        </p:tgtEl>
                                        <p:attrNameLst>
                                          <p:attrName>style.visibility</p:attrName>
                                        </p:attrNameLst>
                                      </p:cBhvr>
                                      <p:to>
                                        <p:strVal val="visible"/>
                                      </p:to>
                                    </p:set>
                                    <p:animEffect transition="in" filter="dissolve">
                                      <p:cBhvr>
                                        <p:cTn id="19"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A0A5A61-A704-B123-709E-D82FE8587B0C}"/>
            </a:ext>
          </a:extLst>
        </p:cNvPr>
        <p:cNvGrpSpPr/>
        <p:nvPr/>
      </p:nvGrpSpPr>
      <p:grpSpPr>
        <a:xfrm>
          <a:off x="0" y="0"/>
          <a:ext cx="0" cy="0"/>
          <a:chOff x="0" y="0"/>
          <a:chExt cx="0" cy="0"/>
        </a:xfrm>
      </p:grpSpPr>
      <p:pic>
        <p:nvPicPr>
          <p:cNvPr id="2613" name="Picture 2" descr="Ai Genereret, Forladt, Bygning, Gammel">
            <a:extLst>
              <a:ext uri="{FF2B5EF4-FFF2-40B4-BE49-F238E27FC236}">
                <a16:creationId xmlns:a16="http://schemas.microsoft.com/office/drawing/2014/main" id="{C4C2C549-10D4-9FC8-6F48-80F7AE6DA537}"/>
              </a:ext>
            </a:extLst>
          </p:cNvPr>
          <p:cNvPicPr>
            <a:picLocks noChangeAspect="1" noChangeArrowheads="1"/>
          </p:cNvPicPr>
          <p:nvPr/>
        </p:nvPicPr>
        <p:blipFill>
          <a:blip r:embed="rId3">
            <a:extLst>
              <a:ext uri="{BEBA8EAE-BF5A-486C-A8C5-ECC9F3942E4B}">
                <a14:imgProps xmlns:a14="http://schemas.microsoft.com/office/drawing/2010/main">
                  <a14:imgLayer r:embed="rId4">
                    <a14:imgEffect>
                      <a14:brightnessContrast bright="-40000" contrast="-40000"/>
                    </a14:imgEffect>
                  </a14:imgLayer>
                </a14:imgProps>
              </a:ext>
              <a:ext uri="{28A0092B-C50C-407E-A947-70E740481C1C}">
                <a14:useLocalDpi xmlns:a14="http://schemas.microsoft.com/office/drawing/2010/main" val="0"/>
              </a:ext>
            </a:extLst>
          </a:blip>
          <a:srcRect l="5024" r="14072" b="-1"/>
          <a:stretch/>
        </p:blipFill>
        <p:spPr bwMode="auto">
          <a:xfrm>
            <a:off x="3884" y="7244"/>
            <a:ext cx="9905980" cy="6856718"/>
          </a:xfrm>
          <a:prstGeom prst="rect">
            <a:avLst/>
          </a:prstGeom>
          <a:noFill/>
          <a:extLst>
            <a:ext uri="{909E8E84-426E-40DD-AFC4-6F175D3DCCD1}">
              <a14:hiddenFill xmlns:a14="http://schemas.microsoft.com/office/drawing/2010/main">
                <a:solidFill>
                  <a:srgbClr val="FFFFFF"/>
                </a:solidFill>
              </a14:hiddenFill>
            </a:ext>
          </a:extLst>
        </p:spPr>
      </p:pic>
      <p:grpSp>
        <p:nvGrpSpPr>
          <p:cNvPr id="1638" name="Gruppe 1637">
            <a:extLst>
              <a:ext uri="{FF2B5EF4-FFF2-40B4-BE49-F238E27FC236}">
                <a16:creationId xmlns:a16="http://schemas.microsoft.com/office/drawing/2014/main" id="{08A9461C-D08F-A77E-B13D-E50BB493DAE6}"/>
              </a:ext>
            </a:extLst>
          </p:cNvPr>
          <p:cNvGrpSpPr/>
          <p:nvPr/>
        </p:nvGrpSpPr>
        <p:grpSpPr>
          <a:xfrm>
            <a:off x="338113" y="1387706"/>
            <a:ext cx="5842309" cy="5233756"/>
            <a:chOff x="766885" y="981717"/>
            <a:chExt cx="5842309" cy="5233756"/>
          </a:xfrm>
        </p:grpSpPr>
        <p:grpSp>
          <p:nvGrpSpPr>
            <p:cNvPr id="1639" name="Gruppe 1638">
              <a:extLst>
                <a:ext uri="{FF2B5EF4-FFF2-40B4-BE49-F238E27FC236}">
                  <a16:creationId xmlns:a16="http://schemas.microsoft.com/office/drawing/2014/main" id="{3E91D7DE-A4F5-7B0F-B108-6183C1B6C9EB}"/>
                </a:ext>
              </a:extLst>
            </p:cNvPr>
            <p:cNvGrpSpPr/>
            <p:nvPr/>
          </p:nvGrpSpPr>
          <p:grpSpPr>
            <a:xfrm>
              <a:off x="778422" y="981717"/>
              <a:ext cx="5830772" cy="5233756"/>
              <a:chOff x="-136438" y="1029165"/>
              <a:chExt cx="5830772" cy="5233756"/>
            </a:xfrm>
          </p:grpSpPr>
          <p:grpSp>
            <p:nvGrpSpPr>
              <p:cNvPr id="1806" name="Gruppe 1805">
                <a:extLst>
                  <a:ext uri="{FF2B5EF4-FFF2-40B4-BE49-F238E27FC236}">
                    <a16:creationId xmlns:a16="http://schemas.microsoft.com/office/drawing/2014/main" id="{59140C77-FCED-578D-3E3F-B82AF9C19589}"/>
                  </a:ext>
                </a:extLst>
              </p:cNvPr>
              <p:cNvGrpSpPr/>
              <p:nvPr/>
            </p:nvGrpSpPr>
            <p:grpSpPr>
              <a:xfrm>
                <a:off x="4253398" y="1061132"/>
                <a:ext cx="442069" cy="4756379"/>
                <a:chOff x="3817279" y="1064461"/>
                <a:chExt cx="442069" cy="4756379"/>
              </a:xfrm>
            </p:grpSpPr>
            <p:sp>
              <p:nvSpPr>
                <p:cNvPr id="2476" name="Rektangel 2475">
                  <a:extLst>
                    <a:ext uri="{FF2B5EF4-FFF2-40B4-BE49-F238E27FC236}">
                      <a16:creationId xmlns:a16="http://schemas.microsoft.com/office/drawing/2014/main" id="{7B656BE3-2F78-3D34-108C-1B5390789043}"/>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7" name="Rektangel 2476">
                  <a:extLst>
                    <a:ext uri="{FF2B5EF4-FFF2-40B4-BE49-F238E27FC236}">
                      <a16:creationId xmlns:a16="http://schemas.microsoft.com/office/drawing/2014/main" id="{05D38117-A368-E255-876D-8BF46E727E8F}"/>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8" name="Rektangel 2477">
                  <a:extLst>
                    <a:ext uri="{FF2B5EF4-FFF2-40B4-BE49-F238E27FC236}">
                      <a16:creationId xmlns:a16="http://schemas.microsoft.com/office/drawing/2014/main" id="{2A9C7EF2-8A7C-2500-85F5-7393EFB54CF8}"/>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9" name="Rektangel 2478">
                  <a:extLst>
                    <a:ext uri="{FF2B5EF4-FFF2-40B4-BE49-F238E27FC236}">
                      <a16:creationId xmlns:a16="http://schemas.microsoft.com/office/drawing/2014/main" id="{803EF22B-3090-891C-0025-10C4D3244B8A}"/>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0" name="Rektangel 2479">
                  <a:extLst>
                    <a:ext uri="{FF2B5EF4-FFF2-40B4-BE49-F238E27FC236}">
                      <a16:creationId xmlns:a16="http://schemas.microsoft.com/office/drawing/2014/main" id="{DEE58FE3-1D2F-ED66-2B1B-E03178E7D498}"/>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1" name="Rektangel 2480">
                  <a:extLst>
                    <a:ext uri="{FF2B5EF4-FFF2-40B4-BE49-F238E27FC236}">
                      <a16:creationId xmlns:a16="http://schemas.microsoft.com/office/drawing/2014/main" id="{7FC95586-446D-64D8-430A-F9C2D2AE78F7}"/>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2" name="Rektangel 2481">
                  <a:extLst>
                    <a:ext uri="{FF2B5EF4-FFF2-40B4-BE49-F238E27FC236}">
                      <a16:creationId xmlns:a16="http://schemas.microsoft.com/office/drawing/2014/main" id="{C15A1FC7-1699-29FC-CD82-AD26CC3967A4}"/>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3" name="Rektangel 2482">
                  <a:extLst>
                    <a:ext uri="{FF2B5EF4-FFF2-40B4-BE49-F238E27FC236}">
                      <a16:creationId xmlns:a16="http://schemas.microsoft.com/office/drawing/2014/main" id="{651F308D-C0FD-0416-006B-B9C43DCD631A}"/>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4" name="Rektangel 2483">
                  <a:extLst>
                    <a:ext uri="{FF2B5EF4-FFF2-40B4-BE49-F238E27FC236}">
                      <a16:creationId xmlns:a16="http://schemas.microsoft.com/office/drawing/2014/main" id="{EC9A060D-98F4-6F04-5E6B-E6758117EBAA}"/>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5" name="Rektangel 2484">
                  <a:extLst>
                    <a:ext uri="{FF2B5EF4-FFF2-40B4-BE49-F238E27FC236}">
                      <a16:creationId xmlns:a16="http://schemas.microsoft.com/office/drawing/2014/main" id="{8CCCC05C-C3AE-E026-6C5C-A6297A20BB92}"/>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6" name="Rektangel 2485">
                  <a:extLst>
                    <a:ext uri="{FF2B5EF4-FFF2-40B4-BE49-F238E27FC236}">
                      <a16:creationId xmlns:a16="http://schemas.microsoft.com/office/drawing/2014/main" id="{B6711A28-BF96-C28A-B5C6-9975B7B0EB34}"/>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807" name="Rektangel 1806">
                <a:extLst>
                  <a:ext uri="{FF2B5EF4-FFF2-40B4-BE49-F238E27FC236}">
                    <a16:creationId xmlns:a16="http://schemas.microsoft.com/office/drawing/2014/main" id="{FEE0E986-8C59-600B-A54F-74408B7A28FE}"/>
                  </a:ext>
                </a:extLst>
              </p:cNvPr>
              <p:cNvSpPr>
                <a:spLocks noChangeAspect="1"/>
              </p:cNvSpPr>
              <p:nvPr/>
            </p:nvSpPr>
            <p:spPr>
              <a:xfrm>
                <a:off x="4265457" y="581623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1808" name="Gruppe 1807">
                <a:extLst>
                  <a:ext uri="{FF2B5EF4-FFF2-40B4-BE49-F238E27FC236}">
                    <a16:creationId xmlns:a16="http://schemas.microsoft.com/office/drawing/2014/main" id="{18067E10-DD40-D8F8-4DE8-E8204CD8C28E}"/>
                  </a:ext>
                </a:extLst>
              </p:cNvPr>
              <p:cNvGrpSpPr/>
              <p:nvPr/>
            </p:nvGrpSpPr>
            <p:grpSpPr>
              <a:xfrm>
                <a:off x="4196610" y="1032983"/>
                <a:ext cx="641389" cy="5216305"/>
                <a:chOff x="2892468" y="1032983"/>
                <a:chExt cx="641389" cy="5216305"/>
              </a:xfrm>
            </p:grpSpPr>
            <p:grpSp>
              <p:nvGrpSpPr>
                <p:cNvPr id="2439" name="Gruppe 2438">
                  <a:extLst>
                    <a:ext uri="{FF2B5EF4-FFF2-40B4-BE49-F238E27FC236}">
                      <a16:creationId xmlns:a16="http://schemas.microsoft.com/office/drawing/2014/main" id="{DDA14E84-5497-3A88-394A-937A07117170}"/>
                    </a:ext>
                  </a:extLst>
                </p:cNvPr>
                <p:cNvGrpSpPr/>
                <p:nvPr/>
              </p:nvGrpSpPr>
              <p:grpSpPr>
                <a:xfrm>
                  <a:off x="2892468" y="1032983"/>
                  <a:ext cx="641389" cy="5216305"/>
                  <a:chOff x="3475384" y="1188399"/>
                  <a:chExt cx="641389" cy="5216305"/>
                </a:xfrm>
              </p:grpSpPr>
              <p:sp>
                <p:nvSpPr>
                  <p:cNvPr id="2443" name="Tekstfelt 2442">
                    <a:extLst>
                      <a:ext uri="{FF2B5EF4-FFF2-40B4-BE49-F238E27FC236}">
                        <a16:creationId xmlns:a16="http://schemas.microsoft.com/office/drawing/2014/main" id="{ED6A8D25-7150-D49D-6647-597BC2F0CC8B}"/>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444" name="Tekstfelt 2443">
                    <a:extLst>
                      <a:ext uri="{FF2B5EF4-FFF2-40B4-BE49-F238E27FC236}">
                        <a16:creationId xmlns:a16="http://schemas.microsoft.com/office/drawing/2014/main" id="{F98B0D76-109F-C0F4-5F4F-C746E8F47175}"/>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445" name="Tekstfelt 2444">
                    <a:extLst>
                      <a:ext uri="{FF2B5EF4-FFF2-40B4-BE49-F238E27FC236}">
                        <a16:creationId xmlns:a16="http://schemas.microsoft.com/office/drawing/2014/main" id="{91D0A449-C1EE-E7ED-6ABF-CE45416081A3}"/>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446" name="Tekstfelt 2445">
                    <a:extLst>
                      <a:ext uri="{FF2B5EF4-FFF2-40B4-BE49-F238E27FC236}">
                        <a16:creationId xmlns:a16="http://schemas.microsoft.com/office/drawing/2014/main" id="{37EBEAD0-DE43-E8F1-8A07-4B3BCCC927D7}"/>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447" name="Tekstfelt 2446">
                    <a:extLst>
                      <a:ext uri="{FF2B5EF4-FFF2-40B4-BE49-F238E27FC236}">
                        <a16:creationId xmlns:a16="http://schemas.microsoft.com/office/drawing/2014/main" id="{CF74CB8C-B09B-8A73-67BB-F792725E5B21}"/>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448" name="Tekstfelt 2447">
                    <a:extLst>
                      <a:ext uri="{FF2B5EF4-FFF2-40B4-BE49-F238E27FC236}">
                        <a16:creationId xmlns:a16="http://schemas.microsoft.com/office/drawing/2014/main" id="{E8A6E945-6BF7-9264-1A54-EE27917E9642}"/>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449" name="Tekstfelt 2448">
                    <a:extLst>
                      <a:ext uri="{FF2B5EF4-FFF2-40B4-BE49-F238E27FC236}">
                        <a16:creationId xmlns:a16="http://schemas.microsoft.com/office/drawing/2014/main" id="{B5920F98-F4A4-7ACF-26F5-98976AE2CABC}"/>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450" name="Tekstfelt 2449">
                    <a:extLst>
                      <a:ext uri="{FF2B5EF4-FFF2-40B4-BE49-F238E27FC236}">
                        <a16:creationId xmlns:a16="http://schemas.microsoft.com/office/drawing/2014/main" id="{753452AD-55A8-DCDB-459E-E544A129038F}"/>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451" name="Tekstfelt 2450">
                    <a:extLst>
                      <a:ext uri="{FF2B5EF4-FFF2-40B4-BE49-F238E27FC236}">
                        <a16:creationId xmlns:a16="http://schemas.microsoft.com/office/drawing/2014/main" id="{53B0126A-A533-211B-03DB-B94D9D566665}"/>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452" name="Tekstfelt 2451">
                    <a:extLst>
                      <a:ext uri="{FF2B5EF4-FFF2-40B4-BE49-F238E27FC236}">
                        <a16:creationId xmlns:a16="http://schemas.microsoft.com/office/drawing/2014/main" id="{706C5EE1-37A0-1975-4D7A-B23B9969745B}"/>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453" name="Tekstfelt 2452">
                    <a:extLst>
                      <a:ext uri="{FF2B5EF4-FFF2-40B4-BE49-F238E27FC236}">
                        <a16:creationId xmlns:a16="http://schemas.microsoft.com/office/drawing/2014/main" id="{21A0F8D5-6FE9-A727-ACB0-91F27168E5D3}"/>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454" name="Tekstfelt 2453">
                    <a:extLst>
                      <a:ext uri="{FF2B5EF4-FFF2-40B4-BE49-F238E27FC236}">
                        <a16:creationId xmlns:a16="http://schemas.microsoft.com/office/drawing/2014/main" id="{E98101BD-8930-BB88-E6F3-F7560BF1F970}"/>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455" name="Tekstfelt 2454">
                    <a:extLst>
                      <a:ext uri="{FF2B5EF4-FFF2-40B4-BE49-F238E27FC236}">
                        <a16:creationId xmlns:a16="http://schemas.microsoft.com/office/drawing/2014/main" id="{6026A024-7104-2567-96B6-C33C03DFC3F7}"/>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456" name="Tekstfelt 2455">
                    <a:extLst>
                      <a:ext uri="{FF2B5EF4-FFF2-40B4-BE49-F238E27FC236}">
                        <a16:creationId xmlns:a16="http://schemas.microsoft.com/office/drawing/2014/main" id="{04BC6E10-9BAE-A512-D785-8064EE249210}"/>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457" name="Tekstfelt 2456">
                    <a:extLst>
                      <a:ext uri="{FF2B5EF4-FFF2-40B4-BE49-F238E27FC236}">
                        <a16:creationId xmlns:a16="http://schemas.microsoft.com/office/drawing/2014/main" id="{375CBB00-73A5-B537-D430-B4F4DC0AEC0C}"/>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458" name="Tekstfelt 2457">
                    <a:extLst>
                      <a:ext uri="{FF2B5EF4-FFF2-40B4-BE49-F238E27FC236}">
                        <a16:creationId xmlns:a16="http://schemas.microsoft.com/office/drawing/2014/main" id="{C322B3E8-FEDE-8287-D317-FBC7C9B17D38}"/>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459" name="Tekstfelt 2458">
                    <a:extLst>
                      <a:ext uri="{FF2B5EF4-FFF2-40B4-BE49-F238E27FC236}">
                        <a16:creationId xmlns:a16="http://schemas.microsoft.com/office/drawing/2014/main" id="{213658BE-E627-DBF7-272D-4710CA88F00C}"/>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460" name="Tekstfelt 2459">
                    <a:extLst>
                      <a:ext uri="{FF2B5EF4-FFF2-40B4-BE49-F238E27FC236}">
                        <a16:creationId xmlns:a16="http://schemas.microsoft.com/office/drawing/2014/main" id="{04886A53-D528-E42E-62E4-1F664FAE0F5C}"/>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461" name="Tekstfelt 2460">
                    <a:extLst>
                      <a:ext uri="{FF2B5EF4-FFF2-40B4-BE49-F238E27FC236}">
                        <a16:creationId xmlns:a16="http://schemas.microsoft.com/office/drawing/2014/main" id="{0CAF07EB-D2D0-F759-6D5B-20D332BDE2E9}"/>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462" name="Tekstfelt 2461">
                    <a:extLst>
                      <a:ext uri="{FF2B5EF4-FFF2-40B4-BE49-F238E27FC236}">
                        <a16:creationId xmlns:a16="http://schemas.microsoft.com/office/drawing/2014/main" id="{CD9213C4-1F8A-447F-4CCC-B29D500501F2}"/>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463" name="Tekstfelt 2462">
                    <a:extLst>
                      <a:ext uri="{FF2B5EF4-FFF2-40B4-BE49-F238E27FC236}">
                        <a16:creationId xmlns:a16="http://schemas.microsoft.com/office/drawing/2014/main" id="{8098FDDD-BE85-4620-3DC4-AABAA825A8A7}"/>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464" name="Tekstfelt 2463">
                    <a:extLst>
                      <a:ext uri="{FF2B5EF4-FFF2-40B4-BE49-F238E27FC236}">
                        <a16:creationId xmlns:a16="http://schemas.microsoft.com/office/drawing/2014/main" id="{93574000-E647-11A8-9FF5-8342AC4F3F1C}"/>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465" name="Tekstfelt 2464">
                    <a:extLst>
                      <a:ext uri="{FF2B5EF4-FFF2-40B4-BE49-F238E27FC236}">
                        <a16:creationId xmlns:a16="http://schemas.microsoft.com/office/drawing/2014/main" id="{A65AC597-948E-810A-0E6B-9F51BCAEAE8B}"/>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466" name="Tekstfelt 2465">
                    <a:extLst>
                      <a:ext uri="{FF2B5EF4-FFF2-40B4-BE49-F238E27FC236}">
                        <a16:creationId xmlns:a16="http://schemas.microsoft.com/office/drawing/2014/main" id="{1B5D5BF6-774D-A552-AF45-E3B63DD04A83}"/>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467" name="Tekstfelt 2466">
                    <a:extLst>
                      <a:ext uri="{FF2B5EF4-FFF2-40B4-BE49-F238E27FC236}">
                        <a16:creationId xmlns:a16="http://schemas.microsoft.com/office/drawing/2014/main" id="{63571CB0-6C1A-3E84-DEA1-C445180E1A1F}"/>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468" name="Tekstfelt 2467">
                    <a:extLst>
                      <a:ext uri="{FF2B5EF4-FFF2-40B4-BE49-F238E27FC236}">
                        <a16:creationId xmlns:a16="http://schemas.microsoft.com/office/drawing/2014/main" id="{CE45BE50-CA0A-52ED-6899-8704971BB180}"/>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469" name="Tekstfelt 2468">
                    <a:extLst>
                      <a:ext uri="{FF2B5EF4-FFF2-40B4-BE49-F238E27FC236}">
                        <a16:creationId xmlns:a16="http://schemas.microsoft.com/office/drawing/2014/main" id="{AC332AAD-7ACC-F6F0-F2A7-DC7B835F41D5}"/>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470" name="Tekstfelt 2469">
                    <a:extLst>
                      <a:ext uri="{FF2B5EF4-FFF2-40B4-BE49-F238E27FC236}">
                        <a16:creationId xmlns:a16="http://schemas.microsoft.com/office/drawing/2014/main" id="{401A1F73-547B-186A-5644-60F50C2AE72C}"/>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471" name="Tekstfelt 2470">
                    <a:extLst>
                      <a:ext uri="{FF2B5EF4-FFF2-40B4-BE49-F238E27FC236}">
                        <a16:creationId xmlns:a16="http://schemas.microsoft.com/office/drawing/2014/main" id="{CC7E3A0D-96C1-29B2-5160-C63F2A8E7B2E}"/>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472" name="Tekstfelt 2471">
                    <a:extLst>
                      <a:ext uri="{FF2B5EF4-FFF2-40B4-BE49-F238E27FC236}">
                        <a16:creationId xmlns:a16="http://schemas.microsoft.com/office/drawing/2014/main" id="{BAE92843-C451-15C7-DD0A-D29C6B9D0A2C}"/>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473" name="Tekstfelt 2472">
                    <a:extLst>
                      <a:ext uri="{FF2B5EF4-FFF2-40B4-BE49-F238E27FC236}">
                        <a16:creationId xmlns:a16="http://schemas.microsoft.com/office/drawing/2014/main" id="{2227D4ED-CA7F-D84B-686D-989ECC4B0C13}"/>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474" name="Tekstfelt 2473">
                    <a:extLst>
                      <a:ext uri="{FF2B5EF4-FFF2-40B4-BE49-F238E27FC236}">
                        <a16:creationId xmlns:a16="http://schemas.microsoft.com/office/drawing/2014/main" id="{CA1C35D0-69CB-5278-F32D-B4B54D485BC9}"/>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475" name="Tekstfelt 2474">
                    <a:extLst>
                      <a:ext uri="{FF2B5EF4-FFF2-40B4-BE49-F238E27FC236}">
                        <a16:creationId xmlns:a16="http://schemas.microsoft.com/office/drawing/2014/main" id="{2B39EE91-6EA5-C96F-BB51-1072737285FF}"/>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440" name="Tekstfelt 2439">
                  <a:extLst>
                    <a:ext uri="{FF2B5EF4-FFF2-40B4-BE49-F238E27FC236}">
                      <a16:creationId xmlns:a16="http://schemas.microsoft.com/office/drawing/2014/main" id="{2270CAB9-A3FA-DFC9-6EAF-A98D8746EC2C}"/>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441" name="Tekstfelt 2440">
                  <a:extLst>
                    <a:ext uri="{FF2B5EF4-FFF2-40B4-BE49-F238E27FC236}">
                      <a16:creationId xmlns:a16="http://schemas.microsoft.com/office/drawing/2014/main" id="{6016D0D5-EABF-01DC-47DA-53F54AE498AF}"/>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442" name="Tekstfelt 2441">
                  <a:extLst>
                    <a:ext uri="{FF2B5EF4-FFF2-40B4-BE49-F238E27FC236}">
                      <a16:creationId xmlns:a16="http://schemas.microsoft.com/office/drawing/2014/main" id="{14533BD2-9DB8-5F61-610E-529817C5FAE4}"/>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09" name="Gruppe 1808">
                <a:extLst>
                  <a:ext uri="{FF2B5EF4-FFF2-40B4-BE49-F238E27FC236}">
                    <a16:creationId xmlns:a16="http://schemas.microsoft.com/office/drawing/2014/main" id="{53695394-2090-EB4D-704B-0BBC54C9F132}"/>
                  </a:ext>
                </a:extLst>
              </p:cNvPr>
              <p:cNvGrpSpPr/>
              <p:nvPr/>
            </p:nvGrpSpPr>
            <p:grpSpPr>
              <a:xfrm>
                <a:off x="4188892" y="1168460"/>
                <a:ext cx="374057" cy="4971316"/>
                <a:chOff x="2884750" y="1168460"/>
                <a:chExt cx="374057" cy="4971316"/>
              </a:xfrm>
            </p:grpSpPr>
            <p:grpSp>
              <p:nvGrpSpPr>
                <p:cNvPr id="2426" name="Gruppe 2425">
                  <a:extLst>
                    <a:ext uri="{FF2B5EF4-FFF2-40B4-BE49-F238E27FC236}">
                      <a16:creationId xmlns:a16="http://schemas.microsoft.com/office/drawing/2014/main" id="{7267253C-975E-9D10-9F36-CE6AFDD72CEB}"/>
                    </a:ext>
                  </a:extLst>
                </p:cNvPr>
                <p:cNvGrpSpPr/>
                <p:nvPr/>
              </p:nvGrpSpPr>
              <p:grpSpPr>
                <a:xfrm>
                  <a:off x="2884750" y="1168460"/>
                  <a:ext cx="358241" cy="4542339"/>
                  <a:chOff x="3468415" y="1754237"/>
                  <a:chExt cx="358241" cy="4542339"/>
                </a:xfrm>
              </p:grpSpPr>
              <p:sp>
                <p:nvSpPr>
                  <p:cNvPr id="2428" name="Tekstfelt 2427">
                    <a:extLst>
                      <a:ext uri="{FF2B5EF4-FFF2-40B4-BE49-F238E27FC236}">
                        <a16:creationId xmlns:a16="http://schemas.microsoft.com/office/drawing/2014/main" id="{8D3460DC-ED56-791F-479A-357CC843906D}"/>
                      </a:ext>
                    </a:extLst>
                  </p:cNvPr>
                  <p:cNvSpPr txBox="1"/>
                  <p:nvPr/>
                </p:nvSpPr>
                <p:spPr>
                  <a:xfrm>
                    <a:off x="3477366" y="60811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217</a:t>
                    </a:r>
                  </a:p>
                </p:txBody>
              </p:sp>
              <p:sp>
                <p:nvSpPr>
                  <p:cNvPr id="2429" name="Tekstfelt 2428">
                    <a:extLst>
                      <a:ext uri="{FF2B5EF4-FFF2-40B4-BE49-F238E27FC236}">
                        <a16:creationId xmlns:a16="http://schemas.microsoft.com/office/drawing/2014/main" id="{77EC79A9-B0B4-9F7E-D773-52DD90841241}"/>
                      </a:ext>
                    </a:extLst>
                  </p:cNvPr>
                  <p:cNvSpPr txBox="1"/>
                  <p:nvPr/>
                </p:nvSpPr>
                <p:spPr>
                  <a:xfrm>
                    <a:off x="3470660" y="218566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226</a:t>
                    </a:r>
                  </a:p>
                </p:txBody>
              </p:sp>
              <p:sp>
                <p:nvSpPr>
                  <p:cNvPr id="2430" name="Tekstfelt 2429">
                    <a:extLst>
                      <a:ext uri="{FF2B5EF4-FFF2-40B4-BE49-F238E27FC236}">
                        <a16:creationId xmlns:a16="http://schemas.microsoft.com/office/drawing/2014/main" id="{3FBDE51E-46CE-5FE5-D88E-EA9324108E09}"/>
                      </a:ext>
                    </a:extLst>
                  </p:cNvPr>
                  <p:cNvSpPr txBox="1"/>
                  <p:nvPr/>
                </p:nvSpPr>
                <p:spPr>
                  <a:xfrm>
                    <a:off x="3470659" y="26193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225</a:t>
                    </a:r>
                  </a:p>
                </p:txBody>
              </p:sp>
              <p:sp>
                <p:nvSpPr>
                  <p:cNvPr id="2431" name="Tekstfelt 2430">
                    <a:extLst>
                      <a:ext uri="{FF2B5EF4-FFF2-40B4-BE49-F238E27FC236}">
                        <a16:creationId xmlns:a16="http://schemas.microsoft.com/office/drawing/2014/main" id="{D3F051F7-ECE0-D90D-303C-7473FDF6DF4C}"/>
                      </a:ext>
                    </a:extLst>
                  </p:cNvPr>
                  <p:cNvSpPr txBox="1"/>
                  <p:nvPr/>
                </p:nvSpPr>
                <p:spPr>
                  <a:xfrm>
                    <a:off x="3468415" y="305412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224</a:t>
                    </a:r>
                  </a:p>
                </p:txBody>
              </p:sp>
              <p:sp>
                <p:nvSpPr>
                  <p:cNvPr id="2432" name="Tekstfelt 2431">
                    <a:extLst>
                      <a:ext uri="{FF2B5EF4-FFF2-40B4-BE49-F238E27FC236}">
                        <a16:creationId xmlns:a16="http://schemas.microsoft.com/office/drawing/2014/main" id="{3A20B23C-3FA8-1419-0888-318861F185D1}"/>
                      </a:ext>
                    </a:extLst>
                  </p:cNvPr>
                  <p:cNvSpPr txBox="1"/>
                  <p:nvPr/>
                </p:nvSpPr>
                <p:spPr>
                  <a:xfrm>
                    <a:off x="3469533" y="348555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223</a:t>
                    </a:r>
                  </a:p>
                </p:txBody>
              </p:sp>
              <p:sp>
                <p:nvSpPr>
                  <p:cNvPr id="2433" name="Tekstfelt 2432">
                    <a:extLst>
                      <a:ext uri="{FF2B5EF4-FFF2-40B4-BE49-F238E27FC236}">
                        <a16:creationId xmlns:a16="http://schemas.microsoft.com/office/drawing/2014/main" id="{E78CE9F8-5A07-797D-C874-E8A9A9560813}"/>
                      </a:ext>
                    </a:extLst>
                  </p:cNvPr>
                  <p:cNvSpPr txBox="1"/>
                  <p:nvPr/>
                </p:nvSpPr>
                <p:spPr>
                  <a:xfrm>
                    <a:off x="3470652" y="391699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222</a:t>
                    </a:r>
                  </a:p>
                </p:txBody>
              </p:sp>
              <p:sp>
                <p:nvSpPr>
                  <p:cNvPr id="2434" name="Tekstfelt 2433">
                    <a:extLst>
                      <a:ext uri="{FF2B5EF4-FFF2-40B4-BE49-F238E27FC236}">
                        <a16:creationId xmlns:a16="http://schemas.microsoft.com/office/drawing/2014/main" id="{D9860887-1DF1-48DE-90A5-9F676E43CEF9}"/>
                      </a:ext>
                    </a:extLst>
                  </p:cNvPr>
                  <p:cNvSpPr txBox="1"/>
                  <p:nvPr/>
                </p:nvSpPr>
                <p:spPr>
                  <a:xfrm>
                    <a:off x="3471769" y="434842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221</a:t>
                    </a:r>
                  </a:p>
                </p:txBody>
              </p:sp>
              <p:sp>
                <p:nvSpPr>
                  <p:cNvPr id="2435" name="Tekstfelt 2434">
                    <a:extLst>
                      <a:ext uri="{FF2B5EF4-FFF2-40B4-BE49-F238E27FC236}">
                        <a16:creationId xmlns:a16="http://schemas.microsoft.com/office/drawing/2014/main" id="{4A7881A4-EE2A-24C0-9F8F-AD419F0688B9}"/>
                      </a:ext>
                    </a:extLst>
                  </p:cNvPr>
                  <p:cNvSpPr txBox="1"/>
                  <p:nvPr/>
                </p:nvSpPr>
                <p:spPr>
                  <a:xfrm>
                    <a:off x="3472887" y="477984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220</a:t>
                    </a:r>
                  </a:p>
                </p:txBody>
              </p:sp>
              <p:sp>
                <p:nvSpPr>
                  <p:cNvPr id="2436" name="Tekstfelt 2435">
                    <a:extLst>
                      <a:ext uri="{FF2B5EF4-FFF2-40B4-BE49-F238E27FC236}">
                        <a16:creationId xmlns:a16="http://schemas.microsoft.com/office/drawing/2014/main" id="{9363519B-88C3-0149-FA7D-8C8FB8BC28ED}"/>
                      </a:ext>
                    </a:extLst>
                  </p:cNvPr>
                  <p:cNvSpPr txBox="1"/>
                  <p:nvPr/>
                </p:nvSpPr>
                <p:spPr>
                  <a:xfrm>
                    <a:off x="3477366" y="521127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219</a:t>
                    </a:r>
                  </a:p>
                </p:txBody>
              </p:sp>
              <p:sp>
                <p:nvSpPr>
                  <p:cNvPr id="2437" name="Tekstfelt 2436">
                    <a:extLst>
                      <a:ext uri="{FF2B5EF4-FFF2-40B4-BE49-F238E27FC236}">
                        <a16:creationId xmlns:a16="http://schemas.microsoft.com/office/drawing/2014/main" id="{00F1B57C-BC1E-AAF6-96ED-A00BC2F4D67F}"/>
                      </a:ext>
                    </a:extLst>
                  </p:cNvPr>
                  <p:cNvSpPr txBox="1"/>
                  <p:nvPr/>
                </p:nvSpPr>
                <p:spPr>
                  <a:xfrm>
                    <a:off x="3478484" y="5646066"/>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218</a:t>
                    </a:r>
                  </a:p>
                </p:txBody>
              </p:sp>
              <p:sp>
                <p:nvSpPr>
                  <p:cNvPr id="2438" name="Tekstfelt 2437">
                    <a:extLst>
                      <a:ext uri="{FF2B5EF4-FFF2-40B4-BE49-F238E27FC236}">
                        <a16:creationId xmlns:a16="http://schemas.microsoft.com/office/drawing/2014/main" id="{C0EAAF59-119F-2FB8-4FBC-1B60A575582C}"/>
                      </a:ext>
                    </a:extLst>
                  </p:cNvPr>
                  <p:cNvSpPr txBox="1"/>
                  <p:nvPr/>
                </p:nvSpPr>
                <p:spPr>
                  <a:xfrm>
                    <a:off x="3469542" y="17542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227</a:t>
                    </a:r>
                  </a:p>
                </p:txBody>
              </p:sp>
            </p:grpSp>
            <p:sp>
              <p:nvSpPr>
                <p:cNvPr id="2427" name="Tekstfelt 2426">
                  <a:extLst>
                    <a:ext uri="{FF2B5EF4-FFF2-40B4-BE49-F238E27FC236}">
                      <a16:creationId xmlns:a16="http://schemas.microsoft.com/office/drawing/2014/main" id="{F3CC293A-C72F-E0BA-9AB1-07533EAF87A4}"/>
                    </a:ext>
                  </a:extLst>
                </p:cNvPr>
                <p:cNvSpPr txBox="1"/>
                <p:nvPr/>
              </p:nvSpPr>
              <p:spPr>
                <a:xfrm>
                  <a:off x="2910635" y="59243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216</a:t>
                  </a:r>
                </a:p>
              </p:txBody>
            </p:sp>
          </p:grpSp>
          <p:grpSp>
            <p:nvGrpSpPr>
              <p:cNvPr id="1810" name="Gruppe 1809">
                <a:extLst>
                  <a:ext uri="{FF2B5EF4-FFF2-40B4-BE49-F238E27FC236}">
                    <a16:creationId xmlns:a16="http://schemas.microsoft.com/office/drawing/2014/main" id="{AC297EB2-83D2-6B0D-1B55-E3610D6952F5}"/>
                  </a:ext>
                </a:extLst>
              </p:cNvPr>
              <p:cNvGrpSpPr/>
              <p:nvPr/>
            </p:nvGrpSpPr>
            <p:grpSpPr>
              <a:xfrm>
                <a:off x="5119196" y="1063299"/>
                <a:ext cx="444157" cy="5190614"/>
                <a:chOff x="5753799" y="1204530"/>
                <a:chExt cx="444157" cy="5190614"/>
              </a:xfrm>
            </p:grpSpPr>
            <p:grpSp>
              <p:nvGrpSpPr>
                <p:cNvPr id="2413" name="Gruppe 2412">
                  <a:extLst>
                    <a:ext uri="{FF2B5EF4-FFF2-40B4-BE49-F238E27FC236}">
                      <a16:creationId xmlns:a16="http://schemas.microsoft.com/office/drawing/2014/main" id="{1C591255-5879-73BE-508B-1A80375FFB50}"/>
                    </a:ext>
                  </a:extLst>
                </p:cNvPr>
                <p:cNvGrpSpPr/>
                <p:nvPr/>
              </p:nvGrpSpPr>
              <p:grpSpPr>
                <a:xfrm>
                  <a:off x="5753799" y="1204530"/>
                  <a:ext cx="442069" cy="4756379"/>
                  <a:chOff x="3817279" y="1064461"/>
                  <a:chExt cx="442069" cy="4756379"/>
                </a:xfrm>
              </p:grpSpPr>
              <p:sp>
                <p:nvSpPr>
                  <p:cNvPr id="2415" name="Rektangel 2414">
                    <a:extLst>
                      <a:ext uri="{FF2B5EF4-FFF2-40B4-BE49-F238E27FC236}">
                        <a16:creationId xmlns:a16="http://schemas.microsoft.com/office/drawing/2014/main" id="{AFB86E7C-7D78-11B0-ED11-0AFFC9A07F74}"/>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6" name="Rektangel 2415">
                    <a:extLst>
                      <a:ext uri="{FF2B5EF4-FFF2-40B4-BE49-F238E27FC236}">
                        <a16:creationId xmlns:a16="http://schemas.microsoft.com/office/drawing/2014/main" id="{25B02A56-EF21-FB3E-1DDC-99CECE57D303}"/>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7" name="Rektangel 2416">
                    <a:extLst>
                      <a:ext uri="{FF2B5EF4-FFF2-40B4-BE49-F238E27FC236}">
                        <a16:creationId xmlns:a16="http://schemas.microsoft.com/office/drawing/2014/main" id="{A4AAA5FF-25C0-9742-21DC-9011CCEC524D}"/>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8" name="Rektangel 2417">
                    <a:extLst>
                      <a:ext uri="{FF2B5EF4-FFF2-40B4-BE49-F238E27FC236}">
                        <a16:creationId xmlns:a16="http://schemas.microsoft.com/office/drawing/2014/main" id="{14C45718-8BF7-73E8-7A8E-92085F6C1060}"/>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9" name="Rektangel 2418">
                    <a:extLst>
                      <a:ext uri="{FF2B5EF4-FFF2-40B4-BE49-F238E27FC236}">
                        <a16:creationId xmlns:a16="http://schemas.microsoft.com/office/drawing/2014/main" id="{A311026D-2DD6-C0BF-FE28-20D4FD902EA3}"/>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0" name="Rektangel 2419">
                    <a:extLst>
                      <a:ext uri="{FF2B5EF4-FFF2-40B4-BE49-F238E27FC236}">
                        <a16:creationId xmlns:a16="http://schemas.microsoft.com/office/drawing/2014/main" id="{1DEDCC7A-2453-4691-6A2B-7E19DA263DE5}"/>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1" name="Rektangel 2420">
                    <a:extLst>
                      <a:ext uri="{FF2B5EF4-FFF2-40B4-BE49-F238E27FC236}">
                        <a16:creationId xmlns:a16="http://schemas.microsoft.com/office/drawing/2014/main" id="{1988FCD6-6CE1-86EF-6477-2497A7363E2A}"/>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2" name="Rektangel 2421">
                    <a:extLst>
                      <a:ext uri="{FF2B5EF4-FFF2-40B4-BE49-F238E27FC236}">
                        <a16:creationId xmlns:a16="http://schemas.microsoft.com/office/drawing/2014/main" id="{61709CBA-7395-42C0-0642-83B47984492D}"/>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3" name="Rektangel 2422">
                    <a:extLst>
                      <a:ext uri="{FF2B5EF4-FFF2-40B4-BE49-F238E27FC236}">
                        <a16:creationId xmlns:a16="http://schemas.microsoft.com/office/drawing/2014/main" id="{76344A62-21EA-995F-A895-B7F210E48CFE}"/>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4" name="Rektangel 2423">
                    <a:extLst>
                      <a:ext uri="{FF2B5EF4-FFF2-40B4-BE49-F238E27FC236}">
                        <a16:creationId xmlns:a16="http://schemas.microsoft.com/office/drawing/2014/main" id="{173636DD-AD3A-F7F1-C469-F3B70EED6F3C}"/>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5" name="Rektangel 2424">
                    <a:extLst>
                      <a:ext uri="{FF2B5EF4-FFF2-40B4-BE49-F238E27FC236}">
                        <a16:creationId xmlns:a16="http://schemas.microsoft.com/office/drawing/2014/main" id="{F02D7548-F750-2FEF-8D8E-46FA1D294706}"/>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14" name="Rektangel 2413">
                  <a:extLst>
                    <a:ext uri="{FF2B5EF4-FFF2-40B4-BE49-F238E27FC236}">
                      <a16:creationId xmlns:a16="http://schemas.microsoft.com/office/drawing/2014/main" id="{68D9CFEA-2483-652A-9842-49C984D84305}"/>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1" name="Gruppe 1810">
                <a:extLst>
                  <a:ext uri="{FF2B5EF4-FFF2-40B4-BE49-F238E27FC236}">
                    <a16:creationId xmlns:a16="http://schemas.microsoft.com/office/drawing/2014/main" id="{915C27D7-4DCB-8693-6E12-6577195567C0}"/>
                  </a:ext>
                </a:extLst>
              </p:cNvPr>
              <p:cNvGrpSpPr/>
              <p:nvPr/>
            </p:nvGrpSpPr>
            <p:grpSpPr>
              <a:xfrm>
                <a:off x="4687520" y="1061335"/>
                <a:ext cx="444157" cy="5190614"/>
                <a:chOff x="5753799" y="1204530"/>
                <a:chExt cx="444157" cy="5190614"/>
              </a:xfrm>
            </p:grpSpPr>
            <p:grpSp>
              <p:nvGrpSpPr>
                <p:cNvPr id="2400" name="Gruppe 2399">
                  <a:extLst>
                    <a:ext uri="{FF2B5EF4-FFF2-40B4-BE49-F238E27FC236}">
                      <a16:creationId xmlns:a16="http://schemas.microsoft.com/office/drawing/2014/main" id="{2F3B483E-F560-E485-E8B7-9D426128964E}"/>
                    </a:ext>
                  </a:extLst>
                </p:cNvPr>
                <p:cNvGrpSpPr/>
                <p:nvPr/>
              </p:nvGrpSpPr>
              <p:grpSpPr>
                <a:xfrm>
                  <a:off x="5753799" y="1204530"/>
                  <a:ext cx="442069" cy="4756379"/>
                  <a:chOff x="3817279" y="1064461"/>
                  <a:chExt cx="442069" cy="4756379"/>
                </a:xfrm>
              </p:grpSpPr>
              <p:sp>
                <p:nvSpPr>
                  <p:cNvPr id="2402" name="Rektangel 2401">
                    <a:extLst>
                      <a:ext uri="{FF2B5EF4-FFF2-40B4-BE49-F238E27FC236}">
                        <a16:creationId xmlns:a16="http://schemas.microsoft.com/office/drawing/2014/main" id="{581CA1B5-0286-78E8-B488-388EA8542D2E}"/>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3" name="Rektangel 2402">
                    <a:extLst>
                      <a:ext uri="{FF2B5EF4-FFF2-40B4-BE49-F238E27FC236}">
                        <a16:creationId xmlns:a16="http://schemas.microsoft.com/office/drawing/2014/main" id="{0369CFCE-8536-8A45-230D-AB3DB1C6B91E}"/>
                      </a:ext>
                    </a:extLst>
                  </p:cNvPr>
                  <p:cNvSpPr>
                    <a:spLocks noChangeAspect="1"/>
                  </p:cNvSpPr>
                  <p:nvPr/>
                </p:nvSpPr>
                <p:spPr>
                  <a:xfrm>
                    <a:off x="3819523" y="1064461"/>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4" name="Rektangel 2403">
                    <a:extLst>
                      <a:ext uri="{FF2B5EF4-FFF2-40B4-BE49-F238E27FC236}">
                        <a16:creationId xmlns:a16="http://schemas.microsoft.com/office/drawing/2014/main" id="{F973AA86-9CCA-F2CC-DF24-34A90AF7A291}"/>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5" name="Rektangel 2404">
                    <a:extLst>
                      <a:ext uri="{FF2B5EF4-FFF2-40B4-BE49-F238E27FC236}">
                        <a16:creationId xmlns:a16="http://schemas.microsoft.com/office/drawing/2014/main" id="{64DE784E-E1E7-3FC3-F2A7-988B24CB771F}"/>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6" name="Rektangel 2405">
                    <a:extLst>
                      <a:ext uri="{FF2B5EF4-FFF2-40B4-BE49-F238E27FC236}">
                        <a16:creationId xmlns:a16="http://schemas.microsoft.com/office/drawing/2014/main" id="{4BDF7199-7602-D709-BFF8-5704CD33F395}"/>
                      </a:ext>
                    </a:extLst>
                  </p:cNvPr>
                  <p:cNvSpPr>
                    <a:spLocks noChangeAspect="1"/>
                  </p:cNvSpPr>
                  <p:nvPr/>
                </p:nvSpPr>
                <p:spPr>
                  <a:xfrm>
                    <a:off x="3817279" y="2796903"/>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7" name="Rektangel 2406">
                    <a:extLst>
                      <a:ext uri="{FF2B5EF4-FFF2-40B4-BE49-F238E27FC236}">
                        <a16:creationId xmlns:a16="http://schemas.microsoft.com/office/drawing/2014/main" id="{F8D0692C-FDF5-E996-374B-14EE2A8C36CF}"/>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8" name="Rektangel 2407">
                    <a:extLst>
                      <a:ext uri="{FF2B5EF4-FFF2-40B4-BE49-F238E27FC236}">
                        <a16:creationId xmlns:a16="http://schemas.microsoft.com/office/drawing/2014/main" id="{CE779745-EF17-7F00-3F87-21CECDAD6B8F}"/>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9" name="Rektangel 2408">
                    <a:extLst>
                      <a:ext uri="{FF2B5EF4-FFF2-40B4-BE49-F238E27FC236}">
                        <a16:creationId xmlns:a16="http://schemas.microsoft.com/office/drawing/2014/main" id="{598CE2BD-5688-9310-CFDD-9A5FF30BC8DF}"/>
                      </a:ext>
                    </a:extLst>
                  </p:cNvPr>
                  <p:cNvSpPr>
                    <a:spLocks noChangeAspect="1"/>
                  </p:cNvSpPr>
                  <p:nvPr/>
                </p:nvSpPr>
                <p:spPr>
                  <a:xfrm>
                    <a:off x="3820633" y="409119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0" name="Rektangel 2409">
                    <a:extLst>
                      <a:ext uri="{FF2B5EF4-FFF2-40B4-BE49-F238E27FC236}">
                        <a16:creationId xmlns:a16="http://schemas.microsoft.com/office/drawing/2014/main" id="{7EFBD8CD-74A9-3779-C0FC-214770389857}"/>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1" name="Rektangel 2410">
                    <a:extLst>
                      <a:ext uri="{FF2B5EF4-FFF2-40B4-BE49-F238E27FC236}">
                        <a16:creationId xmlns:a16="http://schemas.microsoft.com/office/drawing/2014/main" id="{ABC1D6AB-570F-290C-0C2B-53A84BB246DC}"/>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2" name="Rektangel 2411">
                    <a:extLst>
                      <a:ext uri="{FF2B5EF4-FFF2-40B4-BE49-F238E27FC236}">
                        <a16:creationId xmlns:a16="http://schemas.microsoft.com/office/drawing/2014/main" id="{40636C2F-0B9D-649B-1893-0CC7062D23DA}"/>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01" name="Rektangel 2400">
                  <a:extLst>
                    <a:ext uri="{FF2B5EF4-FFF2-40B4-BE49-F238E27FC236}">
                      <a16:creationId xmlns:a16="http://schemas.microsoft.com/office/drawing/2014/main" id="{AA7BF5CE-0CFA-D5F4-49EC-53D60D0C1C08}"/>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2" name="Gruppe 1811">
                <a:extLst>
                  <a:ext uri="{FF2B5EF4-FFF2-40B4-BE49-F238E27FC236}">
                    <a16:creationId xmlns:a16="http://schemas.microsoft.com/office/drawing/2014/main" id="{CD757405-8E99-4A6F-C95F-BA97F2781FED}"/>
                  </a:ext>
                </a:extLst>
              </p:cNvPr>
              <p:cNvGrpSpPr/>
              <p:nvPr/>
            </p:nvGrpSpPr>
            <p:grpSpPr>
              <a:xfrm>
                <a:off x="3819968" y="1058901"/>
                <a:ext cx="444157" cy="5190614"/>
                <a:chOff x="5753799" y="1204530"/>
                <a:chExt cx="444157" cy="5190614"/>
              </a:xfrm>
            </p:grpSpPr>
            <p:grpSp>
              <p:nvGrpSpPr>
                <p:cNvPr id="2387" name="Gruppe 2386">
                  <a:extLst>
                    <a:ext uri="{FF2B5EF4-FFF2-40B4-BE49-F238E27FC236}">
                      <a16:creationId xmlns:a16="http://schemas.microsoft.com/office/drawing/2014/main" id="{A79296C0-0935-3546-4217-24FAC4BD7259}"/>
                    </a:ext>
                  </a:extLst>
                </p:cNvPr>
                <p:cNvGrpSpPr/>
                <p:nvPr/>
              </p:nvGrpSpPr>
              <p:grpSpPr>
                <a:xfrm>
                  <a:off x="5753799" y="1204530"/>
                  <a:ext cx="442069" cy="4756379"/>
                  <a:chOff x="3817279" y="1064461"/>
                  <a:chExt cx="442069" cy="4756379"/>
                </a:xfrm>
              </p:grpSpPr>
              <p:sp>
                <p:nvSpPr>
                  <p:cNvPr id="2389" name="Rektangel 2388">
                    <a:extLst>
                      <a:ext uri="{FF2B5EF4-FFF2-40B4-BE49-F238E27FC236}">
                        <a16:creationId xmlns:a16="http://schemas.microsoft.com/office/drawing/2014/main" id="{270D3650-4004-4E14-5DDC-1ACEFCD1EB13}"/>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0" name="Rektangel 2389">
                    <a:extLst>
                      <a:ext uri="{FF2B5EF4-FFF2-40B4-BE49-F238E27FC236}">
                        <a16:creationId xmlns:a16="http://schemas.microsoft.com/office/drawing/2014/main" id="{EFDFCE4E-F87E-5947-1181-89D4B9E9E020}"/>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1" name="Rektangel 2390">
                    <a:extLst>
                      <a:ext uri="{FF2B5EF4-FFF2-40B4-BE49-F238E27FC236}">
                        <a16:creationId xmlns:a16="http://schemas.microsoft.com/office/drawing/2014/main" id="{7171B2D1-7EFE-8D7C-0379-EC427CC52B40}"/>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2" name="Rektangel 2391">
                    <a:extLst>
                      <a:ext uri="{FF2B5EF4-FFF2-40B4-BE49-F238E27FC236}">
                        <a16:creationId xmlns:a16="http://schemas.microsoft.com/office/drawing/2014/main" id="{F81BA8DF-B358-7B15-1F04-219AD61DD76A}"/>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3" name="Rektangel 2392">
                    <a:extLst>
                      <a:ext uri="{FF2B5EF4-FFF2-40B4-BE49-F238E27FC236}">
                        <a16:creationId xmlns:a16="http://schemas.microsoft.com/office/drawing/2014/main" id="{D0CFACF6-B425-088F-91FF-0E09E24714B6}"/>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4" name="Rektangel 2393">
                    <a:extLst>
                      <a:ext uri="{FF2B5EF4-FFF2-40B4-BE49-F238E27FC236}">
                        <a16:creationId xmlns:a16="http://schemas.microsoft.com/office/drawing/2014/main" id="{F1D56E19-9F0B-91A1-470E-3E21EB398EF0}"/>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5" name="Rektangel 2394">
                    <a:extLst>
                      <a:ext uri="{FF2B5EF4-FFF2-40B4-BE49-F238E27FC236}">
                        <a16:creationId xmlns:a16="http://schemas.microsoft.com/office/drawing/2014/main" id="{0CECC805-BF96-34CA-EEC1-84EC1A2F5DC0}"/>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6" name="Rektangel 2395">
                    <a:extLst>
                      <a:ext uri="{FF2B5EF4-FFF2-40B4-BE49-F238E27FC236}">
                        <a16:creationId xmlns:a16="http://schemas.microsoft.com/office/drawing/2014/main" id="{8C0AE7FE-2C7C-2162-0D1B-FF3297B80025}"/>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7" name="Rektangel 2396">
                    <a:extLst>
                      <a:ext uri="{FF2B5EF4-FFF2-40B4-BE49-F238E27FC236}">
                        <a16:creationId xmlns:a16="http://schemas.microsoft.com/office/drawing/2014/main" id="{9ECEFFCF-007F-1A37-DF43-1F785F8B8779}"/>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8" name="Rektangel 2397">
                    <a:extLst>
                      <a:ext uri="{FF2B5EF4-FFF2-40B4-BE49-F238E27FC236}">
                        <a16:creationId xmlns:a16="http://schemas.microsoft.com/office/drawing/2014/main" id="{41A83FAE-0D7A-D31A-4371-074C0B1D7960}"/>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9" name="Rektangel 2398">
                    <a:extLst>
                      <a:ext uri="{FF2B5EF4-FFF2-40B4-BE49-F238E27FC236}">
                        <a16:creationId xmlns:a16="http://schemas.microsoft.com/office/drawing/2014/main" id="{D535A7D8-AF58-289F-997B-E751E9D4431A}"/>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88" name="Rektangel 2387">
                  <a:extLst>
                    <a:ext uri="{FF2B5EF4-FFF2-40B4-BE49-F238E27FC236}">
                      <a16:creationId xmlns:a16="http://schemas.microsoft.com/office/drawing/2014/main" id="{688ADFE5-06BB-8B7B-B75C-3AC2C6122C39}"/>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3" name="Gruppe 1812">
                <a:extLst>
                  <a:ext uri="{FF2B5EF4-FFF2-40B4-BE49-F238E27FC236}">
                    <a16:creationId xmlns:a16="http://schemas.microsoft.com/office/drawing/2014/main" id="{F8931746-4F6E-E902-C604-44C12B5FD8B2}"/>
                  </a:ext>
                </a:extLst>
              </p:cNvPr>
              <p:cNvGrpSpPr/>
              <p:nvPr/>
            </p:nvGrpSpPr>
            <p:grpSpPr>
              <a:xfrm>
                <a:off x="3386295" y="1062122"/>
                <a:ext cx="444157" cy="5190614"/>
                <a:chOff x="5753799" y="1204530"/>
                <a:chExt cx="444157" cy="5190614"/>
              </a:xfrm>
            </p:grpSpPr>
            <p:grpSp>
              <p:nvGrpSpPr>
                <p:cNvPr id="2374" name="Gruppe 2373">
                  <a:extLst>
                    <a:ext uri="{FF2B5EF4-FFF2-40B4-BE49-F238E27FC236}">
                      <a16:creationId xmlns:a16="http://schemas.microsoft.com/office/drawing/2014/main" id="{7C3E9C0E-262D-7585-2372-532562406D49}"/>
                    </a:ext>
                  </a:extLst>
                </p:cNvPr>
                <p:cNvGrpSpPr/>
                <p:nvPr/>
              </p:nvGrpSpPr>
              <p:grpSpPr>
                <a:xfrm>
                  <a:off x="5753799" y="1204530"/>
                  <a:ext cx="442069" cy="4756379"/>
                  <a:chOff x="3817279" y="1064461"/>
                  <a:chExt cx="442069" cy="4756379"/>
                </a:xfrm>
              </p:grpSpPr>
              <p:sp>
                <p:nvSpPr>
                  <p:cNvPr id="2376" name="Rektangel 2375">
                    <a:extLst>
                      <a:ext uri="{FF2B5EF4-FFF2-40B4-BE49-F238E27FC236}">
                        <a16:creationId xmlns:a16="http://schemas.microsoft.com/office/drawing/2014/main" id="{49B0F705-E533-5DC3-CDA4-EB849BDD21C1}"/>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7" name="Rektangel 2376">
                    <a:extLst>
                      <a:ext uri="{FF2B5EF4-FFF2-40B4-BE49-F238E27FC236}">
                        <a16:creationId xmlns:a16="http://schemas.microsoft.com/office/drawing/2014/main" id="{CAEFAEBE-5686-00A8-8779-338CCA32DEC4}"/>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8" name="Rektangel 2377">
                    <a:extLst>
                      <a:ext uri="{FF2B5EF4-FFF2-40B4-BE49-F238E27FC236}">
                        <a16:creationId xmlns:a16="http://schemas.microsoft.com/office/drawing/2014/main" id="{696D031A-77D9-0344-14D7-EB71496C426F}"/>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9" name="Rektangel 2378">
                    <a:extLst>
                      <a:ext uri="{FF2B5EF4-FFF2-40B4-BE49-F238E27FC236}">
                        <a16:creationId xmlns:a16="http://schemas.microsoft.com/office/drawing/2014/main" id="{5FAF379A-AEBC-95AA-B1ED-B8CD32715DE8}"/>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0" name="Rektangel 2379">
                    <a:extLst>
                      <a:ext uri="{FF2B5EF4-FFF2-40B4-BE49-F238E27FC236}">
                        <a16:creationId xmlns:a16="http://schemas.microsoft.com/office/drawing/2014/main" id="{570F0D02-448D-B777-365A-7662856C0620}"/>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1" name="Rektangel 2380">
                    <a:extLst>
                      <a:ext uri="{FF2B5EF4-FFF2-40B4-BE49-F238E27FC236}">
                        <a16:creationId xmlns:a16="http://schemas.microsoft.com/office/drawing/2014/main" id="{F6D1CEFE-D5A5-4A01-21C7-C46DB01583B1}"/>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2" name="Rektangel 2381">
                    <a:extLst>
                      <a:ext uri="{FF2B5EF4-FFF2-40B4-BE49-F238E27FC236}">
                        <a16:creationId xmlns:a16="http://schemas.microsoft.com/office/drawing/2014/main" id="{2265A30B-B4F4-3EB0-743E-B292B6DF0A2B}"/>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3" name="Rektangel 2382">
                    <a:extLst>
                      <a:ext uri="{FF2B5EF4-FFF2-40B4-BE49-F238E27FC236}">
                        <a16:creationId xmlns:a16="http://schemas.microsoft.com/office/drawing/2014/main" id="{5AF1CB73-C6E6-7746-392C-0696CA14AB0B}"/>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4" name="Rektangel 2383">
                    <a:extLst>
                      <a:ext uri="{FF2B5EF4-FFF2-40B4-BE49-F238E27FC236}">
                        <a16:creationId xmlns:a16="http://schemas.microsoft.com/office/drawing/2014/main" id="{AA821C2D-E11F-2B14-3163-373D96B535F0}"/>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5" name="Rektangel 2384">
                    <a:extLst>
                      <a:ext uri="{FF2B5EF4-FFF2-40B4-BE49-F238E27FC236}">
                        <a16:creationId xmlns:a16="http://schemas.microsoft.com/office/drawing/2014/main" id="{1930CE54-CF48-AA41-E0FD-385C68C3F486}"/>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6" name="Rektangel 2385">
                    <a:extLst>
                      <a:ext uri="{FF2B5EF4-FFF2-40B4-BE49-F238E27FC236}">
                        <a16:creationId xmlns:a16="http://schemas.microsoft.com/office/drawing/2014/main" id="{CD817831-CE8C-71F4-C66F-D2B140B8C821}"/>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75" name="Rektangel 2374">
                  <a:extLst>
                    <a:ext uri="{FF2B5EF4-FFF2-40B4-BE49-F238E27FC236}">
                      <a16:creationId xmlns:a16="http://schemas.microsoft.com/office/drawing/2014/main" id="{313F2A8D-1EF6-CC4A-B0B3-5D825ED7BFCB}"/>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4" name="Gruppe 1813">
                <a:extLst>
                  <a:ext uri="{FF2B5EF4-FFF2-40B4-BE49-F238E27FC236}">
                    <a16:creationId xmlns:a16="http://schemas.microsoft.com/office/drawing/2014/main" id="{271971AE-5BDA-5738-634B-A68398A7894E}"/>
                  </a:ext>
                </a:extLst>
              </p:cNvPr>
              <p:cNvGrpSpPr/>
              <p:nvPr/>
            </p:nvGrpSpPr>
            <p:grpSpPr>
              <a:xfrm>
                <a:off x="2949135" y="1063521"/>
                <a:ext cx="444157" cy="5190614"/>
                <a:chOff x="5753799" y="1204530"/>
                <a:chExt cx="444157" cy="5190614"/>
              </a:xfrm>
            </p:grpSpPr>
            <p:grpSp>
              <p:nvGrpSpPr>
                <p:cNvPr id="2361" name="Gruppe 2360">
                  <a:extLst>
                    <a:ext uri="{FF2B5EF4-FFF2-40B4-BE49-F238E27FC236}">
                      <a16:creationId xmlns:a16="http://schemas.microsoft.com/office/drawing/2014/main" id="{0A66BCCA-D912-9A9A-0499-17009D759965}"/>
                    </a:ext>
                  </a:extLst>
                </p:cNvPr>
                <p:cNvGrpSpPr/>
                <p:nvPr/>
              </p:nvGrpSpPr>
              <p:grpSpPr>
                <a:xfrm>
                  <a:off x="5753799" y="1204530"/>
                  <a:ext cx="442069" cy="4756379"/>
                  <a:chOff x="3817279" y="1064461"/>
                  <a:chExt cx="442069" cy="4756379"/>
                </a:xfrm>
              </p:grpSpPr>
              <p:sp>
                <p:nvSpPr>
                  <p:cNvPr id="2363" name="Rektangel 2362">
                    <a:extLst>
                      <a:ext uri="{FF2B5EF4-FFF2-40B4-BE49-F238E27FC236}">
                        <a16:creationId xmlns:a16="http://schemas.microsoft.com/office/drawing/2014/main" id="{36A60D31-5450-490F-5321-27C75BD0E864}"/>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4" name="Rektangel 2363">
                    <a:extLst>
                      <a:ext uri="{FF2B5EF4-FFF2-40B4-BE49-F238E27FC236}">
                        <a16:creationId xmlns:a16="http://schemas.microsoft.com/office/drawing/2014/main" id="{C2599258-F443-D41B-A764-E71344B158C7}"/>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5" name="Rektangel 2364">
                    <a:extLst>
                      <a:ext uri="{FF2B5EF4-FFF2-40B4-BE49-F238E27FC236}">
                        <a16:creationId xmlns:a16="http://schemas.microsoft.com/office/drawing/2014/main" id="{BBAD3BF8-3B37-AD9A-2425-AD541EC8DA4E}"/>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6" name="Rektangel 2365">
                    <a:extLst>
                      <a:ext uri="{FF2B5EF4-FFF2-40B4-BE49-F238E27FC236}">
                        <a16:creationId xmlns:a16="http://schemas.microsoft.com/office/drawing/2014/main" id="{A21AA7B2-89B2-EA72-ED36-2878AF8FACD8}"/>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7" name="Rektangel 2366">
                    <a:extLst>
                      <a:ext uri="{FF2B5EF4-FFF2-40B4-BE49-F238E27FC236}">
                        <a16:creationId xmlns:a16="http://schemas.microsoft.com/office/drawing/2014/main" id="{EBC427D6-FB4F-8DE4-9F9A-DE1BA850696C}"/>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8" name="Rektangel 2367">
                    <a:extLst>
                      <a:ext uri="{FF2B5EF4-FFF2-40B4-BE49-F238E27FC236}">
                        <a16:creationId xmlns:a16="http://schemas.microsoft.com/office/drawing/2014/main" id="{47321A13-5A0C-28C6-A351-E3B7B172D3AB}"/>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9" name="Rektangel 2368">
                    <a:extLst>
                      <a:ext uri="{FF2B5EF4-FFF2-40B4-BE49-F238E27FC236}">
                        <a16:creationId xmlns:a16="http://schemas.microsoft.com/office/drawing/2014/main" id="{5D50F811-1185-FFFD-966A-B12C429DF6C0}"/>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0" name="Rektangel 2369">
                    <a:extLst>
                      <a:ext uri="{FF2B5EF4-FFF2-40B4-BE49-F238E27FC236}">
                        <a16:creationId xmlns:a16="http://schemas.microsoft.com/office/drawing/2014/main" id="{6F95D218-DE4E-2194-CF27-0A2B3F0FF157}"/>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1" name="Rektangel 2370">
                    <a:extLst>
                      <a:ext uri="{FF2B5EF4-FFF2-40B4-BE49-F238E27FC236}">
                        <a16:creationId xmlns:a16="http://schemas.microsoft.com/office/drawing/2014/main" id="{D84893AC-6807-ED0E-80BA-0933AC43EBC3}"/>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2" name="Rektangel 2371">
                    <a:extLst>
                      <a:ext uri="{FF2B5EF4-FFF2-40B4-BE49-F238E27FC236}">
                        <a16:creationId xmlns:a16="http://schemas.microsoft.com/office/drawing/2014/main" id="{661E9CB7-B776-A664-96B1-0A0FFF03200B}"/>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3" name="Rektangel 2372">
                    <a:extLst>
                      <a:ext uri="{FF2B5EF4-FFF2-40B4-BE49-F238E27FC236}">
                        <a16:creationId xmlns:a16="http://schemas.microsoft.com/office/drawing/2014/main" id="{3E6CBC4F-C333-7702-831D-7721945CC428}"/>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62" name="Rektangel 2361">
                  <a:extLst>
                    <a:ext uri="{FF2B5EF4-FFF2-40B4-BE49-F238E27FC236}">
                      <a16:creationId xmlns:a16="http://schemas.microsoft.com/office/drawing/2014/main" id="{209CB35C-1877-3CCC-53A1-C8711437F673}"/>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5" name="Gruppe 1814">
                <a:extLst>
                  <a:ext uri="{FF2B5EF4-FFF2-40B4-BE49-F238E27FC236}">
                    <a16:creationId xmlns:a16="http://schemas.microsoft.com/office/drawing/2014/main" id="{A01BA43E-A235-D142-C189-E28AB6F9700C}"/>
                  </a:ext>
                </a:extLst>
              </p:cNvPr>
              <p:cNvGrpSpPr/>
              <p:nvPr/>
            </p:nvGrpSpPr>
            <p:grpSpPr>
              <a:xfrm>
                <a:off x="2514229" y="1065829"/>
                <a:ext cx="444157" cy="5190614"/>
                <a:chOff x="5753799" y="1204530"/>
                <a:chExt cx="444157" cy="5190614"/>
              </a:xfrm>
            </p:grpSpPr>
            <p:grpSp>
              <p:nvGrpSpPr>
                <p:cNvPr id="2348" name="Gruppe 2347">
                  <a:extLst>
                    <a:ext uri="{FF2B5EF4-FFF2-40B4-BE49-F238E27FC236}">
                      <a16:creationId xmlns:a16="http://schemas.microsoft.com/office/drawing/2014/main" id="{229835A2-F577-DBA7-1B37-767AFBEC2727}"/>
                    </a:ext>
                  </a:extLst>
                </p:cNvPr>
                <p:cNvGrpSpPr/>
                <p:nvPr/>
              </p:nvGrpSpPr>
              <p:grpSpPr>
                <a:xfrm>
                  <a:off x="5753799" y="1204530"/>
                  <a:ext cx="442069" cy="4756379"/>
                  <a:chOff x="3817279" y="1064461"/>
                  <a:chExt cx="442069" cy="4756379"/>
                </a:xfrm>
              </p:grpSpPr>
              <p:sp>
                <p:nvSpPr>
                  <p:cNvPr id="2350" name="Rektangel 2349">
                    <a:extLst>
                      <a:ext uri="{FF2B5EF4-FFF2-40B4-BE49-F238E27FC236}">
                        <a16:creationId xmlns:a16="http://schemas.microsoft.com/office/drawing/2014/main" id="{00AF4E86-015A-6E0A-93E3-A1D2051EE1D1}"/>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1" name="Rektangel 2350">
                    <a:extLst>
                      <a:ext uri="{FF2B5EF4-FFF2-40B4-BE49-F238E27FC236}">
                        <a16:creationId xmlns:a16="http://schemas.microsoft.com/office/drawing/2014/main" id="{2659B1CC-4B06-AC21-6207-1AD8FC4E4618}"/>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dirty="0"/>
                  </a:p>
                </p:txBody>
              </p:sp>
              <p:sp>
                <p:nvSpPr>
                  <p:cNvPr id="2352" name="Rektangel 2351">
                    <a:extLst>
                      <a:ext uri="{FF2B5EF4-FFF2-40B4-BE49-F238E27FC236}">
                        <a16:creationId xmlns:a16="http://schemas.microsoft.com/office/drawing/2014/main" id="{6378987F-F347-5F25-21DD-888C48EBC9FC}"/>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3" name="Rektangel 2352">
                    <a:extLst>
                      <a:ext uri="{FF2B5EF4-FFF2-40B4-BE49-F238E27FC236}">
                        <a16:creationId xmlns:a16="http://schemas.microsoft.com/office/drawing/2014/main" id="{69AEA449-24D2-5A2F-9162-95B4990C60CA}"/>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4" name="Rektangel 2353">
                    <a:extLst>
                      <a:ext uri="{FF2B5EF4-FFF2-40B4-BE49-F238E27FC236}">
                        <a16:creationId xmlns:a16="http://schemas.microsoft.com/office/drawing/2014/main" id="{080F2C1B-114D-72CF-A42F-74BA3C26FA10}"/>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5" name="Rektangel 2354">
                    <a:extLst>
                      <a:ext uri="{FF2B5EF4-FFF2-40B4-BE49-F238E27FC236}">
                        <a16:creationId xmlns:a16="http://schemas.microsoft.com/office/drawing/2014/main" id="{6461032F-16C7-0BC7-483D-C48D7DA96CE9}"/>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6" name="Rektangel 2355">
                    <a:extLst>
                      <a:ext uri="{FF2B5EF4-FFF2-40B4-BE49-F238E27FC236}">
                        <a16:creationId xmlns:a16="http://schemas.microsoft.com/office/drawing/2014/main" id="{B42F7619-EB58-2450-C000-D3463571527D}"/>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7" name="Rektangel 2356">
                    <a:extLst>
                      <a:ext uri="{FF2B5EF4-FFF2-40B4-BE49-F238E27FC236}">
                        <a16:creationId xmlns:a16="http://schemas.microsoft.com/office/drawing/2014/main" id="{D14D52E2-4F14-C9C8-4B2C-64F8F31A44B4}"/>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8" name="Rektangel 2357">
                    <a:extLst>
                      <a:ext uri="{FF2B5EF4-FFF2-40B4-BE49-F238E27FC236}">
                        <a16:creationId xmlns:a16="http://schemas.microsoft.com/office/drawing/2014/main" id="{2C4BD31B-E4A2-AA6E-97F3-F6822C238BAD}"/>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9" name="Rektangel 2358">
                    <a:extLst>
                      <a:ext uri="{FF2B5EF4-FFF2-40B4-BE49-F238E27FC236}">
                        <a16:creationId xmlns:a16="http://schemas.microsoft.com/office/drawing/2014/main" id="{622A7B42-F217-F361-269C-6AC9EEF173A7}"/>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0" name="Rektangel 2359">
                    <a:extLst>
                      <a:ext uri="{FF2B5EF4-FFF2-40B4-BE49-F238E27FC236}">
                        <a16:creationId xmlns:a16="http://schemas.microsoft.com/office/drawing/2014/main" id="{446AEC1E-BAD6-6173-F01F-05001A875A44}"/>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49" name="Rektangel 2348">
                  <a:extLst>
                    <a:ext uri="{FF2B5EF4-FFF2-40B4-BE49-F238E27FC236}">
                      <a16:creationId xmlns:a16="http://schemas.microsoft.com/office/drawing/2014/main" id="{372BB8C1-235C-85C2-E11B-E52BFAB13B21}"/>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6" name="Gruppe 1815">
                <a:extLst>
                  <a:ext uri="{FF2B5EF4-FFF2-40B4-BE49-F238E27FC236}">
                    <a16:creationId xmlns:a16="http://schemas.microsoft.com/office/drawing/2014/main" id="{E887EA29-2FFF-7C6E-5315-A2CB6936F582}"/>
                  </a:ext>
                </a:extLst>
              </p:cNvPr>
              <p:cNvGrpSpPr/>
              <p:nvPr/>
            </p:nvGrpSpPr>
            <p:grpSpPr>
              <a:xfrm>
                <a:off x="2075940" y="1067864"/>
                <a:ext cx="444157" cy="5190614"/>
                <a:chOff x="5753799" y="1204530"/>
                <a:chExt cx="444157" cy="5190614"/>
              </a:xfrm>
            </p:grpSpPr>
            <p:grpSp>
              <p:nvGrpSpPr>
                <p:cNvPr id="2335" name="Gruppe 2334">
                  <a:extLst>
                    <a:ext uri="{FF2B5EF4-FFF2-40B4-BE49-F238E27FC236}">
                      <a16:creationId xmlns:a16="http://schemas.microsoft.com/office/drawing/2014/main" id="{679BF42F-7D56-7892-21B0-6172920C80EC}"/>
                    </a:ext>
                  </a:extLst>
                </p:cNvPr>
                <p:cNvGrpSpPr/>
                <p:nvPr/>
              </p:nvGrpSpPr>
              <p:grpSpPr>
                <a:xfrm>
                  <a:off x="5753799" y="1204530"/>
                  <a:ext cx="442069" cy="4756379"/>
                  <a:chOff x="3817279" y="1064461"/>
                  <a:chExt cx="442069" cy="4756379"/>
                </a:xfrm>
              </p:grpSpPr>
              <p:sp>
                <p:nvSpPr>
                  <p:cNvPr id="2337" name="Rektangel 2336">
                    <a:extLst>
                      <a:ext uri="{FF2B5EF4-FFF2-40B4-BE49-F238E27FC236}">
                        <a16:creationId xmlns:a16="http://schemas.microsoft.com/office/drawing/2014/main" id="{86504FBE-BE8E-DC3B-B53D-6AB8CBDCF699}"/>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8" name="Rektangel 2337">
                    <a:extLst>
                      <a:ext uri="{FF2B5EF4-FFF2-40B4-BE49-F238E27FC236}">
                        <a16:creationId xmlns:a16="http://schemas.microsoft.com/office/drawing/2014/main" id="{2112C253-7A0B-8744-FAAE-DA6A68588F4C}"/>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9" name="Rektangel 2338">
                    <a:extLst>
                      <a:ext uri="{FF2B5EF4-FFF2-40B4-BE49-F238E27FC236}">
                        <a16:creationId xmlns:a16="http://schemas.microsoft.com/office/drawing/2014/main" id="{B403AE0D-00CC-8C72-9DB3-6C8916986F68}"/>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0" name="Rektangel 2339">
                    <a:extLst>
                      <a:ext uri="{FF2B5EF4-FFF2-40B4-BE49-F238E27FC236}">
                        <a16:creationId xmlns:a16="http://schemas.microsoft.com/office/drawing/2014/main" id="{8C064A1D-1977-5A69-487F-FD6C86DF1BE5}"/>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1" name="Rektangel 2340">
                    <a:extLst>
                      <a:ext uri="{FF2B5EF4-FFF2-40B4-BE49-F238E27FC236}">
                        <a16:creationId xmlns:a16="http://schemas.microsoft.com/office/drawing/2014/main" id="{6D1D5761-1880-F6B5-1493-2606418F5CA9}"/>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2" name="Rektangel 2341">
                    <a:extLst>
                      <a:ext uri="{FF2B5EF4-FFF2-40B4-BE49-F238E27FC236}">
                        <a16:creationId xmlns:a16="http://schemas.microsoft.com/office/drawing/2014/main" id="{B05619BD-8C44-EDAA-E551-D22CA89C3C32}"/>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3" name="Rektangel 2342">
                    <a:extLst>
                      <a:ext uri="{FF2B5EF4-FFF2-40B4-BE49-F238E27FC236}">
                        <a16:creationId xmlns:a16="http://schemas.microsoft.com/office/drawing/2014/main" id="{15C2C63F-20DA-1CF1-3AF4-EAF10FACC1B5}"/>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4" name="Rektangel 2343">
                    <a:extLst>
                      <a:ext uri="{FF2B5EF4-FFF2-40B4-BE49-F238E27FC236}">
                        <a16:creationId xmlns:a16="http://schemas.microsoft.com/office/drawing/2014/main" id="{2B3F7BE6-7A5B-D5B6-E38C-94CA79C27F56}"/>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5" name="Rektangel 2344">
                    <a:extLst>
                      <a:ext uri="{FF2B5EF4-FFF2-40B4-BE49-F238E27FC236}">
                        <a16:creationId xmlns:a16="http://schemas.microsoft.com/office/drawing/2014/main" id="{0DF19D37-0EF5-1DB2-B17B-52CF765748F9}"/>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6" name="Rektangel 2345">
                    <a:extLst>
                      <a:ext uri="{FF2B5EF4-FFF2-40B4-BE49-F238E27FC236}">
                        <a16:creationId xmlns:a16="http://schemas.microsoft.com/office/drawing/2014/main" id="{5576E0BC-3CF5-BAFC-7D48-D95A2C5B90E7}"/>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7" name="Rektangel 2346">
                    <a:extLst>
                      <a:ext uri="{FF2B5EF4-FFF2-40B4-BE49-F238E27FC236}">
                        <a16:creationId xmlns:a16="http://schemas.microsoft.com/office/drawing/2014/main" id="{058F71C6-88F9-E1EF-CB47-B24F52DBEBF8}"/>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36" name="Rektangel 2335">
                  <a:extLst>
                    <a:ext uri="{FF2B5EF4-FFF2-40B4-BE49-F238E27FC236}">
                      <a16:creationId xmlns:a16="http://schemas.microsoft.com/office/drawing/2014/main" id="{3ECCBB85-9B45-6CA6-7D80-EC59E9BDE6A2}"/>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7" name="Gruppe 1816">
                <a:extLst>
                  <a:ext uri="{FF2B5EF4-FFF2-40B4-BE49-F238E27FC236}">
                    <a16:creationId xmlns:a16="http://schemas.microsoft.com/office/drawing/2014/main" id="{562A4C1F-720E-B689-D950-5896474429BD}"/>
                  </a:ext>
                </a:extLst>
              </p:cNvPr>
              <p:cNvGrpSpPr/>
              <p:nvPr/>
            </p:nvGrpSpPr>
            <p:grpSpPr>
              <a:xfrm>
                <a:off x="1644775" y="1068629"/>
                <a:ext cx="444157" cy="5190614"/>
                <a:chOff x="5753799" y="1204530"/>
                <a:chExt cx="444157" cy="5190614"/>
              </a:xfrm>
            </p:grpSpPr>
            <p:grpSp>
              <p:nvGrpSpPr>
                <p:cNvPr id="2322" name="Gruppe 2321">
                  <a:extLst>
                    <a:ext uri="{FF2B5EF4-FFF2-40B4-BE49-F238E27FC236}">
                      <a16:creationId xmlns:a16="http://schemas.microsoft.com/office/drawing/2014/main" id="{257BD984-E0B7-7F49-31B6-D6D6483BE24D}"/>
                    </a:ext>
                  </a:extLst>
                </p:cNvPr>
                <p:cNvGrpSpPr/>
                <p:nvPr/>
              </p:nvGrpSpPr>
              <p:grpSpPr>
                <a:xfrm>
                  <a:off x="5753799" y="1204530"/>
                  <a:ext cx="442069" cy="4756379"/>
                  <a:chOff x="3817279" y="1064461"/>
                  <a:chExt cx="442069" cy="4756379"/>
                </a:xfrm>
              </p:grpSpPr>
              <p:sp>
                <p:nvSpPr>
                  <p:cNvPr id="2324" name="Rektangel 2323">
                    <a:extLst>
                      <a:ext uri="{FF2B5EF4-FFF2-40B4-BE49-F238E27FC236}">
                        <a16:creationId xmlns:a16="http://schemas.microsoft.com/office/drawing/2014/main" id="{45119CB6-42AD-DDDD-BD34-2FE81EC2F9FF}"/>
                      </a:ext>
                    </a:extLst>
                  </p:cNvPr>
                  <p:cNvSpPr>
                    <a:spLocks noChangeAspect="1"/>
                  </p:cNvSpPr>
                  <p:nvPr/>
                </p:nvSpPr>
                <p:spPr>
                  <a:xfrm>
                    <a:off x="3818406" y="149701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5" name="Rektangel 2324">
                    <a:extLst>
                      <a:ext uri="{FF2B5EF4-FFF2-40B4-BE49-F238E27FC236}">
                        <a16:creationId xmlns:a16="http://schemas.microsoft.com/office/drawing/2014/main" id="{85498F6C-9A9C-9F0F-15F8-2A565347A2C3}"/>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6" name="Rektangel 2325">
                    <a:extLst>
                      <a:ext uri="{FF2B5EF4-FFF2-40B4-BE49-F238E27FC236}">
                        <a16:creationId xmlns:a16="http://schemas.microsoft.com/office/drawing/2014/main" id="{98B9CC30-3A0B-F74A-A82C-38C8380AE447}"/>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7" name="Rektangel 2326">
                    <a:extLst>
                      <a:ext uri="{FF2B5EF4-FFF2-40B4-BE49-F238E27FC236}">
                        <a16:creationId xmlns:a16="http://schemas.microsoft.com/office/drawing/2014/main" id="{06F36A41-388B-C268-0FF3-6D631F751EE1}"/>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8" name="Rektangel 2327">
                    <a:extLst>
                      <a:ext uri="{FF2B5EF4-FFF2-40B4-BE49-F238E27FC236}">
                        <a16:creationId xmlns:a16="http://schemas.microsoft.com/office/drawing/2014/main" id="{90F4814C-DA52-B153-0BF8-F5ED49825497}"/>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9" name="Rektangel 2328">
                    <a:extLst>
                      <a:ext uri="{FF2B5EF4-FFF2-40B4-BE49-F238E27FC236}">
                        <a16:creationId xmlns:a16="http://schemas.microsoft.com/office/drawing/2014/main" id="{4E66CBDB-F062-335B-A853-527BF86E5650}"/>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0" name="Rektangel 2329">
                    <a:extLst>
                      <a:ext uri="{FF2B5EF4-FFF2-40B4-BE49-F238E27FC236}">
                        <a16:creationId xmlns:a16="http://schemas.microsoft.com/office/drawing/2014/main" id="{7299F4B0-BD5E-1CED-AC4C-2B6DA39011D2}"/>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1" name="Rektangel 2330">
                    <a:extLst>
                      <a:ext uri="{FF2B5EF4-FFF2-40B4-BE49-F238E27FC236}">
                        <a16:creationId xmlns:a16="http://schemas.microsoft.com/office/drawing/2014/main" id="{7658C4B7-0660-12F7-64EF-22EA478C1C71}"/>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2" name="Rektangel 2331">
                    <a:extLst>
                      <a:ext uri="{FF2B5EF4-FFF2-40B4-BE49-F238E27FC236}">
                        <a16:creationId xmlns:a16="http://schemas.microsoft.com/office/drawing/2014/main" id="{9AB81205-3F15-D215-A0C6-D55205AB7D17}"/>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3" name="Rektangel 2332">
                    <a:extLst>
                      <a:ext uri="{FF2B5EF4-FFF2-40B4-BE49-F238E27FC236}">
                        <a16:creationId xmlns:a16="http://schemas.microsoft.com/office/drawing/2014/main" id="{AA610295-7FB9-2BDC-4F56-1FA83C271CB0}"/>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4" name="Rektangel 2333">
                    <a:extLst>
                      <a:ext uri="{FF2B5EF4-FFF2-40B4-BE49-F238E27FC236}">
                        <a16:creationId xmlns:a16="http://schemas.microsoft.com/office/drawing/2014/main" id="{22F0CDF8-1BEA-AFAF-5329-5ECFC52E2FB0}"/>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23" name="Rektangel 2322">
                  <a:extLst>
                    <a:ext uri="{FF2B5EF4-FFF2-40B4-BE49-F238E27FC236}">
                      <a16:creationId xmlns:a16="http://schemas.microsoft.com/office/drawing/2014/main" id="{0A9BC92A-6E7E-10E1-1512-770B114AB4E9}"/>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8" name="Gruppe 1817">
                <a:extLst>
                  <a:ext uri="{FF2B5EF4-FFF2-40B4-BE49-F238E27FC236}">
                    <a16:creationId xmlns:a16="http://schemas.microsoft.com/office/drawing/2014/main" id="{E0180BA3-0DE7-7837-74CF-999F31B7D3D2}"/>
                  </a:ext>
                </a:extLst>
              </p:cNvPr>
              <p:cNvGrpSpPr/>
              <p:nvPr/>
            </p:nvGrpSpPr>
            <p:grpSpPr>
              <a:xfrm>
                <a:off x="1212845" y="1068629"/>
                <a:ext cx="444157" cy="5190614"/>
                <a:chOff x="5753799" y="1204530"/>
                <a:chExt cx="444157" cy="5190614"/>
              </a:xfrm>
            </p:grpSpPr>
            <p:grpSp>
              <p:nvGrpSpPr>
                <p:cNvPr id="2309" name="Gruppe 2308">
                  <a:extLst>
                    <a:ext uri="{FF2B5EF4-FFF2-40B4-BE49-F238E27FC236}">
                      <a16:creationId xmlns:a16="http://schemas.microsoft.com/office/drawing/2014/main" id="{E8C45F9E-9D25-4D70-801E-AD5AA04AC95F}"/>
                    </a:ext>
                  </a:extLst>
                </p:cNvPr>
                <p:cNvGrpSpPr/>
                <p:nvPr/>
              </p:nvGrpSpPr>
              <p:grpSpPr>
                <a:xfrm>
                  <a:off x="5753799" y="1204530"/>
                  <a:ext cx="442069" cy="4756379"/>
                  <a:chOff x="3817279" y="1064461"/>
                  <a:chExt cx="442069" cy="4756379"/>
                </a:xfrm>
              </p:grpSpPr>
              <p:sp>
                <p:nvSpPr>
                  <p:cNvPr id="2311" name="Rektangel 2310">
                    <a:extLst>
                      <a:ext uri="{FF2B5EF4-FFF2-40B4-BE49-F238E27FC236}">
                        <a16:creationId xmlns:a16="http://schemas.microsoft.com/office/drawing/2014/main" id="{A64AF0FD-1E0E-E4EF-C652-DD219B70694B}"/>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2" name="Rektangel 2311">
                    <a:extLst>
                      <a:ext uri="{FF2B5EF4-FFF2-40B4-BE49-F238E27FC236}">
                        <a16:creationId xmlns:a16="http://schemas.microsoft.com/office/drawing/2014/main" id="{1E6D2DC9-A569-E086-D2EA-9A2E13210CEA}"/>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3" name="Rektangel 2312">
                    <a:extLst>
                      <a:ext uri="{FF2B5EF4-FFF2-40B4-BE49-F238E27FC236}">
                        <a16:creationId xmlns:a16="http://schemas.microsoft.com/office/drawing/2014/main" id="{12AD95C0-01BF-BF9A-A62E-7C00CDDF38DD}"/>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4" name="Rektangel 2313">
                    <a:extLst>
                      <a:ext uri="{FF2B5EF4-FFF2-40B4-BE49-F238E27FC236}">
                        <a16:creationId xmlns:a16="http://schemas.microsoft.com/office/drawing/2014/main" id="{46404963-0C18-CE73-E750-AC51CF782968}"/>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5" name="Rektangel 2314">
                    <a:extLst>
                      <a:ext uri="{FF2B5EF4-FFF2-40B4-BE49-F238E27FC236}">
                        <a16:creationId xmlns:a16="http://schemas.microsoft.com/office/drawing/2014/main" id="{8013E38E-93ED-483E-1068-D8AD1EC63851}"/>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6" name="Rektangel 2315">
                    <a:extLst>
                      <a:ext uri="{FF2B5EF4-FFF2-40B4-BE49-F238E27FC236}">
                        <a16:creationId xmlns:a16="http://schemas.microsoft.com/office/drawing/2014/main" id="{811EC1AE-970A-4B33-B596-DBFC506A15C0}"/>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7" name="Rektangel 2316">
                    <a:extLst>
                      <a:ext uri="{FF2B5EF4-FFF2-40B4-BE49-F238E27FC236}">
                        <a16:creationId xmlns:a16="http://schemas.microsoft.com/office/drawing/2014/main" id="{5C642717-9C4F-5985-6D35-1BCA419FCB00}"/>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8" name="Rektangel 2317">
                    <a:extLst>
                      <a:ext uri="{FF2B5EF4-FFF2-40B4-BE49-F238E27FC236}">
                        <a16:creationId xmlns:a16="http://schemas.microsoft.com/office/drawing/2014/main" id="{10157BB2-402C-6FB9-A81E-30787959A459}"/>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9" name="Rektangel 2318">
                    <a:extLst>
                      <a:ext uri="{FF2B5EF4-FFF2-40B4-BE49-F238E27FC236}">
                        <a16:creationId xmlns:a16="http://schemas.microsoft.com/office/drawing/2014/main" id="{6185FE0C-D2A5-FC50-7AEB-95604527BF21}"/>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0" name="Rektangel 2319">
                    <a:extLst>
                      <a:ext uri="{FF2B5EF4-FFF2-40B4-BE49-F238E27FC236}">
                        <a16:creationId xmlns:a16="http://schemas.microsoft.com/office/drawing/2014/main" id="{03EDCC66-2C24-6D3A-B2A6-1E2DF5399C66}"/>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1" name="Rektangel 2320">
                    <a:extLst>
                      <a:ext uri="{FF2B5EF4-FFF2-40B4-BE49-F238E27FC236}">
                        <a16:creationId xmlns:a16="http://schemas.microsoft.com/office/drawing/2014/main" id="{B41D41B3-8082-AC56-093D-BCF146140EE5}"/>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10" name="Rektangel 2309">
                  <a:extLst>
                    <a:ext uri="{FF2B5EF4-FFF2-40B4-BE49-F238E27FC236}">
                      <a16:creationId xmlns:a16="http://schemas.microsoft.com/office/drawing/2014/main" id="{7B1ADCA7-AC24-2059-CA38-FCA3883AB18A}"/>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9" name="Gruppe 1818">
                <a:extLst>
                  <a:ext uri="{FF2B5EF4-FFF2-40B4-BE49-F238E27FC236}">
                    <a16:creationId xmlns:a16="http://schemas.microsoft.com/office/drawing/2014/main" id="{77FAD0D0-B3CE-2422-CA90-D6604280987F}"/>
                  </a:ext>
                </a:extLst>
              </p:cNvPr>
              <p:cNvGrpSpPr/>
              <p:nvPr/>
            </p:nvGrpSpPr>
            <p:grpSpPr>
              <a:xfrm>
                <a:off x="780951" y="1067864"/>
                <a:ext cx="444157" cy="5190614"/>
                <a:chOff x="5753799" y="1204530"/>
                <a:chExt cx="444157" cy="5190614"/>
              </a:xfrm>
            </p:grpSpPr>
            <p:grpSp>
              <p:nvGrpSpPr>
                <p:cNvPr id="2296" name="Gruppe 2295">
                  <a:extLst>
                    <a:ext uri="{FF2B5EF4-FFF2-40B4-BE49-F238E27FC236}">
                      <a16:creationId xmlns:a16="http://schemas.microsoft.com/office/drawing/2014/main" id="{2F683094-2492-2478-AC44-8CFDCF4614B0}"/>
                    </a:ext>
                  </a:extLst>
                </p:cNvPr>
                <p:cNvGrpSpPr/>
                <p:nvPr/>
              </p:nvGrpSpPr>
              <p:grpSpPr>
                <a:xfrm>
                  <a:off x="5753799" y="1204530"/>
                  <a:ext cx="442069" cy="4756379"/>
                  <a:chOff x="3817279" y="1064461"/>
                  <a:chExt cx="442069" cy="4756379"/>
                </a:xfrm>
              </p:grpSpPr>
              <p:sp>
                <p:nvSpPr>
                  <p:cNvPr id="2298" name="Rektangel 2297">
                    <a:extLst>
                      <a:ext uri="{FF2B5EF4-FFF2-40B4-BE49-F238E27FC236}">
                        <a16:creationId xmlns:a16="http://schemas.microsoft.com/office/drawing/2014/main" id="{15C3F8EC-4D14-51DC-C354-4EE5FD20C9E0}"/>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9" name="Rektangel 2298">
                    <a:extLst>
                      <a:ext uri="{FF2B5EF4-FFF2-40B4-BE49-F238E27FC236}">
                        <a16:creationId xmlns:a16="http://schemas.microsoft.com/office/drawing/2014/main" id="{19226DA7-860D-1151-815E-0959F30B8ECE}"/>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0" name="Rektangel 2299">
                    <a:extLst>
                      <a:ext uri="{FF2B5EF4-FFF2-40B4-BE49-F238E27FC236}">
                        <a16:creationId xmlns:a16="http://schemas.microsoft.com/office/drawing/2014/main" id="{1B82BA4A-7BCD-B7D2-4447-810119CD3B0D}"/>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1" name="Rektangel 2300">
                    <a:extLst>
                      <a:ext uri="{FF2B5EF4-FFF2-40B4-BE49-F238E27FC236}">
                        <a16:creationId xmlns:a16="http://schemas.microsoft.com/office/drawing/2014/main" id="{DD532839-87C2-2B76-B3A7-5205035645EA}"/>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2" name="Rektangel 2301">
                    <a:extLst>
                      <a:ext uri="{FF2B5EF4-FFF2-40B4-BE49-F238E27FC236}">
                        <a16:creationId xmlns:a16="http://schemas.microsoft.com/office/drawing/2014/main" id="{2DDE0321-CF22-92E3-7A39-47CDAF24C3B6}"/>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3" name="Rektangel 2302">
                    <a:extLst>
                      <a:ext uri="{FF2B5EF4-FFF2-40B4-BE49-F238E27FC236}">
                        <a16:creationId xmlns:a16="http://schemas.microsoft.com/office/drawing/2014/main" id="{DD5C848D-7B73-CE8E-DC37-3ED38AC11FC4}"/>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4" name="Rektangel 2303">
                    <a:extLst>
                      <a:ext uri="{FF2B5EF4-FFF2-40B4-BE49-F238E27FC236}">
                        <a16:creationId xmlns:a16="http://schemas.microsoft.com/office/drawing/2014/main" id="{22F260D0-0530-2AA4-D10B-1AC6093B9DA4}"/>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5" name="Rektangel 2304">
                    <a:extLst>
                      <a:ext uri="{FF2B5EF4-FFF2-40B4-BE49-F238E27FC236}">
                        <a16:creationId xmlns:a16="http://schemas.microsoft.com/office/drawing/2014/main" id="{6B40D11E-EE73-28DC-0719-AEFD3E326686}"/>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6" name="Rektangel 2305">
                    <a:extLst>
                      <a:ext uri="{FF2B5EF4-FFF2-40B4-BE49-F238E27FC236}">
                        <a16:creationId xmlns:a16="http://schemas.microsoft.com/office/drawing/2014/main" id="{7FB186FB-6F10-398A-9BEF-C127FCE6F256}"/>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7" name="Rektangel 2306">
                    <a:extLst>
                      <a:ext uri="{FF2B5EF4-FFF2-40B4-BE49-F238E27FC236}">
                        <a16:creationId xmlns:a16="http://schemas.microsoft.com/office/drawing/2014/main" id="{0BF09D37-FF29-A2FA-D076-E58114418AB3}"/>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8" name="Rektangel 2307">
                    <a:extLst>
                      <a:ext uri="{FF2B5EF4-FFF2-40B4-BE49-F238E27FC236}">
                        <a16:creationId xmlns:a16="http://schemas.microsoft.com/office/drawing/2014/main" id="{E0BB4F7D-65FB-FF3A-65E7-A6D81BABD17A}"/>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97" name="Rektangel 2296">
                  <a:extLst>
                    <a:ext uri="{FF2B5EF4-FFF2-40B4-BE49-F238E27FC236}">
                      <a16:creationId xmlns:a16="http://schemas.microsoft.com/office/drawing/2014/main" id="{0909B0C7-DD01-878B-8EE4-57F30FF918ED}"/>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0" name="Gruppe 1819">
                <a:extLst>
                  <a:ext uri="{FF2B5EF4-FFF2-40B4-BE49-F238E27FC236}">
                    <a16:creationId xmlns:a16="http://schemas.microsoft.com/office/drawing/2014/main" id="{EE77B106-4E70-9586-C89A-1529B198AFDB}"/>
                  </a:ext>
                </a:extLst>
              </p:cNvPr>
              <p:cNvGrpSpPr/>
              <p:nvPr/>
            </p:nvGrpSpPr>
            <p:grpSpPr>
              <a:xfrm>
                <a:off x="348958" y="1501775"/>
                <a:ext cx="444157" cy="4758064"/>
                <a:chOff x="5753799" y="1637080"/>
                <a:chExt cx="444157" cy="4758064"/>
              </a:xfrm>
            </p:grpSpPr>
            <p:grpSp>
              <p:nvGrpSpPr>
                <p:cNvPr id="2284" name="Gruppe 2283">
                  <a:extLst>
                    <a:ext uri="{FF2B5EF4-FFF2-40B4-BE49-F238E27FC236}">
                      <a16:creationId xmlns:a16="http://schemas.microsoft.com/office/drawing/2014/main" id="{FAAF58C9-5135-FAB7-BB95-BB22E038D68C}"/>
                    </a:ext>
                  </a:extLst>
                </p:cNvPr>
                <p:cNvGrpSpPr/>
                <p:nvPr/>
              </p:nvGrpSpPr>
              <p:grpSpPr>
                <a:xfrm>
                  <a:off x="5753799" y="1637080"/>
                  <a:ext cx="442069" cy="4323829"/>
                  <a:chOff x="3817279" y="1497011"/>
                  <a:chExt cx="442069" cy="4323829"/>
                </a:xfrm>
              </p:grpSpPr>
              <p:sp>
                <p:nvSpPr>
                  <p:cNvPr id="2286" name="Rektangel 2285">
                    <a:extLst>
                      <a:ext uri="{FF2B5EF4-FFF2-40B4-BE49-F238E27FC236}">
                        <a16:creationId xmlns:a16="http://schemas.microsoft.com/office/drawing/2014/main" id="{A34DFE8D-1146-0696-F3B2-874A099AC360}"/>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7" name="Rektangel 2286">
                    <a:extLst>
                      <a:ext uri="{FF2B5EF4-FFF2-40B4-BE49-F238E27FC236}">
                        <a16:creationId xmlns:a16="http://schemas.microsoft.com/office/drawing/2014/main" id="{8B134641-6127-FF5C-34DD-1B8118F6BC15}"/>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8" name="Rektangel 2287">
                    <a:extLst>
                      <a:ext uri="{FF2B5EF4-FFF2-40B4-BE49-F238E27FC236}">
                        <a16:creationId xmlns:a16="http://schemas.microsoft.com/office/drawing/2014/main" id="{A53EC0BA-51D1-3733-2054-4C7C7627B2D1}"/>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9" name="Rektangel 2288">
                    <a:extLst>
                      <a:ext uri="{FF2B5EF4-FFF2-40B4-BE49-F238E27FC236}">
                        <a16:creationId xmlns:a16="http://schemas.microsoft.com/office/drawing/2014/main" id="{85C41E01-F246-A2CB-CFD6-646ECF4AB4B7}"/>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0" name="Rektangel 2289">
                    <a:extLst>
                      <a:ext uri="{FF2B5EF4-FFF2-40B4-BE49-F238E27FC236}">
                        <a16:creationId xmlns:a16="http://schemas.microsoft.com/office/drawing/2014/main" id="{E58E8BD6-ABED-4892-B68A-51C9EACE8EAB}"/>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1" name="Rektangel 2290">
                    <a:extLst>
                      <a:ext uri="{FF2B5EF4-FFF2-40B4-BE49-F238E27FC236}">
                        <a16:creationId xmlns:a16="http://schemas.microsoft.com/office/drawing/2014/main" id="{DB02F1F5-335A-C6B8-7153-5BDC6EA76728}"/>
                      </a:ext>
                    </a:extLst>
                  </p:cNvPr>
                  <p:cNvSpPr>
                    <a:spLocks noChangeAspect="1"/>
                  </p:cNvSpPr>
                  <p:nvPr/>
                </p:nvSpPr>
                <p:spPr>
                  <a:xfrm>
                    <a:off x="3819516" y="365976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2" name="Rektangel 2291">
                    <a:extLst>
                      <a:ext uri="{FF2B5EF4-FFF2-40B4-BE49-F238E27FC236}">
                        <a16:creationId xmlns:a16="http://schemas.microsoft.com/office/drawing/2014/main" id="{F6FCF0D4-8C82-5094-2EE5-38F0DF63AD34}"/>
                      </a:ext>
                    </a:extLst>
                  </p:cNvPr>
                  <p:cNvSpPr>
                    <a:spLocks noChangeAspect="1"/>
                  </p:cNvSpPr>
                  <p:nvPr/>
                </p:nvSpPr>
                <p:spPr>
                  <a:xfrm>
                    <a:off x="3820633" y="409119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3" name="Rektangel 2292">
                    <a:extLst>
                      <a:ext uri="{FF2B5EF4-FFF2-40B4-BE49-F238E27FC236}">
                        <a16:creationId xmlns:a16="http://schemas.microsoft.com/office/drawing/2014/main" id="{58CFDAF7-1486-4445-DF35-0D60ADC3E035}"/>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4" name="Rektangel 2293">
                    <a:extLst>
                      <a:ext uri="{FF2B5EF4-FFF2-40B4-BE49-F238E27FC236}">
                        <a16:creationId xmlns:a16="http://schemas.microsoft.com/office/drawing/2014/main" id="{B3A3B95C-95CB-E870-C104-AF2AF901431D}"/>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5" name="Rektangel 2294">
                    <a:extLst>
                      <a:ext uri="{FF2B5EF4-FFF2-40B4-BE49-F238E27FC236}">
                        <a16:creationId xmlns:a16="http://schemas.microsoft.com/office/drawing/2014/main" id="{B7CEA0E1-4EF7-C49A-588E-9073A6232897}"/>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85" name="Rektangel 2284">
                  <a:extLst>
                    <a:ext uri="{FF2B5EF4-FFF2-40B4-BE49-F238E27FC236}">
                      <a16:creationId xmlns:a16="http://schemas.microsoft.com/office/drawing/2014/main" id="{1D28703C-A0CB-BFD7-27BC-7DDAE8F4DC80}"/>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1" name="Gruppe 1820">
                <a:extLst>
                  <a:ext uri="{FF2B5EF4-FFF2-40B4-BE49-F238E27FC236}">
                    <a16:creationId xmlns:a16="http://schemas.microsoft.com/office/drawing/2014/main" id="{4F9850F9-F455-1184-D4A1-5235B0E8D6D0}"/>
                  </a:ext>
                </a:extLst>
              </p:cNvPr>
              <p:cNvGrpSpPr/>
              <p:nvPr/>
            </p:nvGrpSpPr>
            <p:grpSpPr>
              <a:xfrm>
                <a:off x="-82727" y="1504857"/>
                <a:ext cx="444157" cy="4758064"/>
                <a:chOff x="5753799" y="1637080"/>
                <a:chExt cx="444157" cy="4758064"/>
              </a:xfrm>
            </p:grpSpPr>
            <p:grpSp>
              <p:nvGrpSpPr>
                <p:cNvPr id="2272" name="Gruppe 2271">
                  <a:extLst>
                    <a:ext uri="{FF2B5EF4-FFF2-40B4-BE49-F238E27FC236}">
                      <a16:creationId xmlns:a16="http://schemas.microsoft.com/office/drawing/2014/main" id="{5C2330CB-11EF-7993-202A-389E22760F7F}"/>
                    </a:ext>
                  </a:extLst>
                </p:cNvPr>
                <p:cNvGrpSpPr/>
                <p:nvPr/>
              </p:nvGrpSpPr>
              <p:grpSpPr>
                <a:xfrm>
                  <a:off x="5753799" y="1637080"/>
                  <a:ext cx="442069" cy="4323829"/>
                  <a:chOff x="3817279" y="1497011"/>
                  <a:chExt cx="442069" cy="4323829"/>
                </a:xfrm>
              </p:grpSpPr>
              <p:sp>
                <p:nvSpPr>
                  <p:cNvPr id="2274" name="Rektangel 2273">
                    <a:extLst>
                      <a:ext uri="{FF2B5EF4-FFF2-40B4-BE49-F238E27FC236}">
                        <a16:creationId xmlns:a16="http://schemas.microsoft.com/office/drawing/2014/main" id="{5E67EC7F-F4E3-1F70-DB49-129DFC482F1F}"/>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5" name="Rektangel 2274">
                    <a:extLst>
                      <a:ext uri="{FF2B5EF4-FFF2-40B4-BE49-F238E27FC236}">
                        <a16:creationId xmlns:a16="http://schemas.microsoft.com/office/drawing/2014/main" id="{6666A62D-BC0F-337E-A4D5-760E484B8901}"/>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6" name="Rektangel 2275">
                    <a:extLst>
                      <a:ext uri="{FF2B5EF4-FFF2-40B4-BE49-F238E27FC236}">
                        <a16:creationId xmlns:a16="http://schemas.microsoft.com/office/drawing/2014/main" id="{EADD90C5-CF10-20B5-1E45-B8F337683336}"/>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7" name="Rektangel 2276">
                    <a:extLst>
                      <a:ext uri="{FF2B5EF4-FFF2-40B4-BE49-F238E27FC236}">
                        <a16:creationId xmlns:a16="http://schemas.microsoft.com/office/drawing/2014/main" id="{B2CBE712-8478-3404-14D9-31D6E4F20073}"/>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8" name="Rektangel 2277">
                    <a:extLst>
                      <a:ext uri="{FF2B5EF4-FFF2-40B4-BE49-F238E27FC236}">
                        <a16:creationId xmlns:a16="http://schemas.microsoft.com/office/drawing/2014/main" id="{1619920C-EA99-4E51-021D-A218FFC0F36E}"/>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9" name="Rektangel 2278">
                    <a:extLst>
                      <a:ext uri="{FF2B5EF4-FFF2-40B4-BE49-F238E27FC236}">
                        <a16:creationId xmlns:a16="http://schemas.microsoft.com/office/drawing/2014/main" id="{B2539D1D-9804-16AE-B9B9-398966421AB3}"/>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0" name="Rektangel 2279">
                    <a:extLst>
                      <a:ext uri="{FF2B5EF4-FFF2-40B4-BE49-F238E27FC236}">
                        <a16:creationId xmlns:a16="http://schemas.microsoft.com/office/drawing/2014/main" id="{A58BA51F-7E8F-E385-55A1-B2BB79BE0E79}"/>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1" name="Rektangel 2280">
                    <a:extLst>
                      <a:ext uri="{FF2B5EF4-FFF2-40B4-BE49-F238E27FC236}">
                        <a16:creationId xmlns:a16="http://schemas.microsoft.com/office/drawing/2014/main" id="{269992FD-EE06-6738-30C1-25A7EFAA0B7C}"/>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2" name="Rektangel 2281">
                    <a:extLst>
                      <a:ext uri="{FF2B5EF4-FFF2-40B4-BE49-F238E27FC236}">
                        <a16:creationId xmlns:a16="http://schemas.microsoft.com/office/drawing/2014/main" id="{72310D6D-FDEF-360F-FA43-E5916975A437}"/>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3" name="Rektangel 2282">
                    <a:extLst>
                      <a:ext uri="{FF2B5EF4-FFF2-40B4-BE49-F238E27FC236}">
                        <a16:creationId xmlns:a16="http://schemas.microsoft.com/office/drawing/2014/main" id="{C1A602C1-773A-1774-1280-6642D02A88CB}"/>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73" name="Rektangel 2272">
                  <a:extLst>
                    <a:ext uri="{FF2B5EF4-FFF2-40B4-BE49-F238E27FC236}">
                      <a16:creationId xmlns:a16="http://schemas.microsoft.com/office/drawing/2014/main" id="{B96E522B-D026-6480-B765-7B459C930273}"/>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2" name="Gruppe 1821">
                <a:extLst>
                  <a:ext uri="{FF2B5EF4-FFF2-40B4-BE49-F238E27FC236}">
                    <a16:creationId xmlns:a16="http://schemas.microsoft.com/office/drawing/2014/main" id="{D52127D0-5948-AAD8-595E-FC8AD4645CA2}"/>
                  </a:ext>
                </a:extLst>
              </p:cNvPr>
              <p:cNvGrpSpPr/>
              <p:nvPr/>
            </p:nvGrpSpPr>
            <p:grpSpPr>
              <a:xfrm>
                <a:off x="4625198" y="1031927"/>
                <a:ext cx="641389" cy="5216305"/>
                <a:chOff x="2892468" y="1032983"/>
                <a:chExt cx="641389" cy="5216305"/>
              </a:xfrm>
            </p:grpSpPr>
            <p:grpSp>
              <p:nvGrpSpPr>
                <p:cNvPr id="2235" name="Gruppe 2234">
                  <a:extLst>
                    <a:ext uri="{FF2B5EF4-FFF2-40B4-BE49-F238E27FC236}">
                      <a16:creationId xmlns:a16="http://schemas.microsoft.com/office/drawing/2014/main" id="{D57F1680-DBA2-68F1-2DBA-138AF21692D7}"/>
                    </a:ext>
                  </a:extLst>
                </p:cNvPr>
                <p:cNvGrpSpPr/>
                <p:nvPr/>
              </p:nvGrpSpPr>
              <p:grpSpPr>
                <a:xfrm>
                  <a:off x="2892468" y="1032983"/>
                  <a:ext cx="641389" cy="5216305"/>
                  <a:chOff x="3475384" y="1188399"/>
                  <a:chExt cx="641389" cy="5216305"/>
                </a:xfrm>
              </p:grpSpPr>
              <p:sp>
                <p:nvSpPr>
                  <p:cNvPr id="2239" name="Tekstfelt 2238">
                    <a:extLst>
                      <a:ext uri="{FF2B5EF4-FFF2-40B4-BE49-F238E27FC236}">
                        <a16:creationId xmlns:a16="http://schemas.microsoft.com/office/drawing/2014/main" id="{FDB3C037-62BB-1F9E-8C0A-E7EE68DD9D90}"/>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40" name="Tekstfelt 2239">
                    <a:extLst>
                      <a:ext uri="{FF2B5EF4-FFF2-40B4-BE49-F238E27FC236}">
                        <a16:creationId xmlns:a16="http://schemas.microsoft.com/office/drawing/2014/main" id="{8392E81F-29D7-E49D-1FCD-A7C049D397B9}"/>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41" name="Tekstfelt 2240">
                    <a:extLst>
                      <a:ext uri="{FF2B5EF4-FFF2-40B4-BE49-F238E27FC236}">
                        <a16:creationId xmlns:a16="http://schemas.microsoft.com/office/drawing/2014/main" id="{14753CBB-1110-18D5-9B6B-B46EFB935610}"/>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42" name="Tekstfelt 2241">
                    <a:extLst>
                      <a:ext uri="{FF2B5EF4-FFF2-40B4-BE49-F238E27FC236}">
                        <a16:creationId xmlns:a16="http://schemas.microsoft.com/office/drawing/2014/main" id="{B791DE36-9416-63C5-E14B-D3F26A89C26C}"/>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43" name="Tekstfelt 2242">
                    <a:extLst>
                      <a:ext uri="{FF2B5EF4-FFF2-40B4-BE49-F238E27FC236}">
                        <a16:creationId xmlns:a16="http://schemas.microsoft.com/office/drawing/2014/main" id="{3D64EAF7-DAA0-1BF0-A133-5CACFFF9332A}"/>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44" name="Tekstfelt 2243">
                    <a:extLst>
                      <a:ext uri="{FF2B5EF4-FFF2-40B4-BE49-F238E27FC236}">
                        <a16:creationId xmlns:a16="http://schemas.microsoft.com/office/drawing/2014/main" id="{8D9EA6B8-E621-91AB-111B-1B5A49DBEC0A}"/>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45" name="Tekstfelt 2244">
                    <a:extLst>
                      <a:ext uri="{FF2B5EF4-FFF2-40B4-BE49-F238E27FC236}">
                        <a16:creationId xmlns:a16="http://schemas.microsoft.com/office/drawing/2014/main" id="{E09B3536-1D5E-1F8B-54E9-E712747B3E42}"/>
                      </a:ext>
                    </a:extLst>
                  </p:cNvPr>
                  <p:cNvSpPr txBox="1"/>
                  <p:nvPr/>
                </p:nvSpPr>
                <p:spPr>
                  <a:xfrm>
                    <a:off x="3525031"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46" name="Tekstfelt 2245">
                    <a:extLst>
                      <a:ext uri="{FF2B5EF4-FFF2-40B4-BE49-F238E27FC236}">
                        <a16:creationId xmlns:a16="http://schemas.microsoft.com/office/drawing/2014/main" id="{17DE3ADF-3B2F-32C6-CFB0-423A5627C892}"/>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47" name="Tekstfelt 2246">
                    <a:extLst>
                      <a:ext uri="{FF2B5EF4-FFF2-40B4-BE49-F238E27FC236}">
                        <a16:creationId xmlns:a16="http://schemas.microsoft.com/office/drawing/2014/main" id="{78430E47-8578-0F34-95B4-71D4C853D971}"/>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48" name="Tekstfelt 2247">
                    <a:extLst>
                      <a:ext uri="{FF2B5EF4-FFF2-40B4-BE49-F238E27FC236}">
                        <a16:creationId xmlns:a16="http://schemas.microsoft.com/office/drawing/2014/main" id="{FB20864E-9E41-8D94-3319-1F6B9E6F5510}"/>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49" name="Tekstfelt 2248">
                    <a:extLst>
                      <a:ext uri="{FF2B5EF4-FFF2-40B4-BE49-F238E27FC236}">
                        <a16:creationId xmlns:a16="http://schemas.microsoft.com/office/drawing/2014/main" id="{5185009B-B11A-A3C8-DE83-0A7108D7BA87}"/>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50" name="Tekstfelt 2249">
                    <a:extLst>
                      <a:ext uri="{FF2B5EF4-FFF2-40B4-BE49-F238E27FC236}">
                        <a16:creationId xmlns:a16="http://schemas.microsoft.com/office/drawing/2014/main" id="{041DEEE7-9CE1-6965-3D6A-D16FEC865B3F}"/>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51" name="Tekstfelt 2250">
                    <a:extLst>
                      <a:ext uri="{FF2B5EF4-FFF2-40B4-BE49-F238E27FC236}">
                        <a16:creationId xmlns:a16="http://schemas.microsoft.com/office/drawing/2014/main" id="{D9A9AE38-E578-3A9A-2F75-9514447F42F9}"/>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52" name="Tekstfelt 2251">
                    <a:extLst>
                      <a:ext uri="{FF2B5EF4-FFF2-40B4-BE49-F238E27FC236}">
                        <a16:creationId xmlns:a16="http://schemas.microsoft.com/office/drawing/2014/main" id="{0E2E72CB-117D-84BF-803E-A16C55A81508}"/>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53" name="Tekstfelt 2252">
                    <a:extLst>
                      <a:ext uri="{FF2B5EF4-FFF2-40B4-BE49-F238E27FC236}">
                        <a16:creationId xmlns:a16="http://schemas.microsoft.com/office/drawing/2014/main" id="{C74DE099-110E-FF3F-1DC7-18A41A484F89}"/>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54" name="Tekstfelt 2253">
                    <a:extLst>
                      <a:ext uri="{FF2B5EF4-FFF2-40B4-BE49-F238E27FC236}">
                        <a16:creationId xmlns:a16="http://schemas.microsoft.com/office/drawing/2014/main" id="{3305E0F2-8576-A242-8F7C-3712088D63E2}"/>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55" name="Tekstfelt 2254">
                    <a:extLst>
                      <a:ext uri="{FF2B5EF4-FFF2-40B4-BE49-F238E27FC236}">
                        <a16:creationId xmlns:a16="http://schemas.microsoft.com/office/drawing/2014/main" id="{1B811F56-8977-CB99-9577-DB9D6BBE4928}"/>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56" name="Tekstfelt 2255">
                    <a:extLst>
                      <a:ext uri="{FF2B5EF4-FFF2-40B4-BE49-F238E27FC236}">
                        <a16:creationId xmlns:a16="http://schemas.microsoft.com/office/drawing/2014/main" id="{4A1C8C13-F86B-80BD-0783-5253D07CFA0D}"/>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57" name="Tekstfelt 2256">
                    <a:extLst>
                      <a:ext uri="{FF2B5EF4-FFF2-40B4-BE49-F238E27FC236}">
                        <a16:creationId xmlns:a16="http://schemas.microsoft.com/office/drawing/2014/main" id="{43A533E7-90EB-541A-940E-317CA3A125A0}"/>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58" name="Tekstfelt 2257">
                    <a:extLst>
                      <a:ext uri="{FF2B5EF4-FFF2-40B4-BE49-F238E27FC236}">
                        <a16:creationId xmlns:a16="http://schemas.microsoft.com/office/drawing/2014/main" id="{03369769-97FC-7360-57A0-F6456555A4ED}"/>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59" name="Tekstfelt 2258">
                    <a:extLst>
                      <a:ext uri="{FF2B5EF4-FFF2-40B4-BE49-F238E27FC236}">
                        <a16:creationId xmlns:a16="http://schemas.microsoft.com/office/drawing/2014/main" id="{A7A73D78-5D0A-7C7D-D6BA-9B8EA97ED494}"/>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60" name="Tekstfelt 2259">
                    <a:extLst>
                      <a:ext uri="{FF2B5EF4-FFF2-40B4-BE49-F238E27FC236}">
                        <a16:creationId xmlns:a16="http://schemas.microsoft.com/office/drawing/2014/main" id="{ACB8C743-D31F-A3A0-13E9-56CC9B605C61}"/>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61" name="Tekstfelt 2260">
                    <a:extLst>
                      <a:ext uri="{FF2B5EF4-FFF2-40B4-BE49-F238E27FC236}">
                        <a16:creationId xmlns:a16="http://schemas.microsoft.com/office/drawing/2014/main" id="{EC0BC0D0-C279-A6C4-B33A-054E00C28249}"/>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62" name="Tekstfelt 2261">
                    <a:extLst>
                      <a:ext uri="{FF2B5EF4-FFF2-40B4-BE49-F238E27FC236}">
                        <a16:creationId xmlns:a16="http://schemas.microsoft.com/office/drawing/2014/main" id="{70CF7465-5B86-5C3B-EF81-864ACB922D8B}"/>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63" name="Tekstfelt 2262">
                    <a:extLst>
                      <a:ext uri="{FF2B5EF4-FFF2-40B4-BE49-F238E27FC236}">
                        <a16:creationId xmlns:a16="http://schemas.microsoft.com/office/drawing/2014/main" id="{230C39B2-005E-0338-8CE4-6CBB36DE8714}"/>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64" name="Tekstfelt 2263">
                    <a:extLst>
                      <a:ext uri="{FF2B5EF4-FFF2-40B4-BE49-F238E27FC236}">
                        <a16:creationId xmlns:a16="http://schemas.microsoft.com/office/drawing/2014/main" id="{B4012F17-E58A-3F6C-41B0-98330F99248B}"/>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65" name="Tekstfelt 2264">
                    <a:extLst>
                      <a:ext uri="{FF2B5EF4-FFF2-40B4-BE49-F238E27FC236}">
                        <a16:creationId xmlns:a16="http://schemas.microsoft.com/office/drawing/2014/main" id="{C13C4994-FF9C-EC74-5BA2-1CBEA7614F8C}"/>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66" name="Tekstfelt 2265">
                    <a:extLst>
                      <a:ext uri="{FF2B5EF4-FFF2-40B4-BE49-F238E27FC236}">
                        <a16:creationId xmlns:a16="http://schemas.microsoft.com/office/drawing/2014/main" id="{512490A1-158C-E9BC-D6E5-9F9687A53076}"/>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67" name="Tekstfelt 2266">
                    <a:extLst>
                      <a:ext uri="{FF2B5EF4-FFF2-40B4-BE49-F238E27FC236}">
                        <a16:creationId xmlns:a16="http://schemas.microsoft.com/office/drawing/2014/main" id="{F0DB12BF-FBF7-2F1A-C49E-6A01697D633A}"/>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68" name="Tekstfelt 2267">
                    <a:extLst>
                      <a:ext uri="{FF2B5EF4-FFF2-40B4-BE49-F238E27FC236}">
                        <a16:creationId xmlns:a16="http://schemas.microsoft.com/office/drawing/2014/main" id="{F9E82DBE-1C44-5806-AFD0-E47DE66E2412}"/>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69" name="Tekstfelt 2268">
                    <a:extLst>
                      <a:ext uri="{FF2B5EF4-FFF2-40B4-BE49-F238E27FC236}">
                        <a16:creationId xmlns:a16="http://schemas.microsoft.com/office/drawing/2014/main" id="{8A329076-0646-6101-C18C-9636828BEA88}"/>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70" name="Tekstfelt 2269">
                    <a:extLst>
                      <a:ext uri="{FF2B5EF4-FFF2-40B4-BE49-F238E27FC236}">
                        <a16:creationId xmlns:a16="http://schemas.microsoft.com/office/drawing/2014/main" id="{47FC1F61-1E1E-E6CF-9B11-CEC790BDE4EA}"/>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71" name="Tekstfelt 2270">
                    <a:extLst>
                      <a:ext uri="{FF2B5EF4-FFF2-40B4-BE49-F238E27FC236}">
                        <a16:creationId xmlns:a16="http://schemas.microsoft.com/office/drawing/2014/main" id="{342B8881-BEDB-11BA-0788-2EE718742CFD}"/>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36" name="Tekstfelt 2235">
                  <a:extLst>
                    <a:ext uri="{FF2B5EF4-FFF2-40B4-BE49-F238E27FC236}">
                      <a16:creationId xmlns:a16="http://schemas.microsoft.com/office/drawing/2014/main" id="{2B9460E1-8B16-7561-8AC8-4DFDAF8E663E}"/>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37" name="Tekstfelt 2236">
                  <a:extLst>
                    <a:ext uri="{FF2B5EF4-FFF2-40B4-BE49-F238E27FC236}">
                      <a16:creationId xmlns:a16="http://schemas.microsoft.com/office/drawing/2014/main" id="{F80732EC-7A71-5530-D6EB-D5BF6C6018E3}"/>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38" name="Tekstfelt 2237">
                  <a:extLst>
                    <a:ext uri="{FF2B5EF4-FFF2-40B4-BE49-F238E27FC236}">
                      <a16:creationId xmlns:a16="http://schemas.microsoft.com/office/drawing/2014/main" id="{E4C07BB2-7764-80FA-6AE9-899F012A1AAA}"/>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3" name="Gruppe 1822">
                <a:extLst>
                  <a:ext uri="{FF2B5EF4-FFF2-40B4-BE49-F238E27FC236}">
                    <a16:creationId xmlns:a16="http://schemas.microsoft.com/office/drawing/2014/main" id="{1EB22920-6033-D378-13F1-0FEBC12211F7}"/>
                  </a:ext>
                </a:extLst>
              </p:cNvPr>
              <p:cNvGrpSpPr/>
              <p:nvPr/>
            </p:nvGrpSpPr>
            <p:grpSpPr>
              <a:xfrm>
                <a:off x="5052945" y="1040538"/>
                <a:ext cx="641389" cy="5216305"/>
                <a:chOff x="2892468" y="1032983"/>
                <a:chExt cx="641389" cy="5216305"/>
              </a:xfrm>
            </p:grpSpPr>
            <p:grpSp>
              <p:nvGrpSpPr>
                <p:cNvPr id="2198" name="Gruppe 2197">
                  <a:extLst>
                    <a:ext uri="{FF2B5EF4-FFF2-40B4-BE49-F238E27FC236}">
                      <a16:creationId xmlns:a16="http://schemas.microsoft.com/office/drawing/2014/main" id="{70FB1219-E142-7C7E-C667-97047DEE839D}"/>
                    </a:ext>
                  </a:extLst>
                </p:cNvPr>
                <p:cNvGrpSpPr/>
                <p:nvPr/>
              </p:nvGrpSpPr>
              <p:grpSpPr>
                <a:xfrm>
                  <a:off x="2892468" y="1032983"/>
                  <a:ext cx="641389" cy="5216305"/>
                  <a:chOff x="3475384" y="1188399"/>
                  <a:chExt cx="641389" cy="5216305"/>
                </a:xfrm>
              </p:grpSpPr>
              <p:sp>
                <p:nvSpPr>
                  <p:cNvPr id="2202" name="Tekstfelt 2201">
                    <a:extLst>
                      <a:ext uri="{FF2B5EF4-FFF2-40B4-BE49-F238E27FC236}">
                        <a16:creationId xmlns:a16="http://schemas.microsoft.com/office/drawing/2014/main" id="{CCA8C75B-55E5-683A-D363-A9C07EE86D38}"/>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03" name="Tekstfelt 2202">
                    <a:extLst>
                      <a:ext uri="{FF2B5EF4-FFF2-40B4-BE49-F238E27FC236}">
                        <a16:creationId xmlns:a16="http://schemas.microsoft.com/office/drawing/2014/main" id="{4A477DA0-2D4A-5FE8-3056-FE769FFD0DF6}"/>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04" name="Tekstfelt 2203">
                    <a:extLst>
                      <a:ext uri="{FF2B5EF4-FFF2-40B4-BE49-F238E27FC236}">
                        <a16:creationId xmlns:a16="http://schemas.microsoft.com/office/drawing/2014/main" id="{BEF0E8E2-E914-CDEA-EE98-0F6FD8E91F27}"/>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05" name="Tekstfelt 2204">
                    <a:extLst>
                      <a:ext uri="{FF2B5EF4-FFF2-40B4-BE49-F238E27FC236}">
                        <a16:creationId xmlns:a16="http://schemas.microsoft.com/office/drawing/2014/main" id="{F1248362-DD22-537B-4D4A-B8DFB56FED00}"/>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06" name="Tekstfelt 2205">
                    <a:extLst>
                      <a:ext uri="{FF2B5EF4-FFF2-40B4-BE49-F238E27FC236}">
                        <a16:creationId xmlns:a16="http://schemas.microsoft.com/office/drawing/2014/main" id="{EEC9984E-1686-F255-2ED0-36314E405951}"/>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07" name="Tekstfelt 2206">
                    <a:extLst>
                      <a:ext uri="{FF2B5EF4-FFF2-40B4-BE49-F238E27FC236}">
                        <a16:creationId xmlns:a16="http://schemas.microsoft.com/office/drawing/2014/main" id="{EFFD56C5-7C07-1101-7929-3E878724DBC1}"/>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08" name="Tekstfelt 2207">
                    <a:extLst>
                      <a:ext uri="{FF2B5EF4-FFF2-40B4-BE49-F238E27FC236}">
                        <a16:creationId xmlns:a16="http://schemas.microsoft.com/office/drawing/2014/main" id="{48C3AC6D-CD48-62A7-4612-BEC7B059F7AC}"/>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09" name="Tekstfelt 2208">
                    <a:extLst>
                      <a:ext uri="{FF2B5EF4-FFF2-40B4-BE49-F238E27FC236}">
                        <a16:creationId xmlns:a16="http://schemas.microsoft.com/office/drawing/2014/main" id="{12EF4B11-69B5-E79D-4A33-AD3645D65DE4}"/>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10" name="Tekstfelt 2209">
                    <a:extLst>
                      <a:ext uri="{FF2B5EF4-FFF2-40B4-BE49-F238E27FC236}">
                        <a16:creationId xmlns:a16="http://schemas.microsoft.com/office/drawing/2014/main" id="{8B2A114C-16F0-6AB2-B4F0-D874E9B54E0E}"/>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11" name="Tekstfelt 2210">
                    <a:extLst>
                      <a:ext uri="{FF2B5EF4-FFF2-40B4-BE49-F238E27FC236}">
                        <a16:creationId xmlns:a16="http://schemas.microsoft.com/office/drawing/2014/main" id="{B7B0A65E-D747-F905-24E8-2C93DACD93DC}"/>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12" name="Tekstfelt 2211">
                    <a:extLst>
                      <a:ext uri="{FF2B5EF4-FFF2-40B4-BE49-F238E27FC236}">
                        <a16:creationId xmlns:a16="http://schemas.microsoft.com/office/drawing/2014/main" id="{08E6111A-253E-CD14-0E39-03B36E137D78}"/>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13" name="Tekstfelt 2212">
                    <a:extLst>
                      <a:ext uri="{FF2B5EF4-FFF2-40B4-BE49-F238E27FC236}">
                        <a16:creationId xmlns:a16="http://schemas.microsoft.com/office/drawing/2014/main" id="{E6482CA0-3AB4-8A15-C9EA-B48A31822BDE}"/>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14" name="Tekstfelt 2213">
                    <a:extLst>
                      <a:ext uri="{FF2B5EF4-FFF2-40B4-BE49-F238E27FC236}">
                        <a16:creationId xmlns:a16="http://schemas.microsoft.com/office/drawing/2014/main" id="{0C1CA5E6-68DB-03A4-4F0A-C4B533AAD997}"/>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15" name="Tekstfelt 2214">
                    <a:extLst>
                      <a:ext uri="{FF2B5EF4-FFF2-40B4-BE49-F238E27FC236}">
                        <a16:creationId xmlns:a16="http://schemas.microsoft.com/office/drawing/2014/main" id="{8FBA6EEE-293B-B1A7-D335-ECB7CFED9912}"/>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16" name="Tekstfelt 2215">
                    <a:extLst>
                      <a:ext uri="{FF2B5EF4-FFF2-40B4-BE49-F238E27FC236}">
                        <a16:creationId xmlns:a16="http://schemas.microsoft.com/office/drawing/2014/main" id="{B8AEE74D-6E77-B28C-12E1-F32111F7EFAC}"/>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17" name="Tekstfelt 2216">
                    <a:extLst>
                      <a:ext uri="{FF2B5EF4-FFF2-40B4-BE49-F238E27FC236}">
                        <a16:creationId xmlns:a16="http://schemas.microsoft.com/office/drawing/2014/main" id="{8A5244FB-33AB-3694-35E9-228FC44A7455}"/>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18" name="Tekstfelt 2217">
                    <a:extLst>
                      <a:ext uri="{FF2B5EF4-FFF2-40B4-BE49-F238E27FC236}">
                        <a16:creationId xmlns:a16="http://schemas.microsoft.com/office/drawing/2014/main" id="{D44C30F4-FD7B-A471-D3C0-4584C8DD8348}"/>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19" name="Tekstfelt 2218">
                    <a:extLst>
                      <a:ext uri="{FF2B5EF4-FFF2-40B4-BE49-F238E27FC236}">
                        <a16:creationId xmlns:a16="http://schemas.microsoft.com/office/drawing/2014/main" id="{D56853FB-7049-FAA9-02CA-21369DE54DF3}"/>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20" name="Tekstfelt 2219">
                    <a:extLst>
                      <a:ext uri="{FF2B5EF4-FFF2-40B4-BE49-F238E27FC236}">
                        <a16:creationId xmlns:a16="http://schemas.microsoft.com/office/drawing/2014/main" id="{F7E5D398-A549-D178-A3BB-4008A5B2FA66}"/>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21" name="Tekstfelt 2220">
                    <a:extLst>
                      <a:ext uri="{FF2B5EF4-FFF2-40B4-BE49-F238E27FC236}">
                        <a16:creationId xmlns:a16="http://schemas.microsoft.com/office/drawing/2014/main" id="{8625E6B4-ED41-64C8-F3EE-10E8DA1485D7}"/>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22" name="Tekstfelt 2221">
                    <a:extLst>
                      <a:ext uri="{FF2B5EF4-FFF2-40B4-BE49-F238E27FC236}">
                        <a16:creationId xmlns:a16="http://schemas.microsoft.com/office/drawing/2014/main" id="{E6DAC36F-ADB9-562A-CD8C-933EBEA73AA1}"/>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23" name="Tekstfelt 2222">
                    <a:extLst>
                      <a:ext uri="{FF2B5EF4-FFF2-40B4-BE49-F238E27FC236}">
                        <a16:creationId xmlns:a16="http://schemas.microsoft.com/office/drawing/2014/main" id="{D8369388-82BE-6B90-402C-E0BD1519E3C1}"/>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24" name="Tekstfelt 2223">
                    <a:extLst>
                      <a:ext uri="{FF2B5EF4-FFF2-40B4-BE49-F238E27FC236}">
                        <a16:creationId xmlns:a16="http://schemas.microsoft.com/office/drawing/2014/main" id="{F204A8BE-EA86-B955-CF32-07934ABFE0CF}"/>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25" name="Tekstfelt 2224">
                    <a:extLst>
                      <a:ext uri="{FF2B5EF4-FFF2-40B4-BE49-F238E27FC236}">
                        <a16:creationId xmlns:a16="http://schemas.microsoft.com/office/drawing/2014/main" id="{6AAF2EC0-DE27-06E9-B322-C1A2AD1979BF}"/>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26" name="Tekstfelt 2225">
                    <a:extLst>
                      <a:ext uri="{FF2B5EF4-FFF2-40B4-BE49-F238E27FC236}">
                        <a16:creationId xmlns:a16="http://schemas.microsoft.com/office/drawing/2014/main" id="{ECFBC885-5A01-DB59-F9EF-201AF4E7D479}"/>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27" name="Tekstfelt 2226">
                    <a:extLst>
                      <a:ext uri="{FF2B5EF4-FFF2-40B4-BE49-F238E27FC236}">
                        <a16:creationId xmlns:a16="http://schemas.microsoft.com/office/drawing/2014/main" id="{0458C405-8D7D-2A58-25AA-3F5C5D166A58}"/>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28" name="Tekstfelt 2227">
                    <a:extLst>
                      <a:ext uri="{FF2B5EF4-FFF2-40B4-BE49-F238E27FC236}">
                        <a16:creationId xmlns:a16="http://schemas.microsoft.com/office/drawing/2014/main" id="{13A927A0-141D-F7A4-21ED-AA8474639647}"/>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29" name="Tekstfelt 2228">
                    <a:extLst>
                      <a:ext uri="{FF2B5EF4-FFF2-40B4-BE49-F238E27FC236}">
                        <a16:creationId xmlns:a16="http://schemas.microsoft.com/office/drawing/2014/main" id="{E7D43614-5629-DD95-7BC2-4F185B769CB4}"/>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30" name="Tekstfelt 2229">
                    <a:extLst>
                      <a:ext uri="{FF2B5EF4-FFF2-40B4-BE49-F238E27FC236}">
                        <a16:creationId xmlns:a16="http://schemas.microsoft.com/office/drawing/2014/main" id="{84CFA63B-824C-ABCE-3F6E-3F09F93E5A5B}"/>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31" name="Tekstfelt 2230">
                    <a:extLst>
                      <a:ext uri="{FF2B5EF4-FFF2-40B4-BE49-F238E27FC236}">
                        <a16:creationId xmlns:a16="http://schemas.microsoft.com/office/drawing/2014/main" id="{EC52C768-2000-45CD-3793-D09476305212}"/>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32" name="Tekstfelt 2231">
                    <a:extLst>
                      <a:ext uri="{FF2B5EF4-FFF2-40B4-BE49-F238E27FC236}">
                        <a16:creationId xmlns:a16="http://schemas.microsoft.com/office/drawing/2014/main" id="{6DBAD568-B672-24D7-F510-77E0EAFFC57D}"/>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33" name="Tekstfelt 2232">
                    <a:extLst>
                      <a:ext uri="{FF2B5EF4-FFF2-40B4-BE49-F238E27FC236}">
                        <a16:creationId xmlns:a16="http://schemas.microsoft.com/office/drawing/2014/main" id="{F6200D4E-752A-29B2-2F7F-808AA40CF8A1}"/>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34" name="Tekstfelt 2233">
                    <a:extLst>
                      <a:ext uri="{FF2B5EF4-FFF2-40B4-BE49-F238E27FC236}">
                        <a16:creationId xmlns:a16="http://schemas.microsoft.com/office/drawing/2014/main" id="{2FC20B32-F058-D26F-B9AF-6BDF60E0AD2C}"/>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99" name="Tekstfelt 2198">
                  <a:extLst>
                    <a:ext uri="{FF2B5EF4-FFF2-40B4-BE49-F238E27FC236}">
                      <a16:creationId xmlns:a16="http://schemas.microsoft.com/office/drawing/2014/main" id="{5594E534-5E3B-2E84-F426-9F270DE62FD8}"/>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00" name="Tekstfelt 2199">
                  <a:extLst>
                    <a:ext uri="{FF2B5EF4-FFF2-40B4-BE49-F238E27FC236}">
                      <a16:creationId xmlns:a16="http://schemas.microsoft.com/office/drawing/2014/main" id="{3DC2F576-85AF-0B70-FF07-387512A9282E}"/>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01" name="Tekstfelt 2200">
                  <a:extLst>
                    <a:ext uri="{FF2B5EF4-FFF2-40B4-BE49-F238E27FC236}">
                      <a16:creationId xmlns:a16="http://schemas.microsoft.com/office/drawing/2014/main" id="{295A8DA3-B2A0-EAD5-2DD9-C23471346F33}"/>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4" name="Gruppe 1823">
                <a:extLst>
                  <a:ext uri="{FF2B5EF4-FFF2-40B4-BE49-F238E27FC236}">
                    <a16:creationId xmlns:a16="http://schemas.microsoft.com/office/drawing/2014/main" id="{56585413-3E9F-5D54-3098-3487496FDE8A}"/>
                  </a:ext>
                </a:extLst>
              </p:cNvPr>
              <p:cNvGrpSpPr/>
              <p:nvPr/>
            </p:nvGrpSpPr>
            <p:grpSpPr>
              <a:xfrm>
                <a:off x="3753314" y="1031887"/>
                <a:ext cx="641389" cy="5216305"/>
                <a:chOff x="2892468" y="1032983"/>
                <a:chExt cx="641389" cy="5216305"/>
              </a:xfrm>
            </p:grpSpPr>
            <p:grpSp>
              <p:nvGrpSpPr>
                <p:cNvPr id="2161" name="Gruppe 2160">
                  <a:extLst>
                    <a:ext uri="{FF2B5EF4-FFF2-40B4-BE49-F238E27FC236}">
                      <a16:creationId xmlns:a16="http://schemas.microsoft.com/office/drawing/2014/main" id="{D3C5A855-3CA1-DD55-3B67-E9630AC95772}"/>
                    </a:ext>
                  </a:extLst>
                </p:cNvPr>
                <p:cNvGrpSpPr/>
                <p:nvPr/>
              </p:nvGrpSpPr>
              <p:grpSpPr>
                <a:xfrm>
                  <a:off x="2892468" y="1032983"/>
                  <a:ext cx="641389" cy="5216305"/>
                  <a:chOff x="3475384" y="1188399"/>
                  <a:chExt cx="641389" cy="5216305"/>
                </a:xfrm>
              </p:grpSpPr>
              <p:sp>
                <p:nvSpPr>
                  <p:cNvPr id="2165" name="Tekstfelt 2164">
                    <a:extLst>
                      <a:ext uri="{FF2B5EF4-FFF2-40B4-BE49-F238E27FC236}">
                        <a16:creationId xmlns:a16="http://schemas.microsoft.com/office/drawing/2014/main" id="{D6067742-6DF4-4C2E-16EC-B823E56E9782}"/>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66" name="Tekstfelt 2165">
                    <a:extLst>
                      <a:ext uri="{FF2B5EF4-FFF2-40B4-BE49-F238E27FC236}">
                        <a16:creationId xmlns:a16="http://schemas.microsoft.com/office/drawing/2014/main" id="{00B94DEF-1BF6-2FA7-79BA-533FB076788D}"/>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67" name="Tekstfelt 2166">
                    <a:extLst>
                      <a:ext uri="{FF2B5EF4-FFF2-40B4-BE49-F238E27FC236}">
                        <a16:creationId xmlns:a16="http://schemas.microsoft.com/office/drawing/2014/main" id="{A9EE7508-2BD0-B494-AB13-73E7F79FBAB4}"/>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68" name="Tekstfelt 2167">
                    <a:extLst>
                      <a:ext uri="{FF2B5EF4-FFF2-40B4-BE49-F238E27FC236}">
                        <a16:creationId xmlns:a16="http://schemas.microsoft.com/office/drawing/2014/main" id="{0EA05E6B-D92A-9807-E991-E6CBC204503C}"/>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69" name="Tekstfelt 2168">
                    <a:extLst>
                      <a:ext uri="{FF2B5EF4-FFF2-40B4-BE49-F238E27FC236}">
                        <a16:creationId xmlns:a16="http://schemas.microsoft.com/office/drawing/2014/main" id="{D6185EEC-1ADF-E2EA-2726-7AD53E0FC06C}"/>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70" name="Tekstfelt 2169">
                    <a:extLst>
                      <a:ext uri="{FF2B5EF4-FFF2-40B4-BE49-F238E27FC236}">
                        <a16:creationId xmlns:a16="http://schemas.microsoft.com/office/drawing/2014/main" id="{DB9C75DB-5134-174E-F65C-5C93CBAF7E33}"/>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71" name="Tekstfelt 2170">
                    <a:extLst>
                      <a:ext uri="{FF2B5EF4-FFF2-40B4-BE49-F238E27FC236}">
                        <a16:creationId xmlns:a16="http://schemas.microsoft.com/office/drawing/2014/main" id="{E2F50CD4-B4A2-CE23-CE64-44565DCF006A}"/>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72" name="Tekstfelt 2171">
                    <a:extLst>
                      <a:ext uri="{FF2B5EF4-FFF2-40B4-BE49-F238E27FC236}">
                        <a16:creationId xmlns:a16="http://schemas.microsoft.com/office/drawing/2014/main" id="{D0912780-AD19-0CB5-0DAB-EA236D74C619}"/>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73" name="Tekstfelt 2172">
                    <a:extLst>
                      <a:ext uri="{FF2B5EF4-FFF2-40B4-BE49-F238E27FC236}">
                        <a16:creationId xmlns:a16="http://schemas.microsoft.com/office/drawing/2014/main" id="{B337A48E-2E4D-6DA5-2534-75C5BD6BEFB6}"/>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74" name="Tekstfelt 2173">
                    <a:extLst>
                      <a:ext uri="{FF2B5EF4-FFF2-40B4-BE49-F238E27FC236}">
                        <a16:creationId xmlns:a16="http://schemas.microsoft.com/office/drawing/2014/main" id="{A871360B-668C-0557-F89B-B5A8776DB6B7}"/>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75" name="Tekstfelt 2174">
                    <a:extLst>
                      <a:ext uri="{FF2B5EF4-FFF2-40B4-BE49-F238E27FC236}">
                        <a16:creationId xmlns:a16="http://schemas.microsoft.com/office/drawing/2014/main" id="{56F95DD9-9500-1C0A-9BC4-158886BD5069}"/>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76" name="Tekstfelt 2175">
                    <a:extLst>
                      <a:ext uri="{FF2B5EF4-FFF2-40B4-BE49-F238E27FC236}">
                        <a16:creationId xmlns:a16="http://schemas.microsoft.com/office/drawing/2014/main" id="{C7FD25C8-E5DE-15ED-BD19-58DA611A1513}"/>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77" name="Tekstfelt 2176">
                    <a:extLst>
                      <a:ext uri="{FF2B5EF4-FFF2-40B4-BE49-F238E27FC236}">
                        <a16:creationId xmlns:a16="http://schemas.microsoft.com/office/drawing/2014/main" id="{5803813B-3208-D51C-CBA3-3457AA76B37B}"/>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78" name="Tekstfelt 2177">
                    <a:extLst>
                      <a:ext uri="{FF2B5EF4-FFF2-40B4-BE49-F238E27FC236}">
                        <a16:creationId xmlns:a16="http://schemas.microsoft.com/office/drawing/2014/main" id="{67CBB38E-2107-F090-E04A-F65DF9E0A9A0}"/>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79" name="Tekstfelt 2178">
                    <a:extLst>
                      <a:ext uri="{FF2B5EF4-FFF2-40B4-BE49-F238E27FC236}">
                        <a16:creationId xmlns:a16="http://schemas.microsoft.com/office/drawing/2014/main" id="{50AA8642-0492-D451-3CD0-163EEE3F6C65}"/>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80" name="Tekstfelt 2179">
                    <a:extLst>
                      <a:ext uri="{FF2B5EF4-FFF2-40B4-BE49-F238E27FC236}">
                        <a16:creationId xmlns:a16="http://schemas.microsoft.com/office/drawing/2014/main" id="{FB919660-1764-C48E-A65D-5A676E9E45D8}"/>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81" name="Tekstfelt 2180">
                    <a:extLst>
                      <a:ext uri="{FF2B5EF4-FFF2-40B4-BE49-F238E27FC236}">
                        <a16:creationId xmlns:a16="http://schemas.microsoft.com/office/drawing/2014/main" id="{4CD4A6D3-1FEB-EC1E-59AB-393FDB9117AD}"/>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82" name="Tekstfelt 2181">
                    <a:extLst>
                      <a:ext uri="{FF2B5EF4-FFF2-40B4-BE49-F238E27FC236}">
                        <a16:creationId xmlns:a16="http://schemas.microsoft.com/office/drawing/2014/main" id="{BB5B3D7D-6A95-34A8-9454-2EECE130F9D9}"/>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83" name="Tekstfelt 2182">
                    <a:extLst>
                      <a:ext uri="{FF2B5EF4-FFF2-40B4-BE49-F238E27FC236}">
                        <a16:creationId xmlns:a16="http://schemas.microsoft.com/office/drawing/2014/main" id="{BF18BB70-6C74-388A-7BE0-D0BD78103E83}"/>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84" name="Tekstfelt 2183">
                    <a:extLst>
                      <a:ext uri="{FF2B5EF4-FFF2-40B4-BE49-F238E27FC236}">
                        <a16:creationId xmlns:a16="http://schemas.microsoft.com/office/drawing/2014/main" id="{74B24EB4-7C6F-6C47-1E0A-53D6F97EBAC5}"/>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85" name="Tekstfelt 2184">
                    <a:extLst>
                      <a:ext uri="{FF2B5EF4-FFF2-40B4-BE49-F238E27FC236}">
                        <a16:creationId xmlns:a16="http://schemas.microsoft.com/office/drawing/2014/main" id="{E835CD2A-0EC0-4F1B-33BB-7D6E577DECE0}"/>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86" name="Tekstfelt 2185">
                    <a:extLst>
                      <a:ext uri="{FF2B5EF4-FFF2-40B4-BE49-F238E27FC236}">
                        <a16:creationId xmlns:a16="http://schemas.microsoft.com/office/drawing/2014/main" id="{2C69A05C-52CF-FF0F-3544-138911DAF7D8}"/>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87" name="Tekstfelt 2186">
                    <a:extLst>
                      <a:ext uri="{FF2B5EF4-FFF2-40B4-BE49-F238E27FC236}">
                        <a16:creationId xmlns:a16="http://schemas.microsoft.com/office/drawing/2014/main" id="{F9884D2B-6B35-0DE1-6AAC-81FEF25C0B97}"/>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88" name="Tekstfelt 2187">
                    <a:extLst>
                      <a:ext uri="{FF2B5EF4-FFF2-40B4-BE49-F238E27FC236}">
                        <a16:creationId xmlns:a16="http://schemas.microsoft.com/office/drawing/2014/main" id="{E27DAFC2-DBFC-850E-ED19-D516DA8F0410}"/>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89" name="Tekstfelt 2188">
                    <a:extLst>
                      <a:ext uri="{FF2B5EF4-FFF2-40B4-BE49-F238E27FC236}">
                        <a16:creationId xmlns:a16="http://schemas.microsoft.com/office/drawing/2014/main" id="{B46C9D8E-3F22-3950-C3E3-5C5875170EF0}"/>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90" name="Tekstfelt 2189">
                    <a:extLst>
                      <a:ext uri="{FF2B5EF4-FFF2-40B4-BE49-F238E27FC236}">
                        <a16:creationId xmlns:a16="http://schemas.microsoft.com/office/drawing/2014/main" id="{E01E35BC-C573-88F9-563A-A4DE816C33B0}"/>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91" name="Tekstfelt 2190">
                    <a:extLst>
                      <a:ext uri="{FF2B5EF4-FFF2-40B4-BE49-F238E27FC236}">
                        <a16:creationId xmlns:a16="http://schemas.microsoft.com/office/drawing/2014/main" id="{614A1D8E-9B21-DE9C-D2B6-F130017869A5}"/>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92" name="Tekstfelt 2191">
                    <a:extLst>
                      <a:ext uri="{FF2B5EF4-FFF2-40B4-BE49-F238E27FC236}">
                        <a16:creationId xmlns:a16="http://schemas.microsoft.com/office/drawing/2014/main" id="{98B8EE3F-4CF8-F01F-8574-17A497AC5743}"/>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93" name="Tekstfelt 2192">
                    <a:extLst>
                      <a:ext uri="{FF2B5EF4-FFF2-40B4-BE49-F238E27FC236}">
                        <a16:creationId xmlns:a16="http://schemas.microsoft.com/office/drawing/2014/main" id="{E73870B6-F610-000A-7475-8C426992493C}"/>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94" name="Tekstfelt 2193">
                    <a:extLst>
                      <a:ext uri="{FF2B5EF4-FFF2-40B4-BE49-F238E27FC236}">
                        <a16:creationId xmlns:a16="http://schemas.microsoft.com/office/drawing/2014/main" id="{481BB97C-03EE-FEC5-BA61-95ECF79147A5}"/>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95" name="Tekstfelt 2194">
                    <a:extLst>
                      <a:ext uri="{FF2B5EF4-FFF2-40B4-BE49-F238E27FC236}">
                        <a16:creationId xmlns:a16="http://schemas.microsoft.com/office/drawing/2014/main" id="{CB5E2F2B-6201-8779-5F81-F038F89A8F3E}"/>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96" name="Tekstfelt 2195">
                    <a:extLst>
                      <a:ext uri="{FF2B5EF4-FFF2-40B4-BE49-F238E27FC236}">
                        <a16:creationId xmlns:a16="http://schemas.microsoft.com/office/drawing/2014/main" id="{4967EB02-FAD1-4D81-4F56-1181263789B2}"/>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97" name="Tekstfelt 2196">
                    <a:extLst>
                      <a:ext uri="{FF2B5EF4-FFF2-40B4-BE49-F238E27FC236}">
                        <a16:creationId xmlns:a16="http://schemas.microsoft.com/office/drawing/2014/main" id="{6B091CD1-86BD-E9BB-4435-1D2D0C62071F}"/>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62" name="Tekstfelt 2161">
                  <a:extLst>
                    <a:ext uri="{FF2B5EF4-FFF2-40B4-BE49-F238E27FC236}">
                      <a16:creationId xmlns:a16="http://schemas.microsoft.com/office/drawing/2014/main" id="{7F982E6A-ACDC-7F8F-843B-A3DA032033C8}"/>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63" name="Tekstfelt 2162">
                  <a:extLst>
                    <a:ext uri="{FF2B5EF4-FFF2-40B4-BE49-F238E27FC236}">
                      <a16:creationId xmlns:a16="http://schemas.microsoft.com/office/drawing/2014/main" id="{A3FF50A9-7CAC-5F40-35CA-6E132AC79A2F}"/>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64" name="Tekstfelt 2163">
                  <a:extLst>
                    <a:ext uri="{FF2B5EF4-FFF2-40B4-BE49-F238E27FC236}">
                      <a16:creationId xmlns:a16="http://schemas.microsoft.com/office/drawing/2014/main" id="{63CEC0BB-2CC6-716B-5A1A-9B9E8195607D}"/>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5" name="Gruppe 1824">
                <a:extLst>
                  <a:ext uri="{FF2B5EF4-FFF2-40B4-BE49-F238E27FC236}">
                    <a16:creationId xmlns:a16="http://schemas.microsoft.com/office/drawing/2014/main" id="{9099857A-F70A-1C08-0EC5-F3433D9B6DC3}"/>
                  </a:ext>
                </a:extLst>
              </p:cNvPr>
              <p:cNvGrpSpPr/>
              <p:nvPr/>
            </p:nvGrpSpPr>
            <p:grpSpPr>
              <a:xfrm>
                <a:off x="3326093" y="1035670"/>
                <a:ext cx="641389" cy="5216305"/>
                <a:chOff x="2892468" y="1032983"/>
                <a:chExt cx="641389" cy="5216305"/>
              </a:xfrm>
            </p:grpSpPr>
            <p:grpSp>
              <p:nvGrpSpPr>
                <p:cNvPr id="2124" name="Gruppe 2123">
                  <a:extLst>
                    <a:ext uri="{FF2B5EF4-FFF2-40B4-BE49-F238E27FC236}">
                      <a16:creationId xmlns:a16="http://schemas.microsoft.com/office/drawing/2014/main" id="{2F4CF9D1-D474-09B3-99FC-68BB9BF44090}"/>
                    </a:ext>
                  </a:extLst>
                </p:cNvPr>
                <p:cNvGrpSpPr/>
                <p:nvPr/>
              </p:nvGrpSpPr>
              <p:grpSpPr>
                <a:xfrm>
                  <a:off x="2892468" y="1032983"/>
                  <a:ext cx="641389" cy="5216305"/>
                  <a:chOff x="3475384" y="1188399"/>
                  <a:chExt cx="641389" cy="5216305"/>
                </a:xfrm>
              </p:grpSpPr>
              <p:sp>
                <p:nvSpPr>
                  <p:cNvPr id="2128" name="Tekstfelt 2127">
                    <a:extLst>
                      <a:ext uri="{FF2B5EF4-FFF2-40B4-BE49-F238E27FC236}">
                        <a16:creationId xmlns:a16="http://schemas.microsoft.com/office/drawing/2014/main" id="{6A0D73B3-FD03-19A3-EFF6-EBFCC9FD1E87}"/>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29" name="Tekstfelt 2128">
                    <a:extLst>
                      <a:ext uri="{FF2B5EF4-FFF2-40B4-BE49-F238E27FC236}">
                        <a16:creationId xmlns:a16="http://schemas.microsoft.com/office/drawing/2014/main" id="{0880174A-2DD1-4C9A-E019-0F0AECACF607}"/>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30" name="Tekstfelt 2129">
                    <a:extLst>
                      <a:ext uri="{FF2B5EF4-FFF2-40B4-BE49-F238E27FC236}">
                        <a16:creationId xmlns:a16="http://schemas.microsoft.com/office/drawing/2014/main" id="{A8201365-B21D-A464-50C0-2B3C947C2B06}"/>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31" name="Tekstfelt 2130">
                    <a:extLst>
                      <a:ext uri="{FF2B5EF4-FFF2-40B4-BE49-F238E27FC236}">
                        <a16:creationId xmlns:a16="http://schemas.microsoft.com/office/drawing/2014/main" id="{8F56667A-13DD-8F80-B2CF-4E8D13477070}"/>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32" name="Tekstfelt 2131">
                    <a:extLst>
                      <a:ext uri="{FF2B5EF4-FFF2-40B4-BE49-F238E27FC236}">
                        <a16:creationId xmlns:a16="http://schemas.microsoft.com/office/drawing/2014/main" id="{7CE8D0A4-EAFA-ABEE-E6F2-57A6BF841E02}"/>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33" name="Tekstfelt 2132">
                    <a:extLst>
                      <a:ext uri="{FF2B5EF4-FFF2-40B4-BE49-F238E27FC236}">
                        <a16:creationId xmlns:a16="http://schemas.microsoft.com/office/drawing/2014/main" id="{D5C88087-9328-79C2-CACD-E78B0AB5D60F}"/>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34" name="Tekstfelt 2133">
                    <a:extLst>
                      <a:ext uri="{FF2B5EF4-FFF2-40B4-BE49-F238E27FC236}">
                        <a16:creationId xmlns:a16="http://schemas.microsoft.com/office/drawing/2014/main" id="{7F0AEF06-EDCF-6589-9767-76838DBAE86E}"/>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35" name="Tekstfelt 2134">
                    <a:extLst>
                      <a:ext uri="{FF2B5EF4-FFF2-40B4-BE49-F238E27FC236}">
                        <a16:creationId xmlns:a16="http://schemas.microsoft.com/office/drawing/2014/main" id="{280032AC-1F97-FD33-59A0-FA121175F2EF}"/>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36" name="Tekstfelt 2135">
                    <a:extLst>
                      <a:ext uri="{FF2B5EF4-FFF2-40B4-BE49-F238E27FC236}">
                        <a16:creationId xmlns:a16="http://schemas.microsoft.com/office/drawing/2014/main" id="{56EA271F-E7FD-B34D-2781-B4140CB3BD63}"/>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37" name="Tekstfelt 2136">
                    <a:extLst>
                      <a:ext uri="{FF2B5EF4-FFF2-40B4-BE49-F238E27FC236}">
                        <a16:creationId xmlns:a16="http://schemas.microsoft.com/office/drawing/2014/main" id="{EBF71172-B2BD-E5AB-604D-B2BB9E2F1444}"/>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38" name="Tekstfelt 2137">
                    <a:extLst>
                      <a:ext uri="{FF2B5EF4-FFF2-40B4-BE49-F238E27FC236}">
                        <a16:creationId xmlns:a16="http://schemas.microsoft.com/office/drawing/2014/main" id="{77BBDBE2-7FA9-50A9-067D-F20F77D2D91B}"/>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39" name="Tekstfelt 2138">
                    <a:extLst>
                      <a:ext uri="{FF2B5EF4-FFF2-40B4-BE49-F238E27FC236}">
                        <a16:creationId xmlns:a16="http://schemas.microsoft.com/office/drawing/2014/main" id="{8F720545-E843-B7C5-9704-132A039E3AC3}"/>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40" name="Tekstfelt 2139">
                    <a:extLst>
                      <a:ext uri="{FF2B5EF4-FFF2-40B4-BE49-F238E27FC236}">
                        <a16:creationId xmlns:a16="http://schemas.microsoft.com/office/drawing/2014/main" id="{B5F02822-FDD7-3AB6-E74F-D25A9570216D}"/>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41" name="Tekstfelt 2140">
                    <a:extLst>
                      <a:ext uri="{FF2B5EF4-FFF2-40B4-BE49-F238E27FC236}">
                        <a16:creationId xmlns:a16="http://schemas.microsoft.com/office/drawing/2014/main" id="{A939D2D4-BDAA-B91B-EC39-66854C700340}"/>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42" name="Tekstfelt 2141">
                    <a:extLst>
                      <a:ext uri="{FF2B5EF4-FFF2-40B4-BE49-F238E27FC236}">
                        <a16:creationId xmlns:a16="http://schemas.microsoft.com/office/drawing/2014/main" id="{FB83D455-71E8-866F-E0EA-9B975D378252}"/>
                      </a:ext>
                    </a:extLst>
                  </p:cNvPr>
                  <p:cNvSpPr txBox="1"/>
                  <p:nvPr/>
                </p:nvSpPr>
                <p:spPr>
                  <a:xfrm>
                    <a:off x="35457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43" name="Tekstfelt 2142">
                    <a:extLst>
                      <a:ext uri="{FF2B5EF4-FFF2-40B4-BE49-F238E27FC236}">
                        <a16:creationId xmlns:a16="http://schemas.microsoft.com/office/drawing/2014/main" id="{4156F16A-D1A6-E2A5-D761-0D465FCA5923}"/>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44" name="Tekstfelt 2143">
                    <a:extLst>
                      <a:ext uri="{FF2B5EF4-FFF2-40B4-BE49-F238E27FC236}">
                        <a16:creationId xmlns:a16="http://schemas.microsoft.com/office/drawing/2014/main" id="{7F1CB102-0FA9-CF9C-2FEE-8C35269BBA6B}"/>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45" name="Tekstfelt 2144">
                    <a:extLst>
                      <a:ext uri="{FF2B5EF4-FFF2-40B4-BE49-F238E27FC236}">
                        <a16:creationId xmlns:a16="http://schemas.microsoft.com/office/drawing/2014/main" id="{B831F610-BBFF-2AF1-8778-D10FB669C09C}"/>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46" name="Tekstfelt 2145">
                    <a:extLst>
                      <a:ext uri="{FF2B5EF4-FFF2-40B4-BE49-F238E27FC236}">
                        <a16:creationId xmlns:a16="http://schemas.microsoft.com/office/drawing/2014/main" id="{2C1E9130-4AC0-9FE0-35C9-714C565EC7AB}"/>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47" name="Tekstfelt 2146">
                    <a:extLst>
                      <a:ext uri="{FF2B5EF4-FFF2-40B4-BE49-F238E27FC236}">
                        <a16:creationId xmlns:a16="http://schemas.microsoft.com/office/drawing/2014/main" id="{87CE220D-249C-183F-9A13-CF761E1D257F}"/>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48" name="Tekstfelt 2147">
                    <a:extLst>
                      <a:ext uri="{FF2B5EF4-FFF2-40B4-BE49-F238E27FC236}">
                        <a16:creationId xmlns:a16="http://schemas.microsoft.com/office/drawing/2014/main" id="{207571C5-653E-4514-6785-E5C345AB17A0}"/>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49" name="Tekstfelt 2148">
                    <a:extLst>
                      <a:ext uri="{FF2B5EF4-FFF2-40B4-BE49-F238E27FC236}">
                        <a16:creationId xmlns:a16="http://schemas.microsoft.com/office/drawing/2014/main" id="{08162287-CAFB-99EE-5B05-684183EF93FD}"/>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50" name="Tekstfelt 2149">
                    <a:extLst>
                      <a:ext uri="{FF2B5EF4-FFF2-40B4-BE49-F238E27FC236}">
                        <a16:creationId xmlns:a16="http://schemas.microsoft.com/office/drawing/2014/main" id="{730311B1-258F-0865-D14F-35CCB1A26379}"/>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51" name="Tekstfelt 2150">
                    <a:extLst>
                      <a:ext uri="{FF2B5EF4-FFF2-40B4-BE49-F238E27FC236}">
                        <a16:creationId xmlns:a16="http://schemas.microsoft.com/office/drawing/2014/main" id="{25C981B5-C3B6-943F-08F2-9A85930BEC49}"/>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52" name="Tekstfelt 2151">
                    <a:extLst>
                      <a:ext uri="{FF2B5EF4-FFF2-40B4-BE49-F238E27FC236}">
                        <a16:creationId xmlns:a16="http://schemas.microsoft.com/office/drawing/2014/main" id="{0FF49FEF-03DE-5491-FC0C-E89EF53AB4C0}"/>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53" name="Tekstfelt 2152">
                    <a:extLst>
                      <a:ext uri="{FF2B5EF4-FFF2-40B4-BE49-F238E27FC236}">
                        <a16:creationId xmlns:a16="http://schemas.microsoft.com/office/drawing/2014/main" id="{29994D24-2D96-1787-1AD5-395E1C176916}"/>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54" name="Tekstfelt 2153">
                    <a:extLst>
                      <a:ext uri="{FF2B5EF4-FFF2-40B4-BE49-F238E27FC236}">
                        <a16:creationId xmlns:a16="http://schemas.microsoft.com/office/drawing/2014/main" id="{327951C4-BC9D-4B6D-E510-93872A49CEE2}"/>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55" name="Tekstfelt 2154">
                    <a:extLst>
                      <a:ext uri="{FF2B5EF4-FFF2-40B4-BE49-F238E27FC236}">
                        <a16:creationId xmlns:a16="http://schemas.microsoft.com/office/drawing/2014/main" id="{A5797658-01D3-0821-FD6F-E8F8D2901BEF}"/>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56" name="Tekstfelt 2155">
                    <a:extLst>
                      <a:ext uri="{FF2B5EF4-FFF2-40B4-BE49-F238E27FC236}">
                        <a16:creationId xmlns:a16="http://schemas.microsoft.com/office/drawing/2014/main" id="{BE62982D-B077-DF72-C272-803C8FC7F26D}"/>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57" name="Tekstfelt 2156">
                    <a:extLst>
                      <a:ext uri="{FF2B5EF4-FFF2-40B4-BE49-F238E27FC236}">
                        <a16:creationId xmlns:a16="http://schemas.microsoft.com/office/drawing/2014/main" id="{3E9398E1-C578-F7EC-451B-CDD90ECB647B}"/>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58" name="Tekstfelt 2157">
                    <a:extLst>
                      <a:ext uri="{FF2B5EF4-FFF2-40B4-BE49-F238E27FC236}">
                        <a16:creationId xmlns:a16="http://schemas.microsoft.com/office/drawing/2014/main" id="{F289EBC0-DECB-A0FC-7408-3605F8129DD3}"/>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59" name="Tekstfelt 2158">
                    <a:extLst>
                      <a:ext uri="{FF2B5EF4-FFF2-40B4-BE49-F238E27FC236}">
                        <a16:creationId xmlns:a16="http://schemas.microsoft.com/office/drawing/2014/main" id="{F815EA12-ACBC-1B6E-2175-A1D68A7831E3}"/>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60" name="Tekstfelt 2159">
                    <a:extLst>
                      <a:ext uri="{FF2B5EF4-FFF2-40B4-BE49-F238E27FC236}">
                        <a16:creationId xmlns:a16="http://schemas.microsoft.com/office/drawing/2014/main" id="{68D193F4-04AA-3B89-0296-B9469D0FF77C}"/>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25" name="Tekstfelt 2124">
                  <a:extLst>
                    <a:ext uri="{FF2B5EF4-FFF2-40B4-BE49-F238E27FC236}">
                      <a16:creationId xmlns:a16="http://schemas.microsoft.com/office/drawing/2014/main" id="{421EC52D-C0AA-C1D1-C8B3-2DEAAB9B11EB}"/>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26" name="Tekstfelt 2125">
                  <a:extLst>
                    <a:ext uri="{FF2B5EF4-FFF2-40B4-BE49-F238E27FC236}">
                      <a16:creationId xmlns:a16="http://schemas.microsoft.com/office/drawing/2014/main" id="{3BDA00D4-8608-79C8-D71F-641B7911BC45}"/>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27" name="Tekstfelt 2126">
                  <a:extLst>
                    <a:ext uri="{FF2B5EF4-FFF2-40B4-BE49-F238E27FC236}">
                      <a16:creationId xmlns:a16="http://schemas.microsoft.com/office/drawing/2014/main" id="{DECCC691-5800-E7B7-B1F3-2868C2DC0BE9}"/>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6" name="Gruppe 1825">
                <a:extLst>
                  <a:ext uri="{FF2B5EF4-FFF2-40B4-BE49-F238E27FC236}">
                    <a16:creationId xmlns:a16="http://schemas.microsoft.com/office/drawing/2014/main" id="{FA34BAAB-AB2A-4AE6-F5BC-6D6DEF0625F1}"/>
                  </a:ext>
                </a:extLst>
              </p:cNvPr>
              <p:cNvGrpSpPr/>
              <p:nvPr/>
            </p:nvGrpSpPr>
            <p:grpSpPr>
              <a:xfrm>
                <a:off x="2893345" y="1029165"/>
                <a:ext cx="641389" cy="5216305"/>
                <a:chOff x="2892468" y="1032983"/>
                <a:chExt cx="641389" cy="5216305"/>
              </a:xfrm>
            </p:grpSpPr>
            <p:grpSp>
              <p:nvGrpSpPr>
                <p:cNvPr id="2087" name="Gruppe 2086">
                  <a:extLst>
                    <a:ext uri="{FF2B5EF4-FFF2-40B4-BE49-F238E27FC236}">
                      <a16:creationId xmlns:a16="http://schemas.microsoft.com/office/drawing/2014/main" id="{C4D1ECE2-5026-0098-9077-7B6261D01DA7}"/>
                    </a:ext>
                  </a:extLst>
                </p:cNvPr>
                <p:cNvGrpSpPr/>
                <p:nvPr/>
              </p:nvGrpSpPr>
              <p:grpSpPr>
                <a:xfrm>
                  <a:off x="2892468" y="1032983"/>
                  <a:ext cx="641389" cy="5216305"/>
                  <a:chOff x="3475384" y="1188399"/>
                  <a:chExt cx="641389" cy="5216305"/>
                </a:xfrm>
              </p:grpSpPr>
              <p:sp>
                <p:nvSpPr>
                  <p:cNvPr id="2091" name="Tekstfelt 2090">
                    <a:extLst>
                      <a:ext uri="{FF2B5EF4-FFF2-40B4-BE49-F238E27FC236}">
                        <a16:creationId xmlns:a16="http://schemas.microsoft.com/office/drawing/2014/main" id="{02289B1C-583A-53B9-43CA-3E28839B2DBE}"/>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92" name="Tekstfelt 2091">
                    <a:extLst>
                      <a:ext uri="{FF2B5EF4-FFF2-40B4-BE49-F238E27FC236}">
                        <a16:creationId xmlns:a16="http://schemas.microsoft.com/office/drawing/2014/main" id="{DFD422FC-C3ED-9650-CA71-3A6D0737507C}"/>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93" name="Tekstfelt 2092">
                    <a:extLst>
                      <a:ext uri="{FF2B5EF4-FFF2-40B4-BE49-F238E27FC236}">
                        <a16:creationId xmlns:a16="http://schemas.microsoft.com/office/drawing/2014/main" id="{3D1D3D15-3AA5-CF05-271E-305BF2DDAE91}"/>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94" name="Tekstfelt 2093">
                    <a:extLst>
                      <a:ext uri="{FF2B5EF4-FFF2-40B4-BE49-F238E27FC236}">
                        <a16:creationId xmlns:a16="http://schemas.microsoft.com/office/drawing/2014/main" id="{788AE930-55A8-EA60-B2D3-D321CFDF5A82}"/>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95" name="Tekstfelt 2094">
                    <a:extLst>
                      <a:ext uri="{FF2B5EF4-FFF2-40B4-BE49-F238E27FC236}">
                        <a16:creationId xmlns:a16="http://schemas.microsoft.com/office/drawing/2014/main" id="{2C0719B9-C3CF-4203-6E0C-7AB28BDE49A6}"/>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96" name="Tekstfelt 2095">
                    <a:extLst>
                      <a:ext uri="{FF2B5EF4-FFF2-40B4-BE49-F238E27FC236}">
                        <a16:creationId xmlns:a16="http://schemas.microsoft.com/office/drawing/2014/main" id="{01EE3370-E1F8-1E4C-1370-5C863CA67825}"/>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97" name="Tekstfelt 2096">
                    <a:extLst>
                      <a:ext uri="{FF2B5EF4-FFF2-40B4-BE49-F238E27FC236}">
                        <a16:creationId xmlns:a16="http://schemas.microsoft.com/office/drawing/2014/main" id="{B03AFF48-3328-B220-1009-331676DD3290}"/>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98" name="Tekstfelt 2097">
                    <a:extLst>
                      <a:ext uri="{FF2B5EF4-FFF2-40B4-BE49-F238E27FC236}">
                        <a16:creationId xmlns:a16="http://schemas.microsoft.com/office/drawing/2014/main" id="{BC619742-68C5-AD8C-5CD4-9528128987FA}"/>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99" name="Tekstfelt 2098">
                    <a:extLst>
                      <a:ext uri="{FF2B5EF4-FFF2-40B4-BE49-F238E27FC236}">
                        <a16:creationId xmlns:a16="http://schemas.microsoft.com/office/drawing/2014/main" id="{FDA45C36-74B3-1B86-91DA-A365407BE180}"/>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00" name="Tekstfelt 2099">
                    <a:extLst>
                      <a:ext uri="{FF2B5EF4-FFF2-40B4-BE49-F238E27FC236}">
                        <a16:creationId xmlns:a16="http://schemas.microsoft.com/office/drawing/2014/main" id="{4CED8CDF-0BE2-A3D2-A53E-05572109612D}"/>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01" name="Tekstfelt 2100">
                    <a:extLst>
                      <a:ext uri="{FF2B5EF4-FFF2-40B4-BE49-F238E27FC236}">
                        <a16:creationId xmlns:a16="http://schemas.microsoft.com/office/drawing/2014/main" id="{A750A194-076D-BC52-5369-9E71002B1A2A}"/>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02" name="Tekstfelt 2101">
                    <a:extLst>
                      <a:ext uri="{FF2B5EF4-FFF2-40B4-BE49-F238E27FC236}">
                        <a16:creationId xmlns:a16="http://schemas.microsoft.com/office/drawing/2014/main" id="{8B510D24-6D0D-BB9A-A2D3-35D1F3216C86}"/>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03" name="Tekstfelt 2102">
                    <a:extLst>
                      <a:ext uri="{FF2B5EF4-FFF2-40B4-BE49-F238E27FC236}">
                        <a16:creationId xmlns:a16="http://schemas.microsoft.com/office/drawing/2014/main" id="{5BD169E3-9D19-4BF3-3B2D-146F20613105}"/>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04" name="Tekstfelt 2103">
                    <a:extLst>
                      <a:ext uri="{FF2B5EF4-FFF2-40B4-BE49-F238E27FC236}">
                        <a16:creationId xmlns:a16="http://schemas.microsoft.com/office/drawing/2014/main" id="{984D19C7-DC51-4711-64F6-FFC69B9CDF44}"/>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05" name="Tekstfelt 2104">
                    <a:extLst>
                      <a:ext uri="{FF2B5EF4-FFF2-40B4-BE49-F238E27FC236}">
                        <a16:creationId xmlns:a16="http://schemas.microsoft.com/office/drawing/2014/main" id="{3B9764EB-99DA-77BE-085C-DFDA28039C43}"/>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06" name="Tekstfelt 2105">
                    <a:extLst>
                      <a:ext uri="{FF2B5EF4-FFF2-40B4-BE49-F238E27FC236}">
                        <a16:creationId xmlns:a16="http://schemas.microsoft.com/office/drawing/2014/main" id="{F13F59EA-AFD7-58FB-BFF7-5D25C1B10289}"/>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07" name="Tekstfelt 2106">
                    <a:extLst>
                      <a:ext uri="{FF2B5EF4-FFF2-40B4-BE49-F238E27FC236}">
                        <a16:creationId xmlns:a16="http://schemas.microsoft.com/office/drawing/2014/main" id="{2363586C-55CE-FFB5-B9DE-DFB14014DA3F}"/>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08" name="Tekstfelt 2107">
                    <a:extLst>
                      <a:ext uri="{FF2B5EF4-FFF2-40B4-BE49-F238E27FC236}">
                        <a16:creationId xmlns:a16="http://schemas.microsoft.com/office/drawing/2014/main" id="{48F30654-CE3F-0CB4-F24E-319F045D3356}"/>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09" name="Tekstfelt 2108">
                    <a:extLst>
                      <a:ext uri="{FF2B5EF4-FFF2-40B4-BE49-F238E27FC236}">
                        <a16:creationId xmlns:a16="http://schemas.microsoft.com/office/drawing/2014/main" id="{700FFD49-FA7E-4C62-47CD-B41F27002931}"/>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10" name="Tekstfelt 2109">
                    <a:extLst>
                      <a:ext uri="{FF2B5EF4-FFF2-40B4-BE49-F238E27FC236}">
                        <a16:creationId xmlns:a16="http://schemas.microsoft.com/office/drawing/2014/main" id="{C9151FEA-91B8-9F78-CB6C-B4BB21FF3270}"/>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11" name="Tekstfelt 2110">
                    <a:extLst>
                      <a:ext uri="{FF2B5EF4-FFF2-40B4-BE49-F238E27FC236}">
                        <a16:creationId xmlns:a16="http://schemas.microsoft.com/office/drawing/2014/main" id="{032CABA3-30FD-7994-A8D4-4EB8C951F5CE}"/>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12" name="Tekstfelt 2111">
                    <a:extLst>
                      <a:ext uri="{FF2B5EF4-FFF2-40B4-BE49-F238E27FC236}">
                        <a16:creationId xmlns:a16="http://schemas.microsoft.com/office/drawing/2014/main" id="{523B14BF-D1D5-5609-4ECD-3D9157CBD6B5}"/>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13" name="Tekstfelt 2112">
                    <a:extLst>
                      <a:ext uri="{FF2B5EF4-FFF2-40B4-BE49-F238E27FC236}">
                        <a16:creationId xmlns:a16="http://schemas.microsoft.com/office/drawing/2014/main" id="{849CA0F1-9C94-7A29-F827-37683BA20514}"/>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14" name="Tekstfelt 2113">
                    <a:extLst>
                      <a:ext uri="{FF2B5EF4-FFF2-40B4-BE49-F238E27FC236}">
                        <a16:creationId xmlns:a16="http://schemas.microsoft.com/office/drawing/2014/main" id="{DB2C3219-966E-3EF7-7459-3B2F2F0BA877}"/>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15" name="Tekstfelt 2114">
                    <a:extLst>
                      <a:ext uri="{FF2B5EF4-FFF2-40B4-BE49-F238E27FC236}">
                        <a16:creationId xmlns:a16="http://schemas.microsoft.com/office/drawing/2014/main" id="{81AF4959-7D2F-9B40-16DF-ECDBDD1BCDCE}"/>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16" name="Tekstfelt 2115">
                    <a:extLst>
                      <a:ext uri="{FF2B5EF4-FFF2-40B4-BE49-F238E27FC236}">
                        <a16:creationId xmlns:a16="http://schemas.microsoft.com/office/drawing/2014/main" id="{62E080AE-8D0C-6E1D-FAD5-CF65C76CC841}"/>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17" name="Tekstfelt 2116">
                    <a:extLst>
                      <a:ext uri="{FF2B5EF4-FFF2-40B4-BE49-F238E27FC236}">
                        <a16:creationId xmlns:a16="http://schemas.microsoft.com/office/drawing/2014/main" id="{505117C8-9EEB-5391-7779-896CFC5B132F}"/>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18" name="Tekstfelt 2117">
                    <a:extLst>
                      <a:ext uri="{FF2B5EF4-FFF2-40B4-BE49-F238E27FC236}">
                        <a16:creationId xmlns:a16="http://schemas.microsoft.com/office/drawing/2014/main" id="{C2F7770A-A3EF-86E8-595B-36DDA733225C}"/>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19" name="Tekstfelt 2118">
                    <a:extLst>
                      <a:ext uri="{FF2B5EF4-FFF2-40B4-BE49-F238E27FC236}">
                        <a16:creationId xmlns:a16="http://schemas.microsoft.com/office/drawing/2014/main" id="{73F02699-1B0C-EC4F-7CD2-09EACF1CC45D}"/>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20" name="Tekstfelt 2119">
                    <a:extLst>
                      <a:ext uri="{FF2B5EF4-FFF2-40B4-BE49-F238E27FC236}">
                        <a16:creationId xmlns:a16="http://schemas.microsoft.com/office/drawing/2014/main" id="{BA9CCB56-87D2-E34D-65B4-7148BA1F5ED5}"/>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21" name="Tekstfelt 2120">
                    <a:extLst>
                      <a:ext uri="{FF2B5EF4-FFF2-40B4-BE49-F238E27FC236}">
                        <a16:creationId xmlns:a16="http://schemas.microsoft.com/office/drawing/2014/main" id="{883D465F-FC9F-C640-44DE-8A6B9ED5BEFA}"/>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22" name="Tekstfelt 2121">
                    <a:extLst>
                      <a:ext uri="{FF2B5EF4-FFF2-40B4-BE49-F238E27FC236}">
                        <a16:creationId xmlns:a16="http://schemas.microsoft.com/office/drawing/2014/main" id="{D58A79F7-B7BE-5B92-151F-DF92271C47B0}"/>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23" name="Tekstfelt 2122">
                    <a:extLst>
                      <a:ext uri="{FF2B5EF4-FFF2-40B4-BE49-F238E27FC236}">
                        <a16:creationId xmlns:a16="http://schemas.microsoft.com/office/drawing/2014/main" id="{E5F5E1FB-E2F7-CEEB-3257-AD2D9F3386CA}"/>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88" name="Tekstfelt 2087">
                  <a:extLst>
                    <a:ext uri="{FF2B5EF4-FFF2-40B4-BE49-F238E27FC236}">
                      <a16:creationId xmlns:a16="http://schemas.microsoft.com/office/drawing/2014/main" id="{E3847C97-1AA1-1A41-7A97-51091F60E884}"/>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89" name="Tekstfelt 2088">
                  <a:extLst>
                    <a:ext uri="{FF2B5EF4-FFF2-40B4-BE49-F238E27FC236}">
                      <a16:creationId xmlns:a16="http://schemas.microsoft.com/office/drawing/2014/main" id="{F4142F4B-C862-DC08-2DAD-F8C60EA391AC}"/>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90" name="Tekstfelt 2089">
                  <a:extLst>
                    <a:ext uri="{FF2B5EF4-FFF2-40B4-BE49-F238E27FC236}">
                      <a16:creationId xmlns:a16="http://schemas.microsoft.com/office/drawing/2014/main" id="{B1C7C373-1D8A-96FC-11F6-9D50665540B0}"/>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7" name="Gruppe 1826">
                <a:extLst>
                  <a:ext uri="{FF2B5EF4-FFF2-40B4-BE49-F238E27FC236}">
                    <a16:creationId xmlns:a16="http://schemas.microsoft.com/office/drawing/2014/main" id="{784E7A54-B475-EB69-11F8-30C302B2870B}"/>
                  </a:ext>
                </a:extLst>
              </p:cNvPr>
              <p:cNvGrpSpPr/>
              <p:nvPr/>
            </p:nvGrpSpPr>
            <p:grpSpPr>
              <a:xfrm>
                <a:off x="2466124" y="1032948"/>
                <a:ext cx="641389" cy="5216305"/>
                <a:chOff x="2892468" y="1032983"/>
                <a:chExt cx="641389" cy="5216305"/>
              </a:xfrm>
            </p:grpSpPr>
            <p:grpSp>
              <p:nvGrpSpPr>
                <p:cNvPr id="2050" name="Gruppe 2049">
                  <a:extLst>
                    <a:ext uri="{FF2B5EF4-FFF2-40B4-BE49-F238E27FC236}">
                      <a16:creationId xmlns:a16="http://schemas.microsoft.com/office/drawing/2014/main" id="{1DA75911-2437-9623-E881-C122AEEE4720}"/>
                    </a:ext>
                  </a:extLst>
                </p:cNvPr>
                <p:cNvGrpSpPr/>
                <p:nvPr/>
              </p:nvGrpSpPr>
              <p:grpSpPr>
                <a:xfrm>
                  <a:off x="2892468" y="1032983"/>
                  <a:ext cx="641389" cy="5216305"/>
                  <a:chOff x="3475384" y="1188399"/>
                  <a:chExt cx="641389" cy="5216305"/>
                </a:xfrm>
              </p:grpSpPr>
              <p:sp>
                <p:nvSpPr>
                  <p:cNvPr id="2054" name="Tekstfelt 2053">
                    <a:extLst>
                      <a:ext uri="{FF2B5EF4-FFF2-40B4-BE49-F238E27FC236}">
                        <a16:creationId xmlns:a16="http://schemas.microsoft.com/office/drawing/2014/main" id="{E8B6906A-BF98-4185-C828-CA78F9CEE142}"/>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55" name="Tekstfelt 2054">
                    <a:extLst>
                      <a:ext uri="{FF2B5EF4-FFF2-40B4-BE49-F238E27FC236}">
                        <a16:creationId xmlns:a16="http://schemas.microsoft.com/office/drawing/2014/main" id="{2ABAD4BC-8C63-EC2B-43D0-1D23AB5044E8}"/>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56" name="Tekstfelt 2055">
                    <a:extLst>
                      <a:ext uri="{FF2B5EF4-FFF2-40B4-BE49-F238E27FC236}">
                        <a16:creationId xmlns:a16="http://schemas.microsoft.com/office/drawing/2014/main" id="{79F891BB-0214-7970-2E7B-C8406C84F26A}"/>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57" name="Tekstfelt 2056">
                    <a:extLst>
                      <a:ext uri="{FF2B5EF4-FFF2-40B4-BE49-F238E27FC236}">
                        <a16:creationId xmlns:a16="http://schemas.microsoft.com/office/drawing/2014/main" id="{600C3722-AF53-4B37-948A-A67763FC53D4}"/>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58" name="Tekstfelt 2057">
                    <a:extLst>
                      <a:ext uri="{FF2B5EF4-FFF2-40B4-BE49-F238E27FC236}">
                        <a16:creationId xmlns:a16="http://schemas.microsoft.com/office/drawing/2014/main" id="{0CF07491-8FC3-19AA-E75E-B8AD2519CFCE}"/>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59" name="Tekstfelt 2058">
                    <a:extLst>
                      <a:ext uri="{FF2B5EF4-FFF2-40B4-BE49-F238E27FC236}">
                        <a16:creationId xmlns:a16="http://schemas.microsoft.com/office/drawing/2014/main" id="{D1FA6A5D-D853-C4DB-2855-68A5D94F5813}"/>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60" name="Tekstfelt 2059">
                    <a:extLst>
                      <a:ext uri="{FF2B5EF4-FFF2-40B4-BE49-F238E27FC236}">
                        <a16:creationId xmlns:a16="http://schemas.microsoft.com/office/drawing/2014/main" id="{C179A890-FAC8-6A01-399B-D754E26F5042}"/>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61" name="Tekstfelt 2060">
                    <a:extLst>
                      <a:ext uri="{FF2B5EF4-FFF2-40B4-BE49-F238E27FC236}">
                        <a16:creationId xmlns:a16="http://schemas.microsoft.com/office/drawing/2014/main" id="{E700FCE5-4EB3-2F7C-BDF3-567DE1DEF59F}"/>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62" name="Tekstfelt 2061">
                    <a:extLst>
                      <a:ext uri="{FF2B5EF4-FFF2-40B4-BE49-F238E27FC236}">
                        <a16:creationId xmlns:a16="http://schemas.microsoft.com/office/drawing/2014/main" id="{20344143-62DF-050B-FF80-16C531A6ACCC}"/>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63" name="Tekstfelt 2062">
                    <a:extLst>
                      <a:ext uri="{FF2B5EF4-FFF2-40B4-BE49-F238E27FC236}">
                        <a16:creationId xmlns:a16="http://schemas.microsoft.com/office/drawing/2014/main" id="{196BCC25-885E-1FC5-7ACE-C71CDEB14CA1}"/>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64" name="Tekstfelt 2063">
                    <a:extLst>
                      <a:ext uri="{FF2B5EF4-FFF2-40B4-BE49-F238E27FC236}">
                        <a16:creationId xmlns:a16="http://schemas.microsoft.com/office/drawing/2014/main" id="{F798797D-4508-5364-AECF-B3C929B41AC6}"/>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65" name="Tekstfelt 2064">
                    <a:extLst>
                      <a:ext uri="{FF2B5EF4-FFF2-40B4-BE49-F238E27FC236}">
                        <a16:creationId xmlns:a16="http://schemas.microsoft.com/office/drawing/2014/main" id="{C2BB2ABC-2B5F-1EA1-9D20-7DC8D9A45EE7}"/>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66" name="Tekstfelt 2065">
                    <a:extLst>
                      <a:ext uri="{FF2B5EF4-FFF2-40B4-BE49-F238E27FC236}">
                        <a16:creationId xmlns:a16="http://schemas.microsoft.com/office/drawing/2014/main" id="{E2A0F9FE-AA04-9280-3B77-80F29D8D4D82}"/>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67" name="Tekstfelt 2066">
                    <a:extLst>
                      <a:ext uri="{FF2B5EF4-FFF2-40B4-BE49-F238E27FC236}">
                        <a16:creationId xmlns:a16="http://schemas.microsoft.com/office/drawing/2014/main" id="{627D2FCC-227E-5FBB-DF03-A7015D16A8A9}"/>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68" name="Tekstfelt 2067">
                    <a:extLst>
                      <a:ext uri="{FF2B5EF4-FFF2-40B4-BE49-F238E27FC236}">
                        <a16:creationId xmlns:a16="http://schemas.microsoft.com/office/drawing/2014/main" id="{70CC17CA-8A18-D1DD-ACA5-3D0E49021158}"/>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69" name="Tekstfelt 2068">
                    <a:extLst>
                      <a:ext uri="{FF2B5EF4-FFF2-40B4-BE49-F238E27FC236}">
                        <a16:creationId xmlns:a16="http://schemas.microsoft.com/office/drawing/2014/main" id="{32BCC32B-3047-F577-E402-AAA34E3E6BA5}"/>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70" name="Tekstfelt 2069">
                    <a:extLst>
                      <a:ext uri="{FF2B5EF4-FFF2-40B4-BE49-F238E27FC236}">
                        <a16:creationId xmlns:a16="http://schemas.microsoft.com/office/drawing/2014/main" id="{AA6F2138-1959-33AA-2F53-227960CF1B2B}"/>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71" name="Tekstfelt 2070">
                    <a:extLst>
                      <a:ext uri="{FF2B5EF4-FFF2-40B4-BE49-F238E27FC236}">
                        <a16:creationId xmlns:a16="http://schemas.microsoft.com/office/drawing/2014/main" id="{FA1638B6-93B4-EFF1-C7BC-E7412F5CDEC5}"/>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72" name="Tekstfelt 2071">
                    <a:extLst>
                      <a:ext uri="{FF2B5EF4-FFF2-40B4-BE49-F238E27FC236}">
                        <a16:creationId xmlns:a16="http://schemas.microsoft.com/office/drawing/2014/main" id="{18187565-7302-CD8C-6E03-B3C44CB93686}"/>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73" name="Tekstfelt 2072">
                    <a:extLst>
                      <a:ext uri="{FF2B5EF4-FFF2-40B4-BE49-F238E27FC236}">
                        <a16:creationId xmlns:a16="http://schemas.microsoft.com/office/drawing/2014/main" id="{3C45C813-84FF-10C2-5B40-A99F6E02715B}"/>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74" name="Tekstfelt 2073">
                    <a:extLst>
                      <a:ext uri="{FF2B5EF4-FFF2-40B4-BE49-F238E27FC236}">
                        <a16:creationId xmlns:a16="http://schemas.microsoft.com/office/drawing/2014/main" id="{61E2A1EE-B013-B739-63FD-090A00762E18}"/>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75" name="Tekstfelt 2074">
                    <a:extLst>
                      <a:ext uri="{FF2B5EF4-FFF2-40B4-BE49-F238E27FC236}">
                        <a16:creationId xmlns:a16="http://schemas.microsoft.com/office/drawing/2014/main" id="{88437071-15DF-C172-5F05-A14FB4C859BF}"/>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76" name="Tekstfelt 2075">
                    <a:extLst>
                      <a:ext uri="{FF2B5EF4-FFF2-40B4-BE49-F238E27FC236}">
                        <a16:creationId xmlns:a16="http://schemas.microsoft.com/office/drawing/2014/main" id="{FA7CE3FD-953F-4204-4255-B9453751E98A}"/>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77" name="Tekstfelt 2076">
                    <a:extLst>
                      <a:ext uri="{FF2B5EF4-FFF2-40B4-BE49-F238E27FC236}">
                        <a16:creationId xmlns:a16="http://schemas.microsoft.com/office/drawing/2014/main" id="{9DDD7D75-05FC-5522-039D-5F388D1F667E}"/>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78" name="Tekstfelt 2077">
                    <a:extLst>
                      <a:ext uri="{FF2B5EF4-FFF2-40B4-BE49-F238E27FC236}">
                        <a16:creationId xmlns:a16="http://schemas.microsoft.com/office/drawing/2014/main" id="{998719EF-11A0-B08F-F8E9-078FAB2E0AB0}"/>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79" name="Tekstfelt 2078">
                    <a:extLst>
                      <a:ext uri="{FF2B5EF4-FFF2-40B4-BE49-F238E27FC236}">
                        <a16:creationId xmlns:a16="http://schemas.microsoft.com/office/drawing/2014/main" id="{651A6693-40CA-17F6-E9EE-DC42F93854E3}"/>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80" name="Tekstfelt 2079">
                    <a:extLst>
                      <a:ext uri="{FF2B5EF4-FFF2-40B4-BE49-F238E27FC236}">
                        <a16:creationId xmlns:a16="http://schemas.microsoft.com/office/drawing/2014/main" id="{7FEC4E19-5A12-BF97-D480-91EC931D5659}"/>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81" name="Tekstfelt 2080">
                    <a:extLst>
                      <a:ext uri="{FF2B5EF4-FFF2-40B4-BE49-F238E27FC236}">
                        <a16:creationId xmlns:a16="http://schemas.microsoft.com/office/drawing/2014/main" id="{71288BF9-E8AD-6DAC-5EC7-6CF3CE5EA85A}"/>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82" name="Tekstfelt 2081">
                    <a:extLst>
                      <a:ext uri="{FF2B5EF4-FFF2-40B4-BE49-F238E27FC236}">
                        <a16:creationId xmlns:a16="http://schemas.microsoft.com/office/drawing/2014/main" id="{E5A1DD09-7CDD-4093-4674-4E10F887FFAB}"/>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83" name="Tekstfelt 2082">
                    <a:extLst>
                      <a:ext uri="{FF2B5EF4-FFF2-40B4-BE49-F238E27FC236}">
                        <a16:creationId xmlns:a16="http://schemas.microsoft.com/office/drawing/2014/main" id="{16DA4A03-9ABF-6C9B-6FA1-5BE083759ADE}"/>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84" name="Tekstfelt 2083">
                    <a:extLst>
                      <a:ext uri="{FF2B5EF4-FFF2-40B4-BE49-F238E27FC236}">
                        <a16:creationId xmlns:a16="http://schemas.microsoft.com/office/drawing/2014/main" id="{A3C44B99-720E-A556-B058-0B140B61ECA1}"/>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85" name="Tekstfelt 2084">
                    <a:extLst>
                      <a:ext uri="{FF2B5EF4-FFF2-40B4-BE49-F238E27FC236}">
                        <a16:creationId xmlns:a16="http://schemas.microsoft.com/office/drawing/2014/main" id="{471BA1EF-3422-9D60-0AE5-57B3AD47B1C1}"/>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86" name="Tekstfelt 2085">
                    <a:extLst>
                      <a:ext uri="{FF2B5EF4-FFF2-40B4-BE49-F238E27FC236}">
                        <a16:creationId xmlns:a16="http://schemas.microsoft.com/office/drawing/2014/main" id="{C3F94411-F8E4-BBB3-EF53-EA542657F050}"/>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51" name="Tekstfelt 2050">
                  <a:extLst>
                    <a:ext uri="{FF2B5EF4-FFF2-40B4-BE49-F238E27FC236}">
                      <a16:creationId xmlns:a16="http://schemas.microsoft.com/office/drawing/2014/main" id="{4D67D1D7-C93C-41E1-55E8-AB1E014764AD}"/>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52" name="Tekstfelt 2051">
                  <a:extLst>
                    <a:ext uri="{FF2B5EF4-FFF2-40B4-BE49-F238E27FC236}">
                      <a16:creationId xmlns:a16="http://schemas.microsoft.com/office/drawing/2014/main" id="{2888D6F3-CD9E-E716-C4C0-1E178B8EC01D}"/>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53" name="Tekstfelt 2052">
                  <a:extLst>
                    <a:ext uri="{FF2B5EF4-FFF2-40B4-BE49-F238E27FC236}">
                      <a16:creationId xmlns:a16="http://schemas.microsoft.com/office/drawing/2014/main" id="{25A9204E-C72E-21E7-4758-2BFF4D5AD236}"/>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8" name="Gruppe 1827">
                <a:extLst>
                  <a:ext uri="{FF2B5EF4-FFF2-40B4-BE49-F238E27FC236}">
                    <a16:creationId xmlns:a16="http://schemas.microsoft.com/office/drawing/2014/main" id="{404D88B8-F1CD-07B1-9E76-33EDA9EEB1AE}"/>
                  </a:ext>
                </a:extLst>
              </p:cNvPr>
              <p:cNvGrpSpPr/>
              <p:nvPr/>
            </p:nvGrpSpPr>
            <p:grpSpPr>
              <a:xfrm>
                <a:off x="2019764" y="1037328"/>
                <a:ext cx="641389" cy="5216305"/>
                <a:chOff x="2892468" y="1032983"/>
                <a:chExt cx="641389" cy="5216305"/>
              </a:xfrm>
            </p:grpSpPr>
            <p:grpSp>
              <p:nvGrpSpPr>
                <p:cNvPr id="2013" name="Gruppe 2012">
                  <a:extLst>
                    <a:ext uri="{FF2B5EF4-FFF2-40B4-BE49-F238E27FC236}">
                      <a16:creationId xmlns:a16="http://schemas.microsoft.com/office/drawing/2014/main" id="{1CFD4CB4-25F1-1576-2BC3-15A2C2265C12}"/>
                    </a:ext>
                  </a:extLst>
                </p:cNvPr>
                <p:cNvGrpSpPr/>
                <p:nvPr/>
              </p:nvGrpSpPr>
              <p:grpSpPr>
                <a:xfrm>
                  <a:off x="2892468" y="1032983"/>
                  <a:ext cx="641389" cy="5216305"/>
                  <a:chOff x="3475384" y="1188399"/>
                  <a:chExt cx="641389" cy="5216305"/>
                </a:xfrm>
              </p:grpSpPr>
              <p:sp>
                <p:nvSpPr>
                  <p:cNvPr id="2017" name="Tekstfelt 2016">
                    <a:extLst>
                      <a:ext uri="{FF2B5EF4-FFF2-40B4-BE49-F238E27FC236}">
                        <a16:creationId xmlns:a16="http://schemas.microsoft.com/office/drawing/2014/main" id="{C23F3B2C-8BBB-E2F5-7BA2-639DD05C8F09}"/>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18" name="Tekstfelt 2017">
                    <a:extLst>
                      <a:ext uri="{FF2B5EF4-FFF2-40B4-BE49-F238E27FC236}">
                        <a16:creationId xmlns:a16="http://schemas.microsoft.com/office/drawing/2014/main" id="{5768CD0E-F5E1-8CA9-209B-B1DD1D666B81}"/>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19" name="Tekstfelt 2018">
                    <a:extLst>
                      <a:ext uri="{FF2B5EF4-FFF2-40B4-BE49-F238E27FC236}">
                        <a16:creationId xmlns:a16="http://schemas.microsoft.com/office/drawing/2014/main" id="{9C58C270-B58E-5E7D-8017-78BD285BFE3F}"/>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20" name="Tekstfelt 2019">
                    <a:extLst>
                      <a:ext uri="{FF2B5EF4-FFF2-40B4-BE49-F238E27FC236}">
                        <a16:creationId xmlns:a16="http://schemas.microsoft.com/office/drawing/2014/main" id="{028FAEEB-1B4F-EFDC-2CB7-995187AB24BE}"/>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21" name="Tekstfelt 2020">
                    <a:extLst>
                      <a:ext uri="{FF2B5EF4-FFF2-40B4-BE49-F238E27FC236}">
                        <a16:creationId xmlns:a16="http://schemas.microsoft.com/office/drawing/2014/main" id="{4305C917-C450-C41A-338C-CFFAF57EF23E}"/>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22" name="Tekstfelt 2021">
                    <a:extLst>
                      <a:ext uri="{FF2B5EF4-FFF2-40B4-BE49-F238E27FC236}">
                        <a16:creationId xmlns:a16="http://schemas.microsoft.com/office/drawing/2014/main" id="{EEA8383C-5080-8C3F-CAA5-C32A71AAB089}"/>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23" name="Tekstfelt 2022">
                    <a:extLst>
                      <a:ext uri="{FF2B5EF4-FFF2-40B4-BE49-F238E27FC236}">
                        <a16:creationId xmlns:a16="http://schemas.microsoft.com/office/drawing/2014/main" id="{EA744E3B-705B-29D4-BA1F-87A450C10C77}"/>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24" name="Tekstfelt 2023">
                    <a:extLst>
                      <a:ext uri="{FF2B5EF4-FFF2-40B4-BE49-F238E27FC236}">
                        <a16:creationId xmlns:a16="http://schemas.microsoft.com/office/drawing/2014/main" id="{46ACA68A-30E9-0427-9671-2F84646F136D}"/>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25" name="Tekstfelt 2024">
                    <a:extLst>
                      <a:ext uri="{FF2B5EF4-FFF2-40B4-BE49-F238E27FC236}">
                        <a16:creationId xmlns:a16="http://schemas.microsoft.com/office/drawing/2014/main" id="{569955B3-10E0-98DF-6F98-77768F462CC2}"/>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26" name="Tekstfelt 2025">
                    <a:extLst>
                      <a:ext uri="{FF2B5EF4-FFF2-40B4-BE49-F238E27FC236}">
                        <a16:creationId xmlns:a16="http://schemas.microsoft.com/office/drawing/2014/main" id="{7C4DA074-10F0-900B-FF9F-A84902707350}"/>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27" name="Tekstfelt 2026">
                    <a:extLst>
                      <a:ext uri="{FF2B5EF4-FFF2-40B4-BE49-F238E27FC236}">
                        <a16:creationId xmlns:a16="http://schemas.microsoft.com/office/drawing/2014/main" id="{1584C415-9791-F78A-AF83-FC77368D3A50}"/>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28" name="Tekstfelt 2027">
                    <a:extLst>
                      <a:ext uri="{FF2B5EF4-FFF2-40B4-BE49-F238E27FC236}">
                        <a16:creationId xmlns:a16="http://schemas.microsoft.com/office/drawing/2014/main" id="{0EC30C2C-FBED-96C5-7911-B9AF2C6EC8D8}"/>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29" name="Tekstfelt 2028">
                    <a:extLst>
                      <a:ext uri="{FF2B5EF4-FFF2-40B4-BE49-F238E27FC236}">
                        <a16:creationId xmlns:a16="http://schemas.microsoft.com/office/drawing/2014/main" id="{102ACADA-7E16-E992-29FC-E56AC40D1B3E}"/>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30" name="Tekstfelt 2029">
                    <a:extLst>
                      <a:ext uri="{FF2B5EF4-FFF2-40B4-BE49-F238E27FC236}">
                        <a16:creationId xmlns:a16="http://schemas.microsoft.com/office/drawing/2014/main" id="{1040D25C-BEDC-EEDD-074A-2FFC1010A8D1}"/>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31" name="Tekstfelt 2030">
                    <a:extLst>
                      <a:ext uri="{FF2B5EF4-FFF2-40B4-BE49-F238E27FC236}">
                        <a16:creationId xmlns:a16="http://schemas.microsoft.com/office/drawing/2014/main" id="{EA139D19-DBDE-5E9C-603C-D2D215C716FE}"/>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32" name="Tekstfelt 2031">
                    <a:extLst>
                      <a:ext uri="{FF2B5EF4-FFF2-40B4-BE49-F238E27FC236}">
                        <a16:creationId xmlns:a16="http://schemas.microsoft.com/office/drawing/2014/main" id="{C5CF786F-932D-24C7-2DDC-E07DFB034F6A}"/>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33" name="Tekstfelt 2032">
                    <a:extLst>
                      <a:ext uri="{FF2B5EF4-FFF2-40B4-BE49-F238E27FC236}">
                        <a16:creationId xmlns:a16="http://schemas.microsoft.com/office/drawing/2014/main" id="{3C73A6FF-E776-6DB4-16C6-C5715B760A61}"/>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34" name="Tekstfelt 2033">
                    <a:extLst>
                      <a:ext uri="{FF2B5EF4-FFF2-40B4-BE49-F238E27FC236}">
                        <a16:creationId xmlns:a16="http://schemas.microsoft.com/office/drawing/2014/main" id="{D23F78BC-9FEC-EDD5-8A9F-3109FCA6FD16}"/>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35" name="Tekstfelt 2034">
                    <a:extLst>
                      <a:ext uri="{FF2B5EF4-FFF2-40B4-BE49-F238E27FC236}">
                        <a16:creationId xmlns:a16="http://schemas.microsoft.com/office/drawing/2014/main" id="{BD582768-C17E-6DC8-471A-88C26A3280DA}"/>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36" name="Tekstfelt 2035">
                    <a:extLst>
                      <a:ext uri="{FF2B5EF4-FFF2-40B4-BE49-F238E27FC236}">
                        <a16:creationId xmlns:a16="http://schemas.microsoft.com/office/drawing/2014/main" id="{3E74B37F-4D5B-0F7C-337F-3931319AA1A5}"/>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37" name="Tekstfelt 2036">
                    <a:extLst>
                      <a:ext uri="{FF2B5EF4-FFF2-40B4-BE49-F238E27FC236}">
                        <a16:creationId xmlns:a16="http://schemas.microsoft.com/office/drawing/2014/main" id="{0A0F910A-1B5A-B1E5-C5B3-402D4621A85A}"/>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38" name="Tekstfelt 2037">
                    <a:extLst>
                      <a:ext uri="{FF2B5EF4-FFF2-40B4-BE49-F238E27FC236}">
                        <a16:creationId xmlns:a16="http://schemas.microsoft.com/office/drawing/2014/main" id="{6A18360C-2EC5-242B-671E-9C2EF8C333E4}"/>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39" name="Tekstfelt 2038">
                    <a:extLst>
                      <a:ext uri="{FF2B5EF4-FFF2-40B4-BE49-F238E27FC236}">
                        <a16:creationId xmlns:a16="http://schemas.microsoft.com/office/drawing/2014/main" id="{64971460-2CD0-4014-B5BD-14862BBDEB72}"/>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40" name="Tekstfelt 2039">
                    <a:extLst>
                      <a:ext uri="{FF2B5EF4-FFF2-40B4-BE49-F238E27FC236}">
                        <a16:creationId xmlns:a16="http://schemas.microsoft.com/office/drawing/2014/main" id="{E9E0C2D6-1AB8-997F-18DB-287D950C55CB}"/>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41" name="Tekstfelt 2040">
                    <a:extLst>
                      <a:ext uri="{FF2B5EF4-FFF2-40B4-BE49-F238E27FC236}">
                        <a16:creationId xmlns:a16="http://schemas.microsoft.com/office/drawing/2014/main" id="{9F58074C-3E58-2464-6201-95EAF1C9B7C5}"/>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42" name="Tekstfelt 2041">
                    <a:extLst>
                      <a:ext uri="{FF2B5EF4-FFF2-40B4-BE49-F238E27FC236}">
                        <a16:creationId xmlns:a16="http://schemas.microsoft.com/office/drawing/2014/main" id="{AD7148C3-BE4F-EC38-5D19-01A87C31BF15}"/>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43" name="Tekstfelt 2042">
                    <a:extLst>
                      <a:ext uri="{FF2B5EF4-FFF2-40B4-BE49-F238E27FC236}">
                        <a16:creationId xmlns:a16="http://schemas.microsoft.com/office/drawing/2014/main" id="{A0F06F30-7EFC-2F5F-C0E7-E4B612CDBCAC}"/>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44" name="Tekstfelt 2043">
                    <a:extLst>
                      <a:ext uri="{FF2B5EF4-FFF2-40B4-BE49-F238E27FC236}">
                        <a16:creationId xmlns:a16="http://schemas.microsoft.com/office/drawing/2014/main" id="{A4349BB3-D30D-9007-A6D6-E7176B374301}"/>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45" name="Tekstfelt 2044">
                    <a:extLst>
                      <a:ext uri="{FF2B5EF4-FFF2-40B4-BE49-F238E27FC236}">
                        <a16:creationId xmlns:a16="http://schemas.microsoft.com/office/drawing/2014/main" id="{4F0DBC73-D5E7-F282-71EC-6F9539371F4C}"/>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46" name="Tekstfelt 2045">
                    <a:extLst>
                      <a:ext uri="{FF2B5EF4-FFF2-40B4-BE49-F238E27FC236}">
                        <a16:creationId xmlns:a16="http://schemas.microsoft.com/office/drawing/2014/main" id="{7AF724AC-F719-AC2F-FE7B-D9BAB58CFE8D}"/>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47" name="Tekstfelt 2046">
                    <a:extLst>
                      <a:ext uri="{FF2B5EF4-FFF2-40B4-BE49-F238E27FC236}">
                        <a16:creationId xmlns:a16="http://schemas.microsoft.com/office/drawing/2014/main" id="{8FB75B75-6A7F-FEE6-626C-8EAD3E502F43}"/>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48" name="Tekstfelt 2047">
                    <a:extLst>
                      <a:ext uri="{FF2B5EF4-FFF2-40B4-BE49-F238E27FC236}">
                        <a16:creationId xmlns:a16="http://schemas.microsoft.com/office/drawing/2014/main" id="{C15EFD39-E60E-AC1B-D5AD-3604110AAF39}"/>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49" name="Tekstfelt 2048">
                    <a:extLst>
                      <a:ext uri="{FF2B5EF4-FFF2-40B4-BE49-F238E27FC236}">
                        <a16:creationId xmlns:a16="http://schemas.microsoft.com/office/drawing/2014/main" id="{EDC6B2CA-3800-F3B0-8CCE-421C61BBF4E1}"/>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14" name="Tekstfelt 2013">
                  <a:extLst>
                    <a:ext uri="{FF2B5EF4-FFF2-40B4-BE49-F238E27FC236}">
                      <a16:creationId xmlns:a16="http://schemas.microsoft.com/office/drawing/2014/main" id="{93522AE6-F718-4E7E-468D-6B82D6B36357}"/>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15" name="Tekstfelt 2014">
                  <a:extLst>
                    <a:ext uri="{FF2B5EF4-FFF2-40B4-BE49-F238E27FC236}">
                      <a16:creationId xmlns:a16="http://schemas.microsoft.com/office/drawing/2014/main" id="{3C62D221-67C4-610B-1F21-CAD80C5E54AC}"/>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16" name="Tekstfelt 2015">
                  <a:extLst>
                    <a:ext uri="{FF2B5EF4-FFF2-40B4-BE49-F238E27FC236}">
                      <a16:creationId xmlns:a16="http://schemas.microsoft.com/office/drawing/2014/main" id="{45A656DB-DBC6-52E1-A91C-8866ACB21287}"/>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9" name="Gruppe 1828">
                <a:extLst>
                  <a:ext uri="{FF2B5EF4-FFF2-40B4-BE49-F238E27FC236}">
                    <a16:creationId xmlns:a16="http://schemas.microsoft.com/office/drawing/2014/main" id="{7391D684-4722-AA27-64AB-D3A8CF496520}"/>
                  </a:ext>
                </a:extLst>
              </p:cNvPr>
              <p:cNvGrpSpPr/>
              <p:nvPr/>
            </p:nvGrpSpPr>
            <p:grpSpPr>
              <a:xfrm>
                <a:off x="1592543" y="1041111"/>
                <a:ext cx="641389" cy="5216305"/>
                <a:chOff x="2892468" y="1032983"/>
                <a:chExt cx="641389" cy="5216305"/>
              </a:xfrm>
            </p:grpSpPr>
            <p:grpSp>
              <p:nvGrpSpPr>
                <p:cNvPr id="1976" name="Gruppe 1975">
                  <a:extLst>
                    <a:ext uri="{FF2B5EF4-FFF2-40B4-BE49-F238E27FC236}">
                      <a16:creationId xmlns:a16="http://schemas.microsoft.com/office/drawing/2014/main" id="{C7316162-7B3F-DD2B-A8FA-BAA11277B00B}"/>
                    </a:ext>
                  </a:extLst>
                </p:cNvPr>
                <p:cNvGrpSpPr/>
                <p:nvPr/>
              </p:nvGrpSpPr>
              <p:grpSpPr>
                <a:xfrm>
                  <a:off x="2892468" y="1032983"/>
                  <a:ext cx="641389" cy="5216305"/>
                  <a:chOff x="3475384" y="1188399"/>
                  <a:chExt cx="641389" cy="5216305"/>
                </a:xfrm>
              </p:grpSpPr>
              <p:sp>
                <p:nvSpPr>
                  <p:cNvPr id="1980" name="Tekstfelt 1979">
                    <a:extLst>
                      <a:ext uri="{FF2B5EF4-FFF2-40B4-BE49-F238E27FC236}">
                        <a16:creationId xmlns:a16="http://schemas.microsoft.com/office/drawing/2014/main" id="{8E52B44D-3AFC-B59B-DA17-E5106AD89A8D}"/>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81" name="Tekstfelt 1980">
                    <a:extLst>
                      <a:ext uri="{FF2B5EF4-FFF2-40B4-BE49-F238E27FC236}">
                        <a16:creationId xmlns:a16="http://schemas.microsoft.com/office/drawing/2014/main" id="{7CE1A35D-02F2-D5EB-59BF-811EA9AEC199}"/>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82" name="Tekstfelt 1981">
                    <a:extLst>
                      <a:ext uri="{FF2B5EF4-FFF2-40B4-BE49-F238E27FC236}">
                        <a16:creationId xmlns:a16="http://schemas.microsoft.com/office/drawing/2014/main" id="{B3F4B11B-6384-C622-C9A4-E412D05D2D2D}"/>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83" name="Tekstfelt 1982">
                    <a:extLst>
                      <a:ext uri="{FF2B5EF4-FFF2-40B4-BE49-F238E27FC236}">
                        <a16:creationId xmlns:a16="http://schemas.microsoft.com/office/drawing/2014/main" id="{4CF87BEB-9514-9979-15A1-674DCDC254E5}"/>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84" name="Tekstfelt 1983">
                    <a:extLst>
                      <a:ext uri="{FF2B5EF4-FFF2-40B4-BE49-F238E27FC236}">
                        <a16:creationId xmlns:a16="http://schemas.microsoft.com/office/drawing/2014/main" id="{FE069370-78E9-FE8B-747F-34415D223FCB}"/>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85" name="Tekstfelt 1984">
                    <a:extLst>
                      <a:ext uri="{FF2B5EF4-FFF2-40B4-BE49-F238E27FC236}">
                        <a16:creationId xmlns:a16="http://schemas.microsoft.com/office/drawing/2014/main" id="{F3665612-5677-1652-CE86-4F83203BB4C6}"/>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86" name="Tekstfelt 1985">
                    <a:extLst>
                      <a:ext uri="{FF2B5EF4-FFF2-40B4-BE49-F238E27FC236}">
                        <a16:creationId xmlns:a16="http://schemas.microsoft.com/office/drawing/2014/main" id="{291938EF-1A7A-732C-4071-A31CD6878DB0}"/>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87" name="Tekstfelt 1986">
                    <a:extLst>
                      <a:ext uri="{FF2B5EF4-FFF2-40B4-BE49-F238E27FC236}">
                        <a16:creationId xmlns:a16="http://schemas.microsoft.com/office/drawing/2014/main" id="{CA7A8EEB-96B1-6983-2030-C4A0E4710EB3}"/>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88" name="Tekstfelt 1987">
                    <a:extLst>
                      <a:ext uri="{FF2B5EF4-FFF2-40B4-BE49-F238E27FC236}">
                        <a16:creationId xmlns:a16="http://schemas.microsoft.com/office/drawing/2014/main" id="{9C1CDBB4-F8CD-BCFF-6C04-D5860E8A1512}"/>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89" name="Tekstfelt 1988">
                    <a:extLst>
                      <a:ext uri="{FF2B5EF4-FFF2-40B4-BE49-F238E27FC236}">
                        <a16:creationId xmlns:a16="http://schemas.microsoft.com/office/drawing/2014/main" id="{F19C2F96-2F68-D043-D5AC-ECCFAF923AC6}"/>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90" name="Tekstfelt 1989">
                    <a:extLst>
                      <a:ext uri="{FF2B5EF4-FFF2-40B4-BE49-F238E27FC236}">
                        <a16:creationId xmlns:a16="http://schemas.microsoft.com/office/drawing/2014/main" id="{094163AA-5926-DB2E-3EA1-78AE78607634}"/>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91" name="Tekstfelt 1990">
                    <a:extLst>
                      <a:ext uri="{FF2B5EF4-FFF2-40B4-BE49-F238E27FC236}">
                        <a16:creationId xmlns:a16="http://schemas.microsoft.com/office/drawing/2014/main" id="{107BE75F-A062-AB50-F7EF-F4C78DAEDC39}"/>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92" name="Tekstfelt 1991">
                    <a:extLst>
                      <a:ext uri="{FF2B5EF4-FFF2-40B4-BE49-F238E27FC236}">
                        <a16:creationId xmlns:a16="http://schemas.microsoft.com/office/drawing/2014/main" id="{136B9A49-E47E-C789-6248-97BB1A100C7C}"/>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93" name="Tekstfelt 1992">
                    <a:extLst>
                      <a:ext uri="{FF2B5EF4-FFF2-40B4-BE49-F238E27FC236}">
                        <a16:creationId xmlns:a16="http://schemas.microsoft.com/office/drawing/2014/main" id="{A4438380-B1E5-4688-D943-5862413BD973}"/>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94" name="Tekstfelt 1993">
                    <a:extLst>
                      <a:ext uri="{FF2B5EF4-FFF2-40B4-BE49-F238E27FC236}">
                        <a16:creationId xmlns:a16="http://schemas.microsoft.com/office/drawing/2014/main" id="{B6253D4C-1E09-9C63-5CC1-2DCA7BB2E0B6}"/>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95" name="Tekstfelt 1994">
                    <a:extLst>
                      <a:ext uri="{FF2B5EF4-FFF2-40B4-BE49-F238E27FC236}">
                        <a16:creationId xmlns:a16="http://schemas.microsoft.com/office/drawing/2014/main" id="{351DD691-EA06-0A8F-1EAE-110EAFAC4AF7}"/>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96" name="Tekstfelt 1995">
                    <a:extLst>
                      <a:ext uri="{FF2B5EF4-FFF2-40B4-BE49-F238E27FC236}">
                        <a16:creationId xmlns:a16="http://schemas.microsoft.com/office/drawing/2014/main" id="{56BB43BC-885C-E429-0399-F05EE56F2459}"/>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97" name="Tekstfelt 1996">
                    <a:extLst>
                      <a:ext uri="{FF2B5EF4-FFF2-40B4-BE49-F238E27FC236}">
                        <a16:creationId xmlns:a16="http://schemas.microsoft.com/office/drawing/2014/main" id="{9188E742-A05C-E67E-D59B-851ACA91B2E0}"/>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98" name="Tekstfelt 1997">
                    <a:extLst>
                      <a:ext uri="{FF2B5EF4-FFF2-40B4-BE49-F238E27FC236}">
                        <a16:creationId xmlns:a16="http://schemas.microsoft.com/office/drawing/2014/main" id="{6DE3359D-1D5A-AEEF-8FE9-60DE86CC6DC3}"/>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99" name="Tekstfelt 1998">
                    <a:extLst>
                      <a:ext uri="{FF2B5EF4-FFF2-40B4-BE49-F238E27FC236}">
                        <a16:creationId xmlns:a16="http://schemas.microsoft.com/office/drawing/2014/main" id="{9A495B62-BCFB-B3AE-26D4-E275977C5589}"/>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00" name="Tekstfelt 1999">
                    <a:extLst>
                      <a:ext uri="{FF2B5EF4-FFF2-40B4-BE49-F238E27FC236}">
                        <a16:creationId xmlns:a16="http://schemas.microsoft.com/office/drawing/2014/main" id="{48A1CE78-783C-3434-DEC3-7243A72B70D1}"/>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01" name="Tekstfelt 2000">
                    <a:extLst>
                      <a:ext uri="{FF2B5EF4-FFF2-40B4-BE49-F238E27FC236}">
                        <a16:creationId xmlns:a16="http://schemas.microsoft.com/office/drawing/2014/main" id="{E6D47E86-1E1E-13CA-EE6C-3FF3070E6872}"/>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02" name="Tekstfelt 2001">
                    <a:extLst>
                      <a:ext uri="{FF2B5EF4-FFF2-40B4-BE49-F238E27FC236}">
                        <a16:creationId xmlns:a16="http://schemas.microsoft.com/office/drawing/2014/main" id="{F94932E7-F0E6-4CCE-EBC2-1A0CCBB1366F}"/>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03" name="Tekstfelt 2002">
                    <a:extLst>
                      <a:ext uri="{FF2B5EF4-FFF2-40B4-BE49-F238E27FC236}">
                        <a16:creationId xmlns:a16="http://schemas.microsoft.com/office/drawing/2014/main" id="{1C426510-F9E8-B71E-A4BF-98920F346287}"/>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04" name="Tekstfelt 2003">
                    <a:extLst>
                      <a:ext uri="{FF2B5EF4-FFF2-40B4-BE49-F238E27FC236}">
                        <a16:creationId xmlns:a16="http://schemas.microsoft.com/office/drawing/2014/main" id="{C91B37E4-3E0A-9A44-8226-B512B1F6F48C}"/>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05" name="Tekstfelt 2004">
                    <a:extLst>
                      <a:ext uri="{FF2B5EF4-FFF2-40B4-BE49-F238E27FC236}">
                        <a16:creationId xmlns:a16="http://schemas.microsoft.com/office/drawing/2014/main" id="{42AF2C20-1DB0-8CCB-22FD-47F3984FDE30}"/>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06" name="Tekstfelt 2005">
                    <a:extLst>
                      <a:ext uri="{FF2B5EF4-FFF2-40B4-BE49-F238E27FC236}">
                        <a16:creationId xmlns:a16="http://schemas.microsoft.com/office/drawing/2014/main" id="{E0954B91-0F04-4C29-E151-73276275B88D}"/>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07" name="Tekstfelt 2006">
                    <a:extLst>
                      <a:ext uri="{FF2B5EF4-FFF2-40B4-BE49-F238E27FC236}">
                        <a16:creationId xmlns:a16="http://schemas.microsoft.com/office/drawing/2014/main" id="{CE0D7B0F-793A-109E-89BB-E6F07211BD04}"/>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08" name="Tekstfelt 2007">
                    <a:extLst>
                      <a:ext uri="{FF2B5EF4-FFF2-40B4-BE49-F238E27FC236}">
                        <a16:creationId xmlns:a16="http://schemas.microsoft.com/office/drawing/2014/main" id="{838629E4-E085-1E9C-40F9-2AA1C836330B}"/>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09" name="Tekstfelt 2008">
                    <a:extLst>
                      <a:ext uri="{FF2B5EF4-FFF2-40B4-BE49-F238E27FC236}">
                        <a16:creationId xmlns:a16="http://schemas.microsoft.com/office/drawing/2014/main" id="{91231FD9-9E89-4716-2A98-2D8DA2157FF9}"/>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10" name="Tekstfelt 2009">
                    <a:extLst>
                      <a:ext uri="{FF2B5EF4-FFF2-40B4-BE49-F238E27FC236}">
                        <a16:creationId xmlns:a16="http://schemas.microsoft.com/office/drawing/2014/main" id="{A2001F43-E0ED-C6B9-97DF-5A0A4D3EF109}"/>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11" name="Tekstfelt 2010">
                    <a:extLst>
                      <a:ext uri="{FF2B5EF4-FFF2-40B4-BE49-F238E27FC236}">
                        <a16:creationId xmlns:a16="http://schemas.microsoft.com/office/drawing/2014/main" id="{19D17151-4358-56A4-8F1B-5ADA7A4FE81F}"/>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12" name="Tekstfelt 2011">
                    <a:extLst>
                      <a:ext uri="{FF2B5EF4-FFF2-40B4-BE49-F238E27FC236}">
                        <a16:creationId xmlns:a16="http://schemas.microsoft.com/office/drawing/2014/main" id="{BACAAE4E-5021-A705-0495-215F6AFA5129}"/>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77" name="Tekstfelt 1976">
                  <a:extLst>
                    <a:ext uri="{FF2B5EF4-FFF2-40B4-BE49-F238E27FC236}">
                      <a16:creationId xmlns:a16="http://schemas.microsoft.com/office/drawing/2014/main" id="{07098684-6BB5-F2F7-05FC-B4C175781FDD}"/>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78" name="Tekstfelt 1977">
                  <a:extLst>
                    <a:ext uri="{FF2B5EF4-FFF2-40B4-BE49-F238E27FC236}">
                      <a16:creationId xmlns:a16="http://schemas.microsoft.com/office/drawing/2014/main" id="{A328B63C-AA06-8268-9293-C43383054746}"/>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79" name="Tekstfelt 1978">
                  <a:extLst>
                    <a:ext uri="{FF2B5EF4-FFF2-40B4-BE49-F238E27FC236}">
                      <a16:creationId xmlns:a16="http://schemas.microsoft.com/office/drawing/2014/main" id="{59469D71-BF44-1D59-EC15-2A6F92714BC0}"/>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0" name="Gruppe 1829">
                <a:extLst>
                  <a:ext uri="{FF2B5EF4-FFF2-40B4-BE49-F238E27FC236}">
                    <a16:creationId xmlns:a16="http://schemas.microsoft.com/office/drawing/2014/main" id="{10C7FACB-74AF-3BFD-D2C6-B45E7E78CACB}"/>
                  </a:ext>
                </a:extLst>
              </p:cNvPr>
              <p:cNvGrpSpPr/>
              <p:nvPr/>
            </p:nvGrpSpPr>
            <p:grpSpPr>
              <a:xfrm>
                <a:off x="1159795" y="1034606"/>
                <a:ext cx="641389" cy="5216305"/>
                <a:chOff x="2892468" y="1032983"/>
                <a:chExt cx="641389" cy="5216305"/>
              </a:xfrm>
            </p:grpSpPr>
            <p:grpSp>
              <p:nvGrpSpPr>
                <p:cNvPr id="1939" name="Gruppe 1938">
                  <a:extLst>
                    <a:ext uri="{FF2B5EF4-FFF2-40B4-BE49-F238E27FC236}">
                      <a16:creationId xmlns:a16="http://schemas.microsoft.com/office/drawing/2014/main" id="{4A748600-9B47-5872-BD7B-986D16B1A474}"/>
                    </a:ext>
                  </a:extLst>
                </p:cNvPr>
                <p:cNvGrpSpPr/>
                <p:nvPr/>
              </p:nvGrpSpPr>
              <p:grpSpPr>
                <a:xfrm>
                  <a:off x="2892468" y="1032983"/>
                  <a:ext cx="641389" cy="5216305"/>
                  <a:chOff x="3475384" y="1188399"/>
                  <a:chExt cx="641389" cy="5216305"/>
                </a:xfrm>
              </p:grpSpPr>
              <p:sp>
                <p:nvSpPr>
                  <p:cNvPr id="1943" name="Tekstfelt 1942">
                    <a:extLst>
                      <a:ext uri="{FF2B5EF4-FFF2-40B4-BE49-F238E27FC236}">
                        <a16:creationId xmlns:a16="http://schemas.microsoft.com/office/drawing/2014/main" id="{154E1D06-81C2-EF11-8FB7-70007396CEC1}"/>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44" name="Tekstfelt 1943">
                    <a:extLst>
                      <a:ext uri="{FF2B5EF4-FFF2-40B4-BE49-F238E27FC236}">
                        <a16:creationId xmlns:a16="http://schemas.microsoft.com/office/drawing/2014/main" id="{F1CDB6AE-8170-280F-9710-B6955B3F96CC}"/>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45" name="Tekstfelt 1944">
                    <a:extLst>
                      <a:ext uri="{FF2B5EF4-FFF2-40B4-BE49-F238E27FC236}">
                        <a16:creationId xmlns:a16="http://schemas.microsoft.com/office/drawing/2014/main" id="{0A47EE58-851D-F49B-20EC-8B8A84893374}"/>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46" name="Tekstfelt 1945">
                    <a:extLst>
                      <a:ext uri="{FF2B5EF4-FFF2-40B4-BE49-F238E27FC236}">
                        <a16:creationId xmlns:a16="http://schemas.microsoft.com/office/drawing/2014/main" id="{8C0A9D29-7E55-B5FB-244A-CA2857905D5E}"/>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47" name="Tekstfelt 1946">
                    <a:extLst>
                      <a:ext uri="{FF2B5EF4-FFF2-40B4-BE49-F238E27FC236}">
                        <a16:creationId xmlns:a16="http://schemas.microsoft.com/office/drawing/2014/main" id="{A2F8F319-8A01-A18F-ADE8-FD55C87D4843}"/>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48" name="Tekstfelt 1947">
                    <a:extLst>
                      <a:ext uri="{FF2B5EF4-FFF2-40B4-BE49-F238E27FC236}">
                        <a16:creationId xmlns:a16="http://schemas.microsoft.com/office/drawing/2014/main" id="{201FFB51-DC92-238A-0830-6B5B6CA61621}"/>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49" name="Tekstfelt 1948">
                    <a:extLst>
                      <a:ext uri="{FF2B5EF4-FFF2-40B4-BE49-F238E27FC236}">
                        <a16:creationId xmlns:a16="http://schemas.microsoft.com/office/drawing/2014/main" id="{B47F00C1-B86E-1E0A-C974-44E3F2257C92}"/>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50" name="Tekstfelt 1949">
                    <a:extLst>
                      <a:ext uri="{FF2B5EF4-FFF2-40B4-BE49-F238E27FC236}">
                        <a16:creationId xmlns:a16="http://schemas.microsoft.com/office/drawing/2014/main" id="{550D8CEF-627B-FFC5-F5B7-1E5EEBD451BE}"/>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51" name="Tekstfelt 1950">
                    <a:extLst>
                      <a:ext uri="{FF2B5EF4-FFF2-40B4-BE49-F238E27FC236}">
                        <a16:creationId xmlns:a16="http://schemas.microsoft.com/office/drawing/2014/main" id="{4DD06BEB-EA93-6D0A-4DD9-3386C56488F2}"/>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52" name="Tekstfelt 1951">
                    <a:extLst>
                      <a:ext uri="{FF2B5EF4-FFF2-40B4-BE49-F238E27FC236}">
                        <a16:creationId xmlns:a16="http://schemas.microsoft.com/office/drawing/2014/main" id="{62923926-A1A8-6D39-0A73-0C4103C4A93F}"/>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53" name="Tekstfelt 1952">
                    <a:extLst>
                      <a:ext uri="{FF2B5EF4-FFF2-40B4-BE49-F238E27FC236}">
                        <a16:creationId xmlns:a16="http://schemas.microsoft.com/office/drawing/2014/main" id="{02B1C7E5-9CB1-D1ED-DC4C-5CF4E12AEFA7}"/>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54" name="Tekstfelt 1953">
                    <a:extLst>
                      <a:ext uri="{FF2B5EF4-FFF2-40B4-BE49-F238E27FC236}">
                        <a16:creationId xmlns:a16="http://schemas.microsoft.com/office/drawing/2014/main" id="{B05DB9AC-FFB5-9A0F-8808-643DF3154017}"/>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55" name="Tekstfelt 1954">
                    <a:extLst>
                      <a:ext uri="{FF2B5EF4-FFF2-40B4-BE49-F238E27FC236}">
                        <a16:creationId xmlns:a16="http://schemas.microsoft.com/office/drawing/2014/main" id="{B40E3013-6FFF-DC9D-F2C4-35FAFEECB7A6}"/>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56" name="Tekstfelt 1955">
                    <a:extLst>
                      <a:ext uri="{FF2B5EF4-FFF2-40B4-BE49-F238E27FC236}">
                        <a16:creationId xmlns:a16="http://schemas.microsoft.com/office/drawing/2014/main" id="{03A16E5B-D90D-EA9A-4359-07B2704387E3}"/>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57" name="Tekstfelt 1956">
                    <a:extLst>
                      <a:ext uri="{FF2B5EF4-FFF2-40B4-BE49-F238E27FC236}">
                        <a16:creationId xmlns:a16="http://schemas.microsoft.com/office/drawing/2014/main" id="{A07D45E7-007D-4D14-9831-6B87187B3BBA}"/>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58" name="Tekstfelt 1957">
                    <a:extLst>
                      <a:ext uri="{FF2B5EF4-FFF2-40B4-BE49-F238E27FC236}">
                        <a16:creationId xmlns:a16="http://schemas.microsoft.com/office/drawing/2014/main" id="{F355B8E4-75E5-5D54-BC7C-7AD0F8CEE54B}"/>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59" name="Tekstfelt 1958">
                    <a:extLst>
                      <a:ext uri="{FF2B5EF4-FFF2-40B4-BE49-F238E27FC236}">
                        <a16:creationId xmlns:a16="http://schemas.microsoft.com/office/drawing/2014/main" id="{DCDEA056-7715-763F-0B7B-4F37D5968D27}"/>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60" name="Tekstfelt 1959">
                    <a:extLst>
                      <a:ext uri="{FF2B5EF4-FFF2-40B4-BE49-F238E27FC236}">
                        <a16:creationId xmlns:a16="http://schemas.microsoft.com/office/drawing/2014/main" id="{6DF034BE-E092-A915-6001-8CAD2A80C686}"/>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61" name="Tekstfelt 1960">
                    <a:extLst>
                      <a:ext uri="{FF2B5EF4-FFF2-40B4-BE49-F238E27FC236}">
                        <a16:creationId xmlns:a16="http://schemas.microsoft.com/office/drawing/2014/main" id="{053725A3-EE9A-4C64-DC63-5046B4126FB3}"/>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62" name="Tekstfelt 1961">
                    <a:extLst>
                      <a:ext uri="{FF2B5EF4-FFF2-40B4-BE49-F238E27FC236}">
                        <a16:creationId xmlns:a16="http://schemas.microsoft.com/office/drawing/2014/main" id="{6165B8D7-0853-5DDF-7C4E-DC2190C443C1}"/>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63" name="Tekstfelt 1962">
                    <a:extLst>
                      <a:ext uri="{FF2B5EF4-FFF2-40B4-BE49-F238E27FC236}">
                        <a16:creationId xmlns:a16="http://schemas.microsoft.com/office/drawing/2014/main" id="{E5BC0DF4-73FE-0FBE-BD6C-60BB448A5051}"/>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64" name="Tekstfelt 1963">
                    <a:extLst>
                      <a:ext uri="{FF2B5EF4-FFF2-40B4-BE49-F238E27FC236}">
                        <a16:creationId xmlns:a16="http://schemas.microsoft.com/office/drawing/2014/main" id="{87223727-209E-8716-62F8-84CB50D43636}"/>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65" name="Tekstfelt 1964">
                    <a:extLst>
                      <a:ext uri="{FF2B5EF4-FFF2-40B4-BE49-F238E27FC236}">
                        <a16:creationId xmlns:a16="http://schemas.microsoft.com/office/drawing/2014/main" id="{AEFE8020-EF01-49F7-5EDF-367D46AE7498}"/>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66" name="Tekstfelt 1965">
                    <a:extLst>
                      <a:ext uri="{FF2B5EF4-FFF2-40B4-BE49-F238E27FC236}">
                        <a16:creationId xmlns:a16="http://schemas.microsoft.com/office/drawing/2014/main" id="{B6F51B5A-F82F-EE2B-F15E-8717867AD14F}"/>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67" name="Tekstfelt 1966">
                    <a:extLst>
                      <a:ext uri="{FF2B5EF4-FFF2-40B4-BE49-F238E27FC236}">
                        <a16:creationId xmlns:a16="http://schemas.microsoft.com/office/drawing/2014/main" id="{D3D368B0-23EF-C82B-EA38-2C0A510E4E99}"/>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68" name="Tekstfelt 1967">
                    <a:extLst>
                      <a:ext uri="{FF2B5EF4-FFF2-40B4-BE49-F238E27FC236}">
                        <a16:creationId xmlns:a16="http://schemas.microsoft.com/office/drawing/2014/main" id="{E4D307F6-8E23-A6EF-076A-158193985BE2}"/>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69" name="Tekstfelt 1968">
                    <a:extLst>
                      <a:ext uri="{FF2B5EF4-FFF2-40B4-BE49-F238E27FC236}">
                        <a16:creationId xmlns:a16="http://schemas.microsoft.com/office/drawing/2014/main" id="{AFA38C0F-864D-6FE5-EFF9-11D43EDD6408}"/>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70" name="Tekstfelt 1969">
                    <a:extLst>
                      <a:ext uri="{FF2B5EF4-FFF2-40B4-BE49-F238E27FC236}">
                        <a16:creationId xmlns:a16="http://schemas.microsoft.com/office/drawing/2014/main" id="{0CC1D56C-B8F3-8810-EE26-BC1411255F45}"/>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71" name="Tekstfelt 1970">
                    <a:extLst>
                      <a:ext uri="{FF2B5EF4-FFF2-40B4-BE49-F238E27FC236}">
                        <a16:creationId xmlns:a16="http://schemas.microsoft.com/office/drawing/2014/main" id="{AA3F86F6-42BB-A50E-3E49-1689595E346B}"/>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72" name="Tekstfelt 1971">
                    <a:extLst>
                      <a:ext uri="{FF2B5EF4-FFF2-40B4-BE49-F238E27FC236}">
                        <a16:creationId xmlns:a16="http://schemas.microsoft.com/office/drawing/2014/main" id="{E0CA2D79-48ED-21F0-BB91-99869591DF08}"/>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73" name="Tekstfelt 1972">
                    <a:extLst>
                      <a:ext uri="{FF2B5EF4-FFF2-40B4-BE49-F238E27FC236}">
                        <a16:creationId xmlns:a16="http://schemas.microsoft.com/office/drawing/2014/main" id="{E6F0BC16-5989-8FF9-78F3-A427D5F15A6C}"/>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974" name="Tekstfelt 1973">
                    <a:extLst>
                      <a:ext uri="{FF2B5EF4-FFF2-40B4-BE49-F238E27FC236}">
                        <a16:creationId xmlns:a16="http://schemas.microsoft.com/office/drawing/2014/main" id="{41B3FFF8-A701-2F5B-B2A1-201119C76C92}"/>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975" name="Tekstfelt 1974">
                    <a:extLst>
                      <a:ext uri="{FF2B5EF4-FFF2-40B4-BE49-F238E27FC236}">
                        <a16:creationId xmlns:a16="http://schemas.microsoft.com/office/drawing/2014/main" id="{7ADCC69C-193A-FFE7-07E9-ECC43375E62E}"/>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40" name="Tekstfelt 1939">
                  <a:extLst>
                    <a:ext uri="{FF2B5EF4-FFF2-40B4-BE49-F238E27FC236}">
                      <a16:creationId xmlns:a16="http://schemas.microsoft.com/office/drawing/2014/main" id="{0A0EAD63-F0C5-7EE4-AAAA-C22A97ACE079}"/>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41" name="Tekstfelt 1940">
                  <a:extLst>
                    <a:ext uri="{FF2B5EF4-FFF2-40B4-BE49-F238E27FC236}">
                      <a16:creationId xmlns:a16="http://schemas.microsoft.com/office/drawing/2014/main" id="{B0059AF5-6680-F2D5-249A-B7F520BD5CDC}"/>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42" name="Tekstfelt 1941">
                  <a:extLst>
                    <a:ext uri="{FF2B5EF4-FFF2-40B4-BE49-F238E27FC236}">
                      <a16:creationId xmlns:a16="http://schemas.microsoft.com/office/drawing/2014/main" id="{EE1D648B-9A26-ACDA-9742-7FCC26B4DDF7}"/>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1" name="Gruppe 1830">
                <a:extLst>
                  <a:ext uri="{FF2B5EF4-FFF2-40B4-BE49-F238E27FC236}">
                    <a16:creationId xmlns:a16="http://schemas.microsoft.com/office/drawing/2014/main" id="{0617CBCC-9283-5D05-00B2-8B7624806C6D}"/>
                  </a:ext>
                </a:extLst>
              </p:cNvPr>
              <p:cNvGrpSpPr/>
              <p:nvPr/>
            </p:nvGrpSpPr>
            <p:grpSpPr>
              <a:xfrm>
                <a:off x="732574" y="1038389"/>
                <a:ext cx="641389" cy="5216305"/>
                <a:chOff x="2892468" y="1032983"/>
                <a:chExt cx="641389" cy="5216305"/>
              </a:xfrm>
            </p:grpSpPr>
            <p:grpSp>
              <p:nvGrpSpPr>
                <p:cNvPr id="1902" name="Gruppe 1901">
                  <a:extLst>
                    <a:ext uri="{FF2B5EF4-FFF2-40B4-BE49-F238E27FC236}">
                      <a16:creationId xmlns:a16="http://schemas.microsoft.com/office/drawing/2014/main" id="{B54FB957-DAA5-5870-3807-16CCB8D57DEA}"/>
                    </a:ext>
                  </a:extLst>
                </p:cNvPr>
                <p:cNvGrpSpPr/>
                <p:nvPr/>
              </p:nvGrpSpPr>
              <p:grpSpPr>
                <a:xfrm>
                  <a:off x="2892468" y="1032983"/>
                  <a:ext cx="641389" cy="5216305"/>
                  <a:chOff x="3475384" y="1188399"/>
                  <a:chExt cx="641389" cy="5216305"/>
                </a:xfrm>
              </p:grpSpPr>
              <p:sp>
                <p:nvSpPr>
                  <p:cNvPr id="1906" name="Tekstfelt 1905">
                    <a:extLst>
                      <a:ext uri="{FF2B5EF4-FFF2-40B4-BE49-F238E27FC236}">
                        <a16:creationId xmlns:a16="http://schemas.microsoft.com/office/drawing/2014/main" id="{25B3A1C1-94BA-26CC-44AF-1EA3E4DEB5F7}"/>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07" name="Tekstfelt 1906">
                    <a:extLst>
                      <a:ext uri="{FF2B5EF4-FFF2-40B4-BE49-F238E27FC236}">
                        <a16:creationId xmlns:a16="http://schemas.microsoft.com/office/drawing/2014/main" id="{667B5663-CB8C-6CA5-1A7A-FF8B349512CC}"/>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08" name="Tekstfelt 1907">
                    <a:extLst>
                      <a:ext uri="{FF2B5EF4-FFF2-40B4-BE49-F238E27FC236}">
                        <a16:creationId xmlns:a16="http://schemas.microsoft.com/office/drawing/2014/main" id="{A59BC186-7FD0-0E2F-4889-2119468C15CA}"/>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09" name="Tekstfelt 1908">
                    <a:extLst>
                      <a:ext uri="{FF2B5EF4-FFF2-40B4-BE49-F238E27FC236}">
                        <a16:creationId xmlns:a16="http://schemas.microsoft.com/office/drawing/2014/main" id="{92A167DD-811F-B7E9-98EB-5913338F3298}"/>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10" name="Tekstfelt 1909">
                    <a:extLst>
                      <a:ext uri="{FF2B5EF4-FFF2-40B4-BE49-F238E27FC236}">
                        <a16:creationId xmlns:a16="http://schemas.microsoft.com/office/drawing/2014/main" id="{52D549D3-5B41-1387-52FF-3B9B8CBF7FD0}"/>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11" name="Tekstfelt 1910">
                    <a:extLst>
                      <a:ext uri="{FF2B5EF4-FFF2-40B4-BE49-F238E27FC236}">
                        <a16:creationId xmlns:a16="http://schemas.microsoft.com/office/drawing/2014/main" id="{17B5D6D1-4017-9AE2-CDB7-8AC1D9A213BB}"/>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12" name="Tekstfelt 1911">
                    <a:extLst>
                      <a:ext uri="{FF2B5EF4-FFF2-40B4-BE49-F238E27FC236}">
                        <a16:creationId xmlns:a16="http://schemas.microsoft.com/office/drawing/2014/main" id="{479A5174-7AC4-B551-D6AA-D8C9B84719DE}"/>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13" name="Tekstfelt 1912">
                    <a:extLst>
                      <a:ext uri="{FF2B5EF4-FFF2-40B4-BE49-F238E27FC236}">
                        <a16:creationId xmlns:a16="http://schemas.microsoft.com/office/drawing/2014/main" id="{4C1542A6-0DA0-06AD-1D60-D73A54BA5401}"/>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14" name="Tekstfelt 1913">
                    <a:extLst>
                      <a:ext uri="{FF2B5EF4-FFF2-40B4-BE49-F238E27FC236}">
                        <a16:creationId xmlns:a16="http://schemas.microsoft.com/office/drawing/2014/main" id="{404CA4AC-A83A-C817-E4FB-4F407544716D}"/>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15" name="Tekstfelt 1914">
                    <a:extLst>
                      <a:ext uri="{FF2B5EF4-FFF2-40B4-BE49-F238E27FC236}">
                        <a16:creationId xmlns:a16="http://schemas.microsoft.com/office/drawing/2014/main" id="{4082F9E0-ED27-DCAB-2136-07A8D7703EEF}"/>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16" name="Tekstfelt 1915">
                    <a:extLst>
                      <a:ext uri="{FF2B5EF4-FFF2-40B4-BE49-F238E27FC236}">
                        <a16:creationId xmlns:a16="http://schemas.microsoft.com/office/drawing/2014/main" id="{707FA215-FF89-69A5-846F-39B8FBEBAF25}"/>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17" name="Tekstfelt 1916">
                    <a:extLst>
                      <a:ext uri="{FF2B5EF4-FFF2-40B4-BE49-F238E27FC236}">
                        <a16:creationId xmlns:a16="http://schemas.microsoft.com/office/drawing/2014/main" id="{FFE450FF-1DA9-DF71-FDFB-55B773EA5A68}"/>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18" name="Tekstfelt 1917">
                    <a:extLst>
                      <a:ext uri="{FF2B5EF4-FFF2-40B4-BE49-F238E27FC236}">
                        <a16:creationId xmlns:a16="http://schemas.microsoft.com/office/drawing/2014/main" id="{FB3BAD47-5907-57F1-17BF-DEDC6936298D}"/>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19" name="Tekstfelt 1918">
                    <a:extLst>
                      <a:ext uri="{FF2B5EF4-FFF2-40B4-BE49-F238E27FC236}">
                        <a16:creationId xmlns:a16="http://schemas.microsoft.com/office/drawing/2014/main" id="{4504CD21-78DF-9FD4-1785-46B1B3958030}"/>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20" name="Tekstfelt 1919">
                    <a:extLst>
                      <a:ext uri="{FF2B5EF4-FFF2-40B4-BE49-F238E27FC236}">
                        <a16:creationId xmlns:a16="http://schemas.microsoft.com/office/drawing/2014/main" id="{1346633E-8A2B-4432-7E7F-B18459B49AF1}"/>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21" name="Tekstfelt 1920">
                    <a:extLst>
                      <a:ext uri="{FF2B5EF4-FFF2-40B4-BE49-F238E27FC236}">
                        <a16:creationId xmlns:a16="http://schemas.microsoft.com/office/drawing/2014/main" id="{E0852C49-FC53-0925-D675-0F6915525F57}"/>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22" name="Tekstfelt 1921">
                    <a:extLst>
                      <a:ext uri="{FF2B5EF4-FFF2-40B4-BE49-F238E27FC236}">
                        <a16:creationId xmlns:a16="http://schemas.microsoft.com/office/drawing/2014/main" id="{85851922-C451-CE82-E0DC-70C453A80553}"/>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23" name="Tekstfelt 1922">
                    <a:extLst>
                      <a:ext uri="{FF2B5EF4-FFF2-40B4-BE49-F238E27FC236}">
                        <a16:creationId xmlns:a16="http://schemas.microsoft.com/office/drawing/2014/main" id="{DE108ED8-56AA-83B2-B225-42C51C4B4D72}"/>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24" name="Tekstfelt 1923">
                    <a:extLst>
                      <a:ext uri="{FF2B5EF4-FFF2-40B4-BE49-F238E27FC236}">
                        <a16:creationId xmlns:a16="http://schemas.microsoft.com/office/drawing/2014/main" id="{7FD4316C-3492-D5D9-7B7D-D5407281084E}"/>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25" name="Tekstfelt 1924">
                    <a:extLst>
                      <a:ext uri="{FF2B5EF4-FFF2-40B4-BE49-F238E27FC236}">
                        <a16:creationId xmlns:a16="http://schemas.microsoft.com/office/drawing/2014/main" id="{A5CEA233-CA31-1111-BE9D-A7DC0FE9F7F4}"/>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26" name="Tekstfelt 1925">
                    <a:extLst>
                      <a:ext uri="{FF2B5EF4-FFF2-40B4-BE49-F238E27FC236}">
                        <a16:creationId xmlns:a16="http://schemas.microsoft.com/office/drawing/2014/main" id="{2C5F1A71-AADC-2535-D095-7798C93E4B80}"/>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27" name="Tekstfelt 1926">
                    <a:extLst>
                      <a:ext uri="{FF2B5EF4-FFF2-40B4-BE49-F238E27FC236}">
                        <a16:creationId xmlns:a16="http://schemas.microsoft.com/office/drawing/2014/main" id="{00B2927C-AFEF-1BA1-2C66-D21EDDD869F7}"/>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28" name="Tekstfelt 1927">
                    <a:extLst>
                      <a:ext uri="{FF2B5EF4-FFF2-40B4-BE49-F238E27FC236}">
                        <a16:creationId xmlns:a16="http://schemas.microsoft.com/office/drawing/2014/main" id="{BEF2F06F-8292-BB89-60FC-0CA12E287BDF}"/>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29" name="Tekstfelt 1928">
                    <a:extLst>
                      <a:ext uri="{FF2B5EF4-FFF2-40B4-BE49-F238E27FC236}">
                        <a16:creationId xmlns:a16="http://schemas.microsoft.com/office/drawing/2014/main" id="{8778AE07-7604-B271-0A90-9D8FA3F602AC}"/>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30" name="Tekstfelt 1929">
                    <a:extLst>
                      <a:ext uri="{FF2B5EF4-FFF2-40B4-BE49-F238E27FC236}">
                        <a16:creationId xmlns:a16="http://schemas.microsoft.com/office/drawing/2014/main" id="{C58D7623-5027-C9D5-07A4-8CF1F8783759}"/>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31" name="Tekstfelt 1930">
                    <a:extLst>
                      <a:ext uri="{FF2B5EF4-FFF2-40B4-BE49-F238E27FC236}">
                        <a16:creationId xmlns:a16="http://schemas.microsoft.com/office/drawing/2014/main" id="{BB0AE193-422B-F8EA-4A69-0192E855DF3C}"/>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32" name="Tekstfelt 1931">
                    <a:extLst>
                      <a:ext uri="{FF2B5EF4-FFF2-40B4-BE49-F238E27FC236}">
                        <a16:creationId xmlns:a16="http://schemas.microsoft.com/office/drawing/2014/main" id="{9D0ACA4C-FD72-CA88-9C1C-B0543C856BD3}"/>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33" name="Tekstfelt 1932">
                    <a:extLst>
                      <a:ext uri="{FF2B5EF4-FFF2-40B4-BE49-F238E27FC236}">
                        <a16:creationId xmlns:a16="http://schemas.microsoft.com/office/drawing/2014/main" id="{6976E28C-5F05-8637-A462-A08C61BCC655}"/>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34" name="Tekstfelt 1933">
                    <a:extLst>
                      <a:ext uri="{FF2B5EF4-FFF2-40B4-BE49-F238E27FC236}">
                        <a16:creationId xmlns:a16="http://schemas.microsoft.com/office/drawing/2014/main" id="{74FFC45C-677B-9FC1-A6FC-D8C3833D12FE}"/>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35" name="Tekstfelt 1934">
                    <a:extLst>
                      <a:ext uri="{FF2B5EF4-FFF2-40B4-BE49-F238E27FC236}">
                        <a16:creationId xmlns:a16="http://schemas.microsoft.com/office/drawing/2014/main" id="{61C69097-CF27-2917-B8A4-7A4004CB86F1}"/>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36" name="Tekstfelt 1935">
                    <a:extLst>
                      <a:ext uri="{FF2B5EF4-FFF2-40B4-BE49-F238E27FC236}">
                        <a16:creationId xmlns:a16="http://schemas.microsoft.com/office/drawing/2014/main" id="{F60858D8-24BB-EC50-1D1E-FE6E19D6F635}"/>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37" name="Tekstfelt 1936">
                    <a:extLst>
                      <a:ext uri="{FF2B5EF4-FFF2-40B4-BE49-F238E27FC236}">
                        <a16:creationId xmlns:a16="http://schemas.microsoft.com/office/drawing/2014/main" id="{534C09F1-283C-0CC9-CC77-836297625B06}"/>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38" name="Tekstfelt 1937">
                    <a:extLst>
                      <a:ext uri="{FF2B5EF4-FFF2-40B4-BE49-F238E27FC236}">
                        <a16:creationId xmlns:a16="http://schemas.microsoft.com/office/drawing/2014/main" id="{1AF4FF7A-0B88-2DC7-D4EB-ADCDB73394B8}"/>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903" name="Tekstfelt 1902">
                  <a:extLst>
                    <a:ext uri="{FF2B5EF4-FFF2-40B4-BE49-F238E27FC236}">
                      <a16:creationId xmlns:a16="http://schemas.microsoft.com/office/drawing/2014/main" id="{E4288635-914E-5DBB-6C8B-49318BBED017}"/>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04" name="Tekstfelt 1903">
                  <a:extLst>
                    <a:ext uri="{FF2B5EF4-FFF2-40B4-BE49-F238E27FC236}">
                      <a16:creationId xmlns:a16="http://schemas.microsoft.com/office/drawing/2014/main" id="{64FD0C84-459F-AF36-CB49-A9ADD0035138}"/>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05" name="Tekstfelt 1904">
                  <a:extLst>
                    <a:ext uri="{FF2B5EF4-FFF2-40B4-BE49-F238E27FC236}">
                      <a16:creationId xmlns:a16="http://schemas.microsoft.com/office/drawing/2014/main" id="{7926403A-BD59-91C6-C576-E0CD316E7D99}"/>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2" name="Gruppe 1831">
                <a:extLst>
                  <a:ext uri="{FF2B5EF4-FFF2-40B4-BE49-F238E27FC236}">
                    <a16:creationId xmlns:a16="http://schemas.microsoft.com/office/drawing/2014/main" id="{BF5CBD2A-7701-5255-6D0A-DBBAA0F0BF7A}"/>
                  </a:ext>
                </a:extLst>
              </p:cNvPr>
              <p:cNvGrpSpPr/>
              <p:nvPr/>
            </p:nvGrpSpPr>
            <p:grpSpPr>
              <a:xfrm>
                <a:off x="286844" y="1475337"/>
                <a:ext cx="641389" cy="4783755"/>
                <a:chOff x="2892468" y="1465533"/>
                <a:chExt cx="641389" cy="4783755"/>
              </a:xfrm>
            </p:grpSpPr>
            <p:grpSp>
              <p:nvGrpSpPr>
                <p:cNvPr id="1868" name="Gruppe 1867">
                  <a:extLst>
                    <a:ext uri="{FF2B5EF4-FFF2-40B4-BE49-F238E27FC236}">
                      <a16:creationId xmlns:a16="http://schemas.microsoft.com/office/drawing/2014/main" id="{5BE228F8-3302-2929-A81E-9E83C2D12533}"/>
                    </a:ext>
                  </a:extLst>
                </p:cNvPr>
                <p:cNvGrpSpPr/>
                <p:nvPr/>
              </p:nvGrpSpPr>
              <p:grpSpPr>
                <a:xfrm>
                  <a:off x="2892468" y="1465533"/>
                  <a:ext cx="641389" cy="4783755"/>
                  <a:chOff x="3475384" y="1620949"/>
                  <a:chExt cx="641389" cy="4783755"/>
                </a:xfrm>
              </p:grpSpPr>
              <p:sp>
                <p:nvSpPr>
                  <p:cNvPr id="1872" name="Tekstfelt 1871">
                    <a:extLst>
                      <a:ext uri="{FF2B5EF4-FFF2-40B4-BE49-F238E27FC236}">
                        <a16:creationId xmlns:a16="http://schemas.microsoft.com/office/drawing/2014/main" id="{43DDAC08-6ACF-461E-CED4-47B3F7D60429}"/>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73" name="Tekstfelt 1872">
                    <a:extLst>
                      <a:ext uri="{FF2B5EF4-FFF2-40B4-BE49-F238E27FC236}">
                        <a16:creationId xmlns:a16="http://schemas.microsoft.com/office/drawing/2014/main" id="{F3F8022F-AF81-558F-7754-1B4DFAAC6903}"/>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74" name="Tekstfelt 1873">
                    <a:extLst>
                      <a:ext uri="{FF2B5EF4-FFF2-40B4-BE49-F238E27FC236}">
                        <a16:creationId xmlns:a16="http://schemas.microsoft.com/office/drawing/2014/main" id="{B8A5C2BB-45DD-1B54-2592-5E2161A756D3}"/>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75" name="Tekstfelt 1874">
                    <a:extLst>
                      <a:ext uri="{FF2B5EF4-FFF2-40B4-BE49-F238E27FC236}">
                        <a16:creationId xmlns:a16="http://schemas.microsoft.com/office/drawing/2014/main" id="{2D8B6EC8-28AD-342D-51B3-624C8498FDDD}"/>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76" name="Tekstfelt 1875">
                    <a:extLst>
                      <a:ext uri="{FF2B5EF4-FFF2-40B4-BE49-F238E27FC236}">
                        <a16:creationId xmlns:a16="http://schemas.microsoft.com/office/drawing/2014/main" id="{780EF5E6-270D-FD84-738F-121DEF950C74}"/>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77" name="Tekstfelt 1876">
                    <a:extLst>
                      <a:ext uri="{FF2B5EF4-FFF2-40B4-BE49-F238E27FC236}">
                        <a16:creationId xmlns:a16="http://schemas.microsoft.com/office/drawing/2014/main" id="{BD9A5F42-3B27-08F1-2F7C-6A94BFCDFE2E}"/>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78" name="Tekstfelt 1877">
                    <a:extLst>
                      <a:ext uri="{FF2B5EF4-FFF2-40B4-BE49-F238E27FC236}">
                        <a16:creationId xmlns:a16="http://schemas.microsoft.com/office/drawing/2014/main" id="{1F5BCB86-737F-16A7-44F5-A0EAD6ED9643}"/>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79" name="Tekstfelt 1878">
                    <a:extLst>
                      <a:ext uri="{FF2B5EF4-FFF2-40B4-BE49-F238E27FC236}">
                        <a16:creationId xmlns:a16="http://schemas.microsoft.com/office/drawing/2014/main" id="{62461349-9D9F-5B91-ADFD-FEF1DD0E5F5A}"/>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80" name="Tekstfelt 1879">
                    <a:extLst>
                      <a:ext uri="{FF2B5EF4-FFF2-40B4-BE49-F238E27FC236}">
                        <a16:creationId xmlns:a16="http://schemas.microsoft.com/office/drawing/2014/main" id="{ACA095CA-837E-4248-6AD9-09351C94EE72}"/>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81" name="Tekstfelt 1880">
                    <a:extLst>
                      <a:ext uri="{FF2B5EF4-FFF2-40B4-BE49-F238E27FC236}">
                        <a16:creationId xmlns:a16="http://schemas.microsoft.com/office/drawing/2014/main" id="{6CAE16A5-F857-2464-1079-D28D131F3FDA}"/>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82" name="Tekstfelt 1881">
                    <a:extLst>
                      <a:ext uri="{FF2B5EF4-FFF2-40B4-BE49-F238E27FC236}">
                        <a16:creationId xmlns:a16="http://schemas.microsoft.com/office/drawing/2014/main" id="{37C07026-3E93-B217-289C-BDC42A07E1DC}"/>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83" name="Tekstfelt 1882">
                    <a:extLst>
                      <a:ext uri="{FF2B5EF4-FFF2-40B4-BE49-F238E27FC236}">
                        <a16:creationId xmlns:a16="http://schemas.microsoft.com/office/drawing/2014/main" id="{9BCA5FF3-BCFF-0EB9-730A-3F854657DF0A}"/>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84" name="Tekstfelt 1883">
                    <a:extLst>
                      <a:ext uri="{FF2B5EF4-FFF2-40B4-BE49-F238E27FC236}">
                        <a16:creationId xmlns:a16="http://schemas.microsoft.com/office/drawing/2014/main" id="{5D83158D-7A53-ECD8-200A-72EFDB84AD40}"/>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85" name="Tekstfelt 1884">
                    <a:extLst>
                      <a:ext uri="{FF2B5EF4-FFF2-40B4-BE49-F238E27FC236}">
                        <a16:creationId xmlns:a16="http://schemas.microsoft.com/office/drawing/2014/main" id="{35FA34C1-3EF1-A538-7479-9481ABBE18B3}"/>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86" name="Tekstfelt 1885">
                    <a:extLst>
                      <a:ext uri="{FF2B5EF4-FFF2-40B4-BE49-F238E27FC236}">
                        <a16:creationId xmlns:a16="http://schemas.microsoft.com/office/drawing/2014/main" id="{4DEC86A2-8D89-88D9-BB29-A4C07A88D93E}"/>
                      </a:ext>
                    </a:extLst>
                  </p:cNvPr>
                  <p:cNvSpPr txBox="1"/>
                  <p:nvPr/>
                </p:nvSpPr>
                <p:spPr>
                  <a:xfrm>
                    <a:off x="3502242" y="3790057"/>
                    <a:ext cx="518091"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87" name="Tekstfelt 1886">
                    <a:extLst>
                      <a:ext uri="{FF2B5EF4-FFF2-40B4-BE49-F238E27FC236}">
                        <a16:creationId xmlns:a16="http://schemas.microsoft.com/office/drawing/2014/main" id="{8E22E8AC-5DC5-F644-646A-791BACB57175}"/>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88" name="Tekstfelt 1887">
                    <a:extLst>
                      <a:ext uri="{FF2B5EF4-FFF2-40B4-BE49-F238E27FC236}">
                        <a16:creationId xmlns:a16="http://schemas.microsoft.com/office/drawing/2014/main" id="{2DD850B8-49B2-C512-8401-3CB505CA47D1}"/>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89" name="Tekstfelt 1888">
                    <a:extLst>
                      <a:ext uri="{FF2B5EF4-FFF2-40B4-BE49-F238E27FC236}">
                        <a16:creationId xmlns:a16="http://schemas.microsoft.com/office/drawing/2014/main" id="{A58FCBAF-0951-FC1E-9411-D7464DF4ED10}"/>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90" name="Tekstfelt 1889">
                    <a:extLst>
                      <a:ext uri="{FF2B5EF4-FFF2-40B4-BE49-F238E27FC236}">
                        <a16:creationId xmlns:a16="http://schemas.microsoft.com/office/drawing/2014/main" id="{E30AFEC7-8DE7-1E89-ACF7-EA2F78E68BD6}"/>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91" name="Tekstfelt 1890">
                    <a:extLst>
                      <a:ext uri="{FF2B5EF4-FFF2-40B4-BE49-F238E27FC236}">
                        <a16:creationId xmlns:a16="http://schemas.microsoft.com/office/drawing/2014/main" id="{17AD6EC6-F7A5-D3E7-9830-2EA08C07CF2C}"/>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92" name="Tekstfelt 1891">
                    <a:extLst>
                      <a:ext uri="{FF2B5EF4-FFF2-40B4-BE49-F238E27FC236}">
                        <a16:creationId xmlns:a16="http://schemas.microsoft.com/office/drawing/2014/main" id="{BF7E631D-5B4F-2189-0D24-66EBB4364AC8}"/>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93" name="Tekstfelt 1892">
                    <a:extLst>
                      <a:ext uri="{FF2B5EF4-FFF2-40B4-BE49-F238E27FC236}">
                        <a16:creationId xmlns:a16="http://schemas.microsoft.com/office/drawing/2014/main" id="{63F79711-6B9C-69DA-C806-B83CE1EB6208}"/>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94" name="Tekstfelt 1893">
                    <a:extLst>
                      <a:ext uri="{FF2B5EF4-FFF2-40B4-BE49-F238E27FC236}">
                        <a16:creationId xmlns:a16="http://schemas.microsoft.com/office/drawing/2014/main" id="{1BE63947-23A8-2633-AEA4-21147F21D296}"/>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95" name="Tekstfelt 1894">
                    <a:extLst>
                      <a:ext uri="{FF2B5EF4-FFF2-40B4-BE49-F238E27FC236}">
                        <a16:creationId xmlns:a16="http://schemas.microsoft.com/office/drawing/2014/main" id="{790A540E-C49F-8A58-D224-D9F7E7ED400C}"/>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96" name="Tekstfelt 1895">
                    <a:extLst>
                      <a:ext uri="{FF2B5EF4-FFF2-40B4-BE49-F238E27FC236}">
                        <a16:creationId xmlns:a16="http://schemas.microsoft.com/office/drawing/2014/main" id="{3A5E867E-A6E4-AFF2-5285-2F823142C692}"/>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97" name="Tekstfelt 1896">
                    <a:extLst>
                      <a:ext uri="{FF2B5EF4-FFF2-40B4-BE49-F238E27FC236}">
                        <a16:creationId xmlns:a16="http://schemas.microsoft.com/office/drawing/2014/main" id="{553261F9-957B-72F9-94E2-DE506E5505A6}"/>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98" name="Tekstfelt 1897">
                    <a:extLst>
                      <a:ext uri="{FF2B5EF4-FFF2-40B4-BE49-F238E27FC236}">
                        <a16:creationId xmlns:a16="http://schemas.microsoft.com/office/drawing/2014/main" id="{B476FF41-C4BC-1A00-0CEC-BA8E1720F9FF}"/>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899" name="Tekstfelt 1898">
                    <a:extLst>
                      <a:ext uri="{FF2B5EF4-FFF2-40B4-BE49-F238E27FC236}">
                        <a16:creationId xmlns:a16="http://schemas.microsoft.com/office/drawing/2014/main" id="{59F9FBCD-2114-94A9-3676-DF3756A6526B}"/>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00" name="Tekstfelt 1899">
                    <a:extLst>
                      <a:ext uri="{FF2B5EF4-FFF2-40B4-BE49-F238E27FC236}">
                        <a16:creationId xmlns:a16="http://schemas.microsoft.com/office/drawing/2014/main" id="{32E431A6-DC7D-7707-1DE5-BD53425B4F28}"/>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01" name="Tekstfelt 1900">
                    <a:extLst>
                      <a:ext uri="{FF2B5EF4-FFF2-40B4-BE49-F238E27FC236}">
                        <a16:creationId xmlns:a16="http://schemas.microsoft.com/office/drawing/2014/main" id="{B424542C-FE98-2FAA-2451-98952E385BB7}"/>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69" name="Tekstfelt 1868">
                  <a:extLst>
                    <a:ext uri="{FF2B5EF4-FFF2-40B4-BE49-F238E27FC236}">
                      <a16:creationId xmlns:a16="http://schemas.microsoft.com/office/drawing/2014/main" id="{4DF5A222-8A19-9853-9D64-DFBF01BEA8D5}"/>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70" name="Tekstfelt 1869">
                  <a:extLst>
                    <a:ext uri="{FF2B5EF4-FFF2-40B4-BE49-F238E27FC236}">
                      <a16:creationId xmlns:a16="http://schemas.microsoft.com/office/drawing/2014/main" id="{D510904A-8DDA-2CFF-C384-BBBB94F98DF7}"/>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71" name="Tekstfelt 1870">
                  <a:extLst>
                    <a:ext uri="{FF2B5EF4-FFF2-40B4-BE49-F238E27FC236}">
                      <a16:creationId xmlns:a16="http://schemas.microsoft.com/office/drawing/2014/main" id="{135558C8-D88E-D12D-A636-B0FC92B4FF03}"/>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3" name="Gruppe 1832">
                <a:extLst>
                  <a:ext uri="{FF2B5EF4-FFF2-40B4-BE49-F238E27FC236}">
                    <a16:creationId xmlns:a16="http://schemas.microsoft.com/office/drawing/2014/main" id="{3C2F18EA-75C9-EF9D-B426-06F338D96DDC}"/>
                  </a:ext>
                </a:extLst>
              </p:cNvPr>
              <p:cNvGrpSpPr/>
              <p:nvPr/>
            </p:nvGrpSpPr>
            <p:grpSpPr>
              <a:xfrm>
                <a:off x="-136438" y="1476215"/>
                <a:ext cx="641389" cy="4783755"/>
                <a:chOff x="2892468" y="1465533"/>
                <a:chExt cx="641389" cy="4783755"/>
              </a:xfrm>
            </p:grpSpPr>
            <p:grpSp>
              <p:nvGrpSpPr>
                <p:cNvPr id="1834" name="Gruppe 1833">
                  <a:extLst>
                    <a:ext uri="{FF2B5EF4-FFF2-40B4-BE49-F238E27FC236}">
                      <a16:creationId xmlns:a16="http://schemas.microsoft.com/office/drawing/2014/main" id="{B3FE8955-45B8-F193-EECD-DA0981F2E89D}"/>
                    </a:ext>
                  </a:extLst>
                </p:cNvPr>
                <p:cNvGrpSpPr/>
                <p:nvPr/>
              </p:nvGrpSpPr>
              <p:grpSpPr>
                <a:xfrm>
                  <a:off x="2892468" y="1465533"/>
                  <a:ext cx="641389" cy="4783755"/>
                  <a:chOff x="3475384" y="1620949"/>
                  <a:chExt cx="641389" cy="4783755"/>
                </a:xfrm>
              </p:grpSpPr>
              <p:sp>
                <p:nvSpPr>
                  <p:cNvPr id="1838" name="Tekstfelt 1837">
                    <a:extLst>
                      <a:ext uri="{FF2B5EF4-FFF2-40B4-BE49-F238E27FC236}">
                        <a16:creationId xmlns:a16="http://schemas.microsoft.com/office/drawing/2014/main" id="{52D2FCCD-FB89-5EDE-A148-07E7EF262193}"/>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39" name="Tekstfelt 1838">
                    <a:extLst>
                      <a:ext uri="{FF2B5EF4-FFF2-40B4-BE49-F238E27FC236}">
                        <a16:creationId xmlns:a16="http://schemas.microsoft.com/office/drawing/2014/main" id="{9F39DF9F-2FF1-4ACB-D83C-186B780F6C93}"/>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40" name="Tekstfelt 1839">
                    <a:extLst>
                      <a:ext uri="{FF2B5EF4-FFF2-40B4-BE49-F238E27FC236}">
                        <a16:creationId xmlns:a16="http://schemas.microsoft.com/office/drawing/2014/main" id="{CDD57CE7-CFE0-A692-DA10-179A28A6007D}"/>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41" name="Tekstfelt 1840">
                    <a:extLst>
                      <a:ext uri="{FF2B5EF4-FFF2-40B4-BE49-F238E27FC236}">
                        <a16:creationId xmlns:a16="http://schemas.microsoft.com/office/drawing/2014/main" id="{D20D0B65-6DF9-9D3E-D0F3-4443ED1B2436}"/>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42" name="Tekstfelt 1841">
                    <a:extLst>
                      <a:ext uri="{FF2B5EF4-FFF2-40B4-BE49-F238E27FC236}">
                        <a16:creationId xmlns:a16="http://schemas.microsoft.com/office/drawing/2014/main" id="{A72E20E3-D2F8-A741-39C2-264DD85EC8F7}"/>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43" name="Tekstfelt 1842">
                    <a:extLst>
                      <a:ext uri="{FF2B5EF4-FFF2-40B4-BE49-F238E27FC236}">
                        <a16:creationId xmlns:a16="http://schemas.microsoft.com/office/drawing/2014/main" id="{C029DDCA-976D-3369-3A7F-60660BBE1369}"/>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44" name="Tekstfelt 1843">
                    <a:extLst>
                      <a:ext uri="{FF2B5EF4-FFF2-40B4-BE49-F238E27FC236}">
                        <a16:creationId xmlns:a16="http://schemas.microsoft.com/office/drawing/2014/main" id="{6A217334-D0FD-BDAD-C045-9627C74F8905}"/>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45" name="Tekstfelt 1844">
                    <a:extLst>
                      <a:ext uri="{FF2B5EF4-FFF2-40B4-BE49-F238E27FC236}">
                        <a16:creationId xmlns:a16="http://schemas.microsoft.com/office/drawing/2014/main" id="{9BCD3900-7186-D6CB-9FC8-5E4D8FA90378}"/>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46" name="Tekstfelt 1845">
                    <a:extLst>
                      <a:ext uri="{FF2B5EF4-FFF2-40B4-BE49-F238E27FC236}">
                        <a16:creationId xmlns:a16="http://schemas.microsoft.com/office/drawing/2014/main" id="{2CD64AC4-1C4C-79F3-4202-27892917CDD6}"/>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47" name="Tekstfelt 1846">
                    <a:extLst>
                      <a:ext uri="{FF2B5EF4-FFF2-40B4-BE49-F238E27FC236}">
                        <a16:creationId xmlns:a16="http://schemas.microsoft.com/office/drawing/2014/main" id="{333B51A7-BCE3-14EE-2D0C-FD945CDFC6D1}"/>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48" name="Tekstfelt 1847">
                    <a:extLst>
                      <a:ext uri="{FF2B5EF4-FFF2-40B4-BE49-F238E27FC236}">
                        <a16:creationId xmlns:a16="http://schemas.microsoft.com/office/drawing/2014/main" id="{1E333DDA-4672-7ED2-C2B8-A301DE991760}"/>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49" name="Tekstfelt 1848">
                    <a:extLst>
                      <a:ext uri="{FF2B5EF4-FFF2-40B4-BE49-F238E27FC236}">
                        <a16:creationId xmlns:a16="http://schemas.microsoft.com/office/drawing/2014/main" id="{4C3FA2C9-A995-DA1A-A82E-32E8ECD68F29}"/>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50" name="Tekstfelt 1849">
                    <a:extLst>
                      <a:ext uri="{FF2B5EF4-FFF2-40B4-BE49-F238E27FC236}">
                        <a16:creationId xmlns:a16="http://schemas.microsoft.com/office/drawing/2014/main" id="{81A1796D-9D67-9E47-E666-ED42DA2ACCB7}"/>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51" name="Tekstfelt 1850">
                    <a:extLst>
                      <a:ext uri="{FF2B5EF4-FFF2-40B4-BE49-F238E27FC236}">
                        <a16:creationId xmlns:a16="http://schemas.microsoft.com/office/drawing/2014/main" id="{B0A9FE08-C877-FB46-6D95-C6B69D8F12AC}"/>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52" name="Tekstfelt 1851">
                    <a:extLst>
                      <a:ext uri="{FF2B5EF4-FFF2-40B4-BE49-F238E27FC236}">
                        <a16:creationId xmlns:a16="http://schemas.microsoft.com/office/drawing/2014/main" id="{4A05B8FA-B4BF-0F8B-A191-487E277C2698}"/>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53" name="Tekstfelt 1852">
                    <a:extLst>
                      <a:ext uri="{FF2B5EF4-FFF2-40B4-BE49-F238E27FC236}">
                        <a16:creationId xmlns:a16="http://schemas.microsoft.com/office/drawing/2014/main" id="{843D1316-8D73-465E-5324-B3EDAB5F90FF}"/>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54" name="Tekstfelt 1853">
                    <a:extLst>
                      <a:ext uri="{FF2B5EF4-FFF2-40B4-BE49-F238E27FC236}">
                        <a16:creationId xmlns:a16="http://schemas.microsoft.com/office/drawing/2014/main" id="{D114BA3D-6B83-1FF9-A5FE-7032C978DA70}"/>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55" name="Tekstfelt 1854">
                    <a:extLst>
                      <a:ext uri="{FF2B5EF4-FFF2-40B4-BE49-F238E27FC236}">
                        <a16:creationId xmlns:a16="http://schemas.microsoft.com/office/drawing/2014/main" id="{5934E7AC-A9AF-7001-BEE0-0407D0E535AA}"/>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56" name="Tekstfelt 1855">
                    <a:extLst>
                      <a:ext uri="{FF2B5EF4-FFF2-40B4-BE49-F238E27FC236}">
                        <a16:creationId xmlns:a16="http://schemas.microsoft.com/office/drawing/2014/main" id="{8E58A41B-CD4A-4634-F5CD-D1F031CD6CB7}"/>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57" name="Tekstfelt 1856">
                    <a:extLst>
                      <a:ext uri="{FF2B5EF4-FFF2-40B4-BE49-F238E27FC236}">
                        <a16:creationId xmlns:a16="http://schemas.microsoft.com/office/drawing/2014/main" id="{3FFBD0AB-0335-2AE0-B04D-0C77D419A756}"/>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58" name="Tekstfelt 1857">
                    <a:extLst>
                      <a:ext uri="{FF2B5EF4-FFF2-40B4-BE49-F238E27FC236}">
                        <a16:creationId xmlns:a16="http://schemas.microsoft.com/office/drawing/2014/main" id="{4FD73991-B13A-D783-FF84-2A57A49610B1}"/>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59" name="Tekstfelt 1858">
                    <a:extLst>
                      <a:ext uri="{FF2B5EF4-FFF2-40B4-BE49-F238E27FC236}">
                        <a16:creationId xmlns:a16="http://schemas.microsoft.com/office/drawing/2014/main" id="{07EA4D0E-1A57-1994-4827-030D4C130517}"/>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60" name="Tekstfelt 1859">
                    <a:extLst>
                      <a:ext uri="{FF2B5EF4-FFF2-40B4-BE49-F238E27FC236}">
                        <a16:creationId xmlns:a16="http://schemas.microsoft.com/office/drawing/2014/main" id="{64CD0388-B69D-0D7E-6C94-C0B6DBCAA901}"/>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61" name="Tekstfelt 1860">
                    <a:extLst>
                      <a:ext uri="{FF2B5EF4-FFF2-40B4-BE49-F238E27FC236}">
                        <a16:creationId xmlns:a16="http://schemas.microsoft.com/office/drawing/2014/main" id="{7011CDE7-323F-4E47-56CE-90AA6BEB9FB5}"/>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62" name="Tekstfelt 1861">
                    <a:extLst>
                      <a:ext uri="{FF2B5EF4-FFF2-40B4-BE49-F238E27FC236}">
                        <a16:creationId xmlns:a16="http://schemas.microsoft.com/office/drawing/2014/main" id="{AE0DA158-5FC0-D208-5172-F652D676A25D}"/>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63" name="Tekstfelt 1862">
                    <a:extLst>
                      <a:ext uri="{FF2B5EF4-FFF2-40B4-BE49-F238E27FC236}">
                        <a16:creationId xmlns:a16="http://schemas.microsoft.com/office/drawing/2014/main" id="{7CC7F33C-8394-621D-C76F-68BE471B6E8E}"/>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64" name="Tekstfelt 1863">
                    <a:extLst>
                      <a:ext uri="{FF2B5EF4-FFF2-40B4-BE49-F238E27FC236}">
                        <a16:creationId xmlns:a16="http://schemas.microsoft.com/office/drawing/2014/main" id="{81BF7CE8-C7E8-CFA0-A88D-3BC6DD8B1008}"/>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865" name="Tekstfelt 1864">
                    <a:extLst>
                      <a:ext uri="{FF2B5EF4-FFF2-40B4-BE49-F238E27FC236}">
                        <a16:creationId xmlns:a16="http://schemas.microsoft.com/office/drawing/2014/main" id="{E1585258-7948-D5CE-CD61-CDD1640BEBE0}"/>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866" name="Tekstfelt 1865">
                    <a:extLst>
                      <a:ext uri="{FF2B5EF4-FFF2-40B4-BE49-F238E27FC236}">
                        <a16:creationId xmlns:a16="http://schemas.microsoft.com/office/drawing/2014/main" id="{70EE43BF-7C76-04DA-48F6-66C42AAB517F}"/>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867" name="Tekstfelt 1866">
                    <a:extLst>
                      <a:ext uri="{FF2B5EF4-FFF2-40B4-BE49-F238E27FC236}">
                        <a16:creationId xmlns:a16="http://schemas.microsoft.com/office/drawing/2014/main" id="{AA397A21-DC0E-ADCE-4EDA-60D2BC4ADCCF}"/>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35" name="Tekstfelt 1834">
                  <a:extLst>
                    <a:ext uri="{FF2B5EF4-FFF2-40B4-BE49-F238E27FC236}">
                      <a16:creationId xmlns:a16="http://schemas.microsoft.com/office/drawing/2014/main" id="{95A07EEC-E4D9-9660-54CB-4AB4DD4B86D7}"/>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36" name="Tekstfelt 1835">
                  <a:extLst>
                    <a:ext uri="{FF2B5EF4-FFF2-40B4-BE49-F238E27FC236}">
                      <a16:creationId xmlns:a16="http://schemas.microsoft.com/office/drawing/2014/main" id="{1206D801-901A-2D10-BC91-65122112D7E4}"/>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37" name="Tekstfelt 1836">
                  <a:extLst>
                    <a:ext uri="{FF2B5EF4-FFF2-40B4-BE49-F238E27FC236}">
                      <a16:creationId xmlns:a16="http://schemas.microsoft.com/office/drawing/2014/main" id="{851C1148-EDFA-235A-699E-5A24243C090D}"/>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grpSp>
          <p:nvGrpSpPr>
            <p:cNvPr id="1640" name="Gruppe 1639">
              <a:extLst>
                <a:ext uri="{FF2B5EF4-FFF2-40B4-BE49-F238E27FC236}">
                  <a16:creationId xmlns:a16="http://schemas.microsoft.com/office/drawing/2014/main" id="{B626F5D7-6196-8DE0-8644-AEE9C37DCDA2}"/>
                </a:ext>
              </a:extLst>
            </p:cNvPr>
            <p:cNvGrpSpPr/>
            <p:nvPr/>
          </p:nvGrpSpPr>
          <p:grpSpPr>
            <a:xfrm>
              <a:off x="5963854" y="1104575"/>
              <a:ext cx="370381" cy="4993054"/>
              <a:chOff x="2872610" y="306025"/>
              <a:chExt cx="370381" cy="4993054"/>
            </a:xfrm>
          </p:grpSpPr>
          <p:grpSp>
            <p:nvGrpSpPr>
              <p:cNvPr id="1793" name="Gruppe 1792">
                <a:extLst>
                  <a:ext uri="{FF2B5EF4-FFF2-40B4-BE49-F238E27FC236}">
                    <a16:creationId xmlns:a16="http://schemas.microsoft.com/office/drawing/2014/main" id="{B92BFB27-4D41-E809-8B52-E1D2BC371C29}"/>
                  </a:ext>
                </a:extLst>
              </p:cNvPr>
              <p:cNvGrpSpPr/>
              <p:nvPr/>
            </p:nvGrpSpPr>
            <p:grpSpPr>
              <a:xfrm>
                <a:off x="2872610" y="306025"/>
                <a:ext cx="370381" cy="4993054"/>
                <a:chOff x="3456275" y="891802"/>
                <a:chExt cx="370381" cy="4993054"/>
              </a:xfrm>
            </p:grpSpPr>
            <p:sp>
              <p:nvSpPr>
                <p:cNvPr id="1795" name="Tekstfelt 1794">
                  <a:extLst>
                    <a:ext uri="{FF2B5EF4-FFF2-40B4-BE49-F238E27FC236}">
                      <a16:creationId xmlns:a16="http://schemas.microsoft.com/office/drawing/2014/main" id="{8501C6A3-2AC9-C887-E6BE-961AC7228F90}"/>
                    </a:ext>
                  </a:extLst>
                </p:cNvPr>
                <p:cNvSpPr txBox="1"/>
                <p:nvPr/>
              </p:nvSpPr>
              <p:spPr>
                <a:xfrm>
                  <a:off x="3456275" y="891802"/>
                  <a:ext cx="348172" cy="215444"/>
                </a:xfrm>
                <a:prstGeom prst="rect">
                  <a:avLst/>
                </a:prstGeom>
                <a:noFill/>
              </p:spPr>
              <p:txBody>
                <a:bodyPr wrap="none" rtlCol="0">
                  <a:spAutoFit/>
                </a:bodyPr>
                <a:lstStyle/>
                <a:p>
                  <a:r>
                    <a:rPr lang="da-DK" sz="800" dirty="0"/>
                    <a:t>229</a:t>
                  </a:r>
                </a:p>
              </p:txBody>
            </p:sp>
            <p:sp>
              <p:nvSpPr>
                <p:cNvPr id="1796" name="Tekstfelt 1795">
                  <a:extLst>
                    <a:ext uri="{FF2B5EF4-FFF2-40B4-BE49-F238E27FC236}">
                      <a16:creationId xmlns:a16="http://schemas.microsoft.com/office/drawing/2014/main" id="{C865A41C-15AF-4E97-E88F-166B59338F60}"/>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97" name="Tekstfelt 1796">
                  <a:extLst>
                    <a:ext uri="{FF2B5EF4-FFF2-40B4-BE49-F238E27FC236}">
                      <a16:creationId xmlns:a16="http://schemas.microsoft.com/office/drawing/2014/main" id="{BB51C846-33DD-54B9-321A-1855B66D05B2}"/>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98" name="Tekstfelt 1797">
                  <a:extLst>
                    <a:ext uri="{FF2B5EF4-FFF2-40B4-BE49-F238E27FC236}">
                      <a16:creationId xmlns:a16="http://schemas.microsoft.com/office/drawing/2014/main" id="{FF6E6A0F-2086-CB27-64FC-0BB37D18EE1A}"/>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99" name="Tekstfelt 1798">
                  <a:extLst>
                    <a:ext uri="{FF2B5EF4-FFF2-40B4-BE49-F238E27FC236}">
                      <a16:creationId xmlns:a16="http://schemas.microsoft.com/office/drawing/2014/main" id="{8F2E866A-6877-26A0-214F-AEE7C51E247B}"/>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800" name="Tekstfelt 1799">
                  <a:extLst>
                    <a:ext uri="{FF2B5EF4-FFF2-40B4-BE49-F238E27FC236}">
                      <a16:creationId xmlns:a16="http://schemas.microsoft.com/office/drawing/2014/main" id="{18DFA58F-EF11-1939-14EE-3123DF76B4E1}"/>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801" name="Tekstfelt 1800">
                  <a:extLst>
                    <a:ext uri="{FF2B5EF4-FFF2-40B4-BE49-F238E27FC236}">
                      <a16:creationId xmlns:a16="http://schemas.microsoft.com/office/drawing/2014/main" id="{BA513171-DDB5-04A1-A1CF-CEFBE77AE37B}"/>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802" name="Tekstfelt 1801">
                  <a:extLst>
                    <a:ext uri="{FF2B5EF4-FFF2-40B4-BE49-F238E27FC236}">
                      <a16:creationId xmlns:a16="http://schemas.microsoft.com/office/drawing/2014/main" id="{9F12FE20-9088-CB11-CD3B-ED49DDFFA49A}"/>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803" name="Tekstfelt 1802">
                  <a:extLst>
                    <a:ext uri="{FF2B5EF4-FFF2-40B4-BE49-F238E27FC236}">
                      <a16:creationId xmlns:a16="http://schemas.microsoft.com/office/drawing/2014/main" id="{EB9517AF-99F5-9166-B50A-A293885CB5AD}"/>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804" name="Tekstfelt 1803">
                  <a:extLst>
                    <a:ext uri="{FF2B5EF4-FFF2-40B4-BE49-F238E27FC236}">
                      <a16:creationId xmlns:a16="http://schemas.microsoft.com/office/drawing/2014/main" id="{E25EEED7-1032-C66A-2AAD-3FDBFA44B83C}"/>
                    </a:ext>
                  </a:extLst>
                </p:cNvPr>
                <p:cNvSpPr txBox="1"/>
                <p:nvPr/>
              </p:nvSpPr>
              <p:spPr>
                <a:xfrm>
                  <a:off x="3478484" y="5669412"/>
                  <a:ext cx="348172" cy="215444"/>
                </a:xfrm>
                <a:prstGeom prst="rect">
                  <a:avLst/>
                </a:prstGeom>
                <a:noFill/>
              </p:spPr>
              <p:txBody>
                <a:bodyPr wrap="none" rtlCol="0">
                  <a:spAutoFit/>
                </a:bodyPr>
                <a:lstStyle/>
                <a:p>
                  <a:r>
                    <a:rPr lang="da-DK" sz="800" dirty="0"/>
                    <a:t>218</a:t>
                  </a:r>
                </a:p>
              </p:txBody>
            </p:sp>
            <p:sp>
              <p:nvSpPr>
                <p:cNvPr id="1805" name="Tekstfelt 1804">
                  <a:extLst>
                    <a:ext uri="{FF2B5EF4-FFF2-40B4-BE49-F238E27FC236}">
                      <a16:creationId xmlns:a16="http://schemas.microsoft.com/office/drawing/2014/main" id="{F96759F5-B1E8-929E-F926-59218C1DD3A5}"/>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94" name="Tekstfelt 1793">
                <a:extLst>
                  <a:ext uri="{FF2B5EF4-FFF2-40B4-BE49-F238E27FC236}">
                    <a16:creationId xmlns:a16="http://schemas.microsoft.com/office/drawing/2014/main" id="{7A5BDA4E-DEAA-67FF-072A-FEF17BC6AB16}"/>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1" name="Gruppe 1640">
              <a:extLst>
                <a:ext uri="{FF2B5EF4-FFF2-40B4-BE49-F238E27FC236}">
                  <a16:creationId xmlns:a16="http://schemas.microsoft.com/office/drawing/2014/main" id="{F58BFCA2-9C9A-2D65-1C18-BC86F4C97736}"/>
                </a:ext>
              </a:extLst>
            </p:cNvPr>
            <p:cNvGrpSpPr/>
            <p:nvPr/>
          </p:nvGrpSpPr>
          <p:grpSpPr>
            <a:xfrm>
              <a:off x="5539997" y="1121144"/>
              <a:ext cx="367348" cy="4968599"/>
              <a:chOff x="2884750" y="735002"/>
              <a:chExt cx="367348" cy="4968599"/>
            </a:xfrm>
          </p:grpSpPr>
          <p:grpSp>
            <p:nvGrpSpPr>
              <p:cNvPr id="1780" name="Gruppe 1779">
                <a:extLst>
                  <a:ext uri="{FF2B5EF4-FFF2-40B4-BE49-F238E27FC236}">
                    <a16:creationId xmlns:a16="http://schemas.microsoft.com/office/drawing/2014/main" id="{337B4059-BE04-6B29-021A-1B7634D82BFC}"/>
                  </a:ext>
                </a:extLst>
              </p:cNvPr>
              <p:cNvGrpSpPr/>
              <p:nvPr/>
            </p:nvGrpSpPr>
            <p:grpSpPr>
              <a:xfrm>
                <a:off x="2884750" y="1168460"/>
                <a:ext cx="367348" cy="4535141"/>
                <a:chOff x="3468415" y="1754237"/>
                <a:chExt cx="367348" cy="4535141"/>
              </a:xfrm>
            </p:grpSpPr>
            <p:sp>
              <p:nvSpPr>
                <p:cNvPr id="1782" name="Tekstfelt 1781">
                  <a:extLst>
                    <a:ext uri="{FF2B5EF4-FFF2-40B4-BE49-F238E27FC236}">
                      <a16:creationId xmlns:a16="http://schemas.microsoft.com/office/drawing/2014/main" id="{E2952D45-69E0-2F76-6442-548CD9793092}"/>
                    </a:ext>
                  </a:extLst>
                </p:cNvPr>
                <p:cNvSpPr txBox="1"/>
                <p:nvPr/>
              </p:nvSpPr>
              <p:spPr>
                <a:xfrm>
                  <a:off x="3487591" y="6073934"/>
                  <a:ext cx="348172" cy="215444"/>
                </a:xfrm>
                <a:prstGeom prst="rect">
                  <a:avLst/>
                </a:prstGeom>
                <a:noFill/>
              </p:spPr>
              <p:txBody>
                <a:bodyPr wrap="none" rtlCol="0">
                  <a:spAutoFit/>
                </a:bodyPr>
                <a:lstStyle/>
                <a:p>
                  <a:r>
                    <a:rPr lang="da-DK" sz="800" dirty="0"/>
                    <a:t>229</a:t>
                  </a:r>
                </a:p>
              </p:txBody>
            </p:sp>
            <p:sp>
              <p:nvSpPr>
                <p:cNvPr id="1783" name="Tekstfelt 1782">
                  <a:extLst>
                    <a:ext uri="{FF2B5EF4-FFF2-40B4-BE49-F238E27FC236}">
                      <a16:creationId xmlns:a16="http://schemas.microsoft.com/office/drawing/2014/main" id="{627CE30D-EFAC-22BE-6F63-255AB40668B4}"/>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84" name="Tekstfelt 1783">
                  <a:extLst>
                    <a:ext uri="{FF2B5EF4-FFF2-40B4-BE49-F238E27FC236}">
                      <a16:creationId xmlns:a16="http://schemas.microsoft.com/office/drawing/2014/main" id="{4349B863-F4F7-621D-F0AF-EC77B143CAA6}"/>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85" name="Tekstfelt 1784">
                  <a:extLst>
                    <a:ext uri="{FF2B5EF4-FFF2-40B4-BE49-F238E27FC236}">
                      <a16:creationId xmlns:a16="http://schemas.microsoft.com/office/drawing/2014/main" id="{45D7F4B6-6104-C337-471B-F42BC1FF0AAC}"/>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86" name="Tekstfelt 1785">
                  <a:extLst>
                    <a:ext uri="{FF2B5EF4-FFF2-40B4-BE49-F238E27FC236}">
                      <a16:creationId xmlns:a16="http://schemas.microsoft.com/office/drawing/2014/main" id="{13EF76F9-8C99-0069-6DF3-9E4B4F5FD3F1}"/>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87" name="Tekstfelt 1786">
                  <a:extLst>
                    <a:ext uri="{FF2B5EF4-FFF2-40B4-BE49-F238E27FC236}">
                      <a16:creationId xmlns:a16="http://schemas.microsoft.com/office/drawing/2014/main" id="{6C4A99E3-B7A3-48D5-CAAB-D25348D7C53F}"/>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88" name="Tekstfelt 1787">
                  <a:extLst>
                    <a:ext uri="{FF2B5EF4-FFF2-40B4-BE49-F238E27FC236}">
                      <a16:creationId xmlns:a16="http://schemas.microsoft.com/office/drawing/2014/main" id="{9E43104C-3C67-1637-843A-6154FC4C1D5D}"/>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89" name="Tekstfelt 1788">
                  <a:extLst>
                    <a:ext uri="{FF2B5EF4-FFF2-40B4-BE49-F238E27FC236}">
                      <a16:creationId xmlns:a16="http://schemas.microsoft.com/office/drawing/2014/main" id="{BFF4E5DE-54F5-85C0-62F1-4DBFA2B26DB4}"/>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90" name="Tekstfelt 1789">
                  <a:extLst>
                    <a:ext uri="{FF2B5EF4-FFF2-40B4-BE49-F238E27FC236}">
                      <a16:creationId xmlns:a16="http://schemas.microsoft.com/office/drawing/2014/main" id="{999AD896-BAAF-0AC5-40E0-DF1DAEBC7E04}"/>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91" name="Tekstfelt 1790">
                  <a:extLst>
                    <a:ext uri="{FF2B5EF4-FFF2-40B4-BE49-F238E27FC236}">
                      <a16:creationId xmlns:a16="http://schemas.microsoft.com/office/drawing/2014/main" id="{CC3BFAD7-799B-5BD6-7C49-751CECB8322F}"/>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92" name="Tekstfelt 1791">
                  <a:extLst>
                    <a:ext uri="{FF2B5EF4-FFF2-40B4-BE49-F238E27FC236}">
                      <a16:creationId xmlns:a16="http://schemas.microsoft.com/office/drawing/2014/main" id="{D67E15F5-839A-B97D-6239-2084BCD67075}"/>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81" name="Tekstfelt 1780">
                <a:extLst>
                  <a:ext uri="{FF2B5EF4-FFF2-40B4-BE49-F238E27FC236}">
                    <a16:creationId xmlns:a16="http://schemas.microsoft.com/office/drawing/2014/main" id="{FEA74AB4-1876-EC36-A823-72786D945B6F}"/>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2" name="Gruppe 1641">
              <a:extLst>
                <a:ext uri="{FF2B5EF4-FFF2-40B4-BE49-F238E27FC236}">
                  <a16:creationId xmlns:a16="http://schemas.microsoft.com/office/drawing/2014/main" id="{1918B029-6235-5D82-288E-6FD7A179EDCE}"/>
                </a:ext>
              </a:extLst>
            </p:cNvPr>
            <p:cNvGrpSpPr/>
            <p:nvPr/>
          </p:nvGrpSpPr>
          <p:grpSpPr>
            <a:xfrm>
              <a:off x="4671957" y="1121816"/>
              <a:ext cx="368493" cy="4975623"/>
              <a:chOff x="2884750" y="1599890"/>
              <a:chExt cx="368493" cy="4975623"/>
            </a:xfrm>
          </p:grpSpPr>
          <p:grpSp>
            <p:nvGrpSpPr>
              <p:cNvPr id="1767" name="Gruppe 1766">
                <a:extLst>
                  <a:ext uri="{FF2B5EF4-FFF2-40B4-BE49-F238E27FC236}">
                    <a16:creationId xmlns:a16="http://schemas.microsoft.com/office/drawing/2014/main" id="{3D7C20B9-573C-9459-B6A5-D5FBE0BA2343}"/>
                  </a:ext>
                </a:extLst>
              </p:cNvPr>
              <p:cNvGrpSpPr/>
              <p:nvPr/>
            </p:nvGrpSpPr>
            <p:grpSpPr>
              <a:xfrm>
                <a:off x="2884750" y="1599890"/>
                <a:ext cx="367348" cy="4975623"/>
                <a:chOff x="3468415" y="2185667"/>
                <a:chExt cx="367348" cy="4975623"/>
              </a:xfrm>
            </p:grpSpPr>
            <p:sp>
              <p:nvSpPr>
                <p:cNvPr id="1769" name="Tekstfelt 1768">
                  <a:extLst>
                    <a:ext uri="{FF2B5EF4-FFF2-40B4-BE49-F238E27FC236}">
                      <a16:creationId xmlns:a16="http://schemas.microsoft.com/office/drawing/2014/main" id="{505CBB9B-A6E4-D853-D5E2-63CD253659BA}"/>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70" name="Tekstfelt 1769">
                  <a:extLst>
                    <a:ext uri="{FF2B5EF4-FFF2-40B4-BE49-F238E27FC236}">
                      <a16:creationId xmlns:a16="http://schemas.microsoft.com/office/drawing/2014/main" id="{7334CE6F-1526-C0E3-4015-3F8703CD5361}"/>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71" name="Tekstfelt 1770">
                  <a:extLst>
                    <a:ext uri="{FF2B5EF4-FFF2-40B4-BE49-F238E27FC236}">
                      <a16:creationId xmlns:a16="http://schemas.microsoft.com/office/drawing/2014/main" id="{F26D85A1-B3D9-D1E9-E01C-7C06C34A0599}"/>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72" name="Tekstfelt 1771">
                  <a:extLst>
                    <a:ext uri="{FF2B5EF4-FFF2-40B4-BE49-F238E27FC236}">
                      <a16:creationId xmlns:a16="http://schemas.microsoft.com/office/drawing/2014/main" id="{C7B33E4B-FCF9-C717-5ED7-B773205F6B90}"/>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73" name="Tekstfelt 1772">
                  <a:extLst>
                    <a:ext uri="{FF2B5EF4-FFF2-40B4-BE49-F238E27FC236}">
                      <a16:creationId xmlns:a16="http://schemas.microsoft.com/office/drawing/2014/main" id="{D400113F-E1D1-4C1F-3F4C-4874DDA8B20F}"/>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74" name="Tekstfelt 1773">
                  <a:extLst>
                    <a:ext uri="{FF2B5EF4-FFF2-40B4-BE49-F238E27FC236}">
                      <a16:creationId xmlns:a16="http://schemas.microsoft.com/office/drawing/2014/main" id="{E54F802D-1BA7-94CA-F782-DA55C4A90A88}"/>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75" name="Tekstfelt 1774">
                  <a:extLst>
                    <a:ext uri="{FF2B5EF4-FFF2-40B4-BE49-F238E27FC236}">
                      <a16:creationId xmlns:a16="http://schemas.microsoft.com/office/drawing/2014/main" id="{E0751DA9-2F81-A831-910E-D55A2F7E3660}"/>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76" name="Tekstfelt 1775">
                  <a:extLst>
                    <a:ext uri="{FF2B5EF4-FFF2-40B4-BE49-F238E27FC236}">
                      <a16:creationId xmlns:a16="http://schemas.microsoft.com/office/drawing/2014/main" id="{66C41E36-51D3-C1DF-7A9A-7E01493F1AE5}"/>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77" name="Tekstfelt 1776">
                  <a:extLst>
                    <a:ext uri="{FF2B5EF4-FFF2-40B4-BE49-F238E27FC236}">
                      <a16:creationId xmlns:a16="http://schemas.microsoft.com/office/drawing/2014/main" id="{7807DAF5-B6EA-A8CD-0D4B-F95756398374}"/>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78" name="Tekstfelt 1777">
                  <a:extLst>
                    <a:ext uri="{FF2B5EF4-FFF2-40B4-BE49-F238E27FC236}">
                      <a16:creationId xmlns:a16="http://schemas.microsoft.com/office/drawing/2014/main" id="{8B94B31E-C99C-9E5D-AA2E-FE2E5A5DBB69}"/>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79" name="Tekstfelt 1778">
                  <a:extLst>
                    <a:ext uri="{FF2B5EF4-FFF2-40B4-BE49-F238E27FC236}">
                      <a16:creationId xmlns:a16="http://schemas.microsoft.com/office/drawing/2014/main" id="{D5584CD9-234F-FCD1-79E0-8FD0E51DC6FF}"/>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68" name="Tekstfelt 1767">
                <a:extLst>
                  <a:ext uri="{FF2B5EF4-FFF2-40B4-BE49-F238E27FC236}">
                    <a16:creationId xmlns:a16="http://schemas.microsoft.com/office/drawing/2014/main" id="{86F55372-4F9D-AB4B-A7F4-1F38A6DF7FCE}"/>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3" name="Gruppe 1642">
              <a:extLst>
                <a:ext uri="{FF2B5EF4-FFF2-40B4-BE49-F238E27FC236}">
                  <a16:creationId xmlns:a16="http://schemas.microsoft.com/office/drawing/2014/main" id="{A8716DFF-F059-1B98-F3DD-926AA50C714F}"/>
                </a:ext>
              </a:extLst>
            </p:cNvPr>
            <p:cNvGrpSpPr/>
            <p:nvPr/>
          </p:nvGrpSpPr>
          <p:grpSpPr>
            <a:xfrm>
              <a:off x="4246971" y="1119665"/>
              <a:ext cx="368493" cy="4977333"/>
              <a:chOff x="2884750" y="2033560"/>
              <a:chExt cx="368493" cy="4977333"/>
            </a:xfrm>
          </p:grpSpPr>
          <p:grpSp>
            <p:nvGrpSpPr>
              <p:cNvPr id="1754" name="Gruppe 1753">
                <a:extLst>
                  <a:ext uri="{FF2B5EF4-FFF2-40B4-BE49-F238E27FC236}">
                    <a16:creationId xmlns:a16="http://schemas.microsoft.com/office/drawing/2014/main" id="{4960E3BF-53EF-953F-6B84-5928FD3BCA60}"/>
                  </a:ext>
                </a:extLst>
              </p:cNvPr>
              <p:cNvGrpSpPr/>
              <p:nvPr/>
            </p:nvGrpSpPr>
            <p:grpSpPr>
              <a:xfrm>
                <a:off x="2884750" y="2033560"/>
                <a:ext cx="367348" cy="4977333"/>
                <a:chOff x="3468415" y="2619337"/>
                <a:chExt cx="367348" cy="4977333"/>
              </a:xfrm>
            </p:grpSpPr>
            <p:sp>
              <p:nvSpPr>
                <p:cNvPr id="1756" name="Tekstfelt 1755">
                  <a:extLst>
                    <a:ext uri="{FF2B5EF4-FFF2-40B4-BE49-F238E27FC236}">
                      <a16:creationId xmlns:a16="http://schemas.microsoft.com/office/drawing/2014/main" id="{ABC2B206-43D6-93F9-485E-C1CDDDD8390F}"/>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57" name="Tekstfelt 1756">
                  <a:extLst>
                    <a:ext uri="{FF2B5EF4-FFF2-40B4-BE49-F238E27FC236}">
                      <a16:creationId xmlns:a16="http://schemas.microsoft.com/office/drawing/2014/main" id="{4652D3F8-DD08-79D7-81E0-CB6A5C6EE59C}"/>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58" name="Tekstfelt 1757">
                  <a:extLst>
                    <a:ext uri="{FF2B5EF4-FFF2-40B4-BE49-F238E27FC236}">
                      <a16:creationId xmlns:a16="http://schemas.microsoft.com/office/drawing/2014/main" id="{A96C8C61-2777-CDCA-C635-C79900D86141}"/>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59" name="Tekstfelt 1758">
                  <a:extLst>
                    <a:ext uri="{FF2B5EF4-FFF2-40B4-BE49-F238E27FC236}">
                      <a16:creationId xmlns:a16="http://schemas.microsoft.com/office/drawing/2014/main" id="{94917136-E71B-6B29-B7BF-8F1A28599D71}"/>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60" name="Tekstfelt 1759">
                  <a:extLst>
                    <a:ext uri="{FF2B5EF4-FFF2-40B4-BE49-F238E27FC236}">
                      <a16:creationId xmlns:a16="http://schemas.microsoft.com/office/drawing/2014/main" id="{ED4F3716-E826-F524-5D59-2613625F98A6}"/>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61" name="Tekstfelt 1760">
                  <a:extLst>
                    <a:ext uri="{FF2B5EF4-FFF2-40B4-BE49-F238E27FC236}">
                      <a16:creationId xmlns:a16="http://schemas.microsoft.com/office/drawing/2014/main" id="{A3134DDE-96FB-EDC6-608B-655B87F30528}"/>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62" name="Tekstfelt 1761">
                  <a:extLst>
                    <a:ext uri="{FF2B5EF4-FFF2-40B4-BE49-F238E27FC236}">
                      <a16:creationId xmlns:a16="http://schemas.microsoft.com/office/drawing/2014/main" id="{0EE0CE9C-6137-FBCC-D518-6C46A80F78A8}"/>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63" name="Tekstfelt 1762">
                  <a:extLst>
                    <a:ext uri="{FF2B5EF4-FFF2-40B4-BE49-F238E27FC236}">
                      <a16:creationId xmlns:a16="http://schemas.microsoft.com/office/drawing/2014/main" id="{0857250F-B32F-013D-FAAA-443AF12DB008}"/>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64" name="Tekstfelt 1763">
                  <a:extLst>
                    <a:ext uri="{FF2B5EF4-FFF2-40B4-BE49-F238E27FC236}">
                      <a16:creationId xmlns:a16="http://schemas.microsoft.com/office/drawing/2014/main" id="{300A34F6-14E1-108A-16F0-BDFFE3F72A8C}"/>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65" name="Tekstfelt 1764">
                  <a:extLst>
                    <a:ext uri="{FF2B5EF4-FFF2-40B4-BE49-F238E27FC236}">
                      <a16:creationId xmlns:a16="http://schemas.microsoft.com/office/drawing/2014/main" id="{2D588615-D4AF-0531-03E5-083F485FC06D}"/>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66" name="Tekstfelt 1765">
                  <a:extLst>
                    <a:ext uri="{FF2B5EF4-FFF2-40B4-BE49-F238E27FC236}">
                      <a16:creationId xmlns:a16="http://schemas.microsoft.com/office/drawing/2014/main" id="{A0F30DE0-1350-1C7D-AF04-35A98896E322}"/>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55" name="Tekstfelt 1754">
                <a:extLst>
                  <a:ext uri="{FF2B5EF4-FFF2-40B4-BE49-F238E27FC236}">
                    <a16:creationId xmlns:a16="http://schemas.microsoft.com/office/drawing/2014/main" id="{B47EF29A-6283-92FC-7228-12D788240D02}"/>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4" name="Gruppe 1643">
              <a:extLst>
                <a:ext uri="{FF2B5EF4-FFF2-40B4-BE49-F238E27FC236}">
                  <a16:creationId xmlns:a16="http://schemas.microsoft.com/office/drawing/2014/main" id="{F12C6730-A3D1-55EF-264E-67B568E50488}"/>
                </a:ext>
              </a:extLst>
            </p:cNvPr>
            <p:cNvGrpSpPr/>
            <p:nvPr/>
          </p:nvGrpSpPr>
          <p:grpSpPr>
            <a:xfrm>
              <a:off x="3805124" y="1117111"/>
              <a:ext cx="369796" cy="4983796"/>
              <a:chOff x="2884750" y="2468352"/>
              <a:chExt cx="369796" cy="4983796"/>
            </a:xfrm>
          </p:grpSpPr>
          <p:grpSp>
            <p:nvGrpSpPr>
              <p:cNvPr id="1741" name="Gruppe 1740">
                <a:extLst>
                  <a:ext uri="{FF2B5EF4-FFF2-40B4-BE49-F238E27FC236}">
                    <a16:creationId xmlns:a16="http://schemas.microsoft.com/office/drawing/2014/main" id="{F6E4D2FA-B26B-0A79-A736-86DE14EE225A}"/>
                  </a:ext>
                </a:extLst>
              </p:cNvPr>
              <p:cNvGrpSpPr/>
              <p:nvPr/>
            </p:nvGrpSpPr>
            <p:grpSpPr>
              <a:xfrm>
                <a:off x="2884750" y="2468352"/>
                <a:ext cx="369796" cy="4983796"/>
                <a:chOff x="3468415" y="3054129"/>
                <a:chExt cx="369796" cy="4983796"/>
              </a:xfrm>
            </p:grpSpPr>
            <p:sp>
              <p:nvSpPr>
                <p:cNvPr id="1743" name="Tekstfelt 1742">
                  <a:extLst>
                    <a:ext uri="{FF2B5EF4-FFF2-40B4-BE49-F238E27FC236}">
                      <a16:creationId xmlns:a16="http://schemas.microsoft.com/office/drawing/2014/main" id="{1F613E7D-E1C2-0E1E-2501-A09F7B5CC68B}"/>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44" name="Tekstfelt 1743">
                  <a:extLst>
                    <a:ext uri="{FF2B5EF4-FFF2-40B4-BE49-F238E27FC236}">
                      <a16:creationId xmlns:a16="http://schemas.microsoft.com/office/drawing/2014/main" id="{547FE41F-3067-DB87-E96E-DDE1B5A44A5C}"/>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45" name="Tekstfelt 1744">
                  <a:extLst>
                    <a:ext uri="{FF2B5EF4-FFF2-40B4-BE49-F238E27FC236}">
                      <a16:creationId xmlns:a16="http://schemas.microsoft.com/office/drawing/2014/main" id="{773838F7-3B71-1D84-7D8D-750D7D40E0CF}"/>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46" name="Tekstfelt 1745">
                  <a:extLst>
                    <a:ext uri="{FF2B5EF4-FFF2-40B4-BE49-F238E27FC236}">
                      <a16:creationId xmlns:a16="http://schemas.microsoft.com/office/drawing/2014/main" id="{A18E8303-8441-6262-0872-C944F61CCFED}"/>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47" name="Tekstfelt 1746">
                  <a:extLst>
                    <a:ext uri="{FF2B5EF4-FFF2-40B4-BE49-F238E27FC236}">
                      <a16:creationId xmlns:a16="http://schemas.microsoft.com/office/drawing/2014/main" id="{F133F552-4F68-F1AE-1A73-9168CED6F1A8}"/>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48" name="Tekstfelt 1747">
                  <a:extLst>
                    <a:ext uri="{FF2B5EF4-FFF2-40B4-BE49-F238E27FC236}">
                      <a16:creationId xmlns:a16="http://schemas.microsoft.com/office/drawing/2014/main" id="{6CA1D439-0B43-6D63-827D-D7799D2E884C}"/>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49" name="Tekstfelt 1748">
                  <a:extLst>
                    <a:ext uri="{FF2B5EF4-FFF2-40B4-BE49-F238E27FC236}">
                      <a16:creationId xmlns:a16="http://schemas.microsoft.com/office/drawing/2014/main" id="{C0F8D39A-D1A2-C846-E1FA-3450063A17C4}"/>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50" name="Tekstfelt 1749">
                  <a:extLst>
                    <a:ext uri="{FF2B5EF4-FFF2-40B4-BE49-F238E27FC236}">
                      <a16:creationId xmlns:a16="http://schemas.microsoft.com/office/drawing/2014/main" id="{13AFE45B-1BE3-88DE-8BE5-EC96846F00D8}"/>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51" name="Tekstfelt 1750">
                  <a:extLst>
                    <a:ext uri="{FF2B5EF4-FFF2-40B4-BE49-F238E27FC236}">
                      <a16:creationId xmlns:a16="http://schemas.microsoft.com/office/drawing/2014/main" id="{6E7300EF-867A-CAF2-8DA3-FFEE963665FB}"/>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52" name="Tekstfelt 1751">
                  <a:extLst>
                    <a:ext uri="{FF2B5EF4-FFF2-40B4-BE49-F238E27FC236}">
                      <a16:creationId xmlns:a16="http://schemas.microsoft.com/office/drawing/2014/main" id="{EE8039B6-EA88-2B69-B28B-37627A26E8C5}"/>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53" name="Tekstfelt 1752">
                  <a:extLst>
                    <a:ext uri="{FF2B5EF4-FFF2-40B4-BE49-F238E27FC236}">
                      <a16:creationId xmlns:a16="http://schemas.microsoft.com/office/drawing/2014/main" id="{A7ACC8D1-A604-3AF3-ED9B-F1F5D4345875}"/>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42" name="Tekstfelt 1741">
                <a:extLst>
                  <a:ext uri="{FF2B5EF4-FFF2-40B4-BE49-F238E27FC236}">
                    <a16:creationId xmlns:a16="http://schemas.microsoft.com/office/drawing/2014/main" id="{EC88870D-72BC-A0AF-979C-2182E5AEDC69}"/>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5" name="Gruppe 1644">
              <a:extLst>
                <a:ext uri="{FF2B5EF4-FFF2-40B4-BE49-F238E27FC236}">
                  <a16:creationId xmlns:a16="http://schemas.microsoft.com/office/drawing/2014/main" id="{E1802071-DA2B-8243-E59B-C3F62E501F70}"/>
                </a:ext>
              </a:extLst>
            </p:cNvPr>
            <p:cNvGrpSpPr/>
            <p:nvPr/>
          </p:nvGrpSpPr>
          <p:grpSpPr>
            <a:xfrm>
              <a:off x="3380676" y="1113679"/>
              <a:ext cx="368678" cy="4985735"/>
              <a:chOff x="2885868" y="2899782"/>
              <a:chExt cx="368678" cy="4985735"/>
            </a:xfrm>
          </p:grpSpPr>
          <p:grpSp>
            <p:nvGrpSpPr>
              <p:cNvPr id="1728" name="Gruppe 1727">
                <a:extLst>
                  <a:ext uri="{FF2B5EF4-FFF2-40B4-BE49-F238E27FC236}">
                    <a16:creationId xmlns:a16="http://schemas.microsoft.com/office/drawing/2014/main" id="{14AA1C87-2869-590F-92A8-3F50C9C1E90A}"/>
                  </a:ext>
                </a:extLst>
              </p:cNvPr>
              <p:cNvGrpSpPr/>
              <p:nvPr/>
            </p:nvGrpSpPr>
            <p:grpSpPr>
              <a:xfrm>
                <a:off x="2885868" y="2899782"/>
                <a:ext cx="368678" cy="4985735"/>
                <a:chOff x="3469533" y="3485559"/>
                <a:chExt cx="368678" cy="4985735"/>
              </a:xfrm>
            </p:grpSpPr>
            <p:sp>
              <p:nvSpPr>
                <p:cNvPr id="1730" name="Tekstfelt 1729">
                  <a:extLst>
                    <a:ext uri="{FF2B5EF4-FFF2-40B4-BE49-F238E27FC236}">
                      <a16:creationId xmlns:a16="http://schemas.microsoft.com/office/drawing/2014/main" id="{23C19336-C5C6-5ADB-A39C-22338D7948F4}"/>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31" name="Tekstfelt 1730">
                  <a:extLst>
                    <a:ext uri="{FF2B5EF4-FFF2-40B4-BE49-F238E27FC236}">
                      <a16:creationId xmlns:a16="http://schemas.microsoft.com/office/drawing/2014/main" id="{9C570B15-0D5F-A2CE-D8D6-F1AE7AF5F8A3}"/>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32" name="Tekstfelt 1731">
                  <a:extLst>
                    <a:ext uri="{FF2B5EF4-FFF2-40B4-BE49-F238E27FC236}">
                      <a16:creationId xmlns:a16="http://schemas.microsoft.com/office/drawing/2014/main" id="{9AF75F84-E065-38D2-D89A-4ACA4A6C76D8}"/>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33" name="Tekstfelt 1732">
                  <a:extLst>
                    <a:ext uri="{FF2B5EF4-FFF2-40B4-BE49-F238E27FC236}">
                      <a16:creationId xmlns:a16="http://schemas.microsoft.com/office/drawing/2014/main" id="{94EEAF66-967B-B78A-FE2D-84221EB3DE84}"/>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34" name="Tekstfelt 1733">
                  <a:extLst>
                    <a:ext uri="{FF2B5EF4-FFF2-40B4-BE49-F238E27FC236}">
                      <a16:creationId xmlns:a16="http://schemas.microsoft.com/office/drawing/2014/main" id="{7967A2BA-3B19-7353-BB41-6172520A26DC}"/>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35" name="Tekstfelt 1734">
                  <a:extLst>
                    <a:ext uri="{FF2B5EF4-FFF2-40B4-BE49-F238E27FC236}">
                      <a16:creationId xmlns:a16="http://schemas.microsoft.com/office/drawing/2014/main" id="{430D9E29-1101-F490-8BAF-A38B05283191}"/>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36" name="Tekstfelt 1735">
                  <a:extLst>
                    <a:ext uri="{FF2B5EF4-FFF2-40B4-BE49-F238E27FC236}">
                      <a16:creationId xmlns:a16="http://schemas.microsoft.com/office/drawing/2014/main" id="{B860B339-BA75-5F5A-1144-54B599BC861A}"/>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37" name="Tekstfelt 1736">
                  <a:extLst>
                    <a:ext uri="{FF2B5EF4-FFF2-40B4-BE49-F238E27FC236}">
                      <a16:creationId xmlns:a16="http://schemas.microsoft.com/office/drawing/2014/main" id="{8379CA33-EA05-3F2D-BDB8-ABC9CAF1F3DD}"/>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38" name="Tekstfelt 1737">
                  <a:extLst>
                    <a:ext uri="{FF2B5EF4-FFF2-40B4-BE49-F238E27FC236}">
                      <a16:creationId xmlns:a16="http://schemas.microsoft.com/office/drawing/2014/main" id="{3D848D66-2B59-DB38-8110-4FD169AACC29}"/>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39" name="Tekstfelt 1738">
                  <a:extLst>
                    <a:ext uri="{FF2B5EF4-FFF2-40B4-BE49-F238E27FC236}">
                      <a16:creationId xmlns:a16="http://schemas.microsoft.com/office/drawing/2014/main" id="{BD738B9D-0A1E-2E1E-2DFF-0E1B8D563271}"/>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40" name="Tekstfelt 1739">
                  <a:extLst>
                    <a:ext uri="{FF2B5EF4-FFF2-40B4-BE49-F238E27FC236}">
                      <a16:creationId xmlns:a16="http://schemas.microsoft.com/office/drawing/2014/main" id="{F76ACB94-05CD-085A-C0C3-B3ADB6E018DD}"/>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29" name="Tekstfelt 1728">
                <a:extLst>
                  <a:ext uri="{FF2B5EF4-FFF2-40B4-BE49-F238E27FC236}">
                    <a16:creationId xmlns:a16="http://schemas.microsoft.com/office/drawing/2014/main" id="{DFE998E5-6D5B-DD34-F4FC-DEB00CA7CFBE}"/>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6" name="Gruppe 1645">
              <a:extLst>
                <a:ext uri="{FF2B5EF4-FFF2-40B4-BE49-F238E27FC236}">
                  <a16:creationId xmlns:a16="http://schemas.microsoft.com/office/drawing/2014/main" id="{A4F46A83-149B-808D-4CE4-E7F0C4316B34}"/>
                </a:ext>
              </a:extLst>
            </p:cNvPr>
            <p:cNvGrpSpPr/>
            <p:nvPr/>
          </p:nvGrpSpPr>
          <p:grpSpPr>
            <a:xfrm>
              <a:off x="2937190" y="1122934"/>
              <a:ext cx="368270" cy="4971649"/>
              <a:chOff x="2886987" y="3331213"/>
              <a:chExt cx="368270" cy="4971649"/>
            </a:xfrm>
          </p:grpSpPr>
          <p:grpSp>
            <p:nvGrpSpPr>
              <p:cNvPr id="1715" name="Gruppe 1714">
                <a:extLst>
                  <a:ext uri="{FF2B5EF4-FFF2-40B4-BE49-F238E27FC236}">
                    <a16:creationId xmlns:a16="http://schemas.microsoft.com/office/drawing/2014/main" id="{5CE9D6A9-B371-132F-B7C2-351B189823BC}"/>
                  </a:ext>
                </a:extLst>
              </p:cNvPr>
              <p:cNvGrpSpPr/>
              <p:nvPr/>
            </p:nvGrpSpPr>
            <p:grpSpPr>
              <a:xfrm>
                <a:off x="2886987" y="3331213"/>
                <a:ext cx="368270" cy="4971649"/>
                <a:chOff x="3470652" y="3916990"/>
                <a:chExt cx="368270" cy="4971649"/>
              </a:xfrm>
            </p:grpSpPr>
            <p:sp>
              <p:nvSpPr>
                <p:cNvPr id="1717" name="Tekstfelt 1716">
                  <a:extLst>
                    <a:ext uri="{FF2B5EF4-FFF2-40B4-BE49-F238E27FC236}">
                      <a16:creationId xmlns:a16="http://schemas.microsoft.com/office/drawing/2014/main" id="{F88958CB-A6E4-28E8-2CEB-26A0130CE98C}"/>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18" name="Tekstfelt 1717">
                  <a:extLst>
                    <a:ext uri="{FF2B5EF4-FFF2-40B4-BE49-F238E27FC236}">
                      <a16:creationId xmlns:a16="http://schemas.microsoft.com/office/drawing/2014/main" id="{A61C6844-E17A-2A15-7271-A5E490C828AF}"/>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19" name="Tekstfelt 1718">
                  <a:extLst>
                    <a:ext uri="{FF2B5EF4-FFF2-40B4-BE49-F238E27FC236}">
                      <a16:creationId xmlns:a16="http://schemas.microsoft.com/office/drawing/2014/main" id="{D9F929EE-AD23-2D81-7529-F69A9B2FC319}"/>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20" name="Tekstfelt 1719">
                  <a:extLst>
                    <a:ext uri="{FF2B5EF4-FFF2-40B4-BE49-F238E27FC236}">
                      <a16:creationId xmlns:a16="http://schemas.microsoft.com/office/drawing/2014/main" id="{392C8044-E681-DEA9-58D2-0832EE253064}"/>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21" name="Tekstfelt 1720">
                  <a:extLst>
                    <a:ext uri="{FF2B5EF4-FFF2-40B4-BE49-F238E27FC236}">
                      <a16:creationId xmlns:a16="http://schemas.microsoft.com/office/drawing/2014/main" id="{3BB5B93A-570F-9168-347E-CA1FF5F9DEB7}"/>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22" name="Tekstfelt 1721">
                  <a:extLst>
                    <a:ext uri="{FF2B5EF4-FFF2-40B4-BE49-F238E27FC236}">
                      <a16:creationId xmlns:a16="http://schemas.microsoft.com/office/drawing/2014/main" id="{D7DB4369-D3BF-BCE9-A5AF-EF8A0D58E643}"/>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23" name="Tekstfelt 1722">
                  <a:extLst>
                    <a:ext uri="{FF2B5EF4-FFF2-40B4-BE49-F238E27FC236}">
                      <a16:creationId xmlns:a16="http://schemas.microsoft.com/office/drawing/2014/main" id="{E4F34086-9F05-DE33-0160-2480E2C0DDFA}"/>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24" name="Tekstfelt 1723">
                  <a:extLst>
                    <a:ext uri="{FF2B5EF4-FFF2-40B4-BE49-F238E27FC236}">
                      <a16:creationId xmlns:a16="http://schemas.microsoft.com/office/drawing/2014/main" id="{C6E3FD81-FAED-2696-A808-21195BBC94BD}"/>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25" name="Tekstfelt 1724">
                  <a:extLst>
                    <a:ext uri="{FF2B5EF4-FFF2-40B4-BE49-F238E27FC236}">
                      <a16:creationId xmlns:a16="http://schemas.microsoft.com/office/drawing/2014/main" id="{2A6C4E17-4564-1960-D2A0-E04403C6BE3C}"/>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26" name="Tekstfelt 1725">
                  <a:extLst>
                    <a:ext uri="{FF2B5EF4-FFF2-40B4-BE49-F238E27FC236}">
                      <a16:creationId xmlns:a16="http://schemas.microsoft.com/office/drawing/2014/main" id="{16809B43-03F4-12F2-DA73-153910C4FA3A}"/>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27" name="Tekstfelt 1726">
                  <a:extLst>
                    <a:ext uri="{FF2B5EF4-FFF2-40B4-BE49-F238E27FC236}">
                      <a16:creationId xmlns:a16="http://schemas.microsoft.com/office/drawing/2014/main" id="{932FB563-B2F7-4415-7BFC-96B0DA74607E}"/>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16" name="Tekstfelt 1715">
                <a:extLst>
                  <a:ext uri="{FF2B5EF4-FFF2-40B4-BE49-F238E27FC236}">
                    <a16:creationId xmlns:a16="http://schemas.microsoft.com/office/drawing/2014/main" id="{466D4A6A-F225-EEF3-54AF-231B826929E3}"/>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7" name="Gruppe 1646">
              <a:extLst>
                <a:ext uri="{FF2B5EF4-FFF2-40B4-BE49-F238E27FC236}">
                  <a16:creationId xmlns:a16="http://schemas.microsoft.com/office/drawing/2014/main" id="{D7DE23D2-08D6-9787-5CCA-1491AD177F19}"/>
                </a:ext>
              </a:extLst>
            </p:cNvPr>
            <p:cNvGrpSpPr/>
            <p:nvPr/>
          </p:nvGrpSpPr>
          <p:grpSpPr>
            <a:xfrm>
              <a:off x="2515019" y="1122283"/>
              <a:ext cx="367153" cy="4979236"/>
              <a:chOff x="2888104" y="3762643"/>
              <a:chExt cx="367153" cy="4979236"/>
            </a:xfrm>
          </p:grpSpPr>
          <p:grpSp>
            <p:nvGrpSpPr>
              <p:cNvPr id="1702" name="Gruppe 1701">
                <a:extLst>
                  <a:ext uri="{FF2B5EF4-FFF2-40B4-BE49-F238E27FC236}">
                    <a16:creationId xmlns:a16="http://schemas.microsoft.com/office/drawing/2014/main" id="{EFAC4787-FEE9-C5DF-DC62-DDCF86DF8598}"/>
                  </a:ext>
                </a:extLst>
              </p:cNvPr>
              <p:cNvGrpSpPr/>
              <p:nvPr/>
            </p:nvGrpSpPr>
            <p:grpSpPr>
              <a:xfrm>
                <a:off x="2888104" y="3762643"/>
                <a:ext cx="367153" cy="4979236"/>
                <a:chOff x="3471769" y="4348420"/>
                <a:chExt cx="367153" cy="4979236"/>
              </a:xfrm>
            </p:grpSpPr>
            <p:sp>
              <p:nvSpPr>
                <p:cNvPr id="1704" name="Tekstfelt 1703">
                  <a:extLst>
                    <a:ext uri="{FF2B5EF4-FFF2-40B4-BE49-F238E27FC236}">
                      <a16:creationId xmlns:a16="http://schemas.microsoft.com/office/drawing/2014/main" id="{81C67564-262A-79DD-8686-8AE7AA5E2158}"/>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05" name="Tekstfelt 1704">
                  <a:extLst>
                    <a:ext uri="{FF2B5EF4-FFF2-40B4-BE49-F238E27FC236}">
                      <a16:creationId xmlns:a16="http://schemas.microsoft.com/office/drawing/2014/main" id="{D72C91E8-92FC-D0D1-7189-079217B44BB0}"/>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06" name="Tekstfelt 1705">
                  <a:extLst>
                    <a:ext uri="{FF2B5EF4-FFF2-40B4-BE49-F238E27FC236}">
                      <a16:creationId xmlns:a16="http://schemas.microsoft.com/office/drawing/2014/main" id="{38ED1B90-D7D0-4F3C-CBCE-B580D98350E5}"/>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07" name="Tekstfelt 1706">
                  <a:extLst>
                    <a:ext uri="{FF2B5EF4-FFF2-40B4-BE49-F238E27FC236}">
                      <a16:creationId xmlns:a16="http://schemas.microsoft.com/office/drawing/2014/main" id="{453595AA-4A8E-D9B7-71C4-D2EC98E74AD9}"/>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08" name="Tekstfelt 1707">
                  <a:extLst>
                    <a:ext uri="{FF2B5EF4-FFF2-40B4-BE49-F238E27FC236}">
                      <a16:creationId xmlns:a16="http://schemas.microsoft.com/office/drawing/2014/main" id="{F3888CE4-5515-67C7-0878-7BEF69415168}"/>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09" name="Tekstfelt 1708">
                  <a:extLst>
                    <a:ext uri="{FF2B5EF4-FFF2-40B4-BE49-F238E27FC236}">
                      <a16:creationId xmlns:a16="http://schemas.microsoft.com/office/drawing/2014/main" id="{7118DEBC-2A3B-B844-0504-52DC505F9FA9}"/>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710" name="Tekstfelt 1709">
                  <a:extLst>
                    <a:ext uri="{FF2B5EF4-FFF2-40B4-BE49-F238E27FC236}">
                      <a16:creationId xmlns:a16="http://schemas.microsoft.com/office/drawing/2014/main" id="{729ED25D-EB4D-5E71-82F2-834233458445}"/>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11" name="Tekstfelt 1710">
                  <a:extLst>
                    <a:ext uri="{FF2B5EF4-FFF2-40B4-BE49-F238E27FC236}">
                      <a16:creationId xmlns:a16="http://schemas.microsoft.com/office/drawing/2014/main" id="{2A2F5A5C-47EC-7EF4-303C-1F1CE8DFDCDE}"/>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12" name="Tekstfelt 1711">
                  <a:extLst>
                    <a:ext uri="{FF2B5EF4-FFF2-40B4-BE49-F238E27FC236}">
                      <a16:creationId xmlns:a16="http://schemas.microsoft.com/office/drawing/2014/main" id="{9192AA89-602F-E59F-B283-663815E7B997}"/>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13" name="Tekstfelt 1712">
                  <a:extLst>
                    <a:ext uri="{FF2B5EF4-FFF2-40B4-BE49-F238E27FC236}">
                      <a16:creationId xmlns:a16="http://schemas.microsoft.com/office/drawing/2014/main" id="{C4432024-ED62-49A7-8315-4FFF92C25223}"/>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14" name="Tekstfelt 1713">
                  <a:extLst>
                    <a:ext uri="{FF2B5EF4-FFF2-40B4-BE49-F238E27FC236}">
                      <a16:creationId xmlns:a16="http://schemas.microsoft.com/office/drawing/2014/main" id="{EE77E571-5A74-DAE1-EEBF-138CB7CE6683}"/>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03" name="Tekstfelt 1702">
                <a:extLst>
                  <a:ext uri="{FF2B5EF4-FFF2-40B4-BE49-F238E27FC236}">
                    <a16:creationId xmlns:a16="http://schemas.microsoft.com/office/drawing/2014/main" id="{0C1925EC-503C-3CBC-421D-FC7BD3E04320}"/>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8" name="Gruppe 1647">
              <a:extLst>
                <a:ext uri="{FF2B5EF4-FFF2-40B4-BE49-F238E27FC236}">
                  <a16:creationId xmlns:a16="http://schemas.microsoft.com/office/drawing/2014/main" id="{055A1703-4ECF-7050-36E6-89D7BECF5A43}"/>
                </a:ext>
              </a:extLst>
            </p:cNvPr>
            <p:cNvGrpSpPr/>
            <p:nvPr/>
          </p:nvGrpSpPr>
          <p:grpSpPr>
            <a:xfrm>
              <a:off x="2079105" y="1121316"/>
              <a:ext cx="366035" cy="4982137"/>
              <a:chOff x="2889222" y="4194071"/>
              <a:chExt cx="366035" cy="4982137"/>
            </a:xfrm>
          </p:grpSpPr>
          <p:grpSp>
            <p:nvGrpSpPr>
              <p:cNvPr id="1689" name="Gruppe 1688">
                <a:extLst>
                  <a:ext uri="{FF2B5EF4-FFF2-40B4-BE49-F238E27FC236}">
                    <a16:creationId xmlns:a16="http://schemas.microsoft.com/office/drawing/2014/main" id="{D7B9C499-CC3E-51B7-3C09-6CA8C69C9CD8}"/>
                  </a:ext>
                </a:extLst>
              </p:cNvPr>
              <p:cNvGrpSpPr/>
              <p:nvPr/>
            </p:nvGrpSpPr>
            <p:grpSpPr>
              <a:xfrm>
                <a:off x="2889222" y="4194071"/>
                <a:ext cx="366035" cy="4982137"/>
                <a:chOff x="3472887" y="4779848"/>
                <a:chExt cx="366035" cy="4982137"/>
              </a:xfrm>
            </p:grpSpPr>
            <p:sp>
              <p:nvSpPr>
                <p:cNvPr id="1691" name="Tekstfelt 1690">
                  <a:extLst>
                    <a:ext uri="{FF2B5EF4-FFF2-40B4-BE49-F238E27FC236}">
                      <a16:creationId xmlns:a16="http://schemas.microsoft.com/office/drawing/2014/main" id="{4FA10185-2F28-AA3D-0350-0D9324CDDC9B}"/>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92" name="Tekstfelt 1691">
                  <a:extLst>
                    <a:ext uri="{FF2B5EF4-FFF2-40B4-BE49-F238E27FC236}">
                      <a16:creationId xmlns:a16="http://schemas.microsoft.com/office/drawing/2014/main" id="{9A38B7D0-2CB3-1826-CF40-9BF04571BF07}"/>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93" name="Tekstfelt 1692">
                  <a:extLst>
                    <a:ext uri="{FF2B5EF4-FFF2-40B4-BE49-F238E27FC236}">
                      <a16:creationId xmlns:a16="http://schemas.microsoft.com/office/drawing/2014/main" id="{C44E7056-159C-2923-9967-6F4B154371F3}"/>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94" name="Tekstfelt 1693">
                  <a:extLst>
                    <a:ext uri="{FF2B5EF4-FFF2-40B4-BE49-F238E27FC236}">
                      <a16:creationId xmlns:a16="http://schemas.microsoft.com/office/drawing/2014/main" id="{B3FFFFF6-B415-1407-0339-913295938DE2}"/>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95" name="Tekstfelt 1694">
                  <a:extLst>
                    <a:ext uri="{FF2B5EF4-FFF2-40B4-BE49-F238E27FC236}">
                      <a16:creationId xmlns:a16="http://schemas.microsoft.com/office/drawing/2014/main" id="{38EE876C-A420-4AED-B874-F7C8CC14ED89}"/>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96" name="Tekstfelt 1695">
                  <a:extLst>
                    <a:ext uri="{FF2B5EF4-FFF2-40B4-BE49-F238E27FC236}">
                      <a16:creationId xmlns:a16="http://schemas.microsoft.com/office/drawing/2014/main" id="{FCE19690-5879-079D-AF9B-2FA8C8A3028C}"/>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97" name="Tekstfelt 1696">
                  <a:extLst>
                    <a:ext uri="{FF2B5EF4-FFF2-40B4-BE49-F238E27FC236}">
                      <a16:creationId xmlns:a16="http://schemas.microsoft.com/office/drawing/2014/main" id="{4A0352D9-817F-E471-9940-1ADAF3A1B037}"/>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98" name="Tekstfelt 1697">
                  <a:extLst>
                    <a:ext uri="{FF2B5EF4-FFF2-40B4-BE49-F238E27FC236}">
                      <a16:creationId xmlns:a16="http://schemas.microsoft.com/office/drawing/2014/main" id="{A0378211-B636-4038-F732-0580D3493CC0}"/>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699" name="Tekstfelt 1698">
                  <a:extLst>
                    <a:ext uri="{FF2B5EF4-FFF2-40B4-BE49-F238E27FC236}">
                      <a16:creationId xmlns:a16="http://schemas.microsoft.com/office/drawing/2014/main" id="{0286159D-4B4D-AAFD-FD10-D7D265030321}"/>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00" name="Tekstfelt 1699">
                  <a:extLst>
                    <a:ext uri="{FF2B5EF4-FFF2-40B4-BE49-F238E27FC236}">
                      <a16:creationId xmlns:a16="http://schemas.microsoft.com/office/drawing/2014/main" id="{2AC6F706-0203-4653-3C6C-C07A838086BB}"/>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01" name="Tekstfelt 1700">
                  <a:extLst>
                    <a:ext uri="{FF2B5EF4-FFF2-40B4-BE49-F238E27FC236}">
                      <a16:creationId xmlns:a16="http://schemas.microsoft.com/office/drawing/2014/main" id="{BCB7F58E-BA4A-E7B6-2DFC-67D3BAFE7337}"/>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90" name="Tekstfelt 1689">
                <a:extLst>
                  <a:ext uri="{FF2B5EF4-FFF2-40B4-BE49-F238E27FC236}">
                    <a16:creationId xmlns:a16="http://schemas.microsoft.com/office/drawing/2014/main" id="{B71474C2-0467-843C-DED3-EA5843569587}"/>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9" name="Gruppe 1648">
              <a:extLst>
                <a:ext uri="{FF2B5EF4-FFF2-40B4-BE49-F238E27FC236}">
                  <a16:creationId xmlns:a16="http://schemas.microsoft.com/office/drawing/2014/main" id="{66EA40C7-0656-6863-32B9-ADEDA59284D3}"/>
                </a:ext>
              </a:extLst>
            </p:cNvPr>
            <p:cNvGrpSpPr/>
            <p:nvPr/>
          </p:nvGrpSpPr>
          <p:grpSpPr>
            <a:xfrm>
              <a:off x="1644217" y="1117917"/>
              <a:ext cx="361556" cy="4982775"/>
              <a:chOff x="2893701" y="4625501"/>
              <a:chExt cx="361556" cy="4982775"/>
            </a:xfrm>
          </p:grpSpPr>
          <p:grpSp>
            <p:nvGrpSpPr>
              <p:cNvPr id="1676" name="Gruppe 1675">
                <a:extLst>
                  <a:ext uri="{FF2B5EF4-FFF2-40B4-BE49-F238E27FC236}">
                    <a16:creationId xmlns:a16="http://schemas.microsoft.com/office/drawing/2014/main" id="{6FD55689-2A2F-3ECC-C532-76098981BC40}"/>
                  </a:ext>
                </a:extLst>
              </p:cNvPr>
              <p:cNvGrpSpPr/>
              <p:nvPr/>
            </p:nvGrpSpPr>
            <p:grpSpPr>
              <a:xfrm>
                <a:off x="2893701" y="4625501"/>
                <a:ext cx="361556" cy="4982775"/>
                <a:chOff x="3477366" y="5211278"/>
                <a:chExt cx="361556" cy="4982775"/>
              </a:xfrm>
            </p:grpSpPr>
            <p:sp>
              <p:nvSpPr>
                <p:cNvPr id="1678" name="Tekstfelt 1677">
                  <a:extLst>
                    <a:ext uri="{FF2B5EF4-FFF2-40B4-BE49-F238E27FC236}">
                      <a16:creationId xmlns:a16="http://schemas.microsoft.com/office/drawing/2014/main" id="{64D6D0DA-07A6-4471-FF22-3AC028482107}"/>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79" name="Tekstfelt 1678">
                  <a:extLst>
                    <a:ext uri="{FF2B5EF4-FFF2-40B4-BE49-F238E27FC236}">
                      <a16:creationId xmlns:a16="http://schemas.microsoft.com/office/drawing/2014/main" id="{49F4F186-BAEA-ADF0-689A-0CCA66F356E1}"/>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80" name="Tekstfelt 1679">
                  <a:extLst>
                    <a:ext uri="{FF2B5EF4-FFF2-40B4-BE49-F238E27FC236}">
                      <a16:creationId xmlns:a16="http://schemas.microsoft.com/office/drawing/2014/main" id="{E360A012-310C-4032-E547-F5EB109C27BB}"/>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81" name="Tekstfelt 1680">
                  <a:extLst>
                    <a:ext uri="{FF2B5EF4-FFF2-40B4-BE49-F238E27FC236}">
                      <a16:creationId xmlns:a16="http://schemas.microsoft.com/office/drawing/2014/main" id="{EC0EB300-D913-E5D9-94E6-F79DEDA2C432}"/>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82" name="Tekstfelt 1681">
                  <a:extLst>
                    <a:ext uri="{FF2B5EF4-FFF2-40B4-BE49-F238E27FC236}">
                      <a16:creationId xmlns:a16="http://schemas.microsoft.com/office/drawing/2014/main" id="{5B40080B-65CF-E120-B981-DBCA32E92F05}"/>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83" name="Tekstfelt 1682">
                  <a:extLst>
                    <a:ext uri="{FF2B5EF4-FFF2-40B4-BE49-F238E27FC236}">
                      <a16:creationId xmlns:a16="http://schemas.microsoft.com/office/drawing/2014/main" id="{FC51880A-2E34-C5FE-5F3E-2B6D8A97B4C7}"/>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84" name="Tekstfelt 1683">
                  <a:extLst>
                    <a:ext uri="{FF2B5EF4-FFF2-40B4-BE49-F238E27FC236}">
                      <a16:creationId xmlns:a16="http://schemas.microsoft.com/office/drawing/2014/main" id="{E793427D-5018-071B-A421-4950B0181D9A}"/>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85" name="Tekstfelt 1684">
                  <a:extLst>
                    <a:ext uri="{FF2B5EF4-FFF2-40B4-BE49-F238E27FC236}">
                      <a16:creationId xmlns:a16="http://schemas.microsoft.com/office/drawing/2014/main" id="{5802E4B0-D0CA-C0A6-370C-A65CAE15E618}"/>
                    </a:ext>
                  </a:extLst>
                </p:cNvPr>
                <p:cNvSpPr txBox="1"/>
                <p:nvPr/>
              </p:nvSpPr>
              <p:spPr>
                <a:xfrm>
                  <a:off x="3487886" y="9978609"/>
                  <a:ext cx="348172" cy="215444"/>
                </a:xfrm>
                <a:prstGeom prst="rect">
                  <a:avLst/>
                </a:prstGeom>
                <a:noFill/>
              </p:spPr>
              <p:txBody>
                <a:bodyPr wrap="none" rtlCol="0">
                  <a:spAutoFit/>
                </a:bodyPr>
                <a:lstStyle/>
                <a:p>
                  <a:r>
                    <a:rPr lang="da-DK" sz="800" dirty="0">
                      <a:solidFill>
                        <a:schemeClr val="bg1"/>
                      </a:solidFill>
                    </a:rPr>
                    <a:t>208</a:t>
                  </a:r>
                </a:p>
              </p:txBody>
            </p:sp>
            <p:sp>
              <p:nvSpPr>
                <p:cNvPr id="1686" name="Tekstfelt 1685">
                  <a:extLst>
                    <a:ext uri="{FF2B5EF4-FFF2-40B4-BE49-F238E27FC236}">
                      <a16:creationId xmlns:a16="http://schemas.microsoft.com/office/drawing/2014/main" id="{43AC1A37-71CC-6CCC-CAC8-166617476CFF}"/>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687" name="Tekstfelt 1686">
                  <a:extLst>
                    <a:ext uri="{FF2B5EF4-FFF2-40B4-BE49-F238E27FC236}">
                      <a16:creationId xmlns:a16="http://schemas.microsoft.com/office/drawing/2014/main" id="{BCF6D4DF-C144-050D-CC89-38A879A390D7}"/>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688" name="Tekstfelt 1687">
                  <a:extLst>
                    <a:ext uri="{FF2B5EF4-FFF2-40B4-BE49-F238E27FC236}">
                      <a16:creationId xmlns:a16="http://schemas.microsoft.com/office/drawing/2014/main" id="{A99BB1D0-AF62-3BF8-B06F-58B731A77904}"/>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77" name="Tekstfelt 1676">
                <a:extLst>
                  <a:ext uri="{FF2B5EF4-FFF2-40B4-BE49-F238E27FC236}">
                    <a16:creationId xmlns:a16="http://schemas.microsoft.com/office/drawing/2014/main" id="{1A89157B-E988-1144-3D2F-F57BAF0E3371}"/>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0" name="Gruppe 1649">
              <a:extLst>
                <a:ext uri="{FF2B5EF4-FFF2-40B4-BE49-F238E27FC236}">
                  <a16:creationId xmlns:a16="http://schemas.microsoft.com/office/drawing/2014/main" id="{CC83A77B-A323-3AC4-C7C0-43F8A8AFAD3A}"/>
                </a:ext>
              </a:extLst>
            </p:cNvPr>
            <p:cNvGrpSpPr/>
            <p:nvPr/>
          </p:nvGrpSpPr>
          <p:grpSpPr>
            <a:xfrm>
              <a:off x="1201388" y="1555543"/>
              <a:ext cx="366404" cy="4546655"/>
              <a:chOff x="2895768" y="5488157"/>
              <a:chExt cx="366404" cy="4546655"/>
            </a:xfrm>
          </p:grpSpPr>
          <p:grpSp>
            <p:nvGrpSpPr>
              <p:cNvPr id="1664" name="Gruppe 1663">
                <a:extLst>
                  <a:ext uri="{FF2B5EF4-FFF2-40B4-BE49-F238E27FC236}">
                    <a16:creationId xmlns:a16="http://schemas.microsoft.com/office/drawing/2014/main" id="{61D23A26-8A67-521C-D2D5-F25F34141EB8}"/>
                  </a:ext>
                </a:extLst>
              </p:cNvPr>
              <p:cNvGrpSpPr/>
              <p:nvPr/>
            </p:nvGrpSpPr>
            <p:grpSpPr>
              <a:xfrm>
                <a:off x="2895768" y="5488157"/>
                <a:ext cx="366404" cy="4546655"/>
                <a:chOff x="3479433" y="6073934"/>
                <a:chExt cx="366404" cy="4546655"/>
              </a:xfrm>
            </p:grpSpPr>
            <p:sp>
              <p:nvSpPr>
                <p:cNvPr id="1666" name="Tekstfelt 1665">
                  <a:extLst>
                    <a:ext uri="{FF2B5EF4-FFF2-40B4-BE49-F238E27FC236}">
                      <a16:creationId xmlns:a16="http://schemas.microsoft.com/office/drawing/2014/main" id="{EE60DB7A-9E95-6CE6-C8CA-E7AFCF5701AD}"/>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67" name="Tekstfelt 1666">
                  <a:extLst>
                    <a:ext uri="{FF2B5EF4-FFF2-40B4-BE49-F238E27FC236}">
                      <a16:creationId xmlns:a16="http://schemas.microsoft.com/office/drawing/2014/main" id="{72736009-FDC6-93C2-189B-045FDA7F6258}"/>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68" name="Tekstfelt 1667">
                  <a:extLst>
                    <a:ext uri="{FF2B5EF4-FFF2-40B4-BE49-F238E27FC236}">
                      <a16:creationId xmlns:a16="http://schemas.microsoft.com/office/drawing/2014/main" id="{1198F7C6-D690-4704-9CF4-1360915F6619}"/>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69" name="Tekstfelt 1668">
                  <a:extLst>
                    <a:ext uri="{FF2B5EF4-FFF2-40B4-BE49-F238E27FC236}">
                      <a16:creationId xmlns:a16="http://schemas.microsoft.com/office/drawing/2014/main" id="{6015907E-4C5F-0B91-2CEC-AC537D3C94B3}"/>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70" name="Tekstfelt 1669">
                  <a:extLst>
                    <a:ext uri="{FF2B5EF4-FFF2-40B4-BE49-F238E27FC236}">
                      <a16:creationId xmlns:a16="http://schemas.microsoft.com/office/drawing/2014/main" id="{98CF77A3-22F2-1188-09D4-3EA27CC5381A}"/>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71" name="Tekstfelt 1670">
                  <a:extLst>
                    <a:ext uri="{FF2B5EF4-FFF2-40B4-BE49-F238E27FC236}">
                      <a16:creationId xmlns:a16="http://schemas.microsoft.com/office/drawing/2014/main" id="{8088DC9A-53FB-A730-730D-FA684841C2EA}"/>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72" name="Tekstfelt 1671">
                  <a:extLst>
                    <a:ext uri="{FF2B5EF4-FFF2-40B4-BE49-F238E27FC236}">
                      <a16:creationId xmlns:a16="http://schemas.microsoft.com/office/drawing/2014/main" id="{FF31A49B-FCE3-59C3-E039-EF4DA63360F7}"/>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73" name="Tekstfelt 1672">
                  <a:extLst>
                    <a:ext uri="{FF2B5EF4-FFF2-40B4-BE49-F238E27FC236}">
                      <a16:creationId xmlns:a16="http://schemas.microsoft.com/office/drawing/2014/main" id="{C55CCE19-517A-A12C-E804-7EA26A6BEF78}"/>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74" name="Tekstfelt 1673">
                  <a:extLst>
                    <a:ext uri="{FF2B5EF4-FFF2-40B4-BE49-F238E27FC236}">
                      <a16:creationId xmlns:a16="http://schemas.microsoft.com/office/drawing/2014/main" id="{DB387E37-9A45-99EC-DD52-9E5888D05D6B}"/>
                    </a:ext>
                  </a:extLst>
                </p:cNvPr>
                <p:cNvSpPr txBox="1"/>
                <p:nvPr/>
              </p:nvSpPr>
              <p:spPr>
                <a:xfrm>
                  <a:off x="3497665" y="10405145"/>
                  <a:ext cx="348172" cy="215444"/>
                </a:xfrm>
                <a:prstGeom prst="rect">
                  <a:avLst/>
                </a:prstGeom>
                <a:noFill/>
              </p:spPr>
              <p:txBody>
                <a:bodyPr wrap="none" rtlCol="0">
                  <a:spAutoFit/>
                </a:bodyPr>
                <a:lstStyle/>
                <a:p>
                  <a:r>
                    <a:rPr lang="da-DK" sz="800" dirty="0">
                      <a:solidFill>
                        <a:schemeClr val="bg1"/>
                      </a:solidFill>
                    </a:rPr>
                    <a:t>207</a:t>
                  </a:r>
                </a:p>
              </p:txBody>
            </p:sp>
            <p:sp>
              <p:nvSpPr>
                <p:cNvPr id="1675" name="Tekstfelt 1674">
                  <a:extLst>
                    <a:ext uri="{FF2B5EF4-FFF2-40B4-BE49-F238E27FC236}">
                      <a16:creationId xmlns:a16="http://schemas.microsoft.com/office/drawing/2014/main" id="{9CF287DB-9697-46A6-26BE-9D9C32E47E67}"/>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65" name="Tekstfelt 1664">
                <a:extLst>
                  <a:ext uri="{FF2B5EF4-FFF2-40B4-BE49-F238E27FC236}">
                    <a16:creationId xmlns:a16="http://schemas.microsoft.com/office/drawing/2014/main" id="{055C3C6D-62E3-0ED9-95D6-28E93D3B8FA6}"/>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1" name="Gruppe 1650">
              <a:extLst>
                <a:ext uri="{FF2B5EF4-FFF2-40B4-BE49-F238E27FC236}">
                  <a16:creationId xmlns:a16="http://schemas.microsoft.com/office/drawing/2014/main" id="{466D2AF8-7FFF-C898-111D-0EB349FA6716}"/>
                </a:ext>
              </a:extLst>
            </p:cNvPr>
            <p:cNvGrpSpPr/>
            <p:nvPr/>
          </p:nvGrpSpPr>
          <p:grpSpPr>
            <a:xfrm>
              <a:off x="766885" y="1559382"/>
              <a:ext cx="367013" cy="4544118"/>
              <a:chOff x="2895768" y="5926611"/>
              <a:chExt cx="367013" cy="4544118"/>
            </a:xfrm>
          </p:grpSpPr>
          <p:grpSp>
            <p:nvGrpSpPr>
              <p:cNvPr id="1652" name="Gruppe 1651">
                <a:extLst>
                  <a:ext uri="{FF2B5EF4-FFF2-40B4-BE49-F238E27FC236}">
                    <a16:creationId xmlns:a16="http://schemas.microsoft.com/office/drawing/2014/main" id="{83C97930-8956-368F-43FD-DECEA802E89C}"/>
                  </a:ext>
                </a:extLst>
              </p:cNvPr>
              <p:cNvGrpSpPr/>
              <p:nvPr/>
            </p:nvGrpSpPr>
            <p:grpSpPr>
              <a:xfrm>
                <a:off x="2895768" y="6360069"/>
                <a:ext cx="367013" cy="4110660"/>
                <a:chOff x="3479433" y="6945846"/>
                <a:chExt cx="367013" cy="4110660"/>
              </a:xfrm>
            </p:grpSpPr>
            <p:sp>
              <p:nvSpPr>
                <p:cNvPr id="1654" name="Tekstfelt 1653">
                  <a:extLst>
                    <a:ext uri="{FF2B5EF4-FFF2-40B4-BE49-F238E27FC236}">
                      <a16:creationId xmlns:a16="http://schemas.microsoft.com/office/drawing/2014/main" id="{C9690BE6-37D1-7401-74A5-B76467609847}"/>
                    </a:ext>
                  </a:extLst>
                </p:cNvPr>
                <p:cNvSpPr txBox="1"/>
                <p:nvPr/>
              </p:nvSpPr>
              <p:spPr>
                <a:xfrm>
                  <a:off x="3498274" y="10841062"/>
                  <a:ext cx="348172" cy="215444"/>
                </a:xfrm>
                <a:prstGeom prst="rect">
                  <a:avLst/>
                </a:prstGeom>
                <a:noFill/>
              </p:spPr>
              <p:txBody>
                <a:bodyPr wrap="none" rtlCol="0">
                  <a:spAutoFit/>
                </a:bodyPr>
                <a:lstStyle/>
                <a:p>
                  <a:r>
                    <a:rPr lang="da-DK" sz="800" dirty="0">
                      <a:solidFill>
                        <a:schemeClr val="bg1"/>
                      </a:solidFill>
                    </a:rPr>
                    <a:t>206</a:t>
                  </a:r>
                </a:p>
              </p:txBody>
            </p:sp>
            <p:sp>
              <p:nvSpPr>
                <p:cNvPr id="1655" name="Tekstfelt 1654">
                  <a:extLst>
                    <a:ext uri="{FF2B5EF4-FFF2-40B4-BE49-F238E27FC236}">
                      <a16:creationId xmlns:a16="http://schemas.microsoft.com/office/drawing/2014/main" id="{7D33C6BF-B00D-9239-AB7B-05A0587D7D20}"/>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56" name="Tekstfelt 1655">
                  <a:extLst>
                    <a:ext uri="{FF2B5EF4-FFF2-40B4-BE49-F238E27FC236}">
                      <a16:creationId xmlns:a16="http://schemas.microsoft.com/office/drawing/2014/main" id="{E7BFA188-C8A1-01ED-A448-900518A64A41}"/>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57" name="Tekstfelt 1656">
                  <a:extLst>
                    <a:ext uri="{FF2B5EF4-FFF2-40B4-BE49-F238E27FC236}">
                      <a16:creationId xmlns:a16="http://schemas.microsoft.com/office/drawing/2014/main" id="{428DE85A-BABC-C686-E564-D6DBAA223EF3}"/>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58" name="Tekstfelt 1657">
                  <a:extLst>
                    <a:ext uri="{FF2B5EF4-FFF2-40B4-BE49-F238E27FC236}">
                      <a16:creationId xmlns:a16="http://schemas.microsoft.com/office/drawing/2014/main" id="{056B461E-A300-2A2F-A5CB-1F149BCEFC52}"/>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59" name="Tekstfelt 1658">
                  <a:extLst>
                    <a:ext uri="{FF2B5EF4-FFF2-40B4-BE49-F238E27FC236}">
                      <a16:creationId xmlns:a16="http://schemas.microsoft.com/office/drawing/2014/main" id="{4827ACCE-EAD3-B420-1F1F-0F45F3B7694D}"/>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60" name="Tekstfelt 1659">
                  <a:extLst>
                    <a:ext uri="{FF2B5EF4-FFF2-40B4-BE49-F238E27FC236}">
                      <a16:creationId xmlns:a16="http://schemas.microsoft.com/office/drawing/2014/main" id="{873635C0-96F0-D489-A4D4-AD98822A1173}"/>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61" name="Tekstfelt 1660">
                  <a:extLst>
                    <a:ext uri="{FF2B5EF4-FFF2-40B4-BE49-F238E27FC236}">
                      <a16:creationId xmlns:a16="http://schemas.microsoft.com/office/drawing/2014/main" id="{1B535C74-D285-5F07-6651-DD94EEDF48EE}"/>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62" name="Tekstfelt 1661">
                  <a:extLst>
                    <a:ext uri="{FF2B5EF4-FFF2-40B4-BE49-F238E27FC236}">
                      <a16:creationId xmlns:a16="http://schemas.microsoft.com/office/drawing/2014/main" id="{58658843-ABD7-35C8-0E00-8A79B77E8F5E}"/>
                    </a:ext>
                  </a:extLst>
                </p:cNvPr>
                <p:cNvSpPr txBox="1"/>
                <p:nvPr/>
              </p:nvSpPr>
              <p:spPr>
                <a:xfrm>
                  <a:off x="3497665" y="10405145"/>
                  <a:ext cx="348172" cy="215444"/>
                </a:xfrm>
                <a:prstGeom prst="rect">
                  <a:avLst/>
                </a:prstGeom>
                <a:noFill/>
              </p:spPr>
              <p:txBody>
                <a:bodyPr wrap="none" rtlCol="0">
                  <a:spAutoFit/>
                </a:bodyPr>
                <a:lstStyle/>
                <a:p>
                  <a:r>
                    <a:rPr lang="da-DK" sz="800" dirty="0"/>
                    <a:t>207</a:t>
                  </a:r>
                </a:p>
              </p:txBody>
            </p:sp>
            <p:sp>
              <p:nvSpPr>
                <p:cNvPr id="1663" name="Tekstfelt 1662">
                  <a:extLst>
                    <a:ext uri="{FF2B5EF4-FFF2-40B4-BE49-F238E27FC236}">
                      <a16:creationId xmlns:a16="http://schemas.microsoft.com/office/drawing/2014/main" id="{8CE7CC07-13D4-5E8F-B175-365A31D32D73}"/>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53" name="Tekstfelt 1652">
                <a:extLst>
                  <a:ext uri="{FF2B5EF4-FFF2-40B4-BE49-F238E27FC236}">
                    <a16:creationId xmlns:a16="http://schemas.microsoft.com/office/drawing/2014/main" id="{4D51FCCD-963A-BD89-B6E4-E49CAE22A722}"/>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sp>
        <p:nvSpPr>
          <p:cNvPr id="2" name="Titel 1">
            <a:extLst>
              <a:ext uri="{FF2B5EF4-FFF2-40B4-BE49-F238E27FC236}">
                <a16:creationId xmlns:a16="http://schemas.microsoft.com/office/drawing/2014/main" id="{0E460182-8587-E88A-1EE1-401D3945A3BA}"/>
              </a:ext>
            </a:extLst>
          </p:cNvPr>
          <p:cNvSpPr>
            <a:spLocks noGrp="1"/>
          </p:cNvSpPr>
          <p:nvPr>
            <p:ph type="title"/>
          </p:nvPr>
        </p:nvSpPr>
        <p:spPr>
          <a:xfrm>
            <a:off x="388938" y="47626"/>
            <a:ext cx="8543925" cy="1325563"/>
          </a:xfrm>
        </p:spPr>
        <p:txBody>
          <a:bodyPr/>
          <a:lstStyle/>
          <a:p>
            <a:r>
              <a:rPr lang="da-DK" dirty="0">
                <a:solidFill>
                  <a:schemeClr val="bg1"/>
                </a:solidFill>
                <a:latin typeface="Herculanum" panose="02000505000000020004" pitchFamily="2" charset="77"/>
              </a:rPr>
              <a:t>Neptunium – 226 </a:t>
            </a:r>
          </a:p>
        </p:txBody>
      </p:sp>
      <p:grpSp>
        <p:nvGrpSpPr>
          <p:cNvPr id="652" name="Gruppe 651">
            <a:extLst>
              <a:ext uri="{FF2B5EF4-FFF2-40B4-BE49-F238E27FC236}">
                <a16:creationId xmlns:a16="http://schemas.microsoft.com/office/drawing/2014/main" id="{7879BDF5-B03C-3D72-2984-A5306ABE63F0}"/>
              </a:ext>
            </a:extLst>
          </p:cNvPr>
          <p:cNvGrpSpPr/>
          <p:nvPr/>
        </p:nvGrpSpPr>
        <p:grpSpPr>
          <a:xfrm>
            <a:off x="5574580" y="49352"/>
            <a:ext cx="4062219" cy="4094094"/>
            <a:chOff x="5574580" y="49352"/>
            <a:chExt cx="4062219" cy="4094094"/>
          </a:xfrm>
        </p:grpSpPr>
        <p:grpSp>
          <p:nvGrpSpPr>
            <p:cNvPr id="653" name="Gruppe 652">
              <a:extLst>
                <a:ext uri="{FF2B5EF4-FFF2-40B4-BE49-F238E27FC236}">
                  <a16:creationId xmlns:a16="http://schemas.microsoft.com/office/drawing/2014/main" id="{1F6889AC-9B37-1151-B3AD-EE741BBA7CCA}"/>
                </a:ext>
              </a:extLst>
            </p:cNvPr>
            <p:cNvGrpSpPr/>
            <p:nvPr/>
          </p:nvGrpSpPr>
          <p:grpSpPr>
            <a:xfrm>
              <a:off x="6353607" y="389651"/>
              <a:ext cx="3283192" cy="3753795"/>
              <a:chOff x="7260331" y="0"/>
              <a:chExt cx="2578569" cy="3626260"/>
            </a:xfrm>
          </p:grpSpPr>
          <p:pic>
            <p:nvPicPr>
              <p:cNvPr id="1573" name="Billede 1572">
                <a:extLst>
                  <a:ext uri="{FF2B5EF4-FFF2-40B4-BE49-F238E27FC236}">
                    <a16:creationId xmlns:a16="http://schemas.microsoft.com/office/drawing/2014/main" id="{F46257AB-B7E2-E3CB-16EF-2D107EBC7382}"/>
                  </a:ext>
                </a:extLst>
              </p:cNvPr>
              <p:cNvPicPr>
                <a:picLocks noChangeAspect="1"/>
              </p:cNvPicPr>
              <p:nvPr/>
            </p:nvPicPr>
            <p:blipFill>
              <a:blip r:embed="rId5"/>
              <a:srcRect l="12802" t="15642" r="10372" b="21670"/>
              <a:stretch/>
            </p:blipFill>
            <p:spPr>
              <a:xfrm rot="5400000">
                <a:off x="6932214" y="707664"/>
                <a:ext cx="3136609" cy="2306064"/>
              </a:xfrm>
              <a:prstGeom prst="rect">
                <a:avLst/>
              </a:prstGeom>
            </p:spPr>
          </p:pic>
          <p:pic>
            <p:nvPicPr>
              <p:cNvPr id="1574" name="Billede 1573" descr="Et billede, der indeholder skærmbillede, Tablet, smartphone&#10;&#10;Automatisk genereret beskrivelse">
                <a:extLst>
                  <a:ext uri="{FF2B5EF4-FFF2-40B4-BE49-F238E27FC236}">
                    <a16:creationId xmlns:a16="http://schemas.microsoft.com/office/drawing/2014/main" id="{C67807DB-692A-1C0F-F35C-FF68EB89A8C1}"/>
                  </a:ext>
                </a:extLst>
              </p:cNvPr>
              <p:cNvPicPr>
                <a:picLocks noChangeAspect="1"/>
              </p:cNvPicPr>
              <p:nvPr/>
            </p:nvPicPr>
            <p:blipFill>
              <a:blip r:embed="rId6"/>
              <a:stretch>
                <a:fillRect/>
              </a:stretch>
            </p:blipFill>
            <p:spPr>
              <a:xfrm>
                <a:off x="7260331" y="0"/>
                <a:ext cx="2578569" cy="3626260"/>
              </a:xfrm>
              <a:prstGeom prst="rect">
                <a:avLst/>
              </a:prstGeom>
            </p:spPr>
          </p:pic>
        </p:grpSp>
        <p:pic>
          <p:nvPicPr>
            <p:cNvPr id="654" name="Picture 2" descr="Fyldstof, Pen, Fyldepen, Kontor, Skrive">
              <a:extLst>
                <a:ext uri="{FF2B5EF4-FFF2-40B4-BE49-F238E27FC236}">
                  <a16:creationId xmlns:a16="http://schemas.microsoft.com/office/drawing/2014/main" id="{8E12FFA6-C3F1-568F-ADA2-8EECF5BD2BAB}"/>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3046573">
              <a:off x="5335761" y="288171"/>
              <a:ext cx="1536321" cy="1058683"/>
            </a:xfrm>
            <a:prstGeom prst="rect">
              <a:avLst/>
            </a:prstGeom>
            <a:noFill/>
            <a:extLst>
              <a:ext uri="{909E8E84-426E-40DD-AFC4-6F175D3DCCD1}">
                <a14:hiddenFill xmlns:a14="http://schemas.microsoft.com/office/drawing/2010/main">
                  <a:solidFill>
                    <a:srgbClr val="FFFFFF"/>
                  </a:solidFill>
                </a14:hiddenFill>
              </a:ext>
            </a:extLst>
          </p:spPr>
        </p:pic>
        <p:grpSp>
          <p:nvGrpSpPr>
            <p:cNvPr id="655" name="Gruppe 654">
              <a:extLst>
                <a:ext uri="{FF2B5EF4-FFF2-40B4-BE49-F238E27FC236}">
                  <a16:creationId xmlns:a16="http://schemas.microsoft.com/office/drawing/2014/main" id="{BC539CCF-38EB-9256-20D8-F5992BC5A7CD}"/>
                </a:ext>
              </a:extLst>
            </p:cNvPr>
            <p:cNvGrpSpPr/>
            <p:nvPr/>
          </p:nvGrpSpPr>
          <p:grpSpPr>
            <a:xfrm>
              <a:off x="6573448" y="1106334"/>
              <a:ext cx="2691833" cy="1235948"/>
              <a:chOff x="6573448" y="899202"/>
              <a:chExt cx="2691833" cy="1235948"/>
            </a:xfrm>
          </p:grpSpPr>
          <p:grpSp>
            <p:nvGrpSpPr>
              <p:cNvPr id="656" name="Gruppe 655">
                <a:extLst>
                  <a:ext uri="{FF2B5EF4-FFF2-40B4-BE49-F238E27FC236}">
                    <a16:creationId xmlns:a16="http://schemas.microsoft.com/office/drawing/2014/main" id="{4DAAF0D7-A9DD-FE5A-5EBD-58C53E756BFB}"/>
                  </a:ext>
                </a:extLst>
              </p:cNvPr>
              <p:cNvGrpSpPr/>
              <p:nvPr/>
            </p:nvGrpSpPr>
            <p:grpSpPr>
              <a:xfrm>
                <a:off x="6573448" y="899202"/>
                <a:ext cx="2691833" cy="529891"/>
                <a:chOff x="6615388" y="899202"/>
                <a:chExt cx="2691833" cy="529891"/>
              </a:xfrm>
            </p:grpSpPr>
            <p:grpSp>
              <p:nvGrpSpPr>
                <p:cNvPr id="1558" name="Gruppe 1557">
                  <a:extLst>
                    <a:ext uri="{FF2B5EF4-FFF2-40B4-BE49-F238E27FC236}">
                      <a16:creationId xmlns:a16="http://schemas.microsoft.com/office/drawing/2014/main" id="{97F7BBC6-C31F-DA12-DA88-10F1591DDE6D}"/>
                    </a:ext>
                  </a:extLst>
                </p:cNvPr>
                <p:cNvGrpSpPr/>
                <p:nvPr/>
              </p:nvGrpSpPr>
              <p:grpSpPr>
                <a:xfrm>
                  <a:off x="6615388" y="901686"/>
                  <a:ext cx="1013214" cy="525993"/>
                  <a:chOff x="5932613" y="2076403"/>
                  <a:chExt cx="736683" cy="382432"/>
                </a:xfrm>
              </p:grpSpPr>
              <p:sp>
                <p:nvSpPr>
                  <p:cNvPr id="1570" name="Tekstfelt 1569">
                    <a:extLst>
                      <a:ext uri="{FF2B5EF4-FFF2-40B4-BE49-F238E27FC236}">
                        <a16:creationId xmlns:a16="http://schemas.microsoft.com/office/drawing/2014/main" id="{DBFFD592-391B-4CEF-9703-E06F97AA6BAD}"/>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93</a:t>
                    </a:r>
                  </a:p>
                </p:txBody>
              </p:sp>
              <p:sp>
                <p:nvSpPr>
                  <p:cNvPr id="1571" name="Tekstfelt 1570">
                    <a:extLst>
                      <a:ext uri="{FF2B5EF4-FFF2-40B4-BE49-F238E27FC236}">
                        <a16:creationId xmlns:a16="http://schemas.microsoft.com/office/drawing/2014/main" id="{1A044147-9582-CB3B-6B72-C14B85089002}"/>
                      </a:ext>
                    </a:extLst>
                  </p:cNvPr>
                  <p:cNvSpPr txBox="1"/>
                  <p:nvPr/>
                </p:nvSpPr>
                <p:spPr>
                  <a:xfrm>
                    <a:off x="6136856" y="2117747"/>
                    <a:ext cx="532440" cy="335661"/>
                  </a:xfrm>
                  <a:prstGeom prst="rect">
                    <a:avLst/>
                  </a:prstGeom>
                  <a:noFill/>
                  <a:scene3d>
                    <a:camera prst="orthographicFront"/>
                    <a:lightRig rig="threePt" dir="t"/>
                  </a:scene3d>
                  <a:sp3d>
                    <a:bevelT h="38100"/>
                  </a:sp3d>
                </p:spPr>
                <p:txBody>
                  <a:bodyPr wrap="square" rtlCol="0">
                    <a:spAutoFit/>
                  </a:bodyPr>
                  <a:lstStyle/>
                  <a:p>
                    <a:r>
                      <a:rPr lang="da-DK" sz="2400" dirty="0" err="1"/>
                      <a:t>Np</a:t>
                    </a:r>
                    <a:endParaRPr lang="da-DK" sz="2400" dirty="0"/>
                  </a:p>
                </p:txBody>
              </p:sp>
              <p:sp>
                <p:nvSpPr>
                  <p:cNvPr id="1572" name="Tekstfelt 1571">
                    <a:extLst>
                      <a:ext uri="{FF2B5EF4-FFF2-40B4-BE49-F238E27FC236}">
                        <a16:creationId xmlns:a16="http://schemas.microsoft.com/office/drawing/2014/main" id="{60E686E5-D412-ED39-A27A-F594EBA2DFB4}"/>
                      </a:ext>
                    </a:extLst>
                  </p:cNvPr>
                  <p:cNvSpPr txBox="1"/>
                  <p:nvPr/>
                </p:nvSpPr>
                <p:spPr>
                  <a:xfrm>
                    <a:off x="5932613" y="2076403"/>
                    <a:ext cx="353220" cy="223776"/>
                  </a:xfrm>
                  <a:prstGeom prst="rect">
                    <a:avLst/>
                  </a:prstGeom>
                  <a:noFill/>
                </p:spPr>
                <p:txBody>
                  <a:bodyPr wrap="square" rtlCol="0">
                    <a:spAutoFit/>
                  </a:bodyPr>
                  <a:lstStyle/>
                  <a:p>
                    <a:r>
                      <a:rPr lang="da-DK" sz="1400" dirty="0"/>
                      <a:t>226</a:t>
                    </a:r>
                  </a:p>
                </p:txBody>
              </p:sp>
            </p:grpSp>
            <p:cxnSp>
              <p:nvCxnSpPr>
                <p:cNvPr id="1559" name="Lige pilforbindelse 1558">
                  <a:extLst>
                    <a:ext uri="{FF2B5EF4-FFF2-40B4-BE49-F238E27FC236}">
                      <a16:creationId xmlns:a16="http://schemas.microsoft.com/office/drawing/2014/main" id="{4C728B79-EA7A-18F9-8EF2-5A769E776276}"/>
                    </a:ext>
                  </a:extLst>
                </p:cNvPr>
                <p:cNvCxnSpPr/>
                <p:nvPr/>
              </p:nvCxnSpPr>
              <p:spPr>
                <a:xfrm>
                  <a:off x="7375331" y="1180715"/>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0" name="Gruppe 1559">
                  <a:extLst>
                    <a:ext uri="{FF2B5EF4-FFF2-40B4-BE49-F238E27FC236}">
                      <a16:creationId xmlns:a16="http://schemas.microsoft.com/office/drawing/2014/main" id="{098122DC-834A-33E1-1698-29C863C4BBD5}"/>
                    </a:ext>
                  </a:extLst>
                </p:cNvPr>
                <p:cNvGrpSpPr/>
                <p:nvPr/>
              </p:nvGrpSpPr>
              <p:grpSpPr>
                <a:xfrm>
                  <a:off x="7573206" y="899202"/>
                  <a:ext cx="815699" cy="525993"/>
                  <a:chOff x="5932613" y="2076403"/>
                  <a:chExt cx="593075" cy="382432"/>
                </a:xfrm>
              </p:grpSpPr>
              <p:sp>
                <p:nvSpPr>
                  <p:cNvPr id="1567" name="Tekstfelt 1566">
                    <a:extLst>
                      <a:ext uri="{FF2B5EF4-FFF2-40B4-BE49-F238E27FC236}">
                        <a16:creationId xmlns:a16="http://schemas.microsoft.com/office/drawing/2014/main" id="{FBE055A6-160D-2E11-298A-624EA4FC8F7E}"/>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91</a:t>
                    </a:r>
                  </a:p>
                </p:txBody>
              </p:sp>
              <p:sp>
                <p:nvSpPr>
                  <p:cNvPr id="1568" name="Tekstfelt 1567">
                    <a:extLst>
                      <a:ext uri="{FF2B5EF4-FFF2-40B4-BE49-F238E27FC236}">
                        <a16:creationId xmlns:a16="http://schemas.microsoft.com/office/drawing/2014/main" id="{83A515F4-D9A0-6270-564F-238F2AC85F1C}"/>
                      </a:ext>
                    </a:extLst>
                  </p:cNvPr>
                  <p:cNvSpPr txBox="1"/>
                  <p:nvPr/>
                </p:nvSpPr>
                <p:spPr>
                  <a:xfrm>
                    <a:off x="6136856" y="2117747"/>
                    <a:ext cx="388832" cy="335661"/>
                  </a:xfrm>
                  <a:prstGeom prst="rect">
                    <a:avLst/>
                  </a:prstGeom>
                  <a:noFill/>
                  <a:scene3d>
                    <a:camera prst="orthographicFront"/>
                    <a:lightRig rig="threePt" dir="t"/>
                  </a:scene3d>
                  <a:sp3d>
                    <a:bevelT h="38100"/>
                  </a:sp3d>
                </p:spPr>
                <p:txBody>
                  <a:bodyPr wrap="square" rtlCol="0">
                    <a:spAutoFit/>
                  </a:bodyPr>
                  <a:lstStyle/>
                  <a:p>
                    <a:r>
                      <a:rPr lang="da-DK" sz="2400" dirty="0"/>
                      <a:t>Pa</a:t>
                    </a:r>
                  </a:p>
                </p:txBody>
              </p:sp>
              <p:sp>
                <p:nvSpPr>
                  <p:cNvPr id="1569" name="Tekstfelt 1568">
                    <a:extLst>
                      <a:ext uri="{FF2B5EF4-FFF2-40B4-BE49-F238E27FC236}">
                        <a16:creationId xmlns:a16="http://schemas.microsoft.com/office/drawing/2014/main" id="{D0C05B0B-5864-BA19-6A3C-EEA5D6AB530C}"/>
                      </a:ext>
                    </a:extLst>
                  </p:cNvPr>
                  <p:cNvSpPr txBox="1"/>
                  <p:nvPr/>
                </p:nvSpPr>
                <p:spPr>
                  <a:xfrm>
                    <a:off x="5932613" y="2076403"/>
                    <a:ext cx="353220" cy="223776"/>
                  </a:xfrm>
                  <a:prstGeom prst="rect">
                    <a:avLst/>
                  </a:prstGeom>
                  <a:noFill/>
                </p:spPr>
                <p:txBody>
                  <a:bodyPr wrap="square" rtlCol="0">
                    <a:spAutoFit/>
                  </a:bodyPr>
                  <a:lstStyle/>
                  <a:p>
                    <a:r>
                      <a:rPr lang="da-DK" sz="1400" dirty="0"/>
                      <a:t>222</a:t>
                    </a:r>
                  </a:p>
                </p:txBody>
              </p:sp>
            </p:grpSp>
            <p:cxnSp>
              <p:nvCxnSpPr>
                <p:cNvPr id="1561" name="Lige pilforbindelse 1560">
                  <a:extLst>
                    <a:ext uri="{FF2B5EF4-FFF2-40B4-BE49-F238E27FC236}">
                      <a16:creationId xmlns:a16="http://schemas.microsoft.com/office/drawing/2014/main" id="{2F53B836-7F48-D5A9-98F0-5370A8922AF0}"/>
                    </a:ext>
                  </a:extLst>
                </p:cNvPr>
                <p:cNvCxnSpPr/>
                <p:nvPr/>
              </p:nvCxnSpPr>
              <p:spPr>
                <a:xfrm>
                  <a:off x="8295323" y="1181969"/>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cxnSp>
              <p:nvCxnSpPr>
                <p:cNvPr id="1562" name="Lige pilforbindelse 1561">
                  <a:extLst>
                    <a:ext uri="{FF2B5EF4-FFF2-40B4-BE49-F238E27FC236}">
                      <a16:creationId xmlns:a16="http://schemas.microsoft.com/office/drawing/2014/main" id="{3BF3FD14-9DEC-B765-6E1C-E60FB3464613}"/>
                    </a:ext>
                  </a:extLst>
                </p:cNvPr>
                <p:cNvCxnSpPr/>
                <p:nvPr/>
              </p:nvCxnSpPr>
              <p:spPr>
                <a:xfrm>
                  <a:off x="9127221" y="1187565"/>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3" name="Gruppe 1562">
                  <a:extLst>
                    <a:ext uri="{FF2B5EF4-FFF2-40B4-BE49-F238E27FC236}">
                      <a16:creationId xmlns:a16="http://schemas.microsoft.com/office/drawing/2014/main" id="{BB53DC73-CE08-602E-0EE3-9FCF1A7918E8}"/>
                    </a:ext>
                  </a:extLst>
                </p:cNvPr>
                <p:cNvGrpSpPr/>
                <p:nvPr/>
              </p:nvGrpSpPr>
              <p:grpSpPr>
                <a:xfrm>
                  <a:off x="8396673" y="903099"/>
                  <a:ext cx="834866" cy="525994"/>
                  <a:chOff x="5912313" y="2076403"/>
                  <a:chExt cx="607011" cy="382432"/>
                </a:xfrm>
              </p:grpSpPr>
              <p:sp>
                <p:nvSpPr>
                  <p:cNvPr id="1564" name="Tekstfelt 1563">
                    <a:extLst>
                      <a:ext uri="{FF2B5EF4-FFF2-40B4-BE49-F238E27FC236}">
                        <a16:creationId xmlns:a16="http://schemas.microsoft.com/office/drawing/2014/main" id="{FA1FCA24-F1FB-3B3C-0CA6-85D571477A97}"/>
                      </a:ext>
                    </a:extLst>
                  </p:cNvPr>
                  <p:cNvSpPr txBox="1"/>
                  <p:nvPr/>
                </p:nvSpPr>
                <p:spPr>
                  <a:xfrm>
                    <a:off x="59521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89</a:t>
                    </a:r>
                  </a:p>
                </p:txBody>
              </p:sp>
              <p:sp>
                <p:nvSpPr>
                  <p:cNvPr id="1565" name="Tekstfelt 1564">
                    <a:extLst>
                      <a:ext uri="{FF2B5EF4-FFF2-40B4-BE49-F238E27FC236}">
                        <a16:creationId xmlns:a16="http://schemas.microsoft.com/office/drawing/2014/main" id="{B9BD304D-5C43-9C39-1BA9-3CA8140E127C}"/>
                      </a:ext>
                    </a:extLst>
                  </p:cNvPr>
                  <p:cNvSpPr txBox="1"/>
                  <p:nvPr/>
                </p:nvSpPr>
                <p:spPr>
                  <a:xfrm>
                    <a:off x="6126703" y="2117747"/>
                    <a:ext cx="392621" cy="340267"/>
                  </a:xfrm>
                  <a:prstGeom prst="rect">
                    <a:avLst/>
                  </a:prstGeom>
                  <a:noFill/>
                  <a:scene3d>
                    <a:camera prst="orthographicFront"/>
                    <a:lightRig rig="threePt" dir="t"/>
                  </a:scene3d>
                  <a:sp3d>
                    <a:bevelT h="38100"/>
                  </a:sp3d>
                </p:spPr>
                <p:txBody>
                  <a:bodyPr wrap="square" rtlCol="0">
                    <a:spAutoFit/>
                  </a:bodyPr>
                  <a:lstStyle/>
                  <a:p>
                    <a:r>
                      <a:rPr lang="da-DK" sz="2400" dirty="0"/>
                      <a:t>Ac</a:t>
                    </a:r>
                  </a:p>
                </p:txBody>
              </p:sp>
              <p:sp>
                <p:nvSpPr>
                  <p:cNvPr id="1566" name="Tekstfelt 1565">
                    <a:extLst>
                      <a:ext uri="{FF2B5EF4-FFF2-40B4-BE49-F238E27FC236}">
                        <a16:creationId xmlns:a16="http://schemas.microsoft.com/office/drawing/2014/main" id="{4457D349-6BA7-3DDA-D6F1-41793893D68C}"/>
                      </a:ext>
                    </a:extLst>
                  </p:cNvPr>
                  <p:cNvSpPr txBox="1"/>
                  <p:nvPr/>
                </p:nvSpPr>
                <p:spPr>
                  <a:xfrm>
                    <a:off x="5912313" y="2076403"/>
                    <a:ext cx="353220" cy="223776"/>
                  </a:xfrm>
                  <a:prstGeom prst="rect">
                    <a:avLst/>
                  </a:prstGeom>
                  <a:noFill/>
                </p:spPr>
                <p:txBody>
                  <a:bodyPr wrap="square" rtlCol="0">
                    <a:spAutoFit/>
                  </a:bodyPr>
                  <a:lstStyle/>
                  <a:p>
                    <a:r>
                      <a:rPr lang="da-DK" sz="1400" dirty="0"/>
                      <a:t>218</a:t>
                    </a:r>
                  </a:p>
                </p:txBody>
              </p:sp>
            </p:grpSp>
          </p:grpSp>
          <p:grpSp>
            <p:nvGrpSpPr>
              <p:cNvPr id="657" name="Gruppe 656">
                <a:extLst>
                  <a:ext uri="{FF2B5EF4-FFF2-40B4-BE49-F238E27FC236}">
                    <a16:creationId xmlns:a16="http://schemas.microsoft.com/office/drawing/2014/main" id="{15CC838F-87C9-D206-0C47-3BE187B4D8FE}"/>
                  </a:ext>
                </a:extLst>
              </p:cNvPr>
              <p:cNvGrpSpPr/>
              <p:nvPr/>
            </p:nvGrpSpPr>
            <p:grpSpPr>
              <a:xfrm>
                <a:off x="6574854" y="1605267"/>
                <a:ext cx="2681299" cy="529883"/>
                <a:chOff x="6615387" y="899202"/>
                <a:chExt cx="2681299" cy="529883"/>
              </a:xfrm>
            </p:grpSpPr>
            <p:grpSp>
              <p:nvGrpSpPr>
                <p:cNvPr id="1539" name="Gruppe 1538">
                  <a:extLst>
                    <a:ext uri="{FF2B5EF4-FFF2-40B4-BE49-F238E27FC236}">
                      <a16:creationId xmlns:a16="http://schemas.microsoft.com/office/drawing/2014/main" id="{484F02DC-6A5F-43B4-4C1A-407D76AF3876}"/>
                    </a:ext>
                  </a:extLst>
                </p:cNvPr>
                <p:cNvGrpSpPr/>
                <p:nvPr/>
              </p:nvGrpSpPr>
              <p:grpSpPr>
                <a:xfrm>
                  <a:off x="6615387" y="901686"/>
                  <a:ext cx="860026" cy="525993"/>
                  <a:chOff x="5932613" y="2076403"/>
                  <a:chExt cx="625304" cy="382432"/>
                </a:xfrm>
              </p:grpSpPr>
              <p:sp>
                <p:nvSpPr>
                  <p:cNvPr id="1555" name="Tekstfelt 1554">
                    <a:extLst>
                      <a:ext uri="{FF2B5EF4-FFF2-40B4-BE49-F238E27FC236}">
                        <a16:creationId xmlns:a16="http://schemas.microsoft.com/office/drawing/2014/main" id="{89F265D1-35F4-2962-E661-9D558B235317}"/>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87</a:t>
                    </a:r>
                  </a:p>
                </p:txBody>
              </p:sp>
              <p:sp>
                <p:nvSpPr>
                  <p:cNvPr id="1556" name="Tekstfelt 1555">
                    <a:extLst>
                      <a:ext uri="{FF2B5EF4-FFF2-40B4-BE49-F238E27FC236}">
                        <a16:creationId xmlns:a16="http://schemas.microsoft.com/office/drawing/2014/main" id="{8EF7D8C8-D383-BBC2-707B-DEDF9DB4B6D2}"/>
                      </a:ext>
                    </a:extLst>
                  </p:cNvPr>
                  <p:cNvSpPr txBox="1"/>
                  <p:nvPr/>
                </p:nvSpPr>
                <p:spPr>
                  <a:xfrm>
                    <a:off x="6177456" y="2117747"/>
                    <a:ext cx="380461" cy="335661"/>
                  </a:xfrm>
                  <a:prstGeom prst="rect">
                    <a:avLst/>
                  </a:prstGeom>
                  <a:noFill/>
                  <a:scene3d>
                    <a:camera prst="orthographicFront"/>
                    <a:lightRig rig="threePt" dir="t"/>
                  </a:scene3d>
                  <a:sp3d>
                    <a:bevelT h="38100"/>
                  </a:sp3d>
                </p:spPr>
                <p:txBody>
                  <a:bodyPr wrap="square" rtlCol="0">
                    <a:spAutoFit/>
                  </a:bodyPr>
                  <a:lstStyle/>
                  <a:p>
                    <a:r>
                      <a:rPr lang="da-DK" sz="2400" dirty="0"/>
                      <a:t>Fr</a:t>
                    </a:r>
                  </a:p>
                </p:txBody>
              </p:sp>
              <p:sp>
                <p:nvSpPr>
                  <p:cNvPr id="1557" name="Tekstfelt 1556">
                    <a:extLst>
                      <a:ext uri="{FF2B5EF4-FFF2-40B4-BE49-F238E27FC236}">
                        <a16:creationId xmlns:a16="http://schemas.microsoft.com/office/drawing/2014/main" id="{127601D1-2AF2-607B-6659-311D5BBEA236}"/>
                      </a:ext>
                    </a:extLst>
                  </p:cNvPr>
                  <p:cNvSpPr txBox="1"/>
                  <p:nvPr/>
                </p:nvSpPr>
                <p:spPr>
                  <a:xfrm>
                    <a:off x="5932613" y="2076403"/>
                    <a:ext cx="353220" cy="223776"/>
                  </a:xfrm>
                  <a:prstGeom prst="rect">
                    <a:avLst/>
                  </a:prstGeom>
                  <a:noFill/>
                </p:spPr>
                <p:txBody>
                  <a:bodyPr wrap="square" rtlCol="0">
                    <a:spAutoFit/>
                  </a:bodyPr>
                  <a:lstStyle/>
                  <a:p>
                    <a:r>
                      <a:rPr lang="da-DK" sz="1400" dirty="0"/>
                      <a:t>214</a:t>
                    </a:r>
                  </a:p>
                </p:txBody>
              </p:sp>
            </p:grpSp>
            <p:cxnSp>
              <p:nvCxnSpPr>
                <p:cNvPr id="1541" name="Lige pilforbindelse 1540">
                  <a:extLst>
                    <a:ext uri="{FF2B5EF4-FFF2-40B4-BE49-F238E27FC236}">
                      <a16:creationId xmlns:a16="http://schemas.microsoft.com/office/drawing/2014/main" id="{3A76A971-D089-4B4E-36D8-1FAF68E259EE}"/>
                    </a:ext>
                  </a:extLst>
                </p:cNvPr>
                <p:cNvCxnSpPr/>
                <p:nvPr/>
              </p:nvCxnSpPr>
              <p:spPr>
                <a:xfrm>
                  <a:off x="7375331" y="1180715"/>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42" name="Gruppe 1541">
                  <a:extLst>
                    <a:ext uri="{FF2B5EF4-FFF2-40B4-BE49-F238E27FC236}">
                      <a16:creationId xmlns:a16="http://schemas.microsoft.com/office/drawing/2014/main" id="{2A563017-DDDA-AEE4-CEEC-6F0DC59AB51E}"/>
                    </a:ext>
                  </a:extLst>
                </p:cNvPr>
                <p:cNvGrpSpPr/>
                <p:nvPr/>
              </p:nvGrpSpPr>
              <p:grpSpPr>
                <a:xfrm>
                  <a:off x="7538305" y="899202"/>
                  <a:ext cx="827314" cy="525993"/>
                  <a:chOff x="5907238" y="2076403"/>
                  <a:chExt cx="601520" cy="382432"/>
                </a:xfrm>
              </p:grpSpPr>
              <p:sp>
                <p:nvSpPr>
                  <p:cNvPr id="1552" name="Tekstfelt 1551">
                    <a:extLst>
                      <a:ext uri="{FF2B5EF4-FFF2-40B4-BE49-F238E27FC236}">
                        <a16:creationId xmlns:a16="http://schemas.microsoft.com/office/drawing/2014/main" id="{793B3446-8BDA-4A84-20C4-311977964C9E}"/>
                      </a:ext>
                    </a:extLst>
                  </p:cNvPr>
                  <p:cNvSpPr txBox="1"/>
                  <p:nvPr/>
                </p:nvSpPr>
                <p:spPr>
                  <a:xfrm>
                    <a:off x="5947038"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85</a:t>
                    </a:r>
                  </a:p>
                </p:txBody>
              </p:sp>
              <p:sp>
                <p:nvSpPr>
                  <p:cNvPr id="1553" name="Tekstfelt 1552">
                    <a:extLst>
                      <a:ext uri="{FF2B5EF4-FFF2-40B4-BE49-F238E27FC236}">
                        <a16:creationId xmlns:a16="http://schemas.microsoft.com/office/drawing/2014/main" id="{7E32392B-B314-79AD-F9C3-03FDFD45744B}"/>
                      </a:ext>
                    </a:extLst>
                  </p:cNvPr>
                  <p:cNvSpPr txBox="1"/>
                  <p:nvPr/>
                </p:nvSpPr>
                <p:spPr>
                  <a:xfrm>
                    <a:off x="6111481" y="2117747"/>
                    <a:ext cx="397277" cy="335661"/>
                  </a:xfrm>
                  <a:prstGeom prst="rect">
                    <a:avLst/>
                  </a:prstGeom>
                  <a:noFill/>
                  <a:scene3d>
                    <a:camera prst="orthographicFront"/>
                    <a:lightRig rig="threePt" dir="t"/>
                  </a:scene3d>
                  <a:sp3d>
                    <a:bevelT h="38100"/>
                  </a:sp3d>
                </p:spPr>
                <p:txBody>
                  <a:bodyPr wrap="square" rtlCol="0">
                    <a:spAutoFit/>
                  </a:bodyPr>
                  <a:lstStyle/>
                  <a:p>
                    <a:r>
                      <a:rPr lang="da-DK" sz="2400" dirty="0"/>
                      <a:t>At</a:t>
                    </a:r>
                  </a:p>
                </p:txBody>
              </p:sp>
              <p:sp>
                <p:nvSpPr>
                  <p:cNvPr id="1554" name="Tekstfelt 1553">
                    <a:extLst>
                      <a:ext uri="{FF2B5EF4-FFF2-40B4-BE49-F238E27FC236}">
                        <a16:creationId xmlns:a16="http://schemas.microsoft.com/office/drawing/2014/main" id="{E22C7680-6031-C84F-82D4-284C650CB8B4}"/>
                      </a:ext>
                    </a:extLst>
                  </p:cNvPr>
                  <p:cNvSpPr txBox="1"/>
                  <p:nvPr/>
                </p:nvSpPr>
                <p:spPr>
                  <a:xfrm>
                    <a:off x="5907238" y="2076403"/>
                    <a:ext cx="353220" cy="223776"/>
                  </a:xfrm>
                  <a:prstGeom prst="rect">
                    <a:avLst/>
                  </a:prstGeom>
                  <a:noFill/>
                </p:spPr>
                <p:txBody>
                  <a:bodyPr wrap="square" rtlCol="0">
                    <a:spAutoFit/>
                  </a:bodyPr>
                  <a:lstStyle/>
                  <a:p>
                    <a:r>
                      <a:rPr lang="da-DK" sz="1400" dirty="0"/>
                      <a:t>210</a:t>
                    </a:r>
                  </a:p>
                </p:txBody>
              </p:sp>
            </p:grpSp>
            <p:cxnSp>
              <p:nvCxnSpPr>
                <p:cNvPr id="1543" name="Lige pilforbindelse 1542">
                  <a:extLst>
                    <a:ext uri="{FF2B5EF4-FFF2-40B4-BE49-F238E27FC236}">
                      <a16:creationId xmlns:a16="http://schemas.microsoft.com/office/drawing/2014/main" id="{5C01C154-A3E2-509E-0ADA-E4567D856BC6}"/>
                    </a:ext>
                  </a:extLst>
                </p:cNvPr>
                <p:cNvCxnSpPr/>
                <p:nvPr/>
              </p:nvCxnSpPr>
              <p:spPr>
                <a:xfrm>
                  <a:off x="8295323" y="1181969"/>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46" name="Gruppe 1545">
                  <a:extLst>
                    <a:ext uri="{FF2B5EF4-FFF2-40B4-BE49-F238E27FC236}">
                      <a16:creationId xmlns:a16="http://schemas.microsoft.com/office/drawing/2014/main" id="{F503E182-304D-A32E-24A2-C25C6204F1EB}"/>
                    </a:ext>
                  </a:extLst>
                </p:cNvPr>
                <p:cNvGrpSpPr/>
                <p:nvPr/>
              </p:nvGrpSpPr>
              <p:grpSpPr>
                <a:xfrm>
                  <a:off x="8375739" y="903092"/>
                  <a:ext cx="920947" cy="525993"/>
                  <a:chOff x="5897088" y="2076403"/>
                  <a:chExt cx="669598" cy="382432"/>
                </a:xfrm>
              </p:grpSpPr>
              <p:sp>
                <p:nvSpPr>
                  <p:cNvPr id="1548" name="Tekstfelt 1547">
                    <a:extLst>
                      <a:ext uri="{FF2B5EF4-FFF2-40B4-BE49-F238E27FC236}">
                        <a16:creationId xmlns:a16="http://schemas.microsoft.com/office/drawing/2014/main" id="{C405352F-E12F-1E21-E517-73E72FAE56B0}"/>
                      </a:ext>
                    </a:extLst>
                  </p:cNvPr>
                  <p:cNvSpPr txBox="1"/>
                  <p:nvPr/>
                </p:nvSpPr>
                <p:spPr>
                  <a:xfrm>
                    <a:off x="5936888"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84</a:t>
                    </a:r>
                  </a:p>
                </p:txBody>
              </p:sp>
              <p:sp>
                <p:nvSpPr>
                  <p:cNvPr id="1549" name="Tekstfelt 1548">
                    <a:extLst>
                      <a:ext uri="{FF2B5EF4-FFF2-40B4-BE49-F238E27FC236}">
                        <a16:creationId xmlns:a16="http://schemas.microsoft.com/office/drawing/2014/main" id="{BAB1DD10-9CE1-0E51-36FB-26FAEC15D714}"/>
                      </a:ext>
                    </a:extLst>
                  </p:cNvPr>
                  <p:cNvSpPr txBox="1"/>
                  <p:nvPr/>
                </p:nvSpPr>
                <p:spPr>
                  <a:xfrm>
                    <a:off x="6141931" y="2117747"/>
                    <a:ext cx="424755" cy="335661"/>
                  </a:xfrm>
                  <a:prstGeom prst="rect">
                    <a:avLst/>
                  </a:prstGeom>
                  <a:noFill/>
                  <a:scene3d>
                    <a:camera prst="orthographicFront"/>
                    <a:lightRig rig="threePt" dir="t"/>
                  </a:scene3d>
                  <a:sp3d>
                    <a:bevelT h="38100"/>
                  </a:sp3d>
                </p:spPr>
                <p:txBody>
                  <a:bodyPr wrap="square" rtlCol="0">
                    <a:spAutoFit/>
                  </a:bodyPr>
                  <a:lstStyle/>
                  <a:p>
                    <a:r>
                      <a:rPr lang="da-DK" sz="2400" dirty="0"/>
                      <a:t>Po</a:t>
                    </a:r>
                  </a:p>
                </p:txBody>
              </p:sp>
              <p:sp>
                <p:nvSpPr>
                  <p:cNvPr id="1551" name="Tekstfelt 1550">
                    <a:extLst>
                      <a:ext uri="{FF2B5EF4-FFF2-40B4-BE49-F238E27FC236}">
                        <a16:creationId xmlns:a16="http://schemas.microsoft.com/office/drawing/2014/main" id="{49D9BD63-DFD0-3D3E-E8DF-3337CAE7BCD0}"/>
                      </a:ext>
                    </a:extLst>
                  </p:cNvPr>
                  <p:cNvSpPr txBox="1"/>
                  <p:nvPr/>
                </p:nvSpPr>
                <p:spPr>
                  <a:xfrm>
                    <a:off x="5897088" y="2076403"/>
                    <a:ext cx="353220" cy="223776"/>
                  </a:xfrm>
                  <a:prstGeom prst="rect">
                    <a:avLst/>
                  </a:prstGeom>
                  <a:noFill/>
                </p:spPr>
                <p:txBody>
                  <a:bodyPr wrap="square" rtlCol="0">
                    <a:spAutoFit/>
                  </a:bodyPr>
                  <a:lstStyle/>
                  <a:p>
                    <a:r>
                      <a:rPr lang="da-DK" sz="1400" dirty="0"/>
                      <a:t>210</a:t>
                    </a:r>
                  </a:p>
                </p:txBody>
              </p:sp>
            </p:grpSp>
          </p:grpSp>
        </p:grpSp>
      </p:grpSp>
      <p:grpSp>
        <p:nvGrpSpPr>
          <p:cNvPr id="2583" name="Gruppe 2582">
            <a:extLst>
              <a:ext uri="{FF2B5EF4-FFF2-40B4-BE49-F238E27FC236}">
                <a16:creationId xmlns:a16="http://schemas.microsoft.com/office/drawing/2014/main" id="{58F5018B-7D48-7AFE-8AD9-DF87257B8096}"/>
              </a:ext>
            </a:extLst>
          </p:cNvPr>
          <p:cNvGrpSpPr/>
          <p:nvPr/>
        </p:nvGrpSpPr>
        <p:grpSpPr>
          <a:xfrm>
            <a:off x="6225615" y="4661475"/>
            <a:ext cx="667465" cy="566405"/>
            <a:chOff x="5685555" y="3711707"/>
            <a:chExt cx="667465" cy="566405"/>
          </a:xfrm>
        </p:grpSpPr>
        <p:sp>
          <p:nvSpPr>
            <p:cNvPr id="2608" name="Rektangel 2607">
              <a:hlinkClick r:id="rId8" action="ppaction://hlinksldjump"/>
              <a:extLst>
                <a:ext uri="{FF2B5EF4-FFF2-40B4-BE49-F238E27FC236}">
                  <a16:creationId xmlns:a16="http://schemas.microsoft.com/office/drawing/2014/main" id="{6AD660DA-2B78-F657-F6C2-034902ACD650}"/>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09" name="Tekstfelt 2608">
              <a:hlinkClick r:id="rId8" action="ppaction://hlinksldjump"/>
              <a:extLst>
                <a:ext uri="{FF2B5EF4-FFF2-40B4-BE49-F238E27FC236}">
                  <a16:creationId xmlns:a16="http://schemas.microsoft.com/office/drawing/2014/main" id="{8819B51D-4431-33C9-59C8-EC46441A455E}"/>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2610" name="Tekstfelt 2609">
              <a:hlinkClick r:id="rId8" action="ppaction://hlinksldjump"/>
              <a:extLst>
                <a:ext uri="{FF2B5EF4-FFF2-40B4-BE49-F238E27FC236}">
                  <a16:creationId xmlns:a16="http://schemas.microsoft.com/office/drawing/2014/main" id="{DAF2B80F-A112-E7FD-1436-F02D5BA2628F}"/>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2611" name="Tekstfelt 2610">
              <a:hlinkClick r:id="rId8" action="ppaction://hlinksldjump"/>
              <a:extLst>
                <a:ext uri="{FF2B5EF4-FFF2-40B4-BE49-F238E27FC236}">
                  <a16:creationId xmlns:a16="http://schemas.microsoft.com/office/drawing/2014/main" id="{124751FC-C72A-6615-5F06-300CB5C7B577}"/>
                </a:ext>
              </a:extLst>
            </p:cNvPr>
            <p:cNvSpPr txBox="1"/>
            <p:nvPr/>
          </p:nvSpPr>
          <p:spPr>
            <a:xfrm>
              <a:off x="573228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2612" name="Tekstfelt 2611">
              <a:hlinkClick r:id="rId8" action="ppaction://hlinksldjump"/>
              <a:extLst>
                <a:ext uri="{FF2B5EF4-FFF2-40B4-BE49-F238E27FC236}">
                  <a16:creationId xmlns:a16="http://schemas.microsoft.com/office/drawing/2014/main" id="{62BE667D-971D-082C-E037-D059D320A38E}"/>
                </a:ext>
              </a:extLst>
            </p:cNvPr>
            <p:cNvSpPr txBox="1"/>
            <p:nvPr/>
          </p:nvSpPr>
          <p:spPr>
            <a:xfrm>
              <a:off x="5685555" y="3844047"/>
              <a:ext cx="391454" cy="246221"/>
            </a:xfrm>
            <a:prstGeom prst="rect">
              <a:avLst/>
            </a:prstGeom>
            <a:noFill/>
          </p:spPr>
          <p:txBody>
            <a:bodyPr wrap="none" rtlCol="0">
              <a:spAutoFit/>
            </a:bodyPr>
            <a:lstStyle/>
            <a:p>
              <a:r>
                <a:rPr lang="da-DK" sz="1000" dirty="0"/>
                <a:t>208</a:t>
              </a:r>
            </a:p>
          </p:txBody>
        </p:sp>
      </p:grpSp>
      <p:grpSp>
        <p:nvGrpSpPr>
          <p:cNvPr id="2622" name="Gruppe 2621">
            <a:extLst>
              <a:ext uri="{FF2B5EF4-FFF2-40B4-BE49-F238E27FC236}">
                <a16:creationId xmlns:a16="http://schemas.microsoft.com/office/drawing/2014/main" id="{71DEBA81-A946-8E31-80F5-25913747020A}"/>
              </a:ext>
            </a:extLst>
          </p:cNvPr>
          <p:cNvGrpSpPr/>
          <p:nvPr/>
        </p:nvGrpSpPr>
        <p:grpSpPr>
          <a:xfrm>
            <a:off x="6929684" y="4662728"/>
            <a:ext cx="667465" cy="566405"/>
            <a:chOff x="5685555" y="3711707"/>
            <a:chExt cx="667465" cy="566405"/>
          </a:xfrm>
        </p:grpSpPr>
        <p:sp>
          <p:nvSpPr>
            <p:cNvPr id="2623" name="Rektangel 2622">
              <a:hlinkClick r:id="rId9" action="ppaction://hlinksldjump"/>
              <a:extLst>
                <a:ext uri="{FF2B5EF4-FFF2-40B4-BE49-F238E27FC236}">
                  <a16:creationId xmlns:a16="http://schemas.microsoft.com/office/drawing/2014/main" id="{97F83A5B-D579-5229-4279-BF777828108A}"/>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24" name="Tekstfelt 2623">
              <a:hlinkClick r:id="rId9" action="ppaction://hlinksldjump"/>
              <a:extLst>
                <a:ext uri="{FF2B5EF4-FFF2-40B4-BE49-F238E27FC236}">
                  <a16:creationId xmlns:a16="http://schemas.microsoft.com/office/drawing/2014/main" id="{0557C7BD-2CA6-05F9-35A3-34426101AD0D}"/>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82</a:t>
              </a:r>
            </a:p>
          </p:txBody>
        </p:sp>
        <p:sp>
          <p:nvSpPr>
            <p:cNvPr id="2625" name="Tekstfelt 2624">
              <a:hlinkClick r:id="rId9" action="ppaction://hlinksldjump"/>
              <a:extLst>
                <a:ext uri="{FF2B5EF4-FFF2-40B4-BE49-F238E27FC236}">
                  <a16:creationId xmlns:a16="http://schemas.microsoft.com/office/drawing/2014/main" id="{C81EADDD-B8D7-3DFD-C7B5-654F03235C8D}"/>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Pb</a:t>
              </a:r>
              <a:endParaRPr lang="da-DK" sz="1600" dirty="0"/>
            </a:p>
          </p:txBody>
        </p:sp>
        <p:sp>
          <p:nvSpPr>
            <p:cNvPr id="2626" name="Tekstfelt 2625">
              <a:hlinkClick r:id="rId9" action="ppaction://hlinksldjump"/>
              <a:extLst>
                <a:ext uri="{FF2B5EF4-FFF2-40B4-BE49-F238E27FC236}">
                  <a16:creationId xmlns:a16="http://schemas.microsoft.com/office/drawing/2014/main" id="{19FB2D27-F202-3885-B6E4-C0AEC0AAD534}"/>
                </a:ext>
              </a:extLst>
            </p:cNvPr>
            <p:cNvSpPr txBox="1"/>
            <p:nvPr/>
          </p:nvSpPr>
          <p:spPr>
            <a:xfrm>
              <a:off x="5857928" y="3711707"/>
              <a:ext cx="320922" cy="215444"/>
            </a:xfrm>
            <a:prstGeom prst="rect">
              <a:avLst/>
            </a:prstGeom>
            <a:noFill/>
            <a:scene3d>
              <a:camera prst="orthographicFront"/>
              <a:lightRig rig="threePt" dir="t"/>
            </a:scene3d>
            <a:sp3d>
              <a:bevelT h="38100"/>
            </a:sp3d>
          </p:spPr>
          <p:txBody>
            <a:bodyPr wrap="none" rtlCol="0">
              <a:spAutoFit/>
            </a:bodyPr>
            <a:lstStyle/>
            <a:p>
              <a:r>
                <a:rPr lang="da-DK" sz="800" dirty="0"/>
                <a:t>Bly</a:t>
              </a:r>
            </a:p>
          </p:txBody>
        </p:sp>
        <p:sp>
          <p:nvSpPr>
            <p:cNvPr id="2627" name="Tekstfelt 2626">
              <a:hlinkClick r:id="rId9" action="ppaction://hlinksldjump"/>
              <a:extLst>
                <a:ext uri="{FF2B5EF4-FFF2-40B4-BE49-F238E27FC236}">
                  <a16:creationId xmlns:a16="http://schemas.microsoft.com/office/drawing/2014/main" id="{51B67ED7-5263-5AC8-6B73-7FCC8229ACF5}"/>
                </a:ext>
              </a:extLst>
            </p:cNvPr>
            <p:cNvSpPr txBox="1"/>
            <p:nvPr/>
          </p:nvSpPr>
          <p:spPr>
            <a:xfrm>
              <a:off x="5685555" y="3844047"/>
              <a:ext cx="391454" cy="246221"/>
            </a:xfrm>
            <a:prstGeom prst="rect">
              <a:avLst/>
            </a:prstGeom>
            <a:noFill/>
          </p:spPr>
          <p:txBody>
            <a:bodyPr wrap="none" rtlCol="0">
              <a:spAutoFit/>
            </a:bodyPr>
            <a:lstStyle/>
            <a:p>
              <a:r>
                <a:rPr lang="da-DK" sz="1000" dirty="0"/>
                <a:t>206</a:t>
              </a:r>
            </a:p>
          </p:txBody>
        </p:sp>
      </p:grpSp>
      <p:grpSp>
        <p:nvGrpSpPr>
          <p:cNvPr id="2628" name="Gruppe 2627">
            <a:extLst>
              <a:ext uri="{FF2B5EF4-FFF2-40B4-BE49-F238E27FC236}">
                <a16:creationId xmlns:a16="http://schemas.microsoft.com/office/drawing/2014/main" id="{42EAF628-30C3-3FF1-1E45-DC9C7D017F22}"/>
              </a:ext>
            </a:extLst>
          </p:cNvPr>
          <p:cNvGrpSpPr/>
          <p:nvPr/>
        </p:nvGrpSpPr>
        <p:grpSpPr>
          <a:xfrm>
            <a:off x="7640631" y="4663595"/>
            <a:ext cx="667465" cy="566405"/>
            <a:chOff x="5685555" y="3711707"/>
            <a:chExt cx="667465" cy="566405"/>
          </a:xfrm>
        </p:grpSpPr>
        <p:sp>
          <p:nvSpPr>
            <p:cNvPr id="2629" name="Rektangel 2628">
              <a:hlinkClick r:id="rId8" action="ppaction://hlinksldjump"/>
              <a:extLst>
                <a:ext uri="{FF2B5EF4-FFF2-40B4-BE49-F238E27FC236}">
                  <a16:creationId xmlns:a16="http://schemas.microsoft.com/office/drawing/2014/main" id="{E7BB9972-903C-C313-72E1-4511E847C9AB}"/>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30" name="Tekstfelt 2629">
              <a:hlinkClick r:id="rId8" action="ppaction://hlinksldjump"/>
              <a:extLst>
                <a:ext uri="{FF2B5EF4-FFF2-40B4-BE49-F238E27FC236}">
                  <a16:creationId xmlns:a16="http://schemas.microsoft.com/office/drawing/2014/main" id="{AAA28488-51C2-2B30-BF6C-274373FFE136}"/>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2631" name="Tekstfelt 2630">
              <a:hlinkClick r:id="rId8" action="ppaction://hlinksldjump"/>
              <a:extLst>
                <a:ext uri="{FF2B5EF4-FFF2-40B4-BE49-F238E27FC236}">
                  <a16:creationId xmlns:a16="http://schemas.microsoft.com/office/drawing/2014/main" id="{07D1775B-B7C7-6FD1-F174-63A19BB82968}"/>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2632" name="Tekstfelt 2631">
              <a:hlinkClick r:id="rId8" action="ppaction://hlinksldjump"/>
              <a:extLst>
                <a:ext uri="{FF2B5EF4-FFF2-40B4-BE49-F238E27FC236}">
                  <a16:creationId xmlns:a16="http://schemas.microsoft.com/office/drawing/2014/main" id="{C41F41BD-5B0E-CE13-D0A4-75EFA07A32B3}"/>
                </a:ext>
              </a:extLst>
            </p:cNvPr>
            <p:cNvSpPr txBox="1"/>
            <p:nvPr/>
          </p:nvSpPr>
          <p:spPr>
            <a:xfrm>
              <a:off x="5836988" y="3711707"/>
              <a:ext cx="417102" cy="215444"/>
            </a:xfrm>
            <a:prstGeom prst="rect">
              <a:avLst/>
            </a:prstGeom>
            <a:noFill/>
            <a:scene3d>
              <a:camera prst="orthographicFront"/>
              <a:lightRig rig="threePt" dir="t"/>
            </a:scene3d>
            <a:sp3d>
              <a:bevelT h="38100"/>
            </a:sp3d>
          </p:spPr>
          <p:txBody>
            <a:bodyPr wrap="none" rtlCol="0">
              <a:spAutoFit/>
            </a:bodyPr>
            <a:lstStyle/>
            <a:p>
              <a:r>
                <a:rPr lang="da-DK" sz="800" dirty="0" err="1"/>
                <a:t>Astat</a:t>
              </a:r>
              <a:endParaRPr lang="da-DK" sz="800" dirty="0"/>
            </a:p>
          </p:txBody>
        </p:sp>
        <p:sp>
          <p:nvSpPr>
            <p:cNvPr id="2633" name="Tekstfelt 2632">
              <a:hlinkClick r:id="rId8" action="ppaction://hlinksldjump"/>
              <a:extLst>
                <a:ext uri="{FF2B5EF4-FFF2-40B4-BE49-F238E27FC236}">
                  <a16:creationId xmlns:a16="http://schemas.microsoft.com/office/drawing/2014/main" id="{90C7BECF-F773-C8CB-0B2F-F0E062E21BBB}"/>
                </a:ext>
              </a:extLst>
            </p:cNvPr>
            <p:cNvSpPr txBox="1"/>
            <p:nvPr/>
          </p:nvSpPr>
          <p:spPr>
            <a:xfrm>
              <a:off x="5685555" y="3844047"/>
              <a:ext cx="391454" cy="246221"/>
            </a:xfrm>
            <a:prstGeom prst="rect">
              <a:avLst/>
            </a:prstGeom>
            <a:noFill/>
          </p:spPr>
          <p:txBody>
            <a:bodyPr wrap="none" rtlCol="0">
              <a:spAutoFit/>
            </a:bodyPr>
            <a:lstStyle/>
            <a:p>
              <a:r>
                <a:rPr lang="da-DK" sz="1000" dirty="0"/>
                <a:t>212</a:t>
              </a:r>
            </a:p>
          </p:txBody>
        </p:sp>
      </p:grpSp>
      <p:grpSp>
        <p:nvGrpSpPr>
          <p:cNvPr id="2634" name="Gruppe 2633">
            <a:extLst>
              <a:ext uri="{FF2B5EF4-FFF2-40B4-BE49-F238E27FC236}">
                <a16:creationId xmlns:a16="http://schemas.microsoft.com/office/drawing/2014/main" id="{3980F1D5-700F-0BDF-A3E7-797633101D06}"/>
              </a:ext>
            </a:extLst>
          </p:cNvPr>
          <p:cNvGrpSpPr/>
          <p:nvPr/>
        </p:nvGrpSpPr>
        <p:grpSpPr>
          <a:xfrm>
            <a:off x="8349161" y="4661467"/>
            <a:ext cx="667465" cy="566405"/>
            <a:chOff x="5685555" y="3711707"/>
            <a:chExt cx="667465" cy="566405"/>
          </a:xfrm>
        </p:grpSpPr>
        <p:sp>
          <p:nvSpPr>
            <p:cNvPr id="2635" name="Rektangel 2634">
              <a:hlinkClick r:id="rId8" action="ppaction://hlinksldjump"/>
              <a:extLst>
                <a:ext uri="{FF2B5EF4-FFF2-40B4-BE49-F238E27FC236}">
                  <a16:creationId xmlns:a16="http://schemas.microsoft.com/office/drawing/2014/main" id="{293FCE88-9B3A-2EB2-8F16-C0D8100E59D6}"/>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36" name="Tekstfelt 2635">
              <a:hlinkClick r:id="rId8" action="ppaction://hlinksldjump"/>
              <a:extLst>
                <a:ext uri="{FF2B5EF4-FFF2-40B4-BE49-F238E27FC236}">
                  <a16:creationId xmlns:a16="http://schemas.microsoft.com/office/drawing/2014/main" id="{24C8A5E8-4E66-F031-C64C-2F33F21DCEB9}"/>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86</a:t>
              </a:r>
            </a:p>
          </p:txBody>
        </p:sp>
        <p:sp>
          <p:nvSpPr>
            <p:cNvPr id="2637" name="Tekstfelt 2636">
              <a:hlinkClick r:id="rId8" action="ppaction://hlinksldjump"/>
              <a:extLst>
                <a:ext uri="{FF2B5EF4-FFF2-40B4-BE49-F238E27FC236}">
                  <a16:creationId xmlns:a16="http://schemas.microsoft.com/office/drawing/2014/main" id="{CC34359A-6D30-92B4-0B46-B482FA01B409}"/>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Rn</a:t>
              </a:r>
              <a:endParaRPr lang="da-DK" sz="1600" dirty="0"/>
            </a:p>
          </p:txBody>
        </p:sp>
        <p:sp>
          <p:nvSpPr>
            <p:cNvPr id="2638" name="Tekstfelt 2637">
              <a:hlinkClick r:id="rId8" action="ppaction://hlinksldjump"/>
              <a:extLst>
                <a:ext uri="{FF2B5EF4-FFF2-40B4-BE49-F238E27FC236}">
                  <a16:creationId xmlns:a16="http://schemas.microsoft.com/office/drawing/2014/main" id="{0D995ECA-5F25-B618-8560-4370C0D022F5}"/>
                </a:ext>
              </a:extLst>
            </p:cNvPr>
            <p:cNvSpPr txBox="1"/>
            <p:nvPr/>
          </p:nvSpPr>
          <p:spPr>
            <a:xfrm>
              <a:off x="5774168" y="3711707"/>
              <a:ext cx="471604" cy="215444"/>
            </a:xfrm>
            <a:prstGeom prst="rect">
              <a:avLst/>
            </a:prstGeom>
            <a:noFill/>
            <a:scene3d>
              <a:camera prst="orthographicFront"/>
              <a:lightRig rig="threePt" dir="t"/>
            </a:scene3d>
            <a:sp3d>
              <a:bevelT h="38100"/>
            </a:sp3d>
          </p:spPr>
          <p:txBody>
            <a:bodyPr wrap="none" rtlCol="0">
              <a:spAutoFit/>
            </a:bodyPr>
            <a:lstStyle/>
            <a:p>
              <a:r>
                <a:rPr lang="da-DK" sz="800" dirty="0"/>
                <a:t>Radon</a:t>
              </a:r>
            </a:p>
          </p:txBody>
        </p:sp>
        <p:sp>
          <p:nvSpPr>
            <p:cNvPr id="2639" name="Tekstfelt 2638">
              <a:hlinkClick r:id="rId8" action="ppaction://hlinksldjump"/>
              <a:extLst>
                <a:ext uri="{FF2B5EF4-FFF2-40B4-BE49-F238E27FC236}">
                  <a16:creationId xmlns:a16="http://schemas.microsoft.com/office/drawing/2014/main" id="{C880EDF4-36AD-5682-8014-249627430D3E}"/>
                </a:ext>
              </a:extLst>
            </p:cNvPr>
            <p:cNvSpPr txBox="1"/>
            <p:nvPr/>
          </p:nvSpPr>
          <p:spPr>
            <a:xfrm>
              <a:off x="5685555" y="3844047"/>
              <a:ext cx="391454" cy="246221"/>
            </a:xfrm>
            <a:prstGeom prst="rect">
              <a:avLst/>
            </a:prstGeom>
            <a:noFill/>
          </p:spPr>
          <p:txBody>
            <a:bodyPr wrap="none" rtlCol="0">
              <a:spAutoFit/>
            </a:bodyPr>
            <a:lstStyle/>
            <a:p>
              <a:r>
                <a:rPr lang="da-DK" sz="1000" dirty="0"/>
                <a:t>210</a:t>
              </a:r>
            </a:p>
          </p:txBody>
        </p:sp>
      </p:grpSp>
      <p:grpSp>
        <p:nvGrpSpPr>
          <p:cNvPr id="2640" name="Gruppe 2639">
            <a:extLst>
              <a:ext uri="{FF2B5EF4-FFF2-40B4-BE49-F238E27FC236}">
                <a16:creationId xmlns:a16="http://schemas.microsoft.com/office/drawing/2014/main" id="{6636A260-177B-B554-3798-6B23963A909D}"/>
              </a:ext>
            </a:extLst>
          </p:cNvPr>
          <p:cNvGrpSpPr/>
          <p:nvPr/>
        </p:nvGrpSpPr>
        <p:grpSpPr>
          <a:xfrm>
            <a:off x="9060794" y="4662724"/>
            <a:ext cx="667465" cy="566405"/>
            <a:chOff x="5685555" y="3711707"/>
            <a:chExt cx="667465" cy="566405"/>
          </a:xfrm>
        </p:grpSpPr>
        <p:sp>
          <p:nvSpPr>
            <p:cNvPr id="2641" name="Rektangel 2640">
              <a:hlinkClick r:id="rId8" action="ppaction://hlinksldjump"/>
              <a:extLst>
                <a:ext uri="{FF2B5EF4-FFF2-40B4-BE49-F238E27FC236}">
                  <a16:creationId xmlns:a16="http://schemas.microsoft.com/office/drawing/2014/main" id="{399F3F79-917F-D005-5F0F-2512BA584475}"/>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42" name="Tekstfelt 2641">
              <a:hlinkClick r:id="rId8" action="ppaction://hlinksldjump"/>
              <a:extLst>
                <a:ext uri="{FF2B5EF4-FFF2-40B4-BE49-F238E27FC236}">
                  <a16:creationId xmlns:a16="http://schemas.microsoft.com/office/drawing/2014/main" id="{E3D8AE9E-AF04-37B9-6792-8C73C8A2B594}"/>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82</a:t>
              </a:r>
            </a:p>
          </p:txBody>
        </p:sp>
        <p:sp>
          <p:nvSpPr>
            <p:cNvPr id="2643" name="Tekstfelt 2642">
              <a:hlinkClick r:id="rId8" action="ppaction://hlinksldjump"/>
              <a:extLst>
                <a:ext uri="{FF2B5EF4-FFF2-40B4-BE49-F238E27FC236}">
                  <a16:creationId xmlns:a16="http://schemas.microsoft.com/office/drawing/2014/main" id="{C1E54026-DED8-A4C1-3750-FA15175BDAEA}"/>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Pb</a:t>
              </a:r>
              <a:endParaRPr lang="da-DK" sz="1600" dirty="0"/>
            </a:p>
          </p:txBody>
        </p:sp>
        <p:sp>
          <p:nvSpPr>
            <p:cNvPr id="2644" name="Tekstfelt 2643">
              <a:hlinkClick r:id="rId8" action="ppaction://hlinksldjump"/>
              <a:extLst>
                <a:ext uri="{FF2B5EF4-FFF2-40B4-BE49-F238E27FC236}">
                  <a16:creationId xmlns:a16="http://schemas.microsoft.com/office/drawing/2014/main" id="{AD46EEF8-DEF9-8D60-B0D3-BD8149880B67}"/>
                </a:ext>
              </a:extLst>
            </p:cNvPr>
            <p:cNvSpPr txBox="1"/>
            <p:nvPr/>
          </p:nvSpPr>
          <p:spPr>
            <a:xfrm>
              <a:off x="5878868" y="3711707"/>
              <a:ext cx="320922" cy="215444"/>
            </a:xfrm>
            <a:prstGeom prst="rect">
              <a:avLst/>
            </a:prstGeom>
            <a:noFill/>
            <a:scene3d>
              <a:camera prst="orthographicFront"/>
              <a:lightRig rig="threePt" dir="t"/>
            </a:scene3d>
            <a:sp3d>
              <a:bevelT h="38100"/>
            </a:sp3d>
          </p:spPr>
          <p:txBody>
            <a:bodyPr wrap="none" rtlCol="0">
              <a:spAutoFit/>
            </a:bodyPr>
            <a:lstStyle/>
            <a:p>
              <a:r>
                <a:rPr lang="da-DK" sz="800" dirty="0"/>
                <a:t>Bly</a:t>
              </a:r>
            </a:p>
          </p:txBody>
        </p:sp>
        <p:sp>
          <p:nvSpPr>
            <p:cNvPr id="2645" name="Tekstfelt 2644">
              <a:hlinkClick r:id="rId8" action="ppaction://hlinksldjump"/>
              <a:extLst>
                <a:ext uri="{FF2B5EF4-FFF2-40B4-BE49-F238E27FC236}">
                  <a16:creationId xmlns:a16="http://schemas.microsoft.com/office/drawing/2014/main" id="{9BDE9C20-63A1-3A51-B5DD-47CF10F4C41D}"/>
                </a:ext>
              </a:extLst>
            </p:cNvPr>
            <p:cNvSpPr txBox="1"/>
            <p:nvPr/>
          </p:nvSpPr>
          <p:spPr>
            <a:xfrm>
              <a:off x="5685555" y="3844047"/>
              <a:ext cx="391454" cy="246221"/>
            </a:xfrm>
            <a:prstGeom prst="rect">
              <a:avLst/>
            </a:prstGeom>
            <a:noFill/>
          </p:spPr>
          <p:txBody>
            <a:bodyPr wrap="none" rtlCol="0">
              <a:spAutoFit/>
            </a:bodyPr>
            <a:lstStyle/>
            <a:p>
              <a:r>
                <a:rPr lang="da-DK" sz="1000" dirty="0"/>
                <a:t>207</a:t>
              </a:r>
            </a:p>
          </p:txBody>
        </p:sp>
      </p:grpSp>
      <p:grpSp>
        <p:nvGrpSpPr>
          <p:cNvPr id="2648" name="Gruppe 2647">
            <a:extLst>
              <a:ext uri="{FF2B5EF4-FFF2-40B4-BE49-F238E27FC236}">
                <a16:creationId xmlns:a16="http://schemas.microsoft.com/office/drawing/2014/main" id="{5C403AB1-2CD1-DA99-4B97-215F366735C9}"/>
              </a:ext>
            </a:extLst>
          </p:cNvPr>
          <p:cNvGrpSpPr/>
          <p:nvPr/>
        </p:nvGrpSpPr>
        <p:grpSpPr>
          <a:xfrm>
            <a:off x="6223093" y="5339092"/>
            <a:ext cx="667465" cy="566405"/>
            <a:chOff x="5685555" y="3711707"/>
            <a:chExt cx="667465" cy="566405"/>
          </a:xfrm>
        </p:grpSpPr>
        <p:sp>
          <p:nvSpPr>
            <p:cNvPr id="2673" name="Rektangel 2672">
              <a:hlinkClick r:id="rId8" action="ppaction://hlinksldjump"/>
              <a:extLst>
                <a:ext uri="{FF2B5EF4-FFF2-40B4-BE49-F238E27FC236}">
                  <a16:creationId xmlns:a16="http://schemas.microsoft.com/office/drawing/2014/main" id="{E7790EC3-8641-A6A7-0B0B-C70B1E755851}"/>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74" name="Tekstfelt 2673">
              <a:hlinkClick r:id="rId8" action="ppaction://hlinksldjump"/>
              <a:extLst>
                <a:ext uri="{FF2B5EF4-FFF2-40B4-BE49-F238E27FC236}">
                  <a16:creationId xmlns:a16="http://schemas.microsoft.com/office/drawing/2014/main" id="{2870C8E6-108C-26A4-306D-96EF01BB03CA}"/>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2675" name="Tekstfelt 2674">
              <a:hlinkClick r:id="rId8" action="ppaction://hlinksldjump"/>
              <a:extLst>
                <a:ext uri="{FF2B5EF4-FFF2-40B4-BE49-F238E27FC236}">
                  <a16:creationId xmlns:a16="http://schemas.microsoft.com/office/drawing/2014/main" id="{ED491752-D001-1F20-F1D2-5DFA9344ECD8}"/>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2676" name="Tekstfelt 2675">
              <a:hlinkClick r:id="rId8" action="ppaction://hlinksldjump"/>
              <a:extLst>
                <a:ext uri="{FF2B5EF4-FFF2-40B4-BE49-F238E27FC236}">
                  <a16:creationId xmlns:a16="http://schemas.microsoft.com/office/drawing/2014/main" id="{4EE136FB-7FCE-4C6E-95C8-8A03E9D32CF8}"/>
                </a:ext>
              </a:extLst>
            </p:cNvPr>
            <p:cNvSpPr txBox="1"/>
            <p:nvPr/>
          </p:nvSpPr>
          <p:spPr>
            <a:xfrm>
              <a:off x="576020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2677" name="Tekstfelt 2676">
              <a:hlinkClick r:id="rId8" action="ppaction://hlinksldjump"/>
              <a:extLst>
                <a:ext uri="{FF2B5EF4-FFF2-40B4-BE49-F238E27FC236}">
                  <a16:creationId xmlns:a16="http://schemas.microsoft.com/office/drawing/2014/main" id="{79C47683-5E84-17CD-D931-689FB7936AA8}"/>
                </a:ext>
              </a:extLst>
            </p:cNvPr>
            <p:cNvSpPr txBox="1"/>
            <p:nvPr/>
          </p:nvSpPr>
          <p:spPr>
            <a:xfrm>
              <a:off x="5685555" y="3844047"/>
              <a:ext cx="391454" cy="246221"/>
            </a:xfrm>
            <a:prstGeom prst="rect">
              <a:avLst/>
            </a:prstGeom>
            <a:noFill/>
          </p:spPr>
          <p:txBody>
            <a:bodyPr wrap="none" rtlCol="0">
              <a:spAutoFit/>
            </a:bodyPr>
            <a:lstStyle/>
            <a:p>
              <a:r>
                <a:rPr lang="da-DK" sz="1000" dirty="0"/>
                <a:t>210</a:t>
              </a:r>
            </a:p>
          </p:txBody>
        </p:sp>
      </p:grpSp>
      <p:grpSp>
        <p:nvGrpSpPr>
          <p:cNvPr id="2649" name="Gruppe 2648">
            <a:extLst>
              <a:ext uri="{FF2B5EF4-FFF2-40B4-BE49-F238E27FC236}">
                <a16:creationId xmlns:a16="http://schemas.microsoft.com/office/drawing/2014/main" id="{BDC5DC09-B486-6624-6E2D-98254D926E7B}"/>
              </a:ext>
            </a:extLst>
          </p:cNvPr>
          <p:cNvGrpSpPr/>
          <p:nvPr/>
        </p:nvGrpSpPr>
        <p:grpSpPr>
          <a:xfrm>
            <a:off x="6927162" y="5340345"/>
            <a:ext cx="667465" cy="566405"/>
            <a:chOff x="5685555" y="3711707"/>
            <a:chExt cx="667465" cy="566405"/>
          </a:xfrm>
        </p:grpSpPr>
        <p:sp>
          <p:nvSpPr>
            <p:cNvPr id="2668" name="Rektangel 2667">
              <a:hlinkClick r:id="rId8" action="ppaction://hlinksldjump"/>
              <a:extLst>
                <a:ext uri="{FF2B5EF4-FFF2-40B4-BE49-F238E27FC236}">
                  <a16:creationId xmlns:a16="http://schemas.microsoft.com/office/drawing/2014/main" id="{6E2FFF53-F722-DCF1-1018-9265865E9541}"/>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69" name="Tekstfelt 2668">
              <a:hlinkClick r:id="rId8" action="ppaction://hlinksldjump"/>
              <a:extLst>
                <a:ext uri="{FF2B5EF4-FFF2-40B4-BE49-F238E27FC236}">
                  <a16:creationId xmlns:a16="http://schemas.microsoft.com/office/drawing/2014/main" id="{3E0AD53A-BDD0-7657-9991-6F26E175A815}"/>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2670" name="Tekstfelt 2669">
              <a:hlinkClick r:id="rId8" action="ppaction://hlinksldjump"/>
              <a:extLst>
                <a:ext uri="{FF2B5EF4-FFF2-40B4-BE49-F238E27FC236}">
                  <a16:creationId xmlns:a16="http://schemas.microsoft.com/office/drawing/2014/main" id="{6D87D26D-A49B-B714-1332-485BF22216AB}"/>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2671" name="Tekstfelt 2670">
              <a:hlinkClick r:id="rId8" action="ppaction://hlinksldjump"/>
              <a:extLst>
                <a:ext uri="{FF2B5EF4-FFF2-40B4-BE49-F238E27FC236}">
                  <a16:creationId xmlns:a16="http://schemas.microsoft.com/office/drawing/2014/main" id="{4B464700-16D3-53BE-DAA9-07F13A293249}"/>
                </a:ext>
              </a:extLst>
            </p:cNvPr>
            <p:cNvSpPr txBox="1"/>
            <p:nvPr/>
          </p:nvSpPr>
          <p:spPr>
            <a:xfrm>
              <a:off x="5823028" y="3711707"/>
              <a:ext cx="417102" cy="215444"/>
            </a:xfrm>
            <a:prstGeom prst="rect">
              <a:avLst/>
            </a:prstGeom>
            <a:noFill/>
            <a:scene3d>
              <a:camera prst="orthographicFront"/>
              <a:lightRig rig="threePt" dir="t"/>
            </a:scene3d>
            <a:sp3d>
              <a:bevelT h="38100"/>
            </a:sp3d>
          </p:spPr>
          <p:txBody>
            <a:bodyPr wrap="none" rtlCol="0">
              <a:spAutoFit/>
            </a:bodyPr>
            <a:lstStyle/>
            <a:p>
              <a:r>
                <a:rPr lang="da-DK" sz="800" dirty="0" err="1"/>
                <a:t>Astat</a:t>
              </a:r>
              <a:endParaRPr lang="da-DK" sz="800" dirty="0"/>
            </a:p>
          </p:txBody>
        </p:sp>
        <p:sp>
          <p:nvSpPr>
            <p:cNvPr id="2672" name="Tekstfelt 2671">
              <a:hlinkClick r:id="rId8" action="ppaction://hlinksldjump"/>
              <a:extLst>
                <a:ext uri="{FF2B5EF4-FFF2-40B4-BE49-F238E27FC236}">
                  <a16:creationId xmlns:a16="http://schemas.microsoft.com/office/drawing/2014/main" id="{CBBD6C9D-1737-BD74-A128-177270277007}"/>
                </a:ext>
              </a:extLst>
            </p:cNvPr>
            <p:cNvSpPr txBox="1"/>
            <p:nvPr/>
          </p:nvSpPr>
          <p:spPr>
            <a:xfrm>
              <a:off x="5685555" y="3844047"/>
              <a:ext cx="391454" cy="246221"/>
            </a:xfrm>
            <a:prstGeom prst="rect">
              <a:avLst/>
            </a:prstGeom>
            <a:noFill/>
          </p:spPr>
          <p:txBody>
            <a:bodyPr wrap="none" rtlCol="0">
              <a:spAutoFit/>
            </a:bodyPr>
            <a:lstStyle/>
            <a:p>
              <a:r>
                <a:rPr lang="da-DK" sz="1000" dirty="0"/>
                <a:t>210</a:t>
              </a:r>
            </a:p>
          </p:txBody>
        </p:sp>
      </p:grpSp>
      <p:grpSp>
        <p:nvGrpSpPr>
          <p:cNvPr id="2650" name="Gruppe 2649">
            <a:extLst>
              <a:ext uri="{FF2B5EF4-FFF2-40B4-BE49-F238E27FC236}">
                <a16:creationId xmlns:a16="http://schemas.microsoft.com/office/drawing/2014/main" id="{D85DF0CF-EEDA-22F9-E3FB-0457B3E0C078}"/>
              </a:ext>
            </a:extLst>
          </p:cNvPr>
          <p:cNvGrpSpPr/>
          <p:nvPr/>
        </p:nvGrpSpPr>
        <p:grpSpPr>
          <a:xfrm>
            <a:off x="7638109" y="5341212"/>
            <a:ext cx="667465" cy="566405"/>
            <a:chOff x="5685555" y="3711707"/>
            <a:chExt cx="667465" cy="566405"/>
          </a:xfrm>
        </p:grpSpPr>
        <p:sp>
          <p:nvSpPr>
            <p:cNvPr id="2663" name="Rektangel 2662">
              <a:hlinkClick r:id="rId8" action="ppaction://hlinksldjump"/>
              <a:extLst>
                <a:ext uri="{FF2B5EF4-FFF2-40B4-BE49-F238E27FC236}">
                  <a16:creationId xmlns:a16="http://schemas.microsoft.com/office/drawing/2014/main" id="{02A1D314-338D-02AF-DF35-2AD5AE427641}"/>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64" name="Tekstfelt 2663">
              <a:hlinkClick r:id="rId8" action="ppaction://hlinksldjump"/>
              <a:extLst>
                <a:ext uri="{FF2B5EF4-FFF2-40B4-BE49-F238E27FC236}">
                  <a16:creationId xmlns:a16="http://schemas.microsoft.com/office/drawing/2014/main" id="{EAF2CF33-9A21-F6A9-A35F-48A9FC09863D}"/>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82</a:t>
              </a:r>
            </a:p>
          </p:txBody>
        </p:sp>
        <p:sp>
          <p:nvSpPr>
            <p:cNvPr id="2665" name="Tekstfelt 2664">
              <a:hlinkClick r:id="rId8" action="ppaction://hlinksldjump"/>
              <a:extLst>
                <a:ext uri="{FF2B5EF4-FFF2-40B4-BE49-F238E27FC236}">
                  <a16:creationId xmlns:a16="http://schemas.microsoft.com/office/drawing/2014/main" id="{23DEF977-A5FE-CA79-146F-C644D14A6CC7}"/>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Pb</a:t>
              </a:r>
              <a:endParaRPr lang="da-DK" sz="1600" dirty="0"/>
            </a:p>
          </p:txBody>
        </p:sp>
        <p:sp>
          <p:nvSpPr>
            <p:cNvPr id="2666" name="Tekstfelt 2665">
              <a:hlinkClick r:id="rId8" action="ppaction://hlinksldjump"/>
              <a:extLst>
                <a:ext uri="{FF2B5EF4-FFF2-40B4-BE49-F238E27FC236}">
                  <a16:creationId xmlns:a16="http://schemas.microsoft.com/office/drawing/2014/main" id="{EB1E1108-A3AD-D0C6-2208-5EFAC00EA0A7}"/>
                </a:ext>
              </a:extLst>
            </p:cNvPr>
            <p:cNvSpPr txBox="1"/>
            <p:nvPr/>
          </p:nvSpPr>
          <p:spPr>
            <a:xfrm>
              <a:off x="5871888" y="3711707"/>
              <a:ext cx="320922" cy="215444"/>
            </a:xfrm>
            <a:prstGeom prst="rect">
              <a:avLst/>
            </a:prstGeom>
            <a:noFill/>
            <a:scene3d>
              <a:camera prst="orthographicFront"/>
              <a:lightRig rig="threePt" dir="t"/>
            </a:scene3d>
            <a:sp3d>
              <a:bevelT h="38100"/>
            </a:sp3d>
          </p:spPr>
          <p:txBody>
            <a:bodyPr wrap="none" rtlCol="0">
              <a:spAutoFit/>
            </a:bodyPr>
            <a:lstStyle/>
            <a:p>
              <a:r>
                <a:rPr lang="da-DK" sz="800" dirty="0"/>
                <a:t>Bly</a:t>
              </a:r>
            </a:p>
          </p:txBody>
        </p:sp>
        <p:sp>
          <p:nvSpPr>
            <p:cNvPr id="2667" name="Tekstfelt 2666">
              <a:hlinkClick r:id="rId8" action="ppaction://hlinksldjump"/>
              <a:extLst>
                <a:ext uri="{FF2B5EF4-FFF2-40B4-BE49-F238E27FC236}">
                  <a16:creationId xmlns:a16="http://schemas.microsoft.com/office/drawing/2014/main" id="{EFD3DABF-90C1-1DC6-1840-AC70FFA11F87}"/>
                </a:ext>
              </a:extLst>
            </p:cNvPr>
            <p:cNvSpPr txBox="1"/>
            <p:nvPr/>
          </p:nvSpPr>
          <p:spPr>
            <a:xfrm>
              <a:off x="5685555" y="3844047"/>
              <a:ext cx="391454" cy="246221"/>
            </a:xfrm>
            <a:prstGeom prst="rect">
              <a:avLst/>
            </a:prstGeom>
            <a:noFill/>
          </p:spPr>
          <p:txBody>
            <a:bodyPr wrap="none" rtlCol="0">
              <a:spAutoFit/>
            </a:bodyPr>
            <a:lstStyle/>
            <a:p>
              <a:r>
                <a:rPr lang="da-DK" sz="1000" dirty="0"/>
                <a:t>208</a:t>
              </a:r>
            </a:p>
          </p:txBody>
        </p:sp>
      </p:grpSp>
      <p:grpSp>
        <p:nvGrpSpPr>
          <p:cNvPr id="2651" name="Gruppe 2650">
            <a:extLst>
              <a:ext uri="{FF2B5EF4-FFF2-40B4-BE49-F238E27FC236}">
                <a16:creationId xmlns:a16="http://schemas.microsoft.com/office/drawing/2014/main" id="{A0FB058E-E464-4412-F2F0-E2263FDACD56}"/>
              </a:ext>
            </a:extLst>
          </p:cNvPr>
          <p:cNvGrpSpPr/>
          <p:nvPr/>
        </p:nvGrpSpPr>
        <p:grpSpPr>
          <a:xfrm>
            <a:off x="8346639" y="5339084"/>
            <a:ext cx="667465" cy="566405"/>
            <a:chOff x="5685555" y="3711707"/>
            <a:chExt cx="667465" cy="566405"/>
          </a:xfrm>
        </p:grpSpPr>
        <p:sp>
          <p:nvSpPr>
            <p:cNvPr id="2658" name="Rektangel 2657">
              <a:hlinkClick r:id="rId8" action="ppaction://hlinksldjump"/>
              <a:extLst>
                <a:ext uri="{FF2B5EF4-FFF2-40B4-BE49-F238E27FC236}">
                  <a16:creationId xmlns:a16="http://schemas.microsoft.com/office/drawing/2014/main" id="{F60E31F7-CA08-D7CF-BE3D-BB88D6DEA1B1}"/>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59" name="Tekstfelt 2658">
              <a:hlinkClick r:id="rId8" action="ppaction://hlinksldjump"/>
              <a:extLst>
                <a:ext uri="{FF2B5EF4-FFF2-40B4-BE49-F238E27FC236}">
                  <a16:creationId xmlns:a16="http://schemas.microsoft.com/office/drawing/2014/main" id="{BF61BD36-8D27-693F-BDFE-41D2A5F2FCDF}"/>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86</a:t>
              </a:r>
            </a:p>
          </p:txBody>
        </p:sp>
        <p:sp>
          <p:nvSpPr>
            <p:cNvPr id="2660" name="Tekstfelt 2659">
              <a:hlinkClick r:id="rId8" action="ppaction://hlinksldjump"/>
              <a:extLst>
                <a:ext uri="{FF2B5EF4-FFF2-40B4-BE49-F238E27FC236}">
                  <a16:creationId xmlns:a16="http://schemas.microsoft.com/office/drawing/2014/main" id="{CC97DAA5-9756-EE8C-356F-F886F183288E}"/>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Rn</a:t>
              </a:r>
              <a:endParaRPr lang="da-DK" sz="1600" dirty="0"/>
            </a:p>
          </p:txBody>
        </p:sp>
        <p:sp>
          <p:nvSpPr>
            <p:cNvPr id="2661" name="Tekstfelt 2660">
              <a:hlinkClick r:id="rId8" action="ppaction://hlinksldjump"/>
              <a:extLst>
                <a:ext uri="{FF2B5EF4-FFF2-40B4-BE49-F238E27FC236}">
                  <a16:creationId xmlns:a16="http://schemas.microsoft.com/office/drawing/2014/main" id="{3BC30FA8-8BB9-D1AA-33EB-6F893E388679}"/>
                </a:ext>
              </a:extLst>
            </p:cNvPr>
            <p:cNvSpPr txBox="1"/>
            <p:nvPr/>
          </p:nvSpPr>
          <p:spPr>
            <a:xfrm>
              <a:off x="5788128" y="3711707"/>
              <a:ext cx="471604" cy="215444"/>
            </a:xfrm>
            <a:prstGeom prst="rect">
              <a:avLst/>
            </a:prstGeom>
            <a:noFill/>
            <a:scene3d>
              <a:camera prst="orthographicFront"/>
              <a:lightRig rig="threePt" dir="t"/>
            </a:scene3d>
            <a:sp3d>
              <a:bevelT h="38100"/>
            </a:sp3d>
          </p:spPr>
          <p:txBody>
            <a:bodyPr wrap="none" rtlCol="0">
              <a:spAutoFit/>
            </a:bodyPr>
            <a:lstStyle/>
            <a:p>
              <a:r>
                <a:rPr lang="da-DK" sz="800" dirty="0"/>
                <a:t>Radon</a:t>
              </a:r>
            </a:p>
          </p:txBody>
        </p:sp>
        <p:sp>
          <p:nvSpPr>
            <p:cNvPr id="2662" name="Tekstfelt 2661">
              <a:hlinkClick r:id="rId8" action="ppaction://hlinksldjump"/>
              <a:extLst>
                <a:ext uri="{FF2B5EF4-FFF2-40B4-BE49-F238E27FC236}">
                  <a16:creationId xmlns:a16="http://schemas.microsoft.com/office/drawing/2014/main" id="{093D4D21-2F5F-E0EF-5F64-F143C2549EFB}"/>
                </a:ext>
              </a:extLst>
            </p:cNvPr>
            <p:cNvSpPr txBox="1"/>
            <p:nvPr/>
          </p:nvSpPr>
          <p:spPr>
            <a:xfrm>
              <a:off x="5685555" y="3844047"/>
              <a:ext cx="391454" cy="246221"/>
            </a:xfrm>
            <a:prstGeom prst="rect">
              <a:avLst/>
            </a:prstGeom>
            <a:noFill/>
          </p:spPr>
          <p:txBody>
            <a:bodyPr wrap="none" rtlCol="0">
              <a:spAutoFit/>
            </a:bodyPr>
            <a:lstStyle/>
            <a:p>
              <a:r>
                <a:rPr lang="da-DK" sz="1000" dirty="0"/>
                <a:t>214</a:t>
              </a:r>
            </a:p>
          </p:txBody>
        </p:sp>
      </p:grpSp>
      <p:grpSp>
        <p:nvGrpSpPr>
          <p:cNvPr id="2652" name="Gruppe 2651">
            <a:extLst>
              <a:ext uri="{FF2B5EF4-FFF2-40B4-BE49-F238E27FC236}">
                <a16:creationId xmlns:a16="http://schemas.microsoft.com/office/drawing/2014/main" id="{EA19AB9C-F0E5-DAC4-A355-190552BCD835}"/>
              </a:ext>
            </a:extLst>
          </p:cNvPr>
          <p:cNvGrpSpPr/>
          <p:nvPr/>
        </p:nvGrpSpPr>
        <p:grpSpPr>
          <a:xfrm>
            <a:off x="9058272" y="5340341"/>
            <a:ext cx="667465" cy="566405"/>
            <a:chOff x="5685555" y="3711707"/>
            <a:chExt cx="667465" cy="566405"/>
          </a:xfrm>
        </p:grpSpPr>
        <p:sp>
          <p:nvSpPr>
            <p:cNvPr id="2653" name="Rektangel 2652">
              <a:hlinkClick r:id="rId8" action="ppaction://hlinksldjump"/>
              <a:extLst>
                <a:ext uri="{FF2B5EF4-FFF2-40B4-BE49-F238E27FC236}">
                  <a16:creationId xmlns:a16="http://schemas.microsoft.com/office/drawing/2014/main" id="{23CF773F-70DA-A4B4-2D73-A7D4C98F471F}"/>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54" name="Tekstfelt 2653">
              <a:hlinkClick r:id="rId8" action="ppaction://hlinksldjump"/>
              <a:extLst>
                <a:ext uri="{FF2B5EF4-FFF2-40B4-BE49-F238E27FC236}">
                  <a16:creationId xmlns:a16="http://schemas.microsoft.com/office/drawing/2014/main" id="{039EB2A8-2ECA-C7B6-F649-61EB8208C3C7}"/>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2655" name="Tekstfelt 2654">
              <a:hlinkClick r:id="rId8" action="ppaction://hlinksldjump"/>
              <a:extLst>
                <a:ext uri="{FF2B5EF4-FFF2-40B4-BE49-F238E27FC236}">
                  <a16:creationId xmlns:a16="http://schemas.microsoft.com/office/drawing/2014/main" id="{24503630-F2AC-8930-3996-91999DEE3151}"/>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2656" name="Tekstfelt 2655">
              <a:hlinkClick r:id="rId8" action="ppaction://hlinksldjump"/>
              <a:extLst>
                <a:ext uri="{FF2B5EF4-FFF2-40B4-BE49-F238E27FC236}">
                  <a16:creationId xmlns:a16="http://schemas.microsoft.com/office/drawing/2014/main" id="{6CCCFA2A-8BB6-F0AF-7973-CF1BE52E56ED}"/>
                </a:ext>
              </a:extLst>
            </p:cNvPr>
            <p:cNvSpPr txBox="1"/>
            <p:nvPr/>
          </p:nvSpPr>
          <p:spPr>
            <a:xfrm>
              <a:off x="576020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2657" name="Tekstfelt 2656">
              <a:hlinkClick r:id="rId8" action="ppaction://hlinksldjump"/>
              <a:extLst>
                <a:ext uri="{FF2B5EF4-FFF2-40B4-BE49-F238E27FC236}">
                  <a16:creationId xmlns:a16="http://schemas.microsoft.com/office/drawing/2014/main" id="{D735DF7B-A57F-9F05-1237-CE2E5F85AEBC}"/>
                </a:ext>
              </a:extLst>
            </p:cNvPr>
            <p:cNvSpPr txBox="1"/>
            <p:nvPr/>
          </p:nvSpPr>
          <p:spPr>
            <a:xfrm>
              <a:off x="5685555" y="3844047"/>
              <a:ext cx="391454" cy="246221"/>
            </a:xfrm>
            <a:prstGeom prst="rect">
              <a:avLst/>
            </a:prstGeom>
            <a:noFill/>
          </p:spPr>
          <p:txBody>
            <a:bodyPr wrap="none" rtlCol="0">
              <a:spAutoFit/>
            </a:bodyPr>
            <a:lstStyle/>
            <a:p>
              <a:r>
                <a:rPr lang="da-DK" sz="1000" dirty="0"/>
                <a:t>211</a:t>
              </a:r>
            </a:p>
          </p:txBody>
        </p:sp>
      </p:grpSp>
      <p:cxnSp>
        <p:nvCxnSpPr>
          <p:cNvPr id="8" name="Lige pilforbindelse 7">
            <a:extLst>
              <a:ext uri="{FF2B5EF4-FFF2-40B4-BE49-F238E27FC236}">
                <a16:creationId xmlns:a16="http://schemas.microsoft.com/office/drawing/2014/main" id="{28654075-B1F4-505E-32C8-AD919E840023}"/>
              </a:ext>
            </a:extLst>
          </p:cNvPr>
          <p:cNvCxnSpPr/>
          <p:nvPr/>
        </p:nvCxnSpPr>
        <p:spPr>
          <a:xfrm>
            <a:off x="9114608" y="2100762"/>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sp>
        <p:nvSpPr>
          <p:cNvPr id="5" name="Tekstfelt 4">
            <a:extLst>
              <a:ext uri="{FF2B5EF4-FFF2-40B4-BE49-F238E27FC236}">
                <a16:creationId xmlns:a16="http://schemas.microsoft.com/office/drawing/2014/main" id="{A2E6F0A5-C0EF-4A78-A43A-7A66EC7AC06E}"/>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cxnSp>
        <p:nvCxnSpPr>
          <p:cNvPr id="7" name="Lige pilforbindelse 6">
            <a:extLst>
              <a:ext uri="{FF2B5EF4-FFF2-40B4-BE49-F238E27FC236}">
                <a16:creationId xmlns:a16="http://schemas.microsoft.com/office/drawing/2014/main" id="{AAD738A0-D9B5-B9F4-107A-4C12F2AE41AB}"/>
              </a:ext>
            </a:extLst>
          </p:cNvPr>
          <p:cNvCxnSpPr>
            <a:cxnSpLocks/>
          </p:cNvCxnSpPr>
          <p:nvPr/>
        </p:nvCxnSpPr>
        <p:spPr>
          <a:xfrm flipH="1">
            <a:off x="3750073" y="1782366"/>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9" name="Lige pilforbindelse 8">
            <a:extLst>
              <a:ext uri="{FF2B5EF4-FFF2-40B4-BE49-F238E27FC236}">
                <a16:creationId xmlns:a16="http://schemas.microsoft.com/office/drawing/2014/main" id="{0570D24E-84F2-FB3F-EA2B-65D3BADB2C4D}"/>
              </a:ext>
            </a:extLst>
          </p:cNvPr>
          <p:cNvCxnSpPr>
            <a:cxnSpLocks/>
          </p:cNvCxnSpPr>
          <p:nvPr/>
        </p:nvCxnSpPr>
        <p:spPr>
          <a:xfrm flipH="1">
            <a:off x="2894139" y="2644943"/>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10" name="Lige pilforbindelse 9">
            <a:extLst>
              <a:ext uri="{FF2B5EF4-FFF2-40B4-BE49-F238E27FC236}">
                <a16:creationId xmlns:a16="http://schemas.microsoft.com/office/drawing/2014/main" id="{CCB829B3-FF63-B200-7E3C-F6262EE2814F}"/>
              </a:ext>
            </a:extLst>
          </p:cNvPr>
          <p:cNvCxnSpPr>
            <a:cxnSpLocks/>
          </p:cNvCxnSpPr>
          <p:nvPr/>
        </p:nvCxnSpPr>
        <p:spPr>
          <a:xfrm flipH="1">
            <a:off x="2024178" y="3533833"/>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11" name="Lige pilforbindelse 10">
            <a:extLst>
              <a:ext uri="{FF2B5EF4-FFF2-40B4-BE49-F238E27FC236}">
                <a16:creationId xmlns:a16="http://schemas.microsoft.com/office/drawing/2014/main" id="{D110FDF9-84A7-A515-602C-A53ED2CBC5A3}"/>
              </a:ext>
            </a:extLst>
          </p:cNvPr>
          <p:cNvCxnSpPr>
            <a:cxnSpLocks/>
          </p:cNvCxnSpPr>
          <p:nvPr/>
        </p:nvCxnSpPr>
        <p:spPr>
          <a:xfrm flipH="1">
            <a:off x="1153155" y="4409602"/>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12" name="Lige pilforbindelse 11">
            <a:extLst>
              <a:ext uri="{FF2B5EF4-FFF2-40B4-BE49-F238E27FC236}">
                <a16:creationId xmlns:a16="http://schemas.microsoft.com/office/drawing/2014/main" id="{674732FE-401E-D37E-2294-309A60CFA305}"/>
              </a:ext>
            </a:extLst>
          </p:cNvPr>
          <p:cNvCxnSpPr>
            <a:cxnSpLocks noChangeAspect="1"/>
          </p:cNvCxnSpPr>
          <p:nvPr/>
        </p:nvCxnSpPr>
        <p:spPr>
          <a:xfrm>
            <a:off x="1153608" y="5261164"/>
            <a:ext cx="252000" cy="212400"/>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39102646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9"/>
                                        </p:tgtEl>
                                        <p:attrNameLst>
                                          <p:attrName>style.visibility</p:attrName>
                                        </p:attrNameLst>
                                      </p:cBhvr>
                                      <p:to>
                                        <p:strVal val="visible"/>
                                      </p:to>
                                    </p:set>
                                    <p:animEffect transition="in" filter="dissolve">
                                      <p:cBhvr>
                                        <p:cTn id="11" dur="500"/>
                                        <p:tgtEl>
                                          <p:spTgt spid="9"/>
                                        </p:tgtEl>
                                      </p:cBhvr>
                                    </p:animEffect>
                                  </p:childTnLst>
                                </p:cTn>
                              </p:par>
                            </p:childTnLst>
                          </p:cTn>
                        </p:par>
                        <p:par>
                          <p:cTn id="12" fill="hold">
                            <p:stCondLst>
                              <p:cond delay="1000"/>
                            </p:stCondLst>
                            <p:childTnLst>
                              <p:par>
                                <p:cTn id="13" presetID="9" presetClass="entr" presetSubtype="0" fill="hold" nodeType="after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dissolve">
                                      <p:cBhvr>
                                        <p:cTn id="15" dur="500"/>
                                        <p:tgtEl>
                                          <p:spTgt spid="10"/>
                                        </p:tgtEl>
                                      </p:cBhvr>
                                    </p:animEffect>
                                  </p:childTnLst>
                                </p:cTn>
                              </p:par>
                            </p:childTnLst>
                          </p:cTn>
                        </p:par>
                        <p:par>
                          <p:cTn id="16" fill="hold">
                            <p:stCondLst>
                              <p:cond delay="1500"/>
                            </p:stCondLst>
                            <p:childTnLst>
                              <p:par>
                                <p:cTn id="17" presetID="9" presetClass="entr" presetSubtype="0" fill="hold" nodeType="afterEffect">
                                  <p:stCondLst>
                                    <p:cond delay="0"/>
                                  </p:stCondLst>
                                  <p:childTnLst>
                                    <p:set>
                                      <p:cBhvr>
                                        <p:cTn id="18" dur="1" fill="hold">
                                          <p:stCondLst>
                                            <p:cond delay="0"/>
                                          </p:stCondLst>
                                        </p:cTn>
                                        <p:tgtEl>
                                          <p:spTgt spid="11"/>
                                        </p:tgtEl>
                                        <p:attrNameLst>
                                          <p:attrName>style.visibility</p:attrName>
                                        </p:attrNameLst>
                                      </p:cBhvr>
                                      <p:to>
                                        <p:strVal val="visible"/>
                                      </p:to>
                                    </p:set>
                                    <p:animEffect transition="in" filter="dissolve">
                                      <p:cBhvr>
                                        <p:cTn id="19" dur="500"/>
                                        <p:tgtEl>
                                          <p:spTgt spid="11"/>
                                        </p:tgtEl>
                                      </p:cBhvr>
                                    </p:animEffect>
                                  </p:childTnLst>
                                </p:cTn>
                              </p:par>
                            </p:childTnLst>
                          </p:cTn>
                        </p:par>
                        <p:par>
                          <p:cTn id="20" fill="hold">
                            <p:stCondLst>
                              <p:cond delay="2000"/>
                            </p:stCondLst>
                            <p:childTnLst>
                              <p:par>
                                <p:cTn id="21" presetID="9" presetClass="entr" presetSubtype="0" fill="hold" nodeType="afterEffect">
                                  <p:stCondLst>
                                    <p:cond delay="0"/>
                                  </p:stCondLst>
                                  <p:childTnLst>
                                    <p:set>
                                      <p:cBhvr>
                                        <p:cTn id="22" dur="1" fill="hold">
                                          <p:stCondLst>
                                            <p:cond delay="0"/>
                                          </p:stCondLst>
                                        </p:cTn>
                                        <p:tgtEl>
                                          <p:spTgt spid="12"/>
                                        </p:tgtEl>
                                        <p:attrNameLst>
                                          <p:attrName>style.visibility</p:attrName>
                                        </p:attrNameLst>
                                      </p:cBhvr>
                                      <p:to>
                                        <p:strVal val="visible"/>
                                      </p:to>
                                    </p:set>
                                    <p:animEffect transition="in" filter="dissolve">
                                      <p:cBhvr>
                                        <p:cTn id="23"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A821296-A515-4D0E-CC60-72461BDBD941}"/>
            </a:ext>
          </a:extLst>
        </p:cNvPr>
        <p:cNvGrpSpPr/>
        <p:nvPr/>
      </p:nvGrpSpPr>
      <p:grpSpPr>
        <a:xfrm>
          <a:off x="0" y="0"/>
          <a:ext cx="0" cy="0"/>
          <a:chOff x="0" y="0"/>
          <a:chExt cx="0" cy="0"/>
        </a:xfrm>
      </p:grpSpPr>
      <p:pic>
        <p:nvPicPr>
          <p:cNvPr id="2613" name="Picture 2" descr="Ai Genereret, Forladt, Bygning, Gammel">
            <a:extLst>
              <a:ext uri="{FF2B5EF4-FFF2-40B4-BE49-F238E27FC236}">
                <a16:creationId xmlns:a16="http://schemas.microsoft.com/office/drawing/2014/main" id="{CD511A43-7A5A-60F9-62C5-4E875A518471}"/>
              </a:ext>
            </a:extLst>
          </p:cNvPr>
          <p:cNvPicPr>
            <a:picLocks noChangeAspect="1" noChangeArrowheads="1"/>
          </p:cNvPicPr>
          <p:nvPr/>
        </p:nvPicPr>
        <p:blipFill>
          <a:blip r:embed="rId4">
            <a:extLst>
              <a:ext uri="{BEBA8EAE-BF5A-486C-A8C5-ECC9F3942E4B}">
                <a14:imgProps xmlns:a14="http://schemas.microsoft.com/office/drawing/2010/main">
                  <a14:imgLayer r:embed="rId5">
                    <a14:imgEffect>
                      <a14:brightnessContrast bright="-40000" contrast="-40000"/>
                    </a14:imgEffect>
                  </a14:imgLayer>
                </a14:imgProps>
              </a:ext>
              <a:ext uri="{28A0092B-C50C-407E-A947-70E740481C1C}">
                <a14:useLocalDpi xmlns:a14="http://schemas.microsoft.com/office/drawing/2010/main" val="0"/>
              </a:ext>
            </a:extLst>
          </a:blip>
          <a:srcRect l="5024" r="14072" b="-1"/>
          <a:stretch/>
        </p:blipFill>
        <p:spPr bwMode="auto">
          <a:xfrm>
            <a:off x="20" y="1282"/>
            <a:ext cx="9905980" cy="6856718"/>
          </a:xfrm>
          <a:prstGeom prst="rect">
            <a:avLst/>
          </a:prstGeom>
          <a:noFill/>
          <a:extLst>
            <a:ext uri="{909E8E84-426E-40DD-AFC4-6F175D3DCCD1}">
              <a14:hiddenFill xmlns:a14="http://schemas.microsoft.com/office/drawing/2010/main">
                <a:solidFill>
                  <a:srgbClr val="FFFFFF"/>
                </a:solidFill>
              </a14:hiddenFill>
            </a:ext>
          </a:extLst>
        </p:spPr>
      </p:pic>
      <p:grpSp>
        <p:nvGrpSpPr>
          <p:cNvPr id="1638" name="Gruppe 1637">
            <a:extLst>
              <a:ext uri="{FF2B5EF4-FFF2-40B4-BE49-F238E27FC236}">
                <a16:creationId xmlns:a16="http://schemas.microsoft.com/office/drawing/2014/main" id="{2FAD3A25-BF1C-E567-BA69-0101C34EE955}"/>
              </a:ext>
            </a:extLst>
          </p:cNvPr>
          <p:cNvGrpSpPr/>
          <p:nvPr/>
        </p:nvGrpSpPr>
        <p:grpSpPr>
          <a:xfrm>
            <a:off x="338113" y="1387706"/>
            <a:ext cx="5842309" cy="5233756"/>
            <a:chOff x="766885" y="981717"/>
            <a:chExt cx="5842309" cy="5233756"/>
          </a:xfrm>
        </p:grpSpPr>
        <p:grpSp>
          <p:nvGrpSpPr>
            <p:cNvPr id="1639" name="Gruppe 1638">
              <a:extLst>
                <a:ext uri="{FF2B5EF4-FFF2-40B4-BE49-F238E27FC236}">
                  <a16:creationId xmlns:a16="http://schemas.microsoft.com/office/drawing/2014/main" id="{1BECE090-24AB-FE74-6488-E59D06BFBF54}"/>
                </a:ext>
              </a:extLst>
            </p:cNvPr>
            <p:cNvGrpSpPr/>
            <p:nvPr/>
          </p:nvGrpSpPr>
          <p:grpSpPr>
            <a:xfrm>
              <a:off x="778422" y="981717"/>
              <a:ext cx="5830772" cy="5233756"/>
              <a:chOff x="-136438" y="1029165"/>
              <a:chExt cx="5830772" cy="5233756"/>
            </a:xfrm>
          </p:grpSpPr>
          <p:grpSp>
            <p:nvGrpSpPr>
              <p:cNvPr id="1806" name="Gruppe 1805">
                <a:extLst>
                  <a:ext uri="{FF2B5EF4-FFF2-40B4-BE49-F238E27FC236}">
                    <a16:creationId xmlns:a16="http://schemas.microsoft.com/office/drawing/2014/main" id="{779B3A77-35EF-E597-E971-0091FECAC6C9}"/>
                  </a:ext>
                </a:extLst>
              </p:cNvPr>
              <p:cNvGrpSpPr/>
              <p:nvPr/>
            </p:nvGrpSpPr>
            <p:grpSpPr>
              <a:xfrm>
                <a:off x="4253398" y="1061132"/>
                <a:ext cx="442069" cy="4756379"/>
                <a:chOff x="3817279" y="1064461"/>
                <a:chExt cx="442069" cy="4756379"/>
              </a:xfrm>
            </p:grpSpPr>
            <p:sp>
              <p:nvSpPr>
                <p:cNvPr id="2476" name="Rektangel 2475">
                  <a:extLst>
                    <a:ext uri="{FF2B5EF4-FFF2-40B4-BE49-F238E27FC236}">
                      <a16:creationId xmlns:a16="http://schemas.microsoft.com/office/drawing/2014/main" id="{D958468F-749B-7192-BFAC-632F8A5CA04B}"/>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7" name="Rektangel 2476">
                  <a:extLst>
                    <a:ext uri="{FF2B5EF4-FFF2-40B4-BE49-F238E27FC236}">
                      <a16:creationId xmlns:a16="http://schemas.microsoft.com/office/drawing/2014/main" id="{5E9B7EA9-7CE5-F5C3-D237-8A77D6C35EAE}"/>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8" name="Rektangel 2477">
                  <a:extLst>
                    <a:ext uri="{FF2B5EF4-FFF2-40B4-BE49-F238E27FC236}">
                      <a16:creationId xmlns:a16="http://schemas.microsoft.com/office/drawing/2014/main" id="{5C14AAD6-EB8F-91C2-357B-1614A1333E74}"/>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9" name="Rektangel 2478">
                  <a:extLst>
                    <a:ext uri="{FF2B5EF4-FFF2-40B4-BE49-F238E27FC236}">
                      <a16:creationId xmlns:a16="http://schemas.microsoft.com/office/drawing/2014/main" id="{A5A435C3-8B07-7E18-855C-46415B7F1D07}"/>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0" name="Rektangel 2479">
                  <a:extLst>
                    <a:ext uri="{FF2B5EF4-FFF2-40B4-BE49-F238E27FC236}">
                      <a16:creationId xmlns:a16="http://schemas.microsoft.com/office/drawing/2014/main" id="{48E1DDF4-0ECD-8254-251E-456D431FE2FF}"/>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1" name="Rektangel 2480">
                  <a:extLst>
                    <a:ext uri="{FF2B5EF4-FFF2-40B4-BE49-F238E27FC236}">
                      <a16:creationId xmlns:a16="http://schemas.microsoft.com/office/drawing/2014/main" id="{C3614F1C-1BD7-C00A-39A0-C9DEF84B7439}"/>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2" name="Rektangel 2481">
                  <a:extLst>
                    <a:ext uri="{FF2B5EF4-FFF2-40B4-BE49-F238E27FC236}">
                      <a16:creationId xmlns:a16="http://schemas.microsoft.com/office/drawing/2014/main" id="{88ECCC27-4A21-F205-35E6-1EF27138C641}"/>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3" name="Rektangel 2482">
                  <a:extLst>
                    <a:ext uri="{FF2B5EF4-FFF2-40B4-BE49-F238E27FC236}">
                      <a16:creationId xmlns:a16="http://schemas.microsoft.com/office/drawing/2014/main" id="{7BA699EA-95AE-2A37-D5B2-8AFE1B869482}"/>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4" name="Rektangel 2483">
                  <a:extLst>
                    <a:ext uri="{FF2B5EF4-FFF2-40B4-BE49-F238E27FC236}">
                      <a16:creationId xmlns:a16="http://schemas.microsoft.com/office/drawing/2014/main" id="{43466208-49D5-9EF9-AF5C-D2721BE412BA}"/>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5" name="Rektangel 2484">
                  <a:extLst>
                    <a:ext uri="{FF2B5EF4-FFF2-40B4-BE49-F238E27FC236}">
                      <a16:creationId xmlns:a16="http://schemas.microsoft.com/office/drawing/2014/main" id="{5136CE85-0EA4-8562-E50A-53F4879FD024}"/>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6" name="Rektangel 2485">
                  <a:extLst>
                    <a:ext uri="{FF2B5EF4-FFF2-40B4-BE49-F238E27FC236}">
                      <a16:creationId xmlns:a16="http://schemas.microsoft.com/office/drawing/2014/main" id="{21F57BBF-5287-43AB-D4EE-6B5C6CF47E0F}"/>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807" name="Rektangel 1806">
                <a:extLst>
                  <a:ext uri="{FF2B5EF4-FFF2-40B4-BE49-F238E27FC236}">
                    <a16:creationId xmlns:a16="http://schemas.microsoft.com/office/drawing/2014/main" id="{0A27C540-87D5-C015-4190-1C96BCEE2D16}"/>
                  </a:ext>
                </a:extLst>
              </p:cNvPr>
              <p:cNvSpPr>
                <a:spLocks noChangeAspect="1"/>
              </p:cNvSpPr>
              <p:nvPr/>
            </p:nvSpPr>
            <p:spPr>
              <a:xfrm>
                <a:off x="4265457" y="581623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1808" name="Gruppe 1807">
                <a:extLst>
                  <a:ext uri="{FF2B5EF4-FFF2-40B4-BE49-F238E27FC236}">
                    <a16:creationId xmlns:a16="http://schemas.microsoft.com/office/drawing/2014/main" id="{4E4E26E3-C824-3E6E-7E82-457D79EFAB62}"/>
                  </a:ext>
                </a:extLst>
              </p:cNvPr>
              <p:cNvGrpSpPr/>
              <p:nvPr/>
            </p:nvGrpSpPr>
            <p:grpSpPr>
              <a:xfrm>
                <a:off x="4196610" y="1032983"/>
                <a:ext cx="641389" cy="5216305"/>
                <a:chOff x="2892468" y="1032983"/>
                <a:chExt cx="641389" cy="5216305"/>
              </a:xfrm>
            </p:grpSpPr>
            <p:grpSp>
              <p:nvGrpSpPr>
                <p:cNvPr id="2439" name="Gruppe 2438">
                  <a:extLst>
                    <a:ext uri="{FF2B5EF4-FFF2-40B4-BE49-F238E27FC236}">
                      <a16:creationId xmlns:a16="http://schemas.microsoft.com/office/drawing/2014/main" id="{E987F9D5-AA22-47D4-28B0-8FC5A1952BFE}"/>
                    </a:ext>
                  </a:extLst>
                </p:cNvPr>
                <p:cNvGrpSpPr/>
                <p:nvPr/>
              </p:nvGrpSpPr>
              <p:grpSpPr>
                <a:xfrm>
                  <a:off x="2892468" y="1032983"/>
                  <a:ext cx="641389" cy="5216305"/>
                  <a:chOff x="3475384" y="1188399"/>
                  <a:chExt cx="641389" cy="5216305"/>
                </a:xfrm>
              </p:grpSpPr>
              <p:sp>
                <p:nvSpPr>
                  <p:cNvPr id="2443" name="Tekstfelt 2442">
                    <a:extLst>
                      <a:ext uri="{FF2B5EF4-FFF2-40B4-BE49-F238E27FC236}">
                        <a16:creationId xmlns:a16="http://schemas.microsoft.com/office/drawing/2014/main" id="{90CFEF0C-8860-1DBE-E715-8B3455D6DEF8}"/>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444" name="Tekstfelt 2443">
                    <a:extLst>
                      <a:ext uri="{FF2B5EF4-FFF2-40B4-BE49-F238E27FC236}">
                        <a16:creationId xmlns:a16="http://schemas.microsoft.com/office/drawing/2014/main" id="{7B6444CA-8268-941B-1ADE-8629BCC5D5A3}"/>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445" name="Tekstfelt 2444">
                    <a:extLst>
                      <a:ext uri="{FF2B5EF4-FFF2-40B4-BE49-F238E27FC236}">
                        <a16:creationId xmlns:a16="http://schemas.microsoft.com/office/drawing/2014/main" id="{67CBC21B-00CC-1CAB-7D65-CBFDC72140BB}"/>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446" name="Tekstfelt 2445">
                    <a:extLst>
                      <a:ext uri="{FF2B5EF4-FFF2-40B4-BE49-F238E27FC236}">
                        <a16:creationId xmlns:a16="http://schemas.microsoft.com/office/drawing/2014/main" id="{E5C508BE-16F3-0CBA-F135-90E0671324C7}"/>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447" name="Tekstfelt 2446">
                    <a:extLst>
                      <a:ext uri="{FF2B5EF4-FFF2-40B4-BE49-F238E27FC236}">
                        <a16:creationId xmlns:a16="http://schemas.microsoft.com/office/drawing/2014/main" id="{FFE35C12-1662-851E-E997-29AECD4D754D}"/>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448" name="Tekstfelt 2447">
                    <a:extLst>
                      <a:ext uri="{FF2B5EF4-FFF2-40B4-BE49-F238E27FC236}">
                        <a16:creationId xmlns:a16="http://schemas.microsoft.com/office/drawing/2014/main" id="{4902FA52-94FC-8F58-B6D5-BE2E52F711DC}"/>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449" name="Tekstfelt 2448">
                    <a:extLst>
                      <a:ext uri="{FF2B5EF4-FFF2-40B4-BE49-F238E27FC236}">
                        <a16:creationId xmlns:a16="http://schemas.microsoft.com/office/drawing/2014/main" id="{D51175F2-93D3-2379-E6B0-7983BC114D0C}"/>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450" name="Tekstfelt 2449">
                    <a:extLst>
                      <a:ext uri="{FF2B5EF4-FFF2-40B4-BE49-F238E27FC236}">
                        <a16:creationId xmlns:a16="http://schemas.microsoft.com/office/drawing/2014/main" id="{64440112-2534-30FF-489E-EFF07253F71D}"/>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451" name="Tekstfelt 2450">
                    <a:extLst>
                      <a:ext uri="{FF2B5EF4-FFF2-40B4-BE49-F238E27FC236}">
                        <a16:creationId xmlns:a16="http://schemas.microsoft.com/office/drawing/2014/main" id="{6A183FE4-B818-35C4-5872-58D928466CCF}"/>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452" name="Tekstfelt 2451">
                    <a:extLst>
                      <a:ext uri="{FF2B5EF4-FFF2-40B4-BE49-F238E27FC236}">
                        <a16:creationId xmlns:a16="http://schemas.microsoft.com/office/drawing/2014/main" id="{A9828855-0E61-951F-E1E2-9818499795B3}"/>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453" name="Tekstfelt 2452">
                    <a:extLst>
                      <a:ext uri="{FF2B5EF4-FFF2-40B4-BE49-F238E27FC236}">
                        <a16:creationId xmlns:a16="http://schemas.microsoft.com/office/drawing/2014/main" id="{DB1EE71B-B6DE-B5A9-BC17-540706CE11DC}"/>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454" name="Tekstfelt 2453">
                    <a:extLst>
                      <a:ext uri="{FF2B5EF4-FFF2-40B4-BE49-F238E27FC236}">
                        <a16:creationId xmlns:a16="http://schemas.microsoft.com/office/drawing/2014/main" id="{0C453620-5DC8-EF4A-F8B1-E90BD5D05222}"/>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455" name="Tekstfelt 2454">
                    <a:extLst>
                      <a:ext uri="{FF2B5EF4-FFF2-40B4-BE49-F238E27FC236}">
                        <a16:creationId xmlns:a16="http://schemas.microsoft.com/office/drawing/2014/main" id="{D816EA38-1D30-2DB5-4446-00DFA6330463}"/>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456" name="Tekstfelt 2455">
                    <a:extLst>
                      <a:ext uri="{FF2B5EF4-FFF2-40B4-BE49-F238E27FC236}">
                        <a16:creationId xmlns:a16="http://schemas.microsoft.com/office/drawing/2014/main" id="{1B21A96C-08B7-F028-202D-2CA4523A52F0}"/>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457" name="Tekstfelt 2456">
                    <a:extLst>
                      <a:ext uri="{FF2B5EF4-FFF2-40B4-BE49-F238E27FC236}">
                        <a16:creationId xmlns:a16="http://schemas.microsoft.com/office/drawing/2014/main" id="{EA7534D1-2A15-B856-34B8-646A928BA6E5}"/>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458" name="Tekstfelt 2457">
                    <a:extLst>
                      <a:ext uri="{FF2B5EF4-FFF2-40B4-BE49-F238E27FC236}">
                        <a16:creationId xmlns:a16="http://schemas.microsoft.com/office/drawing/2014/main" id="{EB6D2099-18DF-D8F0-6DAF-F3A39A092001}"/>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459" name="Tekstfelt 2458">
                    <a:extLst>
                      <a:ext uri="{FF2B5EF4-FFF2-40B4-BE49-F238E27FC236}">
                        <a16:creationId xmlns:a16="http://schemas.microsoft.com/office/drawing/2014/main" id="{01AC0DE6-D4D2-AA6B-75B9-6C21CD49E2DD}"/>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460" name="Tekstfelt 2459">
                    <a:extLst>
                      <a:ext uri="{FF2B5EF4-FFF2-40B4-BE49-F238E27FC236}">
                        <a16:creationId xmlns:a16="http://schemas.microsoft.com/office/drawing/2014/main" id="{F860E66D-9579-4CF5-F05F-76147FDD8C40}"/>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461" name="Tekstfelt 2460">
                    <a:extLst>
                      <a:ext uri="{FF2B5EF4-FFF2-40B4-BE49-F238E27FC236}">
                        <a16:creationId xmlns:a16="http://schemas.microsoft.com/office/drawing/2014/main" id="{907224F1-98B9-8721-C7D0-730D5F84B714}"/>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462" name="Tekstfelt 2461">
                    <a:extLst>
                      <a:ext uri="{FF2B5EF4-FFF2-40B4-BE49-F238E27FC236}">
                        <a16:creationId xmlns:a16="http://schemas.microsoft.com/office/drawing/2014/main" id="{1430F47E-94A8-5549-7FCA-41BF36C83579}"/>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463" name="Tekstfelt 2462">
                    <a:extLst>
                      <a:ext uri="{FF2B5EF4-FFF2-40B4-BE49-F238E27FC236}">
                        <a16:creationId xmlns:a16="http://schemas.microsoft.com/office/drawing/2014/main" id="{03D3CD97-904E-CA5E-AC2D-9A981DAFFEF8}"/>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464" name="Tekstfelt 2463">
                    <a:extLst>
                      <a:ext uri="{FF2B5EF4-FFF2-40B4-BE49-F238E27FC236}">
                        <a16:creationId xmlns:a16="http://schemas.microsoft.com/office/drawing/2014/main" id="{AF7AF2EC-F0EA-42D6-5118-AD43500D3D4B}"/>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465" name="Tekstfelt 2464">
                    <a:extLst>
                      <a:ext uri="{FF2B5EF4-FFF2-40B4-BE49-F238E27FC236}">
                        <a16:creationId xmlns:a16="http://schemas.microsoft.com/office/drawing/2014/main" id="{80B297F7-7B78-B604-BEBD-740CD74B69BB}"/>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466" name="Tekstfelt 2465">
                    <a:extLst>
                      <a:ext uri="{FF2B5EF4-FFF2-40B4-BE49-F238E27FC236}">
                        <a16:creationId xmlns:a16="http://schemas.microsoft.com/office/drawing/2014/main" id="{171D4945-AFE9-189E-527F-F679A4A9478E}"/>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467" name="Tekstfelt 2466">
                    <a:extLst>
                      <a:ext uri="{FF2B5EF4-FFF2-40B4-BE49-F238E27FC236}">
                        <a16:creationId xmlns:a16="http://schemas.microsoft.com/office/drawing/2014/main" id="{685D36F4-41C5-E122-51E5-63168DC67FD9}"/>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468" name="Tekstfelt 2467">
                    <a:extLst>
                      <a:ext uri="{FF2B5EF4-FFF2-40B4-BE49-F238E27FC236}">
                        <a16:creationId xmlns:a16="http://schemas.microsoft.com/office/drawing/2014/main" id="{75995440-1177-A409-42DB-8B41100BA098}"/>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469" name="Tekstfelt 2468">
                    <a:extLst>
                      <a:ext uri="{FF2B5EF4-FFF2-40B4-BE49-F238E27FC236}">
                        <a16:creationId xmlns:a16="http://schemas.microsoft.com/office/drawing/2014/main" id="{B8D9789E-4699-2BCE-FC94-D01C7810977E}"/>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470" name="Tekstfelt 2469">
                    <a:extLst>
                      <a:ext uri="{FF2B5EF4-FFF2-40B4-BE49-F238E27FC236}">
                        <a16:creationId xmlns:a16="http://schemas.microsoft.com/office/drawing/2014/main" id="{1CD5B852-B594-3FF4-1DA1-2BC0233D34B2}"/>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471" name="Tekstfelt 2470">
                    <a:extLst>
                      <a:ext uri="{FF2B5EF4-FFF2-40B4-BE49-F238E27FC236}">
                        <a16:creationId xmlns:a16="http://schemas.microsoft.com/office/drawing/2014/main" id="{5B518DF0-011C-BE8B-DB64-79C8A7585DAB}"/>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472" name="Tekstfelt 2471">
                    <a:extLst>
                      <a:ext uri="{FF2B5EF4-FFF2-40B4-BE49-F238E27FC236}">
                        <a16:creationId xmlns:a16="http://schemas.microsoft.com/office/drawing/2014/main" id="{CDA5A2EC-97EA-D1D1-5F83-0149E42C04FE}"/>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473" name="Tekstfelt 2472">
                    <a:extLst>
                      <a:ext uri="{FF2B5EF4-FFF2-40B4-BE49-F238E27FC236}">
                        <a16:creationId xmlns:a16="http://schemas.microsoft.com/office/drawing/2014/main" id="{704D21AA-800E-D3C4-AA01-1A2F6AB57A83}"/>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474" name="Tekstfelt 2473">
                    <a:extLst>
                      <a:ext uri="{FF2B5EF4-FFF2-40B4-BE49-F238E27FC236}">
                        <a16:creationId xmlns:a16="http://schemas.microsoft.com/office/drawing/2014/main" id="{74B2C5E4-8FB6-BF02-FF56-8AE5D085D7B1}"/>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475" name="Tekstfelt 2474">
                    <a:extLst>
                      <a:ext uri="{FF2B5EF4-FFF2-40B4-BE49-F238E27FC236}">
                        <a16:creationId xmlns:a16="http://schemas.microsoft.com/office/drawing/2014/main" id="{A307F116-8682-F920-F06B-1FE1464E2AA5}"/>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440" name="Tekstfelt 2439">
                  <a:extLst>
                    <a:ext uri="{FF2B5EF4-FFF2-40B4-BE49-F238E27FC236}">
                      <a16:creationId xmlns:a16="http://schemas.microsoft.com/office/drawing/2014/main" id="{5390BE09-38B4-7B6A-4459-EEDF871E5614}"/>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441" name="Tekstfelt 2440">
                  <a:extLst>
                    <a:ext uri="{FF2B5EF4-FFF2-40B4-BE49-F238E27FC236}">
                      <a16:creationId xmlns:a16="http://schemas.microsoft.com/office/drawing/2014/main" id="{0BEB96BE-5251-82ED-C97C-6EB9072C3171}"/>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442" name="Tekstfelt 2441">
                  <a:extLst>
                    <a:ext uri="{FF2B5EF4-FFF2-40B4-BE49-F238E27FC236}">
                      <a16:creationId xmlns:a16="http://schemas.microsoft.com/office/drawing/2014/main" id="{C44AB6FA-9586-2608-DCF0-5284750D7EA6}"/>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09" name="Gruppe 1808">
                <a:extLst>
                  <a:ext uri="{FF2B5EF4-FFF2-40B4-BE49-F238E27FC236}">
                    <a16:creationId xmlns:a16="http://schemas.microsoft.com/office/drawing/2014/main" id="{8EC47D86-CBB9-E0DA-9303-BDC18675C51B}"/>
                  </a:ext>
                </a:extLst>
              </p:cNvPr>
              <p:cNvGrpSpPr/>
              <p:nvPr/>
            </p:nvGrpSpPr>
            <p:grpSpPr>
              <a:xfrm>
                <a:off x="4188892" y="1168460"/>
                <a:ext cx="374057" cy="4971316"/>
                <a:chOff x="2884750" y="1168460"/>
                <a:chExt cx="374057" cy="4971316"/>
              </a:xfrm>
            </p:grpSpPr>
            <p:grpSp>
              <p:nvGrpSpPr>
                <p:cNvPr id="2426" name="Gruppe 2425">
                  <a:extLst>
                    <a:ext uri="{FF2B5EF4-FFF2-40B4-BE49-F238E27FC236}">
                      <a16:creationId xmlns:a16="http://schemas.microsoft.com/office/drawing/2014/main" id="{DDF0CE3A-457C-F2C1-EC45-A49C2B40E587}"/>
                    </a:ext>
                  </a:extLst>
                </p:cNvPr>
                <p:cNvGrpSpPr/>
                <p:nvPr/>
              </p:nvGrpSpPr>
              <p:grpSpPr>
                <a:xfrm>
                  <a:off x="2884750" y="1168460"/>
                  <a:ext cx="358241" cy="4542339"/>
                  <a:chOff x="3468415" y="1754237"/>
                  <a:chExt cx="358241" cy="4542339"/>
                </a:xfrm>
              </p:grpSpPr>
              <p:sp>
                <p:nvSpPr>
                  <p:cNvPr id="2428" name="Tekstfelt 2427">
                    <a:extLst>
                      <a:ext uri="{FF2B5EF4-FFF2-40B4-BE49-F238E27FC236}">
                        <a16:creationId xmlns:a16="http://schemas.microsoft.com/office/drawing/2014/main" id="{69AA98CD-9269-5CB3-0F7E-93146DBB10D1}"/>
                      </a:ext>
                    </a:extLst>
                  </p:cNvPr>
                  <p:cNvSpPr txBox="1"/>
                  <p:nvPr/>
                </p:nvSpPr>
                <p:spPr>
                  <a:xfrm>
                    <a:off x="3477366" y="60811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217</a:t>
                    </a:r>
                  </a:p>
                </p:txBody>
              </p:sp>
              <p:sp>
                <p:nvSpPr>
                  <p:cNvPr id="2429" name="Tekstfelt 2428">
                    <a:extLst>
                      <a:ext uri="{FF2B5EF4-FFF2-40B4-BE49-F238E27FC236}">
                        <a16:creationId xmlns:a16="http://schemas.microsoft.com/office/drawing/2014/main" id="{96AAD3A3-AC92-A6D9-CB11-63BAED712210}"/>
                      </a:ext>
                    </a:extLst>
                  </p:cNvPr>
                  <p:cNvSpPr txBox="1"/>
                  <p:nvPr/>
                </p:nvSpPr>
                <p:spPr>
                  <a:xfrm>
                    <a:off x="3470660" y="218566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226</a:t>
                    </a:r>
                  </a:p>
                </p:txBody>
              </p:sp>
              <p:sp>
                <p:nvSpPr>
                  <p:cNvPr id="2430" name="Tekstfelt 2429">
                    <a:extLst>
                      <a:ext uri="{FF2B5EF4-FFF2-40B4-BE49-F238E27FC236}">
                        <a16:creationId xmlns:a16="http://schemas.microsoft.com/office/drawing/2014/main" id="{12C6B303-0B32-5F02-33F5-F32F2C6272A7}"/>
                      </a:ext>
                    </a:extLst>
                  </p:cNvPr>
                  <p:cNvSpPr txBox="1"/>
                  <p:nvPr/>
                </p:nvSpPr>
                <p:spPr>
                  <a:xfrm>
                    <a:off x="3470659" y="26193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225</a:t>
                    </a:r>
                  </a:p>
                </p:txBody>
              </p:sp>
              <p:sp>
                <p:nvSpPr>
                  <p:cNvPr id="2431" name="Tekstfelt 2430">
                    <a:extLst>
                      <a:ext uri="{FF2B5EF4-FFF2-40B4-BE49-F238E27FC236}">
                        <a16:creationId xmlns:a16="http://schemas.microsoft.com/office/drawing/2014/main" id="{EEBB3DD5-A95D-E3D5-6DD2-6C4F048E5C00}"/>
                      </a:ext>
                    </a:extLst>
                  </p:cNvPr>
                  <p:cNvSpPr txBox="1"/>
                  <p:nvPr/>
                </p:nvSpPr>
                <p:spPr>
                  <a:xfrm>
                    <a:off x="3468415" y="305412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224</a:t>
                    </a:r>
                  </a:p>
                </p:txBody>
              </p:sp>
              <p:sp>
                <p:nvSpPr>
                  <p:cNvPr id="2432" name="Tekstfelt 2431">
                    <a:extLst>
                      <a:ext uri="{FF2B5EF4-FFF2-40B4-BE49-F238E27FC236}">
                        <a16:creationId xmlns:a16="http://schemas.microsoft.com/office/drawing/2014/main" id="{F280DEBC-48D0-3D64-1D4F-2D54505B068A}"/>
                      </a:ext>
                    </a:extLst>
                  </p:cNvPr>
                  <p:cNvSpPr txBox="1"/>
                  <p:nvPr/>
                </p:nvSpPr>
                <p:spPr>
                  <a:xfrm>
                    <a:off x="3469533" y="348555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223</a:t>
                    </a:r>
                  </a:p>
                </p:txBody>
              </p:sp>
              <p:sp>
                <p:nvSpPr>
                  <p:cNvPr id="2433" name="Tekstfelt 2432">
                    <a:extLst>
                      <a:ext uri="{FF2B5EF4-FFF2-40B4-BE49-F238E27FC236}">
                        <a16:creationId xmlns:a16="http://schemas.microsoft.com/office/drawing/2014/main" id="{9A39EE0F-DBAC-2A6F-0697-4E63AE11723A}"/>
                      </a:ext>
                    </a:extLst>
                  </p:cNvPr>
                  <p:cNvSpPr txBox="1"/>
                  <p:nvPr/>
                </p:nvSpPr>
                <p:spPr>
                  <a:xfrm>
                    <a:off x="3470652" y="391699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222</a:t>
                    </a:r>
                  </a:p>
                </p:txBody>
              </p:sp>
              <p:sp>
                <p:nvSpPr>
                  <p:cNvPr id="2434" name="Tekstfelt 2433">
                    <a:extLst>
                      <a:ext uri="{FF2B5EF4-FFF2-40B4-BE49-F238E27FC236}">
                        <a16:creationId xmlns:a16="http://schemas.microsoft.com/office/drawing/2014/main" id="{A1E39B3E-4E48-07C2-A150-90683D7253C2}"/>
                      </a:ext>
                    </a:extLst>
                  </p:cNvPr>
                  <p:cNvSpPr txBox="1"/>
                  <p:nvPr/>
                </p:nvSpPr>
                <p:spPr>
                  <a:xfrm>
                    <a:off x="3471769" y="434842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221</a:t>
                    </a:r>
                  </a:p>
                </p:txBody>
              </p:sp>
              <p:sp>
                <p:nvSpPr>
                  <p:cNvPr id="2435" name="Tekstfelt 2434">
                    <a:extLst>
                      <a:ext uri="{FF2B5EF4-FFF2-40B4-BE49-F238E27FC236}">
                        <a16:creationId xmlns:a16="http://schemas.microsoft.com/office/drawing/2014/main" id="{64495C23-E4E4-C2C9-C543-04A7EB344844}"/>
                      </a:ext>
                    </a:extLst>
                  </p:cNvPr>
                  <p:cNvSpPr txBox="1"/>
                  <p:nvPr/>
                </p:nvSpPr>
                <p:spPr>
                  <a:xfrm>
                    <a:off x="3472887" y="477984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220</a:t>
                    </a:r>
                  </a:p>
                </p:txBody>
              </p:sp>
              <p:sp>
                <p:nvSpPr>
                  <p:cNvPr id="2436" name="Tekstfelt 2435">
                    <a:extLst>
                      <a:ext uri="{FF2B5EF4-FFF2-40B4-BE49-F238E27FC236}">
                        <a16:creationId xmlns:a16="http://schemas.microsoft.com/office/drawing/2014/main" id="{153A357A-D3F5-3EBF-4C4B-3BD53AB6AE26}"/>
                      </a:ext>
                    </a:extLst>
                  </p:cNvPr>
                  <p:cNvSpPr txBox="1"/>
                  <p:nvPr/>
                </p:nvSpPr>
                <p:spPr>
                  <a:xfrm>
                    <a:off x="3477366" y="521127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219</a:t>
                    </a:r>
                  </a:p>
                </p:txBody>
              </p:sp>
              <p:sp>
                <p:nvSpPr>
                  <p:cNvPr id="2437" name="Tekstfelt 2436">
                    <a:extLst>
                      <a:ext uri="{FF2B5EF4-FFF2-40B4-BE49-F238E27FC236}">
                        <a16:creationId xmlns:a16="http://schemas.microsoft.com/office/drawing/2014/main" id="{6ABBAE95-AD3B-D0EB-04EA-7B1B036A6157}"/>
                      </a:ext>
                    </a:extLst>
                  </p:cNvPr>
                  <p:cNvSpPr txBox="1"/>
                  <p:nvPr/>
                </p:nvSpPr>
                <p:spPr>
                  <a:xfrm>
                    <a:off x="3478484" y="5646066"/>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218</a:t>
                    </a:r>
                  </a:p>
                </p:txBody>
              </p:sp>
              <p:sp>
                <p:nvSpPr>
                  <p:cNvPr id="2438" name="Tekstfelt 2437">
                    <a:extLst>
                      <a:ext uri="{FF2B5EF4-FFF2-40B4-BE49-F238E27FC236}">
                        <a16:creationId xmlns:a16="http://schemas.microsoft.com/office/drawing/2014/main" id="{A75AE6CA-40FC-E9AB-835C-9E8E121AE38F}"/>
                      </a:ext>
                    </a:extLst>
                  </p:cNvPr>
                  <p:cNvSpPr txBox="1"/>
                  <p:nvPr/>
                </p:nvSpPr>
                <p:spPr>
                  <a:xfrm>
                    <a:off x="3469542" y="17542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227</a:t>
                    </a:r>
                  </a:p>
                </p:txBody>
              </p:sp>
            </p:grpSp>
            <p:sp>
              <p:nvSpPr>
                <p:cNvPr id="2427" name="Tekstfelt 2426">
                  <a:extLst>
                    <a:ext uri="{FF2B5EF4-FFF2-40B4-BE49-F238E27FC236}">
                      <a16:creationId xmlns:a16="http://schemas.microsoft.com/office/drawing/2014/main" id="{F06BB61F-4B5D-5BC4-35D0-E79629A956A3}"/>
                    </a:ext>
                  </a:extLst>
                </p:cNvPr>
                <p:cNvSpPr txBox="1"/>
                <p:nvPr/>
              </p:nvSpPr>
              <p:spPr>
                <a:xfrm>
                  <a:off x="2910635" y="59243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216</a:t>
                  </a:r>
                </a:p>
              </p:txBody>
            </p:sp>
          </p:grpSp>
          <p:grpSp>
            <p:nvGrpSpPr>
              <p:cNvPr id="1810" name="Gruppe 1809">
                <a:extLst>
                  <a:ext uri="{FF2B5EF4-FFF2-40B4-BE49-F238E27FC236}">
                    <a16:creationId xmlns:a16="http://schemas.microsoft.com/office/drawing/2014/main" id="{15F3CD94-B9C3-607E-DDF6-22D62C7E40A3}"/>
                  </a:ext>
                </a:extLst>
              </p:cNvPr>
              <p:cNvGrpSpPr/>
              <p:nvPr/>
            </p:nvGrpSpPr>
            <p:grpSpPr>
              <a:xfrm>
                <a:off x="5119196" y="1063299"/>
                <a:ext cx="444157" cy="5190614"/>
                <a:chOff x="5753799" y="1204530"/>
                <a:chExt cx="444157" cy="5190614"/>
              </a:xfrm>
            </p:grpSpPr>
            <p:grpSp>
              <p:nvGrpSpPr>
                <p:cNvPr id="2413" name="Gruppe 2412">
                  <a:extLst>
                    <a:ext uri="{FF2B5EF4-FFF2-40B4-BE49-F238E27FC236}">
                      <a16:creationId xmlns:a16="http://schemas.microsoft.com/office/drawing/2014/main" id="{2C608CA9-8958-8C36-BCB4-FEB6AC789B66}"/>
                    </a:ext>
                  </a:extLst>
                </p:cNvPr>
                <p:cNvGrpSpPr/>
                <p:nvPr/>
              </p:nvGrpSpPr>
              <p:grpSpPr>
                <a:xfrm>
                  <a:off x="5753799" y="1204530"/>
                  <a:ext cx="442069" cy="4756379"/>
                  <a:chOff x="3817279" y="1064461"/>
                  <a:chExt cx="442069" cy="4756379"/>
                </a:xfrm>
              </p:grpSpPr>
              <p:sp>
                <p:nvSpPr>
                  <p:cNvPr id="2415" name="Rektangel 2414">
                    <a:extLst>
                      <a:ext uri="{FF2B5EF4-FFF2-40B4-BE49-F238E27FC236}">
                        <a16:creationId xmlns:a16="http://schemas.microsoft.com/office/drawing/2014/main" id="{91078C16-7262-793A-F243-976B13170171}"/>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6" name="Rektangel 2415">
                    <a:extLst>
                      <a:ext uri="{FF2B5EF4-FFF2-40B4-BE49-F238E27FC236}">
                        <a16:creationId xmlns:a16="http://schemas.microsoft.com/office/drawing/2014/main" id="{DDB5A078-F708-ED99-F1C2-9C1293C67617}"/>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7" name="Rektangel 2416">
                    <a:extLst>
                      <a:ext uri="{FF2B5EF4-FFF2-40B4-BE49-F238E27FC236}">
                        <a16:creationId xmlns:a16="http://schemas.microsoft.com/office/drawing/2014/main" id="{C1F0C4A0-BB7A-945C-B37E-B162F3A73D04}"/>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8" name="Rektangel 2417">
                    <a:extLst>
                      <a:ext uri="{FF2B5EF4-FFF2-40B4-BE49-F238E27FC236}">
                        <a16:creationId xmlns:a16="http://schemas.microsoft.com/office/drawing/2014/main" id="{E035AF77-5213-EB87-F735-1A5E094C14B8}"/>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9" name="Rektangel 2418">
                    <a:extLst>
                      <a:ext uri="{FF2B5EF4-FFF2-40B4-BE49-F238E27FC236}">
                        <a16:creationId xmlns:a16="http://schemas.microsoft.com/office/drawing/2014/main" id="{9B97E830-0749-1116-98B0-9C617537B337}"/>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0" name="Rektangel 2419">
                    <a:extLst>
                      <a:ext uri="{FF2B5EF4-FFF2-40B4-BE49-F238E27FC236}">
                        <a16:creationId xmlns:a16="http://schemas.microsoft.com/office/drawing/2014/main" id="{206BAB69-ED55-3E36-8D94-A428F4DD99B1}"/>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1" name="Rektangel 2420">
                    <a:extLst>
                      <a:ext uri="{FF2B5EF4-FFF2-40B4-BE49-F238E27FC236}">
                        <a16:creationId xmlns:a16="http://schemas.microsoft.com/office/drawing/2014/main" id="{B0981B46-284A-8976-BF78-8DF1E72EC36E}"/>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2" name="Rektangel 2421">
                    <a:extLst>
                      <a:ext uri="{FF2B5EF4-FFF2-40B4-BE49-F238E27FC236}">
                        <a16:creationId xmlns:a16="http://schemas.microsoft.com/office/drawing/2014/main" id="{98188928-B107-9E22-B7F2-2FFD3348FDA9}"/>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3" name="Rektangel 2422">
                    <a:extLst>
                      <a:ext uri="{FF2B5EF4-FFF2-40B4-BE49-F238E27FC236}">
                        <a16:creationId xmlns:a16="http://schemas.microsoft.com/office/drawing/2014/main" id="{F8E99F67-8375-CCDB-3BE3-0E921BEC596D}"/>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4" name="Rektangel 2423">
                    <a:extLst>
                      <a:ext uri="{FF2B5EF4-FFF2-40B4-BE49-F238E27FC236}">
                        <a16:creationId xmlns:a16="http://schemas.microsoft.com/office/drawing/2014/main" id="{DE893FA3-B2BB-70F9-53C6-253B3CEB4492}"/>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5" name="Rektangel 2424">
                    <a:extLst>
                      <a:ext uri="{FF2B5EF4-FFF2-40B4-BE49-F238E27FC236}">
                        <a16:creationId xmlns:a16="http://schemas.microsoft.com/office/drawing/2014/main" id="{C197AB72-DB55-5445-0551-12BAE33F6567}"/>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14" name="Rektangel 2413">
                  <a:extLst>
                    <a:ext uri="{FF2B5EF4-FFF2-40B4-BE49-F238E27FC236}">
                      <a16:creationId xmlns:a16="http://schemas.microsoft.com/office/drawing/2014/main" id="{4D1561EA-DDB3-BD39-DACE-D106B2C13E41}"/>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1" name="Gruppe 1810">
                <a:extLst>
                  <a:ext uri="{FF2B5EF4-FFF2-40B4-BE49-F238E27FC236}">
                    <a16:creationId xmlns:a16="http://schemas.microsoft.com/office/drawing/2014/main" id="{9761642F-6DAC-E4BD-D5B0-F69F3396BB53}"/>
                  </a:ext>
                </a:extLst>
              </p:cNvPr>
              <p:cNvGrpSpPr/>
              <p:nvPr/>
            </p:nvGrpSpPr>
            <p:grpSpPr>
              <a:xfrm>
                <a:off x="4687520" y="1061335"/>
                <a:ext cx="444157" cy="5190614"/>
                <a:chOff x="5753799" y="1204530"/>
                <a:chExt cx="444157" cy="5190614"/>
              </a:xfrm>
            </p:grpSpPr>
            <p:grpSp>
              <p:nvGrpSpPr>
                <p:cNvPr id="2400" name="Gruppe 2399">
                  <a:extLst>
                    <a:ext uri="{FF2B5EF4-FFF2-40B4-BE49-F238E27FC236}">
                      <a16:creationId xmlns:a16="http://schemas.microsoft.com/office/drawing/2014/main" id="{F66BE14B-EA74-BF2A-7785-2A29444BEDB7}"/>
                    </a:ext>
                  </a:extLst>
                </p:cNvPr>
                <p:cNvGrpSpPr/>
                <p:nvPr/>
              </p:nvGrpSpPr>
              <p:grpSpPr>
                <a:xfrm>
                  <a:off x="5753799" y="1204530"/>
                  <a:ext cx="442069" cy="4756379"/>
                  <a:chOff x="3817279" y="1064461"/>
                  <a:chExt cx="442069" cy="4756379"/>
                </a:xfrm>
              </p:grpSpPr>
              <p:sp>
                <p:nvSpPr>
                  <p:cNvPr id="2402" name="Rektangel 2401">
                    <a:extLst>
                      <a:ext uri="{FF2B5EF4-FFF2-40B4-BE49-F238E27FC236}">
                        <a16:creationId xmlns:a16="http://schemas.microsoft.com/office/drawing/2014/main" id="{A9DEB965-3B56-50F5-909C-6526D12556C3}"/>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3" name="Rektangel 2402">
                    <a:extLst>
                      <a:ext uri="{FF2B5EF4-FFF2-40B4-BE49-F238E27FC236}">
                        <a16:creationId xmlns:a16="http://schemas.microsoft.com/office/drawing/2014/main" id="{4C54F03D-1CC1-AC8D-11F3-D08C43DB3630}"/>
                      </a:ext>
                    </a:extLst>
                  </p:cNvPr>
                  <p:cNvSpPr>
                    <a:spLocks noChangeAspect="1"/>
                  </p:cNvSpPr>
                  <p:nvPr/>
                </p:nvSpPr>
                <p:spPr>
                  <a:xfrm>
                    <a:off x="3819523" y="1064461"/>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4" name="Rektangel 2403">
                    <a:extLst>
                      <a:ext uri="{FF2B5EF4-FFF2-40B4-BE49-F238E27FC236}">
                        <a16:creationId xmlns:a16="http://schemas.microsoft.com/office/drawing/2014/main" id="{F119DBD7-DB5A-B766-BC80-25289A8A3412}"/>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5" name="Rektangel 2404">
                    <a:extLst>
                      <a:ext uri="{FF2B5EF4-FFF2-40B4-BE49-F238E27FC236}">
                        <a16:creationId xmlns:a16="http://schemas.microsoft.com/office/drawing/2014/main" id="{951BB654-5EBA-1FF1-3E7A-DE0EEA5B2885}"/>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6" name="Rektangel 2405">
                    <a:extLst>
                      <a:ext uri="{FF2B5EF4-FFF2-40B4-BE49-F238E27FC236}">
                        <a16:creationId xmlns:a16="http://schemas.microsoft.com/office/drawing/2014/main" id="{1551E23F-1065-3678-6E4D-8DA0AB4AEA95}"/>
                      </a:ext>
                    </a:extLst>
                  </p:cNvPr>
                  <p:cNvSpPr>
                    <a:spLocks noChangeAspect="1"/>
                  </p:cNvSpPr>
                  <p:nvPr/>
                </p:nvSpPr>
                <p:spPr>
                  <a:xfrm>
                    <a:off x="3817279" y="2796903"/>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7" name="Rektangel 2406">
                    <a:extLst>
                      <a:ext uri="{FF2B5EF4-FFF2-40B4-BE49-F238E27FC236}">
                        <a16:creationId xmlns:a16="http://schemas.microsoft.com/office/drawing/2014/main" id="{5F2D8C17-AFF7-3CFF-44B3-E3647870EC72}"/>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8" name="Rektangel 2407">
                    <a:extLst>
                      <a:ext uri="{FF2B5EF4-FFF2-40B4-BE49-F238E27FC236}">
                        <a16:creationId xmlns:a16="http://schemas.microsoft.com/office/drawing/2014/main" id="{00331998-D029-0AC1-34F8-03ABB1DA5A7A}"/>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9" name="Rektangel 2408">
                    <a:extLst>
                      <a:ext uri="{FF2B5EF4-FFF2-40B4-BE49-F238E27FC236}">
                        <a16:creationId xmlns:a16="http://schemas.microsoft.com/office/drawing/2014/main" id="{6D32D1C4-99D4-20D8-62DE-15F57EB7D339}"/>
                      </a:ext>
                    </a:extLst>
                  </p:cNvPr>
                  <p:cNvSpPr>
                    <a:spLocks noChangeAspect="1"/>
                  </p:cNvSpPr>
                  <p:nvPr/>
                </p:nvSpPr>
                <p:spPr>
                  <a:xfrm>
                    <a:off x="3820633" y="409119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0" name="Rektangel 2409">
                    <a:extLst>
                      <a:ext uri="{FF2B5EF4-FFF2-40B4-BE49-F238E27FC236}">
                        <a16:creationId xmlns:a16="http://schemas.microsoft.com/office/drawing/2014/main" id="{C02B319E-C1B8-C08F-73E3-4F3598D0A035}"/>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1" name="Rektangel 2410">
                    <a:extLst>
                      <a:ext uri="{FF2B5EF4-FFF2-40B4-BE49-F238E27FC236}">
                        <a16:creationId xmlns:a16="http://schemas.microsoft.com/office/drawing/2014/main" id="{CEA5E410-3CBA-D86A-C520-ED08FE8D02FC}"/>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2" name="Rektangel 2411">
                    <a:extLst>
                      <a:ext uri="{FF2B5EF4-FFF2-40B4-BE49-F238E27FC236}">
                        <a16:creationId xmlns:a16="http://schemas.microsoft.com/office/drawing/2014/main" id="{94B279B2-A452-3413-9620-C0D20B95F5B8}"/>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01" name="Rektangel 2400">
                  <a:extLst>
                    <a:ext uri="{FF2B5EF4-FFF2-40B4-BE49-F238E27FC236}">
                      <a16:creationId xmlns:a16="http://schemas.microsoft.com/office/drawing/2014/main" id="{89CB6F09-7253-7FC0-E7E7-B3224CBEF5DD}"/>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2" name="Gruppe 1811">
                <a:extLst>
                  <a:ext uri="{FF2B5EF4-FFF2-40B4-BE49-F238E27FC236}">
                    <a16:creationId xmlns:a16="http://schemas.microsoft.com/office/drawing/2014/main" id="{8608DE33-5442-3A33-6E47-BA02EAF971F8}"/>
                  </a:ext>
                </a:extLst>
              </p:cNvPr>
              <p:cNvGrpSpPr/>
              <p:nvPr/>
            </p:nvGrpSpPr>
            <p:grpSpPr>
              <a:xfrm>
                <a:off x="3819968" y="1058901"/>
                <a:ext cx="444157" cy="5190614"/>
                <a:chOff x="5753799" y="1204530"/>
                <a:chExt cx="444157" cy="5190614"/>
              </a:xfrm>
            </p:grpSpPr>
            <p:grpSp>
              <p:nvGrpSpPr>
                <p:cNvPr id="2387" name="Gruppe 2386">
                  <a:extLst>
                    <a:ext uri="{FF2B5EF4-FFF2-40B4-BE49-F238E27FC236}">
                      <a16:creationId xmlns:a16="http://schemas.microsoft.com/office/drawing/2014/main" id="{9D81B860-241E-E2BB-B1E1-D78727D8BCBF}"/>
                    </a:ext>
                  </a:extLst>
                </p:cNvPr>
                <p:cNvGrpSpPr/>
                <p:nvPr/>
              </p:nvGrpSpPr>
              <p:grpSpPr>
                <a:xfrm>
                  <a:off x="5753799" y="1204530"/>
                  <a:ext cx="442069" cy="4756379"/>
                  <a:chOff x="3817279" y="1064461"/>
                  <a:chExt cx="442069" cy="4756379"/>
                </a:xfrm>
              </p:grpSpPr>
              <p:sp>
                <p:nvSpPr>
                  <p:cNvPr id="2389" name="Rektangel 2388">
                    <a:extLst>
                      <a:ext uri="{FF2B5EF4-FFF2-40B4-BE49-F238E27FC236}">
                        <a16:creationId xmlns:a16="http://schemas.microsoft.com/office/drawing/2014/main" id="{E52F7AF0-F901-7AF0-0ED4-FB50D51D1682}"/>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0" name="Rektangel 2389">
                    <a:extLst>
                      <a:ext uri="{FF2B5EF4-FFF2-40B4-BE49-F238E27FC236}">
                        <a16:creationId xmlns:a16="http://schemas.microsoft.com/office/drawing/2014/main" id="{C9F1A49B-CE67-4A3B-15B9-57018B717F54}"/>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1" name="Rektangel 2390">
                    <a:extLst>
                      <a:ext uri="{FF2B5EF4-FFF2-40B4-BE49-F238E27FC236}">
                        <a16:creationId xmlns:a16="http://schemas.microsoft.com/office/drawing/2014/main" id="{4B193050-34BE-A38F-33EB-FC472C00E353}"/>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2" name="Rektangel 2391">
                    <a:extLst>
                      <a:ext uri="{FF2B5EF4-FFF2-40B4-BE49-F238E27FC236}">
                        <a16:creationId xmlns:a16="http://schemas.microsoft.com/office/drawing/2014/main" id="{FC0BEB4F-E5D8-03FA-EBA6-057D872443FA}"/>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3" name="Rektangel 2392">
                    <a:extLst>
                      <a:ext uri="{FF2B5EF4-FFF2-40B4-BE49-F238E27FC236}">
                        <a16:creationId xmlns:a16="http://schemas.microsoft.com/office/drawing/2014/main" id="{B27A558E-236C-0F74-70BC-924431AA46E6}"/>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4" name="Rektangel 2393">
                    <a:extLst>
                      <a:ext uri="{FF2B5EF4-FFF2-40B4-BE49-F238E27FC236}">
                        <a16:creationId xmlns:a16="http://schemas.microsoft.com/office/drawing/2014/main" id="{046A2F87-2F23-C616-3AAE-A41CA811795C}"/>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5" name="Rektangel 2394">
                    <a:extLst>
                      <a:ext uri="{FF2B5EF4-FFF2-40B4-BE49-F238E27FC236}">
                        <a16:creationId xmlns:a16="http://schemas.microsoft.com/office/drawing/2014/main" id="{B6A42CFB-E98D-EEFA-C022-F7525D7F50F4}"/>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6" name="Rektangel 2395">
                    <a:extLst>
                      <a:ext uri="{FF2B5EF4-FFF2-40B4-BE49-F238E27FC236}">
                        <a16:creationId xmlns:a16="http://schemas.microsoft.com/office/drawing/2014/main" id="{B96E7369-F68B-3F61-E0B7-3678043E246D}"/>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7" name="Rektangel 2396">
                    <a:extLst>
                      <a:ext uri="{FF2B5EF4-FFF2-40B4-BE49-F238E27FC236}">
                        <a16:creationId xmlns:a16="http://schemas.microsoft.com/office/drawing/2014/main" id="{C8280657-A8CE-A5AA-B64F-451ECAD119DE}"/>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8" name="Rektangel 2397">
                    <a:extLst>
                      <a:ext uri="{FF2B5EF4-FFF2-40B4-BE49-F238E27FC236}">
                        <a16:creationId xmlns:a16="http://schemas.microsoft.com/office/drawing/2014/main" id="{AFDC5444-7407-74B5-DD94-B0987A9FBDFA}"/>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9" name="Rektangel 2398">
                    <a:extLst>
                      <a:ext uri="{FF2B5EF4-FFF2-40B4-BE49-F238E27FC236}">
                        <a16:creationId xmlns:a16="http://schemas.microsoft.com/office/drawing/2014/main" id="{FAEBEA2E-6880-0B70-6219-6D7E21109B12}"/>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88" name="Rektangel 2387">
                  <a:extLst>
                    <a:ext uri="{FF2B5EF4-FFF2-40B4-BE49-F238E27FC236}">
                      <a16:creationId xmlns:a16="http://schemas.microsoft.com/office/drawing/2014/main" id="{E5792A57-5562-3454-85AC-230591DF81F7}"/>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3" name="Gruppe 1812">
                <a:extLst>
                  <a:ext uri="{FF2B5EF4-FFF2-40B4-BE49-F238E27FC236}">
                    <a16:creationId xmlns:a16="http://schemas.microsoft.com/office/drawing/2014/main" id="{562168F0-E262-4148-0E96-8DC59D74D273}"/>
                  </a:ext>
                </a:extLst>
              </p:cNvPr>
              <p:cNvGrpSpPr/>
              <p:nvPr/>
            </p:nvGrpSpPr>
            <p:grpSpPr>
              <a:xfrm>
                <a:off x="3386295" y="1062122"/>
                <a:ext cx="444157" cy="5190614"/>
                <a:chOff x="5753799" y="1204530"/>
                <a:chExt cx="444157" cy="5190614"/>
              </a:xfrm>
            </p:grpSpPr>
            <p:grpSp>
              <p:nvGrpSpPr>
                <p:cNvPr id="2374" name="Gruppe 2373">
                  <a:extLst>
                    <a:ext uri="{FF2B5EF4-FFF2-40B4-BE49-F238E27FC236}">
                      <a16:creationId xmlns:a16="http://schemas.microsoft.com/office/drawing/2014/main" id="{F664ACAB-E2F3-1620-57B6-3168C11F8D5A}"/>
                    </a:ext>
                  </a:extLst>
                </p:cNvPr>
                <p:cNvGrpSpPr/>
                <p:nvPr/>
              </p:nvGrpSpPr>
              <p:grpSpPr>
                <a:xfrm>
                  <a:off x="5753799" y="1204530"/>
                  <a:ext cx="442069" cy="4756379"/>
                  <a:chOff x="3817279" y="1064461"/>
                  <a:chExt cx="442069" cy="4756379"/>
                </a:xfrm>
              </p:grpSpPr>
              <p:sp>
                <p:nvSpPr>
                  <p:cNvPr id="2376" name="Rektangel 2375">
                    <a:extLst>
                      <a:ext uri="{FF2B5EF4-FFF2-40B4-BE49-F238E27FC236}">
                        <a16:creationId xmlns:a16="http://schemas.microsoft.com/office/drawing/2014/main" id="{45796486-B019-DD23-3575-9CE484F339EE}"/>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7" name="Rektangel 2376">
                    <a:extLst>
                      <a:ext uri="{FF2B5EF4-FFF2-40B4-BE49-F238E27FC236}">
                        <a16:creationId xmlns:a16="http://schemas.microsoft.com/office/drawing/2014/main" id="{36CDC6BB-FA8A-E7DD-494D-ECA633D729D5}"/>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8" name="Rektangel 2377">
                    <a:extLst>
                      <a:ext uri="{FF2B5EF4-FFF2-40B4-BE49-F238E27FC236}">
                        <a16:creationId xmlns:a16="http://schemas.microsoft.com/office/drawing/2014/main" id="{FF0D6788-0D00-0FD6-3A45-49BA2BD8FC55}"/>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9" name="Rektangel 2378">
                    <a:extLst>
                      <a:ext uri="{FF2B5EF4-FFF2-40B4-BE49-F238E27FC236}">
                        <a16:creationId xmlns:a16="http://schemas.microsoft.com/office/drawing/2014/main" id="{418BB7FD-C7BA-A984-C245-D0F272AF15B3}"/>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0" name="Rektangel 2379">
                    <a:extLst>
                      <a:ext uri="{FF2B5EF4-FFF2-40B4-BE49-F238E27FC236}">
                        <a16:creationId xmlns:a16="http://schemas.microsoft.com/office/drawing/2014/main" id="{865C9D82-D3F2-1C39-9683-3E8913BFCAB5}"/>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1" name="Rektangel 2380">
                    <a:extLst>
                      <a:ext uri="{FF2B5EF4-FFF2-40B4-BE49-F238E27FC236}">
                        <a16:creationId xmlns:a16="http://schemas.microsoft.com/office/drawing/2014/main" id="{9FB4000B-B2E7-5321-0DB7-5C3C399CF83B}"/>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2" name="Rektangel 2381">
                    <a:extLst>
                      <a:ext uri="{FF2B5EF4-FFF2-40B4-BE49-F238E27FC236}">
                        <a16:creationId xmlns:a16="http://schemas.microsoft.com/office/drawing/2014/main" id="{F92E8D2F-CCE3-FFAC-F4DD-63F9CDF1D4E9}"/>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3" name="Rektangel 2382">
                    <a:extLst>
                      <a:ext uri="{FF2B5EF4-FFF2-40B4-BE49-F238E27FC236}">
                        <a16:creationId xmlns:a16="http://schemas.microsoft.com/office/drawing/2014/main" id="{B6AB36CA-5F05-CEAA-F1C0-DF7A1F4387B3}"/>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4" name="Rektangel 2383">
                    <a:extLst>
                      <a:ext uri="{FF2B5EF4-FFF2-40B4-BE49-F238E27FC236}">
                        <a16:creationId xmlns:a16="http://schemas.microsoft.com/office/drawing/2014/main" id="{4E5E7AB5-3534-FE20-B8E8-24663171AADA}"/>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5" name="Rektangel 2384">
                    <a:extLst>
                      <a:ext uri="{FF2B5EF4-FFF2-40B4-BE49-F238E27FC236}">
                        <a16:creationId xmlns:a16="http://schemas.microsoft.com/office/drawing/2014/main" id="{49428824-2F5D-9A1B-2B55-3B600EDB4427}"/>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6" name="Rektangel 2385">
                    <a:extLst>
                      <a:ext uri="{FF2B5EF4-FFF2-40B4-BE49-F238E27FC236}">
                        <a16:creationId xmlns:a16="http://schemas.microsoft.com/office/drawing/2014/main" id="{037E4798-1DC0-EB8C-3056-2044D4CCDCE1}"/>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75" name="Rektangel 2374">
                  <a:extLst>
                    <a:ext uri="{FF2B5EF4-FFF2-40B4-BE49-F238E27FC236}">
                      <a16:creationId xmlns:a16="http://schemas.microsoft.com/office/drawing/2014/main" id="{8C1FF85B-A42D-E487-461A-BA432AC47165}"/>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4" name="Gruppe 1813">
                <a:extLst>
                  <a:ext uri="{FF2B5EF4-FFF2-40B4-BE49-F238E27FC236}">
                    <a16:creationId xmlns:a16="http://schemas.microsoft.com/office/drawing/2014/main" id="{CFB5FF4A-EE82-B1D5-030E-369855A309FE}"/>
                  </a:ext>
                </a:extLst>
              </p:cNvPr>
              <p:cNvGrpSpPr/>
              <p:nvPr/>
            </p:nvGrpSpPr>
            <p:grpSpPr>
              <a:xfrm>
                <a:off x="2949135" y="1063521"/>
                <a:ext cx="444157" cy="5190614"/>
                <a:chOff x="5753799" y="1204530"/>
                <a:chExt cx="444157" cy="5190614"/>
              </a:xfrm>
            </p:grpSpPr>
            <p:grpSp>
              <p:nvGrpSpPr>
                <p:cNvPr id="2361" name="Gruppe 2360">
                  <a:extLst>
                    <a:ext uri="{FF2B5EF4-FFF2-40B4-BE49-F238E27FC236}">
                      <a16:creationId xmlns:a16="http://schemas.microsoft.com/office/drawing/2014/main" id="{5F14C9A3-A9E1-1B6A-CB98-B574090E2C4A}"/>
                    </a:ext>
                  </a:extLst>
                </p:cNvPr>
                <p:cNvGrpSpPr/>
                <p:nvPr/>
              </p:nvGrpSpPr>
              <p:grpSpPr>
                <a:xfrm>
                  <a:off x="5753799" y="1204530"/>
                  <a:ext cx="442069" cy="4756379"/>
                  <a:chOff x="3817279" y="1064461"/>
                  <a:chExt cx="442069" cy="4756379"/>
                </a:xfrm>
              </p:grpSpPr>
              <p:sp>
                <p:nvSpPr>
                  <p:cNvPr id="2363" name="Rektangel 2362">
                    <a:extLst>
                      <a:ext uri="{FF2B5EF4-FFF2-40B4-BE49-F238E27FC236}">
                        <a16:creationId xmlns:a16="http://schemas.microsoft.com/office/drawing/2014/main" id="{17DE3464-29E4-8079-7B4A-9BF22ACB38FD}"/>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4" name="Rektangel 2363">
                    <a:extLst>
                      <a:ext uri="{FF2B5EF4-FFF2-40B4-BE49-F238E27FC236}">
                        <a16:creationId xmlns:a16="http://schemas.microsoft.com/office/drawing/2014/main" id="{7E098C18-ECD1-D2C7-507E-B391578788A4}"/>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5" name="Rektangel 2364">
                    <a:extLst>
                      <a:ext uri="{FF2B5EF4-FFF2-40B4-BE49-F238E27FC236}">
                        <a16:creationId xmlns:a16="http://schemas.microsoft.com/office/drawing/2014/main" id="{A6BFC395-7CF1-9CD5-739C-24295BA24E1D}"/>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6" name="Rektangel 2365">
                    <a:extLst>
                      <a:ext uri="{FF2B5EF4-FFF2-40B4-BE49-F238E27FC236}">
                        <a16:creationId xmlns:a16="http://schemas.microsoft.com/office/drawing/2014/main" id="{11CC75D8-E8E1-AF5D-EEB1-EE37CEE8395F}"/>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7" name="Rektangel 2366">
                    <a:extLst>
                      <a:ext uri="{FF2B5EF4-FFF2-40B4-BE49-F238E27FC236}">
                        <a16:creationId xmlns:a16="http://schemas.microsoft.com/office/drawing/2014/main" id="{D4DF696D-0CDA-1CDE-6F18-47898CBD0484}"/>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8" name="Rektangel 2367">
                    <a:extLst>
                      <a:ext uri="{FF2B5EF4-FFF2-40B4-BE49-F238E27FC236}">
                        <a16:creationId xmlns:a16="http://schemas.microsoft.com/office/drawing/2014/main" id="{7C85C71D-D1A7-C524-CF07-6C7B55974CC3}"/>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9" name="Rektangel 2368">
                    <a:extLst>
                      <a:ext uri="{FF2B5EF4-FFF2-40B4-BE49-F238E27FC236}">
                        <a16:creationId xmlns:a16="http://schemas.microsoft.com/office/drawing/2014/main" id="{B9316DF3-0393-38D5-7E02-ADD1180E3406}"/>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0" name="Rektangel 2369">
                    <a:extLst>
                      <a:ext uri="{FF2B5EF4-FFF2-40B4-BE49-F238E27FC236}">
                        <a16:creationId xmlns:a16="http://schemas.microsoft.com/office/drawing/2014/main" id="{22E94568-7F44-A4A3-24C7-ADE358B16C4B}"/>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1" name="Rektangel 2370">
                    <a:extLst>
                      <a:ext uri="{FF2B5EF4-FFF2-40B4-BE49-F238E27FC236}">
                        <a16:creationId xmlns:a16="http://schemas.microsoft.com/office/drawing/2014/main" id="{92080874-0C67-2AF7-80F3-AF9B6D708855}"/>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2" name="Rektangel 2371">
                    <a:extLst>
                      <a:ext uri="{FF2B5EF4-FFF2-40B4-BE49-F238E27FC236}">
                        <a16:creationId xmlns:a16="http://schemas.microsoft.com/office/drawing/2014/main" id="{D35D1750-B7BA-3C2B-9E08-B8889F64D586}"/>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3" name="Rektangel 2372">
                    <a:extLst>
                      <a:ext uri="{FF2B5EF4-FFF2-40B4-BE49-F238E27FC236}">
                        <a16:creationId xmlns:a16="http://schemas.microsoft.com/office/drawing/2014/main" id="{161EFA07-CA8A-943C-FCF1-7C216F922CA3}"/>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62" name="Rektangel 2361">
                  <a:extLst>
                    <a:ext uri="{FF2B5EF4-FFF2-40B4-BE49-F238E27FC236}">
                      <a16:creationId xmlns:a16="http://schemas.microsoft.com/office/drawing/2014/main" id="{8B1987B3-C9E5-B26C-D2DD-ABC761B5B8EC}"/>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5" name="Gruppe 1814">
                <a:extLst>
                  <a:ext uri="{FF2B5EF4-FFF2-40B4-BE49-F238E27FC236}">
                    <a16:creationId xmlns:a16="http://schemas.microsoft.com/office/drawing/2014/main" id="{A0E4BB9C-F0E4-5425-428C-D8FD35F0ECA7}"/>
                  </a:ext>
                </a:extLst>
              </p:cNvPr>
              <p:cNvGrpSpPr/>
              <p:nvPr/>
            </p:nvGrpSpPr>
            <p:grpSpPr>
              <a:xfrm>
                <a:off x="2514229" y="1065829"/>
                <a:ext cx="444157" cy="5190614"/>
                <a:chOff x="5753799" y="1204530"/>
                <a:chExt cx="444157" cy="5190614"/>
              </a:xfrm>
            </p:grpSpPr>
            <p:grpSp>
              <p:nvGrpSpPr>
                <p:cNvPr id="2348" name="Gruppe 2347">
                  <a:extLst>
                    <a:ext uri="{FF2B5EF4-FFF2-40B4-BE49-F238E27FC236}">
                      <a16:creationId xmlns:a16="http://schemas.microsoft.com/office/drawing/2014/main" id="{3661D94A-82CB-096D-088E-E63E2D7E7180}"/>
                    </a:ext>
                  </a:extLst>
                </p:cNvPr>
                <p:cNvGrpSpPr/>
                <p:nvPr/>
              </p:nvGrpSpPr>
              <p:grpSpPr>
                <a:xfrm>
                  <a:off x="5753799" y="1204530"/>
                  <a:ext cx="442069" cy="4756379"/>
                  <a:chOff x="3817279" y="1064461"/>
                  <a:chExt cx="442069" cy="4756379"/>
                </a:xfrm>
              </p:grpSpPr>
              <p:sp>
                <p:nvSpPr>
                  <p:cNvPr id="2350" name="Rektangel 2349">
                    <a:extLst>
                      <a:ext uri="{FF2B5EF4-FFF2-40B4-BE49-F238E27FC236}">
                        <a16:creationId xmlns:a16="http://schemas.microsoft.com/office/drawing/2014/main" id="{11CD653A-554E-2192-EDDB-C0C685FC177E}"/>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1" name="Rektangel 2350">
                    <a:extLst>
                      <a:ext uri="{FF2B5EF4-FFF2-40B4-BE49-F238E27FC236}">
                        <a16:creationId xmlns:a16="http://schemas.microsoft.com/office/drawing/2014/main" id="{815E59E5-205D-33A7-FE08-635318839963}"/>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dirty="0"/>
                  </a:p>
                </p:txBody>
              </p:sp>
              <p:sp>
                <p:nvSpPr>
                  <p:cNvPr id="2352" name="Rektangel 2351">
                    <a:extLst>
                      <a:ext uri="{FF2B5EF4-FFF2-40B4-BE49-F238E27FC236}">
                        <a16:creationId xmlns:a16="http://schemas.microsoft.com/office/drawing/2014/main" id="{08A3CE7F-97EE-9F7A-C01E-7707DE28991A}"/>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3" name="Rektangel 2352">
                    <a:extLst>
                      <a:ext uri="{FF2B5EF4-FFF2-40B4-BE49-F238E27FC236}">
                        <a16:creationId xmlns:a16="http://schemas.microsoft.com/office/drawing/2014/main" id="{D4FA756C-6309-BC42-6A7C-227CD37B69CC}"/>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4" name="Rektangel 2353">
                    <a:extLst>
                      <a:ext uri="{FF2B5EF4-FFF2-40B4-BE49-F238E27FC236}">
                        <a16:creationId xmlns:a16="http://schemas.microsoft.com/office/drawing/2014/main" id="{48B22476-F5F7-6055-BCCB-4B126016CCA9}"/>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5" name="Rektangel 2354">
                    <a:extLst>
                      <a:ext uri="{FF2B5EF4-FFF2-40B4-BE49-F238E27FC236}">
                        <a16:creationId xmlns:a16="http://schemas.microsoft.com/office/drawing/2014/main" id="{0CFE27B9-6DB1-A7A0-8C7F-6DE806949A9D}"/>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6" name="Rektangel 2355">
                    <a:extLst>
                      <a:ext uri="{FF2B5EF4-FFF2-40B4-BE49-F238E27FC236}">
                        <a16:creationId xmlns:a16="http://schemas.microsoft.com/office/drawing/2014/main" id="{4F205818-4836-BCCC-A23F-EE3AA977E261}"/>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7" name="Rektangel 2356">
                    <a:extLst>
                      <a:ext uri="{FF2B5EF4-FFF2-40B4-BE49-F238E27FC236}">
                        <a16:creationId xmlns:a16="http://schemas.microsoft.com/office/drawing/2014/main" id="{13FFB62A-2F3A-52DA-DDE8-D2A599A2EF6B}"/>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8" name="Rektangel 2357">
                    <a:extLst>
                      <a:ext uri="{FF2B5EF4-FFF2-40B4-BE49-F238E27FC236}">
                        <a16:creationId xmlns:a16="http://schemas.microsoft.com/office/drawing/2014/main" id="{3CB05837-C1D4-3161-E64D-03C0074228A3}"/>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9" name="Rektangel 2358">
                    <a:extLst>
                      <a:ext uri="{FF2B5EF4-FFF2-40B4-BE49-F238E27FC236}">
                        <a16:creationId xmlns:a16="http://schemas.microsoft.com/office/drawing/2014/main" id="{4D3776AD-C4C2-2F9E-BA5E-EB18C9324FEE}"/>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0" name="Rektangel 2359">
                    <a:extLst>
                      <a:ext uri="{FF2B5EF4-FFF2-40B4-BE49-F238E27FC236}">
                        <a16:creationId xmlns:a16="http://schemas.microsoft.com/office/drawing/2014/main" id="{D137B87C-0B72-2353-1150-5499F32CEC48}"/>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49" name="Rektangel 2348">
                  <a:extLst>
                    <a:ext uri="{FF2B5EF4-FFF2-40B4-BE49-F238E27FC236}">
                      <a16:creationId xmlns:a16="http://schemas.microsoft.com/office/drawing/2014/main" id="{DBEAA120-29B5-299F-DE08-5669E030571D}"/>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6" name="Gruppe 1815">
                <a:extLst>
                  <a:ext uri="{FF2B5EF4-FFF2-40B4-BE49-F238E27FC236}">
                    <a16:creationId xmlns:a16="http://schemas.microsoft.com/office/drawing/2014/main" id="{D31CCFBC-9616-210F-D4E4-69EC4B67C097}"/>
                  </a:ext>
                </a:extLst>
              </p:cNvPr>
              <p:cNvGrpSpPr/>
              <p:nvPr/>
            </p:nvGrpSpPr>
            <p:grpSpPr>
              <a:xfrm>
                <a:off x="2075940" y="1067864"/>
                <a:ext cx="444157" cy="5190614"/>
                <a:chOff x="5753799" y="1204530"/>
                <a:chExt cx="444157" cy="5190614"/>
              </a:xfrm>
            </p:grpSpPr>
            <p:grpSp>
              <p:nvGrpSpPr>
                <p:cNvPr id="2335" name="Gruppe 2334">
                  <a:extLst>
                    <a:ext uri="{FF2B5EF4-FFF2-40B4-BE49-F238E27FC236}">
                      <a16:creationId xmlns:a16="http://schemas.microsoft.com/office/drawing/2014/main" id="{45E36B24-88E6-D678-75C4-EFC19CA232E4}"/>
                    </a:ext>
                  </a:extLst>
                </p:cNvPr>
                <p:cNvGrpSpPr/>
                <p:nvPr/>
              </p:nvGrpSpPr>
              <p:grpSpPr>
                <a:xfrm>
                  <a:off x="5753799" y="1204530"/>
                  <a:ext cx="442069" cy="4756379"/>
                  <a:chOff x="3817279" y="1064461"/>
                  <a:chExt cx="442069" cy="4756379"/>
                </a:xfrm>
              </p:grpSpPr>
              <p:sp>
                <p:nvSpPr>
                  <p:cNvPr id="2337" name="Rektangel 2336">
                    <a:extLst>
                      <a:ext uri="{FF2B5EF4-FFF2-40B4-BE49-F238E27FC236}">
                        <a16:creationId xmlns:a16="http://schemas.microsoft.com/office/drawing/2014/main" id="{A3A645A7-A08B-EC6F-5D72-726E3C598688}"/>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8" name="Rektangel 2337">
                    <a:extLst>
                      <a:ext uri="{FF2B5EF4-FFF2-40B4-BE49-F238E27FC236}">
                        <a16:creationId xmlns:a16="http://schemas.microsoft.com/office/drawing/2014/main" id="{89058B6A-CE26-C906-C7FC-D3DA99827A62}"/>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9" name="Rektangel 2338">
                    <a:extLst>
                      <a:ext uri="{FF2B5EF4-FFF2-40B4-BE49-F238E27FC236}">
                        <a16:creationId xmlns:a16="http://schemas.microsoft.com/office/drawing/2014/main" id="{58D2BF31-FFC2-A5BA-9879-9FB9F78A36E8}"/>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0" name="Rektangel 2339">
                    <a:extLst>
                      <a:ext uri="{FF2B5EF4-FFF2-40B4-BE49-F238E27FC236}">
                        <a16:creationId xmlns:a16="http://schemas.microsoft.com/office/drawing/2014/main" id="{58755283-A9BD-A7C7-10B9-4C28D71F369F}"/>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1" name="Rektangel 2340">
                    <a:extLst>
                      <a:ext uri="{FF2B5EF4-FFF2-40B4-BE49-F238E27FC236}">
                        <a16:creationId xmlns:a16="http://schemas.microsoft.com/office/drawing/2014/main" id="{2484B556-A5FC-0C7E-05BC-64A9706B74A5}"/>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2" name="Rektangel 2341">
                    <a:extLst>
                      <a:ext uri="{FF2B5EF4-FFF2-40B4-BE49-F238E27FC236}">
                        <a16:creationId xmlns:a16="http://schemas.microsoft.com/office/drawing/2014/main" id="{51DBDBE3-8D83-3A24-045C-53CB5DCC7136}"/>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3" name="Rektangel 2342">
                    <a:extLst>
                      <a:ext uri="{FF2B5EF4-FFF2-40B4-BE49-F238E27FC236}">
                        <a16:creationId xmlns:a16="http://schemas.microsoft.com/office/drawing/2014/main" id="{AC8B969E-FC1D-A897-1E67-CC5D8DDB2BCA}"/>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4" name="Rektangel 2343">
                    <a:extLst>
                      <a:ext uri="{FF2B5EF4-FFF2-40B4-BE49-F238E27FC236}">
                        <a16:creationId xmlns:a16="http://schemas.microsoft.com/office/drawing/2014/main" id="{F4D2B825-CE74-3918-EC79-A803317D2566}"/>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5" name="Rektangel 2344">
                    <a:extLst>
                      <a:ext uri="{FF2B5EF4-FFF2-40B4-BE49-F238E27FC236}">
                        <a16:creationId xmlns:a16="http://schemas.microsoft.com/office/drawing/2014/main" id="{A087CB56-F150-E2DA-3DE8-8DE3E032B08C}"/>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6" name="Rektangel 2345">
                    <a:extLst>
                      <a:ext uri="{FF2B5EF4-FFF2-40B4-BE49-F238E27FC236}">
                        <a16:creationId xmlns:a16="http://schemas.microsoft.com/office/drawing/2014/main" id="{19806C04-C019-8FE6-C521-D1C91818D8A7}"/>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7" name="Rektangel 2346">
                    <a:extLst>
                      <a:ext uri="{FF2B5EF4-FFF2-40B4-BE49-F238E27FC236}">
                        <a16:creationId xmlns:a16="http://schemas.microsoft.com/office/drawing/2014/main" id="{ADBE6645-5924-1384-88F8-611E68BA9656}"/>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36" name="Rektangel 2335">
                  <a:extLst>
                    <a:ext uri="{FF2B5EF4-FFF2-40B4-BE49-F238E27FC236}">
                      <a16:creationId xmlns:a16="http://schemas.microsoft.com/office/drawing/2014/main" id="{99A2157B-54F8-86C2-7AD5-901079907B50}"/>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7" name="Gruppe 1816">
                <a:extLst>
                  <a:ext uri="{FF2B5EF4-FFF2-40B4-BE49-F238E27FC236}">
                    <a16:creationId xmlns:a16="http://schemas.microsoft.com/office/drawing/2014/main" id="{DB3AD5C9-634C-98EE-C79C-68F1FC101A5B}"/>
                  </a:ext>
                </a:extLst>
              </p:cNvPr>
              <p:cNvGrpSpPr/>
              <p:nvPr/>
            </p:nvGrpSpPr>
            <p:grpSpPr>
              <a:xfrm>
                <a:off x="1644775" y="1068629"/>
                <a:ext cx="444157" cy="5190614"/>
                <a:chOff x="5753799" y="1204530"/>
                <a:chExt cx="444157" cy="5190614"/>
              </a:xfrm>
            </p:grpSpPr>
            <p:grpSp>
              <p:nvGrpSpPr>
                <p:cNvPr id="2322" name="Gruppe 2321">
                  <a:extLst>
                    <a:ext uri="{FF2B5EF4-FFF2-40B4-BE49-F238E27FC236}">
                      <a16:creationId xmlns:a16="http://schemas.microsoft.com/office/drawing/2014/main" id="{6F947ED9-9C73-67CA-FE8A-46C277A2EA64}"/>
                    </a:ext>
                  </a:extLst>
                </p:cNvPr>
                <p:cNvGrpSpPr/>
                <p:nvPr/>
              </p:nvGrpSpPr>
              <p:grpSpPr>
                <a:xfrm>
                  <a:off x="5753799" y="1204530"/>
                  <a:ext cx="442069" cy="4756379"/>
                  <a:chOff x="3817279" y="1064461"/>
                  <a:chExt cx="442069" cy="4756379"/>
                </a:xfrm>
              </p:grpSpPr>
              <p:sp>
                <p:nvSpPr>
                  <p:cNvPr id="2324" name="Rektangel 2323">
                    <a:extLst>
                      <a:ext uri="{FF2B5EF4-FFF2-40B4-BE49-F238E27FC236}">
                        <a16:creationId xmlns:a16="http://schemas.microsoft.com/office/drawing/2014/main" id="{E3A36DCD-2C30-7C75-B2CA-48D1C3AE5B53}"/>
                      </a:ext>
                    </a:extLst>
                  </p:cNvPr>
                  <p:cNvSpPr>
                    <a:spLocks noChangeAspect="1"/>
                  </p:cNvSpPr>
                  <p:nvPr/>
                </p:nvSpPr>
                <p:spPr>
                  <a:xfrm>
                    <a:off x="3818406" y="149701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5" name="Rektangel 2324">
                    <a:extLst>
                      <a:ext uri="{FF2B5EF4-FFF2-40B4-BE49-F238E27FC236}">
                        <a16:creationId xmlns:a16="http://schemas.microsoft.com/office/drawing/2014/main" id="{33049CEA-E180-CAC7-E9CC-A5176115412E}"/>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6" name="Rektangel 2325">
                    <a:extLst>
                      <a:ext uri="{FF2B5EF4-FFF2-40B4-BE49-F238E27FC236}">
                        <a16:creationId xmlns:a16="http://schemas.microsoft.com/office/drawing/2014/main" id="{FCC1B98C-DAB0-2889-EA57-AB9FA9874791}"/>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7" name="Rektangel 2326">
                    <a:extLst>
                      <a:ext uri="{FF2B5EF4-FFF2-40B4-BE49-F238E27FC236}">
                        <a16:creationId xmlns:a16="http://schemas.microsoft.com/office/drawing/2014/main" id="{7B75212E-AC87-71D3-3C44-EA9818E189C7}"/>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8" name="Rektangel 2327">
                    <a:extLst>
                      <a:ext uri="{FF2B5EF4-FFF2-40B4-BE49-F238E27FC236}">
                        <a16:creationId xmlns:a16="http://schemas.microsoft.com/office/drawing/2014/main" id="{574A904B-6AD2-7B85-F961-96B0B426EA53}"/>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9" name="Rektangel 2328">
                    <a:extLst>
                      <a:ext uri="{FF2B5EF4-FFF2-40B4-BE49-F238E27FC236}">
                        <a16:creationId xmlns:a16="http://schemas.microsoft.com/office/drawing/2014/main" id="{B429C155-5A75-0B0F-324E-CF2E896E881A}"/>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0" name="Rektangel 2329">
                    <a:extLst>
                      <a:ext uri="{FF2B5EF4-FFF2-40B4-BE49-F238E27FC236}">
                        <a16:creationId xmlns:a16="http://schemas.microsoft.com/office/drawing/2014/main" id="{E512B6BF-5AC3-79A4-12CB-18926531098C}"/>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1" name="Rektangel 2330">
                    <a:extLst>
                      <a:ext uri="{FF2B5EF4-FFF2-40B4-BE49-F238E27FC236}">
                        <a16:creationId xmlns:a16="http://schemas.microsoft.com/office/drawing/2014/main" id="{80D7BD89-8FA9-4F8F-B680-C3787F743905}"/>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2" name="Rektangel 2331">
                    <a:extLst>
                      <a:ext uri="{FF2B5EF4-FFF2-40B4-BE49-F238E27FC236}">
                        <a16:creationId xmlns:a16="http://schemas.microsoft.com/office/drawing/2014/main" id="{DFEAE020-DE53-A175-C70F-D9952683CAE6}"/>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3" name="Rektangel 2332">
                    <a:extLst>
                      <a:ext uri="{FF2B5EF4-FFF2-40B4-BE49-F238E27FC236}">
                        <a16:creationId xmlns:a16="http://schemas.microsoft.com/office/drawing/2014/main" id="{827ACB0F-56B2-82D7-99FE-8AE82510AC2B}"/>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4" name="Rektangel 2333">
                    <a:extLst>
                      <a:ext uri="{FF2B5EF4-FFF2-40B4-BE49-F238E27FC236}">
                        <a16:creationId xmlns:a16="http://schemas.microsoft.com/office/drawing/2014/main" id="{09AA4206-DE63-7552-61C3-51B943D92645}"/>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23" name="Rektangel 2322">
                  <a:extLst>
                    <a:ext uri="{FF2B5EF4-FFF2-40B4-BE49-F238E27FC236}">
                      <a16:creationId xmlns:a16="http://schemas.microsoft.com/office/drawing/2014/main" id="{57EA75F4-61DB-A4A7-47E4-9BFA1533356D}"/>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8" name="Gruppe 1817">
                <a:extLst>
                  <a:ext uri="{FF2B5EF4-FFF2-40B4-BE49-F238E27FC236}">
                    <a16:creationId xmlns:a16="http://schemas.microsoft.com/office/drawing/2014/main" id="{062586D0-818D-02B4-54CF-9898B9D30364}"/>
                  </a:ext>
                </a:extLst>
              </p:cNvPr>
              <p:cNvGrpSpPr/>
              <p:nvPr/>
            </p:nvGrpSpPr>
            <p:grpSpPr>
              <a:xfrm>
                <a:off x="1212845" y="1068629"/>
                <a:ext cx="444157" cy="5190614"/>
                <a:chOff x="5753799" y="1204530"/>
                <a:chExt cx="444157" cy="5190614"/>
              </a:xfrm>
            </p:grpSpPr>
            <p:grpSp>
              <p:nvGrpSpPr>
                <p:cNvPr id="2309" name="Gruppe 2308">
                  <a:extLst>
                    <a:ext uri="{FF2B5EF4-FFF2-40B4-BE49-F238E27FC236}">
                      <a16:creationId xmlns:a16="http://schemas.microsoft.com/office/drawing/2014/main" id="{7BD1DF97-B7A4-85A9-DC22-477357394BD0}"/>
                    </a:ext>
                  </a:extLst>
                </p:cNvPr>
                <p:cNvGrpSpPr/>
                <p:nvPr/>
              </p:nvGrpSpPr>
              <p:grpSpPr>
                <a:xfrm>
                  <a:off x="5753799" y="1204530"/>
                  <a:ext cx="442069" cy="4756379"/>
                  <a:chOff x="3817279" y="1064461"/>
                  <a:chExt cx="442069" cy="4756379"/>
                </a:xfrm>
              </p:grpSpPr>
              <p:sp>
                <p:nvSpPr>
                  <p:cNvPr id="2311" name="Rektangel 2310">
                    <a:extLst>
                      <a:ext uri="{FF2B5EF4-FFF2-40B4-BE49-F238E27FC236}">
                        <a16:creationId xmlns:a16="http://schemas.microsoft.com/office/drawing/2014/main" id="{D0196856-F4FA-A2FA-578F-7135B30385F4}"/>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2" name="Rektangel 2311">
                    <a:extLst>
                      <a:ext uri="{FF2B5EF4-FFF2-40B4-BE49-F238E27FC236}">
                        <a16:creationId xmlns:a16="http://schemas.microsoft.com/office/drawing/2014/main" id="{107FD255-CA73-4E88-9F9C-21A446DDFA47}"/>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3" name="Rektangel 2312">
                    <a:extLst>
                      <a:ext uri="{FF2B5EF4-FFF2-40B4-BE49-F238E27FC236}">
                        <a16:creationId xmlns:a16="http://schemas.microsoft.com/office/drawing/2014/main" id="{07D391BD-9816-CA65-617D-9329439A511F}"/>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4" name="Rektangel 2313">
                    <a:extLst>
                      <a:ext uri="{FF2B5EF4-FFF2-40B4-BE49-F238E27FC236}">
                        <a16:creationId xmlns:a16="http://schemas.microsoft.com/office/drawing/2014/main" id="{82636508-FFE6-4EE1-D01E-17836F81802B}"/>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5" name="Rektangel 2314">
                    <a:extLst>
                      <a:ext uri="{FF2B5EF4-FFF2-40B4-BE49-F238E27FC236}">
                        <a16:creationId xmlns:a16="http://schemas.microsoft.com/office/drawing/2014/main" id="{5F87455F-B085-A4F8-CFD4-2EF024C74604}"/>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6" name="Rektangel 2315">
                    <a:extLst>
                      <a:ext uri="{FF2B5EF4-FFF2-40B4-BE49-F238E27FC236}">
                        <a16:creationId xmlns:a16="http://schemas.microsoft.com/office/drawing/2014/main" id="{E1740D07-33E9-C225-9902-F976DDFB4954}"/>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7" name="Rektangel 2316">
                    <a:extLst>
                      <a:ext uri="{FF2B5EF4-FFF2-40B4-BE49-F238E27FC236}">
                        <a16:creationId xmlns:a16="http://schemas.microsoft.com/office/drawing/2014/main" id="{8CCD88A0-BEB9-F26D-8854-80E539361250}"/>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8" name="Rektangel 2317">
                    <a:extLst>
                      <a:ext uri="{FF2B5EF4-FFF2-40B4-BE49-F238E27FC236}">
                        <a16:creationId xmlns:a16="http://schemas.microsoft.com/office/drawing/2014/main" id="{EB0DE1EA-E8AF-7E9A-1E82-95CFC85499F1}"/>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9" name="Rektangel 2318">
                    <a:extLst>
                      <a:ext uri="{FF2B5EF4-FFF2-40B4-BE49-F238E27FC236}">
                        <a16:creationId xmlns:a16="http://schemas.microsoft.com/office/drawing/2014/main" id="{90D0C4B4-4710-B576-76F6-E19172F0C6F1}"/>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0" name="Rektangel 2319">
                    <a:extLst>
                      <a:ext uri="{FF2B5EF4-FFF2-40B4-BE49-F238E27FC236}">
                        <a16:creationId xmlns:a16="http://schemas.microsoft.com/office/drawing/2014/main" id="{09817F26-8855-0B63-FA35-5279092D055E}"/>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1" name="Rektangel 2320">
                    <a:extLst>
                      <a:ext uri="{FF2B5EF4-FFF2-40B4-BE49-F238E27FC236}">
                        <a16:creationId xmlns:a16="http://schemas.microsoft.com/office/drawing/2014/main" id="{A465B305-DE43-FB08-DC45-9EC996C1D681}"/>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10" name="Rektangel 2309">
                  <a:extLst>
                    <a:ext uri="{FF2B5EF4-FFF2-40B4-BE49-F238E27FC236}">
                      <a16:creationId xmlns:a16="http://schemas.microsoft.com/office/drawing/2014/main" id="{BA26C3CA-EA38-099A-2E91-EB1AB9B9DC2D}"/>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9" name="Gruppe 1818">
                <a:extLst>
                  <a:ext uri="{FF2B5EF4-FFF2-40B4-BE49-F238E27FC236}">
                    <a16:creationId xmlns:a16="http://schemas.microsoft.com/office/drawing/2014/main" id="{1AEA9929-1F6E-9CA6-36AA-E7BCE0713287}"/>
                  </a:ext>
                </a:extLst>
              </p:cNvPr>
              <p:cNvGrpSpPr/>
              <p:nvPr/>
            </p:nvGrpSpPr>
            <p:grpSpPr>
              <a:xfrm>
                <a:off x="780951" y="1067864"/>
                <a:ext cx="444157" cy="5190614"/>
                <a:chOff x="5753799" y="1204530"/>
                <a:chExt cx="444157" cy="5190614"/>
              </a:xfrm>
            </p:grpSpPr>
            <p:grpSp>
              <p:nvGrpSpPr>
                <p:cNvPr id="2296" name="Gruppe 2295">
                  <a:extLst>
                    <a:ext uri="{FF2B5EF4-FFF2-40B4-BE49-F238E27FC236}">
                      <a16:creationId xmlns:a16="http://schemas.microsoft.com/office/drawing/2014/main" id="{BC9FCC48-7907-12E3-85BD-AE05CC07F5A6}"/>
                    </a:ext>
                  </a:extLst>
                </p:cNvPr>
                <p:cNvGrpSpPr/>
                <p:nvPr/>
              </p:nvGrpSpPr>
              <p:grpSpPr>
                <a:xfrm>
                  <a:off x="5753799" y="1204530"/>
                  <a:ext cx="442069" cy="4756379"/>
                  <a:chOff x="3817279" y="1064461"/>
                  <a:chExt cx="442069" cy="4756379"/>
                </a:xfrm>
              </p:grpSpPr>
              <p:sp>
                <p:nvSpPr>
                  <p:cNvPr id="2298" name="Rektangel 2297">
                    <a:extLst>
                      <a:ext uri="{FF2B5EF4-FFF2-40B4-BE49-F238E27FC236}">
                        <a16:creationId xmlns:a16="http://schemas.microsoft.com/office/drawing/2014/main" id="{2F0A6057-84DE-4CF8-F5EA-228F8FA5B235}"/>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9" name="Rektangel 2298">
                    <a:extLst>
                      <a:ext uri="{FF2B5EF4-FFF2-40B4-BE49-F238E27FC236}">
                        <a16:creationId xmlns:a16="http://schemas.microsoft.com/office/drawing/2014/main" id="{2053B421-C972-0A8F-65F5-0D99D206C9B2}"/>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0" name="Rektangel 2299">
                    <a:extLst>
                      <a:ext uri="{FF2B5EF4-FFF2-40B4-BE49-F238E27FC236}">
                        <a16:creationId xmlns:a16="http://schemas.microsoft.com/office/drawing/2014/main" id="{5EEBE068-509B-7EB1-6665-11B0B80F6CA7}"/>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1" name="Rektangel 2300">
                    <a:extLst>
                      <a:ext uri="{FF2B5EF4-FFF2-40B4-BE49-F238E27FC236}">
                        <a16:creationId xmlns:a16="http://schemas.microsoft.com/office/drawing/2014/main" id="{FF2C8698-A138-0EB2-DA4C-9C8D7D44AAB0}"/>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2" name="Rektangel 2301">
                    <a:extLst>
                      <a:ext uri="{FF2B5EF4-FFF2-40B4-BE49-F238E27FC236}">
                        <a16:creationId xmlns:a16="http://schemas.microsoft.com/office/drawing/2014/main" id="{173B860D-255F-59FF-B46C-926B51DDED7E}"/>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3" name="Rektangel 2302">
                    <a:extLst>
                      <a:ext uri="{FF2B5EF4-FFF2-40B4-BE49-F238E27FC236}">
                        <a16:creationId xmlns:a16="http://schemas.microsoft.com/office/drawing/2014/main" id="{04F488C3-F84A-6C8B-4334-8E947DDEA05E}"/>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4" name="Rektangel 2303">
                    <a:extLst>
                      <a:ext uri="{FF2B5EF4-FFF2-40B4-BE49-F238E27FC236}">
                        <a16:creationId xmlns:a16="http://schemas.microsoft.com/office/drawing/2014/main" id="{EE72CB2C-7B23-F3F7-3CC0-7909A408FE48}"/>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5" name="Rektangel 2304">
                    <a:extLst>
                      <a:ext uri="{FF2B5EF4-FFF2-40B4-BE49-F238E27FC236}">
                        <a16:creationId xmlns:a16="http://schemas.microsoft.com/office/drawing/2014/main" id="{36ABD77C-00F2-8C03-3332-324CA54C75EF}"/>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6" name="Rektangel 2305">
                    <a:extLst>
                      <a:ext uri="{FF2B5EF4-FFF2-40B4-BE49-F238E27FC236}">
                        <a16:creationId xmlns:a16="http://schemas.microsoft.com/office/drawing/2014/main" id="{BF6E21B3-F26C-42DC-2496-034383438BBD}"/>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7" name="Rektangel 2306">
                    <a:extLst>
                      <a:ext uri="{FF2B5EF4-FFF2-40B4-BE49-F238E27FC236}">
                        <a16:creationId xmlns:a16="http://schemas.microsoft.com/office/drawing/2014/main" id="{70F696DE-0A43-75B8-7BB5-1BED1E8297E9}"/>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8" name="Rektangel 2307">
                    <a:extLst>
                      <a:ext uri="{FF2B5EF4-FFF2-40B4-BE49-F238E27FC236}">
                        <a16:creationId xmlns:a16="http://schemas.microsoft.com/office/drawing/2014/main" id="{963E63ED-3570-BFA9-3F8F-0E5C07434AE8}"/>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97" name="Rektangel 2296">
                  <a:extLst>
                    <a:ext uri="{FF2B5EF4-FFF2-40B4-BE49-F238E27FC236}">
                      <a16:creationId xmlns:a16="http://schemas.microsoft.com/office/drawing/2014/main" id="{E0A7C1F5-EF80-234A-F8B1-45B5D23619EF}"/>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0" name="Gruppe 1819">
                <a:extLst>
                  <a:ext uri="{FF2B5EF4-FFF2-40B4-BE49-F238E27FC236}">
                    <a16:creationId xmlns:a16="http://schemas.microsoft.com/office/drawing/2014/main" id="{7EC8D676-4A66-0D4F-CB83-6399DD711686}"/>
                  </a:ext>
                </a:extLst>
              </p:cNvPr>
              <p:cNvGrpSpPr/>
              <p:nvPr/>
            </p:nvGrpSpPr>
            <p:grpSpPr>
              <a:xfrm>
                <a:off x="348958" y="1501775"/>
                <a:ext cx="444157" cy="4758064"/>
                <a:chOff x="5753799" y="1637080"/>
                <a:chExt cx="444157" cy="4758064"/>
              </a:xfrm>
            </p:grpSpPr>
            <p:grpSp>
              <p:nvGrpSpPr>
                <p:cNvPr id="2284" name="Gruppe 2283">
                  <a:extLst>
                    <a:ext uri="{FF2B5EF4-FFF2-40B4-BE49-F238E27FC236}">
                      <a16:creationId xmlns:a16="http://schemas.microsoft.com/office/drawing/2014/main" id="{DCCE1F74-C547-9FBA-A687-D935CF2C3ED3}"/>
                    </a:ext>
                  </a:extLst>
                </p:cNvPr>
                <p:cNvGrpSpPr/>
                <p:nvPr/>
              </p:nvGrpSpPr>
              <p:grpSpPr>
                <a:xfrm>
                  <a:off x="5753799" y="1637080"/>
                  <a:ext cx="442069" cy="4323829"/>
                  <a:chOff x="3817279" y="1497011"/>
                  <a:chExt cx="442069" cy="4323829"/>
                </a:xfrm>
              </p:grpSpPr>
              <p:sp>
                <p:nvSpPr>
                  <p:cNvPr id="2286" name="Rektangel 2285">
                    <a:extLst>
                      <a:ext uri="{FF2B5EF4-FFF2-40B4-BE49-F238E27FC236}">
                        <a16:creationId xmlns:a16="http://schemas.microsoft.com/office/drawing/2014/main" id="{6DFC818C-96D4-D6ED-4B50-EA46E991940C}"/>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7" name="Rektangel 2286">
                    <a:extLst>
                      <a:ext uri="{FF2B5EF4-FFF2-40B4-BE49-F238E27FC236}">
                        <a16:creationId xmlns:a16="http://schemas.microsoft.com/office/drawing/2014/main" id="{EAD13917-DF0B-F3AD-14F0-8E7FC1E74F4F}"/>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8" name="Rektangel 2287">
                    <a:extLst>
                      <a:ext uri="{FF2B5EF4-FFF2-40B4-BE49-F238E27FC236}">
                        <a16:creationId xmlns:a16="http://schemas.microsoft.com/office/drawing/2014/main" id="{599D9902-0B73-A25A-A427-481B009ECBE1}"/>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9" name="Rektangel 2288">
                    <a:extLst>
                      <a:ext uri="{FF2B5EF4-FFF2-40B4-BE49-F238E27FC236}">
                        <a16:creationId xmlns:a16="http://schemas.microsoft.com/office/drawing/2014/main" id="{D06AC071-EBCB-A6A8-1964-2CC0877311A1}"/>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0" name="Rektangel 2289">
                    <a:extLst>
                      <a:ext uri="{FF2B5EF4-FFF2-40B4-BE49-F238E27FC236}">
                        <a16:creationId xmlns:a16="http://schemas.microsoft.com/office/drawing/2014/main" id="{CB65FC9C-FA15-3F14-D823-1848FB78469B}"/>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1" name="Rektangel 2290">
                    <a:extLst>
                      <a:ext uri="{FF2B5EF4-FFF2-40B4-BE49-F238E27FC236}">
                        <a16:creationId xmlns:a16="http://schemas.microsoft.com/office/drawing/2014/main" id="{2BA55DA7-A8BD-7D45-2454-65810A326146}"/>
                      </a:ext>
                    </a:extLst>
                  </p:cNvPr>
                  <p:cNvSpPr>
                    <a:spLocks noChangeAspect="1"/>
                  </p:cNvSpPr>
                  <p:nvPr/>
                </p:nvSpPr>
                <p:spPr>
                  <a:xfrm>
                    <a:off x="3819516" y="365976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2" name="Rektangel 2291">
                    <a:extLst>
                      <a:ext uri="{FF2B5EF4-FFF2-40B4-BE49-F238E27FC236}">
                        <a16:creationId xmlns:a16="http://schemas.microsoft.com/office/drawing/2014/main" id="{1FBD11BF-8E88-59E2-FC09-495D938C39E1}"/>
                      </a:ext>
                    </a:extLst>
                  </p:cNvPr>
                  <p:cNvSpPr>
                    <a:spLocks noChangeAspect="1"/>
                  </p:cNvSpPr>
                  <p:nvPr/>
                </p:nvSpPr>
                <p:spPr>
                  <a:xfrm>
                    <a:off x="3820633" y="409119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3" name="Rektangel 2292">
                    <a:extLst>
                      <a:ext uri="{FF2B5EF4-FFF2-40B4-BE49-F238E27FC236}">
                        <a16:creationId xmlns:a16="http://schemas.microsoft.com/office/drawing/2014/main" id="{C31EE02E-1D20-4DE3-4D90-65A7C7958988}"/>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4" name="Rektangel 2293">
                    <a:extLst>
                      <a:ext uri="{FF2B5EF4-FFF2-40B4-BE49-F238E27FC236}">
                        <a16:creationId xmlns:a16="http://schemas.microsoft.com/office/drawing/2014/main" id="{2EC6A1A2-62CC-BF9B-821F-AA9335C772A7}"/>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5" name="Rektangel 2294">
                    <a:extLst>
                      <a:ext uri="{FF2B5EF4-FFF2-40B4-BE49-F238E27FC236}">
                        <a16:creationId xmlns:a16="http://schemas.microsoft.com/office/drawing/2014/main" id="{99B29EBE-3A09-BE24-E57D-D5CC4991E846}"/>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85" name="Rektangel 2284">
                  <a:extLst>
                    <a:ext uri="{FF2B5EF4-FFF2-40B4-BE49-F238E27FC236}">
                      <a16:creationId xmlns:a16="http://schemas.microsoft.com/office/drawing/2014/main" id="{EDF4BF12-E606-63FF-9517-1293C7A0A239}"/>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1" name="Gruppe 1820">
                <a:extLst>
                  <a:ext uri="{FF2B5EF4-FFF2-40B4-BE49-F238E27FC236}">
                    <a16:creationId xmlns:a16="http://schemas.microsoft.com/office/drawing/2014/main" id="{ACCF348A-2AFC-B583-FF57-CF90312AA4AB}"/>
                  </a:ext>
                </a:extLst>
              </p:cNvPr>
              <p:cNvGrpSpPr/>
              <p:nvPr/>
            </p:nvGrpSpPr>
            <p:grpSpPr>
              <a:xfrm>
                <a:off x="-82727" y="1504857"/>
                <a:ext cx="444157" cy="4758064"/>
                <a:chOff x="5753799" y="1637080"/>
                <a:chExt cx="444157" cy="4758064"/>
              </a:xfrm>
            </p:grpSpPr>
            <p:grpSp>
              <p:nvGrpSpPr>
                <p:cNvPr id="2272" name="Gruppe 2271">
                  <a:extLst>
                    <a:ext uri="{FF2B5EF4-FFF2-40B4-BE49-F238E27FC236}">
                      <a16:creationId xmlns:a16="http://schemas.microsoft.com/office/drawing/2014/main" id="{8C879C4C-D23B-3FAA-77E8-AD305D384B20}"/>
                    </a:ext>
                  </a:extLst>
                </p:cNvPr>
                <p:cNvGrpSpPr/>
                <p:nvPr/>
              </p:nvGrpSpPr>
              <p:grpSpPr>
                <a:xfrm>
                  <a:off x="5753799" y="1637080"/>
                  <a:ext cx="442069" cy="4323829"/>
                  <a:chOff x="3817279" y="1497011"/>
                  <a:chExt cx="442069" cy="4323829"/>
                </a:xfrm>
              </p:grpSpPr>
              <p:sp>
                <p:nvSpPr>
                  <p:cNvPr id="2274" name="Rektangel 2273">
                    <a:extLst>
                      <a:ext uri="{FF2B5EF4-FFF2-40B4-BE49-F238E27FC236}">
                        <a16:creationId xmlns:a16="http://schemas.microsoft.com/office/drawing/2014/main" id="{EC308E0B-C411-5079-5C9F-C4D55F071D95}"/>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5" name="Rektangel 2274">
                    <a:extLst>
                      <a:ext uri="{FF2B5EF4-FFF2-40B4-BE49-F238E27FC236}">
                        <a16:creationId xmlns:a16="http://schemas.microsoft.com/office/drawing/2014/main" id="{1438A00F-ED63-5749-FD93-B6D8519A9578}"/>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6" name="Rektangel 2275">
                    <a:extLst>
                      <a:ext uri="{FF2B5EF4-FFF2-40B4-BE49-F238E27FC236}">
                        <a16:creationId xmlns:a16="http://schemas.microsoft.com/office/drawing/2014/main" id="{F289E77A-F8C8-C949-4451-ED3862CA1216}"/>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7" name="Rektangel 2276">
                    <a:extLst>
                      <a:ext uri="{FF2B5EF4-FFF2-40B4-BE49-F238E27FC236}">
                        <a16:creationId xmlns:a16="http://schemas.microsoft.com/office/drawing/2014/main" id="{C6C222C3-CC1C-6F6A-4BD0-362C42FB5CEE}"/>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8" name="Rektangel 2277">
                    <a:extLst>
                      <a:ext uri="{FF2B5EF4-FFF2-40B4-BE49-F238E27FC236}">
                        <a16:creationId xmlns:a16="http://schemas.microsoft.com/office/drawing/2014/main" id="{68A73C8E-89DA-D1DA-96A8-E3B4B790EF2C}"/>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9" name="Rektangel 2278">
                    <a:extLst>
                      <a:ext uri="{FF2B5EF4-FFF2-40B4-BE49-F238E27FC236}">
                        <a16:creationId xmlns:a16="http://schemas.microsoft.com/office/drawing/2014/main" id="{365CD9B9-357B-5212-2058-87397328A2DE}"/>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0" name="Rektangel 2279">
                    <a:extLst>
                      <a:ext uri="{FF2B5EF4-FFF2-40B4-BE49-F238E27FC236}">
                        <a16:creationId xmlns:a16="http://schemas.microsoft.com/office/drawing/2014/main" id="{2A9A35EA-4B15-6F99-6A5A-AFAD4D2511F6}"/>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1" name="Rektangel 2280">
                    <a:extLst>
                      <a:ext uri="{FF2B5EF4-FFF2-40B4-BE49-F238E27FC236}">
                        <a16:creationId xmlns:a16="http://schemas.microsoft.com/office/drawing/2014/main" id="{D9171652-27D7-EA06-16F7-46086182FF92}"/>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2" name="Rektangel 2281">
                    <a:extLst>
                      <a:ext uri="{FF2B5EF4-FFF2-40B4-BE49-F238E27FC236}">
                        <a16:creationId xmlns:a16="http://schemas.microsoft.com/office/drawing/2014/main" id="{F9998178-9582-7EDC-01CF-58BDFCBE059A}"/>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3" name="Rektangel 2282">
                    <a:extLst>
                      <a:ext uri="{FF2B5EF4-FFF2-40B4-BE49-F238E27FC236}">
                        <a16:creationId xmlns:a16="http://schemas.microsoft.com/office/drawing/2014/main" id="{DE43ED9C-3E7B-9FEE-98FE-51C6A52A8363}"/>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73" name="Rektangel 2272">
                  <a:extLst>
                    <a:ext uri="{FF2B5EF4-FFF2-40B4-BE49-F238E27FC236}">
                      <a16:creationId xmlns:a16="http://schemas.microsoft.com/office/drawing/2014/main" id="{A26AC1DA-151E-FB09-EDE0-9312AD068A2B}"/>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2" name="Gruppe 1821">
                <a:extLst>
                  <a:ext uri="{FF2B5EF4-FFF2-40B4-BE49-F238E27FC236}">
                    <a16:creationId xmlns:a16="http://schemas.microsoft.com/office/drawing/2014/main" id="{A3B6829E-F731-6D06-D629-E64A1D050EE5}"/>
                  </a:ext>
                </a:extLst>
              </p:cNvPr>
              <p:cNvGrpSpPr/>
              <p:nvPr/>
            </p:nvGrpSpPr>
            <p:grpSpPr>
              <a:xfrm>
                <a:off x="4625198" y="1031927"/>
                <a:ext cx="641389" cy="5216305"/>
                <a:chOff x="2892468" y="1032983"/>
                <a:chExt cx="641389" cy="5216305"/>
              </a:xfrm>
            </p:grpSpPr>
            <p:grpSp>
              <p:nvGrpSpPr>
                <p:cNvPr id="2235" name="Gruppe 2234">
                  <a:extLst>
                    <a:ext uri="{FF2B5EF4-FFF2-40B4-BE49-F238E27FC236}">
                      <a16:creationId xmlns:a16="http://schemas.microsoft.com/office/drawing/2014/main" id="{35FDBDDF-A1E0-898B-E237-84AA18C29682}"/>
                    </a:ext>
                  </a:extLst>
                </p:cNvPr>
                <p:cNvGrpSpPr/>
                <p:nvPr/>
              </p:nvGrpSpPr>
              <p:grpSpPr>
                <a:xfrm>
                  <a:off x="2892468" y="1032983"/>
                  <a:ext cx="641389" cy="5216305"/>
                  <a:chOff x="3475384" y="1188399"/>
                  <a:chExt cx="641389" cy="5216305"/>
                </a:xfrm>
              </p:grpSpPr>
              <p:sp>
                <p:nvSpPr>
                  <p:cNvPr id="2239" name="Tekstfelt 2238">
                    <a:extLst>
                      <a:ext uri="{FF2B5EF4-FFF2-40B4-BE49-F238E27FC236}">
                        <a16:creationId xmlns:a16="http://schemas.microsoft.com/office/drawing/2014/main" id="{871D54ED-BDC6-9655-5BB8-8C2B0197EEAE}"/>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40" name="Tekstfelt 2239">
                    <a:extLst>
                      <a:ext uri="{FF2B5EF4-FFF2-40B4-BE49-F238E27FC236}">
                        <a16:creationId xmlns:a16="http://schemas.microsoft.com/office/drawing/2014/main" id="{78737BA3-B828-70C3-47FF-E477A2CDC16A}"/>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41" name="Tekstfelt 2240">
                    <a:extLst>
                      <a:ext uri="{FF2B5EF4-FFF2-40B4-BE49-F238E27FC236}">
                        <a16:creationId xmlns:a16="http://schemas.microsoft.com/office/drawing/2014/main" id="{2F9C9621-03EA-68BD-E671-734A50590161}"/>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42" name="Tekstfelt 2241">
                    <a:extLst>
                      <a:ext uri="{FF2B5EF4-FFF2-40B4-BE49-F238E27FC236}">
                        <a16:creationId xmlns:a16="http://schemas.microsoft.com/office/drawing/2014/main" id="{9F4CCEA6-4B54-316F-795D-1937077FB700}"/>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43" name="Tekstfelt 2242">
                    <a:extLst>
                      <a:ext uri="{FF2B5EF4-FFF2-40B4-BE49-F238E27FC236}">
                        <a16:creationId xmlns:a16="http://schemas.microsoft.com/office/drawing/2014/main" id="{355F821D-8367-DBD2-7A1B-4086ED8EA084}"/>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44" name="Tekstfelt 2243">
                    <a:extLst>
                      <a:ext uri="{FF2B5EF4-FFF2-40B4-BE49-F238E27FC236}">
                        <a16:creationId xmlns:a16="http://schemas.microsoft.com/office/drawing/2014/main" id="{FE7BDA2D-DA73-2407-4A16-43D75E85A227}"/>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45" name="Tekstfelt 2244">
                    <a:extLst>
                      <a:ext uri="{FF2B5EF4-FFF2-40B4-BE49-F238E27FC236}">
                        <a16:creationId xmlns:a16="http://schemas.microsoft.com/office/drawing/2014/main" id="{5A2304CC-CEDC-E88E-B794-64BD5004FF4E}"/>
                      </a:ext>
                    </a:extLst>
                  </p:cNvPr>
                  <p:cNvSpPr txBox="1"/>
                  <p:nvPr/>
                </p:nvSpPr>
                <p:spPr>
                  <a:xfrm>
                    <a:off x="3525031"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46" name="Tekstfelt 2245">
                    <a:extLst>
                      <a:ext uri="{FF2B5EF4-FFF2-40B4-BE49-F238E27FC236}">
                        <a16:creationId xmlns:a16="http://schemas.microsoft.com/office/drawing/2014/main" id="{398E73AC-FCC0-04A3-F920-4A4AB751F73D}"/>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47" name="Tekstfelt 2246">
                    <a:extLst>
                      <a:ext uri="{FF2B5EF4-FFF2-40B4-BE49-F238E27FC236}">
                        <a16:creationId xmlns:a16="http://schemas.microsoft.com/office/drawing/2014/main" id="{7943EA0F-834B-B30D-3B72-CF32C57D1899}"/>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48" name="Tekstfelt 2247">
                    <a:extLst>
                      <a:ext uri="{FF2B5EF4-FFF2-40B4-BE49-F238E27FC236}">
                        <a16:creationId xmlns:a16="http://schemas.microsoft.com/office/drawing/2014/main" id="{EE908DA6-3B14-715D-57BE-6B857860BEDF}"/>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49" name="Tekstfelt 2248">
                    <a:extLst>
                      <a:ext uri="{FF2B5EF4-FFF2-40B4-BE49-F238E27FC236}">
                        <a16:creationId xmlns:a16="http://schemas.microsoft.com/office/drawing/2014/main" id="{61015270-3035-E5C9-9D0D-B816E7822366}"/>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50" name="Tekstfelt 2249">
                    <a:extLst>
                      <a:ext uri="{FF2B5EF4-FFF2-40B4-BE49-F238E27FC236}">
                        <a16:creationId xmlns:a16="http://schemas.microsoft.com/office/drawing/2014/main" id="{EF1E3874-2DBD-5ECC-A0C5-2236DD3C4057}"/>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51" name="Tekstfelt 2250">
                    <a:extLst>
                      <a:ext uri="{FF2B5EF4-FFF2-40B4-BE49-F238E27FC236}">
                        <a16:creationId xmlns:a16="http://schemas.microsoft.com/office/drawing/2014/main" id="{3CF1E455-B4CC-A944-750D-90BCA4A1F8D9}"/>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52" name="Tekstfelt 2251">
                    <a:extLst>
                      <a:ext uri="{FF2B5EF4-FFF2-40B4-BE49-F238E27FC236}">
                        <a16:creationId xmlns:a16="http://schemas.microsoft.com/office/drawing/2014/main" id="{E659C525-2807-CFBF-A506-C1FE938050DF}"/>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53" name="Tekstfelt 2252">
                    <a:extLst>
                      <a:ext uri="{FF2B5EF4-FFF2-40B4-BE49-F238E27FC236}">
                        <a16:creationId xmlns:a16="http://schemas.microsoft.com/office/drawing/2014/main" id="{15C5B706-F851-5391-2AC1-75E08FE5AC65}"/>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54" name="Tekstfelt 2253">
                    <a:extLst>
                      <a:ext uri="{FF2B5EF4-FFF2-40B4-BE49-F238E27FC236}">
                        <a16:creationId xmlns:a16="http://schemas.microsoft.com/office/drawing/2014/main" id="{2CABE0C6-DD10-6BA7-0D21-71968840660F}"/>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55" name="Tekstfelt 2254">
                    <a:extLst>
                      <a:ext uri="{FF2B5EF4-FFF2-40B4-BE49-F238E27FC236}">
                        <a16:creationId xmlns:a16="http://schemas.microsoft.com/office/drawing/2014/main" id="{DBA0BD56-4687-56AE-1298-D247E74CA9ED}"/>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56" name="Tekstfelt 2255">
                    <a:extLst>
                      <a:ext uri="{FF2B5EF4-FFF2-40B4-BE49-F238E27FC236}">
                        <a16:creationId xmlns:a16="http://schemas.microsoft.com/office/drawing/2014/main" id="{DD8645FA-D4A8-4F8F-047D-CF8DE97A69A5}"/>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57" name="Tekstfelt 2256">
                    <a:extLst>
                      <a:ext uri="{FF2B5EF4-FFF2-40B4-BE49-F238E27FC236}">
                        <a16:creationId xmlns:a16="http://schemas.microsoft.com/office/drawing/2014/main" id="{6D3BBBF0-19F7-3AB9-0AC2-E3955E16F9C6}"/>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58" name="Tekstfelt 2257">
                    <a:extLst>
                      <a:ext uri="{FF2B5EF4-FFF2-40B4-BE49-F238E27FC236}">
                        <a16:creationId xmlns:a16="http://schemas.microsoft.com/office/drawing/2014/main" id="{AA80432C-1637-CFD5-BC90-A489ADF338FD}"/>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59" name="Tekstfelt 2258">
                    <a:extLst>
                      <a:ext uri="{FF2B5EF4-FFF2-40B4-BE49-F238E27FC236}">
                        <a16:creationId xmlns:a16="http://schemas.microsoft.com/office/drawing/2014/main" id="{CD65D444-06A7-3108-C671-AEC0BB28D574}"/>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60" name="Tekstfelt 2259">
                    <a:extLst>
                      <a:ext uri="{FF2B5EF4-FFF2-40B4-BE49-F238E27FC236}">
                        <a16:creationId xmlns:a16="http://schemas.microsoft.com/office/drawing/2014/main" id="{94442243-E076-AD1C-69F2-E9D6AADB5BE4}"/>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61" name="Tekstfelt 2260">
                    <a:extLst>
                      <a:ext uri="{FF2B5EF4-FFF2-40B4-BE49-F238E27FC236}">
                        <a16:creationId xmlns:a16="http://schemas.microsoft.com/office/drawing/2014/main" id="{1CA92C1F-3FB6-7429-5EFE-66F8737E0401}"/>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62" name="Tekstfelt 2261">
                    <a:extLst>
                      <a:ext uri="{FF2B5EF4-FFF2-40B4-BE49-F238E27FC236}">
                        <a16:creationId xmlns:a16="http://schemas.microsoft.com/office/drawing/2014/main" id="{19603005-586A-D9A9-64D6-C1FF8B59DAF8}"/>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63" name="Tekstfelt 2262">
                    <a:extLst>
                      <a:ext uri="{FF2B5EF4-FFF2-40B4-BE49-F238E27FC236}">
                        <a16:creationId xmlns:a16="http://schemas.microsoft.com/office/drawing/2014/main" id="{97E2B37B-17F1-B77C-400D-B78EB25833D1}"/>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64" name="Tekstfelt 2263">
                    <a:extLst>
                      <a:ext uri="{FF2B5EF4-FFF2-40B4-BE49-F238E27FC236}">
                        <a16:creationId xmlns:a16="http://schemas.microsoft.com/office/drawing/2014/main" id="{1383D202-E40F-AD95-5DEB-28C2951F1E8E}"/>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65" name="Tekstfelt 2264">
                    <a:extLst>
                      <a:ext uri="{FF2B5EF4-FFF2-40B4-BE49-F238E27FC236}">
                        <a16:creationId xmlns:a16="http://schemas.microsoft.com/office/drawing/2014/main" id="{6611CB37-6409-33DE-AD4D-68BF2E1347E1}"/>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66" name="Tekstfelt 2265">
                    <a:extLst>
                      <a:ext uri="{FF2B5EF4-FFF2-40B4-BE49-F238E27FC236}">
                        <a16:creationId xmlns:a16="http://schemas.microsoft.com/office/drawing/2014/main" id="{2E41A182-541C-C994-1CFA-9EB9B1B7B7C2}"/>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67" name="Tekstfelt 2266">
                    <a:extLst>
                      <a:ext uri="{FF2B5EF4-FFF2-40B4-BE49-F238E27FC236}">
                        <a16:creationId xmlns:a16="http://schemas.microsoft.com/office/drawing/2014/main" id="{DD799A0B-60CA-0E82-27F6-2C8A53BF1624}"/>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68" name="Tekstfelt 2267">
                    <a:extLst>
                      <a:ext uri="{FF2B5EF4-FFF2-40B4-BE49-F238E27FC236}">
                        <a16:creationId xmlns:a16="http://schemas.microsoft.com/office/drawing/2014/main" id="{A42E3860-68C9-7DED-8181-AC6B4B041A95}"/>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69" name="Tekstfelt 2268">
                    <a:extLst>
                      <a:ext uri="{FF2B5EF4-FFF2-40B4-BE49-F238E27FC236}">
                        <a16:creationId xmlns:a16="http://schemas.microsoft.com/office/drawing/2014/main" id="{5C933BE7-4C54-05E5-5213-7CFD0E843CCD}"/>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70" name="Tekstfelt 2269">
                    <a:extLst>
                      <a:ext uri="{FF2B5EF4-FFF2-40B4-BE49-F238E27FC236}">
                        <a16:creationId xmlns:a16="http://schemas.microsoft.com/office/drawing/2014/main" id="{14D0E49C-7259-2AC2-D466-971A50FB397E}"/>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71" name="Tekstfelt 2270">
                    <a:extLst>
                      <a:ext uri="{FF2B5EF4-FFF2-40B4-BE49-F238E27FC236}">
                        <a16:creationId xmlns:a16="http://schemas.microsoft.com/office/drawing/2014/main" id="{DB745B88-D2F8-E6DE-9423-A8A1892B6B8F}"/>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36" name="Tekstfelt 2235">
                  <a:extLst>
                    <a:ext uri="{FF2B5EF4-FFF2-40B4-BE49-F238E27FC236}">
                      <a16:creationId xmlns:a16="http://schemas.microsoft.com/office/drawing/2014/main" id="{6CFF90BF-2338-E2D8-8BC7-410D4B56724E}"/>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37" name="Tekstfelt 2236">
                  <a:extLst>
                    <a:ext uri="{FF2B5EF4-FFF2-40B4-BE49-F238E27FC236}">
                      <a16:creationId xmlns:a16="http://schemas.microsoft.com/office/drawing/2014/main" id="{A3226AE4-945A-3FFB-2285-013443C1691C}"/>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38" name="Tekstfelt 2237">
                  <a:extLst>
                    <a:ext uri="{FF2B5EF4-FFF2-40B4-BE49-F238E27FC236}">
                      <a16:creationId xmlns:a16="http://schemas.microsoft.com/office/drawing/2014/main" id="{659619B0-F311-BB59-3368-5052936B7DF3}"/>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3" name="Gruppe 1822">
                <a:extLst>
                  <a:ext uri="{FF2B5EF4-FFF2-40B4-BE49-F238E27FC236}">
                    <a16:creationId xmlns:a16="http://schemas.microsoft.com/office/drawing/2014/main" id="{6110B8E1-356A-45C9-00E8-370DA3AF9004}"/>
                  </a:ext>
                </a:extLst>
              </p:cNvPr>
              <p:cNvGrpSpPr/>
              <p:nvPr/>
            </p:nvGrpSpPr>
            <p:grpSpPr>
              <a:xfrm>
                <a:off x="5052945" y="1040538"/>
                <a:ext cx="641389" cy="5216305"/>
                <a:chOff x="2892468" y="1032983"/>
                <a:chExt cx="641389" cy="5216305"/>
              </a:xfrm>
            </p:grpSpPr>
            <p:grpSp>
              <p:nvGrpSpPr>
                <p:cNvPr id="2198" name="Gruppe 2197">
                  <a:extLst>
                    <a:ext uri="{FF2B5EF4-FFF2-40B4-BE49-F238E27FC236}">
                      <a16:creationId xmlns:a16="http://schemas.microsoft.com/office/drawing/2014/main" id="{F084356D-91D5-A19A-A241-70462B986921}"/>
                    </a:ext>
                  </a:extLst>
                </p:cNvPr>
                <p:cNvGrpSpPr/>
                <p:nvPr/>
              </p:nvGrpSpPr>
              <p:grpSpPr>
                <a:xfrm>
                  <a:off x="2892468" y="1032983"/>
                  <a:ext cx="641389" cy="5216305"/>
                  <a:chOff x="3475384" y="1188399"/>
                  <a:chExt cx="641389" cy="5216305"/>
                </a:xfrm>
              </p:grpSpPr>
              <p:sp>
                <p:nvSpPr>
                  <p:cNvPr id="2202" name="Tekstfelt 2201">
                    <a:extLst>
                      <a:ext uri="{FF2B5EF4-FFF2-40B4-BE49-F238E27FC236}">
                        <a16:creationId xmlns:a16="http://schemas.microsoft.com/office/drawing/2014/main" id="{72E3FAFF-4AEE-2FF3-EE25-971319F44ECB}"/>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03" name="Tekstfelt 2202">
                    <a:extLst>
                      <a:ext uri="{FF2B5EF4-FFF2-40B4-BE49-F238E27FC236}">
                        <a16:creationId xmlns:a16="http://schemas.microsoft.com/office/drawing/2014/main" id="{55953E72-6C79-3B73-1A1A-DA9A547EB264}"/>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04" name="Tekstfelt 2203">
                    <a:extLst>
                      <a:ext uri="{FF2B5EF4-FFF2-40B4-BE49-F238E27FC236}">
                        <a16:creationId xmlns:a16="http://schemas.microsoft.com/office/drawing/2014/main" id="{7291E9B0-92B9-5A9C-A474-22F51F59EC94}"/>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05" name="Tekstfelt 2204">
                    <a:extLst>
                      <a:ext uri="{FF2B5EF4-FFF2-40B4-BE49-F238E27FC236}">
                        <a16:creationId xmlns:a16="http://schemas.microsoft.com/office/drawing/2014/main" id="{3884EC3F-8F0F-CE1D-5C08-4AB3A30EBA6C}"/>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06" name="Tekstfelt 2205">
                    <a:extLst>
                      <a:ext uri="{FF2B5EF4-FFF2-40B4-BE49-F238E27FC236}">
                        <a16:creationId xmlns:a16="http://schemas.microsoft.com/office/drawing/2014/main" id="{B4ACF11A-B837-DF0A-9084-8133AFA893EF}"/>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07" name="Tekstfelt 2206">
                    <a:extLst>
                      <a:ext uri="{FF2B5EF4-FFF2-40B4-BE49-F238E27FC236}">
                        <a16:creationId xmlns:a16="http://schemas.microsoft.com/office/drawing/2014/main" id="{34E8A833-5DCD-A134-83C8-C719D3CBFCB3}"/>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08" name="Tekstfelt 2207">
                    <a:extLst>
                      <a:ext uri="{FF2B5EF4-FFF2-40B4-BE49-F238E27FC236}">
                        <a16:creationId xmlns:a16="http://schemas.microsoft.com/office/drawing/2014/main" id="{C578DE1D-C356-4458-2C8C-AA43D3B10344}"/>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09" name="Tekstfelt 2208">
                    <a:extLst>
                      <a:ext uri="{FF2B5EF4-FFF2-40B4-BE49-F238E27FC236}">
                        <a16:creationId xmlns:a16="http://schemas.microsoft.com/office/drawing/2014/main" id="{9148C927-7853-BC4A-5BEA-3A9348331734}"/>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10" name="Tekstfelt 2209">
                    <a:extLst>
                      <a:ext uri="{FF2B5EF4-FFF2-40B4-BE49-F238E27FC236}">
                        <a16:creationId xmlns:a16="http://schemas.microsoft.com/office/drawing/2014/main" id="{1AA53C9F-3027-551B-69FC-FF5B2E2FECD9}"/>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11" name="Tekstfelt 2210">
                    <a:extLst>
                      <a:ext uri="{FF2B5EF4-FFF2-40B4-BE49-F238E27FC236}">
                        <a16:creationId xmlns:a16="http://schemas.microsoft.com/office/drawing/2014/main" id="{85B0971F-2A4F-3E10-9528-37EC0E0CCF00}"/>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12" name="Tekstfelt 2211">
                    <a:extLst>
                      <a:ext uri="{FF2B5EF4-FFF2-40B4-BE49-F238E27FC236}">
                        <a16:creationId xmlns:a16="http://schemas.microsoft.com/office/drawing/2014/main" id="{240ABB94-5F4E-D07C-6938-0469A0AF57D3}"/>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13" name="Tekstfelt 2212">
                    <a:extLst>
                      <a:ext uri="{FF2B5EF4-FFF2-40B4-BE49-F238E27FC236}">
                        <a16:creationId xmlns:a16="http://schemas.microsoft.com/office/drawing/2014/main" id="{4B37263A-1B37-F2D8-8372-D42C47FC9D27}"/>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14" name="Tekstfelt 2213">
                    <a:extLst>
                      <a:ext uri="{FF2B5EF4-FFF2-40B4-BE49-F238E27FC236}">
                        <a16:creationId xmlns:a16="http://schemas.microsoft.com/office/drawing/2014/main" id="{69666F21-EBF5-8250-C2D6-204D34E96715}"/>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15" name="Tekstfelt 2214">
                    <a:extLst>
                      <a:ext uri="{FF2B5EF4-FFF2-40B4-BE49-F238E27FC236}">
                        <a16:creationId xmlns:a16="http://schemas.microsoft.com/office/drawing/2014/main" id="{D76356FD-9FA3-97F6-980A-CBE24AD9F70A}"/>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16" name="Tekstfelt 2215">
                    <a:extLst>
                      <a:ext uri="{FF2B5EF4-FFF2-40B4-BE49-F238E27FC236}">
                        <a16:creationId xmlns:a16="http://schemas.microsoft.com/office/drawing/2014/main" id="{BF1B9938-81FE-2233-67DE-67CAF987A227}"/>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17" name="Tekstfelt 2216">
                    <a:extLst>
                      <a:ext uri="{FF2B5EF4-FFF2-40B4-BE49-F238E27FC236}">
                        <a16:creationId xmlns:a16="http://schemas.microsoft.com/office/drawing/2014/main" id="{246B09F5-DF8C-CA81-A46F-3D14D27135F5}"/>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18" name="Tekstfelt 2217">
                    <a:extLst>
                      <a:ext uri="{FF2B5EF4-FFF2-40B4-BE49-F238E27FC236}">
                        <a16:creationId xmlns:a16="http://schemas.microsoft.com/office/drawing/2014/main" id="{094D21C0-63E6-0517-5D41-28C6738096E6}"/>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19" name="Tekstfelt 2218">
                    <a:extLst>
                      <a:ext uri="{FF2B5EF4-FFF2-40B4-BE49-F238E27FC236}">
                        <a16:creationId xmlns:a16="http://schemas.microsoft.com/office/drawing/2014/main" id="{C77CEBB6-84E6-4F7E-E368-C83A2EEEA3D8}"/>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20" name="Tekstfelt 2219">
                    <a:extLst>
                      <a:ext uri="{FF2B5EF4-FFF2-40B4-BE49-F238E27FC236}">
                        <a16:creationId xmlns:a16="http://schemas.microsoft.com/office/drawing/2014/main" id="{4FF884D7-68B6-A6A6-A7D9-DE15BB393DE4}"/>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21" name="Tekstfelt 2220">
                    <a:extLst>
                      <a:ext uri="{FF2B5EF4-FFF2-40B4-BE49-F238E27FC236}">
                        <a16:creationId xmlns:a16="http://schemas.microsoft.com/office/drawing/2014/main" id="{679C34E7-E379-3CAA-6A2A-55D0AD526BD5}"/>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22" name="Tekstfelt 2221">
                    <a:extLst>
                      <a:ext uri="{FF2B5EF4-FFF2-40B4-BE49-F238E27FC236}">
                        <a16:creationId xmlns:a16="http://schemas.microsoft.com/office/drawing/2014/main" id="{9F70B853-7653-F634-282C-B38BAAD5081B}"/>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23" name="Tekstfelt 2222">
                    <a:extLst>
                      <a:ext uri="{FF2B5EF4-FFF2-40B4-BE49-F238E27FC236}">
                        <a16:creationId xmlns:a16="http://schemas.microsoft.com/office/drawing/2014/main" id="{B3B7B7FE-52CC-59EF-2178-01A553CE1240}"/>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24" name="Tekstfelt 2223">
                    <a:extLst>
                      <a:ext uri="{FF2B5EF4-FFF2-40B4-BE49-F238E27FC236}">
                        <a16:creationId xmlns:a16="http://schemas.microsoft.com/office/drawing/2014/main" id="{9B2EEC48-DBBA-8863-8B3D-95A0709BFE33}"/>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25" name="Tekstfelt 2224">
                    <a:extLst>
                      <a:ext uri="{FF2B5EF4-FFF2-40B4-BE49-F238E27FC236}">
                        <a16:creationId xmlns:a16="http://schemas.microsoft.com/office/drawing/2014/main" id="{4FF4614A-8AE6-3429-717E-72BE8F087A23}"/>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26" name="Tekstfelt 2225">
                    <a:extLst>
                      <a:ext uri="{FF2B5EF4-FFF2-40B4-BE49-F238E27FC236}">
                        <a16:creationId xmlns:a16="http://schemas.microsoft.com/office/drawing/2014/main" id="{0E170F9B-C105-CF8A-8DE8-12B4DA2927CC}"/>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27" name="Tekstfelt 2226">
                    <a:extLst>
                      <a:ext uri="{FF2B5EF4-FFF2-40B4-BE49-F238E27FC236}">
                        <a16:creationId xmlns:a16="http://schemas.microsoft.com/office/drawing/2014/main" id="{D45A2401-3F58-DD11-9160-51666A74CBAA}"/>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28" name="Tekstfelt 2227">
                    <a:extLst>
                      <a:ext uri="{FF2B5EF4-FFF2-40B4-BE49-F238E27FC236}">
                        <a16:creationId xmlns:a16="http://schemas.microsoft.com/office/drawing/2014/main" id="{D172501D-6609-39EA-38EB-7B05223E426A}"/>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29" name="Tekstfelt 2228">
                    <a:extLst>
                      <a:ext uri="{FF2B5EF4-FFF2-40B4-BE49-F238E27FC236}">
                        <a16:creationId xmlns:a16="http://schemas.microsoft.com/office/drawing/2014/main" id="{F9DD5748-7AD4-D3CB-6950-060F62C272A9}"/>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30" name="Tekstfelt 2229">
                    <a:extLst>
                      <a:ext uri="{FF2B5EF4-FFF2-40B4-BE49-F238E27FC236}">
                        <a16:creationId xmlns:a16="http://schemas.microsoft.com/office/drawing/2014/main" id="{19445A9D-5DE7-CF94-C16D-1DFC8C1B1082}"/>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31" name="Tekstfelt 2230">
                    <a:extLst>
                      <a:ext uri="{FF2B5EF4-FFF2-40B4-BE49-F238E27FC236}">
                        <a16:creationId xmlns:a16="http://schemas.microsoft.com/office/drawing/2014/main" id="{84DE1E9E-3306-F2C7-1B78-2E2DC4AC9DA9}"/>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32" name="Tekstfelt 2231">
                    <a:extLst>
                      <a:ext uri="{FF2B5EF4-FFF2-40B4-BE49-F238E27FC236}">
                        <a16:creationId xmlns:a16="http://schemas.microsoft.com/office/drawing/2014/main" id="{45ED77A9-2A0B-2E5D-F42B-C75D1A3DCD64}"/>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33" name="Tekstfelt 2232">
                    <a:extLst>
                      <a:ext uri="{FF2B5EF4-FFF2-40B4-BE49-F238E27FC236}">
                        <a16:creationId xmlns:a16="http://schemas.microsoft.com/office/drawing/2014/main" id="{7FF2FB7C-23D1-0878-DA3D-A83C85E77E85}"/>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34" name="Tekstfelt 2233">
                    <a:extLst>
                      <a:ext uri="{FF2B5EF4-FFF2-40B4-BE49-F238E27FC236}">
                        <a16:creationId xmlns:a16="http://schemas.microsoft.com/office/drawing/2014/main" id="{10868DBF-D96E-E4AD-6DE8-11482CC64DC1}"/>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99" name="Tekstfelt 2198">
                  <a:extLst>
                    <a:ext uri="{FF2B5EF4-FFF2-40B4-BE49-F238E27FC236}">
                      <a16:creationId xmlns:a16="http://schemas.microsoft.com/office/drawing/2014/main" id="{A986512F-6C94-F5BD-E544-265DA7E483EC}"/>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00" name="Tekstfelt 2199">
                  <a:extLst>
                    <a:ext uri="{FF2B5EF4-FFF2-40B4-BE49-F238E27FC236}">
                      <a16:creationId xmlns:a16="http://schemas.microsoft.com/office/drawing/2014/main" id="{A0A7B940-5541-A738-E612-E10B69799439}"/>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01" name="Tekstfelt 2200">
                  <a:extLst>
                    <a:ext uri="{FF2B5EF4-FFF2-40B4-BE49-F238E27FC236}">
                      <a16:creationId xmlns:a16="http://schemas.microsoft.com/office/drawing/2014/main" id="{2714F4EE-3B12-553F-F37E-6A6325371868}"/>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4" name="Gruppe 1823">
                <a:extLst>
                  <a:ext uri="{FF2B5EF4-FFF2-40B4-BE49-F238E27FC236}">
                    <a16:creationId xmlns:a16="http://schemas.microsoft.com/office/drawing/2014/main" id="{1E6036AE-4EEF-4FB2-27AF-A806E4A25A75}"/>
                  </a:ext>
                </a:extLst>
              </p:cNvPr>
              <p:cNvGrpSpPr/>
              <p:nvPr/>
            </p:nvGrpSpPr>
            <p:grpSpPr>
              <a:xfrm>
                <a:off x="3753314" y="1031887"/>
                <a:ext cx="641389" cy="5216305"/>
                <a:chOff x="2892468" y="1032983"/>
                <a:chExt cx="641389" cy="5216305"/>
              </a:xfrm>
            </p:grpSpPr>
            <p:grpSp>
              <p:nvGrpSpPr>
                <p:cNvPr id="2161" name="Gruppe 2160">
                  <a:extLst>
                    <a:ext uri="{FF2B5EF4-FFF2-40B4-BE49-F238E27FC236}">
                      <a16:creationId xmlns:a16="http://schemas.microsoft.com/office/drawing/2014/main" id="{E932F666-85C3-9BA9-38FD-C2F8BCCE1221}"/>
                    </a:ext>
                  </a:extLst>
                </p:cNvPr>
                <p:cNvGrpSpPr/>
                <p:nvPr/>
              </p:nvGrpSpPr>
              <p:grpSpPr>
                <a:xfrm>
                  <a:off x="2892468" y="1032983"/>
                  <a:ext cx="641389" cy="5216305"/>
                  <a:chOff x="3475384" y="1188399"/>
                  <a:chExt cx="641389" cy="5216305"/>
                </a:xfrm>
              </p:grpSpPr>
              <p:sp>
                <p:nvSpPr>
                  <p:cNvPr id="2165" name="Tekstfelt 2164">
                    <a:extLst>
                      <a:ext uri="{FF2B5EF4-FFF2-40B4-BE49-F238E27FC236}">
                        <a16:creationId xmlns:a16="http://schemas.microsoft.com/office/drawing/2014/main" id="{AD5AA91D-0857-64B3-A389-256B31EFE7A2}"/>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66" name="Tekstfelt 2165">
                    <a:extLst>
                      <a:ext uri="{FF2B5EF4-FFF2-40B4-BE49-F238E27FC236}">
                        <a16:creationId xmlns:a16="http://schemas.microsoft.com/office/drawing/2014/main" id="{035660B9-7A2D-F2BA-7A4D-36ABDCEB4BB3}"/>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67" name="Tekstfelt 2166">
                    <a:extLst>
                      <a:ext uri="{FF2B5EF4-FFF2-40B4-BE49-F238E27FC236}">
                        <a16:creationId xmlns:a16="http://schemas.microsoft.com/office/drawing/2014/main" id="{EA871EA8-EB47-0FA3-9507-97281B0A5FBC}"/>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68" name="Tekstfelt 2167">
                    <a:extLst>
                      <a:ext uri="{FF2B5EF4-FFF2-40B4-BE49-F238E27FC236}">
                        <a16:creationId xmlns:a16="http://schemas.microsoft.com/office/drawing/2014/main" id="{5006CEA4-6D2D-BECB-7D60-26BF520B2468}"/>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69" name="Tekstfelt 2168">
                    <a:extLst>
                      <a:ext uri="{FF2B5EF4-FFF2-40B4-BE49-F238E27FC236}">
                        <a16:creationId xmlns:a16="http://schemas.microsoft.com/office/drawing/2014/main" id="{AD9F7F67-9712-0A73-E955-8CC5045EAEBD}"/>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70" name="Tekstfelt 2169">
                    <a:extLst>
                      <a:ext uri="{FF2B5EF4-FFF2-40B4-BE49-F238E27FC236}">
                        <a16:creationId xmlns:a16="http://schemas.microsoft.com/office/drawing/2014/main" id="{0F42A830-33B0-648A-74A2-0950B957448F}"/>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71" name="Tekstfelt 2170">
                    <a:extLst>
                      <a:ext uri="{FF2B5EF4-FFF2-40B4-BE49-F238E27FC236}">
                        <a16:creationId xmlns:a16="http://schemas.microsoft.com/office/drawing/2014/main" id="{E06C720F-C4FA-1D41-73E5-83B68A480049}"/>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72" name="Tekstfelt 2171">
                    <a:extLst>
                      <a:ext uri="{FF2B5EF4-FFF2-40B4-BE49-F238E27FC236}">
                        <a16:creationId xmlns:a16="http://schemas.microsoft.com/office/drawing/2014/main" id="{77940278-86F4-66C9-4732-64D10F5D1587}"/>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73" name="Tekstfelt 2172">
                    <a:extLst>
                      <a:ext uri="{FF2B5EF4-FFF2-40B4-BE49-F238E27FC236}">
                        <a16:creationId xmlns:a16="http://schemas.microsoft.com/office/drawing/2014/main" id="{30D9A957-25DD-1E0B-DD0B-8B2D73A607A9}"/>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74" name="Tekstfelt 2173">
                    <a:extLst>
                      <a:ext uri="{FF2B5EF4-FFF2-40B4-BE49-F238E27FC236}">
                        <a16:creationId xmlns:a16="http://schemas.microsoft.com/office/drawing/2014/main" id="{1E3FF6E6-A02B-2C62-7CD7-AD93E8B12397}"/>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75" name="Tekstfelt 2174">
                    <a:extLst>
                      <a:ext uri="{FF2B5EF4-FFF2-40B4-BE49-F238E27FC236}">
                        <a16:creationId xmlns:a16="http://schemas.microsoft.com/office/drawing/2014/main" id="{93725432-7FB9-827F-6D7A-29735EC518D0}"/>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76" name="Tekstfelt 2175">
                    <a:extLst>
                      <a:ext uri="{FF2B5EF4-FFF2-40B4-BE49-F238E27FC236}">
                        <a16:creationId xmlns:a16="http://schemas.microsoft.com/office/drawing/2014/main" id="{53FA9183-B47D-347A-5042-4BF8E4C2B988}"/>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77" name="Tekstfelt 2176">
                    <a:extLst>
                      <a:ext uri="{FF2B5EF4-FFF2-40B4-BE49-F238E27FC236}">
                        <a16:creationId xmlns:a16="http://schemas.microsoft.com/office/drawing/2014/main" id="{A4872840-9CC2-9BF8-6C0A-5775F9F4E51A}"/>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78" name="Tekstfelt 2177">
                    <a:extLst>
                      <a:ext uri="{FF2B5EF4-FFF2-40B4-BE49-F238E27FC236}">
                        <a16:creationId xmlns:a16="http://schemas.microsoft.com/office/drawing/2014/main" id="{EAAEBBDB-3522-5FDC-D426-11B08A7ACBF4}"/>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79" name="Tekstfelt 2178">
                    <a:extLst>
                      <a:ext uri="{FF2B5EF4-FFF2-40B4-BE49-F238E27FC236}">
                        <a16:creationId xmlns:a16="http://schemas.microsoft.com/office/drawing/2014/main" id="{A10867A8-FA41-BD07-49E0-935F4722710D}"/>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80" name="Tekstfelt 2179">
                    <a:extLst>
                      <a:ext uri="{FF2B5EF4-FFF2-40B4-BE49-F238E27FC236}">
                        <a16:creationId xmlns:a16="http://schemas.microsoft.com/office/drawing/2014/main" id="{1B73ACED-6B88-ADAC-1461-6F628A327E04}"/>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81" name="Tekstfelt 2180">
                    <a:extLst>
                      <a:ext uri="{FF2B5EF4-FFF2-40B4-BE49-F238E27FC236}">
                        <a16:creationId xmlns:a16="http://schemas.microsoft.com/office/drawing/2014/main" id="{62146FC7-547B-1A6A-279A-588C6FE05AD8}"/>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82" name="Tekstfelt 2181">
                    <a:extLst>
                      <a:ext uri="{FF2B5EF4-FFF2-40B4-BE49-F238E27FC236}">
                        <a16:creationId xmlns:a16="http://schemas.microsoft.com/office/drawing/2014/main" id="{3C861C76-E15E-3E48-9F8F-C84AB6A242F9}"/>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83" name="Tekstfelt 2182">
                    <a:extLst>
                      <a:ext uri="{FF2B5EF4-FFF2-40B4-BE49-F238E27FC236}">
                        <a16:creationId xmlns:a16="http://schemas.microsoft.com/office/drawing/2014/main" id="{13CB56EA-8D1F-62D3-E77F-79B7B8FA2881}"/>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84" name="Tekstfelt 2183">
                    <a:extLst>
                      <a:ext uri="{FF2B5EF4-FFF2-40B4-BE49-F238E27FC236}">
                        <a16:creationId xmlns:a16="http://schemas.microsoft.com/office/drawing/2014/main" id="{D2CDB5BA-4C3E-C0D8-C92C-367BA0F241DA}"/>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85" name="Tekstfelt 2184">
                    <a:extLst>
                      <a:ext uri="{FF2B5EF4-FFF2-40B4-BE49-F238E27FC236}">
                        <a16:creationId xmlns:a16="http://schemas.microsoft.com/office/drawing/2014/main" id="{19BE1A6D-BDDE-9BEA-9917-784EC49CE011}"/>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86" name="Tekstfelt 2185">
                    <a:extLst>
                      <a:ext uri="{FF2B5EF4-FFF2-40B4-BE49-F238E27FC236}">
                        <a16:creationId xmlns:a16="http://schemas.microsoft.com/office/drawing/2014/main" id="{973A250F-B268-D63F-1EA5-9F91B290CC18}"/>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87" name="Tekstfelt 2186">
                    <a:extLst>
                      <a:ext uri="{FF2B5EF4-FFF2-40B4-BE49-F238E27FC236}">
                        <a16:creationId xmlns:a16="http://schemas.microsoft.com/office/drawing/2014/main" id="{37B00FBF-6C89-EE50-1E10-EB9C3CF9B890}"/>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88" name="Tekstfelt 2187">
                    <a:extLst>
                      <a:ext uri="{FF2B5EF4-FFF2-40B4-BE49-F238E27FC236}">
                        <a16:creationId xmlns:a16="http://schemas.microsoft.com/office/drawing/2014/main" id="{965168B6-D643-FE6A-FB37-F8A7DAA2A4F0}"/>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89" name="Tekstfelt 2188">
                    <a:extLst>
                      <a:ext uri="{FF2B5EF4-FFF2-40B4-BE49-F238E27FC236}">
                        <a16:creationId xmlns:a16="http://schemas.microsoft.com/office/drawing/2014/main" id="{AA1650BA-A31D-30E0-E4B6-6643AFB6622D}"/>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90" name="Tekstfelt 2189">
                    <a:extLst>
                      <a:ext uri="{FF2B5EF4-FFF2-40B4-BE49-F238E27FC236}">
                        <a16:creationId xmlns:a16="http://schemas.microsoft.com/office/drawing/2014/main" id="{70E17ACE-A568-E972-FB05-12C6261849A9}"/>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91" name="Tekstfelt 2190">
                    <a:extLst>
                      <a:ext uri="{FF2B5EF4-FFF2-40B4-BE49-F238E27FC236}">
                        <a16:creationId xmlns:a16="http://schemas.microsoft.com/office/drawing/2014/main" id="{AE4A3396-9B4B-AA9C-CFBC-B5E7B55ABE67}"/>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92" name="Tekstfelt 2191">
                    <a:extLst>
                      <a:ext uri="{FF2B5EF4-FFF2-40B4-BE49-F238E27FC236}">
                        <a16:creationId xmlns:a16="http://schemas.microsoft.com/office/drawing/2014/main" id="{0B657104-3377-EEBD-2333-36750745EC03}"/>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93" name="Tekstfelt 2192">
                    <a:extLst>
                      <a:ext uri="{FF2B5EF4-FFF2-40B4-BE49-F238E27FC236}">
                        <a16:creationId xmlns:a16="http://schemas.microsoft.com/office/drawing/2014/main" id="{2C70266A-FC02-B954-4734-07A23FBBFD26}"/>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94" name="Tekstfelt 2193">
                    <a:extLst>
                      <a:ext uri="{FF2B5EF4-FFF2-40B4-BE49-F238E27FC236}">
                        <a16:creationId xmlns:a16="http://schemas.microsoft.com/office/drawing/2014/main" id="{6947768A-7227-29C5-897C-2730B4E663C8}"/>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95" name="Tekstfelt 2194">
                    <a:extLst>
                      <a:ext uri="{FF2B5EF4-FFF2-40B4-BE49-F238E27FC236}">
                        <a16:creationId xmlns:a16="http://schemas.microsoft.com/office/drawing/2014/main" id="{B915C3B4-4061-8782-FEAA-ACC440E53540}"/>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96" name="Tekstfelt 2195">
                    <a:extLst>
                      <a:ext uri="{FF2B5EF4-FFF2-40B4-BE49-F238E27FC236}">
                        <a16:creationId xmlns:a16="http://schemas.microsoft.com/office/drawing/2014/main" id="{89FE8E99-EAEB-D877-383A-D18C0C21AC72}"/>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97" name="Tekstfelt 2196">
                    <a:extLst>
                      <a:ext uri="{FF2B5EF4-FFF2-40B4-BE49-F238E27FC236}">
                        <a16:creationId xmlns:a16="http://schemas.microsoft.com/office/drawing/2014/main" id="{881E3BB1-E4DB-D4E7-915F-8D994B1C994B}"/>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62" name="Tekstfelt 2161">
                  <a:extLst>
                    <a:ext uri="{FF2B5EF4-FFF2-40B4-BE49-F238E27FC236}">
                      <a16:creationId xmlns:a16="http://schemas.microsoft.com/office/drawing/2014/main" id="{B7916DB4-41C1-1B62-A60D-D8FED2A212B7}"/>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63" name="Tekstfelt 2162">
                  <a:extLst>
                    <a:ext uri="{FF2B5EF4-FFF2-40B4-BE49-F238E27FC236}">
                      <a16:creationId xmlns:a16="http://schemas.microsoft.com/office/drawing/2014/main" id="{18220A71-2119-AF09-3856-7F8D112AD1E1}"/>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64" name="Tekstfelt 2163">
                  <a:extLst>
                    <a:ext uri="{FF2B5EF4-FFF2-40B4-BE49-F238E27FC236}">
                      <a16:creationId xmlns:a16="http://schemas.microsoft.com/office/drawing/2014/main" id="{30D263B0-C61F-AF80-483A-2DEE96788E4F}"/>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5" name="Gruppe 1824">
                <a:extLst>
                  <a:ext uri="{FF2B5EF4-FFF2-40B4-BE49-F238E27FC236}">
                    <a16:creationId xmlns:a16="http://schemas.microsoft.com/office/drawing/2014/main" id="{F37A994E-79CD-D801-8361-2F2E35B412A9}"/>
                  </a:ext>
                </a:extLst>
              </p:cNvPr>
              <p:cNvGrpSpPr/>
              <p:nvPr/>
            </p:nvGrpSpPr>
            <p:grpSpPr>
              <a:xfrm>
                <a:off x="3326093" y="1035670"/>
                <a:ext cx="641389" cy="5216305"/>
                <a:chOff x="2892468" y="1032983"/>
                <a:chExt cx="641389" cy="5216305"/>
              </a:xfrm>
            </p:grpSpPr>
            <p:grpSp>
              <p:nvGrpSpPr>
                <p:cNvPr id="2124" name="Gruppe 2123">
                  <a:extLst>
                    <a:ext uri="{FF2B5EF4-FFF2-40B4-BE49-F238E27FC236}">
                      <a16:creationId xmlns:a16="http://schemas.microsoft.com/office/drawing/2014/main" id="{EE7A9F58-2EED-AC4A-F4C7-593F81CE8C20}"/>
                    </a:ext>
                  </a:extLst>
                </p:cNvPr>
                <p:cNvGrpSpPr/>
                <p:nvPr/>
              </p:nvGrpSpPr>
              <p:grpSpPr>
                <a:xfrm>
                  <a:off x="2892468" y="1032983"/>
                  <a:ext cx="641389" cy="5216305"/>
                  <a:chOff x="3475384" y="1188399"/>
                  <a:chExt cx="641389" cy="5216305"/>
                </a:xfrm>
              </p:grpSpPr>
              <p:sp>
                <p:nvSpPr>
                  <p:cNvPr id="2128" name="Tekstfelt 2127">
                    <a:extLst>
                      <a:ext uri="{FF2B5EF4-FFF2-40B4-BE49-F238E27FC236}">
                        <a16:creationId xmlns:a16="http://schemas.microsoft.com/office/drawing/2014/main" id="{E5AA206C-AAA6-96B7-70F5-379F02F8D6A0}"/>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29" name="Tekstfelt 2128">
                    <a:extLst>
                      <a:ext uri="{FF2B5EF4-FFF2-40B4-BE49-F238E27FC236}">
                        <a16:creationId xmlns:a16="http://schemas.microsoft.com/office/drawing/2014/main" id="{9C269E9C-E623-B944-66D8-2940A63AF0A6}"/>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30" name="Tekstfelt 2129">
                    <a:extLst>
                      <a:ext uri="{FF2B5EF4-FFF2-40B4-BE49-F238E27FC236}">
                        <a16:creationId xmlns:a16="http://schemas.microsoft.com/office/drawing/2014/main" id="{E7453625-0333-A4F2-53DD-3211F0A23089}"/>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31" name="Tekstfelt 2130">
                    <a:extLst>
                      <a:ext uri="{FF2B5EF4-FFF2-40B4-BE49-F238E27FC236}">
                        <a16:creationId xmlns:a16="http://schemas.microsoft.com/office/drawing/2014/main" id="{030ED86F-8D88-4B92-082D-2E27DE36A1BD}"/>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32" name="Tekstfelt 2131">
                    <a:extLst>
                      <a:ext uri="{FF2B5EF4-FFF2-40B4-BE49-F238E27FC236}">
                        <a16:creationId xmlns:a16="http://schemas.microsoft.com/office/drawing/2014/main" id="{18EBC7C0-A1CD-8F72-2E9A-C76071D90CDD}"/>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33" name="Tekstfelt 2132">
                    <a:extLst>
                      <a:ext uri="{FF2B5EF4-FFF2-40B4-BE49-F238E27FC236}">
                        <a16:creationId xmlns:a16="http://schemas.microsoft.com/office/drawing/2014/main" id="{C482FE48-15C3-CE33-F4C3-A3B202B6E6A1}"/>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34" name="Tekstfelt 2133">
                    <a:extLst>
                      <a:ext uri="{FF2B5EF4-FFF2-40B4-BE49-F238E27FC236}">
                        <a16:creationId xmlns:a16="http://schemas.microsoft.com/office/drawing/2014/main" id="{D89AFB64-DCC9-3786-9928-8E62A5FFF650}"/>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35" name="Tekstfelt 2134">
                    <a:extLst>
                      <a:ext uri="{FF2B5EF4-FFF2-40B4-BE49-F238E27FC236}">
                        <a16:creationId xmlns:a16="http://schemas.microsoft.com/office/drawing/2014/main" id="{AA69309A-2A43-E8B1-3F14-8E1529CD847B}"/>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36" name="Tekstfelt 2135">
                    <a:extLst>
                      <a:ext uri="{FF2B5EF4-FFF2-40B4-BE49-F238E27FC236}">
                        <a16:creationId xmlns:a16="http://schemas.microsoft.com/office/drawing/2014/main" id="{0FEACC49-6781-2AA4-50A6-6E6EFACCE31F}"/>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37" name="Tekstfelt 2136">
                    <a:extLst>
                      <a:ext uri="{FF2B5EF4-FFF2-40B4-BE49-F238E27FC236}">
                        <a16:creationId xmlns:a16="http://schemas.microsoft.com/office/drawing/2014/main" id="{BEBC5AD6-BF20-986D-B14F-E71608396D11}"/>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38" name="Tekstfelt 2137">
                    <a:extLst>
                      <a:ext uri="{FF2B5EF4-FFF2-40B4-BE49-F238E27FC236}">
                        <a16:creationId xmlns:a16="http://schemas.microsoft.com/office/drawing/2014/main" id="{646562C2-23E1-43BF-01EB-62B47610CC1D}"/>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39" name="Tekstfelt 2138">
                    <a:extLst>
                      <a:ext uri="{FF2B5EF4-FFF2-40B4-BE49-F238E27FC236}">
                        <a16:creationId xmlns:a16="http://schemas.microsoft.com/office/drawing/2014/main" id="{76C245BA-6AA2-7F03-B8AC-FF61AFE7ED4E}"/>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40" name="Tekstfelt 2139">
                    <a:extLst>
                      <a:ext uri="{FF2B5EF4-FFF2-40B4-BE49-F238E27FC236}">
                        <a16:creationId xmlns:a16="http://schemas.microsoft.com/office/drawing/2014/main" id="{CF9A6200-C62E-2C65-95F2-ABB9FADB5383}"/>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41" name="Tekstfelt 2140">
                    <a:extLst>
                      <a:ext uri="{FF2B5EF4-FFF2-40B4-BE49-F238E27FC236}">
                        <a16:creationId xmlns:a16="http://schemas.microsoft.com/office/drawing/2014/main" id="{8E631466-576A-5815-FEA2-1BAEA0B6A7E0}"/>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42" name="Tekstfelt 2141">
                    <a:extLst>
                      <a:ext uri="{FF2B5EF4-FFF2-40B4-BE49-F238E27FC236}">
                        <a16:creationId xmlns:a16="http://schemas.microsoft.com/office/drawing/2014/main" id="{63871AD0-8283-06EA-5A3F-0C792D35DEAB}"/>
                      </a:ext>
                    </a:extLst>
                  </p:cNvPr>
                  <p:cNvSpPr txBox="1"/>
                  <p:nvPr/>
                </p:nvSpPr>
                <p:spPr>
                  <a:xfrm>
                    <a:off x="35457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43" name="Tekstfelt 2142">
                    <a:extLst>
                      <a:ext uri="{FF2B5EF4-FFF2-40B4-BE49-F238E27FC236}">
                        <a16:creationId xmlns:a16="http://schemas.microsoft.com/office/drawing/2014/main" id="{8C5B88A3-5508-22D4-CC10-470A8B8C682B}"/>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44" name="Tekstfelt 2143">
                    <a:extLst>
                      <a:ext uri="{FF2B5EF4-FFF2-40B4-BE49-F238E27FC236}">
                        <a16:creationId xmlns:a16="http://schemas.microsoft.com/office/drawing/2014/main" id="{2FD225AA-352D-E9F1-3DCB-1FEF65F6F888}"/>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45" name="Tekstfelt 2144">
                    <a:extLst>
                      <a:ext uri="{FF2B5EF4-FFF2-40B4-BE49-F238E27FC236}">
                        <a16:creationId xmlns:a16="http://schemas.microsoft.com/office/drawing/2014/main" id="{754C12F2-06AA-B2EA-4459-B12F2E66EF9A}"/>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46" name="Tekstfelt 2145">
                    <a:extLst>
                      <a:ext uri="{FF2B5EF4-FFF2-40B4-BE49-F238E27FC236}">
                        <a16:creationId xmlns:a16="http://schemas.microsoft.com/office/drawing/2014/main" id="{0C448EAD-3B9B-92E8-AAE5-A47A0F915B8A}"/>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47" name="Tekstfelt 2146">
                    <a:extLst>
                      <a:ext uri="{FF2B5EF4-FFF2-40B4-BE49-F238E27FC236}">
                        <a16:creationId xmlns:a16="http://schemas.microsoft.com/office/drawing/2014/main" id="{A9E43B6E-04AF-55E1-E50C-0812519FB762}"/>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48" name="Tekstfelt 2147">
                    <a:extLst>
                      <a:ext uri="{FF2B5EF4-FFF2-40B4-BE49-F238E27FC236}">
                        <a16:creationId xmlns:a16="http://schemas.microsoft.com/office/drawing/2014/main" id="{9FE24D47-4D6A-BCF7-FDA9-9762BB8FDB0F}"/>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49" name="Tekstfelt 2148">
                    <a:extLst>
                      <a:ext uri="{FF2B5EF4-FFF2-40B4-BE49-F238E27FC236}">
                        <a16:creationId xmlns:a16="http://schemas.microsoft.com/office/drawing/2014/main" id="{50355EF8-305C-635A-1631-071D52BBBE1A}"/>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50" name="Tekstfelt 2149">
                    <a:extLst>
                      <a:ext uri="{FF2B5EF4-FFF2-40B4-BE49-F238E27FC236}">
                        <a16:creationId xmlns:a16="http://schemas.microsoft.com/office/drawing/2014/main" id="{A0F46E37-0957-B83E-E172-AD6879566A09}"/>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51" name="Tekstfelt 2150">
                    <a:extLst>
                      <a:ext uri="{FF2B5EF4-FFF2-40B4-BE49-F238E27FC236}">
                        <a16:creationId xmlns:a16="http://schemas.microsoft.com/office/drawing/2014/main" id="{7D1F41B2-3421-9AAD-B99E-EF9C7987EA91}"/>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52" name="Tekstfelt 2151">
                    <a:extLst>
                      <a:ext uri="{FF2B5EF4-FFF2-40B4-BE49-F238E27FC236}">
                        <a16:creationId xmlns:a16="http://schemas.microsoft.com/office/drawing/2014/main" id="{F8D9FEDD-05F1-A3E4-AF63-9565E59887D2}"/>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53" name="Tekstfelt 2152">
                    <a:extLst>
                      <a:ext uri="{FF2B5EF4-FFF2-40B4-BE49-F238E27FC236}">
                        <a16:creationId xmlns:a16="http://schemas.microsoft.com/office/drawing/2014/main" id="{7FD25095-4820-B813-E482-53B70FA4960F}"/>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54" name="Tekstfelt 2153">
                    <a:extLst>
                      <a:ext uri="{FF2B5EF4-FFF2-40B4-BE49-F238E27FC236}">
                        <a16:creationId xmlns:a16="http://schemas.microsoft.com/office/drawing/2014/main" id="{B9CC8200-97FB-75D0-5AC3-6517754115D9}"/>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55" name="Tekstfelt 2154">
                    <a:extLst>
                      <a:ext uri="{FF2B5EF4-FFF2-40B4-BE49-F238E27FC236}">
                        <a16:creationId xmlns:a16="http://schemas.microsoft.com/office/drawing/2014/main" id="{85CC4A02-7B4A-F489-19F3-75CCB65C8625}"/>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56" name="Tekstfelt 2155">
                    <a:extLst>
                      <a:ext uri="{FF2B5EF4-FFF2-40B4-BE49-F238E27FC236}">
                        <a16:creationId xmlns:a16="http://schemas.microsoft.com/office/drawing/2014/main" id="{BD54C4D6-CDE1-4F96-9783-E184F435B7BE}"/>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57" name="Tekstfelt 2156">
                    <a:extLst>
                      <a:ext uri="{FF2B5EF4-FFF2-40B4-BE49-F238E27FC236}">
                        <a16:creationId xmlns:a16="http://schemas.microsoft.com/office/drawing/2014/main" id="{2215B103-54D6-AB3B-26A0-12E5E0DAAB22}"/>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58" name="Tekstfelt 2157">
                    <a:extLst>
                      <a:ext uri="{FF2B5EF4-FFF2-40B4-BE49-F238E27FC236}">
                        <a16:creationId xmlns:a16="http://schemas.microsoft.com/office/drawing/2014/main" id="{61318892-2A00-D063-3E38-98C0B8480D46}"/>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59" name="Tekstfelt 2158">
                    <a:extLst>
                      <a:ext uri="{FF2B5EF4-FFF2-40B4-BE49-F238E27FC236}">
                        <a16:creationId xmlns:a16="http://schemas.microsoft.com/office/drawing/2014/main" id="{2618E7A7-6BA5-E4D1-2E50-451C51DA0E0A}"/>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60" name="Tekstfelt 2159">
                    <a:extLst>
                      <a:ext uri="{FF2B5EF4-FFF2-40B4-BE49-F238E27FC236}">
                        <a16:creationId xmlns:a16="http://schemas.microsoft.com/office/drawing/2014/main" id="{E9E0D083-CB38-4205-B020-0C9AC7036E59}"/>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25" name="Tekstfelt 2124">
                  <a:extLst>
                    <a:ext uri="{FF2B5EF4-FFF2-40B4-BE49-F238E27FC236}">
                      <a16:creationId xmlns:a16="http://schemas.microsoft.com/office/drawing/2014/main" id="{5BBC3012-A3DE-F8A2-E2AC-76A1DCE8A1D3}"/>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26" name="Tekstfelt 2125">
                  <a:extLst>
                    <a:ext uri="{FF2B5EF4-FFF2-40B4-BE49-F238E27FC236}">
                      <a16:creationId xmlns:a16="http://schemas.microsoft.com/office/drawing/2014/main" id="{C04A5DF3-F1A2-EDFF-3193-399B3CCE18D4}"/>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27" name="Tekstfelt 2126">
                  <a:extLst>
                    <a:ext uri="{FF2B5EF4-FFF2-40B4-BE49-F238E27FC236}">
                      <a16:creationId xmlns:a16="http://schemas.microsoft.com/office/drawing/2014/main" id="{51F140DE-6F8D-EF52-6FD5-5112CD1EDF47}"/>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6" name="Gruppe 1825">
                <a:extLst>
                  <a:ext uri="{FF2B5EF4-FFF2-40B4-BE49-F238E27FC236}">
                    <a16:creationId xmlns:a16="http://schemas.microsoft.com/office/drawing/2014/main" id="{D546FAD8-591D-4C62-7476-41FEDDEA217D}"/>
                  </a:ext>
                </a:extLst>
              </p:cNvPr>
              <p:cNvGrpSpPr/>
              <p:nvPr/>
            </p:nvGrpSpPr>
            <p:grpSpPr>
              <a:xfrm>
                <a:off x="2893345" y="1029165"/>
                <a:ext cx="641389" cy="5216305"/>
                <a:chOff x="2892468" y="1032983"/>
                <a:chExt cx="641389" cy="5216305"/>
              </a:xfrm>
            </p:grpSpPr>
            <p:grpSp>
              <p:nvGrpSpPr>
                <p:cNvPr id="2087" name="Gruppe 2086">
                  <a:extLst>
                    <a:ext uri="{FF2B5EF4-FFF2-40B4-BE49-F238E27FC236}">
                      <a16:creationId xmlns:a16="http://schemas.microsoft.com/office/drawing/2014/main" id="{75E8C73C-6FF6-AA7D-B119-7EBFFB2AD0D9}"/>
                    </a:ext>
                  </a:extLst>
                </p:cNvPr>
                <p:cNvGrpSpPr/>
                <p:nvPr/>
              </p:nvGrpSpPr>
              <p:grpSpPr>
                <a:xfrm>
                  <a:off x="2892468" y="1032983"/>
                  <a:ext cx="641389" cy="5216305"/>
                  <a:chOff x="3475384" y="1188399"/>
                  <a:chExt cx="641389" cy="5216305"/>
                </a:xfrm>
              </p:grpSpPr>
              <p:sp>
                <p:nvSpPr>
                  <p:cNvPr id="2091" name="Tekstfelt 2090">
                    <a:extLst>
                      <a:ext uri="{FF2B5EF4-FFF2-40B4-BE49-F238E27FC236}">
                        <a16:creationId xmlns:a16="http://schemas.microsoft.com/office/drawing/2014/main" id="{47D6CD10-51A9-0D06-2E9A-D604A71C8AC6}"/>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92" name="Tekstfelt 2091">
                    <a:extLst>
                      <a:ext uri="{FF2B5EF4-FFF2-40B4-BE49-F238E27FC236}">
                        <a16:creationId xmlns:a16="http://schemas.microsoft.com/office/drawing/2014/main" id="{4E554675-E383-E343-77B6-85435DF45123}"/>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93" name="Tekstfelt 2092">
                    <a:extLst>
                      <a:ext uri="{FF2B5EF4-FFF2-40B4-BE49-F238E27FC236}">
                        <a16:creationId xmlns:a16="http://schemas.microsoft.com/office/drawing/2014/main" id="{B68B622F-F009-6A7E-7BEA-FA3EC66D524A}"/>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94" name="Tekstfelt 2093">
                    <a:extLst>
                      <a:ext uri="{FF2B5EF4-FFF2-40B4-BE49-F238E27FC236}">
                        <a16:creationId xmlns:a16="http://schemas.microsoft.com/office/drawing/2014/main" id="{BDA89E86-2367-6A8A-B0D9-08836FA4866C}"/>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95" name="Tekstfelt 2094">
                    <a:extLst>
                      <a:ext uri="{FF2B5EF4-FFF2-40B4-BE49-F238E27FC236}">
                        <a16:creationId xmlns:a16="http://schemas.microsoft.com/office/drawing/2014/main" id="{451BAD16-4A79-D43C-3E86-91000893D817}"/>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96" name="Tekstfelt 2095">
                    <a:extLst>
                      <a:ext uri="{FF2B5EF4-FFF2-40B4-BE49-F238E27FC236}">
                        <a16:creationId xmlns:a16="http://schemas.microsoft.com/office/drawing/2014/main" id="{E155F4C4-7B17-BCFA-E4A3-E4D1091EDCA5}"/>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97" name="Tekstfelt 2096">
                    <a:extLst>
                      <a:ext uri="{FF2B5EF4-FFF2-40B4-BE49-F238E27FC236}">
                        <a16:creationId xmlns:a16="http://schemas.microsoft.com/office/drawing/2014/main" id="{6AD0A0F0-92FB-D563-8455-FAD3948707C7}"/>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98" name="Tekstfelt 2097">
                    <a:extLst>
                      <a:ext uri="{FF2B5EF4-FFF2-40B4-BE49-F238E27FC236}">
                        <a16:creationId xmlns:a16="http://schemas.microsoft.com/office/drawing/2014/main" id="{80DE7C77-DD73-AEEE-C29B-4AAD66A5DAD9}"/>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99" name="Tekstfelt 2098">
                    <a:extLst>
                      <a:ext uri="{FF2B5EF4-FFF2-40B4-BE49-F238E27FC236}">
                        <a16:creationId xmlns:a16="http://schemas.microsoft.com/office/drawing/2014/main" id="{4925E5E3-8848-57BE-46C4-902A20985384}"/>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00" name="Tekstfelt 2099">
                    <a:extLst>
                      <a:ext uri="{FF2B5EF4-FFF2-40B4-BE49-F238E27FC236}">
                        <a16:creationId xmlns:a16="http://schemas.microsoft.com/office/drawing/2014/main" id="{E005C6FA-E7E0-F997-6831-19D888B7EB5E}"/>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01" name="Tekstfelt 2100">
                    <a:extLst>
                      <a:ext uri="{FF2B5EF4-FFF2-40B4-BE49-F238E27FC236}">
                        <a16:creationId xmlns:a16="http://schemas.microsoft.com/office/drawing/2014/main" id="{3788E887-7FC5-28F2-93ED-FF3B6CB1711B}"/>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02" name="Tekstfelt 2101">
                    <a:extLst>
                      <a:ext uri="{FF2B5EF4-FFF2-40B4-BE49-F238E27FC236}">
                        <a16:creationId xmlns:a16="http://schemas.microsoft.com/office/drawing/2014/main" id="{FDADC1B5-2455-A198-9864-171233B8DCE1}"/>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03" name="Tekstfelt 2102">
                    <a:extLst>
                      <a:ext uri="{FF2B5EF4-FFF2-40B4-BE49-F238E27FC236}">
                        <a16:creationId xmlns:a16="http://schemas.microsoft.com/office/drawing/2014/main" id="{40138919-D707-B883-039B-550B7FABA715}"/>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04" name="Tekstfelt 2103">
                    <a:extLst>
                      <a:ext uri="{FF2B5EF4-FFF2-40B4-BE49-F238E27FC236}">
                        <a16:creationId xmlns:a16="http://schemas.microsoft.com/office/drawing/2014/main" id="{3191AE64-397A-535B-9B65-A59946525873}"/>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05" name="Tekstfelt 2104">
                    <a:extLst>
                      <a:ext uri="{FF2B5EF4-FFF2-40B4-BE49-F238E27FC236}">
                        <a16:creationId xmlns:a16="http://schemas.microsoft.com/office/drawing/2014/main" id="{BC26BD00-2FBE-E83A-C614-984113BC5BCA}"/>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06" name="Tekstfelt 2105">
                    <a:extLst>
                      <a:ext uri="{FF2B5EF4-FFF2-40B4-BE49-F238E27FC236}">
                        <a16:creationId xmlns:a16="http://schemas.microsoft.com/office/drawing/2014/main" id="{82F9FFFE-5498-E5CA-F4EF-F04F71D5E470}"/>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07" name="Tekstfelt 2106">
                    <a:extLst>
                      <a:ext uri="{FF2B5EF4-FFF2-40B4-BE49-F238E27FC236}">
                        <a16:creationId xmlns:a16="http://schemas.microsoft.com/office/drawing/2014/main" id="{8D809A19-9BD0-990E-A6CA-FBE2C1160417}"/>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08" name="Tekstfelt 2107">
                    <a:extLst>
                      <a:ext uri="{FF2B5EF4-FFF2-40B4-BE49-F238E27FC236}">
                        <a16:creationId xmlns:a16="http://schemas.microsoft.com/office/drawing/2014/main" id="{271633C2-1577-76CF-9454-E132D8D5EB39}"/>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09" name="Tekstfelt 2108">
                    <a:extLst>
                      <a:ext uri="{FF2B5EF4-FFF2-40B4-BE49-F238E27FC236}">
                        <a16:creationId xmlns:a16="http://schemas.microsoft.com/office/drawing/2014/main" id="{50706357-FC67-7407-04AF-A6D8DAD9225E}"/>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10" name="Tekstfelt 2109">
                    <a:extLst>
                      <a:ext uri="{FF2B5EF4-FFF2-40B4-BE49-F238E27FC236}">
                        <a16:creationId xmlns:a16="http://schemas.microsoft.com/office/drawing/2014/main" id="{6C7E1F81-8B81-C16E-918C-16E627BB5DCB}"/>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11" name="Tekstfelt 2110">
                    <a:extLst>
                      <a:ext uri="{FF2B5EF4-FFF2-40B4-BE49-F238E27FC236}">
                        <a16:creationId xmlns:a16="http://schemas.microsoft.com/office/drawing/2014/main" id="{1FA61F3C-90FC-B4F5-DB20-9ED710D60A58}"/>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12" name="Tekstfelt 2111">
                    <a:extLst>
                      <a:ext uri="{FF2B5EF4-FFF2-40B4-BE49-F238E27FC236}">
                        <a16:creationId xmlns:a16="http://schemas.microsoft.com/office/drawing/2014/main" id="{05393800-4C0A-C633-650B-AD9F0068057C}"/>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13" name="Tekstfelt 2112">
                    <a:extLst>
                      <a:ext uri="{FF2B5EF4-FFF2-40B4-BE49-F238E27FC236}">
                        <a16:creationId xmlns:a16="http://schemas.microsoft.com/office/drawing/2014/main" id="{8CD93B0D-5687-E80C-A75B-D067D31DCC92}"/>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14" name="Tekstfelt 2113">
                    <a:extLst>
                      <a:ext uri="{FF2B5EF4-FFF2-40B4-BE49-F238E27FC236}">
                        <a16:creationId xmlns:a16="http://schemas.microsoft.com/office/drawing/2014/main" id="{22D4A9BF-2F26-B2B6-B914-9C456F085208}"/>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15" name="Tekstfelt 2114">
                    <a:extLst>
                      <a:ext uri="{FF2B5EF4-FFF2-40B4-BE49-F238E27FC236}">
                        <a16:creationId xmlns:a16="http://schemas.microsoft.com/office/drawing/2014/main" id="{73AC3FAB-4285-D73C-0979-DDC77DA60A76}"/>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16" name="Tekstfelt 2115">
                    <a:extLst>
                      <a:ext uri="{FF2B5EF4-FFF2-40B4-BE49-F238E27FC236}">
                        <a16:creationId xmlns:a16="http://schemas.microsoft.com/office/drawing/2014/main" id="{84F50C71-665E-AD76-132C-7CAD48F7231E}"/>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17" name="Tekstfelt 2116">
                    <a:extLst>
                      <a:ext uri="{FF2B5EF4-FFF2-40B4-BE49-F238E27FC236}">
                        <a16:creationId xmlns:a16="http://schemas.microsoft.com/office/drawing/2014/main" id="{126AA581-23E2-CC24-05AF-FE3F62C9352F}"/>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18" name="Tekstfelt 2117">
                    <a:extLst>
                      <a:ext uri="{FF2B5EF4-FFF2-40B4-BE49-F238E27FC236}">
                        <a16:creationId xmlns:a16="http://schemas.microsoft.com/office/drawing/2014/main" id="{313B8DFC-7328-5A5E-6CE7-D04ABDF0F6DE}"/>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19" name="Tekstfelt 2118">
                    <a:extLst>
                      <a:ext uri="{FF2B5EF4-FFF2-40B4-BE49-F238E27FC236}">
                        <a16:creationId xmlns:a16="http://schemas.microsoft.com/office/drawing/2014/main" id="{7AB2C565-70C0-7883-FFA9-29D9D6D0A74C}"/>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20" name="Tekstfelt 2119">
                    <a:extLst>
                      <a:ext uri="{FF2B5EF4-FFF2-40B4-BE49-F238E27FC236}">
                        <a16:creationId xmlns:a16="http://schemas.microsoft.com/office/drawing/2014/main" id="{8ECBFDCE-3AFC-8B6D-30C3-4CD176ABFE4A}"/>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21" name="Tekstfelt 2120">
                    <a:extLst>
                      <a:ext uri="{FF2B5EF4-FFF2-40B4-BE49-F238E27FC236}">
                        <a16:creationId xmlns:a16="http://schemas.microsoft.com/office/drawing/2014/main" id="{3385DA72-9647-AD25-9021-1EBDC43F55E9}"/>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22" name="Tekstfelt 2121">
                    <a:extLst>
                      <a:ext uri="{FF2B5EF4-FFF2-40B4-BE49-F238E27FC236}">
                        <a16:creationId xmlns:a16="http://schemas.microsoft.com/office/drawing/2014/main" id="{B038DF90-3D5E-FC07-47BB-187B799AD45E}"/>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23" name="Tekstfelt 2122">
                    <a:extLst>
                      <a:ext uri="{FF2B5EF4-FFF2-40B4-BE49-F238E27FC236}">
                        <a16:creationId xmlns:a16="http://schemas.microsoft.com/office/drawing/2014/main" id="{638351ED-B56D-0DE7-072B-0D9D30A85D72}"/>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88" name="Tekstfelt 2087">
                  <a:extLst>
                    <a:ext uri="{FF2B5EF4-FFF2-40B4-BE49-F238E27FC236}">
                      <a16:creationId xmlns:a16="http://schemas.microsoft.com/office/drawing/2014/main" id="{85DE9EBB-BC8E-D3C9-D896-23F2CCD81C99}"/>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89" name="Tekstfelt 2088">
                  <a:extLst>
                    <a:ext uri="{FF2B5EF4-FFF2-40B4-BE49-F238E27FC236}">
                      <a16:creationId xmlns:a16="http://schemas.microsoft.com/office/drawing/2014/main" id="{EA59331D-1ADB-AF13-FC2D-EB90B1331A61}"/>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90" name="Tekstfelt 2089">
                  <a:extLst>
                    <a:ext uri="{FF2B5EF4-FFF2-40B4-BE49-F238E27FC236}">
                      <a16:creationId xmlns:a16="http://schemas.microsoft.com/office/drawing/2014/main" id="{9CBB407B-1B88-1333-5477-AC56C243497F}"/>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7" name="Gruppe 1826">
                <a:extLst>
                  <a:ext uri="{FF2B5EF4-FFF2-40B4-BE49-F238E27FC236}">
                    <a16:creationId xmlns:a16="http://schemas.microsoft.com/office/drawing/2014/main" id="{66BEBAFB-9AC2-3B80-2ADC-FCBF5248E7EC}"/>
                  </a:ext>
                </a:extLst>
              </p:cNvPr>
              <p:cNvGrpSpPr/>
              <p:nvPr/>
            </p:nvGrpSpPr>
            <p:grpSpPr>
              <a:xfrm>
                <a:off x="2466124" y="1032948"/>
                <a:ext cx="641389" cy="5216305"/>
                <a:chOff x="2892468" y="1032983"/>
                <a:chExt cx="641389" cy="5216305"/>
              </a:xfrm>
            </p:grpSpPr>
            <p:grpSp>
              <p:nvGrpSpPr>
                <p:cNvPr id="2050" name="Gruppe 2049">
                  <a:extLst>
                    <a:ext uri="{FF2B5EF4-FFF2-40B4-BE49-F238E27FC236}">
                      <a16:creationId xmlns:a16="http://schemas.microsoft.com/office/drawing/2014/main" id="{8D449D9C-C261-7598-E53D-A8CBB92AE7D5}"/>
                    </a:ext>
                  </a:extLst>
                </p:cNvPr>
                <p:cNvGrpSpPr/>
                <p:nvPr/>
              </p:nvGrpSpPr>
              <p:grpSpPr>
                <a:xfrm>
                  <a:off x="2892468" y="1032983"/>
                  <a:ext cx="641389" cy="5216305"/>
                  <a:chOff x="3475384" y="1188399"/>
                  <a:chExt cx="641389" cy="5216305"/>
                </a:xfrm>
              </p:grpSpPr>
              <p:sp>
                <p:nvSpPr>
                  <p:cNvPr id="2054" name="Tekstfelt 2053">
                    <a:extLst>
                      <a:ext uri="{FF2B5EF4-FFF2-40B4-BE49-F238E27FC236}">
                        <a16:creationId xmlns:a16="http://schemas.microsoft.com/office/drawing/2014/main" id="{5D5FB3F5-DA8E-3F59-2596-4602C7E2F2B6}"/>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55" name="Tekstfelt 2054">
                    <a:extLst>
                      <a:ext uri="{FF2B5EF4-FFF2-40B4-BE49-F238E27FC236}">
                        <a16:creationId xmlns:a16="http://schemas.microsoft.com/office/drawing/2014/main" id="{F2303A81-7A17-06BE-F21B-9E1D1B02FFCD}"/>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56" name="Tekstfelt 2055">
                    <a:extLst>
                      <a:ext uri="{FF2B5EF4-FFF2-40B4-BE49-F238E27FC236}">
                        <a16:creationId xmlns:a16="http://schemas.microsoft.com/office/drawing/2014/main" id="{A2C5EF1C-66F6-4956-2799-C935E430047F}"/>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57" name="Tekstfelt 2056">
                    <a:extLst>
                      <a:ext uri="{FF2B5EF4-FFF2-40B4-BE49-F238E27FC236}">
                        <a16:creationId xmlns:a16="http://schemas.microsoft.com/office/drawing/2014/main" id="{29F18EAD-9D92-44E7-7D5A-4D8C184F0B38}"/>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58" name="Tekstfelt 2057">
                    <a:extLst>
                      <a:ext uri="{FF2B5EF4-FFF2-40B4-BE49-F238E27FC236}">
                        <a16:creationId xmlns:a16="http://schemas.microsoft.com/office/drawing/2014/main" id="{A20218C1-40DE-65C2-856F-876BAD19A36B}"/>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59" name="Tekstfelt 2058">
                    <a:extLst>
                      <a:ext uri="{FF2B5EF4-FFF2-40B4-BE49-F238E27FC236}">
                        <a16:creationId xmlns:a16="http://schemas.microsoft.com/office/drawing/2014/main" id="{8A7BE8C2-A32E-12B9-A09F-4DD93E006FB4}"/>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60" name="Tekstfelt 2059">
                    <a:extLst>
                      <a:ext uri="{FF2B5EF4-FFF2-40B4-BE49-F238E27FC236}">
                        <a16:creationId xmlns:a16="http://schemas.microsoft.com/office/drawing/2014/main" id="{7B78B57A-5E79-927A-4B5E-74FB6E84A1C3}"/>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61" name="Tekstfelt 2060">
                    <a:extLst>
                      <a:ext uri="{FF2B5EF4-FFF2-40B4-BE49-F238E27FC236}">
                        <a16:creationId xmlns:a16="http://schemas.microsoft.com/office/drawing/2014/main" id="{9A0E090D-EEB2-36D0-13EF-93F8DE508539}"/>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62" name="Tekstfelt 2061">
                    <a:extLst>
                      <a:ext uri="{FF2B5EF4-FFF2-40B4-BE49-F238E27FC236}">
                        <a16:creationId xmlns:a16="http://schemas.microsoft.com/office/drawing/2014/main" id="{64DDF828-950F-7E62-58DE-D8FECC04149E}"/>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63" name="Tekstfelt 2062">
                    <a:extLst>
                      <a:ext uri="{FF2B5EF4-FFF2-40B4-BE49-F238E27FC236}">
                        <a16:creationId xmlns:a16="http://schemas.microsoft.com/office/drawing/2014/main" id="{1267980A-961F-0940-0C8E-1FE321773B31}"/>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64" name="Tekstfelt 2063">
                    <a:extLst>
                      <a:ext uri="{FF2B5EF4-FFF2-40B4-BE49-F238E27FC236}">
                        <a16:creationId xmlns:a16="http://schemas.microsoft.com/office/drawing/2014/main" id="{4346AC7A-28DD-5B58-8A51-AB31B0F52819}"/>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65" name="Tekstfelt 2064">
                    <a:extLst>
                      <a:ext uri="{FF2B5EF4-FFF2-40B4-BE49-F238E27FC236}">
                        <a16:creationId xmlns:a16="http://schemas.microsoft.com/office/drawing/2014/main" id="{BE3FA747-606F-E7B3-119E-31DA34BBEA50}"/>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66" name="Tekstfelt 2065">
                    <a:extLst>
                      <a:ext uri="{FF2B5EF4-FFF2-40B4-BE49-F238E27FC236}">
                        <a16:creationId xmlns:a16="http://schemas.microsoft.com/office/drawing/2014/main" id="{260DBF8E-C7B7-9154-1410-60D829637817}"/>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67" name="Tekstfelt 2066">
                    <a:extLst>
                      <a:ext uri="{FF2B5EF4-FFF2-40B4-BE49-F238E27FC236}">
                        <a16:creationId xmlns:a16="http://schemas.microsoft.com/office/drawing/2014/main" id="{161030B2-099C-E05A-40A6-094FFE7AABAB}"/>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68" name="Tekstfelt 2067">
                    <a:extLst>
                      <a:ext uri="{FF2B5EF4-FFF2-40B4-BE49-F238E27FC236}">
                        <a16:creationId xmlns:a16="http://schemas.microsoft.com/office/drawing/2014/main" id="{4A79B72D-F7FC-48E8-7251-01E4896BBCE7}"/>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69" name="Tekstfelt 2068">
                    <a:extLst>
                      <a:ext uri="{FF2B5EF4-FFF2-40B4-BE49-F238E27FC236}">
                        <a16:creationId xmlns:a16="http://schemas.microsoft.com/office/drawing/2014/main" id="{EBD0E48A-058A-3450-E701-3C15A916BA73}"/>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70" name="Tekstfelt 2069">
                    <a:extLst>
                      <a:ext uri="{FF2B5EF4-FFF2-40B4-BE49-F238E27FC236}">
                        <a16:creationId xmlns:a16="http://schemas.microsoft.com/office/drawing/2014/main" id="{05D59926-97CC-1A52-3011-095C7112A85B}"/>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71" name="Tekstfelt 2070">
                    <a:extLst>
                      <a:ext uri="{FF2B5EF4-FFF2-40B4-BE49-F238E27FC236}">
                        <a16:creationId xmlns:a16="http://schemas.microsoft.com/office/drawing/2014/main" id="{878382C6-D888-E9B2-B64F-F082E27D034C}"/>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72" name="Tekstfelt 2071">
                    <a:extLst>
                      <a:ext uri="{FF2B5EF4-FFF2-40B4-BE49-F238E27FC236}">
                        <a16:creationId xmlns:a16="http://schemas.microsoft.com/office/drawing/2014/main" id="{0EB4AAA9-E198-7F4D-8442-28B107B8093B}"/>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73" name="Tekstfelt 2072">
                    <a:extLst>
                      <a:ext uri="{FF2B5EF4-FFF2-40B4-BE49-F238E27FC236}">
                        <a16:creationId xmlns:a16="http://schemas.microsoft.com/office/drawing/2014/main" id="{0D91B6F7-33B3-A0F1-8919-6F4E4825C491}"/>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74" name="Tekstfelt 2073">
                    <a:extLst>
                      <a:ext uri="{FF2B5EF4-FFF2-40B4-BE49-F238E27FC236}">
                        <a16:creationId xmlns:a16="http://schemas.microsoft.com/office/drawing/2014/main" id="{833DDDB7-B72E-691B-4025-E095B9C2BD27}"/>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75" name="Tekstfelt 2074">
                    <a:extLst>
                      <a:ext uri="{FF2B5EF4-FFF2-40B4-BE49-F238E27FC236}">
                        <a16:creationId xmlns:a16="http://schemas.microsoft.com/office/drawing/2014/main" id="{7039F095-F16B-BEFA-86A0-BF68646C8193}"/>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76" name="Tekstfelt 2075">
                    <a:extLst>
                      <a:ext uri="{FF2B5EF4-FFF2-40B4-BE49-F238E27FC236}">
                        <a16:creationId xmlns:a16="http://schemas.microsoft.com/office/drawing/2014/main" id="{67D3B4C4-2AE0-7FB2-E4B5-60C5791BCB01}"/>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77" name="Tekstfelt 2076">
                    <a:extLst>
                      <a:ext uri="{FF2B5EF4-FFF2-40B4-BE49-F238E27FC236}">
                        <a16:creationId xmlns:a16="http://schemas.microsoft.com/office/drawing/2014/main" id="{71A2EB93-98B9-1F24-A3BD-AB014BCE757B}"/>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78" name="Tekstfelt 2077">
                    <a:extLst>
                      <a:ext uri="{FF2B5EF4-FFF2-40B4-BE49-F238E27FC236}">
                        <a16:creationId xmlns:a16="http://schemas.microsoft.com/office/drawing/2014/main" id="{D6B66F47-1248-1272-7211-65498670233F}"/>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79" name="Tekstfelt 2078">
                    <a:extLst>
                      <a:ext uri="{FF2B5EF4-FFF2-40B4-BE49-F238E27FC236}">
                        <a16:creationId xmlns:a16="http://schemas.microsoft.com/office/drawing/2014/main" id="{BD74A2C4-B0B0-9474-FCB1-BC5B947FF762}"/>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80" name="Tekstfelt 2079">
                    <a:extLst>
                      <a:ext uri="{FF2B5EF4-FFF2-40B4-BE49-F238E27FC236}">
                        <a16:creationId xmlns:a16="http://schemas.microsoft.com/office/drawing/2014/main" id="{140F531A-3A38-E28A-C0AE-2AEF140B48EC}"/>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81" name="Tekstfelt 2080">
                    <a:extLst>
                      <a:ext uri="{FF2B5EF4-FFF2-40B4-BE49-F238E27FC236}">
                        <a16:creationId xmlns:a16="http://schemas.microsoft.com/office/drawing/2014/main" id="{1FBA7180-8275-2AC4-7ED4-9FFABCA18ADB}"/>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82" name="Tekstfelt 2081">
                    <a:extLst>
                      <a:ext uri="{FF2B5EF4-FFF2-40B4-BE49-F238E27FC236}">
                        <a16:creationId xmlns:a16="http://schemas.microsoft.com/office/drawing/2014/main" id="{9606EFEF-221B-280E-BCF9-8D96EC6BB6D2}"/>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83" name="Tekstfelt 2082">
                    <a:extLst>
                      <a:ext uri="{FF2B5EF4-FFF2-40B4-BE49-F238E27FC236}">
                        <a16:creationId xmlns:a16="http://schemas.microsoft.com/office/drawing/2014/main" id="{13F7B279-9E60-4C67-1490-740D48556F30}"/>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84" name="Tekstfelt 2083">
                    <a:extLst>
                      <a:ext uri="{FF2B5EF4-FFF2-40B4-BE49-F238E27FC236}">
                        <a16:creationId xmlns:a16="http://schemas.microsoft.com/office/drawing/2014/main" id="{88EE8AF8-F8C8-1F39-9413-7DC57B12EA79}"/>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85" name="Tekstfelt 2084">
                    <a:extLst>
                      <a:ext uri="{FF2B5EF4-FFF2-40B4-BE49-F238E27FC236}">
                        <a16:creationId xmlns:a16="http://schemas.microsoft.com/office/drawing/2014/main" id="{149219AC-9EB1-4079-D0AD-97FBB93B2769}"/>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86" name="Tekstfelt 2085">
                    <a:extLst>
                      <a:ext uri="{FF2B5EF4-FFF2-40B4-BE49-F238E27FC236}">
                        <a16:creationId xmlns:a16="http://schemas.microsoft.com/office/drawing/2014/main" id="{D6A4FA89-7160-C2D4-148A-59B8A6468D0F}"/>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51" name="Tekstfelt 2050">
                  <a:extLst>
                    <a:ext uri="{FF2B5EF4-FFF2-40B4-BE49-F238E27FC236}">
                      <a16:creationId xmlns:a16="http://schemas.microsoft.com/office/drawing/2014/main" id="{D56F9986-F5B8-5E8F-EAAD-2562142C66CA}"/>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52" name="Tekstfelt 2051">
                  <a:extLst>
                    <a:ext uri="{FF2B5EF4-FFF2-40B4-BE49-F238E27FC236}">
                      <a16:creationId xmlns:a16="http://schemas.microsoft.com/office/drawing/2014/main" id="{B7815CF5-8391-4B55-D492-AC8DDDA3E1E2}"/>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53" name="Tekstfelt 2052">
                  <a:extLst>
                    <a:ext uri="{FF2B5EF4-FFF2-40B4-BE49-F238E27FC236}">
                      <a16:creationId xmlns:a16="http://schemas.microsoft.com/office/drawing/2014/main" id="{E44DA21F-24CE-1AC0-BDCC-64C2F5793AAD}"/>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8" name="Gruppe 1827">
                <a:extLst>
                  <a:ext uri="{FF2B5EF4-FFF2-40B4-BE49-F238E27FC236}">
                    <a16:creationId xmlns:a16="http://schemas.microsoft.com/office/drawing/2014/main" id="{C4FD645B-CBD6-3B1B-0F8C-AF271B719DBC}"/>
                  </a:ext>
                </a:extLst>
              </p:cNvPr>
              <p:cNvGrpSpPr/>
              <p:nvPr/>
            </p:nvGrpSpPr>
            <p:grpSpPr>
              <a:xfrm>
                <a:off x="2019764" y="1037328"/>
                <a:ext cx="641389" cy="5216305"/>
                <a:chOff x="2892468" y="1032983"/>
                <a:chExt cx="641389" cy="5216305"/>
              </a:xfrm>
            </p:grpSpPr>
            <p:grpSp>
              <p:nvGrpSpPr>
                <p:cNvPr id="2013" name="Gruppe 2012">
                  <a:extLst>
                    <a:ext uri="{FF2B5EF4-FFF2-40B4-BE49-F238E27FC236}">
                      <a16:creationId xmlns:a16="http://schemas.microsoft.com/office/drawing/2014/main" id="{397CB305-DDB8-AC48-2851-4BE5B98A7C66}"/>
                    </a:ext>
                  </a:extLst>
                </p:cNvPr>
                <p:cNvGrpSpPr/>
                <p:nvPr/>
              </p:nvGrpSpPr>
              <p:grpSpPr>
                <a:xfrm>
                  <a:off x="2892468" y="1032983"/>
                  <a:ext cx="641389" cy="5216305"/>
                  <a:chOff x="3475384" y="1188399"/>
                  <a:chExt cx="641389" cy="5216305"/>
                </a:xfrm>
              </p:grpSpPr>
              <p:sp>
                <p:nvSpPr>
                  <p:cNvPr id="2017" name="Tekstfelt 2016">
                    <a:extLst>
                      <a:ext uri="{FF2B5EF4-FFF2-40B4-BE49-F238E27FC236}">
                        <a16:creationId xmlns:a16="http://schemas.microsoft.com/office/drawing/2014/main" id="{ADF95F0E-8E02-CF6B-7EEC-26C5F6FC65AE}"/>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18" name="Tekstfelt 2017">
                    <a:extLst>
                      <a:ext uri="{FF2B5EF4-FFF2-40B4-BE49-F238E27FC236}">
                        <a16:creationId xmlns:a16="http://schemas.microsoft.com/office/drawing/2014/main" id="{65628858-7F80-9DAF-E57F-1C06C39A9ABE}"/>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19" name="Tekstfelt 2018">
                    <a:extLst>
                      <a:ext uri="{FF2B5EF4-FFF2-40B4-BE49-F238E27FC236}">
                        <a16:creationId xmlns:a16="http://schemas.microsoft.com/office/drawing/2014/main" id="{EEBD2F63-C60A-038D-AE9B-7EB12F793954}"/>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20" name="Tekstfelt 2019">
                    <a:extLst>
                      <a:ext uri="{FF2B5EF4-FFF2-40B4-BE49-F238E27FC236}">
                        <a16:creationId xmlns:a16="http://schemas.microsoft.com/office/drawing/2014/main" id="{66BFBF5B-CA82-9B81-9DA3-A78F8C7E0E8C}"/>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21" name="Tekstfelt 2020">
                    <a:extLst>
                      <a:ext uri="{FF2B5EF4-FFF2-40B4-BE49-F238E27FC236}">
                        <a16:creationId xmlns:a16="http://schemas.microsoft.com/office/drawing/2014/main" id="{E80C4CEE-2A67-AEAD-3316-403E57F804FE}"/>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22" name="Tekstfelt 2021">
                    <a:extLst>
                      <a:ext uri="{FF2B5EF4-FFF2-40B4-BE49-F238E27FC236}">
                        <a16:creationId xmlns:a16="http://schemas.microsoft.com/office/drawing/2014/main" id="{C5F5301D-2886-CB71-634F-C807C8F49AC5}"/>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23" name="Tekstfelt 2022">
                    <a:extLst>
                      <a:ext uri="{FF2B5EF4-FFF2-40B4-BE49-F238E27FC236}">
                        <a16:creationId xmlns:a16="http://schemas.microsoft.com/office/drawing/2014/main" id="{18715303-4F52-6AB3-9D71-7D90C4C02574}"/>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24" name="Tekstfelt 2023">
                    <a:extLst>
                      <a:ext uri="{FF2B5EF4-FFF2-40B4-BE49-F238E27FC236}">
                        <a16:creationId xmlns:a16="http://schemas.microsoft.com/office/drawing/2014/main" id="{09546C37-845F-6D27-29F2-6C19E316EAF8}"/>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25" name="Tekstfelt 2024">
                    <a:extLst>
                      <a:ext uri="{FF2B5EF4-FFF2-40B4-BE49-F238E27FC236}">
                        <a16:creationId xmlns:a16="http://schemas.microsoft.com/office/drawing/2014/main" id="{C1DBF443-9301-0F70-C174-A3C187FF4D5A}"/>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26" name="Tekstfelt 2025">
                    <a:extLst>
                      <a:ext uri="{FF2B5EF4-FFF2-40B4-BE49-F238E27FC236}">
                        <a16:creationId xmlns:a16="http://schemas.microsoft.com/office/drawing/2014/main" id="{3D7671B1-1D72-6635-D90D-638EBE185E27}"/>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27" name="Tekstfelt 2026">
                    <a:extLst>
                      <a:ext uri="{FF2B5EF4-FFF2-40B4-BE49-F238E27FC236}">
                        <a16:creationId xmlns:a16="http://schemas.microsoft.com/office/drawing/2014/main" id="{397C6CFD-084A-5CC3-C3C6-4C4BB8C8FDDE}"/>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28" name="Tekstfelt 2027">
                    <a:extLst>
                      <a:ext uri="{FF2B5EF4-FFF2-40B4-BE49-F238E27FC236}">
                        <a16:creationId xmlns:a16="http://schemas.microsoft.com/office/drawing/2014/main" id="{06AC829A-6C5F-7659-55AB-80CAA7D27DAB}"/>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29" name="Tekstfelt 2028">
                    <a:extLst>
                      <a:ext uri="{FF2B5EF4-FFF2-40B4-BE49-F238E27FC236}">
                        <a16:creationId xmlns:a16="http://schemas.microsoft.com/office/drawing/2014/main" id="{A93420B7-1E67-C372-D8D4-52828DAA95E8}"/>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30" name="Tekstfelt 2029">
                    <a:extLst>
                      <a:ext uri="{FF2B5EF4-FFF2-40B4-BE49-F238E27FC236}">
                        <a16:creationId xmlns:a16="http://schemas.microsoft.com/office/drawing/2014/main" id="{30EE9599-E0EC-1F24-276A-0B2C3040E95C}"/>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31" name="Tekstfelt 2030">
                    <a:extLst>
                      <a:ext uri="{FF2B5EF4-FFF2-40B4-BE49-F238E27FC236}">
                        <a16:creationId xmlns:a16="http://schemas.microsoft.com/office/drawing/2014/main" id="{B4CD168D-E532-D846-A27D-16736CEF6F86}"/>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32" name="Tekstfelt 2031">
                    <a:extLst>
                      <a:ext uri="{FF2B5EF4-FFF2-40B4-BE49-F238E27FC236}">
                        <a16:creationId xmlns:a16="http://schemas.microsoft.com/office/drawing/2014/main" id="{1711BCB6-16F7-A049-E61F-2FE990FCBD2F}"/>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33" name="Tekstfelt 2032">
                    <a:extLst>
                      <a:ext uri="{FF2B5EF4-FFF2-40B4-BE49-F238E27FC236}">
                        <a16:creationId xmlns:a16="http://schemas.microsoft.com/office/drawing/2014/main" id="{ED014F1D-E118-1B66-CD91-C112877574AA}"/>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34" name="Tekstfelt 2033">
                    <a:extLst>
                      <a:ext uri="{FF2B5EF4-FFF2-40B4-BE49-F238E27FC236}">
                        <a16:creationId xmlns:a16="http://schemas.microsoft.com/office/drawing/2014/main" id="{459E2BB0-A25A-38DB-11CD-2A4A30289CB3}"/>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35" name="Tekstfelt 2034">
                    <a:extLst>
                      <a:ext uri="{FF2B5EF4-FFF2-40B4-BE49-F238E27FC236}">
                        <a16:creationId xmlns:a16="http://schemas.microsoft.com/office/drawing/2014/main" id="{6D734077-9D4D-64E8-E76A-F863B636F507}"/>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36" name="Tekstfelt 2035">
                    <a:extLst>
                      <a:ext uri="{FF2B5EF4-FFF2-40B4-BE49-F238E27FC236}">
                        <a16:creationId xmlns:a16="http://schemas.microsoft.com/office/drawing/2014/main" id="{3199425E-13C0-55E3-9A6E-2EFDFD0769CE}"/>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37" name="Tekstfelt 2036">
                    <a:extLst>
                      <a:ext uri="{FF2B5EF4-FFF2-40B4-BE49-F238E27FC236}">
                        <a16:creationId xmlns:a16="http://schemas.microsoft.com/office/drawing/2014/main" id="{650B4D36-60ED-B174-1FF6-E1FC25921D51}"/>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38" name="Tekstfelt 2037">
                    <a:extLst>
                      <a:ext uri="{FF2B5EF4-FFF2-40B4-BE49-F238E27FC236}">
                        <a16:creationId xmlns:a16="http://schemas.microsoft.com/office/drawing/2014/main" id="{CFD16CC8-D905-6638-8880-D2D9C68EF5FC}"/>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39" name="Tekstfelt 2038">
                    <a:extLst>
                      <a:ext uri="{FF2B5EF4-FFF2-40B4-BE49-F238E27FC236}">
                        <a16:creationId xmlns:a16="http://schemas.microsoft.com/office/drawing/2014/main" id="{7ED17A2F-9DD0-360E-09D9-64966659CDE5}"/>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40" name="Tekstfelt 2039">
                    <a:extLst>
                      <a:ext uri="{FF2B5EF4-FFF2-40B4-BE49-F238E27FC236}">
                        <a16:creationId xmlns:a16="http://schemas.microsoft.com/office/drawing/2014/main" id="{DC9335E8-6305-A189-EA5E-6F6AE9EC566B}"/>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41" name="Tekstfelt 2040">
                    <a:extLst>
                      <a:ext uri="{FF2B5EF4-FFF2-40B4-BE49-F238E27FC236}">
                        <a16:creationId xmlns:a16="http://schemas.microsoft.com/office/drawing/2014/main" id="{72A438D5-60F9-B499-73AB-C6451F78C8C1}"/>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42" name="Tekstfelt 2041">
                    <a:extLst>
                      <a:ext uri="{FF2B5EF4-FFF2-40B4-BE49-F238E27FC236}">
                        <a16:creationId xmlns:a16="http://schemas.microsoft.com/office/drawing/2014/main" id="{6EAAC709-DB5F-CBCE-7B76-45756534B4B3}"/>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43" name="Tekstfelt 2042">
                    <a:extLst>
                      <a:ext uri="{FF2B5EF4-FFF2-40B4-BE49-F238E27FC236}">
                        <a16:creationId xmlns:a16="http://schemas.microsoft.com/office/drawing/2014/main" id="{4ECD0108-A97B-6281-818B-4E790A971932}"/>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44" name="Tekstfelt 2043">
                    <a:extLst>
                      <a:ext uri="{FF2B5EF4-FFF2-40B4-BE49-F238E27FC236}">
                        <a16:creationId xmlns:a16="http://schemas.microsoft.com/office/drawing/2014/main" id="{DD994C7A-0465-1C33-DE4F-3CBD3EFB6DC6}"/>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45" name="Tekstfelt 2044">
                    <a:extLst>
                      <a:ext uri="{FF2B5EF4-FFF2-40B4-BE49-F238E27FC236}">
                        <a16:creationId xmlns:a16="http://schemas.microsoft.com/office/drawing/2014/main" id="{46BD35A9-C12F-8CB5-F3FA-2DC3263687BC}"/>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46" name="Tekstfelt 2045">
                    <a:extLst>
                      <a:ext uri="{FF2B5EF4-FFF2-40B4-BE49-F238E27FC236}">
                        <a16:creationId xmlns:a16="http://schemas.microsoft.com/office/drawing/2014/main" id="{FD76C8F4-2377-CB0F-5E2B-2B5B1C7BFFB5}"/>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47" name="Tekstfelt 2046">
                    <a:extLst>
                      <a:ext uri="{FF2B5EF4-FFF2-40B4-BE49-F238E27FC236}">
                        <a16:creationId xmlns:a16="http://schemas.microsoft.com/office/drawing/2014/main" id="{799C2F39-1C07-A1D8-FDF4-77750563E479}"/>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48" name="Tekstfelt 2047">
                    <a:extLst>
                      <a:ext uri="{FF2B5EF4-FFF2-40B4-BE49-F238E27FC236}">
                        <a16:creationId xmlns:a16="http://schemas.microsoft.com/office/drawing/2014/main" id="{41CB9850-389C-6268-9A8A-B5E0A810AC96}"/>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49" name="Tekstfelt 2048">
                    <a:extLst>
                      <a:ext uri="{FF2B5EF4-FFF2-40B4-BE49-F238E27FC236}">
                        <a16:creationId xmlns:a16="http://schemas.microsoft.com/office/drawing/2014/main" id="{F8B3DE86-ACDE-7C70-5058-81EC93F3E5FD}"/>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14" name="Tekstfelt 2013">
                  <a:extLst>
                    <a:ext uri="{FF2B5EF4-FFF2-40B4-BE49-F238E27FC236}">
                      <a16:creationId xmlns:a16="http://schemas.microsoft.com/office/drawing/2014/main" id="{45ADD909-3229-55A2-FB23-BDC173C5F903}"/>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15" name="Tekstfelt 2014">
                  <a:extLst>
                    <a:ext uri="{FF2B5EF4-FFF2-40B4-BE49-F238E27FC236}">
                      <a16:creationId xmlns:a16="http://schemas.microsoft.com/office/drawing/2014/main" id="{ECF63A7C-9911-5391-9DF9-C42F57DF79B1}"/>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16" name="Tekstfelt 2015">
                  <a:extLst>
                    <a:ext uri="{FF2B5EF4-FFF2-40B4-BE49-F238E27FC236}">
                      <a16:creationId xmlns:a16="http://schemas.microsoft.com/office/drawing/2014/main" id="{5C2E4894-9F13-35C1-8B5E-D8A077DFEF41}"/>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9" name="Gruppe 1828">
                <a:extLst>
                  <a:ext uri="{FF2B5EF4-FFF2-40B4-BE49-F238E27FC236}">
                    <a16:creationId xmlns:a16="http://schemas.microsoft.com/office/drawing/2014/main" id="{2AC2FA10-2DC5-2FEF-1E76-7AB5908BAE21}"/>
                  </a:ext>
                </a:extLst>
              </p:cNvPr>
              <p:cNvGrpSpPr/>
              <p:nvPr/>
            </p:nvGrpSpPr>
            <p:grpSpPr>
              <a:xfrm>
                <a:off x="1592543" y="1041111"/>
                <a:ext cx="641389" cy="5216305"/>
                <a:chOff x="2892468" y="1032983"/>
                <a:chExt cx="641389" cy="5216305"/>
              </a:xfrm>
            </p:grpSpPr>
            <p:grpSp>
              <p:nvGrpSpPr>
                <p:cNvPr id="1976" name="Gruppe 1975">
                  <a:extLst>
                    <a:ext uri="{FF2B5EF4-FFF2-40B4-BE49-F238E27FC236}">
                      <a16:creationId xmlns:a16="http://schemas.microsoft.com/office/drawing/2014/main" id="{DF40D85B-DCDC-1D2B-13D5-D526F09ABE1D}"/>
                    </a:ext>
                  </a:extLst>
                </p:cNvPr>
                <p:cNvGrpSpPr/>
                <p:nvPr/>
              </p:nvGrpSpPr>
              <p:grpSpPr>
                <a:xfrm>
                  <a:off x="2892468" y="1032983"/>
                  <a:ext cx="641389" cy="5216305"/>
                  <a:chOff x="3475384" y="1188399"/>
                  <a:chExt cx="641389" cy="5216305"/>
                </a:xfrm>
              </p:grpSpPr>
              <p:sp>
                <p:nvSpPr>
                  <p:cNvPr id="1980" name="Tekstfelt 1979">
                    <a:extLst>
                      <a:ext uri="{FF2B5EF4-FFF2-40B4-BE49-F238E27FC236}">
                        <a16:creationId xmlns:a16="http://schemas.microsoft.com/office/drawing/2014/main" id="{FE211857-EA21-5691-69EE-F6E97A00B5DD}"/>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81" name="Tekstfelt 1980">
                    <a:extLst>
                      <a:ext uri="{FF2B5EF4-FFF2-40B4-BE49-F238E27FC236}">
                        <a16:creationId xmlns:a16="http://schemas.microsoft.com/office/drawing/2014/main" id="{60005149-3828-DDF5-2C89-B1F0DDE79C61}"/>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82" name="Tekstfelt 1981">
                    <a:extLst>
                      <a:ext uri="{FF2B5EF4-FFF2-40B4-BE49-F238E27FC236}">
                        <a16:creationId xmlns:a16="http://schemas.microsoft.com/office/drawing/2014/main" id="{42860993-7913-2C74-8398-FB5A677BB8A3}"/>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83" name="Tekstfelt 1982">
                    <a:extLst>
                      <a:ext uri="{FF2B5EF4-FFF2-40B4-BE49-F238E27FC236}">
                        <a16:creationId xmlns:a16="http://schemas.microsoft.com/office/drawing/2014/main" id="{9A853CC3-58FE-A721-7B3E-11FA7FAD328A}"/>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84" name="Tekstfelt 1983">
                    <a:extLst>
                      <a:ext uri="{FF2B5EF4-FFF2-40B4-BE49-F238E27FC236}">
                        <a16:creationId xmlns:a16="http://schemas.microsoft.com/office/drawing/2014/main" id="{5F529666-6719-FD06-9714-2DB3B2DC35D7}"/>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85" name="Tekstfelt 1984">
                    <a:extLst>
                      <a:ext uri="{FF2B5EF4-FFF2-40B4-BE49-F238E27FC236}">
                        <a16:creationId xmlns:a16="http://schemas.microsoft.com/office/drawing/2014/main" id="{878218CC-1B24-637A-22FD-C613D933A3B4}"/>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86" name="Tekstfelt 1985">
                    <a:extLst>
                      <a:ext uri="{FF2B5EF4-FFF2-40B4-BE49-F238E27FC236}">
                        <a16:creationId xmlns:a16="http://schemas.microsoft.com/office/drawing/2014/main" id="{C6B86B96-1502-533F-C674-1957BFF05245}"/>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87" name="Tekstfelt 1986">
                    <a:extLst>
                      <a:ext uri="{FF2B5EF4-FFF2-40B4-BE49-F238E27FC236}">
                        <a16:creationId xmlns:a16="http://schemas.microsoft.com/office/drawing/2014/main" id="{09869FF3-6AA3-99CB-1F54-C3112EE212F7}"/>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88" name="Tekstfelt 1987">
                    <a:extLst>
                      <a:ext uri="{FF2B5EF4-FFF2-40B4-BE49-F238E27FC236}">
                        <a16:creationId xmlns:a16="http://schemas.microsoft.com/office/drawing/2014/main" id="{3B765B84-A4DF-21B7-E047-BB609B7FD852}"/>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89" name="Tekstfelt 1988">
                    <a:extLst>
                      <a:ext uri="{FF2B5EF4-FFF2-40B4-BE49-F238E27FC236}">
                        <a16:creationId xmlns:a16="http://schemas.microsoft.com/office/drawing/2014/main" id="{49A50023-DCF9-045C-17DE-AF7D5D6FDA85}"/>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90" name="Tekstfelt 1989">
                    <a:extLst>
                      <a:ext uri="{FF2B5EF4-FFF2-40B4-BE49-F238E27FC236}">
                        <a16:creationId xmlns:a16="http://schemas.microsoft.com/office/drawing/2014/main" id="{1CE25D6D-99A7-5620-19EB-63E58515C931}"/>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91" name="Tekstfelt 1990">
                    <a:extLst>
                      <a:ext uri="{FF2B5EF4-FFF2-40B4-BE49-F238E27FC236}">
                        <a16:creationId xmlns:a16="http://schemas.microsoft.com/office/drawing/2014/main" id="{6F553278-A836-FEE4-6F51-E0B218BA3BAE}"/>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92" name="Tekstfelt 1991">
                    <a:extLst>
                      <a:ext uri="{FF2B5EF4-FFF2-40B4-BE49-F238E27FC236}">
                        <a16:creationId xmlns:a16="http://schemas.microsoft.com/office/drawing/2014/main" id="{2156295F-24CE-C982-102D-6A06D39D49A8}"/>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93" name="Tekstfelt 1992">
                    <a:extLst>
                      <a:ext uri="{FF2B5EF4-FFF2-40B4-BE49-F238E27FC236}">
                        <a16:creationId xmlns:a16="http://schemas.microsoft.com/office/drawing/2014/main" id="{0BF034C7-4EF5-04A9-F4D9-270F87C8C44F}"/>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94" name="Tekstfelt 1993">
                    <a:extLst>
                      <a:ext uri="{FF2B5EF4-FFF2-40B4-BE49-F238E27FC236}">
                        <a16:creationId xmlns:a16="http://schemas.microsoft.com/office/drawing/2014/main" id="{D8AA71F5-32A7-1B9F-E87C-1D40E0970EC8}"/>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95" name="Tekstfelt 1994">
                    <a:extLst>
                      <a:ext uri="{FF2B5EF4-FFF2-40B4-BE49-F238E27FC236}">
                        <a16:creationId xmlns:a16="http://schemas.microsoft.com/office/drawing/2014/main" id="{9300ECE1-364C-28AD-895A-5682719B1F8C}"/>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96" name="Tekstfelt 1995">
                    <a:extLst>
                      <a:ext uri="{FF2B5EF4-FFF2-40B4-BE49-F238E27FC236}">
                        <a16:creationId xmlns:a16="http://schemas.microsoft.com/office/drawing/2014/main" id="{9FB2D727-4114-3BC9-C7B1-1FC7C9208B8E}"/>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97" name="Tekstfelt 1996">
                    <a:extLst>
                      <a:ext uri="{FF2B5EF4-FFF2-40B4-BE49-F238E27FC236}">
                        <a16:creationId xmlns:a16="http://schemas.microsoft.com/office/drawing/2014/main" id="{5C2E8EA9-C8D8-DE76-76FA-1DA48108FAE7}"/>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98" name="Tekstfelt 1997">
                    <a:extLst>
                      <a:ext uri="{FF2B5EF4-FFF2-40B4-BE49-F238E27FC236}">
                        <a16:creationId xmlns:a16="http://schemas.microsoft.com/office/drawing/2014/main" id="{983F9701-1139-DEEF-77D3-A3F4EE2D5EEE}"/>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99" name="Tekstfelt 1998">
                    <a:extLst>
                      <a:ext uri="{FF2B5EF4-FFF2-40B4-BE49-F238E27FC236}">
                        <a16:creationId xmlns:a16="http://schemas.microsoft.com/office/drawing/2014/main" id="{82F19BEB-82BE-D1C0-A736-119478647E6E}"/>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00" name="Tekstfelt 1999">
                    <a:extLst>
                      <a:ext uri="{FF2B5EF4-FFF2-40B4-BE49-F238E27FC236}">
                        <a16:creationId xmlns:a16="http://schemas.microsoft.com/office/drawing/2014/main" id="{291ED8D8-DAEC-A61B-6DE9-075E23ABEA02}"/>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01" name="Tekstfelt 2000">
                    <a:extLst>
                      <a:ext uri="{FF2B5EF4-FFF2-40B4-BE49-F238E27FC236}">
                        <a16:creationId xmlns:a16="http://schemas.microsoft.com/office/drawing/2014/main" id="{B4AFE771-3980-7394-3DBF-E975D97D3433}"/>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02" name="Tekstfelt 2001">
                    <a:extLst>
                      <a:ext uri="{FF2B5EF4-FFF2-40B4-BE49-F238E27FC236}">
                        <a16:creationId xmlns:a16="http://schemas.microsoft.com/office/drawing/2014/main" id="{6511B9B3-3038-61D8-2C87-430F2D38CE79}"/>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03" name="Tekstfelt 2002">
                    <a:extLst>
                      <a:ext uri="{FF2B5EF4-FFF2-40B4-BE49-F238E27FC236}">
                        <a16:creationId xmlns:a16="http://schemas.microsoft.com/office/drawing/2014/main" id="{430D5ACD-6693-97E6-467D-B2073F4A149D}"/>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04" name="Tekstfelt 2003">
                    <a:extLst>
                      <a:ext uri="{FF2B5EF4-FFF2-40B4-BE49-F238E27FC236}">
                        <a16:creationId xmlns:a16="http://schemas.microsoft.com/office/drawing/2014/main" id="{FCB238E8-87F8-3CF8-A126-C32065CA6CA7}"/>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05" name="Tekstfelt 2004">
                    <a:extLst>
                      <a:ext uri="{FF2B5EF4-FFF2-40B4-BE49-F238E27FC236}">
                        <a16:creationId xmlns:a16="http://schemas.microsoft.com/office/drawing/2014/main" id="{CA74C6A0-9A53-A51C-1A15-6ED291208C69}"/>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06" name="Tekstfelt 2005">
                    <a:extLst>
                      <a:ext uri="{FF2B5EF4-FFF2-40B4-BE49-F238E27FC236}">
                        <a16:creationId xmlns:a16="http://schemas.microsoft.com/office/drawing/2014/main" id="{BB441407-3C32-1071-B9DD-A502A26CBCDB}"/>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07" name="Tekstfelt 2006">
                    <a:extLst>
                      <a:ext uri="{FF2B5EF4-FFF2-40B4-BE49-F238E27FC236}">
                        <a16:creationId xmlns:a16="http://schemas.microsoft.com/office/drawing/2014/main" id="{FA832307-55FD-D596-323C-08C32E049EFD}"/>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08" name="Tekstfelt 2007">
                    <a:extLst>
                      <a:ext uri="{FF2B5EF4-FFF2-40B4-BE49-F238E27FC236}">
                        <a16:creationId xmlns:a16="http://schemas.microsoft.com/office/drawing/2014/main" id="{8151F3D2-BD6F-6EFF-5AE4-A8A45BB217F3}"/>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09" name="Tekstfelt 2008">
                    <a:extLst>
                      <a:ext uri="{FF2B5EF4-FFF2-40B4-BE49-F238E27FC236}">
                        <a16:creationId xmlns:a16="http://schemas.microsoft.com/office/drawing/2014/main" id="{5FC77220-46E0-B88D-35BA-4569B49A4C2D}"/>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10" name="Tekstfelt 2009">
                    <a:extLst>
                      <a:ext uri="{FF2B5EF4-FFF2-40B4-BE49-F238E27FC236}">
                        <a16:creationId xmlns:a16="http://schemas.microsoft.com/office/drawing/2014/main" id="{4F1A71ED-54B8-44BD-DD59-D4E261F21212}"/>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11" name="Tekstfelt 2010">
                    <a:extLst>
                      <a:ext uri="{FF2B5EF4-FFF2-40B4-BE49-F238E27FC236}">
                        <a16:creationId xmlns:a16="http://schemas.microsoft.com/office/drawing/2014/main" id="{7D3CB266-42D5-3E46-D0F9-ECC6C0AD7E04}"/>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12" name="Tekstfelt 2011">
                    <a:extLst>
                      <a:ext uri="{FF2B5EF4-FFF2-40B4-BE49-F238E27FC236}">
                        <a16:creationId xmlns:a16="http://schemas.microsoft.com/office/drawing/2014/main" id="{61654B77-A660-6A11-8F9C-751CD00ECC8B}"/>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77" name="Tekstfelt 1976">
                  <a:extLst>
                    <a:ext uri="{FF2B5EF4-FFF2-40B4-BE49-F238E27FC236}">
                      <a16:creationId xmlns:a16="http://schemas.microsoft.com/office/drawing/2014/main" id="{46FDBFA7-6393-45A1-6F71-3EF775D23604}"/>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78" name="Tekstfelt 1977">
                  <a:extLst>
                    <a:ext uri="{FF2B5EF4-FFF2-40B4-BE49-F238E27FC236}">
                      <a16:creationId xmlns:a16="http://schemas.microsoft.com/office/drawing/2014/main" id="{794BE2AD-BA85-8538-4C9D-3BDB9FD0F4E2}"/>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79" name="Tekstfelt 1978">
                  <a:extLst>
                    <a:ext uri="{FF2B5EF4-FFF2-40B4-BE49-F238E27FC236}">
                      <a16:creationId xmlns:a16="http://schemas.microsoft.com/office/drawing/2014/main" id="{C3530F4E-372A-0BC2-9299-79D125D2467E}"/>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0" name="Gruppe 1829">
                <a:extLst>
                  <a:ext uri="{FF2B5EF4-FFF2-40B4-BE49-F238E27FC236}">
                    <a16:creationId xmlns:a16="http://schemas.microsoft.com/office/drawing/2014/main" id="{BE0D37B5-A51C-4EA7-BA4B-986C7B05E18C}"/>
                  </a:ext>
                </a:extLst>
              </p:cNvPr>
              <p:cNvGrpSpPr/>
              <p:nvPr/>
            </p:nvGrpSpPr>
            <p:grpSpPr>
              <a:xfrm>
                <a:off x="1159795" y="1034606"/>
                <a:ext cx="641389" cy="5216305"/>
                <a:chOff x="2892468" y="1032983"/>
                <a:chExt cx="641389" cy="5216305"/>
              </a:xfrm>
            </p:grpSpPr>
            <p:grpSp>
              <p:nvGrpSpPr>
                <p:cNvPr id="1939" name="Gruppe 1938">
                  <a:extLst>
                    <a:ext uri="{FF2B5EF4-FFF2-40B4-BE49-F238E27FC236}">
                      <a16:creationId xmlns:a16="http://schemas.microsoft.com/office/drawing/2014/main" id="{BCA81742-EA1E-60A4-3C41-FC462DD35FC0}"/>
                    </a:ext>
                  </a:extLst>
                </p:cNvPr>
                <p:cNvGrpSpPr/>
                <p:nvPr/>
              </p:nvGrpSpPr>
              <p:grpSpPr>
                <a:xfrm>
                  <a:off x="2892468" y="1032983"/>
                  <a:ext cx="641389" cy="5216305"/>
                  <a:chOff x="3475384" y="1188399"/>
                  <a:chExt cx="641389" cy="5216305"/>
                </a:xfrm>
              </p:grpSpPr>
              <p:sp>
                <p:nvSpPr>
                  <p:cNvPr id="1943" name="Tekstfelt 1942">
                    <a:extLst>
                      <a:ext uri="{FF2B5EF4-FFF2-40B4-BE49-F238E27FC236}">
                        <a16:creationId xmlns:a16="http://schemas.microsoft.com/office/drawing/2014/main" id="{FB43E67A-D5A2-782B-440B-991DBD17E7D1}"/>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44" name="Tekstfelt 1943">
                    <a:extLst>
                      <a:ext uri="{FF2B5EF4-FFF2-40B4-BE49-F238E27FC236}">
                        <a16:creationId xmlns:a16="http://schemas.microsoft.com/office/drawing/2014/main" id="{B118F1CA-9858-1EE9-D259-CC9958ED4D85}"/>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45" name="Tekstfelt 1944">
                    <a:extLst>
                      <a:ext uri="{FF2B5EF4-FFF2-40B4-BE49-F238E27FC236}">
                        <a16:creationId xmlns:a16="http://schemas.microsoft.com/office/drawing/2014/main" id="{C3C3B97E-B764-AFF0-2B90-962D6EB3C986}"/>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46" name="Tekstfelt 1945">
                    <a:extLst>
                      <a:ext uri="{FF2B5EF4-FFF2-40B4-BE49-F238E27FC236}">
                        <a16:creationId xmlns:a16="http://schemas.microsoft.com/office/drawing/2014/main" id="{87514EAF-E721-DB48-F82A-DE3FEF65243A}"/>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47" name="Tekstfelt 1946">
                    <a:extLst>
                      <a:ext uri="{FF2B5EF4-FFF2-40B4-BE49-F238E27FC236}">
                        <a16:creationId xmlns:a16="http://schemas.microsoft.com/office/drawing/2014/main" id="{D651F039-1CC3-7E10-C110-B0C90BEC29B2}"/>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48" name="Tekstfelt 1947">
                    <a:extLst>
                      <a:ext uri="{FF2B5EF4-FFF2-40B4-BE49-F238E27FC236}">
                        <a16:creationId xmlns:a16="http://schemas.microsoft.com/office/drawing/2014/main" id="{CA167C87-DF50-6855-7115-15D5B61D11EE}"/>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49" name="Tekstfelt 1948">
                    <a:extLst>
                      <a:ext uri="{FF2B5EF4-FFF2-40B4-BE49-F238E27FC236}">
                        <a16:creationId xmlns:a16="http://schemas.microsoft.com/office/drawing/2014/main" id="{0C82506E-03E0-F0FD-034B-CD50DEFE9A30}"/>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50" name="Tekstfelt 1949">
                    <a:extLst>
                      <a:ext uri="{FF2B5EF4-FFF2-40B4-BE49-F238E27FC236}">
                        <a16:creationId xmlns:a16="http://schemas.microsoft.com/office/drawing/2014/main" id="{BE1E3AB8-5459-4AB5-0EC2-50D72DE0F313}"/>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51" name="Tekstfelt 1950">
                    <a:extLst>
                      <a:ext uri="{FF2B5EF4-FFF2-40B4-BE49-F238E27FC236}">
                        <a16:creationId xmlns:a16="http://schemas.microsoft.com/office/drawing/2014/main" id="{4BF62BDB-3E4B-29F5-6109-3C3243E41B56}"/>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52" name="Tekstfelt 1951">
                    <a:extLst>
                      <a:ext uri="{FF2B5EF4-FFF2-40B4-BE49-F238E27FC236}">
                        <a16:creationId xmlns:a16="http://schemas.microsoft.com/office/drawing/2014/main" id="{53C4E32D-D904-8CD2-111A-2E37E91F4CD2}"/>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53" name="Tekstfelt 1952">
                    <a:extLst>
                      <a:ext uri="{FF2B5EF4-FFF2-40B4-BE49-F238E27FC236}">
                        <a16:creationId xmlns:a16="http://schemas.microsoft.com/office/drawing/2014/main" id="{F12EFE15-10DD-34E4-A0C8-E7534E13269B}"/>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54" name="Tekstfelt 1953">
                    <a:extLst>
                      <a:ext uri="{FF2B5EF4-FFF2-40B4-BE49-F238E27FC236}">
                        <a16:creationId xmlns:a16="http://schemas.microsoft.com/office/drawing/2014/main" id="{8360EBE9-AF24-5D7E-C83D-D677D20FF8CD}"/>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55" name="Tekstfelt 1954">
                    <a:extLst>
                      <a:ext uri="{FF2B5EF4-FFF2-40B4-BE49-F238E27FC236}">
                        <a16:creationId xmlns:a16="http://schemas.microsoft.com/office/drawing/2014/main" id="{6E4A855E-C363-3542-1B76-F637E71DE387}"/>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56" name="Tekstfelt 1955">
                    <a:extLst>
                      <a:ext uri="{FF2B5EF4-FFF2-40B4-BE49-F238E27FC236}">
                        <a16:creationId xmlns:a16="http://schemas.microsoft.com/office/drawing/2014/main" id="{8FA1149A-A3D9-C852-CF76-0B1FB90DB418}"/>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57" name="Tekstfelt 1956">
                    <a:extLst>
                      <a:ext uri="{FF2B5EF4-FFF2-40B4-BE49-F238E27FC236}">
                        <a16:creationId xmlns:a16="http://schemas.microsoft.com/office/drawing/2014/main" id="{18E7EA6C-C0C3-557D-3790-C1A0BA2E8E7B}"/>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58" name="Tekstfelt 1957">
                    <a:extLst>
                      <a:ext uri="{FF2B5EF4-FFF2-40B4-BE49-F238E27FC236}">
                        <a16:creationId xmlns:a16="http://schemas.microsoft.com/office/drawing/2014/main" id="{6E393A39-D1CD-2A8F-4754-551ADD86777C}"/>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59" name="Tekstfelt 1958">
                    <a:extLst>
                      <a:ext uri="{FF2B5EF4-FFF2-40B4-BE49-F238E27FC236}">
                        <a16:creationId xmlns:a16="http://schemas.microsoft.com/office/drawing/2014/main" id="{ADAA6D58-1021-F11B-6BA6-454D0CCE51F8}"/>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60" name="Tekstfelt 1959">
                    <a:extLst>
                      <a:ext uri="{FF2B5EF4-FFF2-40B4-BE49-F238E27FC236}">
                        <a16:creationId xmlns:a16="http://schemas.microsoft.com/office/drawing/2014/main" id="{C79EF369-29D1-33CE-4BD6-E41F4909850C}"/>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61" name="Tekstfelt 1960">
                    <a:extLst>
                      <a:ext uri="{FF2B5EF4-FFF2-40B4-BE49-F238E27FC236}">
                        <a16:creationId xmlns:a16="http://schemas.microsoft.com/office/drawing/2014/main" id="{4B37D85E-8D49-4C0E-C29B-AB9BED74E428}"/>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62" name="Tekstfelt 1961">
                    <a:extLst>
                      <a:ext uri="{FF2B5EF4-FFF2-40B4-BE49-F238E27FC236}">
                        <a16:creationId xmlns:a16="http://schemas.microsoft.com/office/drawing/2014/main" id="{0D6E281E-5746-4EE3-B8DB-6AD345802BC9}"/>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63" name="Tekstfelt 1962">
                    <a:extLst>
                      <a:ext uri="{FF2B5EF4-FFF2-40B4-BE49-F238E27FC236}">
                        <a16:creationId xmlns:a16="http://schemas.microsoft.com/office/drawing/2014/main" id="{1F70D4C6-F46C-E595-F023-748A7FBFFE87}"/>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64" name="Tekstfelt 1963">
                    <a:extLst>
                      <a:ext uri="{FF2B5EF4-FFF2-40B4-BE49-F238E27FC236}">
                        <a16:creationId xmlns:a16="http://schemas.microsoft.com/office/drawing/2014/main" id="{BFE226C4-3F62-18D0-FF75-47C0F894EFAC}"/>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65" name="Tekstfelt 1964">
                    <a:extLst>
                      <a:ext uri="{FF2B5EF4-FFF2-40B4-BE49-F238E27FC236}">
                        <a16:creationId xmlns:a16="http://schemas.microsoft.com/office/drawing/2014/main" id="{99C0D518-77FA-6906-8D64-74282D1A435A}"/>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66" name="Tekstfelt 1965">
                    <a:extLst>
                      <a:ext uri="{FF2B5EF4-FFF2-40B4-BE49-F238E27FC236}">
                        <a16:creationId xmlns:a16="http://schemas.microsoft.com/office/drawing/2014/main" id="{CD452CE8-80EC-301A-B4BA-3FB2E65B4B98}"/>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67" name="Tekstfelt 1966">
                    <a:extLst>
                      <a:ext uri="{FF2B5EF4-FFF2-40B4-BE49-F238E27FC236}">
                        <a16:creationId xmlns:a16="http://schemas.microsoft.com/office/drawing/2014/main" id="{F1076C21-BAAE-8295-2CC3-7ADB0BD7605F}"/>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68" name="Tekstfelt 1967">
                    <a:extLst>
                      <a:ext uri="{FF2B5EF4-FFF2-40B4-BE49-F238E27FC236}">
                        <a16:creationId xmlns:a16="http://schemas.microsoft.com/office/drawing/2014/main" id="{142F68E5-3E9D-DF46-7430-72D731308AA5}"/>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69" name="Tekstfelt 1968">
                    <a:extLst>
                      <a:ext uri="{FF2B5EF4-FFF2-40B4-BE49-F238E27FC236}">
                        <a16:creationId xmlns:a16="http://schemas.microsoft.com/office/drawing/2014/main" id="{32A2745F-E148-7FED-D45C-CEC8D1487B27}"/>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70" name="Tekstfelt 1969">
                    <a:extLst>
                      <a:ext uri="{FF2B5EF4-FFF2-40B4-BE49-F238E27FC236}">
                        <a16:creationId xmlns:a16="http://schemas.microsoft.com/office/drawing/2014/main" id="{06330F59-FCB8-48FD-6034-CD5041A06DB1}"/>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71" name="Tekstfelt 1970">
                    <a:extLst>
                      <a:ext uri="{FF2B5EF4-FFF2-40B4-BE49-F238E27FC236}">
                        <a16:creationId xmlns:a16="http://schemas.microsoft.com/office/drawing/2014/main" id="{23958007-EFBE-7404-AEF8-4336FFD3ABDF}"/>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72" name="Tekstfelt 1971">
                    <a:extLst>
                      <a:ext uri="{FF2B5EF4-FFF2-40B4-BE49-F238E27FC236}">
                        <a16:creationId xmlns:a16="http://schemas.microsoft.com/office/drawing/2014/main" id="{ACFBFDA3-80F5-F76A-8C91-068F1FCF7CCA}"/>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73" name="Tekstfelt 1972">
                    <a:extLst>
                      <a:ext uri="{FF2B5EF4-FFF2-40B4-BE49-F238E27FC236}">
                        <a16:creationId xmlns:a16="http://schemas.microsoft.com/office/drawing/2014/main" id="{EFD6AFBB-A5FF-CE42-713A-0E870CE1D2C1}"/>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974" name="Tekstfelt 1973">
                    <a:extLst>
                      <a:ext uri="{FF2B5EF4-FFF2-40B4-BE49-F238E27FC236}">
                        <a16:creationId xmlns:a16="http://schemas.microsoft.com/office/drawing/2014/main" id="{B8C6E66C-5413-792A-A95C-48F949EB6AE9}"/>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975" name="Tekstfelt 1974">
                    <a:extLst>
                      <a:ext uri="{FF2B5EF4-FFF2-40B4-BE49-F238E27FC236}">
                        <a16:creationId xmlns:a16="http://schemas.microsoft.com/office/drawing/2014/main" id="{2F6A20EF-EE7B-822E-5F15-F4BA9EA2027A}"/>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40" name="Tekstfelt 1939">
                  <a:extLst>
                    <a:ext uri="{FF2B5EF4-FFF2-40B4-BE49-F238E27FC236}">
                      <a16:creationId xmlns:a16="http://schemas.microsoft.com/office/drawing/2014/main" id="{53A60E4B-90AB-5FF5-CBA2-B2EA3A6B7ECD}"/>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41" name="Tekstfelt 1940">
                  <a:extLst>
                    <a:ext uri="{FF2B5EF4-FFF2-40B4-BE49-F238E27FC236}">
                      <a16:creationId xmlns:a16="http://schemas.microsoft.com/office/drawing/2014/main" id="{7D3097E1-3164-14BF-BBF5-69E42A9EE41B}"/>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42" name="Tekstfelt 1941">
                  <a:extLst>
                    <a:ext uri="{FF2B5EF4-FFF2-40B4-BE49-F238E27FC236}">
                      <a16:creationId xmlns:a16="http://schemas.microsoft.com/office/drawing/2014/main" id="{EFFAE93F-C6B5-3B42-3241-AD913E849E37}"/>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1" name="Gruppe 1830">
                <a:extLst>
                  <a:ext uri="{FF2B5EF4-FFF2-40B4-BE49-F238E27FC236}">
                    <a16:creationId xmlns:a16="http://schemas.microsoft.com/office/drawing/2014/main" id="{3AF2DBFA-17E1-4E2A-1737-BFDE8B2F7C3C}"/>
                  </a:ext>
                </a:extLst>
              </p:cNvPr>
              <p:cNvGrpSpPr/>
              <p:nvPr/>
            </p:nvGrpSpPr>
            <p:grpSpPr>
              <a:xfrm>
                <a:off x="732574" y="1038389"/>
                <a:ext cx="641389" cy="5216305"/>
                <a:chOff x="2892468" y="1032983"/>
                <a:chExt cx="641389" cy="5216305"/>
              </a:xfrm>
            </p:grpSpPr>
            <p:grpSp>
              <p:nvGrpSpPr>
                <p:cNvPr id="1902" name="Gruppe 1901">
                  <a:extLst>
                    <a:ext uri="{FF2B5EF4-FFF2-40B4-BE49-F238E27FC236}">
                      <a16:creationId xmlns:a16="http://schemas.microsoft.com/office/drawing/2014/main" id="{729F79FE-A01D-CDDD-1F01-509BD96F7033}"/>
                    </a:ext>
                  </a:extLst>
                </p:cNvPr>
                <p:cNvGrpSpPr/>
                <p:nvPr/>
              </p:nvGrpSpPr>
              <p:grpSpPr>
                <a:xfrm>
                  <a:off x="2892468" y="1032983"/>
                  <a:ext cx="641389" cy="5216305"/>
                  <a:chOff x="3475384" y="1188399"/>
                  <a:chExt cx="641389" cy="5216305"/>
                </a:xfrm>
              </p:grpSpPr>
              <p:sp>
                <p:nvSpPr>
                  <p:cNvPr id="1906" name="Tekstfelt 1905">
                    <a:extLst>
                      <a:ext uri="{FF2B5EF4-FFF2-40B4-BE49-F238E27FC236}">
                        <a16:creationId xmlns:a16="http://schemas.microsoft.com/office/drawing/2014/main" id="{0553DEA6-4801-01D9-8413-A1F108F6937C}"/>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07" name="Tekstfelt 1906">
                    <a:extLst>
                      <a:ext uri="{FF2B5EF4-FFF2-40B4-BE49-F238E27FC236}">
                        <a16:creationId xmlns:a16="http://schemas.microsoft.com/office/drawing/2014/main" id="{DFE294BA-B1C2-77ED-4FEA-B6FD35FF4401}"/>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08" name="Tekstfelt 1907">
                    <a:extLst>
                      <a:ext uri="{FF2B5EF4-FFF2-40B4-BE49-F238E27FC236}">
                        <a16:creationId xmlns:a16="http://schemas.microsoft.com/office/drawing/2014/main" id="{E953C69F-2550-4737-84A9-7E9A1A2AEC40}"/>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09" name="Tekstfelt 1908">
                    <a:extLst>
                      <a:ext uri="{FF2B5EF4-FFF2-40B4-BE49-F238E27FC236}">
                        <a16:creationId xmlns:a16="http://schemas.microsoft.com/office/drawing/2014/main" id="{F0E0C71B-0BD7-5E7E-A6CD-38097709162A}"/>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10" name="Tekstfelt 1909">
                    <a:extLst>
                      <a:ext uri="{FF2B5EF4-FFF2-40B4-BE49-F238E27FC236}">
                        <a16:creationId xmlns:a16="http://schemas.microsoft.com/office/drawing/2014/main" id="{D20435C2-E44D-50BB-F2DC-562606CE008B}"/>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11" name="Tekstfelt 1910">
                    <a:extLst>
                      <a:ext uri="{FF2B5EF4-FFF2-40B4-BE49-F238E27FC236}">
                        <a16:creationId xmlns:a16="http://schemas.microsoft.com/office/drawing/2014/main" id="{5362AA23-2907-A461-DDE1-457DB9CCAC72}"/>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12" name="Tekstfelt 1911">
                    <a:extLst>
                      <a:ext uri="{FF2B5EF4-FFF2-40B4-BE49-F238E27FC236}">
                        <a16:creationId xmlns:a16="http://schemas.microsoft.com/office/drawing/2014/main" id="{7BB25F7E-CAA7-7302-8757-833B25EE5029}"/>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13" name="Tekstfelt 1912">
                    <a:extLst>
                      <a:ext uri="{FF2B5EF4-FFF2-40B4-BE49-F238E27FC236}">
                        <a16:creationId xmlns:a16="http://schemas.microsoft.com/office/drawing/2014/main" id="{0025DFC3-B25F-5D36-5C93-4D1BE1C5C8B5}"/>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14" name="Tekstfelt 1913">
                    <a:extLst>
                      <a:ext uri="{FF2B5EF4-FFF2-40B4-BE49-F238E27FC236}">
                        <a16:creationId xmlns:a16="http://schemas.microsoft.com/office/drawing/2014/main" id="{1A7DFA58-B428-0A4A-2F74-5E9DC433139E}"/>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15" name="Tekstfelt 1914">
                    <a:extLst>
                      <a:ext uri="{FF2B5EF4-FFF2-40B4-BE49-F238E27FC236}">
                        <a16:creationId xmlns:a16="http://schemas.microsoft.com/office/drawing/2014/main" id="{C00BA768-AD91-A3E1-7299-3DBA86FB5D24}"/>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16" name="Tekstfelt 1915">
                    <a:extLst>
                      <a:ext uri="{FF2B5EF4-FFF2-40B4-BE49-F238E27FC236}">
                        <a16:creationId xmlns:a16="http://schemas.microsoft.com/office/drawing/2014/main" id="{A070B384-D30D-A296-E4C9-F3C24C645845}"/>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17" name="Tekstfelt 1916">
                    <a:extLst>
                      <a:ext uri="{FF2B5EF4-FFF2-40B4-BE49-F238E27FC236}">
                        <a16:creationId xmlns:a16="http://schemas.microsoft.com/office/drawing/2014/main" id="{03AFE29B-CB52-3408-C42F-45DE157312D4}"/>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18" name="Tekstfelt 1917">
                    <a:extLst>
                      <a:ext uri="{FF2B5EF4-FFF2-40B4-BE49-F238E27FC236}">
                        <a16:creationId xmlns:a16="http://schemas.microsoft.com/office/drawing/2014/main" id="{EE1077C1-E21A-EBF5-0493-0352C5FC75C7}"/>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19" name="Tekstfelt 1918">
                    <a:extLst>
                      <a:ext uri="{FF2B5EF4-FFF2-40B4-BE49-F238E27FC236}">
                        <a16:creationId xmlns:a16="http://schemas.microsoft.com/office/drawing/2014/main" id="{6F4BF5D5-519D-2847-C671-4AB56A7A7684}"/>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20" name="Tekstfelt 1919">
                    <a:extLst>
                      <a:ext uri="{FF2B5EF4-FFF2-40B4-BE49-F238E27FC236}">
                        <a16:creationId xmlns:a16="http://schemas.microsoft.com/office/drawing/2014/main" id="{7706F8F1-412A-1AC6-8636-A61F695B0C76}"/>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21" name="Tekstfelt 1920">
                    <a:extLst>
                      <a:ext uri="{FF2B5EF4-FFF2-40B4-BE49-F238E27FC236}">
                        <a16:creationId xmlns:a16="http://schemas.microsoft.com/office/drawing/2014/main" id="{3B20C37F-FCEE-665A-DCE9-337CF9A5BA0D}"/>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22" name="Tekstfelt 1921">
                    <a:extLst>
                      <a:ext uri="{FF2B5EF4-FFF2-40B4-BE49-F238E27FC236}">
                        <a16:creationId xmlns:a16="http://schemas.microsoft.com/office/drawing/2014/main" id="{60C49694-B2F7-2D4C-61AE-528501804BD6}"/>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23" name="Tekstfelt 1922">
                    <a:extLst>
                      <a:ext uri="{FF2B5EF4-FFF2-40B4-BE49-F238E27FC236}">
                        <a16:creationId xmlns:a16="http://schemas.microsoft.com/office/drawing/2014/main" id="{1D11964D-F69C-B329-0A45-62306D6D7010}"/>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24" name="Tekstfelt 1923">
                    <a:extLst>
                      <a:ext uri="{FF2B5EF4-FFF2-40B4-BE49-F238E27FC236}">
                        <a16:creationId xmlns:a16="http://schemas.microsoft.com/office/drawing/2014/main" id="{8A7760CA-7F81-461A-F3FC-41F5C585DD35}"/>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25" name="Tekstfelt 1924">
                    <a:extLst>
                      <a:ext uri="{FF2B5EF4-FFF2-40B4-BE49-F238E27FC236}">
                        <a16:creationId xmlns:a16="http://schemas.microsoft.com/office/drawing/2014/main" id="{2B8EA8DE-1618-ABF8-AD8A-D8F96D4F8532}"/>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26" name="Tekstfelt 1925">
                    <a:extLst>
                      <a:ext uri="{FF2B5EF4-FFF2-40B4-BE49-F238E27FC236}">
                        <a16:creationId xmlns:a16="http://schemas.microsoft.com/office/drawing/2014/main" id="{EF46191A-7567-4528-1267-94A29E2E0928}"/>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27" name="Tekstfelt 1926">
                    <a:extLst>
                      <a:ext uri="{FF2B5EF4-FFF2-40B4-BE49-F238E27FC236}">
                        <a16:creationId xmlns:a16="http://schemas.microsoft.com/office/drawing/2014/main" id="{41EF381F-D123-B11F-F278-2CFB4849C782}"/>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28" name="Tekstfelt 1927">
                    <a:extLst>
                      <a:ext uri="{FF2B5EF4-FFF2-40B4-BE49-F238E27FC236}">
                        <a16:creationId xmlns:a16="http://schemas.microsoft.com/office/drawing/2014/main" id="{5CEE6D0E-E52E-6C56-3F07-9B1AD79E7200}"/>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29" name="Tekstfelt 1928">
                    <a:extLst>
                      <a:ext uri="{FF2B5EF4-FFF2-40B4-BE49-F238E27FC236}">
                        <a16:creationId xmlns:a16="http://schemas.microsoft.com/office/drawing/2014/main" id="{03851996-2D4D-48E4-FF4D-05C4EFFDF92B}"/>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30" name="Tekstfelt 1929">
                    <a:extLst>
                      <a:ext uri="{FF2B5EF4-FFF2-40B4-BE49-F238E27FC236}">
                        <a16:creationId xmlns:a16="http://schemas.microsoft.com/office/drawing/2014/main" id="{AD6C9F6D-2387-5703-8595-F3EB7D1A8AA1}"/>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31" name="Tekstfelt 1930">
                    <a:extLst>
                      <a:ext uri="{FF2B5EF4-FFF2-40B4-BE49-F238E27FC236}">
                        <a16:creationId xmlns:a16="http://schemas.microsoft.com/office/drawing/2014/main" id="{025DFCD9-755B-6F81-5AA5-D140967B1162}"/>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32" name="Tekstfelt 1931">
                    <a:extLst>
                      <a:ext uri="{FF2B5EF4-FFF2-40B4-BE49-F238E27FC236}">
                        <a16:creationId xmlns:a16="http://schemas.microsoft.com/office/drawing/2014/main" id="{D156D187-0A34-7F68-8CCD-DF2FB6ADA482}"/>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33" name="Tekstfelt 1932">
                    <a:extLst>
                      <a:ext uri="{FF2B5EF4-FFF2-40B4-BE49-F238E27FC236}">
                        <a16:creationId xmlns:a16="http://schemas.microsoft.com/office/drawing/2014/main" id="{FD6069FB-1BA9-C5F0-1535-0C308982066B}"/>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34" name="Tekstfelt 1933">
                    <a:extLst>
                      <a:ext uri="{FF2B5EF4-FFF2-40B4-BE49-F238E27FC236}">
                        <a16:creationId xmlns:a16="http://schemas.microsoft.com/office/drawing/2014/main" id="{D39C28DE-0C96-F970-B977-423868A7FA39}"/>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35" name="Tekstfelt 1934">
                    <a:extLst>
                      <a:ext uri="{FF2B5EF4-FFF2-40B4-BE49-F238E27FC236}">
                        <a16:creationId xmlns:a16="http://schemas.microsoft.com/office/drawing/2014/main" id="{079B9B5E-B15A-CBE9-08EC-FEE573155D14}"/>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36" name="Tekstfelt 1935">
                    <a:extLst>
                      <a:ext uri="{FF2B5EF4-FFF2-40B4-BE49-F238E27FC236}">
                        <a16:creationId xmlns:a16="http://schemas.microsoft.com/office/drawing/2014/main" id="{A4ED8223-FA48-FD9F-D101-8A6A61A9E3AD}"/>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37" name="Tekstfelt 1936">
                    <a:extLst>
                      <a:ext uri="{FF2B5EF4-FFF2-40B4-BE49-F238E27FC236}">
                        <a16:creationId xmlns:a16="http://schemas.microsoft.com/office/drawing/2014/main" id="{36DA3A38-C75E-B095-FFB6-CEA6938D264A}"/>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38" name="Tekstfelt 1937">
                    <a:extLst>
                      <a:ext uri="{FF2B5EF4-FFF2-40B4-BE49-F238E27FC236}">
                        <a16:creationId xmlns:a16="http://schemas.microsoft.com/office/drawing/2014/main" id="{7BBA54E5-3756-6EAD-D16C-10A6DC8BC991}"/>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903" name="Tekstfelt 1902">
                  <a:extLst>
                    <a:ext uri="{FF2B5EF4-FFF2-40B4-BE49-F238E27FC236}">
                      <a16:creationId xmlns:a16="http://schemas.microsoft.com/office/drawing/2014/main" id="{9E413D6A-7633-F8CF-3D44-D6811ED453B0}"/>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04" name="Tekstfelt 1903">
                  <a:extLst>
                    <a:ext uri="{FF2B5EF4-FFF2-40B4-BE49-F238E27FC236}">
                      <a16:creationId xmlns:a16="http://schemas.microsoft.com/office/drawing/2014/main" id="{80F2BDE1-657B-0E8C-BC1A-521383F1EE89}"/>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05" name="Tekstfelt 1904">
                  <a:extLst>
                    <a:ext uri="{FF2B5EF4-FFF2-40B4-BE49-F238E27FC236}">
                      <a16:creationId xmlns:a16="http://schemas.microsoft.com/office/drawing/2014/main" id="{BCA45E82-3CEE-064B-5805-E7524AE286FF}"/>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2" name="Gruppe 1831">
                <a:extLst>
                  <a:ext uri="{FF2B5EF4-FFF2-40B4-BE49-F238E27FC236}">
                    <a16:creationId xmlns:a16="http://schemas.microsoft.com/office/drawing/2014/main" id="{8E25368C-47C5-F3A8-717B-157032C1E5F0}"/>
                  </a:ext>
                </a:extLst>
              </p:cNvPr>
              <p:cNvGrpSpPr/>
              <p:nvPr/>
            </p:nvGrpSpPr>
            <p:grpSpPr>
              <a:xfrm>
                <a:off x="286844" y="1475337"/>
                <a:ext cx="641389" cy="4783755"/>
                <a:chOff x="2892468" y="1465533"/>
                <a:chExt cx="641389" cy="4783755"/>
              </a:xfrm>
            </p:grpSpPr>
            <p:grpSp>
              <p:nvGrpSpPr>
                <p:cNvPr id="1868" name="Gruppe 1867">
                  <a:extLst>
                    <a:ext uri="{FF2B5EF4-FFF2-40B4-BE49-F238E27FC236}">
                      <a16:creationId xmlns:a16="http://schemas.microsoft.com/office/drawing/2014/main" id="{90E5D2AF-DA94-BAAA-BA29-E694D6EDD37A}"/>
                    </a:ext>
                  </a:extLst>
                </p:cNvPr>
                <p:cNvGrpSpPr/>
                <p:nvPr/>
              </p:nvGrpSpPr>
              <p:grpSpPr>
                <a:xfrm>
                  <a:off x="2892468" y="1465533"/>
                  <a:ext cx="641389" cy="4783755"/>
                  <a:chOff x="3475384" y="1620949"/>
                  <a:chExt cx="641389" cy="4783755"/>
                </a:xfrm>
              </p:grpSpPr>
              <p:sp>
                <p:nvSpPr>
                  <p:cNvPr id="1872" name="Tekstfelt 1871">
                    <a:extLst>
                      <a:ext uri="{FF2B5EF4-FFF2-40B4-BE49-F238E27FC236}">
                        <a16:creationId xmlns:a16="http://schemas.microsoft.com/office/drawing/2014/main" id="{26442A92-DBF4-9D88-ABEB-C4E3A07B73C5}"/>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73" name="Tekstfelt 1872">
                    <a:extLst>
                      <a:ext uri="{FF2B5EF4-FFF2-40B4-BE49-F238E27FC236}">
                        <a16:creationId xmlns:a16="http://schemas.microsoft.com/office/drawing/2014/main" id="{64A84F4C-C2A2-F7AA-742E-F6CD60645642}"/>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74" name="Tekstfelt 1873">
                    <a:extLst>
                      <a:ext uri="{FF2B5EF4-FFF2-40B4-BE49-F238E27FC236}">
                        <a16:creationId xmlns:a16="http://schemas.microsoft.com/office/drawing/2014/main" id="{43357686-EF30-01E8-F228-2DDEA6402080}"/>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75" name="Tekstfelt 1874">
                    <a:extLst>
                      <a:ext uri="{FF2B5EF4-FFF2-40B4-BE49-F238E27FC236}">
                        <a16:creationId xmlns:a16="http://schemas.microsoft.com/office/drawing/2014/main" id="{70072D94-12AD-0D76-70A6-8295AAF2F50F}"/>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76" name="Tekstfelt 1875">
                    <a:extLst>
                      <a:ext uri="{FF2B5EF4-FFF2-40B4-BE49-F238E27FC236}">
                        <a16:creationId xmlns:a16="http://schemas.microsoft.com/office/drawing/2014/main" id="{28D101A5-8F4C-5900-C7A6-B72A31E514F4}"/>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77" name="Tekstfelt 1876">
                    <a:extLst>
                      <a:ext uri="{FF2B5EF4-FFF2-40B4-BE49-F238E27FC236}">
                        <a16:creationId xmlns:a16="http://schemas.microsoft.com/office/drawing/2014/main" id="{653D726D-12A8-58C5-9875-2145E61110F0}"/>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78" name="Tekstfelt 1877">
                    <a:extLst>
                      <a:ext uri="{FF2B5EF4-FFF2-40B4-BE49-F238E27FC236}">
                        <a16:creationId xmlns:a16="http://schemas.microsoft.com/office/drawing/2014/main" id="{F3D7619B-37EF-E4A1-4679-D2A1C76500BB}"/>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79" name="Tekstfelt 1878">
                    <a:extLst>
                      <a:ext uri="{FF2B5EF4-FFF2-40B4-BE49-F238E27FC236}">
                        <a16:creationId xmlns:a16="http://schemas.microsoft.com/office/drawing/2014/main" id="{2263BE02-088A-3391-1711-45631DE0483F}"/>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80" name="Tekstfelt 1879">
                    <a:extLst>
                      <a:ext uri="{FF2B5EF4-FFF2-40B4-BE49-F238E27FC236}">
                        <a16:creationId xmlns:a16="http://schemas.microsoft.com/office/drawing/2014/main" id="{73AB88F1-A736-2B9E-0F0F-54BDB8262618}"/>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81" name="Tekstfelt 1880">
                    <a:extLst>
                      <a:ext uri="{FF2B5EF4-FFF2-40B4-BE49-F238E27FC236}">
                        <a16:creationId xmlns:a16="http://schemas.microsoft.com/office/drawing/2014/main" id="{1425E725-9B2D-7C3D-3871-C74F4F05D88F}"/>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82" name="Tekstfelt 1881">
                    <a:extLst>
                      <a:ext uri="{FF2B5EF4-FFF2-40B4-BE49-F238E27FC236}">
                        <a16:creationId xmlns:a16="http://schemas.microsoft.com/office/drawing/2014/main" id="{68FE6D4F-0694-A0B2-9EFA-94A66329CF31}"/>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83" name="Tekstfelt 1882">
                    <a:extLst>
                      <a:ext uri="{FF2B5EF4-FFF2-40B4-BE49-F238E27FC236}">
                        <a16:creationId xmlns:a16="http://schemas.microsoft.com/office/drawing/2014/main" id="{FA549050-CD4C-F6A3-B836-066500D78F23}"/>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84" name="Tekstfelt 1883">
                    <a:extLst>
                      <a:ext uri="{FF2B5EF4-FFF2-40B4-BE49-F238E27FC236}">
                        <a16:creationId xmlns:a16="http://schemas.microsoft.com/office/drawing/2014/main" id="{DF0D0F26-522D-65E6-32B0-CFE500007EA0}"/>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85" name="Tekstfelt 1884">
                    <a:extLst>
                      <a:ext uri="{FF2B5EF4-FFF2-40B4-BE49-F238E27FC236}">
                        <a16:creationId xmlns:a16="http://schemas.microsoft.com/office/drawing/2014/main" id="{7AE803BB-98AC-7DFD-D05E-1B62ABC6C954}"/>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86" name="Tekstfelt 1885">
                    <a:extLst>
                      <a:ext uri="{FF2B5EF4-FFF2-40B4-BE49-F238E27FC236}">
                        <a16:creationId xmlns:a16="http://schemas.microsoft.com/office/drawing/2014/main" id="{35A7C2AD-0414-B1FC-207E-DF2E755E64A8}"/>
                      </a:ext>
                    </a:extLst>
                  </p:cNvPr>
                  <p:cNvSpPr txBox="1"/>
                  <p:nvPr/>
                </p:nvSpPr>
                <p:spPr>
                  <a:xfrm>
                    <a:off x="3502242" y="3790057"/>
                    <a:ext cx="518091"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87" name="Tekstfelt 1886">
                    <a:extLst>
                      <a:ext uri="{FF2B5EF4-FFF2-40B4-BE49-F238E27FC236}">
                        <a16:creationId xmlns:a16="http://schemas.microsoft.com/office/drawing/2014/main" id="{D6DA929A-356D-66CB-D6DD-CBEF92454D23}"/>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88" name="Tekstfelt 1887">
                    <a:extLst>
                      <a:ext uri="{FF2B5EF4-FFF2-40B4-BE49-F238E27FC236}">
                        <a16:creationId xmlns:a16="http://schemas.microsoft.com/office/drawing/2014/main" id="{1D043D61-6951-9CC6-9AF2-7C20CF2F8441}"/>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89" name="Tekstfelt 1888">
                    <a:extLst>
                      <a:ext uri="{FF2B5EF4-FFF2-40B4-BE49-F238E27FC236}">
                        <a16:creationId xmlns:a16="http://schemas.microsoft.com/office/drawing/2014/main" id="{6CBA446B-DA69-9E40-E6F6-E69903941257}"/>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90" name="Tekstfelt 1889">
                    <a:extLst>
                      <a:ext uri="{FF2B5EF4-FFF2-40B4-BE49-F238E27FC236}">
                        <a16:creationId xmlns:a16="http://schemas.microsoft.com/office/drawing/2014/main" id="{5652BAB1-CF24-831B-06EB-B8A3F58E825C}"/>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91" name="Tekstfelt 1890">
                    <a:extLst>
                      <a:ext uri="{FF2B5EF4-FFF2-40B4-BE49-F238E27FC236}">
                        <a16:creationId xmlns:a16="http://schemas.microsoft.com/office/drawing/2014/main" id="{2AB26DA9-53A8-AC9F-D1FB-D5B1A23D6FED}"/>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92" name="Tekstfelt 1891">
                    <a:extLst>
                      <a:ext uri="{FF2B5EF4-FFF2-40B4-BE49-F238E27FC236}">
                        <a16:creationId xmlns:a16="http://schemas.microsoft.com/office/drawing/2014/main" id="{BD815AC6-E2BB-16D9-C693-80F9F8D4975F}"/>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93" name="Tekstfelt 1892">
                    <a:extLst>
                      <a:ext uri="{FF2B5EF4-FFF2-40B4-BE49-F238E27FC236}">
                        <a16:creationId xmlns:a16="http://schemas.microsoft.com/office/drawing/2014/main" id="{40454DD2-81E2-0980-A1F6-1C448BCAC1EE}"/>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94" name="Tekstfelt 1893">
                    <a:extLst>
                      <a:ext uri="{FF2B5EF4-FFF2-40B4-BE49-F238E27FC236}">
                        <a16:creationId xmlns:a16="http://schemas.microsoft.com/office/drawing/2014/main" id="{0F79E76E-C526-EFB8-B201-28CA9A95895D}"/>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95" name="Tekstfelt 1894">
                    <a:extLst>
                      <a:ext uri="{FF2B5EF4-FFF2-40B4-BE49-F238E27FC236}">
                        <a16:creationId xmlns:a16="http://schemas.microsoft.com/office/drawing/2014/main" id="{95DB8C2B-3634-C2D4-621D-539CA93A157F}"/>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96" name="Tekstfelt 1895">
                    <a:extLst>
                      <a:ext uri="{FF2B5EF4-FFF2-40B4-BE49-F238E27FC236}">
                        <a16:creationId xmlns:a16="http://schemas.microsoft.com/office/drawing/2014/main" id="{E289AAD8-0892-AD99-2C47-1139BA93C9BE}"/>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97" name="Tekstfelt 1896">
                    <a:extLst>
                      <a:ext uri="{FF2B5EF4-FFF2-40B4-BE49-F238E27FC236}">
                        <a16:creationId xmlns:a16="http://schemas.microsoft.com/office/drawing/2014/main" id="{312A8F69-ADCD-038D-A6B9-69B617E8A500}"/>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98" name="Tekstfelt 1897">
                    <a:extLst>
                      <a:ext uri="{FF2B5EF4-FFF2-40B4-BE49-F238E27FC236}">
                        <a16:creationId xmlns:a16="http://schemas.microsoft.com/office/drawing/2014/main" id="{77A2D0F2-B909-B89C-55CB-BB8114D8AA44}"/>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899" name="Tekstfelt 1898">
                    <a:extLst>
                      <a:ext uri="{FF2B5EF4-FFF2-40B4-BE49-F238E27FC236}">
                        <a16:creationId xmlns:a16="http://schemas.microsoft.com/office/drawing/2014/main" id="{06621F7E-2B94-B6BF-52F3-8F731B885459}"/>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00" name="Tekstfelt 1899">
                    <a:extLst>
                      <a:ext uri="{FF2B5EF4-FFF2-40B4-BE49-F238E27FC236}">
                        <a16:creationId xmlns:a16="http://schemas.microsoft.com/office/drawing/2014/main" id="{B68E904C-1130-D466-2DEF-4CF02E707FDE}"/>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01" name="Tekstfelt 1900">
                    <a:extLst>
                      <a:ext uri="{FF2B5EF4-FFF2-40B4-BE49-F238E27FC236}">
                        <a16:creationId xmlns:a16="http://schemas.microsoft.com/office/drawing/2014/main" id="{3C0E3078-83F6-F349-2D60-F77E75A8AA36}"/>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69" name="Tekstfelt 1868">
                  <a:extLst>
                    <a:ext uri="{FF2B5EF4-FFF2-40B4-BE49-F238E27FC236}">
                      <a16:creationId xmlns:a16="http://schemas.microsoft.com/office/drawing/2014/main" id="{42BC5504-BB8B-AA3C-33EA-0DE2FFCFEFBB}"/>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70" name="Tekstfelt 1869">
                  <a:extLst>
                    <a:ext uri="{FF2B5EF4-FFF2-40B4-BE49-F238E27FC236}">
                      <a16:creationId xmlns:a16="http://schemas.microsoft.com/office/drawing/2014/main" id="{FD167EF4-39AD-2DB1-AC70-D5D40549019A}"/>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71" name="Tekstfelt 1870">
                  <a:extLst>
                    <a:ext uri="{FF2B5EF4-FFF2-40B4-BE49-F238E27FC236}">
                      <a16:creationId xmlns:a16="http://schemas.microsoft.com/office/drawing/2014/main" id="{9371DF68-3EA0-E43A-880B-A190894252F2}"/>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3" name="Gruppe 1832">
                <a:extLst>
                  <a:ext uri="{FF2B5EF4-FFF2-40B4-BE49-F238E27FC236}">
                    <a16:creationId xmlns:a16="http://schemas.microsoft.com/office/drawing/2014/main" id="{C5317EFF-7E0F-673C-1295-F4AF1F5DC38B}"/>
                  </a:ext>
                </a:extLst>
              </p:cNvPr>
              <p:cNvGrpSpPr/>
              <p:nvPr/>
            </p:nvGrpSpPr>
            <p:grpSpPr>
              <a:xfrm>
                <a:off x="-136438" y="1476215"/>
                <a:ext cx="641389" cy="4783755"/>
                <a:chOff x="2892468" y="1465533"/>
                <a:chExt cx="641389" cy="4783755"/>
              </a:xfrm>
            </p:grpSpPr>
            <p:grpSp>
              <p:nvGrpSpPr>
                <p:cNvPr id="1834" name="Gruppe 1833">
                  <a:extLst>
                    <a:ext uri="{FF2B5EF4-FFF2-40B4-BE49-F238E27FC236}">
                      <a16:creationId xmlns:a16="http://schemas.microsoft.com/office/drawing/2014/main" id="{6F7DA791-5D4F-0504-DF75-71C3829CEB6F}"/>
                    </a:ext>
                  </a:extLst>
                </p:cNvPr>
                <p:cNvGrpSpPr/>
                <p:nvPr/>
              </p:nvGrpSpPr>
              <p:grpSpPr>
                <a:xfrm>
                  <a:off x="2892468" y="1465533"/>
                  <a:ext cx="641389" cy="4783755"/>
                  <a:chOff x="3475384" y="1620949"/>
                  <a:chExt cx="641389" cy="4783755"/>
                </a:xfrm>
              </p:grpSpPr>
              <p:sp>
                <p:nvSpPr>
                  <p:cNvPr id="1838" name="Tekstfelt 1837">
                    <a:extLst>
                      <a:ext uri="{FF2B5EF4-FFF2-40B4-BE49-F238E27FC236}">
                        <a16:creationId xmlns:a16="http://schemas.microsoft.com/office/drawing/2014/main" id="{DF7E3053-966B-4ACB-B686-98D85A1573C4}"/>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39" name="Tekstfelt 1838">
                    <a:extLst>
                      <a:ext uri="{FF2B5EF4-FFF2-40B4-BE49-F238E27FC236}">
                        <a16:creationId xmlns:a16="http://schemas.microsoft.com/office/drawing/2014/main" id="{A661E6B1-7838-FC95-4059-9726963ED863}"/>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40" name="Tekstfelt 1839">
                    <a:extLst>
                      <a:ext uri="{FF2B5EF4-FFF2-40B4-BE49-F238E27FC236}">
                        <a16:creationId xmlns:a16="http://schemas.microsoft.com/office/drawing/2014/main" id="{AFA3722E-3E0C-56C0-6246-18BE5017B15C}"/>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41" name="Tekstfelt 1840">
                    <a:extLst>
                      <a:ext uri="{FF2B5EF4-FFF2-40B4-BE49-F238E27FC236}">
                        <a16:creationId xmlns:a16="http://schemas.microsoft.com/office/drawing/2014/main" id="{52B56BC9-C2E7-5EB6-3B8E-B5DF1EEB506F}"/>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42" name="Tekstfelt 1841">
                    <a:extLst>
                      <a:ext uri="{FF2B5EF4-FFF2-40B4-BE49-F238E27FC236}">
                        <a16:creationId xmlns:a16="http://schemas.microsoft.com/office/drawing/2014/main" id="{F54B26A9-3C37-C479-AE31-4DEDAC541110}"/>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43" name="Tekstfelt 1842">
                    <a:extLst>
                      <a:ext uri="{FF2B5EF4-FFF2-40B4-BE49-F238E27FC236}">
                        <a16:creationId xmlns:a16="http://schemas.microsoft.com/office/drawing/2014/main" id="{EC66316E-C3ED-40BF-2058-30D48CD3C964}"/>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44" name="Tekstfelt 1843">
                    <a:extLst>
                      <a:ext uri="{FF2B5EF4-FFF2-40B4-BE49-F238E27FC236}">
                        <a16:creationId xmlns:a16="http://schemas.microsoft.com/office/drawing/2014/main" id="{1FBDAE17-4320-EB92-5539-4FE4E5D1F651}"/>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45" name="Tekstfelt 1844">
                    <a:extLst>
                      <a:ext uri="{FF2B5EF4-FFF2-40B4-BE49-F238E27FC236}">
                        <a16:creationId xmlns:a16="http://schemas.microsoft.com/office/drawing/2014/main" id="{5931E312-DB79-40D0-3842-49B9CDF3AC4C}"/>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46" name="Tekstfelt 1845">
                    <a:extLst>
                      <a:ext uri="{FF2B5EF4-FFF2-40B4-BE49-F238E27FC236}">
                        <a16:creationId xmlns:a16="http://schemas.microsoft.com/office/drawing/2014/main" id="{863ED893-13CF-09C0-8B5E-DE601A89C4A3}"/>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47" name="Tekstfelt 1846">
                    <a:extLst>
                      <a:ext uri="{FF2B5EF4-FFF2-40B4-BE49-F238E27FC236}">
                        <a16:creationId xmlns:a16="http://schemas.microsoft.com/office/drawing/2014/main" id="{46B32F1C-58AF-040A-AB3B-B15E1DA37BEB}"/>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48" name="Tekstfelt 1847">
                    <a:extLst>
                      <a:ext uri="{FF2B5EF4-FFF2-40B4-BE49-F238E27FC236}">
                        <a16:creationId xmlns:a16="http://schemas.microsoft.com/office/drawing/2014/main" id="{FFF88B4D-26F2-E1D8-46E5-8AF4C3961ED6}"/>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49" name="Tekstfelt 1848">
                    <a:extLst>
                      <a:ext uri="{FF2B5EF4-FFF2-40B4-BE49-F238E27FC236}">
                        <a16:creationId xmlns:a16="http://schemas.microsoft.com/office/drawing/2014/main" id="{31430E7C-4017-3CC4-8689-0434A4C42A5B}"/>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50" name="Tekstfelt 1849">
                    <a:extLst>
                      <a:ext uri="{FF2B5EF4-FFF2-40B4-BE49-F238E27FC236}">
                        <a16:creationId xmlns:a16="http://schemas.microsoft.com/office/drawing/2014/main" id="{E54C48C1-3C5E-E726-827B-66EB89DB8478}"/>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51" name="Tekstfelt 1850">
                    <a:extLst>
                      <a:ext uri="{FF2B5EF4-FFF2-40B4-BE49-F238E27FC236}">
                        <a16:creationId xmlns:a16="http://schemas.microsoft.com/office/drawing/2014/main" id="{E3C1B66C-E80A-5B5F-6605-ABE6CFE76D91}"/>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52" name="Tekstfelt 1851">
                    <a:extLst>
                      <a:ext uri="{FF2B5EF4-FFF2-40B4-BE49-F238E27FC236}">
                        <a16:creationId xmlns:a16="http://schemas.microsoft.com/office/drawing/2014/main" id="{CCB96C1F-76EE-2F45-ECD8-0E42E04864F9}"/>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53" name="Tekstfelt 1852">
                    <a:extLst>
                      <a:ext uri="{FF2B5EF4-FFF2-40B4-BE49-F238E27FC236}">
                        <a16:creationId xmlns:a16="http://schemas.microsoft.com/office/drawing/2014/main" id="{074FB387-C774-17A9-ADBE-FBB042264B06}"/>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54" name="Tekstfelt 1853">
                    <a:extLst>
                      <a:ext uri="{FF2B5EF4-FFF2-40B4-BE49-F238E27FC236}">
                        <a16:creationId xmlns:a16="http://schemas.microsoft.com/office/drawing/2014/main" id="{0C780A30-294B-2735-EFB4-B3866CBC2B34}"/>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55" name="Tekstfelt 1854">
                    <a:extLst>
                      <a:ext uri="{FF2B5EF4-FFF2-40B4-BE49-F238E27FC236}">
                        <a16:creationId xmlns:a16="http://schemas.microsoft.com/office/drawing/2014/main" id="{D075A198-4BF2-8A1C-70C0-0431004B75B1}"/>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56" name="Tekstfelt 1855">
                    <a:extLst>
                      <a:ext uri="{FF2B5EF4-FFF2-40B4-BE49-F238E27FC236}">
                        <a16:creationId xmlns:a16="http://schemas.microsoft.com/office/drawing/2014/main" id="{2BC0E16B-76C2-B0A5-9043-D457F68756BA}"/>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57" name="Tekstfelt 1856">
                    <a:extLst>
                      <a:ext uri="{FF2B5EF4-FFF2-40B4-BE49-F238E27FC236}">
                        <a16:creationId xmlns:a16="http://schemas.microsoft.com/office/drawing/2014/main" id="{9E381C0A-99AD-D9D4-45A1-D9B3729F2E84}"/>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58" name="Tekstfelt 1857">
                    <a:extLst>
                      <a:ext uri="{FF2B5EF4-FFF2-40B4-BE49-F238E27FC236}">
                        <a16:creationId xmlns:a16="http://schemas.microsoft.com/office/drawing/2014/main" id="{86E9391D-EC45-3113-4A78-324158B8DF87}"/>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59" name="Tekstfelt 1858">
                    <a:extLst>
                      <a:ext uri="{FF2B5EF4-FFF2-40B4-BE49-F238E27FC236}">
                        <a16:creationId xmlns:a16="http://schemas.microsoft.com/office/drawing/2014/main" id="{BAD08CE2-3045-DF2E-5924-65C16148FA74}"/>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60" name="Tekstfelt 1859">
                    <a:extLst>
                      <a:ext uri="{FF2B5EF4-FFF2-40B4-BE49-F238E27FC236}">
                        <a16:creationId xmlns:a16="http://schemas.microsoft.com/office/drawing/2014/main" id="{657B726B-99E2-1658-4A6C-49589E3D4394}"/>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61" name="Tekstfelt 1860">
                    <a:extLst>
                      <a:ext uri="{FF2B5EF4-FFF2-40B4-BE49-F238E27FC236}">
                        <a16:creationId xmlns:a16="http://schemas.microsoft.com/office/drawing/2014/main" id="{3F49BA36-1586-C775-66EE-5DAF13FD98D8}"/>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62" name="Tekstfelt 1861">
                    <a:extLst>
                      <a:ext uri="{FF2B5EF4-FFF2-40B4-BE49-F238E27FC236}">
                        <a16:creationId xmlns:a16="http://schemas.microsoft.com/office/drawing/2014/main" id="{9C7202B8-95C3-5D75-E5F5-0A6439302B59}"/>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63" name="Tekstfelt 1862">
                    <a:extLst>
                      <a:ext uri="{FF2B5EF4-FFF2-40B4-BE49-F238E27FC236}">
                        <a16:creationId xmlns:a16="http://schemas.microsoft.com/office/drawing/2014/main" id="{1621789F-4B93-23B8-BE36-8C5451F38A35}"/>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64" name="Tekstfelt 1863">
                    <a:extLst>
                      <a:ext uri="{FF2B5EF4-FFF2-40B4-BE49-F238E27FC236}">
                        <a16:creationId xmlns:a16="http://schemas.microsoft.com/office/drawing/2014/main" id="{62B6A2FE-2890-B8C7-1EE6-BCD639B9122B}"/>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865" name="Tekstfelt 1864">
                    <a:extLst>
                      <a:ext uri="{FF2B5EF4-FFF2-40B4-BE49-F238E27FC236}">
                        <a16:creationId xmlns:a16="http://schemas.microsoft.com/office/drawing/2014/main" id="{0D599291-5098-3F46-C651-F182BB7D2148}"/>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866" name="Tekstfelt 1865">
                    <a:extLst>
                      <a:ext uri="{FF2B5EF4-FFF2-40B4-BE49-F238E27FC236}">
                        <a16:creationId xmlns:a16="http://schemas.microsoft.com/office/drawing/2014/main" id="{F735D954-6D06-FCF9-9BC4-5339F5B0C8EB}"/>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867" name="Tekstfelt 1866">
                    <a:extLst>
                      <a:ext uri="{FF2B5EF4-FFF2-40B4-BE49-F238E27FC236}">
                        <a16:creationId xmlns:a16="http://schemas.microsoft.com/office/drawing/2014/main" id="{C53342BF-F261-67B9-5DFD-456BBB2E6A93}"/>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35" name="Tekstfelt 1834">
                  <a:extLst>
                    <a:ext uri="{FF2B5EF4-FFF2-40B4-BE49-F238E27FC236}">
                      <a16:creationId xmlns:a16="http://schemas.microsoft.com/office/drawing/2014/main" id="{199EB131-BCE0-C2DD-F736-D406BAAE2958}"/>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36" name="Tekstfelt 1835">
                  <a:extLst>
                    <a:ext uri="{FF2B5EF4-FFF2-40B4-BE49-F238E27FC236}">
                      <a16:creationId xmlns:a16="http://schemas.microsoft.com/office/drawing/2014/main" id="{B0A3E4E8-86FD-FE94-2D29-B517149CB101}"/>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37" name="Tekstfelt 1836">
                  <a:extLst>
                    <a:ext uri="{FF2B5EF4-FFF2-40B4-BE49-F238E27FC236}">
                      <a16:creationId xmlns:a16="http://schemas.microsoft.com/office/drawing/2014/main" id="{2BA9FDB3-854C-7948-BFC9-52B0BD9B91E0}"/>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grpSp>
          <p:nvGrpSpPr>
            <p:cNvPr id="1640" name="Gruppe 1639">
              <a:extLst>
                <a:ext uri="{FF2B5EF4-FFF2-40B4-BE49-F238E27FC236}">
                  <a16:creationId xmlns:a16="http://schemas.microsoft.com/office/drawing/2014/main" id="{B12859B3-1DCD-8AFA-CC3D-58A1AAFB5611}"/>
                </a:ext>
              </a:extLst>
            </p:cNvPr>
            <p:cNvGrpSpPr/>
            <p:nvPr/>
          </p:nvGrpSpPr>
          <p:grpSpPr>
            <a:xfrm>
              <a:off x="5963854" y="1104575"/>
              <a:ext cx="370381" cy="4993054"/>
              <a:chOff x="2872610" y="306025"/>
              <a:chExt cx="370381" cy="4993054"/>
            </a:xfrm>
          </p:grpSpPr>
          <p:grpSp>
            <p:nvGrpSpPr>
              <p:cNvPr id="1793" name="Gruppe 1792">
                <a:extLst>
                  <a:ext uri="{FF2B5EF4-FFF2-40B4-BE49-F238E27FC236}">
                    <a16:creationId xmlns:a16="http://schemas.microsoft.com/office/drawing/2014/main" id="{C4302B79-FD79-649E-4C5F-1D4C337BE730}"/>
                  </a:ext>
                </a:extLst>
              </p:cNvPr>
              <p:cNvGrpSpPr/>
              <p:nvPr/>
            </p:nvGrpSpPr>
            <p:grpSpPr>
              <a:xfrm>
                <a:off x="2872610" y="306025"/>
                <a:ext cx="370381" cy="4993054"/>
                <a:chOff x="3456275" y="891802"/>
                <a:chExt cx="370381" cy="4993054"/>
              </a:xfrm>
            </p:grpSpPr>
            <p:sp>
              <p:nvSpPr>
                <p:cNvPr id="1795" name="Tekstfelt 1794">
                  <a:extLst>
                    <a:ext uri="{FF2B5EF4-FFF2-40B4-BE49-F238E27FC236}">
                      <a16:creationId xmlns:a16="http://schemas.microsoft.com/office/drawing/2014/main" id="{F58F157F-30BB-5FD4-B53C-477BE6236F08}"/>
                    </a:ext>
                  </a:extLst>
                </p:cNvPr>
                <p:cNvSpPr txBox="1"/>
                <p:nvPr/>
              </p:nvSpPr>
              <p:spPr>
                <a:xfrm>
                  <a:off x="3456275" y="891802"/>
                  <a:ext cx="348172" cy="215444"/>
                </a:xfrm>
                <a:prstGeom prst="rect">
                  <a:avLst/>
                </a:prstGeom>
                <a:noFill/>
              </p:spPr>
              <p:txBody>
                <a:bodyPr wrap="none" rtlCol="0">
                  <a:spAutoFit/>
                </a:bodyPr>
                <a:lstStyle/>
                <a:p>
                  <a:r>
                    <a:rPr lang="da-DK" sz="800" dirty="0"/>
                    <a:t>229</a:t>
                  </a:r>
                </a:p>
              </p:txBody>
            </p:sp>
            <p:sp>
              <p:nvSpPr>
                <p:cNvPr id="1796" name="Tekstfelt 1795">
                  <a:extLst>
                    <a:ext uri="{FF2B5EF4-FFF2-40B4-BE49-F238E27FC236}">
                      <a16:creationId xmlns:a16="http://schemas.microsoft.com/office/drawing/2014/main" id="{1487865B-79B4-2BB0-0E17-B300A2A1616C}"/>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97" name="Tekstfelt 1796">
                  <a:extLst>
                    <a:ext uri="{FF2B5EF4-FFF2-40B4-BE49-F238E27FC236}">
                      <a16:creationId xmlns:a16="http://schemas.microsoft.com/office/drawing/2014/main" id="{313A993B-968F-58AE-4F05-D67298AD5E57}"/>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98" name="Tekstfelt 1797">
                  <a:extLst>
                    <a:ext uri="{FF2B5EF4-FFF2-40B4-BE49-F238E27FC236}">
                      <a16:creationId xmlns:a16="http://schemas.microsoft.com/office/drawing/2014/main" id="{59CE9E48-9FFA-C488-2B6C-A4FA6DCD99B9}"/>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99" name="Tekstfelt 1798">
                  <a:extLst>
                    <a:ext uri="{FF2B5EF4-FFF2-40B4-BE49-F238E27FC236}">
                      <a16:creationId xmlns:a16="http://schemas.microsoft.com/office/drawing/2014/main" id="{73A6E634-017B-0F1E-36AF-0F61644DBB9C}"/>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800" name="Tekstfelt 1799">
                  <a:extLst>
                    <a:ext uri="{FF2B5EF4-FFF2-40B4-BE49-F238E27FC236}">
                      <a16:creationId xmlns:a16="http://schemas.microsoft.com/office/drawing/2014/main" id="{6690D6D4-54A0-33FA-6216-96D29A791468}"/>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801" name="Tekstfelt 1800">
                  <a:extLst>
                    <a:ext uri="{FF2B5EF4-FFF2-40B4-BE49-F238E27FC236}">
                      <a16:creationId xmlns:a16="http://schemas.microsoft.com/office/drawing/2014/main" id="{85B13419-06F2-DEC0-35B0-FF7140FA999D}"/>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802" name="Tekstfelt 1801">
                  <a:extLst>
                    <a:ext uri="{FF2B5EF4-FFF2-40B4-BE49-F238E27FC236}">
                      <a16:creationId xmlns:a16="http://schemas.microsoft.com/office/drawing/2014/main" id="{7420D9F7-A480-74DC-3998-0A8A2B0D975F}"/>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803" name="Tekstfelt 1802">
                  <a:extLst>
                    <a:ext uri="{FF2B5EF4-FFF2-40B4-BE49-F238E27FC236}">
                      <a16:creationId xmlns:a16="http://schemas.microsoft.com/office/drawing/2014/main" id="{D55D8ED8-F9AB-77A8-567D-7D52FD7DD264}"/>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804" name="Tekstfelt 1803">
                  <a:extLst>
                    <a:ext uri="{FF2B5EF4-FFF2-40B4-BE49-F238E27FC236}">
                      <a16:creationId xmlns:a16="http://schemas.microsoft.com/office/drawing/2014/main" id="{BBBD97E4-F788-7465-B63E-84D58AE4C32F}"/>
                    </a:ext>
                  </a:extLst>
                </p:cNvPr>
                <p:cNvSpPr txBox="1"/>
                <p:nvPr/>
              </p:nvSpPr>
              <p:spPr>
                <a:xfrm>
                  <a:off x="3478484" y="5669412"/>
                  <a:ext cx="348172" cy="215444"/>
                </a:xfrm>
                <a:prstGeom prst="rect">
                  <a:avLst/>
                </a:prstGeom>
                <a:noFill/>
              </p:spPr>
              <p:txBody>
                <a:bodyPr wrap="none" rtlCol="0">
                  <a:spAutoFit/>
                </a:bodyPr>
                <a:lstStyle/>
                <a:p>
                  <a:r>
                    <a:rPr lang="da-DK" sz="800" dirty="0"/>
                    <a:t>218</a:t>
                  </a:r>
                </a:p>
              </p:txBody>
            </p:sp>
            <p:sp>
              <p:nvSpPr>
                <p:cNvPr id="1805" name="Tekstfelt 1804">
                  <a:extLst>
                    <a:ext uri="{FF2B5EF4-FFF2-40B4-BE49-F238E27FC236}">
                      <a16:creationId xmlns:a16="http://schemas.microsoft.com/office/drawing/2014/main" id="{B2439914-B342-0A9D-618C-FDF37FA457E0}"/>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94" name="Tekstfelt 1793">
                <a:extLst>
                  <a:ext uri="{FF2B5EF4-FFF2-40B4-BE49-F238E27FC236}">
                    <a16:creationId xmlns:a16="http://schemas.microsoft.com/office/drawing/2014/main" id="{C021B7EE-FDDB-D21A-0540-E333102BEE9C}"/>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1" name="Gruppe 1640">
              <a:extLst>
                <a:ext uri="{FF2B5EF4-FFF2-40B4-BE49-F238E27FC236}">
                  <a16:creationId xmlns:a16="http://schemas.microsoft.com/office/drawing/2014/main" id="{90904A08-C647-C02A-3D20-10236F871D93}"/>
                </a:ext>
              </a:extLst>
            </p:cNvPr>
            <p:cNvGrpSpPr/>
            <p:nvPr/>
          </p:nvGrpSpPr>
          <p:grpSpPr>
            <a:xfrm>
              <a:off x="5539997" y="1121144"/>
              <a:ext cx="367348" cy="4968599"/>
              <a:chOff x="2884750" y="735002"/>
              <a:chExt cx="367348" cy="4968599"/>
            </a:xfrm>
          </p:grpSpPr>
          <p:grpSp>
            <p:nvGrpSpPr>
              <p:cNvPr id="1780" name="Gruppe 1779">
                <a:extLst>
                  <a:ext uri="{FF2B5EF4-FFF2-40B4-BE49-F238E27FC236}">
                    <a16:creationId xmlns:a16="http://schemas.microsoft.com/office/drawing/2014/main" id="{FE620DD1-4AB9-7D04-8A29-C466067A93BC}"/>
                  </a:ext>
                </a:extLst>
              </p:cNvPr>
              <p:cNvGrpSpPr/>
              <p:nvPr/>
            </p:nvGrpSpPr>
            <p:grpSpPr>
              <a:xfrm>
                <a:off x="2884750" y="1168460"/>
                <a:ext cx="367348" cy="4535141"/>
                <a:chOff x="3468415" y="1754237"/>
                <a:chExt cx="367348" cy="4535141"/>
              </a:xfrm>
            </p:grpSpPr>
            <p:sp>
              <p:nvSpPr>
                <p:cNvPr id="1782" name="Tekstfelt 1781">
                  <a:extLst>
                    <a:ext uri="{FF2B5EF4-FFF2-40B4-BE49-F238E27FC236}">
                      <a16:creationId xmlns:a16="http://schemas.microsoft.com/office/drawing/2014/main" id="{0FD39781-22BD-D2B2-8F5D-D4EEF62092A1}"/>
                    </a:ext>
                  </a:extLst>
                </p:cNvPr>
                <p:cNvSpPr txBox="1"/>
                <p:nvPr/>
              </p:nvSpPr>
              <p:spPr>
                <a:xfrm>
                  <a:off x="3487591" y="6073934"/>
                  <a:ext cx="348172" cy="215444"/>
                </a:xfrm>
                <a:prstGeom prst="rect">
                  <a:avLst/>
                </a:prstGeom>
                <a:noFill/>
              </p:spPr>
              <p:txBody>
                <a:bodyPr wrap="none" rtlCol="0">
                  <a:spAutoFit/>
                </a:bodyPr>
                <a:lstStyle/>
                <a:p>
                  <a:r>
                    <a:rPr lang="da-DK" sz="800" dirty="0"/>
                    <a:t>229</a:t>
                  </a:r>
                </a:p>
              </p:txBody>
            </p:sp>
            <p:sp>
              <p:nvSpPr>
                <p:cNvPr id="1783" name="Tekstfelt 1782">
                  <a:extLst>
                    <a:ext uri="{FF2B5EF4-FFF2-40B4-BE49-F238E27FC236}">
                      <a16:creationId xmlns:a16="http://schemas.microsoft.com/office/drawing/2014/main" id="{F6005035-9353-B3BA-AF08-6BDA77F7DC29}"/>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84" name="Tekstfelt 1783">
                  <a:extLst>
                    <a:ext uri="{FF2B5EF4-FFF2-40B4-BE49-F238E27FC236}">
                      <a16:creationId xmlns:a16="http://schemas.microsoft.com/office/drawing/2014/main" id="{18C5E78F-4A68-222B-66CE-6CB73B893521}"/>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85" name="Tekstfelt 1784">
                  <a:extLst>
                    <a:ext uri="{FF2B5EF4-FFF2-40B4-BE49-F238E27FC236}">
                      <a16:creationId xmlns:a16="http://schemas.microsoft.com/office/drawing/2014/main" id="{13CDEDE7-7DCA-BE21-CACF-81740C446D2C}"/>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86" name="Tekstfelt 1785">
                  <a:extLst>
                    <a:ext uri="{FF2B5EF4-FFF2-40B4-BE49-F238E27FC236}">
                      <a16:creationId xmlns:a16="http://schemas.microsoft.com/office/drawing/2014/main" id="{DCFF3DFF-CA1C-BA26-AA67-D680E9C41031}"/>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87" name="Tekstfelt 1786">
                  <a:extLst>
                    <a:ext uri="{FF2B5EF4-FFF2-40B4-BE49-F238E27FC236}">
                      <a16:creationId xmlns:a16="http://schemas.microsoft.com/office/drawing/2014/main" id="{F39D7979-72E5-C77D-20E4-90D2505A5942}"/>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88" name="Tekstfelt 1787">
                  <a:extLst>
                    <a:ext uri="{FF2B5EF4-FFF2-40B4-BE49-F238E27FC236}">
                      <a16:creationId xmlns:a16="http://schemas.microsoft.com/office/drawing/2014/main" id="{E3D67772-D64F-749B-A1D5-825116CFB477}"/>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89" name="Tekstfelt 1788">
                  <a:extLst>
                    <a:ext uri="{FF2B5EF4-FFF2-40B4-BE49-F238E27FC236}">
                      <a16:creationId xmlns:a16="http://schemas.microsoft.com/office/drawing/2014/main" id="{6AE2D5E3-D8B8-93DD-E5E5-A1E214ABD847}"/>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90" name="Tekstfelt 1789">
                  <a:extLst>
                    <a:ext uri="{FF2B5EF4-FFF2-40B4-BE49-F238E27FC236}">
                      <a16:creationId xmlns:a16="http://schemas.microsoft.com/office/drawing/2014/main" id="{11B1354D-F439-7743-8087-66E575C8AECD}"/>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91" name="Tekstfelt 1790">
                  <a:extLst>
                    <a:ext uri="{FF2B5EF4-FFF2-40B4-BE49-F238E27FC236}">
                      <a16:creationId xmlns:a16="http://schemas.microsoft.com/office/drawing/2014/main" id="{A27D9851-BED1-B718-F1EF-A57BFEAEBB2D}"/>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92" name="Tekstfelt 1791">
                  <a:extLst>
                    <a:ext uri="{FF2B5EF4-FFF2-40B4-BE49-F238E27FC236}">
                      <a16:creationId xmlns:a16="http://schemas.microsoft.com/office/drawing/2014/main" id="{D90A8805-BD63-FBBC-A49F-3BB8306ABA9A}"/>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81" name="Tekstfelt 1780">
                <a:extLst>
                  <a:ext uri="{FF2B5EF4-FFF2-40B4-BE49-F238E27FC236}">
                    <a16:creationId xmlns:a16="http://schemas.microsoft.com/office/drawing/2014/main" id="{F66411FA-B1F1-AEBC-0503-D078171E72E7}"/>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2" name="Gruppe 1641">
              <a:extLst>
                <a:ext uri="{FF2B5EF4-FFF2-40B4-BE49-F238E27FC236}">
                  <a16:creationId xmlns:a16="http://schemas.microsoft.com/office/drawing/2014/main" id="{0A20A998-DE66-0C5D-5076-BBA83E58DB00}"/>
                </a:ext>
              </a:extLst>
            </p:cNvPr>
            <p:cNvGrpSpPr/>
            <p:nvPr/>
          </p:nvGrpSpPr>
          <p:grpSpPr>
            <a:xfrm>
              <a:off x="4671957" y="1121816"/>
              <a:ext cx="368493" cy="4975623"/>
              <a:chOff x="2884750" y="1599890"/>
              <a:chExt cx="368493" cy="4975623"/>
            </a:xfrm>
          </p:grpSpPr>
          <p:grpSp>
            <p:nvGrpSpPr>
              <p:cNvPr id="1767" name="Gruppe 1766">
                <a:extLst>
                  <a:ext uri="{FF2B5EF4-FFF2-40B4-BE49-F238E27FC236}">
                    <a16:creationId xmlns:a16="http://schemas.microsoft.com/office/drawing/2014/main" id="{A3DB82E6-A252-38F5-605F-54EC197D70E6}"/>
                  </a:ext>
                </a:extLst>
              </p:cNvPr>
              <p:cNvGrpSpPr/>
              <p:nvPr/>
            </p:nvGrpSpPr>
            <p:grpSpPr>
              <a:xfrm>
                <a:off x="2884750" y="1599890"/>
                <a:ext cx="367348" cy="4975623"/>
                <a:chOff x="3468415" y="2185667"/>
                <a:chExt cx="367348" cy="4975623"/>
              </a:xfrm>
            </p:grpSpPr>
            <p:sp>
              <p:nvSpPr>
                <p:cNvPr id="1769" name="Tekstfelt 1768">
                  <a:extLst>
                    <a:ext uri="{FF2B5EF4-FFF2-40B4-BE49-F238E27FC236}">
                      <a16:creationId xmlns:a16="http://schemas.microsoft.com/office/drawing/2014/main" id="{F05A9061-3E0E-C41E-CE6A-60C0AA0CC4DC}"/>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70" name="Tekstfelt 1769">
                  <a:extLst>
                    <a:ext uri="{FF2B5EF4-FFF2-40B4-BE49-F238E27FC236}">
                      <a16:creationId xmlns:a16="http://schemas.microsoft.com/office/drawing/2014/main" id="{2B1C3575-D5E6-3AC5-D6D9-42463526F4F2}"/>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71" name="Tekstfelt 1770">
                  <a:extLst>
                    <a:ext uri="{FF2B5EF4-FFF2-40B4-BE49-F238E27FC236}">
                      <a16:creationId xmlns:a16="http://schemas.microsoft.com/office/drawing/2014/main" id="{C0F9F323-1823-51F2-F747-A3EC1F1D3C03}"/>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72" name="Tekstfelt 1771">
                  <a:extLst>
                    <a:ext uri="{FF2B5EF4-FFF2-40B4-BE49-F238E27FC236}">
                      <a16:creationId xmlns:a16="http://schemas.microsoft.com/office/drawing/2014/main" id="{3522CBE3-7A98-31FA-B6E0-BBFD43886591}"/>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73" name="Tekstfelt 1772">
                  <a:extLst>
                    <a:ext uri="{FF2B5EF4-FFF2-40B4-BE49-F238E27FC236}">
                      <a16:creationId xmlns:a16="http://schemas.microsoft.com/office/drawing/2014/main" id="{5DA4AEFC-382A-5983-9C3E-6B23DD12EF4A}"/>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74" name="Tekstfelt 1773">
                  <a:extLst>
                    <a:ext uri="{FF2B5EF4-FFF2-40B4-BE49-F238E27FC236}">
                      <a16:creationId xmlns:a16="http://schemas.microsoft.com/office/drawing/2014/main" id="{58FC0311-C090-AABC-228F-E5B66D1613E9}"/>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75" name="Tekstfelt 1774">
                  <a:extLst>
                    <a:ext uri="{FF2B5EF4-FFF2-40B4-BE49-F238E27FC236}">
                      <a16:creationId xmlns:a16="http://schemas.microsoft.com/office/drawing/2014/main" id="{FB80BB53-E183-C51D-7741-8191BDE48EAD}"/>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76" name="Tekstfelt 1775">
                  <a:extLst>
                    <a:ext uri="{FF2B5EF4-FFF2-40B4-BE49-F238E27FC236}">
                      <a16:creationId xmlns:a16="http://schemas.microsoft.com/office/drawing/2014/main" id="{873E361E-9EEE-43FB-BC6A-729D64C7F347}"/>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77" name="Tekstfelt 1776">
                  <a:extLst>
                    <a:ext uri="{FF2B5EF4-FFF2-40B4-BE49-F238E27FC236}">
                      <a16:creationId xmlns:a16="http://schemas.microsoft.com/office/drawing/2014/main" id="{8608434E-185A-143C-D99E-B971E90C2B2D}"/>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78" name="Tekstfelt 1777">
                  <a:extLst>
                    <a:ext uri="{FF2B5EF4-FFF2-40B4-BE49-F238E27FC236}">
                      <a16:creationId xmlns:a16="http://schemas.microsoft.com/office/drawing/2014/main" id="{A7AE4641-CB2E-9468-1A4C-60BA2A311D75}"/>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79" name="Tekstfelt 1778">
                  <a:extLst>
                    <a:ext uri="{FF2B5EF4-FFF2-40B4-BE49-F238E27FC236}">
                      <a16:creationId xmlns:a16="http://schemas.microsoft.com/office/drawing/2014/main" id="{B3A831C4-0D9A-4D4A-295F-0B97738EAA30}"/>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68" name="Tekstfelt 1767">
                <a:extLst>
                  <a:ext uri="{FF2B5EF4-FFF2-40B4-BE49-F238E27FC236}">
                    <a16:creationId xmlns:a16="http://schemas.microsoft.com/office/drawing/2014/main" id="{B351DE24-772B-405E-FBED-767D2F4C383C}"/>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3" name="Gruppe 1642">
              <a:extLst>
                <a:ext uri="{FF2B5EF4-FFF2-40B4-BE49-F238E27FC236}">
                  <a16:creationId xmlns:a16="http://schemas.microsoft.com/office/drawing/2014/main" id="{C55BB06A-5966-571D-2C18-9FC765F087EF}"/>
                </a:ext>
              </a:extLst>
            </p:cNvPr>
            <p:cNvGrpSpPr/>
            <p:nvPr/>
          </p:nvGrpSpPr>
          <p:grpSpPr>
            <a:xfrm>
              <a:off x="4246971" y="1119665"/>
              <a:ext cx="368493" cy="4977333"/>
              <a:chOff x="2884750" y="2033560"/>
              <a:chExt cx="368493" cy="4977333"/>
            </a:xfrm>
          </p:grpSpPr>
          <p:grpSp>
            <p:nvGrpSpPr>
              <p:cNvPr id="1754" name="Gruppe 1753">
                <a:extLst>
                  <a:ext uri="{FF2B5EF4-FFF2-40B4-BE49-F238E27FC236}">
                    <a16:creationId xmlns:a16="http://schemas.microsoft.com/office/drawing/2014/main" id="{B9615BB3-229B-719C-A4AE-0B3F6A88A3EC}"/>
                  </a:ext>
                </a:extLst>
              </p:cNvPr>
              <p:cNvGrpSpPr/>
              <p:nvPr/>
            </p:nvGrpSpPr>
            <p:grpSpPr>
              <a:xfrm>
                <a:off x="2884750" y="2033560"/>
                <a:ext cx="367348" cy="4977333"/>
                <a:chOff x="3468415" y="2619337"/>
                <a:chExt cx="367348" cy="4977333"/>
              </a:xfrm>
            </p:grpSpPr>
            <p:sp>
              <p:nvSpPr>
                <p:cNvPr id="1756" name="Tekstfelt 1755">
                  <a:extLst>
                    <a:ext uri="{FF2B5EF4-FFF2-40B4-BE49-F238E27FC236}">
                      <a16:creationId xmlns:a16="http://schemas.microsoft.com/office/drawing/2014/main" id="{406FCD9A-260B-9958-6D02-63171AC5C9E2}"/>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57" name="Tekstfelt 1756">
                  <a:extLst>
                    <a:ext uri="{FF2B5EF4-FFF2-40B4-BE49-F238E27FC236}">
                      <a16:creationId xmlns:a16="http://schemas.microsoft.com/office/drawing/2014/main" id="{688E6E98-6709-CB60-2419-E0FB6E6CDB74}"/>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58" name="Tekstfelt 1757">
                  <a:extLst>
                    <a:ext uri="{FF2B5EF4-FFF2-40B4-BE49-F238E27FC236}">
                      <a16:creationId xmlns:a16="http://schemas.microsoft.com/office/drawing/2014/main" id="{4761D9E6-BCCF-B7BF-BAA7-5751C0D04E95}"/>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59" name="Tekstfelt 1758">
                  <a:extLst>
                    <a:ext uri="{FF2B5EF4-FFF2-40B4-BE49-F238E27FC236}">
                      <a16:creationId xmlns:a16="http://schemas.microsoft.com/office/drawing/2014/main" id="{D79CB9FB-D6A6-A2C4-BD89-402A2192B6C7}"/>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60" name="Tekstfelt 1759">
                  <a:extLst>
                    <a:ext uri="{FF2B5EF4-FFF2-40B4-BE49-F238E27FC236}">
                      <a16:creationId xmlns:a16="http://schemas.microsoft.com/office/drawing/2014/main" id="{E930E49A-6034-BCF8-A9FB-BD0C64ED6F67}"/>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61" name="Tekstfelt 1760">
                  <a:extLst>
                    <a:ext uri="{FF2B5EF4-FFF2-40B4-BE49-F238E27FC236}">
                      <a16:creationId xmlns:a16="http://schemas.microsoft.com/office/drawing/2014/main" id="{58FAD4B1-5F3F-22AA-B57D-4881ACD46DA2}"/>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62" name="Tekstfelt 1761">
                  <a:extLst>
                    <a:ext uri="{FF2B5EF4-FFF2-40B4-BE49-F238E27FC236}">
                      <a16:creationId xmlns:a16="http://schemas.microsoft.com/office/drawing/2014/main" id="{7DFAEAD9-DF42-DE7C-8533-AB048BFE3EA8}"/>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63" name="Tekstfelt 1762">
                  <a:extLst>
                    <a:ext uri="{FF2B5EF4-FFF2-40B4-BE49-F238E27FC236}">
                      <a16:creationId xmlns:a16="http://schemas.microsoft.com/office/drawing/2014/main" id="{BDC0C9CD-78B8-04A7-4B73-9075637E1BA7}"/>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64" name="Tekstfelt 1763">
                  <a:extLst>
                    <a:ext uri="{FF2B5EF4-FFF2-40B4-BE49-F238E27FC236}">
                      <a16:creationId xmlns:a16="http://schemas.microsoft.com/office/drawing/2014/main" id="{DBF557BA-51A1-15EA-12DE-92D2C647D31F}"/>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65" name="Tekstfelt 1764">
                  <a:extLst>
                    <a:ext uri="{FF2B5EF4-FFF2-40B4-BE49-F238E27FC236}">
                      <a16:creationId xmlns:a16="http://schemas.microsoft.com/office/drawing/2014/main" id="{0DA60EE8-60F5-C0E3-9062-E44A303285EB}"/>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66" name="Tekstfelt 1765">
                  <a:extLst>
                    <a:ext uri="{FF2B5EF4-FFF2-40B4-BE49-F238E27FC236}">
                      <a16:creationId xmlns:a16="http://schemas.microsoft.com/office/drawing/2014/main" id="{61906543-803A-E095-621D-66480F6F4DE4}"/>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55" name="Tekstfelt 1754">
                <a:extLst>
                  <a:ext uri="{FF2B5EF4-FFF2-40B4-BE49-F238E27FC236}">
                    <a16:creationId xmlns:a16="http://schemas.microsoft.com/office/drawing/2014/main" id="{4C143074-2DA3-AD22-767A-D2048F133FAC}"/>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4" name="Gruppe 1643">
              <a:extLst>
                <a:ext uri="{FF2B5EF4-FFF2-40B4-BE49-F238E27FC236}">
                  <a16:creationId xmlns:a16="http://schemas.microsoft.com/office/drawing/2014/main" id="{2B20E103-3A9C-1C67-BD2E-CC07FCA3B33A}"/>
                </a:ext>
              </a:extLst>
            </p:cNvPr>
            <p:cNvGrpSpPr/>
            <p:nvPr/>
          </p:nvGrpSpPr>
          <p:grpSpPr>
            <a:xfrm>
              <a:off x="3805124" y="1117111"/>
              <a:ext cx="369796" cy="4983796"/>
              <a:chOff x="2884750" y="2468352"/>
              <a:chExt cx="369796" cy="4983796"/>
            </a:xfrm>
          </p:grpSpPr>
          <p:grpSp>
            <p:nvGrpSpPr>
              <p:cNvPr id="1741" name="Gruppe 1740">
                <a:extLst>
                  <a:ext uri="{FF2B5EF4-FFF2-40B4-BE49-F238E27FC236}">
                    <a16:creationId xmlns:a16="http://schemas.microsoft.com/office/drawing/2014/main" id="{2ED80111-1A30-55C6-CDBE-F98605AA059B}"/>
                  </a:ext>
                </a:extLst>
              </p:cNvPr>
              <p:cNvGrpSpPr/>
              <p:nvPr/>
            </p:nvGrpSpPr>
            <p:grpSpPr>
              <a:xfrm>
                <a:off x="2884750" y="2468352"/>
                <a:ext cx="369796" cy="4983796"/>
                <a:chOff x="3468415" y="3054129"/>
                <a:chExt cx="369796" cy="4983796"/>
              </a:xfrm>
            </p:grpSpPr>
            <p:sp>
              <p:nvSpPr>
                <p:cNvPr id="1743" name="Tekstfelt 1742">
                  <a:extLst>
                    <a:ext uri="{FF2B5EF4-FFF2-40B4-BE49-F238E27FC236}">
                      <a16:creationId xmlns:a16="http://schemas.microsoft.com/office/drawing/2014/main" id="{25B9D54D-F039-49CE-6940-52F081A671FD}"/>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44" name="Tekstfelt 1743">
                  <a:extLst>
                    <a:ext uri="{FF2B5EF4-FFF2-40B4-BE49-F238E27FC236}">
                      <a16:creationId xmlns:a16="http://schemas.microsoft.com/office/drawing/2014/main" id="{02B4F4FF-4A31-B5CA-F5CE-2A42928B1A8B}"/>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45" name="Tekstfelt 1744">
                  <a:extLst>
                    <a:ext uri="{FF2B5EF4-FFF2-40B4-BE49-F238E27FC236}">
                      <a16:creationId xmlns:a16="http://schemas.microsoft.com/office/drawing/2014/main" id="{01E92EB3-67B5-C84E-213C-27DEAB5C0049}"/>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46" name="Tekstfelt 1745">
                  <a:extLst>
                    <a:ext uri="{FF2B5EF4-FFF2-40B4-BE49-F238E27FC236}">
                      <a16:creationId xmlns:a16="http://schemas.microsoft.com/office/drawing/2014/main" id="{C767F34E-76E0-5503-439D-B4F1DC188778}"/>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47" name="Tekstfelt 1746">
                  <a:extLst>
                    <a:ext uri="{FF2B5EF4-FFF2-40B4-BE49-F238E27FC236}">
                      <a16:creationId xmlns:a16="http://schemas.microsoft.com/office/drawing/2014/main" id="{5C49E314-89D8-9B66-999D-A76F7BD7A6FE}"/>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48" name="Tekstfelt 1747">
                  <a:extLst>
                    <a:ext uri="{FF2B5EF4-FFF2-40B4-BE49-F238E27FC236}">
                      <a16:creationId xmlns:a16="http://schemas.microsoft.com/office/drawing/2014/main" id="{D2C014C8-B6D3-7C82-56D8-CA4D420803C5}"/>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49" name="Tekstfelt 1748">
                  <a:extLst>
                    <a:ext uri="{FF2B5EF4-FFF2-40B4-BE49-F238E27FC236}">
                      <a16:creationId xmlns:a16="http://schemas.microsoft.com/office/drawing/2014/main" id="{4CFE04DF-155A-1CCE-60AB-EDDC1EE7ADA8}"/>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50" name="Tekstfelt 1749">
                  <a:extLst>
                    <a:ext uri="{FF2B5EF4-FFF2-40B4-BE49-F238E27FC236}">
                      <a16:creationId xmlns:a16="http://schemas.microsoft.com/office/drawing/2014/main" id="{BEE1F9D2-D799-B813-5D58-3A8D7DAC8C3B}"/>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51" name="Tekstfelt 1750">
                  <a:extLst>
                    <a:ext uri="{FF2B5EF4-FFF2-40B4-BE49-F238E27FC236}">
                      <a16:creationId xmlns:a16="http://schemas.microsoft.com/office/drawing/2014/main" id="{8C7B6588-EEBA-6D95-86A2-C20CE991A6BD}"/>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52" name="Tekstfelt 1751">
                  <a:extLst>
                    <a:ext uri="{FF2B5EF4-FFF2-40B4-BE49-F238E27FC236}">
                      <a16:creationId xmlns:a16="http://schemas.microsoft.com/office/drawing/2014/main" id="{A8E76A15-B372-157C-1C5A-DE641D930DFE}"/>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53" name="Tekstfelt 1752">
                  <a:extLst>
                    <a:ext uri="{FF2B5EF4-FFF2-40B4-BE49-F238E27FC236}">
                      <a16:creationId xmlns:a16="http://schemas.microsoft.com/office/drawing/2014/main" id="{7C911EA4-16D4-60B1-FBFA-264BD231D242}"/>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42" name="Tekstfelt 1741">
                <a:extLst>
                  <a:ext uri="{FF2B5EF4-FFF2-40B4-BE49-F238E27FC236}">
                    <a16:creationId xmlns:a16="http://schemas.microsoft.com/office/drawing/2014/main" id="{54E2C629-55D7-D948-2452-F11A07C0CBE4}"/>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5" name="Gruppe 1644">
              <a:extLst>
                <a:ext uri="{FF2B5EF4-FFF2-40B4-BE49-F238E27FC236}">
                  <a16:creationId xmlns:a16="http://schemas.microsoft.com/office/drawing/2014/main" id="{CA03E2D3-913C-4CFA-37DB-26B33CC0ACB8}"/>
                </a:ext>
              </a:extLst>
            </p:cNvPr>
            <p:cNvGrpSpPr/>
            <p:nvPr/>
          </p:nvGrpSpPr>
          <p:grpSpPr>
            <a:xfrm>
              <a:off x="3380676" y="1113679"/>
              <a:ext cx="368678" cy="4985735"/>
              <a:chOff x="2885868" y="2899782"/>
              <a:chExt cx="368678" cy="4985735"/>
            </a:xfrm>
          </p:grpSpPr>
          <p:grpSp>
            <p:nvGrpSpPr>
              <p:cNvPr id="1728" name="Gruppe 1727">
                <a:extLst>
                  <a:ext uri="{FF2B5EF4-FFF2-40B4-BE49-F238E27FC236}">
                    <a16:creationId xmlns:a16="http://schemas.microsoft.com/office/drawing/2014/main" id="{7BE6D151-B60C-3CD5-1528-9E9792EE67ED}"/>
                  </a:ext>
                </a:extLst>
              </p:cNvPr>
              <p:cNvGrpSpPr/>
              <p:nvPr/>
            </p:nvGrpSpPr>
            <p:grpSpPr>
              <a:xfrm>
                <a:off x="2885868" y="2899782"/>
                <a:ext cx="368678" cy="4985735"/>
                <a:chOff x="3469533" y="3485559"/>
                <a:chExt cx="368678" cy="4985735"/>
              </a:xfrm>
            </p:grpSpPr>
            <p:sp>
              <p:nvSpPr>
                <p:cNvPr id="1730" name="Tekstfelt 1729">
                  <a:extLst>
                    <a:ext uri="{FF2B5EF4-FFF2-40B4-BE49-F238E27FC236}">
                      <a16:creationId xmlns:a16="http://schemas.microsoft.com/office/drawing/2014/main" id="{B2EF7505-52D6-401D-9272-FC47F23E9C99}"/>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31" name="Tekstfelt 1730">
                  <a:extLst>
                    <a:ext uri="{FF2B5EF4-FFF2-40B4-BE49-F238E27FC236}">
                      <a16:creationId xmlns:a16="http://schemas.microsoft.com/office/drawing/2014/main" id="{CDFF8EEC-9926-E2FE-3056-158E7480E009}"/>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32" name="Tekstfelt 1731">
                  <a:extLst>
                    <a:ext uri="{FF2B5EF4-FFF2-40B4-BE49-F238E27FC236}">
                      <a16:creationId xmlns:a16="http://schemas.microsoft.com/office/drawing/2014/main" id="{BEC0E6A6-4FF2-1B1D-AF77-A0CA295565ED}"/>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33" name="Tekstfelt 1732">
                  <a:extLst>
                    <a:ext uri="{FF2B5EF4-FFF2-40B4-BE49-F238E27FC236}">
                      <a16:creationId xmlns:a16="http://schemas.microsoft.com/office/drawing/2014/main" id="{40E3A668-1933-8288-377A-4B81A5F173E2}"/>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34" name="Tekstfelt 1733">
                  <a:extLst>
                    <a:ext uri="{FF2B5EF4-FFF2-40B4-BE49-F238E27FC236}">
                      <a16:creationId xmlns:a16="http://schemas.microsoft.com/office/drawing/2014/main" id="{924EA34C-99B1-C767-8FEB-AC9ECAE28DBA}"/>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35" name="Tekstfelt 1734">
                  <a:extLst>
                    <a:ext uri="{FF2B5EF4-FFF2-40B4-BE49-F238E27FC236}">
                      <a16:creationId xmlns:a16="http://schemas.microsoft.com/office/drawing/2014/main" id="{92B75198-EC47-29BA-87EB-3BE07500FB05}"/>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36" name="Tekstfelt 1735">
                  <a:extLst>
                    <a:ext uri="{FF2B5EF4-FFF2-40B4-BE49-F238E27FC236}">
                      <a16:creationId xmlns:a16="http://schemas.microsoft.com/office/drawing/2014/main" id="{C5322302-768B-7CD7-51D2-A3F41F22EB38}"/>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37" name="Tekstfelt 1736">
                  <a:extLst>
                    <a:ext uri="{FF2B5EF4-FFF2-40B4-BE49-F238E27FC236}">
                      <a16:creationId xmlns:a16="http://schemas.microsoft.com/office/drawing/2014/main" id="{1FC6C102-0C7B-3DB8-41BB-F72111E9C760}"/>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38" name="Tekstfelt 1737">
                  <a:extLst>
                    <a:ext uri="{FF2B5EF4-FFF2-40B4-BE49-F238E27FC236}">
                      <a16:creationId xmlns:a16="http://schemas.microsoft.com/office/drawing/2014/main" id="{8BFA3BD4-BAA9-8F5A-FB13-8E39330A4179}"/>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39" name="Tekstfelt 1738">
                  <a:extLst>
                    <a:ext uri="{FF2B5EF4-FFF2-40B4-BE49-F238E27FC236}">
                      <a16:creationId xmlns:a16="http://schemas.microsoft.com/office/drawing/2014/main" id="{C685F317-4656-2C02-255C-55B7B7B229E4}"/>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40" name="Tekstfelt 1739">
                  <a:extLst>
                    <a:ext uri="{FF2B5EF4-FFF2-40B4-BE49-F238E27FC236}">
                      <a16:creationId xmlns:a16="http://schemas.microsoft.com/office/drawing/2014/main" id="{170C1A80-C4C9-1E82-E80A-1DEE890AA9AD}"/>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29" name="Tekstfelt 1728">
                <a:extLst>
                  <a:ext uri="{FF2B5EF4-FFF2-40B4-BE49-F238E27FC236}">
                    <a16:creationId xmlns:a16="http://schemas.microsoft.com/office/drawing/2014/main" id="{3815B556-8CF9-8278-08C3-676C8B317E0A}"/>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6" name="Gruppe 1645">
              <a:extLst>
                <a:ext uri="{FF2B5EF4-FFF2-40B4-BE49-F238E27FC236}">
                  <a16:creationId xmlns:a16="http://schemas.microsoft.com/office/drawing/2014/main" id="{E4E9BAF5-B2B8-8D13-CF3A-844208C346D6}"/>
                </a:ext>
              </a:extLst>
            </p:cNvPr>
            <p:cNvGrpSpPr/>
            <p:nvPr/>
          </p:nvGrpSpPr>
          <p:grpSpPr>
            <a:xfrm>
              <a:off x="2937190" y="1122934"/>
              <a:ext cx="368270" cy="4971649"/>
              <a:chOff x="2886987" y="3331213"/>
              <a:chExt cx="368270" cy="4971649"/>
            </a:xfrm>
          </p:grpSpPr>
          <p:grpSp>
            <p:nvGrpSpPr>
              <p:cNvPr id="1715" name="Gruppe 1714">
                <a:extLst>
                  <a:ext uri="{FF2B5EF4-FFF2-40B4-BE49-F238E27FC236}">
                    <a16:creationId xmlns:a16="http://schemas.microsoft.com/office/drawing/2014/main" id="{CEB67FF1-6EED-4FFD-F52A-1C3D2B16427A}"/>
                  </a:ext>
                </a:extLst>
              </p:cNvPr>
              <p:cNvGrpSpPr/>
              <p:nvPr/>
            </p:nvGrpSpPr>
            <p:grpSpPr>
              <a:xfrm>
                <a:off x="2886987" y="3331213"/>
                <a:ext cx="368270" cy="4971649"/>
                <a:chOff x="3470652" y="3916990"/>
                <a:chExt cx="368270" cy="4971649"/>
              </a:xfrm>
            </p:grpSpPr>
            <p:sp>
              <p:nvSpPr>
                <p:cNvPr id="1717" name="Tekstfelt 1716">
                  <a:extLst>
                    <a:ext uri="{FF2B5EF4-FFF2-40B4-BE49-F238E27FC236}">
                      <a16:creationId xmlns:a16="http://schemas.microsoft.com/office/drawing/2014/main" id="{DBE37D93-B25E-3265-DFF6-2E4695058964}"/>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18" name="Tekstfelt 1717">
                  <a:extLst>
                    <a:ext uri="{FF2B5EF4-FFF2-40B4-BE49-F238E27FC236}">
                      <a16:creationId xmlns:a16="http://schemas.microsoft.com/office/drawing/2014/main" id="{3B958CF2-A065-C31D-729A-CBE892A27A1F}"/>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19" name="Tekstfelt 1718">
                  <a:extLst>
                    <a:ext uri="{FF2B5EF4-FFF2-40B4-BE49-F238E27FC236}">
                      <a16:creationId xmlns:a16="http://schemas.microsoft.com/office/drawing/2014/main" id="{E8F81CAA-626B-DC0F-AD46-333D11238EB7}"/>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20" name="Tekstfelt 1719">
                  <a:extLst>
                    <a:ext uri="{FF2B5EF4-FFF2-40B4-BE49-F238E27FC236}">
                      <a16:creationId xmlns:a16="http://schemas.microsoft.com/office/drawing/2014/main" id="{9DAFF2D1-D9E6-76FA-2652-1232054D48FF}"/>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21" name="Tekstfelt 1720">
                  <a:extLst>
                    <a:ext uri="{FF2B5EF4-FFF2-40B4-BE49-F238E27FC236}">
                      <a16:creationId xmlns:a16="http://schemas.microsoft.com/office/drawing/2014/main" id="{9EB05C29-E3C0-AAAF-FFA4-98FE7EAC7338}"/>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22" name="Tekstfelt 1721">
                  <a:extLst>
                    <a:ext uri="{FF2B5EF4-FFF2-40B4-BE49-F238E27FC236}">
                      <a16:creationId xmlns:a16="http://schemas.microsoft.com/office/drawing/2014/main" id="{C9EE8301-D64A-5D40-7310-B682657C5BDD}"/>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23" name="Tekstfelt 1722">
                  <a:extLst>
                    <a:ext uri="{FF2B5EF4-FFF2-40B4-BE49-F238E27FC236}">
                      <a16:creationId xmlns:a16="http://schemas.microsoft.com/office/drawing/2014/main" id="{24476D91-34F1-1D73-FB0C-2540C063D70B}"/>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24" name="Tekstfelt 1723">
                  <a:extLst>
                    <a:ext uri="{FF2B5EF4-FFF2-40B4-BE49-F238E27FC236}">
                      <a16:creationId xmlns:a16="http://schemas.microsoft.com/office/drawing/2014/main" id="{29522398-56DD-7E56-1BB1-35C0DD31DB43}"/>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25" name="Tekstfelt 1724">
                  <a:extLst>
                    <a:ext uri="{FF2B5EF4-FFF2-40B4-BE49-F238E27FC236}">
                      <a16:creationId xmlns:a16="http://schemas.microsoft.com/office/drawing/2014/main" id="{90B61A73-9FDD-2EE5-66F6-4FDA9B8DAAC0}"/>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26" name="Tekstfelt 1725">
                  <a:extLst>
                    <a:ext uri="{FF2B5EF4-FFF2-40B4-BE49-F238E27FC236}">
                      <a16:creationId xmlns:a16="http://schemas.microsoft.com/office/drawing/2014/main" id="{4F95FE2C-46E5-071A-7CC7-639DED7260F9}"/>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27" name="Tekstfelt 1726">
                  <a:extLst>
                    <a:ext uri="{FF2B5EF4-FFF2-40B4-BE49-F238E27FC236}">
                      <a16:creationId xmlns:a16="http://schemas.microsoft.com/office/drawing/2014/main" id="{0C948CD9-5EA3-6BCF-4531-56645A7BC322}"/>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16" name="Tekstfelt 1715">
                <a:extLst>
                  <a:ext uri="{FF2B5EF4-FFF2-40B4-BE49-F238E27FC236}">
                    <a16:creationId xmlns:a16="http://schemas.microsoft.com/office/drawing/2014/main" id="{D92DAA22-BC5D-547E-7415-7EA409B2C8C2}"/>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7" name="Gruppe 1646">
              <a:extLst>
                <a:ext uri="{FF2B5EF4-FFF2-40B4-BE49-F238E27FC236}">
                  <a16:creationId xmlns:a16="http://schemas.microsoft.com/office/drawing/2014/main" id="{46030191-5D53-43F7-97D7-54F22023BCE4}"/>
                </a:ext>
              </a:extLst>
            </p:cNvPr>
            <p:cNvGrpSpPr/>
            <p:nvPr/>
          </p:nvGrpSpPr>
          <p:grpSpPr>
            <a:xfrm>
              <a:off x="2515019" y="1122283"/>
              <a:ext cx="367153" cy="4979236"/>
              <a:chOff x="2888104" y="3762643"/>
              <a:chExt cx="367153" cy="4979236"/>
            </a:xfrm>
          </p:grpSpPr>
          <p:grpSp>
            <p:nvGrpSpPr>
              <p:cNvPr id="1702" name="Gruppe 1701">
                <a:extLst>
                  <a:ext uri="{FF2B5EF4-FFF2-40B4-BE49-F238E27FC236}">
                    <a16:creationId xmlns:a16="http://schemas.microsoft.com/office/drawing/2014/main" id="{74A129E1-B05F-8F74-A2FD-30972D0FEA82}"/>
                  </a:ext>
                </a:extLst>
              </p:cNvPr>
              <p:cNvGrpSpPr/>
              <p:nvPr/>
            </p:nvGrpSpPr>
            <p:grpSpPr>
              <a:xfrm>
                <a:off x="2888104" y="3762643"/>
                <a:ext cx="367153" cy="4979236"/>
                <a:chOff x="3471769" y="4348420"/>
                <a:chExt cx="367153" cy="4979236"/>
              </a:xfrm>
            </p:grpSpPr>
            <p:sp>
              <p:nvSpPr>
                <p:cNvPr id="1704" name="Tekstfelt 1703">
                  <a:extLst>
                    <a:ext uri="{FF2B5EF4-FFF2-40B4-BE49-F238E27FC236}">
                      <a16:creationId xmlns:a16="http://schemas.microsoft.com/office/drawing/2014/main" id="{F54D866B-3BAD-FDF9-6441-1EB958A3CA79}"/>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05" name="Tekstfelt 1704">
                  <a:extLst>
                    <a:ext uri="{FF2B5EF4-FFF2-40B4-BE49-F238E27FC236}">
                      <a16:creationId xmlns:a16="http://schemas.microsoft.com/office/drawing/2014/main" id="{F16E0CF2-ABE1-7447-2D19-BA48771BD634}"/>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06" name="Tekstfelt 1705">
                  <a:extLst>
                    <a:ext uri="{FF2B5EF4-FFF2-40B4-BE49-F238E27FC236}">
                      <a16:creationId xmlns:a16="http://schemas.microsoft.com/office/drawing/2014/main" id="{FC1D9E05-3716-C256-8364-064A426E099D}"/>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07" name="Tekstfelt 1706">
                  <a:extLst>
                    <a:ext uri="{FF2B5EF4-FFF2-40B4-BE49-F238E27FC236}">
                      <a16:creationId xmlns:a16="http://schemas.microsoft.com/office/drawing/2014/main" id="{F0684E1A-C5A9-3ADC-15B0-AAF6EF857774}"/>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08" name="Tekstfelt 1707">
                  <a:extLst>
                    <a:ext uri="{FF2B5EF4-FFF2-40B4-BE49-F238E27FC236}">
                      <a16:creationId xmlns:a16="http://schemas.microsoft.com/office/drawing/2014/main" id="{33BA6C66-553D-471B-F960-21F62D81C409}"/>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09" name="Tekstfelt 1708">
                  <a:extLst>
                    <a:ext uri="{FF2B5EF4-FFF2-40B4-BE49-F238E27FC236}">
                      <a16:creationId xmlns:a16="http://schemas.microsoft.com/office/drawing/2014/main" id="{203F8AF2-E35D-D55B-65F4-CC5D0E2C4F8A}"/>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710" name="Tekstfelt 1709">
                  <a:extLst>
                    <a:ext uri="{FF2B5EF4-FFF2-40B4-BE49-F238E27FC236}">
                      <a16:creationId xmlns:a16="http://schemas.microsoft.com/office/drawing/2014/main" id="{9C191478-E72E-EC82-0904-344FCF56112A}"/>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11" name="Tekstfelt 1710">
                  <a:extLst>
                    <a:ext uri="{FF2B5EF4-FFF2-40B4-BE49-F238E27FC236}">
                      <a16:creationId xmlns:a16="http://schemas.microsoft.com/office/drawing/2014/main" id="{FB3C8AC1-CCFF-D725-66EB-160C429A73B9}"/>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12" name="Tekstfelt 1711">
                  <a:extLst>
                    <a:ext uri="{FF2B5EF4-FFF2-40B4-BE49-F238E27FC236}">
                      <a16:creationId xmlns:a16="http://schemas.microsoft.com/office/drawing/2014/main" id="{67E082D3-516B-9CF6-DF44-A4A950F77ABD}"/>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13" name="Tekstfelt 1712">
                  <a:extLst>
                    <a:ext uri="{FF2B5EF4-FFF2-40B4-BE49-F238E27FC236}">
                      <a16:creationId xmlns:a16="http://schemas.microsoft.com/office/drawing/2014/main" id="{BC55F31F-0BD0-09BF-D8E0-91BF5E69DBBA}"/>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14" name="Tekstfelt 1713">
                  <a:extLst>
                    <a:ext uri="{FF2B5EF4-FFF2-40B4-BE49-F238E27FC236}">
                      <a16:creationId xmlns:a16="http://schemas.microsoft.com/office/drawing/2014/main" id="{3027BC8A-F5F5-BF0B-61BA-386E059992BB}"/>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03" name="Tekstfelt 1702">
                <a:extLst>
                  <a:ext uri="{FF2B5EF4-FFF2-40B4-BE49-F238E27FC236}">
                    <a16:creationId xmlns:a16="http://schemas.microsoft.com/office/drawing/2014/main" id="{703014EF-7FEF-6101-9C99-EDF6F9816953}"/>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8" name="Gruppe 1647">
              <a:extLst>
                <a:ext uri="{FF2B5EF4-FFF2-40B4-BE49-F238E27FC236}">
                  <a16:creationId xmlns:a16="http://schemas.microsoft.com/office/drawing/2014/main" id="{6AC41211-707B-7B64-F756-BDAF1BE9217E}"/>
                </a:ext>
              </a:extLst>
            </p:cNvPr>
            <p:cNvGrpSpPr/>
            <p:nvPr/>
          </p:nvGrpSpPr>
          <p:grpSpPr>
            <a:xfrm>
              <a:off x="2079105" y="1121316"/>
              <a:ext cx="366035" cy="4982137"/>
              <a:chOff x="2889222" y="4194071"/>
              <a:chExt cx="366035" cy="4982137"/>
            </a:xfrm>
          </p:grpSpPr>
          <p:grpSp>
            <p:nvGrpSpPr>
              <p:cNvPr id="1689" name="Gruppe 1688">
                <a:extLst>
                  <a:ext uri="{FF2B5EF4-FFF2-40B4-BE49-F238E27FC236}">
                    <a16:creationId xmlns:a16="http://schemas.microsoft.com/office/drawing/2014/main" id="{BE9777C1-BFA3-F11F-5984-90498C030B65}"/>
                  </a:ext>
                </a:extLst>
              </p:cNvPr>
              <p:cNvGrpSpPr/>
              <p:nvPr/>
            </p:nvGrpSpPr>
            <p:grpSpPr>
              <a:xfrm>
                <a:off x="2889222" y="4194071"/>
                <a:ext cx="366035" cy="4982137"/>
                <a:chOff x="3472887" y="4779848"/>
                <a:chExt cx="366035" cy="4982137"/>
              </a:xfrm>
            </p:grpSpPr>
            <p:sp>
              <p:nvSpPr>
                <p:cNvPr id="1691" name="Tekstfelt 1690">
                  <a:extLst>
                    <a:ext uri="{FF2B5EF4-FFF2-40B4-BE49-F238E27FC236}">
                      <a16:creationId xmlns:a16="http://schemas.microsoft.com/office/drawing/2014/main" id="{09DA5613-7DE8-3234-65B9-53A9F25D561A}"/>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92" name="Tekstfelt 1691">
                  <a:extLst>
                    <a:ext uri="{FF2B5EF4-FFF2-40B4-BE49-F238E27FC236}">
                      <a16:creationId xmlns:a16="http://schemas.microsoft.com/office/drawing/2014/main" id="{F35AB1DE-3FD5-9DCC-13C2-480956DBF8DB}"/>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93" name="Tekstfelt 1692">
                  <a:extLst>
                    <a:ext uri="{FF2B5EF4-FFF2-40B4-BE49-F238E27FC236}">
                      <a16:creationId xmlns:a16="http://schemas.microsoft.com/office/drawing/2014/main" id="{1AD3ED69-B9B1-4C70-C4CF-A4AAD7E3159D}"/>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94" name="Tekstfelt 1693">
                  <a:extLst>
                    <a:ext uri="{FF2B5EF4-FFF2-40B4-BE49-F238E27FC236}">
                      <a16:creationId xmlns:a16="http://schemas.microsoft.com/office/drawing/2014/main" id="{A488BAED-5D93-95E8-D23D-906867254B7B}"/>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95" name="Tekstfelt 1694">
                  <a:extLst>
                    <a:ext uri="{FF2B5EF4-FFF2-40B4-BE49-F238E27FC236}">
                      <a16:creationId xmlns:a16="http://schemas.microsoft.com/office/drawing/2014/main" id="{1069433F-41CD-A424-5488-6B4EE55EF93F}"/>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96" name="Tekstfelt 1695">
                  <a:extLst>
                    <a:ext uri="{FF2B5EF4-FFF2-40B4-BE49-F238E27FC236}">
                      <a16:creationId xmlns:a16="http://schemas.microsoft.com/office/drawing/2014/main" id="{3C7204AB-3FBA-65EB-C342-48CBF0EA85DC}"/>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97" name="Tekstfelt 1696">
                  <a:extLst>
                    <a:ext uri="{FF2B5EF4-FFF2-40B4-BE49-F238E27FC236}">
                      <a16:creationId xmlns:a16="http://schemas.microsoft.com/office/drawing/2014/main" id="{7BCA16BB-EB3A-3251-9B11-81CD606328D6}"/>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98" name="Tekstfelt 1697">
                  <a:extLst>
                    <a:ext uri="{FF2B5EF4-FFF2-40B4-BE49-F238E27FC236}">
                      <a16:creationId xmlns:a16="http://schemas.microsoft.com/office/drawing/2014/main" id="{03483990-AEAC-9663-5169-20727DF39BF2}"/>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699" name="Tekstfelt 1698">
                  <a:extLst>
                    <a:ext uri="{FF2B5EF4-FFF2-40B4-BE49-F238E27FC236}">
                      <a16:creationId xmlns:a16="http://schemas.microsoft.com/office/drawing/2014/main" id="{BC0D3F71-D77E-4697-F07F-8FF79B661BB6}"/>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00" name="Tekstfelt 1699">
                  <a:extLst>
                    <a:ext uri="{FF2B5EF4-FFF2-40B4-BE49-F238E27FC236}">
                      <a16:creationId xmlns:a16="http://schemas.microsoft.com/office/drawing/2014/main" id="{17A15CFB-8337-523A-2446-95402EDF25C4}"/>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01" name="Tekstfelt 1700">
                  <a:extLst>
                    <a:ext uri="{FF2B5EF4-FFF2-40B4-BE49-F238E27FC236}">
                      <a16:creationId xmlns:a16="http://schemas.microsoft.com/office/drawing/2014/main" id="{D707E2FE-3CC2-2B93-8D01-FFC8E63560FA}"/>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90" name="Tekstfelt 1689">
                <a:extLst>
                  <a:ext uri="{FF2B5EF4-FFF2-40B4-BE49-F238E27FC236}">
                    <a16:creationId xmlns:a16="http://schemas.microsoft.com/office/drawing/2014/main" id="{B4E176C8-4758-B6CA-E838-6D900B81008B}"/>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9" name="Gruppe 1648">
              <a:extLst>
                <a:ext uri="{FF2B5EF4-FFF2-40B4-BE49-F238E27FC236}">
                  <a16:creationId xmlns:a16="http://schemas.microsoft.com/office/drawing/2014/main" id="{6F9FAC95-F727-9309-09E1-97FB6E570DC0}"/>
                </a:ext>
              </a:extLst>
            </p:cNvPr>
            <p:cNvGrpSpPr/>
            <p:nvPr/>
          </p:nvGrpSpPr>
          <p:grpSpPr>
            <a:xfrm>
              <a:off x="1644217" y="1117917"/>
              <a:ext cx="361556" cy="4982775"/>
              <a:chOff x="2893701" y="4625501"/>
              <a:chExt cx="361556" cy="4982775"/>
            </a:xfrm>
          </p:grpSpPr>
          <p:grpSp>
            <p:nvGrpSpPr>
              <p:cNvPr id="1676" name="Gruppe 1675">
                <a:extLst>
                  <a:ext uri="{FF2B5EF4-FFF2-40B4-BE49-F238E27FC236}">
                    <a16:creationId xmlns:a16="http://schemas.microsoft.com/office/drawing/2014/main" id="{2BE8550D-60EF-DA4A-45DF-4A4E040B4F5F}"/>
                  </a:ext>
                </a:extLst>
              </p:cNvPr>
              <p:cNvGrpSpPr/>
              <p:nvPr/>
            </p:nvGrpSpPr>
            <p:grpSpPr>
              <a:xfrm>
                <a:off x="2893701" y="4625501"/>
                <a:ext cx="361556" cy="4982775"/>
                <a:chOff x="3477366" y="5211278"/>
                <a:chExt cx="361556" cy="4982775"/>
              </a:xfrm>
            </p:grpSpPr>
            <p:sp>
              <p:nvSpPr>
                <p:cNvPr id="1678" name="Tekstfelt 1677">
                  <a:extLst>
                    <a:ext uri="{FF2B5EF4-FFF2-40B4-BE49-F238E27FC236}">
                      <a16:creationId xmlns:a16="http://schemas.microsoft.com/office/drawing/2014/main" id="{1AC12417-02D2-F819-A468-643894606373}"/>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79" name="Tekstfelt 1678">
                  <a:extLst>
                    <a:ext uri="{FF2B5EF4-FFF2-40B4-BE49-F238E27FC236}">
                      <a16:creationId xmlns:a16="http://schemas.microsoft.com/office/drawing/2014/main" id="{04F1509D-53FD-61D0-AA3F-D6DD9B7A1C91}"/>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80" name="Tekstfelt 1679">
                  <a:extLst>
                    <a:ext uri="{FF2B5EF4-FFF2-40B4-BE49-F238E27FC236}">
                      <a16:creationId xmlns:a16="http://schemas.microsoft.com/office/drawing/2014/main" id="{CD8BAC12-B5D9-BE08-A58B-9844F5DABB69}"/>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81" name="Tekstfelt 1680">
                  <a:extLst>
                    <a:ext uri="{FF2B5EF4-FFF2-40B4-BE49-F238E27FC236}">
                      <a16:creationId xmlns:a16="http://schemas.microsoft.com/office/drawing/2014/main" id="{1C5EC24E-4EBF-272B-6B98-1854EC752084}"/>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82" name="Tekstfelt 1681">
                  <a:extLst>
                    <a:ext uri="{FF2B5EF4-FFF2-40B4-BE49-F238E27FC236}">
                      <a16:creationId xmlns:a16="http://schemas.microsoft.com/office/drawing/2014/main" id="{ABBD0702-F00B-1272-68DB-0F88970866EA}"/>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83" name="Tekstfelt 1682">
                  <a:extLst>
                    <a:ext uri="{FF2B5EF4-FFF2-40B4-BE49-F238E27FC236}">
                      <a16:creationId xmlns:a16="http://schemas.microsoft.com/office/drawing/2014/main" id="{A8B0FC5C-9FAF-EADC-56AC-50C5A16911C8}"/>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84" name="Tekstfelt 1683">
                  <a:extLst>
                    <a:ext uri="{FF2B5EF4-FFF2-40B4-BE49-F238E27FC236}">
                      <a16:creationId xmlns:a16="http://schemas.microsoft.com/office/drawing/2014/main" id="{576C59F1-9F18-BA0D-447A-3C6C04B38002}"/>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85" name="Tekstfelt 1684">
                  <a:extLst>
                    <a:ext uri="{FF2B5EF4-FFF2-40B4-BE49-F238E27FC236}">
                      <a16:creationId xmlns:a16="http://schemas.microsoft.com/office/drawing/2014/main" id="{FAD76BA7-9490-F400-33C4-CDE53738FDDF}"/>
                    </a:ext>
                  </a:extLst>
                </p:cNvPr>
                <p:cNvSpPr txBox="1"/>
                <p:nvPr/>
              </p:nvSpPr>
              <p:spPr>
                <a:xfrm>
                  <a:off x="3487886" y="9978609"/>
                  <a:ext cx="348172" cy="215444"/>
                </a:xfrm>
                <a:prstGeom prst="rect">
                  <a:avLst/>
                </a:prstGeom>
                <a:noFill/>
              </p:spPr>
              <p:txBody>
                <a:bodyPr wrap="none" rtlCol="0">
                  <a:spAutoFit/>
                </a:bodyPr>
                <a:lstStyle/>
                <a:p>
                  <a:r>
                    <a:rPr lang="da-DK" sz="800" dirty="0">
                      <a:solidFill>
                        <a:schemeClr val="bg1"/>
                      </a:solidFill>
                    </a:rPr>
                    <a:t>208</a:t>
                  </a:r>
                </a:p>
              </p:txBody>
            </p:sp>
            <p:sp>
              <p:nvSpPr>
                <p:cNvPr id="1686" name="Tekstfelt 1685">
                  <a:extLst>
                    <a:ext uri="{FF2B5EF4-FFF2-40B4-BE49-F238E27FC236}">
                      <a16:creationId xmlns:a16="http://schemas.microsoft.com/office/drawing/2014/main" id="{9BA80651-4311-E3A9-7D98-9ABE4EFEECA8}"/>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687" name="Tekstfelt 1686">
                  <a:extLst>
                    <a:ext uri="{FF2B5EF4-FFF2-40B4-BE49-F238E27FC236}">
                      <a16:creationId xmlns:a16="http://schemas.microsoft.com/office/drawing/2014/main" id="{572E3145-7158-48AB-3685-5DBBAF09063E}"/>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688" name="Tekstfelt 1687">
                  <a:extLst>
                    <a:ext uri="{FF2B5EF4-FFF2-40B4-BE49-F238E27FC236}">
                      <a16:creationId xmlns:a16="http://schemas.microsoft.com/office/drawing/2014/main" id="{E7617494-3BAA-4981-6D94-216FB7507D8C}"/>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77" name="Tekstfelt 1676">
                <a:extLst>
                  <a:ext uri="{FF2B5EF4-FFF2-40B4-BE49-F238E27FC236}">
                    <a16:creationId xmlns:a16="http://schemas.microsoft.com/office/drawing/2014/main" id="{4CB0C79D-5CE5-CCC8-8BC8-E079142D19ED}"/>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0" name="Gruppe 1649">
              <a:extLst>
                <a:ext uri="{FF2B5EF4-FFF2-40B4-BE49-F238E27FC236}">
                  <a16:creationId xmlns:a16="http://schemas.microsoft.com/office/drawing/2014/main" id="{EA8D7615-34D5-79FC-506D-ECEB22ED53D0}"/>
                </a:ext>
              </a:extLst>
            </p:cNvPr>
            <p:cNvGrpSpPr/>
            <p:nvPr/>
          </p:nvGrpSpPr>
          <p:grpSpPr>
            <a:xfrm>
              <a:off x="1201388" y="1555543"/>
              <a:ext cx="366404" cy="4546655"/>
              <a:chOff x="2895768" y="5488157"/>
              <a:chExt cx="366404" cy="4546655"/>
            </a:xfrm>
          </p:grpSpPr>
          <p:grpSp>
            <p:nvGrpSpPr>
              <p:cNvPr id="1664" name="Gruppe 1663">
                <a:extLst>
                  <a:ext uri="{FF2B5EF4-FFF2-40B4-BE49-F238E27FC236}">
                    <a16:creationId xmlns:a16="http://schemas.microsoft.com/office/drawing/2014/main" id="{174240A1-20E7-EB76-FADC-835164AB8AE3}"/>
                  </a:ext>
                </a:extLst>
              </p:cNvPr>
              <p:cNvGrpSpPr/>
              <p:nvPr/>
            </p:nvGrpSpPr>
            <p:grpSpPr>
              <a:xfrm>
                <a:off x="2895768" y="5488157"/>
                <a:ext cx="366404" cy="4546655"/>
                <a:chOff x="3479433" y="6073934"/>
                <a:chExt cx="366404" cy="4546655"/>
              </a:xfrm>
            </p:grpSpPr>
            <p:sp>
              <p:nvSpPr>
                <p:cNvPr id="1666" name="Tekstfelt 1665">
                  <a:extLst>
                    <a:ext uri="{FF2B5EF4-FFF2-40B4-BE49-F238E27FC236}">
                      <a16:creationId xmlns:a16="http://schemas.microsoft.com/office/drawing/2014/main" id="{F81D1EEB-E43B-CC3D-762A-BE139CC13754}"/>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67" name="Tekstfelt 1666">
                  <a:extLst>
                    <a:ext uri="{FF2B5EF4-FFF2-40B4-BE49-F238E27FC236}">
                      <a16:creationId xmlns:a16="http://schemas.microsoft.com/office/drawing/2014/main" id="{5508F031-CBC7-1635-ADE1-65DE89C76639}"/>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68" name="Tekstfelt 1667">
                  <a:extLst>
                    <a:ext uri="{FF2B5EF4-FFF2-40B4-BE49-F238E27FC236}">
                      <a16:creationId xmlns:a16="http://schemas.microsoft.com/office/drawing/2014/main" id="{AB427DAE-81F4-CD08-1BC4-39C84AC40E34}"/>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69" name="Tekstfelt 1668">
                  <a:extLst>
                    <a:ext uri="{FF2B5EF4-FFF2-40B4-BE49-F238E27FC236}">
                      <a16:creationId xmlns:a16="http://schemas.microsoft.com/office/drawing/2014/main" id="{BD1495E3-1A14-98D6-C5F7-81BE197DEF4D}"/>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70" name="Tekstfelt 1669">
                  <a:extLst>
                    <a:ext uri="{FF2B5EF4-FFF2-40B4-BE49-F238E27FC236}">
                      <a16:creationId xmlns:a16="http://schemas.microsoft.com/office/drawing/2014/main" id="{1885E6FF-74D4-80CD-E96C-91193B5946BA}"/>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71" name="Tekstfelt 1670">
                  <a:extLst>
                    <a:ext uri="{FF2B5EF4-FFF2-40B4-BE49-F238E27FC236}">
                      <a16:creationId xmlns:a16="http://schemas.microsoft.com/office/drawing/2014/main" id="{8CF9951E-FFC2-E9B3-8492-1AAD98522516}"/>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72" name="Tekstfelt 1671">
                  <a:extLst>
                    <a:ext uri="{FF2B5EF4-FFF2-40B4-BE49-F238E27FC236}">
                      <a16:creationId xmlns:a16="http://schemas.microsoft.com/office/drawing/2014/main" id="{C0A3290D-C881-98D7-EE71-36286522A2D2}"/>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73" name="Tekstfelt 1672">
                  <a:extLst>
                    <a:ext uri="{FF2B5EF4-FFF2-40B4-BE49-F238E27FC236}">
                      <a16:creationId xmlns:a16="http://schemas.microsoft.com/office/drawing/2014/main" id="{B4D0018A-E804-DD3D-A3E7-CFFE5B48D23D}"/>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74" name="Tekstfelt 1673">
                  <a:extLst>
                    <a:ext uri="{FF2B5EF4-FFF2-40B4-BE49-F238E27FC236}">
                      <a16:creationId xmlns:a16="http://schemas.microsoft.com/office/drawing/2014/main" id="{88A9B620-FBC8-7A97-6684-B1575100F373}"/>
                    </a:ext>
                  </a:extLst>
                </p:cNvPr>
                <p:cNvSpPr txBox="1"/>
                <p:nvPr/>
              </p:nvSpPr>
              <p:spPr>
                <a:xfrm>
                  <a:off x="3497665" y="10405145"/>
                  <a:ext cx="348172" cy="215444"/>
                </a:xfrm>
                <a:prstGeom prst="rect">
                  <a:avLst/>
                </a:prstGeom>
                <a:noFill/>
              </p:spPr>
              <p:txBody>
                <a:bodyPr wrap="none" rtlCol="0">
                  <a:spAutoFit/>
                </a:bodyPr>
                <a:lstStyle/>
                <a:p>
                  <a:r>
                    <a:rPr lang="da-DK" sz="800" dirty="0">
                      <a:solidFill>
                        <a:schemeClr val="bg1"/>
                      </a:solidFill>
                    </a:rPr>
                    <a:t>207</a:t>
                  </a:r>
                </a:p>
              </p:txBody>
            </p:sp>
            <p:sp>
              <p:nvSpPr>
                <p:cNvPr id="1675" name="Tekstfelt 1674">
                  <a:extLst>
                    <a:ext uri="{FF2B5EF4-FFF2-40B4-BE49-F238E27FC236}">
                      <a16:creationId xmlns:a16="http://schemas.microsoft.com/office/drawing/2014/main" id="{856AD5BB-E6B4-E523-2ED0-1BE808EAC3A6}"/>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65" name="Tekstfelt 1664">
                <a:extLst>
                  <a:ext uri="{FF2B5EF4-FFF2-40B4-BE49-F238E27FC236}">
                    <a16:creationId xmlns:a16="http://schemas.microsoft.com/office/drawing/2014/main" id="{5BFF331C-6CF2-8AA1-8471-0A5E1E7AE8F3}"/>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1" name="Gruppe 1650">
              <a:extLst>
                <a:ext uri="{FF2B5EF4-FFF2-40B4-BE49-F238E27FC236}">
                  <a16:creationId xmlns:a16="http://schemas.microsoft.com/office/drawing/2014/main" id="{61A4E9F1-7FC3-C791-DA67-3D05D30E1E2A}"/>
                </a:ext>
              </a:extLst>
            </p:cNvPr>
            <p:cNvGrpSpPr/>
            <p:nvPr/>
          </p:nvGrpSpPr>
          <p:grpSpPr>
            <a:xfrm>
              <a:off x="766885" y="1559382"/>
              <a:ext cx="367013" cy="4544118"/>
              <a:chOff x="2895768" y="5926611"/>
              <a:chExt cx="367013" cy="4544118"/>
            </a:xfrm>
          </p:grpSpPr>
          <p:grpSp>
            <p:nvGrpSpPr>
              <p:cNvPr id="1652" name="Gruppe 1651">
                <a:extLst>
                  <a:ext uri="{FF2B5EF4-FFF2-40B4-BE49-F238E27FC236}">
                    <a16:creationId xmlns:a16="http://schemas.microsoft.com/office/drawing/2014/main" id="{E2A8E652-A8B2-904C-EAA6-5DE9EA6D1083}"/>
                  </a:ext>
                </a:extLst>
              </p:cNvPr>
              <p:cNvGrpSpPr/>
              <p:nvPr/>
            </p:nvGrpSpPr>
            <p:grpSpPr>
              <a:xfrm>
                <a:off x="2895768" y="6360069"/>
                <a:ext cx="367013" cy="4110660"/>
                <a:chOff x="3479433" y="6945846"/>
                <a:chExt cx="367013" cy="4110660"/>
              </a:xfrm>
            </p:grpSpPr>
            <p:sp>
              <p:nvSpPr>
                <p:cNvPr id="1654" name="Tekstfelt 1653">
                  <a:extLst>
                    <a:ext uri="{FF2B5EF4-FFF2-40B4-BE49-F238E27FC236}">
                      <a16:creationId xmlns:a16="http://schemas.microsoft.com/office/drawing/2014/main" id="{BF4EC9AE-7C58-B4AE-B3F7-376612C4D2F6}"/>
                    </a:ext>
                  </a:extLst>
                </p:cNvPr>
                <p:cNvSpPr txBox="1"/>
                <p:nvPr/>
              </p:nvSpPr>
              <p:spPr>
                <a:xfrm>
                  <a:off x="3498274" y="10841062"/>
                  <a:ext cx="348172" cy="215444"/>
                </a:xfrm>
                <a:prstGeom prst="rect">
                  <a:avLst/>
                </a:prstGeom>
                <a:noFill/>
              </p:spPr>
              <p:txBody>
                <a:bodyPr wrap="none" rtlCol="0">
                  <a:spAutoFit/>
                </a:bodyPr>
                <a:lstStyle/>
                <a:p>
                  <a:r>
                    <a:rPr lang="da-DK" sz="800" dirty="0">
                      <a:solidFill>
                        <a:schemeClr val="bg1"/>
                      </a:solidFill>
                    </a:rPr>
                    <a:t>206</a:t>
                  </a:r>
                </a:p>
              </p:txBody>
            </p:sp>
            <p:sp>
              <p:nvSpPr>
                <p:cNvPr id="1655" name="Tekstfelt 1654">
                  <a:extLst>
                    <a:ext uri="{FF2B5EF4-FFF2-40B4-BE49-F238E27FC236}">
                      <a16:creationId xmlns:a16="http://schemas.microsoft.com/office/drawing/2014/main" id="{6B62363D-5034-B174-B1CE-8BC5426894A3}"/>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56" name="Tekstfelt 1655">
                  <a:extLst>
                    <a:ext uri="{FF2B5EF4-FFF2-40B4-BE49-F238E27FC236}">
                      <a16:creationId xmlns:a16="http://schemas.microsoft.com/office/drawing/2014/main" id="{1A1A86D2-8268-1240-C8E0-6CAFFA1494EF}"/>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57" name="Tekstfelt 1656">
                  <a:extLst>
                    <a:ext uri="{FF2B5EF4-FFF2-40B4-BE49-F238E27FC236}">
                      <a16:creationId xmlns:a16="http://schemas.microsoft.com/office/drawing/2014/main" id="{D922350B-D771-8AC0-5542-2C24D056AB82}"/>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58" name="Tekstfelt 1657">
                  <a:extLst>
                    <a:ext uri="{FF2B5EF4-FFF2-40B4-BE49-F238E27FC236}">
                      <a16:creationId xmlns:a16="http://schemas.microsoft.com/office/drawing/2014/main" id="{A0751417-259E-96E0-6240-2E42C329A42E}"/>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59" name="Tekstfelt 1658">
                  <a:extLst>
                    <a:ext uri="{FF2B5EF4-FFF2-40B4-BE49-F238E27FC236}">
                      <a16:creationId xmlns:a16="http://schemas.microsoft.com/office/drawing/2014/main" id="{16306B39-B4EF-54D5-50E4-F942A8DEA102}"/>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60" name="Tekstfelt 1659">
                  <a:extLst>
                    <a:ext uri="{FF2B5EF4-FFF2-40B4-BE49-F238E27FC236}">
                      <a16:creationId xmlns:a16="http://schemas.microsoft.com/office/drawing/2014/main" id="{AC8D8E3E-9E15-61FB-5E69-F270B6D0546F}"/>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61" name="Tekstfelt 1660">
                  <a:extLst>
                    <a:ext uri="{FF2B5EF4-FFF2-40B4-BE49-F238E27FC236}">
                      <a16:creationId xmlns:a16="http://schemas.microsoft.com/office/drawing/2014/main" id="{DC7DD188-EAFA-342F-86A5-CAC7874A5EBC}"/>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62" name="Tekstfelt 1661">
                  <a:extLst>
                    <a:ext uri="{FF2B5EF4-FFF2-40B4-BE49-F238E27FC236}">
                      <a16:creationId xmlns:a16="http://schemas.microsoft.com/office/drawing/2014/main" id="{3F756F73-234F-3F31-0FF1-D22C015B8560}"/>
                    </a:ext>
                  </a:extLst>
                </p:cNvPr>
                <p:cNvSpPr txBox="1"/>
                <p:nvPr/>
              </p:nvSpPr>
              <p:spPr>
                <a:xfrm>
                  <a:off x="3497665" y="10405145"/>
                  <a:ext cx="348172" cy="215444"/>
                </a:xfrm>
                <a:prstGeom prst="rect">
                  <a:avLst/>
                </a:prstGeom>
                <a:noFill/>
              </p:spPr>
              <p:txBody>
                <a:bodyPr wrap="none" rtlCol="0">
                  <a:spAutoFit/>
                </a:bodyPr>
                <a:lstStyle/>
                <a:p>
                  <a:r>
                    <a:rPr lang="da-DK" sz="800" dirty="0"/>
                    <a:t>207</a:t>
                  </a:r>
                </a:p>
              </p:txBody>
            </p:sp>
            <p:sp>
              <p:nvSpPr>
                <p:cNvPr id="1663" name="Tekstfelt 1662">
                  <a:extLst>
                    <a:ext uri="{FF2B5EF4-FFF2-40B4-BE49-F238E27FC236}">
                      <a16:creationId xmlns:a16="http://schemas.microsoft.com/office/drawing/2014/main" id="{DA240B19-D230-313C-84E6-3879D2A821A9}"/>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53" name="Tekstfelt 1652">
                <a:extLst>
                  <a:ext uri="{FF2B5EF4-FFF2-40B4-BE49-F238E27FC236}">
                    <a16:creationId xmlns:a16="http://schemas.microsoft.com/office/drawing/2014/main" id="{2EC7F2D9-0E63-9129-2F7D-5E478DFF81C4}"/>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sp>
        <p:nvSpPr>
          <p:cNvPr id="2" name="Titel 1">
            <a:extLst>
              <a:ext uri="{FF2B5EF4-FFF2-40B4-BE49-F238E27FC236}">
                <a16:creationId xmlns:a16="http://schemas.microsoft.com/office/drawing/2014/main" id="{306F06DC-747E-630E-4969-28B45B1B827C}"/>
              </a:ext>
            </a:extLst>
          </p:cNvPr>
          <p:cNvSpPr>
            <a:spLocks noGrp="1"/>
          </p:cNvSpPr>
          <p:nvPr>
            <p:ph type="title"/>
          </p:nvPr>
        </p:nvSpPr>
        <p:spPr>
          <a:xfrm>
            <a:off x="388938" y="47626"/>
            <a:ext cx="8543925" cy="1325563"/>
          </a:xfrm>
        </p:spPr>
        <p:txBody>
          <a:bodyPr/>
          <a:lstStyle/>
          <a:p>
            <a:r>
              <a:rPr lang="da-DK" dirty="0">
                <a:solidFill>
                  <a:schemeClr val="bg1"/>
                </a:solidFill>
                <a:latin typeface="Herculanum" panose="02000505000000020004" pitchFamily="2" charset="77"/>
              </a:rPr>
              <a:t>Neptunium – 226 </a:t>
            </a:r>
          </a:p>
        </p:txBody>
      </p:sp>
      <p:pic>
        <p:nvPicPr>
          <p:cNvPr id="1573" name="Billede 1572">
            <a:extLst>
              <a:ext uri="{FF2B5EF4-FFF2-40B4-BE49-F238E27FC236}">
                <a16:creationId xmlns:a16="http://schemas.microsoft.com/office/drawing/2014/main" id="{01B79746-58EB-1560-7AD7-47C7CC202596}"/>
              </a:ext>
            </a:extLst>
          </p:cNvPr>
          <p:cNvPicPr>
            <a:picLocks noChangeAspect="1"/>
          </p:cNvPicPr>
          <p:nvPr/>
        </p:nvPicPr>
        <p:blipFill>
          <a:blip r:embed="rId6"/>
          <a:srcRect l="12802" t="15642" r="10372" b="21670"/>
          <a:stretch/>
        </p:blipFill>
        <p:spPr>
          <a:xfrm rot="5400000">
            <a:off x="6309228" y="847676"/>
            <a:ext cx="3246923" cy="2936222"/>
          </a:xfrm>
          <a:prstGeom prst="rect">
            <a:avLst/>
          </a:prstGeom>
        </p:spPr>
      </p:pic>
      <p:pic>
        <p:nvPicPr>
          <p:cNvPr id="1574" name="Billede 1573" descr="Et billede, der indeholder skærmbillede, Tablet, smartphone&#10;&#10;Automatisk genereret beskrivelse">
            <a:extLst>
              <a:ext uri="{FF2B5EF4-FFF2-40B4-BE49-F238E27FC236}">
                <a16:creationId xmlns:a16="http://schemas.microsoft.com/office/drawing/2014/main" id="{189EF21A-5680-08F1-F912-2E902DBD7E15}"/>
              </a:ext>
            </a:extLst>
          </p:cNvPr>
          <p:cNvPicPr>
            <a:picLocks noChangeAspect="1"/>
          </p:cNvPicPr>
          <p:nvPr/>
        </p:nvPicPr>
        <p:blipFill>
          <a:blip r:embed="rId7"/>
          <a:stretch>
            <a:fillRect/>
          </a:stretch>
        </p:blipFill>
        <p:spPr>
          <a:xfrm>
            <a:off x="6353607" y="389651"/>
            <a:ext cx="3283192" cy="3753795"/>
          </a:xfrm>
          <a:prstGeom prst="rect">
            <a:avLst/>
          </a:prstGeom>
        </p:spPr>
      </p:pic>
      <p:pic>
        <p:nvPicPr>
          <p:cNvPr id="654" name="Picture 2" descr="Fyldstof, Pen, Fyldepen, Kontor, Skrive">
            <a:extLst>
              <a:ext uri="{FF2B5EF4-FFF2-40B4-BE49-F238E27FC236}">
                <a16:creationId xmlns:a16="http://schemas.microsoft.com/office/drawing/2014/main" id="{76A3CA89-B659-3E10-1B14-5D6953766CCE}"/>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3046573">
            <a:off x="5335761" y="288171"/>
            <a:ext cx="1536321" cy="1058683"/>
          </a:xfrm>
          <a:prstGeom prst="rect">
            <a:avLst/>
          </a:prstGeom>
          <a:noFill/>
          <a:extLst>
            <a:ext uri="{909E8E84-426E-40DD-AFC4-6F175D3DCCD1}">
              <a14:hiddenFill xmlns:a14="http://schemas.microsoft.com/office/drawing/2010/main">
                <a:solidFill>
                  <a:srgbClr val="FFFFFF"/>
                </a:solidFill>
              </a14:hiddenFill>
            </a:ext>
          </a:extLst>
        </p:spPr>
      </p:pic>
      <p:grpSp>
        <p:nvGrpSpPr>
          <p:cNvPr id="1558" name="Gruppe 1557">
            <a:extLst>
              <a:ext uri="{FF2B5EF4-FFF2-40B4-BE49-F238E27FC236}">
                <a16:creationId xmlns:a16="http://schemas.microsoft.com/office/drawing/2014/main" id="{8D9E9AEA-1EAE-4861-F098-8B8EB7903774}"/>
              </a:ext>
            </a:extLst>
          </p:cNvPr>
          <p:cNvGrpSpPr/>
          <p:nvPr/>
        </p:nvGrpSpPr>
        <p:grpSpPr>
          <a:xfrm>
            <a:off x="6573448" y="1108818"/>
            <a:ext cx="1013214" cy="525993"/>
            <a:chOff x="5932613" y="2076403"/>
            <a:chExt cx="736683" cy="382432"/>
          </a:xfrm>
        </p:grpSpPr>
        <p:sp>
          <p:nvSpPr>
            <p:cNvPr id="1570" name="Tekstfelt 1569">
              <a:extLst>
                <a:ext uri="{FF2B5EF4-FFF2-40B4-BE49-F238E27FC236}">
                  <a16:creationId xmlns:a16="http://schemas.microsoft.com/office/drawing/2014/main" id="{F26F63ED-8617-F2A9-7F4D-1DC87C16BE77}"/>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93</a:t>
              </a:r>
            </a:p>
          </p:txBody>
        </p:sp>
        <p:sp>
          <p:nvSpPr>
            <p:cNvPr id="1571" name="Tekstfelt 1570">
              <a:extLst>
                <a:ext uri="{FF2B5EF4-FFF2-40B4-BE49-F238E27FC236}">
                  <a16:creationId xmlns:a16="http://schemas.microsoft.com/office/drawing/2014/main" id="{70417D23-04F6-089C-08E3-DC004EDF57C0}"/>
                </a:ext>
              </a:extLst>
            </p:cNvPr>
            <p:cNvSpPr txBox="1"/>
            <p:nvPr/>
          </p:nvSpPr>
          <p:spPr>
            <a:xfrm>
              <a:off x="6136856" y="2117747"/>
              <a:ext cx="532440" cy="335661"/>
            </a:xfrm>
            <a:prstGeom prst="rect">
              <a:avLst/>
            </a:prstGeom>
            <a:noFill/>
            <a:scene3d>
              <a:camera prst="orthographicFront"/>
              <a:lightRig rig="threePt" dir="t"/>
            </a:scene3d>
            <a:sp3d>
              <a:bevelT h="38100"/>
            </a:sp3d>
          </p:spPr>
          <p:txBody>
            <a:bodyPr wrap="square" rtlCol="0">
              <a:spAutoFit/>
            </a:bodyPr>
            <a:lstStyle/>
            <a:p>
              <a:r>
                <a:rPr lang="da-DK" sz="2400" dirty="0" err="1"/>
                <a:t>Np</a:t>
              </a:r>
              <a:endParaRPr lang="da-DK" sz="2400" dirty="0"/>
            </a:p>
          </p:txBody>
        </p:sp>
        <p:sp>
          <p:nvSpPr>
            <p:cNvPr id="1572" name="Tekstfelt 1571">
              <a:extLst>
                <a:ext uri="{FF2B5EF4-FFF2-40B4-BE49-F238E27FC236}">
                  <a16:creationId xmlns:a16="http://schemas.microsoft.com/office/drawing/2014/main" id="{544FDDA9-EC12-3076-9048-2E5C42DC878E}"/>
                </a:ext>
              </a:extLst>
            </p:cNvPr>
            <p:cNvSpPr txBox="1"/>
            <p:nvPr/>
          </p:nvSpPr>
          <p:spPr>
            <a:xfrm>
              <a:off x="5932613" y="2076403"/>
              <a:ext cx="353220" cy="223776"/>
            </a:xfrm>
            <a:prstGeom prst="rect">
              <a:avLst/>
            </a:prstGeom>
            <a:noFill/>
          </p:spPr>
          <p:txBody>
            <a:bodyPr wrap="square" rtlCol="0">
              <a:spAutoFit/>
            </a:bodyPr>
            <a:lstStyle/>
            <a:p>
              <a:r>
                <a:rPr lang="da-DK" sz="1400" dirty="0"/>
                <a:t>226</a:t>
              </a:r>
            </a:p>
          </p:txBody>
        </p:sp>
      </p:grpSp>
      <p:cxnSp>
        <p:nvCxnSpPr>
          <p:cNvPr id="1559" name="Lige pilforbindelse 1558">
            <a:extLst>
              <a:ext uri="{FF2B5EF4-FFF2-40B4-BE49-F238E27FC236}">
                <a16:creationId xmlns:a16="http://schemas.microsoft.com/office/drawing/2014/main" id="{925F9981-D556-37A3-5C0E-7FBF2365C911}"/>
              </a:ext>
            </a:extLst>
          </p:cNvPr>
          <p:cNvCxnSpPr/>
          <p:nvPr/>
        </p:nvCxnSpPr>
        <p:spPr>
          <a:xfrm>
            <a:off x="7333391" y="1387847"/>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0" name="Gruppe 1559">
            <a:extLst>
              <a:ext uri="{FF2B5EF4-FFF2-40B4-BE49-F238E27FC236}">
                <a16:creationId xmlns:a16="http://schemas.microsoft.com/office/drawing/2014/main" id="{A68F5F41-595E-6142-74BD-1E1ABFB463CB}"/>
              </a:ext>
            </a:extLst>
          </p:cNvPr>
          <p:cNvGrpSpPr/>
          <p:nvPr/>
        </p:nvGrpSpPr>
        <p:grpSpPr>
          <a:xfrm>
            <a:off x="7531266" y="1106334"/>
            <a:ext cx="815699" cy="525993"/>
            <a:chOff x="5932613" y="2076403"/>
            <a:chExt cx="593075" cy="382432"/>
          </a:xfrm>
        </p:grpSpPr>
        <p:sp>
          <p:nvSpPr>
            <p:cNvPr id="1567" name="Tekstfelt 1566">
              <a:extLst>
                <a:ext uri="{FF2B5EF4-FFF2-40B4-BE49-F238E27FC236}">
                  <a16:creationId xmlns:a16="http://schemas.microsoft.com/office/drawing/2014/main" id="{64CD4A70-B525-5762-5030-A91F4F8CD1D5}"/>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91</a:t>
              </a:r>
            </a:p>
          </p:txBody>
        </p:sp>
        <p:sp>
          <p:nvSpPr>
            <p:cNvPr id="1568" name="Tekstfelt 1567">
              <a:extLst>
                <a:ext uri="{FF2B5EF4-FFF2-40B4-BE49-F238E27FC236}">
                  <a16:creationId xmlns:a16="http://schemas.microsoft.com/office/drawing/2014/main" id="{FB909CE6-764C-EE61-11A9-1456710859E3}"/>
                </a:ext>
              </a:extLst>
            </p:cNvPr>
            <p:cNvSpPr txBox="1"/>
            <p:nvPr/>
          </p:nvSpPr>
          <p:spPr>
            <a:xfrm>
              <a:off x="6136856" y="2117747"/>
              <a:ext cx="388832" cy="335661"/>
            </a:xfrm>
            <a:prstGeom prst="rect">
              <a:avLst/>
            </a:prstGeom>
            <a:noFill/>
            <a:scene3d>
              <a:camera prst="orthographicFront"/>
              <a:lightRig rig="threePt" dir="t"/>
            </a:scene3d>
            <a:sp3d>
              <a:bevelT h="38100"/>
            </a:sp3d>
          </p:spPr>
          <p:txBody>
            <a:bodyPr wrap="square" rtlCol="0">
              <a:spAutoFit/>
            </a:bodyPr>
            <a:lstStyle/>
            <a:p>
              <a:r>
                <a:rPr lang="da-DK" sz="2400" dirty="0"/>
                <a:t>Pa</a:t>
              </a:r>
            </a:p>
          </p:txBody>
        </p:sp>
        <p:sp>
          <p:nvSpPr>
            <p:cNvPr id="1569" name="Tekstfelt 1568">
              <a:extLst>
                <a:ext uri="{FF2B5EF4-FFF2-40B4-BE49-F238E27FC236}">
                  <a16:creationId xmlns:a16="http://schemas.microsoft.com/office/drawing/2014/main" id="{92DBA1EB-FEF8-4341-837D-21255C4172D5}"/>
                </a:ext>
              </a:extLst>
            </p:cNvPr>
            <p:cNvSpPr txBox="1"/>
            <p:nvPr/>
          </p:nvSpPr>
          <p:spPr>
            <a:xfrm>
              <a:off x="5932613" y="2076403"/>
              <a:ext cx="353220" cy="223776"/>
            </a:xfrm>
            <a:prstGeom prst="rect">
              <a:avLst/>
            </a:prstGeom>
            <a:noFill/>
          </p:spPr>
          <p:txBody>
            <a:bodyPr wrap="square" rtlCol="0">
              <a:spAutoFit/>
            </a:bodyPr>
            <a:lstStyle/>
            <a:p>
              <a:r>
                <a:rPr lang="da-DK" sz="1400" dirty="0"/>
                <a:t>222</a:t>
              </a:r>
            </a:p>
          </p:txBody>
        </p:sp>
      </p:grpSp>
      <p:cxnSp>
        <p:nvCxnSpPr>
          <p:cNvPr id="1561" name="Lige pilforbindelse 1560">
            <a:extLst>
              <a:ext uri="{FF2B5EF4-FFF2-40B4-BE49-F238E27FC236}">
                <a16:creationId xmlns:a16="http://schemas.microsoft.com/office/drawing/2014/main" id="{9C8F20DF-0F8D-3112-CAB7-A280E2DE7424}"/>
              </a:ext>
            </a:extLst>
          </p:cNvPr>
          <p:cNvCxnSpPr/>
          <p:nvPr/>
        </p:nvCxnSpPr>
        <p:spPr>
          <a:xfrm>
            <a:off x="8253383" y="1389101"/>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cxnSp>
        <p:nvCxnSpPr>
          <p:cNvPr id="1562" name="Lige pilforbindelse 1561">
            <a:extLst>
              <a:ext uri="{FF2B5EF4-FFF2-40B4-BE49-F238E27FC236}">
                <a16:creationId xmlns:a16="http://schemas.microsoft.com/office/drawing/2014/main" id="{20F19470-B6C5-1ACD-58EB-F9070035EDD1}"/>
              </a:ext>
            </a:extLst>
          </p:cNvPr>
          <p:cNvCxnSpPr/>
          <p:nvPr/>
        </p:nvCxnSpPr>
        <p:spPr>
          <a:xfrm>
            <a:off x="9176021" y="2099691"/>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3" name="Gruppe 1562">
            <a:extLst>
              <a:ext uri="{FF2B5EF4-FFF2-40B4-BE49-F238E27FC236}">
                <a16:creationId xmlns:a16="http://schemas.microsoft.com/office/drawing/2014/main" id="{9E8D7709-D1D6-4E2D-BC4E-F93BB50E5690}"/>
              </a:ext>
            </a:extLst>
          </p:cNvPr>
          <p:cNvGrpSpPr/>
          <p:nvPr/>
        </p:nvGrpSpPr>
        <p:grpSpPr>
          <a:xfrm>
            <a:off x="6586762" y="1808549"/>
            <a:ext cx="760648" cy="525989"/>
            <a:chOff x="4626865" y="2584125"/>
            <a:chExt cx="553049" cy="382428"/>
          </a:xfrm>
        </p:grpSpPr>
        <p:sp>
          <p:nvSpPr>
            <p:cNvPr id="1564" name="Tekstfelt 1563">
              <a:extLst>
                <a:ext uri="{FF2B5EF4-FFF2-40B4-BE49-F238E27FC236}">
                  <a16:creationId xmlns:a16="http://schemas.microsoft.com/office/drawing/2014/main" id="{886C289B-3C53-660B-332C-C2FC938B0DA0}"/>
                </a:ext>
              </a:extLst>
            </p:cNvPr>
            <p:cNvSpPr txBox="1"/>
            <p:nvPr/>
          </p:nvSpPr>
          <p:spPr>
            <a:xfrm>
              <a:off x="4666666" y="2742777"/>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87</a:t>
              </a:r>
            </a:p>
          </p:txBody>
        </p:sp>
        <p:sp>
          <p:nvSpPr>
            <p:cNvPr id="1565" name="Tekstfelt 1564">
              <a:extLst>
                <a:ext uri="{FF2B5EF4-FFF2-40B4-BE49-F238E27FC236}">
                  <a16:creationId xmlns:a16="http://schemas.microsoft.com/office/drawing/2014/main" id="{A0A574B0-D3A3-4F86-E2BE-10E6022FCA69}"/>
                </a:ext>
              </a:extLst>
            </p:cNvPr>
            <p:cNvSpPr txBox="1"/>
            <p:nvPr/>
          </p:nvSpPr>
          <p:spPr>
            <a:xfrm>
              <a:off x="4841259" y="2625459"/>
              <a:ext cx="338655" cy="335661"/>
            </a:xfrm>
            <a:prstGeom prst="rect">
              <a:avLst/>
            </a:prstGeom>
            <a:noFill/>
            <a:scene3d>
              <a:camera prst="orthographicFront"/>
              <a:lightRig rig="threePt" dir="t"/>
            </a:scene3d>
            <a:sp3d>
              <a:bevelT h="38100"/>
            </a:sp3d>
          </p:spPr>
          <p:txBody>
            <a:bodyPr wrap="square" rtlCol="0">
              <a:spAutoFit/>
            </a:bodyPr>
            <a:lstStyle/>
            <a:p>
              <a:r>
                <a:rPr lang="da-DK" sz="2400" dirty="0"/>
                <a:t>Fr</a:t>
              </a:r>
            </a:p>
          </p:txBody>
        </p:sp>
        <p:sp>
          <p:nvSpPr>
            <p:cNvPr id="1566" name="Tekstfelt 1565">
              <a:extLst>
                <a:ext uri="{FF2B5EF4-FFF2-40B4-BE49-F238E27FC236}">
                  <a16:creationId xmlns:a16="http://schemas.microsoft.com/office/drawing/2014/main" id="{CBF65D53-DFA5-4516-39E3-38DEE2D747B2}"/>
                </a:ext>
              </a:extLst>
            </p:cNvPr>
            <p:cNvSpPr txBox="1"/>
            <p:nvPr/>
          </p:nvSpPr>
          <p:spPr>
            <a:xfrm>
              <a:off x="4626865" y="2584125"/>
              <a:ext cx="353220" cy="223776"/>
            </a:xfrm>
            <a:prstGeom prst="rect">
              <a:avLst/>
            </a:prstGeom>
            <a:noFill/>
          </p:spPr>
          <p:txBody>
            <a:bodyPr wrap="square" rtlCol="0">
              <a:spAutoFit/>
            </a:bodyPr>
            <a:lstStyle/>
            <a:p>
              <a:r>
                <a:rPr lang="da-DK" sz="1400" dirty="0"/>
                <a:t>214</a:t>
              </a:r>
            </a:p>
          </p:txBody>
        </p:sp>
      </p:grpSp>
      <p:grpSp>
        <p:nvGrpSpPr>
          <p:cNvPr id="1539" name="Gruppe 1538">
            <a:extLst>
              <a:ext uri="{FF2B5EF4-FFF2-40B4-BE49-F238E27FC236}">
                <a16:creationId xmlns:a16="http://schemas.microsoft.com/office/drawing/2014/main" id="{EE76B080-AAE5-12FD-D557-DA45C1487C9A}"/>
              </a:ext>
            </a:extLst>
          </p:cNvPr>
          <p:cNvGrpSpPr/>
          <p:nvPr/>
        </p:nvGrpSpPr>
        <p:grpSpPr>
          <a:xfrm>
            <a:off x="7475332" y="1814883"/>
            <a:ext cx="860027" cy="525993"/>
            <a:chOff x="6587296" y="2076403"/>
            <a:chExt cx="625302" cy="382432"/>
          </a:xfrm>
        </p:grpSpPr>
        <p:sp>
          <p:nvSpPr>
            <p:cNvPr id="1555" name="Tekstfelt 1554">
              <a:extLst>
                <a:ext uri="{FF2B5EF4-FFF2-40B4-BE49-F238E27FC236}">
                  <a16:creationId xmlns:a16="http://schemas.microsoft.com/office/drawing/2014/main" id="{B0EB1ED1-A6D4-9007-7A02-2985928984EB}"/>
                </a:ext>
              </a:extLst>
            </p:cNvPr>
            <p:cNvSpPr txBox="1"/>
            <p:nvPr/>
          </p:nvSpPr>
          <p:spPr>
            <a:xfrm>
              <a:off x="6627060"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85</a:t>
              </a:r>
            </a:p>
          </p:txBody>
        </p:sp>
        <p:sp>
          <p:nvSpPr>
            <p:cNvPr id="1556" name="Tekstfelt 1555">
              <a:extLst>
                <a:ext uri="{FF2B5EF4-FFF2-40B4-BE49-F238E27FC236}">
                  <a16:creationId xmlns:a16="http://schemas.microsoft.com/office/drawing/2014/main" id="{A6CF231A-E3C0-B6D8-418C-8FF638DB6B70}"/>
                </a:ext>
              </a:extLst>
            </p:cNvPr>
            <p:cNvSpPr txBox="1"/>
            <p:nvPr/>
          </p:nvSpPr>
          <p:spPr>
            <a:xfrm>
              <a:off x="6832137" y="2117747"/>
              <a:ext cx="380461" cy="335661"/>
            </a:xfrm>
            <a:prstGeom prst="rect">
              <a:avLst/>
            </a:prstGeom>
            <a:noFill/>
            <a:scene3d>
              <a:camera prst="orthographicFront"/>
              <a:lightRig rig="threePt" dir="t"/>
            </a:scene3d>
            <a:sp3d>
              <a:bevelT h="38100"/>
            </a:sp3d>
          </p:spPr>
          <p:txBody>
            <a:bodyPr wrap="square" rtlCol="0">
              <a:spAutoFit/>
            </a:bodyPr>
            <a:lstStyle/>
            <a:p>
              <a:r>
                <a:rPr lang="da-DK" sz="2400" dirty="0"/>
                <a:t>At</a:t>
              </a:r>
            </a:p>
          </p:txBody>
        </p:sp>
        <p:sp>
          <p:nvSpPr>
            <p:cNvPr id="1557" name="Tekstfelt 1556">
              <a:extLst>
                <a:ext uri="{FF2B5EF4-FFF2-40B4-BE49-F238E27FC236}">
                  <a16:creationId xmlns:a16="http://schemas.microsoft.com/office/drawing/2014/main" id="{EED0CE1F-508B-B8E9-3661-48B55896A466}"/>
                </a:ext>
              </a:extLst>
            </p:cNvPr>
            <p:cNvSpPr txBox="1"/>
            <p:nvPr/>
          </p:nvSpPr>
          <p:spPr>
            <a:xfrm>
              <a:off x="6587296" y="2076403"/>
              <a:ext cx="353220" cy="223776"/>
            </a:xfrm>
            <a:prstGeom prst="rect">
              <a:avLst/>
            </a:prstGeom>
            <a:noFill/>
          </p:spPr>
          <p:txBody>
            <a:bodyPr wrap="square" rtlCol="0">
              <a:spAutoFit/>
            </a:bodyPr>
            <a:lstStyle/>
            <a:p>
              <a:r>
                <a:rPr lang="da-DK" sz="1400" dirty="0"/>
                <a:t>210</a:t>
              </a:r>
            </a:p>
          </p:txBody>
        </p:sp>
      </p:grpSp>
      <p:cxnSp>
        <p:nvCxnSpPr>
          <p:cNvPr id="1541" name="Lige pilforbindelse 1540">
            <a:extLst>
              <a:ext uri="{FF2B5EF4-FFF2-40B4-BE49-F238E27FC236}">
                <a16:creationId xmlns:a16="http://schemas.microsoft.com/office/drawing/2014/main" id="{3308D43C-EF0B-1BF5-3DCA-F32F3C23FD20}"/>
              </a:ext>
            </a:extLst>
          </p:cNvPr>
          <p:cNvCxnSpPr/>
          <p:nvPr/>
        </p:nvCxnSpPr>
        <p:spPr>
          <a:xfrm>
            <a:off x="7334798" y="2093912"/>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42" name="Gruppe 1541">
            <a:extLst>
              <a:ext uri="{FF2B5EF4-FFF2-40B4-BE49-F238E27FC236}">
                <a16:creationId xmlns:a16="http://schemas.microsoft.com/office/drawing/2014/main" id="{4D7E12FB-ACDA-42FA-41BB-65C1A43A7ABB}"/>
              </a:ext>
            </a:extLst>
          </p:cNvPr>
          <p:cNvGrpSpPr/>
          <p:nvPr/>
        </p:nvGrpSpPr>
        <p:grpSpPr>
          <a:xfrm>
            <a:off x="8433121" y="1812399"/>
            <a:ext cx="827261" cy="525993"/>
            <a:chOff x="6587337" y="2076403"/>
            <a:chExt cx="601484" cy="382432"/>
          </a:xfrm>
        </p:grpSpPr>
        <p:sp>
          <p:nvSpPr>
            <p:cNvPr id="1552" name="Tekstfelt 1551">
              <a:extLst>
                <a:ext uri="{FF2B5EF4-FFF2-40B4-BE49-F238E27FC236}">
                  <a16:creationId xmlns:a16="http://schemas.microsoft.com/office/drawing/2014/main" id="{03D3EA29-4DB0-9197-9F17-0AD2A6540682}"/>
                </a:ext>
              </a:extLst>
            </p:cNvPr>
            <p:cNvSpPr txBox="1"/>
            <p:nvPr/>
          </p:nvSpPr>
          <p:spPr>
            <a:xfrm>
              <a:off x="6627137"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84</a:t>
              </a:r>
            </a:p>
          </p:txBody>
        </p:sp>
        <p:sp>
          <p:nvSpPr>
            <p:cNvPr id="1553" name="Tekstfelt 1552">
              <a:extLst>
                <a:ext uri="{FF2B5EF4-FFF2-40B4-BE49-F238E27FC236}">
                  <a16:creationId xmlns:a16="http://schemas.microsoft.com/office/drawing/2014/main" id="{AE7C4F4F-F063-725C-307E-59070596C6EF}"/>
                </a:ext>
              </a:extLst>
            </p:cNvPr>
            <p:cNvSpPr txBox="1"/>
            <p:nvPr/>
          </p:nvSpPr>
          <p:spPr>
            <a:xfrm>
              <a:off x="6791544" y="2117747"/>
              <a:ext cx="397277" cy="335661"/>
            </a:xfrm>
            <a:prstGeom prst="rect">
              <a:avLst/>
            </a:prstGeom>
            <a:noFill/>
            <a:scene3d>
              <a:camera prst="orthographicFront"/>
              <a:lightRig rig="threePt" dir="t"/>
            </a:scene3d>
            <a:sp3d>
              <a:bevelT h="38100"/>
            </a:sp3d>
          </p:spPr>
          <p:txBody>
            <a:bodyPr wrap="square" rtlCol="0">
              <a:spAutoFit/>
            </a:bodyPr>
            <a:lstStyle/>
            <a:p>
              <a:r>
                <a:rPr lang="da-DK" sz="2400" dirty="0"/>
                <a:t>Po</a:t>
              </a:r>
            </a:p>
          </p:txBody>
        </p:sp>
        <p:sp>
          <p:nvSpPr>
            <p:cNvPr id="1554" name="Tekstfelt 1553">
              <a:extLst>
                <a:ext uri="{FF2B5EF4-FFF2-40B4-BE49-F238E27FC236}">
                  <a16:creationId xmlns:a16="http://schemas.microsoft.com/office/drawing/2014/main" id="{712DFC5C-0653-D7AF-5338-4D407D6EF7FD}"/>
                </a:ext>
              </a:extLst>
            </p:cNvPr>
            <p:cNvSpPr txBox="1"/>
            <p:nvPr/>
          </p:nvSpPr>
          <p:spPr>
            <a:xfrm>
              <a:off x="6587337" y="2076403"/>
              <a:ext cx="353220" cy="223776"/>
            </a:xfrm>
            <a:prstGeom prst="rect">
              <a:avLst/>
            </a:prstGeom>
            <a:noFill/>
          </p:spPr>
          <p:txBody>
            <a:bodyPr wrap="square" rtlCol="0">
              <a:spAutoFit/>
            </a:bodyPr>
            <a:lstStyle/>
            <a:p>
              <a:r>
                <a:rPr lang="da-DK" sz="1400" dirty="0"/>
                <a:t>210</a:t>
              </a:r>
            </a:p>
          </p:txBody>
        </p:sp>
      </p:grpSp>
      <p:cxnSp>
        <p:nvCxnSpPr>
          <p:cNvPr id="1543" name="Lige pilforbindelse 1542">
            <a:extLst>
              <a:ext uri="{FF2B5EF4-FFF2-40B4-BE49-F238E27FC236}">
                <a16:creationId xmlns:a16="http://schemas.microsoft.com/office/drawing/2014/main" id="{D44F9E9B-EC88-C0D6-E544-3FB6ECBB90FC}"/>
              </a:ext>
            </a:extLst>
          </p:cNvPr>
          <p:cNvCxnSpPr/>
          <p:nvPr/>
        </p:nvCxnSpPr>
        <p:spPr>
          <a:xfrm>
            <a:off x="8254790" y="2095166"/>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46" name="Gruppe 1545">
            <a:extLst>
              <a:ext uri="{FF2B5EF4-FFF2-40B4-BE49-F238E27FC236}">
                <a16:creationId xmlns:a16="http://schemas.microsoft.com/office/drawing/2014/main" id="{0732D6D6-D262-AC82-DDE1-00D7189977D1}"/>
              </a:ext>
            </a:extLst>
          </p:cNvPr>
          <p:cNvGrpSpPr/>
          <p:nvPr/>
        </p:nvGrpSpPr>
        <p:grpSpPr>
          <a:xfrm>
            <a:off x="6569190" y="2437511"/>
            <a:ext cx="920957" cy="525968"/>
            <a:chOff x="4613075" y="2528094"/>
            <a:chExt cx="669607" cy="382417"/>
          </a:xfrm>
        </p:grpSpPr>
        <p:sp>
          <p:nvSpPr>
            <p:cNvPr id="1548" name="Tekstfelt 1547">
              <a:extLst>
                <a:ext uri="{FF2B5EF4-FFF2-40B4-BE49-F238E27FC236}">
                  <a16:creationId xmlns:a16="http://schemas.microsoft.com/office/drawing/2014/main" id="{422BE3F0-4778-EADA-4E45-1619CFD659A6}"/>
                </a:ext>
              </a:extLst>
            </p:cNvPr>
            <p:cNvSpPr txBox="1"/>
            <p:nvPr/>
          </p:nvSpPr>
          <p:spPr>
            <a:xfrm>
              <a:off x="4652866" y="2686735"/>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82</a:t>
              </a:r>
            </a:p>
          </p:txBody>
        </p:sp>
        <p:sp>
          <p:nvSpPr>
            <p:cNvPr id="1549" name="Tekstfelt 1548">
              <a:extLst>
                <a:ext uri="{FF2B5EF4-FFF2-40B4-BE49-F238E27FC236}">
                  <a16:creationId xmlns:a16="http://schemas.microsoft.com/office/drawing/2014/main" id="{D8482417-08B5-5CE3-8EAB-A02F692B611D}"/>
                </a:ext>
              </a:extLst>
            </p:cNvPr>
            <p:cNvSpPr txBox="1"/>
            <p:nvPr/>
          </p:nvSpPr>
          <p:spPr>
            <a:xfrm>
              <a:off x="4857927" y="2569423"/>
              <a:ext cx="424755" cy="335661"/>
            </a:xfrm>
            <a:prstGeom prst="rect">
              <a:avLst/>
            </a:prstGeom>
            <a:noFill/>
            <a:scene3d>
              <a:camera prst="orthographicFront"/>
              <a:lightRig rig="threePt" dir="t"/>
            </a:scene3d>
            <a:sp3d>
              <a:bevelT h="38100"/>
            </a:sp3d>
          </p:spPr>
          <p:txBody>
            <a:bodyPr wrap="square" rtlCol="0">
              <a:spAutoFit/>
            </a:bodyPr>
            <a:lstStyle/>
            <a:p>
              <a:r>
                <a:rPr lang="da-DK" sz="2400" dirty="0" err="1"/>
                <a:t>Pb</a:t>
              </a:r>
              <a:endParaRPr lang="da-DK" sz="2400" dirty="0"/>
            </a:p>
          </p:txBody>
        </p:sp>
        <p:sp>
          <p:nvSpPr>
            <p:cNvPr id="1551" name="Tekstfelt 1550">
              <a:extLst>
                <a:ext uri="{FF2B5EF4-FFF2-40B4-BE49-F238E27FC236}">
                  <a16:creationId xmlns:a16="http://schemas.microsoft.com/office/drawing/2014/main" id="{BB24B583-773C-5979-82DA-C54E1089A57F}"/>
                </a:ext>
              </a:extLst>
            </p:cNvPr>
            <p:cNvSpPr txBox="1"/>
            <p:nvPr/>
          </p:nvSpPr>
          <p:spPr>
            <a:xfrm>
              <a:off x="4613075" y="2528094"/>
              <a:ext cx="353220" cy="223776"/>
            </a:xfrm>
            <a:prstGeom prst="rect">
              <a:avLst/>
            </a:prstGeom>
            <a:noFill/>
          </p:spPr>
          <p:txBody>
            <a:bodyPr wrap="square" rtlCol="0">
              <a:spAutoFit/>
            </a:bodyPr>
            <a:lstStyle/>
            <a:p>
              <a:r>
                <a:rPr lang="da-DK" sz="1400" dirty="0"/>
                <a:t>206</a:t>
              </a:r>
            </a:p>
          </p:txBody>
        </p:sp>
      </p:grpSp>
      <p:cxnSp>
        <p:nvCxnSpPr>
          <p:cNvPr id="2614" name="Lige pilforbindelse 2613">
            <a:extLst>
              <a:ext uri="{FF2B5EF4-FFF2-40B4-BE49-F238E27FC236}">
                <a16:creationId xmlns:a16="http://schemas.microsoft.com/office/drawing/2014/main" id="{72D27207-32E2-6E7C-95DE-9A136EECD6E2}"/>
              </a:ext>
            </a:extLst>
          </p:cNvPr>
          <p:cNvCxnSpPr>
            <a:cxnSpLocks/>
          </p:cNvCxnSpPr>
          <p:nvPr/>
        </p:nvCxnSpPr>
        <p:spPr>
          <a:xfrm flipH="1">
            <a:off x="752882" y="5686248"/>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2615" name="Lige pilforbindelse 2614">
            <a:extLst>
              <a:ext uri="{FF2B5EF4-FFF2-40B4-BE49-F238E27FC236}">
                <a16:creationId xmlns:a16="http://schemas.microsoft.com/office/drawing/2014/main" id="{406C22BB-FA9F-2FC9-F166-64232AF81BAC}"/>
              </a:ext>
            </a:extLst>
          </p:cNvPr>
          <p:cNvCxnSpPr>
            <a:cxnSpLocks/>
          </p:cNvCxnSpPr>
          <p:nvPr/>
        </p:nvCxnSpPr>
        <p:spPr>
          <a:xfrm flipH="1">
            <a:off x="3750073" y="1782366"/>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2616" name="Lige pilforbindelse 2615">
            <a:extLst>
              <a:ext uri="{FF2B5EF4-FFF2-40B4-BE49-F238E27FC236}">
                <a16:creationId xmlns:a16="http://schemas.microsoft.com/office/drawing/2014/main" id="{5180F629-041D-2075-E2B1-DE1CB1EA3211}"/>
              </a:ext>
            </a:extLst>
          </p:cNvPr>
          <p:cNvCxnSpPr>
            <a:cxnSpLocks/>
          </p:cNvCxnSpPr>
          <p:nvPr/>
        </p:nvCxnSpPr>
        <p:spPr>
          <a:xfrm flipH="1">
            <a:off x="2894139" y="2644943"/>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2617" name="Lige pilforbindelse 2616">
            <a:extLst>
              <a:ext uri="{FF2B5EF4-FFF2-40B4-BE49-F238E27FC236}">
                <a16:creationId xmlns:a16="http://schemas.microsoft.com/office/drawing/2014/main" id="{18C8D914-4EDC-1BB9-4DBA-D33D64577659}"/>
              </a:ext>
            </a:extLst>
          </p:cNvPr>
          <p:cNvCxnSpPr>
            <a:cxnSpLocks/>
          </p:cNvCxnSpPr>
          <p:nvPr/>
        </p:nvCxnSpPr>
        <p:spPr>
          <a:xfrm flipH="1">
            <a:off x="2024178" y="3533833"/>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2618" name="Lige pilforbindelse 2617">
            <a:extLst>
              <a:ext uri="{FF2B5EF4-FFF2-40B4-BE49-F238E27FC236}">
                <a16:creationId xmlns:a16="http://schemas.microsoft.com/office/drawing/2014/main" id="{87EB1A14-3D55-A886-704B-9F0DC0C986D5}"/>
              </a:ext>
            </a:extLst>
          </p:cNvPr>
          <p:cNvCxnSpPr>
            <a:cxnSpLocks/>
          </p:cNvCxnSpPr>
          <p:nvPr/>
        </p:nvCxnSpPr>
        <p:spPr>
          <a:xfrm flipH="1">
            <a:off x="1153155" y="4409602"/>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2619" name="Lige pilforbindelse 2618">
            <a:extLst>
              <a:ext uri="{FF2B5EF4-FFF2-40B4-BE49-F238E27FC236}">
                <a16:creationId xmlns:a16="http://schemas.microsoft.com/office/drawing/2014/main" id="{56C5C438-C295-730E-D787-02F0678B5327}"/>
              </a:ext>
            </a:extLst>
          </p:cNvPr>
          <p:cNvCxnSpPr>
            <a:cxnSpLocks noChangeAspect="1"/>
          </p:cNvCxnSpPr>
          <p:nvPr/>
        </p:nvCxnSpPr>
        <p:spPr>
          <a:xfrm>
            <a:off x="1153608" y="5261164"/>
            <a:ext cx="252000" cy="212400"/>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pic>
        <p:nvPicPr>
          <p:cNvPr id="3" name="stamp-81635.mp3">
            <a:hlinkClick r:id="" action="ppaction://media"/>
            <a:extLst>
              <a:ext uri="{FF2B5EF4-FFF2-40B4-BE49-F238E27FC236}">
                <a16:creationId xmlns:a16="http://schemas.microsoft.com/office/drawing/2014/main" id="{B3D4FB74-0834-9FA0-5F63-4F80A35A7102}"/>
              </a:ext>
            </a:extLst>
          </p:cNvPr>
          <p:cNvPicPr>
            <a:picLocks noChangeAspect="1"/>
          </p:cNvPicPr>
          <p:nvPr>
            <a:audioFile r:link="rId2"/>
            <p:extLst>
              <p:ext uri="{DAA4B4D4-6D71-4841-9C94-3DE7FCFB9230}">
                <p14:media xmlns:p14="http://schemas.microsoft.com/office/powerpoint/2010/main" r:embed="rId1"/>
              </p:ext>
            </p:extLst>
          </p:nvPr>
        </p:nvPicPr>
        <p:blipFill>
          <a:blip r:embed="rId9"/>
          <a:stretch>
            <a:fillRect/>
          </a:stretch>
        </p:blipFill>
        <p:spPr>
          <a:xfrm>
            <a:off x="4715426" y="7235752"/>
            <a:ext cx="812800" cy="812800"/>
          </a:xfrm>
          <a:prstGeom prst="rect">
            <a:avLst/>
          </a:prstGeom>
        </p:spPr>
      </p:pic>
      <p:sp>
        <p:nvSpPr>
          <p:cNvPr id="4" name="Afrundet rektangel 3">
            <a:hlinkClick r:id="rId10" action="ppaction://hlinksldjump"/>
            <a:extLst>
              <a:ext uri="{FF2B5EF4-FFF2-40B4-BE49-F238E27FC236}">
                <a16:creationId xmlns:a16="http://schemas.microsoft.com/office/drawing/2014/main" id="{966C0E6B-EA93-29C1-5685-05276C0726B0}"/>
              </a:ext>
            </a:extLst>
          </p:cNvPr>
          <p:cNvSpPr/>
          <p:nvPr/>
        </p:nvSpPr>
        <p:spPr>
          <a:xfrm>
            <a:off x="6999740" y="5180615"/>
            <a:ext cx="1784598" cy="590791"/>
          </a:xfrm>
          <a:prstGeom prst="roundRect">
            <a:avLst/>
          </a:prstGeom>
          <a:solidFill>
            <a:srgbClr val="146A4A"/>
          </a:solidFill>
          <a:scene3d>
            <a:camera prst="orthographicFront"/>
            <a:lightRig rig="threePt" dir="t"/>
          </a:scene3d>
          <a:sp3d>
            <a:bevelT/>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da-DK" sz="2400" dirty="0"/>
              <a:t>Fortsæt </a:t>
            </a:r>
          </a:p>
        </p:txBody>
      </p:sp>
      <p:pic>
        <p:nvPicPr>
          <p:cNvPr id="5" name="Picture 4" descr="Top Hemmeligt, Klassificeret, Fortrolig">
            <a:extLst>
              <a:ext uri="{FF2B5EF4-FFF2-40B4-BE49-F238E27FC236}">
                <a16:creationId xmlns:a16="http://schemas.microsoft.com/office/drawing/2014/main" id="{D0F67ED4-C618-3F48-861C-2F55F3760ED0}"/>
              </a:ext>
            </a:extLst>
          </p:cNvPr>
          <p:cNvPicPr>
            <a:picLocks noChangeAspect="1" noChangeArrowheads="1"/>
          </p:cNvPicPr>
          <p:nvPr/>
        </p:nvPicPr>
        <p:blipFill rotWithShape="1">
          <a:blip r:embed="rId11">
            <a:clrChange>
              <a:clrFrom>
                <a:srgbClr val="FFFFFF"/>
              </a:clrFrom>
              <a:clrTo>
                <a:srgbClr val="FFFFFF">
                  <a:alpha val="0"/>
                </a:srgbClr>
              </a:clrTo>
            </a:clrChange>
            <a:extLst>
              <a:ext uri="{28A0092B-C50C-407E-A947-70E740481C1C}">
                <a14:useLocalDpi xmlns:a14="http://schemas.microsoft.com/office/drawing/2010/main" val="0"/>
              </a:ext>
            </a:extLst>
          </a:blip>
          <a:srcRect t="25410" b="25412"/>
          <a:stretch/>
        </p:blipFill>
        <p:spPr bwMode="auto">
          <a:xfrm rot="20867520">
            <a:off x="6998352" y="2551715"/>
            <a:ext cx="1751601" cy="861415"/>
          </a:xfrm>
          <a:prstGeom prst="rect">
            <a:avLst/>
          </a:prstGeom>
          <a:noFill/>
          <a:extLst>
            <a:ext uri="{909E8E84-426E-40DD-AFC4-6F175D3DCCD1}">
              <a14:hiddenFill xmlns:a14="http://schemas.microsoft.com/office/drawing/2010/main">
                <a:solidFill>
                  <a:srgbClr val="FFFFFF"/>
                </a:solidFill>
              </a14:hiddenFill>
            </a:ext>
          </a:extLst>
        </p:spPr>
      </p:pic>
      <p:pic>
        <p:nvPicPr>
          <p:cNvPr id="6" name="Picture 6" descr="Krog, Afkrydsning, Done, Ja, Godkendelse">
            <a:extLst>
              <a:ext uri="{FF2B5EF4-FFF2-40B4-BE49-F238E27FC236}">
                <a16:creationId xmlns:a16="http://schemas.microsoft.com/office/drawing/2014/main" id="{A2546B03-C081-E3C2-0C20-84AB6C85442C}"/>
              </a:ext>
            </a:extLst>
          </p:cNvPr>
          <p:cNvPicPr>
            <a:picLocks noChangeAspect="1" noChangeArrowheads="1"/>
          </p:cNvPicPr>
          <p:nvPr/>
        </p:nvPicPr>
        <p:blipFill rotWithShape="1">
          <a:blip r:embed="rId12">
            <a:duotone>
              <a:schemeClr val="accent3">
                <a:shade val="45000"/>
                <a:satMod val="135000"/>
              </a:schemeClr>
              <a:prstClr val="white"/>
            </a:duotone>
            <a:extLst>
              <a:ext uri="{28A0092B-C50C-407E-A947-70E740481C1C}">
                <a14:useLocalDpi xmlns:a14="http://schemas.microsoft.com/office/drawing/2010/main" val="0"/>
              </a:ext>
            </a:extLst>
          </a:blip>
          <a:srcRect l="19446" t="17598" r="14603" b="12178"/>
          <a:stretch/>
        </p:blipFill>
        <p:spPr bwMode="auto">
          <a:xfrm>
            <a:off x="8092669" y="2670932"/>
            <a:ext cx="1049360" cy="1117359"/>
          </a:xfrm>
          <a:prstGeom prst="rect">
            <a:avLst/>
          </a:prstGeom>
          <a:noFill/>
          <a:extLst>
            <a:ext uri="{909E8E84-426E-40DD-AFC4-6F175D3DCCD1}">
              <a14:hiddenFill xmlns:a14="http://schemas.microsoft.com/office/drawing/2010/main">
                <a:solidFill>
                  <a:srgbClr val="FFFFFF"/>
                </a:solidFill>
              </a14:hiddenFill>
            </a:ext>
          </a:extLst>
        </p:spPr>
      </p:pic>
      <p:cxnSp>
        <p:nvCxnSpPr>
          <p:cNvPr id="9" name="Lige pilforbindelse 8">
            <a:extLst>
              <a:ext uri="{FF2B5EF4-FFF2-40B4-BE49-F238E27FC236}">
                <a16:creationId xmlns:a16="http://schemas.microsoft.com/office/drawing/2014/main" id="{D8FCEF2C-515B-41E5-2E1C-33474EC00033}"/>
              </a:ext>
            </a:extLst>
          </p:cNvPr>
          <p:cNvCxnSpPr/>
          <p:nvPr/>
        </p:nvCxnSpPr>
        <p:spPr>
          <a:xfrm>
            <a:off x="9128394" y="1404898"/>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 name="Gruppe 14">
            <a:extLst>
              <a:ext uri="{FF2B5EF4-FFF2-40B4-BE49-F238E27FC236}">
                <a16:creationId xmlns:a16="http://schemas.microsoft.com/office/drawing/2014/main" id="{4545B5B5-69DB-0641-A897-51CD5E982CA7}"/>
              </a:ext>
            </a:extLst>
          </p:cNvPr>
          <p:cNvGrpSpPr/>
          <p:nvPr/>
        </p:nvGrpSpPr>
        <p:grpSpPr>
          <a:xfrm>
            <a:off x="8397846" y="1120432"/>
            <a:ext cx="834866" cy="525994"/>
            <a:chOff x="8397846" y="1120432"/>
            <a:chExt cx="834866" cy="525994"/>
          </a:xfrm>
        </p:grpSpPr>
        <p:sp>
          <p:nvSpPr>
            <p:cNvPr id="10" name="Tekstfelt 9">
              <a:extLst>
                <a:ext uri="{FF2B5EF4-FFF2-40B4-BE49-F238E27FC236}">
                  <a16:creationId xmlns:a16="http://schemas.microsoft.com/office/drawing/2014/main" id="{5966FF9B-12F6-F958-C73F-EF3AB60941D1}"/>
                </a:ext>
              </a:extLst>
            </p:cNvPr>
            <p:cNvSpPr txBox="1"/>
            <p:nvPr/>
          </p:nvSpPr>
          <p:spPr>
            <a:xfrm>
              <a:off x="8452586" y="1338646"/>
              <a:ext cx="389127" cy="307780"/>
            </a:xfrm>
            <a:prstGeom prst="rect">
              <a:avLst/>
            </a:prstGeom>
            <a:noFill/>
            <a:scene3d>
              <a:camera prst="orthographicFront"/>
              <a:lightRig rig="threePt" dir="t"/>
            </a:scene3d>
            <a:sp3d>
              <a:bevelT h="38100"/>
            </a:sp3d>
          </p:spPr>
          <p:txBody>
            <a:bodyPr wrap="square" rtlCol="0">
              <a:spAutoFit/>
            </a:bodyPr>
            <a:lstStyle/>
            <a:p>
              <a:pPr algn="r"/>
              <a:r>
                <a:rPr lang="da-DK" sz="1400" dirty="0"/>
                <a:t>89</a:t>
              </a:r>
            </a:p>
          </p:txBody>
        </p:sp>
        <p:sp>
          <p:nvSpPr>
            <p:cNvPr id="11" name="Tekstfelt 10">
              <a:extLst>
                <a:ext uri="{FF2B5EF4-FFF2-40B4-BE49-F238E27FC236}">
                  <a16:creationId xmlns:a16="http://schemas.microsoft.com/office/drawing/2014/main" id="{0A3FE240-CF35-62E9-1105-F47B49BAE50B}"/>
                </a:ext>
              </a:extLst>
            </p:cNvPr>
            <p:cNvSpPr txBox="1"/>
            <p:nvPr/>
          </p:nvSpPr>
          <p:spPr>
            <a:xfrm>
              <a:off x="8692712" y="1177296"/>
              <a:ext cx="540000" cy="468001"/>
            </a:xfrm>
            <a:prstGeom prst="rect">
              <a:avLst/>
            </a:prstGeom>
            <a:noFill/>
            <a:scene3d>
              <a:camera prst="orthographicFront"/>
              <a:lightRig rig="threePt" dir="t"/>
            </a:scene3d>
            <a:sp3d>
              <a:bevelT h="38100"/>
            </a:sp3d>
          </p:spPr>
          <p:txBody>
            <a:bodyPr wrap="square" rtlCol="0">
              <a:spAutoFit/>
            </a:bodyPr>
            <a:lstStyle/>
            <a:p>
              <a:r>
                <a:rPr lang="da-DK" sz="2400" dirty="0"/>
                <a:t>Ac</a:t>
              </a:r>
            </a:p>
          </p:txBody>
        </p:sp>
        <p:sp>
          <p:nvSpPr>
            <p:cNvPr id="12" name="Tekstfelt 11">
              <a:extLst>
                <a:ext uri="{FF2B5EF4-FFF2-40B4-BE49-F238E27FC236}">
                  <a16:creationId xmlns:a16="http://schemas.microsoft.com/office/drawing/2014/main" id="{A5F75D6B-3B1C-1EC9-FE90-26BF9D77C819}"/>
                </a:ext>
              </a:extLst>
            </p:cNvPr>
            <p:cNvSpPr txBox="1"/>
            <p:nvPr/>
          </p:nvSpPr>
          <p:spPr>
            <a:xfrm>
              <a:off x="8397846" y="1120432"/>
              <a:ext cx="485809" cy="307780"/>
            </a:xfrm>
            <a:prstGeom prst="rect">
              <a:avLst/>
            </a:prstGeom>
            <a:noFill/>
          </p:spPr>
          <p:txBody>
            <a:bodyPr wrap="square" rtlCol="0">
              <a:spAutoFit/>
            </a:bodyPr>
            <a:lstStyle/>
            <a:p>
              <a:r>
                <a:rPr lang="da-DK" sz="1400" dirty="0"/>
                <a:t>218</a:t>
              </a:r>
            </a:p>
          </p:txBody>
        </p:sp>
      </p:grpSp>
      <p:sp>
        <p:nvSpPr>
          <p:cNvPr id="8" name="Tekstfelt 7">
            <a:extLst>
              <a:ext uri="{FF2B5EF4-FFF2-40B4-BE49-F238E27FC236}">
                <a16:creationId xmlns:a16="http://schemas.microsoft.com/office/drawing/2014/main" id="{BBAA10D2-3AA0-5692-7114-1AC58E6558FF}"/>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spTree>
    <p:extLst>
      <p:ext uri="{BB962C8B-B14F-4D97-AF65-F5344CB8AC3E}">
        <p14:creationId xmlns:p14="http://schemas.microsoft.com/office/powerpoint/2010/main" val="41211445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2615"/>
                                        </p:tgtEl>
                                        <p:attrNameLst>
                                          <p:attrName>style.visibility</p:attrName>
                                        </p:attrNameLst>
                                      </p:cBhvr>
                                      <p:to>
                                        <p:strVal val="visible"/>
                                      </p:to>
                                    </p:set>
                                    <p:animEffect transition="in" filter="dissolve">
                                      <p:cBhvr>
                                        <p:cTn id="7" dur="500"/>
                                        <p:tgtEl>
                                          <p:spTgt spid="2615"/>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1560"/>
                                        </p:tgtEl>
                                        <p:attrNameLst>
                                          <p:attrName>style.visibility</p:attrName>
                                        </p:attrNameLst>
                                      </p:cBhvr>
                                      <p:to>
                                        <p:strVal val="visible"/>
                                      </p:to>
                                    </p:set>
                                    <p:animEffect transition="in" filter="dissolve">
                                      <p:cBhvr>
                                        <p:cTn id="11" dur="500"/>
                                        <p:tgtEl>
                                          <p:spTgt spid="1560"/>
                                        </p:tgtEl>
                                      </p:cBhvr>
                                    </p:animEffect>
                                  </p:childTnLst>
                                </p:cTn>
                              </p:par>
                            </p:childTnLst>
                          </p:cTn>
                        </p:par>
                        <p:par>
                          <p:cTn id="12" fill="hold">
                            <p:stCondLst>
                              <p:cond delay="1000"/>
                            </p:stCondLst>
                            <p:childTnLst>
                              <p:par>
                                <p:cTn id="13" presetID="9" presetClass="entr" presetSubtype="0" fill="hold" nodeType="afterEffect">
                                  <p:stCondLst>
                                    <p:cond delay="0"/>
                                  </p:stCondLst>
                                  <p:childTnLst>
                                    <p:set>
                                      <p:cBhvr>
                                        <p:cTn id="14" dur="1" fill="hold">
                                          <p:stCondLst>
                                            <p:cond delay="0"/>
                                          </p:stCondLst>
                                        </p:cTn>
                                        <p:tgtEl>
                                          <p:spTgt spid="1561"/>
                                        </p:tgtEl>
                                        <p:attrNameLst>
                                          <p:attrName>style.visibility</p:attrName>
                                        </p:attrNameLst>
                                      </p:cBhvr>
                                      <p:to>
                                        <p:strVal val="visible"/>
                                      </p:to>
                                    </p:set>
                                    <p:animEffect transition="in" filter="dissolve">
                                      <p:cBhvr>
                                        <p:cTn id="15" dur="500"/>
                                        <p:tgtEl>
                                          <p:spTgt spid="1561"/>
                                        </p:tgtEl>
                                      </p:cBhvr>
                                    </p:animEffect>
                                  </p:childTnLst>
                                </p:cTn>
                              </p:par>
                            </p:childTnLst>
                          </p:cTn>
                        </p:par>
                        <p:par>
                          <p:cTn id="16" fill="hold">
                            <p:stCondLst>
                              <p:cond delay="1500"/>
                            </p:stCondLst>
                            <p:childTnLst>
                              <p:par>
                                <p:cTn id="17" presetID="9" presetClass="entr" presetSubtype="0" fill="hold" nodeType="afterEffect">
                                  <p:stCondLst>
                                    <p:cond delay="0"/>
                                  </p:stCondLst>
                                  <p:childTnLst>
                                    <p:set>
                                      <p:cBhvr>
                                        <p:cTn id="18" dur="1" fill="hold">
                                          <p:stCondLst>
                                            <p:cond delay="0"/>
                                          </p:stCondLst>
                                        </p:cTn>
                                        <p:tgtEl>
                                          <p:spTgt spid="2616"/>
                                        </p:tgtEl>
                                        <p:attrNameLst>
                                          <p:attrName>style.visibility</p:attrName>
                                        </p:attrNameLst>
                                      </p:cBhvr>
                                      <p:to>
                                        <p:strVal val="visible"/>
                                      </p:to>
                                    </p:set>
                                    <p:animEffect transition="in" filter="dissolve">
                                      <p:cBhvr>
                                        <p:cTn id="19" dur="500"/>
                                        <p:tgtEl>
                                          <p:spTgt spid="2616"/>
                                        </p:tgtEl>
                                      </p:cBhvr>
                                    </p:animEffect>
                                  </p:childTnLst>
                                </p:cTn>
                              </p:par>
                            </p:childTnLst>
                          </p:cTn>
                        </p:par>
                        <p:par>
                          <p:cTn id="20" fill="hold">
                            <p:stCondLst>
                              <p:cond delay="2000"/>
                            </p:stCondLst>
                            <p:childTnLst>
                              <p:par>
                                <p:cTn id="21" presetID="9" presetClass="entr" presetSubtype="0" fill="hold" nodeType="afterEffect">
                                  <p:stCondLst>
                                    <p:cond delay="0"/>
                                  </p:stCondLst>
                                  <p:childTnLst>
                                    <p:set>
                                      <p:cBhvr>
                                        <p:cTn id="22" dur="1" fill="hold">
                                          <p:stCondLst>
                                            <p:cond delay="0"/>
                                          </p:stCondLst>
                                        </p:cTn>
                                        <p:tgtEl>
                                          <p:spTgt spid="15"/>
                                        </p:tgtEl>
                                        <p:attrNameLst>
                                          <p:attrName>style.visibility</p:attrName>
                                        </p:attrNameLst>
                                      </p:cBhvr>
                                      <p:to>
                                        <p:strVal val="visible"/>
                                      </p:to>
                                    </p:set>
                                    <p:animEffect transition="in" filter="dissolve">
                                      <p:cBhvr>
                                        <p:cTn id="23" dur="500"/>
                                        <p:tgtEl>
                                          <p:spTgt spid="15"/>
                                        </p:tgtEl>
                                      </p:cBhvr>
                                    </p:animEffect>
                                  </p:childTnLst>
                                </p:cTn>
                              </p:par>
                            </p:childTnLst>
                          </p:cTn>
                        </p:par>
                        <p:par>
                          <p:cTn id="24" fill="hold">
                            <p:stCondLst>
                              <p:cond delay="2500"/>
                            </p:stCondLst>
                            <p:childTnLst>
                              <p:par>
                                <p:cTn id="25" presetID="9" presetClass="entr" presetSubtype="0" fill="hold" nodeType="after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dissolve">
                                      <p:cBhvr>
                                        <p:cTn id="27" dur="500"/>
                                        <p:tgtEl>
                                          <p:spTgt spid="9"/>
                                        </p:tgtEl>
                                      </p:cBhvr>
                                    </p:animEffect>
                                  </p:childTnLst>
                                </p:cTn>
                              </p:par>
                            </p:childTnLst>
                          </p:cTn>
                        </p:par>
                        <p:par>
                          <p:cTn id="28" fill="hold">
                            <p:stCondLst>
                              <p:cond delay="3000"/>
                            </p:stCondLst>
                            <p:childTnLst>
                              <p:par>
                                <p:cTn id="29" presetID="9" presetClass="entr" presetSubtype="0" fill="hold" nodeType="afterEffect">
                                  <p:stCondLst>
                                    <p:cond delay="0"/>
                                  </p:stCondLst>
                                  <p:childTnLst>
                                    <p:set>
                                      <p:cBhvr>
                                        <p:cTn id="30" dur="1" fill="hold">
                                          <p:stCondLst>
                                            <p:cond delay="0"/>
                                          </p:stCondLst>
                                        </p:cTn>
                                        <p:tgtEl>
                                          <p:spTgt spid="2617"/>
                                        </p:tgtEl>
                                        <p:attrNameLst>
                                          <p:attrName>style.visibility</p:attrName>
                                        </p:attrNameLst>
                                      </p:cBhvr>
                                      <p:to>
                                        <p:strVal val="visible"/>
                                      </p:to>
                                    </p:set>
                                    <p:animEffect transition="in" filter="dissolve">
                                      <p:cBhvr>
                                        <p:cTn id="31" dur="500"/>
                                        <p:tgtEl>
                                          <p:spTgt spid="2617"/>
                                        </p:tgtEl>
                                      </p:cBhvr>
                                    </p:animEffect>
                                  </p:childTnLst>
                                </p:cTn>
                              </p:par>
                            </p:childTnLst>
                          </p:cTn>
                        </p:par>
                        <p:par>
                          <p:cTn id="32" fill="hold">
                            <p:stCondLst>
                              <p:cond delay="3500"/>
                            </p:stCondLst>
                            <p:childTnLst>
                              <p:par>
                                <p:cTn id="33" presetID="9" presetClass="entr" presetSubtype="0" fill="hold" nodeType="afterEffect">
                                  <p:stCondLst>
                                    <p:cond delay="0"/>
                                  </p:stCondLst>
                                  <p:childTnLst>
                                    <p:set>
                                      <p:cBhvr>
                                        <p:cTn id="34" dur="1" fill="hold">
                                          <p:stCondLst>
                                            <p:cond delay="0"/>
                                          </p:stCondLst>
                                        </p:cTn>
                                        <p:tgtEl>
                                          <p:spTgt spid="1563"/>
                                        </p:tgtEl>
                                        <p:attrNameLst>
                                          <p:attrName>style.visibility</p:attrName>
                                        </p:attrNameLst>
                                      </p:cBhvr>
                                      <p:to>
                                        <p:strVal val="visible"/>
                                      </p:to>
                                    </p:set>
                                    <p:animEffect transition="in" filter="dissolve">
                                      <p:cBhvr>
                                        <p:cTn id="35" dur="500"/>
                                        <p:tgtEl>
                                          <p:spTgt spid="1563"/>
                                        </p:tgtEl>
                                      </p:cBhvr>
                                    </p:animEffect>
                                  </p:childTnLst>
                                </p:cTn>
                              </p:par>
                            </p:childTnLst>
                          </p:cTn>
                        </p:par>
                        <p:par>
                          <p:cTn id="36" fill="hold">
                            <p:stCondLst>
                              <p:cond delay="4000"/>
                            </p:stCondLst>
                            <p:childTnLst>
                              <p:par>
                                <p:cTn id="37" presetID="9" presetClass="entr" presetSubtype="0" fill="hold" nodeType="afterEffect">
                                  <p:stCondLst>
                                    <p:cond delay="0"/>
                                  </p:stCondLst>
                                  <p:childTnLst>
                                    <p:set>
                                      <p:cBhvr>
                                        <p:cTn id="38" dur="1" fill="hold">
                                          <p:stCondLst>
                                            <p:cond delay="0"/>
                                          </p:stCondLst>
                                        </p:cTn>
                                        <p:tgtEl>
                                          <p:spTgt spid="1541"/>
                                        </p:tgtEl>
                                        <p:attrNameLst>
                                          <p:attrName>style.visibility</p:attrName>
                                        </p:attrNameLst>
                                      </p:cBhvr>
                                      <p:to>
                                        <p:strVal val="visible"/>
                                      </p:to>
                                    </p:set>
                                    <p:animEffect transition="in" filter="dissolve">
                                      <p:cBhvr>
                                        <p:cTn id="39" dur="500"/>
                                        <p:tgtEl>
                                          <p:spTgt spid="1541"/>
                                        </p:tgtEl>
                                      </p:cBhvr>
                                    </p:animEffect>
                                  </p:childTnLst>
                                </p:cTn>
                              </p:par>
                            </p:childTnLst>
                          </p:cTn>
                        </p:par>
                        <p:par>
                          <p:cTn id="40" fill="hold">
                            <p:stCondLst>
                              <p:cond delay="4500"/>
                            </p:stCondLst>
                            <p:childTnLst>
                              <p:par>
                                <p:cTn id="41" presetID="9" presetClass="entr" presetSubtype="0" fill="hold" nodeType="afterEffect">
                                  <p:stCondLst>
                                    <p:cond delay="0"/>
                                  </p:stCondLst>
                                  <p:childTnLst>
                                    <p:set>
                                      <p:cBhvr>
                                        <p:cTn id="42" dur="1" fill="hold">
                                          <p:stCondLst>
                                            <p:cond delay="0"/>
                                          </p:stCondLst>
                                        </p:cTn>
                                        <p:tgtEl>
                                          <p:spTgt spid="2618"/>
                                        </p:tgtEl>
                                        <p:attrNameLst>
                                          <p:attrName>style.visibility</p:attrName>
                                        </p:attrNameLst>
                                      </p:cBhvr>
                                      <p:to>
                                        <p:strVal val="visible"/>
                                      </p:to>
                                    </p:set>
                                    <p:animEffect transition="in" filter="dissolve">
                                      <p:cBhvr>
                                        <p:cTn id="43" dur="500"/>
                                        <p:tgtEl>
                                          <p:spTgt spid="2618"/>
                                        </p:tgtEl>
                                      </p:cBhvr>
                                    </p:animEffect>
                                  </p:childTnLst>
                                </p:cTn>
                              </p:par>
                            </p:childTnLst>
                          </p:cTn>
                        </p:par>
                        <p:par>
                          <p:cTn id="44" fill="hold">
                            <p:stCondLst>
                              <p:cond delay="5000"/>
                            </p:stCondLst>
                            <p:childTnLst>
                              <p:par>
                                <p:cTn id="45" presetID="9" presetClass="entr" presetSubtype="0" fill="hold" nodeType="afterEffect">
                                  <p:stCondLst>
                                    <p:cond delay="0"/>
                                  </p:stCondLst>
                                  <p:childTnLst>
                                    <p:set>
                                      <p:cBhvr>
                                        <p:cTn id="46" dur="1" fill="hold">
                                          <p:stCondLst>
                                            <p:cond delay="0"/>
                                          </p:stCondLst>
                                        </p:cTn>
                                        <p:tgtEl>
                                          <p:spTgt spid="1539"/>
                                        </p:tgtEl>
                                        <p:attrNameLst>
                                          <p:attrName>style.visibility</p:attrName>
                                        </p:attrNameLst>
                                      </p:cBhvr>
                                      <p:to>
                                        <p:strVal val="visible"/>
                                      </p:to>
                                    </p:set>
                                    <p:animEffect transition="in" filter="dissolve">
                                      <p:cBhvr>
                                        <p:cTn id="47" dur="500"/>
                                        <p:tgtEl>
                                          <p:spTgt spid="1539"/>
                                        </p:tgtEl>
                                      </p:cBhvr>
                                    </p:animEffect>
                                  </p:childTnLst>
                                </p:cTn>
                              </p:par>
                            </p:childTnLst>
                          </p:cTn>
                        </p:par>
                        <p:par>
                          <p:cTn id="48" fill="hold">
                            <p:stCondLst>
                              <p:cond delay="5500"/>
                            </p:stCondLst>
                            <p:childTnLst>
                              <p:par>
                                <p:cTn id="49" presetID="9" presetClass="entr" presetSubtype="0" fill="hold" nodeType="afterEffect">
                                  <p:stCondLst>
                                    <p:cond delay="0"/>
                                  </p:stCondLst>
                                  <p:childTnLst>
                                    <p:set>
                                      <p:cBhvr>
                                        <p:cTn id="50" dur="1" fill="hold">
                                          <p:stCondLst>
                                            <p:cond delay="0"/>
                                          </p:stCondLst>
                                        </p:cTn>
                                        <p:tgtEl>
                                          <p:spTgt spid="1543"/>
                                        </p:tgtEl>
                                        <p:attrNameLst>
                                          <p:attrName>style.visibility</p:attrName>
                                        </p:attrNameLst>
                                      </p:cBhvr>
                                      <p:to>
                                        <p:strVal val="visible"/>
                                      </p:to>
                                    </p:set>
                                    <p:animEffect transition="in" filter="dissolve">
                                      <p:cBhvr>
                                        <p:cTn id="51" dur="500"/>
                                        <p:tgtEl>
                                          <p:spTgt spid="1543"/>
                                        </p:tgtEl>
                                      </p:cBhvr>
                                    </p:animEffect>
                                  </p:childTnLst>
                                </p:cTn>
                              </p:par>
                            </p:childTnLst>
                          </p:cTn>
                        </p:par>
                        <p:par>
                          <p:cTn id="52" fill="hold">
                            <p:stCondLst>
                              <p:cond delay="6000"/>
                            </p:stCondLst>
                            <p:childTnLst>
                              <p:par>
                                <p:cTn id="53" presetID="9" presetClass="entr" presetSubtype="0" fill="hold" nodeType="afterEffect">
                                  <p:stCondLst>
                                    <p:cond delay="0"/>
                                  </p:stCondLst>
                                  <p:childTnLst>
                                    <p:set>
                                      <p:cBhvr>
                                        <p:cTn id="54" dur="1" fill="hold">
                                          <p:stCondLst>
                                            <p:cond delay="0"/>
                                          </p:stCondLst>
                                        </p:cTn>
                                        <p:tgtEl>
                                          <p:spTgt spid="2619"/>
                                        </p:tgtEl>
                                        <p:attrNameLst>
                                          <p:attrName>style.visibility</p:attrName>
                                        </p:attrNameLst>
                                      </p:cBhvr>
                                      <p:to>
                                        <p:strVal val="visible"/>
                                      </p:to>
                                    </p:set>
                                    <p:animEffect transition="in" filter="dissolve">
                                      <p:cBhvr>
                                        <p:cTn id="55" dur="500"/>
                                        <p:tgtEl>
                                          <p:spTgt spid="2619"/>
                                        </p:tgtEl>
                                      </p:cBhvr>
                                    </p:animEffect>
                                  </p:childTnLst>
                                </p:cTn>
                              </p:par>
                            </p:childTnLst>
                          </p:cTn>
                        </p:par>
                        <p:par>
                          <p:cTn id="56" fill="hold">
                            <p:stCondLst>
                              <p:cond delay="6500"/>
                            </p:stCondLst>
                            <p:childTnLst>
                              <p:par>
                                <p:cTn id="57" presetID="9" presetClass="entr" presetSubtype="0" fill="hold" nodeType="afterEffect">
                                  <p:stCondLst>
                                    <p:cond delay="0"/>
                                  </p:stCondLst>
                                  <p:childTnLst>
                                    <p:set>
                                      <p:cBhvr>
                                        <p:cTn id="58" dur="1" fill="hold">
                                          <p:stCondLst>
                                            <p:cond delay="0"/>
                                          </p:stCondLst>
                                        </p:cTn>
                                        <p:tgtEl>
                                          <p:spTgt spid="1542"/>
                                        </p:tgtEl>
                                        <p:attrNameLst>
                                          <p:attrName>style.visibility</p:attrName>
                                        </p:attrNameLst>
                                      </p:cBhvr>
                                      <p:to>
                                        <p:strVal val="visible"/>
                                      </p:to>
                                    </p:set>
                                    <p:animEffect transition="in" filter="dissolve">
                                      <p:cBhvr>
                                        <p:cTn id="59" dur="500"/>
                                        <p:tgtEl>
                                          <p:spTgt spid="1542"/>
                                        </p:tgtEl>
                                      </p:cBhvr>
                                    </p:animEffect>
                                  </p:childTnLst>
                                </p:cTn>
                              </p:par>
                            </p:childTnLst>
                          </p:cTn>
                        </p:par>
                        <p:par>
                          <p:cTn id="60" fill="hold">
                            <p:stCondLst>
                              <p:cond delay="7000"/>
                            </p:stCondLst>
                            <p:childTnLst>
                              <p:par>
                                <p:cTn id="61" presetID="9" presetClass="entr" presetSubtype="0" fill="hold" nodeType="afterEffect">
                                  <p:stCondLst>
                                    <p:cond delay="0"/>
                                  </p:stCondLst>
                                  <p:childTnLst>
                                    <p:set>
                                      <p:cBhvr>
                                        <p:cTn id="62" dur="1" fill="hold">
                                          <p:stCondLst>
                                            <p:cond delay="0"/>
                                          </p:stCondLst>
                                        </p:cTn>
                                        <p:tgtEl>
                                          <p:spTgt spid="1562"/>
                                        </p:tgtEl>
                                        <p:attrNameLst>
                                          <p:attrName>style.visibility</p:attrName>
                                        </p:attrNameLst>
                                      </p:cBhvr>
                                      <p:to>
                                        <p:strVal val="visible"/>
                                      </p:to>
                                    </p:set>
                                    <p:animEffect transition="in" filter="dissolve">
                                      <p:cBhvr>
                                        <p:cTn id="63" dur="500"/>
                                        <p:tgtEl>
                                          <p:spTgt spid="1562"/>
                                        </p:tgtEl>
                                      </p:cBhvr>
                                    </p:animEffect>
                                  </p:childTnLst>
                                </p:cTn>
                              </p:par>
                            </p:childTnLst>
                          </p:cTn>
                        </p:par>
                        <p:par>
                          <p:cTn id="64" fill="hold">
                            <p:stCondLst>
                              <p:cond delay="7500"/>
                            </p:stCondLst>
                            <p:childTnLst>
                              <p:par>
                                <p:cTn id="65" presetID="9" presetClass="entr" presetSubtype="0" fill="hold" nodeType="afterEffect">
                                  <p:stCondLst>
                                    <p:cond delay="0"/>
                                  </p:stCondLst>
                                  <p:childTnLst>
                                    <p:set>
                                      <p:cBhvr>
                                        <p:cTn id="66" dur="1" fill="hold">
                                          <p:stCondLst>
                                            <p:cond delay="0"/>
                                          </p:stCondLst>
                                        </p:cTn>
                                        <p:tgtEl>
                                          <p:spTgt spid="2614"/>
                                        </p:tgtEl>
                                        <p:attrNameLst>
                                          <p:attrName>style.visibility</p:attrName>
                                        </p:attrNameLst>
                                      </p:cBhvr>
                                      <p:to>
                                        <p:strVal val="visible"/>
                                      </p:to>
                                    </p:set>
                                    <p:animEffect transition="in" filter="dissolve">
                                      <p:cBhvr>
                                        <p:cTn id="67" dur="500"/>
                                        <p:tgtEl>
                                          <p:spTgt spid="2614"/>
                                        </p:tgtEl>
                                      </p:cBhvr>
                                    </p:animEffect>
                                  </p:childTnLst>
                                </p:cTn>
                              </p:par>
                            </p:childTnLst>
                          </p:cTn>
                        </p:par>
                        <p:par>
                          <p:cTn id="68" fill="hold">
                            <p:stCondLst>
                              <p:cond delay="8000"/>
                            </p:stCondLst>
                            <p:childTnLst>
                              <p:par>
                                <p:cTn id="69" presetID="9" presetClass="entr" presetSubtype="0" fill="hold" nodeType="afterEffect">
                                  <p:stCondLst>
                                    <p:cond delay="0"/>
                                  </p:stCondLst>
                                  <p:childTnLst>
                                    <p:set>
                                      <p:cBhvr>
                                        <p:cTn id="70" dur="1" fill="hold">
                                          <p:stCondLst>
                                            <p:cond delay="0"/>
                                          </p:stCondLst>
                                        </p:cTn>
                                        <p:tgtEl>
                                          <p:spTgt spid="1546"/>
                                        </p:tgtEl>
                                        <p:attrNameLst>
                                          <p:attrName>style.visibility</p:attrName>
                                        </p:attrNameLst>
                                      </p:cBhvr>
                                      <p:to>
                                        <p:strVal val="visible"/>
                                      </p:to>
                                    </p:set>
                                    <p:animEffect transition="in" filter="dissolve">
                                      <p:cBhvr>
                                        <p:cTn id="71" dur="500"/>
                                        <p:tgtEl>
                                          <p:spTgt spid="1546"/>
                                        </p:tgtEl>
                                      </p:cBhvr>
                                    </p:animEffect>
                                  </p:childTnLst>
                                </p:cTn>
                              </p:par>
                            </p:childTnLst>
                          </p:cTn>
                        </p:par>
                        <p:par>
                          <p:cTn id="72" fill="hold">
                            <p:stCondLst>
                              <p:cond delay="8500"/>
                            </p:stCondLst>
                            <p:childTnLst>
                              <p:par>
                                <p:cTn id="73" presetID="1" presetClass="mediacall" presetSubtype="0" fill="hold" nodeType="afterEffect">
                                  <p:stCondLst>
                                    <p:cond delay="0"/>
                                  </p:stCondLst>
                                  <p:childTnLst>
                                    <p:cmd type="call" cmd="playFrom(0.0)">
                                      <p:cBhvr>
                                        <p:cTn id="74" dur="648" fill="hold"/>
                                        <p:tgtEl>
                                          <p:spTgt spid="3"/>
                                        </p:tgtEl>
                                      </p:cBhvr>
                                    </p:cmd>
                                  </p:childTnLst>
                                </p:cTn>
                              </p:par>
                              <p:par>
                                <p:cTn id="75" presetID="1" presetClass="entr" presetSubtype="0" fill="hold" nodeType="withEffect">
                                  <p:stCondLst>
                                    <p:cond delay="0"/>
                                  </p:stCondLst>
                                  <p:childTnLst>
                                    <p:set>
                                      <p:cBhvr>
                                        <p:cTn id="76" dur="1" fill="hold">
                                          <p:stCondLst>
                                            <p:cond delay="0"/>
                                          </p:stCondLst>
                                        </p:cTn>
                                        <p:tgtEl>
                                          <p:spTgt spid="5"/>
                                        </p:tgtEl>
                                        <p:attrNameLst>
                                          <p:attrName>style.visibility</p:attrName>
                                        </p:attrNameLst>
                                      </p:cBhvr>
                                      <p:to>
                                        <p:strVal val="visible"/>
                                      </p:to>
                                    </p:set>
                                  </p:childTnLst>
                                </p:cTn>
                              </p:par>
                            </p:childTnLst>
                          </p:cTn>
                        </p:par>
                        <p:par>
                          <p:cTn id="77" fill="hold">
                            <p:stCondLst>
                              <p:cond delay="9148"/>
                            </p:stCondLst>
                            <p:childTnLst>
                              <p:par>
                                <p:cTn id="78" presetID="9" presetClass="entr" presetSubtype="0" fill="hold" nodeType="afterEffect">
                                  <p:stCondLst>
                                    <p:cond delay="0"/>
                                  </p:stCondLst>
                                  <p:childTnLst>
                                    <p:set>
                                      <p:cBhvr>
                                        <p:cTn id="79" dur="1" fill="hold">
                                          <p:stCondLst>
                                            <p:cond delay="0"/>
                                          </p:stCondLst>
                                        </p:cTn>
                                        <p:tgtEl>
                                          <p:spTgt spid="6"/>
                                        </p:tgtEl>
                                        <p:attrNameLst>
                                          <p:attrName>style.visibility</p:attrName>
                                        </p:attrNameLst>
                                      </p:cBhvr>
                                      <p:to>
                                        <p:strVal val="visible"/>
                                      </p:to>
                                    </p:set>
                                    <p:animEffect transition="in" filter="dissolve">
                                      <p:cBhvr>
                                        <p:cTn id="80" dur="2000"/>
                                        <p:tgtEl>
                                          <p:spTgt spid="6"/>
                                        </p:tgtEl>
                                      </p:cBhvr>
                                    </p:animEffect>
                                  </p:childTnLst>
                                </p:cTn>
                              </p:par>
                            </p:childTnLst>
                          </p:cTn>
                        </p:par>
                        <p:par>
                          <p:cTn id="81" fill="hold">
                            <p:stCondLst>
                              <p:cond delay="11148"/>
                            </p:stCondLst>
                            <p:childTnLst>
                              <p:par>
                                <p:cTn id="82" presetID="9" presetClass="entr" presetSubtype="0" fill="hold" grpId="0" nodeType="afterEffect">
                                  <p:stCondLst>
                                    <p:cond delay="0"/>
                                  </p:stCondLst>
                                  <p:childTnLst>
                                    <p:set>
                                      <p:cBhvr>
                                        <p:cTn id="83" dur="1" fill="hold">
                                          <p:stCondLst>
                                            <p:cond delay="0"/>
                                          </p:stCondLst>
                                        </p:cTn>
                                        <p:tgtEl>
                                          <p:spTgt spid="4"/>
                                        </p:tgtEl>
                                        <p:attrNameLst>
                                          <p:attrName>style.visibility</p:attrName>
                                        </p:attrNameLst>
                                      </p:cBhvr>
                                      <p:to>
                                        <p:strVal val="visible"/>
                                      </p:to>
                                    </p:set>
                                    <p:animEffect transition="in" filter="dissolve">
                                      <p:cBhvr>
                                        <p:cTn id="84"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audio>
              <p:cMediaNode vol="100000">
                <p:cTn id="85" fill="hold" display="0">
                  <p:stCondLst>
                    <p:cond delay="indefinite"/>
                  </p:stCondLst>
                  <p:endCondLst>
                    <p:cond evt="onStopAudio" delay="0">
                      <p:tgtEl>
                        <p:sldTgt/>
                      </p:tgtEl>
                    </p:cond>
                  </p:endCondLst>
                </p:cTn>
                <p:tgtEl>
                  <p:spTgt spid="3"/>
                </p:tgtEl>
              </p:cMediaNode>
            </p:audio>
          </p:childTnLst>
        </p:cTn>
      </p:par>
    </p:tnLst>
    <p:bldLst>
      <p:bldP spid="4" grpId="0" animBg="1"/>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A90E7DA-AD48-4C4D-6651-9A9D6B914BCA}"/>
            </a:ext>
          </a:extLst>
        </p:cNvPr>
        <p:cNvGrpSpPr/>
        <p:nvPr/>
      </p:nvGrpSpPr>
      <p:grpSpPr>
        <a:xfrm>
          <a:off x="0" y="0"/>
          <a:ext cx="0" cy="0"/>
          <a:chOff x="0" y="0"/>
          <a:chExt cx="0" cy="0"/>
        </a:xfrm>
      </p:grpSpPr>
      <p:pic>
        <p:nvPicPr>
          <p:cNvPr id="4" name="Picture 2" descr="Ai Genereret, Forladt, Bygning, Gammel">
            <a:extLst>
              <a:ext uri="{FF2B5EF4-FFF2-40B4-BE49-F238E27FC236}">
                <a16:creationId xmlns:a16="http://schemas.microsoft.com/office/drawing/2014/main" id="{6E8E519E-4074-A829-07C9-666777B0953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5024" r="14072" b="-1"/>
          <a:stretch/>
        </p:blipFill>
        <p:spPr bwMode="auto">
          <a:xfrm>
            <a:off x="20" y="1282"/>
            <a:ext cx="9905980" cy="6856718"/>
          </a:xfrm>
          <a:prstGeom prst="rect">
            <a:avLst/>
          </a:prstGeom>
          <a:noFill/>
          <a:extLst>
            <a:ext uri="{909E8E84-426E-40DD-AFC4-6F175D3DCCD1}">
              <a14:hiddenFill xmlns:a14="http://schemas.microsoft.com/office/drawing/2010/main">
                <a:solidFill>
                  <a:srgbClr val="FFFFFF"/>
                </a:solidFill>
              </a14:hiddenFill>
            </a:ext>
          </a:extLst>
        </p:spPr>
      </p:pic>
      <p:sp>
        <p:nvSpPr>
          <p:cNvPr id="2" name="Titel 1">
            <a:extLst>
              <a:ext uri="{FF2B5EF4-FFF2-40B4-BE49-F238E27FC236}">
                <a16:creationId xmlns:a16="http://schemas.microsoft.com/office/drawing/2014/main" id="{C50C13B9-CDB0-A559-ADB0-49A74BEC43FD}"/>
              </a:ext>
            </a:extLst>
          </p:cNvPr>
          <p:cNvSpPr>
            <a:spLocks noGrp="1"/>
          </p:cNvSpPr>
          <p:nvPr>
            <p:ph type="title"/>
          </p:nvPr>
        </p:nvSpPr>
        <p:spPr/>
        <p:txBody>
          <a:bodyPr>
            <a:normAutofit/>
          </a:bodyPr>
          <a:lstStyle/>
          <a:p>
            <a:r>
              <a:rPr lang="da-DK" dirty="0">
                <a:solidFill>
                  <a:schemeClr val="bg1"/>
                </a:solidFill>
              </a:rPr>
              <a:t>Kapitel 4: Uran-223 </a:t>
            </a:r>
            <a:br>
              <a:rPr lang="da-DK" dirty="0">
                <a:solidFill>
                  <a:schemeClr val="bg1"/>
                </a:solidFill>
              </a:rPr>
            </a:br>
            <a:r>
              <a:rPr lang="da-DK" dirty="0">
                <a:solidFill>
                  <a:schemeClr val="bg1"/>
                </a:solidFill>
              </a:rPr>
              <a:t>En tung udfordring</a:t>
            </a:r>
          </a:p>
        </p:txBody>
      </p:sp>
      <p:grpSp>
        <p:nvGrpSpPr>
          <p:cNvPr id="5" name="Gruppe 4">
            <a:extLst>
              <a:ext uri="{FF2B5EF4-FFF2-40B4-BE49-F238E27FC236}">
                <a16:creationId xmlns:a16="http://schemas.microsoft.com/office/drawing/2014/main" id="{9D51B165-2914-FE6C-BEB9-E5C27395D00E}"/>
              </a:ext>
            </a:extLst>
          </p:cNvPr>
          <p:cNvGrpSpPr/>
          <p:nvPr/>
        </p:nvGrpSpPr>
        <p:grpSpPr>
          <a:xfrm rot="20754958">
            <a:off x="2043908" y="1855826"/>
            <a:ext cx="7277892" cy="3832209"/>
            <a:chOff x="1434307" y="2162191"/>
            <a:chExt cx="7277892" cy="3832209"/>
          </a:xfrm>
        </p:grpSpPr>
        <p:pic>
          <p:nvPicPr>
            <p:cNvPr id="6" name="Picture 2" descr="Papir, Klud, Ark, Revet I Stykker">
              <a:extLst>
                <a:ext uri="{FF2B5EF4-FFF2-40B4-BE49-F238E27FC236}">
                  <a16:creationId xmlns:a16="http://schemas.microsoft.com/office/drawing/2014/main" id="{71748779-28E2-8AA3-4C07-51EB2845447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5400000">
              <a:off x="3157148" y="439350"/>
              <a:ext cx="3832209" cy="7277892"/>
            </a:xfrm>
            <a:prstGeom prst="rect">
              <a:avLst/>
            </a:prstGeom>
            <a:noFill/>
            <a:extLst>
              <a:ext uri="{909E8E84-426E-40DD-AFC4-6F175D3DCCD1}">
                <a14:hiddenFill xmlns:a14="http://schemas.microsoft.com/office/drawing/2010/main">
                  <a:solidFill>
                    <a:srgbClr val="FFFFFF"/>
                  </a:solidFill>
                </a14:hiddenFill>
              </a:ext>
            </a:extLst>
          </p:spPr>
        </p:pic>
        <p:sp>
          <p:nvSpPr>
            <p:cNvPr id="7" name="Tekstfelt 6">
              <a:extLst>
                <a:ext uri="{FF2B5EF4-FFF2-40B4-BE49-F238E27FC236}">
                  <a16:creationId xmlns:a16="http://schemas.microsoft.com/office/drawing/2014/main" id="{385F2DEC-24CA-D621-9608-244C82DD6C31}"/>
                </a:ext>
              </a:extLst>
            </p:cNvPr>
            <p:cNvSpPr txBox="1"/>
            <p:nvPr/>
          </p:nvSpPr>
          <p:spPr>
            <a:xfrm>
              <a:off x="1701801" y="2615170"/>
              <a:ext cx="6565900" cy="2862322"/>
            </a:xfrm>
            <a:prstGeom prst="rect">
              <a:avLst/>
            </a:prstGeom>
            <a:noFill/>
          </p:spPr>
          <p:txBody>
            <a:bodyPr wrap="square">
              <a:spAutoFit/>
            </a:bodyPr>
            <a:lstStyle/>
            <a:p>
              <a:r>
                <a:rPr lang="da-DK" dirty="0"/>
                <a:t>Med Neptunium-226 bag dig vender du tilbage til det velkendte Uran. </a:t>
              </a:r>
            </a:p>
            <a:p>
              <a:endParaRPr lang="da-DK" dirty="0"/>
            </a:p>
            <a:p>
              <a:r>
                <a:rPr lang="da-DK" dirty="0"/>
                <a:t>Men denne gang er det Uran-223, og dets henfaldsproces er ikke mindre kompleks. Uran er tungt, ustabilt og voldsomt i sin energiudladning. Kun ved at mestre de små detaljer kan du forhindre dets voldsomt strålende transformationer. </a:t>
              </a:r>
            </a:p>
            <a:p>
              <a:endParaRPr lang="da-DK" dirty="0"/>
            </a:p>
            <a:p>
              <a:r>
                <a:rPr lang="da-DK" dirty="0"/>
                <a:t>Kan du kontrollere denne kæde, eller vil Uran-223 bryde fri og bringe ødelæggelse?</a:t>
              </a:r>
            </a:p>
          </p:txBody>
        </p:sp>
      </p:grpSp>
      <p:sp>
        <p:nvSpPr>
          <p:cNvPr id="8" name="Afrundet rektangel 7">
            <a:hlinkClick r:id="rId4" action="ppaction://hlinksldjump"/>
            <a:extLst>
              <a:ext uri="{FF2B5EF4-FFF2-40B4-BE49-F238E27FC236}">
                <a16:creationId xmlns:a16="http://schemas.microsoft.com/office/drawing/2014/main" id="{CBB4CBE4-3F8F-8E5D-E950-15B73623A84B}"/>
              </a:ext>
            </a:extLst>
          </p:cNvPr>
          <p:cNvSpPr/>
          <p:nvPr/>
        </p:nvSpPr>
        <p:spPr>
          <a:xfrm>
            <a:off x="7188200" y="5773451"/>
            <a:ext cx="2189046" cy="720763"/>
          </a:xfrm>
          <a:prstGeom prst="roundRect">
            <a:avLst/>
          </a:prstGeom>
          <a:solidFill>
            <a:srgbClr val="146A4A"/>
          </a:solidFill>
          <a:scene3d>
            <a:camera prst="orthographicFront"/>
            <a:lightRig rig="threePt" dir="t"/>
          </a:scene3d>
          <a:sp3d>
            <a:bevelT/>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da-DK" sz="2400" dirty="0"/>
              <a:t>Fortsæt </a:t>
            </a:r>
          </a:p>
        </p:txBody>
      </p:sp>
      <p:sp>
        <p:nvSpPr>
          <p:cNvPr id="3" name="Tekstfelt 2">
            <a:extLst>
              <a:ext uri="{FF2B5EF4-FFF2-40B4-BE49-F238E27FC236}">
                <a16:creationId xmlns:a16="http://schemas.microsoft.com/office/drawing/2014/main" id="{E90E579B-1555-DFB2-38BC-5C66464E9B3D}"/>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spTree>
    <p:extLst>
      <p:ext uri="{BB962C8B-B14F-4D97-AF65-F5344CB8AC3E}">
        <p14:creationId xmlns:p14="http://schemas.microsoft.com/office/powerpoint/2010/main" val="884705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2000"/>
                                        <p:tgtEl>
                                          <p:spTgt spid="2"/>
                                        </p:tgtEl>
                                      </p:cBhvr>
                                    </p:animEffect>
                                  </p:childTnLst>
                                </p:cTn>
                              </p:par>
                            </p:childTnLst>
                          </p:cTn>
                        </p:par>
                        <p:par>
                          <p:cTn id="8" fill="hold">
                            <p:stCondLst>
                              <p:cond delay="2000"/>
                            </p:stCondLst>
                            <p:childTnLst>
                              <p:par>
                                <p:cTn id="9" presetID="2" presetClass="entr" presetSubtype="4" fill="hold" nodeType="after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3000" fill="hold"/>
                                        <p:tgtEl>
                                          <p:spTgt spid="5"/>
                                        </p:tgtEl>
                                        <p:attrNameLst>
                                          <p:attrName>ppt_x</p:attrName>
                                        </p:attrNameLst>
                                      </p:cBhvr>
                                      <p:tavLst>
                                        <p:tav tm="0">
                                          <p:val>
                                            <p:strVal val="#ppt_x"/>
                                          </p:val>
                                        </p:tav>
                                        <p:tav tm="100000">
                                          <p:val>
                                            <p:strVal val="#ppt_x"/>
                                          </p:val>
                                        </p:tav>
                                      </p:tavLst>
                                    </p:anim>
                                    <p:anim calcmode="lin" valueType="num">
                                      <p:cBhvr additive="base">
                                        <p:cTn id="12" dur="3000" fill="hold"/>
                                        <p:tgtEl>
                                          <p:spTgt spid="5"/>
                                        </p:tgtEl>
                                        <p:attrNameLst>
                                          <p:attrName>ppt_y</p:attrName>
                                        </p:attrNameLst>
                                      </p:cBhvr>
                                      <p:tavLst>
                                        <p:tav tm="0">
                                          <p:val>
                                            <p:strVal val="1+#ppt_h/2"/>
                                          </p:val>
                                        </p:tav>
                                        <p:tav tm="100000">
                                          <p:val>
                                            <p:strVal val="#ppt_y"/>
                                          </p:val>
                                        </p:tav>
                                      </p:tavLst>
                                    </p:anim>
                                  </p:childTnLst>
                                </p:cTn>
                              </p:par>
                            </p:childTnLst>
                          </p:cTn>
                        </p:par>
                        <p:par>
                          <p:cTn id="13" fill="hold">
                            <p:stCondLst>
                              <p:cond delay="5000"/>
                            </p:stCondLst>
                            <p:childTnLst>
                              <p:par>
                                <p:cTn id="14" presetID="9" presetClass="entr" presetSubtype="0" fill="hold" grpId="0" nodeType="afterEffect">
                                  <p:stCondLst>
                                    <p:cond delay="0"/>
                                  </p:stCondLst>
                                  <p:childTnLst>
                                    <p:set>
                                      <p:cBhvr>
                                        <p:cTn id="15" dur="1" fill="hold">
                                          <p:stCondLst>
                                            <p:cond delay="0"/>
                                          </p:stCondLst>
                                        </p:cTn>
                                        <p:tgtEl>
                                          <p:spTgt spid="8"/>
                                        </p:tgtEl>
                                        <p:attrNameLst>
                                          <p:attrName>style.visibility</p:attrName>
                                        </p:attrNameLst>
                                      </p:cBhvr>
                                      <p:to>
                                        <p:strVal val="visible"/>
                                      </p:to>
                                    </p:set>
                                    <p:animEffect transition="in" filter="dissolve">
                                      <p:cBhvr>
                                        <p:cTn id="16" dur="20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8" grpId="0" animBg="1"/>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el 3">
            <a:extLst>
              <a:ext uri="{FF2B5EF4-FFF2-40B4-BE49-F238E27FC236}">
                <a16:creationId xmlns:a16="http://schemas.microsoft.com/office/drawing/2014/main" id="{C8E450B7-9961-8199-0A17-90D983DA449C}"/>
              </a:ext>
            </a:extLst>
          </p:cNvPr>
          <p:cNvSpPr>
            <a:spLocks noGrp="1"/>
          </p:cNvSpPr>
          <p:nvPr>
            <p:ph type="title"/>
          </p:nvPr>
        </p:nvSpPr>
        <p:spPr>
          <a:xfrm>
            <a:off x="594976" y="472704"/>
            <a:ext cx="9646303" cy="1325563"/>
          </a:xfrm>
        </p:spPr>
        <p:txBody>
          <a:bodyPr>
            <a:normAutofit/>
          </a:bodyPr>
          <a:lstStyle/>
          <a:p>
            <a:r>
              <a:rPr lang="da-DK" sz="4000" dirty="0">
                <a:latin typeface="Herculanum" panose="02000505000000020004" pitchFamily="2" charset="77"/>
              </a:rPr>
              <a:t>Henfaldskædernes hemmelighed</a:t>
            </a:r>
          </a:p>
        </p:txBody>
      </p:sp>
      <p:pic>
        <p:nvPicPr>
          <p:cNvPr id="11" name="Picture 2" descr="Ai Genereret, Forladt, Bygning, Gammel">
            <a:extLst>
              <a:ext uri="{FF2B5EF4-FFF2-40B4-BE49-F238E27FC236}">
                <a16:creationId xmlns:a16="http://schemas.microsoft.com/office/drawing/2014/main" id="{86CA84FF-3199-0C61-7205-CDE8D11B3B98}"/>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5024" r="14072" b="-1"/>
          <a:stretch/>
        </p:blipFill>
        <p:spPr bwMode="auto">
          <a:xfrm>
            <a:off x="20" y="1282"/>
            <a:ext cx="9905980" cy="6856718"/>
          </a:xfrm>
          <a:prstGeom prst="rect">
            <a:avLst/>
          </a:prstGeom>
          <a:noFill/>
          <a:extLst>
            <a:ext uri="{909E8E84-426E-40DD-AFC4-6F175D3DCCD1}">
              <a14:hiddenFill xmlns:a14="http://schemas.microsoft.com/office/drawing/2010/main">
                <a:solidFill>
                  <a:srgbClr val="FFFFFF"/>
                </a:solidFill>
              </a14:hiddenFill>
            </a:ext>
          </a:extLst>
        </p:spPr>
      </p:pic>
      <p:grpSp>
        <p:nvGrpSpPr>
          <p:cNvPr id="13" name="Gruppe 12">
            <a:extLst>
              <a:ext uri="{FF2B5EF4-FFF2-40B4-BE49-F238E27FC236}">
                <a16:creationId xmlns:a16="http://schemas.microsoft.com/office/drawing/2014/main" id="{3063393B-1261-6C03-69CC-44E0F9B9FFFC}"/>
              </a:ext>
            </a:extLst>
          </p:cNvPr>
          <p:cNvGrpSpPr/>
          <p:nvPr/>
        </p:nvGrpSpPr>
        <p:grpSpPr>
          <a:xfrm>
            <a:off x="0" y="-220215"/>
            <a:ext cx="10026129" cy="7300737"/>
            <a:chOff x="0" y="-220215"/>
            <a:chExt cx="10026129" cy="7300737"/>
          </a:xfrm>
        </p:grpSpPr>
        <p:pic>
          <p:nvPicPr>
            <p:cNvPr id="1026" name="Picture 2" descr="Pergament, Rulle, Papir, Blank, Tom">
              <a:extLst>
                <a:ext uri="{FF2B5EF4-FFF2-40B4-BE49-F238E27FC236}">
                  <a16:creationId xmlns:a16="http://schemas.microsoft.com/office/drawing/2014/main" id="{EC63368C-A0DE-08A6-C750-30205886EBA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5400000">
              <a:off x="1362696" y="-1582911"/>
              <a:ext cx="7300737" cy="10026129"/>
            </a:xfrm>
            <a:prstGeom prst="rect">
              <a:avLst/>
            </a:prstGeom>
            <a:noFill/>
            <a:extLst>
              <a:ext uri="{909E8E84-426E-40DD-AFC4-6F175D3DCCD1}">
                <a14:hiddenFill xmlns:a14="http://schemas.microsoft.com/office/drawing/2010/main">
                  <a:solidFill>
                    <a:srgbClr val="FFFFFF"/>
                  </a:solidFill>
                </a14:hiddenFill>
              </a:ext>
            </a:extLst>
          </p:spPr>
        </p:pic>
        <p:sp>
          <p:nvSpPr>
            <p:cNvPr id="6" name="Tekstfelt 5">
              <a:extLst>
                <a:ext uri="{FF2B5EF4-FFF2-40B4-BE49-F238E27FC236}">
                  <a16:creationId xmlns:a16="http://schemas.microsoft.com/office/drawing/2014/main" id="{0E93211A-1F94-D7FD-27EA-03E8707F6A2D}"/>
                </a:ext>
              </a:extLst>
            </p:cNvPr>
            <p:cNvSpPr txBox="1"/>
            <p:nvPr/>
          </p:nvSpPr>
          <p:spPr>
            <a:xfrm>
              <a:off x="681036" y="1415901"/>
              <a:ext cx="8739689" cy="5078313"/>
            </a:xfrm>
            <a:prstGeom prst="rect">
              <a:avLst/>
            </a:prstGeom>
            <a:noFill/>
          </p:spPr>
          <p:txBody>
            <a:bodyPr wrap="square">
              <a:spAutoFit/>
            </a:bodyPr>
            <a:lstStyle/>
            <a:p>
              <a:r>
                <a:rPr lang="da-DK" dirty="0">
                  <a:latin typeface="Calibri" panose="020F0502020204030204" pitchFamily="34" charset="0"/>
                  <a:ea typeface="Ayuthaya" pitchFamily="2" charset="-34"/>
                  <a:cs typeface="Calibri" panose="020F0502020204030204" pitchFamily="34" charset="0"/>
                </a:rPr>
                <a:t>Verden står på randen af en videnskabelig opdagelse, der kan ændre alt, vi ved om universets byggesten. Dybt nede under jordens overflade, i en glemt underjordisk facilitet, er der blevet fundet resterne af et hemmeligt forskningsprojekt. </a:t>
              </a:r>
            </a:p>
            <a:p>
              <a:r>
                <a:rPr lang="da-DK" dirty="0">
                  <a:latin typeface="Calibri" panose="020F0502020204030204" pitchFamily="34" charset="0"/>
                  <a:ea typeface="Ayuthaya" pitchFamily="2" charset="-34"/>
                  <a:cs typeface="Calibri" panose="020F0502020204030204" pitchFamily="34" charset="0"/>
                </a:rPr>
                <a:t>I årtier har disse eksperimenter været skjult fra offentligheden, men nu begynder de første spor at dukke op. Isotoperne, der blev brugt i projektet, er begyndt at bryde ned – og deres komplekse henfaldskæder er ved at frigøre farlige kræfter, som ingen endnu har forstået fuldt ud.</a:t>
              </a:r>
            </a:p>
            <a:p>
              <a:r>
                <a:rPr lang="da-DK" dirty="0">
                  <a:latin typeface="Calibri" panose="020F0502020204030204" pitchFamily="34" charset="0"/>
                  <a:ea typeface="Ayuthaya" pitchFamily="2" charset="-34"/>
                  <a:cs typeface="Calibri" panose="020F0502020204030204" pitchFamily="34" charset="0"/>
                </a:rPr>
                <a:t>Du er blevet udvalgt som en del af et elitehold af forskere og ingeniører med én mission: at afsløre de komplekse mekanismer bag disse henfaldskæder, før det er for sent. </a:t>
              </a:r>
            </a:p>
            <a:p>
              <a:endParaRPr lang="da-DK" dirty="0">
                <a:latin typeface="Calibri" panose="020F0502020204030204" pitchFamily="34" charset="0"/>
                <a:ea typeface="Ayuthaya" pitchFamily="2" charset="-34"/>
                <a:cs typeface="Calibri" panose="020F0502020204030204" pitchFamily="34" charset="0"/>
              </a:endParaRPr>
            </a:p>
            <a:p>
              <a:r>
                <a:rPr lang="da-DK" dirty="0">
                  <a:latin typeface="Calibri" panose="020F0502020204030204" pitchFamily="34" charset="0"/>
                  <a:ea typeface="Ayuthaya" pitchFamily="2" charset="-34"/>
                  <a:cs typeface="Calibri" panose="020F0502020204030204" pitchFamily="34" charset="0"/>
                </a:rPr>
                <a:t>Hele verden holder vejret, mens du træder ind i denne farlige, men fascinerende verden af radioaktivt henfald. Det er op til dig at beregne, forudsige og kontrollere denne reaktion, trin for trin, for at sikre, at ingen katastrofe indtræffer.</a:t>
              </a:r>
            </a:p>
            <a:p>
              <a:endParaRPr lang="da-DK" dirty="0">
                <a:latin typeface="Calibri" panose="020F0502020204030204" pitchFamily="34" charset="0"/>
                <a:ea typeface="Ayuthaya" pitchFamily="2" charset="-34"/>
                <a:cs typeface="Calibri" panose="020F0502020204030204" pitchFamily="34" charset="0"/>
              </a:endParaRPr>
            </a:p>
            <a:p>
              <a:r>
                <a:rPr lang="da-DK" b="1" dirty="0">
                  <a:latin typeface="Calibri" panose="020F0502020204030204" pitchFamily="34" charset="0"/>
                  <a:ea typeface="Ayuthaya" pitchFamily="2" charset="-34"/>
                  <a:cs typeface="Calibri" panose="020F0502020204030204" pitchFamily="34" charset="0"/>
                </a:rPr>
                <a:t>Er du klar til at tage udfordringen op? Din forståelse af henfaldskæder vil ikke kun afgøre din succes – den vil måske redde os alle. </a:t>
              </a:r>
            </a:p>
            <a:p>
              <a:endParaRPr lang="da-DK" b="1" dirty="0">
                <a:latin typeface="Calibri" panose="020F0502020204030204" pitchFamily="34" charset="0"/>
                <a:ea typeface="Ayuthaya" pitchFamily="2" charset="-34"/>
                <a:cs typeface="Calibri" panose="020F0502020204030204" pitchFamily="34" charset="0"/>
              </a:endParaRPr>
            </a:p>
            <a:p>
              <a:r>
                <a:rPr lang="da-DK" b="1" dirty="0">
                  <a:latin typeface="Calibri" panose="020F0502020204030204" pitchFamily="34" charset="0"/>
                  <a:ea typeface="Ayuthaya" pitchFamily="2" charset="-34"/>
                  <a:cs typeface="Calibri" panose="020F0502020204030204" pitchFamily="34" charset="0"/>
                </a:rPr>
                <a:t>Vælg klogt, og løs mysteriet bag de skjulte isotoper!</a:t>
              </a:r>
              <a:endParaRPr lang="da-DK" dirty="0">
                <a:latin typeface="Calibri" panose="020F0502020204030204" pitchFamily="34" charset="0"/>
                <a:ea typeface="Ayuthaya" pitchFamily="2" charset="-34"/>
                <a:cs typeface="Calibri" panose="020F0502020204030204" pitchFamily="34" charset="0"/>
              </a:endParaRPr>
            </a:p>
          </p:txBody>
        </p:sp>
        <p:sp>
          <p:nvSpPr>
            <p:cNvPr id="12" name="Tekstfelt 11">
              <a:extLst>
                <a:ext uri="{FF2B5EF4-FFF2-40B4-BE49-F238E27FC236}">
                  <a16:creationId xmlns:a16="http://schemas.microsoft.com/office/drawing/2014/main" id="{B73CA926-B9F6-EA82-5F4A-841F32EC4F32}"/>
                </a:ext>
              </a:extLst>
            </p:cNvPr>
            <p:cNvSpPr txBox="1"/>
            <p:nvPr/>
          </p:nvSpPr>
          <p:spPr>
            <a:xfrm>
              <a:off x="568370" y="620035"/>
              <a:ext cx="8769260" cy="707886"/>
            </a:xfrm>
            <a:prstGeom prst="rect">
              <a:avLst/>
            </a:prstGeom>
            <a:noFill/>
          </p:spPr>
          <p:txBody>
            <a:bodyPr wrap="none" rtlCol="0">
              <a:spAutoFit/>
            </a:bodyPr>
            <a:lstStyle/>
            <a:p>
              <a:r>
                <a:rPr lang="da-DK" sz="4000" dirty="0">
                  <a:latin typeface="Herculanum" panose="02000505000000020004" pitchFamily="2" charset="77"/>
                </a:rPr>
                <a:t>Henfaldskædernes hemmelighed</a:t>
              </a:r>
            </a:p>
          </p:txBody>
        </p:sp>
      </p:grpSp>
      <p:sp>
        <p:nvSpPr>
          <p:cNvPr id="10" name="Afrundet rektangel 9">
            <a:hlinkClick r:id="rId4" action="ppaction://hlinksldjump"/>
            <a:extLst>
              <a:ext uri="{FF2B5EF4-FFF2-40B4-BE49-F238E27FC236}">
                <a16:creationId xmlns:a16="http://schemas.microsoft.com/office/drawing/2014/main" id="{04DFCC0D-90FC-715E-8C54-931DE2F1156E}"/>
              </a:ext>
            </a:extLst>
          </p:cNvPr>
          <p:cNvSpPr/>
          <p:nvPr/>
        </p:nvSpPr>
        <p:spPr>
          <a:xfrm>
            <a:off x="6099586" y="5773451"/>
            <a:ext cx="1944160" cy="720763"/>
          </a:xfrm>
          <a:prstGeom prst="roundRect">
            <a:avLst/>
          </a:prstGeom>
          <a:solidFill>
            <a:srgbClr val="146A4A"/>
          </a:solidFill>
          <a:scene3d>
            <a:camera prst="orthographicFront"/>
            <a:lightRig rig="threePt" dir="t"/>
          </a:scene3d>
          <a:sp3d>
            <a:bevelT/>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da-DK" sz="4400" dirty="0">
                <a:latin typeface="Bradley Hand" pitchFamily="2" charset="77"/>
              </a:rPr>
              <a:t>Start</a:t>
            </a:r>
          </a:p>
        </p:txBody>
      </p:sp>
      <p:sp>
        <p:nvSpPr>
          <p:cNvPr id="2" name="Tekstfelt 1">
            <a:extLst>
              <a:ext uri="{FF2B5EF4-FFF2-40B4-BE49-F238E27FC236}">
                <a16:creationId xmlns:a16="http://schemas.microsoft.com/office/drawing/2014/main" id="{E2DE9000-9A11-4B4A-B03F-FBACC295D1C0}"/>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spTree>
    <p:extLst>
      <p:ext uri="{BB962C8B-B14F-4D97-AF65-F5344CB8AC3E}">
        <p14:creationId xmlns:p14="http://schemas.microsoft.com/office/powerpoint/2010/main" val="17679187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afterEffect">
                                  <p:stCondLst>
                                    <p:cond delay="0"/>
                                  </p:stCondLst>
                                  <p:childTnLst>
                                    <p:set>
                                      <p:cBhvr>
                                        <p:cTn id="6" dur="1" fill="hold">
                                          <p:stCondLst>
                                            <p:cond delay="0"/>
                                          </p:stCondLst>
                                        </p:cTn>
                                        <p:tgtEl>
                                          <p:spTgt spid="13"/>
                                        </p:tgtEl>
                                        <p:attrNameLst>
                                          <p:attrName>style.visibility</p:attrName>
                                        </p:attrNameLst>
                                      </p:cBhvr>
                                      <p:to>
                                        <p:strVal val="visible"/>
                                      </p:to>
                                    </p:set>
                                    <p:anim calcmode="lin" valueType="num">
                                      <p:cBhvr additive="base">
                                        <p:cTn id="7" dur="5000" fill="hold"/>
                                        <p:tgtEl>
                                          <p:spTgt spid="13"/>
                                        </p:tgtEl>
                                        <p:attrNameLst>
                                          <p:attrName>ppt_x</p:attrName>
                                        </p:attrNameLst>
                                      </p:cBhvr>
                                      <p:tavLst>
                                        <p:tav tm="0">
                                          <p:val>
                                            <p:strVal val="#ppt_x"/>
                                          </p:val>
                                        </p:tav>
                                        <p:tav tm="100000">
                                          <p:val>
                                            <p:strVal val="#ppt_x"/>
                                          </p:val>
                                        </p:tav>
                                      </p:tavLst>
                                    </p:anim>
                                    <p:anim calcmode="lin" valueType="num">
                                      <p:cBhvr additive="base">
                                        <p:cTn id="8" dur="5000" fill="hold"/>
                                        <p:tgtEl>
                                          <p:spTgt spid="13"/>
                                        </p:tgtEl>
                                        <p:attrNameLst>
                                          <p:attrName>ppt_y</p:attrName>
                                        </p:attrNameLst>
                                      </p:cBhvr>
                                      <p:tavLst>
                                        <p:tav tm="0">
                                          <p:val>
                                            <p:strVal val="1+#ppt_h/2"/>
                                          </p:val>
                                        </p:tav>
                                        <p:tav tm="100000">
                                          <p:val>
                                            <p:strVal val="#ppt_y"/>
                                          </p:val>
                                        </p:tav>
                                      </p:tavLst>
                                    </p:anim>
                                  </p:childTnLst>
                                </p:cTn>
                              </p:par>
                            </p:childTnLst>
                          </p:cTn>
                        </p:par>
                        <p:par>
                          <p:cTn id="9" fill="hold">
                            <p:stCondLst>
                              <p:cond delay="5000"/>
                            </p:stCondLst>
                            <p:childTnLst>
                              <p:par>
                                <p:cTn id="10" presetID="9" presetClass="entr" presetSubtype="0" fill="hold" grpId="0" nodeType="after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dissolve">
                                      <p:cBhvr>
                                        <p:cTn id="12" dur="20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1D2470A-5D6F-0631-0785-0E303884CE9F}"/>
            </a:ext>
          </a:extLst>
        </p:cNvPr>
        <p:cNvGrpSpPr/>
        <p:nvPr/>
      </p:nvGrpSpPr>
      <p:grpSpPr>
        <a:xfrm>
          <a:off x="0" y="0"/>
          <a:ext cx="0" cy="0"/>
          <a:chOff x="0" y="0"/>
          <a:chExt cx="0" cy="0"/>
        </a:xfrm>
      </p:grpSpPr>
      <p:pic>
        <p:nvPicPr>
          <p:cNvPr id="3" name="Picture 2" descr="Ai Genereret, Forladt, Bygning, Gammel">
            <a:extLst>
              <a:ext uri="{FF2B5EF4-FFF2-40B4-BE49-F238E27FC236}">
                <a16:creationId xmlns:a16="http://schemas.microsoft.com/office/drawing/2014/main" id="{F028464A-B5BB-D149-F49B-7F2342B8E51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5024" r="14072" b="-1"/>
          <a:stretch/>
        </p:blipFill>
        <p:spPr bwMode="auto">
          <a:xfrm>
            <a:off x="20" y="1282"/>
            <a:ext cx="9905980" cy="6856718"/>
          </a:xfrm>
          <a:prstGeom prst="rect">
            <a:avLst/>
          </a:prstGeom>
          <a:noFill/>
          <a:extLst>
            <a:ext uri="{909E8E84-426E-40DD-AFC4-6F175D3DCCD1}">
              <a14:hiddenFill xmlns:a14="http://schemas.microsoft.com/office/drawing/2010/main">
                <a:solidFill>
                  <a:srgbClr val="FFFFFF"/>
                </a:solidFill>
              </a14:hiddenFill>
            </a:ext>
          </a:extLst>
        </p:spPr>
      </p:pic>
      <p:sp>
        <p:nvSpPr>
          <p:cNvPr id="2" name="Titel 1">
            <a:extLst>
              <a:ext uri="{FF2B5EF4-FFF2-40B4-BE49-F238E27FC236}">
                <a16:creationId xmlns:a16="http://schemas.microsoft.com/office/drawing/2014/main" id="{ABA40017-5ED6-D235-5CA0-5091707AD996}"/>
              </a:ext>
            </a:extLst>
          </p:cNvPr>
          <p:cNvSpPr>
            <a:spLocks noGrp="1"/>
          </p:cNvSpPr>
          <p:nvPr>
            <p:ph type="title"/>
          </p:nvPr>
        </p:nvSpPr>
        <p:spPr/>
        <p:txBody>
          <a:bodyPr/>
          <a:lstStyle/>
          <a:p>
            <a:r>
              <a:rPr lang="da-DK" dirty="0">
                <a:solidFill>
                  <a:schemeClr val="bg1"/>
                </a:solidFill>
                <a:latin typeface="Herculanum" panose="02000505000000020004" pitchFamily="2" charset="77"/>
              </a:rPr>
              <a:t>Uran – 223 </a:t>
            </a:r>
            <a:endParaRPr lang="da-DK" dirty="0"/>
          </a:p>
        </p:txBody>
      </p:sp>
      <p:sp>
        <p:nvSpPr>
          <p:cNvPr id="4" name="Afrundet rektangel 3">
            <a:hlinkClick r:id="rId3" action="ppaction://hlinksldjump"/>
            <a:extLst>
              <a:ext uri="{FF2B5EF4-FFF2-40B4-BE49-F238E27FC236}">
                <a16:creationId xmlns:a16="http://schemas.microsoft.com/office/drawing/2014/main" id="{7FB7C4DF-EB71-C4EB-5ACD-D4C84C6E00D2}"/>
              </a:ext>
            </a:extLst>
          </p:cNvPr>
          <p:cNvSpPr/>
          <p:nvPr/>
        </p:nvSpPr>
        <p:spPr>
          <a:xfrm>
            <a:off x="6771190" y="5168651"/>
            <a:ext cx="2606056" cy="1325563"/>
          </a:xfrm>
          <a:prstGeom prst="roundRect">
            <a:avLst/>
          </a:prstGeom>
          <a:solidFill>
            <a:srgbClr val="146A4A"/>
          </a:solidFill>
          <a:scene3d>
            <a:camera prst="orthographicFront"/>
            <a:lightRig rig="threePt" dir="t"/>
          </a:scene3d>
          <a:sp3d>
            <a:bevelT/>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da-DK" sz="3200" dirty="0">
                <a:latin typeface="Herculanum" panose="02000505000000020004" pitchFamily="2" charset="77"/>
              </a:rPr>
              <a:t>Prøv</a:t>
            </a:r>
          </a:p>
          <a:p>
            <a:pPr algn="ctr"/>
            <a:r>
              <a:rPr lang="da-DK" sz="3200" dirty="0">
                <a:latin typeface="Herculanum" panose="02000505000000020004" pitchFamily="2" charset="77"/>
              </a:rPr>
              <a:t>igen</a:t>
            </a:r>
            <a:r>
              <a:rPr lang="da-DK" sz="3200" dirty="0"/>
              <a:t> </a:t>
            </a:r>
          </a:p>
        </p:txBody>
      </p:sp>
      <p:sp>
        <p:nvSpPr>
          <p:cNvPr id="5" name="Tekstfelt 4">
            <a:extLst>
              <a:ext uri="{FF2B5EF4-FFF2-40B4-BE49-F238E27FC236}">
                <a16:creationId xmlns:a16="http://schemas.microsoft.com/office/drawing/2014/main" id="{3825DF57-5710-2983-E5EE-C791769E8E48}"/>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spTree>
    <p:extLst>
      <p:ext uri="{BB962C8B-B14F-4D97-AF65-F5344CB8AC3E}">
        <p14:creationId xmlns:p14="http://schemas.microsoft.com/office/powerpoint/2010/main" val="12408532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2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0628197-8EB8-2AB9-EE93-CD76ACCF5D43}"/>
            </a:ext>
          </a:extLst>
        </p:cNvPr>
        <p:cNvGrpSpPr/>
        <p:nvPr/>
      </p:nvGrpSpPr>
      <p:grpSpPr>
        <a:xfrm>
          <a:off x="0" y="0"/>
          <a:ext cx="0" cy="0"/>
          <a:chOff x="0" y="0"/>
          <a:chExt cx="0" cy="0"/>
        </a:xfrm>
      </p:grpSpPr>
      <p:pic>
        <p:nvPicPr>
          <p:cNvPr id="2550" name="Picture 2" descr="Ai Genereret, Forladt, Bygning, Gammel">
            <a:extLst>
              <a:ext uri="{FF2B5EF4-FFF2-40B4-BE49-F238E27FC236}">
                <a16:creationId xmlns:a16="http://schemas.microsoft.com/office/drawing/2014/main" id="{E83B81F7-5DFE-7BD3-D41C-05292308EFC3}"/>
              </a:ext>
            </a:extLst>
          </p:cNvPr>
          <p:cNvPicPr>
            <a:picLocks noChangeAspect="1" noChangeArrowheads="1"/>
          </p:cNvPicPr>
          <p:nvPr/>
        </p:nvPicPr>
        <p:blipFill>
          <a:blip r:embed="rId2">
            <a:extLst>
              <a:ext uri="{BEBA8EAE-BF5A-486C-A8C5-ECC9F3942E4B}">
                <a14:imgProps xmlns:a14="http://schemas.microsoft.com/office/drawing/2010/main">
                  <a14:imgLayer r:embed="rId3">
                    <a14:imgEffect>
                      <a14:brightnessContrast bright="-40000" contrast="-40000"/>
                    </a14:imgEffect>
                  </a14:imgLayer>
                </a14:imgProps>
              </a:ext>
              <a:ext uri="{28A0092B-C50C-407E-A947-70E740481C1C}">
                <a14:useLocalDpi xmlns:a14="http://schemas.microsoft.com/office/drawing/2010/main" val="0"/>
              </a:ext>
            </a:extLst>
          </a:blip>
          <a:srcRect l="5024" r="14072" b="-1"/>
          <a:stretch/>
        </p:blipFill>
        <p:spPr bwMode="auto">
          <a:xfrm>
            <a:off x="20" y="1282"/>
            <a:ext cx="9905980" cy="6856718"/>
          </a:xfrm>
          <a:prstGeom prst="rect">
            <a:avLst/>
          </a:prstGeom>
          <a:noFill/>
          <a:extLst>
            <a:ext uri="{909E8E84-426E-40DD-AFC4-6F175D3DCCD1}">
              <a14:hiddenFill xmlns:a14="http://schemas.microsoft.com/office/drawing/2010/main">
                <a:solidFill>
                  <a:srgbClr val="FFFFFF"/>
                </a:solidFill>
              </a14:hiddenFill>
            </a:ext>
          </a:extLst>
        </p:spPr>
      </p:pic>
      <p:grpSp>
        <p:nvGrpSpPr>
          <p:cNvPr id="1638" name="Gruppe 1637">
            <a:extLst>
              <a:ext uri="{FF2B5EF4-FFF2-40B4-BE49-F238E27FC236}">
                <a16:creationId xmlns:a16="http://schemas.microsoft.com/office/drawing/2014/main" id="{73E9A56E-E936-F21F-DEF1-4397D119591A}"/>
              </a:ext>
            </a:extLst>
          </p:cNvPr>
          <p:cNvGrpSpPr/>
          <p:nvPr/>
        </p:nvGrpSpPr>
        <p:grpSpPr>
          <a:xfrm>
            <a:off x="338113" y="1387706"/>
            <a:ext cx="5842309" cy="5233756"/>
            <a:chOff x="766885" y="981717"/>
            <a:chExt cx="5842309" cy="5233756"/>
          </a:xfrm>
        </p:grpSpPr>
        <p:grpSp>
          <p:nvGrpSpPr>
            <p:cNvPr id="1639" name="Gruppe 1638">
              <a:extLst>
                <a:ext uri="{FF2B5EF4-FFF2-40B4-BE49-F238E27FC236}">
                  <a16:creationId xmlns:a16="http://schemas.microsoft.com/office/drawing/2014/main" id="{5F0040F2-34F9-76AE-AB2E-2BC42E4C4543}"/>
                </a:ext>
              </a:extLst>
            </p:cNvPr>
            <p:cNvGrpSpPr/>
            <p:nvPr/>
          </p:nvGrpSpPr>
          <p:grpSpPr>
            <a:xfrm>
              <a:off x="778422" y="981717"/>
              <a:ext cx="5830772" cy="5233756"/>
              <a:chOff x="-136438" y="1029165"/>
              <a:chExt cx="5830772" cy="5233756"/>
            </a:xfrm>
          </p:grpSpPr>
          <p:grpSp>
            <p:nvGrpSpPr>
              <p:cNvPr id="1806" name="Gruppe 1805">
                <a:extLst>
                  <a:ext uri="{FF2B5EF4-FFF2-40B4-BE49-F238E27FC236}">
                    <a16:creationId xmlns:a16="http://schemas.microsoft.com/office/drawing/2014/main" id="{9802F0E1-3BE3-1DE0-B4E2-DD1ECE69633F}"/>
                  </a:ext>
                </a:extLst>
              </p:cNvPr>
              <p:cNvGrpSpPr/>
              <p:nvPr/>
            </p:nvGrpSpPr>
            <p:grpSpPr>
              <a:xfrm>
                <a:off x="4253398" y="1061132"/>
                <a:ext cx="442069" cy="4756379"/>
                <a:chOff x="3817279" y="1064461"/>
                <a:chExt cx="442069" cy="4756379"/>
              </a:xfrm>
            </p:grpSpPr>
            <p:sp>
              <p:nvSpPr>
                <p:cNvPr id="2476" name="Rektangel 2475">
                  <a:extLst>
                    <a:ext uri="{FF2B5EF4-FFF2-40B4-BE49-F238E27FC236}">
                      <a16:creationId xmlns:a16="http://schemas.microsoft.com/office/drawing/2014/main" id="{742F7E9C-6CB9-73B2-44A5-502D4DE1F373}"/>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7" name="Rektangel 2476">
                  <a:extLst>
                    <a:ext uri="{FF2B5EF4-FFF2-40B4-BE49-F238E27FC236}">
                      <a16:creationId xmlns:a16="http://schemas.microsoft.com/office/drawing/2014/main" id="{2B38E5AB-EF88-2E61-EDF9-A0FE6E45F2AA}"/>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8" name="Rektangel 2477">
                  <a:extLst>
                    <a:ext uri="{FF2B5EF4-FFF2-40B4-BE49-F238E27FC236}">
                      <a16:creationId xmlns:a16="http://schemas.microsoft.com/office/drawing/2014/main" id="{49AC1173-BCD4-5108-AC4F-58B4890E5BD3}"/>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9" name="Rektangel 2478">
                  <a:extLst>
                    <a:ext uri="{FF2B5EF4-FFF2-40B4-BE49-F238E27FC236}">
                      <a16:creationId xmlns:a16="http://schemas.microsoft.com/office/drawing/2014/main" id="{7F1A692A-D35B-1784-D74F-45720E20E619}"/>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0" name="Rektangel 2479">
                  <a:extLst>
                    <a:ext uri="{FF2B5EF4-FFF2-40B4-BE49-F238E27FC236}">
                      <a16:creationId xmlns:a16="http://schemas.microsoft.com/office/drawing/2014/main" id="{EB847EA4-282D-5464-8D84-1D3CB05AB2C6}"/>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1" name="Rektangel 2480">
                  <a:extLst>
                    <a:ext uri="{FF2B5EF4-FFF2-40B4-BE49-F238E27FC236}">
                      <a16:creationId xmlns:a16="http://schemas.microsoft.com/office/drawing/2014/main" id="{4ADC4EAB-4164-299E-1B0A-AE266A3F97B7}"/>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2" name="Rektangel 2481">
                  <a:extLst>
                    <a:ext uri="{FF2B5EF4-FFF2-40B4-BE49-F238E27FC236}">
                      <a16:creationId xmlns:a16="http://schemas.microsoft.com/office/drawing/2014/main" id="{0413374A-5436-534A-40BE-B8011BF20F30}"/>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3" name="Rektangel 2482">
                  <a:extLst>
                    <a:ext uri="{FF2B5EF4-FFF2-40B4-BE49-F238E27FC236}">
                      <a16:creationId xmlns:a16="http://schemas.microsoft.com/office/drawing/2014/main" id="{4621E037-D8D3-DE6E-6219-8151B233581B}"/>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4" name="Rektangel 2483">
                  <a:extLst>
                    <a:ext uri="{FF2B5EF4-FFF2-40B4-BE49-F238E27FC236}">
                      <a16:creationId xmlns:a16="http://schemas.microsoft.com/office/drawing/2014/main" id="{7D46978E-8606-4FD3-080E-D2C4623A5DB9}"/>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5" name="Rektangel 2484">
                  <a:extLst>
                    <a:ext uri="{FF2B5EF4-FFF2-40B4-BE49-F238E27FC236}">
                      <a16:creationId xmlns:a16="http://schemas.microsoft.com/office/drawing/2014/main" id="{2DF688FB-62F5-73FF-977E-BB3F0A1CF1B6}"/>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6" name="Rektangel 2485">
                  <a:extLst>
                    <a:ext uri="{FF2B5EF4-FFF2-40B4-BE49-F238E27FC236}">
                      <a16:creationId xmlns:a16="http://schemas.microsoft.com/office/drawing/2014/main" id="{D0A66D5F-3016-1A21-461A-9FA8085C33D7}"/>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807" name="Rektangel 1806">
                <a:extLst>
                  <a:ext uri="{FF2B5EF4-FFF2-40B4-BE49-F238E27FC236}">
                    <a16:creationId xmlns:a16="http://schemas.microsoft.com/office/drawing/2014/main" id="{F9A84D18-1789-F414-A2BD-8F2FFD762D61}"/>
                  </a:ext>
                </a:extLst>
              </p:cNvPr>
              <p:cNvSpPr>
                <a:spLocks noChangeAspect="1"/>
              </p:cNvSpPr>
              <p:nvPr/>
            </p:nvSpPr>
            <p:spPr>
              <a:xfrm>
                <a:off x="4265457" y="581623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1808" name="Gruppe 1807">
                <a:extLst>
                  <a:ext uri="{FF2B5EF4-FFF2-40B4-BE49-F238E27FC236}">
                    <a16:creationId xmlns:a16="http://schemas.microsoft.com/office/drawing/2014/main" id="{A0C086EB-48D0-5FD1-96D9-FA42112558DA}"/>
                  </a:ext>
                </a:extLst>
              </p:cNvPr>
              <p:cNvGrpSpPr/>
              <p:nvPr/>
            </p:nvGrpSpPr>
            <p:grpSpPr>
              <a:xfrm>
                <a:off x="4196610" y="1032983"/>
                <a:ext cx="641389" cy="5216305"/>
                <a:chOff x="2892468" y="1032983"/>
                <a:chExt cx="641389" cy="5216305"/>
              </a:xfrm>
            </p:grpSpPr>
            <p:grpSp>
              <p:nvGrpSpPr>
                <p:cNvPr id="2439" name="Gruppe 2438">
                  <a:extLst>
                    <a:ext uri="{FF2B5EF4-FFF2-40B4-BE49-F238E27FC236}">
                      <a16:creationId xmlns:a16="http://schemas.microsoft.com/office/drawing/2014/main" id="{D38D7379-BD80-9742-FA00-437FEC94EE74}"/>
                    </a:ext>
                  </a:extLst>
                </p:cNvPr>
                <p:cNvGrpSpPr/>
                <p:nvPr/>
              </p:nvGrpSpPr>
              <p:grpSpPr>
                <a:xfrm>
                  <a:off x="2892468" y="1032983"/>
                  <a:ext cx="641389" cy="5216305"/>
                  <a:chOff x="3475384" y="1188399"/>
                  <a:chExt cx="641389" cy="5216305"/>
                </a:xfrm>
              </p:grpSpPr>
              <p:sp>
                <p:nvSpPr>
                  <p:cNvPr id="2443" name="Tekstfelt 2442">
                    <a:extLst>
                      <a:ext uri="{FF2B5EF4-FFF2-40B4-BE49-F238E27FC236}">
                        <a16:creationId xmlns:a16="http://schemas.microsoft.com/office/drawing/2014/main" id="{B841DB95-3E23-BDC6-9843-C44D8C4C6753}"/>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444" name="Tekstfelt 2443">
                    <a:extLst>
                      <a:ext uri="{FF2B5EF4-FFF2-40B4-BE49-F238E27FC236}">
                        <a16:creationId xmlns:a16="http://schemas.microsoft.com/office/drawing/2014/main" id="{C1F82B88-7D89-A82C-1A07-36B39C1C2831}"/>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445" name="Tekstfelt 2444">
                    <a:extLst>
                      <a:ext uri="{FF2B5EF4-FFF2-40B4-BE49-F238E27FC236}">
                        <a16:creationId xmlns:a16="http://schemas.microsoft.com/office/drawing/2014/main" id="{533BFC64-B58F-7215-CEB8-19A430771BED}"/>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446" name="Tekstfelt 2445">
                    <a:extLst>
                      <a:ext uri="{FF2B5EF4-FFF2-40B4-BE49-F238E27FC236}">
                        <a16:creationId xmlns:a16="http://schemas.microsoft.com/office/drawing/2014/main" id="{0E660DBA-31BA-DF9A-2EAF-9624708D4A80}"/>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447" name="Tekstfelt 2446">
                    <a:extLst>
                      <a:ext uri="{FF2B5EF4-FFF2-40B4-BE49-F238E27FC236}">
                        <a16:creationId xmlns:a16="http://schemas.microsoft.com/office/drawing/2014/main" id="{5F976F72-4241-A5B5-3EFC-B4FD3617C9FA}"/>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448" name="Tekstfelt 2447">
                    <a:extLst>
                      <a:ext uri="{FF2B5EF4-FFF2-40B4-BE49-F238E27FC236}">
                        <a16:creationId xmlns:a16="http://schemas.microsoft.com/office/drawing/2014/main" id="{190F4289-81EF-1D7B-6A75-9ABF44DA8442}"/>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449" name="Tekstfelt 2448">
                    <a:extLst>
                      <a:ext uri="{FF2B5EF4-FFF2-40B4-BE49-F238E27FC236}">
                        <a16:creationId xmlns:a16="http://schemas.microsoft.com/office/drawing/2014/main" id="{10A6370D-957C-4BE9-10A4-49B4F32833E2}"/>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450" name="Tekstfelt 2449">
                    <a:extLst>
                      <a:ext uri="{FF2B5EF4-FFF2-40B4-BE49-F238E27FC236}">
                        <a16:creationId xmlns:a16="http://schemas.microsoft.com/office/drawing/2014/main" id="{345D0B79-9675-944B-9F3A-423D1331972B}"/>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451" name="Tekstfelt 2450">
                    <a:extLst>
                      <a:ext uri="{FF2B5EF4-FFF2-40B4-BE49-F238E27FC236}">
                        <a16:creationId xmlns:a16="http://schemas.microsoft.com/office/drawing/2014/main" id="{7B8DA781-88FF-25B1-7DB6-E0E5F56CA00D}"/>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452" name="Tekstfelt 2451">
                    <a:extLst>
                      <a:ext uri="{FF2B5EF4-FFF2-40B4-BE49-F238E27FC236}">
                        <a16:creationId xmlns:a16="http://schemas.microsoft.com/office/drawing/2014/main" id="{439E3825-031C-7D10-786F-6808A9FF9CB8}"/>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453" name="Tekstfelt 2452">
                    <a:extLst>
                      <a:ext uri="{FF2B5EF4-FFF2-40B4-BE49-F238E27FC236}">
                        <a16:creationId xmlns:a16="http://schemas.microsoft.com/office/drawing/2014/main" id="{06888402-8856-C343-B78B-D2C0EAC95EBC}"/>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454" name="Tekstfelt 2453">
                    <a:extLst>
                      <a:ext uri="{FF2B5EF4-FFF2-40B4-BE49-F238E27FC236}">
                        <a16:creationId xmlns:a16="http://schemas.microsoft.com/office/drawing/2014/main" id="{0555B05D-C44D-CB89-3002-6ED950DC5EE7}"/>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455" name="Tekstfelt 2454">
                    <a:extLst>
                      <a:ext uri="{FF2B5EF4-FFF2-40B4-BE49-F238E27FC236}">
                        <a16:creationId xmlns:a16="http://schemas.microsoft.com/office/drawing/2014/main" id="{02E30799-B198-C563-4490-B3274CC32BAE}"/>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456" name="Tekstfelt 2455">
                    <a:extLst>
                      <a:ext uri="{FF2B5EF4-FFF2-40B4-BE49-F238E27FC236}">
                        <a16:creationId xmlns:a16="http://schemas.microsoft.com/office/drawing/2014/main" id="{9D0F153F-36EC-20CF-2FBB-4534AF017B44}"/>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457" name="Tekstfelt 2456">
                    <a:extLst>
                      <a:ext uri="{FF2B5EF4-FFF2-40B4-BE49-F238E27FC236}">
                        <a16:creationId xmlns:a16="http://schemas.microsoft.com/office/drawing/2014/main" id="{9FCF8501-8584-46BB-51FA-411F14C9A94C}"/>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458" name="Tekstfelt 2457">
                    <a:extLst>
                      <a:ext uri="{FF2B5EF4-FFF2-40B4-BE49-F238E27FC236}">
                        <a16:creationId xmlns:a16="http://schemas.microsoft.com/office/drawing/2014/main" id="{EC8881A4-36A7-E751-4184-38A4B6FFECA1}"/>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459" name="Tekstfelt 2458">
                    <a:extLst>
                      <a:ext uri="{FF2B5EF4-FFF2-40B4-BE49-F238E27FC236}">
                        <a16:creationId xmlns:a16="http://schemas.microsoft.com/office/drawing/2014/main" id="{B2A35EAA-EB94-C9C0-835E-FB6224017BA1}"/>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460" name="Tekstfelt 2459">
                    <a:extLst>
                      <a:ext uri="{FF2B5EF4-FFF2-40B4-BE49-F238E27FC236}">
                        <a16:creationId xmlns:a16="http://schemas.microsoft.com/office/drawing/2014/main" id="{FDE4DE3F-69F5-6F35-61B4-CE988BF8030A}"/>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461" name="Tekstfelt 2460">
                    <a:extLst>
                      <a:ext uri="{FF2B5EF4-FFF2-40B4-BE49-F238E27FC236}">
                        <a16:creationId xmlns:a16="http://schemas.microsoft.com/office/drawing/2014/main" id="{94107ED3-9C62-12C3-78BA-3A7ECE97CF94}"/>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462" name="Tekstfelt 2461">
                    <a:extLst>
                      <a:ext uri="{FF2B5EF4-FFF2-40B4-BE49-F238E27FC236}">
                        <a16:creationId xmlns:a16="http://schemas.microsoft.com/office/drawing/2014/main" id="{9701B9C6-F32E-CCFD-B82B-170C23F40E53}"/>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463" name="Tekstfelt 2462">
                    <a:extLst>
                      <a:ext uri="{FF2B5EF4-FFF2-40B4-BE49-F238E27FC236}">
                        <a16:creationId xmlns:a16="http://schemas.microsoft.com/office/drawing/2014/main" id="{805DB2DA-6B2C-C296-4CC8-521C16A7655F}"/>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464" name="Tekstfelt 2463">
                    <a:extLst>
                      <a:ext uri="{FF2B5EF4-FFF2-40B4-BE49-F238E27FC236}">
                        <a16:creationId xmlns:a16="http://schemas.microsoft.com/office/drawing/2014/main" id="{2F7E1AFB-4B1D-4FBB-9622-FECC7DABD94C}"/>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465" name="Tekstfelt 2464">
                    <a:extLst>
                      <a:ext uri="{FF2B5EF4-FFF2-40B4-BE49-F238E27FC236}">
                        <a16:creationId xmlns:a16="http://schemas.microsoft.com/office/drawing/2014/main" id="{0A5F3570-8E3E-48C1-F8A7-CB171253C572}"/>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466" name="Tekstfelt 2465">
                    <a:extLst>
                      <a:ext uri="{FF2B5EF4-FFF2-40B4-BE49-F238E27FC236}">
                        <a16:creationId xmlns:a16="http://schemas.microsoft.com/office/drawing/2014/main" id="{8A5938C0-82C8-B502-C8FB-59BB93DF9F41}"/>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467" name="Tekstfelt 2466">
                    <a:extLst>
                      <a:ext uri="{FF2B5EF4-FFF2-40B4-BE49-F238E27FC236}">
                        <a16:creationId xmlns:a16="http://schemas.microsoft.com/office/drawing/2014/main" id="{80562170-D78B-67B2-61B9-F4C97D6FD33C}"/>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468" name="Tekstfelt 2467">
                    <a:extLst>
                      <a:ext uri="{FF2B5EF4-FFF2-40B4-BE49-F238E27FC236}">
                        <a16:creationId xmlns:a16="http://schemas.microsoft.com/office/drawing/2014/main" id="{2DCF79D9-7283-A0AD-D948-9D8C477EE270}"/>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469" name="Tekstfelt 2468">
                    <a:extLst>
                      <a:ext uri="{FF2B5EF4-FFF2-40B4-BE49-F238E27FC236}">
                        <a16:creationId xmlns:a16="http://schemas.microsoft.com/office/drawing/2014/main" id="{0A5255D3-6DA3-8F05-A84B-76D169FB85AB}"/>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470" name="Tekstfelt 2469">
                    <a:extLst>
                      <a:ext uri="{FF2B5EF4-FFF2-40B4-BE49-F238E27FC236}">
                        <a16:creationId xmlns:a16="http://schemas.microsoft.com/office/drawing/2014/main" id="{66B33344-19F1-56DC-FE15-6800E918A521}"/>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471" name="Tekstfelt 2470">
                    <a:extLst>
                      <a:ext uri="{FF2B5EF4-FFF2-40B4-BE49-F238E27FC236}">
                        <a16:creationId xmlns:a16="http://schemas.microsoft.com/office/drawing/2014/main" id="{852C1FF5-70AF-26D0-E049-1677A12499DF}"/>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472" name="Tekstfelt 2471">
                    <a:extLst>
                      <a:ext uri="{FF2B5EF4-FFF2-40B4-BE49-F238E27FC236}">
                        <a16:creationId xmlns:a16="http://schemas.microsoft.com/office/drawing/2014/main" id="{DC7E34D4-167B-01FF-2075-70497BD251F8}"/>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473" name="Tekstfelt 2472">
                    <a:extLst>
                      <a:ext uri="{FF2B5EF4-FFF2-40B4-BE49-F238E27FC236}">
                        <a16:creationId xmlns:a16="http://schemas.microsoft.com/office/drawing/2014/main" id="{A037FB6F-4A85-C325-0DC7-D054978DC510}"/>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474" name="Tekstfelt 2473">
                    <a:extLst>
                      <a:ext uri="{FF2B5EF4-FFF2-40B4-BE49-F238E27FC236}">
                        <a16:creationId xmlns:a16="http://schemas.microsoft.com/office/drawing/2014/main" id="{DDD4CC53-2ADA-11B4-CDF3-50B81E24EAF3}"/>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475" name="Tekstfelt 2474">
                    <a:extLst>
                      <a:ext uri="{FF2B5EF4-FFF2-40B4-BE49-F238E27FC236}">
                        <a16:creationId xmlns:a16="http://schemas.microsoft.com/office/drawing/2014/main" id="{77E858F4-81AF-E58F-F306-8C05408DE2C7}"/>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440" name="Tekstfelt 2439">
                  <a:extLst>
                    <a:ext uri="{FF2B5EF4-FFF2-40B4-BE49-F238E27FC236}">
                      <a16:creationId xmlns:a16="http://schemas.microsoft.com/office/drawing/2014/main" id="{FD5A266F-9F92-AEAA-2275-F96416599BE1}"/>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441" name="Tekstfelt 2440">
                  <a:extLst>
                    <a:ext uri="{FF2B5EF4-FFF2-40B4-BE49-F238E27FC236}">
                      <a16:creationId xmlns:a16="http://schemas.microsoft.com/office/drawing/2014/main" id="{EA627C59-6737-8E30-5203-45F54D8A9F1A}"/>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442" name="Tekstfelt 2441">
                  <a:extLst>
                    <a:ext uri="{FF2B5EF4-FFF2-40B4-BE49-F238E27FC236}">
                      <a16:creationId xmlns:a16="http://schemas.microsoft.com/office/drawing/2014/main" id="{0E1D8088-27AA-BACF-EEED-179519E26F7C}"/>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09" name="Gruppe 1808">
                <a:extLst>
                  <a:ext uri="{FF2B5EF4-FFF2-40B4-BE49-F238E27FC236}">
                    <a16:creationId xmlns:a16="http://schemas.microsoft.com/office/drawing/2014/main" id="{790DBABF-EE19-5637-8C00-ECBCFF03FB4A}"/>
                  </a:ext>
                </a:extLst>
              </p:cNvPr>
              <p:cNvGrpSpPr/>
              <p:nvPr/>
            </p:nvGrpSpPr>
            <p:grpSpPr>
              <a:xfrm>
                <a:off x="4188892" y="1168460"/>
                <a:ext cx="374057" cy="4971316"/>
                <a:chOff x="2884750" y="1168460"/>
                <a:chExt cx="374057" cy="4971316"/>
              </a:xfrm>
            </p:grpSpPr>
            <p:grpSp>
              <p:nvGrpSpPr>
                <p:cNvPr id="2426" name="Gruppe 2425">
                  <a:extLst>
                    <a:ext uri="{FF2B5EF4-FFF2-40B4-BE49-F238E27FC236}">
                      <a16:creationId xmlns:a16="http://schemas.microsoft.com/office/drawing/2014/main" id="{8C01DA20-5003-21D9-B359-EDA6314A53C8}"/>
                    </a:ext>
                  </a:extLst>
                </p:cNvPr>
                <p:cNvGrpSpPr/>
                <p:nvPr/>
              </p:nvGrpSpPr>
              <p:grpSpPr>
                <a:xfrm>
                  <a:off x="2884750" y="1168460"/>
                  <a:ext cx="358241" cy="4542339"/>
                  <a:chOff x="3468415" y="1754237"/>
                  <a:chExt cx="358241" cy="4542339"/>
                </a:xfrm>
              </p:grpSpPr>
              <p:sp>
                <p:nvSpPr>
                  <p:cNvPr id="2428" name="Tekstfelt 2427">
                    <a:extLst>
                      <a:ext uri="{FF2B5EF4-FFF2-40B4-BE49-F238E27FC236}">
                        <a16:creationId xmlns:a16="http://schemas.microsoft.com/office/drawing/2014/main" id="{A486312A-F0DD-25C3-B43A-084110CFB9ED}"/>
                      </a:ext>
                    </a:extLst>
                  </p:cNvPr>
                  <p:cNvSpPr txBox="1"/>
                  <p:nvPr/>
                </p:nvSpPr>
                <p:spPr>
                  <a:xfrm>
                    <a:off x="3477366" y="60811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217</a:t>
                    </a:r>
                  </a:p>
                </p:txBody>
              </p:sp>
              <p:sp>
                <p:nvSpPr>
                  <p:cNvPr id="2429" name="Tekstfelt 2428">
                    <a:extLst>
                      <a:ext uri="{FF2B5EF4-FFF2-40B4-BE49-F238E27FC236}">
                        <a16:creationId xmlns:a16="http://schemas.microsoft.com/office/drawing/2014/main" id="{0A3A16A8-7745-4980-96A9-5E78E195ACD0}"/>
                      </a:ext>
                    </a:extLst>
                  </p:cNvPr>
                  <p:cNvSpPr txBox="1"/>
                  <p:nvPr/>
                </p:nvSpPr>
                <p:spPr>
                  <a:xfrm>
                    <a:off x="3470660" y="218566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226</a:t>
                    </a:r>
                  </a:p>
                </p:txBody>
              </p:sp>
              <p:sp>
                <p:nvSpPr>
                  <p:cNvPr id="2430" name="Tekstfelt 2429">
                    <a:extLst>
                      <a:ext uri="{FF2B5EF4-FFF2-40B4-BE49-F238E27FC236}">
                        <a16:creationId xmlns:a16="http://schemas.microsoft.com/office/drawing/2014/main" id="{D349AAC4-65A8-4BC6-7B60-8AD6EDC0769B}"/>
                      </a:ext>
                    </a:extLst>
                  </p:cNvPr>
                  <p:cNvSpPr txBox="1"/>
                  <p:nvPr/>
                </p:nvSpPr>
                <p:spPr>
                  <a:xfrm>
                    <a:off x="3470659" y="26193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225</a:t>
                    </a:r>
                  </a:p>
                </p:txBody>
              </p:sp>
              <p:sp>
                <p:nvSpPr>
                  <p:cNvPr id="2431" name="Tekstfelt 2430">
                    <a:extLst>
                      <a:ext uri="{FF2B5EF4-FFF2-40B4-BE49-F238E27FC236}">
                        <a16:creationId xmlns:a16="http://schemas.microsoft.com/office/drawing/2014/main" id="{E0E19EB5-1194-42E8-7AB5-294AD4645A29}"/>
                      </a:ext>
                    </a:extLst>
                  </p:cNvPr>
                  <p:cNvSpPr txBox="1"/>
                  <p:nvPr/>
                </p:nvSpPr>
                <p:spPr>
                  <a:xfrm>
                    <a:off x="3468415" y="305412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224</a:t>
                    </a:r>
                  </a:p>
                </p:txBody>
              </p:sp>
              <p:sp>
                <p:nvSpPr>
                  <p:cNvPr id="2432" name="Tekstfelt 2431">
                    <a:extLst>
                      <a:ext uri="{FF2B5EF4-FFF2-40B4-BE49-F238E27FC236}">
                        <a16:creationId xmlns:a16="http://schemas.microsoft.com/office/drawing/2014/main" id="{5FFE0BBB-9750-EEF7-3B7C-CF559765B028}"/>
                      </a:ext>
                    </a:extLst>
                  </p:cNvPr>
                  <p:cNvSpPr txBox="1"/>
                  <p:nvPr/>
                </p:nvSpPr>
                <p:spPr>
                  <a:xfrm>
                    <a:off x="3469533" y="348555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223</a:t>
                    </a:r>
                  </a:p>
                </p:txBody>
              </p:sp>
              <p:sp>
                <p:nvSpPr>
                  <p:cNvPr id="2433" name="Tekstfelt 2432">
                    <a:extLst>
                      <a:ext uri="{FF2B5EF4-FFF2-40B4-BE49-F238E27FC236}">
                        <a16:creationId xmlns:a16="http://schemas.microsoft.com/office/drawing/2014/main" id="{AB3354A3-DD8C-69AF-BEF2-3A9C3A124C5D}"/>
                      </a:ext>
                    </a:extLst>
                  </p:cNvPr>
                  <p:cNvSpPr txBox="1"/>
                  <p:nvPr/>
                </p:nvSpPr>
                <p:spPr>
                  <a:xfrm>
                    <a:off x="3470652" y="391699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222</a:t>
                    </a:r>
                  </a:p>
                </p:txBody>
              </p:sp>
              <p:sp>
                <p:nvSpPr>
                  <p:cNvPr id="2434" name="Tekstfelt 2433">
                    <a:extLst>
                      <a:ext uri="{FF2B5EF4-FFF2-40B4-BE49-F238E27FC236}">
                        <a16:creationId xmlns:a16="http://schemas.microsoft.com/office/drawing/2014/main" id="{CD85DB74-C698-2A25-354D-02A292D74087}"/>
                      </a:ext>
                    </a:extLst>
                  </p:cNvPr>
                  <p:cNvSpPr txBox="1"/>
                  <p:nvPr/>
                </p:nvSpPr>
                <p:spPr>
                  <a:xfrm>
                    <a:off x="3471769" y="434842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221</a:t>
                    </a:r>
                  </a:p>
                </p:txBody>
              </p:sp>
              <p:sp>
                <p:nvSpPr>
                  <p:cNvPr id="2435" name="Tekstfelt 2434">
                    <a:extLst>
                      <a:ext uri="{FF2B5EF4-FFF2-40B4-BE49-F238E27FC236}">
                        <a16:creationId xmlns:a16="http://schemas.microsoft.com/office/drawing/2014/main" id="{679AA403-AF6A-9D86-75CF-9D231EA61EF0}"/>
                      </a:ext>
                    </a:extLst>
                  </p:cNvPr>
                  <p:cNvSpPr txBox="1"/>
                  <p:nvPr/>
                </p:nvSpPr>
                <p:spPr>
                  <a:xfrm>
                    <a:off x="3472887" y="477984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220</a:t>
                    </a:r>
                  </a:p>
                </p:txBody>
              </p:sp>
              <p:sp>
                <p:nvSpPr>
                  <p:cNvPr id="2436" name="Tekstfelt 2435">
                    <a:extLst>
                      <a:ext uri="{FF2B5EF4-FFF2-40B4-BE49-F238E27FC236}">
                        <a16:creationId xmlns:a16="http://schemas.microsoft.com/office/drawing/2014/main" id="{A55C7BC3-EF5B-CE1B-5CB9-2E9DDD023744}"/>
                      </a:ext>
                    </a:extLst>
                  </p:cNvPr>
                  <p:cNvSpPr txBox="1"/>
                  <p:nvPr/>
                </p:nvSpPr>
                <p:spPr>
                  <a:xfrm>
                    <a:off x="3477366" y="521127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219</a:t>
                    </a:r>
                  </a:p>
                </p:txBody>
              </p:sp>
              <p:sp>
                <p:nvSpPr>
                  <p:cNvPr id="2437" name="Tekstfelt 2436">
                    <a:extLst>
                      <a:ext uri="{FF2B5EF4-FFF2-40B4-BE49-F238E27FC236}">
                        <a16:creationId xmlns:a16="http://schemas.microsoft.com/office/drawing/2014/main" id="{D0A3ACC3-5E1E-7E09-FFB4-A7057AD3A025}"/>
                      </a:ext>
                    </a:extLst>
                  </p:cNvPr>
                  <p:cNvSpPr txBox="1"/>
                  <p:nvPr/>
                </p:nvSpPr>
                <p:spPr>
                  <a:xfrm>
                    <a:off x="3478484" y="5646066"/>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218</a:t>
                    </a:r>
                  </a:p>
                </p:txBody>
              </p:sp>
              <p:sp>
                <p:nvSpPr>
                  <p:cNvPr id="2438" name="Tekstfelt 2437">
                    <a:extLst>
                      <a:ext uri="{FF2B5EF4-FFF2-40B4-BE49-F238E27FC236}">
                        <a16:creationId xmlns:a16="http://schemas.microsoft.com/office/drawing/2014/main" id="{E9BB7DA7-81F1-E9D9-062E-728C51419B7B}"/>
                      </a:ext>
                    </a:extLst>
                  </p:cNvPr>
                  <p:cNvSpPr txBox="1"/>
                  <p:nvPr/>
                </p:nvSpPr>
                <p:spPr>
                  <a:xfrm>
                    <a:off x="3469542" y="17542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227</a:t>
                    </a:r>
                  </a:p>
                </p:txBody>
              </p:sp>
            </p:grpSp>
            <p:sp>
              <p:nvSpPr>
                <p:cNvPr id="2427" name="Tekstfelt 2426">
                  <a:extLst>
                    <a:ext uri="{FF2B5EF4-FFF2-40B4-BE49-F238E27FC236}">
                      <a16:creationId xmlns:a16="http://schemas.microsoft.com/office/drawing/2014/main" id="{57402998-B79B-D493-BBD0-3B3BA75A600F}"/>
                    </a:ext>
                  </a:extLst>
                </p:cNvPr>
                <p:cNvSpPr txBox="1"/>
                <p:nvPr/>
              </p:nvSpPr>
              <p:spPr>
                <a:xfrm>
                  <a:off x="2910635" y="59243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216</a:t>
                  </a:r>
                </a:p>
              </p:txBody>
            </p:sp>
          </p:grpSp>
          <p:grpSp>
            <p:nvGrpSpPr>
              <p:cNvPr id="1810" name="Gruppe 1809">
                <a:extLst>
                  <a:ext uri="{FF2B5EF4-FFF2-40B4-BE49-F238E27FC236}">
                    <a16:creationId xmlns:a16="http://schemas.microsoft.com/office/drawing/2014/main" id="{79405F7A-86AD-3A5C-8012-E49211A8F59B}"/>
                  </a:ext>
                </a:extLst>
              </p:cNvPr>
              <p:cNvGrpSpPr/>
              <p:nvPr/>
            </p:nvGrpSpPr>
            <p:grpSpPr>
              <a:xfrm>
                <a:off x="5119196" y="1063299"/>
                <a:ext cx="444157" cy="5190614"/>
                <a:chOff x="5753799" y="1204530"/>
                <a:chExt cx="444157" cy="5190614"/>
              </a:xfrm>
            </p:grpSpPr>
            <p:grpSp>
              <p:nvGrpSpPr>
                <p:cNvPr id="2413" name="Gruppe 2412">
                  <a:extLst>
                    <a:ext uri="{FF2B5EF4-FFF2-40B4-BE49-F238E27FC236}">
                      <a16:creationId xmlns:a16="http://schemas.microsoft.com/office/drawing/2014/main" id="{69AF29AA-0E92-D648-3A33-265F5EB49FEC}"/>
                    </a:ext>
                  </a:extLst>
                </p:cNvPr>
                <p:cNvGrpSpPr/>
                <p:nvPr/>
              </p:nvGrpSpPr>
              <p:grpSpPr>
                <a:xfrm>
                  <a:off x="5753799" y="1204530"/>
                  <a:ext cx="442069" cy="4756379"/>
                  <a:chOff x="3817279" y="1064461"/>
                  <a:chExt cx="442069" cy="4756379"/>
                </a:xfrm>
              </p:grpSpPr>
              <p:sp>
                <p:nvSpPr>
                  <p:cNvPr id="2415" name="Rektangel 2414">
                    <a:extLst>
                      <a:ext uri="{FF2B5EF4-FFF2-40B4-BE49-F238E27FC236}">
                        <a16:creationId xmlns:a16="http://schemas.microsoft.com/office/drawing/2014/main" id="{E0C09320-4500-A2C3-9E59-A29C2DF6FD0E}"/>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6" name="Rektangel 2415">
                    <a:extLst>
                      <a:ext uri="{FF2B5EF4-FFF2-40B4-BE49-F238E27FC236}">
                        <a16:creationId xmlns:a16="http://schemas.microsoft.com/office/drawing/2014/main" id="{00FB404D-8651-B208-B000-67EFD8CF8F81}"/>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7" name="Rektangel 2416">
                    <a:extLst>
                      <a:ext uri="{FF2B5EF4-FFF2-40B4-BE49-F238E27FC236}">
                        <a16:creationId xmlns:a16="http://schemas.microsoft.com/office/drawing/2014/main" id="{A264DAF0-4BEB-E2E3-8770-73638F46C60F}"/>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8" name="Rektangel 2417">
                    <a:extLst>
                      <a:ext uri="{FF2B5EF4-FFF2-40B4-BE49-F238E27FC236}">
                        <a16:creationId xmlns:a16="http://schemas.microsoft.com/office/drawing/2014/main" id="{3190EEE1-60A1-9E3E-6578-9EE59450D2C7}"/>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9" name="Rektangel 2418">
                    <a:extLst>
                      <a:ext uri="{FF2B5EF4-FFF2-40B4-BE49-F238E27FC236}">
                        <a16:creationId xmlns:a16="http://schemas.microsoft.com/office/drawing/2014/main" id="{624D475D-0DAA-515B-4323-DCC8AFD4737C}"/>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0" name="Rektangel 2419">
                    <a:extLst>
                      <a:ext uri="{FF2B5EF4-FFF2-40B4-BE49-F238E27FC236}">
                        <a16:creationId xmlns:a16="http://schemas.microsoft.com/office/drawing/2014/main" id="{E2A73C5D-E1E8-A069-3265-0C3BBDE8AF6E}"/>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1" name="Rektangel 2420">
                    <a:extLst>
                      <a:ext uri="{FF2B5EF4-FFF2-40B4-BE49-F238E27FC236}">
                        <a16:creationId xmlns:a16="http://schemas.microsoft.com/office/drawing/2014/main" id="{B277EC17-D27F-BCEA-4605-217B280B7A53}"/>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2" name="Rektangel 2421">
                    <a:extLst>
                      <a:ext uri="{FF2B5EF4-FFF2-40B4-BE49-F238E27FC236}">
                        <a16:creationId xmlns:a16="http://schemas.microsoft.com/office/drawing/2014/main" id="{745561FE-A782-A51F-7E28-B88BAE7E6181}"/>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3" name="Rektangel 2422">
                    <a:extLst>
                      <a:ext uri="{FF2B5EF4-FFF2-40B4-BE49-F238E27FC236}">
                        <a16:creationId xmlns:a16="http://schemas.microsoft.com/office/drawing/2014/main" id="{FBDFD645-9AEA-D8C3-B690-CB728FF086F5}"/>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4" name="Rektangel 2423">
                    <a:extLst>
                      <a:ext uri="{FF2B5EF4-FFF2-40B4-BE49-F238E27FC236}">
                        <a16:creationId xmlns:a16="http://schemas.microsoft.com/office/drawing/2014/main" id="{E50FFF4B-3C71-4810-F169-19C4B5465455}"/>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5" name="Rektangel 2424">
                    <a:extLst>
                      <a:ext uri="{FF2B5EF4-FFF2-40B4-BE49-F238E27FC236}">
                        <a16:creationId xmlns:a16="http://schemas.microsoft.com/office/drawing/2014/main" id="{D2EAD8EF-9A43-C1AF-4E1B-7CED633C573A}"/>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14" name="Rektangel 2413">
                  <a:extLst>
                    <a:ext uri="{FF2B5EF4-FFF2-40B4-BE49-F238E27FC236}">
                      <a16:creationId xmlns:a16="http://schemas.microsoft.com/office/drawing/2014/main" id="{293A97DA-5233-EDA9-5BB2-4CFDE02CD457}"/>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1" name="Gruppe 1810">
                <a:extLst>
                  <a:ext uri="{FF2B5EF4-FFF2-40B4-BE49-F238E27FC236}">
                    <a16:creationId xmlns:a16="http://schemas.microsoft.com/office/drawing/2014/main" id="{DD0E4F88-E62A-0D4F-80F5-24022AAA91B2}"/>
                  </a:ext>
                </a:extLst>
              </p:cNvPr>
              <p:cNvGrpSpPr/>
              <p:nvPr/>
            </p:nvGrpSpPr>
            <p:grpSpPr>
              <a:xfrm>
                <a:off x="4687520" y="1061335"/>
                <a:ext cx="444157" cy="5190614"/>
                <a:chOff x="5753799" y="1204530"/>
                <a:chExt cx="444157" cy="5190614"/>
              </a:xfrm>
            </p:grpSpPr>
            <p:grpSp>
              <p:nvGrpSpPr>
                <p:cNvPr id="2400" name="Gruppe 2399">
                  <a:extLst>
                    <a:ext uri="{FF2B5EF4-FFF2-40B4-BE49-F238E27FC236}">
                      <a16:creationId xmlns:a16="http://schemas.microsoft.com/office/drawing/2014/main" id="{DDDE162A-C41F-4712-67B4-1549DAB644BE}"/>
                    </a:ext>
                  </a:extLst>
                </p:cNvPr>
                <p:cNvGrpSpPr/>
                <p:nvPr/>
              </p:nvGrpSpPr>
              <p:grpSpPr>
                <a:xfrm>
                  <a:off x="5753799" y="1204530"/>
                  <a:ext cx="442069" cy="4756379"/>
                  <a:chOff x="3817279" y="1064461"/>
                  <a:chExt cx="442069" cy="4756379"/>
                </a:xfrm>
              </p:grpSpPr>
              <p:sp>
                <p:nvSpPr>
                  <p:cNvPr id="2402" name="Rektangel 2401">
                    <a:extLst>
                      <a:ext uri="{FF2B5EF4-FFF2-40B4-BE49-F238E27FC236}">
                        <a16:creationId xmlns:a16="http://schemas.microsoft.com/office/drawing/2014/main" id="{852A86C6-96DC-DBB0-6DB5-45E735A30F8A}"/>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3" name="Rektangel 2402">
                    <a:extLst>
                      <a:ext uri="{FF2B5EF4-FFF2-40B4-BE49-F238E27FC236}">
                        <a16:creationId xmlns:a16="http://schemas.microsoft.com/office/drawing/2014/main" id="{9DEDF8EC-E9CF-2E53-08A9-192B4AEDCF0A}"/>
                      </a:ext>
                    </a:extLst>
                  </p:cNvPr>
                  <p:cNvSpPr>
                    <a:spLocks noChangeAspect="1"/>
                  </p:cNvSpPr>
                  <p:nvPr/>
                </p:nvSpPr>
                <p:spPr>
                  <a:xfrm>
                    <a:off x="3819523" y="1064461"/>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4" name="Rektangel 2403">
                    <a:extLst>
                      <a:ext uri="{FF2B5EF4-FFF2-40B4-BE49-F238E27FC236}">
                        <a16:creationId xmlns:a16="http://schemas.microsoft.com/office/drawing/2014/main" id="{60B16712-3ECD-E588-0CA4-F3B158CB91E1}"/>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5" name="Rektangel 2404">
                    <a:extLst>
                      <a:ext uri="{FF2B5EF4-FFF2-40B4-BE49-F238E27FC236}">
                        <a16:creationId xmlns:a16="http://schemas.microsoft.com/office/drawing/2014/main" id="{602E72B4-558C-B1BA-B8B9-2F730836C97D}"/>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6" name="Rektangel 2405">
                    <a:extLst>
                      <a:ext uri="{FF2B5EF4-FFF2-40B4-BE49-F238E27FC236}">
                        <a16:creationId xmlns:a16="http://schemas.microsoft.com/office/drawing/2014/main" id="{72C3FC87-02E5-6D29-192F-587F5593DCBD}"/>
                      </a:ext>
                    </a:extLst>
                  </p:cNvPr>
                  <p:cNvSpPr>
                    <a:spLocks noChangeAspect="1"/>
                  </p:cNvSpPr>
                  <p:nvPr/>
                </p:nvSpPr>
                <p:spPr>
                  <a:xfrm>
                    <a:off x="3817279" y="2796903"/>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7" name="Rektangel 2406">
                    <a:extLst>
                      <a:ext uri="{FF2B5EF4-FFF2-40B4-BE49-F238E27FC236}">
                        <a16:creationId xmlns:a16="http://schemas.microsoft.com/office/drawing/2014/main" id="{3DC01173-4523-79E3-D23D-37A0C2D3455C}"/>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8" name="Rektangel 2407">
                    <a:extLst>
                      <a:ext uri="{FF2B5EF4-FFF2-40B4-BE49-F238E27FC236}">
                        <a16:creationId xmlns:a16="http://schemas.microsoft.com/office/drawing/2014/main" id="{1595F0C0-BBE8-8DBB-6C25-AF55732E59DC}"/>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9" name="Rektangel 2408">
                    <a:extLst>
                      <a:ext uri="{FF2B5EF4-FFF2-40B4-BE49-F238E27FC236}">
                        <a16:creationId xmlns:a16="http://schemas.microsoft.com/office/drawing/2014/main" id="{343918E5-78FE-E93F-16DE-0B2FEA96D60B}"/>
                      </a:ext>
                    </a:extLst>
                  </p:cNvPr>
                  <p:cNvSpPr>
                    <a:spLocks noChangeAspect="1"/>
                  </p:cNvSpPr>
                  <p:nvPr/>
                </p:nvSpPr>
                <p:spPr>
                  <a:xfrm>
                    <a:off x="3820633" y="409119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0" name="Rektangel 2409">
                    <a:extLst>
                      <a:ext uri="{FF2B5EF4-FFF2-40B4-BE49-F238E27FC236}">
                        <a16:creationId xmlns:a16="http://schemas.microsoft.com/office/drawing/2014/main" id="{9C343E07-DD5C-1CE5-95C3-BA99AF8BF6C3}"/>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1" name="Rektangel 2410">
                    <a:extLst>
                      <a:ext uri="{FF2B5EF4-FFF2-40B4-BE49-F238E27FC236}">
                        <a16:creationId xmlns:a16="http://schemas.microsoft.com/office/drawing/2014/main" id="{207F1C97-F553-276C-5D9E-CF8924170D65}"/>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2" name="Rektangel 2411">
                    <a:extLst>
                      <a:ext uri="{FF2B5EF4-FFF2-40B4-BE49-F238E27FC236}">
                        <a16:creationId xmlns:a16="http://schemas.microsoft.com/office/drawing/2014/main" id="{7CDB743C-5240-077A-8821-71E746338370}"/>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01" name="Rektangel 2400">
                  <a:extLst>
                    <a:ext uri="{FF2B5EF4-FFF2-40B4-BE49-F238E27FC236}">
                      <a16:creationId xmlns:a16="http://schemas.microsoft.com/office/drawing/2014/main" id="{1F95FB3C-E9AB-473E-3D77-A026B0FAB21E}"/>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2" name="Gruppe 1811">
                <a:extLst>
                  <a:ext uri="{FF2B5EF4-FFF2-40B4-BE49-F238E27FC236}">
                    <a16:creationId xmlns:a16="http://schemas.microsoft.com/office/drawing/2014/main" id="{53670691-AE3A-6B6C-B416-54C7333508DC}"/>
                  </a:ext>
                </a:extLst>
              </p:cNvPr>
              <p:cNvGrpSpPr/>
              <p:nvPr/>
            </p:nvGrpSpPr>
            <p:grpSpPr>
              <a:xfrm>
                <a:off x="3819968" y="1058901"/>
                <a:ext cx="444157" cy="5190614"/>
                <a:chOff x="5753799" y="1204530"/>
                <a:chExt cx="444157" cy="5190614"/>
              </a:xfrm>
            </p:grpSpPr>
            <p:grpSp>
              <p:nvGrpSpPr>
                <p:cNvPr id="2387" name="Gruppe 2386">
                  <a:extLst>
                    <a:ext uri="{FF2B5EF4-FFF2-40B4-BE49-F238E27FC236}">
                      <a16:creationId xmlns:a16="http://schemas.microsoft.com/office/drawing/2014/main" id="{2F567F53-B885-17DE-D13B-768526F2A8A7}"/>
                    </a:ext>
                  </a:extLst>
                </p:cNvPr>
                <p:cNvGrpSpPr/>
                <p:nvPr/>
              </p:nvGrpSpPr>
              <p:grpSpPr>
                <a:xfrm>
                  <a:off x="5753799" y="1204530"/>
                  <a:ext cx="442069" cy="4756379"/>
                  <a:chOff x="3817279" y="1064461"/>
                  <a:chExt cx="442069" cy="4756379"/>
                </a:xfrm>
              </p:grpSpPr>
              <p:sp>
                <p:nvSpPr>
                  <p:cNvPr id="2389" name="Rektangel 2388">
                    <a:extLst>
                      <a:ext uri="{FF2B5EF4-FFF2-40B4-BE49-F238E27FC236}">
                        <a16:creationId xmlns:a16="http://schemas.microsoft.com/office/drawing/2014/main" id="{8FB3963C-2749-6405-FB85-B9A0D5305C78}"/>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0" name="Rektangel 2389">
                    <a:extLst>
                      <a:ext uri="{FF2B5EF4-FFF2-40B4-BE49-F238E27FC236}">
                        <a16:creationId xmlns:a16="http://schemas.microsoft.com/office/drawing/2014/main" id="{AC1D0257-4EFD-DD22-8189-352088D2A7B7}"/>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1" name="Rektangel 2390">
                    <a:extLst>
                      <a:ext uri="{FF2B5EF4-FFF2-40B4-BE49-F238E27FC236}">
                        <a16:creationId xmlns:a16="http://schemas.microsoft.com/office/drawing/2014/main" id="{4E91468F-310F-6249-75D0-FE8BCB5FA1EB}"/>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2" name="Rektangel 2391">
                    <a:extLst>
                      <a:ext uri="{FF2B5EF4-FFF2-40B4-BE49-F238E27FC236}">
                        <a16:creationId xmlns:a16="http://schemas.microsoft.com/office/drawing/2014/main" id="{0F8D095D-5392-0AF4-A743-F1F7E27FD574}"/>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3" name="Rektangel 2392">
                    <a:extLst>
                      <a:ext uri="{FF2B5EF4-FFF2-40B4-BE49-F238E27FC236}">
                        <a16:creationId xmlns:a16="http://schemas.microsoft.com/office/drawing/2014/main" id="{9312EA35-CF12-B795-4408-99492B33A357}"/>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4" name="Rektangel 2393">
                    <a:extLst>
                      <a:ext uri="{FF2B5EF4-FFF2-40B4-BE49-F238E27FC236}">
                        <a16:creationId xmlns:a16="http://schemas.microsoft.com/office/drawing/2014/main" id="{B3C349D6-DBB6-D180-A8C3-F1F95BBC0EE9}"/>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5" name="Rektangel 2394">
                    <a:extLst>
                      <a:ext uri="{FF2B5EF4-FFF2-40B4-BE49-F238E27FC236}">
                        <a16:creationId xmlns:a16="http://schemas.microsoft.com/office/drawing/2014/main" id="{035FA3EF-47E4-187C-D1F7-49BAE296D9C0}"/>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6" name="Rektangel 2395">
                    <a:extLst>
                      <a:ext uri="{FF2B5EF4-FFF2-40B4-BE49-F238E27FC236}">
                        <a16:creationId xmlns:a16="http://schemas.microsoft.com/office/drawing/2014/main" id="{B42C73FA-5923-A30B-62FE-22DDA0ACC801}"/>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7" name="Rektangel 2396">
                    <a:extLst>
                      <a:ext uri="{FF2B5EF4-FFF2-40B4-BE49-F238E27FC236}">
                        <a16:creationId xmlns:a16="http://schemas.microsoft.com/office/drawing/2014/main" id="{5ABD4C09-FDDC-6BC4-3023-8D9FF13FA248}"/>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8" name="Rektangel 2397">
                    <a:extLst>
                      <a:ext uri="{FF2B5EF4-FFF2-40B4-BE49-F238E27FC236}">
                        <a16:creationId xmlns:a16="http://schemas.microsoft.com/office/drawing/2014/main" id="{E3C8B389-8B2F-3E7C-7DC8-94F1DB32B4E9}"/>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9" name="Rektangel 2398">
                    <a:extLst>
                      <a:ext uri="{FF2B5EF4-FFF2-40B4-BE49-F238E27FC236}">
                        <a16:creationId xmlns:a16="http://schemas.microsoft.com/office/drawing/2014/main" id="{18B29EF6-22C4-7926-9D89-273621A92C78}"/>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88" name="Rektangel 2387">
                  <a:extLst>
                    <a:ext uri="{FF2B5EF4-FFF2-40B4-BE49-F238E27FC236}">
                      <a16:creationId xmlns:a16="http://schemas.microsoft.com/office/drawing/2014/main" id="{BB17AA5A-25F6-29CF-FFAD-E4DA1E2E45BE}"/>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3" name="Gruppe 1812">
                <a:extLst>
                  <a:ext uri="{FF2B5EF4-FFF2-40B4-BE49-F238E27FC236}">
                    <a16:creationId xmlns:a16="http://schemas.microsoft.com/office/drawing/2014/main" id="{FC767849-6A22-FE86-D519-D7EC3B091DD2}"/>
                  </a:ext>
                </a:extLst>
              </p:cNvPr>
              <p:cNvGrpSpPr/>
              <p:nvPr/>
            </p:nvGrpSpPr>
            <p:grpSpPr>
              <a:xfrm>
                <a:off x="3386295" y="1062122"/>
                <a:ext cx="444157" cy="5190614"/>
                <a:chOff x="5753799" y="1204530"/>
                <a:chExt cx="444157" cy="5190614"/>
              </a:xfrm>
            </p:grpSpPr>
            <p:grpSp>
              <p:nvGrpSpPr>
                <p:cNvPr id="2374" name="Gruppe 2373">
                  <a:extLst>
                    <a:ext uri="{FF2B5EF4-FFF2-40B4-BE49-F238E27FC236}">
                      <a16:creationId xmlns:a16="http://schemas.microsoft.com/office/drawing/2014/main" id="{00651D7E-7CEC-E47C-56BB-9ED7E176D67F}"/>
                    </a:ext>
                  </a:extLst>
                </p:cNvPr>
                <p:cNvGrpSpPr/>
                <p:nvPr/>
              </p:nvGrpSpPr>
              <p:grpSpPr>
                <a:xfrm>
                  <a:off x="5753799" y="1204530"/>
                  <a:ext cx="442069" cy="4756379"/>
                  <a:chOff x="3817279" y="1064461"/>
                  <a:chExt cx="442069" cy="4756379"/>
                </a:xfrm>
              </p:grpSpPr>
              <p:sp>
                <p:nvSpPr>
                  <p:cNvPr id="2376" name="Rektangel 2375">
                    <a:extLst>
                      <a:ext uri="{FF2B5EF4-FFF2-40B4-BE49-F238E27FC236}">
                        <a16:creationId xmlns:a16="http://schemas.microsoft.com/office/drawing/2014/main" id="{7E56A24D-9511-E58C-76D3-0061E18B7070}"/>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7" name="Rektangel 2376">
                    <a:extLst>
                      <a:ext uri="{FF2B5EF4-FFF2-40B4-BE49-F238E27FC236}">
                        <a16:creationId xmlns:a16="http://schemas.microsoft.com/office/drawing/2014/main" id="{76840AFD-8ECA-1EEE-0515-22162260691F}"/>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8" name="Rektangel 2377">
                    <a:extLst>
                      <a:ext uri="{FF2B5EF4-FFF2-40B4-BE49-F238E27FC236}">
                        <a16:creationId xmlns:a16="http://schemas.microsoft.com/office/drawing/2014/main" id="{061673FE-927E-5A1D-5B15-9BE075A2882C}"/>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9" name="Rektangel 2378">
                    <a:extLst>
                      <a:ext uri="{FF2B5EF4-FFF2-40B4-BE49-F238E27FC236}">
                        <a16:creationId xmlns:a16="http://schemas.microsoft.com/office/drawing/2014/main" id="{8F6D8008-24CC-4AE8-26EF-DE862BCE6D61}"/>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0" name="Rektangel 2379">
                    <a:extLst>
                      <a:ext uri="{FF2B5EF4-FFF2-40B4-BE49-F238E27FC236}">
                        <a16:creationId xmlns:a16="http://schemas.microsoft.com/office/drawing/2014/main" id="{4174BC48-DD44-C0B6-A9EF-227BBA5253E8}"/>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1" name="Rektangel 2380">
                    <a:extLst>
                      <a:ext uri="{FF2B5EF4-FFF2-40B4-BE49-F238E27FC236}">
                        <a16:creationId xmlns:a16="http://schemas.microsoft.com/office/drawing/2014/main" id="{27431901-0C39-F4F4-6C6C-EAA71F3FB469}"/>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2" name="Rektangel 2381">
                    <a:extLst>
                      <a:ext uri="{FF2B5EF4-FFF2-40B4-BE49-F238E27FC236}">
                        <a16:creationId xmlns:a16="http://schemas.microsoft.com/office/drawing/2014/main" id="{39759448-D8F3-4C8E-D254-F608F34686D8}"/>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3" name="Rektangel 2382">
                    <a:extLst>
                      <a:ext uri="{FF2B5EF4-FFF2-40B4-BE49-F238E27FC236}">
                        <a16:creationId xmlns:a16="http://schemas.microsoft.com/office/drawing/2014/main" id="{8E7B6051-4CF1-00FF-289C-FF1AC5D1BD09}"/>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4" name="Rektangel 2383">
                    <a:extLst>
                      <a:ext uri="{FF2B5EF4-FFF2-40B4-BE49-F238E27FC236}">
                        <a16:creationId xmlns:a16="http://schemas.microsoft.com/office/drawing/2014/main" id="{3C311F26-C244-6575-05B9-9E225EAB5AD9}"/>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5" name="Rektangel 2384">
                    <a:extLst>
                      <a:ext uri="{FF2B5EF4-FFF2-40B4-BE49-F238E27FC236}">
                        <a16:creationId xmlns:a16="http://schemas.microsoft.com/office/drawing/2014/main" id="{FE85D709-3738-68DF-4CEE-E979D78E0044}"/>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6" name="Rektangel 2385">
                    <a:extLst>
                      <a:ext uri="{FF2B5EF4-FFF2-40B4-BE49-F238E27FC236}">
                        <a16:creationId xmlns:a16="http://schemas.microsoft.com/office/drawing/2014/main" id="{10E53E58-6506-2EFD-7220-1DAEEFD81A9A}"/>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75" name="Rektangel 2374">
                  <a:extLst>
                    <a:ext uri="{FF2B5EF4-FFF2-40B4-BE49-F238E27FC236}">
                      <a16:creationId xmlns:a16="http://schemas.microsoft.com/office/drawing/2014/main" id="{523B01E6-14D4-5233-BD75-5D9C9E7D6ADD}"/>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4" name="Gruppe 1813">
                <a:extLst>
                  <a:ext uri="{FF2B5EF4-FFF2-40B4-BE49-F238E27FC236}">
                    <a16:creationId xmlns:a16="http://schemas.microsoft.com/office/drawing/2014/main" id="{23DF3CBA-EB30-DDA9-DDB6-443B5AE79100}"/>
                  </a:ext>
                </a:extLst>
              </p:cNvPr>
              <p:cNvGrpSpPr/>
              <p:nvPr/>
            </p:nvGrpSpPr>
            <p:grpSpPr>
              <a:xfrm>
                <a:off x="2949135" y="1063521"/>
                <a:ext cx="444157" cy="5190614"/>
                <a:chOff x="5753799" y="1204530"/>
                <a:chExt cx="444157" cy="5190614"/>
              </a:xfrm>
            </p:grpSpPr>
            <p:grpSp>
              <p:nvGrpSpPr>
                <p:cNvPr id="2361" name="Gruppe 2360">
                  <a:extLst>
                    <a:ext uri="{FF2B5EF4-FFF2-40B4-BE49-F238E27FC236}">
                      <a16:creationId xmlns:a16="http://schemas.microsoft.com/office/drawing/2014/main" id="{6F29EE46-F5E0-5B17-D687-479D4AC65985}"/>
                    </a:ext>
                  </a:extLst>
                </p:cNvPr>
                <p:cNvGrpSpPr/>
                <p:nvPr/>
              </p:nvGrpSpPr>
              <p:grpSpPr>
                <a:xfrm>
                  <a:off x="5753799" y="1204530"/>
                  <a:ext cx="442069" cy="4756379"/>
                  <a:chOff x="3817279" y="1064461"/>
                  <a:chExt cx="442069" cy="4756379"/>
                </a:xfrm>
              </p:grpSpPr>
              <p:sp>
                <p:nvSpPr>
                  <p:cNvPr id="2363" name="Rektangel 2362">
                    <a:extLst>
                      <a:ext uri="{FF2B5EF4-FFF2-40B4-BE49-F238E27FC236}">
                        <a16:creationId xmlns:a16="http://schemas.microsoft.com/office/drawing/2014/main" id="{1E826F51-65FD-3BB5-6079-996ED97576A5}"/>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4" name="Rektangel 2363">
                    <a:extLst>
                      <a:ext uri="{FF2B5EF4-FFF2-40B4-BE49-F238E27FC236}">
                        <a16:creationId xmlns:a16="http://schemas.microsoft.com/office/drawing/2014/main" id="{EE0AD041-2A6E-4CA6-CCE2-04CF2589CBAC}"/>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5" name="Rektangel 2364">
                    <a:extLst>
                      <a:ext uri="{FF2B5EF4-FFF2-40B4-BE49-F238E27FC236}">
                        <a16:creationId xmlns:a16="http://schemas.microsoft.com/office/drawing/2014/main" id="{16F91CEE-5022-C336-EE48-BA6FDC5AAFBB}"/>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6" name="Rektangel 2365">
                    <a:extLst>
                      <a:ext uri="{FF2B5EF4-FFF2-40B4-BE49-F238E27FC236}">
                        <a16:creationId xmlns:a16="http://schemas.microsoft.com/office/drawing/2014/main" id="{0BCB160C-F05C-B575-6892-08F5116CE226}"/>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7" name="Rektangel 2366">
                    <a:extLst>
                      <a:ext uri="{FF2B5EF4-FFF2-40B4-BE49-F238E27FC236}">
                        <a16:creationId xmlns:a16="http://schemas.microsoft.com/office/drawing/2014/main" id="{BB678792-FFB4-7E1A-9EDF-2FD2C9896C44}"/>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8" name="Rektangel 2367">
                    <a:extLst>
                      <a:ext uri="{FF2B5EF4-FFF2-40B4-BE49-F238E27FC236}">
                        <a16:creationId xmlns:a16="http://schemas.microsoft.com/office/drawing/2014/main" id="{BBE02FC6-5D4A-4073-EB74-BD4935277BB2}"/>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9" name="Rektangel 2368">
                    <a:extLst>
                      <a:ext uri="{FF2B5EF4-FFF2-40B4-BE49-F238E27FC236}">
                        <a16:creationId xmlns:a16="http://schemas.microsoft.com/office/drawing/2014/main" id="{0D69B351-39FE-8885-0AD3-F859EA124B21}"/>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0" name="Rektangel 2369">
                    <a:extLst>
                      <a:ext uri="{FF2B5EF4-FFF2-40B4-BE49-F238E27FC236}">
                        <a16:creationId xmlns:a16="http://schemas.microsoft.com/office/drawing/2014/main" id="{7C7224DC-CDEF-E8CA-CBB2-5051009EDB40}"/>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1" name="Rektangel 2370">
                    <a:extLst>
                      <a:ext uri="{FF2B5EF4-FFF2-40B4-BE49-F238E27FC236}">
                        <a16:creationId xmlns:a16="http://schemas.microsoft.com/office/drawing/2014/main" id="{2515AC83-8B9A-C619-AFFA-198549C26632}"/>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2" name="Rektangel 2371">
                    <a:extLst>
                      <a:ext uri="{FF2B5EF4-FFF2-40B4-BE49-F238E27FC236}">
                        <a16:creationId xmlns:a16="http://schemas.microsoft.com/office/drawing/2014/main" id="{EFB40C7E-F6D2-3085-3A8F-BF1F751A8EEA}"/>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3" name="Rektangel 2372">
                    <a:extLst>
                      <a:ext uri="{FF2B5EF4-FFF2-40B4-BE49-F238E27FC236}">
                        <a16:creationId xmlns:a16="http://schemas.microsoft.com/office/drawing/2014/main" id="{96759BC2-BF2D-6273-70B7-B44DF5C30C50}"/>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62" name="Rektangel 2361">
                  <a:extLst>
                    <a:ext uri="{FF2B5EF4-FFF2-40B4-BE49-F238E27FC236}">
                      <a16:creationId xmlns:a16="http://schemas.microsoft.com/office/drawing/2014/main" id="{7370C018-E3BD-4C05-E6EF-F577D877C17C}"/>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5" name="Gruppe 1814">
                <a:extLst>
                  <a:ext uri="{FF2B5EF4-FFF2-40B4-BE49-F238E27FC236}">
                    <a16:creationId xmlns:a16="http://schemas.microsoft.com/office/drawing/2014/main" id="{A62030B9-A02B-B92F-6A96-03B8FF25959D}"/>
                  </a:ext>
                </a:extLst>
              </p:cNvPr>
              <p:cNvGrpSpPr/>
              <p:nvPr/>
            </p:nvGrpSpPr>
            <p:grpSpPr>
              <a:xfrm>
                <a:off x="2514229" y="1065829"/>
                <a:ext cx="444157" cy="5190614"/>
                <a:chOff x="5753799" y="1204530"/>
                <a:chExt cx="444157" cy="5190614"/>
              </a:xfrm>
            </p:grpSpPr>
            <p:grpSp>
              <p:nvGrpSpPr>
                <p:cNvPr id="2348" name="Gruppe 2347">
                  <a:extLst>
                    <a:ext uri="{FF2B5EF4-FFF2-40B4-BE49-F238E27FC236}">
                      <a16:creationId xmlns:a16="http://schemas.microsoft.com/office/drawing/2014/main" id="{7E29421D-DEB4-BDF4-EB95-8B724BC6E0B1}"/>
                    </a:ext>
                  </a:extLst>
                </p:cNvPr>
                <p:cNvGrpSpPr/>
                <p:nvPr/>
              </p:nvGrpSpPr>
              <p:grpSpPr>
                <a:xfrm>
                  <a:off x="5753799" y="1204530"/>
                  <a:ext cx="442069" cy="4756379"/>
                  <a:chOff x="3817279" y="1064461"/>
                  <a:chExt cx="442069" cy="4756379"/>
                </a:xfrm>
              </p:grpSpPr>
              <p:sp>
                <p:nvSpPr>
                  <p:cNvPr id="2350" name="Rektangel 2349">
                    <a:extLst>
                      <a:ext uri="{FF2B5EF4-FFF2-40B4-BE49-F238E27FC236}">
                        <a16:creationId xmlns:a16="http://schemas.microsoft.com/office/drawing/2014/main" id="{0770EDE8-BE69-B4E7-3274-B4D97553CB97}"/>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1" name="Rektangel 2350">
                    <a:extLst>
                      <a:ext uri="{FF2B5EF4-FFF2-40B4-BE49-F238E27FC236}">
                        <a16:creationId xmlns:a16="http://schemas.microsoft.com/office/drawing/2014/main" id="{B590F7F3-85CD-0BCA-67DB-F56E4A5EF486}"/>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dirty="0"/>
                  </a:p>
                </p:txBody>
              </p:sp>
              <p:sp>
                <p:nvSpPr>
                  <p:cNvPr id="2352" name="Rektangel 2351">
                    <a:extLst>
                      <a:ext uri="{FF2B5EF4-FFF2-40B4-BE49-F238E27FC236}">
                        <a16:creationId xmlns:a16="http://schemas.microsoft.com/office/drawing/2014/main" id="{3F687208-0F4E-FF97-5523-4F13A565DD5E}"/>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3" name="Rektangel 2352">
                    <a:extLst>
                      <a:ext uri="{FF2B5EF4-FFF2-40B4-BE49-F238E27FC236}">
                        <a16:creationId xmlns:a16="http://schemas.microsoft.com/office/drawing/2014/main" id="{5DFD01A0-2F36-0DF0-56C9-3B4830DAA673}"/>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4" name="Rektangel 2353">
                    <a:extLst>
                      <a:ext uri="{FF2B5EF4-FFF2-40B4-BE49-F238E27FC236}">
                        <a16:creationId xmlns:a16="http://schemas.microsoft.com/office/drawing/2014/main" id="{0C752CEF-2A8D-F1C1-3B44-BB706EBDDF9D}"/>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5" name="Rektangel 2354">
                    <a:extLst>
                      <a:ext uri="{FF2B5EF4-FFF2-40B4-BE49-F238E27FC236}">
                        <a16:creationId xmlns:a16="http://schemas.microsoft.com/office/drawing/2014/main" id="{AC71B2B8-D9E2-E43B-6C68-091561D0086E}"/>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6" name="Rektangel 2355">
                    <a:extLst>
                      <a:ext uri="{FF2B5EF4-FFF2-40B4-BE49-F238E27FC236}">
                        <a16:creationId xmlns:a16="http://schemas.microsoft.com/office/drawing/2014/main" id="{D2DD2C76-899B-F0BE-681B-D070A9D97AD3}"/>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7" name="Rektangel 2356">
                    <a:extLst>
                      <a:ext uri="{FF2B5EF4-FFF2-40B4-BE49-F238E27FC236}">
                        <a16:creationId xmlns:a16="http://schemas.microsoft.com/office/drawing/2014/main" id="{E4EFC06B-9405-EC9F-5C9C-1600AB375FBB}"/>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8" name="Rektangel 2357">
                    <a:extLst>
                      <a:ext uri="{FF2B5EF4-FFF2-40B4-BE49-F238E27FC236}">
                        <a16:creationId xmlns:a16="http://schemas.microsoft.com/office/drawing/2014/main" id="{97214E97-5E4C-CE02-32C6-690251E12DF2}"/>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9" name="Rektangel 2358">
                    <a:extLst>
                      <a:ext uri="{FF2B5EF4-FFF2-40B4-BE49-F238E27FC236}">
                        <a16:creationId xmlns:a16="http://schemas.microsoft.com/office/drawing/2014/main" id="{5D1B38D5-BE2C-C2F6-C0EF-B8446611193D}"/>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0" name="Rektangel 2359">
                    <a:extLst>
                      <a:ext uri="{FF2B5EF4-FFF2-40B4-BE49-F238E27FC236}">
                        <a16:creationId xmlns:a16="http://schemas.microsoft.com/office/drawing/2014/main" id="{373AF0C7-6AEB-8681-51C0-3CBB1A3EC325}"/>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49" name="Rektangel 2348">
                  <a:extLst>
                    <a:ext uri="{FF2B5EF4-FFF2-40B4-BE49-F238E27FC236}">
                      <a16:creationId xmlns:a16="http://schemas.microsoft.com/office/drawing/2014/main" id="{7A115A3B-BC43-8F31-D6B2-F27E749068C4}"/>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6" name="Gruppe 1815">
                <a:extLst>
                  <a:ext uri="{FF2B5EF4-FFF2-40B4-BE49-F238E27FC236}">
                    <a16:creationId xmlns:a16="http://schemas.microsoft.com/office/drawing/2014/main" id="{7E2B3890-1625-2AA2-1954-7EBF134A2993}"/>
                  </a:ext>
                </a:extLst>
              </p:cNvPr>
              <p:cNvGrpSpPr/>
              <p:nvPr/>
            </p:nvGrpSpPr>
            <p:grpSpPr>
              <a:xfrm>
                <a:off x="2075940" y="1067864"/>
                <a:ext cx="444157" cy="5190614"/>
                <a:chOff x="5753799" y="1204530"/>
                <a:chExt cx="444157" cy="5190614"/>
              </a:xfrm>
            </p:grpSpPr>
            <p:grpSp>
              <p:nvGrpSpPr>
                <p:cNvPr id="2335" name="Gruppe 2334">
                  <a:extLst>
                    <a:ext uri="{FF2B5EF4-FFF2-40B4-BE49-F238E27FC236}">
                      <a16:creationId xmlns:a16="http://schemas.microsoft.com/office/drawing/2014/main" id="{737BA15F-4ED6-2479-ABF0-0D5E34E27E7C}"/>
                    </a:ext>
                  </a:extLst>
                </p:cNvPr>
                <p:cNvGrpSpPr/>
                <p:nvPr/>
              </p:nvGrpSpPr>
              <p:grpSpPr>
                <a:xfrm>
                  <a:off x="5753799" y="1204530"/>
                  <a:ext cx="442069" cy="4756379"/>
                  <a:chOff x="3817279" y="1064461"/>
                  <a:chExt cx="442069" cy="4756379"/>
                </a:xfrm>
              </p:grpSpPr>
              <p:sp>
                <p:nvSpPr>
                  <p:cNvPr id="2337" name="Rektangel 2336">
                    <a:extLst>
                      <a:ext uri="{FF2B5EF4-FFF2-40B4-BE49-F238E27FC236}">
                        <a16:creationId xmlns:a16="http://schemas.microsoft.com/office/drawing/2014/main" id="{196F2AD2-336E-4FA9-BE97-60657E9BBE7A}"/>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8" name="Rektangel 2337">
                    <a:extLst>
                      <a:ext uri="{FF2B5EF4-FFF2-40B4-BE49-F238E27FC236}">
                        <a16:creationId xmlns:a16="http://schemas.microsoft.com/office/drawing/2014/main" id="{96FD4C7D-9249-D87C-CF56-048960F2CE28}"/>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9" name="Rektangel 2338">
                    <a:extLst>
                      <a:ext uri="{FF2B5EF4-FFF2-40B4-BE49-F238E27FC236}">
                        <a16:creationId xmlns:a16="http://schemas.microsoft.com/office/drawing/2014/main" id="{A0B2F745-4D7F-3BE1-9A5E-DF3FEB602D67}"/>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0" name="Rektangel 2339">
                    <a:extLst>
                      <a:ext uri="{FF2B5EF4-FFF2-40B4-BE49-F238E27FC236}">
                        <a16:creationId xmlns:a16="http://schemas.microsoft.com/office/drawing/2014/main" id="{9B250B68-13C3-0C6C-6F00-618AB208D38E}"/>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1" name="Rektangel 2340">
                    <a:extLst>
                      <a:ext uri="{FF2B5EF4-FFF2-40B4-BE49-F238E27FC236}">
                        <a16:creationId xmlns:a16="http://schemas.microsoft.com/office/drawing/2014/main" id="{E9F6DC92-1611-9634-E527-4907DA1BCF94}"/>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2" name="Rektangel 2341">
                    <a:extLst>
                      <a:ext uri="{FF2B5EF4-FFF2-40B4-BE49-F238E27FC236}">
                        <a16:creationId xmlns:a16="http://schemas.microsoft.com/office/drawing/2014/main" id="{D69B6BB1-A647-1FB1-08B0-54A7727768E0}"/>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3" name="Rektangel 2342">
                    <a:extLst>
                      <a:ext uri="{FF2B5EF4-FFF2-40B4-BE49-F238E27FC236}">
                        <a16:creationId xmlns:a16="http://schemas.microsoft.com/office/drawing/2014/main" id="{6A0E4672-4037-7325-6EA4-D1262D3374DC}"/>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4" name="Rektangel 2343">
                    <a:extLst>
                      <a:ext uri="{FF2B5EF4-FFF2-40B4-BE49-F238E27FC236}">
                        <a16:creationId xmlns:a16="http://schemas.microsoft.com/office/drawing/2014/main" id="{FB17E158-95ED-74E9-6299-DA77FF11F09A}"/>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5" name="Rektangel 2344">
                    <a:extLst>
                      <a:ext uri="{FF2B5EF4-FFF2-40B4-BE49-F238E27FC236}">
                        <a16:creationId xmlns:a16="http://schemas.microsoft.com/office/drawing/2014/main" id="{94F12AF5-34A3-C492-58B0-3EA98707C2BD}"/>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6" name="Rektangel 2345">
                    <a:extLst>
                      <a:ext uri="{FF2B5EF4-FFF2-40B4-BE49-F238E27FC236}">
                        <a16:creationId xmlns:a16="http://schemas.microsoft.com/office/drawing/2014/main" id="{FDFE91E4-FFD2-27E3-9E4E-1C1DA2B1E0EB}"/>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7" name="Rektangel 2346">
                    <a:extLst>
                      <a:ext uri="{FF2B5EF4-FFF2-40B4-BE49-F238E27FC236}">
                        <a16:creationId xmlns:a16="http://schemas.microsoft.com/office/drawing/2014/main" id="{0AE95881-6CC4-4A4A-A674-B5E373EDE91B}"/>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36" name="Rektangel 2335">
                  <a:extLst>
                    <a:ext uri="{FF2B5EF4-FFF2-40B4-BE49-F238E27FC236}">
                      <a16:creationId xmlns:a16="http://schemas.microsoft.com/office/drawing/2014/main" id="{C14D25CB-50F4-F141-3E80-E140C9C2533D}"/>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7" name="Gruppe 1816">
                <a:extLst>
                  <a:ext uri="{FF2B5EF4-FFF2-40B4-BE49-F238E27FC236}">
                    <a16:creationId xmlns:a16="http://schemas.microsoft.com/office/drawing/2014/main" id="{E81C3924-A230-232F-E930-79877C3B85BD}"/>
                  </a:ext>
                </a:extLst>
              </p:cNvPr>
              <p:cNvGrpSpPr/>
              <p:nvPr/>
            </p:nvGrpSpPr>
            <p:grpSpPr>
              <a:xfrm>
                <a:off x="1644775" y="1068629"/>
                <a:ext cx="444157" cy="5190614"/>
                <a:chOff x="5753799" y="1204530"/>
                <a:chExt cx="444157" cy="5190614"/>
              </a:xfrm>
            </p:grpSpPr>
            <p:grpSp>
              <p:nvGrpSpPr>
                <p:cNvPr id="2322" name="Gruppe 2321">
                  <a:extLst>
                    <a:ext uri="{FF2B5EF4-FFF2-40B4-BE49-F238E27FC236}">
                      <a16:creationId xmlns:a16="http://schemas.microsoft.com/office/drawing/2014/main" id="{3D4ACD56-ECBE-7296-F9D2-67826CFB5903}"/>
                    </a:ext>
                  </a:extLst>
                </p:cNvPr>
                <p:cNvGrpSpPr/>
                <p:nvPr/>
              </p:nvGrpSpPr>
              <p:grpSpPr>
                <a:xfrm>
                  <a:off x="5753799" y="1204530"/>
                  <a:ext cx="442069" cy="4756379"/>
                  <a:chOff x="3817279" y="1064461"/>
                  <a:chExt cx="442069" cy="4756379"/>
                </a:xfrm>
              </p:grpSpPr>
              <p:sp>
                <p:nvSpPr>
                  <p:cNvPr id="2324" name="Rektangel 2323">
                    <a:extLst>
                      <a:ext uri="{FF2B5EF4-FFF2-40B4-BE49-F238E27FC236}">
                        <a16:creationId xmlns:a16="http://schemas.microsoft.com/office/drawing/2014/main" id="{D6F80484-6160-28A5-63FD-FF814081A289}"/>
                      </a:ext>
                    </a:extLst>
                  </p:cNvPr>
                  <p:cNvSpPr>
                    <a:spLocks noChangeAspect="1"/>
                  </p:cNvSpPr>
                  <p:nvPr/>
                </p:nvSpPr>
                <p:spPr>
                  <a:xfrm>
                    <a:off x="3818406" y="149701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5" name="Rektangel 2324">
                    <a:extLst>
                      <a:ext uri="{FF2B5EF4-FFF2-40B4-BE49-F238E27FC236}">
                        <a16:creationId xmlns:a16="http://schemas.microsoft.com/office/drawing/2014/main" id="{616CEEAE-1679-6F96-C0CD-ADCAEA1D57B6}"/>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6" name="Rektangel 2325">
                    <a:extLst>
                      <a:ext uri="{FF2B5EF4-FFF2-40B4-BE49-F238E27FC236}">
                        <a16:creationId xmlns:a16="http://schemas.microsoft.com/office/drawing/2014/main" id="{D0707430-33F2-B8EE-E4C5-A54F355BA5FC}"/>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7" name="Rektangel 2326">
                    <a:extLst>
                      <a:ext uri="{FF2B5EF4-FFF2-40B4-BE49-F238E27FC236}">
                        <a16:creationId xmlns:a16="http://schemas.microsoft.com/office/drawing/2014/main" id="{9B47140D-9A8F-0529-4B08-BE96C6AF0AEC}"/>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8" name="Rektangel 2327">
                    <a:extLst>
                      <a:ext uri="{FF2B5EF4-FFF2-40B4-BE49-F238E27FC236}">
                        <a16:creationId xmlns:a16="http://schemas.microsoft.com/office/drawing/2014/main" id="{79339B30-4209-D70F-B84E-E149CD5EA77E}"/>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9" name="Rektangel 2328">
                    <a:extLst>
                      <a:ext uri="{FF2B5EF4-FFF2-40B4-BE49-F238E27FC236}">
                        <a16:creationId xmlns:a16="http://schemas.microsoft.com/office/drawing/2014/main" id="{E8E76A58-8F89-7D43-A956-B98AB139E510}"/>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0" name="Rektangel 2329">
                    <a:extLst>
                      <a:ext uri="{FF2B5EF4-FFF2-40B4-BE49-F238E27FC236}">
                        <a16:creationId xmlns:a16="http://schemas.microsoft.com/office/drawing/2014/main" id="{0D5D8108-E444-ACD3-278A-8F4A279FC70C}"/>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1" name="Rektangel 2330">
                    <a:extLst>
                      <a:ext uri="{FF2B5EF4-FFF2-40B4-BE49-F238E27FC236}">
                        <a16:creationId xmlns:a16="http://schemas.microsoft.com/office/drawing/2014/main" id="{FDE9FADB-F423-7C49-CECD-899A885EAD2D}"/>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2" name="Rektangel 2331">
                    <a:extLst>
                      <a:ext uri="{FF2B5EF4-FFF2-40B4-BE49-F238E27FC236}">
                        <a16:creationId xmlns:a16="http://schemas.microsoft.com/office/drawing/2014/main" id="{F20ED1EA-3BBA-C19C-5CCD-1354DA91D9BE}"/>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3" name="Rektangel 2332">
                    <a:extLst>
                      <a:ext uri="{FF2B5EF4-FFF2-40B4-BE49-F238E27FC236}">
                        <a16:creationId xmlns:a16="http://schemas.microsoft.com/office/drawing/2014/main" id="{82AC5BCE-DAF7-CB11-9377-15D8F97AA5F5}"/>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4" name="Rektangel 2333">
                    <a:extLst>
                      <a:ext uri="{FF2B5EF4-FFF2-40B4-BE49-F238E27FC236}">
                        <a16:creationId xmlns:a16="http://schemas.microsoft.com/office/drawing/2014/main" id="{6E841CD9-F18F-A727-299C-07D17F44A9E9}"/>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23" name="Rektangel 2322">
                  <a:extLst>
                    <a:ext uri="{FF2B5EF4-FFF2-40B4-BE49-F238E27FC236}">
                      <a16:creationId xmlns:a16="http://schemas.microsoft.com/office/drawing/2014/main" id="{BF09DFAB-18E5-7CDD-EE4D-27A21C5AA40F}"/>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8" name="Gruppe 1817">
                <a:extLst>
                  <a:ext uri="{FF2B5EF4-FFF2-40B4-BE49-F238E27FC236}">
                    <a16:creationId xmlns:a16="http://schemas.microsoft.com/office/drawing/2014/main" id="{CBD37CA7-B174-62F9-7672-EFB97B8ACB00}"/>
                  </a:ext>
                </a:extLst>
              </p:cNvPr>
              <p:cNvGrpSpPr/>
              <p:nvPr/>
            </p:nvGrpSpPr>
            <p:grpSpPr>
              <a:xfrm>
                <a:off x="1212845" y="1068629"/>
                <a:ext cx="444157" cy="5190614"/>
                <a:chOff x="5753799" y="1204530"/>
                <a:chExt cx="444157" cy="5190614"/>
              </a:xfrm>
            </p:grpSpPr>
            <p:grpSp>
              <p:nvGrpSpPr>
                <p:cNvPr id="2309" name="Gruppe 2308">
                  <a:extLst>
                    <a:ext uri="{FF2B5EF4-FFF2-40B4-BE49-F238E27FC236}">
                      <a16:creationId xmlns:a16="http://schemas.microsoft.com/office/drawing/2014/main" id="{26FA4F8E-AE50-FFF6-FE0B-E23C4B4BBE04}"/>
                    </a:ext>
                  </a:extLst>
                </p:cNvPr>
                <p:cNvGrpSpPr/>
                <p:nvPr/>
              </p:nvGrpSpPr>
              <p:grpSpPr>
                <a:xfrm>
                  <a:off x="5753799" y="1204530"/>
                  <a:ext cx="442069" cy="4756379"/>
                  <a:chOff x="3817279" y="1064461"/>
                  <a:chExt cx="442069" cy="4756379"/>
                </a:xfrm>
              </p:grpSpPr>
              <p:sp>
                <p:nvSpPr>
                  <p:cNvPr id="2311" name="Rektangel 2310">
                    <a:extLst>
                      <a:ext uri="{FF2B5EF4-FFF2-40B4-BE49-F238E27FC236}">
                        <a16:creationId xmlns:a16="http://schemas.microsoft.com/office/drawing/2014/main" id="{F5B69863-AA27-A2F1-6C01-D6507BDDF5B5}"/>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2" name="Rektangel 2311">
                    <a:extLst>
                      <a:ext uri="{FF2B5EF4-FFF2-40B4-BE49-F238E27FC236}">
                        <a16:creationId xmlns:a16="http://schemas.microsoft.com/office/drawing/2014/main" id="{BE51017C-F1E0-6BF5-1286-DA1F6A213F27}"/>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3" name="Rektangel 2312">
                    <a:extLst>
                      <a:ext uri="{FF2B5EF4-FFF2-40B4-BE49-F238E27FC236}">
                        <a16:creationId xmlns:a16="http://schemas.microsoft.com/office/drawing/2014/main" id="{2BD51D6E-E16C-2C6E-4EB0-918E11A5BE33}"/>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4" name="Rektangel 2313">
                    <a:extLst>
                      <a:ext uri="{FF2B5EF4-FFF2-40B4-BE49-F238E27FC236}">
                        <a16:creationId xmlns:a16="http://schemas.microsoft.com/office/drawing/2014/main" id="{64A41097-E557-F6F1-5D71-7E65A39CD1F3}"/>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5" name="Rektangel 2314">
                    <a:extLst>
                      <a:ext uri="{FF2B5EF4-FFF2-40B4-BE49-F238E27FC236}">
                        <a16:creationId xmlns:a16="http://schemas.microsoft.com/office/drawing/2014/main" id="{FA1D6DB8-4262-3DCD-F8B0-97453EA16371}"/>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6" name="Rektangel 2315">
                    <a:extLst>
                      <a:ext uri="{FF2B5EF4-FFF2-40B4-BE49-F238E27FC236}">
                        <a16:creationId xmlns:a16="http://schemas.microsoft.com/office/drawing/2014/main" id="{AB205ECE-1AB2-C557-7382-6F1E2FC9D3C3}"/>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7" name="Rektangel 2316">
                    <a:extLst>
                      <a:ext uri="{FF2B5EF4-FFF2-40B4-BE49-F238E27FC236}">
                        <a16:creationId xmlns:a16="http://schemas.microsoft.com/office/drawing/2014/main" id="{95F71308-A6D1-231C-605E-4014885242BC}"/>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8" name="Rektangel 2317">
                    <a:extLst>
                      <a:ext uri="{FF2B5EF4-FFF2-40B4-BE49-F238E27FC236}">
                        <a16:creationId xmlns:a16="http://schemas.microsoft.com/office/drawing/2014/main" id="{15FD2B59-6575-57B4-5F24-699663701AC1}"/>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9" name="Rektangel 2318">
                    <a:extLst>
                      <a:ext uri="{FF2B5EF4-FFF2-40B4-BE49-F238E27FC236}">
                        <a16:creationId xmlns:a16="http://schemas.microsoft.com/office/drawing/2014/main" id="{9D0D01F2-DE72-878E-E885-470FF77B337C}"/>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0" name="Rektangel 2319">
                    <a:extLst>
                      <a:ext uri="{FF2B5EF4-FFF2-40B4-BE49-F238E27FC236}">
                        <a16:creationId xmlns:a16="http://schemas.microsoft.com/office/drawing/2014/main" id="{8B0865AE-E01E-437A-537A-7A6F6E7762FE}"/>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1" name="Rektangel 2320">
                    <a:extLst>
                      <a:ext uri="{FF2B5EF4-FFF2-40B4-BE49-F238E27FC236}">
                        <a16:creationId xmlns:a16="http://schemas.microsoft.com/office/drawing/2014/main" id="{BCE501D3-5EE1-5C8B-4258-9520EC51659F}"/>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10" name="Rektangel 2309">
                  <a:extLst>
                    <a:ext uri="{FF2B5EF4-FFF2-40B4-BE49-F238E27FC236}">
                      <a16:creationId xmlns:a16="http://schemas.microsoft.com/office/drawing/2014/main" id="{E1740771-C5C7-C2CE-7754-6DD992B1A628}"/>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9" name="Gruppe 1818">
                <a:extLst>
                  <a:ext uri="{FF2B5EF4-FFF2-40B4-BE49-F238E27FC236}">
                    <a16:creationId xmlns:a16="http://schemas.microsoft.com/office/drawing/2014/main" id="{5367513E-0FF7-0AB8-A9A9-137A902E28E1}"/>
                  </a:ext>
                </a:extLst>
              </p:cNvPr>
              <p:cNvGrpSpPr/>
              <p:nvPr/>
            </p:nvGrpSpPr>
            <p:grpSpPr>
              <a:xfrm>
                <a:off x="780951" y="1067864"/>
                <a:ext cx="444157" cy="5190614"/>
                <a:chOff x="5753799" y="1204530"/>
                <a:chExt cx="444157" cy="5190614"/>
              </a:xfrm>
            </p:grpSpPr>
            <p:grpSp>
              <p:nvGrpSpPr>
                <p:cNvPr id="2296" name="Gruppe 2295">
                  <a:extLst>
                    <a:ext uri="{FF2B5EF4-FFF2-40B4-BE49-F238E27FC236}">
                      <a16:creationId xmlns:a16="http://schemas.microsoft.com/office/drawing/2014/main" id="{AB140D2C-27C6-0797-5A02-5BCEBE3D70F5}"/>
                    </a:ext>
                  </a:extLst>
                </p:cNvPr>
                <p:cNvGrpSpPr/>
                <p:nvPr/>
              </p:nvGrpSpPr>
              <p:grpSpPr>
                <a:xfrm>
                  <a:off x="5753799" y="1204530"/>
                  <a:ext cx="442069" cy="4756379"/>
                  <a:chOff x="3817279" y="1064461"/>
                  <a:chExt cx="442069" cy="4756379"/>
                </a:xfrm>
              </p:grpSpPr>
              <p:sp>
                <p:nvSpPr>
                  <p:cNvPr id="2298" name="Rektangel 2297">
                    <a:extLst>
                      <a:ext uri="{FF2B5EF4-FFF2-40B4-BE49-F238E27FC236}">
                        <a16:creationId xmlns:a16="http://schemas.microsoft.com/office/drawing/2014/main" id="{D03576F8-7C06-C9EB-BF58-57940475A8E1}"/>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9" name="Rektangel 2298">
                    <a:extLst>
                      <a:ext uri="{FF2B5EF4-FFF2-40B4-BE49-F238E27FC236}">
                        <a16:creationId xmlns:a16="http://schemas.microsoft.com/office/drawing/2014/main" id="{E4ED9733-D53E-553C-5DB7-F384E78F7B5D}"/>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0" name="Rektangel 2299">
                    <a:extLst>
                      <a:ext uri="{FF2B5EF4-FFF2-40B4-BE49-F238E27FC236}">
                        <a16:creationId xmlns:a16="http://schemas.microsoft.com/office/drawing/2014/main" id="{E4C97516-6406-4F56-08E0-F3CD2C7F39A2}"/>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1" name="Rektangel 2300">
                    <a:extLst>
                      <a:ext uri="{FF2B5EF4-FFF2-40B4-BE49-F238E27FC236}">
                        <a16:creationId xmlns:a16="http://schemas.microsoft.com/office/drawing/2014/main" id="{3E6FC7BF-9A07-3ABE-63C1-13DE9BC5B4BB}"/>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2" name="Rektangel 2301">
                    <a:extLst>
                      <a:ext uri="{FF2B5EF4-FFF2-40B4-BE49-F238E27FC236}">
                        <a16:creationId xmlns:a16="http://schemas.microsoft.com/office/drawing/2014/main" id="{82AA3022-58D9-8E07-6625-E3C2B7EF8731}"/>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3" name="Rektangel 2302">
                    <a:extLst>
                      <a:ext uri="{FF2B5EF4-FFF2-40B4-BE49-F238E27FC236}">
                        <a16:creationId xmlns:a16="http://schemas.microsoft.com/office/drawing/2014/main" id="{F5DF2D2A-377B-C11B-7DC0-29CF811137A5}"/>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4" name="Rektangel 2303">
                    <a:extLst>
                      <a:ext uri="{FF2B5EF4-FFF2-40B4-BE49-F238E27FC236}">
                        <a16:creationId xmlns:a16="http://schemas.microsoft.com/office/drawing/2014/main" id="{F078D068-8F39-4DAE-0351-309400ED6777}"/>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5" name="Rektangel 2304">
                    <a:extLst>
                      <a:ext uri="{FF2B5EF4-FFF2-40B4-BE49-F238E27FC236}">
                        <a16:creationId xmlns:a16="http://schemas.microsoft.com/office/drawing/2014/main" id="{898DC34E-493D-1D1F-0C5A-BE710AEE73FA}"/>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6" name="Rektangel 2305">
                    <a:extLst>
                      <a:ext uri="{FF2B5EF4-FFF2-40B4-BE49-F238E27FC236}">
                        <a16:creationId xmlns:a16="http://schemas.microsoft.com/office/drawing/2014/main" id="{B6084FE3-EF26-560C-F410-05E7B347033F}"/>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7" name="Rektangel 2306">
                    <a:extLst>
                      <a:ext uri="{FF2B5EF4-FFF2-40B4-BE49-F238E27FC236}">
                        <a16:creationId xmlns:a16="http://schemas.microsoft.com/office/drawing/2014/main" id="{5DE09559-4FC5-00F3-1A07-669F3BA9F133}"/>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8" name="Rektangel 2307">
                    <a:extLst>
                      <a:ext uri="{FF2B5EF4-FFF2-40B4-BE49-F238E27FC236}">
                        <a16:creationId xmlns:a16="http://schemas.microsoft.com/office/drawing/2014/main" id="{853D0721-2FF2-2612-ED8D-4E11EBEB49DE}"/>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97" name="Rektangel 2296">
                  <a:extLst>
                    <a:ext uri="{FF2B5EF4-FFF2-40B4-BE49-F238E27FC236}">
                      <a16:creationId xmlns:a16="http://schemas.microsoft.com/office/drawing/2014/main" id="{C6686167-A92D-8274-86B7-B025E4FF6E6A}"/>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0" name="Gruppe 1819">
                <a:extLst>
                  <a:ext uri="{FF2B5EF4-FFF2-40B4-BE49-F238E27FC236}">
                    <a16:creationId xmlns:a16="http://schemas.microsoft.com/office/drawing/2014/main" id="{858FC7A8-378A-B49E-A315-64210EF9370C}"/>
                  </a:ext>
                </a:extLst>
              </p:cNvPr>
              <p:cNvGrpSpPr/>
              <p:nvPr/>
            </p:nvGrpSpPr>
            <p:grpSpPr>
              <a:xfrm>
                <a:off x="348958" y="1501775"/>
                <a:ext cx="444157" cy="4758064"/>
                <a:chOff x="5753799" y="1637080"/>
                <a:chExt cx="444157" cy="4758064"/>
              </a:xfrm>
            </p:grpSpPr>
            <p:grpSp>
              <p:nvGrpSpPr>
                <p:cNvPr id="2284" name="Gruppe 2283">
                  <a:extLst>
                    <a:ext uri="{FF2B5EF4-FFF2-40B4-BE49-F238E27FC236}">
                      <a16:creationId xmlns:a16="http://schemas.microsoft.com/office/drawing/2014/main" id="{C7A9C444-691E-BC66-9E93-B90329A41DE9}"/>
                    </a:ext>
                  </a:extLst>
                </p:cNvPr>
                <p:cNvGrpSpPr/>
                <p:nvPr/>
              </p:nvGrpSpPr>
              <p:grpSpPr>
                <a:xfrm>
                  <a:off x="5753799" y="1637080"/>
                  <a:ext cx="442069" cy="4323829"/>
                  <a:chOff x="3817279" y="1497011"/>
                  <a:chExt cx="442069" cy="4323829"/>
                </a:xfrm>
              </p:grpSpPr>
              <p:sp>
                <p:nvSpPr>
                  <p:cNvPr id="2286" name="Rektangel 2285">
                    <a:extLst>
                      <a:ext uri="{FF2B5EF4-FFF2-40B4-BE49-F238E27FC236}">
                        <a16:creationId xmlns:a16="http://schemas.microsoft.com/office/drawing/2014/main" id="{BD99583D-BC27-718C-DEC8-FF97EABF02E3}"/>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7" name="Rektangel 2286">
                    <a:extLst>
                      <a:ext uri="{FF2B5EF4-FFF2-40B4-BE49-F238E27FC236}">
                        <a16:creationId xmlns:a16="http://schemas.microsoft.com/office/drawing/2014/main" id="{01D45B71-1FF9-2A16-5C21-F6E5F381EE58}"/>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8" name="Rektangel 2287">
                    <a:extLst>
                      <a:ext uri="{FF2B5EF4-FFF2-40B4-BE49-F238E27FC236}">
                        <a16:creationId xmlns:a16="http://schemas.microsoft.com/office/drawing/2014/main" id="{AFBF5123-393C-404D-9921-BD731C3317A4}"/>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9" name="Rektangel 2288">
                    <a:extLst>
                      <a:ext uri="{FF2B5EF4-FFF2-40B4-BE49-F238E27FC236}">
                        <a16:creationId xmlns:a16="http://schemas.microsoft.com/office/drawing/2014/main" id="{CD264687-75E0-7D03-353A-A5CD88CFE810}"/>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0" name="Rektangel 2289">
                    <a:extLst>
                      <a:ext uri="{FF2B5EF4-FFF2-40B4-BE49-F238E27FC236}">
                        <a16:creationId xmlns:a16="http://schemas.microsoft.com/office/drawing/2014/main" id="{C169F62A-F6AD-5EE8-BA72-B33E9BEA2278}"/>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1" name="Rektangel 2290">
                    <a:extLst>
                      <a:ext uri="{FF2B5EF4-FFF2-40B4-BE49-F238E27FC236}">
                        <a16:creationId xmlns:a16="http://schemas.microsoft.com/office/drawing/2014/main" id="{D3136FF9-43E7-6392-73EC-FB4EC97C0C04}"/>
                      </a:ext>
                    </a:extLst>
                  </p:cNvPr>
                  <p:cNvSpPr>
                    <a:spLocks noChangeAspect="1"/>
                  </p:cNvSpPr>
                  <p:nvPr/>
                </p:nvSpPr>
                <p:spPr>
                  <a:xfrm>
                    <a:off x="3819516" y="365976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2" name="Rektangel 2291">
                    <a:extLst>
                      <a:ext uri="{FF2B5EF4-FFF2-40B4-BE49-F238E27FC236}">
                        <a16:creationId xmlns:a16="http://schemas.microsoft.com/office/drawing/2014/main" id="{A405A0C3-9CAA-3881-CD5F-5066F2A5192B}"/>
                      </a:ext>
                    </a:extLst>
                  </p:cNvPr>
                  <p:cNvSpPr>
                    <a:spLocks noChangeAspect="1"/>
                  </p:cNvSpPr>
                  <p:nvPr/>
                </p:nvSpPr>
                <p:spPr>
                  <a:xfrm>
                    <a:off x="3820633" y="409119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3" name="Rektangel 2292">
                    <a:extLst>
                      <a:ext uri="{FF2B5EF4-FFF2-40B4-BE49-F238E27FC236}">
                        <a16:creationId xmlns:a16="http://schemas.microsoft.com/office/drawing/2014/main" id="{A3A6D63F-B392-CF36-B04F-25F90BFB111F}"/>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4" name="Rektangel 2293">
                    <a:extLst>
                      <a:ext uri="{FF2B5EF4-FFF2-40B4-BE49-F238E27FC236}">
                        <a16:creationId xmlns:a16="http://schemas.microsoft.com/office/drawing/2014/main" id="{C886315D-64B4-B619-985E-90930797AEC6}"/>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5" name="Rektangel 2294">
                    <a:extLst>
                      <a:ext uri="{FF2B5EF4-FFF2-40B4-BE49-F238E27FC236}">
                        <a16:creationId xmlns:a16="http://schemas.microsoft.com/office/drawing/2014/main" id="{7AE479C8-57A2-42A7-84A2-4B0DF8B28A3D}"/>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85" name="Rektangel 2284">
                  <a:extLst>
                    <a:ext uri="{FF2B5EF4-FFF2-40B4-BE49-F238E27FC236}">
                      <a16:creationId xmlns:a16="http://schemas.microsoft.com/office/drawing/2014/main" id="{AD52B476-670C-7DBF-9303-CC0EBF65DA56}"/>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1" name="Gruppe 1820">
                <a:extLst>
                  <a:ext uri="{FF2B5EF4-FFF2-40B4-BE49-F238E27FC236}">
                    <a16:creationId xmlns:a16="http://schemas.microsoft.com/office/drawing/2014/main" id="{D513BBA0-E10C-BD2D-7D56-CC430B6A9A4A}"/>
                  </a:ext>
                </a:extLst>
              </p:cNvPr>
              <p:cNvGrpSpPr/>
              <p:nvPr/>
            </p:nvGrpSpPr>
            <p:grpSpPr>
              <a:xfrm>
                <a:off x="-82727" y="1504857"/>
                <a:ext cx="444157" cy="4758064"/>
                <a:chOff x="5753799" y="1637080"/>
                <a:chExt cx="444157" cy="4758064"/>
              </a:xfrm>
            </p:grpSpPr>
            <p:grpSp>
              <p:nvGrpSpPr>
                <p:cNvPr id="2272" name="Gruppe 2271">
                  <a:extLst>
                    <a:ext uri="{FF2B5EF4-FFF2-40B4-BE49-F238E27FC236}">
                      <a16:creationId xmlns:a16="http://schemas.microsoft.com/office/drawing/2014/main" id="{2F05C42D-DF0B-A3B8-E2ED-4B0B110A7042}"/>
                    </a:ext>
                  </a:extLst>
                </p:cNvPr>
                <p:cNvGrpSpPr/>
                <p:nvPr/>
              </p:nvGrpSpPr>
              <p:grpSpPr>
                <a:xfrm>
                  <a:off x="5753799" y="1637080"/>
                  <a:ext cx="442069" cy="4323829"/>
                  <a:chOff x="3817279" y="1497011"/>
                  <a:chExt cx="442069" cy="4323829"/>
                </a:xfrm>
              </p:grpSpPr>
              <p:sp>
                <p:nvSpPr>
                  <p:cNvPr id="2274" name="Rektangel 2273">
                    <a:extLst>
                      <a:ext uri="{FF2B5EF4-FFF2-40B4-BE49-F238E27FC236}">
                        <a16:creationId xmlns:a16="http://schemas.microsoft.com/office/drawing/2014/main" id="{C8F5B758-307A-5074-1DA7-6BB183B83A34}"/>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5" name="Rektangel 2274">
                    <a:extLst>
                      <a:ext uri="{FF2B5EF4-FFF2-40B4-BE49-F238E27FC236}">
                        <a16:creationId xmlns:a16="http://schemas.microsoft.com/office/drawing/2014/main" id="{E610A062-EFD9-40A1-10DB-F0B373A49B2A}"/>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6" name="Rektangel 2275">
                    <a:extLst>
                      <a:ext uri="{FF2B5EF4-FFF2-40B4-BE49-F238E27FC236}">
                        <a16:creationId xmlns:a16="http://schemas.microsoft.com/office/drawing/2014/main" id="{B85CC33E-E554-7B9D-9DDE-32E35AA336E6}"/>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7" name="Rektangel 2276">
                    <a:extLst>
                      <a:ext uri="{FF2B5EF4-FFF2-40B4-BE49-F238E27FC236}">
                        <a16:creationId xmlns:a16="http://schemas.microsoft.com/office/drawing/2014/main" id="{D1F9C821-CE4A-A91E-BEF9-7DADF18B25DE}"/>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8" name="Rektangel 2277">
                    <a:extLst>
                      <a:ext uri="{FF2B5EF4-FFF2-40B4-BE49-F238E27FC236}">
                        <a16:creationId xmlns:a16="http://schemas.microsoft.com/office/drawing/2014/main" id="{E9241CB1-8518-B46E-16A4-5301E327E7DA}"/>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9" name="Rektangel 2278">
                    <a:extLst>
                      <a:ext uri="{FF2B5EF4-FFF2-40B4-BE49-F238E27FC236}">
                        <a16:creationId xmlns:a16="http://schemas.microsoft.com/office/drawing/2014/main" id="{145D3699-1EB9-519D-42E7-79AA82C0135D}"/>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0" name="Rektangel 2279">
                    <a:extLst>
                      <a:ext uri="{FF2B5EF4-FFF2-40B4-BE49-F238E27FC236}">
                        <a16:creationId xmlns:a16="http://schemas.microsoft.com/office/drawing/2014/main" id="{D9AB5A93-8AF4-DFDE-60E6-EBEF51130172}"/>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1" name="Rektangel 2280">
                    <a:extLst>
                      <a:ext uri="{FF2B5EF4-FFF2-40B4-BE49-F238E27FC236}">
                        <a16:creationId xmlns:a16="http://schemas.microsoft.com/office/drawing/2014/main" id="{B25AAFB3-8CF7-F6DB-70FA-2D8E598A722D}"/>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2" name="Rektangel 2281">
                    <a:extLst>
                      <a:ext uri="{FF2B5EF4-FFF2-40B4-BE49-F238E27FC236}">
                        <a16:creationId xmlns:a16="http://schemas.microsoft.com/office/drawing/2014/main" id="{8B70E5A3-34BA-E8EC-964D-C7A41E867597}"/>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3" name="Rektangel 2282">
                    <a:extLst>
                      <a:ext uri="{FF2B5EF4-FFF2-40B4-BE49-F238E27FC236}">
                        <a16:creationId xmlns:a16="http://schemas.microsoft.com/office/drawing/2014/main" id="{8E6FF1D4-7386-922B-0FA3-81E98C7301AA}"/>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73" name="Rektangel 2272">
                  <a:extLst>
                    <a:ext uri="{FF2B5EF4-FFF2-40B4-BE49-F238E27FC236}">
                      <a16:creationId xmlns:a16="http://schemas.microsoft.com/office/drawing/2014/main" id="{38E3C4A3-54A3-EB34-44E2-F38024A76B62}"/>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2" name="Gruppe 1821">
                <a:extLst>
                  <a:ext uri="{FF2B5EF4-FFF2-40B4-BE49-F238E27FC236}">
                    <a16:creationId xmlns:a16="http://schemas.microsoft.com/office/drawing/2014/main" id="{B7B7C813-3E5A-23B9-F6B1-4364636B2D89}"/>
                  </a:ext>
                </a:extLst>
              </p:cNvPr>
              <p:cNvGrpSpPr/>
              <p:nvPr/>
            </p:nvGrpSpPr>
            <p:grpSpPr>
              <a:xfrm>
                <a:off x="4625198" y="1031927"/>
                <a:ext cx="641389" cy="5216305"/>
                <a:chOff x="2892468" y="1032983"/>
                <a:chExt cx="641389" cy="5216305"/>
              </a:xfrm>
            </p:grpSpPr>
            <p:grpSp>
              <p:nvGrpSpPr>
                <p:cNvPr id="2235" name="Gruppe 2234">
                  <a:extLst>
                    <a:ext uri="{FF2B5EF4-FFF2-40B4-BE49-F238E27FC236}">
                      <a16:creationId xmlns:a16="http://schemas.microsoft.com/office/drawing/2014/main" id="{C6FA95F4-D3FF-A1E2-AE0C-075640803895}"/>
                    </a:ext>
                  </a:extLst>
                </p:cNvPr>
                <p:cNvGrpSpPr/>
                <p:nvPr/>
              </p:nvGrpSpPr>
              <p:grpSpPr>
                <a:xfrm>
                  <a:off x="2892468" y="1032983"/>
                  <a:ext cx="641389" cy="5216305"/>
                  <a:chOff x="3475384" y="1188399"/>
                  <a:chExt cx="641389" cy="5216305"/>
                </a:xfrm>
              </p:grpSpPr>
              <p:sp>
                <p:nvSpPr>
                  <p:cNvPr id="2239" name="Tekstfelt 2238">
                    <a:extLst>
                      <a:ext uri="{FF2B5EF4-FFF2-40B4-BE49-F238E27FC236}">
                        <a16:creationId xmlns:a16="http://schemas.microsoft.com/office/drawing/2014/main" id="{4A55F15D-C170-6E78-4126-5DD4ADA1D895}"/>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40" name="Tekstfelt 2239">
                    <a:extLst>
                      <a:ext uri="{FF2B5EF4-FFF2-40B4-BE49-F238E27FC236}">
                        <a16:creationId xmlns:a16="http://schemas.microsoft.com/office/drawing/2014/main" id="{F54CB3C6-FF21-3C6E-4C3A-909B7AB38361}"/>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41" name="Tekstfelt 2240">
                    <a:extLst>
                      <a:ext uri="{FF2B5EF4-FFF2-40B4-BE49-F238E27FC236}">
                        <a16:creationId xmlns:a16="http://schemas.microsoft.com/office/drawing/2014/main" id="{8C901241-92C5-F644-70E3-0451BD2FAF8A}"/>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42" name="Tekstfelt 2241">
                    <a:extLst>
                      <a:ext uri="{FF2B5EF4-FFF2-40B4-BE49-F238E27FC236}">
                        <a16:creationId xmlns:a16="http://schemas.microsoft.com/office/drawing/2014/main" id="{3236AE8B-5EA6-3D3D-26E9-05D7F66291D0}"/>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43" name="Tekstfelt 2242">
                    <a:extLst>
                      <a:ext uri="{FF2B5EF4-FFF2-40B4-BE49-F238E27FC236}">
                        <a16:creationId xmlns:a16="http://schemas.microsoft.com/office/drawing/2014/main" id="{D9101706-8791-45F9-C246-67346D1F842F}"/>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44" name="Tekstfelt 2243">
                    <a:extLst>
                      <a:ext uri="{FF2B5EF4-FFF2-40B4-BE49-F238E27FC236}">
                        <a16:creationId xmlns:a16="http://schemas.microsoft.com/office/drawing/2014/main" id="{B096B804-997E-C0A7-FFC2-C6F2A6A80546}"/>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45" name="Tekstfelt 2244">
                    <a:extLst>
                      <a:ext uri="{FF2B5EF4-FFF2-40B4-BE49-F238E27FC236}">
                        <a16:creationId xmlns:a16="http://schemas.microsoft.com/office/drawing/2014/main" id="{1E32C0E9-0242-AD7E-E90C-289CA76E76A6}"/>
                      </a:ext>
                    </a:extLst>
                  </p:cNvPr>
                  <p:cNvSpPr txBox="1"/>
                  <p:nvPr/>
                </p:nvSpPr>
                <p:spPr>
                  <a:xfrm>
                    <a:off x="3525031"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46" name="Tekstfelt 2245">
                    <a:extLst>
                      <a:ext uri="{FF2B5EF4-FFF2-40B4-BE49-F238E27FC236}">
                        <a16:creationId xmlns:a16="http://schemas.microsoft.com/office/drawing/2014/main" id="{438EBA75-A68A-396C-D334-7C79946267D7}"/>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47" name="Tekstfelt 2246">
                    <a:extLst>
                      <a:ext uri="{FF2B5EF4-FFF2-40B4-BE49-F238E27FC236}">
                        <a16:creationId xmlns:a16="http://schemas.microsoft.com/office/drawing/2014/main" id="{3CEF4430-EF12-25AF-7A0F-6CA8CF27F175}"/>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48" name="Tekstfelt 2247">
                    <a:extLst>
                      <a:ext uri="{FF2B5EF4-FFF2-40B4-BE49-F238E27FC236}">
                        <a16:creationId xmlns:a16="http://schemas.microsoft.com/office/drawing/2014/main" id="{99703A81-5061-CD46-D82B-3670FA01F058}"/>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49" name="Tekstfelt 2248">
                    <a:extLst>
                      <a:ext uri="{FF2B5EF4-FFF2-40B4-BE49-F238E27FC236}">
                        <a16:creationId xmlns:a16="http://schemas.microsoft.com/office/drawing/2014/main" id="{28D13C71-85AC-25BF-639E-9C7E87EE1C2A}"/>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50" name="Tekstfelt 2249">
                    <a:extLst>
                      <a:ext uri="{FF2B5EF4-FFF2-40B4-BE49-F238E27FC236}">
                        <a16:creationId xmlns:a16="http://schemas.microsoft.com/office/drawing/2014/main" id="{483C3E87-05F9-C034-FC88-6A5CF33EB4A4}"/>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51" name="Tekstfelt 2250">
                    <a:extLst>
                      <a:ext uri="{FF2B5EF4-FFF2-40B4-BE49-F238E27FC236}">
                        <a16:creationId xmlns:a16="http://schemas.microsoft.com/office/drawing/2014/main" id="{9B455BA3-714B-0DB3-C604-0E5104BDBC5C}"/>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52" name="Tekstfelt 2251">
                    <a:extLst>
                      <a:ext uri="{FF2B5EF4-FFF2-40B4-BE49-F238E27FC236}">
                        <a16:creationId xmlns:a16="http://schemas.microsoft.com/office/drawing/2014/main" id="{206AA219-41A1-11B7-7B13-CA3FAF8142AA}"/>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53" name="Tekstfelt 2252">
                    <a:extLst>
                      <a:ext uri="{FF2B5EF4-FFF2-40B4-BE49-F238E27FC236}">
                        <a16:creationId xmlns:a16="http://schemas.microsoft.com/office/drawing/2014/main" id="{97504910-6725-63BF-15F4-EA431FC782E7}"/>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54" name="Tekstfelt 2253">
                    <a:extLst>
                      <a:ext uri="{FF2B5EF4-FFF2-40B4-BE49-F238E27FC236}">
                        <a16:creationId xmlns:a16="http://schemas.microsoft.com/office/drawing/2014/main" id="{4D2CAD22-9FC0-92B5-A127-4F80449ABB82}"/>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55" name="Tekstfelt 2254">
                    <a:extLst>
                      <a:ext uri="{FF2B5EF4-FFF2-40B4-BE49-F238E27FC236}">
                        <a16:creationId xmlns:a16="http://schemas.microsoft.com/office/drawing/2014/main" id="{93E8E37D-2717-4DCF-6616-9F6A72BF52E7}"/>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56" name="Tekstfelt 2255">
                    <a:extLst>
                      <a:ext uri="{FF2B5EF4-FFF2-40B4-BE49-F238E27FC236}">
                        <a16:creationId xmlns:a16="http://schemas.microsoft.com/office/drawing/2014/main" id="{67310DF8-0381-06FF-BC89-3E38B6D121F6}"/>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57" name="Tekstfelt 2256">
                    <a:extLst>
                      <a:ext uri="{FF2B5EF4-FFF2-40B4-BE49-F238E27FC236}">
                        <a16:creationId xmlns:a16="http://schemas.microsoft.com/office/drawing/2014/main" id="{BDA3A658-DE34-C7CF-B610-E624C45F1183}"/>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58" name="Tekstfelt 2257">
                    <a:extLst>
                      <a:ext uri="{FF2B5EF4-FFF2-40B4-BE49-F238E27FC236}">
                        <a16:creationId xmlns:a16="http://schemas.microsoft.com/office/drawing/2014/main" id="{3A4EEF8D-91A1-60E2-1B68-F99FB9E2C5DB}"/>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59" name="Tekstfelt 2258">
                    <a:extLst>
                      <a:ext uri="{FF2B5EF4-FFF2-40B4-BE49-F238E27FC236}">
                        <a16:creationId xmlns:a16="http://schemas.microsoft.com/office/drawing/2014/main" id="{3D7BD134-F963-2EEE-7225-8205A0DA2F0F}"/>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60" name="Tekstfelt 2259">
                    <a:extLst>
                      <a:ext uri="{FF2B5EF4-FFF2-40B4-BE49-F238E27FC236}">
                        <a16:creationId xmlns:a16="http://schemas.microsoft.com/office/drawing/2014/main" id="{2ED157CB-D1EC-0A64-9468-F257C6C5A4C9}"/>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61" name="Tekstfelt 2260">
                    <a:extLst>
                      <a:ext uri="{FF2B5EF4-FFF2-40B4-BE49-F238E27FC236}">
                        <a16:creationId xmlns:a16="http://schemas.microsoft.com/office/drawing/2014/main" id="{7B173E2C-ED8F-2480-07F3-939EE7C21BED}"/>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62" name="Tekstfelt 2261">
                    <a:extLst>
                      <a:ext uri="{FF2B5EF4-FFF2-40B4-BE49-F238E27FC236}">
                        <a16:creationId xmlns:a16="http://schemas.microsoft.com/office/drawing/2014/main" id="{8A07D1F5-10C6-5A6E-AF8E-CF90EBD11377}"/>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63" name="Tekstfelt 2262">
                    <a:extLst>
                      <a:ext uri="{FF2B5EF4-FFF2-40B4-BE49-F238E27FC236}">
                        <a16:creationId xmlns:a16="http://schemas.microsoft.com/office/drawing/2014/main" id="{CB5EAC0F-9D80-2AFB-73CF-90466895B441}"/>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64" name="Tekstfelt 2263">
                    <a:extLst>
                      <a:ext uri="{FF2B5EF4-FFF2-40B4-BE49-F238E27FC236}">
                        <a16:creationId xmlns:a16="http://schemas.microsoft.com/office/drawing/2014/main" id="{91725200-B986-F869-EC34-A3FEAE154D1A}"/>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65" name="Tekstfelt 2264">
                    <a:extLst>
                      <a:ext uri="{FF2B5EF4-FFF2-40B4-BE49-F238E27FC236}">
                        <a16:creationId xmlns:a16="http://schemas.microsoft.com/office/drawing/2014/main" id="{05BFE70E-EDE2-7837-F66A-9ED37EF9ACF1}"/>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66" name="Tekstfelt 2265">
                    <a:extLst>
                      <a:ext uri="{FF2B5EF4-FFF2-40B4-BE49-F238E27FC236}">
                        <a16:creationId xmlns:a16="http://schemas.microsoft.com/office/drawing/2014/main" id="{9E52258C-7FDA-3A06-86EE-D79F55F2B12C}"/>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67" name="Tekstfelt 2266">
                    <a:extLst>
                      <a:ext uri="{FF2B5EF4-FFF2-40B4-BE49-F238E27FC236}">
                        <a16:creationId xmlns:a16="http://schemas.microsoft.com/office/drawing/2014/main" id="{39A27877-BD88-F144-1648-66E3479ED0D6}"/>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68" name="Tekstfelt 2267">
                    <a:extLst>
                      <a:ext uri="{FF2B5EF4-FFF2-40B4-BE49-F238E27FC236}">
                        <a16:creationId xmlns:a16="http://schemas.microsoft.com/office/drawing/2014/main" id="{E048C50D-61DA-AADF-2126-C9A07F5238E3}"/>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69" name="Tekstfelt 2268">
                    <a:extLst>
                      <a:ext uri="{FF2B5EF4-FFF2-40B4-BE49-F238E27FC236}">
                        <a16:creationId xmlns:a16="http://schemas.microsoft.com/office/drawing/2014/main" id="{9028C73B-EABF-B801-5D8A-B18FB02CB388}"/>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70" name="Tekstfelt 2269">
                    <a:extLst>
                      <a:ext uri="{FF2B5EF4-FFF2-40B4-BE49-F238E27FC236}">
                        <a16:creationId xmlns:a16="http://schemas.microsoft.com/office/drawing/2014/main" id="{2B1BB332-F15E-D848-1573-A77E333E4834}"/>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71" name="Tekstfelt 2270">
                    <a:extLst>
                      <a:ext uri="{FF2B5EF4-FFF2-40B4-BE49-F238E27FC236}">
                        <a16:creationId xmlns:a16="http://schemas.microsoft.com/office/drawing/2014/main" id="{5526B088-F04A-EAA0-605A-78005E5341C6}"/>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36" name="Tekstfelt 2235">
                  <a:extLst>
                    <a:ext uri="{FF2B5EF4-FFF2-40B4-BE49-F238E27FC236}">
                      <a16:creationId xmlns:a16="http://schemas.microsoft.com/office/drawing/2014/main" id="{E103DB34-5E70-B11A-67F2-0008B149A978}"/>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37" name="Tekstfelt 2236">
                  <a:extLst>
                    <a:ext uri="{FF2B5EF4-FFF2-40B4-BE49-F238E27FC236}">
                      <a16:creationId xmlns:a16="http://schemas.microsoft.com/office/drawing/2014/main" id="{15ACA9BC-4257-F053-403F-6D8651F91708}"/>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38" name="Tekstfelt 2237">
                  <a:extLst>
                    <a:ext uri="{FF2B5EF4-FFF2-40B4-BE49-F238E27FC236}">
                      <a16:creationId xmlns:a16="http://schemas.microsoft.com/office/drawing/2014/main" id="{83324AC7-5D7A-BFDC-23C5-00EB68EBB0BA}"/>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3" name="Gruppe 1822">
                <a:extLst>
                  <a:ext uri="{FF2B5EF4-FFF2-40B4-BE49-F238E27FC236}">
                    <a16:creationId xmlns:a16="http://schemas.microsoft.com/office/drawing/2014/main" id="{D8185E53-1EA8-3A51-6B34-F4D32A556900}"/>
                  </a:ext>
                </a:extLst>
              </p:cNvPr>
              <p:cNvGrpSpPr/>
              <p:nvPr/>
            </p:nvGrpSpPr>
            <p:grpSpPr>
              <a:xfrm>
                <a:off x="5052945" y="1040538"/>
                <a:ext cx="641389" cy="5216305"/>
                <a:chOff x="2892468" y="1032983"/>
                <a:chExt cx="641389" cy="5216305"/>
              </a:xfrm>
            </p:grpSpPr>
            <p:grpSp>
              <p:nvGrpSpPr>
                <p:cNvPr id="2198" name="Gruppe 2197">
                  <a:extLst>
                    <a:ext uri="{FF2B5EF4-FFF2-40B4-BE49-F238E27FC236}">
                      <a16:creationId xmlns:a16="http://schemas.microsoft.com/office/drawing/2014/main" id="{CCBEEA0E-EB3F-12AA-9ABF-364CD0EF78C9}"/>
                    </a:ext>
                  </a:extLst>
                </p:cNvPr>
                <p:cNvGrpSpPr/>
                <p:nvPr/>
              </p:nvGrpSpPr>
              <p:grpSpPr>
                <a:xfrm>
                  <a:off x="2892468" y="1032983"/>
                  <a:ext cx="641389" cy="5216305"/>
                  <a:chOff x="3475384" y="1188399"/>
                  <a:chExt cx="641389" cy="5216305"/>
                </a:xfrm>
              </p:grpSpPr>
              <p:sp>
                <p:nvSpPr>
                  <p:cNvPr id="2202" name="Tekstfelt 2201">
                    <a:extLst>
                      <a:ext uri="{FF2B5EF4-FFF2-40B4-BE49-F238E27FC236}">
                        <a16:creationId xmlns:a16="http://schemas.microsoft.com/office/drawing/2014/main" id="{0BCF081D-C32F-3DF2-00F9-F048574D73E2}"/>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03" name="Tekstfelt 2202">
                    <a:extLst>
                      <a:ext uri="{FF2B5EF4-FFF2-40B4-BE49-F238E27FC236}">
                        <a16:creationId xmlns:a16="http://schemas.microsoft.com/office/drawing/2014/main" id="{4410CA35-20EC-49DE-42C5-0843025AAA18}"/>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04" name="Tekstfelt 2203">
                    <a:extLst>
                      <a:ext uri="{FF2B5EF4-FFF2-40B4-BE49-F238E27FC236}">
                        <a16:creationId xmlns:a16="http://schemas.microsoft.com/office/drawing/2014/main" id="{62727731-D484-33AC-DE15-3F73E909CB5F}"/>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05" name="Tekstfelt 2204">
                    <a:extLst>
                      <a:ext uri="{FF2B5EF4-FFF2-40B4-BE49-F238E27FC236}">
                        <a16:creationId xmlns:a16="http://schemas.microsoft.com/office/drawing/2014/main" id="{315B5F80-761B-C32B-B768-A26BF057023E}"/>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06" name="Tekstfelt 2205">
                    <a:extLst>
                      <a:ext uri="{FF2B5EF4-FFF2-40B4-BE49-F238E27FC236}">
                        <a16:creationId xmlns:a16="http://schemas.microsoft.com/office/drawing/2014/main" id="{2CF5B5F4-A555-5694-C454-53950AEC8208}"/>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07" name="Tekstfelt 2206">
                    <a:extLst>
                      <a:ext uri="{FF2B5EF4-FFF2-40B4-BE49-F238E27FC236}">
                        <a16:creationId xmlns:a16="http://schemas.microsoft.com/office/drawing/2014/main" id="{E18A3425-23AA-923A-0ACC-552E72807032}"/>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08" name="Tekstfelt 2207">
                    <a:extLst>
                      <a:ext uri="{FF2B5EF4-FFF2-40B4-BE49-F238E27FC236}">
                        <a16:creationId xmlns:a16="http://schemas.microsoft.com/office/drawing/2014/main" id="{DE626A7C-1A13-15E4-12E0-194753FB7EDC}"/>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09" name="Tekstfelt 2208">
                    <a:extLst>
                      <a:ext uri="{FF2B5EF4-FFF2-40B4-BE49-F238E27FC236}">
                        <a16:creationId xmlns:a16="http://schemas.microsoft.com/office/drawing/2014/main" id="{344ED747-B337-08BE-CF7D-AD5F22B66000}"/>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10" name="Tekstfelt 2209">
                    <a:extLst>
                      <a:ext uri="{FF2B5EF4-FFF2-40B4-BE49-F238E27FC236}">
                        <a16:creationId xmlns:a16="http://schemas.microsoft.com/office/drawing/2014/main" id="{23D8D536-36E5-A873-49A7-E54F1093271B}"/>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11" name="Tekstfelt 2210">
                    <a:extLst>
                      <a:ext uri="{FF2B5EF4-FFF2-40B4-BE49-F238E27FC236}">
                        <a16:creationId xmlns:a16="http://schemas.microsoft.com/office/drawing/2014/main" id="{C5901B37-E9A0-B17C-DF67-26FFBA90CBC7}"/>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12" name="Tekstfelt 2211">
                    <a:extLst>
                      <a:ext uri="{FF2B5EF4-FFF2-40B4-BE49-F238E27FC236}">
                        <a16:creationId xmlns:a16="http://schemas.microsoft.com/office/drawing/2014/main" id="{8DA7DFA4-93E0-6648-7D6D-DEB4723BDCD5}"/>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13" name="Tekstfelt 2212">
                    <a:extLst>
                      <a:ext uri="{FF2B5EF4-FFF2-40B4-BE49-F238E27FC236}">
                        <a16:creationId xmlns:a16="http://schemas.microsoft.com/office/drawing/2014/main" id="{F1C90107-7ADD-F0FD-5E60-75ED68A7EC8E}"/>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14" name="Tekstfelt 2213">
                    <a:extLst>
                      <a:ext uri="{FF2B5EF4-FFF2-40B4-BE49-F238E27FC236}">
                        <a16:creationId xmlns:a16="http://schemas.microsoft.com/office/drawing/2014/main" id="{9A72E848-93CD-5650-B453-925C6A4084DA}"/>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15" name="Tekstfelt 2214">
                    <a:extLst>
                      <a:ext uri="{FF2B5EF4-FFF2-40B4-BE49-F238E27FC236}">
                        <a16:creationId xmlns:a16="http://schemas.microsoft.com/office/drawing/2014/main" id="{BB5ACEEB-16E6-A1AA-6168-C556421F4C1F}"/>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16" name="Tekstfelt 2215">
                    <a:extLst>
                      <a:ext uri="{FF2B5EF4-FFF2-40B4-BE49-F238E27FC236}">
                        <a16:creationId xmlns:a16="http://schemas.microsoft.com/office/drawing/2014/main" id="{276904A6-EECF-475E-3AC7-D81A5A36207A}"/>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17" name="Tekstfelt 2216">
                    <a:extLst>
                      <a:ext uri="{FF2B5EF4-FFF2-40B4-BE49-F238E27FC236}">
                        <a16:creationId xmlns:a16="http://schemas.microsoft.com/office/drawing/2014/main" id="{7CA280F4-825A-3234-CD85-9D602F3B480D}"/>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18" name="Tekstfelt 2217">
                    <a:extLst>
                      <a:ext uri="{FF2B5EF4-FFF2-40B4-BE49-F238E27FC236}">
                        <a16:creationId xmlns:a16="http://schemas.microsoft.com/office/drawing/2014/main" id="{C7ABB165-D0DC-020E-D97D-F7C22891300E}"/>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19" name="Tekstfelt 2218">
                    <a:extLst>
                      <a:ext uri="{FF2B5EF4-FFF2-40B4-BE49-F238E27FC236}">
                        <a16:creationId xmlns:a16="http://schemas.microsoft.com/office/drawing/2014/main" id="{7CEE46D9-F73F-47C0-61E6-47A820AAA232}"/>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20" name="Tekstfelt 2219">
                    <a:extLst>
                      <a:ext uri="{FF2B5EF4-FFF2-40B4-BE49-F238E27FC236}">
                        <a16:creationId xmlns:a16="http://schemas.microsoft.com/office/drawing/2014/main" id="{8FC67223-AAAC-2E34-1F3A-B0F0966067EF}"/>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21" name="Tekstfelt 2220">
                    <a:extLst>
                      <a:ext uri="{FF2B5EF4-FFF2-40B4-BE49-F238E27FC236}">
                        <a16:creationId xmlns:a16="http://schemas.microsoft.com/office/drawing/2014/main" id="{CFBE2DBC-F0AF-BC30-307C-06AF4B96158A}"/>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22" name="Tekstfelt 2221">
                    <a:extLst>
                      <a:ext uri="{FF2B5EF4-FFF2-40B4-BE49-F238E27FC236}">
                        <a16:creationId xmlns:a16="http://schemas.microsoft.com/office/drawing/2014/main" id="{66730A90-B230-C039-856A-3FEA9AD02050}"/>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23" name="Tekstfelt 2222">
                    <a:extLst>
                      <a:ext uri="{FF2B5EF4-FFF2-40B4-BE49-F238E27FC236}">
                        <a16:creationId xmlns:a16="http://schemas.microsoft.com/office/drawing/2014/main" id="{B62F94A3-31B2-13FF-213E-862906E19C28}"/>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24" name="Tekstfelt 2223">
                    <a:extLst>
                      <a:ext uri="{FF2B5EF4-FFF2-40B4-BE49-F238E27FC236}">
                        <a16:creationId xmlns:a16="http://schemas.microsoft.com/office/drawing/2014/main" id="{4168FE5E-746E-3D92-C580-D28D4C7A156B}"/>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25" name="Tekstfelt 2224">
                    <a:extLst>
                      <a:ext uri="{FF2B5EF4-FFF2-40B4-BE49-F238E27FC236}">
                        <a16:creationId xmlns:a16="http://schemas.microsoft.com/office/drawing/2014/main" id="{C21B7A43-01F6-ED3C-9BD0-FA7A7CA636E3}"/>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26" name="Tekstfelt 2225">
                    <a:extLst>
                      <a:ext uri="{FF2B5EF4-FFF2-40B4-BE49-F238E27FC236}">
                        <a16:creationId xmlns:a16="http://schemas.microsoft.com/office/drawing/2014/main" id="{9872C3BD-2E74-DF84-D2AB-2CF42D8AA673}"/>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27" name="Tekstfelt 2226">
                    <a:extLst>
                      <a:ext uri="{FF2B5EF4-FFF2-40B4-BE49-F238E27FC236}">
                        <a16:creationId xmlns:a16="http://schemas.microsoft.com/office/drawing/2014/main" id="{2BCDB46F-7D30-E133-1BA1-BFCBDABEBE80}"/>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28" name="Tekstfelt 2227">
                    <a:extLst>
                      <a:ext uri="{FF2B5EF4-FFF2-40B4-BE49-F238E27FC236}">
                        <a16:creationId xmlns:a16="http://schemas.microsoft.com/office/drawing/2014/main" id="{C66F6AE6-7BB2-5803-841F-D67328E0E072}"/>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29" name="Tekstfelt 2228">
                    <a:extLst>
                      <a:ext uri="{FF2B5EF4-FFF2-40B4-BE49-F238E27FC236}">
                        <a16:creationId xmlns:a16="http://schemas.microsoft.com/office/drawing/2014/main" id="{82EBDF80-7A3C-6A9C-1B03-3B05C5A1FDD2}"/>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30" name="Tekstfelt 2229">
                    <a:extLst>
                      <a:ext uri="{FF2B5EF4-FFF2-40B4-BE49-F238E27FC236}">
                        <a16:creationId xmlns:a16="http://schemas.microsoft.com/office/drawing/2014/main" id="{6190DFD6-C620-4BCE-5BD4-F55EE27B74AF}"/>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31" name="Tekstfelt 2230">
                    <a:extLst>
                      <a:ext uri="{FF2B5EF4-FFF2-40B4-BE49-F238E27FC236}">
                        <a16:creationId xmlns:a16="http://schemas.microsoft.com/office/drawing/2014/main" id="{79418408-8BBF-4DFD-EB80-9F3B361A7B06}"/>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32" name="Tekstfelt 2231">
                    <a:extLst>
                      <a:ext uri="{FF2B5EF4-FFF2-40B4-BE49-F238E27FC236}">
                        <a16:creationId xmlns:a16="http://schemas.microsoft.com/office/drawing/2014/main" id="{AC9B9BDE-3F35-CF49-2DD1-552FA99AD382}"/>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33" name="Tekstfelt 2232">
                    <a:extLst>
                      <a:ext uri="{FF2B5EF4-FFF2-40B4-BE49-F238E27FC236}">
                        <a16:creationId xmlns:a16="http://schemas.microsoft.com/office/drawing/2014/main" id="{12417052-A0FA-922A-55E1-EE8D6A56CF3A}"/>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34" name="Tekstfelt 2233">
                    <a:extLst>
                      <a:ext uri="{FF2B5EF4-FFF2-40B4-BE49-F238E27FC236}">
                        <a16:creationId xmlns:a16="http://schemas.microsoft.com/office/drawing/2014/main" id="{A3555AF6-CD54-11EF-410B-6778543B3B8B}"/>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99" name="Tekstfelt 2198">
                  <a:extLst>
                    <a:ext uri="{FF2B5EF4-FFF2-40B4-BE49-F238E27FC236}">
                      <a16:creationId xmlns:a16="http://schemas.microsoft.com/office/drawing/2014/main" id="{FB20DEE7-D9A7-FD80-941C-456A91798CBA}"/>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00" name="Tekstfelt 2199">
                  <a:extLst>
                    <a:ext uri="{FF2B5EF4-FFF2-40B4-BE49-F238E27FC236}">
                      <a16:creationId xmlns:a16="http://schemas.microsoft.com/office/drawing/2014/main" id="{C1461D4D-4B50-6982-C2E1-2D3DDC0EB007}"/>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01" name="Tekstfelt 2200">
                  <a:extLst>
                    <a:ext uri="{FF2B5EF4-FFF2-40B4-BE49-F238E27FC236}">
                      <a16:creationId xmlns:a16="http://schemas.microsoft.com/office/drawing/2014/main" id="{E4E7094A-530F-2C2D-034B-E85D7D6FA432}"/>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4" name="Gruppe 1823">
                <a:extLst>
                  <a:ext uri="{FF2B5EF4-FFF2-40B4-BE49-F238E27FC236}">
                    <a16:creationId xmlns:a16="http://schemas.microsoft.com/office/drawing/2014/main" id="{DA85BF85-7F81-A826-3212-DB27BAA2D046}"/>
                  </a:ext>
                </a:extLst>
              </p:cNvPr>
              <p:cNvGrpSpPr/>
              <p:nvPr/>
            </p:nvGrpSpPr>
            <p:grpSpPr>
              <a:xfrm>
                <a:off x="3753314" y="1031887"/>
                <a:ext cx="641389" cy="5216305"/>
                <a:chOff x="2892468" y="1032983"/>
                <a:chExt cx="641389" cy="5216305"/>
              </a:xfrm>
            </p:grpSpPr>
            <p:grpSp>
              <p:nvGrpSpPr>
                <p:cNvPr id="2161" name="Gruppe 2160">
                  <a:extLst>
                    <a:ext uri="{FF2B5EF4-FFF2-40B4-BE49-F238E27FC236}">
                      <a16:creationId xmlns:a16="http://schemas.microsoft.com/office/drawing/2014/main" id="{92700D40-77BC-5556-9AC9-8FC8FE2823B7}"/>
                    </a:ext>
                  </a:extLst>
                </p:cNvPr>
                <p:cNvGrpSpPr/>
                <p:nvPr/>
              </p:nvGrpSpPr>
              <p:grpSpPr>
                <a:xfrm>
                  <a:off x="2892468" y="1032983"/>
                  <a:ext cx="641389" cy="5216305"/>
                  <a:chOff x="3475384" y="1188399"/>
                  <a:chExt cx="641389" cy="5216305"/>
                </a:xfrm>
              </p:grpSpPr>
              <p:sp>
                <p:nvSpPr>
                  <p:cNvPr id="2165" name="Tekstfelt 2164">
                    <a:extLst>
                      <a:ext uri="{FF2B5EF4-FFF2-40B4-BE49-F238E27FC236}">
                        <a16:creationId xmlns:a16="http://schemas.microsoft.com/office/drawing/2014/main" id="{04C3634E-1D09-100E-1005-BAAAABE4EAA8}"/>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66" name="Tekstfelt 2165">
                    <a:extLst>
                      <a:ext uri="{FF2B5EF4-FFF2-40B4-BE49-F238E27FC236}">
                        <a16:creationId xmlns:a16="http://schemas.microsoft.com/office/drawing/2014/main" id="{84C08EE0-3438-1FB8-A92E-AC4A7D35326D}"/>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67" name="Tekstfelt 2166">
                    <a:extLst>
                      <a:ext uri="{FF2B5EF4-FFF2-40B4-BE49-F238E27FC236}">
                        <a16:creationId xmlns:a16="http://schemas.microsoft.com/office/drawing/2014/main" id="{AFA8B350-1536-6DAA-B5B4-26CFE447F1E6}"/>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68" name="Tekstfelt 2167">
                    <a:extLst>
                      <a:ext uri="{FF2B5EF4-FFF2-40B4-BE49-F238E27FC236}">
                        <a16:creationId xmlns:a16="http://schemas.microsoft.com/office/drawing/2014/main" id="{BFD8A4F5-3CD1-A174-3969-7C9BE96D67D2}"/>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69" name="Tekstfelt 2168">
                    <a:extLst>
                      <a:ext uri="{FF2B5EF4-FFF2-40B4-BE49-F238E27FC236}">
                        <a16:creationId xmlns:a16="http://schemas.microsoft.com/office/drawing/2014/main" id="{115D1EEF-06B2-2C16-8F26-0CA5CED0B5F8}"/>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70" name="Tekstfelt 2169">
                    <a:extLst>
                      <a:ext uri="{FF2B5EF4-FFF2-40B4-BE49-F238E27FC236}">
                        <a16:creationId xmlns:a16="http://schemas.microsoft.com/office/drawing/2014/main" id="{CE711EBD-6597-93E6-BA8C-CFE4CAE7BA2D}"/>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71" name="Tekstfelt 2170">
                    <a:extLst>
                      <a:ext uri="{FF2B5EF4-FFF2-40B4-BE49-F238E27FC236}">
                        <a16:creationId xmlns:a16="http://schemas.microsoft.com/office/drawing/2014/main" id="{AAD12D90-B4EE-A70B-8F5E-3EF6CF2CF5EB}"/>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72" name="Tekstfelt 2171">
                    <a:extLst>
                      <a:ext uri="{FF2B5EF4-FFF2-40B4-BE49-F238E27FC236}">
                        <a16:creationId xmlns:a16="http://schemas.microsoft.com/office/drawing/2014/main" id="{536D4213-6849-4FCB-A06B-5687B4DB9BEF}"/>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73" name="Tekstfelt 2172">
                    <a:extLst>
                      <a:ext uri="{FF2B5EF4-FFF2-40B4-BE49-F238E27FC236}">
                        <a16:creationId xmlns:a16="http://schemas.microsoft.com/office/drawing/2014/main" id="{B75159DE-3EEC-AFE9-4738-5714CFA8D144}"/>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74" name="Tekstfelt 2173">
                    <a:extLst>
                      <a:ext uri="{FF2B5EF4-FFF2-40B4-BE49-F238E27FC236}">
                        <a16:creationId xmlns:a16="http://schemas.microsoft.com/office/drawing/2014/main" id="{BDE5F6F0-0C48-E718-C7C3-150729644314}"/>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75" name="Tekstfelt 2174">
                    <a:extLst>
                      <a:ext uri="{FF2B5EF4-FFF2-40B4-BE49-F238E27FC236}">
                        <a16:creationId xmlns:a16="http://schemas.microsoft.com/office/drawing/2014/main" id="{35580647-4F96-D51F-49EA-77C242A2E363}"/>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76" name="Tekstfelt 2175">
                    <a:extLst>
                      <a:ext uri="{FF2B5EF4-FFF2-40B4-BE49-F238E27FC236}">
                        <a16:creationId xmlns:a16="http://schemas.microsoft.com/office/drawing/2014/main" id="{7B747821-6CA9-F742-E22D-C2B74F3C97BA}"/>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77" name="Tekstfelt 2176">
                    <a:extLst>
                      <a:ext uri="{FF2B5EF4-FFF2-40B4-BE49-F238E27FC236}">
                        <a16:creationId xmlns:a16="http://schemas.microsoft.com/office/drawing/2014/main" id="{04EDEB75-45CB-E277-F4BD-4AE49AC0C341}"/>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78" name="Tekstfelt 2177">
                    <a:extLst>
                      <a:ext uri="{FF2B5EF4-FFF2-40B4-BE49-F238E27FC236}">
                        <a16:creationId xmlns:a16="http://schemas.microsoft.com/office/drawing/2014/main" id="{FD1BAC9E-4A3C-8066-07B0-D2FA9EC02ABF}"/>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79" name="Tekstfelt 2178">
                    <a:extLst>
                      <a:ext uri="{FF2B5EF4-FFF2-40B4-BE49-F238E27FC236}">
                        <a16:creationId xmlns:a16="http://schemas.microsoft.com/office/drawing/2014/main" id="{47D1CC32-C11B-DA4B-1B6A-3F591C7DB1FA}"/>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80" name="Tekstfelt 2179">
                    <a:extLst>
                      <a:ext uri="{FF2B5EF4-FFF2-40B4-BE49-F238E27FC236}">
                        <a16:creationId xmlns:a16="http://schemas.microsoft.com/office/drawing/2014/main" id="{A2A8DD20-5BD9-4F9F-AACB-8F37D9E3AF15}"/>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81" name="Tekstfelt 2180">
                    <a:extLst>
                      <a:ext uri="{FF2B5EF4-FFF2-40B4-BE49-F238E27FC236}">
                        <a16:creationId xmlns:a16="http://schemas.microsoft.com/office/drawing/2014/main" id="{56C50D1F-4868-075B-1232-B9C958B0CD01}"/>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82" name="Tekstfelt 2181">
                    <a:extLst>
                      <a:ext uri="{FF2B5EF4-FFF2-40B4-BE49-F238E27FC236}">
                        <a16:creationId xmlns:a16="http://schemas.microsoft.com/office/drawing/2014/main" id="{8DFA86C4-0E1D-AE5F-FFED-66F897BE9791}"/>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83" name="Tekstfelt 2182">
                    <a:extLst>
                      <a:ext uri="{FF2B5EF4-FFF2-40B4-BE49-F238E27FC236}">
                        <a16:creationId xmlns:a16="http://schemas.microsoft.com/office/drawing/2014/main" id="{EA60F69F-CDCD-9F61-2793-181C60A89CF6}"/>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84" name="Tekstfelt 2183">
                    <a:extLst>
                      <a:ext uri="{FF2B5EF4-FFF2-40B4-BE49-F238E27FC236}">
                        <a16:creationId xmlns:a16="http://schemas.microsoft.com/office/drawing/2014/main" id="{97E9B471-CFE8-BF0D-0FC6-0DFBB77D030E}"/>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85" name="Tekstfelt 2184">
                    <a:extLst>
                      <a:ext uri="{FF2B5EF4-FFF2-40B4-BE49-F238E27FC236}">
                        <a16:creationId xmlns:a16="http://schemas.microsoft.com/office/drawing/2014/main" id="{30A05957-7D14-2907-44AC-EBC54D0F398A}"/>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86" name="Tekstfelt 2185">
                    <a:extLst>
                      <a:ext uri="{FF2B5EF4-FFF2-40B4-BE49-F238E27FC236}">
                        <a16:creationId xmlns:a16="http://schemas.microsoft.com/office/drawing/2014/main" id="{AE5404CB-58D8-B7D6-4629-8C76419C188D}"/>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87" name="Tekstfelt 2186">
                    <a:extLst>
                      <a:ext uri="{FF2B5EF4-FFF2-40B4-BE49-F238E27FC236}">
                        <a16:creationId xmlns:a16="http://schemas.microsoft.com/office/drawing/2014/main" id="{19560F29-0F18-5D1B-C6A6-D3B9BF9BBDAA}"/>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88" name="Tekstfelt 2187">
                    <a:extLst>
                      <a:ext uri="{FF2B5EF4-FFF2-40B4-BE49-F238E27FC236}">
                        <a16:creationId xmlns:a16="http://schemas.microsoft.com/office/drawing/2014/main" id="{4F8615A9-E8C9-4D43-42BA-58EDFC24F480}"/>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89" name="Tekstfelt 2188">
                    <a:extLst>
                      <a:ext uri="{FF2B5EF4-FFF2-40B4-BE49-F238E27FC236}">
                        <a16:creationId xmlns:a16="http://schemas.microsoft.com/office/drawing/2014/main" id="{0D9D446F-F73D-DBF5-F456-0B2EF74BA395}"/>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90" name="Tekstfelt 2189">
                    <a:extLst>
                      <a:ext uri="{FF2B5EF4-FFF2-40B4-BE49-F238E27FC236}">
                        <a16:creationId xmlns:a16="http://schemas.microsoft.com/office/drawing/2014/main" id="{1B8A4819-AC11-465E-D8B8-C166875D5BB0}"/>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91" name="Tekstfelt 2190">
                    <a:extLst>
                      <a:ext uri="{FF2B5EF4-FFF2-40B4-BE49-F238E27FC236}">
                        <a16:creationId xmlns:a16="http://schemas.microsoft.com/office/drawing/2014/main" id="{A3169C54-ADF8-0A85-1ABC-28930F6C1260}"/>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92" name="Tekstfelt 2191">
                    <a:extLst>
                      <a:ext uri="{FF2B5EF4-FFF2-40B4-BE49-F238E27FC236}">
                        <a16:creationId xmlns:a16="http://schemas.microsoft.com/office/drawing/2014/main" id="{B48490EE-CA6D-C851-25A0-53183CF24DCF}"/>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93" name="Tekstfelt 2192">
                    <a:extLst>
                      <a:ext uri="{FF2B5EF4-FFF2-40B4-BE49-F238E27FC236}">
                        <a16:creationId xmlns:a16="http://schemas.microsoft.com/office/drawing/2014/main" id="{FD7D8589-7ECA-239B-B4C4-B7C713A97896}"/>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94" name="Tekstfelt 2193">
                    <a:extLst>
                      <a:ext uri="{FF2B5EF4-FFF2-40B4-BE49-F238E27FC236}">
                        <a16:creationId xmlns:a16="http://schemas.microsoft.com/office/drawing/2014/main" id="{06DCB77F-05D5-7D67-0F09-CB04366717DD}"/>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95" name="Tekstfelt 2194">
                    <a:extLst>
                      <a:ext uri="{FF2B5EF4-FFF2-40B4-BE49-F238E27FC236}">
                        <a16:creationId xmlns:a16="http://schemas.microsoft.com/office/drawing/2014/main" id="{0CF2450C-E654-0292-F3DD-5164EC1915AF}"/>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96" name="Tekstfelt 2195">
                    <a:extLst>
                      <a:ext uri="{FF2B5EF4-FFF2-40B4-BE49-F238E27FC236}">
                        <a16:creationId xmlns:a16="http://schemas.microsoft.com/office/drawing/2014/main" id="{EACF6FF6-A243-D316-7D01-82C7A678716C}"/>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97" name="Tekstfelt 2196">
                    <a:extLst>
                      <a:ext uri="{FF2B5EF4-FFF2-40B4-BE49-F238E27FC236}">
                        <a16:creationId xmlns:a16="http://schemas.microsoft.com/office/drawing/2014/main" id="{CBA628A1-9A03-EB1B-B830-A6F3E96D8C90}"/>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62" name="Tekstfelt 2161">
                  <a:extLst>
                    <a:ext uri="{FF2B5EF4-FFF2-40B4-BE49-F238E27FC236}">
                      <a16:creationId xmlns:a16="http://schemas.microsoft.com/office/drawing/2014/main" id="{00737399-A3BE-AAA5-3B30-0CDBCF4FD818}"/>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63" name="Tekstfelt 2162">
                  <a:extLst>
                    <a:ext uri="{FF2B5EF4-FFF2-40B4-BE49-F238E27FC236}">
                      <a16:creationId xmlns:a16="http://schemas.microsoft.com/office/drawing/2014/main" id="{270B87DD-0A52-662B-A68B-5A07DF09AF9A}"/>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64" name="Tekstfelt 2163">
                  <a:extLst>
                    <a:ext uri="{FF2B5EF4-FFF2-40B4-BE49-F238E27FC236}">
                      <a16:creationId xmlns:a16="http://schemas.microsoft.com/office/drawing/2014/main" id="{517B393F-9BC2-1803-9E39-BEB9EF0A64BD}"/>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5" name="Gruppe 1824">
                <a:extLst>
                  <a:ext uri="{FF2B5EF4-FFF2-40B4-BE49-F238E27FC236}">
                    <a16:creationId xmlns:a16="http://schemas.microsoft.com/office/drawing/2014/main" id="{943D2EA8-72D5-16FD-B864-48655F3CB09E}"/>
                  </a:ext>
                </a:extLst>
              </p:cNvPr>
              <p:cNvGrpSpPr/>
              <p:nvPr/>
            </p:nvGrpSpPr>
            <p:grpSpPr>
              <a:xfrm>
                <a:off x="3326093" y="1035670"/>
                <a:ext cx="641389" cy="5216305"/>
                <a:chOff x="2892468" y="1032983"/>
                <a:chExt cx="641389" cy="5216305"/>
              </a:xfrm>
            </p:grpSpPr>
            <p:grpSp>
              <p:nvGrpSpPr>
                <p:cNvPr id="2124" name="Gruppe 2123">
                  <a:extLst>
                    <a:ext uri="{FF2B5EF4-FFF2-40B4-BE49-F238E27FC236}">
                      <a16:creationId xmlns:a16="http://schemas.microsoft.com/office/drawing/2014/main" id="{87638065-E4C1-5D87-0910-ACAED535E90A}"/>
                    </a:ext>
                  </a:extLst>
                </p:cNvPr>
                <p:cNvGrpSpPr/>
                <p:nvPr/>
              </p:nvGrpSpPr>
              <p:grpSpPr>
                <a:xfrm>
                  <a:off x="2892468" y="1032983"/>
                  <a:ext cx="641389" cy="5216305"/>
                  <a:chOff x="3475384" y="1188399"/>
                  <a:chExt cx="641389" cy="5216305"/>
                </a:xfrm>
              </p:grpSpPr>
              <p:sp>
                <p:nvSpPr>
                  <p:cNvPr id="2128" name="Tekstfelt 2127">
                    <a:extLst>
                      <a:ext uri="{FF2B5EF4-FFF2-40B4-BE49-F238E27FC236}">
                        <a16:creationId xmlns:a16="http://schemas.microsoft.com/office/drawing/2014/main" id="{250048AC-3B6E-097E-444B-B44E25C537FC}"/>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29" name="Tekstfelt 2128">
                    <a:extLst>
                      <a:ext uri="{FF2B5EF4-FFF2-40B4-BE49-F238E27FC236}">
                        <a16:creationId xmlns:a16="http://schemas.microsoft.com/office/drawing/2014/main" id="{ACFDEF5E-ABC2-2CCE-9801-3F191E97CF4E}"/>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30" name="Tekstfelt 2129">
                    <a:extLst>
                      <a:ext uri="{FF2B5EF4-FFF2-40B4-BE49-F238E27FC236}">
                        <a16:creationId xmlns:a16="http://schemas.microsoft.com/office/drawing/2014/main" id="{BE958349-4B1E-65C4-205A-EB84818B0680}"/>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31" name="Tekstfelt 2130">
                    <a:extLst>
                      <a:ext uri="{FF2B5EF4-FFF2-40B4-BE49-F238E27FC236}">
                        <a16:creationId xmlns:a16="http://schemas.microsoft.com/office/drawing/2014/main" id="{E81A9190-7602-7AC3-CEEF-87DD752E2A2C}"/>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32" name="Tekstfelt 2131">
                    <a:extLst>
                      <a:ext uri="{FF2B5EF4-FFF2-40B4-BE49-F238E27FC236}">
                        <a16:creationId xmlns:a16="http://schemas.microsoft.com/office/drawing/2014/main" id="{1EEE504F-0747-E846-7AC9-CCEFA8D41824}"/>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33" name="Tekstfelt 2132">
                    <a:extLst>
                      <a:ext uri="{FF2B5EF4-FFF2-40B4-BE49-F238E27FC236}">
                        <a16:creationId xmlns:a16="http://schemas.microsoft.com/office/drawing/2014/main" id="{9F4A165F-FEA5-9CC2-6A6A-D834864E1E54}"/>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34" name="Tekstfelt 2133">
                    <a:extLst>
                      <a:ext uri="{FF2B5EF4-FFF2-40B4-BE49-F238E27FC236}">
                        <a16:creationId xmlns:a16="http://schemas.microsoft.com/office/drawing/2014/main" id="{51848689-3A16-D52E-5AE1-CE6F3C82F1AB}"/>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35" name="Tekstfelt 2134">
                    <a:extLst>
                      <a:ext uri="{FF2B5EF4-FFF2-40B4-BE49-F238E27FC236}">
                        <a16:creationId xmlns:a16="http://schemas.microsoft.com/office/drawing/2014/main" id="{A53C997A-78C2-BFDB-03F0-802989F0A71B}"/>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36" name="Tekstfelt 2135">
                    <a:extLst>
                      <a:ext uri="{FF2B5EF4-FFF2-40B4-BE49-F238E27FC236}">
                        <a16:creationId xmlns:a16="http://schemas.microsoft.com/office/drawing/2014/main" id="{E892B9CF-74BF-83C7-C913-B654E7E123DD}"/>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37" name="Tekstfelt 2136">
                    <a:extLst>
                      <a:ext uri="{FF2B5EF4-FFF2-40B4-BE49-F238E27FC236}">
                        <a16:creationId xmlns:a16="http://schemas.microsoft.com/office/drawing/2014/main" id="{536F6415-E9C6-FE16-D4D2-CAB927570151}"/>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38" name="Tekstfelt 2137">
                    <a:extLst>
                      <a:ext uri="{FF2B5EF4-FFF2-40B4-BE49-F238E27FC236}">
                        <a16:creationId xmlns:a16="http://schemas.microsoft.com/office/drawing/2014/main" id="{B08C90EF-C49C-4C97-572F-A5F1D52F3B7D}"/>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39" name="Tekstfelt 2138">
                    <a:extLst>
                      <a:ext uri="{FF2B5EF4-FFF2-40B4-BE49-F238E27FC236}">
                        <a16:creationId xmlns:a16="http://schemas.microsoft.com/office/drawing/2014/main" id="{A0A0926C-69D1-967E-8E38-5800BC7AC377}"/>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40" name="Tekstfelt 2139">
                    <a:extLst>
                      <a:ext uri="{FF2B5EF4-FFF2-40B4-BE49-F238E27FC236}">
                        <a16:creationId xmlns:a16="http://schemas.microsoft.com/office/drawing/2014/main" id="{2CE94008-4196-47E1-742A-34F306125157}"/>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41" name="Tekstfelt 2140">
                    <a:extLst>
                      <a:ext uri="{FF2B5EF4-FFF2-40B4-BE49-F238E27FC236}">
                        <a16:creationId xmlns:a16="http://schemas.microsoft.com/office/drawing/2014/main" id="{FDEEA7D9-5BC7-464B-6674-0A59B9E28D53}"/>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42" name="Tekstfelt 2141">
                    <a:extLst>
                      <a:ext uri="{FF2B5EF4-FFF2-40B4-BE49-F238E27FC236}">
                        <a16:creationId xmlns:a16="http://schemas.microsoft.com/office/drawing/2014/main" id="{FCA19100-BDC0-9432-C2D0-312AFE7C9B30}"/>
                      </a:ext>
                    </a:extLst>
                  </p:cNvPr>
                  <p:cNvSpPr txBox="1"/>
                  <p:nvPr/>
                </p:nvSpPr>
                <p:spPr>
                  <a:xfrm>
                    <a:off x="35457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43" name="Tekstfelt 2142">
                    <a:extLst>
                      <a:ext uri="{FF2B5EF4-FFF2-40B4-BE49-F238E27FC236}">
                        <a16:creationId xmlns:a16="http://schemas.microsoft.com/office/drawing/2014/main" id="{C38B26B9-A917-3E5F-96FA-AD8D8B744B4E}"/>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44" name="Tekstfelt 2143">
                    <a:extLst>
                      <a:ext uri="{FF2B5EF4-FFF2-40B4-BE49-F238E27FC236}">
                        <a16:creationId xmlns:a16="http://schemas.microsoft.com/office/drawing/2014/main" id="{9C68A036-8DB1-0837-ACCD-639237868FB3}"/>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45" name="Tekstfelt 2144">
                    <a:extLst>
                      <a:ext uri="{FF2B5EF4-FFF2-40B4-BE49-F238E27FC236}">
                        <a16:creationId xmlns:a16="http://schemas.microsoft.com/office/drawing/2014/main" id="{256DB063-9320-C446-3723-A78C31FF90AF}"/>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46" name="Tekstfelt 2145">
                    <a:extLst>
                      <a:ext uri="{FF2B5EF4-FFF2-40B4-BE49-F238E27FC236}">
                        <a16:creationId xmlns:a16="http://schemas.microsoft.com/office/drawing/2014/main" id="{4D949D37-71AB-C42E-F4CB-15A93C2A9A9E}"/>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47" name="Tekstfelt 2146">
                    <a:extLst>
                      <a:ext uri="{FF2B5EF4-FFF2-40B4-BE49-F238E27FC236}">
                        <a16:creationId xmlns:a16="http://schemas.microsoft.com/office/drawing/2014/main" id="{619805A2-5F14-43D7-1D29-6D08CEDFBFE4}"/>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48" name="Tekstfelt 2147">
                    <a:extLst>
                      <a:ext uri="{FF2B5EF4-FFF2-40B4-BE49-F238E27FC236}">
                        <a16:creationId xmlns:a16="http://schemas.microsoft.com/office/drawing/2014/main" id="{FC00D424-604A-C715-9913-1D6D5D3A7894}"/>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49" name="Tekstfelt 2148">
                    <a:extLst>
                      <a:ext uri="{FF2B5EF4-FFF2-40B4-BE49-F238E27FC236}">
                        <a16:creationId xmlns:a16="http://schemas.microsoft.com/office/drawing/2014/main" id="{B3EF3C54-9FCE-BFBA-88E5-14BE94A9EC0A}"/>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50" name="Tekstfelt 2149">
                    <a:extLst>
                      <a:ext uri="{FF2B5EF4-FFF2-40B4-BE49-F238E27FC236}">
                        <a16:creationId xmlns:a16="http://schemas.microsoft.com/office/drawing/2014/main" id="{E447335A-0F8A-3C56-89FD-2403DE5739A0}"/>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51" name="Tekstfelt 2150">
                    <a:extLst>
                      <a:ext uri="{FF2B5EF4-FFF2-40B4-BE49-F238E27FC236}">
                        <a16:creationId xmlns:a16="http://schemas.microsoft.com/office/drawing/2014/main" id="{142937BB-8FC4-EE80-6C2C-613DA6BB592A}"/>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52" name="Tekstfelt 2151">
                    <a:extLst>
                      <a:ext uri="{FF2B5EF4-FFF2-40B4-BE49-F238E27FC236}">
                        <a16:creationId xmlns:a16="http://schemas.microsoft.com/office/drawing/2014/main" id="{686C9DC5-6D11-30A6-2777-4E85A4877F76}"/>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53" name="Tekstfelt 2152">
                    <a:extLst>
                      <a:ext uri="{FF2B5EF4-FFF2-40B4-BE49-F238E27FC236}">
                        <a16:creationId xmlns:a16="http://schemas.microsoft.com/office/drawing/2014/main" id="{F70B3778-B0EC-47BF-1884-303387A1B9DB}"/>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54" name="Tekstfelt 2153">
                    <a:extLst>
                      <a:ext uri="{FF2B5EF4-FFF2-40B4-BE49-F238E27FC236}">
                        <a16:creationId xmlns:a16="http://schemas.microsoft.com/office/drawing/2014/main" id="{D0897863-E9E1-F43B-A1BA-DDF5AB7063D3}"/>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55" name="Tekstfelt 2154">
                    <a:extLst>
                      <a:ext uri="{FF2B5EF4-FFF2-40B4-BE49-F238E27FC236}">
                        <a16:creationId xmlns:a16="http://schemas.microsoft.com/office/drawing/2014/main" id="{C1D96A2A-9EAA-982B-84A9-B926EF618F6D}"/>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56" name="Tekstfelt 2155">
                    <a:extLst>
                      <a:ext uri="{FF2B5EF4-FFF2-40B4-BE49-F238E27FC236}">
                        <a16:creationId xmlns:a16="http://schemas.microsoft.com/office/drawing/2014/main" id="{51257A08-833A-4326-C2B2-43462DC31A72}"/>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57" name="Tekstfelt 2156">
                    <a:extLst>
                      <a:ext uri="{FF2B5EF4-FFF2-40B4-BE49-F238E27FC236}">
                        <a16:creationId xmlns:a16="http://schemas.microsoft.com/office/drawing/2014/main" id="{2461A15C-618D-BE6F-9CEC-DA466512C61D}"/>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58" name="Tekstfelt 2157">
                    <a:extLst>
                      <a:ext uri="{FF2B5EF4-FFF2-40B4-BE49-F238E27FC236}">
                        <a16:creationId xmlns:a16="http://schemas.microsoft.com/office/drawing/2014/main" id="{30C6FBD7-E08B-C15A-876D-F2C8C3F000BF}"/>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59" name="Tekstfelt 2158">
                    <a:extLst>
                      <a:ext uri="{FF2B5EF4-FFF2-40B4-BE49-F238E27FC236}">
                        <a16:creationId xmlns:a16="http://schemas.microsoft.com/office/drawing/2014/main" id="{03826CB0-A473-E246-584A-47BB1E8331E4}"/>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60" name="Tekstfelt 2159">
                    <a:extLst>
                      <a:ext uri="{FF2B5EF4-FFF2-40B4-BE49-F238E27FC236}">
                        <a16:creationId xmlns:a16="http://schemas.microsoft.com/office/drawing/2014/main" id="{391B803B-EFBB-4460-EE25-110ACF58A1BC}"/>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25" name="Tekstfelt 2124">
                  <a:extLst>
                    <a:ext uri="{FF2B5EF4-FFF2-40B4-BE49-F238E27FC236}">
                      <a16:creationId xmlns:a16="http://schemas.microsoft.com/office/drawing/2014/main" id="{9487DBA8-9C84-7527-A89E-1356FB7AB470}"/>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26" name="Tekstfelt 2125">
                  <a:extLst>
                    <a:ext uri="{FF2B5EF4-FFF2-40B4-BE49-F238E27FC236}">
                      <a16:creationId xmlns:a16="http://schemas.microsoft.com/office/drawing/2014/main" id="{14A8AA6F-8179-8EC0-471F-6B9AC6FFBA97}"/>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27" name="Tekstfelt 2126">
                  <a:extLst>
                    <a:ext uri="{FF2B5EF4-FFF2-40B4-BE49-F238E27FC236}">
                      <a16:creationId xmlns:a16="http://schemas.microsoft.com/office/drawing/2014/main" id="{A472664C-8CDA-CC59-DB81-2DAFC3A3B2CD}"/>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6" name="Gruppe 1825">
                <a:extLst>
                  <a:ext uri="{FF2B5EF4-FFF2-40B4-BE49-F238E27FC236}">
                    <a16:creationId xmlns:a16="http://schemas.microsoft.com/office/drawing/2014/main" id="{2427BC77-384B-486A-EEB3-7FD14CB9D80B}"/>
                  </a:ext>
                </a:extLst>
              </p:cNvPr>
              <p:cNvGrpSpPr/>
              <p:nvPr/>
            </p:nvGrpSpPr>
            <p:grpSpPr>
              <a:xfrm>
                <a:off x="2893345" y="1029165"/>
                <a:ext cx="641389" cy="5216305"/>
                <a:chOff x="2892468" y="1032983"/>
                <a:chExt cx="641389" cy="5216305"/>
              </a:xfrm>
            </p:grpSpPr>
            <p:grpSp>
              <p:nvGrpSpPr>
                <p:cNvPr id="2087" name="Gruppe 2086">
                  <a:extLst>
                    <a:ext uri="{FF2B5EF4-FFF2-40B4-BE49-F238E27FC236}">
                      <a16:creationId xmlns:a16="http://schemas.microsoft.com/office/drawing/2014/main" id="{2999818F-92AA-F543-566B-EEEBA6F59FC7}"/>
                    </a:ext>
                  </a:extLst>
                </p:cNvPr>
                <p:cNvGrpSpPr/>
                <p:nvPr/>
              </p:nvGrpSpPr>
              <p:grpSpPr>
                <a:xfrm>
                  <a:off x="2892468" y="1032983"/>
                  <a:ext cx="641389" cy="5216305"/>
                  <a:chOff x="3475384" y="1188399"/>
                  <a:chExt cx="641389" cy="5216305"/>
                </a:xfrm>
              </p:grpSpPr>
              <p:sp>
                <p:nvSpPr>
                  <p:cNvPr id="2091" name="Tekstfelt 2090">
                    <a:extLst>
                      <a:ext uri="{FF2B5EF4-FFF2-40B4-BE49-F238E27FC236}">
                        <a16:creationId xmlns:a16="http://schemas.microsoft.com/office/drawing/2014/main" id="{F2258B39-4DE8-3EB3-134B-85D629CD8E39}"/>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92" name="Tekstfelt 2091">
                    <a:extLst>
                      <a:ext uri="{FF2B5EF4-FFF2-40B4-BE49-F238E27FC236}">
                        <a16:creationId xmlns:a16="http://schemas.microsoft.com/office/drawing/2014/main" id="{5862A93C-62F5-1541-3853-F5E80FCF90AA}"/>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93" name="Tekstfelt 2092">
                    <a:extLst>
                      <a:ext uri="{FF2B5EF4-FFF2-40B4-BE49-F238E27FC236}">
                        <a16:creationId xmlns:a16="http://schemas.microsoft.com/office/drawing/2014/main" id="{E98B8FEC-4972-6D42-EFB9-61F81DEFE575}"/>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94" name="Tekstfelt 2093">
                    <a:extLst>
                      <a:ext uri="{FF2B5EF4-FFF2-40B4-BE49-F238E27FC236}">
                        <a16:creationId xmlns:a16="http://schemas.microsoft.com/office/drawing/2014/main" id="{FA07F0FA-0FF6-D9CD-82F5-8F3E97AB4185}"/>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95" name="Tekstfelt 2094">
                    <a:extLst>
                      <a:ext uri="{FF2B5EF4-FFF2-40B4-BE49-F238E27FC236}">
                        <a16:creationId xmlns:a16="http://schemas.microsoft.com/office/drawing/2014/main" id="{9C443956-9983-DCF5-1C88-0DCF697FD85A}"/>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96" name="Tekstfelt 2095">
                    <a:extLst>
                      <a:ext uri="{FF2B5EF4-FFF2-40B4-BE49-F238E27FC236}">
                        <a16:creationId xmlns:a16="http://schemas.microsoft.com/office/drawing/2014/main" id="{A900E93F-E07C-7FE5-10E3-168F6DAD4963}"/>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97" name="Tekstfelt 2096">
                    <a:extLst>
                      <a:ext uri="{FF2B5EF4-FFF2-40B4-BE49-F238E27FC236}">
                        <a16:creationId xmlns:a16="http://schemas.microsoft.com/office/drawing/2014/main" id="{3F841D21-BB35-D932-E93A-8284140463B9}"/>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98" name="Tekstfelt 2097">
                    <a:extLst>
                      <a:ext uri="{FF2B5EF4-FFF2-40B4-BE49-F238E27FC236}">
                        <a16:creationId xmlns:a16="http://schemas.microsoft.com/office/drawing/2014/main" id="{DD25B27B-21ED-2195-D8EB-0A10E45C6CC9}"/>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99" name="Tekstfelt 2098">
                    <a:extLst>
                      <a:ext uri="{FF2B5EF4-FFF2-40B4-BE49-F238E27FC236}">
                        <a16:creationId xmlns:a16="http://schemas.microsoft.com/office/drawing/2014/main" id="{062FF85A-199A-CC20-51B0-9A4930976E95}"/>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00" name="Tekstfelt 2099">
                    <a:extLst>
                      <a:ext uri="{FF2B5EF4-FFF2-40B4-BE49-F238E27FC236}">
                        <a16:creationId xmlns:a16="http://schemas.microsoft.com/office/drawing/2014/main" id="{9666D704-25BE-E45B-6330-89EF3B12FF87}"/>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01" name="Tekstfelt 2100">
                    <a:extLst>
                      <a:ext uri="{FF2B5EF4-FFF2-40B4-BE49-F238E27FC236}">
                        <a16:creationId xmlns:a16="http://schemas.microsoft.com/office/drawing/2014/main" id="{A1784A63-DDF8-3508-1417-B249886DA4CC}"/>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02" name="Tekstfelt 2101">
                    <a:extLst>
                      <a:ext uri="{FF2B5EF4-FFF2-40B4-BE49-F238E27FC236}">
                        <a16:creationId xmlns:a16="http://schemas.microsoft.com/office/drawing/2014/main" id="{0E92D1AA-8B7F-E455-3EB4-534F814552C4}"/>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03" name="Tekstfelt 2102">
                    <a:extLst>
                      <a:ext uri="{FF2B5EF4-FFF2-40B4-BE49-F238E27FC236}">
                        <a16:creationId xmlns:a16="http://schemas.microsoft.com/office/drawing/2014/main" id="{A528A344-434B-D27A-29D8-B6C87A9F971B}"/>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04" name="Tekstfelt 2103">
                    <a:extLst>
                      <a:ext uri="{FF2B5EF4-FFF2-40B4-BE49-F238E27FC236}">
                        <a16:creationId xmlns:a16="http://schemas.microsoft.com/office/drawing/2014/main" id="{472403A1-4C52-E853-FD6D-72BD16E9FCDD}"/>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05" name="Tekstfelt 2104">
                    <a:extLst>
                      <a:ext uri="{FF2B5EF4-FFF2-40B4-BE49-F238E27FC236}">
                        <a16:creationId xmlns:a16="http://schemas.microsoft.com/office/drawing/2014/main" id="{C2989990-E884-81F9-9A01-ED6C8F15D927}"/>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06" name="Tekstfelt 2105">
                    <a:extLst>
                      <a:ext uri="{FF2B5EF4-FFF2-40B4-BE49-F238E27FC236}">
                        <a16:creationId xmlns:a16="http://schemas.microsoft.com/office/drawing/2014/main" id="{B66200A9-6554-B084-F8DD-B6144EFFABBE}"/>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07" name="Tekstfelt 2106">
                    <a:extLst>
                      <a:ext uri="{FF2B5EF4-FFF2-40B4-BE49-F238E27FC236}">
                        <a16:creationId xmlns:a16="http://schemas.microsoft.com/office/drawing/2014/main" id="{205ABC2D-DD93-3BA5-E3DA-8D5805C461A8}"/>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08" name="Tekstfelt 2107">
                    <a:extLst>
                      <a:ext uri="{FF2B5EF4-FFF2-40B4-BE49-F238E27FC236}">
                        <a16:creationId xmlns:a16="http://schemas.microsoft.com/office/drawing/2014/main" id="{362EE843-5B4D-32B2-5AEF-C0A4A3382EEF}"/>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09" name="Tekstfelt 2108">
                    <a:extLst>
                      <a:ext uri="{FF2B5EF4-FFF2-40B4-BE49-F238E27FC236}">
                        <a16:creationId xmlns:a16="http://schemas.microsoft.com/office/drawing/2014/main" id="{2A3EB81A-B9B3-9646-639F-E434014BE910}"/>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10" name="Tekstfelt 2109">
                    <a:extLst>
                      <a:ext uri="{FF2B5EF4-FFF2-40B4-BE49-F238E27FC236}">
                        <a16:creationId xmlns:a16="http://schemas.microsoft.com/office/drawing/2014/main" id="{08492958-6199-DEB3-F333-075CB797E93D}"/>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11" name="Tekstfelt 2110">
                    <a:extLst>
                      <a:ext uri="{FF2B5EF4-FFF2-40B4-BE49-F238E27FC236}">
                        <a16:creationId xmlns:a16="http://schemas.microsoft.com/office/drawing/2014/main" id="{CD61B258-2393-C056-DEDF-97D63D666238}"/>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12" name="Tekstfelt 2111">
                    <a:extLst>
                      <a:ext uri="{FF2B5EF4-FFF2-40B4-BE49-F238E27FC236}">
                        <a16:creationId xmlns:a16="http://schemas.microsoft.com/office/drawing/2014/main" id="{90572E0D-9082-64AF-B63E-EE613482B656}"/>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13" name="Tekstfelt 2112">
                    <a:extLst>
                      <a:ext uri="{FF2B5EF4-FFF2-40B4-BE49-F238E27FC236}">
                        <a16:creationId xmlns:a16="http://schemas.microsoft.com/office/drawing/2014/main" id="{9E559DF2-95D7-B0DE-2320-EC43E72586A6}"/>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14" name="Tekstfelt 2113">
                    <a:extLst>
                      <a:ext uri="{FF2B5EF4-FFF2-40B4-BE49-F238E27FC236}">
                        <a16:creationId xmlns:a16="http://schemas.microsoft.com/office/drawing/2014/main" id="{18F6295D-C97C-D7F7-F8AC-012091A8D7E7}"/>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15" name="Tekstfelt 2114">
                    <a:extLst>
                      <a:ext uri="{FF2B5EF4-FFF2-40B4-BE49-F238E27FC236}">
                        <a16:creationId xmlns:a16="http://schemas.microsoft.com/office/drawing/2014/main" id="{87A9B2FE-07C8-64F1-317B-B6E3F18793BE}"/>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16" name="Tekstfelt 2115">
                    <a:extLst>
                      <a:ext uri="{FF2B5EF4-FFF2-40B4-BE49-F238E27FC236}">
                        <a16:creationId xmlns:a16="http://schemas.microsoft.com/office/drawing/2014/main" id="{C7277A46-A4B4-211A-4364-19E4A1110106}"/>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17" name="Tekstfelt 2116">
                    <a:extLst>
                      <a:ext uri="{FF2B5EF4-FFF2-40B4-BE49-F238E27FC236}">
                        <a16:creationId xmlns:a16="http://schemas.microsoft.com/office/drawing/2014/main" id="{07187D72-2B06-73D8-4B31-7D63DF8E665B}"/>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18" name="Tekstfelt 2117">
                    <a:extLst>
                      <a:ext uri="{FF2B5EF4-FFF2-40B4-BE49-F238E27FC236}">
                        <a16:creationId xmlns:a16="http://schemas.microsoft.com/office/drawing/2014/main" id="{1A72B286-4512-E9F5-E915-9C8909C12B85}"/>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19" name="Tekstfelt 2118">
                    <a:extLst>
                      <a:ext uri="{FF2B5EF4-FFF2-40B4-BE49-F238E27FC236}">
                        <a16:creationId xmlns:a16="http://schemas.microsoft.com/office/drawing/2014/main" id="{56B97F0B-111F-1B92-BC2A-AC12E385F419}"/>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20" name="Tekstfelt 2119">
                    <a:extLst>
                      <a:ext uri="{FF2B5EF4-FFF2-40B4-BE49-F238E27FC236}">
                        <a16:creationId xmlns:a16="http://schemas.microsoft.com/office/drawing/2014/main" id="{DD69148E-45FD-B042-2B3D-E397105760BC}"/>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21" name="Tekstfelt 2120">
                    <a:extLst>
                      <a:ext uri="{FF2B5EF4-FFF2-40B4-BE49-F238E27FC236}">
                        <a16:creationId xmlns:a16="http://schemas.microsoft.com/office/drawing/2014/main" id="{072AC9EC-7E6F-72D9-F63E-69878283BC5C}"/>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22" name="Tekstfelt 2121">
                    <a:extLst>
                      <a:ext uri="{FF2B5EF4-FFF2-40B4-BE49-F238E27FC236}">
                        <a16:creationId xmlns:a16="http://schemas.microsoft.com/office/drawing/2014/main" id="{79B07D8C-3886-7DB7-D493-D4A752B3FA39}"/>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23" name="Tekstfelt 2122">
                    <a:extLst>
                      <a:ext uri="{FF2B5EF4-FFF2-40B4-BE49-F238E27FC236}">
                        <a16:creationId xmlns:a16="http://schemas.microsoft.com/office/drawing/2014/main" id="{FCD7AB40-6E7E-1E49-F359-4220074D9E84}"/>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88" name="Tekstfelt 2087">
                  <a:extLst>
                    <a:ext uri="{FF2B5EF4-FFF2-40B4-BE49-F238E27FC236}">
                      <a16:creationId xmlns:a16="http://schemas.microsoft.com/office/drawing/2014/main" id="{6D57078E-0AD0-7ECA-958C-437B09A831FB}"/>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89" name="Tekstfelt 2088">
                  <a:extLst>
                    <a:ext uri="{FF2B5EF4-FFF2-40B4-BE49-F238E27FC236}">
                      <a16:creationId xmlns:a16="http://schemas.microsoft.com/office/drawing/2014/main" id="{BC087138-F353-DA21-3A24-45B0EE4A7575}"/>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90" name="Tekstfelt 2089">
                  <a:extLst>
                    <a:ext uri="{FF2B5EF4-FFF2-40B4-BE49-F238E27FC236}">
                      <a16:creationId xmlns:a16="http://schemas.microsoft.com/office/drawing/2014/main" id="{16B95890-F8DA-3628-6647-C2450F836247}"/>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7" name="Gruppe 1826">
                <a:extLst>
                  <a:ext uri="{FF2B5EF4-FFF2-40B4-BE49-F238E27FC236}">
                    <a16:creationId xmlns:a16="http://schemas.microsoft.com/office/drawing/2014/main" id="{730E4564-2C6D-7860-C7A6-5AF979A689FA}"/>
                  </a:ext>
                </a:extLst>
              </p:cNvPr>
              <p:cNvGrpSpPr/>
              <p:nvPr/>
            </p:nvGrpSpPr>
            <p:grpSpPr>
              <a:xfrm>
                <a:off x="2466124" y="1032948"/>
                <a:ext cx="641389" cy="5216305"/>
                <a:chOff x="2892468" y="1032983"/>
                <a:chExt cx="641389" cy="5216305"/>
              </a:xfrm>
            </p:grpSpPr>
            <p:grpSp>
              <p:nvGrpSpPr>
                <p:cNvPr id="2050" name="Gruppe 2049">
                  <a:extLst>
                    <a:ext uri="{FF2B5EF4-FFF2-40B4-BE49-F238E27FC236}">
                      <a16:creationId xmlns:a16="http://schemas.microsoft.com/office/drawing/2014/main" id="{53B3078C-1945-EF6D-D14A-5D45B5B5FF14}"/>
                    </a:ext>
                  </a:extLst>
                </p:cNvPr>
                <p:cNvGrpSpPr/>
                <p:nvPr/>
              </p:nvGrpSpPr>
              <p:grpSpPr>
                <a:xfrm>
                  <a:off x="2892468" y="1032983"/>
                  <a:ext cx="641389" cy="5216305"/>
                  <a:chOff x="3475384" y="1188399"/>
                  <a:chExt cx="641389" cy="5216305"/>
                </a:xfrm>
              </p:grpSpPr>
              <p:sp>
                <p:nvSpPr>
                  <p:cNvPr id="2054" name="Tekstfelt 2053">
                    <a:extLst>
                      <a:ext uri="{FF2B5EF4-FFF2-40B4-BE49-F238E27FC236}">
                        <a16:creationId xmlns:a16="http://schemas.microsoft.com/office/drawing/2014/main" id="{47B919A3-8B49-1798-0385-4EACC0EB6AC2}"/>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55" name="Tekstfelt 2054">
                    <a:extLst>
                      <a:ext uri="{FF2B5EF4-FFF2-40B4-BE49-F238E27FC236}">
                        <a16:creationId xmlns:a16="http://schemas.microsoft.com/office/drawing/2014/main" id="{C446CAA3-1E59-D553-534F-336AA0273F49}"/>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56" name="Tekstfelt 2055">
                    <a:extLst>
                      <a:ext uri="{FF2B5EF4-FFF2-40B4-BE49-F238E27FC236}">
                        <a16:creationId xmlns:a16="http://schemas.microsoft.com/office/drawing/2014/main" id="{14EE690D-D0C7-02EE-9278-3AF693D21F48}"/>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57" name="Tekstfelt 2056">
                    <a:extLst>
                      <a:ext uri="{FF2B5EF4-FFF2-40B4-BE49-F238E27FC236}">
                        <a16:creationId xmlns:a16="http://schemas.microsoft.com/office/drawing/2014/main" id="{5CE49F9A-904A-E7D4-CEEA-FA2B9F215711}"/>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58" name="Tekstfelt 2057">
                    <a:extLst>
                      <a:ext uri="{FF2B5EF4-FFF2-40B4-BE49-F238E27FC236}">
                        <a16:creationId xmlns:a16="http://schemas.microsoft.com/office/drawing/2014/main" id="{6E5B6B0A-42F5-A5A2-8A48-A913BEB74A1B}"/>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59" name="Tekstfelt 2058">
                    <a:extLst>
                      <a:ext uri="{FF2B5EF4-FFF2-40B4-BE49-F238E27FC236}">
                        <a16:creationId xmlns:a16="http://schemas.microsoft.com/office/drawing/2014/main" id="{C173AC5A-2ED8-886B-8800-C74B3AB431BB}"/>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60" name="Tekstfelt 2059">
                    <a:extLst>
                      <a:ext uri="{FF2B5EF4-FFF2-40B4-BE49-F238E27FC236}">
                        <a16:creationId xmlns:a16="http://schemas.microsoft.com/office/drawing/2014/main" id="{E4B9032C-FB64-444A-EC48-0A5E6579FF51}"/>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61" name="Tekstfelt 2060">
                    <a:extLst>
                      <a:ext uri="{FF2B5EF4-FFF2-40B4-BE49-F238E27FC236}">
                        <a16:creationId xmlns:a16="http://schemas.microsoft.com/office/drawing/2014/main" id="{C0AA96D2-65F6-C53D-2DC9-8573E710008E}"/>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62" name="Tekstfelt 2061">
                    <a:extLst>
                      <a:ext uri="{FF2B5EF4-FFF2-40B4-BE49-F238E27FC236}">
                        <a16:creationId xmlns:a16="http://schemas.microsoft.com/office/drawing/2014/main" id="{825ABCDD-D797-3358-BE3F-5DDE2E96F85E}"/>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63" name="Tekstfelt 2062">
                    <a:extLst>
                      <a:ext uri="{FF2B5EF4-FFF2-40B4-BE49-F238E27FC236}">
                        <a16:creationId xmlns:a16="http://schemas.microsoft.com/office/drawing/2014/main" id="{611B5841-D9F6-EA0E-4900-F8431E576213}"/>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64" name="Tekstfelt 2063">
                    <a:extLst>
                      <a:ext uri="{FF2B5EF4-FFF2-40B4-BE49-F238E27FC236}">
                        <a16:creationId xmlns:a16="http://schemas.microsoft.com/office/drawing/2014/main" id="{A7F99545-5E4C-70A7-3B47-4A1C34AA3F46}"/>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65" name="Tekstfelt 2064">
                    <a:extLst>
                      <a:ext uri="{FF2B5EF4-FFF2-40B4-BE49-F238E27FC236}">
                        <a16:creationId xmlns:a16="http://schemas.microsoft.com/office/drawing/2014/main" id="{BDA1F72F-E5F5-937A-DE7A-FC807AED94FE}"/>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66" name="Tekstfelt 2065">
                    <a:extLst>
                      <a:ext uri="{FF2B5EF4-FFF2-40B4-BE49-F238E27FC236}">
                        <a16:creationId xmlns:a16="http://schemas.microsoft.com/office/drawing/2014/main" id="{1DA55AA0-F443-74E6-BEA9-460F4B3EBD46}"/>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67" name="Tekstfelt 2066">
                    <a:extLst>
                      <a:ext uri="{FF2B5EF4-FFF2-40B4-BE49-F238E27FC236}">
                        <a16:creationId xmlns:a16="http://schemas.microsoft.com/office/drawing/2014/main" id="{620568FD-2690-34DD-0716-E09C5F68C735}"/>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68" name="Tekstfelt 2067">
                    <a:extLst>
                      <a:ext uri="{FF2B5EF4-FFF2-40B4-BE49-F238E27FC236}">
                        <a16:creationId xmlns:a16="http://schemas.microsoft.com/office/drawing/2014/main" id="{A6AB5B1B-FD7E-2239-820F-F0C7F4FA6523}"/>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69" name="Tekstfelt 2068">
                    <a:extLst>
                      <a:ext uri="{FF2B5EF4-FFF2-40B4-BE49-F238E27FC236}">
                        <a16:creationId xmlns:a16="http://schemas.microsoft.com/office/drawing/2014/main" id="{DDC7EDF6-52A5-7267-23B4-0975DB936DEF}"/>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70" name="Tekstfelt 2069">
                    <a:extLst>
                      <a:ext uri="{FF2B5EF4-FFF2-40B4-BE49-F238E27FC236}">
                        <a16:creationId xmlns:a16="http://schemas.microsoft.com/office/drawing/2014/main" id="{308ADFE3-4481-3E26-B765-744D3871AAEA}"/>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71" name="Tekstfelt 2070">
                    <a:extLst>
                      <a:ext uri="{FF2B5EF4-FFF2-40B4-BE49-F238E27FC236}">
                        <a16:creationId xmlns:a16="http://schemas.microsoft.com/office/drawing/2014/main" id="{DCD13D43-FCE6-189B-5999-3F91E1136737}"/>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72" name="Tekstfelt 2071">
                    <a:extLst>
                      <a:ext uri="{FF2B5EF4-FFF2-40B4-BE49-F238E27FC236}">
                        <a16:creationId xmlns:a16="http://schemas.microsoft.com/office/drawing/2014/main" id="{35E033CA-8861-854F-97DC-D4E4E3F62E3A}"/>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73" name="Tekstfelt 2072">
                    <a:extLst>
                      <a:ext uri="{FF2B5EF4-FFF2-40B4-BE49-F238E27FC236}">
                        <a16:creationId xmlns:a16="http://schemas.microsoft.com/office/drawing/2014/main" id="{0DFE1A1E-E875-4AD2-58D2-BE7FF793DF06}"/>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74" name="Tekstfelt 2073">
                    <a:extLst>
                      <a:ext uri="{FF2B5EF4-FFF2-40B4-BE49-F238E27FC236}">
                        <a16:creationId xmlns:a16="http://schemas.microsoft.com/office/drawing/2014/main" id="{DA7E75EA-5649-920F-FCFD-E22CA831EA97}"/>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75" name="Tekstfelt 2074">
                    <a:extLst>
                      <a:ext uri="{FF2B5EF4-FFF2-40B4-BE49-F238E27FC236}">
                        <a16:creationId xmlns:a16="http://schemas.microsoft.com/office/drawing/2014/main" id="{6279E3FD-14C8-7CA0-F253-D254ADFB4728}"/>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76" name="Tekstfelt 2075">
                    <a:extLst>
                      <a:ext uri="{FF2B5EF4-FFF2-40B4-BE49-F238E27FC236}">
                        <a16:creationId xmlns:a16="http://schemas.microsoft.com/office/drawing/2014/main" id="{11A38958-CC0A-FE89-9A0E-01046664BEEF}"/>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77" name="Tekstfelt 2076">
                    <a:extLst>
                      <a:ext uri="{FF2B5EF4-FFF2-40B4-BE49-F238E27FC236}">
                        <a16:creationId xmlns:a16="http://schemas.microsoft.com/office/drawing/2014/main" id="{D1FD47C3-0465-FAC1-0D0F-C35D3D5B1C6C}"/>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78" name="Tekstfelt 2077">
                    <a:extLst>
                      <a:ext uri="{FF2B5EF4-FFF2-40B4-BE49-F238E27FC236}">
                        <a16:creationId xmlns:a16="http://schemas.microsoft.com/office/drawing/2014/main" id="{FC17551D-EAF6-4C2C-561A-61B2A3DDBE14}"/>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79" name="Tekstfelt 2078">
                    <a:extLst>
                      <a:ext uri="{FF2B5EF4-FFF2-40B4-BE49-F238E27FC236}">
                        <a16:creationId xmlns:a16="http://schemas.microsoft.com/office/drawing/2014/main" id="{661EF65E-5527-D1A8-FCDF-B8B96E33159C}"/>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80" name="Tekstfelt 2079">
                    <a:extLst>
                      <a:ext uri="{FF2B5EF4-FFF2-40B4-BE49-F238E27FC236}">
                        <a16:creationId xmlns:a16="http://schemas.microsoft.com/office/drawing/2014/main" id="{6D814E17-288B-7685-F54E-546D61A5F711}"/>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81" name="Tekstfelt 2080">
                    <a:extLst>
                      <a:ext uri="{FF2B5EF4-FFF2-40B4-BE49-F238E27FC236}">
                        <a16:creationId xmlns:a16="http://schemas.microsoft.com/office/drawing/2014/main" id="{59C59634-504B-07B1-6750-8E2428BA61F9}"/>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82" name="Tekstfelt 2081">
                    <a:extLst>
                      <a:ext uri="{FF2B5EF4-FFF2-40B4-BE49-F238E27FC236}">
                        <a16:creationId xmlns:a16="http://schemas.microsoft.com/office/drawing/2014/main" id="{C58F6480-F110-06F8-67F7-37827BEA2C3B}"/>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83" name="Tekstfelt 2082">
                    <a:extLst>
                      <a:ext uri="{FF2B5EF4-FFF2-40B4-BE49-F238E27FC236}">
                        <a16:creationId xmlns:a16="http://schemas.microsoft.com/office/drawing/2014/main" id="{D88E1950-5353-391F-4EAF-11D9BEDA2624}"/>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84" name="Tekstfelt 2083">
                    <a:extLst>
                      <a:ext uri="{FF2B5EF4-FFF2-40B4-BE49-F238E27FC236}">
                        <a16:creationId xmlns:a16="http://schemas.microsoft.com/office/drawing/2014/main" id="{35FB0BE2-BFB2-DB35-7D77-54031EB20C57}"/>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85" name="Tekstfelt 2084">
                    <a:extLst>
                      <a:ext uri="{FF2B5EF4-FFF2-40B4-BE49-F238E27FC236}">
                        <a16:creationId xmlns:a16="http://schemas.microsoft.com/office/drawing/2014/main" id="{F2C7A32A-939F-7F78-19F8-654BBF2F7019}"/>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86" name="Tekstfelt 2085">
                    <a:extLst>
                      <a:ext uri="{FF2B5EF4-FFF2-40B4-BE49-F238E27FC236}">
                        <a16:creationId xmlns:a16="http://schemas.microsoft.com/office/drawing/2014/main" id="{D6608D7E-2530-B857-BF80-22F0446C224A}"/>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51" name="Tekstfelt 2050">
                  <a:extLst>
                    <a:ext uri="{FF2B5EF4-FFF2-40B4-BE49-F238E27FC236}">
                      <a16:creationId xmlns:a16="http://schemas.microsoft.com/office/drawing/2014/main" id="{7AAB1E96-83CF-87D5-20EB-D23EF5ED13D9}"/>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52" name="Tekstfelt 2051">
                  <a:extLst>
                    <a:ext uri="{FF2B5EF4-FFF2-40B4-BE49-F238E27FC236}">
                      <a16:creationId xmlns:a16="http://schemas.microsoft.com/office/drawing/2014/main" id="{97DD95D3-EFCF-354F-2DCD-A54F122E92DD}"/>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53" name="Tekstfelt 2052">
                  <a:extLst>
                    <a:ext uri="{FF2B5EF4-FFF2-40B4-BE49-F238E27FC236}">
                      <a16:creationId xmlns:a16="http://schemas.microsoft.com/office/drawing/2014/main" id="{4DF3FC96-97B8-EFCB-3869-CB0A0AB7A89E}"/>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8" name="Gruppe 1827">
                <a:extLst>
                  <a:ext uri="{FF2B5EF4-FFF2-40B4-BE49-F238E27FC236}">
                    <a16:creationId xmlns:a16="http://schemas.microsoft.com/office/drawing/2014/main" id="{2C94AB51-9A69-382B-4F95-D51CA102EDE1}"/>
                  </a:ext>
                </a:extLst>
              </p:cNvPr>
              <p:cNvGrpSpPr/>
              <p:nvPr/>
            </p:nvGrpSpPr>
            <p:grpSpPr>
              <a:xfrm>
                <a:off x="2019764" y="1037328"/>
                <a:ext cx="641389" cy="5216305"/>
                <a:chOff x="2892468" y="1032983"/>
                <a:chExt cx="641389" cy="5216305"/>
              </a:xfrm>
            </p:grpSpPr>
            <p:grpSp>
              <p:nvGrpSpPr>
                <p:cNvPr id="2013" name="Gruppe 2012">
                  <a:extLst>
                    <a:ext uri="{FF2B5EF4-FFF2-40B4-BE49-F238E27FC236}">
                      <a16:creationId xmlns:a16="http://schemas.microsoft.com/office/drawing/2014/main" id="{E85439E3-C84B-BB26-079C-3C033A531A66}"/>
                    </a:ext>
                  </a:extLst>
                </p:cNvPr>
                <p:cNvGrpSpPr/>
                <p:nvPr/>
              </p:nvGrpSpPr>
              <p:grpSpPr>
                <a:xfrm>
                  <a:off x="2892468" y="1032983"/>
                  <a:ext cx="641389" cy="5216305"/>
                  <a:chOff x="3475384" y="1188399"/>
                  <a:chExt cx="641389" cy="5216305"/>
                </a:xfrm>
              </p:grpSpPr>
              <p:sp>
                <p:nvSpPr>
                  <p:cNvPr id="2017" name="Tekstfelt 2016">
                    <a:extLst>
                      <a:ext uri="{FF2B5EF4-FFF2-40B4-BE49-F238E27FC236}">
                        <a16:creationId xmlns:a16="http://schemas.microsoft.com/office/drawing/2014/main" id="{B54611DD-DD81-4BEB-2059-9AA3DD994EA6}"/>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18" name="Tekstfelt 2017">
                    <a:extLst>
                      <a:ext uri="{FF2B5EF4-FFF2-40B4-BE49-F238E27FC236}">
                        <a16:creationId xmlns:a16="http://schemas.microsoft.com/office/drawing/2014/main" id="{B0185E5C-0B6C-9A52-8FBD-CA67CF0580D2}"/>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19" name="Tekstfelt 2018">
                    <a:extLst>
                      <a:ext uri="{FF2B5EF4-FFF2-40B4-BE49-F238E27FC236}">
                        <a16:creationId xmlns:a16="http://schemas.microsoft.com/office/drawing/2014/main" id="{3CB68CF4-560B-EAAB-05E4-463F4224F5E2}"/>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20" name="Tekstfelt 2019">
                    <a:extLst>
                      <a:ext uri="{FF2B5EF4-FFF2-40B4-BE49-F238E27FC236}">
                        <a16:creationId xmlns:a16="http://schemas.microsoft.com/office/drawing/2014/main" id="{47B3AAF2-FE92-983F-67D5-DCCAA53AE017}"/>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21" name="Tekstfelt 2020">
                    <a:extLst>
                      <a:ext uri="{FF2B5EF4-FFF2-40B4-BE49-F238E27FC236}">
                        <a16:creationId xmlns:a16="http://schemas.microsoft.com/office/drawing/2014/main" id="{A33CD0BE-E119-4C8C-0DB4-0B71DC27EE18}"/>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22" name="Tekstfelt 2021">
                    <a:extLst>
                      <a:ext uri="{FF2B5EF4-FFF2-40B4-BE49-F238E27FC236}">
                        <a16:creationId xmlns:a16="http://schemas.microsoft.com/office/drawing/2014/main" id="{7A37BF93-4DCD-D3C5-055D-94887E4287D7}"/>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23" name="Tekstfelt 2022">
                    <a:extLst>
                      <a:ext uri="{FF2B5EF4-FFF2-40B4-BE49-F238E27FC236}">
                        <a16:creationId xmlns:a16="http://schemas.microsoft.com/office/drawing/2014/main" id="{2E1730DD-76BE-5E6D-1B6B-D131CEC1B65A}"/>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24" name="Tekstfelt 2023">
                    <a:extLst>
                      <a:ext uri="{FF2B5EF4-FFF2-40B4-BE49-F238E27FC236}">
                        <a16:creationId xmlns:a16="http://schemas.microsoft.com/office/drawing/2014/main" id="{08AC5624-B1D6-A0FF-6656-BF1A6ADF5B29}"/>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25" name="Tekstfelt 2024">
                    <a:extLst>
                      <a:ext uri="{FF2B5EF4-FFF2-40B4-BE49-F238E27FC236}">
                        <a16:creationId xmlns:a16="http://schemas.microsoft.com/office/drawing/2014/main" id="{D7ABD66F-B4E0-97D8-DF20-AEA949D410CD}"/>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26" name="Tekstfelt 2025">
                    <a:extLst>
                      <a:ext uri="{FF2B5EF4-FFF2-40B4-BE49-F238E27FC236}">
                        <a16:creationId xmlns:a16="http://schemas.microsoft.com/office/drawing/2014/main" id="{5DE81CC3-2957-51F4-1170-AA9920FB3CCD}"/>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27" name="Tekstfelt 2026">
                    <a:extLst>
                      <a:ext uri="{FF2B5EF4-FFF2-40B4-BE49-F238E27FC236}">
                        <a16:creationId xmlns:a16="http://schemas.microsoft.com/office/drawing/2014/main" id="{5F86ADF4-38F0-1492-9176-D13BAA8EEFEF}"/>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28" name="Tekstfelt 2027">
                    <a:extLst>
                      <a:ext uri="{FF2B5EF4-FFF2-40B4-BE49-F238E27FC236}">
                        <a16:creationId xmlns:a16="http://schemas.microsoft.com/office/drawing/2014/main" id="{8AF04051-53C0-78B9-EFFE-0142D01333E1}"/>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29" name="Tekstfelt 2028">
                    <a:extLst>
                      <a:ext uri="{FF2B5EF4-FFF2-40B4-BE49-F238E27FC236}">
                        <a16:creationId xmlns:a16="http://schemas.microsoft.com/office/drawing/2014/main" id="{B994A72E-86D4-C193-F8C0-55827A619952}"/>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30" name="Tekstfelt 2029">
                    <a:extLst>
                      <a:ext uri="{FF2B5EF4-FFF2-40B4-BE49-F238E27FC236}">
                        <a16:creationId xmlns:a16="http://schemas.microsoft.com/office/drawing/2014/main" id="{747589D6-FBA6-CBCD-3F75-A166F73830B4}"/>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31" name="Tekstfelt 2030">
                    <a:extLst>
                      <a:ext uri="{FF2B5EF4-FFF2-40B4-BE49-F238E27FC236}">
                        <a16:creationId xmlns:a16="http://schemas.microsoft.com/office/drawing/2014/main" id="{B58EF6D9-5C7C-3306-53AA-B025A61DFD20}"/>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32" name="Tekstfelt 2031">
                    <a:extLst>
                      <a:ext uri="{FF2B5EF4-FFF2-40B4-BE49-F238E27FC236}">
                        <a16:creationId xmlns:a16="http://schemas.microsoft.com/office/drawing/2014/main" id="{EA175A47-1650-402A-911C-789DD44E79B0}"/>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33" name="Tekstfelt 2032">
                    <a:extLst>
                      <a:ext uri="{FF2B5EF4-FFF2-40B4-BE49-F238E27FC236}">
                        <a16:creationId xmlns:a16="http://schemas.microsoft.com/office/drawing/2014/main" id="{3D7D200E-1E9E-A29E-2AC8-F5F8A69752BF}"/>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34" name="Tekstfelt 2033">
                    <a:extLst>
                      <a:ext uri="{FF2B5EF4-FFF2-40B4-BE49-F238E27FC236}">
                        <a16:creationId xmlns:a16="http://schemas.microsoft.com/office/drawing/2014/main" id="{C6030AED-3828-079D-612D-D2A291512D98}"/>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35" name="Tekstfelt 2034">
                    <a:extLst>
                      <a:ext uri="{FF2B5EF4-FFF2-40B4-BE49-F238E27FC236}">
                        <a16:creationId xmlns:a16="http://schemas.microsoft.com/office/drawing/2014/main" id="{718402FD-59C3-629A-51AE-CF596C03A28D}"/>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36" name="Tekstfelt 2035">
                    <a:extLst>
                      <a:ext uri="{FF2B5EF4-FFF2-40B4-BE49-F238E27FC236}">
                        <a16:creationId xmlns:a16="http://schemas.microsoft.com/office/drawing/2014/main" id="{F57AE8DC-273C-0697-7B16-24DE224EFC5C}"/>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37" name="Tekstfelt 2036">
                    <a:extLst>
                      <a:ext uri="{FF2B5EF4-FFF2-40B4-BE49-F238E27FC236}">
                        <a16:creationId xmlns:a16="http://schemas.microsoft.com/office/drawing/2014/main" id="{4A872C5C-0EA4-F1DD-72D8-02FE15251217}"/>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38" name="Tekstfelt 2037">
                    <a:extLst>
                      <a:ext uri="{FF2B5EF4-FFF2-40B4-BE49-F238E27FC236}">
                        <a16:creationId xmlns:a16="http://schemas.microsoft.com/office/drawing/2014/main" id="{01D07D4F-2844-C5FC-3A85-50CC146FF02F}"/>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39" name="Tekstfelt 2038">
                    <a:extLst>
                      <a:ext uri="{FF2B5EF4-FFF2-40B4-BE49-F238E27FC236}">
                        <a16:creationId xmlns:a16="http://schemas.microsoft.com/office/drawing/2014/main" id="{62E54D7A-C433-A4DB-26BA-A626952FF8D6}"/>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40" name="Tekstfelt 2039">
                    <a:extLst>
                      <a:ext uri="{FF2B5EF4-FFF2-40B4-BE49-F238E27FC236}">
                        <a16:creationId xmlns:a16="http://schemas.microsoft.com/office/drawing/2014/main" id="{CD875409-5E54-0034-595F-EA36486881F9}"/>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41" name="Tekstfelt 2040">
                    <a:extLst>
                      <a:ext uri="{FF2B5EF4-FFF2-40B4-BE49-F238E27FC236}">
                        <a16:creationId xmlns:a16="http://schemas.microsoft.com/office/drawing/2014/main" id="{F2C54299-0C69-237E-B3EE-323AF99D177B}"/>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42" name="Tekstfelt 2041">
                    <a:extLst>
                      <a:ext uri="{FF2B5EF4-FFF2-40B4-BE49-F238E27FC236}">
                        <a16:creationId xmlns:a16="http://schemas.microsoft.com/office/drawing/2014/main" id="{6D32A376-AE89-2DCE-1A81-263E95AA4025}"/>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43" name="Tekstfelt 2042">
                    <a:extLst>
                      <a:ext uri="{FF2B5EF4-FFF2-40B4-BE49-F238E27FC236}">
                        <a16:creationId xmlns:a16="http://schemas.microsoft.com/office/drawing/2014/main" id="{4036AAC3-FAFC-B7CF-9248-5018BE977365}"/>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44" name="Tekstfelt 2043">
                    <a:extLst>
                      <a:ext uri="{FF2B5EF4-FFF2-40B4-BE49-F238E27FC236}">
                        <a16:creationId xmlns:a16="http://schemas.microsoft.com/office/drawing/2014/main" id="{A334B228-2B36-3474-A1E1-41801FFA8523}"/>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45" name="Tekstfelt 2044">
                    <a:extLst>
                      <a:ext uri="{FF2B5EF4-FFF2-40B4-BE49-F238E27FC236}">
                        <a16:creationId xmlns:a16="http://schemas.microsoft.com/office/drawing/2014/main" id="{7D114C41-893A-D59E-685C-E350C885CE65}"/>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46" name="Tekstfelt 2045">
                    <a:extLst>
                      <a:ext uri="{FF2B5EF4-FFF2-40B4-BE49-F238E27FC236}">
                        <a16:creationId xmlns:a16="http://schemas.microsoft.com/office/drawing/2014/main" id="{A2A1F044-D55A-A6D7-9F0A-56539E14733A}"/>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47" name="Tekstfelt 2046">
                    <a:extLst>
                      <a:ext uri="{FF2B5EF4-FFF2-40B4-BE49-F238E27FC236}">
                        <a16:creationId xmlns:a16="http://schemas.microsoft.com/office/drawing/2014/main" id="{DE46B31B-619E-24E4-0172-E7C9D2D25808}"/>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48" name="Tekstfelt 2047">
                    <a:extLst>
                      <a:ext uri="{FF2B5EF4-FFF2-40B4-BE49-F238E27FC236}">
                        <a16:creationId xmlns:a16="http://schemas.microsoft.com/office/drawing/2014/main" id="{FDFBAE18-1A65-FCEA-5E32-F7D0004C8813}"/>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49" name="Tekstfelt 2048">
                    <a:extLst>
                      <a:ext uri="{FF2B5EF4-FFF2-40B4-BE49-F238E27FC236}">
                        <a16:creationId xmlns:a16="http://schemas.microsoft.com/office/drawing/2014/main" id="{CA3AF160-87DA-76E7-C891-824A62932F76}"/>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14" name="Tekstfelt 2013">
                  <a:extLst>
                    <a:ext uri="{FF2B5EF4-FFF2-40B4-BE49-F238E27FC236}">
                      <a16:creationId xmlns:a16="http://schemas.microsoft.com/office/drawing/2014/main" id="{0E7C5FFA-8B58-057D-873C-D71EAB4B94C7}"/>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15" name="Tekstfelt 2014">
                  <a:extLst>
                    <a:ext uri="{FF2B5EF4-FFF2-40B4-BE49-F238E27FC236}">
                      <a16:creationId xmlns:a16="http://schemas.microsoft.com/office/drawing/2014/main" id="{ED5A9A52-CC17-31B5-7406-151A20919733}"/>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16" name="Tekstfelt 2015">
                  <a:extLst>
                    <a:ext uri="{FF2B5EF4-FFF2-40B4-BE49-F238E27FC236}">
                      <a16:creationId xmlns:a16="http://schemas.microsoft.com/office/drawing/2014/main" id="{C25F49BC-57FA-3DB4-B5B8-EF0D6887F177}"/>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9" name="Gruppe 1828">
                <a:extLst>
                  <a:ext uri="{FF2B5EF4-FFF2-40B4-BE49-F238E27FC236}">
                    <a16:creationId xmlns:a16="http://schemas.microsoft.com/office/drawing/2014/main" id="{D98D4461-F5B1-1993-9D89-4F95F0DB77A9}"/>
                  </a:ext>
                </a:extLst>
              </p:cNvPr>
              <p:cNvGrpSpPr/>
              <p:nvPr/>
            </p:nvGrpSpPr>
            <p:grpSpPr>
              <a:xfrm>
                <a:off x="1592543" y="1041111"/>
                <a:ext cx="641389" cy="5216305"/>
                <a:chOff x="2892468" y="1032983"/>
                <a:chExt cx="641389" cy="5216305"/>
              </a:xfrm>
            </p:grpSpPr>
            <p:grpSp>
              <p:nvGrpSpPr>
                <p:cNvPr id="1976" name="Gruppe 1975">
                  <a:extLst>
                    <a:ext uri="{FF2B5EF4-FFF2-40B4-BE49-F238E27FC236}">
                      <a16:creationId xmlns:a16="http://schemas.microsoft.com/office/drawing/2014/main" id="{B953610E-31E6-F80C-FE00-443E6F38C785}"/>
                    </a:ext>
                  </a:extLst>
                </p:cNvPr>
                <p:cNvGrpSpPr/>
                <p:nvPr/>
              </p:nvGrpSpPr>
              <p:grpSpPr>
                <a:xfrm>
                  <a:off x="2892468" y="1032983"/>
                  <a:ext cx="641389" cy="5216305"/>
                  <a:chOff x="3475384" y="1188399"/>
                  <a:chExt cx="641389" cy="5216305"/>
                </a:xfrm>
              </p:grpSpPr>
              <p:sp>
                <p:nvSpPr>
                  <p:cNvPr id="1980" name="Tekstfelt 1979">
                    <a:extLst>
                      <a:ext uri="{FF2B5EF4-FFF2-40B4-BE49-F238E27FC236}">
                        <a16:creationId xmlns:a16="http://schemas.microsoft.com/office/drawing/2014/main" id="{4373A59F-BEDD-063A-3AB4-71256D606A3B}"/>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81" name="Tekstfelt 1980">
                    <a:extLst>
                      <a:ext uri="{FF2B5EF4-FFF2-40B4-BE49-F238E27FC236}">
                        <a16:creationId xmlns:a16="http://schemas.microsoft.com/office/drawing/2014/main" id="{D8F78A18-AAF0-A36A-E782-5BB62393197E}"/>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82" name="Tekstfelt 1981">
                    <a:extLst>
                      <a:ext uri="{FF2B5EF4-FFF2-40B4-BE49-F238E27FC236}">
                        <a16:creationId xmlns:a16="http://schemas.microsoft.com/office/drawing/2014/main" id="{155A1D17-5F9A-BB76-D228-E55ECC083970}"/>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83" name="Tekstfelt 1982">
                    <a:extLst>
                      <a:ext uri="{FF2B5EF4-FFF2-40B4-BE49-F238E27FC236}">
                        <a16:creationId xmlns:a16="http://schemas.microsoft.com/office/drawing/2014/main" id="{B2E764EB-FB06-DCD9-14DC-3F8B433F3B85}"/>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84" name="Tekstfelt 1983">
                    <a:extLst>
                      <a:ext uri="{FF2B5EF4-FFF2-40B4-BE49-F238E27FC236}">
                        <a16:creationId xmlns:a16="http://schemas.microsoft.com/office/drawing/2014/main" id="{E2C32E53-E69B-A218-9905-690FA21927B1}"/>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85" name="Tekstfelt 1984">
                    <a:extLst>
                      <a:ext uri="{FF2B5EF4-FFF2-40B4-BE49-F238E27FC236}">
                        <a16:creationId xmlns:a16="http://schemas.microsoft.com/office/drawing/2014/main" id="{2A306921-AD8D-CC1D-AEE7-0FE89F87CFC1}"/>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86" name="Tekstfelt 1985">
                    <a:extLst>
                      <a:ext uri="{FF2B5EF4-FFF2-40B4-BE49-F238E27FC236}">
                        <a16:creationId xmlns:a16="http://schemas.microsoft.com/office/drawing/2014/main" id="{18B28D57-5B1F-372F-238C-159299D498A8}"/>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87" name="Tekstfelt 1986">
                    <a:extLst>
                      <a:ext uri="{FF2B5EF4-FFF2-40B4-BE49-F238E27FC236}">
                        <a16:creationId xmlns:a16="http://schemas.microsoft.com/office/drawing/2014/main" id="{0A17E837-C5C3-9452-B45B-85C2209C1434}"/>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88" name="Tekstfelt 1987">
                    <a:extLst>
                      <a:ext uri="{FF2B5EF4-FFF2-40B4-BE49-F238E27FC236}">
                        <a16:creationId xmlns:a16="http://schemas.microsoft.com/office/drawing/2014/main" id="{EA96904E-249A-5596-B4DF-43C0BFF348D1}"/>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89" name="Tekstfelt 1988">
                    <a:extLst>
                      <a:ext uri="{FF2B5EF4-FFF2-40B4-BE49-F238E27FC236}">
                        <a16:creationId xmlns:a16="http://schemas.microsoft.com/office/drawing/2014/main" id="{D0C6A96A-F88E-1B1B-FD5E-4D9E6C426A03}"/>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90" name="Tekstfelt 1989">
                    <a:extLst>
                      <a:ext uri="{FF2B5EF4-FFF2-40B4-BE49-F238E27FC236}">
                        <a16:creationId xmlns:a16="http://schemas.microsoft.com/office/drawing/2014/main" id="{56878790-D000-5EE4-162C-4227DCF174FF}"/>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91" name="Tekstfelt 1990">
                    <a:extLst>
                      <a:ext uri="{FF2B5EF4-FFF2-40B4-BE49-F238E27FC236}">
                        <a16:creationId xmlns:a16="http://schemas.microsoft.com/office/drawing/2014/main" id="{C1BFCA3E-97B1-642B-7EF5-8DF5921C1617}"/>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92" name="Tekstfelt 1991">
                    <a:extLst>
                      <a:ext uri="{FF2B5EF4-FFF2-40B4-BE49-F238E27FC236}">
                        <a16:creationId xmlns:a16="http://schemas.microsoft.com/office/drawing/2014/main" id="{7A09F8A0-0D4F-AE32-505C-DA227C5D41F5}"/>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93" name="Tekstfelt 1992">
                    <a:extLst>
                      <a:ext uri="{FF2B5EF4-FFF2-40B4-BE49-F238E27FC236}">
                        <a16:creationId xmlns:a16="http://schemas.microsoft.com/office/drawing/2014/main" id="{CCEA6714-95B8-DC43-01C1-95C455F2AF55}"/>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94" name="Tekstfelt 1993">
                    <a:extLst>
                      <a:ext uri="{FF2B5EF4-FFF2-40B4-BE49-F238E27FC236}">
                        <a16:creationId xmlns:a16="http://schemas.microsoft.com/office/drawing/2014/main" id="{27CA9FF2-C89D-2B1F-B81E-0CB19EA79F2F}"/>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95" name="Tekstfelt 1994">
                    <a:extLst>
                      <a:ext uri="{FF2B5EF4-FFF2-40B4-BE49-F238E27FC236}">
                        <a16:creationId xmlns:a16="http://schemas.microsoft.com/office/drawing/2014/main" id="{182FBCEE-1C12-824E-D37C-89EBA9970294}"/>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96" name="Tekstfelt 1995">
                    <a:extLst>
                      <a:ext uri="{FF2B5EF4-FFF2-40B4-BE49-F238E27FC236}">
                        <a16:creationId xmlns:a16="http://schemas.microsoft.com/office/drawing/2014/main" id="{BF0592BF-3957-5EBD-646B-3CD3D3EAFAB8}"/>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97" name="Tekstfelt 1996">
                    <a:extLst>
                      <a:ext uri="{FF2B5EF4-FFF2-40B4-BE49-F238E27FC236}">
                        <a16:creationId xmlns:a16="http://schemas.microsoft.com/office/drawing/2014/main" id="{CC4A143B-9B69-69B7-74EC-089C04E2DB98}"/>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98" name="Tekstfelt 1997">
                    <a:extLst>
                      <a:ext uri="{FF2B5EF4-FFF2-40B4-BE49-F238E27FC236}">
                        <a16:creationId xmlns:a16="http://schemas.microsoft.com/office/drawing/2014/main" id="{27EC89EB-F81A-6CE6-37FA-84060DB8FB32}"/>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99" name="Tekstfelt 1998">
                    <a:extLst>
                      <a:ext uri="{FF2B5EF4-FFF2-40B4-BE49-F238E27FC236}">
                        <a16:creationId xmlns:a16="http://schemas.microsoft.com/office/drawing/2014/main" id="{3706DECC-C4D8-4EBA-7EF0-93B509F1AAB2}"/>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00" name="Tekstfelt 1999">
                    <a:extLst>
                      <a:ext uri="{FF2B5EF4-FFF2-40B4-BE49-F238E27FC236}">
                        <a16:creationId xmlns:a16="http://schemas.microsoft.com/office/drawing/2014/main" id="{8872FC27-DEC2-4030-DB34-50E564759D12}"/>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01" name="Tekstfelt 2000">
                    <a:extLst>
                      <a:ext uri="{FF2B5EF4-FFF2-40B4-BE49-F238E27FC236}">
                        <a16:creationId xmlns:a16="http://schemas.microsoft.com/office/drawing/2014/main" id="{3EF3D809-8FEF-922C-B32E-20D30802BA9B}"/>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02" name="Tekstfelt 2001">
                    <a:extLst>
                      <a:ext uri="{FF2B5EF4-FFF2-40B4-BE49-F238E27FC236}">
                        <a16:creationId xmlns:a16="http://schemas.microsoft.com/office/drawing/2014/main" id="{B270003A-C393-FBD1-2002-F3848A132F13}"/>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03" name="Tekstfelt 2002">
                    <a:extLst>
                      <a:ext uri="{FF2B5EF4-FFF2-40B4-BE49-F238E27FC236}">
                        <a16:creationId xmlns:a16="http://schemas.microsoft.com/office/drawing/2014/main" id="{18D4A186-2221-6E8F-2E6C-CC60679E4B3F}"/>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04" name="Tekstfelt 2003">
                    <a:extLst>
                      <a:ext uri="{FF2B5EF4-FFF2-40B4-BE49-F238E27FC236}">
                        <a16:creationId xmlns:a16="http://schemas.microsoft.com/office/drawing/2014/main" id="{6E45190F-2F0A-3451-3C21-7FAC4C4D7291}"/>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05" name="Tekstfelt 2004">
                    <a:extLst>
                      <a:ext uri="{FF2B5EF4-FFF2-40B4-BE49-F238E27FC236}">
                        <a16:creationId xmlns:a16="http://schemas.microsoft.com/office/drawing/2014/main" id="{00408863-8E63-E02F-39C0-AAFA6448D86A}"/>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06" name="Tekstfelt 2005">
                    <a:extLst>
                      <a:ext uri="{FF2B5EF4-FFF2-40B4-BE49-F238E27FC236}">
                        <a16:creationId xmlns:a16="http://schemas.microsoft.com/office/drawing/2014/main" id="{7733C02C-340E-D16F-AE40-3294F23860BA}"/>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07" name="Tekstfelt 2006">
                    <a:extLst>
                      <a:ext uri="{FF2B5EF4-FFF2-40B4-BE49-F238E27FC236}">
                        <a16:creationId xmlns:a16="http://schemas.microsoft.com/office/drawing/2014/main" id="{9B87F3D7-8DF7-BF5B-4DB8-24B749AF98E4}"/>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08" name="Tekstfelt 2007">
                    <a:extLst>
                      <a:ext uri="{FF2B5EF4-FFF2-40B4-BE49-F238E27FC236}">
                        <a16:creationId xmlns:a16="http://schemas.microsoft.com/office/drawing/2014/main" id="{8D9D4474-2DCD-BAE5-0DDD-0ADEA23C28EB}"/>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09" name="Tekstfelt 2008">
                    <a:extLst>
                      <a:ext uri="{FF2B5EF4-FFF2-40B4-BE49-F238E27FC236}">
                        <a16:creationId xmlns:a16="http://schemas.microsoft.com/office/drawing/2014/main" id="{A4ECA9D4-5B0D-646B-17DC-A81BDCCFCA32}"/>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10" name="Tekstfelt 2009">
                    <a:extLst>
                      <a:ext uri="{FF2B5EF4-FFF2-40B4-BE49-F238E27FC236}">
                        <a16:creationId xmlns:a16="http://schemas.microsoft.com/office/drawing/2014/main" id="{7A57FD29-C70C-80BF-F0AA-1AACC80994A2}"/>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11" name="Tekstfelt 2010">
                    <a:extLst>
                      <a:ext uri="{FF2B5EF4-FFF2-40B4-BE49-F238E27FC236}">
                        <a16:creationId xmlns:a16="http://schemas.microsoft.com/office/drawing/2014/main" id="{EABE73FD-4FC5-32D1-EE90-8F6BE090C62A}"/>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12" name="Tekstfelt 2011">
                    <a:extLst>
                      <a:ext uri="{FF2B5EF4-FFF2-40B4-BE49-F238E27FC236}">
                        <a16:creationId xmlns:a16="http://schemas.microsoft.com/office/drawing/2014/main" id="{31609F2E-82AE-6851-A6C2-CE6592AB106E}"/>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77" name="Tekstfelt 1976">
                  <a:extLst>
                    <a:ext uri="{FF2B5EF4-FFF2-40B4-BE49-F238E27FC236}">
                      <a16:creationId xmlns:a16="http://schemas.microsoft.com/office/drawing/2014/main" id="{D295B2FA-4314-40A9-4508-B3F37DD055C6}"/>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78" name="Tekstfelt 1977">
                  <a:extLst>
                    <a:ext uri="{FF2B5EF4-FFF2-40B4-BE49-F238E27FC236}">
                      <a16:creationId xmlns:a16="http://schemas.microsoft.com/office/drawing/2014/main" id="{0B4FBA3B-9CE2-DD1F-859F-313D012E47BA}"/>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79" name="Tekstfelt 1978">
                  <a:extLst>
                    <a:ext uri="{FF2B5EF4-FFF2-40B4-BE49-F238E27FC236}">
                      <a16:creationId xmlns:a16="http://schemas.microsoft.com/office/drawing/2014/main" id="{1A0ABA6A-6D6E-7A54-8C49-AF6B2AC7DCFA}"/>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0" name="Gruppe 1829">
                <a:extLst>
                  <a:ext uri="{FF2B5EF4-FFF2-40B4-BE49-F238E27FC236}">
                    <a16:creationId xmlns:a16="http://schemas.microsoft.com/office/drawing/2014/main" id="{42C9973F-E443-CA59-0CCF-14C70AFF7BF1}"/>
                  </a:ext>
                </a:extLst>
              </p:cNvPr>
              <p:cNvGrpSpPr/>
              <p:nvPr/>
            </p:nvGrpSpPr>
            <p:grpSpPr>
              <a:xfrm>
                <a:off x="1159795" y="1034606"/>
                <a:ext cx="641389" cy="5216305"/>
                <a:chOff x="2892468" y="1032983"/>
                <a:chExt cx="641389" cy="5216305"/>
              </a:xfrm>
            </p:grpSpPr>
            <p:grpSp>
              <p:nvGrpSpPr>
                <p:cNvPr id="1939" name="Gruppe 1938">
                  <a:extLst>
                    <a:ext uri="{FF2B5EF4-FFF2-40B4-BE49-F238E27FC236}">
                      <a16:creationId xmlns:a16="http://schemas.microsoft.com/office/drawing/2014/main" id="{B4F784A6-12C4-39F3-CB06-402E030C39A4}"/>
                    </a:ext>
                  </a:extLst>
                </p:cNvPr>
                <p:cNvGrpSpPr/>
                <p:nvPr/>
              </p:nvGrpSpPr>
              <p:grpSpPr>
                <a:xfrm>
                  <a:off x="2892468" y="1032983"/>
                  <a:ext cx="641389" cy="5216305"/>
                  <a:chOff x="3475384" y="1188399"/>
                  <a:chExt cx="641389" cy="5216305"/>
                </a:xfrm>
              </p:grpSpPr>
              <p:sp>
                <p:nvSpPr>
                  <p:cNvPr id="1943" name="Tekstfelt 1942">
                    <a:extLst>
                      <a:ext uri="{FF2B5EF4-FFF2-40B4-BE49-F238E27FC236}">
                        <a16:creationId xmlns:a16="http://schemas.microsoft.com/office/drawing/2014/main" id="{1448F601-2B4A-C900-0070-183BD3F42B42}"/>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44" name="Tekstfelt 1943">
                    <a:extLst>
                      <a:ext uri="{FF2B5EF4-FFF2-40B4-BE49-F238E27FC236}">
                        <a16:creationId xmlns:a16="http://schemas.microsoft.com/office/drawing/2014/main" id="{5C5F42B2-7EBF-3B66-DC92-DFE3089E26B8}"/>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45" name="Tekstfelt 1944">
                    <a:extLst>
                      <a:ext uri="{FF2B5EF4-FFF2-40B4-BE49-F238E27FC236}">
                        <a16:creationId xmlns:a16="http://schemas.microsoft.com/office/drawing/2014/main" id="{A669D871-929D-331A-3578-9583FD7D2049}"/>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46" name="Tekstfelt 1945">
                    <a:extLst>
                      <a:ext uri="{FF2B5EF4-FFF2-40B4-BE49-F238E27FC236}">
                        <a16:creationId xmlns:a16="http://schemas.microsoft.com/office/drawing/2014/main" id="{4799C026-08DE-872E-57F2-F532C0FB7D94}"/>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47" name="Tekstfelt 1946">
                    <a:extLst>
                      <a:ext uri="{FF2B5EF4-FFF2-40B4-BE49-F238E27FC236}">
                        <a16:creationId xmlns:a16="http://schemas.microsoft.com/office/drawing/2014/main" id="{EA1A1E2B-DF01-7DFD-EBF0-13D9B01B2F38}"/>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48" name="Tekstfelt 1947">
                    <a:extLst>
                      <a:ext uri="{FF2B5EF4-FFF2-40B4-BE49-F238E27FC236}">
                        <a16:creationId xmlns:a16="http://schemas.microsoft.com/office/drawing/2014/main" id="{B0F1E57C-D46F-A051-DBC5-D0163329F878}"/>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49" name="Tekstfelt 1948">
                    <a:extLst>
                      <a:ext uri="{FF2B5EF4-FFF2-40B4-BE49-F238E27FC236}">
                        <a16:creationId xmlns:a16="http://schemas.microsoft.com/office/drawing/2014/main" id="{3586CE5C-4BB0-BF37-278D-E552D1549877}"/>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50" name="Tekstfelt 1949">
                    <a:extLst>
                      <a:ext uri="{FF2B5EF4-FFF2-40B4-BE49-F238E27FC236}">
                        <a16:creationId xmlns:a16="http://schemas.microsoft.com/office/drawing/2014/main" id="{CFA72127-4228-F1E9-FA19-B02C095B8C09}"/>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51" name="Tekstfelt 1950">
                    <a:extLst>
                      <a:ext uri="{FF2B5EF4-FFF2-40B4-BE49-F238E27FC236}">
                        <a16:creationId xmlns:a16="http://schemas.microsoft.com/office/drawing/2014/main" id="{EF46F7B7-8463-3330-4C72-2E941A4A7E60}"/>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52" name="Tekstfelt 1951">
                    <a:extLst>
                      <a:ext uri="{FF2B5EF4-FFF2-40B4-BE49-F238E27FC236}">
                        <a16:creationId xmlns:a16="http://schemas.microsoft.com/office/drawing/2014/main" id="{0CCB2A9C-1E9C-6DF2-583D-B173677EC7AF}"/>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53" name="Tekstfelt 1952">
                    <a:extLst>
                      <a:ext uri="{FF2B5EF4-FFF2-40B4-BE49-F238E27FC236}">
                        <a16:creationId xmlns:a16="http://schemas.microsoft.com/office/drawing/2014/main" id="{9CE55A8A-6BDF-F0A5-30DB-508C27DA242D}"/>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54" name="Tekstfelt 1953">
                    <a:extLst>
                      <a:ext uri="{FF2B5EF4-FFF2-40B4-BE49-F238E27FC236}">
                        <a16:creationId xmlns:a16="http://schemas.microsoft.com/office/drawing/2014/main" id="{A8A645D5-4477-C5CA-4D01-2D014D374299}"/>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55" name="Tekstfelt 1954">
                    <a:extLst>
                      <a:ext uri="{FF2B5EF4-FFF2-40B4-BE49-F238E27FC236}">
                        <a16:creationId xmlns:a16="http://schemas.microsoft.com/office/drawing/2014/main" id="{CB5874C8-5D59-1B38-1E84-BD4F2DE6737D}"/>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56" name="Tekstfelt 1955">
                    <a:extLst>
                      <a:ext uri="{FF2B5EF4-FFF2-40B4-BE49-F238E27FC236}">
                        <a16:creationId xmlns:a16="http://schemas.microsoft.com/office/drawing/2014/main" id="{EA1E250E-F29B-77A2-15B3-2C9CF3B303CB}"/>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57" name="Tekstfelt 1956">
                    <a:extLst>
                      <a:ext uri="{FF2B5EF4-FFF2-40B4-BE49-F238E27FC236}">
                        <a16:creationId xmlns:a16="http://schemas.microsoft.com/office/drawing/2014/main" id="{5EEBB2EA-4CF7-44D0-44F6-9C36E8946BAC}"/>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58" name="Tekstfelt 1957">
                    <a:extLst>
                      <a:ext uri="{FF2B5EF4-FFF2-40B4-BE49-F238E27FC236}">
                        <a16:creationId xmlns:a16="http://schemas.microsoft.com/office/drawing/2014/main" id="{E6F6F43A-045F-5AE5-287F-D9CDAF950FA3}"/>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59" name="Tekstfelt 1958">
                    <a:extLst>
                      <a:ext uri="{FF2B5EF4-FFF2-40B4-BE49-F238E27FC236}">
                        <a16:creationId xmlns:a16="http://schemas.microsoft.com/office/drawing/2014/main" id="{CE6BFEB4-78EB-20D3-7BAA-3D04C811A0A9}"/>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60" name="Tekstfelt 1959">
                    <a:extLst>
                      <a:ext uri="{FF2B5EF4-FFF2-40B4-BE49-F238E27FC236}">
                        <a16:creationId xmlns:a16="http://schemas.microsoft.com/office/drawing/2014/main" id="{E55CBF11-E81E-D20A-24B1-6816AEF71C19}"/>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61" name="Tekstfelt 1960">
                    <a:extLst>
                      <a:ext uri="{FF2B5EF4-FFF2-40B4-BE49-F238E27FC236}">
                        <a16:creationId xmlns:a16="http://schemas.microsoft.com/office/drawing/2014/main" id="{74493CAD-DAF0-D6F7-2256-F5E436F27242}"/>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62" name="Tekstfelt 1961">
                    <a:extLst>
                      <a:ext uri="{FF2B5EF4-FFF2-40B4-BE49-F238E27FC236}">
                        <a16:creationId xmlns:a16="http://schemas.microsoft.com/office/drawing/2014/main" id="{7AA56BBF-3CB3-2392-B1E2-8BC5246FC8AD}"/>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63" name="Tekstfelt 1962">
                    <a:extLst>
                      <a:ext uri="{FF2B5EF4-FFF2-40B4-BE49-F238E27FC236}">
                        <a16:creationId xmlns:a16="http://schemas.microsoft.com/office/drawing/2014/main" id="{E821624C-DA18-6B46-3934-A809D48500A7}"/>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64" name="Tekstfelt 1963">
                    <a:extLst>
                      <a:ext uri="{FF2B5EF4-FFF2-40B4-BE49-F238E27FC236}">
                        <a16:creationId xmlns:a16="http://schemas.microsoft.com/office/drawing/2014/main" id="{14FB4E4E-AB74-E73A-E591-801C9FA48238}"/>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65" name="Tekstfelt 1964">
                    <a:extLst>
                      <a:ext uri="{FF2B5EF4-FFF2-40B4-BE49-F238E27FC236}">
                        <a16:creationId xmlns:a16="http://schemas.microsoft.com/office/drawing/2014/main" id="{95169107-14FE-0040-28DD-D87BAE89044C}"/>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66" name="Tekstfelt 1965">
                    <a:extLst>
                      <a:ext uri="{FF2B5EF4-FFF2-40B4-BE49-F238E27FC236}">
                        <a16:creationId xmlns:a16="http://schemas.microsoft.com/office/drawing/2014/main" id="{A493B6F1-4C6B-3140-0EA9-1483A45015AF}"/>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67" name="Tekstfelt 1966">
                    <a:extLst>
                      <a:ext uri="{FF2B5EF4-FFF2-40B4-BE49-F238E27FC236}">
                        <a16:creationId xmlns:a16="http://schemas.microsoft.com/office/drawing/2014/main" id="{A50E79DF-154C-B207-F488-7B0CE7D151AA}"/>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68" name="Tekstfelt 1967">
                    <a:extLst>
                      <a:ext uri="{FF2B5EF4-FFF2-40B4-BE49-F238E27FC236}">
                        <a16:creationId xmlns:a16="http://schemas.microsoft.com/office/drawing/2014/main" id="{14BFA7FE-B836-8716-F90F-F34DBDEF3B5A}"/>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69" name="Tekstfelt 1968">
                    <a:extLst>
                      <a:ext uri="{FF2B5EF4-FFF2-40B4-BE49-F238E27FC236}">
                        <a16:creationId xmlns:a16="http://schemas.microsoft.com/office/drawing/2014/main" id="{3285BCCA-3ABD-39BA-951E-79BAF9C02876}"/>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70" name="Tekstfelt 1969">
                    <a:extLst>
                      <a:ext uri="{FF2B5EF4-FFF2-40B4-BE49-F238E27FC236}">
                        <a16:creationId xmlns:a16="http://schemas.microsoft.com/office/drawing/2014/main" id="{674C4DAD-33A9-64C0-2265-4229175D708F}"/>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71" name="Tekstfelt 1970">
                    <a:extLst>
                      <a:ext uri="{FF2B5EF4-FFF2-40B4-BE49-F238E27FC236}">
                        <a16:creationId xmlns:a16="http://schemas.microsoft.com/office/drawing/2014/main" id="{532010A0-11BD-EB58-C0AE-35035AACBB62}"/>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72" name="Tekstfelt 1971">
                    <a:extLst>
                      <a:ext uri="{FF2B5EF4-FFF2-40B4-BE49-F238E27FC236}">
                        <a16:creationId xmlns:a16="http://schemas.microsoft.com/office/drawing/2014/main" id="{C961C0B6-27FD-60FD-2DCF-32B2963771FC}"/>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73" name="Tekstfelt 1972">
                    <a:extLst>
                      <a:ext uri="{FF2B5EF4-FFF2-40B4-BE49-F238E27FC236}">
                        <a16:creationId xmlns:a16="http://schemas.microsoft.com/office/drawing/2014/main" id="{C90D0191-9654-83DB-F40B-1C275BCEF531}"/>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974" name="Tekstfelt 1973">
                    <a:extLst>
                      <a:ext uri="{FF2B5EF4-FFF2-40B4-BE49-F238E27FC236}">
                        <a16:creationId xmlns:a16="http://schemas.microsoft.com/office/drawing/2014/main" id="{2BB2F8EC-3794-71CC-0758-1479EAD2B931}"/>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975" name="Tekstfelt 1974">
                    <a:extLst>
                      <a:ext uri="{FF2B5EF4-FFF2-40B4-BE49-F238E27FC236}">
                        <a16:creationId xmlns:a16="http://schemas.microsoft.com/office/drawing/2014/main" id="{B36930B3-4928-400E-5B98-86D2390AD984}"/>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40" name="Tekstfelt 1939">
                  <a:extLst>
                    <a:ext uri="{FF2B5EF4-FFF2-40B4-BE49-F238E27FC236}">
                      <a16:creationId xmlns:a16="http://schemas.microsoft.com/office/drawing/2014/main" id="{8F2CC2D3-6071-BE8F-6676-AC44EED41935}"/>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41" name="Tekstfelt 1940">
                  <a:extLst>
                    <a:ext uri="{FF2B5EF4-FFF2-40B4-BE49-F238E27FC236}">
                      <a16:creationId xmlns:a16="http://schemas.microsoft.com/office/drawing/2014/main" id="{1CC5DC13-2F36-8E7B-E569-8DF1C19728B4}"/>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42" name="Tekstfelt 1941">
                  <a:extLst>
                    <a:ext uri="{FF2B5EF4-FFF2-40B4-BE49-F238E27FC236}">
                      <a16:creationId xmlns:a16="http://schemas.microsoft.com/office/drawing/2014/main" id="{7393092A-30A5-D372-E368-1E6BABB8FBAD}"/>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1" name="Gruppe 1830">
                <a:extLst>
                  <a:ext uri="{FF2B5EF4-FFF2-40B4-BE49-F238E27FC236}">
                    <a16:creationId xmlns:a16="http://schemas.microsoft.com/office/drawing/2014/main" id="{FD648213-06E3-361B-4114-86BAC1D50D40}"/>
                  </a:ext>
                </a:extLst>
              </p:cNvPr>
              <p:cNvGrpSpPr/>
              <p:nvPr/>
            </p:nvGrpSpPr>
            <p:grpSpPr>
              <a:xfrm>
                <a:off x="732574" y="1038389"/>
                <a:ext cx="641389" cy="5216305"/>
                <a:chOff x="2892468" y="1032983"/>
                <a:chExt cx="641389" cy="5216305"/>
              </a:xfrm>
            </p:grpSpPr>
            <p:grpSp>
              <p:nvGrpSpPr>
                <p:cNvPr id="1902" name="Gruppe 1901">
                  <a:extLst>
                    <a:ext uri="{FF2B5EF4-FFF2-40B4-BE49-F238E27FC236}">
                      <a16:creationId xmlns:a16="http://schemas.microsoft.com/office/drawing/2014/main" id="{1532BF52-FA66-9837-6F53-5BCFB28BAC0F}"/>
                    </a:ext>
                  </a:extLst>
                </p:cNvPr>
                <p:cNvGrpSpPr/>
                <p:nvPr/>
              </p:nvGrpSpPr>
              <p:grpSpPr>
                <a:xfrm>
                  <a:off x="2892468" y="1032983"/>
                  <a:ext cx="641389" cy="5216305"/>
                  <a:chOff x="3475384" y="1188399"/>
                  <a:chExt cx="641389" cy="5216305"/>
                </a:xfrm>
              </p:grpSpPr>
              <p:sp>
                <p:nvSpPr>
                  <p:cNvPr id="1906" name="Tekstfelt 1905">
                    <a:extLst>
                      <a:ext uri="{FF2B5EF4-FFF2-40B4-BE49-F238E27FC236}">
                        <a16:creationId xmlns:a16="http://schemas.microsoft.com/office/drawing/2014/main" id="{3D9BF712-51CD-2B6E-595F-0446324259C6}"/>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07" name="Tekstfelt 1906">
                    <a:extLst>
                      <a:ext uri="{FF2B5EF4-FFF2-40B4-BE49-F238E27FC236}">
                        <a16:creationId xmlns:a16="http://schemas.microsoft.com/office/drawing/2014/main" id="{3BB57779-3837-0078-752C-A1D2BDC283F8}"/>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08" name="Tekstfelt 1907">
                    <a:extLst>
                      <a:ext uri="{FF2B5EF4-FFF2-40B4-BE49-F238E27FC236}">
                        <a16:creationId xmlns:a16="http://schemas.microsoft.com/office/drawing/2014/main" id="{E20ED825-5434-AAA1-106B-64B29DDDB5E5}"/>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09" name="Tekstfelt 1908">
                    <a:extLst>
                      <a:ext uri="{FF2B5EF4-FFF2-40B4-BE49-F238E27FC236}">
                        <a16:creationId xmlns:a16="http://schemas.microsoft.com/office/drawing/2014/main" id="{7FE0E95C-BBF1-3193-E1EA-66116A2D2941}"/>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10" name="Tekstfelt 1909">
                    <a:extLst>
                      <a:ext uri="{FF2B5EF4-FFF2-40B4-BE49-F238E27FC236}">
                        <a16:creationId xmlns:a16="http://schemas.microsoft.com/office/drawing/2014/main" id="{E65CEC05-6989-3713-67A9-E3F0E64C82EF}"/>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11" name="Tekstfelt 1910">
                    <a:extLst>
                      <a:ext uri="{FF2B5EF4-FFF2-40B4-BE49-F238E27FC236}">
                        <a16:creationId xmlns:a16="http://schemas.microsoft.com/office/drawing/2014/main" id="{41108F17-B321-BFC2-1431-B944002C49F2}"/>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12" name="Tekstfelt 1911">
                    <a:extLst>
                      <a:ext uri="{FF2B5EF4-FFF2-40B4-BE49-F238E27FC236}">
                        <a16:creationId xmlns:a16="http://schemas.microsoft.com/office/drawing/2014/main" id="{20F5712B-06A3-E57F-BE68-42AD6E3192C8}"/>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13" name="Tekstfelt 1912">
                    <a:extLst>
                      <a:ext uri="{FF2B5EF4-FFF2-40B4-BE49-F238E27FC236}">
                        <a16:creationId xmlns:a16="http://schemas.microsoft.com/office/drawing/2014/main" id="{5DF11777-81EE-FAA9-2F54-7F31156CC281}"/>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14" name="Tekstfelt 1913">
                    <a:extLst>
                      <a:ext uri="{FF2B5EF4-FFF2-40B4-BE49-F238E27FC236}">
                        <a16:creationId xmlns:a16="http://schemas.microsoft.com/office/drawing/2014/main" id="{42170291-9019-2DD6-272F-F1FFD7821EF3}"/>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15" name="Tekstfelt 1914">
                    <a:extLst>
                      <a:ext uri="{FF2B5EF4-FFF2-40B4-BE49-F238E27FC236}">
                        <a16:creationId xmlns:a16="http://schemas.microsoft.com/office/drawing/2014/main" id="{64988C1E-BE97-05C4-F58A-9F2ED9B8E20E}"/>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16" name="Tekstfelt 1915">
                    <a:extLst>
                      <a:ext uri="{FF2B5EF4-FFF2-40B4-BE49-F238E27FC236}">
                        <a16:creationId xmlns:a16="http://schemas.microsoft.com/office/drawing/2014/main" id="{A428D1FC-3C5C-DD03-7A0C-2C624752B4DF}"/>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17" name="Tekstfelt 1916">
                    <a:extLst>
                      <a:ext uri="{FF2B5EF4-FFF2-40B4-BE49-F238E27FC236}">
                        <a16:creationId xmlns:a16="http://schemas.microsoft.com/office/drawing/2014/main" id="{BBE93FCE-BAA7-C1FB-7029-4286C06DE3E2}"/>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18" name="Tekstfelt 1917">
                    <a:extLst>
                      <a:ext uri="{FF2B5EF4-FFF2-40B4-BE49-F238E27FC236}">
                        <a16:creationId xmlns:a16="http://schemas.microsoft.com/office/drawing/2014/main" id="{75C7ACBA-83A4-2FA5-E2D2-ED6E5CF4B603}"/>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19" name="Tekstfelt 1918">
                    <a:extLst>
                      <a:ext uri="{FF2B5EF4-FFF2-40B4-BE49-F238E27FC236}">
                        <a16:creationId xmlns:a16="http://schemas.microsoft.com/office/drawing/2014/main" id="{6BCE8ADC-7E55-A530-62D3-245AF57C8D19}"/>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20" name="Tekstfelt 1919">
                    <a:extLst>
                      <a:ext uri="{FF2B5EF4-FFF2-40B4-BE49-F238E27FC236}">
                        <a16:creationId xmlns:a16="http://schemas.microsoft.com/office/drawing/2014/main" id="{80DF5AF7-8B6E-870B-78D4-A1BB0A216918}"/>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21" name="Tekstfelt 1920">
                    <a:extLst>
                      <a:ext uri="{FF2B5EF4-FFF2-40B4-BE49-F238E27FC236}">
                        <a16:creationId xmlns:a16="http://schemas.microsoft.com/office/drawing/2014/main" id="{F7F76B07-3A2C-59A4-D019-B7CA476E38B7}"/>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22" name="Tekstfelt 1921">
                    <a:extLst>
                      <a:ext uri="{FF2B5EF4-FFF2-40B4-BE49-F238E27FC236}">
                        <a16:creationId xmlns:a16="http://schemas.microsoft.com/office/drawing/2014/main" id="{ACF1BC07-9E72-DE94-593E-E09F1F12170C}"/>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23" name="Tekstfelt 1922">
                    <a:extLst>
                      <a:ext uri="{FF2B5EF4-FFF2-40B4-BE49-F238E27FC236}">
                        <a16:creationId xmlns:a16="http://schemas.microsoft.com/office/drawing/2014/main" id="{6223A57A-46B9-1549-0728-6A2F6CF604C4}"/>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24" name="Tekstfelt 1923">
                    <a:extLst>
                      <a:ext uri="{FF2B5EF4-FFF2-40B4-BE49-F238E27FC236}">
                        <a16:creationId xmlns:a16="http://schemas.microsoft.com/office/drawing/2014/main" id="{6843B3A0-F364-3069-20B8-B2F67BFB2B1F}"/>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25" name="Tekstfelt 1924">
                    <a:extLst>
                      <a:ext uri="{FF2B5EF4-FFF2-40B4-BE49-F238E27FC236}">
                        <a16:creationId xmlns:a16="http://schemas.microsoft.com/office/drawing/2014/main" id="{CFDC66D6-A309-C284-07C9-B751EBED9AD7}"/>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26" name="Tekstfelt 1925">
                    <a:extLst>
                      <a:ext uri="{FF2B5EF4-FFF2-40B4-BE49-F238E27FC236}">
                        <a16:creationId xmlns:a16="http://schemas.microsoft.com/office/drawing/2014/main" id="{EC7EB8AC-A50A-24C9-5C65-BC9756C77821}"/>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27" name="Tekstfelt 1926">
                    <a:extLst>
                      <a:ext uri="{FF2B5EF4-FFF2-40B4-BE49-F238E27FC236}">
                        <a16:creationId xmlns:a16="http://schemas.microsoft.com/office/drawing/2014/main" id="{361088F0-C2C0-3073-7342-6E85E4E7CF87}"/>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28" name="Tekstfelt 1927">
                    <a:extLst>
                      <a:ext uri="{FF2B5EF4-FFF2-40B4-BE49-F238E27FC236}">
                        <a16:creationId xmlns:a16="http://schemas.microsoft.com/office/drawing/2014/main" id="{8A40205E-37DE-52C3-2B94-42530C068D19}"/>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29" name="Tekstfelt 1928">
                    <a:extLst>
                      <a:ext uri="{FF2B5EF4-FFF2-40B4-BE49-F238E27FC236}">
                        <a16:creationId xmlns:a16="http://schemas.microsoft.com/office/drawing/2014/main" id="{249EE072-EB18-62A1-B21C-8973CCCA7BFF}"/>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30" name="Tekstfelt 1929">
                    <a:extLst>
                      <a:ext uri="{FF2B5EF4-FFF2-40B4-BE49-F238E27FC236}">
                        <a16:creationId xmlns:a16="http://schemas.microsoft.com/office/drawing/2014/main" id="{70C8906F-A327-9980-BC8B-4EAFCC9280FC}"/>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31" name="Tekstfelt 1930">
                    <a:extLst>
                      <a:ext uri="{FF2B5EF4-FFF2-40B4-BE49-F238E27FC236}">
                        <a16:creationId xmlns:a16="http://schemas.microsoft.com/office/drawing/2014/main" id="{AAE47706-E52B-AD8D-11A1-341CA88EBF37}"/>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32" name="Tekstfelt 1931">
                    <a:extLst>
                      <a:ext uri="{FF2B5EF4-FFF2-40B4-BE49-F238E27FC236}">
                        <a16:creationId xmlns:a16="http://schemas.microsoft.com/office/drawing/2014/main" id="{86FC1605-68EC-696E-CF46-BFC7D0CE2DB2}"/>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33" name="Tekstfelt 1932">
                    <a:extLst>
                      <a:ext uri="{FF2B5EF4-FFF2-40B4-BE49-F238E27FC236}">
                        <a16:creationId xmlns:a16="http://schemas.microsoft.com/office/drawing/2014/main" id="{34884B62-3FC0-F919-040F-C14454B399E4}"/>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34" name="Tekstfelt 1933">
                    <a:extLst>
                      <a:ext uri="{FF2B5EF4-FFF2-40B4-BE49-F238E27FC236}">
                        <a16:creationId xmlns:a16="http://schemas.microsoft.com/office/drawing/2014/main" id="{B233D08E-F519-A607-50B7-E38992E6C1B7}"/>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35" name="Tekstfelt 1934">
                    <a:extLst>
                      <a:ext uri="{FF2B5EF4-FFF2-40B4-BE49-F238E27FC236}">
                        <a16:creationId xmlns:a16="http://schemas.microsoft.com/office/drawing/2014/main" id="{8E2DBA97-B9EE-F202-3BAD-0666E60A9DF3}"/>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36" name="Tekstfelt 1935">
                    <a:extLst>
                      <a:ext uri="{FF2B5EF4-FFF2-40B4-BE49-F238E27FC236}">
                        <a16:creationId xmlns:a16="http://schemas.microsoft.com/office/drawing/2014/main" id="{0D74F643-D127-7CA3-4FA6-7B2A6F04518C}"/>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37" name="Tekstfelt 1936">
                    <a:extLst>
                      <a:ext uri="{FF2B5EF4-FFF2-40B4-BE49-F238E27FC236}">
                        <a16:creationId xmlns:a16="http://schemas.microsoft.com/office/drawing/2014/main" id="{D7DA1E65-89D9-E50F-2D73-D432B81F35DC}"/>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38" name="Tekstfelt 1937">
                    <a:extLst>
                      <a:ext uri="{FF2B5EF4-FFF2-40B4-BE49-F238E27FC236}">
                        <a16:creationId xmlns:a16="http://schemas.microsoft.com/office/drawing/2014/main" id="{E18661D7-7232-5BFC-1157-9DD1B5CE8014}"/>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903" name="Tekstfelt 1902">
                  <a:extLst>
                    <a:ext uri="{FF2B5EF4-FFF2-40B4-BE49-F238E27FC236}">
                      <a16:creationId xmlns:a16="http://schemas.microsoft.com/office/drawing/2014/main" id="{EFE2CC91-FD6B-1A35-FC36-A533DFBE7E34}"/>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04" name="Tekstfelt 1903">
                  <a:extLst>
                    <a:ext uri="{FF2B5EF4-FFF2-40B4-BE49-F238E27FC236}">
                      <a16:creationId xmlns:a16="http://schemas.microsoft.com/office/drawing/2014/main" id="{2F42565B-238A-7E1B-FEEC-36DDCC5247F7}"/>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05" name="Tekstfelt 1904">
                  <a:extLst>
                    <a:ext uri="{FF2B5EF4-FFF2-40B4-BE49-F238E27FC236}">
                      <a16:creationId xmlns:a16="http://schemas.microsoft.com/office/drawing/2014/main" id="{4B9CF767-6D90-11B4-6167-7B3A52585681}"/>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2" name="Gruppe 1831">
                <a:extLst>
                  <a:ext uri="{FF2B5EF4-FFF2-40B4-BE49-F238E27FC236}">
                    <a16:creationId xmlns:a16="http://schemas.microsoft.com/office/drawing/2014/main" id="{FE1EB0DA-C201-19D5-0A7D-0CA843D4797E}"/>
                  </a:ext>
                </a:extLst>
              </p:cNvPr>
              <p:cNvGrpSpPr/>
              <p:nvPr/>
            </p:nvGrpSpPr>
            <p:grpSpPr>
              <a:xfrm>
                <a:off x="286844" y="1475337"/>
                <a:ext cx="641389" cy="4783755"/>
                <a:chOff x="2892468" y="1465533"/>
                <a:chExt cx="641389" cy="4783755"/>
              </a:xfrm>
            </p:grpSpPr>
            <p:grpSp>
              <p:nvGrpSpPr>
                <p:cNvPr id="1868" name="Gruppe 1867">
                  <a:extLst>
                    <a:ext uri="{FF2B5EF4-FFF2-40B4-BE49-F238E27FC236}">
                      <a16:creationId xmlns:a16="http://schemas.microsoft.com/office/drawing/2014/main" id="{E30D74B2-914C-30BF-2C9E-ABFFD1537282}"/>
                    </a:ext>
                  </a:extLst>
                </p:cNvPr>
                <p:cNvGrpSpPr/>
                <p:nvPr/>
              </p:nvGrpSpPr>
              <p:grpSpPr>
                <a:xfrm>
                  <a:off x="2892468" y="1465533"/>
                  <a:ext cx="641389" cy="4783755"/>
                  <a:chOff x="3475384" y="1620949"/>
                  <a:chExt cx="641389" cy="4783755"/>
                </a:xfrm>
              </p:grpSpPr>
              <p:sp>
                <p:nvSpPr>
                  <p:cNvPr id="1872" name="Tekstfelt 1871">
                    <a:extLst>
                      <a:ext uri="{FF2B5EF4-FFF2-40B4-BE49-F238E27FC236}">
                        <a16:creationId xmlns:a16="http://schemas.microsoft.com/office/drawing/2014/main" id="{7CAB0F5A-6BD7-F7CA-6CD3-16BBDF00A424}"/>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73" name="Tekstfelt 1872">
                    <a:extLst>
                      <a:ext uri="{FF2B5EF4-FFF2-40B4-BE49-F238E27FC236}">
                        <a16:creationId xmlns:a16="http://schemas.microsoft.com/office/drawing/2014/main" id="{F392C433-4E72-707B-BC04-235DDC6D3D52}"/>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74" name="Tekstfelt 1873">
                    <a:extLst>
                      <a:ext uri="{FF2B5EF4-FFF2-40B4-BE49-F238E27FC236}">
                        <a16:creationId xmlns:a16="http://schemas.microsoft.com/office/drawing/2014/main" id="{CB69C833-98A5-BC83-9738-290F6AFC73C9}"/>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75" name="Tekstfelt 1874">
                    <a:extLst>
                      <a:ext uri="{FF2B5EF4-FFF2-40B4-BE49-F238E27FC236}">
                        <a16:creationId xmlns:a16="http://schemas.microsoft.com/office/drawing/2014/main" id="{38EB88C7-E0CB-9631-88C1-2A7171F0FC9D}"/>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76" name="Tekstfelt 1875">
                    <a:extLst>
                      <a:ext uri="{FF2B5EF4-FFF2-40B4-BE49-F238E27FC236}">
                        <a16:creationId xmlns:a16="http://schemas.microsoft.com/office/drawing/2014/main" id="{851DA533-1D74-B83C-9810-6CE89321FDD8}"/>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77" name="Tekstfelt 1876">
                    <a:extLst>
                      <a:ext uri="{FF2B5EF4-FFF2-40B4-BE49-F238E27FC236}">
                        <a16:creationId xmlns:a16="http://schemas.microsoft.com/office/drawing/2014/main" id="{0CD8A213-B91C-1470-0307-B9D2F163703B}"/>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78" name="Tekstfelt 1877">
                    <a:extLst>
                      <a:ext uri="{FF2B5EF4-FFF2-40B4-BE49-F238E27FC236}">
                        <a16:creationId xmlns:a16="http://schemas.microsoft.com/office/drawing/2014/main" id="{D4111DD6-2565-1DDC-B9DF-F8A04220784E}"/>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79" name="Tekstfelt 1878">
                    <a:extLst>
                      <a:ext uri="{FF2B5EF4-FFF2-40B4-BE49-F238E27FC236}">
                        <a16:creationId xmlns:a16="http://schemas.microsoft.com/office/drawing/2014/main" id="{ED7BC3C3-4F2A-5F33-7D04-08615667EB11}"/>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80" name="Tekstfelt 1879">
                    <a:extLst>
                      <a:ext uri="{FF2B5EF4-FFF2-40B4-BE49-F238E27FC236}">
                        <a16:creationId xmlns:a16="http://schemas.microsoft.com/office/drawing/2014/main" id="{260C0DD6-A786-4056-2F08-50BBE1AE4F80}"/>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81" name="Tekstfelt 1880">
                    <a:extLst>
                      <a:ext uri="{FF2B5EF4-FFF2-40B4-BE49-F238E27FC236}">
                        <a16:creationId xmlns:a16="http://schemas.microsoft.com/office/drawing/2014/main" id="{3D105AE5-624F-5565-F84B-0EFBB9B4A5C2}"/>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82" name="Tekstfelt 1881">
                    <a:extLst>
                      <a:ext uri="{FF2B5EF4-FFF2-40B4-BE49-F238E27FC236}">
                        <a16:creationId xmlns:a16="http://schemas.microsoft.com/office/drawing/2014/main" id="{DCB354A8-03E5-89C5-C793-34E582490FE2}"/>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83" name="Tekstfelt 1882">
                    <a:extLst>
                      <a:ext uri="{FF2B5EF4-FFF2-40B4-BE49-F238E27FC236}">
                        <a16:creationId xmlns:a16="http://schemas.microsoft.com/office/drawing/2014/main" id="{37BFD1A3-D3E2-6892-556C-1E0146694875}"/>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84" name="Tekstfelt 1883">
                    <a:extLst>
                      <a:ext uri="{FF2B5EF4-FFF2-40B4-BE49-F238E27FC236}">
                        <a16:creationId xmlns:a16="http://schemas.microsoft.com/office/drawing/2014/main" id="{281F7E51-FC1F-53BF-092B-DAB8F2B11C38}"/>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85" name="Tekstfelt 1884">
                    <a:extLst>
                      <a:ext uri="{FF2B5EF4-FFF2-40B4-BE49-F238E27FC236}">
                        <a16:creationId xmlns:a16="http://schemas.microsoft.com/office/drawing/2014/main" id="{579C0F35-F44D-7065-4E8F-9219C4145247}"/>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86" name="Tekstfelt 1885">
                    <a:extLst>
                      <a:ext uri="{FF2B5EF4-FFF2-40B4-BE49-F238E27FC236}">
                        <a16:creationId xmlns:a16="http://schemas.microsoft.com/office/drawing/2014/main" id="{3D09D514-DFD7-9845-F010-66CE0D6FEA3A}"/>
                      </a:ext>
                    </a:extLst>
                  </p:cNvPr>
                  <p:cNvSpPr txBox="1"/>
                  <p:nvPr/>
                </p:nvSpPr>
                <p:spPr>
                  <a:xfrm>
                    <a:off x="3502242" y="3790057"/>
                    <a:ext cx="518091"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87" name="Tekstfelt 1886">
                    <a:extLst>
                      <a:ext uri="{FF2B5EF4-FFF2-40B4-BE49-F238E27FC236}">
                        <a16:creationId xmlns:a16="http://schemas.microsoft.com/office/drawing/2014/main" id="{3CEFC9F9-91CE-3B68-D20B-BC96F3595932}"/>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88" name="Tekstfelt 1887">
                    <a:extLst>
                      <a:ext uri="{FF2B5EF4-FFF2-40B4-BE49-F238E27FC236}">
                        <a16:creationId xmlns:a16="http://schemas.microsoft.com/office/drawing/2014/main" id="{F7E65A21-0BF4-7A34-D57B-268177CA73BC}"/>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89" name="Tekstfelt 1888">
                    <a:extLst>
                      <a:ext uri="{FF2B5EF4-FFF2-40B4-BE49-F238E27FC236}">
                        <a16:creationId xmlns:a16="http://schemas.microsoft.com/office/drawing/2014/main" id="{3A88D42B-EC95-38CC-CDE2-055B4D83A1A2}"/>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90" name="Tekstfelt 1889">
                    <a:extLst>
                      <a:ext uri="{FF2B5EF4-FFF2-40B4-BE49-F238E27FC236}">
                        <a16:creationId xmlns:a16="http://schemas.microsoft.com/office/drawing/2014/main" id="{6268BE0A-2202-AB7A-E755-268DD09461D2}"/>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91" name="Tekstfelt 1890">
                    <a:extLst>
                      <a:ext uri="{FF2B5EF4-FFF2-40B4-BE49-F238E27FC236}">
                        <a16:creationId xmlns:a16="http://schemas.microsoft.com/office/drawing/2014/main" id="{67E3FB55-CF2A-C2C2-130F-2F523A782794}"/>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92" name="Tekstfelt 1891">
                    <a:extLst>
                      <a:ext uri="{FF2B5EF4-FFF2-40B4-BE49-F238E27FC236}">
                        <a16:creationId xmlns:a16="http://schemas.microsoft.com/office/drawing/2014/main" id="{D1DA27DA-B4A9-76D1-A46E-5A9CCE964CD2}"/>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93" name="Tekstfelt 1892">
                    <a:extLst>
                      <a:ext uri="{FF2B5EF4-FFF2-40B4-BE49-F238E27FC236}">
                        <a16:creationId xmlns:a16="http://schemas.microsoft.com/office/drawing/2014/main" id="{3FA28D90-0BA7-0708-183A-7B5465E2DA53}"/>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94" name="Tekstfelt 1893">
                    <a:extLst>
                      <a:ext uri="{FF2B5EF4-FFF2-40B4-BE49-F238E27FC236}">
                        <a16:creationId xmlns:a16="http://schemas.microsoft.com/office/drawing/2014/main" id="{B1119E74-120F-C2C7-4BCA-8693C26F7DEA}"/>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95" name="Tekstfelt 1894">
                    <a:extLst>
                      <a:ext uri="{FF2B5EF4-FFF2-40B4-BE49-F238E27FC236}">
                        <a16:creationId xmlns:a16="http://schemas.microsoft.com/office/drawing/2014/main" id="{DEFE9644-F659-71A0-F038-80829CDDBED3}"/>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96" name="Tekstfelt 1895">
                    <a:extLst>
                      <a:ext uri="{FF2B5EF4-FFF2-40B4-BE49-F238E27FC236}">
                        <a16:creationId xmlns:a16="http://schemas.microsoft.com/office/drawing/2014/main" id="{159BB227-43D1-54ED-A88E-F912877E0446}"/>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97" name="Tekstfelt 1896">
                    <a:extLst>
                      <a:ext uri="{FF2B5EF4-FFF2-40B4-BE49-F238E27FC236}">
                        <a16:creationId xmlns:a16="http://schemas.microsoft.com/office/drawing/2014/main" id="{11876237-A987-E880-0C98-F70F7CD72F50}"/>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98" name="Tekstfelt 1897">
                    <a:extLst>
                      <a:ext uri="{FF2B5EF4-FFF2-40B4-BE49-F238E27FC236}">
                        <a16:creationId xmlns:a16="http://schemas.microsoft.com/office/drawing/2014/main" id="{3BD52D85-0070-6757-2E35-6EB5E93ED5F1}"/>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899" name="Tekstfelt 1898">
                    <a:extLst>
                      <a:ext uri="{FF2B5EF4-FFF2-40B4-BE49-F238E27FC236}">
                        <a16:creationId xmlns:a16="http://schemas.microsoft.com/office/drawing/2014/main" id="{EC19177B-6757-526D-A1FF-6FBD8E9F51F1}"/>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00" name="Tekstfelt 1899">
                    <a:extLst>
                      <a:ext uri="{FF2B5EF4-FFF2-40B4-BE49-F238E27FC236}">
                        <a16:creationId xmlns:a16="http://schemas.microsoft.com/office/drawing/2014/main" id="{988054DB-F741-A197-091E-4490FD63EDED}"/>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01" name="Tekstfelt 1900">
                    <a:extLst>
                      <a:ext uri="{FF2B5EF4-FFF2-40B4-BE49-F238E27FC236}">
                        <a16:creationId xmlns:a16="http://schemas.microsoft.com/office/drawing/2014/main" id="{8EA533CA-0917-F6A6-3626-08B8A4603BA3}"/>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69" name="Tekstfelt 1868">
                  <a:extLst>
                    <a:ext uri="{FF2B5EF4-FFF2-40B4-BE49-F238E27FC236}">
                      <a16:creationId xmlns:a16="http://schemas.microsoft.com/office/drawing/2014/main" id="{F55AF3CB-6EB8-2624-89BB-C7300A832593}"/>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70" name="Tekstfelt 1869">
                  <a:extLst>
                    <a:ext uri="{FF2B5EF4-FFF2-40B4-BE49-F238E27FC236}">
                      <a16:creationId xmlns:a16="http://schemas.microsoft.com/office/drawing/2014/main" id="{D30B627A-6B75-A798-FC4D-FFB1E7935FFB}"/>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71" name="Tekstfelt 1870">
                  <a:extLst>
                    <a:ext uri="{FF2B5EF4-FFF2-40B4-BE49-F238E27FC236}">
                      <a16:creationId xmlns:a16="http://schemas.microsoft.com/office/drawing/2014/main" id="{D9330F68-42CB-C728-25E2-9491018A4CDF}"/>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3" name="Gruppe 1832">
                <a:extLst>
                  <a:ext uri="{FF2B5EF4-FFF2-40B4-BE49-F238E27FC236}">
                    <a16:creationId xmlns:a16="http://schemas.microsoft.com/office/drawing/2014/main" id="{1FEA66E7-7E86-04AF-B3D5-BC0583311321}"/>
                  </a:ext>
                </a:extLst>
              </p:cNvPr>
              <p:cNvGrpSpPr/>
              <p:nvPr/>
            </p:nvGrpSpPr>
            <p:grpSpPr>
              <a:xfrm>
                <a:off x="-136438" y="1476215"/>
                <a:ext cx="641389" cy="4783755"/>
                <a:chOff x="2892468" y="1465533"/>
                <a:chExt cx="641389" cy="4783755"/>
              </a:xfrm>
            </p:grpSpPr>
            <p:grpSp>
              <p:nvGrpSpPr>
                <p:cNvPr id="1834" name="Gruppe 1833">
                  <a:extLst>
                    <a:ext uri="{FF2B5EF4-FFF2-40B4-BE49-F238E27FC236}">
                      <a16:creationId xmlns:a16="http://schemas.microsoft.com/office/drawing/2014/main" id="{E06EE3DB-5BCA-0BE1-B649-1CDAB275D25A}"/>
                    </a:ext>
                  </a:extLst>
                </p:cNvPr>
                <p:cNvGrpSpPr/>
                <p:nvPr/>
              </p:nvGrpSpPr>
              <p:grpSpPr>
                <a:xfrm>
                  <a:off x="2892468" y="1465533"/>
                  <a:ext cx="641389" cy="4783755"/>
                  <a:chOff x="3475384" y="1620949"/>
                  <a:chExt cx="641389" cy="4783755"/>
                </a:xfrm>
              </p:grpSpPr>
              <p:sp>
                <p:nvSpPr>
                  <p:cNvPr id="1838" name="Tekstfelt 1837">
                    <a:extLst>
                      <a:ext uri="{FF2B5EF4-FFF2-40B4-BE49-F238E27FC236}">
                        <a16:creationId xmlns:a16="http://schemas.microsoft.com/office/drawing/2014/main" id="{6CAFE330-F586-36E7-4AC9-65433053F401}"/>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39" name="Tekstfelt 1838">
                    <a:extLst>
                      <a:ext uri="{FF2B5EF4-FFF2-40B4-BE49-F238E27FC236}">
                        <a16:creationId xmlns:a16="http://schemas.microsoft.com/office/drawing/2014/main" id="{ED0E5BEC-4429-F7EE-75AC-8169D4B84276}"/>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40" name="Tekstfelt 1839">
                    <a:extLst>
                      <a:ext uri="{FF2B5EF4-FFF2-40B4-BE49-F238E27FC236}">
                        <a16:creationId xmlns:a16="http://schemas.microsoft.com/office/drawing/2014/main" id="{6A308B96-D68E-FD52-0B84-441B48B3ACC1}"/>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41" name="Tekstfelt 1840">
                    <a:extLst>
                      <a:ext uri="{FF2B5EF4-FFF2-40B4-BE49-F238E27FC236}">
                        <a16:creationId xmlns:a16="http://schemas.microsoft.com/office/drawing/2014/main" id="{28F12236-E77D-2DA0-1074-D75509CCABC7}"/>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42" name="Tekstfelt 1841">
                    <a:extLst>
                      <a:ext uri="{FF2B5EF4-FFF2-40B4-BE49-F238E27FC236}">
                        <a16:creationId xmlns:a16="http://schemas.microsoft.com/office/drawing/2014/main" id="{CD48B9F2-CD24-BE54-23F5-7378B24FA3A7}"/>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43" name="Tekstfelt 1842">
                    <a:extLst>
                      <a:ext uri="{FF2B5EF4-FFF2-40B4-BE49-F238E27FC236}">
                        <a16:creationId xmlns:a16="http://schemas.microsoft.com/office/drawing/2014/main" id="{A7C01FC5-2DF3-7C46-AF60-997739AA956D}"/>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44" name="Tekstfelt 1843">
                    <a:extLst>
                      <a:ext uri="{FF2B5EF4-FFF2-40B4-BE49-F238E27FC236}">
                        <a16:creationId xmlns:a16="http://schemas.microsoft.com/office/drawing/2014/main" id="{E189E77F-B5B4-9945-BF99-7D9256187A6D}"/>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45" name="Tekstfelt 1844">
                    <a:extLst>
                      <a:ext uri="{FF2B5EF4-FFF2-40B4-BE49-F238E27FC236}">
                        <a16:creationId xmlns:a16="http://schemas.microsoft.com/office/drawing/2014/main" id="{5C891E31-D78F-91AE-7540-325B65E1C6AC}"/>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46" name="Tekstfelt 1845">
                    <a:extLst>
                      <a:ext uri="{FF2B5EF4-FFF2-40B4-BE49-F238E27FC236}">
                        <a16:creationId xmlns:a16="http://schemas.microsoft.com/office/drawing/2014/main" id="{719A109E-7662-F5CE-F9CE-3A964A6C19BF}"/>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47" name="Tekstfelt 1846">
                    <a:extLst>
                      <a:ext uri="{FF2B5EF4-FFF2-40B4-BE49-F238E27FC236}">
                        <a16:creationId xmlns:a16="http://schemas.microsoft.com/office/drawing/2014/main" id="{5C54C2C0-1302-708C-BB63-90E720FF1DB7}"/>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48" name="Tekstfelt 1847">
                    <a:extLst>
                      <a:ext uri="{FF2B5EF4-FFF2-40B4-BE49-F238E27FC236}">
                        <a16:creationId xmlns:a16="http://schemas.microsoft.com/office/drawing/2014/main" id="{297BE664-DD50-3431-ED44-425B36CD7C7E}"/>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49" name="Tekstfelt 1848">
                    <a:extLst>
                      <a:ext uri="{FF2B5EF4-FFF2-40B4-BE49-F238E27FC236}">
                        <a16:creationId xmlns:a16="http://schemas.microsoft.com/office/drawing/2014/main" id="{B398C306-5CDE-30B8-F1D6-168B890B8D44}"/>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50" name="Tekstfelt 1849">
                    <a:extLst>
                      <a:ext uri="{FF2B5EF4-FFF2-40B4-BE49-F238E27FC236}">
                        <a16:creationId xmlns:a16="http://schemas.microsoft.com/office/drawing/2014/main" id="{3BF20B33-04E1-122B-7AF6-695828CBC43B}"/>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51" name="Tekstfelt 1850">
                    <a:extLst>
                      <a:ext uri="{FF2B5EF4-FFF2-40B4-BE49-F238E27FC236}">
                        <a16:creationId xmlns:a16="http://schemas.microsoft.com/office/drawing/2014/main" id="{60D8D861-4133-4D8C-8E7E-3A483DBC93B6}"/>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52" name="Tekstfelt 1851">
                    <a:extLst>
                      <a:ext uri="{FF2B5EF4-FFF2-40B4-BE49-F238E27FC236}">
                        <a16:creationId xmlns:a16="http://schemas.microsoft.com/office/drawing/2014/main" id="{88F77F79-6147-17DD-1E36-636FF6985350}"/>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53" name="Tekstfelt 1852">
                    <a:extLst>
                      <a:ext uri="{FF2B5EF4-FFF2-40B4-BE49-F238E27FC236}">
                        <a16:creationId xmlns:a16="http://schemas.microsoft.com/office/drawing/2014/main" id="{933F9965-BE86-743C-576C-65CFB4F4693C}"/>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54" name="Tekstfelt 1853">
                    <a:extLst>
                      <a:ext uri="{FF2B5EF4-FFF2-40B4-BE49-F238E27FC236}">
                        <a16:creationId xmlns:a16="http://schemas.microsoft.com/office/drawing/2014/main" id="{825C22DD-36A0-ECC5-8A53-21FB1EE002CC}"/>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55" name="Tekstfelt 1854">
                    <a:extLst>
                      <a:ext uri="{FF2B5EF4-FFF2-40B4-BE49-F238E27FC236}">
                        <a16:creationId xmlns:a16="http://schemas.microsoft.com/office/drawing/2014/main" id="{37FEC0AB-E4C9-6634-042B-04C9B4EFF627}"/>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56" name="Tekstfelt 1855">
                    <a:extLst>
                      <a:ext uri="{FF2B5EF4-FFF2-40B4-BE49-F238E27FC236}">
                        <a16:creationId xmlns:a16="http://schemas.microsoft.com/office/drawing/2014/main" id="{514A9F08-5267-C218-EF90-1B0C9DDD8FBE}"/>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57" name="Tekstfelt 1856">
                    <a:extLst>
                      <a:ext uri="{FF2B5EF4-FFF2-40B4-BE49-F238E27FC236}">
                        <a16:creationId xmlns:a16="http://schemas.microsoft.com/office/drawing/2014/main" id="{89241D15-139E-6EFA-D904-51028C762C47}"/>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58" name="Tekstfelt 1857">
                    <a:extLst>
                      <a:ext uri="{FF2B5EF4-FFF2-40B4-BE49-F238E27FC236}">
                        <a16:creationId xmlns:a16="http://schemas.microsoft.com/office/drawing/2014/main" id="{1C0325A1-DDC1-4FEC-F0CB-C1D63CF22267}"/>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59" name="Tekstfelt 1858">
                    <a:extLst>
                      <a:ext uri="{FF2B5EF4-FFF2-40B4-BE49-F238E27FC236}">
                        <a16:creationId xmlns:a16="http://schemas.microsoft.com/office/drawing/2014/main" id="{CC990064-BD24-D191-9A14-19DF433D5080}"/>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60" name="Tekstfelt 1859">
                    <a:extLst>
                      <a:ext uri="{FF2B5EF4-FFF2-40B4-BE49-F238E27FC236}">
                        <a16:creationId xmlns:a16="http://schemas.microsoft.com/office/drawing/2014/main" id="{017D6AD2-D4A9-4686-CDDB-C2A9BE0EF6AC}"/>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61" name="Tekstfelt 1860">
                    <a:extLst>
                      <a:ext uri="{FF2B5EF4-FFF2-40B4-BE49-F238E27FC236}">
                        <a16:creationId xmlns:a16="http://schemas.microsoft.com/office/drawing/2014/main" id="{25245B48-725E-73A1-6CE3-F32677203A18}"/>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62" name="Tekstfelt 1861">
                    <a:extLst>
                      <a:ext uri="{FF2B5EF4-FFF2-40B4-BE49-F238E27FC236}">
                        <a16:creationId xmlns:a16="http://schemas.microsoft.com/office/drawing/2014/main" id="{DD494505-A0AA-C13E-B014-97E32FC16BFC}"/>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63" name="Tekstfelt 1862">
                    <a:extLst>
                      <a:ext uri="{FF2B5EF4-FFF2-40B4-BE49-F238E27FC236}">
                        <a16:creationId xmlns:a16="http://schemas.microsoft.com/office/drawing/2014/main" id="{3331B019-61B4-2576-5EE9-4CBFEAA4183A}"/>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64" name="Tekstfelt 1863">
                    <a:extLst>
                      <a:ext uri="{FF2B5EF4-FFF2-40B4-BE49-F238E27FC236}">
                        <a16:creationId xmlns:a16="http://schemas.microsoft.com/office/drawing/2014/main" id="{35C8FF8A-2B4A-6A5F-03B7-93F88BCF6BB9}"/>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865" name="Tekstfelt 1864">
                    <a:extLst>
                      <a:ext uri="{FF2B5EF4-FFF2-40B4-BE49-F238E27FC236}">
                        <a16:creationId xmlns:a16="http://schemas.microsoft.com/office/drawing/2014/main" id="{85AC1ADC-AF78-171F-E269-242A4F501888}"/>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866" name="Tekstfelt 1865">
                    <a:extLst>
                      <a:ext uri="{FF2B5EF4-FFF2-40B4-BE49-F238E27FC236}">
                        <a16:creationId xmlns:a16="http://schemas.microsoft.com/office/drawing/2014/main" id="{A7F3AB97-FA4E-9D7B-AC2A-27C4906288DB}"/>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867" name="Tekstfelt 1866">
                    <a:extLst>
                      <a:ext uri="{FF2B5EF4-FFF2-40B4-BE49-F238E27FC236}">
                        <a16:creationId xmlns:a16="http://schemas.microsoft.com/office/drawing/2014/main" id="{104DD816-BAEF-94DA-8AD6-26ADD56E25AE}"/>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35" name="Tekstfelt 1834">
                  <a:extLst>
                    <a:ext uri="{FF2B5EF4-FFF2-40B4-BE49-F238E27FC236}">
                      <a16:creationId xmlns:a16="http://schemas.microsoft.com/office/drawing/2014/main" id="{8E05D212-E8BF-C65E-A53D-B7116CAC492C}"/>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36" name="Tekstfelt 1835">
                  <a:extLst>
                    <a:ext uri="{FF2B5EF4-FFF2-40B4-BE49-F238E27FC236}">
                      <a16:creationId xmlns:a16="http://schemas.microsoft.com/office/drawing/2014/main" id="{85CF8CA9-321F-744D-C333-4799D35695F4}"/>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37" name="Tekstfelt 1836">
                  <a:extLst>
                    <a:ext uri="{FF2B5EF4-FFF2-40B4-BE49-F238E27FC236}">
                      <a16:creationId xmlns:a16="http://schemas.microsoft.com/office/drawing/2014/main" id="{3C44B6B8-9AB1-F026-CB29-8386399016AC}"/>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grpSp>
          <p:nvGrpSpPr>
            <p:cNvPr id="1640" name="Gruppe 1639">
              <a:extLst>
                <a:ext uri="{FF2B5EF4-FFF2-40B4-BE49-F238E27FC236}">
                  <a16:creationId xmlns:a16="http://schemas.microsoft.com/office/drawing/2014/main" id="{2C7E34CD-44A0-8AFB-6C29-41E2E29418C5}"/>
                </a:ext>
              </a:extLst>
            </p:cNvPr>
            <p:cNvGrpSpPr/>
            <p:nvPr/>
          </p:nvGrpSpPr>
          <p:grpSpPr>
            <a:xfrm>
              <a:off x="5963854" y="1104575"/>
              <a:ext cx="370381" cy="4993054"/>
              <a:chOff x="2872610" y="306025"/>
              <a:chExt cx="370381" cy="4993054"/>
            </a:xfrm>
          </p:grpSpPr>
          <p:grpSp>
            <p:nvGrpSpPr>
              <p:cNvPr id="1793" name="Gruppe 1792">
                <a:extLst>
                  <a:ext uri="{FF2B5EF4-FFF2-40B4-BE49-F238E27FC236}">
                    <a16:creationId xmlns:a16="http://schemas.microsoft.com/office/drawing/2014/main" id="{3AF09A2E-C89A-0358-DCC1-3DF1FD57009B}"/>
                  </a:ext>
                </a:extLst>
              </p:cNvPr>
              <p:cNvGrpSpPr/>
              <p:nvPr/>
            </p:nvGrpSpPr>
            <p:grpSpPr>
              <a:xfrm>
                <a:off x="2872610" y="306025"/>
                <a:ext cx="370381" cy="4993054"/>
                <a:chOff x="3456275" y="891802"/>
                <a:chExt cx="370381" cy="4993054"/>
              </a:xfrm>
            </p:grpSpPr>
            <p:sp>
              <p:nvSpPr>
                <p:cNvPr id="1795" name="Tekstfelt 1794">
                  <a:extLst>
                    <a:ext uri="{FF2B5EF4-FFF2-40B4-BE49-F238E27FC236}">
                      <a16:creationId xmlns:a16="http://schemas.microsoft.com/office/drawing/2014/main" id="{23337BC0-456E-8731-D073-9B9937332A5D}"/>
                    </a:ext>
                  </a:extLst>
                </p:cNvPr>
                <p:cNvSpPr txBox="1"/>
                <p:nvPr/>
              </p:nvSpPr>
              <p:spPr>
                <a:xfrm>
                  <a:off x="3456275" y="891802"/>
                  <a:ext cx="348172" cy="215444"/>
                </a:xfrm>
                <a:prstGeom prst="rect">
                  <a:avLst/>
                </a:prstGeom>
                <a:noFill/>
              </p:spPr>
              <p:txBody>
                <a:bodyPr wrap="none" rtlCol="0">
                  <a:spAutoFit/>
                </a:bodyPr>
                <a:lstStyle/>
                <a:p>
                  <a:r>
                    <a:rPr lang="da-DK" sz="800" dirty="0"/>
                    <a:t>229</a:t>
                  </a:r>
                </a:p>
              </p:txBody>
            </p:sp>
            <p:sp>
              <p:nvSpPr>
                <p:cNvPr id="1796" name="Tekstfelt 1795">
                  <a:extLst>
                    <a:ext uri="{FF2B5EF4-FFF2-40B4-BE49-F238E27FC236}">
                      <a16:creationId xmlns:a16="http://schemas.microsoft.com/office/drawing/2014/main" id="{4B318CEB-C790-CE33-D594-DAE5C7BAD563}"/>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97" name="Tekstfelt 1796">
                  <a:extLst>
                    <a:ext uri="{FF2B5EF4-FFF2-40B4-BE49-F238E27FC236}">
                      <a16:creationId xmlns:a16="http://schemas.microsoft.com/office/drawing/2014/main" id="{BBB1A634-300A-2AFB-9525-D0D45C748EF1}"/>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98" name="Tekstfelt 1797">
                  <a:extLst>
                    <a:ext uri="{FF2B5EF4-FFF2-40B4-BE49-F238E27FC236}">
                      <a16:creationId xmlns:a16="http://schemas.microsoft.com/office/drawing/2014/main" id="{C5896502-DD42-A747-435C-042EAB8E3CED}"/>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99" name="Tekstfelt 1798">
                  <a:extLst>
                    <a:ext uri="{FF2B5EF4-FFF2-40B4-BE49-F238E27FC236}">
                      <a16:creationId xmlns:a16="http://schemas.microsoft.com/office/drawing/2014/main" id="{7377F0CC-EC80-B2DC-074B-6A024E028077}"/>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800" name="Tekstfelt 1799">
                  <a:extLst>
                    <a:ext uri="{FF2B5EF4-FFF2-40B4-BE49-F238E27FC236}">
                      <a16:creationId xmlns:a16="http://schemas.microsoft.com/office/drawing/2014/main" id="{2AB8E0AC-9F26-3C0C-C452-E8610CAB0552}"/>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801" name="Tekstfelt 1800">
                  <a:extLst>
                    <a:ext uri="{FF2B5EF4-FFF2-40B4-BE49-F238E27FC236}">
                      <a16:creationId xmlns:a16="http://schemas.microsoft.com/office/drawing/2014/main" id="{085E20A8-4DAC-CDFB-B435-2B196249AD6D}"/>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802" name="Tekstfelt 1801">
                  <a:extLst>
                    <a:ext uri="{FF2B5EF4-FFF2-40B4-BE49-F238E27FC236}">
                      <a16:creationId xmlns:a16="http://schemas.microsoft.com/office/drawing/2014/main" id="{8ACB9CAC-8E1E-A27D-64D6-D389A42466E2}"/>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803" name="Tekstfelt 1802">
                  <a:extLst>
                    <a:ext uri="{FF2B5EF4-FFF2-40B4-BE49-F238E27FC236}">
                      <a16:creationId xmlns:a16="http://schemas.microsoft.com/office/drawing/2014/main" id="{8F8942CD-4233-DE2D-EDAE-27EE6B6ABE48}"/>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804" name="Tekstfelt 1803">
                  <a:extLst>
                    <a:ext uri="{FF2B5EF4-FFF2-40B4-BE49-F238E27FC236}">
                      <a16:creationId xmlns:a16="http://schemas.microsoft.com/office/drawing/2014/main" id="{675B2B4D-7C9C-9DCC-BB92-641CAF1FE6A7}"/>
                    </a:ext>
                  </a:extLst>
                </p:cNvPr>
                <p:cNvSpPr txBox="1"/>
                <p:nvPr/>
              </p:nvSpPr>
              <p:spPr>
                <a:xfrm>
                  <a:off x="3478484" y="5669412"/>
                  <a:ext cx="348172" cy="215444"/>
                </a:xfrm>
                <a:prstGeom prst="rect">
                  <a:avLst/>
                </a:prstGeom>
                <a:noFill/>
              </p:spPr>
              <p:txBody>
                <a:bodyPr wrap="none" rtlCol="0">
                  <a:spAutoFit/>
                </a:bodyPr>
                <a:lstStyle/>
                <a:p>
                  <a:r>
                    <a:rPr lang="da-DK" sz="800" dirty="0"/>
                    <a:t>218</a:t>
                  </a:r>
                </a:p>
              </p:txBody>
            </p:sp>
            <p:sp>
              <p:nvSpPr>
                <p:cNvPr id="1805" name="Tekstfelt 1804">
                  <a:extLst>
                    <a:ext uri="{FF2B5EF4-FFF2-40B4-BE49-F238E27FC236}">
                      <a16:creationId xmlns:a16="http://schemas.microsoft.com/office/drawing/2014/main" id="{026107DD-0D29-B08C-B63E-5D033E69B695}"/>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94" name="Tekstfelt 1793">
                <a:extLst>
                  <a:ext uri="{FF2B5EF4-FFF2-40B4-BE49-F238E27FC236}">
                    <a16:creationId xmlns:a16="http://schemas.microsoft.com/office/drawing/2014/main" id="{206C9A28-B21C-102E-AD55-D539AD633CDB}"/>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1" name="Gruppe 1640">
              <a:extLst>
                <a:ext uri="{FF2B5EF4-FFF2-40B4-BE49-F238E27FC236}">
                  <a16:creationId xmlns:a16="http://schemas.microsoft.com/office/drawing/2014/main" id="{152F15ED-7CC6-21DF-6162-39F835C8686B}"/>
                </a:ext>
              </a:extLst>
            </p:cNvPr>
            <p:cNvGrpSpPr/>
            <p:nvPr/>
          </p:nvGrpSpPr>
          <p:grpSpPr>
            <a:xfrm>
              <a:off x="5539997" y="1121144"/>
              <a:ext cx="367348" cy="4968599"/>
              <a:chOff x="2884750" y="735002"/>
              <a:chExt cx="367348" cy="4968599"/>
            </a:xfrm>
          </p:grpSpPr>
          <p:grpSp>
            <p:nvGrpSpPr>
              <p:cNvPr id="1780" name="Gruppe 1779">
                <a:extLst>
                  <a:ext uri="{FF2B5EF4-FFF2-40B4-BE49-F238E27FC236}">
                    <a16:creationId xmlns:a16="http://schemas.microsoft.com/office/drawing/2014/main" id="{71133AE2-56C0-CE11-3A58-B722D0564E33}"/>
                  </a:ext>
                </a:extLst>
              </p:cNvPr>
              <p:cNvGrpSpPr/>
              <p:nvPr/>
            </p:nvGrpSpPr>
            <p:grpSpPr>
              <a:xfrm>
                <a:off x="2884750" y="1168460"/>
                <a:ext cx="367348" cy="4535141"/>
                <a:chOff x="3468415" y="1754237"/>
                <a:chExt cx="367348" cy="4535141"/>
              </a:xfrm>
            </p:grpSpPr>
            <p:sp>
              <p:nvSpPr>
                <p:cNvPr id="1782" name="Tekstfelt 1781">
                  <a:extLst>
                    <a:ext uri="{FF2B5EF4-FFF2-40B4-BE49-F238E27FC236}">
                      <a16:creationId xmlns:a16="http://schemas.microsoft.com/office/drawing/2014/main" id="{DA623D8C-0E2F-A97A-0ADC-4BE99B1C3215}"/>
                    </a:ext>
                  </a:extLst>
                </p:cNvPr>
                <p:cNvSpPr txBox="1"/>
                <p:nvPr/>
              </p:nvSpPr>
              <p:spPr>
                <a:xfrm>
                  <a:off x="3487591" y="6073934"/>
                  <a:ext cx="348172" cy="215444"/>
                </a:xfrm>
                <a:prstGeom prst="rect">
                  <a:avLst/>
                </a:prstGeom>
                <a:noFill/>
              </p:spPr>
              <p:txBody>
                <a:bodyPr wrap="none" rtlCol="0">
                  <a:spAutoFit/>
                </a:bodyPr>
                <a:lstStyle/>
                <a:p>
                  <a:r>
                    <a:rPr lang="da-DK" sz="800" dirty="0"/>
                    <a:t>229</a:t>
                  </a:r>
                </a:p>
              </p:txBody>
            </p:sp>
            <p:sp>
              <p:nvSpPr>
                <p:cNvPr id="1783" name="Tekstfelt 1782">
                  <a:extLst>
                    <a:ext uri="{FF2B5EF4-FFF2-40B4-BE49-F238E27FC236}">
                      <a16:creationId xmlns:a16="http://schemas.microsoft.com/office/drawing/2014/main" id="{5843ABD8-DB92-A705-BB6E-C97A46842D7C}"/>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84" name="Tekstfelt 1783">
                  <a:extLst>
                    <a:ext uri="{FF2B5EF4-FFF2-40B4-BE49-F238E27FC236}">
                      <a16:creationId xmlns:a16="http://schemas.microsoft.com/office/drawing/2014/main" id="{D17F99FD-683D-E22B-DE4B-6610887D760C}"/>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85" name="Tekstfelt 1784">
                  <a:extLst>
                    <a:ext uri="{FF2B5EF4-FFF2-40B4-BE49-F238E27FC236}">
                      <a16:creationId xmlns:a16="http://schemas.microsoft.com/office/drawing/2014/main" id="{183ED65F-AC59-E6EE-600C-C48E5942F2CA}"/>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86" name="Tekstfelt 1785">
                  <a:extLst>
                    <a:ext uri="{FF2B5EF4-FFF2-40B4-BE49-F238E27FC236}">
                      <a16:creationId xmlns:a16="http://schemas.microsoft.com/office/drawing/2014/main" id="{26E158E5-25F9-08A9-07D4-2863D32A9EA1}"/>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87" name="Tekstfelt 1786">
                  <a:extLst>
                    <a:ext uri="{FF2B5EF4-FFF2-40B4-BE49-F238E27FC236}">
                      <a16:creationId xmlns:a16="http://schemas.microsoft.com/office/drawing/2014/main" id="{74D417E9-3966-82C4-D186-E49462BFAB0C}"/>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88" name="Tekstfelt 1787">
                  <a:extLst>
                    <a:ext uri="{FF2B5EF4-FFF2-40B4-BE49-F238E27FC236}">
                      <a16:creationId xmlns:a16="http://schemas.microsoft.com/office/drawing/2014/main" id="{248585F2-70EB-A551-E022-51C591A8EEFB}"/>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89" name="Tekstfelt 1788">
                  <a:extLst>
                    <a:ext uri="{FF2B5EF4-FFF2-40B4-BE49-F238E27FC236}">
                      <a16:creationId xmlns:a16="http://schemas.microsoft.com/office/drawing/2014/main" id="{B2111982-826C-9DE4-2BA6-65053A99763F}"/>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90" name="Tekstfelt 1789">
                  <a:extLst>
                    <a:ext uri="{FF2B5EF4-FFF2-40B4-BE49-F238E27FC236}">
                      <a16:creationId xmlns:a16="http://schemas.microsoft.com/office/drawing/2014/main" id="{B5143E7A-ED5A-608F-8372-3CD1EB62E020}"/>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91" name="Tekstfelt 1790">
                  <a:extLst>
                    <a:ext uri="{FF2B5EF4-FFF2-40B4-BE49-F238E27FC236}">
                      <a16:creationId xmlns:a16="http://schemas.microsoft.com/office/drawing/2014/main" id="{8DE2BEC6-0696-1554-7B0B-091C49FBECF3}"/>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92" name="Tekstfelt 1791">
                  <a:extLst>
                    <a:ext uri="{FF2B5EF4-FFF2-40B4-BE49-F238E27FC236}">
                      <a16:creationId xmlns:a16="http://schemas.microsoft.com/office/drawing/2014/main" id="{95654654-5D4C-A56D-FD6F-F5410DCA2107}"/>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81" name="Tekstfelt 1780">
                <a:extLst>
                  <a:ext uri="{FF2B5EF4-FFF2-40B4-BE49-F238E27FC236}">
                    <a16:creationId xmlns:a16="http://schemas.microsoft.com/office/drawing/2014/main" id="{CF9404CC-238C-8D41-DAF1-94B2431F04CA}"/>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2" name="Gruppe 1641">
              <a:extLst>
                <a:ext uri="{FF2B5EF4-FFF2-40B4-BE49-F238E27FC236}">
                  <a16:creationId xmlns:a16="http://schemas.microsoft.com/office/drawing/2014/main" id="{1FBC0F02-84DC-0A4F-E676-BA440E5181E3}"/>
                </a:ext>
              </a:extLst>
            </p:cNvPr>
            <p:cNvGrpSpPr/>
            <p:nvPr/>
          </p:nvGrpSpPr>
          <p:grpSpPr>
            <a:xfrm>
              <a:off x="4671957" y="1121816"/>
              <a:ext cx="368493" cy="4975623"/>
              <a:chOff x="2884750" y="1599890"/>
              <a:chExt cx="368493" cy="4975623"/>
            </a:xfrm>
          </p:grpSpPr>
          <p:grpSp>
            <p:nvGrpSpPr>
              <p:cNvPr id="1767" name="Gruppe 1766">
                <a:extLst>
                  <a:ext uri="{FF2B5EF4-FFF2-40B4-BE49-F238E27FC236}">
                    <a16:creationId xmlns:a16="http://schemas.microsoft.com/office/drawing/2014/main" id="{3A03E66C-FD9A-B04B-2A19-1A6D0471AB2C}"/>
                  </a:ext>
                </a:extLst>
              </p:cNvPr>
              <p:cNvGrpSpPr/>
              <p:nvPr/>
            </p:nvGrpSpPr>
            <p:grpSpPr>
              <a:xfrm>
                <a:off x="2884750" y="1599890"/>
                <a:ext cx="367348" cy="4975623"/>
                <a:chOff x="3468415" y="2185667"/>
                <a:chExt cx="367348" cy="4975623"/>
              </a:xfrm>
            </p:grpSpPr>
            <p:sp>
              <p:nvSpPr>
                <p:cNvPr id="1769" name="Tekstfelt 1768">
                  <a:extLst>
                    <a:ext uri="{FF2B5EF4-FFF2-40B4-BE49-F238E27FC236}">
                      <a16:creationId xmlns:a16="http://schemas.microsoft.com/office/drawing/2014/main" id="{77AC205C-7BEC-3298-63E0-046AD1EF38F8}"/>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70" name="Tekstfelt 1769">
                  <a:extLst>
                    <a:ext uri="{FF2B5EF4-FFF2-40B4-BE49-F238E27FC236}">
                      <a16:creationId xmlns:a16="http://schemas.microsoft.com/office/drawing/2014/main" id="{FFFA1B70-54A9-6657-0F58-B9B8107B4718}"/>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71" name="Tekstfelt 1770">
                  <a:extLst>
                    <a:ext uri="{FF2B5EF4-FFF2-40B4-BE49-F238E27FC236}">
                      <a16:creationId xmlns:a16="http://schemas.microsoft.com/office/drawing/2014/main" id="{1964AD63-ABD0-4D22-CFBF-43145F1F0254}"/>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72" name="Tekstfelt 1771">
                  <a:extLst>
                    <a:ext uri="{FF2B5EF4-FFF2-40B4-BE49-F238E27FC236}">
                      <a16:creationId xmlns:a16="http://schemas.microsoft.com/office/drawing/2014/main" id="{B0EE88F6-9766-24C0-359B-9F67B679A3CE}"/>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73" name="Tekstfelt 1772">
                  <a:extLst>
                    <a:ext uri="{FF2B5EF4-FFF2-40B4-BE49-F238E27FC236}">
                      <a16:creationId xmlns:a16="http://schemas.microsoft.com/office/drawing/2014/main" id="{7E549A52-EC40-3FF6-34EE-A5DCB0C3E4FA}"/>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74" name="Tekstfelt 1773">
                  <a:extLst>
                    <a:ext uri="{FF2B5EF4-FFF2-40B4-BE49-F238E27FC236}">
                      <a16:creationId xmlns:a16="http://schemas.microsoft.com/office/drawing/2014/main" id="{7241E837-34B8-E769-B68B-FA007F58B636}"/>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75" name="Tekstfelt 1774">
                  <a:extLst>
                    <a:ext uri="{FF2B5EF4-FFF2-40B4-BE49-F238E27FC236}">
                      <a16:creationId xmlns:a16="http://schemas.microsoft.com/office/drawing/2014/main" id="{13E7208F-47EF-E497-DE16-E9009E5C5B8D}"/>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76" name="Tekstfelt 1775">
                  <a:extLst>
                    <a:ext uri="{FF2B5EF4-FFF2-40B4-BE49-F238E27FC236}">
                      <a16:creationId xmlns:a16="http://schemas.microsoft.com/office/drawing/2014/main" id="{328AF013-F134-66CA-8BE8-517CEC0C0418}"/>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77" name="Tekstfelt 1776">
                  <a:extLst>
                    <a:ext uri="{FF2B5EF4-FFF2-40B4-BE49-F238E27FC236}">
                      <a16:creationId xmlns:a16="http://schemas.microsoft.com/office/drawing/2014/main" id="{22422F4F-AB73-CFEF-7723-8AC2C7144C27}"/>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78" name="Tekstfelt 1777">
                  <a:extLst>
                    <a:ext uri="{FF2B5EF4-FFF2-40B4-BE49-F238E27FC236}">
                      <a16:creationId xmlns:a16="http://schemas.microsoft.com/office/drawing/2014/main" id="{CB637D98-4662-7B71-FE08-66A7BC9FF32D}"/>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79" name="Tekstfelt 1778">
                  <a:extLst>
                    <a:ext uri="{FF2B5EF4-FFF2-40B4-BE49-F238E27FC236}">
                      <a16:creationId xmlns:a16="http://schemas.microsoft.com/office/drawing/2014/main" id="{E3308A8A-107A-4F2C-E616-A71E953755A2}"/>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68" name="Tekstfelt 1767">
                <a:extLst>
                  <a:ext uri="{FF2B5EF4-FFF2-40B4-BE49-F238E27FC236}">
                    <a16:creationId xmlns:a16="http://schemas.microsoft.com/office/drawing/2014/main" id="{C894AB18-2FF9-7E8C-4CFD-7C624D6092B0}"/>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3" name="Gruppe 1642">
              <a:extLst>
                <a:ext uri="{FF2B5EF4-FFF2-40B4-BE49-F238E27FC236}">
                  <a16:creationId xmlns:a16="http://schemas.microsoft.com/office/drawing/2014/main" id="{58095813-B87B-5096-63F4-4087ED3707F4}"/>
                </a:ext>
              </a:extLst>
            </p:cNvPr>
            <p:cNvGrpSpPr/>
            <p:nvPr/>
          </p:nvGrpSpPr>
          <p:grpSpPr>
            <a:xfrm>
              <a:off x="4246971" y="1119665"/>
              <a:ext cx="368493" cy="4977333"/>
              <a:chOff x="2884750" y="2033560"/>
              <a:chExt cx="368493" cy="4977333"/>
            </a:xfrm>
          </p:grpSpPr>
          <p:grpSp>
            <p:nvGrpSpPr>
              <p:cNvPr id="1754" name="Gruppe 1753">
                <a:extLst>
                  <a:ext uri="{FF2B5EF4-FFF2-40B4-BE49-F238E27FC236}">
                    <a16:creationId xmlns:a16="http://schemas.microsoft.com/office/drawing/2014/main" id="{EFCFCF2C-74EB-DDD7-EC0F-AE851861B5FB}"/>
                  </a:ext>
                </a:extLst>
              </p:cNvPr>
              <p:cNvGrpSpPr/>
              <p:nvPr/>
            </p:nvGrpSpPr>
            <p:grpSpPr>
              <a:xfrm>
                <a:off x="2884750" y="2033560"/>
                <a:ext cx="367348" cy="4977333"/>
                <a:chOff x="3468415" y="2619337"/>
                <a:chExt cx="367348" cy="4977333"/>
              </a:xfrm>
            </p:grpSpPr>
            <p:sp>
              <p:nvSpPr>
                <p:cNvPr id="1756" name="Tekstfelt 1755">
                  <a:extLst>
                    <a:ext uri="{FF2B5EF4-FFF2-40B4-BE49-F238E27FC236}">
                      <a16:creationId xmlns:a16="http://schemas.microsoft.com/office/drawing/2014/main" id="{A6FFEDFB-BE36-0305-D65D-5CA7EA8247A8}"/>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57" name="Tekstfelt 1756">
                  <a:extLst>
                    <a:ext uri="{FF2B5EF4-FFF2-40B4-BE49-F238E27FC236}">
                      <a16:creationId xmlns:a16="http://schemas.microsoft.com/office/drawing/2014/main" id="{5E40B57A-1E2D-B70B-D9A4-C68C3529DD59}"/>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58" name="Tekstfelt 1757">
                  <a:extLst>
                    <a:ext uri="{FF2B5EF4-FFF2-40B4-BE49-F238E27FC236}">
                      <a16:creationId xmlns:a16="http://schemas.microsoft.com/office/drawing/2014/main" id="{023C926B-12A2-5307-FF7E-F2E16F53C048}"/>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59" name="Tekstfelt 1758">
                  <a:extLst>
                    <a:ext uri="{FF2B5EF4-FFF2-40B4-BE49-F238E27FC236}">
                      <a16:creationId xmlns:a16="http://schemas.microsoft.com/office/drawing/2014/main" id="{A8DBD089-70B0-207D-7D62-03D033D828AF}"/>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60" name="Tekstfelt 1759">
                  <a:extLst>
                    <a:ext uri="{FF2B5EF4-FFF2-40B4-BE49-F238E27FC236}">
                      <a16:creationId xmlns:a16="http://schemas.microsoft.com/office/drawing/2014/main" id="{2756779D-23E0-9DA8-AF3F-057A7D7E24D2}"/>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61" name="Tekstfelt 1760">
                  <a:extLst>
                    <a:ext uri="{FF2B5EF4-FFF2-40B4-BE49-F238E27FC236}">
                      <a16:creationId xmlns:a16="http://schemas.microsoft.com/office/drawing/2014/main" id="{9F8EF3B5-2EA1-920C-37E3-80FA7F0918A9}"/>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62" name="Tekstfelt 1761">
                  <a:extLst>
                    <a:ext uri="{FF2B5EF4-FFF2-40B4-BE49-F238E27FC236}">
                      <a16:creationId xmlns:a16="http://schemas.microsoft.com/office/drawing/2014/main" id="{DA18D6B1-322B-503B-3A45-E780F26E12CE}"/>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63" name="Tekstfelt 1762">
                  <a:extLst>
                    <a:ext uri="{FF2B5EF4-FFF2-40B4-BE49-F238E27FC236}">
                      <a16:creationId xmlns:a16="http://schemas.microsoft.com/office/drawing/2014/main" id="{70DFBE8F-4598-10E3-47DF-64F019B1EF98}"/>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64" name="Tekstfelt 1763">
                  <a:extLst>
                    <a:ext uri="{FF2B5EF4-FFF2-40B4-BE49-F238E27FC236}">
                      <a16:creationId xmlns:a16="http://schemas.microsoft.com/office/drawing/2014/main" id="{0DA85374-E417-7C8F-2684-A91F3C222ACA}"/>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65" name="Tekstfelt 1764">
                  <a:extLst>
                    <a:ext uri="{FF2B5EF4-FFF2-40B4-BE49-F238E27FC236}">
                      <a16:creationId xmlns:a16="http://schemas.microsoft.com/office/drawing/2014/main" id="{93A61CE8-40F4-D042-EDD4-A9DC9E0D1191}"/>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66" name="Tekstfelt 1765">
                  <a:extLst>
                    <a:ext uri="{FF2B5EF4-FFF2-40B4-BE49-F238E27FC236}">
                      <a16:creationId xmlns:a16="http://schemas.microsoft.com/office/drawing/2014/main" id="{0C61E1D7-82D0-7520-177B-B3AB413EC452}"/>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55" name="Tekstfelt 1754">
                <a:extLst>
                  <a:ext uri="{FF2B5EF4-FFF2-40B4-BE49-F238E27FC236}">
                    <a16:creationId xmlns:a16="http://schemas.microsoft.com/office/drawing/2014/main" id="{76650C01-ED9F-5921-674B-CD871EF86E53}"/>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4" name="Gruppe 1643">
              <a:extLst>
                <a:ext uri="{FF2B5EF4-FFF2-40B4-BE49-F238E27FC236}">
                  <a16:creationId xmlns:a16="http://schemas.microsoft.com/office/drawing/2014/main" id="{A12DD8E0-3882-87E4-E82B-0103F8C8644F}"/>
                </a:ext>
              </a:extLst>
            </p:cNvPr>
            <p:cNvGrpSpPr/>
            <p:nvPr/>
          </p:nvGrpSpPr>
          <p:grpSpPr>
            <a:xfrm>
              <a:off x="3805124" y="1117111"/>
              <a:ext cx="369796" cy="4983796"/>
              <a:chOff x="2884750" y="2468352"/>
              <a:chExt cx="369796" cy="4983796"/>
            </a:xfrm>
          </p:grpSpPr>
          <p:grpSp>
            <p:nvGrpSpPr>
              <p:cNvPr id="1741" name="Gruppe 1740">
                <a:extLst>
                  <a:ext uri="{FF2B5EF4-FFF2-40B4-BE49-F238E27FC236}">
                    <a16:creationId xmlns:a16="http://schemas.microsoft.com/office/drawing/2014/main" id="{C6E26444-B9E7-82B9-980E-36DB854782D8}"/>
                  </a:ext>
                </a:extLst>
              </p:cNvPr>
              <p:cNvGrpSpPr/>
              <p:nvPr/>
            </p:nvGrpSpPr>
            <p:grpSpPr>
              <a:xfrm>
                <a:off x="2884750" y="2468352"/>
                <a:ext cx="369796" cy="4983796"/>
                <a:chOff x="3468415" y="3054129"/>
                <a:chExt cx="369796" cy="4983796"/>
              </a:xfrm>
            </p:grpSpPr>
            <p:sp>
              <p:nvSpPr>
                <p:cNvPr id="1743" name="Tekstfelt 1742">
                  <a:extLst>
                    <a:ext uri="{FF2B5EF4-FFF2-40B4-BE49-F238E27FC236}">
                      <a16:creationId xmlns:a16="http://schemas.microsoft.com/office/drawing/2014/main" id="{C33CE90E-22D1-0727-786E-DAD3EE8C9DE8}"/>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44" name="Tekstfelt 1743">
                  <a:extLst>
                    <a:ext uri="{FF2B5EF4-FFF2-40B4-BE49-F238E27FC236}">
                      <a16:creationId xmlns:a16="http://schemas.microsoft.com/office/drawing/2014/main" id="{1612BA56-F4DC-A98A-4CB3-3844C91B3064}"/>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45" name="Tekstfelt 1744">
                  <a:extLst>
                    <a:ext uri="{FF2B5EF4-FFF2-40B4-BE49-F238E27FC236}">
                      <a16:creationId xmlns:a16="http://schemas.microsoft.com/office/drawing/2014/main" id="{639732C0-B766-5F2B-4864-75871EA0A64F}"/>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46" name="Tekstfelt 1745">
                  <a:extLst>
                    <a:ext uri="{FF2B5EF4-FFF2-40B4-BE49-F238E27FC236}">
                      <a16:creationId xmlns:a16="http://schemas.microsoft.com/office/drawing/2014/main" id="{494A62FE-A36A-9383-F69A-00082D8CFB4E}"/>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47" name="Tekstfelt 1746">
                  <a:extLst>
                    <a:ext uri="{FF2B5EF4-FFF2-40B4-BE49-F238E27FC236}">
                      <a16:creationId xmlns:a16="http://schemas.microsoft.com/office/drawing/2014/main" id="{7EF0C35E-83CC-70BA-F7EF-0554EB0F052E}"/>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48" name="Tekstfelt 1747">
                  <a:extLst>
                    <a:ext uri="{FF2B5EF4-FFF2-40B4-BE49-F238E27FC236}">
                      <a16:creationId xmlns:a16="http://schemas.microsoft.com/office/drawing/2014/main" id="{7E8A023D-A595-C1E8-47C4-A5CC7042AF91}"/>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49" name="Tekstfelt 1748">
                  <a:extLst>
                    <a:ext uri="{FF2B5EF4-FFF2-40B4-BE49-F238E27FC236}">
                      <a16:creationId xmlns:a16="http://schemas.microsoft.com/office/drawing/2014/main" id="{4A980651-2D5B-AF81-E433-C615DDF1BC0E}"/>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50" name="Tekstfelt 1749">
                  <a:extLst>
                    <a:ext uri="{FF2B5EF4-FFF2-40B4-BE49-F238E27FC236}">
                      <a16:creationId xmlns:a16="http://schemas.microsoft.com/office/drawing/2014/main" id="{DEEEC2BA-BF54-CA2C-9686-48CC39DB7221}"/>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51" name="Tekstfelt 1750">
                  <a:extLst>
                    <a:ext uri="{FF2B5EF4-FFF2-40B4-BE49-F238E27FC236}">
                      <a16:creationId xmlns:a16="http://schemas.microsoft.com/office/drawing/2014/main" id="{F8354339-068D-34CA-A362-78AC07E99DCC}"/>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52" name="Tekstfelt 1751">
                  <a:extLst>
                    <a:ext uri="{FF2B5EF4-FFF2-40B4-BE49-F238E27FC236}">
                      <a16:creationId xmlns:a16="http://schemas.microsoft.com/office/drawing/2014/main" id="{87924734-690A-0978-1171-87BCB6645DD6}"/>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53" name="Tekstfelt 1752">
                  <a:extLst>
                    <a:ext uri="{FF2B5EF4-FFF2-40B4-BE49-F238E27FC236}">
                      <a16:creationId xmlns:a16="http://schemas.microsoft.com/office/drawing/2014/main" id="{15EEA98A-703B-EC1B-4CFE-0D617C78FEE5}"/>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42" name="Tekstfelt 1741">
                <a:extLst>
                  <a:ext uri="{FF2B5EF4-FFF2-40B4-BE49-F238E27FC236}">
                    <a16:creationId xmlns:a16="http://schemas.microsoft.com/office/drawing/2014/main" id="{ACF515BF-0194-6277-3B19-5C1B9CAC5420}"/>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5" name="Gruppe 1644">
              <a:extLst>
                <a:ext uri="{FF2B5EF4-FFF2-40B4-BE49-F238E27FC236}">
                  <a16:creationId xmlns:a16="http://schemas.microsoft.com/office/drawing/2014/main" id="{3687EADD-AF64-4652-931C-9F0E3D5CFE88}"/>
                </a:ext>
              </a:extLst>
            </p:cNvPr>
            <p:cNvGrpSpPr/>
            <p:nvPr/>
          </p:nvGrpSpPr>
          <p:grpSpPr>
            <a:xfrm>
              <a:off x="3380676" y="1113679"/>
              <a:ext cx="368678" cy="4985735"/>
              <a:chOff x="2885868" y="2899782"/>
              <a:chExt cx="368678" cy="4985735"/>
            </a:xfrm>
          </p:grpSpPr>
          <p:grpSp>
            <p:nvGrpSpPr>
              <p:cNvPr id="1728" name="Gruppe 1727">
                <a:extLst>
                  <a:ext uri="{FF2B5EF4-FFF2-40B4-BE49-F238E27FC236}">
                    <a16:creationId xmlns:a16="http://schemas.microsoft.com/office/drawing/2014/main" id="{9CF95A48-B3E1-7736-849F-AFFB99401CB5}"/>
                  </a:ext>
                </a:extLst>
              </p:cNvPr>
              <p:cNvGrpSpPr/>
              <p:nvPr/>
            </p:nvGrpSpPr>
            <p:grpSpPr>
              <a:xfrm>
                <a:off x="2885868" y="2899782"/>
                <a:ext cx="368678" cy="4985735"/>
                <a:chOff x="3469533" y="3485559"/>
                <a:chExt cx="368678" cy="4985735"/>
              </a:xfrm>
            </p:grpSpPr>
            <p:sp>
              <p:nvSpPr>
                <p:cNvPr id="1730" name="Tekstfelt 1729">
                  <a:extLst>
                    <a:ext uri="{FF2B5EF4-FFF2-40B4-BE49-F238E27FC236}">
                      <a16:creationId xmlns:a16="http://schemas.microsoft.com/office/drawing/2014/main" id="{1357E35E-0D9B-9AAD-7486-96D2B8A2CB20}"/>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31" name="Tekstfelt 1730">
                  <a:extLst>
                    <a:ext uri="{FF2B5EF4-FFF2-40B4-BE49-F238E27FC236}">
                      <a16:creationId xmlns:a16="http://schemas.microsoft.com/office/drawing/2014/main" id="{5CDF453E-399F-B89E-A428-4B0B237251BC}"/>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32" name="Tekstfelt 1731">
                  <a:extLst>
                    <a:ext uri="{FF2B5EF4-FFF2-40B4-BE49-F238E27FC236}">
                      <a16:creationId xmlns:a16="http://schemas.microsoft.com/office/drawing/2014/main" id="{6E258049-4D48-8A5A-F143-48557821711F}"/>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33" name="Tekstfelt 1732">
                  <a:extLst>
                    <a:ext uri="{FF2B5EF4-FFF2-40B4-BE49-F238E27FC236}">
                      <a16:creationId xmlns:a16="http://schemas.microsoft.com/office/drawing/2014/main" id="{D0EC56C5-AA12-52B1-E92E-AE7E6DC4DE0A}"/>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34" name="Tekstfelt 1733">
                  <a:extLst>
                    <a:ext uri="{FF2B5EF4-FFF2-40B4-BE49-F238E27FC236}">
                      <a16:creationId xmlns:a16="http://schemas.microsoft.com/office/drawing/2014/main" id="{228FD7E4-CF42-0683-5BC9-EBCBD4F01F52}"/>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35" name="Tekstfelt 1734">
                  <a:extLst>
                    <a:ext uri="{FF2B5EF4-FFF2-40B4-BE49-F238E27FC236}">
                      <a16:creationId xmlns:a16="http://schemas.microsoft.com/office/drawing/2014/main" id="{73D92EBA-C503-3311-345F-C0F04CDF54BC}"/>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36" name="Tekstfelt 1735">
                  <a:extLst>
                    <a:ext uri="{FF2B5EF4-FFF2-40B4-BE49-F238E27FC236}">
                      <a16:creationId xmlns:a16="http://schemas.microsoft.com/office/drawing/2014/main" id="{1C50E66F-ACF3-5B82-FFF7-309A9F9E6EAC}"/>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37" name="Tekstfelt 1736">
                  <a:extLst>
                    <a:ext uri="{FF2B5EF4-FFF2-40B4-BE49-F238E27FC236}">
                      <a16:creationId xmlns:a16="http://schemas.microsoft.com/office/drawing/2014/main" id="{2D58F814-7B78-9CCA-1439-D7E320C27E36}"/>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38" name="Tekstfelt 1737">
                  <a:extLst>
                    <a:ext uri="{FF2B5EF4-FFF2-40B4-BE49-F238E27FC236}">
                      <a16:creationId xmlns:a16="http://schemas.microsoft.com/office/drawing/2014/main" id="{EAB0CBF2-DE64-793C-2B20-6600D9EE7A22}"/>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39" name="Tekstfelt 1738">
                  <a:extLst>
                    <a:ext uri="{FF2B5EF4-FFF2-40B4-BE49-F238E27FC236}">
                      <a16:creationId xmlns:a16="http://schemas.microsoft.com/office/drawing/2014/main" id="{7B07D305-1DE4-763F-CEB4-2F980D92BCA7}"/>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40" name="Tekstfelt 1739">
                  <a:extLst>
                    <a:ext uri="{FF2B5EF4-FFF2-40B4-BE49-F238E27FC236}">
                      <a16:creationId xmlns:a16="http://schemas.microsoft.com/office/drawing/2014/main" id="{2C871B9D-D880-2828-DCA3-3F68C6FA3989}"/>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29" name="Tekstfelt 1728">
                <a:extLst>
                  <a:ext uri="{FF2B5EF4-FFF2-40B4-BE49-F238E27FC236}">
                    <a16:creationId xmlns:a16="http://schemas.microsoft.com/office/drawing/2014/main" id="{58DF0802-1C7B-DEE2-BF42-5CE1044CC8FD}"/>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6" name="Gruppe 1645">
              <a:extLst>
                <a:ext uri="{FF2B5EF4-FFF2-40B4-BE49-F238E27FC236}">
                  <a16:creationId xmlns:a16="http://schemas.microsoft.com/office/drawing/2014/main" id="{E3295F54-3AB0-A67B-0D53-E33F49F5AD56}"/>
                </a:ext>
              </a:extLst>
            </p:cNvPr>
            <p:cNvGrpSpPr/>
            <p:nvPr/>
          </p:nvGrpSpPr>
          <p:grpSpPr>
            <a:xfrm>
              <a:off x="2937190" y="1122934"/>
              <a:ext cx="368270" cy="4971649"/>
              <a:chOff x="2886987" y="3331213"/>
              <a:chExt cx="368270" cy="4971649"/>
            </a:xfrm>
          </p:grpSpPr>
          <p:grpSp>
            <p:nvGrpSpPr>
              <p:cNvPr id="1715" name="Gruppe 1714">
                <a:extLst>
                  <a:ext uri="{FF2B5EF4-FFF2-40B4-BE49-F238E27FC236}">
                    <a16:creationId xmlns:a16="http://schemas.microsoft.com/office/drawing/2014/main" id="{565D7BC1-2F79-4622-C1D4-7C74A5F41785}"/>
                  </a:ext>
                </a:extLst>
              </p:cNvPr>
              <p:cNvGrpSpPr/>
              <p:nvPr/>
            </p:nvGrpSpPr>
            <p:grpSpPr>
              <a:xfrm>
                <a:off x="2886987" y="3331213"/>
                <a:ext cx="368270" cy="4971649"/>
                <a:chOff x="3470652" y="3916990"/>
                <a:chExt cx="368270" cy="4971649"/>
              </a:xfrm>
            </p:grpSpPr>
            <p:sp>
              <p:nvSpPr>
                <p:cNvPr id="1717" name="Tekstfelt 1716">
                  <a:extLst>
                    <a:ext uri="{FF2B5EF4-FFF2-40B4-BE49-F238E27FC236}">
                      <a16:creationId xmlns:a16="http://schemas.microsoft.com/office/drawing/2014/main" id="{3463409C-AB64-AF7A-30B4-4E711077E058}"/>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18" name="Tekstfelt 1717">
                  <a:extLst>
                    <a:ext uri="{FF2B5EF4-FFF2-40B4-BE49-F238E27FC236}">
                      <a16:creationId xmlns:a16="http://schemas.microsoft.com/office/drawing/2014/main" id="{937829B4-26DA-F2F5-760B-252EC2706AAD}"/>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19" name="Tekstfelt 1718">
                  <a:extLst>
                    <a:ext uri="{FF2B5EF4-FFF2-40B4-BE49-F238E27FC236}">
                      <a16:creationId xmlns:a16="http://schemas.microsoft.com/office/drawing/2014/main" id="{BD53B603-FA3C-F1D1-C02E-05457CCD4118}"/>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20" name="Tekstfelt 1719">
                  <a:extLst>
                    <a:ext uri="{FF2B5EF4-FFF2-40B4-BE49-F238E27FC236}">
                      <a16:creationId xmlns:a16="http://schemas.microsoft.com/office/drawing/2014/main" id="{2C56CA6E-4D0A-5FAD-72B1-C6E989EAF47B}"/>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21" name="Tekstfelt 1720">
                  <a:extLst>
                    <a:ext uri="{FF2B5EF4-FFF2-40B4-BE49-F238E27FC236}">
                      <a16:creationId xmlns:a16="http://schemas.microsoft.com/office/drawing/2014/main" id="{779C9E70-7173-0B39-62E5-285D3FA63D67}"/>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22" name="Tekstfelt 1721">
                  <a:extLst>
                    <a:ext uri="{FF2B5EF4-FFF2-40B4-BE49-F238E27FC236}">
                      <a16:creationId xmlns:a16="http://schemas.microsoft.com/office/drawing/2014/main" id="{7695B8D6-FA1C-A835-6E51-08BF3D66A3D1}"/>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23" name="Tekstfelt 1722">
                  <a:extLst>
                    <a:ext uri="{FF2B5EF4-FFF2-40B4-BE49-F238E27FC236}">
                      <a16:creationId xmlns:a16="http://schemas.microsoft.com/office/drawing/2014/main" id="{45DC03D8-0D4E-4EAE-722F-25EE9E698C4A}"/>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24" name="Tekstfelt 1723">
                  <a:extLst>
                    <a:ext uri="{FF2B5EF4-FFF2-40B4-BE49-F238E27FC236}">
                      <a16:creationId xmlns:a16="http://schemas.microsoft.com/office/drawing/2014/main" id="{ECAA8A2C-F708-8C3A-F30C-D7206C954901}"/>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25" name="Tekstfelt 1724">
                  <a:extLst>
                    <a:ext uri="{FF2B5EF4-FFF2-40B4-BE49-F238E27FC236}">
                      <a16:creationId xmlns:a16="http://schemas.microsoft.com/office/drawing/2014/main" id="{BC166EC4-CF04-6587-D481-128B879C9834}"/>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26" name="Tekstfelt 1725">
                  <a:extLst>
                    <a:ext uri="{FF2B5EF4-FFF2-40B4-BE49-F238E27FC236}">
                      <a16:creationId xmlns:a16="http://schemas.microsoft.com/office/drawing/2014/main" id="{6B5249CE-945C-3CBD-DC40-271190820D0B}"/>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27" name="Tekstfelt 1726">
                  <a:extLst>
                    <a:ext uri="{FF2B5EF4-FFF2-40B4-BE49-F238E27FC236}">
                      <a16:creationId xmlns:a16="http://schemas.microsoft.com/office/drawing/2014/main" id="{5DEA71D3-CFE1-CD3F-1532-C880EFBFFF28}"/>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16" name="Tekstfelt 1715">
                <a:extLst>
                  <a:ext uri="{FF2B5EF4-FFF2-40B4-BE49-F238E27FC236}">
                    <a16:creationId xmlns:a16="http://schemas.microsoft.com/office/drawing/2014/main" id="{71CD0A13-AE5C-F5D8-5304-3816A3A16E4C}"/>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7" name="Gruppe 1646">
              <a:extLst>
                <a:ext uri="{FF2B5EF4-FFF2-40B4-BE49-F238E27FC236}">
                  <a16:creationId xmlns:a16="http://schemas.microsoft.com/office/drawing/2014/main" id="{D00BD7CB-0F2F-8DB8-35B2-861022094164}"/>
                </a:ext>
              </a:extLst>
            </p:cNvPr>
            <p:cNvGrpSpPr/>
            <p:nvPr/>
          </p:nvGrpSpPr>
          <p:grpSpPr>
            <a:xfrm>
              <a:off x="2515019" y="1122283"/>
              <a:ext cx="367153" cy="4979236"/>
              <a:chOff x="2888104" y="3762643"/>
              <a:chExt cx="367153" cy="4979236"/>
            </a:xfrm>
          </p:grpSpPr>
          <p:grpSp>
            <p:nvGrpSpPr>
              <p:cNvPr id="1702" name="Gruppe 1701">
                <a:extLst>
                  <a:ext uri="{FF2B5EF4-FFF2-40B4-BE49-F238E27FC236}">
                    <a16:creationId xmlns:a16="http://schemas.microsoft.com/office/drawing/2014/main" id="{B3760640-7760-CA48-0533-74F399937EE2}"/>
                  </a:ext>
                </a:extLst>
              </p:cNvPr>
              <p:cNvGrpSpPr/>
              <p:nvPr/>
            </p:nvGrpSpPr>
            <p:grpSpPr>
              <a:xfrm>
                <a:off x="2888104" y="3762643"/>
                <a:ext cx="367153" cy="4979236"/>
                <a:chOff x="3471769" y="4348420"/>
                <a:chExt cx="367153" cy="4979236"/>
              </a:xfrm>
            </p:grpSpPr>
            <p:sp>
              <p:nvSpPr>
                <p:cNvPr id="1704" name="Tekstfelt 1703">
                  <a:extLst>
                    <a:ext uri="{FF2B5EF4-FFF2-40B4-BE49-F238E27FC236}">
                      <a16:creationId xmlns:a16="http://schemas.microsoft.com/office/drawing/2014/main" id="{0D78D796-D1E6-8571-DEF3-677F9B403D0F}"/>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05" name="Tekstfelt 1704">
                  <a:extLst>
                    <a:ext uri="{FF2B5EF4-FFF2-40B4-BE49-F238E27FC236}">
                      <a16:creationId xmlns:a16="http://schemas.microsoft.com/office/drawing/2014/main" id="{4FBB6E59-93FC-4364-78AE-055E85225950}"/>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06" name="Tekstfelt 1705">
                  <a:extLst>
                    <a:ext uri="{FF2B5EF4-FFF2-40B4-BE49-F238E27FC236}">
                      <a16:creationId xmlns:a16="http://schemas.microsoft.com/office/drawing/2014/main" id="{9A86BED0-8D96-B158-E1E7-D9F2F9D1B73B}"/>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07" name="Tekstfelt 1706">
                  <a:extLst>
                    <a:ext uri="{FF2B5EF4-FFF2-40B4-BE49-F238E27FC236}">
                      <a16:creationId xmlns:a16="http://schemas.microsoft.com/office/drawing/2014/main" id="{704F7C3E-D7BB-A4CB-AE5A-C2879395115E}"/>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08" name="Tekstfelt 1707">
                  <a:extLst>
                    <a:ext uri="{FF2B5EF4-FFF2-40B4-BE49-F238E27FC236}">
                      <a16:creationId xmlns:a16="http://schemas.microsoft.com/office/drawing/2014/main" id="{8414A7D6-05C8-42E1-E2CE-DA1C06C57267}"/>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09" name="Tekstfelt 1708">
                  <a:extLst>
                    <a:ext uri="{FF2B5EF4-FFF2-40B4-BE49-F238E27FC236}">
                      <a16:creationId xmlns:a16="http://schemas.microsoft.com/office/drawing/2014/main" id="{FC66D6A5-A541-25C6-A438-20DB87FC6BB7}"/>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710" name="Tekstfelt 1709">
                  <a:extLst>
                    <a:ext uri="{FF2B5EF4-FFF2-40B4-BE49-F238E27FC236}">
                      <a16:creationId xmlns:a16="http://schemas.microsoft.com/office/drawing/2014/main" id="{F55A9358-76D2-6EBC-6794-F351F15C9A6E}"/>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11" name="Tekstfelt 1710">
                  <a:extLst>
                    <a:ext uri="{FF2B5EF4-FFF2-40B4-BE49-F238E27FC236}">
                      <a16:creationId xmlns:a16="http://schemas.microsoft.com/office/drawing/2014/main" id="{BDEE932C-D34E-3C51-5FC1-BB58C3EBB75B}"/>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12" name="Tekstfelt 1711">
                  <a:extLst>
                    <a:ext uri="{FF2B5EF4-FFF2-40B4-BE49-F238E27FC236}">
                      <a16:creationId xmlns:a16="http://schemas.microsoft.com/office/drawing/2014/main" id="{82BD5F0E-6EC9-87FE-82AD-1006B7DE3E57}"/>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13" name="Tekstfelt 1712">
                  <a:extLst>
                    <a:ext uri="{FF2B5EF4-FFF2-40B4-BE49-F238E27FC236}">
                      <a16:creationId xmlns:a16="http://schemas.microsoft.com/office/drawing/2014/main" id="{616812E6-217A-7F15-7D8A-FAE3BD5B5E1D}"/>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14" name="Tekstfelt 1713">
                  <a:extLst>
                    <a:ext uri="{FF2B5EF4-FFF2-40B4-BE49-F238E27FC236}">
                      <a16:creationId xmlns:a16="http://schemas.microsoft.com/office/drawing/2014/main" id="{3063754B-8C7B-5144-29F8-3B0BB9F276E7}"/>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03" name="Tekstfelt 1702">
                <a:extLst>
                  <a:ext uri="{FF2B5EF4-FFF2-40B4-BE49-F238E27FC236}">
                    <a16:creationId xmlns:a16="http://schemas.microsoft.com/office/drawing/2014/main" id="{BC767CE5-89BB-DBFD-7A2B-6F3480D03AF8}"/>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8" name="Gruppe 1647">
              <a:extLst>
                <a:ext uri="{FF2B5EF4-FFF2-40B4-BE49-F238E27FC236}">
                  <a16:creationId xmlns:a16="http://schemas.microsoft.com/office/drawing/2014/main" id="{711DCD07-B4AC-DD24-B21F-A02F8CF0E5D4}"/>
                </a:ext>
              </a:extLst>
            </p:cNvPr>
            <p:cNvGrpSpPr/>
            <p:nvPr/>
          </p:nvGrpSpPr>
          <p:grpSpPr>
            <a:xfrm>
              <a:off x="2079105" y="1121316"/>
              <a:ext cx="366035" cy="4982137"/>
              <a:chOff x="2889222" y="4194071"/>
              <a:chExt cx="366035" cy="4982137"/>
            </a:xfrm>
          </p:grpSpPr>
          <p:grpSp>
            <p:nvGrpSpPr>
              <p:cNvPr id="1689" name="Gruppe 1688">
                <a:extLst>
                  <a:ext uri="{FF2B5EF4-FFF2-40B4-BE49-F238E27FC236}">
                    <a16:creationId xmlns:a16="http://schemas.microsoft.com/office/drawing/2014/main" id="{E48549DB-8D08-1C56-804F-DE5F72ABD3B6}"/>
                  </a:ext>
                </a:extLst>
              </p:cNvPr>
              <p:cNvGrpSpPr/>
              <p:nvPr/>
            </p:nvGrpSpPr>
            <p:grpSpPr>
              <a:xfrm>
                <a:off x="2889222" y="4194071"/>
                <a:ext cx="366035" cy="4982137"/>
                <a:chOff x="3472887" y="4779848"/>
                <a:chExt cx="366035" cy="4982137"/>
              </a:xfrm>
            </p:grpSpPr>
            <p:sp>
              <p:nvSpPr>
                <p:cNvPr id="1691" name="Tekstfelt 1690">
                  <a:extLst>
                    <a:ext uri="{FF2B5EF4-FFF2-40B4-BE49-F238E27FC236}">
                      <a16:creationId xmlns:a16="http://schemas.microsoft.com/office/drawing/2014/main" id="{F29F55F7-F64F-F945-DAA0-EB3E6DFF410D}"/>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92" name="Tekstfelt 1691">
                  <a:extLst>
                    <a:ext uri="{FF2B5EF4-FFF2-40B4-BE49-F238E27FC236}">
                      <a16:creationId xmlns:a16="http://schemas.microsoft.com/office/drawing/2014/main" id="{C5A50FFB-0874-02E3-0A7C-75AC254FBBDF}"/>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93" name="Tekstfelt 1692">
                  <a:extLst>
                    <a:ext uri="{FF2B5EF4-FFF2-40B4-BE49-F238E27FC236}">
                      <a16:creationId xmlns:a16="http://schemas.microsoft.com/office/drawing/2014/main" id="{C9037BE8-BB02-E21B-1AF3-B335977CB490}"/>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94" name="Tekstfelt 1693">
                  <a:extLst>
                    <a:ext uri="{FF2B5EF4-FFF2-40B4-BE49-F238E27FC236}">
                      <a16:creationId xmlns:a16="http://schemas.microsoft.com/office/drawing/2014/main" id="{7281DE02-0DA3-E1EE-D383-5EE64BBBF353}"/>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95" name="Tekstfelt 1694">
                  <a:extLst>
                    <a:ext uri="{FF2B5EF4-FFF2-40B4-BE49-F238E27FC236}">
                      <a16:creationId xmlns:a16="http://schemas.microsoft.com/office/drawing/2014/main" id="{5A88FA1D-9883-A718-7AE0-6BD0F4E82DF6}"/>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96" name="Tekstfelt 1695">
                  <a:extLst>
                    <a:ext uri="{FF2B5EF4-FFF2-40B4-BE49-F238E27FC236}">
                      <a16:creationId xmlns:a16="http://schemas.microsoft.com/office/drawing/2014/main" id="{540F0952-85E2-C9FF-A0D6-2F8C710BB8B5}"/>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97" name="Tekstfelt 1696">
                  <a:extLst>
                    <a:ext uri="{FF2B5EF4-FFF2-40B4-BE49-F238E27FC236}">
                      <a16:creationId xmlns:a16="http://schemas.microsoft.com/office/drawing/2014/main" id="{3B87EF3E-9F70-2103-3BE9-9ADF08ADFB41}"/>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98" name="Tekstfelt 1697">
                  <a:extLst>
                    <a:ext uri="{FF2B5EF4-FFF2-40B4-BE49-F238E27FC236}">
                      <a16:creationId xmlns:a16="http://schemas.microsoft.com/office/drawing/2014/main" id="{F16AD82E-E27A-CED0-0C05-0B568B3A4306}"/>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699" name="Tekstfelt 1698">
                  <a:extLst>
                    <a:ext uri="{FF2B5EF4-FFF2-40B4-BE49-F238E27FC236}">
                      <a16:creationId xmlns:a16="http://schemas.microsoft.com/office/drawing/2014/main" id="{E77F01E9-D8DE-2AAC-C1C1-4ED2FECE3F28}"/>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00" name="Tekstfelt 1699">
                  <a:extLst>
                    <a:ext uri="{FF2B5EF4-FFF2-40B4-BE49-F238E27FC236}">
                      <a16:creationId xmlns:a16="http://schemas.microsoft.com/office/drawing/2014/main" id="{CE0FFB7B-823D-DD92-2508-6B4B7D25BF12}"/>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01" name="Tekstfelt 1700">
                  <a:extLst>
                    <a:ext uri="{FF2B5EF4-FFF2-40B4-BE49-F238E27FC236}">
                      <a16:creationId xmlns:a16="http://schemas.microsoft.com/office/drawing/2014/main" id="{6EC388E0-8D67-443A-A80B-C728A3911D89}"/>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90" name="Tekstfelt 1689">
                <a:extLst>
                  <a:ext uri="{FF2B5EF4-FFF2-40B4-BE49-F238E27FC236}">
                    <a16:creationId xmlns:a16="http://schemas.microsoft.com/office/drawing/2014/main" id="{D112382D-8268-F949-BB36-CC1274C8BD41}"/>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9" name="Gruppe 1648">
              <a:extLst>
                <a:ext uri="{FF2B5EF4-FFF2-40B4-BE49-F238E27FC236}">
                  <a16:creationId xmlns:a16="http://schemas.microsoft.com/office/drawing/2014/main" id="{012F8AFA-5E93-3CE2-D249-74879605CB9E}"/>
                </a:ext>
              </a:extLst>
            </p:cNvPr>
            <p:cNvGrpSpPr/>
            <p:nvPr/>
          </p:nvGrpSpPr>
          <p:grpSpPr>
            <a:xfrm>
              <a:off x="1644217" y="1117917"/>
              <a:ext cx="361556" cy="4982775"/>
              <a:chOff x="2893701" y="4625501"/>
              <a:chExt cx="361556" cy="4982775"/>
            </a:xfrm>
          </p:grpSpPr>
          <p:grpSp>
            <p:nvGrpSpPr>
              <p:cNvPr id="1676" name="Gruppe 1675">
                <a:extLst>
                  <a:ext uri="{FF2B5EF4-FFF2-40B4-BE49-F238E27FC236}">
                    <a16:creationId xmlns:a16="http://schemas.microsoft.com/office/drawing/2014/main" id="{75B838DB-1C66-2446-9558-B26F2225CEB7}"/>
                  </a:ext>
                </a:extLst>
              </p:cNvPr>
              <p:cNvGrpSpPr/>
              <p:nvPr/>
            </p:nvGrpSpPr>
            <p:grpSpPr>
              <a:xfrm>
                <a:off x="2893701" y="4625501"/>
                <a:ext cx="361556" cy="4982775"/>
                <a:chOff x="3477366" y="5211278"/>
                <a:chExt cx="361556" cy="4982775"/>
              </a:xfrm>
            </p:grpSpPr>
            <p:sp>
              <p:nvSpPr>
                <p:cNvPr id="1678" name="Tekstfelt 1677">
                  <a:extLst>
                    <a:ext uri="{FF2B5EF4-FFF2-40B4-BE49-F238E27FC236}">
                      <a16:creationId xmlns:a16="http://schemas.microsoft.com/office/drawing/2014/main" id="{B5D37D96-572D-CBAF-1249-4FABED280629}"/>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79" name="Tekstfelt 1678">
                  <a:extLst>
                    <a:ext uri="{FF2B5EF4-FFF2-40B4-BE49-F238E27FC236}">
                      <a16:creationId xmlns:a16="http://schemas.microsoft.com/office/drawing/2014/main" id="{1DEE6D79-AD1E-B6BA-E8DF-DE409FAD5194}"/>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80" name="Tekstfelt 1679">
                  <a:extLst>
                    <a:ext uri="{FF2B5EF4-FFF2-40B4-BE49-F238E27FC236}">
                      <a16:creationId xmlns:a16="http://schemas.microsoft.com/office/drawing/2014/main" id="{79D780A9-0E96-1AB3-D7FB-AE536C1D24CF}"/>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81" name="Tekstfelt 1680">
                  <a:extLst>
                    <a:ext uri="{FF2B5EF4-FFF2-40B4-BE49-F238E27FC236}">
                      <a16:creationId xmlns:a16="http://schemas.microsoft.com/office/drawing/2014/main" id="{93DF70C9-73A2-C46E-8A5B-AAB8336DCC1B}"/>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82" name="Tekstfelt 1681">
                  <a:extLst>
                    <a:ext uri="{FF2B5EF4-FFF2-40B4-BE49-F238E27FC236}">
                      <a16:creationId xmlns:a16="http://schemas.microsoft.com/office/drawing/2014/main" id="{BF370572-0796-7F58-5870-9928AD0B2BD7}"/>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83" name="Tekstfelt 1682">
                  <a:extLst>
                    <a:ext uri="{FF2B5EF4-FFF2-40B4-BE49-F238E27FC236}">
                      <a16:creationId xmlns:a16="http://schemas.microsoft.com/office/drawing/2014/main" id="{6965AA7B-8A73-7D26-E8CA-73B43506D832}"/>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84" name="Tekstfelt 1683">
                  <a:extLst>
                    <a:ext uri="{FF2B5EF4-FFF2-40B4-BE49-F238E27FC236}">
                      <a16:creationId xmlns:a16="http://schemas.microsoft.com/office/drawing/2014/main" id="{202C3084-B4D7-44ED-6D63-03F0541C6DB8}"/>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85" name="Tekstfelt 1684">
                  <a:extLst>
                    <a:ext uri="{FF2B5EF4-FFF2-40B4-BE49-F238E27FC236}">
                      <a16:creationId xmlns:a16="http://schemas.microsoft.com/office/drawing/2014/main" id="{4E5061A1-DC75-E9B0-C874-7BA4B9B5AA2C}"/>
                    </a:ext>
                  </a:extLst>
                </p:cNvPr>
                <p:cNvSpPr txBox="1"/>
                <p:nvPr/>
              </p:nvSpPr>
              <p:spPr>
                <a:xfrm>
                  <a:off x="3487886" y="9978609"/>
                  <a:ext cx="348172" cy="215444"/>
                </a:xfrm>
                <a:prstGeom prst="rect">
                  <a:avLst/>
                </a:prstGeom>
                <a:noFill/>
              </p:spPr>
              <p:txBody>
                <a:bodyPr wrap="none" rtlCol="0">
                  <a:spAutoFit/>
                </a:bodyPr>
                <a:lstStyle/>
                <a:p>
                  <a:r>
                    <a:rPr lang="da-DK" sz="800" dirty="0">
                      <a:solidFill>
                        <a:schemeClr val="bg1"/>
                      </a:solidFill>
                    </a:rPr>
                    <a:t>208</a:t>
                  </a:r>
                </a:p>
              </p:txBody>
            </p:sp>
            <p:sp>
              <p:nvSpPr>
                <p:cNvPr id="1686" name="Tekstfelt 1685">
                  <a:extLst>
                    <a:ext uri="{FF2B5EF4-FFF2-40B4-BE49-F238E27FC236}">
                      <a16:creationId xmlns:a16="http://schemas.microsoft.com/office/drawing/2014/main" id="{DDCAFBFC-A974-7619-059B-0EF0BC75F9EE}"/>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687" name="Tekstfelt 1686">
                  <a:extLst>
                    <a:ext uri="{FF2B5EF4-FFF2-40B4-BE49-F238E27FC236}">
                      <a16:creationId xmlns:a16="http://schemas.microsoft.com/office/drawing/2014/main" id="{9AFC93DC-DF37-E387-8C28-F9B7EAB2C2D2}"/>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688" name="Tekstfelt 1687">
                  <a:extLst>
                    <a:ext uri="{FF2B5EF4-FFF2-40B4-BE49-F238E27FC236}">
                      <a16:creationId xmlns:a16="http://schemas.microsoft.com/office/drawing/2014/main" id="{7F8B8817-515D-8390-B165-5F9A5647413D}"/>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77" name="Tekstfelt 1676">
                <a:extLst>
                  <a:ext uri="{FF2B5EF4-FFF2-40B4-BE49-F238E27FC236}">
                    <a16:creationId xmlns:a16="http://schemas.microsoft.com/office/drawing/2014/main" id="{8C72F888-81B8-A7C1-CBF3-1672B5C8F52D}"/>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0" name="Gruppe 1649">
              <a:extLst>
                <a:ext uri="{FF2B5EF4-FFF2-40B4-BE49-F238E27FC236}">
                  <a16:creationId xmlns:a16="http://schemas.microsoft.com/office/drawing/2014/main" id="{C527D917-163A-F04E-E227-19861FED15F3}"/>
                </a:ext>
              </a:extLst>
            </p:cNvPr>
            <p:cNvGrpSpPr/>
            <p:nvPr/>
          </p:nvGrpSpPr>
          <p:grpSpPr>
            <a:xfrm>
              <a:off x="1201388" y="1555543"/>
              <a:ext cx="366404" cy="4546655"/>
              <a:chOff x="2895768" y="5488157"/>
              <a:chExt cx="366404" cy="4546655"/>
            </a:xfrm>
          </p:grpSpPr>
          <p:grpSp>
            <p:nvGrpSpPr>
              <p:cNvPr id="1664" name="Gruppe 1663">
                <a:extLst>
                  <a:ext uri="{FF2B5EF4-FFF2-40B4-BE49-F238E27FC236}">
                    <a16:creationId xmlns:a16="http://schemas.microsoft.com/office/drawing/2014/main" id="{B4B090FD-6150-8429-89A6-2005A17EA885}"/>
                  </a:ext>
                </a:extLst>
              </p:cNvPr>
              <p:cNvGrpSpPr/>
              <p:nvPr/>
            </p:nvGrpSpPr>
            <p:grpSpPr>
              <a:xfrm>
                <a:off x="2895768" y="5488157"/>
                <a:ext cx="366404" cy="4546655"/>
                <a:chOff x="3479433" y="6073934"/>
                <a:chExt cx="366404" cy="4546655"/>
              </a:xfrm>
            </p:grpSpPr>
            <p:sp>
              <p:nvSpPr>
                <p:cNvPr id="1666" name="Tekstfelt 1665">
                  <a:extLst>
                    <a:ext uri="{FF2B5EF4-FFF2-40B4-BE49-F238E27FC236}">
                      <a16:creationId xmlns:a16="http://schemas.microsoft.com/office/drawing/2014/main" id="{7DA1514F-ECA2-3E83-828B-80A76FC37CE0}"/>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67" name="Tekstfelt 1666">
                  <a:extLst>
                    <a:ext uri="{FF2B5EF4-FFF2-40B4-BE49-F238E27FC236}">
                      <a16:creationId xmlns:a16="http://schemas.microsoft.com/office/drawing/2014/main" id="{BCC7E835-E124-0CE1-7651-B1AAAE6EE8FC}"/>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68" name="Tekstfelt 1667">
                  <a:extLst>
                    <a:ext uri="{FF2B5EF4-FFF2-40B4-BE49-F238E27FC236}">
                      <a16:creationId xmlns:a16="http://schemas.microsoft.com/office/drawing/2014/main" id="{A9A26F65-6BD4-D4EA-D8B8-2A49564063CB}"/>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69" name="Tekstfelt 1668">
                  <a:extLst>
                    <a:ext uri="{FF2B5EF4-FFF2-40B4-BE49-F238E27FC236}">
                      <a16:creationId xmlns:a16="http://schemas.microsoft.com/office/drawing/2014/main" id="{D447EBF8-565C-997F-30EC-5685BB55814A}"/>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70" name="Tekstfelt 1669">
                  <a:extLst>
                    <a:ext uri="{FF2B5EF4-FFF2-40B4-BE49-F238E27FC236}">
                      <a16:creationId xmlns:a16="http://schemas.microsoft.com/office/drawing/2014/main" id="{B442F5A7-0A7F-9276-AFFB-3BB65BAB6E87}"/>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71" name="Tekstfelt 1670">
                  <a:extLst>
                    <a:ext uri="{FF2B5EF4-FFF2-40B4-BE49-F238E27FC236}">
                      <a16:creationId xmlns:a16="http://schemas.microsoft.com/office/drawing/2014/main" id="{454F77A5-7B73-DB6F-2E0E-814F4476D80B}"/>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72" name="Tekstfelt 1671">
                  <a:extLst>
                    <a:ext uri="{FF2B5EF4-FFF2-40B4-BE49-F238E27FC236}">
                      <a16:creationId xmlns:a16="http://schemas.microsoft.com/office/drawing/2014/main" id="{873C79B5-46BE-CD9C-FAC5-17A8BB4DFEC1}"/>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73" name="Tekstfelt 1672">
                  <a:extLst>
                    <a:ext uri="{FF2B5EF4-FFF2-40B4-BE49-F238E27FC236}">
                      <a16:creationId xmlns:a16="http://schemas.microsoft.com/office/drawing/2014/main" id="{39F492E5-7E29-929E-185A-01A4C3E161A6}"/>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74" name="Tekstfelt 1673">
                  <a:extLst>
                    <a:ext uri="{FF2B5EF4-FFF2-40B4-BE49-F238E27FC236}">
                      <a16:creationId xmlns:a16="http://schemas.microsoft.com/office/drawing/2014/main" id="{6C7B9F21-45E2-CE76-B68C-ECB70033305A}"/>
                    </a:ext>
                  </a:extLst>
                </p:cNvPr>
                <p:cNvSpPr txBox="1"/>
                <p:nvPr/>
              </p:nvSpPr>
              <p:spPr>
                <a:xfrm>
                  <a:off x="3497665" y="10405145"/>
                  <a:ext cx="348172" cy="215444"/>
                </a:xfrm>
                <a:prstGeom prst="rect">
                  <a:avLst/>
                </a:prstGeom>
                <a:noFill/>
              </p:spPr>
              <p:txBody>
                <a:bodyPr wrap="none" rtlCol="0">
                  <a:spAutoFit/>
                </a:bodyPr>
                <a:lstStyle/>
                <a:p>
                  <a:r>
                    <a:rPr lang="da-DK" sz="800" dirty="0">
                      <a:solidFill>
                        <a:schemeClr val="bg1"/>
                      </a:solidFill>
                    </a:rPr>
                    <a:t>207</a:t>
                  </a:r>
                </a:p>
              </p:txBody>
            </p:sp>
            <p:sp>
              <p:nvSpPr>
                <p:cNvPr id="1675" name="Tekstfelt 1674">
                  <a:extLst>
                    <a:ext uri="{FF2B5EF4-FFF2-40B4-BE49-F238E27FC236}">
                      <a16:creationId xmlns:a16="http://schemas.microsoft.com/office/drawing/2014/main" id="{32B13942-3D27-70E2-E8F9-CAE52B6EB79A}"/>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65" name="Tekstfelt 1664">
                <a:extLst>
                  <a:ext uri="{FF2B5EF4-FFF2-40B4-BE49-F238E27FC236}">
                    <a16:creationId xmlns:a16="http://schemas.microsoft.com/office/drawing/2014/main" id="{8E8095C3-BE76-9771-FBF7-5210C1B544C5}"/>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1" name="Gruppe 1650">
              <a:extLst>
                <a:ext uri="{FF2B5EF4-FFF2-40B4-BE49-F238E27FC236}">
                  <a16:creationId xmlns:a16="http://schemas.microsoft.com/office/drawing/2014/main" id="{72486E1B-6CAA-C2F2-E505-163C4D042157}"/>
                </a:ext>
              </a:extLst>
            </p:cNvPr>
            <p:cNvGrpSpPr/>
            <p:nvPr/>
          </p:nvGrpSpPr>
          <p:grpSpPr>
            <a:xfrm>
              <a:off x="766885" y="1559382"/>
              <a:ext cx="367013" cy="4544118"/>
              <a:chOff x="2895768" y="5926611"/>
              <a:chExt cx="367013" cy="4544118"/>
            </a:xfrm>
          </p:grpSpPr>
          <p:grpSp>
            <p:nvGrpSpPr>
              <p:cNvPr id="1652" name="Gruppe 1651">
                <a:extLst>
                  <a:ext uri="{FF2B5EF4-FFF2-40B4-BE49-F238E27FC236}">
                    <a16:creationId xmlns:a16="http://schemas.microsoft.com/office/drawing/2014/main" id="{25D9AD97-6D70-E774-92C4-3A16F9FEC9B1}"/>
                  </a:ext>
                </a:extLst>
              </p:cNvPr>
              <p:cNvGrpSpPr/>
              <p:nvPr/>
            </p:nvGrpSpPr>
            <p:grpSpPr>
              <a:xfrm>
                <a:off x="2895768" y="6360069"/>
                <a:ext cx="367013" cy="4110660"/>
                <a:chOff x="3479433" y="6945846"/>
                <a:chExt cx="367013" cy="4110660"/>
              </a:xfrm>
            </p:grpSpPr>
            <p:sp>
              <p:nvSpPr>
                <p:cNvPr id="1654" name="Tekstfelt 1653">
                  <a:extLst>
                    <a:ext uri="{FF2B5EF4-FFF2-40B4-BE49-F238E27FC236}">
                      <a16:creationId xmlns:a16="http://schemas.microsoft.com/office/drawing/2014/main" id="{B4F73991-8D4E-AFBF-3938-8F621B1231D9}"/>
                    </a:ext>
                  </a:extLst>
                </p:cNvPr>
                <p:cNvSpPr txBox="1"/>
                <p:nvPr/>
              </p:nvSpPr>
              <p:spPr>
                <a:xfrm>
                  <a:off x="3498274" y="10841062"/>
                  <a:ext cx="348172" cy="215444"/>
                </a:xfrm>
                <a:prstGeom prst="rect">
                  <a:avLst/>
                </a:prstGeom>
                <a:noFill/>
              </p:spPr>
              <p:txBody>
                <a:bodyPr wrap="none" rtlCol="0">
                  <a:spAutoFit/>
                </a:bodyPr>
                <a:lstStyle/>
                <a:p>
                  <a:r>
                    <a:rPr lang="da-DK" sz="800" dirty="0">
                      <a:solidFill>
                        <a:schemeClr val="bg1"/>
                      </a:solidFill>
                    </a:rPr>
                    <a:t>206</a:t>
                  </a:r>
                </a:p>
              </p:txBody>
            </p:sp>
            <p:sp>
              <p:nvSpPr>
                <p:cNvPr id="1655" name="Tekstfelt 1654">
                  <a:extLst>
                    <a:ext uri="{FF2B5EF4-FFF2-40B4-BE49-F238E27FC236}">
                      <a16:creationId xmlns:a16="http://schemas.microsoft.com/office/drawing/2014/main" id="{61E704EF-351F-D05A-535A-49908C06A107}"/>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56" name="Tekstfelt 1655">
                  <a:extLst>
                    <a:ext uri="{FF2B5EF4-FFF2-40B4-BE49-F238E27FC236}">
                      <a16:creationId xmlns:a16="http://schemas.microsoft.com/office/drawing/2014/main" id="{84E7CB11-C076-7212-0AA3-D7A6C81287D8}"/>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57" name="Tekstfelt 1656">
                  <a:extLst>
                    <a:ext uri="{FF2B5EF4-FFF2-40B4-BE49-F238E27FC236}">
                      <a16:creationId xmlns:a16="http://schemas.microsoft.com/office/drawing/2014/main" id="{8F0F1247-5077-EE2A-DF6D-FB879E441CC2}"/>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58" name="Tekstfelt 1657">
                  <a:extLst>
                    <a:ext uri="{FF2B5EF4-FFF2-40B4-BE49-F238E27FC236}">
                      <a16:creationId xmlns:a16="http://schemas.microsoft.com/office/drawing/2014/main" id="{A980CA41-91CD-870E-55F5-3AAED4247EAF}"/>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59" name="Tekstfelt 1658">
                  <a:extLst>
                    <a:ext uri="{FF2B5EF4-FFF2-40B4-BE49-F238E27FC236}">
                      <a16:creationId xmlns:a16="http://schemas.microsoft.com/office/drawing/2014/main" id="{B705F418-5294-3432-81C3-827F62AD4A0D}"/>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60" name="Tekstfelt 1659">
                  <a:extLst>
                    <a:ext uri="{FF2B5EF4-FFF2-40B4-BE49-F238E27FC236}">
                      <a16:creationId xmlns:a16="http://schemas.microsoft.com/office/drawing/2014/main" id="{821364EF-2E2B-01F6-7776-3AB7B4C20416}"/>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61" name="Tekstfelt 1660">
                  <a:extLst>
                    <a:ext uri="{FF2B5EF4-FFF2-40B4-BE49-F238E27FC236}">
                      <a16:creationId xmlns:a16="http://schemas.microsoft.com/office/drawing/2014/main" id="{AE08B52B-3379-58BD-4D2E-F62D6A6AF3F2}"/>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62" name="Tekstfelt 1661">
                  <a:extLst>
                    <a:ext uri="{FF2B5EF4-FFF2-40B4-BE49-F238E27FC236}">
                      <a16:creationId xmlns:a16="http://schemas.microsoft.com/office/drawing/2014/main" id="{37CE8A27-2CF2-4B7F-617A-A8F6B2076E06}"/>
                    </a:ext>
                  </a:extLst>
                </p:cNvPr>
                <p:cNvSpPr txBox="1"/>
                <p:nvPr/>
              </p:nvSpPr>
              <p:spPr>
                <a:xfrm>
                  <a:off x="3497665" y="10405145"/>
                  <a:ext cx="348172" cy="215444"/>
                </a:xfrm>
                <a:prstGeom prst="rect">
                  <a:avLst/>
                </a:prstGeom>
                <a:noFill/>
              </p:spPr>
              <p:txBody>
                <a:bodyPr wrap="none" rtlCol="0">
                  <a:spAutoFit/>
                </a:bodyPr>
                <a:lstStyle/>
                <a:p>
                  <a:r>
                    <a:rPr lang="da-DK" sz="800" dirty="0"/>
                    <a:t>207</a:t>
                  </a:r>
                </a:p>
              </p:txBody>
            </p:sp>
            <p:sp>
              <p:nvSpPr>
                <p:cNvPr id="1663" name="Tekstfelt 1662">
                  <a:extLst>
                    <a:ext uri="{FF2B5EF4-FFF2-40B4-BE49-F238E27FC236}">
                      <a16:creationId xmlns:a16="http://schemas.microsoft.com/office/drawing/2014/main" id="{73157D16-D23A-9872-34AF-006BC3AC1B5F}"/>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53" name="Tekstfelt 1652">
                <a:extLst>
                  <a:ext uri="{FF2B5EF4-FFF2-40B4-BE49-F238E27FC236}">
                    <a16:creationId xmlns:a16="http://schemas.microsoft.com/office/drawing/2014/main" id="{87A661F6-B2FA-EDD9-D435-F8AE03E725BC}"/>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sp>
        <p:nvSpPr>
          <p:cNvPr id="2" name="Titel 1">
            <a:extLst>
              <a:ext uri="{FF2B5EF4-FFF2-40B4-BE49-F238E27FC236}">
                <a16:creationId xmlns:a16="http://schemas.microsoft.com/office/drawing/2014/main" id="{1642790A-FC7B-F2FF-B527-7C064634305D}"/>
              </a:ext>
            </a:extLst>
          </p:cNvPr>
          <p:cNvSpPr>
            <a:spLocks noGrp="1"/>
          </p:cNvSpPr>
          <p:nvPr>
            <p:ph type="title"/>
          </p:nvPr>
        </p:nvSpPr>
        <p:spPr>
          <a:xfrm>
            <a:off x="388938" y="22226"/>
            <a:ext cx="8543925" cy="1325563"/>
          </a:xfrm>
        </p:spPr>
        <p:txBody>
          <a:bodyPr/>
          <a:lstStyle/>
          <a:p>
            <a:r>
              <a:rPr lang="da-DK" dirty="0">
                <a:solidFill>
                  <a:schemeClr val="bg1"/>
                </a:solidFill>
                <a:latin typeface="Herculanum" panose="02000505000000020004" pitchFamily="2" charset="77"/>
              </a:rPr>
              <a:t>Uran – 223 </a:t>
            </a:r>
          </a:p>
        </p:txBody>
      </p:sp>
      <p:grpSp>
        <p:nvGrpSpPr>
          <p:cNvPr id="652" name="Gruppe 651">
            <a:extLst>
              <a:ext uri="{FF2B5EF4-FFF2-40B4-BE49-F238E27FC236}">
                <a16:creationId xmlns:a16="http://schemas.microsoft.com/office/drawing/2014/main" id="{6C50D6A3-F1EB-257A-0B4C-1952883D3623}"/>
              </a:ext>
            </a:extLst>
          </p:cNvPr>
          <p:cNvGrpSpPr/>
          <p:nvPr/>
        </p:nvGrpSpPr>
        <p:grpSpPr>
          <a:xfrm>
            <a:off x="5574580" y="49352"/>
            <a:ext cx="4062219" cy="4094094"/>
            <a:chOff x="5574580" y="49352"/>
            <a:chExt cx="4062219" cy="4094094"/>
          </a:xfrm>
        </p:grpSpPr>
        <p:grpSp>
          <p:nvGrpSpPr>
            <p:cNvPr id="653" name="Gruppe 652">
              <a:extLst>
                <a:ext uri="{FF2B5EF4-FFF2-40B4-BE49-F238E27FC236}">
                  <a16:creationId xmlns:a16="http://schemas.microsoft.com/office/drawing/2014/main" id="{06F8FE81-DF30-75AC-CFF3-B4E08C916E84}"/>
                </a:ext>
              </a:extLst>
            </p:cNvPr>
            <p:cNvGrpSpPr/>
            <p:nvPr/>
          </p:nvGrpSpPr>
          <p:grpSpPr>
            <a:xfrm>
              <a:off x="6353607" y="389651"/>
              <a:ext cx="3283192" cy="3753795"/>
              <a:chOff x="7260331" y="0"/>
              <a:chExt cx="2578569" cy="3626260"/>
            </a:xfrm>
          </p:grpSpPr>
          <p:pic>
            <p:nvPicPr>
              <p:cNvPr id="1573" name="Billede 1572">
                <a:extLst>
                  <a:ext uri="{FF2B5EF4-FFF2-40B4-BE49-F238E27FC236}">
                    <a16:creationId xmlns:a16="http://schemas.microsoft.com/office/drawing/2014/main" id="{DF0D5B5F-3356-100D-EB0A-E3BC6608BBDE}"/>
                  </a:ext>
                </a:extLst>
              </p:cNvPr>
              <p:cNvPicPr>
                <a:picLocks noChangeAspect="1"/>
              </p:cNvPicPr>
              <p:nvPr/>
            </p:nvPicPr>
            <p:blipFill>
              <a:blip r:embed="rId4"/>
              <a:srcRect l="12802" t="15642" r="10372" b="21670"/>
              <a:stretch/>
            </p:blipFill>
            <p:spPr>
              <a:xfrm rot="5400000">
                <a:off x="6932214" y="707664"/>
                <a:ext cx="3136609" cy="2306064"/>
              </a:xfrm>
              <a:prstGeom prst="rect">
                <a:avLst/>
              </a:prstGeom>
            </p:spPr>
          </p:pic>
          <p:pic>
            <p:nvPicPr>
              <p:cNvPr id="1574" name="Billede 1573" descr="Et billede, der indeholder skærmbillede, Tablet, smartphone&#10;&#10;Automatisk genereret beskrivelse">
                <a:extLst>
                  <a:ext uri="{FF2B5EF4-FFF2-40B4-BE49-F238E27FC236}">
                    <a16:creationId xmlns:a16="http://schemas.microsoft.com/office/drawing/2014/main" id="{1BEFC107-28E8-5A1B-B4DE-2AC4177B526F}"/>
                  </a:ext>
                </a:extLst>
              </p:cNvPr>
              <p:cNvPicPr>
                <a:picLocks noChangeAspect="1"/>
              </p:cNvPicPr>
              <p:nvPr/>
            </p:nvPicPr>
            <p:blipFill>
              <a:blip r:embed="rId5"/>
              <a:stretch>
                <a:fillRect/>
              </a:stretch>
            </p:blipFill>
            <p:spPr>
              <a:xfrm>
                <a:off x="7260331" y="0"/>
                <a:ext cx="2578569" cy="3626260"/>
              </a:xfrm>
              <a:prstGeom prst="rect">
                <a:avLst/>
              </a:prstGeom>
            </p:spPr>
          </p:pic>
        </p:grpSp>
        <p:pic>
          <p:nvPicPr>
            <p:cNvPr id="654" name="Picture 2" descr="Fyldstof, Pen, Fyldepen, Kontor, Skrive">
              <a:extLst>
                <a:ext uri="{FF2B5EF4-FFF2-40B4-BE49-F238E27FC236}">
                  <a16:creationId xmlns:a16="http://schemas.microsoft.com/office/drawing/2014/main" id="{CEF2C915-A8CC-4891-1BBA-BC32BD32D959}"/>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3046573">
              <a:off x="5335761" y="288171"/>
              <a:ext cx="1536321" cy="1058683"/>
            </a:xfrm>
            <a:prstGeom prst="rect">
              <a:avLst/>
            </a:prstGeom>
            <a:noFill/>
            <a:extLst>
              <a:ext uri="{909E8E84-426E-40DD-AFC4-6F175D3DCCD1}">
                <a14:hiddenFill xmlns:a14="http://schemas.microsoft.com/office/drawing/2010/main">
                  <a:solidFill>
                    <a:srgbClr val="FFFFFF"/>
                  </a:solidFill>
                </a14:hiddenFill>
              </a:ext>
            </a:extLst>
          </p:spPr>
        </p:pic>
        <p:grpSp>
          <p:nvGrpSpPr>
            <p:cNvPr id="656" name="Gruppe 655">
              <a:extLst>
                <a:ext uri="{FF2B5EF4-FFF2-40B4-BE49-F238E27FC236}">
                  <a16:creationId xmlns:a16="http://schemas.microsoft.com/office/drawing/2014/main" id="{AAB87253-D432-E8FA-E27E-08B7C5095B75}"/>
                </a:ext>
              </a:extLst>
            </p:cNvPr>
            <p:cNvGrpSpPr/>
            <p:nvPr/>
          </p:nvGrpSpPr>
          <p:grpSpPr>
            <a:xfrm>
              <a:off x="6573447" y="1108818"/>
              <a:ext cx="939944" cy="525993"/>
              <a:chOff x="6615387" y="901686"/>
              <a:chExt cx="939944" cy="525993"/>
            </a:xfrm>
          </p:grpSpPr>
          <p:grpSp>
            <p:nvGrpSpPr>
              <p:cNvPr id="1558" name="Gruppe 1557">
                <a:extLst>
                  <a:ext uri="{FF2B5EF4-FFF2-40B4-BE49-F238E27FC236}">
                    <a16:creationId xmlns:a16="http://schemas.microsoft.com/office/drawing/2014/main" id="{9CD908CB-F128-3458-D0F5-832A945A2720}"/>
                  </a:ext>
                </a:extLst>
              </p:cNvPr>
              <p:cNvGrpSpPr/>
              <p:nvPr/>
            </p:nvGrpSpPr>
            <p:grpSpPr>
              <a:xfrm>
                <a:off x="6615387" y="901686"/>
                <a:ext cx="607161" cy="525993"/>
                <a:chOff x="5932613" y="2076403"/>
                <a:chExt cx="441452" cy="382432"/>
              </a:xfrm>
            </p:grpSpPr>
            <p:sp>
              <p:nvSpPr>
                <p:cNvPr id="1570" name="Tekstfelt 1569">
                  <a:extLst>
                    <a:ext uri="{FF2B5EF4-FFF2-40B4-BE49-F238E27FC236}">
                      <a16:creationId xmlns:a16="http://schemas.microsoft.com/office/drawing/2014/main" id="{D1B55B6A-C958-A718-393B-E9D18335EC0D}"/>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92</a:t>
                  </a:r>
                </a:p>
              </p:txBody>
            </p:sp>
            <p:sp>
              <p:nvSpPr>
                <p:cNvPr id="1571" name="Tekstfelt 1570">
                  <a:extLst>
                    <a:ext uri="{FF2B5EF4-FFF2-40B4-BE49-F238E27FC236}">
                      <a16:creationId xmlns:a16="http://schemas.microsoft.com/office/drawing/2014/main" id="{7C56CDE8-1D39-E784-9BAF-20C84A82C5E8}"/>
                    </a:ext>
                  </a:extLst>
                </p:cNvPr>
                <p:cNvSpPr txBox="1"/>
                <p:nvPr/>
              </p:nvSpPr>
              <p:spPr>
                <a:xfrm>
                  <a:off x="6177456" y="2117747"/>
                  <a:ext cx="196609" cy="335663"/>
                </a:xfrm>
                <a:prstGeom prst="rect">
                  <a:avLst/>
                </a:prstGeom>
                <a:noFill/>
                <a:scene3d>
                  <a:camera prst="orthographicFront"/>
                  <a:lightRig rig="threePt" dir="t"/>
                </a:scene3d>
                <a:sp3d>
                  <a:bevelT h="38100"/>
                </a:sp3d>
              </p:spPr>
              <p:txBody>
                <a:bodyPr wrap="square" rtlCol="0">
                  <a:spAutoFit/>
                </a:bodyPr>
                <a:lstStyle/>
                <a:p>
                  <a:r>
                    <a:rPr lang="da-DK" sz="2400" dirty="0"/>
                    <a:t>U</a:t>
                  </a:r>
                </a:p>
              </p:txBody>
            </p:sp>
            <p:sp>
              <p:nvSpPr>
                <p:cNvPr id="1572" name="Tekstfelt 1571">
                  <a:extLst>
                    <a:ext uri="{FF2B5EF4-FFF2-40B4-BE49-F238E27FC236}">
                      <a16:creationId xmlns:a16="http://schemas.microsoft.com/office/drawing/2014/main" id="{282C7F5F-D1E2-77AA-F10F-82884FF5A55F}"/>
                    </a:ext>
                  </a:extLst>
                </p:cNvPr>
                <p:cNvSpPr txBox="1"/>
                <p:nvPr/>
              </p:nvSpPr>
              <p:spPr>
                <a:xfrm>
                  <a:off x="5932613" y="2076403"/>
                  <a:ext cx="353220" cy="223776"/>
                </a:xfrm>
                <a:prstGeom prst="rect">
                  <a:avLst/>
                </a:prstGeom>
                <a:noFill/>
              </p:spPr>
              <p:txBody>
                <a:bodyPr wrap="square" rtlCol="0">
                  <a:spAutoFit/>
                </a:bodyPr>
                <a:lstStyle/>
                <a:p>
                  <a:r>
                    <a:rPr lang="da-DK" sz="1400" dirty="0"/>
                    <a:t>223</a:t>
                  </a:r>
                </a:p>
              </p:txBody>
            </p:sp>
          </p:grpSp>
          <p:cxnSp>
            <p:nvCxnSpPr>
              <p:cNvPr id="1559" name="Lige pilforbindelse 1558">
                <a:extLst>
                  <a:ext uri="{FF2B5EF4-FFF2-40B4-BE49-F238E27FC236}">
                    <a16:creationId xmlns:a16="http://schemas.microsoft.com/office/drawing/2014/main" id="{78875669-7E0B-C3E9-4F81-37F741FA101B}"/>
                  </a:ext>
                </a:extLst>
              </p:cNvPr>
              <p:cNvCxnSpPr/>
              <p:nvPr/>
            </p:nvCxnSpPr>
            <p:spPr>
              <a:xfrm>
                <a:off x="7375331" y="1180715"/>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grpSp>
      <p:grpSp>
        <p:nvGrpSpPr>
          <p:cNvPr id="2582" name="Gruppe 2581">
            <a:extLst>
              <a:ext uri="{FF2B5EF4-FFF2-40B4-BE49-F238E27FC236}">
                <a16:creationId xmlns:a16="http://schemas.microsoft.com/office/drawing/2014/main" id="{BDE76133-1CE8-7820-7252-BA8B610D6C79}"/>
              </a:ext>
            </a:extLst>
          </p:cNvPr>
          <p:cNvGrpSpPr/>
          <p:nvPr/>
        </p:nvGrpSpPr>
        <p:grpSpPr>
          <a:xfrm>
            <a:off x="6225615" y="4656431"/>
            <a:ext cx="3528226" cy="572694"/>
            <a:chOff x="6225615" y="4656431"/>
            <a:chExt cx="3528226" cy="572694"/>
          </a:xfrm>
        </p:grpSpPr>
        <p:grpSp>
          <p:nvGrpSpPr>
            <p:cNvPr id="2520" name="Gruppe 2519">
              <a:extLst>
                <a:ext uri="{FF2B5EF4-FFF2-40B4-BE49-F238E27FC236}">
                  <a16:creationId xmlns:a16="http://schemas.microsoft.com/office/drawing/2014/main" id="{8FDC00F0-25EF-8E2F-EA96-5956C499B957}"/>
                </a:ext>
              </a:extLst>
            </p:cNvPr>
            <p:cNvGrpSpPr/>
            <p:nvPr/>
          </p:nvGrpSpPr>
          <p:grpSpPr>
            <a:xfrm>
              <a:off x="6225615" y="4661475"/>
              <a:ext cx="706281" cy="566405"/>
              <a:chOff x="5685555" y="3711707"/>
              <a:chExt cx="706281" cy="566405"/>
            </a:xfrm>
          </p:grpSpPr>
          <p:sp>
            <p:nvSpPr>
              <p:cNvPr id="2545" name="Rektangel 2544">
                <a:extLst>
                  <a:ext uri="{FF2B5EF4-FFF2-40B4-BE49-F238E27FC236}">
                    <a16:creationId xmlns:a16="http://schemas.microsoft.com/office/drawing/2014/main" id="{D06A8075-7724-262C-8EBA-F93CAD8C42AF}"/>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46" name="Tekstfelt 2545">
                <a:hlinkClick r:id="rId7" action="ppaction://hlinksldjump"/>
                <a:extLst>
                  <a:ext uri="{FF2B5EF4-FFF2-40B4-BE49-F238E27FC236}">
                    <a16:creationId xmlns:a16="http://schemas.microsoft.com/office/drawing/2014/main" id="{EF1DB0DF-FF69-9C9D-1337-F96211F8AF2A}"/>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93</a:t>
                </a:r>
              </a:p>
            </p:txBody>
          </p:sp>
          <p:sp>
            <p:nvSpPr>
              <p:cNvPr id="2547" name="Tekstfelt 2546">
                <a:hlinkClick r:id="rId7" action="ppaction://hlinksldjump"/>
                <a:extLst>
                  <a:ext uri="{FF2B5EF4-FFF2-40B4-BE49-F238E27FC236}">
                    <a16:creationId xmlns:a16="http://schemas.microsoft.com/office/drawing/2014/main" id="{EC32A2D5-00BB-61E7-AEB9-C679FD795F35}"/>
                  </a:ext>
                </a:extLst>
              </p:cNvPr>
              <p:cNvSpPr txBox="1"/>
              <p:nvPr/>
            </p:nvSpPr>
            <p:spPr>
              <a:xfrm>
                <a:off x="5928993" y="3866463"/>
                <a:ext cx="462843" cy="338554"/>
              </a:xfrm>
              <a:prstGeom prst="rect">
                <a:avLst/>
              </a:prstGeom>
              <a:noFill/>
              <a:scene3d>
                <a:camera prst="orthographicFront"/>
                <a:lightRig rig="threePt" dir="t"/>
              </a:scene3d>
              <a:sp3d>
                <a:bevelT h="38100"/>
              </a:sp3d>
            </p:spPr>
            <p:txBody>
              <a:bodyPr wrap="square" rtlCol="0">
                <a:spAutoFit/>
              </a:bodyPr>
              <a:lstStyle/>
              <a:p>
                <a:r>
                  <a:rPr lang="da-DK" sz="1600" dirty="0" err="1"/>
                  <a:t>Np</a:t>
                </a:r>
                <a:endParaRPr lang="da-DK" sz="1600" dirty="0"/>
              </a:p>
            </p:txBody>
          </p:sp>
          <p:sp>
            <p:nvSpPr>
              <p:cNvPr id="2548" name="Tekstfelt 2547">
                <a:hlinkClick r:id="rId7" action="ppaction://hlinksldjump"/>
                <a:extLst>
                  <a:ext uri="{FF2B5EF4-FFF2-40B4-BE49-F238E27FC236}">
                    <a16:creationId xmlns:a16="http://schemas.microsoft.com/office/drawing/2014/main" id="{ECA3896D-298C-7CB0-2E17-6B6CA9B34D52}"/>
                  </a:ext>
                </a:extLst>
              </p:cNvPr>
              <p:cNvSpPr txBox="1"/>
              <p:nvPr/>
            </p:nvSpPr>
            <p:spPr>
              <a:xfrm>
                <a:off x="5691052" y="3711707"/>
                <a:ext cx="686406" cy="215444"/>
              </a:xfrm>
              <a:prstGeom prst="rect">
                <a:avLst/>
              </a:prstGeom>
              <a:noFill/>
              <a:scene3d>
                <a:camera prst="orthographicFront"/>
                <a:lightRig rig="threePt" dir="t"/>
              </a:scene3d>
              <a:sp3d>
                <a:bevelT h="38100"/>
              </a:sp3d>
            </p:spPr>
            <p:txBody>
              <a:bodyPr wrap="none" rtlCol="0">
                <a:spAutoFit/>
              </a:bodyPr>
              <a:lstStyle/>
              <a:p>
                <a:r>
                  <a:rPr lang="da-DK" sz="800" dirty="0"/>
                  <a:t>Neptunium</a:t>
                </a:r>
              </a:p>
            </p:txBody>
          </p:sp>
          <p:sp>
            <p:nvSpPr>
              <p:cNvPr id="2549" name="Tekstfelt 2548">
                <a:hlinkClick r:id="rId7" action="ppaction://hlinksldjump"/>
                <a:extLst>
                  <a:ext uri="{FF2B5EF4-FFF2-40B4-BE49-F238E27FC236}">
                    <a16:creationId xmlns:a16="http://schemas.microsoft.com/office/drawing/2014/main" id="{7BC5C5E0-ECFF-1504-F808-DAFEAB7851B0}"/>
                  </a:ext>
                </a:extLst>
              </p:cNvPr>
              <p:cNvSpPr txBox="1"/>
              <p:nvPr/>
            </p:nvSpPr>
            <p:spPr>
              <a:xfrm>
                <a:off x="5685555" y="3844047"/>
                <a:ext cx="391454" cy="246221"/>
              </a:xfrm>
              <a:prstGeom prst="rect">
                <a:avLst/>
              </a:prstGeom>
              <a:noFill/>
            </p:spPr>
            <p:txBody>
              <a:bodyPr wrap="none" rtlCol="0">
                <a:spAutoFit/>
              </a:bodyPr>
              <a:lstStyle/>
              <a:p>
                <a:r>
                  <a:rPr lang="da-DK" sz="1000" dirty="0"/>
                  <a:t>223</a:t>
                </a:r>
              </a:p>
            </p:txBody>
          </p:sp>
        </p:grpSp>
        <p:grpSp>
          <p:nvGrpSpPr>
            <p:cNvPr id="2558" name="Gruppe 2557">
              <a:extLst>
                <a:ext uri="{FF2B5EF4-FFF2-40B4-BE49-F238E27FC236}">
                  <a16:creationId xmlns:a16="http://schemas.microsoft.com/office/drawing/2014/main" id="{AD09EB0B-F507-D0AD-90B1-053C50730C63}"/>
                </a:ext>
              </a:extLst>
            </p:cNvPr>
            <p:cNvGrpSpPr/>
            <p:nvPr/>
          </p:nvGrpSpPr>
          <p:grpSpPr>
            <a:xfrm>
              <a:off x="6929684" y="4658952"/>
              <a:ext cx="685491" cy="566405"/>
              <a:chOff x="5685555" y="3711707"/>
              <a:chExt cx="685491" cy="566405"/>
            </a:xfrm>
          </p:grpSpPr>
          <p:sp>
            <p:nvSpPr>
              <p:cNvPr id="2559" name="Rektangel 2558">
                <a:extLst>
                  <a:ext uri="{FF2B5EF4-FFF2-40B4-BE49-F238E27FC236}">
                    <a16:creationId xmlns:a16="http://schemas.microsoft.com/office/drawing/2014/main" id="{376FCD4B-AD0B-8C29-3FDF-574BED9720EA}"/>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60" name="Tekstfelt 2559">
                <a:hlinkClick r:id="rId7" action="ppaction://hlinksldjump"/>
                <a:extLst>
                  <a:ext uri="{FF2B5EF4-FFF2-40B4-BE49-F238E27FC236}">
                    <a16:creationId xmlns:a16="http://schemas.microsoft.com/office/drawing/2014/main" id="{55D7C6B0-4B86-B8C8-4C32-019CA509A1EC}"/>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91</a:t>
                </a:r>
              </a:p>
            </p:txBody>
          </p:sp>
          <p:sp>
            <p:nvSpPr>
              <p:cNvPr id="2561" name="Tekstfelt 2560">
                <a:hlinkClick r:id="rId7" action="ppaction://hlinksldjump"/>
                <a:extLst>
                  <a:ext uri="{FF2B5EF4-FFF2-40B4-BE49-F238E27FC236}">
                    <a16:creationId xmlns:a16="http://schemas.microsoft.com/office/drawing/2014/main" id="{B4DB7885-D53B-3F89-40B1-3031762196D5}"/>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Pa</a:t>
                </a:r>
              </a:p>
            </p:txBody>
          </p:sp>
          <p:sp>
            <p:nvSpPr>
              <p:cNvPr id="2562" name="Tekstfelt 2561">
                <a:hlinkClick r:id="rId7" action="ppaction://hlinksldjump"/>
                <a:extLst>
                  <a:ext uri="{FF2B5EF4-FFF2-40B4-BE49-F238E27FC236}">
                    <a16:creationId xmlns:a16="http://schemas.microsoft.com/office/drawing/2014/main" id="{24DA69F6-26AF-53E3-6ED8-B4636FA3A18E}"/>
                  </a:ext>
                </a:extLst>
              </p:cNvPr>
              <p:cNvSpPr txBox="1"/>
              <p:nvPr/>
            </p:nvSpPr>
            <p:spPr>
              <a:xfrm>
                <a:off x="5691052" y="3711707"/>
                <a:ext cx="679994" cy="215444"/>
              </a:xfrm>
              <a:prstGeom prst="rect">
                <a:avLst/>
              </a:prstGeom>
              <a:noFill/>
              <a:scene3d>
                <a:camera prst="orthographicFront"/>
                <a:lightRig rig="threePt" dir="t"/>
              </a:scene3d>
              <a:sp3d>
                <a:bevelT h="38100"/>
              </a:sp3d>
            </p:spPr>
            <p:txBody>
              <a:bodyPr wrap="none" rtlCol="0">
                <a:spAutoFit/>
              </a:bodyPr>
              <a:lstStyle/>
              <a:p>
                <a:r>
                  <a:rPr lang="da-DK" sz="800" dirty="0" err="1"/>
                  <a:t>Protactium</a:t>
                </a:r>
                <a:endParaRPr lang="da-DK" sz="800" dirty="0"/>
              </a:p>
            </p:txBody>
          </p:sp>
          <p:sp>
            <p:nvSpPr>
              <p:cNvPr id="2563" name="Tekstfelt 2562">
                <a:hlinkClick r:id="rId7" action="ppaction://hlinksldjump"/>
                <a:extLst>
                  <a:ext uri="{FF2B5EF4-FFF2-40B4-BE49-F238E27FC236}">
                    <a16:creationId xmlns:a16="http://schemas.microsoft.com/office/drawing/2014/main" id="{61674B08-A690-5A21-E8AA-665DA6457F59}"/>
                  </a:ext>
                </a:extLst>
              </p:cNvPr>
              <p:cNvSpPr txBox="1"/>
              <p:nvPr/>
            </p:nvSpPr>
            <p:spPr>
              <a:xfrm>
                <a:off x="5685555" y="3844047"/>
                <a:ext cx="391454" cy="246221"/>
              </a:xfrm>
              <a:prstGeom prst="rect">
                <a:avLst/>
              </a:prstGeom>
              <a:noFill/>
            </p:spPr>
            <p:txBody>
              <a:bodyPr wrap="none" rtlCol="0">
                <a:spAutoFit/>
              </a:bodyPr>
              <a:lstStyle/>
              <a:p>
                <a:r>
                  <a:rPr lang="da-DK" sz="1000" dirty="0"/>
                  <a:t>220</a:t>
                </a:r>
              </a:p>
            </p:txBody>
          </p:sp>
        </p:grpSp>
        <p:grpSp>
          <p:nvGrpSpPr>
            <p:cNvPr id="2564" name="Gruppe 2563">
              <a:extLst>
                <a:ext uri="{FF2B5EF4-FFF2-40B4-BE49-F238E27FC236}">
                  <a16:creationId xmlns:a16="http://schemas.microsoft.com/office/drawing/2014/main" id="{7EF8B461-7E14-1DEE-6BE6-4C90E5B1A57E}"/>
                </a:ext>
              </a:extLst>
            </p:cNvPr>
            <p:cNvGrpSpPr/>
            <p:nvPr/>
          </p:nvGrpSpPr>
          <p:grpSpPr>
            <a:xfrm>
              <a:off x="7648869" y="4656431"/>
              <a:ext cx="667465" cy="566405"/>
              <a:chOff x="5685555" y="3711707"/>
              <a:chExt cx="667465" cy="566405"/>
            </a:xfrm>
          </p:grpSpPr>
          <p:sp>
            <p:nvSpPr>
              <p:cNvPr id="2565" name="Rektangel 2564">
                <a:extLst>
                  <a:ext uri="{FF2B5EF4-FFF2-40B4-BE49-F238E27FC236}">
                    <a16:creationId xmlns:a16="http://schemas.microsoft.com/office/drawing/2014/main" id="{002C182A-B8B0-54C2-33CF-88FB316DF639}"/>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66" name="Tekstfelt 2565">
                <a:hlinkClick r:id="rId7" action="ppaction://hlinksldjump"/>
                <a:extLst>
                  <a:ext uri="{FF2B5EF4-FFF2-40B4-BE49-F238E27FC236}">
                    <a16:creationId xmlns:a16="http://schemas.microsoft.com/office/drawing/2014/main" id="{A6E9CC90-A265-DFDE-198A-67F0465E79C8}"/>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90</a:t>
                </a:r>
              </a:p>
            </p:txBody>
          </p:sp>
          <p:sp>
            <p:nvSpPr>
              <p:cNvPr id="2567" name="Tekstfelt 2566">
                <a:hlinkClick r:id="rId7" action="ppaction://hlinksldjump"/>
                <a:extLst>
                  <a:ext uri="{FF2B5EF4-FFF2-40B4-BE49-F238E27FC236}">
                    <a16:creationId xmlns:a16="http://schemas.microsoft.com/office/drawing/2014/main" id="{C8917987-7D01-4E3A-8CE3-2F4D5EFA7D3F}"/>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Th</a:t>
                </a:r>
                <a:endParaRPr lang="da-DK" sz="1600" dirty="0"/>
              </a:p>
            </p:txBody>
          </p:sp>
          <p:sp>
            <p:nvSpPr>
              <p:cNvPr id="2568" name="Tekstfelt 2567">
                <a:hlinkClick r:id="rId7" action="ppaction://hlinksldjump"/>
                <a:extLst>
                  <a:ext uri="{FF2B5EF4-FFF2-40B4-BE49-F238E27FC236}">
                    <a16:creationId xmlns:a16="http://schemas.microsoft.com/office/drawing/2014/main" id="{E6DA98D1-54A4-424F-A8CF-392A6FEC3C90}"/>
                  </a:ext>
                </a:extLst>
              </p:cNvPr>
              <p:cNvSpPr txBox="1"/>
              <p:nvPr/>
            </p:nvSpPr>
            <p:spPr>
              <a:xfrm>
                <a:off x="5760208" y="3711707"/>
                <a:ext cx="550151" cy="215444"/>
              </a:xfrm>
              <a:prstGeom prst="rect">
                <a:avLst/>
              </a:prstGeom>
              <a:noFill/>
              <a:scene3d>
                <a:camera prst="orthographicFront"/>
                <a:lightRig rig="threePt" dir="t"/>
              </a:scene3d>
              <a:sp3d>
                <a:bevelT h="38100"/>
              </a:sp3d>
            </p:spPr>
            <p:txBody>
              <a:bodyPr wrap="none" rtlCol="0">
                <a:spAutoFit/>
              </a:bodyPr>
              <a:lstStyle/>
              <a:p>
                <a:r>
                  <a:rPr lang="da-DK" sz="800" dirty="0"/>
                  <a:t>Thorium</a:t>
                </a:r>
              </a:p>
            </p:txBody>
          </p:sp>
          <p:sp>
            <p:nvSpPr>
              <p:cNvPr id="2569" name="Tekstfelt 2568">
                <a:hlinkClick r:id="rId7" action="ppaction://hlinksldjump"/>
                <a:extLst>
                  <a:ext uri="{FF2B5EF4-FFF2-40B4-BE49-F238E27FC236}">
                    <a16:creationId xmlns:a16="http://schemas.microsoft.com/office/drawing/2014/main" id="{47BD8DF1-077B-12B5-864E-E8BD3DB86C21}"/>
                  </a:ext>
                </a:extLst>
              </p:cNvPr>
              <p:cNvSpPr txBox="1"/>
              <p:nvPr/>
            </p:nvSpPr>
            <p:spPr>
              <a:xfrm>
                <a:off x="5685555" y="3844047"/>
                <a:ext cx="391454" cy="246221"/>
              </a:xfrm>
              <a:prstGeom prst="rect">
                <a:avLst/>
              </a:prstGeom>
              <a:noFill/>
            </p:spPr>
            <p:txBody>
              <a:bodyPr wrap="none" rtlCol="0">
                <a:spAutoFit/>
              </a:bodyPr>
              <a:lstStyle/>
              <a:p>
                <a:r>
                  <a:rPr lang="da-DK" sz="1000" dirty="0"/>
                  <a:t>223</a:t>
                </a:r>
              </a:p>
            </p:txBody>
          </p:sp>
        </p:grpSp>
        <p:grpSp>
          <p:nvGrpSpPr>
            <p:cNvPr id="2570" name="Gruppe 2569">
              <a:extLst>
                <a:ext uri="{FF2B5EF4-FFF2-40B4-BE49-F238E27FC236}">
                  <a16:creationId xmlns:a16="http://schemas.microsoft.com/office/drawing/2014/main" id="{B356704D-27E9-A8DC-13D4-A17B178A7482}"/>
                </a:ext>
              </a:extLst>
            </p:cNvPr>
            <p:cNvGrpSpPr/>
            <p:nvPr/>
          </p:nvGrpSpPr>
          <p:grpSpPr>
            <a:xfrm>
              <a:off x="8364280" y="4657687"/>
              <a:ext cx="734997" cy="566405"/>
              <a:chOff x="5685555" y="3711707"/>
              <a:chExt cx="734997" cy="566405"/>
            </a:xfrm>
          </p:grpSpPr>
          <p:sp>
            <p:nvSpPr>
              <p:cNvPr id="2571" name="Rektangel 2570">
                <a:extLst>
                  <a:ext uri="{FF2B5EF4-FFF2-40B4-BE49-F238E27FC236}">
                    <a16:creationId xmlns:a16="http://schemas.microsoft.com/office/drawing/2014/main" id="{1E9AA18A-D4B7-C9E0-1010-01644108B1C5}"/>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72" name="Tekstfelt 2571">
                <a:hlinkClick r:id="rId7" action="ppaction://hlinksldjump"/>
                <a:extLst>
                  <a:ext uri="{FF2B5EF4-FFF2-40B4-BE49-F238E27FC236}">
                    <a16:creationId xmlns:a16="http://schemas.microsoft.com/office/drawing/2014/main" id="{FB345718-6904-ED73-747F-AEB9B51D53FC}"/>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93</a:t>
                </a:r>
              </a:p>
            </p:txBody>
          </p:sp>
          <p:sp>
            <p:nvSpPr>
              <p:cNvPr id="2573" name="Tekstfelt 2572">
                <a:hlinkClick r:id="rId7" action="ppaction://hlinksldjump"/>
                <a:extLst>
                  <a:ext uri="{FF2B5EF4-FFF2-40B4-BE49-F238E27FC236}">
                    <a16:creationId xmlns:a16="http://schemas.microsoft.com/office/drawing/2014/main" id="{7DCF2908-A86E-464B-2ED8-5188FB14E680}"/>
                  </a:ext>
                </a:extLst>
              </p:cNvPr>
              <p:cNvSpPr txBox="1"/>
              <p:nvPr/>
            </p:nvSpPr>
            <p:spPr>
              <a:xfrm>
                <a:off x="5928993" y="3866463"/>
                <a:ext cx="491559" cy="338554"/>
              </a:xfrm>
              <a:prstGeom prst="rect">
                <a:avLst/>
              </a:prstGeom>
              <a:noFill/>
              <a:scene3d>
                <a:camera prst="orthographicFront"/>
                <a:lightRig rig="threePt" dir="t"/>
              </a:scene3d>
              <a:sp3d>
                <a:bevelT h="38100"/>
              </a:sp3d>
            </p:spPr>
            <p:txBody>
              <a:bodyPr wrap="square" rtlCol="0">
                <a:spAutoFit/>
              </a:bodyPr>
              <a:lstStyle/>
              <a:p>
                <a:r>
                  <a:rPr lang="da-DK" sz="1600" dirty="0" err="1"/>
                  <a:t>Np</a:t>
                </a:r>
                <a:endParaRPr lang="da-DK" sz="1600" dirty="0"/>
              </a:p>
            </p:txBody>
          </p:sp>
          <p:sp>
            <p:nvSpPr>
              <p:cNvPr id="2574" name="Tekstfelt 2573">
                <a:hlinkClick r:id="rId7" action="ppaction://hlinksldjump"/>
                <a:extLst>
                  <a:ext uri="{FF2B5EF4-FFF2-40B4-BE49-F238E27FC236}">
                    <a16:creationId xmlns:a16="http://schemas.microsoft.com/office/drawing/2014/main" id="{4F00695E-3428-3077-AC1F-3ECC72746EA0}"/>
                  </a:ext>
                </a:extLst>
              </p:cNvPr>
              <p:cNvSpPr txBox="1"/>
              <p:nvPr/>
            </p:nvSpPr>
            <p:spPr>
              <a:xfrm>
                <a:off x="5691052" y="3711707"/>
                <a:ext cx="686406" cy="215444"/>
              </a:xfrm>
              <a:prstGeom prst="rect">
                <a:avLst/>
              </a:prstGeom>
              <a:noFill/>
              <a:scene3d>
                <a:camera prst="orthographicFront"/>
                <a:lightRig rig="threePt" dir="t"/>
              </a:scene3d>
              <a:sp3d>
                <a:bevelT h="38100"/>
              </a:sp3d>
            </p:spPr>
            <p:txBody>
              <a:bodyPr wrap="none" rtlCol="0">
                <a:spAutoFit/>
              </a:bodyPr>
              <a:lstStyle/>
              <a:p>
                <a:r>
                  <a:rPr lang="da-DK" sz="800" dirty="0"/>
                  <a:t>Neptunium</a:t>
                </a:r>
              </a:p>
            </p:txBody>
          </p:sp>
          <p:sp>
            <p:nvSpPr>
              <p:cNvPr id="2575" name="Tekstfelt 2574">
                <a:hlinkClick r:id="rId7" action="ppaction://hlinksldjump"/>
                <a:extLst>
                  <a:ext uri="{FF2B5EF4-FFF2-40B4-BE49-F238E27FC236}">
                    <a16:creationId xmlns:a16="http://schemas.microsoft.com/office/drawing/2014/main" id="{A20C61C0-C4B8-1190-E894-A27561603184}"/>
                  </a:ext>
                </a:extLst>
              </p:cNvPr>
              <p:cNvSpPr txBox="1"/>
              <p:nvPr/>
            </p:nvSpPr>
            <p:spPr>
              <a:xfrm>
                <a:off x="5685555" y="3844047"/>
                <a:ext cx="391454" cy="246221"/>
              </a:xfrm>
              <a:prstGeom prst="rect">
                <a:avLst/>
              </a:prstGeom>
              <a:noFill/>
            </p:spPr>
            <p:txBody>
              <a:bodyPr wrap="none" rtlCol="0">
                <a:spAutoFit/>
              </a:bodyPr>
              <a:lstStyle/>
              <a:p>
                <a:r>
                  <a:rPr lang="da-DK" sz="1000" dirty="0"/>
                  <a:t>224</a:t>
                </a:r>
              </a:p>
            </p:txBody>
          </p:sp>
        </p:grpSp>
        <p:grpSp>
          <p:nvGrpSpPr>
            <p:cNvPr id="2576" name="Gruppe 2575">
              <a:extLst>
                <a:ext uri="{FF2B5EF4-FFF2-40B4-BE49-F238E27FC236}">
                  <a16:creationId xmlns:a16="http://schemas.microsoft.com/office/drawing/2014/main" id="{925FF544-C5FF-62E2-9C98-BCB0AE4D8C46}"/>
                </a:ext>
              </a:extLst>
            </p:cNvPr>
            <p:cNvGrpSpPr/>
            <p:nvPr/>
          </p:nvGrpSpPr>
          <p:grpSpPr>
            <a:xfrm>
              <a:off x="9068350" y="4662720"/>
              <a:ext cx="685491" cy="566405"/>
              <a:chOff x="5685555" y="3711707"/>
              <a:chExt cx="685491" cy="566405"/>
            </a:xfrm>
          </p:grpSpPr>
          <p:sp>
            <p:nvSpPr>
              <p:cNvPr id="2577" name="Rektangel 2576">
                <a:extLst>
                  <a:ext uri="{FF2B5EF4-FFF2-40B4-BE49-F238E27FC236}">
                    <a16:creationId xmlns:a16="http://schemas.microsoft.com/office/drawing/2014/main" id="{77C54F25-E6A8-0BD5-CE88-20306DE5A4CF}"/>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78" name="Tekstfelt 2577">
                <a:hlinkClick r:id="rId7" action="ppaction://hlinksldjump"/>
                <a:extLst>
                  <a:ext uri="{FF2B5EF4-FFF2-40B4-BE49-F238E27FC236}">
                    <a16:creationId xmlns:a16="http://schemas.microsoft.com/office/drawing/2014/main" id="{462C15DC-16F5-10A5-2279-D0B96B1A5FB8}"/>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91</a:t>
                </a:r>
              </a:p>
            </p:txBody>
          </p:sp>
          <p:sp>
            <p:nvSpPr>
              <p:cNvPr id="2579" name="Tekstfelt 2578">
                <a:hlinkClick r:id="rId7" action="ppaction://hlinksldjump"/>
                <a:extLst>
                  <a:ext uri="{FF2B5EF4-FFF2-40B4-BE49-F238E27FC236}">
                    <a16:creationId xmlns:a16="http://schemas.microsoft.com/office/drawing/2014/main" id="{983CED7F-7414-9FEC-A40E-D1D97A63AD79}"/>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Pa</a:t>
                </a:r>
              </a:p>
            </p:txBody>
          </p:sp>
          <p:sp>
            <p:nvSpPr>
              <p:cNvPr id="2580" name="Tekstfelt 2579">
                <a:hlinkClick r:id="rId7" action="ppaction://hlinksldjump"/>
                <a:extLst>
                  <a:ext uri="{FF2B5EF4-FFF2-40B4-BE49-F238E27FC236}">
                    <a16:creationId xmlns:a16="http://schemas.microsoft.com/office/drawing/2014/main" id="{2A9D3194-E219-9322-CF5B-B5EC6C31D32D}"/>
                  </a:ext>
                </a:extLst>
              </p:cNvPr>
              <p:cNvSpPr txBox="1"/>
              <p:nvPr/>
            </p:nvSpPr>
            <p:spPr>
              <a:xfrm>
                <a:off x="5691052" y="3711707"/>
                <a:ext cx="679994" cy="215444"/>
              </a:xfrm>
              <a:prstGeom prst="rect">
                <a:avLst/>
              </a:prstGeom>
              <a:noFill/>
              <a:scene3d>
                <a:camera prst="orthographicFront"/>
                <a:lightRig rig="threePt" dir="t"/>
              </a:scene3d>
              <a:sp3d>
                <a:bevelT h="38100"/>
              </a:sp3d>
            </p:spPr>
            <p:txBody>
              <a:bodyPr wrap="none" rtlCol="0">
                <a:spAutoFit/>
              </a:bodyPr>
              <a:lstStyle/>
              <a:p>
                <a:r>
                  <a:rPr lang="da-DK" sz="800" dirty="0" err="1"/>
                  <a:t>Protactium</a:t>
                </a:r>
                <a:endParaRPr lang="da-DK" sz="800" dirty="0"/>
              </a:p>
            </p:txBody>
          </p:sp>
          <p:sp>
            <p:nvSpPr>
              <p:cNvPr id="2581" name="Tekstfelt 2580">
                <a:hlinkClick r:id="rId7" action="ppaction://hlinksldjump"/>
                <a:extLst>
                  <a:ext uri="{FF2B5EF4-FFF2-40B4-BE49-F238E27FC236}">
                    <a16:creationId xmlns:a16="http://schemas.microsoft.com/office/drawing/2014/main" id="{93B57EF3-F7D2-D712-3F5B-87882DB056C4}"/>
                  </a:ext>
                </a:extLst>
              </p:cNvPr>
              <p:cNvSpPr txBox="1"/>
              <p:nvPr/>
            </p:nvSpPr>
            <p:spPr>
              <a:xfrm>
                <a:off x="5685555" y="3844047"/>
                <a:ext cx="391454" cy="246221"/>
              </a:xfrm>
              <a:prstGeom prst="rect">
                <a:avLst/>
              </a:prstGeom>
              <a:noFill/>
            </p:spPr>
            <p:txBody>
              <a:bodyPr wrap="none" rtlCol="0">
                <a:spAutoFit/>
              </a:bodyPr>
              <a:lstStyle/>
              <a:p>
                <a:r>
                  <a:rPr lang="da-DK" sz="1000" dirty="0"/>
                  <a:t>221</a:t>
                </a:r>
              </a:p>
            </p:txBody>
          </p:sp>
        </p:grpSp>
      </p:grpSp>
      <p:grpSp>
        <p:nvGrpSpPr>
          <p:cNvPr id="2583" name="Gruppe 2582">
            <a:extLst>
              <a:ext uri="{FF2B5EF4-FFF2-40B4-BE49-F238E27FC236}">
                <a16:creationId xmlns:a16="http://schemas.microsoft.com/office/drawing/2014/main" id="{5DE09B31-4964-0DC5-18C6-2314CBF68FE7}"/>
              </a:ext>
            </a:extLst>
          </p:cNvPr>
          <p:cNvGrpSpPr/>
          <p:nvPr/>
        </p:nvGrpSpPr>
        <p:grpSpPr>
          <a:xfrm>
            <a:off x="6223092" y="5337831"/>
            <a:ext cx="3620051" cy="572694"/>
            <a:chOff x="6225615" y="4656431"/>
            <a:chExt cx="3620051" cy="572694"/>
          </a:xfrm>
        </p:grpSpPr>
        <p:grpSp>
          <p:nvGrpSpPr>
            <p:cNvPr id="2584" name="Gruppe 2583">
              <a:extLst>
                <a:ext uri="{FF2B5EF4-FFF2-40B4-BE49-F238E27FC236}">
                  <a16:creationId xmlns:a16="http://schemas.microsoft.com/office/drawing/2014/main" id="{811A9295-94EA-B358-7B40-2DBC77F45F04}"/>
                </a:ext>
              </a:extLst>
            </p:cNvPr>
            <p:cNvGrpSpPr/>
            <p:nvPr/>
          </p:nvGrpSpPr>
          <p:grpSpPr>
            <a:xfrm>
              <a:off x="6225615" y="4661475"/>
              <a:ext cx="667465" cy="566405"/>
              <a:chOff x="5685555" y="3711707"/>
              <a:chExt cx="667465" cy="566405"/>
            </a:xfrm>
          </p:grpSpPr>
          <p:sp>
            <p:nvSpPr>
              <p:cNvPr id="2609" name="Rektangel 2608">
                <a:hlinkClick r:id="rId8" action="ppaction://hlinksldjump"/>
                <a:extLst>
                  <a:ext uri="{FF2B5EF4-FFF2-40B4-BE49-F238E27FC236}">
                    <a16:creationId xmlns:a16="http://schemas.microsoft.com/office/drawing/2014/main" id="{D3EDE770-8C49-937A-14DE-6280583D6F80}"/>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10" name="Tekstfelt 2609">
                <a:hlinkClick r:id="rId8" action="ppaction://hlinksldjump"/>
                <a:extLst>
                  <a:ext uri="{FF2B5EF4-FFF2-40B4-BE49-F238E27FC236}">
                    <a16:creationId xmlns:a16="http://schemas.microsoft.com/office/drawing/2014/main" id="{BB960CC3-A182-F8B1-5027-5F28025C2853}"/>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90</a:t>
                </a:r>
              </a:p>
            </p:txBody>
          </p:sp>
          <p:sp>
            <p:nvSpPr>
              <p:cNvPr id="2611" name="Tekstfelt 2610">
                <a:hlinkClick r:id="rId8" action="ppaction://hlinksldjump"/>
                <a:extLst>
                  <a:ext uri="{FF2B5EF4-FFF2-40B4-BE49-F238E27FC236}">
                    <a16:creationId xmlns:a16="http://schemas.microsoft.com/office/drawing/2014/main" id="{A58B79F3-C623-F445-BEC7-F3C135A8402F}"/>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Th</a:t>
                </a:r>
                <a:endParaRPr lang="da-DK" sz="1600" dirty="0"/>
              </a:p>
            </p:txBody>
          </p:sp>
          <p:sp>
            <p:nvSpPr>
              <p:cNvPr id="2612" name="Tekstfelt 2611">
                <a:hlinkClick r:id="rId8" action="ppaction://hlinksldjump"/>
                <a:extLst>
                  <a:ext uri="{FF2B5EF4-FFF2-40B4-BE49-F238E27FC236}">
                    <a16:creationId xmlns:a16="http://schemas.microsoft.com/office/drawing/2014/main" id="{FF28FFAD-4F6A-255D-31AE-232357E40240}"/>
                  </a:ext>
                </a:extLst>
              </p:cNvPr>
              <p:cNvSpPr txBox="1"/>
              <p:nvPr/>
            </p:nvSpPr>
            <p:spPr>
              <a:xfrm>
                <a:off x="5760208" y="3711707"/>
                <a:ext cx="550151" cy="215444"/>
              </a:xfrm>
              <a:prstGeom prst="rect">
                <a:avLst/>
              </a:prstGeom>
              <a:noFill/>
              <a:scene3d>
                <a:camera prst="orthographicFront"/>
                <a:lightRig rig="threePt" dir="t"/>
              </a:scene3d>
              <a:sp3d>
                <a:bevelT h="38100"/>
              </a:sp3d>
            </p:spPr>
            <p:txBody>
              <a:bodyPr wrap="none" rtlCol="0">
                <a:spAutoFit/>
              </a:bodyPr>
              <a:lstStyle/>
              <a:p>
                <a:r>
                  <a:rPr lang="da-DK" sz="800" dirty="0"/>
                  <a:t>Thorium</a:t>
                </a:r>
              </a:p>
            </p:txBody>
          </p:sp>
          <p:sp>
            <p:nvSpPr>
              <p:cNvPr id="2613" name="Tekstfelt 2612">
                <a:hlinkClick r:id="rId8" action="ppaction://hlinksldjump"/>
                <a:extLst>
                  <a:ext uri="{FF2B5EF4-FFF2-40B4-BE49-F238E27FC236}">
                    <a16:creationId xmlns:a16="http://schemas.microsoft.com/office/drawing/2014/main" id="{F017333F-52D7-CDF3-9408-68BB7BC192BB}"/>
                  </a:ext>
                </a:extLst>
              </p:cNvPr>
              <p:cNvSpPr txBox="1"/>
              <p:nvPr/>
            </p:nvSpPr>
            <p:spPr>
              <a:xfrm>
                <a:off x="5685555" y="3844047"/>
                <a:ext cx="391454" cy="246221"/>
              </a:xfrm>
              <a:prstGeom prst="rect">
                <a:avLst/>
              </a:prstGeom>
              <a:noFill/>
            </p:spPr>
            <p:txBody>
              <a:bodyPr wrap="none" rtlCol="0">
                <a:spAutoFit/>
              </a:bodyPr>
              <a:lstStyle/>
              <a:p>
                <a:r>
                  <a:rPr lang="da-DK" sz="1000" dirty="0"/>
                  <a:t>219</a:t>
                </a:r>
              </a:p>
            </p:txBody>
          </p:sp>
        </p:grpSp>
        <p:grpSp>
          <p:nvGrpSpPr>
            <p:cNvPr id="2585" name="Gruppe 2584">
              <a:extLst>
                <a:ext uri="{FF2B5EF4-FFF2-40B4-BE49-F238E27FC236}">
                  <a16:creationId xmlns:a16="http://schemas.microsoft.com/office/drawing/2014/main" id="{0F30FDDB-42CB-0FD1-63AC-66BEAE4661AD}"/>
                </a:ext>
              </a:extLst>
            </p:cNvPr>
            <p:cNvGrpSpPr/>
            <p:nvPr/>
          </p:nvGrpSpPr>
          <p:grpSpPr>
            <a:xfrm>
              <a:off x="6929684" y="4658952"/>
              <a:ext cx="667465" cy="566405"/>
              <a:chOff x="5685555" y="3711707"/>
              <a:chExt cx="667465" cy="566405"/>
            </a:xfrm>
          </p:grpSpPr>
          <p:sp>
            <p:nvSpPr>
              <p:cNvPr id="2604" name="Rektangel 2603">
                <a:extLst>
                  <a:ext uri="{FF2B5EF4-FFF2-40B4-BE49-F238E27FC236}">
                    <a16:creationId xmlns:a16="http://schemas.microsoft.com/office/drawing/2014/main" id="{41B7EAE9-4CF9-91C4-7339-EBD7895BC2B1}"/>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05" name="Tekstfelt 2604">
                <a:hlinkClick r:id="rId7" action="ppaction://hlinksldjump"/>
                <a:extLst>
                  <a:ext uri="{FF2B5EF4-FFF2-40B4-BE49-F238E27FC236}">
                    <a16:creationId xmlns:a16="http://schemas.microsoft.com/office/drawing/2014/main" id="{C3766EDE-847E-AADE-D40B-D9CBBC67A649}"/>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89</a:t>
                </a:r>
              </a:p>
            </p:txBody>
          </p:sp>
          <p:sp>
            <p:nvSpPr>
              <p:cNvPr id="2606" name="Tekstfelt 2605">
                <a:hlinkClick r:id="rId7" action="ppaction://hlinksldjump"/>
                <a:extLst>
                  <a:ext uri="{FF2B5EF4-FFF2-40B4-BE49-F238E27FC236}">
                    <a16:creationId xmlns:a16="http://schemas.microsoft.com/office/drawing/2014/main" id="{BC6811B2-C6A7-4CC6-D266-115B5097B3B3}"/>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Ac</a:t>
                </a:r>
              </a:p>
            </p:txBody>
          </p:sp>
          <p:sp>
            <p:nvSpPr>
              <p:cNvPr id="2607" name="Tekstfelt 2606">
                <a:hlinkClick r:id="rId7" action="ppaction://hlinksldjump"/>
                <a:extLst>
                  <a:ext uri="{FF2B5EF4-FFF2-40B4-BE49-F238E27FC236}">
                    <a16:creationId xmlns:a16="http://schemas.microsoft.com/office/drawing/2014/main" id="{FF96D8A4-9966-2D21-AE2E-ECA9038DC875}"/>
                  </a:ext>
                </a:extLst>
              </p:cNvPr>
              <p:cNvSpPr txBox="1"/>
              <p:nvPr/>
            </p:nvSpPr>
            <p:spPr>
              <a:xfrm>
                <a:off x="5760208" y="3711707"/>
                <a:ext cx="529312" cy="215444"/>
              </a:xfrm>
              <a:prstGeom prst="rect">
                <a:avLst/>
              </a:prstGeom>
              <a:noFill/>
              <a:scene3d>
                <a:camera prst="orthographicFront"/>
                <a:lightRig rig="threePt" dir="t"/>
              </a:scene3d>
              <a:sp3d>
                <a:bevelT h="38100"/>
              </a:sp3d>
            </p:spPr>
            <p:txBody>
              <a:bodyPr wrap="none" rtlCol="0">
                <a:spAutoFit/>
              </a:bodyPr>
              <a:lstStyle/>
              <a:p>
                <a:r>
                  <a:rPr lang="da-DK" sz="800" dirty="0"/>
                  <a:t>Radium</a:t>
                </a:r>
              </a:p>
            </p:txBody>
          </p:sp>
          <p:sp>
            <p:nvSpPr>
              <p:cNvPr id="2608" name="Tekstfelt 2607">
                <a:hlinkClick r:id="rId7" action="ppaction://hlinksldjump"/>
                <a:extLst>
                  <a:ext uri="{FF2B5EF4-FFF2-40B4-BE49-F238E27FC236}">
                    <a16:creationId xmlns:a16="http://schemas.microsoft.com/office/drawing/2014/main" id="{40FDB72A-FAD0-A40C-6FF5-458B95F846E1}"/>
                  </a:ext>
                </a:extLst>
              </p:cNvPr>
              <p:cNvSpPr txBox="1"/>
              <p:nvPr/>
            </p:nvSpPr>
            <p:spPr>
              <a:xfrm>
                <a:off x="5685555" y="3844047"/>
                <a:ext cx="391454" cy="246221"/>
              </a:xfrm>
              <a:prstGeom prst="rect">
                <a:avLst/>
              </a:prstGeom>
              <a:noFill/>
            </p:spPr>
            <p:txBody>
              <a:bodyPr wrap="none" rtlCol="0">
                <a:spAutoFit/>
              </a:bodyPr>
              <a:lstStyle/>
              <a:p>
                <a:r>
                  <a:rPr lang="da-DK" sz="1000" dirty="0"/>
                  <a:t>218</a:t>
                </a:r>
              </a:p>
            </p:txBody>
          </p:sp>
        </p:grpSp>
        <p:grpSp>
          <p:nvGrpSpPr>
            <p:cNvPr id="2586" name="Gruppe 2585">
              <a:extLst>
                <a:ext uri="{FF2B5EF4-FFF2-40B4-BE49-F238E27FC236}">
                  <a16:creationId xmlns:a16="http://schemas.microsoft.com/office/drawing/2014/main" id="{E3DD84A3-0AF2-5097-C7EF-6943179EF9C8}"/>
                </a:ext>
              </a:extLst>
            </p:cNvPr>
            <p:cNvGrpSpPr/>
            <p:nvPr/>
          </p:nvGrpSpPr>
          <p:grpSpPr>
            <a:xfrm>
              <a:off x="7648869" y="4656431"/>
              <a:ext cx="693175" cy="566405"/>
              <a:chOff x="5685555" y="3711707"/>
              <a:chExt cx="693175" cy="566405"/>
            </a:xfrm>
          </p:grpSpPr>
          <p:sp>
            <p:nvSpPr>
              <p:cNvPr id="2599" name="Rektangel 2598">
                <a:extLst>
                  <a:ext uri="{FF2B5EF4-FFF2-40B4-BE49-F238E27FC236}">
                    <a16:creationId xmlns:a16="http://schemas.microsoft.com/office/drawing/2014/main" id="{1D324FA4-1906-FB6A-9E64-8200A180A88A}"/>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00" name="Tekstfelt 2599">
                <a:hlinkClick r:id="rId7" action="ppaction://hlinksldjump"/>
                <a:extLst>
                  <a:ext uri="{FF2B5EF4-FFF2-40B4-BE49-F238E27FC236}">
                    <a16:creationId xmlns:a16="http://schemas.microsoft.com/office/drawing/2014/main" id="{D1CE7221-48C4-9DC4-9F16-609659269D59}"/>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91</a:t>
                </a:r>
              </a:p>
            </p:txBody>
          </p:sp>
          <p:sp>
            <p:nvSpPr>
              <p:cNvPr id="2601" name="Tekstfelt 2600">
                <a:hlinkClick r:id="rId7" action="ppaction://hlinksldjump"/>
                <a:extLst>
                  <a:ext uri="{FF2B5EF4-FFF2-40B4-BE49-F238E27FC236}">
                    <a16:creationId xmlns:a16="http://schemas.microsoft.com/office/drawing/2014/main" id="{6DA1DA2D-F7C1-8167-26A6-78641AC466DE}"/>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Pa</a:t>
                </a:r>
              </a:p>
            </p:txBody>
          </p:sp>
          <p:sp>
            <p:nvSpPr>
              <p:cNvPr id="2602" name="Tekstfelt 2601">
                <a:hlinkClick r:id="rId7" action="ppaction://hlinksldjump"/>
                <a:extLst>
                  <a:ext uri="{FF2B5EF4-FFF2-40B4-BE49-F238E27FC236}">
                    <a16:creationId xmlns:a16="http://schemas.microsoft.com/office/drawing/2014/main" id="{75499A59-15AE-93A0-104D-465E73C0BD31}"/>
                  </a:ext>
                </a:extLst>
              </p:cNvPr>
              <p:cNvSpPr txBox="1"/>
              <p:nvPr/>
            </p:nvSpPr>
            <p:spPr>
              <a:xfrm>
                <a:off x="5698736" y="3711707"/>
                <a:ext cx="679994" cy="215444"/>
              </a:xfrm>
              <a:prstGeom prst="rect">
                <a:avLst/>
              </a:prstGeom>
              <a:noFill/>
              <a:scene3d>
                <a:camera prst="orthographicFront"/>
                <a:lightRig rig="threePt" dir="t"/>
              </a:scene3d>
              <a:sp3d>
                <a:bevelT h="38100"/>
              </a:sp3d>
            </p:spPr>
            <p:txBody>
              <a:bodyPr wrap="none" rtlCol="0">
                <a:spAutoFit/>
              </a:bodyPr>
              <a:lstStyle/>
              <a:p>
                <a:r>
                  <a:rPr lang="da-DK" sz="800" dirty="0" err="1"/>
                  <a:t>Protactium</a:t>
                </a:r>
                <a:endParaRPr lang="da-DK" sz="800" dirty="0"/>
              </a:p>
            </p:txBody>
          </p:sp>
          <p:sp>
            <p:nvSpPr>
              <p:cNvPr id="2603" name="Tekstfelt 2602">
                <a:hlinkClick r:id="rId7" action="ppaction://hlinksldjump"/>
                <a:extLst>
                  <a:ext uri="{FF2B5EF4-FFF2-40B4-BE49-F238E27FC236}">
                    <a16:creationId xmlns:a16="http://schemas.microsoft.com/office/drawing/2014/main" id="{0DFC6A20-73E9-DBE7-4C64-C5D1A094FBB1}"/>
                  </a:ext>
                </a:extLst>
              </p:cNvPr>
              <p:cNvSpPr txBox="1"/>
              <p:nvPr/>
            </p:nvSpPr>
            <p:spPr>
              <a:xfrm>
                <a:off x="5685555" y="3844047"/>
                <a:ext cx="391454" cy="246221"/>
              </a:xfrm>
              <a:prstGeom prst="rect">
                <a:avLst/>
              </a:prstGeom>
              <a:noFill/>
            </p:spPr>
            <p:txBody>
              <a:bodyPr wrap="none" rtlCol="0">
                <a:spAutoFit/>
              </a:bodyPr>
              <a:lstStyle/>
              <a:p>
                <a:r>
                  <a:rPr lang="da-DK" sz="1000" dirty="0"/>
                  <a:t>223</a:t>
                </a:r>
              </a:p>
            </p:txBody>
          </p:sp>
        </p:grpSp>
        <p:grpSp>
          <p:nvGrpSpPr>
            <p:cNvPr id="2587" name="Gruppe 2586">
              <a:extLst>
                <a:ext uri="{FF2B5EF4-FFF2-40B4-BE49-F238E27FC236}">
                  <a16:creationId xmlns:a16="http://schemas.microsoft.com/office/drawing/2014/main" id="{F1D1D3D0-F6B6-D59B-3951-5CDB9B1748C4}"/>
                </a:ext>
              </a:extLst>
            </p:cNvPr>
            <p:cNvGrpSpPr/>
            <p:nvPr/>
          </p:nvGrpSpPr>
          <p:grpSpPr>
            <a:xfrm>
              <a:off x="8364280" y="4657687"/>
              <a:ext cx="667465" cy="566405"/>
              <a:chOff x="5685555" y="3711707"/>
              <a:chExt cx="667465" cy="566405"/>
            </a:xfrm>
          </p:grpSpPr>
          <p:sp>
            <p:nvSpPr>
              <p:cNvPr id="2594" name="Rektangel 2593">
                <a:extLst>
                  <a:ext uri="{FF2B5EF4-FFF2-40B4-BE49-F238E27FC236}">
                    <a16:creationId xmlns:a16="http://schemas.microsoft.com/office/drawing/2014/main" id="{46E0D8A0-4659-A609-12E1-DD0872778AC8}"/>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95" name="Tekstfelt 2594">
                <a:hlinkClick r:id="rId7" action="ppaction://hlinksldjump"/>
                <a:extLst>
                  <a:ext uri="{FF2B5EF4-FFF2-40B4-BE49-F238E27FC236}">
                    <a16:creationId xmlns:a16="http://schemas.microsoft.com/office/drawing/2014/main" id="{E2E4276A-8226-800A-5F72-080E02D6A541}"/>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89</a:t>
                </a:r>
              </a:p>
            </p:txBody>
          </p:sp>
          <p:sp>
            <p:nvSpPr>
              <p:cNvPr id="2596" name="Tekstfelt 2595">
                <a:hlinkClick r:id="rId7" action="ppaction://hlinksldjump"/>
                <a:extLst>
                  <a:ext uri="{FF2B5EF4-FFF2-40B4-BE49-F238E27FC236}">
                    <a16:creationId xmlns:a16="http://schemas.microsoft.com/office/drawing/2014/main" id="{FD5EC7E6-5811-58D1-80C5-FD84CD8BDADD}"/>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Ac</a:t>
                </a:r>
              </a:p>
            </p:txBody>
          </p:sp>
          <p:sp>
            <p:nvSpPr>
              <p:cNvPr id="2597" name="Tekstfelt 2596">
                <a:hlinkClick r:id="rId7" action="ppaction://hlinksldjump"/>
                <a:extLst>
                  <a:ext uri="{FF2B5EF4-FFF2-40B4-BE49-F238E27FC236}">
                    <a16:creationId xmlns:a16="http://schemas.microsoft.com/office/drawing/2014/main" id="{FAB50A5D-71AA-A745-A078-4DA24CB91A1C}"/>
                  </a:ext>
                </a:extLst>
              </p:cNvPr>
              <p:cNvSpPr txBox="1"/>
              <p:nvPr/>
            </p:nvSpPr>
            <p:spPr>
              <a:xfrm>
                <a:off x="5760208" y="3711707"/>
                <a:ext cx="529312" cy="215444"/>
              </a:xfrm>
              <a:prstGeom prst="rect">
                <a:avLst/>
              </a:prstGeom>
              <a:noFill/>
              <a:scene3d>
                <a:camera prst="orthographicFront"/>
                <a:lightRig rig="threePt" dir="t"/>
              </a:scene3d>
              <a:sp3d>
                <a:bevelT h="38100"/>
              </a:sp3d>
            </p:spPr>
            <p:txBody>
              <a:bodyPr wrap="none" rtlCol="0">
                <a:spAutoFit/>
              </a:bodyPr>
              <a:lstStyle/>
              <a:p>
                <a:r>
                  <a:rPr lang="da-DK" sz="800" dirty="0"/>
                  <a:t>Radium</a:t>
                </a:r>
              </a:p>
            </p:txBody>
          </p:sp>
          <p:sp>
            <p:nvSpPr>
              <p:cNvPr id="2598" name="Tekstfelt 2597">
                <a:hlinkClick r:id="rId7" action="ppaction://hlinksldjump"/>
                <a:extLst>
                  <a:ext uri="{FF2B5EF4-FFF2-40B4-BE49-F238E27FC236}">
                    <a16:creationId xmlns:a16="http://schemas.microsoft.com/office/drawing/2014/main" id="{C1982343-265E-0E55-A120-6BC2271E1B96}"/>
                  </a:ext>
                </a:extLst>
              </p:cNvPr>
              <p:cNvSpPr txBox="1"/>
              <p:nvPr/>
            </p:nvSpPr>
            <p:spPr>
              <a:xfrm>
                <a:off x="5685555" y="3844047"/>
                <a:ext cx="391454" cy="246221"/>
              </a:xfrm>
              <a:prstGeom prst="rect">
                <a:avLst/>
              </a:prstGeom>
              <a:noFill/>
            </p:spPr>
            <p:txBody>
              <a:bodyPr wrap="none" rtlCol="0">
                <a:spAutoFit/>
              </a:bodyPr>
              <a:lstStyle/>
              <a:p>
                <a:r>
                  <a:rPr lang="da-DK" sz="1000" dirty="0"/>
                  <a:t>219</a:t>
                </a:r>
              </a:p>
            </p:txBody>
          </p:sp>
        </p:grpSp>
        <p:grpSp>
          <p:nvGrpSpPr>
            <p:cNvPr id="2588" name="Gruppe 2587">
              <a:extLst>
                <a:ext uri="{FF2B5EF4-FFF2-40B4-BE49-F238E27FC236}">
                  <a16:creationId xmlns:a16="http://schemas.microsoft.com/office/drawing/2014/main" id="{ABDD7A39-ACBD-9618-421E-A3C83E47E99E}"/>
                </a:ext>
              </a:extLst>
            </p:cNvPr>
            <p:cNvGrpSpPr/>
            <p:nvPr/>
          </p:nvGrpSpPr>
          <p:grpSpPr>
            <a:xfrm>
              <a:off x="9068350" y="4662720"/>
              <a:ext cx="777316" cy="566405"/>
              <a:chOff x="5685555" y="3711707"/>
              <a:chExt cx="777316" cy="566405"/>
            </a:xfrm>
          </p:grpSpPr>
          <p:sp>
            <p:nvSpPr>
              <p:cNvPr id="2589" name="Rektangel 2588">
                <a:extLst>
                  <a:ext uri="{FF2B5EF4-FFF2-40B4-BE49-F238E27FC236}">
                    <a16:creationId xmlns:a16="http://schemas.microsoft.com/office/drawing/2014/main" id="{051FA01B-6501-C6EE-2AA0-94CABFFC6BC0}"/>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90" name="Tekstfelt 2589">
                <a:hlinkClick r:id="rId7" action="ppaction://hlinksldjump"/>
                <a:extLst>
                  <a:ext uri="{FF2B5EF4-FFF2-40B4-BE49-F238E27FC236}">
                    <a16:creationId xmlns:a16="http://schemas.microsoft.com/office/drawing/2014/main" id="{AD268EE3-474E-A667-1E90-C99EAB399C31}"/>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93</a:t>
                </a:r>
              </a:p>
            </p:txBody>
          </p:sp>
          <p:sp>
            <p:nvSpPr>
              <p:cNvPr id="2591" name="Tekstfelt 2590">
                <a:hlinkClick r:id="rId7" action="ppaction://hlinksldjump"/>
                <a:extLst>
                  <a:ext uri="{FF2B5EF4-FFF2-40B4-BE49-F238E27FC236}">
                    <a16:creationId xmlns:a16="http://schemas.microsoft.com/office/drawing/2014/main" id="{23D3BF1E-A7A2-FD41-3FE9-60669FC36C55}"/>
                  </a:ext>
                </a:extLst>
              </p:cNvPr>
              <p:cNvSpPr txBox="1"/>
              <p:nvPr/>
            </p:nvSpPr>
            <p:spPr>
              <a:xfrm>
                <a:off x="5928993" y="3866463"/>
                <a:ext cx="533878" cy="338554"/>
              </a:xfrm>
              <a:prstGeom prst="rect">
                <a:avLst/>
              </a:prstGeom>
              <a:noFill/>
              <a:scene3d>
                <a:camera prst="orthographicFront"/>
                <a:lightRig rig="threePt" dir="t"/>
              </a:scene3d>
              <a:sp3d>
                <a:bevelT h="38100"/>
              </a:sp3d>
            </p:spPr>
            <p:txBody>
              <a:bodyPr wrap="square" rtlCol="0">
                <a:spAutoFit/>
              </a:bodyPr>
              <a:lstStyle/>
              <a:p>
                <a:r>
                  <a:rPr lang="da-DK" sz="1600" dirty="0" err="1"/>
                  <a:t>Np</a:t>
                </a:r>
                <a:endParaRPr lang="da-DK" sz="1600" dirty="0"/>
              </a:p>
            </p:txBody>
          </p:sp>
          <p:sp>
            <p:nvSpPr>
              <p:cNvPr id="2592" name="Tekstfelt 2591">
                <a:hlinkClick r:id="rId7" action="ppaction://hlinksldjump"/>
                <a:extLst>
                  <a:ext uri="{FF2B5EF4-FFF2-40B4-BE49-F238E27FC236}">
                    <a16:creationId xmlns:a16="http://schemas.microsoft.com/office/drawing/2014/main" id="{CB03D515-844C-623A-44A2-73C5658C0951}"/>
                  </a:ext>
                </a:extLst>
              </p:cNvPr>
              <p:cNvSpPr txBox="1"/>
              <p:nvPr/>
            </p:nvSpPr>
            <p:spPr>
              <a:xfrm>
                <a:off x="5691052" y="3711707"/>
                <a:ext cx="686406" cy="215444"/>
              </a:xfrm>
              <a:prstGeom prst="rect">
                <a:avLst/>
              </a:prstGeom>
              <a:noFill/>
              <a:scene3d>
                <a:camera prst="orthographicFront"/>
                <a:lightRig rig="threePt" dir="t"/>
              </a:scene3d>
              <a:sp3d>
                <a:bevelT h="38100"/>
              </a:sp3d>
            </p:spPr>
            <p:txBody>
              <a:bodyPr wrap="none" rtlCol="0">
                <a:spAutoFit/>
              </a:bodyPr>
              <a:lstStyle/>
              <a:p>
                <a:r>
                  <a:rPr lang="da-DK" sz="800" dirty="0"/>
                  <a:t>Neptunium</a:t>
                </a:r>
              </a:p>
            </p:txBody>
          </p:sp>
          <p:sp>
            <p:nvSpPr>
              <p:cNvPr id="2593" name="Tekstfelt 2592">
                <a:hlinkClick r:id="rId7" action="ppaction://hlinksldjump"/>
                <a:extLst>
                  <a:ext uri="{FF2B5EF4-FFF2-40B4-BE49-F238E27FC236}">
                    <a16:creationId xmlns:a16="http://schemas.microsoft.com/office/drawing/2014/main" id="{AA7F18EA-4984-A4F8-9737-48B1D68434E0}"/>
                  </a:ext>
                </a:extLst>
              </p:cNvPr>
              <p:cNvSpPr txBox="1"/>
              <p:nvPr/>
            </p:nvSpPr>
            <p:spPr>
              <a:xfrm>
                <a:off x="5685555" y="3844047"/>
                <a:ext cx="391454" cy="246221"/>
              </a:xfrm>
              <a:prstGeom prst="rect">
                <a:avLst/>
              </a:prstGeom>
              <a:noFill/>
            </p:spPr>
            <p:txBody>
              <a:bodyPr wrap="none" rtlCol="0">
                <a:spAutoFit/>
              </a:bodyPr>
              <a:lstStyle/>
              <a:p>
                <a:r>
                  <a:rPr lang="da-DK" sz="1000" dirty="0"/>
                  <a:t>225</a:t>
                </a:r>
              </a:p>
            </p:txBody>
          </p:sp>
        </p:grpSp>
      </p:grpSp>
      <p:sp>
        <p:nvSpPr>
          <p:cNvPr id="3" name="Tekstfelt 2">
            <a:extLst>
              <a:ext uri="{FF2B5EF4-FFF2-40B4-BE49-F238E27FC236}">
                <a16:creationId xmlns:a16="http://schemas.microsoft.com/office/drawing/2014/main" id="{B9DF0B3A-E949-48BE-4988-B75993909154}"/>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spTree>
    <p:extLst>
      <p:ext uri="{BB962C8B-B14F-4D97-AF65-F5344CB8AC3E}">
        <p14:creationId xmlns:p14="http://schemas.microsoft.com/office/powerpoint/2010/main" val="3295112116"/>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7CB39B8-46C6-A087-D6B2-D91E46737F8B}"/>
            </a:ext>
          </a:extLst>
        </p:cNvPr>
        <p:cNvGrpSpPr/>
        <p:nvPr/>
      </p:nvGrpSpPr>
      <p:grpSpPr>
        <a:xfrm>
          <a:off x="0" y="0"/>
          <a:ext cx="0" cy="0"/>
          <a:chOff x="0" y="0"/>
          <a:chExt cx="0" cy="0"/>
        </a:xfrm>
      </p:grpSpPr>
      <p:pic>
        <p:nvPicPr>
          <p:cNvPr id="2550" name="Picture 2" descr="Ai Genereret, Forladt, Bygning, Gammel">
            <a:extLst>
              <a:ext uri="{FF2B5EF4-FFF2-40B4-BE49-F238E27FC236}">
                <a16:creationId xmlns:a16="http://schemas.microsoft.com/office/drawing/2014/main" id="{A8668046-74D6-F158-1696-03A5DCF4E7D9}"/>
              </a:ext>
            </a:extLst>
          </p:cNvPr>
          <p:cNvPicPr>
            <a:picLocks noChangeAspect="1" noChangeArrowheads="1"/>
          </p:cNvPicPr>
          <p:nvPr/>
        </p:nvPicPr>
        <p:blipFill>
          <a:blip r:embed="rId2">
            <a:extLst>
              <a:ext uri="{BEBA8EAE-BF5A-486C-A8C5-ECC9F3942E4B}">
                <a14:imgProps xmlns:a14="http://schemas.microsoft.com/office/drawing/2010/main">
                  <a14:imgLayer r:embed="rId3">
                    <a14:imgEffect>
                      <a14:brightnessContrast bright="-40000" contrast="-40000"/>
                    </a14:imgEffect>
                  </a14:imgLayer>
                </a14:imgProps>
              </a:ext>
              <a:ext uri="{28A0092B-C50C-407E-A947-70E740481C1C}">
                <a14:useLocalDpi xmlns:a14="http://schemas.microsoft.com/office/drawing/2010/main" val="0"/>
              </a:ext>
            </a:extLst>
          </a:blip>
          <a:srcRect l="5024" r="14072" b="-1"/>
          <a:stretch/>
        </p:blipFill>
        <p:spPr bwMode="auto">
          <a:xfrm>
            <a:off x="20" y="1282"/>
            <a:ext cx="9905980" cy="6856718"/>
          </a:xfrm>
          <a:prstGeom prst="rect">
            <a:avLst/>
          </a:prstGeom>
          <a:noFill/>
          <a:extLst>
            <a:ext uri="{909E8E84-426E-40DD-AFC4-6F175D3DCCD1}">
              <a14:hiddenFill xmlns:a14="http://schemas.microsoft.com/office/drawing/2010/main">
                <a:solidFill>
                  <a:srgbClr val="FFFFFF"/>
                </a:solidFill>
              </a14:hiddenFill>
            </a:ext>
          </a:extLst>
        </p:spPr>
      </p:pic>
      <p:grpSp>
        <p:nvGrpSpPr>
          <p:cNvPr id="1638" name="Gruppe 1637">
            <a:extLst>
              <a:ext uri="{FF2B5EF4-FFF2-40B4-BE49-F238E27FC236}">
                <a16:creationId xmlns:a16="http://schemas.microsoft.com/office/drawing/2014/main" id="{361E1BBA-FB3E-AF64-A11B-85DDA42C7A15}"/>
              </a:ext>
            </a:extLst>
          </p:cNvPr>
          <p:cNvGrpSpPr/>
          <p:nvPr/>
        </p:nvGrpSpPr>
        <p:grpSpPr>
          <a:xfrm>
            <a:off x="338113" y="1387706"/>
            <a:ext cx="5842309" cy="5233756"/>
            <a:chOff x="766885" y="981717"/>
            <a:chExt cx="5842309" cy="5233756"/>
          </a:xfrm>
        </p:grpSpPr>
        <p:grpSp>
          <p:nvGrpSpPr>
            <p:cNvPr id="1639" name="Gruppe 1638">
              <a:extLst>
                <a:ext uri="{FF2B5EF4-FFF2-40B4-BE49-F238E27FC236}">
                  <a16:creationId xmlns:a16="http://schemas.microsoft.com/office/drawing/2014/main" id="{41064EE5-6DEC-D8DF-04D4-E8F1620F9D0B}"/>
                </a:ext>
              </a:extLst>
            </p:cNvPr>
            <p:cNvGrpSpPr/>
            <p:nvPr/>
          </p:nvGrpSpPr>
          <p:grpSpPr>
            <a:xfrm>
              <a:off x="778422" y="981717"/>
              <a:ext cx="5830772" cy="5233756"/>
              <a:chOff x="-136438" y="1029165"/>
              <a:chExt cx="5830772" cy="5233756"/>
            </a:xfrm>
          </p:grpSpPr>
          <p:grpSp>
            <p:nvGrpSpPr>
              <p:cNvPr id="1806" name="Gruppe 1805">
                <a:extLst>
                  <a:ext uri="{FF2B5EF4-FFF2-40B4-BE49-F238E27FC236}">
                    <a16:creationId xmlns:a16="http://schemas.microsoft.com/office/drawing/2014/main" id="{3CA1E31F-2FE3-B051-FC28-CE181D9068C2}"/>
                  </a:ext>
                </a:extLst>
              </p:cNvPr>
              <p:cNvGrpSpPr/>
              <p:nvPr/>
            </p:nvGrpSpPr>
            <p:grpSpPr>
              <a:xfrm>
                <a:off x="4253398" y="1061132"/>
                <a:ext cx="442069" cy="4756379"/>
                <a:chOff x="3817279" y="1064461"/>
                <a:chExt cx="442069" cy="4756379"/>
              </a:xfrm>
            </p:grpSpPr>
            <p:sp>
              <p:nvSpPr>
                <p:cNvPr id="2476" name="Rektangel 2475">
                  <a:extLst>
                    <a:ext uri="{FF2B5EF4-FFF2-40B4-BE49-F238E27FC236}">
                      <a16:creationId xmlns:a16="http://schemas.microsoft.com/office/drawing/2014/main" id="{D334943F-DAE5-9177-543A-7D39737AA6E3}"/>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7" name="Rektangel 2476">
                  <a:extLst>
                    <a:ext uri="{FF2B5EF4-FFF2-40B4-BE49-F238E27FC236}">
                      <a16:creationId xmlns:a16="http://schemas.microsoft.com/office/drawing/2014/main" id="{DFA8A90D-12F1-1B38-67D2-C7687239B450}"/>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8" name="Rektangel 2477">
                  <a:extLst>
                    <a:ext uri="{FF2B5EF4-FFF2-40B4-BE49-F238E27FC236}">
                      <a16:creationId xmlns:a16="http://schemas.microsoft.com/office/drawing/2014/main" id="{1B15F56A-4E09-FDE5-C783-197833B9E492}"/>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9" name="Rektangel 2478">
                  <a:extLst>
                    <a:ext uri="{FF2B5EF4-FFF2-40B4-BE49-F238E27FC236}">
                      <a16:creationId xmlns:a16="http://schemas.microsoft.com/office/drawing/2014/main" id="{D3BA7E3E-67C3-07B0-F854-48DFEBC52C2F}"/>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0" name="Rektangel 2479">
                  <a:extLst>
                    <a:ext uri="{FF2B5EF4-FFF2-40B4-BE49-F238E27FC236}">
                      <a16:creationId xmlns:a16="http://schemas.microsoft.com/office/drawing/2014/main" id="{5F81C3BB-EF8F-511C-C1D5-8BA08211EF5F}"/>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1" name="Rektangel 2480">
                  <a:extLst>
                    <a:ext uri="{FF2B5EF4-FFF2-40B4-BE49-F238E27FC236}">
                      <a16:creationId xmlns:a16="http://schemas.microsoft.com/office/drawing/2014/main" id="{3E0EA307-1E7B-D26F-C5A6-230DD619548E}"/>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2" name="Rektangel 2481">
                  <a:extLst>
                    <a:ext uri="{FF2B5EF4-FFF2-40B4-BE49-F238E27FC236}">
                      <a16:creationId xmlns:a16="http://schemas.microsoft.com/office/drawing/2014/main" id="{E439734E-D9EC-C269-003E-52D169AC9DB4}"/>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3" name="Rektangel 2482">
                  <a:extLst>
                    <a:ext uri="{FF2B5EF4-FFF2-40B4-BE49-F238E27FC236}">
                      <a16:creationId xmlns:a16="http://schemas.microsoft.com/office/drawing/2014/main" id="{3775BB6E-2D08-1D45-6F61-ECBE5628CB0A}"/>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4" name="Rektangel 2483">
                  <a:extLst>
                    <a:ext uri="{FF2B5EF4-FFF2-40B4-BE49-F238E27FC236}">
                      <a16:creationId xmlns:a16="http://schemas.microsoft.com/office/drawing/2014/main" id="{A2C5E28F-524B-EB5C-A104-50A04C4639E6}"/>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5" name="Rektangel 2484">
                  <a:extLst>
                    <a:ext uri="{FF2B5EF4-FFF2-40B4-BE49-F238E27FC236}">
                      <a16:creationId xmlns:a16="http://schemas.microsoft.com/office/drawing/2014/main" id="{60026DC1-E870-C122-73C7-7E3E96C58FDB}"/>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6" name="Rektangel 2485">
                  <a:extLst>
                    <a:ext uri="{FF2B5EF4-FFF2-40B4-BE49-F238E27FC236}">
                      <a16:creationId xmlns:a16="http://schemas.microsoft.com/office/drawing/2014/main" id="{17B3B265-252C-71EE-109D-566ECBAF04AF}"/>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807" name="Rektangel 1806">
                <a:extLst>
                  <a:ext uri="{FF2B5EF4-FFF2-40B4-BE49-F238E27FC236}">
                    <a16:creationId xmlns:a16="http://schemas.microsoft.com/office/drawing/2014/main" id="{872BF9E8-8B6E-9A3A-F06C-00513C0AC5A9}"/>
                  </a:ext>
                </a:extLst>
              </p:cNvPr>
              <p:cNvSpPr>
                <a:spLocks noChangeAspect="1"/>
              </p:cNvSpPr>
              <p:nvPr/>
            </p:nvSpPr>
            <p:spPr>
              <a:xfrm>
                <a:off x="4265457" y="581623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1808" name="Gruppe 1807">
                <a:extLst>
                  <a:ext uri="{FF2B5EF4-FFF2-40B4-BE49-F238E27FC236}">
                    <a16:creationId xmlns:a16="http://schemas.microsoft.com/office/drawing/2014/main" id="{71D8687A-CFEA-D305-63E0-2767A707C84D}"/>
                  </a:ext>
                </a:extLst>
              </p:cNvPr>
              <p:cNvGrpSpPr/>
              <p:nvPr/>
            </p:nvGrpSpPr>
            <p:grpSpPr>
              <a:xfrm>
                <a:off x="4196610" y="1032983"/>
                <a:ext cx="641389" cy="5216305"/>
                <a:chOff x="2892468" y="1032983"/>
                <a:chExt cx="641389" cy="5216305"/>
              </a:xfrm>
            </p:grpSpPr>
            <p:grpSp>
              <p:nvGrpSpPr>
                <p:cNvPr id="2439" name="Gruppe 2438">
                  <a:extLst>
                    <a:ext uri="{FF2B5EF4-FFF2-40B4-BE49-F238E27FC236}">
                      <a16:creationId xmlns:a16="http://schemas.microsoft.com/office/drawing/2014/main" id="{77D539F1-ECF9-6E04-B3DB-4AF062CA3177}"/>
                    </a:ext>
                  </a:extLst>
                </p:cNvPr>
                <p:cNvGrpSpPr/>
                <p:nvPr/>
              </p:nvGrpSpPr>
              <p:grpSpPr>
                <a:xfrm>
                  <a:off x="2892468" y="1032983"/>
                  <a:ext cx="641389" cy="5216305"/>
                  <a:chOff x="3475384" y="1188399"/>
                  <a:chExt cx="641389" cy="5216305"/>
                </a:xfrm>
              </p:grpSpPr>
              <p:sp>
                <p:nvSpPr>
                  <p:cNvPr id="2443" name="Tekstfelt 2442">
                    <a:extLst>
                      <a:ext uri="{FF2B5EF4-FFF2-40B4-BE49-F238E27FC236}">
                        <a16:creationId xmlns:a16="http://schemas.microsoft.com/office/drawing/2014/main" id="{37DFBDDB-98D6-0A66-88F9-59FFC213F02F}"/>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444" name="Tekstfelt 2443">
                    <a:extLst>
                      <a:ext uri="{FF2B5EF4-FFF2-40B4-BE49-F238E27FC236}">
                        <a16:creationId xmlns:a16="http://schemas.microsoft.com/office/drawing/2014/main" id="{5AC15D80-0A59-8C5E-36F2-FDDD7F50B134}"/>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445" name="Tekstfelt 2444">
                    <a:extLst>
                      <a:ext uri="{FF2B5EF4-FFF2-40B4-BE49-F238E27FC236}">
                        <a16:creationId xmlns:a16="http://schemas.microsoft.com/office/drawing/2014/main" id="{393248DC-AEDC-BEF8-828B-8B9A9CC79256}"/>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446" name="Tekstfelt 2445">
                    <a:extLst>
                      <a:ext uri="{FF2B5EF4-FFF2-40B4-BE49-F238E27FC236}">
                        <a16:creationId xmlns:a16="http://schemas.microsoft.com/office/drawing/2014/main" id="{18785BE0-4790-D824-A8DD-950D5A8C5056}"/>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447" name="Tekstfelt 2446">
                    <a:extLst>
                      <a:ext uri="{FF2B5EF4-FFF2-40B4-BE49-F238E27FC236}">
                        <a16:creationId xmlns:a16="http://schemas.microsoft.com/office/drawing/2014/main" id="{5C9A8205-5FBD-A814-A6B8-48BDC1866934}"/>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448" name="Tekstfelt 2447">
                    <a:extLst>
                      <a:ext uri="{FF2B5EF4-FFF2-40B4-BE49-F238E27FC236}">
                        <a16:creationId xmlns:a16="http://schemas.microsoft.com/office/drawing/2014/main" id="{421F4BE7-DDD6-E0C3-4F02-B4AA0BEC4A19}"/>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449" name="Tekstfelt 2448">
                    <a:extLst>
                      <a:ext uri="{FF2B5EF4-FFF2-40B4-BE49-F238E27FC236}">
                        <a16:creationId xmlns:a16="http://schemas.microsoft.com/office/drawing/2014/main" id="{BB736BBA-3520-F723-A465-482BC45E7A56}"/>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450" name="Tekstfelt 2449">
                    <a:extLst>
                      <a:ext uri="{FF2B5EF4-FFF2-40B4-BE49-F238E27FC236}">
                        <a16:creationId xmlns:a16="http://schemas.microsoft.com/office/drawing/2014/main" id="{66EB208E-61A0-B926-38B1-7EDAE62EBA84}"/>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451" name="Tekstfelt 2450">
                    <a:extLst>
                      <a:ext uri="{FF2B5EF4-FFF2-40B4-BE49-F238E27FC236}">
                        <a16:creationId xmlns:a16="http://schemas.microsoft.com/office/drawing/2014/main" id="{E67B1FA7-503A-282F-9690-9BF8AE237237}"/>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452" name="Tekstfelt 2451">
                    <a:extLst>
                      <a:ext uri="{FF2B5EF4-FFF2-40B4-BE49-F238E27FC236}">
                        <a16:creationId xmlns:a16="http://schemas.microsoft.com/office/drawing/2014/main" id="{54C23D5E-0FA5-287C-4B01-178DD3AD105C}"/>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453" name="Tekstfelt 2452">
                    <a:extLst>
                      <a:ext uri="{FF2B5EF4-FFF2-40B4-BE49-F238E27FC236}">
                        <a16:creationId xmlns:a16="http://schemas.microsoft.com/office/drawing/2014/main" id="{5C20B094-4E66-3535-C59B-7EBA569EC24E}"/>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454" name="Tekstfelt 2453">
                    <a:extLst>
                      <a:ext uri="{FF2B5EF4-FFF2-40B4-BE49-F238E27FC236}">
                        <a16:creationId xmlns:a16="http://schemas.microsoft.com/office/drawing/2014/main" id="{FD803B80-3BB6-C41B-E17D-92EBEE30DB8B}"/>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455" name="Tekstfelt 2454">
                    <a:extLst>
                      <a:ext uri="{FF2B5EF4-FFF2-40B4-BE49-F238E27FC236}">
                        <a16:creationId xmlns:a16="http://schemas.microsoft.com/office/drawing/2014/main" id="{F7DFF89D-EF7D-8EBC-9D75-0D77EE2140A4}"/>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456" name="Tekstfelt 2455">
                    <a:extLst>
                      <a:ext uri="{FF2B5EF4-FFF2-40B4-BE49-F238E27FC236}">
                        <a16:creationId xmlns:a16="http://schemas.microsoft.com/office/drawing/2014/main" id="{F21EFEB8-3E28-CE84-7FC5-5AF4A06D7C3A}"/>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457" name="Tekstfelt 2456">
                    <a:extLst>
                      <a:ext uri="{FF2B5EF4-FFF2-40B4-BE49-F238E27FC236}">
                        <a16:creationId xmlns:a16="http://schemas.microsoft.com/office/drawing/2014/main" id="{4960E329-8D6E-72D3-FC9C-93025E045F6A}"/>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458" name="Tekstfelt 2457">
                    <a:extLst>
                      <a:ext uri="{FF2B5EF4-FFF2-40B4-BE49-F238E27FC236}">
                        <a16:creationId xmlns:a16="http://schemas.microsoft.com/office/drawing/2014/main" id="{501E0D18-3210-B967-36DB-CB09A6B78A51}"/>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459" name="Tekstfelt 2458">
                    <a:extLst>
                      <a:ext uri="{FF2B5EF4-FFF2-40B4-BE49-F238E27FC236}">
                        <a16:creationId xmlns:a16="http://schemas.microsoft.com/office/drawing/2014/main" id="{02C01ED2-0915-9C6C-93A5-FD5B11E1371E}"/>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460" name="Tekstfelt 2459">
                    <a:extLst>
                      <a:ext uri="{FF2B5EF4-FFF2-40B4-BE49-F238E27FC236}">
                        <a16:creationId xmlns:a16="http://schemas.microsoft.com/office/drawing/2014/main" id="{06B23D7A-FFBF-D6D9-D849-B5EED03E9C1A}"/>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461" name="Tekstfelt 2460">
                    <a:extLst>
                      <a:ext uri="{FF2B5EF4-FFF2-40B4-BE49-F238E27FC236}">
                        <a16:creationId xmlns:a16="http://schemas.microsoft.com/office/drawing/2014/main" id="{7F2C27D9-628A-7FEE-EC2B-0B4C163CDE01}"/>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462" name="Tekstfelt 2461">
                    <a:extLst>
                      <a:ext uri="{FF2B5EF4-FFF2-40B4-BE49-F238E27FC236}">
                        <a16:creationId xmlns:a16="http://schemas.microsoft.com/office/drawing/2014/main" id="{1BFF0A2C-493E-8487-78E9-337663DA14B5}"/>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463" name="Tekstfelt 2462">
                    <a:extLst>
                      <a:ext uri="{FF2B5EF4-FFF2-40B4-BE49-F238E27FC236}">
                        <a16:creationId xmlns:a16="http://schemas.microsoft.com/office/drawing/2014/main" id="{B3930EB2-09F2-48DE-F3E1-0D2802AE3ECD}"/>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464" name="Tekstfelt 2463">
                    <a:extLst>
                      <a:ext uri="{FF2B5EF4-FFF2-40B4-BE49-F238E27FC236}">
                        <a16:creationId xmlns:a16="http://schemas.microsoft.com/office/drawing/2014/main" id="{6152C568-B920-495C-9302-F9FD4E243646}"/>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465" name="Tekstfelt 2464">
                    <a:extLst>
                      <a:ext uri="{FF2B5EF4-FFF2-40B4-BE49-F238E27FC236}">
                        <a16:creationId xmlns:a16="http://schemas.microsoft.com/office/drawing/2014/main" id="{AB2DD52B-51DD-24E7-7DF5-CD6318EEFC12}"/>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466" name="Tekstfelt 2465">
                    <a:extLst>
                      <a:ext uri="{FF2B5EF4-FFF2-40B4-BE49-F238E27FC236}">
                        <a16:creationId xmlns:a16="http://schemas.microsoft.com/office/drawing/2014/main" id="{BBC908EB-5DB9-F280-0CF5-1FF25B607D58}"/>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467" name="Tekstfelt 2466">
                    <a:extLst>
                      <a:ext uri="{FF2B5EF4-FFF2-40B4-BE49-F238E27FC236}">
                        <a16:creationId xmlns:a16="http://schemas.microsoft.com/office/drawing/2014/main" id="{07BD3E29-9FDB-AD39-FBAB-740E1FCAFD23}"/>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468" name="Tekstfelt 2467">
                    <a:extLst>
                      <a:ext uri="{FF2B5EF4-FFF2-40B4-BE49-F238E27FC236}">
                        <a16:creationId xmlns:a16="http://schemas.microsoft.com/office/drawing/2014/main" id="{295CBA10-269B-7DAD-9354-3BE847B35798}"/>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469" name="Tekstfelt 2468">
                    <a:extLst>
                      <a:ext uri="{FF2B5EF4-FFF2-40B4-BE49-F238E27FC236}">
                        <a16:creationId xmlns:a16="http://schemas.microsoft.com/office/drawing/2014/main" id="{471216A2-7F3E-E141-C0F0-9D3417196D58}"/>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470" name="Tekstfelt 2469">
                    <a:extLst>
                      <a:ext uri="{FF2B5EF4-FFF2-40B4-BE49-F238E27FC236}">
                        <a16:creationId xmlns:a16="http://schemas.microsoft.com/office/drawing/2014/main" id="{8F670CEE-26D3-BE21-A519-49E625C13C13}"/>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471" name="Tekstfelt 2470">
                    <a:extLst>
                      <a:ext uri="{FF2B5EF4-FFF2-40B4-BE49-F238E27FC236}">
                        <a16:creationId xmlns:a16="http://schemas.microsoft.com/office/drawing/2014/main" id="{F1E6B779-F867-E272-9FDE-1721B3B66F53}"/>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472" name="Tekstfelt 2471">
                    <a:extLst>
                      <a:ext uri="{FF2B5EF4-FFF2-40B4-BE49-F238E27FC236}">
                        <a16:creationId xmlns:a16="http://schemas.microsoft.com/office/drawing/2014/main" id="{9288B17A-8A2A-9773-FB7C-E95EA7F76A1E}"/>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473" name="Tekstfelt 2472">
                    <a:extLst>
                      <a:ext uri="{FF2B5EF4-FFF2-40B4-BE49-F238E27FC236}">
                        <a16:creationId xmlns:a16="http://schemas.microsoft.com/office/drawing/2014/main" id="{E728FDBC-9A91-E3E5-A8B7-BC8C28B7D02F}"/>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474" name="Tekstfelt 2473">
                    <a:extLst>
                      <a:ext uri="{FF2B5EF4-FFF2-40B4-BE49-F238E27FC236}">
                        <a16:creationId xmlns:a16="http://schemas.microsoft.com/office/drawing/2014/main" id="{87962F22-F58E-2DF2-9052-140DA98233F4}"/>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475" name="Tekstfelt 2474">
                    <a:extLst>
                      <a:ext uri="{FF2B5EF4-FFF2-40B4-BE49-F238E27FC236}">
                        <a16:creationId xmlns:a16="http://schemas.microsoft.com/office/drawing/2014/main" id="{3F616812-20D6-D1CB-7129-A48486A9150E}"/>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440" name="Tekstfelt 2439">
                  <a:extLst>
                    <a:ext uri="{FF2B5EF4-FFF2-40B4-BE49-F238E27FC236}">
                      <a16:creationId xmlns:a16="http://schemas.microsoft.com/office/drawing/2014/main" id="{0CD8809D-9215-854E-37C9-4CD44AA57920}"/>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441" name="Tekstfelt 2440">
                  <a:extLst>
                    <a:ext uri="{FF2B5EF4-FFF2-40B4-BE49-F238E27FC236}">
                      <a16:creationId xmlns:a16="http://schemas.microsoft.com/office/drawing/2014/main" id="{8C2A1CE7-FB5A-730B-C25D-44A8E46F1DFD}"/>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442" name="Tekstfelt 2441">
                  <a:extLst>
                    <a:ext uri="{FF2B5EF4-FFF2-40B4-BE49-F238E27FC236}">
                      <a16:creationId xmlns:a16="http://schemas.microsoft.com/office/drawing/2014/main" id="{89075895-AAF2-FE05-F082-09EE9B830227}"/>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09" name="Gruppe 1808">
                <a:extLst>
                  <a:ext uri="{FF2B5EF4-FFF2-40B4-BE49-F238E27FC236}">
                    <a16:creationId xmlns:a16="http://schemas.microsoft.com/office/drawing/2014/main" id="{6F2F30FC-FEA9-D7D3-2BB0-90A5BAC8BCE0}"/>
                  </a:ext>
                </a:extLst>
              </p:cNvPr>
              <p:cNvGrpSpPr/>
              <p:nvPr/>
            </p:nvGrpSpPr>
            <p:grpSpPr>
              <a:xfrm>
                <a:off x="4188892" y="1168460"/>
                <a:ext cx="374057" cy="4971316"/>
                <a:chOff x="2884750" y="1168460"/>
                <a:chExt cx="374057" cy="4971316"/>
              </a:xfrm>
            </p:grpSpPr>
            <p:grpSp>
              <p:nvGrpSpPr>
                <p:cNvPr id="2426" name="Gruppe 2425">
                  <a:extLst>
                    <a:ext uri="{FF2B5EF4-FFF2-40B4-BE49-F238E27FC236}">
                      <a16:creationId xmlns:a16="http://schemas.microsoft.com/office/drawing/2014/main" id="{1F306ADD-EA51-E66A-D28D-830E4CDE29F7}"/>
                    </a:ext>
                  </a:extLst>
                </p:cNvPr>
                <p:cNvGrpSpPr/>
                <p:nvPr/>
              </p:nvGrpSpPr>
              <p:grpSpPr>
                <a:xfrm>
                  <a:off x="2884750" y="1168460"/>
                  <a:ext cx="358241" cy="4542339"/>
                  <a:chOff x="3468415" y="1754237"/>
                  <a:chExt cx="358241" cy="4542339"/>
                </a:xfrm>
              </p:grpSpPr>
              <p:sp>
                <p:nvSpPr>
                  <p:cNvPr id="2428" name="Tekstfelt 2427">
                    <a:extLst>
                      <a:ext uri="{FF2B5EF4-FFF2-40B4-BE49-F238E27FC236}">
                        <a16:creationId xmlns:a16="http://schemas.microsoft.com/office/drawing/2014/main" id="{230A9FEA-5177-F836-7AE9-FCDDDCA31958}"/>
                      </a:ext>
                    </a:extLst>
                  </p:cNvPr>
                  <p:cNvSpPr txBox="1"/>
                  <p:nvPr/>
                </p:nvSpPr>
                <p:spPr>
                  <a:xfrm>
                    <a:off x="3477366" y="60811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217</a:t>
                    </a:r>
                  </a:p>
                </p:txBody>
              </p:sp>
              <p:sp>
                <p:nvSpPr>
                  <p:cNvPr id="2429" name="Tekstfelt 2428">
                    <a:extLst>
                      <a:ext uri="{FF2B5EF4-FFF2-40B4-BE49-F238E27FC236}">
                        <a16:creationId xmlns:a16="http://schemas.microsoft.com/office/drawing/2014/main" id="{176112DE-6ACA-0442-00B6-4F7F23510CE2}"/>
                      </a:ext>
                    </a:extLst>
                  </p:cNvPr>
                  <p:cNvSpPr txBox="1"/>
                  <p:nvPr/>
                </p:nvSpPr>
                <p:spPr>
                  <a:xfrm>
                    <a:off x="3470660" y="218566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226</a:t>
                    </a:r>
                  </a:p>
                </p:txBody>
              </p:sp>
              <p:sp>
                <p:nvSpPr>
                  <p:cNvPr id="2430" name="Tekstfelt 2429">
                    <a:extLst>
                      <a:ext uri="{FF2B5EF4-FFF2-40B4-BE49-F238E27FC236}">
                        <a16:creationId xmlns:a16="http://schemas.microsoft.com/office/drawing/2014/main" id="{C256A72A-4A54-D6B6-C531-9D8234C383B2}"/>
                      </a:ext>
                    </a:extLst>
                  </p:cNvPr>
                  <p:cNvSpPr txBox="1"/>
                  <p:nvPr/>
                </p:nvSpPr>
                <p:spPr>
                  <a:xfrm>
                    <a:off x="3470659" y="26193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225</a:t>
                    </a:r>
                  </a:p>
                </p:txBody>
              </p:sp>
              <p:sp>
                <p:nvSpPr>
                  <p:cNvPr id="2431" name="Tekstfelt 2430">
                    <a:extLst>
                      <a:ext uri="{FF2B5EF4-FFF2-40B4-BE49-F238E27FC236}">
                        <a16:creationId xmlns:a16="http://schemas.microsoft.com/office/drawing/2014/main" id="{81FA9960-1C07-593C-1829-B6B5AB0E7A73}"/>
                      </a:ext>
                    </a:extLst>
                  </p:cNvPr>
                  <p:cNvSpPr txBox="1"/>
                  <p:nvPr/>
                </p:nvSpPr>
                <p:spPr>
                  <a:xfrm>
                    <a:off x="3468415" y="305412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224</a:t>
                    </a:r>
                  </a:p>
                </p:txBody>
              </p:sp>
              <p:sp>
                <p:nvSpPr>
                  <p:cNvPr id="2432" name="Tekstfelt 2431">
                    <a:extLst>
                      <a:ext uri="{FF2B5EF4-FFF2-40B4-BE49-F238E27FC236}">
                        <a16:creationId xmlns:a16="http://schemas.microsoft.com/office/drawing/2014/main" id="{5989080B-0420-6D17-29E8-00AFCDF25895}"/>
                      </a:ext>
                    </a:extLst>
                  </p:cNvPr>
                  <p:cNvSpPr txBox="1"/>
                  <p:nvPr/>
                </p:nvSpPr>
                <p:spPr>
                  <a:xfrm>
                    <a:off x="3469533" y="348555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223</a:t>
                    </a:r>
                  </a:p>
                </p:txBody>
              </p:sp>
              <p:sp>
                <p:nvSpPr>
                  <p:cNvPr id="2433" name="Tekstfelt 2432">
                    <a:extLst>
                      <a:ext uri="{FF2B5EF4-FFF2-40B4-BE49-F238E27FC236}">
                        <a16:creationId xmlns:a16="http://schemas.microsoft.com/office/drawing/2014/main" id="{6D5F5AD5-0660-54FF-FD8A-F176CEA548BC}"/>
                      </a:ext>
                    </a:extLst>
                  </p:cNvPr>
                  <p:cNvSpPr txBox="1"/>
                  <p:nvPr/>
                </p:nvSpPr>
                <p:spPr>
                  <a:xfrm>
                    <a:off x="3470652" y="391699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222</a:t>
                    </a:r>
                  </a:p>
                </p:txBody>
              </p:sp>
              <p:sp>
                <p:nvSpPr>
                  <p:cNvPr id="2434" name="Tekstfelt 2433">
                    <a:extLst>
                      <a:ext uri="{FF2B5EF4-FFF2-40B4-BE49-F238E27FC236}">
                        <a16:creationId xmlns:a16="http://schemas.microsoft.com/office/drawing/2014/main" id="{51D81BD0-82F3-0796-85F7-BEEE2C0F8976}"/>
                      </a:ext>
                    </a:extLst>
                  </p:cNvPr>
                  <p:cNvSpPr txBox="1"/>
                  <p:nvPr/>
                </p:nvSpPr>
                <p:spPr>
                  <a:xfrm>
                    <a:off x="3471769" y="434842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221</a:t>
                    </a:r>
                  </a:p>
                </p:txBody>
              </p:sp>
              <p:sp>
                <p:nvSpPr>
                  <p:cNvPr id="2435" name="Tekstfelt 2434">
                    <a:extLst>
                      <a:ext uri="{FF2B5EF4-FFF2-40B4-BE49-F238E27FC236}">
                        <a16:creationId xmlns:a16="http://schemas.microsoft.com/office/drawing/2014/main" id="{0F22123E-DFD7-1F34-87BD-BF609FD9819F}"/>
                      </a:ext>
                    </a:extLst>
                  </p:cNvPr>
                  <p:cNvSpPr txBox="1"/>
                  <p:nvPr/>
                </p:nvSpPr>
                <p:spPr>
                  <a:xfrm>
                    <a:off x="3472887" y="477984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220</a:t>
                    </a:r>
                  </a:p>
                </p:txBody>
              </p:sp>
              <p:sp>
                <p:nvSpPr>
                  <p:cNvPr id="2436" name="Tekstfelt 2435">
                    <a:extLst>
                      <a:ext uri="{FF2B5EF4-FFF2-40B4-BE49-F238E27FC236}">
                        <a16:creationId xmlns:a16="http://schemas.microsoft.com/office/drawing/2014/main" id="{DEB50E3A-C655-E408-3446-807157720E08}"/>
                      </a:ext>
                    </a:extLst>
                  </p:cNvPr>
                  <p:cNvSpPr txBox="1"/>
                  <p:nvPr/>
                </p:nvSpPr>
                <p:spPr>
                  <a:xfrm>
                    <a:off x="3477366" y="521127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219</a:t>
                    </a:r>
                  </a:p>
                </p:txBody>
              </p:sp>
              <p:sp>
                <p:nvSpPr>
                  <p:cNvPr id="2437" name="Tekstfelt 2436">
                    <a:extLst>
                      <a:ext uri="{FF2B5EF4-FFF2-40B4-BE49-F238E27FC236}">
                        <a16:creationId xmlns:a16="http://schemas.microsoft.com/office/drawing/2014/main" id="{F2709608-1F5F-428B-0CAF-D4E6F88EC312}"/>
                      </a:ext>
                    </a:extLst>
                  </p:cNvPr>
                  <p:cNvSpPr txBox="1"/>
                  <p:nvPr/>
                </p:nvSpPr>
                <p:spPr>
                  <a:xfrm>
                    <a:off x="3478484" y="5646066"/>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218</a:t>
                    </a:r>
                  </a:p>
                </p:txBody>
              </p:sp>
              <p:sp>
                <p:nvSpPr>
                  <p:cNvPr id="2438" name="Tekstfelt 2437">
                    <a:extLst>
                      <a:ext uri="{FF2B5EF4-FFF2-40B4-BE49-F238E27FC236}">
                        <a16:creationId xmlns:a16="http://schemas.microsoft.com/office/drawing/2014/main" id="{38F975CB-FD90-738C-95CB-BD859FE1CEF1}"/>
                      </a:ext>
                    </a:extLst>
                  </p:cNvPr>
                  <p:cNvSpPr txBox="1"/>
                  <p:nvPr/>
                </p:nvSpPr>
                <p:spPr>
                  <a:xfrm>
                    <a:off x="3469542" y="17542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227</a:t>
                    </a:r>
                  </a:p>
                </p:txBody>
              </p:sp>
            </p:grpSp>
            <p:sp>
              <p:nvSpPr>
                <p:cNvPr id="2427" name="Tekstfelt 2426">
                  <a:extLst>
                    <a:ext uri="{FF2B5EF4-FFF2-40B4-BE49-F238E27FC236}">
                      <a16:creationId xmlns:a16="http://schemas.microsoft.com/office/drawing/2014/main" id="{C589CDA1-3EF8-02D7-E0F9-B81339252FCE}"/>
                    </a:ext>
                  </a:extLst>
                </p:cNvPr>
                <p:cNvSpPr txBox="1"/>
                <p:nvPr/>
              </p:nvSpPr>
              <p:spPr>
                <a:xfrm>
                  <a:off x="2910635" y="59243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216</a:t>
                  </a:r>
                </a:p>
              </p:txBody>
            </p:sp>
          </p:grpSp>
          <p:grpSp>
            <p:nvGrpSpPr>
              <p:cNvPr id="1810" name="Gruppe 1809">
                <a:extLst>
                  <a:ext uri="{FF2B5EF4-FFF2-40B4-BE49-F238E27FC236}">
                    <a16:creationId xmlns:a16="http://schemas.microsoft.com/office/drawing/2014/main" id="{6D4B06B3-29AC-90A6-A077-AFD6BA0482A3}"/>
                  </a:ext>
                </a:extLst>
              </p:cNvPr>
              <p:cNvGrpSpPr/>
              <p:nvPr/>
            </p:nvGrpSpPr>
            <p:grpSpPr>
              <a:xfrm>
                <a:off x="5119196" y="1063299"/>
                <a:ext cx="444157" cy="5190614"/>
                <a:chOff x="5753799" y="1204530"/>
                <a:chExt cx="444157" cy="5190614"/>
              </a:xfrm>
            </p:grpSpPr>
            <p:grpSp>
              <p:nvGrpSpPr>
                <p:cNvPr id="2413" name="Gruppe 2412">
                  <a:extLst>
                    <a:ext uri="{FF2B5EF4-FFF2-40B4-BE49-F238E27FC236}">
                      <a16:creationId xmlns:a16="http://schemas.microsoft.com/office/drawing/2014/main" id="{30E9A472-5F4E-E9CE-4E76-2A5A50B2E336}"/>
                    </a:ext>
                  </a:extLst>
                </p:cNvPr>
                <p:cNvGrpSpPr/>
                <p:nvPr/>
              </p:nvGrpSpPr>
              <p:grpSpPr>
                <a:xfrm>
                  <a:off x="5753799" y="1204530"/>
                  <a:ext cx="442069" cy="4756379"/>
                  <a:chOff x="3817279" y="1064461"/>
                  <a:chExt cx="442069" cy="4756379"/>
                </a:xfrm>
              </p:grpSpPr>
              <p:sp>
                <p:nvSpPr>
                  <p:cNvPr id="2415" name="Rektangel 2414">
                    <a:extLst>
                      <a:ext uri="{FF2B5EF4-FFF2-40B4-BE49-F238E27FC236}">
                        <a16:creationId xmlns:a16="http://schemas.microsoft.com/office/drawing/2014/main" id="{308B7444-EB96-988E-1891-00BE0E9146BA}"/>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6" name="Rektangel 2415">
                    <a:extLst>
                      <a:ext uri="{FF2B5EF4-FFF2-40B4-BE49-F238E27FC236}">
                        <a16:creationId xmlns:a16="http://schemas.microsoft.com/office/drawing/2014/main" id="{0C6A577D-0E4B-B294-D32F-2F2C7C1C81D0}"/>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7" name="Rektangel 2416">
                    <a:extLst>
                      <a:ext uri="{FF2B5EF4-FFF2-40B4-BE49-F238E27FC236}">
                        <a16:creationId xmlns:a16="http://schemas.microsoft.com/office/drawing/2014/main" id="{F9CE55B6-C404-4ADF-6C8C-ADC8DAF520C3}"/>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8" name="Rektangel 2417">
                    <a:extLst>
                      <a:ext uri="{FF2B5EF4-FFF2-40B4-BE49-F238E27FC236}">
                        <a16:creationId xmlns:a16="http://schemas.microsoft.com/office/drawing/2014/main" id="{7D05CDF9-8691-7E43-3065-D6635331FF95}"/>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9" name="Rektangel 2418">
                    <a:extLst>
                      <a:ext uri="{FF2B5EF4-FFF2-40B4-BE49-F238E27FC236}">
                        <a16:creationId xmlns:a16="http://schemas.microsoft.com/office/drawing/2014/main" id="{5EE7CD8A-9A58-9FBC-D1F1-AB01949703FF}"/>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0" name="Rektangel 2419">
                    <a:extLst>
                      <a:ext uri="{FF2B5EF4-FFF2-40B4-BE49-F238E27FC236}">
                        <a16:creationId xmlns:a16="http://schemas.microsoft.com/office/drawing/2014/main" id="{1E927894-0D62-A670-0369-6621E7B138A0}"/>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1" name="Rektangel 2420">
                    <a:extLst>
                      <a:ext uri="{FF2B5EF4-FFF2-40B4-BE49-F238E27FC236}">
                        <a16:creationId xmlns:a16="http://schemas.microsoft.com/office/drawing/2014/main" id="{ABDCEB16-C308-8D5C-990B-CA90CFDF0388}"/>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2" name="Rektangel 2421">
                    <a:extLst>
                      <a:ext uri="{FF2B5EF4-FFF2-40B4-BE49-F238E27FC236}">
                        <a16:creationId xmlns:a16="http://schemas.microsoft.com/office/drawing/2014/main" id="{AD7C8ED0-787D-36AC-C208-F861386DCF81}"/>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3" name="Rektangel 2422">
                    <a:extLst>
                      <a:ext uri="{FF2B5EF4-FFF2-40B4-BE49-F238E27FC236}">
                        <a16:creationId xmlns:a16="http://schemas.microsoft.com/office/drawing/2014/main" id="{9ACF3485-3B2F-854F-71DD-C0F28E0B7E29}"/>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4" name="Rektangel 2423">
                    <a:extLst>
                      <a:ext uri="{FF2B5EF4-FFF2-40B4-BE49-F238E27FC236}">
                        <a16:creationId xmlns:a16="http://schemas.microsoft.com/office/drawing/2014/main" id="{E99B5637-1E70-05D8-9E7A-86EAAA39A3F9}"/>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5" name="Rektangel 2424">
                    <a:extLst>
                      <a:ext uri="{FF2B5EF4-FFF2-40B4-BE49-F238E27FC236}">
                        <a16:creationId xmlns:a16="http://schemas.microsoft.com/office/drawing/2014/main" id="{D18166E5-A49D-8260-2CF3-8501454A5491}"/>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14" name="Rektangel 2413">
                  <a:extLst>
                    <a:ext uri="{FF2B5EF4-FFF2-40B4-BE49-F238E27FC236}">
                      <a16:creationId xmlns:a16="http://schemas.microsoft.com/office/drawing/2014/main" id="{145D5625-5B91-5CA9-EFDE-71B182370905}"/>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1" name="Gruppe 1810">
                <a:extLst>
                  <a:ext uri="{FF2B5EF4-FFF2-40B4-BE49-F238E27FC236}">
                    <a16:creationId xmlns:a16="http://schemas.microsoft.com/office/drawing/2014/main" id="{090D4EE0-EF1B-FD27-A5EA-3430FB06A8C0}"/>
                  </a:ext>
                </a:extLst>
              </p:cNvPr>
              <p:cNvGrpSpPr/>
              <p:nvPr/>
            </p:nvGrpSpPr>
            <p:grpSpPr>
              <a:xfrm>
                <a:off x="4687520" y="1061335"/>
                <a:ext cx="444157" cy="5190614"/>
                <a:chOff x="5753799" y="1204530"/>
                <a:chExt cx="444157" cy="5190614"/>
              </a:xfrm>
            </p:grpSpPr>
            <p:grpSp>
              <p:nvGrpSpPr>
                <p:cNvPr id="2400" name="Gruppe 2399">
                  <a:extLst>
                    <a:ext uri="{FF2B5EF4-FFF2-40B4-BE49-F238E27FC236}">
                      <a16:creationId xmlns:a16="http://schemas.microsoft.com/office/drawing/2014/main" id="{996A2652-240B-692F-2138-F47D181CACE5}"/>
                    </a:ext>
                  </a:extLst>
                </p:cNvPr>
                <p:cNvGrpSpPr/>
                <p:nvPr/>
              </p:nvGrpSpPr>
              <p:grpSpPr>
                <a:xfrm>
                  <a:off x="5753799" y="1204530"/>
                  <a:ext cx="442069" cy="4756379"/>
                  <a:chOff x="3817279" y="1064461"/>
                  <a:chExt cx="442069" cy="4756379"/>
                </a:xfrm>
              </p:grpSpPr>
              <p:sp>
                <p:nvSpPr>
                  <p:cNvPr id="2402" name="Rektangel 2401">
                    <a:extLst>
                      <a:ext uri="{FF2B5EF4-FFF2-40B4-BE49-F238E27FC236}">
                        <a16:creationId xmlns:a16="http://schemas.microsoft.com/office/drawing/2014/main" id="{F95F78AE-532B-F3B9-F81D-D8CD480865AE}"/>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3" name="Rektangel 2402">
                    <a:extLst>
                      <a:ext uri="{FF2B5EF4-FFF2-40B4-BE49-F238E27FC236}">
                        <a16:creationId xmlns:a16="http://schemas.microsoft.com/office/drawing/2014/main" id="{37AA1391-CB46-D409-E939-6EEBCA3A2AE6}"/>
                      </a:ext>
                    </a:extLst>
                  </p:cNvPr>
                  <p:cNvSpPr>
                    <a:spLocks noChangeAspect="1"/>
                  </p:cNvSpPr>
                  <p:nvPr/>
                </p:nvSpPr>
                <p:spPr>
                  <a:xfrm>
                    <a:off x="3819523" y="1064461"/>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4" name="Rektangel 2403">
                    <a:extLst>
                      <a:ext uri="{FF2B5EF4-FFF2-40B4-BE49-F238E27FC236}">
                        <a16:creationId xmlns:a16="http://schemas.microsoft.com/office/drawing/2014/main" id="{0D8A3EC7-4402-D969-1F2A-FB7FE830E205}"/>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5" name="Rektangel 2404">
                    <a:extLst>
                      <a:ext uri="{FF2B5EF4-FFF2-40B4-BE49-F238E27FC236}">
                        <a16:creationId xmlns:a16="http://schemas.microsoft.com/office/drawing/2014/main" id="{DE9D08CA-2395-559A-1494-849FE2F1CCD4}"/>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6" name="Rektangel 2405">
                    <a:extLst>
                      <a:ext uri="{FF2B5EF4-FFF2-40B4-BE49-F238E27FC236}">
                        <a16:creationId xmlns:a16="http://schemas.microsoft.com/office/drawing/2014/main" id="{D1C8E3AA-BA6D-590E-6990-4116FEE2614B}"/>
                      </a:ext>
                    </a:extLst>
                  </p:cNvPr>
                  <p:cNvSpPr>
                    <a:spLocks noChangeAspect="1"/>
                  </p:cNvSpPr>
                  <p:nvPr/>
                </p:nvSpPr>
                <p:spPr>
                  <a:xfrm>
                    <a:off x="3817279" y="2796903"/>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7" name="Rektangel 2406">
                    <a:extLst>
                      <a:ext uri="{FF2B5EF4-FFF2-40B4-BE49-F238E27FC236}">
                        <a16:creationId xmlns:a16="http://schemas.microsoft.com/office/drawing/2014/main" id="{3D99EA45-51C5-4238-832E-5F0214DBF068}"/>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8" name="Rektangel 2407">
                    <a:extLst>
                      <a:ext uri="{FF2B5EF4-FFF2-40B4-BE49-F238E27FC236}">
                        <a16:creationId xmlns:a16="http://schemas.microsoft.com/office/drawing/2014/main" id="{54EA01E1-516F-FCA9-E76E-5BDC5A4D9B9D}"/>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9" name="Rektangel 2408">
                    <a:extLst>
                      <a:ext uri="{FF2B5EF4-FFF2-40B4-BE49-F238E27FC236}">
                        <a16:creationId xmlns:a16="http://schemas.microsoft.com/office/drawing/2014/main" id="{F38B22E8-87C0-EABD-B268-EF413C1667CD}"/>
                      </a:ext>
                    </a:extLst>
                  </p:cNvPr>
                  <p:cNvSpPr>
                    <a:spLocks noChangeAspect="1"/>
                  </p:cNvSpPr>
                  <p:nvPr/>
                </p:nvSpPr>
                <p:spPr>
                  <a:xfrm>
                    <a:off x="3820633" y="409119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0" name="Rektangel 2409">
                    <a:extLst>
                      <a:ext uri="{FF2B5EF4-FFF2-40B4-BE49-F238E27FC236}">
                        <a16:creationId xmlns:a16="http://schemas.microsoft.com/office/drawing/2014/main" id="{A50DE32D-C6EA-3D10-FB0B-0D21BAAF2F75}"/>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1" name="Rektangel 2410">
                    <a:extLst>
                      <a:ext uri="{FF2B5EF4-FFF2-40B4-BE49-F238E27FC236}">
                        <a16:creationId xmlns:a16="http://schemas.microsoft.com/office/drawing/2014/main" id="{3D02D5D9-A235-ECB6-B001-14AC05E22A0B}"/>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2" name="Rektangel 2411">
                    <a:extLst>
                      <a:ext uri="{FF2B5EF4-FFF2-40B4-BE49-F238E27FC236}">
                        <a16:creationId xmlns:a16="http://schemas.microsoft.com/office/drawing/2014/main" id="{DC761944-BE0B-B993-EA09-71D6519A1E94}"/>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01" name="Rektangel 2400">
                  <a:extLst>
                    <a:ext uri="{FF2B5EF4-FFF2-40B4-BE49-F238E27FC236}">
                      <a16:creationId xmlns:a16="http://schemas.microsoft.com/office/drawing/2014/main" id="{AB5099C1-CC82-6DAB-4ABD-AFFDE59234F8}"/>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2" name="Gruppe 1811">
                <a:extLst>
                  <a:ext uri="{FF2B5EF4-FFF2-40B4-BE49-F238E27FC236}">
                    <a16:creationId xmlns:a16="http://schemas.microsoft.com/office/drawing/2014/main" id="{01F0CD7E-F6D5-2E8A-A046-3D6D28FBEF4D}"/>
                  </a:ext>
                </a:extLst>
              </p:cNvPr>
              <p:cNvGrpSpPr/>
              <p:nvPr/>
            </p:nvGrpSpPr>
            <p:grpSpPr>
              <a:xfrm>
                <a:off x="3819968" y="1058901"/>
                <a:ext cx="444157" cy="5190614"/>
                <a:chOff x="5753799" y="1204530"/>
                <a:chExt cx="444157" cy="5190614"/>
              </a:xfrm>
            </p:grpSpPr>
            <p:grpSp>
              <p:nvGrpSpPr>
                <p:cNvPr id="2387" name="Gruppe 2386">
                  <a:extLst>
                    <a:ext uri="{FF2B5EF4-FFF2-40B4-BE49-F238E27FC236}">
                      <a16:creationId xmlns:a16="http://schemas.microsoft.com/office/drawing/2014/main" id="{084A571A-7607-3ADF-A5FE-F2121817621D}"/>
                    </a:ext>
                  </a:extLst>
                </p:cNvPr>
                <p:cNvGrpSpPr/>
                <p:nvPr/>
              </p:nvGrpSpPr>
              <p:grpSpPr>
                <a:xfrm>
                  <a:off x="5753799" y="1204530"/>
                  <a:ext cx="442069" cy="4756379"/>
                  <a:chOff x="3817279" y="1064461"/>
                  <a:chExt cx="442069" cy="4756379"/>
                </a:xfrm>
              </p:grpSpPr>
              <p:sp>
                <p:nvSpPr>
                  <p:cNvPr id="2389" name="Rektangel 2388">
                    <a:extLst>
                      <a:ext uri="{FF2B5EF4-FFF2-40B4-BE49-F238E27FC236}">
                        <a16:creationId xmlns:a16="http://schemas.microsoft.com/office/drawing/2014/main" id="{FDB6325B-F164-415F-55B8-7EAD3E68EDC0}"/>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0" name="Rektangel 2389">
                    <a:extLst>
                      <a:ext uri="{FF2B5EF4-FFF2-40B4-BE49-F238E27FC236}">
                        <a16:creationId xmlns:a16="http://schemas.microsoft.com/office/drawing/2014/main" id="{77CB29A3-862E-0271-86CF-556C4FED283A}"/>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1" name="Rektangel 2390">
                    <a:extLst>
                      <a:ext uri="{FF2B5EF4-FFF2-40B4-BE49-F238E27FC236}">
                        <a16:creationId xmlns:a16="http://schemas.microsoft.com/office/drawing/2014/main" id="{5635A008-5B02-C88C-AED2-85E661FF469E}"/>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2" name="Rektangel 2391">
                    <a:extLst>
                      <a:ext uri="{FF2B5EF4-FFF2-40B4-BE49-F238E27FC236}">
                        <a16:creationId xmlns:a16="http://schemas.microsoft.com/office/drawing/2014/main" id="{5C57AAD0-DFB6-50F9-CB1E-6F4C1AEBF98D}"/>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3" name="Rektangel 2392">
                    <a:extLst>
                      <a:ext uri="{FF2B5EF4-FFF2-40B4-BE49-F238E27FC236}">
                        <a16:creationId xmlns:a16="http://schemas.microsoft.com/office/drawing/2014/main" id="{46A7CAD3-B24A-76ED-9D08-6B53AD55D027}"/>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4" name="Rektangel 2393">
                    <a:extLst>
                      <a:ext uri="{FF2B5EF4-FFF2-40B4-BE49-F238E27FC236}">
                        <a16:creationId xmlns:a16="http://schemas.microsoft.com/office/drawing/2014/main" id="{28AF23BB-9815-CB4D-3F4B-10151430351A}"/>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5" name="Rektangel 2394">
                    <a:extLst>
                      <a:ext uri="{FF2B5EF4-FFF2-40B4-BE49-F238E27FC236}">
                        <a16:creationId xmlns:a16="http://schemas.microsoft.com/office/drawing/2014/main" id="{04574F8C-C8E7-B12B-026F-915E611DB361}"/>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6" name="Rektangel 2395">
                    <a:extLst>
                      <a:ext uri="{FF2B5EF4-FFF2-40B4-BE49-F238E27FC236}">
                        <a16:creationId xmlns:a16="http://schemas.microsoft.com/office/drawing/2014/main" id="{234361DD-9F8B-34A6-F9BF-92CF762597E4}"/>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7" name="Rektangel 2396">
                    <a:extLst>
                      <a:ext uri="{FF2B5EF4-FFF2-40B4-BE49-F238E27FC236}">
                        <a16:creationId xmlns:a16="http://schemas.microsoft.com/office/drawing/2014/main" id="{616F8386-AB8B-FA84-F056-C8C5B6A3007B}"/>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8" name="Rektangel 2397">
                    <a:extLst>
                      <a:ext uri="{FF2B5EF4-FFF2-40B4-BE49-F238E27FC236}">
                        <a16:creationId xmlns:a16="http://schemas.microsoft.com/office/drawing/2014/main" id="{61708841-CCA5-07F5-A1F9-F11006EF4ABB}"/>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9" name="Rektangel 2398">
                    <a:extLst>
                      <a:ext uri="{FF2B5EF4-FFF2-40B4-BE49-F238E27FC236}">
                        <a16:creationId xmlns:a16="http://schemas.microsoft.com/office/drawing/2014/main" id="{A98F3F03-48B4-44B2-A510-E2FE2C5C241C}"/>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88" name="Rektangel 2387">
                  <a:extLst>
                    <a:ext uri="{FF2B5EF4-FFF2-40B4-BE49-F238E27FC236}">
                      <a16:creationId xmlns:a16="http://schemas.microsoft.com/office/drawing/2014/main" id="{EE1CA59A-A68D-0DAF-DE1F-BF427CA0C640}"/>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3" name="Gruppe 1812">
                <a:extLst>
                  <a:ext uri="{FF2B5EF4-FFF2-40B4-BE49-F238E27FC236}">
                    <a16:creationId xmlns:a16="http://schemas.microsoft.com/office/drawing/2014/main" id="{E2527D8A-7AE1-3CB4-C0CC-11E438FA752D}"/>
                  </a:ext>
                </a:extLst>
              </p:cNvPr>
              <p:cNvGrpSpPr/>
              <p:nvPr/>
            </p:nvGrpSpPr>
            <p:grpSpPr>
              <a:xfrm>
                <a:off x="3386295" y="1062122"/>
                <a:ext cx="444157" cy="5190614"/>
                <a:chOff x="5753799" y="1204530"/>
                <a:chExt cx="444157" cy="5190614"/>
              </a:xfrm>
            </p:grpSpPr>
            <p:grpSp>
              <p:nvGrpSpPr>
                <p:cNvPr id="2374" name="Gruppe 2373">
                  <a:extLst>
                    <a:ext uri="{FF2B5EF4-FFF2-40B4-BE49-F238E27FC236}">
                      <a16:creationId xmlns:a16="http://schemas.microsoft.com/office/drawing/2014/main" id="{62EFA424-46AB-E861-E255-FBB751C804EE}"/>
                    </a:ext>
                  </a:extLst>
                </p:cNvPr>
                <p:cNvGrpSpPr/>
                <p:nvPr/>
              </p:nvGrpSpPr>
              <p:grpSpPr>
                <a:xfrm>
                  <a:off x="5753799" y="1204530"/>
                  <a:ext cx="442069" cy="4756379"/>
                  <a:chOff x="3817279" y="1064461"/>
                  <a:chExt cx="442069" cy="4756379"/>
                </a:xfrm>
              </p:grpSpPr>
              <p:sp>
                <p:nvSpPr>
                  <p:cNvPr id="2376" name="Rektangel 2375">
                    <a:extLst>
                      <a:ext uri="{FF2B5EF4-FFF2-40B4-BE49-F238E27FC236}">
                        <a16:creationId xmlns:a16="http://schemas.microsoft.com/office/drawing/2014/main" id="{B29B3CE0-31A5-D473-EB35-E3B03D320CA6}"/>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7" name="Rektangel 2376">
                    <a:extLst>
                      <a:ext uri="{FF2B5EF4-FFF2-40B4-BE49-F238E27FC236}">
                        <a16:creationId xmlns:a16="http://schemas.microsoft.com/office/drawing/2014/main" id="{2B9FCFCF-E1F6-6E5F-ABA3-CA21314138EF}"/>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8" name="Rektangel 2377">
                    <a:extLst>
                      <a:ext uri="{FF2B5EF4-FFF2-40B4-BE49-F238E27FC236}">
                        <a16:creationId xmlns:a16="http://schemas.microsoft.com/office/drawing/2014/main" id="{CA7F2C87-0F9A-E230-EE12-AD77F9757A57}"/>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9" name="Rektangel 2378">
                    <a:extLst>
                      <a:ext uri="{FF2B5EF4-FFF2-40B4-BE49-F238E27FC236}">
                        <a16:creationId xmlns:a16="http://schemas.microsoft.com/office/drawing/2014/main" id="{5D7EAF5B-223A-07F7-3173-DB65E5B3BBD7}"/>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0" name="Rektangel 2379">
                    <a:extLst>
                      <a:ext uri="{FF2B5EF4-FFF2-40B4-BE49-F238E27FC236}">
                        <a16:creationId xmlns:a16="http://schemas.microsoft.com/office/drawing/2014/main" id="{25B39555-56FC-CB0C-EEA1-BDCE527CFEE9}"/>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1" name="Rektangel 2380">
                    <a:extLst>
                      <a:ext uri="{FF2B5EF4-FFF2-40B4-BE49-F238E27FC236}">
                        <a16:creationId xmlns:a16="http://schemas.microsoft.com/office/drawing/2014/main" id="{B644B470-462D-DD40-4D70-B83615337217}"/>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2" name="Rektangel 2381">
                    <a:extLst>
                      <a:ext uri="{FF2B5EF4-FFF2-40B4-BE49-F238E27FC236}">
                        <a16:creationId xmlns:a16="http://schemas.microsoft.com/office/drawing/2014/main" id="{7C3CE7A7-1D52-3552-DD18-0C92C7BD468F}"/>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3" name="Rektangel 2382">
                    <a:extLst>
                      <a:ext uri="{FF2B5EF4-FFF2-40B4-BE49-F238E27FC236}">
                        <a16:creationId xmlns:a16="http://schemas.microsoft.com/office/drawing/2014/main" id="{C2099BE8-CFC8-3600-1A0C-69D4640C13B4}"/>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4" name="Rektangel 2383">
                    <a:extLst>
                      <a:ext uri="{FF2B5EF4-FFF2-40B4-BE49-F238E27FC236}">
                        <a16:creationId xmlns:a16="http://schemas.microsoft.com/office/drawing/2014/main" id="{A11226B3-6AEE-EA1C-26A1-24C1E3A53F08}"/>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5" name="Rektangel 2384">
                    <a:extLst>
                      <a:ext uri="{FF2B5EF4-FFF2-40B4-BE49-F238E27FC236}">
                        <a16:creationId xmlns:a16="http://schemas.microsoft.com/office/drawing/2014/main" id="{D1F25497-FE4D-F960-6A0E-E14E54300EC9}"/>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6" name="Rektangel 2385">
                    <a:extLst>
                      <a:ext uri="{FF2B5EF4-FFF2-40B4-BE49-F238E27FC236}">
                        <a16:creationId xmlns:a16="http://schemas.microsoft.com/office/drawing/2014/main" id="{96244F36-686D-33DB-3172-95D653ADF2DF}"/>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75" name="Rektangel 2374">
                  <a:extLst>
                    <a:ext uri="{FF2B5EF4-FFF2-40B4-BE49-F238E27FC236}">
                      <a16:creationId xmlns:a16="http://schemas.microsoft.com/office/drawing/2014/main" id="{4DFB0128-F310-A515-074D-1CDAA6A5C95F}"/>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4" name="Gruppe 1813">
                <a:extLst>
                  <a:ext uri="{FF2B5EF4-FFF2-40B4-BE49-F238E27FC236}">
                    <a16:creationId xmlns:a16="http://schemas.microsoft.com/office/drawing/2014/main" id="{F45A8AE1-80B5-10B5-AC89-C3A20DC481F1}"/>
                  </a:ext>
                </a:extLst>
              </p:cNvPr>
              <p:cNvGrpSpPr/>
              <p:nvPr/>
            </p:nvGrpSpPr>
            <p:grpSpPr>
              <a:xfrm>
                <a:off x="2949135" y="1063521"/>
                <a:ext cx="444157" cy="5190614"/>
                <a:chOff x="5753799" y="1204530"/>
                <a:chExt cx="444157" cy="5190614"/>
              </a:xfrm>
            </p:grpSpPr>
            <p:grpSp>
              <p:nvGrpSpPr>
                <p:cNvPr id="2361" name="Gruppe 2360">
                  <a:extLst>
                    <a:ext uri="{FF2B5EF4-FFF2-40B4-BE49-F238E27FC236}">
                      <a16:creationId xmlns:a16="http://schemas.microsoft.com/office/drawing/2014/main" id="{22C966C2-558F-9FDB-32CD-C8ABFAE22E4D}"/>
                    </a:ext>
                  </a:extLst>
                </p:cNvPr>
                <p:cNvGrpSpPr/>
                <p:nvPr/>
              </p:nvGrpSpPr>
              <p:grpSpPr>
                <a:xfrm>
                  <a:off x="5753799" y="1204530"/>
                  <a:ext cx="442069" cy="4756379"/>
                  <a:chOff x="3817279" y="1064461"/>
                  <a:chExt cx="442069" cy="4756379"/>
                </a:xfrm>
              </p:grpSpPr>
              <p:sp>
                <p:nvSpPr>
                  <p:cNvPr id="2363" name="Rektangel 2362">
                    <a:extLst>
                      <a:ext uri="{FF2B5EF4-FFF2-40B4-BE49-F238E27FC236}">
                        <a16:creationId xmlns:a16="http://schemas.microsoft.com/office/drawing/2014/main" id="{A9ABE513-7912-F517-4AB2-1FEE18EF792B}"/>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4" name="Rektangel 2363">
                    <a:extLst>
                      <a:ext uri="{FF2B5EF4-FFF2-40B4-BE49-F238E27FC236}">
                        <a16:creationId xmlns:a16="http://schemas.microsoft.com/office/drawing/2014/main" id="{4E9988D6-066F-D418-5EC0-B1CC84DC74FA}"/>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5" name="Rektangel 2364">
                    <a:extLst>
                      <a:ext uri="{FF2B5EF4-FFF2-40B4-BE49-F238E27FC236}">
                        <a16:creationId xmlns:a16="http://schemas.microsoft.com/office/drawing/2014/main" id="{9D048711-8C27-018A-BCF2-4FE00490E238}"/>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6" name="Rektangel 2365">
                    <a:extLst>
                      <a:ext uri="{FF2B5EF4-FFF2-40B4-BE49-F238E27FC236}">
                        <a16:creationId xmlns:a16="http://schemas.microsoft.com/office/drawing/2014/main" id="{24651C4F-4C13-2BA0-5072-BE1C2F4F1974}"/>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7" name="Rektangel 2366">
                    <a:extLst>
                      <a:ext uri="{FF2B5EF4-FFF2-40B4-BE49-F238E27FC236}">
                        <a16:creationId xmlns:a16="http://schemas.microsoft.com/office/drawing/2014/main" id="{2833550E-72D0-E847-5C6C-5B672360D67C}"/>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8" name="Rektangel 2367">
                    <a:extLst>
                      <a:ext uri="{FF2B5EF4-FFF2-40B4-BE49-F238E27FC236}">
                        <a16:creationId xmlns:a16="http://schemas.microsoft.com/office/drawing/2014/main" id="{BC6BC660-EC0E-FE12-5EC9-78F827B4CEDF}"/>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9" name="Rektangel 2368">
                    <a:extLst>
                      <a:ext uri="{FF2B5EF4-FFF2-40B4-BE49-F238E27FC236}">
                        <a16:creationId xmlns:a16="http://schemas.microsoft.com/office/drawing/2014/main" id="{971F54F8-A7B2-5093-1859-31AE451B0585}"/>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0" name="Rektangel 2369">
                    <a:extLst>
                      <a:ext uri="{FF2B5EF4-FFF2-40B4-BE49-F238E27FC236}">
                        <a16:creationId xmlns:a16="http://schemas.microsoft.com/office/drawing/2014/main" id="{36C90AE8-8E04-1107-9A9E-01C280572F6D}"/>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1" name="Rektangel 2370">
                    <a:extLst>
                      <a:ext uri="{FF2B5EF4-FFF2-40B4-BE49-F238E27FC236}">
                        <a16:creationId xmlns:a16="http://schemas.microsoft.com/office/drawing/2014/main" id="{B3E8B744-7FE5-98FF-1AB1-57CB4368244D}"/>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2" name="Rektangel 2371">
                    <a:extLst>
                      <a:ext uri="{FF2B5EF4-FFF2-40B4-BE49-F238E27FC236}">
                        <a16:creationId xmlns:a16="http://schemas.microsoft.com/office/drawing/2014/main" id="{5519ED7C-37F4-67CC-C689-BAE2304C9566}"/>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3" name="Rektangel 2372">
                    <a:extLst>
                      <a:ext uri="{FF2B5EF4-FFF2-40B4-BE49-F238E27FC236}">
                        <a16:creationId xmlns:a16="http://schemas.microsoft.com/office/drawing/2014/main" id="{DFDCC73B-C3A5-16D3-A209-A875B85DB5E1}"/>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62" name="Rektangel 2361">
                  <a:extLst>
                    <a:ext uri="{FF2B5EF4-FFF2-40B4-BE49-F238E27FC236}">
                      <a16:creationId xmlns:a16="http://schemas.microsoft.com/office/drawing/2014/main" id="{02C515DB-4822-9725-C6B3-185EB3D68490}"/>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5" name="Gruppe 1814">
                <a:extLst>
                  <a:ext uri="{FF2B5EF4-FFF2-40B4-BE49-F238E27FC236}">
                    <a16:creationId xmlns:a16="http://schemas.microsoft.com/office/drawing/2014/main" id="{B362CA4C-E462-5D78-D2DA-A7A4A2F83EF9}"/>
                  </a:ext>
                </a:extLst>
              </p:cNvPr>
              <p:cNvGrpSpPr/>
              <p:nvPr/>
            </p:nvGrpSpPr>
            <p:grpSpPr>
              <a:xfrm>
                <a:off x="2514229" y="1065829"/>
                <a:ext cx="444157" cy="5190614"/>
                <a:chOff x="5753799" y="1204530"/>
                <a:chExt cx="444157" cy="5190614"/>
              </a:xfrm>
            </p:grpSpPr>
            <p:grpSp>
              <p:nvGrpSpPr>
                <p:cNvPr id="2348" name="Gruppe 2347">
                  <a:extLst>
                    <a:ext uri="{FF2B5EF4-FFF2-40B4-BE49-F238E27FC236}">
                      <a16:creationId xmlns:a16="http://schemas.microsoft.com/office/drawing/2014/main" id="{660F19FE-E3E4-0B2E-E90A-5BEC4B12DA4A}"/>
                    </a:ext>
                  </a:extLst>
                </p:cNvPr>
                <p:cNvGrpSpPr/>
                <p:nvPr/>
              </p:nvGrpSpPr>
              <p:grpSpPr>
                <a:xfrm>
                  <a:off x="5753799" y="1204530"/>
                  <a:ext cx="442069" cy="4756379"/>
                  <a:chOff x="3817279" y="1064461"/>
                  <a:chExt cx="442069" cy="4756379"/>
                </a:xfrm>
              </p:grpSpPr>
              <p:sp>
                <p:nvSpPr>
                  <p:cNvPr id="2350" name="Rektangel 2349">
                    <a:extLst>
                      <a:ext uri="{FF2B5EF4-FFF2-40B4-BE49-F238E27FC236}">
                        <a16:creationId xmlns:a16="http://schemas.microsoft.com/office/drawing/2014/main" id="{FCF8BEAB-99E5-3115-C1C6-09A130B0E470}"/>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1" name="Rektangel 2350">
                    <a:extLst>
                      <a:ext uri="{FF2B5EF4-FFF2-40B4-BE49-F238E27FC236}">
                        <a16:creationId xmlns:a16="http://schemas.microsoft.com/office/drawing/2014/main" id="{6328C527-074A-F478-50BF-BBC7F3D5735F}"/>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dirty="0"/>
                  </a:p>
                </p:txBody>
              </p:sp>
              <p:sp>
                <p:nvSpPr>
                  <p:cNvPr id="2352" name="Rektangel 2351">
                    <a:extLst>
                      <a:ext uri="{FF2B5EF4-FFF2-40B4-BE49-F238E27FC236}">
                        <a16:creationId xmlns:a16="http://schemas.microsoft.com/office/drawing/2014/main" id="{BD8E7A12-FC1F-2C0D-D16B-7C4E5D5A57AC}"/>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3" name="Rektangel 2352">
                    <a:extLst>
                      <a:ext uri="{FF2B5EF4-FFF2-40B4-BE49-F238E27FC236}">
                        <a16:creationId xmlns:a16="http://schemas.microsoft.com/office/drawing/2014/main" id="{B33999F5-1532-24E9-21A8-4DA435C90261}"/>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4" name="Rektangel 2353">
                    <a:extLst>
                      <a:ext uri="{FF2B5EF4-FFF2-40B4-BE49-F238E27FC236}">
                        <a16:creationId xmlns:a16="http://schemas.microsoft.com/office/drawing/2014/main" id="{66485694-20A9-982F-8914-4842AF13606E}"/>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5" name="Rektangel 2354">
                    <a:extLst>
                      <a:ext uri="{FF2B5EF4-FFF2-40B4-BE49-F238E27FC236}">
                        <a16:creationId xmlns:a16="http://schemas.microsoft.com/office/drawing/2014/main" id="{8AC3A59F-E5CC-C013-E105-8F1A82E66D07}"/>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6" name="Rektangel 2355">
                    <a:extLst>
                      <a:ext uri="{FF2B5EF4-FFF2-40B4-BE49-F238E27FC236}">
                        <a16:creationId xmlns:a16="http://schemas.microsoft.com/office/drawing/2014/main" id="{A2521289-E1FE-D2CD-8AF5-0A962C3A1C48}"/>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7" name="Rektangel 2356">
                    <a:extLst>
                      <a:ext uri="{FF2B5EF4-FFF2-40B4-BE49-F238E27FC236}">
                        <a16:creationId xmlns:a16="http://schemas.microsoft.com/office/drawing/2014/main" id="{12DF67C7-F073-43B4-53F8-0DF15A6AD4D6}"/>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8" name="Rektangel 2357">
                    <a:extLst>
                      <a:ext uri="{FF2B5EF4-FFF2-40B4-BE49-F238E27FC236}">
                        <a16:creationId xmlns:a16="http://schemas.microsoft.com/office/drawing/2014/main" id="{54E20D9B-6CEE-AEA7-4A8B-A67E7236D944}"/>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9" name="Rektangel 2358">
                    <a:extLst>
                      <a:ext uri="{FF2B5EF4-FFF2-40B4-BE49-F238E27FC236}">
                        <a16:creationId xmlns:a16="http://schemas.microsoft.com/office/drawing/2014/main" id="{5EBED28D-C33E-0552-CE4E-335853CD4370}"/>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0" name="Rektangel 2359">
                    <a:extLst>
                      <a:ext uri="{FF2B5EF4-FFF2-40B4-BE49-F238E27FC236}">
                        <a16:creationId xmlns:a16="http://schemas.microsoft.com/office/drawing/2014/main" id="{22BDF886-B862-3CAC-B348-8B8E43BC0C87}"/>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49" name="Rektangel 2348">
                  <a:extLst>
                    <a:ext uri="{FF2B5EF4-FFF2-40B4-BE49-F238E27FC236}">
                      <a16:creationId xmlns:a16="http://schemas.microsoft.com/office/drawing/2014/main" id="{701807C9-3686-CC39-9FA1-58A296EF7E22}"/>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6" name="Gruppe 1815">
                <a:extLst>
                  <a:ext uri="{FF2B5EF4-FFF2-40B4-BE49-F238E27FC236}">
                    <a16:creationId xmlns:a16="http://schemas.microsoft.com/office/drawing/2014/main" id="{136A898F-EB84-D04A-D26D-815A3A2F6726}"/>
                  </a:ext>
                </a:extLst>
              </p:cNvPr>
              <p:cNvGrpSpPr/>
              <p:nvPr/>
            </p:nvGrpSpPr>
            <p:grpSpPr>
              <a:xfrm>
                <a:off x="2075940" y="1067864"/>
                <a:ext cx="444157" cy="5190614"/>
                <a:chOff x="5753799" y="1204530"/>
                <a:chExt cx="444157" cy="5190614"/>
              </a:xfrm>
            </p:grpSpPr>
            <p:grpSp>
              <p:nvGrpSpPr>
                <p:cNvPr id="2335" name="Gruppe 2334">
                  <a:extLst>
                    <a:ext uri="{FF2B5EF4-FFF2-40B4-BE49-F238E27FC236}">
                      <a16:creationId xmlns:a16="http://schemas.microsoft.com/office/drawing/2014/main" id="{397154AA-834C-811A-CF71-729F25F0C440}"/>
                    </a:ext>
                  </a:extLst>
                </p:cNvPr>
                <p:cNvGrpSpPr/>
                <p:nvPr/>
              </p:nvGrpSpPr>
              <p:grpSpPr>
                <a:xfrm>
                  <a:off x="5753799" y="1204530"/>
                  <a:ext cx="442069" cy="4756379"/>
                  <a:chOff x="3817279" y="1064461"/>
                  <a:chExt cx="442069" cy="4756379"/>
                </a:xfrm>
              </p:grpSpPr>
              <p:sp>
                <p:nvSpPr>
                  <p:cNvPr id="2337" name="Rektangel 2336">
                    <a:extLst>
                      <a:ext uri="{FF2B5EF4-FFF2-40B4-BE49-F238E27FC236}">
                        <a16:creationId xmlns:a16="http://schemas.microsoft.com/office/drawing/2014/main" id="{809E3F7B-4B87-1479-B982-E4366CEA61FD}"/>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8" name="Rektangel 2337">
                    <a:extLst>
                      <a:ext uri="{FF2B5EF4-FFF2-40B4-BE49-F238E27FC236}">
                        <a16:creationId xmlns:a16="http://schemas.microsoft.com/office/drawing/2014/main" id="{6C1DC74A-3076-8A62-CA67-53DD17B2C307}"/>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9" name="Rektangel 2338">
                    <a:extLst>
                      <a:ext uri="{FF2B5EF4-FFF2-40B4-BE49-F238E27FC236}">
                        <a16:creationId xmlns:a16="http://schemas.microsoft.com/office/drawing/2014/main" id="{1308ED9B-F624-A994-1FDD-F1EC91E6EBE3}"/>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0" name="Rektangel 2339">
                    <a:extLst>
                      <a:ext uri="{FF2B5EF4-FFF2-40B4-BE49-F238E27FC236}">
                        <a16:creationId xmlns:a16="http://schemas.microsoft.com/office/drawing/2014/main" id="{C970CC98-6356-701B-6D03-42DA84E41F46}"/>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1" name="Rektangel 2340">
                    <a:extLst>
                      <a:ext uri="{FF2B5EF4-FFF2-40B4-BE49-F238E27FC236}">
                        <a16:creationId xmlns:a16="http://schemas.microsoft.com/office/drawing/2014/main" id="{DC0DEDF9-C1AE-DCFA-817A-10D18F81E1C9}"/>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2" name="Rektangel 2341">
                    <a:extLst>
                      <a:ext uri="{FF2B5EF4-FFF2-40B4-BE49-F238E27FC236}">
                        <a16:creationId xmlns:a16="http://schemas.microsoft.com/office/drawing/2014/main" id="{8A91AFB5-1CBB-4974-52A9-166FDF976E89}"/>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3" name="Rektangel 2342">
                    <a:extLst>
                      <a:ext uri="{FF2B5EF4-FFF2-40B4-BE49-F238E27FC236}">
                        <a16:creationId xmlns:a16="http://schemas.microsoft.com/office/drawing/2014/main" id="{2748A293-EA38-3F60-7C3C-7EABDA39E0E2}"/>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4" name="Rektangel 2343">
                    <a:extLst>
                      <a:ext uri="{FF2B5EF4-FFF2-40B4-BE49-F238E27FC236}">
                        <a16:creationId xmlns:a16="http://schemas.microsoft.com/office/drawing/2014/main" id="{524B35B7-42F4-9B91-5308-8261F79F4544}"/>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5" name="Rektangel 2344">
                    <a:extLst>
                      <a:ext uri="{FF2B5EF4-FFF2-40B4-BE49-F238E27FC236}">
                        <a16:creationId xmlns:a16="http://schemas.microsoft.com/office/drawing/2014/main" id="{2C6D3E73-A2F4-D63B-3506-11325CBCCF4B}"/>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6" name="Rektangel 2345">
                    <a:extLst>
                      <a:ext uri="{FF2B5EF4-FFF2-40B4-BE49-F238E27FC236}">
                        <a16:creationId xmlns:a16="http://schemas.microsoft.com/office/drawing/2014/main" id="{B85ADE2B-7529-F9BD-80B3-22889A0FEA8C}"/>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7" name="Rektangel 2346">
                    <a:extLst>
                      <a:ext uri="{FF2B5EF4-FFF2-40B4-BE49-F238E27FC236}">
                        <a16:creationId xmlns:a16="http://schemas.microsoft.com/office/drawing/2014/main" id="{D512811F-64A2-A42C-8C34-1ACED89BA740}"/>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36" name="Rektangel 2335">
                  <a:extLst>
                    <a:ext uri="{FF2B5EF4-FFF2-40B4-BE49-F238E27FC236}">
                      <a16:creationId xmlns:a16="http://schemas.microsoft.com/office/drawing/2014/main" id="{7C0AAADC-B8C2-8FE3-E294-EEA2119BC4FA}"/>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7" name="Gruppe 1816">
                <a:extLst>
                  <a:ext uri="{FF2B5EF4-FFF2-40B4-BE49-F238E27FC236}">
                    <a16:creationId xmlns:a16="http://schemas.microsoft.com/office/drawing/2014/main" id="{02114D05-EACC-5FC2-AF0B-397BE723C716}"/>
                  </a:ext>
                </a:extLst>
              </p:cNvPr>
              <p:cNvGrpSpPr/>
              <p:nvPr/>
            </p:nvGrpSpPr>
            <p:grpSpPr>
              <a:xfrm>
                <a:off x="1644775" y="1068629"/>
                <a:ext cx="444157" cy="5190614"/>
                <a:chOff x="5753799" y="1204530"/>
                <a:chExt cx="444157" cy="5190614"/>
              </a:xfrm>
            </p:grpSpPr>
            <p:grpSp>
              <p:nvGrpSpPr>
                <p:cNvPr id="2322" name="Gruppe 2321">
                  <a:extLst>
                    <a:ext uri="{FF2B5EF4-FFF2-40B4-BE49-F238E27FC236}">
                      <a16:creationId xmlns:a16="http://schemas.microsoft.com/office/drawing/2014/main" id="{DD0D6039-D5C5-FC2B-ACBC-557FE369FE7B}"/>
                    </a:ext>
                  </a:extLst>
                </p:cNvPr>
                <p:cNvGrpSpPr/>
                <p:nvPr/>
              </p:nvGrpSpPr>
              <p:grpSpPr>
                <a:xfrm>
                  <a:off x="5753799" y="1204530"/>
                  <a:ext cx="442069" cy="4756379"/>
                  <a:chOff x="3817279" y="1064461"/>
                  <a:chExt cx="442069" cy="4756379"/>
                </a:xfrm>
              </p:grpSpPr>
              <p:sp>
                <p:nvSpPr>
                  <p:cNvPr id="2324" name="Rektangel 2323">
                    <a:extLst>
                      <a:ext uri="{FF2B5EF4-FFF2-40B4-BE49-F238E27FC236}">
                        <a16:creationId xmlns:a16="http://schemas.microsoft.com/office/drawing/2014/main" id="{3C82E4F5-6C40-A346-ACF6-F92AEF48AAEC}"/>
                      </a:ext>
                    </a:extLst>
                  </p:cNvPr>
                  <p:cNvSpPr>
                    <a:spLocks noChangeAspect="1"/>
                  </p:cNvSpPr>
                  <p:nvPr/>
                </p:nvSpPr>
                <p:spPr>
                  <a:xfrm>
                    <a:off x="3818406" y="149701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5" name="Rektangel 2324">
                    <a:extLst>
                      <a:ext uri="{FF2B5EF4-FFF2-40B4-BE49-F238E27FC236}">
                        <a16:creationId xmlns:a16="http://schemas.microsoft.com/office/drawing/2014/main" id="{8C2059B4-6520-FE13-B3AB-86ADC67C69DC}"/>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6" name="Rektangel 2325">
                    <a:extLst>
                      <a:ext uri="{FF2B5EF4-FFF2-40B4-BE49-F238E27FC236}">
                        <a16:creationId xmlns:a16="http://schemas.microsoft.com/office/drawing/2014/main" id="{DE054FC6-08EC-C00E-4791-50801600D5C9}"/>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7" name="Rektangel 2326">
                    <a:extLst>
                      <a:ext uri="{FF2B5EF4-FFF2-40B4-BE49-F238E27FC236}">
                        <a16:creationId xmlns:a16="http://schemas.microsoft.com/office/drawing/2014/main" id="{0887E0D5-311B-26E0-B746-7827090DD39C}"/>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8" name="Rektangel 2327">
                    <a:extLst>
                      <a:ext uri="{FF2B5EF4-FFF2-40B4-BE49-F238E27FC236}">
                        <a16:creationId xmlns:a16="http://schemas.microsoft.com/office/drawing/2014/main" id="{85AA3A47-F49A-710C-E1F7-120CA00943D1}"/>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9" name="Rektangel 2328">
                    <a:extLst>
                      <a:ext uri="{FF2B5EF4-FFF2-40B4-BE49-F238E27FC236}">
                        <a16:creationId xmlns:a16="http://schemas.microsoft.com/office/drawing/2014/main" id="{A46B6039-D154-6793-7503-B674DA8DC852}"/>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0" name="Rektangel 2329">
                    <a:extLst>
                      <a:ext uri="{FF2B5EF4-FFF2-40B4-BE49-F238E27FC236}">
                        <a16:creationId xmlns:a16="http://schemas.microsoft.com/office/drawing/2014/main" id="{5FD3F784-768A-3DB7-0DDB-D155ACA6F4D3}"/>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1" name="Rektangel 2330">
                    <a:extLst>
                      <a:ext uri="{FF2B5EF4-FFF2-40B4-BE49-F238E27FC236}">
                        <a16:creationId xmlns:a16="http://schemas.microsoft.com/office/drawing/2014/main" id="{FC55DF79-BFE1-86E0-C05C-EA0164987398}"/>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2" name="Rektangel 2331">
                    <a:extLst>
                      <a:ext uri="{FF2B5EF4-FFF2-40B4-BE49-F238E27FC236}">
                        <a16:creationId xmlns:a16="http://schemas.microsoft.com/office/drawing/2014/main" id="{BFC6E522-A537-02AE-94A2-797ED7E96982}"/>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3" name="Rektangel 2332">
                    <a:extLst>
                      <a:ext uri="{FF2B5EF4-FFF2-40B4-BE49-F238E27FC236}">
                        <a16:creationId xmlns:a16="http://schemas.microsoft.com/office/drawing/2014/main" id="{FA696AD1-0957-16E9-2CF4-AC6C75B4E4B6}"/>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4" name="Rektangel 2333">
                    <a:extLst>
                      <a:ext uri="{FF2B5EF4-FFF2-40B4-BE49-F238E27FC236}">
                        <a16:creationId xmlns:a16="http://schemas.microsoft.com/office/drawing/2014/main" id="{E5058B57-D04C-0238-B427-6EDFF7486885}"/>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23" name="Rektangel 2322">
                  <a:extLst>
                    <a:ext uri="{FF2B5EF4-FFF2-40B4-BE49-F238E27FC236}">
                      <a16:creationId xmlns:a16="http://schemas.microsoft.com/office/drawing/2014/main" id="{3B0FD9BD-B72D-49F3-7B92-7ADA2FC0CD25}"/>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8" name="Gruppe 1817">
                <a:extLst>
                  <a:ext uri="{FF2B5EF4-FFF2-40B4-BE49-F238E27FC236}">
                    <a16:creationId xmlns:a16="http://schemas.microsoft.com/office/drawing/2014/main" id="{5EDF4428-413A-0D99-E468-392A6A957174}"/>
                  </a:ext>
                </a:extLst>
              </p:cNvPr>
              <p:cNvGrpSpPr/>
              <p:nvPr/>
            </p:nvGrpSpPr>
            <p:grpSpPr>
              <a:xfrm>
                <a:off x="1212845" y="1068629"/>
                <a:ext cx="444157" cy="5190614"/>
                <a:chOff x="5753799" y="1204530"/>
                <a:chExt cx="444157" cy="5190614"/>
              </a:xfrm>
            </p:grpSpPr>
            <p:grpSp>
              <p:nvGrpSpPr>
                <p:cNvPr id="2309" name="Gruppe 2308">
                  <a:extLst>
                    <a:ext uri="{FF2B5EF4-FFF2-40B4-BE49-F238E27FC236}">
                      <a16:creationId xmlns:a16="http://schemas.microsoft.com/office/drawing/2014/main" id="{A9F78FC5-E232-8965-B890-BE32E694629D}"/>
                    </a:ext>
                  </a:extLst>
                </p:cNvPr>
                <p:cNvGrpSpPr/>
                <p:nvPr/>
              </p:nvGrpSpPr>
              <p:grpSpPr>
                <a:xfrm>
                  <a:off x="5753799" y="1204530"/>
                  <a:ext cx="442069" cy="4756379"/>
                  <a:chOff x="3817279" y="1064461"/>
                  <a:chExt cx="442069" cy="4756379"/>
                </a:xfrm>
              </p:grpSpPr>
              <p:sp>
                <p:nvSpPr>
                  <p:cNvPr id="2311" name="Rektangel 2310">
                    <a:extLst>
                      <a:ext uri="{FF2B5EF4-FFF2-40B4-BE49-F238E27FC236}">
                        <a16:creationId xmlns:a16="http://schemas.microsoft.com/office/drawing/2014/main" id="{AE3CD090-EE18-A3CE-C4C6-37C6E7067D64}"/>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2" name="Rektangel 2311">
                    <a:extLst>
                      <a:ext uri="{FF2B5EF4-FFF2-40B4-BE49-F238E27FC236}">
                        <a16:creationId xmlns:a16="http://schemas.microsoft.com/office/drawing/2014/main" id="{2B5E5C27-48D6-B73E-AFB8-0F7D965F42E4}"/>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3" name="Rektangel 2312">
                    <a:extLst>
                      <a:ext uri="{FF2B5EF4-FFF2-40B4-BE49-F238E27FC236}">
                        <a16:creationId xmlns:a16="http://schemas.microsoft.com/office/drawing/2014/main" id="{C804F3C5-53F4-C601-D198-6EC513F52782}"/>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4" name="Rektangel 2313">
                    <a:extLst>
                      <a:ext uri="{FF2B5EF4-FFF2-40B4-BE49-F238E27FC236}">
                        <a16:creationId xmlns:a16="http://schemas.microsoft.com/office/drawing/2014/main" id="{28668E09-C2B8-C69D-8594-442294E86241}"/>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5" name="Rektangel 2314">
                    <a:extLst>
                      <a:ext uri="{FF2B5EF4-FFF2-40B4-BE49-F238E27FC236}">
                        <a16:creationId xmlns:a16="http://schemas.microsoft.com/office/drawing/2014/main" id="{FABF7E4F-858F-F558-0884-49A75AD7FB16}"/>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6" name="Rektangel 2315">
                    <a:extLst>
                      <a:ext uri="{FF2B5EF4-FFF2-40B4-BE49-F238E27FC236}">
                        <a16:creationId xmlns:a16="http://schemas.microsoft.com/office/drawing/2014/main" id="{DD953504-DB7A-79EA-FFE3-1E19256A97EE}"/>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7" name="Rektangel 2316">
                    <a:extLst>
                      <a:ext uri="{FF2B5EF4-FFF2-40B4-BE49-F238E27FC236}">
                        <a16:creationId xmlns:a16="http://schemas.microsoft.com/office/drawing/2014/main" id="{38BF7EC7-7325-4640-2E2E-C90F2F766A63}"/>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8" name="Rektangel 2317">
                    <a:extLst>
                      <a:ext uri="{FF2B5EF4-FFF2-40B4-BE49-F238E27FC236}">
                        <a16:creationId xmlns:a16="http://schemas.microsoft.com/office/drawing/2014/main" id="{1BBC2558-EDD8-7889-1705-5196771F9D00}"/>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9" name="Rektangel 2318">
                    <a:extLst>
                      <a:ext uri="{FF2B5EF4-FFF2-40B4-BE49-F238E27FC236}">
                        <a16:creationId xmlns:a16="http://schemas.microsoft.com/office/drawing/2014/main" id="{65BE619B-F447-69A9-45D1-002EA2FD4CFE}"/>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0" name="Rektangel 2319">
                    <a:extLst>
                      <a:ext uri="{FF2B5EF4-FFF2-40B4-BE49-F238E27FC236}">
                        <a16:creationId xmlns:a16="http://schemas.microsoft.com/office/drawing/2014/main" id="{79534A08-C837-C57E-1DAB-A7058E8F00EB}"/>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1" name="Rektangel 2320">
                    <a:extLst>
                      <a:ext uri="{FF2B5EF4-FFF2-40B4-BE49-F238E27FC236}">
                        <a16:creationId xmlns:a16="http://schemas.microsoft.com/office/drawing/2014/main" id="{155D2992-A4FC-C94E-39A5-820D8AF144D3}"/>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10" name="Rektangel 2309">
                  <a:extLst>
                    <a:ext uri="{FF2B5EF4-FFF2-40B4-BE49-F238E27FC236}">
                      <a16:creationId xmlns:a16="http://schemas.microsoft.com/office/drawing/2014/main" id="{016B4259-650E-6C2A-424E-039B39942FBA}"/>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9" name="Gruppe 1818">
                <a:extLst>
                  <a:ext uri="{FF2B5EF4-FFF2-40B4-BE49-F238E27FC236}">
                    <a16:creationId xmlns:a16="http://schemas.microsoft.com/office/drawing/2014/main" id="{124568E5-677D-2CCC-AF83-67F94D5491C3}"/>
                  </a:ext>
                </a:extLst>
              </p:cNvPr>
              <p:cNvGrpSpPr/>
              <p:nvPr/>
            </p:nvGrpSpPr>
            <p:grpSpPr>
              <a:xfrm>
                <a:off x="780951" y="1067864"/>
                <a:ext cx="444157" cy="5190614"/>
                <a:chOff x="5753799" y="1204530"/>
                <a:chExt cx="444157" cy="5190614"/>
              </a:xfrm>
            </p:grpSpPr>
            <p:grpSp>
              <p:nvGrpSpPr>
                <p:cNvPr id="2296" name="Gruppe 2295">
                  <a:extLst>
                    <a:ext uri="{FF2B5EF4-FFF2-40B4-BE49-F238E27FC236}">
                      <a16:creationId xmlns:a16="http://schemas.microsoft.com/office/drawing/2014/main" id="{EEAB8F0A-6B09-C259-C325-C809B4F8CAB3}"/>
                    </a:ext>
                  </a:extLst>
                </p:cNvPr>
                <p:cNvGrpSpPr/>
                <p:nvPr/>
              </p:nvGrpSpPr>
              <p:grpSpPr>
                <a:xfrm>
                  <a:off x="5753799" y="1204530"/>
                  <a:ext cx="442069" cy="4756379"/>
                  <a:chOff x="3817279" y="1064461"/>
                  <a:chExt cx="442069" cy="4756379"/>
                </a:xfrm>
              </p:grpSpPr>
              <p:sp>
                <p:nvSpPr>
                  <p:cNvPr id="2298" name="Rektangel 2297">
                    <a:extLst>
                      <a:ext uri="{FF2B5EF4-FFF2-40B4-BE49-F238E27FC236}">
                        <a16:creationId xmlns:a16="http://schemas.microsoft.com/office/drawing/2014/main" id="{F7B51CEE-4CA4-5ED6-7E0E-5C47A6C4D266}"/>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9" name="Rektangel 2298">
                    <a:extLst>
                      <a:ext uri="{FF2B5EF4-FFF2-40B4-BE49-F238E27FC236}">
                        <a16:creationId xmlns:a16="http://schemas.microsoft.com/office/drawing/2014/main" id="{F2D6362F-05BE-A92A-045C-9DE0DAA6A625}"/>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0" name="Rektangel 2299">
                    <a:extLst>
                      <a:ext uri="{FF2B5EF4-FFF2-40B4-BE49-F238E27FC236}">
                        <a16:creationId xmlns:a16="http://schemas.microsoft.com/office/drawing/2014/main" id="{923DC421-C11F-CDCD-961D-79B5134BBFC3}"/>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1" name="Rektangel 2300">
                    <a:extLst>
                      <a:ext uri="{FF2B5EF4-FFF2-40B4-BE49-F238E27FC236}">
                        <a16:creationId xmlns:a16="http://schemas.microsoft.com/office/drawing/2014/main" id="{F0D18401-67D7-4BCF-83CA-0A7840DC3883}"/>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2" name="Rektangel 2301">
                    <a:extLst>
                      <a:ext uri="{FF2B5EF4-FFF2-40B4-BE49-F238E27FC236}">
                        <a16:creationId xmlns:a16="http://schemas.microsoft.com/office/drawing/2014/main" id="{FBB67B59-87AE-1695-68D3-196AC29AAE46}"/>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3" name="Rektangel 2302">
                    <a:extLst>
                      <a:ext uri="{FF2B5EF4-FFF2-40B4-BE49-F238E27FC236}">
                        <a16:creationId xmlns:a16="http://schemas.microsoft.com/office/drawing/2014/main" id="{94373596-61E9-F32E-3E1A-38DA17E19728}"/>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4" name="Rektangel 2303">
                    <a:extLst>
                      <a:ext uri="{FF2B5EF4-FFF2-40B4-BE49-F238E27FC236}">
                        <a16:creationId xmlns:a16="http://schemas.microsoft.com/office/drawing/2014/main" id="{783C541B-BB61-A8A3-C299-C7B5165AAA04}"/>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5" name="Rektangel 2304">
                    <a:extLst>
                      <a:ext uri="{FF2B5EF4-FFF2-40B4-BE49-F238E27FC236}">
                        <a16:creationId xmlns:a16="http://schemas.microsoft.com/office/drawing/2014/main" id="{DADE0300-D7BF-2101-D781-6F6E72CE80C2}"/>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6" name="Rektangel 2305">
                    <a:extLst>
                      <a:ext uri="{FF2B5EF4-FFF2-40B4-BE49-F238E27FC236}">
                        <a16:creationId xmlns:a16="http://schemas.microsoft.com/office/drawing/2014/main" id="{8985E5BF-372A-5DA1-92B0-8D8E3925F603}"/>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7" name="Rektangel 2306">
                    <a:extLst>
                      <a:ext uri="{FF2B5EF4-FFF2-40B4-BE49-F238E27FC236}">
                        <a16:creationId xmlns:a16="http://schemas.microsoft.com/office/drawing/2014/main" id="{5FC01587-37C3-710A-C9F4-0ECB3FCF06A6}"/>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8" name="Rektangel 2307">
                    <a:extLst>
                      <a:ext uri="{FF2B5EF4-FFF2-40B4-BE49-F238E27FC236}">
                        <a16:creationId xmlns:a16="http://schemas.microsoft.com/office/drawing/2014/main" id="{AA0EDD84-E84F-83E1-81DF-EDD6B8460D72}"/>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97" name="Rektangel 2296">
                  <a:extLst>
                    <a:ext uri="{FF2B5EF4-FFF2-40B4-BE49-F238E27FC236}">
                      <a16:creationId xmlns:a16="http://schemas.microsoft.com/office/drawing/2014/main" id="{2BB22C7A-01E2-6240-D5FD-5D9D4C7E44CB}"/>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0" name="Gruppe 1819">
                <a:extLst>
                  <a:ext uri="{FF2B5EF4-FFF2-40B4-BE49-F238E27FC236}">
                    <a16:creationId xmlns:a16="http://schemas.microsoft.com/office/drawing/2014/main" id="{A4548870-89F7-F951-5E0F-617B09DB4BDD}"/>
                  </a:ext>
                </a:extLst>
              </p:cNvPr>
              <p:cNvGrpSpPr/>
              <p:nvPr/>
            </p:nvGrpSpPr>
            <p:grpSpPr>
              <a:xfrm>
                <a:off x="348958" y="1501775"/>
                <a:ext cx="444157" cy="4758064"/>
                <a:chOff x="5753799" y="1637080"/>
                <a:chExt cx="444157" cy="4758064"/>
              </a:xfrm>
            </p:grpSpPr>
            <p:grpSp>
              <p:nvGrpSpPr>
                <p:cNvPr id="2284" name="Gruppe 2283">
                  <a:extLst>
                    <a:ext uri="{FF2B5EF4-FFF2-40B4-BE49-F238E27FC236}">
                      <a16:creationId xmlns:a16="http://schemas.microsoft.com/office/drawing/2014/main" id="{DE05824C-3A0D-DA25-DEF0-26A0FB8E0C11}"/>
                    </a:ext>
                  </a:extLst>
                </p:cNvPr>
                <p:cNvGrpSpPr/>
                <p:nvPr/>
              </p:nvGrpSpPr>
              <p:grpSpPr>
                <a:xfrm>
                  <a:off x="5753799" y="1637080"/>
                  <a:ext cx="442069" cy="4323829"/>
                  <a:chOff x="3817279" y="1497011"/>
                  <a:chExt cx="442069" cy="4323829"/>
                </a:xfrm>
              </p:grpSpPr>
              <p:sp>
                <p:nvSpPr>
                  <p:cNvPr id="2286" name="Rektangel 2285">
                    <a:extLst>
                      <a:ext uri="{FF2B5EF4-FFF2-40B4-BE49-F238E27FC236}">
                        <a16:creationId xmlns:a16="http://schemas.microsoft.com/office/drawing/2014/main" id="{80C12771-40AF-8D4C-2E7A-3EA01DBA5C54}"/>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7" name="Rektangel 2286">
                    <a:extLst>
                      <a:ext uri="{FF2B5EF4-FFF2-40B4-BE49-F238E27FC236}">
                        <a16:creationId xmlns:a16="http://schemas.microsoft.com/office/drawing/2014/main" id="{C62CB58E-5839-CA14-803F-0C6B35DAF6F0}"/>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8" name="Rektangel 2287">
                    <a:extLst>
                      <a:ext uri="{FF2B5EF4-FFF2-40B4-BE49-F238E27FC236}">
                        <a16:creationId xmlns:a16="http://schemas.microsoft.com/office/drawing/2014/main" id="{E965D6D0-9E61-CF8D-42D2-B117D1466CE7}"/>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9" name="Rektangel 2288">
                    <a:extLst>
                      <a:ext uri="{FF2B5EF4-FFF2-40B4-BE49-F238E27FC236}">
                        <a16:creationId xmlns:a16="http://schemas.microsoft.com/office/drawing/2014/main" id="{D9A575EA-F474-50FD-DA9E-B0B905B278B0}"/>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0" name="Rektangel 2289">
                    <a:extLst>
                      <a:ext uri="{FF2B5EF4-FFF2-40B4-BE49-F238E27FC236}">
                        <a16:creationId xmlns:a16="http://schemas.microsoft.com/office/drawing/2014/main" id="{1B9572CF-90C5-2AEE-C39D-F9141B634B72}"/>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1" name="Rektangel 2290">
                    <a:extLst>
                      <a:ext uri="{FF2B5EF4-FFF2-40B4-BE49-F238E27FC236}">
                        <a16:creationId xmlns:a16="http://schemas.microsoft.com/office/drawing/2014/main" id="{85EA53D0-9FE8-6F1B-70EA-992085867396}"/>
                      </a:ext>
                    </a:extLst>
                  </p:cNvPr>
                  <p:cNvSpPr>
                    <a:spLocks noChangeAspect="1"/>
                  </p:cNvSpPr>
                  <p:nvPr/>
                </p:nvSpPr>
                <p:spPr>
                  <a:xfrm>
                    <a:off x="3819516" y="365976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2" name="Rektangel 2291">
                    <a:extLst>
                      <a:ext uri="{FF2B5EF4-FFF2-40B4-BE49-F238E27FC236}">
                        <a16:creationId xmlns:a16="http://schemas.microsoft.com/office/drawing/2014/main" id="{9300A0DF-2835-2B00-BB3D-747508E346AB}"/>
                      </a:ext>
                    </a:extLst>
                  </p:cNvPr>
                  <p:cNvSpPr>
                    <a:spLocks noChangeAspect="1"/>
                  </p:cNvSpPr>
                  <p:nvPr/>
                </p:nvSpPr>
                <p:spPr>
                  <a:xfrm>
                    <a:off x="3820633" y="409119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3" name="Rektangel 2292">
                    <a:extLst>
                      <a:ext uri="{FF2B5EF4-FFF2-40B4-BE49-F238E27FC236}">
                        <a16:creationId xmlns:a16="http://schemas.microsoft.com/office/drawing/2014/main" id="{296D70A4-540E-FFAE-766A-FA16583E6F38}"/>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4" name="Rektangel 2293">
                    <a:extLst>
                      <a:ext uri="{FF2B5EF4-FFF2-40B4-BE49-F238E27FC236}">
                        <a16:creationId xmlns:a16="http://schemas.microsoft.com/office/drawing/2014/main" id="{1BCF70A3-CBCD-692D-6850-ED7371E38A85}"/>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5" name="Rektangel 2294">
                    <a:extLst>
                      <a:ext uri="{FF2B5EF4-FFF2-40B4-BE49-F238E27FC236}">
                        <a16:creationId xmlns:a16="http://schemas.microsoft.com/office/drawing/2014/main" id="{26F530E3-2179-07E4-F1B6-59D60F3D7768}"/>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85" name="Rektangel 2284">
                  <a:extLst>
                    <a:ext uri="{FF2B5EF4-FFF2-40B4-BE49-F238E27FC236}">
                      <a16:creationId xmlns:a16="http://schemas.microsoft.com/office/drawing/2014/main" id="{15B34267-BFE4-A3C0-39F1-F35ACCD3E4F6}"/>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1" name="Gruppe 1820">
                <a:extLst>
                  <a:ext uri="{FF2B5EF4-FFF2-40B4-BE49-F238E27FC236}">
                    <a16:creationId xmlns:a16="http://schemas.microsoft.com/office/drawing/2014/main" id="{7BA617B8-CA20-5C96-F9F5-D478B9EB35D5}"/>
                  </a:ext>
                </a:extLst>
              </p:cNvPr>
              <p:cNvGrpSpPr/>
              <p:nvPr/>
            </p:nvGrpSpPr>
            <p:grpSpPr>
              <a:xfrm>
                <a:off x="-82727" y="1504857"/>
                <a:ext cx="444157" cy="4758064"/>
                <a:chOff x="5753799" y="1637080"/>
                <a:chExt cx="444157" cy="4758064"/>
              </a:xfrm>
            </p:grpSpPr>
            <p:grpSp>
              <p:nvGrpSpPr>
                <p:cNvPr id="2272" name="Gruppe 2271">
                  <a:extLst>
                    <a:ext uri="{FF2B5EF4-FFF2-40B4-BE49-F238E27FC236}">
                      <a16:creationId xmlns:a16="http://schemas.microsoft.com/office/drawing/2014/main" id="{690DC728-3BBE-C776-A573-705B0F130D87}"/>
                    </a:ext>
                  </a:extLst>
                </p:cNvPr>
                <p:cNvGrpSpPr/>
                <p:nvPr/>
              </p:nvGrpSpPr>
              <p:grpSpPr>
                <a:xfrm>
                  <a:off x="5753799" y="1637080"/>
                  <a:ext cx="442069" cy="4323829"/>
                  <a:chOff x="3817279" y="1497011"/>
                  <a:chExt cx="442069" cy="4323829"/>
                </a:xfrm>
              </p:grpSpPr>
              <p:sp>
                <p:nvSpPr>
                  <p:cNvPr id="2274" name="Rektangel 2273">
                    <a:extLst>
                      <a:ext uri="{FF2B5EF4-FFF2-40B4-BE49-F238E27FC236}">
                        <a16:creationId xmlns:a16="http://schemas.microsoft.com/office/drawing/2014/main" id="{0D80BEA8-A52A-1B8C-E821-286ABD89E13A}"/>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5" name="Rektangel 2274">
                    <a:extLst>
                      <a:ext uri="{FF2B5EF4-FFF2-40B4-BE49-F238E27FC236}">
                        <a16:creationId xmlns:a16="http://schemas.microsoft.com/office/drawing/2014/main" id="{9A289BF9-1219-0D3F-D593-359548FC711C}"/>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6" name="Rektangel 2275">
                    <a:extLst>
                      <a:ext uri="{FF2B5EF4-FFF2-40B4-BE49-F238E27FC236}">
                        <a16:creationId xmlns:a16="http://schemas.microsoft.com/office/drawing/2014/main" id="{6EB4AFAA-2C85-347B-D5FA-F7E792407ADA}"/>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7" name="Rektangel 2276">
                    <a:extLst>
                      <a:ext uri="{FF2B5EF4-FFF2-40B4-BE49-F238E27FC236}">
                        <a16:creationId xmlns:a16="http://schemas.microsoft.com/office/drawing/2014/main" id="{8253901E-09C9-784F-F91D-0C26AF48026D}"/>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8" name="Rektangel 2277">
                    <a:extLst>
                      <a:ext uri="{FF2B5EF4-FFF2-40B4-BE49-F238E27FC236}">
                        <a16:creationId xmlns:a16="http://schemas.microsoft.com/office/drawing/2014/main" id="{432AC264-A1F6-2958-65C8-32C1CF91F6A6}"/>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9" name="Rektangel 2278">
                    <a:extLst>
                      <a:ext uri="{FF2B5EF4-FFF2-40B4-BE49-F238E27FC236}">
                        <a16:creationId xmlns:a16="http://schemas.microsoft.com/office/drawing/2014/main" id="{A8A9335C-C8B1-1AB0-179A-08C9FF283BDE}"/>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0" name="Rektangel 2279">
                    <a:extLst>
                      <a:ext uri="{FF2B5EF4-FFF2-40B4-BE49-F238E27FC236}">
                        <a16:creationId xmlns:a16="http://schemas.microsoft.com/office/drawing/2014/main" id="{EF7EBB86-0F2C-8404-0043-60FC36D81E00}"/>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1" name="Rektangel 2280">
                    <a:extLst>
                      <a:ext uri="{FF2B5EF4-FFF2-40B4-BE49-F238E27FC236}">
                        <a16:creationId xmlns:a16="http://schemas.microsoft.com/office/drawing/2014/main" id="{964B91A5-3F55-E4E1-FB9E-2013148E6C83}"/>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2" name="Rektangel 2281">
                    <a:extLst>
                      <a:ext uri="{FF2B5EF4-FFF2-40B4-BE49-F238E27FC236}">
                        <a16:creationId xmlns:a16="http://schemas.microsoft.com/office/drawing/2014/main" id="{6CA3E300-91E3-B8AE-B031-09AD7CE5FB51}"/>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3" name="Rektangel 2282">
                    <a:extLst>
                      <a:ext uri="{FF2B5EF4-FFF2-40B4-BE49-F238E27FC236}">
                        <a16:creationId xmlns:a16="http://schemas.microsoft.com/office/drawing/2014/main" id="{B567B234-CBC5-B79F-44B1-DE126F7D03AF}"/>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73" name="Rektangel 2272">
                  <a:extLst>
                    <a:ext uri="{FF2B5EF4-FFF2-40B4-BE49-F238E27FC236}">
                      <a16:creationId xmlns:a16="http://schemas.microsoft.com/office/drawing/2014/main" id="{70CBD109-DDB9-EAD8-EC3F-D1C497601A30}"/>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2" name="Gruppe 1821">
                <a:extLst>
                  <a:ext uri="{FF2B5EF4-FFF2-40B4-BE49-F238E27FC236}">
                    <a16:creationId xmlns:a16="http://schemas.microsoft.com/office/drawing/2014/main" id="{27DBCD03-EFD9-9BE0-4F99-603F13FD3048}"/>
                  </a:ext>
                </a:extLst>
              </p:cNvPr>
              <p:cNvGrpSpPr/>
              <p:nvPr/>
            </p:nvGrpSpPr>
            <p:grpSpPr>
              <a:xfrm>
                <a:off x="4625198" y="1031927"/>
                <a:ext cx="641389" cy="5216305"/>
                <a:chOff x="2892468" y="1032983"/>
                <a:chExt cx="641389" cy="5216305"/>
              </a:xfrm>
            </p:grpSpPr>
            <p:grpSp>
              <p:nvGrpSpPr>
                <p:cNvPr id="2235" name="Gruppe 2234">
                  <a:extLst>
                    <a:ext uri="{FF2B5EF4-FFF2-40B4-BE49-F238E27FC236}">
                      <a16:creationId xmlns:a16="http://schemas.microsoft.com/office/drawing/2014/main" id="{BCF23831-05CA-F95F-9D1B-90A01E7BEE10}"/>
                    </a:ext>
                  </a:extLst>
                </p:cNvPr>
                <p:cNvGrpSpPr/>
                <p:nvPr/>
              </p:nvGrpSpPr>
              <p:grpSpPr>
                <a:xfrm>
                  <a:off x="2892468" y="1032983"/>
                  <a:ext cx="641389" cy="5216305"/>
                  <a:chOff x="3475384" y="1188399"/>
                  <a:chExt cx="641389" cy="5216305"/>
                </a:xfrm>
              </p:grpSpPr>
              <p:sp>
                <p:nvSpPr>
                  <p:cNvPr id="2239" name="Tekstfelt 2238">
                    <a:extLst>
                      <a:ext uri="{FF2B5EF4-FFF2-40B4-BE49-F238E27FC236}">
                        <a16:creationId xmlns:a16="http://schemas.microsoft.com/office/drawing/2014/main" id="{9841632A-5182-A315-00C5-64D62123560E}"/>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40" name="Tekstfelt 2239">
                    <a:extLst>
                      <a:ext uri="{FF2B5EF4-FFF2-40B4-BE49-F238E27FC236}">
                        <a16:creationId xmlns:a16="http://schemas.microsoft.com/office/drawing/2014/main" id="{0C6B014B-6E16-780E-9E93-56D11E494763}"/>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41" name="Tekstfelt 2240">
                    <a:extLst>
                      <a:ext uri="{FF2B5EF4-FFF2-40B4-BE49-F238E27FC236}">
                        <a16:creationId xmlns:a16="http://schemas.microsoft.com/office/drawing/2014/main" id="{ABE754A8-96B8-66E2-8C66-3F9CBAA4E222}"/>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42" name="Tekstfelt 2241">
                    <a:extLst>
                      <a:ext uri="{FF2B5EF4-FFF2-40B4-BE49-F238E27FC236}">
                        <a16:creationId xmlns:a16="http://schemas.microsoft.com/office/drawing/2014/main" id="{36480356-0B9D-731E-7ED2-8AD733EA1C57}"/>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43" name="Tekstfelt 2242">
                    <a:extLst>
                      <a:ext uri="{FF2B5EF4-FFF2-40B4-BE49-F238E27FC236}">
                        <a16:creationId xmlns:a16="http://schemas.microsoft.com/office/drawing/2014/main" id="{FD00E056-2D74-1809-B4BA-783BE29DC3E7}"/>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44" name="Tekstfelt 2243">
                    <a:extLst>
                      <a:ext uri="{FF2B5EF4-FFF2-40B4-BE49-F238E27FC236}">
                        <a16:creationId xmlns:a16="http://schemas.microsoft.com/office/drawing/2014/main" id="{E8C19319-F697-6511-0B70-37E5A7155558}"/>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45" name="Tekstfelt 2244">
                    <a:extLst>
                      <a:ext uri="{FF2B5EF4-FFF2-40B4-BE49-F238E27FC236}">
                        <a16:creationId xmlns:a16="http://schemas.microsoft.com/office/drawing/2014/main" id="{02A0F9A0-584E-0777-A57C-D807152A7637}"/>
                      </a:ext>
                    </a:extLst>
                  </p:cNvPr>
                  <p:cNvSpPr txBox="1"/>
                  <p:nvPr/>
                </p:nvSpPr>
                <p:spPr>
                  <a:xfrm>
                    <a:off x="3525031"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46" name="Tekstfelt 2245">
                    <a:extLst>
                      <a:ext uri="{FF2B5EF4-FFF2-40B4-BE49-F238E27FC236}">
                        <a16:creationId xmlns:a16="http://schemas.microsoft.com/office/drawing/2014/main" id="{73921316-EDB4-CAA7-F877-8C9F3B06756C}"/>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47" name="Tekstfelt 2246">
                    <a:extLst>
                      <a:ext uri="{FF2B5EF4-FFF2-40B4-BE49-F238E27FC236}">
                        <a16:creationId xmlns:a16="http://schemas.microsoft.com/office/drawing/2014/main" id="{BF0F916D-B9C5-2EA8-BABC-872F0403D041}"/>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48" name="Tekstfelt 2247">
                    <a:extLst>
                      <a:ext uri="{FF2B5EF4-FFF2-40B4-BE49-F238E27FC236}">
                        <a16:creationId xmlns:a16="http://schemas.microsoft.com/office/drawing/2014/main" id="{F9DDEBD5-30AB-7593-79C5-A365BE9B2B48}"/>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49" name="Tekstfelt 2248">
                    <a:extLst>
                      <a:ext uri="{FF2B5EF4-FFF2-40B4-BE49-F238E27FC236}">
                        <a16:creationId xmlns:a16="http://schemas.microsoft.com/office/drawing/2014/main" id="{3AF0083D-63A6-5F3F-146A-98376901A23A}"/>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50" name="Tekstfelt 2249">
                    <a:extLst>
                      <a:ext uri="{FF2B5EF4-FFF2-40B4-BE49-F238E27FC236}">
                        <a16:creationId xmlns:a16="http://schemas.microsoft.com/office/drawing/2014/main" id="{ACA593B3-471A-DF60-CC39-8A158066D445}"/>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51" name="Tekstfelt 2250">
                    <a:extLst>
                      <a:ext uri="{FF2B5EF4-FFF2-40B4-BE49-F238E27FC236}">
                        <a16:creationId xmlns:a16="http://schemas.microsoft.com/office/drawing/2014/main" id="{6D6B0DC8-F1AC-D86F-DDC2-7CB8138B0809}"/>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52" name="Tekstfelt 2251">
                    <a:extLst>
                      <a:ext uri="{FF2B5EF4-FFF2-40B4-BE49-F238E27FC236}">
                        <a16:creationId xmlns:a16="http://schemas.microsoft.com/office/drawing/2014/main" id="{C6659332-EEC6-84C1-01B3-AFC5669FC620}"/>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53" name="Tekstfelt 2252">
                    <a:extLst>
                      <a:ext uri="{FF2B5EF4-FFF2-40B4-BE49-F238E27FC236}">
                        <a16:creationId xmlns:a16="http://schemas.microsoft.com/office/drawing/2014/main" id="{BBB2A73C-C7DC-3859-C93E-0ED3E8B300D9}"/>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54" name="Tekstfelt 2253">
                    <a:extLst>
                      <a:ext uri="{FF2B5EF4-FFF2-40B4-BE49-F238E27FC236}">
                        <a16:creationId xmlns:a16="http://schemas.microsoft.com/office/drawing/2014/main" id="{40B4BDAF-702B-F46E-EC85-9D909D887849}"/>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55" name="Tekstfelt 2254">
                    <a:extLst>
                      <a:ext uri="{FF2B5EF4-FFF2-40B4-BE49-F238E27FC236}">
                        <a16:creationId xmlns:a16="http://schemas.microsoft.com/office/drawing/2014/main" id="{C42783C4-8668-D7B3-DAA3-589B669BA5C6}"/>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56" name="Tekstfelt 2255">
                    <a:extLst>
                      <a:ext uri="{FF2B5EF4-FFF2-40B4-BE49-F238E27FC236}">
                        <a16:creationId xmlns:a16="http://schemas.microsoft.com/office/drawing/2014/main" id="{C964288A-C138-58DF-8053-842498C46B99}"/>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57" name="Tekstfelt 2256">
                    <a:extLst>
                      <a:ext uri="{FF2B5EF4-FFF2-40B4-BE49-F238E27FC236}">
                        <a16:creationId xmlns:a16="http://schemas.microsoft.com/office/drawing/2014/main" id="{C3801D3F-5535-37EF-E70C-590DC419829E}"/>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58" name="Tekstfelt 2257">
                    <a:extLst>
                      <a:ext uri="{FF2B5EF4-FFF2-40B4-BE49-F238E27FC236}">
                        <a16:creationId xmlns:a16="http://schemas.microsoft.com/office/drawing/2014/main" id="{51836775-2BE1-B06F-6EF0-5B1F5F603AF2}"/>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59" name="Tekstfelt 2258">
                    <a:extLst>
                      <a:ext uri="{FF2B5EF4-FFF2-40B4-BE49-F238E27FC236}">
                        <a16:creationId xmlns:a16="http://schemas.microsoft.com/office/drawing/2014/main" id="{7FB710AC-FFCE-D27B-4141-1529DA5E0467}"/>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60" name="Tekstfelt 2259">
                    <a:extLst>
                      <a:ext uri="{FF2B5EF4-FFF2-40B4-BE49-F238E27FC236}">
                        <a16:creationId xmlns:a16="http://schemas.microsoft.com/office/drawing/2014/main" id="{45312167-FC30-1720-5CD3-2EEEC68B93BE}"/>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61" name="Tekstfelt 2260">
                    <a:extLst>
                      <a:ext uri="{FF2B5EF4-FFF2-40B4-BE49-F238E27FC236}">
                        <a16:creationId xmlns:a16="http://schemas.microsoft.com/office/drawing/2014/main" id="{E2BDD930-0CC4-C397-95E6-097F56630A32}"/>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62" name="Tekstfelt 2261">
                    <a:extLst>
                      <a:ext uri="{FF2B5EF4-FFF2-40B4-BE49-F238E27FC236}">
                        <a16:creationId xmlns:a16="http://schemas.microsoft.com/office/drawing/2014/main" id="{D1FC9EB8-0F53-94F9-7B53-EA41E717503E}"/>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63" name="Tekstfelt 2262">
                    <a:extLst>
                      <a:ext uri="{FF2B5EF4-FFF2-40B4-BE49-F238E27FC236}">
                        <a16:creationId xmlns:a16="http://schemas.microsoft.com/office/drawing/2014/main" id="{A5D0E7A7-BD28-23C6-C5CB-694A42621EA0}"/>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64" name="Tekstfelt 2263">
                    <a:extLst>
                      <a:ext uri="{FF2B5EF4-FFF2-40B4-BE49-F238E27FC236}">
                        <a16:creationId xmlns:a16="http://schemas.microsoft.com/office/drawing/2014/main" id="{BF30E48E-A7ED-CC97-21E8-41A203F5B057}"/>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65" name="Tekstfelt 2264">
                    <a:extLst>
                      <a:ext uri="{FF2B5EF4-FFF2-40B4-BE49-F238E27FC236}">
                        <a16:creationId xmlns:a16="http://schemas.microsoft.com/office/drawing/2014/main" id="{2ADEFCD6-59D2-3F3F-3F1E-3146F7B824EB}"/>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66" name="Tekstfelt 2265">
                    <a:extLst>
                      <a:ext uri="{FF2B5EF4-FFF2-40B4-BE49-F238E27FC236}">
                        <a16:creationId xmlns:a16="http://schemas.microsoft.com/office/drawing/2014/main" id="{8DD79320-37DF-0958-7749-1875013EECB4}"/>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67" name="Tekstfelt 2266">
                    <a:extLst>
                      <a:ext uri="{FF2B5EF4-FFF2-40B4-BE49-F238E27FC236}">
                        <a16:creationId xmlns:a16="http://schemas.microsoft.com/office/drawing/2014/main" id="{DCB1454D-6BBD-C6DD-E96B-45DE2BAB04B4}"/>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68" name="Tekstfelt 2267">
                    <a:extLst>
                      <a:ext uri="{FF2B5EF4-FFF2-40B4-BE49-F238E27FC236}">
                        <a16:creationId xmlns:a16="http://schemas.microsoft.com/office/drawing/2014/main" id="{6E97B87A-009D-63E2-9A8D-0AC12C860722}"/>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69" name="Tekstfelt 2268">
                    <a:extLst>
                      <a:ext uri="{FF2B5EF4-FFF2-40B4-BE49-F238E27FC236}">
                        <a16:creationId xmlns:a16="http://schemas.microsoft.com/office/drawing/2014/main" id="{83CEF5A4-1854-B8F1-87AD-CD99CF1AEB54}"/>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70" name="Tekstfelt 2269">
                    <a:extLst>
                      <a:ext uri="{FF2B5EF4-FFF2-40B4-BE49-F238E27FC236}">
                        <a16:creationId xmlns:a16="http://schemas.microsoft.com/office/drawing/2014/main" id="{84C8C21F-8DAD-8040-CA0C-B0063997D79B}"/>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71" name="Tekstfelt 2270">
                    <a:extLst>
                      <a:ext uri="{FF2B5EF4-FFF2-40B4-BE49-F238E27FC236}">
                        <a16:creationId xmlns:a16="http://schemas.microsoft.com/office/drawing/2014/main" id="{7A69D9EB-99C4-2BA2-5208-9294CA8D6DF9}"/>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36" name="Tekstfelt 2235">
                  <a:extLst>
                    <a:ext uri="{FF2B5EF4-FFF2-40B4-BE49-F238E27FC236}">
                      <a16:creationId xmlns:a16="http://schemas.microsoft.com/office/drawing/2014/main" id="{B921FC55-D667-4CE7-42D0-00AD1D20074A}"/>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37" name="Tekstfelt 2236">
                  <a:extLst>
                    <a:ext uri="{FF2B5EF4-FFF2-40B4-BE49-F238E27FC236}">
                      <a16:creationId xmlns:a16="http://schemas.microsoft.com/office/drawing/2014/main" id="{A5CC1EE8-244D-2DA7-EDDF-6839F2228E23}"/>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38" name="Tekstfelt 2237">
                  <a:extLst>
                    <a:ext uri="{FF2B5EF4-FFF2-40B4-BE49-F238E27FC236}">
                      <a16:creationId xmlns:a16="http://schemas.microsoft.com/office/drawing/2014/main" id="{6E095FF4-6903-E618-7CD8-7481B0678303}"/>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3" name="Gruppe 1822">
                <a:extLst>
                  <a:ext uri="{FF2B5EF4-FFF2-40B4-BE49-F238E27FC236}">
                    <a16:creationId xmlns:a16="http://schemas.microsoft.com/office/drawing/2014/main" id="{FBBDBBF4-34AC-6700-F417-F88826D1BE18}"/>
                  </a:ext>
                </a:extLst>
              </p:cNvPr>
              <p:cNvGrpSpPr/>
              <p:nvPr/>
            </p:nvGrpSpPr>
            <p:grpSpPr>
              <a:xfrm>
                <a:off x="5052945" y="1040538"/>
                <a:ext cx="641389" cy="5216305"/>
                <a:chOff x="2892468" y="1032983"/>
                <a:chExt cx="641389" cy="5216305"/>
              </a:xfrm>
            </p:grpSpPr>
            <p:grpSp>
              <p:nvGrpSpPr>
                <p:cNvPr id="2198" name="Gruppe 2197">
                  <a:extLst>
                    <a:ext uri="{FF2B5EF4-FFF2-40B4-BE49-F238E27FC236}">
                      <a16:creationId xmlns:a16="http://schemas.microsoft.com/office/drawing/2014/main" id="{E43725C7-1F8F-AC60-E664-6F7796A660EB}"/>
                    </a:ext>
                  </a:extLst>
                </p:cNvPr>
                <p:cNvGrpSpPr/>
                <p:nvPr/>
              </p:nvGrpSpPr>
              <p:grpSpPr>
                <a:xfrm>
                  <a:off x="2892468" y="1032983"/>
                  <a:ext cx="641389" cy="5216305"/>
                  <a:chOff x="3475384" y="1188399"/>
                  <a:chExt cx="641389" cy="5216305"/>
                </a:xfrm>
              </p:grpSpPr>
              <p:sp>
                <p:nvSpPr>
                  <p:cNvPr id="2202" name="Tekstfelt 2201">
                    <a:extLst>
                      <a:ext uri="{FF2B5EF4-FFF2-40B4-BE49-F238E27FC236}">
                        <a16:creationId xmlns:a16="http://schemas.microsoft.com/office/drawing/2014/main" id="{E90BDF4D-F139-ECCB-F43D-3E084BE3819D}"/>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03" name="Tekstfelt 2202">
                    <a:extLst>
                      <a:ext uri="{FF2B5EF4-FFF2-40B4-BE49-F238E27FC236}">
                        <a16:creationId xmlns:a16="http://schemas.microsoft.com/office/drawing/2014/main" id="{4DD6133A-A14B-7262-A37C-35666C7C3CB4}"/>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04" name="Tekstfelt 2203">
                    <a:extLst>
                      <a:ext uri="{FF2B5EF4-FFF2-40B4-BE49-F238E27FC236}">
                        <a16:creationId xmlns:a16="http://schemas.microsoft.com/office/drawing/2014/main" id="{B7AC3030-E9E7-44DF-1068-C71F1B54CF18}"/>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05" name="Tekstfelt 2204">
                    <a:extLst>
                      <a:ext uri="{FF2B5EF4-FFF2-40B4-BE49-F238E27FC236}">
                        <a16:creationId xmlns:a16="http://schemas.microsoft.com/office/drawing/2014/main" id="{0F295939-1373-170C-9A96-492310207BE1}"/>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06" name="Tekstfelt 2205">
                    <a:extLst>
                      <a:ext uri="{FF2B5EF4-FFF2-40B4-BE49-F238E27FC236}">
                        <a16:creationId xmlns:a16="http://schemas.microsoft.com/office/drawing/2014/main" id="{1D56005C-AE1B-31A8-E54B-A0B243D92627}"/>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07" name="Tekstfelt 2206">
                    <a:extLst>
                      <a:ext uri="{FF2B5EF4-FFF2-40B4-BE49-F238E27FC236}">
                        <a16:creationId xmlns:a16="http://schemas.microsoft.com/office/drawing/2014/main" id="{A6A9EEAC-9C82-2CE9-15DD-09DAD391A723}"/>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08" name="Tekstfelt 2207">
                    <a:extLst>
                      <a:ext uri="{FF2B5EF4-FFF2-40B4-BE49-F238E27FC236}">
                        <a16:creationId xmlns:a16="http://schemas.microsoft.com/office/drawing/2014/main" id="{A0F9E164-452E-C271-D04C-6DE56D652DF7}"/>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09" name="Tekstfelt 2208">
                    <a:extLst>
                      <a:ext uri="{FF2B5EF4-FFF2-40B4-BE49-F238E27FC236}">
                        <a16:creationId xmlns:a16="http://schemas.microsoft.com/office/drawing/2014/main" id="{81B6C97C-660E-2484-CF74-70771A762FE7}"/>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10" name="Tekstfelt 2209">
                    <a:extLst>
                      <a:ext uri="{FF2B5EF4-FFF2-40B4-BE49-F238E27FC236}">
                        <a16:creationId xmlns:a16="http://schemas.microsoft.com/office/drawing/2014/main" id="{E50A4CFF-4F45-8B23-6F29-3BCB221F73E5}"/>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11" name="Tekstfelt 2210">
                    <a:extLst>
                      <a:ext uri="{FF2B5EF4-FFF2-40B4-BE49-F238E27FC236}">
                        <a16:creationId xmlns:a16="http://schemas.microsoft.com/office/drawing/2014/main" id="{48DC6BFA-7CD0-9875-5AE6-95EB6BDDE218}"/>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12" name="Tekstfelt 2211">
                    <a:extLst>
                      <a:ext uri="{FF2B5EF4-FFF2-40B4-BE49-F238E27FC236}">
                        <a16:creationId xmlns:a16="http://schemas.microsoft.com/office/drawing/2014/main" id="{F6B4860F-5C5E-4AAD-1267-49BC02F1B0E4}"/>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13" name="Tekstfelt 2212">
                    <a:extLst>
                      <a:ext uri="{FF2B5EF4-FFF2-40B4-BE49-F238E27FC236}">
                        <a16:creationId xmlns:a16="http://schemas.microsoft.com/office/drawing/2014/main" id="{580BE03B-3D00-0C59-E206-4AA265A77920}"/>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14" name="Tekstfelt 2213">
                    <a:extLst>
                      <a:ext uri="{FF2B5EF4-FFF2-40B4-BE49-F238E27FC236}">
                        <a16:creationId xmlns:a16="http://schemas.microsoft.com/office/drawing/2014/main" id="{3FEA8E02-B681-3305-EFA1-AF1A68B40C1E}"/>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15" name="Tekstfelt 2214">
                    <a:extLst>
                      <a:ext uri="{FF2B5EF4-FFF2-40B4-BE49-F238E27FC236}">
                        <a16:creationId xmlns:a16="http://schemas.microsoft.com/office/drawing/2014/main" id="{DFA1D14A-CABA-9A48-88B2-3451699A5D7F}"/>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16" name="Tekstfelt 2215">
                    <a:extLst>
                      <a:ext uri="{FF2B5EF4-FFF2-40B4-BE49-F238E27FC236}">
                        <a16:creationId xmlns:a16="http://schemas.microsoft.com/office/drawing/2014/main" id="{79814F89-379E-69DD-87F2-103DAD1DF2DB}"/>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17" name="Tekstfelt 2216">
                    <a:extLst>
                      <a:ext uri="{FF2B5EF4-FFF2-40B4-BE49-F238E27FC236}">
                        <a16:creationId xmlns:a16="http://schemas.microsoft.com/office/drawing/2014/main" id="{7F711347-EB5E-4D8F-E5E0-84C612DD5F79}"/>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18" name="Tekstfelt 2217">
                    <a:extLst>
                      <a:ext uri="{FF2B5EF4-FFF2-40B4-BE49-F238E27FC236}">
                        <a16:creationId xmlns:a16="http://schemas.microsoft.com/office/drawing/2014/main" id="{23CF96BD-F865-648A-6F10-8DFE18C42BA2}"/>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19" name="Tekstfelt 2218">
                    <a:extLst>
                      <a:ext uri="{FF2B5EF4-FFF2-40B4-BE49-F238E27FC236}">
                        <a16:creationId xmlns:a16="http://schemas.microsoft.com/office/drawing/2014/main" id="{437669B3-72CC-8C3F-38BA-5597FF4B5A78}"/>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20" name="Tekstfelt 2219">
                    <a:extLst>
                      <a:ext uri="{FF2B5EF4-FFF2-40B4-BE49-F238E27FC236}">
                        <a16:creationId xmlns:a16="http://schemas.microsoft.com/office/drawing/2014/main" id="{1508146E-368B-18BE-2385-86A68E10A79B}"/>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21" name="Tekstfelt 2220">
                    <a:extLst>
                      <a:ext uri="{FF2B5EF4-FFF2-40B4-BE49-F238E27FC236}">
                        <a16:creationId xmlns:a16="http://schemas.microsoft.com/office/drawing/2014/main" id="{44D2E385-5C15-A1A8-AEEB-F9F8D486FC04}"/>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22" name="Tekstfelt 2221">
                    <a:extLst>
                      <a:ext uri="{FF2B5EF4-FFF2-40B4-BE49-F238E27FC236}">
                        <a16:creationId xmlns:a16="http://schemas.microsoft.com/office/drawing/2014/main" id="{3E083B74-D909-C111-D8C6-D5035898E38B}"/>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23" name="Tekstfelt 2222">
                    <a:extLst>
                      <a:ext uri="{FF2B5EF4-FFF2-40B4-BE49-F238E27FC236}">
                        <a16:creationId xmlns:a16="http://schemas.microsoft.com/office/drawing/2014/main" id="{E9B21BB8-F47B-B617-73C8-79302C052F50}"/>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24" name="Tekstfelt 2223">
                    <a:extLst>
                      <a:ext uri="{FF2B5EF4-FFF2-40B4-BE49-F238E27FC236}">
                        <a16:creationId xmlns:a16="http://schemas.microsoft.com/office/drawing/2014/main" id="{71DDB991-CA73-3BBD-C777-4F8A6C82F9B6}"/>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25" name="Tekstfelt 2224">
                    <a:extLst>
                      <a:ext uri="{FF2B5EF4-FFF2-40B4-BE49-F238E27FC236}">
                        <a16:creationId xmlns:a16="http://schemas.microsoft.com/office/drawing/2014/main" id="{CE22E468-0227-9BFE-5B9C-787F50806890}"/>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26" name="Tekstfelt 2225">
                    <a:extLst>
                      <a:ext uri="{FF2B5EF4-FFF2-40B4-BE49-F238E27FC236}">
                        <a16:creationId xmlns:a16="http://schemas.microsoft.com/office/drawing/2014/main" id="{4DD5C8FF-94BA-DAF0-A27C-A57B2F42B502}"/>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27" name="Tekstfelt 2226">
                    <a:extLst>
                      <a:ext uri="{FF2B5EF4-FFF2-40B4-BE49-F238E27FC236}">
                        <a16:creationId xmlns:a16="http://schemas.microsoft.com/office/drawing/2014/main" id="{79CC1AA3-CC0B-AC36-C28C-EB2ED8786106}"/>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28" name="Tekstfelt 2227">
                    <a:extLst>
                      <a:ext uri="{FF2B5EF4-FFF2-40B4-BE49-F238E27FC236}">
                        <a16:creationId xmlns:a16="http://schemas.microsoft.com/office/drawing/2014/main" id="{24B36000-916A-CB10-7C78-61FA1F2BA9E2}"/>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29" name="Tekstfelt 2228">
                    <a:extLst>
                      <a:ext uri="{FF2B5EF4-FFF2-40B4-BE49-F238E27FC236}">
                        <a16:creationId xmlns:a16="http://schemas.microsoft.com/office/drawing/2014/main" id="{E093F310-FB5E-AAD3-3E70-AD4452800780}"/>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30" name="Tekstfelt 2229">
                    <a:extLst>
                      <a:ext uri="{FF2B5EF4-FFF2-40B4-BE49-F238E27FC236}">
                        <a16:creationId xmlns:a16="http://schemas.microsoft.com/office/drawing/2014/main" id="{08DEE5E6-EE4D-FC11-6CF7-4F383E854766}"/>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31" name="Tekstfelt 2230">
                    <a:extLst>
                      <a:ext uri="{FF2B5EF4-FFF2-40B4-BE49-F238E27FC236}">
                        <a16:creationId xmlns:a16="http://schemas.microsoft.com/office/drawing/2014/main" id="{A77C963E-1661-BC6D-C3E0-BD92193A19BE}"/>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32" name="Tekstfelt 2231">
                    <a:extLst>
                      <a:ext uri="{FF2B5EF4-FFF2-40B4-BE49-F238E27FC236}">
                        <a16:creationId xmlns:a16="http://schemas.microsoft.com/office/drawing/2014/main" id="{47E7F128-D9DA-1B8F-292E-377F13E72303}"/>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33" name="Tekstfelt 2232">
                    <a:extLst>
                      <a:ext uri="{FF2B5EF4-FFF2-40B4-BE49-F238E27FC236}">
                        <a16:creationId xmlns:a16="http://schemas.microsoft.com/office/drawing/2014/main" id="{538AC8A7-8FE3-3CCF-2F03-BCE818768633}"/>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34" name="Tekstfelt 2233">
                    <a:extLst>
                      <a:ext uri="{FF2B5EF4-FFF2-40B4-BE49-F238E27FC236}">
                        <a16:creationId xmlns:a16="http://schemas.microsoft.com/office/drawing/2014/main" id="{AFB09FF5-8502-7A1B-6238-13A21B47DBAE}"/>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99" name="Tekstfelt 2198">
                  <a:extLst>
                    <a:ext uri="{FF2B5EF4-FFF2-40B4-BE49-F238E27FC236}">
                      <a16:creationId xmlns:a16="http://schemas.microsoft.com/office/drawing/2014/main" id="{7E3B214F-62AB-D7BB-D4ED-50E76A1F504D}"/>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00" name="Tekstfelt 2199">
                  <a:extLst>
                    <a:ext uri="{FF2B5EF4-FFF2-40B4-BE49-F238E27FC236}">
                      <a16:creationId xmlns:a16="http://schemas.microsoft.com/office/drawing/2014/main" id="{3FE6B563-46D7-961A-5508-1A9A1CE63B7E}"/>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01" name="Tekstfelt 2200">
                  <a:extLst>
                    <a:ext uri="{FF2B5EF4-FFF2-40B4-BE49-F238E27FC236}">
                      <a16:creationId xmlns:a16="http://schemas.microsoft.com/office/drawing/2014/main" id="{41D56C9A-04DC-7C44-D292-47998223D544}"/>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4" name="Gruppe 1823">
                <a:extLst>
                  <a:ext uri="{FF2B5EF4-FFF2-40B4-BE49-F238E27FC236}">
                    <a16:creationId xmlns:a16="http://schemas.microsoft.com/office/drawing/2014/main" id="{9501475F-8911-F260-AEF0-94BA94B6C8B5}"/>
                  </a:ext>
                </a:extLst>
              </p:cNvPr>
              <p:cNvGrpSpPr/>
              <p:nvPr/>
            </p:nvGrpSpPr>
            <p:grpSpPr>
              <a:xfrm>
                <a:off x="3753314" y="1031887"/>
                <a:ext cx="641389" cy="5216305"/>
                <a:chOff x="2892468" y="1032983"/>
                <a:chExt cx="641389" cy="5216305"/>
              </a:xfrm>
            </p:grpSpPr>
            <p:grpSp>
              <p:nvGrpSpPr>
                <p:cNvPr id="2161" name="Gruppe 2160">
                  <a:extLst>
                    <a:ext uri="{FF2B5EF4-FFF2-40B4-BE49-F238E27FC236}">
                      <a16:creationId xmlns:a16="http://schemas.microsoft.com/office/drawing/2014/main" id="{330C58A5-9003-7499-C1A0-CF8233F5039B}"/>
                    </a:ext>
                  </a:extLst>
                </p:cNvPr>
                <p:cNvGrpSpPr/>
                <p:nvPr/>
              </p:nvGrpSpPr>
              <p:grpSpPr>
                <a:xfrm>
                  <a:off x="2892468" y="1032983"/>
                  <a:ext cx="641389" cy="5216305"/>
                  <a:chOff x="3475384" y="1188399"/>
                  <a:chExt cx="641389" cy="5216305"/>
                </a:xfrm>
              </p:grpSpPr>
              <p:sp>
                <p:nvSpPr>
                  <p:cNvPr id="2165" name="Tekstfelt 2164">
                    <a:extLst>
                      <a:ext uri="{FF2B5EF4-FFF2-40B4-BE49-F238E27FC236}">
                        <a16:creationId xmlns:a16="http://schemas.microsoft.com/office/drawing/2014/main" id="{9D2FDCA6-28BF-D092-E548-40ECAF6B6A65}"/>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66" name="Tekstfelt 2165">
                    <a:extLst>
                      <a:ext uri="{FF2B5EF4-FFF2-40B4-BE49-F238E27FC236}">
                        <a16:creationId xmlns:a16="http://schemas.microsoft.com/office/drawing/2014/main" id="{0AFF588F-B0E8-B548-E616-9A1356265CA5}"/>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67" name="Tekstfelt 2166">
                    <a:extLst>
                      <a:ext uri="{FF2B5EF4-FFF2-40B4-BE49-F238E27FC236}">
                        <a16:creationId xmlns:a16="http://schemas.microsoft.com/office/drawing/2014/main" id="{153F008A-A8B6-6AA8-7771-BD125433A9E3}"/>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68" name="Tekstfelt 2167">
                    <a:extLst>
                      <a:ext uri="{FF2B5EF4-FFF2-40B4-BE49-F238E27FC236}">
                        <a16:creationId xmlns:a16="http://schemas.microsoft.com/office/drawing/2014/main" id="{4732B841-DB4C-DC71-1E5C-4D6A25FAFDBF}"/>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69" name="Tekstfelt 2168">
                    <a:extLst>
                      <a:ext uri="{FF2B5EF4-FFF2-40B4-BE49-F238E27FC236}">
                        <a16:creationId xmlns:a16="http://schemas.microsoft.com/office/drawing/2014/main" id="{1E3B019D-9B8C-9A26-489C-263282A9C96F}"/>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70" name="Tekstfelt 2169">
                    <a:extLst>
                      <a:ext uri="{FF2B5EF4-FFF2-40B4-BE49-F238E27FC236}">
                        <a16:creationId xmlns:a16="http://schemas.microsoft.com/office/drawing/2014/main" id="{5FCA5FEA-25A4-2A01-A3E4-351C0481E3B9}"/>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71" name="Tekstfelt 2170">
                    <a:extLst>
                      <a:ext uri="{FF2B5EF4-FFF2-40B4-BE49-F238E27FC236}">
                        <a16:creationId xmlns:a16="http://schemas.microsoft.com/office/drawing/2014/main" id="{E453C378-09AE-7D6D-6824-3D528AD9CB1F}"/>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72" name="Tekstfelt 2171">
                    <a:extLst>
                      <a:ext uri="{FF2B5EF4-FFF2-40B4-BE49-F238E27FC236}">
                        <a16:creationId xmlns:a16="http://schemas.microsoft.com/office/drawing/2014/main" id="{0C3C476E-FA4F-9729-A742-7B278571366F}"/>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73" name="Tekstfelt 2172">
                    <a:extLst>
                      <a:ext uri="{FF2B5EF4-FFF2-40B4-BE49-F238E27FC236}">
                        <a16:creationId xmlns:a16="http://schemas.microsoft.com/office/drawing/2014/main" id="{05D98547-E0C2-655B-BE5E-70E0D7DA3701}"/>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74" name="Tekstfelt 2173">
                    <a:extLst>
                      <a:ext uri="{FF2B5EF4-FFF2-40B4-BE49-F238E27FC236}">
                        <a16:creationId xmlns:a16="http://schemas.microsoft.com/office/drawing/2014/main" id="{B1033D52-87D5-C23B-AF7D-17F5AC70104D}"/>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75" name="Tekstfelt 2174">
                    <a:extLst>
                      <a:ext uri="{FF2B5EF4-FFF2-40B4-BE49-F238E27FC236}">
                        <a16:creationId xmlns:a16="http://schemas.microsoft.com/office/drawing/2014/main" id="{218567FF-55B4-1D98-2BB8-9DA9D60515E2}"/>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76" name="Tekstfelt 2175">
                    <a:extLst>
                      <a:ext uri="{FF2B5EF4-FFF2-40B4-BE49-F238E27FC236}">
                        <a16:creationId xmlns:a16="http://schemas.microsoft.com/office/drawing/2014/main" id="{48762DBD-6549-706F-4E09-1AF88DD5F55D}"/>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77" name="Tekstfelt 2176">
                    <a:extLst>
                      <a:ext uri="{FF2B5EF4-FFF2-40B4-BE49-F238E27FC236}">
                        <a16:creationId xmlns:a16="http://schemas.microsoft.com/office/drawing/2014/main" id="{93D503CF-A0B5-CB81-BA88-9FD5E33F34A5}"/>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78" name="Tekstfelt 2177">
                    <a:extLst>
                      <a:ext uri="{FF2B5EF4-FFF2-40B4-BE49-F238E27FC236}">
                        <a16:creationId xmlns:a16="http://schemas.microsoft.com/office/drawing/2014/main" id="{F2CD1A20-83C4-E809-7635-4877154FF385}"/>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79" name="Tekstfelt 2178">
                    <a:extLst>
                      <a:ext uri="{FF2B5EF4-FFF2-40B4-BE49-F238E27FC236}">
                        <a16:creationId xmlns:a16="http://schemas.microsoft.com/office/drawing/2014/main" id="{FDABAC49-1774-24F2-C3BA-15A75062CAA2}"/>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80" name="Tekstfelt 2179">
                    <a:extLst>
                      <a:ext uri="{FF2B5EF4-FFF2-40B4-BE49-F238E27FC236}">
                        <a16:creationId xmlns:a16="http://schemas.microsoft.com/office/drawing/2014/main" id="{65363D4D-304F-FA5D-6F12-53DF95914729}"/>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81" name="Tekstfelt 2180">
                    <a:extLst>
                      <a:ext uri="{FF2B5EF4-FFF2-40B4-BE49-F238E27FC236}">
                        <a16:creationId xmlns:a16="http://schemas.microsoft.com/office/drawing/2014/main" id="{BB42FB79-EF88-1062-F146-7FB3BE64E747}"/>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82" name="Tekstfelt 2181">
                    <a:extLst>
                      <a:ext uri="{FF2B5EF4-FFF2-40B4-BE49-F238E27FC236}">
                        <a16:creationId xmlns:a16="http://schemas.microsoft.com/office/drawing/2014/main" id="{F46DC184-D715-52B6-8B95-E52C4FED7502}"/>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83" name="Tekstfelt 2182">
                    <a:extLst>
                      <a:ext uri="{FF2B5EF4-FFF2-40B4-BE49-F238E27FC236}">
                        <a16:creationId xmlns:a16="http://schemas.microsoft.com/office/drawing/2014/main" id="{136E2C8B-85AD-8A90-0F4B-82BE3DFD67A4}"/>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84" name="Tekstfelt 2183">
                    <a:extLst>
                      <a:ext uri="{FF2B5EF4-FFF2-40B4-BE49-F238E27FC236}">
                        <a16:creationId xmlns:a16="http://schemas.microsoft.com/office/drawing/2014/main" id="{4B85B80C-F00B-E984-A60A-56B324F3F815}"/>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85" name="Tekstfelt 2184">
                    <a:extLst>
                      <a:ext uri="{FF2B5EF4-FFF2-40B4-BE49-F238E27FC236}">
                        <a16:creationId xmlns:a16="http://schemas.microsoft.com/office/drawing/2014/main" id="{D5060497-2BFD-F649-34BD-CE0F5F064462}"/>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86" name="Tekstfelt 2185">
                    <a:extLst>
                      <a:ext uri="{FF2B5EF4-FFF2-40B4-BE49-F238E27FC236}">
                        <a16:creationId xmlns:a16="http://schemas.microsoft.com/office/drawing/2014/main" id="{2C76A4C6-06B5-FCB4-D453-CDC8E102B8B6}"/>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87" name="Tekstfelt 2186">
                    <a:extLst>
                      <a:ext uri="{FF2B5EF4-FFF2-40B4-BE49-F238E27FC236}">
                        <a16:creationId xmlns:a16="http://schemas.microsoft.com/office/drawing/2014/main" id="{25C149BE-9C6C-166F-ACE5-73BF807780E5}"/>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88" name="Tekstfelt 2187">
                    <a:extLst>
                      <a:ext uri="{FF2B5EF4-FFF2-40B4-BE49-F238E27FC236}">
                        <a16:creationId xmlns:a16="http://schemas.microsoft.com/office/drawing/2014/main" id="{5C97B2A7-E79D-11ED-A30E-F45DCE6551E2}"/>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89" name="Tekstfelt 2188">
                    <a:extLst>
                      <a:ext uri="{FF2B5EF4-FFF2-40B4-BE49-F238E27FC236}">
                        <a16:creationId xmlns:a16="http://schemas.microsoft.com/office/drawing/2014/main" id="{C00EEC0B-4360-3937-8DB3-3ED89DD9563A}"/>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90" name="Tekstfelt 2189">
                    <a:extLst>
                      <a:ext uri="{FF2B5EF4-FFF2-40B4-BE49-F238E27FC236}">
                        <a16:creationId xmlns:a16="http://schemas.microsoft.com/office/drawing/2014/main" id="{E6D894BA-6D93-EF20-6315-0106839F87FE}"/>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91" name="Tekstfelt 2190">
                    <a:extLst>
                      <a:ext uri="{FF2B5EF4-FFF2-40B4-BE49-F238E27FC236}">
                        <a16:creationId xmlns:a16="http://schemas.microsoft.com/office/drawing/2014/main" id="{C59C9573-F2E9-5AF0-D558-9CB377CF1AEF}"/>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92" name="Tekstfelt 2191">
                    <a:extLst>
                      <a:ext uri="{FF2B5EF4-FFF2-40B4-BE49-F238E27FC236}">
                        <a16:creationId xmlns:a16="http://schemas.microsoft.com/office/drawing/2014/main" id="{AC43613B-211E-23A0-2F1C-CA828346AC4D}"/>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93" name="Tekstfelt 2192">
                    <a:extLst>
                      <a:ext uri="{FF2B5EF4-FFF2-40B4-BE49-F238E27FC236}">
                        <a16:creationId xmlns:a16="http://schemas.microsoft.com/office/drawing/2014/main" id="{FE33EE16-942B-8BE0-CF35-30C1D0C036BC}"/>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94" name="Tekstfelt 2193">
                    <a:extLst>
                      <a:ext uri="{FF2B5EF4-FFF2-40B4-BE49-F238E27FC236}">
                        <a16:creationId xmlns:a16="http://schemas.microsoft.com/office/drawing/2014/main" id="{159A9C6F-D835-1E4C-AF52-5712708ED550}"/>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95" name="Tekstfelt 2194">
                    <a:extLst>
                      <a:ext uri="{FF2B5EF4-FFF2-40B4-BE49-F238E27FC236}">
                        <a16:creationId xmlns:a16="http://schemas.microsoft.com/office/drawing/2014/main" id="{52497610-8F40-C76D-03E7-B2AFFD83DD27}"/>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96" name="Tekstfelt 2195">
                    <a:extLst>
                      <a:ext uri="{FF2B5EF4-FFF2-40B4-BE49-F238E27FC236}">
                        <a16:creationId xmlns:a16="http://schemas.microsoft.com/office/drawing/2014/main" id="{77963CB1-F388-949A-0AF2-03607758DD68}"/>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97" name="Tekstfelt 2196">
                    <a:extLst>
                      <a:ext uri="{FF2B5EF4-FFF2-40B4-BE49-F238E27FC236}">
                        <a16:creationId xmlns:a16="http://schemas.microsoft.com/office/drawing/2014/main" id="{59BC86C0-B789-ED58-936B-028AC71517F3}"/>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62" name="Tekstfelt 2161">
                  <a:extLst>
                    <a:ext uri="{FF2B5EF4-FFF2-40B4-BE49-F238E27FC236}">
                      <a16:creationId xmlns:a16="http://schemas.microsoft.com/office/drawing/2014/main" id="{94E2B96A-9CD9-06D4-9C32-FBF13E07400C}"/>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63" name="Tekstfelt 2162">
                  <a:extLst>
                    <a:ext uri="{FF2B5EF4-FFF2-40B4-BE49-F238E27FC236}">
                      <a16:creationId xmlns:a16="http://schemas.microsoft.com/office/drawing/2014/main" id="{ED13F2C8-115F-6B23-2714-3FACB5D85CC6}"/>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64" name="Tekstfelt 2163">
                  <a:extLst>
                    <a:ext uri="{FF2B5EF4-FFF2-40B4-BE49-F238E27FC236}">
                      <a16:creationId xmlns:a16="http://schemas.microsoft.com/office/drawing/2014/main" id="{33A0651D-FE29-56A9-8307-ED09397C1EA1}"/>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5" name="Gruppe 1824">
                <a:extLst>
                  <a:ext uri="{FF2B5EF4-FFF2-40B4-BE49-F238E27FC236}">
                    <a16:creationId xmlns:a16="http://schemas.microsoft.com/office/drawing/2014/main" id="{E5371A03-5D77-F805-C250-BE8F149C3E10}"/>
                  </a:ext>
                </a:extLst>
              </p:cNvPr>
              <p:cNvGrpSpPr/>
              <p:nvPr/>
            </p:nvGrpSpPr>
            <p:grpSpPr>
              <a:xfrm>
                <a:off x="3326093" y="1035670"/>
                <a:ext cx="641389" cy="5216305"/>
                <a:chOff x="2892468" y="1032983"/>
                <a:chExt cx="641389" cy="5216305"/>
              </a:xfrm>
            </p:grpSpPr>
            <p:grpSp>
              <p:nvGrpSpPr>
                <p:cNvPr id="2124" name="Gruppe 2123">
                  <a:extLst>
                    <a:ext uri="{FF2B5EF4-FFF2-40B4-BE49-F238E27FC236}">
                      <a16:creationId xmlns:a16="http://schemas.microsoft.com/office/drawing/2014/main" id="{4588C9A2-0C07-55B5-0D82-3C3CADD0207E}"/>
                    </a:ext>
                  </a:extLst>
                </p:cNvPr>
                <p:cNvGrpSpPr/>
                <p:nvPr/>
              </p:nvGrpSpPr>
              <p:grpSpPr>
                <a:xfrm>
                  <a:off x="2892468" y="1032983"/>
                  <a:ext cx="641389" cy="5216305"/>
                  <a:chOff x="3475384" y="1188399"/>
                  <a:chExt cx="641389" cy="5216305"/>
                </a:xfrm>
              </p:grpSpPr>
              <p:sp>
                <p:nvSpPr>
                  <p:cNvPr id="2128" name="Tekstfelt 2127">
                    <a:extLst>
                      <a:ext uri="{FF2B5EF4-FFF2-40B4-BE49-F238E27FC236}">
                        <a16:creationId xmlns:a16="http://schemas.microsoft.com/office/drawing/2014/main" id="{93FD2D53-F6FF-5BFB-CAF5-FA79A9E6AB4D}"/>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29" name="Tekstfelt 2128">
                    <a:extLst>
                      <a:ext uri="{FF2B5EF4-FFF2-40B4-BE49-F238E27FC236}">
                        <a16:creationId xmlns:a16="http://schemas.microsoft.com/office/drawing/2014/main" id="{C0DFB768-B9FD-2467-40BA-E2D44CDB780A}"/>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30" name="Tekstfelt 2129">
                    <a:extLst>
                      <a:ext uri="{FF2B5EF4-FFF2-40B4-BE49-F238E27FC236}">
                        <a16:creationId xmlns:a16="http://schemas.microsoft.com/office/drawing/2014/main" id="{C3D3C339-2BBA-B6B9-B113-E042AF324407}"/>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31" name="Tekstfelt 2130">
                    <a:extLst>
                      <a:ext uri="{FF2B5EF4-FFF2-40B4-BE49-F238E27FC236}">
                        <a16:creationId xmlns:a16="http://schemas.microsoft.com/office/drawing/2014/main" id="{66EEC214-B35B-72C7-2BB9-8709C41B9A17}"/>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32" name="Tekstfelt 2131">
                    <a:extLst>
                      <a:ext uri="{FF2B5EF4-FFF2-40B4-BE49-F238E27FC236}">
                        <a16:creationId xmlns:a16="http://schemas.microsoft.com/office/drawing/2014/main" id="{B3F516A2-E1D3-39DB-53D0-EED295B776F8}"/>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33" name="Tekstfelt 2132">
                    <a:extLst>
                      <a:ext uri="{FF2B5EF4-FFF2-40B4-BE49-F238E27FC236}">
                        <a16:creationId xmlns:a16="http://schemas.microsoft.com/office/drawing/2014/main" id="{56B6C35F-B101-B045-FB44-19F49B9A48BF}"/>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34" name="Tekstfelt 2133">
                    <a:extLst>
                      <a:ext uri="{FF2B5EF4-FFF2-40B4-BE49-F238E27FC236}">
                        <a16:creationId xmlns:a16="http://schemas.microsoft.com/office/drawing/2014/main" id="{DD5C66E9-7E72-C589-D45D-0F16074CBEF8}"/>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35" name="Tekstfelt 2134">
                    <a:extLst>
                      <a:ext uri="{FF2B5EF4-FFF2-40B4-BE49-F238E27FC236}">
                        <a16:creationId xmlns:a16="http://schemas.microsoft.com/office/drawing/2014/main" id="{00349612-1B95-093D-C68B-7655B50B1CEE}"/>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36" name="Tekstfelt 2135">
                    <a:extLst>
                      <a:ext uri="{FF2B5EF4-FFF2-40B4-BE49-F238E27FC236}">
                        <a16:creationId xmlns:a16="http://schemas.microsoft.com/office/drawing/2014/main" id="{2B5C3E71-AC5B-EDA1-7C7A-8C56579E8603}"/>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37" name="Tekstfelt 2136">
                    <a:extLst>
                      <a:ext uri="{FF2B5EF4-FFF2-40B4-BE49-F238E27FC236}">
                        <a16:creationId xmlns:a16="http://schemas.microsoft.com/office/drawing/2014/main" id="{80FC9018-D541-FD97-25AA-F2A089FBDB50}"/>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38" name="Tekstfelt 2137">
                    <a:extLst>
                      <a:ext uri="{FF2B5EF4-FFF2-40B4-BE49-F238E27FC236}">
                        <a16:creationId xmlns:a16="http://schemas.microsoft.com/office/drawing/2014/main" id="{FDFE3265-4F29-3DF8-4137-8D368AA63558}"/>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39" name="Tekstfelt 2138">
                    <a:extLst>
                      <a:ext uri="{FF2B5EF4-FFF2-40B4-BE49-F238E27FC236}">
                        <a16:creationId xmlns:a16="http://schemas.microsoft.com/office/drawing/2014/main" id="{C99CA758-DB97-7AD0-DE66-68AC97BE5B0D}"/>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40" name="Tekstfelt 2139">
                    <a:extLst>
                      <a:ext uri="{FF2B5EF4-FFF2-40B4-BE49-F238E27FC236}">
                        <a16:creationId xmlns:a16="http://schemas.microsoft.com/office/drawing/2014/main" id="{1532A855-80E4-A8BF-55B2-324CD6F167A2}"/>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41" name="Tekstfelt 2140">
                    <a:extLst>
                      <a:ext uri="{FF2B5EF4-FFF2-40B4-BE49-F238E27FC236}">
                        <a16:creationId xmlns:a16="http://schemas.microsoft.com/office/drawing/2014/main" id="{E4BF983F-2EFA-96EB-E776-EEFC5991121F}"/>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42" name="Tekstfelt 2141">
                    <a:extLst>
                      <a:ext uri="{FF2B5EF4-FFF2-40B4-BE49-F238E27FC236}">
                        <a16:creationId xmlns:a16="http://schemas.microsoft.com/office/drawing/2014/main" id="{090846BD-E9D4-A965-2FA7-A1CD4090AD9B}"/>
                      </a:ext>
                    </a:extLst>
                  </p:cNvPr>
                  <p:cNvSpPr txBox="1"/>
                  <p:nvPr/>
                </p:nvSpPr>
                <p:spPr>
                  <a:xfrm>
                    <a:off x="35457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43" name="Tekstfelt 2142">
                    <a:extLst>
                      <a:ext uri="{FF2B5EF4-FFF2-40B4-BE49-F238E27FC236}">
                        <a16:creationId xmlns:a16="http://schemas.microsoft.com/office/drawing/2014/main" id="{CDDDBD34-65A1-A79C-8E85-C0AE7A26D0B5}"/>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44" name="Tekstfelt 2143">
                    <a:extLst>
                      <a:ext uri="{FF2B5EF4-FFF2-40B4-BE49-F238E27FC236}">
                        <a16:creationId xmlns:a16="http://schemas.microsoft.com/office/drawing/2014/main" id="{EA43F006-C1C8-9AAF-AF67-3E9905BDC336}"/>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45" name="Tekstfelt 2144">
                    <a:extLst>
                      <a:ext uri="{FF2B5EF4-FFF2-40B4-BE49-F238E27FC236}">
                        <a16:creationId xmlns:a16="http://schemas.microsoft.com/office/drawing/2014/main" id="{D88EDF88-6BF3-B8A5-DB16-AB7D6E3BB769}"/>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46" name="Tekstfelt 2145">
                    <a:extLst>
                      <a:ext uri="{FF2B5EF4-FFF2-40B4-BE49-F238E27FC236}">
                        <a16:creationId xmlns:a16="http://schemas.microsoft.com/office/drawing/2014/main" id="{55885218-A282-2553-BA39-6BE8B5D2F2FB}"/>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47" name="Tekstfelt 2146">
                    <a:extLst>
                      <a:ext uri="{FF2B5EF4-FFF2-40B4-BE49-F238E27FC236}">
                        <a16:creationId xmlns:a16="http://schemas.microsoft.com/office/drawing/2014/main" id="{B92B22AE-821F-7C1E-B12E-6C00D938B6B4}"/>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48" name="Tekstfelt 2147">
                    <a:extLst>
                      <a:ext uri="{FF2B5EF4-FFF2-40B4-BE49-F238E27FC236}">
                        <a16:creationId xmlns:a16="http://schemas.microsoft.com/office/drawing/2014/main" id="{EDDBAF66-7293-1140-DF80-4ADC3F383526}"/>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49" name="Tekstfelt 2148">
                    <a:extLst>
                      <a:ext uri="{FF2B5EF4-FFF2-40B4-BE49-F238E27FC236}">
                        <a16:creationId xmlns:a16="http://schemas.microsoft.com/office/drawing/2014/main" id="{7A8503A5-425D-D89E-87DA-48BFCDF7CF25}"/>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50" name="Tekstfelt 2149">
                    <a:extLst>
                      <a:ext uri="{FF2B5EF4-FFF2-40B4-BE49-F238E27FC236}">
                        <a16:creationId xmlns:a16="http://schemas.microsoft.com/office/drawing/2014/main" id="{0B96A157-20BB-1AD1-1541-79AFA2D0C361}"/>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51" name="Tekstfelt 2150">
                    <a:extLst>
                      <a:ext uri="{FF2B5EF4-FFF2-40B4-BE49-F238E27FC236}">
                        <a16:creationId xmlns:a16="http://schemas.microsoft.com/office/drawing/2014/main" id="{1318779A-78C3-BC2B-9E98-B973355D83B8}"/>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52" name="Tekstfelt 2151">
                    <a:extLst>
                      <a:ext uri="{FF2B5EF4-FFF2-40B4-BE49-F238E27FC236}">
                        <a16:creationId xmlns:a16="http://schemas.microsoft.com/office/drawing/2014/main" id="{514B7E76-7130-290B-E15B-966F0D3BFACA}"/>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53" name="Tekstfelt 2152">
                    <a:extLst>
                      <a:ext uri="{FF2B5EF4-FFF2-40B4-BE49-F238E27FC236}">
                        <a16:creationId xmlns:a16="http://schemas.microsoft.com/office/drawing/2014/main" id="{D7CC2449-2CD5-96E3-4513-642B41D270F3}"/>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54" name="Tekstfelt 2153">
                    <a:extLst>
                      <a:ext uri="{FF2B5EF4-FFF2-40B4-BE49-F238E27FC236}">
                        <a16:creationId xmlns:a16="http://schemas.microsoft.com/office/drawing/2014/main" id="{2D8C30A8-839C-6E6D-EC28-3B4A21278621}"/>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55" name="Tekstfelt 2154">
                    <a:extLst>
                      <a:ext uri="{FF2B5EF4-FFF2-40B4-BE49-F238E27FC236}">
                        <a16:creationId xmlns:a16="http://schemas.microsoft.com/office/drawing/2014/main" id="{4A27590A-D579-C444-5A17-7F99082BBF3C}"/>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56" name="Tekstfelt 2155">
                    <a:extLst>
                      <a:ext uri="{FF2B5EF4-FFF2-40B4-BE49-F238E27FC236}">
                        <a16:creationId xmlns:a16="http://schemas.microsoft.com/office/drawing/2014/main" id="{ACD14C2E-6325-B008-1FFC-5BCC67EB6F8C}"/>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57" name="Tekstfelt 2156">
                    <a:extLst>
                      <a:ext uri="{FF2B5EF4-FFF2-40B4-BE49-F238E27FC236}">
                        <a16:creationId xmlns:a16="http://schemas.microsoft.com/office/drawing/2014/main" id="{6208E65F-4D5B-5A4E-92B0-31C2DF3954AC}"/>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58" name="Tekstfelt 2157">
                    <a:extLst>
                      <a:ext uri="{FF2B5EF4-FFF2-40B4-BE49-F238E27FC236}">
                        <a16:creationId xmlns:a16="http://schemas.microsoft.com/office/drawing/2014/main" id="{EE251D4F-EAF3-9545-C451-B58A79629119}"/>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59" name="Tekstfelt 2158">
                    <a:extLst>
                      <a:ext uri="{FF2B5EF4-FFF2-40B4-BE49-F238E27FC236}">
                        <a16:creationId xmlns:a16="http://schemas.microsoft.com/office/drawing/2014/main" id="{649A5FC9-1799-1572-82FB-477A1BC82BA5}"/>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60" name="Tekstfelt 2159">
                    <a:extLst>
                      <a:ext uri="{FF2B5EF4-FFF2-40B4-BE49-F238E27FC236}">
                        <a16:creationId xmlns:a16="http://schemas.microsoft.com/office/drawing/2014/main" id="{03F8D3B3-C7EE-67CC-B898-B19A19E40739}"/>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25" name="Tekstfelt 2124">
                  <a:extLst>
                    <a:ext uri="{FF2B5EF4-FFF2-40B4-BE49-F238E27FC236}">
                      <a16:creationId xmlns:a16="http://schemas.microsoft.com/office/drawing/2014/main" id="{C8416855-2E3B-4A32-F950-DE1A9BFB9E4F}"/>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26" name="Tekstfelt 2125">
                  <a:extLst>
                    <a:ext uri="{FF2B5EF4-FFF2-40B4-BE49-F238E27FC236}">
                      <a16:creationId xmlns:a16="http://schemas.microsoft.com/office/drawing/2014/main" id="{62C5BC84-192A-7BE3-F97A-121325EEA1AD}"/>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27" name="Tekstfelt 2126">
                  <a:extLst>
                    <a:ext uri="{FF2B5EF4-FFF2-40B4-BE49-F238E27FC236}">
                      <a16:creationId xmlns:a16="http://schemas.microsoft.com/office/drawing/2014/main" id="{9A35C312-D51C-1F6C-E9F9-3AD2B0D61B33}"/>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6" name="Gruppe 1825">
                <a:extLst>
                  <a:ext uri="{FF2B5EF4-FFF2-40B4-BE49-F238E27FC236}">
                    <a16:creationId xmlns:a16="http://schemas.microsoft.com/office/drawing/2014/main" id="{59713182-B10C-438A-468F-493FBEA31558}"/>
                  </a:ext>
                </a:extLst>
              </p:cNvPr>
              <p:cNvGrpSpPr/>
              <p:nvPr/>
            </p:nvGrpSpPr>
            <p:grpSpPr>
              <a:xfrm>
                <a:off x="2893345" y="1029165"/>
                <a:ext cx="641389" cy="5216305"/>
                <a:chOff x="2892468" y="1032983"/>
                <a:chExt cx="641389" cy="5216305"/>
              </a:xfrm>
            </p:grpSpPr>
            <p:grpSp>
              <p:nvGrpSpPr>
                <p:cNvPr id="2087" name="Gruppe 2086">
                  <a:extLst>
                    <a:ext uri="{FF2B5EF4-FFF2-40B4-BE49-F238E27FC236}">
                      <a16:creationId xmlns:a16="http://schemas.microsoft.com/office/drawing/2014/main" id="{32BC9212-9439-F1B1-0E00-924140FD4990}"/>
                    </a:ext>
                  </a:extLst>
                </p:cNvPr>
                <p:cNvGrpSpPr/>
                <p:nvPr/>
              </p:nvGrpSpPr>
              <p:grpSpPr>
                <a:xfrm>
                  <a:off x="2892468" y="1032983"/>
                  <a:ext cx="641389" cy="5216305"/>
                  <a:chOff x="3475384" y="1188399"/>
                  <a:chExt cx="641389" cy="5216305"/>
                </a:xfrm>
              </p:grpSpPr>
              <p:sp>
                <p:nvSpPr>
                  <p:cNvPr id="2091" name="Tekstfelt 2090">
                    <a:extLst>
                      <a:ext uri="{FF2B5EF4-FFF2-40B4-BE49-F238E27FC236}">
                        <a16:creationId xmlns:a16="http://schemas.microsoft.com/office/drawing/2014/main" id="{95F583B2-2E1C-0085-3E95-4FEB10D2EA67}"/>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92" name="Tekstfelt 2091">
                    <a:extLst>
                      <a:ext uri="{FF2B5EF4-FFF2-40B4-BE49-F238E27FC236}">
                        <a16:creationId xmlns:a16="http://schemas.microsoft.com/office/drawing/2014/main" id="{E72149C5-56E9-44B2-0645-16DBE457AC1B}"/>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93" name="Tekstfelt 2092">
                    <a:extLst>
                      <a:ext uri="{FF2B5EF4-FFF2-40B4-BE49-F238E27FC236}">
                        <a16:creationId xmlns:a16="http://schemas.microsoft.com/office/drawing/2014/main" id="{1A3D7D22-5E31-319F-DC93-1B27AB766D06}"/>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94" name="Tekstfelt 2093">
                    <a:extLst>
                      <a:ext uri="{FF2B5EF4-FFF2-40B4-BE49-F238E27FC236}">
                        <a16:creationId xmlns:a16="http://schemas.microsoft.com/office/drawing/2014/main" id="{43D6C094-4F68-025F-7001-5A6180A18693}"/>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95" name="Tekstfelt 2094">
                    <a:extLst>
                      <a:ext uri="{FF2B5EF4-FFF2-40B4-BE49-F238E27FC236}">
                        <a16:creationId xmlns:a16="http://schemas.microsoft.com/office/drawing/2014/main" id="{23EFEC48-E3DD-2A19-A565-B2443C3F2842}"/>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96" name="Tekstfelt 2095">
                    <a:extLst>
                      <a:ext uri="{FF2B5EF4-FFF2-40B4-BE49-F238E27FC236}">
                        <a16:creationId xmlns:a16="http://schemas.microsoft.com/office/drawing/2014/main" id="{D0007638-474A-CD10-5F6E-BD928FF61FC1}"/>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97" name="Tekstfelt 2096">
                    <a:extLst>
                      <a:ext uri="{FF2B5EF4-FFF2-40B4-BE49-F238E27FC236}">
                        <a16:creationId xmlns:a16="http://schemas.microsoft.com/office/drawing/2014/main" id="{AA28D8B1-3C7C-67B6-0213-539745AEBB51}"/>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98" name="Tekstfelt 2097">
                    <a:extLst>
                      <a:ext uri="{FF2B5EF4-FFF2-40B4-BE49-F238E27FC236}">
                        <a16:creationId xmlns:a16="http://schemas.microsoft.com/office/drawing/2014/main" id="{0E19BFB7-2A05-1DCC-707A-6A09D762ADD4}"/>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99" name="Tekstfelt 2098">
                    <a:extLst>
                      <a:ext uri="{FF2B5EF4-FFF2-40B4-BE49-F238E27FC236}">
                        <a16:creationId xmlns:a16="http://schemas.microsoft.com/office/drawing/2014/main" id="{186C26B2-B030-4637-7CB1-1B3C7088E434}"/>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00" name="Tekstfelt 2099">
                    <a:extLst>
                      <a:ext uri="{FF2B5EF4-FFF2-40B4-BE49-F238E27FC236}">
                        <a16:creationId xmlns:a16="http://schemas.microsoft.com/office/drawing/2014/main" id="{2EE8FCF4-5198-39D2-D3D3-20832D76CCF1}"/>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01" name="Tekstfelt 2100">
                    <a:extLst>
                      <a:ext uri="{FF2B5EF4-FFF2-40B4-BE49-F238E27FC236}">
                        <a16:creationId xmlns:a16="http://schemas.microsoft.com/office/drawing/2014/main" id="{D18A649E-EAA9-483B-689C-BFB2277C0040}"/>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02" name="Tekstfelt 2101">
                    <a:extLst>
                      <a:ext uri="{FF2B5EF4-FFF2-40B4-BE49-F238E27FC236}">
                        <a16:creationId xmlns:a16="http://schemas.microsoft.com/office/drawing/2014/main" id="{20EDFA9C-75A7-D848-476D-76FCC3E0B196}"/>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03" name="Tekstfelt 2102">
                    <a:extLst>
                      <a:ext uri="{FF2B5EF4-FFF2-40B4-BE49-F238E27FC236}">
                        <a16:creationId xmlns:a16="http://schemas.microsoft.com/office/drawing/2014/main" id="{DBEAB94A-D644-59C6-6D28-4FB34BB15009}"/>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04" name="Tekstfelt 2103">
                    <a:extLst>
                      <a:ext uri="{FF2B5EF4-FFF2-40B4-BE49-F238E27FC236}">
                        <a16:creationId xmlns:a16="http://schemas.microsoft.com/office/drawing/2014/main" id="{46A55276-A48F-4C23-2C17-7B83F17A751D}"/>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05" name="Tekstfelt 2104">
                    <a:extLst>
                      <a:ext uri="{FF2B5EF4-FFF2-40B4-BE49-F238E27FC236}">
                        <a16:creationId xmlns:a16="http://schemas.microsoft.com/office/drawing/2014/main" id="{DAF74407-8491-B0CE-793B-BD75529A4605}"/>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06" name="Tekstfelt 2105">
                    <a:extLst>
                      <a:ext uri="{FF2B5EF4-FFF2-40B4-BE49-F238E27FC236}">
                        <a16:creationId xmlns:a16="http://schemas.microsoft.com/office/drawing/2014/main" id="{CF7A6A9E-C525-7963-359F-8CA3FB07B5EE}"/>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07" name="Tekstfelt 2106">
                    <a:extLst>
                      <a:ext uri="{FF2B5EF4-FFF2-40B4-BE49-F238E27FC236}">
                        <a16:creationId xmlns:a16="http://schemas.microsoft.com/office/drawing/2014/main" id="{8CC31370-4428-0EA6-C1A5-6A21E83F4A9F}"/>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08" name="Tekstfelt 2107">
                    <a:extLst>
                      <a:ext uri="{FF2B5EF4-FFF2-40B4-BE49-F238E27FC236}">
                        <a16:creationId xmlns:a16="http://schemas.microsoft.com/office/drawing/2014/main" id="{DFC8F035-A3EB-05CC-84B4-C7F1774387FF}"/>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09" name="Tekstfelt 2108">
                    <a:extLst>
                      <a:ext uri="{FF2B5EF4-FFF2-40B4-BE49-F238E27FC236}">
                        <a16:creationId xmlns:a16="http://schemas.microsoft.com/office/drawing/2014/main" id="{61F1E0C9-1E4B-FD0F-92DF-EA8A450997BB}"/>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10" name="Tekstfelt 2109">
                    <a:extLst>
                      <a:ext uri="{FF2B5EF4-FFF2-40B4-BE49-F238E27FC236}">
                        <a16:creationId xmlns:a16="http://schemas.microsoft.com/office/drawing/2014/main" id="{50AED939-A4EB-A089-5E0D-BC1CFBAB5824}"/>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11" name="Tekstfelt 2110">
                    <a:extLst>
                      <a:ext uri="{FF2B5EF4-FFF2-40B4-BE49-F238E27FC236}">
                        <a16:creationId xmlns:a16="http://schemas.microsoft.com/office/drawing/2014/main" id="{F6287ACB-572C-E243-C225-773D42430CD9}"/>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12" name="Tekstfelt 2111">
                    <a:extLst>
                      <a:ext uri="{FF2B5EF4-FFF2-40B4-BE49-F238E27FC236}">
                        <a16:creationId xmlns:a16="http://schemas.microsoft.com/office/drawing/2014/main" id="{1EF46AAE-9925-6523-2200-9BCF51E0F7DF}"/>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13" name="Tekstfelt 2112">
                    <a:extLst>
                      <a:ext uri="{FF2B5EF4-FFF2-40B4-BE49-F238E27FC236}">
                        <a16:creationId xmlns:a16="http://schemas.microsoft.com/office/drawing/2014/main" id="{E6AD86D5-9310-0007-6BBD-AA399F489837}"/>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14" name="Tekstfelt 2113">
                    <a:extLst>
                      <a:ext uri="{FF2B5EF4-FFF2-40B4-BE49-F238E27FC236}">
                        <a16:creationId xmlns:a16="http://schemas.microsoft.com/office/drawing/2014/main" id="{CD815ADF-F55D-7638-AFE0-09FD2FA9E353}"/>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15" name="Tekstfelt 2114">
                    <a:extLst>
                      <a:ext uri="{FF2B5EF4-FFF2-40B4-BE49-F238E27FC236}">
                        <a16:creationId xmlns:a16="http://schemas.microsoft.com/office/drawing/2014/main" id="{238769F6-F4E5-8FD3-F887-324942378424}"/>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16" name="Tekstfelt 2115">
                    <a:extLst>
                      <a:ext uri="{FF2B5EF4-FFF2-40B4-BE49-F238E27FC236}">
                        <a16:creationId xmlns:a16="http://schemas.microsoft.com/office/drawing/2014/main" id="{E29CB829-8863-D693-88C7-C38BD93AB367}"/>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17" name="Tekstfelt 2116">
                    <a:extLst>
                      <a:ext uri="{FF2B5EF4-FFF2-40B4-BE49-F238E27FC236}">
                        <a16:creationId xmlns:a16="http://schemas.microsoft.com/office/drawing/2014/main" id="{817589D2-A161-C222-93FB-85DE7FB473FF}"/>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18" name="Tekstfelt 2117">
                    <a:extLst>
                      <a:ext uri="{FF2B5EF4-FFF2-40B4-BE49-F238E27FC236}">
                        <a16:creationId xmlns:a16="http://schemas.microsoft.com/office/drawing/2014/main" id="{3AA5F387-0081-9CC9-F726-938933320CEF}"/>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19" name="Tekstfelt 2118">
                    <a:extLst>
                      <a:ext uri="{FF2B5EF4-FFF2-40B4-BE49-F238E27FC236}">
                        <a16:creationId xmlns:a16="http://schemas.microsoft.com/office/drawing/2014/main" id="{5D1B3F58-E6E5-C8B6-9226-B27460CD9587}"/>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20" name="Tekstfelt 2119">
                    <a:extLst>
                      <a:ext uri="{FF2B5EF4-FFF2-40B4-BE49-F238E27FC236}">
                        <a16:creationId xmlns:a16="http://schemas.microsoft.com/office/drawing/2014/main" id="{1FFA264F-71CD-FB0F-EF8C-DD85A8A1D28D}"/>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21" name="Tekstfelt 2120">
                    <a:extLst>
                      <a:ext uri="{FF2B5EF4-FFF2-40B4-BE49-F238E27FC236}">
                        <a16:creationId xmlns:a16="http://schemas.microsoft.com/office/drawing/2014/main" id="{7A716E31-81BA-4786-842D-12081AB86C5D}"/>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22" name="Tekstfelt 2121">
                    <a:extLst>
                      <a:ext uri="{FF2B5EF4-FFF2-40B4-BE49-F238E27FC236}">
                        <a16:creationId xmlns:a16="http://schemas.microsoft.com/office/drawing/2014/main" id="{43DA594C-B6C9-9470-EE49-50862FFBAF57}"/>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23" name="Tekstfelt 2122">
                    <a:extLst>
                      <a:ext uri="{FF2B5EF4-FFF2-40B4-BE49-F238E27FC236}">
                        <a16:creationId xmlns:a16="http://schemas.microsoft.com/office/drawing/2014/main" id="{FDC39019-C86D-5703-E5B8-DA5431D8B095}"/>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88" name="Tekstfelt 2087">
                  <a:extLst>
                    <a:ext uri="{FF2B5EF4-FFF2-40B4-BE49-F238E27FC236}">
                      <a16:creationId xmlns:a16="http://schemas.microsoft.com/office/drawing/2014/main" id="{E6595F93-D42A-DC88-93E0-4C22C57BB6F0}"/>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89" name="Tekstfelt 2088">
                  <a:extLst>
                    <a:ext uri="{FF2B5EF4-FFF2-40B4-BE49-F238E27FC236}">
                      <a16:creationId xmlns:a16="http://schemas.microsoft.com/office/drawing/2014/main" id="{8956D5BD-04A4-25D3-2717-7A6C634D4F7B}"/>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90" name="Tekstfelt 2089">
                  <a:extLst>
                    <a:ext uri="{FF2B5EF4-FFF2-40B4-BE49-F238E27FC236}">
                      <a16:creationId xmlns:a16="http://schemas.microsoft.com/office/drawing/2014/main" id="{8C0A8DDD-7D99-ED64-BBA6-5329FAF3F5F7}"/>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7" name="Gruppe 1826">
                <a:extLst>
                  <a:ext uri="{FF2B5EF4-FFF2-40B4-BE49-F238E27FC236}">
                    <a16:creationId xmlns:a16="http://schemas.microsoft.com/office/drawing/2014/main" id="{BACD242F-9C1F-6D03-0110-6C247D6CDEFA}"/>
                  </a:ext>
                </a:extLst>
              </p:cNvPr>
              <p:cNvGrpSpPr/>
              <p:nvPr/>
            </p:nvGrpSpPr>
            <p:grpSpPr>
              <a:xfrm>
                <a:off x="2466124" y="1032948"/>
                <a:ext cx="641389" cy="5216305"/>
                <a:chOff x="2892468" y="1032983"/>
                <a:chExt cx="641389" cy="5216305"/>
              </a:xfrm>
            </p:grpSpPr>
            <p:grpSp>
              <p:nvGrpSpPr>
                <p:cNvPr id="2050" name="Gruppe 2049">
                  <a:extLst>
                    <a:ext uri="{FF2B5EF4-FFF2-40B4-BE49-F238E27FC236}">
                      <a16:creationId xmlns:a16="http://schemas.microsoft.com/office/drawing/2014/main" id="{91B3FB86-37C4-A692-B268-DD916FB38366}"/>
                    </a:ext>
                  </a:extLst>
                </p:cNvPr>
                <p:cNvGrpSpPr/>
                <p:nvPr/>
              </p:nvGrpSpPr>
              <p:grpSpPr>
                <a:xfrm>
                  <a:off x="2892468" y="1032983"/>
                  <a:ext cx="641389" cy="5216305"/>
                  <a:chOff x="3475384" y="1188399"/>
                  <a:chExt cx="641389" cy="5216305"/>
                </a:xfrm>
              </p:grpSpPr>
              <p:sp>
                <p:nvSpPr>
                  <p:cNvPr id="2054" name="Tekstfelt 2053">
                    <a:extLst>
                      <a:ext uri="{FF2B5EF4-FFF2-40B4-BE49-F238E27FC236}">
                        <a16:creationId xmlns:a16="http://schemas.microsoft.com/office/drawing/2014/main" id="{B5F1AE12-BED0-4BEE-674F-A6EB3B43EA3A}"/>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55" name="Tekstfelt 2054">
                    <a:extLst>
                      <a:ext uri="{FF2B5EF4-FFF2-40B4-BE49-F238E27FC236}">
                        <a16:creationId xmlns:a16="http://schemas.microsoft.com/office/drawing/2014/main" id="{F9F91222-73EB-0CEE-CA35-90AB6A3B00D3}"/>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56" name="Tekstfelt 2055">
                    <a:extLst>
                      <a:ext uri="{FF2B5EF4-FFF2-40B4-BE49-F238E27FC236}">
                        <a16:creationId xmlns:a16="http://schemas.microsoft.com/office/drawing/2014/main" id="{FAC04EBE-041F-CD73-8240-B1CC9561FE3D}"/>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57" name="Tekstfelt 2056">
                    <a:extLst>
                      <a:ext uri="{FF2B5EF4-FFF2-40B4-BE49-F238E27FC236}">
                        <a16:creationId xmlns:a16="http://schemas.microsoft.com/office/drawing/2014/main" id="{C8369155-489B-584F-F29C-E08F5F826E56}"/>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58" name="Tekstfelt 2057">
                    <a:extLst>
                      <a:ext uri="{FF2B5EF4-FFF2-40B4-BE49-F238E27FC236}">
                        <a16:creationId xmlns:a16="http://schemas.microsoft.com/office/drawing/2014/main" id="{D866A673-772C-60CD-96DB-4F1EE0797987}"/>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59" name="Tekstfelt 2058">
                    <a:extLst>
                      <a:ext uri="{FF2B5EF4-FFF2-40B4-BE49-F238E27FC236}">
                        <a16:creationId xmlns:a16="http://schemas.microsoft.com/office/drawing/2014/main" id="{6C85B2D8-0A6F-E52C-F01C-A503DBD554A7}"/>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60" name="Tekstfelt 2059">
                    <a:extLst>
                      <a:ext uri="{FF2B5EF4-FFF2-40B4-BE49-F238E27FC236}">
                        <a16:creationId xmlns:a16="http://schemas.microsoft.com/office/drawing/2014/main" id="{09650F5C-5407-4E66-DE14-AE0EAF7602B6}"/>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61" name="Tekstfelt 2060">
                    <a:extLst>
                      <a:ext uri="{FF2B5EF4-FFF2-40B4-BE49-F238E27FC236}">
                        <a16:creationId xmlns:a16="http://schemas.microsoft.com/office/drawing/2014/main" id="{5FE956A1-70E0-61F4-4320-0F04A434391E}"/>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62" name="Tekstfelt 2061">
                    <a:extLst>
                      <a:ext uri="{FF2B5EF4-FFF2-40B4-BE49-F238E27FC236}">
                        <a16:creationId xmlns:a16="http://schemas.microsoft.com/office/drawing/2014/main" id="{0C87B619-AF91-37CE-F247-9D2EC9ED5B21}"/>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63" name="Tekstfelt 2062">
                    <a:extLst>
                      <a:ext uri="{FF2B5EF4-FFF2-40B4-BE49-F238E27FC236}">
                        <a16:creationId xmlns:a16="http://schemas.microsoft.com/office/drawing/2014/main" id="{FD56D5A3-3151-0CB6-96C3-125182D8A2CB}"/>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64" name="Tekstfelt 2063">
                    <a:extLst>
                      <a:ext uri="{FF2B5EF4-FFF2-40B4-BE49-F238E27FC236}">
                        <a16:creationId xmlns:a16="http://schemas.microsoft.com/office/drawing/2014/main" id="{E399DA73-A0C6-59E2-16A6-C22054FE02A8}"/>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65" name="Tekstfelt 2064">
                    <a:extLst>
                      <a:ext uri="{FF2B5EF4-FFF2-40B4-BE49-F238E27FC236}">
                        <a16:creationId xmlns:a16="http://schemas.microsoft.com/office/drawing/2014/main" id="{65ACE922-A48D-20AC-7EE6-17FB2D235FA0}"/>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66" name="Tekstfelt 2065">
                    <a:extLst>
                      <a:ext uri="{FF2B5EF4-FFF2-40B4-BE49-F238E27FC236}">
                        <a16:creationId xmlns:a16="http://schemas.microsoft.com/office/drawing/2014/main" id="{8187CA50-FBCC-24F2-2FF2-6B9DE78C48A7}"/>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67" name="Tekstfelt 2066">
                    <a:extLst>
                      <a:ext uri="{FF2B5EF4-FFF2-40B4-BE49-F238E27FC236}">
                        <a16:creationId xmlns:a16="http://schemas.microsoft.com/office/drawing/2014/main" id="{125D7965-5482-C247-61AF-C61D628CBEB1}"/>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68" name="Tekstfelt 2067">
                    <a:extLst>
                      <a:ext uri="{FF2B5EF4-FFF2-40B4-BE49-F238E27FC236}">
                        <a16:creationId xmlns:a16="http://schemas.microsoft.com/office/drawing/2014/main" id="{62644B07-E048-0A6A-FDD2-51797C8A4111}"/>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69" name="Tekstfelt 2068">
                    <a:extLst>
                      <a:ext uri="{FF2B5EF4-FFF2-40B4-BE49-F238E27FC236}">
                        <a16:creationId xmlns:a16="http://schemas.microsoft.com/office/drawing/2014/main" id="{ED049E5B-1B55-37E1-C5AD-59DA091E7F7C}"/>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70" name="Tekstfelt 2069">
                    <a:extLst>
                      <a:ext uri="{FF2B5EF4-FFF2-40B4-BE49-F238E27FC236}">
                        <a16:creationId xmlns:a16="http://schemas.microsoft.com/office/drawing/2014/main" id="{4A7F66CF-6844-9C12-72A2-A8D679035675}"/>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71" name="Tekstfelt 2070">
                    <a:extLst>
                      <a:ext uri="{FF2B5EF4-FFF2-40B4-BE49-F238E27FC236}">
                        <a16:creationId xmlns:a16="http://schemas.microsoft.com/office/drawing/2014/main" id="{5C8C0D8D-FFD4-0003-6A41-A9BE80151D43}"/>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72" name="Tekstfelt 2071">
                    <a:extLst>
                      <a:ext uri="{FF2B5EF4-FFF2-40B4-BE49-F238E27FC236}">
                        <a16:creationId xmlns:a16="http://schemas.microsoft.com/office/drawing/2014/main" id="{08664E15-6576-2E45-CDC2-0BAE756FD61D}"/>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73" name="Tekstfelt 2072">
                    <a:extLst>
                      <a:ext uri="{FF2B5EF4-FFF2-40B4-BE49-F238E27FC236}">
                        <a16:creationId xmlns:a16="http://schemas.microsoft.com/office/drawing/2014/main" id="{9EE8E15E-3721-6E4D-DF20-E1AF95A55C1A}"/>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74" name="Tekstfelt 2073">
                    <a:extLst>
                      <a:ext uri="{FF2B5EF4-FFF2-40B4-BE49-F238E27FC236}">
                        <a16:creationId xmlns:a16="http://schemas.microsoft.com/office/drawing/2014/main" id="{A61A57C4-B333-B3CD-16C2-C60CBC672564}"/>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75" name="Tekstfelt 2074">
                    <a:extLst>
                      <a:ext uri="{FF2B5EF4-FFF2-40B4-BE49-F238E27FC236}">
                        <a16:creationId xmlns:a16="http://schemas.microsoft.com/office/drawing/2014/main" id="{CF04C9B1-2FE1-D7B7-2A6D-B69D9244A3D3}"/>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76" name="Tekstfelt 2075">
                    <a:extLst>
                      <a:ext uri="{FF2B5EF4-FFF2-40B4-BE49-F238E27FC236}">
                        <a16:creationId xmlns:a16="http://schemas.microsoft.com/office/drawing/2014/main" id="{13F38FA2-8082-6E30-05E1-E58102949353}"/>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77" name="Tekstfelt 2076">
                    <a:extLst>
                      <a:ext uri="{FF2B5EF4-FFF2-40B4-BE49-F238E27FC236}">
                        <a16:creationId xmlns:a16="http://schemas.microsoft.com/office/drawing/2014/main" id="{8C1CB2C4-DB91-0585-98C3-D7432E0383F0}"/>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78" name="Tekstfelt 2077">
                    <a:extLst>
                      <a:ext uri="{FF2B5EF4-FFF2-40B4-BE49-F238E27FC236}">
                        <a16:creationId xmlns:a16="http://schemas.microsoft.com/office/drawing/2014/main" id="{DE58753D-C240-E070-CB40-F8A0AD205AB8}"/>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79" name="Tekstfelt 2078">
                    <a:extLst>
                      <a:ext uri="{FF2B5EF4-FFF2-40B4-BE49-F238E27FC236}">
                        <a16:creationId xmlns:a16="http://schemas.microsoft.com/office/drawing/2014/main" id="{F7C8CEC7-3817-A62D-F272-D05F76C3E63B}"/>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80" name="Tekstfelt 2079">
                    <a:extLst>
                      <a:ext uri="{FF2B5EF4-FFF2-40B4-BE49-F238E27FC236}">
                        <a16:creationId xmlns:a16="http://schemas.microsoft.com/office/drawing/2014/main" id="{80F21235-F70D-D04F-51FB-DB09814DA726}"/>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81" name="Tekstfelt 2080">
                    <a:extLst>
                      <a:ext uri="{FF2B5EF4-FFF2-40B4-BE49-F238E27FC236}">
                        <a16:creationId xmlns:a16="http://schemas.microsoft.com/office/drawing/2014/main" id="{8BAD3AB7-62D6-FA28-9EEB-17B4E3E56161}"/>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82" name="Tekstfelt 2081">
                    <a:extLst>
                      <a:ext uri="{FF2B5EF4-FFF2-40B4-BE49-F238E27FC236}">
                        <a16:creationId xmlns:a16="http://schemas.microsoft.com/office/drawing/2014/main" id="{72D72609-2621-B2AA-0B0C-176EB28A4D16}"/>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83" name="Tekstfelt 2082">
                    <a:extLst>
                      <a:ext uri="{FF2B5EF4-FFF2-40B4-BE49-F238E27FC236}">
                        <a16:creationId xmlns:a16="http://schemas.microsoft.com/office/drawing/2014/main" id="{7B8A66DD-078D-F2FC-C584-A268D0C38BD7}"/>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84" name="Tekstfelt 2083">
                    <a:extLst>
                      <a:ext uri="{FF2B5EF4-FFF2-40B4-BE49-F238E27FC236}">
                        <a16:creationId xmlns:a16="http://schemas.microsoft.com/office/drawing/2014/main" id="{0C69AFD6-4D66-22E1-BD4D-778030D7C8C5}"/>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85" name="Tekstfelt 2084">
                    <a:extLst>
                      <a:ext uri="{FF2B5EF4-FFF2-40B4-BE49-F238E27FC236}">
                        <a16:creationId xmlns:a16="http://schemas.microsoft.com/office/drawing/2014/main" id="{24172D2F-D4D7-9976-DA79-4EA3C2F685E7}"/>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86" name="Tekstfelt 2085">
                    <a:extLst>
                      <a:ext uri="{FF2B5EF4-FFF2-40B4-BE49-F238E27FC236}">
                        <a16:creationId xmlns:a16="http://schemas.microsoft.com/office/drawing/2014/main" id="{4050A0E9-34AE-3DBE-1B16-9FC3BFE7E124}"/>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51" name="Tekstfelt 2050">
                  <a:extLst>
                    <a:ext uri="{FF2B5EF4-FFF2-40B4-BE49-F238E27FC236}">
                      <a16:creationId xmlns:a16="http://schemas.microsoft.com/office/drawing/2014/main" id="{E656876F-73C4-683B-68EC-68C3E5A6D988}"/>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52" name="Tekstfelt 2051">
                  <a:extLst>
                    <a:ext uri="{FF2B5EF4-FFF2-40B4-BE49-F238E27FC236}">
                      <a16:creationId xmlns:a16="http://schemas.microsoft.com/office/drawing/2014/main" id="{4AD59C8D-B5FC-5050-1681-01E0987B7986}"/>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53" name="Tekstfelt 2052">
                  <a:extLst>
                    <a:ext uri="{FF2B5EF4-FFF2-40B4-BE49-F238E27FC236}">
                      <a16:creationId xmlns:a16="http://schemas.microsoft.com/office/drawing/2014/main" id="{505E432D-E423-02DE-F8FF-836101E25702}"/>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8" name="Gruppe 1827">
                <a:extLst>
                  <a:ext uri="{FF2B5EF4-FFF2-40B4-BE49-F238E27FC236}">
                    <a16:creationId xmlns:a16="http://schemas.microsoft.com/office/drawing/2014/main" id="{EF9E24AB-AC75-2F78-BE4C-064E1B06ECA3}"/>
                  </a:ext>
                </a:extLst>
              </p:cNvPr>
              <p:cNvGrpSpPr/>
              <p:nvPr/>
            </p:nvGrpSpPr>
            <p:grpSpPr>
              <a:xfrm>
                <a:off x="2019764" y="1037328"/>
                <a:ext cx="641389" cy="5216305"/>
                <a:chOff x="2892468" y="1032983"/>
                <a:chExt cx="641389" cy="5216305"/>
              </a:xfrm>
            </p:grpSpPr>
            <p:grpSp>
              <p:nvGrpSpPr>
                <p:cNvPr id="2013" name="Gruppe 2012">
                  <a:extLst>
                    <a:ext uri="{FF2B5EF4-FFF2-40B4-BE49-F238E27FC236}">
                      <a16:creationId xmlns:a16="http://schemas.microsoft.com/office/drawing/2014/main" id="{ADDDFF5B-1952-E7B5-FE5F-24FFAFFC5145}"/>
                    </a:ext>
                  </a:extLst>
                </p:cNvPr>
                <p:cNvGrpSpPr/>
                <p:nvPr/>
              </p:nvGrpSpPr>
              <p:grpSpPr>
                <a:xfrm>
                  <a:off x="2892468" y="1032983"/>
                  <a:ext cx="641389" cy="5216305"/>
                  <a:chOff x="3475384" y="1188399"/>
                  <a:chExt cx="641389" cy="5216305"/>
                </a:xfrm>
              </p:grpSpPr>
              <p:sp>
                <p:nvSpPr>
                  <p:cNvPr id="2017" name="Tekstfelt 2016">
                    <a:extLst>
                      <a:ext uri="{FF2B5EF4-FFF2-40B4-BE49-F238E27FC236}">
                        <a16:creationId xmlns:a16="http://schemas.microsoft.com/office/drawing/2014/main" id="{522C5C89-4DF6-FDD4-4EAB-49F069771A24}"/>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18" name="Tekstfelt 2017">
                    <a:extLst>
                      <a:ext uri="{FF2B5EF4-FFF2-40B4-BE49-F238E27FC236}">
                        <a16:creationId xmlns:a16="http://schemas.microsoft.com/office/drawing/2014/main" id="{A394EB61-A4DE-47CD-EBF9-F8E37B991585}"/>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19" name="Tekstfelt 2018">
                    <a:extLst>
                      <a:ext uri="{FF2B5EF4-FFF2-40B4-BE49-F238E27FC236}">
                        <a16:creationId xmlns:a16="http://schemas.microsoft.com/office/drawing/2014/main" id="{4A21172E-55AD-3CD8-F861-F69D69611636}"/>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20" name="Tekstfelt 2019">
                    <a:extLst>
                      <a:ext uri="{FF2B5EF4-FFF2-40B4-BE49-F238E27FC236}">
                        <a16:creationId xmlns:a16="http://schemas.microsoft.com/office/drawing/2014/main" id="{1D5852A5-72B8-D617-11E1-DAD08DEF2D93}"/>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21" name="Tekstfelt 2020">
                    <a:extLst>
                      <a:ext uri="{FF2B5EF4-FFF2-40B4-BE49-F238E27FC236}">
                        <a16:creationId xmlns:a16="http://schemas.microsoft.com/office/drawing/2014/main" id="{6FB32491-8F7E-F43E-86BF-A888C557B4F9}"/>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22" name="Tekstfelt 2021">
                    <a:extLst>
                      <a:ext uri="{FF2B5EF4-FFF2-40B4-BE49-F238E27FC236}">
                        <a16:creationId xmlns:a16="http://schemas.microsoft.com/office/drawing/2014/main" id="{6E15A901-EF7D-9999-405C-D3BF49EC0E9A}"/>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23" name="Tekstfelt 2022">
                    <a:extLst>
                      <a:ext uri="{FF2B5EF4-FFF2-40B4-BE49-F238E27FC236}">
                        <a16:creationId xmlns:a16="http://schemas.microsoft.com/office/drawing/2014/main" id="{64EE5983-BAD8-155F-DB4E-3B21A928BAAA}"/>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24" name="Tekstfelt 2023">
                    <a:extLst>
                      <a:ext uri="{FF2B5EF4-FFF2-40B4-BE49-F238E27FC236}">
                        <a16:creationId xmlns:a16="http://schemas.microsoft.com/office/drawing/2014/main" id="{06F7DD0D-823B-6DE4-384A-FC8097DDF0EE}"/>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25" name="Tekstfelt 2024">
                    <a:extLst>
                      <a:ext uri="{FF2B5EF4-FFF2-40B4-BE49-F238E27FC236}">
                        <a16:creationId xmlns:a16="http://schemas.microsoft.com/office/drawing/2014/main" id="{C788A2AB-94C3-1EBE-C7F4-26FC8DBFCE1D}"/>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26" name="Tekstfelt 2025">
                    <a:extLst>
                      <a:ext uri="{FF2B5EF4-FFF2-40B4-BE49-F238E27FC236}">
                        <a16:creationId xmlns:a16="http://schemas.microsoft.com/office/drawing/2014/main" id="{20084F12-0A7C-DBB4-25FB-3496D228BB4A}"/>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27" name="Tekstfelt 2026">
                    <a:extLst>
                      <a:ext uri="{FF2B5EF4-FFF2-40B4-BE49-F238E27FC236}">
                        <a16:creationId xmlns:a16="http://schemas.microsoft.com/office/drawing/2014/main" id="{4AA030EC-987F-3C19-C8FB-D7F9009B14FD}"/>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28" name="Tekstfelt 2027">
                    <a:extLst>
                      <a:ext uri="{FF2B5EF4-FFF2-40B4-BE49-F238E27FC236}">
                        <a16:creationId xmlns:a16="http://schemas.microsoft.com/office/drawing/2014/main" id="{37DF2B6E-DA5E-EF69-B9CB-12263B7C865A}"/>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29" name="Tekstfelt 2028">
                    <a:extLst>
                      <a:ext uri="{FF2B5EF4-FFF2-40B4-BE49-F238E27FC236}">
                        <a16:creationId xmlns:a16="http://schemas.microsoft.com/office/drawing/2014/main" id="{FF2D2BBF-9B37-E8D9-00D7-740BB923E66C}"/>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30" name="Tekstfelt 2029">
                    <a:extLst>
                      <a:ext uri="{FF2B5EF4-FFF2-40B4-BE49-F238E27FC236}">
                        <a16:creationId xmlns:a16="http://schemas.microsoft.com/office/drawing/2014/main" id="{79DB37D2-C7BE-BA67-B568-439E714C6B81}"/>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31" name="Tekstfelt 2030">
                    <a:extLst>
                      <a:ext uri="{FF2B5EF4-FFF2-40B4-BE49-F238E27FC236}">
                        <a16:creationId xmlns:a16="http://schemas.microsoft.com/office/drawing/2014/main" id="{00E03800-FADB-4E66-BBE0-DF5B0CE5FEE9}"/>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32" name="Tekstfelt 2031">
                    <a:extLst>
                      <a:ext uri="{FF2B5EF4-FFF2-40B4-BE49-F238E27FC236}">
                        <a16:creationId xmlns:a16="http://schemas.microsoft.com/office/drawing/2014/main" id="{B9084B80-E530-B370-74A3-4E0BC4F3272A}"/>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33" name="Tekstfelt 2032">
                    <a:extLst>
                      <a:ext uri="{FF2B5EF4-FFF2-40B4-BE49-F238E27FC236}">
                        <a16:creationId xmlns:a16="http://schemas.microsoft.com/office/drawing/2014/main" id="{46AC9CBE-8F6E-D901-8769-6355B673C1E0}"/>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34" name="Tekstfelt 2033">
                    <a:extLst>
                      <a:ext uri="{FF2B5EF4-FFF2-40B4-BE49-F238E27FC236}">
                        <a16:creationId xmlns:a16="http://schemas.microsoft.com/office/drawing/2014/main" id="{9FCFA80C-24FC-912B-A516-C00321AAE771}"/>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35" name="Tekstfelt 2034">
                    <a:extLst>
                      <a:ext uri="{FF2B5EF4-FFF2-40B4-BE49-F238E27FC236}">
                        <a16:creationId xmlns:a16="http://schemas.microsoft.com/office/drawing/2014/main" id="{5E5C60A3-E172-E5FF-9C2F-457ADC8EC1FF}"/>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36" name="Tekstfelt 2035">
                    <a:extLst>
                      <a:ext uri="{FF2B5EF4-FFF2-40B4-BE49-F238E27FC236}">
                        <a16:creationId xmlns:a16="http://schemas.microsoft.com/office/drawing/2014/main" id="{74B55BB0-4586-FAF7-2AAE-3141DD5DFFEB}"/>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37" name="Tekstfelt 2036">
                    <a:extLst>
                      <a:ext uri="{FF2B5EF4-FFF2-40B4-BE49-F238E27FC236}">
                        <a16:creationId xmlns:a16="http://schemas.microsoft.com/office/drawing/2014/main" id="{91799720-39D6-59EB-6445-EE7C074F28ED}"/>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38" name="Tekstfelt 2037">
                    <a:extLst>
                      <a:ext uri="{FF2B5EF4-FFF2-40B4-BE49-F238E27FC236}">
                        <a16:creationId xmlns:a16="http://schemas.microsoft.com/office/drawing/2014/main" id="{6DFCFB90-3D91-00DB-BAAD-D6298D0A0786}"/>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39" name="Tekstfelt 2038">
                    <a:extLst>
                      <a:ext uri="{FF2B5EF4-FFF2-40B4-BE49-F238E27FC236}">
                        <a16:creationId xmlns:a16="http://schemas.microsoft.com/office/drawing/2014/main" id="{2FC3F5C1-90A8-1F8D-41D2-407EF3F0DC48}"/>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40" name="Tekstfelt 2039">
                    <a:extLst>
                      <a:ext uri="{FF2B5EF4-FFF2-40B4-BE49-F238E27FC236}">
                        <a16:creationId xmlns:a16="http://schemas.microsoft.com/office/drawing/2014/main" id="{DA9B1B44-071E-57BC-D8DE-B9EF42EB85B5}"/>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41" name="Tekstfelt 2040">
                    <a:extLst>
                      <a:ext uri="{FF2B5EF4-FFF2-40B4-BE49-F238E27FC236}">
                        <a16:creationId xmlns:a16="http://schemas.microsoft.com/office/drawing/2014/main" id="{46CE9E41-F9E1-703A-4EFC-0F70A0B333B0}"/>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42" name="Tekstfelt 2041">
                    <a:extLst>
                      <a:ext uri="{FF2B5EF4-FFF2-40B4-BE49-F238E27FC236}">
                        <a16:creationId xmlns:a16="http://schemas.microsoft.com/office/drawing/2014/main" id="{21318331-3114-C44C-38D1-F7AE6900D1D9}"/>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43" name="Tekstfelt 2042">
                    <a:extLst>
                      <a:ext uri="{FF2B5EF4-FFF2-40B4-BE49-F238E27FC236}">
                        <a16:creationId xmlns:a16="http://schemas.microsoft.com/office/drawing/2014/main" id="{C21E2E88-7097-47EF-64FF-46330B88DD8E}"/>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44" name="Tekstfelt 2043">
                    <a:extLst>
                      <a:ext uri="{FF2B5EF4-FFF2-40B4-BE49-F238E27FC236}">
                        <a16:creationId xmlns:a16="http://schemas.microsoft.com/office/drawing/2014/main" id="{7A36695D-21AF-126D-0E8C-FAB421967D18}"/>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45" name="Tekstfelt 2044">
                    <a:extLst>
                      <a:ext uri="{FF2B5EF4-FFF2-40B4-BE49-F238E27FC236}">
                        <a16:creationId xmlns:a16="http://schemas.microsoft.com/office/drawing/2014/main" id="{392187A1-8358-05E2-3343-0E9D31C23975}"/>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46" name="Tekstfelt 2045">
                    <a:extLst>
                      <a:ext uri="{FF2B5EF4-FFF2-40B4-BE49-F238E27FC236}">
                        <a16:creationId xmlns:a16="http://schemas.microsoft.com/office/drawing/2014/main" id="{629A7234-92D6-EEF7-996A-82EC9D7F657B}"/>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47" name="Tekstfelt 2046">
                    <a:extLst>
                      <a:ext uri="{FF2B5EF4-FFF2-40B4-BE49-F238E27FC236}">
                        <a16:creationId xmlns:a16="http://schemas.microsoft.com/office/drawing/2014/main" id="{187B0951-F6C2-D379-0339-16C33B616840}"/>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48" name="Tekstfelt 2047">
                    <a:extLst>
                      <a:ext uri="{FF2B5EF4-FFF2-40B4-BE49-F238E27FC236}">
                        <a16:creationId xmlns:a16="http://schemas.microsoft.com/office/drawing/2014/main" id="{3DA23923-3B46-F4D2-F118-CA4281ADD16F}"/>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49" name="Tekstfelt 2048">
                    <a:extLst>
                      <a:ext uri="{FF2B5EF4-FFF2-40B4-BE49-F238E27FC236}">
                        <a16:creationId xmlns:a16="http://schemas.microsoft.com/office/drawing/2014/main" id="{62E52CC8-C4ED-082A-31D7-091713C0707A}"/>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14" name="Tekstfelt 2013">
                  <a:extLst>
                    <a:ext uri="{FF2B5EF4-FFF2-40B4-BE49-F238E27FC236}">
                      <a16:creationId xmlns:a16="http://schemas.microsoft.com/office/drawing/2014/main" id="{9B461C2D-DC9C-8277-0131-6BCF087C8D0E}"/>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15" name="Tekstfelt 2014">
                  <a:extLst>
                    <a:ext uri="{FF2B5EF4-FFF2-40B4-BE49-F238E27FC236}">
                      <a16:creationId xmlns:a16="http://schemas.microsoft.com/office/drawing/2014/main" id="{AA051A1D-0741-27AF-9716-D767BD8AA7A7}"/>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16" name="Tekstfelt 2015">
                  <a:extLst>
                    <a:ext uri="{FF2B5EF4-FFF2-40B4-BE49-F238E27FC236}">
                      <a16:creationId xmlns:a16="http://schemas.microsoft.com/office/drawing/2014/main" id="{0B992DD8-5BDB-D65F-EF8A-A1B04325A628}"/>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9" name="Gruppe 1828">
                <a:extLst>
                  <a:ext uri="{FF2B5EF4-FFF2-40B4-BE49-F238E27FC236}">
                    <a16:creationId xmlns:a16="http://schemas.microsoft.com/office/drawing/2014/main" id="{49861FE0-884C-A38F-4E0D-74B283384E8D}"/>
                  </a:ext>
                </a:extLst>
              </p:cNvPr>
              <p:cNvGrpSpPr/>
              <p:nvPr/>
            </p:nvGrpSpPr>
            <p:grpSpPr>
              <a:xfrm>
                <a:off x="1592543" y="1041111"/>
                <a:ext cx="641389" cy="5216305"/>
                <a:chOff x="2892468" y="1032983"/>
                <a:chExt cx="641389" cy="5216305"/>
              </a:xfrm>
            </p:grpSpPr>
            <p:grpSp>
              <p:nvGrpSpPr>
                <p:cNvPr id="1976" name="Gruppe 1975">
                  <a:extLst>
                    <a:ext uri="{FF2B5EF4-FFF2-40B4-BE49-F238E27FC236}">
                      <a16:creationId xmlns:a16="http://schemas.microsoft.com/office/drawing/2014/main" id="{F8289626-2591-D08F-AB01-086E1ACEF182}"/>
                    </a:ext>
                  </a:extLst>
                </p:cNvPr>
                <p:cNvGrpSpPr/>
                <p:nvPr/>
              </p:nvGrpSpPr>
              <p:grpSpPr>
                <a:xfrm>
                  <a:off x="2892468" y="1032983"/>
                  <a:ext cx="641389" cy="5216305"/>
                  <a:chOff x="3475384" y="1188399"/>
                  <a:chExt cx="641389" cy="5216305"/>
                </a:xfrm>
              </p:grpSpPr>
              <p:sp>
                <p:nvSpPr>
                  <p:cNvPr id="1980" name="Tekstfelt 1979">
                    <a:extLst>
                      <a:ext uri="{FF2B5EF4-FFF2-40B4-BE49-F238E27FC236}">
                        <a16:creationId xmlns:a16="http://schemas.microsoft.com/office/drawing/2014/main" id="{A6B0BD47-2205-CDBB-8AE6-D263BC648F57}"/>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81" name="Tekstfelt 1980">
                    <a:extLst>
                      <a:ext uri="{FF2B5EF4-FFF2-40B4-BE49-F238E27FC236}">
                        <a16:creationId xmlns:a16="http://schemas.microsoft.com/office/drawing/2014/main" id="{A3BA44FD-DC28-6730-7D79-EF1F564151D0}"/>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82" name="Tekstfelt 1981">
                    <a:extLst>
                      <a:ext uri="{FF2B5EF4-FFF2-40B4-BE49-F238E27FC236}">
                        <a16:creationId xmlns:a16="http://schemas.microsoft.com/office/drawing/2014/main" id="{149D58BA-C2C8-04F5-9DA9-EF1834CD204A}"/>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83" name="Tekstfelt 1982">
                    <a:extLst>
                      <a:ext uri="{FF2B5EF4-FFF2-40B4-BE49-F238E27FC236}">
                        <a16:creationId xmlns:a16="http://schemas.microsoft.com/office/drawing/2014/main" id="{2E0DED49-DFA5-F314-35D3-CE8E20ECD331}"/>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84" name="Tekstfelt 1983">
                    <a:extLst>
                      <a:ext uri="{FF2B5EF4-FFF2-40B4-BE49-F238E27FC236}">
                        <a16:creationId xmlns:a16="http://schemas.microsoft.com/office/drawing/2014/main" id="{6319E956-A6B1-BDC3-8F1B-0D1749ADF0D9}"/>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85" name="Tekstfelt 1984">
                    <a:extLst>
                      <a:ext uri="{FF2B5EF4-FFF2-40B4-BE49-F238E27FC236}">
                        <a16:creationId xmlns:a16="http://schemas.microsoft.com/office/drawing/2014/main" id="{CBB34523-235C-9244-71A0-CE00276B8B45}"/>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86" name="Tekstfelt 1985">
                    <a:extLst>
                      <a:ext uri="{FF2B5EF4-FFF2-40B4-BE49-F238E27FC236}">
                        <a16:creationId xmlns:a16="http://schemas.microsoft.com/office/drawing/2014/main" id="{D5A79D2E-7143-8E4D-1E43-83B10959B78E}"/>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87" name="Tekstfelt 1986">
                    <a:extLst>
                      <a:ext uri="{FF2B5EF4-FFF2-40B4-BE49-F238E27FC236}">
                        <a16:creationId xmlns:a16="http://schemas.microsoft.com/office/drawing/2014/main" id="{BCAA560C-C5C2-F5A5-E10B-A04EB4C6B675}"/>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88" name="Tekstfelt 1987">
                    <a:extLst>
                      <a:ext uri="{FF2B5EF4-FFF2-40B4-BE49-F238E27FC236}">
                        <a16:creationId xmlns:a16="http://schemas.microsoft.com/office/drawing/2014/main" id="{5AF03D35-9B70-5092-C532-65FC6A288B3F}"/>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89" name="Tekstfelt 1988">
                    <a:extLst>
                      <a:ext uri="{FF2B5EF4-FFF2-40B4-BE49-F238E27FC236}">
                        <a16:creationId xmlns:a16="http://schemas.microsoft.com/office/drawing/2014/main" id="{BC6499A7-F460-3D31-042C-88373B30E14D}"/>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90" name="Tekstfelt 1989">
                    <a:extLst>
                      <a:ext uri="{FF2B5EF4-FFF2-40B4-BE49-F238E27FC236}">
                        <a16:creationId xmlns:a16="http://schemas.microsoft.com/office/drawing/2014/main" id="{F1FBF310-DE28-F401-7FC1-768999D2A41A}"/>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91" name="Tekstfelt 1990">
                    <a:extLst>
                      <a:ext uri="{FF2B5EF4-FFF2-40B4-BE49-F238E27FC236}">
                        <a16:creationId xmlns:a16="http://schemas.microsoft.com/office/drawing/2014/main" id="{7DB77B8A-A7F1-02DE-86CB-E07E4EC16222}"/>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92" name="Tekstfelt 1991">
                    <a:extLst>
                      <a:ext uri="{FF2B5EF4-FFF2-40B4-BE49-F238E27FC236}">
                        <a16:creationId xmlns:a16="http://schemas.microsoft.com/office/drawing/2014/main" id="{DC2B35CE-0C9A-924B-024A-2742CEAB9991}"/>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93" name="Tekstfelt 1992">
                    <a:extLst>
                      <a:ext uri="{FF2B5EF4-FFF2-40B4-BE49-F238E27FC236}">
                        <a16:creationId xmlns:a16="http://schemas.microsoft.com/office/drawing/2014/main" id="{B9E3191D-6E09-E797-968C-AA6DDE451A93}"/>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94" name="Tekstfelt 1993">
                    <a:extLst>
                      <a:ext uri="{FF2B5EF4-FFF2-40B4-BE49-F238E27FC236}">
                        <a16:creationId xmlns:a16="http://schemas.microsoft.com/office/drawing/2014/main" id="{E9CBD427-42C3-2A04-D907-5C9D1C2C30D0}"/>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95" name="Tekstfelt 1994">
                    <a:extLst>
                      <a:ext uri="{FF2B5EF4-FFF2-40B4-BE49-F238E27FC236}">
                        <a16:creationId xmlns:a16="http://schemas.microsoft.com/office/drawing/2014/main" id="{51B48CE0-4552-D95C-C1D6-249434077297}"/>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96" name="Tekstfelt 1995">
                    <a:extLst>
                      <a:ext uri="{FF2B5EF4-FFF2-40B4-BE49-F238E27FC236}">
                        <a16:creationId xmlns:a16="http://schemas.microsoft.com/office/drawing/2014/main" id="{90D666BE-0FD3-7CEB-86F2-A7B9CDFAAF3C}"/>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97" name="Tekstfelt 1996">
                    <a:extLst>
                      <a:ext uri="{FF2B5EF4-FFF2-40B4-BE49-F238E27FC236}">
                        <a16:creationId xmlns:a16="http://schemas.microsoft.com/office/drawing/2014/main" id="{6E19576F-3BD4-7E9B-E8DC-F3DAF46549A7}"/>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98" name="Tekstfelt 1997">
                    <a:extLst>
                      <a:ext uri="{FF2B5EF4-FFF2-40B4-BE49-F238E27FC236}">
                        <a16:creationId xmlns:a16="http://schemas.microsoft.com/office/drawing/2014/main" id="{47AFBF26-AB4B-343D-FA60-C666FDF82D87}"/>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99" name="Tekstfelt 1998">
                    <a:extLst>
                      <a:ext uri="{FF2B5EF4-FFF2-40B4-BE49-F238E27FC236}">
                        <a16:creationId xmlns:a16="http://schemas.microsoft.com/office/drawing/2014/main" id="{F2C60D89-F76A-5C3C-9641-8463BDD54950}"/>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00" name="Tekstfelt 1999">
                    <a:extLst>
                      <a:ext uri="{FF2B5EF4-FFF2-40B4-BE49-F238E27FC236}">
                        <a16:creationId xmlns:a16="http://schemas.microsoft.com/office/drawing/2014/main" id="{371C1B06-BCF9-5212-1DD9-A3EA453AEA16}"/>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01" name="Tekstfelt 2000">
                    <a:extLst>
                      <a:ext uri="{FF2B5EF4-FFF2-40B4-BE49-F238E27FC236}">
                        <a16:creationId xmlns:a16="http://schemas.microsoft.com/office/drawing/2014/main" id="{6C401071-E09B-67E9-2842-ACAD6B47D8E1}"/>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02" name="Tekstfelt 2001">
                    <a:extLst>
                      <a:ext uri="{FF2B5EF4-FFF2-40B4-BE49-F238E27FC236}">
                        <a16:creationId xmlns:a16="http://schemas.microsoft.com/office/drawing/2014/main" id="{49BE6BEE-1058-78BC-3C9F-94CBD932A830}"/>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03" name="Tekstfelt 2002">
                    <a:extLst>
                      <a:ext uri="{FF2B5EF4-FFF2-40B4-BE49-F238E27FC236}">
                        <a16:creationId xmlns:a16="http://schemas.microsoft.com/office/drawing/2014/main" id="{51D718EE-F02B-9EC9-D46D-1150DF145135}"/>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04" name="Tekstfelt 2003">
                    <a:extLst>
                      <a:ext uri="{FF2B5EF4-FFF2-40B4-BE49-F238E27FC236}">
                        <a16:creationId xmlns:a16="http://schemas.microsoft.com/office/drawing/2014/main" id="{01FB77C3-9A5C-EADD-4AB1-1CD1405B29F6}"/>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05" name="Tekstfelt 2004">
                    <a:extLst>
                      <a:ext uri="{FF2B5EF4-FFF2-40B4-BE49-F238E27FC236}">
                        <a16:creationId xmlns:a16="http://schemas.microsoft.com/office/drawing/2014/main" id="{5DD634D1-2602-019F-2F59-2E8D14D0EDDD}"/>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06" name="Tekstfelt 2005">
                    <a:extLst>
                      <a:ext uri="{FF2B5EF4-FFF2-40B4-BE49-F238E27FC236}">
                        <a16:creationId xmlns:a16="http://schemas.microsoft.com/office/drawing/2014/main" id="{85B07D1B-200A-F63E-6A8A-7D9B5BA76C96}"/>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07" name="Tekstfelt 2006">
                    <a:extLst>
                      <a:ext uri="{FF2B5EF4-FFF2-40B4-BE49-F238E27FC236}">
                        <a16:creationId xmlns:a16="http://schemas.microsoft.com/office/drawing/2014/main" id="{54083D0E-40AF-FA0B-A627-D8B0E9289997}"/>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08" name="Tekstfelt 2007">
                    <a:extLst>
                      <a:ext uri="{FF2B5EF4-FFF2-40B4-BE49-F238E27FC236}">
                        <a16:creationId xmlns:a16="http://schemas.microsoft.com/office/drawing/2014/main" id="{5CCC16CD-5397-AE5C-6853-49C157CE6762}"/>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09" name="Tekstfelt 2008">
                    <a:extLst>
                      <a:ext uri="{FF2B5EF4-FFF2-40B4-BE49-F238E27FC236}">
                        <a16:creationId xmlns:a16="http://schemas.microsoft.com/office/drawing/2014/main" id="{1F4DF962-10F2-9DA7-171F-0E8FF3E3FADA}"/>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10" name="Tekstfelt 2009">
                    <a:extLst>
                      <a:ext uri="{FF2B5EF4-FFF2-40B4-BE49-F238E27FC236}">
                        <a16:creationId xmlns:a16="http://schemas.microsoft.com/office/drawing/2014/main" id="{554F8DC5-D12B-2F82-23BE-EC8C1C170332}"/>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11" name="Tekstfelt 2010">
                    <a:extLst>
                      <a:ext uri="{FF2B5EF4-FFF2-40B4-BE49-F238E27FC236}">
                        <a16:creationId xmlns:a16="http://schemas.microsoft.com/office/drawing/2014/main" id="{5D994F7D-090D-A006-7FAD-764E22BD04DE}"/>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12" name="Tekstfelt 2011">
                    <a:extLst>
                      <a:ext uri="{FF2B5EF4-FFF2-40B4-BE49-F238E27FC236}">
                        <a16:creationId xmlns:a16="http://schemas.microsoft.com/office/drawing/2014/main" id="{A3AFB312-2D8A-128E-F4C7-567626F6A8D6}"/>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77" name="Tekstfelt 1976">
                  <a:extLst>
                    <a:ext uri="{FF2B5EF4-FFF2-40B4-BE49-F238E27FC236}">
                      <a16:creationId xmlns:a16="http://schemas.microsoft.com/office/drawing/2014/main" id="{08F67AAF-A410-3AC1-9EB6-DE24CFED7C44}"/>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78" name="Tekstfelt 1977">
                  <a:extLst>
                    <a:ext uri="{FF2B5EF4-FFF2-40B4-BE49-F238E27FC236}">
                      <a16:creationId xmlns:a16="http://schemas.microsoft.com/office/drawing/2014/main" id="{0CBF9B5A-773B-BD17-A247-A3B02E4AE4F4}"/>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79" name="Tekstfelt 1978">
                  <a:extLst>
                    <a:ext uri="{FF2B5EF4-FFF2-40B4-BE49-F238E27FC236}">
                      <a16:creationId xmlns:a16="http://schemas.microsoft.com/office/drawing/2014/main" id="{96DAEBE8-E032-43C3-1C49-31CF7E360897}"/>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0" name="Gruppe 1829">
                <a:extLst>
                  <a:ext uri="{FF2B5EF4-FFF2-40B4-BE49-F238E27FC236}">
                    <a16:creationId xmlns:a16="http://schemas.microsoft.com/office/drawing/2014/main" id="{9A2FB0B2-ADF3-53B4-48CA-A68789A63FC5}"/>
                  </a:ext>
                </a:extLst>
              </p:cNvPr>
              <p:cNvGrpSpPr/>
              <p:nvPr/>
            </p:nvGrpSpPr>
            <p:grpSpPr>
              <a:xfrm>
                <a:off x="1159795" y="1034606"/>
                <a:ext cx="641389" cy="5216305"/>
                <a:chOff x="2892468" y="1032983"/>
                <a:chExt cx="641389" cy="5216305"/>
              </a:xfrm>
            </p:grpSpPr>
            <p:grpSp>
              <p:nvGrpSpPr>
                <p:cNvPr id="1939" name="Gruppe 1938">
                  <a:extLst>
                    <a:ext uri="{FF2B5EF4-FFF2-40B4-BE49-F238E27FC236}">
                      <a16:creationId xmlns:a16="http://schemas.microsoft.com/office/drawing/2014/main" id="{7D317F3A-77C0-668D-7FA0-218A837CD776}"/>
                    </a:ext>
                  </a:extLst>
                </p:cNvPr>
                <p:cNvGrpSpPr/>
                <p:nvPr/>
              </p:nvGrpSpPr>
              <p:grpSpPr>
                <a:xfrm>
                  <a:off x="2892468" y="1032983"/>
                  <a:ext cx="641389" cy="5216305"/>
                  <a:chOff x="3475384" y="1188399"/>
                  <a:chExt cx="641389" cy="5216305"/>
                </a:xfrm>
              </p:grpSpPr>
              <p:sp>
                <p:nvSpPr>
                  <p:cNvPr id="1943" name="Tekstfelt 1942">
                    <a:extLst>
                      <a:ext uri="{FF2B5EF4-FFF2-40B4-BE49-F238E27FC236}">
                        <a16:creationId xmlns:a16="http://schemas.microsoft.com/office/drawing/2014/main" id="{135E598A-398A-1ECC-B0CB-1416FD1ADF05}"/>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44" name="Tekstfelt 1943">
                    <a:extLst>
                      <a:ext uri="{FF2B5EF4-FFF2-40B4-BE49-F238E27FC236}">
                        <a16:creationId xmlns:a16="http://schemas.microsoft.com/office/drawing/2014/main" id="{845C2156-7B48-DC2B-C86D-BBC4A66F5060}"/>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45" name="Tekstfelt 1944">
                    <a:extLst>
                      <a:ext uri="{FF2B5EF4-FFF2-40B4-BE49-F238E27FC236}">
                        <a16:creationId xmlns:a16="http://schemas.microsoft.com/office/drawing/2014/main" id="{2822E076-F06F-1CE8-EC83-8DA0D1AC17A9}"/>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46" name="Tekstfelt 1945">
                    <a:extLst>
                      <a:ext uri="{FF2B5EF4-FFF2-40B4-BE49-F238E27FC236}">
                        <a16:creationId xmlns:a16="http://schemas.microsoft.com/office/drawing/2014/main" id="{F5162516-9B1C-66F5-3135-6976F1A9597C}"/>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47" name="Tekstfelt 1946">
                    <a:extLst>
                      <a:ext uri="{FF2B5EF4-FFF2-40B4-BE49-F238E27FC236}">
                        <a16:creationId xmlns:a16="http://schemas.microsoft.com/office/drawing/2014/main" id="{A189537C-C083-3B3A-440E-F7F49354F814}"/>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48" name="Tekstfelt 1947">
                    <a:extLst>
                      <a:ext uri="{FF2B5EF4-FFF2-40B4-BE49-F238E27FC236}">
                        <a16:creationId xmlns:a16="http://schemas.microsoft.com/office/drawing/2014/main" id="{1B31A068-ABD6-07A8-16DB-9DAA5F30A32A}"/>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49" name="Tekstfelt 1948">
                    <a:extLst>
                      <a:ext uri="{FF2B5EF4-FFF2-40B4-BE49-F238E27FC236}">
                        <a16:creationId xmlns:a16="http://schemas.microsoft.com/office/drawing/2014/main" id="{9E38064F-7EA7-41CD-FC9C-9C47B08834EB}"/>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50" name="Tekstfelt 1949">
                    <a:extLst>
                      <a:ext uri="{FF2B5EF4-FFF2-40B4-BE49-F238E27FC236}">
                        <a16:creationId xmlns:a16="http://schemas.microsoft.com/office/drawing/2014/main" id="{D0F65C5F-9B07-D2D0-E35A-590F446FCE00}"/>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51" name="Tekstfelt 1950">
                    <a:extLst>
                      <a:ext uri="{FF2B5EF4-FFF2-40B4-BE49-F238E27FC236}">
                        <a16:creationId xmlns:a16="http://schemas.microsoft.com/office/drawing/2014/main" id="{9A366E5D-DE83-B423-1EF0-6F5F406DAF89}"/>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52" name="Tekstfelt 1951">
                    <a:extLst>
                      <a:ext uri="{FF2B5EF4-FFF2-40B4-BE49-F238E27FC236}">
                        <a16:creationId xmlns:a16="http://schemas.microsoft.com/office/drawing/2014/main" id="{BE5BCA91-9DD9-2CC1-D93D-F6B819E6B08A}"/>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53" name="Tekstfelt 1952">
                    <a:extLst>
                      <a:ext uri="{FF2B5EF4-FFF2-40B4-BE49-F238E27FC236}">
                        <a16:creationId xmlns:a16="http://schemas.microsoft.com/office/drawing/2014/main" id="{434C6E5F-C59F-F9EE-4AF3-0BD87F014F4D}"/>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54" name="Tekstfelt 1953">
                    <a:extLst>
                      <a:ext uri="{FF2B5EF4-FFF2-40B4-BE49-F238E27FC236}">
                        <a16:creationId xmlns:a16="http://schemas.microsoft.com/office/drawing/2014/main" id="{8C67CB71-097A-D8EF-CAB7-34A7C85FE8B1}"/>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55" name="Tekstfelt 1954">
                    <a:extLst>
                      <a:ext uri="{FF2B5EF4-FFF2-40B4-BE49-F238E27FC236}">
                        <a16:creationId xmlns:a16="http://schemas.microsoft.com/office/drawing/2014/main" id="{90DC5CE0-4289-8BBC-EF7B-DE6B73489AFC}"/>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56" name="Tekstfelt 1955">
                    <a:extLst>
                      <a:ext uri="{FF2B5EF4-FFF2-40B4-BE49-F238E27FC236}">
                        <a16:creationId xmlns:a16="http://schemas.microsoft.com/office/drawing/2014/main" id="{D7AA0711-81F8-EFCC-CBF5-C771C3959AFD}"/>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57" name="Tekstfelt 1956">
                    <a:extLst>
                      <a:ext uri="{FF2B5EF4-FFF2-40B4-BE49-F238E27FC236}">
                        <a16:creationId xmlns:a16="http://schemas.microsoft.com/office/drawing/2014/main" id="{6CBD6B88-52E6-68AF-2269-AD58C14BD0BD}"/>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58" name="Tekstfelt 1957">
                    <a:extLst>
                      <a:ext uri="{FF2B5EF4-FFF2-40B4-BE49-F238E27FC236}">
                        <a16:creationId xmlns:a16="http://schemas.microsoft.com/office/drawing/2014/main" id="{CD4C2EE0-A8D5-4BCC-CB52-C26049B26A4F}"/>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59" name="Tekstfelt 1958">
                    <a:extLst>
                      <a:ext uri="{FF2B5EF4-FFF2-40B4-BE49-F238E27FC236}">
                        <a16:creationId xmlns:a16="http://schemas.microsoft.com/office/drawing/2014/main" id="{0A049C34-B012-0FC1-DAB7-F9A4B7EFEAE0}"/>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60" name="Tekstfelt 1959">
                    <a:extLst>
                      <a:ext uri="{FF2B5EF4-FFF2-40B4-BE49-F238E27FC236}">
                        <a16:creationId xmlns:a16="http://schemas.microsoft.com/office/drawing/2014/main" id="{6125B9B6-32C4-492A-0716-9966D82B50FF}"/>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61" name="Tekstfelt 1960">
                    <a:extLst>
                      <a:ext uri="{FF2B5EF4-FFF2-40B4-BE49-F238E27FC236}">
                        <a16:creationId xmlns:a16="http://schemas.microsoft.com/office/drawing/2014/main" id="{FDBEB249-B46E-1370-9DD2-A63AFFAB12F2}"/>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62" name="Tekstfelt 1961">
                    <a:extLst>
                      <a:ext uri="{FF2B5EF4-FFF2-40B4-BE49-F238E27FC236}">
                        <a16:creationId xmlns:a16="http://schemas.microsoft.com/office/drawing/2014/main" id="{A666A61B-0188-87EA-6790-0C442E7DB305}"/>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63" name="Tekstfelt 1962">
                    <a:extLst>
                      <a:ext uri="{FF2B5EF4-FFF2-40B4-BE49-F238E27FC236}">
                        <a16:creationId xmlns:a16="http://schemas.microsoft.com/office/drawing/2014/main" id="{C7E3DC01-C5FA-1071-EDE0-0F4DCCDC28EF}"/>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64" name="Tekstfelt 1963">
                    <a:extLst>
                      <a:ext uri="{FF2B5EF4-FFF2-40B4-BE49-F238E27FC236}">
                        <a16:creationId xmlns:a16="http://schemas.microsoft.com/office/drawing/2014/main" id="{E1430076-6FF1-28F4-685A-7F915E2CD7EC}"/>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65" name="Tekstfelt 1964">
                    <a:extLst>
                      <a:ext uri="{FF2B5EF4-FFF2-40B4-BE49-F238E27FC236}">
                        <a16:creationId xmlns:a16="http://schemas.microsoft.com/office/drawing/2014/main" id="{B2954449-6187-1D73-6A34-8A2383BF1C6D}"/>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66" name="Tekstfelt 1965">
                    <a:extLst>
                      <a:ext uri="{FF2B5EF4-FFF2-40B4-BE49-F238E27FC236}">
                        <a16:creationId xmlns:a16="http://schemas.microsoft.com/office/drawing/2014/main" id="{5D06A5E7-64BF-3EC2-85E1-15E319E2354A}"/>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67" name="Tekstfelt 1966">
                    <a:extLst>
                      <a:ext uri="{FF2B5EF4-FFF2-40B4-BE49-F238E27FC236}">
                        <a16:creationId xmlns:a16="http://schemas.microsoft.com/office/drawing/2014/main" id="{A9885BC7-353C-4A79-B423-771850576FAA}"/>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68" name="Tekstfelt 1967">
                    <a:extLst>
                      <a:ext uri="{FF2B5EF4-FFF2-40B4-BE49-F238E27FC236}">
                        <a16:creationId xmlns:a16="http://schemas.microsoft.com/office/drawing/2014/main" id="{5F61A0C8-778D-1C5F-861A-524773CDB44D}"/>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69" name="Tekstfelt 1968">
                    <a:extLst>
                      <a:ext uri="{FF2B5EF4-FFF2-40B4-BE49-F238E27FC236}">
                        <a16:creationId xmlns:a16="http://schemas.microsoft.com/office/drawing/2014/main" id="{7D3CF120-CD02-6F0A-5AB4-D142877D3FAE}"/>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70" name="Tekstfelt 1969">
                    <a:extLst>
                      <a:ext uri="{FF2B5EF4-FFF2-40B4-BE49-F238E27FC236}">
                        <a16:creationId xmlns:a16="http://schemas.microsoft.com/office/drawing/2014/main" id="{BA7F3122-2C8A-08F8-68BC-7EEB81F8D32A}"/>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71" name="Tekstfelt 1970">
                    <a:extLst>
                      <a:ext uri="{FF2B5EF4-FFF2-40B4-BE49-F238E27FC236}">
                        <a16:creationId xmlns:a16="http://schemas.microsoft.com/office/drawing/2014/main" id="{FA39C45C-7D87-DC34-E022-46725D0D42E9}"/>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72" name="Tekstfelt 1971">
                    <a:extLst>
                      <a:ext uri="{FF2B5EF4-FFF2-40B4-BE49-F238E27FC236}">
                        <a16:creationId xmlns:a16="http://schemas.microsoft.com/office/drawing/2014/main" id="{FC7043E1-933D-84B6-C573-184CEEFFECE5}"/>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73" name="Tekstfelt 1972">
                    <a:extLst>
                      <a:ext uri="{FF2B5EF4-FFF2-40B4-BE49-F238E27FC236}">
                        <a16:creationId xmlns:a16="http://schemas.microsoft.com/office/drawing/2014/main" id="{026BF623-2416-3A37-7A34-0B71F75906BB}"/>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974" name="Tekstfelt 1973">
                    <a:extLst>
                      <a:ext uri="{FF2B5EF4-FFF2-40B4-BE49-F238E27FC236}">
                        <a16:creationId xmlns:a16="http://schemas.microsoft.com/office/drawing/2014/main" id="{59831EDD-A0A7-1BAA-6B3F-DE68D2ECB01C}"/>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975" name="Tekstfelt 1974">
                    <a:extLst>
                      <a:ext uri="{FF2B5EF4-FFF2-40B4-BE49-F238E27FC236}">
                        <a16:creationId xmlns:a16="http://schemas.microsoft.com/office/drawing/2014/main" id="{660B1EFC-C189-2030-093C-F83F96D78FE3}"/>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40" name="Tekstfelt 1939">
                  <a:extLst>
                    <a:ext uri="{FF2B5EF4-FFF2-40B4-BE49-F238E27FC236}">
                      <a16:creationId xmlns:a16="http://schemas.microsoft.com/office/drawing/2014/main" id="{A2DC2F05-3187-8B86-9174-221A9C271ED6}"/>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41" name="Tekstfelt 1940">
                  <a:extLst>
                    <a:ext uri="{FF2B5EF4-FFF2-40B4-BE49-F238E27FC236}">
                      <a16:creationId xmlns:a16="http://schemas.microsoft.com/office/drawing/2014/main" id="{6535C2B1-6EF2-E682-C3E7-38D2E87E631E}"/>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42" name="Tekstfelt 1941">
                  <a:extLst>
                    <a:ext uri="{FF2B5EF4-FFF2-40B4-BE49-F238E27FC236}">
                      <a16:creationId xmlns:a16="http://schemas.microsoft.com/office/drawing/2014/main" id="{AA841A49-AE8B-FB2F-8336-7470D2F16850}"/>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1" name="Gruppe 1830">
                <a:extLst>
                  <a:ext uri="{FF2B5EF4-FFF2-40B4-BE49-F238E27FC236}">
                    <a16:creationId xmlns:a16="http://schemas.microsoft.com/office/drawing/2014/main" id="{35219157-EF84-93EB-A061-9610EABA16C2}"/>
                  </a:ext>
                </a:extLst>
              </p:cNvPr>
              <p:cNvGrpSpPr/>
              <p:nvPr/>
            </p:nvGrpSpPr>
            <p:grpSpPr>
              <a:xfrm>
                <a:off x="732574" y="1038389"/>
                <a:ext cx="641389" cy="5216305"/>
                <a:chOff x="2892468" y="1032983"/>
                <a:chExt cx="641389" cy="5216305"/>
              </a:xfrm>
            </p:grpSpPr>
            <p:grpSp>
              <p:nvGrpSpPr>
                <p:cNvPr id="1902" name="Gruppe 1901">
                  <a:extLst>
                    <a:ext uri="{FF2B5EF4-FFF2-40B4-BE49-F238E27FC236}">
                      <a16:creationId xmlns:a16="http://schemas.microsoft.com/office/drawing/2014/main" id="{3052B9ED-05E2-2960-8184-65DBCD70190E}"/>
                    </a:ext>
                  </a:extLst>
                </p:cNvPr>
                <p:cNvGrpSpPr/>
                <p:nvPr/>
              </p:nvGrpSpPr>
              <p:grpSpPr>
                <a:xfrm>
                  <a:off x="2892468" y="1032983"/>
                  <a:ext cx="641389" cy="5216305"/>
                  <a:chOff x="3475384" y="1188399"/>
                  <a:chExt cx="641389" cy="5216305"/>
                </a:xfrm>
              </p:grpSpPr>
              <p:sp>
                <p:nvSpPr>
                  <p:cNvPr id="1906" name="Tekstfelt 1905">
                    <a:extLst>
                      <a:ext uri="{FF2B5EF4-FFF2-40B4-BE49-F238E27FC236}">
                        <a16:creationId xmlns:a16="http://schemas.microsoft.com/office/drawing/2014/main" id="{C3106231-F8CA-D004-D466-2EAF8B4EC259}"/>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07" name="Tekstfelt 1906">
                    <a:extLst>
                      <a:ext uri="{FF2B5EF4-FFF2-40B4-BE49-F238E27FC236}">
                        <a16:creationId xmlns:a16="http://schemas.microsoft.com/office/drawing/2014/main" id="{F70641AE-FE2A-763E-94DE-0BF6E7860DC3}"/>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08" name="Tekstfelt 1907">
                    <a:extLst>
                      <a:ext uri="{FF2B5EF4-FFF2-40B4-BE49-F238E27FC236}">
                        <a16:creationId xmlns:a16="http://schemas.microsoft.com/office/drawing/2014/main" id="{E995B287-36E4-D822-010E-F49E2CA17364}"/>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09" name="Tekstfelt 1908">
                    <a:extLst>
                      <a:ext uri="{FF2B5EF4-FFF2-40B4-BE49-F238E27FC236}">
                        <a16:creationId xmlns:a16="http://schemas.microsoft.com/office/drawing/2014/main" id="{EE3690A9-0E27-DE99-81FF-00918CD308B6}"/>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10" name="Tekstfelt 1909">
                    <a:extLst>
                      <a:ext uri="{FF2B5EF4-FFF2-40B4-BE49-F238E27FC236}">
                        <a16:creationId xmlns:a16="http://schemas.microsoft.com/office/drawing/2014/main" id="{BB63DE54-E6F5-8CD6-FE23-05740739DB82}"/>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11" name="Tekstfelt 1910">
                    <a:extLst>
                      <a:ext uri="{FF2B5EF4-FFF2-40B4-BE49-F238E27FC236}">
                        <a16:creationId xmlns:a16="http://schemas.microsoft.com/office/drawing/2014/main" id="{99F8FA08-E5AF-00E6-4B30-F00F0E4ACCAB}"/>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12" name="Tekstfelt 1911">
                    <a:extLst>
                      <a:ext uri="{FF2B5EF4-FFF2-40B4-BE49-F238E27FC236}">
                        <a16:creationId xmlns:a16="http://schemas.microsoft.com/office/drawing/2014/main" id="{91EB982C-8B4D-0A92-3D28-5CBACD06081E}"/>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13" name="Tekstfelt 1912">
                    <a:extLst>
                      <a:ext uri="{FF2B5EF4-FFF2-40B4-BE49-F238E27FC236}">
                        <a16:creationId xmlns:a16="http://schemas.microsoft.com/office/drawing/2014/main" id="{E9C1AA80-9E4D-3DF8-57F7-140C390FA49A}"/>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14" name="Tekstfelt 1913">
                    <a:extLst>
                      <a:ext uri="{FF2B5EF4-FFF2-40B4-BE49-F238E27FC236}">
                        <a16:creationId xmlns:a16="http://schemas.microsoft.com/office/drawing/2014/main" id="{85CF9BFC-8970-154D-82E6-6499A610E5CC}"/>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15" name="Tekstfelt 1914">
                    <a:extLst>
                      <a:ext uri="{FF2B5EF4-FFF2-40B4-BE49-F238E27FC236}">
                        <a16:creationId xmlns:a16="http://schemas.microsoft.com/office/drawing/2014/main" id="{980313DD-0067-90D9-DF5C-D8273070127C}"/>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16" name="Tekstfelt 1915">
                    <a:extLst>
                      <a:ext uri="{FF2B5EF4-FFF2-40B4-BE49-F238E27FC236}">
                        <a16:creationId xmlns:a16="http://schemas.microsoft.com/office/drawing/2014/main" id="{B222D61C-613C-1CC7-C9C7-917E39724485}"/>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17" name="Tekstfelt 1916">
                    <a:extLst>
                      <a:ext uri="{FF2B5EF4-FFF2-40B4-BE49-F238E27FC236}">
                        <a16:creationId xmlns:a16="http://schemas.microsoft.com/office/drawing/2014/main" id="{A3C67896-1B26-98BD-F12A-CD022B572D00}"/>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18" name="Tekstfelt 1917">
                    <a:extLst>
                      <a:ext uri="{FF2B5EF4-FFF2-40B4-BE49-F238E27FC236}">
                        <a16:creationId xmlns:a16="http://schemas.microsoft.com/office/drawing/2014/main" id="{1DFC3C9A-F664-01D2-D983-4968266E0D92}"/>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19" name="Tekstfelt 1918">
                    <a:extLst>
                      <a:ext uri="{FF2B5EF4-FFF2-40B4-BE49-F238E27FC236}">
                        <a16:creationId xmlns:a16="http://schemas.microsoft.com/office/drawing/2014/main" id="{2AB5510D-BFB2-1484-481D-5260F9B3695C}"/>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20" name="Tekstfelt 1919">
                    <a:extLst>
                      <a:ext uri="{FF2B5EF4-FFF2-40B4-BE49-F238E27FC236}">
                        <a16:creationId xmlns:a16="http://schemas.microsoft.com/office/drawing/2014/main" id="{034DCC91-9ADF-FCE6-3DEB-F0F48056E9F3}"/>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21" name="Tekstfelt 1920">
                    <a:extLst>
                      <a:ext uri="{FF2B5EF4-FFF2-40B4-BE49-F238E27FC236}">
                        <a16:creationId xmlns:a16="http://schemas.microsoft.com/office/drawing/2014/main" id="{85E5182F-92FB-FCBE-6A06-D5912EE46925}"/>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22" name="Tekstfelt 1921">
                    <a:extLst>
                      <a:ext uri="{FF2B5EF4-FFF2-40B4-BE49-F238E27FC236}">
                        <a16:creationId xmlns:a16="http://schemas.microsoft.com/office/drawing/2014/main" id="{5B585920-AE29-B4FD-807B-809FB77A62E7}"/>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23" name="Tekstfelt 1922">
                    <a:extLst>
                      <a:ext uri="{FF2B5EF4-FFF2-40B4-BE49-F238E27FC236}">
                        <a16:creationId xmlns:a16="http://schemas.microsoft.com/office/drawing/2014/main" id="{4C94E5F1-CD69-B752-ABB6-8BF8F602C7AA}"/>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24" name="Tekstfelt 1923">
                    <a:extLst>
                      <a:ext uri="{FF2B5EF4-FFF2-40B4-BE49-F238E27FC236}">
                        <a16:creationId xmlns:a16="http://schemas.microsoft.com/office/drawing/2014/main" id="{A2887A52-77E7-6B70-80CE-8D28C32FF755}"/>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25" name="Tekstfelt 1924">
                    <a:extLst>
                      <a:ext uri="{FF2B5EF4-FFF2-40B4-BE49-F238E27FC236}">
                        <a16:creationId xmlns:a16="http://schemas.microsoft.com/office/drawing/2014/main" id="{105949C0-FFC6-C544-22BD-C6E7A3F4E651}"/>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26" name="Tekstfelt 1925">
                    <a:extLst>
                      <a:ext uri="{FF2B5EF4-FFF2-40B4-BE49-F238E27FC236}">
                        <a16:creationId xmlns:a16="http://schemas.microsoft.com/office/drawing/2014/main" id="{D6BD0FDD-B988-5912-717E-EBA4887B5FCC}"/>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27" name="Tekstfelt 1926">
                    <a:extLst>
                      <a:ext uri="{FF2B5EF4-FFF2-40B4-BE49-F238E27FC236}">
                        <a16:creationId xmlns:a16="http://schemas.microsoft.com/office/drawing/2014/main" id="{1C9CA78D-B97C-807A-A440-0DFD3BDEBBFC}"/>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28" name="Tekstfelt 1927">
                    <a:extLst>
                      <a:ext uri="{FF2B5EF4-FFF2-40B4-BE49-F238E27FC236}">
                        <a16:creationId xmlns:a16="http://schemas.microsoft.com/office/drawing/2014/main" id="{047A9CC6-79B6-04FD-2E5A-6AD3CE33298E}"/>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29" name="Tekstfelt 1928">
                    <a:extLst>
                      <a:ext uri="{FF2B5EF4-FFF2-40B4-BE49-F238E27FC236}">
                        <a16:creationId xmlns:a16="http://schemas.microsoft.com/office/drawing/2014/main" id="{7C31F13B-FDF9-8166-4AB0-5EEEF0E72EDE}"/>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30" name="Tekstfelt 1929">
                    <a:extLst>
                      <a:ext uri="{FF2B5EF4-FFF2-40B4-BE49-F238E27FC236}">
                        <a16:creationId xmlns:a16="http://schemas.microsoft.com/office/drawing/2014/main" id="{A71A0A1D-17FF-7FCA-9C70-4B60C267946E}"/>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31" name="Tekstfelt 1930">
                    <a:extLst>
                      <a:ext uri="{FF2B5EF4-FFF2-40B4-BE49-F238E27FC236}">
                        <a16:creationId xmlns:a16="http://schemas.microsoft.com/office/drawing/2014/main" id="{1C488931-A0AA-5F74-2BB1-A13FEBDB54D1}"/>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32" name="Tekstfelt 1931">
                    <a:extLst>
                      <a:ext uri="{FF2B5EF4-FFF2-40B4-BE49-F238E27FC236}">
                        <a16:creationId xmlns:a16="http://schemas.microsoft.com/office/drawing/2014/main" id="{E9B07357-6885-5E42-2505-223FD8545AA4}"/>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33" name="Tekstfelt 1932">
                    <a:extLst>
                      <a:ext uri="{FF2B5EF4-FFF2-40B4-BE49-F238E27FC236}">
                        <a16:creationId xmlns:a16="http://schemas.microsoft.com/office/drawing/2014/main" id="{9FF0C694-BEE0-9B53-923D-F9E6CED70DE0}"/>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34" name="Tekstfelt 1933">
                    <a:extLst>
                      <a:ext uri="{FF2B5EF4-FFF2-40B4-BE49-F238E27FC236}">
                        <a16:creationId xmlns:a16="http://schemas.microsoft.com/office/drawing/2014/main" id="{B78ADE01-2682-489D-C73B-233D27F76017}"/>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35" name="Tekstfelt 1934">
                    <a:extLst>
                      <a:ext uri="{FF2B5EF4-FFF2-40B4-BE49-F238E27FC236}">
                        <a16:creationId xmlns:a16="http://schemas.microsoft.com/office/drawing/2014/main" id="{E4493BDC-7156-B513-C1B2-80BC902B13F9}"/>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36" name="Tekstfelt 1935">
                    <a:extLst>
                      <a:ext uri="{FF2B5EF4-FFF2-40B4-BE49-F238E27FC236}">
                        <a16:creationId xmlns:a16="http://schemas.microsoft.com/office/drawing/2014/main" id="{2B5BB312-A97B-E69D-18EE-537F7BE817A8}"/>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37" name="Tekstfelt 1936">
                    <a:extLst>
                      <a:ext uri="{FF2B5EF4-FFF2-40B4-BE49-F238E27FC236}">
                        <a16:creationId xmlns:a16="http://schemas.microsoft.com/office/drawing/2014/main" id="{335A0B08-A721-BE9C-8B51-4B03F047A09A}"/>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38" name="Tekstfelt 1937">
                    <a:extLst>
                      <a:ext uri="{FF2B5EF4-FFF2-40B4-BE49-F238E27FC236}">
                        <a16:creationId xmlns:a16="http://schemas.microsoft.com/office/drawing/2014/main" id="{859D92AA-81C8-E597-2173-34715A0296A7}"/>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903" name="Tekstfelt 1902">
                  <a:extLst>
                    <a:ext uri="{FF2B5EF4-FFF2-40B4-BE49-F238E27FC236}">
                      <a16:creationId xmlns:a16="http://schemas.microsoft.com/office/drawing/2014/main" id="{375C41A8-E571-F2F8-4E63-27007100E91D}"/>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04" name="Tekstfelt 1903">
                  <a:extLst>
                    <a:ext uri="{FF2B5EF4-FFF2-40B4-BE49-F238E27FC236}">
                      <a16:creationId xmlns:a16="http://schemas.microsoft.com/office/drawing/2014/main" id="{0DFE22B0-5401-E7DC-D9DD-D393712A58DB}"/>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05" name="Tekstfelt 1904">
                  <a:extLst>
                    <a:ext uri="{FF2B5EF4-FFF2-40B4-BE49-F238E27FC236}">
                      <a16:creationId xmlns:a16="http://schemas.microsoft.com/office/drawing/2014/main" id="{575D5053-7E3F-D2F1-E92B-158B5B9AB672}"/>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2" name="Gruppe 1831">
                <a:extLst>
                  <a:ext uri="{FF2B5EF4-FFF2-40B4-BE49-F238E27FC236}">
                    <a16:creationId xmlns:a16="http://schemas.microsoft.com/office/drawing/2014/main" id="{3AC6852C-D4BE-9F14-5CC8-E683EAA107CC}"/>
                  </a:ext>
                </a:extLst>
              </p:cNvPr>
              <p:cNvGrpSpPr/>
              <p:nvPr/>
            </p:nvGrpSpPr>
            <p:grpSpPr>
              <a:xfrm>
                <a:off x="286844" y="1475337"/>
                <a:ext cx="641389" cy="4783755"/>
                <a:chOff x="2892468" y="1465533"/>
                <a:chExt cx="641389" cy="4783755"/>
              </a:xfrm>
            </p:grpSpPr>
            <p:grpSp>
              <p:nvGrpSpPr>
                <p:cNvPr id="1868" name="Gruppe 1867">
                  <a:extLst>
                    <a:ext uri="{FF2B5EF4-FFF2-40B4-BE49-F238E27FC236}">
                      <a16:creationId xmlns:a16="http://schemas.microsoft.com/office/drawing/2014/main" id="{CE3B2A55-A68B-DCA6-0535-F13F1738F3A0}"/>
                    </a:ext>
                  </a:extLst>
                </p:cNvPr>
                <p:cNvGrpSpPr/>
                <p:nvPr/>
              </p:nvGrpSpPr>
              <p:grpSpPr>
                <a:xfrm>
                  <a:off x="2892468" y="1465533"/>
                  <a:ext cx="641389" cy="4783755"/>
                  <a:chOff x="3475384" y="1620949"/>
                  <a:chExt cx="641389" cy="4783755"/>
                </a:xfrm>
              </p:grpSpPr>
              <p:sp>
                <p:nvSpPr>
                  <p:cNvPr id="1872" name="Tekstfelt 1871">
                    <a:extLst>
                      <a:ext uri="{FF2B5EF4-FFF2-40B4-BE49-F238E27FC236}">
                        <a16:creationId xmlns:a16="http://schemas.microsoft.com/office/drawing/2014/main" id="{7D0215EA-6ADC-5A99-BB59-6035A5CE91C9}"/>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73" name="Tekstfelt 1872">
                    <a:extLst>
                      <a:ext uri="{FF2B5EF4-FFF2-40B4-BE49-F238E27FC236}">
                        <a16:creationId xmlns:a16="http://schemas.microsoft.com/office/drawing/2014/main" id="{C2DBA719-695D-1F31-89D8-EB13D53E13E4}"/>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74" name="Tekstfelt 1873">
                    <a:extLst>
                      <a:ext uri="{FF2B5EF4-FFF2-40B4-BE49-F238E27FC236}">
                        <a16:creationId xmlns:a16="http://schemas.microsoft.com/office/drawing/2014/main" id="{3C20452E-835A-EEED-2D62-C658C5367479}"/>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75" name="Tekstfelt 1874">
                    <a:extLst>
                      <a:ext uri="{FF2B5EF4-FFF2-40B4-BE49-F238E27FC236}">
                        <a16:creationId xmlns:a16="http://schemas.microsoft.com/office/drawing/2014/main" id="{ADFB9A82-598F-ADC7-5DF6-C8F741BB35D7}"/>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76" name="Tekstfelt 1875">
                    <a:extLst>
                      <a:ext uri="{FF2B5EF4-FFF2-40B4-BE49-F238E27FC236}">
                        <a16:creationId xmlns:a16="http://schemas.microsoft.com/office/drawing/2014/main" id="{D06DF920-99CF-CF97-33AD-B8D547024AE7}"/>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77" name="Tekstfelt 1876">
                    <a:extLst>
                      <a:ext uri="{FF2B5EF4-FFF2-40B4-BE49-F238E27FC236}">
                        <a16:creationId xmlns:a16="http://schemas.microsoft.com/office/drawing/2014/main" id="{1B378CD8-F799-F62D-D8BE-E8CEFD5EABA6}"/>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78" name="Tekstfelt 1877">
                    <a:extLst>
                      <a:ext uri="{FF2B5EF4-FFF2-40B4-BE49-F238E27FC236}">
                        <a16:creationId xmlns:a16="http://schemas.microsoft.com/office/drawing/2014/main" id="{9FB4084A-9509-D8FE-702D-0640BD9AD68C}"/>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79" name="Tekstfelt 1878">
                    <a:extLst>
                      <a:ext uri="{FF2B5EF4-FFF2-40B4-BE49-F238E27FC236}">
                        <a16:creationId xmlns:a16="http://schemas.microsoft.com/office/drawing/2014/main" id="{3F58E6E7-2E9F-6253-83DA-4AFA2501FD9F}"/>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80" name="Tekstfelt 1879">
                    <a:extLst>
                      <a:ext uri="{FF2B5EF4-FFF2-40B4-BE49-F238E27FC236}">
                        <a16:creationId xmlns:a16="http://schemas.microsoft.com/office/drawing/2014/main" id="{97BABD26-2CB0-130A-514C-A10A84E29EFC}"/>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81" name="Tekstfelt 1880">
                    <a:extLst>
                      <a:ext uri="{FF2B5EF4-FFF2-40B4-BE49-F238E27FC236}">
                        <a16:creationId xmlns:a16="http://schemas.microsoft.com/office/drawing/2014/main" id="{258E8DC0-0E90-51D8-288C-84F31D467305}"/>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82" name="Tekstfelt 1881">
                    <a:extLst>
                      <a:ext uri="{FF2B5EF4-FFF2-40B4-BE49-F238E27FC236}">
                        <a16:creationId xmlns:a16="http://schemas.microsoft.com/office/drawing/2014/main" id="{28F9A0C2-105D-148F-B7CB-DA4FA463BEBE}"/>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83" name="Tekstfelt 1882">
                    <a:extLst>
                      <a:ext uri="{FF2B5EF4-FFF2-40B4-BE49-F238E27FC236}">
                        <a16:creationId xmlns:a16="http://schemas.microsoft.com/office/drawing/2014/main" id="{19F0391B-897E-5947-3B26-646DAFFD5F28}"/>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84" name="Tekstfelt 1883">
                    <a:extLst>
                      <a:ext uri="{FF2B5EF4-FFF2-40B4-BE49-F238E27FC236}">
                        <a16:creationId xmlns:a16="http://schemas.microsoft.com/office/drawing/2014/main" id="{836FD7D2-BEFF-45B4-C4D5-AA30567C3933}"/>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85" name="Tekstfelt 1884">
                    <a:extLst>
                      <a:ext uri="{FF2B5EF4-FFF2-40B4-BE49-F238E27FC236}">
                        <a16:creationId xmlns:a16="http://schemas.microsoft.com/office/drawing/2014/main" id="{4B4132A2-6763-2DCE-67DE-322E9FE1F34D}"/>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86" name="Tekstfelt 1885">
                    <a:extLst>
                      <a:ext uri="{FF2B5EF4-FFF2-40B4-BE49-F238E27FC236}">
                        <a16:creationId xmlns:a16="http://schemas.microsoft.com/office/drawing/2014/main" id="{D7A94875-BFCF-2148-32D9-68E7CCAC8FF2}"/>
                      </a:ext>
                    </a:extLst>
                  </p:cNvPr>
                  <p:cNvSpPr txBox="1"/>
                  <p:nvPr/>
                </p:nvSpPr>
                <p:spPr>
                  <a:xfrm>
                    <a:off x="3502242" y="3790057"/>
                    <a:ext cx="518091"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87" name="Tekstfelt 1886">
                    <a:extLst>
                      <a:ext uri="{FF2B5EF4-FFF2-40B4-BE49-F238E27FC236}">
                        <a16:creationId xmlns:a16="http://schemas.microsoft.com/office/drawing/2014/main" id="{77D025F4-A62D-94BA-2280-9932C6A9ADD1}"/>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88" name="Tekstfelt 1887">
                    <a:extLst>
                      <a:ext uri="{FF2B5EF4-FFF2-40B4-BE49-F238E27FC236}">
                        <a16:creationId xmlns:a16="http://schemas.microsoft.com/office/drawing/2014/main" id="{72DE85DF-7474-CA36-236A-2440C44305D1}"/>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89" name="Tekstfelt 1888">
                    <a:extLst>
                      <a:ext uri="{FF2B5EF4-FFF2-40B4-BE49-F238E27FC236}">
                        <a16:creationId xmlns:a16="http://schemas.microsoft.com/office/drawing/2014/main" id="{AB05FBF2-4C9D-DDC0-D614-1712CF5828B2}"/>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90" name="Tekstfelt 1889">
                    <a:extLst>
                      <a:ext uri="{FF2B5EF4-FFF2-40B4-BE49-F238E27FC236}">
                        <a16:creationId xmlns:a16="http://schemas.microsoft.com/office/drawing/2014/main" id="{0A401390-370D-777F-0053-C27CFA86C44A}"/>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91" name="Tekstfelt 1890">
                    <a:extLst>
                      <a:ext uri="{FF2B5EF4-FFF2-40B4-BE49-F238E27FC236}">
                        <a16:creationId xmlns:a16="http://schemas.microsoft.com/office/drawing/2014/main" id="{8E413623-2993-16DC-B080-B7C2BC8875F7}"/>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92" name="Tekstfelt 1891">
                    <a:extLst>
                      <a:ext uri="{FF2B5EF4-FFF2-40B4-BE49-F238E27FC236}">
                        <a16:creationId xmlns:a16="http://schemas.microsoft.com/office/drawing/2014/main" id="{33CD37D3-E5CC-5543-8650-DD0960468807}"/>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93" name="Tekstfelt 1892">
                    <a:extLst>
                      <a:ext uri="{FF2B5EF4-FFF2-40B4-BE49-F238E27FC236}">
                        <a16:creationId xmlns:a16="http://schemas.microsoft.com/office/drawing/2014/main" id="{72A8CA37-5082-E98E-3340-00585578A3CD}"/>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94" name="Tekstfelt 1893">
                    <a:extLst>
                      <a:ext uri="{FF2B5EF4-FFF2-40B4-BE49-F238E27FC236}">
                        <a16:creationId xmlns:a16="http://schemas.microsoft.com/office/drawing/2014/main" id="{A9A1C187-1BC1-44A3-7487-0EC8AAFF172D}"/>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95" name="Tekstfelt 1894">
                    <a:extLst>
                      <a:ext uri="{FF2B5EF4-FFF2-40B4-BE49-F238E27FC236}">
                        <a16:creationId xmlns:a16="http://schemas.microsoft.com/office/drawing/2014/main" id="{6DD3B9EF-CCB7-2B72-B131-C2382D6E36B3}"/>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96" name="Tekstfelt 1895">
                    <a:extLst>
                      <a:ext uri="{FF2B5EF4-FFF2-40B4-BE49-F238E27FC236}">
                        <a16:creationId xmlns:a16="http://schemas.microsoft.com/office/drawing/2014/main" id="{D77674FA-20C3-ED5F-6EDE-BA31C56107E1}"/>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97" name="Tekstfelt 1896">
                    <a:extLst>
                      <a:ext uri="{FF2B5EF4-FFF2-40B4-BE49-F238E27FC236}">
                        <a16:creationId xmlns:a16="http://schemas.microsoft.com/office/drawing/2014/main" id="{1B2E5CD2-A642-4A30-B542-D8F589762082}"/>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98" name="Tekstfelt 1897">
                    <a:extLst>
                      <a:ext uri="{FF2B5EF4-FFF2-40B4-BE49-F238E27FC236}">
                        <a16:creationId xmlns:a16="http://schemas.microsoft.com/office/drawing/2014/main" id="{8E939DDD-5C8B-AEA9-9AEC-D9F1C82F1B4E}"/>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899" name="Tekstfelt 1898">
                    <a:extLst>
                      <a:ext uri="{FF2B5EF4-FFF2-40B4-BE49-F238E27FC236}">
                        <a16:creationId xmlns:a16="http://schemas.microsoft.com/office/drawing/2014/main" id="{2FE40992-DADB-FE1E-CA88-583727802C21}"/>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00" name="Tekstfelt 1899">
                    <a:extLst>
                      <a:ext uri="{FF2B5EF4-FFF2-40B4-BE49-F238E27FC236}">
                        <a16:creationId xmlns:a16="http://schemas.microsoft.com/office/drawing/2014/main" id="{7858123E-4861-0EB4-1096-032DB8508ACA}"/>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01" name="Tekstfelt 1900">
                    <a:extLst>
                      <a:ext uri="{FF2B5EF4-FFF2-40B4-BE49-F238E27FC236}">
                        <a16:creationId xmlns:a16="http://schemas.microsoft.com/office/drawing/2014/main" id="{0494B5AE-220C-7B9B-4F80-5423248D824E}"/>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69" name="Tekstfelt 1868">
                  <a:extLst>
                    <a:ext uri="{FF2B5EF4-FFF2-40B4-BE49-F238E27FC236}">
                      <a16:creationId xmlns:a16="http://schemas.microsoft.com/office/drawing/2014/main" id="{88E799C2-543F-C9D7-5E51-C4EA8065D31D}"/>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70" name="Tekstfelt 1869">
                  <a:extLst>
                    <a:ext uri="{FF2B5EF4-FFF2-40B4-BE49-F238E27FC236}">
                      <a16:creationId xmlns:a16="http://schemas.microsoft.com/office/drawing/2014/main" id="{CF85DF36-8F72-39CB-D807-E986C234EE2A}"/>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71" name="Tekstfelt 1870">
                  <a:extLst>
                    <a:ext uri="{FF2B5EF4-FFF2-40B4-BE49-F238E27FC236}">
                      <a16:creationId xmlns:a16="http://schemas.microsoft.com/office/drawing/2014/main" id="{F25A7652-689A-3CCC-8D8E-48AEA123B5D5}"/>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3" name="Gruppe 1832">
                <a:extLst>
                  <a:ext uri="{FF2B5EF4-FFF2-40B4-BE49-F238E27FC236}">
                    <a16:creationId xmlns:a16="http://schemas.microsoft.com/office/drawing/2014/main" id="{2864929C-C2E7-A124-405F-98C8B02F21B2}"/>
                  </a:ext>
                </a:extLst>
              </p:cNvPr>
              <p:cNvGrpSpPr/>
              <p:nvPr/>
            </p:nvGrpSpPr>
            <p:grpSpPr>
              <a:xfrm>
                <a:off x="-136438" y="1476215"/>
                <a:ext cx="641389" cy="4783755"/>
                <a:chOff x="2892468" y="1465533"/>
                <a:chExt cx="641389" cy="4783755"/>
              </a:xfrm>
            </p:grpSpPr>
            <p:grpSp>
              <p:nvGrpSpPr>
                <p:cNvPr id="1834" name="Gruppe 1833">
                  <a:extLst>
                    <a:ext uri="{FF2B5EF4-FFF2-40B4-BE49-F238E27FC236}">
                      <a16:creationId xmlns:a16="http://schemas.microsoft.com/office/drawing/2014/main" id="{C30BC8DB-D93F-0BC0-AE3F-FF5E7E802AC5}"/>
                    </a:ext>
                  </a:extLst>
                </p:cNvPr>
                <p:cNvGrpSpPr/>
                <p:nvPr/>
              </p:nvGrpSpPr>
              <p:grpSpPr>
                <a:xfrm>
                  <a:off x="2892468" y="1465533"/>
                  <a:ext cx="641389" cy="4783755"/>
                  <a:chOff x="3475384" y="1620949"/>
                  <a:chExt cx="641389" cy="4783755"/>
                </a:xfrm>
              </p:grpSpPr>
              <p:sp>
                <p:nvSpPr>
                  <p:cNvPr id="1838" name="Tekstfelt 1837">
                    <a:extLst>
                      <a:ext uri="{FF2B5EF4-FFF2-40B4-BE49-F238E27FC236}">
                        <a16:creationId xmlns:a16="http://schemas.microsoft.com/office/drawing/2014/main" id="{E223D9E9-D31A-90F5-C1C3-1D8D9F174FD0}"/>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39" name="Tekstfelt 1838">
                    <a:extLst>
                      <a:ext uri="{FF2B5EF4-FFF2-40B4-BE49-F238E27FC236}">
                        <a16:creationId xmlns:a16="http://schemas.microsoft.com/office/drawing/2014/main" id="{E8C92FD3-4B7E-DB9D-9AE6-3972C233B991}"/>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40" name="Tekstfelt 1839">
                    <a:extLst>
                      <a:ext uri="{FF2B5EF4-FFF2-40B4-BE49-F238E27FC236}">
                        <a16:creationId xmlns:a16="http://schemas.microsoft.com/office/drawing/2014/main" id="{673F6C47-403B-C3F3-D6F2-87435F8E71C2}"/>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41" name="Tekstfelt 1840">
                    <a:extLst>
                      <a:ext uri="{FF2B5EF4-FFF2-40B4-BE49-F238E27FC236}">
                        <a16:creationId xmlns:a16="http://schemas.microsoft.com/office/drawing/2014/main" id="{0BBFAD20-58C8-090E-0153-79880D7DD22C}"/>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42" name="Tekstfelt 1841">
                    <a:extLst>
                      <a:ext uri="{FF2B5EF4-FFF2-40B4-BE49-F238E27FC236}">
                        <a16:creationId xmlns:a16="http://schemas.microsoft.com/office/drawing/2014/main" id="{65AA82EF-B92B-08A0-5B68-78D19093C862}"/>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43" name="Tekstfelt 1842">
                    <a:extLst>
                      <a:ext uri="{FF2B5EF4-FFF2-40B4-BE49-F238E27FC236}">
                        <a16:creationId xmlns:a16="http://schemas.microsoft.com/office/drawing/2014/main" id="{A218E914-D25B-7B2F-CECB-E51C5DDB2701}"/>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44" name="Tekstfelt 1843">
                    <a:extLst>
                      <a:ext uri="{FF2B5EF4-FFF2-40B4-BE49-F238E27FC236}">
                        <a16:creationId xmlns:a16="http://schemas.microsoft.com/office/drawing/2014/main" id="{A493253C-B097-DD56-A818-AE1D3F9CDF2A}"/>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45" name="Tekstfelt 1844">
                    <a:extLst>
                      <a:ext uri="{FF2B5EF4-FFF2-40B4-BE49-F238E27FC236}">
                        <a16:creationId xmlns:a16="http://schemas.microsoft.com/office/drawing/2014/main" id="{DC6652D2-3EE6-74E2-3F9E-50A24D176A6C}"/>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46" name="Tekstfelt 1845">
                    <a:extLst>
                      <a:ext uri="{FF2B5EF4-FFF2-40B4-BE49-F238E27FC236}">
                        <a16:creationId xmlns:a16="http://schemas.microsoft.com/office/drawing/2014/main" id="{668D2963-1649-06C0-9E0A-0D7D422C3A0B}"/>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47" name="Tekstfelt 1846">
                    <a:extLst>
                      <a:ext uri="{FF2B5EF4-FFF2-40B4-BE49-F238E27FC236}">
                        <a16:creationId xmlns:a16="http://schemas.microsoft.com/office/drawing/2014/main" id="{3C5EE2B0-C7FF-5CDD-9A41-87E76EC487FF}"/>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48" name="Tekstfelt 1847">
                    <a:extLst>
                      <a:ext uri="{FF2B5EF4-FFF2-40B4-BE49-F238E27FC236}">
                        <a16:creationId xmlns:a16="http://schemas.microsoft.com/office/drawing/2014/main" id="{43F00198-DC3B-3CC9-8C6A-DCC3AECDA05B}"/>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49" name="Tekstfelt 1848">
                    <a:extLst>
                      <a:ext uri="{FF2B5EF4-FFF2-40B4-BE49-F238E27FC236}">
                        <a16:creationId xmlns:a16="http://schemas.microsoft.com/office/drawing/2014/main" id="{AD7045E5-5666-E799-C5E0-4FB61AE60A76}"/>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50" name="Tekstfelt 1849">
                    <a:extLst>
                      <a:ext uri="{FF2B5EF4-FFF2-40B4-BE49-F238E27FC236}">
                        <a16:creationId xmlns:a16="http://schemas.microsoft.com/office/drawing/2014/main" id="{E2C497FC-1BF2-3E77-98A1-19E65EE00EC9}"/>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51" name="Tekstfelt 1850">
                    <a:extLst>
                      <a:ext uri="{FF2B5EF4-FFF2-40B4-BE49-F238E27FC236}">
                        <a16:creationId xmlns:a16="http://schemas.microsoft.com/office/drawing/2014/main" id="{7C149343-DA97-B53F-3294-440FAB913796}"/>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52" name="Tekstfelt 1851">
                    <a:extLst>
                      <a:ext uri="{FF2B5EF4-FFF2-40B4-BE49-F238E27FC236}">
                        <a16:creationId xmlns:a16="http://schemas.microsoft.com/office/drawing/2014/main" id="{6F1DF9C1-1567-D8F1-854A-7299079FABC7}"/>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53" name="Tekstfelt 1852">
                    <a:extLst>
                      <a:ext uri="{FF2B5EF4-FFF2-40B4-BE49-F238E27FC236}">
                        <a16:creationId xmlns:a16="http://schemas.microsoft.com/office/drawing/2014/main" id="{CD27D5E4-9CE7-79E0-3BA0-ABD6A0B8EB33}"/>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54" name="Tekstfelt 1853">
                    <a:extLst>
                      <a:ext uri="{FF2B5EF4-FFF2-40B4-BE49-F238E27FC236}">
                        <a16:creationId xmlns:a16="http://schemas.microsoft.com/office/drawing/2014/main" id="{6817E82E-D68D-3A75-6662-46F0B814CE8F}"/>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55" name="Tekstfelt 1854">
                    <a:extLst>
                      <a:ext uri="{FF2B5EF4-FFF2-40B4-BE49-F238E27FC236}">
                        <a16:creationId xmlns:a16="http://schemas.microsoft.com/office/drawing/2014/main" id="{0BCFEF4B-0710-4C6F-D9DA-AB7E71E40A58}"/>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56" name="Tekstfelt 1855">
                    <a:extLst>
                      <a:ext uri="{FF2B5EF4-FFF2-40B4-BE49-F238E27FC236}">
                        <a16:creationId xmlns:a16="http://schemas.microsoft.com/office/drawing/2014/main" id="{79A7C48C-1B4A-29BF-849A-37E75654ED73}"/>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57" name="Tekstfelt 1856">
                    <a:extLst>
                      <a:ext uri="{FF2B5EF4-FFF2-40B4-BE49-F238E27FC236}">
                        <a16:creationId xmlns:a16="http://schemas.microsoft.com/office/drawing/2014/main" id="{B18C5D76-C44A-2CE5-E89D-9B428993D5DE}"/>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58" name="Tekstfelt 1857">
                    <a:extLst>
                      <a:ext uri="{FF2B5EF4-FFF2-40B4-BE49-F238E27FC236}">
                        <a16:creationId xmlns:a16="http://schemas.microsoft.com/office/drawing/2014/main" id="{4FD1F177-AEB9-47C3-2748-CA716584DD55}"/>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59" name="Tekstfelt 1858">
                    <a:extLst>
                      <a:ext uri="{FF2B5EF4-FFF2-40B4-BE49-F238E27FC236}">
                        <a16:creationId xmlns:a16="http://schemas.microsoft.com/office/drawing/2014/main" id="{8FB46472-D24F-6573-9188-E64C27113D89}"/>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60" name="Tekstfelt 1859">
                    <a:extLst>
                      <a:ext uri="{FF2B5EF4-FFF2-40B4-BE49-F238E27FC236}">
                        <a16:creationId xmlns:a16="http://schemas.microsoft.com/office/drawing/2014/main" id="{16F21B80-CAD3-D70E-2DB1-70CDC80AB0C1}"/>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61" name="Tekstfelt 1860">
                    <a:extLst>
                      <a:ext uri="{FF2B5EF4-FFF2-40B4-BE49-F238E27FC236}">
                        <a16:creationId xmlns:a16="http://schemas.microsoft.com/office/drawing/2014/main" id="{A8B2AC5C-9DD2-31E8-94E0-74E21195B9D5}"/>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62" name="Tekstfelt 1861">
                    <a:extLst>
                      <a:ext uri="{FF2B5EF4-FFF2-40B4-BE49-F238E27FC236}">
                        <a16:creationId xmlns:a16="http://schemas.microsoft.com/office/drawing/2014/main" id="{85230923-78D8-7202-26FA-047418AD1090}"/>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63" name="Tekstfelt 1862">
                    <a:extLst>
                      <a:ext uri="{FF2B5EF4-FFF2-40B4-BE49-F238E27FC236}">
                        <a16:creationId xmlns:a16="http://schemas.microsoft.com/office/drawing/2014/main" id="{76D08642-9227-1D6F-4F8C-6A1E61FDDDF6}"/>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64" name="Tekstfelt 1863">
                    <a:extLst>
                      <a:ext uri="{FF2B5EF4-FFF2-40B4-BE49-F238E27FC236}">
                        <a16:creationId xmlns:a16="http://schemas.microsoft.com/office/drawing/2014/main" id="{35E54B9D-5273-6074-1B15-339F2A20CDA2}"/>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865" name="Tekstfelt 1864">
                    <a:extLst>
                      <a:ext uri="{FF2B5EF4-FFF2-40B4-BE49-F238E27FC236}">
                        <a16:creationId xmlns:a16="http://schemas.microsoft.com/office/drawing/2014/main" id="{F39B51BD-AF6D-43F0-F6EA-603157331ADE}"/>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866" name="Tekstfelt 1865">
                    <a:extLst>
                      <a:ext uri="{FF2B5EF4-FFF2-40B4-BE49-F238E27FC236}">
                        <a16:creationId xmlns:a16="http://schemas.microsoft.com/office/drawing/2014/main" id="{7F59622C-29E2-F42E-92BE-288E3DA90758}"/>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867" name="Tekstfelt 1866">
                    <a:extLst>
                      <a:ext uri="{FF2B5EF4-FFF2-40B4-BE49-F238E27FC236}">
                        <a16:creationId xmlns:a16="http://schemas.microsoft.com/office/drawing/2014/main" id="{107065D0-B256-E7EC-4701-FC16D4E5334F}"/>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35" name="Tekstfelt 1834">
                  <a:extLst>
                    <a:ext uri="{FF2B5EF4-FFF2-40B4-BE49-F238E27FC236}">
                      <a16:creationId xmlns:a16="http://schemas.microsoft.com/office/drawing/2014/main" id="{FACC0E1C-4C2E-1CA7-E0E0-6F0AADF7B66D}"/>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36" name="Tekstfelt 1835">
                  <a:extLst>
                    <a:ext uri="{FF2B5EF4-FFF2-40B4-BE49-F238E27FC236}">
                      <a16:creationId xmlns:a16="http://schemas.microsoft.com/office/drawing/2014/main" id="{5F45E68B-E03E-8CCA-8CF3-6F6C948B00BB}"/>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37" name="Tekstfelt 1836">
                  <a:extLst>
                    <a:ext uri="{FF2B5EF4-FFF2-40B4-BE49-F238E27FC236}">
                      <a16:creationId xmlns:a16="http://schemas.microsoft.com/office/drawing/2014/main" id="{0FD9EA55-B192-8102-FB54-2CE637812BFA}"/>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grpSp>
          <p:nvGrpSpPr>
            <p:cNvPr id="1640" name="Gruppe 1639">
              <a:extLst>
                <a:ext uri="{FF2B5EF4-FFF2-40B4-BE49-F238E27FC236}">
                  <a16:creationId xmlns:a16="http://schemas.microsoft.com/office/drawing/2014/main" id="{AE3D0101-A6CA-95F5-2331-6BAE89CFBE43}"/>
                </a:ext>
              </a:extLst>
            </p:cNvPr>
            <p:cNvGrpSpPr/>
            <p:nvPr/>
          </p:nvGrpSpPr>
          <p:grpSpPr>
            <a:xfrm>
              <a:off x="5963854" y="1104575"/>
              <a:ext cx="370381" cy="4993054"/>
              <a:chOff x="2872610" y="306025"/>
              <a:chExt cx="370381" cy="4993054"/>
            </a:xfrm>
          </p:grpSpPr>
          <p:grpSp>
            <p:nvGrpSpPr>
              <p:cNvPr id="1793" name="Gruppe 1792">
                <a:extLst>
                  <a:ext uri="{FF2B5EF4-FFF2-40B4-BE49-F238E27FC236}">
                    <a16:creationId xmlns:a16="http://schemas.microsoft.com/office/drawing/2014/main" id="{40668A70-D3F3-D3A2-7FDE-3CF9323C9075}"/>
                  </a:ext>
                </a:extLst>
              </p:cNvPr>
              <p:cNvGrpSpPr/>
              <p:nvPr/>
            </p:nvGrpSpPr>
            <p:grpSpPr>
              <a:xfrm>
                <a:off x="2872610" y="306025"/>
                <a:ext cx="370381" cy="4993054"/>
                <a:chOff x="3456275" y="891802"/>
                <a:chExt cx="370381" cy="4993054"/>
              </a:xfrm>
            </p:grpSpPr>
            <p:sp>
              <p:nvSpPr>
                <p:cNvPr id="1795" name="Tekstfelt 1794">
                  <a:extLst>
                    <a:ext uri="{FF2B5EF4-FFF2-40B4-BE49-F238E27FC236}">
                      <a16:creationId xmlns:a16="http://schemas.microsoft.com/office/drawing/2014/main" id="{E9ED5823-7603-ABB2-A6A0-62EB7BB9D22D}"/>
                    </a:ext>
                  </a:extLst>
                </p:cNvPr>
                <p:cNvSpPr txBox="1"/>
                <p:nvPr/>
              </p:nvSpPr>
              <p:spPr>
                <a:xfrm>
                  <a:off x="3456275" y="891802"/>
                  <a:ext cx="348172" cy="215444"/>
                </a:xfrm>
                <a:prstGeom prst="rect">
                  <a:avLst/>
                </a:prstGeom>
                <a:noFill/>
              </p:spPr>
              <p:txBody>
                <a:bodyPr wrap="none" rtlCol="0">
                  <a:spAutoFit/>
                </a:bodyPr>
                <a:lstStyle/>
                <a:p>
                  <a:r>
                    <a:rPr lang="da-DK" sz="800" dirty="0"/>
                    <a:t>229</a:t>
                  </a:r>
                </a:p>
              </p:txBody>
            </p:sp>
            <p:sp>
              <p:nvSpPr>
                <p:cNvPr id="1796" name="Tekstfelt 1795">
                  <a:extLst>
                    <a:ext uri="{FF2B5EF4-FFF2-40B4-BE49-F238E27FC236}">
                      <a16:creationId xmlns:a16="http://schemas.microsoft.com/office/drawing/2014/main" id="{4234B86F-1A86-D8C6-C6C0-6B20DA4007A6}"/>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97" name="Tekstfelt 1796">
                  <a:extLst>
                    <a:ext uri="{FF2B5EF4-FFF2-40B4-BE49-F238E27FC236}">
                      <a16:creationId xmlns:a16="http://schemas.microsoft.com/office/drawing/2014/main" id="{8A49BE63-32EE-25F5-E720-F681ABEBDF54}"/>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98" name="Tekstfelt 1797">
                  <a:extLst>
                    <a:ext uri="{FF2B5EF4-FFF2-40B4-BE49-F238E27FC236}">
                      <a16:creationId xmlns:a16="http://schemas.microsoft.com/office/drawing/2014/main" id="{2C0FEDB4-2525-88BD-4FFD-9B7499743D65}"/>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99" name="Tekstfelt 1798">
                  <a:extLst>
                    <a:ext uri="{FF2B5EF4-FFF2-40B4-BE49-F238E27FC236}">
                      <a16:creationId xmlns:a16="http://schemas.microsoft.com/office/drawing/2014/main" id="{409CB8CC-66FF-7106-23CF-DCCD96025D68}"/>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800" name="Tekstfelt 1799">
                  <a:extLst>
                    <a:ext uri="{FF2B5EF4-FFF2-40B4-BE49-F238E27FC236}">
                      <a16:creationId xmlns:a16="http://schemas.microsoft.com/office/drawing/2014/main" id="{D1DC9942-478C-7841-54D3-B2F9F7020FC5}"/>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801" name="Tekstfelt 1800">
                  <a:extLst>
                    <a:ext uri="{FF2B5EF4-FFF2-40B4-BE49-F238E27FC236}">
                      <a16:creationId xmlns:a16="http://schemas.microsoft.com/office/drawing/2014/main" id="{A5180BCC-C71D-110C-C133-3CC597CA83D8}"/>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802" name="Tekstfelt 1801">
                  <a:extLst>
                    <a:ext uri="{FF2B5EF4-FFF2-40B4-BE49-F238E27FC236}">
                      <a16:creationId xmlns:a16="http://schemas.microsoft.com/office/drawing/2014/main" id="{77D6FAD2-EAE4-9594-B4EC-92302CA3E4B7}"/>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803" name="Tekstfelt 1802">
                  <a:extLst>
                    <a:ext uri="{FF2B5EF4-FFF2-40B4-BE49-F238E27FC236}">
                      <a16:creationId xmlns:a16="http://schemas.microsoft.com/office/drawing/2014/main" id="{5E827EDB-0268-3E4E-9C65-6C94917C86DD}"/>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804" name="Tekstfelt 1803">
                  <a:extLst>
                    <a:ext uri="{FF2B5EF4-FFF2-40B4-BE49-F238E27FC236}">
                      <a16:creationId xmlns:a16="http://schemas.microsoft.com/office/drawing/2014/main" id="{12C0DF6E-6B6D-52F5-BE50-428F378105EF}"/>
                    </a:ext>
                  </a:extLst>
                </p:cNvPr>
                <p:cNvSpPr txBox="1"/>
                <p:nvPr/>
              </p:nvSpPr>
              <p:spPr>
                <a:xfrm>
                  <a:off x="3478484" y="5669412"/>
                  <a:ext cx="348172" cy="215444"/>
                </a:xfrm>
                <a:prstGeom prst="rect">
                  <a:avLst/>
                </a:prstGeom>
                <a:noFill/>
              </p:spPr>
              <p:txBody>
                <a:bodyPr wrap="none" rtlCol="0">
                  <a:spAutoFit/>
                </a:bodyPr>
                <a:lstStyle/>
                <a:p>
                  <a:r>
                    <a:rPr lang="da-DK" sz="800" dirty="0"/>
                    <a:t>218</a:t>
                  </a:r>
                </a:p>
              </p:txBody>
            </p:sp>
            <p:sp>
              <p:nvSpPr>
                <p:cNvPr id="1805" name="Tekstfelt 1804">
                  <a:extLst>
                    <a:ext uri="{FF2B5EF4-FFF2-40B4-BE49-F238E27FC236}">
                      <a16:creationId xmlns:a16="http://schemas.microsoft.com/office/drawing/2014/main" id="{B5B9FBF2-0E0A-F828-92FA-2EBA07CF0195}"/>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94" name="Tekstfelt 1793">
                <a:extLst>
                  <a:ext uri="{FF2B5EF4-FFF2-40B4-BE49-F238E27FC236}">
                    <a16:creationId xmlns:a16="http://schemas.microsoft.com/office/drawing/2014/main" id="{748F84B9-82AE-EBBB-F4AA-CF6C3717234C}"/>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1" name="Gruppe 1640">
              <a:extLst>
                <a:ext uri="{FF2B5EF4-FFF2-40B4-BE49-F238E27FC236}">
                  <a16:creationId xmlns:a16="http://schemas.microsoft.com/office/drawing/2014/main" id="{C61038D1-CD50-0092-355A-225B5064A38F}"/>
                </a:ext>
              </a:extLst>
            </p:cNvPr>
            <p:cNvGrpSpPr/>
            <p:nvPr/>
          </p:nvGrpSpPr>
          <p:grpSpPr>
            <a:xfrm>
              <a:off x="5539997" y="1121144"/>
              <a:ext cx="367348" cy="4968599"/>
              <a:chOff x="2884750" y="735002"/>
              <a:chExt cx="367348" cy="4968599"/>
            </a:xfrm>
          </p:grpSpPr>
          <p:grpSp>
            <p:nvGrpSpPr>
              <p:cNvPr id="1780" name="Gruppe 1779">
                <a:extLst>
                  <a:ext uri="{FF2B5EF4-FFF2-40B4-BE49-F238E27FC236}">
                    <a16:creationId xmlns:a16="http://schemas.microsoft.com/office/drawing/2014/main" id="{778D99C7-1DC2-6ABC-39D3-58063B84F975}"/>
                  </a:ext>
                </a:extLst>
              </p:cNvPr>
              <p:cNvGrpSpPr/>
              <p:nvPr/>
            </p:nvGrpSpPr>
            <p:grpSpPr>
              <a:xfrm>
                <a:off x="2884750" y="1168460"/>
                <a:ext cx="367348" cy="4535141"/>
                <a:chOff x="3468415" y="1754237"/>
                <a:chExt cx="367348" cy="4535141"/>
              </a:xfrm>
            </p:grpSpPr>
            <p:sp>
              <p:nvSpPr>
                <p:cNvPr id="1782" name="Tekstfelt 1781">
                  <a:extLst>
                    <a:ext uri="{FF2B5EF4-FFF2-40B4-BE49-F238E27FC236}">
                      <a16:creationId xmlns:a16="http://schemas.microsoft.com/office/drawing/2014/main" id="{70CCC3D5-CD9B-3BF3-5356-5BEBAC279F8A}"/>
                    </a:ext>
                  </a:extLst>
                </p:cNvPr>
                <p:cNvSpPr txBox="1"/>
                <p:nvPr/>
              </p:nvSpPr>
              <p:spPr>
                <a:xfrm>
                  <a:off x="3487591" y="6073934"/>
                  <a:ext cx="348172" cy="215444"/>
                </a:xfrm>
                <a:prstGeom prst="rect">
                  <a:avLst/>
                </a:prstGeom>
                <a:noFill/>
              </p:spPr>
              <p:txBody>
                <a:bodyPr wrap="none" rtlCol="0">
                  <a:spAutoFit/>
                </a:bodyPr>
                <a:lstStyle/>
                <a:p>
                  <a:r>
                    <a:rPr lang="da-DK" sz="800" dirty="0"/>
                    <a:t>229</a:t>
                  </a:r>
                </a:p>
              </p:txBody>
            </p:sp>
            <p:sp>
              <p:nvSpPr>
                <p:cNvPr id="1783" name="Tekstfelt 1782">
                  <a:extLst>
                    <a:ext uri="{FF2B5EF4-FFF2-40B4-BE49-F238E27FC236}">
                      <a16:creationId xmlns:a16="http://schemas.microsoft.com/office/drawing/2014/main" id="{0208981A-1E35-F772-9E7E-2DC3ADC2B51F}"/>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84" name="Tekstfelt 1783">
                  <a:extLst>
                    <a:ext uri="{FF2B5EF4-FFF2-40B4-BE49-F238E27FC236}">
                      <a16:creationId xmlns:a16="http://schemas.microsoft.com/office/drawing/2014/main" id="{B6D9A67B-42CD-4EC8-83B9-78109FAEA56B}"/>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85" name="Tekstfelt 1784">
                  <a:extLst>
                    <a:ext uri="{FF2B5EF4-FFF2-40B4-BE49-F238E27FC236}">
                      <a16:creationId xmlns:a16="http://schemas.microsoft.com/office/drawing/2014/main" id="{DA7D07A0-8379-B38E-6BFD-11E3E109E9CB}"/>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86" name="Tekstfelt 1785">
                  <a:extLst>
                    <a:ext uri="{FF2B5EF4-FFF2-40B4-BE49-F238E27FC236}">
                      <a16:creationId xmlns:a16="http://schemas.microsoft.com/office/drawing/2014/main" id="{EDFB3E41-594D-3722-A1E8-8BD3B37970AF}"/>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87" name="Tekstfelt 1786">
                  <a:extLst>
                    <a:ext uri="{FF2B5EF4-FFF2-40B4-BE49-F238E27FC236}">
                      <a16:creationId xmlns:a16="http://schemas.microsoft.com/office/drawing/2014/main" id="{1AC5E6BD-3018-F8E1-1C14-952FDDD376C3}"/>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88" name="Tekstfelt 1787">
                  <a:extLst>
                    <a:ext uri="{FF2B5EF4-FFF2-40B4-BE49-F238E27FC236}">
                      <a16:creationId xmlns:a16="http://schemas.microsoft.com/office/drawing/2014/main" id="{3EAB7D39-B3FC-6BED-1B76-6E8E08AEA17A}"/>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89" name="Tekstfelt 1788">
                  <a:extLst>
                    <a:ext uri="{FF2B5EF4-FFF2-40B4-BE49-F238E27FC236}">
                      <a16:creationId xmlns:a16="http://schemas.microsoft.com/office/drawing/2014/main" id="{E1699710-8C4A-8549-F2C4-3A45C2E98836}"/>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90" name="Tekstfelt 1789">
                  <a:extLst>
                    <a:ext uri="{FF2B5EF4-FFF2-40B4-BE49-F238E27FC236}">
                      <a16:creationId xmlns:a16="http://schemas.microsoft.com/office/drawing/2014/main" id="{DC75439F-BDA0-2175-D5A8-971A37BC8E07}"/>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91" name="Tekstfelt 1790">
                  <a:extLst>
                    <a:ext uri="{FF2B5EF4-FFF2-40B4-BE49-F238E27FC236}">
                      <a16:creationId xmlns:a16="http://schemas.microsoft.com/office/drawing/2014/main" id="{79BF88B3-8C01-A112-35AF-D7B980DB7AFA}"/>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92" name="Tekstfelt 1791">
                  <a:extLst>
                    <a:ext uri="{FF2B5EF4-FFF2-40B4-BE49-F238E27FC236}">
                      <a16:creationId xmlns:a16="http://schemas.microsoft.com/office/drawing/2014/main" id="{4C8FBD74-BB55-32E3-C8B4-6E44ECAA47D1}"/>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81" name="Tekstfelt 1780">
                <a:extLst>
                  <a:ext uri="{FF2B5EF4-FFF2-40B4-BE49-F238E27FC236}">
                    <a16:creationId xmlns:a16="http://schemas.microsoft.com/office/drawing/2014/main" id="{DACDD179-1921-6AD6-053C-CFFC146FE40E}"/>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2" name="Gruppe 1641">
              <a:extLst>
                <a:ext uri="{FF2B5EF4-FFF2-40B4-BE49-F238E27FC236}">
                  <a16:creationId xmlns:a16="http://schemas.microsoft.com/office/drawing/2014/main" id="{B6D8D67B-36E3-95ED-AFD8-7DA0239EE52C}"/>
                </a:ext>
              </a:extLst>
            </p:cNvPr>
            <p:cNvGrpSpPr/>
            <p:nvPr/>
          </p:nvGrpSpPr>
          <p:grpSpPr>
            <a:xfrm>
              <a:off x="4671957" y="1121816"/>
              <a:ext cx="368493" cy="4975623"/>
              <a:chOff x="2884750" y="1599890"/>
              <a:chExt cx="368493" cy="4975623"/>
            </a:xfrm>
          </p:grpSpPr>
          <p:grpSp>
            <p:nvGrpSpPr>
              <p:cNvPr id="1767" name="Gruppe 1766">
                <a:extLst>
                  <a:ext uri="{FF2B5EF4-FFF2-40B4-BE49-F238E27FC236}">
                    <a16:creationId xmlns:a16="http://schemas.microsoft.com/office/drawing/2014/main" id="{CB7776FF-0778-4DBD-3B7A-D1EBEDF96A30}"/>
                  </a:ext>
                </a:extLst>
              </p:cNvPr>
              <p:cNvGrpSpPr/>
              <p:nvPr/>
            </p:nvGrpSpPr>
            <p:grpSpPr>
              <a:xfrm>
                <a:off x="2884750" y="1599890"/>
                <a:ext cx="367348" cy="4975623"/>
                <a:chOff x="3468415" y="2185667"/>
                <a:chExt cx="367348" cy="4975623"/>
              </a:xfrm>
            </p:grpSpPr>
            <p:sp>
              <p:nvSpPr>
                <p:cNvPr id="1769" name="Tekstfelt 1768">
                  <a:extLst>
                    <a:ext uri="{FF2B5EF4-FFF2-40B4-BE49-F238E27FC236}">
                      <a16:creationId xmlns:a16="http://schemas.microsoft.com/office/drawing/2014/main" id="{2A997B96-8B71-FD6A-2AD4-1A55A5A8050C}"/>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70" name="Tekstfelt 1769">
                  <a:extLst>
                    <a:ext uri="{FF2B5EF4-FFF2-40B4-BE49-F238E27FC236}">
                      <a16:creationId xmlns:a16="http://schemas.microsoft.com/office/drawing/2014/main" id="{AB3736A4-0870-FCA4-F90A-8A3FDA48CCF4}"/>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71" name="Tekstfelt 1770">
                  <a:extLst>
                    <a:ext uri="{FF2B5EF4-FFF2-40B4-BE49-F238E27FC236}">
                      <a16:creationId xmlns:a16="http://schemas.microsoft.com/office/drawing/2014/main" id="{7013F2C4-0441-6D01-3111-957AA3467CCB}"/>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72" name="Tekstfelt 1771">
                  <a:extLst>
                    <a:ext uri="{FF2B5EF4-FFF2-40B4-BE49-F238E27FC236}">
                      <a16:creationId xmlns:a16="http://schemas.microsoft.com/office/drawing/2014/main" id="{7C095522-01A5-EE91-F3A5-2E21601836EF}"/>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73" name="Tekstfelt 1772">
                  <a:extLst>
                    <a:ext uri="{FF2B5EF4-FFF2-40B4-BE49-F238E27FC236}">
                      <a16:creationId xmlns:a16="http://schemas.microsoft.com/office/drawing/2014/main" id="{3C904F1C-0A6F-8DD2-3F39-1531C1B423AB}"/>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74" name="Tekstfelt 1773">
                  <a:extLst>
                    <a:ext uri="{FF2B5EF4-FFF2-40B4-BE49-F238E27FC236}">
                      <a16:creationId xmlns:a16="http://schemas.microsoft.com/office/drawing/2014/main" id="{6865E90A-D2D1-461C-D3CD-2CE184FB92C5}"/>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75" name="Tekstfelt 1774">
                  <a:extLst>
                    <a:ext uri="{FF2B5EF4-FFF2-40B4-BE49-F238E27FC236}">
                      <a16:creationId xmlns:a16="http://schemas.microsoft.com/office/drawing/2014/main" id="{D44744A3-C233-036B-36F9-D2AFBFEC4B34}"/>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76" name="Tekstfelt 1775">
                  <a:extLst>
                    <a:ext uri="{FF2B5EF4-FFF2-40B4-BE49-F238E27FC236}">
                      <a16:creationId xmlns:a16="http://schemas.microsoft.com/office/drawing/2014/main" id="{CA4363DA-A3F0-A232-5602-A75EB610E750}"/>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77" name="Tekstfelt 1776">
                  <a:extLst>
                    <a:ext uri="{FF2B5EF4-FFF2-40B4-BE49-F238E27FC236}">
                      <a16:creationId xmlns:a16="http://schemas.microsoft.com/office/drawing/2014/main" id="{8A54D396-3741-4BA2-50BF-094B223F4812}"/>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78" name="Tekstfelt 1777">
                  <a:extLst>
                    <a:ext uri="{FF2B5EF4-FFF2-40B4-BE49-F238E27FC236}">
                      <a16:creationId xmlns:a16="http://schemas.microsoft.com/office/drawing/2014/main" id="{7D0E5F94-A6BD-6A76-6797-235717B90764}"/>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79" name="Tekstfelt 1778">
                  <a:extLst>
                    <a:ext uri="{FF2B5EF4-FFF2-40B4-BE49-F238E27FC236}">
                      <a16:creationId xmlns:a16="http://schemas.microsoft.com/office/drawing/2014/main" id="{3C64E778-A566-0ED4-4B17-365111CBBFCB}"/>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68" name="Tekstfelt 1767">
                <a:extLst>
                  <a:ext uri="{FF2B5EF4-FFF2-40B4-BE49-F238E27FC236}">
                    <a16:creationId xmlns:a16="http://schemas.microsoft.com/office/drawing/2014/main" id="{3BCD2DC6-BEE1-98D6-F952-AEA11B0E1FB7}"/>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3" name="Gruppe 1642">
              <a:extLst>
                <a:ext uri="{FF2B5EF4-FFF2-40B4-BE49-F238E27FC236}">
                  <a16:creationId xmlns:a16="http://schemas.microsoft.com/office/drawing/2014/main" id="{80DF649C-6B2A-64D3-7F1E-0F157320FB04}"/>
                </a:ext>
              </a:extLst>
            </p:cNvPr>
            <p:cNvGrpSpPr/>
            <p:nvPr/>
          </p:nvGrpSpPr>
          <p:grpSpPr>
            <a:xfrm>
              <a:off x="4246971" y="1119665"/>
              <a:ext cx="368493" cy="4977333"/>
              <a:chOff x="2884750" y="2033560"/>
              <a:chExt cx="368493" cy="4977333"/>
            </a:xfrm>
          </p:grpSpPr>
          <p:grpSp>
            <p:nvGrpSpPr>
              <p:cNvPr id="1754" name="Gruppe 1753">
                <a:extLst>
                  <a:ext uri="{FF2B5EF4-FFF2-40B4-BE49-F238E27FC236}">
                    <a16:creationId xmlns:a16="http://schemas.microsoft.com/office/drawing/2014/main" id="{1D924910-911E-4754-A04C-6C9D31AFB6FC}"/>
                  </a:ext>
                </a:extLst>
              </p:cNvPr>
              <p:cNvGrpSpPr/>
              <p:nvPr/>
            </p:nvGrpSpPr>
            <p:grpSpPr>
              <a:xfrm>
                <a:off x="2884750" y="2033560"/>
                <a:ext cx="367348" cy="4977333"/>
                <a:chOff x="3468415" y="2619337"/>
                <a:chExt cx="367348" cy="4977333"/>
              </a:xfrm>
            </p:grpSpPr>
            <p:sp>
              <p:nvSpPr>
                <p:cNvPr id="1756" name="Tekstfelt 1755">
                  <a:extLst>
                    <a:ext uri="{FF2B5EF4-FFF2-40B4-BE49-F238E27FC236}">
                      <a16:creationId xmlns:a16="http://schemas.microsoft.com/office/drawing/2014/main" id="{B451ECD9-C186-EDD5-0328-3B1ADC48C3E2}"/>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57" name="Tekstfelt 1756">
                  <a:extLst>
                    <a:ext uri="{FF2B5EF4-FFF2-40B4-BE49-F238E27FC236}">
                      <a16:creationId xmlns:a16="http://schemas.microsoft.com/office/drawing/2014/main" id="{89DC4A56-AEE0-90E2-ECE1-0FFB2C93E6AA}"/>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58" name="Tekstfelt 1757">
                  <a:extLst>
                    <a:ext uri="{FF2B5EF4-FFF2-40B4-BE49-F238E27FC236}">
                      <a16:creationId xmlns:a16="http://schemas.microsoft.com/office/drawing/2014/main" id="{BB619B0D-45C2-8E6C-64EB-E42B995273D6}"/>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59" name="Tekstfelt 1758">
                  <a:extLst>
                    <a:ext uri="{FF2B5EF4-FFF2-40B4-BE49-F238E27FC236}">
                      <a16:creationId xmlns:a16="http://schemas.microsoft.com/office/drawing/2014/main" id="{AC8EAA59-62EE-4BB4-44FD-5831CFE8C325}"/>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60" name="Tekstfelt 1759">
                  <a:extLst>
                    <a:ext uri="{FF2B5EF4-FFF2-40B4-BE49-F238E27FC236}">
                      <a16:creationId xmlns:a16="http://schemas.microsoft.com/office/drawing/2014/main" id="{BA48F2BF-FD9D-363F-C847-70BED04490C1}"/>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61" name="Tekstfelt 1760">
                  <a:extLst>
                    <a:ext uri="{FF2B5EF4-FFF2-40B4-BE49-F238E27FC236}">
                      <a16:creationId xmlns:a16="http://schemas.microsoft.com/office/drawing/2014/main" id="{4F418C3D-8332-20F1-F199-F0799E000813}"/>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62" name="Tekstfelt 1761">
                  <a:extLst>
                    <a:ext uri="{FF2B5EF4-FFF2-40B4-BE49-F238E27FC236}">
                      <a16:creationId xmlns:a16="http://schemas.microsoft.com/office/drawing/2014/main" id="{387A81B2-B3FC-1FB9-FC9A-1DAF627172CC}"/>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63" name="Tekstfelt 1762">
                  <a:extLst>
                    <a:ext uri="{FF2B5EF4-FFF2-40B4-BE49-F238E27FC236}">
                      <a16:creationId xmlns:a16="http://schemas.microsoft.com/office/drawing/2014/main" id="{FF2A754C-6F80-091A-E2C2-5174A6CEB674}"/>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64" name="Tekstfelt 1763">
                  <a:extLst>
                    <a:ext uri="{FF2B5EF4-FFF2-40B4-BE49-F238E27FC236}">
                      <a16:creationId xmlns:a16="http://schemas.microsoft.com/office/drawing/2014/main" id="{294DEDDF-0EE7-6D3A-7FEF-202F286ABA75}"/>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65" name="Tekstfelt 1764">
                  <a:extLst>
                    <a:ext uri="{FF2B5EF4-FFF2-40B4-BE49-F238E27FC236}">
                      <a16:creationId xmlns:a16="http://schemas.microsoft.com/office/drawing/2014/main" id="{061D8065-56A6-0BFA-0969-BB456AA97270}"/>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66" name="Tekstfelt 1765">
                  <a:extLst>
                    <a:ext uri="{FF2B5EF4-FFF2-40B4-BE49-F238E27FC236}">
                      <a16:creationId xmlns:a16="http://schemas.microsoft.com/office/drawing/2014/main" id="{04480369-4AEF-4548-C538-C01AC20D921E}"/>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55" name="Tekstfelt 1754">
                <a:extLst>
                  <a:ext uri="{FF2B5EF4-FFF2-40B4-BE49-F238E27FC236}">
                    <a16:creationId xmlns:a16="http://schemas.microsoft.com/office/drawing/2014/main" id="{B4625193-4A7C-8337-8DF8-EDBD3B12F810}"/>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4" name="Gruppe 1643">
              <a:extLst>
                <a:ext uri="{FF2B5EF4-FFF2-40B4-BE49-F238E27FC236}">
                  <a16:creationId xmlns:a16="http://schemas.microsoft.com/office/drawing/2014/main" id="{F4802F6A-82CA-354B-0D0C-0D30D2293ADD}"/>
                </a:ext>
              </a:extLst>
            </p:cNvPr>
            <p:cNvGrpSpPr/>
            <p:nvPr/>
          </p:nvGrpSpPr>
          <p:grpSpPr>
            <a:xfrm>
              <a:off x="3805124" y="1117111"/>
              <a:ext cx="369796" cy="4983796"/>
              <a:chOff x="2884750" y="2468352"/>
              <a:chExt cx="369796" cy="4983796"/>
            </a:xfrm>
          </p:grpSpPr>
          <p:grpSp>
            <p:nvGrpSpPr>
              <p:cNvPr id="1741" name="Gruppe 1740">
                <a:extLst>
                  <a:ext uri="{FF2B5EF4-FFF2-40B4-BE49-F238E27FC236}">
                    <a16:creationId xmlns:a16="http://schemas.microsoft.com/office/drawing/2014/main" id="{18348D32-5927-8AFD-37EE-280D2AA3956D}"/>
                  </a:ext>
                </a:extLst>
              </p:cNvPr>
              <p:cNvGrpSpPr/>
              <p:nvPr/>
            </p:nvGrpSpPr>
            <p:grpSpPr>
              <a:xfrm>
                <a:off x="2884750" y="2468352"/>
                <a:ext cx="369796" cy="4983796"/>
                <a:chOff x="3468415" y="3054129"/>
                <a:chExt cx="369796" cy="4983796"/>
              </a:xfrm>
            </p:grpSpPr>
            <p:sp>
              <p:nvSpPr>
                <p:cNvPr id="1743" name="Tekstfelt 1742">
                  <a:extLst>
                    <a:ext uri="{FF2B5EF4-FFF2-40B4-BE49-F238E27FC236}">
                      <a16:creationId xmlns:a16="http://schemas.microsoft.com/office/drawing/2014/main" id="{5AB82819-A021-D4F4-DEB5-C175ECBD074B}"/>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44" name="Tekstfelt 1743">
                  <a:extLst>
                    <a:ext uri="{FF2B5EF4-FFF2-40B4-BE49-F238E27FC236}">
                      <a16:creationId xmlns:a16="http://schemas.microsoft.com/office/drawing/2014/main" id="{48FAC394-FB87-A4A7-EFD4-E28E17E3010F}"/>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45" name="Tekstfelt 1744">
                  <a:extLst>
                    <a:ext uri="{FF2B5EF4-FFF2-40B4-BE49-F238E27FC236}">
                      <a16:creationId xmlns:a16="http://schemas.microsoft.com/office/drawing/2014/main" id="{6C62D5AA-8958-FB45-F420-543D97CBB90B}"/>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46" name="Tekstfelt 1745">
                  <a:extLst>
                    <a:ext uri="{FF2B5EF4-FFF2-40B4-BE49-F238E27FC236}">
                      <a16:creationId xmlns:a16="http://schemas.microsoft.com/office/drawing/2014/main" id="{3347C54C-5E15-7F5A-C6D4-625261E2869D}"/>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47" name="Tekstfelt 1746">
                  <a:extLst>
                    <a:ext uri="{FF2B5EF4-FFF2-40B4-BE49-F238E27FC236}">
                      <a16:creationId xmlns:a16="http://schemas.microsoft.com/office/drawing/2014/main" id="{4D88FF41-E830-8DC6-F6CE-6B8D1BD0DFC9}"/>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48" name="Tekstfelt 1747">
                  <a:extLst>
                    <a:ext uri="{FF2B5EF4-FFF2-40B4-BE49-F238E27FC236}">
                      <a16:creationId xmlns:a16="http://schemas.microsoft.com/office/drawing/2014/main" id="{64990AD3-7DD4-E70A-7194-A7570F87DD9C}"/>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49" name="Tekstfelt 1748">
                  <a:extLst>
                    <a:ext uri="{FF2B5EF4-FFF2-40B4-BE49-F238E27FC236}">
                      <a16:creationId xmlns:a16="http://schemas.microsoft.com/office/drawing/2014/main" id="{8B73A2C9-B5A6-A7B1-5A71-F6EC7BFA3585}"/>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50" name="Tekstfelt 1749">
                  <a:extLst>
                    <a:ext uri="{FF2B5EF4-FFF2-40B4-BE49-F238E27FC236}">
                      <a16:creationId xmlns:a16="http://schemas.microsoft.com/office/drawing/2014/main" id="{80B64353-8304-EDAE-AEE1-DDE2F68231D9}"/>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51" name="Tekstfelt 1750">
                  <a:extLst>
                    <a:ext uri="{FF2B5EF4-FFF2-40B4-BE49-F238E27FC236}">
                      <a16:creationId xmlns:a16="http://schemas.microsoft.com/office/drawing/2014/main" id="{3A499B72-A89D-BDCE-F528-91685032396A}"/>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52" name="Tekstfelt 1751">
                  <a:extLst>
                    <a:ext uri="{FF2B5EF4-FFF2-40B4-BE49-F238E27FC236}">
                      <a16:creationId xmlns:a16="http://schemas.microsoft.com/office/drawing/2014/main" id="{3D667E40-41A8-9F89-BE34-4ECAC98417C7}"/>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53" name="Tekstfelt 1752">
                  <a:extLst>
                    <a:ext uri="{FF2B5EF4-FFF2-40B4-BE49-F238E27FC236}">
                      <a16:creationId xmlns:a16="http://schemas.microsoft.com/office/drawing/2014/main" id="{796EBB91-FC43-6CE4-84B7-498DABCC7FCE}"/>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42" name="Tekstfelt 1741">
                <a:extLst>
                  <a:ext uri="{FF2B5EF4-FFF2-40B4-BE49-F238E27FC236}">
                    <a16:creationId xmlns:a16="http://schemas.microsoft.com/office/drawing/2014/main" id="{FA9E1222-3B94-897A-6C6B-FDA825541EDC}"/>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5" name="Gruppe 1644">
              <a:extLst>
                <a:ext uri="{FF2B5EF4-FFF2-40B4-BE49-F238E27FC236}">
                  <a16:creationId xmlns:a16="http://schemas.microsoft.com/office/drawing/2014/main" id="{27380014-42D4-4586-DE46-2C74C7F3A0C2}"/>
                </a:ext>
              </a:extLst>
            </p:cNvPr>
            <p:cNvGrpSpPr/>
            <p:nvPr/>
          </p:nvGrpSpPr>
          <p:grpSpPr>
            <a:xfrm>
              <a:off x="3380676" y="1113679"/>
              <a:ext cx="368678" cy="4985735"/>
              <a:chOff x="2885868" y="2899782"/>
              <a:chExt cx="368678" cy="4985735"/>
            </a:xfrm>
          </p:grpSpPr>
          <p:grpSp>
            <p:nvGrpSpPr>
              <p:cNvPr id="1728" name="Gruppe 1727">
                <a:extLst>
                  <a:ext uri="{FF2B5EF4-FFF2-40B4-BE49-F238E27FC236}">
                    <a16:creationId xmlns:a16="http://schemas.microsoft.com/office/drawing/2014/main" id="{A9C62031-A52C-EF1D-5CE3-2C13757E9DBD}"/>
                  </a:ext>
                </a:extLst>
              </p:cNvPr>
              <p:cNvGrpSpPr/>
              <p:nvPr/>
            </p:nvGrpSpPr>
            <p:grpSpPr>
              <a:xfrm>
                <a:off x="2885868" y="2899782"/>
                <a:ext cx="368678" cy="4985735"/>
                <a:chOff x="3469533" y="3485559"/>
                <a:chExt cx="368678" cy="4985735"/>
              </a:xfrm>
            </p:grpSpPr>
            <p:sp>
              <p:nvSpPr>
                <p:cNvPr id="1730" name="Tekstfelt 1729">
                  <a:extLst>
                    <a:ext uri="{FF2B5EF4-FFF2-40B4-BE49-F238E27FC236}">
                      <a16:creationId xmlns:a16="http://schemas.microsoft.com/office/drawing/2014/main" id="{6464AC0B-23F0-8EED-9EB4-E6644DFBC1C3}"/>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31" name="Tekstfelt 1730">
                  <a:extLst>
                    <a:ext uri="{FF2B5EF4-FFF2-40B4-BE49-F238E27FC236}">
                      <a16:creationId xmlns:a16="http://schemas.microsoft.com/office/drawing/2014/main" id="{FA4EC7A0-9601-8627-19AA-A2663E01A0B7}"/>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32" name="Tekstfelt 1731">
                  <a:extLst>
                    <a:ext uri="{FF2B5EF4-FFF2-40B4-BE49-F238E27FC236}">
                      <a16:creationId xmlns:a16="http://schemas.microsoft.com/office/drawing/2014/main" id="{763C3804-9A3B-A9BD-8CE7-1BE59BEC0889}"/>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33" name="Tekstfelt 1732">
                  <a:extLst>
                    <a:ext uri="{FF2B5EF4-FFF2-40B4-BE49-F238E27FC236}">
                      <a16:creationId xmlns:a16="http://schemas.microsoft.com/office/drawing/2014/main" id="{9B3F55D2-03A2-C455-2D75-684D31F8E710}"/>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34" name="Tekstfelt 1733">
                  <a:extLst>
                    <a:ext uri="{FF2B5EF4-FFF2-40B4-BE49-F238E27FC236}">
                      <a16:creationId xmlns:a16="http://schemas.microsoft.com/office/drawing/2014/main" id="{CA1BE0E9-3256-BC53-A10A-FCED2A50879A}"/>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35" name="Tekstfelt 1734">
                  <a:extLst>
                    <a:ext uri="{FF2B5EF4-FFF2-40B4-BE49-F238E27FC236}">
                      <a16:creationId xmlns:a16="http://schemas.microsoft.com/office/drawing/2014/main" id="{5C787081-125D-5B4D-C45A-E13D6336BCC7}"/>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36" name="Tekstfelt 1735">
                  <a:extLst>
                    <a:ext uri="{FF2B5EF4-FFF2-40B4-BE49-F238E27FC236}">
                      <a16:creationId xmlns:a16="http://schemas.microsoft.com/office/drawing/2014/main" id="{188DC3F0-D0B6-20CD-7980-6FE02DB3C2EC}"/>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37" name="Tekstfelt 1736">
                  <a:extLst>
                    <a:ext uri="{FF2B5EF4-FFF2-40B4-BE49-F238E27FC236}">
                      <a16:creationId xmlns:a16="http://schemas.microsoft.com/office/drawing/2014/main" id="{371BD5F2-8FF1-1564-E177-099346028007}"/>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38" name="Tekstfelt 1737">
                  <a:extLst>
                    <a:ext uri="{FF2B5EF4-FFF2-40B4-BE49-F238E27FC236}">
                      <a16:creationId xmlns:a16="http://schemas.microsoft.com/office/drawing/2014/main" id="{4239B332-B2CA-F124-FE3B-293BAC1E6406}"/>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39" name="Tekstfelt 1738">
                  <a:extLst>
                    <a:ext uri="{FF2B5EF4-FFF2-40B4-BE49-F238E27FC236}">
                      <a16:creationId xmlns:a16="http://schemas.microsoft.com/office/drawing/2014/main" id="{71C28393-E680-B1EF-FCE8-3124583D406D}"/>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40" name="Tekstfelt 1739">
                  <a:extLst>
                    <a:ext uri="{FF2B5EF4-FFF2-40B4-BE49-F238E27FC236}">
                      <a16:creationId xmlns:a16="http://schemas.microsoft.com/office/drawing/2014/main" id="{6BD63939-1B8B-E8B7-E134-3845D4A77ED4}"/>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29" name="Tekstfelt 1728">
                <a:extLst>
                  <a:ext uri="{FF2B5EF4-FFF2-40B4-BE49-F238E27FC236}">
                    <a16:creationId xmlns:a16="http://schemas.microsoft.com/office/drawing/2014/main" id="{018AF645-C575-B57D-45DE-B228D5BF493A}"/>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6" name="Gruppe 1645">
              <a:extLst>
                <a:ext uri="{FF2B5EF4-FFF2-40B4-BE49-F238E27FC236}">
                  <a16:creationId xmlns:a16="http://schemas.microsoft.com/office/drawing/2014/main" id="{6E675601-450B-BF5A-5235-2750D020497C}"/>
                </a:ext>
              </a:extLst>
            </p:cNvPr>
            <p:cNvGrpSpPr/>
            <p:nvPr/>
          </p:nvGrpSpPr>
          <p:grpSpPr>
            <a:xfrm>
              <a:off x="2937190" y="1122934"/>
              <a:ext cx="368270" cy="4971649"/>
              <a:chOff x="2886987" y="3331213"/>
              <a:chExt cx="368270" cy="4971649"/>
            </a:xfrm>
          </p:grpSpPr>
          <p:grpSp>
            <p:nvGrpSpPr>
              <p:cNvPr id="1715" name="Gruppe 1714">
                <a:extLst>
                  <a:ext uri="{FF2B5EF4-FFF2-40B4-BE49-F238E27FC236}">
                    <a16:creationId xmlns:a16="http://schemas.microsoft.com/office/drawing/2014/main" id="{4033D306-E57E-8C74-AACC-7A1D501A2204}"/>
                  </a:ext>
                </a:extLst>
              </p:cNvPr>
              <p:cNvGrpSpPr/>
              <p:nvPr/>
            </p:nvGrpSpPr>
            <p:grpSpPr>
              <a:xfrm>
                <a:off x="2886987" y="3331213"/>
                <a:ext cx="368270" cy="4971649"/>
                <a:chOff x="3470652" y="3916990"/>
                <a:chExt cx="368270" cy="4971649"/>
              </a:xfrm>
            </p:grpSpPr>
            <p:sp>
              <p:nvSpPr>
                <p:cNvPr id="1717" name="Tekstfelt 1716">
                  <a:extLst>
                    <a:ext uri="{FF2B5EF4-FFF2-40B4-BE49-F238E27FC236}">
                      <a16:creationId xmlns:a16="http://schemas.microsoft.com/office/drawing/2014/main" id="{3FDE9339-7D35-FC47-CBAE-90AB04E1B9BF}"/>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18" name="Tekstfelt 1717">
                  <a:extLst>
                    <a:ext uri="{FF2B5EF4-FFF2-40B4-BE49-F238E27FC236}">
                      <a16:creationId xmlns:a16="http://schemas.microsoft.com/office/drawing/2014/main" id="{CD000E1F-C4A7-773B-ECB9-E6617817D37D}"/>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19" name="Tekstfelt 1718">
                  <a:extLst>
                    <a:ext uri="{FF2B5EF4-FFF2-40B4-BE49-F238E27FC236}">
                      <a16:creationId xmlns:a16="http://schemas.microsoft.com/office/drawing/2014/main" id="{ECAB7FAA-5E8A-D045-7C58-E0CA0074984E}"/>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20" name="Tekstfelt 1719">
                  <a:extLst>
                    <a:ext uri="{FF2B5EF4-FFF2-40B4-BE49-F238E27FC236}">
                      <a16:creationId xmlns:a16="http://schemas.microsoft.com/office/drawing/2014/main" id="{4A6527B8-2F51-76F5-513C-6DEE09E1714B}"/>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21" name="Tekstfelt 1720">
                  <a:extLst>
                    <a:ext uri="{FF2B5EF4-FFF2-40B4-BE49-F238E27FC236}">
                      <a16:creationId xmlns:a16="http://schemas.microsoft.com/office/drawing/2014/main" id="{7978B244-659F-57E2-E665-D4E524826B9B}"/>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22" name="Tekstfelt 1721">
                  <a:extLst>
                    <a:ext uri="{FF2B5EF4-FFF2-40B4-BE49-F238E27FC236}">
                      <a16:creationId xmlns:a16="http://schemas.microsoft.com/office/drawing/2014/main" id="{10BB2A79-7C13-1CA2-C5B5-7A9D7D7F4923}"/>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23" name="Tekstfelt 1722">
                  <a:extLst>
                    <a:ext uri="{FF2B5EF4-FFF2-40B4-BE49-F238E27FC236}">
                      <a16:creationId xmlns:a16="http://schemas.microsoft.com/office/drawing/2014/main" id="{BB551323-D883-813A-E084-414EE96CA237}"/>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24" name="Tekstfelt 1723">
                  <a:extLst>
                    <a:ext uri="{FF2B5EF4-FFF2-40B4-BE49-F238E27FC236}">
                      <a16:creationId xmlns:a16="http://schemas.microsoft.com/office/drawing/2014/main" id="{B7AFC4A4-396D-7298-DDB1-2522EC62D0E4}"/>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25" name="Tekstfelt 1724">
                  <a:extLst>
                    <a:ext uri="{FF2B5EF4-FFF2-40B4-BE49-F238E27FC236}">
                      <a16:creationId xmlns:a16="http://schemas.microsoft.com/office/drawing/2014/main" id="{DF0DF082-D56B-5CE2-A68F-34F1FEB0408B}"/>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26" name="Tekstfelt 1725">
                  <a:extLst>
                    <a:ext uri="{FF2B5EF4-FFF2-40B4-BE49-F238E27FC236}">
                      <a16:creationId xmlns:a16="http://schemas.microsoft.com/office/drawing/2014/main" id="{C0C3E343-7CD0-2280-A3EA-F257A3238BD6}"/>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27" name="Tekstfelt 1726">
                  <a:extLst>
                    <a:ext uri="{FF2B5EF4-FFF2-40B4-BE49-F238E27FC236}">
                      <a16:creationId xmlns:a16="http://schemas.microsoft.com/office/drawing/2014/main" id="{4BD7641E-DD0F-B631-B7FD-7FD099299BDD}"/>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16" name="Tekstfelt 1715">
                <a:extLst>
                  <a:ext uri="{FF2B5EF4-FFF2-40B4-BE49-F238E27FC236}">
                    <a16:creationId xmlns:a16="http://schemas.microsoft.com/office/drawing/2014/main" id="{9FCEE145-9103-DA78-40B6-1A0B63282D9A}"/>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7" name="Gruppe 1646">
              <a:extLst>
                <a:ext uri="{FF2B5EF4-FFF2-40B4-BE49-F238E27FC236}">
                  <a16:creationId xmlns:a16="http://schemas.microsoft.com/office/drawing/2014/main" id="{867E18BB-EAFC-6136-EF22-D2CBFB1319FD}"/>
                </a:ext>
              </a:extLst>
            </p:cNvPr>
            <p:cNvGrpSpPr/>
            <p:nvPr/>
          </p:nvGrpSpPr>
          <p:grpSpPr>
            <a:xfrm>
              <a:off x="2515019" y="1122283"/>
              <a:ext cx="367153" cy="4979236"/>
              <a:chOff x="2888104" y="3762643"/>
              <a:chExt cx="367153" cy="4979236"/>
            </a:xfrm>
          </p:grpSpPr>
          <p:grpSp>
            <p:nvGrpSpPr>
              <p:cNvPr id="1702" name="Gruppe 1701">
                <a:extLst>
                  <a:ext uri="{FF2B5EF4-FFF2-40B4-BE49-F238E27FC236}">
                    <a16:creationId xmlns:a16="http://schemas.microsoft.com/office/drawing/2014/main" id="{9BDA24D0-D093-5395-D8A1-45DB9AC6B8EB}"/>
                  </a:ext>
                </a:extLst>
              </p:cNvPr>
              <p:cNvGrpSpPr/>
              <p:nvPr/>
            </p:nvGrpSpPr>
            <p:grpSpPr>
              <a:xfrm>
                <a:off x="2888104" y="3762643"/>
                <a:ext cx="367153" cy="4979236"/>
                <a:chOff x="3471769" y="4348420"/>
                <a:chExt cx="367153" cy="4979236"/>
              </a:xfrm>
            </p:grpSpPr>
            <p:sp>
              <p:nvSpPr>
                <p:cNvPr id="1704" name="Tekstfelt 1703">
                  <a:extLst>
                    <a:ext uri="{FF2B5EF4-FFF2-40B4-BE49-F238E27FC236}">
                      <a16:creationId xmlns:a16="http://schemas.microsoft.com/office/drawing/2014/main" id="{71E40FFA-A4A3-5921-DBD3-56DCA0C540A6}"/>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05" name="Tekstfelt 1704">
                  <a:extLst>
                    <a:ext uri="{FF2B5EF4-FFF2-40B4-BE49-F238E27FC236}">
                      <a16:creationId xmlns:a16="http://schemas.microsoft.com/office/drawing/2014/main" id="{A2F7D6C2-0D75-7DE9-33BB-499C77128796}"/>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06" name="Tekstfelt 1705">
                  <a:extLst>
                    <a:ext uri="{FF2B5EF4-FFF2-40B4-BE49-F238E27FC236}">
                      <a16:creationId xmlns:a16="http://schemas.microsoft.com/office/drawing/2014/main" id="{5C363812-7F74-3594-E8C8-1F02733731F3}"/>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07" name="Tekstfelt 1706">
                  <a:extLst>
                    <a:ext uri="{FF2B5EF4-FFF2-40B4-BE49-F238E27FC236}">
                      <a16:creationId xmlns:a16="http://schemas.microsoft.com/office/drawing/2014/main" id="{16B32CAA-2C92-610A-920C-A0A3A1D0E0E0}"/>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08" name="Tekstfelt 1707">
                  <a:extLst>
                    <a:ext uri="{FF2B5EF4-FFF2-40B4-BE49-F238E27FC236}">
                      <a16:creationId xmlns:a16="http://schemas.microsoft.com/office/drawing/2014/main" id="{B1CCDD8B-051F-79D3-C05F-77115D1510BF}"/>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09" name="Tekstfelt 1708">
                  <a:extLst>
                    <a:ext uri="{FF2B5EF4-FFF2-40B4-BE49-F238E27FC236}">
                      <a16:creationId xmlns:a16="http://schemas.microsoft.com/office/drawing/2014/main" id="{E0A8AB67-A44F-3428-BF95-E8A8FCAD9408}"/>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710" name="Tekstfelt 1709">
                  <a:extLst>
                    <a:ext uri="{FF2B5EF4-FFF2-40B4-BE49-F238E27FC236}">
                      <a16:creationId xmlns:a16="http://schemas.microsoft.com/office/drawing/2014/main" id="{8E6CE468-060F-9C6F-4D8C-BC687E7D586F}"/>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11" name="Tekstfelt 1710">
                  <a:extLst>
                    <a:ext uri="{FF2B5EF4-FFF2-40B4-BE49-F238E27FC236}">
                      <a16:creationId xmlns:a16="http://schemas.microsoft.com/office/drawing/2014/main" id="{769C7C8C-2869-8CDF-3A83-CBB77104F57D}"/>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12" name="Tekstfelt 1711">
                  <a:extLst>
                    <a:ext uri="{FF2B5EF4-FFF2-40B4-BE49-F238E27FC236}">
                      <a16:creationId xmlns:a16="http://schemas.microsoft.com/office/drawing/2014/main" id="{63798DB0-3895-9B16-7883-8E1A81614368}"/>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13" name="Tekstfelt 1712">
                  <a:extLst>
                    <a:ext uri="{FF2B5EF4-FFF2-40B4-BE49-F238E27FC236}">
                      <a16:creationId xmlns:a16="http://schemas.microsoft.com/office/drawing/2014/main" id="{2554B7A7-11C0-34F9-9DDE-FF067859EFAE}"/>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14" name="Tekstfelt 1713">
                  <a:extLst>
                    <a:ext uri="{FF2B5EF4-FFF2-40B4-BE49-F238E27FC236}">
                      <a16:creationId xmlns:a16="http://schemas.microsoft.com/office/drawing/2014/main" id="{61BE9346-AE28-636E-CDCD-26E7DD7D684F}"/>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03" name="Tekstfelt 1702">
                <a:extLst>
                  <a:ext uri="{FF2B5EF4-FFF2-40B4-BE49-F238E27FC236}">
                    <a16:creationId xmlns:a16="http://schemas.microsoft.com/office/drawing/2014/main" id="{2458C733-8E52-E2DA-92FE-8CCA98DCF362}"/>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8" name="Gruppe 1647">
              <a:extLst>
                <a:ext uri="{FF2B5EF4-FFF2-40B4-BE49-F238E27FC236}">
                  <a16:creationId xmlns:a16="http://schemas.microsoft.com/office/drawing/2014/main" id="{88C4E215-76FF-17FF-0E0A-7A2214B00FDD}"/>
                </a:ext>
              </a:extLst>
            </p:cNvPr>
            <p:cNvGrpSpPr/>
            <p:nvPr/>
          </p:nvGrpSpPr>
          <p:grpSpPr>
            <a:xfrm>
              <a:off x="2079105" y="1121316"/>
              <a:ext cx="366035" cy="4982137"/>
              <a:chOff x="2889222" y="4194071"/>
              <a:chExt cx="366035" cy="4982137"/>
            </a:xfrm>
          </p:grpSpPr>
          <p:grpSp>
            <p:nvGrpSpPr>
              <p:cNvPr id="1689" name="Gruppe 1688">
                <a:extLst>
                  <a:ext uri="{FF2B5EF4-FFF2-40B4-BE49-F238E27FC236}">
                    <a16:creationId xmlns:a16="http://schemas.microsoft.com/office/drawing/2014/main" id="{155BB201-F168-3BC4-425D-36C5172F7549}"/>
                  </a:ext>
                </a:extLst>
              </p:cNvPr>
              <p:cNvGrpSpPr/>
              <p:nvPr/>
            </p:nvGrpSpPr>
            <p:grpSpPr>
              <a:xfrm>
                <a:off x="2889222" y="4194071"/>
                <a:ext cx="366035" cy="4982137"/>
                <a:chOff x="3472887" y="4779848"/>
                <a:chExt cx="366035" cy="4982137"/>
              </a:xfrm>
            </p:grpSpPr>
            <p:sp>
              <p:nvSpPr>
                <p:cNvPr id="1691" name="Tekstfelt 1690">
                  <a:extLst>
                    <a:ext uri="{FF2B5EF4-FFF2-40B4-BE49-F238E27FC236}">
                      <a16:creationId xmlns:a16="http://schemas.microsoft.com/office/drawing/2014/main" id="{E55DFB5E-B093-4053-6CFE-28F69DB02BEF}"/>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92" name="Tekstfelt 1691">
                  <a:extLst>
                    <a:ext uri="{FF2B5EF4-FFF2-40B4-BE49-F238E27FC236}">
                      <a16:creationId xmlns:a16="http://schemas.microsoft.com/office/drawing/2014/main" id="{CEB403C5-B9A0-44ED-3CAE-F4488240DF50}"/>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93" name="Tekstfelt 1692">
                  <a:extLst>
                    <a:ext uri="{FF2B5EF4-FFF2-40B4-BE49-F238E27FC236}">
                      <a16:creationId xmlns:a16="http://schemas.microsoft.com/office/drawing/2014/main" id="{39F6FB98-385D-4013-0B5A-2FCC2C40AF49}"/>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94" name="Tekstfelt 1693">
                  <a:extLst>
                    <a:ext uri="{FF2B5EF4-FFF2-40B4-BE49-F238E27FC236}">
                      <a16:creationId xmlns:a16="http://schemas.microsoft.com/office/drawing/2014/main" id="{16274CF8-4228-BA0C-C76C-B4A37FC1A23D}"/>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95" name="Tekstfelt 1694">
                  <a:extLst>
                    <a:ext uri="{FF2B5EF4-FFF2-40B4-BE49-F238E27FC236}">
                      <a16:creationId xmlns:a16="http://schemas.microsoft.com/office/drawing/2014/main" id="{FEF7912C-E946-6D57-DFD5-94AE1FC632B7}"/>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96" name="Tekstfelt 1695">
                  <a:extLst>
                    <a:ext uri="{FF2B5EF4-FFF2-40B4-BE49-F238E27FC236}">
                      <a16:creationId xmlns:a16="http://schemas.microsoft.com/office/drawing/2014/main" id="{1F28C0B7-C9C1-293F-075D-DDADF069CEA8}"/>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97" name="Tekstfelt 1696">
                  <a:extLst>
                    <a:ext uri="{FF2B5EF4-FFF2-40B4-BE49-F238E27FC236}">
                      <a16:creationId xmlns:a16="http://schemas.microsoft.com/office/drawing/2014/main" id="{22883109-59B1-1789-6D43-B879253ABF6E}"/>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98" name="Tekstfelt 1697">
                  <a:extLst>
                    <a:ext uri="{FF2B5EF4-FFF2-40B4-BE49-F238E27FC236}">
                      <a16:creationId xmlns:a16="http://schemas.microsoft.com/office/drawing/2014/main" id="{D1A1BDBC-1238-CECC-8D1D-D52756ADC5DD}"/>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699" name="Tekstfelt 1698">
                  <a:extLst>
                    <a:ext uri="{FF2B5EF4-FFF2-40B4-BE49-F238E27FC236}">
                      <a16:creationId xmlns:a16="http://schemas.microsoft.com/office/drawing/2014/main" id="{FB446D04-6A7B-B3A4-6064-BF04B85A492C}"/>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00" name="Tekstfelt 1699">
                  <a:extLst>
                    <a:ext uri="{FF2B5EF4-FFF2-40B4-BE49-F238E27FC236}">
                      <a16:creationId xmlns:a16="http://schemas.microsoft.com/office/drawing/2014/main" id="{098ABBC8-45CD-6A1C-26E5-B1B973A72369}"/>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01" name="Tekstfelt 1700">
                  <a:extLst>
                    <a:ext uri="{FF2B5EF4-FFF2-40B4-BE49-F238E27FC236}">
                      <a16:creationId xmlns:a16="http://schemas.microsoft.com/office/drawing/2014/main" id="{E98F7DBF-3D4F-DECE-7365-FEBF40C61707}"/>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90" name="Tekstfelt 1689">
                <a:extLst>
                  <a:ext uri="{FF2B5EF4-FFF2-40B4-BE49-F238E27FC236}">
                    <a16:creationId xmlns:a16="http://schemas.microsoft.com/office/drawing/2014/main" id="{B7CB3994-DCD2-3951-0218-502B85C31FC5}"/>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9" name="Gruppe 1648">
              <a:extLst>
                <a:ext uri="{FF2B5EF4-FFF2-40B4-BE49-F238E27FC236}">
                  <a16:creationId xmlns:a16="http://schemas.microsoft.com/office/drawing/2014/main" id="{229571B7-4F05-22D3-77B5-55CC6242ECD0}"/>
                </a:ext>
              </a:extLst>
            </p:cNvPr>
            <p:cNvGrpSpPr/>
            <p:nvPr/>
          </p:nvGrpSpPr>
          <p:grpSpPr>
            <a:xfrm>
              <a:off x="1644217" y="1117917"/>
              <a:ext cx="361556" cy="4982775"/>
              <a:chOff x="2893701" y="4625501"/>
              <a:chExt cx="361556" cy="4982775"/>
            </a:xfrm>
          </p:grpSpPr>
          <p:grpSp>
            <p:nvGrpSpPr>
              <p:cNvPr id="1676" name="Gruppe 1675">
                <a:extLst>
                  <a:ext uri="{FF2B5EF4-FFF2-40B4-BE49-F238E27FC236}">
                    <a16:creationId xmlns:a16="http://schemas.microsoft.com/office/drawing/2014/main" id="{B1D106BA-DB41-127D-532F-165229389E16}"/>
                  </a:ext>
                </a:extLst>
              </p:cNvPr>
              <p:cNvGrpSpPr/>
              <p:nvPr/>
            </p:nvGrpSpPr>
            <p:grpSpPr>
              <a:xfrm>
                <a:off x="2893701" y="4625501"/>
                <a:ext cx="361556" cy="4982775"/>
                <a:chOff x="3477366" y="5211278"/>
                <a:chExt cx="361556" cy="4982775"/>
              </a:xfrm>
            </p:grpSpPr>
            <p:sp>
              <p:nvSpPr>
                <p:cNvPr id="1678" name="Tekstfelt 1677">
                  <a:extLst>
                    <a:ext uri="{FF2B5EF4-FFF2-40B4-BE49-F238E27FC236}">
                      <a16:creationId xmlns:a16="http://schemas.microsoft.com/office/drawing/2014/main" id="{29BDBC50-C37C-4624-6EF6-A30D5827249D}"/>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79" name="Tekstfelt 1678">
                  <a:extLst>
                    <a:ext uri="{FF2B5EF4-FFF2-40B4-BE49-F238E27FC236}">
                      <a16:creationId xmlns:a16="http://schemas.microsoft.com/office/drawing/2014/main" id="{0DEB66D3-261D-744D-B485-4B0E9DA0E6F9}"/>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80" name="Tekstfelt 1679">
                  <a:extLst>
                    <a:ext uri="{FF2B5EF4-FFF2-40B4-BE49-F238E27FC236}">
                      <a16:creationId xmlns:a16="http://schemas.microsoft.com/office/drawing/2014/main" id="{BD573E59-D6F4-9D4A-B0B4-ED4852214D3C}"/>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81" name="Tekstfelt 1680">
                  <a:extLst>
                    <a:ext uri="{FF2B5EF4-FFF2-40B4-BE49-F238E27FC236}">
                      <a16:creationId xmlns:a16="http://schemas.microsoft.com/office/drawing/2014/main" id="{2E47CFEB-E50A-93EA-DB8E-A0E1DA0E1385}"/>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82" name="Tekstfelt 1681">
                  <a:extLst>
                    <a:ext uri="{FF2B5EF4-FFF2-40B4-BE49-F238E27FC236}">
                      <a16:creationId xmlns:a16="http://schemas.microsoft.com/office/drawing/2014/main" id="{B7BE219F-C46D-D126-3C13-6066EC1684EB}"/>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83" name="Tekstfelt 1682">
                  <a:extLst>
                    <a:ext uri="{FF2B5EF4-FFF2-40B4-BE49-F238E27FC236}">
                      <a16:creationId xmlns:a16="http://schemas.microsoft.com/office/drawing/2014/main" id="{59718850-8013-64BA-6F31-4151A7B2CA09}"/>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84" name="Tekstfelt 1683">
                  <a:extLst>
                    <a:ext uri="{FF2B5EF4-FFF2-40B4-BE49-F238E27FC236}">
                      <a16:creationId xmlns:a16="http://schemas.microsoft.com/office/drawing/2014/main" id="{AF311D52-49A0-FC93-ED21-4D68B13A26E2}"/>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85" name="Tekstfelt 1684">
                  <a:extLst>
                    <a:ext uri="{FF2B5EF4-FFF2-40B4-BE49-F238E27FC236}">
                      <a16:creationId xmlns:a16="http://schemas.microsoft.com/office/drawing/2014/main" id="{B8698C9D-FC5D-1DBA-DC7F-68803154F7B8}"/>
                    </a:ext>
                  </a:extLst>
                </p:cNvPr>
                <p:cNvSpPr txBox="1"/>
                <p:nvPr/>
              </p:nvSpPr>
              <p:spPr>
                <a:xfrm>
                  <a:off x="3487886" y="9978609"/>
                  <a:ext cx="348172" cy="215444"/>
                </a:xfrm>
                <a:prstGeom prst="rect">
                  <a:avLst/>
                </a:prstGeom>
                <a:noFill/>
              </p:spPr>
              <p:txBody>
                <a:bodyPr wrap="none" rtlCol="0">
                  <a:spAutoFit/>
                </a:bodyPr>
                <a:lstStyle/>
                <a:p>
                  <a:r>
                    <a:rPr lang="da-DK" sz="800" dirty="0">
                      <a:solidFill>
                        <a:schemeClr val="bg1"/>
                      </a:solidFill>
                    </a:rPr>
                    <a:t>208</a:t>
                  </a:r>
                </a:p>
              </p:txBody>
            </p:sp>
            <p:sp>
              <p:nvSpPr>
                <p:cNvPr id="1686" name="Tekstfelt 1685">
                  <a:extLst>
                    <a:ext uri="{FF2B5EF4-FFF2-40B4-BE49-F238E27FC236}">
                      <a16:creationId xmlns:a16="http://schemas.microsoft.com/office/drawing/2014/main" id="{5548ECE9-9185-145A-E115-EB623E8ACF7D}"/>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687" name="Tekstfelt 1686">
                  <a:extLst>
                    <a:ext uri="{FF2B5EF4-FFF2-40B4-BE49-F238E27FC236}">
                      <a16:creationId xmlns:a16="http://schemas.microsoft.com/office/drawing/2014/main" id="{48AF107A-B7E8-7C2A-FC9A-B63244AB6681}"/>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688" name="Tekstfelt 1687">
                  <a:extLst>
                    <a:ext uri="{FF2B5EF4-FFF2-40B4-BE49-F238E27FC236}">
                      <a16:creationId xmlns:a16="http://schemas.microsoft.com/office/drawing/2014/main" id="{FCA41225-5643-CE05-F8AE-357897D7AC44}"/>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77" name="Tekstfelt 1676">
                <a:extLst>
                  <a:ext uri="{FF2B5EF4-FFF2-40B4-BE49-F238E27FC236}">
                    <a16:creationId xmlns:a16="http://schemas.microsoft.com/office/drawing/2014/main" id="{F297D84C-D5E5-573C-CEE7-1A7C0DC942BB}"/>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0" name="Gruppe 1649">
              <a:extLst>
                <a:ext uri="{FF2B5EF4-FFF2-40B4-BE49-F238E27FC236}">
                  <a16:creationId xmlns:a16="http://schemas.microsoft.com/office/drawing/2014/main" id="{79DC417C-C80E-3ACA-D94C-300E7D932D54}"/>
                </a:ext>
              </a:extLst>
            </p:cNvPr>
            <p:cNvGrpSpPr/>
            <p:nvPr/>
          </p:nvGrpSpPr>
          <p:grpSpPr>
            <a:xfrm>
              <a:off x="1201388" y="1555543"/>
              <a:ext cx="366404" cy="4546655"/>
              <a:chOff x="2895768" y="5488157"/>
              <a:chExt cx="366404" cy="4546655"/>
            </a:xfrm>
          </p:grpSpPr>
          <p:grpSp>
            <p:nvGrpSpPr>
              <p:cNvPr id="1664" name="Gruppe 1663">
                <a:extLst>
                  <a:ext uri="{FF2B5EF4-FFF2-40B4-BE49-F238E27FC236}">
                    <a16:creationId xmlns:a16="http://schemas.microsoft.com/office/drawing/2014/main" id="{8E5413C1-0D47-C1A1-F7EB-5E02572A4E3A}"/>
                  </a:ext>
                </a:extLst>
              </p:cNvPr>
              <p:cNvGrpSpPr/>
              <p:nvPr/>
            </p:nvGrpSpPr>
            <p:grpSpPr>
              <a:xfrm>
                <a:off x="2895768" y="5488157"/>
                <a:ext cx="366404" cy="4546655"/>
                <a:chOff x="3479433" y="6073934"/>
                <a:chExt cx="366404" cy="4546655"/>
              </a:xfrm>
            </p:grpSpPr>
            <p:sp>
              <p:nvSpPr>
                <p:cNvPr id="1666" name="Tekstfelt 1665">
                  <a:extLst>
                    <a:ext uri="{FF2B5EF4-FFF2-40B4-BE49-F238E27FC236}">
                      <a16:creationId xmlns:a16="http://schemas.microsoft.com/office/drawing/2014/main" id="{2BD2DADB-ABEA-BA95-092B-81B97268D68A}"/>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67" name="Tekstfelt 1666">
                  <a:extLst>
                    <a:ext uri="{FF2B5EF4-FFF2-40B4-BE49-F238E27FC236}">
                      <a16:creationId xmlns:a16="http://schemas.microsoft.com/office/drawing/2014/main" id="{4AA2B7B3-14BF-0755-5432-3EFC81A869A6}"/>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68" name="Tekstfelt 1667">
                  <a:extLst>
                    <a:ext uri="{FF2B5EF4-FFF2-40B4-BE49-F238E27FC236}">
                      <a16:creationId xmlns:a16="http://schemas.microsoft.com/office/drawing/2014/main" id="{2E9EB35F-0B49-FCCF-3AD3-2D7BB641C139}"/>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69" name="Tekstfelt 1668">
                  <a:extLst>
                    <a:ext uri="{FF2B5EF4-FFF2-40B4-BE49-F238E27FC236}">
                      <a16:creationId xmlns:a16="http://schemas.microsoft.com/office/drawing/2014/main" id="{0B0B96F0-54CE-2FB3-1D56-EAD54DA90145}"/>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70" name="Tekstfelt 1669">
                  <a:extLst>
                    <a:ext uri="{FF2B5EF4-FFF2-40B4-BE49-F238E27FC236}">
                      <a16:creationId xmlns:a16="http://schemas.microsoft.com/office/drawing/2014/main" id="{743BA4AD-7712-55F9-73BF-AC378E14BB60}"/>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71" name="Tekstfelt 1670">
                  <a:extLst>
                    <a:ext uri="{FF2B5EF4-FFF2-40B4-BE49-F238E27FC236}">
                      <a16:creationId xmlns:a16="http://schemas.microsoft.com/office/drawing/2014/main" id="{A18C3532-1F98-7B33-3DF4-ADCFD5FB7023}"/>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72" name="Tekstfelt 1671">
                  <a:extLst>
                    <a:ext uri="{FF2B5EF4-FFF2-40B4-BE49-F238E27FC236}">
                      <a16:creationId xmlns:a16="http://schemas.microsoft.com/office/drawing/2014/main" id="{DFAA0659-A058-77F0-7C9A-0D49C554CE1E}"/>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73" name="Tekstfelt 1672">
                  <a:extLst>
                    <a:ext uri="{FF2B5EF4-FFF2-40B4-BE49-F238E27FC236}">
                      <a16:creationId xmlns:a16="http://schemas.microsoft.com/office/drawing/2014/main" id="{A07F38B9-CC90-9178-B48B-8544778D7E99}"/>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74" name="Tekstfelt 1673">
                  <a:extLst>
                    <a:ext uri="{FF2B5EF4-FFF2-40B4-BE49-F238E27FC236}">
                      <a16:creationId xmlns:a16="http://schemas.microsoft.com/office/drawing/2014/main" id="{DC641245-3C06-D756-C486-0F7655D6BBA7}"/>
                    </a:ext>
                  </a:extLst>
                </p:cNvPr>
                <p:cNvSpPr txBox="1"/>
                <p:nvPr/>
              </p:nvSpPr>
              <p:spPr>
                <a:xfrm>
                  <a:off x="3497665" y="10405145"/>
                  <a:ext cx="348172" cy="215444"/>
                </a:xfrm>
                <a:prstGeom prst="rect">
                  <a:avLst/>
                </a:prstGeom>
                <a:noFill/>
              </p:spPr>
              <p:txBody>
                <a:bodyPr wrap="none" rtlCol="0">
                  <a:spAutoFit/>
                </a:bodyPr>
                <a:lstStyle/>
                <a:p>
                  <a:r>
                    <a:rPr lang="da-DK" sz="800" dirty="0">
                      <a:solidFill>
                        <a:schemeClr val="bg1"/>
                      </a:solidFill>
                    </a:rPr>
                    <a:t>207</a:t>
                  </a:r>
                </a:p>
              </p:txBody>
            </p:sp>
            <p:sp>
              <p:nvSpPr>
                <p:cNvPr id="1675" name="Tekstfelt 1674">
                  <a:extLst>
                    <a:ext uri="{FF2B5EF4-FFF2-40B4-BE49-F238E27FC236}">
                      <a16:creationId xmlns:a16="http://schemas.microsoft.com/office/drawing/2014/main" id="{8FE5C0D5-F44C-282A-0D0D-C7D60F0D39A5}"/>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65" name="Tekstfelt 1664">
                <a:extLst>
                  <a:ext uri="{FF2B5EF4-FFF2-40B4-BE49-F238E27FC236}">
                    <a16:creationId xmlns:a16="http://schemas.microsoft.com/office/drawing/2014/main" id="{8CAFC0CB-B77E-C6C1-9F99-7E515219DBD4}"/>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1" name="Gruppe 1650">
              <a:extLst>
                <a:ext uri="{FF2B5EF4-FFF2-40B4-BE49-F238E27FC236}">
                  <a16:creationId xmlns:a16="http://schemas.microsoft.com/office/drawing/2014/main" id="{2A761C99-3538-8080-4A18-A2B04E411C9B}"/>
                </a:ext>
              </a:extLst>
            </p:cNvPr>
            <p:cNvGrpSpPr/>
            <p:nvPr/>
          </p:nvGrpSpPr>
          <p:grpSpPr>
            <a:xfrm>
              <a:off x="766885" y="1559382"/>
              <a:ext cx="367013" cy="4544118"/>
              <a:chOff x="2895768" y="5926611"/>
              <a:chExt cx="367013" cy="4544118"/>
            </a:xfrm>
          </p:grpSpPr>
          <p:grpSp>
            <p:nvGrpSpPr>
              <p:cNvPr id="1652" name="Gruppe 1651">
                <a:extLst>
                  <a:ext uri="{FF2B5EF4-FFF2-40B4-BE49-F238E27FC236}">
                    <a16:creationId xmlns:a16="http://schemas.microsoft.com/office/drawing/2014/main" id="{59E8519A-80FD-D7DC-AB86-C465C606CE5B}"/>
                  </a:ext>
                </a:extLst>
              </p:cNvPr>
              <p:cNvGrpSpPr/>
              <p:nvPr/>
            </p:nvGrpSpPr>
            <p:grpSpPr>
              <a:xfrm>
                <a:off x="2895768" y="6360069"/>
                <a:ext cx="367013" cy="4110660"/>
                <a:chOff x="3479433" y="6945846"/>
                <a:chExt cx="367013" cy="4110660"/>
              </a:xfrm>
            </p:grpSpPr>
            <p:sp>
              <p:nvSpPr>
                <p:cNvPr id="1654" name="Tekstfelt 1653">
                  <a:extLst>
                    <a:ext uri="{FF2B5EF4-FFF2-40B4-BE49-F238E27FC236}">
                      <a16:creationId xmlns:a16="http://schemas.microsoft.com/office/drawing/2014/main" id="{7E4324F1-84AE-5210-8388-A54AB52C5CB0}"/>
                    </a:ext>
                  </a:extLst>
                </p:cNvPr>
                <p:cNvSpPr txBox="1"/>
                <p:nvPr/>
              </p:nvSpPr>
              <p:spPr>
                <a:xfrm>
                  <a:off x="3498274" y="10841062"/>
                  <a:ext cx="348172" cy="215444"/>
                </a:xfrm>
                <a:prstGeom prst="rect">
                  <a:avLst/>
                </a:prstGeom>
                <a:noFill/>
              </p:spPr>
              <p:txBody>
                <a:bodyPr wrap="none" rtlCol="0">
                  <a:spAutoFit/>
                </a:bodyPr>
                <a:lstStyle/>
                <a:p>
                  <a:r>
                    <a:rPr lang="da-DK" sz="800" dirty="0">
                      <a:solidFill>
                        <a:schemeClr val="bg1"/>
                      </a:solidFill>
                    </a:rPr>
                    <a:t>206</a:t>
                  </a:r>
                </a:p>
              </p:txBody>
            </p:sp>
            <p:sp>
              <p:nvSpPr>
                <p:cNvPr id="1655" name="Tekstfelt 1654">
                  <a:extLst>
                    <a:ext uri="{FF2B5EF4-FFF2-40B4-BE49-F238E27FC236}">
                      <a16:creationId xmlns:a16="http://schemas.microsoft.com/office/drawing/2014/main" id="{189F260F-13FE-E4FC-C208-937D2EB48C1F}"/>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56" name="Tekstfelt 1655">
                  <a:extLst>
                    <a:ext uri="{FF2B5EF4-FFF2-40B4-BE49-F238E27FC236}">
                      <a16:creationId xmlns:a16="http://schemas.microsoft.com/office/drawing/2014/main" id="{BBD1E83E-B512-2902-77FF-DE8FE8507B97}"/>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57" name="Tekstfelt 1656">
                  <a:extLst>
                    <a:ext uri="{FF2B5EF4-FFF2-40B4-BE49-F238E27FC236}">
                      <a16:creationId xmlns:a16="http://schemas.microsoft.com/office/drawing/2014/main" id="{E89B3C50-88BD-8EFA-6656-0BC4A1D2C33B}"/>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58" name="Tekstfelt 1657">
                  <a:extLst>
                    <a:ext uri="{FF2B5EF4-FFF2-40B4-BE49-F238E27FC236}">
                      <a16:creationId xmlns:a16="http://schemas.microsoft.com/office/drawing/2014/main" id="{7F5BE5C7-0AEE-88C3-03A2-C3A6DCD100C9}"/>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59" name="Tekstfelt 1658">
                  <a:extLst>
                    <a:ext uri="{FF2B5EF4-FFF2-40B4-BE49-F238E27FC236}">
                      <a16:creationId xmlns:a16="http://schemas.microsoft.com/office/drawing/2014/main" id="{80416273-3DB8-2F9C-7A0F-4E1B510224D6}"/>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60" name="Tekstfelt 1659">
                  <a:extLst>
                    <a:ext uri="{FF2B5EF4-FFF2-40B4-BE49-F238E27FC236}">
                      <a16:creationId xmlns:a16="http://schemas.microsoft.com/office/drawing/2014/main" id="{53C6A8B1-85A2-D48C-1D96-7416F3460AB6}"/>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61" name="Tekstfelt 1660">
                  <a:extLst>
                    <a:ext uri="{FF2B5EF4-FFF2-40B4-BE49-F238E27FC236}">
                      <a16:creationId xmlns:a16="http://schemas.microsoft.com/office/drawing/2014/main" id="{A5B2C934-9588-7138-0A61-E0B10CF558DD}"/>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62" name="Tekstfelt 1661">
                  <a:extLst>
                    <a:ext uri="{FF2B5EF4-FFF2-40B4-BE49-F238E27FC236}">
                      <a16:creationId xmlns:a16="http://schemas.microsoft.com/office/drawing/2014/main" id="{303E2493-E74F-ED03-7F30-E14A24B5469F}"/>
                    </a:ext>
                  </a:extLst>
                </p:cNvPr>
                <p:cNvSpPr txBox="1"/>
                <p:nvPr/>
              </p:nvSpPr>
              <p:spPr>
                <a:xfrm>
                  <a:off x="3497665" y="10405145"/>
                  <a:ext cx="348172" cy="215444"/>
                </a:xfrm>
                <a:prstGeom prst="rect">
                  <a:avLst/>
                </a:prstGeom>
                <a:noFill/>
              </p:spPr>
              <p:txBody>
                <a:bodyPr wrap="none" rtlCol="0">
                  <a:spAutoFit/>
                </a:bodyPr>
                <a:lstStyle/>
                <a:p>
                  <a:r>
                    <a:rPr lang="da-DK" sz="800" dirty="0"/>
                    <a:t>207</a:t>
                  </a:r>
                </a:p>
              </p:txBody>
            </p:sp>
            <p:sp>
              <p:nvSpPr>
                <p:cNvPr id="1663" name="Tekstfelt 1662">
                  <a:extLst>
                    <a:ext uri="{FF2B5EF4-FFF2-40B4-BE49-F238E27FC236}">
                      <a16:creationId xmlns:a16="http://schemas.microsoft.com/office/drawing/2014/main" id="{7A3B7E54-D1F6-83C3-BC05-CB025AA93FCE}"/>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53" name="Tekstfelt 1652">
                <a:extLst>
                  <a:ext uri="{FF2B5EF4-FFF2-40B4-BE49-F238E27FC236}">
                    <a16:creationId xmlns:a16="http://schemas.microsoft.com/office/drawing/2014/main" id="{2DCD8E66-A1FE-D394-C20F-9A9DD0D30C7A}"/>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sp>
        <p:nvSpPr>
          <p:cNvPr id="2" name="Titel 1">
            <a:extLst>
              <a:ext uri="{FF2B5EF4-FFF2-40B4-BE49-F238E27FC236}">
                <a16:creationId xmlns:a16="http://schemas.microsoft.com/office/drawing/2014/main" id="{A741AAFF-FD40-2D8D-5CD1-240A5FAF95C9}"/>
              </a:ext>
            </a:extLst>
          </p:cNvPr>
          <p:cNvSpPr>
            <a:spLocks noGrp="1"/>
          </p:cNvSpPr>
          <p:nvPr>
            <p:ph type="title"/>
          </p:nvPr>
        </p:nvSpPr>
        <p:spPr>
          <a:xfrm>
            <a:off x="388938" y="22226"/>
            <a:ext cx="8543925" cy="1325563"/>
          </a:xfrm>
        </p:spPr>
        <p:txBody>
          <a:bodyPr/>
          <a:lstStyle/>
          <a:p>
            <a:r>
              <a:rPr lang="da-DK" dirty="0">
                <a:solidFill>
                  <a:schemeClr val="bg1"/>
                </a:solidFill>
                <a:latin typeface="Herculanum" panose="02000505000000020004" pitchFamily="2" charset="77"/>
              </a:rPr>
              <a:t>Uran – 223 </a:t>
            </a:r>
          </a:p>
        </p:txBody>
      </p:sp>
      <p:grpSp>
        <p:nvGrpSpPr>
          <p:cNvPr id="652" name="Gruppe 651">
            <a:extLst>
              <a:ext uri="{FF2B5EF4-FFF2-40B4-BE49-F238E27FC236}">
                <a16:creationId xmlns:a16="http://schemas.microsoft.com/office/drawing/2014/main" id="{B4388160-F23F-D0DD-96B7-51720CBCD896}"/>
              </a:ext>
            </a:extLst>
          </p:cNvPr>
          <p:cNvGrpSpPr/>
          <p:nvPr/>
        </p:nvGrpSpPr>
        <p:grpSpPr>
          <a:xfrm>
            <a:off x="5574580" y="49352"/>
            <a:ext cx="4062219" cy="4094094"/>
            <a:chOff x="5574580" y="49352"/>
            <a:chExt cx="4062219" cy="4094094"/>
          </a:xfrm>
        </p:grpSpPr>
        <p:grpSp>
          <p:nvGrpSpPr>
            <p:cNvPr id="653" name="Gruppe 652">
              <a:extLst>
                <a:ext uri="{FF2B5EF4-FFF2-40B4-BE49-F238E27FC236}">
                  <a16:creationId xmlns:a16="http://schemas.microsoft.com/office/drawing/2014/main" id="{9CEF1E60-0897-F752-1FF5-F4FED97B5F8D}"/>
                </a:ext>
              </a:extLst>
            </p:cNvPr>
            <p:cNvGrpSpPr/>
            <p:nvPr/>
          </p:nvGrpSpPr>
          <p:grpSpPr>
            <a:xfrm>
              <a:off x="6353607" y="389651"/>
              <a:ext cx="3283192" cy="3753795"/>
              <a:chOff x="7260331" y="0"/>
              <a:chExt cx="2578569" cy="3626260"/>
            </a:xfrm>
          </p:grpSpPr>
          <p:pic>
            <p:nvPicPr>
              <p:cNvPr id="1573" name="Billede 1572">
                <a:extLst>
                  <a:ext uri="{FF2B5EF4-FFF2-40B4-BE49-F238E27FC236}">
                    <a16:creationId xmlns:a16="http://schemas.microsoft.com/office/drawing/2014/main" id="{D58CA849-FEC8-DE64-85E1-B5C28EFAABB4}"/>
                  </a:ext>
                </a:extLst>
              </p:cNvPr>
              <p:cNvPicPr>
                <a:picLocks noChangeAspect="1"/>
              </p:cNvPicPr>
              <p:nvPr/>
            </p:nvPicPr>
            <p:blipFill>
              <a:blip r:embed="rId4"/>
              <a:srcRect l="12802" t="15642" r="10372" b="21670"/>
              <a:stretch/>
            </p:blipFill>
            <p:spPr>
              <a:xfrm rot="5400000">
                <a:off x="6932214" y="707664"/>
                <a:ext cx="3136609" cy="2306064"/>
              </a:xfrm>
              <a:prstGeom prst="rect">
                <a:avLst/>
              </a:prstGeom>
            </p:spPr>
          </p:pic>
          <p:pic>
            <p:nvPicPr>
              <p:cNvPr id="1574" name="Billede 1573" descr="Et billede, der indeholder skærmbillede, Tablet, smartphone&#10;&#10;Automatisk genereret beskrivelse">
                <a:extLst>
                  <a:ext uri="{FF2B5EF4-FFF2-40B4-BE49-F238E27FC236}">
                    <a16:creationId xmlns:a16="http://schemas.microsoft.com/office/drawing/2014/main" id="{EDBFA468-5D4D-9674-A358-CE683E6D200A}"/>
                  </a:ext>
                </a:extLst>
              </p:cNvPr>
              <p:cNvPicPr>
                <a:picLocks noChangeAspect="1"/>
              </p:cNvPicPr>
              <p:nvPr/>
            </p:nvPicPr>
            <p:blipFill>
              <a:blip r:embed="rId5"/>
              <a:stretch>
                <a:fillRect/>
              </a:stretch>
            </p:blipFill>
            <p:spPr>
              <a:xfrm>
                <a:off x="7260331" y="0"/>
                <a:ext cx="2578569" cy="3626260"/>
              </a:xfrm>
              <a:prstGeom prst="rect">
                <a:avLst/>
              </a:prstGeom>
            </p:spPr>
          </p:pic>
        </p:grpSp>
        <p:pic>
          <p:nvPicPr>
            <p:cNvPr id="654" name="Picture 2" descr="Fyldstof, Pen, Fyldepen, Kontor, Skrive">
              <a:extLst>
                <a:ext uri="{FF2B5EF4-FFF2-40B4-BE49-F238E27FC236}">
                  <a16:creationId xmlns:a16="http://schemas.microsoft.com/office/drawing/2014/main" id="{7F84515F-E6C4-2E3F-D7E7-0D7CBCF2F283}"/>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3046573">
              <a:off x="5335761" y="288171"/>
              <a:ext cx="1536321" cy="1058683"/>
            </a:xfrm>
            <a:prstGeom prst="rect">
              <a:avLst/>
            </a:prstGeom>
            <a:noFill/>
            <a:extLst>
              <a:ext uri="{909E8E84-426E-40DD-AFC4-6F175D3DCCD1}">
                <a14:hiddenFill xmlns:a14="http://schemas.microsoft.com/office/drawing/2010/main">
                  <a:solidFill>
                    <a:srgbClr val="FFFFFF"/>
                  </a:solidFill>
                </a14:hiddenFill>
              </a:ext>
            </a:extLst>
          </p:spPr>
        </p:pic>
        <p:grpSp>
          <p:nvGrpSpPr>
            <p:cNvPr id="656" name="Gruppe 655">
              <a:extLst>
                <a:ext uri="{FF2B5EF4-FFF2-40B4-BE49-F238E27FC236}">
                  <a16:creationId xmlns:a16="http://schemas.microsoft.com/office/drawing/2014/main" id="{5C94330D-A525-6C8F-0BF3-A4A7C9C2A1BA}"/>
                </a:ext>
              </a:extLst>
            </p:cNvPr>
            <p:cNvGrpSpPr/>
            <p:nvPr/>
          </p:nvGrpSpPr>
          <p:grpSpPr>
            <a:xfrm>
              <a:off x="6573447" y="1106334"/>
              <a:ext cx="1859936" cy="528477"/>
              <a:chOff x="6615387" y="899202"/>
              <a:chExt cx="1859936" cy="528477"/>
            </a:xfrm>
          </p:grpSpPr>
          <p:grpSp>
            <p:nvGrpSpPr>
              <p:cNvPr id="1558" name="Gruppe 1557">
                <a:extLst>
                  <a:ext uri="{FF2B5EF4-FFF2-40B4-BE49-F238E27FC236}">
                    <a16:creationId xmlns:a16="http://schemas.microsoft.com/office/drawing/2014/main" id="{2E2D4C9E-0C76-D020-4F1D-E257D4869259}"/>
                  </a:ext>
                </a:extLst>
              </p:cNvPr>
              <p:cNvGrpSpPr/>
              <p:nvPr/>
            </p:nvGrpSpPr>
            <p:grpSpPr>
              <a:xfrm>
                <a:off x="6615387" y="901686"/>
                <a:ext cx="607161" cy="525993"/>
                <a:chOff x="5932613" y="2076403"/>
                <a:chExt cx="441452" cy="382432"/>
              </a:xfrm>
            </p:grpSpPr>
            <p:sp>
              <p:nvSpPr>
                <p:cNvPr id="1570" name="Tekstfelt 1569">
                  <a:extLst>
                    <a:ext uri="{FF2B5EF4-FFF2-40B4-BE49-F238E27FC236}">
                      <a16:creationId xmlns:a16="http://schemas.microsoft.com/office/drawing/2014/main" id="{4F7E5125-DD5C-3EEF-7BC2-E795C89AA8F9}"/>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92</a:t>
                  </a:r>
                </a:p>
              </p:txBody>
            </p:sp>
            <p:sp>
              <p:nvSpPr>
                <p:cNvPr id="1571" name="Tekstfelt 1570">
                  <a:extLst>
                    <a:ext uri="{FF2B5EF4-FFF2-40B4-BE49-F238E27FC236}">
                      <a16:creationId xmlns:a16="http://schemas.microsoft.com/office/drawing/2014/main" id="{F3FEF5D6-F2E6-F184-B7A3-3B2B8A3E0DD3}"/>
                    </a:ext>
                  </a:extLst>
                </p:cNvPr>
                <p:cNvSpPr txBox="1"/>
                <p:nvPr/>
              </p:nvSpPr>
              <p:spPr>
                <a:xfrm>
                  <a:off x="6177456" y="2117747"/>
                  <a:ext cx="196609" cy="335663"/>
                </a:xfrm>
                <a:prstGeom prst="rect">
                  <a:avLst/>
                </a:prstGeom>
                <a:noFill/>
                <a:scene3d>
                  <a:camera prst="orthographicFront"/>
                  <a:lightRig rig="threePt" dir="t"/>
                </a:scene3d>
                <a:sp3d>
                  <a:bevelT h="38100"/>
                </a:sp3d>
              </p:spPr>
              <p:txBody>
                <a:bodyPr wrap="square" rtlCol="0">
                  <a:spAutoFit/>
                </a:bodyPr>
                <a:lstStyle/>
                <a:p>
                  <a:r>
                    <a:rPr lang="da-DK" sz="2400" dirty="0"/>
                    <a:t>U</a:t>
                  </a:r>
                </a:p>
              </p:txBody>
            </p:sp>
            <p:sp>
              <p:nvSpPr>
                <p:cNvPr id="1572" name="Tekstfelt 1571">
                  <a:extLst>
                    <a:ext uri="{FF2B5EF4-FFF2-40B4-BE49-F238E27FC236}">
                      <a16:creationId xmlns:a16="http://schemas.microsoft.com/office/drawing/2014/main" id="{C516E53D-3C1B-256B-42F0-92FCC95E19FA}"/>
                    </a:ext>
                  </a:extLst>
                </p:cNvPr>
                <p:cNvSpPr txBox="1"/>
                <p:nvPr/>
              </p:nvSpPr>
              <p:spPr>
                <a:xfrm>
                  <a:off x="5932613" y="2076403"/>
                  <a:ext cx="353220" cy="223776"/>
                </a:xfrm>
                <a:prstGeom prst="rect">
                  <a:avLst/>
                </a:prstGeom>
                <a:noFill/>
              </p:spPr>
              <p:txBody>
                <a:bodyPr wrap="square" rtlCol="0">
                  <a:spAutoFit/>
                </a:bodyPr>
                <a:lstStyle/>
                <a:p>
                  <a:r>
                    <a:rPr lang="da-DK" sz="1400" dirty="0"/>
                    <a:t>223</a:t>
                  </a:r>
                </a:p>
              </p:txBody>
            </p:sp>
          </p:grpSp>
          <p:cxnSp>
            <p:nvCxnSpPr>
              <p:cNvPr id="1559" name="Lige pilforbindelse 1558">
                <a:extLst>
                  <a:ext uri="{FF2B5EF4-FFF2-40B4-BE49-F238E27FC236}">
                    <a16:creationId xmlns:a16="http://schemas.microsoft.com/office/drawing/2014/main" id="{E8B3FE41-98EA-292A-5071-90961B9AB4A3}"/>
                  </a:ext>
                </a:extLst>
              </p:cNvPr>
              <p:cNvCxnSpPr/>
              <p:nvPr/>
            </p:nvCxnSpPr>
            <p:spPr>
              <a:xfrm>
                <a:off x="7375331" y="1180715"/>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0" name="Gruppe 1559">
                <a:extLst>
                  <a:ext uri="{FF2B5EF4-FFF2-40B4-BE49-F238E27FC236}">
                    <a16:creationId xmlns:a16="http://schemas.microsoft.com/office/drawing/2014/main" id="{9DC86328-DE13-39E6-7F0B-25FDEC40DE6E}"/>
                  </a:ext>
                </a:extLst>
              </p:cNvPr>
              <p:cNvGrpSpPr/>
              <p:nvPr/>
            </p:nvGrpSpPr>
            <p:grpSpPr>
              <a:xfrm>
                <a:off x="7538306" y="899202"/>
                <a:ext cx="880197" cy="525993"/>
                <a:chOff x="5907238" y="2076403"/>
                <a:chExt cx="639970" cy="382432"/>
              </a:xfrm>
            </p:grpSpPr>
            <p:sp>
              <p:nvSpPr>
                <p:cNvPr id="1567" name="Tekstfelt 1566">
                  <a:extLst>
                    <a:ext uri="{FF2B5EF4-FFF2-40B4-BE49-F238E27FC236}">
                      <a16:creationId xmlns:a16="http://schemas.microsoft.com/office/drawing/2014/main" id="{5E325AC7-82F8-0B95-DC3A-7A94CC43E289}"/>
                    </a:ext>
                  </a:extLst>
                </p:cNvPr>
                <p:cNvSpPr txBox="1"/>
                <p:nvPr/>
              </p:nvSpPr>
              <p:spPr>
                <a:xfrm>
                  <a:off x="5947038"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90</a:t>
                  </a:r>
                </a:p>
              </p:txBody>
            </p:sp>
            <p:sp>
              <p:nvSpPr>
                <p:cNvPr id="1568" name="Tekstfelt 1567">
                  <a:extLst>
                    <a:ext uri="{FF2B5EF4-FFF2-40B4-BE49-F238E27FC236}">
                      <a16:creationId xmlns:a16="http://schemas.microsoft.com/office/drawing/2014/main" id="{57E9E993-A4EA-F72A-883D-2DD0BB5BC111}"/>
                    </a:ext>
                  </a:extLst>
                </p:cNvPr>
                <p:cNvSpPr txBox="1"/>
                <p:nvPr/>
              </p:nvSpPr>
              <p:spPr>
                <a:xfrm>
                  <a:off x="6141931" y="2117747"/>
                  <a:ext cx="405277" cy="335661"/>
                </a:xfrm>
                <a:prstGeom prst="rect">
                  <a:avLst/>
                </a:prstGeom>
                <a:noFill/>
                <a:scene3d>
                  <a:camera prst="orthographicFront"/>
                  <a:lightRig rig="threePt" dir="t"/>
                </a:scene3d>
                <a:sp3d>
                  <a:bevelT h="38100"/>
                </a:sp3d>
              </p:spPr>
              <p:txBody>
                <a:bodyPr wrap="square" rtlCol="0">
                  <a:spAutoFit/>
                </a:bodyPr>
                <a:lstStyle/>
                <a:p>
                  <a:r>
                    <a:rPr lang="da-DK" sz="2400" dirty="0" err="1"/>
                    <a:t>Th</a:t>
                  </a:r>
                  <a:endParaRPr lang="da-DK" sz="2400" dirty="0"/>
                </a:p>
              </p:txBody>
            </p:sp>
            <p:sp>
              <p:nvSpPr>
                <p:cNvPr id="1569" name="Tekstfelt 1568">
                  <a:extLst>
                    <a:ext uri="{FF2B5EF4-FFF2-40B4-BE49-F238E27FC236}">
                      <a16:creationId xmlns:a16="http://schemas.microsoft.com/office/drawing/2014/main" id="{C52E3FD8-4143-29F0-CA47-095E90E69DE0}"/>
                    </a:ext>
                  </a:extLst>
                </p:cNvPr>
                <p:cNvSpPr txBox="1"/>
                <p:nvPr/>
              </p:nvSpPr>
              <p:spPr>
                <a:xfrm>
                  <a:off x="5907238" y="2076403"/>
                  <a:ext cx="353220" cy="223776"/>
                </a:xfrm>
                <a:prstGeom prst="rect">
                  <a:avLst/>
                </a:prstGeom>
                <a:noFill/>
              </p:spPr>
              <p:txBody>
                <a:bodyPr wrap="square" rtlCol="0">
                  <a:spAutoFit/>
                </a:bodyPr>
                <a:lstStyle/>
                <a:p>
                  <a:r>
                    <a:rPr lang="da-DK" sz="1400" dirty="0"/>
                    <a:t>219</a:t>
                  </a:r>
                </a:p>
              </p:txBody>
            </p:sp>
          </p:grpSp>
          <p:cxnSp>
            <p:nvCxnSpPr>
              <p:cNvPr id="1561" name="Lige pilforbindelse 1560">
                <a:extLst>
                  <a:ext uri="{FF2B5EF4-FFF2-40B4-BE49-F238E27FC236}">
                    <a16:creationId xmlns:a16="http://schemas.microsoft.com/office/drawing/2014/main" id="{928C0227-A18E-FDF6-8BEA-5927DCA6F937}"/>
                  </a:ext>
                </a:extLst>
              </p:cNvPr>
              <p:cNvCxnSpPr/>
              <p:nvPr/>
            </p:nvCxnSpPr>
            <p:spPr>
              <a:xfrm>
                <a:off x="8295323" y="1181969"/>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grpSp>
      <p:grpSp>
        <p:nvGrpSpPr>
          <p:cNvPr id="2582" name="Gruppe 2581">
            <a:extLst>
              <a:ext uri="{FF2B5EF4-FFF2-40B4-BE49-F238E27FC236}">
                <a16:creationId xmlns:a16="http://schemas.microsoft.com/office/drawing/2014/main" id="{41EDAF9F-F85F-A116-52CD-5BA578E541A1}"/>
              </a:ext>
            </a:extLst>
          </p:cNvPr>
          <p:cNvGrpSpPr/>
          <p:nvPr/>
        </p:nvGrpSpPr>
        <p:grpSpPr>
          <a:xfrm>
            <a:off x="6225615" y="4656431"/>
            <a:ext cx="3510200" cy="572694"/>
            <a:chOff x="6225615" y="4656431"/>
            <a:chExt cx="3510200" cy="572694"/>
          </a:xfrm>
        </p:grpSpPr>
        <p:grpSp>
          <p:nvGrpSpPr>
            <p:cNvPr id="2520" name="Gruppe 2519">
              <a:extLst>
                <a:ext uri="{FF2B5EF4-FFF2-40B4-BE49-F238E27FC236}">
                  <a16:creationId xmlns:a16="http://schemas.microsoft.com/office/drawing/2014/main" id="{E90BA337-7CF3-6D0D-447B-B3AEB853A842}"/>
                </a:ext>
              </a:extLst>
            </p:cNvPr>
            <p:cNvGrpSpPr/>
            <p:nvPr/>
          </p:nvGrpSpPr>
          <p:grpSpPr>
            <a:xfrm>
              <a:off x="6225615" y="4661475"/>
              <a:ext cx="682163" cy="566405"/>
              <a:chOff x="5685555" y="3711707"/>
              <a:chExt cx="682163" cy="566405"/>
            </a:xfrm>
          </p:grpSpPr>
          <p:sp>
            <p:nvSpPr>
              <p:cNvPr id="2545" name="Rektangel 2544">
                <a:extLst>
                  <a:ext uri="{FF2B5EF4-FFF2-40B4-BE49-F238E27FC236}">
                    <a16:creationId xmlns:a16="http://schemas.microsoft.com/office/drawing/2014/main" id="{2C0E7911-2115-4D7A-7417-3ED8E0FEA72A}"/>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46" name="Tekstfelt 2545">
                <a:hlinkClick r:id="rId7" action="ppaction://hlinksldjump"/>
                <a:extLst>
                  <a:ext uri="{FF2B5EF4-FFF2-40B4-BE49-F238E27FC236}">
                    <a16:creationId xmlns:a16="http://schemas.microsoft.com/office/drawing/2014/main" id="{98C9BB1C-88F6-F742-CCA9-BD28AA7E3821}"/>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91</a:t>
                </a:r>
              </a:p>
            </p:txBody>
          </p:sp>
          <p:sp>
            <p:nvSpPr>
              <p:cNvPr id="2547" name="Tekstfelt 2546">
                <a:hlinkClick r:id="rId7" action="ppaction://hlinksldjump"/>
                <a:extLst>
                  <a:ext uri="{FF2B5EF4-FFF2-40B4-BE49-F238E27FC236}">
                    <a16:creationId xmlns:a16="http://schemas.microsoft.com/office/drawing/2014/main" id="{7B76C970-198A-BD57-6F74-E1F6CB493265}"/>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Pa</a:t>
                </a:r>
              </a:p>
            </p:txBody>
          </p:sp>
          <p:sp>
            <p:nvSpPr>
              <p:cNvPr id="2548" name="Tekstfelt 2547">
                <a:hlinkClick r:id="rId7" action="ppaction://hlinksldjump"/>
                <a:extLst>
                  <a:ext uri="{FF2B5EF4-FFF2-40B4-BE49-F238E27FC236}">
                    <a16:creationId xmlns:a16="http://schemas.microsoft.com/office/drawing/2014/main" id="{FDA7BF42-F831-F9E3-1E6A-6F29702717A8}"/>
                  </a:ext>
                </a:extLst>
              </p:cNvPr>
              <p:cNvSpPr txBox="1"/>
              <p:nvPr/>
            </p:nvSpPr>
            <p:spPr>
              <a:xfrm>
                <a:off x="5687724" y="3711707"/>
                <a:ext cx="679994" cy="215444"/>
              </a:xfrm>
              <a:prstGeom prst="rect">
                <a:avLst/>
              </a:prstGeom>
              <a:noFill/>
              <a:scene3d>
                <a:camera prst="orthographicFront"/>
                <a:lightRig rig="threePt" dir="t"/>
              </a:scene3d>
              <a:sp3d>
                <a:bevelT h="38100"/>
              </a:sp3d>
            </p:spPr>
            <p:txBody>
              <a:bodyPr wrap="none" rtlCol="0">
                <a:spAutoFit/>
              </a:bodyPr>
              <a:lstStyle/>
              <a:p>
                <a:r>
                  <a:rPr lang="da-DK" sz="800" dirty="0" err="1"/>
                  <a:t>Protactium</a:t>
                </a:r>
                <a:endParaRPr lang="da-DK" sz="800" dirty="0"/>
              </a:p>
            </p:txBody>
          </p:sp>
          <p:sp>
            <p:nvSpPr>
              <p:cNvPr id="2549" name="Tekstfelt 2548">
                <a:hlinkClick r:id="rId7" action="ppaction://hlinksldjump"/>
                <a:extLst>
                  <a:ext uri="{FF2B5EF4-FFF2-40B4-BE49-F238E27FC236}">
                    <a16:creationId xmlns:a16="http://schemas.microsoft.com/office/drawing/2014/main" id="{43EC3866-E387-9532-8502-69BF213A1C04}"/>
                  </a:ext>
                </a:extLst>
              </p:cNvPr>
              <p:cNvSpPr txBox="1"/>
              <p:nvPr/>
            </p:nvSpPr>
            <p:spPr>
              <a:xfrm>
                <a:off x="5685555" y="3844047"/>
                <a:ext cx="391454" cy="246221"/>
              </a:xfrm>
              <a:prstGeom prst="rect">
                <a:avLst/>
              </a:prstGeom>
              <a:noFill/>
            </p:spPr>
            <p:txBody>
              <a:bodyPr wrap="none" rtlCol="0">
                <a:spAutoFit/>
              </a:bodyPr>
              <a:lstStyle/>
              <a:p>
                <a:r>
                  <a:rPr lang="da-DK" sz="1000" dirty="0"/>
                  <a:t>219</a:t>
                </a:r>
              </a:p>
            </p:txBody>
          </p:sp>
        </p:grpSp>
        <p:grpSp>
          <p:nvGrpSpPr>
            <p:cNvPr id="2558" name="Gruppe 2557">
              <a:extLst>
                <a:ext uri="{FF2B5EF4-FFF2-40B4-BE49-F238E27FC236}">
                  <a16:creationId xmlns:a16="http://schemas.microsoft.com/office/drawing/2014/main" id="{5ADF6636-A6A9-99F9-C6F8-471400F77953}"/>
                </a:ext>
              </a:extLst>
            </p:cNvPr>
            <p:cNvGrpSpPr/>
            <p:nvPr/>
          </p:nvGrpSpPr>
          <p:grpSpPr>
            <a:xfrm>
              <a:off x="6929684" y="4658952"/>
              <a:ext cx="667465" cy="566405"/>
              <a:chOff x="5685555" y="3711707"/>
              <a:chExt cx="667465" cy="566405"/>
            </a:xfrm>
          </p:grpSpPr>
          <p:sp>
            <p:nvSpPr>
              <p:cNvPr id="2559" name="Rektangel 2558">
                <a:extLst>
                  <a:ext uri="{FF2B5EF4-FFF2-40B4-BE49-F238E27FC236}">
                    <a16:creationId xmlns:a16="http://schemas.microsoft.com/office/drawing/2014/main" id="{3758BD7E-6969-DF4F-8252-8C3E53CACF99}"/>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60" name="Tekstfelt 2559">
                <a:hlinkClick r:id="rId7" action="ppaction://hlinksldjump"/>
                <a:extLst>
                  <a:ext uri="{FF2B5EF4-FFF2-40B4-BE49-F238E27FC236}">
                    <a16:creationId xmlns:a16="http://schemas.microsoft.com/office/drawing/2014/main" id="{5D9B507F-EC98-4EAA-2156-927DF286034E}"/>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88</a:t>
                </a:r>
              </a:p>
            </p:txBody>
          </p:sp>
          <p:sp>
            <p:nvSpPr>
              <p:cNvPr id="2561" name="Tekstfelt 2560">
                <a:hlinkClick r:id="rId7" action="ppaction://hlinksldjump"/>
                <a:extLst>
                  <a:ext uri="{FF2B5EF4-FFF2-40B4-BE49-F238E27FC236}">
                    <a16:creationId xmlns:a16="http://schemas.microsoft.com/office/drawing/2014/main" id="{C1D02651-7E55-6487-880B-32D2586435B1}"/>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Ra</a:t>
                </a:r>
              </a:p>
            </p:txBody>
          </p:sp>
          <p:sp>
            <p:nvSpPr>
              <p:cNvPr id="2562" name="Tekstfelt 2561">
                <a:hlinkClick r:id="rId7" action="ppaction://hlinksldjump"/>
                <a:extLst>
                  <a:ext uri="{FF2B5EF4-FFF2-40B4-BE49-F238E27FC236}">
                    <a16:creationId xmlns:a16="http://schemas.microsoft.com/office/drawing/2014/main" id="{E003A036-4CF0-0F6A-97AA-8BA264293D2D}"/>
                  </a:ext>
                </a:extLst>
              </p:cNvPr>
              <p:cNvSpPr txBox="1"/>
              <p:nvPr/>
            </p:nvSpPr>
            <p:spPr>
              <a:xfrm>
                <a:off x="5760208" y="3711707"/>
                <a:ext cx="529312" cy="215444"/>
              </a:xfrm>
              <a:prstGeom prst="rect">
                <a:avLst/>
              </a:prstGeom>
              <a:noFill/>
              <a:scene3d>
                <a:camera prst="orthographicFront"/>
                <a:lightRig rig="threePt" dir="t"/>
              </a:scene3d>
              <a:sp3d>
                <a:bevelT h="38100"/>
              </a:sp3d>
            </p:spPr>
            <p:txBody>
              <a:bodyPr wrap="none" rtlCol="0">
                <a:spAutoFit/>
              </a:bodyPr>
              <a:lstStyle/>
              <a:p>
                <a:r>
                  <a:rPr lang="da-DK" sz="800" dirty="0"/>
                  <a:t>Radium</a:t>
                </a:r>
              </a:p>
            </p:txBody>
          </p:sp>
          <p:sp>
            <p:nvSpPr>
              <p:cNvPr id="2563" name="Tekstfelt 2562">
                <a:hlinkClick r:id="rId7" action="ppaction://hlinksldjump"/>
                <a:extLst>
                  <a:ext uri="{FF2B5EF4-FFF2-40B4-BE49-F238E27FC236}">
                    <a16:creationId xmlns:a16="http://schemas.microsoft.com/office/drawing/2014/main" id="{419BD9A3-79BB-78FD-A560-57FA8ED1C6F4}"/>
                  </a:ext>
                </a:extLst>
              </p:cNvPr>
              <p:cNvSpPr txBox="1"/>
              <p:nvPr/>
            </p:nvSpPr>
            <p:spPr>
              <a:xfrm>
                <a:off x="5685555" y="3844047"/>
                <a:ext cx="391454" cy="246221"/>
              </a:xfrm>
              <a:prstGeom prst="rect">
                <a:avLst/>
              </a:prstGeom>
              <a:noFill/>
            </p:spPr>
            <p:txBody>
              <a:bodyPr wrap="none" rtlCol="0">
                <a:spAutoFit/>
              </a:bodyPr>
              <a:lstStyle/>
              <a:p>
                <a:r>
                  <a:rPr lang="da-DK" sz="1000" dirty="0"/>
                  <a:t>219</a:t>
                </a:r>
              </a:p>
            </p:txBody>
          </p:sp>
        </p:grpSp>
        <p:grpSp>
          <p:nvGrpSpPr>
            <p:cNvPr id="2564" name="Gruppe 2563">
              <a:extLst>
                <a:ext uri="{FF2B5EF4-FFF2-40B4-BE49-F238E27FC236}">
                  <a16:creationId xmlns:a16="http://schemas.microsoft.com/office/drawing/2014/main" id="{837EDF7B-47F8-31A1-A10D-BEC96C1425AD}"/>
                </a:ext>
              </a:extLst>
            </p:cNvPr>
            <p:cNvGrpSpPr/>
            <p:nvPr/>
          </p:nvGrpSpPr>
          <p:grpSpPr>
            <a:xfrm>
              <a:off x="7648869" y="4656431"/>
              <a:ext cx="667465" cy="566405"/>
              <a:chOff x="5685555" y="3711707"/>
              <a:chExt cx="667465" cy="566405"/>
            </a:xfrm>
          </p:grpSpPr>
          <p:sp>
            <p:nvSpPr>
              <p:cNvPr id="2565" name="Rektangel 2564">
                <a:extLst>
                  <a:ext uri="{FF2B5EF4-FFF2-40B4-BE49-F238E27FC236}">
                    <a16:creationId xmlns:a16="http://schemas.microsoft.com/office/drawing/2014/main" id="{82D94837-2A72-2928-4590-0E48DF890C50}"/>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66" name="Tekstfelt 2565">
                <a:hlinkClick r:id="rId7" action="ppaction://hlinksldjump"/>
                <a:extLst>
                  <a:ext uri="{FF2B5EF4-FFF2-40B4-BE49-F238E27FC236}">
                    <a16:creationId xmlns:a16="http://schemas.microsoft.com/office/drawing/2014/main" id="{AB8449D1-5470-E19A-FA8D-B772164220FA}"/>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89</a:t>
                </a:r>
              </a:p>
            </p:txBody>
          </p:sp>
          <p:sp>
            <p:nvSpPr>
              <p:cNvPr id="2567" name="Tekstfelt 2566">
                <a:hlinkClick r:id="rId7" action="ppaction://hlinksldjump"/>
                <a:extLst>
                  <a:ext uri="{FF2B5EF4-FFF2-40B4-BE49-F238E27FC236}">
                    <a16:creationId xmlns:a16="http://schemas.microsoft.com/office/drawing/2014/main" id="{570A494A-4945-ED3C-1087-26EDBDC7E2F7}"/>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Ac</a:t>
                </a:r>
              </a:p>
            </p:txBody>
          </p:sp>
          <p:sp>
            <p:nvSpPr>
              <p:cNvPr id="2568" name="Tekstfelt 2567">
                <a:hlinkClick r:id="rId7" action="ppaction://hlinksldjump"/>
                <a:extLst>
                  <a:ext uri="{FF2B5EF4-FFF2-40B4-BE49-F238E27FC236}">
                    <a16:creationId xmlns:a16="http://schemas.microsoft.com/office/drawing/2014/main" id="{EEFA448A-2D78-373C-BE85-E8B7E09213D2}"/>
                  </a:ext>
                </a:extLst>
              </p:cNvPr>
              <p:cNvSpPr txBox="1"/>
              <p:nvPr/>
            </p:nvSpPr>
            <p:spPr>
              <a:xfrm>
                <a:off x="5743480" y="3711707"/>
                <a:ext cx="583814" cy="215444"/>
              </a:xfrm>
              <a:prstGeom prst="rect">
                <a:avLst/>
              </a:prstGeom>
              <a:noFill/>
              <a:scene3d>
                <a:camera prst="orthographicFront"/>
                <a:lightRig rig="threePt" dir="t"/>
              </a:scene3d>
              <a:sp3d>
                <a:bevelT h="38100"/>
              </a:sp3d>
            </p:spPr>
            <p:txBody>
              <a:bodyPr wrap="none" rtlCol="0">
                <a:spAutoFit/>
              </a:bodyPr>
              <a:lstStyle/>
              <a:p>
                <a:r>
                  <a:rPr lang="da-DK" sz="800" dirty="0"/>
                  <a:t>Actinium</a:t>
                </a:r>
              </a:p>
            </p:txBody>
          </p:sp>
          <p:sp>
            <p:nvSpPr>
              <p:cNvPr id="2569" name="Tekstfelt 2568">
                <a:hlinkClick r:id="rId7" action="ppaction://hlinksldjump"/>
                <a:extLst>
                  <a:ext uri="{FF2B5EF4-FFF2-40B4-BE49-F238E27FC236}">
                    <a16:creationId xmlns:a16="http://schemas.microsoft.com/office/drawing/2014/main" id="{DEFD65B2-22FB-170B-1B8C-A8EA4EA8EB97}"/>
                  </a:ext>
                </a:extLst>
              </p:cNvPr>
              <p:cNvSpPr txBox="1"/>
              <p:nvPr/>
            </p:nvSpPr>
            <p:spPr>
              <a:xfrm>
                <a:off x="5685555" y="3844047"/>
                <a:ext cx="391454" cy="246221"/>
              </a:xfrm>
              <a:prstGeom prst="rect">
                <a:avLst/>
              </a:prstGeom>
              <a:noFill/>
            </p:spPr>
            <p:txBody>
              <a:bodyPr wrap="none" rtlCol="0">
                <a:spAutoFit/>
              </a:bodyPr>
              <a:lstStyle/>
              <a:p>
                <a:r>
                  <a:rPr lang="da-DK" sz="1000" dirty="0"/>
                  <a:t>216</a:t>
                </a:r>
              </a:p>
            </p:txBody>
          </p:sp>
        </p:grpSp>
        <p:grpSp>
          <p:nvGrpSpPr>
            <p:cNvPr id="2570" name="Gruppe 2569">
              <a:extLst>
                <a:ext uri="{FF2B5EF4-FFF2-40B4-BE49-F238E27FC236}">
                  <a16:creationId xmlns:a16="http://schemas.microsoft.com/office/drawing/2014/main" id="{74D958D2-7D93-8BD7-19C2-E8B7C6CDA264}"/>
                </a:ext>
              </a:extLst>
            </p:cNvPr>
            <p:cNvGrpSpPr/>
            <p:nvPr/>
          </p:nvGrpSpPr>
          <p:grpSpPr>
            <a:xfrm>
              <a:off x="8364280" y="4657687"/>
              <a:ext cx="682163" cy="566405"/>
              <a:chOff x="5685555" y="3711707"/>
              <a:chExt cx="682163" cy="566405"/>
            </a:xfrm>
          </p:grpSpPr>
          <p:sp>
            <p:nvSpPr>
              <p:cNvPr id="2571" name="Rektangel 2570">
                <a:extLst>
                  <a:ext uri="{FF2B5EF4-FFF2-40B4-BE49-F238E27FC236}">
                    <a16:creationId xmlns:a16="http://schemas.microsoft.com/office/drawing/2014/main" id="{374D93A3-2A97-F5DC-93BD-01ACBC45C65C}"/>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72" name="Tekstfelt 2571">
                <a:hlinkClick r:id="rId7" action="ppaction://hlinksldjump"/>
                <a:extLst>
                  <a:ext uri="{FF2B5EF4-FFF2-40B4-BE49-F238E27FC236}">
                    <a16:creationId xmlns:a16="http://schemas.microsoft.com/office/drawing/2014/main" id="{3B1ED0BE-FFE5-0558-8B41-11812C6EBA82}"/>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91</a:t>
                </a:r>
              </a:p>
            </p:txBody>
          </p:sp>
          <p:sp>
            <p:nvSpPr>
              <p:cNvPr id="2573" name="Tekstfelt 2572">
                <a:hlinkClick r:id="rId7" action="ppaction://hlinksldjump"/>
                <a:extLst>
                  <a:ext uri="{FF2B5EF4-FFF2-40B4-BE49-F238E27FC236}">
                    <a16:creationId xmlns:a16="http://schemas.microsoft.com/office/drawing/2014/main" id="{B299F4DC-B470-D269-38C3-5F8931655D0F}"/>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Pa</a:t>
                </a:r>
              </a:p>
            </p:txBody>
          </p:sp>
          <p:sp>
            <p:nvSpPr>
              <p:cNvPr id="2574" name="Tekstfelt 2573">
                <a:hlinkClick r:id="rId7" action="ppaction://hlinksldjump"/>
                <a:extLst>
                  <a:ext uri="{FF2B5EF4-FFF2-40B4-BE49-F238E27FC236}">
                    <a16:creationId xmlns:a16="http://schemas.microsoft.com/office/drawing/2014/main" id="{39220B4F-A8BA-F52E-F688-553FA01BFE0C}"/>
                  </a:ext>
                </a:extLst>
              </p:cNvPr>
              <p:cNvSpPr txBox="1"/>
              <p:nvPr/>
            </p:nvSpPr>
            <p:spPr>
              <a:xfrm>
                <a:off x="5687724" y="3711707"/>
                <a:ext cx="679994" cy="215444"/>
              </a:xfrm>
              <a:prstGeom prst="rect">
                <a:avLst/>
              </a:prstGeom>
              <a:noFill/>
              <a:scene3d>
                <a:camera prst="orthographicFront"/>
                <a:lightRig rig="threePt" dir="t"/>
              </a:scene3d>
              <a:sp3d>
                <a:bevelT h="38100"/>
              </a:sp3d>
            </p:spPr>
            <p:txBody>
              <a:bodyPr wrap="none" rtlCol="0">
                <a:spAutoFit/>
              </a:bodyPr>
              <a:lstStyle/>
              <a:p>
                <a:r>
                  <a:rPr lang="da-DK" sz="800" dirty="0" err="1"/>
                  <a:t>Protactium</a:t>
                </a:r>
                <a:endParaRPr lang="da-DK" sz="800" dirty="0"/>
              </a:p>
            </p:txBody>
          </p:sp>
          <p:sp>
            <p:nvSpPr>
              <p:cNvPr id="2575" name="Tekstfelt 2574">
                <a:hlinkClick r:id="rId7" action="ppaction://hlinksldjump"/>
                <a:extLst>
                  <a:ext uri="{FF2B5EF4-FFF2-40B4-BE49-F238E27FC236}">
                    <a16:creationId xmlns:a16="http://schemas.microsoft.com/office/drawing/2014/main" id="{BB6821AA-6C40-5F15-3D8F-078162A05910}"/>
                  </a:ext>
                </a:extLst>
              </p:cNvPr>
              <p:cNvSpPr txBox="1"/>
              <p:nvPr/>
            </p:nvSpPr>
            <p:spPr>
              <a:xfrm>
                <a:off x="5685555" y="3844047"/>
                <a:ext cx="391454" cy="246221"/>
              </a:xfrm>
              <a:prstGeom prst="rect">
                <a:avLst/>
              </a:prstGeom>
              <a:noFill/>
            </p:spPr>
            <p:txBody>
              <a:bodyPr wrap="none" rtlCol="0">
                <a:spAutoFit/>
              </a:bodyPr>
              <a:lstStyle/>
              <a:p>
                <a:r>
                  <a:rPr lang="da-DK" sz="1000" dirty="0"/>
                  <a:t>221</a:t>
                </a:r>
              </a:p>
            </p:txBody>
          </p:sp>
        </p:grpSp>
        <p:grpSp>
          <p:nvGrpSpPr>
            <p:cNvPr id="2576" name="Gruppe 2575">
              <a:extLst>
                <a:ext uri="{FF2B5EF4-FFF2-40B4-BE49-F238E27FC236}">
                  <a16:creationId xmlns:a16="http://schemas.microsoft.com/office/drawing/2014/main" id="{5D6ED67B-C460-F4A0-45A5-DFD1F38EE937}"/>
                </a:ext>
              </a:extLst>
            </p:cNvPr>
            <p:cNvGrpSpPr/>
            <p:nvPr/>
          </p:nvGrpSpPr>
          <p:grpSpPr>
            <a:xfrm>
              <a:off x="9068350" y="4662720"/>
              <a:ext cx="667465" cy="566405"/>
              <a:chOff x="5685555" y="3711707"/>
              <a:chExt cx="667465" cy="566405"/>
            </a:xfrm>
          </p:grpSpPr>
          <p:sp>
            <p:nvSpPr>
              <p:cNvPr id="2577" name="Rektangel 2576">
                <a:extLst>
                  <a:ext uri="{FF2B5EF4-FFF2-40B4-BE49-F238E27FC236}">
                    <a16:creationId xmlns:a16="http://schemas.microsoft.com/office/drawing/2014/main" id="{718C7B91-6478-1E74-71AB-FDA1FDD6802C}"/>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78" name="Tekstfelt 2577">
                <a:hlinkClick r:id="rId7" action="ppaction://hlinksldjump"/>
                <a:extLst>
                  <a:ext uri="{FF2B5EF4-FFF2-40B4-BE49-F238E27FC236}">
                    <a16:creationId xmlns:a16="http://schemas.microsoft.com/office/drawing/2014/main" id="{5F58B19E-951A-8FA0-A659-C6136B02D13E}"/>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88</a:t>
                </a:r>
              </a:p>
            </p:txBody>
          </p:sp>
          <p:sp>
            <p:nvSpPr>
              <p:cNvPr id="2579" name="Tekstfelt 2578">
                <a:hlinkClick r:id="rId7" action="ppaction://hlinksldjump"/>
                <a:extLst>
                  <a:ext uri="{FF2B5EF4-FFF2-40B4-BE49-F238E27FC236}">
                    <a16:creationId xmlns:a16="http://schemas.microsoft.com/office/drawing/2014/main" id="{7967B018-9ED2-286D-3F11-7B54ED971B4B}"/>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Ra</a:t>
                </a:r>
              </a:p>
            </p:txBody>
          </p:sp>
          <p:sp>
            <p:nvSpPr>
              <p:cNvPr id="2580" name="Tekstfelt 2579">
                <a:hlinkClick r:id="rId7" action="ppaction://hlinksldjump"/>
                <a:extLst>
                  <a:ext uri="{FF2B5EF4-FFF2-40B4-BE49-F238E27FC236}">
                    <a16:creationId xmlns:a16="http://schemas.microsoft.com/office/drawing/2014/main" id="{B6209556-A00C-2A90-5402-993ACDC0C36B}"/>
                  </a:ext>
                </a:extLst>
              </p:cNvPr>
              <p:cNvSpPr txBox="1"/>
              <p:nvPr/>
            </p:nvSpPr>
            <p:spPr>
              <a:xfrm>
                <a:off x="5760208" y="3711707"/>
                <a:ext cx="529312" cy="215444"/>
              </a:xfrm>
              <a:prstGeom prst="rect">
                <a:avLst/>
              </a:prstGeom>
              <a:noFill/>
              <a:scene3d>
                <a:camera prst="orthographicFront"/>
                <a:lightRig rig="threePt" dir="t"/>
              </a:scene3d>
              <a:sp3d>
                <a:bevelT h="38100"/>
              </a:sp3d>
            </p:spPr>
            <p:txBody>
              <a:bodyPr wrap="none" rtlCol="0">
                <a:spAutoFit/>
              </a:bodyPr>
              <a:lstStyle/>
              <a:p>
                <a:r>
                  <a:rPr lang="da-DK" sz="800" dirty="0"/>
                  <a:t>Radium</a:t>
                </a:r>
              </a:p>
            </p:txBody>
          </p:sp>
          <p:sp>
            <p:nvSpPr>
              <p:cNvPr id="2581" name="Tekstfelt 2580">
                <a:hlinkClick r:id="rId7" action="ppaction://hlinksldjump"/>
                <a:extLst>
                  <a:ext uri="{FF2B5EF4-FFF2-40B4-BE49-F238E27FC236}">
                    <a16:creationId xmlns:a16="http://schemas.microsoft.com/office/drawing/2014/main" id="{1EC756FE-8678-A9DF-B01B-E5144372805C}"/>
                  </a:ext>
                </a:extLst>
              </p:cNvPr>
              <p:cNvSpPr txBox="1"/>
              <p:nvPr/>
            </p:nvSpPr>
            <p:spPr>
              <a:xfrm>
                <a:off x="5685555" y="3844047"/>
                <a:ext cx="391454" cy="246221"/>
              </a:xfrm>
              <a:prstGeom prst="rect">
                <a:avLst/>
              </a:prstGeom>
              <a:noFill/>
            </p:spPr>
            <p:txBody>
              <a:bodyPr wrap="none" rtlCol="0">
                <a:spAutoFit/>
              </a:bodyPr>
              <a:lstStyle/>
              <a:p>
                <a:r>
                  <a:rPr lang="da-DK" sz="1000" dirty="0"/>
                  <a:t>217</a:t>
                </a:r>
              </a:p>
            </p:txBody>
          </p:sp>
        </p:grpSp>
      </p:grpSp>
      <p:grpSp>
        <p:nvGrpSpPr>
          <p:cNvPr id="2583" name="Gruppe 2582">
            <a:extLst>
              <a:ext uri="{FF2B5EF4-FFF2-40B4-BE49-F238E27FC236}">
                <a16:creationId xmlns:a16="http://schemas.microsoft.com/office/drawing/2014/main" id="{FC672516-725B-A30C-3894-7AC08A839CC6}"/>
              </a:ext>
            </a:extLst>
          </p:cNvPr>
          <p:cNvGrpSpPr/>
          <p:nvPr/>
        </p:nvGrpSpPr>
        <p:grpSpPr>
          <a:xfrm>
            <a:off x="6223092" y="5337831"/>
            <a:ext cx="3510200" cy="572694"/>
            <a:chOff x="6225615" y="4656431"/>
            <a:chExt cx="3510200" cy="572694"/>
          </a:xfrm>
        </p:grpSpPr>
        <p:grpSp>
          <p:nvGrpSpPr>
            <p:cNvPr id="2584" name="Gruppe 2583">
              <a:extLst>
                <a:ext uri="{FF2B5EF4-FFF2-40B4-BE49-F238E27FC236}">
                  <a16:creationId xmlns:a16="http://schemas.microsoft.com/office/drawing/2014/main" id="{F8413DAD-1535-CD77-61FE-FE54B53F40F9}"/>
                </a:ext>
              </a:extLst>
            </p:cNvPr>
            <p:cNvGrpSpPr/>
            <p:nvPr/>
          </p:nvGrpSpPr>
          <p:grpSpPr>
            <a:xfrm>
              <a:off x="6225615" y="4661475"/>
              <a:ext cx="667465" cy="566405"/>
              <a:chOff x="5685555" y="3711707"/>
              <a:chExt cx="667465" cy="566405"/>
            </a:xfrm>
          </p:grpSpPr>
          <p:sp>
            <p:nvSpPr>
              <p:cNvPr id="2609" name="Rektangel 2608">
                <a:extLst>
                  <a:ext uri="{FF2B5EF4-FFF2-40B4-BE49-F238E27FC236}">
                    <a16:creationId xmlns:a16="http://schemas.microsoft.com/office/drawing/2014/main" id="{340EA2E6-3DA0-86B1-EEC7-0CE176876FEE}"/>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10" name="Tekstfelt 2609">
                <a:hlinkClick r:id="rId7" action="ppaction://hlinksldjump"/>
                <a:extLst>
                  <a:ext uri="{FF2B5EF4-FFF2-40B4-BE49-F238E27FC236}">
                    <a16:creationId xmlns:a16="http://schemas.microsoft.com/office/drawing/2014/main" id="{7C9F0DD2-7135-AA98-0232-634C77DAC8C9}"/>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89</a:t>
                </a:r>
              </a:p>
            </p:txBody>
          </p:sp>
          <p:sp>
            <p:nvSpPr>
              <p:cNvPr id="2611" name="Tekstfelt 2610">
                <a:hlinkClick r:id="rId7" action="ppaction://hlinksldjump"/>
                <a:extLst>
                  <a:ext uri="{FF2B5EF4-FFF2-40B4-BE49-F238E27FC236}">
                    <a16:creationId xmlns:a16="http://schemas.microsoft.com/office/drawing/2014/main" id="{C017E91B-DCEB-AA72-08C6-9B4C37E151F0}"/>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Ac</a:t>
                </a:r>
              </a:p>
            </p:txBody>
          </p:sp>
          <p:sp>
            <p:nvSpPr>
              <p:cNvPr id="2612" name="Tekstfelt 2611">
                <a:hlinkClick r:id="rId7" action="ppaction://hlinksldjump"/>
                <a:extLst>
                  <a:ext uri="{FF2B5EF4-FFF2-40B4-BE49-F238E27FC236}">
                    <a16:creationId xmlns:a16="http://schemas.microsoft.com/office/drawing/2014/main" id="{0407B198-B13B-DC20-8D1D-45B8BE65140A}"/>
                  </a:ext>
                </a:extLst>
              </p:cNvPr>
              <p:cNvSpPr txBox="1"/>
              <p:nvPr/>
            </p:nvSpPr>
            <p:spPr>
              <a:xfrm>
                <a:off x="5743480" y="3711707"/>
                <a:ext cx="583814" cy="215444"/>
              </a:xfrm>
              <a:prstGeom prst="rect">
                <a:avLst/>
              </a:prstGeom>
              <a:noFill/>
              <a:scene3d>
                <a:camera prst="orthographicFront"/>
                <a:lightRig rig="threePt" dir="t"/>
              </a:scene3d>
              <a:sp3d>
                <a:bevelT h="38100"/>
              </a:sp3d>
            </p:spPr>
            <p:txBody>
              <a:bodyPr wrap="none" rtlCol="0">
                <a:spAutoFit/>
              </a:bodyPr>
              <a:lstStyle/>
              <a:p>
                <a:r>
                  <a:rPr lang="da-DK" sz="800" dirty="0"/>
                  <a:t>Actinium</a:t>
                </a:r>
              </a:p>
            </p:txBody>
          </p:sp>
          <p:sp>
            <p:nvSpPr>
              <p:cNvPr id="2613" name="Tekstfelt 2612">
                <a:hlinkClick r:id="rId7" action="ppaction://hlinksldjump"/>
                <a:extLst>
                  <a:ext uri="{FF2B5EF4-FFF2-40B4-BE49-F238E27FC236}">
                    <a16:creationId xmlns:a16="http://schemas.microsoft.com/office/drawing/2014/main" id="{D1A24974-C950-1548-B76C-BE1F0D460142}"/>
                  </a:ext>
                </a:extLst>
              </p:cNvPr>
              <p:cNvSpPr txBox="1"/>
              <p:nvPr/>
            </p:nvSpPr>
            <p:spPr>
              <a:xfrm>
                <a:off x="5685555" y="3844047"/>
                <a:ext cx="391454" cy="246221"/>
              </a:xfrm>
              <a:prstGeom prst="rect">
                <a:avLst/>
              </a:prstGeom>
              <a:noFill/>
            </p:spPr>
            <p:txBody>
              <a:bodyPr wrap="none" rtlCol="0">
                <a:spAutoFit/>
              </a:bodyPr>
              <a:lstStyle/>
              <a:p>
                <a:r>
                  <a:rPr lang="da-DK" sz="1000" dirty="0"/>
                  <a:t>217</a:t>
                </a:r>
              </a:p>
            </p:txBody>
          </p:sp>
        </p:grpSp>
        <p:grpSp>
          <p:nvGrpSpPr>
            <p:cNvPr id="2585" name="Gruppe 2584">
              <a:extLst>
                <a:ext uri="{FF2B5EF4-FFF2-40B4-BE49-F238E27FC236}">
                  <a16:creationId xmlns:a16="http://schemas.microsoft.com/office/drawing/2014/main" id="{AB846BCF-A630-E162-8AD8-644187F920C1}"/>
                </a:ext>
              </a:extLst>
            </p:cNvPr>
            <p:cNvGrpSpPr/>
            <p:nvPr/>
          </p:nvGrpSpPr>
          <p:grpSpPr>
            <a:xfrm>
              <a:off x="6929684" y="4658952"/>
              <a:ext cx="667465" cy="566405"/>
              <a:chOff x="5685555" y="3711707"/>
              <a:chExt cx="667465" cy="566405"/>
            </a:xfrm>
          </p:grpSpPr>
          <p:sp>
            <p:nvSpPr>
              <p:cNvPr id="2604" name="Rektangel 2603">
                <a:extLst>
                  <a:ext uri="{FF2B5EF4-FFF2-40B4-BE49-F238E27FC236}">
                    <a16:creationId xmlns:a16="http://schemas.microsoft.com/office/drawing/2014/main" id="{846D5E57-A4D2-6292-393E-D38E1B2E2BE3}"/>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05" name="Tekstfelt 2604">
                <a:hlinkClick r:id="rId7" action="ppaction://hlinksldjump"/>
                <a:extLst>
                  <a:ext uri="{FF2B5EF4-FFF2-40B4-BE49-F238E27FC236}">
                    <a16:creationId xmlns:a16="http://schemas.microsoft.com/office/drawing/2014/main" id="{014087F3-DBE2-966F-EA11-1BCFC641AEEE}"/>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87</a:t>
                </a:r>
              </a:p>
            </p:txBody>
          </p:sp>
          <p:sp>
            <p:nvSpPr>
              <p:cNvPr id="2606" name="Tekstfelt 2605">
                <a:hlinkClick r:id="rId7" action="ppaction://hlinksldjump"/>
                <a:extLst>
                  <a:ext uri="{FF2B5EF4-FFF2-40B4-BE49-F238E27FC236}">
                    <a16:creationId xmlns:a16="http://schemas.microsoft.com/office/drawing/2014/main" id="{56B86548-9E1F-DED6-7263-26F6F37ACDBB}"/>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Fr</a:t>
                </a:r>
              </a:p>
            </p:txBody>
          </p:sp>
          <p:sp>
            <p:nvSpPr>
              <p:cNvPr id="2607" name="Tekstfelt 2606">
                <a:hlinkClick r:id="rId7" action="ppaction://hlinksldjump"/>
                <a:extLst>
                  <a:ext uri="{FF2B5EF4-FFF2-40B4-BE49-F238E27FC236}">
                    <a16:creationId xmlns:a16="http://schemas.microsoft.com/office/drawing/2014/main" id="{747B731E-D894-7CFF-55FA-700225DB3DCF}"/>
                  </a:ext>
                </a:extLst>
              </p:cNvPr>
              <p:cNvSpPr txBox="1"/>
              <p:nvPr/>
            </p:nvSpPr>
            <p:spPr>
              <a:xfrm>
                <a:off x="5737904" y="3711707"/>
                <a:ext cx="607859" cy="215444"/>
              </a:xfrm>
              <a:prstGeom prst="rect">
                <a:avLst/>
              </a:prstGeom>
              <a:noFill/>
              <a:scene3d>
                <a:camera prst="orthographicFront"/>
                <a:lightRig rig="threePt" dir="t"/>
              </a:scene3d>
              <a:sp3d>
                <a:bevelT h="38100"/>
              </a:sp3d>
            </p:spPr>
            <p:txBody>
              <a:bodyPr wrap="none" rtlCol="0">
                <a:spAutoFit/>
              </a:bodyPr>
              <a:lstStyle/>
              <a:p>
                <a:r>
                  <a:rPr lang="da-DK" sz="800" dirty="0" err="1"/>
                  <a:t>Francium</a:t>
                </a:r>
                <a:endParaRPr lang="da-DK" sz="800" dirty="0"/>
              </a:p>
            </p:txBody>
          </p:sp>
          <p:sp>
            <p:nvSpPr>
              <p:cNvPr id="2608" name="Tekstfelt 2607">
                <a:hlinkClick r:id="rId7" action="ppaction://hlinksldjump"/>
                <a:extLst>
                  <a:ext uri="{FF2B5EF4-FFF2-40B4-BE49-F238E27FC236}">
                    <a16:creationId xmlns:a16="http://schemas.microsoft.com/office/drawing/2014/main" id="{59C0F844-6291-41E8-34E0-6BDB9CFCE6BC}"/>
                  </a:ext>
                </a:extLst>
              </p:cNvPr>
              <p:cNvSpPr txBox="1"/>
              <p:nvPr/>
            </p:nvSpPr>
            <p:spPr>
              <a:xfrm>
                <a:off x="5685555" y="3844047"/>
                <a:ext cx="391454" cy="246221"/>
              </a:xfrm>
              <a:prstGeom prst="rect">
                <a:avLst/>
              </a:prstGeom>
              <a:noFill/>
            </p:spPr>
            <p:txBody>
              <a:bodyPr wrap="none" rtlCol="0">
                <a:spAutoFit/>
              </a:bodyPr>
              <a:lstStyle/>
              <a:p>
                <a:r>
                  <a:rPr lang="da-DK" sz="1000" dirty="0"/>
                  <a:t>224</a:t>
                </a:r>
              </a:p>
            </p:txBody>
          </p:sp>
        </p:grpSp>
        <p:grpSp>
          <p:nvGrpSpPr>
            <p:cNvPr id="2586" name="Gruppe 2585">
              <a:extLst>
                <a:ext uri="{FF2B5EF4-FFF2-40B4-BE49-F238E27FC236}">
                  <a16:creationId xmlns:a16="http://schemas.microsoft.com/office/drawing/2014/main" id="{C47A3711-92B1-A04C-63C1-E517C51F32A7}"/>
                </a:ext>
              </a:extLst>
            </p:cNvPr>
            <p:cNvGrpSpPr/>
            <p:nvPr/>
          </p:nvGrpSpPr>
          <p:grpSpPr>
            <a:xfrm>
              <a:off x="7648869" y="4656431"/>
              <a:ext cx="667465" cy="566405"/>
              <a:chOff x="5685555" y="3711707"/>
              <a:chExt cx="667465" cy="566405"/>
            </a:xfrm>
          </p:grpSpPr>
          <p:sp>
            <p:nvSpPr>
              <p:cNvPr id="2599" name="Rektangel 2598">
                <a:hlinkClick r:id="rId8" action="ppaction://hlinksldjump"/>
                <a:extLst>
                  <a:ext uri="{FF2B5EF4-FFF2-40B4-BE49-F238E27FC236}">
                    <a16:creationId xmlns:a16="http://schemas.microsoft.com/office/drawing/2014/main" id="{A6745B93-70C7-19B5-6BBD-CB85810CE952}"/>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00" name="Tekstfelt 2599">
                <a:hlinkClick r:id="rId8" action="ppaction://hlinksldjump"/>
                <a:extLst>
                  <a:ext uri="{FF2B5EF4-FFF2-40B4-BE49-F238E27FC236}">
                    <a16:creationId xmlns:a16="http://schemas.microsoft.com/office/drawing/2014/main" id="{F38DCB31-E85E-F915-1FB2-E10BA01ECD7B}"/>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88</a:t>
                </a:r>
              </a:p>
            </p:txBody>
          </p:sp>
          <p:sp>
            <p:nvSpPr>
              <p:cNvPr id="2601" name="Tekstfelt 2600">
                <a:hlinkClick r:id="rId8" action="ppaction://hlinksldjump"/>
                <a:extLst>
                  <a:ext uri="{FF2B5EF4-FFF2-40B4-BE49-F238E27FC236}">
                    <a16:creationId xmlns:a16="http://schemas.microsoft.com/office/drawing/2014/main" id="{86569FDB-FAA4-6693-80AF-A25562482CA2}"/>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Ra</a:t>
                </a:r>
              </a:p>
            </p:txBody>
          </p:sp>
          <p:sp>
            <p:nvSpPr>
              <p:cNvPr id="2602" name="Tekstfelt 2601">
                <a:hlinkClick r:id="rId8" action="ppaction://hlinksldjump"/>
                <a:extLst>
                  <a:ext uri="{FF2B5EF4-FFF2-40B4-BE49-F238E27FC236}">
                    <a16:creationId xmlns:a16="http://schemas.microsoft.com/office/drawing/2014/main" id="{D63B2FD8-F423-4626-D6F1-E7E6C4B88E3C}"/>
                  </a:ext>
                </a:extLst>
              </p:cNvPr>
              <p:cNvSpPr txBox="1"/>
              <p:nvPr/>
            </p:nvSpPr>
            <p:spPr>
              <a:xfrm>
                <a:off x="5760208" y="3711707"/>
                <a:ext cx="529312" cy="215444"/>
              </a:xfrm>
              <a:prstGeom prst="rect">
                <a:avLst/>
              </a:prstGeom>
              <a:noFill/>
              <a:scene3d>
                <a:camera prst="orthographicFront"/>
                <a:lightRig rig="threePt" dir="t"/>
              </a:scene3d>
              <a:sp3d>
                <a:bevelT h="38100"/>
              </a:sp3d>
            </p:spPr>
            <p:txBody>
              <a:bodyPr wrap="none" rtlCol="0">
                <a:spAutoFit/>
              </a:bodyPr>
              <a:lstStyle/>
              <a:p>
                <a:r>
                  <a:rPr lang="da-DK" sz="800" dirty="0"/>
                  <a:t>Radium</a:t>
                </a:r>
              </a:p>
            </p:txBody>
          </p:sp>
          <p:sp>
            <p:nvSpPr>
              <p:cNvPr id="2603" name="Tekstfelt 2602">
                <a:hlinkClick r:id="rId8" action="ppaction://hlinksldjump"/>
                <a:extLst>
                  <a:ext uri="{FF2B5EF4-FFF2-40B4-BE49-F238E27FC236}">
                    <a16:creationId xmlns:a16="http://schemas.microsoft.com/office/drawing/2014/main" id="{2B5A98E9-928F-92AC-D88A-74C92297A272}"/>
                  </a:ext>
                </a:extLst>
              </p:cNvPr>
              <p:cNvSpPr txBox="1"/>
              <p:nvPr/>
            </p:nvSpPr>
            <p:spPr>
              <a:xfrm>
                <a:off x="5685555" y="3844047"/>
                <a:ext cx="391454" cy="246221"/>
              </a:xfrm>
              <a:prstGeom prst="rect">
                <a:avLst/>
              </a:prstGeom>
              <a:noFill/>
            </p:spPr>
            <p:txBody>
              <a:bodyPr wrap="none" rtlCol="0">
                <a:spAutoFit/>
              </a:bodyPr>
              <a:lstStyle/>
              <a:p>
                <a:r>
                  <a:rPr lang="da-DK" sz="1000" dirty="0"/>
                  <a:t>215</a:t>
                </a:r>
              </a:p>
            </p:txBody>
          </p:sp>
        </p:grpSp>
        <p:grpSp>
          <p:nvGrpSpPr>
            <p:cNvPr id="2587" name="Gruppe 2586">
              <a:extLst>
                <a:ext uri="{FF2B5EF4-FFF2-40B4-BE49-F238E27FC236}">
                  <a16:creationId xmlns:a16="http://schemas.microsoft.com/office/drawing/2014/main" id="{12E4B94D-6A01-0D19-DF6A-643287FCD4E3}"/>
                </a:ext>
              </a:extLst>
            </p:cNvPr>
            <p:cNvGrpSpPr/>
            <p:nvPr/>
          </p:nvGrpSpPr>
          <p:grpSpPr>
            <a:xfrm>
              <a:off x="8364280" y="4657687"/>
              <a:ext cx="667465" cy="566405"/>
              <a:chOff x="5685555" y="3711707"/>
              <a:chExt cx="667465" cy="566405"/>
            </a:xfrm>
          </p:grpSpPr>
          <p:sp>
            <p:nvSpPr>
              <p:cNvPr id="2594" name="Rektangel 2593">
                <a:extLst>
                  <a:ext uri="{FF2B5EF4-FFF2-40B4-BE49-F238E27FC236}">
                    <a16:creationId xmlns:a16="http://schemas.microsoft.com/office/drawing/2014/main" id="{72EF545F-17E2-553E-C2E0-2DDE667867C2}"/>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95" name="Tekstfelt 2594">
                <a:hlinkClick r:id="rId7" action="ppaction://hlinksldjump"/>
                <a:extLst>
                  <a:ext uri="{FF2B5EF4-FFF2-40B4-BE49-F238E27FC236}">
                    <a16:creationId xmlns:a16="http://schemas.microsoft.com/office/drawing/2014/main" id="{3DAE97C8-6939-EC7A-FAEC-7FF5F32AEBFC}"/>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89</a:t>
                </a:r>
              </a:p>
            </p:txBody>
          </p:sp>
          <p:sp>
            <p:nvSpPr>
              <p:cNvPr id="2596" name="Tekstfelt 2595">
                <a:hlinkClick r:id="rId7" action="ppaction://hlinksldjump"/>
                <a:extLst>
                  <a:ext uri="{FF2B5EF4-FFF2-40B4-BE49-F238E27FC236}">
                    <a16:creationId xmlns:a16="http://schemas.microsoft.com/office/drawing/2014/main" id="{FAC99E15-8E7C-895A-0C8A-E62086C0C4E8}"/>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Ac</a:t>
                </a:r>
              </a:p>
            </p:txBody>
          </p:sp>
          <p:sp>
            <p:nvSpPr>
              <p:cNvPr id="2597" name="Tekstfelt 2596">
                <a:hlinkClick r:id="rId7" action="ppaction://hlinksldjump"/>
                <a:extLst>
                  <a:ext uri="{FF2B5EF4-FFF2-40B4-BE49-F238E27FC236}">
                    <a16:creationId xmlns:a16="http://schemas.microsoft.com/office/drawing/2014/main" id="{41E3A980-C439-01DD-8D05-89AD312474BA}"/>
                  </a:ext>
                </a:extLst>
              </p:cNvPr>
              <p:cNvSpPr txBox="1"/>
              <p:nvPr/>
            </p:nvSpPr>
            <p:spPr>
              <a:xfrm>
                <a:off x="5743480" y="3711707"/>
                <a:ext cx="583814" cy="215444"/>
              </a:xfrm>
              <a:prstGeom prst="rect">
                <a:avLst/>
              </a:prstGeom>
              <a:noFill/>
              <a:scene3d>
                <a:camera prst="orthographicFront"/>
                <a:lightRig rig="threePt" dir="t"/>
              </a:scene3d>
              <a:sp3d>
                <a:bevelT h="38100"/>
              </a:sp3d>
            </p:spPr>
            <p:txBody>
              <a:bodyPr wrap="none" rtlCol="0">
                <a:spAutoFit/>
              </a:bodyPr>
              <a:lstStyle/>
              <a:p>
                <a:r>
                  <a:rPr lang="da-DK" sz="800" dirty="0"/>
                  <a:t>Actinium</a:t>
                </a:r>
              </a:p>
            </p:txBody>
          </p:sp>
          <p:sp>
            <p:nvSpPr>
              <p:cNvPr id="2598" name="Tekstfelt 2597">
                <a:hlinkClick r:id="rId7" action="ppaction://hlinksldjump"/>
                <a:extLst>
                  <a:ext uri="{FF2B5EF4-FFF2-40B4-BE49-F238E27FC236}">
                    <a16:creationId xmlns:a16="http://schemas.microsoft.com/office/drawing/2014/main" id="{F2F1D8ED-E05E-32B7-67BF-9CE92687FA0D}"/>
                  </a:ext>
                </a:extLst>
              </p:cNvPr>
              <p:cNvSpPr txBox="1"/>
              <p:nvPr/>
            </p:nvSpPr>
            <p:spPr>
              <a:xfrm>
                <a:off x="5685555" y="3844047"/>
                <a:ext cx="391454" cy="246221"/>
              </a:xfrm>
              <a:prstGeom prst="rect">
                <a:avLst/>
              </a:prstGeom>
              <a:noFill/>
            </p:spPr>
            <p:txBody>
              <a:bodyPr wrap="none" rtlCol="0">
                <a:spAutoFit/>
              </a:bodyPr>
              <a:lstStyle/>
              <a:p>
                <a:r>
                  <a:rPr lang="da-DK" sz="1000" dirty="0"/>
                  <a:t>218</a:t>
                </a:r>
              </a:p>
            </p:txBody>
          </p:sp>
        </p:grpSp>
        <p:grpSp>
          <p:nvGrpSpPr>
            <p:cNvPr id="2588" name="Gruppe 2587">
              <a:extLst>
                <a:ext uri="{FF2B5EF4-FFF2-40B4-BE49-F238E27FC236}">
                  <a16:creationId xmlns:a16="http://schemas.microsoft.com/office/drawing/2014/main" id="{25C1444E-CF88-D716-B79A-2DF060E37632}"/>
                </a:ext>
              </a:extLst>
            </p:cNvPr>
            <p:cNvGrpSpPr/>
            <p:nvPr/>
          </p:nvGrpSpPr>
          <p:grpSpPr>
            <a:xfrm>
              <a:off x="9068350" y="4662720"/>
              <a:ext cx="667465" cy="566405"/>
              <a:chOff x="5685555" y="3711707"/>
              <a:chExt cx="667465" cy="566405"/>
            </a:xfrm>
          </p:grpSpPr>
          <p:sp>
            <p:nvSpPr>
              <p:cNvPr id="2589" name="Rektangel 2588">
                <a:extLst>
                  <a:ext uri="{FF2B5EF4-FFF2-40B4-BE49-F238E27FC236}">
                    <a16:creationId xmlns:a16="http://schemas.microsoft.com/office/drawing/2014/main" id="{A241E196-F761-79DF-190C-6E5C3456D04B}"/>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90" name="Tekstfelt 2589">
                <a:hlinkClick r:id="rId7" action="ppaction://hlinksldjump"/>
                <a:extLst>
                  <a:ext uri="{FF2B5EF4-FFF2-40B4-BE49-F238E27FC236}">
                    <a16:creationId xmlns:a16="http://schemas.microsoft.com/office/drawing/2014/main" id="{3EF0C3C9-7FED-66F7-2210-0A8091F44B9B}"/>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87</a:t>
                </a:r>
              </a:p>
            </p:txBody>
          </p:sp>
          <p:sp>
            <p:nvSpPr>
              <p:cNvPr id="2591" name="Tekstfelt 2590">
                <a:hlinkClick r:id="rId7" action="ppaction://hlinksldjump"/>
                <a:extLst>
                  <a:ext uri="{FF2B5EF4-FFF2-40B4-BE49-F238E27FC236}">
                    <a16:creationId xmlns:a16="http://schemas.microsoft.com/office/drawing/2014/main" id="{1CBDB3E7-7539-CF25-F70A-6EF2BDA476B5}"/>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Fr</a:t>
                </a:r>
              </a:p>
            </p:txBody>
          </p:sp>
          <p:sp>
            <p:nvSpPr>
              <p:cNvPr id="2592" name="Tekstfelt 2591">
                <a:hlinkClick r:id="rId7" action="ppaction://hlinksldjump"/>
                <a:extLst>
                  <a:ext uri="{FF2B5EF4-FFF2-40B4-BE49-F238E27FC236}">
                    <a16:creationId xmlns:a16="http://schemas.microsoft.com/office/drawing/2014/main" id="{F687E743-168F-ECA9-15B6-FAB5ED0C7AE9}"/>
                  </a:ext>
                </a:extLst>
              </p:cNvPr>
              <p:cNvSpPr txBox="1"/>
              <p:nvPr/>
            </p:nvSpPr>
            <p:spPr>
              <a:xfrm>
                <a:off x="5732328" y="3711707"/>
                <a:ext cx="607859" cy="215444"/>
              </a:xfrm>
              <a:prstGeom prst="rect">
                <a:avLst/>
              </a:prstGeom>
              <a:noFill/>
              <a:scene3d>
                <a:camera prst="orthographicFront"/>
                <a:lightRig rig="threePt" dir="t"/>
              </a:scene3d>
              <a:sp3d>
                <a:bevelT h="38100"/>
              </a:sp3d>
            </p:spPr>
            <p:txBody>
              <a:bodyPr wrap="none" rtlCol="0">
                <a:spAutoFit/>
              </a:bodyPr>
              <a:lstStyle/>
              <a:p>
                <a:r>
                  <a:rPr lang="da-DK" sz="800" dirty="0" err="1"/>
                  <a:t>Francium</a:t>
                </a:r>
                <a:endParaRPr lang="da-DK" sz="800" dirty="0"/>
              </a:p>
            </p:txBody>
          </p:sp>
          <p:sp>
            <p:nvSpPr>
              <p:cNvPr id="2593" name="Tekstfelt 2592">
                <a:hlinkClick r:id="rId7" action="ppaction://hlinksldjump"/>
                <a:extLst>
                  <a:ext uri="{FF2B5EF4-FFF2-40B4-BE49-F238E27FC236}">
                    <a16:creationId xmlns:a16="http://schemas.microsoft.com/office/drawing/2014/main" id="{B63C3BEE-1AF7-77D1-2F2C-F8F7EAAEA103}"/>
                  </a:ext>
                </a:extLst>
              </p:cNvPr>
              <p:cNvSpPr txBox="1"/>
              <p:nvPr/>
            </p:nvSpPr>
            <p:spPr>
              <a:xfrm>
                <a:off x="5685555" y="3844047"/>
                <a:ext cx="391454" cy="246221"/>
              </a:xfrm>
              <a:prstGeom prst="rect">
                <a:avLst/>
              </a:prstGeom>
              <a:noFill/>
            </p:spPr>
            <p:txBody>
              <a:bodyPr wrap="none" rtlCol="0">
                <a:spAutoFit/>
              </a:bodyPr>
              <a:lstStyle/>
              <a:p>
                <a:r>
                  <a:rPr lang="da-DK" sz="1000" dirty="0"/>
                  <a:t>224</a:t>
                </a:r>
              </a:p>
            </p:txBody>
          </p:sp>
        </p:grpSp>
      </p:grpSp>
      <p:sp>
        <p:nvSpPr>
          <p:cNvPr id="5" name="Tekstfelt 4">
            <a:extLst>
              <a:ext uri="{FF2B5EF4-FFF2-40B4-BE49-F238E27FC236}">
                <a16:creationId xmlns:a16="http://schemas.microsoft.com/office/drawing/2014/main" id="{046A9293-07FF-8B89-1EE4-220A3605BF77}"/>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cxnSp>
        <p:nvCxnSpPr>
          <p:cNvPr id="6" name="Lige pilforbindelse 5">
            <a:extLst>
              <a:ext uri="{FF2B5EF4-FFF2-40B4-BE49-F238E27FC236}">
                <a16:creationId xmlns:a16="http://schemas.microsoft.com/office/drawing/2014/main" id="{37D25B67-159B-F4FE-8B9E-9862C08CB4B8}"/>
              </a:ext>
            </a:extLst>
          </p:cNvPr>
          <p:cNvCxnSpPr>
            <a:cxnSpLocks/>
          </p:cNvCxnSpPr>
          <p:nvPr/>
        </p:nvCxnSpPr>
        <p:spPr>
          <a:xfrm flipH="1">
            <a:off x="2894139" y="2192459"/>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26877403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B0DDB46-9DCC-04A4-6B8E-E2D6EDC89B35}"/>
            </a:ext>
          </a:extLst>
        </p:cNvPr>
        <p:cNvGrpSpPr/>
        <p:nvPr/>
      </p:nvGrpSpPr>
      <p:grpSpPr>
        <a:xfrm>
          <a:off x="0" y="0"/>
          <a:ext cx="0" cy="0"/>
          <a:chOff x="0" y="0"/>
          <a:chExt cx="0" cy="0"/>
        </a:xfrm>
      </p:grpSpPr>
      <p:pic>
        <p:nvPicPr>
          <p:cNvPr id="2550" name="Picture 2" descr="Ai Genereret, Forladt, Bygning, Gammel">
            <a:extLst>
              <a:ext uri="{FF2B5EF4-FFF2-40B4-BE49-F238E27FC236}">
                <a16:creationId xmlns:a16="http://schemas.microsoft.com/office/drawing/2014/main" id="{4AFBAEEE-4422-61BB-F9E3-1944BC093FE6}"/>
              </a:ext>
            </a:extLst>
          </p:cNvPr>
          <p:cNvPicPr>
            <a:picLocks noChangeAspect="1" noChangeArrowheads="1"/>
          </p:cNvPicPr>
          <p:nvPr/>
        </p:nvPicPr>
        <p:blipFill>
          <a:blip r:embed="rId2">
            <a:extLst>
              <a:ext uri="{BEBA8EAE-BF5A-486C-A8C5-ECC9F3942E4B}">
                <a14:imgProps xmlns:a14="http://schemas.microsoft.com/office/drawing/2010/main">
                  <a14:imgLayer r:embed="rId3">
                    <a14:imgEffect>
                      <a14:brightnessContrast bright="-40000" contrast="-40000"/>
                    </a14:imgEffect>
                  </a14:imgLayer>
                </a14:imgProps>
              </a:ext>
              <a:ext uri="{28A0092B-C50C-407E-A947-70E740481C1C}">
                <a14:useLocalDpi xmlns:a14="http://schemas.microsoft.com/office/drawing/2010/main" val="0"/>
              </a:ext>
            </a:extLst>
          </a:blip>
          <a:srcRect l="5024" r="14072" b="-1"/>
          <a:stretch/>
        </p:blipFill>
        <p:spPr bwMode="auto">
          <a:xfrm>
            <a:off x="20" y="1282"/>
            <a:ext cx="9905980" cy="6856718"/>
          </a:xfrm>
          <a:prstGeom prst="rect">
            <a:avLst/>
          </a:prstGeom>
          <a:noFill/>
          <a:extLst>
            <a:ext uri="{909E8E84-426E-40DD-AFC4-6F175D3DCCD1}">
              <a14:hiddenFill xmlns:a14="http://schemas.microsoft.com/office/drawing/2010/main">
                <a:solidFill>
                  <a:srgbClr val="FFFFFF"/>
                </a:solidFill>
              </a14:hiddenFill>
            </a:ext>
          </a:extLst>
        </p:spPr>
      </p:pic>
      <p:grpSp>
        <p:nvGrpSpPr>
          <p:cNvPr id="1638" name="Gruppe 1637">
            <a:extLst>
              <a:ext uri="{FF2B5EF4-FFF2-40B4-BE49-F238E27FC236}">
                <a16:creationId xmlns:a16="http://schemas.microsoft.com/office/drawing/2014/main" id="{90524E55-87D0-3FFF-B431-604C4F7AB986}"/>
              </a:ext>
            </a:extLst>
          </p:cNvPr>
          <p:cNvGrpSpPr/>
          <p:nvPr/>
        </p:nvGrpSpPr>
        <p:grpSpPr>
          <a:xfrm>
            <a:off x="338113" y="1387706"/>
            <a:ext cx="5842309" cy="5233756"/>
            <a:chOff x="766885" y="981717"/>
            <a:chExt cx="5842309" cy="5233756"/>
          </a:xfrm>
        </p:grpSpPr>
        <p:grpSp>
          <p:nvGrpSpPr>
            <p:cNvPr id="1639" name="Gruppe 1638">
              <a:extLst>
                <a:ext uri="{FF2B5EF4-FFF2-40B4-BE49-F238E27FC236}">
                  <a16:creationId xmlns:a16="http://schemas.microsoft.com/office/drawing/2014/main" id="{0914FA6A-044B-9A86-8AE6-85292B2435E9}"/>
                </a:ext>
              </a:extLst>
            </p:cNvPr>
            <p:cNvGrpSpPr/>
            <p:nvPr/>
          </p:nvGrpSpPr>
          <p:grpSpPr>
            <a:xfrm>
              <a:off x="778422" y="981717"/>
              <a:ext cx="5830772" cy="5233756"/>
              <a:chOff x="-136438" y="1029165"/>
              <a:chExt cx="5830772" cy="5233756"/>
            </a:xfrm>
          </p:grpSpPr>
          <p:grpSp>
            <p:nvGrpSpPr>
              <p:cNvPr id="1806" name="Gruppe 1805">
                <a:extLst>
                  <a:ext uri="{FF2B5EF4-FFF2-40B4-BE49-F238E27FC236}">
                    <a16:creationId xmlns:a16="http://schemas.microsoft.com/office/drawing/2014/main" id="{8386DED0-AD43-DAB3-ACF5-9C84BA96B76D}"/>
                  </a:ext>
                </a:extLst>
              </p:cNvPr>
              <p:cNvGrpSpPr/>
              <p:nvPr/>
            </p:nvGrpSpPr>
            <p:grpSpPr>
              <a:xfrm>
                <a:off x="4253398" y="1061132"/>
                <a:ext cx="442069" cy="4756379"/>
                <a:chOff x="3817279" y="1064461"/>
                <a:chExt cx="442069" cy="4756379"/>
              </a:xfrm>
            </p:grpSpPr>
            <p:sp>
              <p:nvSpPr>
                <p:cNvPr id="2476" name="Rektangel 2475">
                  <a:extLst>
                    <a:ext uri="{FF2B5EF4-FFF2-40B4-BE49-F238E27FC236}">
                      <a16:creationId xmlns:a16="http://schemas.microsoft.com/office/drawing/2014/main" id="{13590456-5102-275D-F85D-6AC1C43A478E}"/>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7" name="Rektangel 2476">
                  <a:extLst>
                    <a:ext uri="{FF2B5EF4-FFF2-40B4-BE49-F238E27FC236}">
                      <a16:creationId xmlns:a16="http://schemas.microsoft.com/office/drawing/2014/main" id="{3A133F9B-FB67-97A6-3436-13A2BC38D564}"/>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8" name="Rektangel 2477">
                  <a:extLst>
                    <a:ext uri="{FF2B5EF4-FFF2-40B4-BE49-F238E27FC236}">
                      <a16:creationId xmlns:a16="http://schemas.microsoft.com/office/drawing/2014/main" id="{86F5049E-FC69-5275-BD9A-502491843EAD}"/>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9" name="Rektangel 2478">
                  <a:extLst>
                    <a:ext uri="{FF2B5EF4-FFF2-40B4-BE49-F238E27FC236}">
                      <a16:creationId xmlns:a16="http://schemas.microsoft.com/office/drawing/2014/main" id="{E8CE04DA-341E-BD74-93D8-847B28610AF6}"/>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0" name="Rektangel 2479">
                  <a:extLst>
                    <a:ext uri="{FF2B5EF4-FFF2-40B4-BE49-F238E27FC236}">
                      <a16:creationId xmlns:a16="http://schemas.microsoft.com/office/drawing/2014/main" id="{152566BC-91AF-44A3-D2AC-98F406581F18}"/>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1" name="Rektangel 2480">
                  <a:extLst>
                    <a:ext uri="{FF2B5EF4-FFF2-40B4-BE49-F238E27FC236}">
                      <a16:creationId xmlns:a16="http://schemas.microsoft.com/office/drawing/2014/main" id="{EF8C3213-B4A3-D981-2654-B709FED3BBB2}"/>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2" name="Rektangel 2481">
                  <a:extLst>
                    <a:ext uri="{FF2B5EF4-FFF2-40B4-BE49-F238E27FC236}">
                      <a16:creationId xmlns:a16="http://schemas.microsoft.com/office/drawing/2014/main" id="{1FF32844-1206-BD2F-3A28-CA12918E4A88}"/>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3" name="Rektangel 2482">
                  <a:extLst>
                    <a:ext uri="{FF2B5EF4-FFF2-40B4-BE49-F238E27FC236}">
                      <a16:creationId xmlns:a16="http://schemas.microsoft.com/office/drawing/2014/main" id="{4AD95EB5-22C9-F072-EC66-BFBBB01EE590}"/>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4" name="Rektangel 2483">
                  <a:extLst>
                    <a:ext uri="{FF2B5EF4-FFF2-40B4-BE49-F238E27FC236}">
                      <a16:creationId xmlns:a16="http://schemas.microsoft.com/office/drawing/2014/main" id="{C5D3A4BE-6C6B-16CD-B9A4-A1377C0C18F1}"/>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5" name="Rektangel 2484">
                  <a:extLst>
                    <a:ext uri="{FF2B5EF4-FFF2-40B4-BE49-F238E27FC236}">
                      <a16:creationId xmlns:a16="http://schemas.microsoft.com/office/drawing/2014/main" id="{0C19B4CA-517A-F9DE-CD17-52EFA39807B8}"/>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6" name="Rektangel 2485">
                  <a:extLst>
                    <a:ext uri="{FF2B5EF4-FFF2-40B4-BE49-F238E27FC236}">
                      <a16:creationId xmlns:a16="http://schemas.microsoft.com/office/drawing/2014/main" id="{7778B72D-7C74-65D0-1E43-BB427E0E9C9F}"/>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807" name="Rektangel 1806">
                <a:extLst>
                  <a:ext uri="{FF2B5EF4-FFF2-40B4-BE49-F238E27FC236}">
                    <a16:creationId xmlns:a16="http://schemas.microsoft.com/office/drawing/2014/main" id="{33226334-6A4A-8DFE-FD4F-CA29C018AC61}"/>
                  </a:ext>
                </a:extLst>
              </p:cNvPr>
              <p:cNvSpPr>
                <a:spLocks noChangeAspect="1"/>
              </p:cNvSpPr>
              <p:nvPr/>
            </p:nvSpPr>
            <p:spPr>
              <a:xfrm>
                <a:off x="4265457" y="581623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1808" name="Gruppe 1807">
                <a:extLst>
                  <a:ext uri="{FF2B5EF4-FFF2-40B4-BE49-F238E27FC236}">
                    <a16:creationId xmlns:a16="http://schemas.microsoft.com/office/drawing/2014/main" id="{2E44DB46-2E7D-850A-A446-417614008C33}"/>
                  </a:ext>
                </a:extLst>
              </p:cNvPr>
              <p:cNvGrpSpPr/>
              <p:nvPr/>
            </p:nvGrpSpPr>
            <p:grpSpPr>
              <a:xfrm>
                <a:off x="4196610" y="1032983"/>
                <a:ext cx="641389" cy="5216305"/>
                <a:chOff x="2892468" y="1032983"/>
                <a:chExt cx="641389" cy="5216305"/>
              </a:xfrm>
            </p:grpSpPr>
            <p:grpSp>
              <p:nvGrpSpPr>
                <p:cNvPr id="2439" name="Gruppe 2438">
                  <a:extLst>
                    <a:ext uri="{FF2B5EF4-FFF2-40B4-BE49-F238E27FC236}">
                      <a16:creationId xmlns:a16="http://schemas.microsoft.com/office/drawing/2014/main" id="{B549F33B-B088-E786-3A0F-C2D62102D0C3}"/>
                    </a:ext>
                  </a:extLst>
                </p:cNvPr>
                <p:cNvGrpSpPr/>
                <p:nvPr/>
              </p:nvGrpSpPr>
              <p:grpSpPr>
                <a:xfrm>
                  <a:off x="2892468" y="1032983"/>
                  <a:ext cx="641389" cy="5216305"/>
                  <a:chOff x="3475384" y="1188399"/>
                  <a:chExt cx="641389" cy="5216305"/>
                </a:xfrm>
              </p:grpSpPr>
              <p:sp>
                <p:nvSpPr>
                  <p:cNvPr id="2443" name="Tekstfelt 2442">
                    <a:extLst>
                      <a:ext uri="{FF2B5EF4-FFF2-40B4-BE49-F238E27FC236}">
                        <a16:creationId xmlns:a16="http://schemas.microsoft.com/office/drawing/2014/main" id="{7764C29F-67F0-6565-F3C3-3A77ABA1DEC2}"/>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444" name="Tekstfelt 2443">
                    <a:extLst>
                      <a:ext uri="{FF2B5EF4-FFF2-40B4-BE49-F238E27FC236}">
                        <a16:creationId xmlns:a16="http://schemas.microsoft.com/office/drawing/2014/main" id="{233E252B-8D12-47AF-7C3C-F7A0B539D292}"/>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445" name="Tekstfelt 2444">
                    <a:extLst>
                      <a:ext uri="{FF2B5EF4-FFF2-40B4-BE49-F238E27FC236}">
                        <a16:creationId xmlns:a16="http://schemas.microsoft.com/office/drawing/2014/main" id="{2027CA51-56FF-B467-4F7F-1EF79107B588}"/>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446" name="Tekstfelt 2445">
                    <a:extLst>
                      <a:ext uri="{FF2B5EF4-FFF2-40B4-BE49-F238E27FC236}">
                        <a16:creationId xmlns:a16="http://schemas.microsoft.com/office/drawing/2014/main" id="{25C60EFB-A051-9424-A3F9-E8F836F50EFE}"/>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447" name="Tekstfelt 2446">
                    <a:extLst>
                      <a:ext uri="{FF2B5EF4-FFF2-40B4-BE49-F238E27FC236}">
                        <a16:creationId xmlns:a16="http://schemas.microsoft.com/office/drawing/2014/main" id="{69052F8E-B979-DB29-643F-B88725C21584}"/>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448" name="Tekstfelt 2447">
                    <a:extLst>
                      <a:ext uri="{FF2B5EF4-FFF2-40B4-BE49-F238E27FC236}">
                        <a16:creationId xmlns:a16="http://schemas.microsoft.com/office/drawing/2014/main" id="{6F8B19B1-EB24-ECAB-985D-AF7B8B17568E}"/>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449" name="Tekstfelt 2448">
                    <a:extLst>
                      <a:ext uri="{FF2B5EF4-FFF2-40B4-BE49-F238E27FC236}">
                        <a16:creationId xmlns:a16="http://schemas.microsoft.com/office/drawing/2014/main" id="{CE5A29C9-B146-91FC-42F7-55A9EE532821}"/>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450" name="Tekstfelt 2449">
                    <a:extLst>
                      <a:ext uri="{FF2B5EF4-FFF2-40B4-BE49-F238E27FC236}">
                        <a16:creationId xmlns:a16="http://schemas.microsoft.com/office/drawing/2014/main" id="{6824926B-30CD-3DEE-5F55-0005571759ED}"/>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451" name="Tekstfelt 2450">
                    <a:extLst>
                      <a:ext uri="{FF2B5EF4-FFF2-40B4-BE49-F238E27FC236}">
                        <a16:creationId xmlns:a16="http://schemas.microsoft.com/office/drawing/2014/main" id="{57CFAC52-67D3-C150-E0B2-EF7279F27168}"/>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452" name="Tekstfelt 2451">
                    <a:extLst>
                      <a:ext uri="{FF2B5EF4-FFF2-40B4-BE49-F238E27FC236}">
                        <a16:creationId xmlns:a16="http://schemas.microsoft.com/office/drawing/2014/main" id="{2DD0513E-3F6A-BFB9-8B84-C651DE8B6665}"/>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453" name="Tekstfelt 2452">
                    <a:extLst>
                      <a:ext uri="{FF2B5EF4-FFF2-40B4-BE49-F238E27FC236}">
                        <a16:creationId xmlns:a16="http://schemas.microsoft.com/office/drawing/2014/main" id="{F446A050-2F9C-DC6E-8B57-D0DF92FC1659}"/>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454" name="Tekstfelt 2453">
                    <a:extLst>
                      <a:ext uri="{FF2B5EF4-FFF2-40B4-BE49-F238E27FC236}">
                        <a16:creationId xmlns:a16="http://schemas.microsoft.com/office/drawing/2014/main" id="{F111E688-C885-D6A5-BEB2-2E5E8FABC5D9}"/>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455" name="Tekstfelt 2454">
                    <a:extLst>
                      <a:ext uri="{FF2B5EF4-FFF2-40B4-BE49-F238E27FC236}">
                        <a16:creationId xmlns:a16="http://schemas.microsoft.com/office/drawing/2014/main" id="{44984D52-B816-3752-7355-293E34C8A0CF}"/>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456" name="Tekstfelt 2455">
                    <a:extLst>
                      <a:ext uri="{FF2B5EF4-FFF2-40B4-BE49-F238E27FC236}">
                        <a16:creationId xmlns:a16="http://schemas.microsoft.com/office/drawing/2014/main" id="{73DC6B4E-2F83-78FE-D29C-CA84B3E0EE72}"/>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457" name="Tekstfelt 2456">
                    <a:extLst>
                      <a:ext uri="{FF2B5EF4-FFF2-40B4-BE49-F238E27FC236}">
                        <a16:creationId xmlns:a16="http://schemas.microsoft.com/office/drawing/2014/main" id="{7999AFCE-69A1-2620-FBBC-37D7616499F1}"/>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458" name="Tekstfelt 2457">
                    <a:extLst>
                      <a:ext uri="{FF2B5EF4-FFF2-40B4-BE49-F238E27FC236}">
                        <a16:creationId xmlns:a16="http://schemas.microsoft.com/office/drawing/2014/main" id="{5A3BD352-9E15-EEE8-DB86-D4836F9358FF}"/>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459" name="Tekstfelt 2458">
                    <a:extLst>
                      <a:ext uri="{FF2B5EF4-FFF2-40B4-BE49-F238E27FC236}">
                        <a16:creationId xmlns:a16="http://schemas.microsoft.com/office/drawing/2014/main" id="{C852DB96-D817-2568-3AE4-975384D25D11}"/>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460" name="Tekstfelt 2459">
                    <a:extLst>
                      <a:ext uri="{FF2B5EF4-FFF2-40B4-BE49-F238E27FC236}">
                        <a16:creationId xmlns:a16="http://schemas.microsoft.com/office/drawing/2014/main" id="{122998AC-38DE-57DF-C903-FB7B04EAD9A5}"/>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461" name="Tekstfelt 2460">
                    <a:extLst>
                      <a:ext uri="{FF2B5EF4-FFF2-40B4-BE49-F238E27FC236}">
                        <a16:creationId xmlns:a16="http://schemas.microsoft.com/office/drawing/2014/main" id="{5BBA0FFA-ADFE-ED50-B558-A13F6679BC41}"/>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462" name="Tekstfelt 2461">
                    <a:extLst>
                      <a:ext uri="{FF2B5EF4-FFF2-40B4-BE49-F238E27FC236}">
                        <a16:creationId xmlns:a16="http://schemas.microsoft.com/office/drawing/2014/main" id="{0ACDC475-A6EF-986E-62D1-EA19B4DEF99F}"/>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463" name="Tekstfelt 2462">
                    <a:extLst>
                      <a:ext uri="{FF2B5EF4-FFF2-40B4-BE49-F238E27FC236}">
                        <a16:creationId xmlns:a16="http://schemas.microsoft.com/office/drawing/2014/main" id="{6E5DEE8A-7992-8CC3-9E9D-61A659F5EA1E}"/>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464" name="Tekstfelt 2463">
                    <a:extLst>
                      <a:ext uri="{FF2B5EF4-FFF2-40B4-BE49-F238E27FC236}">
                        <a16:creationId xmlns:a16="http://schemas.microsoft.com/office/drawing/2014/main" id="{1FCBFD6E-714E-3C11-82A3-FB6731990742}"/>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465" name="Tekstfelt 2464">
                    <a:extLst>
                      <a:ext uri="{FF2B5EF4-FFF2-40B4-BE49-F238E27FC236}">
                        <a16:creationId xmlns:a16="http://schemas.microsoft.com/office/drawing/2014/main" id="{B6B1D569-B9A9-5017-C285-2ED3C430345E}"/>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466" name="Tekstfelt 2465">
                    <a:extLst>
                      <a:ext uri="{FF2B5EF4-FFF2-40B4-BE49-F238E27FC236}">
                        <a16:creationId xmlns:a16="http://schemas.microsoft.com/office/drawing/2014/main" id="{51EF2288-54A5-B0B5-986B-E30641F4EC73}"/>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467" name="Tekstfelt 2466">
                    <a:extLst>
                      <a:ext uri="{FF2B5EF4-FFF2-40B4-BE49-F238E27FC236}">
                        <a16:creationId xmlns:a16="http://schemas.microsoft.com/office/drawing/2014/main" id="{6D3A0753-5055-CDCA-5CAC-922D7D42CE3A}"/>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468" name="Tekstfelt 2467">
                    <a:extLst>
                      <a:ext uri="{FF2B5EF4-FFF2-40B4-BE49-F238E27FC236}">
                        <a16:creationId xmlns:a16="http://schemas.microsoft.com/office/drawing/2014/main" id="{F95E8676-DC58-CA98-298D-F8510387F66F}"/>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469" name="Tekstfelt 2468">
                    <a:extLst>
                      <a:ext uri="{FF2B5EF4-FFF2-40B4-BE49-F238E27FC236}">
                        <a16:creationId xmlns:a16="http://schemas.microsoft.com/office/drawing/2014/main" id="{502A6631-64B9-B4F8-97CD-596CFBCE9BA9}"/>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470" name="Tekstfelt 2469">
                    <a:extLst>
                      <a:ext uri="{FF2B5EF4-FFF2-40B4-BE49-F238E27FC236}">
                        <a16:creationId xmlns:a16="http://schemas.microsoft.com/office/drawing/2014/main" id="{2C8DEF32-BFA1-0929-A9D4-41A6DA6E8017}"/>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471" name="Tekstfelt 2470">
                    <a:extLst>
                      <a:ext uri="{FF2B5EF4-FFF2-40B4-BE49-F238E27FC236}">
                        <a16:creationId xmlns:a16="http://schemas.microsoft.com/office/drawing/2014/main" id="{32E8186B-9B05-A758-48D1-7C13CDE93C41}"/>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472" name="Tekstfelt 2471">
                    <a:extLst>
                      <a:ext uri="{FF2B5EF4-FFF2-40B4-BE49-F238E27FC236}">
                        <a16:creationId xmlns:a16="http://schemas.microsoft.com/office/drawing/2014/main" id="{853966B0-87BE-D6FC-EB32-15FA5F8ECC0F}"/>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473" name="Tekstfelt 2472">
                    <a:extLst>
                      <a:ext uri="{FF2B5EF4-FFF2-40B4-BE49-F238E27FC236}">
                        <a16:creationId xmlns:a16="http://schemas.microsoft.com/office/drawing/2014/main" id="{8D14165F-675B-20CB-4BBC-3E30F7BF7964}"/>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474" name="Tekstfelt 2473">
                    <a:extLst>
                      <a:ext uri="{FF2B5EF4-FFF2-40B4-BE49-F238E27FC236}">
                        <a16:creationId xmlns:a16="http://schemas.microsoft.com/office/drawing/2014/main" id="{21070688-00FE-8965-3A55-43EAD537070D}"/>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475" name="Tekstfelt 2474">
                    <a:extLst>
                      <a:ext uri="{FF2B5EF4-FFF2-40B4-BE49-F238E27FC236}">
                        <a16:creationId xmlns:a16="http://schemas.microsoft.com/office/drawing/2014/main" id="{3C337604-57CA-F3A3-343B-F97476FBD576}"/>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440" name="Tekstfelt 2439">
                  <a:extLst>
                    <a:ext uri="{FF2B5EF4-FFF2-40B4-BE49-F238E27FC236}">
                      <a16:creationId xmlns:a16="http://schemas.microsoft.com/office/drawing/2014/main" id="{72B41645-505E-16AA-CB89-EDB033E20B9C}"/>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441" name="Tekstfelt 2440">
                  <a:extLst>
                    <a:ext uri="{FF2B5EF4-FFF2-40B4-BE49-F238E27FC236}">
                      <a16:creationId xmlns:a16="http://schemas.microsoft.com/office/drawing/2014/main" id="{59ECA4A7-DB8F-5C25-C27A-FA5D72325F73}"/>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442" name="Tekstfelt 2441">
                  <a:extLst>
                    <a:ext uri="{FF2B5EF4-FFF2-40B4-BE49-F238E27FC236}">
                      <a16:creationId xmlns:a16="http://schemas.microsoft.com/office/drawing/2014/main" id="{DCFD7951-BC2A-EB7C-6DBB-6B2D019019B2}"/>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09" name="Gruppe 1808">
                <a:extLst>
                  <a:ext uri="{FF2B5EF4-FFF2-40B4-BE49-F238E27FC236}">
                    <a16:creationId xmlns:a16="http://schemas.microsoft.com/office/drawing/2014/main" id="{D2835470-6F29-1F44-4A0D-CC1934584C11}"/>
                  </a:ext>
                </a:extLst>
              </p:cNvPr>
              <p:cNvGrpSpPr/>
              <p:nvPr/>
            </p:nvGrpSpPr>
            <p:grpSpPr>
              <a:xfrm>
                <a:off x="4188892" y="1168460"/>
                <a:ext cx="374057" cy="4971316"/>
                <a:chOff x="2884750" y="1168460"/>
                <a:chExt cx="374057" cy="4971316"/>
              </a:xfrm>
            </p:grpSpPr>
            <p:grpSp>
              <p:nvGrpSpPr>
                <p:cNvPr id="2426" name="Gruppe 2425">
                  <a:extLst>
                    <a:ext uri="{FF2B5EF4-FFF2-40B4-BE49-F238E27FC236}">
                      <a16:creationId xmlns:a16="http://schemas.microsoft.com/office/drawing/2014/main" id="{C49C0F7E-265F-8056-48AB-A30781FF46E4}"/>
                    </a:ext>
                  </a:extLst>
                </p:cNvPr>
                <p:cNvGrpSpPr/>
                <p:nvPr/>
              </p:nvGrpSpPr>
              <p:grpSpPr>
                <a:xfrm>
                  <a:off x="2884750" y="1168460"/>
                  <a:ext cx="358241" cy="4542339"/>
                  <a:chOff x="3468415" y="1754237"/>
                  <a:chExt cx="358241" cy="4542339"/>
                </a:xfrm>
              </p:grpSpPr>
              <p:sp>
                <p:nvSpPr>
                  <p:cNvPr id="2428" name="Tekstfelt 2427">
                    <a:extLst>
                      <a:ext uri="{FF2B5EF4-FFF2-40B4-BE49-F238E27FC236}">
                        <a16:creationId xmlns:a16="http://schemas.microsoft.com/office/drawing/2014/main" id="{3BD25C1E-06ED-335E-F402-4B8FBF7C0C69}"/>
                      </a:ext>
                    </a:extLst>
                  </p:cNvPr>
                  <p:cNvSpPr txBox="1"/>
                  <p:nvPr/>
                </p:nvSpPr>
                <p:spPr>
                  <a:xfrm>
                    <a:off x="3477366" y="60811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217</a:t>
                    </a:r>
                  </a:p>
                </p:txBody>
              </p:sp>
              <p:sp>
                <p:nvSpPr>
                  <p:cNvPr id="2429" name="Tekstfelt 2428">
                    <a:extLst>
                      <a:ext uri="{FF2B5EF4-FFF2-40B4-BE49-F238E27FC236}">
                        <a16:creationId xmlns:a16="http://schemas.microsoft.com/office/drawing/2014/main" id="{131E6098-AACD-4649-4E62-989C08E97A80}"/>
                      </a:ext>
                    </a:extLst>
                  </p:cNvPr>
                  <p:cNvSpPr txBox="1"/>
                  <p:nvPr/>
                </p:nvSpPr>
                <p:spPr>
                  <a:xfrm>
                    <a:off x="3470660" y="218566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226</a:t>
                    </a:r>
                  </a:p>
                </p:txBody>
              </p:sp>
              <p:sp>
                <p:nvSpPr>
                  <p:cNvPr id="2430" name="Tekstfelt 2429">
                    <a:extLst>
                      <a:ext uri="{FF2B5EF4-FFF2-40B4-BE49-F238E27FC236}">
                        <a16:creationId xmlns:a16="http://schemas.microsoft.com/office/drawing/2014/main" id="{68591154-9B4A-513E-55E9-2A52878B84EF}"/>
                      </a:ext>
                    </a:extLst>
                  </p:cNvPr>
                  <p:cNvSpPr txBox="1"/>
                  <p:nvPr/>
                </p:nvSpPr>
                <p:spPr>
                  <a:xfrm>
                    <a:off x="3470659" y="26193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225</a:t>
                    </a:r>
                  </a:p>
                </p:txBody>
              </p:sp>
              <p:sp>
                <p:nvSpPr>
                  <p:cNvPr id="2431" name="Tekstfelt 2430">
                    <a:extLst>
                      <a:ext uri="{FF2B5EF4-FFF2-40B4-BE49-F238E27FC236}">
                        <a16:creationId xmlns:a16="http://schemas.microsoft.com/office/drawing/2014/main" id="{AC8AF28F-F092-068B-DAA5-D610B975DFCA}"/>
                      </a:ext>
                    </a:extLst>
                  </p:cNvPr>
                  <p:cNvSpPr txBox="1"/>
                  <p:nvPr/>
                </p:nvSpPr>
                <p:spPr>
                  <a:xfrm>
                    <a:off x="3468415" y="305412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224</a:t>
                    </a:r>
                  </a:p>
                </p:txBody>
              </p:sp>
              <p:sp>
                <p:nvSpPr>
                  <p:cNvPr id="2432" name="Tekstfelt 2431">
                    <a:extLst>
                      <a:ext uri="{FF2B5EF4-FFF2-40B4-BE49-F238E27FC236}">
                        <a16:creationId xmlns:a16="http://schemas.microsoft.com/office/drawing/2014/main" id="{B6D2BDC5-9B29-EC41-1465-FF80CB5BCB09}"/>
                      </a:ext>
                    </a:extLst>
                  </p:cNvPr>
                  <p:cNvSpPr txBox="1"/>
                  <p:nvPr/>
                </p:nvSpPr>
                <p:spPr>
                  <a:xfrm>
                    <a:off x="3469533" y="348555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223</a:t>
                    </a:r>
                  </a:p>
                </p:txBody>
              </p:sp>
              <p:sp>
                <p:nvSpPr>
                  <p:cNvPr id="2433" name="Tekstfelt 2432">
                    <a:extLst>
                      <a:ext uri="{FF2B5EF4-FFF2-40B4-BE49-F238E27FC236}">
                        <a16:creationId xmlns:a16="http://schemas.microsoft.com/office/drawing/2014/main" id="{E4296F30-7449-8751-9925-304482C9A9A8}"/>
                      </a:ext>
                    </a:extLst>
                  </p:cNvPr>
                  <p:cNvSpPr txBox="1"/>
                  <p:nvPr/>
                </p:nvSpPr>
                <p:spPr>
                  <a:xfrm>
                    <a:off x="3470652" y="391699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222</a:t>
                    </a:r>
                  </a:p>
                </p:txBody>
              </p:sp>
              <p:sp>
                <p:nvSpPr>
                  <p:cNvPr id="2434" name="Tekstfelt 2433">
                    <a:extLst>
                      <a:ext uri="{FF2B5EF4-FFF2-40B4-BE49-F238E27FC236}">
                        <a16:creationId xmlns:a16="http://schemas.microsoft.com/office/drawing/2014/main" id="{E48B74EC-F948-30EC-8FA4-57BC4F193D58}"/>
                      </a:ext>
                    </a:extLst>
                  </p:cNvPr>
                  <p:cNvSpPr txBox="1"/>
                  <p:nvPr/>
                </p:nvSpPr>
                <p:spPr>
                  <a:xfrm>
                    <a:off x="3471769" y="434842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221</a:t>
                    </a:r>
                  </a:p>
                </p:txBody>
              </p:sp>
              <p:sp>
                <p:nvSpPr>
                  <p:cNvPr id="2435" name="Tekstfelt 2434">
                    <a:extLst>
                      <a:ext uri="{FF2B5EF4-FFF2-40B4-BE49-F238E27FC236}">
                        <a16:creationId xmlns:a16="http://schemas.microsoft.com/office/drawing/2014/main" id="{80D09AA7-D10F-DAAF-E5A3-527881DCBF5C}"/>
                      </a:ext>
                    </a:extLst>
                  </p:cNvPr>
                  <p:cNvSpPr txBox="1"/>
                  <p:nvPr/>
                </p:nvSpPr>
                <p:spPr>
                  <a:xfrm>
                    <a:off x="3472887" y="477984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220</a:t>
                    </a:r>
                  </a:p>
                </p:txBody>
              </p:sp>
              <p:sp>
                <p:nvSpPr>
                  <p:cNvPr id="2436" name="Tekstfelt 2435">
                    <a:extLst>
                      <a:ext uri="{FF2B5EF4-FFF2-40B4-BE49-F238E27FC236}">
                        <a16:creationId xmlns:a16="http://schemas.microsoft.com/office/drawing/2014/main" id="{CD108384-4A50-5FAC-A72D-4E33AF7F735C}"/>
                      </a:ext>
                    </a:extLst>
                  </p:cNvPr>
                  <p:cNvSpPr txBox="1"/>
                  <p:nvPr/>
                </p:nvSpPr>
                <p:spPr>
                  <a:xfrm>
                    <a:off x="3477366" y="521127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219</a:t>
                    </a:r>
                  </a:p>
                </p:txBody>
              </p:sp>
              <p:sp>
                <p:nvSpPr>
                  <p:cNvPr id="2437" name="Tekstfelt 2436">
                    <a:extLst>
                      <a:ext uri="{FF2B5EF4-FFF2-40B4-BE49-F238E27FC236}">
                        <a16:creationId xmlns:a16="http://schemas.microsoft.com/office/drawing/2014/main" id="{3A9C7C4C-45F4-71BB-4644-23959FB08E3F}"/>
                      </a:ext>
                    </a:extLst>
                  </p:cNvPr>
                  <p:cNvSpPr txBox="1"/>
                  <p:nvPr/>
                </p:nvSpPr>
                <p:spPr>
                  <a:xfrm>
                    <a:off x="3478484" y="5646066"/>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218</a:t>
                    </a:r>
                  </a:p>
                </p:txBody>
              </p:sp>
              <p:sp>
                <p:nvSpPr>
                  <p:cNvPr id="2438" name="Tekstfelt 2437">
                    <a:extLst>
                      <a:ext uri="{FF2B5EF4-FFF2-40B4-BE49-F238E27FC236}">
                        <a16:creationId xmlns:a16="http://schemas.microsoft.com/office/drawing/2014/main" id="{FA2B5209-44C2-DB65-12B6-1FB4ADDA6367}"/>
                      </a:ext>
                    </a:extLst>
                  </p:cNvPr>
                  <p:cNvSpPr txBox="1"/>
                  <p:nvPr/>
                </p:nvSpPr>
                <p:spPr>
                  <a:xfrm>
                    <a:off x="3469542" y="17542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227</a:t>
                    </a:r>
                  </a:p>
                </p:txBody>
              </p:sp>
            </p:grpSp>
            <p:sp>
              <p:nvSpPr>
                <p:cNvPr id="2427" name="Tekstfelt 2426">
                  <a:extLst>
                    <a:ext uri="{FF2B5EF4-FFF2-40B4-BE49-F238E27FC236}">
                      <a16:creationId xmlns:a16="http://schemas.microsoft.com/office/drawing/2014/main" id="{7548BF4D-85D1-EC29-9AC6-0364B89A7FCF}"/>
                    </a:ext>
                  </a:extLst>
                </p:cNvPr>
                <p:cNvSpPr txBox="1"/>
                <p:nvPr/>
              </p:nvSpPr>
              <p:spPr>
                <a:xfrm>
                  <a:off x="2910635" y="59243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216</a:t>
                  </a:r>
                </a:p>
              </p:txBody>
            </p:sp>
          </p:grpSp>
          <p:grpSp>
            <p:nvGrpSpPr>
              <p:cNvPr id="1810" name="Gruppe 1809">
                <a:extLst>
                  <a:ext uri="{FF2B5EF4-FFF2-40B4-BE49-F238E27FC236}">
                    <a16:creationId xmlns:a16="http://schemas.microsoft.com/office/drawing/2014/main" id="{5571FBE4-B826-7355-9F55-2F2ABB8C1238}"/>
                  </a:ext>
                </a:extLst>
              </p:cNvPr>
              <p:cNvGrpSpPr/>
              <p:nvPr/>
            </p:nvGrpSpPr>
            <p:grpSpPr>
              <a:xfrm>
                <a:off x="5119196" y="1063299"/>
                <a:ext cx="444157" cy="5190614"/>
                <a:chOff x="5753799" y="1204530"/>
                <a:chExt cx="444157" cy="5190614"/>
              </a:xfrm>
            </p:grpSpPr>
            <p:grpSp>
              <p:nvGrpSpPr>
                <p:cNvPr id="2413" name="Gruppe 2412">
                  <a:extLst>
                    <a:ext uri="{FF2B5EF4-FFF2-40B4-BE49-F238E27FC236}">
                      <a16:creationId xmlns:a16="http://schemas.microsoft.com/office/drawing/2014/main" id="{871828CF-EF9C-AC3F-86B2-31DB95FB31E0}"/>
                    </a:ext>
                  </a:extLst>
                </p:cNvPr>
                <p:cNvGrpSpPr/>
                <p:nvPr/>
              </p:nvGrpSpPr>
              <p:grpSpPr>
                <a:xfrm>
                  <a:off x="5753799" y="1204530"/>
                  <a:ext cx="442069" cy="4756379"/>
                  <a:chOff x="3817279" y="1064461"/>
                  <a:chExt cx="442069" cy="4756379"/>
                </a:xfrm>
              </p:grpSpPr>
              <p:sp>
                <p:nvSpPr>
                  <p:cNvPr id="2415" name="Rektangel 2414">
                    <a:extLst>
                      <a:ext uri="{FF2B5EF4-FFF2-40B4-BE49-F238E27FC236}">
                        <a16:creationId xmlns:a16="http://schemas.microsoft.com/office/drawing/2014/main" id="{C396F747-49F4-0E5A-C968-EAF752DEB1F7}"/>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6" name="Rektangel 2415">
                    <a:extLst>
                      <a:ext uri="{FF2B5EF4-FFF2-40B4-BE49-F238E27FC236}">
                        <a16:creationId xmlns:a16="http://schemas.microsoft.com/office/drawing/2014/main" id="{777C814D-ECE4-F0B2-C544-BFE4BA2FA378}"/>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7" name="Rektangel 2416">
                    <a:extLst>
                      <a:ext uri="{FF2B5EF4-FFF2-40B4-BE49-F238E27FC236}">
                        <a16:creationId xmlns:a16="http://schemas.microsoft.com/office/drawing/2014/main" id="{D922916D-A835-431B-C313-22F25F26C59F}"/>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8" name="Rektangel 2417">
                    <a:extLst>
                      <a:ext uri="{FF2B5EF4-FFF2-40B4-BE49-F238E27FC236}">
                        <a16:creationId xmlns:a16="http://schemas.microsoft.com/office/drawing/2014/main" id="{487E6195-5C93-241B-44C8-EF889038DF3E}"/>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9" name="Rektangel 2418">
                    <a:extLst>
                      <a:ext uri="{FF2B5EF4-FFF2-40B4-BE49-F238E27FC236}">
                        <a16:creationId xmlns:a16="http://schemas.microsoft.com/office/drawing/2014/main" id="{85D26AA9-3C37-8DFA-F8FE-3732E2ED520A}"/>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0" name="Rektangel 2419">
                    <a:extLst>
                      <a:ext uri="{FF2B5EF4-FFF2-40B4-BE49-F238E27FC236}">
                        <a16:creationId xmlns:a16="http://schemas.microsoft.com/office/drawing/2014/main" id="{7EF096FF-C151-4F4C-4E23-D272D8987999}"/>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1" name="Rektangel 2420">
                    <a:extLst>
                      <a:ext uri="{FF2B5EF4-FFF2-40B4-BE49-F238E27FC236}">
                        <a16:creationId xmlns:a16="http://schemas.microsoft.com/office/drawing/2014/main" id="{F32B3705-6BEA-6B3A-E587-C5AC7DC7EABE}"/>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2" name="Rektangel 2421">
                    <a:extLst>
                      <a:ext uri="{FF2B5EF4-FFF2-40B4-BE49-F238E27FC236}">
                        <a16:creationId xmlns:a16="http://schemas.microsoft.com/office/drawing/2014/main" id="{D9A483F3-4310-FE57-D3D7-F77C31FAAE93}"/>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3" name="Rektangel 2422">
                    <a:extLst>
                      <a:ext uri="{FF2B5EF4-FFF2-40B4-BE49-F238E27FC236}">
                        <a16:creationId xmlns:a16="http://schemas.microsoft.com/office/drawing/2014/main" id="{D950CD28-1E87-78EF-E2F0-99AFB20F4A61}"/>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4" name="Rektangel 2423">
                    <a:extLst>
                      <a:ext uri="{FF2B5EF4-FFF2-40B4-BE49-F238E27FC236}">
                        <a16:creationId xmlns:a16="http://schemas.microsoft.com/office/drawing/2014/main" id="{5C71CE23-9810-59E7-E7A2-4B2DA6329C24}"/>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5" name="Rektangel 2424">
                    <a:extLst>
                      <a:ext uri="{FF2B5EF4-FFF2-40B4-BE49-F238E27FC236}">
                        <a16:creationId xmlns:a16="http://schemas.microsoft.com/office/drawing/2014/main" id="{BA8216CA-AB71-6688-12FD-629802CCF098}"/>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14" name="Rektangel 2413">
                  <a:extLst>
                    <a:ext uri="{FF2B5EF4-FFF2-40B4-BE49-F238E27FC236}">
                      <a16:creationId xmlns:a16="http://schemas.microsoft.com/office/drawing/2014/main" id="{AD69CE42-4617-C2B8-5D4D-BE1780AEEAFB}"/>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1" name="Gruppe 1810">
                <a:extLst>
                  <a:ext uri="{FF2B5EF4-FFF2-40B4-BE49-F238E27FC236}">
                    <a16:creationId xmlns:a16="http://schemas.microsoft.com/office/drawing/2014/main" id="{2A5A6A17-9B0D-9EB2-2740-D44DA5CE2616}"/>
                  </a:ext>
                </a:extLst>
              </p:cNvPr>
              <p:cNvGrpSpPr/>
              <p:nvPr/>
            </p:nvGrpSpPr>
            <p:grpSpPr>
              <a:xfrm>
                <a:off x="4687520" y="1061335"/>
                <a:ext cx="444157" cy="5190614"/>
                <a:chOff x="5753799" y="1204530"/>
                <a:chExt cx="444157" cy="5190614"/>
              </a:xfrm>
            </p:grpSpPr>
            <p:grpSp>
              <p:nvGrpSpPr>
                <p:cNvPr id="2400" name="Gruppe 2399">
                  <a:extLst>
                    <a:ext uri="{FF2B5EF4-FFF2-40B4-BE49-F238E27FC236}">
                      <a16:creationId xmlns:a16="http://schemas.microsoft.com/office/drawing/2014/main" id="{C55C4BAE-DA89-6869-49D5-F66BB038176A}"/>
                    </a:ext>
                  </a:extLst>
                </p:cNvPr>
                <p:cNvGrpSpPr/>
                <p:nvPr/>
              </p:nvGrpSpPr>
              <p:grpSpPr>
                <a:xfrm>
                  <a:off x="5753799" y="1204530"/>
                  <a:ext cx="442069" cy="4756379"/>
                  <a:chOff x="3817279" y="1064461"/>
                  <a:chExt cx="442069" cy="4756379"/>
                </a:xfrm>
              </p:grpSpPr>
              <p:sp>
                <p:nvSpPr>
                  <p:cNvPr id="2402" name="Rektangel 2401">
                    <a:extLst>
                      <a:ext uri="{FF2B5EF4-FFF2-40B4-BE49-F238E27FC236}">
                        <a16:creationId xmlns:a16="http://schemas.microsoft.com/office/drawing/2014/main" id="{9D82170D-C7CE-9D19-E24D-C300F8CBDF79}"/>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3" name="Rektangel 2402">
                    <a:extLst>
                      <a:ext uri="{FF2B5EF4-FFF2-40B4-BE49-F238E27FC236}">
                        <a16:creationId xmlns:a16="http://schemas.microsoft.com/office/drawing/2014/main" id="{417BD0D1-6F74-F722-09D1-7E18DEC42239}"/>
                      </a:ext>
                    </a:extLst>
                  </p:cNvPr>
                  <p:cNvSpPr>
                    <a:spLocks noChangeAspect="1"/>
                  </p:cNvSpPr>
                  <p:nvPr/>
                </p:nvSpPr>
                <p:spPr>
                  <a:xfrm>
                    <a:off x="3819523" y="1064461"/>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4" name="Rektangel 2403">
                    <a:extLst>
                      <a:ext uri="{FF2B5EF4-FFF2-40B4-BE49-F238E27FC236}">
                        <a16:creationId xmlns:a16="http://schemas.microsoft.com/office/drawing/2014/main" id="{EB0CC50F-F3AE-2EDC-7751-AC59723EC731}"/>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5" name="Rektangel 2404">
                    <a:extLst>
                      <a:ext uri="{FF2B5EF4-FFF2-40B4-BE49-F238E27FC236}">
                        <a16:creationId xmlns:a16="http://schemas.microsoft.com/office/drawing/2014/main" id="{F20A473F-B22A-1586-55DC-B29F30B767BA}"/>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6" name="Rektangel 2405">
                    <a:extLst>
                      <a:ext uri="{FF2B5EF4-FFF2-40B4-BE49-F238E27FC236}">
                        <a16:creationId xmlns:a16="http://schemas.microsoft.com/office/drawing/2014/main" id="{1417440C-31EA-3FA4-11C9-8796339D8B8B}"/>
                      </a:ext>
                    </a:extLst>
                  </p:cNvPr>
                  <p:cNvSpPr>
                    <a:spLocks noChangeAspect="1"/>
                  </p:cNvSpPr>
                  <p:nvPr/>
                </p:nvSpPr>
                <p:spPr>
                  <a:xfrm>
                    <a:off x="3817279" y="2796903"/>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7" name="Rektangel 2406">
                    <a:extLst>
                      <a:ext uri="{FF2B5EF4-FFF2-40B4-BE49-F238E27FC236}">
                        <a16:creationId xmlns:a16="http://schemas.microsoft.com/office/drawing/2014/main" id="{2C0EA85B-71DB-852D-4062-FF0613BF60E6}"/>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8" name="Rektangel 2407">
                    <a:extLst>
                      <a:ext uri="{FF2B5EF4-FFF2-40B4-BE49-F238E27FC236}">
                        <a16:creationId xmlns:a16="http://schemas.microsoft.com/office/drawing/2014/main" id="{3D29A650-D50F-5872-C8E4-DF9226D1393F}"/>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9" name="Rektangel 2408">
                    <a:extLst>
                      <a:ext uri="{FF2B5EF4-FFF2-40B4-BE49-F238E27FC236}">
                        <a16:creationId xmlns:a16="http://schemas.microsoft.com/office/drawing/2014/main" id="{8C7A4A08-0495-415C-5827-724A926BD3B0}"/>
                      </a:ext>
                    </a:extLst>
                  </p:cNvPr>
                  <p:cNvSpPr>
                    <a:spLocks noChangeAspect="1"/>
                  </p:cNvSpPr>
                  <p:nvPr/>
                </p:nvSpPr>
                <p:spPr>
                  <a:xfrm>
                    <a:off x="3820633" y="409119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0" name="Rektangel 2409">
                    <a:extLst>
                      <a:ext uri="{FF2B5EF4-FFF2-40B4-BE49-F238E27FC236}">
                        <a16:creationId xmlns:a16="http://schemas.microsoft.com/office/drawing/2014/main" id="{79B7227E-0D8F-E58D-0C99-7D293BCF3441}"/>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1" name="Rektangel 2410">
                    <a:extLst>
                      <a:ext uri="{FF2B5EF4-FFF2-40B4-BE49-F238E27FC236}">
                        <a16:creationId xmlns:a16="http://schemas.microsoft.com/office/drawing/2014/main" id="{DB191C3D-EB24-C107-60E3-7CEE107D66D0}"/>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2" name="Rektangel 2411">
                    <a:extLst>
                      <a:ext uri="{FF2B5EF4-FFF2-40B4-BE49-F238E27FC236}">
                        <a16:creationId xmlns:a16="http://schemas.microsoft.com/office/drawing/2014/main" id="{1C853472-8709-5140-F608-C7AAB62852FB}"/>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01" name="Rektangel 2400">
                  <a:extLst>
                    <a:ext uri="{FF2B5EF4-FFF2-40B4-BE49-F238E27FC236}">
                      <a16:creationId xmlns:a16="http://schemas.microsoft.com/office/drawing/2014/main" id="{E1CCE500-72AE-1E0D-E408-F08446B3B559}"/>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2" name="Gruppe 1811">
                <a:extLst>
                  <a:ext uri="{FF2B5EF4-FFF2-40B4-BE49-F238E27FC236}">
                    <a16:creationId xmlns:a16="http://schemas.microsoft.com/office/drawing/2014/main" id="{F0586D41-846B-B745-69DB-C732BAAE7338}"/>
                  </a:ext>
                </a:extLst>
              </p:cNvPr>
              <p:cNvGrpSpPr/>
              <p:nvPr/>
            </p:nvGrpSpPr>
            <p:grpSpPr>
              <a:xfrm>
                <a:off x="3819968" y="1058901"/>
                <a:ext cx="444157" cy="5190614"/>
                <a:chOff x="5753799" y="1204530"/>
                <a:chExt cx="444157" cy="5190614"/>
              </a:xfrm>
            </p:grpSpPr>
            <p:grpSp>
              <p:nvGrpSpPr>
                <p:cNvPr id="2387" name="Gruppe 2386">
                  <a:extLst>
                    <a:ext uri="{FF2B5EF4-FFF2-40B4-BE49-F238E27FC236}">
                      <a16:creationId xmlns:a16="http://schemas.microsoft.com/office/drawing/2014/main" id="{CF2D3800-D3E6-F561-01E6-67BCF12ED07F}"/>
                    </a:ext>
                  </a:extLst>
                </p:cNvPr>
                <p:cNvGrpSpPr/>
                <p:nvPr/>
              </p:nvGrpSpPr>
              <p:grpSpPr>
                <a:xfrm>
                  <a:off x="5753799" y="1204530"/>
                  <a:ext cx="442069" cy="4756379"/>
                  <a:chOff x="3817279" y="1064461"/>
                  <a:chExt cx="442069" cy="4756379"/>
                </a:xfrm>
              </p:grpSpPr>
              <p:sp>
                <p:nvSpPr>
                  <p:cNvPr id="2389" name="Rektangel 2388">
                    <a:extLst>
                      <a:ext uri="{FF2B5EF4-FFF2-40B4-BE49-F238E27FC236}">
                        <a16:creationId xmlns:a16="http://schemas.microsoft.com/office/drawing/2014/main" id="{3D5B3358-CAA1-CB50-C1CF-6A168D96F9FD}"/>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0" name="Rektangel 2389">
                    <a:extLst>
                      <a:ext uri="{FF2B5EF4-FFF2-40B4-BE49-F238E27FC236}">
                        <a16:creationId xmlns:a16="http://schemas.microsoft.com/office/drawing/2014/main" id="{8987FDA4-8C8D-A257-8978-90B6EA9F1B93}"/>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1" name="Rektangel 2390">
                    <a:extLst>
                      <a:ext uri="{FF2B5EF4-FFF2-40B4-BE49-F238E27FC236}">
                        <a16:creationId xmlns:a16="http://schemas.microsoft.com/office/drawing/2014/main" id="{569745B2-71FB-589F-FC69-464AD041A6F7}"/>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2" name="Rektangel 2391">
                    <a:extLst>
                      <a:ext uri="{FF2B5EF4-FFF2-40B4-BE49-F238E27FC236}">
                        <a16:creationId xmlns:a16="http://schemas.microsoft.com/office/drawing/2014/main" id="{EB9AEB98-EB74-A922-47C2-EE83F72224BA}"/>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3" name="Rektangel 2392">
                    <a:extLst>
                      <a:ext uri="{FF2B5EF4-FFF2-40B4-BE49-F238E27FC236}">
                        <a16:creationId xmlns:a16="http://schemas.microsoft.com/office/drawing/2014/main" id="{18974605-9DE0-660F-EE28-4186BD8F0CF1}"/>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4" name="Rektangel 2393">
                    <a:extLst>
                      <a:ext uri="{FF2B5EF4-FFF2-40B4-BE49-F238E27FC236}">
                        <a16:creationId xmlns:a16="http://schemas.microsoft.com/office/drawing/2014/main" id="{2F98553A-6AA2-7CAA-BEA7-DC37BCEE62EA}"/>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5" name="Rektangel 2394">
                    <a:extLst>
                      <a:ext uri="{FF2B5EF4-FFF2-40B4-BE49-F238E27FC236}">
                        <a16:creationId xmlns:a16="http://schemas.microsoft.com/office/drawing/2014/main" id="{311B6621-C44E-2691-CAC3-C86F14225810}"/>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6" name="Rektangel 2395">
                    <a:extLst>
                      <a:ext uri="{FF2B5EF4-FFF2-40B4-BE49-F238E27FC236}">
                        <a16:creationId xmlns:a16="http://schemas.microsoft.com/office/drawing/2014/main" id="{42C77C84-47E2-F979-BCB8-9EC5FCC9E315}"/>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7" name="Rektangel 2396">
                    <a:extLst>
                      <a:ext uri="{FF2B5EF4-FFF2-40B4-BE49-F238E27FC236}">
                        <a16:creationId xmlns:a16="http://schemas.microsoft.com/office/drawing/2014/main" id="{8CAD1399-158D-0C82-88FC-552217CF73E2}"/>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8" name="Rektangel 2397">
                    <a:extLst>
                      <a:ext uri="{FF2B5EF4-FFF2-40B4-BE49-F238E27FC236}">
                        <a16:creationId xmlns:a16="http://schemas.microsoft.com/office/drawing/2014/main" id="{A2800CEA-9159-C835-9A3E-D6EB9B39DC9F}"/>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9" name="Rektangel 2398">
                    <a:extLst>
                      <a:ext uri="{FF2B5EF4-FFF2-40B4-BE49-F238E27FC236}">
                        <a16:creationId xmlns:a16="http://schemas.microsoft.com/office/drawing/2014/main" id="{8645AE32-5309-558F-C670-01EFC80A4BE3}"/>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88" name="Rektangel 2387">
                  <a:extLst>
                    <a:ext uri="{FF2B5EF4-FFF2-40B4-BE49-F238E27FC236}">
                      <a16:creationId xmlns:a16="http://schemas.microsoft.com/office/drawing/2014/main" id="{71A49CCC-32A7-3074-5768-E75BF050AEC0}"/>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3" name="Gruppe 1812">
                <a:extLst>
                  <a:ext uri="{FF2B5EF4-FFF2-40B4-BE49-F238E27FC236}">
                    <a16:creationId xmlns:a16="http://schemas.microsoft.com/office/drawing/2014/main" id="{3B3168BB-FC11-2D1B-4074-E4595FD31AE7}"/>
                  </a:ext>
                </a:extLst>
              </p:cNvPr>
              <p:cNvGrpSpPr/>
              <p:nvPr/>
            </p:nvGrpSpPr>
            <p:grpSpPr>
              <a:xfrm>
                <a:off x="3386295" y="1062122"/>
                <a:ext cx="444157" cy="5190614"/>
                <a:chOff x="5753799" y="1204530"/>
                <a:chExt cx="444157" cy="5190614"/>
              </a:xfrm>
            </p:grpSpPr>
            <p:grpSp>
              <p:nvGrpSpPr>
                <p:cNvPr id="2374" name="Gruppe 2373">
                  <a:extLst>
                    <a:ext uri="{FF2B5EF4-FFF2-40B4-BE49-F238E27FC236}">
                      <a16:creationId xmlns:a16="http://schemas.microsoft.com/office/drawing/2014/main" id="{26BF5E46-E805-8065-F709-74B0A18F9248}"/>
                    </a:ext>
                  </a:extLst>
                </p:cNvPr>
                <p:cNvGrpSpPr/>
                <p:nvPr/>
              </p:nvGrpSpPr>
              <p:grpSpPr>
                <a:xfrm>
                  <a:off x="5753799" y="1204530"/>
                  <a:ext cx="442069" cy="4756379"/>
                  <a:chOff x="3817279" y="1064461"/>
                  <a:chExt cx="442069" cy="4756379"/>
                </a:xfrm>
              </p:grpSpPr>
              <p:sp>
                <p:nvSpPr>
                  <p:cNvPr id="2376" name="Rektangel 2375">
                    <a:extLst>
                      <a:ext uri="{FF2B5EF4-FFF2-40B4-BE49-F238E27FC236}">
                        <a16:creationId xmlns:a16="http://schemas.microsoft.com/office/drawing/2014/main" id="{0DE28149-24AB-C13F-5F18-5D8954284A9A}"/>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7" name="Rektangel 2376">
                    <a:extLst>
                      <a:ext uri="{FF2B5EF4-FFF2-40B4-BE49-F238E27FC236}">
                        <a16:creationId xmlns:a16="http://schemas.microsoft.com/office/drawing/2014/main" id="{B34E178C-75CA-1467-3AA0-136C883FCC3B}"/>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8" name="Rektangel 2377">
                    <a:extLst>
                      <a:ext uri="{FF2B5EF4-FFF2-40B4-BE49-F238E27FC236}">
                        <a16:creationId xmlns:a16="http://schemas.microsoft.com/office/drawing/2014/main" id="{42744002-27D5-C2F3-32F3-51137D606502}"/>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9" name="Rektangel 2378">
                    <a:extLst>
                      <a:ext uri="{FF2B5EF4-FFF2-40B4-BE49-F238E27FC236}">
                        <a16:creationId xmlns:a16="http://schemas.microsoft.com/office/drawing/2014/main" id="{87319706-886F-76BC-2D56-F8A5BF252760}"/>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0" name="Rektangel 2379">
                    <a:extLst>
                      <a:ext uri="{FF2B5EF4-FFF2-40B4-BE49-F238E27FC236}">
                        <a16:creationId xmlns:a16="http://schemas.microsoft.com/office/drawing/2014/main" id="{12EA6722-2ED8-EB9D-F6C5-356808BCC1BA}"/>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1" name="Rektangel 2380">
                    <a:extLst>
                      <a:ext uri="{FF2B5EF4-FFF2-40B4-BE49-F238E27FC236}">
                        <a16:creationId xmlns:a16="http://schemas.microsoft.com/office/drawing/2014/main" id="{78EE89D1-F3E4-C74B-5F39-84B6A961E0B1}"/>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2" name="Rektangel 2381">
                    <a:extLst>
                      <a:ext uri="{FF2B5EF4-FFF2-40B4-BE49-F238E27FC236}">
                        <a16:creationId xmlns:a16="http://schemas.microsoft.com/office/drawing/2014/main" id="{5CAB60B5-3D29-A938-30A8-E0BCFC2F7C29}"/>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3" name="Rektangel 2382">
                    <a:extLst>
                      <a:ext uri="{FF2B5EF4-FFF2-40B4-BE49-F238E27FC236}">
                        <a16:creationId xmlns:a16="http://schemas.microsoft.com/office/drawing/2014/main" id="{127275BC-3900-250F-7E39-E39AADBC7BEF}"/>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4" name="Rektangel 2383">
                    <a:extLst>
                      <a:ext uri="{FF2B5EF4-FFF2-40B4-BE49-F238E27FC236}">
                        <a16:creationId xmlns:a16="http://schemas.microsoft.com/office/drawing/2014/main" id="{2F6B9754-0B3D-38C9-ADE2-567683A65215}"/>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5" name="Rektangel 2384">
                    <a:extLst>
                      <a:ext uri="{FF2B5EF4-FFF2-40B4-BE49-F238E27FC236}">
                        <a16:creationId xmlns:a16="http://schemas.microsoft.com/office/drawing/2014/main" id="{D2A17109-BCDB-269F-BBFC-8837121A1CEC}"/>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6" name="Rektangel 2385">
                    <a:extLst>
                      <a:ext uri="{FF2B5EF4-FFF2-40B4-BE49-F238E27FC236}">
                        <a16:creationId xmlns:a16="http://schemas.microsoft.com/office/drawing/2014/main" id="{8AB381CB-9968-AF56-F2DA-29669771F446}"/>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75" name="Rektangel 2374">
                  <a:extLst>
                    <a:ext uri="{FF2B5EF4-FFF2-40B4-BE49-F238E27FC236}">
                      <a16:creationId xmlns:a16="http://schemas.microsoft.com/office/drawing/2014/main" id="{EACDC3FD-9C9B-A971-0224-4D70576E6D46}"/>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4" name="Gruppe 1813">
                <a:extLst>
                  <a:ext uri="{FF2B5EF4-FFF2-40B4-BE49-F238E27FC236}">
                    <a16:creationId xmlns:a16="http://schemas.microsoft.com/office/drawing/2014/main" id="{28252196-3973-5750-2BE1-D64954D8F6F2}"/>
                  </a:ext>
                </a:extLst>
              </p:cNvPr>
              <p:cNvGrpSpPr/>
              <p:nvPr/>
            </p:nvGrpSpPr>
            <p:grpSpPr>
              <a:xfrm>
                <a:off x="2949135" y="1063521"/>
                <a:ext cx="444157" cy="5190614"/>
                <a:chOff x="5753799" y="1204530"/>
                <a:chExt cx="444157" cy="5190614"/>
              </a:xfrm>
            </p:grpSpPr>
            <p:grpSp>
              <p:nvGrpSpPr>
                <p:cNvPr id="2361" name="Gruppe 2360">
                  <a:extLst>
                    <a:ext uri="{FF2B5EF4-FFF2-40B4-BE49-F238E27FC236}">
                      <a16:creationId xmlns:a16="http://schemas.microsoft.com/office/drawing/2014/main" id="{937D0C40-148F-B509-9609-8F7F1D5A2405}"/>
                    </a:ext>
                  </a:extLst>
                </p:cNvPr>
                <p:cNvGrpSpPr/>
                <p:nvPr/>
              </p:nvGrpSpPr>
              <p:grpSpPr>
                <a:xfrm>
                  <a:off x="5753799" y="1204530"/>
                  <a:ext cx="442069" cy="4756379"/>
                  <a:chOff x="3817279" y="1064461"/>
                  <a:chExt cx="442069" cy="4756379"/>
                </a:xfrm>
              </p:grpSpPr>
              <p:sp>
                <p:nvSpPr>
                  <p:cNvPr id="2363" name="Rektangel 2362">
                    <a:extLst>
                      <a:ext uri="{FF2B5EF4-FFF2-40B4-BE49-F238E27FC236}">
                        <a16:creationId xmlns:a16="http://schemas.microsoft.com/office/drawing/2014/main" id="{E89C97AD-8D46-F7C3-DAD1-3DD764FE8CD9}"/>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4" name="Rektangel 2363">
                    <a:extLst>
                      <a:ext uri="{FF2B5EF4-FFF2-40B4-BE49-F238E27FC236}">
                        <a16:creationId xmlns:a16="http://schemas.microsoft.com/office/drawing/2014/main" id="{B322035B-1E45-A89E-B24F-735D7BECC3CE}"/>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5" name="Rektangel 2364">
                    <a:extLst>
                      <a:ext uri="{FF2B5EF4-FFF2-40B4-BE49-F238E27FC236}">
                        <a16:creationId xmlns:a16="http://schemas.microsoft.com/office/drawing/2014/main" id="{FC9FE549-B365-43C6-B507-C05B37D49B33}"/>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6" name="Rektangel 2365">
                    <a:extLst>
                      <a:ext uri="{FF2B5EF4-FFF2-40B4-BE49-F238E27FC236}">
                        <a16:creationId xmlns:a16="http://schemas.microsoft.com/office/drawing/2014/main" id="{E32C059A-4759-3575-8A5C-E20AEE4339C9}"/>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7" name="Rektangel 2366">
                    <a:extLst>
                      <a:ext uri="{FF2B5EF4-FFF2-40B4-BE49-F238E27FC236}">
                        <a16:creationId xmlns:a16="http://schemas.microsoft.com/office/drawing/2014/main" id="{81F89087-104B-7327-46AB-9E0EFD0F0F10}"/>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8" name="Rektangel 2367">
                    <a:extLst>
                      <a:ext uri="{FF2B5EF4-FFF2-40B4-BE49-F238E27FC236}">
                        <a16:creationId xmlns:a16="http://schemas.microsoft.com/office/drawing/2014/main" id="{6CBC1D29-2E99-652C-27A9-AFE00AAB3A93}"/>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9" name="Rektangel 2368">
                    <a:extLst>
                      <a:ext uri="{FF2B5EF4-FFF2-40B4-BE49-F238E27FC236}">
                        <a16:creationId xmlns:a16="http://schemas.microsoft.com/office/drawing/2014/main" id="{5D54D59F-C852-F245-04B9-60BA12EB0241}"/>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0" name="Rektangel 2369">
                    <a:extLst>
                      <a:ext uri="{FF2B5EF4-FFF2-40B4-BE49-F238E27FC236}">
                        <a16:creationId xmlns:a16="http://schemas.microsoft.com/office/drawing/2014/main" id="{70A0E2E8-0877-A54F-BB6C-8301D1BF1851}"/>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1" name="Rektangel 2370">
                    <a:extLst>
                      <a:ext uri="{FF2B5EF4-FFF2-40B4-BE49-F238E27FC236}">
                        <a16:creationId xmlns:a16="http://schemas.microsoft.com/office/drawing/2014/main" id="{12A959FB-6E67-D383-897B-8B9A81BB1D12}"/>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2" name="Rektangel 2371">
                    <a:extLst>
                      <a:ext uri="{FF2B5EF4-FFF2-40B4-BE49-F238E27FC236}">
                        <a16:creationId xmlns:a16="http://schemas.microsoft.com/office/drawing/2014/main" id="{87678C69-1864-8E39-E7A9-185A3F06CFE9}"/>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3" name="Rektangel 2372">
                    <a:extLst>
                      <a:ext uri="{FF2B5EF4-FFF2-40B4-BE49-F238E27FC236}">
                        <a16:creationId xmlns:a16="http://schemas.microsoft.com/office/drawing/2014/main" id="{CAF6F018-0392-FBB8-B13F-AAD8035D164D}"/>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62" name="Rektangel 2361">
                  <a:extLst>
                    <a:ext uri="{FF2B5EF4-FFF2-40B4-BE49-F238E27FC236}">
                      <a16:creationId xmlns:a16="http://schemas.microsoft.com/office/drawing/2014/main" id="{FCFD2FBF-1CE2-BA3C-9079-1183C3E4F610}"/>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5" name="Gruppe 1814">
                <a:extLst>
                  <a:ext uri="{FF2B5EF4-FFF2-40B4-BE49-F238E27FC236}">
                    <a16:creationId xmlns:a16="http://schemas.microsoft.com/office/drawing/2014/main" id="{FDC39CB2-E6E7-EC8E-25A6-E9BE10F687E8}"/>
                  </a:ext>
                </a:extLst>
              </p:cNvPr>
              <p:cNvGrpSpPr/>
              <p:nvPr/>
            </p:nvGrpSpPr>
            <p:grpSpPr>
              <a:xfrm>
                <a:off x="2514229" y="1065829"/>
                <a:ext cx="444157" cy="5190614"/>
                <a:chOff x="5753799" y="1204530"/>
                <a:chExt cx="444157" cy="5190614"/>
              </a:xfrm>
            </p:grpSpPr>
            <p:grpSp>
              <p:nvGrpSpPr>
                <p:cNvPr id="2348" name="Gruppe 2347">
                  <a:extLst>
                    <a:ext uri="{FF2B5EF4-FFF2-40B4-BE49-F238E27FC236}">
                      <a16:creationId xmlns:a16="http://schemas.microsoft.com/office/drawing/2014/main" id="{6F6695CE-A1DD-7299-CEA6-027D0FABD167}"/>
                    </a:ext>
                  </a:extLst>
                </p:cNvPr>
                <p:cNvGrpSpPr/>
                <p:nvPr/>
              </p:nvGrpSpPr>
              <p:grpSpPr>
                <a:xfrm>
                  <a:off x="5753799" y="1204530"/>
                  <a:ext cx="442069" cy="4756379"/>
                  <a:chOff x="3817279" y="1064461"/>
                  <a:chExt cx="442069" cy="4756379"/>
                </a:xfrm>
              </p:grpSpPr>
              <p:sp>
                <p:nvSpPr>
                  <p:cNvPr id="2350" name="Rektangel 2349">
                    <a:extLst>
                      <a:ext uri="{FF2B5EF4-FFF2-40B4-BE49-F238E27FC236}">
                        <a16:creationId xmlns:a16="http://schemas.microsoft.com/office/drawing/2014/main" id="{578084A3-3E6F-EC75-E0A3-5376A99CEBC1}"/>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1" name="Rektangel 2350">
                    <a:extLst>
                      <a:ext uri="{FF2B5EF4-FFF2-40B4-BE49-F238E27FC236}">
                        <a16:creationId xmlns:a16="http://schemas.microsoft.com/office/drawing/2014/main" id="{09F6E2E2-0D51-E1DA-BDA3-89B15FB13C9A}"/>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dirty="0"/>
                  </a:p>
                </p:txBody>
              </p:sp>
              <p:sp>
                <p:nvSpPr>
                  <p:cNvPr id="2352" name="Rektangel 2351">
                    <a:extLst>
                      <a:ext uri="{FF2B5EF4-FFF2-40B4-BE49-F238E27FC236}">
                        <a16:creationId xmlns:a16="http://schemas.microsoft.com/office/drawing/2014/main" id="{3C87D9E0-1EA1-A23C-C92F-B7B7D06E8144}"/>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3" name="Rektangel 2352">
                    <a:extLst>
                      <a:ext uri="{FF2B5EF4-FFF2-40B4-BE49-F238E27FC236}">
                        <a16:creationId xmlns:a16="http://schemas.microsoft.com/office/drawing/2014/main" id="{5FA237E5-5B2A-1B75-6601-076A1C87A902}"/>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4" name="Rektangel 2353">
                    <a:extLst>
                      <a:ext uri="{FF2B5EF4-FFF2-40B4-BE49-F238E27FC236}">
                        <a16:creationId xmlns:a16="http://schemas.microsoft.com/office/drawing/2014/main" id="{2DA86BFA-94E4-3673-757C-EBA229B7E07C}"/>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5" name="Rektangel 2354">
                    <a:extLst>
                      <a:ext uri="{FF2B5EF4-FFF2-40B4-BE49-F238E27FC236}">
                        <a16:creationId xmlns:a16="http://schemas.microsoft.com/office/drawing/2014/main" id="{6048E8C1-2216-99B9-8A28-D3BA36C72B32}"/>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6" name="Rektangel 2355">
                    <a:extLst>
                      <a:ext uri="{FF2B5EF4-FFF2-40B4-BE49-F238E27FC236}">
                        <a16:creationId xmlns:a16="http://schemas.microsoft.com/office/drawing/2014/main" id="{04228F2A-E7AC-BEB2-594D-96C6338260F1}"/>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7" name="Rektangel 2356">
                    <a:extLst>
                      <a:ext uri="{FF2B5EF4-FFF2-40B4-BE49-F238E27FC236}">
                        <a16:creationId xmlns:a16="http://schemas.microsoft.com/office/drawing/2014/main" id="{455256DE-2CD9-2757-94B6-848ADF25D9F2}"/>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8" name="Rektangel 2357">
                    <a:extLst>
                      <a:ext uri="{FF2B5EF4-FFF2-40B4-BE49-F238E27FC236}">
                        <a16:creationId xmlns:a16="http://schemas.microsoft.com/office/drawing/2014/main" id="{9A730FCD-A7F5-257F-9B30-F578441CF643}"/>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9" name="Rektangel 2358">
                    <a:extLst>
                      <a:ext uri="{FF2B5EF4-FFF2-40B4-BE49-F238E27FC236}">
                        <a16:creationId xmlns:a16="http://schemas.microsoft.com/office/drawing/2014/main" id="{03173DD2-29CA-4CD7-361F-B8EEB261ED5E}"/>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0" name="Rektangel 2359">
                    <a:extLst>
                      <a:ext uri="{FF2B5EF4-FFF2-40B4-BE49-F238E27FC236}">
                        <a16:creationId xmlns:a16="http://schemas.microsoft.com/office/drawing/2014/main" id="{3331AFB1-6CBF-DDCE-BCB6-77FE32500313}"/>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49" name="Rektangel 2348">
                  <a:extLst>
                    <a:ext uri="{FF2B5EF4-FFF2-40B4-BE49-F238E27FC236}">
                      <a16:creationId xmlns:a16="http://schemas.microsoft.com/office/drawing/2014/main" id="{FE3247CB-27E2-6600-7466-1CE37E4F2F6D}"/>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6" name="Gruppe 1815">
                <a:extLst>
                  <a:ext uri="{FF2B5EF4-FFF2-40B4-BE49-F238E27FC236}">
                    <a16:creationId xmlns:a16="http://schemas.microsoft.com/office/drawing/2014/main" id="{2590C47B-2BFD-9D56-024A-C30E0B285251}"/>
                  </a:ext>
                </a:extLst>
              </p:cNvPr>
              <p:cNvGrpSpPr/>
              <p:nvPr/>
            </p:nvGrpSpPr>
            <p:grpSpPr>
              <a:xfrm>
                <a:off x="2075940" y="1067864"/>
                <a:ext cx="444157" cy="5190614"/>
                <a:chOff x="5753799" y="1204530"/>
                <a:chExt cx="444157" cy="5190614"/>
              </a:xfrm>
            </p:grpSpPr>
            <p:grpSp>
              <p:nvGrpSpPr>
                <p:cNvPr id="2335" name="Gruppe 2334">
                  <a:extLst>
                    <a:ext uri="{FF2B5EF4-FFF2-40B4-BE49-F238E27FC236}">
                      <a16:creationId xmlns:a16="http://schemas.microsoft.com/office/drawing/2014/main" id="{AA83C61D-1C76-661C-2C71-F738023E466E}"/>
                    </a:ext>
                  </a:extLst>
                </p:cNvPr>
                <p:cNvGrpSpPr/>
                <p:nvPr/>
              </p:nvGrpSpPr>
              <p:grpSpPr>
                <a:xfrm>
                  <a:off x="5753799" y="1204530"/>
                  <a:ext cx="442069" cy="4756379"/>
                  <a:chOff x="3817279" y="1064461"/>
                  <a:chExt cx="442069" cy="4756379"/>
                </a:xfrm>
              </p:grpSpPr>
              <p:sp>
                <p:nvSpPr>
                  <p:cNvPr id="2337" name="Rektangel 2336">
                    <a:extLst>
                      <a:ext uri="{FF2B5EF4-FFF2-40B4-BE49-F238E27FC236}">
                        <a16:creationId xmlns:a16="http://schemas.microsoft.com/office/drawing/2014/main" id="{4CDBE43B-4369-8A5D-9EED-0D5005ECB81E}"/>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8" name="Rektangel 2337">
                    <a:extLst>
                      <a:ext uri="{FF2B5EF4-FFF2-40B4-BE49-F238E27FC236}">
                        <a16:creationId xmlns:a16="http://schemas.microsoft.com/office/drawing/2014/main" id="{C6B47731-1D20-D9A1-3424-88B31D6568DF}"/>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9" name="Rektangel 2338">
                    <a:extLst>
                      <a:ext uri="{FF2B5EF4-FFF2-40B4-BE49-F238E27FC236}">
                        <a16:creationId xmlns:a16="http://schemas.microsoft.com/office/drawing/2014/main" id="{9364FA78-63BE-6B59-0631-B5833FC19D72}"/>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0" name="Rektangel 2339">
                    <a:extLst>
                      <a:ext uri="{FF2B5EF4-FFF2-40B4-BE49-F238E27FC236}">
                        <a16:creationId xmlns:a16="http://schemas.microsoft.com/office/drawing/2014/main" id="{B72BFA45-D5A6-CC45-DB55-3DC3D45B5ED0}"/>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1" name="Rektangel 2340">
                    <a:extLst>
                      <a:ext uri="{FF2B5EF4-FFF2-40B4-BE49-F238E27FC236}">
                        <a16:creationId xmlns:a16="http://schemas.microsoft.com/office/drawing/2014/main" id="{5D720F53-28B2-E66F-83D8-51E9AE856593}"/>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2" name="Rektangel 2341">
                    <a:extLst>
                      <a:ext uri="{FF2B5EF4-FFF2-40B4-BE49-F238E27FC236}">
                        <a16:creationId xmlns:a16="http://schemas.microsoft.com/office/drawing/2014/main" id="{8B457591-5591-A758-6CCA-DE9E5E6F1902}"/>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3" name="Rektangel 2342">
                    <a:extLst>
                      <a:ext uri="{FF2B5EF4-FFF2-40B4-BE49-F238E27FC236}">
                        <a16:creationId xmlns:a16="http://schemas.microsoft.com/office/drawing/2014/main" id="{8FE8DFE1-9A7E-0D93-5E77-51E92B5F3534}"/>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4" name="Rektangel 2343">
                    <a:extLst>
                      <a:ext uri="{FF2B5EF4-FFF2-40B4-BE49-F238E27FC236}">
                        <a16:creationId xmlns:a16="http://schemas.microsoft.com/office/drawing/2014/main" id="{20169DE3-1C03-0157-2E4C-A2799B7E9303}"/>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5" name="Rektangel 2344">
                    <a:extLst>
                      <a:ext uri="{FF2B5EF4-FFF2-40B4-BE49-F238E27FC236}">
                        <a16:creationId xmlns:a16="http://schemas.microsoft.com/office/drawing/2014/main" id="{1F570C8D-5E57-3802-A370-2982F5110AD8}"/>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6" name="Rektangel 2345">
                    <a:extLst>
                      <a:ext uri="{FF2B5EF4-FFF2-40B4-BE49-F238E27FC236}">
                        <a16:creationId xmlns:a16="http://schemas.microsoft.com/office/drawing/2014/main" id="{2B57223A-8D6F-1611-DE33-99C45E8B30A8}"/>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7" name="Rektangel 2346">
                    <a:extLst>
                      <a:ext uri="{FF2B5EF4-FFF2-40B4-BE49-F238E27FC236}">
                        <a16:creationId xmlns:a16="http://schemas.microsoft.com/office/drawing/2014/main" id="{564C025C-2ED0-DC1D-80B3-CE6191C61935}"/>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36" name="Rektangel 2335">
                  <a:extLst>
                    <a:ext uri="{FF2B5EF4-FFF2-40B4-BE49-F238E27FC236}">
                      <a16:creationId xmlns:a16="http://schemas.microsoft.com/office/drawing/2014/main" id="{7A5E5C48-A1A2-6AA1-9514-CFE6F05E5363}"/>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7" name="Gruppe 1816">
                <a:extLst>
                  <a:ext uri="{FF2B5EF4-FFF2-40B4-BE49-F238E27FC236}">
                    <a16:creationId xmlns:a16="http://schemas.microsoft.com/office/drawing/2014/main" id="{137FB5BA-A30C-72E6-B2DD-E61D8DA98409}"/>
                  </a:ext>
                </a:extLst>
              </p:cNvPr>
              <p:cNvGrpSpPr/>
              <p:nvPr/>
            </p:nvGrpSpPr>
            <p:grpSpPr>
              <a:xfrm>
                <a:off x="1644775" y="1068629"/>
                <a:ext cx="444157" cy="5190614"/>
                <a:chOff x="5753799" y="1204530"/>
                <a:chExt cx="444157" cy="5190614"/>
              </a:xfrm>
            </p:grpSpPr>
            <p:grpSp>
              <p:nvGrpSpPr>
                <p:cNvPr id="2322" name="Gruppe 2321">
                  <a:extLst>
                    <a:ext uri="{FF2B5EF4-FFF2-40B4-BE49-F238E27FC236}">
                      <a16:creationId xmlns:a16="http://schemas.microsoft.com/office/drawing/2014/main" id="{FAB5648D-3063-26D8-41E3-061883ABA6BF}"/>
                    </a:ext>
                  </a:extLst>
                </p:cNvPr>
                <p:cNvGrpSpPr/>
                <p:nvPr/>
              </p:nvGrpSpPr>
              <p:grpSpPr>
                <a:xfrm>
                  <a:off x="5753799" y="1204530"/>
                  <a:ext cx="442069" cy="4756379"/>
                  <a:chOff x="3817279" y="1064461"/>
                  <a:chExt cx="442069" cy="4756379"/>
                </a:xfrm>
              </p:grpSpPr>
              <p:sp>
                <p:nvSpPr>
                  <p:cNvPr id="2324" name="Rektangel 2323">
                    <a:extLst>
                      <a:ext uri="{FF2B5EF4-FFF2-40B4-BE49-F238E27FC236}">
                        <a16:creationId xmlns:a16="http://schemas.microsoft.com/office/drawing/2014/main" id="{081A8D0F-96E2-C072-6D58-311E4CA6C3D9}"/>
                      </a:ext>
                    </a:extLst>
                  </p:cNvPr>
                  <p:cNvSpPr>
                    <a:spLocks noChangeAspect="1"/>
                  </p:cNvSpPr>
                  <p:nvPr/>
                </p:nvSpPr>
                <p:spPr>
                  <a:xfrm>
                    <a:off x="3818406" y="149701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5" name="Rektangel 2324">
                    <a:extLst>
                      <a:ext uri="{FF2B5EF4-FFF2-40B4-BE49-F238E27FC236}">
                        <a16:creationId xmlns:a16="http://schemas.microsoft.com/office/drawing/2014/main" id="{217FBEF2-09B5-3586-B6EE-6EBC673958C6}"/>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6" name="Rektangel 2325">
                    <a:extLst>
                      <a:ext uri="{FF2B5EF4-FFF2-40B4-BE49-F238E27FC236}">
                        <a16:creationId xmlns:a16="http://schemas.microsoft.com/office/drawing/2014/main" id="{D3DA2C49-B492-D172-C343-64EDED8EE04B}"/>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7" name="Rektangel 2326">
                    <a:extLst>
                      <a:ext uri="{FF2B5EF4-FFF2-40B4-BE49-F238E27FC236}">
                        <a16:creationId xmlns:a16="http://schemas.microsoft.com/office/drawing/2014/main" id="{C8955566-F96A-373B-693A-F9AC161C1BEC}"/>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8" name="Rektangel 2327">
                    <a:extLst>
                      <a:ext uri="{FF2B5EF4-FFF2-40B4-BE49-F238E27FC236}">
                        <a16:creationId xmlns:a16="http://schemas.microsoft.com/office/drawing/2014/main" id="{E1F05E45-4478-E95C-501B-2DFD4AB8ABA0}"/>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9" name="Rektangel 2328">
                    <a:extLst>
                      <a:ext uri="{FF2B5EF4-FFF2-40B4-BE49-F238E27FC236}">
                        <a16:creationId xmlns:a16="http://schemas.microsoft.com/office/drawing/2014/main" id="{ADA2364F-B770-EF35-16AB-08A8A02E4A20}"/>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0" name="Rektangel 2329">
                    <a:extLst>
                      <a:ext uri="{FF2B5EF4-FFF2-40B4-BE49-F238E27FC236}">
                        <a16:creationId xmlns:a16="http://schemas.microsoft.com/office/drawing/2014/main" id="{6B92EB5E-2D72-5C6B-660F-FAB9D74436E7}"/>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1" name="Rektangel 2330">
                    <a:extLst>
                      <a:ext uri="{FF2B5EF4-FFF2-40B4-BE49-F238E27FC236}">
                        <a16:creationId xmlns:a16="http://schemas.microsoft.com/office/drawing/2014/main" id="{D3FA0566-44C8-7D36-B200-47307E8CBF86}"/>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2" name="Rektangel 2331">
                    <a:extLst>
                      <a:ext uri="{FF2B5EF4-FFF2-40B4-BE49-F238E27FC236}">
                        <a16:creationId xmlns:a16="http://schemas.microsoft.com/office/drawing/2014/main" id="{6F44E8E5-ECAC-683B-98EE-A41DA0E2EC85}"/>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3" name="Rektangel 2332">
                    <a:extLst>
                      <a:ext uri="{FF2B5EF4-FFF2-40B4-BE49-F238E27FC236}">
                        <a16:creationId xmlns:a16="http://schemas.microsoft.com/office/drawing/2014/main" id="{9A494E40-405F-616C-501D-D02037348AD0}"/>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4" name="Rektangel 2333">
                    <a:extLst>
                      <a:ext uri="{FF2B5EF4-FFF2-40B4-BE49-F238E27FC236}">
                        <a16:creationId xmlns:a16="http://schemas.microsoft.com/office/drawing/2014/main" id="{EC0FC22B-6F37-87D9-2E9D-8058D578E66E}"/>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23" name="Rektangel 2322">
                  <a:extLst>
                    <a:ext uri="{FF2B5EF4-FFF2-40B4-BE49-F238E27FC236}">
                      <a16:creationId xmlns:a16="http://schemas.microsoft.com/office/drawing/2014/main" id="{3A18E1D7-E45A-0AE6-5117-51B0A6576E51}"/>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8" name="Gruppe 1817">
                <a:extLst>
                  <a:ext uri="{FF2B5EF4-FFF2-40B4-BE49-F238E27FC236}">
                    <a16:creationId xmlns:a16="http://schemas.microsoft.com/office/drawing/2014/main" id="{6A693C32-EE1A-B6B0-0855-F8DD95C98624}"/>
                  </a:ext>
                </a:extLst>
              </p:cNvPr>
              <p:cNvGrpSpPr/>
              <p:nvPr/>
            </p:nvGrpSpPr>
            <p:grpSpPr>
              <a:xfrm>
                <a:off x="1212845" y="1068629"/>
                <a:ext cx="444157" cy="5190614"/>
                <a:chOff x="5753799" y="1204530"/>
                <a:chExt cx="444157" cy="5190614"/>
              </a:xfrm>
            </p:grpSpPr>
            <p:grpSp>
              <p:nvGrpSpPr>
                <p:cNvPr id="2309" name="Gruppe 2308">
                  <a:extLst>
                    <a:ext uri="{FF2B5EF4-FFF2-40B4-BE49-F238E27FC236}">
                      <a16:creationId xmlns:a16="http://schemas.microsoft.com/office/drawing/2014/main" id="{065AA92C-291D-216E-CBAB-96BD49DAF43B}"/>
                    </a:ext>
                  </a:extLst>
                </p:cNvPr>
                <p:cNvGrpSpPr/>
                <p:nvPr/>
              </p:nvGrpSpPr>
              <p:grpSpPr>
                <a:xfrm>
                  <a:off x="5753799" y="1204530"/>
                  <a:ext cx="442069" cy="4756379"/>
                  <a:chOff x="3817279" y="1064461"/>
                  <a:chExt cx="442069" cy="4756379"/>
                </a:xfrm>
              </p:grpSpPr>
              <p:sp>
                <p:nvSpPr>
                  <p:cNvPr id="2311" name="Rektangel 2310">
                    <a:extLst>
                      <a:ext uri="{FF2B5EF4-FFF2-40B4-BE49-F238E27FC236}">
                        <a16:creationId xmlns:a16="http://schemas.microsoft.com/office/drawing/2014/main" id="{16C56276-17DD-5F6A-B1D7-4DC0D320C758}"/>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2" name="Rektangel 2311">
                    <a:extLst>
                      <a:ext uri="{FF2B5EF4-FFF2-40B4-BE49-F238E27FC236}">
                        <a16:creationId xmlns:a16="http://schemas.microsoft.com/office/drawing/2014/main" id="{53CAE29B-4952-3C5F-437D-0B90B981A252}"/>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3" name="Rektangel 2312">
                    <a:extLst>
                      <a:ext uri="{FF2B5EF4-FFF2-40B4-BE49-F238E27FC236}">
                        <a16:creationId xmlns:a16="http://schemas.microsoft.com/office/drawing/2014/main" id="{96D6A34B-2157-2314-8773-273D3C9FC355}"/>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4" name="Rektangel 2313">
                    <a:extLst>
                      <a:ext uri="{FF2B5EF4-FFF2-40B4-BE49-F238E27FC236}">
                        <a16:creationId xmlns:a16="http://schemas.microsoft.com/office/drawing/2014/main" id="{F3B6AD9A-56FA-8C56-0207-5B06E123DCCC}"/>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5" name="Rektangel 2314">
                    <a:extLst>
                      <a:ext uri="{FF2B5EF4-FFF2-40B4-BE49-F238E27FC236}">
                        <a16:creationId xmlns:a16="http://schemas.microsoft.com/office/drawing/2014/main" id="{662BDA86-EB66-CA34-C2F2-A0DDF4D7EFBF}"/>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6" name="Rektangel 2315">
                    <a:extLst>
                      <a:ext uri="{FF2B5EF4-FFF2-40B4-BE49-F238E27FC236}">
                        <a16:creationId xmlns:a16="http://schemas.microsoft.com/office/drawing/2014/main" id="{3131A6E9-1469-6F1F-1145-1E5537459192}"/>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7" name="Rektangel 2316">
                    <a:extLst>
                      <a:ext uri="{FF2B5EF4-FFF2-40B4-BE49-F238E27FC236}">
                        <a16:creationId xmlns:a16="http://schemas.microsoft.com/office/drawing/2014/main" id="{A9846A7D-6802-9C46-783E-85C7D0E59A9C}"/>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8" name="Rektangel 2317">
                    <a:extLst>
                      <a:ext uri="{FF2B5EF4-FFF2-40B4-BE49-F238E27FC236}">
                        <a16:creationId xmlns:a16="http://schemas.microsoft.com/office/drawing/2014/main" id="{C8D68B80-F174-C714-2858-0D9158A2006D}"/>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9" name="Rektangel 2318">
                    <a:extLst>
                      <a:ext uri="{FF2B5EF4-FFF2-40B4-BE49-F238E27FC236}">
                        <a16:creationId xmlns:a16="http://schemas.microsoft.com/office/drawing/2014/main" id="{37852D1A-048A-8892-6962-CE9770E68966}"/>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0" name="Rektangel 2319">
                    <a:extLst>
                      <a:ext uri="{FF2B5EF4-FFF2-40B4-BE49-F238E27FC236}">
                        <a16:creationId xmlns:a16="http://schemas.microsoft.com/office/drawing/2014/main" id="{DDA0277C-1627-08C1-EF36-919C1F6C9EA9}"/>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1" name="Rektangel 2320">
                    <a:extLst>
                      <a:ext uri="{FF2B5EF4-FFF2-40B4-BE49-F238E27FC236}">
                        <a16:creationId xmlns:a16="http://schemas.microsoft.com/office/drawing/2014/main" id="{513A9334-FFA0-3279-1F27-227B6D99933A}"/>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10" name="Rektangel 2309">
                  <a:extLst>
                    <a:ext uri="{FF2B5EF4-FFF2-40B4-BE49-F238E27FC236}">
                      <a16:creationId xmlns:a16="http://schemas.microsoft.com/office/drawing/2014/main" id="{E8692C61-7634-B6F1-54C2-F1A96881727F}"/>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9" name="Gruppe 1818">
                <a:extLst>
                  <a:ext uri="{FF2B5EF4-FFF2-40B4-BE49-F238E27FC236}">
                    <a16:creationId xmlns:a16="http://schemas.microsoft.com/office/drawing/2014/main" id="{7E426A64-C083-BA8C-83E5-3F4BF9B391FF}"/>
                  </a:ext>
                </a:extLst>
              </p:cNvPr>
              <p:cNvGrpSpPr/>
              <p:nvPr/>
            </p:nvGrpSpPr>
            <p:grpSpPr>
              <a:xfrm>
                <a:off x="780951" y="1067864"/>
                <a:ext cx="444157" cy="5190614"/>
                <a:chOff x="5753799" y="1204530"/>
                <a:chExt cx="444157" cy="5190614"/>
              </a:xfrm>
            </p:grpSpPr>
            <p:grpSp>
              <p:nvGrpSpPr>
                <p:cNvPr id="2296" name="Gruppe 2295">
                  <a:extLst>
                    <a:ext uri="{FF2B5EF4-FFF2-40B4-BE49-F238E27FC236}">
                      <a16:creationId xmlns:a16="http://schemas.microsoft.com/office/drawing/2014/main" id="{A146A2B7-98BA-F808-A7FA-ADCA8F8B54B1}"/>
                    </a:ext>
                  </a:extLst>
                </p:cNvPr>
                <p:cNvGrpSpPr/>
                <p:nvPr/>
              </p:nvGrpSpPr>
              <p:grpSpPr>
                <a:xfrm>
                  <a:off x="5753799" y="1204530"/>
                  <a:ext cx="442069" cy="4756379"/>
                  <a:chOff x="3817279" y="1064461"/>
                  <a:chExt cx="442069" cy="4756379"/>
                </a:xfrm>
              </p:grpSpPr>
              <p:sp>
                <p:nvSpPr>
                  <p:cNvPr id="2298" name="Rektangel 2297">
                    <a:extLst>
                      <a:ext uri="{FF2B5EF4-FFF2-40B4-BE49-F238E27FC236}">
                        <a16:creationId xmlns:a16="http://schemas.microsoft.com/office/drawing/2014/main" id="{00CFBBDB-8979-C223-A7CB-78B5DD3FF1C3}"/>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9" name="Rektangel 2298">
                    <a:extLst>
                      <a:ext uri="{FF2B5EF4-FFF2-40B4-BE49-F238E27FC236}">
                        <a16:creationId xmlns:a16="http://schemas.microsoft.com/office/drawing/2014/main" id="{05D95BEE-7B85-C3AC-D88B-7BB8A77A8F19}"/>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0" name="Rektangel 2299">
                    <a:extLst>
                      <a:ext uri="{FF2B5EF4-FFF2-40B4-BE49-F238E27FC236}">
                        <a16:creationId xmlns:a16="http://schemas.microsoft.com/office/drawing/2014/main" id="{AF14B7FE-2B8C-3C4B-95B4-FA0ED0D24687}"/>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1" name="Rektangel 2300">
                    <a:extLst>
                      <a:ext uri="{FF2B5EF4-FFF2-40B4-BE49-F238E27FC236}">
                        <a16:creationId xmlns:a16="http://schemas.microsoft.com/office/drawing/2014/main" id="{BBD43B03-E950-D129-C628-DF991DC282EF}"/>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2" name="Rektangel 2301">
                    <a:extLst>
                      <a:ext uri="{FF2B5EF4-FFF2-40B4-BE49-F238E27FC236}">
                        <a16:creationId xmlns:a16="http://schemas.microsoft.com/office/drawing/2014/main" id="{360FB209-95F2-9AC4-D2FC-0EA36C585503}"/>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3" name="Rektangel 2302">
                    <a:extLst>
                      <a:ext uri="{FF2B5EF4-FFF2-40B4-BE49-F238E27FC236}">
                        <a16:creationId xmlns:a16="http://schemas.microsoft.com/office/drawing/2014/main" id="{BF3899E3-1F0F-927E-5FB7-DEE9820855BF}"/>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4" name="Rektangel 2303">
                    <a:extLst>
                      <a:ext uri="{FF2B5EF4-FFF2-40B4-BE49-F238E27FC236}">
                        <a16:creationId xmlns:a16="http://schemas.microsoft.com/office/drawing/2014/main" id="{F5645A3B-6958-A09E-FB75-000119A664B2}"/>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5" name="Rektangel 2304">
                    <a:extLst>
                      <a:ext uri="{FF2B5EF4-FFF2-40B4-BE49-F238E27FC236}">
                        <a16:creationId xmlns:a16="http://schemas.microsoft.com/office/drawing/2014/main" id="{D6D0AEF2-D60D-3393-FD3C-10E867E3DEE4}"/>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6" name="Rektangel 2305">
                    <a:extLst>
                      <a:ext uri="{FF2B5EF4-FFF2-40B4-BE49-F238E27FC236}">
                        <a16:creationId xmlns:a16="http://schemas.microsoft.com/office/drawing/2014/main" id="{F643A0A5-3482-EF36-22F6-F3AC4CAF177A}"/>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7" name="Rektangel 2306">
                    <a:extLst>
                      <a:ext uri="{FF2B5EF4-FFF2-40B4-BE49-F238E27FC236}">
                        <a16:creationId xmlns:a16="http://schemas.microsoft.com/office/drawing/2014/main" id="{0372BC4C-2F93-5A40-4ACA-E021B3D19AFC}"/>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8" name="Rektangel 2307">
                    <a:extLst>
                      <a:ext uri="{FF2B5EF4-FFF2-40B4-BE49-F238E27FC236}">
                        <a16:creationId xmlns:a16="http://schemas.microsoft.com/office/drawing/2014/main" id="{44CCCC39-072F-1CA9-E5E9-E08699038ED8}"/>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97" name="Rektangel 2296">
                  <a:extLst>
                    <a:ext uri="{FF2B5EF4-FFF2-40B4-BE49-F238E27FC236}">
                      <a16:creationId xmlns:a16="http://schemas.microsoft.com/office/drawing/2014/main" id="{F440F745-98F3-B80D-889B-93BBF098F056}"/>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0" name="Gruppe 1819">
                <a:extLst>
                  <a:ext uri="{FF2B5EF4-FFF2-40B4-BE49-F238E27FC236}">
                    <a16:creationId xmlns:a16="http://schemas.microsoft.com/office/drawing/2014/main" id="{4B2E0A59-8162-50D4-F1F7-C47CE0458FB1}"/>
                  </a:ext>
                </a:extLst>
              </p:cNvPr>
              <p:cNvGrpSpPr/>
              <p:nvPr/>
            </p:nvGrpSpPr>
            <p:grpSpPr>
              <a:xfrm>
                <a:off x="348958" y="1501775"/>
                <a:ext cx="444157" cy="4758064"/>
                <a:chOff x="5753799" y="1637080"/>
                <a:chExt cx="444157" cy="4758064"/>
              </a:xfrm>
            </p:grpSpPr>
            <p:grpSp>
              <p:nvGrpSpPr>
                <p:cNvPr id="2284" name="Gruppe 2283">
                  <a:extLst>
                    <a:ext uri="{FF2B5EF4-FFF2-40B4-BE49-F238E27FC236}">
                      <a16:creationId xmlns:a16="http://schemas.microsoft.com/office/drawing/2014/main" id="{9B2945C7-8C54-7410-AEC0-BF21769A4549}"/>
                    </a:ext>
                  </a:extLst>
                </p:cNvPr>
                <p:cNvGrpSpPr/>
                <p:nvPr/>
              </p:nvGrpSpPr>
              <p:grpSpPr>
                <a:xfrm>
                  <a:off x="5753799" y="1637080"/>
                  <a:ext cx="442069" cy="4323829"/>
                  <a:chOff x="3817279" y="1497011"/>
                  <a:chExt cx="442069" cy="4323829"/>
                </a:xfrm>
              </p:grpSpPr>
              <p:sp>
                <p:nvSpPr>
                  <p:cNvPr id="2286" name="Rektangel 2285">
                    <a:extLst>
                      <a:ext uri="{FF2B5EF4-FFF2-40B4-BE49-F238E27FC236}">
                        <a16:creationId xmlns:a16="http://schemas.microsoft.com/office/drawing/2014/main" id="{9CF76255-5387-E06D-8308-38DFA46D6EFC}"/>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7" name="Rektangel 2286">
                    <a:extLst>
                      <a:ext uri="{FF2B5EF4-FFF2-40B4-BE49-F238E27FC236}">
                        <a16:creationId xmlns:a16="http://schemas.microsoft.com/office/drawing/2014/main" id="{6603C71D-2610-060E-699E-A1A38F1E165A}"/>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8" name="Rektangel 2287">
                    <a:extLst>
                      <a:ext uri="{FF2B5EF4-FFF2-40B4-BE49-F238E27FC236}">
                        <a16:creationId xmlns:a16="http://schemas.microsoft.com/office/drawing/2014/main" id="{EB373CDD-4DEF-7E6C-1DFD-0E7DA919F9B6}"/>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9" name="Rektangel 2288">
                    <a:extLst>
                      <a:ext uri="{FF2B5EF4-FFF2-40B4-BE49-F238E27FC236}">
                        <a16:creationId xmlns:a16="http://schemas.microsoft.com/office/drawing/2014/main" id="{BCB0D9DB-468E-E82D-526A-1941EBC2C1E7}"/>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0" name="Rektangel 2289">
                    <a:extLst>
                      <a:ext uri="{FF2B5EF4-FFF2-40B4-BE49-F238E27FC236}">
                        <a16:creationId xmlns:a16="http://schemas.microsoft.com/office/drawing/2014/main" id="{78957FB0-A99B-41BE-7EC6-E4FCF042A2CC}"/>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1" name="Rektangel 2290">
                    <a:extLst>
                      <a:ext uri="{FF2B5EF4-FFF2-40B4-BE49-F238E27FC236}">
                        <a16:creationId xmlns:a16="http://schemas.microsoft.com/office/drawing/2014/main" id="{864F4129-09E2-53A0-8E3F-37167C18FC22}"/>
                      </a:ext>
                    </a:extLst>
                  </p:cNvPr>
                  <p:cNvSpPr>
                    <a:spLocks noChangeAspect="1"/>
                  </p:cNvSpPr>
                  <p:nvPr/>
                </p:nvSpPr>
                <p:spPr>
                  <a:xfrm>
                    <a:off x="3819516" y="365976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2" name="Rektangel 2291">
                    <a:extLst>
                      <a:ext uri="{FF2B5EF4-FFF2-40B4-BE49-F238E27FC236}">
                        <a16:creationId xmlns:a16="http://schemas.microsoft.com/office/drawing/2014/main" id="{BCDE5B9B-C805-29EC-909D-D20CA6282055}"/>
                      </a:ext>
                    </a:extLst>
                  </p:cNvPr>
                  <p:cNvSpPr>
                    <a:spLocks noChangeAspect="1"/>
                  </p:cNvSpPr>
                  <p:nvPr/>
                </p:nvSpPr>
                <p:spPr>
                  <a:xfrm>
                    <a:off x="3820633" y="409119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3" name="Rektangel 2292">
                    <a:extLst>
                      <a:ext uri="{FF2B5EF4-FFF2-40B4-BE49-F238E27FC236}">
                        <a16:creationId xmlns:a16="http://schemas.microsoft.com/office/drawing/2014/main" id="{F69CFB7D-3CEE-B11B-1091-D9ECC379DFA7}"/>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4" name="Rektangel 2293">
                    <a:extLst>
                      <a:ext uri="{FF2B5EF4-FFF2-40B4-BE49-F238E27FC236}">
                        <a16:creationId xmlns:a16="http://schemas.microsoft.com/office/drawing/2014/main" id="{5AE60DCB-E12F-2F99-8553-E9EE8870207A}"/>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5" name="Rektangel 2294">
                    <a:extLst>
                      <a:ext uri="{FF2B5EF4-FFF2-40B4-BE49-F238E27FC236}">
                        <a16:creationId xmlns:a16="http://schemas.microsoft.com/office/drawing/2014/main" id="{0629EAF0-E7A6-D252-2A89-DDFE584FE8F3}"/>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85" name="Rektangel 2284">
                  <a:extLst>
                    <a:ext uri="{FF2B5EF4-FFF2-40B4-BE49-F238E27FC236}">
                      <a16:creationId xmlns:a16="http://schemas.microsoft.com/office/drawing/2014/main" id="{29FAEAC1-0AF6-C3D9-94C6-BE096A9FF4FB}"/>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1" name="Gruppe 1820">
                <a:extLst>
                  <a:ext uri="{FF2B5EF4-FFF2-40B4-BE49-F238E27FC236}">
                    <a16:creationId xmlns:a16="http://schemas.microsoft.com/office/drawing/2014/main" id="{64AA8C7C-E3C2-CFE2-0664-A77BEAC48E13}"/>
                  </a:ext>
                </a:extLst>
              </p:cNvPr>
              <p:cNvGrpSpPr/>
              <p:nvPr/>
            </p:nvGrpSpPr>
            <p:grpSpPr>
              <a:xfrm>
                <a:off x="-82727" y="1504857"/>
                <a:ext cx="444157" cy="4758064"/>
                <a:chOff x="5753799" y="1637080"/>
                <a:chExt cx="444157" cy="4758064"/>
              </a:xfrm>
            </p:grpSpPr>
            <p:grpSp>
              <p:nvGrpSpPr>
                <p:cNvPr id="2272" name="Gruppe 2271">
                  <a:extLst>
                    <a:ext uri="{FF2B5EF4-FFF2-40B4-BE49-F238E27FC236}">
                      <a16:creationId xmlns:a16="http://schemas.microsoft.com/office/drawing/2014/main" id="{913A2755-BFE7-8352-90EB-EC3EE553437D}"/>
                    </a:ext>
                  </a:extLst>
                </p:cNvPr>
                <p:cNvGrpSpPr/>
                <p:nvPr/>
              </p:nvGrpSpPr>
              <p:grpSpPr>
                <a:xfrm>
                  <a:off x="5753799" y="1637080"/>
                  <a:ext cx="442069" cy="4323829"/>
                  <a:chOff x="3817279" y="1497011"/>
                  <a:chExt cx="442069" cy="4323829"/>
                </a:xfrm>
              </p:grpSpPr>
              <p:sp>
                <p:nvSpPr>
                  <p:cNvPr id="2274" name="Rektangel 2273">
                    <a:extLst>
                      <a:ext uri="{FF2B5EF4-FFF2-40B4-BE49-F238E27FC236}">
                        <a16:creationId xmlns:a16="http://schemas.microsoft.com/office/drawing/2014/main" id="{04B9BEAB-B149-5483-0C6F-0E08C45AD455}"/>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5" name="Rektangel 2274">
                    <a:extLst>
                      <a:ext uri="{FF2B5EF4-FFF2-40B4-BE49-F238E27FC236}">
                        <a16:creationId xmlns:a16="http://schemas.microsoft.com/office/drawing/2014/main" id="{E1FCB26D-AC0B-2334-60BC-9970A3BF1E6B}"/>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6" name="Rektangel 2275">
                    <a:extLst>
                      <a:ext uri="{FF2B5EF4-FFF2-40B4-BE49-F238E27FC236}">
                        <a16:creationId xmlns:a16="http://schemas.microsoft.com/office/drawing/2014/main" id="{379EF6AE-7F45-B6C1-7508-7F813624ECD9}"/>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7" name="Rektangel 2276">
                    <a:extLst>
                      <a:ext uri="{FF2B5EF4-FFF2-40B4-BE49-F238E27FC236}">
                        <a16:creationId xmlns:a16="http://schemas.microsoft.com/office/drawing/2014/main" id="{E4AB361A-4893-10D6-E208-864D276B9B87}"/>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8" name="Rektangel 2277">
                    <a:extLst>
                      <a:ext uri="{FF2B5EF4-FFF2-40B4-BE49-F238E27FC236}">
                        <a16:creationId xmlns:a16="http://schemas.microsoft.com/office/drawing/2014/main" id="{EC6D7497-61C4-2F86-EFC2-81880A209B48}"/>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9" name="Rektangel 2278">
                    <a:extLst>
                      <a:ext uri="{FF2B5EF4-FFF2-40B4-BE49-F238E27FC236}">
                        <a16:creationId xmlns:a16="http://schemas.microsoft.com/office/drawing/2014/main" id="{1407F8A0-5407-AF0C-51CB-58F73BEF74CA}"/>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0" name="Rektangel 2279">
                    <a:extLst>
                      <a:ext uri="{FF2B5EF4-FFF2-40B4-BE49-F238E27FC236}">
                        <a16:creationId xmlns:a16="http://schemas.microsoft.com/office/drawing/2014/main" id="{CC5BE4F6-3725-6E52-165A-BF3D7F58445D}"/>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1" name="Rektangel 2280">
                    <a:extLst>
                      <a:ext uri="{FF2B5EF4-FFF2-40B4-BE49-F238E27FC236}">
                        <a16:creationId xmlns:a16="http://schemas.microsoft.com/office/drawing/2014/main" id="{4C5FAD7A-3B1B-C78F-A71A-047B9C4371A9}"/>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2" name="Rektangel 2281">
                    <a:extLst>
                      <a:ext uri="{FF2B5EF4-FFF2-40B4-BE49-F238E27FC236}">
                        <a16:creationId xmlns:a16="http://schemas.microsoft.com/office/drawing/2014/main" id="{4D1F93B6-E51B-1477-9165-BAB422ABB0FA}"/>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3" name="Rektangel 2282">
                    <a:extLst>
                      <a:ext uri="{FF2B5EF4-FFF2-40B4-BE49-F238E27FC236}">
                        <a16:creationId xmlns:a16="http://schemas.microsoft.com/office/drawing/2014/main" id="{4DF5EDBC-0E18-946A-3270-E1A83E4B6AF4}"/>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73" name="Rektangel 2272">
                  <a:extLst>
                    <a:ext uri="{FF2B5EF4-FFF2-40B4-BE49-F238E27FC236}">
                      <a16:creationId xmlns:a16="http://schemas.microsoft.com/office/drawing/2014/main" id="{AD74840D-8000-FE84-C36B-A40B10EF3099}"/>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2" name="Gruppe 1821">
                <a:extLst>
                  <a:ext uri="{FF2B5EF4-FFF2-40B4-BE49-F238E27FC236}">
                    <a16:creationId xmlns:a16="http://schemas.microsoft.com/office/drawing/2014/main" id="{B0BD587E-6B2E-31BF-7CFF-6064998F2C00}"/>
                  </a:ext>
                </a:extLst>
              </p:cNvPr>
              <p:cNvGrpSpPr/>
              <p:nvPr/>
            </p:nvGrpSpPr>
            <p:grpSpPr>
              <a:xfrm>
                <a:off x="4625198" y="1031927"/>
                <a:ext cx="641389" cy="5216305"/>
                <a:chOff x="2892468" y="1032983"/>
                <a:chExt cx="641389" cy="5216305"/>
              </a:xfrm>
            </p:grpSpPr>
            <p:grpSp>
              <p:nvGrpSpPr>
                <p:cNvPr id="2235" name="Gruppe 2234">
                  <a:extLst>
                    <a:ext uri="{FF2B5EF4-FFF2-40B4-BE49-F238E27FC236}">
                      <a16:creationId xmlns:a16="http://schemas.microsoft.com/office/drawing/2014/main" id="{6EA60D3F-9EA6-298F-9AEF-35A5FDB4658E}"/>
                    </a:ext>
                  </a:extLst>
                </p:cNvPr>
                <p:cNvGrpSpPr/>
                <p:nvPr/>
              </p:nvGrpSpPr>
              <p:grpSpPr>
                <a:xfrm>
                  <a:off x="2892468" y="1032983"/>
                  <a:ext cx="641389" cy="5216305"/>
                  <a:chOff x="3475384" y="1188399"/>
                  <a:chExt cx="641389" cy="5216305"/>
                </a:xfrm>
              </p:grpSpPr>
              <p:sp>
                <p:nvSpPr>
                  <p:cNvPr id="2239" name="Tekstfelt 2238">
                    <a:extLst>
                      <a:ext uri="{FF2B5EF4-FFF2-40B4-BE49-F238E27FC236}">
                        <a16:creationId xmlns:a16="http://schemas.microsoft.com/office/drawing/2014/main" id="{36695071-5190-681D-7ED2-9E4A63CA9BED}"/>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40" name="Tekstfelt 2239">
                    <a:extLst>
                      <a:ext uri="{FF2B5EF4-FFF2-40B4-BE49-F238E27FC236}">
                        <a16:creationId xmlns:a16="http://schemas.microsoft.com/office/drawing/2014/main" id="{DAB928CA-4E62-0C3B-5CB0-61B58B40A153}"/>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41" name="Tekstfelt 2240">
                    <a:extLst>
                      <a:ext uri="{FF2B5EF4-FFF2-40B4-BE49-F238E27FC236}">
                        <a16:creationId xmlns:a16="http://schemas.microsoft.com/office/drawing/2014/main" id="{254C03F7-D5BE-7DB9-BF9A-5CB24283F239}"/>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42" name="Tekstfelt 2241">
                    <a:extLst>
                      <a:ext uri="{FF2B5EF4-FFF2-40B4-BE49-F238E27FC236}">
                        <a16:creationId xmlns:a16="http://schemas.microsoft.com/office/drawing/2014/main" id="{293DA2C7-CD51-A58F-5CDD-97A0B4B04384}"/>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43" name="Tekstfelt 2242">
                    <a:extLst>
                      <a:ext uri="{FF2B5EF4-FFF2-40B4-BE49-F238E27FC236}">
                        <a16:creationId xmlns:a16="http://schemas.microsoft.com/office/drawing/2014/main" id="{F8E1DA02-E4FD-CE09-B08C-A352D8CA7901}"/>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44" name="Tekstfelt 2243">
                    <a:extLst>
                      <a:ext uri="{FF2B5EF4-FFF2-40B4-BE49-F238E27FC236}">
                        <a16:creationId xmlns:a16="http://schemas.microsoft.com/office/drawing/2014/main" id="{406A562C-5173-9BBB-33FC-773B8C807FF3}"/>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45" name="Tekstfelt 2244">
                    <a:extLst>
                      <a:ext uri="{FF2B5EF4-FFF2-40B4-BE49-F238E27FC236}">
                        <a16:creationId xmlns:a16="http://schemas.microsoft.com/office/drawing/2014/main" id="{8DCF8C0A-30A3-8F87-7E46-A59964D7DD43}"/>
                      </a:ext>
                    </a:extLst>
                  </p:cNvPr>
                  <p:cNvSpPr txBox="1"/>
                  <p:nvPr/>
                </p:nvSpPr>
                <p:spPr>
                  <a:xfrm>
                    <a:off x="3525031"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46" name="Tekstfelt 2245">
                    <a:extLst>
                      <a:ext uri="{FF2B5EF4-FFF2-40B4-BE49-F238E27FC236}">
                        <a16:creationId xmlns:a16="http://schemas.microsoft.com/office/drawing/2014/main" id="{0ED1BF16-A29A-A95D-BEF9-954A58B57173}"/>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47" name="Tekstfelt 2246">
                    <a:extLst>
                      <a:ext uri="{FF2B5EF4-FFF2-40B4-BE49-F238E27FC236}">
                        <a16:creationId xmlns:a16="http://schemas.microsoft.com/office/drawing/2014/main" id="{6D0AAC03-3CB3-A9B4-9A9E-C339D24F3D8E}"/>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48" name="Tekstfelt 2247">
                    <a:extLst>
                      <a:ext uri="{FF2B5EF4-FFF2-40B4-BE49-F238E27FC236}">
                        <a16:creationId xmlns:a16="http://schemas.microsoft.com/office/drawing/2014/main" id="{76675815-9E51-AE7C-6CFC-2FB10337BF5E}"/>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49" name="Tekstfelt 2248">
                    <a:extLst>
                      <a:ext uri="{FF2B5EF4-FFF2-40B4-BE49-F238E27FC236}">
                        <a16:creationId xmlns:a16="http://schemas.microsoft.com/office/drawing/2014/main" id="{1DF82BC5-264D-1B17-9F4A-E9697C04D660}"/>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50" name="Tekstfelt 2249">
                    <a:extLst>
                      <a:ext uri="{FF2B5EF4-FFF2-40B4-BE49-F238E27FC236}">
                        <a16:creationId xmlns:a16="http://schemas.microsoft.com/office/drawing/2014/main" id="{8719A7F8-DE48-2DF8-927F-EF8EBA20480D}"/>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51" name="Tekstfelt 2250">
                    <a:extLst>
                      <a:ext uri="{FF2B5EF4-FFF2-40B4-BE49-F238E27FC236}">
                        <a16:creationId xmlns:a16="http://schemas.microsoft.com/office/drawing/2014/main" id="{05C3090F-6170-0DC8-FB59-2357EF1DA555}"/>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52" name="Tekstfelt 2251">
                    <a:extLst>
                      <a:ext uri="{FF2B5EF4-FFF2-40B4-BE49-F238E27FC236}">
                        <a16:creationId xmlns:a16="http://schemas.microsoft.com/office/drawing/2014/main" id="{EF11EAC2-141F-8EFF-2C3B-24CC5B999F80}"/>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53" name="Tekstfelt 2252">
                    <a:extLst>
                      <a:ext uri="{FF2B5EF4-FFF2-40B4-BE49-F238E27FC236}">
                        <a16:creationId xmlns:a16="http://schemas.microsoft.com/office/drawing/2014/main" id="{4122F29C-17D5-49F2-B33E-889623D4CDE0}"/>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54" name="Tekstfelt 2253">
                    <a:extLst>
                      <a:ext uri="{FF2B5EF4-FFF2-40B4-BE49-F238E27FC236}">
                        <a16:creationId xmlns:a16="http://schemas.microsoft.com/office/drawing/2014/main" id="{CE77D60A-868B-3BB0-4BAF-036CA9A91898}"/>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55" name="Tekstfelt 2254">
                    <a:extLst>
                      <a:ext uri="{FF2B5EF4-FFF2-40B4-BE49-F238E27FC236}">
                        <a16:creationId xmlns:a16="http://schemas.microsoft.com/office/drawing/2014/main" id="{8A569FCA-BFB1-4A5D-CAA0-4A4B71BB031E}"/>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56" name="Tekstfelt 2255">
                    <a:extLst>
                      <a:ext uri="{FF2B5EF4-FFF2-40B4-BE49-F238E27FC236}">
                        <a16:creationId xmlns:a16="http://schemas.microsoft.com/office/drawing/2014/main" id="{DDC276D6-A29A-A483-4132-6D5911B92455}"/>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57" name="Tekstfelt 2256">
                    <a:extLst>
                      <a:ext uri="{FF2B5EF4-FFF2-40B4-BE49-F238E27FC236}">
                        <a16:creationId xmlns:a16="http://schemas.microsoft.com/office/drawing/2014/main" id="{0BAB6572-00BE-BBD1-FA18-5C5EEF8DD5F1}"/>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58" name="Tekstfelt 2257">
                    <a:extLst>
                      <a:ext uri="{FF2B5EF4-FFF2-40B4-BE49-F238E27FC236}">
                        <a16:creationId xmlns:a16="http://schemas.microsoft.com/office/drawing/2014/main" id="{EFF16798-6E9D-586B-97C1-28DE9695DDA1}"/>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59" name="Tekstfelt 2258">
                    <a:extLst>
                      <a:ext uri="{FF2B5EF4-FFF2-40B4-BE49-F238E27FC236}">
                        <a16:creationId xmlns:a16="http://schemas.microsoft.com/office/drawing/2014/main" id="{E08E8F51-213B-7A2B-7FBF-D85610CAC061}"/>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60" name="Tekstfelt 2259">
                    <a:extLst>
                      <a:ext uri="{FF2B5EF4-FFF2-40B4-BE49-F238E27FC236}">
                        <a16:creationId xmlns:a16="http://schemas.microsoft.com/office/drawing/2014/main" id="{4077206A-0437-DE62-756C-52B1D1926A5E}"/>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61" name="Tekstfelt 2260">
                    <a:extLst>
                      <a:ext uri="{FF2B5EF4-FFF2-40B4-BE49-F238E27FC236}">
                        <a16:creationId xmlns:a16="http://schemas.microsoft.com/office/drawing/2014/main" id="{7DA78E36-C70B-1A8F-DDD5-3FFE1E9A768D}"/>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62" name="Tekstfelt 2261">
                    <a:extLst>
                      <a:ext uri="{FF2B5EF4-FFF2-40B4-BE49-F238E27FC236}">
                        <a16:creationId xmlns:a16="http://schemas.microsoft.com/office/drawing/2014/main" id="{35792437-CBFD-83E1-40A8-35080921EFCD}"/>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63" name="Tekstfelt 2262">
                    <a:extLst>
                      <a:ext uri="{FF2B5EF4-FFF2-40B4-BE49-F238E27FC236}">
                        <a16:creationId xmlns:a16="http://schemas.microsoft.com/office/drawing/2014/main" id="{C71757DF-4B8F-F74A-38DF-F3B975C05292}"/>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64" name="Tekstfelt 2263">
                    <a:extLst>
                      <a:ext uri="{FF2B5EF4-FFF2-40B4-BE49-F238E27FC236}">
                        <a16:creationId xmlns:a16="http://schemas.microsoft.com/office/drawing/2014/main" id="{6D92650F-1F3D-673B-7147-72C74F77832F}"/>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65" name="Tekstfelt 2264">
                    <a:extLst>
                      <a:ext uri="{FF2B5EF4-FFF2-40B4-BE49-F238E27FC236}">
                        <a16:creationId xmlns:a16="http://schemas.microsoft.com/office/drawing/2014/main" id="{3BB4C919-382B-CBBD-F28E-1C86BC9C8EEA}"/>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66" name="Tekstfelt 2265">
                    <a:extLst>
                      <a:ext uri="{FF2B5EF4-FFF2-40B4-BE49-F238E27FC236}">
                        <a16:creationId xmlns:a16="http://schemas.microsoft.com/office/drawing/2014/main" id="{2A834840-6247-C097-B6F7-72C37C9BA822}"/>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67" name="Tekstfelt 2266">
                    <a:extLst>
                      <a:ext uri="{FF2B5EF4-FFF2-40B4-BE49-F238E27FC236}">
                        <a16:creationId xmlns:a16="http://schemas.microsoft.com/office/drawing/2014/main" id="{5ECB330A-79FD-54EB-662C-31D637109CD1}"/>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68" name="Tekstfelt 2267">
                    <a:extLst>
                      <a:ext uri="{FF2B5EF4-FFF2-40B4-BE49-F238E27FC236}">
                        <a16:creationId xmlns:a16="http://schemas.microsoft.com/office/drawing/2014/main" id="{C7E03543-EE0D-D4DD-8B39-361020671A8B}"/>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69" name="Tekstfelt 2268">
                    <a:extLst>
                      <a:ext uri="{FF2B5EF4-FFF2-40B4-BE49-F238E27FC236}">
                        <a16:creationId xmlns:a16="http://schemas.microsoft.com/office/drawing/2014/main" id="{6A7C6C2F-8799-6539-1C71-FCE5CEA1DCD7}"/>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70" name="Tekstfelt 2269">
                    <a:extLst>
                      <a:ext uri="{FF2B5EF4-FFF2-40B4-BE49-F238E27FC236}">
                        <a16:creationId xmlns:a16="http://schemas.microsoft.com/office/drawing/2014/main" id="{2D37E7EA-2949-88B3-03D6-64E134EE4069}"/>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71" name="Tekstfelt 2270">
                    <a:extLst>
                      <a:ext uri="{FF2B5EF4-FFF2-40B4-BE49-F238E27FC236}">
                        <a16:creationId xmlns:a16="http://schemas.microsoft.com/office/drawing/2014/main" id="{2CB9688D-CB2D-B7BF-6C90-58893EF069B6}"/>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36" name="Tekstfelt 2235">
                  <a:extLst>
                    <a:ext uri="{FF2B5EF4-FFF2-40B4-BE49-F238E27FC236}">
                      <a16:creationId xmlns:a16="http://schemas.microsoft.com/office/drawing/2014/main" id="{7E459240-6413-A6F7-AF07-77D313960F2D}"/>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37" name="Tekstfelt 2236">
                  <a:extLst>
                    <a:ext uri="{FF2B5EF4-FFF2-40B4-BE49-F238E27FC236}">
                      <a16:creationId xmlns:a16="http://schemas.microsoft.com/office/drawing/2014/main" id="{78F757EB-F49B-5A5B-269B-31916CA864D6}"/>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38" name="Tekstfelt 2237">
                  <a:extLst>
                    <a:ext uri="{FF2B5EF4-FFF2-40B4-BE49-F238E27FC236}">
                      <a16:creationId xmlns:a16="http://schemas.microsoft.com/office/drawing/2014/main" id="{7B530EF3-6803-C16F-2143-1ED77F61FB80}"/>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3" name="Gruppe 1822">
                <a:extLst>
                  <a:ext uri="{FF2B5EF4-FFF2-40B4-BE49-F238E27FC236}">
                    <a16:creationId xmlns:a16="http://schemas.microsoft.com/office/drawing/2014/main" id="{55E912FE-0626-B21D-1842-1713F90BF28B}"/>
                  </a:ext>
                </a:extLst>
              </p:cNvPr>
              <p:cNvGrpSpPr/>
              <p:nvPr/>
            </p:nvGrpSpPr>
            <p:grpSpPr>
              <a:xfrm>
                <a:off x="5052945" y="1040538"/>
                <a:ext cx="641389" cy="5216305"/>
                <a:chOff x="2892468" y="1032983"/>
                <a:chExt cx="641389" cy="5216305"/>
              </a:xfrm>
            </p:grpSpPr>
            <p:grpSp>
              <p:nvGrpSpPr>
                <p:cNvPr id="2198" name="Gruppe 2197">
                  <a:extLst>
                    <a:ext uri="{FF2B5EF4-FFF2-40B4-BE49-F238E27FC236}">
                      <a16:creationId xmlns:a16="http://schemas.microsoft.com/office/drawing/2014/main" id="{C0DC74F2-6865-04A1-4A81-16E080709F7F}"/>
                    </a:ext>
                  </a:extLst>
                </p:cNvPr>
                <p:cNvGrpSpPr/>
                <p:nvPr/>
              </p:nvGrpSpPr>
              <p:grpSpPr>
                <a:xfrm>
                  <a:off x="2892468" y="1032983"/>
                  <a:ext cx="641389" cy="5216305"/>
                  <a:chOff x="3475384" y="1188399"/>
                  <a:chExt cx="641389" cy="5216305"/>
                </a:xfrm>
              </p:grpSpPr>
              <p:sp>
                <p:nvSpPr>
                  <p:cNvPr id="2202" name="Tekstfelt 2201">
                    <a:extLst>
                      <a:ext uri="{FF2B5EF4-FFF2-40B4-BE49-F238E27FC236}">
                        <a16:creationId xmlns:a16="http://schemas.microsoft.com/office/drawing/2014/main" id="{B3BBEAB7-8EA3-D260-3601-AF1B87DF6EDC}"/>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03" name="Tekstfelt 2202">
                    <a:extLst>
                      <a:ext uri="{FF2B5EF4-FFF2-40B4-BE49-F238E27FC236}">
                        <a16:creationId xmlns:a16="http://schemas.microsoft.com/office/drawing/2014/main" id="{F22A126D-86BE-1A64-C18A-61C28451821D}"/>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04" name="Tekstfelt 2203">
                    <a:extLst>
                      <a:ext uri="{FF2B5EF4-FFF2-40B4-BE49-F238E27FC236}">
                        <a16:creationId xmlns:a16="http://schemas.microsoft.com/office/drawing/2014/main" id="{370DB37A-C43F-AA43-F0F6-D87ABC4A33AC}"/>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05" name="Tekstfelt 2204">
                    <a:extLst>
                      <a:ext uri="{FF2B5EF4-FFF2-40B4-BE49-F238E27FC236}">
                        <a16:creationId xmlns:a16="http://schemas.microsoft.com/office/drawing/2014/main" id="{4D341CB5-3621-734F-204A-4CAA0377A149}"/>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06" name="Tekstfelt 2205">
                    <a:extLst>
                      <a:ext uri="{FF2B5EF4-FFF2-40B4-BE49-F238E27FC236}">
                        <a16:creationId xmlns:a16="http://schemas.microsoft.com/office/drawing/2014/main" id="{E7647623-9EDD-E240-A2E1-A3E778695B1F}"/>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07" name="Tekstfelt 2206">
                    <a:extLst>
                      <a:ext uri="{FF2B5EF4-FFF2-40B4-BE49-F238E27FC236}">
                        <a16:creationId xmlns:a16="http://schemas.microsoft.com/office/drawing/2014/main" id="{93E030AC-0669-CAE8-33AF-584CC3A13B9E}"/>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08" name="Tekstfelt 2207">
                    <a:extLst>
                      <a:ext uri="{FF2B5EF4-FFF2-40B4-BE49-F238E27FC236}">
                        <a16:creationId xmlns:a16="http://schemas.microsoft.com/office/drawing/2014/main" id="{276A0E24-7463-BE0D-89C7-BD5D85C711FD}"/>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09" name="Tekstfelt 2208">
                    <a:extLst>
                      <a:ext uri="{FF2B5EF4-FFF2-40B4-BE49-F238E27FC236}">
                        <a16:creationId xmlns:a16="http://schemas.microsoft.com/office/drawing/2014/main" id="{2402FEFD-B686-C354-E7FB-7643C1004EC8}"/>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10" name="Tekstfelt 2209">
                    <a:extLst>
                      <a:ext uri="{FF2B5EF4-FFF2-40B4-BE49-F238E27FC236}">
                        <a16:creationId xmlns:a16="http://schemas.microsoft.com/office/drawing/2014/main" id="{A3BE605B-03AA-530A-350A-E88A067388D6}"/>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11" name="Tekstfelt 2210">
                    <a:extLst>
                      <a:ext uri="{FF2B5EF4-FFF2-40B4-BE49-F238E27FC236}">
                        <a16:creationId xmlns:a16="http://schemas.microsoft.com/office/drawing/2014/main" id="{1F19ABF2-A7D7-685E-9607-99804B15520B}"/>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12" name="Tekstfelt 2211">
                    <a:extLst>
                      <a:ext uri="{FF2B5EF4-FFF2-40B4-BE49-F238E27FC236}">
                        <a16:creationId xmlns:a16="http://schemas.microsoft.com/office/drawing/2014/main" id="{2D69AFD5-CB72-6819-72FB-614E0C20E386}"/>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13" name="Tekstfelt 2212">
                    <a:extLst>
                      <a:ext uri="{FF2B5EF4-FFF2-40B4-BE49-F238E27FC236}">
                        <a16:creationId xmlns:a16="http://schemas.microsoft.com/office/drawing/2014/main" id="{3B7A5939-CC09-E6DE-A086-641988234446}"/>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14" name="Tekstfelt 2213">
                    <a:extLst>
                      <a:ext uri="{FF2B5EF4-FFF2-40B4-BE49-F238E27FC236}">
                        <a16:creationId xmlns:a16="http://schemas.microsoft.com/office/drawing/2014/main" id="{F78DBAC8-816E-ED34-E06A-825B92069D02}"/>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15" name="Tekstfelt 2214">
                    <a:extLst>
                      <a:ext uri="{FF2B5EF4-FFF2-40B4-BE49-F238E27FC236}">
                        <a16:creationId xmlns:a16="http://schemas.microsoft.com/office/drawing/2014/main" id="{D4971D76-0628-6327-D2D4-C14304717CCA}"/>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16" name="Tekstfelt 2215">
                    <a:extLst>
                      <a:ext uri="{FF2B5EF4-FFF2-40B4-BE49-F238E27FC236}">
                        <a16:creationId xmlns:a16="http://schemas.microsoft.com/office/drawing/2014/main" id="{F081D37D-1E92-B24A-846D-138C0F01159E}"/>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17" name="Tekstfelt 2216">
                    <a:extLst>
                      <a:ext uri="{FF2B5EF4-FFF2-40B4-BE49-F238E27FC236}">
                        <a16:creationId xmlns:a16="http://schemas.microsoft.com/office/drawing/2014/main" id="{F7E6B6A8-BD62-629B-5E75-6EE81BAA62AA}"/>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18" name="Tekstfelt 2217">
                    <a:extLst>
                      <a:ext uri="{FF2B5EF4-FFF2-40B4-BE49-F238E27FC236}">
                        <a16:creationId xmlns:a16="http://schemas.microsoft.com/office/drawing/2014/main" id="{40ED3B49-3AB8-0BB2-5368-3A6D93E25A79}"/>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19" name="Tekstfelt 2218">
                    <a:extLst>
                      <a:ext uri="{FF2B5EF4-FFF2-40B4-BE49-F238E27FC236}">
                        <a16:creationId xmlns:a16="http://schemas.microsoft.com/office/drawing/2014/main" id="{B181EA01-808A-CBCE-E387-1365BA31BA9E}"/>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20" name="Tekstfelt 2219">
                    <a:extLst>
                      <a:ext uri="{FF2B5EF4-FFF2-40B4-BE49-F238E27FC236}">
                        <a16:creationId xmlns:a16="http://schemas.microsoft.com/office/drawing/2014/main" id="{B40CF407-5D60-31C4-FFE8-B38F8BDC03FE}"/>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21" name="Tekstfelt 2220">
                    <a:extLst>
                      <a:ext uri="{FF2B5EF4-FFF2-40B4-BE49-F238E27FC236}">
                        <a16:creationId xmlns:a16="http://schemas.microsoft.com/office/drawing/2014/main" id="{69C5F534-200B-5C95-A640-A87A63DFA397}"/>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22" name="Tekstfelt 2221">
                    <a:extLst>
                      <a:ext uri="{FF2B5EF4-FFF2-40B4-BE49-F238E27FC236}">
                        <a16:creationId xmlns:a16="http://schemas.microsoft.com/office/drawing/2014/main" id="{EEFEDA76-B340-633E-E666-C4ADC16358BD}"/>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23" name="Tekstfelt 2222">
                    <a:extLst>
                      <a:ext uri="{FF2B5EF4-FFF2-40B4-BE49-F238E27FC236}">
                        <a16:creationId xmlns:a16="http://schemas.microsoft.com/office/drawing/2014/main" id="{4A33003C-4753-6476-D6E9-AD879D041B3A}"/>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24" name="Tekstfelt 2223">
                    <a:extLst>
                      <a:ext uri="{FF2B5EF4-FFF2-40B4-BE49-F238E27FC236}">
                        <a16:creationId xmlns:a16="http://schemas.microsoft.com/office/drawing/2014/main" id="{435F291C-91BC-9C52-D0B8-213B8F9C0790}"/>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25" name="Tekstfelt 2224">
                    <a:extLst>
                      <a:ext uri="{FF2B5EF4-FFF2-40B4-BE49-F238E27FC236}">
                        <a16:creationId xmlns:a16="http://schemas.microsoft.com/office/drawing/2014/main" id="{1609D343-2FD7-6484-FB90-FF18D5C37EEC}"/>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26" name="Tekstfelt 2225">
                    <a:extLst>
                      <a:ext uri="{FF2B5EF4-FFF2-40B4-BE49-F238E27FC236}">
                        <a16:creationId xmlns:a16="http://schemas.microsoft.com/office/drawing/2014/main" id="{CC8A85DF-42DF-3676-B0CA-EE503470AD89}"/>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27" name="Tekstfelt 2226">
                    <a:extLst>
                      <a:ext uri="{FF2B5EF4-FFF2-40B4-BE49-F238E27FC236}">
                        <a16:creationId xmlns:a16="http://schemas.microsoft.com/office/drawing/2014/main" id="{1B284E42-4F14-2885-6022-55F62C433B35}"/>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28" name="Tekstfelt 2227">
                    <a:extLst>
                      <a:ext uri="{FF2B5EF4-FFF2-40B4-BE49-F238E27FC236}">
                        <a16:creationId xmlns:a16="http://schemas.microsoft.com/office/drawing/2014/main" id="{5C71F36F-8D1C-3A92-BEDD-6E65D5202BBE}"/>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29" name="Tekstfelt 2228">
                    <a:extLst>
                      <a:ext uri="{FF2B5EF4-FFF2-40B4-BE49-F238E27FC236}">
                        <a16:creationId xmlns:a16="http://schemas.microsoft.com/office/drawing/2014/main" id="{A9DB90D9-7B6D-C398-AA50-9911A84EE3B9}"/>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30" name="Tekstfelt 2229">
                    <a:extLst>
                      <a:ext uri="{FF2B5EF4-FFF2-40B4-BE49-F238E27FC236}">
                        <a16:creationId xmlns:a16="http://schemas.microsoft.com/office/drawing/2014/main" id="{8768FD8D-81C5-390F-0251-40856E554ADE}"/>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31" name="Tekstfelt 2230">
                    <a:extLst>
                      <a:ext uri="{FF2B5EF4-FFF2-40B4-BE49-F238E27FC236}">
                        <a16:creationId xmlns:a16="http://schemas.microsoft.com/office/drawing/2014/main" id="{FEC39E57-BEBA-E66B-50C3-1FAA507A6917}"/>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32" name="Tekstfelt 2231">
                    <a:extLst>
                      <a:ext uri="{FF2B5EF4-FFF2-40B4-BE49-F238E27FC236}">
                        <a16:creationId xmlns:a16="http://schemas.microsoft.com/office/drawing/2014/main" id="{53474BC0-935C-839C-13CF-CA207E05B9DE}"/>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33" name="Tekstfelt 2232">
                    <a:extLst>
                      <a:ext uri="{FF2B5EF4-FFF2-40B4-BE49-F238E27FC236}">
                        <a16:creationId xmlns:a16="http://schemas.microsoft.com/office/drawing/2014/main" id="{6C77FFD3-5408-6FDB-78C5-DE6F3187D869}"/>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34" name="Tekstfelt 2233">
                    <a:extLst>
                      <a:ext uri="{FF2B5EF4-FFF2-40B4-BE49-F238E27FC236}">
                        <a16:creationId xmlns:a16="http://schemas.microsoft.com/office/drawing/2014/main" id="{91FB9F87-D992-F55D-AB81-D4518A5BC833}"/>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99" name="Tekstfelt 2198">
                  <a:extLst>
                    <a:ext uri="{FF2B5EF4-FFF2-40B4-BE49-F238E27FC236}">
                      <a16:creationId xmlns:a16="http://schemas.microsoft.com/office/drawing/2014/main" id="{9A404819-8ED8-7ED0-727D-E5D20620FB34}"/>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00" name="Tekstfelt 2199">
                  <a:extLst>
                    <a:ext uri="{FF2B5EF4-FFF2-40B4-BE49-F238E27FC236}">
                      <a16:creationId xmlns:a16="http://schemas.microsoft.com/office/drawing/2014/main" id="{2FC5B429-5C34-9990-AE21-C0519DAD44A4}"/>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01" name="Tekstfelt 2200">
                  <a:extLst>
                    <a:ext uri="{FF2B5EF4-FFF2-40B4-BE49-F238E27FC236}">
                      <a16:creationId xmlns:a16="http://schemas.microsoft.com/office/drawing/2014/main" id="{219A88C7-4C80-1877-0696-3DDEFA3F8590}"/>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4" name="Gruppe 1823">
                <a:extLst>
                  <a:ext uri="{FF2B5EF4-FFF2-40B4-BE49-F238E27FC236}">
                    <a16:creationId xmlns:a16="http://schemas.microsoft.com/office/drawing/2014/main" id="{C5E5BBBF-B20A-7810-C228-9D25CED0A1B6}"/>
                  </a:ext>
                </a:extLst>
              </p:cNvPr>
              <p:cNvGrpSpPr/>
              <p:nvPr/>
            </p:nvGrpSpPr>
            <p:grpSpPr>
              <a:xfrm>
                <a:off x="3753314" y="1031887"/>
                <a:ext cx="641389" cy="5216305"/>
                <a:chOff x="2892468" y="1032983"/>
                <a:chExt cx="641389" cy="5216305"/>
              </a:xfrm>
            </p:grpSpPr>
            <p:grpSp>
              <p:nvGrpSpPr>
                <p:cNvPr id="2161" name="Gruppe 2160">
                  <a:extLst>
                    <a:ext uri="{FF2B5EF4-FFF2-40B4-BE49-F238E27FC236}">
                      <a16:creationId xmlns:a16="http://schemas.microsoft.com/office/drawing/2014/main" id="{225A8EB1-CFF5-3C0A-7EFA-6730E4AA14FB}"/>
                    </a:ext>
                  </a:extLst>
                </p:cNvPr>
                <p:cNvGrpSpPr/>
                <p:nvPr/>
              </p:nvGrpSpPr>
              <p:grpSpPr>
                <a:xfrm>
                  <a:off x="2892468" y="1032983"/>
                  <a:ext cx="641389" cy="5216305"/>
                  <a:chOff x="3475384" y="1188399"/>
                  <a:chExt cx="641389" cy="5216305"/>
                </a:xfrm>
              </p:grpSpPr>
              <p:sp>
                <p:nvSpPr>
                  <p:cNvPr id="2165" name="Tekstfelt 2164">
                    <a:extLst>
                      <a:ext uri="{FF2B5EF4-FFF2-40B4-BE49-F238E27FC236}">
                        <a16:creationId xmlns:a16="http://schemas.microsoft.com/office/drawing/2014/main" id="{B30576DA-F4C0-EC54-240E-B456CAA94E7D}"/>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66" name="Tekstfelt 2165">
                    <a:extLst>
                      <a:ext uri="{FF2B5EF4-FFF2-40B4-BE49-F238E27FC236}">
                        <a16:creationId xmlns:a16="http://schemas.microsoft.com/office/drawing/2014/main" id="{1AC3F1B4-45A8-2A08-52E8-49CAEB4361F8}"/>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67" name="Tekstfelt 2166">
                    <a:extLst>
                      <a:ext uri="{FF2B5EF4-FFF2-40B4-BE49-F238E27FC236}">
                        <a16:creationId xmlns:a16="http://schemas.microsoft.com/office/drawing/2014/main" id="{F7F4794D-2C34-28A0-DE58-C00100BFEA41}"/>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68" name="Tekstfelt 2167">
                    <a:extLst>
                      <a:ext uri="{FF2B5EF4-FFF2-40B4-BE49-F238E27FC236}">
                        <a16:creationId xmlns:a16="http://schemas.microsoft.com/office/drawing/2014/main" id="{236BE564-DE16-EABE-DA1C-99D504C685F1}"/>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69" name="Tekstfelt 2168">
                    <a:extLst>
                      <a:ext uri="{FF2B5EF4-FFF2-40B4-BE49-F238E27FC236}">
                        <a16:creationId xmlns:a16="http://schemas.microsoft.com/office/drawing/2014/main" id="{13755D01-B875-6CEF-64C1-0D43CBC14F83}"/>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70" name="Tekstfelt 2169">
                    <a:extLst>
                      <a:ext uri="{FF2B5EF4-FFF2-40B4-BE49-F238E27FC236}">
                        <a16:creationId xmlns:a16="http://schemas.microsoft.com/office/drawing/2014/main" id="{5304D43A-1C38-6BCA-8B95-6D932D9D7281}"/>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71" name="Tekstfelt 2170">
                    <a:extLst>
                      <a:ext uri="{FF2B5EF4-FFF2-40B4-BE49-F238E27FC236}">
                        <a16:creationId xmlns:a16="http://schemas.microsoft.com/office/drawing/2014/main" id="{B62438F7-B7A8-E4CC-1422-BDA86DFBF03D}"/>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72" name="Tekstfelt 2171">
                    <a:extLst>
                      <a:ext uri="{FF2B5EF4-FFF2-40B4-BE49-F238E27FC236}">
                        <a16:creationId xmlns:a16="http://schemas.microsoft.com/office/drawing/2014/main" id="{B91D5126-80F3-5886-92B2-B943CAD31606}"/>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73" name="Tekstfelt 2172">
                    <a:extLst>
                      <a:ext uri="{FF2B5EF4-FFF2-40B4-BE49-F238E27FC236}">
                        <a16:creationId xmlns:a16="http://schemas.microsoft.com/office/drawing/2014/main" id="{3192BEC8-6B59-71EF-F087-6DC8C93FC91B}"/>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74" name="Tekstfelt 2173">
                    <a:extLst>
                      <a:ext uri="{FF2B5EF4-FFF2-40B4-BE49-F238E27FC236}">
                        <a16:creationId xmlns:a16="http://schemas.microsoft.com/office/drawing/2014/main" id="{254B5997-E670-EE10-7A35-C5D515AEE809}"/>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75" name="Tekstfelt 2174">
                    <a:extLst>
                      <a:ext uri="{FF2B5EF4-FFF2-40B4-BE49-F238E27FC236}">
                        <a16:creationId xmlns:a16="http://schemas.microsoft.com/office/drawing/2014/main" id="{41E755AE-62D8-1284-63C4-CF844951D49F}"/>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76" name="Tekstfelt 2175">
                    <a:extLst>
                      <a:ext uri="{FF2B5EF4-FFF2-40B4-BE49-F238E27FC236}">
                        <a16:creationId xmlns:a16="http://schemas.microsoft.com/office/drawing/2014/main" id="{14D4045F-9162-BECA-D8E6-9A94CBF96762}"/>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77" name="Tekstfelt 2176">
                    <a:extLst>
                      <a:ext uri="{FF2B5EF4-FFF2-40B4-BE49-F238E27FC236}">
                        <a16:creationId xmlns:a16="http://schemas.microsoft.com/office/drawing/2014/main" id="{B0619BB0-DAD4-B071-FF14-895996966E7D}"/>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78" name="Tekstfelt 2177">
                    <a:extLst>
                      <a:ext uri="{FF2B5EF4-FFF2-40B4-BE49-F238E27FC236}">
                        <a16:creationId xmlns:a16="http://schemas.microsoft.com/office/drawing/2014/main" id="{C86AEDD1-5BC0-9AA7-10F1-9649932E68CC}"/>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79" name="Tekstfelt 2178">
                    <a:extLst>
                      <a:ext uri="{FF2B5EF4-FFF2-40B4-BE49-F238E27FC236}">
                        <a16:creationId xmlns:a16="http://schemas.microsoft.com/office/drawing/2014/main" id="{BAD064D1-420D-EA49-CCF5-D811BB4B344C}"/>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80" name="Tekstfelt 2179">
                    <a:extLst>
                      <a:ext uri="{FF2B5EF4-FFF2-40B4-BE49-F238E27FC236}">
                        <a16:creationId xmlns:a16="http://schemas.microsoft.com/office/drawing/2014/main" id="{C86CE627-D915-F954-5916-C09BDF3E5D4B}"/>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81" name="Tekstfelt 2180">
                    <a:extLst>
                      <a:ext uri="{FF2B5EF4-FFF2-40B4-BE49-F238E27FC236}">
                        <a16:creationId xmlns:a16="http://schemas.microsoft.com/office/drawing/2014/main" id="{CAE9E0C7-FCFC-02B0-16B0-A73F80F13D51}"/>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82" name="Tekstfelt 2181">
                    <a:extLst>
                      <a:ext uri="{FF2B5EF4-FFF2-40B4-BE49-F238E27FC236}">
                        <a16:creationId xmlns:a16="http://schemas.microsoft.com/office/drawing/2014/main" id="{F6B0AAC7-6D51-644B-948C-668DEB6DB2BA}"/>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83" name="Tekstfelt 2182">
                    <a:extLst>
                      <a:ext uri="{FF2B5EF4-FFF2-40B4-BE49-F238E27FC236}">
                        <a16:creationId xmlns:a16="http://schemas.microsoft.com/office/drawing/2014/main" id="{055A7973-E04D-EDA9-3DE9-89C52C707492}"/>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84" name="Tekstfelt 2183">
                    <a:extLst>
                      <a:ext uri="{FF2B5EF4-FFF2-40B4-BE49-F238E27FC236}">
                        <a16:creationId xmlns:a16="http://schemas.microsoft.com/office/drawing/2014/main" id="{D1A302FA-8C3D-EEDB-5869-7EB094CBABE2}"/>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85" name="Tekstfelt 2184">
                    <a:extLst>
                      <a:ext uri="{FF2B5EF4-FFF2-40B4-BE49-F238E27FC236}">
                        <a16:creationId xmlns:a16="http://schemas.microsoft.com/office/drawing/2014/main" id="{B89AB547-B6C8-C58D-A532-CA9A2E0F51C9}"/>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86" name="Tekstfelt 2185">
                    <a:extLst>
                      <a:ext uri="{FF2B5EF4-FFF2-40B4-BE49-F238E27FC236}">
                        <a16:creationId xmlns:a16="http://schemas.microsoft.com/office/drawing/2014/main" id="{93E84B1E-8525-CEF5-463B-328AE08141EF}"/>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87" name="Tekstfelt 2186">
                    <a:extLst>
                      <a:ext uri="{FF2B5EF4-FFF2-40B4-BE49-F238E27FC236}">
                        <a16:creationId xmlns:a16="http://schemas.microsoft.com/office/drawing/2014/main" id="{DA8C1489-5D7E-13A0-8C01-AFB6B7B59BC4}"/>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88" name="Tekstfelt 2187">
                    <a:extLst>
                      <a:ext uri="{FF2B5EF4-FFF2-40B4-BE49-F238E27FC236}">
                        <a16:creationId xmlns:a16="http://schemas.microsoft.com/office/drawing/2014/main" id="{FCF78FB1-CBFD-6D39-305C-787BDB9417E6}"/>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89" name="Tekstfelt 2188">
                    <a:extLst>
                      <a:ext uri="{FF2B5EF4-FFF2-40B4-BE49-F238E27FC236}">
                        <a16:creationId xmlns:a16="http://schemas.microsoft.com/office/drawing/2014/main" id="{DBF861EF-7936-1AF4-072B-956C723BE291}"/>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90" name="Tekstfelt 2189">
                    <a:extLst>
                      <a:ext uri="{FF2B5EF4-FFF2-40B4-BE49-F238E27FC236}">
                        <a16:creationId xmlns:a16="http://schemas.microsoft.com/office/drawing/2014/main" id="{BB614846-F6A5-AD63-02E6-CCE6DE632BEF}"/>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91" name="Tekstfelt 2190">
                    <a:extLst>
                      <a:ext uri="{FF2B5EF4-FFF2-40B4-BE49-F238E27FC236}">
                        <a16:creationId xmlns:a16="http://schemas.microsoft.com/office/drawing/2014/main" id="{B34EEBE5-F567-35D0-B563-AC038DD80A60}"/>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92" name="Tekstfelt 2191">
                    <a:extLst>
                      <a:ext uri="{FF2B5EF4-FFF2-40B4-BE49-F238E27FC236}">
                        <a16:creationId xmlns:a16="http://schemas.microsoft.com/office/drawing/2014/main" id="{C11D2F70-4B66-AD06-98EA-76B6CAAE2CAB}"/>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93" name="Tekstfelt 2192">
                    <a:extLst>
                      <a:ext uri="{FF2B5EF4-FFF2-40B4-BE49-F238E27FC236}">
                        <a16:creationId xmlns:a16="http://schemas.microsoft.com/office/drawing/2014/main" id="{761FE623-08B6-D20B-671A-E2962F5A9F99}"/>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94" name="Tekstfelt 2193">
                    <a:extLst>
                      <a:ext uri="{FF2B5EF4-FFF2-40B4-BE49-F238E27FC236}">
                        <a16:creationId xmlns:a16="http://schemas.microsoft.com/office/drawing/2014/main" id="{CB2C6D3A-FD18-914A-F510-EBBB2B1FAB89}"/>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95" name="Tekstfelt 2194">
                    <a:extLst>
                      <a:ext uri="{FF2B5EF4-FFF2-40B4-BE49-F238E27FC236}">
                        <a16:creationId xmlns:a16="http://schemas.microsoft.com/office/drawing/2014/main" id="{ED779F84-F7FF-14CA-088A-B0B37BFF4D3D}"/>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96" name="Tekstfelt 2195">
                    <a:extLst>
                      <a:ext uri="{FF2B5EF4-FFF2-40B4-BE49-F238E27FC236}">
                        <a16:creationId xmlns:a16="http://schemas.microsoft.com/office/drawing/2014/main" id="{45E65D53-DD7F-A970-49D6-8C375E4CA612}"/>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97" name="Tekstfelt 2196">
                    <a:extLst>
                      <a:ext uri="{FF2B5EF4-FFF2-40B4-BE49-F238E27FC236}">
                        <a16:creationId xmlns:a16="http://schemas.microsoft.com/office/drawing/2014/main" id="{2995DB24-25CC-2F7C-9613-CA4C53A20B76}"/>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62" name="Tekstfelt 2161">
                  <a:extLst>
                    <a:ext uri="{FF2B5EF4-FFF2-40B4-BE49-F238E27FC236}">
                      <a16:creationId xmlns:a16="http://schemas.microsoft.com/office/drawing/2014/main" id="{D1CBCD91-7977-1738-2334-18F1ED0A5CDA}"/>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63" name="Tekstfelt 2162">
                  <a:extLst>
                    <a:ext uri="{FF2B5EF4-FFF2-40B4-BE49-F238E27FC236}">
                      <a16:creationId xmlns:a16="http://schemas.microsoft.com/office/drawing/2014/main" id="{4080C511-2B3F-CFC8-16F2-F5EFCA34BFB6}"/>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64" name="Tekstfelt 2163">
                  <a:extLst>
                    <a:ext uri="{FF2B5EF4-FFF2-40B4-BE49-F238E27FC236}">
                      <a16:creationId xmlns:a16="http://schemas.microsoft.com/office/drawing/2014/main" id="{819408CB-8233-715E-70EB-212B89622F55}"/>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5" name="Gruppe 1824">
                <a:extLst>
                  <a:ext uri="{FF2B5EF4-FFF2-40B4-BE49-F238E27FC236}">
                    <a16:creationId xmlns:a16="http://schemas.microsoft.com/office/drawing/2014/main" id="{CF5B189A-A106-2BE7-EC57-4E4C38F64F70}"/>
                  </a:ext>
                </a:extLst>
              </p:cNvPr>
              <p:cNvGrpSpPr/>
              <p:nvPr/>
            </p:nvGrpSpPr>
            <p:grpSpPr>
              <a:xfrm>
                <a:off x="3326093" y="1035670"/>
                <a:ext cx="641389" cy="5216305"/>
                <a:chOff x="2892468" y="1032983"/>
                <a:chExt cx="641389" cy="5216305"/>
              </a:xfrm>
            </p:grpSpPr>
            <p:grpSp>
              <p:nvGrpSpPr>
                <p:cNvPr id="2124" name="Gruppe 2123">
                  <a:extLst>
                    <a:ext uri="{FF2B5EF4-FFF2-40B4-BE49-F238E27FC236}">
                      <a16:creationId xmlns:a16="http://schemas.microsoft.com/office/drawing/2014/main" id="{4CC99A0D-85B3-0980-3BDC-05BA654F0454}"/>
                    </a:ext>
                  </a:extLst>
                </p:cNvPr>
                <p:cNvGrpSpPr/>
                <p:nvPr/>
              </p:nvGrpSpPr>
              <p:grpSpPr>
                <a:xfrm>
                  <a:off x="2892468" y="1032983"/>
                  <a:ext cx="641389" cy="5216305"/>
                  <a:chOff x="3475384" y="1188399"/>
                  <a:chExt cx="641389" cy="5216305"/>
                </a:xfrm>
              </p:grpSpPr>
              <p:sp>
                <p:nvSpPr>
                  <p:cNvPr id="2128" name="Tekstfelt 2127">
                    <a:extLst>
                      <a:ext uri="{FF2B5EF4-FFF2-40B4-BE49-F238E27FC236}">
                        <a16:creationId xmlns:a16="http://schemas.microsoft.com/office/drawing/2014/main" id="{7F394408-2164-3CC4-BDFA-282F112FF049}"/>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29" name="Tekstfelt 2128">
                    <a:extLst>
                      <a:ext uri="{FF2B5EF4-FFF2-40B4-BE49-F238E27FC236}">
                        <a16:creationId xmlns:a16="http://schemas.microsoft.com/office/drawing/2014/main" id="{482D693D-1B69-BAA8-6C4F-6673ADD877CB}"/>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30" name="Tekstfelt 2129">
                    <a:extLst>
                      <a:ext uri="{FF2B5EF4-FFF2-40B4-BE49-F238E27FC236}">
                        <a16:creationId xmlns:a16="http://schemas.microsoft.com/office/drawing/2014/main" id="{1301BACD-5878-89D2-1B35-B4231F697921}"/>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31" name="Tekstfelt 2130">
                    <a:extLst>
                      <a:ext uri="{FF2B5EF4-FFF2-40B4-BE49-F238E27FC236}">
                        <a16:creationId xmlns:a16="http://schemas.microsoft.com/office/drawing/2014/main" id="{70445A2C-F46D-364B-FEE1-3AC87DE7C1EF}"/>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32" name="Tekstfelt 2131">
                    <a:extLst>
                      <a:ext uri="{FF2B5EF4-FFF2-40B4-BE49-F238E27FC236}">
                        <a16:creationId xmlns:a16="http://schemas.microsoft.com/office/drawing/2014/main" id="{61CCE37C-C63F-B0F2-96B9-84C83D17C7D9}"/>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33" name="Tekstfelt 2132">
                    <a:extLst>
                      <a:ext uri="{FF2B5EF4-FFF2-40B4-BE49-F238E27FC236}">
                        <a16:creationId xmlns:a16="http://schemas.microsoft.com/office/drawing/2014/main" id="{706881D0-639D-05D9-E075-5338C605AD6A}"/>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34" name="Tekstfelt 2133">
                    <a:extLst>
                      <a:ext uri="{FF2B5EF4-FFF2-40B4-BE49-F238E27FC236}">
                        <a16:creationId xmlns:a16="http://schemas.microsoft.com/office/drawing/2014/main" id="{25B358EF-95E8-9CA1-C0B0-89B6C5969BA0}"/>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35" name="Tekstfelt 2134">
                    <a:extLst>
                      <a:ext uri="{FF2B5EF4-FFF2-40B4-BE49-F238E27FC236}">
                        <a16:creationId xmlns:a16="http://schemas.microsoft.com/office/drawing/2014/main" id="{CDF9987F-E63F-EED3-652A-264C1A48940F}"/>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36" name="Tekstfelt 2135">
                    <a:extLst>
                      <a:ext uri="{FF2B5EF4-FFF2-40B4-BE49-F238E27FC236}">
                        <a16:creationId xmlns:a16="http://schemas.microsoft.com/office/drawing/2014/main" id="{EEC4C207-F33D-C3F5-597F-F68F7D3784C9}"/>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37" name="Tekstfelt 2136">
                    <a:extLst>
                      <a:ext uri="{FF2B5EF4-FFF2-40B4-BE49-F238E27FC236}">
                        <a16:creationId xmlns:a16="http://schemas.microsoft.com/office/drawing/2014/main" id="{BB09D941-1177-C3BF-3EFB-E326EA4F4A05}"/>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38" name="Tekstfelt 2137">
                    <a:extLst>
                      <a:ext uri="{FF2B5EF4-FFF2-40B4-BE49-F238E27FC236}">
                        <a16:creationId xmlns:a16="http://schemas.microsoft.com/office/drawing/2014/main" id="{60B112EB-8D85-2AA2-440A-C5A304969FCA}"/>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39" name="Tekstfelt 2138">
                    <a:extLst>
                      <a:ext uri="{FF2B5EF4-FFF2-40B4-BE49-F238E27FC236}">
                        <a16:creationId xmlns:a16="http://schemas.microsoft.com/office/drawing/2014/main" id="{9C5F4866-B27A-2ED7-5AFB-689231A52C8F}"/>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40" name="Tekstfelt 2139">
                    <a:extLst>
                      <a:ext uri="{FF2B5EF4-FFF2-40B4-BE49-F238E27FC236}">
                        <a16:creationId xmlns:a16="http://schemas.microsoft.com/office/drawing/2014/main" id="{AEFC02C3-59D6-7E4E-7D35-6A3498008E45}"/>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41" name="Tekstfelt 2140">
                    <a:extLst>
                      <a:ext uri="{FF2B5EF4-FFF2-40B4-BE49-F238E27FC236}">
                        <a16:creationId xmlns:a16="http://schemas.microsoft.com/office/drawing/2014/main" id="{C24F4771-17D2-1140-E6CA-5DE227641D59}"/>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42" name="Tekstfelt 2141">
                    <a:extLst>
                      <a:ext uri="{FF2B5EF4-FFF2-40B4-BE49-F238E27FC236}">
                        <a16:creationId xmlns:a16="http://schemas.microsoft.com/office/drawing/2014/main" id="{C09C4AB3-3602-243C-06E2-B7F83767C41F}"/>
                      </a:ext>
                    </a:extLst>
                  </p:cNvPr>
                  <p:cNvSpPr txBox="1"/>
                  <p:nvPr/>
                </p:nvSpPr>
                <p:spPr>
                  <a:xfrm>
                    <a:off x="35457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43" name="Tekstfelt 2142">
                    <a:extLst>
                      <a:ext uri="{FF2B5EF4-FFF2-40B4-BE49-F238E27FC236}">
                        <a16:creationId xmlns:a16="http://schemas.microsoft.com/office/drawing/2014/main" id="{BC56FB13-66B5-1947-D90F-458881AF10CA}"/>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44" name="Tekstfelt 2143">
                    <a:extLst>
                      <a:ext uri="{FF2B5EF4-FFF2-40B4-BE49-F238E27FC236}">
                        <a16:creationId xmlns:a16="http://schemas.microsoft.com/office/drawing/2014/main" id="{F3A6711F-CD9A-0338-7F77-667F686E34EE}"/>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45" name="Tekstfelt 2144">
                    <a:extLst>
                      <a:ext uri="{FF2B5EF4-FFF2-40B4-BE49-F238E27FC236}">
                        <a16:creationId xmlns:a16="http://schemas.microsoft.com/office/drawing/2014/main" id="{4B337F89-72F9-4D6C-1A4F-9CCB29AE9B12}"/>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46" name="Tekstfelt 2145">
                    <a:extLst>
                      <a:ext uri="{FF2B5EF4-FFF2-40B4-BE49-F238E27FC236}">
                        <a16:creationId xmlns:a16="http://schemas.microsoft.com/office/drawing/2014/main" id="{619AFC33-2C1F-D951-E23C-C136560505B5}"/>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47" name="Tekstfelt 2146">
                    <a:extLst>
                      <a:ext uri="{FF2B5EF4-FFF2-40B4-BE49-F238E27FC236}">
                        <a16:creationId xmlns:a16="http://schemas.microsoft.com/office/drawing/2014/main" id="{C2BBFD38-2B6F-D3FA-85D3-46E49B733669}"/>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48" name="Tekstfelt 2147">
                    <a:extLst>
                      <a:ext uri="{FF2B5EF4-FFF2-40B4-BE49-F238E27FC236}">
                        <a16:creationId xmlns:a16="http://schemas.microsoft.com/office/drawing/2014/main" id="{58BA983F-B22F-5944-6366-745784E281D6}"/>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49" name="Tekstfelt 2148">
                    <a:extLst>
                      <a:ext uri="{FF2B5EF4-FFF2-40B4-BE49-F238E27FC236}">
                        <a16:creationId xmlns:a16="http://schemas.microsoft.com/office/drawing/2014/main" id="{895139EE-EFA8-1565-A9A8-E6FAA6F737ED}"/>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50" name="Tekstfelt 2149">
                    <a:extLst>
                      <a:ext uri="{FF2B5EF4-FFF2-40B4-BE49-F238E27FC236}">
                        <a16:creationId xmlns:a16="http://schemas.microsoft.com/office/drawing/2014/main" id="{03C82816-3242-7AAA-D0FD-99179DF790C4}"/>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51" name="Tekstfelt 2150">
                    <a:extLst>
                      <a:ext uri="{FF2B5EF4-FFF2-40B4-BE49-F238E27FC236}">
                        <a16:creationId xmlns:a16="http://schemas.microsoft.com/office/drawing/2014/main" id="{89915A9B-9EB3-DA58-C633-43BACB1690A7}"/>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52" name="Tekstfelt 2151">
                    <a:extLst>
                      <a:ext uri="{FF2B5EF4-FFF2-40B4-BE49-F238E27FC236}">
                        <a16:creationId xmlns:a16="http://schemas.microsoft.com/office/drawing/2014/main" id="{6454957B-EF09-D8AD-6472-9EB1BF3C22C0}"/>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53" name="Tekstfelt 2152">
                    <a:extLst>
                      <a:ext uri="{FF2B5EF4-FFF2-40B4-BE49-F238E27FC236}">
                        <a16:creationId xmlns:a16="http://schemas.microsoft.com/office/drawing/2014/main" id="{27EE9B93-B0E8-2053-E7EF-5AB3B14D6EBE}"/>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54" name="Tekstfelt 2153">
                    <a:extLst>
                      <a:ext uri="{FF2B5EF4-FFF2-40B4-BE49-F238E27FC236}">
                        <a16:creationId xmlns:a16="http://schemas.microsoft.com/office/drawing/2014/main" id="{EB2CB884-3BD6-EB5A-8511-5C2414943990}"/>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55" name="Tekstfelt 2154">
                    <a:extLst>
                      <a:ext uri="{FF2B5EF4-FFF2-40B4-BE49-F238E27FC236}">
                        <a16:creationId xmlns:a16="http://schemas.microsoft.com/office/drawing/2014/main" id="{1F2EF510-5164-743F-7DDB-DA2F3393ED27}"/>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56" name="Tekstfelt 2155">
                    <a:extLst>
                      <a:ext uri="{FF2B5EF4-FFF2-40B4-BE49-F238E27FC236}">
                        <a16:creationId xmlns:a16="http://schemas.microsoft.com/office/drawing/2014/main" id="{B9D0E242-6460-C309-5CBE-AE037FAB22BA}"/>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57" name="Tekstfelt 2156">
                    <a:extLst>
                      <a:ext uri="{FF2B5EF4-FFF2-40B4-BE49-F238E27FC236}">
                        <a16:creationId xmlns:a16="http://schemas.microsoft.com/office/drawing/2014/main" id="{3488E326-29F9-4348-3B11-66CC631B249A}"/>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58" name="Tekstfelt 2157">
                    <a:extLst>
                      <a:ext uri="{FF2B5EF4-FFF2-40B4-BE49-F238E27FC236}">
                        <a16:creationId xmlns:a16="http://schemas.microsoft.com/office/drawing/2014/main" id="{74C8C9CC-11B1-3D3F-932C-971345E0E377}"/>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59" name="Tekstfelt 2158">
                    <a:extLst>
                      <a:ext uri="{FF2B5EF4-FFF2-40B4-BE49-F238E27FC236}">
                        <a16:creationId xmlns:a16="http://schemas.microsoft.com/office/drawing/2014/main" id="{3BDE4A56-653C-C494-7C39-540E1E995EE7}"/>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60" name="Tekstfelt 2159">
                    <a:extLst>
                      <a:ext uri="{FF2B5EF4-FFF2-40B4-BE49-F238E27FC236}">
                        <a16:creationId xmlns:a16="http://schemas.microsoft.com/office/drawing/2014/main" id="{57EFE9D0-E15F-E1B0-F6E1-DA6C01D8CD4B}"/>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25" name="Tekstfelt 2124">
                  <a:extLst>
                    <a:ext uri="{FF2B5EF4-FFF2-40B4-BE49-F238E27FC236}">
                      <a16:creationId xmlns:a16="http://schemas.microsoft.com/office/drawing/2014/main" id="{390081C7-CBDA-F4F9-6977-E1934A9E58CC}"/>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26" name="Tekstfelt 2125">
                  <a:extLst>
                    <a:ext uri="{FF2B5EF4-FFF2-40B4-BE49-F238E27FC236}">
                      <a16:creationId xmlns:a16="http://schemas.microsoft.com/office/drawing/2014/main" id="{57A6F22A-60B4-C25D-714C-5ABCC2985107}"/>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27" name="Tekstfelt 2126">
                  <a:extLst>
                    <a:ext uri="{FF2B5EF4-FFF2-40B4-BE49-F238E27FC236}">
                      <a16:creationId xmlns:a16="http://schemas.microsoft.com/office/drawing/2014/main" id="{CDD63FC5-F323-2C83-9C72-C8EFAD36893B}"/>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6" name="Gruppe 1825">
                <a:extLst>
                  <a:ext uri="{FF2B5EF4-FFF2-40B4-BE49-F238E27FC236}">
                    <a16:creationId xmlns:a16="http://schemas.microsoft.com/office/drawing/2014/main" id="{5027AFDF-9143-E27E-24B2-C8AF14E19F6D}"/>
                  </a:ext>
                </a:extLst>
              </p:cNvPr>
              <p:cNvGrpSpPr/>
              <p:nvPr/>
            </p:nvGrpSpPr>
            <p:grpSpPr>
              <a:xfrm>
                <a:off x="2893345" y="1029165"/>
                <a:ext cx="641389" cy="5216305"/>
                <a:chOff x="2892468" y="1032983"/>
                <a:chExt cx="641389" cy="5216305"/>
              </a:xfrm>
            </p:grpSpPr>
            <p:grpSp>
              <p:nvGrpSpPr>
                <p:cNvPr id="2087" name="Gruppe 2086">
                  <a:extLst>
                    <a:ext uri="{FF2B5EF4-FFF2-40B4-BE49-F238E27FC236}">
                      <a16:creationId xmlns:a16="http://schemas.microsoft.com/office/drawing/2014/main" id="{2653526F-EB8C-50A9-BCD5-3F791732437E}"/>
                    </a:ext>
                  </a:extLst>
                </p:cNvPr>
                <p:cNvGrpSpPr/>
                <p:nvPr/>
              </p:nvGrpSpPr>
              <p:grpSpPr>
                <a:xfrm>
                  <a:off x="2892468" y="1032983"/>
                  <a:ext cx="641389" cy="5216305"/>
                  <a:chOff x="3475384" y="1188399"/>
                  <a:chExt cx="641389" cy="5216305"/>
                </a:xfrm>
              </p:grpSpPr>
              <p:sp>
                <p:nvSpPr>
                  <p:cNvPr id="2091" name="Tekstfelt 2090">
                    <a:extLst>
                      <a:ext uri="{FF2B5EF4-FFF2-40B4-BE49-F238E27FC236}">
                        <a16:creationId xmlns:a16="http://schemas.microsoft.com/office/drawing/2014/main" id="{EBEDE8F6-713A-AF14-ECF9-CF902FCCC578}"/>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92" name="Tekstfelt 2091">
                    <a:extLst>
                      <a:ext uri="{FF2B5EF4-FFF2-40B4-BE49-F238E27FC236}">
                        <a16:creationId xmlns:a16="http://schemas.microsoft.com/office/drawing/2014/main" id="{7778D54C-F0E1-2EC6-3723-23677305CF4C}"/>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93" name="Tekstfelt 2092">
                    <a:extLst>
                      <a:ext uri="{FF2B5EF4-FFF2-40B4-BE49-F238E27FC236}">
                        <a16:creationId xmlns:a16="http://schemas.microsoft.com/office/drawing/2014/main" id="{9530578E-5287-633F-335A-09A5F6B20A41}"/>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94" name="Tekstfelt 2093">
                    <a:extLst>
                      <a:ext uri="{FF2B5EF4-FFF2-40B4-BE49-F238E27FC236}">
                        <a16:creationId xmlns:a16="http://schemas.microsoft.com/office/drawing/2014/main" id="{45118479-AAFF-26FF-A0D3-A03FDF9D9681}"/>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95" name="Tekstfelt 2094">
                    <a:extLst>
                      <a:ext uri="{FF2B5EF4-FFF2-40B4-BE49-F238E27FC236}">
                        <a16:creationId xmlns:a16="http://schemas.microsoft.com/office/drawing/2014/main" id="{D52CF725-C216-BFC1-EF20-DEC48FC954DE}"/>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96" name="Tekstfelt 2095">
                    <a:extLst>
                      <a:ext uri="{FF2B5EF4-FFF2-40B4-BE49-F238E27FC236}">
                        <a16:creationId xmlns:a16="http://schemas.microsoft.com/office/drawing/2014/main" id="{FA20599A-52D5-8576-E3FD-AAF7CA530E76}"/>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97" name="Tekstfelt 2096">
                    <a:extLst>
                      <a:ext uri="{FF2B5EF4-FFF2-40B4-BE49-F238E27FC236}">
                        <a16:creationId xmlns:a16="http://schemas.microsoft.com/office/drawing/2014/main" id="{3DCC102A-3CE5-A842-B6F2-81ED7A842C83}"/>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98" name="Tekstfelt 2097">
                    <a:extLst>
                      <a:ext uri="{FF2B5EF4-FFF2-40B4-BE49-F238E27FC236}">
                        <a16:creationId xmlns:a16="http://schemas.microsoft.com/office/drawing/2014/main" id="{670F1C82-78D6-3E1A-3C10-5BB6B4716729}"/>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99" name="Tekstfelt 2098">
                    <a:extLst>
                      <a:ext uri="{FF2B5EF4-FFF2-40B4-BE49-F238E27FC236}">
                        <a16:creationId xmlns:a16="http://schemas.microsoft.com/office/drawing/2014/main" id="{FA0960E4-BC36-CC54-35F5-385D7EEFFFAC}"/>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00" name="Tekstfelt 2099">
                    <a:extLst>
                      <a:ext uri="{FF2B5EF4-FFF2-40B4-BE49-F238E27FC236}">
                        <a16:creationId xmlns:a16="http://schemas.microsoft.com/office/drawing/2014/main" id="{BCE76306-E934-225B-4D98-3B37DC137E80}"/>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01" name="Tekstfelt 2100">
                    <a:extLst>
                      <a:ext uri="{FF2B5EF4-FFF2-40B4-BE49-F238E27FC236}">
                        <a16:creationId xmlns:a16="http://schemas.microsoft.com/office/drawing/2014/main" id="{86A4B4C7-FB48-BC50-87B8-6362C6F55AB2}"/>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02" name="Tekstfelt 2101">
                    <a:extLst>
                      <a:ext uri="{FF2B5EF4-FFF2-40B4-BE49-F238E27FC236}">
                        <a16:creationId xmlns:a16="http://schemas.microsoft.com/office/drawing/2014/main" id="{3E761325-9521-A82B-A1EB-284CFF23F830}"/>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03" name="Tekstfelt 2102">
                    <a:extLst>
                      <a:ext uri="{FF2B5EF4-FFF2-40B4-BE49-F238E27FC236}">
                        <a16:creationId xmlns:a16="http://schemas.microsoft.com/office/drawing/2014/main" id="{255D26CD-A5C7-4F71-D89E-DBE2844A4CAD}"/>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04" name="Tekstfelt 2103">
                    <a:extLst>
                      <a:ext uri="{FF2B5EF4-FFF2-40B4-BE49-F238E27FC236}">
                        <a16:creationId xmlns:a16="http://schemas.microsoft.com/office/drawing/2014/main" id="{6FF3BDA2-D147-12AB-60EA-F3164D9BA88A}"/>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05" name="Tekstfelt 2104">
                    <a:extLst>
                      <a:ext uri="{FF2B5EF4-FFF2-40B4-BE49-F238E27FC236}">
                        <a16:creationId xmlns:a16="http://schemas.microsoft.com/office/drawing/2014/main" id="{19369BB1-0966-0C78-344E-32B09C02AC21}"/>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06" name="Tekstfelt 2105">
                    <a:extLst>
                      <a:ext uri="{FF2B5EF4-FFF2-40B4-BE49-F238E27FC236}">
                        <a16:creationId xmlns:a16="http://schemas.microsoft.com/office/drawing/2014/main" id="{99396674-F366-940D-5F6C-7A1ECDB26A1E}"/>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07" name="Tekstfelt 2106">
                    <a:extLst>
                      <a:ext uri="{FF2B5EF4-FFF2-40B4-BE49-F238E27FC236}">
                        <a16:creationId xmlns:a16="http://schemas.microsoft.com/office/drawing/2014/main" id="{357E8A9B-1E62-E2F2-86FE-822AA5DFDAF5}"/>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08" name="Tekstfelt 2107">
                    <a:extLst>
                      <a:ext uri="{FF2B5EF4-FFF2-40B4-BE49-F238E27FC236}">
                        <a16:creationId xmlns:a16="http://schemas.microsoft.com/office/drawing/2014/main" id="{19D7FC85-EE9D-E104-39A3-6840CB62DAF8}"/>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09" name="Tekstfelt 2108">
                    <a:extLst>
                      <a:ext uri="{FF2B5EF4-FFF2-40B4-BE49-F238E27FC236}">
                        <a16:creationId xmlns:a16="http://schemas.microsoft.com/office/drawing/2014/main" id="{8A85EA94-8162-EC65-C91E-D7A87315741A}"/>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10" name="Tekstfelt 2109">
                    <a:extLst>
                      <a:ext uri="{FF2B5EF4-FFF2-40B4-BE49-F238E27FC236}">
                        <a16:creationId xmlns:a16="http://schemas.microsoft.com/office/drawing/2014/main" id="{49F283FA-DE7A-1367-BD71-424F9DB4B8F1}"/>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11" name="Tekstfelt 2110">
                    <a:extLst>
                      <a:ext uri="{FF2B5EF4-FFF2-40B4-BE49-F238E27FC236}">
                        <a16:creationId xmlns:a16="http://schemas.microsoft.com/office/drawing/2014/main" id="{E24C79EF-3FE7-16BC-707F-C85EC242564F}"/>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12" name="Tekstfelt 2111">
                    <a:extLst>
                      <a:ext uri="{FF2B5EF4-FFF2-40B4-BE49-F238E27FC236}">
                        <a16:creationId xmlns:a16="http://schemas.microsoft.com/office/drawing/2014/main" id="{544BEA98-13EB-BB72-789B-5951840BBA25}"/>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13" name="Tekstfelt 2112">
                    <a:extLst>
                      <a:ext uri="{FF2B5EF4-FFF2-40B4-BE49-F238E27FC236}">
                        <a16:creationId xmlns:a16="http://schemas.microsoft.com/office/drawing/2014/main" id="{C0276B33-F05A-84C9-AC33-3C7C939921D5}"/>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14" name="Tekstfelt 2113">
                    <a:extLst>
                      <a:ext uri="{FF2B5EF4-FFF2-40B4-BE49-F238E27FC236}">
                        <a16:creationId xmlns:a16="http://schemas.microsoft.com/office/drawing/2014/main" id="{BEB54537-6624-883B-66A6-9BC8758C99C9}"/>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15" name="Tekstfelt 2114">
                    <a:extLst>
                      <a:ext uri="{FF2B5EF4-FFF2-40B4-BE49-F238E27FC236}">
                        <a16:creationId xmlns:a16="http://schemas.microsoft.com/office/drawing/2014/main" id="{0C13BBC9-747D-4F4A-859C-145189532206}"/>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16" name="Tekstfelt 2115">
                    <a:extLst>
                      <a:ext uri="{FF2B5EF4-FFF2-40B4-BE49-F238E27FC236}">
                        <a16:creationId xmlns:a16="http://schemas.microsoft.com/office/drawing/2014/main" id="{483D725F-454A-4D2A-992E-9FF9787CAC33}"/>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17" name="Tekstfelt 2116">
                    <a:extLst>
                      <a:ext uri="{FF2B5EF4-FFF2-40B4-BE49-F238E27FC236}">
                        <a16:creationId xmlns:a16="http://schemas.microsoft.com/office/drawing/2014/main" id="{3A68CFEB-C2F5-EF40-1473-EC4A2C7E1F98}"/>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18" name="Tekstfelt 2117">
                    <a:extLst>
                      <a:ext uri="{FF2B5EF4-FFF2-40B4-BE49-F238E27FC236}">
                        <a16:creationId xmlns:a16="http://schemas.microsoft.com/office/drawing/2014/main" id="{AD14197F-9B8C-4718-3659-5FD34C2E23FB}"/>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19" name="Tekstfelt 2118">
                    <a:extLst>
                      <a:ext uri="{FF2B5EF4-FFF2-40B4-BE49-F238E27FC236}">
                        <a16:creationId xmlns:a16="http://schemas.microsoft.com/office/drawing/2014/main" id="{CAEA823D-55B4-8241-1B4F-B461578E48D8}"/>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20" name="Tekstfelt 2119">
                    <a:extLst>
                      <a:ext uri="{FF2B5EF4-FFF2-40B4-BE49-F238E27FC236}">
                        <a16:creationId xmlns:a16="http://schemas.microsoft.com/office/drawing/2014/main" id="{E26CA5D8-1F0E-00A7-36DD-909C07AFEE4A}"/>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21" name="Tekstfelt 2120">
                    <a:extLst>
                      <a:ext uri="{FF2B5EF4-FFF2-40B4-BE49-F238E27FC236}">
                        <a16:creationId xmlns:a16="http://schemas.microsoft.com/office/drawing/2014/main" id="{4EDB9A6F-B25D-4AA6-9A35-4CA5C0760AA1}"/>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22" name="Tekstfelt 2121">
                    <a:extLst>
                      <a:ext uri="{FF2B5EF4-FFF2-40B4-BE49-F238E27FC236}">
                        <a16:creationId xmlns:a16="http://schemas.microsoft.com/office/drawing/2014/main" id="{152BD893-0F3A-327F-63A7-F31C988846DA}"/>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23" name="Tekstfelt 2122">
                    <a:extLst>
                      <a:ext uri="{FF2B5EF4-FFF2-40B4-BE49-F238E27FC236}">
                        <a16:creationId xmlns:a16="http://schemas.microsoft.com/office/drawing/2014/main" id="{C25F1FFD-CF75-68F4-D5D1-C6FF639CA5DC}"/>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88" name="Tekstfelt 2087">
                  <a:extLst>
                    <a:ext uri="{FF2B5EF4-FFF2-40B4-BE49-F238E27FC236}">
                      <a16:creationId xmlns:a16="http://schemas.microsoft.com/office/drawing/2014/main" id="{31458A41-C78A-49A9-28EC-9A98A413FB4C}"/>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89" name="Tekstfelt 2088">
                  <a:extLst>
                    <a:ext uri="{FF2B5EF4-FFF2-40B4-BE49-F238E27FC236}">
                      <a16:creationId xmlns:a16="http://schemas.microsoft.com/office/drawing/2014/main" id="{7DBDCF4F-0095-A15B-59E5-CA14F33F6743}"/>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90" name="Tekstfelt 2089">
                  <a:extLst>
                    <a:ext uri="{FF2B5EF4-FFF2-40B4-BE49-F238E27FC236}">
                      <a16:creationId xmlns:a16="http://schemas.microsoft.com/office/drawing/2014/main" id="{F29143AD-A78F-C0E7-9A2C-1396DCF75542}"/>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7" name="Gruppe 1826">
                <a:extLst>
                  <a:ext uri="{FF2B5EF4-FFF2-40B4-BE49-F238E27FC236}">
                    <a16:creationId xmlns:a16="http://schemas.microsoft.com/office/drawing/2014/main" id="{5B7E1BC7-4B5A-895C-859B-BD02D34EDBC7}"/>
                  </a:ext>
                </a:extLst>
              </p:cNvPr>
              <p:cNvGrpSpPr/>
              <p:nvPr/>
            </p:nvGrpSpPr>
            <p:grpSpPr>
              <a:xfrm>
                <a:off x="2466124" y="1032948"/>
                <a:ext cx="641389" cy="5216305"/>
                <a:chOff x="2892468" y="1032983"/>
                <a:chExt cx="641389" cy="5216305"/>
              </a:xfrm>
            </p:grpSpPr>
            <p:grpSp>
              <p:nvGrpSpPr>
                <p:cNvPr id="2050" name="Gruppe 2049">
                  <a:extLst>
                    <a:ext uri="{FF2B5EF4-FFF2-40B4-BE49-F238E27FC236}">
                      <a16:creationId xmlns:a16="http://schemas.microsoft.com/office/drawing/2014/main" id="{5D14D224-5496-CAA2-2925-2B60CCDCC151}"/>
                    </a:ext>
                  </a:extLst>
                </p:cNvPr>
                <p:cNvGrpSpPr/>
                <p:nvPr/>
              </p:nvGrpSpPr>
              <p:grpSpPr>
                <a:xfrm>
                  <a:off x="2892468" y="1032983"/>
                  <a:ext cx="641389" cy="5216305"/>
                  <a:chOff x="3475384" y="1188399"/>
                  <a:chExt cx="641389" cy="5216305"/>
                </a:xfrm>
              </p:grpSpPr>
              <p:sp>
                <p:nvSpPr>
                  <p:cNvPr id="2054" name="Tekstfelt 2053">
                    <a:extLst>
                      <a:ext uri="{FF2B5EF4-FFF2-40B4-BE49-F238E27FC236}">
                        <a16:creationId xmlns:a16="http://schemas.microsoft.com/office/drawing/2014/main" id="{70D68BF2-5CD5-3AFE-3ABD-90F2D0618804}"/>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55" name="Tekstfelt 2054">
                    <a:extLst>
                      <a:ext uri="{FF2B5EF4-FFF2-40B4-BE49-F238E27FC236}">
                        <a16:creationId xmlns:a16="http://schemas.microsoft.com/office/drawing/2014/main" id="{0405D7EC-7408-CA78-F5A6-AAD2E3882220}"/>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56" name="Tekstfelt 2055">
                    <a:extLst>
                      <a:ext uri="{FF2B5EF4-FFF2-40B4-BE49-F238E27FC236}">
                        <a16:creationId xmlns:a16="http://schemas.microsoft.com/office/drawing/2014/main" id="{2B749008-F952-EA1F-6B98-0215AD0296F2}"/>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57" name="Tekstfelt 2056">
                    <a:extLst>
                      <a:ext uri="{FF2B5EF4-FFF2-40B4-BE49-F238E27FC236}">
                        <a16:creationId xmlns:a16="http://schemas.microsoft.com/office/drawing/2014/main" id="{895DFD83-1270-A8E7-408F-FC6A36491178}"/>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58" name="Tekstfelt 2057">
                    <a:extLst>
                      <a:ext uri="{FF2B5EF4-FFF2-40B4-BE49-F238E27FC236}">
                        <a16:creationId xmlns:a16="http://schemas.microsoft.com/office/drawing/2014/main" id="{89354E04-7B8A-1ACD-B59E-62CE312F7FF0}"/>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59" name="Tekstfelt 2058">
                    <a:extLst>
                      <a:ext uri="{FF2B5EF4-FFF2-40B4-BE49-F238E27FC236}">
                        <a16:creationId xmlns:a16="http://schemas.microsoft.com/office/drawing/2014/main" id="{07B47B66-053E-7455-0E2D-816B5C1C50E9}"/>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60" name="Tekstfelt 2059">
                    <a:extLst>
                      <a:ext uri="{FF2B5EF4-FFF2-40B4-BE49-F238E27FC236}">
                        <a16:creationId xmlns:a16="http://schemas.microsoft.com/office/drawing/2014/main" id="{72B12AC5-8C98-1B56-156B-53A44FC3A3B2}"/>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61" name="Tekstfelt 2060">
                    <a:extLst>
                      <a:ext uri="{FF2B5EF4-FFF2-40B4-BE49-F238E27FC236}">
                        <a16:creationId xmlns:a16="http://schemas.microsoft.com/office/drawing/2014/main" id="{08C034FF-CA7C-CDEE-81FE-A6F68CD49BCB}"/>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62" name="Tekstfelt 2061">
                    <a:extLst>
                      <a:ext uri="{FF2B5EF4-FFF2-40B4-BE49-F238E27FC236}">
                        <a16:creationId xmlns:a16="http://schemas.microsoft.com/office/drawing/2014/main" id="{AF44A470-2E00-8612-B083-08E2EE860847}"/>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63" name="Tekstfelt 2062">
                    <a:extLst>
                      <a:ext uri="{FF2B5EF4-FFF2-40B4-BE49-F238E27FC236}">
                        <a16:creationId xmlns:a16="http://schemas.microsoft.com/office/drawing/2014/main" id="{6C13B1C9-5D1C-CEAB-B4EF-3017081A1C57}"/>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64" name="Tekstfelt 2063">
                    <a:extLst>
                      <a:ext uri="{FF2B5EF4-FFF2-40B4-BE49-F238E27FC236}">
                        <a16:creationId xmlns:a16="http://schemas.microsoft.com/office/drawing/2014/main" id="{5C2B258B-FFCD-DF41-B488-B8B952EC4AB1}"/>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65" name="Tekstfelt 2064">
                    <a:extLst>
                      <a:ext uri="{FF2B5EF4-FFF2-40B4-BE49-F238E27FC236}">
                        <a16:creationId xmlns:a16="http://schemas.microsoft.com/office/drawing/2014/main" id="{D1184545-1D73-18A8-426F-359B36BD3683}"/>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66" name="Tekstfelt 2065">
                    <a:extLst>
                      <a:ext uri="{FF2B5EF4-FFF2-40B4-BE49-F238E27FC236}">
                        <a16:creationId xmlns:a16="http://schemas.microsoft.com/office/drawing/2014/main" id="{5B2C30F8-6558-2418-FFAB-C721270EDEAC}"/>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67" name="Tekstfelt 2066">
                    <a:extLst>
                      <a:ext uri="{FF2B5EF4-FFF2-40B4-BE49-F238E27FC236}">
                        <a16:creationId xmlns:a16="http://schemas.microsoft.com/office/drawing/2014/main" id="{52A6D835-2AD0-8BD5-7534-5298977689ED}"/>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68" name="Tekstfelt 2067">
                    <a:extLst>
                      <a:ext uri="{FF2B5EF4-FFF2-40B4-BE49-F238E27FC236}">
                        <a16:creationId xmlns:a16="http://schemas.microsoft.com/office/drawing/2014/main" id="{DF559864-05BB-2A4A-43C2-DD2EFB00DC0B}"/>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69" name="Tekstfelt 2068">
                    <a:extLst>
                      <a:ext uri="{FF2B5EF4-FFF2-40B4-BE49-F238E27FC236}">
                        <a16:creationId xmlns:a16="http://schemas.microsoft.com/office/drawing/2014/main" id="{1704392A-D742-CA60-F9A6-519B0ED291E7}"/>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70" name="Tekstfelt 2069">
                    <a:extLst>
                      <a:ext uri="{FF2B5EF4-FFF2-40B4-BE49-F238E27FC236}">
                        <a16:creationId xmlns:a16="http://schemas.microsoft.com/office/drawing/2014/main" id="{50CCC87C-9F86-7052-2805-468AEE3DE224}"/>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71" name="Tekstfelt 2070">
                    <a:extLst>
                      <a:ext uri="{FF2B5EF4-FFF2-40B4-BE49-F238E27FC236}">
                        <a16:creationId xmlns:a16="http://schemas.microsoft.com/office/drawing/2014/main" id="{AC7E6584-CBB5-2CBF-9A3E-B99DEAEC81F2}"/>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72" name="Tekstfelt 2071">
                    <a:extLst>
                      <a:ext uri="{FF2B5EF4-FFF2-40B4-BE49-F238E27FC236}">
                        <a16:creationId xmlns:a16="http://schemas.microsoft.com/office/drawing/2014/main" id="{710844EB-69C2-04A3-E21B-40723E6719DF}"/>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73" name="Tekstfelt 2072">
                    <a:extLst>
                      <a:ext uri="{FF2B5EF4-FFF2-40B4-BE49-F238E27FC236}">
                        <a16:creationId xmlns:a16="http://schemas.microsoft.com/office/drawing/2014/main" id="{0F97EDDA-ACDB-5819-88BC-C66E549E722B}"/>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74" name="Tekstfelt 2073">
                    <a:extLst>
                      <a:ext uri="{FF2B5EF4-FFF2-40B4-BE49-F238E27FC236}">
                        <a16:creationId xmlns:a16="http://schemas.microsoft.com/office/drawing/2014/main" id="{8C50FFB9-2A14-380F-FD8B-E1BB4569813F}"/>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75" name="Tekstfelt 2074">
                    <a:extLst>
                      <a:ext uri="{FF2B5EF4-FFF2-40B4-BE49-F238E27FC236}">
                        <a16:creationId xmlns:a16="http://schemas.microsoft.com/office/drawing/2014/main" id="{FB43ADE2-F117-2972-0FFF-21EB5356CEA7}"/>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76" name="Tekstfelt 2075">
                    <a:extLst>
                      <a:ext uri="{FF2B5EF4-FFF2-40B4-BE49-F238E27FC236}">
                        <a16:creationId xmlns:a16="http://schemas.microsoft.com/office/drawing/2014/main" id="{6FECFCBD-E5CD-871A-A4DF-3176403C3D5C}"/>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77" name="Tekstfelt 2076">
                    <a:extLst>
                      <a:ext uri="{FF2B5EF4-FFF2-40B4-BE49-F238E27FC236}">
                        <a16:creationId xmlns:a16="http://schemas.microsoft.com/office/drawing/2014/main" id="{A9098726-7A9D-3329-B400-E441123D5A03}"/>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78" name="Tekstfelt 2077">
                    <a:extLst>
                      <a:ext uri="{FF2B5EF4-FFF2-40B4-BE49-F238E27FC236}">
                        <a16:creationId xmlns:a16="http://schemas.microsoft.com/office/drawing/2014/main" id="{436D5E39-523C-7FFA-F54C-86C5009D222C}"/>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79" name="Tekstfelt 2078">
                    <a:extLst>
                      <a:ext uri="{FF2B5EF4-FFF2-40B4-BE49-F238E27FC236}">
                        <a16:creationId xmlns:a16="http://schemas.microsoft.com/office/drawing/2014/main" id="{8471461D-B626-2035-4C93-200C2788AEF4}"/>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80" name="Tekstfelt 2079">
                    <a:extLst>
                      <a:ext uri="{FF2B5EF4-FFF2-40B4-BE49-F238E27FC236}">
                        <a16:creationId xmlns:a16="http://schemas.microsoft.com/office/drawing/2014/main" id="{A826B51D-DCE8-CFDC-DBFA-0D71D3BDEE43}"/>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81" name="Tekstfelt 2080">
                    <a:extLst>
                      <a:ext uri="{FF2B5EF4-FFF2-40B4-BE49-F238E27FC236}">
                        <a16:creationId xmlns:a16="http://schemas.microsoft.com/office/drawing/2014/main" id="{A290CF10-EA48-69CE-0FDF-C03420EC18FC}"/>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82" name="Tekstfelt 2081">
                    <a:extLst>
                      <a:ext uri="{FF2B5EF4-FFF2-40B4-BE49-F238E27FC236}">
                        <a16:creationId xmlns:a16="http://schemas.microsoft.com/office/drawing/2014/main" id="{D43230B5-B7EC-979F-1C9E-0813D20DCCC5}"/>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83" name="Tekstfelt 2082">
                    <a:extLst>
                      <a:ext uri="{FF2B5EF4-FFF2-40B4-BE49-F238E27FC236}">
                        <a16:creationId xmlns:a16="http://schemas.microsoft.com/office/drawing/2014/main" id="{D287D32F-F848-7C9E-9200-C6131B300C04}"/>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84" name="Tekstfelt 2083">
                    <a:extLst>
                      <a:ext uri="{FF2B5EF4-FFF2-40B4-BE49-F238E27FC236}">
                        <a16:creationId xmlns:a16="http://schemas.microsoft.com/office/drawing/2014/main" id="{2BD55596-A3B5-8691-811C-3A4AF07D5EB6}"/>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85" name="Tekstfelt 2084">
                    <a:extLst>
                      <a:ext uri="{FF2B5EF4-FFF2-40B4-BE49-F238E27FC236}">
                        <a16:creationId xmlns:a16="http://schemas.microsoft.com/office/drawing/2014/main" id="{3D961E85-4957-A013-B25A-643929BF9165}"/>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86" name="Tekstfelt 2085">
                    <a:extLst>
                      <a:ext uri="{FF2B5EF4-FFF2-40B4-BE49-F238E27FC236}">
                        <a16:creationId xmlns:a16="http://schemas.microsoft.com/office/drawing/2014/main" id="{4358A09F-34B2-0941-B57E-81A635AE69FE}"/>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51" name="Tekstfelt 2050">
                  <a:extLst>
                    <a:ext uri="{FF2B5EF4-FFF2-40B4-BE49-F238E27FC236}">
                      <a16:creationId xmlns:a16="http://schemas.microsoft.com/office/drawing/2014/main" id="{10AC77E6-EC77-704C-79B0-D45240DDD224}"/>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52" name="Tekstfelt 2051">
                  <a:extLst>
                    <a:ext uri="{FF2B5EF4-FFF2-40B4-BE49-F238E27FC236}">
                      <a16:creationId xmlns:a16="http://schemas.microsoft.com/office/drawing/2014/main" id="{D51FE6AF-9838-6842-5898-BEDBE2066842}"/>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53" name="Tekstfelt 2052">
                  <a:extLst>
                    <a:ext uri="{FF2B5EF4-FFF2-40B4-BE49-F238E27FC236}">
                      <a16:creationId xmlns:a16="http://schemas.microsoft.com/office/drawing/2014/main" id="{B3DB85B4-4885-B99A-0188-FFA5126D7AB8}"/>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8" name="Gruppe 1827">
                <a:extLst>
                  <a:ext uri="{FF2B5EF4-FFF2-40B4-BE49-F238E27FC236}">
                    <a16:creationId xmlns:a16="http://schemas.microsoft.com/office/drawing/2014/main" id="{1670B8CD-51B1-422B-649C-62C6A60B1F99}"/>
                  </a:ext>
                </a:extLst>
              </p:cNvPr>
              <p:cNvGrpSpPr/>
              <p:nvPr/>
            </p:nvGrpSpPr>
            <p:grpSpPr>
              <a:xfrm>
                <a:off x="2019764" y="1037328"/>
                <a:ext cx="641389" cy="5216305"/>
                <a:chOff x="2892468" y="1032983"/>
                <a:chExt cx="641389" cy="5216305"/>
              </a:xfrm>
            </p:grpSpPr>
            <p:grpSp>
              <p:nvGrpSpPr>
                <p:cNvPr id="2013" name="Gruppe 2012">
                  <a:extLst>
                    <a:ext uri="{FF2B5EF4-FFF2-40B4-BE49-F238E27FC236}">
                      <a16:creationId xmlns:a16="http://schemas.microsoft.com/office/drawing/2014/main" id="{BC222665-1A84-A0ED-A931-15439CEA0212}"/>
                    </a:ext>
                  </a:extLst>
                </p:cNvPr>
                <p:cNvGrpSpPr/>
                <p:nvPr/>
              </p:nvGrpSpPr>
              <p:grpSpPr>
                <a:xfrm>
                  <a:off x="2892468" y="1032983"/>
                  <a:ext cx="641389" cy="5216305"/>
                  <a:chOff x="3475384" y="1188399"/>
                  <a:chExt cx="641389" cy="5216305"/>
                </a:xfrm>
              </p:grpSpPr>
              <p:sp>
                <p:nvSpPr>
                  <p:cNvPr id="2017" name="Tekstfelt 2016">
                    <a:extLst>
                      <a:ext uri="{FF2B5EF4-FFF2-40B4-BE49-F238E27FC236}">
                        <a16:creationId xmlns:a16="http://schemas.microsoft.com/office/drawing/2014/main" id="{87396CB4-D28F-8BAC-5DD4-B12EFAE62A7B}"/>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18" name="Tekstfelt 2017">
                    <a:extLst>
                      <a:ext uri="{FF2B5EF4-FFF2-40B4-BE49-F238E27FC236}">
                        <a16:creationId xmlns:a16="http://schemas.microsoft.com/office/drawing/2014/main" id="{77A303FF-74F8-6089-9ED4-1E59E578D925}"/>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19" name="Tekstfelt 2018">
                    <a:extLst>
                      <a:ext uri="{FF2B5EF4-FFF2-40B4-BE49-F238E27FC236}">
                        <a16:creationId xmlns:a16="http://schemas.microsoft.com/office/drawing/2014/main" id="{DCA2631F-DEFA-738B-F628-FAAEB57D0820}"/>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20" name="Tekstfelt 2019">
                    <a:extLst>
                      <a:ext uri="{FF2B5EF4-FFF2-40B4-BE49-F238E27FC236}">
                        <a16:creationId xmlns:a16="http://schemas.microsoft.com/office/drawing/2014/main" id="{299242FB-0008-A04F-3825-02529BDF0383}"/>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21" name="Tekstfelt 2020">
                    <a:extLst>
                      <a:ext uri="{FF2B5EF4-FFF2-40B4-BE49-F238E27FC236}">
                        <a16:creationId xmlns:a16="http://schemas.microsoft.com/office/drawing/2014/main" id="{CB28378E-05FA-3F05-00B0-5BADC2A49AF3}"/>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22" name="Tekstfelt 2021">
                    <a:extLst>
                      <a:ext uri="{FF2B5EF4-FFF2-40B4-BE49-F238E27FC236}">
                        <a16:creationId xmlns:a16="http://schemas.microsoft.com/office/drawing/2014/main" id="{1EAFF6CE-18CA-148A-338B-B217A886A484}"/>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23" name="Tekstfelt 2022">
                    <a:extLst>
                      <a:ext uri="{FF2B5EF4-FFF2-40B4-BE49-F238E27FC236}">
                        <a16:creationId xmlns:a16="http://schemas.microsoft.com/office/drawing/2014/main" id="{177EF20F-7D25-CE8A-5E6F-783A52DF0063}"/>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24" name="Tekstfelt 2023">
                    <a:extLst>
                      <a:ext uri="{FF2B5EF4-FFF2-40B4-BE49-F238E27FC236}">
                        <a16:creationId xmlns:a16="http://schemas.microsoft.com/office/drawing/2014/main" id="{D35B95DE-99B4-9837-BFA4-300BF3FFF810}"/>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25" name="Tekstfelt 2024">
                    <a:extLst>
                      <a:ext uri="{FF2B5EF4-FFF2-40B4-BE49-F238E27FC236}">
                        <a16:creationId xmlns:a16="http://schemas.microsoft.com/office/drawing/2014/main" id="{25E8DB49-A887-F650-7854-2049536E0506}"/>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26" name="Tekstfelt 2025">
                    <a:extLst>
                      <a:ext uri="{FF2B5EF4-FFF2-40B4-BE49-F238E27FC236}">
                        <a16:creationId xmlns:a16="http://schemas.microsoft.com/office/drawing/2014/main" id="{CF1FABC7-3F80-AF49-7D0D-90CA1FB81D03}"/>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27" name="Tekstfelt 2026">
                    <a:extLst>
                      <a:ext uri="{FF2B5EF4-FFF2-40B4-BE49-F238E27FC236}">
                        <a16:creationId xmlns:a16="http://schemas.microsoft.com/office/drawing/2014/main" id="{42B104DA-068F-0DBA-B68A-747F249D6FB6}"/>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28" name="Tekstfelt 2027">
                    <a:extLst>
                      <a:ext uri="{FF2B5EF4-FFF2-40B4-BE49-F238E27FC236}">
                        <a16:creationId xmlns:a16="http://schemas.microsoft.com/office/drawing/2014/main" id="{D8DC968D-5B13-E829-557E-EC2D37E0D862}"/>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29" name="Tekstfelt 2028">
                    <a:extLst>
                      <a:ext uri="{FF2B5EF4-FFF2-40B4-BE49-F238E27FC236}">
                        <a16:creationId xmlns:a16="http://schemas.microsoft.com/office/drawing/2014/main" id="{0632214B-1D8C-2505-9532-3E6E9156D0A1}"/>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30" name="Tekstfelt 2029">
                    <a:extLst>
                      <a:ext uri="{FF2B5EF4-FFF2-40B4-BE49-F238E27FC236}">
                        <a16:creationId xmlns:a16="http://schemas.microsoft.com/office/drawing/2014/main" id="{FF5E4779-BC8A-0E1F-088A-D43CAD152708}"/>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31" name="Tekstfelt 2030">
                    <a:extLst>
                      <a:ext uri="{FF2B5EF4-FFF2-40B4-BE49-F238E27FC236}">
                        <a16:creationId xmlns:a16="http://schemas.microsoft.com/office/drawing/2014/main" id="{26F0006C-8876-AF21-ECC7-347471A2AF3F}"/>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32" name="Tekstfelt 2031">
                    <a:extLst>
                      <a:ext uri="{FF2B5EF4-FFF2-40B4-BE49-F238E27FC236}">
                        <a16:creationId xmlns:a16="http://schemas.microsoft.com/office/drawing/2014/main" id="{CC385A59-2D0F-696E-536D-74507B6EF88F}"/>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33" name="Tekstfelt 2032">
                    <a:extLst>
                      <a:ext uri="{FF2B5EF4-FFF2-40B4-BE49-F238E27FC236}">
                        <a16:creationId xmlns:a16="http://schemas.microsoft.com/office/drawing/2014/main" id="{E12E6EAC-2AD7-561D-B4CA-F372E08B3AAE}"/>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34" name="Tekstfelt 2033">
                    <a:extLst>
                      <a:ext uri="{FF2B5EF4-FFF2-40B4-BE49-F238E27FC236}">
                        <a16:creationId xmlns:a16="http://schemas.microsoft.com/office/drawing/2014/main" id="{1DC3F04D-612F-29D0-01E9-9F9E43192D69}"/>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35" name="Tekstfelt 2034">
                    <a:extLst>
                      <a:ext uri="{FF2B5EF4-FFF2-40B4-BE49-F238E27FC236}">
                        <a16:creationId xmlns:a16="http://schemas.microsoft.com/office/drawing/2014/main" id="{B814ADFA-262E-C0C4-93CE-522A9326D0E3}"/>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36" name="Tekstfelt 2035">
                    <a:extLst>
                      <a:ext uri="{FF2B5EF4-FFF2-40B4-BE49-F238E27FC236}">
                        <a16:creationId xmlns:a16="http://schemas.microsoft.com/office/drawing/2014/main" id="{984AAF65-9C1F-E309-5230-32F7BC40CB7C}"/>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37" name="Tekstfelt 2036">
                    <a:extLst>
                      <a:ext uri="{FF2B5EF4-FFF2-40B4-BE49-F238E27FC236}">
                        <a16:creationId xmlns:a16="http://schemas.microsoft.com/office/drawing/2014/main" id="{41C03C96-4AF9-CD65-1F9B-6D3D989A5934}"/>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38" name="Tekstfelt 2037">
                    <a:extLst>
                      <a:ext uri="{FF2B5EF4-FFF2-40B4-BE49-F238E27FC236}">
                        <a16:creationId xmlns:a16="http://schemas.microsoft.com/office/drawing/2014/main" id="{7C82F17F-C69C-16A3-C8E2-678AD842D12B}"/>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39" name="Tekstfelt 2038">
                    <a:extLst>
                      <a:ext uri="{FF2B5EF4-FFF2-40B4-BE49-F238E27FC236}">
                        <a16:creationId xmlns:a16="http://schemas.microsoft.com/office/drawing/2014/main" id="{4E418898-F6BC-D9E5-137D-B96309EC8807}"/>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40" name="Tekstfelt 2039">
                    <a:extLst>
                      <a:ext uri="{FF2B5EF4-FFF2-40B4-BE49-F238E27FC236}">
                        <a16:creationId xmlns:a16="http://schemas.microsoft.com/office/drawing/2014/main" id="{837F4924-A071-6D7F-9CE8-F8DDD1993490}"/>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41" name="Tekstfelt 2040">
                    <a:extLst>
                      <a:ext uri="{FF2B5EF4-FFF2-40B4-BE49-F238E27FC236}">
                        <a16:creationId xmlns:a16="http://schemas.microsoft.com/office/drawing/2014/main" id="{F7604E93-F0EE-8096-EB52-0C22F1C66DCD}"/>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42" name="Tekstfelt 2041">
                    <a:extLst>
                      <a:ext uri="{FF2B5EF4-FFF2-40B4-BE49-F238E27FC236}">
                        <a16:creationId xmlns:a16="http://schemas.microsoft.com/office/drawing/2014/main" id="{BB787E4E-18C3-0119-649D-D7BC246F603F}"/>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43" name="Tekstfelt 2042">
                    <a:extLst>
                      <a:ext uri="{FF2B5EF4-FFF2-40B4-BE49-F238E27FC236}">
                        <a16:creationId xmlns:a16="http://schemas.microsoft.com/office/drawing/2014/main" id="{F07B26F2-F07F-B002-AD3A-BB150DADD2A1}"/>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44" name="Tekstfelt 2043">
                    <a:extLst>
                      <a:ext uri="{FF2B5EF4-FFF2-40B4-BE49-F238E27FC236}">
                        <a16:creationId xmlns:a16="http://schemas.microsoft.com/office/drawing/2014/main" id="{4834551E-3FFE-17BE-8A46-54C3BEADDC1F}"/>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45" name="Tekstfelt 2044">
                    <a:extLst>
                      <a:ext uri="{FF2B5EF4-FFF2-40B4-BE49-F238E27FC236}">
                        <a16:creationId xmlns:a16="http://schemas.microsoft.com/office/drawing/2014/main" id="{396455F3-5FA9-A89D-2412-6F9D23F5FAE7}"/>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46" name="Tekstfelt 2045">
                    <a:extLst>
                      <a:ext uri="{FF2B5EF4-FFF2-40B4-BE49-F238E27FC236}">
                        <a16:creationId xmlns:a16="http://schemas.microsoft.com/office/drawing/2014/main" id="{43D30AEF-BD26-C4AD-CA1B-DD0E020F9E53}"/>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47" name="Tekstfelt 2046">
                    <a:extLst>
                      <a:ext uri="{FF2B5EF4-FFF2-40B4-BE49-F238E27FC236}">
                        <a16:creationId xmlns:a16="http://schemas.microsoft.com/office/drawing/2014/main" id="{D477A76A-EC5E-D27B-2F92-AD08CBEC7E0E}"/>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48" name="Tekstfelt 2047">
                    <a:extLst>
                      <a:ext uri="{FF2B5EF4-FFF2-40B4-BE49-F238E27FC236}">
                        <a16:creationId xmlns:a16="http://schemas.microsoft.com/office/drawing/2014/main" id="{53FB3446-3A99-582F-56E9-49620DCD7E30}"/>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49" name="Tekstfelt 2048">
                    <a:extLst>
                      <a:ext uri="{FF2B5EF4-FFF2-40B4-BE49-F238E27FC236}">
                        <a16:creationId xmlns:a16="http://schemas.microsoft.com/office/drawing/2014/main" id="{C56B28EE-3ED6-37B1-2F7D-7EAABE75C7CE}"/>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14" name="Tekstfelt 2013">
                  <a:extLst>
                    <a:ext uri="{FF2B5EF4-FFF2-40B4-BE49-F238E27FC236}">
                      <a16:creationId xmlns:a16="http://schemas.microsoft.com/office/drawing/2014/main" id="{C83DC59F-BA6E-1A35-8B7D-2D006935AB9D}"/>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15" name="Tekstfelt 2014">
                  <a:extLst>
                    <a:ext uri="{FF2B5EF4-FFF2-40B4-BE49-F238E27FC236}">
                      <a16:creationId xmlns:a16="http://schemas.microsoft.com/office/drawing/2014/main" id="{2260E925-DDEE-5656-CD43-F43A6F4562FE}"/>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16" name="Tekstfelt 2015">
                  <a:extLst>
                    <a:ext uri="{FF2B5EF4-FFF2-40B4-BE49-F238E27FC236}">
                      <a16:creationId xmlns:a16="http://schemas.microsoft.com/office/drawing/2014/main" id="{79783A39-490E-6397-E3C1-873643077E0B}"/>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9" name="Gruppe 1828">
                <a:extLst>
                  <a:ext uri="{FF2B5EF4-FFF2-40B4-BE49-F238E27FC236}">
                    <a16:creationId xmlns:a16="http://schemas.microsoft.com/office/drawing/2014/main" id="{02D0005F-E9A8-E0D3-F777-BED37C33BE01}"/>
                  </a:ext>
                </a:extLst>
              </p:cNvPr>
              <p:cNvGrpSpPr/>
              <p:nvPr/>
            </p:nvGrpSpPr>
            <p:grpSpPr>
              <a:xfrm>
                <a:off x="1592543" y="1041111"/>
                <a:ext cx="641389" cy="5216305"/>
                <a:chOff x="2892468" y="1032983"/>
                <a:chExt cx="641389" cy="5216305"/>
              </a:xfrm>
            </p:grpSpPr>
            <p:grpSp>
              <p:nvGrpSpPr>
                <p:cNvPr id="1976" name="Gruppe 1975">
                  <a:extLst>
                    <a:ext uri="{FF2B5EF4-FFF2-40B4-BE49-F238E27FC236}">
                      <a16:creationId xmlns:a16="http://schemas.microsoft.com/office/drawing/2014/main" id="{08408953-35C5-C303-476C-6D420C6F5013}"/>
                    </a:ext>
                  </a:extLst>
                </p:cNvPr>
                <p:cNvGrpSpPr/>
                <p:nvPr/>
              </p:nvGrpSpPr>
              <p:grpSpPr>
                <a:xfrm>
                  <a:off x="2892468" y="1032983"/>
                  <a:ext cx="641389" cy="5216305"/>
                  <a:chOff x="3475384" y="1188399"/>
                  <a:chExt cx="641389" cy="5216305"/>
                </a:xfrm>
              </p:grpSpPr>
              <p:sp>
                <p:nvSpPr>
                  <p:cNvPr id="1980" name="Tekstfelt 1979">
                    <a:extLst>
                      <a:ext uri="{FF2B5EF4-FFF2-40B4-BE49-F238E27FC236}">
                        <a16:creationId xmlns:a16="http://schemas.microsoft.com/office/drawing/2014/main" id="{6D2A58B3-7C46-1E25-155A-6D197CB6E28B}"/>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81" name="Tekstfelt 1980">
                    <a:extLst>
                      <a:ext uri="{FF2B5EF4-FFF2-40B4-BE49-F238E27FC236}">
                        <a16:creationId xmlns:a16="http://schemas.microsoft.com/office/drawing/2014/main" id="{F1243195-FB92-A4F4-B25C-7FBCF67E6FE6}"/>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82" name="Tekstfelt 1981">
                    <a:extLst>
                      <a:ext uri="{FF2B5EF4-FFF2-40B4-BE49-F238E27FC236}">
                        <a16:creationId xmlns:a16="http://schemas.microsoft.com/office/drawing/2014/main" id="{18A564F4-8756-42AF-6C29-AAF6192450BF}"/>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83" name="Tekstfelt 1982">
                    <a:extLst>
                      <a:ext uri="{FF2B5EF4-FFF2-40B4-BE49-F238E27FC236}">
                        <a16:creationId xmlns:a16="http://schemas.microsoft.com/office/drawing/2014/main" id="{C9BE5A08-C9E5-0EA0-0178-28757AD3C696}"/>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84" name="Tekstfelt 1983">
                    <a:extLst>
                      <a:ext uri="{FF2B5EF4-FFF2-40B4-BE49-F238E27FC236}">
                        <a16:creationId xmlns:a16="http://schemas.microsoft.com/office/drawing/2014/main" id="{B9DE5EB9-C3C1-0C0E-7293-7847B1A26EDA}"/>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85" name="Tekstfelt 1984">
                    <a:extLst>
                      <a:ext uri="{FF2B5EF4-FFF2-40B4-BE49-F238E27FC236}">
                        <a16:creationId xmlns:a16="http://schemas.microsoft.com/office/drawing/2014/main" id="{3F29FB75-1EF8-7D39-9587-02960EA9B7BA}"/>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86" name="Tekstfelt 1985">
                    <a:extLst>
                      <a:ext uri="{FF2B5EF4-FFF2-40B4-BE49-F238E27FC236}">
                        <a16:creationId xmlns:a16="http://schemas.microsoft.com/office/drawing/2014/main" id="{6A8ACC44-2B98-1B7F-5738-230E7DA45A01}"/>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87" name="Tekstfelt 1986">
                    <a:extLst>
                      <a:ext uri="{FF2B5EF4-FFF2-40B4-BE49-F238E27FC236}">
                        <a16:creationId xmlns:a16="http://schemas.microsoft.com/office/drawing/2014/main" id="{88711580-22B1-D82C-AC2C-09A9B9968C5D}"/>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88" name="Tekstfelt 1987">
                    <a:extLst>
                      <a:ext uri="{FF2B5EF4-FFF2-40B4-BE49-F238E27FC236}">
                        <a16:creationId xmlns:a16="http://schemas.microsoft.com/office/drawing/2014/main" id="{E81AFB4F-AED6-AF67-5021-C73159DCF058}"/>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89" name="Tekstfelt 1988">
                    <a:extLst>
                      <a:ext uri="{FF2B5EF4-FFF2-40B4-BE49-F238E27FC236}">
                        <a16:creationId xmlns:a16="http://schemas.microsoft.com/office/drawing/2014/main" id="{96D6C220-7FE0-E4DC-23C1-28B3330F82A4}"/>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90" name="Tekstfelt 1989">
                    <a:extLst>
                      <a:ext uri="{FF2B5EF4-FFF2-40B4-BE49-F238E27FC236}">
                        <a16:creationId xmlns:a16="http://schemas.microsoft.com/office/drawing/2014/main" id="{051664C1-217F-8C06-4482-0319F2C26060}"/>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91" name="Tekstfelt 1990">
                    <a:extLst>
                      <a:ext uri="{FF2B5EF4-FFF2-40B4-BE49-F238E27FC236}">
                        <a16:creationId xmlns:a16="http://schemas.microsoft.com/office/drawing/2014/main" id="{F9C9FA32-2117-49A7-8036-8894764B18E7}"/>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92" name="Tekstfelt 1991">
                    <a:extLst>
                      <a:ext uri="{FF2B5EF4-FFF2-40B4-BE49-F238E27FC236}">
                        <a16:creationId xmlns:a16="http://schemas.microsoft.com/office/drawing/2014/main" id="{BF4AD621-95C7-1D18-CA66-7BEE3DC2D4D2}"/>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93" name="Tekstfelt 1992">
                    <a:extLst>
                      <a:ext uri="{FF2B5EF4-FFF2-40B4-BE49-F238E27FC236}">
                        <a16:creationId xmlns:a16="http://schemas.microsoft.com/office/drawing/2014/main" id="{58712AE9-9020-AC42-15C8-628EE0AA971D}"/>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94" name="Tekstfelt 1993">
                    <a:extLst>
                      <a:ext uri="{FF2B5EF4-FFF2-40B4-BE49-F238E27FC236}">
                        <a16:creationId xmlns:a16="http://schemas.microsoft.com/office/drawing/2014/main" id="{0EE6A7D4-58C4-E4E8-D6D3-813CA17B93EF}"/>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95" name="Tekstfelt 1994">
                    <a:extLst>
                      <a:ext uri="{FF2B5EF4-FFF2-40B4-BE49-F238E27FC236}">
                        <a16:creationId xmlns:a16="http://schemas.microsoft.com/office/drawing/2014/main" id="{DA9B13B8-A754-F06B-898A-01A71863BF06}"/>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96" name="Tekstfelt 1995">
                    <a:extLst>
                      <a:ext uri="{FF2B5EF4-FFF2-40B4-BE49-F238E27FC236}">
                        <a16:creationId xmlns:a16="http://schemas.microsoft.com/office/drawing/2014/main" id="{3F74128C-5591-4BC7-8B57-BC62AB1B4CC9}"/>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97" name="Tekstfelt 1996">
                    <a:extLst>
                      <a:ext uri="{FF2B5EF4-FFF2-40B4-BE49-F238E27FC236}">
                        <a16:creationId xmlns:a16="http://schemas.microsoft.com/office/drawing/2014/main" id="{EB6D44FD-624F-1987-8E13-DD0BD68160B3}"/>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98" name="Tekstfelt 1997">
                    <a:extLst>
                      <a:ext uri="{FF2B5EF4-FFF2-40B4-BE49-F238E27FC236}">
                        <a16:creationId xmlns:a16="http://schemas.microsoft.com/office/drawing/2014/main" id="{177B5F7A-A5CC-F71B-361F-02728C271CF6}"/>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99" name="Tekstfelt 1998">
                    <a:extLst>
                      <a:ext uri="{FF2B5EF4-FFF2-40B4-BE49-F238E27FC236}">
                        <a16:creationId xmlns:a16="http://schemas.microsoft.com/office/drawing/2014/main" id="{1B022BC1-F13C-944B-7345-08BF8419878E}"/>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00" name="Tekstfelt 1999">
                    <a:extLst>
                      <a:ext uri="{FF2B5EF4-FFF2-40B4-BE49-F238E27FC236}">
                        <a16:creationId xmlns:a16="http://schemas.microsoft.com/office/drawing/2014/main" id="{AC5ED47F-B9A8-9F0B-006B-B3B15853F82E}"/>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01" name="Tekstfelt 2000">
                    <a:extLst>
                      <a:ext uri="{FF2B5EF4-FFF2-40B4-BE49-F238E27FC236}">
                        <a16:creationId xmlns:a16="http://schemas.microsoft.com/office/drawing/2014/main" id="{4871E7B5-6541-64DA-09CD-BC9987849E47}"/>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02" name="Tekstfelt 2001">
                    <a:extLst>
                      <a:ext uri="{FF2B5EF4-FFF2-40B4-BE49-F238E27FC236}">
                        <a16:creationId xmlns:a16="http://schemas.microsoft.com/office/drawing/2014/main" id="{9988FD4D-6C7A-3AEA-7C48-EFB8D39C427A}"/>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03" name="Tekstfelt 2002">
                    <a:extLst>
                      <a:ext uri="{FF2B5EF4-FFF2-40B4-BE49-F238E27FC236}">
                        <a16:creationId xmlns:a16="http://schemas.microsoft.com/office/drawing/2014/main" id="{99FD7D49-4B5D-7C98-FDBE-AF448BF5273A}"/>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04" name="Tekstfelt 2003">
                    <a:extLst>
                      <a:ext uri="{FF2B5EF4-FFF2-40B4-BE49-F238E27FC236}">
                        <a16:creationId xmlns:a16="http://schemas.microsoft.com/office/drawing/2014/main" id="{0F6D7DDE-123E-6A40-EC44-717608DD77FE}"/>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05" name="Tekstfelt 2004">
                    <a:extLst>
                      <a:ext uri="{FF2B5EF4-FFF2-40B4-BE49-F238E27FC236}">
                        <a16:creationId xmlns:a16="http://schemas.microsoft.com/office/drawing/2014/main" id="{F7697AE7-E50A-BC11-6BF9-6168F737DC27}"/>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06" name="Tekstfelt 2005">
                    <a:extLst>
                      <a:ext uri="{FF2B5EF4-FFF2-40B4-BE49-F238E27FC236}">
                        <a16:creationId xmlns:a16="http://schemas.microsoft.com/office/drawing/2014/main" id="{D8397D38-7B07-B1B9-78C3-FC787401473E}"/>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07" name="Tekstfelt 2006">
                    <a:extLst>
                      <a:ext uri="{FF2B5EF4-FFF2-40B4-BE49-F238E27FC236}">
                        <a16:creationId xmlns:a16="http://schemas.microsoft.com/office/drawing/2014/main" id="{502F3D01-1EB5-F7E8-BDAB-8C90CE299418}"/>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08" name="Tekstfelt 2007">
                    <a:extLst>
                      <a:ext uri="{FF2B5EF4-FFF2-40B4-BE49-F238E27FC236}">
                        <a16:creationId xmlns:a16="http://schemas.microsoft.com/office/drawing/2014/main" id="{F35654FA-76A2-EB47-0609-3FD6310F6527}"/>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09" name="Tekstfelt 2008">
                    <a:extLst>
                      <a:ext uri="{FF2B5EF4-FFF2-40B4-BE49-F238E27FC236}">
                        <a16:creationId xmlns:a16="http://schemas.microsoft.com/office/drawing/2014/main" id="{3137FDDB-790C-6F2B-427B-91CB9579518E}"/>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10" name="Tekstfelt 2009">
                    <a:extLst>
                      <a:ext uri="{FF2B5EF4-FFF2-40B4-BE49-F238E27FC236}">
                        <a16:creationId xmlns:a16="http://schemas.microsoft.com/office/drawing/2014/main" id="{D724AE23-1132-5D2B-0E57-4CB5171DEBEF}"/>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11" name="Tekstfelt 2010">
                    <a:extLst>
                      <a:ext uri="{FF2B5EF4-FFF2-40B4-BE49-F238E27FC236}">
                        <a16:creationId xmlns:a16="http://schemas.microsoft.com/office/drawing/2014/main" id="{AC1057DA-94FF-98A5-EFC8-4A0118D2D582}"/>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12" name="Tekstfelt 2011">
                    <a:extLst>
                      <a:ext uri="{FF2B5EF4-FFF2-40B4-BE49-F238E27FC236}">
                        <a16:creationId xmlns:a16="http://schemas.microsoft.com/office/drawing/2014/main" id="{EFC26EF3-D7F8-4E39-D25A-DB698BA449BE}"/>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77" name="Tekstfelt 1976">
                  <a:extLst>
                    <a:ext uri="{FF2B5EF4-FFF2-40B4-BE49-F238E27FC236}">
                      <a16:creationId xmlns:a16="http://schemas.microsoft.com/office/drawing/2014/main" id="{C46CBF23-433B-117A-08A6-981EA4DDFCC3}"/>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78" name="Tekstfelt 1977">
                  <a:extLst>
                    <a:ext uri="{FF2B5EF4-FFF2-40B4-BE49-F238E27FC236}">
                      <a16:creationId xmlns:a16="http://schemas.microsoft.com/office/drawing/2014/main" id="{4C563F54-EA5A-5D78-D9E0-A4E227AF76CA}"/>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79" name="Tekstfelt 1978">
                  <a:extLst>
                    <a:ext uri="{FF2B5EF4-FFF2-40B4-BE49-F238E27FC236}">
                      <a16:creationId xmlns:a16="http://schemas.microsoft.com/office/drawing/2014/main" id="{655AA121-2147-ABD0-5F78-C0AAAB48F85C}"/>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0" name="Gruppe 1829">
                <a:extLst>
                  <a:ext uri="{FF2B5EF4-FFF2-40B4-BE49-F238E27FC236}">
                    <a16:creationId xmlns:a16="http://schemas.microsoft.com/office/drawing/2014/main" id="{8424EB49-68B7-AEEE-7C1B-158644C2156A}"/>
                  </a:ext>
                </a:extLst>
              </p:cNvPr>
              <p:cNvGrpSpPr/>
              <p:nvPr/>
            </p:nvGrpSpPr>
            <p:grpSpPr>
              <a:xfrm>
                <a:off x="1159795" y="1034606"/>
                <a:ext cx="641389" cy="5216305"/>
                <a:chOff x="2892468" y="1032983"/>
                <a:chExt cx="641389" cy="5216305"/>
              </a:xfrm>
            </p:grpSpPr>
            <p:grpSp>
              <p:nvGrpSpPr>
                <p:cNvPr id="1939" name="Gruppe 1938">
                  <a:extLst>
                    <a:ext uri="{FF2B5EF4-FFF2-40B4-BE49-F238E27FC236}">
                      <a16:creationId xmlns:a16="http://schemas.microsoft.com/office/drawing/2014/main" id="{2BBFA4E0-38BA-C9BE-D861-F7DC692C8588}"/>
                    </a:ext>
                  </a:extLst>
                </p:cNvPr>
                <p:cNvGrpSpPr/>
                <p:nvPr/>
              </p:nvGrpSpPr>
              <p:grpSpPr>
                <a:xfrm>
                  <a:off x="2892468" y="1032983"/>
                  <a:ext cx="641389" cy="5216305"/>
                  <a:chOff x="3475384" y="1188399"/>
                  <a:chExt cx="641389" cy="5216305"/>
                </a:xfrm>
              </p:grpSpPr>
              <p:sp>
                <p:nvSpPr>
                  <p:cNvPr id="1943" name="Tekstfelt 1942">
                    <a:extLst>
                      <a:ext uri="{FF2B5EF4-FFF2-40B4-BE49-F238E27FC236}">
                        <a16:creationId xmlns:a16="http://schemas.microsoft.com/office/drawing/2014/main" id="{36792F9E-74F9-1299-D96D-60C3A7D97C5D}"/>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44" name="Tekstfelt 1943">
                    <a:extLst>
                      <a:ext uri="{FF2B5EF4-FFF2-40B4-BE49-F238E27FC236}">
                        <a16:creationId xmlns:a16="http://schemas.microsoft.com/office/drawing/2014/main" id="{7800CCD3-5136-2A6D-D651-042FB0EA987D}"/>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45" name="Tekstfelt 1944">
                    <a:extLst>
                      <a:ext uri="{FF2B5EF4-FFF2-40B4-BE49-F238E27FC236}">
                        <a16:creationId xmlns:a16="http://schemas.microsoft.com/office/drawing/2014/main" id="{60F70DF1-6895-7DC9-09DF-FCD09F065667}"/>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46" name="Tekstfelt 1945">
                    <a:extLst>
                      <a:ext uri="{FF2B5EF4-FFF2-40B4-BE49-F238E27FC236}">
                        <a16:creationId xmlns:a16="http://schemas.microsoft.com/office/drawing/2014/main" id="{836B5782-F745-2649-2AD5-F19C186465CD}"/>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47" name="Tekstfelt 1946">
                    <a:extLst>
                      <a:ext uri="{FF2B5EF4-FFF2-40B4-BE49-F238E27FC236}">
                        <a16:creationId xmlns:a16="http://schemas.microsoft.com/office/drawing/2014/main" id="{BF1B7990-B5B5-13CD-76FA-2AD37AFB87E3}"/>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48" name="Tekstfelt 1947">
                    <a:extLst>
                      <a:ext uri="{FF2B5EF4-FFF2-40B4-BE49-F238E27FC236}">
                        <a16:creationId xmlns:a16="http://schemas.microsoft.com/office/drawing/2014/main" id="{680BD63F-8D48-D42D-9499-FC773260E4E4}"/>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49" name="Tekstfelt 1948">
                    <a:extLst>
                      <a:ext uri="{FF2B5EF4-FFF2-40B4-BE49-F238E27FC236}">
                        <a16:creationId xmlns:a16="http://schemas.microsoft.com/office/drawing/2014/main" id="{8923375D-3559-2B42-3D47-8C9456495D63}"/>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50" name="Tekstfelt 1949">
                    <a:extLst>
                      <a:ext uri="{FF2B5EF4-FFF2-40B4-BE49-F238E27FC236}">
                        <a16:creationId xmlns:a16="http://schemas.microsoft.com/office/drawing/2014/main" id="{C6F4B7E3-B84E-B62F-2933-7918CC60B42C}"/>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51" name="Tekstfelt 1950">
                    <a:extLst>
                      <a:ext uri="{FF2B5EF4-FFF2-40B4-BE49-F238E27FC236}">
                        <a16:creationId xmlns:a16="http://schemas.microsoft.com/office/drawing/2014/main" id="{8E48373C-FB2F-2722-C58A-A9E222FD9CFC}"/>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52" name="Tekstfelt 1951">
                    <a:extLst>
                      <a:ext uri="{FF2B5EF4-FFF2-40B4-BE49-F238E27FC236}">
                        <a16:creationId xmlns:a16="http://schemas.microsoft.com/office/drawing/2014/main" id="{6C13D7AF-E0AB-4888-00B5-04E7FE141185}"/>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53" name="Tekstfelt 1952">
                    <a:extLst>
                      <a:ext uri="{FF2B5EF4-FFF2-40B4-BE49-F238E27FC236}">
                        <a16:creationId xmlns:a16="http://schemas.microsoft.com/office/drawing/2014/main" id="{D5C87DD3-0E94-A1BD-C81B-8914721A425F}"/>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54" name="Tekstfelt 1953">
                    <a:extLst>
                      <a:ext uri="{FF2B5EF4-FFF2-40B4-BE49-F238E27FC236}">
                        <a16:creationId xmlns:a16="http://schemas.microsoft.com/office/drawing/2014/main" id="{07FA402F-3D74-0A54-4081-4613AEAE7320}"/>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55" name="Tekstfelt 1954">
                    <a:extLst>
                      <a:ext uri="{FF2B5EF4-FFF2-40B4-BE49-F238E27FC236}">
                        <a16:creationId xmlns:a16="http://schemas.microsoft.com/office/drawing/2014/main" id="{613141EC-F2A8-2252-82CB-B91FD71EEE7D}"/>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56" name="Tekstfelt 1955">
                    <a:extLst>
                      <a:ext uri="{FF2B5EF4-FFF2-40B4-BE49-F238E27FC236}">
                        <a16:creationId xmlns:a16="http://schemas.microsoft.com/office/drawing/2014/main" id="{C186D8AA-CFDF-4E6E-BB3C-5FA1B3BA1816}"/>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57" name="Tekstfelt 1956">
                    <a:extLst>
                      <a:ext uri="{FF2B5EF4-FFF2-40B4-BE49-F238E27FC236}">
                        <a16:creationId xmlns:a16="http://schemas.microsoft.com/office/drawing/2014/main" id="{F0FB3EB4-5AA9-D14E-EF72-EF8333DEDBCD}"/>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58" name="Tekstfelt 1957">
                    <a:extLst>
                      <a:ext uri="{FF2B5EF4-FFF2-40B4-BE49-F238E27FC236}">
                        <a16:creationId xmlns:a16="http://schemas.microsoft.com/office/drawing/2014/main" id="{0608E6F2-F5FD-D280-3EE2-3C2442CED8AE}"/>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59" name="Tekstfelt 1958">
                    <a:extLst>
                      <a:ext uri="{FF2B5EF4-FFF2-40B4-BE49-F238E27FC236}">
                        <a16:creationId xmlns:a16="http://schemas.microsoft.com/office/drawing/2014/main" id="{CB9C98CA-2700-734F-C942-4C06629422BB}"/>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60" name="Tekstfelt 1959">
                    <a:extLst>
                      <a:ext uri="{FF2B5EF4-FFF2-40B4-BE49-F238E27FC236}">
                        <a16:creationId xmlns:a16="http://schemas.microsoft.com/office/drawing/2014/main" id="{233C92CC-6A6B-C521-A7C8-C2DD5ADBED9C}"/>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61" name="Tekstfelt 1960">
                    <a:extLst>
                      <a:ext uri="{FF2B5EF4-FFF2-40B4-BE49-F238E27FC236}">
                        <a16:creationId xmlns:a16="http://schemas.microsoft.com/office/drawing/2014/main" id="{037A488F-2427-A57E-8DBC-DC4DA2B640C7}"/>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62" name="Tekstfelt 1961">
                    <a:extLst>
                      <a:ext uri="{FF2B5EF4-FFF2-40B4-BE49-F238E27FC236}">
                        <a16:creationId xmlns:a16="http://schemas.microsoft.com/office/drawing/2014/main" id="{FE859D7A-7A76-3AB8-4583-6F39B611A7EA}"/>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63" name="Tekstfelt 1962">
                    <a:extLst>
                      <a:ext uri="{FF2B5EF4-FFF2-40B4-BE49-F238E27FC236}">
                        <a16:creationId xmlns:a16="http://schemas.microsoft.com/office/drawing/2014/main" id="{46F61415-6045-665E-9043-ED58D8DD97A1}"/>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64" name="Tekstfelt 1963">
                    <a:extLst>
                      <a:ext uri="{FF2B5EF4-FFF2-40B4-BE49-F238E27FC236}">
                        <a16:creationId xmlns:a16="http://schemas.microsoft.com/office/drawing/2014/main" id="{39E74189-FC2C-2A63-E1F0-D327BEAD5D19}"/>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65" name="Tekstfelt 1964">
                    <a:extLst>
                      <a:ext uri="{FF2B5EF4-FFF2-40B4-BE49-F238E27FC236}">
                        <a16:creationId xmlns:a16="http://schemas.microsoft.com/office/drawing/2014/main" id="{A6DA1095-703D-6A7F-7CB7-EE6F8C6DC067}"/>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66" name="Tekstfelt 1965">
                    <a:extLst>
                      <a:ext uri="{FF2B5EF4-FFF2-40B4-BE49-F238E27FC236}">
                        <a16:creationId xmlns:a16="http://schemas.microsoft.com/office/drawing/2014/main" id="{F9AC8EBE-00B1-9FE8-03AB-E676151DBB17}"/>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67" name="Tekstfelt 1966">
                    <a:extLst>
                      <a:ext uri="{FF2B5EF4-FFF2-40B4-BE49-F238E27FC236}">
                        <a16:creationId xmlns:a16="http://schemas.microsoft.com/office/drawing/2014/main" id="{9078EDB8-B52F-26E5-54D5-0486B8602DE4}"/>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68" name="Tekstfelt 1967">
                    <a:extLst>
                      <a:ext uri="{FF2B5EF4-FFF2-40B4-BE49-F238E27FC236}">
                        <a16:creationId xmlns:a16="http://schemas.microsoft.com/office/drawing/2014/main" id="{DB4FC155-1362-B222-830C-6C8C1DD5BA17}"/>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69" name="Tekstfelt 1968">
                    <a:extLst>
                      <a:ext uri="{FF2B5EF4-FFF2-40B4-BE49-F238E27FC236}">
                        <a16:creationId xmlns:a16="http://schemas.microsoft.com/office/drawing/2014/main" id="{EFB9172C-9D97-B9D8-17CF-5C2AE8B46ADC}"/>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70" name="Tekstfelt 1969">
                    <a:extLst>
                      <a:ext uri="{FF2B5EF4-FFF2-40B4-BE49-F238E27FC236}">
                        <a16:creationId xmlns:a16="http://schemas.microsoft.com/office/drawing/2014/main" id="{9AFBFC37-4AB8-3AD3-0FB9-E5F6E35EDD09}"/>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71" name="Tekstfelt 1970">
                    <a:extLst>
                      <a:ext uri="{FF2B5EF4-FFF2-40B4-BE49-F238E27FC236}">
                        <a16:creationId xmlns:a16="http://schemas.microsoft.com/office/drawing/2014/main" id="{9E2A0A68-F40A-35C3-9E36-98F09DC6A127}"/>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72" name="Tekstfelt 1971">
                    <a:extLst>
                      <a:ext uri="{FF2B5EF4-FFF2-40B4-BE49-F238E27FC236}">
                        <a16:creationId xmlns:a16="http://schemas.microsoft.com/office/drawing/2014/main" id="{73778252-9526-E3F9-2029-BC51C21237E3}"/>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73" name="Tekstfelt 1972">
                    <a:extLst>
                      <a:ext uri="{FF2B5EF4-FFF2-40B4-BE49-F238E27FC236}">
                        <a16:creationId xmlns:a16="http://schemas.microsoft.com/office/drawing/2014/main" id="{FE264313-557B-C0B2-C18E-2B55D1917CB9}"/>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974" name="Tekstfelt 1973">
                    <a:extLst>
                      <a:ext uri="{FF2B5EF4-FFF2-40B4-BE49-F238E27FC236}">
                        <a16:creationId xmlns:a16="http://schemas.microsoft.com/office/drawing/2014/main" id="{4406CC44-2C16-324F-6593-78F515DEBA06}"/>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975" name="Tekstfelt 1974">
                    <a:extLst>
                      <a:ext uri="{FF2B5EF4-FFF2-40B4-BE49-F238E27FC236}">
                        <a16:creationId xmlns:a16="http://schemas.microsoft.com/office/drawing/2014/main" id="{76340652-7927-52EC-B084-AA5032AF8473}"/>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40" name="Tekstfelt 1939">
                  <a:extLst>
                    <a:ext uri="{FF2B5EF4-FFF2-40B4-BE49-F238E27FC236}">
                      <a16:creationId xmlns:a16="http://schemas.microsoft.com/office/drawing/2014/main" id="{9F5B8431-D29D-73F2-8F85-D3F7157D8E12}"/>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41" name="Tekstfelt 1940">
                  <a:extLst>
                    <a:ext uri="{FF2B5EF4-FFF2-40B4-BE49-F238E27FC236}">
                      <a16:creationId xmlns:a16="http://schemas.microsoft.com/office/drawing/2014/main" id="{4915F84F-CBF6-D452-F473-67822CD1FBC0}"/>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42" name="Tekstfelt 1941">
                  <a:extLst>
                    <a:ext uri="{FF2B5EF4-FFF2-40B4-BE49-F238E27FC236}">
                      <a16:creationId xmlns:a16="http://schemas.microsoft.com/office/drawing/2014/main" id="{B169EA31-7EE1-6F25-3F80-56DF242F7216}"/>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1" name="Gruppe 1830">
                <a:extLst>
                  <a:ext uri="{FF2B5EF4-FFF2-40B4-BE49-F238E27FC236}">
                    <a16:creationId xmlns:a16="http://schemas.microsoft.com/office/drawing/2014/main" id="{9C580378-114B-5D55-B6B7-80143B9C4A62}"/>
                  </a:ext>
                </a:extLst>
              </p:cNvPr>
              <p:cNvGrpSpPr/>
              <p:nvPr/>
            </p:nvGrpSpPr>
            <p:grpSpPr>
              <a:xfrm>
                <a:off x="732574" y="1038389"/>
                <a:ext cx="641389" cy="5216305"/>
                <a:chOff x="2892468" y="1032983"/>
                <a:chExt cx="641389" cy="5216305"/>
              </a:xfrm>
            </p:grpSpPr>
            <p:grpSp>
              <p:nvGrpSpPr>
                <p:cNvPr id="1902" name="Gruppe 1901">
                  <a:extLst>
                    <a:ext uri="{FF2B5EF4-FFF2-40B4-BE49-F238E27FC236}">
                      <a16:creationId xmlns:a16="http://schemas.microsoft.com/office/drawing/2014/main" id="{9E2DCE44-049C-31A5-ABC3-0D6D93631782}"/>
                    </a:ext>
                  </a:extLst>
                </p:cNvPr>
                <p:cNvGrpSpPr/>
                <p:nvPr/>
              </p:nvGrpSpPr>
              <p:grpSpPr>
                <a:xfrm>
                  <a:off x="2892468" y="1032983"/>
                  <a:ext cx="641389" cy="5216305"/>
                  <a:chOff x="3475384" y="1188399"/>
                  <a:chExt cx="641389" cy="5216305"/>
                </a:xfrm>
              </p:grpSpPr>
              <p:sp>
                <p:nvSpPr>
                  <p:cNvPr id="1906" name="Tekstfelt 1905">
                    <a:extLst>
                      <a:ext uri="{FF2B5EF4-FFF2-40B4-BE49-F238E27FC236}">
                        <a16:creationId xmlns:a16="http://schemas.microsoft.com/office/drawing/2014/main" id="{B3E14A34-9402-D399-877F-820CF6B09B80}"/>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07" name="Tekstfelt 1906">
                    <a:extLst>
                      <a:ext uri="{FF2B5EF4-FFF2-40B4-BE49-F238E27FC236}">
                        <a16:creationId xmlns:a16="http://schemas.microsoft.com/office/drawing/2014/main" id="{A00B5F44-3556-5A1F-EFB7-C30443609BC9}"/>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08" name="Tekstfelt 1907">
                    <a:extLst>
                      <a:ext uri="{FF2B5EF4-FFF2-40B4-BE49-F238E27FC236}">
                        <a16:creationId xmlns:a16="http://schemas.microsoft.com/office/drawing/2014/main" id="{7FC7F7F7-438C-BA38-AE55-942FDF2B0ED3}"/>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09" name="Tekstfelt 1908">
                    <a:extLst>
                      <a:ext uri="{FF2B5EF4-FFF2-40B4-BE49-F238E27FC236}">
                        <a16:creationId xmlns:a16="http://schemas.microsoft.com/office/drawing/2014/main" id="{05A92C11-8D1F-AC5A-C85C-35F97A72E3B3}"/>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10" name="Tekstfelt 1909">
                    <a:extLst>
                      <a:ext uri="{FF2B5EF4-FFF2-40B4-BE49-F238E27FC236}">
                        <a16:creationId xmlns:a16="http://schemas.microsoft.com/office/drawing/2014/main" id="{8350D811-2A0F-39F5-7D47-877D2612AFC5}"/>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11" name="Tekstfelt 1910">
                    <a:extLst>
                      <a:ext uri="{FF2B5EF4-FFF2-40B4-BE49-F238E27FC236}">
                        <a16:creationId xmlns:a16="http://schemas.microsoft.com/office/drawing/2014/main" id="{135CFF4B-60B3-7415-9318-FFDAAAA46646}"/>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12" name="Tekstfelt 1911">
                    <a:extLst>
                      <a:ext uri="{FF2B5EF4-FFF2-40B4-BE49-F238E27FC236}">
                        <a16:creationId xmlns:a16="http://schemas.microsoft.com/office/drawing/2014/main" id="{7828F180-31E4-A099-E2D3-A5A292118475}"/>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13" name="Tekstfelt 1912">
                    <a:extLst>
                      <a:ext uri="{FF2B5EF4-FFF2-40B4-BE49-F238E27FC236}">
                        <a16:creationId xmlns:a16="http://schemas.microsoft.com/office/drawing/2014/main" id="{596A3355-F8DC-3B97-A358-E542C24768BB}"/>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14" name="Tekstfelt 1913">
                    <a:extLst>
                      <a:ext uri="{FF2B5EF4-FFF2-40B4-BE49-F238E27FC236}">
                        <a16:creationId xmlns:a16="http://schemas.microsoft.com/office/drawing/2014/main" id="{41030AFD-9136-E482-4076-777124D3A9A8}"/>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15" name="Tekstfelt 1914">
                    <a:extLst>
                      <a:ext uri="{FF2B5EF4-FFF2-40B4-BE49-F238E27FC236}">
                        <a16:creationId xmlns:a16="http://schemas.microsoft.com/office/drawing/2014/main" id="{97C9D3BB-0C19-EDEA-BD43-215813C369E9}"/>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16" name="Tekstfelt 1915">
                    <a:extLst>
                      <a:ext uri="{FF2B5EF4-FFF2-40B4-BE49-F238E27FC236}">
                        <a16:creationId xmlns:a16="http://schemas.microsoft.com/office/drawing/2014/main" id="{C4079937-AC31-A961-0640-A1A938A5C296}"/>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17" name="Tekstfelt 1916">
                    <a:extLst>
                      <a:ext uri="{FF2B5EF4-FFF2-40B4-BE49-F238E27FC236}">
                        <a16:creationId xmlns:a16="http://schemas.microsoft.com/office/drawing/2014/main" id="{D71D16DC-5716-ABA7-BA17-38EC04A130EB}"/>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18" name="Tekstfelt 1917">
                    <a:extLst>
                      <a:ext uri="{FF2B5EF4-FFF2-40B4-BE49-F238E27FC236}">
                        <a16:creationId xmlns:a16="http://schemas.microsoft.com/office/drawing/2014/main" id="{4FF571B7-D772-13A1-BC6A-2C75CEBD021C}"/>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19" name="Tekstfelt 1918">
                    <a:extLst>
                      <a:ext uri="{FF2B5EF4-FFF2-40B4-BE49-F238E27FC236}">
                        <a16:creationId xmlns:a16="http://schemas.microsoft.com/office/drawing/2014/main" id="{E78A1717-DDE7-8E61-0871-FC6EBC4F9B84}"/>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20" name="Tekstfelt 1919">
                    <a:extLst>
                      <a:ext uri="{FF2B5EF4-FFF2-40B4-BE49-F238E27FC236}">
                        <a16:creationId xmlns:a16="http://schemas.microsoft.com/office/drawing/2014/main" id="{9E8B7D3C-F79E-63AE-7A88-7B9A16376D44}"/>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21" name="Tekstfelt 1920">
                    <a:extLst>
                      <a:ext uri="{FF2B5EF4-FFF2-40B4-BE49-F238E27FC236}">
                        <a16:creationId xmlns:a16="http://schemas.microsoft.com/office/drawing/2014/main" id="{7A761644-0306-4083-F1F2-7CF88C9814CE}"/>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22" name="Tekstfelt 1921">
                    <a:extLst>
                      <a:ext uri="{FF2B5EF4-FFF2-40B4-BE49-F238E27FC236}">
                        <a16:creationId xmlns:a16="http://schemas.microsoft.com/office/drawing/2014/main" id="{BC4CBE54-E763-BEFB-CCD1-124AEFCDE847}"/>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23" name="Tekstfelt 1922">
                    <a:extLst>
                      <a:ext uri="{FF2B5EF4-FFF2-40B4-BE49-F238E27FC236}">
                        <a16:creationId xmlns:a16="http://schemas.microsoft.com/office/drawing/2014/main" id="{96357171-6619-C305-4F3D-E5631BCCDAB1}"/>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24" name="Tekstfelt 1923">
                    <a:extLst>
                      <a:ext uri="{FF2B5EF4-FFF2-40B4-BE49-F238E27FC236}">
                        <a16:creationId xmlns:a16="http://schemas.microsoft.com/office/drawing/2014/main" id="{24CB772C-2335-E644-5D3D-C40B8E2351B9}"/>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25" name="Tekstfelt 1924">
                    <a:extLst>
                      <a:ext uri="{FF2B5EF4-FFF2-40B4-BE49-F238E27FC236}">
                        <a16:creationId xmlns:a16="http://schemas.microsoft.com/office/drawing/2014/main" id="{4E7D7021-3099-281A-01F7-215EC55C9C57}"/>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26" name="Tekstfelt 1925">
                    <a:extLst>
                      <a:ext uri="{FF2B5EF4-FFF2-40B4-BE49-F238E27FC236}">
                        <a16:creationId xmlns:a16="http://schemas.microsoft.com/office/drawing/2014/main" id="{DB4B7FA1-2894-0AF3-E282-629B8265C05E}"/>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27" name="Tekstfelt 1926">
                    <a:extLst>
                      <a:ext uri="{FF2B5EF4-FFF2-40B4-BE49-F238E27FC236}">
                        <a16:creationId xmlns:a16="http://schemas.microsoft.com/office/drawing/2014/main" id="{B8932007-FD5C-523F-B878-1F9FB60D050F}"/>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28" name="Tekstfelt 1927">
                    <a:extLst>
                      <a:ext uri="{FF2B5EF4-FFF2-40B4-BE49-F238E27FC236}">
                        <a16:creationId xmlns:a16="http://schemas.microsoft.com/office/drawing/2014/main" id="{58108A68-8F71-6EEB-216B-FBE4FD317029}"/>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29" name="Tekstfelt 1928">
                    <a:extLst>
                      <a:ext uri="{FF2B5EF4-FFF2-40B4-BE49-F238E27FC236}">
                        <a16:creationId xmlns:a16="http://schemas.microsoft.com/office/drawing/2014/main" id="{2C02618A-EF3C-AB01-FA51-A8FCA09C1DBF}"/>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30" name="Tekstfelt 1929">
                    <a:extLst>
                      <a:ext uri="{FF2B5EF4-FFF2-40B4-BE49-F238E27FC236}">
                        <a16:creationId xmlns:a16="http://schemas.microsoft.com/office/drawing/2014/main" id="{03688FB4-91DC-D5E2-B3BE-E76A531EE771}"/>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31" name="Tekstfelt 1930">
                    <a:extLst>
                      <a:ext uri="{FF2B5EF4-FFF2-40B4-BE49-F238E27FC236}">
                        <a16:creationId xmlns:a16="http://schemas.microsoft.com/office/drawing/2014/main" id="{AA244C09-E264-5D1B-7129-E2AE676136B4}"/>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32" name="Tekstfelt 1931">
                    <a:extLst>
                      <a:ext uri="{FF2B5EF4-FFF2-40B4-BE49-F238E27FC236}">
                        <a16:creationId xmlns:a16="http://schemas.microsoft.com/office/drawing/2014/main" id="{374C28FA-6C23-0CE0-C344-DD1E7305955C}"/>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33" name="Tekstfelt 1932">
                    <a:extLst>
                      <a:ext uri="{FF2B5EF4-FFF2-40B4-BE49-F238E27FC236}">
                        <a16:creationId xmlns:a16="http://schemas.microsoft.com/office/drawing/2014/main" id="{04F9DA53-80DE-B1DE-0949-F5F51393A96C}"/>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34" name="Tekstfelt 1933">
                    <a:extLst>
                      <a:ext uri="{FF2B5EF4-FFF2-40B4-BE49-F238E27FC236}">
                        <a16:creationId xmlns:a16="http://schemas.microsoft.com/office/drawing/2014/main" id="{10ADAC3A-DAD2-08A4-972A-89948C2C6280}"/>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35" name="Tekstfelt 1934">
                    <a:extLst>
                      <a:ext uri="{FF2B5EF4-FFF2-40B4-BE49-F238E27FC236}">
                        <a16:creationId xmlns:a16="http://schemas.microsoft.com/office/drawing/2014/main" id="{A6B0E2BB-FDA4-5CBE-1270-4D7D24866AE9}"/>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36" name="Tekstfelt 1935">
                    <a:extLst>
                      <a:ext uri="{FF2B5EF4-FFF2-40B4-BE49-F238E27FC236}">
                        <a16:creationId xmlns:a16="http://schemas.microsoft.com/office/drawing/2014/main" id="{C69EED90-EEF8-7EBB-5AF9-9BFE3FF74E46}"/>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37" name="Tekstfelt 1936">
                    <a:extLst>
                      <a:ext uri="{FF2B5EF4-FFF2-40B4-BE49-F238E27FC236}">
                        <a16:creationId xmlns:a16="http://schemas.microsoft.com/office/drawing/2014/main" id="{5B03C2CA-6E6B-35EE-4DE2-AC13FE9A6640}"/>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38" name="Tekstfelt 1937">
                    <a:extLst>
                      <a:ext uri="{FF2B5EF4-FFF2-40B4-BE49-F238E27FC236}">
                        <a16:creationId xmlns:a16="http://schemas.microsoft.com/office/drawing/2014/main" id="{4D39487D-C3E8-0BFA-43C0-A1C0E0CF1A10}"/>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903" name="Tekstfelt 1902">
                  <a:extLst>
                    <a:ext uri="{FF2B5EF4-FFF2-40B4-BE49-F238E27FC236}">
                      <a16:creationId xmlns:a16="http://schemas.microsoft.com/office/drawing/2014/main" id="{3D3D8100-9D68-CC8F-ECA6-E147DE923D98}"/>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04" name="Tekstfelt 1903">
                  <a:extLst>
                    <a:ext uri="{FF2B5EF4-FFF2-40B4-BE49-F238E27FC236}">
                      <a16:creationId xmlns:a16="http://schemas.microsoft.com/office/drawing/2014/main" id="{834996CB-B3D4-4036-1C04-4F462E4F0B55}"/>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05" name="Tekstfelt 1904">
                  <a:extLst>
                    <a:ext uri="{FF2B5EF4-FFF2-40B4-BE49-F238E27FC236}">
                      <a16:creationId xmlns:a16="http://schemas.microsoft.com/office/drawing/2014/main" id="{1B4073AA-F972-273F-47C0-C5088B8530DE}"/>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2" name="Gruppe 1831">
                <a:extLst>
                  <a:ext uri="{FF2B5EF4-FFF2-40B4-BE49-F238E27FC236}">
                    <a16:creationId xmlns:a16="http://schemas.microsoft.com/office/drawing/2014/main" id="{5AE9FD4F-9D88-01B9-31E4-0EEEAC9F3EA3}"/>
                  </a:ext>
                </a:extLst>
              </p:cNvPr>
              <p:cNvGrpSpPr/>
              <p:nvPr/>
            </p:nvGrpSpPr>
            <p:grpSpPr>
              <a:xfrm>
                <a:off x="286844" y="1475337"/>
                <a:ext cx="641389" cy="4783755"/>
                <a:chOff x="2892468" y="1465533"/>
                <a:chExt cx="641389" cy="4783755"/>
              </a:xfrm>
            </p:grpSpPr>
            <p:grpSp>
              <p:nvGrpSpPr>
                <p:cNvPr id="1868" name="Gruppe 1867">
                  <a:extLst>
                    <a:ext uri="{FF2B5EF4-FFF2-40B4-BE49-F238E27FC236}">
                      <a16:creationId xmlns:a16="http://schemas.microsoft.com/office/drawing/2014/main" id="{4B6016B9-37A4-EC4C-395A-37EBBEA2B6BB}"/>
                    </a:ext>
                  </a:extLst>
                </p:cNvPr>
                <p:cNvGrpSpPr/>
                <p:nvPr/>
              </p:nvGrpSpPr>
              <p:grpSpPr>
                <a:xfrm>
                  <a:off x="2892468" y="1465533"/>
                  <a:ext cx="641389" cy="4783755"/>
                  <a:chOff x="3475384" y="1620949"/>
                  <a:chExt cx="641389" cy="4783755"/>
                </a:xfrm>
              </p:grpSpPr>
              <p:sp>
                <p:nvSpPr>
                  <p:cNvPr id="1872" name="Tekstfelt 1871">
                    <a:extLst>
                      <a:ext uri="{FF2B5EF4-FFF2-40B4-BE49-F238E27FC236}">
                        <a16:creationId xmlns:a16="http://schemas.microsoft.com/office/drawing/2014/main" id="{CEC626DF-A66A-B04B-839D-558DCCD3FE3E}"/>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73" name="Tekstfelt 1872">
                    <a:extLst>
                      <a:ext uri="{FF2B5EF4-FFF2-40B4-BE49-F238E27FC236}">
                        <a16:creationId xmlns:a16="http://schemas.microsoft.com/office/drawing/2014/main" id="{851D7985-B601-9669-1A55-CEF628924CF6}"/>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74" name="Tekstfelt 1873">
                    <a:extLst>
                      <a:ext uri="{FF2B5EF4-FFF2-40B4-BE49-F238E27FC236}">
                        <a16:creationId xmlns:a16="http://schemas.microsoft.com/office/drawing/2014/main" id="{5CA86533-7D51-34F7-D08F-B14BE71B4A5D}"/>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75" name="Tekstfelt 1874">
                    <a:extLst>
                      <a:ext uri="{FF2B5EF4-FFF2-40B4-BE49-F238E27FC236}">
                        <a16:creationId xmlns:a16="http://schemas.microsoft.com/office/drawing/2014/main" id="{83144459-728B-A7DB-0A52-5DA2C08534AC}"/>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76" name="Tekstfelt 1875">
                    <a:extLst>
                      <a:ext uri="{FF2B5EF4-FFF2-40B4-BE49-F238E27FC236}">
                        <a16:creationId xmlns:a16="http://schemas.microsoft.com/office/drawing/2014/main" id="{0C5B6DDD-1AD9-95F2-D17C-954A67EBA39F}"/>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77" name="Tekstfelt 1876">
                    <a:extLst>
                      <a:ext uri="{FF2B5EF4-FFF2-40B4-BE49-F238E27FC236}">
                        <a16:creationId xmlns:a16="http://schemas.microsoft.com/office/drawing/2014/main" id="{4065B951-2991-A68A-02F7-BA4203B650C3}"/>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78" name="Tekstfelt 1877">
                    <a:extLst>
                      <a:ext uri="{FF2B5EF4-FFF2-40B4-BE49-F238E27FC236}">
                        <a16:creationId xmlns:a16="http://schemas.microsoft.com/office/drawing/2014/main" id="{B6C6876C-61BA-EEB6-23F3-C5EFEFD88079}"/>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79" name="Tekstfelt 1878">
                    <a:extLst>
                      <a:ext uri="{FF2B5EF4-FFF2-40B4-BE49-F238E27FC236}">
                        <a16:creationId xmlns:a16="http://schemas.microsoft.com/office/drawing/2014/main" id="{93DD37D9-45BB-EC2E-F1FD-2A88C3C0E468}"/>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80" name="Tekstfelt 1879">
                    <a:extLst>
                      <a:ext uri="{FF2B5EF4-FFF2-40B4-BE49-F238E27FC236}">
                        <a16:creationId xmlns:a16="http://schemas.microsoft.com/office/drawing/2014/main" id="{CAFB1D33-F982-3131-03FE-B3BA44A2DED9}"/>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81" name="Tekstfelt 1880">
                    <a:extLst>
                      <a:ext uri="{FF2B5EF4-FFF2-40B4-BE49-F238E27FC236}">
                        <a16:creationId xmlns:a16="http://schemas.microsoft.com/office/drawing/2014/main" id="{A624349B-77D0-9B37-A1F3-A29C765A5904}"/>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82" name="Tekstfelt 1881">
                    <a:extLst>
                      <a:ext uri="{FF2B5EF4-FFF2-40B4-BE49-F238E27FC236}">
                        <a16:creationId xmlns:a16="http://schemas.microsoft.com/office/drawing/2014/main" id="{066EB725-C8A2-3BE4-87B6-42A0432D37BB}"/>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83" name="Tekstfelt 1882">
                    <a:extLst>
                      <a:ext uri="{FF2B5EF4-FFF2-40B4-BE49-F238E27FC236}">
                        <a16:creationId xmlns:a16="http://schemas.microsoft.com/office/drawing/2014/main" id="{3FF9920C-0C8A-BB1B-8CB5-E664031B0372}"/>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84" name="Tekstfelt 1883">
                    <a:extLst>
                      <a:ext uri="{FF2B5EF4-FFF2-40B4-BE49-F238E27FC236}">
                        <a16:creationId xmlns:a16="http://schemas.microsoft.com/office/drawing/2014/main" id="{6DBC04C0-EBFD-2407-78E7-5364CA85848F}"/>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85" name="Tekstfelt 1884">
                    <a:extLst>
                      <a:ext uri="{FF2B5EF4-FFF2-40B4-BE49-F238E27FC236}">
                        <a16:creationId xmlns:a16="http://schemas.microsoft.com/office/drawing/2014/main" id="{49808725-B381-5336-DAEA-F9F34D384A58}"/>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86" name="Tekstfelt 1885">
                    <a:extLst>
                      <a:ext uri="{FF2B5EF4-FFF2-40B4-BE49-F238E27FC236}">
                        <a16:creationId xmlns:a16="http://schemas.microsoft.com/office/drawing/2014/main" id="{618C6C08-C044-C7A3-6920-7A1A4E5EF548}"/>
                      </a:ext>
                    </a:extLst>
                  </p:cNvPr>
                  <p:cNvSpPr txBox="1"/>
                  <p:nvPr/>
                </p:nvSpPr>
                <p:spPr>
                  <a:xfrm>
                    <a:off x="3502242" y="3790057"/>
                    <a:ext cx="518091"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87" name="Tekstfelt 1886">
                    <a:extLst>
                      <a:ext uri="{FF2B5EF4-FFF2-40B4-BE49-F238E27FC236}">
                        <a16:creationId xmlns:a16="http://schemas.microsoft.com/office/drawing/2014/main" id="{7DC5DF27-A2EF-5DEF-00E8-8B0846031F39}"/>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88" name="Tekstfelt 1887">
                    <a:extLst>
                      <a:ext uri="{FF2B5EF4-FFF2-40B4-BE49-F238E27FC236}">
                        <a16:creationId xmlns:a16="http://schemas.microsoft.com/office/drawing/2014/main" id="{875CC8B9-44A3-7E85-D79D-567E5E623FFC}"/>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89" name="Tekstfelt 1888">
                    <a:extLst>
                      <a:ext uri="{FF2B5EF4-FFF2-40B4-BE49-F238E27FC236}">
                        <a16:creationId xmlns:a16="http://schemas.microsoft.com/office/drawing/2014/main" id="{E5A2AC8C-F696-A577-A18F-D11DA93A0DA4}"/>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90" name="Tekstfelt 1889">
                    <a:extLst>
                      <a:ext uri="{FF2B5EF4-FFF2-40B4-BE49-F238E27FC236}">
                        <a16:creationId xmlns:a16="http://schemas.microsoft.com/office/drawing/2014/main" id="{AB4A9755-6551-F74F-2C8F-1C0EF07FE4C3}"/>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91" name="Tekstfelt 1890">
                    <a:extLst>
                      <a:ext uri="{FF2B5EF4-FFF2-40B4-BE49-F238E27FC236}">
                        <a16:creationId xmlns:a16="http://schemas.microsoft.com/office/drawing/2014/main" id="{DEA7CFDC-90ED-774F-09A7-C9F7CAABF28D}"/>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92" name="Tekstfelt 1891">
                    <a:extLst>
                      <a:ext uri="{FF2B5EF4-FFF2-40B4-BE49-F238E27FC236}">
                        <a16:creationId xmlns:a16="http://schemas.microsoft.com/office/drawing/2014/main" id="{CBB7CE91-4186-91D6-03E6-03F279E20DDC}"/>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93" name="Tekstfelt 1892">
                    <a:extLst>
                      <a:ext uri="{FF2B5EF4-FFF2-40B4-BE49-F238E27FC236}">
                        <a16:creationId xmlns:a16="http://schemas.microsoft.com/office/drawing/2014/main" id="{F001CA4B-46FD-3F41-7FC7-790A1D2FF554}"/>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94" name="Tekstfelt 1893">
                    <a:extLst>
                      <a:ext uri="{FF2B5EF4-FFF2-40B4-BE49-F238E27FC236}">
                        <a16:creationId xmlns:a16="http://schemas.microsoft.com/office/drawing/2014/main" id="{612F9344-5396-80AC-E779-F8161244980D}"/>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95" name="Tekstfelt 1894">
                    <a:extLst>
                      <a:ext uri="{FF2B5EF4-FFF2-40B4-BE49-F238E27FC236}">
                        <a16:creationId xmlns:a16="http://schemas.microsoft.com/office/drawing/2014/main" id="{26AD876B-5DCD-62FB-49FE-0901C88C26A6}"/>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96" name="Tekstfelt 1895">
                    <a:extLst>
                      <a:ext uri="{FF2B5EF4-FFF2-40B4-BE49-F238E27FC236}">
                        <a16:creationId xmlns:a16="http://schemas.microsoft.com/office/drawing/2014/main" id="{2F690BCB-708E-4291-0BCB-BAF274850F73}"/>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97" name="Tekstfelt 1896">
                    <a:extLst>
                      <a:ext uri="{FF2B5EF4-FFF2-40B4-BE49-F238E27FC236}">
                        <a16:creationId xmlns:a16="http://schemas.microsoft.com/office/drawing/2014/main" id="{07BDAC2F-AC30-1E2B-3A93-182D446EC26F}"/>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98" name="Tekstfelt 1897">
                    <a:extLst>
                      <a:ext uri="{FF2B5EF4-FFF2-40B4-BE49-F238E27FC236}">
                        <a16:creationId xmlns:a16="http://schemas.microsoft.com/office/drawing/2014/main" id="{3EADB0CB-9224-153C-2535-678A62432626}"/>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899" name="Tekstfelt 1898">
                    <a:extLst>
                      <a:ext uri="{FF2B5EF4-FFF2-40B4-BE49-F238E27FC236}">
                        <a16:creationId xmlns:a16="http://schemas.microsoft.com/office/drawing/2014/main" id="{0E2A4567-87B4-010D-DD43-5F951CE77CF8}"/>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00" name="Tekstfelt 1899">
                    <a:extLst>
                      <a:ext uri="{FF2B5EF4-FFF2-40B4-BE49-F238E27FC236}">
                        <a16:creationId xmlns:a16="http://schemas.microsoft.com/office/drawing/2014/main" id="{C2AE71A2-7AEC-4295-4B38-D2D183E63278}"/>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01" name="Tekstfelt 1900">
                    <a:extLst>
                      <a:ext uri="{FF2B5EF4-FFF2-40B4-BE49-F238E27FC236}">
                        <a16:creationId xmlns:a16="http://schemas.microsoft.com/office/drawing/2014/main" id="{0101B48A-366D-372D-2A70-983A6B30D206}"/>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69" name="Tekstfelt 1868">
                  <a:extLst>
                    <a:ext uri="{FF2B5EF4-FFF2-40B4-BE49-F238E27FC236}">
                      <a16:creationId xmlns:a16="http://schemas.microsoft.com/office/drawing/2014/main" id="{7AD53800-FFE0-7D3C-293F-6781B46859C3}"/>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70" name="Tekstfelt 1869">
                  <a:extLst>
                    <a:ext uri="{FF2B5EF4-FFF2-40B4-BE49-F238E27FC236}">
                      <a16:creationId xmlns:a16="http://schemas.microsoft.com/office/drawing/2014/main" id="{C0BE5768-C394-6222-493D-04C88FCF9623}"/>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71" name="Tekstfelt 1870">
                  <a:extLst>
                    <a:ext uri="{FF2B5EF4-FFF2-40B4-BE49-F238E27FC236}">
                      <a16:creationId xmlns:a16="http://schemas.microsoft.com/office/drawing/2014/main" id="{44E9CB62-55A6-ABAE-8747-60B5DDF0C490}"/>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3" name="Gruppe 1832">
                <a:extLst>
                  <a:ext uri="{FF2B5EF4-FFF2-40B4-BE49-F238E27FC236}">
                    <a16:creationId xmlns:a16="http://schemas.microsoft.com/office/drawing/2014/main" id="{752F91E3-060C-F228-298F-01713FAF4AB7}"/>
                  </a:ext>
                </a:extLst>
              </p:cNvPr>
              <p:cNvGrpSpPr/>
              <p:nvPr/>
            </p:nvGrpSpPr>
            <p:grpSpPr>
              <a:xfrm>
                <a:off x="-136438" y="1476215"/>
                <a:ext cx="641389" cy="4783755"/>
                <a:chOff x="2892468" y="1465533"/>
                <a:chExt cx="641389" cy="4783755"/>
              </a:xfrm>
            </p:grpSpPr>
            <p:grpSp>
              <p:nvGrpSpPr>
                <p:cNvPr id="1834" name="Gruppe 1833">
                  <a:extLst>
                    <a:ext uri="{FF2B5EF4-FFF2-40B4-BE49-F238E27FC236}">
                      <a16:creationId xmlns:a16="http://schemas.microsoft.com/office/drawing/2014/main" id="{1C742C39-69CF-1D8B-2522-F5835BF2777F}"/>
                    </a:ext>
                  </a:extLst>
                </p:cNvPr>
                <p:cNvGrpSpPr/>
                <p:nvPr/>
              </p:nvGrpSpPr>
              <p:grpSpPr>
                <a:xfrm>
                  <a:off x="2892468" y="1465533"/>
                  <a:ext cx="641389" cy="4783755"/>
                  <a:chOff x="3475384" y="1620949"/>
                  <a:chExt cx="641389" cy="4783755"/>
                </a:xfrm>
              </p:grpSpPr>
              <p:sp>
                <p:nvSpPr>
                  <p:cNvPr id="1838" name="Tekstfelt 1837">
                    <a:extLst>
                      <a:ext uri="{FF2B5EF4-FFF2-40B4-BE49-F238E27FC236}">
                        <a16:creationId xmlns:a16="http://schemas.microsoft.com/office/drawing/2014/main" id="{AC8A497F-97DC-BE05-018B-A227B800F723}"/>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39" name="Tekstfelt 1838">
                    <a:extLst>
                      <a:ext uri="{FF2B5EF4-FFF2-40B4-BE49-F238E27FC236}">
                        <a16:creationId xmlns:a16="http://schemas.microsoft.com/office/drawing/2014/main" id="{155D2BFF-75D0-064B-3B61-F894BFE20367}"/>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40" name="Tekstfelt 1839">
                    <a:extLst>
                      <a:ext uri="{FF2B5EF4-FFF2-40B4-BE49-F238E27FC236}">
                        <a16:creationId xmlns:a16="http://schemas.microsoft.com/office/drawing/2014/main" id="{CAC92E36-AC88-D412-4568-97869F25245D}"/>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41" name="Tekstfelt 1840">
                    <a:extLst>
                      <a:ext uri="{FF2B5EF4-FFF2-40B4-BE49-F238E27FC236}">
                        <a16:creationId xmlns:a16="http://schemas.microsoft.com/office/drawing/2014/main" id="{EF597BA1-6B7F-5D2E-96A1-C91967DA91CF}"/>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42" name="Tekstfelt 1841">
                    <a:extLst>
                      <a:ext uri="{FF2B5EF4-FFF2-40B4-BE49-F238E27FC236}">
                        <a16:creationId xmlns:a16="http://schemas.microsoft.com/office/drawing/2014/main" id="{E1E33B32-ABA7-9360-F953-AA347743A7C2}"/>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43" name="Tekstfelt 1842">
                    <a:extLst>
                      <a:ext uri="{FF2B5EF4-FFF2-40B4-BE49-F238E27FC236}">
                        <a16:creationId xmlns:a16="http://schemas.microsoft.com/office/drawing/2014/main" id="{2A4FE56A-64D1-C45B-F5CF-19F0182E0511}"/>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44" name="Tekstfelt 1843">
                    <a:extLst>
                      <a:ext uri="{FF2B5EF4-FFF2-40B4-BE49-F238E27FC236}">
                        <a16:creationId xmlns:a16="http://schemas.microsoft.com/office/drawing/2014/main" id="{F98DD0CF-DA30-5578-235F-8D0B9E197E58}"/>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45" name="Tekstfelt 1844">
                    <a:extLst>
                      <a:ext uri="{FF2B5EF4-FFF2-40B4-BE49-F238E27FC236}">
                        <a16:creationId xmlns:a16="http://schemas.microsoft.com/office/drawing/2014/main" id="{878BABAD-027C-3494-5515-747159F83835}"/>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46" name="Tekstfelt 1845">
                    <a:extLst>
                      <a:ext uri="{FF2B5EF4-FFF2-40B4-BE49-F238E27FC236}">
                        <a16:creationId xmlns:a16="http://schemas.microsoft.com/office/drawing/2014/main" id="{D5EBAFFF-AE39-1C16-FE9D-6ADADD90B48A}"/>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47" name="Tekstfelt 1846">
                    <a:extLst>
                      <a:ext uri="{FF2B5EF4-FFF2-40B4-BE49-F238E27FC236}">
                        <a16:creationId xmlns:a16="http://schemas.microsoft.com/office/drawing/2014/main" id="{958B85D9-3E99-5411-05E4-D1B50DB2F4AF}"/>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48" name="Tekstfelt 1847">
                    <a:extLst>
                      <a:ext uri="{FF2B5EF4-FFF2-40B4-BE49-F238E27FC236}">
                        <a16:creationId xmlns:a16="http://schemas.microsoft.com/office/drawing/2014/main" id="{2A3D64B6-2403-0971-534B-AC913CDAD4B4}"/>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49" name="Tekstfelt 1848">
                    <a:extLst>
                      <a:ext uri="{FF2B5EF4-FFF2-40B4-BE49-F238E27FC236}">
                        <a16:creationId xmlns:a16="http://schemas.microsoft.com/office/drawing/2014/main" id="{B21FF9F0-F99A-6335-35E5-222DE7CD0AA5}"/>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50" name="Tekstfelt 1849">
                    <a:extLst>
                      <a:ext uri="{FF2B5EF4-FFF2-40B4-BE49-F238E27FC236}">
                        <a16:creationId xmlns:a16="http://schemas.microsoft.com/office/drawing/2014/main" id="{2CF62ECA-A98B-17F3-A9DE-A3C366268A10}"/>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51" name="Tekstfelt 1850">
                    <a:extLst>
                      <a:ext uri="{FF2B5EF4-FFF2-40B4-BE49-F238E27FC236}">
                        <a16:creationId xmlns:a16="http://schemas.microsoft.com/office/drawing/2014/main" id="{FC1FABE2-5A8E-4AD0-F668-D0F475C3DAC1}"/>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52" name="Tekstfelt 1851">
                    <a:extLst>
                      <a:ext uri="{FF2B5EF4-FFF2-40B4-BE49-F238E27FC236}">
                        <a16:creationId xmlns:a16="http://schemas.microsoft.com/office/drawing/2014/main" id="{45634437-86B0-95BC-E6E3-0552F87D4886}"/>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53" name="Tekstfelt 1852">
                    <a:extLst>
                      <a:ext uri="{FF2B5EF4-FFF2-40B4-BE49-F238E27FC236}">
                        <a16:creationId xmlns:a16="http://schemas.microsoft.com/office/drawing/2014/main" id="{457B0428-B70D-8FBC-4D41-763460B5987B}"/>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54" name="Tekstfelt 1853">
                    <a:extLst>
                      <a:ext uri="{FF2B5EF4-FFF2-40B4-BE49-F238E27FC236}">
                        <a16:creationId xmlns:a16="http://schemas.microsoft.com/office/drawing/2014/main" id="{C22920AC-63A2-E5AC-C51D-0C4F7EAEE504}"/>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55" name="Tekstfelt 1854">
                    <a:extLst>
                      <a:ext uri="{FF2B5EF4-FFF2-40B4-BE49-F238E27FC236}">
                        <a16:creationId xmlns:a16="http://schemas.microsoft.com/office/drawing/2014/main" id="{17AE6C6D-96BC-0E63-4A7C-C5DD11607113}"/>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56" name="Tekstfelt 1855">
                    <a:extLst>
                      <a:ext uri="{FF2B5EF4-FFF2-40B4-BE49-F238E27FC236}">
                        <a16:creationId xmlns:a16="http://schemas.microsoft.com/office/drawing/2014/main" id="{1B016803-85C8-1B94-54FC-1C8E928E42E7}"/>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57" name="Tekstfelt 1856">
                    <a:extLst>
                      <a:ext uri="{FF2B5EF4-FFF2-40B4-BE49-F238E27FC236}">
                        <a16:creationId xmlns:a16="http://schemas.microsoft.com/office/drawing/2014/main" id="{18EB2B39-497F-325B-A7DE-E111BB75B41B}"/>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58" name="Tekstfelt 1857">
                    <a:extLst>
                      <a:ext uri="{FF2B5EF4-FFF2-40B4-BE49-F238E27FC236}">
                        <a16:creationId xmlns:a16="http://schemas.microsoft.com/office/drawing/2014/main" id="{07F78C55-C418-D295-5D2D-23C9C72F8988}"/>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59" name="Tekstfelt 1858">
                    <a:extLst>
                      <a:ext uri="{FF2B5EF4-FFF2-40B4-BE49-F238E27FC236}">
                        <a16:creationId xmlns:a16="http://schemas.microsoft.com/office/drawing/2014/main" id="{C26D88CC-090F-5F86-0933-307E075E2975}"/>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60" name="Tekstfelt 1859">
                    <a:extLst>
                      <a:ext uri="{FF2B5EF4-FFF2-40B4-BE49-F238E27FC236}">
                        <a16:creationId xmlns:a16="http://schemas.microsoft.com/office/drawing/2014/main" id="{EB4FB5F8-B62E-BA4A-7A60-F253165860B6}"/>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61" name="Tekstfelt 1860">
                    <a:extLst>
                      <a:ext uri="{FF2B5EF4-FFF2-40B4-BE49-F238E27FC236}">
                        <a16:creationId xmlns:a16="http://schemas.microsoft.com/office/drawing/2014/main" id="{888391C0-D5FA-3534-C647-A1F84E9F14C9}"/>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62" name="Tekstfelt 1861">
                    <a:extLst>
                      <a:ext uri="{FF2B5EF4-FFF2-40B4-BE49-F238E27FC236}">
                        <a16:creationId xmlns:a16="http://schemas.microsoft.com/office/drawing/2014/main" id="{167D705D-79E4-3D1F-DBB4-9E2BFCF4EDC5}"/>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63" name="Tekstfelt 1862">
                    <a:extLst>
                      <a:ext uri="{FF2B5EF4-FFF2-40B4-BE49-F238E27FC236}">
                        <a16:creationId xmlns:a16="http://schemas.microsoft.com/office/drawing/2014/main" id="{68BD42E4-6B46-E235-04B8-7C9013B2BFD4}"/>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64" name="Tekstfelt 1863">
                    <a:extLst>
                      <a:ext uri="{FF2B5EF4-FFF2-40B4-BE49-F238E27FC236}">
                        <a16:creationId xmlns:a16="http://schemas.microsoft.com/office/drawing/2014/main" id="{610A558E-1E68-77FA-7CA8-EC8B6CA526EC}"/>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865" name="Tekstfelt 1864">
                    <a:extLst>
                      <a:ext uri="{FF2B5EF4-FFF2-40B4-BE49-F238E27FC236}">
                        <a16:creationId xmlns:a16="http://schemas.microsoft.com/office/drawing/2014/main" id="{931DFA22-E02F-6FF0-F3B6-B2470CB35A0E}"/>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866" name="Tekstfelt 1865">
                    <a:extLst>
                      <a:ext uri="{FF2B5EF4-FFF2-40B4-BE49-F238E27FC236}">
                        <a16:creationId xmlns:a16="http://schemas.microsoft.com/office/drawing/2014/main" id="{F49ABEEA-CB4A-455C-1477-21893B8C831D}"/>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867" name="Tekstfelt 1866">
                    <a:extLst>
                      <a:ext uri="{FF2B5EF4-FFF2-40B4-BE49-F238E27FC236}">
                        <a16:creationId xmlns:a16="http://schemas.microsoft.com/office/drawing/2014/main" id="{ABFE0164-7C72-7F70-DCC1-84A84D9449CE}"/>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35" name="Tekstfelt 1834">
                  <a:extLst>
                    <a:ext uri="{FF2B5EF4-FFF2-40B4-BE49-F238E27FC236}">
                      <a16:creationId xmlns:a16="http://schemas.microsoft.com/office/drawing/2014/main" id="{7723DEB4-07FF-0D9E-EA94-EB0866364DDC}"/>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36" name="Tekstfelt 1835">
                  <a:extLst>
                    <a:ext uri="{FF2B5EF4-FFF2-40B4-BE49-F238E27FC236}">
                      <a16:creationId xmlns:a16="http://schemas.microsoft.com/office/drawing/2014/main" id="{888B9865-3DAA-4C2B-04E7-C806C2E64F61}"/>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37" name="Tekstfelt 1836">
                  <a:extLst>
                    <a:ext uri="{FF2B5EF4-FFF2-40B4-BE49-F238E27FC236}">
                      <a16:creationId xmlns:a16="http://schemas.microsoft.com/office/drawing/2014/main" id="{C4755177-F421-6A0B-62BF-B387BAA692A6}"/>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grpSp>
          <p:nvGrpSpPr>
            <p:cNvPr id="1640" name="Gruppe 1639">
              <a:extLst>
                <a:ext uri="{FF2B5EF4-FFF2-40B4-BE49-F238E27FC236}">
                  <a16:creationId xmlns:a16="http://schemas.microsoft.com/office/drawing/2014/main" id="{4B781084-3BC3-A95A-57F9-FC37E8CD2AB9}"/>
                </a:ext>
              </a:extLst>
            </p:cNvPr>
            <p:cNvGrpSpPr/>
            <p:nvPr/>
          </p:nvGrpSpPr>
          <p:grpSpPr>
            <a:xfrm>
              <a:off x="5963854" y="1104575"/>
              <a:ext cx="370381" cy="4993054"/>
              <a:chOff x="2872610" y="306025"/>
              <a:chExt cx="370381" cy="4993054"/>
            </a:xfrm>
          </p:grpSpPr>
          <p:grpSp>
            <p:nvGrpSpPr>
              <p:cNvPr id="1793" name="Gruppe 1792">
                <a:extLst>
                  <a:ext uri="{FF2B5EF4-FFF2-40B4-BE49-F238E27FC236}">
                    <a16:creationId xmlns:a16="http://schemas.microsoft.com/office/drawing/2014/main" id="{E2898BC9-ECD2-809B-7155-42E3EEA58710}"/>
                  </a:ext>
                </a:extLst>
              </p:cNvPr>
              <p:cNvGrpSpPr/>
              <p:nvPr/>
            </p:nvGrpSpPr>
            <p:grpSpPr>
              <a:xfrm>
                <a:off x="2872610" y="306025"/>
                <a:ext cx="370381" cy="4993054"/>
                <a:chOff x="3456275" y="891802"/>
                <a:chExt cx="370381" cy="4993054"/>
              </a:xfrm>
            </p:grpSpPr>
            <p:sp>
              <p:nvSpPr>
                <p:cNvPr id="1795" name="Tekstfelt 1794">
                  <a:extLst>
                    <a:ext uri="{FF2B5EF4-FFF2-40B4-BE49-F238E27FC236}">
                      <a16:creationId xmlns:a16="http://schemas.microsoft.com/office/drawing/2014/main" id="{F7A740CF-E1EB-CBB7-990F-7C13F5080590}"/>
                    </a:ext>
                  </a:extLst>
                </p:cNvPr>
                <p:cNvSpPr txBox="1"/>
                <p:nvPr/>
              </p:nvSpPr>
              <p:spPr>
                <a:xfrm>
                  <a:off x="3456275" y="891802"/>
                  <a:ext cx="348172" cy="215444"/>
                </a:xfrm>
                <a:prstGeom prst="rect">
                  <a:avLst/>
                </a:prstGeom>
                <a:noFill/>
              </p:spPr>
              <p:txBody>
                <a:bodyPr wrap="none" rtlCol="0">
                  <a:spAutoFit/>
                </a:bodyPr>
                <a:lstStyle/>
                <a:p>
                  <a:r>
                    <a:rPr lang="da-DK" sz="800" dirty="0"/>
                    <a:t>229</a:t>
                  </a:r>
                </a:p>
              </p:txBody>
            </p:sp>
            <p:sp>
              <p:nvSpPr>
                <p:cNvPr id="1796" name="Tekstfelt 1795">
                  <a:extLst>
                    <a:ext uri="{FF2B5EF4-FFF2-40B4-BE49-F238E27FC236}">
                      <a16:creationId xmlns:a16="http://schemas.microsoft.com/office/drawing/2014/main" id="{DD05F0DE-2148-18C5-6130-7D7AABC09B6E}"/>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97" name="Tekstfelt 1796">
                  <a:extLst>
                    <a:ext uri="{FF2B5EF4-FFF2-40B4-BE49-F238E27FC236}">
                      <a16:creationId xmlns:a16="http://schemas.microsoft.com/office/drawing/2014/main" id="{82F67E31-F0CC-3D31-EB13-95C013BAF614}"/>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98" name="Tekstfelt 1797">
                  <a:extLst>
                    <a:ext uri="{FF2B5EF4-FFF2-40B4-BE49-F238E27FC236}">
                      <a16:creationId xmlns:a16="http://schemas.microsoft.com/office/drawing/2014/main" id="{8FFC1B6E-D76B-F3FF-B833-714078026D04}"/>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99" name="Tekstfelt 1798">
                  <a:extLst>
                    <a:ext uri="{FF2B5EF4-FFF2-40B4-BE49-F238E27FC236}">
                      <a16:creationId xmlns:a16="http://schemas.microsoft.com/office/drawing/2014/main" id="{54574B57-1A86-02C3-D244-BCBC98DEC6AC}"/>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800" name="Tekstfelt 1799">
                  <a:extLst>
                    <a:ext uri="{FF2B5EF4-FFF2-40B4-BE49-F238E27FC236}">
                      <a16:creationId xmlns:a16="http://schemas.microsoft.com/office/drawing/2014/main" id="{F273C339-A637-3B84-5658-23479E2E8F26}"/>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801" name="Tekstfelt 1800">
                  <a:extLst>
                    <a:ext uri="{FF2B5EF4-FFF2-40B4-BE49-F238E27FC236}">
                      <a16:creationId xmlns:a16="http://schemas.microsoft.com/office/drawing/2014/main" id="{B512679E-5AD9-1449-0378-096F2427A64C}"/>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802" name="Tekstfelt 1801">
                  <a:extLst>
                    <a:ext uri="{FF2B5EF4-FFF2-40B4-BE49-F238E27FC236}">
                      <a16:creationId xmlns:a16="http://schemas.microsoft.com/office/drawing/2014/main" id="{86F1853F-7F1B-01F5-FA2C-A9EF19DB88D1}"/>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803" name="Tekstfelt 1802">
                  <a:extLst>
                    <a:ext uri="{FF2B5EF4-FFF2-40B4-BE49-F238E27FC236}">
                      <a16:creationId xmlns:a16="http://schemas.microsoft.com/office/drawing/2014/main" id="{642F74F5-1763-CA0D-0D96-B81348A55C07}"/>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804" name="Tekstfelt 1803">
                  <a:extLst>
                    <a:ext uri="{FF2B5EF4-FFF2-40B4-BE49-F238E27FC236}">
                      <a16:creationId xmlns:a16="http://schemas.microsoft.com/office/drawing/2014/main" id="{5E507EA7-1441-1A47-E891-EF6F42198191}"/>
                    </a:ext>
                  </a:extLst>
                </p:cNvPr>
                <p:cNvSpPr txBox="1"/>
                <p:nvPr/>
              </p:nvSpPr>
              <p:spPr>
                <a:xfrm>
                  <a:off x="3478484" y="5669412"/>
                  <a:ext cx="348172" cy="215444"/>
                </a:xfrm>
                <a:prstGeom prst="rect">
                  <a:avLst/>
                </a:prstGeom>
                <a:noFill/>
              </p:spPr>
              <p:txBody>
                <a:bodyPr wrap="none" rtlCol="0">
                  <a:spAutoFit/>
                </a:bodyPr>
                <a:lstStyle/>
                <a:p>
                  <a:r>
                    <a:rPr lang="da-DK" sz="800" dirty="0"/>
                    <a:t>218</a:t>
                  </a:r>
                </a:p>
              </p:txBody>
            </p:sp>
            <p:sp>
              <p:nvSpPr>
                <p:cNvPr id="1805" name="Tekstfelt 1804">
                  <a:extLst>
                    <a:ext uri="{FF2B5EF4-FFF2-40B4-BE49-F238E27FC236}">
                      <a16:creationId xmlns:a16="http://schemas.microsoft.com/office/drawing/2014/main" id="{6DF46E01-0FAA-9EE5-D1D0-FA59879BFE1C}"/>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94" name="Tekstfelt 1793">
                <a:extLst>
                  <a:ext uri="{FF2B5EF4-FFF2-40B4-BE49-F238E27FC236}">
                    <a16:creationId xmlns:a16="http://schemas.microsoft.com/office/drawing/2014/main" id="{35895697-32D7-74A2-BB33-AABBB36907FC}"/>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1" name="Gruppe 1640">
              <a:extLst>
                <a:ext uri="{FF2B5EF4-FFF2-40B4-BE49-F238E27FC236}">
                  <a16:creationId xmlns:a16="http://schemas.microsoft.com/office/drawing/2014/main" id="{686B3AF0-DEC7-6C47-4B03-519158B47E5F}"/>
                </a:ext>
              </a:extLst>
            </p:cNvPr>
            <p:cNvGrpSpPr/>
            <p:nvPr/>
          </p:nvGrpSpPr>
          <p:grpSpPr>
            <a:xfrm>
              <a:off x="5539997" y="1121144"/>
              <a:ext cx="367348" cy="4968599"/>
              <a:chOff x="2884750" y="735002"/>
              <a:chExt cx="367348" cy="4968599"/>
            </a:xfrm>
          </p:grpSpPr>
          <p:grpSp>
            <p:nvGrpSpPr>
              <p:cNvPr id="1780" name="Gruppe 1779">
                <a:extLst>
                  <a:ext uri="{FF2B5EF4-FFF2-40B4-BE49-F238E27FC236}">
                    <a16:creationId xmlns:a16="http://schemas.microsoft.com/office/drawing/2014/main" id="{4A577C3E-4D6E-A738-BF29-74B53619943C}"/>
                  </a:ext>
                </a:extLst>
              </p:cNvPr>
              <p:cNvGrpSpPr/>
              <p:nvPr/>
            </p:nvGrpSpPr>
            <p:grpSpPr>
              <a:xfrm>
                <a:off x="2884750" y="1168460"/>
                <a:ext cx="367348" cy="4535141"/>
                <a:chOff x="3468415" y="1754237"/>
                <a:chExt cx="367348" cy="4535141"/>
              </a:xfrm>
            </p:grpSpPr>
            <p:sp>
              <p:nvSpPr>
                <p:cNvPr id="1782" name="Tekstfelt 1781">
                  <a:extLst>
                    <a:ext uri="{FF2B5EF4-FFF2-40B4-BE49-F238E27FC236}">
                      <a16:creationId xmlns:a16="http://schemas.microsoft.com/office/drawing/2014/main" id="{0AD34EA0-BC4A-808C-F7E5-AE279F848F0B}"/>
                    </a:ext>
                  </a:extLst>
                </p:cNvPr>
                <p:cNvSpPr txBox="1"/>
                <p:nvPr/>
              </p:nvSpPr>
              <p:spPr>
                <a:xfrm>
                  <a:off x="3487591" y="6073934"/>
                  <a:ext cx="348172" cy="215444"/>
                </a:xfrm>
                <a:prstGeom prst="rect">
                  <a:avLst/>
                </a:prstGeom>
                <a:noFill/>
              </p:spPr>
              <p:txBody>
                <a:bodyPr wrap="none" rtlCol="0">
                  <a:spAutoFit/>
                </a:bodyPr>
                <a:lstStyle/>
                <a:p>
                  <a:r>
                    <a:rPr lang="da-DK" sz="800" dirty="0"/>
                    <a:t>229</a:t>
                  </a:r>
                </a:p>
              </p:txBody>
            </p:sp>
            <p:sp>
              <p:nvSpPr>
                <p:cNvPr id="1783" name="Tekstfelt 1782">
                  <a:extLst>
                    <a:ext uri="{FF2B5EF4-FFF2-40B4-BE49-F238E27FC236}">
                      <a16:creationId xmlns:a16="http://schemas.microsoft.com/office/drawing/2014/main" id="{FE69C321-4C97-D005-AA4F-067526875B4E}"/>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84" name="Tekstfelt 1783">
                  <a:extLst>
                    <a:ext uri="{FF2B5EF4-FFF2-40B4-BE49-F238E27FC236}">
                      <a16:creationId xmlns:a16="http://schemas.microsoft.com/office/drawing/2014/main" id="{70D24F61-A208-60FB-4C85-EE6705670054}"/>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85" name="Tekstfelt 1784">
                  <a:extLst>
                    <a:ext uri="{FF2B5EF4-FFF2-40B4-BE49-F238E27FC236}">
                      <a16:creationId xmlns:a16="http://schemas.microsoft.com/office/drawing/2014/main" id="{A97E98DD-2181-1F81-F6ED-C4B6C149F7B3}"/>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86" name="Tekstfelt 1785">
                  <a:extLst>
                    <a:ext uri="{FF2B5EF4-FFF2-40B4-BE49-F238E27FC236}">
                      <a16:creationId xmlns:a16="http://schemas.microsoft.com/office/drawing/2014/main" id="{ACF768BE-E54E-50C4-483E-006E6C577C8A}"/>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87" name="Tekstfelt 1786">
                  <a:extLst>
                    <a:ext uri="{FF2B5EF4-FFF2-40B4-BE49-F238E27FC236}">
                      <a16:creationId xmlns:a16="http://schemas.microsoft.com/office/drawing/2014/main" id="{C4EFD544-3B99-67C1-7E23-02BDCC3D4178}"/>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88" name="Tekstfelt 1787">
                  <a:extLst>
                    <a:ext uri="{FF2B5EF4-FFF2-40B4-BE49-F238E27FC236}">
                      <a16:creationId xmlns:a16="http://schemas.microsoft.com/office/drawing/2014/main" id="{941A0C9C-60BE-1A06-169A-71E3DEA878D4}"/>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89" name="Tekstfelt 1788">
                  <a:extLst>
                    <a:ext uri="{FF2B5EF4-FFF2-40B4-BE49-F238E27FC236}">
                      <a16:creationId xmlns:a16="http://schemas.microsoft.com/office/drawing/2014/main" id="{006BD38C-35A1-79F3-D2B0-5FD5E71F39E5}"/>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90" name="Tekstfelt 1789">
                  <a:extLst>
                    <a:ext uri="{FF2B5EF4-FFF2-40B4-BE49-F238E27FC236}">
                      <a16:creationId xmlns:a16="http://schemas.microsoft.com/office/drawing/2014/main" id="{04319C44-53F0-C230-1681-0D6799F7D49C}"/>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91" name="Tekstfelt 1790">
                  <a:extLst>
                    <a:ext uri="{FF2B5EF4-FFF2-40B4-BE49-F238E27FC236}">
                      <a16:creationId xmlns:a16="http://schemas.microsoft.com/office/drawing/2014/main" id="{A31F63EF-3480-2F2F-336A-708804E5DD08}"/>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92" name="Tekstfelt 1791">
                  <a:extLst>
                    <a:ext uri="{FF2B5EF4-FFF2-40B4-BE49-F238E27FC236}">
                      <a16:creationId xmlns:a16="http://schemas.microsoft.com/office/drawing/2014/main" id="{283B900A-C50A-94AE-3EF7-762BB2513493}"/>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81" name="Tekstfelt 1780">
                <a:extLst>
                  <a:ext uri="{FF2B5EF4-FFF2-40B4-BE49-F238E27FC236}">
                    <a16:creationId xmlns:a16="http://schemas.microsoft.com/office/drawing/2014/main" id="{6B97D975-6024-D386-F6D3-8DF049DAC5B6}"/>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2" name="Gruppe 1641">
              <a:extLst>
                <a:ext uri="{FF2B5EF4-FFF2-40B4-BE49-F238E27FC236}">
                  <a16:creationId xmlns:a16="http://schemas.microsoft.com/office/drawing/2014/main" id="{995DE38C-06FA-840F-481F-7FD29599FF93}"/>
                </a:ext>
              </a:extLst>
            </p:cNvPr>
            <p:cNvGrpSpPr/>
            <p:nvPr/>
          </p:nvGrpSpPr>
          <p:grpSpPr>
            <a:xfrm>
              <a:off x="4671957" y="1121816"/>
              <a:ext cx="368493" cy="4975623"/>
              <a:chOff x="2884750" y="1599890"/>
              <a:chExt cx="368493" cy="4975623"/>
            </a:xfrm>
          </p:grpSpPr>
          <p:grpSp>
            <p:nvGrpSpPr>
              <p:cNvPr id="1767" name="Gruppe 1766">
                <a:extLst>
                  <a:ext uri="{FF2B5EF4-FFF2-40B4-BE49-F238E27FC236}">
                    <a16:creationId xmlns:a16="http://schemas.microsoft.com/office/drawing/2014/main" id="{123A11FD-60DE-DBF9-AF0E-1BBF8A4D6F6D}"/>
                  </a:ext>
                </a:extLst>
              </p:cNvPr>
              <p:cNvGrpSpPr/>
              <p:nvPr/>
            </p:nvGrpSpPr>
            <p:grpSpPr>
              <a:xfrm>
                <a:off x="2884750" y="1599890"/>
                <a:ext cx="367348" cy="4975623"/>
                <a:chOff x="3468415" y="2185667"/>
                <a:chExt cx="367348" cy="4975623"/>
              </a:xfrm>
            </p:grpSpPr>
            <p:sp>
              <p:nvSpPr>
                <p:cNvPr id="1769" name="Tekstfelt 1768">
                  <a:extLst>
                    <a:ext uri="{FF2B5EF4-FFF2-40B4-BE49-F238E27FC236}">
                      <a16:creationId xmlns:a16="http://schemas.microsoft.com/office/drawing/2014/main" id="{F95B1800-4F1B-7CDC-2E46-4084021B05B1}"/>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70" name="Tekstfelt 1769">
                  <a:extLst>
                    <a:ext uri="{FF2B5EF4-FFF2-40B4-BE49-F238E27FC236}">
                      <a16:creationId xmlns:a16="http://schemas.microsoft.com/office/drawing/2014/main" id="{207F4C69-2FB6-2856-5F03-B5319401D4AD}"/>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71" name="Tekstfelt 1770">
                  <a:extLst>
                    <a:ext uri="{FF2B5EF4-FFF2-40B4-BE49-F238E27FC236}">
                      <a16:creationId xmlns:a16="http://schemas.microsoft.com/office/drawing/2014/main" id="{C3869909-5559-B000-AEFA-73173B39AA50}"/>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72" name="Tekstfelt 1771">
                  <a:extLst>
                    <a:ext uri="{FF2B5EF4-FFF2-40B4-BE49-F238E27FC236}">
                      <a16:creationId xmlns:a16="http://schemas.microsoft.com/office/drawing/2014/main" id="{DCC5C4DF-2E32-1A7B-B45A-741C8739C846}"/>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73" name="Tekstfelt 1772">
                  <a:extLst>
                    <a:ext uri="{FF2B5EF4-FFF2-40B4-BE49-F238E27FC236}">
                      <a16:creationId xmlns:a16="http://schemas.microsoft.com/office/drawing/2014/main" id="{445AD177-692A-40BB-9E16-0508DEE8150A}"/>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74" name="Tekstfelt 1773">
                  <a:extLst>
                    <a:ext uri="{FF2B5EF4-FFF2-40B4-BE49-F238E27FC236}">
                      <a16:creationId xmlns:a16="http://schemas.microsoft.com/office/drawing/2014/main" id="{0C6B765C-4842-3935-025C-2C0D10972621}"/>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75" name="Tekstfelt 1774">
                  <a:extLst>
                    <a:ext uri="{FF2B5EF4-FFF2-40B4-BE49-F238E27FC236}">
                      <a16:creationId xmlns:a16="http://schemas.microsoft.com/office/drawing/2014/main" id="{D5AE8DEE-4CB6-D43F-7261-83ED5EB1454E}"/>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76" name="Tekstfelt 1775">
                  <a:extLst>
                    <a:ext uri="{FF2B5EF4-FFF2-40B4-BE49-F238E27FC236}">
                      <a16:creationId xmlns:a16="http://schemas.microsoft.com/office/drawing/2014/main" id="{A0FA61BE-B8F1-ED7B-E45F-82432C5CAC96}"/>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77" name="Tekstfelt 1776">
                  <a:extLst>
                    <a:ext uri="{FF2B5EF4-FFF2-40B4-BE49-F238E27FC236}">
                      <a16:creationId xmlns:a16="http://schemas.microsoft.com/office/drawing/2014/main" id="{0D542D92-7681-C765-05CB-7A6CBA287C40}"/>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78" name="Tekstfelt 1777">
                  <a:extLst>
                    <a:ext uri="{FF2B5EF4-FFF2-40B4-BE49-F238E27FC236}">
                      <a16:creationId xmlns:a16="http://schemas.microsoft.com/office/drawing/2014/main" id="{A5E30814-1687-7042-C4E3-2476312B22EB}"/>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79" name="Tekstfelt 1778">
                  <a:extLst>
                    <a:ext uri="{FF2B5EF4-FFF2-40B4-BE49-F238E27FC236}">
                      <a16:creationId xmlns:a16="http://schemas.microsoft.com/office/drawing/2014/main" id="{97D0F983-A22C-FA3C-E2E1-E05638AD2EF0}"/>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68" name="Tekstfelt 1767">
                <a:extLst>
                  <a:ext uri="{FF2B5EF4-FFF2-40B4-BE49-F238E27FC236}">
                    <a16:creationId xmlns:a16="http://schemas.microsoft.com/office/drawing/2014/main" id="{FB1C1F2F-BFEA-6BB0-4E2C-ACB1EC443FC3}"/>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3" name="Gruppe 1642">
              <a:extLst>
                <a:ext uri="{FF2B5EF4-FFF2-40B4-BE49-F238E27FC236}">
                  <a16:creationId xmlns:a16="http://schemas.microsoft.com/office/drawing/2014/main" id="{994A4FB7-CF39-FA43-8EFC-B73E1ACDD5C6}"/>
                </a:ext>
              </a:extLst>
            </p:cNvPr>
            <p:cNvGrpSpPr/>
            <p:nvPr/>
          </p:nvGrpSpPr>
          <p:grpSpPr>
            <a:xfrm>
              <a:off x="4246971" y="1119665"/>
              <a:ext cx="368493" cy="4977333"/>
              <a:chOff x="2884750" y="2033560"/>
              <a:chExt cx="368493" cy="4977333"/>
            </a:xfrm>
          </p:grpSpPr>
          <p:grpSp>
            <p:nvGrpSpPr>
              <p:cNvPr id="1754" name="Gruppe 1753">
                <a:extLst>
                  <a:ext uri="{FF2B5EF4-FFF2-40B4-BE49-F238E27FC236}">
                    <a16:creationId xmlns:a16="http://schemas.microsoft.com/office/drawing/2014/main" id="{6D146B9C-28CF-51D4-09CD-818FCEAA2010}"/>
                  </a:ext>
                </a:extLst>
              </p:cNvPr>
              <p:cNvGrpSpPr/>
              <p:nvPr/>
            </p:nvGrpSpPr>
            <p:grpSpPr>
              <a:xfrm>
                <a:off x="2884750" y="2033560"/>
                <a:ext cx="367348" cy="4977333"/>
                <a:chOff x="3468415" y="2619337"/>
                <a:chExt cx="367348" cy="4977333"/>
              </a:xfrm>
            </p:grpSpPr>
            <p:sp>
              <p:nvSpPr>
                <p:cNvPr id="1756" name="Tekstfelt 1755">
                  <a:extLst>
                    <a:ext uri="{FF2B5EF4-FFF2-40B4-BE49-F238E27FC236}">
                      <a16:creationId xmlns:a16="http://schemas.microsoft.com/office/drawing/2014/main" id="{73FC0422-64F2-8B45-F09A-6796712E06C3}"/>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57" name="Tekstfelt 1756">
                  <a:extLst>
                    <a:ext uri="{FF2B5EF4-FFF2-40B4-BE49-F238E27FC236}">
                      <a16:creationId xmlns:a16="http://schemas.microsoft.com/office/drawing/2014/main" id="{002CD8D3-22EA-006C-C3C3-13546A808A6C}"/>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58" name="Tekstfelt 1757">
                  <a:extLst>
                    <a:ext uri="{FF2B5EF4-FFF2-40B4-BE49-F238E27FC236}">
                      <a16:creationId xmlns:a16="http://schemas.microsoft.com/office/drawing/2014/main" id="{3F219D3A-5192-A9BC-85D6-80336F9C71A3}"/>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59" name="Tekstfelt 1758">
                  <a:extLst>
                    <a:ext uri="{FF2B5EF4-FFF2-40B4-BE49-F238E27FC236}">
                      <a16:creationId xmlns:a16="http://schemas.microsoft.com/office/drawing/2014/main" id="{730891AB-0793-08BB-8628-D96F8EC741B2}"/>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60" name="Tekstfelt 1759">
                  <a:extLst>
                    <a:ext uri="{FF2B5EF4-FFF2-40B4-BE49-F238E27FC236}">
                      <a16:creationId xmlns:a16="http://schemas.microsoft.com/office/drawing/2014/main" id="{F890B2D9-CAAA-C8CE-F16C-4E0843006FAA}"/>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61" name="Tekstfelt 1760">
                  <a:extLst>
                    <a:ext uri="{FF2B5EF4-FFF2-40B4-BE49-F238E27FC236}">
                      <a16:creationId xmlns:a16="http://schemas.microsoft.com/office/drawing/2014/main" id="{6FEABF71-8241-1AEA-DA17-AB4D7F1ACF9C}"/>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62" name="Tekstfelt 1761">
                  <a:extLst>
                    <a:ext uri="{FF2B5EF4-FFF2-40B4-BE49-F238E27FC236}">
                      <a16:creationId xmlns:a16="http://schemas.microsoft.com/office/drawing/2014/main" id="{206E5040-3561-DEAB-FEF6-FAB7E2A0A694}"/>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63" name="Tekstfelt 1762">
                  <a:extLst>
                    <a:ext uri="{FF2B5EF4-FFF2-40B4-BE49-F238E27FC236}">
                      <a16:creationId xmlns:a16="http://schemas.microsoft.com/office/drawing/2014/main" id="{6EE00602-3AD5-C4A2-DA49-C3596F95494C}"/>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64" name="Tekstfelt 1763">
                  <a:extLst>
                    <a:ext uri="{FF2B5EF4-FFF2-40B4-BE49-F238E27FC236}">
                      <a16:creationId xmlns:a16="http://schemas.microsoft.com/office/drawing/2014/main" id="{E85D1E10-4D6A-9A11-5843-A8FFD8928889}"/>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65" name="Tekstfelt 1764">
                  <a:extLst>
                    <a:ext uri="{FF2B5EF4-FFF2-40B4-BE49-F238E27FC236}">
                      <a16:creationId xmlns:a16="http://schemas.microsoft.com/office/drawing/2014/main" id="{80D67E33-4B34-F26E-8BF7-6CDD6DB5BEDC}"/>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66" name="Tekstfelt 1765">
                  <a:extLst>
                    <a:ext uri="{FF2B5EF4-FFF2-40B4-BE49-F238E27FC236}">
                      <a16:creationId xmlns:a16="http://schemas.microsoft.com/office/drawing/2014/main" id="{5DB60E8C-0D19-851F-7398-0B38099576D1}"/>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55" name="Tekstfelt 1754">
                <a:extLst>
                  <a:ext uri="{FF2B5EF4-FFF2-40B4-BE49-F238E27FC236}">
                    <a16:creationId xmlns:a16="http://schemas.microsoft.com/office/drawing/2014/main" id="{8EB058BC-BD55-37E9-43B6-4D1ED0EBCBE1}"/>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4" name="Gruppe 1643">
              <a:extLst>
                <a:ext uri="{FF2B5EF4-FFF2-40B4-BE49-F238E27FC236}">
                  <a16:creationId xmlns:a16="http://schemas.microsoft.com/office/drawing/2014/main" id="{4E470949-1DE1-27C1-49B7-765EDE004F33}"/>
                </a:ext>
              </a:extLst>
            </p:cNvPr>
            <p:cNvGrpSpPr/>
            <p:nvPr/>
          </p:nvGrpSpPr>
          <p:grpSpPr>
            <a:xfrm>
              <a:off x="3805124" y="1117111"/>
              <a:ext cx="369796" cy="4983796"/>
              <a:chOff x="2884750" y="2468352"/>
              <a:chExt cx="369796" cy="4983796"/>
            </a:xfrm>
          </p:grpSpPr>
          <p:grpSp>
            <p:nvGrpSpPr>
              <p:cNvPr id="1741" name="Gruppe 1740">
                <a:extLst>
                  <a:ext uri="{FF2B5EF4-FFF2-40B4-BE49-F238E27FC236}">
                    <a16:creationId xmlns:a16="http://schemas.microsoft.com/office/drawing/2014/main" id="{1BEA1F3B-0EB4-C5A2-E930-0C698AE12BA7}"/>
                  </a:ext>
                </a:extLst>
              </p:cNvPr>
              <p:cNvGrpSpPr/>
              <p:nvPr/>
            </p:nvGrpSpPr>
            <p:grpSpPr>
              <a:xfrm>
                <a:off x="2884750" y="2468352"/>
                <a:ext cx="369796" cy="4983796"/>
                <a:chOff x="3468415" y="3054129"/>
                <a:chExt cx="369796" cy="4983796"/>
              </a:xfrm>
            </p:grpSpPr>
            <p:sp>
              <p:nvSpPr>
                <p:cNvPr id="1743" name="Tekstfelt 1742">
                  <a:extLst>
                    <a:ext uri="{FF2B5EF4-FFF2-40B4-BE49-F238E27FC236}">
                      <a16:creationId xmlns:a16="http://schemas.microsoft.com/office/drawing/2014/main" id="{259A83A6-8E34-0CE4-3269-70FFA5F8DA83}"/>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44" name="Tekstfelt 1743">
                  <a:extLst>
                    <a:ext uri="{FF2B5EF4-FFF2-40B4-BE49-F238E27FC236}">
                      <a16:creationId xmlns:a16="http://schemas.microsoft.com/office/drawing/2014/main" id="{2B6704F5-DAA7-2408-8297-3C5B5FEDD268}"/>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45" name="Tekstfelt 1744">
                  <a:extLst>
                    <a:ext uri="{FF2B5EF4-FFF2-40B4-BE49-F238E27FC236}">
                      <a16:creationId xmlns:a16="http://schemas.microsoft.com/office/drawing/2014/main" id="{F462B42F-BA5C-7A94-F0B1-11D1A59C550B}"/>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46" name="Tekstfelt 1745">
                  <a:extLst>
                    <a:ext uri="{FF2B5EF4-FFF2-40B4-BE49-F238E27FC236}">
                      <a16:creationId xmlns:a16="http://schemas.microsoft.com/office/drawing/2014/main" id="{D54442F9-6439-A02B-97BA-AA777DEB081F}"/>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47" name="Tekstfelt 1746">
                  <a:extLst>
                    <a:ext uri="{FF2B5EF4-FFF2-40B4-BE49-F238E27FC236}">
                      <a16:creationId xmlns:a16="http://schemas.microsoft.com/office/drawing/2014/main" id="{3C3C90B6-9335-2FBF-86A0-40B614CE95AB}"/>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48" name="Tekstfelt 1747">
                  <a:extLst>
                    <a:ext uri="{FF2B5EF4-FFF2-40B4-BE49-F238E27FC236}">
                      <a16:creationId xmlns:a16="http://schemas.microsoft.com/office/drawing/2014/main" id="{B3D2AAD4-0BD0-057F-980B-C99A062F613D}"/>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49" name="Tekstfelt 1748">
                  <a:extLst>
                    <a:ext uri="{FF2B5EF4-FFF2-40B4-BE49-F238E27FC236}">
                      <a16:creationId xmlns:a16="http://schemas.microsoft.com/office/drawing/2014/main" id="{09199C50-E06C-CD5F-4F95-9E289647E08A}"/>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50" name="Tekstfelt 1749">
                  <a:extLst>
                    <a:ext uri="{FF2B5EF4-FFF2-40B4-BE49-F238E27FC236}">
                      <a16:creationId xmlns:a16="http://schemas.microsoft.com/office/drawing/2014/main" id="{CFC2A5A3-3739-7D6B-E9A9-2CB1CC3A7335}"/>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51" name="Tekstfelt 1750">
                  <a:extLst>
                    <a:ext uri="{FF2B5EF4-FFF2-40B4-BE49-F238E27FC236}">
                      <a16:creationId xmlns:a16="http://schemas.microsoft.com/office/drawing/2014/main" id="{78624CFE-CE6A-B2B3-A26A-7EB1E724A42E}"/>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52" name="Tekstfelt 1751">
                  <a:extLst>
                    <a:ext uri="{FF2B5EF4-FFF2-40B4-BE49-F238E27FC236}">
                      <a16:creationId xmlns:a16="http://schemas.microsoft.com/office/drawing/2014/main" id="{725D9D6F-1879-2465-58CD-639E1952FBCC}"/>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53" name="Tekstfelt 1752">
                  <a:extLst>
                    <a:ext uri="{FF2B5EF4-FFF2-40B4-BE49-F238E27FC236}">
                      <a16:creationId xmlns:a16="http://schemas.microsoft.com/office/drawing/2014/main" id="{570BE7A9-E406-46CD-812C-8717679B0501}"/>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42" name="Tekstfelt 1741">
                <a:extLst>
                  <a:ext uri="{FF2B5EF4-FFF2-40B4-BE49-F238E27FC236}">
                    <a16:creationId xmlns:a16="http://schemas.microsoft.com/office/drawing/2014/main" id="{881DA32A-193D-53EF-FC8B-68C3568D0209}"/>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5" name="Gruppe 1644">
              <a:extLst>
                <a:ext uri="{FF2B5EF4-FFF2-40B4-BE49-F238E27FC236}">
                  <a16:creationId xmlns:a16="http://schemas.microsoft.com/office/drawing/2014/main" id="{1170833F-0F0C-E09A-B84E-B920119052E7}"/>
                </a:ext>
              </a:extLst>
            </p:cNvPr>
            <p:cNvGrpSpPr/>
            <p:nvPr/>
          </p:nvGrpSpPr>
          <p:grpSpPr>
            <a:xfrm>
              <a:off x="3380676" y="1113679"/>
              <a:ext cx="368678" cy="4985735"/>
              <a:chOff x="2885868" y="2899782"/>
              <a:chExt cx="368678" cy="4985735"/>
            </a:xfrm>
          </p:grpSpPr>
          <p:grpSp>
            <p:nvGrpSpPr>
              <p:cNvPr id="1728" name="Gruppe 1727">
                <a:extLst>
                  <a:ext uri="{FF2B5EF4-FFF2-40B4-BE49-F238E27FC236}">
                    <a16:creationId xmlns:a16="http://schemas.microsoft.com/office/drawing/2014/main" id="{29CF3C03-F9B0-1437-745E-B9AF2935F0E9}"/>
                  </a:ext>
                </a:extLst>
              </p:cNvPr>
              <p:cNvGrpSpPr/>
              <p:nvPr/>
            </p:nvGrpSpPr>
            <p:grpSpPr>
              <a:xfrm>
                <a:off x="2885868" y="2899782"/>
                <a:ext cx="368678" cy="4985735"/>
                <a:chOff x="3469533" y="3485559"/>
                <a:chExt cx="368678" cy="4985735"/>
              </a:xfrm>
            </p:grpSpPr>
            <p:sp>
              <p:nvSpPr>
                <p:cNvPr id="1730" name="Tekstfelt 1729">
                  <a:extLst>
                    <a:ext uri="{FF2B5EF4-FFF2-40B4-BE49-F238E27FC236}">
                      <a16:creationId xmlns:a16="http://schemas.microsoft.com/office/drawing/2014/main" id="{BA19ED30-36A9-9CF2-F5DE-9B0C240892A3}"/>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31" name="Tekstfelt 1730">
                  <a:extLst>
                    <a:ext uri="{FF2B5EF4-FFF2-40B4-BE49-F238E27FC236}">
                      <a16:creationId xmlns:a16="http://schemas.microsoft.com/office/drawing/2014/main" id="{516B68AE-0419-0063-311F-A19314D5A961}"/>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32" name="Tekstfelt 1731">
                  <a:extLst>
                    <a:ext uri="{FF2B5EF4-FFF2-40B4-BE49-F238E27FC236}">
                      <a16:creationId xmlns:a16="http://schemas.microsoft.com/office/drawing/2014/main" id="{AA12ABCC-F3C5-948B-574F-33351A44D5F5}"/>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33" name="Tekstfelt 1732">
                  <a:extLst>
                    <a:ext uri="{FF2B5EF4-FFF2-40B4-BE49-F238E27FC236}">
                      <a16:creationId xmlns:a16="http://schemas.microsoft.com/office/drawing/2014/main" id="{9B3BEEB9-D278-4080-9669-D2DCB5788CFC}"/>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34" name="Tekstfelt 1733">
                  <a:extLst>
                    <a:ext uri="{FF2B5EF4-FFF2-40B4-BE49-F238E27FC236}">
                      <a16:creationId xmlns:a16="http://schemas.microsoft.com/office/drawing/2014/main" id="{12B3E776-481D-734C-2AFB-C2D6BEACE743}"/>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35" name="Tekstfelt 1734">
                  <a:extLst>
                    <a:ext uri="{FF2B5EF4-FFF2-40B4-BE49-F238E27FC236}">
                      <a16:creationId xmlns:a16="http://schemas.microsoft.com/office/drawing/2014/main" id="{A09EFEC3-5F53-8A1C-D3C8-C2BD4F5AF188}"/>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36" name="Tekstfelt 1735">
                  <a:extLst>
                    <a:ext uri="{FF2B5EF4-FFF2-40B4-BE49-F238E27FC236}">
                      <a16:creationId xmlns:a16="http://schemas.microsoft.com/office/drawing/2014/main" id="{5C9C8963-B2DB-B2ED-70CD-8A4A7574BA16}"/>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37" name="Tekstfelt 1736">
                  <a:extLst>
                    <a:ext uri="{FF2B5EF4-FFF2-40B4-BE49-F238E27FC236}">
                      <a16:creationId xmlns:a16="http://schemas.microsoft.com/office/drawing/2014/main" id="{D3E8C253-63D7-8DDC-F133-FD850146F950}"/>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38" name="Tekstfelt 1737">
                  <a:extLst>
                    <a:ext uri="{FF2B5EF4-FFF2-40B4-BE49-F238E27FC236}">
                      <a16:creationId xmlns:a16="http://schemas.microsoft.com/office/drawing/2014/main" id="{49E885EC-DB96-E22C-BA17-10A9CC8789FB}"/>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39" name="Tekstfelt 1738">
                  <a:extLst>
                    <a:ext uri="{FF2B5EF4-FFF2-40B4-BE49-F238E27FC236}">
                      <a16:creationId xmlns:a16="http://schemas.microsoft.com/office/drawing/2014/main" id="{E70950FC-61E1-2D3E-57CD-F0F10697FF51}"/>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40" name="Tekstfelt 1739">
                  <a:extLst>
                    <a:ext uri="{FF2B5EF4-FFF2-40B4-BE49-F238E27FC236}">
                      <a16:creationId xmlns:a16="http://schemas.microsoft.com/office/drawing/2014/main" id="{77289DB9-39FF-64AB-3C12-4B05650364F7}"/>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29" name="Tekstfelt 1728">
                <a:extLst>
                  <a:ext uri="{FF2B5EF4-FFF2-40B4-BE49-F238E27FC236}">
                    <a16:creationId xmlns:a16="http://schemas.microsoft.com/office/drawing/2014/main" id="{C2024522-8A2A-4769-7EEF-6A8139DCC2F7}"/>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6" name="Gruppe 1645">
              <a:extLst>
                <a:ext uri="{FF2B5EF4-FFF2-40B4-BE49-F238E27FC236}">
                  <a16:creationId xmlns:a16="http://schemas.microsoft.com/office/drawing/2014/main" id="{3450EB16-4CC6-7134-FCB8-93AB87D5786C}"/>
                </a:ext>
              </a:extLst>
            </p:cNvPr>
            <p:cNvGrpSpPr/>
            <p:nvPr/>
          </p:nvGrpSpPr>
          <p:grpSpPr>
            <a:xfrm>
              <a:off x="2937190" y="1122934"/>
              <a:ext cx="368270" cy="4971649"/>
              <a:chOff x="2886987" y="3331213"/>
              <a:chExt cx="368270" cy="4971649"/>
            </a:xfrm>
          </p:grpSpPr>
          <p:grpSp>
            <p:nvGrpSpPr>
              <p:cNvPr id="1715" name="Gruppe 1714">
                <a:extLst>
                  <a:ext uri="{FF2B5EF4-FFF2-40B4-BE49-F238E27FC236}">
                    <a16:creationId xmlns:a16="http://schemas.microsoft.com/office/drawing/2014/main" id="{986E1598-771F-74AA-0383-E5D06D7D7029}"/>
                  </a:ext>
                </a:extLst>
              </p:cNvPr>
              <p:cNvGrpSpPr/>
              <p:nvPr/>
            </p:nvGrpSpPr>
            <p:grpSpPr>
              <a:xfrm>
                <a:off x="2886987" y="3331213"/>
                <a:ext cx="368270" cy="4971649"/>
                <a:chOff x="3470652" y="3916990"/>
                <a:chExt cx="368270" cy="4971649"/>
              </a:xfrm>
            </p:grpSpPr>
            <p:sp>
              <p:nvSpPr>
                <p:cNvPr id="1717" name="Tekstfelt 1716">
                  <a:extLst>
                    <a:ext uri="{FF2B5EF4-FFF2-40B4-BE49-F238E27FC236}">
                      <a16:creationId xmlns:a16="http://schemas.microsoft.com/office/drawing/2014/main" id="{E59D255C-1929-5B8B-2122-BDD12B53886F}"/>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18" name="Tekstfelt 1717">
                  <a:extLst>
                    <a:ext uri="{FF2B5EF4-FFF2-40B4-BE49-F238E27FC236}">
                      <a16:creationId xmlns:a16="http://schemas.microsoft.com/office/drawing/2014/main" id="{3538AB55-28E0-2EC4-7719-3DE7BF63C5B3}"/>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19" name="Tekstfelt 1718">
                  <a:extLst>
                    <a:ext uri="{FF2B5EF4-FFF2-40B4-BE49-F238E27FC236}">
                      <a16:creationId xmlns:a16="http://schemas.microsoft.com/office/drawing/2014/main" id="{35A2BD0D-0312-FDB0-4871-6A7E8133C4F7}"/>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20" name="Tekstfelt 1719">
                  <a:extLst>
                    <a:ext uri="{FF2B5EF4-FFF2-40B4-BE49-F238E27FC236}">
                      <a16:creationId xmlns:a16="http://schemas.microsoft.com/office/drawing/2014/main" id="{4DF151B2-5504-4895-BE68-352835AB35E4}"/>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21" name="Tekstfelt 1720">
                  <a:extLst>
                    <a:ext uri="{FF2B5EF4-FFF2-40B4-BE49-F238E27FC236}">
                      <a16:creationId xmlns:a16="http://schemas.microsoft.com/office/drawing/2014/main" id="{E799CAC8-710D-143B-28A9-393B9437254B}"/>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22" name="Tekstfelt 1721">
                  <a:extLst>
                    <a:ext uri="{FF2B5EF4-FFF2-40B4-BE49-F238E27FC236}">
                      <a16:creationId xmlns:a16="http://schemas.microsoft.com/office/drawing/2014/main" id="{2A71F971-49ED-7BB5-4E4C-9B60E4DB46AF}"/>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23" name="Tekstfelt 1722">
                  <a:extLst>
                    <a:ext uri="{FF2B5EF4-FFF2-40B4-BE49-F238E27FC236}">
                      <a16:creationId xmlns:a16="http://schemas.microsoft.com/office/drawing/2014/main" id="{AA210AAB-87F2-F5D7-49C7-C78BCD571370}"/>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24" name="Tekstfelt 1723">
                  <a:extLst>
                    <a:ext uri="{FF2B5EF4-FFF2-40B4-BE49-F238E27FC236}">
                      <a16:creationId xmlns:a16="http://schemas.microsoft.com/office/drawing/2014/main" id="{BA5985B5-2547-FFEB-6337-99C163EEA50E}"/>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25" name="Tekstfelt 1724">
                  <a:extLst>
                    <a:ext uri="{FF2B5EF4-FFF2-40B4-BE49-F238E27FC236}">
                      <a16:creationId xmlns:a16="http://schemas.microsoft.com/office/drawing/2014/main" id="{72A871FD-F2A8-A6C6-C7FE-03C02DE440C5}"/>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26" name="Tekstfelt 1725">
                  <a:extLst>
                    <a:ext uri="{FF2B5EF4-FFF2-40B4-BE49-F238E27FC236}">
                      <a16:creationId xmlns:a16="http://schemas.microsoft.com/office/drawing/2014/main" id="{D8333E13-6627-1A33-2B19-3B32AD639121}"/>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27" name="Tekstfelt 1726">
                  <a:extLst>
                    <a:ext uri="{FF2B5EF4-FFF2-40B4-BE49-F238E27FC236}">
                      <a16:creationId xmlns:a16="http://schemas.microsoft.com/office/drawing/2014/main" id="{46F61540-1347-6615-3230-E21C3585575C}"/>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16" name="Tekstfelt 1715">
                <a:extLst>
                  <a:ext uri="{FF2B5EF4-FFF2-40B4-BE49-F238E27FC236}">
                    <a16:creationId xmlns:a16="http://schemas.microsoft.com/office/drawing/2014/main" id="{8525E3C8-5673-2251-A657-85EC50357AA9}"/>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7" name="Gruppe 1646">
              <a:extLst>
                <a:ext uri="{FF2B5EF4-FFF2-40B4-BE49-F238E27FC236}">
                  <a16:creationId xmlns:a16="http://schemas.microsoft.com/office/drawing/2014/main" id="{20B5302E-7DF5-6A03-9D1E-1EE6B5863394}"/>
                </a:ext>
              </a:extLst>
            </p:cNvPr>
            <p:cNvGrpSpPr/>
            <p:nvPr/>
          </p:nvGrpSpPr>
          <p:grpSpPr>
            <a:xfrm>
              <a:off x="2515019" y="1122283"/>
              <a:ext cx="367153" cy="4979236"/>
              <a:chOff x="2888104" y="3762643"/>
              <a:chExt cx="367153" cy="4979236"/>
            </a:xfrm>
          </p:grpSpPr>
          <p:grpSp>
            <p:nvGrpSpPr>
              <p:cNvPr id="1702" name="Gruppe 1701">
                <a:extLst>
                  <a:ext uri="{FF2B5EF4-FFF2-40B4-BE49-F238E27FC236}">
                    <a16:creationId xmlns:a16="http://schemas.microsoft.com/office/drawing/2014/main" id="{DBDD9C93-36E4-A8E7-096F-A7D2EE75E299}"/>
                  </a:ext>
                </a:extLst>
              </p:cNvPr>
              <p:cNvGrpSpPr/>
              <p:nvPr/>
            </p:nvGrpSpPr>
            <p:grpSpPr>
              <a:xfrm>
                <a:off x="2888104" y="3762643"/>
                <a:ext cx="367153" cy="4979236"/>
                <a:chOff x="3471769" y="4348420"/>
                <a:chExt cx="367153" cy="4979236"/>
              </a:xfrm>
            </p:grpSpPr>
            <p:sp>
              <p:nvSpPr>
                <p:cNvPr id="1704" name="Tekstfelt 1703">
                  <a:extLst>
                    <a:ext uri="{FF2B5EF4-FFF2-40B4-BE49-F238E27FC236}">
                      <a16:creationId xmlns:a16="http://schemas.microsoft.com/office/drawing/2014/main" id="{089FA78C-2192-EC11-4365-7A101A31D3B5}"/>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05" name="Tekstfelt 1704">
                  <a:extLst>
                    <a:ext uri="{FF2B5EF4-FFF2-40B4-BE49-F238E27FC236}">
                      <a16:creationId xmlns:a16="http://schemas.microsoft.com/office/drawing/2014/main" id="{BF87726B-89A8-D279-4116-2D6E786BE7F2}"/>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06" name="Tekstfelt 1705">
                  <a:extLst>
                    <a:ext uri="{FF2B5EF4-FFF2-40B4-BE49-F238E27FC236}">
                      <a16:creationId xmlns:a16="http://schemas.microsoft.com/office/drawing/2014/main" id="{8066AC9B-D420-BE60-EEB5-A768AAAE2DDF}"/>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07" name="Tekstfelt 1706">
                  <a:extLst>
                    <a:ext uri="{FF2B5EF4-FFF2-40B4-BE49-F238E27FC236}">
                      <a16:creationId xmlns:a16="http://schemas.microsoft.com/office/drawing/2014/main" id="{87A894BC-0E35-65E7-7C46-0E51CBBC00ED}"/>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08" name="Tekstfelt 1707">
                  <a:extLst>
                    <a:ext uri="{FF2B5EF4-FFF2-40B4-BE49-F238E27FC236}">
                      <a16:creationId xmlns:a16="http://schemas.microsoft.com/office/drawing/2014/main" id="{7E6ABDA9-8630-E542-742E-DCFA0C2AA089}"/>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09" name="Tekstfelt 1708">
                  <a:extLst>
                    <a:ext uri="{FF2B5EF4-FFF2-40B4-BE49-F238E27FC236}">
                      <a16:creationId xmlns:a16="http://schemas.microsoft.com/office/drawing/2014/main" id="{A9A65D6A-6B5F-72EA-22A4-33BE31F880A4}"/>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710" name="Tekstfelt 1709">
                  <a:extLst>
                    <a:ext uri="{FF2B5EF4-FFF2-40B4-BE49-F238E27FC236}">
                      <a16:creationId xmlns:a16="http://schemas.microsoft.com/office/drawing/2014/main" id="{02B228C7-3C45-D5DD-5681-C84C912EDDAC}"/>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11" name="Tekstfelt 1710">
                  <a:extLst>
                    <a:ext uri="{FF2B5EF4-FFF2-40B4-BE49-F238E27FC236}">
                      <a16:creationId xmlns:a16="http://schemas.microsoft.com/office/drawing/2014/main" id="{BB61EE8F-3625-8502-A66A-A9563F932FA9}"/>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12" name="Tekstfelt 1711">
                  <a:extLst>
                    <a:ext uri="{FF2B5EF4-FFF2-40B4-BE49-F238E27FC236}">
                      <a16:creationId xmlns:a16="http://schemas.microsoft.com/office/drawing/2014/main" id="{F2F59FFD-A329-45D0-C283-AFF4336C0CB8}"/>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13" name="Tekstfelt 1712">
                  <a:extLst>
                    <a:ext uri="{FF2B5EF4-FFF2-40B4-BE49-F238E27FC236}">
                      <a16:creationId xmlns:a16="http://schemas.microsoft.com/office/drawing/2014/main" id="{AC84BDC6-E076-03F2-B285-6045BDA6C37D}"/>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14" name="Tekstfelt 1713">
                  <a:extLst>
                    <a:ext uri="{FF2B5EF4-FFF2-40B4-BE49-F238E27FC236}">
                      <a16:creationId xmlns:a16="http://schemas.microsoft.com/office/drawing/2014/main" id="{435438E0-694D-5E94-70BC-04BF18C89BBA}"/>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03" name="Tekstfelt 1702">
                <a:extLst>
                  <a:ext uri="{FF2B5EF4-FFF2-40B4-BE49-F238E27FC236}">
                    <a16:creationId xmlns:a16="http://schemas.microsoft.com/office/drawing/2014/main" id="{228412FC-654D-2799-326F-1F1B817E809C}"/>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8" name="Gruppe 1647">
              <a:extLst>
                <a:ext uri="{FF2B5EF4-FFF2-40B4-BE49-F238E27FC236}">
                  <a16:creationId xmlns:a16="http://schemas.microsoft.com/office/drawing/2014/main" id="{0D613049-457C-C733-736A-40698DC1BD2F}"/>
                </a:ext>
              </a:extLst>
            </p:cNvPr>
            <p:cNvGrpSpPr/>
            <p:nvPr/>
          </p:nvGrpSpPr>
          <p:grpSpPr>
            <a:xfrm>
              <a:off x="2079105" y="1121316"/>
              <a:ext cx="366035" cy="4982137"/>
              <a:chOff x="2889222" y="4194071"/>
              <a:chExt cx="366035" cy="4982137"/>
            </a:xfrm>
          </p:grpSpPr>
          <p:grpSp>
            <p:nvGrpSpPr>
              <p:cNvPr id="1689" name="Gruppe 1688">
                <a:extLst>
                  <a:ext uri="{FF2B5EF4-FFF2-40B4-BE49-F238E27FC236}">
                    <a16:creationId xmlns:a16="http://schemas.microsoft.com/office/drawing/2014/main" id="{CE807E4E-45F2-BD8F-8211-B2D4EF7BC7B9}"/>
                  </a:ext>
                </a:extLst>
              </p:cNvPr>
              <p:cNvGrpSpPr/>
              <p:nvPr/>
            </p:nvGrpSpPr>
            <p:grpSpPr>
              <a:xfrm>
                <a:off x="2889222" y="4194071"/>
                <a:ext cx="366035" cy="4982137"/>
                <a:chOff x="3472887" y="4779848"/>
                <a:chExt cx="366035" cy="4982137"/>
              </a:xfrm>
            </p:grpSpPr>
            <p:sp>
              <p:nvSpPr>
                <p:cNvPr id="1691" name="Tekstfelt 1690">
                  <a:extLst>
                    <a:ext uri="{FF2B5EF4-FFF2-40B4-BE49-F238E27FC236}">
                      <a16:creationId xmlns:a16="http://schemas.microsoft.com/office/drawing/2014/main" id="{88034A91-32A3-8EBA-FE0C-36DCC903918F}"/>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92" name="Tekstfelt 1691">
                  <a:extLst>
                    <a:ext uri="{FF2B5EF4-FFF2-40B4-BE49-F238E27FC236}">
                      <a16:creationId xmlns:a16="http://schemas.microsoft.com/office/drawing/2014/main" id="{66B5CB5F-AFC6-D246-7887-0E5A768A05B9}"/>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93" name="Tekstfelt 1692">
                  <a:extLst>
                    <a:ext uri="{FF2B5EF4-FFF2-40B4-BE49-F238E27FC236}">
                      <a16:creationId xmlns:a16="http://schemas.microsoft.com/office/drawing/2014/main" id="{60A883A0-9A05-53BD-0A6A-2ED6A6B2ABEE}"/>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94" name="Tekstfelt 1693">
                  <a:extLst>
                    <a:ext uri="{FF2B5EF4-FFF2-40B4-BE49-F238E27FC236}">
                      <a16:creationId xmlns:a16="http://schemas.microsoft.com/office/drawing/2014/main" id="{B27DC5D3-8125-B78C-AE02-9D7921ABA0CD}"/>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95" name="Tekstfelt 1694">
                  <a:extLst>
                    <a:ext uri="{FF2B5EF4-FFF2-40B4-BE49-F238E27FC236}">
                      <a16:creationId xmlns:a16="http://schemas.microsoft.com/office/drawing/2014/main" id="{CF01AFA5-83D7-593C-F5FC-87EE7BD0265E}"/>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96" name="Tekstfelt 1695">
                  <a:extLst>
                    <a:ext uri="{FF2B5EF4-FFF2-40B4-BE49-F238E27FC236}">
                      <a16:creationId xmlns:a16="http://schemas.microsoft.com/office/drawing/2014/main" id="{337478C3-5ACF-9B6C-2854-03695569398A}"/>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97" name="Tekstfelt 1696">
                  <a:extLst>
                    <a:ext uri="{FF2B5EF4-FFF2-40B4-BE49-F238E27FC236}">
                      <a16:creationId xmlns:a16="http://schemas.microsoft.com/office/drawing/2014/main" id="{2A6199BB-8854-B615-D476-A77369FDC881}"/>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98" name="Tekstfelt 1697">
                  <a:extLst>
                    <a:ext uri="{FF2B5EF4-FFF2-40B4-BE49-F238E27FC236}">
                      <a16:creationId xmlns:a16="http://schemas.microsoft.com/office/drawing/2014/main" id="{0A1C6D20-EDB1-5F10-9D5C-E91BFCDC004B}"/>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699" name="Tekstfelt 1698">
                  <a:extLst>
                    <a:ext uri="{FF2B5EF4-FFF2-40B4-BE49-F238E27FC236}">
                      <a16:creationId xmlns:a16="http://schemas.microsoft.com/office/drawing/2014/main" id="{B1DC0E09-CA2B-B82C-AC68-9BE7C1A56C02}"/>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00" name="Tekstfelt 1699">
                  <a:extLst>
                    <a:ext uri="{FF2B5EF4-FFF2-40B4-BE49-F238E27FC236}">
                      <a16:creationId xmlns:a16="http://schemas.microsoft.com/office/drawing/2014/main" id="{EFA28B78-B3B6-A5DD-820A-C22792A16140}"/>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01" name="Tekstfelt 1700">
                  <a:extLst>
                    <a:ext uri="{FF2B5EF4-FFF2-40B4-BE49-F238E27FC236}">
                      <a16:creationId xmlns:a16="http://schemas.microsoft.com/office/drawing/2014/main" id="{093F2E27-3F24-9ED2-A2C8-C205532E3884}"/>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90" name="Tekstfelt 1689">
                <a:extLst>
                  <a:ext uri="{FF2B5EF4-FFF2-40B4-BE49-F238E27FC236}">
                    <a16:creationId xmlns:a16="http://schemas.microsoft.com/office/drawing/2014/main" id="{349164C3-F274-1A72-91D6-D97A841E8674}"/>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9" name="Gruppe 1648">
              <a:extLst>
                <a:ext uri="{FF2B5EF4-FFF2-40B4-BE49-F238E27FC236}">
                  <a16:creationId xmlns:a16="http://schemas.microsoft.com/office/drawing/2014/main" id="{E8746CA4-88DC-75C5-3E08-F7F3B81AEDB9}"/>
                </a:ext>
              </a:extLst>
            </p:cNvPr>
            <p:cNvGrpSpPr/>
            <p:nvPr/>
          </p:nvGrpSpPr>
          <p:grpSpPr>
            <a:xfrm>
              <a:off x="1644217" y="1117917"/>
              <a:ext cx="361556" cy="4982775"/>
              <a:chOff x="2893701" y="4625501"/>
              <a:chExt cx="361556" cy="4982775"/>
            </a:xfrm>
          </p:grpSpPr>
          <p:grpSp>
            <p:nvGrpSpPr>
              <p:cNvPr id="1676" name="Gruppe 1675">
                <a:extLst>
                  <a:ext uri="{FF2B5EF4-FFF2-40B4-BE49-F238E27FC236}">
                    <a16:creationId xmlns:a16="http://schemas.microsoft.com/office/drawing/2014/main" id="{4461B0E1-EC92-A4DE-D045-D78AFAAB2922}"/>
                  </a:ext>
                </a:extLst>
              </p:cNvPr>
              <p:cNvGrpSpPr/>
              <p:nvPr/>
            </p:nvGrpSpPr>
            <p:grpSpPr>
              <a:xfrm>
                <a:off x="2893701" y="4625501"/>
                <a:ext cx="361556" cy="4982775"/>
                <a:chOff x="3477366" y="5211278"/>
                <a:chExt cx="361556" cy="4982775"/>
              </a:xfrm>
            </p:grpSpPr>
            <p:sp>
              <p:nvSpPr>
                <p:cNvPr id="1678" name="Tekstfelt 1677">
                  <a:extLst>
                    <a:ext uri="{FF2B5EF4-FFF2-40B4-BE49-F238E27FC236}">
                      <a16:creationId xmlns:a16="http://schemas.microsoft.com/office/drawing/2014/main" id="{E4C13013-3FBE-93CA-4A4F-11454162609B}"/>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79" name="Tekstfelt 1678">
                  <a:extLst>
                    <a:ext uri="{FF2B5EF4-FFF2-40B4-BE49-F238E27FC236}">
                      <a16:creationId xmlns:a16="http://schemas.microsoft.com/office/drawing/2014/main" id="{ADF8835F-4376-90D7-86EB-6DF0EA11C27D}"/>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80" name="Tekstfelt 1679">
                  <a:extLst>
                    <a:ext uri="{FF2B5EF4-FFF2-40B4-BE49-F238E27FC236}">
                      <a16:creationId xmlns:a16="http://schemas.microsoft.com/office/drawing/2014/main" id="{953AB42B-5DC3-49C1-ABD7-619CB3B076D9}"/>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81" name="Tekstfelt 1680">
                  <a:extLst>
                    <a:ext uri="{FF2B5EF4-FFF2-40B4-BE49-F238E27FC236}">
                      <a16:creationId xmlns:a16="http://schemas.microsoft.com/office/drawing/2014/main" id="{06C33303-F278-26FE-6B64-D78478B23DAC}"/>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82" name="Tekstfelt 1681">
                  <a:extLst>
                    <a:ext uri="{FF2B5EF4-FFF2-40B4-BE49-F238E27FC236}">
                      <a16:creationId xmlns:a16="http://schemas.microsoft.com/office/drawing/2014/main" id="{E5211748-046D-0562-97F3-EBEDB73BB174}"/>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83" name="Tekstfelt 1682">
                  <a:extLst>
                    <a:ext uri="{FF2B5EF4-FFF2-40B4-BE49-F238E27FC236}">
                      <a16:creationId xmlns:a16="http://schemas.microsoft.com/office/drawing/2014/main" id="{835C0B54-A390-83FC-AFB6-2D05D0211A0B}"/>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84" name="Tekstfelt 1683">
                  <a:extLst>
                    <a:ext uri="{FF2B5EF4-FFF2-40B4-BE49-F238E27FC236}">
                      <a16:creationId xmlns:a16="http://schemas.microsoft.com/office/drawing/2014/main" id="{C42C438A-FFCD-823A-7A0D-DEDC6EBCF587}"/>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85" name="Tekstfelt 1684">
                  <a:extLst>
                    <a:ext uri="{FF2B5EF4-FFF2-40B4-BE49-F238E27FC236}">
                      <a16:creationId xmlns:a16="http://schemas.microsoft.com/office/drawing/2014/main" id="{DCB148D7-32B8-9E07-9CAF-75B3E18AF4A9}"/>
                    </a:ext>
                  </a:extLst>
                </p:cNvPr>
                <p:cNvSpPr txBox="1"/>
                <p:nvPr/>
              </p:nvSpPr>
              <p:spPr>
                <a:xfrm>
                  <a:off x="3487886" y="9978609"/>
                  <a:ext cx="348172" cy="215444"/>
                </a:xfrm>
                <a:prstGeom prst="rect">
                  <a:avLst/>
                </a:prstGeom>
                <a:noFill/>
              </p:spPr>
              <p:txBody>
                <a:bodyPr wrap="none" rtlCol="0">
                  <a:spAutoFit/>
                </a:bodyPr>
                <a:lstStyle/>
                <a:p>
                  <a:r>
                    <a:rPr lang="da-DK" sz="800" dirty="0">
                      <a:solidFill>
                        <a:schemeClr val="bg1"/>
                      </a:solidFill>
                    </a:rPr>
                    <a:t>208</a:t>
                  </a:r>
                </a:p>
              </p:txBody>
            </p:sp>
            <p:sp>
              <p:nvSpPr>
                <p:cNvPr id="1686" name="Tekstfelt 1685">
                  <a:extLst>
                    <a:ext uri="{FF2B5EF4-FFF2-40B4-BE49-F238E27FC236}">
                      <a16:creationId xmlns:a16="http://schemas.microsoft.com/office/drawing/2014/main" id="{7E456E11-954A-9BF2-5314-9AC33143419E}"/>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687" name="Tekstfelt 1686">
                  <a:extLst>
                    <a:ext uri="{FF2B5EF4-FFF2-40B4-BE49-F238E27FC236}">
                      <a16:creationId xmlns:a16="http://schemas.microsoft.com/office/drawing/2014/main" id="{4325C7AD-A3CB-230B-D4AA-EC23C85191C5}"/>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688" name="Tekstfelt 1687">
                  <a:extLst>
                    <a:ext uri="{FF2B5EF4-FFF2-40B4-BE49-F238E27FC236}">
                      <a16:creationId xmlns:a16="http://schemas.microsoft.com/office/drawing/2014/main" id="{1CB83E41-E749-3D26-ABBD-BF9FA45E8ED3}"/>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77" name="Tekstfelt 1676">
                <a:extLst>
                  <a:ext uri="{FF2B5EF4-FFF2-40B4-BE49-F238E27FC236}">
                    <a16:creationId xmlns:a16="http://schemas.microsoft.com/office/drawing/2014/main" id="{92561689-F834-434C-BF27-77453D4326D8}"/>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0" name="Gruppe 1649">
              <a:extLst>
                <a:ext uri="{FF2B5EF4-FFF2-40B4-BE49-F238E27FC236}">
                  <a16:creationId xmlns:a16="http://schemas.microsoft.com/office/drawing/2014/main" id="{924E92F8-691F-C280-BA0E-212ABB41CC2F}"/>
                </a:ext>
              </a:extLst>
            </p:cNvPr>
            <p:cNvGrpSpPr/>
            <p:nvPr/>
          </p:nvGrpSpPr>
          <p:grpSpPr>
            <a:xfrm>
              <a:off x="1201388" y="1555543"/>
              <a:ext cx="366404" cy="4546655"/>
              <a:chOff x="2895768" y="5488157"/>
              <a:chExt cx="366404" cy="4546655"/>
            </a:xfrm>
          </p:grpSpPr>
          <p:grpSp>
            <p:nvGrpSpPr>
              <p:cNvPr id="1664" name="Gruppe 1663">
                <a:extLst>
                  <a:ext uri="{FF2B5EF4-FFF2-40B4-BE49-F238E27FC236}">
                    <a16:creationId xmlns:a16="http://schemas.microsoft.com/office/drawing/2014/main" id="{CF369536-837A-3299-B09E-EC4AC3C90C64}"/>
                  </a:ext>
                </a:extLst>
              </p:cNvPr>
              <p:cNvGrpSpPr/>
              <p:nvPr/>
            </p:nvGrpSpPr>
            <p:grpSpPr>
              <a:xfrm>
                <a:off x="2895768" y="5488157"/>
                <a:ext cx="366404" cy="4546655"/>
                <a:chOff x="3479433" y="6073934"/>
                <a:chExt cx="366404" cy="4546655"/>
              </a:xfrm>
            </p:grpSpPr>
            <p:sp>
              <p:nvSpPr>
                <p:cNvPr id="1666" name="Tekstfelt 1665">
                  <a:extLst>
                    <a:ext uri="{FF2B5EF4-FFF2-40B4-BE49-F238E27FC236}">
                      <a16:creationId xmlns:a16="http://schemas.microsoft.com/office/drawing/2014/main" id="{550DFBD9-8D68-F72A-2524-BB1827E9EE32}"/>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67" name="Tekstfelt 1666">
                  <a:extLst>
                    <a:ext uri="{FF2B5EF4-FFF2-40B4-BE49-F238E27FC236}">
                      <a16:creationId xmlns:a16="http://schemas.microsoft.com/office/drawing/2014/main" id="{B265EE45-DB50-BF01-DB19-E484EC3AB5B1}"/>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68" name="Tekstfelt 1667">
                  <a:extLst>
                    <a:ext uri="{FF2B5EF4-FFF2-40B4-BE49-F238E27FC236}">
                      <a16:creationId xmlns:a16="http://schemas.microsoft.com/office/drawing/2014/main" id="{199DAEBB-0BA2-EAE0-FE84-7BC510C979B8}"/>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69" name="Tekstfelt 1668">
                  <a:extLst>
                    <a:ext uri="{FF2B5EF4-FFF2-40B4-BE49-F238E27FC236}">
                      <a16:creationId xmlns:a16="http://schemas.microsoft.com/office/drawing/2014/main" id="{CAA9CB80-3C5E-D61C-A870-FC83F9ECF5CA}"/>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70" name="Tekstfelt 1669">
                  <a:extLst>
                    <a:ext uri="{FF2B5EF4-FFF2-40B4-BE49-F238E27FC236}">
                      <a16:creationId xmlns:a16="http://schemas.microsoft.com/office/drawing/2014/main" id="{92ED4598-C55F-C07A-D0E5-3C41E3CA308F}"/>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71" name="Tekstfelt 1670">
                  <a:extLst>
                    <a:ext uri="{FF2B5EF4-FFF2-40B4-BE49-F238E27FC236}">
                      <a16:creationId xmlns:a16="http://schemas.microsoft.com/office/drawing/2014/main" id="{CEB2E138-0A30-4E6D-42A5-BBC17AC7225E}"/>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72" name="Tekstfelt 1671">
                  <a:extLst>
                    <a:ext uri="{FF2B5EF4-FFF2-40B4-BE49-F238E27FC236}">
                      <a16:creationId xmlns:a16="http://schemas.microsoft.com/office/drawing/2014/main" id="{5A34D93E-7EA9-FFB4-021F-4C492E81DEC0}"/>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73" name="Tekstfelt 1672">
                  <a:extLst>
                    <a:ext uri="{FF2B5EF4-FFF2-40B4-BE49-F238E27FC236}">
                      <a16:creationId xmlns:a16="http://schemas.microsoft.com/office/drawing/2014/main" id="{3021FFE6-77D8-5933-431B-A9CE33CDEA24}"/>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74" name="Tekstfelt 1673">
                  <a:extLst>
                    <a:ext uri="{FF2B5EF4-FFF2-40B4-BE49-F238E27FC236}">
                      <a16:creationId xmlns:a16="http://schemas.microsoft.com/office/drawing/2014/main" id="{BC3C6A37-6711-FDD7-9F51-AB8ED92E6A7B}"/>
                    </a:ext>
                  </a:extLst>
                </p:cNvPr>
                <p:cNvSpPr txBox="1"/>
                <p:nvPr/>
              </p:nvSpPr>
              <p:spPr>
                <a:xfrm>
                  <a:off x="3497665" y="10405145"/>
                  <a:ext cx="348172" cy="215444"/>
                </a:xfrm>
                <a:prstGeom prst="rect">
                  <a:avLst/>
                </a:prstGeom>
                <a:noFill/>
              </p:spPr>
              <p:txBody>
                <a:bodyPr wrap="none" rtlCol="0">
                  <a:spAutoFit/>
                </a:bodyPr>
                <a:lstStyle/>
                <a:p>
                  <a:r>
                    <a:rPr lang="da-DK" sz="800" dirty="0">
                      <a:solidFill>
                        <a:schemeClr val="bg1"/>
                      </a:solidFill>
                    </a:rPr>
                    <a:t>207</a:t>
                  </a:r>
                </a:p>
              </p:txBody>
            </p:sp>
            <p:sp>
              <p:nvSpPr>
                <p:cNvPr id="1675" name="Tekstfelt 1674">
                  <a:extLst>
                    <a:ext uri="{FF2B5EF4-FFF2-40B4-BE49-F238E27FC236}">
                      <a16:creationId xmlns:a16="http://schemas.microsoft.com/office/drawing/2014/main" id="{814BF290-61AD-7228-3DB0-501A2238C356}"/>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65" name="Tekstfelt 1664">
                <a:extLst>
                  <a:ext uri="{FF2B5EF4-FFF2-40B4-BE49-F238E27FC236}">
                    <a16:creationId xmlns:a16="http://schemas.microsoft.com/office/drawing/2014/main" id="{6B639A8F-D95B-547C-C93C-7FA51C4E7EDF}"/>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1" name="Gruppe 1650">
              <a:extLst>
                <a:ext uri="{FF2B5EF4-FFF2-40B4-BE49-F238E27FC236}">
                  <a16:creationId xmlns:a16="http://schemas.microsoft.com/office/drawing/2014/main" id="{85042806-93F0-3963-F2A7-BE674099B0D1}"/>
                </a:ext>
              </a:extLst>
            </p:cNvPr>
            <p:cNvGrpSpPr/>
            <p:nvPr/>
          </p:nvGrpSpPr>
          <p:grpSpPr>
            <a:xfrm>
              <a:off x="766885" y="1559382"/>
              <a:ext cx="367013" cy="4544118"/>
              <a:chOff x="2895768" y="5926611"/>
              <a:chExt cx="367013" cy="4544118"/>
            </a:xfrm>
          </p:grpSpPr>
          <p:grpSp>
            <p:nvGrpSpPr>
              <p:cNvPr id="1652" name="Gruppe 1651">
                <a:extLst>
                  <a:ext uri="{FF2B5EF4-FFF2-40B4-BE49-F238E27FC236}">
                    <a16:creationId xmlns:a16="http://schemas.microsoft.com/office/drawing/2014/main" id="{1E2A46ED-BEB3-0059-BC06-5C513C8F65AB}"/>
                  </a:ext>
                </a:extLst>
              </p:cNvPr>
              <p:cNvGrpSpPr/>
              <p:nvPr/>
            </p:nvGrpSpPr>
            <p:grpSpPr>
              <a:xfrm>
                <a:off x="2895768" y="6360069"/>
                <a:ext cx="367013" cy="4110660"/>
                <a:chOff x="3479433" y="6945846"/>
                <a:chExt cx="367013" cy="4110660"/>
              </a:xfrm>
            </p:grpSpPr>
            <p:sp>
              <p:nvSpPr>
                <p:cNvPr id="1654" name="Tekstfelt 1653">
                  <a:extLst>
                    <a:ext uri="{FF2B5EF4-FFF2-40B4-BE49-F238E27FC236}">
                      <a16:creationId xmlns:a16="http://schemas.microsoft.com/office/drawing/2014/main" id="{E5AA9E67-769F-E1C1-8970-C77A6820AFBA}"/>
                    </a:ext>
                  </a:extLst>
                </p:cNvPr>
                <p:cNvSpPr txBox="1"/>
                <p:nvPr/>
              </p:nvSpPr>
              <p:spPr>
                <a:xfrm>
                  <a:off x="3498274" y="10841062"/>
                  <a:ext cx="348172" cy="215444"/>
                </a:xfrm>
                <a:prstGeom prst="rect">
                  <a:avLst/>
                </a:prstGeom>
                <a:noFill/>
              </p:spPr>
              <p:txBody>
                <a:bodyPr wrap="none" rtlCol="0">
                  <a:spAutoFit/>
                </a:bodyPr>
                <a:lstStyle/>
                <a:p>
                  <a:r>
                    <a:rPr lang="da-DK" sz="800" dirty="0">
                      <a:solidFill>
                        <a:schemeClr val="bg1"/>
                      </a:solidFill>
                    </a:rPr>
                    <a:t>206</a:t>
                  </a:r>
                </a:p>
              </p:txBody>
            </p:sp>
            <p:sp>
              <p:nvSpPr>
                <p:cNvPr id="1655" name="Tekstfelt 1654">
                  <a:extLst>
                    <a:ext uri="{FF2B5EF4-FFF2-40B4-BE49-F238E27FC236}">
                      <a16:creationId xmlns:a16="http://schemas.microsoft.com/office/drawing/2014/main" id="{9957B5DD-38A0-D642-E79C-CC348501BBC3}"/>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56" name="Tekstfelt 1655">
                  <a:extLst>
                    <a:ext uri="{FF2B5EF4-FFF2-40B4-BE49-F238E27FC236}">
                      <a16:creationId xmlns:a16="http://schemas.microsoft.com/office/drawing/2014/main" id="{DE118FB9-66D3-3042-8EF3-CBFE6F722FE4}"/>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57" name="Tekstfelt 1656">
                  <a:extLst>
                    <a:ext uri="{FF2B5EF4-FFF2-40B4-BE49-F238E27FC236}">
                      <a16:creationId xmlns:a16="http://schemas.microsoft.com/office/drawing/2014/main" id="{4F93422B-0E27-BDF9-D83B-A8C4FFBF8F2E}"/>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58" name="Tekstfelt 1657">
                  <a:extLst>
                    <a:ext uri="{FF2B5EF4-FFF2-40B4-BE49-F238E27FC236}">
                      <a16:creationId xmlns:a16="http://schemas.microsoft.com/office/drawing/2014/main" id="{D589F50C-E787-0350-B9E2-A88413C26BE8}"/>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59" name="Tekstfelt 1658">
                  <a:extLst>
                    <a:ext uri="{FF2B5EF4-FFF2-40B4-BE49-F238E27FC236}">
                      <a16:creationId xmlns:a16="http://schemas.microsoft.com/office/drawing/2014/main" id="{D3DBF2E5-EC17-58F8-CFEE-19E7AC472F34}"/>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60" name="Tekstfelt 1659">
                  <a:extLst>
                    <a:ext uri="{FF2B5EF4-FFF2-40B4-BE49-F238E27FC236}">
                      <a16:creationId xmlns:a16="http://schemas.microsoft.com/office/drawing/2014/main" id="{41AF307E-5CF0-E53E-BB78-7624C5B6AA7D}"/>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61" name="Tekstfelt 1660">
                  <a:extLst>
                    <a:ext uri="{FF2B5EF4-FFF2-40B4-BE49-F238E27FC236}">
                      <a16:creationId xmlns:a16="http://schemas.microsoft.com/office/drawing/2014/main" id="{32F2E7B9-64F4-F38C-17C6-9FD57BDB4647}"/>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62" name="Tekstfelt 1661">
                  <a:extLst>
                    <a:ext uri="{FF2B5EF4-FFF2-40B4-BE49-F238E27FC236}">
                      <a16:creationId xmlns:a16="http://schemas.microsoft.com/office/drawing/2014/main" id="{85EA57C9-3557-7D2B-E2CA-979DEDB8BA46}"/>
                    </a:ext>
                  </a:extLst>
                </p:cNvPr>
                <p:cNvSpPr txBox="1"/>
                <p:nvPr/>
              </p:nvSpPr>
              <p:spPr>
                <a:xfrm>
                  <a:off x="3497665" y="10405145"/>
                  <a:ext cx="348172" cy="215444"/>
                </a:xfrm>
                <a:prstGeom prst="rect">
                  <a:avLst/>
                </a:prstGeom>
                <a:noFill/>
              </p:spPr>
              <p:txBody>
                <a:bodyPr wrap="none" rtlCol="0">
                  <a:spAutoFit/>
                </a:bodyPr>
                <a:lstStyle/>
                <a:p>
                  <a:r>
                    <a:rPr lang="da-DK" sz="800" dirty="0"/>
                    <a:t>207</a:t>
                  </a:r>
                </a:p>
              </p:txBody>
            </p:sp>
            <p:sp>
              <p:nvSpPr>
                <p:cNvPr id="1663" name="Tekstfelt 1662">
                  <a:extLst>
                    <a:ext uri="{FF2B5EF4-FFF2-40B4-BE49-F238E27FC236}">
                      <a16:creationId xmlns:a16="http://schemas.microsoft.com/office/drawing/2014/main" id="{8EAFC866-993C-B1C7-D4AF-4855475D6B6E}"/>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53" name="Tekstfelt 1652">
                <a:extLst>
                  <a:ext uri="{FF2B5EF4-FFF2-40B4-BE49-F238E27FC236}">
                    <a16:creationId xmlns:a16="http://schemas.microsoft.com/office/drawing/2014/main" id="{053B06BE-4439-2811-F4FA-4BBDD3B3F0D1}"/>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sp>
        <p:nvSpPr>
          <p:cNvPr id="2" name="Titel 1">
            <a:extLst>
              <a:ext uri="{FF2B5EF4-FFF2-40B4-BE49-F238E27FC236}">
                <a16:creationId xmlns:a16="http://schemas.microsoft.com/office/drawing/2014/main" id="{83BAE782-C4FC-E948-86BB-AF1A56B64C79}"/>
              </a:ext>
            </a:extLst>
          </p:cNvPr>
          <p:cNvSpPr>
            <a:spLocks noGrp="1"/>
          </p:cNvSpPr>
          <p:nvPr>
            <p:ph type="title"/>
          </p:nvPr>
        </p:nvSpPr>
        <p:spPr>
          <a:xfrm>
            <a:off x="388938" y="22226"/>
            <a:ext cx="8543925" cy="1325563"/>
          </a:xfrm>
        </p:spPr>
        <p:txBody>
          <a:bodyPr/>
          <a:lstStyle/>
          <a:p>
            <a:r>
              <a:rPr lang="da-DK" dirty="0">
                <a:solidFill>
                  <a:schemeClr val="bg1"/>
                </a:solidFill>
                <a:latin typeface="Herculanum" panose="02000505000000020004" pitchFamily="2" charset="77"/>
              </a:rPr>
              <a:t>Uran – 223 </a:t>
            </a:r>
          </a:p>
        </p:txBody>
      </p:sp>
      <p:grpSp>
        <p:nvGrpSpPr>
          <p:cNvPr id="652" name="Gruppe 651">
            <a:extLst>
              <a:ext uri="{FF2B5EF4-FFF2-40B4-BE49-F238E27FC236}">
                <a16:creationId xmlns:a16="http://schemas.microsoft.com/office/drawing/2014/main" id="{05DB48A1-6FA0-B599-E9F7-F7B0991D63B5}"/>
              </a:ext>
            </a:extLst>
          </p:cNvPr>
          <p:cNvGrpSpPr/>
          <p:nvPr/>
        </p:nvGrpSpPr>
        <p:grpSpPr>
          <a:xfrm>
            <a:off x="5574580" y="49352"/>
            <a:ext cx="4062219" cy="4094094"/>
            <a:chOff x="5574580" y="49352"/>
            <a:chExt cx="4062219" cy="4094094"/>
          </a:xfrm>
        </p:grpSpPr>
        <p:grpSp>
          <p:nvGrpSpPr>
            <p:cNvPr id="653" name="Gruppe 652">
              <a:extLst>
                <a:ext uri="{FF2B5EF4-FFF2-40B4-BE49-F238E27FC236}">
                  <a16:creationId xmlns:a16="http://schemas.microsoft.com/office/drawing/2014/main" id="{B21D729E-A64B-D6EB-8B8B-41FB24A6E24A}"/>
                </a:ext>
              </a:extLst>
            </p:cNvPr>
            <p:cNvGrpSpPr/>
            <p:nvPr/>
          </p:nvGrpSpPr>
          <p:grpSpPr>
            <a:xfrm>
              <a:off x="6353607" y="389651"/>
              <a:ext cx="3283192" cy="3753795"/>
              <a:chOff x="7260331" y="0"/>
              <a:chExt cx="2578569" cy="3626260"/>
            </a:xfrm>
          </p:grpSpPr>
          <p:pic>
            <p:nvPicPr>
              <p:cNvPr id="1573" name="Billede 1572">
                <a:extLst>
                  <a:ext uri="{FF2B5EF4-FFF2-40B4-BE49-F238E27FC236}">
                    <a16:creationId xmlns:a16="http://schemas.microsoft.com/office/drawing/2014/main" id="{34F217A0-C46D-02EF-7576-5EE345A7AD03}"/>
                  </a:ext>
                </a:extLst>
              </p:cNvPr>
              <p:cNvPicPr>
                <a:picLocks noChangeAspect="1"/>
              </p:cNvPicPr>
              <p:nvPr/>
            </p:nvPicPr>
            <p:blipFill>
              <a:blip r:embed="rId4"/>
              <a:srcRect l="12802" t="15642" r="10372" b="21670"/>
              <a:stretch/>
            </p:blipFill>
            <p:spPr>
              <a:xfrm rot="5400000">
                <a:off x="6932214" y="707664"/>
                <a:ext cx="3136609" cy="2306064"/>
              </a:xfrm>
              <a:prstGeom prst="rect">
                <a:avLst/>
              </a:prstGeom>
            </p:spPr>
          </p:pic>
          <p:pic>
            <p:nvPicPr>
              <p:cNvPr id="1574" name="Billede 1573" descr="Et billede, der indeholder skærmbillede, Tablet, smartphone&#10;&#10;Automatisk genereret beskrivelse">
                <a:extLst>
                  <a:ext uri="{FF2B5EF4-FFF2-40B4-BE49-F238E27FC236}">
                    <a16:creationId xmlns:a16="http://schemas.microsoft.com/office/drawing/2014/main" id="{BF7D7345-EA7D-AB6A-8629-9FD6001AABF9}"/>
                  </a:ext>
                </a:extLst>
              </p:cNvPr>
              <p:cNvPicPr>
                <a:picLocks noChangeAspect="1"/>
              </p:cNvPicPr>
              <p:nvPr/>
            </p:nvPicPr>
            <p:blipFill>
              <a:blip r:embed="rId5"/>
              <a:stretch>
                <a:fillRect/>
              </a:stretch>
            </p:blipFill>
            <p:spPr>
              <a:xfrm>
                <a:off x="7260331" y="0"/>
                <a:ext cx="2578569" cy="3626260"/>
              </a:xfrm>
              <a:prstGeom prst="rect">
                <a:avLst/>
              </a:prstGeom>
            </p:spPr>
          </p:pic>
        </p:grpSp>
        <p:pic>
          <p:nvPicPr>
            <p:cNvPr id="654" name="Picture 2" descr="Fyldstof, Pen, Fyldepen, Kontor, Skrive">
              <a:extLst>
                <a:ext uri="{FF2B5EF4-FFF2-40B4-BE49-F238E27FC236}">
                  <a16:creationId xmlns:a16="http://schemas.microsoft.com/office/drawing/2014/main" id="{1EC5F2D4-F8B3-4DB5-B1D5-DC06ADA685F6}"/>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3046573">
              <a:off x="5335761" y="288171"/>
              <a:ext cx="1536321" cy="1058683"/>
            </a:xfrm>
            <a:prstGeom prst="rect">
              <a:avLst/>
            </a:prstGeom>
            <a:noFill/>
            <a:extLst>
              <a:ext uri="{909E8E84-426E-40DD-AFC4-6F175D3DCCD1}">
                <a14:hiddenFill xmlns:a14="http://schemas.microsoft.com/office/drawing/2010/main">
                  <a:solidFill>
                    <a:srgbClr val="FFFFFF"/>
                  </a:solidFill>
                </a14:hiddenFill>
              </a:ext>
            </a:extLst>
          </p:spPr>
        </p:pic>
        <p:grpSp>
          <p:nvGrpSpPr>
            <p:cNvPr id="656" name="Gruppe 655">
              <a:extLst>
                <a:ext uri="{FF2B5EF4-FFF2-40B4-BE49-F238E27FC236}">
                  <a16:creationId xmlns:a16="http://schemas.microsoft.com/office/drawing/2014/main" id="{ECEA5A36-8529-977B-BC24-D1B6F2F9F172}"/>
                </a:ext>
              </a:extLst>
            </p:cNvPr>
            <p:cNvGrpSpPr/>
            <p:nvPr/>
          </p:nvGrpSpPr>
          <p:grpSpPr>
            <a:xfrm>
              <a:off x="6573447" y="1106334"/>
              <a:ext cx="2729078" cy="529883"/>
              <a:chOff x="6615387" y="899202"/>
              <a:chExt cx="2729078" cy="529883"/>
            </a:xfrm>
          </p:grpSpPr>
          <p:grpSp>
            <p:nvGrpSpPr>
              <p:cNvPr id="1558" name="Gruppe 1557">
                <a:extLst>
                  <a:ext uri="{FF2B5EF4-FFF2-40B4-BE49-F238E27FC236}">
                    <a16:creationId xmlns:a16="http://schemas.microsoft.com/office/drawing/2014/main" id="{5A2618B5-BAC8-B0FF-C1A9-8C8B2167EE03}"/>
                  </a:ext>
                </a:extLst>
              </p:cNvPr>
              <p:cNvGrpSpPr/>
              <p:nvPr/>
            </p:nvGrpSpPr>
            <p:grpSpPr>
              <a:xfrm>
                <a:off x="6615387" y="901686"/>
                <a:ext cx="607161" cy="525993"/>
                <a:chOff x="5932613" y="2076403"/>
                <a:chExt cx="441452" cy="382432"/>
              </a:xfrm>
            </p:grpSpPr>
            <p:sp>
              <p:nvSpPr>
                <p:cNvPr id="1570" name="Tekstfelt 1569">
                  <a:extLst>
                    <a:ext uri="{FF2B5EF4-FFF2-40B4-BE49-F238E27FC236}">
                      <a16:creationId xmlns:a16="http://schemas.microsoft.com/office/drawing/2014/main" id="{1144F71D-1F7C-8AD9-174E-934D0D117663}"/>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92</a:t>
                  </a:r>
                </a:p>
              </p:txBody>
            </p:sp>
            <p:sp>
              <p:nvSpPr>
                <p:cNvPr id="1571" name="Tekstfelt 1570">
                  <a:extLst>
                    <a:ext uri="{FF2B5EF4-FFF2-40B4-BE49-F238E27FC236}">
                      <a16:creationId xmlns:a16="http://schemas.microsoft.com/office/drawing/2014/main" id="{691D4DBC-6DA9-A730-665A-79B34AB28255}"/>
                    </a:ext>
                  </a:extLst>
                </p:cNvPr>
                <p:cNvSpPr txBox="1"/>
                <p:nvPr/>
              </p:nvSpPr>
              <p:spPr>
                <a:xfrm>
                  <a:off x="6177456" y="2117747"/>
                  <a:ext cx="196609" cy="335663"/>
                </a:xfrm>
                <a:prstGeom prst="rect">
                  <a:avLst/>
                </a:prstGeom>
                <a:noFill/>
                <a:scene3d>
                  <a:camera prst="orthographicFront"/>
                  <a:lightRig rig="threePt" dir="t"/>
                </a:scene3d>
                <a:sp3d>
                  <a:bevelT h="38100"/>
                </a:sp3d>
              </p:spPr>
              <p:txBody>
                <a:bodyPr wrap="square" rtlCol="0">
                  <a:spAutoFit/>
                </a:bodyPr>
                <a:lstStyle/>
                <a:p>
                  <a:r>
                    <a:rPr lang="da-DK" sz="2400" dirty="0"/>
                    <a:t>U</a:t>
                  </a:r>
                </a:p>
              </p:txBody>
            </p:sp>
            <p:sp>
              <p:nvSpPr>
                <p:cNvPr id="1572" name="Tekstfelt 1571">
                  <a:extLst>
                    <a:ext uri="{FF2B5EF4-FFF2-40B4-BE49-F238E27FC236}">
                      <a16:creationId xmlns:a16="http://schemas.microsoft.com/office/drawing/2014/main" id="{16BAE529-CBBE-ABD2-166F-D3E5C20FC9D0}"/>
                    </a:ext>
                  </a:extLst>
                </p:cNvPr>
                <p:cNvSpPr txBox="1"/>
                <p:nvPr/>
              </p:nvSpPr>
              <p:spPr>
                <a:xfrm>
                  <a:off x="5932613" y="2076403"/>
                  <a:ext cx="353220" cy="223776"/>
                </a:xfrm>
                <a:prstGeom prst="rect">
                  <a:avLst/>
                </a:prstGeom>
                <a:noFill/>
              </p:spPr>
              <p:txBody>
                <a:bodyPr wrap="square" rtlCol="0">
                  <a:spAutoFit/>
                </a:bodyPr>
                <a:lstStyle/>
                <a:p>
                  <a:r>
                    <a:rPr lang="da-DK" sz="1400" dirty="0"/>
                    <a:t>223</a:t>
                  </a:r>
                </a:p>
              </p:txBody>
            </p:sp>
          </p:grpSp>
          <p:cxnSp>
            <p:nvCxnSpPr>
              <p:cNvPr id="1559" name="Lige pilforbindelse 1558">
                <a:extLst>
                  <a:ext uri="{FF2B5EF4-FFF2-40B4-BE49-F238E27FC236}">
                    <a16:creationId xmlns:a16="http://schemas.microsoft.com/office/drawing/2014/main" id="{C5A4D638-061B-B4E6-1270-28F9F94412BD}"/>
                  </a:ext>
                </a:extLst>
              </p:cNvPr>
              <p:cNvCxnSpPr/>
              <p:nvPr/>
            </p:nvCxnSpPr>
            <p:spPr>
              <a:xfrm>
                <a:off x="7375331" y="1180715"/>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0" name="Gruppe 1559">
                <a:extLst>
                  <a:ext uri="{FF2B5EF4-FFF2-40B4-BE49-F238E27FC236}">
                    <a16:creationId xmlns:a16="http://schemas.microsoft.com/office/drawing/2014/main" id="{18B3E00B-F123-207B-38B9-280C1A49995D}"/>
                  </a:ext>
                </a:extLst>
              </p:cNvPr>
              <p:cNvGrpSpPr/>
              <p:nvPr/>
            </p:nvGrpSpPr>
            <p:grpSpPr>
              <a:xfrm>
                <a:off x="7538306" y="899202"/>
                <a:ext cx="880197" cy="525993"/>
                <a:chOff x="5907238" y="2076403"/>
                <a:chExt cx="639970" cy="382432"/>
              </a:xfrm>
            </p:grpSpPr>
            <p:sp>
              <p:nvSpPr>
                <p:cNvPr id="1567" name="Tekstfelt 1566">
                  <a:extLst>
                    <a:ext uri="{FF2B5EF4-FFF2-40B4-BE49-F238E27FC236}">
                      <a16:creationId xmlns:a16="http://schemas.microsoft.com/office/drawing/2014/main" id="{969758B2-1075-1696-759F-D4A552D31FA5}"/>
                    </a:ext>
                  </a:extLst>
                </p:cNvPr>
                <p:cNvSpPr txBox="1"/>
                <p:nvPr/>
              </p:nvSpPr>
              <p:spPr>
                <a:xfrm>
                  <a:off x="5947038"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90</a:t>
                  </a:r>
                </a:p>
              </p:txBody>
            </p:sp>
            <p:sp>
              <p:nvSpPr>
                <p:cNvPr id="1568" name="Tekstfelt 1567">
                  <a:extLst>
                    <a:ext uri="{FF2B5EF4-FFF2-40B4-BE49-F238E27FC236}">
                      <a16:creationId xmlns:a16="http://schemas.microsoft.com/office/drawing/2014/main" id="{8367948F-77A8-36EC-D687-15D4E65D424E}"/>
                    </a:ext>
                  </a:extLst>
                </p:cNvPr>
                <p:cNvSpPr txBox="1"/>
                <p:nvPr/>
              </p:nvSpPr>
              <p:spPr>
                <a:xfrm>
                  <a:off x="6141931" y="2117747"/>
                  <a:ext cx="405277" cy="335661"/>
                </a:xfrm>
                <a:prstGeom prst="rect">
                  <a:avLst/>
                </a:prstGeom>
                <a:noFill/>
                <a:scene3d>
                  <a:camera prst="orthographicFront"/>
                  <a:lightRig rig="threePt" dir="t"/>
                </a:scene3d>
                <a:sp3d>
                  <a:bevelT h="38100"/>
                </a:sp3d>
              </p:spPr>
              <p:txBody>
                <a:bodyPr wrap="square" rtlCol="0">
                  <a:spAutoFit/>
                </a:bodyPr>
                <a:lstStyle/>
                <a:p>
                  <a:r>
                    <a:rPr lang="da-DK" sz="2400" dirty="0" err="1"/>
                    <a:t>Th</a:t>
                  </a:r>
                  <a:endParaRPr lang="da-DK" sz="2400" dirty="0"/>
                </a:p>
              </p:txBody>
            </p:sp>
            <p:sp>
              <p:nvSpPr>
                <p:cNvPr id="1569" name="Tekstfelt 1568">
                  <a:extLst>
                    <a:ext uri="{FF2B5EF4-FFF2-40B4-BE49-F238E27FC236}">
                      <a16:creationId xmlns:a16="http://schemas.microsoft.com/office/drawing/2014/main" id="{35A04D08-A214-224C-C29B-CA79A0019194}"/>
                    </a:ext>
                  </a:extLst>
                </p:cNvPr>
                <p:cNvSpPr txBox="1"/>
                <p:nvPr/>
              </p:nvSpPr>
              <p:spPr>
                <a:xfrm>
                  <a:off x="5907238" y="2076403"/>
                  <a:ext cx="353220" cy="223776"/>
                </a:xfrm>
                <a:prstGeom prst="rect">
                  <a:avLst/>
                </a:prstGeom>
                <a:noFill/>
              </p:spPr>
              <p:txBody>
                <a:bodyPr wrap="square" rtlCol="0">
                  <a:spAutoFit/>
                </a:bodyPr>
                <a:lstStyle/>
                <a:p>
                  <a:r>
                    <a:rPr lang="da-DK" sz="1400" dirty="0"/>
                    <a:t>219</a:t>
                  </a:r>
                </a:p>
              </p:txBody>
            </p:sp>
          </p:grpSp>
          <p:cxnSp>
            <p:nvCxnSpPr>
              <p:cNvPr id="1561" name="Lige pilforbindelse 1560">
                <a:extLst>
                  <a:ext uri="{FF2B5EF4-FFF2-40B4-BE49-F238E27FC236}">
                    <a16:creationId xmlns:a16="http://schemas.microsoft.com/office/drawing/2014/main" id="{6222DF65-FC63-93DA-720D-677C7FE13229}"/>
                  </a:ext>
                </a:extLst>
              </p:cNvPr>
              <p:cNvCxnSpPr/>
              <p:nvPr/>
            </p:nvCxnSpPr>
            <p:spPr>
              <a:xfrm>
                <a:off x="8295323" y="1181969"/>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cxnSp>
            <p:nvCxnSpPr>
              <p:cNvPr id="1562" name="Lige pilforbindelse 1561">
                <a:extLst>
                  <a:ext uri="{FF2B5EF4-FFF2-40B4-BE49-F238E27FC236}">
                    <a16:creationId xmlns:a16="http://schemas.microsoft.com/office/drawing/2014/main" id="{FC54E5A7-91D1-3775-ED0E-0EF9868F6AB2}"/>
                  </a:ext>
                </a:extLst>
              </p:cNvPr>
              <p:cNvCxnSpPr/>
              <p:nvPr/>
            </p:nvCxnSpPr>
            <p:spPr>
              <a:xfrm>
                <a:off x="9127221" y="1187565"/>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3" name="Gruppe 1562">
                <a:extLst>
                  <a:ext uri="{FF2B5EF4-FFF2-40B4-BE49-F238E27FC236}">
                    <a16:creationId xmlns:a16="http://schemas.microsoft.com/office/drawing/2014/main" id="{66F0468B-E60B-D0FA-8620-F0000623A523}"/>
                  </a:ext>
                </a:extLst>
              </p:cNvPr>
              <p:cNvGrpSpPr/>
              <p:nvPr/>
            </p:nvGrpSpPr>
            <p:grpSpPr>
              <a:xfrm>
                <a:off x="8382720" y="903092"/>
                <a:ext cx="961745" cy="525993"/>
                <a:chOff x="5902163" y="2076403"/>
                <a:chExt cx="699261" cy="382432"/>
              </a:xfrm>
            </p:grpSpPr>
            <p:sp>
              <p:nvSpPr>
                <p:cNvPr id="1564" name="Tekstfelt 1563">
                  <a:extLst>
                    <a:ext uri="{FF2B5EF4-FFF2-40B4-BE49-F238E27FC236}">
                      <a16:creationId xmlns:a16="http://schemas.microsoft.com/office/drawing/2014/main" id="{155217A2-9759-03EC-33E4-35F5B1CE8DBA}"/>
                    </a:ext>
                  </a:extLst>
                </p:cNvPr>
                <p:cNvSpPr txBox="1"/>
                <p:nvPr/>
              </p:nvSpPr>
              <p:spPr>
                <a:xfrm>
                  <a:off x="594196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88</a:t>
                  </a:r>
                </a:p>
              </p:txBody>
            </p:sp>
            <p:sp>
              <p:nvSpPr>
                <p:cNvPr id="1565" name="Tekstfelt 1564">
                  <a:extLst>
                    <a:ext uri="{FF2B5EF4-FFF2-40B4-BE49-F238E27FC236}">
                      <a16:creationId xmlns:a16="http://schemas.microsoft.com/office/drawing/2014/main" id="{BCC29BBA-61A1-5B69-F818-61AEA94DF408}"/>
                    </a:ext>
                  </a:extLst>
                </p:cNvPr>
                <p:cNvSpPr txBox="1"/>
                <p:nvPr/>
              </p:nvSpPr>
              <p:spPr>
                <a:xfrm>
                  <a:off x="6116556" y="2117747"/>
                  <a:ext cx="484868" cy="335661"/>
                </a:xfrm>
                <a:prstGeom prst="rect">
                  <a:avLst/>
                </a:prstGeom>
                <a:noFill/>
                <a:scene3d>
                  <a:camera prst="orthographicFront"/>
                  <a:lightRig rig="threePt" dir="t"/>
                </a:scene3d>
                <a:sp3d>
                  <a:bevelT h="38100"/>
                </a:sp3d>
              </p:spPr>
              <p:txBody>
                <a:bodyPr wrap="square" rtlCol="0">
                  <a:spAutoFit/>
                </a:bodyPr>
                <a:lstStyle/>
                <a:p>
                  <a:r>
                    <a:rPr lang="da-DK" sz="2400" dirty="0"/>
                    <a:t>Ra</a:t>
                  </a:r>
                </a:p>
              </p:txBody>
            </p:sp>
            <p:sp>
              <p:nvSpPr>
                <p:cNvPr id="1566" name="Tekstfelt 1565">
                  <a:extLst>
                    <a:ext uri="{FF2B5EF4-FFF2-40B4-BE49-F238E27FC236}">
                      <a16:creationId xmlns:a16="http://schemas.microsoft.com/office/drawing/2014/main" id="{3F526603-4456-E5D2-3AE6-45ECEACAEF83}"/>
                    </a:ext>
                  </a:extLst>
                </p:cNvPr>
                <p:cNvSpPr txBox="1"/>
                <p:nvPr/>
              </p:nvSpPr>
              <p:spPr>
                <a:xfrm>
                  <a:off x="5902163" y="2076403"/>
                  <a:ext cx="353220" cy="223776"/>
                </a:xfrm>
                <a:prstGeom prst="rect">
                  <a:avLst/>
                </a:prstGeom>
                <a:noFill/>
              </p:spPr>
              <p:txBody>
                <a:bodyPr wrap="square" rtlCol="0">
                  <a:spAutoFit/>
                </a:bodyPr>
                <a:lstStyle/>
                <a:p>
                  <a:r>
                    <a:rPr lang="da-DK" sz="1400" dirty="0"/>
                    <a:t>215</a:t>
                  </a:r>
                </a:p>
              </p:txBody>
            </p:sp>
          </p:grpSp>
        </p:grpSp>
      </p:grpSp>
      <p:grpSp>
        <p:nvGrpSpPr>
          <p:cNvPr id="2582" name="Gruppe 2581">
            <a:extLst>
              <a:ext uri="{FF2B5EF4-FFF2-40B4-BE49-F238E27FC236}">
                <a16:creationId xmlns:a16="http://schemas.microsoft.com/office/drawing/2014/main" id="{68299B1E-3639-7C99-B069-6EFFFE9EA006}"/>
              </a:ext>
            </a:extLst>
          </p:cNvPr>
          <p:cNvGrpSpPr/>
          <p:nvPr/>
        </p:nvGrpSpPr>
        <p:grpSpPr>
          <a:xfrm>
            <a:off x="6225615" y="4656431"/>
            <a:ext cx="3510200" cy="572694"/>
            <a:chOff x="6225615" y="4656431"/>
            <a:chExt cx="3510200" cy="572694"/>
          </a:xfrm>
        </p:grpSpPr>
        <p:grpSp>
          <p:nvGrpSpPr>
            <p:cNvPr id="2520" name="Gruppe 2519">
              <a:extLst>
                <a:ext uri="{FF2B5EF4-FFF2-40B4-BE49-F238E27FC236}">
                  <a16:creationId xmlns:a16="http://schemas.microsoft.com/office/drawing/2014/main" id="{D10A669B-57ED-EF16-ACBA-8DCDFDF32413}"/>
                </a:ext>
              </a:extLst>
            </p:cNvPr>
            <p:cNvGrpSpPr/>
            <p:nvPr/>
          </p:nvGrpSpPr>
          <p:grpSpPr>
            <a:xfrm>
              <a:off x="6225615" y="4661475"/>
              <a:ext cx="667465" cy="566405"/>
              <a:chOff x="5685555" y="3711707"/>
              <a:chExt cx="667465" cy="566405"/>
            </a:xfrm>
          </p:grpSpPr>
          <p:sp>
            <p:nvSpPr>
              <p:cNvPr id="2545" name="Rektangel 2544">
                <a:extLst>
                  <a:ext uri="{FF2B5EF4-FFF2-40B4-BE49-F238E27FC236}">
                    <a16:creationId xmlns:a16="http://schemas.microsoft.com/office/drawing/2014/main" id="{305A7688-14DD-8482-F198-ED207B6E218A}"/>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46" name="Tekstfelt 2545">
                <a:hlinkClick r:id="rId7" action="ppaction://hlinksldjump"/>
                <a:extLst>
                  <a:ext uri="{FF2B5EF4-FFF2-40B4-BE49-F238E27FC236}">
                    <a16:creationId xmlns:a16="http://schemas.microsoft.com/office/drawing/2014/main" id="{9FAEDA14-C8B9-E9BE-A765-705101D3A429}"/>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87</a:t>
                </a:r>
              </a:p>
            </p:txBody>
          </p:sp>
          <p:sp>
            <p:nvSpPr>
              <p:cNvPr id="2547" name="Tekstfelt 2546">
                <a:hlinkClick r:id="rId7" action="ppaction://hlinksldjump"/>
                <a:extLst>
                  <a:ext uri="{FF2B5EF4-FFF2-40B4-BE49-F238E27FC236}">
                    <a16:creationId xmlns:a16="http://schemas.microsoft.com/office/drawing/2014/main" id="{F7A6D4E0-8E4A-3BFE-3299-D7EC6DEA0839}"/>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Fr</a:t>
                </a:r>
              </a:p>
            </p:txBody>
          </p:sp>
          <p:sp>
            <p:nvSpPr>
              <p:cNvPr id="2548" name="Tekstfelt 2547">
                <a:hlinkClick r:id="rId7" action="ppaction://hlinksldjump"/>
                <a:extLst>
                  <a:ext uri="{FF2B5EF4-FFF2-40B4-BE49-F238E27FC236}">
                    <a16:creationId xmlns:a16="http://schemas.microsoft.com/office/drawing/2014/main" id="{8ACEBB01-6181-7792-2317-F85F6FB8B81D}"/>
                  </a:ext>
                </a:extLst>
              </p:cNvPr>
              <p:cNvSpPr txBox="1"/>
              <p:nvPr/>
            </p:nvSpPr>
            <p:spPr>
              <a:xfrm>
                <a:off x="5713073" y="3711707"/>
                <a:ext cx="607859" cy="215444"/>
              </a:xfrm>
              <a:prstGeom prst="rect">
                <a:avLst/>
              </a:prstGeom>
              <a:noFill/>
              <a:scene3d>
                <a:camera prst="orthographicFront"/>
                <a:lightRig rig="threePt" dir="t"/>
              </a:scene3d>
              <a:sp3d>
                <a:bevelT h="38100"/>
              </a:sp3d>
            </p:spPr>
            <p:txBody>
              <a:bodyPr wrap="none" rtlCol="0">
                <a:spAutoFit/>
              </a:bodyPr>
              <a:lstStyle/>
              <a:p>
                <a:r>
                  <a:rPr lang="da-DK" sz="800" dirty="0" err="1"/>
                  <a:t>Francium</a:t>
                </a:r>
                <a:endParaRPr lang="da-DK" sz="800" dirty="0"/>
              </a:p>
            </p:txBody>
          </p:sp>
          <p:sp>
            <p:nvSpPr>
              <p:cNvPr id="2549" name="Tekstfelt 2548">
                <a:hlinkClick r:id="rId7" action="ppaction://hlinksldjump"/>
                <a:extLst>
                  <a:ext uri="{FF2B5EF4-FFF2-40B4-BE49-F238E27FC236}">
                    <a16:creationId xmlns:a16="http://schemas.microsoft.com/office/drawing/2014/main" id="{69FBDA88-5327-6BAD-4023-D97B38DC5043}"/>
                  </a:ext>
                </a:extLst>
              </p:cNvPr>
              <p:cNvSpPr txBox="1"/>
              <p:nvPr/>
            </p:nvSpPr>
            <p:spPr>
              <a:xfrm>
                <a:off x="5685555" y="3844047"/>
                <a:ext cx="391454" cy="246221"/>
              </a:xfrm>
              <a:prstGeom prst="rect">
                <a:avLst/>
              </a:prstGeom>
              <a:noFill/>
            </p:spPr>
            <p:txBody>
              <a:bodyPr wrap="none" rtlCol="0">
                <a:spAutoFit/>
              </a:bodyPr>
              <a:lstStyle/>
              <a:p>
                <a:r>
                  <a:rPr lang="da-DK" sz="1000" dirty="0"/>
                  <a:t>212</a:t>
                </a:r>
              </a:p>
            </p:txBody>
          </p:sp>
        </p:grpSp>
        <p:grpSp>
          <p:nvGrpSpPr>
            <p:cNvPr id="2558" name="Gruppe 2557">
              <a:extLst>
                <a:ext uri="{FF2B5EF4-FFF2-40B4-BE49-F238E27FC236}">
                  <a16:creationId xmlns:a16="http://schemas.microsoft.com/office/drawing/2014/main" id="{3AF759EA-2F43-63B5-F138-25FD1A22F3CB}"/>
                </a:ext>
              </a:extLst>
            </p:cNvPr>
            <p:cNvGrpSpPr/>
            <p:nvPr/>
          </p:nvGrpSpPr>
          <p:grpSpPr>
            <a:xfrm>
              <a:off x="6929684" y="4658952"/>
              <a:ext cx="667465" cy="566405"/>
              <a:chOff x="5685555" y="3711707"/>
              <a:chExt cx="667465" cy="566405"/>
            </a:xfrm>
          </p:grpSpPr>
          <p:sp>
            <p:nvSpPr>
              <p:cNvPr id="2559" name="Rektangel 2558">
                <a:extLst>
                  <a:ext uri="{FF2B5EF4-FFF2-40B4-BE49-F238E27FC236}">
                    <a16:creationId xmlns:a16="http://schemas.microsoft.com/office/drawing/2014/main" id="{7A45374F-61FB-3505-99AB-E2BD79AEC518}"/>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60" name="Tekstfelt 2559">
                <a:hlinkClick r:id="rId7" action="ppaction://hlinksldjump"/>
                <a:extLst>
                  <a:ext uri="{FF2B5EF4-FFF2-40B4-BE49-F238E27FC236}">
                    <a16:creationId xmlns:a16="http://schemas.microsoft.com/office/drawing/2014/main" id="{08390073-F31E-BB6A-6F1A-1CDD64889750}"/>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86</a:t>
                </a:r>
              </a:p>
            </p:txBody>
          </p:sp>
          <p:sp>
            <p:nvSpPr>
              <p:cNvPr id="2561" name="Tekstfelt 2560">
                <a:hlinkClick r:id="rId7" action="ppaction://hlinksldjump"/>
                <a:extLst>
                  <a:ext uri="{FF2B5EF4-FFF2-40B4-BE49-F238E27FC236}">
                    <a16:creationId xmlns:a16="http://schemas.microsoft.com/office/drawing/2014/main" id="{989FFC51-9CC0-C937-05C6-C32D432F81C0}"/>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Rn</a:t>
                </a:r>
                <a:endParaRPr lang="da-DK" sz="1600" dirty="0"/>
              </a:p>
            </p:txBody>
          </p:sp>
          <p:sp>
            <p:nvSpPr>
              <p:cNvPr id="2562" name="Tekstfelt 2561">
                <a:hlinkClick r:id="rId7" action="ppaction://hlinksldjump"/>
                <a:extLst>
                  <a:ext uri="{FF2B5EF4-FFF2-40B4-BE49-F238E27FC236}">
                    <a16:creationId xmlns:a16="http://schemas.microsoft.com/office/drawing/2014/main" id="{61060976-873D-6D05-738A-1A097BA29848}"/>
                  </a:ext>
                </a:extLst>
              </p:cNvPr>
              <p:cNvSpPr txBox="1"/>
              <p:nvPr/>
            </p:nvSpPr>
            <p:spPr>
              <a:xfrm>
                <a:off x="5797916" y="3711707"/>
                <a:ext cx="471604" cy="215444"/>
              </a:xfrm>
              <a:prstGeom prst="rect">
                <a:avLst/>
              </a:prstGeom>
              <a:noFill/>
              <a:scene3d>
                <a:camera prst="orthographicFront"/>
                <a:lightRig rig="threePt" dir="t"/>
              </a:scene3d>
              <a:sp3d>
                <a:bevelT h="38100"/>
              </a:sp3d>
            </p:spPr>
            <p:txBody>
              <a:bodyPr wrap="none" rtlCol="0">
                <a:spAutoFit/>
              </a:bodyPr>
              <a:lstStyle/>
              <a:p>
                <a:r>
                  <a:rPr lang="da-DK" sz="800" dirty="0"/>
                  <a:t>Radon</a:t>
                </a:r>
              </a:p>
            </p:txBody>
          </p:sp>
          <p:sp>
            <p:nvSpPr>
              <p:cNvPr id="2563" name="Tekstfelt 2562">
                <a:hlinkClick r:id="rId7" action="ppaction://hlinksldjump"/>
                <a:extLst>
                  <a:ext uri="{FF2B5EF4-FFF2-40B4-BE49-F238E27FC236}">
                    <a16:creationId xmlns:a16="http://schemas.microsoft.com/office/drawing/2014/main" id="{81972BD4-448F-8148-7E35-5096D59788EC}"/>
                  </a:ext>
                </a:extLst>
              </p:cNvPr>
              <p:cNvSpPr txBox="1"/>
              <p:nvPr/>
            </p:nvSpPr>
            <p:spPr>
              <a:xfrm>
                <a:off x="5685555" y="3844047"/>
                <a:ext cx="391454" cy="246221"/>
              </a:xfrm>
              <a:prstGeom prst="rect">
                <a:avLst/>
              </a:prstGeom>
              <a:noFill/>
            </p:spPr>
            <p:txBody>
              <a:bodyPr wrap="none" rtlCol="0">
                <a:spAutoFit/>
              </a:bodyPr>
              <a:lstStyle/>
              <a:p>
                <a:r>
                  <a:rPr lang="da-DK" sz="1000" dirty="0"/>
                  <a:t>210</a:t>
                </a:r>
              </a:p>
            </p:txBody>
          </p:sp>
        </p:grpSp>
        <p:grpSp>
          <p:nvGrpSpPr>
            <p:cNvPr id="2564" name="Gruppe 2563">
              <a:extLst>
                <a:ext uri="{FF2B5EF4-FFF2-40B4-BE49-F238E27FC236}">
                  <a16:creationId xmlns:a16="http://schemas.microsoft.com/office/drawing/2014/main" id="{7051E5F8-425F-B6D5-E76F-BA91AAEBD930}"/>
                </a:ext>
              </a:extLst>
            </p:cNvPr>
            <p:cNvGrpSpPr/>
            <p:nvPr/>
          </p:nvGrpSpPr>
          <p:grpSpPr>
            <a:xfrm>
              <a:off x="7648869" y="4656431"/>
              <a:ext cx="667465" cy="566405"/>
              <a:chOff x="5685555" y="3711707"/>
              <a:chExt cx="667465" cy="566405"/>
            </a:xfrm>
          </p:grpSpPr>
          <p:sp>
            <p:nvSpPr>
              <p:cNvPr id="2565" name="Rektangel 2564">
                <a:extLst>
                  <a:ext uri="{FF2B5EF4-FFF2-40B4-BE49-F238E27FC236}">
                    <a16:creationId xmlns:a16="http://schemas.microsoft.com/office/drawing/2014/main" id="{690F3C56-CDEF-3891-CAD8-9372AB1D8B6F}"/>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66" name="Tekstfelt 2565">
                <a:hlinkClick r:id="rId7" action="ppaction://hlinksldjump"/>
                <a:extLst>
                  <a:ext uri="{FF2B5EF4-FFF2-40B4-BE49-F238E27FC236}">
                    <a16:creationId xmlns:a16="http://schemas.microsoft.com/office/drawing/2014/main" id="{9F5E72DF-F39E-9045-23E7-4DAE4D051BDB}"/>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89</a:t>
                </a:r>
              </a:p>
            </p:txBody>
          </p:sp>
          <p:sp>
            <p:nvSpPr>
              <p:cNvPr id="2567" name="Tekstfelt 2566">
                <a:hlinkClick r:id="rId7" action="ppaction://hlinksldjump"/>
                <a:extLst>
                  <a:ext uri="{FF2B5EF4-FFF2-40B4-BE49-F238E27FC236}">
                    <a16:creationId xmlns:a16="http://schemas.microsoft.com/office/drawing/2014/main" id="{BA9A7858-896F-BA29-87A6-941B4540F1CD}"/>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Ac</a:t>
                </a:r>
              </a:p>
            </p:txBody>
          </p:sp>
          <p:sp>
            <p:nvSpPr>
              <p:cNvPr id="2568" name="Tekstfelt 2567">
                <a:hlinkClick r:id="rId7" action="ppaction://hlinksldjump"/>
                <a:extLst>
                  <a:ext uri="{FF2B5EF4-FFF2-40B4-BE49-F238E27FC236}">
                    <a16:creationId xmlns:a16="http://schemas.microsoft.com/office/drawing/2014/main" id="{07798459-4CCB-36DE-2C8F-450DE9057A73}"/>
                  </a:ext>
                </a:extLst>
              </p:cNvPr>
              <p:cNvSpPr txBox="1"/>
              <p:nvPr/>
            </p:nvSpPr>
            <p:spPr>
              <a:xfrm>
                <a:off x="5760208" y="3711707"/>
                <a:ext cx="583814" cy="215444"/>
              </a:xfrm>
              <a:prstGeom prst="rect">
                <a:avLst/>
              </a:prstGeom>
              <a:noFill/>
              <a:scene3d>
                <a:camera prst="orthographicFront"/>
                <a:lightRig rig="threePt" dir="t"/>
              </a:scene3d>
              <a:sp3d>
                <a:bevelT h="38100"/>
              </a:sp3d>
            </p:spPr>
            <p:txBody>
              <a:bodyPr wrap="none" rtlCol="0">
                <a:spAutoFit/>
              </a:bodyPr>
              <a:lstStyle/>
              <a:p>
                <a:r>
                  <a:rPr lang="da-DK" sz="800" dirty="0"/>
                  <a:t>Actinium</a:t>
                </a:r>
              </a:p>
            </p:txBody>
          </p:sp>
          <p:sp>
            <p:nvSpPr>
              <p:cNvPr id="2569" name="Tekstfelt 2568">
                <a:hlinkClick r:id="rId7" action="ppaction://hlinksldjump"/>
                <a:extLst>
                  <a:ext uri="{FF2B5EF4-FFF2-40B4-BE49-F238E27FC236}">
                    <a16:creationId xmlns:a16="http://schemas.microsoft.com/office/drawing/2014/main" id="{20E06BFA-E116-CB90-DD77-BE02F37B169F}"/>
                  </a:ext>
                </a:extLst>
              </p:cNvPr>
              <p:cNvSpPr txBox="1"/>
              <p:nvPr/>
            </p:nvSpPr>
            <p:spPr>
              <a:xfrm>
                <a:off x="5685555" y="3844047"/>
                <a:ext cx="391454" cy="246221"/>
              </a:xfrm>
              <a:prstGeom prst="rect">
                <a:avLst/>
              </a:prstGeom>
              <a:noFill/>
            </p:spPr>
            <p:txBody>
              <a:bodyPr wrap="none" rtlCol="0">
                <a:spAutoFit/>
              </a:bodyPr>
              <a:lstStyle/>
              <a:p>
                <a:r>
                  <a:rPr lang="da-DK" sz="1000" dirty="0"/>
                  <a:t>215</a:t>
                </a:r>
              </a:p>
            </p:txBody>
          </p:sp>
        </p:grpSp>
        <p:grpSp>
          <p:nvGrpSpPr>
            <p:cNvPr id="2570" name="Gruppe 2569">
              <a:extLst>
                <a:ext uri="{FF2B5EF4-FFF2-40B4-BE49-F238E27FC236}">
                  <a16:creationId xmlns:a16="http://schemas.microsoft.com/office/drawing/2014/main" id="{4C71250B-A80E-7D96-4771-964F903890E1}"/>
                </a:ext>
              </a:extLst>
            </p:cNvPr>
            <p:cNvGrpSpPr/>
            <p:nvPr/>
          </p:nvGrpSpPr>
          <p:grpSpPr>
            <a:xfrm>
              <a:off x="8364280" y="4657687"/>
              <a:ext cx="667465" cy="566405"/>
              <a:chOff x="5685555" y="3711707"/>
              <a:chExt cx="667465" cy="566405"/>
            </a:xfrm>
          </p:grpSpPr>
          <p:sp>
            <p:nvSpPr>
              <p:cNvPr id="2571" name="Rektangel 2570">
                <a:hlinkClick r:id="rId8" action="ppaction://hlinksldjump"/>
                <a:extLst>
                  <a:ext uri="{FF2B5EF4-FFF2-40B4-BE49-F238E27FC236}">
                    <a16:creationId xmlns:a16="http://schemas.microsoft.com/office/drawing/2014/main" id="{BDDAC441-DA79-FE32-C8D8-4BB4148F45BF}"/>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72" name="Tekstfelt 2571">
                <a:hlinkClick r:id="rId8" action="ppaction://hlinksldjump"/>
                <a:extLst>
                  <a:ext uri="{FF2B5EF4-FFF2-40B4-BE49-F238E27FC236}">
                    <a16:creationId xmlns:a16="http://schemas.microsoft.com/office/drawing/2014/main" id="{9ADAA35A-F1D2-003F-9477-392C6C6FA8F4}"/>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86</a:t>
                </a:r>
              </a:p>
            </p:txBody>
          </p:sp>
          <p:sp>
            <p:nvSpPr>
              <p:cNvPr id="2573" name="Tekstfelt 2572">
                <a:hlinkClick r:id="rId8" action="ppaction://hlinksldjump"/>
                <a:extLst>
                  <a:ext uri="{FF2B5EF4-FFF2-40B4-BE49-F238E27FC236}">
                    <a16:creationId xmlns:a16="http://schemas.microsoft.com/office/drawing/2014/main" id="{57AB6403-E903-C27E-6D98-1282152B0CAB}"/>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Rn</a:t>
                </a:r>
                <a:endParaRPr lang="da-DK" sz="1600" dirty="0"/>
              </a:p>
            </p:txBody>
          </p:sp>
          <p:sp>
            <p:nvSpPr>
              <p:cNvPr id="2574" name="Tekstfelt 2573">
                <a:hlinkClick r:id="rId8" action="ppaction://hlinksldjump"/>
                <a:extLst>
                  <a:ext uri="{FF2B5EF4-FFF2-40B4-BE49-F238E27FC236}">
                    <a16:creationId xmlns:a16="http://schemas.microsoft.com/office/drawing/2014/main" id="{25C9DBA0-319A-5E55-82B1-FED45E5A979D}"/>
                  </a:ext>
                </a:extLst>
              </p:cNvPr>
              <p:cNvSpPr txBox="1"/>
              <p:nvPr/>
            </p:nvSpPr>
            <p:spPr>
              <a:xfrm>
                <a:off x="5788489" y="3711707"/>
                <a:ext cx="471604" cy="215444"/>
              </a:xfrm>
              <a:prstGeom prst="rect">
                <a:avLst/>
              </a:prstGeom>
              <a:noFill/>
              <a:scene3d>
                <a:camera prst="orthographicFront"/>
                <a:lightRig rig="threePt" dir="t"/>
              </a:scene3d>
              <a:sp3d>
                <a:bevelT h="38100"/>
              </a:sp3d>
            </p:spPr>
            <p:txBody>
              <a:bodyPr wrap="none" rtlCol="0">
                <a:spAutoFit/>
              </a:bodyPr>
              <a:lstStyle/>
              <a:p>
                <a:r>
                  <a:rPr lang="da-DK" sz="800" dirty="0"/>
                  <a:t>Radon</a:t>
                </a:r>
              </a:p>
            </p:txBody>
          </p:sp>
          <p:sp>
            <p:nvSpPr>
              <p:cNvPr id="2575" name="Tekstfelt 2574">
                <a:hlinkClick r:id="rId8" action="ppaction://hlinksldjump"/>
                <a:extLst>
                  <a:ext uri="{FF2B5EF4-FFF2-40B4-BE49-F238E27FC236}">
                    <a16:creationId xmlns:a16="http://schemas.microsoft.com/office/drawing/2014/main" id="{62B76494-D88A-4990-0FC3-2BE4E5147372}"/>
                  </a:ext>
                </a:extLst>
              </p:cNvPr>
              <p:cNvSpPr txBox="1"/>
              <p:nvPr/>
            </p:nvSpPr>
            <p:spPr>
              <a:xfrm>
                <a:off x="5685555" y="3844047"/>
                <a:ext cx="391454" cy="246221"/>
              </a:xfrm>
              <a:prstGeom prst="rect">
                <a:avLst/>
              </a:prstGeom>
              <a:noFill/>
            </p:spPr>
            <p:txBody>
              <a:bodyPr wrap="none" rtlCol="0">
                <a:spAutoFit/>
              </a:bodyPr>
              <a:lstStyle/>
              <a:p>
                <a:r>
                  <a:rPr lang="da-DK" sz="1000" dirty="0"/>
                  <a:t>211</a:t>
                </a:r>
              </a:p>
            </p:txBody>
          </p:sp>
        </p:grpSp>
        <p:grpSp>
          <p:nvGrpSpPr>
            <p:cNvPr id="2576" name="Gruppe 2575">
              <a:extLst>
                <a:ext uri="{FF2B5EF4-FFF2-40B4-BE49-F238E27FC236}">
                  <a16:creationId xmlns:a16="http://schemas.microsoft.com/office/drawing/2014/main" id="{C2A1BECB-484F-3406-4017-AB1A359F626F}"/>
                </a:ext>
              </a:extLst>
            </p:cNvPr>
            <p:cNvGrpSpPr/>
            <p:nvPr/>
          </p:nvGrpSpPr>
          <p:grpSpPr>
            <a:xfrm>
              <a:off x="9068350" y="4662720"/>
              <a:ext cx="667465" cy="566405"/>
              <a:chOff x="5685555" y="3711707"/>
              <a:chExt cx="667465" cy="566405"/>
            </a:xfrm>
          </p:grpSpPr>
          <p:sp>
            <p:nvSpPr>
              <p:cNvPr id="2577" name="Rektangel 2576">
                <a:extLst>
                  <a:ext uri="{FF2B5EF4-FFF2-40B4-BE49-F238E27FC236}">
                    <a16:creationId xmlns:a16="http://schemas.microsoft.com/office/drawing/2014/main" id="{5BE99288-8D56-D1A3-45D4-123E6B1FA832}"/>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78" name="Tekstfelt 2577">
                <a:hlinkClick r:id="rId7" action="ppaction://hlinksldjump"/>
                <a:extLst>
                  <a:ext uri="{FF2B5EF4-FFF2-40B4-BE49-F238E27FC236}">
                    <a16:creationId xmlns:a16="http://schemas.microsoft.com/office/drawing/2014/main" id="{5A0BE9F3-91DD-9201-E233-1756BC6E821D}"/>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87</a:t>
                </a:r>
              </a:p>
            </p:txBody>
          </p:sp>
          <p:sp>
            <p:nvSpPr>
              <p:cNvPr id="2579" name="Tekstfelt 2578">
                <a:hlinkClick r:id="rId7" action="ppaction://hlinksldjump"/>
                <a:extLst>
                  <a:ext uri="{FF2B5EF4-FFF2-40B4-BE49-F238E27FC236}">
                    <a16:creationId xmlns:a16="http://schemas.microsoft.com/office/drawing/2014/main" id="{7521F768-A152-BD09-77C0-F4FE28ED9816}"/>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Fr</a:t>
                </a:r>
              </a:p>
            </p:txBody>
          </p:sp>
          <p:sp>
            <p:nvSpPr>
              <p:cNvPr id="2580" name="Tekstfelt 2579">
                <a:hlinkClick r:id="rId7" action="ppaction://hlinksldjump"/>
                <a:extLst>
                  <a:ext uri="{FF2B5EF4-FFF2-40B4-BE49-F238E27FC236}">
                    <a16:creationId xmlns:a16="http://schemas.microsoft.com/office/drawing/2014/main" id="{B60E7C31-EA02-A191-E2B0-D975978C63CB}"/>
                  </a:ext>
                </a:extLst>
              </p:cNvPr>
              <p:cNvSpPr txBox="1"/>
              <p:nvPr/>
            </p:nvSpPr>
            <p:spPr>
              <a:xfrm>
                <a:off x="5713073" y="3711707"/>
                <a:ext cx="607859" cy="215444"/>
              </a:xfrm>
              <a:prstGeom prst="rect">
                <a:avLst/>
              </a:prstGeom>
              <a:noFill/>
              <a:scene3d>
                <a:camera prst="orthographicFront"/>
                <a:lightRig rig="threePt" dir="t"/>
              </a:scene3d>
              <a:sp3d>
                <a:bevelT h="38100"/>
              </a:sp3d>
            </p:spPr>
            <p:txBody>
              <a:bodyPr wrap="none" rtlCol="0">
                <a:spAutoFit/>
              </a:bodyPr>
              <a:lstStyle/>
              <a:p>
                <a:r>
                  <a:rPr lang="da-DK" sz="800" dirty="0" err="1"/>
                  <a:t>Francium</a:t>
                </a:r>
                <a:endParaRPr lang="da-DK" sz="800" dirty="0"/>
              </a:p>
            </p:txBody>
          </p:sp>
          <p:sp>
            <p:nvSpPr>
              <p:cNvPr id="2581" name="Tekstfelt 2580">
                <a:hlinkClick r:id="rId7" action="ppaction://hlinksldjump"/>
                <a:extLst>
                  <a:ext uri="{FF2B5EF4-FFF2-40B4-BE49-F238E27FC236}">
                    <a16:creationId xmlns:a16="http://schemas.microsoft.com/office/drawing/2014/main" id="{CAFACE3D-AC93-CEA2-48F0-645390B6A1A7}"/>
                  </a:ext>
                </a:extLst>
              </p:cNvPr>
              <p:cNvSpPr txBox="1"/>
              <p:nvPr/>
            </p:nvSpPr>
            <p:spPr>
              <a:xfrm>
                <a:off x="5685555" y="3844047"/>
                <a:ext cx="391454" cy="246221"/>
              </a:xfrm>
              <a:prstGeom prst="rect">
                <a:avLst/>
              </a:prstGeom>
              <a:noFill/>
            </p:spPr>
            <p:txBody>
              <a:bodyPr wrap="none" rtlCol="0">
                <a:spAutoFit/>
              </a:bodyPr>
              <a:lstStyle/>
              <a:p>
                <a:r>
                  <a:rPr lang="da-DK" sz="1000" dirty="0"/>
                  <a:t>213</a:t>
                </a:r>
              </a:p>
            </p:txBody>
          </p:sp>
        </p:grpSp>
      </p:grpSp>
      <p:grpSp>
        <p:nvGrpSpPr>
          <p:cNvPr id="2583" name="Gruppe 2582">
            <a:extLst>
              <a:ext uri="{FF2B5EF4-FFF2-40B4-BE49-F238E27FC236}">
                <a16:creationId xmlns:a16="http://schemas.microsoft.com/office/drawing/2014/main" id="{1F1AE3B0-2668-E1B0-D607-F5C1020ECDF9}"/>
              </a:ext>
            </a:extLst>
          </p:cNvPr>
          <p:cNvGrpSpPr/>
          <p:nvPr/>
        </p:nvGrpSpPr>
        <p:grpSpPr>
          <a:xfrm>
            <a:off x="6223092" y="5337831"/>
            <a:ext cx="3510200" cy="572694"/>
            <a:chOff x="6225615" y="4656431"/>
            <a:chExt cx="3510200" cy="572694"/>
          </a:xfrm>
        </p:grpSpPr>
        <p:grpSp>
          <p:nvGrpSpPr>
            <p:cNvPr id="2584" name="Gruppe 2583">
              <a:extLst>
                <a:ext uri="{FF2B5EF4-FFF2-40B4-BE49-F238E27FC236}">
                  <a16:creationId xmlns:a16="http://schemas.microsoft.com/office/drawing/2014/main" id="{49ACF467-BFBE-12D0-C866-7DF1DA1A5992}"/>
                </a:ext>
              </a:extLst>
            </p:cNvPr>
            <p:cNvGrpSpPr/>
            <p:nvPr/>
          </p:nvGrpSpPr>
          <p:grpSpPr>
            <a:xfrm>
              <a:off x="6225615" y="4661475"/>
              <a:ext cx="667465" cy="566405"/>
              <a:chOff x="5685555" y="3711707"/>
              <a:chExt cx="667465" cy="566405"/>
            </a:xfrm>
          </p:grpSpPr>
          <p:sp>
            <p:nvSpPr>
              <p:cNvPr id="2609" name="Rektangel 2608">
                <a:extLst>
                  <a:ext uri="{FF2B5EF4-FFF2-40B4-BE49-F238E27FC236}">
                    <a16:creationId xmlns:a16="http://schemas.microsoft.com/office/drawing/2014/main" id="{F4CCE957-DA6A-9790-D61E-BB1C7566BEE7}"/>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10" name="Tekstfelt 2609">
                <a:hlinkClick r:id="rId7" action="ppaction://hlinksldjump"/>
                <a:extLst>
                  <a:ext uri="{FF2B5EF4-FFF2-40B4-BE49-F238E27FC236}">
                    <a16:creationId xmlns:a16="http://schemas.microsoft.com/office/drawing/2014/main" id="{83CEED91-8293-0E12-A312-ECAE98B002A0}"/>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89</a:t>
                </a:r>
              </a:p>
            </p:txBody>
          </p:sp>
          <p:sp>
            <p:nvSpPr>
              <p:cNvPr id="2611" name="Tekstfelt 2610">
                <a:hlinkClick r:id="rId7" action="ppaction://hlinksldjump"/>
                <a:extLst>
                  <a:ext uri="{FF2B5EF4-FFF2-40B4-BE49-F238E27FC236}">
                    <a16:creationId xmlns:a16="http://schemas.microsoft.com/office/drawing/2014/main" id="{E86B32D7-A7C1-390F-6566-74DF62E02AA7}"/>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Ac</a:t>
                </a:r>
              </a:p>
            </p:txBody>
          </p:sp>
          <p:sp>
            <p:nvSpPr>
              <p:cNvPr id="2612" name="Tekstfelt 2611">
                <a:hlinkClick r:id="rId7" action="ppaction://hlinksldjump"/>
                <a:extLst>
                  <a:ext uri="{FF2B5EF4-FFF2-40B4-BE49-F238E27FC236}">
                    <a16:creationId xmlns:a16="http://schemas.microsoft.com/office/drawing/2014/main" id="{E13291D3-C7A3-09AE-3FBF-3EF6DB768D0E}"/>
                  </a:ext>
                </a:extLst>
              </p:cNvPr>
              <p:cNvSpPr txBox="1"/>
              <p:nvPr/>
            </p:nvSpPr>
            <p:spPr>
              <a:xfrm>
                <a:off x="5760208" y="3711707"/>
                <a:ext cx="583814" cy="215444"/>
              </a:xfrm>
              <a:prstGeom prst="rect">
                <a:avLst/>
              </a:prstGeom>
              <a:noFill/>
              <a:scene3d>
                <a:camera prst="orthographicFront"/>
                <a:lightRig rig="threePt" dir="t"/>
              </a:scene3d>
              <a:sp3d>
                <a:bevelT h="38100"/>
              </a:sp3d>
            </p:spPr>
            <p:txBody>
              <a:bodyPr wrap="none" rtlCol="0">
                <a:spAutoFit/>
              </a:bodyPr>
              <a:lstStyle/>
              <a:p>
                <a:r>
                  <a:rPr lang="da-DK" sz="800" dirty="0"/>
                  <a:t>Actinium</a:t>
                </a:r>
              </a:p>
            </p:txBody>
          </p:sp>
          <p:sp>
            <p:nvSpPr>
              <p:cNvPr id="2613" name="Tekstfelt 2612">
                <a:hlinkClick r:id="rId7" action="ppaction://hlinksldjump"/>
                <a:extLst>
                  <a:ext uri="{FF2B5EF4-FFF2-40B4-BE49-F238E27FC236}">
                    <a16:creationId xmlns:a16="http://schemas.microsoft.com/office/drawing/2014/main" id="{A5FC5B41-B666-76A0-3F7B-045235F1DD6E}"/>
                  </a:ext>
                </a:extLst>
              </p:cNvPr>
              <p:cNvSpPr txBox="1"/>
              <p:nvPr/>
            </p:nvSpPr>
            <p:spPr>
              <a:xfrm>
                <a:off x="5685555" y="3844047"/>
                <a:ext cx="391454" cy="246221"/>
              </a:xfrm>
              <a:prstGeom prst="rect">
                <a:avLst/>
              </a:prstGeom>
              <a:noFill/>
            </p:spPr>
            <p:txBody>
              <a:bodyPr wrap="none" rtlCol="0">
                <a:spAutoFit/>
              </a:bodyPr>
              <a:lstStyle/>
              <a:p>
                <a:r>
                  <a:rPr lang="da-DK" sz="1000" dirty="0"/>
                  <a:t>216</a:t>
                </a:r>
              </a:p>
            </p:txBody>
          </p:sp>
        </p:grpSp>
        <p:grpSp>
          <p:nvGrpSpPr>
            <p:cNvPr id="2585" name="Gruppe 2584">
              <a:extLst>
                <a:ext uri="{FF2B5EF4-FFF2-40B4-BE49-F238E27FC236}">
                  <a16:creationId xmlns:a16="http://schemas.microsoft.com/office/drawing/2014/main" id="{2EBACEBB-421E-4FCC-9187-68F8D9E15569}"/>
                </a:ext>
              </a:extLst>
            </p:cNvPr>
            <p:cNvGrpSpPr/>
            <p:nvPr/>
          </p:nvGrpSpPr>
          <p:grpSpPr>
            <a:xfrm>
              <a:off x="6929684" y="4658952"/>
              <a:ext cx="667465" cy="566405"/>
              <a:chOff x="5685555" y="3711707"/>
              <a:chExt cx="667465" cy="566405"/>
            </a:xfrm>
          </p:grpSpPr>
          <p:sp>
            <p:nvSpPr>
              <p:cNvPr id="2604" name="Rektangel 2603">
                <a:extLst>
                  <a:ext uri="{FF2B5EF4-FFF2-40B4-BE49-F238E27FC236}">
                    <a16:creationId xmlns:a16="http://schemas.microsoft.com/office/drawing/2014/main" id="{1A0F7FD1-522A-FB83-F5BB-13AC14D4C9FA}"/>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05" name="Tekstfelt 2604">
                <a:hlinkClick r:id="rId7" action="ppaction://hlinksldjump"/>
                <a:extLst>
                  <a:ext uri="{FF2B5EF4-FFF2-40B4-BE49-F238E27FC236}">
                    <a16:creationId xmlns:a16="http://schemas.microsoft.com/office/drawing/2014/main" id="{E6559495-1C8D-4886-F434-FFE84348588D}"/>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88</a:t>
                </a:r>
              </a:p>
            </p:txBody>
          </p:sp>
          <p:sp>
            <p:nvSpPr>
              <p:cNvPr id="2606" name="Tekstfelt 2605">
                <a:hlinkClick r:id="rId7" action="ppaction://hlinksldjump"/>
                <a:extLst>
                  <a:ext uri="{FF2B5EF4-FFF2-40B4-BE49-F238E27FC236}">
                    <a16:creationId xmlns:a16="http://schemas.microsoft.com/office/drawing/2014/main" id="{0DC9DAD5-9E05-3138-1F6E-35F21C81D919}"/>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Ra</a:t>
                </a:r>
              </a:p>
            </p:txBody>
          </p:sp>
          <p:sp>
            <p:nvSpPr>
              <p:cNvPr id="2607" name="Tekstfelt 2606">
                <a:hlinkClick r:id="rId7" action="ppaction://hlinksldjump"/>
                <a:extLst>
                  <a:ext uri="{FF2B5EF4-FFF2-40B4-BE49-F238E27FC236}">
                    <a16:creationId xmlns:a16="http://schemas.microsoft.com/office/drawing/2014/main" id="{FF570508-C9A1-843B-16BB-9A47ACABD67D}"/>
                  </a:ext>
                </a:extLst>
              </p:cNvPr>
              <p:cNvSpPr txBox="1"/>
              <p:nvPr/>
            </p:nvSpPr>
            <p:spPr>
              <a:xfrm>
                <a:off x="5760208" y="3711707"/>
                <a:ext cx="529312" cy="215444"/>
              </a:xfrm>
              <a:prstGeom prst="rect">
                <a:avLst/>
              </a:prstGeom>
              <a:noFill/>
              <a:scene3d>
                <a:camera prst="orthographicFront"/>
                <a:lightRig rig="threePt" dir="t"/>
              </a:scene3d>
              <a:sp3d>
                <a:bevelT h="38100"/>
              </a:sp3d>
            </p:spPr>
            <p:txBody>
              <a:bodyPr wrap="none" rtlCol="0">
                <a:spAutoFit/>
              </a:bodyPr>
              <a:lstStyle/>
              <a:p>
                <a:r>
                  <a:rPr lang="da-DK" sz="800" dirty="0"/>
                  <a:t>Radium</a:t>
                </a:r>
              </a:p>
            </p:txBody>
          </p:sp>
          <p:sp>
            <p:nvSpPr>
              <p:cNvPr id="2608" name="Tekstfelt 2607">
                <a:hlinkClick r:id="rId7" action="ppaction://hlinksldjump"/>
                <a:extLst>
                  <a:ext uri="{FF2B5EF4-FFF2-40B4-BE49-F238E27FC236}">
                    <a16:creationId xmlns:a16="http://schemas.microsoft.com/office/drawing/2014/main" id="{A0F27111-FFA0-1447-6C3A-4DBFD9B848EF}"/>
                  </a:ext>
                </a:extLst>
              </p:cNvPr>
              <p:cNvSpPr txBox="1"/>
              <p:nvPr/>
            </p:nvSpPr>
            <p:spPr>
              <a:xfrm>
                <a:off x="5685555" y="3844047"/>
                <a:ext cx="391454" cy="246221"/>
              </a:xfrm>
              <a:prstGeom prst="rect">
                <a:avLst/>
              </a:prstGeom>
              <a:noFill/>
            </p:spPr>
            <p:txBody>
              <a:bodyPr wrap="none" rtlCol="0">
                <a:spAutoFit/>
              </a:bodyPr>
              <a:lstStyle/>
              <a:p>
                <a:r>
                  <a:rPr lang="da-DK" sz="1000" dirty="0"/>
                  <a:t>214</a:t>
                </a:r>
              </a:p>
            </p:txBody>
          </p:sp>
        </p:grpSp>
        <p:grpSp>
          <p:nvGrpSpPr>
            <p:cNvPr id="2586" name="Gruppe 2585">
              <a:extLst>
                <a:ext uri="{FF2B5EF4-FFF2-40B4-BE49-F238E27FC236}">
                  <a16:creationId xmlns:a16="http://schemas.microsoft.com/office/drawing/2014/main" id="{5E3F3BAF-94A2-07C7-3D0D-191C116A6F1A}"/>
                </a:ext>
              </a:extLst>
            </p:cNvPr>
            <p:cNvGrpSpPr/>
            <p:nvPr/>
          </p:nvGrpSpPr>
          <p:grpSpPr>
            <a:xfrm>
              <a:off x="7648869" y="4656431"/>
              <a:ext cx="667465" cy="566405"/>
              <a:chOff x="5685555" y="3711707"/>
              <a:chExt cx="667465" cy="566405"/>
            </a:xfrm>
          </p:grpSpPr>
          <p:sp>
            <p:nvSpPr>
              <p:cNvPr id="2599" name="Rektangel 2598">
                <a:extLst>
                  <a:ext uri="{FF2B5EF4-FFF2-40B4-BE49-F238E27FC236}">
                    <a16:creationId xmlns:a16="http://schemas.microsoft.com/office/drawing/2014/main" id="{C77D318B-A383-12CB-7519-F69A8DB1757D}"/>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00" name="Tekstfelt 2599">
                <a:hlinkClick r:id="rId7" action="ppaction://hlinksldjump"/>
                <a:extLst>
                  <a:ext uri="{FF2B5EF4-FFF2-40B4-BE49-F238E27FC236}">
                    <a16:creationId xmlns:a16="http://schemas.microsoft.com/office/drawing/2014/main" id="{8411D89B-871F-5B42-7639-181B252BCBEE}"/>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87</a:t>
                </a:r>
              </a:p>
            </p:txBody>
          </p:sp>
          <p:sp>
            <p:nvSpPr>
              <p:cNvPr id="2601" name="Tekstfelt 2600">
                <a:hlinkClick r:id="rId7" action="ppaction://hlinksldjump"/>
                <a:extLst>
                  <a:ext uri="{FF2B5EF4-FFF2-40B4-BE49-F238E27FC236}">
                    <a16:creationId xmlns:a16="http://schemas.microsoft.com/office/drawing/2014/main" id="{E0B6B9B1-B235-37FC-0E91-4D3D1B908775}"/>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Fr</a:t>
                </a:r>
              </a:p>
            </p:txBody>
          </p:sp>
          <p:sp>
            <p:nvSpPr>
              <p:cNvPr id="2602" name="Tekstfelt 2601">
                <a:hlinkClick r:id="rId7" action="ppaction://hlinksldjump"/>
                <a:extLst>
                  <a:ext uri="{FF2B5EF4-FFF2-40B4-BE49-F238E27FC236}">
                    <a16:creationId xmlns:a16="http://schemas.microsoft.com/office/drawing/2014/main" id="{F839332A-2A11-21FE-AF49-CFCAA9674422}"/>
                  </a:ext>
                </a:extLst>
              </p:cNvPr>
              <p:cNvSpPr txBox="1"/>
              <p:nvPr/>
            </p:nvSpPr>
            <p:spPr>
              <a:xfrm>
                <a:off x="5713073" y="3711707"/>
                <a:ext cx="607859" cy="215444"/>
              </a:xfrm>
              <a:prstGeom prst="rect">
                <a:avLst/>
              </a:prstGeom>
              <a:noFill/>
              <a:scene3d>
                <a:camera prst="orthographicFront"/>
                <a:lightRig rig="threePt" dir="t"/>
              </a:scene3d>
              <a:sp3d>
                <a:bevelT h="38100"/>
              </a:sp3d>
            </p:spPr>
            <p:txBody>
              <a:bodyPr wrap="none" rtlCol="0">
                <a:spAutoFit/>
              </a:bodyPr>
              <a:lstStyle/>
              <a:p>
                <a:r>
                  <a:rPr lang="da-DK" sz="800" dirty="0" err="1"/>
                  <a:t>Francium</a:t>
                </a:r>
                <a:endParaRPr lang="da-DK" sz="800" dirty="0"/>
              </a:p>
            </p:txBody>
          </p:sp>
          <p:sp>
            <p:nvSpPr>
              <p:cNvPr id="2603" name="Tekstfelt 2602">
                <a:hlinkClick r:id="rId7" action="ppaction://hlinksldjump"/>
                <a:extLst>
                  <a:ext uri="{FF2B5EF4-FFF2-40B4-BE49-F238E27FC236}">
                    <a16:creationId xmlns:a16="http://schemas.microsoft.com/office/drawing/2014/main" id="{50E6D15F-1658-6974-4474-71B68DDFEBD9}"/>
                  </a:ext>
                </a:extLst>
              </p:cNvPr>
              <p:cNvSpPr txBox="1"/>
              <p:nvPr/>
            </p:nvSpPr>
            <p:spPr>
              <a:xfrm>
                <a:off x="5685555" y="3844047"/>
                <a:ext cx="391454" cy="246221"/>
              </a:xfrm>
              <a:prstGeom prst="rect">
                <a:avLst/>
              </a:prstGeom>
              <a:noFill/>
            </p:spPr>
            <p:txBody>
              <a:bodyPr wrap="none" rtlCol="0">
                <a:spAutoFit/>
              </a:bodyPr>
              <a:lstStyle/>
              <a:p>
                <a:r>
                  <a:rPr lang="da-DK" sz="1000" dirty="0"/>
                  <a:t>215</a:t>
                </a:r>
              </a:p>
            </p:txBody>
          </p:sp>
        </p:grpSp>
        <p:grpSp>
          <p:nvGrpSpPr>
            <p:cNvPr id="2587" name="Gruppe 2586">
              <a:extLst>
                <a:ext uri="{FF2B5EF4-FFF2-40B4-BE49-F238E27FC236}">
                  <a16:creationId xmlns:a16="http://schemas.microsoft.com/office/drawing/2014/main" id="{FE4049AF-EAED-9215-CC87-2DB67F6F29BB}"/>
                </a:ext>
              </a:extLst>
            </p:cNvPr>
            <p:cNvGrpSpPr/>
            <p:nvPr/>
          </p:nvGrpSpPr>
          <p:grpSpPr>
            <a:xfrm>
              <a:off x="8364280" y="4657687"/>
              <a:ext cx="667465" cy="566405"/>
              <a:chOff x="5685555" y="3711707"/>
              <a:chExt cx="667465" cy="566405"/>
            </a:xfrm>
          </p:grpSpPr>
          <p:sp>
            <p:nvSpPr>
              <p:cNvPr id="2594" name="Rektangel 2593">
                <a:extLst>
                  <a:ext uri="{FF2B5EF4-FFF2-40B4-BE49-F238E27FC236}">
                    <a16:creationId xmlns:a16="http://schemas.microsoft.com/office/drawing/2014/main" id="{566F9A99-7B7D-B0E8-D15C-F7AF0133BB43}"/>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95" name="Tekstfelt 2594">
                <a:hlinkClick r:id="rId7" action="ppaction://hlinksldjump"/>
                <a:extLst>
                  <a:ext uri="{FF2B5EF4-FFF2-40B4-BE49-F238E27FC236}">
                    <a16:creationId xmlns:a16="http://schemas.microsoft.com/office/drawing/2014/main" id="{87615F5A-E03D-9B05-70E5-8289F2483DB9}"/>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89</a:t>
                </a:r>
              </a:p>
            </p:txBody>
          </p:sp>
          <p:sp>
            <p:nvSpPr>
              <p:cNvPr id="2596" name="Tekstfelt 2595">
                <a:hlinkClick r:id="rId7" action="ppaction://hlinksldjump"/>
                <a:extLst>
                  <a:ext uri="{FF2B5EF4-FFF2-40B4-BE49-F238E27FC236}">
                    <a16:creationId xmlns:a16="http://schemas.microsoft.com/office/drawing/2014/main" id="{F92BF93F-49A6-1B11-13D5-BEC2CA02FAAB}"/>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Ac</a:t>
                </a:r>
              </a:p>
            </p:txBody>
          </p:sp>
          <p:sp>
            <p:nvSpPr>
              <p:cNvPr id="2597" name="Tekstfelt 2596">
                <a:hlinkClick r:id="rId7" action="ppaction://hlinksldjump"/>
                <a:extLst>
                  <a:ext uri="{FF2B5EF4-FFF2-40B4-BE49-F238E27FC236}">
                    <a16:creationId xmlns:a16="http://schemas.microsoft.com/office/drawing/2014/main" id="{6E4DC340-B0ED-B212-0756-ACB5C18E3407}"/>
                  </a:ext>
                </a:extLst>
              </p:cNvPr>
              <p:cNvSpPr txBox="1"/>
              <p:nvPr/>
            </p:nvSpPr>
            <p:spPr>
              <a:xfrm>
                <a:off x="5760208" y="3711707"/>
                <a:ext cx="583814" cy="215444"/>
              </a:xfrm>
              <a:prstGeom prst="rect">
                <a:avLst/>
              </a:prstGeom>
              <a:noFill/>
              <a:scene3d>
                <a:camera prst="orthographicFront"/>
                <a:lightRig rig="threePt" dir="t"/>
              </a:scene3d>
              <a:sp3d>
                <a:bevelT h="38100"/>
              </a:sp3d>
            </p:spPr>
            <p:txBody>
              <a:bodyPr wrap="none" rtlCol="0">
                <a:spAutoFit/>
              </a:bodyPr>
              <a:lstStyle/>
              <a:p>
                <a:r>
                  <a:rPr lang="da-DK" sz="800" dirty="0"/>
                  <a:t>Actinium</a:t>
                </a:r>
              </a:p>
            </p:txBody>
          </p:sp>
          <p:sp>
            <p:nvSpPr>
              <p:cNvPr id="2598" name="Tekstfelt 2597">
                <a:hlinkClick r:id="rId7" action="ppaction://hlinksldjump"/>
                <a:extLst>
                  <a:ext uri="{FF2B5EF4-FFF2-40B4-BE49-F238E27FC236}">
                    <a16:creationId xmlns:a16="http://schemas.microsoft.com/office/drawing/2014/main" id="{C167811E-9616-EBD9-68F5-79305E7D23DA}"/>
                  </a:ext>
                </a:extLst>
              </p:cNvPr>
              <p:cNvSpPr txBox="1"/>
              <p:nvPr/>
            </p:nvSpPr>
            <p:spPr>
              <a:xfrm>
                <a:off x="5685555" y="3844047"/>
                <a:ext cx="391454" cy="246221"/>
              </a:xfrm>
              <a:prstGeom prst="rect">
                <a:avLst/>
              </a:prstGeom>
              <a:noFill/>
            </p:spPr>
            <p:txBody>
              <a:bodyPr wrap="none" rtlCol="0">
                <a:spAutoFit/>
              </a:bodyPr>
              <a:lstStyle/>
              <a:p>
                <a:r>
                  <a:rPr lang="da-DK" sz="1000" dirty="0"/>
                  <a:t>217</a:t>
                </a:r>
              </a:p>
            </p:txBody>
          </p:sp>
        </p:grpSp>
        <p:grpSp>
          <p:nvGrpSpPr>
            <p:cNvPr id="2588" name="Gruppe 2587">
              <a:extLst>
                <a:ext uri="{FF2B5EF4-FFF2-40B4-BE49-F238E27FC236}">
                  <a16:creationId xmlns:a16="http://schemas.microsoft.com/office/drawing/2014/main" id="{77601180-5C01-81AA-4111-BEC5865E226E}"/>
                </a:ext>
              </a:extLst>
            </p:cNvPr>
            <p:cNvGrpSpPr/>
            <p:nvPr/>
          </p:nvGrpSpPr>
          <p:grpSpPr>
            <a:xfrm>
              <a:off x="9068350" y="4662720"/>
              <a:ext cx="667465" cy="566405"/>
              <a:chOff x="5685555" y="3711707"/>
              <a:chExt cx="667465" cy="566405"/>
            </a:xfrm>
          </p:grpSpPr>
          <p:sp>
            <p:nvSpPr>
              <p:cNvPr id="2589" name="Rektangel 2588">
                <a:extLst>
                  <a:ext uri="{FF2B5EF4-FFF2-40B4-BE49-F238E27FC236}">
                    <a16:creationId xmlns:a16="http://schemas.microsoft.com/office/drawing/2014/main" id="{C6EB8ED5-6464-642A-619D-E22CBC623250}"/>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90" name="Tekstfelt 2589">
                <a:hlinkClick r:id="rId7" action="ppaction://hlinksldjump"/>
                <a:extLst>
                  <a:ext uri="{FF2B5EF4-FFF2-40B4-BE49-F238E27FC236}">
                    <a16:creationId xmlns:a16="http://schemas.microsoft.com/office/drawing/2014/main" id="{DFEC9F28-9F6B-A37C-38F1-DF04BE7326AD}"/>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86</a:t>
                </a:r>
              </a:p>
            </p:txBody>
          </p:sp>
          <p:sp>
            <p:nvSpPr>
              <p:cNvPr id="2591" name="Tekstfelt 2590">
                <a:hlinkClick r:id="rId7" action="ppaction://hlinksldjump"/>
                <a:extLst>
                  <a:ext uri="{FF2B5EF4-FFF2-40B4-BE49-F238E27FC236}">
                    <a16:creationId xmlns:a16="http://schemas.microsoft.com/office/drawing/2014/main" id="{4EBBAB8C-FE67-0EAA-6C70-928AA965FFB3}"/>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Rn</a:t>
                </a:r>
                <a:endParaRPr lang="da-DK" sz="1600" dirty="0"/>
              </a:p>
            </p:txBody>
          </p:sp>
          <p:sp>
            <p:nvSpPr>
              <p:cNvPr id="2592" name="Tekstfelt 2591">
                <a:hlinkClick r:id="rId7" action="ppaction://hlinksldjump"/>
                <a:extLst>
                  <a:ext uri="{FF2B5EF4-FFF2-40B4-BE49-F238E27FC236}">
                    <a16:creationId xmlns:a16="http://schemas.microsoft.com/office/drawing/2014/main" id="{6068C17B-83A7-3234-C811-BC7549145418}"/>
                  </a:ext>
                </a:extLst>
              </p:cNvPr>
              <p:cNvSpPr txBox="1"/>
              <p:nvPr/>
            </p:nvSpPr>
            <p:spPr>
              <a:xfrm>
                <a:off x="5779062" y="3711707"/>
                <a:ext cx="471604" cy="215444"/>
              </a:xfrm>
              <a:prstGeom prst="rect">
                <a:avLst/>
              </a:prstGeom>
              <a:noFill/>
              <a:scene3d>
                <a:camera prst="orthographicFront"/>
                <a:lightRig rig="threePt" dir="t"/>
              </a:scene3d>
              <a:sp3d>
                <a:bevelT h="38100"/>
              </a:sp3d>
            </p:spPr>
            <p:txBody>
              <a:bodyPr wrap="none" rtlCol="0">
                <a:spAutoFit/>
              </a:bodyPr>
              <a:lstStyle/>
              <a:p>
                <a:r>
                  <a:rPr lang="da-DK" sz="800" dirty="0"/>
                  <a:t>Radon</a:t>
                </a:r>
              </a:p>
            </p:txBody>
          </p:sp>
          <p:sp>
            <p:nvSpPr>
              <p:cNvPr id="2593" name="Tekstfelt 2592">
                <a:hlinkClick r:id="rId7" action="ppaction://hlinksldjump"/>
                <a:extLst>
                  <a:ext uri="{FF2B5EF4-FFF2-40B4-BE49-F238E27FC236}">
                    <a16:creationId xmlns:a16="http://schemas.microsoft.com/office/drawing/2014/main" id="{D90F513F-980B-3CC0-5E30-0A37548E347C}"/>
                  </a:ext>
                </a:extLst>
              </p:cNvPr>
              <p:cNvSpPr txBox="1"/>
              <p:nvPr/>
            </p:nvSpPr>
            <p:spPr>
              <a:xfrm>
                <a:off x="5685555" y="3844047"/>
                <a:ext cx="391454" cy="246221"/>
              </a:xfrm>
              <a:prstGeom prst="rect">
                <a:avLst/>
              </a:prstGeom>
              <a:noFill/>
            </p:spPr>
            <p:txBody>
              <a:bodyPr wrap="none" rtlCol="0">
                <a:spAutoFit/>
              </a:bodyPr>
              <a:lstStyle/>
              <a:p>
                <a:r>
                  <a:rPr lang="da-DK" sz="1000" dirty="0"/>
                  <a:t>215</a:t>
                </a:r>
              </a:p>
            </p:txBody>
          </p:sp>
        </p:grpSp>
      </p:grpSp>
      <p:sp>
        <p:nvSpPr>
          <p:cNvPr id="5" name="Tekstfelt 4">
            <a:extLst>
              <a:ext uri="{FF2B5EF4-FFF2-40B4-BE49-F238E27FC236}">
                <a16:creationId xmlns:a16="http://schemas.microsoft.com/office/drawing/2014/main" id="{DC180E3B-703C-8C0C-56E8-58BFA67B62BC}"/>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cxnSp>
        <p:nvCxnSpPr>
          <p:cNvPr id="6" name="Lige pilforbindelse 5">
            <a:extLst>
              <a:ext uri="{FF2B5EF4-FFF2-40B4-BE49-F238E27FC236}">
                <a16:creationId xmlns:a16="http://schemas.microsoft.com/office/drawing/2014/main" id="{A612CD48-8AE0-F2BE-D1C4-6C7628FF1865}"/>
              </a:ext>
            </a:extLst>
          </p:cNvPr>
          <p:cNvCxnSpPr>
            <a:cxnSpLocks/>
          </p:cNvCxnSpPr>
          <p:nvPr/>
        </p:nvCxnSpPr>
        <p:spPr>
          <a:xfrm flipH="1">
            <a:off x="2894139" y="2192459"/>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7" name="Lige pilforbindelse 6">
            <a:extLst>
              <a:ext uri="{FF2B5EF4-FFF2-40B4-BE49-F238E27FC236}">
                <a16:creationId xmlns:a16="http://schemas.microsoft.com/office/drawing/2014/main" id="{AC099E3F-DDD6-E9BF-886A-D20BF601A2B9}"/>
              </a:ext>
            </a:extLst>
          </p:cNvPr>
          <p:cNvCxnSpPr>
            <a:cxnSpLocks/>
          </p:cNvCxnSpPr>
          <p:nvPr/>
        </p:nvCxnSpPr>
        <p:spPr>
          <a:xfrm flipH="1">
            <a:off x="2024178" y="3081349"/>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24847386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7"/>
                                        </p:tgtEl>
                                        <p:attrNameLst>
                                          <p:attrName>style.visibility</p:attrName>
                                        </p:attrNameLst>
                                      </p:cBhvr>
                                      <p:to>
                                        <p:strVal val="visible"/>
                                      </p:to>
                                    </p:set>
                                    <p:animEffect transition="in" filter="dissolve">
                                      <p:cBhvr>
                                        <p:cTn id="11"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CEBA18C-C4F8-47DD-64A6-B68608927D93}"/>
            </a:ext>
          </a:extLst>
        </p:cNvPr>
        <p:cNvGrpSpPr/>
        <p:nvPr/>
      </p:nvGrpSpPr>
      <p:grpSpPr>
        <a:xfrm>
          <a:off x="0" y="0"/>
          <a:ext cx="0" cy="0"/>
          <a:chOff x="0" y="0"/>
          <a:chExt cx="0" cy="0"/>
        </a:xfrm>
      </p:grpSpPr>
      <p:pic>
        <p:nvPicPr>
          <p:cNvPr id="2550" name="Picture 2" descr="Ai Genereret, Forladt, Bygning, Gammel">
            <a:extLst>
              <a:ext uri="{FF2B5EF4-FFF2-40B4-BE49-F238E27FC236}">
                <a16:creationId xmlns:a16="http://schemas.microsoft.com/office/drawing/2014/main" id="{1720CFF4-9A53-55D1-39D6-29128CEBAAE1}"/>
              </a:ext>
            </a:extLst>
          </p:cNvPr>
          <p:cNvPicPr>
            <a:picLocks noChangeAspect="1" noChangeArrowheads="1"/>
          </p:cNvPicPr>
          <p:nvPr/>
        </p:nvPicPr>
        <p:blipFill>
          <a:blip r:embed="rId2">
            <a:extLst>
              <a:ext uri="{BEBA8EAE-BF5A-486C-A8C5-ECC9F3942E4B}">
                <a14:imgProps xmlns:a14="http://schemas.microsoft.com/office/drawing/2010/main">
                  <a14:imgLayer r:embed="rId3">
                    <a14:imgEffect>
                      <a14:brightnessContrast bright="-40000" contrast="-40000"/>
                    </a14:imgEffect>
                  </a14:imgLayer>
                </a14:imgProps>
              </a:ext>
              <a:ext uri="{28A0092B-C50C-407E-A947-70E740481C1C}">
                <a14:useLocalDpi xmlns:a14="http://schemas.microsoft.com/office/drawing/2010/main" val="0"/>
              </a:ext>
            </a:extLst>
          </a:blip>
          <a:srcRect l="5024" r="14072" b="-1"/>
          <a:stretch/>
        </p:blipFill>
        <p:spPr bwMode="auto">
          <a:xfrm>
            <a:off x="20" y="1282"/>
            <a:ext cx="9905980" cy="6856718"/>
          </a:xfrm>
          <a:prstGeom prst="rect">
            <a:avLst/>
          </a:prstGeom>
          <a:noFill/>
          <a:extLst>
            <a:ext uri="{909E8E84-426E-40DD-AFC4-6F175D3DCCD1}">
              <a14:hiddenFill xmlns:a14="http://schemas.microsoft.com/office/drawing/2010/main">
                <a:solidFill>
                  <a:srgbClr val="FFFFFF"/>
                </a:solidFill>
              </a14:hiddenFill>
            </a:ext>
          </a:extLst>
        </p:spPr>
      </p:pic>
      <p:grpSp>
        <p:nvGrpSpPr>
          <p:cNvPr id="1638" name="Gruppe 1637">
            <a:extLst>
              <a:ext uri="{FF2B5EF4-FFF2-40B4-BE49-F238E27FC236}">
                <a16:creationId xmlns:a16="http://schemas.microsoft.com/office/drawing/2014/main" id="{1FC0BEC7-EFF5-9D1A-9EC3-ABEC69FAEAC8}"/>
              </a:ext>
            </a:extLst>
          </p:cNvPr>
          <p:cNvGrpSpPr/>
          <p:nvPr/>
        </p:nvGrpSpPr>
        <p:grpSpPr>
          <a:xfrm>
            <a:off x="338113" y="1387706"/>
            <a:ext cx="5842309" cy="5233756"/>
            <a:chOff x="766885" y="981717"/>
            <a:chExt cx="5842309" cy="5233756"/>
          </a:xfrm>
        </p:grpSpPr>
        <p:grpSp>
          <p:nvGrpSpPr>
            <p:cNvPr id="1639" name="Gruppe 1638">
              <a:extLst>
                <a:ext uri="{FF2B5EF4-FFF2-40B4-BE49-F238E27FC236}">
                  <a16:creationId xmlns:a16="http://schemas.microsoft.com/office/drawing/2014/main" id="{4DB8AACA-0DE6-22C0-86BB-3FCB5B10B627}"/>
                </a:ext>
              </a:extLst>
            </p:cNvPr>
            <p:cNvGrpSpPr/>
            <p:nvPr/>
          </p:nvGrpSpPr>
          <p:grpSpPr>
            <a:xfrm>
              <a:off x="778422" y="981717"/>
              <a:ext cx="5830772" cy="5233756"/>
              <a:chOff x="-136438" y="1029165"/>
              <a:chExt cx="5830772" cy="5233756"/>
            </a:xfrm>
          </p:grpSpPr>
          <p:grpSp>
            <p:nvGrpSpPr>
              <p:cNvPr id="1806" name="Gruppe 1805">
                <a:extLst>
                  <a:ext uri="{FF2B5EF4-FFF2-40B4-BE49-F238E27FC236}">
                    <a16:creationId xmlns:a16="http://schemas.microsoft.com/office/drawing/2014/main" id="{8F1A1FB5-4284-9E45-6AFE-0339FD6D7A19}"/>
                  </a:ext>
                </a:extLst>
              </p:cNvPr>
              <p:cNvGrpSpPr/>
              <p:nvPr/>
            </p:nvGrpSpPr>
            <p:grpSpPr>
              <a:xfrm>
                <a:off x="4253398" y="1061132"/>
                <a:ext cx="442069" cy="4756379"/>
                <a:chOff x="3817279" y="1064461"/>
                <a:chExt cx="442069" cy="4756379"/>
              </a:xfrm>
            </p:grpSpPr>
            <p:sp>
              <p:nvSpPr>
                <p:cNvPr id="2476" name="Rektangel 2475">
                  <a:extLst>
                    <a:ext uri="{FF2B5EF4-FFF2-40B4-BE49-F238E27FC236}">
                      <a16:creationId xmlns:a16="http://schemas.microsoft.com/office/drawing/2014/main" id="{1B32BBCC-3D7F-A0DB-8086-A06B97287671}"/>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7" name="Rektangel 2476">
                  <a:extLst>
                    <a:ext uri="{FF2B5EF4-FFF2-40B4-BE49-F238E27FC236}">
                      <a16:creationId xmlns:a16="http://schemas.microsoft.com/office/drawing/2014/main" id="{2E02C66D-10ED-F705-4A3A-00EE3813F852}"/>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8" name="Rektangel 2477">
                  <a:extLst>
                    <a:ext uri="{FF2B5EF4-FFF2-40B4-BE49-F238E27FC236}">
                      <a16:creationId xmlns:a16="http://schemas.microsoft.com/office/drawing/2014/main" id="{4AD403BA-F129-33B3-2E5C-5759C50EB987}"/>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9" name="Rektangel 2478">
                  <a:extLst>
                    <a:ext uri="{FF2B5EF4-FFF2-40B4-BE49-F238E27FC236}">
                      <a16:creationId xmlns:a16="http://schemas.microsoft.com/office/drawing/2014/main" id="{921B2D57-3916-8490-D4C8-8A6516FE8A18}"/>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0" name="Rektangel 2479">
                  <a:extLst>
                    <a:ext uri="{FF2B5EF4-FFF2-40B4-BE49-F238E27FC236}">
                      <a16:creationId xmlns:a16="http://schemas.microsoft.com/office/drawing/2014/main" id="{32B9C5CA-497D-45EA-3B10-2E5D759F4032}"/>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1" name="Rektangel 2480">
                  <a:extLst>
                    <a:ext uri="{FF2B5EF4-FFF2-40B4-BE49-F238E27FC236}">
                      <a16:creationId xmlns:a16="http://schemas.microsoft.com/office/drawing/2014/main" id="{545616E7-9AB6-02B0-44DB-CABEA49BFA48}"/>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2" name="Rektangel 2481">
                  <a:extLst>
                    <a:ext uri="{FF2B5EF4-FFF2-40B4-BE49-F238E27FC236}">
                      <a16:creationId xmlns:a16="http://schemas.microsoft.com/office/drawing/2014/main" id="{24A0977C-CC0A-F496-2D45-B58F66ECD011}"/>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3" name="Rektangel 2482">
                  <a:extLst>
                    <a:ext uri="{FF2B5EF4-FFF2-40B4-BE49-F238E27FC236}">
                      <a16:creationId xmlns:a16="http://schemas.microsoft.com/office/drawing/2014/main" id="{F898803B-6507-3BF0-336B-DB12BA4F0A65}"/>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4" name="Rektangel 2483">
                  <a:extLst>
                    <a:ext uri="{FF2B5EF4-FFF2-40B4-BE49-F238E27FC236}">
                      <a16:creationId xmlns:a16="http://schemas.microsoft.com/office/drawing/2014/main" id="{166A54D3-ED4F-0E50-8241-812275AAF897}"/>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5" name="Rektangel 2484">
                  <a:extLst>
                    <a:ext uri="{FF2B5EF4-FFF2-40B4-BE49-F238E27FC236}">
                      <a16:creationId xmlns:a16="http://schemas.microsoft.com/office/drawing/2014/main" id="{4E491C9D-C769-08B9-652C-232EBB3B3BCB}"/>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6" name="Rektangel 2485">
                  <a:extLst>
                    <a:ext uri="{FF2B5EF4-FFF2-40B4-BE49-F238E27FC236}">
                      <a16:creationId xmlns:a16="http://schemas.microsoft.com/office/drawing/2014/main" id="{4368CC47-D1EE-C278-1A9C-DEDACEDB767C}"/>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807" name="Rektangel 1806">
                <a:extLst>
                  <a:ext uri="{FF2B5EF4-FFF2-40B4-BE49-F238E27FC236}">
                    <a16:creationId xmlns:a16="http://schemas.microsoft.com/office/drawing/2014/main" id="{DB70C4F8-945A-350B-16F9-A7E004541F1C}"/>
                  </a:ext>
                </a:extLst>
              </p:cNvPr>
              <p:cNvSpPr>
                <a:spLocks noChangeAspect="1"/>
              </p:cNvSpPr>
              <p:nvPr/>
            </p:nvSpPr>
            <p:spPr>
              <a:xfrm>
                <a:off x="4265457" y="581623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1808" name="Gruppe 1807">
                <a:extLst>
                  <a:ext uri="{FF2B5EF4-FFF2-40B4-BE49-F238E27FC236}">
                    <a16:creationId xmlns:a16="http://schemas.microsoft.com/office/drawing/2014/main" id="{4FD609DA-E015-9346-2D29-A7D273A6F600}"/>
                  </a:ext>
                </a:extLst>
              </p:cNvPr>
              <p:cNvGrpSpPr/>
              <p:nvPr/>
            </p:nvGrpSpPr>
            <p:grpSpPr>
              <a:xfrm>
                <a:off x="4196610" y="1032983"/>
                <a:ext cx="641389" cy="5216305"/>
                <a:chOff x="2892468" y="1032983"/>
                <a:chExt cx="641389" cy="5216305"/>
              </a:xfrm>
            </p:grpSpPr>
            <p:grpSp>
              <p:nvGrpSpPr>
                <p:cNvPr id="2439" name="Gruppe 2438">
                  <a:extLst>
                    <a:ext uri="{FF2B5EF4-FFF2-40B4-BE49-F238E27FC236}">
                      <a16:creationId xmlns:a16="http://schemas.microsoft.com/office/drawing/2014/main" id="{F53158AF-34D5-0D8A-3355-83CB03032B22}"/>
                    </a:ext>
                  </a:extLst>
                </p:cNvPr>
                <p:cNvGrpSpPr/>
                <p:nvPr/>
              </p:nvGrpSpPr>
              <p:grpSpPr>
                <a:xfrm>
                  <a:off x="2892468" y="1032983"/>
                  <a:ext cx="641389" cy="5216305"/>
                  <a:chOff x="3475384" y="1188399"/>
                  <a:chExt cx="641389" cy="5216305"/>
                </a:xfrm>
              </p:grpSpPr>
              <p:sp>
                <p:nvSpPr>
                  <p:cNvPr id="2443" name="Tekstfelt 2442">
                    <a:extLst>
                      <a:ext uri="{FF2B5EF4-FFF2-40B4-BE49-F238E27FC236}">
                        <a16:creationId xmlns:a16="http://schemas.microsoft.com/office/drawing/2014/main" id="{49E1C3BC-F046-4973-C165-2F66AC062AE5}"/>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444" name="Tekstfelt 2443">
                    <a:extLst>
                      <a:ext uri="{FF2B5EF4-FFF2-40B4-BE49-F238E27FC236}">
                        <a16:creationId xmlns:a16="http://schemas.microsoft.com/office/drawing/2014/main" id="{21321B92-BB61-188F-80D0-41C67AA3F814}"/>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445" name="Tekstfelt 2444">
                    <a:extLst>
                      <a:ext uri="{FF2B5EF4-FFF2-40B4-BE49-F238E27FC236}">
                        <a16:creationId xmlns:a16="http://schemas.microsoft.com/office/drawing/2014/main" id="{E93F187F-B237-2851-283C-50C36CF047BE}"/>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446" name="Tekstfelt 2445">
                    <a:extLst>
                      <a:ext uri="{FF2B5EF4-FFF2-40B4-BE49-F238E27FC236}">
                        <a16:creationId xmlns:a16="http://schemas.microsoft.com/office/drawing/2014/main" id="{EDFCA8C1-EAB8-BA05-5608-ED839EADB8BC}"/>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447" name="Tekstfelt 2446">
                    <a:extLst>
                      <a:ext uri="{FF2B5EF4-FFF2-40B4-BE49-F238E27FC236}">
                        <a16:creationId xmlns:a16="http://schemas.microsoft.com/office/drawing/2014/main" id="{05390100-88B2-A962-0D71-0BBE90EC7A3F}"/>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448" name="Tekstfelt 2447">
                    <a:extLst>
                      <a:ext uri="{FF2B5EF4-FFF2-40B4-BE49-F238E27FC236}">
                        <a16:creationId xmlns:a16="http://schemas.microsoft.com/office/drawing/2014/main" id="{955B350A-5A0A-BD4E-8861-435D63DC0D81}"/>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449" name="Tekstfelt 2448">
                    <a:extLst>
                      <a:ext uri="{FF2B5EF4-FFF2-40B4-BE49-F238E27FC236}">
                        <a16:creationId xmlns:a16="http://schemas.microsoft.com/office/drawing/2014/main" id="{7BCF22B9-62FB-5D81-5E5B-2D833D020741}"/>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450" name="Tekstfelt 2449">
                    <a:extLst>
                      <a:ext uri="{FF2B5EF4-FFF2-40B4-BE49-F238E27FC236}">
                        <a16:creationId xmlns:a16="http://schemas.microsoft.com/office/drawing/2014/main" id="{BAB86440-F2EB-063A-B105-E47F242D19EE}"/>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451" name="Tekstfelt 2450">
                    <a:extLst>
                      <a:ext uri="{FF2B5EF4-FFF2-40B4-BE49-F238E27FC236}">
                        <a16:creationId xmlns:a16="http://schemas.microsoft.com/office/drawing/2014/main" id="{2AF6B9E0-7908-A804-519F-7DA7CA443AC4}"/>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452" name="Tekstfelt 2451">
                    <a:extLst>
                      <a:ext uri="{FF2B5EF4-FFF2-40B4-BE49-F238E27FC236}">
                        <a16:creationId xmlns:a16="http://schemas.microsoft.com/office/drawing/2014/main" id="{0EED0D8A-7F74-0944-163E-34A625F11886}"/>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453" name="Tekstfelt 2452">
                    <a:extLst>
                      <a:ext uri="{FF2B5EF4-FFF2-40B4-BE49-F238E27FC236}">
                        <a16:creationId xmlns:a16="http://schemas.microsoft.com/office/drawing/2014/main" id="{571C86DB-D944-530D-0105-5DE7D9B781D3}"/>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454" name="Tekstfelt 2453">
                    <a:extLst>
                      <a:ext uri="{FF2B5EF4-FFF2-40B4-BE49-F238E27FC236}">
                        <a16:creationId xmlns:a16="http://schemas.microsoft.com/office/drawing/2014/main" id="{D09DB029-17A7-7BC5-0BBD-FB6138BB432A}"/>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455" name="Tekstfelt 2454">
                    <a:extLst>
                      <a:ext uri="{FF2B5EF4-FFF2-40B4-BE49-F238E27FC236}">
                        <a16:creationId xmlns:a16="http://schemas.microsoft.com/office/drawing/2014/main" id="{7E812EA6-0269-FC5A-8E5E-A8A1C152B850}"/>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456" name="Tekstfelt 2455">
                    <a:extLst>
                      <a:ext uri="{FF2B5EF4-FFF2-40B4-BE49-F238E27FC236}">
                        <a16:creationId xmlns:a16="http://schemas.microsoft.com/office/drawing/2014/main" id="{FB047437-7A02-D2F5-B22D-73B8E77B256B}"/>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457" name="Tekstfelt 2456">
                    <a:extLst>
                      <a:ext uri="{FF2B5EF4-FFF2-40B4-BE49-F238E27FC236}">
                        <a16:creationId xmlns:a16="http://schemas.microsoft.com/office/drawing/2014/main" id="{03A460DD-A2DF-7F61-4431-C99475A5B854}"/>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458" name="Tekstfelt 2457">
                    <a:extLst>
                      <a:ext uri="{FF2B5EF4-FFF2-40B4-BE49-F238E27FC236}">
                        <a16:creationId xmlns:a16="http://schemas.microsoft.com/office/drawing/2014/main" id="{A429DDA4-3998-7C88-3BA7-51BBCDDFD04E}"/>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459" name="Tekstfelt 2458">
                    <a:extLst>
                      <a:ext uri="{FF2B5EF4-FFF2-40B4-BE49-F238E27FC236}">
                        <a16:creationId xmlns:a16="http://schemas.microsoft.com/office/drawing/2014/main" id="{50812527-5B24-BB1C-8689-612AB522C54C}"/>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460" name="Tekstfelt 2459">
                    <a:extLst>
                      <a:ext uri="{FF2B5EF4-FFF2-40B4-BE49-F238E27FC236}">
                        <a16:creationId xmlns:a16="http://schemas.microsoft.com/office/drawing/2014/main" id="{E4AAF641-A03B-AE81-43D0-BB781AD40C3F}"/>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461" name="Tekstfelt 2460">
                    <a:extLst>
                      <a:ext uri="{FF2B5EF4-FFF2-40B4-BE49-F238E27FC236}">
                        <a16:creationId xmlns:a16="http://schemas.microsoft.com/office/drawing/2014/main" id="{44403E72-A5B3-75A7-D58A-2500D3081DDF}"/>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462" name="Tekstfelt 2461">
                    <a:extLst>
                      <a:ext uri="{FF2B5EF4-FFF2-40B4-BE49-F238E27FC236}">
                        <a16:creationId xmlns:a16="http://schemas.microsoft.com/office/drawing/2014/main" id="{3D2D94FD-0F2E-DD0F-7765-FE29F7544F98}"/>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463" name="Tekstfelt 2462">
                    <a:extLst>
                      <a:ext uri="{FF2B5EF4-FFF2-40B4-BE49-F238E27FC236}">
                        <a16:creationId xmlns:a16="http://schemas.microsoft.com/office/drawing/2014/main" id="{5E696CB2-0292-6E37-AA42-BA7CB4146F16}"/>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464" name="Tekstfelt 2463">
                    <a:extLst>
                      <a:ext uri="{FF2B5EF4-FFF2-40B4-BE49-F238E27FC236}">
                        <a16:creationId xmlns:a16="http://schemas.microsoft.com/office/drawing/2014/main" id="{78529BE1-D7FA-8BB0-46BB-1D63FDEDA03B}"/>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465" name="Tekstfelt 2464">
                    <a:extLst>
                      <a:ext uri="{FF2B5EF4-FFF2-40B4-BE49-F238E27FC236}">
                        <a16:creationId xmlns:a16="http://schemas.microsoft.com/office/drawing/2014/main" id="{C994A910-3EC8-1822-9E3A-38641020A22B}"/>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466" name="Tekstfelt 2465">
                    <a:extLst>
                      <a:ext uri="{FF2B5EF4-FFF2-40B4-BE49-F238E27FC236}">
                        <a16:creationId xmlns:a16="http://schemas.microsoft.com/office/drawing/2014/main" id="{BA35D0BC-75C4-4A08-2CE0-653AA660BB66}"/>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467" name="Tekstfelt 2466">
                    <a:extLst>
                      <a:ext uri="{FF2B5EF4-FFF2-40B4-BE49-F238E27FC236}">
                        <a16:creationId xmlns:a16="http://schemas.microsoft.com/office/drawing/2014/main" id="{777D2AA4-9A3E-14CC-0897-4ECEEAC94A56}"/>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468" name="Tekstfelt 2467">
                    <a:extLst>
                      <a:ext uri="{FF2B5EF4-FFF2-40B4-BE49-F238E27FC236}">
                        <a16:creationId xmlns:a16="http://schemas.microsoft.com/office/drawing/2014/main" id="{48B2E0B2-D705-59A9-8C39-AFB02DBDBACB}"/>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469" name="Tekstfelt 2468">
                    <a:extLst>
                      <a:ext uri="{FF2B5EF4-FFF2-40B4-BE49-F238E27FC236}">
                        <a16:creationId xmlns:a16="http://schemas.microsoft.com/office/drawing/2014/main" id="{DD825B96-64C7-7625-BE57-2F0E1F86F944}"/>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470" name="Tekstfelt 2469">
                    <a:extLst>
                      <a:ext uri="{FF2B5EF4-FFF2-40B4-BE49-F238E27FC236}">
                        <a16:creationId xmlns:a16="http://schemas.microsoft.com/office/drawing/2014/main" id="{FF2C0397-BF26-4C69-3938-A5ABC4F11EF0}"/>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471" name="Tekstfelt 2470">
                    <a:extLst>
                      <a:ext uri="{FF2B5EF4-FFF2-40B4-BE49-F238E27FC236}">
                        <a16:creationId xmlns:a16="http://schemas.microsoft.com/office/drawing/2014/main" id="{1E223CC7-E8A5-043C-B2D4-1E1F23B930F2}"/>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472" name="Tekstfelt 2471">
                    <a:extLst>
                      <a:ext uri="{FF2B5EF4-FFF2-40B4-BE49-F238E27FC236}">
                        <a16:creationId xmlns:a16="http://schemas.microsoft.com/office/drawing/2014/main" id="{613B2E55-5B8F-083C-E7F8-02F2E598FED8}"/>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473" name="Tekstfelt 2472">
                    <a:extLst>
                      <a:ext uri="{FF2B5EF4-FFF2-40B4-BE49-F238E27FC236}">
                        <a16:creationId xmlns:a16="http://schemas.microsoft.com/office/drawing/2014/main" id="{E018F4A7-8435-8AE4-CB48-D6A42521361C}"/>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474" name="Tekstfelt 2473">
                    <a:extLst>
                      <a:ext uri="{FF2B5EF4-FFF2-40B4-BE49-F238E27FC236}">
                        <a16:creationId xmlns:a16="http://schemas.microsoft.com/office/drawing/2014/main" id="{DE6E73F5-4D25-0D4F-622F-B6DAAD0007EA}"/>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475" name="Tekstfelt 2474">
                    <a:extLst>
                      <a:ext uri="{FF2B5EF4-FFF2-40B4-BE49-F238E27FC236}">
                        <a16:creationId xmlns:a16="http://schemas.microsoft.com/office/drawing/2014/main" id="{0925F733-7CD3-D78B-72AB-383A14BCE6F3}"/>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440" name="Tekstfelt 2439">
                  <a:extLst>
                    <a:ext uri="{FF2B5EF4-FFF2-40B4-BE49-F238E27FC236}">
                      <a16:creationId xmlns:a16="http://schemas.microsoft.com/office/drawing/2014/main" id="{F2B871C3-0D3E-99E7-92D4-8E0714572C09}"/>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441" name="Tekstfelt 2440">
                  <a:extLst>
                    <a:ext uri="{FF2B5EF4-FFF2-40B4-BE49-F238E27FC236}">
                      <a16:creationId xmlns:a16="http://schemas.microsoft.com/office/drawing/2014/main" id="{B64D92C9-B007-6A68-37B6-EA3E005B55F3}"/>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442" name="Tekstfelt 2441">
                  <a:extLst>
                    <a:ext uri="{FF2B5EF4-FFF2-40B4-BE49-F238E27FC236}">
                      <a16:creationId xmlns:a16="http://schemas.microsoft.com/office/drawing/2014/main" id="{2DD3DC9B-8E3A-920D-D228-6C084641CAEA}"/>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09" name="Gruppe 1808">
                <a:extLst>
                  <a:ext uri="{FF2B5EF4-FFF2-40B4-BE49-F238E27FC236}">
                    <a16:creationId xmlns:a16="http://schemas.microsoft.com/office/drawing/2014/main" id="{09BAD10F-C3A3-B9CF-053B-109052127A8A}"/>
                  </a:ext>
                </a:extLst>
              </p:cNvPr>
              <p:cNvGrpSpPr/>
              <p:nvPr/>
            </p:nvGrpSpPr>
            <p:grpSpPr>
              <a:xfrm>
                <a:off x="4188892" y="1168460"/>
                <a:ext cx="374057" cy="4971316"/>
                <a:chOff x="2884750" y="1168460"/>
                <a:chExt cx="374057" cy="4971316"/>
              </a:xfrm>
            </p:grpSpPr>
            <p:grpSp>
              <p:nvGrpSpPr>
                <p:cNvPr id="2426" name="Gruppe 2425">
                  <a:extLst>
                    <a:ext uri="{FF2B5EF4-FFF2-40B4-BE49-F238E27FC236}">
                      <a16:creationId xmlns:a16="http://schemas.microsoft.com/office/drawing/2014/main" id="{42501136-E1D9-C932-A3C0-AE80995E196B}"/>
                    </a:ext>
                  </a:extLst>
                </p:cNvPr>
                <p:cNvGrpSpPr/>
                <p:nvPr/>
              </p:nvGrpSpPr>
              <p:grpSpPr>
                <a:xfrm>
                  <a:off x="2884750" y="1168460"/>
                  <a:ext cx="358241" cy="4542339"/>
                  <a:chOff x="3468415" y="1754237"/>
                  <a:chExt cx="358241" cy="4542339"/>
                </a:xfrm>
              </p:grpSpPr>
              <p:sp>
                <p:nvSpPr>
                  <p:cNvPr id="2428" name="Tekstfelt 2427">
                    <a:extLst>
                      <a:ext uri="{FF2B5EF4-FFF2-40B4-BE49-F238E27FC236}">
                        <a16:creationId xmlns:a16="http://schemas.microsoft.com/office/drawing/2014/main" id="{5CACD48F-764C-4FC0-B3E2-72FE03B1BBA0}"/>
                      </a:ext>
                    </a:extLst>
                  </p:cNvPr>
                  <p:cNvSpPr txBox="1"/>
                  <p:nvPr/>
                </p:nvSpPr>
                <p:spPr>
                  <a:xfrm>
                    <a:off x="3477366" y="60811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217</a:t>
                    </a:r>
                  </a:p>
                </p:txBody>
              </p:sp>
              <p:sp>
                <p:nvSpPr>
                  <p:cNvPr id="2429" name="Tekstfelt 2428">
                    <a:extLst>
                      <a:ext uri="{FF2B5EF4-FFF2-40B4-BE49-F238E27FC236}">
                        <a16:creationId xmlns:a16="http://schemas.microsoft.com/office/drawing/2014/main" id="{AF914249-5664-09B8-0C88-0419BEF42985}"/>
                      </a:ext>
                    </a:extLst>
                  </p:cNvPr>
                  <p:cNvSpPr txBox="1"/>
                  <p:nvPr/>
                </p:nvSpPr>
                <p:spPr>
                  <a:xfrm>
                    <a:off x="3470660" y="218566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226</a:t>
                    </a:r>
                  </a:p>
                </p:txBody>
              </p:sp>
              <p:sp>
                <p:nvSpPr>
                  <p:cNvPr id="2430" name="Tekstfelt 2429">
                    <a:extLst>
                      <a:ext uri="{FF2B5EF4-FFF2-40B4-BE49-F238E27FC236}">
                        <a16:creationId xmlns:a16="http://schemas.microsoft.com/office/drawing/2014/main" id="{04F79C1D-91C8-A275-E653-0763C6115429}"/>
                      </a:ext>
                    </a:extLst>
                  </p:cNvPr>
                  <p:cNvSpPr txBox="1"/>
                  <p:nvPr/>
                </p:nvSpPr>
                <p:spPr>
                  <a:xfrm>
                    <a:off x="3470659" y="26193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225</a:t>
                    </a:r>
                  </a:p>
                </p:txBody>
              </p:sp>
              <p:sp>
                <p:nvSpPr>
                  <p:cNvPr id="2431" name="Tekstfelt 2430">
                    <a:extLst>
                      <a:ext uri="{FF2B5EF4-FFF2-40B4-BE49-F238E27FC236}">
                        <a16:creationId xmlns:a16="http://schemas.microsoft.com/office/drawing/2014/main" id="{558EEAE2-52B4-C264-34F0-BD20657BEBA5}"/>
                      </a:ext>
                    </a:extLst>
                  </p:cNvPr>
                  <p:cNvSpPr txBox="1"/>
                  <p:nvPr/>
                </p:nvSpPr>
                <p:spPr>
                  <a:xfrm>
                    <a:off x="3468415" y="305412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224</a:t>
                    </a:r>
                  </a:p>
                </p:txBody>
              </p:sp>
              <p:sp>
                <p:nvSpPr>
                  <p:cNvPr id="2432" name="Tekstfelt 2431">
                    <a:extLst>
                      <a:ext uri="{FF2B5EF4-FFF2-40B4-BE49-F238E27FC236}">
                        <a16:creationId xmlns:a16="http://schemas.microsoft.com/office/drawing/2014/main" id="{434FD828-DFF4-00D0-CEB0-036949D6B6F2}"/>
                      </a:ext>
                    </a:extLst>
                  </p:cNvPr>
                  <p:cNvSpPr txBox="1"/>
                  <p:nvPr/>
                </p:nvSpPr>
                <p:spPr>
                  <a:xfrm>
                    <a:off x="3469533" y="348555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223</a:t>
                    </a:r>
                  </a:p>
                </p:txBody>
              </p:sp>
              <p:sp>
                <p:nvSpPr>
                  <p:cNvPr id="2433" name="Tekstfelt 2432">
                    <a:extLst>
                      <a:ext uri="{FF2B5EF4-FFF2-40B4-BE49-F238E27FC236}">
                        <a16:creationId xmlns:a16="http://schemas.microsoft.com/office/drawing/2014/main" id="{35CF7F2C-6395-F179-449B-A4FA2FBD168A}"/>
                      </a:ext>
                    </a:extLst>
                  </p:cNvPr>
                  <p:cNvSpPr txBox="1"/>
                  <p:nvPr/>
                </p:nvSpPr>
                <p:spPr>
                  <a:xfrm>
                    <a:off x="3470652" y="391699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222</a:t>
                    </a:r>
                  </a:p>
                </p:txBody>
              </p:sp>
              <p:sp>
                <p:nvSpPr>
                  <p:cNvPr id="2434" name="Tekstfelt 2433">
                    <a:extLst>
                      <a:ext uri="{FF2B5EF4-FFF2-40B4-BE49-F238E27FC236}">
                        <a16:creationId xmlns:a16="http://schemas.microsoft.com/office/drawing/2014/main" id="{01077C88-9AEE-AE88-9AB6-202DD66980E1}"/>
                      </a:ext>
                    </a:extLst>
                  </p:cNvPr>
                  <p:cNvSpPr txBox="1"/>
                  <p:nvPr/>
                </p:nvSpPr>
                <p:spPr>
                  <a:xfrm>
                    <a:off x="3471769" y="434842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221</a:t>
                    </a:r>
                  </a:p>
                </p:txBody>
              </p:sp>
              <p:sp>
                <p:nvSpPr>
                  <p:cNvPr id="2435" name="Tekstfelt 2434">
                    <a:extLst>
                      <a:ext uri="{FF2B5EF4-FFF2-40B4-BE49-F238E27FC236}">
                        <a16:creationId xmlns:a16="http://schemas.microsoft.com/office/drawing/2014/main" id="{B776E116-09C3-0822-76CB-8489BEAF939C}"/>
                      </a:ext>
                    </a:extLst>
                  </p:cNvPr>
                  <p:cNvSpPr txBox="1"/>
                  <p:nvPr/>
                </p:nvSpPr>
                <p:spPr>
                  <a:xfrm>
                    <a:off x="3472887" y="477984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220</a:t>
                    </a:r>
                  </a:p>
                </p:txBody>
              </p:sp>
              <p:sp>
                <p:nvSpPr>
                  <p:cNvPr id="2436" name="Tekstfelt 2435">
                    <a:extLst>
                      <a:ext uri="{FF2B5EF4-FFF2-40B4-BE49-F238E27FC236}">
                        <a16:creationId xmlns:a16="http://schemas.microsoft.com/office/drawing/2014/main" id="{729960DB-E186-8EF9-2E8C-BA5D1DC2C28C}"/>
                      </a:ext>
                    </a:extLst>
                  </p:cNvPr>
                  <p:cNvSpPr txBox="1"/>
                  <p:nvPr/>
                </p:nvSpPr>
                <p:spPr>
                  <a:xfrm>
                    <a:off x="3477366" y="521127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219</a:t>
                    </a:r>
                  </a:p>
                </p:txBody>
              </p:sp>
              <p:sp>
                <p:nvSpPr>
                  <p:cNvPr id="2437" name="Tekstfelt 2436">
                    <a:extLst>
                      <a:ext uri="{FF2B5EF4-FFF2-40B4-BE49-F238E27FC236}">
                        <a16:creationId xmlns:a16="http://schemas.microsoft.com/office/drawing/2014/main" id="{2D47B411-EA63-E22C-BF98-820E9FA6CAE9}"/>
                      </a:ext>
                    </a:extLst>
                  </p:cNvPr>
                  <p:cNvSpPr txBox="1"/>
                  <p:nvPr/>
                </p:nvSpPr>
                <p:spPr>
                  <a:xfrm>
                    <a:off x="3478484" y="5646066"/>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218</a:t>
                    </a:r>
                  </a:p>
                </p:txBody>
              </p:sp>
              <p:sp>
                <p:nvSpPr>
                  <p:cNvPr id="2438" name="Tekstfelt 2437">
                    <a:extLst>
                      <a:ext uri="{FF2B5EF4-FFF2-40B4-BE49-F238E27FC236}">
                        <a16:creationId xmlns:a16="http://schemas.microsoft.com/office/drawing/2014/main" id="{3697E85A-7CB1-9E56-C222-6FFA1978C659}"/>
                      </a:ext>
                    </a:extLst>
                  </p:cNvPr>
                  <p:cNvSpPr txBox="1"/>
                  <p:nvPr/>
                </p:nvSpPr>
                <p:spPr>
                  <a:xfrm>
                    <a:off x="3469542" y="17542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227</a:t>
                    </a:r>
                  </a:p>
                </p:txBody>
              </p:sp>
            </p:grpSp>
            <p:sp>
              <p:nvSpPr>
                <p:cNvPr id="2427" name="Tekstfelt 2426">
                  <a:extLst>
                    <a:ext uri="{FF2B5EF4-FFF2-40B4-BE49-F238E27FC236}">
                      <a16:creationId xmlns:a16="http://schemas.microsoft.com/office/drawing/2014/main" id="{B1FA1976-0DE5-29E0-A1E1-89E9C9CF719D}"/>
                    </a:ext>
                  </a:extLst>
                </p:cNvPr>
                <p:cNvSpPr txBox="1"/>
                <p:nvPr/>
              </p:nvSpPr>
              <p:spPr>
                <a:xfrm>
                  <a:off x="2910635" y="59243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216</a:t>
                  </a:r>
                </a:p>
              </p:txBody>
            </p:sp>
          </p:grpSp>
          <p:grpSp>
            <p:nvGrpSpPr>
              <p:cNvPr id="1810" name="Gruppe 1809">
                <a:extLst>
                  <a:ext uri="{FF2B5EF4-FFF2-40B4-BE49-F238E27FC236}">
                    <a16:creationId xmlns:a16="http://schemas.microsoft.com/office/drawing/2014/main" id="{DC3565A3-9355-4DF9-FFB9-45717DF906E5}"/>
                  </a:ext>
                </a:extLst>
              </p:cNvPr>
              <p:cNvGrpSpPr/>
              <p:nvPr/>
            </p:nvGrpSpPr>
            <p:grpSpPr>
              <a:xfrm>
                <a:off x="5119196" y="1063299"/>
                <a:ext cx="444157" cy="5190614"/>
                <a:chOff x="5753799" y="1204530"/>
                <a:chExt cx="444157" cy="5190614"/>
              </a:xfrm>
            </p:grpSpPr>
            <p:grpSp>
              <p:nvGrpSpPr>
                <p:cNvPr id="2413" name="Gruppe 2412">
                  <a:extLst>
                    <a:ext uri="{FF2B5EF4-FFF2-40B4-BE49-F238E27FC236}">
                      <a16:creationId xmlns:a16="http://schemas.microsoft.com/office/drawing/2014/main" id="{DC6146C0-63D4-066F-5070-5DB17F386E20}"/>
                    </a:ext>
                  </a:extLst>
                </p:cNvPr>
                <p:cNvGrpSpPr/>
                <p:nvPr/>
              </p:nvGrpSpPr>
              <p:grpSpPr>
                <a:xfrm>
                  <a:off x="5753799" y="1204530"/>
                  <a:ext cx="442069" cy="4756379"/>
                  <a:chOff x="3817279" y="1064461"/>
                  <a:chExt cx="442069" cy="4756379"/>
                </a:xfrm>
              </p:grpSpPr>
              <p:sp>
                <p:nvSpPr>
                  <p:cNvPr id="2415" name="Rektangel 2414">
                    <a:extLst>
                      <a:ext uri="{FF2B5EF4-FFF2-40B4-BE49-F238E27FC236}">
                        <a16:creationId xmlns:a16="http://schemas.microsoft.com/office/drawing/2014/main" id="{68E131F6-085F-87B9-E57C-8DC6BF80210C}"/>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6" name="Rektangel 2415">
                    <a:extLst>
                      <a:ext uri="{FF2B5EF4-FFF2-40B4-BE49-F238E27FC236}">
                        <a16:creationId xmlns:a16="http://schemas.microsoft.com/office/drawing/2014/main" id="{89361C11-33C4-B78E-2E8A-9F64C510836C}"/>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7" name="Rektangel 2416">
                    <a:extLst>
                      <a:ext uri="{FF2B5EF4-FFF2-40B4-BE49-F238E27FC236}">
                        <a16:creationId xmlns:a16="http://schemas.microsoft.com/office/drawing/2014/main" id="{2D71770E-DFBC-8E6E-9E0E-E54EAF0C7899}"/>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8" name="Rektangel 2417">
                    <a:extLst>
                      <a:ext uri="{FF2B5EF4-FFF2-40B4-BE49-F238E27FC236}">
                        <a16:creationId xmlns:a16="http://schemas.microsoft.com/office/drawing/2014/main" id="{9296C64D-0C5F-609C-C6F7-1E03C222E8F7}"/>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9" name="Rektangel 2418">
                    <a:extLst>
                      <a:ext uri="{FF2B5EF4-FFF2-40B4-BE49-F238E27FC236}">
                        <a16:creationId xmlns:a16="http://schemas.microsoft.com/office/drawing/2014/main" id="{D8C52EE8-260E-8EFD-3288-C3FF412EEA92}"/>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0" name="Rektangel 2419">
                    <a:extLst>
                      <a:ext uri="{FF2B5EF4-FFF2-40B4-BE49-F238E27FC236}">
                        <a16:creationId xmlns:a16="http://schemas.microsoft.com/office/drawing/2014/main" id="{7834B661-C919-F47B-F9C0-3649FD79C7C1}"/>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1" name="Rektangel 2420">
                    <a:extLst>
                      <a:ext uri="{FF2B5EF4-FFF2-40B4-BE49-F238E27FC236}">
                        <a16:creationId xmlns:a16="http://schemas.microsoft.com/office/drawing/2014/main" id="{7E850F98-0047-7319-E8E9-79BBDF74C66E}"/>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2" name="Rektangel 2421">
                    <a:extLst>
                      <a:ext uri="{FF2B5EF4-FFF2-40B4-BE49-F238E27FC236}">
                        <a16:creationId xmlns:a16="http://schemas.microsoft.com/office/drawing/2014/main" id="{597CCAD5-E6D0-03FB-FD58-FB2C7CFC9017}"/>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3" name="Rektangel 2422">
                    <a:extLst>
                      <a:ext uri="{FF2B5EF4-FFF2-40B4-BE49-F238E27FC236}">
                        <a16:creationId xmlns:a16="http://schemas.microsoft.com/office/drawing/2014/main" id="{A779301A-0909-9C64-98F4-9C47EE447066}"/>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4" name="Rektangel 2423">
                    <a:extLst>
                      <a:ext uri="{FF2B5EF4-FFF2-40B4-BE49-F238E27FC236}">
                        <a16:creationId xmlns:a16="http://schemas.microsoft.com/office/drawing/2014/main" id="{C7EAB8D5-620D-3F7E-8503-C38727532B44}"/>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5" name="Rektangel 2424">
                    <a:extLst>
                      <a:ext uri="{FF2B5EF4-FFF2-40B4-BE49-F238E27FC236}">
                        <a16:creationId xmlns:a16="http://schemas.microsoft.com/office/drawing/2014/main" id="{39C1A145-0036-E7FC-D214-D57353CB1EA9}"/>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14" name="Rektangel 2413">
                  <a:extLst>
                    <a:ext uri="{FF2B5EF4-FFF2-40B4-BE49-F238E27FC236}">
                      <a16:creationId xmlns:a16="http://schemas.microsoft.com/office/drawing/2014/main" id="{1D3F1D96-9916-0458-2C0E-2764631E0EE3}"/>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1" name="Gruppe 1810">
                <a:extLst>
                  <a:ext uri="{FF2B5EF4-FFF2-40B4-BE49-F238E27FC236}">
                    <a16:creationId xmlns:a16="http://schemas.microsoft.com/office/drawing/2014/main" id="{3754CDCA-3CB2-E05D-D831-80958CBA6F5D}"/>
                  </a:ext>
                </a:extLst>
              </p:cNvPr>
              <p:cNvGrpSpPr/>
              <p:nvPr/>
            </p:nvGrpSpPr>
            <p:grpSpPr>
              <a:xfrm>
                <a:off x="4687520" y="1061335"/>
                <a:ext cx="444157" cy="5190614"/>
                <a:chOff x="5753799" y="1204530"/>
                <a:chExt cx="444157" cy="5190614"/>
              </a:xfrm>
            </p:grpSpPr>
            <p:grpSp>
              <p:nvGrpSpPr>
                <p:cNvPr id="2400" name="Gruppe 2399">
                  <a:extLst>
                    <a:ext uri="{FF2B5EF4-FFF2-40B4-BE49-F238E27FC236}">
                      <a16:creationId xmlns:a16="http://schemas.microsoft.com/office/drawing/2014/main" id="{70DB1C7E-61DF-0E0B-BE04-63607B7D0B37}"/>
                    </a:ext>
                  </a:extLst>
                </p:cNvPr>
                <p:cNvGrpSpPr/>
                <p:nvPr/>
              </p:nvGrpSpPr>
              <p:grpSpPr>
                <a:xfrm>
                  <a:off x="5753799" y="1204530"/>
                  <a:ext cx="442069" cy="4756379"/>
                  <a:chOff x="3817279" y="1064461"/>
                  <a:chExt cx="442069" cy="4756379"/>
                </a:xfrm>
              </p:grpSpPr>
              <p:sp>
                <p:nvSpPr>
                  <p:cNvPr id="2402" name="Rektangel 2401">
                    <a:extLst>
                      <a:ext uri="{FF2B5EF4-FFF2-40B4-BE49-F238E27FC236}">
                        <a16:creationId xmlns:a16="http://schemas.microsoft.com/office/drawing/2014/main" id="{18C6233D-F6FC-CA7D-3AE4-16596E426D06}"/>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3" name="Rektangel 2402">
                    <a:extLst>
                      <a:ext uri="{FF2B5EF4-FFF2-40B4-BE49-F238E27FC236}">
                        <a16:creationId xmlns:a16="http://schemas.microsoft.com/office/drawing/2014/main" id="{0CD07DF8-4F01-0D43-EAC9-326C84311554}"/>
                      </a:ext>
                    </a:extLst>
                  </p:cNvPr>
                  <p:cNvSpPr>
                    <a:spLocks noChangeAspect="1"/>
                  </p:cNvSpPr>
                  <p:nvPr/>
                </p:nvSpPr>
                <p:spPr>
                  <a:xfrm>
                    <a:off x="3819523" y="1064461"/>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4" name="Rektangel 2403">
                    <a:extLst>
                      <a:ext uri="{FF2B5EF4-FFF2-40B4-BE49-F238E27FC236}">
                        <a16:creationId xmlns:a16="http://schemas.microsoft.com/office/drawing/2014/main" id="{A0BB9868-5B5F-07F3-FA7A-D61B42B38664}"/>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5" name="Rektangel 2404">
                    <a:extLst>
                      <a:ext uri="{FF2B5EF4-FFF2-40B4-BE49-F238E27FC236}">
                        <a16:creationId xmlns:a16="http://schemas.microsoft.com/office/drawing/2014/main" id="{66843970-A42E-DAA9-F5F6-BD83F89941D3}"/>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6" name="Rektangel 2405">
                    <a:extLst>
                      <a:ext uri="{FF2B5EF4-FFF2-40B4-BE49-F238E27FC236}">
                        <a16:creationId xmlns:a16="http://schemas.microsoft.com/office/drawing/2014/main" id="{8EC1A14B-1B44-9D65-290C-2102EB51FF49}"/>
                      </a:ext>
                    </a:extLst>
                  </p:cNvPr>
                  <p:cNvSpPr>
                    <a:spLocks noChangeAspect="1"/>
                  </p:cNvSpPr>
                  <p:nvPr/>
                </p:nvSpPr>
                <p:spPr>
                  <a:xfrm>
                    <a:off x="3817279" y="2796903"/>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7" name="Rektangel 2406">
                    <a:extLst>
                      <a:ext uri="{FF2B5EF4-FFF2-40B4-BE49-F238E27FC236}">
                        <a16:creationId xmlns:a16="http://schemas.microsoft.com/office/drawing/2014/main" id="{962B6028-85EC-AD47-AD1A-7C1F64A20D30}"/>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8" name="Rektangel 2407">
                    <a:extLst>
                      <a:ext uri="{FF2B5EF4-FFF2-40B4-BE49-F238E27FC236}">
                        <a16:creationId xmlns:a16="http://schemas.microsoft.com/office/drawing/2014/main" id="{0A4FFC8D-31FD-889D-AD6E-76EFA372CF80}"/>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9" name="Rektangel 2408">
                    <a:extLst>
                      <a:ext uri="{FF2B5EF4-FFF2-40B4-BE49-F238E27FC236}">
                        <a16:creationId xmlns:a16="http://schemas.microsoft.com/office/drawing/2014/main" id="{F435475A-3113-E4E5-39A8-9FB1E2E6540A}"/>
                      </a:ext>
                    </a:extLst>
                  </p:cNvPr>
                  <p:cNvSpPr>
                    <a:spLocks noChangeAspect="1"/>
                  </p:cNvSpPr>
                  <p:nvPr/>
                </p:nvSpPr>
                <p:spPr>
                  <a:xfrm>
                    <a:off x="3820633" y="409119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0" name="Rektangel 2409">
                    <a:extLst>
                      <a:ext uri="{FF2B5EF4-FFF2-40B4-BE49-F238E27FC236}">
                        <a16:creationId xmlns:a16="http://schemas.microsoft.com/office/drawing/2014/main" id="{9EFD8A0F-CE93-92D6-C209-698E5CF365DA}"/>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1" name="Rektangel 2410">
                    <a:extLst>
                      <a:ext uri="{FF2B5EF4-FFF2-40B4-BE49-F238E27FC236}">
                        <a16:creationId xmlns:a16="http://schemas.microsoft.com/office/drawing/2014/main" id="{050CEFD1-133C-70B2-F15E-67AFB15FCD44}"/>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2" name="Rektangel 2411">
                    <a:extLst>
                      <a:ext uri="{FF2B5EF4-FFF2-40B4-BE49-F238E27FC236}">
                        <a16:creationId xmlns:a16="http://schemas.microsoft.com/office/drawing/2014/main" id="{5D82BC70-654D-EE37-96C6-71DEA819BFDA}"/>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01" name="Rektangel 2400">
                  <a:extLst>
                    <a:ext uri="{FF2B5EF4-FFF2-40B4-BE49-F238E27FC236}">
                      <a16:creationId xmlns:a16="http://schemas.microsoft.com/office/drawing/2014/main" id="{811B5FF0-921D-6C56-F2D7-BD9880241A06}"/>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2" name="Gruppe 1811">
                <a:extLst>
                  <a:ext uri="{FF2B5EF4-FFF2-40B4-BE49-F238E27FC236}">
                    <a16:creationId xmlns:a16="http://schemas.microsoft.com/office/drawing/2014/main" id="{A198BA2F-7015-053B-0A19-545F91CFDAC4}"/>
                  </a:ext>
                </a:extLst>
              </p:cNvPr>
              <p:cNvGrpSpPr/>
              <p:nvPr/>
            </p:nvGrpSpPr>
            <p:grpSpPr>
              <a:xfrm>
                <a:off x="3819968" y="1058901"/>
                <a:ext cx="444157" cy="5190614"/>
                <a:chOff x="5753799" y="1204530"/>
                <a:chExt cx="444157" cy="5190614"/>
              </a:xfrm>
            </p:grpSpPr>
            <p:grpSp>
              <p:nvGrpSpPr>
                <p:cNvPr id="2387" name="Gruppe 2386">
                  <a:extLst>
                    <a:ext uri="{FF2B5EF4-FFF2-40B4-BE49-F238E27FC236}">
                      <a16:creationId xmlns:a16="http://schemas.microsoft.com/office/drawing/2014/main" id="{722211EC-215F-52D9-F666-BF8A17420E8B}"/>
                    </a:ext>
                  </a:extLst>
                </p:cNvPr>
                <p:cNvGrpSpPr/>
                <p:nvPr/>
              </p:nvGrpSpPr>
              <p:grpSpPr>
                <a:xfrm>
                  <a:off x="5753799" y="1204530"/>
                  <a:ext cx="442069" cy="4756379"/>
                  <a:chOff x="3817279" y="1064461"/>
                  <a:chExt cx="442069" cy="4756379"/>
                </a:xfrm>
              </p:grpSpPr>
              <p:sp>
                <p:nvSpPr>
                  <p:cNvPr id="2389" name="Rektangel 2388">
                    <a:extLst>
                      <a:ext uri="{FF2B5EF4-FFF2-40B4-BE49-F238E27FC236}">
                        <a16:creationId xmlns:a16="http://schemas.microsoft.com/office/drawing/2014/main" id="{71184CC9-1230-53D0-3875-57ABD80ADE9C}"/>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0" name="Rektangel 2389">
                    <a:extLst>
                      <a:ext uri="{FF2B5EF4-FFF2-40B4-BE49-F238E27FC236}">
                        <a16:creationId xmlns:a16="http://schemas.microsoft.com/office/drawing/2014/main" id="{D1AAE055-856D-DD9D-B1D9-661D989B35D2}"/>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1" name="Rektangel 2390">
                    <a:extLst>
                      <a:ext uri="{FF2B5EF4-FFF2-40B4-BE49-F238E27FC236}">
                        <a16:creationId xmlns:a16="http://schemas.microsoft.com/office/drawing/2014/main" id="{C0397D01-B11A-ED73-DA34-2F19C3184414}"/>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2" name="Rektangel 2391">
                    <a:extLst>
                      <a:ext uri="{FF2B5EF4-FFF2-40B4-BE49-F238E27FC236}">
                        <a16:creationId xmlns:a16="http://schemas.microsoft.com/office/drawing/2014/main" id="{368472D9-5891-3710-C5AD-10567307C3E1}"/>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3" name="Rektangel 2392">
                    <a:extLst>
                      <a:ext uri="{FF2B5EF4-FFF2-40B4-BE49-F238E27FC236}">
                        <a16:creationId xmlns:a16="http://schemas.microsoft.com/office/drawing/2014/main" id="{9EAB7CB6-4928-0D3E-6842-FDE8886BAD27}"/>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4" name="Rektangel 2393">
                    <a:extLst>
                      <a:ext uri="{FF2B5EF4-FFF2-40B4-BE49-F238E27FC236}">
                        <a16:creationId xmlns:a16="http://schemas.microsoft.com/office/drawing/2014/main" id="{F2EE1B75-41A5-CABB-87B3-690C9D7EA105}"/>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5" name="Rektangel 2394">
                    <a:extLst>
                      <a:ext uri="{FF2B5EF4-FFF2-40B4-BE49-F238E27FC236}">
                        <a16:creationId xmlns:a16="http://schemas.microsoft.com/office/drawing/2014/main" id="{4606C782-254E-3C64-22AF-A654F033D406}"/>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6" name="Rektangel 2395">
                    <a:extLst>
                      <a:ext uri="{FF2B5EF4-FFF2-40B4-BE49-F238E27FC236}">
                        <a16:creationId xmlns:a16="http://schemas.microsoft.com/office/drawing/2014/main" id="{8FA8A4B1-855B-9018-28DD-245F19025AFB}"/>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7" name="Rektangel 2396">
                    <a:extLst>
                      <a:ext uri="{FF2B5EF4-FFF2-40B4-BE49-F238E27FC236}">
                        <a16:creationId xmlns:a16="http://schemas.microsoft.com/office/drawing/2014/main" id="{2902B2CD-9F51-2C73-C8C5-A8AE2A901D75}"/>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8" name="Rektangel 2397">
                    <a:extLst>
                      <a:ext uri="{FF2B5EF4-FFF2-40B4-BE49-F238E27FC236}">
                        <a16:creationId xmlns:a16="http://schemas.microsoft.com/office/drawing/2014/main" id="{CCB7FFA8-045A-CB49-1757-F3D839CA782B}"/>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9" name="Rektangel 2398">
                    <a:extLst>
                      <a:ext uri="{FF2B5EF4-FFF2-40B4-BE49-F238E27FC236}">
                        <a16:creationId xmlns:a16="http://schemas.microsoft.com/office/drawing/2014/main" id="{DADB8DA5-83F3-D8E0-3C41-E4C9FAE9BFA0}"/>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88" name="Rektangel 2387">
                  <a:extLst>
                    <a:ext uri="{FF2B5EF4-FFF2-40B4-BE49-F238E27FC236}">
                      <a16:creationId xmlns:a16="http://schemas.microsoft.com/office/drawing/2014/main" id="{CD67E22F-AFBA-DDAE-B5C8-0F4A014FC08F}"/>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3" name="Gruppe 1812">
                <a:extLst>
                  <a:ext uri="{FF2B5EF4-FFF2-40B4-BE49-F238E27FC236}">
                    <a16:creationId xmlns:a16="http://schemas.microsoft.com/office/drawing/2014/main" id="{D94FA516-8B2E-DC64-C39E-C3476354911E}"/>
                  </a:ext>
                </a:extLst>
              </p:cNvPr>
              <p:cNvGrpSpPr/>
              <p:nvPr/>
            </p:nvGrpSpPr>
            <p:grpSpPr>
              <a:xfrm>
                <a:off x="3386295" y="1062122"/>
                <a:ext cx="444157" cy="5190614"/>
                <a:chOff x="5753799" y="1204530"/>
                <a:chExt cx="444157" cy="5190614"/>
              </a:xfrm>
            </p:grpSpPr>
            <p:grpSp>
              <p:nvGrpSpPr>
                <p:cNvPr id="2374" name="Gruppe 2373">
                  <a:extLst>
                    <a:ext uri="{FF2B5EF4-FFF2-40B4-BE49-F238E27FC236}">
                      <a16:creationId xmlns:a16="http://schemas.microsoft.com/office/drawing/2014/main" id="{F2DCF04A-8110-362C-75FF-B61DFE853A3E}"/>
                    </a:ext>
                  </a:extLst>
                </p:cNvPr>
                <p:cNvGrpSpPr/>
                <p:nvPr/>
              </p:nvGrpSpPr>
              <p:grpSpPr>
                <a:xfrm>
                  <a:off x="5753799" y="1204530"/>
                  <a:ext cx="442069" cy="4756379"/>
                  <a:chOff x="3817279" y="1064461"/>
                  <a:chExt cx="442069" cy="4756379"/>
                </a:xfrm>
              </p:grpSpPr>
              <p:sp>
                <p:nvSpPr>
                  <p:cNvPr id="2376" name="Rektangel 2375">
                    <a:extLst>
                      <a:ext uri="{FF2B5EF4-FFF2-40B4-BE49-F238E27FC236}">
                        <a16:creationId xmlns:a16="http://schemas.microsoft.com/office/drawing/2014/main" id="{9393E7B1-EB53-DAB1-B0FF-CFE6FBD8F321}"/>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7" name="Rektangel 2376">
                    <a:extLst>
                      <a:ext uri="{FF2B5EF4-FFF2-40B4-BE49-F238E27FC236}">
                        <a16:creationId xmlns:a16="http://schemas.microsoft.com/office/drawing/2014/main" id="{CEFBD4FA-922E-3FAB-8C74-83E571E4F0CD}"/>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8" name="Rektangel 2377">
                    <a:extLst>
                      <a:ext uri="{FF2B5EF4-FFF2-40B4-BE49-F238E27FC236}">
                        <a16:creationId xmlns:a16="http://schemas.microsoft.com/office/drawing/2014/main" id="{BA404BDA-E484-61C1-0F5A-24150779A960}"/>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9" name="Rektangel 2378">
                    <a:extLst>
                      <a:ext uri="{FF2B5EF4-FFF2-40B4-BE49-F238E27FC236}">
                        <a16:creationId xmlns:a16="http://schemas.microsoft.com/office/drawing/2014/main" id="{0BE9E274-933C-E2A1-C44A-4830E7FA3B35}"/>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0" name="Rektangel 2379">
                    <a:extLst>
                      <a:ext uri="{FF2B5EF4-FFF2-40B4-BE49-F238E27FC236}">
                        <a16:creationId xmlns:a16="http://schemas.microsoft.com/office/drawing/2014/main" id="{BD74142B-871A-59D3-0403-3B18CE0048CF}"/>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1" name="Rektangel 2380">
                    <a:extLst>
                      <a:ext uri="{FF2B5EF4-FFF2-40B4-BE49-F238E27FC236}">
                        <a16:creationId xmlns:a16="http://schemas.microsoft.com/office/drawing/2014/main" id="{EC1843A3-397A-2079-D227-45B992C5DD6C}"/>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2" name="Rektangel 2381">
                    <a:extLst>
                      <a:ext uri="{FF2B5EF4-FFF2-40B4-BE49-F238E27FC236}">
                        <a16:creationId xmlns:a16="http://schemas.microsoft.com/office/drawing/2014/main" id="{6D6CA4D7-AECC-F5AC-07EF-3A72109128D0}"/>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3" name="Rektangel 2382">
                    <a:extLst>
                      <a:ext uri="{FF2B5EF4-FFF2-40B4-BE49-F238E27FC236}">
                        <a16:creationId xmlns:a16="http://schemas.microsoft.com/office/drawing/2014/main" id="{096B687B-59DA-C841-E31C-7FA2631AC57E}"/>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4" name="Rektangel 2383">
                    <a:extLst>
                      <a:ext uri="{FF2B5EF4-FFF2-40B4-BE49-F238E27FC236}">
                        <a16:creationId xmlns:a16="http://schemas.microsoft.com/office/drawing/2014/main" id="{35AB01E1-A68F-9B40-5A58-DE68B95A9B89}"/>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5" name="Rektangel 2384">
                    <a:extLst>
                      <a:ext uri="{FF2B5EF4-FFF2-40B4-BE49-F238E27FC236}">
                        <a16:creationId xmlns:a16="http://schemas.microsoft.com/office/drawing/2014/main" id="{120B0DF8-E8D1-1E6D-2EE3-9C2061056F6C}"/>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6" name="Rektangel 2385">
                    <a:extLst>
                      <a:ext uri="{FF2B5EF4-FFF2-40B4-BE49-F238E27FC236}">
                        <a16:creationId xmlns:a16="http://schemas.microsoft.com/office/drawing/2014/main" id="{5B97AD08-3848-A3B2-55B7-03386591EFE7}"/>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75" name="Rektangel 2374">
                  <a:extLst>
                    <a:ext uri="{FF2B5EF4-FFF2-40B4-BE49-F238E27FC236}">
                      <a16:creationId xmlns:a16="http://schemas.microsoft.com/office/drawing/2014/main" id="{9E2A030D-E2C8-8B97-3DB2-E6184AEE97ED}"/>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4" name="Gruppe 1813">
                <a:extLst>
                  <a:ext uri="{FF2B5EF4-FFF2-40B4-BE49-F238E27FC236}">
                    <a16:creationId xmlns:a16="http://schemas.microsoft.com/office/drawing/2014/main" id="{EF9009EC-660B-EE0C-4980-3F83E7767320}"/>
                  </a:ext>
                </a:extLst>
              </p:cNvPr>
              <p:cNvGrpSpPr/>
              <p:nvPr/>
            </p:nvGrpSpPr>
            <p:grpSpPr>
              <a:xfrm>
                <a:off x="2949135" y="1063521"/>
                <a:ext cx="444157" cy="5190614"/>
                <a:chOff x="5753799" y="1204530"/>
                <a:chExt cx="444157" cy="5190614"/>
              </a:xfrm>
            </p:grpSpPr>
            <p:grpSp>
              <p:nvGrpSpPr>
                <p:cNvPr id="2361" name="Gruppe 2360">
                  <a:extLst>
                    <a:ext uri="{FF2B5EF4-FFF2-40B4-BE49-F238E27FC236}">
                      <a16:creationId xmlns:a16="http://schemas.microsoft.com/office/drawing/2014/main" id="{3743C04A-C7AA-638F-2F9D-BE64ECDF68A8}"/>
                    </a:ext>
                  </a:extLst>
                </p:cNvPr>
                <p:cNvGrpSpPr/>
                <p:nvPr/>
              </p:nvGrpSpPr>
              <p:grpSpPr>
                <a:xfrm>
                  <a:off x="5753799" y="1204530"/>
                  <a:ext cx="442069" cy="4756379"/>
                  <a:chOff x="3817279" y="1064461"/>
                  <a:chExt cx="442069" cy="4756379"/>
                </a:xfrm>
              </p:grpSpPr>
              <p:sp>
                <p:nvSpPr>
                  <p:cNvPr id="2363" name="Rektangel 2362">
                    <a:extLst>
                      <a:ext uri="{FF2B5EF4-FFF2-40B4-BE49-F238E27FC236}">
                        <a16:creationId xmlns:a16="http://schemas.microsoft.com/office/drawing/2014/main" id="{47824A4F-5016-DCF1-9C33-9485BF951689}"/>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4" name="Rektangel 2363">
                    <a:extLst>
                      <a:ext uri="{FF2B5EF4-FFF2-40B4-BE49-F238E27FC236}">
                        <a16:creationId xmlns:a16="http://schemas.microsoft.com/office/drawing/2014/main" id="{0942F33E-4435-83EC-D87C-E01E0F392435}"/>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5" name="Rektangel 2364">
                    <a:extLst>
                      <a:ext uri="{FF2B5EF4-FFF2-40B4-BE49-F238E27FC236}">
                        <a16:creationId xmlns:a16="http://schemas.microsoft.com/office/drawing/2014/main" id="{BEC3E4E5-6868-EB5D-1CA9-04CB22012442}"/>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6" name="Rektangel 2365">
                    <a:extLst>
                      <a:ext uri="{FF2B5EF4-FFF2-40B4-BE49-F238E27FC236}">
                        <a16:creationId xmlns:a16="http://schemas.microsoft.com/office/drawing/2014/main" id="{2A3F26C6-9410-EDBA-D344-10A07015FE76}"/>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7" name="Rektangel 2366">
                    <a:extLst>
                      <a:ext uri="{FF2B5EF4-FFF2-40B4-BE49-F238E27FC236}">
                        <a16:creationId xmlns:a16="http://schemas.microsoft.com/office/drawing/2014/main" id="{9FBA2E3E-F90F-4282-0C83-F88DBFE2447A}"/>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8" name="Rektangel 2367">
                    <a:extLst>
                      <a:ext uri="{FF2B5EF4-FFF2-40B4-BE49-F238E27FC236}">
                        <a16:creationId xmlns:a16="http://schemas.microsoft.com/office/drawing/2014/main" id="{6FD2F148-22CB-9767-B08D-C3866BA122AB}"/>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9" name="Rektangel 2368">
                    <a:extLst>
                      <a:ext uri="{FF2B5EF4-FFF2-40B4-BE49-F238E27FC236}">
                        <a16:creationId xmlns:a16="http://schemas.microsoft.com/office/drawing/2014/main" id="{4C54B3C7-4B54-A40A-156B-D59BCA0D7495}"/>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0" name="Rektangel 2369">
                    <a:extLst>
                      <a:ext uri="{FF2B5EF4-FFF2-40B4-BE49-F238E27FC236}">
                        <a16:creationId xmlns:a16="http://schemas.microsoft.com/office/drawing/2014/main" id="{6E9867D1-6C8A-DDD2-FDDF-04EA84FB9C0A}"/>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1" name="Rektangel 2370">
                    <a:extLst>
                      <a:ext uri="{FF2B5EF4-FFF2-40B4-BE49-F238E27FC236}">
                        <a16:creationId xmlns:a16="http://schemas.microsoft.com/office/drawing/2014/main" id="{A18CA909-2CAA-B4E6-C0F8-09760D95257E}"/>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2" name="Rektangel 2371">
                    <a:extLst>
                      <a:ext uri="{FF2B5EF4-FFF2-40B4-BE49-F238E27FC236}">
                        <a16:creationId xmlns:a16="http://schemas.microsoft.com/office/drawing/2014/main" id="{3B51AF07-0D30-2374-069D-FAF45362E4AF}"/>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3" name="Rektangel 2372">
                    <a:extLst>
                      <a:ext uri="{FF2B5EF4-FFF2-40B4-BE49-F238E27FC236}">
                        <a16:creationId xmlns:a16="http://schemas.microsoft.com/office/drawing/2014/main" id="{FCC725D8-4343-02FA-A1DD-0C5D96C5F7C9}"/>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62" name="Rektangel 2361">
                  <a:extLst>
                    <a:ext uri="{FF2B5EF4-FFF2-40B4-BE49-F238E27FC236}">
                      <a16:creationId xmlns:a16="http://schemas.microsoft.com/office/drawing/2014/main" id="{1A42B41E-4448-08FA-9713-0586D58BBD59}"/>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5" name="Gruppe 1814">
                <a:extLst>
                  <a:ext uri="{FF2B5EF4-FFF2-40B4-BE49-F238E27FC236}">
                    <a16:creationId xmlns:a16="http://schemas.microsoft.com/office/drawing/2014/main" id="{6F92AEBB-CFD7-8400-6ACB-8AAAF6151AE2}"/>
                  </a:ext>
                </a:extLst>
              </p:cNvPr>
              <p:cNvGrpSpPr/>
              <p:nvPr/>
            </p:nvGrpSpPr>
            <p:grpSpPr>
              <a:xfrm>
                <a:off x="2514229" y="1065829"/>
                <a:ext cx="444157" cy="5190614"/>
                <a:chOff x="5753799" y="1204530"/>
                <a:chExt cx="444157" cy="5190614"/>
              </a:xfrm>
            </p:grpSpPr>
            <p:grpSp>
              <p:nvGrpSpPr>
                <p:cNvPr id="2348" name="Gruppe 2347">
                  <a:extLst>
                    <a:ext uri="{FF2B5EF4-FFF2-40B4-BE49-F238E27FC236}">
                      <a16:creationId xmlns:a16="http://schemas.microsoft.com/office/drawing/2014/main" id="{EA983A03-4837-15DC-B2D0-259155D68EF6}"/>
                    </a:ext>
                  </a:extLst>
                </p:cNvPr>
                <p:cNvGrpSpPr/>
                <p:nvPr/>
              </p:nvGrpSpPr>
              <p:grpSpPr>
                <a:xfrm>
                  <a:off x="5753799" y="1204530"/>
                  <a:ext cx="442069" cy="4756379"/>
                  <a:chOff x="3817279" y="1064461"/>
                  <a:chExt cx="442069" cy="4756379"/>
                </a:xfrm>
              </p:grpSpPr>
              <p:sp>
                <p:nvSpPr>
                  <p:cNvPr id="2350" name="Rektangel 2349">
                    <a:extLst>
                      <a:ext uri="{FF2B5EF4-FFF2-40B4-BE49-F238E27FC236}">
                        <a16:creationId xmlns:a16="http://schemas.microsoft.com/office/drawing/2014/main" id="{095C6064-65C3-C96A-2B76-BE9DE9E1BB20}"/>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1" name="Rektangel 2350">
                    <a:extLst>
                      <a:ext uri="{FF2B5EF4-FFF2-40B4-BE49-F238E27FC236}">
                        <a16:creationId xmlns:a16="http://schemas.microsoft.com/office/drawing/2014/main" id="{FE396488-1D40-C763-F0A0-2981D8A2667E}"/>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dirty="0"/>
                  </a:p>
                </p:txBody>
              </p:sp>
              <p:sp>
                <p:nvSpPr>
                  <p:cNvPr id="2352" name="Rektangel 2351">
                    <a:extLst>
                      <a:ext uri="{FF2B5EF4-FFF2-40B4-BE49-F238E27FC236}">
                        <a16:creationId xmlns:a16="http://schemas.microsoft.com/office/drawing/2014/main" id="{86EC4C3D-1673-5ED5-E716-A642446409D5}"/>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3" name="Rektangel 2352">
                    <a:extLst>
                      <a:ext uri="{FF2B5EF4-FFF2-40B4-BE49-F238E27FC236}">
                        <a16:creationId xmlns:a16="http://schemas.microsoft.com/office/drawing/2014/main" id="{269F9E61-CC10-215D-D108-EB4B8A779736}"/>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4" name="Rektangel 2353">
                    <a:extLst>
                      <a:ext uri="{FF2B5EF4-FFF2-40B4-BE49-F238E27FC236}">
                        <a16:creationId xmlns:a16="http://schemas.microsoft.com/office/drawing/2014/main" id="{3B4E9F58-75AD-1916-062D-BA3B0CA59851}"/>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5" name="Rektangel 2354">
                    <a:extLst>
                      <a:ext uri="{FF2B5EF4-FFF2-40B4-BE49-F238E27FC236}">
                        <a16:creationId xmlns:a16="http://schemas.microsoft.com/office/drawing/2014/main" id="{2CC025B7-A29F-71B4-28DA-19C0AABA7C0A}"/>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6" name="Rektangel 2355">
                    <a:extLst>
                      <a:ext uri="{FF2B5EF4-FFF2-40B4-BE49-F238E27FC236}">
                        <a16:creationId xmlns:a16="http://schemas.microsoft.com/office/drawing/2014/main" id="{9BC63BC8-3412-63B2-06FE-76F0BED521EA}"/>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7" name="Rektangel 2356">
                    <a:extLst>
                      <a:ext uri="{FF2B5EF4-FFF2-40B4-BE49-F238E27FC236}">
                        <a16:creationId xmlns:a16="http://schemas.microsoft.com/office/drawing/2014/main" id="{E4436CFB-7443-B9C7-DF81-BD1221C862F3}"/>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8" name="Rektangel 2357">
                    <a:extLst>
                      <a:ext uri="{FF2B5EF4-FFF2-40B4-BE49-F238E27FC236}">
                        <a16:creationId xmlns:a16="http://schemas.microsoft.com/office/drawing/2014/main" id="{CFD88041-66A3-1902-A3A7-8A3EDCBF5358}"/>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9" name="Rektangel 2358">
                    <a:extLst>
                      <a:ext uri="{FF2B5EF4-FFF2-40B4-BE49-F238E27FC236}">
                        <a16:creationId xmlns:a16="http://schemas.microsoft.com/office/drawing/2014/main" id="{60F7B50A-984C-FD74-AF24-D0AEFA7D68D0}"/>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0" name="Rektangel 2359">
                    <a:extLst>
                      <a:ext uri="{FF2B5EF4-FFF2-40B4-BE49-F238E27FC236}">
                        <a16:creationId xmlns:a16="http://schemas.microsoft.com/office/drawing/2014/main" id="{5AEC9D18-8572-0BDD-4F86-5EB566F33570}"/>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49" name="Rektangel 2348">
                  <a:extLst>
                    <a:ext uri="{FF2B5EF4-FFF2-40B4-BE49-F238E27FC236}">
                      <a16:creationId xmlns:a16="http://schemas.microsoft.com/office/drawing/2014/main" id="{1406617D-2073-3906-F8C2-C81820D54494}"/>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6" name="Gruppe 1815">
                <a:extLst>
                  <a:ext uri="{FF2B5EF4-FFF2-40B4-BE49-F238E27FC236}">
                    <a16:creationId xmlns:a16="http://schemas.microsoft.com/office/drawing/2014/main" id="{99023E1A-5229-DDA4-96AC-07E1E6C77173}"/>
                  </a:ext>
                </a:extLst>
              </p:cNvPr>
              <p:cNvGrpSpPr/>
              <p:nvPr/>
            </p:nvGrpSpPr>
            <p:grpSpPr>
              <a:xfrm>
                <a:off x="2075940" y="1067864"/>
                <a:ext cx="444157" cy="5190614"/>
                <a:chOff x="5753799" y="1204530"/>
                <a:chExt cx="444157" cy="5190614"/>
              </a:xfrm>
            </p:grpSpPr>
            <p:grpSp>
              <p:nvGrpSpPr>
                <p:cNvPr id="2335" name="Gruppe 2334">
                  <a:extLst>
                    <a:ext uri="{FF2B5EF4-FFF2-40B4-BE49-F238E27FC236}">
                      <a16:creationId xmlns:a16="http://schemas.microsoft.com/office/drawing/2014/main" id="{ABCED0AD-1570-4DF9-B8C1-9E547A920656}"/>
                    </a:ext>
                  </a:extLst>
                </p:cNvPr>
                <p:cNvGrpSpPr/>
                <p:nvPr/>
              </p:nvGrpSpPr>
              <p:grpSpPr>
                <a:xfrm>
                  <a:off x="5753799" y="1204530"/>
                  <a:ext cx="442069" cy="4756379"/>
                  <a:chOff x="3817279" y="1064461"/>
                  <a:chExt cx="442069" cy="4756379"/>
                </a:xfrm>
              </p:grpSpPr>
              <p:sp>
                <p:nvSpPr>
                  <p:cNvPr id="2337" name="Rektangel 2336">
                    <a:extLst>
                      <a:ext uri="{FF2B5EF4-FFF2-40B4-BE49-F238E27FC236}">
                        <a16:creationId xmlns:a16="http://schemas.microsoft.com/office/drawing/2014/main" id="{F73C98D3-BF54-7B45-2DDC-C177558DF8E5}"/>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8" name="Rektangel 2337">
                    <a:extLst>
                      <a:ext uri="{FF2B5EF4-FFF2-40B4-BE49-F238E27FC236}">
                        <a16:creationId xmlns:a16="http://schemas.microsoft.com/office/drawing/2014/main" id="{9D2A554C-755E-FFBC-DA86-547BCEF21253}"/>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9" name="Rektangel 2338">
                    <a:extLst>
                      <a:ext uri="{FF2B5EF4-FFF2-40B4-BE49-F238E27FC236}">
                        <a16:creationId xmlns:a16="http://schemas.microsoft.com/office/drawing/2014/main" id="{A9BB618B-9869-1400-D2BF-8384B8EC02ED}"/>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0" name="Rektangel 2339">
                    <a:extLst>
                      <a:ext uri="{FF2B5EF4-FFF2-40B4-BE49-F238E27FC236}">
                        <a16:creationId xmlns:a16="http://schemas.microsoft.com/office/drawing/2014/main" id="{380E27B0-39EF-91E2-7BFC-305BB1B0876B}"/>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1" name="Rektangel 2340">
                    <a:extLst>
                      <a:ext uri="{FF2B5EF4-FFF2-40B4-BE49-F238E27FC236}">
                        <a16:creationId xmlns:a16="http://schemas.microsoft.com/office/drawing/2014/main" id="{C3E23287-1590-8737-63A8-3EF40EB1E0CC}"/>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2" name="Rektangel 2341">
                    <a:extLst>
                      <a:ext uri="{FF2B5EF4-FFF2-40B4-BE49-F238E27FC236}">
                        <a16:creationId xmlns:a16="http://schemas.microsoft.com/office/drawing/2014/main" id="{2F480E31-7CA7-7EC9-00A4-1E4C6FC668D6}"/>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3" name="Rektangel 2342">
                    <a:extLst>
                      <a:ext uri="{FF2B5EF4-FFF2-40B4-BE49-F238E27FC236}">
                        <a16:creationId xmlns:a16="http://schemas.microsoft.com/office/drawing/2014/main" id="{7699AA70-CAD0-82B6-844A-B6EF8150FBEB}"/>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4" name="Rektangel 2343">
                    <a:extLst>
                      <a:ext uri="{FF2B5EF4-FFF2-40B4-BE49-F238E27FC236}">
                        <a16:creationId xmlns:a16="http://schemas.microsoft.com/office/drawing/2014/main" id="{4BC715DB-FD55-3384-4B7A-35ED055CB3BC}"/>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5" name="Rektangel 2344">
                    <a:extLst>
                      <a:ext uri="{FF2B5EF4-FFF2-40B4-BE49-F238E27FC236}">
                        <a16:creationId xmlns:a16="http://schemas.microsoft.com/office/drawing/2014/main" id="{8BBC4AF2-3F47-4D08-D8FD-11A395BB4A70}"/>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6" name="Rektangel 2345">
                    <a:extLst>
                      <a:ext uri="{FF2B5EF4-FFF2-40B4-BE49-F238E27FC236}">
                        <a16:creationId xmlns:a16="http://schemas.microsoft.com/office/drawing/2014/main" id="{B989E365-AAD4-3F72-EF4E-C4CEAE2C9E71}"/>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7" name="Rektangel 2346">
                    <a:extLst>
                      <a:ext uri="{FF2B5EF4-FFF2-40B4-BE49-F238E27FC236}">
                        <a16:creationId xmlns:a16="http://schemas.microsoft.com/office/drawing/2014/main" id="{E0823366-F314-EC32-8BE8-5C32FAF3E825}"/>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36" name="Rektangel 2335">
                  <a:extLst>
                    <a:ext uri="{FF2B5EF4-FFF2-40B4-BE49-F238E27FC236}">
                      <a16:creationId xmlns:a16="http://schemas.microsoft.com/office/drawing/2014/main" id="{64326F26-4E8B-305C-0EB3-D354BEFA010E}"/>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7" name="Gruppe 1816">
                <a:extLst>
                  <a:ext uri="{FF2B5EF4-FFF2-40B4-BE49-F238E27FC236}">
                    <a16:creationId xmlns:a16="http://schemas.microsoft.com/office/drawing/2014/main" id="{5877C501-ADBE-6A3A-53CC-D6792309CC31}"/>
                  </a:ext>
                </a:extLst>
              </p:cNvPr>
              <p:cNvGrpSpPr/>
              <p:nvPr/>
            </p:nvGrpSpPr>
            <p:grpSpPr>
              <a:xfrm>
                <a:off x="1644775" y="1068629"/>
                <a:ext cx="444157" cy="5190614"/>
                <a:chOff x="5753799" y="1204530"/>
                <a:chExt cx="444157" cy="5190614"/>
              </a:xfrm>
            </p:grpSpPr>
            <p:grpSp>
              <p:nvGrpSpPr>
                <p:cNvPr id="2322" name="Gruppe 2321">
                  <a:extLst>
                    <a:ext uri="{FF2B5EF4-FFF2-40B4-BE49-F238E27FC236}">
                      <a16:creationId xmlns:a16="http://schemas.microsoft.com/office/drawing/2014/main" id="{EE71B8D2-3156-3E72-9B3D-A5BE89B34F5B}"/>
                    </a:ext>
                  </a:extLst>
                </p:cNvPr>
                <p:cNvGrpSpPr/>
                <p:nvPr/>
              </p:nvGrpSpPr>
              <p:grpSpPr>
                <a:xfrm>
                  <a:off x="5753799" y="1204530"/>
                  <a:ext cx="442069" cy="4756379"/>
                  <a:chOff x="3817279" y="1064461"/>
                  <a:chExt cx="442069" cy="4756379"/>
                </a:xfrm>
              </p:grpSpPr>
              <p:sp>
                <p:nvSpPr>
                  <p:cNvPr id="2324" name="Rektangel 2323">
                    <a:extLst>
                      <a:ext uri="{FF2B5EF4-FFF2-40B4-BE49-F238E27FC236}">
                        <a16:creationId xmlns:a16="http://schemas.microsoft.com/office/drawing/2014/main" id="{8ABD22DC-EF17-FE7D-15DC-2BDD5B73CE52}"/>
                      </a:ext>
                    </a:extLst>
                  </p:cNvPr>
                  <p:cNvSpPr>
                    <a:spLocks noChangeAspect="1"/>
                  </p:cNvSpPr>
                  <p:nvPr/>
                </p:nvSpPr>
                <p:spPr>
                  <a:xfrm>
                    <a:off x="3818406" y="149701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5" name="Rektangel 2324">
                    <a:extLst>
                      <a:ext uri="{FF2B5EF4-FFF2-40B4-BE49-F238E27FC236}">
                        <a16:creationId xmlns:a16="http://schemas.microsoft.com/office/drawing/2014/main" id="{F0AFA289-D94B-8F59-99C9-47E4A7DA0EC5}"/>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6" name="Rektangel 2325">
                    <a:extLst>
                      <a:ext uri="{FF2B5EF4-FFF2-40B4-BE49-F238E27FC236}">
                        <a16:creationId xmlns:a16="http://schemas.microsoft.com/office/drawing/2014/main" id="{640423FA-C3C6-5DA3-6ABD-78F75FE4ACC2}"/>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7" name="Rektangel 2326">
                    <a:extLst>
                      <a:ext uri="{FF2B5EF4-FFF2-40B4-BE49-F238E27FC236}">
                        <a16:creationId xmlns:a16="http://schemas.microsoft.com/office/drawing/2014/main" id="{4D85B871-EA4D-7C23-3E87-6127A0ECF6B1}"/>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8" name="Rektangel 2327">
                    <a:extLst>
                      <a:ext uri="{FF2B5EF4-FFF2-40B4-BE49-F238E27FC236}">
                        <a16:creationId xmlns:a16="http://schemas.microsoft.com/office/drawing/2014/main" id="{BDFF7242-78F0-8C67-28FC-2040EE7AEEAF}"/>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9" name="Rektangel 2328">
                    <a:extLst>
                      <a:ext uri="{FF2B5EF4-FFF2-40B4-BE49-F238E27FC236}">
                        <a16:creationId xmlns:a16="http://schemas.microsoft.com/office/drawing/2014/main" id="{A74DA107-9127-25BF-A178-F24376AAA89C}"/>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0" name="Rektangel 2329">
                    <a:extLst>
                      <a:ext uri="{FF2B5EF4-FFF2-40B4-BE49-F238E27FC236}">
                        <a16:creationId xmlns:a16="http://schemas.microsoft.com/office/drawing/2014/main" id="{AF48AA1B-52D2-92A7-C6DB-C1CA5DEAD13F}"/>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1" name="Rektangel 2330">
                    <a:extLst>
                      <a:ext uri="{FF2B5EF4-FFF2-40B4-BE49-F238E27FC236}">
                        <a16:creationId xmlns:a16="http://schemas.microsoft.com/office/drawing/2014/main" id="{D00F80EB-CB8F-BD18-7FF9-9B8E56677EAE}"/>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2" name="Rektangel 2331">
                    <a:extLst>
                      <a:ext uri="{FF2B5EF4-FFF2-40B4-BE49-F238E27FC236}">
                        <a16:creationId xmlns:a16="http://schemas.microsoft.com/office/drawing/2014/main" id="{D2A2CA98-3973-1368-C1B5-CF7F50E4DBDD}"/>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3" name="Rektangel 2332">
                    <a:extLst>
                      <a:ext uri="{FF2B5EF4-FFF2-40B4-BE49-F238E27FC236}">
                        <a16:creationId xmlns:a16="http://schemas.microsoft.com/office/drawing/2014/main" id="{3AE10D9C-7A9F-5BE5-F74C-C5501D3FB6C4}"/>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4" name="Rektangel 2333">
                    <a:extLst>
                      <a:ext uri="{FF2B5EF4-FFF2-40B4-BE49-F238E27FC236}">
                        <a16:creationId xmlns:a16="http://schemas.microsoft.com/office/drawing/2014/main" id="{7B7DDA6A-1094-996C-88E0-7C3427500817}"/>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23" name="Rektangel 2322">
                  <a:extLst>
                    <a:ext uri="{FF2B5EF4-FFF2-40B4-BE49-F238E27FC236}">
                      <a16:creationId xmlns:a16="http://schemas.microsoft.com/office/drawing/2014/main" id="{23929C11-0AD9-9D00-D571-BDE60210304F}"/>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8" name="Gruppe 1817">
                <a:extLst>
                  <a:ext uri="{FF2B5EF4-FFF2-40B4-BE49-F238E27FC236}">
                    <a16:creationId xmlns:a16="http://schemas.microsoft.com/office/drawing/2014/main" id="{B56AFD45-C9B6-6818-8908-7DBD0BCC2FF6}"/>
                  </a:ext>
                </a:extLst>
              </p:cNvPr>
              <p:cNvGrpSpPr/>
              <p:nvPr/>
            </p:nvGrpSpPr>
            <p:grpSpPr>
              <a:xfrm>
                <a:off x="1212845" y="1068629"/>
                <a:ext cx="444157" cy="5190614"/>
                <a:chOff x="5753799" y="1204530"/>
                <a:chExt cx="444157" cy="5190614"/>
              </a:xfrm>
            </p:grpSpPr>
            <p:grpSp>
              <p:nvGrpSpPr>
                <p:cNvPr id="2309" name="Gruppe 2308">
                  <a:extLst>
                    <a:ext uri="{FF2B5EF4-FFF2-40B4-BE49-F238E27FC236}">
                      <a16:creationId xmlns:a16="http://schemas.microsoft.com/office/drawing/2014/main" id="{96E46FE9-735F-64A8-045A-881684A0D13D}"/>
                    </a:ext>
                  </a:extLst>
                </p:cNvPr>
                <p:cNvGrpSpPr/>
                <p:nvPr/>
              </p:nvGrpSpPr>
              <p:grpSpPr>
                <a:xfrm>
                  <a:off x="5753799" y="1204530"/>
                  <a:ext cx="442069" cy="4756379"/>
                  <a:chOff x="3817279" y="1064461"/>
                  <a:chExt cx="442069" cy="4756379"/>
                </a:xfrm>
              </p:grpSpPr>
              <p:sp>
                <p:nvSpPr>
                  <p:cNvPr id="2311" name="Rektangel 2310">
                    <a:extLst>
                      <a:ext uri="{FF2B5EF4-FFF2-40B4-BE49-F238E27FC236}">
                        <a16:creationId xmlns:a16="http://schemas.microsoft.com/office/drawing/2014/main" id="{B4D23D47-E77B-0676-A547-B7142142299F}"/>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2" name="Rektangel 2311">
                    <a:extLst>
                      <a:ext uri="{FF2B5EF4-FFF2-40B4-BE49-F238E27FC236}">
                        <a16:creationId xmlns:a16="http://schemas.microsoft.com/office/drawing/2014/main" id="{85121A3F-6000-51DE-54F0-79DCC04E4EBA}"/>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3" name="Rektangel 2312">
                    <a:extLst>
                      <a:ext uri="{FF2B5EF4-FFF2-40B4-BE49-F238E27FC236}">
                        <a16:creationId xmlns:a16="http://schemas.microsoft.com/office/drawing/2014/main" id="{C21FBA4A-B965-F845-7551-88E84E94E5D4}"/>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4" name="Rektangel 2313">
                    <a:extLst>
                      <a:ext uri="{FF2B5EF4-FFF2-40B4-BE49-F238E27FC236}">
                        <a16:creationId xmlns:a16="http://schemas.microsoft.com/office/drawing/2014/main" id="{276C4E91-4554-8744-A8D9-988F5C317A25}"/>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5" name="Rektangel 2314">
                    <a:extLst>
                      <a:ext uri="{FF2B5EF4-FFF2-40B4-BE49-F238E27FC236}">
                        <a16:creationId xmlns:a16="http://schemas.microsoft.com/office/drawing/2014/main" id="{621A5DA2-6DAB-DDD5-C54F-B68A22F47456}"/>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6" name="Rektangel 2315">
                    <a:extLst>
                      <a:ext uri="{FF2B5EF4-FFF2-40B4-BE49-F238E27FC236}">
                        <a16:creationId xmlns:a16="http://schemas.microsoft.com/office/drawing/2014/main" id="{785B17B2-A9CC-C996-18B5-CCC60F8FA83C}"/>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7" name="Rektangel 2316">
                    <a:extLst>
                      <a:ext uri="{FF2B5EF4-FFF2-40B4-BE49-F238E27FC236}">
                        <a16:creationId xmlns:a16="http://schemas.microsoft.com/office/drawing/2014/main" id="{AAD46849-9BB2-B16E-9586-A6E5C52483CB}"/>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8" name="Rektangel 2317">
                    <a:extLst>
                      <a:ext uri="{FF2B5EF4-FFF2-40B4-BE49-F238E27FC236}">
                        <a16:creationId xmlns:a16="http://schemas.microsoft.com/office/drawing/2014/main" id="{02C95F42-A81C-8E69-9F09-31A8AEDA9A90}"/>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9" name="Rektangel 2318">
                    <a:extLst>
                      <a:ext uri="{FF2B5EF4-FFF2-40B4-BE49-F238E27FC236}">
                        <a16:creationId xmlns:a16="http://schemas.microsoft.com/office/drawing/2014/main" id="{140B4A61-2CA2-61B8-0042-C080A037D2EC}"/>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0" name="Rektangel 2319">
                    <a:extLst>
                      <a:ext uri="{FF2B5EF4-FFF2-40B4-BE49-F238E27FC236}">
                        <a16:creationId xmlns:a16="http://schemas.microsoft.com/office/drawing/2014/main" id="{33E961F7-4691-7DF7-3DF2-CC2B3CE5CA15}"/>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1" name="Rektangel 2320">
                    <a:extLst>
                      <a:ext uri="{FF2B5EF4-FFF2-40B4-BE49-F238E27FC236}">
                        <a16:creationId xmlns:a16="http://schemas.microsoft.com/office/drawing/2014/main" id="{D19E15AB-82F6-A29B-6315-CBF898DE47E9}"/>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10" name="Rektangel 2309">
                  <a:extLst>
                    <a:ext uri="{FF2B5EF4-FFF2-40B4-BE49-F238E27FC236}">
                      <a16:creationId xmlns:a16="http://schemas.microsoft.com/office/drawing/2014/main" id="{72A22C7B-17BD-9E84-C555-A175254EBCC8}"/>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9" name="Gruppe 1818">
                <a:extLst>
                  <a:ext uri="{FF2B5EF4-FFF2-40B4-BE49-F238E27FC236}">
                    <a16:creationId xmlns:a16="http://schemas.microsoft.com/office/drawing/2014/main" id="{2E9992B2-A92F-8FFD-A404-FD28FC7043C5}"/>
                  </a:ext>
                </a:extLst>
              </p:cNvPr>
              <p:cNvGrpSpPr/>
              <p:nvPr/>
            </p:nvGrpSpPr>
            <p:grpSpPr>
              <a:xfrm>
                <a:off x="780951" y="1067864"/>
                <a:ext cx="444157" cy="5190614"/>
                <a:chOff x="5753799" y="1204530"/>
                <a:chExt cx="444157" cy="5190614"/>
              </a:xfrm>
            </p:grpSpPr>
            <p:grpSp>
              <p:nvGrpSpPr>
                <p:cNvPr id="2296" name="Gruppe 2295">
                  <a:extLst>
                    <a:ext uri="{FF2B5EF4-FFF2-40B4-BE49-F238E27FC236}">
                      <a16:creationId xmlns:a16="http://schemas.microsoft.com/office/drawing/2014/main" id="{BFD644FE-276A-7834-1978-1A07A4CC043E}"/>
                    </a:ext>
                  </a:extLst>
                </p:cNvPr>
                <p:cNvGrpSpPr/>
                <p:nvPr/>
              </p:nvGrpSpPr>
              <p:grpSpPr>
                <a:xfrm>
                  <a:off x="5753799" y="1204530"/>
                  <a:ext cx="442069" cy="4756379"/>
                  <a:chOff x="3817279" y="1064461"/>
                  <a:chExt cx="442069" cy="4756379"/>
                </a:xfrm>
              </p:grpSpPr>
              <p:sp>
                <p:nvSpPr>
                  <p:cNvPr id="2298" name="Rektangel 2297">
                    <a:extLst>
                      <a:ext uri="{FF2B5EF4-FFF2-40B4-BE49-F238E27FC236}">
                        <a16:creationId xmlns:a16="http://schemas.microsoft.com/office/drawing/2014/main" id="{43161561-2E60-4F46-E107-5531802FA0E5}"/>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9" name="Rektangel 2298">
                    <a:extLst>
                      <a:ext uri="{FF2B5EF4-FFF2-40B4-BE49-F238E27FC236}">
                        <a16:creationId xmlns:a16="http://schemas.microsoft.com/office/drawing/2014/main" id="{628A02B4-C6A8-F604-AB02-58F5291AC196}"/>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0" name="Rektangel 2299">
                    <a:extLst>
                      <a:ext uri="{FF2B5EF4-FFF2-40B4-BE49-F238E27FC236}">
                        <a16:creationId xmlns:a16="http://schemas.microsoft.com/office/drawing/2014/main" id="{A6172ABF-BE87-BED5-1495-DA9CDD159597}"/>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1" name="Rektangel 2300">
                    <a:extLst>
                      <a:ext uri="{FF2B5EF4-FFF2-40B4-BE49-F238E27FC236}">
                        <a16:creationId xmlns:a16="http://schemas.microsoft.com/office/drawing/2014/main" id="{A18F6B7D-EE39-ECD2-7463-AB1CE6099586}"/>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2" name="Rektangel 2301">
                    <a:extLst>
                      <a:ext uri="{FF2B5EF4-FFF2-40B4-BE49-F238E27FC236}">
                        <a16:creationId xmlns:a16="http://schemas.microsoft.com/office/drawing/2014/main" id="{3B07AC12-483F-9E8E-4B0D-D02EACAB06C7}"/>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3" name="Rektangel 2302">
                    <a:extLst>
                      <a:ext uri="{FF2B5EF4-FFF2-40B4-BE49-F238E27FC236}">
                        <a16:creationId xmlns:a16="http://schemas.microsoft.com/office/drawing/2014/main" id="{5A94D99E-B756-BD95-6F3F-5CB75375DE36}"/>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4" name="Rektangel 2303">
                    <a:extLst>
                      <a:ext uri="{FF2B5EF4-FFF2-40B4-BE49-F238E27FC236}">
                        <a16:creationId xmlns:a16="http://schemas.microsoft.com/office/drawing/2014/main" id="{3D6021C7-43D8-CD26-0B65-61CBA9B0F2B9}"/>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5" name="Rektangel 2304">
                    <a:extLst>
                      <a:ext uri="{FF2B5EF4-FFF2-40B4-BE49-F238E27FC236}">
                        <a16:creationId xmlns:a16="http://schemas.microsoft.com/office/drawing/2014/main" id="{2FE5C40B-554B-3072-A95B-E93EFC91869D}"/>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6" name="Rektangel 2305">
                    <a:extLst>
                      <a:ext uri="{FF2B5EF4-FFF2-40B4-BE49-F238E27FC236}">
                        <a16:creationId xmlns:a16="http://schemas.microsoft.com/office/drawing/2014/main" id="{85B39FCF-84B7-701D-BEB8-48A16C28314F}"/>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7" name="Rektangel 2306">
                    <a:extLst>
                      <a:ext uri="{FF2B5EF4-FFF2-40B4-BE49-F238E27FC236}">
                        <a16:creationId xmlns:a16="http://schemas.microsoft.com/office/drawing/2014/main" id="{BA5A0C85-199F-A950-8DB4-15E3CDF499B0}"/>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8" name="Rektangel 2307">
                    <a:extLst>
                      <a:ext uri="{FF2B5EF4-FFF2-40B4-BE49-F238E27FC236}">
                        <a16:creationId xmlns:a16="http://schemas.microsoft.com/office/drawing/2014/main" id="{10D36D0F-7E8E-9BEF-1542-47D0184CA37A}"/>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97" name="Rektangel 2296">
                  <a:extLst>
                    <a:ext uri="{FF2B5EF4-FFF2-40B4-BE49-F238E27FC236}">
                      <a16:creationId xmlns:a16="http://schemas.microsoft.com/office/drawing/2014/main" id="{D83FDCBD-FE6A-2F2D-FDE5-D2D591CFBD6A}"/>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0" name="Gruppe 1819">
                <a:extLst>
                  <a:ext uri="{FF2B5EF4-FFF2-40B4-BE49-F238E27FC236}">
                    <a16:creationId xmlns:a16="http://schemas.microsoft.com/office/drawing/2014/main" id="{55C357D4-CB8F-3646-9861-99A5AEE1136F}"/>
                  </a:ext>
                </a:extLst>
              </p:cNvPr>
              <p:cNvGrpSpPr/>
              <p:nvPr/>
            </p:nvGrpSpPr>
            <p:grpSpPr>
              <a:xfrm>
                <a:off x="348958" y="1501775"/>
                <a:ext cx="444157" cy="4758064"/>
                <a:chOff x="5753799" y="1637080"/>
                <a:chExt cx="444157" cy="4758064"/>
              </a:xfrm>
            </p:grpSpPr>
            <p:grpSp>
              <p:nvGrpSpPr>
                <p:cNvPr id="2284" name="Gruppe 2283">
                  <a:extLst>
                    <a:ext uri="{FF2B5EF4-FFF2-40B4-BE49-F238E27FC236}">
                      <a16:creationId xmlns:a16="http://schemas.microsoft.com/office/drawing/2014/main" id="{304D0218-4DE8-10DD-DF3D-D1EC60561B40}"/>
                    </a:ext>
                  </a:extLst>
                </p:cNvPr>
                <p:cNvGrpSpPr/>
                <p:nvPr/>
              </p:nvGrpSpPr>
              <p:grpSpPr>
                <a:xfrm>
                  <a:off x="5753799" y="1637080"/>
                  <a:ext cx="442069" cy="4323829"/>
                  <a:chOff x="3817279" y="1497011"/>
                  <a:chExt cx="442069" cy="4323829"/>
                </a:xfrm>
              </p:grpSpPr>
              <p:sp>
                <p:nvSpPr>
                  <p:cNvPr id="2286" name="Rektangel 2285">
                    <a:extLst>
                      <a:ext uri="{FF2B5EF4-FFF2-40B4-BE49-F238E27FC236}">
                        <a16:creationId xmlns:a16="http://schemas.microsoft.com/office/drawing/2014/main" id="{7F52A4E9-3509-EE48-B21C-43AC236ADF85}"/>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7" name="Rektangel 2286">
                    <a:extLst>
                      <a:ext uri="{FF2B5EF4-FFF2-40B4-BE49-F238E27FC236}">
                        <a16:creationId xmlns:a16="http://schemas.microsoft.com/office/drawing/2014/main" id="{6D0DD43B-82B3-7A80-9378-CF83EA483517}"/>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8" name="Rektangel 2287">
                    <a:extLst>
                      <a:ext uri="{FF2B5EF4-FFF2-40B4-BE49-F238E27FC236}">
                        <a16:creationId xmlns:a16="http://schemas.microsoft.com/office/drawing/2014/main" id="{948379AA-986A-5442-D6E9-195CD2A1B5F5}"/>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9" name="Rektangel 2288">
                    <a:extLst>
                      <a:ext uri="{FF2B5EF4-FFF2-40B4-BE49-F238E27FC236}">
                        <a16:creationId xmlns:a16="http://schemas.microsoft.com/office/drawing/2014/main" id="{6F061B85-A0B1-678E-7E8A-CDF42DC88AAC}"/>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0" name="Rektangel 2289">
                    <a:extLst>
                      <a:ext uri="{FF2B5EF4-FFF2-40B4-BE49-F238E27FC236}">
                        <a16:creationId xmlns:a16="http://schemas.microsoft.com/office/drawing/2014/main" id="{E2B92730-1D9C-8E9C-1011-BD3C72A42F7C}"/>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1" name="Rektangel 2290">
                    <a:extLst>
                      <a:ext uri="{FF2B5EF4-FFF2-40B4-BE49-F238E27FC236}">
                        <a16:creationId xmlns:a16="http://schemas.microsoft.com/office/drawing/2014/main" id="{A76AE7FB-381B-6EC1-E6F4-12454CB23A4E}"/>
                      </a:ext>
                    </a:extLst>
                  </p:cNvPr>
                  <p:cNvSpPr>
                    <a:spLocks noChangeAspect="1"/>
                  </p:cNvSpPr>
                  <p:nvPr/>
                </p:nvSpPr>
                <p:spPr>
                  <a:xfrm>
                    <a:off x="3819516" y="365976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2" name="Rektangel 2291">
                    <a:extLst>
                      <a:ext uri="{FF2B5EF4-FFF2-40B4-BE49-F238E27FC236}">
                        <a16:creationId xmlns:a16="http://schemas.microsoft.com/office/drawing/2014/main" id="{7E14F843-2633-22A2-A237-79DA8386649E}"/>
                      </a:ext>
                    </a:extLst>
                  </p:cNvPr>
                  <p:cNvSpPr>
                    <a:spLocks noChangeAspect="1"/>
                  </p:cNvSpPr>
                  <p:nvPr/>
                </p:nvSpPr>
                <p:spPr>
                  <a:xfrm>
                    <a:off x="3820633" y="409119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3" name="Rektangel 2292">
                    <a:extLst>
                      <a:ext uri="{FF2B5EF4-FFF2-40B4-BE49-F238E27FC236}">
                        <a16:creationId xmlns:a16="http://schemas.microsoft.com/office/drawing/2014/main" id="{56B6D548-3255-597A-DF00-E986E13D2199}"/>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4" name="Rektangel 2293">
                    <a:extLst>
                      <a:ext uri="{FF2B5EF4-FFF2-40B4-BE49-F238E27FC236}">
                        <a16:creationId xmlns:a16="http://schemas.microsoft.com/office/drawing/2014/main" id="{255D4B04-5F58-0982-48AD-770DB8AE2A00}"/>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5" name="Rektangel 2294">
                    <a:extLst>
                      <a:ext uri="{FF2B5EF4-FFF2-40B4-BE49-F238E27FC236}">
                        <a16:creationId xmlns:a16="http://schemas.microsoft.com/office/drawing/2014/main" id="{4292CAE5-D5C7-8C7A-7D7D-7AF119AB3CBB}"/>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85" name="Rektangel 2284">
                  <a:extLst>
                    <a:ext uri="{FF2B5EF4-FFF2-40B4-BE49-F238E27FC236}">
                      <a16:creationId xmlns:a16="http://schemas.microsoft.com/office/drawing/2014/main" id="{6FAF596C-35F6-8281-BC93-7E55DA15E097}"/>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1" name="Gruppe 1820">
                <a:extLst>
                  <a:ext uri="{FF2B5EF4-FFF2-40B4-BE49-F238E27FC236}">
                    <a16:creationId xmlns:a16="http://schemas.microsoft.com/office/drawing/2014/main" id="{21C8FC3E-8807-AEF0-F12A-7F15C9426EA2}"/>
                  </a:ext>
                </a:extLst>
              </p:cNvPr>
              <p:cNvGrpSpPr/>
              <p:nvPr/>
            </p:nvGrpSpPr>
            <p:grpSpPr>
              <a:xfrm>
                <a:off x="-82727" y="1504857"/>
                <a:ext cx="444157" cy="4758064"/>
                <a:chOff x="5753799" y="1637080"/>
                <a:chExt cx="444157" cy="4758064"/>
              </a:xfrm>
            </p:grpSpPr>
            <p:grpSp>
              <p:nvGrpSpPr>
                <p:cNvPr id="2272" name="Gruppe 2271">
                  <a:extLst>
                    <a:ext uri="{FF2B5EF4-FFF2-40B4-BE49-F238E27FC236}">
                      <a16:creationId xmlns:a16="http://schemas.microsoft.com/office/drawing/2014/main" id="{F3E98E58-C7A2-7A12-3996-D093F5269923}"/>
                    </a:ext>
                  </a:extLst>
                </p:cNvPr>
                <p:cNvGrpSpPr/>
                <p:nvPr/>
              </p:nvGrpSpPr>
              <p:grpSpPr>
                <a:xfrm>
                  <a:off x="5753799" y="1637080"/>
                  <a:ext cx="442069" cy="4323829"/>
                  <a:chOff x="3817279" y="1497011"/>
                  <a:chExt cx="442069" cy="4323829"/>
                </a:xfrm>
              </p:grpSpPr>
              <p:sp>
                <p:nvSpPr>
                  <p:cNvPr id="2274" name="Rektangel 2273">
                    <a:extLst>
                      <a:ext uri="{FF2B5EF4-FFF2-40B4-BE49-F238E27FC236}">
                        <a16:creationId xmlns:a16="http://schemas.microsoft.com/office/drawing/2014/main" id="{09F1B86E-897B-4F1A-30B6-6BFEB9FEB210}"/>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5" name="Rektangel 2274">
                    <a:extLst>
                      <a:ext uri="{FF2B5EF4-FFF2-40B4-BE49-F238E27FC236}">
                        <a16:creationId xmlns:a16="http://schemas.microsoft.com/office/drawing/2014/main" id="{D6D095E8-9AF9-D760-0D2F-78BD51AD3CB1}"/>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6" name="Rektangel 2275">
                    <a:extLst>
                      <a:ext uri="{FF2B5EF4-FFF2-40B4-BE49-F238E27FC236}">
                        <a16:creationId xmlns:a16="http://schemas.microsoft.com/office/drawing/2014/main" id="{6DB4CFBE-565D-DB08-0008-F674026C0B6A}"/>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7" name="Rektangel 2276">
                    <a:extLst>
                      <a:ext uri="{FF2B5EF4-FFF2-40B4-BE49-F238E27FC236}">
                        <a16:creationId xmlns:a16="http://schemas.microsoft.com/office/drawing/2014/main" id="{CD712CF5-428D-CCC6-50D3-B5B028D05516}"/>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8" name="Rektangel 2277">
                    <a:extLst>
                      <a:ext uri="{FF2B5EF4-FFF2-40B4-BE49-F238E27FC236}">
                        <a16:creationId xmlns:a16="http://schemas.microsoft.com/office/drawing/2014/main" id="{FC57951F-1059-C45A-1275-6BB8C4211A2F}"/>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9" name="Rektangel 2278">
                    <a:extLst>
                      <a:ext uri="{FF2B5EF4-FFF2-40B4-BE49-F238E27FC236}">
                        <a16:creationId xmlns:a16="http://schemas.microsoft.com/office/drawing/2014/main" id="{3D08735B-83AD-D752-485C-A9F77D1E94E8}"/>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0" name="Rektangel 2279">
                    <a:extLst>
                      <a:ext uri="{FF2B5EF4-FFF2-40B4-BE49-F238E27FC236}">
                        <a16:creationId xmlns:a16="http://schemas.microsoft.com/office/drawing/2014/main" id="{A7394819-B1C7-8437-2275-8A4F2ADE99A1}"/>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1" name="Rektangel 2280">
                    <a:extLst>
                      <a:ext uri="{FF2B5EF4-FFF2-40B4-BE49-F238E27FC236}">
                        <a16:creationId xmlns:a16="http://schemas.microsoft.com/office/drawing/2014/main" id="{50F3499A-55A3-37FD-328F-82619DA264B2}"/>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2" name="Rektangel 2281">
                    <a:extLst>
                      <a:ext uri="{FF2B5EF4-FFF2-40B4-BE49-F238E27FC236}">
                        <a16:creationId xmlns:a16="http://schemas.microsoft.com/office/drawing/2014/main" id="{ACE024E8-F470-2DE5-D600-E661B61C4EA5}"/>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3" name="Rektangel 2282">
                    <a:extLst>
                      <a:ext uri="{FF2B5EF4-FFF2-40B4-BE49-F238E27FC236}">
                        <a16:creationId xmlns:a16="http://schemas.microsoft.com/office/drawing/2014/main" id="{EC9F4A48-D992-EA54-8363-F6C7F625D786}"/>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73" name="Rektangel 2272">
                  <a:extLst>
                    <a:ext uri="{FF2B5EF4-FFF2-40B4-BE49-F238E27FC236}">
                      <a16:creationId xmlns:a16="http://schemas.microsoft.com/office/drawing/2014/main" id="{EFEFCA81-3BA4-C83C-040A-423C27FC83F5}"/>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2" name="Gruppe 1821">
                <a:extLst>
                  <a:ext uri="{FF2B5EF4-FFF2-40B4-BE49-F238E27FC236}">
                    <a16:creationId xmlns:a16="http://schemas.microsoft.com/office/drawing/2014/main" id="{3BB24F44-41BE-1DCE-8BDB-FC83F0C48C80}"/>
                  </a:ext>
                </a:extLst>
              </p:cNvPr>
              <p:cNvGrpSpPr/>
              <p:nvPr/>
            </p:nvGrpSpPr>
            <p:grpSpPr>
              <a:xfrm>
                <a:off x="4625198" y="1031927"/>
                <a:ext cx="641389" cy="5216305"/>
                <a:chOff x="2892468" y="1032983"/>
                <a:chExt cx="641389" cy="5216305"/>
              </a:xfrm>
            </p:grpSpPr>
            <p:grpSp>
              <p:nvGrpSpPr>
                <p:cNvPr id="2235" name="Gruppe 2234">
                  <a:extLst>
                    <a:ext uri="{FF2B5EF4-FFF2-40B4-BE49-F238E27FC236}">
                      <a16:creationId xmlns:a16="http://schemas.microsoft.com/office/drawing/2014/main" id="{2EBF2F2A-03E3-780B-F515-A70D6B06CEB1}"/>
                    </a:ext>
                  </a:extLst>
                </p:cNvPr>
                <p:cNvGrpSpPr/>
                <p:nvPr/>
              </p:nvGrpSpPr>
              <p:grpSpPr>
                <a:xfrm>
                  <a:off x="2892468" y="1032983"/>
                  <a:ext cx="641389" cy="5216305"/>
                  <a:chOff x="3475384" y="1188399"/>
                  <a:chExt cx="641389" cy="5216305"/>
                </a:xfrm>
              </p:grpSpPr>
              <p:sp>
                <p:nvSpPr>
                  <p:cNvPr id="2239" name="Tekstfelt 2238">
                    <a:extLst>
                      <a:ext uri="{FF2B5EF4-FFF2-40B4-BE49-F238E27FC236}">
                        <a16:creationId xmlns:a16="http://schemas.microsoft.com/office/drawing/2014/main" id="{B600A789-E141-FD76-A45A-B85261FBAC93}"/>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40" name="Tekstfelt 2239">
                    <a:extLst>
                      <a:ext uri="{FF2B5EF4-FFF2-40B4-BE49-F238E27FC236}">
                        <a16:creationId xmlns:a16="http://schemas.microsoft.com/office/drawing/2014/main" id="{8270BCAD-FC49-E890-F742-F891C8EBCAD9}"/>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41" name="Tekstfelt 2240">
                    <a:extLst>
                      <a:ext uri="{FF2B5EF4-FFF2-40B4-BE49-F238E27FC236}">
                        <a16:creationId xmlns:a16="http://schemas.microsoft.com/office/drawing/2014/main" id="{1F5B70D1-C44C-B8BC-179F-087442D7AC19}"/>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42" name="Tekstfelt 2241">
                    <a:extLst>
                      <a:ext uri="{FF2B5EF4-FFF2-40B4-BE49-F238E27FC236}">
                        <a16:creationId xmlns:a16="http://schemas.microsoft.com/office/drawing/2014/main" id="{49BBB686-4DE9-1747-D9D6-1E61E2199BCA}"/>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43" name="Tekstfelt 2242">
                    <a:extLst>
                      <a:ext uri="{FF2B5EF4-FFF2-40B4-BE49-F238E27FC236}">
                        <a16:creationId xmlns:a16="http://schemas.microsoft.com/office/drawing/2014/main" id="{3C92C8EA-0919-573D-D25E-848F2D3EA2BF}"/>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44" name="Tekstfelt 2243">
                    <a:extLst>
                      <a:ext uri="{FF2B5EF4-FFF2-40B4-BE49-F238E27FC236}">
                        <a16:creationId xmlns:a16="http://schemas.microsoft.com/office/drawing/2014/main" id="{BF8D12FA-8C10-1A39-8AEB-F005E4A59D52}"/>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45" name="Tekstfelt 2244">
                    <a:extLst>
                      <a:ext uri="{FF2B5EF4-FFF2-40B4-BE49-F238E27FC236}">
                        <a16:creationId xmlns:a16="http://schemas.microsoft.com/office/drawing/2014/main" id="{D5F0D945-11B4-E340-5BDA-3A437EC445B6}"/>
                      </a:ext>
                    </a:extLst>
                  </p:cNvPr>
                  <p:cNvSpPr txBox="1"/>
                  <p:nvPr/>
                </p:nvSpPr>
                <p:spPr>
                  <a:xfrm>
                    <a:off x="3525031"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46" name="Tekstfelt 2245">
                    <a:extLst>
                      <a:ext uri="{FF2B5EF4-FFF2-40B4-BE49-F238E27FC236}">
                        <a16:creationId xmlns:a16="http://schemas.microsoft.com/office/drawing/2014/main" id="{54B2D60C-408F-3BFB-C992-77BE55194ED5}"/>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47" name="Tekstfelt 2246">
                    <a:extLst>
                      <a:ext uri="{FF2B5EF4-FFF2-40B4-BE49-F238E27FC236}">
                        <a16:creationId xmlns:a16="http://schemas.microsoft.com/office/drawing/2014/main" id="{29F0E989-31C0-309C-636E-9C5F1222D385}"/>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48" name="Tekstfelt 2247">
                    <a:extLst>
                      <a:ext uri="{FF2B5EF4-FFF2-40B4-BE49-F238E27FC236}">
                        <a16:creationId xmlns:a16="http://schemas.microsoft.com/office/drawing/2014/main" id="{7D7784B5-A677-3AAA-DE4E-EFD14565B027}"/>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49" name="Tekstfelt 2248">
                    <a:extLst>
                      <a:ext uri="{FF2B5EF4-FFF2-40B4-BE49-F238E27FC236}">
                        <a16:creationId xmlns:a16="http://schemas.microsoft.com/office/drawing/2014/main" id="{016D1C42-CC5E-573F-5505-A1F1FB5E6F30}"/>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50" name="Tekstfelt 2249">
                    <a:extLst>
                      <a:ext uri="{FF2B5EF4-FFF2-40B4-BE49-F238E27FC236}">
                        <a16:creationId xmlns:a16="http://schemas.microsoft.com/office/drawing/2014/main" id="{C73D15A5-CF36-D8F9-3BDD-F0289AFA9382}"/>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51" name="Tekstfelt 2250">
                    <a:extLst>
                      <a:ext uri="{FF2B5EF4-FFF2-40B4-BE49-F238E27FC236}">
                        <a16:creationId xmlns:a16="http://schemas.microsoft.com/office/drawing/2014/main" id="{6DC78922-B1F2-78D8-0840-BD8E6E237DA2}"/>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52" name="Tekstfelt 2251">
                    <a:extLst>
                      <a:ext uri="{FF2B5EF4-FFF2-40B4-BE49-F238E27FC236}">
                        <a16:creationId xmlns:a16="http://schemas.microsoft.com/office/drawing/2014/main" id="{8316EB46-C685-906C-C8FB-6531CC603E87}"/>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53" name="Tekstfelt 2252">
                    <a:extLst>
                      <a:ext uri="{FF2B5EF4-FFF2-40B4-BE49-F238E27FC236}">
                        <a16:creationId xmlns:a16="http://schemas.microsoft.com/office/drawing/2014/main" id="{B1F33D12-4C62-C66A-67F2-7FC3B1FB60D0}"/>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54" name="Tekstfelt 2253">
                    <a:extLst>
                      <a:ext uri="{FF2B5EF4-FFF2-40B4-BE49-F238E27FC236}">
                        <a16:creationId xmlns:a16="http://schemas.microsoft.com/office/drawing/2014/main" id="{E448F62F-F370-CC1C-77BB-8F796FB152EA}"/>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55" name="Tekstfelt 2254">
                    <a:extLst>
                      <a:ext uri="{FF2B5EF4-FFF2-40B4-BE49-F238E27FC236}">
                        <a16:creationId xmlns:a16="http://schemas.microsoft.com/office/drawing/2014/main" id="{4DF0B506-E003-FDBD-9120-C3D499C50822}"/>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56" name="Tekstfelt 2255">
                    <a:extLst>
                      <a:ext uri="{FF2B5EF4-FFF2-40B4-BE49-F238E27FC236}">
                        <a16:creationId xmlns:a16="http://schemas.microsoft.com/office/drawing/2014/main" id="{0D1DCE02-986B-21D6-6947-A630F7B0329A}"/>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57" name="Tekstfelt 2256">
                    <a:extLst>
                      <a:ext uri="{FF2B5EF4-FFF2-40B4-BE49-F238E27FC236}">
                        <a16:creationId xmlns:a16="http://schemas.microsoft.com/office/drawing/2014/main" id="{AAF54EDE-DECE-3346-FBF0-AC88D92292F5}"/>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58" name="Tekstfelt 2257">
                    <a:extLst>
                      <a:ext uri="{FF2B5EF4-FFF2-40B4-BE49-F238E27FC236}">
                        <a16:creationId xmlns:a16="http://schemas.microsoft.com/office/drawing/2014/main" id="{13A8F59B-3AA3-2887-50A1-CD0A79C1598F}"/>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59" name="Tekstfelt 2258">
                    <a:extLst>
                      <a:ext uri="{FF2B5EF4-FFF2-40B4-BE49-F238E27FC236}">
                        <a16:creationId xmlns:a16="http://schemas.microsoft.com/office/drawing/2014/main" id="{2C5AC9E7-6AB6-E83E-8BDB-907FF55005E6}"/>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60" name="Tekstfelt 2259">
                    <a:extLst>
                      <a:ext uri="{FF2B5EF4-FFF2-40B4-BE49-F238E27FC236}">
                        <a16:creationId xmlns:a16="http://schemas.microsoft.com/office/drawing/2014/main" id="{9083B20C-0CF1-5696-9BB8-25F5B5E28253}"/>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61" name="Tekstfelt 2260">
                    <a:extLst>
                      <a:ext uri="{FF2B5EF4-FFF2-40B4-BE49-F238E27FC236}">
                        <a16:creationId xmlns:a16="http://schemas.microsoft.com/office/drawing/2014/main" id="{7D421876-0D86-D1F2-9C2F-5357F4FBCD7D}"/>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62" name="Tekstfelt 2261">
                    <a:extLst>
                      <a:ext uri="{FF2B5EF4-FFF2-40B4-BE49-F238E27FC236}">
                        <a16:creationId xmlns:a16="http://schemas.microsoft.com/office/drawing/2014/main" id="{E6FF69A3-9093-7AF8-5D05-E39232258C61}"/>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63" name="Tekstfelt 2262">
                    <a:extLst>
                      <a:ext uri="{FF2B5EF4-FFF2-40B4-BE49-F238E27FC236}">
                        <a16:creationId xmlns:a16="http://schemas.microsoft.com/office/drawing/2014/main" id="{DB8BB3FF-7713-C25A-885B-764F4E1BC075}"/>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64" name="Tekstfelt 2263">
                    <a:extLst>
                      <a:ext uri="{FF2B5EF4-FFF2-40B4-BE49-F238E27FC236}">
                        <a16:creationId xmlns:a16="http://schemas.microsoft.com/office/drawing/2014/main" id="{C02420BD-1A05-4528-6A9B-C0DF74D12AC0}"/>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65" name="Tekstfelt 2264">
                    <a:extLst>
                      <a:ext uri="{FF2B5EF4-FFF2-40B4-BE49-F238E27FC236}">
                        <a16:creationId xmlns:a16="http://schemas.microsoft.com/office/drawing/2014/main" id="{6E427608-4126-ABFF-5068-7C520254EF65}"/>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66" name="Tekstfelt 2265">
                    <a:extLst>
                      <a:ext uri="{FF2B5EF4-FFF2-40B4-BE49-F238E27FC236}">
                        <a16:creationId xmlns:a16="http://schemas.microsoft.com/office/drawing/2014/main" id="{62BD3F0B-22FF-83F1-98A7-2915D5513380}"/>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67" name="Tekstfelt 2266">
                    <a:extLst>
                      <a:ext uri="{FF2B5EF4-FFF2-40B4-BE49-F238E27FC236}">
                        <a16:creationId xmlns:a16="http://schemas.microsoft.com/office/drawing/2014/main" id="{91D6538E-270E-AAD9-59EE-019820D20D9E}"/>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68" name="Tekstfelt 2267">
                    <a:extLst>
                      <a:ext uri="{FF2B5EF4-FFF2-40B4-BE49-F238E27FC236}">
                        <a16:creationId xmlns:a16="http://schemas.microsoft.com/office/drawing/2014/main" id="{93AF1F72-FBC2-04F7-7397-AE62DCFCD887}"/>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69" name="Tekstfelt 2268">
                    <a:extLst>
                      <a:ext uri="{FF2B5EF4-FFF2-40B4-BE49-F238E27FC236}">
                        <a16:creationId xmlns:a16="http://schemas.microsoft.com/office/drawing/2014/main" id="{22AE92DC-0A88-DD75-84DB-B95748647FCF}"/>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70" name="Tekstfelt 2269">
                    <a:extLst>
                      <a:ext uri="{FF2B5EF4-FFF2-40B4-BE49-F238E27FC236}">
                        <a16:creationId xmlns:a16="http://schemas.microsoft.com/office/drawing/2014/main" id="{59941B37-2B17-A1EA-418E-DB4D8A4ADD29}"/>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71" name="Tekstfelt 2270">
                    <a:extLst>
                      <a:ext uri="{FF2B5EF4-FFF2-40B4-BE49-F238E27FC236}">
                        <a16:creationId xmlns:a16="http://schemas.microsoft.com/office/drawing/2014/main" id="{93374804-7A72-E8A8-1ACB-C5E731095F0F}"/>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36" name="Tekstfelt 2235">
                  <a:extLst>
                    <a:ext uri="{FF2B5EF4-FFF2-40B4-BE49-F238E27FC236}">
                      <a16:creationId xmlns:a16="http://schemas.microsoft.com/office/drawing/2014/main" id="{6CAC38D0-00F7-4847-B4D1-9DA6D482122C}"/>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37" name="Tekstfelt 2236">
                  <a:extLst>
                    <a:ext uri="{FF2B5EF4-FFF2-40B4-BE49-F238E27FC236}">
                      <a16:creationId xmlns:a16="http://schemas.microsoft.com/office/drawing/2014/main" id="{2CA26F75-3740-70E9-E9A8-C53BB4AB81C2}"/>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38" name="Tekstfelt 2237">
                  <a:extLst>
                    <a:ext uri="{FF2B5EF4-FFF2-40B4-BE49-F238E27FC236}">
                      <a16:creationId xmlns:a16="http://schemas.microsoft.com/office/drawing/2014/main" id="{47F6BADF-D476-ECF7-E923-1A9F3871D8DC}"/>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3" name="Gruppe 1822">
                <a:extLst>
                  <a:ext uri="{FF2B5EF4-FFF2-40B4-BE49-F238E27FC236}">
                    <a16:creationId xmlns:a16="http://schemas.microsoft.com/office/drawing/2014/main" id="{4ADD2764-7CD0-7B1E-7B15-E9C95F4AFF28}"/>
                  </a:ext>
                </a:extLst>
              </p:cNvPr>
              <p:cNvGrpSpPr/>
              <p:nvPr/>
            </p:nvGrpSpPr>
            <p:grpSpPr>
              <a:xfrm>
                <a:off x="5052945" y="1040538"/>
                <a:ext cx="641389" cy="5216305"/>
                <a:chOff x="2892468" y="1032983"/>
                <a:chExt cx="641389" cy="5216305"/>
              </a:xfrm>
            </p:grpSpPr>
            <p:grpSp>
              <p:nvGrpSpPr>
                <p:cNvPr id="2198" name="Gruppe 2197">
                  <a:extLst>
                    <a:ext uri="{FF2B5EF4-FFF2-40B4-BE49-F238E27FC236}">
                      <a16:creationId xmlns:a16="http://schemas.microsoft.com/office/drawing/2014/main" id="{BBA5779E-DCB6-A113-A34A-4E1D5FD05A0E}"/>
                    </a:ext>
                  </a:extLst>
                </p:cNvPr>
                <p:cNvGrpSpPr/>
                <p:nvPr/>
              </p:nvGrpSpPr>
              <p:grpSpPr>
                <a:xfrm>
                  <a:off x="2892468" y="1032983"/>
                  <a:ext cx="641389" cy="5216305"/>
                  <a:chOff x="3475384" y="1188399"/>
                  <a:chExt cx="641389" cy="5216305"/>
                </a:xfrm>
              </p:grpSpPr>
              <p:sp>
                <p:nvSpPr>
                  <p:cNvPr id="2202" name="Tekstfelt 2201">
                    <a:extLst>
                      <a:ext uri="{FF2B5EF4-FFF2-40B4-BE49-F238E27FC236}">
                        <a16:creationId xmlns:a16="http://schemas.microsoft.com/office/drawing/2014/main" id="{B139CDDB-A6EA-0281-1E0A-EDBB77D7CD66}"/>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03" name="Tekstfelt 2202">
                    <a:extLst>
                      <a:ext uri="{FF2B5EF4-FFF2-40B4-BE49-F238E27FC236}">
                        <a16:creationId xmlns:a16="http://schemas.microsoft.com/office/drawing/2014/main" id="{8C801801-F94B-2355-0B01-B53F430F7F1B}"/>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04" name="Tekstfelt 2203">
                    <a:extLst>
                      <a:ext uri="{FF2B5EF4-FFF2-40B4-BE49-F238E27FC236}">
                        <a16:creationId xmlns:a16="http://schemas.microsoft.com/office/drawing/2014/main" id="{A20489C1-C642-C5F0-502C-C0B0F4FFC839}"/>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05" name="Tekstfelt 2204">
                    <a:extLst>
                      <a:ext uri="{FF2B5EF4-FFF2-40B4-BE49-F238E27FC236}">
                        <a16:creationId xmlns:a16="http://schemas.microsoft.com/office/drawing/2014/main" id="{E8E88DE1-90CF-9654-8227-70DD63AB5E58}"/>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06" name="Tekstfelt 2205">
                    <a:extLst>
                      <a:ext uri="{FF2B5EF4-FFF2-40B4-BE49-F238E27FC236}">
                        <a16:creationId xmlns:a16="http://schemas.microsoft.com/office/drawing/2014/main" id="{B01B0C6B-5A72-61BF-47A8-101433CDEE3C}"/>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07" name="Tekstfelt 2206">
                    <a:extLst>
                      <a:ext uri="{FF2B5EF4-FFF2-40B4-BE49-F238E27FC236}">
                        <a16:creationId xmlns:a16="http://schemas.microsoft.com/office/drawing/2014/main" id="{494C08A2-F93E-084D-6A7F-733F1B19A5A1}"/>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08" name="Tekstfelt 2207">
                    <a:extLst>
                      <a:ext uri="{FF2B5EF4-FFF2-40B4-BE49-F238E27FC236}">
                        <a16:creationId xmlns:a16="http://schemas.microsoft.com/office/drawing/2014/main" id="{9CFDC453-F792-535C-9AE3-87A15229F299}"/>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09" name="Tekstfelt 2208">
                    <a:extLst>
                      <a:ext uri="{FF2B5EF4-FFF2-40B4-BE49-F238E27FC236}">
                        <a16:creationId xmlns:a16="http://schemas.microsoft.com/office/drawing/2014/main" id="{4723A7E4-2B3F-68E8-759E-064D12799854}"/>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10" name="Tekstfelt 2209">
                    <a:extLst>
                      <a:ext uri="{FF2B5EF4-FFF2-40B4-BE49-F238E27FC236}">
                        <a16:creationId xmlns:a16="http://schemas.microsoft.com/office/drawing/2014/main" id="{55599EDD-7F4B-E886-1B36-EC598A9C5B7E}"/>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11" name="Tekstfelt 2210">
                    <a:extLst>
                      <a:ext uri="{FF2B5EF4-FFF2-40B4-BE49-F238E27FC236}">
                        <a16:creationId xmlns:a16="http://schemas.microsoft.com/office/drawing/2014/main" id="{B1F6C9F1-E895-F757-DB18-A1679A55889D}"/>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12" name="Tekstfelt 2211">
                    <a:extLst>
                      <a:ext uri="{FF2B5EF4-FFF2-40B4-BE49-F238E27FC236}">
                        <a16:creationId xmlns:a16="http://schemas.microsoft.com/office/drawing/2014/main" id="{4009F2A4-7B3A-D4F7-7064-F6ECF4D5933B}"/>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13" name="Tekstfelt 2212">
                    <a:extLst>
                      <a:ext uri="{FF2B5EF4-FFF2-40B4-BE49-F238E27FC236}">
                        <a16:creationId xmlns:a16="http://schemas.microsoft.com/office/drawing/2014/main" id="{D98578A8-FFAE-2B3D-6012-ABEC6A55D694}"/>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14" name="Tekstfelt 2213">
                    <a:extLst>
                      <a:ext uri="{FF2B5EF4-FFF2-40B4-BE49-F238E27FC236}">
                        <a16:creationId xmlns:a16="http://schemas.microsoft.com/office/drawing/2014/main" id="{B86752EC-6974-2F74-78CD-B4A30F92E1D6}"/>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15" name="Tekstfelt 2214">
                    <a:extLst>
                      <a:ext uri="{FF2B5EF4-FFF2-40B4-BE49-F238E27FC236}">
                        <a16:creationId xmlns:a16="http://schemas.microsoft.com/office/drawing/2014/main" id="{5A2E8A20-2230-782F-073E-8DEB2E80E36C}"/>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16" name="Tekstfelt 2215">
                    <a:extLst>
                      <a:ext uri="{FF2B5EF4-FFF2-40B4-BE49-F238E27FC236}">
                        <a16:creationId xmlns:a16="http://schemas.microsoft.com/office/drawing/2014/main" id="{B0541267-A66A-E573-0E59-FE16CE00C5EE}"/>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17" name="Tekstfelt 2216">
                    <a:extLst>
                      <a:ext uri="{FF2B5EF4-FFF2-40B4-BE49-F238E27FC236}">
                        <a16:creationId xmlns:a16="http://schemas.microsoft.com/office/drawing/2014/main" id="{954419D9-7A7F-1902-1FB9-E06D3059103F}"/>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18" name="Tekstfelt 2217">
                    <a:extLst>
                      <a:ext uri="{FF2B5EF4-FFF2-40B4-BE49-F238E27FC236}">
                        <a16:creationId xmlns:a16="http://schemas.microsoft.com/office/drawing/2014/main" id="{09AF1180-B7F1-64A8-CDB0-4AC06ED215DA}"/>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19" name="Tekstfelt 2218">
                    <a:extLst>
                      <a:ext uri="{FF2B5EF4-FFF2-40B4-BE49-F238E27FC236}">
                        <a16:creationId xmlns:a16="http://schemas.microsoft.com/office/drawing/2014/main" id="{6D97D34D-8356-EC5F-25D9-D9C0404B885A}"/>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20" name="Tekstfelt 2219">
                    <a:extLst>
                      <a:ext uri="{FF2B5EF4-FFF2-40B4-BE49-F238E27FC236}">
                        <a16:creationId xmlns:a16="http://schemas.microsoft.com/office/drawing/2014/main" id="{3EE5CC6C-0D86-7FD4-D4A3-5F589EDBB473}"/>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21" name="Tekstfelt 2220">
                    <a:extLst>
                      <a:ext uri="{FF2B5EF4-FFF2-40B4-BE49-F238E27FC236}">
                        <a16:creationId xmlns:a16="http://schemas.microsoft.com/office/drawing/2014/main" id="{EBB43928-40AE-8DF0-59DD-DEFFAF8097FB}"/>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22" name="Tekstfelt 2221">
                    <a:extLst>
                      <a:ext uri="{FF2B5EF4-FFF2-40B4-BE49-F238E27FC236}">
                        <a16:creationId xmlns:a16="http://schemas.microsoft.com/office/drawing/2014/main" id="{E720366D-C56C-7E27-D03F-7ED11A39A70C}"/>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23" name="Tekstfelt 2222">
                    <a:extLst>
                      <a:ext uri="{FF2B5EF4-FFF2-40B4-BE49-F238E27FC236}">
                        <a16:creationId xmlns:a16="http://schemas.microsoft.com/office/drawing/2014/main" id="{14A19AC5-425A-655C-B666-254B899D2994}"/>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24" name="Tekstfelt 2223">
                    <a:extLst>
                      <a:ext uri="{FF2B5EF4-FFF2-40B4-BE49-F238E27FC236}">
                        <a16:creationId xmlns:a16="http://schemas.microsoft.com/office/drawing/2014/main" id="{86E44FB0-ACCB-D538-4209-8F0125FAA5C6}"/>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25" name="Tekstfelt 2224">
                    <a:extLst>
                      <a:ext uri="{FF2B5EF4-FFF2-40B4-BE49-F238E27FC236}">
                        <a16:creationId xmlns:a16="http://schemas.microsoft.com/office/drawing/2014/main" id="{965AC57C-CBAA-89B9-0BDD-389EA47FCFE0}"/>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26" name="Tekstfelt 2225">
                    <a:extLst>
                      <a:ext uri="{FF2B5EF4-FFF2-40B4-BE49-F238E27FC236}">
                        <a16:creationId xmlns:a16="http://schemas.microsoft.com/office/drawing/2014/main" id="{F8C46EEE-5B21-831C-D259-3AEF0DDF7DC0}"/>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27" name="Tekstfelt 2226">
                    <a:extLst>
                      <a:ext uri="{FF2B5EF4-FFF2-40B4-BE49-F238E27FC236}">
                        <a16:creationId xmlns:a16="http://schemas.microsoft.com/office/drawing/2014/main" id="{146743A4-D4E0-F552-905D-26BC9B6396BF}"/>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28" name="Tekstfelt 2227">
                    <a:extLst>
                      <a:ext uri="{FF2B5EF4-FFF2-40B4-BE49-F238E27FC236}">
                        <a16:creationId xmlns:a16="http://schemas.microsoft.com/office/drawing/2014/main" id="{5FB19E1B-25C1-ECF2-80D2-C2B2577DDB39}"/>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29" name="Tekstfelt 2228">
                    <a:extLst>
                      <a:ext uri="{FF2B5EF4-FFF2-40B4-BE49-F238E27FC236}">
                        <a16:creationId xmlns:a16="http://schemas.microsoft.com/office/drawing/2014/main" id="{3921BDD7-17C2-8848-B7BE-B42112FA1FBB}"/>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30" name="Tekstfelt 2229">
                    <a:extLst>
                      <a:ext uri="{FF2B5EF4-FFF2-40B4-BE49-F238E27FC236}">
                        <a16:creationId xmlns:a16="http://schemas.microsoft.com/office/drawing/2014/main" id="{BAEAC4A8-7093-CCB7-C5B1-2661AB0B3B2C}"/>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31" name="Tekstfelt 2230">
                    <a:extLst>
                      <a:ext uri="{FF2B5EF4-FFF2-40B4-BE49-F238E27FC236}">
                        <a16:creationId xmlns:a16="http://schemas.microsoft.com/office/drawing/2014/main" id="{7CAF6348-6187-E164-A957-B22992D51EDD}"/>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32" name="Tekstfelt 2231">
                    <a:extLst>
                      <a:ext uri="{FF2B5EF4-FFF2-40B4-BE49-F238E27FC236}">
                        <a16:creationId xmlns:a16="http://schemas.microsoft.com/office/drawing/2014/main" id="{50F91765-17BD-58F7-05E9-6454377B62A7}"/>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33" name="Tekstfelt 2232">
                    <a:extLst>
                      <a:ext uri="{FF2B5EF4-FFF2-40B4-BE49-F238E27FC236}">
                        <a16:creationId xmlns:a16="http://schemas.microsoft.com/office/drawing/2014/main" id="{4956735D-11AE-E557-609B-0593C0C612EF}"/>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34" name="Tekstfelt 2233">
                    <a:extLst>
                      <a:ext uri="{FF2B5EF4-FFF2-40B4-BE49-F238E27FC236}">
                        <a16:creationId xmlns:a16="http://schemas.microsoft.com/office/drawing/2014/main" id="{3689F8FD-FC45-D9E0-E282-5A2D73E3484A}"/>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99" name="Tekstfelt 2198">
                  <a:extLst>
                    <a:ext uri="{FF2B5EF4-FFF2-40B4-BE49-F238E27FC236}">
                      <a16:creationId xmlns:a16="http://schemas.microsoft.com/office/drawing/2014/main" id="{D9B210FD-71AD-6FBD-5617-EE0A4AE9FB09}"/>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00" name="Tekstfelt 2199">
                  <a:extLst>
                    <a:ext uri="{FF2B5EF4-FFF2-40B4-BE49-F238E27FC236}">
                      <a16:creationId xmlns:a16="http://schemas.microsoft.com/office/drawing/2014/main" id="{9E44867B-1CB2-D507-8CAB-9A86552D51D3}"/>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01" name="Tekstfelt 2200">
                  <a:extLst>
                    <a:ext uri="{FF2B5EF4-FFF2-40B4-BE49-F238E27FC236}">
                      <a16:creationId xmlns:a16="http://schemas.microsoft.com/office/drawing/2014/main" id="{2AE360AF-6895-A145-480D-EA7C7809E87D}"/>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4" name="Gruppe 1823">
                <a:extLst>
                  <a:ext uri="{FF2B5EF4-FFF2-40B4-BE49-F238E27FC236}">
                    <a16:creationId xmlns:a16="http://schemas.microsoft.com/office/drawing/2014/main" id="{E35AF602-1DF2-EE49-B0BC-6FCCD054DCE5}"/>
                  </a:ext>
                </a:extLst>
              </p:cNvPr>
              <p:cNvGrpSpPr/>
              <p:nvPr/>
            </p:nvGrpSpPr>
            <p:grpSpPr>
              <a:xfrm>
                <a:off x="3753314" y="1031887"/>
                <a:ext cx="641389" cy="5216305"/>
                <a:chOff x="2892468" y="1032983"/>
                <a:chExt cx="641389" cy="5216305"/>
              </a:xfrm>
            </p:grpSpPr>
            <p:grpSp>
              <p:nvGrpSpPr>
                <p:cNvPr id="2161" name="Gruppe 2160">
                  <a:extLst>
                    <a:ext uri="{FF2B5EF4-FFF2-40B4-BE49-F238E27FC236}">
                      <a16:creationId xmlns:a16="http://schemas.microsoft.com/office/drawing/2014/main" id="{CCB331F4-9F82-1D2E-4C7C-D788E16E7A97}"/>
                    </a:ext>
                  </a:extLst>
                </p:cNvPr>
                <p:cNvGrpSpPr/>
                <p:nvPr/>
              </p:nvGrpSpPr>
              <p:grpSpPr>
                <a:xfrm>
                  <a:off x="2892468" y="1032983"/>
                  <a:ext cx="641389" cy="5216305"/>
                  <a:chOff x="3475384" y="1188399"/>
                  <a:chExt cx="641389" cy="5216305"/>
                </a:xfrm>
              </p:grpSpPr>
              <p:sp>
                <p:nvSpPr>
                  <p:cNvPr id="2165" name="Tekstfelt 2164">
                    <a:extLst>
                      <a:ext uri="{FF2B5EF4-FFF2-40B4-BE49-F238E27FC236}">
                        <a16:creationId xmlns:a16="http://schemas.microsoft.com/office/drawing/2014/main" id="{AE776C1C-F29A-F764-BBB7-2E27821E9FA8}"/>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66" name="Tekstfelt 2165">
                    <a:extLst>
                      <a:ext uri="{FF2B5EF4-FFF2-40B4-BE49-F238E27FC236}">
                        <a16:creationId xmlns:a16="http://schemas.microsoft.com/office/drawing/2014/main" id="{D53ADB1D-5102-F69D-F69D-2729E2F89D8B}"/>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67" name="Tekstfelt 2166">
                    <a:extLst>
                      <a:ext uri="{FF2B5EF4-FFF2-40B4-BE49-F238E27FC236}">
                        <a16:creationId xmlns:a16="http://schemas.microsoft.com/office/drawing/2014/main" id="{8FA05B6C-2195-6E9F-53BD-67FCC0A210AC}"/>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68" name="Tekstfelt 2167">
                    <a:extLst>
                      <a:ext uri="{FF2B5EF4-FFF2-40B4-BE49-F238E27FC236}">
                        <a16:creationId xmlns:a16="http://schemas.microsoft.com/office/drawing/2014/main" id="{F75E8FFC-B7FC-4476-3C03-60AD2CFDC8F7}"/>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69" name="Tekstfelt 2168">
                    <a:extLst>
                      <a:ext uri="{FF2B5EF4-FFF2-40B4-BE49-F238E27FC236}">
                        <a16:creationId xmlns:a16="http://schemas.microsoft.com/office/drawing/2014/main" id="{DC12C133-F219-B631-17CC-F5A769CBF57A}"/>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70" name="Tekstfelt 2169">
                    <a:extLst>
                      <a:ext uri="{FF2B5EF4-FFF2-40B4-BE49-F238E27FC236}">
                        <a16:creationId xmlns:a16="http://schemas.microsoft.com/office/drawing/2014/main" id="{8EA913F9-571F-FB8D-E6BB-0CABC3D2E95B}"/>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71" name="Tekstfelt 2170">
                    <a:extLst>
                      <a:ext uri="{FF2B5EF4-FFF2-40B4-BE49-F238E27FC236}">
                        <a16:creationId xmlns:a16="http://schemas.microsoft.com/office/drawing/2014/main" id="{0C6921FE-142C-B90C-D9BF-B16F22BF67D7}"/>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72" name="Tekstfelt 2171">
                    <a:extLst>
                      <a:ext uri="{FF2B5EF4-FFF2-40B4-BE49-F238E27FC236}">
                        <a16:creationId xmlns:a16="http://schemas.microsoft.com/office/drawing/2014/main" id="{0E1C21DA-1F41-C4CA-2FDC-2D7943C6869A}"/>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73" name="Tekstfelt 2172">
                    <a:extLst>
                      <a:ext uri="{FF2B5EF4-FFF2-40B4-BE49-F238E27FC236}">
                        <a16:creationId xmlns:a16="http://schemas.microsoft.com/office/drawing/2014/main" id="{CFF152A6-EDA7-44A1-5605-E60E1C5CB041}"/>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74" name="Tekstfelt 2173">
                    <a:extLst>
                      <a:ext uri="{FF2B5EF4-FFF2-40B4-BE49-F238E27FC236}">
                        <a16:creationId xmlns:a16="http://schemas.microsoft.com/office/drawing/2014/main" id="{F8CA75E5-88ED-FC16-CE1E-4F655DA56880}"/>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75" name="Tekstfelt 2174">
                    <a:extLst>
                      <a:ext uri="{FF2B5EF4-FFF2-40B4-BE49-F238E27FC236}">
                        <a16:creationId xmlns:a16="http://schemas.microsoft.com/office/drawing/2014/main" id="{B65EFEEE-1821-C4F4-481E-47612119432C}"/>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76" name="Tekstfelt 2175">
                    <a:extLst>
                      <a:ext uri="{FF2B5EF4-FFF2-40B4-BE49-F238E27FC236}">
                        <a16:creationId xmlns:a16="http://schemas.microsoft.com/office/drawing/2014/main" id="{6822FC30-78F2-C292-018A-17FF5F406866}"/>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77" name="Tekstfelt 2176">
                    <a:extLst>
                      <a:ext uri="{FF2B5EF4-FFF2-40B4-BE49-F238E27FC236}">
                        <a16:creationId xmlns:a16="http://schemas.microsoft.com/office/drawing/2014/main" id="{7F184FA7-1FB2-0445-495D-F6E8267106F5}"/>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78" name="Tekstfelt 2177">
                    <a:extLst>
                      <a:ext uri="{FF2B5EF4-FFF2-40B4-BE49-F238E27FC236}">
                        <a16:creationId xmlns:a16="http://schemas.microsoft.com/office/drawing/2014/main" id="{54C532DC-92C6-E9DD-4841-F822B0266EDC}"/>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79" name="Tekstfelt 2178">
                    <a:extLst>
                      <a:ext uri="{FF2B5EF4-FFF2-40B4-BE49-F238E27FC236}">
                        <a16:creationId xmlns:a16="http://schemas.microsoft.com/office/drawing/2014/main" id="{B50D90EB-C812-624B-3C8E-D0B54A18746E}"/>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80" name="Tekstfelt 2179">
                    <a:extLst>
                      <a:ext uri="{FF2B5EF4-FFF2-40B4-BE49-F238E27FC236}">
                        <a16:creationId xmlns:a16="http://schemas.microsoft.com/office/drawing/2014/main" id="{0F247AE2-1943-1599-60C7-2A3834631049}"/>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81" name="Tekstfelt 2180">
                    <a:extLst>
                      <a:ext uri="{FF2B5EF4-FFF2-40B4-BE49-F238E27FC236}">
                        <a16:creationId xmlns:a16="http://schemas.microsoft.com/office/drawing/2014/main" id="{C9892E13-0362-ADFB-4336-A11D194CBF29}"/>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82" name="Tekstfelt 2181">
                    <a:extLst>
                      <a:ext uri="{FF2B5EF4-FFF2-40B4-BE49-F238E27FC236}">
                        <a16:creationId xmlns:a16="http://schemas.microsoft.com/office/drawing/2014/main" id="{E428E133-0995-4CB8-61F6-ECA2966CD2E4}"/>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83" name="Tekstfelt 2182">
                    <a:extLst>
                      <a:ext uri="{FF2B5EF4-FFF2-40B4-BE49-F238E27FC236}">
                        <a16:creationId xmlns:a16="http://schemas.microsoft.com/office/drawing/2014/main" id="{BA5CBA8E-4530-86DA-9188-2251C0B7790E}"/>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84" name="Tekstfelt 2183">
                    <a:extLst>
                      <a:ext uri="{FF2B5EF4-FFF2-40B4-BE49-F238E27FC236}">
                        <a16:creationId xmlns:a16="http://schemas.microsoft.com/office/drawing/2014/main" id="{187218B2-6179-3F35-232F-4CCE64618D86}"/>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85" name="Tekstfelt 2184">
                    <a:extLst>
                      <a:ext uri="{FF2B5EF4-FFF2-40B4-BE49-F238E27FC236}">
                        <a16:creationId xmlns:a16="http://schemas.microsoft.com/office/drawing/2014/main" id="{9E69B129-846B-45B7-C84C-4F7ABBB89A61}"/>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86" name="Tekstfelt 2185">
                    <a:extLst>
                      <a:ext uri="{FF2B5EF4-FFF2-40B4-BE49-F238E27FC236}">
                        <a16:creationId xmlns:a16="http://schemas.microsoft.com/office/drawing/2014/main" id="{EFD3FFAB-889E-F036-DC5D-FA243A76C62C}"/>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87" name="Tekstfelt 2186">
                    <a:extLst>
                      <a:ext uri="{FF2B5EF4-FFF2-40B4-BE49-F238E27FC236}">
                        <a16:creationId xmlns:a16="http://schemas.microsoft.com/office/drawing/2014/main" id="{5E7463D5-39E7-A141-2002-D5B11518C7F4}"/>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88" name="Tekstfelt 2187">
                    <a:extLst>
                      <a:ext uri="{FF2B5EF4-FFF2-40B4-BE49-F238E27FC236}">
                        <a16:creationId xmlns:a16="http://schemas.microsoft.com/office/drawing/2014/main" id="{E8D4E524-744D-D9E1-6738-833BC62EA670}"/>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89" name="Tekstfelt 2188">
                    <a:extLst>
                      <a:ext uri="{FF2B5EF4-FFF2-40B4-BE49-F238E27FC236}">
                        <a16:creationId xmlns:a16="http://schemas.microsoft.com/office/drawing/2014/main" id="{876AA10C-5497-E1D3-0CD2-519CA51D66EF}"/>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90" name="Tekstfelt 2189">
                    <a:extLst>
                      <a:ext uri="{FF2B5EF4-FFF2-40B4-BE49-F238E27FC236}">
                        <a16:creationId xmlns:a16="http://schemas.microsoft.com/office/drawing/2014/main" id="{2BC2E9AE-7EAB-50D7-BE1A-FB643BBAFF3E}"/>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91" name="Tekstfelt 2190">
                    <a:extLst>
                      <a:ext uri="{FF2B5EF4-FFF2-40B4-BE49-F238E27FC236}">
                        <a16:creationId xmlns:a16="http://schemas.microsoft.com/office/drawing/2014/main" id="{A7044597-E297-9835-0E86-7E061B08E5A0}"/>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92" name="Tekstfelt 2191">
                    <a:extLst>
                      <a:ext uri="{FF2B5EF4-FFF2-40B4-BE49-F238E27FC236}">
                        <a16:creationId xmlns:a16="http://schemas.microsoft.com/office/drawing/2014/main" id="{F0B6565F-5A92-10B9-2BF5-9BA8931441A5}"/>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93" name="Tekstfelt 2192">
                    <a:extLst>
                      <a:ext uri="{FF2B5EF4-FFF2-40B4-BE49-F238E27FC236}">
                        <a16:creationId xmlns:a16="http://schemas.microsoft.com/office/drawing/2014/main" id="{18A825B7-DFFE-295C-9E3A-E119A92A00C1}"/>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94" name="Tekstfelt 2193">
                    <a:extLst>
                      <a:ext uri="{FF2B5EF4-FFF2-40B4-BE49-F238E27FC236}">
                        <a16:creationId xmlns:a16="http://schemas.microsoft.com/office/drawing/2014/main" id="{328B505B-DD22-E10B-4CBB-D480597BC3D0}"/>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95" name="Tekstfelt 2194">
                    <a:extLst>
                      <a:ext uri="{FF2B5EF4-FFF2-40B4-BE49-F238E27FC236}">
                        <a16:creationId xmlns:a16="http://schemas.microsoft.com/office/drawing/2014/main" id="{2EFDF4C4-237F-7D4F-5109-60C7FD8B771F}"/>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96" name="Tekstfelt 2195">
                    <a:extLst>
                      <a:ext uri="{FF2B5EF4-FFF2-40B4-BE49-F238E27FC236}">
                        <a16:creationId xmlns:a16="http://schemas.microsoft.com/office/drawing/2014/main" id="{FA7A8C8F-103B-FB4B-0EEF-209D8F87E2A0}"/>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97" name="Tekstfelt 2196">
                    <a:extLst>
                      <a:ext uri="{FF2B5EF4-FFF2-40B4-BE49-F238E27FC236}">
                        <a16:creationId xmlns:a16="http://schemas.microsoft.com/office/drawing/2014/main" id="{94794BC1-2663-3131-0CB8-79CD7B66A146}"/>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62" name="Tekstfelt 2161">
                  <a:extLst>
                    <a:ext uri="{FF2B5EF4-FFF2-40B4-BE49-F238E27FC236}">
                      <a16:creationId xmlns:a16="http://schemas.microsoft.com/office/drawing/2014/main" id="{9CEBB3CA-52F6-3EEB-0898-6C10A26E4052}"/>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63" name="Tekstfelt 2162">
                  <a:extLst>
                    <a:ext uri="{FF2B5EF4-FFF2-40B4-BE49-F238E27FC236}">
                      <a16:creationId xmlns:a16="http://schemas.microsoft.com/office/drawing/2014/main" id="{FA95AD57-E07F-19C6-C2C8-9C72BF370531}"/>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64" name="Tekstfelt 2163">
                  <a:extLst>
                    <a:ext uri="{FF2B5EF4-FFF2-40B4-BE49-F238E27FC236}">
                      <a16:creationId xmlns:a16="http://schemas.microsoft.com/office/drawing/2014/main" id="{815A2E74-19BD-2495-9692-79D4C24FAC08}"/>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5" name="Gruppe 1824">
                <a:extLst>
                  <a:ext uri="{FF2B5EF4-FFF2-40B4-BE49-F238E27FC236}">
                    <a16:creationId xmlns:a16="http://schemas.microsoft.com/office/drawing/2014/main" id="{3E16F7EB-D541-99C0-2086-C5BCCBBF7DFB}"/>
                  </a:ext>
                </a:extLst>
              </p:cNvPr>
              <p:cNvGrpSpPr/>
              <p:nvPr/>
            </p:nvGrpSpPr>
            <p:grpSpPr>
              <a:xfrm>
                <a:off x="3326093" y="1035670"/>
                <a:ext cx="641389" cy="5216305"/>
                <a:chOff x="2892468" y="1032983"/>
                <a:chExt cx="641389" cy="5216305"/>
              </a:xfrm>
            </p:grpSpPr>
            <p:grpSp>
              <p:nvGrpSpPr>
                <p:cNvPr id="2124" name="Gruppe 2123">
                  <a:extLst>
                    <a:ext uri="{FF2B5EF4-FFF2-40B4-BE49-F238E27FC236}">
                      <a16:creationId xmlns:a16="http://schemas.microsoft.com/office/drawing/2014/main" id="{8E26AF22-A69D-CD29-F123-E7703F259FBD}"/>
                    </a:ext>
                  </a:extLst>
                </p:cNvPr>
                <p:cNvGrpSpPr/>
                <p:nvPr/>
              </p:nvGrpSpPr>
              <p:grpSpPr>
                <a:xfrm>
                  <a:off x="2892468" y="1032983"/>
                  <a:ext cx="641389" cy="5216305"/>
                  <a:chOff x="3475384" y="1188399"/>
                  <a:chExt cx="641389" cy="5216305"/>
                </a:xfrm>
              </p:grpSpPr>
              <p:sp>
                <p:nvSpPr>
                  <p:cNvPr id="2128" name="Tekstfelt 2127">
                    <a:extLst>
                      <a:ext uri="{FF2B5EF4-FFF2-40B4-BE49-F238E27FC236}">
                        <a16:creationId xmlns:a16="http://schemas.microsoft.com/office/drawing/2014/main" id="{C8F8735B-A643-763D-D73D-412B29887F8B}"/>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29" name="Tekstfelt 2128">
                    <a:extLst>
                      <a:ext uri="{FF2B5EF4-FFF2-40B4-BE49-F238E27FC236}">
                        <a16:creationId xmlns:a16="http://schemas.microsoft.com/office/drawing/2014/main" id="{B696C747-508E-76A6-F200-6CC5E5246F8B}"/>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30" name="Tekstfelt 2129">
                    <a:extLst>
                      <a:ext uri="{FF2B5EF4-FFF2-40B4-BE49-F238E27FC236}">
                        <a16:creationId xmlns:a16="http://schemas.microsoft.com/office/drawing/2014/main" id="{D246EFEB-8543-87F8-F8D2-752B907A7001}"/>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31" name="Tekstfelt 2130">
                    <a:extLst>
                      <a:ext uri="{FF2B5EF4-FFF2-40B4-BE49-F238E27FC236}">
                        <a16:creationId xmlns:a16="http://schemas.microsoft.com/office/drawing/2014/main" id="{D80F54B3-10F0-F331-F0E3-8837D21B9458}"/>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32" name="Tekstfelt 2131">
                    <a:extLst>
                      <a:ext uri="{FF2B5EF4-FFF2-40B4-BE49-F238E27FC236}">
                        <a16:creationId xmlns:a16="http://schemas.microsoft.com/office/drawing/2014/main" id="{5E2B760F-67EF-1E38-B2DD-DD5DAAB0A524}"/>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33" name="Tekstfelt 2132">
                    <a:extLst>
                      <a:ext uri="{FF2B5EF4-FFF2-40B4-BE49-F238E27FC236}">
                        <a16:creationId xmlns:a16="http://schemas.microsoft.com/office/drawing/2014/main" id="{70DE8665-4972-30EE-461F-58703DEF9A59}"/>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34" name="Tekstfelt 2133">
                    <a:extLst>
                      <a:ext uri="{FF2B5EF4-FFF2-40B4-BE49-F238E27FC236}">
                        <a16:creationId xmlns:a16="http://schemas.microsoft.com/office/drawing/2014/main" id="{6CDC07A2-A102-2C98-5F0C-CC968D0B6799}"/>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35" name="Tekstfelt 2134">
                    <a:extLst>
                      <a:ext uri="{FF2B5EF4-FFF2-40B4-BE49-F238E27FC236}">
                        <a16:creationId xmlns:a16="http://schemas.microsoft.com/office/drawing/2014/main" id="{462C4CED-BB4C-EFA7-E991-BD356E56990A}"/>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36" name="Tekstfelt 2135">
                    <a:extLst>
                      <a:ext uri="{FF2B5EF4-FFF2-40B4-BE49-F238E27FC236}">
                        <a16:creationId xmlns:a16="http://schemas.microsoft.com/office/drawing/2014/main" id="{BBE1375F-CEB3-7327-B64E-90E9A92851A0}"/>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37" name="Tekstfelt 2136">
                    <a:extLst>
                      <a:ext uri="{FF2B5EF4-FFF2-40B4-BE49-F238E27FC236}">
                        <a16:creationId xmlns:a16="http://schemas.microsoft.com/office/drawing/2014/main" id="{90FEB8D6-008D-F3D6-A62C-5312825D16BD}"/>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38" name="Tekstfelt 2137">
                    <a:extLst>
                      <a:ext uri="{FF2B5EF4-FFF2-40B4-BE49-F238E27FC236}">
                        <a16:creationId xmlns:a16="http://schemas.microsoft.com/office/drawing/2014/main" id="{8758ED5F-7A90-DDF2-8363-D96A9A605976}"/>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39" name="Tekstfelt 2138">
                    <a:extLst>
                      <a:ext uri="{FF2B5EF4-FFF2-40B4-BE49-F238E27FC236}">
                        <a16:creationId xmlns:a16="http://schemas.microsoft.com/office/drawing/2014/main" id="{9905A655-4B00-24C5-3806-A64C041763C9}"/>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40" name="Tekstfelt 2139">
                    <a:extLst>
                      <a:ext uri="{FF2B5EF4-FFF2-40B4-BE49-F238E27FC236}">
                        <a16:creationId xmlns:a16="http://schemas.microsoft.com/office/drawing/2014/main" id="{8314D491-477B-CE71-FBB7-AB4BE851C52F}"/>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41" name="Tekstfelt 2140">
                    <a:extLst>
                      <a:ext uri="{FF2B5EF4-FFF2-40B4-BE49-F238E27FC236}">
                        <a16:creationId xmlns:a16="http://schemas.microsoft.com/office/drawing/2014/main" id="{5C9DEA11-C482-7D8B-86F4-FA4E9745C5C8}"/>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42" name="Tekstfelt 2141">
                    <a:extLst>
                      <a:ext uri="{FF2B5EF4-FFF2-40B4-BE49-F238E27FC236}">
                        <a16:creationId xmlns:a16="http://schemas.microsoft.com/office/drawing/2014/main" id="{12CB0B1C-1E36-64E7-CF96-012203FDA2B6}"/>
                      </a:ext>
                    </a:extLst>
                  </p:cNvPr>
                  <p:cNvSpPr txBox="1"/>
                  <p:nvPr/>
                </p:nvSpPr>
                <p:spPr>
                  <a:xfrm>
                    <a:off x="35457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43" name="Tekstfelt 2142">
                    <a:extLst>
                      <a:ext uri="{FF2B5EF4-FFF2-40B4-BE49-F238E27FC236}">
                        <a16:creationId xmlns:a16="http://schemas.microsoft.com/office/drawing/2014/main" id="{4C410794-0E57-BF44-58EB-467C0EE9AE41}"/>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44" name="Tekstfelt 2143">
                    <a:extLst>
                      <a:ext uri="{FF2B5EF4-FFF2-40B4-BE49-F238E27FC236}">
                        <a16:creationId xmlns:a16="http://schemas.microsoft.com/office/drawing/2014/main" id="{96399D8C-5686-C89D-4D4D-91D071D404D0}"/>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45" name="Tekstfelt 2144">
                    <a:extLst>
                      <a:ext uri="{FF2B5EF4-FFF2-40B4-BE49-F238E27FC236}">
                        <a16:creationId xmlns:a16="http://schemas.microsoft.com/office/drawing/2014/main" id="{890F49B1-2F03-B8C1-5F81-A6692E495223}"/>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46" name="Tekstfelt 2145">
                    <a:extLst>
                      <a:ext uri="{FF2B5EF4-FFF2-40B4-BE49-F238E27FC236}">
                        <a16:creationId xmlns:a16="http://schemas.microsoft.com/office/drawing/2014/main" id="{4BFB028C-FD44-FF79-3522-49C5458564C0}"/>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47" name="Tekstfelt 2146">
                    <a:extLst>
                      <a:ext uri="{FF2B5EF4-FFF2-40B4-BE49-F238E27FC236}">
                        <a16:creationId xmlns:a16="http://schemas.microsoft.com/office/drawing/2014/main" id="{05C66FF1-3813-A856-8FAA-1035DB91856A}"/>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48" name="Tekstfelt 2147">
                    <a:extLst>
                      <a:ext uri="{FF2B5EF4-FFF2-40B4-BE49-F238E27FC236}">
                        <a16:creationId xmlns:a16="http://schemas.microsoft.com/office/drawing/2014/main" id="{B6DAEF24-E768-00A6-E30B-C4C764802699}"/>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49" name="Tekstfelt 2148">
                    <a:extLst>
                      <a:ext uri="{FF2B5EF4-FFF2-40B4-BE49-F238E27FC236}">
                        <a16:creationId xmlns:a16="http://schemas.microsoft.com/office/drawing/2014/main" id="{0F3BF314-A07C-CF7E-DBFD-91D1F315C843}"/>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50" name="Tekstfelt 2149">
                    <a:extLst>
                      <a:ext uri="{FF2B5EF4-FFF2-40B4-BE49-F238E27FC236}">
                        <a16:creationId xmlns:a16="http://schemas.microsoft.com/office/drawing/2014/main" id="{496B8458-B38C-BCEA-79C7-C8AED7718414}"/>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51" name="Tekstfelt 2150">
                    <a:extLst>
                      <a:ext uri="{FF2B5EF4-FFF2-40B4-BE49-F238E27FC236}">
                        <a16:creationId xmlns:a16="http://schemas.microsoft.com/office/drawing/2014/main" id="{530AF904-3B01-EF4E-062E-1660858D8B8C}"/>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52" name="Tekstfelt 2151">
                    <a:extLst>
                      <a:ext uri="{FF2B5EF4-FFF2-40B4-BE49-F238E27FC236}">
                        <a16:creationId xmlns:a16="http://schemas.microsoft.com/office/drawing/2014/main" id="{1E885629-54CC-961C-370E-2E179DED093A}"/>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53" name="Tekstfelt 2152">
                    <a:extLst>
                      <a:ext uri="{FF2B5EF4-FFF2-40B4-BE49-F238E27FC236}">
                        <a16:creationId xmlns:a16="http://schemas.microsoft.com/office/drawing/2014/main" id="{9418A955-7485-E6B1-4794-FC49DC6F649E}"/>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54" name="Tekstfelt 2153">
                    <a:extLst>
                      <a:ext uri="{FF2B5EF4-FFF2-40B4-BE49-F238E27FC236}">
                        <a16:creationId xmlns:a16="http://schemas.microsoft.com/office/drawing/2014/main" id="{F6BAA484-AC36-4DFE-CB43-EFC6383BF942}"/>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55" name="Tekstfelt 2154">
                    <a:extLst>
                      <a:ext uri="{FF2B5EF4-FFF2-40B4-BE49-F238E27FC236}">
                        <a16:creationId xmlns:a16="http://schemas.microsoft.com/office/drawing/2014/main" id="{B7BEF694-FE51-8C85-E787-43A299B5A65D}"/>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56" name="Tekstfelt 2155">
                    <a:extLst>
                      <a:ext uri="{FF2B5EF4-FFF2-40B4-BE49-F238E27FC236}">
                        <a16:creationId xmlns:a16="http://schemas.microsoft.com/office/drawing/2014/main" id="{0AFA7065-7B84-5057-4DA2-349D7796BD28}"/>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57" name="Tekstfelt 2156">
                    <a:extLst>
                      <a:ext uri="{FF2B5EF4-FFF2-40B4-BE49-F238E27FC236}">
                        <a16:creationId xmlns:a16="http://schemas.microsoft.com/office/drawing/2014/main" id="{153F8DA8-7589-2EB5-3256-F7BAA8BC6BC2}"/>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58" name="Tekstfelt 2157">
                    <a:extLst>
                      <a:ext uri="{FF2B5EF4-FFF2-40B4-BE49-F238E27FC236}">
                        <a16:creationId xmlns:a16="http://schemas.microsoft.com/office/drawing/2014/main" id="{727127E1-AFBE-F3CD-7329-F565C79811F6}"/>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59" name="Tekstfelt 2158">
                    <a:extLst>
                      <a:ext uri="{FF2B5EF4-FFF2-40B4-BE49-F238E27FC236}">
                        <a16:creationId xmlns:a16="http://schemas.microsoft.com/office/drawing/2014/main" id="{2AFC9098-8A2B-948E-A3E8-32FCDF6023B4}"/>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60" name="Tekstfelt 2159">
                    <a:extLst>
                      <a:ext uri="{FF2B5EF4-FFF2-40B4-BE49-F238E27FC236}">
                        <a16:creationId xmlns:a16="http://schemas.microsoft.com/office/drawing/2014/main" id="{948B6A78-805E-50DB-86CF-67037D43446E}"/>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25" name="Tekstfelt 2124">
                  <a:extLst>
                    <a:ext uri="{FF2B5EF4-FFF2-40B4-BE49-F238E27FC236}">
                      <a16:creationId xmlns:a16="http://schemas.microsoft.com/office/drawing/2014/main" id="{841AFE94-4FD7-F16E-2192-4D5C613659EE}"/>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26" name="Tekstfelt 2125">
                  <a:extLst>
                    <a:ext uri="{FF2B5EF4-FFF2-40B4-BE49-F238E27FC236}">
                      <a16:creationId xmlns:a16="http://schemas.microsoft.com/office/drawing/2014/main" id="{89ED903D-44DE-2749-CD17-DEB3F6FDEB87}"/>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27" name="Tekstfelt 2126">
                  <a:extLst>
                    <a:ext uri="{FF2B5EF4-FFF2-40B4-BE49-F238E27FC236}">
                      <a16:creationId xmlns:a16="http://schemas.microsoft.com/office/drawing/2014/main" id="{48994521-0B00-7EA0-8C76-2B7BCDFEEAB6}"/>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6" name="Gruppe 1825">
                <a:extLst>
                  <a:ext uri="{FF2B5EF4-FFF2-40B4-BE49-F238E27FC236}">
                    <a16:creationId xmlns:a16="http://schemas.microsoft.com/office/drawing/2014/main" id="{BD7ED995-A5A4-A92D-B13C-ED327616A18E}"/>
                  </a:ext>
                </a:extLst>
              </p:cNvPr>
              <p:cNvGrpSpPr/>
              <p:nvPr/>
            </p:nvGrpSpPr>
            <p:grpSpPr>
              <a:xfrm>
                <a:off x="2893345" y="1029165"/>
                <a:ext cx="641389" cy="5216305"/>
                <a:chOff x="2892468" y="1032983"/>
                <a:chExt cx="641389" cy="5216305"/>
              </a:xfrm>
            </p:grpSpPr>
            <p:grpSp>
              <p:nvGrpSpPr>
                <p:cNvPr id="2087" name="Gruppe 2086">
                  <a:extLst>
                    <a:ext uri="{FF2B5EF4-FFF2-40B4-BE49-F238E27FC236}">
                      <a16:creationId xmlns:a16="http://schemas.microsoft.com/office/drawing/2014/main" id="{175A9853-531D-AA5E-C91F-A3EFA03EE6FA}"/>
                    </a:ext>
                  </a:extLst>
                </p:cNvPr>
                <p:cNvGrpSpPr/>
                <p:nvPr/>
              </p:nvGrpSpPr>
              <p:grpSpPr>
                <a:xfrm>
                  <a:off x="2892468" y="1032983"/>
                  <a:ext cx="641389" cy="5216305"/>
                  <a:chOff x="3475384" y="1188399"/>
                  <a:chExt cx="641389" cy="5216305"/>
                </a:xfrm>
              </p:grpSpPr>
              <p:sp>
                <p:nvSpPr>
                  <p:cNvPr id="2091" name="Tekstfelt 2090">
                    <a:extLst>
                      <a:ext uri="{FF2B5EF4-FFF2-40B4-BE49-F238E27FC236}">
                        <a16:creationId xmlns:a16="http://schemas.microsoft.com/office/drawing/2014/main" id="{00617726-AD12-0DA1-319F-2887C0BD0E7B}"/>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92" name="Tekstfelt 2091">
                    <a:extLst>
                      <a:ext uri="{FF2B5EF4-FFF2-40B4-BE49-F238E27FC236}">
                        <a16:creationId xmlns:a16="http://schemas.microsoft.com/office/drawing/2014/main" id="{F6C5B2D7-8F90-3455-314D-801417876BB4}"/>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93" name="Tekstfelt 2092">
                    <a:extLst>
                      <a:ext uri="{FF2B5EF4-FFF2-40B4-BE49-F238E27FC236}">
                        <a16:creationId xmlns:a16="http://schemas.microsoft.com/office/drawing/2014/main" id="{1F055C46-FF7F-FE4D-A221-BBEA02E8DB5D}"/>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94" name="Tekstfelt 2093">
                    <a:extLst>
                      <a:ext uri="{FF2B5EF4-FFF2-40B4-BE49-F238E27FC236}">
                        <a16:creationId xmlns:a16="http://schemas.microsoft.com/office/drawing/2014/main" id="{45E02544-B176-A74B-96C2-2F91DB123001}"/>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95" name="Tekstfelt 2094">
                    <a:extLst>
                      <a:ext uri="{FF2B5EF4-FFF2-40B4-BE49-F238E27FC236}">
                        <a16:creationId xmlns:a16="http://schemas.microsoft.com/office/drawing/2014/main" id="{ADC0E8CF-FD48-0D10-1925-7252BB1C1ADB}"/>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96" name="Tekstfelt 2095">
                    <a:extLst>
                      <a:ext uri="{FF2B5EF4-FFF2-40B4-BE49-F238E27FC236}">
                        <a16:creationId xmlns:a16="http://schemas.microsoft.com/office/drawing/2014/main" id="{9BD3895C-36A8-FC3D-8E0B-6589BC6D3215}"/>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97" name="Tekstfelt 2096">
                    <a:extLst>
                      <a:ext uri="{FF2B5EF4-FFF2-40B4-BE49-F238E27FC236}">
                        <a16:creationId xmlns:a16="http://schemas.microsoft.com/office/drawing/2014/main" id="{0A70E976-2DA6-68F9-73CF-AD494139587E}"/>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98" name="Tekstfelt 2097">
                    <a:extLst>
                      <a:ext uri="{FF2B5EF4-FFF2-40B4-BE49-F238E27FC236}">
                        <a16:creationId xmlns:a16="http://schemas.microsoft.com/office/drawing/2014/main" id="{1C22C0D8-A719-1711-F3DE-9B46086AD722}"/>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99" name="Tekstfelt 2098">
                    <a:extLst>
                      <a:ext uri="{FF2B5EF4-FFF2-40B4-BE49-F238E27FC236}">
                        <a16:creationId xmlns:a16="http://schemas.microsoft.com/office/drawing/2014/main" id="{1B26C8A4-9B30-0EEC-AB79-FF8D3144191F}"/>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00" name="Tekstfelt 2099">
                    <a:extLst>
                      <a:ext uri="{FF2B5EF4-FFF2-40B4-BE49-F238E27FC236}">
                        <a16:creationId xmlns:a16="http://schemas.microsoft.com/office/drawing/2014/main" id="{9699E592-10E0-0FB0-1972-2DA8CC03F67F}"/>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01" name="Tekstfelt 2100">
                    <a:extLst>
                      <a:ext uri="{FF2B5EF4-FFF2-40B4-BE49-F238E27FC236}">
                        <a16:creationId xmlns:a16="http://schemas.microsoft.com/office/drawing/2014/main" id="{0FB7BF3D-5D8F-1311-211E-B14FAEE042F4}"/>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02" name="Tekstfelt 2101">
                    <a:extLst>
                      <a:ext uri="{FF2B5EF4-FFF2-40B4-BE49-F238E27FC236}">
                        <a16:creationId xmlns:a16="http://schemas.microsoft.com/office/drawing/2014/main" id="{563A03CF-0297-95C9-12C5-6496E298F58E}"/>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03" name="Tekstfelt 2102">
                    <a:extLst>
                      <a:ext uri="{FF2B5EF4-FFF2-40B4-BE49-F238E27FC236}">
                        <a16:creationId xmlns:a16="http://schemas.microsoft.com/office/drawing/2014/main" id="{15A4000E-D13B-B267-48B6-9C75CF781718}"/>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04" name="Tekstfelt 2103">
                    <a:extLst>
                      <a:ext uri="{FF2B5EF4-FFF2-40B4-BE49-F238E27FC236}">
                        <a16:creationId xmlns:a16="http://schemas.microsoft.com/office/drawing/2014/main" id="{72D0B383-B7E8-15DB-DDF7-A85A1DA5B017}"/>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05" name="Tekstfelt 2104">
                    <a:extLst>
                      <a:ext uri="{FF2B5EF4-FFF2-40B4-BE49-F238E27FC236}">
                        <a16:creationId xmlns:a16="http://schemas.microsoft.com/office/drawing/2014/main" id="{DA30BB59-1777-84CB-A96C-5D324C9848A7}"/>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06" name="Tekstfelt 2105">
                    <a:extLst>
                      <a:ext uri="{FF2B5EF4-FFF2-40B4-BE49-F238E27FC236}">
                        <a16:creationId xmlns:a16="http://schemas.microsoft.com/office/drawing/2014/main" id="{677D9980-C209-8BCC-2D65-873EC8951750}"/>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07" name="Tekstfelt 2106">
                    <a:extLst>
                      <a:ext uri="{FF2B5EF4-FFF2-40B4-BE49-F238E27FC236}">
                        <a16:creationId xmlns:a16="http://schemas.microsoft.com/office/drawing/2014/main" id="{535A8328-7D09-CF64-3D5E-B358F3A22977}"/>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08" name="Tekstfelt 2107">
                    <a:extLst>
                      <a:ext uri="{FF2B5EF4-FFF2-40B4-BE49-F238E27FC236}">
                        <a16:creationId xmlns:a16="http://schemas.microsoft.com/office/drawing/2014/main" id="{8D864815-830E-650B-E09E-DFC40096D68F}"/>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09" name="Tekstfelt 2108">
                    <a:extLst>
                      <a:ext uri="{FF2B5EF4-FFF2-40B4-BE49-F238E27FC236}">
                        <a16:creationId xmlns:a16="http://schemas.microsoft.com/office/drawing/2014/main" id="{031E260C-C5A6-D74D-EB2C-39F22F485061}"/>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10" name="Tekstfelt 2109">
                    <a:extLst>
                      <a:ext uri="{FF2B5EF4-FFF2-40B4-BE49-F238E27FC236}">
                        <a16:creationId xmlns:a16="http://schemas.microsoft.com/office/drawing/2014/main" id="{2755227D-A1BF-2844-4512-FE36686DA68A}"/>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11" name="Tekstfelt 2110">
                    <a:extLst>
                      <a:ext uri="{FF2B5EF4-FFF2-40B4-BE49-F238E27FC236}">
                        <a16:creationId xmlns:a16="http://schemas.microsoft.com/office/drawing/2014/main" id="{88B27166-AD9E-5FE8-E839-A25B94C888BA}"/>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12" name="Tekstfelt 2111">
                    <a:extLst>
                      <a:ext uri="{FF2B5EF4-FFF2-40B4-BE49-F238E27FC236}">
                        <a16:creationId xmlns:a16="http://schemas.microsoft.com/office/drawing/2014/main" id="{173DAC01-75E7-853E-0118-4A090AB4B888}"/>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13" name="Tekstfelt 2112">
                    <a:extLst>
                      <a:ext uri="{FF2B5EF4-FFF2-40B4-BE49-F238E27FC236}">
                        <a16:creationId xmlns:a16="http://schemas.microsoft.com/office/drawing/2014/main" id="{F6F5D3E5-4DAB-D5BE-CAC8-86A40F9D72C9}"/>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14" name="Tekstfelt 2113">
                    <a:extLst>
                      <a:ext uri="{FF2B5EF4-FFF2-40B4-BE49-F238E27FC236}">
                        <a16:creationId xmlns:a16="http://schemas.microsoft.com/office/drawing/2014/main" id="{65AD7F06-0B52-D720-4CEB-5010699949E3}"/>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15" name="Tekstfelt 2114">
                    <a:extLst>
                      <a:ext uri="{FF2B5EF4-FFF2-40B4-BE49-F238E27FC236}">
                        <a16:creationId xmlns:a16="http://schemas.microsoft.com/office/drawing/2014/main" id="{AAB1DDD0-F145-E1FC-90E5-DC96D7014484}"/>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16" name="Tekstfelt 2115">
                    <a:extLst>
                      <a:ext uri="{FF2B5EF4-FFF2-40B4-BE49-F238E27FC236}">
                        <a16:creationId xmlns:a16="http://schemas.microsoft.com/office/drawing/2014/main" id="{E332DFCE-7B61-5906-D67B-D811E5DC9606}"/>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17" name="Tekstfelt 2116">
                    <a:extLst>
                      <a:ext uri="{FF2B5EF4-FFF2-40B4-BE49-F238E27FC236}">
                        <a16:creationId xmlns:a16="http://schemas.microsoft.com/office/drawing/2014/main" id="{70123D02-AAB1-CF68-CAB6-0B7A43F6E583}"/>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18" name="Tekstfelt 2117">
                    <a:extLst>
                      <a:ext uri="{FF2B5EF4-FFF2-40B4-BE49-F238E27FC236}">
                        <a16:creationId xmlns:a16="http://schemas.microsoft.com/office/drawing/2014/main" id="{108C33F2-2E78-E346-021A-B3E3F5A861C0}"/>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19" name="Tekstfelt 2118">
                    <a:extLst>
                      <a:ext uri="{FF2B5EF4-FFF2-40B4-BE49-F238E27FC236}">
                        <a16:creationId xmlns:a16="http://schemas.microsoft.com/office/drawing/2014/main" id="{5FB79F65-3F9A-462A-CA6D-46F8B86C99E0}"/>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20" name="Tekstfelt 2119">
                    <a:extLst>
                      <a:ext uri="{FF2B5EF4-FFF2-40B4-BE49-F238E27FC236}">
                        <a16:creationId xmlns:a16="http://schemas.microsoft.com/office/drawing/2014/main" id="{E078C5E4-B6B3-A721-0D33-2F1144796D15}"/>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21" name="Tekstfelt 2120">
                    <a:extLst>
                      <a:ext uri="{FF2B5EF4-FFF2-40B4-BE49-F238E27FC236}">
                        <a16:creationId xmlns:a16="http://schemas.microsoft.com/office/drawing/2014/main" id="{CD6B6066-70B0-DC20-86C5-F0040A385CFD}"/>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22" name="Tekstfelt 2121">
                    <a:extLst>
                      <a:ext uri="{FF2B5EF4-FFF2-40B4-BE49-F238E27FC236}">
                        <a16:creationId xmlns:a16="http://schemas.microsoft.com/office/drawing/2014/main" id="{A9D6C855-A768-22BF-88F7-96B30D851B86}"/>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23" name="Tekstfelt 2122">
                    <a:extLst>
                      <a:ext uri="{FF2B5EF4-FFF2-40B4-BE49-F238E27FC236}">
                        <a16:creationId xmlns:a16="http://schemas.microsoft.com/office/drawing/2014/main" id="{447EB987-9158-F9F3-C860-296103E5D7BA}"/>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88" name="Tekstfelt 2087">
                  <a:extLst>
                    <a:ext uri="{FF2B5EF4-FFF2-40B4-BE49-F238E27FC236}">
                      <a16:creationId xmlns:a16="http://schemas.microsoft.com/office/drawing/2014/main" id="{CAD2551D-FD30-1C1C-937A-3BA784E93FCB}"/>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89" name="Tekstfelt 2088">
                  <a:extLst>
                    <a:ext uri="{FF2B5EF4-FFF2-40B4-BE49-F238E27FC236}">
                      <a16:creationId xmlns:a16="http://schemas.microsoft.com/office/drawing/2014/main" id="{F4E942BD-796C-8257-0D62-B9635FD49511}"/>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90" name="Tekstfelt 2089">
                  <a:extLst>
                    <a:ext uri="{FF2B5EF4-FFF2-40B4-BE49-F238E27FC236}">
                      <a16:creationId xmlns:a16="http://schemas.microsoft.com/office/drawing/2014/main" id="{C130956F-62BB-9E04-ABE0-C259EEC945CE}"/>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7" name="Gruppe 1826">
                <a:extLst>
                  <a:ext uri="{FF2B5EF4-FFF2-40B4-BE49-F238E27FC236}">
                    <a16:creationId xmlns:a16="http://schemas.microsoft.com/office/drawing/2014/main" id="{81B8EC86-430A-EB30-B9C2-A4D5C2FFB0CC}"/>
                  </a:ext>
                </a:extLst>
              </p:cNvPr>
              <p:cNvGrpSpPr/>
              <p:nvPr/>
            </p:nvGrpSpPr>
            <p:grpSpPr>
              <a:xfrm>
                <a:off x="2466124" y="1032948"/>
                <a:ext cx="641389" cy="5216305"/>
                <a:chOff x="2892468" y="1032983"/>
                <a:chExt cx="641389" cy="5216305"/>
              </a:xfrm>
            </p:grpSpPr>
            <p:grpSp>
              <p:nvGrpSpPr>
                <p:cNvPr id="2050" name="Gruppe 2049">
                  <a:extLst>
                    <a:ext uri="{FF2B5EF4-FFF2-40B4-BE49-F238E27FC236}">
                      <a16:creationId xmlns:a16="http://schemas.microsoft.com/office/drawing/2014/main" id="{6F1CCC9F-8039-1772-AB71-AF4C82CD07F5}"/>
                    </a:ext>
                  </a:extLst>
                </p:cNvPr>
                <p:cNvGrpSpPr/>
                <p:nvPr/>
              </p:nvGrpSpPr>
              <p:grpSpPr>
                <a:xfrm>
                  <a:off x="2892468" y="1032983"/>
                  <a:ext cx="641389" cy="5216305"/>
                  <a:chOff x="3475384" y="1188399"/>
                  <a:chExt cx="641389" cy="5216305"/>
                </a:xfrm>
              </p:grpSpPr>
              <p:sp>
                <p:nvSpPr>
                  <p:cNvPr id="2054" name="Tekstfelt 2053">
                    <a:extLst>
                      <a:ext uri="{FF2B5EF4-FFF2-40B4-BE49-F238E27FC236}">
                        <a16:creationId xmlns:a16="http://schemas.microsoft.com/office/drawing/2014/main" id="{60D22A2C-524E-C157-3E72-DB0891C06815}"/>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55" name="Tekstfelt 2054">
                    <a:extLst>
                      <a:ext uri="{FF2B5EF4-FFF2-40B4-BE49-F238E27FC236}">
                        <a16:creationId xmlns:a16="http://schemas.microsoft.com/office/drawing/2014/main" id="{D6E460CD-7ECF-36E9-8EE4-5C60B51DBC12}"/>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56" name="Tekstfelt 2055">
                    <a:extLst>
                      <a:ext uri="{FF2B5EF4-FFF2-40B4-BE49-F238E27FC236}">
                        <a16:creationId xmlns:a16="http://schemas.microsoft.com/office/drawing/2014/main" id="{1BD7C48B-3AD9-09D2-0AFB-6CFAAE1FC1F0}"/>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57" name="Tekstfelt 2056">
                    <a:extLst>
                      <a:ext uri="{FF2B5EF4-FFF2-40B4-BE49-F238E27FC236}">
                        <a16:creationId xmlns:a16="http://schemas.microsoft.com/office/drawing/2014/main" id="{509B7DFA-F41E-A985-BE10-97BB50407CD3}"/>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58" name="Tekstfelt 2057">
                    <a:extLst>
                      <a:ext uri="{FF2B5EF4-FFF2-40B4-BE49-F238E27FC236}">
                        <a16:creationId xmlns:a16="http://schemas.microsoft.com/office/drawing/2014/main" id="{A46A5BD5-C5F8-8D7D-77AE-6F8AF486DF67}"/>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59" name="Tekstfelt 2058">
                    <a:extLst>
                      <a:ext uri="{FF2B5EF4-FFF2-40B4-BE49-F238E27FC236}">
                        <a16:creationId xmlns:a16="http://schemas.microsoft.com/office/drawing/2014/main" id="{75F3D176-D214-3D17-9292-436DA302719E}"/>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60" name="Tekstfelt 2059">
                    <a:extLst>
                      <a:ext uri="{FF2B5EF4-FFF2-40B4-BE49-F238E27FC236}">
                        <a16:creationId xmlns:a16="http://schemas.microsoft.com/office/drawing/2014/main" id="{733B4D44-C5A0-980F-045E-119440955FB6}"/>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61" name="Tekstfelt 2060">
                    <a:extLst>
                      <a:ext uri="{FF2B5EF4-FFF2-40B4-BE49-F238E27FC236}">
                        <a16:creationId xmlns:a16="http://schemas.microsoft.com/office/drawing/2014/main" id="{8438EC1C-68B6-2328-BF1D-3456C44D32D6}"/>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62" name="Tekstfelt 2061">
                    <a:extLst>
                      <a:ext uri="{FF2B5EF4-FFF2-40B4-BE49-F238E27FC236}">
                        <a16:creationId xmlns:a16="http://schemas.microsoft.com/office/drawing/2014/main" id="{25E95768-B769-6C51-AF05-AD8609299F71}"/>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63" name="Tekstfelt 2062">
                    <a:extLst>
                      <a:ext uri="{FF2B5EF4-FFF2-40B4-BE49-F238E27FC236}">
                        <a16:creationId xmlns:a16="http://schemas.microsoft.com/office/drawing/2014/main" id="{DDFC6563-C46A-10AB-FD94-0FEE61014EC7}"/>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64" name="Tekstfelt 2063">
                    <a:extLst>
                      <a:ext uri="{FF2B5EF4-FFF2-40B4-BE49-F238E27FC236}">
                        <a16:creationId xmlns:a16="http://schemas.microsoft.com/office/drawing/2014/main" id="{43ACA7F2-6394-6922-DDE0-BC8C2BC73185}"/>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65" name="Tekstfelt 2064">
                    <a:extLst>
                      <a:ext uri="{FF2B5EF4-FFF2-40B4-BE49-F238E27FC236}">
                        <a16:creationId xmlns:a16="http://schemas.microsoft.com/office/drawing/2014/main" id="{B9F4BC6E-0DEE-CB3A-93D4-1E29EDCEA849}"/>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66" name="Tekstfelt 2065">
                    <a:extLst>
                      <a:ext uri="{FF2B5EF4-FFF2-40B4-BE49-F238E27FC236}">
                        <a16:creationId xmlns:a16="http://schemas.microsoft.com/office/drawing/2014/main" id="{1959A857-EFFB-7FFF-CA9D-13BF1D7E92F8}"/>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67" name="Tekstfelt 2066">
                    <a:extLst>
                      <a:ext uri="{FF2B5EF4-FFF2-40B4-BE49-F238E27FC236}">
                        <a16:creationId xmlns:a16="http://schemas.microsoft.com/office/drawing/2014/main" id="{E4D84023-889D-D6EA-E91A-920BF5529D12}"/>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68" name="Tekstfelt 2067">
                    <a:extLst>
                      <a:ext uri="{FF2B5EF4-FFF2-40B4-BE49-F238E27FC236}">
                        <a16:creationId xmlns:a16="http://schemas.microsoft.com/office/drawing/2014/main" id="{33ED6E96-1E3C-5DFD-512D-E1C65C7B5E64}"/>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69" name="Tekstfelt 2068">
                    <a:extLst>
                      <a:ext uri="{FF2B5EF4-FFF2-40B4-BE49-F238E27FC236}">
                        <a16:creationId xmlns:a16="http://schemas.microsoft.com/office/drawing/2014/main" id="{F87CB0B3-2591-D8C9-DAAB-D6E7ED980684}"/>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70" name="Tekstfelt 2069">
                    <a:extLst>
                      <a:ext uri="{FF2B5EF4-FFF2-40B4-BE49-F238E27FC236}">
                        <a16:creationId xmlns:a16="http://schemas.microsoft.com/office/drawing/2014/main" id="{20714D85-A0A9-7633-C012-63D00C3AD24E}"/>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71" name="Tekstfelt 2070">
                    <a:extLst>
                      <a:ext uri="{FF2B5EF4-FFF2-40B4-BE49-F238E27FC236}">
                        <a16:creationId xmlns:a16="http://schemas.microsoft.com/office/drawing/2014/main" id="{ED2C366F-4585-CB74-F890-0A2C18CEDFD0}"/>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72" name="Tekstfelt 2071">
                    <a:extLst>
                      <a:ext uri="{FF2B5EF4-FFF2-40B4-BE49-F238E27FC236}">
                        <a16:creationId xmlns:a16="http://schemas.microsoft.com/office/drawing/2014/main" id="{FD098976-F29B-DB6D-305F-2AAAB8DB3940}"/>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73" name="Tekstfelt 2072">
                    <a:extLst>
                      <a:ext uri="{FF2B5EF4-FFF2-40B4-BE49-F238E27FC236}">
                        <a16:creationId xmlns:a16="http://schemas.microsoft.com/office/drawing/2014/main" id="{93C53E99-9205-6A42-4620-7674166A69EA}"/>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74" name="Tekstfelt 2073">
                    <a:extLst>
                      <a:ext uri="{FF2B5EF4-FFF2-40B4-BE49-F238E27FC236}">
                        <a16:creationId xmlns:a16="http://schemas.microsoft.com/office/drawing/2014/main" id="{7490DB67-5127-40FD-CF8E-720CBEE0ABA3}"/>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75" name="Tekstfelt 2074">
                    <a:extLst>
                      <a:ext uri="{FF2B5EF4-FFF2-40B4-BE49-F238E27FC236}">
                        <a16:creationId xmlns:a16="http://schemas.microsoft.com/office/drawing/2014/main" id="{A957DDAF-DD56-340B-9174-3B9B5096F6D9}"/>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76" name="Tekstfelt 2075">
                    <a:extLst>
                      <a:ext uri="{FF2B5EF4-FFF2-40B4-BE49-F238E27FC236}">
                        <a16:creationId xmlns:a16="http://schemas.microsoft.com/office/drawing/2014/main" id="{D34C1907-374B-4006-93D5-0C0EFDBBA632}"/>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77" name="Tekstfelt 2076">
                    <a:extLst>
                      <a:ext uri="{FF2B5EF4-FFF2-40B4-BE49-F238E27FC236}">
                        <a16:creationId xmlns:a16="http://schemas.microsoft.com/office/drawing/2014/main" id="{C20F0C66-0FC2-B1F0-668D-0878B84A0A15}"/>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78" name="Tekstfelt 2077">
                    <a:extLst>
                      <a:ext uri="{FF2B5EF4-FFF2-40B4-BE49-F238E27FC236}">
                        <a16:creationId xmlns:a16="http://schemas.microsoft.com/office/drawing/2014/main" id="{01164DB0-2EB2-2E58-831D-4752DEF60067}"/>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79" name="Tekstfelt 2078">
                    <a:extLst>
                      <a:ext uri="{FF2B5EF4-FFF2-40B4-BE49-F238E27FC236}">
                        <a16:creationId xmlns:a16="http://schemas.microsoft.com/office/drawing/2014/main" id="{F29D5D2F-E359-8F3A-8BE0-9A8402445BA0}"/>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80" name="Tekstfelt 2079">
                    <a:extLst>
                      <a:ext uri="{FF2B5EF4-FFF2-40B4-BE49-F238E27FC236}">
                        <a16:creationId xmlns:a16="http://schemas.microsoft.com/office/drawing/2014/main" id="{75AA159F-95DA-D38F-42CF-12666E704C71}"/>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81" name="Tekstfelt 2080">
                    <a:extLst>
                      <a:ext uri="{FF2B5EF4-FFF2-40B4-BE49-F238E27FC236}">
                        <a16:creationId xmlns:a16="http://schemas.microsoft.com/office/drawing/2014/main" id="{0F0205F9-1557-3E1E-FAC7-C1A9AFEF4F99}"/>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82" name="Tekstfelt 2081">
                    <a:extLst>
                      <a:ext uri="{FF2B5EF4-FFF2-40B4-BE49-F238E27FC236}">
                        <a16:creationId xmlns:a16="http://schemas.microsoft.com/office/drawing/2014/main" id="{C5EB386E-03FA-7527-3407-CBEF6B267EA5}"/>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83" name="Tekstfelt 2082">
                    <a:extLst>
                      <a:ext uri="{FF2B5EF4-FFF2-40B4-BE49-F238E27FC236}">
                        <a16:creationId xmlns:a16="http://schemas.microsoft.com/office/drawing/2014/main" id="{B55872A2-D60F-75AA-6945-E51DEEE3531A}"/>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84" name="Tekstfelt 2083">
                    <a:extLst>
                      <a:ext uri="{FF2B5EF4-FFF2-40B4-BE49-F238E27FC236}">
                        <a16:creationId xmlns:a16="http://schemas.microsoft.com/office/drawing/2014/main" id="{53AA3068-BAA0-C3C4-8897-06D6AD60F7B4}"/>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85" name="Tekstfelt 2084">
                    <a:extLst>
                      <a:ext uri="{FF2B5EF4-FFF2-40B4-BE49-F238E27FC236}">
                        <a16:creationId xmlns:a16="http://schemas.microsoft.com/office/drawing/2014/main" id="{2737F769-BE0E-6A0C-3B2B-03006EB6F895}"/>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86" name="Tekstfelt 2085">
                    <a:extLst>
                      <a:ext uri="{FF2B5EF4-FFF2-40B4-BE49-F238E27FC236}">
                        <a16:creationId xmlns:a16="http://schemas.microsoft.com/office/drawing/2014/main" id="{84FDEC81-2C81-A74C-9BE9-C9FD2AAAC59A}"/>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51" name="Tekstfelt 2050">
                  <a:extLst>
                    <a:ext uri="{FF2B5EF4-FFF2-40B4-BE49-F238E27FC236}">
                      <a16:creationId xmlns:a16="http://schemas.microsoft.com/office/drawing/2014/main" id="{5818113D-099A-C644-7C3C-95EC49786F2D}"/>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52" name="Tekstfelt 2051">
                  <a:extLst>
                    <a:ext uri="{FF2B5EF4-FFF2-40B4-BE49-F238E27FC236}">
                      <a16:creationId xmlns:a16="http://schemas.microsoft.com/office/drawing/2014/main" id="{CE130AE1-00B6-AB72-1195-11E877450E0F}"/>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53" name="Tekstfelt 2052">
                  <a:extLst>
                    <a:ext uri="{FF2B5EF4-FFF2-40B4-BE49-F238E27FC236}">
                      <a16:creationId xmlns:a16="http://schemas.microsoft.com/office/drawing/2014/main" id="{25DF72B6-D2F7-69D5-02A1-E78B96B97F8C}"/>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8" name="Gruppe 1827">
                <a:extLst>
                  <a:ext uri="{FF2B5EF4-FFF2-40B4-BE49-F238E27FC236}">
                    <a16:creationId xmlns:a16="http://schemas.microsoft.com/office/drawing/2014/main" id="{F893A8C8-9683-FA9F-5F00-BABCEE920AF5}"/>
                  </a:ext>
                </a:extLst>
              </p:cNvPr>
              <p:cNvGrpSpPr/>
              <p:nvPr/>
            </p:nvGrpSpPr>
            <p:grpSpPr>
              <a:xfrm>
                <a:off x="2019764" y="1037328"/>
                <a:ext cx="641389" cy="5216305"/>
                <a:chOff x="2892468" y="1032983"/>
                <a:chExt cx="641389" cy="5216305"/>
              </a:xfrm>
            </p:grpSpPr>
            <p:grpSp>
              <p:nvGrpSpPr>
                <p:cNvPr id="2013" name="Gruppe 2012">
                  <a:extLst>
                    <a:ext uri="{FF2B5EF4-FFF2-40B4-BE49-F238E27FC236}">
                      <a16:creationId xmlns:a16="http://schemas.microsoft.com/office/drawing/2014/main" id="{40B47789-DAAC-F2E3-021C-C99B9691B07A}"/>
                    </a:ext>
                  </a:extLst>
                </p:cNvPr>
                <p:cNvGrpSpPr/>
                <p:nvPr/>
              </p:nvGrpSpPr>
              <p:grpSpPr>
                <a:xfrm>
                  <a:off x="2892468" y="1032983"/>
                  <a:ext cx="641389" cy="5216305"/>
                  <a:chOff x="3475384" y="1188399"/>
                  <a:chExt cx="641389" cy="5216305"/>
                </a:xfrm>
              </p:grpSpPr>
              <p:sp>
                <p:nvSpPr>
                  <p:cNvPr id="2017" name="Tekstfelt 2016">
                    <a:extLst>
                      <a:ext uri="{FF2B5EF4-FFF2-40B4-BE49-F238E27FC236}">
                        <a16:creationId xmlns:a16="http://schemas.microsoft.com/office/drawing/2014/main" id="{D36A75CF-F39B-1FCC-0C5C-9E71F0AFE2B2}"/>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18" name="Tekstfelt 2017">
                    <a:extLst>
                      <a:ext uri="{FF2B5EF4-FFF2-40B4-BE49-F238E27FC236}">
                        <a16:creationId xmlns:a16="http://schemas.microsoft.com/office/drawing/2014/main" id="{81D27884-BA3A-3486-DEEE-7E8F32CE228E}"/>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19" name="Tekstfelt 2018">
                    <a:extLst>
                      <a:ext uri="{FF2B5EF4-FFF2-40B4-BE49-F238E27FC236}">
                        <a16:creationId xmlns:a16="http://schemas.microsoft.com/office/drawing/2014/main" id="{C7E0A911-321D-4030-3DBC-7716F548CC2A}"/>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20" name="Tekstfelt 2019">
                    <a:extLst>
                      <a:ext uri="{FF2B5EF4-FFF2-40B4-BE49-F238E27FC236}">
                        <a16:creationId xmlns:a16="http://schemas.microsoft.com/office/drawing/2014/main" id="{6CD4CCFC-7043-2AF9-6D36-B2383C467868}"/>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21" name="Tekstfelt 2020">
                    <a:extLst>
                      <a:ext uri="{FF2B5EF4-FFF2-40B4-BE49-F238E27FC236}">
                        <a16:creationId xmlns:a16="http://schemas.microsoft.com/office/drawing/2014/main" id="{14642E62-198E-FB7E-F3D1-DCE26299B249}"/>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22" name="Tekstfelt 2021">
                    <a:extLst>
                      <a:ext uri="{FF2B5EF4-FFF2-40B4-BE49-F238E27FC236}">
                        <a16:creationId xmlns:a16="http://schemas.microsoft.com/office/drawing/2014/main" id="{3DD2BB5F-E50C-1333-82BB-0ADA7F534476}"/>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23" name="Tekstfelt 2022">
                    <a:extLst>
                      <a:ext uri="{FF2B5EF4-FFF2-40B4-BE49-F238E27FC236}">
                        <a16:creationId xmlns:a16="http://schemas.microsoft.com/office/drawing/2014/main" id="{6F684C7D-FAD7-70FD-C319-7267EDD2C7DE}"/>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24" name="Tekstfelt 2023">
                    <a:extLst>
                      <a:ext uri="{FF2B5EF4-FFF2-40B4-BE49-F238E27FC236}">
                        <a16:creationId xmlns:a16="http://schemas.microsoft.com/office/drawing/2014/main" id="{7C0F05E0-E750-DE0B-C48E-7B78678BA56D}"/>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25" name="Tekstfelt 2024">
                    <a:extLst>
                      <a:ext uri="{FF2B5EF4-FFF2-40B4-BE49-F238E27FC236}">
                        <a16:creationId xmlns:a16="http://schemas.microsoft.com/office/drawing/2014/main" id="{35098A77-7689-10C2-2BEB-8FC7C9275289}"/>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26" name="Tekstfelt 2025">
                    <a:extLst>
                      <a:ext uri="{FF2B5EF4-FFF2-40B4-BE49-F238E27FC236}">
                        <a16:creationId xmlns:a16="http://schemas.microsoft.com/office/drawing/2014/main" id="{8F49A6A0-91F3-AE6F-293E-DCDD7225C820}"/>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27" name="Tekstfelt 2026">
                    <a:extLst>
                      <a:ext uri="{FF2B5EF4-FFF2-40B4-BE49-F238E27FC236}">
                        <a16:creationId xmlns:a16="http://schemas.microsoft.com/office/drawing/2014/main" id="{7A7603C5-0880-3F95-1FD9-09731701E590}"/>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28" name="Tekstfelt 2027">
                    <a:extLst>
                      <a:ext uri="{FF2B5EF4-FFF2-40B4-BE49-F238E27FC236}">
                        <a16:creationId xmlns:a16="http://schemas.microsoft.com/office/drawing/2014/main" id="{1E1B358F-2A39-5B42-93C1-9E8C1CE5BF51}"/>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29" name="Tekstfelt 2028">
                    <a:extLst>
                      <a:ext uri="{FF2B5EF4-FFF2-40B4-BE49-F238E27FC236}">
                        <a16:creationId xmlns:a16="http://schemas.microsoft.com/office/drawing/2014/main" id="{FF329152-BFFB-1DA1-CD2B-15E5A3210223}"/>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30" name="Tekstfelt 2029">
                    <a:extLst>
                      <a:ext uri="{FF2B5EF4-FFF2-40B4-BE49-F238E27FC236}">
                        <a16:creationId xmlns:a16="http://schemas.microsoft.com/office/drawing/2014/main" id="{AE134C90-3848-7D82-3985-58EFEFA6C7CB}"/>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31" name="Tekstfelt 2030">
                    <a:extLst>
                      <a:ext uri="{FF2B5EF4-FFF2-40B4-BE49-F238E27FC236}">
                        <a16:creationId xmlns:a16="http://schemas.microsoft.com/office/drawing/2014/main" id="{807F68A6-5FBA-C7C4-A059-8A2241298097}"/>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32" name="Tekstfelt 2031">
                    <a:extLst>
                      <a:ext uri="{FF2B5EF4-FFF2-40B4-BE49-F238E27FC236}">
                        <a16:creationId xmlns:a16="http://schemas.microsoft.com/office/drawing/2014/main" id="{FCB3563C-8397-90C7-F1D4-1F3E141E6D7C}"/>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33" name="Tekstfelt 2032">
                    <a:extLst>
                      <a:ext uri="{FF2B5EF4-FFF2-40B4-BE49-F238E27FC236}">
                        <a16:creationId xmlns:a16="http://schemas.microsoft.com/office/drawing/2014/main" id="{69EFA9C9-D0F2-22A7-DFDC-6D0FFF29DE7D}"/>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34" name="Tekstfelt 2033">
                    <a:extLst>
                      <a:ext uri="{FF2B5EF4-FFF2-40B4-BE49-F238E27FC236}">
                        <a16:creationId xmlns:a16="http://schemas.microsoft.com/office/drawing/2014/main" id="{83406540-5E1F-2B6A-0B1B-5A56C73FADEC}"/>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35" name="Tekstfelt 2034">
                    <a:extLst>
                      <a:ext uri="{FF2B5EF4-FFF2-40B4-BE49-F238E27FC236}">
                        <a16:creationId xmlns:a16="http://schemas.microsoft.com/office/drawing/2014/main" id="{0EB5723F-C8FA-0E09-16B5-AC1D71227C34}"/>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36" name="Tekstfelt 2035">
                    <a:extLst>
                      <a:ext uri="{FF2B5EF4-FFF2-40B4-BE49-F238E27FC236}">
                        <a16:creationId xmlns:a16="http://schemas.microsoft.com/office/drawing/2014/main" id="{9D152631-6A10-336C-4784-7A89DBC8E56A}"/>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37" name="Tekstfelt 2036">
                    <a:extLst>
                      <a:ext uri="{FF2B5EF4-FFF2-40B4-BE49-F238E27FC236}">
                        <a16:creationId xmlns:a16="http://schemas.microsoft.com/office/drawing/2014/main" id="{31420342-83E8-4A4D-C672-28325A189E11}"/>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38" name="Tekstfelt 2037">
                    <a:extLst>
                      <a:ext uri="{FF2B5EF4-FFF2-40B4-BE49-F238E27FC236}">
                        <a16:creationId xmlns:a16="http://schemas.microsoft.com/office/drawing/2014/main" id="{9AA2E3AB-A372-ABF4-67DA-6A98BEC61A06}"/>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39" name="Tekstfelt 2038">
                    <a:extLst>
                      <a:ext uri="{FF2B5EF4-FFF2-40B4-BE49-F238E27FC236}">
                        <a16:creationId xmlns:a16="http://schemas.microsoft.com/office/drawing/2014/main" id="{FB049926-710A-BAB2-E6CC-5900EC336B55}"/>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40" name="Tekstfelt 2039">
                    <a:extLst>
                      <a:ext uri="{FF2B5EF4-FFF2-40B4-BE49-F238E27FC236}">
                        <a16:creationId xmlns:a16="http://schemas.microsoft.com/office/drawing/2014/main" id="{24DCA153-1DC4-C46A-38B9-65544F8141EE}"/>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41" name="Tekstfelt 2040">
                    <a:extLst>
                      <a:ext uri="{FF2B5EF4-FFF2-40B4-BE49-F238E27FC236}">
                        <a16:creationId xmlns:a16="http://schemas.microsoft.com/office/drawing/2014/main" id="{8C50C5B7-888A-9524-76E0-D3FD14A36AC4}"/>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42" name="Tekstfelt 2041">
                    <a:extLst>
                      <a:ext uri="{FF2B5EF4-FFF2-40B4-BE49-F238E27FC236}">
                        <a16:creationId xmlns:a16="http://schemas.microsoft.com/office/drawing/2014/main" id="{CE7E2402-4375-91DB-751D-E503D78546C7}"/>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43" name="Tekstfelt 2042">
                    <a:extLst>
                      <a:ext uri="{FF2B5EF4-FFF2-40B4-BE49-F238E27FC236}">
                        <a16:creationId xmlns:a16="http://schemas.microsoft.com/office/drawing/2014/main" id="{18A872B4-000D-C77E-13F1-9F7CA6AC6B52}"/>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44" name="Tekstfelt 2043">
                    <a:extLst>
                      <a:ext uri="{FF2B5EF4-FFF2-40B4-BE49-F238E27FC236}">
                        <a16:creationId xmlns:a16="http://schemas.microsoft.com/office/drawing/2014/main" id="{754D4788-90BB-10DA-16DA-87AC7F440481}"/>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45" name="Tekstfelt 2044">
                    <a:extLst>
                      <a:ext uri="{FF2B5EF4-FFF2-40B4-BE49-F238E27FC236}">
                        <a16:creationId xmlns:a16="http://schemas.microsoft.com/office/drawing/2014/main" id="{F92A469F-94AC-2E44-3D99-3C9E3464BA26}"/>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46" name="Tekstfelt 2045">
                    <a:extLst>
                      <a:ext uri="{FF2B5EF4-FFF2-40B4-BE49-F238E27FC236}">
                        <a16:creationId xmlns:a16="http://schemas.microsoft.com/office/drawing/2014/main" id="{D102F521-035B-6C04-71CE-16E2548653B7}"/>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47" name="Tekstfelt 2046">
                    <a:extLst>
                      <a:ext uri="{FF2B5EF4-FFF2-40B4-BE49-F238E27FC236}">
                        <a16:creationId xmlns:a16="http://schemas.microsoft.com/office/drawing/2014/main" id="{1E36BE26-FF1B-6ADF-9FC4-663DAB96B01E}"/>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48" name="Tekstfelt 2047">
                    <a:extLst>
                      <a:ext uri="{FF2B5EF4-FFF2-40B4-BE49-F238E27FC236}">
                        <a16:creationId xmlns:a16="http://schemas.microsoft.com/office/drawing/2014/main" id="{180695B4-6137-CC91-951D-4523C14F3C0D}"/>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49" name="Tekstfelt 2048">
                    <a:extLst>
                      <a:ext uri="{FF2B5EF4-FFF2-40B4-BE49-F238E27FC236}">
                        <a16:creationId xmlns:a16="http://schemas.microsoft.com/office/drawing/2014/main" id="{0B8C227D-E1EE-43D8-6DEF-D103B7D2627F}"/>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14" name="Tekstfelt 2013">
                  <a:extLst>
                    <a:ext uri="{FF2B5EF4-FFF2-40B4-BE49-F238E27FC236}">
                      <a16:creationId xmlns:a16="http://schemas.microsoft.com/office/drawing/2014/main" id="{2E6CED53-D360-B423-180D-23FE7F08BB32}"/>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15" name="Tekstfelt 2014">
                  <a:extLst>
                    <a:ext uri="{FF2B5EF4-FFF2-40B4-BE49-F238E27FC236}">
                      <a16:creationId xmlns:a16="http://schemas.microsoft.com/office/drawing/2014/main" id="{6658F439-DA8F-C58D-4132-806045CE1722}"/>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16" name="Tekstfelt 2015">
                  <a:extLst>
                    <a:ext uri="{FF2B5EF4-FFF2-40B4-BE49-F238E27FC236}">
                      <a16:creationId xmlns:a16="http://schemas.microsoft.com/office/drawing/2014/main" id="{04BF3A31-D58C-1E22-F8E0-E24358D6600D}"/>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9" name="Gruppe 1828">
                <a:extLst>
                  <a:ext uri="{FF2B5EF4-FFF2-40B4-BE49-F238E27FC236}">
                    <a16:creationId xmlns:a16="http://schemas.microsoft.com/office/drawing/2014/main" id="{73667B64-9660-D0BF-AC5C-4419F12C8E3C}"/>
                  </a:ext>
                </a:extLst>
              </p:cNvPr>
              <p:cNvGrpSpPr/>
              <p:nvPr/>
            </p:nvGrpSpPr>
            <p:grpSpPr>
              <a:xfrm>
                <a:off x="1592543" y="1041111"/>
                <a:ext cx="641389" cy="5216305"/>
                <a:chOff x="2892468" y="1032983"/>
                <a:chExt cx="641389" cy="5216305"/>
              </a:xfrm>
            </p:grpSpPr>
            <p:grpSp>
              <p:nvGrpSpPr>
                <p:cNvPr id="1976" name="Gruppe 1975">
                  <a:extLst>
                    <a:ext uri="{FF2B5EF4-FFF2-40B4-BE49-F238E27FC236}">
                      <a16:creationId xmlns:a16="http://schemas.microsoft.com/office/drawing/2014/main" id="{BE425641-C707-57B5-00BF-E89EBA24E66E}"/>
                    </a:ext>
                  </a:extLst>
                </p:cNvPr>
                <p:cNvGrpSpPr/>
                <p:nvPr/>
              </p:nvGrpSpPr>
              <p:grpSpPr>
                <a:xfrm>
                  <a:off x="2892468" y="1032983"/>
                  <a:ext cx="641389" cy="5216305"/>
                  <a:chOff x="3475384" y="1188399"/>
                  <a:chExt cx="641389" cy="5216305"/>
                </a:xfrm>
              </p:grpSpPr>
              <p:sp>
                <p:nvSpPr>
                  <p:cNvPr id="1980" name="Tekstfelt 1979">
                    <a:extLst>
                      <a:ext uri="{FF2B5EF4-FFF2-40B4-BE49-F238E27FC236}">
                        <a16:creationId xmlns:a16="http://schemas.microsoft.com/office/drawing/2014/main" id="{8BEF5A6E-286F-CEA1-4365-0E6EC3B5E543}"/>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81" name="Tekstfelt 1980">
                    <a:extLst>
                      <a:ext uri="{FF2B5EF4-FFF2-40B4-BE49-F238E27FC236}">
                        <a16:creationId xmlns:a16="http://schemas.microsoft.com/office/drawing/2014/main" id="{E7D903EA-C018-BC75-7484-EB46CEC38ABA}"/>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82" name="Tekstfelt 1981">
                    <a:extLst>
                      <a:ext uri="{FF2B5EF4-FFF2-40B4-BE49-F238E27FC236}">
                        <a16:creationId xmlns:a16="http://schemas.microsoft.com/office/drawing/2014/main" id="{EFDE4BCC-A9F2-B8C7-018E-3D58D9F14426}"/>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83" name="Tekstfelt 1982">
                    <a:extLst>
                      <a:ext uri="{FF2B5EF4-FFF2-40B4-BE49-F238E27FC236}">
                        <a16:creationId xmlns:a16="http://schemas.microsoft.com/office/drawing/2014/main" id="{6563C52F-9CD6-24BD-5CA7-B1707BC1E5B0}"/>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84" name="Tekstfelt 1983">
                    <a:extLst>
                      <a:ext uri="{FF2B5EF4-FFF2-40B4-BE49-F238E27FC236}">
                        <a16:creationId xmlns:a16="http://schemas.microsoft.com/office/drawing/2014/main" id="{A6168DE5-EE68-A8BB-0C47-22B53E1A890D}"/>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85" name="Tekstfelt 1984">
                    <a:extLst>
                      <a:ext uri="{FF2B5EF4-FFF2-40B4-BE49-F238E27FC236}">
                        <a16:creationId xmlns:a16="http://schemas.microsoft.com/office/drawing/2014/main" id="{9387745E-B111-E913-43DE-328C9FC48F3D}"/>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86" name="Tekstfelt 1985">
                    <a:extLst>
                      <a:ext uri="{FF2B5EF4-FFF2-40B4-BE49-F238E27FC236}">
                        <a16:creationId xmlns:a16="http://schemas.microsoft.com/office/drawing/2014/main" id="{25A08820-C507-94CA-7256-52F4F6C7AF80}"/>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87" name="Tekstfelt 1986">
                    <a:extLst>
                      <a:ext uri="{FF2B5EF4-FFF2-40B4-BE49-F238E27FC236}">
                        <a16:creationId xmlns:a16="http://schemas.microsoft.com/office/drawing/2014/main" id="{F3C04E74-42AB-6809-6820-0AF9087F6691}"/>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88" name="Tekstfelt 1987">
                    <a:extLst>
                      <a:ext uri="{FF2B5EF4-FFF2-40B4-BE49-F238E27FC236}">
                        <a16:creationId xmlns:a16="http://schemas.microsoft.com/office/drawing/2014/main" id="{F50563F1-8A8F-6280-F9F7-8AF4BCD6BBB2}"/>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89" name="Tekstfelt 1988">
                    <a:extLst>
                      <a:ext uri="{FF2B5EF4-FFF2-40B4-BE49-F238E27FC236}">
                        <a16:creationId xmlns:a16="http://schemas.microsoft.com/office/drawing/2014/main" id="{06327CAD-5180-D5B4-14DE-12C0B2A84A44}"/>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90" name="Tekstfelt 1989">
                    <a:extLst>
                      <a:ext uri="{FF2B5EF4-FFF2-40B4-BE49-F238E27FC236}">
                        <a16:creationId xmlns:a16="http://schemas.microsoft.com/office/drawing/2014/main" id="{718A1A87-BA5D-8E14-740F-FB2A4390AB04}"/>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91" name="Tekstfelt 1990">
                    <a:extLst>
                      <a:ext uri="{FF2B5EF4-FFF2-40B4-BE49-F238E27FC236}">
                        <a16:creationId xmlns:a16="http://schemas.microsoft.com/office/drawing/2014/main" id="{A704F4E7-2867-35F2-9710-20922AB81B39}"/>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92" name="Tekstfelt 1991">
                    <a:extLst>
                      <a:ext uri="{FF2B5EF4-FFF2-40B4-BE49-F238E27FC236}">
                        <a16:creationId xmlns:a16="http://schemas.microsoft.com/office/drawing/2014/main" id="{C2700027-B2F9-D3D0-0746-113E54EC9F8F}"/>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93" name="Tekstfelt 1992">
                    <a:extLst>
                      <a:ext uri="{FF2B5EF4-FFF2-40B4-BE49-F238E27FC236}">
                        <a16:creationId xmlns:a16="http://schemas.microsoft.com/office/drawing/2014/main" id="{3AB12232-4223-6F2E-9D55-0056E56B9B66}"/>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94" name="Tekstfelt 1993">
                    <a:extLst>
                      <a:ext uri="{FF2B5EF4-FFF2-40B4-BE49-F238E27FC236}">
                        <a16:creationId xmlns:a16="http://schemas.microsoft.com/office/drawing/2014/main" id="{0310F53A-5C8B-A818-D961-E2E889D41F1E}"/>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95" name="Tekstfelt 1994">
                    <a:extLst>
                      <a:ext uri="{FF2B5EF4-FFF2-40B4-BE49-F238E27FC236}">
                        <a16:creationId xmlns:a16="http://schemas.microsoft.com/office/drawing/2014/main" id="{62664EFA-A6B4-21F9-877C-17CFA3D56ECB}"/>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96" name="Tekstfelt 1995">
                    <a:extLst>
                      <a:ext uri="{FF2B5EF4-FFF2-40B4-BE49-F238E27FC236}">
                        <a16:creationId xmlns:a16="http://schemas.microsoft.com/office/drawing/2014/main" id="{A1277726-E229-E4C7-207B-01C1026162AE}"/>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97" name="Tekstfelt 1996">
                    <a:extLst>
                      <a:ext uri="{FF2B5EF4-FFF2-40B4-BE49-F238E27FC236}">
                        <a16:creationId xmlns:a16="http://schemas.microsoft.com/office/drawing/2014/main" id="{8D454412-1944-E967-19DA-497B84AAF0C1}"/>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98" name="Tekstfelt 1997">
                    <a:extLst>
                      <a:ext uri="{FF2B5EF4-FFF2-40B4-BE49-F238E27FC236}">
                        <a16:creationId xmlns:a16="http://schemas.microsoft.com/office/drawing/2014/main" id="{5C898D0A-AFA2-E387-B18B-C520FCE93F11}"/>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99" name="Tekstfelt 1998">
                    <a:extLst>
                      <a:ext uri="{FF2B5EF4-FFF2-40B4-BE49-F238E27FC236}">
                        <a16:creationId xmlns:a16="http://schemas.microsoft.com/office/drawing/2014/main" id="{0C384009-E183-ADA8-CBC1-183D4FC70A7E}"/>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00" name="Tekstfelt 1999">
                    <a:extLst>
                      <a:ext uri="{FF2B5EF4-FFF2-40B4-BE49-F238E27FC236}">
                        <a16:creationId xmlns:a16="http://schemas.microsoft.com/office/drawing/2014/main" id="{4864C6AB-1992-1C7E-473C-DC587685ED5F}"/>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01" name="Tekstfelt 2000">
                    <a:extLst>
                      <a:ext uri="{FF2B5EF4-FFF2-40B4-BE49-F238E27FC236}">
                        <a16:creationId xmlns:a16="http://schemas.microsoft.com/office/drawing/2014/main" id="{8ABAE0CA-892D-717A-AED0-7827ADD5454F}"/>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02" name="Tekstfelt 2001">
                    <a:extLst>
                      <a:ext uri="{FF2B5EF4-FFF2-40B4-BE49-F238E27FC236}">
                        <a16:creationId xmlns:a16="http://schemas.microsoft.com/office/drawing/2014/main" id="{FB7792C0-6C69-D16A-C727-442820F55BE6}"/>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03" name="Tekstfelt 2002">
                    <a:extLst>
                      <a:ext uri="{FF2B5EF4-FFF2-40B4-BE49-F238E27FC236}">
                        <a16:creationId xmlns:a16="http://schemas.microsoft.com/office/drawing/2014/main" id="{F7474570-B03F-CD6E-5338-DBE0B1E92671}"/>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04" name="Tekstfelt 2003">
                    <a:extLst>
                      <a:ext uri="{FF2B5EF4-FFF2-40B4-BE49-F238E27FC236}">
                        <a16:creationId xmlns:a16="http://schemas.microsoft.com/office/drawing/2014/main" id="{86379A2B-3396-CC74-1A2C-5249AE8CE290}"/>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05" name="Tekstfelt 2004">
                    <a:extLst>
                      <a:ext uri="{FF2B5EF4-FFF2-40B4-BE49-F238E27FC236}">
                        <a16:creationId xmlns:a16="http://schemas.microsoft.com/office/drawing/2014/main" id="{5FD6A0B7-1177-3102-5897-124A16E6A6FD}"/>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06" name="Tekstfelt 2005">
                    <a:extLst>
                      <a:ext uri="{FF2B5EF4-FFF2-40B4-BE49-F238E27FC236}">
                        <a16:creationId xmlns:a16="http://schemas.microsoft.com/office/drawing/2014/main" id="{8BAB6908-5DCB-A50D-16A3-56C214D94496}"/>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07" name="Tekstfelt 2006">
                    <a:extLst>
                      <a:ext uri="{FF2B5EF4-FFF2-40B4-BE49-F238E27FC236}">
                        <a16:creationId xmlns:a16="http://schemas.microsoft.com/office/drawing/2014/main" id="{3EE7EA42-CDEA-42BC-CB32-227FB4ED2C52}"/>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08" name="Tekstfelt 2007">
                    <a:extLst>
                      <a:ext uri="{FF2B5EF4-FFF2-40B4-BE49-F238E27FC236}">
                        <a16:creationId xmlns:a16="http://schemas.microsoft.com/office/drawing/2014/main" id="{C2C3C3C0-1025-A990-4938-5C0C542DA577}"/>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09" name="Tekstfelt 2008">
                    <a:extLst>
                      <a:ext uri="{FF2B5EF4-FFF2-40B4-BE49-F238E27FC236}">
                        <a16:creationId xmlns:a16="http://schemas.microsoft.com/office/drawing/2014/main" id="{BE82710B-05D4-A679-175E-539487ECA18E}"/>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10" name="Tekstfelt 2009">
                    <a:extLst>
                      <a:ext uri="{FF2B5EF4-FFF2-40B4-BE49-F238E27FC236}">
                        <a16:creationId xmlns:a16="http://schemas.microsoft.com/office/drawing/2014/main" id="{E958DE7D-B1B9-DE9D-B596-E7584FABA315}"/>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11" name="Tekstfelt 2010">
                    <a:extLst>
                      <a:ext uri="{FF2B5EF4-FFF2-40B4-BE49-F238E27FC236}">
                        <a16:creationId xmlns:a16="http://schemas.microsoft.com/office/drawing/2014/main" id="{7F815FEA-B5FA-E7ED-AC0B-96FF1418C15B}"/>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12" name="Tekstfelt 2011">
                    <a:extLst>
                      <a:ext uri="{FF2B5EF4-FFF2-40B4-BE49-F238E27FC236}">
                        <a16:creationId xmlns:a16="http://schemas.microsoft.com/office/drawing/2014/main" id="{0E174147-3743-EECA-BE82-6E5FD9CDDCA0}"/>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77" name="Tekstfelt 1976">
                  <a:extLst>
                    <a:ext uri="{FF2B5EF4-FFF2-40B4-BE49-F238E27FC236}">
                      <a16:creationId xmlns:a16="http://schemas.microsoft.com/office/drawing/2014/main" id="{7FDF17A3-852A-D180-D1A3-72A6B7FD821D}"/>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78" name="Tekstfelt 1977">
                  <a:extLst>
                    <a:ext uri="{FF2B5EF4-FFF2-40B4-BE49-F238E27FC236}">
                      <a16:creationId xmlns:a16="http://schemas.microsoft.com/office/drawing/2014/main" id="{74A402D8-A40A-3142-C105-65BA3E82D98B}"/>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79" name="Tekstfelt 1978">
                  <a:extLst>
                    <a:ext uri="{FF2B5EF4-FFF2-40B4-BE49-F238E27FC236}">
                      <a16:creationId xmlns:a16="http://schemas.microsoft.com/office/drawing/2014/main" id="{BA7FE161-F159-3D62-8EBF-2242EB107046}"/>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0" name="Gruppe 1829">
                <a:extLst>
                  <a:ext uri="{FF2B5EF4-FFF2-40B4-BE49-F238E27FC236}">
                    <a16:creationId xmlns:a16="http://schemas.microsoft.com/office/drawing/2014/main" id="{BF598025-0679-C48C-375A-1C5A3C03102F}"/>
                  </a:ext>
                </a:extLst>
              </p:cNvPr>
              <p:cNvGrpSpPr/>
              <p:nvPr/>
            </p:nvGrpSpPr>
            <p:grpSpPr>
              <a:xfrm>
                <a:off x="1159795" y="1034606"/>
                <a:ext cx="641389" cy="5216305"/>
                <a:chOff x="2892468" y="1032983"/>
                <a:chExt cx="641389" cy="5216305"/>
              </a:xfrm>
            </p:grpSpPr>
            <p:grpSp>
              <p:nvGrpSpPr>
                <p:cNvPr id="1939" name="Gruppe 1938">
                  <a:extLst>
                    <a:ext uri="{FF2B5EF4-FFF2-40B4-BE49-F238E27FC236}">
                      <a16:creationId xmlns:a16="http://schemas.microsoft.com/office/drawing/2014/main" id="{90435A4D-A0F0-6DF9-B6B0-E51DB4CC2EA2}"/>
                    </a:ext>
                  </a:extLst>
                </p:cNvPr>
                <p:cNvGrpSpPr/>
                <p:nvPr/>
              </p:nvGrpSpPr>
              <p:grpSpPr>
                <a:xfrm>
                  <a:off x="2892468" y="1032983"/>
                  <a:ext cx="641389" cy="5216305"/>
                  <a:chOff x="3475384" y="1188399"/>
                  <a:chExt cx="641389" cy="5216305"/>
                </a:xfrm>
              </p:grpSpPr>
              <p:sp>
                <p:nvSpPr>
                  <p:cNvPr id="1943" name="Tekstfelt 1942">
                    <a:extLst>
                      <a:ext uri="{FF2B5EF4-FFF2-40B4-BE49-F238E27FC236}">
                        <a16:creationId xmlns:a16="http://schemas.microsoft.com/office/drawing/2014/main" id="{F0466E8E-9FA9-B283-5637-4B3C67686D8E}"/>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44" name="Tekstfelt 1943">
                    <a:extLst>
                      <a:ext uri="{FF2B5EF4-FFF2-40B4-BE49-F238E27FC236}">
                        <a16:creationId xmlns:a16="http://schemas.microsoft.com/office/drawing/2014/main" id="{4ADFA8A4-7A4B-3336-9B49-845C946C5489}"/>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45" name="Tekstfelt 1944">
                    <a:extLst>
                      <a:ext uri="{FF2B5EF4-FFF2-40B4-BE49-F238E27FC236}">
                        <a16:creationId xmlns:a16="http://schemas.microsoft.com/office/drawing/2014/main" id="{05356BA7-3A2D-370F-6F6E-C6F043856C4B}"/>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46" name="Tekstfelt 1945">
                    <a:extLst>
                      <a:ext uri="{FF2B5EF4-FFF2-40B4-BE49-F238E27FC236}">
                        <a16:creationId xmlns:a16="http://schemas.microsoft.com/office/drawing/2014/main" id="{DC8565C9-10F1-3B58-39F7-A3F4DE14D496}"/>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47" name="Tekstfelt 1946">
                    <a:extLst>
                      <a:ext uri="{FF2B5EF4-FFF2-40B4-BE49-F238E27FC236}">
                        <a16:creationId xmlns:a16="http://schemas.microsoft.com/office/drawing/2014/main" id="{B1382C4E-B789-310F-D902-28E919FDAEA4}"/>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48" name="Tekstfelt 1947">
                    <a:extLst>
                      <a:ext uri="{FF2B5EF4-FFF2-40B4-BE49-F238E27FC236}">
                        <a16:creationId xmlns:a16="http://schemas.microsoft.com/office/drawing/2014/main" id="{38B0E110-5B85-B357-4805-408F08DE0864}"/>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49" name="Tekstfelt 1948">
                    <a:extLst>
                      <a:ext uri="{FF2B5EF4-FFF2-40B4-BE49-F238E27FC236}">
                        <a16:creationId xmlns:a16="http://schemas.microsoft.com/office/drawing/2014/main" id="{B6101A07-B5DB-E8B4-F4EE-3410AFEDEB3D}"/>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50" name="Tekstfelt 1949">
                    <a:extLst>
                      <a:ext uri="{FF2B5EF4-FFF2-40B4-BE49-F238E27FC236}">
                        <a16:creationId xmlns:a16="http://schemas.microsoft.com/office/drawing/2014/main" id="{6CE9CD34-66FF-4352-8790-FBA1ADDF8FAF}"/>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51" name="Tekstfelt 1950">
                    <a:extLst>
                      <a:ext uri="{FF2B5EF4-FFF2-40B4-BE49-F238E27FC236}">
                        <a16:creationId xmlns:a16="http://schemas.microsoft.com/office/drawing/2014/main" id="{1F8C9993-2BB0-5F3F-24AE-5E3A4582501A}"/>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52" name="Tekstfelt 1951">
                    <a:extLst>
                      <a:ext uri="{FF2B5EF4-FFF2-40B4-BE49-F238E27FC236}">
                        <a16:creationId xmlns:a16="http://schemas.microsoft.com/office/drawing/2014/main" id="{9F69663D-3D18-A9E6-580D-E9FF12716C1F}"/>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53" name="Tekstfelt 1952">
                    <a:extLst>
                      <a:ext uri="{FF2B5EF4-FFF2-40B4-BE49-F238E27FC236}">
                        <a16:creationId xmlns:a16="http://schemas.microsoft.com/office/drawing/2014/main" id="{515FE6E2-AC3E-DAE8-ADEB-4C32EB7CB4E2}"/>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54" name="Tekstfelt 1953">
                    <a:extLst>
                      <a:ext uri="{FF2B5EF4-FFF2-40B4-BE49-F238E27FC236}">
                        <a16:creationId xmlns:a16="http://schemas.microsoft.com/office/drawing/2014/main" id="{1D0128E6-2102-27D2-9877-BFF49F6CECC2}"/>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55" name="Tekstfelt 1954">
                    <a:extLst>
                      <a:ext uri="{FF2B5EF4-FFF2-40B4-BE49-F238E27FC236}">
                        <a16:creationId xmlns:a16="http://schemas.microsoft.com/office/drawing/2014/main" id="{4861FC25-71AC-7662-1B15-0C40C21D227A}"/>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56" name="Tekstfelt 1955">
                    <a:extLst>
                      <a:ext uri="{FF2B5EF4-FFF2-40B4-BE49-F238E27FC236}">
                        <a16:creationId xmlns:a16="http://schemas.microsoft.com/office/drawing/2014/main" id="{AF38F9C7-9C16-B300-0B27-4B6A4FE489FC}"/>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57" name="Tekstfelt 1956">
                    <a:extLst>
                      <a:ext uri="{FF2B5EF4-FFF2-40B4-BE49-F238E27FC236}">
                        <a16:creationId xmlns:a16="http://schemas.microsoft.com/office/drawing/2014/main" id="{F467C1C7-A76F-B6AD-C0DF-8EADAEB8BB8B}"/>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58" name="Tekstfelt 1957">
                    <a:extLst>
                      <a:ext uri="{FF2B5EF4-FFF2-40B4-BE49-F238E27FC236}">
                        <a16:creationId xmlns:a16="http://schemas.microsoft.com/office/drawing/2014/main" id="{1CAEFE8C-6A44-8BDE-E0A5-136978A78ACD}"/>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59" name="Tekstfelt 1958">
                    <a:extLst>
                      <a:ext uri="{FF2B5EF4-FFF2-40B4-BE49-F238E27FC236}">
                        <a16:creationId xmlns:a16="http://schemas.microsoft.com/office/drawing/2014/main" id="{1292C775-8E2D-166A-BF19-5DF462810EAE}"/>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60" name="Tekstfelt 1959">
                    <a:extLst>
                      <a:ext uri="{FF2B5EF4-FFF2-40B4-BE49-F238E27FC236}">
                        <a16:creationId xmlns:a16="http://schemas.microsoft.com/office/drawing/2014/main" id="{2243D68E-7E77-B966-F0B8-BAA7D0CE02C5}"/>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61" name="Tekstfelt 1960">
                    <a:extLst>
                      <a:ext uri="{FF2B5EF4-FFF2-40B4-BE49-F238E27FC236}">
                        <a16:creationId xmlns:a16="http://schemas.microsoft.com/office/drawing/2014/main" id="{4BE55B4B-3342-6DDF-80AD-FBCBFA612A0F}"/>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62" name="Tekstfelt 1961">
                    <a:extLst>
                      <a:ext uri="{FF2B5EF4-FFF2-40B4-BE49-F238E27FC236}">
                        <a16:creationId xmlns:a16="http://schemas.microsoft.com/office/drawing/2014/main" id="{AF937F73-B834-E3B9-85AD-BE0120BAE03B}"/>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63" name="Tekstfelt 1962">
                    <a:extLst>
                      <a:ext uri="{FF2B5EF4-FFF2-40B4-BE49-F238E27FC236}">
                        <a16:creationId xmlns:a16="http://schemas.microsoft.com/office/drawing/2014/main" id="{F6B1DC3B-5D8D-8726-08D8-61DA4525F777}"/>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64" name="Tekstfelt 1963">
                    <a:extLst>
                      <a:ext uri="{FF2B5EF4-FFF2-40B4-BE49-F238E27FC236}">
                        <a16:creationId xmlns:a16="http://schemas.microsoft.com/office/drawing/2014/main" id="{53895F68-C5E9-0EF8-27BE-2CC5B12911B7}"/>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65" name="Tekstfelt 1964">
                    <a:extLst>
                      <a:ext uri="{FF2B5EF4-FFF2-40B4-BE49-F238E27FC236}">
                        <a16:creationId xmlns:a16="http://schemas.microsoft.com/office/drawing/2014/main" id="{DE128095-C5F6-1C41-B556-77383B558F95}"/>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66" name="Tekstfelt 1965">
                    <a:extLst>
                      <a:ext uri="{FF2B5EF4-FFF2-40B4-BE49-F238E27FC236}">
                        <a16:creationId xmlns:a16="http://schemas.microsoft.com/office/drawing/2014/main" id="{4031108E-8FE8-5659-0DBF-3630A72EAB3E}"/>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67" name="Tekstfelt 1966">
                    <a:extLst>
                      <a:ext uri="{FF2B5EF4-FFF2-40B4-BE49-F238E27FC236}">
                        <a16:creationId xmlns:a16="http://schemas.microsoft.com/office/drawing/2014/main" id="{D25E1516-433F-F26D-EC23-736E12EF1EC9}"/>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68" name="Tekstfelt 1967">
                    <a:extLst>
                      <a:ext uri="{FF2B5EF4-FFF2-40B4-BE49-F238E27FC236}">
                        <a16:creationId xmlns:a16="http://schemas.microsoft.com/office/drawing/2014/main" id="{D7D78DF6-549E-A892-5CBF-6EECCA0E0C0F}"/>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69" name="Tekstfelt 1968">
                    <a:extLst>
                      <a:ext uri="{FF2B5EF4-FFF2-40B4-BE49-F238E27FC236}">
                        <a16:creationId xmlns:a16="http://schemas.microsoft.com/office/drawing/2014/main" id="{81C76AAE-0012-A572-F697-50A5A287650C}"/>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70" name="Tekstfelt 1969">
                    <a:extLst>
                      <a:ext uri="{FF2B5EF4-FFF2-40B4-BE49-F238E27FC236}">
                        <a16:creationId xmlns:a16="http://schemas.microsoft.com/office/drawing/2014/main" id="{B3D7B0E4-8A56-4C89-D489-8018813A56E2}"/>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71" name="Tekstfelt 1970">
                    <a:extLst>
                      <a:ext uri="{FF2B5EF4-FFF2-40B4-BE49-F238E27FC236}">
                        <a16:creationId xmlns:a16="http://schemas.microsoft.com/office/drawing/2014/main" id="{2525BF37-43EC-2F94-C4C0-CC1E413CA089}"/>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72" name="Tekstfelt 1971">
                    <a:extLst>
                      <a:ext uri="{FF2B5EF4-FFF2-40B4-BE49-F238E27FC236}">
                        <a16:creationId xmlns:a16="http://schemas.microsoft.com/office/drawing/2014/main" id="{68E8D118-42D1-5F21-3E49-4409B07A91FF}"/>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73" name="Tekstfelt 1972">
                    <a:extLst>
                      <a:ext uri="{FF2B5EF4-FFF2-40B4-BE49-F238E27FC236}">
                        <a16:creationId xmlns:a16="http://schemas.microsoft.com/office/drawing/2014/main" id="{39E53765-6BD8-BB01-80F5-7FE7A66A8700}"/>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974" name="Tekstfelt 1973">
                    <a:extLst>
                      <a:ext uri="{FF2B5EF4-FFF2-40B4-BE49-F238E27FC236}">
                        <a16:creationId xmlns:a16="http://schemas.microsoft.com/office/drawing/2014/main" id="{D19D1457-2BCD-4345-BE58-E317705A691D}"/>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975" name="Tekstfelt 1974">
                    <a:extLst>
                      <a:ext uri="{FF2B5EF4-FFF2-40B4-BE49-F238E27FC236}">
                        <a16:creationId xmlns:a16="http://schemas.microsoft.com/office/drawing/2014/main" id="{D77421D4-26FB-44DD-2BE1-C390AF0022C4}"/>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40" name="Tekstfelt 1939">
                  <a:extLst>
                    <a:ext uri="{FF2B5EF4-FFF2-40B4-BE49-F238E27FC236}">
                      <a16:creationId xmlns:a16="http://schemas.microsoft.com/office/drawing/2014/main" id="{04C96EA7-4C27-C5CB-2FB9-095207FBA615}"/>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41" name="Tekstfelt 1940">
                  <a:extLst>
                    <a:ext uri="{FF2B5EF4-FFF2-40B4-BE49-F238E27FC236}">
                      <a16:creationId xmlns:a16="http://schemas.microsoft.com/office/drawing/2014/main" id="{C19DD683-F05E-068C-7837-DC0902FDF98B}"/>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42" name="Tekstfelt 1941">
                  <a:extLst>
                    <a:ext uri="{FF2B5EF4-FFF2-40B4-BE49-F238E27FC236}">
                      <a16:creationId xmlns:a16="http://schemas.microsoft.com/office/drawing/2014/main" id="{7C557CEA-388C-8B70-DF09-B848E342CAA7}"/>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1" name="Gruppe 1830">
                <a:extLst>
                  <a:ext uri="{FF2B5EF4-FFF2-40B4-BE49-F238E27FC236}">
                    <a16:creationId xmlns:a16="http://schemas.microsoft.com/office/drawing/2014/main" id="{CBE05223-9310-A472-19B3-B7D5E8F2AADA}"/>
                  </a:ext>
                </a:extLst>
              </p:cNvPr>
              <p:cNvGrpSpPr/>
              <p:nvPr/>
            </p:nvGrpSpPr>
            <p:grpSpPr>
              <a:xfrm>
                <a:off x="732574" y="1038389"/>
                <a:ext cx="641389" cy="5216305"/>
                <a:chOff x="2892468" y="1032983"/>
                <a:chExt cx="641389" cy="5216305"/>
              </a:xfrm>
            </p:grpSpPr>
            <p:grpSp>
              <p:nvGrpSpPr>
                <p:cNvPr id="1902" name="Gruppe 1901">
                  <a:extLst>
                    <a:ext uri="{FF2B5EF4-FFF2-40B4-BE49-F238E27FC236}">
                      <a16:creationId xmlns:a16="http://schemas.microsoft.com/office/drawing/2014/main" id="{CCE5420D-796E-2FF7-39EA-4230A42B099A}"/>
                    </a:ext>
                  </a:extLst>
                </p:cNvPr>
                <p:cNvGrpSpPr/>
                <p:nvPr/>
              </p:nvGrpSpPr>
              <p:grpSpPr>
                <a:xfrm>
                  <a:off x="2892468" y="1032983"/>
                  <a:ext cx="641389" cy="5216305"/>
                  <a:chOff x="3475384" y="1188399"/>
                  <a:chExt cx="641389" cy="5216305"/>
                </a:xfrm>
              </p:grpSpPr>
              <p:sp>
                <p:nvSpPr>
                  <p:cNvPr id="1906" name="Tekstfelt 1905">
                    <a:extLst>
                      <a:ext uri="{FF2B5EF4-FFF2-40B4-BE49-F238E27FC236}">
                        <a16:creationId xmlns:a16="http://schemas.microsoft.com/office/drawing/2014/main" id="{6D6E10F7-0DE7-C92E-1469-82812162B898}"/>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07" name="Tekstfelt 1906">
                    <a:extLst>
                      <a:ext uri="{FF2B5EF4-FFF2-40B4-BE49-F238E27FC236}">
                        <a16:creationId xmlns:a16="http://schemas.microsoft.com/office/drawing/2014/main" id="{DEBD28B1-C94F-41F0-2420-F2F7CABD2BD7}"/>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08" name="Tekstfelt 1907">
                    <a:extLst>
                      <a:ext uri="{FF2B5EF4-FFF2-40B4-BE49-F238E27FC236}">
                        <a16:creationId xmlns:a16="http://schemas.microsoft.com/office/drawing/2014/main" id="{F59BB9DE-9022-C2FF-5861-F4D11E10A093}"/>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09" name="Tekstfelt 1908">
                    <a:extLst>
                      <a:ext uri="{FF2B5EF4-FFF2-40B4-BE49-F238E27FC236}">
                        <a16:creationId xmlns:a16="http://schemas.microsoft.com/office/drawing/2014/main" id="{7253C353-8F85-3976-0331-3BAD5F05E65F}"/>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10" name="Tekstfelt 1909">
                    <a:extLst>
                      <a:ext uri="{FF2B5EF4-FFF2-40B4-BE49-F238E27FC236}">
                        <a16:creationId xmlns:a16="http://schemas.microsoft.com/office/drawing/2014/main" id="{CDE24C00-F699-C726-9519-A47754F976BA}"/>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11" name="Tekstfelt 1910">
                    <a:extLst>
                      <a:ext uri="{FF2B5EF4-FFF2-40B4-BE49-F238E27FC236}">
                        <a16:creationId xmlns:a16="http://schemas.microsoft.com/office/drawing/2014/main" id="{E96B61EC-FB68-30DB-7856-06179B38575A}"/>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12" name="Tekstfelt 1911">
                    <a:extLst>
                      <a:ext uri="{FF2B5EF4-FFF2-40B4-BE49-F238E27FC236}">
                        <a16:creationId xmlns:a16="http://schemas.microsoft.com/office/drawing/2014/main" id="{09F65931-55EB-8AC0-6C03-259B107B3D0C}"/>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13" name="Tekstfelt 1912">
                    <a:extLst>
                      <a:ext uri="{FF2B5EF4-FFF2-40B4-BE49-F238E27FC236}">
                        <a16:creationId xmlns:a16="http://schemas.microsoft.com/office/drawing/2014/main" id="{05E0E03B-61BA-7ADD-41D1-D4398398C7B9}"/>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14" name="Tekstfelt 1913">
                    <a:extLst>
                      <a:ext uri="{FF2B5EF4-FFF2-40B4-BE49-F238E27FC236}">
                        <a16:creationId xmlns:a16="http://schemas.microsoft.com/office/drawing/2014/main" id="{58C6EA37-DFB4-21B6-E77A-BD808301F1A3}"/>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15" name="Tekstfelt 1914">
                    <a:extLst>
                      <a:ext uri="{FF2B5EF4-FFF2-40B4-BE49-F238E27FC236}">
                        <a16:creationId xmlns:a16="http://schemas.microsoft.com/office/drawing/2014/main" id="{92914A1D-885F-CFFD-9FA7-1DEE5C8C874B}"/>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16" name="Tekstfelt 1915">
                    <a:extLst>
                      <a:ext uri="{FF2B5EF4-FFF2-40B4-BE49-F238E27FC236}">
                        <a16:creationId xmlns:a16="http://schemas.microsoft.com/office/drawing/2014/main" id="{F167E7CC-B553-4550-3929-0EE16AF2AF4B}"/>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17" name="Tekstfelt 1916">
                    <a:extLst>
                      <a:ext uri="{FF2B5EF4-FFF2-40B4-BE49-F238E27FC236}">
                        <a16:creationId xmlns:a16="http://schemas.microsoft.com/office/drawing/2014/main" id="{D23F428B-C495-BABE-6B09-14A42428D3B7}"/>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18" name="Tekstfelt 1917">
                    <a:extLst>
                      <a:ext uri="{FF2B5EF4-FFF2-40B4-BE49-F238E27FC236}">
                        <a16:creationId xmlns:a16="http://schemas.microsoft.com/office/drawing/2014/main" id="{F87BDADC-37CF-60A1-F6F6-E37CE0461BD0}"/>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19" name="Tekstfelt 1918">
                    <a:extLst>
                      <a:ext uri="{FF2B5EF4-FFF2-40B4-BE49-F238E27FC236}">
                        <a16:creationId xmlns:a16="http://schemas.microsoft.com/office/drawing/2014/main" id="{D1A9C584-4B8A-10B5-F143-E60933F16690}"/>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20" name="Tekstfelt 1919">
                    <a:extLst>
                      <a:ext uri="{FF2B5EF4-FFF2-40B4-BE49-F238E27FC236}">
                        <a16:creationId xmlns:a16="http://schemas.microsoft.com/office/drawing/2014/main" id="{F323FAF8-5FBF-A0DD-07F6-3E68A9C7E88C}"/>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21" name="Tekstfelt 1920">
                    <a:extLst>
                      <a:ext uri="{FF2B5EF4-FFF2-40B4-BE49-F238E27FC236}">
                        <a16:creationId xmlns:a16="http://schemas.microsoft.com/office/drawing/2014/main" id="{DEF4BB6B-FCFF-1F71-1211-57E8AAB1AFFD}"/>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22" name="Tekstfelt 1921">
                    <a:extLst>
                      <a:ext uri="{FF2B5EF4-FFF2-40B4-BE49-F238E27FC236}">
                        <a16:creationId xmlns:a16="http://schemas.microsoft.com/office/drawing/2014/main" id="{139975C8-F1A6-FF87-EA6E-C0333B54A648}"/>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23" name="Tekstfelt 1922">
                    <a:extLst>
                      <a:ext uri="{FF2B5EF4-FFF2-40B4-BE49-F238E27FC236}">
                        <a16:creationId xmlns:a16="http://schemas.microsoft.com/office/drawing/2014/main" id="{6E50139C-78DC-1132-32F1-27726D69CF7C}"/>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24" name="Tekstfelt 1923">
                    <a:extLst>
                      <a:ext uri="{FF2B5EF4-FFF2-40B4-BE49-F238E27FC236}">
                        <a16:creationId xmlns:a16="http://schemas.microsoft.com/office/drawing/2014/main" id="{4118FED2-CEAE-D4B4-80BF-68CEB7FE424F}"/>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25" name="Tekstfelt 1924">
                    <a:extLst>
                      <a:ext uri="{FF2B5EF4-FFF2-40B4-BE49-F238E27FC236}">
                        <a16:creationId xmlns:a16="http://schemas.microsoft.com/office/drawing/2014/main" id="{9AEFADB3-1D50-C79B-B433-D6F776B2607F}"/>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26" name="Tekstfelt 1925">
                    <a:extLst>
                      <a:ext uri="{FF2B5EF4-FFF2-40B4-BE49-F238E27FC236}">
                        <a16:creationId xmlns:a16="http://schemas.microsoft.com/office/drawing/2014/main" id="{D1DEF3D5-A168-AA1F-6F73-F175BBD8FA82}"/>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27" name="Tekstfelt 1926">
                    <a:extLst>
                      <a:ext uri="{FF2B5EF4-FFF2-40B4-BE49-F238E27FC236}">
                        <a16:creationId xmlns:a16="http://schemas.microsoft.com/office/drawing/2014/main" id="{CE09CC53-B506-306D-DCE6-21BEF22B9D23}"/>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28" name="Tekstfelt 1927">
                    <a:extLst>
                      <a:ext uri="{FF2B5EF4-FFF2-40B4-BE49-F238E27FC236}">
                        <a16:creationId xmlns:a16="http://schemas.microsoft.com/office/drawing/2014/main" id="{1F5D6605-21F6-6A38-5140-EA4A415823B4}"/>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29" name="Tekstfelt 1928">
                    <a:extLst>
                      <a:ext uri="{FF2B5EF4-FFF2-40B4-BE49-F238E27FC236}">
                        <a16:creationId xmlns:a16="http://schemas.microsoft.com/office/drawing/2014/main" id="{B6BFA928-B8E4-0D9A-B316-4E5CCF76FEC2}"/>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30" name="Tekstfelt 1929">
                    <a:extLst>
                      <a:ext uri="{FF2B5EF4-FFF2-40B4-BE49-F238E27FC236}">
                        <a16:creationId xmlns:a16="http://schemas.microsoft.com/office/drawing/2014/main" id="{D3D66BED-56AC-517D-71A0-26E840222AB4}"/>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31" name="Tekstfelt 1930">
                    <a:extLst>
                      <a:ext uri="{FF2B5EF4-FFF2-40B4-BE49-F238E27FC236}">
                        <a16:creationId xmlns:a16="http://schemas.microsoft.com/office/drawing/2014/main" id="{13BC576B-5618-A021-9FD9-A01F14DF173D}"/>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32" name="Tekstfelt 1931">
                    <a:extLst>
                      <a:ext uri="{FF2B5EF4-FFF2-40B4-BE49-F238E27FC236}">
                        <a16:creationId xmlns:a16="http://schemas.microsoft.com/office/drawing/2014/main" id="{590751E4-1C70-0739-102A-01440D995737}"/>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33" name="Tekstfelt 1932">
                    <a:extLst>
                      <a:ext uri="{FF2B5EF4-FFF2-40B4-BE49-F238E27FC236}">
                        <a16:creationId xmlns:a16="http://schemas.microsoft.com/office/drawing/2014/main" id="{F7F69770-C5F4-F5D0-6599-EBFCDA5A4168}"/>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34" name="Tekstfelt 1933">
                    <a:extLst>
                      <a:ext uri="{FF2B5EF4-FFF2-40B4-BE49-F238E27FC236}">
                        <a16:creationId xmlns:a16="http://schemas.microsoft.com/office/drawing/2014/main" id="{4B058689-253B-70EA-3EBE-2B2A02FE8A6D}"/>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35" name="Tekstfelt 1934">
                    <a:extLst>
                      <a:ext uri="{FF2B5EF4-FFF2-40B4-BE49-F238E27FC236}">
                        <a16:creationId xmlns:a16="http://schemas.microsoft.com/office/drawing/2014/main" id="{E9595822-A512-F777-09B4-35E571346B73}"/>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36" name="Tekstfelt 1935">
                    <a:extLst>
                      <a:ext uri="{FF2B5EF4-FFF2-40B4-BE49-F238E27FC236}">
                        <a16:creationId xmlns:a16="http://schemas.microsoft.com/office/drawing/2014/main" id="{D6C0C298-EF6F-B8F9-57D0-9A1F6F037237}"/>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37" name="Tekstfelt 1936">
                    <a:extLst>
                      <a:ext uri="{FF2B5EF4-FFF2-40B4-BE49-F238E27FC236}">
                        <a16:creationId xmlns:a16="http://schemas.microsoft.com/office/drawing/2014/main" id="{44E1C725-69BB-5C7F-26A9-085A585706E9}"/>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38" name="Tekstfelt 1937">
                    <a:extLst>
                      <a:ext uri="{FF2B5EF4-FFF2-40B4-BE49-F238E27FC236}">
                        <a16:creationId xmlns:a16="http://schemas.microsoft.com/office/drawing/2014/main" id="{172C2C4F-9577-C307-06A7-84259A38E8DC}"/>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903" name="Tekstfelt 1902">
                  <a:extLst>
                    <a:ext uri="{FF2B5EF4-FFF2-40B4-BE49-F238E27FC236}">
                      <a16:creationId xmlns:a16="http://schemas.microsoft.com/office/drawing/2014/main" id="{BD5B6E42-F640-376A-2ABC-3CCC30299808}"/>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04" name="Tekstfelt 1903">
                  <a:extLst>
                    <a:ext uri="{FF2B5EF4-FFF2-40B4-BE49-F238E27FC236}">
                      <a16:creationId xmlns:a16="http://schemas.microsoft.com/office/drawing/2014/main" id="{2069D6FB-6AE1-FA36-5724-008E70D06F57}"/>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05" name="Tekstfelt 1904">
                  <a:extLst>
                    <a:ext uri="{FF2B5EF4-FFF2-40B4-BE49-F238E27FC236}">
                      <a16:creationId xmlns:a16="http://schemas.microsoft.com/office/drawing/2014/main" id="{45AEF0C3-0A95-6B32-B4AB-3CD794D19554}"/>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2" name="Gruppe 1831">
                <a:extLst>
                  <a:ext uri="{FF2B5EF4-FFF2-40B4-BE49-F238E27FC236}">
                    <a16:creationId xmlns:a16="http://schemas.microsoft.com/office/drawing/2014/main" id="{7A3999C5-1805-6AB2-D1E4-DC39B131413F}"/>
                  </a:ext>
                </a:extLst>
              </p:cNvPr>
              <p:cNvGrpSpPr/>
              <p:nvPr/>
            </p:nvGrpSpPr>
            <p:grpSpPr>
              <a:xfrm>
                <a:off x="286844" y="1475337"/>
                <a:ext cx="641389" cy="4783755"/>
                <a:chOff x="2892468" y="1465533"/>
                <a:chExt cx="641389" cy="4783755"/>
              </a:xfrm>
            </p:grpSpPr>
            <p:grpSp>
              <p:nvGrpSpPr>
                <p:cNvPr id="1868" name="Gruppe 1867">
                  <a:extLst>
                    <a:ext uri="{FF2B5EF4-FFF2-40B4-BE49-F238E27FC236}">
                      <a16:creationId xmlns:a16="http://schemas.microsoft.com/office/drawing/2014/main" id="{6664A03F-65DF-196D-5102-7F3170B34DBD}"/>
                    </a:ext>
                  </a:extLst>
                </p:cNvPr>
                <p:cNvGrpSpPr/>
                <p:nvPr/>
              </p:nvGrpSpPr>
              <p:grpSpPr>
                <a:xfrm>
                  <a:off x="2892468" y="1465533"/>
                  <a:ext cx="641389" cy="4783755"/>
                  <a:chOff x="3475384" y="1620949"/>
                  <a:chExt cx="641389" cy="4783755"/>
                </a:xfrm>
              </p:grpSpPr>
              <p:sp>
                <p:nvSpPr>
                  <p:cNvPr id="1872" name="Tekstfelt 1871">
                    <a:extLst>
                      <a:ext uri="{FF2B5EF4-FFF2-40B4-BE49-F238E27FC236}">
                        <a16:creationId xmlns:a16="http://schemas.microsoft.com/office/drawing/2014/main" id="{1079FDA3-60A7-F683-E3AD-E61A2F5CD8AF}"/>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73" name="Tekstfelt 1872">
                    <a:extLst>
                      <a:ext uri="{FF2B5EF4-FFF2-40B4-BE49-F238E27FC236}">
                        <a16:creationId xmlns:a16="http://schemas.microsoft.com/office/drawing/2014/main" id="{F52C5D2A-69BB-B1AB-7C62-F00971CBC1E3}"/>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74" name="Tekstfelt 1873">
                    <a:extLst>
                      <a:ext uri="{FF2B5EF4-FFF2-40B4-BE49-F238E27FC236}">
                        <a16:creationId xmlns:a16="http://schemas.microsoft.com/office/drawing/2014/main" id="{4853E331-3D5B-443E-A300-432AC0CF4370}"/>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75" name="Tekstfelt 1874">
                    <a:extLst>
                      <a:ext uri="{FF2B5EF4-FFF2-40B4-BE49-F238E27FC236}">
                        <a16:creationId xmlns:a16="http://schemas.microsoft.com/office/drawing/2014/main" id="{7B7C5236-9A74-E74A-440A-6819B1FD5B9D}"/>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76" name="Tekstfelt 1875">
                    <a:extLst>
                      <a:ext uri="{FF2B5EF4-FFF2-40B4-BE49-F238E27FC236}">
                        <a16:creationId xmlns:a16="http://schemas.microsoft.com/office/drawing/2014/main" id="{830620F3-5C1E-978D-FD3B-35D2DE388CA2}"/>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77" name="Tekstfelt 1876">
                    <a:extLst>
                      <a:ext uri="{FF2B5EF4-FFF2-40B4-BE49-F238E27FC236}">
                        <a16:creationId xmlns:a16="http://schemas.microsoft.com/office/drawing/2014/main" id="{5E33B279-7929-1241-A894-CED52CCF9729}"/>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78" name="Tekstfelt 1877">
                    <a:extLst>
                      <a:ext uri="{FF2B5EF4-FFF2-40B4-BE49-F238E27FC236}">
                        <a16:creationId xmlns:a16="http://schemas.microsoft.com/office/drawing/2014/main" id="{3FA86958-4FBC-8C89-7B91-1C9131E47F5D}"/>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79" name="Tekstfelt 1878">
                    <a:extLst>
                      <a:ext uri="{FF2B5EF4-FFF2-40B4-BE49-F238E27FC236}">
                        <a16:creationId xmlns:a16="http://schemas.microsoft.com/office/drawing/2014/main" id="{9A2C510A-7984-7D74-64BB-461FAC18CC0B}"/>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80" name="Tekstfelt 1879">
                    <a:extLst>
                      <a:ext uri="{FF2B5EF4-FFF2-40B4-BE49-F238E27FC236}">
                        <a16:creationId xmlns:a16="http://schemas.microsoft.com/office/drawing/2014/main" id="{A154C47E-861E-7602-5582-A4F93482DC88}"/>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81" name="Tekstfelt 1880">
                    <a:extLst>
                      <a:ext uri="{FF2B5EF4-FFF2-40B4-BE49-F238E27FC236}">
                        <a16:creationId xmlns:a16="http://schemas.microsoft.com/office/drawing/2014/main" id="{6CF8728A-7784-74C3-315F-912909EEC2CF}"/>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82" name="Tekstfelt 1881">
                    <a:extLst>
                      <a:ext uri="{FF2B5EF4-FFF2-40B4-BE49-F238E27FC236}">
                        <a16:creationId xmlns:a16="http://schemas.microsoft.com/office/drawing/2014/main" id="{D6D6F1C0-E2FA-6AA7-4AAE-0762707F289A}"/>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83" name="Tekstfelt 1882">
                    <a:extLst>
                      <a:ext uri="{FF2B5EF4-FFF2-40B4-BE49-F238E27FC236}">
                        <a16:creationId xmlns:a16="http://schemas.microsoft.com/office/drawing/2014/main" id="{4E28763C-9F55-D3E1-D425-D3CCC145C3DA}"/>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84" name="Tekstfelt 1883">
                    <a:extLst>
                      <a:ext uri="{FF2B5EF4-FFF2-40B4-BE49-F238E27FC236}">
                        <a16:creationId xmlns:a16="http://schemas.microsoft.com/office/drawing/2014/main" id="{6708C1C3-909A-E535-CDCF-DC1269B0A63A}"/>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85" name="Tekstfelt 1884">
                    <a:extLst>
                      <a:ext uri="{FF2B5EF4-FFF2-40B4-BE49-F238E27FC236}">
                        <a16:creationId xmlns:a16="http://schemas.microsoft.com/office/drawing/2014/main" id="{A9C66E32-B3EE-B1F1-FAB3-39BB0322C70F}"/>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86" name="Tekstfelt 1885">
                    <a:extLst>
                      <a:ext uri="{FF2B5EF4-FFF2-40B4-BE49-F238E27FC236}">
                        <a16:creationId xmlns:a16="http://schemas.microsoft.com/office/drawing/2014/main" id="{26784BCE-1CC6-E8A5-BF5C-5F54D57A184A}"/>
                      </a:ext>
                    </a:extLst>
                  </p:cNvPr>
                  <p:cNvSpPr txBox="1"/>
                  <p:nvPr/>
                </p:nvSpPr>
                <p:spPr>
                  <a:xfrm>
                    <a:off x="3502242" y="3790057"/>
                    <a:ext cx="518091"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87" name="Tekstfelt 1886">
                    <a:extLst>
                      <a:ext uri="{FF2B5EF4-FFF2-40B4-BE49-F238E27FC236}">
                        <a16:creationId xmlns:a16="http://schemas.microsoft.com/office/drawing/2014/main" id="{E33B0654-60DA-86EC-5FE6-51E1739D6DAB}"/>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88" name="Tekstfelt 1887">
                    <a:extLst>
                      <a:ext uri="{FF2B5EF4-FFF2-40B4-BE49-F238E27FC236}">
                        <a16:creationId xmlns:a16="http://schemas.microsoft.com/office/drawing/2014/main" id="{3719A420-CA2D-C134-541A-53E1586DBB2D}"/>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89" name="Tekstfelt 1888">
                    <a:extLst>
                      <a:ext uri="{FF2B5EF4-FFF2-40B4-BE49-F238E27FC236}">
                        <a16:creationId xmlns:a16="http://schemas.microsoft.com/office/drawing/2014/main" id="{7CC4F781-62C6-CA7F-F783-ABE9B4C714BD}"/>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90" name="Tekstfelt 1889">
                    <a:extLst>
                      <a:ext uri="{FF2B5EF4-FFF2-40B4-BE49-F238E27FC236}">
                        <a16:creationId xmlns:a16="http://schemas.microsoft.com/office/drawing/2014/main" id="{2E29ADBF-FDE4-11A6-52E8-96E62D01E0D4}"/>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91" name="Tekstfelt 1890">
                    <a:extLst>
                      <a:ext uri="{FF2B5EF4-FFF2-40B4-BE49-F238E27FC236}">
                        <a16:creationId xmlns:a16="http://schemas.microsoft.com/office/drawing/2014/main" id="{F2AD5479-3C27-D762-FFB9-5D4BCF7FDD4D}"/>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92" name="Tekstfelt 1891">
                    <a:extLst>
                      <a:ext uri="{FF2B5EF4-FFF2-40B4-BE49-F238E27FC236}">
                        <a16:creationId xmlns:a16="http://schemas.microsoft.com/office/drawing/2014/main" id="{3E3FD24E-693C-F89D-0CE6-3D544B2A0062}"/>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93" name="Tekstfelt 1892">
                    <a:extLst>
                      <a:ext uri="{FF2B5EF4-FFF2-40B4-BE49-F238E27FC236}">
                        <a16:creationId xmlns:a16="http://schemas.microsoft.com/office/drawing/2014/main" id="{C629031E-F045-ABFB-17AC-24906213A4E5}"/>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94" name="Tekstfelt 1893">
                    <a:extLst>
                      <a:ext uri="{FF2B5EF4-FFF2-40B4-BE49-F238E27FC236}">
                        <a16:creationId xmlns:a16="http://schemas.microsoft.com/office/drawing/2014/main" id="{558A9A8E-8D5B-5234-07F2-0E4D5BD40BEC}"/>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95" name="Tekstfelt 1894">
                    <a:extLst>
                      <a:ext uri="{FF2B5EF4-FFF2-40B4-BE49-F238E27FC236}">
                        <a16:creationId xmlns:a16="http://schemas.microsoft.com/office/drawing/2014/main" id="{DF27D59C-F206-070B-2AE5-099C12325CE7}"/>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96" name="Tekstfelt 1895">
                    <a:extLst>
                      <a:ext uri="{FF2B5EF4-FFF2-40B4-BE49-F238E27FC236}">
                        <a16:creationId xmlns:a16="http://schemas.microsoft.com/office/drawing/2014/main" id="{A9392565-2332-5F8C-FBE6-A557A3E7036D}"/>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97" name="Tekstfelt 1896">
                    <a:extLst>
                      <a:ext uri="{FF2B5EF4-FFF2-40B4-BE49-F238E27FC236}">
                        <a16:creationId xmlns:a16="http://schemas.microsoft.com/office/drawing/2014/main" id="{164FCD87-BE81-F504-9D7E-42CA4340930E}"/>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98" name="Tekstfelt 1897">
                    <a:extLst>
                      <a:ext uri="{FF2B5EF4-FFF2-40B4-BE49-F238E27FC236}">
                        <a16:creationId xmlns:a16="http://schemas.microsoft.com/office/drawing/2014/main" id="{A0B2C874-A529-D760-E129-24C89F3CFE6B}"/>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899" name="Tekstfelt 1898">
                    <a:extLst>
                      <a:ext uri="{FF2B5EF4-FFF2-40B4-BE49-F238E27FC236}">
                        <a16:creationId xmlns:a16="http://schemas.microsoft.com/office/drawing/2014/main" id="{F06C4899-6DBA-746F-FAC0-21FFF8013DE5}"/>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00" name="Tekstfelt 1899">
                    <a:extLst>
                      <a:ext uri="{FF2B5EF4-FFF2-40B4-BE49-F238E27FC236}">
                        <a16:creationId xmlns:a16="http://schemas.microsoft.com/office/drawing/2014/main" id="{F9212FB9-4CC4-866E-8F71-A6407BB13032}"/>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01" name="Tekstfelt 1900">
                    <a:extLst>
                      <a:ext uri="{FF2B5EF4-FFF2-40B4-BE49-F238E27FC236}">
                        <a16:creationId xmlns:a16="http://schemas.microsoft.com/office/drawing/2014/main" id="{23F09BC2-DBF8-CCF6-834E-F8C8ADBE1177}"/>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69" name="Tekstfelt 1868">
                  <a:extLst>
                    <a:ext uri="{FF2B5EF4-FFF2-40B4-BE49-F238E27FC236}">
                      <a16:creationId xmlns:a16="http://schemas.microsoft.com/office/drawing/2014/main" id="{27C96FDA-D630-820D-7EC8-AB38CBCBC364}"/>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70" name="Tekstfelt 1869">
                  <a:extLst>
                    <a:ext uri="{FF2B5EF4-FFF2-40B4-BE49-F238E27FC236}">
                      <a16:creationId xmlns:a16="http://schemas.microsoft.com/office/drawing/2014/main" id="{EAD65B6D-E1F0-DE92-AE45-694DED4CA266}"/>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71" name="Tekstfelt 1870">
                  <a:extLst>
                    <a:ext uri="{FF2B5EF4-FFF2-40B4-BE49-F238E27FC236}">
                      <a16:creationId xmlns:a16="http://schemas.microsoft.com/office/drawing/2014/main" id="{3EA3C550-F556-6EA0-65D8-FFC5D61348FB}"/>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3" name="Gruppe 1832">
                <a:extLst>
                  <a:ext uri="{FF2B5EF4-FFF2-40B4-BE49-F238E27FC236}">
                    <a16:creationId xmlns:a16="http://schemas.microsoft.com/office/drawing/2014/main" id="{5D76BF5C-4488-7AF4-2B5F-BBC2706EBA43}"/>
                  </a:ext>
                </a:extLst>
              </p:cNvPr>
              <p:cNvGrpSpPr/>
              <p:nvPr/>
            </p:nvGrpSpPr>
            <p:grpSpPr>
              <a:xfrm>
                <a:off x="-136438" y="1476215"/>
                <a:ext cx="641389" cy="4783755"/>
                <a:chOff x="2892468" y="1465533"/>
                <a:chExt cx="641389" cy="4783755"/>
              </a:xfrm>
            </p:grpSpPr>
            <p:grpSp>
              <p:nvGrpSpPr>
                <p:cNvPr id="1834" name="Gruppe 1833">
                  <a:extLst>
                    <a:ext uri="{FF2B5EF4-FFF2-40B4-BE49-F238E27FC236}">
                      <a16:creationId xmlns:a16="http://schemas.microsoft.com/office/drawing/2014/main" id="{8ED7EE61-D424-7BC9-599F-94B522E3E2CE}"/>
                    </a:ext>
                  </a:extLst>
                </p:cNvPr>
                <p:cNvGrpSpPr/>
                <p:nvPr/>
              </p:nvGrpSpPr>
              <p:grpSpPr>
                <a:xfrm>
                  <a:off x="2892468" y="1465533"/>
                  <a:ext cx="641389" cy="4783755"/>
                  <a:chOff x="3475384" y="1620949"/>
                  <a:chExt cx="641389" cy="4783755"/>
                </a:xfrm>
              </p:grpSpPr>
              <p:sp>
                <p:nvSpPr>
                  <p:cNvPr id="1838" name="Tekstfelt 1837">
                    <a:extLst>
                      <a:ext uri="{FF2B5EF4-FFF2-40B4-BE49-F238E27FC236}">
                        <a16:creationId xmlns:a16="http://schemas.microsoft.com/office/drawing/2014/main" id="{E2297546-B958-516D-9B02-C4E3ABA866FD}"/>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39" name="Tekstfelt 1838">
                    <a:extLst>
                      <a:ext uri="{FF2B5EF4-FFF2-40B4-BE49-F238E27FC236}">
                        <a16:creationId xmlns:a16="http://schemas.microsoft.com/office/drawing/2014/main" id="{C65AA172-98CF-C64F-0FBF-557C7E5766E4}"/>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40" name="Tekstfelt 1839">
                    <a:extLst>
                      <a:ext uri="{FF2B5EF4-FFF2-40B4-BE49-F238E27FC236}">
                        <a16:creationId xmlns:a16="http://schemas.microsoft.com/office/drawing/2014/main" id="{30ECC8B4-0D4E-1090-A3F2-9E0138ABC9D9}"/>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41" name="Tekstfelt 1840">
                    <a:extLst>
                      <a:ext uri="{FF2B5EF4-FFF2-40B4-BE49-F238E27FC236}">
                        <a16:creationId xmlns:a16="http://schemas.microsoft.com/office/drawing/2014/main" id="{8809828A-FE98-FA86-E9AE-C0F570188082}"/>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42" name="Tekstfelt 1841">
                    <a:extLst>
                      <a:ext uri="{FF2B5EF4-FFF2-40B4-BE49-F238E27FC236}">
                        <a16:creationId xmlns:a16="http://schemas.microsoft.com/office/drawing/2014/main" id="{83E3CFEC-B696-25E8-2D24-441D39F96E9E}"/>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43" name="Tekstfelt 1842">
                    <a:extLst>
                      <a:ext uri="{FF2B5EF4-FFF2-40B4-BE49-F238E27FC236}">
                        <a16:creationId xmlns:a16="http://schemas.microsoft.com/office/drawing/2014/main" id="{A15192A0-8FA5-D4F4-3AC8-5A848E7B22DC}"/>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44" name="Tekstfelt 1843">
                    <a:extLst>
                      <a:ext uri="{FF2B5EF4-FFF2-40B4-BE49-F238E27FC236}">
                        <a16:creationId xmlns:a16="http://schemas.microsoft.com/office/drawing/2014/main" id="{A1701719-DC66-5399-DF24-D27E62847E59}"/>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45" name="Tekstfelt 1844">
                    <a:extLst>
                      <a:ext uri="{FF2B5EF4-FFF2-40B4-BE49-F238E27FC236}">
                        <a16:creationId xmlns:a16="http://schemas.microsoft.com/office/drawing/2014/main" id="{C5EF711E-DEC4-3633-13E2-54C0CEAEF2BF}"/>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46" name="Tekstfelt 1845">
                    <a:extLst>
                      <a:ext uri="{FF2B5EF4-FFF2-40B4-BE49-F238E27FC236}">
                        <a16:creationId xmlns:a16="http://schemas.microsoft.com/office/drawing/2014/main" id="{62612F59-951A-CB84-45D8-1D3A97A9967D}"/>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47" name="Tekstfelt 1846">
                    <a:extLst>
                      <a:ext uri="{FF2B5EF4-FFF2-40B4-BE49-F238E27FC236}">
                        <a16:creationId xmlns:a16="http://schemas.microsoft.com/office/drawing/2014/main" id="{232F995F-8EEA-70EF-C465-C19E97BE63E9}"/>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48" name="Tekstfelt 1847">
                    <a:extLst>
                      <a:ext uri="{FF2B5EF4-FFF2-40B4-BE49-F238E27FC236}">
                        <a16:creationId xmlns:a16="http://schemas.microsoft.com/office/drawing/2014/main" id="{925FC2E9-FAAC-1FE2-171C-9603752E398E}"/>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49" name="Tekstfelt 1848">
                    <a:extLst>
                      <a:ext uri="{FF2B5EF4-FFF2-40B4-BE49-F238E27FC236}">
                        <a16:creationId xmlns:a16="http://schemas.microsoft.com/office/drawing/2014/main" id="{59215A88-6F27-FC41-D91C-9DFF9EC0332B}"/>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50" name="Tekstfelt 1849">
                    <a:extLst>
                      <a:ext uri="{FF2B5EF4-FFF2-40B4-BE49-F238E27FC236}">
                        <a16:creationId xmlns:a16="http://schemas.microsoft.com/office/drawing/2014/main" id="{0233147E-79B3-A2A0-617D-8085CB8DE9C2}"/>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51" name="Tekstfelt 1850">
                    <a:extLst>
                      <a:ext uri="{FF2B5EF4-FFF2-40B4-BE49-F238E27FC236}">
                        <a16:creationId xmlns:a16="http://schemas.microsoft.com/office/drawing/2014/main" id="{612A09BC-61BE-5335-BD76-9E1E600DE467}"/>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52" name="Tekstfelt 1851">
                    <a:extLst>
                      <a:ext uri="{FF2B5EF4-FFF2-40B4-BE49-F238E27FC236}">
                        <a16:creationId xmlns:a16="http://schemas.microsoft.com/office/drawing/2014/main" id="{D6AD1488-628F-0664-6203-16DF8DC02078}"/>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53" name="Tekstfelt 1852">
                    <a:extLst>
                      <a:ext uri="{FF2B5EF4-FFF2-40B4-BE49-F238E27FC236}">
                        <a16:creationId xmlns:a16="http://schemas.microsoft.com/office/drawing/2014/main" id="{591C40FB-6CC8-FD0B-C738-9495D61BC4C3}"/>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54" name="Tekstfelt 1853">
                    <a:extLst>
                      <a:ext uri="{FF2B5EF4-FFF2-40B4-BE49-F238E27FC236}">
                        <a16:creationId xmlns:a16="http://schemas.microsoft.com/office/drawing/2014/main" id="{686380AC-5FB5-33BA-347F-FBBAD8BA7ABF}"/>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55" name="Tekstfelt 1854">
                    <a:extLst>
                      <a:ext uri="{FF2B5EF4-FFF2-40B4-BE49-F238E27FC236}">
                        <a16:creationId xmlns:a16="http://schemas.microsoft.com/office/drawing/2014/main" id="{7AAF22CB-A0D4-D36B-B499-B83D99050AEB}"/>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56" name="Tekstfelt 1855">
                    <a:extLst>
                      <a:ext uri="{FF2B5EF4-FFF2-40B4-BE49-F238E27FC236}">
                        <a16:creationId xmlns:a16="http://schemas.microsoft.com/office/drawing/2014/main" id="{D725EC2A-35A6-B7A9-4403-EF62606FC4EE}"/>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57" name="Tekstfelt 1856">
                    <a:extLst>
                      <a:ext uri="{FF2B5EF4-FFF2-40B4-BE49-F238E27FC236}">
                        <a16:creationId xmlns:a16="http://schemas.microsoft.com/office/drawing/2014/main" id="{E7D61D09-423E-F2AE-B983-B2660EDEC805}"/>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58" name="Tekstfelt 1857">
                    <a:extLst>
                      <a:ext uri="{FF2B5EF4-FFF2-40B4-BE49-F238E27FC236}">
                        <a16:creationId xmlns:a16="http://schemas.microsoft.com/office/drawing/2014/main" id="{85D1FD9C-F90C-148F-0F38-4DE8713ADDEA}"/>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59" name="Tekstfelt 1858">
                    <a:extLst>
                      <a:ext uri="{FF2B5EF4-FFF2-40B4-BE49-F238E27FC236}">
                        <a16:creationId xmlns:a16="http://schemas.microsoft.com/office/drawing/2014/main" id="{2A5FEC7B-CAF7-A36C-2555-F3AAB796EFA8}"/>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60" name="Tekstfelt 1859">
                    <a:extLst>
                      <a:ext uri="{FF2B5EF4-FFF2-40B4-BE49-F238E27FC236}">
                        <a16:creationId xmlns:a16="http://schemas.microsoft.com/office/drawing/2014/main" id="{B73C53E2-4F00-3A42-77C7-46FE003A7FE6}"/>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61" name="Tekstfelt 1860">
                    <a:extLst>
                      <a:ext uri="{FF2B5EF4-FFF2-40B4-BE49-F238E27FC236}">
                        <a16:creationId xmlns:a16="http://schemas.microsoft.com/office/drawing/2014/main" id="{2044204A-C561-DA46-B9B8-D6956D49E690}"/>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62" name="Tekstfelt 1861">
                    <a:extLst>
                      <a:ext uri="{FF2B5EF4-FFF2-40B4-BE49-F238E27FC236}">
                        <a16:creationId xmlns:a16="http://schemas.microsoft.com/office/drawing/2014/main" id="{3C97739E-DB93-C9ED-17C5-E9E68563D0F2}"/>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63" name="Tekstfelt 1862">
                    <a:extLst>
                      <a:ext uri="{FF2B5EF4-FFF2-40B4-BE49-F238E27FC236}">
                        <a16:creationId xmlns:a16="http://schemas.microsoft.com/office/drawing/2014/main" id="{F2C2AB59-60F4-079D-005E-E033B598C46E}"/>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64" name="Tekstfelt 1863">
                    <a:extLst>
                      <a:ext uri="{FF2B5EF4-FFF2-40B4-BE49-F238E27FC236}">
                        <a16:creationId xmlns:a16="http://schemas.microsoft.com/office/drawing/2014/main" id="{F17D3ECD-9493-1ECF-BE67-EA34E00899E4}"/>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865" name="Tekstfelt 1864">
                    <a:extLst>
                      <a:ext uri="{FF2B5EF4-FFF2-40B4-BE49-F238E27FC236}">
                        <a16:creationId xmlns:a16="http://schemas.microsoft.com/office/drawing/2014/main" id="{A58D83EE-5AD2-9A67-5181-E75C7604BBF0}"/>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866" name="Tekstfelt 1865">
                    <a:extLst>
                      <a:ext uri="{FF2B5EF4-FFF2-40B4-BE49-F238E27FC236}">
                        <a16:creationId xmlns:a16="http://schemas.microsoft.com/office/drawing/2014/main" id="{81623933-5AA8-C6C1-1144-35D0E5FE807E}"/>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867" name="Tekstfelt 1866">
                    <a:extLst>
                      <a:ext uri="{FF2B5EF4-FFF2-40B4-BE49-F238E27FC236}">
                        <a16:creationId xmlns:a16="http://schemas.microsoft.com/office/drawing/2014/main" id="{0EB238FF-AB65-716B-14C3-03B50E818046}"/>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35" name="Tekstfelt 1834">
                  <a:extLst>
                    <a:ext uri="{FF2B5EF4-FFF2-40B4-BE49-F238E27FC236}">
                      <a16:creationId xmlns:a16="http://schemas.microsoft.com/office/drawing/2014/main" id="{8EE0476A-8083-4329-50DE-A983EF73B4FE}"/>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36" name="Tekstfelt 1835">
                  <a:extLst>
                    <a:ext uri="{FF2B5EF4-FFF2-40B4-BE49-F238E27FC236}">
                      <a16:creationId xmlns:a16="http://schemas.microsoft.com/office/drawing/2014/main" id="{FFF15369-53BE-5D30-1DB6-3EC88B731682}"/>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37" name="Tekstfelt 1836">
                  <a:extLst>
                    <a:ext uri="{FF2B5EF4-FFF2-40B4-BE49-F238E27FC236}">
                      <a16:creationId xmlns:a16="http://schemas.microsoft.com/office/drawing/2014/main" id="{D424C099-D39E-DDA5-5A5F-45B9D8408C87}"/>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grpSp>
          <p:nvGrpSpPr>
            <p:cNvPr id="1640" name="Gruppe 1639">
              <a:extLst>
                <a:ext uri="{FF2B5EF4-FFF2-40B4-BE49-F238E27FC236}">
                  <a16:creationId xmlns:a16="http://schemas.microsoft.com/office/drawing/2014/main" id="{CA6BD41C-B5B5-ED97-7573-EF158D7E05BB}"/>
                </a:ext>
              </a:extLst>
            </p:cNvPr>
            <p:cNvGrpSpPr/>
            <p:nvPr/>
          </p:nvGrpSpPr>
          <p:grpSpPr>
            <a:xfrm>
              <a:off x="5963854" y="1104575"/>
              <a:ext cx="370381" cy="4993054"/>
              <a:chOff x="2872610" y="306025"/>
              <a:chExt cx="370381" cy="4993054"/>
            </a:xfrm>
          </p:grpSpPr>
          <p:grpSp>
            <p:nvGrpSpPr>
              <p:cNvPr id="1793" name="Gruppe 1792">
                <a:extLst>
                  <a:ext uri="{FF2B5EF4-FFF2-40B4-BE49-F238E27FC236}">
                    <a16:creationId xmlns:a16="http://schemas.microsoft.com/office/drawing/2014/main" id="{8A453A9E-BA4E-5062-8EDC-BF9954921EAD}"/>
                  </a:ext>
                </a:extLst>
              </p:cNvPr>
              <p:cNvGrpSpPr/>
              <p:nvPr/>
            </p:nvGrpSpPr>
            <p:grpSpPr>
              <a:xfrm>
                <a:off x="2872610" y="306025"/>
                <a:ext cx="370381" cy="4993054"/>
                <a:chOff x="3456275" y="891802"/>
                <a:chExt cx="370381" cy="4993054"/>
              </a:xfrm>
            </p:grpSpPr>
            <p:sp>
              <p:nvSpPr>
                <p:cNvPr id="1795" name="Tekstfelt 1794">
                  <a:extLst>
                    <a:ext uri="{FF2B5EF4-FFF2-40B4-BE49-F238E27FC236}">
                      <a16:creationId xmlns:a16="http://schemas.microsoft.com/office/drawing/2014/main" id="{F7CF3A46-F067-305B-AC8B-0CDBE99AC802}"/>
                    </a:ext>
                  </a:extLst>
                </p:cNvPr>
                <p:cNvSpPr txBox="1"/>
                <p:nvPr/>
              </p:nvSpPr>
              <p:spPr>
                <a:xfrm>
                  <a:off x="3456275" y="891802"/>
                  <a:ext cx="348172" cy="215444"/>
                </a:xfrm>
                <a:prstGeom prst="rect">
                  <a:avLst/>
                </a:prstGeom>
                <a:noFill/>
              </p:spPr>
              <p:txBody>
                <a:bodyPr wrap="none" rtlCol="0">
                  <a:spAutoFit/>
                </a:bodyPr>
                <a:lstStyle/>
                <a:p>
                  <a:r>
                    <a:rPr lang="da-DK" sz="800" dirty="0"/>
                    <a:t>229</a:t>
                  </a:r>
                </a:p>
              </p:txBody>
            </p:sp>
            <p:sp>
              <p:nvSpPr>
                <p:cNvPr id="1796" name="Tekstfelt 1795">
                  <a:extLst>
                    <a:ext uri="{FF2B5EF4-FFF2-40B4-BE49-F238E27FC236}">
                      <a16:creationId xmlns:a16="http://schemas.microsoft.com/office/drawing/2014/main" id="{9F2CD716-98F7-8048-7192-143333CFC8E1}"/>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97" name="Tekstfelt 1796">
                  <a:extLst>
                    <a:ext uri="{FF2B5EF4-FFF2-40B4-BE49-F238E27FC236}">
                      <a16:creationId xmlns:a16="http://schemas.microsoft.com/office/drawing/2014/main" id="{2B4BAB60-B774-6AD8-3D7D-87E8D994F0C7}"/>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98" name="Tekstfelt 1797">
                  <a:extLst>
                    <a:ext uri="{FF2B5EF4-FFF2-40B4-BE49-F238E27FC236}">
                      <a16:creationId xmlns:a16="http://schemas.microsoft.com/office/drawing/2014/main" id="{A512C90C-C297-7C16-D676-B5365000E9D9}"/>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99" name="Tekstfelt 1798">
                  <a:extLst>
                    <a:ext uri="{FF2B5EF4-FFF2-40B4-BE49-F238E27FC236}">
                      <a16:creationId xmlns:a16="http://schemas.microsoft.com/office/drawing/2014/main" id="{70874492-8418-EFD7-D8D3-5832A74C5DE0}"/>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800" name="Tekstfelt 1799">
                  <a:extLst>
                    <a:ext uri="{FF2B5EF4-FFF2-40B4-BE49-F238E27FC236}">
                      <a16:creationId xmlns:a16="http://schemas.microsoft.com/office/drawing/2014/main" id="{FE39CE00-FA2F-DCCA-E6E8-548405A5BE19}"/>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801" name="Tekstfelt 1800">
                  <a:extLst>
                    <a:ext uri="{FF2B5EF4-FFF2-40B4-BE49-F238E27FC236}">
                      <a16:creationId xmlns:a16="http://schemas.microsoft.com/office/drawing/2014/main" id="{B48A8B52-148B-E725-B8A8-8BC2A22FC2C6}"/>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802" name="Tekstfelt 1801">
                  <a:extLst>
                    <a:ext uri="{FF2B5EF4-FFF2-40B4-BE49-F238E27FC236}">
                      <a16:creationId xmlns:a16="http://schemas.microsoft.com/office/drawing/2014/main" id="{29E6DFFF-7912-12F7-3CA4-A4918E70A6BF}"/>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803" name="Tekstfelt 1802">
                  <a:extLst>
                    <a:ext uri="{FF2B5EF4-FFF2-40B4-BE49-F238E27FC236}">
                      <a16:creationId xmlns:a16="http://schemas.microsoft.com/office/drawing/2014/main" id="{D5B13860-0ECF-A148-4791-5265CAA2E837}"/>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804" name="Tekstfelt 1803">
                  <a:extLst>
                    <a:ext uri="{FF2B5EF4-FFF2-40B4-BE49-F238E27FC236}">
                      <a16:creationId xmlns:a16="http://schemas.microsoft.com/office/drawing/2014/main" id="{5EBED022-0057-0A9D-0D2F-1B7BCB5DC671}"/>
                    </a:ext>
                  </a:extLst>
                </p:cNvPr>
                <p:cNvSpPr txBox="1"/>
                <p:nvPr/>
              </p:nvSpPr>
              <p:spPr>
                <a:xfrm>
                  <a:off x="3478484" y="5669412"/>
                  <a:ext cx="348172" cy="215444"/>
                </a:xfrm>
                <a:prstGeom prst="rect">
                  <a:avLst/>
                </a:prstGeom>
                <a:noFill/>
              </p:spPr>
              <p:txBody>
                <a:bodyPr wrap="none" rtlCol="0">
                  <a:spAutoFit/>
                </a:bodyPr>
                <a:lstStyle/>
                <a:p>
                  <a:r>
                    <a:rPr lang="da-DK" sz="800" dirty="0"/>
                    <a:t>218</a:t>
                  </a:r>
                </a:p>
              </p:txBody>
            </p:sp>
            <p:sp>
              <p:nvSpPr>
                <p:cNvPr id="1805" name="Tekstfelt 1804">
                  <a:extLst>
                    <a:ext uri="{FF2B5EF4-FFF2-40B4-BE49-F238E27FC236}">
                      <a16:creationId xmlns:a16="http://schemas.microsoft.com/office/drawing/2014/main" id="{E4C24131-69AA-4F19-30B7-D3B4F4C525C7}"/>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94" name="Tekstfelt 1793">
                <a:extLst>
                  <a:ext uri="{FF2B5EF4-FFF2-40B4-BE49-F238E27FC236}">
                    <a16:creationId xmlns:a16="http://schemas.microsoft.com/office/drawing/2014/main" id="{FE590363-0BA5-93C3-AB24-ECFED0BA4120}"/>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1" name="Gruppe 1640">
              <a:extLst>
                <a:ext uri="{FF2B5EF4-FFF2-40B4-BE49-F238E27FC236}">
                  <a16:creationId xmlns:a16="http://schemas.microsoft.com/office/drawing/2014/main" id="{F9E9C7E8-2D90-2BA6-8235-C0CA138B5E2F}"/>
                </a:ext>
              </a:extLst>
            </p:cNvPr>
            <p:cNvGrpSpPr/>
            <p:nvPr/>
          </p:nvGrpSpPr>
          <p:grpSpPr>
            <a:xfrm>
              <a:off x="5539997" y="1121144"/>
              <a:ext cx="367348" cy="4968599"/>
              <a:chOff x="2884750" y="735002"/>
              <a:chExt cx="367348" cy="4968599"/>
            </a:xfrm>
          </p:grpSpPr>
          <p:grpSp>
            <p:nvGrpSpPr>
              <p:cNvPr id="1780" name="Gruppe 1779">
                <a:extLst>
                  <a:ext uri="{FF2B5EF4-FFF2-40B4-BE49-F238E27FC236}">
                    <a16:creationId xmlns:a16="http://schemas.microsoft.com/office/drawing/2014/main" id="{BC1B6A8C-5B73-2C3D-8D3F-EF3520AE1812}"/>
                  </a:ext>
                </a:extLst>
              </p:cNvPr>
              <p:cNvGrpSpPr/>
              <p:nvPr/>
            </p:nvGrpSpPr>
            <p:grpSpPr>
              <a:xfrm>
                <a:off x="2884750" y="1168460"/>
                <a:ext cx="367348" cy="4535141"/>
                <a:chOff x="3468415" y="1754237"/>
                <a:chExt cx="367348" cy="4535141"/>
              </a:xfrm>
            </p:grpSpPr>
            <p:sp>
              <p:nvSpPr>
                <p:cNvPr id="1782" name="Tekstfelt 1781">
                  <a:extLst>
                    <a:ext uri="{FF2B5EF4-FFF2-40B4-BE49-F238E27FC236}">
                      <a16:creationId xmlns:a16="http://schemas.microsoft.com/office/drawing/2014/main" id="{5CD67395-F911-CBF3-1075-6DA57FBACF17}"/>
                    </a:ext>
                  </a:extLst>
                </p:cNvPr>
                <p:cNvSpPr txBox="1"/>
                <p:nvPr/>
              </p:nvSpPr>
              <p:spPr>
                <a:xfrm>
                  <a:off x="3487591" y="6073934"/>
                  <a:ext cx="348172" cy="215444"/>
                </a:xfrm>
                <a:prstGeom prst="rect">
                  <a:avLst/>
                </a:prstGeom>
                <a:noFill/>
              </p:spPr>
              <p:txBody>
                <a:bodyPr wrap="none" rtlCol="0">
                  <a:spAutoFit/>
                </a:bodyPr>
                <a:lstStyle/>
                <a:p>
                  <a:r>
                    <a:rPr lang="da-DK" sz="800" dirty="0"/>
                    <a:t>229</a:t>
                  </a:r>
                </a:p>
              </p:txBody>
            </p:sp>
            <p:sp>
              <p:nvSpPr>
                <p:cNvPr id="1783" name="Tekstfelt 1782">
                  <a:extLst>
                    <a:ext uri="{FF2B5EF4-FFF2-40B4-BE49-F238E27FC236}">
                      <a16:creationId xmlns:a16="http://schemas.microsoft.com/office/drawing/2014/main" id="{56CC668B-92B1-A952-3766-F1C2ADA8190E}"/>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84" name="Tekstfelt 1783">
                  <a:extLst>
                    <a:ext uri="{FF2B5EF4-FFF2-40B4-BE49-F238E27FC236}">
                      <a16:creationId xmlns:a16="http://schemas.microsoft.com/office/drawing/2014/main" id="{2A484054-2625-1EE6-D3FD-A1D0E4DA6388}"/>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85" name="Tekstfelt 1784">
                  <a:extLst>
                    <a:ext uri="{FF2B5EF4-FFF2-40B4-BE49-F238E27FC236}">
                      <a16:creationId xmlns:a16="http://schemas.microsoft.com/office/drawing/2014/main" id="{5552E3CA-53C2-0A5D-0DB2-60C064B5141E}"/>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86" name="Tekstfelt 1785">
                  <a:extLst>
                    <a:ext uri="{FF2B5EF4-FFF2-40B4-BE49-F238E27FC236}">
                      <a16:creationId xmlns:a16="http://schemas.microsoft.com/office/drawing/2014/main" id="{6E1B8434-C353-0330-03DA-5AC18DA4DBCA}"/>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87" name="Tekstfelt 1786">
                  <a:extLst>
                    <a:ext uri="{FF2B5EF4-FFF2-40B4-BE49-F238E27FC236}">
                      <a16:creationId xmlns:a16="http://schemas.microsoft.com/office/drawing/2014/main" id="{319FE8B3-E7E7-934E-0928-EAFBB3063498}"/>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88" name="Tekstfelt 1787">
                  <a:extLst>
                    <a:ext uri="{FF2B5EF4-FFF2-40B4-BE49-F238E27FC236}">
                      <a16:creationId xmlns:a16="http://schemas.microsoft.com/office/drawing/2014/main" id="{C54ACFF7-ADF6-03F5-9AEF-6E4D8AFCCD25}"/>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89" name="Tekstfelt 1788">
                  <a:extLst>
                    <a:ext uri="{FF2B5EF4-FFF2-40B4-BE49-F238E27FC236}">
                      <a16:creationId xmlns:a16="http://schemas.microsoft.com/office/drawing/2014/main" id="{54359894-BCF1-81D9-E0D2-E2273514FBEE}"/>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90" name="Tekstfelt 1789">
                  <a:extLst>
                    <a:ext uri="{FF2B5EF4-FFF2-40B4-BE49-F238E27FC236}">
                      <a16:creationId xmlns:a16="http://schemas.microsoft.com/office/drawing/2014/main" id="{1BBF49F0-6E51-8C08-DB17-002DD92ED668}"/>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91" name="Tekstfelt 1790">
                  <a:extLst>
                    <a:ext uri="{FF2B5EF4-FFF2-40B4-BE49-F238E27FC236}">
                      <a16:creationId xmlns:a16="http://schemas.microsoft.com/office/drawing/2014/main" id="{57DF8F4C-21AE-3C48-5979-6E9051028E2C}"/>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92" name="Tekstfelt 1791">
                  <a:extLst>
                    <a:ext uri="{FF2B5EF4-FFF2-40B4-BE49-F238E27FC236}">
                      <a16:creationId xmlns:a16="http://schemas.microsoft.com/office/drawing/2014/main" id="{E5E726D7-D20C-1BF4-120F-2ADE533A398A}"/>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81" name="Tekstfelt 1780">
                <a:extLst>
                  <a:ext uri="{FF2B5EF4-FFF2-40B4-BE49-F238E27FC236}">
                    <a16:creationId xmlns:a16="http://schemas.microsoft.com/office/drawing/2014/main" id="{C8165FD1-01E1-7E1B-EBD0-D8BF655278EF}"/>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2" name="Gruppe 1641">
              <a:extLst>
                <a:ext uri="{FF2B5EF4-FFF2-40B4-BE49-F238E27FC236}">
                  <a16:creationId xmlns:a16="http://schemas.microsoft.com/office/drawing/2014/main" id="{9D9F230C-6D11-F12F-3619-51180AF4F0EF}"/>
                </a:ext>
              </a:extLst>
            </p:cNvPr>
            <p:cNvGrpSpPr/>
            <p:nvPr/>
          </p:nvGrpSpPr>
          <p:grpSpPr>
            <a:xfrm>
              <a:off x="4671957" y="1121816"/>
              <a:ext cx="368493" cy="4975623"/>
              <a:chOff x="2884750" y="1599890"/>
              <a:chExt cx="368493" cy="4975623"/>
            </a:xfrm>
          </p:grpSpPr>
          <p:grpSp>
            <p:nvGrpSpPr>
              <p:cNvPr id="1767" name="Gruppe 1766">
                <a:extLst>
                  <a:ext uri="{FF2B5EF4-FFF2-40B4-BE49-F238E27FC236}">
                    <a16:creationId xmlns:a16="http://schemas.microsoft.com/office/drawing/2014/main" id="{43B137DC-E3A7-8E24-FE44-4F9091CF2D64}"/>
                  </a:ext>
                </a:extLst>
              </p:cNvPr>
              <p:cNvGrpSpPr/>
              <p:nvPr/>
            </p:nvGrpSpPr>
            <p:grpSpPr>
              <a:xfrm>
                <a:off x="2884750" y="1599890"/>
                <a:ext cx="367348" cy="4975623"/>
                <a:chOff x="3468415" y="2185667"/>
                <a:chExt cx="367348" cy="4975623"/>
              </a:xfrm>
            </p:grpSpPr>
            <p:sp>
              <p:nvSpPr>
                <p:cNvPr id="1769" name="Tekstfelt 1768">
                  <a:extLst>
                    <a:ext uri="{FF2B5EF4-FFF2-40B4-BE49-F238E27FC236}">
                      <a16:creationId xmlns:a16="http://schemas.microsoft.com/office/drawing/2014/main" id="{6277A293-C204-5A27-07CB-DB6AC093AA86}"/>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70" name="Tekstfelt 1769">
                  <a:extLst>
                    <a:ext uri="{FF2B5EF4-FFF2-40B4-BE49-F238E27FC236}">
                      <a16:creationId xmlns:a16="http://schemas.microsoft.com/office/drawing/2014/main" id="{3AEFDCD8-BED1-B85E-2587-5010751D745C}"/>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71" name="Tekstfelt 1770">
                  <a:extLst>
                    <a:ext uri="{FF2B5EF4-FFF2-40B4-BE49-F238E27FC236}">
                      <a16:creationId xmlns:a16="http://schemas.microsoft.com/office/drawing/2014/main" id="{557F7963-C982-4F93-33FE-C87B626304CD}"/>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72" name="Tekstfelt 1771">
                  <a:extLst>
                    <a:ext uri="{FF2B5EF4-FFF2-40B4-BE49-F238E27FC236}">
                      <a16:creationId xmlns:a16="http://schemas.microsoft.com/office/drawing/2014/main" id="{F3657BD9-CEC6-7D82-58D3-FA8061DE6C82}"/>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73" name="Tekstfelt 1772">
                  <a:extLst>
                    <a:ext uri="{FF2B5EF4-FFF2-40B4-BE49-F238E27FC236}">
                      <a16:creationId xmlns:a16="http://schemas.microsoft.com/office/drawing/2014/main" id="{91E037FC-783F-3E37-FB9D-DC1C353E6BE7}"/>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74" name="Tekstfelt 1773">
                  <a:extLst>
                    <a:ext uri="{FF2B5EF4-FFF2-40B4-BE49-F238E27FC236}">
                      <a16:creationId xmlns:a16="http://schemas.microsoft.com/office/drawing/2014/main" id="{09138782-7146-95B5-2839-A31B7FCB5EC3}"/>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75" name="Tekstfelt 1774">
                  <a:extLst>
                    <a:ext uri="{FF2B5EF4-FFF2-40B4-BE49-F238E27FC236}">
                      <a16:creationId xmlns:a16="http://schemas.microsoft.com/office/drawing/2014/main" id="{AA3298F7-3728-58C6-ADB8-DB4098498925}"/>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76" name="Tekstfelt 1775">
                  <a:extLst>
                    <a:ext uri="{FF2B5EF4-FFF2-40B4-BE49-F238E27FC236}">
                      <a16:creationId xmlns:a16="http://schemas.microsoft.com/office/drawing/2014/main" id="{B2F1492E-DD1E-95A0-AEB5-5329261AFC40}"/>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77" name="Tekstfelt 1776">
                  <a:extLst>
                    <a:ext uri="{FF2B5EF4-FFF2-40B4-BE49-F238E27FC236}">
                      <a16:creationId xmlns:a16="http://schemas.microsoft.com/office/drawing/2014/main" id="{AA31FAFD-084F-722F-3934-C18E24846CFE}"/>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78" name="Tekstfelt 1777">
                  <a:extLst>
                    <a:ext uri="{FF2B5EF4-FFF2-40B4-BE49-F238E27FC236}">
                      <a16:creationId xmlns:a16="http://schemas.microsoft.com/office/drawing/2014/main" id="{69B80E71-6CCF-DFC2-ACA5-5AFEC19A667B}"/>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79" name="Tekstfelt 1778">
                  <a:extLst>
                    <a:ext uri="{FF2B5EF4-FFF2-40B4-BE49-F238E27FC236}">
                      <a16:creationId xmlns:a16="http://schemas.microsoft.com/office/drawing/2014/main" id="{BC0223D8-CB1C-7544-ABCB-6CC7AC2EAAED}"/>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68" name="Tekstfelt 1767">
                <a:extLst>
                  <a:ext uri="{FF2B5EF4-FFF2-40B4-BE49-F238E27FC236}">
                    <a16:creationId xmlns:a16="http://schemas.microsoft.com/office/drawing/2014/main" id="{BFD0A3D9-E57B-4FBC-956D-8C81F556D415}"/>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3" name="Gruppe 1642">
              <a:extLst>
                <a:ext uri="{FF2B5EF4-FFF2-40B4-BE49-F238E27FC236}">
                  <a16:creationId xmlns:a16="http://schemas.microsoft.com/office/drawing/2014/main" id="{22909884-7300-20F7-1D43-57A49EC7FC21}"/>
                </a:ext>
              </a:extLst>
            </p:cNvPr>
            <p:cNvGrpSpPr/>
            <p:nvPr/>
          </p:nvGrpSpPr>
          <p:grpSpPr>
            <a:xfrm>
              <a:off x="4246971" y="1119665"/>
              <a:ext cx="368493" cy="4977333"/>
              <a:chOff x="2884750" y="2033560"/>
              <a:chExt cx="368493" cy="4977333"/>
            </a:xfrm>
          </p:grpSpPr>
          <p:grpSp>
            <p:nvGrpSpPr>
              <p:cNvPr id="1754" name="Gruppe 1753">
                <a:extLst>
                  <a:ext uri="{FF2B5EF4-FFF2-40B4-BE49-F238E27FC236}">
                    <a16:creationId xmlns:a16="http://schemas.microsoft.com/office/drawing/2014/main" id="{9F7E5435-DD34-C0C9-81A3-03F71BCC9972}"/>
                  </a:ext>
                </a:extLst>
              </p:cNvPr>
              <p:cNvGrpSpPr/>
              <p:nvPr/>
            </p:nvGrpSpPr>
            <p:grpSpPr>
              <a:xfrm>
                <a:off x="2884750" y="2033560"/>
                <a:ext cx="367348" cy="4977333"/>
                <a:chOff x="3468415" y="2619337"/>
                <a:chExt cx="367348" cy="4977333"/>
              </a:xfrm>
            </p:grpSpPr>
            <p:sp>
              <p:nvSpPr>
                <p:cNvPr id="1756" name="Tekstfelt 1755">
                  <a:extLst>
                    <a:ext uri="{FF2B5EF4-FFF2-40B4-BE49-F238E27FC236}">
                      <a16:creationId xmlns:a16="http://schemas.microsoft.com/office/drawing/2014/main" id="{9E484738-832A-5481-9C6F-C1699C95EB65}"/>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57" name="Tekstfelt 1756">
                  <a:extLst>
                    <a:ext uri="{FF2B5EF4-FFF2-40B4-BE49-F238E27FC236}">
                      <a16:creationId xmlns:a16="http://schemas.microsoft.com/office/drawing/2014/main" id="{DDA4F3AD-3F31-9F6A-5F4D-851546D67F59}"/>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58" name="Tekstfelt 1757">
                  <a:extLst>
                    <a:ext uri="{FF2B5EF4-FFF2-40B4-BE49-F238E27FC236}">
                      <a16:creationId xmlns:a16="http://schemas.microsoft.com/office/drawing/2014/main" id="{60E7EC23-4188-5C6A-243C-18B5257CE94E}"/>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59" name="Tekstfelt 1758">
                  <a:extLst>
                    <a:ext uri="{FF2B5EF4-FFF2-40B4-BE49-F238E27FC236}">
                      <a16:creationId xmlns:a16="http://schemas.microsoft.com/office/drawing/2014/main" id="{9B81D075-3460-73AE-CE0F-04679978A08F}"/>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60" name="Tekstfelt 1759">
                  <a:extLst>
                    <a:ext uri="{FF2B5EF4-FFF2-40B4-BE49-F238E27FC236}">
                      <a16:creationId xmlns:a16="http://schemas.microsoft.com/office/drawing/2014/main" id="{682819A7-D668-D008-B51C-F8D5F47F958E}"/>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61" name="Tekstfelt 1760">
                  <a:extLst>
                    <a:ext uri="{FF2B5EF4-FFF2-40B4-BE49-F238E27FC236}">
                      <a16:creationId xmlns:a16="http://schemas.microsoft.com/office/drawing/2014/main" id="{FD4753F4-0606-C62D-80CA-CD6C01AC1492}"/>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62" name="Tekstfelt 1761">
                  <a:extLst>
                    <a:ext uri="{FF2B5EF4-FFF2-40B4-BE49-F238E27FC236}">
                      <a16:creationId xmlns:a16="http://schemas.microsoft.com/office/drawing/2014/main" id="{AC2E5AA3-E705-28E6-793F-01EEA8072485}"/>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63" name="Tekstfelt 1762">
                  <a:extLst>
                    <a:ext uri="{FF2B5EF4-FFF2-40B4-BE49-F238E27FC236}">
                      <a16:creationId xmlns:a16="http://schemas.microsoft.com/office/drawing/2014/main" id="{130495A3-342F-4344-0D74-A5480E2A3A56}"/>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64" name="Tekstfelt 1763">
                  <a:extLst>
                    <a:ext uri="{FF2B5EF4-FFF2-40B4-BE49-F238E27FC236}">
                      <a16:creationId xmlns:a16="http://schemas.microsoft.com/office/drawing/2014/main" id="{838A1F22-B3BF-9FDD-E2C5-2653D1BA7DFB}"/>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65" name="Tekstfelt 1764">
                  <a:extLst>
                    <a:ext uri="{FF2B5EF4-FFF2-40B4-BE49-F238E27FC236}">
                      <a16:creationId xmlns:a16="http://schemas.microsoft.com/office/drawing/2014/main" id="{5611D7D7-BB44-D63A-690D-371A0637391B}"/>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66" name="Tekstfelt 1765">
                  <a:extLst>
                    <a:ext uri="{FF2B5EF4-FFF2-40B4-BE49-F238E27FC236}">
                      <a16:creationId xmlns:a16="http://schemas.microsoft.com/office/drawing/2014/main" id="{C0558D27-2C08-06C7-0E52-80A39CCD520E}"/>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55" name="Tekstfelt 1754">
                <a:extLst>
                  <a:ext uri="{FF2B5EF4-FFF2-40B4-BE49-F238E27FC236}">
                    <a16:creationId xmlns:a16="http://schemas.microsoft.com/office/drawing/2014/main" id="{671507AC-9E2D-1E6C-90B5-0F44A89B3FAD}"/>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4" name="Gruppe 1643">
              <a:extLst>
                <a:ext uri="{FF2B5EF4-FFF2-40B4-BE49-F238E27FC236}">
                  <a16:creationId xmlns:a16="http://schemas.microsoft.com/office/drawing/2014/main" id="{6B8A2C8F-819B-71EF-84B8-88D95D9BE05C}"/>
                </a:ext>
              </a:extLst>
            </p:cNvPr>
            <p:cNvGrpSpPr/>
            <p:nvPr/>
          </p:nvGrpSpPr>
          <p:grpSpPr>
            <a:xfrm>
              <a:off x="3805124" y="1117111"/>
              <a:ext cx="369796" cy="4983796"/>
              <a:chOff x="2884750" y="2468352"/>
              <a:chExt cx="369796" cy="4983796"/>
            </a:xfrm>
          </p:grpSpPr>
          <p:grpSp>
            <p:nvGrpSpPr>
              <p:cNvPr id="1741" name="Gruppe 1740">
                <a:extLst>
                  <a:ext uri="{FF2B5EF4-FFF2-40B4-BE49-F238E27FC236}">
                    <a16:creationId xmlns:a16="http://schemas.microsoft.com/office/drawing/2014/main" id="{7A16C787-62A6-3971-0222-28ED13653D8A}"/>
                  </a:ext>
                </a:extLst>
              </p:cNvPr>
              <p:cNvGrpSpPr/>
              <p:nvPr/>
            </p:nvGrpSpPr>
            <p:grpSpPr>
              <a:xfrm>
                <a:off x="2884750" y="2468352"/>
                <a:ext cx="369796" cy="4983796"/>
                <a:chOff x="3468415" y="3054129"/>
                <a:chExt cx="369796" cy="4983796"/>
              </a:xfrm>
            </p:grpSpPr>
            <p:sp>
              <p:nvSpPr>
                <p:cNvPr id="1743" name="Tekstfelt 1742">
                  <a:extLst>
                    <a:ext uri="{FF2B5EF4-FFF2-40B4-BE49-F238E27FC236}">
                      <a16:creationId xmlns:a16="http://schemas.microsoft.com/office/drawing/2014/main" id="{335341DF-0687-DD1F-544C-E8EAE2F89CEA}"/>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44" name="Tekstfelt 1743">
                  <a:extLst>
                    <a:ext uri="{FF2B5EF4-FFF2-40B4-BE49-F238E27FC236}">
                      <a16:creationId xmlns:a16="http://schemas.microsoft.com/office/drawing/2014/main" id="{DB6DE61D-FA75-8D4A-1F2C-CB0634BD736A}"/>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45" name="Tekstfelt 1744">
                  <a:extLst>
                    <a:ext uri="{FF2B5EF4-FFF2-40B4-BE49-F238E27FC236}">
                      <a16:creationId xmlns:a16="http://schemas.microsoft.com/office/drawing/2014/main" id="{099A5E9A-6586-B104-0BE5-5AB9FC9A335C}"/>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46" name="Tekstfelt 1745">
                  <a:extLst>
                    <a:ext uri="{FF2B5EF4-FFF2-40B4-BE49-F238E27FC236}">
                      <a16:creationId xmlns:a16="http://schemas.microsoft.com/office/drawing/2014/main" id="{2B1DB70C-4A08-A024-54C1-A78110FF3A67}"/>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47" name="Tekstfelt 1746">
                  <a:extLst>
                    <a:ext uri="{FF2B5EF4-FFF2-40B4-BE49-F238E27FC236}">
                      <a16:creationId xmlns:a16="http://schemas.microsoft.com/office/drawing/2014/main" id="{5FEE5927-C24E-45B6-DC6F-78329EC10D83}"/>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48" name="Tekstfelt 1747">
                  <a:extLst>
                    <a:ext uri="{FF2B5EF4-FFF2-40B4-BE49-F238E27FC236}">
                      <a16:creationId xmlns:a16="http://schemas.microsoft.com/office/drawing/2014/main" id="{0768BEF5-E8A5-B6A4-E428-3BAB7CDE988E}"/>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49" name="Tekstfelt 1748">
                  <a:extLst>
                    <a:ext uri="{FF2B5EF4-FFF2-40B4-BE49-F238E27FC236}">
                      <a16:creationId xmlns:a16="http://schemas.microsoft.com/office/drawing/2014/main" id="{DA2E6FF1-8706-9F07-5A2E-E260ACD71D99}"/>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50" name="Tekstfelt 1749">
                  <a:extLst>
                    <a:ext uri="{FF2B5EF4-FFF2-40B4-BE49-F238E27FC236}">
                      <a16:creationId xmlns:a16="http://schemas.microsoft.com/office/drawing/2014/main" id="{B27223EF-2850-D600-F823-AFF252AD0EE6}"/>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51" name="Tekstfelt 1750">
                  <a:extLst>
                    <a:ext uri="{FF2B5EF4-FFF2-40B4-BE49-F238E27FC236}">
                      <a16:creationId xmlns:a16="http://schemas.microsoft.com/office/drawing/2014/main" id="{D6ABCEFB-2979-69FC-176D-76E6CBBEDEEE}"/>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52" name="Tekstfelt 1751">
                  <a:extLst>
                    <a:ext uri="{FF2B5EF4-FFF2-40B4-BE49-F238E27FC236}">
                      <a16:creationId xmlns:a16="http://schemas.microsoft.com/office/drawing/2014/main" id="{6CE0463B-5EDB-222F-271A-16F67D199470}"/>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53" name="Tekstfelt 1752">
                  <a:extLst>
                    <a:ext uri="{FF2B5EF4-FFF2-40B4-BE49-F238E27FC236}">
                      <a16:creationId xmlns:a16="http://schemas.microsoft.com/office/drawing/2014/main" id="{39AE71A2-CC09-B330-8499-520415A42562}"/>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42" name="Tekstfelt 1741">
                <a:extLst>
                  <a:ext uri="{FF2B5EF4-FFF2-40B4-BE49-F238E27FC236}">
                    <a16:creationId xmlns:a16="http://schemas.microsoft.com/office/drawing/2014/main" id="{EAC2EE38-002E-66F2-00AB-72F9881E3F3C}"/>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5" name="Gruppe 1644">
              <a:extLst>
                <a:ext uri="{FF2B5EF4-FFF2-40B4-BE49-F238E27FC236}">
                  <a16:creationId xmlns:a16="http://schemas.microsoft.com/office/drawing/2014/main" id="{3FEF3235-0349-5DCD-2215-3A85E55D7AFB}"/>
                </a:ext>
              </a:extLst>
            </p:cNvPr>
            <p:cNvGrpSpPr/>
            <p:nvPr/>
          </p:nvGrpSpPr>
          <p:grpSpPr>
            <a:xfrm>
              <a:off x="3380676" y="1113679"/>
              <a:ext cx="368678" cy="4985735"/>
              <a:chOff x="2885868" y="2899782"/>
              <a:chExt cx="368678" cy="4985735"/>
            </a:xfrm>
          </p:grpSpPr>
          <p:grpSp>
            <p:nvGrpSpPr>
              <p:cNvPr id="1728" name="Gruppe 1727">
                <a:extLst>
                  <a:ext uri="{FF2B5EF4-FFF2-40B4-BE49-F238E27FC236}">
                    <a16:creationId xmlns:a16="http://schemas.microsoft.com/office/drawing/2014/main" id="{4D701483-94E8-7D47-A80D-37562790F200}"/>
                  </a:ext>
                </a:extLst>
              </p:cNvPr>
              <p:cNvGrpSpPr/>
              <p:nvPr/>
            </p:nvGrpSpPr>
            <p:grpSpPr>
              <a:xfrm>
                <a:off x="2885868" y="2899782"/>
                <a:ext cx="368678" cy="4985735"/>
                <a:chOff x="3469533" y="3485559"/>
                <a:chExt cx="368678" cy="4985735"/>
              </a:xfrm>
            </p:grpSpPr>
            <p:sp>
              <p:nvSpPr>
                <p:cNvPr id="1730" name="Tekstfelt 1729">
                  <a:extLst>
                    <a:ext uri="{FF2B5EF4-FFF2-40B4-BE49-F238E27FC236}">
                      <a16:creationId xmlns:a16="http://schemas.microsoft.com/office/drawing/2014/main" id="{126193BD-ECC8-66BA-021D-6014A8F3CD88}"/>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31" name="Tekstfelt 1730">
                  <a:extLst>
                    <a:ext uri="{FF2B5EF4-FFF2-40B4-BE49-F238E27FC236}">
                      <a16:creationId xmlns:a16="http://schemas.microsoft.com/office/drawing/2014/main" id="{1E0AC9CE-96AD-C489-0A54-98C20ED3543D}"/>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32" name="Tekstfelt 1731">
                  <a:extLst>
                    <a:ext uri="{FF2B5EF4-FFF2-40B4-BE49-F238E27FC236}">
                      <a16:creationId xmlns:a16="http://schemas.microsoft.com/office/drawing/2014/main" id="{638067D8-71DA-716E-3B54-938E4943AB0C}"/>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33" name="Tekstfelt 1732">
                  <a:extLst>
                    <a:ext uri="{FF2B5EF4-FFF2-40B4-BE49-F238E27FC236}">
                      <a16:creationId xmlns:a16="http://schemas.microsoft.com/office/drawing/2014/main" id="{5929F879-572A-A3AD-4BC9-C138E9A0E3BA}"/>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34" name="Tekstfelt 1733">
                  <a:extLst>
                    <a:ext uri="{FF2B5EF4-FFF2-40B4-BE49-F238E27FC236}">
                      <a16:creationId xmlns:a16="http://schemas.microsoft.com/office/drawing/2014/main" id="{5C14A3EE-502B-FD8A-6EC9-B5739895C8CB}"/>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35" name="Tekstfelt 1734">
                  <a:extLst>
                    <a:ext uri="{FF2B5EF4-FFF2-40B4-BE49-F238E27FC236}">
                      <a16:creationId xmlns:a16="http://schemas.microsoft.com/office/drawing/2014/main" id="{23CE1126-C23E-4563-491E-216F52337FD5}"/>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36" name="Tekstfelt 1735">
                  <a:extLst>
                    <a:ext uri="{FF2B5EF4-FFF2-40B4-BE49-F238E27FC236}">
                      <a16:creationId xmlns:a16="http://schemas.microsoft.com/office/drawing/2014/main" id="{E1673952-C8E9-1E48-5812-0F0937753056}"/>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37" name="Tekstfelt 1736">
                  <a:extLst>
                    <a:ext uri="{FF2B5EF4-FFF2-40B4-BE49-F238E27FC236}">
                      <a16:creationId xmlns:a16="http://schemas.microsoft.com/office/drawing/2014/main" id="{4EF4226C-91B6-4355-3F03-AAC7432C3EF0}"/>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38" name="Tekstfelt 1737">
                  <a:extLst>
                    <a:ext uri="{FF2B5EF4-FFF2-40B4-BE49-F238E27FC236}">
                      <a16:creationId xmlns:a16="http://schemas.microsoft.com/office/drawing/2014/main" id="{4B92C373-A366-F5E4-35EE-C96CD3957E3E}"/>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39" name="Tekstfelt 1738">
                  <a:extLst>
                    <a:ext uri="{FF2B5EF4-FFF2-40B4-BE49-F238E27FC236}">
                      <a16:creationId xmlns:a16="http://schemas.microsoft.com/office/drawing/2014/main" id="{EAF4E155-7A26-64FB-AA5C-CB62F87DBD6A}"/>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40" name="Tekstfelt 1739">
                  <a:extLst>
                    <a:ext uri="{FF2B5EF4-FFF2-40B4-BE49-F238E27FC236}">
                      <a16:creationId xmlns:a16="http://schemas.microsoft.com/office/drawing/2014/main" id="{4563A4A6-5634-9DBE-13B7-42168F7BEBAF}"/>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29" name="Tekstfelt 1728">
                <a:extLst>
                  <a:ext uri="{FF2B5EF4-FFF2-40B4-BE49-F238E27FC236}">
                    <a16:creationId xmlns:a16="http://schemas.microsoft.com/office/drawing/2014/main" id="{6BAC8158-C29D-2EBB-CEC0-E0F6E833AB54}"/>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6" name="Gruppe 1645">
              <a:extLst>
                <a:ext uri="{FF2B5EF4-FFF2-40B4-BE49-F238E27FC236}">
                  <a16:creationId xmlns:a16="http://schemas.microsoft.com/office/drawing/2014/main" id="{B2E46EE1-F8CB-BCF7-FDFC-373A4AD16AB6}"/>
                </a:ext>
              </a:extLst>
            </p:cNvPr>
            <p:cNvGrpSpPr/>
            <p:nvPr/>
          </p:nvGrpSpPr>
          <p:grpSpPr>
            <a:xfrm>
              <a:off x="2937190" y="1122934"/>
              <a:ext cx="368270" cy="4971649"/>
              <a:chOff x="2886987" y="3331213"/>
              <a:chExt cx="368270" cy="4971649"/>
            </a:xfrm>
          </p:grpSpPr>
          <p:grpSp>
            <p:nvGrpSpPr>
              <p:cNvPr id="1715" name="Gruppe 1714">
                <a:extLst>
                  <a:ext uri="{FF2B5EF4-FFF2-40B4-BE49-F238E27FC236}">
                    <a16:creationId xmlns:a16="http://schemas.microsoft.com/office/drawing/2014/main" id="{A5A6806E-CB98-674D-FE34-25DCFDD25BE8}"/>
                  </a:ext>
                </a:extLst>
              </p:cNvPr>
              <p:cNvGrpSpPr/>
              <p:nvPr/>
            </p:nvGrpSpPr>
            <p:grpSpPr>
              <a:xfrm>
                <a:off x="2886987" y="3331213"/>
                <a:ext cx="368270" cy="4971649"/>
                <a:chOff x="3470652" y="3916990"/>
                <a:chExt cx="368270" cy="4971649"/>
              </a:xfrm>
            </p:grpSpPr>
            <p:sp>
              <p:nvSpPr>
                <p:cNvPr id="1717" name="Tekstfelt 1716">
                  <a:extLst>
                    <a:ext uri="{FF2B5EF4-FFF2-40B4-BE49-F238E27FC236}">
                      <a16:creationId xmlns:a16="http://schemas.microsoft.com/office/drawing/2014/main" id="{1FADB6E0-5F61-906F-F534-C7FE256858B3}"/>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18" name="Tekstfelt 1717">
                  <a:extLst>
                    <a:ext uri="{FF2B5EF4-FFF2-40B4-BE49-F238E27FC236}">
                      <a16:creationId xmlns:a16="http://schemas.microsoft.com/office/drawing/2014/main" id="{C1A9065B-06A1-F2C8-37C3-E739FC250D36}"/>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19" name="Tekstfelt 1718">
                  <a:extLst>
                    <a:ext uri="{FF2B5EF4-FFF2-40B4-BE49-F238E27FC236}">
                      <a16:creationId xmlns:a16="http://schemas.microsoft.com/office/drawing/2014/main" id="{AD648FC0-F36F-B20E-3E64-7EB286ECFAEA}"/>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20" name="Tekstfelt 1719">
                  <a:extLst>
                    <a:ext uri="{FF2B5EF4-FFF2-40B4-BE49-F238E27FC236}">
                      <a16:creationId xmlns:a16="http://schemas.microsoft.com/office/drawing/2014/main" id="{836E3488-647C-3596-AFAD-58CEF0A02D87}"/>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21" name="Tekstfelt 1720">
                  <a:extLst>
                    <a:ext uri="{FF2B5EF4-FFF2-40B4-BE49-F238E27FC236}">
                      <a16:creationId xmlns:a16="http://schemas.microsoft.com/office/drawing/2014/main" id="{4FAEAACE-9A14-4538-2E6C-CFD2FBB40D0C}"/>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22" name="Tekstfelt 1721">
                  <a:extLst>
                    <a:ext uri="{FF2B5EF4-FFF2-40B4-BE49-F238E27FC236}">
                      <a16:creationId xmlns:a16="http://schemas.microsoft.com/office/drawing/2014/main" id="{95C597CB-98C5-6E9C-26D8-0DAAF9817D6C}"/>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23" name="Tekstfelt 1722">
                  <a:extLst>
                    <a:ext uri="{FF2B5EF4-FFF2-40B4-BE49-F238E27FC236}">
                      <a16:creationId xmlns:a16="http://schemas.microsoft.com/office/drawing/2014/main" id="{D52CAB19-CE77-D222-824B-2E6FFDA7329E}"/>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24" name="Tekstfelt 1723">
                  <a:extLst>
                    <a:ext uri="{FF2B5EF4-FFF2-40B4-BE49-F238E27FC236}">
                      <a16:creationId xmlns:a16="http://schemas.microsoft.com/office/drawing/2014/main" id="{E941A87A-3062-F22E-F095-9E79DEF940E5}"/>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25" name="Tekstfelt 1724">
                  <a:extLst>
                    <a:ext uri="{FF2B5EF4-FFF2-40B4-BE49-F238E27FC236}">
                      <a16:creationId xmlns:a16="http://schemas.microsoft.com/office/drawing/2014/main" id="{9DC38412-483F-6FDD-FB74-21D35A25DC1E}"/>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26" name="Tekstfelt 1725">
                  <a:extLst>
                    <a:ext uri="{FF2B5EF4-FFF2-40B4-BE49-F238E27FC236}">
                      <a16:creationId xmlns:a16="http://schemas.microsoft.com/office/drawing/2014/main" id="{EFD3CE16-1576-7A0E-E407-24BF0C07E011}"/>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27" name="Tekstfelt 1726">
                  <a:extLst>
                    <a:ext uri="{FF2B5EF4-FFF2-40B4-BE49-F238E27FC236}">
                      <a16:creationId xmlns:a16="http://schemas.microsoft.com/office/drawing/2014/main" id="{C030226A-70B2-446B-C968-E10EDCE16A73}"/>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16" name="Tekstfelt 1715">
                <a:extLst>
                  <a:ext uri="{FF2B5EF4-FFF2-40B4-BE49-F238E27FC236}">
                    <a16:creationId xmlns:a16="http://schemas.microsoft.com/office/drawing/2014/main" id="{11EFBD01-01B5-0794-FA5B-D6F95F3DB62F}"/>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7" name="Gruppe 1646">
              <a:extLst>
                <a:ext uri="{FF2B5EF4-FFF2-40B4-BE49-F238E27FC236}">
                  <a16:creationId xmlns:a16="http://schemas.microsoft.com/office/drawing/2014/main" id="{4DDDC9CA-16FE-1550-F3B0-7015B854B673}"/>
                </a:ext>
              </a:extLst>
            </p:cNvPr>
            <p:cNvGrpSpPr/>
            <p:nvPr/>
          </p:nvGrpSpPr>
          <p:grpSpPr>
            <a:xfrm>
              <a:off x="2515019" y="1122283"/>
              <a:ext cx="367153" cy="4979236"/>
              <a:chOff x="2888104" y="3762643"/>
              <a:chExt cx="367153" cy="4979236"/>
            </a:xfrm>
          </p:grpSpPr>
          <p:grpSp>
            <p:nvGrpSpPr>
              <p:cNvPr id="1702" name="Gruppe 1701">
                <a:extLst>
                  <a:ext uri="{FF2B5EF4-FFF2-40B4-BE49-F238E27FC236}">
                    <a16:creationId xmlns:a16="http://schemas.microsoft.com/office/drawing/2014/main" id="{7E298689-FC21-24DC-A6A5-185DEB97E999}"/>
                  </a:ext>
                </a:extLst>
              </p:cNvPr>
              <p:cNvGrpSpPr/>
              <p:nvPr/>
            </p:nvGrpSpPr>
            <p:grpSpPr>
              <a:xfrm>
                <a:off x="2888104" y="3762643"/>
                <a:ext cx="367153" cy="4979236"/>
                <a:chOff x="3471769" y="4348420"/>
                <a:chExt cx="367153" cy="4979236"/>
              </a:xfrm>
            </p:grpSpPr>
            <p:sp>
              <p:nvSpPr>
                <p:cNvPr id="1704" name="Tekstfelt 1703">
                  <a:extLst>
                    <a:ext uri="{FF2B5EF4-FFF2-40B4-BE49-F238E27FC236}">
                      <a16:creationId xmlns:a16="http://schemas.microsoft.com/office/drawing/2014/main" id="{D6BAF833-8900-A52B-0286-FAD3EBEAB968}"/>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05" name="Tekstfelt 1704">
                  <a:extLst>
                    <a:ext uri="{FF2B5EF4-FFF2-40B4-BE49-F238E27FC236}">
                      <a16:creationId xmlns:a16="http://schemas.microsoft.com/office/drawing/2014/main" id="{42BADD1C-9E8A-EAA0-66BC-CB8AD42F5F11}"/>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06" name="Tekstfelt 1705">
                  <a:extLst>
                    <a:ext uri="{FF2B5EF4-FFF2-40B4-BE49-F238E27FC236}">
                      <a16:creationId xmlns:a16="http://schemas.microsoft.com/office/drawing/2014/main" id="{F37106BF-40C8-3101-AA92-8EE98425584E}"/>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07" name="Tekstfelt 1706">
                  <a:extLst>
                    <a:ext uri="{FF2B5EF4-FFF2-40B4-BE49-F238E27FC236}">
                      <a16:creationId xmlns:a16="http://schemas.microsoft.com/office/drawing/2014/main" id="{EA484F16-368C-4985-9FE2-2D68405A517A}"/>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08" name="Tekstfelt 1707">
                  <a:extLst>
                    <a:ext uri="{FF2B5EF4-FFF2-40B4-BE49-F238E27FC236}">
                      <a16:creationId xmlns:a16="http://schemas.microsoft.com/office/drawing/2014/main" id="{6E9B075B-CB2D-6E97-1F76-1F9F6340AC1B}"/>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09" name="Tekstfelt 1708">
                  <a:extLst>
                    <a:ext uri="{FF2B5EF4-FFF2-40B4-BE49-F238E27FC236}">
                      <a16:creationId xmlns:a16="http://schemas.microsoft.com/office/drawing/2014/main" id="{A0135702-EADA-9959-5D09-6973F8AF3C38}"/>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710" name="Tekstfelt 1709">
                  <a:extLst>
                    <a:ext uri="{FF2B5EF4-FFF2-40B4-BE49-F238E27FC236}">
                      <a16:creationId xmlns:a16="http://schemas.microsoft.com/office/drawing/2014/main" id="{3BA878FB-EB23-4C87-CCEA-E75CFE2EFBC6}"/>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11" name="Tekstfelt 1710">
                  <a:extLst>
                    <a:ext uri="{FF2B5EF4-FFF2-40B4-BE49-F238E27FC236}">
                      <a16:creationId xmlns:a16="http://schemas.microsoft.com/office/drawing/2014/main" id="{691318FC-16BD-81F8-C26A-E571C4E049BA}"/>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12" name="Tekstfelt 1711">
                  <a:extLst>
                    <a:ext uri="{FF2B5EF4-FFF2-40B4-BE49-F238E27FC236}">
                      <a16:creationId xmlns:a16="http://schemas.microsoft.com/office/drawing/2014/main" id="{E1AFC503-FEDC-79F8-3069-F2721BA8041E}"/>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13" name="Tekstfelt 1712">
                  <a:extLst>
                    <a:ext uri="{FF2B5EF4-FFF2-40B4-BE49-F238E27FC236}">
                      <a16:creationId xmlns:a16="http://schemas.microsoft.com/office/drawing/2014/main" id="{BC0EEE7A-8AE0-13FB-8E99-9D268560001B}"/>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14" name="Tekstfelt 1713">
                  <a:extLst>
                    <a:ext uri="{FF2B5EF4-FFF2-40B4-BE49-F238E27FC236}">
                      <a16:creationId xmlns:a16="http://schemas.microsoft.com/office/drawing/2014/main" id="{A1BC4BDB-4035-5811-B3B7-65623F9CA329}"/>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03" name="Tekstfelt 1702">
                <a:extLst>
                  <a:ext uri="{FF2B5EF4-FFF2-40B4-BE49-F238E27FC236}">
                    <a16:creationId xmlns:a16="http://schemas.microsoft.com/office/drawing/2014/main" id="{F7755C41-F549-150C-5218-2F65B85E2D72}"/>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8" name="Gruppe 1647">
              <a:extLst>
                <a:ext uri="{FF2B5EF4-FFF2-40B4-BE49-F238E27FC236}">
                  <a16:creationId xmlns:a16="http://schemas.microsoft.com/office/drawing/2014/main" id="{12FC50DE-8E14-6EFB-692D-A7FF7C3D63BD}"/>
                </a:ext>
              </a:extLst>
            </p:cNvPr>
            <p:cNvGrpSpPr/>
            <p:nvPr/>
          </p:nvGrpSpPr>
          <p:grpSpPr>
            <a:xfrm>
              <a:off x="2079105" y="1121316"/>
              <a:ext cx="366035" cy="4982137"/>
              <a:chOff x="2889222" y="4194071"/>
              <a:chExt cx="366035" cy="4982137"/>
            </a:xfrm>
          </p:grpSpPr>
          <p:grpSp>
            <p:nvGrpSpPr>
              <p:cNvPr id="1689" name="Gruppe 1688">
                <a:extLst>
                  <a:ext uri="{FF2B5EF4-FFF2-40B4-BE49-F238E27FC236}">
                    <a16:creationId xmlns:a16="http://schemas.microsoft.com/office/drawing/2014/main" id="{97593E4B-D75B-45D5-B50A-B880628E2CAC}"/>
                  </a:ext>
                </a:extLst>
              </p:cNvPr>
              <p:cNvGrpSpPr/>
              <p:nvPr/>
            </p:nvGrpSpPr>
            <p:grpSpPr>
              <a:xfrm>
                <a:off x="2889222" y="4194071"/>
                <a:ext cx="366035" cy="4982137"/>
                <a:chOff x="3472887" y="4779848"/>
                <a:chExt cx="366035" cy="4982137"/>
              </a:xfrm>
            </p:grpSpPr>
            <p:sp>
              <p:nvSpPr>
                <p:cNvPr id="1691" name="Tekstfelt 1690">
                  <a:extLst>
                    <a:ext uri="{FF2B5EF4-FFF2-40B4-BE49-F238E27FC236}">
                      <a16:creationId xmlns:a16="http://schemas.microsoft.com/office/drawing/2014/main" id="{031F2D96-2E5A-D417-8632-A24672DB0787}"/>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92" name="Tekstfelt 1691">
                  <a:extLst>
                    <a:ext uri="{FF2B5EF4-FFF2-40B4-BE49-F238E27FC236}">
                      <a16:creationId xmlns:a16="http://schemas.microsoft.com/office/drawing/2014/main" id="{A33B7AB3-B8DD-6404-0B8D-9801FAB2C940}"/>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93" name="Tekstfelt 1692">
                  <a:extLst>
                    <a:ext uri="{FF2B5EF4-FFF2-40B4-BE49-F238E27FC236}">
                      <a16:creationId xmlns:a16="http://schemas.microsoft.com/office/drawing/2014/main" id="{071FB02B-635B-05D9-9511-D9FBD51630FC}"/>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94" name="Tekstfelt 1693">
                  <a:extLst>
                    <a:ext uri="{FF2B5EF4-FFF2-40B4-BE49-F238E27FC236}">
                      <a16:creationId xmlns:a16="http://schemas.microsoft.com/office/drawing/2014/main" id="{55F6AD6D-AC0C-4641-81C9-BF204F83A8B5}"/>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95" name="Tekstfelt 1694">
                  <a:extLst>
                    <a:ext uri="{FF2B5EF4-FFF2-40B4-BE49-F238E27FC236}">
                      <a16:creationId xmlns:a16="http://schemas.microsoft.com/office/drawing/2014/main" id="{45B19C96-B02C-765B-ED01-4C96F0EF0577}"/>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96" name="Tekstfelt 1695">
                  <a:extLst>
                    <a:ext uri="{FF2B5EF4-FFF2-40B4-BE49-F238E27FC236}">
                      <a16:creationId xmlns:a16="http://schemas.microsoft.com/office/drawing/2014/main" id="{AB8A2710-A4E0-A98C-9F0E-D633D476DAAF}"/>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97" name="Tekstfelt 1696">
                  <a:extLst>
                    <a:ext uri="{FF2B5EF4-FFF2-40B4-BE49-F238E27FC236}">
                      <a16:creationId xmlns:a16="http://schemas.microsoft.com/office/drawing/2014/main" id="{3466CCC5-1F1B-01D2-3E43-F6767780FD97}"/>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98" name="Tekstfelt 1697">
                  <a:extLst>
                    <a:ext uri="{FF2B5EF4-FFF2-40B4-BE49-F238E27FC236}">
                      <a16:creationId xmlns:a16="http://schemas.microsoft.com/office/drawing/2014/main" id="{DD4FA5CC-BC15-AD96-4F08-E42543867A12}"/>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699" name="Tekstfelt 1698">
                  <a:extLst>
                    <a:ext uri="{FF2B5EF4-FFF2-40B4-BE49-F238E27FC236}">
                      <a16:creationId xmlns:a16="http://schemas.microsoft.com/office/drawing/2014/main" id="{DCA3E5E1-9947-5065-B8B7-4E108445F19C}"/>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00" name="Tekstfelt 1699">
                  <a:extLst>
                    <a:ext uri="{FF2B5EF4-FFF2-40B4-BE49-F238E27FC236}">
                      <a16:creationId xmlns:a16="http://schemas.microsoft.com/office/drawing/2014/main" id="{6627CD78-3E7C-478C-FBAE-C5D790C856DB}"/>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01" name="Tekstfelt 1700">
                  <a:extLst>
                    <a:ext uri="{FF2B5EF4-FFF2-40B4-BE49-F238E27FC236}">
                      <a16:creationId xmlns:a16="http://schemas.microsoft.com/office/drawing/2014/main" id="{F243373A-47D2-60E1-26BF-6B34CA43C8C5}"/>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90" name="Tekstfelt 1689">
                <a:extLst>
                  <a:ext uri="{FF2B5EF4-FFF2-40B4-BE49-F238E27FC236}">
                    <a16:creationId xmlns:a16="http://schemas.microsoft.com/office/drawing/2014/main" id="{BCAED431-B682-8CF9-6D92-82CB37F7B523}"/>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9" name="Gruppe 1648">
              <a:extLst>
                <a:ext uri="{FF2B5EF4-FFF2-40B4-BE49-F238E27FC236}">
                  <a16:creationId xmlns:a16="http://schemas.microsoft.com/office/drawing/2014/main" id="{75E3EF1C-EA90-668E-E922-6DF076AF28C0}"/>
                </a:ext>
              </a:extLst>
            </p:cNvPr>
            <p:cNvGrpSpPr/>
            <p:nvPr/>
          </p:nvGrpSpPr>
          <p:grpSpPr>
            <a:xfrm>
              <a:off x="1644217" y="1117917"/>
              <a:ext cx="361556" cy="4982775"/>
              <a:chOff x="2893701" y="4625501"/>
              <a:chExt cx="361556" cy="4982775"/>
            </a:xfrm>
          </p:grpSpPr>
          <p:grpSp>
            <p:nvGrpSpPr>
              <p:cNvPr id="1676" name="Gruppe 1675">
                <a:extLst>
                  <a:ext uri="{FF2B5EF4-FFF2-40B4-BE49-F238E27FC236}">
                    <a16:creationId xmlns:a16="http://schemas.microsoft.com/office/drawing/2014/main" id="{01B0BF78-0DD5-D164-7D9B-E7B404173A7B}"/>
                  </a:ext>
                </a:extLst>
              </p:cNvPr>
              <p:cNvGrpSpPr/>
              <p:nvPr/>
            </p:nvGrpSpPr>
            <p:grpSpPr>
              <a:xfrm>
                <a:off x="2893701" y="4625501"/>
                <a:ext cx="361556" cy="4982775"/>
                <a:chOff x="3477366" y="5211278"/>
                <a:chExt cx="361556" cy="4982775"/>
              </a:xfrm>
            </p:grpSpPr>
            <p:sp>
              <p:nvSpPr>
                <p:cNvPr id="1678" name="Tekstfelt 1677">
                  <a:extLst>
                    <a:ext uri="{FF2B5EF4-FFF2-40B4-BE49-F238E27FC236}">
                      <a16:creationId xmlns:a16="http://schemas.microsoft.com/office/drawing/2014/main" id="{C40640F0-CD0E-21B1-C473-22521A07739E}"/>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79" name="Tekstfelt 1678">
                  <a:extLst>
                    <a:ext uri="{FF2B5EF4-FFF2-40B4-BE49-F238E27FC236}">
                      <a16:creationId xmlns:a16="http://schemas.microsoft.com/office/drawing/2014/main" id="{28A928F3-E868-4F2B-17AC-E4DCDA5F2C91}"/>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80" name="Tekstfelt 1679">
                  <a:extLst>
                    <a:ext uri="{FF2B5EF4-FFF2-40B4-BE49-F238E27FC236}">
                      <a16:creationId xmlns:a16="http://schemas.microsoft.com/office/drawing/2014/main" id="{6B853A8F-FE34-CBED-98D3-8F6BB18F23F0}"/>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81" name="Tekstfelt 1680">
                  <a:extLst>
                    <a:ext uri="{FF2B5EF4-FFF2-40B4-BE49-F238E27FC236}">
                      <a16:creationId xmlns:a16="http://schemas.microsoft.com/office/drawing/2014/main" id="{F4458A15-CD0D-935D-6227-349682D19DCC}"/>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82" name="Tekstfelt 1681">
                  <a:extLst>
                    <a:ext uri="{FF2B5EF4-FFF2-40B4-BE49-F238E27FC236}">
                      <a16:creationId xmlns:a16="http://schemas.microsoft.com/office/drawing/2014/main" id="{F740B019-51FB-9BFE-0F47-07C380C45E1C}"/>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83" name="Tekstfelt 1682">
                  <a:extLst>
                    <a:ext uri="{FF2B5EF4-FFF2-40B4-BE49-F238E27FC236}">
                      <a16:creationId xmlns:a16="http://schemas.microsoft.com/office/drawing/2014/main" id="{6B898D91-60AA-F08A-E895-D95C07705766}"/>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84" name="Tekstfelt 1683">
                  <a:extLst>
                    <a:ext uri="{FF2B5EF4-FFF2-40B4-BE49-F238E27FC236}">
                      <a16:creationId xmlns:a16="http://schemas.microsoft.com/office/drawing/2014/main" id="{5AAA92B7-6ECB-6E37-E027-3A624029123E}"/>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85" name="Tekstfelt 1684">
                  <a:extLst>
                    <a:ext uri="{FF2B5EF4-FFF2-40B4-BE49-F238E27FC236}">
                      <a16:creationId xmlns:a16="http://schemas.microsoft.com/office/drawing/2014/main" id="{1A90ED3F-3B6D-6BCB-A6DC-643D38533B1C}"/>
                    </a:ext>
                  </a:extLst>
                </p:cNvPr>
                <p:cNvSpPr txBox="1"/>
                <p:nvPr/>
              </p:nvSpPr>
              <p:spPr>
                <a:xfrm>
                  <a:off x="3487886" y="9978609"/>
                  <a:ext cx="348172" cy="215444"/>
                </a:xfrm>
                <a:prstGeom prst="rect">
                  <a:avLst/>
                </a:prstGeom>
                <a:noFill/>
              </p:spPr>
              <p:txBody>
                <a:bodyPr wrap="none" rtlCol="0">
                  <a:spAutoFit/>
                </a:bodyPr>
                <a:lstStyle/>
                <a:p>
                  <a:r>
                    <a:rPr lang="da-DK" sz="800" dirty="0">
                      <a:solidFill>
                        <a:schemeClr val="bg1"/>
                      </a:solidFill>
                    </a:rPr>
                    <a:t>208</a:t>
                  </a:r>
                </a:p>
              </p:txBody>
            </p:sp>
            <p:sp>
              <p:nvSpPr>
                <p:cNvPr id="1686" name="Tekstfelt 1685">
                  <a:extLst>
                    <a:ext uri="{FF2B5EF4-FFF2-40B4-BE49-F238E27FC236}">
                      <a16:creationId xmlns:a16="http://schemas.microsoft.com/office/drawing/2014/main" id="{1CD0BA43-2933-5511-2741-929294AC61B4}"/>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687" name="Tekstfelt 1686">
                  <a:extLst>
                    <a:ext uri="{FF2B5EF4-FFF2-40B4-BE49-F238E27FC236}">
                      <a16:creationId xmlns:a16="http://schemas.microsoft.com/office/drawing/2014/main" id="{B3AC038A-E71D-323C-D8BD-3C4B780C55B1}"/>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688" name="Tekstfelt 1687">
                  <a:extLst>
                    <a:ext uri="{FF2B5EF4-FFF2-40B4-BE49-F238E27FC236}">
                      <a16:creationId xmlns:a16="http://schemas.microsoft.com/office/drawing/2014/main" id="{811905AA-3C20-6AAD-BB63-2B212BEB74BB}"/>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77" name="Tekstfelt 1676">
                <a:extLst>
                  <a:ext uri="{FF2B5EF4-FFF2-40B4-BE49-F238E27FC236}">
                    <a16:creationId xmlns:a16="http://schemas.microsoft.com/office/drawing/2014/main" id="{FC732835-E648-B13D-4ABD-92F5FDF61AAB}"/>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0" name="Gruppe 1649">
              <a:extLst>
                <a:ext uri="{FF2B5EF4-FFF2-40B4-BE49-F238E27FC236}">
                  <a16:creationId xmlns:a16="http://schemas.microsoft.com/office/drawing/2014/main" id="{45935A12-702B-8DBF-36B3-9877B38165BF}"/>
                </a:ext>
              </a:extLst>
            </p:cNvPr>
            <p:cNvGrpSpPr/>
            <p:nvPr/>
          </p:nvGrpSpPr>
          <p:grpSpPr>
            <a:xfrm>
              <a:off x="1201388" y="1555543"/>
              <a:ext cx="366404" cy="4546655"/>
              <a:chOff x="2895768" y="5488157"/>
              <a:chExt cx="366404" cy="4546655"/>
            </a:xfrm>
          </p:grpSpPr>
          <p:grpSp>
            <p:nvGrpSpPr>
              <p:cNvPr id="1664" name="Gruppe 1663">
                <a:extLst>
                  <a:ext uri="{FF2B5EF4-FFF2-40B4-BE49-F238E27FC236}">
                    <a16:creationId xmlns:a16="http://schemas.microsoft.com/office/drawing/2014/main" id="{DA9DD67C-1E58-4C97-0326-7A0BE24263CD}"/>
                  </a:ext>
                </a:extLst>
              </p:cNvPr>
              <p:cNvGrpSpPr/>
              <p:nvPr/>
            </p:nvGrpSpPr>
            <p:grpSpPr>
              <a:xfrm>
                <a:off x="2895768" y="5488157"/>
                <a:ext cx="366404" cy="4546655"/>
                <a:chOff x="3479433" y="6073934"/>
                <a:chExt cx="366404" cy="4546655"/>
              </a:xfrm>
            </p:grpSpPr>
            <p:sp>
              <p:nvSpPr>
                <p:cNvPr id="1666" name="Tekstfelt 1665">
                  <a:extLst>
                    <a:ext uri="{FF2B5EF4-FFF2-40B4-BE49-F238E27FC236}">
                      <a16:creationId xmlns:a16="http://schemas.microsoft.com/office/drawing/2014/main" id="{4F51979D-B602-4270-41B0-6C405EEEDB26}"/>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67" name="Tekstfelt 1666">
                  <a:extLst>
                    <a:ext uri="{FF2B5EF4-FFF2-40B4-BE49-F238E27FC236}">
                      <a16:creationId xmlns:a16="http://schemas.microsoft.com/office/drawing/2014/main" id="{082CA1AE-AA84-C9E4-D383-9B6B3450E631}"/>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68" name="Tekstfelt 1667">
                  <a:extLst>
                    <a:ext uri="{FF2B5EF4-FFF2-40B4-BE49-F238E27FC236}">
                      <a16:creationId xmlns:a16="http://schemas.microsoft.com/office/drawing/2014/main" id="{CE075C57-BD2A-B0BE-A17A-A4D9EE9DE80D}"/>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69" name="Tekstfelt 1668">
                  <a:extLst>
                    <a:ext uri="{FF2B5EF4-FFF2-40B4-BE49-F238E27FC236}">
                      <a16:creationId xmlns:a16="http://schemas.microsoft.com/office/drawing/2014/main" id="{B4CC1116-D8B5-DFA3-383B-61840D09BFE1}"/>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70" name="Tekstfelt 1669">
                  <a:extLst>
                    <a:ext uri="{FF2B5EF4-FFF2-40B4-BE49-F238E27FC236}">
                      <a16:creationId xmlns:a16="http://schemas.microsoft.com/office/drawing/2014/main" id="{95858E78-68CD-FD8A-1576-0AAE156BE644}"/>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71" name="Tekstfelt 1670">
                  <a:extLst>
                    <a:ext uri="{FF2B5EF4-FFF2-40B4-BE49-F238E27FC236}">
                      <a16:creationId xmlns:a16="http://schemas.microsoft.com/office/drawing/2014/main" id="{948889B8-342C-A589-6C0D-00AE6A176992}"/>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72" name="Tekstfelt 1671">
                  <a:extLst>
                    <a:ext uri="{FF2B5EF4-FFF2-40B4-BE49-F238E27FC236}">
                      <a16:creationId xmlns:a16="http://schemas.microsoft.com/office/drawing/2014/main" id="{D775782D-48E4-702B-9F69-9CAF3D8AB7E1}"/>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73" name="Tekstfelt 1672">
                  <a:extLst>
                    <a:ext uri="{FF2B5EF4-FFF2-40B4-BE49-F238E27FC236}">
                      <a16:creationId xmlns:a16="http://schemas.microsoft.com/office/drawing/2014/main" id="{2E018CC8-6651-AD9F-AD21-CF54FD93D7B4}"/>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74" name="Tekstfelt 1673">
                  <a:extLst>
                    <a:ext uri="{FF2B5EF4-FFF2-40B4-BE49-F238E27FC236}">
                      <a16:creationId xmlns:a16="http://schemas.microsoft.com/office/drawing/2014/main" id="{0446E778-0242-0E4D-BF95-87855A3F2F30}"/>
                    </a:ext>
                  </a:extLst>
                </p:cNvPr>
                <p:cNvSpPr txBox="1"/>
                <p:nvPr/>
              </p:nvSpPr>
              <p:spPr>
                <a:xfrm>
                  <a:off x="3497665" y="10405145"/>
                  <a:ext cx="348172" cy="215444"/>
                </a:xfrm>
                <a:prstGeom prst="rect">
                  <a:avLst/>
                </a:prstGeom>
                <a:noFill/>
              </p:spPr>
              <p:txBody>
                <a:bodyPr wrap="none" rtlCol="0">
                  <a:spAutoFit/>
                </a:bodyPr>
                <a:lstStyle/>
                <a:p>
                  <a:r>
                    <a:rPr lang="da-DK" sz="800" dirty="0">
                      <a:solidFill>
                        <a:schemeClr val="bg1"/>
                      </a:solidFill>
                    </a:rPr>
                    <a:t>207</a:t>
                  </a:r>
                </a:p>
              </p:txBody>
            </p:sp>
            <p:sp>
              <p:nvSpPr>
                <p:cNvPr id="1675" name="Tekstfelt 1674">
                  <a:extLst>
                    <a:ext uri="{FF2B5EF4-FFF2-40B4-BE49-F238E27FC236}">
                      <a16:creationId xmlns:a16="http://schemas.microsoft.com/office/drawing/2014/main" id="{6A2C638B-0BF1-CB27-B96F-E81EAC3F0D3D}"/>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65" name="Tekstfelt 1664">
                <a:extLst>
                  <a:ext uri="{FF2B5EF4-FFF2-40B4-BE49-F238E27FC236}">
                    <a16:creationId xmlns:a16="http://schemas.microsoft.com/office/drawing/2014/main" id="{B6BDF7E9-EBFF-7A1A-BEF4-6A57825C9095}"/>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1" name="Gruppe 1650">
              <a:extLst>
                <a:ext uri="{FF2B5EF4-FFF2-40B4-BE49-F238E27FC236}">
                  <a16:creationId xmlns:a16="http://schemas.microsoft.com/office/drawing/2014/main" id="{D2F84BB3-8BF4-7741-EFD7-FF91572012E4}"/>
                </a:ext>
              </a:extLst>
            </p:cNvPr>
            <p:cNvGrpSpPr/>
            <p:nvPr/>
          </p:nvGrpSpPr>
          <p:grpSpPr>
            <a:xfrm>
              <a:off x="766885" y="1559382"/>
              <a:ext cx="367013" cy="4544118"/>
              <a:chOff x="2895768" y="5926611"/>
              <a:chExt cx="367013" cy="4544118"/>
            </a:xfrm>
          </p:grpSpPr>
          <p:grpSp>
            <p:nvGrpSpPr>
              <p:cNvPr id="1652" name="Gruppe 1651">
                <a:extLst>
                  <a:ext uri="{FF2B5EF4-FFF2-40B4-BE49-F238E27FC236}">
                    <a16:creationId xmlns:a16="http://schemas.microsoft.com/office/drawing/2014/main" id="{5AD8FAB6-7FD2-CA08-D407-D212F09A8999}"/>
                  </a:ext>
                </a:extLst>
              </p:cNvPr>
              <p:cNvGrpSpPr/>
              <p:nvPr/>
            </p:nvGrpSpPr>
            <p:grpSpPr>
              <a:xfrm>
                <a:off x="2895768" y="6360069"/>
                <a:ext cx="367013" cy="4110660"/>
                <a:chOff x="3479433" y="6945846"/>
                <a:chExt cx="367013" cy="4110660"/>
              </a:xfrm>
            </p:grpSpPr>
            <p:sp>
              <p:nvSpPr>
                <p:cNvPr id="1654" name="Tekstfelt 1653">
                  <a:extLst>
                    <a:ext uri="{FF2B5EF4-FFF2-40B4-BE49-F238E27FC236}">
                      <a16:creationId xmlns:a16="http://schemas.microsoft.com/office/drawing/2014/main" id="{66EA4A5B-CE94-6909-048F-B642FA132C25}"/>
                    </a:ext>
                  </a:extLst>
                </p:cNvPr>
                <p:cNvSpPr txBox="1"/>
                <p:nvPr/>
              </p:nvSpPr>
              <p:spPr>
                <a:xfrm>
                  <a:off x="3498274" y="10841062"/>
                  <a:ext cx="348172" cy="215444"/>
                </a:xfrm>
                <a:prstGeom prst="rect">
                  <a:avLst/>
                </a:prstGeom>
                <a:noFill/>
              </p:spPr>
              <p:txBody>
                <a:bodyPr wrap="none" rtlCol="0">
                  <a:spAutoFit/>
                </a:bodyPr>
                <a:lstStyle/>
                <a:p>
                  <a:r>
                    <a:rPr lang="da-DK" sz="800" dirty="0">
                      <a:solidFill>
                        <a:schemeClr val="bg1"/>
                      </a:solidFill>
                    </a:rPr>
                    <a:t>206</a:t>
                  </a:r>
                </a:p>
              </p:txBody>
            </p:sp>
            <p:sp>
              <p:nvSpPr>
                <p:cNvPr id="1655" name="Tekstfelt 1654">
                  <a:extLst>
                    <a:ext uri="{FF2B5EF4-FFF2-40B4-BE49-F238E27FC236}">
                      <a16:creationId xmlns:a16="http://schemas.microsoft.com/office/drawing/2014/main" id="{F8D87773-8FF4-8D7B-AE18-45104787FC9C}"/>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56" name="Tekstfelt 1655">
                  <a:extLst>
                    <a:ext uri="{FF2B5EF4-FFF2-40B4-BE49-F238E27FC236}">
                      <a16:creationId xmlns:a16="http://schemas.microsoft.com/office/drawing/2014/main" id="{07B9E9DC-53F9-73E2-DC73-32CD7928B07E}"/>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57" name="Tekstfelt 1656">
                  <a:extLst>
                    <a:ext uri="{FF2B5EF4-FFF2-40B4-BE49-F238E27FC236}">
                      <a16:creationId xmlns:a16="http://schemas.microsoft.com/office/drawing/2014/main" id="{4E62B7FC-CDA6-ABDF-F5C4-284B6A8DBAA9}"/>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58" name="Tekstfelt 1657">
                  <a:extLst>
                    <a:ext uri="{FF2B5EF4-FFF2-40B4-BE49-F238E27FC236}">
                      <a16:creationId xmlns:a16="http://schemas.microsoft.com/office/drawing/2014/main" id="{CD89ED08-3CC9-4223-707B-C7C86512CCD3}"/>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59" name="Tekstfelt 1658">
                  <a:extLst>
                    <a:ext uri="{FF2B5EF4-FFF2-40B4-BE49-F238E27FC236}">
                      <a16:creationId xmlns:a16="http://schemas.microsoft.com/office/drawing/2014/main" id="{B683B4C0-8645-D2FC-C5FB-B2677F7B17F9}"/>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60" name="Tekstfelt 1659">
                  <a:extLst>
                    <a:ext uri="{FF2B5EF4-FFF2-40B4-BE49-F238E27FC236}">
                      <a16:creationId xmlns:a16="http://schemas.microsoft.com/office/drawing/2014/main" id="{BC48BEAB-7D24-90D0-119C-64CE06373D83}"/>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61" name="Tekstfelt 1660">
                  <a:extLst>
                    <a:ext uri="{FF2B5EF4-FFF2-40B4-BE49-F238E27FC236}">
                      <a16:creationId xmlns:a16="http://schemas.microsoft.com/office/drawing/2014/main" id="{D24B7CDC-335C-D94F-4EB9-A47172D8FAAC}"/>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62" name="Tekstfelt 1661">
                  <a:extLst>
                    <a:ext uri="{FF2B5EF4-FFF2-40B4-BE49-F238E27FC236}">
                      <a16:creationId xmlns:a16="http://schemas.microsoft.com/office/drawing/2014/main" id="{0BA1F468-7CE7-8BDC-41F8-E36E5F284A6F}"/>
                    </a:ext>
                  </a:extLst>
                </p:cNvPr>
                <p:cNvSpPr txBox="1"/>
                <p:nvPr/>
              </p:nvSpPr>
              <p:spPr>
                <a:xfrm>
                  <a:off x="3497665" y="10405145"/>
                  <a:ext cx="348172" cy="215444"/>
                </a:xfrm>
                <a:prstGeom prst="rect">
                  <a:avLst/>
                </a:prstGeom>
                <a:noFill/>
              </p:spPr>
              <p:txBody>
                <a:bodyPr wrap="none" rtlCol="0">
                  <a:spAutoFit/>
                </a:bodyPr>
                <a:lstStyle/>
                <a:p>
                  <a:r>
                    <a:rPr lang="da-DK" sz="800" dirty="0"/>
                    <a:t>207</a:t>
                  </a:r>
                </a:p>
              </p:txBody>
            </p:sp>
            <p:sp>
              <p:nvSpPr>
                <p:cNvPr id="1663" name="Tekstfelt 1662">
                  <a:extLst>
                    <a:ext uri="{FF2B5EF4-FFF2-40B4-BE49-F238E27FC236}">
                      <a16:creationId xmlns:a16="http://schemas.microsoft.com/office/drawing/2014/main" id="{24EF0BEA-C132-89A0-42F4-F843E1515D97}"/>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53" name="Tekstfelt 1652">
                <a:extLst>
                  <a:ext uri="{FF2B5EF4-FFF2-40B4-BE49-F238E27FC236}">
                    <a16:creationId xmlns:a16="http://schemas.microsoft.com/office/drawing/2014/main" id="{E87846EC-0372-3FF4-1170-10FB1916D6FB}"/>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sp>
        <p:nvSpPr>
          <p:cNvPr id="2" name="Titel 1">
            <a:extLst>
              <a:ext uri="{FF2B5EF4-FFF2-40B4-BE49-F238E27FC236}">
                <a16:creationId xmlns:a16="http://schemas.microsoft.com/office/drawing/2014/main" id="{6DBDA5A8-EC42-3202-2398-EA1B3CD189DB}"/>
              </a:ext>
            </a:extLst>
          </p:cNvPr>
          <p:cNvSpPr>
            <a:spLocks noGrp="1"/>
          </p:cNvSpPr>
          <p:nvPr>
            <p:ph type="title"/>
          </p:nvPr>
        </p:nvSpPr>
        <p:spPr>
          <a:xfrm>
            <a:off x="388938" y="22226"/>
            <a:ext cx="8543925" cy="1325563"/>
          </a:xfrm>
        </p:spPr>
        <p:txBody>
          <a:bodyPr/>
          <a:lstStyle/>
          <a:p>
            <a:r>
              <a:rPr lang="da-DK" dirty="0">
                <a:solidFill>
                  <a:schemeClr val="bg1"/>
                </a:solidFill>
                <a:latin typeface="Herculanum" panose="02000505000000020004" pitchFamily="2" charset="77"/>
              </a:rPr>
              <a:t>Uran – 223 </a:t>
            </a:r>
          </a:p>
        </p:txBody>
      </p:sp>
      <p:grpSp>
        <p:nvGrpSpPr>
          <p:cNvPr id="652" name="Gruppe 651">
            <a:extLst>
              <a:ext uri="{FF2B5EF4-FFF2-40B4-BE49-F238E27FC236}">
                <a16:creationId xmlns:a16="http://schemas.microsoft.com/office/drawing/2014/main" id="{223C4FCA-4DD4-F5DB-27B3-B680F10C5FE9}"/>
              </a:ext>
            </a:extLst>
          </p:cNvPr>
          <p:cNvGrpSpPr/>
          <p:nvPr/>
        </p:nvGrpSpPr>
        <p:grpSpPr>
          <a:xfrm>
            <a:off x="5574580" y="49352"/>
            <a:ext cx="4062219" cy="4094094"/>
            <a:chOff x="5574580" y="49352"/>
            <a:chExt cx="4062219" cy="4094094"/>
          </a:xfrm>
        </p:grpSpPr>
        <p:grpSp>
          <p:nvGrpSpPr>
            <p:cNvPr id="653" name="Gruppe 652">
              <a:extLst>
                <a:ext uri="{FF2B5EF4-FFF2-40B4-BE49-F238E27FC236}">
                  <a16:creationId xmlns:a16="http://schemas.microsoft.com/office/drawing/2014/main" id="{F5893523-8B2B-9300-EA23-C3F312A5E15C}"/>
                </a:ext>
              </a:extLst>
            </p:cNvPr>
            <p:cNvGrpSpPr/>
            <p:nvPr/>
          </p:nvGrpSpPr>
          <p:grpSpPr>
            <a:xfrm>
              <a:off x="6353607" y="389651"/>
              <a:ext cx="3283192" cy="3753795"/>
              <a:chOff x="7260331" y="0"/>
              <a:chExt cx="2578569" cy="3626260"/>
            </a:xfrm>
          </p:grpSpPr>
          <p:pic>
            <p:nvPicPr>
              <p:cNvPr id="1573" name="Billede 1572">
                <a:extLst>
                  <a:ext uri="{FF2B5EF4-FFF2-40B4-BE49-F238E27FC236}">
                    <a16:creationId xmlns:a16="http://schemas.microsoft.com/office/drawing/2014/main" id="{39939444-8F12-E7C8-C562-76E5E4F2D6CD}"/>
                  </a:ext>
                </a:extLst>
              </p:cNvPr>
              <p:cNvPicPr>
                <a:picLocks noChangeAspect="1"/>
              </p:cNvPicPr>
              <p:nvPr/>
            </p:nvPicPr>
            <p:blipFill>
              <a:blip r:embed="rId4"/>
              <a:srcRect l="12802" t="15642" r="10372" b="21670"/>
              <a:stretch/>
            </p:blipFill>
            <p:spPr>
              <a:xfrm rot="5400000">
                <a:off x="6932214" y="707664"/>
                <a:ext cx="3136609" cy="2306064"/>
              </a:xfrm>
              <a:prstGeom prst="rect">
                <a:avLst/>
              </a:prstGeom>
            </p:spPr>
          </p:pic>
          <p:pic>
            <p:nvPicPr>
              <p:cNvPr id="1574" name="Billede 1573" descr="Et billede, der indeholder skærmbillede, Tablet, smartphone&#10;&#10;Automatisk genereret beskrivelse">
                <a:extLst>
                  <a:ext uri="{FF2B5EF4-FFF2-40B4-BE49-F238E27FC236}">
                    <a16:creationId xmlns:a16="http://schemas.microsoft.com/office/drawing/2014/main" id="{7C6C1D02-54EC-183F-95BE-03E5730E92A7}"/>
                  </a:ext>
                </a:extLst>
              </p:cNvPr>
              <p:cNvPicPr>
                <a:picLocks noChangeAspect="1"/>
              </p:cNvPicPr>
              <p:nvPr/>
            </p:nvPicPr>
            <p:blipFill>
              <a:blip r:embed="rId5"/>
              <a:stretch>
                <a:fillRect/>
              </a:stretch>
            </p:blipFill>
            <p:spPr>
              <a:xfrm>
                <a:off x="7260331" y="0"/>
                <a:ext cx="2578569" cy="3626260"/>
              </a:xfrm>
              <a:prstGeom prst="rect">
                <a:avLst/>
              </a:prstGeom>
            </p:spPr>
          </p:pic>
        </p:grpSp>
        <p:pic>
          <p:nvPicPr>
            <p:cNvPr id="654" name="Picture 2" descr="Fyldstof, Pen, Fyldepen, Kontor, Skrive">
              <a:extLst>
                <a:ext uri="{FF2B5EF4-FFF2-40B4-BE49-F238E27FC236}">
                  <a16:creationId xmlns:a16="http://schemas.microsoft.com/office/drawing/2014/main" id="{B94C0817-7395-1C21-3433-4332F42BDA33}"/>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3046573">
              <a:off x="5335761" y="288171"/>
              <a:ext cx="1536321" cy="1058683"/>
            </a:xfrm>
            <a:prstGeom prst="rect">
              <a:avLst/>
            </a:prstGeom>
            <a:noFill/>
            <a:extLst>
              <a:ext uri="{909E8E84-426E-40DD-AFC4-6F175D3DCCD1}">
                <a14:hiddenFill xmlns:a14="http://schemas.microsoft.com/office/drawing/2010/main">
                  <a:solidFill>
                    <a:srgbClr val="FFFFFF"/>
                  </a:solidFill>
                </a14:hiddenFill>
              </a:ext>
            </a:extLst>
          </p:spPr>
        </p:pic>
        <p:grpSp>
          <p:nvGrpSpPr>
            <p:cNvPr id="655" name="Gruppe 654">
              <a:extLst>
                <a:ext uri="{FF2B5EF4-FFF2-40B4-BE49-F238E27FC236}">
                  <a16:creationId xmlns:a16="http://schemas.microsoft.com/office/drawing/2014/main" id="{F89309E9-9137-FED9-9465-42DB6CA2D412}"/>
                </a:ext>
              </a:extLst>
            </p:cNvPr>
            <p:cNvGrpSpPr/>
            <p:nvPr/>
          </p:nvGrpSpPr>
          <p:grpSpPr>
            <a:xfrm>
              <a:off x="6573447" y="1106334"/>
              <a:ext cx="2729078" cy="1234542"/>
              <a:chOff x="6573447" y="899202"/>
              <a:chExt cx="2729078" cy="1234542"/>
            </a:xfrm>
          </p:grpSpPr>
          <p:grpSp>
            <p:nvGrpSpPr>
              <p:cNvPr id="656" name="Gruppe 655">
                <a:extLst>
                  <a:ext uri="{FF2B5EF4-FFF2-40B4-BE49-F238E27FC236}">
                    <a16:creationId xmlns:a16="http://schemas.microsoft.com/office/drawing/2014/main" id="{3530768E-0102-80AF-5950-BCC112C78C24}"/>
                  </a:ext>
                </a:extLst>
              </p:cNvPr>
              <p:cNvGrpSpPr/>
              <p:nvPr/>
            </p:nvGrpSpPr>
            <p:grpSpPr>
              <a:xfrm>
                <a:off x="6573447" y="899202"/>
                <a:ext cx="2729078" cy="529883"/>
                <a:chOff x="6615387" y="899202"/>
                <a:chExt cx="2729078" cy="529883"/>
              </a:xfrm>
            </p:grpSpPr>
            <p:grpSp>
              <p:nvGrpSpPr>
                <p:cNvPr id="1558" name="Gruppe 1557">
                  <a:extLst>
                    <a:ext uri="{FF2B5EF4-FFF2-40B4-BE49-F238E27FC236}">
                      <a16:creationId xmlns:a16="http://schemas.microsoft.com/office/drawing/2014/main" id="{FA7BD2C4-E860-DF35-7BCE-AC23D9C66E76}"/>
                    </a:ext>
                  </a:extLst>
                </p:cNvPr>
                <p:cNvGrpSpPr/>
                <p:nvPr/>
              </p:nvGrpSpPr>
              <p:grpSpPr>
                <a:xfrm>
                  <a:off x="6615387" y="901686"/>
                  <a:ext cx="607161" cy="525993"/>
                  <a:chOff x="5932613" y="2076403"/>
                  <a:chExt cx="441452" cy="382432"/>
                </a:xfrm>
              </p:grpSpPr>
              <p:sp>
                <p:nvSpPr>
                  <p:cNvPr id="1570" name="Tekstfelt 1569">
                    <a:extLst>
                      <a:ext uri="{FF2B5EF4-FFF2-40B4-BE49-F238E27FC236}">
                        <a16:creationId xmlns:a16="http://schemas.microsoft.com/office/drawing/2014/main" id="{439A7571-3674-BA20-FBCA-EA6CBC50F61D}"/>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92</a:t>
                    </a:r>
                  </a:p>
                </p:txBody>
              </p:sp>
              <p:sp>
                <p:nvSpPr>
                  <p:cNvPr id="1571" name="Tekstfelt 1570">
                    <a:extLst>
                      <a:ext uri="{FF2B5EF4-FFF2-40B4-BE49-F238E27FC236}">
                        <a16:creationId xmlns:a16="http://schemas.microsoft.com/office/drawing/2014/main" id="{C9117749-A76A-AA57-01C6-E922B7EE9183}"/>
                      </a:ext>
                    </a:extLst>
                  </p:cNvPr>
                  <p:cNvSpPr txBox="1"/>
                  <p:nvPr/>
                </p:nvSpPr>
                <p:spPr>
                  <a:xfrm>
                    <a:off x="6177456" y="2117747"/>
                    <a:ext cx="196609" cy="335663"/>
                  </a:xfrm>
                  <a:prstGeom prst="rect">
                    <a:avLst/>
                  </a:prstGeom>
                  <a:noFill/>
                  <a:scene3d>
                    <a:camera prst="orthographicFront"/>
                    <a:lightRig rig="threePt" dir="t"/>
                  </a:scene3d>
                  <a:sp3d>
                    <a:bevelT h="38100"/>
                  </a:sp3d>
                </p:spPr>
                <p:txBody>
                  <a:bodyPr wrap="square" rtlCol="0">
                    <a:spAutoFit/>
                  </a:bodyPr>
                  <a:lstStyle/>
                  <a:p>
                    <a:r>
                      <a:rPr lang="da-DK" sz="2400" dirty="0"/>
                      <a:t>U</a:t>
                    </a:r>
                  </a:p>
                </p:txBody>
              </p:sp>
              <p:sp>
                <p:nvSpPr>
                  <p:cNvPr id="1572" name="Tekstfelt 1571">
                    <a:extLst>
                      <a:ext uri="{FF2B5EF4-FFF2-40B4-BE49-F238E27FC236}">
                        <a16:creationId xmlns:a16="http://schemas.microsoft.com/office/drawing/2014/main" id="{2CA4D578-33F4-CE53-7A19-6FE6779249F3}"/>
                      </a:ext>
                    </a:extLst>
                  </p:cNvPr>
                  <p:cNvSpPr txBox="1"/>
                  <p:nvPr/>
                </p:nvSpPr>
                <p:spPr>
                  <a:xfrm>
                    <a:off x="5932613" y="2076403"/>
                    <a:ext cx="353220" cy="223776"/>
                  </a:xfrm>
                  <a:prstGeom prst="rect">
                    <a:avLst/>
                  </a:prstGeom>
                  <a:noFill/>
                </p:spPr>
                <p:txBody>
                  <a:bodyPr wrap="square" rtlCol="0">
                    <a:spAutoFit/>
                  </a:bodyPr>
                  <a:lstStyle/>
                  <a:p>
                    <a:r>
                      <a:rPr lang="da-DK" sz="1400" dirty="0"/>
                      <a:t>223</a:t>
                    </a:r>
                  </a:p>
                </p:txBody>
              </p:sp>
            </p:grpSp>
            <p:cxnSp>
              <p:nvCxnSpPr>
                <p:cNvPr id="1559" name="Lige pilforbindelse 1558">
                  <a:extLst>
                    <a:ext uri="{FF2B5EF4-FFF2-40B4-BE49-F238E27FC236}">
                      <a16:creationId xmlns:a16="http://schemas.microsoft.com/office/drawing/2014/main" id="{56C280AC-BEF4-5B8E-6C01-180331AEC7C2}"/>
                    </a:ext>
                  </a:extLst>
                </p:cNvPr>
                <p:cNvCxnSpPr/>
                <p:nvPr/>
              </p:nvCxnSpPr>
              <p:spPr>
                <a:xfrm>
                  <a:off x="7375331" y="1180715"/>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0" name="Gruppe 1559">
                  <a:extLst>
                    <a:ext uri="{FF2B5EF4-FFF2-40B4-BE49-F238E27FC236}">
                      <a16:creationId xmlns:a16="http://schemas.microsoft.com/office/drawing/2014/main" id="{38002276-6CE1-F8F9-1DC4-3223D970D22A}"/>
                    </a:ext>
                  </a:extLst>
                </p:cNvPr>
                <p:cNvGrpSpPr/>
                <p:nvPr/>
              </p:nvGrpSpPr>
              <p:grpSpPr>
                <a:xfrm>
                  <a:off x="7538306" y="899202"/>
                  <a:ext cx="880197" cy="525993"/>
                  <a:chOff x="5907238" y="2076403"/>
                  <a:chExt cx="639970" cy="382432"/>
                </a:xfrm>
              </p:grpSpPr>
              <p:sp>
                <p:nvSpPr>
                  <p:cNvPr id="1567" name="Tekstfelt 1566">
                    <a:extLst>
                      <a:ext uri="{FF2B5EF4-FFF2-40B4-BE49-F238E27FC236}">
                        <a16:creationId xmlns:a16="http://schemas.microsoft.com/office/drawing/2014/main" id="{02A05286-B436-F944-F211-F4F6CE6234F9}"/>
                      </a:ext>
                    </a:extLst>
                  </p:cNvPr>
                  <p:cNvSpPr txBox="1"/>
                  <p:nvPr/>
                </p:nvSpPr>
                <p:spPr>
                  <a:xfrm>
                    <a:off x="5947038"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90</a:t>
                    </a:r>
                  </a:p>
                </p:txBody>
              </p:sp>
              <p:sp>
                <p:nvSpPr>
                  <p:cNvPr id="1568" name="Tekstfelt 1567">
                    <a:extLst>
                      <a:ext uri="{FF2B5EF4-FFF2-40B4-BE49-F238E27FC236}">
                        <a16:creationId xmlns:a16="http://schemas.microsoft.com/office/drawing/2014/main" id="{975A782C-26CF-762B-DCEC-F6DFA3B5F261}"/>
                      </a:ext>
                    </a:extLst>
                  </p:cNvPr>
                  <p:cNvSpPr txBox="1"/>
                  <p:nvPr/>
                </p:nvSpPr>
                <p:spPr>
                  <a:xfrm>
                    <a:off x="6141931" y="2117747"/>
                    <a:ext cx="405277" cy="335661"/>
                  </a:xfrm>
                  <a:prstGeom prst="rect">
                    <a:avLst/>
                  </a:prstGeom>
                  <a:noFill/>
                  <a:scene3d>
                    <a:camera prst="orthographicFront"/>
                    <a:lightRig rig="threePt" dir="t"/>
                  </a:scene3d>
                  <a:sp3d>
                    <a:bevelT h="38100"/>
                  </a:sp3d>
                </p:spPr>
                <p:txBody>
                  <a:bodyPr wrap="square" rtlCol="0">
                    <a:spAutoFit/>
                  </a:bodyPr>
                  <a:lstStyle/>
                  <a:p>
                    <a:r>
                      <a:rPr lang="da-DK" sz="2400" dirty="0" err="1"/>
                      <a:t>Th</a:t>
                    </a:r>
                    <a:endParaRPr lang="da-DK" sz="2400" dirty="0"/>
                  </a:p>
                </p:txBody>
              </p:sp>
              <p:sp>
                <p:nvSpPr>
                  <p:cNvPr id="1569" name="Tekstfelt 1568">
                    <a:extLst>
                      <a:ext uri="{FF2B5EF4-FFF2-40B4-BE49-F238E27FC236}">
                        <a16:creationId xmlns:a16="http://schemas.microsoft.com/office/drawing/2014/main" id="{FCC41133-2C5E-7BBF-20A0-D1348A02D71F}"/>
                      </a:ext>
                    </a:extLst>
                  </p:cNvPr>
                  <p:cNvSpPr txBox="1"/>
                  <p:nvPr/>
                </p:nvSpPr>
                <p:spPr>
                  <a:xfrm>
                    <a:off x="5907238" y="2076403"/>
                    <a:ext cx="353220" cy="223776"/>
                  </a:xfrm>
                  <a:prstGeom prst="rect">
                    <a:avLst/>
                  </a:prstGeom>
                  <a:noFill/>
                </p:spPr>
                <p:txBody>
                  <a:bodyPr wrap="square" rtlCol="0">
                    <a:spAutoFit/>
                  </a:bodyPr>
                  <a:lstStyle/>
                  <a:p>
                    <a:r>
                      <a:rPr lang="da-DK" sz="1400" dirty="0"/>
                      <a:t>219</a:t>
                    </a:r>
                  </a:p>
                </p:txBody>
              </p:sp>
            </p:grpSp>
            <p:cxnSp>
              <p:nvCxnSpPr>
                <p:cNvPr id="1561" name="Lige pilforbindelse 1560">
                  <a:extLst>
                    <a:ext uri="{FF2B5EF4-FFF2-40B4-BE49-F238E27FC236}">
                      <a16:creationId xmlns:a16="http://schemas.microsoft.com/office/drawing/2014/main" id="{20923CD1-F4FA-259B-9BBA-B4389ABCFBFD}"/>
                    </a:ext>
                  </a:extLst>
                </p:cNvPr>
                <p:cNvCxnSpPr/>
                <p:nvPr/>
              </p:nvCxnSpPr>
              <p:spPr>
                <a:xfrm>
                  <a:off x="8295323" y="1181969"/>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cxnSp>
              <p:nvCxnSpPr>
                <p:cNvPr id="1562" name="Lige pilforbindelse 1561">
                  <a:extLst>
                    <a:ext uri="{FF2B5EF4-FFF2-40B4-BE49-F238E27FC236}">
                      <a16:creationId xmlns:a16="http://schemas.microsoft.com/office/drawing/2014/main" id="{F67C7578-2ADA-8A22-AC87-D06424C78FBB}"/>
                    </a:ext>
                  </a:extLst>
                </p:cNvPr>
                <p:cNvCxnSpPr/>
                <p:nvPr/>
              </p:nvCxnSpPr>
              <p:spPr>
                <a:xfrm>
                  <a:off x="9127221" y="1187565"/>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3" name="Gruppe 1562">
                  <a:extLst>
                    <a:ext uri="{FF2B5EF4-FFF2-40B4-BE49-F238E27FC236}">
                      <a16:creationId xmlns:a16="http://schemas.microsoft.com/office/drawing/2014/main" id="{DB3F20F3-49B8-2E83-8FF5-103AE262A7C3}"/>
                    </a:ext>
                  </a:extLst>
                </p:cNvPr>
                <p:cNvGrpSpPr/>
                <p:nvPr/>
              </p:nvGrpSpPr>
              <p:grpSpPr>
                <a:xfrm>
                  <a:off x="8382720" y="903092"/>
                  <a:ext cx="961745" cy="525993"/>
                  <a:chOff x="5902163" y="2076403"/>
                  <a:chExt cx="699261" cy="382432"/>
                </a:xfrm>
              </p:grpSpPr>
              <p:sp>
                <p:nvSpPr>
                  <p:cNvPr id="1564" name="Tekstfelt 1563">
                    <a:extLst>
                      <a:ext uri="{FF2B5EF4-FFF2-40B4-BE49-F238E27FC236}">
                        <a16:creationId xmlns:a16="http://schemas.microsoft.com/office/drawing/2014/main" id="{F1C84AC6-5239-6D45-1FD5-0FAE753095D1}"/>
                      </a:ext>
                    </a:extLst>
                  </p:cNvPr>
                  <p:cNvSpPr txBox="1"/>
                  <p:nvPr/>
                </p:nvSpPr>
                <p:spPr>
                  <a:xfrm>
                    <a:off x="594196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88</a:t>
                    </a:r>
                  </a:p>
                </p:txBody>
              </p:sp>
              <p:sp>
                <p:nvSpPr>
                  <p:cNvPr id="1565" name="Tekstfelt 1564">
                    <a:extLst>
                      <a:ext uri="{FF2B5EF4-FFF2-40B4-BE49-F238E27FC236}">
                        <a16:creationId xmlns:a16="http://schemas.microsoft.com/office/drawing/2014/main" id="{03756D78-28B4-BA15-196A-B9BF9519565A}"/>
                      </a:ext>
                    </a:extLst>
                  </p:cNvPr>
                  <p:cNvSpPr txBox="1"/>
                  <p:nvPr/>
                </p:nvSpPr>
                <p:spPr>
                  <a:xfrm>
                    <a:off x="6116556" y="2117747"/>
                    <a:ext cx="484868" cy="335661"/>
                  </a:xfrm>
                  <a:prstGeom prst="rect">
                    <a:avLst/>
                  </a:prstGeom>
                  <a:noFill/>
                  <a:scene3d>
                    <a:camera prst="orthographicFront"/>
                    <a:lightRig rig="threePt" dir="t"/>
                  </a:scene3d>
                  <a:sp3d>
                    <a:bevelT h="38100"/>
                  </a:sp3d>
                </p:spPr>
                <p:txBody>
                  <a:bodyPr wrap="square" rtlCol="0">
                    <a:spAutoFit/>
                  </a:bodyPr>
                  <a:lstStyle/>
                  <a:p>
                    <a:r>
                      <a:rPr lang="da-DK" sz="2400" dirty="0"/>
                      <a:t>Ra</a:t>
                    </a:r>
                  </a:p>
                </p:txBody>
              </p:sp>
              <p:sp>
                <p:nvSpPr>
                  <p:cNvPr id="1566" name="Tekstfelt 1565">
                    <a:extLst>
                      <a:ext uri="{FF2B5EF4-FFF2-40B4-BE49-F238E27FC236}">
                        <a16:creationId xmlns:a16="http://schemas.microsoft.com/office/drawing/2014/main" id="{B1D11E7D-82E7-78EA-80EC-3BA581E765A8}"/>
                      </a:ext>
                    </a:extLst>
                  </p:cNvPr>
                  <p:cNvSpPr txBox="1"/>
                  <p:nvPr/>
                </p:nvSpPr>
                <p:spPr>
                  <a:xfrm>
                    <a:off x="5902163" y="2076403"/>
                    <a:ext cx="353220" cy="223776"/>
                  </a:xfrm>
                  <a:prstGeom prst="rect">
                    <a:avLst/>
                  </a:prstGeom>
                  <a:noFill/>
                </p:spPr>
                <p:txBody>
                  <a:bodyPr wrap="square" rtlCol="0">
                    <a:spAutoFit/>
                  </a:bodyPr>
                  <a:lstStyle/>
                  <a:p>
                    <a:r>
                      <a:rPr lang="da-DK" sz="1400" dirty="0"/>
                      <a:t>215</a:t>
                    </a:r>
                  </a:p>
                </p:txBody>
              </p:sp>
            </p:grpSp>
          </p:grpSp>
          <p:grpSp>
            <p:nvGrpSpPr>
              <p:cNvPr id="657" name="Gruppe 656">
                <a:extLst>
                  <a:ext uri="{FF2B5EF4-FFF2-40B4-BE49-F238E27FC236}">
                    <a16:creationId xmlns:a16="http://schemas.microsoft.com/office/drawing/2014/main" id="{A0218860-2BEC-2BA2-C6BB-11B719F5C0FD}"/>
                  </a:ext>
                </a:extLst>
              </p:cNvPr>
              <p:cNvGrpSpPr/>
              <p:nvPr/>
            </p:nvGrpSpPr>
            <p:grpSpPr>
              <a:xfrm>
                <a:off x="6574856" y="1607751"/>
                <a:ext cx="939942" cy="525993"/>
                <a:chOff x="6615389" y="901686"/>
                <a:chExt cx="939942" cy="525993"/>
              </a:xfrm>
            </p:grpSpPr>
            <p:grpSp>
              <p:nvGrpSpPr>
                <p:cNvPr id="1539" name="Gruppe 1538">
                  <a:extLst>
                    <a:ext uri="{FF2B5EF4-FFF2-40B4-BE49-F238E27FC236}">
                      <a16:creationId xmlns:a16="http://schemas.microsoft.com/office/drawing/2014/main" id="{F4C3F72C-765B-C2F2-869C-89F7973D3971}"/>
                    </a:ext>
                  </a:extLst>
                </p:cNvPr>
                <p:cNvGrpSpPr/>
                <p:nvPr/>
              </p:nvGrpSpPr>
              <p:grpSpPr>
                <a:xfrm>
                  <a:off x="6615389" y="901686"/>
                  <a:ext cx="900846" cy="525993"/>
                  <a:chOff x="5932613" y="2076403"/>
                  <a:chExt cx="654983" cy="382432"/>
                </a:xfrm>
              </p:grpSpPr>
              <p:sp>
                <p:nvSpPr>
                  <p:cNvPr id="1555" name="Tekstfelt 1554">
                    <a:extLst>
                      <a:ext uri="{FF2B5EF4-FFF2-40B4-BE49-F238E27FC236}">
                        <a16:creationId xmlns:a16="http://schemas.microsoft.com/office/drawing/2014/main" id="{663AB7A1-55DB-6E03-E92B-0845B5B0F40E}"/>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86</a:t>
                    </a:r>
                  </a:p>
                </p:txBody>
              </p:sp>
              <p:sp>
                <p:nvSpPr>
                  <p:cNvPr id="1556" name="Tekstfelt 1555">
                    <a:extLst>
                      <a:ext uri="{FF2B5EF4-FFF2-40B4-BE49-F238E27FC236}">
                        <a16:creationId xmlns:a16="http://schemas.microsoft.com/office/drawing/2014/main" id="{E0E901F4-124A-2CB8-A99B-DBAB49E96729}"/>
                      </a:ext>
                    </a:extLst>
                  </p:cNvPr>
                  <p:cNvSpPr txBox="1"/>
                  <p:nvPr/>
                </p:nvSpPr>
                <p:spPr>
                  <a:xfrm>
                    <a:off x="6152081" y="2117747"/>
                    <a:ext cx="435515" cy="335661"/>
                  </a:xfrm>
                  <a:prstGeom prst="rect">
                    <a:avLst/>
                  </a:prstGeom>
                  <a:noFill/>
                  <a:scene3d>
                    <a:camera prst="orthographicFront"/>
                    <a:lightRig rig="threePt" dir="t"/>
                  </a:scene3d>
                  <a:sp3d>
                    <a:bevelT h="38100"/>
                  </a:sp3d>
                </p:spPr>
                <p:txBody>
                  <a:bodyPr wrap="square" rtlCol="0">
                    <a:spAutoFit/>
                  </a:bodyPr>
                  <a:lstStyle/>
                  <a:p>
                    <a:r>
                      <a:rPr lang="da-DK" sz="2400" dirty="0" err="1"/>
                      <a:t>Rn</a:t>
                    </a:r>
                    <a:endParaRPr lang="da-DK" sz="2400" dirty="0"/>
                  </a:p>
                </p:txBody>
              </p:sp>
              <p:sp>
                <p:nvSpPr>
                  <p:cNvPr id="1557" name="Tekstfelt 1556">
                    <a:extLst>
                      <a:ext uri="{FF2B5EF4-FFF2-40B4-BE49-F238E27FC236}">
                        <a16:creationId xmlns:a16="http://schemas.microsoft.com/office/drawing/2014/main" id="{6BACEC9C-4941-886E-8027-09E44D2D1816}"/>
                      </a:ext>
                    </a:extLst>
                  </p:cNvPr>
                  <p:cNvSpPr txBox="1"/>
                  <p:nvPr/>
                </p:nvSpPr>
                <p:spPr>
                  <a:xfrm>
                    <a:off x="5932613" y="2076403"/>
                    <a:ext cx="353220" cy="223776"/>
                  </a:xfrm>
                  <a:prstGeom prst="rect">
                    <a:avLst/>
                  </a:prstGeom>
                  <a:noFill/>
                </p:spPr>
                <p:txBody>
                  <a:bodyPr wrap="square" rtlCol="0">
                    <a:spAutoFit/>
                  </a:bodyPr>
                  <a:lstStyle/>
                  <a:p>
                    <a:r>
                      <a:rPr lang="da-DK" sz="1400" dirty="0"/>
                      <a:t>211</a:t>
                    </a:r>
                  </a:p>
                </p:txBody>
              </p:sp>
            </p:grpSp>
            <p:cxnSp>
              <p:nvCxnSpPr>
                <p:cNvPr id="1540" name="Lige pilforbindelse 1539">
                  <a:extLst>
                    <a:ext uri="{FF2B5EF4-FFF2-40B4-BE49-F238E27FC236}">
                      <a16:creationId xmlns:a16="http://schemas.microsoft.com/office/drawing/2014/main" id="{07B0CD5A-748B-EE87-FFC0-3A9F4D787C2E}"/>
                    </a:ext>
                  </a:extLst>
                </p:cNvPr>
                <p:cNvCxnSpPr/>
                <p:nvPr/>
              </p:nvCxnSpPr>
              <p:spPr>
                <a:xfrm>
                  <a:off x="7375331" y="1180715"/>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grpSp>
      </p:grpSp>
      <p:grpSp>
        <p:nvGrpSpPr>
          <p:cNvPr id="2582" name="Gruppe 2581">
            <a:extLst>
              <a:ext uri="{FF2B5EF4-FFF2-40B4-BE49-F238E27FC236}">
                <a16:creationId xmlns:a16="http://schemas.microsoft.com/office/drawing/2014/main" id="{A434263B-C638-C323-724E-CA48A4E2F105}"/>
              </a:ext>
            </a:extLst>
          </p:cNvPr>
          <p:cNvGrpSpPr/>
          <p:nvPr/>
        </p:nvGrpSpPr>
        <p:grpSpPr>
          <a:xfrm>
            <a:off x="6225615" y="4656431"/>
            <a:ext cx="3510200" cy="572694"/>
            <a:chOff x="6225615" y="4656431"/>
            <a:chExt cx="3510200" cy="572694"/>
          </a:xfrm>
        </p:grpSpPr>
        <p:grpSp>
          <p:nvGrpSpPr>
            <p:cNvPr id="2520" name="Gruppe 2519">
              <a:extLst>
                <a:ext uri="{FF2B5EF4-FFF2-40B4-BE49-F238E27FC236}">
                  <a16:creationId xmlns:a16="http://schemas.microsoft.com/office/drawing/2014/main" id="{F5A85077-8D77-A3DA-EC76-1C846651FC79}"/>
                </a:ext>
              </a:extLst>
            </p:cNvPr>
            <p:cNvGrpSpPr/>
            <p:nvPr/>
          </p:nvGrpSpPr>
          <p:grpSpPr>
            <a:xfrm>
              <a:off x="6225615" y="4661475"/>
              <a:ext cx="667465" cy="566405"/>
              <a:chOff x="5685555" y="3711707"/>
              <a:chExt cx="667465" cy="566405"/>
            </a:xfrm>
          </p:grpSpPr>
          <p:sp>
            <p:nvSpPr>
              <p:cNvPr id="2545" name="Rektangel 2544">
                <a:extLst>
                  <a:ext uri="{FF2B5EF4-FFF2-40B4-BE49-F238E27FC236}">
                    <a16:creationId xmlns:a16="http://schemas.microsoft.com/office/drawing/2014/main" id="{FC3E8E69-5534-6E93-DF4D-7CF66C2B22AD}"/>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46" name="Tekstfelt 2545">
                <a:hlinkClick r:id="rId7" action="ppaction://hlinksldjump"/>
                <a:extLst>
                  <a:ext uri="{FF2B5EF4-FFF2-40B4-BE49-F238E27FC236}">
                    <a16:creationId xmlns:a16="http://schemas.microsoft.com/office/drawing/2014/main" id="{39E8A731-2EB4-1F24-ADED-C24EC5D4FE99}"/>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84</a:t>
                </a:r>
              </a:p>
            </p:txBody>
          </p:sp>
          <p:sp>
            <p:nvSpPr>
              <p:cNvPr id="2547" name="Tekstfelt 2546">
                <a:hlinkClick r:id="rId7" action="ppaction://hlinksldjump"/>
                <a:extLst>
                  <a:ext uri="{FF2B5EF4-FFF2-40B4-BE49-F238E27FC236}">
                    <a16:creationId xmlns:a16="http://schemas.microsoft.com/office/drawing/2014/main" id="{3B423546-A180-F079-0405-5CC7662D2F16}"/>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Po</a:t>
                </a:r>
              </a:p>
            </p:txBody>
          </p:sp>
          <p:sp>
            <p:nvSpPr>
              <p:cNvPr id="2548" name="Tekstfelt 2547">
                <a:hlinkClick r:id="rId7" action="ppaction://hlinksldjump"/>
                <a:extLst>
                  <a:ext uri="{FF2B5EF4-FFF2-40B4-BE49-F238E27FC236}">
                    <a16:creationId xmlns:a16="http://schemas.microsoft.com/office/drawing/2014/main" id="{800E6073-6CC6-18B3-145C-932946DB1E64}"/>
                  </a:ext>
                </a:extLst>
              </p:cNvPr>
              <p:cNvSpPr txBox="1"/>
              <p:nvPr/>
            </p:nvSpPr>
            <p:spPr>
              <a:xfrm>
                <a:off x="5723264" y="3711707"/>
                <a:ext cx="609462" cy="215444"/>
              </a:xfrm>
              <a:prstGeom prst="rect">
                <a:avLst/>
              </a:prstGeom>
              <a:noFill/>
              <a:scene3d>
                <a:camera prst="orthographicFront"/>
                <a:lightRig rig="threePt" dir="t"/>
              </a:scene3d>
              <a:sp3d>
                <a:bevelT h="38100"/>
              </a:sp3d>
            </p:spPr>
            <p:txBody>
              <a:bodyPr wrap="none" rtlCol="0">
                <a:spAutoFit/>
              </a:bodyPr>
              <a:lstStyle/>
              <a:p>
                <a:r>
                  <a:rPr lang="da-DK" sz="800" dirty="0"/>
                  <a:t>Polonium</a:t>
                </a:r>
              </a:p>
            </p:txBody>
          </p:sp>
          <p:sp>
            <p:nvSpPr>
              <p:cNvPr id="2549" name="Tekstfelt 2548">
                <a:hlinkClick r:id="rId7" action="ppaction://hlinksldjump"/>
                <a:extLst>
                  <a:ext uri="{FF2B5EF4-FFF2-40B4-BE49-F238E27FC236}">
                    <a16:creationId xmlns:a16="http://schemas.microsoft.com/office/drawing/2014/main" id="{8CED4B92-BCE1-8BAB-FF39-F996807FE1C8}"/>
                  </a:ext>
                </a:extLst>
              </p:cNvPr>
              <p:cNvSpPr txBox="1"/>
              <p:nvPr/>
            </p:nvSpPr>
            <p:spPr>
              <a:xfrm>
                <a:off x="5685555" y="3844047"/>
                <a:ext cx="391454" cy="246221"/>
              </a:xfrm>
              <a:prstGeom prst="rect">
                <a:avLst/>
              </a:prstGeom>
              <a:noFill/>
            </p:spPr>
            <p:txBody>
              <a:bodyPr wrap="none" rtlCol="0">
                <a:spAutoFit/>
              </a:bodyPr>
              <a:lstStyle/>
              <a:p>
                <a:r>
                  <a:rPr lang="da-DK" sz="1000" dirty="0"/>
                  <a:t>224</a:t>
                </a:r>
              </a:p>
            </p:txBody>
          </p:sp>
        </p:grpSp>
        <p:grpSp>
          <p:nvGrpSpPr>
            <p:cNvPr id="2558" name="Gruppe 2557">
              <a:extLst>
                <a:ext uri="{FF2B5EF4-FFF2-40B4-BE49-F238E27FC236}">
                  <a16:creationId xmlns:a16="http://schemas.microsoft.com/office/drawing/2014/main" id="{84127E00-97C7-E981-8BB4-2BF7C6239CDA}"/>
                </a:ext>
              </a:extLst>
            </p:cNvPr>
            <p:cNvGrpSpPr/>
            <p:nvPr/>
          </p:nvGrpSpPr>
          <p:grpSpPr>
            <a:xfrm>
              <a:off x="6929684" y="4658952"/>
              <a:ext cx="667465" cy="566405"/>
              <a:chOff x="5685555" y="3711707"/>
              <a:chExt cx="667465" cy="566405"/>
            </a:xfrm>
          </p:grpSpPr>
          <p:sp>
            <p:nvSpPr>
              <p:cNvPr id="2559" name="Rektangel 2558">
                <a:extLst>
                  <a:ext uri="{FF2B5EF4-FFF2-40B4-BE49-F238E27FC236}">
                    <a16:creationId xmlns:a16="http://schemas.microsoft.com/office/drawing/2014/main" id="{C1091B29-2F8D-BB52-19E5-76848C1062A0}"/>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60" name="Tekstfelt 2559">
                <a:hlinkClick r:id="rId7" action="ppaction://hlinksldjump"/>
                <a:extLst>
                  <a:ext uri="{FF2B5EF4-FFF2-40B4-BE49-F238E27FC236}">
                    <a16:creationId xmlns:a16="http://schemas.microsoft.com/office/drawing/2014/main" id="{F3CBD1FA-F4E2-F862-ABB6-1135D864EF3B}"/>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2561" name="Tekstfelt 2560">
                <a:hlinkClick r:id="rId7" action="ppaction://hlinksldjump"/>
                <a:extLst>
                  <a:ext uri="{FF2B5EF4-FFF2-40B4-BE49-F238E27FC236}">
                    <a16:creationId xmlns:a16="http://schemas.microsoft.com/office/drawing/2014/main" id="{BB0BBFF9-2B5B-8AD8-9431-17BF017B6875}"/>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2562" name="Tekstfelt 2561">
                <a:hlinkClick r:id="rId7" action="ppaction://hlinksldjump"/>
                <a:extLst>
                  <a:ext uri="{FF2B5EF4-FFF2-40B4-BE49-F238E27FC236}">
                    <a16:creationId xmlns:a16="http://schemas.microsoft.com/office/drawing/2014/main" id="{EE9CDBBA-97BA-417F-4A95-BDAECFFCAC07}"/>
                  </a:ext>
                </a:extLst>
              </p:cNvPr>
              <p:cNvSpPr txBox="1"/>
              <p:nvPr/>
            </p:nvSpPr>
            <p:spPr>
              <a:xfrm>
                <a:off x="5815624" y="3711707"/>
                <a:ext cx="417102" cy="215444"/>
              </a:xfrm>
              <a:prstGeom prst="rect">
                <a:avLst/>
              </a:prstGeom>
              <a:noFill/>
              <a:scene3d>
                <a:camera prst="orthographicFront"/>
                <a:lightRig rig="threePt" dir="t"/>
              </a:scene3d>
              <a:sp3d>
                <a:bevelT h="38100"/>
              </a:sp3d>
            </p:spPr>
            <p:txBody>
              <a:bodyPr wrap="none" rtlCol="0">
                <a:spAutoFit/>
              </a:bodyPr>
              <a:lstStyle/>
              <a:p>
                <a:r>
                  <a:rPr lang="da-DK" sz="800" dirty="0" err="1"/>
                  <a:t>Astat</a:t>
                </a:r>
                <a:endParaRPr lang="da-DK" sz="800" dirty="0"/>
              </a:p>
            </p:txBody>
          </p:sp>
          <p:sp>
            <p:nvSpPr>
              <p:cNvPr id="2563" name="Tekstfelt 2562">
                <a:hlinkClick r:id="rId7" action="ppaction://hlinksldjump"/>
                <a:extLst>
                  <a:ext uri="{FF2B5EF4-FFF2-40B4-BE49-F238E27FC236}">
                    <a16:creationId xmlns:a16="http://schemas.microsoft.com/office/drawing/2014/main" id="{5D31FF08-4846-19E9-7F20-7149543D20B5}"/>
                  </a:ext>
                </a:extLst>
              </p:cNvPr>
              <p:cNvSpPr txBox="1"/>
              <p:nvPr/>
            </p:nvSpPr>
            <p:spPr>
              <a:xfrm>
                <a:off x="5685555" y="3844047"/>
                <a:ext cx="391454" cy="246221"/>
              </a:xfrm>
              <a:prstGeom prst="rect">
                <a:avLst/>
              </a:prstGeom>
              <a:noFill/>
            </p:spPr>
            <p:txBody>
              <a:bodyPr wrap="none" rtlCol="0">
                <a:spAutoFit/>
              </a:bodyPr>
              <a:lstStyle/>
              <a:p>
                <a:r>
                  <a:rPr lang="da-DK" sz="1000" dirty="0"/>
                  <a:t>209</a:t>
                </a:r>
              </a:p>
            </p:txBody>
          </p:sp>
        </p:grpSp>
        <p:grpSp>
          <p:nvGrpSpPr>
            <p:cNvPr id="2564" name="Gruppe 2563">
              <a:extLst>
                <a:ext uri="{FF2B5EF4-FFF2-40B4-BE49-F238E27FC236}">
                  <a16:creationId xmlns:a16="http://schemas.microsoft.com/office/drawing/2014/main" id="{24DD1028-3A6A-E7C3-7B35-4F21866B0C80}"/>
                </a:ext>
              </a:extLst>
            </p:cNvPr>
            <p:cNvGrpSpPr/>
            <p:nvPr/>
          </p:nvGrpSpPr>
          <p:grpSpPr>
            <a:xfrm>
              <a:off x="7648869" y="4656431"/>
              <a:ext cx="667465" cy="566405"/>
              <a:chOff x="5685555" y="3711707"/>
              <a:chExt cx="667465" cy="566405"/>
            </a:xfrm>
          </p:grpSpPr>
          <p:sp>
            <p:nvSpPr>
              <p:cNvPr id="2565" name="Rektangel 2564">
                <a:extLst>
                  <a:ext uri="{FF2B5EF4-FFF2-40B4-BE49-F238E27FC236}">
                    <a16:creationId xmlns:a16="http://schemas.microsoft.com/office/drawing/2014/main" id="{8A7E191E-8297-C34E-6E56-3F7FFEC3957F}"/>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66" name="Tekstfelt 2565">
                <a:hlinkClick r:id="rId7" action="ppaction://hlinksldjump"/>
                <a:extLst>
                  <a:ext uri="{FF2B5EF4-FFF2-40B4-BE49-F238E27FC236}">
                    <a16:creationId xmlns:a16="http://schemas.microsoft.com/office/drawing/2014/main" id="{8FFDFBF5-A15D-F2BB-34B3-2E277E527402}"/>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88</a:t>
                </a:r>
              </a:p>
            </p:txBody>
          </p:sp>
          <p:sp>
            <p:nvSpPr>
              <p:cNvPr id="2567" name="Tekstfelt 2566">
                <a:hlinkClick r:id="rId7" action="ppaction://hlinksldjump"/>
                <a:extLst>
                  <a:ext uri="{FF2B5EF4-FFF2-40B4-BE49-F238E27FC236}">
                    <a16:creationId xmlns:a16="http://schemas.microsoft.com/office/drawing/2014/main" id="{311FB7CF-5E52-F5AA-0AA6-2A708F600B51}"/>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Fr</a:t>
                </a:r>
              </a:p>
            </p:txBody>
          </p:sp>
          <p:sp>
            <p:nvSpPr>
              <p:cNvPr id="2568" name="Tekstfelt 2567">
                <a:hlinkClick r:id="rId7" action="ppaction://hlinksldjump"/>
                <a:extLst>
                  <a:ext uri="{FF2B5EF4-FFF2-40B4-BE49-F238E27FC236}">
                    <a16:creationId xmlns:a16="http://schemas.microsoft.com/office/drawing/2014/main" id="{314002BF-BA70-B79C-C97F-DD9083BAB062}"/>
                  </a:ext>
                </a:extLst>
              </p:cNvPr>
              <p:cNvSpPr txBox="1"/>
              <p:nvPr/>
            </p:nvSpPr>
            <p:spPr>
              <a:xfrm>
                <a:off x="5732500" y="3711707"/>
                <a:ext cx="607859" cy="215444"/>
              </a:xfrm>
              <a:prstGeom prst="rect">
                <a:avLst/>
              </a:prstGeom>
              <a:noFill/>
              <a:scene3d>
                <a:camera prst="orthographicFront"/>
                <a:lightRig rig="threePt" dir="t"/>
              </a:scene3d>
              <a:sp3d>
                <a:bevelT h="38100"/>
              </a:sp3d>
            </p:spPr>
            <p:txBody>
              <a:bodyPr wrap="none" rtlCol="0">
                <a:spAutoFit/>
              </a:bodyPr>
              <a:lstStyle/>
              <a:p>
                <a:r>
                  <a:rPr lang="da-DK" sz="800" dirty="0" err="1"/>
                  <a:t>Francium</a:t>
                </a:r>
                <a:endParaRPr lang="da-DK" sz="800" dirty="0"/>
              </a:p>
            </p:txBody>
          </p:sp>
          <p:sp>
            <p:nvSpPr>
              <p:cNvPr id="2569" name="Tekstfelt 2568">
                <a:hlinkClick r:id="rId7" action="ppaction://hlinksldjump"/>
                <a:extLst>
                  <a:ext uri="{FF2B5EF4-FFF2-40B4-BE49-F238E27FC236}">
                    <a16:creationId xmlns:a16="http://schemas.microsoft.com/office/drawing/2014/main" id="{73E60109-2F8A-56E7-ADF1-E2E5DADD9141}"/>
                  </a:ext>
                </a:extLst>
              </p:cNvPr>
              <p:cNvSpPr txBox="1"/>
              <p:nvPr/>
            </p:nvSpPr>
            <p:spPr>
              <a:xfrm>
                <a:off x="5685555" y="3844047"/>
                <a:ext cx="391454" cy="246221"/>
              </a:xfrm>
              <a:prstGeom prst="rect">
                <a:avLst/>
              </a:prstGeom>
              <a:noFill/>
            </p:spPr>
            <p:txBody>
              <a:bodyPr wrap="none" rtlCol="0">
                <a:spAutoFit/>
              </a:bodyPr>
              <a:lstStyle/>
              <a:p>
                <a:r>
                  <a:rPr lang="da-DK" sz="1000" dirty="0"/>
                  <a:t>224</a:t>
                </a:r>
              </a:p>
            </p:txBody>
          </p:sp>
        </p:grpSp>
        <p:grpSp>
          <p:nvGrpSpPr>
            <p:cNvPr id="2570" name="Gruppe 2569">
              <a:extLst>
                <a:ext uri="{FF2B5EF4-FFF2-40B4-BE49-F238E27FC236}">
                  <a16:creationId xmlns:a16="http://schemas.microsoft.com/office/drawing/2014/main" id="{FD218ACF-3A67-0F5B-2A69-B8579004966A}"/>
                </a:ext>
              </a:extLst>
            </p:cNvPr>
            <p:cNvGrpSpPr/>
            <p:nvPr/>
          </p:nvGrpSpPr>
          <p:grpSpPr>
            <a:xfrm>
              <a:off x="8364280" y="4657687"/>
              <a:ext cx="667465" cy="566405"/>
              <a:chOff x="5685555" y="3711707"/>
              <a:chExt cx="667465" cy="566405"/>
            </a:xfrm>
          </p:grpSpPr>
          <p:sp>
            <p:nvSpPr>
              <p:cNvPr id="2571" name="Rektangel 2570">
                <a:extLst>
                  <a:ext uri="{FF2B5EF4-FFF2-40B4-BE49-F238E27FC236}">
                    <a16:creationId xmlns:a16="http://schemas.microsoft.com/office/drawing/2014/main" id="{71A3EFAA-EE46-F009-2AA7-69FC372C6B85}"/>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72" name="Tekstfelt 2571">
                <a:hlinkClick r:id="rId7" action="ppaction://hlinksldjump"/>
                <a:extLst>
                  <a:ext uri="{FF2B5EF4-FFF2-40B4-BE49-F238E27FC236}">
                    <a16:creationId xmlns:a16="http://schemas.microsoft.com/office/drawing/2014/main" id="{5B80B5BC-E85D-566E-4D42-F25B1EB3883A}"/>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84</a:t>
                </a:r>
              </a:p>
            </p:txBody>
          </p:sp>
          <p:sp>
            <p:nvSpPr>
              <p:cNvPr id="2573" name="Tekstfelt 2572">
                <a:hlinkClick r:id="rId7" action="ppaction://hlinksldjump"/>
                <a:extLst>
                  <a:ext uri="{FF2B5EF4-FFF2-40B4-BE49-F238E27FC236}">
                    <a16:creationId xmlns:a16="http://schemas.microsoft.com/office/drawing/2014/main" id="{DA68C690-9EB3-4C5B-CF08-D23B2844C0A7}"/>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Po</a:t>
                </a:r>
              </a:p>
            </p:txBody>
          </p:sp>
          <p:sp>
            <p:nvSpPr>
              <p:cNvPr id="2574" name="Tekstfelt 2573">
                <a:hlinkClick r:id="rId7" action="ppaction://hlinksldjump"/>
                <a:extLst>
                  <a:ext uri="{FF2B5EF4-FFF2-40B4-BE49-F238E27FC236}">
                    <a16:creationId xmlns:a16="http://schemas.microsoft.com/office/drawing/2014/main" id="{B75D8789-0CFB-A892-8ECE-8102E94BF37D}"/>
                  </a:ext>
                </a:extLst>
              </p:cNvPr>
              <p:cNvSpPr txBox="1"/>
              <p:nvPr/>
            </p:nvSpPr>
            <p:spPr>
              <a:xfrm>
                <a:off x="5723264" y="3711707"/>
                <a:ext cx="609462" cy="215444"/>
              </a:xfrm>
              <a:prstGeom prst="rect">
                <a:avLst/>
              </a:prstGeom>
              <a:noFill/>
              <a:scene3d>
                <a:camera prst="orthographicFront"/>
                <a:lightRig rig="threePt" dir="t"/>
              </a:scene3d>
              <a:sp3d>
                <a:bevelT h="38100"/>
              </a:sp3d>
            </p:spPr>
            <p:txBody>
              <a:bodyPr wrap="none" rtlCol="0">
                <a:spAutoFit/>
              </a:bodyPr>
              <a:lstStyle/>
              <a:p>
                <a:r>
                  <a:rPr lang="da-DK" sz="800" dirty="0"/>
                  <a:t>Polonium</a:t>
                </a:r>
              </a:p>
            </p:txBody>
          </p:sp>
          <p:sp>
            <p:nvSpPr>
              <p:cNvPr id="2575" name="Tekstfelt 2574">
                <a:hlinkClick r:id="rId7" action="ppaction://hlinksldjump"/>
                <a:extLst>
                  <a:ext uri="{FF2B5EF4-FFF2-40B4-BE49-F238E27FC236}">
                    <a16:creationId xmlns:a16="http://schemas.microsoft.com/office/drawing/2014/main" id="{5C1A1766-7980-C543-9923-84CF3DB1D4FA}"/>
                  </a:ext>
                </a:extLst>
              </p:cNvPr>
              <p:cNvSpPr txBox="1"/>
              <p:nvPr/>
            </p:nvSpPr>
            <p:spPr>
              <a:xfrm>
                <a:off x="5685555" y="3844047"/>
                <a:ext cx="391454" cy="246221"/>
              </a:xfrm>
              <a:prstGeom prst="rect">
                <a:avLst/>
              </a:prstGeom>
              <a:noFill/>
            </p:spPr>
            <p:txBody>
              <a:bodyPr wrap="none" rtlCol="0">
                <a:spAutoFit/>
              </a:bodyPr>
              <a:lstStyle/>
              <a:p>
                <a:r>
                  <a:rPr lang="da-DK" sz="1000" dirty="0"/>
                  <a:t>224</a:t>
                </a:r>
              </a:p>
            </p:txBody>
          </p:sp>
        </p:grpSp>
        <p:grpSp>
          <p:nvGrpSpPr>
            <p:cNvPr id="2576" name="Gruppe 2575">
              <a:extLst>
                <a:ext uri="{FF2B5EF4-FFF2-40B4-BE49-F238E27FC236}">
                  <a16:creationId xmlns:a16="http://schemas.microsoft.com/office/drawing/2014/main" id="{50C1A00E-304E-4A82-BD4B-BABCCE59D01D}"/>
                </a:ext>
              </a:extLst>
            </p:cNvPr>
            <p:cNvGrpSpPr/>
            <p:nvPr/>
          </p:nvGrpSpPr>
          <p:grpSpPr>
            <a:xfrm>
              <a:off x="9068350" y="4662720"/>
              <a:ext cx="667465" cy="566405"/>
              <a:chOff x="5685555" y="3711707"/>
              <a:chExt cx="667465" cy="566405"/>
            </a:xfrm>
          </p:grpSpPr>
          <p:sp>
            <p:nvSpPr>
              <p:cNvPr id="2577" name="Rektangel 2576">
                <a:extLst>
                  <a:ext uri="{FF2B5EF4-FFF2-40B4-BE49-F238E27FC236}">
                    <a16:creationId xmlns:a16="http://schemas.microsoft.com/office/drawing/2014/main" id="{74AE93D1-73FC-7311-C7BA-1EDBB4338436}"/>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78" name="Tekstfelt 2577">
                <a:hlinkClick r:id="rId7" action="ppaction://hlinksldjump"/>
                <a:extLst>
                  <a:ext uri="{FF2B5EF4-FFF2-40B4-BE49-F238E27FC236}">
                    <a16:creationId xmlns:a16="http://schemas.microsoft.com/office/drawing/2014/main" id="{74628B0F-230C-8C36-010F-84F803B4E1EE}"/>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88</a:t>
                </a:r>
              </a:p>
            </p:txBody>
          </p:sp>
          <p:sp>
            <p:nvSpPr>
              <p:cNvPr id="2579" name="Tekstfelt 2578">
                <a:hlinkClick r:id="rId7" action="ppaction://hlinksldjump"/>
                <a:extLst>
                  <a:ext uri="{FF2B5EF4-FFF2-40B4-BE49-F238E27FC236}">
                    <a16:creationId xmlns:a16="http://schemas.microsoft.com/office/drawing/2014/main" id="{4806B66F-6804-C585-B97A-2E72FE6623A9}"/>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Ra</a:t>
                </a:r>
              </a:p>
            </p:txBody>
          </p:sp>
          <p:sp>
            <p:nvSpPr>
              <p:cNvPr id="2580" name="Tekstfelt 2579">
                <a:hlinkClick r:id="rId7" action="ppaction://hlinksldjump"/>
                <a:extLst>
                  <a:ext uri="{FF2B5EF4-FFF2-40B4-BE49-F238E27FC236}">
                    <a16:creationId xmlns:a16="http://schemas.microsoft.com/office/drawing/2014/main" id="{D449E7F5-D295-D218-A432-25ACAD09C453}"/>
                  </a:ext>
                </a:extLst>
              </p:cNvPr>
              <p:cNvSpPr txBox="1"/>
              <p:nvPr/>
            </p:nvSpPr>
            <p:spPr>
              <a:xfrm>
                <a:off x="5760208" y="3711707"/>
                <a:ext cx="529312" cy="215444"/>
              </a:xfrm>
              <a:prstGeom prst="rect">
                <a:avLst/>
              </a:prstGeom>
              <a:noFill/>
              <a:scene3d>
                <a:camera prst="orthographicFront"/>
                <a:lightRig rig="threePt" dir="t"/>
              </a:scene3d>
              <a:sp3d>
                <a:bevelT h="38100"/>
              </a:sp3d>
            </p:spPr>
            <p:txBody>
              <a:bodyPr wrap="none" rtlCol="0">
                <a:spAutoFit/>
              </a:bodyPr>
              <a:lstStyle/>
              <a:p>
                <a:r>
                  <a:rPr lang="da-DK" sz="800" dirty="0"/>
                  <a:t>Radium</a:t>
                </a:r>
              </a:p>
            </p:txBody>
          </p:sp>
          <p:sp>
            <p:nvSpPr>
              <p:cNvPr id="2581" name="Tekstfelt 2580">
                <a:hlinkClick r:id="rId7" action="ppaction://hlinksldjump"/>
                <a:extLst>
                  <a:ext uri="{FF2B5EF4-FFF2-40B4-BE49-F238E27FC236}">
                    <a16:creationId xmlns:a16="http://schemas.microsoft.com/office/drawing/2014/main" id="{AB9252F1-15D4-1497-FAE3-147D63D43D1D}"/>
                  </a:ext>
                </a:extLst>
              </p:cNvPr>
              <p:cNvSpPr txBox="1"/>
              <p:nvPr/>
            </p:nvSpPr>
            <p:spPr>
              <a:xfrm>
                <a:off x="5685555" y="3844047"/>
                <a:ext cx="391454" cy="246221"/>
              </a:xfrm>
              <a:prstGeom prst="rect">
                <a:avLst/>
              </a:prstGeom>
              <a:noFill/>
            </p:spPr>
            <p:txBody>
              <a:bodyPr wrap="none" rtlCol="0">
                <a:spAutoFit/>
              </a:bodyPr>
              <a:lstStyle/>
              <a:p>
                <a:r>
                  <a:rPr lang="da-DK" sz="1000" dirty="0"/>
                  <a:t>212</a:t>
                </a:r>
              </a:p>
            </p:txBody>
          </p:sp>
        </p:grpSp>
      </p:grpSp>
      <p:grpSp>
        <p:nvGrpSpPr>
          <p:cNvPr id="2583" name="Gruppe 2582">
            <a:extLst>
              <a:ext uri="{FF2B5EF4-FFF2-40B4-BE49-F238E27FC236}">
                <a16:creationId xmlns:a16="http://schemas.microsoft.com/office/drawing/2014/main" id="{8AC8A73F-E9E3-D21D-6C5F-883B91473344}"/>
              </a:ext>
            </a:extLst>
          </p:cNvPr>
          <p:cNvGrpSpPr/>
          <p:nvPr/>
        </p:nvGrpSpPr>
        <p:grpSpPr>
          <a:xfrm>
            <a:off x="6223092" y="5337831"/>
            <a:ext cx="3510200" cy="572694"/>
            <a:chOff x="6225615" y="4656431"/>
            <a:chExt cx="3510200" cy="572694"/>
          </a:xfrm>
        </p:grpSpPr>
        <p:grpSp>
          <p:nvGrpSpPr>
            <p:cNvPr id="2584" name="Gruppe 2583">
              <a:extLst>
                <a:ext uri="{FF2B5EF4-FFF2-40B4-BE49-F238E27FC236}">
                  <a16:creationId xmlns:a16="http://schemas.microsoft.com/office/drawing/2014/main" id="{1CDFF7EF-64E6-8EEC-958A-8A7DC1EAAE28}"/>
                </a:ext>
              </a:extLst>
            </p:cNvPr>
            <p:cNvGrpSpPr/>
            <p:nvPr/>
          </p:nvGrpSpPr>
          <p:grpSpPr>
            <a:xfrm>
              <a:off x="6225615" y="4661475"/>
              <a:ext cx="667465" cy="566405"/>
              <a:chOff x="5685555" y="3711707"/>
              <a:chExt cx="667465" cy="566405"/>
            </a:xfrm>
          </p:grpSpPr>
          <p:sp>
            <p:nvSpPr>
              <p:cNvPr id="2609" name="Rektangel 2608">
                <a:extLst>
                  <a:ext uri="{FF2B5EF4-FFF2-40B4-BE49-F238E27FC236}">
                    <a16:creationId xmlns:a16="http://schemas.microsoft.com/office/drawing/2014/main" id="{EB7DA8FB-CB46-C8DD-3DFB-757C2394EBB0}"/>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10" name="Tekstfelt 2609">
                <a:hlinkClick r:id="rId7" action="ppaction://hlinksldjump"/>
                <a:extLst>
                  <a:ext uri="{FF2B5EF4-FFF2-40B4-BE49-F238E27FC236}">
                    <a16:creationId xmlns:a16="http://schemas.microsoft.com/office/drawing/2014/main" id="{860F79A6-5C00-CF9E-F60A-FFDB14EBE869}"/>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88</a:t>
                </a:r>
              </a:p>
            </p:txBody>
          </p:sp>
          <p:sp>
            <p:nvSpPr>
              <p:cNvPr id="2611" name="Tekstfelt 2610">
                <a:hlinkClick r:id="rId7" action="ppaction://hlinksldjump"/>
                <a:extLst>
                  <a:ext uri="{FF2B5EF4-FFF2-40B4-BE49-F238E27FC236}">
                    <a16:creationId xmlns:a16="http://schemas.microsoft.com/office/drawing/2014/main" id="{1DEEDF7B-C985-2751-E0F5-BCE41B005C30}"/>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Ra</a:t>
                </a:r>
              </a:p>
            </p:txBody>
          </p:sp>
          <p:sp>
            <p:nvSpPr>
              <p:cNvPr id="2612" name="Tekstfelt 2611">
                <a:hlinkClick r:id="rId7" action="ppaction://hlinksldjump"/>
                <a:extLst>
                  <a:ext uri="{FF2B5EF4-FFF2-40B4-BE49-F238E27FC236}">
                    <a16:creationId xmlns:a16="http://schemas.microsoft.com/office/drawing/2014/main" id="{6C922DD5-A82F-1CBF-0E85-C2150BECD120}"/>
                  </a:ext>
                </a:extLst>
              </p:cNvPr>
              <p:cNvSpPr txBox="1"/>
              <p:nvPr/>
            </p:nvSpPr>
            <p:spPr>
              <a:xfrm>
                <a:off x="5760208" y="3711707"/>
                <a:ext cx="529312" cy="215444"/>
              </a:xfrm>
              <a:prstGeom prst="rect">
                <a:avLst/>
              </a:prstGeom>
              <a:noFill/>
              <a:scene3d>
                <a:camera prst="orthographicFront"/>
                <a:lightRig rig="threePt" dir="t"/>
              </a:scene3d>
              <a:sp3d>
                <a:bevelT h="38100"/>
              </a:sp3d>
            </p:spPr>
            <p:txBody>
              <a:bodyPr wrap="none" rtlCol="0">
                <a:spAutoFit/>
              </a:bodyPr>
              <a:lstStyle/>
              <a:p>
                <a:r>
                  <a:rPr lang="da-DK" sz="800" dirty="0"/>
                  <a:t>Radium</a:t>
                </a:r>
              </a:p>
            </p:txBody>
          </p:sp>
          <p:sp>
            <p:nvSpPr>
              <p:cNvPr id="2613" name="Tekstfelt 2612">
                <a:hlinkClick r:id="rId7" action="ppaction://hlinksldjump"/>
                <a:extLst>
                  <a:ext uri="{FF2B5EF4-FFF2-40B4-BE49-F238E27FC236}">
                    <a16:creationId xmlns:a16="http://schemas.microsoft.com/office/drawing/2014/main" id="{BB6B52B9-3FD9-9D67-286F-17E1A91BB6C9}"/>
                  </a:ext>
                </a:extLst>
              </p:cNvPr>
              <p:cNvSpPr txBox="1"/>
              <p:nvPr/>
            </p:nvSpPr>
            <p:spPr>
              <a:xfrm>
                <a:off x="5685555" y="3844047"/>
                <a:ext cx="391454" cy="246221"/>
              </a:xfrm>
              <a:prstGeom prst="rect">
                <a:avLst/>
              </a:prstGeom>
              <a:noFill/>
            </p:spPr>
            <p:txBody>
              <a:bodyPr wrap="none" rtlCol="0">
                <a:spAutoFit/>
              </a:bodyPr>
              <a:lstStyle/>
              <a:p>
                <a:r>
                  <a:rPr lang="da-DK" sz="1000" dirty="0"/>
                  <a:t>215</a:t>
                </a:r>
              </a:p>
            </p:txBody>
          </p:sp>
        </p:grpSp>
        <p:grpSp>
          <p:nvGrpSpPr>
            <p:cNvPr id="2585" name="Gruppe 2584">
              <a:extLst>
                <a:ext uri="{FF2B5EF4-FFF2-40B4-BE49-F238E27FC236}">
                  <a16:creationId xmlns:a16="http://schemas.microsoft.com/office/drawing/2014/main" id="{3C7031CA-E142-D758-7A91-97F88A16410E}"/>
                </a:ext>
              </a:extLst>
            </p:cNvPr>
            <p:cNvGrpSpPr/>
            <p:nvPr/>
          </p:nvGrpSpPr>
          <p:grpSpPr>
            <a:xfrm>
              <a:off x="6929684" y="4658952"/>
              <a:ext cx="667465" cy="566405"/>
              <a:chOff x="5685555" y="3711707"/>
              <a:chExt cx="667465" cy="566405"/>
            </a:xfrm>
          </p:grpSpPr>
          <p:sp>
            <p:nvSpPr>
              <p:cNvPr id="2604" name="Rektangel 2603">
                <a:extLst>
                  <a:ext uri="{FF2B5EF4-FFF2-40B4-BE49-F238E27FC236}">
                    <a16:creationId xmlns:a16="http://schemas.microsoft.com/office/drawing/2014/main" id="{53A3E1F1-BF20-5881-D7DA-7C284BD1C716}"/>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05" name="Tekstfelt 2604">
                <a:hlinkClick r:id="rId7" action="ppaction://hlinksldjump"/>
                <a:extLst>
                  <a:ext uri="{FF2B5EF4-FFF2-40B4-BE49-F238E27FC236}">
                    <a16:creationId xmlns:a16="http://schemas.microsoft.com/office/drawing/2014/main" id="{35E5B2FD-32E8-F797-FC77-9944AC49E83E}"/>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94</a:t>
                </a:r>
              </a:p>
            </p:txBody>
          </p:sp>
          <p:sp>
            <p:nvSpPr>
              <p:cNvPr id="2606" name="Tekstfelt 2605">
                <a:hlinkClick r:id="rId7" action="ppaction://hlinksldjump"/>
                <a:extLst>
                  <a:ext uri="{FF2B5EF4-FFF2-40B4-BE49-F238E27FC236}">
                    <a16:creationId xmlns:a16="http://schemas.microsoft.com/office/drawing/2014/main" id="{05581390-E98C-8A83-4776-7165A564E5A7}"/>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Po</a:t>
                </a:r>
              </a:p>
            </p:txBody>
          </p:sp>
          <p:sp>
            <p:nvSpPr>
              <p:cNvPr id="2607" name="Tekstfelt 2606">
                <a:hlinkClick r:id="rId7" action="ppaction://hlinksldjump"/>
                <a:extLst>
                  <a:ext uri="{FF2B5EF4-FFF2-40B4-BE49-F238E27FC236}">
                    <a16:creationId xmlns:a16="http://schemas.microsoft.com/office/drawing/2014/main" id="{6D8E0F4B-E1BB-83A4-EEDD-6BFFC9AA63E6}"/>
                  </a:ext>
                </a:extLst>
              </p:cNvPr>
              <p:cNvSpPr txBox="1"/>
              <p:nvPr/>
            </p:nvSpPr>
            <p:spPr>
              <a:xfrm>
                <a:off x="5723264" y="3711707"/>
                <a:ext cx="609462" cy="215444"/>
              </a:xfrm>
              <a:prstGeom prst="rect">
                <a:avLst/>
              </a:prstGeom>
              <a:noFill/>
              <a:scene3d>
                <a:camera prst="orthographicFront"/>
                <a:lightRig rig="threePt" dir="t"/>
              </a:scene3d>
              <a:sp3d>
                <a:bevelT h="38100"/>
              </a:sp3d>
            </p:spPr>
            <p:txBody>
              <a:bodyPr wrap="none" rtlCol="0">
                <a:spAutoFit/>
              </a:bodyPr>
              <a:lstStyle/>
              <a:p>
                <a:r>
                  <a:rPr lang="da-DK" sz="800" dirty="0"/>
                  <a:t>Polonium</a:t>
                </a:r>
              </a:p>
            </p:txBody>
          </p:sp>
          <p:sp>
            <p:nvSpPr>
              <p:cNvPr id="2608" name="Tekstfelt 2607">
                <a:hlinkClick r:id="rId7" action="ppaction://hlinksldjump"/>
                <a:extLst>
                  <a:ext uri="{FF2B5EF4-FFF2-40B4-BE49-F238E27FC236}">
                    <a16:creationId xmlns:a16="http://schemas.microsoft.com/office/drawing/2014/main" id="{557D009D-BEA6-9270-5658-19CE534A5D87}"/>
                  </a:ext>
                </a:extLst>
              </p:cNvPr>
              <p:cNvSpPr txBox="1"/>
              <p:nvPr/>
            </p:nvSpPr>
            <p:spPr>
              <a:xfrm>
                <a:off x="5685555" y="3844047"/>
                <a:ext cx="391454" cy="246221"/>
              </a:xfrm>
              <a:prstGeom prst="rect">
                <a:avLst/>
              </a:prstGeom>
              <a:noFill/>
            </p:spPr>
            <p:txBody>
              <a:bodyPr wrap="none" rtlCol="0">
                <a:spAutoFit/>
              </a:bodyPr>
              <a:lstStyle/>
              <a:p>
                <a:r>
                  <a:rPr lang="da-DK" sz="1000" dirty="0"/>
                  <a:t>224</a:t>
                </a:r>
              </a:p>
            </p:txBody>
          </p:sp>
        </p:grpSp>
        <p:grpSp>
          <p:nvGrpSpPr>
            <p:cNvPr id="2586" name="Gruppe 2585">
              <a:extLst>
                <a:ext uri="{FF2B5EF4-FFF2-40B4-BE49-F238E27FC236}">
                  <a16:creationId xmlns:a16="http://schemas.microsoft.com/office/drawing/2014/main" id="{B7BF2330-DBC3-25C2-10FE-74C76113E8E9}"/>
                </a:ext>
              </a:extLst>
            </p:cNvPr>
            <p:cNvGrpSpPr/>
            <p:nvPr/>
          </p:nvGrpSpPr>
          <p:grpSpPr>
            <a:xfrm>
              <a:off x="7648869" y="4656431"/>
              <a:ext cx="667465" cy="566405"/>
              <a:chOff x="5685555" y="3711707"/>
              <a:chExt cx="667465" cy="566405"/>
            </a:xfrm>
          </p:grpSpPr>
          <p:sp>
            <p:nvSpPr>
              <p:cNvPr id="2599" name="Rektangel 2598">
                <a:extLst>
                  <a:ext uri="{FF2B5EF4-FFF2-40B4-BE49-F238E27FC236}">
                    <a16:creationId xmlns:a16="http://schemas.microsoft.com/office/drawing/2014/main" id="{49F480CC-81BA-E2D5-00A1-004F578FA39B}"/>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00" name="Tekstfelt 2599">
                <a:hlinkClick r:id="rId7" action="ppaction://hlinksldjump"/>
                <a:extLst>
                  <a:ext uri="{FF2B5EF4-FFF2-40B4-BE49-F238E27FC236}">
                    <a16:creationId xmlns:a16="http://schemas.microsoft.com/office/drawing/2014/main" id="{30EB8594-BD11-0974-D765-EFE02AE8A57F}"/>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2601" name="Tekstfelt 2600">
                <a:hlinkClick r:id="rId7" action="ppaction://hlinksldjump"/>
                <a:extLst>
                  <a:ext uri="{FF2B5EF4-FFF2-40B4-BE49-F238E27FC236}">
                    <a16:creationId xmlns:a16="http://schemas.microsoft.com/office/drawing/2014/main" id="{F7985472-71CF-1047-7DDD-F921F6F73043}"/>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2602" name="Tekstfelt 2601">
                <a:hlinkClick r:id="rId7" action="ppaction://hlinksldjump"/>
                <a:extLst>
                  <a:ext uri="{FF2B5EF4-FFF2-40B4-BE49-F238E27FC236}">
                    <a16:creationId xmlns:a16="http://schemas.microsoft.com/office/drawing/2014/main" id="{94DF054B-6646-A5C2-1EDB-CE95FB5C597E}"/>
                  </a:ext>
                </a:extLst>
              </p:cNvPr>
              <p:cNvSpPr txBox="1"/>
              <p:nvPr/>
            </p:nvSpPr>
            <p:spPr>
              <a:xfrm>
                <a:off x="5824862" y="3711707"/>
                <a:ext cx="417102" cy="215444"/>
              </a:xfrm>
              <a:prstGeom prst="rect">
                <a:avLst/>
              </a:prstGeom>
              <a:noFill/>
              <a:scene3d>
                <a:camera prst="orthographicFront"/>
                <a:lightRig rig="threePt" dir="t"/>
              </a:scene3d>
              <a:sp3d>
                <a:bevelT h="38100"/>
              </a:sp3d>
            </p:spPr>
            <p:txBody>
              <a:bodyPr wrap="none" rtlCol="0">
                <a:spAutoFit/>
              </a:bodyPr>
              <a:lstStyle/>
              <a:p>
                <a:r>
                  <a:rPr lang="da-DK" sz="800" dirty="0" err="1"/>
                  <a:t>Astat</a:t>
                </a:r>
                <a:endParaRPr lang="da-DK" sz="800" dirty="0"/>
              </a:p>
            </p:txBody>
          </p:sp>
          <p:sp>
            <p:nvSpPr>
              <p:cNvPr id="2603" name="Tekstfelt 2602">
                <a:hlinkClick r:id="rId7" action="ppaction://hlinksldjump"/>
                <a:extLst>
                  <a:ext uri="{FF2B5EF4-FFF2-40B4-BE49-F238E27FC236}">
                    <a16:creationId xmlns:a16="http://schemas.microsoft.com/office/drawing/2014/main" id="{3E713511-42C5-94BE-B2D6-654DE0D77A7A}"/>
                  </a:ext>
                </a:extLst>
              </p:cNvPr>
              <p:cNvSpPr txBox="1"/>
              <p:nvPr/>
            </p:nvSpPr>
            <p:spPr>
              <a:xfrm>
                <a:off x="5685555" y="3844047"/>
                <a:ext cx="391454" cy="246221"/>
              </a:xfrm>
              <a:prstGeom prst="rect">
                <a:avLst/>
              </a:prstGeom>
              <a:noFill/>
            </p:spPr>
            <p:txBody>
              <a:bodyPr wrap="none" rtlCol="0">
                <a:spAutoFit/>
              </a:bodyPr>
              <a:lstStyle/>
              <a:p>
                <a:r>
                  <a:rPr lang="da-DK" sz="1000" dirty="0"/>
                  <a:t>210</a:t>
                </a:r>
              </a:p>
            </p:txBody>
          </p:sp>
        </p:grpSp>
        <p:grpSp>
          <p:nvGrpSpPr>
            <p:cNvPr id="2587" name="Gruppe 2586">
              <a:extLst>
                <a:ext uri="{FF2B5EF4-FFF2-40B4-BE49-F238E27FC236}">
                  <a16:creationId xmlns:a16="http://schemas.microsoft.com/office/drawing/2014/main" id="{BE01AB66-AD56-67F4-6A02-3FD2E7C41442}"/>
                </a:ext>
              </a:extLst>
            </p:cNvPr>
            <p:cNvGrpSpPr/>
            <p:nvPr/>
          </p:nvGrpSpPr>
          <p:grpSpPr>
            <a:xfrm>
              <a:off x="8364280" y="4657687"/>
              <a:ext cx="667465" cy="566405"/>
              <a:chOff x="5685555" y="3711707"/>
              <a:chExt cx="667465" cy="566405"/>
            </a:xfrm>
          </p:grpSpPr>
          <p:sp>
            <p:nvSpPr>
              <p:cNvPr id="2594" name="Rektangel 2593">
                <a:extLst>
                  <a:ext uri="{FF2B5EF4-FFF2-40B4-BE49-F238E27FC236}">
                    <a16:creationId xmlns:a16="http://schemas.microsoft.com/office/drawing/2014/main" id="{C95CD5EA-976E-C469-A4DA-3161507474CF}"/>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95" name="Tekstfelt 2594">
                <a:hlinkClick r:id="rId7" action="ppaction://hlinksldjump"/>
                <a:extLst>
                  <a:ext uri="{FF2B5EF4-FFF2-40B4-BE49-F238E27FC236}">
                    <a16:creationId xmlns:a16="http://schemas.microsoft.com/office/drawing/2014/main" id="{BFB481C7-4AA8-8F28-EA45-271E9E5FB28B}"/>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88</a:t>
                </a:r>
              </a:p>
            </p:txBody>
          </p:sp>
          <p:sp>
            <p:nvSpPr>
              <p:cNvPr id="2596" name="Tekstfelt 2595">
                <a:hlinkClick r:id="rId7" action="ppaction://hlinksldjump"/>
                <a:extLst>
                  <a:ext uri="{FF2B5EF4-FFF2-40B4-BE49-F238E27FC236}">
                    <a16:creationId xmlns:a16="http://schemas.microsoft.com/office/drawing/2014/main" id="{DAC4AE2A-96A5-FA3F-2D8C-B6567C132F06}"/>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Fr</a:t>
                </a:r>
              </a:p>
            </p:txBody>
          </p:sp>
          <p:sp>
            <p:nvSpPr>
              <p:cNvPr id="2597" name="Tekstfelt 2596">
                <a:hlinkClick r:id="rId7" action="ppaction://hlinksldjump"/>
                <a:extLst>
                  <a:ext uri="{FF2B5EF4-FFF2-40B4-BE49-F238E27FC236}">
                    <a16:creationId xmlns:a16="http://schemas.microsoft.com/office/drawing/2014/main" id="{DFCBE61E-2C6A-C837-D6DE-DBF18990560D}"/>
                  </a:ext>
                </a:extLst>
              </p:cNvPr>
              <p:cNvSpPr txBox="1"/>
              <p:nvPr/>
            </p:nvSpPr>
            <p:spPr>
              <a:xfrm>
                <a:off x="5732500" y="3711707"/>
                <a:ext cx="607859" cy="215444"/>
              </a:xfrm>
              <a:prstGeom prst="rect">
                <a:avLst/>
              </a:prstGeom>
              <a:noFill/>
              <a:scene3d>
                <a:camera prst="orthographicFront"/>
                <a:lightRig rig="threePt" dir="t"/>
              </a:scene3d>
              <a:sp3d>
                <a:bevelT h="38100"/>
              </a:sp3d>
            </p:spPr>
            <p:txBody>
              <a:bodyPr wrap="none" rtlCol="0">
                <a:spAutoFit/>
              </a:bodyPr>
              <a:lstStyle/>
              <a:p>
                <a:r>
                  <a:rPr lang="da-DK" sz="800" dirty="0" err="1"/>
                  <a:t>Francium</a:t>
                </a:r>
                <a:endParaRPr lang="da-DK" sz="800" dirty="0"/>
              </a:p>
            </p:txBody>
          </p:sp>
          <p:sp>
            <p:nvSpPr>
              <p:cNvPr id="2598" name="Tekstfelt 2597">
                <a:hlinkClick r:id="rId7" action="ppaction://hlinksldjump"/>
                <a:extLst>
                  <a:ext uri="{FF2B5EF4-FFF2-40B4-BE49-F238E27FC236}">
                    <a16:creationId xmlns:a16="http://schemas.microsoft.com/office/drawing/2014/main" id="{626D7217-2229-B9E6-9925-F3E7AB7E4AB7}"/>
                  </a:ext>
                </a:extLst>
              </p:cNvPr>
              <p:cNvSpPr txBox="1"/>
              <p:nvPr/>
            </p:nvSpPr>
            <p:spPr>
              <a:xfrm>
                <a:off x="5685555" y="3844047"/>
                <a:ext cx="391454" cy="246221"/>
              </a:xfrm>
              <a:prstGeom prst="rect">
                <a:avLst/>
              </a:prstGeom>
              <a:noFill/>
            </p:spPr>
            <p:txBody>
              <a:bodyPr wrap="none" rtlCol="0">
                <a:spAutoFit/>
              </a:bodyPr>
              <a:lstStyle/>
              <a:p>
                <a:r>
                  <a:rPr lang="da-DK" sz="1000" dirty="0"/>
                  <a:t>224</a:t>
                </a:r>
              </a:p>
            </p:txBody>
          </p:sp>
        </p:grpSp>
        <p:grpSp>
          <p:nvGrpSpPr>
            <p:cNvPr id="2588" name="Gruppe 2587">
              <a:extLst>
                <a:ext uri="{FF2B5EF4-FFF2-40B4-BE49-F238E27FC236}">
                  <a16:creationId xmlns:a16="http://schemas.microsoft.com/office/drawing/2014/main" id="{B379F2F3-8B72-EF87-7B62-33E4CA1CE4DF}"/>
                </a:ext>
              </a:extLst>
            </p:cNvPr>
            <p:cNvGrpSpPr/>
            <p:nvPr/>
          </p:nvGrpSpPr>
          <p:grpSpPr>
            <a:xfrm>
              <a:off x="9068350" y="4662720"/>
              <a:ext cx="667465" cy="566405"/>
              <a:chOff x="5685555" y="3711707"/>
              <a:chExt cx="667465" cy="566405"/>
            </a:xfrm>
          </p:grpSpPr>
          <p:sp>
            <p:nvSpPr>
              <p:cNvPr id="2589" name="Rektangel 2588">
                <a:hlinkClick r:id="rId8" action="ppaction://hlinksldjump"/>
                <a:extLst>
                  <a:ext uri="{FF2B5EF4-FFF2-40B4-BE49-F238E27FC236}">
                    <a16:creationId xmlns:a16="http://schemas.microsoft.com/office/drawing/2014/main" id="{85FF3AC2-DA3C-DA0D-EA1E-509290058EDE}"/>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90" name="Tekstfelt 2589">
                <a:hlinkClick r:id="rId8" action="ppaction://hlinksldjump"/>
                <a:extLst>
                  <a:ext uri="{FF2B5EF4-FFF2-40B4-BE49-F238E27FC236}">
                    <a16:creationId xmlns:a16="http://schemas.microsoft.com/office/drawing/2014/main" id="{3792758D-901B-AE48-331A-32192EAE22B4}"/>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2591" name="Tekstfelt 2590">
                <a:hlinkClick r:id="rId8" action="ppaction://hlinksldjump"/>
                <a:extLst>
                  <a:ext uri="{FF2B5EF4-FFF2-40B4-BE49-F238E27FC236}">
                    <a16:creationId xmlns:a16="http://schemas.microsoft.com/office/drawing/2014/main" id="{42A348A2-9BA3-FA90-860B-CBE7544E61D5}"/>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2592" name="Tekstfelt 2591">
                <a:hlinkClick r:id="rId8" action="ppaction://hlinksldjump"/>
                <a:extLst>
                  <a:ext uri="{FF2B5EF4-FFF2-40B4-BE49-F238E27FC236}">
                    <a16:creationId xmlns:a16="http://schemas.microsoft.com/office/drawing/2014/main" id="{3C0E572A-A6CC-98AA-5322-FD2A45E019B6}"/>
                  </a:ext>
                </a:extLst>
              </p:cNvPr>
              <p:cNvSpPr txBox="1"/>
              <p:nvPr/>
            </p:nvSpPr>
            <p:spPr>
              <a:xfrm>
                <a:off x="5806388" y="3711707"/>
                <a:ext cx="417102" cy="215444"/>
              </a:xfrm>
              <a:prstGeom prst="rect">
                <a:avLst/>
              </a:prstGeom>
              <a:noFill/>
              <a:scene3d>
                <a:camera prst="orthographicFront"/>
                <a:lightRig rig="threePt" dir="t"/>
              </a:scene3d>
              <a:sp3d>
                <a:bevelT h="38100"/>
              </a:sp3d>
            </p:spPr>
            <p:txBody>
              <a:bodyPr wrap="none" rtlCol="0">
                <a:spAutoFit/>
              </a:bodyPr>
              <a:lstStyle/>
              <a:p>
                <a:r>
                  <a:rPr lang="da-DK" sz="800" dirty="0" err="1"/>
                  <a:t>Astat</a:t>
                </a:r>
                <a:endParaRPr lang="da-DK" sz="800" dirty="0"/>
              </a:p>
            </p:txBody>
          </p:sp>
          <p:sp>
            <p:nvSpPr>
              <p:cNvPr id="2593" name="Tekstfelt 2592">
                <a:hlinkClick r:id="rId8" action="ppaction://hlinksldjump"/>
                <a:extLst>
                  <a:ext uri="{FF2B5EF4-FFF2-40B4-BE49-F238E27FC236}">
                    <a16:creationId xmlns:a16="http://schemas.microsoft.com/office/drawing/2014/main" id="{7C5970D9-F4AD-E852-3FBB-4D86BD4FF6A5}"/>
                  </a:ext>
                </a:extLst>
              </p:cNvPr>
              <p:cNvSpPr txBox="1"/>
              <p:nvPr/>
            </p:nvSpPr>
            <p:spPr>
              <a:xfrm>
                <a:off x="5685555" y="3844047"/>
                <a:ext cx="391454" cy="246221"/>
              </a:xfrm>
              <a:prstGeom prst="rect">
                <a:avLst/>
              </a:prstGeom>
              <a:noFill/>
            </p:spPr>
            <p:txBody>
              <a:bodyPr wrap="none" rtlCol="0">
                <a:spAutoFit/>
              </a:bodyPr>
              <a:lstStyle/>
              <a:p>
                <a:r>
                  <a:rPr lang="da-DK" sz="1000" dirty="0"/>
                  <a:t>211</a:t>
                </a:r>
              </a:p>
            </p:txBody>
          </p:sp>
        </p:grpSp>
      </p:grpSp>
      <p:sp>
        <p:nvSpPr>
          <p:cNvPr id="5" name="Tekstfelt 4">
            <a:extLst>
              <a:ext uri="{FF2B5EF4-FFF2-40B4-BE49-F238E27FC236}">
                <a16:creationId xmlns:a16="http://schemas.microsoft.com/office/drawing/2014/main" id="{064F5E73-2AFB-A436-5D03-D492CAEAF14D}"/>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cxnSp>
        <p:nvCxnSpPr>
          <p:cNvPr id="6" name="Lige pilforbindelse 5">
            <a:extLst>
              <a:ext uri="{FF2B5EF4-FFF2-40B4-BE49-F238E27FC236}">
                <a16:creationId xmlns:a16="http://schemas.microsoft.com/office/drawing/2014/main" id="{EB32AED6-C482-818C-CD69-976B9B1ACAF8}"/>
              </a:ext>
            </a:extLst>
          </p:cNvPr>
          <p:cNvCxnSpPr>
            <a:cxnSpLocks/>
          </p:cNvCxnSpPr>
          <p:nvPr/>
        </p:nvCxnSpPr>
        <p:spPr>
          <a:xfrm flipH="1">
            <a:off x="2894139" y="2192459"/>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7" name="Lige pilforbindelse 6">
            <a:extLst>
              <a:ext uri="{FF2B5EF4-FFF2-40B4-BE49-F238E27FC236}">
                <a16:creationId xmlns:a16="http://schemas.microsoft.com/office/drawing/2014/main" id="{898DFDD7-1EF7-411D-6704-B24FA2C7EC08}"/>
              </a:ext>
            </a:extLst>
          </p:cNvPr>
          <p:cNvCxnSpPr>
            <a:cxnSpLocks/>
          </p:cNvCxnSpPr>
          <p:nvPr/>
        </p:nvCxnSpPr>
        <p:spPr>
          <a:xfrm flipH="1">
            <a:off x="2024178" y="3081349"/>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8" name="Lige pilforbindelse 7">
            <a:extLst>
              <a:ext uri="{FF2B5EF4-FFF2-40B4-BE49-F238E27FC236}">
                <a16:creationId xmlns:a16="http://schemas.microsoft.com/office/drawing/2014/main" id="{F6CA3B68-91C6-0569-3230-F5761E7830F6}"/>
              </a:ext>
            </a:extLst>
          </p:cNvPr>
          <p:cNvCxnSpPr>
            <a:cxnSpLocks/>
          </p:cNvCxnSpPr>
          <p:nvPr/>
        </p:nvCxnSpPr>
        <p:spPr>
          <a:xfrm flipH="1">
            <a:off x="1153155" y="3957118"/>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39352536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7"/>
                                        </p:tgtEl>
                                        <p:attrNameLst>
                                          <p:attrName>style.visibility</p:attrName>
                                        </p:attrNameLst>
                                      </p:cBhvr>
                                      <p:to>
                                        <p:strVal val="visible"/>
                                      </p:to>
                                    </p:set>
                                    <p:animEffect transition="in" filter="dissolve">
                                      <p:cBhvr>
                                        <p:cTn id="11" dur="500"/>
                                        <p:tgtEl>
                                          <p:spTgt spid="7"/>
                                        </p:tgtEl>
                                      </p:cBhvr>
                                    </p:animEffect>
                                  </p:childTnLst>
                                </p:cTn>
                              </p:par>
                            </p:childTnLst>
                          </p:cTn>
                        </p:par>
                        <p:par>
                          <p:cTn id="12" fill="hold">
                            <p:stCondLst>
                              <p:cond delay="1000"/>
                            </p:stCondLst>
                            <p:childTnLst>
                              <p:par>
                                <p:cTn id="13" presetID="9" presetClass="entr" presetSubtype="0" fill="hold" nodeType="after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dissolve">
                                      <p:cBhvr>
                                        <p:cTn id="15"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AB94A05-46F8-4FCC-A256-993D9E6B7E10}"/>
            </a:ext>
          </a:extLst>
        </p:cNvPr>
        <p:cNvGrpSpPr/>
        <p:nvPr/>
      </p:nvGrpSpPr>
      <p:grpSpPr>
        <a:xfrm>
          <a:off x="0" y="0"/>
          <a:ext cx="0" cy="0"/>
          <a:chOff x="0" y="0"/>
          <a:chExt cx="0" cy="0"/>
        </a:xfrm>
      </p:grpSpPr>
      <p:pic>
        <p:nvPicPr>
          <p:cNvPr id="2550" name="Picture 2" descr="Ai Genereret, Forladt, Bygning, Gammel">
            <a:extLst>
              <a:ext uri="{FF2B5EF4-FFF2-40B4-BE49-F238E27FC236}">
                <a16:creationId xmlns:a16="http://schemas.microsoft.com/office/drawing/2014/main" id="{7FD17D8A-D5BC-CD4D-AF24-A8D1A46084D4}"/>
              </a:ext>
            </a:extLst>
          </p:cNvPr>
          <p:cNvPicPr>
            <a:picLocks noChangeAspect="1" noChangeArrowheads="1"/>
          </p:cNvPicPr>
          <p:nvPr/>
        </p:nvPicPr>
        <p:blipFill>
          <a:blip r:embed="rId2">
            <a:extLst>
              <a:ext uri="{BEBA8EAE-BF5A-486C-A8C5-ECC9F3942E4B}">
                <a14:imgProps xmlns:a14="http://schemas.microsoft.com/office/drawing/2010/main">
                  <a14:imgLayer r:embed="rId3">
                    <a14:imgEffect>
                      <a14:brightnessContrast bright="-40000" contrast="-40000"/>
                    </a14:imgEffect>
                  </a14:imgLayer>
                </a14:imgProps>
              </a:ext>
              <a:ext uri="{28A0092B-C50C-407E-A947-70E740481C1C}">
                <a14:useLocalDpi xmlns:a14="http://schemas.microsoft.com/office/drawing/2010/main" val="0"/>
              </a:ext>
            </a:extLst>
          </a:blip>
          <a:srcRect l="5024" r="14072" b="-1"/>
          <a:stretch/>
        </p:blipFill>
        <p:spPr bwMode="auto">
          <a:xfrm>
            <a:off x="20" y="1282"/>
            <a:ext cx="9905980" cy="6856718"/>
          </a:xfrm>
          <a:prstGeom prst="rect">
            <a:avLst/>
          </a:prstGeom>
          <a:noFill/>
          <a:extLst>
            <a:ext uri="{909E8E84-426E-40DD-AFC4-6F175D3DCCD1}">
              <a14:hiddenFill xmlns:a14="http://schemas.microsoft.com/office/drawing/2010/main">
                <a:solidFill>
                  <a:srgbClr val="FFFFFF"/>
                </a:solidFill>
              </a14:hiddenFill>
            </a:ext>
          </a:extLst>
        </p:spPr>
      </p:pic>
      <p:grpSp>
        <p:nvGrpSpPr>
          <p:cNvPr id="1638" name="Gruppe 1637">
            <a:extLst>
              <a:ext uri="{FF2B5EF4-FFF2-40B4-BE49-F238E27FC236}">
                <a16:creationId xmlns:a16="http://schemas.microsoft.com/office/drawing/2014/main" id="{4D8BB38A-9D20-1C81-F9F6-C7EECF78461E}"/>
              </a:ext>
            </a:extLst>
          </p:cNvPr>
          <p:cNvGrpSpPr/>
          <p:nvPr/>
        </p:nvGrpSpPr>
        <p:grpSpPr>
          <a:xfrm>
            <a:off x="338113" y="1387706"/>
            <a:ext cx="5842309" cy="5233756"/>
            <a:chOff x="766885" y="981717"/>
            <a:chExt cx="5842309" cy="5233756"/>
          </a:xfrm>
        </p:grpSpPr>
        <p:grpSp>
          <p:nvGrpSpPr>
            <p:cNvPr id="1639" name="Gruppe 1638">
              <a:extLst>
                <a:ext uri="{FF2B5EF4-FFF2-40B4-BE49-F238E27FC236}">
                  <a16:creationId xmlns:a16="http://schemas.microsoft.com/office/drawing/2014/main" id="{51FD62A7-181B-4A82-BA1A-AC2C995A8B4A}"/>
                </a:ext>
              </a:extLst>
            </p:cNvPr>
            <p:cNvGrpSpPr/>
            <p:nvPr/>
          </p:nvGrpSpPr>
          <p:grpSpPr>
            <a:xfrm>
              <a:off x="778422" y="981717"/>
              <a:ext cx="5830772" cy="5233756"/>
              <a:chOff x="-136438" y="1029165"/>
              <a:chExt cx="5830772" cy="5233756"/>
            </a:xfrm>
          </p:grpSpPr>
          <p:grpSp>
            <p:nvGrpSpPr>
              <p:cNvPr id="1806" name="Gruppe 1805">
                <a:extLst>
                  <a:ext uri="{FF2B5EF4-FFF2-40B4-BE49-F238E27FC236}">
                    <a16:creationId xmlns:a16="http://schemas.microsoft.com/office/drawing/2014/main" id="{9E9822D5-D2E8-02C4-8EBC-16B45B6D73A4}"/>
                  </a:ext>
                </a:extLst>
              </p:cNvPr>
              <p:cNvGrpSpPr/>
              <p:nvPr/>
            </p:nvGrpSpPr>
            <p:grpSpPr>
              <a:xfrm>
                <a:off x="4253398" y="1061132"/>
                <a:ext cx="442069" cy="4756379"/>
                <a:chOff x="3817279" y="1064461"/>
                <a:chExt cx="442069" cy="4756379"/>
              </a:xfrm>
            </p:grpSpPr>
            <p:sp>
              <p:nvSpPr>
                <p:cNvPr id="2476" name="Rektangel 2475">
                  <a:extLst>
                    <a:ext uri="{FF2B5EF4-FFF2-40B4-BE49-F238E27FC236}">
                      <a16:creationId xmlns:a16="http://schemas.microsoft.com/office/drawing/2014/main" id="{7B4BB3F5-9C5F-3691-B610-990EDEFBE7C9}"/>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7" name="Rektangel 2476">
                  <a:extLst>
                    <a:ext uri="{FF2B5EF4-FFF2-40B4-BE49-F238E27FC236}">
                      <a16:creationId xmlns:a16="http://schemas.microsoft.com/office/drawing/2014/main" id="{D93CF796-708E-FD29-03CF-36D10B96AE3B}"/>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8" name="Rektangel 2477">
                  <a:extLst>
                    <a:ext uri="{FF2B5EF4-FFF2-40B4-BE49-F238E27FC236}">
                      <a16:creationId xmlns:a16="http://schemas.microsoft.com/office/drawing/2014/main" id="{6CF3567F-7E54-E1DB-9BD6-EC4FF4FA2D7A}"/>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9" name="Rektangel 2478">
                  <a:extLst>
                    <a:ext uri="{FF2B5EF4-FFF2-40B4-BE49-F238E27FC236}">
                      <a16:creationId xmlns:a16="http://schemas.microsoft.com/office/drawing/2014/main" id="{98EF6C05-631C-8271-A522-BCC8634CF4DB}"/>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0" name="Rektangel 2479">
                  <a:extLst>
                    <a:ext uri="{FF2B5EF4-FFF2-40B4-BE49-F238E27FC236}">
                      <a16:creationId xmlns:a16="http://schemas.microsoft.com/office/drawing/2014/main" id="{47C8E276-0E66-1785-846E-198AEF1BD1C4}"/>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1" name="Rektangel 2480">
                  <a:extLst>
                    <a:ext uri="{FF2B5EF4-FFF2-40B4-BE49-F238E27FC236}">
                      <a16:creationId xmlns:a16="http://schemas.microsoft.com/office/drawing/2014/main" id="{ED798B9F-572B-9C66-C774-56E9899F674D}"/>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2" name="Rektangel 2481">
                  <a:extLst>
                    <a:ext uri="{FF2B5EF4-FFF2-40B4-BE49-F238E27FC236}">
                      <a16:creationId xmlns:a16="http://schemas.microsoft.com/office/drawing/2014/main" id="{56F54557-900B-7C27-1609-9A4CD2EF423D}"/>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3" name="Rektangel 2482">
                  <a:extLst>
                    <a:ext uri="{FF2B5EF4-FFF2-40B4-BE49-F238E27FC236}">
                      <a16:creationId xmlns:a16="http://schemas.microsoft.com/office/drawing/2014/main" id="{1E22F4D4-6697-2FCD-BF53-E94307E6A840}"/>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4" name="Rektangel 2483">
                  <a:extLst>
                    <a:ext uri="{FF2B5EF4-FFF2-40B4-BE49-F238E27FC236}">
                      <a16:creationId xmlns:a16="http://schemas.microsoft.com/office/drawing/2014/main" id="{3DCE0A54-CA13-FA62-43CA-167811F75F60}"/>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5" name="Rektangel 2484">
                  <a:extLst>
                    <a:ext uri="{FF2B5EF4-FFF2-40B4-BE49-F238E27FC236}">
                      <a16:creationId xmlns:a16="http://schemas.microsoft.com/office/drawing/2014/main" id="{4F694F39-7CF9-5C11-55D0-9974E746B46F}"/>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6" name="Rektangel 2485">
                  <a:extLst>
                    <a:ext uri="{FF2B5EF4-FFF2-40B4-BE49-F238E27FC236}">
                      <a16:creationId xmlns:a16="http://schemas.microsoft.com/office/drawing/2014/main" id="{D4C6E63E-83A7-0287-D6B5-B9946626B794}"/>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807" name="Rektangel 1806">
                <a:extLst>
                  <a:ext uri="{FF2B5EF4-FFF2-40B4-BE49-F238E27FC236}">
                    <a16:creationId xmlns:a16="http://schemas.microsoft.com/office/drawing/2014/main" id="{BF5F907B-6856-8CAC-92EF-864705A4F1EE}"/>
                  </a:ext>
                </a:extLst>
              </p:cNvPr>
              <p:cNvSpPr>
                <a:spLocks noChangeAspect="1"/>
              </p:cNvSpPr>
              <p:nvPr/>
            </p:nvSpPr>
            <p:spPr>
              <a:xfrm>
                <a:off x="4265457" y="581623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1808" name="Gruppe 1807">
                <a:extLst>
                  <a:ext uri="{FF2B5EF4-FFF2-40B4-BE49-F238E27FC236}">
                    <a16:creationId xmlns:a16="http://schemas.microsoft.com/office/drawing/2014/main" id="{3F7D0FEA-7FEB-2D72-5E65-22C518DE2F1A}"/>
                  </a:ext>
                </a:extLst>
              </p:cNvPr>
              <p:cNvGrpSpPr/>
              <p:nvPr/>
            </p:nvGrpSpPr>
            <p:grpSpPr>
              <a:xfrm>
                <a:off x="4196610" y="1032983"/>
                <a:ext cx="641389" cy="5216305"/>
                <a:chOff x="2892468" y="1032983"/>
                <a:chExt cx="641389" cy="5216305"/>
              </a:xfrm>
            </p:grpSpPr>
            <p:grpSp>
              <p:nvGrpSpPr>
                <p:cNvPr id="2439" name="Gruppe 2438">
                  <a:extLst>
                    <a:ext uri="{FF2B5EF4-FFF2-40B4-BE49-F238E27FC236}">
                      <a16:creationId xmlns:a16="http://schemas.microsoft.com/office/drawing/2014/main" id="{D926E30D-E085-512E-6DEC-AE85CABFE9D2}"/>
                    </a:ext>
                  </a:extLst>
                </p:cNvPr>
                <p:cNvGrpSpPr/>
                <p:nvPr/>
              </p:nvGrpSpPr>
              <p:grpSpPr>
                <a:xfrm>
                  <a:off x="2892468" y="1032983"/>
                  <a:ext cx="641389" cy="5216305"/>
                  <a:chOff x="3475384" y="1188399"/>
                  <a:chExt cx="641389" cy="5216305"/>
                </a:xfrm>
              </p:grpSpPr>
              <p:sp>
                <p:nvSpPr>
                  <p:cNvPr id="2443" name="Tekstfelt 2442">
                    <a:extLst>
                      <a:ext uri="{FF2B5EF4-FFF2-40B4-BE49-F238E27FC236}">
                        <a16:creationId xmlns:a16="http://schemas.microsoft.com/office/drawing/2014/main" id="{067838FB-3B0B-2AC3-6D26-F8FA5CE2D66C}"/>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444" name="Tekstfelt 2443">
                    <a:extLst>
                      <a:ext uri="{FF2B5EF4-FFF2-40B4-BE49-F238E27FC236}">
                        <a16:creationId xmlns:a16="http://schemas.microsoft.com/office/drawing/2014/main" id="{FEC4AAD0-320E-F78D-6673-A30E544AA79E}"/>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445" name="Tekstfelt 2444">
                    <a:extLst>
                      <a:ext uri="{FF2B5EF4-FFF2-40B4-BE49-F238E27FC236}">
                        <a16:creationId xmlns:a16="http://schemas.microsoft.com/office/drawing/2014/main" id="{0669FA2A-64D4-66CC-EFA3-CED1318BA0F0}"/>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446" name="Tekstfelt 2445">
                    <a:extLst>
                      <a:ext uri="{FF2B5EF4-FFF2-40B4-BE49-F238E27FC236}">
                        <a16:creationId xmlns:a16="http://schemas.microsoft.com/office/drawing/2014/main" id="{BF853980-5B8F-0507-AF00-983AC40317B9}"/>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447" name="Tekstfelt 2446">
                    <a:extLst>
                      <a:ext uri="{FF2B5EF4-FFF2-40B4-BE49-F238E27FC236}">
                        <a16:creationId xmlns:a16="http://schemas.microsoft.com/office/drawing/2014/main" id="{19274AE4-267D-ED4A-C4B6-252D7DDC80F5}"/>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448" name="Tekstfelt 2447">
                    <a:extLst>
                      <a:ext uri="{FF2B5EF4-FFF2-40B4-BE49-F238E27FC236}">
                        <a16:creationId xmlns:a16="http://schemas.microsoft.com/office/drawing/2014/main" id="{C3E34581-6811-0316-FCAD-A96B20FF85DD}"/>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449" name="Tekstfelt 2448">
                    <a:extLst>
                      <a:ext uri="{FF2B5EF4-FFF2-40B4-BE49-F238E27FC236}">
                        <a16:creationId xmlns:a16="http://schemas.microsoft.com/office/drawing/2014/main" id="{54884EF1-6659-F711-F550-F006715119E7}"/>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450" name="Tekstfelt 2449">
                    <a:extLst>
                      <a:ext uri="{FF2B5EF4-FFF2-40B4-BE49-F238E27FC236}">
                        <a16:creationId xmlns:a16="http://schemas.microsoft.com/office/drawing/2014/main" id="{90674E99-27D6-427E-5730-C41840750260}"/>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451" name="Tekstfelt 2450">
                    <a:extLst>
                      <a:ext uri="{FF2B5EF4-FFF2-40B4-BE49-F238E27FC236}">
                        <a16:creationId xmlns:a16="http://schemas.microsoft.com/office/drawing/2014/main" id="{82CB039C-3B0C-9BF2-9F83-7994DE89DBFC}"/>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452" name="Tekstfelt 2451">
                    <a:extLst>
                      <a:ext uri="{FF2B5EF4-FFF2-40B4-BE49-F238E27FC236}">
                        <a16:creationId xmlns:a16="http://schemas.microsoft.com/office/drawing/2014/main" id="{1B7D6C67-4393-EAA7-1B2C-BCB85EDD482E}"/>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453" name="Tekstfelt 2452">
                    <a:extLst>
                      <a:ext uri="{FF2B5EF4-FFF2-40B4-BE49-F238E27FC236}">
                        <a16:creationId xmlns:a16="http://schemas.microsoft.com/office/drawing/2014/main" id="{CF42DB01-F203-F4B6-6CC2-BB7D4F8095EC}"/>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454" name="Tekstfelt 2453">
                    <a:extLst>
                      <a:ext uri="{FF2B5EF4-FFF2-40B4-BE49-F238E27FC236}">
                        <a16:creationId xmlns:a16="http://schemas.microsoft.com/office/drawing/2014/main" id="{69AE7184-8FAA-5E32-0049-1198746E1350}"/>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455" name="Tekstfelt 2454">
                    <a:extLst>
                      <a:ext uri="{FF2B5EF4-FFF2-40B4-BE49-F238E27FC236}">
                        <a16:creationId xmlns:a16="http://schemas.microsoft.com/office/drawing/2014/main" id="{4AAC7ADF-09EE-8336-A90F-4F1179DC969B}"/>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456" name="Tekstfelt 2455">
                    <a:extLst>
                      <a:ext uri="{FF2B5EF4-FFF2-40B4-BE49-F238E27FC236}">
                        <a16:creationId xmlns:a16="http://schemas.microsoft.com/office/drawing/2014/main" id="{0372DB5C-5F0A-5CD5-8151-3EA08E32B06A}"/>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457" name="Tekstfelt 2456">
                    <a:extLst>
                      <a:ext uri="{FF2B5EF4-FFF2-40B4-BE49-F238E27FC236}">
                        <a16:creationId xmlns:a16="http://schemas.microsoft.com/office/drawing/2014/main" id="{8B79ED2A-7D81-A70B-CDBD-071EC2416FFB}"/>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458" name="Tekstfelt 2457">
                    <a:extLst>
                      <a:ext uri="{FF2B5EF4-FFF2-40B4-BE49-F238E27FC236}">
                        <a16:creationId xmlns:a16="http://schemas.microsoft.com/office/drawing/2014/main" id="{F6FFF9DC-58A0-F384-3DBC-50F78BA548E8}"/>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459" name="Tekstfelt 2458">
                    <a:extLst>
                      <a:ext uri="{FF2B5EF4-FFF2-40B4-BE49-F238E27FC236}">
                        <a16:creationId xmlns:a16="http://schemas.microsoft.com/office/drawing/2014/main" id="{7FD88862-94AE-AD25-8139-33C0D66E0389}"/>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460" name="Tekstfelt 2459">
                    <a:extLst>
                      <a:ext uri="{FF2B5EF4-FFF2-40B4-BE49-F238E27FC236}">
                        <a16:creationId xmlns:a16="http://schemas.microsoft.com/office/drawing/2014/main" id="{008B24A9-05C1-3A93-D3F6-4B91B6938351}"/>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461" name="Tekstfelt 2460">
                    <a:extLst>
                      <a:ext uri="{FF2B5EF4-FFF2-40B4-BE49-F238E27FC236}">
                        <a16:creationId xmlns:a16="http://schemas.microsoft.com/office/drawing/2014/main" id="{3D7953BC-008E-0239-0C16-F544E3CC9708}"/>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462" name="Tekstfelt 2461">
                    <a:extLst>
                      <a:ext uri="{FF2B5EF4-FFF2-40B4-BE49-F238E27FC236}">
                        <a16:creationId xmlns:a16="http://schemas.microsoft.com/office/drawing/2014/main" id="{53C905F1-3E96-5462-89E5-DCDA07EB8408}"/>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463" name="Tekstfelt 2462">
                    <a:extLst>
                      <a:ext uri="{FF2B5EF4-FFF2-40B4-BE49-F238E27FC236}">
                        <a16:creationId xmlns:a16="http://schemas.microsoft.com/office/drawing/2014/main" id="{9309E9A5-E0EE-DA9A-CA8C-3C8DD41F65B0}"/>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464" name="Tekstfelt 2463">
                    <a:extLst>
                      <a:ext uri="{FF2B5EF4-FFF2-40B4-BE49-F238E27FC236}">
                        <a16:creationId xmlns:a16="http://schemas.microsoft.com/office/drawing/2014/main" id="{AED12522-E1F9-2EE3-F622-6C36410F9A89}"/>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465" name="Tekstfelt 2464">
                    <a:extLst>
                      <a:ext uri="{FF2B5EF4-FFF2-40B4-BE49-F238E27FC236}">
                        <a16:creationId xmlns:a16="http://schemas.microsoft.com/office/drawing/2014/main" id="{8FA860AD-C135-B88F-470B-9F3799B506D7}"/>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466" name="Tekstfelt 2465">
                    <a:extLst>
                      <a:ext uri="{FF2B5EF4-FFF2-40B4-BE49-F238E27FC236}">
                        <a16:creationId xmlns:a16="http://schemas.microsoft.com/office/drawing/2014/main" id="{032C065A-A412-799A-6B97-F26CD7155D6D}"/>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467" name="Tekstfelt 2466">
                    <a:extLst>
                      <a:ext uri="{FF2B5EF4-FFF2-40B4-BE49-F238E27FC236}">
                        <a16:creationId xmlns:a16="http://schemas.microsoft.com/office/drawing/2014/main" id="{801E6279-83C1-5748-7549-37A121DD4280}"/>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468" name="Tekstfelt 2467">
                    <a:extLst>
                      <a:ext uri="{FF2B5EF4-FFF2-40B4-BE49-F238E27FC236}">
                        <a16:creationId xmlns:a16="http://schemas.microsoft.com/office/drawing/2014/main" id="{422C3827-597E-49AE-6DD8-8799DE3BA308}"/>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469" name="Tekstfelt 2468">
                    <a:extLst>
                      <a:ext uri="{FF2B5EF4-FFF2-40B4-BE49-F238E27FC236}">
                        <a16:creationId xmlns:a16="http://schemas.microsoft.com/office/drawing/2014/main" id="{8D723BCD-160C-644C-5F70-3EF2A064C25B}"/>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470" name="Tekstfelt 2469">
                    <a:extLst>
                      <a:ext uri="{FF2B5EF4-FFF2-40B4-BE49-F238E27FC236}">
                        <a16:creationId xmlns:a16="http://schemas.microsoft.com/office/drawing/2014/main" id="{789A432D-F47C-8E0B-6080-65EC3D8E24CE}"/>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471" name="Tekstfelt 2470">
                    <a:extLst>
                      <a:ext uri="{FF2B5EF4-FFF2-40B4-BE49-F238E27FC236}">
                        <a16:creationId xmlns:a16="http://schemas.microsoft.com/office/drawing/2014/main" id="{3948A621-CBCE-F552-3796-97DDB47E781B}"/>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472" name="Tekstfelt 2471">
                    <a:extLst>
                      <a:ext uri="{FF2B5EF4-FFF2-40B4-BE49-F238E27FC236}">
                        <a16:creationId xmlns:a16="http://schemas.microsoft.com/office/drawing/2014/main" id="{EDA3D41E-D507-236D-C912-EA0627D64929}"/>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473" name="Tekstfelt 2472">
                    <a:extLst>
                      <a:ext uri="{FF2B5EF4-FFF2-40B4-BE49-F238E27FC236}">
                        <a16:creationId xmlns:a16="http://schemas.microsoft.com/office/drawing/2014/main" id="{E4BFC152-33AE-A672-525C-CA56C48B8E83}"/>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474" name="Tekstfelt 2473">
                    <a:extLst>
                      <a:ext uri="{FF2B5EF4-FFF2-40B4-BE49-F238E27FC236}">
                        <a16:creationId xmlns:a16="http://schemas.microsoft.com/office/drawing/2014/main" id="{EBB9D9F6-C396-99AA-320C-FCE77FEF3B41}"/>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475" name="Tekstfelt 2474">
                    <a:extLst>
                      <a:ext uri="{FF2B5EF4-FFF2-40B4-BE49-F238E27FC236}">
                        <a16:creationId xmlns:a16="http://schemas.microsoft.com/office/drawing/2014/main" id="{CCC95F8F-DA47-5104-AB39-A3AACB799404}"/>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440" name="Tekstfelt 2439">
                  <a:extLst>
                    <a:ext uri="{FF2B5EF4-FFF2-40B4-BE49-F238E27FC236}">
                      <a16:creationId xmlns:a16="http://schemas.microsoft.com/office/drawing/2014/main" id="{04347BA2-03C5-B2F0-11D3-DB79ACFE68E5}"/>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441" name="Tekstfelt 2440">
                  <a:extLst>
                    <a:ext uri="{FF2B5EF4-FFF2-40B4-BE49-F238E27FC236}">
                      <a16:creationId xmlns:a16="http://schemas.microsoft.com/office/drawing/2014/main" id="{9BA02D53-3417-14E4-35C9-23335C0F8A91}"/>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442" name="Tekstfelt 2441">
                  <a:extLst>
                    <a:ext uri="{FF2B5EF4-FFF2-40B4-BE49-F238E27FC236}">
                      <a16:creationId xmlns:a16="http://schemas.microsoft.com/office/drawing/2014/main" id="{05C95C02-542C-EDE6-30A3-63A545CC3A84}"/>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09" name="Gruppe 1808">
                <a:extLst>
                  <a:ext uri="{FF2B5EF4-FFF2-40B4-BE49-F238E27FC236}">
                    <a16:creationId xmlns:a16="http://schemas.microsoft.com/office/drawing/2014/main" id="{3A045358-A71B-CA6D-8E26-6B1022D5AE40}"/>
                  </a:ext>
                </a:extLst>
              </p:cNvPr>
              <p:cNvGrpSpPr/>
              <p:nvPr/>
            </p:nvGrpSpPr>
            <p:grpSpPr>
              <a:xfrm>
                <a:off x="4188892" y="1168460"/>
                <a:ext cx="374057" cy="4971316"/>
                <a:chOff x="2884750" y="1168460"/>
                <a:chExt cx="374057" cy="4971316"/>
              </a:xfrm>
            </p:grpSpPr>
            <p:grpSp>
              <p:nvGrpSpPr>
                <p:cNvPr id="2426" name="Gruppe 2425">
                  <a:extLst>
                    <a:ext uri="{FF2B5EF4-FFF2-40B4-BE49-F238E27FC236}">
                      <a16:creationId xmlns:a16="http://schemas.microsoft.com/office/drawing/2014/main" id="{55EAF98A-0E4A-0D8E-0952-BC44E6B624A3}"/>
                    </a:ext>
                  </a:extLst>
                </p:cNvPr>
                <p:cNvGrpSpPr/>
                <p:nvPr/>
              </p:nvGrpSpPr>
              <p:grpSpPr>
                <a:xfrm>
                  <a:off x="2884750" y="1168460"/>
                  <a:ext cx="358241" cy="4542339"/>
                  <a:chOff x="3468415" y="1754237"/>
                  <a:chExt cx="358241" cy="4542339"/>
                </a:xfrm>
              </p:grpSpPr>
              <p:sp>
                <p:nvSpPr>
                  <p:cNvPr id="2428" name="Tekstfelt 2427">
                    <a:extLst>
                      <a:ext uri="{FF2B5EF4-FFF2-40B4-BE49-F238E27FC236}">
                        <a16:creationId xmlns:a16="http://schemas.microsoft.com/office/drawing/2014/main" id="{A3FE1F67-242C-377E-4505-CF40AB07E257}"/>
                      </a:ext>
                    </a:extLst>
                  </p:cNvPr>
                  <p:cNvSpPr txBox="1"/>
                  <p:nvPr/>
                </p:nvSpPr>
                <p:spPr>
                  <a:xfrm>
                    <a:off x="3477366" y="60811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217</a:t>
                    </a:r>
                  </a:p>
                </p:txBody>
              </p:sp>
              <p:sp>
                <p:nvSpPr>
                  <p:cNvPr id="2429" name="Tekstfelt 2428">
                    <a:extLst>
                      <a:ext uri="{FF2B5EF4-FFF2-40B4-BE49-F238E27FC236}">
                        <a16:creationId xmlns:a16="http://schemas.microsoft.com/office/drawing/2014/main" id="{C22A6E57-B826-4619-A3FD-DDABC2EE96BF}"/>
                      </a:ext>
                    </a:extLst>
                  </p:cNvPr>
                  <p:cNvSpPr txBox="1"/>
                  <p:nvPr/>
                </p:nvSpPr>
                <p:spPr>
                  <a:xfrm>
                    <a:off x="3470660" y="218566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226</a:t>
                    </a:r>
                  </a:p>
                </p:txBody>
              </p:sp>
              <p:sp>
                <p:nvSpPr>
                  <p:cNvPr id="2430" name="Tekstfelt 2429">
                    <a:extLst>
                      <a:ext uri="{FF2B5EF4-FFF2-40B4-BE49-F238E27FC236}">
                        <a16:creationId xmlns:a16="http://schemas.microsoft.com/office/drawing/2014/main" id="{81E10349-2AB9-7D52-A975-A1A82DDD0165}"/>
                      </a:ext>
                    </a:extLst>
                  </p:cNvPr>
                  <p:cNvSpPr txBox="1"/>
                  <p:nvPr/>
                </p:nvSpPr>
                <p:spPr>
                  <a:xfrm>
                    <a:off x="3470659" y="26193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225</a:t>
                    </a:r>
                  </a:p>
                </p:txBody>
              </p:sp>
              <p:sp>
                <p:nvSpPr>
                  <p:cNvPr id="2431" name="Tekstfelt 2430">
                    <a:extLst>
                      <a:ext uri="{FF2B5EF4-FFF2-40B4-BE49-F238E27FC236}">
                        <a16:creationId xmlns:a16="http://schemas.microsoft.com/office/drawing/2014/main" id="{17840AAC-3E3E-19B7-0076-242FC3D05FF8}"/>
                      </a:ext>
                    </a:extLst>
                  </p:cNvPr>
                  <p:cNvSpPr txBox="1"/>
                  <p:nvPr/>
                </p:nvSpPr>
                <p:spPr>
                  <a:xfrm>
                    <a:off x="3468415" y="305412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224</a:t>
                    </a:r>
                  </a:p>
                </p:txBody>
              </p:sp>
              <p:sp>
                <p:nvSpPr>
                  <p:cNvPr id="2432" name="Tekstfelt 2431">
                    <a:extLst>
                      <a:ext uri="{FF2B5EF4-FFF2-40B4-BE49-F238E27FC236}">
                        <a16:creationId xmlns:a16="http://schemas.microsoft.com/office/drawing/2014/main" id="{56F0A1E2-9AA3-7719-C8BB-7C000F783943}"/>
                      </a:ext>
                    </a:extLst>
                  </p:cNvPr>
                  <p:cNvSpPr txBox="1"/>
                  <p:nvPr/>
                </p:nvSpPr>
                <p:spPr>
                  <a:xfrm>
                    <a:off x="3469533" y="348555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223</a:t>
                    </a:r>
                  </a:p>
                </p:txBody>
              </p:sp>
              <p:sp>
                <p:nvSpPr>
                  <p:cNvPr id="2433" name="Tekstfelt 2432">
                    <a:extLst>
                      <a:ext uri="{FF2B5EF4-FFF2-40B4-BE49-F238E27FC236}">
                        <a16:creationId xmlns:a16="http://schemas.microsoft.com/office/drawing/2014/main" id="{4ADA0297-3ACC-F445-2AA7-22A0CB353F08}"/>
                      </a:ext>
                    </a:extLst>
                  </p:cNvPr>
                  <p:cNvSpPr txBox="1"/>
                  <p:nvPr/>
                </p:nvSpPr>
                <p:spPr>
                  <a:xfrm>
                    <a:off x="3470652" y="391699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222</a:t>
                    </a:r>
                  </a:p>
                </p:txBody>
              </p:sp>
              <p:sp>
                <p:nvSpPr>
                  <p:cNvPr id="2434" name="Tekstfelt 2433">
                    <a:extLst>
                      <a:ext uri="{FF2B5EF4-FFF2-40B4-BE49-F238E27FC236}">
                        <a16:creationId xmlns:a16="http://schemas.microsoft.com/office/drawing/2014/main" id="{FD57317A-DD24-D41D-81D2-87ACC72FE369}"/>
                      </a:ext>
                    </a:extLst>
                  </p:cNvPr>
                  <p:cNvSpPr txBox="1"/>
                  <p:nvPr/>
                </p:nvSpPr>
                <p:spPr>
                  <a:xfrm>
                    <a:off x="3471769" y="434842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221</a:t>
                    </a:r>
                  </a:p>
                </p:txBody>
              </p:sp>
              <p:sp>
                <p:nvSpPr>
                  <p:cNvPr id="2435" name="Tekstfelt 2434">
                    <a:extLst>
                      <a:ext uri="{FF2B5EF4-FFF2-40B4-BE49-F238E27FC236}">
                        <a16:creationId xmlns:a16="http://schemas.microsoft.com/office/drawing/2014/main" id="{68DB6854-7BD2-130C-F394-F9DA68D51974}"/>
                      </a:ext>
                    </a:extLst>
                  </p:cNvPr>
                  <p:cNvSpPr txBox="1"/>
                  <p:nvPr/>
                </p:nvSpPr>
                <p:spPr>
                  <a:xfrm>
                    <a:off x="3472887" y="477984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220</a:t>
                    </a:r>
                  </a:p>
                </p:txBody>
              </p:sp>
              <p:sp>
                <p:nvSpPr>
                  <p:cNvPr id="2436" name="Tekstfelt 2435">
                    <a:extLst>
                      <a:ext uri="{FF2B5EF4-FFF2-40B4-BE49-F238E27FC236}">
                        <a16:creationId xmlns:a16="http://schemas.microsoft.com/office/drawing/2014/main" id="{1363FB20-F7BB-99B9-2037-F0ACD511E24B}"/>
                      </a:ext>
                    </a:extLst>
                  </p:cNvPr>
                  <p:cNvSpPr txBox="1"/>
                  <p:nvPr/>
                </p:nvSpPr>
                <p:spPr>
                  <a:xfrm>
                    <a:off x="3477366" y="521127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219</a:t>
                    </a:r>
                  </a:p>
                </p:txBody>
              </p:sp>
              <p:sp>
                <p:nvSpPr>
                  <p:cNvPr id="2437" name="Tekstfelt 2436">
                    <a:extLst>
                      <a:ext uri="{FF2B5EF4-FFF2-40B4-BE49-F238E27FC236}">
                        <a16:creationId xmlns:a16="http://schemas.microsoft.com/office/drawing/2014/main" id="{86274559-162F-82A7-E515-869402FF327F}"/>
                      </a:ext>
                    </a:extLst>
                  </p:cNvPr>
                  <p:cNvSpPr txBox="1"/>
                  <p:nvPr/>
                </p:nvSpPr>
                <p:spPr>
                  <a:xfrm>
                    <a:off x="3478484" y="5646066"/>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218</a:t>
                    </a:r>
                  </a:p>
                </p:txBody>
              </p:sp>
              <p:sp>
                <p:nvSpPr>
                  <p:cNvPr id="2438" name="Tekstfelt 2437">
                    <a:extLst>
                      <a:ext uri="{FF2B5EF4-FFF2-40B4-BE49-F238E27FC236}">
                        <a16:creationId xmlns:a16="http://schemas.microsoft.com/office/drawing/2014/main" id="{4436BDF3-468D-48C5-17FB-07C11C9276AB}"/>
                      </a:ext>
                    </a:extLst>
                  </p:cNvPr>
                  <p:cNvSpPr txBox="1"/>
                  <p:nvPr/>
                </p:nvSpPr>
                <p:spPr>
                  <a:xfrm>
                    <a:off x="3469542" y="17542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227</a:t>
                    </a:r>
                  </a:p>
                </p:txBody>
              </p:sp>
            </p:grpSp>
            <p:sp>
              <p:nvSpPr>
                <p:cNvPr id="2427" name="Tekstfelt 2426">
                  <a:extLst>
                    <a:ext uri="{FF2B5EF4-FFF2-40B4-BE49-F238E27FC236}">
                      <a16:creationId xmlns:a16="http://schemas.microsoft.com/office/drawing/2014/main" id="{FB33BF95-B0B5-E534-B3C9-0D688DCE0F37}"/>
                    </a:ext>
                  </a:extLst>
                </p:cNvPr>
                <p:cNvSpPr txBox="1"/>
                <p:nvPr/>
              </p:nvSpPr>
              <p:spPr>
                <a:xfrm>
                  <a:off x="2910635" y="59243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216</a:t>
                  </a:r>
                </a:p>
              </p:txBody>
            </p:sp>
          </p:grpSp>
          <p:grpSp>
            <p:nvGrpSpPr>
              <p:cNvPr id="1810" name="Gruppe 1809">
                <a:extLst>
                  <a:ext uri="{FF2B5EF4-FFF2-40B4-BE49-F238E27FC236}">
                    <a16:creationId xmlns:a16="http://schemas.microsoft.com/office/drawing/2014/main" id="{69CB0AFC-52EA-75E1-43B7-F0A1281D4773}"/>
                  </a:ext>
                </a:extLst>
              </p:cNvPr>
              <p:cNvGrpSpPr/>
              <p:nvPr/>
            </p:nvGrpSpPr>
            <p:grpSpPr>
              <a:xfrm>
                <a:off x="5119196" y="1063299"/>
                <a:ext cx="444157" cy="5190614"/>
                <a:chOff x="5753799" y="1204530"/>
                <a:chExt cx="444157" cy="5190614"/>
              </a:xfrm>
            </p:grpSpPr>
            <p:grpSp>
              <p:nvGrpSpPr>
                <p:cNvPr id="2413" name="Gruppe 2412">
                  <a:extLst>
                    <a:ext uri="{FF2B5EF4-FFF2-40B4-BE49-F238E27FC236}">
                      <a16:creationId xmlns:a16="http://schemas.microsoft.com/office/drawing/2014/main" id="{B8B51EBD-BF17-59D9-262E-2A7FF8A3A1B1}"/>
                    </a:ext>
                  </a:extLst>
                </p:cNvPr>
                <p:cNvGrpSpPr/>
                <p:nvPr/>
              </p:nvGrpSpPr>
              <p:grpSpPr>
                <a:xfrm>
                  <a:off x="5753799" y="1204530"/>
                  <a:ext cx="442069" cy="4756379"/>
                  <a:chOff x="3817279" y="1064461"/>
                  <a:chExt cx="442069" cy="4756379"/>
                </a:xfrm>
              </p:grpSpPr>
              <p:sp>
                <p:nvSpPr>
                  <p:cNvPr id="2415" name="Rektangel 2414">
                    <a:extLst>
                      <a:ext uri="{FF2B5EF4-FFF2-40B4-BE49-F238E27FC236}">
                        <a16:creationId xmlns:a16="http://schemas.microsoft.com/office/drawing/2014/main" id="{92EE0459-983A-FE5D-2931-5B04C995DD18}"/>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6" name="Rektangel 2415">
                    <a:extLst>
                      <a:ext uri="{FF2B5EF4-FFF2-40B4-BE49-F238E27FC236}">
                        <a16:creationId xmlns:a16="http://schemas.microsoft.com/office/drawing/2014/main" id="{F9774FA3-CBCD-AFFE-4116-F07CD1E443AE}"/>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7" name="Rektangel 2416">
                    <a:extLst>
                      <a:ext uri="{FF2B5EF4-FFF2-40B4-BE49-F238E27FC236}">
                        <a16:creationId xmlns:a16="http://schemas.microsoft.com/office/drawing/2014/main" id="{B21D734E-0D02-9BFF-F4AC-A2D3D23EBF9C}"/>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8" name="Rektangel 2417">
                    <a:extLst>
                      <a:ext uri="{FF2B5EF4-FFF2-40B4-BE49-F238E27FC236}">
                        <a16:creationId xmlns:a16="http://schemas.microsoft.com/office/drawing/2014/main" id="{63376986-722A-DDDC-A9C9-3DE293732B49}"/>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9" name="Rektangel 2418">
                    <a:extLst>
                      <a:ext uri="{FF2B5EF4-FFF2-40B4-BE49-F238E27FC236}">
                        <a16:creationId xmlns:a16="http://schemas.microsoft.com/office/drawing/2014/main" id="{31DDDD9C-D30B-ED42-CB3E-C151CB536F8E}"/>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0" name="Rektangel 2419">
                    <a:extLst>
                      <a:ext uri="{FF2B5EF4-FFF2-40B4-BE49-F238E27FC236}">
                        <a16:creationId xmlns:a16="http://schemas.microsoft.com/office/drawing/2014/main" id="{8CF7C58A-BE94-B62B-D330-615F845662A8}"/>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1" name="Rektangel 2420">
                    <a:extLst>
                      <a:ext uri="{FF2B5EF4-FFF2-40B4-BE49-F238E27FC236}">
                        <a16:creationId xmlns:a16="http://schemas.microsoft.com/office/drawing/2014/main" id="{080DBF79-ACFC-4241-B10C-B5B2227D3BF5}"/>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2" name="Rektangel 2421">
                    <a:extLst>
                      <a:ext uri="{FF2B5EF4-FFF2-40B4-BE49-F238E27FC236}">
                        <a16:creationId xmlns:a16="http://schemas.microsoft.com/office/drawing/2014/main" id="{A1F2C0CB-5349-BDFF-E34F-E50C5BDFC5FA}"/>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3" name="Rektangel 2422">
                    <a:extLst>
                      <a:ext uri="{FF2B5EF4-FFF2-40B4-BE49-F238E27FC236}">
                        <a16:creationId xmlns:a16="http://schemas.microsoft.com/office/drawing/2014/main" id="{6341BEF4-265C-6427-5909-6095ADF99A53}"/>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4" name="Rektangel 2423">
                    <a:extLst>
                      <a:ext uri="{FF2B5EF4-FFF2-40B4-BE49-F238E27FC236}">
                        <a16:creationId xmlns:a16="http://schemas.microsoft.com/office/drawing/2014/main" id="{5A5B8357-721C-D3C0-79C9-8BA611AF1079}"/>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5" name="Rektangel 2424">
                    <a:extLst>
                      <a:ext uri="{FF2B5EF4-FFF2-40B4-BE49-F238E27FC236}">
                        <a16:creationId xmlns:a16="http://schemas.microsoft.com/office/drawing/2014/main" id="{635562C2-F479-EDDD-A60B-88320005E3B5}"/>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14" name="Rektangel 2413">
                  <a:extLst>
                    <a:ext uri="{FF2B5EF4-FFF2-40B4-BE49-F238E27FC236}">
                      <a16:creationId xmlns:a16="http://schemas.microsoft.com/office/drawing/2014/main" id="{A0D84A5C-34B9-6CFE-A972-B3D55F47EAC7}"/>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1" name="Gruppe 1810">
                <a:extLst>
                  <a:ext uri="{FF2B5EF4-FFF2-40B4-BE49-F238E27FC236}">
                    <a16:creationId xmlns:a16="http://schemas.microsoft.com/office/drawing/2014/main" id="{EED121B3-A53F-090A-1CCB-B2E0DEC38E31}"/>
                  </a:ext>
                </a:extLst>
              </p:cNvPr>
              <p:cNvGrpSpPr/>
              <p:nvPr/>
            </p:nvGrpSpPr>
            <p:grpSpPr>
              <a:xfrm>
                <a:off x="4687520" y="1061335"/>
                <a:ext cx="444157" cy="5190614"/>
                <a:chOff x="5753799" y="1204530"/>
                <a:chExt cx="444157" cy="5190614"/>
              </a:xfrm>
            </p:grpSpPr>
            <p:grpSp>
              <p:nvGrpSpPr>
                <p:cNvPr id="2400" name="Gruppe 2399">
                  <a:extLst>
                    <a:ext uri="{FF2B5EF4-FFF2-40B4-BE49-F238E27FC236}">
                      <a16:creationId xmlns:a16="http://schemas.microsoft.com/office/drawing/2014/main" id="{78222DE4-FD25-1C5F-DB9E-D63522C90CFE}"/>
                    </a:ext>
                  </a:extLst>
                </p:cNvPr>
                <p:cNvGrpSpPr/>
                <p:nvPr/>
              </p:nvGrpSpPr>
              <p:grpSpPr>
                <a:xfrm>
                  <a:off x="5753799" y="1204530"/>
                  <a:ext cx="442069" cy="4756379"/>
                  <a:chOff x="3817279" y="1064461"/>
                  <a:chExt cx="442069" cy="4756379"/>
                </a:xfrm>
              </p:grpSpPr>
              <p:sp>
                <p:nvSpPr>
                  <p:cNvPr id="2402" name="Rektangel 2401">
                    <a:extLst>
                      <a:ext uri="{FF2B5EF4-FFF2-40B4-BE49-F238E27FC236}">
                        <a16:creationId xmlns:a16="http://schemas.microsoft.com/office/drawing/2014/main" id="{BCAB68A3-0BD3-2EC2-772F-17DCBD9DB008}"/>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3" name="Rektangel 2402">
                    <a:extLst>
                      <a:ext uri="{FF2B5EF4-FFF2-40B4-BE49-F238E27FC236}">
                        <a16:creationId xmlns:a16="http://schemas.microsoft.com/office/drawing/2014/main" id="{23136D07-498A-F394-BB86-3327EF875465}"/>
                      </a:ext>
                    </a:extLst>
                  </p:cNvPr>
                  <p:cNvSpPr>
                    <a:spLocks noChangeAspect="1"/>
                  </p:cNvSpPr>
                  <p:nvPr/>
                </p:nvSpPr>
                <p:spPr>
                  <a:xfrm>
                    <a:off x="3819523" y="1064461"/>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4" name="Rektangel 2403">
                    <a:extLst>
                      <a:ext uri="{FF2B5EF4-FFF2-40B4-BE49-F238E27FC236}">
                        <a16:creationId xmlns:a16="http://schemas.microsoft.com/office/drawing/2014/main" id="{6A7C7614-A1B5-40C3-FF99-56CDC8A8A697}"/>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5" name="Rektangel 2404">
                    <a:extLst>
                      <a:ext uri="{FF2B5EF4-FFF2-40B4-BE49-F238E27FC236}">
                        <a16:creationId xmlns:a16="http://schemas.microsoft.com/office/drawing/2014/main" id="{F1537556-5A89-C547-01F4-6CF4201FC458}"/>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6" name="Rektangel 2405">
                    <a:extLst>
                      <a:ext uri="{FF2B5EF4-FFF2-40B4-BE49-F238E27FC236}">
                        <a16:creationId xmlns:a16="http://schemas.microsoft.com/office/drawing/2014/main" id="{A4E1C613-DC80-6971-7FDC-FB2A7B4B8B37}"/>
                      </a:ext>
                    </a:extLst>
                  </p:cNvPr>
                  <p:cNvSpPr>
                    <a:spLocks noChangeAspect="1"/>
                  </p:cNvSpPr>
                  <p:nvPr/>
                </p:nvSpPr>
                <p:spPr>
                  <a:xfrm>
                    <a:off x="3817279" y="2796903"/>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7" name="Rektangel 2406">
                    <a:extLst>
                      <a:ext uri="{FF2B5EF4-FFF2-40B4-BE49-F238E27FC236}">
                        <a16:creationId xmlns:a16="http://schemas.microsoft.com/office/drawing/2014/main" id="{699410E1-A6A6-182C-3BC5-6E5F8B4F4F36}"/>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8" name="Rektangel 2407">
                    <a:extLst>
                      <a:ext uri="{FF2B5EF4-FFF2-40B4-BE49-F238E27FC236}">
                        <a16:creationId xmlns:a16="http://schemas.microsoft.com/office/drawing/2014/main" id="{D8515C78-446B-8BA2-463B-7A3FFE55DFB9}"/>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9" name="Rektangel 2408">
                    <a:extLst>
                      <a:ext uri="{FF2B5EF4-FFF2-40B4-BE49-F238E27FC236}">
                        <a16:creationId xmlns:a16="http://schemas.microsoft.com/office/drawing/2014/main" id="{CA1C2743-F3D4-3174-5E9F-C655349DD00C}"/>
                      </a:ext>
                    </a:extLst>
                  </p:cNvPr>
                  <p:cNvSpPr>
                    <a:spLocks noChangeAspect="1"/>
                  </p:cNvSpPr>
                  <p:nvPr/>
                </p:nvSpPr>
                <p:spPr>
                  <a:xfrm>
                    <a:off x="3820633" y="409119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0" name="Rektangel 2409">
                    <a:extLst>
                      <a:ext uri="{FF2B5EF4-FFF2-40B4-BE49-F238E27FC236}">
                        <a16:creationId xmlns:a16="http://schemas.microsoft.com/office/drawing/2014/main" id="{C432104B-C4EB-CC96-A675-62BF70EF3EE3}"/>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1" name="Rektangel 2410">
                    <a:extLst>
                      <a:ext uri="{FF2B5EF4-FFF2-40B4-BE49-F238E27FC236}">
                        <a16:creationId xmlns:a16="http://schemas.microsoft.com/office/drawing/2014/main" id="{FA608CA6-11E3-C75C-D111-F266B2FB55EF}"/>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2" name="Rektangel 2411">
                    <a:extLst>
                      <a:ext uri="{FF2B5EF4-FFF2-40B4-BE49-F238E27FC236}">
                        <a16:creationId xmlns:a16="http://schemas.microsoft.com/office/drawing/2014/main" id="{48F39A58-FC87-A90E-666A-5E45DFB0D9BC}"/>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01" name="Rektangel 2400">
                  <a:extLst>
                    <a:ext uri="{FF2B5EF4-FFF2-40B4-BE49-F238E27FC236}">
                      <a16:creationId xmlns:a16="http://schemas.microsoft.com/office/drawing/2014/main" id="{D87D92AD-DB45-DDF4-A0EA-66A5892AA8F7}"/>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2" name="Gruppe 1811">
                <a:extLst>
                  <a:ext uri="{FF2B5EF4-FFF2-40B4-BE49-F238E27FC236}">
                    <a16:creationId xmlns:a16="http://schemas.microsoft.com/office/drawing/2014/main" id="{B74F0C5D-36C0-42C2-C680-E87071610F48}"/>
                  </a:ext>
                </a:extLst>
              </p:cNvPr>
              <p:cNvGrpSpPr/>
              <p:nvPr/>
            </p:nvGrpSpPr>
            <p:grpSpPr>
              <a:xfrm>
                <a:off x="3819968" y="1058901"/>
                <a:ext cx="444157" cy="5190614"/>
                <a:chOff x="5753799" y="1204530"/>
                <a:chExt cx="444157" cy="5190614"/>
              </a:xfrm>
            </p:grpSpPr>
            <p:grpSp>
              <p:nvGrpSpPr>
                <p:cNvPr id="2387" name="Gruppe 2386">
                  <a:extLst>
                    <a:ext uri="{FF2B5EF4-FFF2-40B4-BE49-F238E27FC236}">
                      <a16:creationId xmlns:a16="http://schemas.microsoft.com/office/drawing/2014/main" id="{F7528A91-9625-A333-D1A2-71CF778D9D84}"/>
                    </a:ext>
                  </a:extLst>
                </p:cNvPr>
                <p:cNvGrpSpPr/>
                <p:nvPr/>
              </p:nvGrpSpPr>
              <p:grpSpPr>
                <a:xfrm>
                  <a:off x="5753799" y="1204530"/>
                  <a:ext cx="442069" cy="4756379"/>
                  <a:chOff x="3817279" y="1064461"/>
                  <a:chExt cx="442069" cy="4756379"/>
                </a:xfrm>
              </p:grpSpPr>
              <p:sp>
                <p:nvSpPr>
                  <p:cNvPr id="2389" name="Rektangel 2388">
                    <a:extLst>
                      <a:ext uri="{FF2B5EF4-FFF2-40B4-BE49-F238E27FC236}">
                        <a16:creationId xmlns:a16="http://schemas.microsoft.com/office/drawing/2014/main" id="{530B140F-DB98-DBC0-B2BF-A02223A11BA1}"/>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0" name="Rektangel 2389">
                    <a:extLst>
                      <a:ext uri="{FF2B5EF4-FFF2-40B4-BE49-F238E27FC236}">
                        <a16:creationId xmlns:a16="http://schemas.microsoft.com/office/drawing/2014/main" id="{2D1C2F3A-17E4-C260-E034-7ED3B093573F}"/>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1" name="Rektangel 2390">
                    <a:extLst>
                      <a:ext uri="{FF2B5EF4-FFF2-40B4-BE49-F238E27FC236}">
                        <a16:creationId xmlns:a16="http://schemas.microsoft.com/office/drawing/2014/main" id="{49C2CF6D-2278-312C-A843-743CE2C57EF5}"/>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2" name="Rektangel 2391">
                    <a:extLst>
                      <a:ext uri="{FF2B5EF4-FFF2-40B4-BE49-F238E27FC236}">
                        <a16:creationId xmlns:a16="http://schemas.microsoft.com/office/drawing/2014/main" id="{BCE47888-36B8-2B04-D603-7CEE7261AFB8}"/>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3" name="Rektangel 2392">
                    <a:extLst>
                      <a:ext uri="{FF2B5EF4-FFF2-40B4-BE49-F238E27FC236}">
                        <a16:creationId xmlns:a16="http://schemas.microsoft.com/office/drawing/2014/main" id="{2612C6DA-AD33-0A16-2DAA-7940C1579A85}"/>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4" name="Rektangel 2393">
                    <a:extLst>
                      <a:ext uri="{FF2B5EF4-FFF2-40B4-BE49-F238E27FC236}">
                        <a16:creationId xmlns:a16="http://schemas.microsoft.com/office/drawing/2014/main" id="{8D777756-A291-A0FA-3FE6-B40FF2AF6D82}"/>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5" name="Rektangel 2394">
                    <a:extLst>
                      <a:ext uri="{FF2B5EF4-FFF2-40B4-BE49-F238E27FC236}">
                        <a16:creationId xmlns:a16="http://schemas.microsoft.com/office/drawing/2014/main" id="{A8562202-61AB-6DCF-94E0-FC86A00565BA}"/>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6" name="Rektangel 2395">
                    <a:extLst>
                      <a:ext uri="{FF2B5EF4-FFF2-40B4-BE49-F238E27FC236}">
                        <a16:creationId xmlns:a16="http://schemas.microsoft.com/office/drawing/2014/main" id="{1790A719-3056-8016-062A-E3B54A1911D9}"/>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7" name="Rektangel 2396">
                    <a:extLst>
                      <a:ext uri="{FF2B5EF4-FFF2-40B4-BE49-F238E27FC236}">
                        <a16:creationId xmlns:a16="http://schemas.microsoft.com/office/drawing/2014/main" id="{AEA41BD6-D948-A74D-0EA7-BD006A9F105E}"/>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8" name="Rektangel 2397">
                    <a:extLst>
                      <a:ext uri="{FF2B5EF4-FFF2-40B4-BE49-F238E27FC236}">
                        <a16:creationId xmlns:a16="http://schemas.microsoft.com/office/drawing/2014/main" id="{7BD0A9CE-AABE-06F4-508F-33FDD7C53348}"/>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9" name="Rektangel 2398">
                    <a:extLst>
                      <a:ext uri="{FF2B5EF4-FFF2-40B4-BE49-F238E27FC236}">
                        <a16:creationId xmlns:a16="http://schemas.microsoft.com/office/drawing/2014/main" id="{1F5933E7-D185-82E0-40CD-F2A0DDC8DB78}"/>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88" name="Rektangel 2387">
                  <a:extLst>
                    <a:ext uri="{FF2B5EF4-FFF2-40B4-BE49-F238E27FC236}">
                      <a16:creationId xmlns:a16="http://schemas.microsoft.com/office/drawing/2014/main" id="{99ACDED6-DEFE-2B83-FDD9-5268512880C2}"/>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3" name="Gruppe 1812">
                <a:extLst>
                  <a:ext uri="{FF2B5EF4-FFF2-40B4-BE49-F238E27FC236}">
                    <a16:creationId xmlns:a16="http://schemas.microsoft.com/office/drawing/2014/main" id="{85D1BF0E-5024-997E-892B-6F8C5691113F}"/>
                  </a:ext>
                </a:extLst>
              </p:cNvPr>
              <p:cNvGrpSpPr/>
              <p:nvPr/>
            </p:nvGrpSpPr>
            <p:grpSpPr>
              <a:xfrm>
                <a:off x="3386295" y="1062122"/>
                <a:ext cx="444157" cy="5190614"/>
                <a:chOff x="5753799" y="1204530"/>
                <a:chExt cx="444157" cy="5190614"/>
              </a:xfrm>
            </p:grpSpPr>
            <p:grpSp>
              <p:nvGrpSpPr>
                <p:cNvPr id="2374" name="Gruppe 2373">
                  <a:extLst>
                    <a:ext uri="{FF2B5EF4-FFF2-40B4-BE49-F238E27FC236}">
                      <a16:creationId xmlns:a16="http://schemas.microsoft.com/office/drawing/2014/main" id="{99857ED0-FE1C-1416-92F8-D1ACB7F28C83}"/>
                    </a:ext>
                  </a:extLst>
                </p:cNvPr>
                <p:cNvGrpSpPr/>
                <p:nvPr/>
              </p:nvGrpSpPr>
              <p:grpSpPr>
                <a:xfrm>
                  <a:off x="5753799" y="1204530"/>
                  <a:ext cx="442069" cy="4756379"/>
                  <a:chOff x="3817279" y="1064461"/>
                  <a:chExt cx="442069" cy="4756379"/>
                </a:xfrm>
              </p:grpSpPr>
              <p:sp>
                <p:nvSpPr>
                  <p:cNvPr id="2376" name="Rektangel 2375">
                    <a:extLst>
                      <a:ext uri="{FF2B5EF4-FFF2-40B4-BE49-F238E27FC236}">
                        <a16:creationId xmlns:a16="http://schemas.microsoft.com/office/drawing/2014/main" id="{D1E08441-CFE1-5667-4787-2D9E90B19868}"/>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7" name="Rektangel 2376">
                    <a:extLst>
                      <a:ext uri="{FF2B5EF4-FFF2-40B4-BE49-F238E27FC236}">
                        <a16:creationId xmlns:a16="http://schemas.microsoft.com/office/drawing/2014/main" id="{B5EEE55A-5C24-FDE8-D824-F1A82E4149FE}"/>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8" name="Rektangel 2377">
                    <a:extLst>
                      <a:ext uri="{FF2B5EF4-FFF2-40B4-BE49-F238E27FC236}">
                        <a16:creationId xmlns:a16="http://schemas.microsoft.com/office/drawing/2014/main" id="{C04A77CC-B410-A668-3185-F4D0398E2757}"/>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9" name="Rektangel 2378">
                    <a:extLst>
                      <a:ext uri="{FF2B5EF4-FFF2-40B4-BE49-F238E27FC236}">
                        <a16:creationId xmlns:a16="http://schemas.microsoft.com/office/drawing/2014/main" id="{20E4A6BB-F3AF-48B6-063A-62C3965FF7D8}"/>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0" name="Rektangel 2379">
                    <a:extLst>
                      <a:ext uri="{FF2B5EF4-FFF2-40B4-BE49-F238E27FC236}">
                        <a16:creationId xmlns:a16="http://schemas.microsoft.com/office/drawing/2014/main" id="{D9A8475F-D778-DD3C-E3B7-99BCDF171324}"/>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1" name="Rektangel 2380">
                    <a:extLst>
                      <a:ext uri="{FF2B5EF4-FFF2-40B4-BE49-F238E27FC236}">
                        <a16:creationId xmlns:a16="http://schemas.microsoft.com/office/drawing/2014/main" id="{F8DBC2A6-5B24-7EA7-D93F-7D639422D362}"/>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2" name="Rektangel 2381">
                    <a:extLst>
                      <a:ext uri="{FF2B5EF4-FFF2-40B4-BE49-F238E27FC236}">
                        <a16:creationId xmlns:a16="http://schemas.microsoft.com/office/drawing/2014/main" id="{4C8FDE6C-6FC8-53A7-C418-5349BE950179}"/>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3" name="Rektangel 2382">
                    <a:extLst>
                      <a:ext uri="{FF2B5EF4-FFF2-40B4-BE49-F238E27FC236}">
                        <a16:creationId xmlns:a16="http://schemas.microsoft.com/office/drawing/2014/main" id="{B5EEA85C-0318-587F-7188-E1EDDC73AC67}"/>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4" name="Rektangel 2383">
                    <a:extLst>
                      <a:ext uri="{FF2B5EF4-FFF2-40B4-BE49-F238E27FC236}">
                        <a16:creationId xmlns:a16="http://schemas.microsoft.com/office/drawing/2014/main" id="{7B5F0B7C-654E-8366-8382-DE151E8996B2}"/>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5" name="Rektangel 2384">
                    <a:extLst>
                      <a:ext uri="{FF2B5EF4-FFF2-40B4-BE49-F238E27FC236}">
                        <a16:creationId xmlns:a16="http://schemas.microsoft.com/office/drawing/2014/main" id="{08B91269-3646-AF47-A180-5AC37ED5A91D}"/>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6" name="Rektangel 2385">
                    <a:extLst>
                      <a:ext uri="{FF2B5EF4-FFF2-40B4-BE49-F238E27FC236}">
                        <a16:creationId xmlns:a16="http://schemas.microsoft.com/office/drawing/2014/main" id="{5EC48F90-A3C4-FF30-87D5-88C3B96DD779}"/>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75" name="Rektangel 2374">
                  <a:extLst>
                    <a:ext uri="{FF2B5EF4-FFF2-40B4-BE49-F238E27FC236}">
                      <a16:creationId xmlns:a16="http://schemas.microsoft.com/office/drawing/2014/main" id="{84F9D1CF-CA4E-B178-44A5-786AC3727555}"/>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4" name="Gruppe 1813">
                <a:extLst>
                  <a:ext uri="{FF2B5EF4-FFF2-40B4-BE49-F238E27FC236}">
                    <a16:creationId xmlns:a16="http://schemas.microsoft.com/office/drawing/2014/main" id="{ABF94779-E87E-D9F1-A3D6-AA7D63DC3273}"/>
                  </a:ext>
                </a:extLst>
              </p:cNvPr>
              <p:cNvGrpSpPr/>
              <p:nvPr/>
            </p:nvGrpSpPr>
            <p:grpSpPr>
              <a:xfrm>
                <a:off x="2949135" y="1063521"/>
                <a:ext cx="444157" cy="5190614"/>
                <a:chOff x="5753799" y="1204530"/>
                <a:chExt cx="444157" cy="5190614"/>
              </a:xfrm>
            </p:grpSpPr>
            <p:grpSp>
              <p:nvGrpSpPr>
                <p:cNvPr id="2361" name="Gruppe 2360">
                  <a:extLst>
                    <a:ext uri="{FF2B5EF4-FFF2-40B4-BE49-F238E27FC236}">
                      <a16:creationId xmlns:a16="http://schemas.microsoft.com/office/drawing/2014/main" id="{323A71D9-7190-9C43-0393-BA5CEA5CB968}"/>
                    </a:ext>
                  </a:extLst>
                </p:cNvPr>
                <p:cNvGrpSpPr/>
                <p:nvPr/>
              </p:nvGrpSpPr>
              <p:grpSpPr>
                <a:xfrm>
                  <a:off x="5753799" y="1204530"/>
                  <a:ext cx="442069" cy="4756379"/>
                  <a:chOff x="3817279" y="1064461"/>
                  <a:chExt cx="442069" cy="4756379"/>
                </a:xfrm>
              </p:grpSpPr>
              <p:sp>
                <p:nvSpPr>
                  <p:cNvPr id="2363" name="Rektangel 2362">
                    <a:extLst>
                      <a:ext uri="{FF2B5EF4-FFF2-40B4-BE49-F238E27FC236}">
                        <a16:creationId xmlns:a16="http://schemas.microsoft.com/office/drawing/2014/main" id="{2FBC5830-7378-19A1-5F08-EE220BA25D98}"/>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4" name="Rektangel 2363">
                    <a:extLst>
                      <a:ext uri="{FF2B5EF4-FFF2-40B4-BE49-F238E27FC236}">
                        <a16:creationId xmlns:a16="http://schemas.microsoft.com/office/drawing/2014/main" id="{8A0968E5-8076-94E9-DA56-9C43EDF34F58}"/>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5" name="Rektangel 2364">
                    <a:extLst>
                      <a:ext uri="{FF2B5EF4-FFF2-40B4-BE49-F238E27FC236}">
                        <a16:creationId xmlns:a16="http://schemas.microsoft.com/office/drawing/2014/main" id="{4DE7B7FF-E8A9-512A-03B1-A9FC90B06007}"/>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6" name="Rektangel 2365">
                    <a:extLst>
                      <a:ext uri="{FF2B5EF4-FFF2-40B4-BE49-F238E27FC236}">
                        <a16:creationId xmlns:a16="http://schemas.microsoft.com/office/drawing/2014/main" id="{DA03EE4E-3A61-706C-0D98-7BEDECC6B170}"/>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7" name="Rektangel 2366">
                    <a:extLst>
                      <a:ext uri="{FF2B5EF4-FFF2-40B4-BE49-F238E27FC236}">
                        <a16:creationId xmlns:a16="http://schemas.microsoft.com/office/drawing/2014/main" id="{9D1F95A3-9B86-B5ED-8B1F-E74B4E6219E6}"/>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8" name="Rektangel 2367">
                    <a:extLst>
                      <a:ext uri="{FF2B5EF4-FFF2-40B4-BE49-F238E27FC236}">
                        <a16:creationId xmlns:a16="http://schemas.microsoft.com/office/drawing/2014/main" id="{5580B98C-8780-1FEE-626F-780EEFC6460C}"/>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9" name="Rektangel 2368">
                    <a:extLst>
                      <a:ext uri="{FF2B5EF4-FFF2-40B4-BE49-F238E27FC236}">
                        <a16:creationId xmlns:a16="http://schemas.microsoft.com/office/drawing/2014/main" id="{A278A409-5F52-7CAA-B184-8E4752AC966B}"/>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0" name="Rektangel 2369">
                    <a:extLst>
                      <a:ext uri="{FF2B5EF4-FFF2-40B4-BE49-F238E27FC236}">
                        <a16:creationId xmlns:a16="http://schemas.microsoft.com/office/drawing/2014/main" id="{F5299323-A38D-BF88-63B3-5243A69613DE}"/>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1" name="Rektangel 2370">
                    <a:extLst>
                      <a:ext uri="{FF2B5EF4-FFF2-40B4-BE49-F238E27FC236}">
                        <a16:creationId xmlns:a16="http://schemas.microsoft.com/office/drawing/2014/main" id="{9213A9B3-0CA3-0671-86A5-FA9123F6C9DB}"/>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2" name="Rektangel 2371">
                    <a:extLst>
                      <a:ext uri="{FF2B5EF4-FFF2-40B4-BE49-F238E27FC236}">
                        <a16:creationId xmlns:a16="http://schemas.microsoft.com/office/drawing/2014/main" id="{DE168BBF-4A6E-1A04-71D8-07AD1F5B345D}"/>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3" name="Rektangel 2372">
                    <a:extLst>
                      <a:ext uri="{FF2B5EF4-FFF2-40B4-BE49-F238E27FC236}">
                        <a16:creationId xmlns:a16="http://schemas.microsoft.com/office/drawing/2014/main" id="{722A0DF2-06B3-80D7-7612-8B599C9C220D}"/>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62" name="Rektangel 2361">
                  <a:extLst>
                    <a:ext uri="{FF2B5EF4-FFF2-40B4-BE49-F238E27FC236}">
                      <a16:creationId xmlns:a16="http://schemas.microsoft.com/office/drawing/2014/main" id="{219B9724-41D9-B7D1-127F-4589C4B4694A}"/>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5" name="Gruppe 1814">
                <a:extLst>
                  <a:ext uri="{FF2B5EF4-FFF2-40B4-BE49-F238E27FC236}">
                    <a16:creationId xmlns:a16="http://schemas.microsoft.com/office/drawing/2014/main" id="{A4F13B04-BC02-EA73-AB91-850B53028F0D}"/>
                  </a:ext>
                </a:extLst>
              </p:cNvPr>
              <p:cNvGrpSpPr/>
              <p:nvPr/>
            </p:nvGrpSpPr>
            <p:grpSpPr>
              <a:xfrm>
                <a:off x="2514229" y="1065829"/>
                <a:ext cx="444157" cy="5190614"/>
                <a:chOff x="5753799" y="1204530"/>
                <a:chExt cx="444157" cy="5190614"/>
              </a:xfrm>
            </p:grpSpPr>
            <p:grpSp>
              <p:nvGrpSpPr>
                <p:cNvPr id="2348" name="Gruppe 2347">
                  <a:extLst>
                    <a:ext uri="{FF2B5EF4-FFF2-40B4-BE49-F238E27FC236}">
                      <a16:creationId xmlns:a16="http://schemas.microsoft.com/office/drawing/2014/main" id="{76AA392C-327C-15F5-9BFD-A36759E00D53}"/>
                    </a:ext>
                  </a:extLst>
                </p:cNvPr>
                <p:cNvGrpSpPr/>
                <p:nvPr/>
              </p:nvGrpSpPr>
              <p:grpSpPr>
                <a:xfrm>
                  <a:off x="5753799" y="1204530"/>
                  <a:ext cx="442069" cy="4756379"/>
                  <a:chOff x="3817279" y="1064461"/>
                  <a:chExt cx="442069" cy="4756379"/>
                </a:xfrm>
              </p:grpSpPr>
              <p:sp>
                <p:nvSpPr>
                  <p:cNvPr id="2350" name="Rektangel 2349">
                    <a:extLst>
                      <a:ext uri="{FF2B5EF4-FFF2-40B4-BE49-F238E27FC236}">
                        <a16:creationId xmlns:a16="http://schemas.microsoft.com/office/drawing/2014/main" id="{EBDE609A-5010-AD21-06D4-117D425AC461}"/>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1" name="Rektangel 2350">
                    <a:extLst>
                      <a:ext uri="{FF2B5EF4-FFF2-40B4-BE49-F238E27FC236}">
                        <a16:creationId xmlns:a16="http://schemas.microsoft.com/office/drawing/2014/main" id="{2BCEB162-BF2A-1D8F-FE79-6661C8A3C6F2}"/>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dirty="0"/>
                  </a:p>
                </p:txBody>
              </p:sp>
              <p:sp>
                <p:nvSpPr>
                  <p:cNvPr id="2352" name="Rektangel 2351">
                    <a:extLst>
                      <a:ext uri="{FF2B5EF4-FFF2-40B4-BE49-F238E27FC236}">
                        <a16:creationId xmlns:a16="http://schemas.microsoft.com/office/drawing/2014/main" id="{6272B535-22C2-0573-7953-2ED8C04FFE14}"/>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3" name="Rektangel 2352">
                    <a:extLst>
                      <a:ext uri="{FF2B5EF4-FFF2-40B4-BE49-F238E27FC236}">
                        <a16:creationId xmlns:a16="http://schemas.microsoft.com/office/drawing/2014/main" id="{20650DBD-5852-629A-5AEC-92EBCC7B779F}"/>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4" name="Rektangel 2353">
                    <a:extLst>
                      <a:ext uri="{FF2B5EF4-FFF2-40B4-BE49-F238E27FC236}">
                        <a16:creationId xmlns:a16="http://schemas.microsoft.com/office/drawing/2014/main" id="{B33E0F2B-B56F-D8ED-E4AD-1F786AA747CB}"/>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5" name="Rektangel 2354">
                    <a:extLst>
                      <a:ext uri="{FF2B5EF4-FFF2-40B4-BE49-F238E27FC236}">
                        <a16:creationId xmlns:a16="http://schemas.microsoft.com/office/drawing/2014/main" id="{75509AC2-C769-5F7C-295F-B270515D404B}"/>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6" name="Rektangel 2355">
                    <a:extLst>
                      <a:ext uri="{FF2B5EF4-FFF2-40B4-BE49-F238E27FC236}">
                        <a16:creationId xmlns:a16="http://schemas.microsoft.com/office/drawing/2014/main" id="{A5C5FB22-BDD5-0F07-166F-78E4F579D1E0}"/>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7" name="Rektangel 2356">
                    <a:extLst>
                      <a:ext uri="{FF2B5EF4-FFF2-40B4-BE49-F238E27FC236}">
                        <a16:creationId xmlns:a16="http://schemas.microsoft.com/office/drawing/2014/main" id="{BAAA73DD-3471-FE29-1734-49D98FBD57B4}"/>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8" name="Rektangel 2357">
                    <a:extLst>
                      <a:ext uri="{FF2B5EF4-FFF2-40B4-BE49-F238E27FC236}">
                        <a16:creationId xmlns:a16="http://schemas.microsoft.com/office/drawing/2014/main" id="{065C1067-EC2A-BB28-1D11-D17D37002899}"/>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9" name="Rektangel 2358">
                    <a:extLst>
                      <a:ext uri="{FF2B5EF4-FFF2-40B4-BE49-F238E27FC236}">
                        <a16:creationId xmlns:a16="http://schemas.microsoft.com/office/drawing/2014/main" id="{C63144C2-3F7A-8A10-F510-F2419943BB68}"/>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0" name="Rektangel 2359">
                    <a:extLst>
                      <a:ext uri="{FF2B5EF4-FFF2-40B4-BE49-F238E27FC236}">
                        <a16:creationId xmlns:a16="http://schemas.microsoft.com/office/drawing/2014/main" id="{3B879748-721C-3730-DFC5-061E0632DCC1}"/>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49" name="Rektangel 2348">
                  <a:extLst>
                    <a:ext uri="{FF2B5EF4-FFF2-40B4-BE49-F238E27FC236}">
                      <a16:creationId xmlns:a16="http://schemas.microsoft.com/office/drawing/2014/main" id="{3C619B0B-C636-56CA-1AC0-BF1463E36295}"/>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6" name="Gruppe 1815">
                <a:extLst>
                  <a:ext uri="{FF2B5EF4-FFF2-40B4-BE49-F238E27FC236}">
                    <a16:creationId xmlns:a16="http://schemas.microsoft.com/office/drawing/2014/main" id="{C3EFC0A1-0930-DBF0-0406-39C2CBF13658}"/>
                  </a:ext>
                </a:extLst>
              </p:cNvPr>
              <p:cNvGrpSpPr/>
              <p:nvPr/>
            </p:nvGrpSpPr>
            <p:grpSpPr>
              <a:xfrm>
                <a:off x="2075940" y="1067864"/>
                <a:ext cx="444157" cy="5190614"/>
                <a:chOff x="5753799" y="1204530"/>
                <a:chExt cx="444157" cy="5190614"/>
              </a:xfrm>
            </p:grpSpPr>
            <p:grpSp>
              <p:nvGrpSpPr>
                <p:cNvPr id="2335" name="Gruppe 2334">
                  <a:extLst>
                    <a:ext uri="{FF2B5EF4-FFF2-40B4-BE49-F238E27FC236}">
                      <a16:creationId xmlns:a16="http://schemas.microsoft.com/office/drawing/2014/main" id="{40A13378-4065-EB8D-EE5C-A583C78DC5D1}"/>
                    </a:ext>
                  </a:extLst>
                </p:cNvPr>
                <p:cNvGrpSpPr/>
                <p:nvPr/>
              </p:nvGrpSpPr>
              <p:grpSpPr>
                <a:xfrm>
                  <a:off x="5753799" y="1204530"/>
                  <a:ext cx="442069" cy="4756379"/>
                  <a:chOff x="3817279" y="1064461"/>
                  <a:chExt cx="442069" cy="4756379"/>
                </a:xfrm>
              </p:grpSpPr>
              <p:sp>
                <p:nvSpPr>
                  <p:cNvPr id="2337" name="Rektangel 2336">
                    <a:extLst>
                      <a:ext uri="{FF2B5EF4-FFF2-40B4-BE49-F238E27FC236}">
                        <a16:creationId xmlns:a16="http://schemas.microsoft.com/office/drawing/2014/main" id="{828A4CFE-11A0-6FF2-A1D4-B886856FC196}"/>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8" name="Rektangel 2337">
                    <a:extLst>
                      <a:ext uri="{FF2B5EF4-FFF2-40B4-BE49-F238E27FC236}">
                        <a16:creationId xmlns:a16="http://schemas.microsoft.com/office/drawing/2014/main" id="{EEDFE595-991D-7D6F-D3F4-FE034B99DFFD}"/>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9" name="Rektangel 2338">
                    <a:extLst>
                      <a:ext uri="{FF2B5EF4-FFF2-40B4-BE49-F238E27FC236}">
                        <a16:creationId xmlns:a16="http://schemas.microsoft.com/office/drawing/2014/main" id="{FE4A687A-D083-7EEF-0DC8-23BE2D723174}"/>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0" name="Rektangel 2339">
                    <a:extLst>
                      <a:ext uri="{FF2B5EF4-FFF2-40B4-BE49-F238E27FC236}">
                        <a16:creationId xmlns:a16="http://schemas.microsoft.com/office/drawing/2014/main" id="{3F92EEAB-06D5-9E0F-B420-B57D8FB4A94E}"/>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1" name="Rektangel 2340">
                    <a:extLst>
                      <a:ext uri="{FF2B5EF4-FFF2-40B4-BE49-F238E27FC236}">
                        <a16:creationId xmlns:a16="http://schemas.microsoft.com/office/drawing/2014/main" id="{57CD417B-2744-6B24-6ACD-9B434C6DF93F}"/>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2" name="Rektangel 2341">
                    <a:extLst>
                      <a:ext uri="{FF2B5EF4-FFF2-40B4-BE49-F238E27FC236}">
                        <a16:creationId xmlns:a16="http://schemas.microsoft.com/office/drawing/2014/main" id="{9AD9CAEA-AC17-7D3F-8B0D-E61107C9975F}"/>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3" name="Rektangel 2342">
                    <a:extLst>
                      <a:ext uri="{FF2B5EF4-FFF2-40B4-BE49-F238E27FC236}">
                        <a16:creationId xmlns:a16="http://schemas.microsoft.com/office/drawing/2014/main" id="{5B97B57E-30DE-83C4-C242-40C42AE44772}"/>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4" name="Rektangel 2343">
                    <a:extLst>
                      <a:ext uri="{FF2B5EF4-FFF2-40B4-BE49-F238E27FC236}">
                        <a16:creationId xmlns:a16="http://schemas.microsoft.com/office/drawing/2014/main" id="{8353947B-E1C7-B0FC-80A3-CE5D1D799110}"/>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5" name="Rektangel 2344">
                    <a:extLst>
                      <a:ext uri="{FF2B5EF4-FFF2-40B4-BE49-F238E27FC236}">
                        <a16:creationId xmlns:a16="http://schemas.microsoft.com/office/drawing/2014/main" id="{9B74789F-5799-1A23-1822-B748E3C88E06}"/>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6" name="Rektangel 2345">
                    <a:extLst>
                      <a:ext uri="{FF2B5EF4-FFF2-40B4-BE49-F238E27FC236}">
                        <a16:creationId xmlns:a16="http://schemas.microsoft.com/office/drawing/2014/main" id="{76A3ECEA-324C-6CF9-0E8A-F4309533402F}"/>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7" name="Rektangel 2346">
                    <a:extLst>
                      <a:ext uri="{FF2B5EF4-FFF2-40B4-BE49-F238E27FC236}">
                        <a16:creationId xmlns:a16="http://schemas.microsoft.com/office/drawing/2014/main" id="{46672E0F-F84F-3C6A-4C3C-8F046417A3B1}"/>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36" name="Rektangel 2335">
                  <a:extLst>
                    <a:ext uri="{FF2B5EF4-FFF2-40B4-BE49-F238E27FC236}">
                      <a16:creationId xmlns:a16="http://schemas.microsoft.com/office/drawing/2014/main" id="{3E499018-0FFF-62B2-F34E-7CA7A7D8788F}"/>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7" name="Gruppe 1816">
                <a:extLst>
                  <a:ext uri="{FF2B5EF4-FFF2-40B4-BE49-F238E27FC236}">
                    <a16:creationId xmlns:a16="http://schemas.microsoft.com/office/drawing/2014/main" id="{1A7AE38A-5969-0DC1-C321-8241F526ED82}"/>
                  </a:ext>
                </a:extLst>
              </p:cNvPr>
              <p:cNvGrpSpPr/>
              <p:nvPr/>
            </p:nvGrpSpPr>
            <p:grpSpPr>
              <a:xfrm>
                <a:off x="1644775" y="1068629"/>
                <a:ext cx="444157" cy="5190614"/>
                <a:chOff x="5753799" y="1204530"/>
                <a:chExt cx="444157" cy="5190614"/>
              </a:xfrm>
            </p:grpSpPr>
            <p:grpSp>
              <p:nvGrpSpPr>
                <p:cNvPr id="2322" name="Gruppe 2321">
                  <a:extLst>
                    <a:ext uri="{FF2B5EF4-FFF2-40B4-BE49-F238E27FC236}">
                      <a16:creationId xmlns:a16="http://schemas.microsoft.com/office/drawing/2014/main" id="{C62DAF7D-661F-1132-5059-7FD2292EA5F3}"/>
                    </a:ext>
                  </a:extLst>
                </p:cNvPr>
                <p:cNvGrpSpPr/>
                <p:nvPr/>
              </p:nvGrpSpPr>
              <p:grpSpPr>
                <a:xfrm>
                  <a:off x="5753799" y="1204530"/>
                  <a:ext cx="442069" cy="4756379"/>
                  <a:chOff x="3817279" y="1064461"/>
                  <a:chExt cx="442069" cy="4756379"/>
                </a:xfrm>
              </p:grpSpPr>
              <p:sp>
                <p:nvSpPr>
                  <p:cNvPr id="2324" name="Rektangel 2323">
                    <a:extLst>
                      <a:ext uri="{FF2B5EF4-FFF2-40B4-BE49-F238E27FC236}">
                        <a16:creationId xmlns:a16="http://schemas.microsoft.com/office/drawing/2014/main" id="{DC44672D-A5F8-3EF3-DDE7-E156C7C2F75A}"/>
                      </a:ext>
                    </a:extLst>
                  </p:cNvPr>
                  <p:cNvSpPr>
                    <a:spLocks noChangeAspect="1"/>
                  </p:cNvSpPr>
                  <p:nvPr/>
                </p:nvSpPr>
                <p:spPr>
                  <a:xfrm>
                    <a:off x="3818406" y="149701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5" name="Rektangel 2324">
                    <a:extLst>
                      <a:ext uri="{FF2B5EF4-FFF2-40B4-BE49-F238E27FC236}">
                        <a16:creationId xmlns:a16="http://schemas.microsoft.com/office/drawing/2014/main" id="{72DCE977-9F34-44CB-53A7-1EE9799EDD92}"/>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6" name="Rektangel 2325">
                    <a:extLst>
                      <a:ext uri="{FF2B5EF4-FFF2-40B4-BE49-F238E27FC236}">
                        <a16:creationId xmlns:a16="http://schemas.microsoft.com/office/drawing/2014/main" id="{E6EA67A8-B2DD-6242-3A44-5F2A7B68DB06}"/>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7" name="Rektangel 2326">
                    <a:extLst>
                      <a:ext uri="{FF2B5EF4-FFF2-40B4-BE49-F238E27FC236}">
                        <a16:creationId xmlns:a16="http://schemas.microsoft.com/office/drawing/2014/main" id="{E78932D7-6E52-1175-BE39-254E074A011E}"/>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8" name="Rektangel 2327">
                    <a:extLst>
                      <a:ext uri="{FF2B5EF4-FFF2-40B4-BE49-F238E27FC236}">
                        <a16:creationId xmlns:a16="http://schemas.microsoft.com/office/drawing/2014/main" id="{F4D69B00-87F7-03B2-F00B-466A942BD6F0}"/>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9" name="Rektangel 2328">
                    <a:extLst>
                      <a:ext uri="{FF2B5EF4-FFF2-40B4-BE49-F238E27FC236}">
                        <a16:creationId xmlns:a16="http://schemas.microsoft.com/office/drawing/2014/main" id="{E5F3835A-BD48-E1FE-CC4C-2064F712D902}"/>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0" name="Rektangel 2329">
                    <a:extLst>
                      <a:ext uri="{FF2B5EF4-FFF2-40B4-BE49-F238E27FC236}">
                        <a16:creationId xmlns:a16="http://schemas.microsoft.com/office/drawing/2014/main" id="{1F4BB954-67F2-91DF-503F-DB9AA1A36670}"/>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1" name="Rektangel 2330">
                    <a:extLst>
                      <a:ext uri="{FF2B5EF4-FFF2-40B4-BE49-F238E27FC236}">
                        <a16:creationId xmlns:a16="http://schemas.microsoft.com/office/drawing/2014/main" id="{6E80508F-083E-D9E6-B6FE-E37FF61440F4}"/>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2" name="Rektangel 2331">
                    <a:extLst>
                      <a:ext uri="{FF2B5EF4-FFF2-40B4-BE49-F238E27FC236}">
                        <a16:creationId xmlns:a16="http://schemas.microsoft.com/office/drawing/2014/main" id="{A0E0116B-B6C1-094E-2C70-0AB146D2FAC4}"/>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3" name="Rektangel 2332">
                    <a:extLst>
                      <a:ext uri="{FF2B5EF4-FFF2-40B4-BE49-F238E27FC236}">
                        <a16:creationId xmlns:a16="http://schemas.microsoft.com/office/drawing/2014/main" id="{D528476E-D2B6-A4A2-1CF6-205B797ED912}"/>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4" name="Rektangel 2333">
                    <a:extLst>
                      <a:ext uri="{FF2B5EF4-FFF2-40B4-BE49-F238E27FC236}">
                        <a16:creationId xmlns:a16="http://schemas.microsoft.com/office/drawing/2014/main" id="{6F328064-08C9-4AA2-FB3C-6E47C5758D2C}"/>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23" name="Rektangel 2322">
                  <a:extLst>
                    <a:ext uri="{FF2B5EF4-FFF2-40B4-BE49-F238E27FC236}">
                      <a16:creationId xmlns:a16="http://schemas.microsoft.com/office/drawing/2014/main" id="{E3449695-08EE-3E3F-480F-A3F340F25F5C}"/>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8" name="Gruppe 1817">
                <a:extLst>
                  <a:ext uri="{FF2B5EF4-FFF2-40B4-BE49-F238E27FC236}">
                    <a16:creationId xmlns:a16="http://schemas.microsoft.com/office/drawing/2014/main" id="{9290142D-516F-29BB-CB33-8A29E2A7D66E}"/>
                  </a:ext>
                </a:extLst>
              </p:cNvPr>
              <p:cNvGrpSpPr/>
              <p:nvPr/>
            </p:nvGrpSpPr>
            <p:grpSpPr>
              <a:xfrm>
                <a:off x="1212845" y="1068629"/>
                <a:ext cx="444157" cy="5190614"/>
                <a:chOff x="5753799" y="1204530"/>
                <a:chExt cx="444157" cy="5190614"/>
              </a:xfrm>
            </p:grpSpPr>
            <p:grpSp>
              <p:nvGrpSpPr>
                <p:cNvPr id="2309" name="Gruppe 2308">
                  <a:extLst>
                    <a:ext uri="{FF2B5EF4-FFF2-40B4-BE49-F238E27FC236}">
                      <a16:creationId xmlns:a16="http://schemas.microsoft.com/office/drawing/2014/main" id="{764B55C4-7D96-A2F4-04D0-3E81E2F8B593}"/>
                    </a:ext>
                  </a:extLst>
                </p:cNvPr>
                <p:cNvGrpSpPr/>
                <p:nvPr/>
              </p:nvGrpSpPr>
              <p:grpSpPr>
                <a:xfrm>
                  <a:off x="5753799" y="1204530"/>
                  <a:ext cx="442069" cy="4756379"/>
                  <a:chOff x="3817279" y="1064461"/>
                  <a:chExt cx="442069" cy="4756379"/>
                </a:xfrm>
              </p:grpSpPr>
              <p:sp>
                <p:nvSpPr>
                  <p:cNvPr id="2311" name="Rektangel 2310">
                    <a:extLst>
                      <a:ext uri="{FF2B5EF4-FFF2-40B4-BE49-F238E27FC236}">
                        <a16:creationId xmlns:a16="http://schemas.microsoft.com/office/drawing/2014/main" id="{4850EE09-71E1-4571-687B-847EA2D40059}"/>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2" name="Rektangel 2311">
                    <a:extLst>
                      <a:ext uri="{FF2B5EF4-FFF2-40B4-BE49-F238E27FC236}">
                        <a16:creationId xmlns:a16="http://schemas.microsoft.com/office/drawing/2014/main" id="{A49F46B6-7D33-FE28-85BE-604E13778255}"/>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3" name="Rektangel 2312">
                    <a:extLst>
                      <a:ext uri="{FF2B5EF4-FFF2-40B4-BE49-F238E27FC236}">
                        <a16:creationId xmlns:a16="http://schemas.microsoft.com/office/drawing/2014/main" id="{8C54FE2C-E08C-7E40-5F6B-D0923C263939}"/>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4" name="Rektangel 2313">
                    <a:extLst>
                      <a:ext uri="{FF2B5EF4-FFF2-40B4-BE49-F238E27FC236}">
                        <a16:creationId xmlns:a16="http://schemas.microsoft.com/office/drawing/2014/main" id="{440C2EA9-898C-48C0-2D42-3C3D99AF37B1}"/>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5" name="Rektangel 2314">
                    <a:extLst>
                      <a:ext uri="{FF2B5EF4-FFF2-40B4-BE49-F238E27FC236}">
                        <a16:creationId xmlns:a16="http://schemas.microsoft.com/office/drawing/2014/main" id="{41A94413-C1AE-585E-574F-AD7FED85F0EA}"/>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6" name="Rektangel 2315">
                    <a:extLst>
                      <a:ext uri="{FF2B5EF4-FFF2-40B4-BE49-F238E27FC236}">
                        <a16:creationId xmlns:a16="http://schemas.microsoft.com/office/drawing/2014/main" id="{2D54824C-5A2E-DABD-9B75-1EC29D2BAEBF}"/>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7" name="Rektangel 2316">
                    <a:extLst>
                      <a:ext uri="{FF2B5EF4-FFF2-40B4-BE49-F238E27FC236}">
                        <a16:creationId xmlns:a16="http://schemas.microsoft.com/office/drawing/2014/main" id="{9AC6AE31-E67F-7D9C-D8D3-BE2A37A85B80}"/>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8" name="Rektangel 2317">
                    <a:extLst>
                      <a:ext uri="{FF2B5EF4-FFF2-40B4-BE49-F238E27FC236}">
                        <a16:creationId xmlns:a16="http://schemas.microsoft.com/office/drawing/2014/main" id="{09169BAF-7AB1-276D-2A78-F94849642826}"/>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9" name="Rektangel 2318">
                    <a:extLst>
                      <a:ext uri="{FF2B5EF4-FFF2-40B4-BE49-F238E27FC236}">
                        <a16:creationId xmlns:a16="http://schemas.microsoft.com/office/drawing/2014/main" id="{D8B45FD7-35A5-B7EB-1789-65EE9FE8DE70}"/>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0" name="Rektangel 2319">
                    <a:extLst>
                      <a:ext uri="{FF2B5EF4-FFF2-40B4-BE49-F238E27FC236}">
                        <a16:creationId xmlns:a16="http://schemas.microsoft.com/office/drawing/2014/main" id="{DFDAA0DD-7787-2F22-0512-2B1A072DC8CA}"/>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1" name="Rektangel 2320">
                    <a:extLst>
                      <a:ext uri="{FF2B5EF4-FFF2-40B4-BE49-F238E27FC236}">
                        <a16:creationId xmlns:a16="http://schemas.microsoft.com/office/drawing/2014/main" id="{50F7858F-B486-7F30-94D0-1BDE8504EEC5}"/>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10" name="Rektangel 2309">
                  <a:extLst>
                    <a:ext uri="{FF2B5EF4-FFF2-40B4-BE49-F238E27FC236}">
                      <a16:creationId xmlns:a16="http://schemas.microsoft.com/office/drawing/2014/main" id="{BBDCB25D-B532-1319-0D7E-7A3EDE2C6237}"/>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9" name="Gruppe 1818">
                <a:extLst>
                  <a:ext uri="{FF2B5EF4-FFF2-40B4-BE49-F238E27FC236}">
                    <a16:creationId xmlns:a16="http://schemas.microsoft.com/office/drawing/2014/main" id="{F32BCE6F-77CD-BCEE-0880-FC72457B1BF3}"/>
                  </a:ext>
                </a:extLst>
              </p:cNvPr>
              <p:cNvGrpSpPr/>
              <p:nvPr/>
            </p:nvGrpSpPr>
            <p:grpSpPr>
              <a:xfrm>
                <a:off x="780951" y="1067864"/>
                <a:ext cx="444157" cy="5190614"/>
                <a:chOff x="5753799" y="1204530"/>
                <a:chExt cx="444157" cy="5190614"/>
              </a:xfrm>
            </p:grpSpPr>
            <p:grpSp>
              <p:nvGrpSpPr>
                <p:cNvPr id="2296" name="Gruppe 2295">
                  <a:extLst>
                    <a:ext uri="{FF2B5EF4-FFF2-40B4-BE49-F238E27FC236}">
                      <a16:creationId xmlns:a16="http://schemas.microsoft.com/office/drawing/2014/main" id="{0CEDB048-36EB-E397-4AE3-F387AA7E5B78}"/>
                    </a:ext>
                  </a:extLst>
                </p:cNvPr>
                <p:cNvGrpSpPr/>
                <p:nvPr/>
              </p:nvGrpSpPr>
              <p:grpSpPr>
                <a:xfrm>
                  <a:off x="5753799" y="1204530"/>
                  <a:ext cx="442069" cy="4756379"/>
                  <a:chOff x="3817279" y="1064461"/>
                  <a:chExt cx="442069" cy="4756379"/>
                </a:xfrm>
              </p:grpSpPr>
              <p:sp>
                <p:nvSpPr>
                  <p:cNvPr id="2298" name="Rektangel 2297">
                    <a:extLst>
                      <a:ext uri="{FF2B5EF4-FFF2-40B4-BE49-F238E27FC236}">
                        <a16:creationId xmlns:a16="http://schemas.microsoft.com/office/drawing/2014/main" id="{CCD63C86-BC08-0D22-1C94-5A1FFD3D3671}"/>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9" name="Rektangel 2298">
                    <a:extLst>
                      <a:ext uri="{FF2B5EF4-FFF2-40B4-BE49-F238E27FC236}">
                        <a16:creationId xmlns:a16="http://schemas.microsoft.com/office/drawing/2014/main" id="{43E439BF-B5EA-82A2-17EB-CF629FB2FE9D}"/>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0" name="Rektangel 2299">
                    <a:extLst>
                      <a:ext uri="{FF2B5EF4-FFF2-40B4-BE49-F238E27FC236}">
                        <a16:creationId xmlns:a16="http://schemas.microsoft.com/office/drawing/2014/main" id="{0C38B06E-126D-1C1F-D1C7-1E7031C1445A}"/>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1" name="Rektangel 2300">
                    <a:extLst>
                      <a:ext uri="{FF2B5EF4-FFF2-40B4-BE49-F238E27FC236}">
                        <a16:creationId xmlns:a16="http://schemas.microsoft.com/office/drawing/2014/main" id="{E0DBD833-BFC1-1A35-AC15-6FAF31E03EFB}"/>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2" name="Rektangel 2301">
                    <a:extLst>
                      <a:ext uri="{FF2B5EF4-FFF2-40B4-BE49-F238E27FC236}">
                        <a16:creationId xmlns:a16="http://schemas.microsoft.com/office/drawing/2014/main" id="{237D90CB-E318-8A28-0469-F0F16D50A927}"/>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3" name="Rektangel 2302">
                    <a:extLst>
                      <a:ext uri="{FF2B5EF4-FFF2-40B4-BE49-F238E27FC236}">
                        <a16:creationId xmlns:a16="http://schemas.microsoft.com/office/drawing/2014/main" id="{E8D22FD6-A828-594F-DEBA-DE303C90C73B}"/>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4" name="Rektangel 2303">
                    <a:extLst>
                      <a:ext uri="{FF2B5EF4-FFF2-40B4-BE49-F238E27FC236}">
                        <a16:creationId xmlns:a16="http://schemas.microsoft.com/office/drawing/2014/main" id="{F77B4CC2-B2B5-A094-4282-1BF9952B4F07}"/>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5" name="Rektangel 2304">
                    <a:extLst>
                      <a:ext uri="{FF2B5EF4-FFF2-40B4-BE49-F238E27FC236}">
                        <a16:creationId xmlns:a16="http://schemas.microsoft.com/office/drawing/2014/main" id="{581D3B1A-6AFB-BE77-1A60-2382584C4F0E}"/>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6" name="Rektangel 2305">
                    <a:extLst>
                      <a:ext uri="{FF2B5EF4-FFF2-40B4-BE49-F238E27FC236}">
                        <a16:creationId xmlns:a16="http://schemas.microsoft.com/office/drawing/2014/main" id="{0518D68A-F3A1-1FF9-1992-FDC3DB314932}"/>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7" name="Rektangel 2306">
                    <a:extLst>
                      <a:ext uri="{FF2B5EF4-FFF2-40B4-BE49-F238E27FC236}">
                        <a16:creationId xmlns:a16="http://schemas.microsoft.com/office/drawing/2014/main" id="{BB6FEC60-5263-D331-A9D2-58A3B8BD5582}"/>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8" name="Rektangel 2307">
                    <a:extLst>
                      <a:ext uri="{FF2B5EF4-FFF2-40B4-BE49-F238E27FC236}">
                        <a16:creationId xmlns:a16="http://schemas.microsoft.com/office/drawing/2014/main" id="{714F2224-29C1-B031-19A6-4B91ACC97339}"/>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97" name="Rektangel 2296">
                  <a:extLst>
                    <a:ext uri="{FF2B5EF4-FFF2-40B4-BE49-F238E27FC236}">
                      <a16:creationId xmlns:a16="http://schemas.microsoft.com/office/drawing/2014/main" id="{B2EF85BB-6D36-3642-8DA8-3796C8DB38A6}"/>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0" name="Gruppe 1819">
                <a:extLst>
                  <a:ext uri="{FF2B5EF4-FFF2-40B4-BE49-F238E27FC236}">
                    <a16:creationId xmlns:a16="http://schemas.microsoft.com/office/drawing/2014/main" id="{5660FC34-B08D-7A58-1005-E8423B9C24DD}"/>
                  </a:ext>
                </a:extLst>
              </p:cNvPr>
              <p:cNvGrpSpPr/>
              <p:nvPr/>
            </p:nvGrpSpPr>
            <p:grpSpPr>
              <a:xfrm>
                <a:off x="348958" y="1501775"/>
                <a:ext cx="444157" cy="4758064"/>
                <a:chOff x="5753799" y="1637080"/>
                <a:chExt cx="444157" cy="4758064"/>
              </a:xfrm>
            </p:grpSpPr>
            <p:grpSp>
              <p:nvGrpSpPr>
                <p:cNvPr id="2284" name="Gruppe 2283">
                  <a:extLst>
                    <a:ext uri="{FF2B5EF4-FFF2-40B4-BE49-F238E27FC236}">
                      <a16:creationId xmlns:a16="http://schemas.microsoft.com/office/drawing/2014/main" id="{5167B9FF-5BE2-3607-6B58-8F633AB2347C}"/>
                    </a:ext>
                  </a:extLst>
                </p:cNvPr>
                <p:cNvGrpSpPr/>
                <p:nvPr/>
              </p:nvGrpSpPr>
              <p:grpSpPr>
                <a:xfrm>
                  <a:off x="5753799" y="1637080"/>
                  <a:ext cx="442069" cy="4323829"/>
                  <a:chOff x="3817279" y="1497011"/>
                  <a:chExt cx="442069" cy="4323829"/>
                </a:xfrm>
              </p:grpSpPr>
              <p:sp>
                <p:nvSpPr>
                  <p:cNvPr id="2286" name="Rektangel 2285">
                    <a:extLst>
                      <a:ext uri="{FF2B5EF4-FFF2-40B4-BE49-F238E27FC236}">
                        <a16:creationId xmlns:a16="http://schemas.microsoft.com/office/drawing/2014/main" id="{BC516639-D94B-8CA8-F086-926ED8A30BDE}"/>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7" name="Rektangel 2286">
                    <a:extLst>
                      <a:ext uri="{FF2B5EF4-FFF2-40B4-BE49-F238E27FC236}">
                        <a16:creationId xmlns:a16="http://schemas.microsoft.com/office/drawing/2014/main" id="{55518D85-286F-25F0-4D6D-8EE7B09B4928}"/>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8" name="Rektangel 2287">
                    <a:extLst>
                      <a:ext uri="{FF2B5EF4-FFF2-40B4-BE49-F238E27FC236}">
                        <a16:creationId xmlns:a16="http://schemas.microsoft.com/office/drawing/2014/main" id="{0112DB24-04C2-A4E6-B8F8-827CFDF594E2}"/>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9" name="Rektangel 2288">
                    <a:extLst>
                      <a:ext uri="{FF2B5EF4-FFF2-40B4-BE49-F238E27FC236}">
                        <a16:creationId xmlns:a16="http://schemas.microsoft.com/office/drawing/2014/main" id="{D6441446-71A9-E7AA-8FDD-933BE4E315CB}"/>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0" name="Rektangel 2289">
                    <a:extLst>
                      <a:ext uri="{FF2B5EF4-FFF2-40B4-BE49-F238E27FC236}">
                        <a16:creationId xmlns:a16="http://schemas.microsoft.com/office/drawing/2014/main" id="{170F1787-7BE9-08D6-1F4D-C09EB9272196}"/>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1" name="Rektangel 2290">
                    <a:extLst>
                      <a:ext uri="{FF2B5EF4-FFF2-40B4-BE49-F238E27FC236}">
                        <a16:creationId xmlns:a16="http://schemas.microsoft.com/office/drawing/2014/main" id="{D70C9C91-F59B-94A5-DF1E-21F7D29E5962}"/>
                      </a:ext>
                    </a:extLst>
                  </p:cNvPr>
                  <p:cNvSpPr>
                    <a:spLocks noChangeAspect="1"/>
                  </p:cNvSpPr>
                  <p:nvPr/>
                </p:nvSpPr>
                <p:spPr>
                  <a:xfrm>
                    <a:off x="3819516" y="365976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2" name="Rektangel 2291">
                    <a:extLst>
                      <a:ext uri="{FF2B5EF4-FFF2-40B4-BE49-F238E27FC236}">
                        <a16:creationId xmlns:a16="http://schemas.microsoft.com/office/drawing/2014/main" id="{7AD147E3-F405-8331-68DF-4519D5DB469A}"/>
                      </a:ext>
                    </a:extLst>
                  </p:cNvPr>
                  <p:cNvSpPr>
                    <a:spLocks noChangeAspect="1"/>
                  </p:cNvSpPr>
                  <p:nvPr/>
                </p:nvSpPr>
                <p:spPr>
                  <a:xfrm>
                    <a:off x="3820633" y="409119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3" name="Rektangel 2292">
                    <a:extLst>
                      <a:ext uri="{FF2B5EF4-FFF2-40B4-BE49-F238E27FC236}">
                        <a16:creationId xmlns:a16="http://schemas.microsoft.com/office/drawing/2014/main" id="{74FAE507-0841-A095-F666-EE22270B66ED}"/>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4" name="Rektangel 2293">
                    <a:extLst>
                      <a:ext uri="{FF2B5EF4-FFF2-40B4-BE49-F238E27FC236}">
                        <a16:creationId xmlns:a16="http://schemas.microsoft.com/office/drawing/2014/main" id="{3B1126D3-2C9D-15CC-4F32-2C3BCB929407}"/>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5" name="Rektangel 2294">
                    <a:extLst>
                      <a:ext uri="{FF2B5EF4-FFF2-40B4-BE49-F238E27FC236}">
                        <a16:creationId xmlns:a16="http://schemas.microsoft.com/office/drawing/2014/main" id="{46E2DB07-F7B3-15D7-04E8-E0CC09E3885E}"/>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85" name="Rektangel 2284">
                  <a:extLst>
                    <a:ext uri="{FF2B5EF4-FFF2-40B4-BE49-F238E27FC236}">
                      <a16:creationId xmlns:a16="http://schemas.microsoft.com/office/drawing/2014/main" id="{C79CE17D-73B6-B2BF-E5C5-03DCEAAC2201}"/>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1" name="Gruppe 1820">
                <a:extLst>
                  <a:ext uri="{FF2B5EF4-FFF2-40B4-BE49-F238E27FC236}">
                    <a16:creationId xmlns:a16="http://schemas.microsoft.com/office/drawing/2014/main" id="{BD453C0B-8C3C-FD5D-5137-E12671BFEA4D}"/>
                  </a:ext>
                </a:extLst>
              </p:cNvPr>
              <p:cNvGrpSpPr/>
              <p:nvPr/>
            </p:nvGrpSpPr>
            <p:grpSpPr>
              <a:xfrm>
                <a:off x="-82727" y="1504857"/>
                <a:ext cx="444157" cy="4758064"/>
                <a:chOff x="5753799" y="1637080"/>
                <a:chExt cx="444157" cy="4758064"/>
              </a:xfrm>
            </p:grpSpPr>
            <p:grpSp>
              <p:nvGrpSpPr>
                <p:cNvPr id="2272" name="Gruppe 2271">
                  <a:extLst>
                    <a:ext uri="{FF2B5EF4-FFF2-40B4-BE49-F238E27FC236}">
                      <a16:creationId xmlns:a16="http://schemas.microsoft.com/office/drawing/2014/main" id="{CEB19F7B-C956-2D5D-090A-057C5F928A07}"/>
                    </a:ext>
                  </a:extLst>
                </p:cNvPr>
                <p:cNvGrpSpPr/>
                <p:nvPr/>
              </p:nvGrpSpPr>
              <p:grpSpPr>
                <a:xfrm>
                  <a:off x="5753799" y="1637080"/>
                  <a:ext cx="442069" cy="4323829"/>
                  <a:chOff x="3817279" y="1497011"/>
                  <a:chExt cx="442069" cy="4323829"/>
                </a:xfrm>
              </p:grpSpPr>
              <p:sp>
                <p:nvSpPr>
                  <p:cNvPr id="2274" name="Rektangel 2273">
                    <a:extLst>
                      <a:ext uri="{FF2B5EF4-FFF2-40B4-BE49-F238E27FC236}">
                        <a16:creationId xmlns:a16="http://schemas.microsoft.com/office/drawing/2014/main" id="{875DA3B2-D5D7-0CA5-0B49-E8C2CDBE161C}"/>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5" name="Rektangel 2274">
                    <a:extLst>
                      <a:ext uri="{FF2B5EF4-FFF2-40B4-BE49-F238E27FC236}">
                        <a16:creationId xmlns:a16="http://schemas.microsoft.com/office/drawing/2014/main" id="{90C9D475-8BDB-B297-C721-67820A5499F9}"/>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6" name="Rektangel 2275">
                    <a:extLst>
                      <a:ext uri="{FF2B5EF4-FFF2-40B4-BE49-F238E27FC236}">
                        <a16:creationId xmlns:a16="http://schemas.microsoft.com/office/drawing/2014/main" id="{398D3980-5DF8-87DD-4465-9369D803A300}"/>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7" name="Rektangel 2276">
                    <a:extLst>
                      <a:ext uri="{FF2B5EF4-FFF2-40B4-BE49-F238E27FC236}">
                        <a16:creationId xmlns:a16="http://schemas.microsoft.com/office/drawing/2014/main" id="{F15EB890-FC2D-7922-DAF3-ED9F3DF01311}"/>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8" name="Rektangel 2277">
                    <a:extLst>
                      <a:ext uri="{FF2B5EF4-FFF2-40B4-BE49-F238E27FC236}">
                        <a16:creationId xmlns:a16="http://schemas.microsoft.com/office/drawing/2014/main" id="{496F0CC1-9DD0-8C7B-E862-E0134F333A4C}"/>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9" name="Rektangel 2278">
                    <a:extLst>
                      <a:ext uri="{FF2B5EF4-FFF2-40B4-BE49-F238E27FC236}">
                        <a16:creationId xmlns:a16="http://schemas.microsoft.com/office/drawing/2014/main" id="{B5E95644-0B2B-7E7F-9D41-16DBEA6D9D44}"/>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0" name="Rektangel 2279">
                    <a:extLst>
                      <a:ext uri="{FF2B5EF4-FFF2-40B4-BE49-F238E27FC236}">
                        <a16:creationId xmlns:a16="http://schemas.microsoft.com/office/drawing/2014/main" id="{B8A36338-7747-23DE-FE7B-64911BB6914F}"/>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1" name="Rektangel 2280">
                    <a:extLst>
                      <a:ext uri="{FF2B5EF4-FFF2-40B4-BE49-F238E27FC236}">
                        <a16:creationId xmlns:a16="http://schemas.microsoft.com/office/drawing/2014/main" id="{7CA42A4E-FA1A-7A13-EDA0-36AF575F29CE}"/>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2" name="Rektangel 2281">
                    <a:extLst>
                      <a:ext uri="{FF2B5EF4-FFF2-40B4-BE49-F238E27FC236}">
                        <a16:creationId xmlns:a16="http://schemas.microsoft.com/office/drawing/2014/main" id="{F4722198-B135-8B9E-683C-0ED73F296B5D}"/>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3" name="Rektangel 2282">
                    <a:extLst>
                      <a:ext uri="{FF2B5EF4-FFF2-40B4-BE49-F238E27FC236}">
                        <a16:creationId xmlns:a16="http://schemas.microsoft.com/office/drawing/2014/main" id="{04DDFFF3-3DFB-0FEA-8A26-BC2912402613}"/>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73" name="Rektangel 2272">
                  <a:extLst>
                    <a:ext uri="{FF2B5EF4-FFF2-40B4-BE49-F238E27FC236}">
                      <a16:creationId xmlns:a16="http://schemas.microsoft.com/office/drawing/2014/main" id="{2095CBF5-E690-F870-89A5-949DF7BBC0EC}"/>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2" name="Gruppe 1821">
                <a:extLst>
                  <a:ext uri="{FF2B5EF4-FFF2-40B4-BE49-F238E27FC236}">
                    <a16:creationId xmlns:a16="http://schemas.microsoft.com/office/drawing/2014/main" id="{C128C44A-7C5D-400E-CED5-34B5438E2392}"/>
                  </a:ext>
                </a:extLst>
              </p:cNvPr>
              <p:cNvGrpSpPr/>
              <p:nvPr/>
            </p:nvGrpSpPr>
            <p:grpSpPr>
              <a:xfrm>
                <a:off x="4625198" y="1031927"/>
                <a:ext cx="641389" cy="5216305"/>
                <a:chOff x="2892468" y="1032983"/>
                <a:chExt cx="641389" cy="5216305"/>
              </a:xfrm>
            </p:grpSpPr>
            <p:grpSp>
              <p:nvGrpSpPr>
                <p:cNvPr id="2235" name="Gruppe 2234">
                  <a:extLst>
                    <a:ext uri="{FF2B5EF4-FFF2-40B4-BE49-F238E27FC236}">
                      <a16:creationId xmlns:a16="http://schemas.microsoft.com/office/drawing/2014/main" id="{2A6AA700-BCBC-C6E5-9C35-14AE96D8D636}"/>
                    </a:ext>
                  </a:extLst>
                </p:cNvPr>
                <p:cNvGrpSpPr/>
                <p:nvPr/>
              </p:nvGrpSpPr>
              <p:grpSpPr>
                <a:xfrm>
                  <a:off x="2892468" y="1032983"/>
                  <a:ext cx="641389" cy="5216305"/>
                  <a:chOff x="3475384" y="1188399"/>
                  <a:chExt cx="641389" cy="5216305"/>
                </a:xfrm>
              </p:grpSpPr>
              <p:sp>
                <p:nvSpPr>
                  <p:cNvPr id="2239" name="Tekstfelt 2238">
                    <a:extLst>
                      <a:ext uri="{FF2B5EF4-FFF2-40B4-BE49-F238E27FC236}">
                        <a16:creationId xmlns:a16="http://schemas.microsoft.com/office/drawing/2014/main" id="{49F0F839-69F9-3383-E5C2-4A1EF8592D9C}"/>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40" name="Tekstfelt 2239">
                    <a:extLst>
                      <a:ext uri="{FF2B5EF4-FFF2-40B4-BE49-F238E27FC236}">
                        <a16:creationId xmlns:a16="http://schemas.microsoft.com/office/drawing/2014/main" id="{2403FA42-61B0-1BAA-8878-9A9AC10E1B6B}"/>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41" name="Tekstfelt 2240">
                    <a:extLst>
                      <a:ext uri="{FF2B5EF4-FFF2-40B4-BE49-F238E27FC236}">
                        <a16:creationId xmlns:a16="http://schemas.microsoft.com/office/drawing/2014/main" id="{9BB635B0-2E6F-1395-6CD1-7C2DF3404EF7}"/>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42" name="Tekstfelt 2241">
                    <a:extLst>
                      <a:ext uri="{FF2B5EF4-FFF2-40B4-BE49-F238E27FC236}">
                        <a16:creationId xmlns:a16="http://schemas.microsoft.com/office/drawing/2014/main" id="{7E217AF6-44BF-B2E7-944E-004A5A7D659E}"/>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43" name="Tekstfelt 2242">
                    <a:extLst>
                      <a:ext uri="{FF2B5EF4-FFF2-40B4-BE49-F238E27FC236}">
                        <a16:creationId xmlns:a16="http://schemas.microsoft.com/office/drawing/2014/main" id="{ECE3407A-D302-E495-974F-5D2050623EFA}"/>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44" name="Tekstfelt 2243">
                    <a:extLst>
                      <a:ext uri="{FF2B5EF4-FFF2-40B4-BE49-F238E27FC236}">
                        <a16:creationId xmlns:a16="http://schemas.microsoft.com/office/drawing/2014/main" id="{E91A26C8-9658-0FCB-8C9D-5A734A968243}"/>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45" name="Tekstfelt 2244">
                    <a:extLst>
                      <a:ext uri="{FF2B5EF4-FFF2-40B4-BE49-F238E27FC236}">
                        <a16:creationId xmlns:a16="http://schemas.microsoft.com/office/drawing/2014/main" id="{B86B8764-5444-1D46-8094-560657768811}"/>
                      </a:ext>
                    </a:extLst>
                  </p:cNvPr>
                  <p:cNvSpPr txBox="1"/>
                  <p:nvPr/>
                </p:nvSpPr>
                <p:spPr>
                  <a:xfrm>
                    <a:off x="3525031"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46" name="Tekstfelt 2245">
                    <a:extLst>
                      <a:ext uri="{FF2B5EF4-FFF2-40B4-BE49-F238E27FC236}">
                        <a16:creationId xmlns:a16="http://schemas.microsoft.com/office/drawing/2014/main" id="{B9F30084-C4C3-A96A-4AD1-E982B8FD35FE}"/>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47" name="Tekstfelt 2246">
                    <a:extLst>
                      <a:ext uri="{FF2B5EF4-FFF2-40B4-BE49-F238E27FC236}">
                        <a16:creationId xmlns:a16="http://schemas.microsoft.com/office/drawing/2014/main" id="{3C168762-7F0D-91FD-97FB-DACE1DB4B9FD}"/>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48" name="Tekstfelt 2247">
                    <a:extLst>
                      <a:ext uri="{FF2B5EF4-FFF2-40B4-BE49-F238E27FC236}">
                        <a16:creationId xmlns:a16="http://schemas.microsoft.com/office/drawing/2014/main" id="{5B022074-E3B0-CBDE-EB78-45C6CF49792B}"/>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49" name="Tekstfelt 2248">
                    <a:extLst>
                      <a:ext uri="{FF2B5EF4-FFF2-40B4-BE49-F238E27FC236}">
                        <a16:creationId xmlns:a16="http://schemas.microsoft.com/office/drawing/2014/main" id="{8271249F-E81C-B709-04DC-212DF3D6879E}"/>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50" name="Tekstfelt 2249">
                    <a:extLst>
                      <a:ext uri="{FF2B5EF4-FFF2-40B4-BE49-F238E27FC236}">
                        <a16:creationId xmlns:a16="http://schemas.microsoft.com/office/drawing/2014/main" id="{923D02AD-E0DF-3F24-D592-37A7E1B2D521}"/>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51" name="Tekstfelt 2250">
                    <a:extLst>
                      <a:ext uri="{FF2B5EF4-FFF2-40B4-BE49-F238E27FC236}">
                        <a16:creationId xmlns:a16="http://schemas.microsoft.com/office/drawing/2014/main" id="{4D932417-099B-0E44-548B-16CA1820D273}"/>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52" name="Tekstfelt 2251">
                    <a:extLst>
                      <a:ext uri="{FF2B5EF4-FFF2-40B4-BE49-F238E27FC236}">
                        <a16:creationId xmlns:a16="http://schemas.microsoft.com/office/drawing/2014/main" id="{DFC1FED2-A08E-D67D-2498-E577B602E6C1}"/>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53" name="Tekstfelt 2252">
                    <a:extLst>
                      <a:ext uri="{FF2B5EF4-FFF2-40B4-BE49-F238E27FC236}">
                        <a16:creationId xmlns:a16="http://schemas.microsoft.com/office/drawing/2014/main" id="{C5E4BD84-ABB7-EB7B-E8FE-82BFC2EE5368}"/>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54" name="Tekstfelt 2253">
                    <a:extLst>
                      <a:ext uri="{FF2B5EF4-FFF2-40B4-BE49-F238E27FC236}">
                        <a16:creationId xmlns:a16="http://schemas.microsoft.com/office/drawing/2014/main" id="{4D4CCFC2-A0E0-27F7-424B-1AA66AA3ACE1}"/>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55" name="Tekstfelt 2254">
                    <a:extLst>
                      <a:ext uri="{FF2B5EF4-FFF2-40B4-BE49-F238E27FC236}">
                        <a16:creationId xmlns:a16="http://schemas.microsoft.com/office/drawing/2014/main" id="{27E75688-9E3A-ECD8-4AD0-92B5FD8019F3}"/>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56" name="Tekstfelt 2255">
                    <a:extLst>
                      <a:ext uri="{FF2B5EF4-FFF2-40B4-BE49-F238E27FC236}">
                        <a16:creationId xmlns:a16="http://schemas.microsoft.com/office/drawing/2014/main" id="{E40FB9CC-6B47-AC24-721E-FEB7BCAB3622}"/>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57" name="Tekstfelt 2256">
                    <a:extLst>
                      <a:ext uri="{FF2B5EF4-FFF2-40B4-BE49-F238E27FC236}">
                        <a16:creationId xmlns:a16="http://schemas.microsoft.com/office/drawing/2014/main" id="{467FB773-5628-D1DA-5DAE-7836C8F90F01}"/>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58" name="Tekstfelt 2257">
                    <a:extLst>
                      <a:ext uri="{FF2B5EF4-FFF2-40B4-BE49-F238E27FC236}">
                        <a16:creationId xmlns:a16="http://schemas.microsoft.com/office/drawing/2014/main" id="{F3AB0287-759B-7A64-1709-F1D0E5E0E7A3}"/>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59" name="Tekstfelt 2258">
                    <a:extLst>
                      <a:ext uri="{FF2B5EF4-FFF2-40B4-BE49-F238E27FC236}">
                        <a16:creationId xmlns:a16="http://schemas.microsoft.com/office/drawing/2014/main" id="{39A3DFAE-0CF9-C762-5EFA-F5752F335E9C}"/>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60" name="Tekstfelt 2259">
                    <a:extLst>
                      <a:ext uri="{FF2B5EF4-FFF2-40B4-BE49-F238E27FC236}">
                        <a16:creationId xmlns:a16="http://schemas.microsoft.com/office/drawing/2014/main" id="{A235F7D8-8C65-4590-9B79-1FCAB8434C03}"/>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61" name="Tekstfelt 2260">
                    <a:extLst>
                      <a:ext uri="{FF2B5EF4-FFF2-40B4-BE49-F238E27FC236}">
                        <a16:creationId xmlns:a16="http://schemas.microsoft.com/office/drawing/2014/main" id="{EC8C43F3-9315-FFC7-7783-C0F9138A8946}"/>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62" name="Tekstfelt 2261">
                    <a:extLst>
                      <a:ext uri="{FF2B5EF4-FFF2-40B4-BE49-F238E27FC236}">
                        <a16:creationId xmlns:a16="http://schemas.microsoft.com/office/drawing/2014/main" id="{A45C4718-CCD8-1DF9-A387-E9B499B8C8CC}"/>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63" name="Tekstfelt 2262">
                    <a:extLst>
                      <a:ext uri="{FF2B5EF4-FFF2-40B4-BE49-F238E27FC236}">
                        <a16:creationId xmlns:a16="http://schemas.microsoft.com/office/drawing/2014/main" id="{E832EB04-5B95-A1AD-84F2-B06CACE1ECA1}"/>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64" name="Tekstfelt 2263">
                    <a:extLst>
                      <a:ext uri="{FF2B5EF4-FFF2-40B4-BE49-F238E27FC236}">
                        <a16:creationId xmlns:a16="http://schemas.microsoft.com/office/drawing/2014/main" id="{B7ECF1CE-F8C9-34A0-8986-11B3E729A464}"/>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65" name="Tekstfelt 2264">
                    <a:extLst>
                      <a:ext uri="{FF2B5EF4-FFF2-40B4-BE49-F238E27FC236}">
                        <a16:creationId xmlns:a16="http://schemas.microsoft.com/office/drawing/2014/main" id="{8DF2712D-16BE-00C6-AF26-15ADBFB95590}"/>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66" name="Tekstfelt 2265">
                    <a:extLst>
                      <a:ext uri="{FF2B5EF4-FFF2-40B4-BE49-F238E27FC236}">
                        <a16:creationId xmlns:a16="http://schemas.microsoft.com/office/drawing/2014/main" id="{FC6917BF-2DBB-5DB5-5C59-83BEEFE90678}"/>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67" name="Tekstfelt 2266">
                    <a:extLst>
                      <a:ext uri="{FF2B5EF4-FFF2-40B4-BE49-F238E27FC236}">
                        <a16:creationId xmlns:a16="http://schemas.microsoft.com/office/drawing/2014/main" id="{B5163BC9-24AF-A7E2-C66E-A4502D3EEBB6}"/>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68" name="Tekstfelt 2267">
                    <a:extLst>
                      <a:ext uri="{FF2B5EF4-FFF2-40B4-BE49-F238E27FC236}">
                        <a16:creationId xmlns:a16="http://schemas.microsoft.com/office/drawing/2014/main" id="{203387B8-AB15-5243-64DA-77F4B4EE75A6}"/>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69" name="Tekstfelt 2268">
                    <a:extLst>
                      <a:ext uri="{FF2B5EF4-FFF2-40B4-BE49-F238E27FC236}">
                        <a16:creationId xmlns:a16="http://schemas.microsoft.com/office/drawing/2014/main" id="{9FC086C4-52C8-33FF-96EF-8639FF43146E}"/>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70" name="Tekstfelt 2269">
                    <a:extLst>
                      <a:ext uri="{FF2B5EF4-FFF2-40B4-BE49-F238E27FC236}">
                        <a16:creationId xmlns:a16="http://schemas.microsoft.com/office/drawing/2014/main" id="{613B7A5E-8EF9-61C9-5751-75F1A5D93F34}"/>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71" name="Tekstfelt 2270">
                    <a:extLst>
                      <a:ext uri="{FF2B5EF4-FFF2-40B4-BE49-F238E27FC236}">
                        <a16:creationId xmlns:a16="http://schemas.microsoft.com/office/drawing/2014/main" id="{D006F751-79D0-124D-8F9B-589528728C08}"/>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36" name="Tekstfelt 2235">
                  <a:extLst>
                    <a:ext uri="{FF2B5EF4-FFF2-40B4-BE49-F238E27FC236}">
                      <a16:creationId xmlns:a16="http://schemas.microsoft.com/office/drawing/2014/main" id="{9A07D360-E48E-7E55-E632-3C61488247D6}"/>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37" name="Tekstfelt 2236">
                  <a:extLst>
                    <a:ext uri="{FF2B5EF4-FFF2-40B4-BE49-F238E27FC236}">
                      <a16:creationId xmlns:a16="http://schemas.microsoft.com/office/drawing/2014/main" id="{59863072-10A2-93DE-4C49-AA35EC5BBB3B}"/>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38" name="Tekstfelt 2237">
                  <a:extLst>
                    <a:ext uri="{FF2B5EF4-FFF2-40B4-BE49-F238E27FC236}">
                      <a16:creationId xmlns:a16="http://schemas.microsoft.com/office/drawing/2014/main" id="{6E570B72-F1B1-60DF-C520-5820DC2D8839}"/>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3" name="Gruppe 1822">
                <a:extLst>
                  <a:ext uri="{FF2B5EF4-FFF2-40B4-BE49-F238E27FC236}">
                    <a16:creationId xmlns:a16="http://schemas.microsoft.com/office/drawing/2014/main" id="{88267253-3AE1-0B92-6BC4-0759DAE502E4}"/>
                  </a:ext>
                </a:extLst>
              </p:cNvPr>
              <p:cNvGrpSpPr/>
              <p:nvPr/>
            </p:nvGrpSpPr>
            <p:grpSpPr>
              <a:xfrm>
                <a:off x="5052945" y="1040538"/>
                <a:ext cx="641389" cy="5216305"/>
                <a:chOff x="2892468" y="1032983"/>
                <a:chExt cx="641389" cy="5216305"/>
              </a:xfrm>
            </p:grpSpPr>
            <p:grpSp>
              <p:nvGrpSpPr>
                <p:cNvPr id="2198" name="Gruppe 2197">
                  <a:extLst>
                    <a:ext uri="{FF2B5EF4-FFF2-40B4-BE49-F238E27FC236}">
                      <a16:creationId xmlns:a16="http://schemas.microsoft.com/office/drawing/2014/main" id="{D19C126B-749D-EF30-BBB8-D4367010997C}"/>
                    </a:ext>
                  </a:extLst>
                </p:cNvPr>
                <p:cNvGrpSpPr/>
                <p:nvPr/>
              </p:nvGrpSpPr>
              <p:grpSpPr>
                <a:xfrm>
                  <a:off x="2892468" y="1032983"/>
                  <a:ext cx="641389" cy="5216305"/>
                  <a:chOff x="3475384" y="1188399"/>
                  <a:chExt cx="641389" cy="5216305"/>
                </a:xfrm>
              </p:grpSpPr>
              <p:sp>
                <p:nvSpPr>
                  <p:cNvPr id="2202" name="Tekstfelt 2201">
                    <a:extLst>
                      <a:ext uri="{FF2B5EF4-FFF2-40B4-BE49-F238E27FC236}">
                        <a16:creationId xmlns:a16="http://schemas.microsoft.com/office/drawing/2014/main" id="{91932545-5EF9-4C3A-E06D-64F8550E88F0}"/>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03" name="Tekstfelt 2202">
                    <a:extLst>
                      <a:ext uri="{FF2B5EF4-FFF2-40B4-BE49-F238E27FC236}">
                        <a16:creationId xmlns:a16="http://schemas.microsoft.com/office/drawing/2014/main" id="{0049D131-6E97-26A0-9EB6-A5C182700DCB}"/>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04" name="Tekstfelt 2203">
                    <a:extLst>
                      <a:ext uri="{FF2B5EF4-FFF2-40B4-BE49-F238E27FC236}">
                        <a16:creationId xmlns:a16="http://schemas.microsoft.com/office/drawing/2014/main" id="{5A0D115A-5FEC-8705-0709-0BC10E8C6E69}"/>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05" name="Tekstfelt 2204">
                    <a:extLst>
                      <a:ext uri="{FF2B5EF4-FFF2-40B4-BE49-F238E27FC236}">
                        <a16:creationId xmlns:a16="http://schemas.microsoft.com/office/drawing/2014/main" id="{C293EF11-E1AA-B5AB-2F4B-F6D919431F4B}"/>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06" name="Tekstfelt 2205">
                    <a:extLst>
                      <a:ext uri="{FF2B5EF4-FFF2-40B4-BE49-F238E27FC236}">
                        <a16:creationId xmlns:a16="http://schemas.microsoft.com/office/drawing/2014/main" id="{E6FF9121-6DFD-C638-F7FD-27059C32FC52}"/>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07" name="Tekstfelt 2206">
                    <a:extLst>
                      <a:ext uri="{FF2B5EF4-FFF2-40B4-BE49-F238E27FC236}">
                        <a16:creationId xmlns:a16="http://schemas.microsoft.com/office/drawing/2014/main" id="{7AEE4DC2-5C0F-2344-5D97-4D756D1CB743}"/>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08" name="Tekstfelt 2207">
                    <a:extLst>
                      <a:ext uri="{FF2B5EF4-FFF2-40B4-BE49-F238E27FC236}">
                        <a16:creationId xmlns:a16="http://schemas.microsoft.com/office/drawing/2014/main" id="{9655B71C-BF9A-9EC9-BFB3-B8338C5E9CB6}"/>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09" name="Tekstfelt 2208">
                    <a:extLst>
                      <a:ext uri="{FF2B5EF4-FFF2-40B4-BE49-F238E27FC236}">
                        <a16:creationId xmlns:a16="http://schemas.microsoft.com/office/drawing/2014/main" id="{62FF837F-0C28-B3B4-CFA7-076612223135}"/>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10" name="Tekstfelt 2209">
                    <a:extLst>
                      <a:ext uri="{FF2B5EF4-FFF2-40B4-BE49-F238E27FC236}">
                        <a16:creationId xmlns:a16="http://schemas.microsoft.com/office/drawing/2014/main" id="{4028536B-3D13-A0C6-C5BD-B24CDE4BAAA8}"/>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11" name="Tekstfelt 2210">
                    <a:extLst>
                      <a:ext uri="{FF2B5EF4-FFF2-40B4-BE49-F238E27FC236}">
                        <a16:creationId xmlns:a16="http://schemas.microsoft.com/office/drawing/2014/main" id="{6423D2EE-81B8-5504-E27C-E7F2898F870D}"/>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12" name="Tekstfelt 2211">
                    <a:extLst>
                      <a:ext uri="{FF2B5EF4-FFF2-40B4-BE49-F238E27FC236}">
                        <a16:creationId xmlns:a16="http://schemas.microsoft.com/office/drawing/2014/main" id="{1BEC9FC2-D396-CA2A-5720-110851B7426A}"/>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13" name="Tekstfelt 2212">
                    <a:extLst>
                      <a:ext uri="{FF2B5EF4-FFF2-40B4-BE49-F238E27FC236}">
                        <a16:creationId xmlns:a16="http://schemas.microsoft.com/office/drawing/2014/main" id="{B04E0E48-EA3F-5FE5-5F34-64EBFFB8B95D}"/>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14" name="Tekstfelt 2213">
                    <a:extLst>
                      <a:ext uri="{FF2B5EF4-FFF2-40B4-BE49-F238E27FC236}">
                        <a16:creationId xmlns:a16="http://schemas.microsoft.com/office/drawing/2014/main" id="{E74AA6A4-6131-311E-82D7-4C15A222D56B}"/>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15" name="Tekstfelt 2214">
                    <a:extLst>
                      <a:ext uri="{FF2B5EF4-FFF2-40B4-BE49-F238E27FC236}">
                        <a16:creationId xmlns:a16="http://schemas.microsoft.com/office/drawing/2014/main" id="{DDA9647B-C380-6BA1-5467-0F3BCEAB8F54}"/>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16" name="Tekstfelt 2215">
                    <a:extLst>
                      <a:ext uri="{FF2B5EF4-FFF2-40B4-BE49-F238E27FC236}">
                        <a16:creationId xmlns:a16="http://schemas.microsoft.com/office/drawing/2014/main" id="{B6DF5971-D4B1-F0E2-E6D9-814D7734FA1A}"/>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17" name="Tekstfelt 2216">
                    <a:extLst>
                      <a:ext uri="{FF2B5EF4-FFF2-40B4-BE49-F238E27FC236}">
                        <a16:creationId xmlns:a16="http://schemas.microsoft.com/office/drawing/2014/main" id="{44362EEC-8F91-834B-1321-E7BB22CC440A}"/>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18" name="Tekstfelt 2217">
                    <a:extLst>
                      <a:ext uri="{FF2B5EF4-FFF2-40B4-BE49-F238E27FC236}">
                        <a16:creationId xmlns:a16="http://schemas.microsoft.com/office/drawing/2014/main" id="{EDEA36F3-263C-1CBE-F8BD-B25BA68FE62E}"/>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19" name="Tekstfelt 2218">
                    <a:extLst>
                      <a:ext uri="{FF2B5EF4-FFF2-40B4-BE49-F238E27FC236}">
                        <a16:creationId xmlns:a16="http://schemas.microsoft.com/office/drawing/2014/main" id="{02D36D13-ABD9-29EA-D19B-26AC78583458}"/>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20" name="Tekstfelt 2219">
                    <a:extLst>
                      <a:ext uri="{FF2B5EF4-FFF2-40B4-BE49-F238E27FC236}">
                        <a16:creationId xmlns:a16="http://schemas.microsoft.com/office/drawing/2014/main" id="{7C5C365F-7743-B31B-0B63-33EDDA1D23C3}"/>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21" name="Tekstfelt 2220">
                    <a:extLst>
                      <a:ext uri="{FF2B5EF4-FFF2-40B4-BE49-F238E27FC236}">
                        <a16:creationId xmlns:a16="http://schemas.microsoft.com/office/drawing/2014/main" id="{EE541055-1A83-3F94-55E7-79B9F39A2B0A}"/>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22" name="Tekstfelt 2221">
                    <a:extLst>
                      <a:ext uri="{FF2B5EF4-FFF2-40B4-BE49-F238E27FC236}">
                        <a16:creationId xmlns:a16="http://schemas.microsoft.com/office/drawing/2014/main" id="{984D4AE6-7985-397B-BD10-043B6F48B4D4}"/>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23" name="Tekstfelt 2222">
                    <a:extLst>
                      <a:ext uri="{FF2B5EF4-FFF2-40B4-BE49-F238E27FC236}">
                        <a16:creationId xmlns:a16="http://schemas.microsoft.com/office/drawing/2014/main" id="{B46C4E91-0EAE-4C36-C7CC-780B50B79E8D}"/>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24" name="Tekstfelt 2223">
                    <a:extLst>
                      <a:ext uri="{FF2B5EF4-FFF2-40B4-BE49-F238E27FC236}">
                        <a16:creationId xmlns:a16="http://schemas.microsoft.com/office/drawing/2014/main" id="{8A1F1BE3-59D6-1942-45F2-6E320B62C243}"/>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25" name="Tekstfelt 2224">
                    <a:extLst>
                      <a:ext uri="{FF2B5EF4-FFF2-40B4-BE49-F238E27FC236}">
                        <a16:creationId xmlns:a16="http://schemas.microsoft.com/office/drawing/2014/main" id="{0CF3E4F9-623E-D21E-B9DB-801034AB999E}"/>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26" name="Tekstfelt 2225">
                    <a:extLst>
                      <a:ext uri="{FF2B5EF4-FFF2-40B4-BE49-F238E27FC236}">
                        <a16:creationId xmlns:a16="http://schemas.microsoft.com/office/drawing/2014/main" id="{271DC544-257C-1170-73C3-29FE9C14B89A}"/>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27" name="Tekstfelt 2226">
                    <a:extLst>
                      <a:ext uri="{FF2B5EF4-FFF2-40B4-BE49-F238E27FC236}">
                        <a16:creationId xmlns:a16="http://schemas.microsoft.com/office/drawing/2014/main" id="{9596BE55-C117-DECC-87EB-DD99B9DD8B77}"/>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28" name="Tekstfelt 2227">
                    <a:extLst>
                      <a:ext uri="{FF2B5EF4-FFF2-40B4-BE49-F238E27FC236}">
                        <a16:creationId xmlns:a16="http://schemas.microsoft.com/office/drawing/2014/main" id="{9070AA7E-3527-EDFD-4120-B73BD4A7492E}"/>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29" name="Tekstfelt 2228">
                    <a:extLst>
                      <a:ext uri="{FF2B5EF4-FFF2-40B4-BE49-F238E27FC236}">
                        <a16:creationId xmlns:a16="http://schemas.microsoft.com/office/drawing/2014/main" id="{34D2049C-0F4B-7253-1C59-D2BC21F48FEA}"/>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30" name="Tekstfelt 2229">
                    <a:extLst>
                      <a:ext uri="{FF2B5EF4-FFF2-40B4-BE49-F238E27FC236}">
                        <a16:creationId xmlns:a16="http://schemas.microsoft.com/office/drawing/2014/main" id="{817FE831-E9B9-99C7-E94E-FA3E6185453A}"/>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31" name="Tekstfelt 2230">
                    <a:extLst>
                      <a:ext uri="{FF2B5EF4-FFF2-40B4-BE49-F238E27FC236}">
                        <a16:creationId xmlns:a16="http://schemas.microsoft.com/office/drawing/2014/main" id="{93878CFD-E5AA-8B8D-5B9F-710B923D31F5}"/>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32" name="Tekstfelt 2231">
                    <a:extLst>
                      <a:ext uri="{FF2B5EF4-FFF2-40B4-BE49-F238E27FC236}">
                        <a16:creationId xmlns:a16="http://schemas.microsoft.com/office/drawing/2014/main" id="{84D1CC27-266A-9630-B5D5-F15F940E7880}"/>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33" name="Tekstfelt 2232">
                    <a:extLst>
                      <a:ext uri="{FF2B5EF4-FFF2-40B4-BE49-F238E27FC236}">
                        <a16:creationId xmlns:a16="http://schemas.microsoft.com/office/drawing/2014/main" id="{4B6F87D2-9DFB-1FAD-1B3E-A768F776F51F}"/>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34" name="Tekstfelt 2233">
                    <a:extLst>
                      <a:ext uri="{FF2B5EF4-FFF2-40B4-BE49-F238E27FC236}">
                        <a16:creationId xmlns:a16="http://schemas.microsoft.com/office/drawing/2014/main" id="{54AAE866-4422-5CFF-7BE0-48FBE05AEECD}"/>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99" name="Tekstfelt 2198">
                  <a:extLst>
                    <a:ext uri="{FF2B5EF4-FFF2-40B4-BE49-F238E27FC236}">
                      <a16:creationId xmlns:a16="http://schemas.microsoft.com/office/drawing/2014/main" id="{6F90BD34-D2EB-ACD3-D615-146974C17576}"/>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00" name="Tekstfelt 2199">
                  <a:extLst>
                    <a:ext uri="{FF2B5EF4-FFF2-40B4-BE49-F238E27FC236}">
                      <a16:creationId xmlns:a16="http://schemas.microsoft.com/office/drawing/2014/main" id="{41FB76E0-63E3-CEF0-D4E6-EE3BB7FEDB28}"/>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01" name="Tekstfelt 2200">
                  <a:extLst>
                    <a:ext uri="{FF2B5EF4-FFF2-40B4-BE49-F238E27FC236}">
                      <a16:creationId xmlns:a16="http://schemas.microsoft.com/office/drawing/2014/main" id="{9B5324BD-3820-1118-B989-095A0532A951}"/>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4" name="Gruppe 1823">
                <a:extLst>
                  <a:ext uri="{FF2B5EF4-FFF2-40B4-BE49-F238E27FC236}">
                    <a16:creationId xmlns:a16="http://schemas.microsoft.com/office/drawing/2014/main" id="{22E6F798-D05F-BAE6-B707-7965EDAE7465}"/>
                  </a:ext>
                </a:extLst>
              </p:cNvPr>
              <p:cNvGrpSpPr/>
              <p:nvPr/>
            </p:nvGrpSpPr>
            <p:grpSpPr>
              <a:xfrm>
                <a:off x="3753314" y="1031887"/>
                <a:ext cx="641389" cy="5216305"/>
                <a:chOff x="2892468" y="1032983"/>
                <a:chExt cx="641389" cy="5216305"/>
              </a:xfrm>
            </p:grpSpPr>
            <p:grpSp>
              <p:nvGrpSpPr>
                <p:cNvPr id="2161" name="Gruppe 2160">
                  <a:extLst>
                    <a:ext uri="{FF2B5EF4-FFF2-40B4-BE49-F238E27FC236}">
                      <a16:creationId xmlns:a16="http://schemas.microsoft.com/office/drawing/2014/main" id="{950D7937-3933-9FAD-A29C-D9864D80B076}"/>
                    </a:ext>
                  </a:extLst>
                </p:cNvPr>
                <p:cNvGrpSpPr/>
                <p:nvPr/>
              </p:nvGrpSpPr>
              <p:grpSpPr>
                <a:xfrm>
                  <a:off x="2892468" y="1032983"/>
                  <a:ext cx="641389" cy="5216305"/>
                  <a:chOff x="3475384" y="1188399"/>
                  <a:chExt cx="641389" cy="5216305"/>
                </a:xfrm>
              </p:grpSpPr>
              <p:sp>
                <p:nvSpPr>
                  <p:cNvPr id="2165" name="Tekstfelt 2164">
                    <a:extLst>
                      <a:ext uri="{FF2B5EF4-FFF2-40B4-BE49-F238E27FC236}">
                        <a16:creationId xmlns:a16="http://schemas.microsoft.com/office/drawing/2014/main" id="{D7D9F53B-8A6D-D47F-B8D5-FFF0B60F5F2D}"/>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66" name="Tekstfelt 2165">
                    <a:extLst>
                      <a:ext uri="{FF2B5EF4-FFF2-40B4-BE49-F238E27FC236}">
                        <a16:creationId xmlns:a16="http://schemas.microsoft.com/office/drawing/2014/main" id="{B1D64B9F-70CB-BBA4-E1A0-EDCE3E452E17}"/>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67" name="Tekstfelt 2166">
                    <a:extLst>
                      <a:ext uri="{FF2B5EF4-FFF2-40B4-BE49-F238E27FC236}">
                        <a16:creationId xmlns:a16="http://schemas.microsoft.com/office/drawing/2014/main" id="{EB9C4A30-9C3D-20AC-AF78-376CD843F130}"/>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68" name="Tekstfelt 2167">
                    <a:extLst>
                      <a:ext uri="{FF2B5EF4-FFF2-40B4-BE49-F238E27FC236}">
                        <a16:creationId xmlns:a16="http://schemas.microsoft.com/office/drawing/2014/main" id="{219E5D26-BE8F-F4C8-75C0-C8C7A5EDF154}"/>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69" name="Tekstfelt 2168">
                    <a:extLst>
                      <a:ext uri="{FF2B5EF4-FFF2-40B4-BE49-F238E27FC236}">
                        <a16:creationId xmlns:a16="http://schemas.microsoft.com/office/drawing/2014/main" id="{ED773EC1-A4CC-BA72-B3C4-8D3A20E84AD8}"/>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70" name="Tekstfelt 2169">
                    <a:extLst>
                      <a:ext uri="{FF2B5EF4-FFF2-40B4-BE49-F238E27FC236}">
                        <a16:creationId xmlns:a16="http://schemas.microsoft.com/office/drawing/2014/main" id="{88FF5740-BFD8-8561-30BE-78A8DE9B4EFE}"/>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71" name="Tekstfelt 2170">
                    <a:extLst>
                      <a:ext uri="{FF2B5EF4-FFF2-40B4-BE49-F238E27FC236}">
                        <a16:creationId xmlns:a16="http://schemas.microsoft.com/office/drawing/2014/main" id="{244AB0E2-979A-A30E-76C7-2BA55645B395}"/>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72" name="Tekstfelt 2171">
                    <a:extLst>
                      <a:ext uri="{FF2B5EF4-FFF2-40B4-BE49-F238E27FC236}">
                        <a16:creationId xmlns:a16="http://schemas.microsoft.com/office/drawing/2014/main" id="{AF775F12-323B-830E-8BC5-C2DF24CD1AAC}"/>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73" name="Tekstfelt 2172">
                    <a:extLst>
                      <a:ext uri="{FF2B5EF4-FFF2-40B4-BE49-F238E27FC236}">
                        <a16:creationId xmlns:a16="http://schemas.microsoft.com/office/drawing/2014/main" id="{792E4058-5318-DBA8-303C-CACAD6F713F4}"/>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74" name="Tekstfelt 2173">
                    <a:extLst>
                      <a:ext uri="{FF2B5EF4-FFF2-40B4-BE49-F238E27FC236}">
                        <a16:creationId xmlns:a16="http://schemas.microsoft.com/office/drawing/2014/main" id="{E68E1854-9659-E821-D01A-7FE4B97F6BB2}"/>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75" name="Tekstfelt 2174">
                    <a:extLst>
                      <a:ext uri="{FF2B5EF4-FFF2-40B4-BE49-F238E27FC236}">
                        <a16:creationId xmlns:a16="http://schemas.microsoft.com/office/drawing/2014/main" id="{3CF63B25-C571-09C9-D635-8FC68194ED16}"/>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76" name="Tekstfelt 2175">
                    <a:extLst>
                      <a:ext uri="{FF2B5EF4-FFF2-40B4-BE49-F238E27FC236}">
                        <a16:creationId xmlns:a16="http://schemas.microsoft.com/office/drawing/2014/main" id="{36B4A673-3357-0535-E303-BAB697FDC1DB}"/>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77" name="Tekstfelt 2176">
                    <a:extLst>
                      <a:ext uri="{FF2B5EF4-FFF2-40B4-BE49-F238E27FC236}">
                        <a16:creationId xmlns:a16="http://schemas.microsoft.com/office/drawing/2014/main" id="{BBE05B15-4C36-6197-3CBB-BCAD44E5085A}"/>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78" name="Tekstfelt 2177">
                    <a:extLst>
                      <a:ext uri="{FF2B5EF4-FFF2-40B4-BE49-F238E27FC236}">
                        <a16:creationId xmlns:a16="http://schemas.microsoft.com/office/drawing/2014/main" id="{35235FE6-F81C-2519-F3A7-9049C3D91C2A}"/>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79" name="Tekstfelt 2178">
                    <a:extLst>
                      <a:ext uri="{FF2B5EF4-FFF2-40B4-BE49-F238E27FC236}">
                        <a16:creationId xmlns:a16="http://schemas.microsoft.com/office/drawing/2014/main" id="{CCDCE049-469B-6403-09EA-5F42AB476EE8}"/>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80" name="Tekstfelt 2179">
                    <a:extLst>
                      <a:ext uri="{FF2B5EF4-FFF2-40B4-BE49-F238E27FC236}">
                        <a16:creationId xmlns:a16="http://schemas.microsoft.com/office/drawing/2014/main" id="{B0F3A169-2A04-1FEC-484A-3D54D4441D34}"/>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81" name="Tekstfelt 2180">
                    <a:extLst>
                      <a:ext uri="{FF2B5EF4-FFF2-40B4-BE49-F238E27FC236}">
                        <a16:creationId xmlns:a16="http://schemas.microsoft.com/office/drawing/2014/main" id="{766B73C9-D26F-23E7-2158-88ADDBB74322}"/>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82" name="Tekstfelt 2181">
                    <a:extLst>
                      <a:ext uri="{FF2B5EF4-FFF2-40B4-BE49-F238E27FC236}">
                        <a16:creationId xmlns:a16="http://schemas.microsoft.com/office/drawing/2014/main" id="{0C974AA6-B30F-09E3-F1B3-7E49187A7FC4}"/>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83" name="Tekstfelt 2182">
                    <a:extLst>
                      <a:ext uri="{FF2B5EF4-FFF2-40B4-BE49-F238E27FC236}">
                        <a16:creationId xmlns:a16="http://schemas.microsoft.com/office/drawing/2014/main" id="{4944126F-7CCA-8CD6-12A7-21CB67A42B68}"/>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84" name="Tekstfelt 2183">
                    <a:extLst>
                      <a:ext uri="{FF2B5EF4-FFF2-40B4-BE49-F238E27FC236}">
                        <a16:creationId xmlns:a16="http://schemas.microsoft.com/office/drawing/2014/main" id="{8AA5EA8B-9C22-F58C-A771-7C1496DF4138}"/>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85" name="Tekstfelt 2184">
                    <a:extLst>
                      <a:ext uri="{FF2B5EF4-FFF2-40B4-BE49-F238E27FC236}">
                        <a16:creationId xmlns:a16="http://schemas.microsoft.com/office/drawing/2014/main" id="{47B04179-E2BB-E440-B363-A21723EFE502}"/>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86" name="Tekstfelt 2185">
                    <a:extLst>
                      <a:ext uri="{FF2B5EF4-FFF2-40B4-BE49-F238E27FC236}">
                        <a16:creationId xmlns:a16="http://schemas.microsoft.com/office/drawing/2014/main" id="{9B8427BE-C172-CDD9-6938-74C36F720531}"/>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87" name="Tekstfelt 2186">
                    <a:extLst>
                      <a:ext uri="{FF2B5EF4-FFF2-40B4-BE49-F238E27FC236}">
                        <a16:creationId xmlns:a16="http://schemas.microsoft.com/office/drawing/2014/main" id="{26E8DE94-1CEF-C4E0-4870-F26E9B39E375}"/>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88" name="Tekstfelt 2187">
                    <a:extLst>
                      <a:ext uri="{FF2B5EF4-FFF2-40B4-BE49-F238E27FC236}">
                        <a16:creationId xmlns:a16="http://schemas.microsoft.com/office/drawing/2014/main" id="{B1245E25-077A-95B2-C0D7-7E255ED02D5A}"/>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89" name="Tekstfelt 2188">
                    <a:extLst>
                      <a:ext uri="{FF2B5EF4-FFF2-40B4-BE49-F238E27FC236}">
                        <a16:creationId xmlns:a16="http://schemas.microsoft.com/office/drawing/2014/main" id="{3400FD62-E622-BAD3-F486-8E54F979BD23}"/>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90" name="Tekstfelt 2189">
                    <a:extLst>
                      <a:ext uri="{FF2B5EF4-FFF2-40B4-BE49-F238E27FC236}">
                        <a16:creationId xmlns:a16="http://schemas.microsoft.com/office/drawing/2014/main" id="{30C8AFDC-95BF-ED18-6188-7459F41116C3}"/>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91" name="Tekstfelt 2190">
                    <a:extLst>
                      <a:ext uri="{FF2B5EF4-FFF2-40B4-BE49-F238E27FC236}">
                        <a16:creationId xmlns:a16="http://schemas.microsoft.com/office/drawing/2014/main" id="{2F333CAD-1A72-86FA-4771-67CE668A9201}"/>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92" name="Tekstfelt 2191">
                    <a:extLst>
                      <a:ext uri="{FF2B5EF4-FFF2-40B4-BE49-F238E27FC236}">
                        <a16:creationId xmlns:a16="http://schemas.microsoft.com/office/drawing/2014/main" id="{E022572D-ED82-213B-D98B-5D83DADA6044}"/>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93" name="Tekstfelt 2192">
                    <a:extLst>
                      <a:ext uri="{FF2B5EF4-FFF2-40B4-BE49-F238E27FC236}">
                        <a16:creationId xmlns:a16="http://schemas.microsoft.com/office/drawing/2014/main" id="{12AA93CC-754F-384E-D9F5-19F8FBC9B13B}"/>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94" name="Tekstfelt 2193">
                    <a:extLst>
                      <a:ext uri="{FF2B5EF4-FFF2-40B4-BE49-F238E27FC236}">
                        <a16:creationId xmlns:a16="http://schemas.microsoft.com/office/drawing/2014/main" id="{6B63B3DF-FDF1-76DC-1BF3-72E48AE4348D}"/>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95" name="Tekstfelt 2194">
                    <a:extLst>
                      <a:ext uri="{FF2B5EF4-FFF2-40B4-BE49-F238E27FC236}">
                        <a16:creationId xmlns:a16="http://schemas.microsoft.com/office/drawing/2014/main" id="{70E557EA-FC4C-71DC-AE7A-453A0AAB00C6}"/>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96" name="Tekstfelt 2195">
                    <a:extLst>
                      <a:ext uri="{FF2B5EF4-FFF2-40B4-BE49-F238E27FC236}">
                        <a16:creationId xmlns:a16="http://schemas.microsoft.com/office/drawing/2014/main" id="{DCCE0AE1-2A77-0DA4-F88F-602C0903F893}"/>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97" name="Tekstfelt 2196">
                    <a:extLst>
                      <a:ext uri="{FF2B5EF4-FFF2-40B4-BE49-F238E27FC236}">
                        <a16:creationId xmlns:a16="http://schemas.microsoft.com/office/drawing/2014/main" id="{F51934C4-61B1-CB00-3AE4-B0E126B0B94C}"/>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62" name="Tekstfelt 2161">
                  <a:extLst>
                    <a:ext uri="{FF2B5EF4-FFF2-40B4-BE49-F238E27FC236}">
                      <a16:creationId xmlns:a16="http://schemas.microsoft.com/office/drawing/2014/main" id="{4E8F38BF-C409-6E8E-779A-4B3AE16DE338}"/>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63" name="Tekstfelt 2162">
                  <a:extLst>
                    <a:ext uri="{FF2B5EF4-FFF2-40B4-BE49-F238E27FC236}">
                      <a16:creationId xmlns:a16="http://schemas.microsoft.com/office/drawing/2014/main" id="{2C21E6AF-A8DB-4BED-D6FA-48412A03AF28}"/>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64" name="Tekstfelt 2163">
                  <a:extLst>
                    <a:ext uri="{FF2B5EF4-FFF2-40B4-BE49-F238E27FC236}">
                      <a16:creationId xmlns:a16="http://schemas.microsoft.com/office/drawing/2014/main" id="{BB9F0411-D13A-37B0-73A9-50B9D97E6A42}"/>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5" name="Gruppe 1824">
                <a:extLst>
                  <a:ext uri="{FF2B5EF4-FFF2-40B4-BE49-F238E27FC236}">
                    <a16:creationId xmlns:a16="http://schemas.microsoft.com/office/drawing/2014/main" id="{5C0077DB-E794-03A7-F835-0F8534C63015}"/>
                  </a:ext>
                </a:extLst>
              </p:cNvPr>
              <p:cNvGrpSpPr/>
              <p:nvPr/>
            </p:nvGrpSpPr>
            <p:grpSpPr>
              <a:xfrm>
                <a:off x="3326093" y="1035670"/>
                <a:ext cx="641389" cy="5216305"/>
                <a:chOff x="2892468" y="1032983"/>
                <a:chExt cx="641389" cy="5216305"/>
              </a:xfrm>
            </p:grpSpPr>
            <p:grpSp>
              <p:nvGrpSpPr>
                <p:cNvPr id="2124" name="Gruppe 2123">
                  <a:extLst>
                    <a:ext uri="{FF2B5EF4-FFF2-40B4-BE49-F238E27FC236}">
                      <a16:creationId xmlns:a16="http://schemas.microsoft.com/office/drawing/2014/main" id="{3DC2C9E4-924B-318C-2B0B-28A881B3464E}"/>
                    </a:ext>
                  </a:extLst>
                </p:cNvPr>
                <p:cNvGrpSpPr/>
                <p:nvPr/>
              </p:nvGrpSpPr>
              <p:grpSpPr>
                <a:xfrm>
                  <a:off x="2892468" y="1032983"/>
                  <a:ext cx="641389" cy="5216305"/>
                  <a:chOff x="3475384" y="1188399"/>
                  <a:chExt cx="641389" cy="5216305"/>
                </a:xfrm>
              </p:grpSpPr>
              <p:sp>
                <p:nvSpPr>
                  <p:cNvPr id="2128" name="Tekstfelt 2127">
                    <a:extLst>
                      <a:ext uri="{FF2B5EF4-FFF2-40B4-BE49-F238E27FC236}">
                        <a16:creationId xmlns:a16="http://schemas.microsoft.com/office/drawing/2014/main" id="{9007E05A-9EEE-6367-37C5-DD03202D1EA3}"/>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29" name="Tekstfelt 2128">
                    <a:extLst>
                      <a:ext uri="{FF2B5EF4-FFF2-40B4-BE49-F238E27FC236}">
                        <a16:creationId xmlns:a16="http://schemas.microsoft.com/office/drawing/2014/main" id="{13218F21-DB47-B5C8-B229-411267051DED}"/>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30" name="Tekstfelt 2129">
                    <a:extLst>
                      <a:ext uri="{FF2B5EF4-FFF2-40B4-BE49-F238E27FC236}">
                        <a16:creationId xmlns:a16="http://schemas.microsoft.com/office/drawing/2014/main" id="{FC10019D-9870-00AE-FCCC-5D3D9F553CD5}"/>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31" name="Tekstfelt 2130">
                    <a:extLst>
                      <a:ext uri="{FF2B5EF4-FFF2-40B4-BE49-F238E27FC236}">
                        <a16:creationId xmlns:a16="http://schemas.microsoft.com/office/drawing/2014/main" id="{D4F2042D-E4B3-FE41-8241-1CF14BC35799}"/>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32" name="Tekstfelt 2131">
                    <a:extLst>
                      <a:ext uri="{FF2B5EF4-FFF2-40B4-BE49-F238E27FC236}">
                        <a16:creationId xmlns:a16="http://schemas.microsoft.com/office/drawing/2014/main" id="{91750D4B-27FE-F55B-27B4-7995A2D4E189}"/>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33" name="Tekstfelt 2132">
                    <a:extLst>
                      <a:ext uri="{FF2B5EF4-FFF2-40B4-BE49-F238E27FC236}">
                        <a16:creationId xmlns:a16="http://schemas.microsoft.com/office/drawing/2014/main" id="{E5B4D0C1-5AFC-F938-396F-8DD8AB76B7B3}"/>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34" name="Tekstfelt 2133">
                    <a:extLst>
                      <a:ext uri="{FF2B5EF4-FFF2-40B4-BE49-F238E27FC236}">
                        <a16:creationId xmlns:a16="http://schemas.microsoft.com/office/drawing/2014/main" id="{02AEB2E1-71EE-41E5-2E90-CAD024DB905E}"/>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35" name="Tekstfelt 2134">
                    <a:extLst>
                      <a:ext uri="{FF2B5EF4-FFF2-40B4-BE49-F238E27FC236}">
                        <a16:creationId xmlns:a16="http://schemas.microsoft.com/office/drawing/2014/main" id="{B2C44BE4-033D-2F5A-2902-557B6A30F4FC}"/>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36" name="Tekstfelt 2135">
                    <a:extLst>
                      <a:ext uri="{FF2B5EF4-FFF2-40B4-BE49-F238E27FC236}">
                        <a16:creationId xmlns:a16="http://schemas.microsoft.com/office/drawing/2014/main" id="{21F5ECF5-0527-75CD-304C-5E22B3E70AB6}"/>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37" name="Tekstfelt 2136">
                    <a:extLst>
                      <a:ext uri="{FF2B5EF4-FFF2-40B4-BE49-F238E27FC236}">
                        <a16:creationId xmlns:a16="http://schemas.microsoft.com/office/drawing/2014/main" id="{C2FF6401-C7FE-CF66-A6E9-8E729ED600BD}"/>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38" name="Tekstfelt 2137">
                    <a:extLst>
                      <a:ext uri="{FF2B5EF4-FFF2-40B4-BE49-F238E27FC236}">
                        <a16:creationId xmlns:a16="http://schemas.microsoft.com/office/drawing/2014/main" id="{0F3F23A8-CD4F-1BF0-D50D-AA764028453D}"/>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39" name="Tekstfelt 2138">
                    <a:extLst>
                      <a:ext uri="{FF2B5EF4-FFF2-40B4-BE49-F238E27FC236}">
                        <a16:creationId xmlns:a16="http://schemas.microsoft.com/office/drawing/2014/main" id="{7A2F6B45-938A-F4BA-6DA4-B9CCB9A8C37B}"/>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40" name="Tekstfelt 2139">
                    <a:extLst>
                      <a:ext uri="{FF2B5EF4-FFF2-40B4-BE49-F238E27FC236}">
                        <a16:creationId xmlns:a16="http://schemas.microsoft.com/office/drawing/2014/main" id="{3D1B2088-F1AF-49AE-E0E6-B330819C826C}"/>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41" name="Tekstfelt 2140">
                    <a:extLst>
                      <a:ext uri="{FF2B5EF4-FFF2-40B4-BE49-F238E27FC236}">
                        <a16:creationId xmlns:a16="http://schemas.microsoft.com/office/drawing/2014/main" id="{E4B5D243-6998-4C05-1467-C83479BF6D9A}"/>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42" name="Tekstfelt 2141">
                    <a:extLst>
                      <a:ext uri="{FF2B5EF4-FFF2-40B4-BE49-F238E27FC236}">
                        <a16:creationId xmlns:a16="http://schemas.microsoft.com/office/drawing/2014/main" id="{3C4290A1-8D51-44C7-1945-225BE5C27DAD}"/>
                      </a:ext>
                    </a:extLst>
                  </p:cNvPr>
                  <p:cNvSpPr txBox="1"/>
                  <p:nvPr/>
                </p:nvSpPr>
                <p:spPr>
                  <a:xfrm>
                    <a:off x="35457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43" name="Tekstfelt 2142">
                    <a:extLst>
                      <a:ext uri="{FF2B5EF4-FFF2-40B4-BE49-F238E27FC236}">
                        <a16:creationId xmlns:a16="http://schemas.microsoft.com/office/drawing/2014/main" id="{535FB978-2424-A9D5-17D4-A3A885891183}"/>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44" name="Tekstfelt 2143">
                    <a:extLst>
                      <a:ext uri="{FF2B5EF4-FFF2-40B4-BE49-F238E27FC236}">
                        <a16:creationId xmlns:a16="http://schemas.microsoft.com/office/drawing/2014/main" id="{691B005B-49DC-53BF-A5C0-BD6D16D68370}"/>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45" name="Tekstfelt 2144">
                    <a:extLst>
                      <a:ext uri="{FF2B5EF4-FFF2-40B4-BE49-F238E27FC236}">
                        <a16:creationId xmlns:a16="http://schemas.microsoft.com/office/drawing/2014/main" id="{39762FEC-EFF3-C869-110A-DE470CC3ED45}"/>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46" name="Tekstfelt 2145">
                    <a:extLst>
                      <a:ext uri="{FF2B5EF4-FFF2-40B4-BE49-F238E27FC236}">
                        <a16:creationId xmlns:a16="http://schemas.microsoft.com/office/drawing/2014/main" id="{48AA504E-DBC2-3C5B-4E78-DA2D2232AFB7}"/>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47" name="Tekstfelt 2146">
                    <a:extLst>
                      <a:ext uri="{FF2B5EF4-FFF2-40B4-BE49-F238E27FC236}">
                        <a16:creationId xmlns:a16="http://schemas.microsoft.com/office/drawing/2014/main" id="{924D3F1A-3179-8599-DD04-C73D05C71194}"/>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48" name="Tekstfelt 2147">
                    <a:extLst>
                      <a:ext uri="{FF2B5EF4-FFF2-40B4-BE49-F238E27FC236}">
                        <a16:creationId xmlns:a16="http://schemas.microsoft.com/office/drawing/2014/main" id="{BFEB0071-B40F-FE1C-4584-C9547069AAE8}"/>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49" name="Tekstfelt 2148">
                    <a:extLst>
                      <a:ext uri="{FF2B5EF4-FFF2-40B4-BE49-F238E27FC236}">
                        <a16:creationId xmlns:a16="http://schemas.microsoft.com/office/drawing/2014/main" id="{6DC0D525-5735-E57F-871F-5D240A65DF79}"/>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50" name="Tekstfelt 2149">
                    <a:extLst>
                      <a:ext uri="{FF2B5EF4-FFF2-40B4-BE49-F238E27FC236}">
                        <a16:creationId xmlns:a16="http://schemas.microsoft.com/office/drawing/2014/main" id="{E6DE6FB2-DA03-D115-2B49-12460F7C2F9D}"/>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51" name="Tekstfelt 2150">
                    <a:extLst>
                      <a:ext uri="{FF2B5EF4-FFF2-40B4-BE49-F238E27FC236}">
                        <a16:creationId xmlns:a16="http://schemas.microsoft.com/office/drawing/2014/main" id="{C0A75342-23E4-C1BC-AD2D-6D21412F5D59}"/>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52" name="Tekstfelt 2151">
                    <a:extLst>
                      <a:ext uri="{FF2B5EF4-FFF2-40B4-BE49-F238E27FC236}">
                        <a16:creationId xmlns:a16="http://schemas.microsoft.com/office/drawing/2014/main" id="{222A27AC-F5F8-2BF9-2633-C6B9E0EF7AE0}"/>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53" name="Tekstfelt 2152">
                    <a:extLst>
                      <a:ext uri="{FF2B5EF4-FFF2-40B4-BE49-F238E27FC236}">
                        <a16:creationId xmlns:a16="http://schemas.microsoft.com/office/drawing/2014/main" id="{84445B07-03F3-7C17-FA0B-0A3915509E6C}"/>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54" name="Tekstfelt 2153">
                    <a:extLst>
                      <a:ext uri="{FF2B5EF4-FFF2-40B4-BE49-F238E27FC236}">
                        <a16:creationId xmlns:a16="http://schemas.microsoft.com/office/drawing/2014/main" id="{C1E4B522-2D9C-A8A9-9481-B969465DF92A}"/>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55" name="Tekstfelt 2154">
                    <a:extLst>
                      <a:ext uri="{FF2B5EF4-FFF2-40B4-BE49-F238E27FC236}">
                        <a16:creationId xmlns:a16="http://schemas.microsoft.com/office/drawing/2014/main" id="{5D12725E-DF52-34C1-3352-2775C3718ADF}"/>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56" name="Tekstfelt 2155">
                    <a:extLst>
                      <a:ext uri="{FF2B5EF4-FFF2-40B4-BE49-F238E27FC236}">
                        <a16:creationId xmlns:a16="http://schemas.microsoft.com/office/drawing/2014/main" id="{D780AEE3-037D-DA5F-D8D8-C64EACB31DF7}"/>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57" name="Tekstfelt 2156">
                    <a:extLst>
                      <a:ext uri="{FF2B5EF4-FFF2-40B4-BE49-F238E27FC236}">
                        <a16:creationId xmlns:a16="http://schemas.microsoft.com/office/drawing/2014/main" id="{089875F5-93A7-D4E1-E1A1-30B4A783AC01}"/>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58" name="Tekstfelt 2157">
                    <a:extLst>
                      <a:ext uri="{FF2B5EF4-FFF2-40B4-BE49-F238E27FC236}">
                        <a16:creationId xmlns:a16="http://schemas.microsoft.com/office/drawing/2014/main" id="{85628243-81A0-7D3B-5193-27351440EFA7}"/>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59" name="Tekstfelt 2158">
                    <a:extLst>
                      <a:ext uri="{FF2B5EF4-FFF2-40B4-BE49-F238E27FC236}">
                        <a16:creationId xmlns:a16="http://schemas.microsoft.com/office/drawing/2014/main" id="{8E4340DC-9753-045B-5DD1-B957F2EFA6F9}"/>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60" name="Tekstfelt 2159">
                    <a:extLst>
                      <a:ext uri="{FF2B5EF4-FFF2-40B4-BE49-F238E27FC236}">
                        <a16:creationId xmlns:a16="http://schemas.microsoft.com/office/drawing/2014/main" id="{02C5B2F2-30AC-BE2A-CAED-BE4464204113}"/>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25" name="Tekstfelt 2124">
                  <a:extLst>
                    <a:ext uri="{FF2B5EF4-FFF2-40B4-BE49-F238E27FC236}">
                      <a16:creationId xmlns:a16="http://schemas.microsoft.com/office/drawing/2014/main" id="{011B4799-8AE1-3F1A-CCB0-18C2BFEEE10B}"/>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26" name="Tekstfelt 2125">
                  <a:extLst>
                    <a:ext uri="{FF2B5EF4-FFF2-40B4-BE49-F238E27FC236}">
                      <a16:creationId xmlns:a16="http://schemas.microsoft.com/office/drawing/2014/main" id="{A0664CFA-C07E-8C4B-FA4B-4990B9A01A1A}"/>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27" name="Tekstfelt 2126">
                  <a:extLst>
                    <a:ext uri="{FF2B5EF4-FFF2-40B4-BE49-F238E27FC236}">
                      <a16:creationId xmlns:a16="http://schemas.microsoft.com/office/drawing/2014/main" id="{FEC1E6C9-3D54-2E09-42FC-81040215097A}"/>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6" name="Gruppe 1825">
                <a:extLst>
                  <a:ext uri="{FF2B5EF4-FFF2-40B4-BE49-F238E27FC236}">
                    <a16:creationId xmlns:a16="http://schemas.microsoft.com/office/drawing/2014/main" id="{7595C422-7691-A042-53EE-9F84DED6BAB1}"/>
                  </a:ext>
                </a:extLst>
              </p:cNvPr>
              <p:cNvGrpSpPr/>
              <p:nvPr/>
            </p:nvGrpSpPr>
            <p:grpSpPr>
              <a:xfrm>
                <a:off x="2893345" y="1029165"/>
                <a:ext cx="641389" cy="5216305"/>
                <a:chOff x="2892468" y="1032983"/>
                <a:chExt cx="641389" cy="5216305"/>
              </a:xfrm>
            </p:grpSpPr>
            <p:grpSp>
              <p:nvGrpSpPr>
                <p:cNvPr id="2087" name="Gruppe 2086">
                  <a:extLst>
                    <a:ext uri="{FF2B5EF4-FFF2-40B4-BE49-F238E27FC236}">
                      <a16:creationId xmlns:a16="http://schemas.microsoft.com/office/drawing/2014/main" id="{40DFB114-20A7-641F-DCE4-70946DA71EEF}"/>
                    </a:ext>
                  </a:extLst>
                </p:cNvPr>
                <p:cNvGrpSpPr/>
                <p:nvPr/>
              </p:nvGrpSpPr>
              <p:grpSpPr>
                <a:xfrm>
                  <a:off x="2892468" y="1032983"/>
                  <a:ext cx="641389" cy="5216305"/>
                  <a:chOff x="3475384" y="1188399"/>
                  <a:chExt cx="641389" cy="5216305"/>
                </a:xfrm>
              </p:grpSpPr>
              <p:sp>
                <p:nvSpPr>
                  <p:cNvPr id="2091" name="Tekstfelt 2090">
                    <a:extLst>
                      <a:ext uri="{FF2B5EF4-FFF2-40B4-BE49-F238E27FC236}">
                        <a16:creationId xmlns:a16="http://schemas.microsoft.com/office/drawing/2014/main" id="{0F993509-5447-222F-C178-7652F99EE203}"/>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92" name="Tekstfelt 2091">
                    <a:extLst>
                      <a:ext uri="{FF2B5EF4-FFF2-40B4-BE49-F238E27FC236}">
                        <a16:creationId xmlns:a16="http://schemas.microsoft.com/office/drawing/2014/main" id="{084533C5-47E6-F2BA-1EEA-1272642107B1}"/>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93" name="Tekstfelt 2092">
                    <a:extLst>
                      <a:ext uri="{FF2B5EF4-FFF2-40B4-BE49-F238E27FC236}">
                        <a16:creationId xmlns:a16="http://schemas.microsoft.com/office/drawing/2014/main" id="{72BA493F-E6FF-8458-0B3D-03DD2268B14B}"/>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94" name="Tekstfelt 2093">
                    <a:extLst>
                      <a:ext uri="{FF2B5EF4-FFF2-40B4-BE49-F238E27FC236}">
                        <a16:creationId xmlns:a16="http://schemas.microsoft.com/office/drawing/2014/main" id="{D5EF71E3-0486-3EB3-2A2B-30F92B69ECA0}"/>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95" name="Tekstfelt 2094">
                    <a:extLst>
                      <a:ext uri="{FF2B5EF4-FFF2-40B4-BE49-F238E27FC236}">
                        <a16:creationId xmlns:a16="http://schemas.microsoft.com/office/drawing/2014/main" id="{20D2DA03-95A1-61DE-4E0A-129525E3BA7C}"/>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96" name="Tekstfelt 2095">
                    <a:extLst>
                      <a:ext uri="{FF2B5EF4-FFF2-40B4-BE49-F238E27FC236}">
                        <a16:creationId xmlns:a16="http://schemas.microsoft.com/office/drawing/2014/main" id="{17598990-1E7F-83B1-BCC1-F6DAC6520BFE}"/>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97" name="Tekstfelt 2096">
                    <a:extLst>
                      <a:ext uri="{FF2B5EF4-FFF2-40B4-BE49-F238E27FC236}">
                        <a16:creationId xmlns:a16="http://schemas.microsoft.com/office/drawing/2014/main" id="{4775EE6F-627F-0F15-F837-DA325A3020F8}"/>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98" name="Tekstfelt 2097">
                    <a:extLst>
                      <a:ext uri="{FF2B5EF4-FFF2-40B4-BE49-F238E27FC236}">
                        <a16:creationId xmlns:a16="http://schemas.microsoft.com/office/drawing/2014/main" id="{F2D43990-AC58-4FC3-901B-06F9345BCB33}"/>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99" name="Tekstfelt 2098">
                    <a:extLst>
                      <a:ext uri="{FF2B5EF4-FFF2-40B4-BE49-F238E27FC236}">
                        <a16:creationId xmlns:a16="http://schemas.microsoft.com/office/drawing/2014/main" id="{6FB70D2B-F797-09C3-5D6A-2385310CD193}"/>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00" name="Tekstfelt 2099">
                    <a:extLst>
                      <a:ext uri="{FF2B5EF4-FFF2-40B4-BE49-F238E27FC236}">
                        <a16:creationId xmlns:a16="http://schemas.microsoft.com/office/drawing/2014/main" id="{9BCF6255-6AB4-9EAE-A672-44215F10B3D7}"/>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01" name="Tekstfelt 2100">
                    <a:extLst>
                      <a:ext uri="{FF2B5EF4-FFF2-40B4-BE49-F238E27FC236}">
                        <a16:creationId xmlns:a16="http://schemas.microsoft.com/office/drawing/2014/main" id="{8F80D090-CD21-903F-525E-5ACFC467EE3D}"/>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02" name="Tekstfelt 2101">
                    <a:extLst>
                      <a:ext uri="{FF2B5EF4-FFF2-40B4-BE49-F238E27FC236}">
                        <a16:creationId xmlns:a16="http://schemas.microsoft.com/office/drawing/2014/main" id="{27B31CC2-B9AD-DEB7-1AB7-52124F6AFFFC}"/>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03" name="Tekstfelt 2102">
                    <a:extLst>
                      <a:ext uri="{FF2B5EF4-FFF2-40B4-BE49-F238E27FC236}">
                        <a16:creationId xmlns:a16="http://schemas.microsoft.com/office/drawing/2014/main" id="{DD5DA10B-E981-5A3B-9398-3985547C6DA8}"/>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04" name="Tekstfelt 2103">
                    <a:extLst>
                      <a:ext uri="{FF2B5EF4-FFF2-40B4-BE49-F238E27FC236}">
                        <a16:creationId xmlns:a16="http://schemas.microsoft.com/office/drawing/2014/main" id="{FE2EF096-FA9E-2A8E-CD22-8BCA24D00C59}"/>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05" name="Tekstfelt 2104">
                    <a:extLst>
                      <a:ext uri="{FF2B5EF4-FFF2-40B4-BE49-F238E27FC236}">
                        <a16:creationId xmlns:a16="http://schemas.microsoft.com/office/drawing/2014/main" id="{DE14C5DB-D9D6-63C4-704F-AF7AB49E3B51}"/>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06" name="Tekstfelt 2105">
                    <a:extLst>
                      <a:ext uri="{FF2B5EF4-FFF2-40B4-BE49-F238E27FC236}">
                        <a16:creationId xmlns:a16="http://schemas.microsoft.com/office/drawing/2014/main" id="{268B7DE7-5605-C2A6-2BE7-08AFBA3E3B38}"/>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07" name="Tekstfelt 2106">
                    <a:extLst>
                      <a:ext uri="{FF2B5EF4-FFF2-40B4-BE49-F238E27FC236}">
                        <a16:creationId xmlns:a16="http://schemas.microsoft.com/office/drawing/2014/main" id="{6781818A-AF84-2EC1-9C83-2C1BBE46F5EE}"/>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08" name="Tekstfelt 2107">
                    <a:extLst>
                      <a:ext uri="{FF2B5EF4-FFF2-40B4-BE49-F238E27FC236}">
                        <a16:creationId xmlns:a16="http://schemas.microsoft.com/office/drawing/2014/main" id="{ED646C52-B1A7-B2C2-7BDD-3A1315047BD1}"/>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09" name="Tekstfelt 2108">
                    <a:extLst>
                      <a:ext uri="{FF2B5EF4-FFF2-40B4-BE49-F238E27FC236}">
                        <a16:creationId xmlns:a16="http://schemas.microsoft.com/office/drawing/2014/main" id="{6CEE9009-A7C8-3E91-2636-23127BF0BEF1}"/>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10" name="Tekstfelt 2109">
                    <a:extLst>
                      <a:ext uri="{FF2B5EF4-FFF2-40B4-BE49-F238E27FC236}">
                        <a16:creationId xmlns:a16="http://schemas.microsoft.com/office/drawing/2014/main" id="{C78F8BF0-EF19-6701-D578-739A6E5FA1B9}"/>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11" name="Tekstfelt 2110">
                    <a:extLst>
                      <a:ext uri="{FF2B5EF4-FFF2-40B4-BE49-F238E27FC236}">
                        <a16:creationId xmlns:a16="http://schemas.microsoft.com/office/drawing/2014/main" id="{BD192DB7-87F5-D278-5777-F2FEC539BF2C}"/>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12" name="Tekstfelt 2111">
                    <a:extLst>
                      <a:ext uri="{FF2B5EF4-FFF2-40B4-BE49-F238E27FC236}">
                        <a16:creationId xmlns:a16="http://schemas.microsoft.com/office/drawing/2014/main" id="{D2BADDDB-FBA1-6B62-6975-54BA26366B0D}"/>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13" name="Tekstfelt 2112">
                    <a:extLst>
                      <a:ext uri="{FF2B5EF4-FFF2-40B4-BE49-F238E27FC236}">
                        <a16:creationId xmlns:a16="http://schemas.microsoft.com/office/drawing/2014/main" id="{02EE7582-640D-4B2D-E87B-EE16B7AA439D}"/>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14" name="Tekstfelt 2113">
                    <a:extLst>
                      <a:ext uri="{FF2B5EF4-FFF2-40B4-BE49-F238E27FC236}">
                        <a16:creationId xmlns:a16="http://schemas.microsoft.com/office/drawing/2014/main" id="{4119907D-8968-1843-A7AE-D3EB3FC39D01}"/>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15" name="Tekstfelt 2114">
                    <a:extLst>
                      <a:ext uri="{FF2B5EF4-FFF2-40B4-BE49-F238E27FC236}">
                        <a16:creationId xmlns:a16="http://schemas.microsoft.com/office/drawing/2014/main" id="{B7C1C436-D567-4C3B-CA1C-9520FB6EE654}"/>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16" name="Tekstfelt 2115">
                    <a:extLst>
                      <a:ext uri="{FF2B5EF4-FFF2-40B4-BE49-F238E27FC236}">
                        <a16:creationId xmlns:a16="http://schemas.microsoft.com/office/drawing/2014/main" id="{8560A6A3-A3B2-49A0-B9DC-2E5712A4C61A}"/>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17" name="Tekstfelt 2116">
                    <a:extLst>
                      <a:ext uri="{FF2B5EF4-FFF2-40B4-BE49-F238E27FC236}">
                        <a16:creationId xmlns:a16="http://schemas.microsoft.com/office/drawing/2014/main" id="{BB1EA6DE-FE4C-793E-AAEC-87B3F9701863}"/>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18" name="Tekstfelt 2117">
                    <a:extLst>
                      <a:ext uri="{FF2B5EF4-FFF2-40B4-BE49-F238E27FC236}">
                        <a16:creationId xmlns:a16="http://schemas.microsoft.com/office/drawing/2014/main" id="{03C21A78-CB9C-94FE-CD7B-ABA9170BFD15}"/>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19" name="Tekstfelt 2118">
                    <a:extLst>
                      <a:ext uri="{FF2B5EF4-FFF2-40B4-BE49-F238E27FC236}">
                        <a16:creationId xmlns:a16="http://schemas.microsoft.com/office/drawing/2014/main" id="{662629B4-470E-86FE-9F90-EDEA07E3DA5A}"/>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20" name="Tekstfelt 2119">
                    <a:extLst>
                      <a:ext uri="{FF2B5EF4-FFF2-40B4-BE49-F238E27FC236}">
                        <a16:creationId xmlns:a16="http://schemas.microsoft.com/office/drawing/2014/main" id="{E8352C73-5429-CB3C-70FA-76CC6C6F975C}"/>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21" name="Tekstfelt 2120">
                    <a:extLst>
                      <a:ext uri="{FF2B5EF4-FFF2-40B4-BE49-F238E27FC236}">
                        <a16:creationId xmlns:a16="http://schemas.microsoft.com/office/drawing/2014/main" id="{F845942D-F2C3-789A-EC67-3C367689045E}"/>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22" name="Tekstfelt 2121">
                    <a:extLst>
                      <a:ext uri="{FF2B5EF4-FFF2-40B4-BE49-F238E27FC236}">
                        <a16:creationId xmlns:a16="http://schemas.microsoft.com/office/drawing/2014/main" id="{3C73D6A9-7E1C-9857-7ED4-4D597970AF05}"/>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23" name="Tekstfelt 2122">
                    <a:extLst>
                      <a:ext uri="{FF2B5EF4-FFF2-40B4-BE49-F238E27FC236}">
                        <a16:creationId xmlns:a16="http://schemas.microsoft.com/office/drawing/2014/main" id="{C2AB0464-F559-D161-202F-75613EF4414E}"/>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88" name="Tekstfelt 2087">
                  <a:extLst>
                    <a:ext uri="{FF2B5EF4-FFF2-40B4-BE49-F238E27FC236}">
                      <a16:creationId xmlns:a16="http://schemas.microsoft.com/office/drawing/2014/main" id="{7DB6D92C-F30E-AFD2-7FD0-4D3B0C9CF4B0}"/>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89" name="Tekstfelt 2088">
                  <a:extLst>
                    <a:ext uri="{FF2B5EF4-FFF2-40B4-BE49-F238E27FC236}">
                      <a16:creationId xmlns:a16="http://schemas.microsoft.com/office/drawing/2014/main" id="{5791311E-107A-609F-5EE9-C54BE67299A3}"/>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90" name="Tekstfelt 2089">
                  <a:extLst>
                    <a:ext uri="{FF2B5EF4-FFF2-40B4-BE49-F238E27FC236}">
                      <a16:creationId xmlns:a16="http://schemas.microsoft.com/office/drawing/2014/main" id="{67C377E0-7557-6C49-83EC-1D55A805869C}"/>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7" name="Gruppe 1826">
                <a:extLst>
                  <a:ext uri="{FF2B5EF4-FFF2-40B4-BE49-F238E27FC236}">
                    <a16:creationId xmlns:a16="http://schemas.microsoft.com/office/drawing/2014/main" id="{7914B7E1-2FAC-2936-5590-94396C8A56D7}"/>
                  </a:ext>
                </a:extLst>
              </p:cNvPr>
              <p:cNvGrpSpPr/>
              <p:nvPr/>
            </p:nvGrpSpPr>
            <p:grpSpPr>
              <a:xfrm>
                <a:off x="2466124" y="1032948"/>
                <a:ext cx="641389" cy="5216305"/>
                <a:chOff x="2892468" y="1032983"/>
                <a:chExt cx="641389" cy="5216305"/>
              </a:xfrm>
            </p:grpSpPr>
            <p:grpSp>
              <p:nvGrpSpPr>
                <p:cNvPr id="2050" name="Gruppe 2049">
                  <a:extLst>
                    <a:ext uri="{FF2B5EF4-FFF2-40B4-BE49-F238E27FC236}">
                      <a16:creationId xmlns:a16="http://schemas.microsoft.com/office/drawing/2014/main" id="{5E62258C-C97A-7EED-9D77-1DDCFC164B9B}"/>
                    </a:ext>
                  </a:extLst>
                </p:cNvPr>
                <p:cNvGrpSpPr/>
                <p:nvPr/>
              </p:nvGrpSpPr>
              <p:grpSpPr>
                <a:xfrm>
                  <a:off x="2892468" y="1032983"/>
                  <a:ext cx="641389" cy="5216305"/>
                  <a:chOff x="3475384" y="1188399"/>
                  <a:chExt cx="641389" cy="5216305"/>
                </a:xfrm>
              </p:grpSpPr>
              <p:sp>
                <p:nvSpPr>
                  <p:cNvPr id="2054" name="Tekstfelt 2053">
                    <a:extLst>
                      <a:ext uri="{FF2B5EF4-FFF2-40B4-BE49-F238E27FC236}">
                        <a16:creationId xmlns:a16="http://schemas.microsoft.com/office/drawing/2014/main" id="{25EEB3BE-78B2-0EBF-4D4F-A8F99EE47E2A}"/>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55" name="Tekstfelt 2054">
                    <a:extLst>
                      <a:ext uri="{FF2B5EF4-FFF2-40B4-BE49-F238E27FC236}">
                        <a16:creationId xmlns:a16="http://schemas.microsoft.com/office/drawing/2014/main" id="{B3ABC744-D701-008C-30B6-EA05EE0BD9A4}"/>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56" name="Tekstfelt 2055">
                    <a:extLst>
                      <a:ext uri="{FF2B5EF4-FFF2-40B4-BE49-F238E27FC236}">
                        <a16:creationId xmlns:a16="http://schemas.microsoft.com/office/drawing/2014/main" id="{4407BC8C-58C4-CCDB-AD67-789BC1E3954A}"/>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57" name="Tekstfelt 2056">
                    <a:extLst>
                      <a:ext uri="{FF2B5EF4-FFF2-40B4-BE49-F238E27FC236}">
                        <a16:creationId xmlns:a16="http://schemas.microsoft.com/office/drawing/2014/main" id="{BF6AF500-C771-BAFD-1B01-37B6D9C5C54A}"/>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58" name="Tekstfelt 2057">
                    <a:extLst>
                      <a:ext uri="{FF2B5EF4-FFF2-40B4-BE49-F238E27FC236}">
                        <a16:creationId xmlns:a16="http://schemas.microsoft.com/office/drawing/2014/main" id="{F7C998B8-0EB2-087D-B34C-3C2D412ACA72}"/>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59" name="Tekstfelt 2058">
                    <a:extLst>
                      <a:ext uri="{FF2B5EF4-FFF2-40B4-BE49-F238E27FC236}">
                        <a16:creationId xmlns:a16="http://schemas.microsoft.com/office/drawing/2014/main" id="{1EBD7FF7-28B7-0AED-3A74-EAE9C8A5B312}"/>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60" name="Tekstfelt 2059">
                    <a:extLst>
                      <a:ext uri="{FF2B5EF4-FFF2-40B4-BE49-F238E27FC236}">
                        <a16:creationId xmlns:a16="http://schemas.microsoft.com/office/drawing/2014/main" id="{722E5772-8DC6-8C7A-2D28-1F67F526DC36}"/>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61" name="Tekstfelt 2060">
                    <a:extLst>
                      <a:ext uri="{FF2B5EF4-FFF2-40B4-BE49-F238E27FC236}">
                        <a16:creationId xmlns:a16="http://schemas.microsoft.com/office/drawing/2014/main" id="{312BF2BB-BFD7-C23F-9CBB-9BD2656B0831}"/>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62" name="Tekstfelt 2061">
                    <a:extLst>
                      <a:ext uri="{FF2B5EF4-FFF2-40B4-BE49-F238E27FC236}">
                        <a16:creationId xmlns:a16="http://schemas.microsoft.com/office/drawing/2014/main" id="{6196043E-785E-0D8C-7636-33ABBB7D8EBE}"/>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63" name="Tekstfelt 2062">
                    <a:extLst>
                      <a:ext uri="{FF2B5EF4-FFF2-40B4-BE49-F238E27FC236}">
                        <a16:creationId xmlns:a16="http://schemas.microsoft.com/office/drawing/2014/main" id="{F32BD1FC-8D4D-03DF-9B3F-5330763F5061}"/>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64" name="Tekstfelt 2063">
                    <a:extLst>
                      <a:ext uri="{FF2B5EF4-FFF2-40B4-BE49-F238E27FC236}">
                        <a16:creationId xmlns:a16="http://schemas.microsoft.com/office/drawing/2014/main" id="{16CF9ED8-E1FB-F56E-93DB-DE80BBD423FC}"/>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65" name="Tekstfelt 2064">
                    <a:extLst>
                      <a:ext uri="{FF2B5EF4-FFF2-40B4-BE49-F238E27FC236}">
                        <a16:creationId xmlns:a16="http://schemas.microsoft.com/office/drawing/2014/main" id="{3512B374-1552-D237-7A8E-7AD0A352FAB3}"/>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66" name="Tekstfelt 2065">
                    <a:extLst>
                      <a:ext uri="{FF2B5EF4-FFF2-40B4-BE49-F238E27FC236}">
                        <a16:creationId xmlns:a16="http://schemas.microsoft.com/office/drawing/2014/main" id="{E5310073-512B-D560-A7D0-740027E30E73}"/>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67" name="Tekstfelt 2066">
                    <a:extLst>
                      <a:ext uri="{FF2B5EF4-FFF2-40B4-BE49-F238E27FC236}">
                        <a16:creationId xmlns:a16="http://schemas.microsoft.com/office/drawing/2014/main" id="{2307A617-72D4-0EA8-43EF-66E7CBCF68B9}"/>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68" name="Tekstfelt 2067">
                    <a:extLst>
                      <a:ext uri="{FF2B5EF4-FFF2-40B4-BE49-F238E27FC236}">
                        <a16:creationId xmlns:a16="http://schemas.microsoft.com/office/drawing/2014/main" id="{2C63B06A-AB22-B07D-832D-62449B997DA3}"/>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69" name="Tekstfelt 2068">
                    <a:extLst>
                      <a:ext uri="{FF2B5EF4-FFF2-40B4-BE49-F238E27FC236}">
                        <a16:creationId xmlns:a16="http://schemas.microsoft.com/office/drawing/2014/main" id="{DB8956A5-2634-6E45-9A2E-60EE917D9F18}"/>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70" name="Tekstfelt 2069">
                    <a:extLst>
                      <a:ext uri="{FF2B5EF4-FFF2-40B4-BE49-F238E27FC236}">
                        <a16:creationId xmlns:a16="http://schemas.microsoft.com/office/drawing/2014/main" id="{8FFB1ECF-C4B0-1133-A23F-DCAA3168AD9C}"/>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71" name="Tekstfelt 2070">
                    <a:extLst>
                      <a:ext uri="{FF2B5EF4-FFF2-40B4-BE49-F238E27FC236}">
                        <a16:creationId xmlns:a16="http://schemas.microsoft.com/office/drawing/2014/main" id="{A0CD2FD2-7E9B-DFF3-74A2-4791D828911D}"/>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72" name="Tekstfelt 2071">
                    <a:extLst>
                      <a:ext uri="{FF2B5EF4-FFF2-40B4-BE49-F238E27FC236}">
                        <a16:creationId xmlns:a16="http://schemas.microsoft.com/office/drawing/2014/main" id="{A26EB5BA-B152-0882-BD10-6578644AD1EE}"/>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73" name="Tekstfelt 2072">
                    <a:extLst>
                      <a:ext uri="{FF2B5EF4-FFF2-40B4-BE49-F238E27FC236}">
                        <a16:creationId xmlns:a16="http://schemas.microsoft.com/office/drawing/2014/main" id="{7F9501E3-A929-308B-39E6-3B163CC2BEF5}"/>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74" name="Tekstfelt 2073">
                    <a:extLst>
                      <a:ext uri="{FF2B5EF4-FFF2-40B4-BE49-F238E27FC236}">
                        <a16:creationId xmlns:a16="http://schemas.microsoft.com/office/drawing/2014/main" id="{D40391EA-C6B3-006C-0F0F-F4A3E9FEFDDE}"/>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75" name="Tekstfelt 2074">
                    <a:extLst>
                      <a:ext uri="{FF2B5EF4-FFF2-40B4-BE49-F238E27FC236}">
                        <a16:creationId xmlns:a16="http://schemas.microsoft.com/office/drawing/2014/main" id="{455A85FB-5E28-93F7-384A-A7C2E73BE764}"/>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76" name="Tekstfelt 2075">
                    <a:extLst>
                      <a:ext uri="{FF2B5EF4-FFF2-40B4-BE49-F238E27FC236}">
                        <a16:creationId xmlns:a16="http://schemas.microsoft.com/office/drawing/2014/main" id="{17102868-EA8D-7806-EE56-B70F60016310}"/>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77" name="Tekstfelt 2076">
                    <a:extLst>
                      <a:ext uri="{FF2B5EF4-FFF2-40B4-BE49-F238E27FC236}">
                        <a16:creationId xmlns:a16="http://schemas.microsoft.com/office/drawing/2014/main" id="{F68E6567-C31E-9777-5189-223DD4C41FF1}"/>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78" name="Tekstfelt 2077">
                    <a:extLst>
                      <a:ext uri="{FF2B5EF4-FFF2-40B4-BE49-F238E27FC236}">
                        <a16:creationId xmlns:a16="http://schemas.microsoft.com/office/drawing/2014/main" id="{58E06DAC-9B19-AC0B-3F0A-CD21F237DEBF}"/>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79" name="Tekstfelt 2078">
                    <a:extLst>
                      <a:ext uri="{FF2B5EF4-FFF2-40B4-BE49-F238E27FC236}">
                        <a16:creationId xmlns:a16="http://schemas.microsoft.com/office/drawing/2014/main" id="{41C25B38-DEA1-3BCB-5CA9-5581D82DD5F9}"/>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80" name="Tekstfelt 2079">
                    <a:extLst>
                      <a:ext uri="{FF2B5EF4-FFF2-40B4-BE49-F238E27FC236}">
                        <a16:creationId xmlns:a16="http://schemas.microsoft.com/office/drawing/2014/main" id="{6664CC76-4335-3114-A65F-927F505762C2}"/>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81" name="Tekstfelt 2080">
                    <a:extLst>
                      <a:ext uri="{FF2B5EF4-FFF2-40B4-BE49-F238E27FC236}">
                        <a16:creationId xmlns:a16="http://schemas.microsoft.com/office/drawing/2014/main" id="{1B0ED086-A3A2-51A4-4DB8-FF1E8CC9AB19}"/>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82" name="Tekstfelt 2081">
                    <a:extLst>
                      <a:ext uri="{FF2B5EF4-FFF2-40B4-BE49-F238E27FC236}">
                        <a16:creationId xmlns:a16="http://schemas.microsoft.com/office/drawing/2014/main" id="{9C33BC09-11CC-6DCD-F4E0-B1EA379A0618}"/>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83" name="Tekstfelt 2082">
                    <a:extLst>
                      <a:ext uri="{FF2B5EF4-FFF2-40B4-BE49-F238E27FC236}">
                        <a16:creationId xmlns:a16="http://schemas.microsoft.com/office/drawing/2014/main" id="{D2F7C1BF-A6F2-0D77-ACAC-03CADFFDBD15}"/>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84" name="Tekstfelt 2083">
                    <a:extLst>
                      <a:ext uri="{FF2B5EF4-FFF2-40B4-BE49-F238E27FC236}">
                        <a16:creationId xmlns:a16="http://schemas.microsoft.com/office/drawing/2014/main" id="{3B4A8D1A-A82F-270C-4C61-7CCA8D2F0D7E}"/>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85" name="Tekstfelt 2084">
                    <a:extLst>
                      <a:ext uri="{FF2B5EF4-FFF2-40B4-BE49-F238E27FC236}">
                        <a16:creationId xmlns:a16="http://schemas.microsoft.com/office/drawing/2014/main" id="{3EA005B4-ED6D-FF3B-A07A-9CB47EB3CC1B}"/>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86" name="Tekstfelt 2085">
                    <a:extLst>
                      <a:ext uri="{FF2B5EF4-FFF2-40B4-BE49-F238E27FC236}">
                        <a16:creationId xmlns:a16="http://schemas.microsoft.com/office/drawing/2014/main" id="{A2DBAFEB-5ABC-C19F-D640-9F02C17BF5E9}"/>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51" name="Tekstfelt 2050">
                  <a:extLst>
                    <a:ext uri="{FF2B5EF4-FFF2-40B4-BE49-F238E27FC236}">
                      <a16:creationId xmlns:a16="http://schemas.microsoft.com/office/drawing/2014/main" id="{E2D53748-5144-3DC7-3E1B-46200808CA1E}"/>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52" name="Tekstfelt 2051">
                  <a:extLst>
                    <a:ext uri="{FF2B5EF4-FFF2-40B4-BE49-F238E27FC236}">
                      <a16:creationId xmlns:a16="http://schemas.microsoft.com/office/drawing/2014/main" id="{9A7171CC-BF0A-8D2B-CB3A-3394B9134CC3}"/>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53" name="Tekstfelt 2052">
                  <a:extLst>
                    <a:ext uri="{FF2B5EF4-FFF2-40B4-BE49-F238E27FC236}">
                      <a16:creationId xmlns:a16="http://schemas.microsoft.com/office/drawing/2014/main" id="{98049BD7-F3C9-6EFE-F35A-6D52E430FA80}"/>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8" name="Gruppe 1827">
                <a:extLst>
                  <a:ext uri="{FF2B5EF4-FFF2-40B4-BE49-F238E27FC236}">
                    <a16:creationId xmlns:a16="http://schemas.microsoft.com/office/drawing/2014/main" id="{6463BF92-D8D1-9727-3E7B-5A6A438FBF7F}"/>
                  </a:ext>
                </a:extLst>
              </p:cNvPr>
              <p:cNvGrpSpPr/>
              <p:nvPr/>
            </p:nvGrpSpPr>
            <p:grpSpPr>
              <a:xfrm>
                <a:off x="2019764" y="1037328"/>
                <a:ext cx="641389" cy="5216305"/>
                <a:chOff x="2892468" y="1032983"/>
                <a:chExt cx="641389" cy="5216305"/>
              </a:xfrm>
            </p:grpSpPr>
            <p:grpSp>
              <p:nvGrpSpPr>
                <p:cNvPr id="2013" name="Gruppe 2012">
                  <a:extLst>
                    <a:ext uri="{FF2B5EF4-FFF2-40B4-BE49-F238E27FC236}">
                      <a16:creationId xmlns:a16="http://schemas.microsoft.com/office/drawing/2014/main" id="{E7BBA44D-C05A-83BB-9992-05500E84B363}"/>
                    </a:ext>
                  </a:extLst>
                </p:cNvPr>
                <p:cNvGrpSpPr/>
                <p:nvPr/>
              </p:nvGrpSpPr>
              <p:grpSpPr>
                <a:xfrm>
                  <a:off x="2892468" y="1032983"/>
                  <a:ext cx="641389" cy="5216305"/>
                  <a:chOff x="3475384" y="1188399"/>
                  <a:chExt cx="641389" cy="5216305"/>
                </a:xfrm>
              </p:grpSpPr>
              <p:sp>
                <p:nvSpPr>
                  <p:cNvPr id="2017" name="Tekstfelt 2016">
                    <a:extLst>
                      <a:ext uri="{FF2B5EF4-FFF2-40B4-BE49-F238E27FC236}">
                        <a16:creationId xmlns:a16="http://schemas.microsoft.com/office/drawing/2014/main" id="{BA64D50D-DB06-FB19-DCC1-BA87B960C210}"/>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18" name="Tekstfelt 2017">
                    <a:extLst>
                      <a:ext uri="{FF2B5EF4-FFF2-40B4-BE49-F238E27FC236}">
                        <a16:creationId xmlns:a16="http://schemas.microsoft.com/office/drawing/2014/main" id="{86367EC9-2AAF-4A2F-1587-07401D643B9B}"/>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19" name="Tekstfelt 2018">
                    <a:extLst>
                      <a:ext uri="{FF2B5EF4-FFF2-40B4-BE49-F238E27FC236}">
                        <a16:creationId xmlns:a16="http://schemas.microsoft.com/office/drawing/2014/main" id="{79F5FF98-3103-6FB5-DC28-E4A6CBBBDD5B}"/>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20" name="Tekstfelt 2019">
                    <a:extLst>
                      <a:ext uri="{FF2B5EF4-FFF2-40B4-BE49-F238E27FC236}">
                        <a16:creationId xmlns:a16="http://schemas.microsoft.com/office/drawing/2014/main" id="{C5DD7743-A01E-59B0-D6D9-D48EAD68AA44}"/>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21" name="Tekstfelt 2020">
                    <a:extLst>
                      <a:ext uri="{FF2B5EF4-FFF2-40B4-BE49-F238E27FC236}">
                        <a16:creationId xmlns:a16="http://schemas.microsoft.com/office/drawing/2014/main" id="{546601E5-2E90-D0F0-020A-931CB173B4C5}"/>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22" name="Tekstfelt 2021">
                    <a:extLst>
                      <a:ext uri="{FF2B5EF4-FFF2-40B4-BE49-F238E27FC236}">
                        <a16:creationId xmlns:a16="http://schemas.microsoft.com/office/drawing/2014/main" id="{10661586-56C1-929E-58CA-78BAB5D8B146}"/>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23" name="Tekstfelt 2022">
                    <a:extLst>
                      <a:ext uri="{FF2B5EF4-FFF2-40B4-BE49-F238E27FC236}">
                        <a16:creationId xmlns:a16="http://schemas.microsoft.com/office/drawing/2014/main" id="{61ADC0CA-3689-7D81-1B74-5C97D796DD4A}"/>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24" name="Tekstfelt 2023">
                    <a:extLst>
                      <a:ext uri="{FF2B5EF4-FFF2-40B4-BE49-F238E27FC236}">
                        <a16:creationId xmlns:a16="http://schemas.microsoft.com/office/drawing/2014/main" id="{C3325074-132A-271F-BA9A-55FA03BC64BD}"/>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25" name="Tekstfelt 2024">
                    <a:extLst>
                      <a:ext uri="{FF2B5EF4-FFF2-40B4-BE49-F238E27FC236}">
                        <a16:creationId xmlns:a16="http://schemas.microsoft.com/office/drawing/2014/main" id="{BA1D90C3-C284-C3DA-1728-7DE2A960C00B}"/>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26" name="Tekstfelt 2025">
                    <a:extLst>
                      <a:ext uri="{FF2B5EF4-FFF2-40B4-BE49-F238E27FC236}">
                        <a16:creationId xmlns:a16="http://schemas.microsoft.com/office/drawing/2014/main" id="{CF3DA59C-DBB7-6444-20CE-B816B8C71DA5}"/>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27" name="Tekstfelt 2026">
                    <a:extLst>
                      <a:ext uri="{FF2B5EF4-FFF2-40B4-BE49-F238E27FC236}">
                        <a16:creationId xmlns:a16="http://schemas.microsoft.com/office/drawing/2014/main" id="{29D590C7-0C19-46B8-426E-607D286CD22D}"/>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28" name="Tekstfelt 2027">
                    <a:extLst>
                      <a:ext uri="{FF2B5EF4-FFF2-40B4-BE49-F238E27FC236}">
                        <a16:creationId xmlns:a16="http://schemas.microsoft.com/office/drawing/2014/main" id="{6B608306-EFA9-C002-ECEE-DE5853AE5003}"/>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29" name="Tekstfelt 2028">
                    <a:extLst>
                      <a:ext uri="{FF2B5EF4-FFF2-40B4-BE49-F238E27FC236}">
                        <a16:creationId xmlns:a16="http://schemas.microsoft.com/office/drawing/2014/main" id="{BF0BA16F-FAC7-E903-1C34-957DDDBD15A8}"/>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30" name="Tekstfelt 2029">
                    <a:extLst>
                      <a:ext uri="{FF2B5EF4-FFF2-40B4-BE49-F238E27FC236}">
                        <a16:creationId xmlns:a16="http://schemas.microsoft.com/office/drawing/2014/main" id="{4B29162A-D6A5-DD23-4A75-3F424F5A8566}"/>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31" name="Tekstfelt 2030">
                    <a:extLst>
                      <a:ext uri="{FF2B5EF4-FFF2-40B4-BE49-F238E27FC236}">
                        <a16:creationId xmlns:a16="http://schemas.microsoft.com/office/drawing/2014/main" id="{68BF3815-8EE3-8C8F-32F8-A705831DEF94}"/>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32" name="Tekstfelt 2031">
                    <a:extLst>
                      <a:ext uri="{FF2B5EF4-FFF2-40B4-BE49-F238E27FC236}">
                        <a16:creationId xmlns:a16="http://schemas.microsoft.com/office/drawing/2014/main" id="{ED995FEF-08F6-1870-2B1F-13788775A097}"/>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33" name="Tekstfelt 2032">
                    <a:extLst>
                      <a:ext uri="{FF2B5EF4-FFF2-40B4-BE49-F238E27FC236}">
                        <a16:creationId xmlns:a16="http://schemas.microsoft.com/office/drawing/2014/main" id="{FD418FC5-AD97-F18E-8346-103B755604F9}"/>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34" name="Tekstfelt 2033">
                    <a:extLst>
                      <a:ext uri="{FF2B5EF4-FFF2-40B4-BE49-F238E27FC236}">
                        <a16:creationId xmlns:a16="http://schemas.microsoft.com/office/drawing/2014/main" id="{83CCD5DD-3321-E30E-661F-45C51CFD6F7D}"/>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35" name="Tekstfelt 2034">
                    <a:extLst>
                      <a:ext uri="{FF2B5EF4-FFF2-40B4-BE49-F238E27FC236}">
                        <a16:creationId xmlns:a16="http://schemas.microsoft.com/office/drawing/2014/main" id="{B4459770-1FD0-EE74-3DFB-12AFA4F61EF4}"/>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36" name="Tekstfelt 2035">
                    <a:extLst>
                      <a:ext uri="{FF2B5EF4-FFF2-40B4-BE49-F238E27FC236}">
                        <a16:creationId xmlns:a16="http://schemas.microsoft.com/office/drawing/2014/main" id="{D839AAF7-9CB6-EAB6-78F1-F17BD6E36129}"/>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37" name="Tekstfelt 2036">
                    <a:extLst>
                      <a:ext uri="{FF2B5EF4-FFF2-40B4-BE49-F238E27FC236}">
                        <a16:creationId xmlns:a16="http://schemas.microsoft.com/office/drawing/2014/main" id="{1F5BC602-2E37-F5A2-62B0-539DF2A12B83}"/>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38" name="Tekstfelt 2037">
                    <a:extLst>
                      <a:ext uri="{FF2B5EF4-FFF2-40B4-BE49-F238E27FC236}">
                        <a16:creationId xmlns:a16="http://schemas.microsoft.com/office/drawing/2014/main" id="{B74CD505-EAD7-64C9-7391-7456CA2C900D}"/>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39" name="Tekstfelt 2038">
                    <a:extLst>
                      <a:ext uri="{FF2B5EF4-FFF2-40B4-BE49-F238E27FC236}">
                        <a16:creationId xmlns:a16="http://schemas.microsoft.com/office/drawing/2014/main" id="{E797413E-9260-FB8E-9124-88FEAA36F532}"/>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40" name="Tekstfelt 2039">
                    <a:extLst>
                      <a:ext uri="{FF2B5EF4-FFF2-40B4-BE49-F238E27FC236}">
                        <a16:creationId xmlns:a16="http://schemas.microsoft.com/office/drawing/2014/main" id="{0F8127EC-B654-7DCB-089C-A409FF2B3AC0}"/>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41" name="Tekstfelt 2040">
                    <a:extLst>
                      <a:ext uri="{FF2B5EF4-FFF2-40B4-BE49-F238E27FC236}">
                        <a16:creationId xmlns:a16="http://schemas.microsoft.com/office/drawing/2014/main" id="{39D562F6-4438-A605-8185-6E88AC1CBFC6}"/>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42" name="Tekstfelt 2041">
                    <a:extLst>
                      <a:ext uri="{FF2B5EF4-FFF2-40B4-BE49-F238E27FC236}">
                        <a16:creationId xmlns:a16="http://schemas.microsoft.com/office/drawing/2014/main" id="{EA7B7F3C-0892-2373-413B-18A13399D881}"/>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43" name="Tekstfelt 2042">
                    <a:extLst>
                      <a:ext uri="{FF2B5EF4-FFF2-40B4-BE49-F238E27FC236}">
                        <a16:creationId xmlns:a16="http://schemas.microsoft.com/office/drawing/2014/main" id="{11C189F2-D8A7-5A3B-54F5-8502A3EC9EE1}"/>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44" name="Tekstfelt 2043">
                    <a:extLst>
                      <a:ext uri="{FF2B5EF4-FFF2-40B4-BE49-F238E27FC236}">
                        <a16:creationId xmlns:a16="http://schemas.microsoft.com/office/drawing/2014/main" id="{8EDE2464-884E-D31C-5F52-EB6BA40899BA}"/>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45" name="Tekstfelt 2044">
                    <a:extLst>
                      <a:ext uri="{FF2B5EF4-FFF2-40B4-BE49-F238E27FC236}">
                        <a16:creationId xmlns:a16="http://schemas.microsoft.com/office/drawing/2014/main" id="{6992731C-F37C-5EFF-503C-8A12F8C908FF}"/>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46" name="Tekstfelt 2045">
                    <a:extLst>
                      <a:ext uri="{FF2B5EF4-FFF2-40B4-BE49-F238E27FC236}">
                        <a16:creationId xmlns:a16="http://schemas.microsoft.com/office/drawing/2014/main" id="{6067DC00-D768-01CA-DDCE-4C57877A4AF6}"/>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47" name="Tekstfelt 2046">
                    <a:extLst>
                      <a:ext uri="{FF2B5EF4-FFF2-40B4-BE49-F238E27FC236}">
                        <a16:creationId xmlns:a16="http://schemas.microsoft.com/office/drawing/2014/main" id="{3D7191A6-F521-D3E9-43B5-D35AEB3428C0}"/>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48" name="Tekstfelt 2047">
                    <a:extLst>
                      <a:ext uri="{FF2B5EF4-FFF2-40B4-BE49-F238E27FC236}">
                        <a16:creationId xmlns:a16="http://schemas.microsoft.com/office/drawing/2014/main" id="{285A0E4E-4454-566A-E23B-82D5A3654FFD}"/>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49" name="Tekstfelt 2048">
                    <a:extLst>
                      <a:ext uri="{FF2B5EF4-FFF2-40B4-BE49-F238E27FC236}">
                        <a16:creationId xmlns:a16="http://schemas.microsoft.com/office/drawing/2014/main" id="{D81463AE-4D84-ABCA-21A4-273DD5EF44C1}"/>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14" name="Tekstfelt 2013">
                  <a:extLst>
                    <a:ext uri="{FF2B5EF4-FFF2-40B4-BE49-F238E27FC236}">
                      <a16:creationId xmlns:a16="http://schemas.microsoft.com/office/drawing/2014/main" id="{5E4F948D-F90D-9CC4-C3BA-5A448CA22D11}"/>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15" name="Tekstfelt 2014">
                  <a:extLst>
                    <a:ext uri="{FF2B5EF4-FFF2-40B4-BE49-F238E27FC236}">
                      <a16:creationId xmlns:a16="http://schemas.microsoft.com/office/drawing/2014/main" id="{31D7EEE9-628E-29FB-9685-904BD0C4D811}"/>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16" name="Tekstfelt 2015">
                  <a:extLst>
                    <a:ext uri="{FF2B5EF4-FFF2-40B4-BE49-F238E27FC236}">
                      <a16:creationId xmlns:a16="http://schemas.microsoft.com/office/drawing/2014/main" id="{705AA2CF-7F09-2DDF-B873-731705F18441}"/>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9" name="Gruppe 1828">
                <a:extLst>
                  <a:ext uri="{FF2B5EF4-FFF2-40B4-BE49-F238E27FC236}">
                    <a16:creationId xmlns:a16="http://schemas.microsoft.com/office/drawing/2014/main" id="{22D831D3-BE09-F120-ED3D-8098372A8F7E}"/>
                  </a:ext>
                </a:extLst>
              </p:cNvPr>
              <p:cNvGrpSpPr/>
              <p:nvPr/>
            </p:nvGrpSpPr>
            <p:grpSpPr>
              <a:xfrm>
                <a:off x="1592543" y="1041111"/>
                <a:ext cx="641389" cy="5216305"/>
                <a:chOff x="2892468" y="1032983"/>
                <a:chExt cx="641389" cy="5216305"/>
              </a:xfrm>
            </p:grpSpPr>
            <p:grpSp>
              <p:nvGrpSpPr>
                <p:cNvPr id="1976" name="Gruppe 1975">
                  <a:extLst>
                    <a:ext uri="{FF2B5EF4-FFF2-40B4-BE49-F238E27FC236}">
                      <a16:creationId xmlns:a16="http://schemas.microsoft.com/office/drawing/2014/main" id="{52058CD6-FDD5-1AEE-AA2A-C6FA10DA29DC}"/>
                    </a:ext>
                  </a:extLst>
                </p:cNvPr>
                <p:cNvGrpSpPr/>
                <p:nvPr/>
              </p:nvGrpSpPr>
              <p:grpSpPr>
                <a:xfrm>
                  <a:off x="2892468" y="1032983"/>
                  <a:ext cx="641389" cy="5216305"/>
                  <a:chOff x="3475384" y="1188399"/>
                  <a:chExt cx="641389" cy="5216305"/>
                </a:xfrm>
              </p:grpSpPr>
              <p:sp>
                <p:nvSpPr>
                  <p:cNvPr id="1980" name="Tekstfelt 1979">
                    <a:extLst>
                      <a:ext uri="{FF2B5EF4-FFF2-40B4-BE49-F238E27FC236}">
                        <a16:creationId xmlns:a16="http://schemas.microsoft.com/office/drawing/2014/main" id="{7167387F-4152-C1E0-AC42-DFF7D74819AF}"/>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81" name="Tekstfelt 1980">
                    <a:extLst>
                      <a:ext uri="{FF2B5EF4-FFF2-40B4-BE49-F238E27FC236}">
                        <a16:creationId xmlns:a16="http://schemas.microsoft.com/office/drawing/2014/main" id="{EE9AAACA-5296-A387-9DA9-5C9DF6128C75}"/>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82" name="Tekstfelt 1981">
                    <a:extLst>
                      <a:ext uri="{FF2B5EF4-FFF2-40B4-BE49-F238E27FC236}">
                        <a16:creationId xmlns:a16="http://schemas.microsoft.com/office/drawing/2014/main" id="{EFE04D46-3759-2ED0-D37B-8EE83416BB5F}"/>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83" name="Tekstfelt 1982">
                    <a:extLst>
                      <a:ext uri="{FF2B5EF4-FFF2-40B4-BE49-F238E27FC236}">
                        <a16:creationId xmlns:a16="http://schemas.microsoft.com/office/drawing/2014/main" id="{FE4C0FDD-ED23-C85A-A431-7AAF11CBE30E}"/>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84" name="Tekstfelt 1983">
                    <a:extLst>
                      <a:ext uri="{FF2B5EF4-FFF2-40B4-BE49-F238E27FC236}">
                        <a16:creationId xmlns:a16="http://schemas.microsoft.com/office/drawing/2014/main" id="{22F31443-0C30-F091-3379-703AD1F11C6E}"/>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85" name="Tekstfelt 1984">
                    <a:extLst>
                      <a:ext uri="{FF2B5EF4-FFF2-40B4-BE49-F238E27FC236}">
                        <a16:creationId xmlns:a16="http://schemas.microsoft.com/office/drawing/2014/main" id="{2E56553F-1063-1B74-AECB-77757BE1B95C}"/>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86" name="Tekstfelt 1985">
                    <a:extLst>
                      <a:ext uri="{FF2B5EF4-FFF2-40B4-BE49-F238E27FC236}">
                        <a16:creationId xmlns:a16="http://schemas.microsoft.com/office/drawing/2014/main" id="{0D984C05-71D0-442C-A980-5C41D8E2CBEF}"/>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87" name="Tekstfelt 1986">
                    <a:extLst>
                      <a:ext uri="{FF2B5EF4-FFF2-40B4-BE49-F238E27FC236}">
                        <a16:creationId xmlns:a16="http://schemas.microsoft.com/office/drawing/2014/main" id="{C453E918-655C-BA77-597F-30BC60410872}"/>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88" name="Tekstfelt 1987">
                    <a:extLst>
                      <a:ext uri="{FF2B5EF4-FFF2-40B4-BE49-F238E27FC236}">
                        <a16:creationId xmlns:a16="http://schemas.microsoft.com/office/drawing/2014/main" id="{710AF1C5-95A0-6000-4D48-288888E95B11}"/>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89" name="Tekstfelt 1988">
                    <a:extLst>
                      <a:ext uri="{FF2B5EF4-FFF2-40B4-BE49-F238E27FC236}">
                        <a16:creationId xmlns:a16="http://schemas.microsoft.com/office/drawing/2014/main" id="{3A188101-1CBE-261C-87E2-1A46007267F9}"/>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90" name="Tekstfelt 1989">
                    <a:extLst>
                      <a:ext uri="{FF2B5EF4-FFF2-40B4-BE49-F238E27FC236}">
                        <a16:creationId xmlns:a16="http://schemas.microsoft.com/office/drawing/2014/main" id="{17494736-1C80-D0C8-A8C0-30897ABB8DDE}"/>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91" name="Tekstfelt 1990">
                    <a:extLst>
                      <a:ext uri="{FF2B5EF4-FFF2-40B4-BE49-F238E27FC236}">
                        <a16:creationId xmlns:a16="http://schemas.microsoft.com/office/drawing/2014/main" id="{2202F658-7C8C-B7D9-56C2-0DDC5F056019}"/>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92" name="Tekstfelt 1991">
                    <a:extLst>
                      <a:ext uri="{FF2B5EF4-FFF2-40B4-BE49-F238E27FC236}">
                        <a16:creationId xmlns:a16="http://schemas.microsoft.com/office/drawing/2014/main" id="{CE8159B1-6234-6F74-4264-D00B00B7C737}"/>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93" name="Tekstfelt 1992">
                    <a:extLst>
                      <a:ext uri="{FF2B5EF4-FFF2-40B4-BE49-F238E27FC236}">
                        <a16:creationId xmlns:a16="http://schemas.microsoft.com/office/drawing/2014/main" id="{0AF823E2-72B4-35CF-50EE-20D34FAA558F}"/>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94" name="Tekstfelt 1993">
                    <a:extLst>
                      <a:ext uri="{FF2B5EF4-FFF2-40B4-BE49-F238E27FC236}">
                        <a16:creationId xmlns:a16="http://schemas.microsoft.com/office/drawing/2014/main" id="{3F1555E6-1397-E5D8-EDDE-269AC4B8BE0A}"/>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95" name="Tekstfelt 1994">
                    <a:extLst>
                      <a:ext uri="{FF2B5EF4-FFF2-40B4-BE49-F238E27FC236}">
                        <a16:creationId xmlns:a16="http://schemas.microsoft.com/office/drawing/2014/main" id="{9AFCE168-3D5F-501C-4897-F262C3D6026B}"/>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96" name="Tekstfelt 1995">
                    <a:extLst>
                      <a:ext uri="{FF2B5EF4-FFF2-40B4-BE49-F238E27FC236}">
                        <a16:creationId xmlns:a16="http://schemas.microsoft.com/office/drawing/2014/main" id="{A315A3A6-4E52-2EA4-6045-30F988F978A6}"/>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97" name="Tekstfelt 1996">
                    <a:extLst>
                      <a:ext uri="{FF2B5EF4-FFF2-40B4-BE49-F238E27FC236}">
                        <a16:creationId xmlns:a16="http://schemas.microsoft.com/office/drawing/2014/main" id="{17C8299A-C6C4-AE0D-D488-A3C0D30F1563}"/>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98" name="Tekstfelt 1997">
                    <a:extLst>
                      <a:ext uri="{FF2B5EF4-FFF2-40B4-BE49-F238E27FC236}">
                        <a16:creationId xmlns:a16="http://schemas.microsoft.com/office/drawing/2014/main" id="{F9D55C0D-4732-9321-106A-9F908B61CE10}"/>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99" name="Tekstfelt 1998">
                    <a:extLst>
                      <a:ext uri="{FF2B5EF4-FFF2-40B4-BE49-F238E27FC236}">
                        <a16:creationId xmlns:a16="http://schemas.microsoft.com/office/drawing/2014/main" id="{488FABC5-681B-2133-9F71-5E9A6A83774B}"/>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00" name="Tekstfelt 1999">
                    <a:extLst>
                      <a:ext uri="{FF2B5EF4-FFF2-40B4-BE49-F238E27FC236}">
                        <a16:creationId xmlns:a16="http://schemas.microsoft.com/office/drawing/2014/main" id="{C4819999-C261-2909-E6F1-74C018EEE1C0}"/>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01" name="Tekstfelt 2000">
                    <a:extLst>
                      <a:ext uri="{FF2B5EF4-FFF2-40B4-BE49-F238E27FC236}">
                        <a16:creationId xmlns:a16="http://schemas.microsoft.com/office/drawing/2014/main" id="{8712B76F-70BB-E429-82A9-A07DD4A825B0}"/>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02" name="Tekstfelt 2001">
                    <a:extLst>
                      <a:ext uri="{FF2B5EF4-FFF2-40B4-BE49-F238E27FC236}">
                        <a16:creationId xmlns:a16="http://schemas.microsoft.com/office/drawing/2014/main" id="{B4BC71E7-68A8-D7A4-BCEF-5EDE5104AA44}"/>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03" name="Tekstfelt 2002">
                    <a:extLst>
                      <a:ext uri="{FF2B5EF4-FFF2-40B4-BE49-F238E27FC236}">
                        <a16:creationId xmlns:a16="http://schemas.microsoft.com/office/drawing/2014/main" id="{08746F6B-03CB-5A2B-52DE-437C0B722FC6}"/>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04" name="Tekstfelt 2003">
                    <a:extLst>
                      <a:ext uri="{FF2B5EF4-FFF2-40B4-BE49-F238E27FC236}">
                        <a16:creationId xmlns:a16="http://schemas.microsoft.com/office/drawing/2014/main" id="{620331DE-FBD6-E8EC-92CF-26C6B5D9D75C}"/>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05" name="Tekstfelt 2004">
                    <a:extLst>
                      <a:ext uri="{FF2B5EF4-FFF2-40B4-BE49-F238E27FC236}">
                        <a16:creationId xmlns:a16="http://schemas.microsoft.com/office/drawing/2014/main" id="{6AE1EAB5-7501-2107-A239-2F24BB8E4059}"/>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06" name="Tekstfelt 2005">
                    <a:extLst>
                      <a:ext uri="{FF2B5EF4-FFF2-40B4-BE49-F238E27FC236}">
                        <a16:creationId xmlns:a16="http://schemas.microsoft.com/office/drawing/2014/main" id="{82FDAA58-DE80-BC35-A972-5E9DA2A6EA4E}"/>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07" name="Tekstfelt 2006">
                    <a:extLst>
                      <a:ext uri="{FF2B5EF4-FFF2-40B4-BE49-F238E27FC236}">
                        <a16:creationId xmlns:a16="http://schemas.microsoft.com/office/drawing/2014/main" id="{2782F81A-79A8-1605-5483-E6C91CEB23D3}"/>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08" name="Tekstfelt 2007">
                    <a:extLst>
                      <a:ext uri="{FF2B5EF4-FFF2-40B4-BE49-F238E27FC236}">
                        <a16:creationId xmlns:a16="http://schemas.microsoft.com/office/drawing/2014/main" id="{B5313DAD-2294-8C76-642D-E05ACC23CDDA}"/>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09" name="Tekstfelt 2008">
                    <a:extLst>
                      <a:ext uri="{FF2B5EF4-FFF2-40B4-BE49-F238E27FC236}">
                        <a16:creationId xmlns:a16="http://schemas.microsoft.com/office/drawing/2014/main" id="{0D7AB0C8-4EA3-B231-6E45-C892574233CD}"/>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10" name="Tekstfelt 2009">
                    <a:extLst>
                      <a:ext uri="{FF2B5EF4-FFF2-40B4-BE49-F238E27FC236}">
                        <a16:creationId xmlns:a16="http://schemas.microsoft.com/office/drawing/2014/main" id="{2873F2A4-52C5-25DC-81F1-A9AFABD293D7}"/>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11" name="Tekstfelt 2010">
                    <a:extLst>
                      <a:ext uri="{FF2B5EF4-FFF2-40B4-BE49-F238E27FC236}">
                        <a16:creationId xmlns:a16="http://schemas.microsoft.com/office/drawing/2014/main" id="{15E2F7BF-D13F-4967-8ECE-F3358C0F6990}"/>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12" name="Tekstfelt 2011">
                    <a:extLst>
                      <a:ext uri="{FF2B5EF4-FFF2-40B4-BE49-F238E27FC236}">
                        <a16:creationId xmlns:a16="http://schemas.microsoft.com/office/drawing/2014/main" id="{AE525114-D2BE-3512-737B-C33B75384684}"/>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77" name="Tekstfelt 1976">
                  <a:extLst>
                    <a:ext uri="{FF2B5EF4-FFF2-40B4-BE49-F238E27FC236}">
                      <a16:creationId xmlns:a16="http://schemas.microsoft.com/office/drawing/2014/main" id="{069BF99C-8873-D1C4-5411-10A318C36AD5}"/>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78" name="Tekstfelt 1977">
                  <a:extLst>
                    <a:ext uri="{FF2B5EF4-FFF2-40B4-BE49-F238E27FC236}">
                      <a16:creationId xmlns:a16="http://schemas.microsoft.com/office/drawing/2014/main" id="{3E395412-90ED-66CC-3BAF-372F31AABEC5}"/>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79" name="Tekstfelt 1978">
                  <a:extLst>
                    <a:ext uri="{FF2B5EF4-FFF2-40B4-BE49-F238E27FC236}">
                      <a16:creationId xmlns:a16="http://schemas.microsoft.com/office/drawing/2014/main" id="{9BAB8C09-AC3C-76A0-422E-F965DC0A0D0B}"/>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0" name="Gruppe 1829">
                <a:extLst>
                  <a:ext uri="{FF2B5EF4-FFF2-40B4-BE49-F238E27FC236}">
                    <a16:creationId xmlns:a16="http://schemas.microsoft.com/office/drawing/2014/main" id="{C8B7CB82-E8DA-4542-B837-575006137784}"/>
                  </a:ext>
                </a:extLst>
              </p:cNvPr>
              <p:cNvGrpSpPr/>
              <p:nvPr/>
            </p:nvGrpSpPr>
            <p:grpSpPr>
              <a:xfrm>
                <a:off x="1159795" y="1034606"/>
                <a:ext cx="641389" cy="5216305"/>
                <a:chOff x="2892468" y="1032983"/>
                <a:chExt cx="641389" cy="5216305"/>
              </a:xfrm>
            </p:grpSpPr>
            <p:grpSp>
              <p:nvGrpSpPr>
                <p:cNvPr id="1939" name="Gruppe 1938">
                  <a:extLst>
                    <a:ext uri="{FF2B5EF4-FFF2-40B4-BE49-F238E27FC236}">
                      <a16:creationId xmlns:a16="http://schemas.microsoft.com/office/drawing/2014/main" id="{54DE3C1D-ABC4-28EC-3F9C-187CF2BCE20D}"/>
                    </a:ext>
                  </a:extLst>
                </p:cNvPr>
                <p:cNvGrpSpPr/>
                <p:nvPr/>
              </p:nvGrpSpPr>
              <p:grpSpPr>
                <a:xfrm>
                  <a:off x="2892468" y="1032983"/>
                  <a:ext cx="641389" cy="5216305"/>
                  <a:chOff x="3475384" y="1188399"/>
                  <a:chExt cx="641389" cy="5216305"/>
                </a:xfrm>
              </p:grpSpPr>
              <p:sp>
                <p:nvSpPr>
                  <p:cNvPr id="1943" name="Tekstfelt 1942">
                    <a:extLst>
                      <a:ext uri="{FF2B5EF4-FFF2-40B4-BE49-F238E27FC236}">
                        <a16:creationId xmlns:a16="http://schemas.microsoft.com/office/drawing/2014/main" id="{E5A49F7F-1822-A884-A57E-94E1CCBDB2D0}"/>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44" name="Tekstfelt 1943">
                    <a:extLst>
                      <a:ext uri="{FF2B5EF4-FFF2-40B4-BE49-F238E27FC236}">
                        <a16:creationId xmlns:a16="http://schemas.microsoft.com/office/drawing/2014/main" id="{D7D2D8E9-3AB5-B3FD-4B68-347C3DFC7979}"/>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45" name="Tekstfelt 1944">
                    <a:extLst>
                      <a:ext uri="{FF2B5EF4-FFF2-40B4-BE49-F238E27FC236}">
                        <a16:creationId xmlns:a16="http://schemas.microsoft.com/office/drawing/2014/main" id="{CB763661-0059-9858-4DD4-E94DD4BAE388}"/>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46" name="Tekstfelt 1945">
                    <a:extLst>
                      <a:ext uri="{FF2B5EF4-FFF2-40B4-BE49-F238E27FC236}">
                        <a16:creationId xmlns:a16="http://schemas.microsoft.com/office/drawing/2014/main" id="{DB5EF0BD-2B05-63D6-A6B4-7B8ABF0EA5B3}"/>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47" name="Tekstfelt 1946">
                    <a:extLst>
                      <a:ext uri="{FF2B5EF4-FFF2-40B4-BE49-F238E27FC236}">
                        <a16:creationId xmlns:a16="http://schemas.microsoft.com/office/drawing/2014/main" id="{19F88A9F-69A1-0F14-C11B-4ACC77151616}"/>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48" name="Tekstfelt 1947">
                    <a:extLst>
                      <a:ext uri="{FF2B5EF4-FFF2-40B4-BE49-F238E27FC236}">
                        <a16:creationId xmlns:a16="http://schemas.microsoft.com/office/drawing/2014/main" id="{DABA6BE3-5ABB-08FA-685F-12BDDE1434E7}"/>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49" name="Tekstfelt 1948">
                    <a:extLst>
                      <a:ext uri="{FF2B5EF4-FFF2-40B4-BE49-F238E27FC236}">
                        <a16:creationId xmlns:a16="http://schemas.microsoft.com/office/drawing/2014/main" id="{691851FE-7584-7520-F019-FCF2F55DBDD8}"/>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50" name="Tekstfelt 1949">
                    <a:extLst>
                      <a:ext uri="{FF2B5EF4-FFF2-40B4-BE49-F238E27FC236}">
                        <a16:creationId xmlns:a16="http://schemas.microsoft.com/office/drawing/2014/main" id="{245ADD36-0C3F-51AF-8352-EC1704446DE6}"/>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51" name="Tekstfelt 1950">
                    <a:extLst>
                      <a:ext uri="{FF2B5EF4-FFF2-40B4-BE49-F238E27FC236}">
                        <a16:creationId xmlns:a16="http://schemas.microsoft.com/office/drawing/2014/main" id="{A8398632-4C3E-A6E5-2194-EE5B5DF69583}"/>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52" name="Tekstfelt 1951">
                    <a:extLst>
                      <a:ext uri="{FF2B5EF4-FFF2-40B4-BE49-F238E27FC236}">
                        <a16:creationId xmlns:a16="http://schemas.microsoft.com/office/drawing/2014/main" id="{02319AC4-CA64-4456-D60A-3D4387456B52}"/>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53" name="Tekstfelt 1952">
                    <a:extLst>
                      <a:ext uri="{FF2B5EF4-FFF2-40B4-BE49-F238E27FC236}">
                        <a16:creationId xmlns:a16="http://schemas.microsoft.com/office/drawing/2014/main" id="{FCEFEAB6-C1D8-EEF4-1141-E1AD64263FE9}"/>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54" name="Tekstfelt 1953">
                    <a:extLst>
                      <a:ext uri="{FF2B5EF4-FFF2-40B4-BE49-F238E27FC236}">
                        <a16:creationId xmlns:a16="http://schemas.microsoft.com/office/drawing/2014/main" id="{2E4A3982-91DC-F2E1-AD87-FABE393812E1}"/>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55" name="Tekstfelt 1954">
                    <a:extLst>
                      <a:ext uri="{FF2B5EF4-FFF2-40B4-BE49-F238E27FC236}">
                        <a16:creationId xmlns:a16="http://schemas.microsoft.com/office/drawing/2014/main" id="{1EB7AB14-0C4B-E042-2204-3D6F9655450E}"/>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56" name="Tekstfelt 1955">
                    <a:extLst>
                      <a:ext uri="{FF2B5EF4-FFF2-40B4-BE49-F238E27FC236}">
                        <a16:creationId xmlns:a16="http://schemas.microsoft.com/office/drawing/2014/main" id="{AABD0E2B-4618-48C9-6C8F-F815F7F325F2}"/>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57" name="Tekstfelt 1956">
                    <a:extLst>
                      <a:ext uri="{FF2B5EF4-FFF2-40B4-BE49-F238E27FC236}">
                        <a16:creationId xmlns:a16="http://schemas.microsoft.com/office/drawing/2014/main" id="{C329B775-BC65-1C7E-B4C5-E0D39EB3DD13}"/>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58" name="Tekstfelt 1957">
                    <a:extLst>
                      <a:ext uri="{FF2B5EF4-FFF2-40B4-BE49-F238E27FC236}">
                        <a16:creationId xmlns:a16="http://schemas.microsoft.com/office/drawing/2014/main" id="{7FF0244F-15E7-6A91-7E11-026B1BB7A0D8}"/>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59" name="Tekstfelt 1958">
                    <a:extLst>
                      <a:ext uri="{FF2B5EF4-FFF2-40B4-BE49-F238E27FC236}">
                        <a16:creationId xmlns:a16="http://schemas.microsoft.com/office/drawing/2014/main" id="{D83CF2F3-3A5F-C404-04CD-F0DCE7D6BCA3}"/>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60" name="Tekstfelt 1959">
                    <a:extLst>
                      <a:ext uri="{FF2B5EF4-FFF2-40B4-BE49-F238E27FC236}">
                        <a16:creationId xmlns:a16="http://schemas.microsoft.com/office/drawing/2014/main" id="{29D2BAFD-FC51-82E2-57FD-5749ECB270FE}"/>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61" name="Tekstfelt 1960">
                    <a:extLst>
                      <a:ext uri="{FF2B5EF4-FFF2-40B4-BE49-F238E27FC236}">
                        <a16:creationId xmlns:a16="http://schemas.microsoft.com/office/drawing/2014/main" id="{BD991D45-CC3D-76DE-34E4-6E5DD0373AB6}"/>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62" name="Tekstfelt 1961">
                    <a:extLst>
                      <a:ext uri="{FF2B5EF4-FFF2-40B4-BE49-F238E27FC236}">
                        <a16:creationId xmlns:a16="http://schemas.microsoft.com/office/drawing/2014/main" id="{D241C295-F1C6-DE45-8C61-52E010E4E434}"/>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63" name="Tekstfelt 1962">
                    <a:extLst>
                      <a:ext uri="{FF2B5EF4-FFF2-40B4-BE49-F238E27FC236}">
                        <a16:creationId xmlns:a16="http://schemas.microsoft.com/office/drawing/2014/main" id="{A4ED7F71-D7D2-F732-20D8-8742C3228D05}"/>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64" name="Tekstfelt 1963">
                    <a:extLst>
                      <a:ext uri="{FF2B5EF4-FFF2-40B4-BE49-F238E27FC236}">
                        <a16:creationId xmlns:a16="http://schemas.microsoft.com/office/drawing/2014/main" id="{55C0903A-7E2F-056A-1F57-C3BA5EC3C976}"/>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65" name="Tekstfelt 1964">
                    <a:extLst>
                      <a:ext uri="{FF2B5EF4-FFF2-40B4-BE49-F238E27FC236}">
                        <a16:creationId xmlns:a16="http://schemas.microsoft.com/office/drawing/2014/main" id="{D5A1CF6B-5B22-1225-5381-7C26CA794985}"/>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66" name="Tekstfelt 1965">
                    <a:extLst>
                      <a:ext uri="{FF2B5EF4-FFF2-40B4-BE49-F238E27FC236}">
                        <a16:creationId xmlns:a16="http://schemas.microsoft.com/office/drawing/2014/main" id="{E86C6BB4-DD7D-28C9-5949-B88606733165}"/>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67" name="Tekstfelt 1966">
                    <a:extLst>
                      <a:ext uri="{FF2B5EF4-FFF2-40B4-BE49-F238E27FC236}">
                        <a16:creationId xmlns:a16="http://schemas.microsoft.com/office/drawing/2014/main" id="{AE131719-BB25-1567-A004-F863A06D7914}"/>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68" name="Tekstfelt 1967">
                    <a:extLst>
                      <a:ext uri="{FF2B5EF4-FFF2-40B4-BE49-F238E27FC236}">
                        <a16:creationId xmlns:a16="http://schemas.microsoft.com/office/drawing/2014/main" id="{21347730-B614-3FD2-ECA1-871BB255541E}"/>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69" name="Tekstfelt 1968">
                    <a:extLst>
                      <a:ext uri="{FF2B5EF4-FFF2-40B4-BE49-F238E27FC236}">
                        <a16:creationId xmlns:a16="http://schemas.microsoft.com/office/drawing/2014/main" id="{37503D73-7E61-E045-1E73-E10849D4B0C4}"/>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70" name="Tekstfelt 1969">
                    <a:extLst>
                      <a:ext uri="{FF2B5EF4-FFF2-40B4-BE49-F238E27FC236}">
                        <a16:creationId xmlns:a16="http://schemas.microsoft.com/office/drawing/2014/main" id="{2BA5F849-EBE8-4DFE-1606-29CAC3A8A844}"/>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71" name="Tekstfelt 1970">
                    <a:extLst>
                      <a:ext uri="{FF2B5EF4-FFF2-40B4-BE49-F238E27FC236}">
                        <a16:creationId xmlns:a16="http://schemas.microsoft.com/office/drawing/2014/main" id="{71890BA5-9A4F-5B46-72E6-9DF8D90CE64C}"/>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72" name="Tekstfelt 1971">
                    <a:extLst>
                      <a:ext uri="{FF2B5EF4-FFF2-40B4-BE49-F238E27FC236}">
                        <a16:creationId xmlns:a16="http://schemas.microsoft.com/office/drawing/2014/main" id="{97498904-6B0F-EDD9-EE1F-9EFABC4C42B6}"/>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73" name="Tekstfelt 1972">
                    <a:extLst>
                      <a:ext uri="{FF2B5EF4-FFF2-40B4-BE49-F238E27FC236}">
                        <a16:creationId xmlns:a16="http://schemas.microsoft.com/office/drawing/2014/main" id="{28FD2972-EB97-B589-5AB4-30E54C4672EB}"/>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974" name="Tekstfelt 1973">
                    <a:extLst>
                      <a:ext uri="{FF2B5EF4-FFF2-40B4-BE49-F238E27FC236}">
                        <a16:creationId xmlns:a16="http://schemas.microsoft.com/office/drawing/2014/main" id="{A82FD79D-F3C3-33D1-2B1E-D5C09096DA1C}"/>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975" name="Tekstfelt 1974">
                    <a:extLst>
                      <a:ext uri="{FF2B5EF4-FFF2-40B4-BE49-F238E27FC236}">
                        <a16:creationId xmlns:a16="http://schemas.microsoft.com/office/drawing/2014/main" id="{4CBC6D92-78FB-CF37-F16A-21972019DC0F}"/>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40" name="Tekstfelt 1939">
                  <a:extLst>
                    <a:ext uri="{FF2B5EF4-FFF2-40B4-BE49-F238E27FC236}">
                      <a16:creationId xmlns:a16="http://schemas.microsoft.com/office/drawing/2014/main" id="{0E1E2ECA-02AE-E6D5-F01D-7FFB0F093200}"/>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41" name="Tekstfelt 1940">
                  <a:extLst>
                    <a:ext uri="{FF2B5EF4-FFF2-40B4-BE49-F238E27FC236}">
                      <a16:creationId xmlns:a16="http://schemas.microsoft.com/office/drawing/2014/main" id="{D52B432A-4A13-9DC7-FAB6-1386962D2D6C}"/>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42" name="Tekstfelt 1941">
                  <a:extLst>
                    <a:ext uri="{FF2B5EF4-FFF2-40B4-BE49-F238E27FC236}">
                      <a16:creationId xmlns:a16="http://schemas.microsoft.com/office/drawing/2014/main" id="{6EA5472F-465A-ACB2-A7DC-F0AA03E7C4F3}"/>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1" name="Gruppe 1830">
                <a:extLst>
                  <a:ext uri="{FF2B5EF4-FFF2-40B4-BE49-F238E27FC236}">
                    <a16:creationId xmlns:a16="http://schemas.microsoft.com/office/drawing/2014/main" id="{BE15345E-468D-C422-9A10-7EBBA9CC3D48}"/>
                  </a:ext>
                </a:extLst>
              </p:cNvPr>
              <p:cNvGrpSpPr/>
              <p:nvPr/>
            </p:nvGrpSpPr>
            <p:grpSpPr>
              <a:xfrm>
                <a:off x="732574" y="1038389"/>
                <a:ext cx="641389" cy="5216305"/>
                <a:chOff x="2892468" y="1032983"/>
                <a:chExt cx="641389" cy="5216305"/>
              </a:xfrm>
            </p:grpSpPr>
            <p:grpSp>
              <p:nvGrpSpPr>
                <p:cNvPr id="1902" name="Gruppe 1901">
                  <a:extLst>
                    <a:ext uri="{FF2B5EF4-FFF2-40B4-BE49-F238E27FC236}">
                      <a16:creationId xmlns:a16="http://schemas.microsoft.com/office/drawing/2014/main" id="{1D64B936-D772-F430-528D-2E9E30D5BAF2}"/>
                    </a:ext>
                  </a:extLst>
                </p:cNvPr>
                <p:cNvGrpSpPr/>
                <p:nvPr/>
              </p:nvGrpSpPr>
              <p:grpSpPr>
                <a:xfrm>
                  <a:off x="2892468" y="1032983"/>
                  <a:ext cx="641389" cy="5216305"/>
                  <a:chOff x="3475384" y="1188399"/>
                  <a:chExt cx="641389" cy="5216305"/>
                </a:xfrm>
              </p:grpSpPr>
              <p:sp>
                <p:nvSpPr>
                  <p:cNvPr id="1906" name="Tekstfelt 1905">
                    <a:extLst>
                      <a:ext uri="{FF2B5EF4-FFF2-40B4-BE49-F238E27FC236}">
                        <a16:creationId xmlns:a16="http://schemas.microsoft.com/office/drawing/2014/main" id="{DC070BEA-7D1C-DB49-29AF-A3E7E774B080}"/>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07" name="Tekstfelt 1906">
                    <a:extLst>
                      <a:ext uri="{FF2B5EF4-FFF2-40B4-BE49-F238E27FC236}">
                        <a16:creationId xmlns:a16="http://schemas.microsoft.com/office/drawing/2014/main" id="{3FA982FC-80D9-1C0F-D07D-1D7BBB4A49F7}"/>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08" name="Tekstfelt 1907">
                    <a:extLst>
                      <a:ext uri="{FF2B5EF4-FFF2-40B4-BE49-F238E27FC236}">
                        <a16:creationId xmlns:a16="http://schemas.microsoft.com/office/drawing/2014/main" id="{8CDC9590-40AC-371E-4716-1FBA268F3EEA}"/>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09" name="Tekstfelt 1908">
                    <a:extLst>
                      <a:ext uri="{FF2B5EF4-FFF2-40B4-BE49-F238E27FC236}">
                        <a16:creationId xmlns:a16="http://schemas.microsoft.com/office/drawing/2014/main" id="{36594227-E9B4-739D-82BD-35D320F01E10}"/>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10" name="Tekstfelt 1909">
                    <a:extLst>
                      <a:ext uri="{FF2B5EF4-FFF2-40B4-BE49-F238E27FC236}">
                        <a16:creationId xmlns:a16="http://schemas.microsoft.com/office/drawing/2014/main" id="{145FCB67-9B31-E052-04C9-C05A268AB526}"/>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11" name="Tekstfelt 1910">
                    <a:extLst>
                      <a:ext uri="{FF2B5EF4-FFF2-40B4-BE49-F238E27FC236}">
                        <a16:creationId xmlns:a16="http://schemas.microsoft.com/office/drawing/2014/main" id="{A5C43EED-1128-A321-44CE-1AC33778D2F2}"/>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12" name="Tekstfelt 1911">
                    <a:extLst>
                      <a:ext uri="{FF2B5EF4-FFF2-40B4-BE49-F238E27FC236}">
                        <a16:creationId xmlns:a16="http://schemas.microsoft.com/office/drawing/2014/main" id="{42701FC1-9A71-F498-51C6-ECF14EA0BCC5}"/>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13" name="Tekstfelt 1912">
                    <a:extLst>
                      <a:ext uri="{FF2B5EF4-FFF2-40B4-BE49-F238E27FC236}">
                        <a16:creationId xmlns:a16="http://schemas.microsoft.com/office/drawing/2014/main" id="{FC8E03E5-839E-2631-0BD0-024A173B51A1}"/>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14" name="Tekstfelt 1913">
                    <a:extLst>
                      <a:ext uri="{FF2B5EF4-FFF2-40B4-BE49-F238E27FC236}">
                        <a16:creationId xmlns:a16="http://schemas.microsoft.com/office/drawing/2014/main" id="{0141AC4A-26A7-4773-C063-0EE2D1B4C9CD}"/>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15" name="Tekstfelt 1914">
                    <a:extLst>
                      <a:ext uri="{FF2B5EF4-FFF2-40B4-BE49-F238E27FC236}">
                        <a16:creationId xmlns:a16="http://schemas.microsoft.com/office/drawing/2014/main" id="{296989EE-5D79-DB85-EB88-C8611B05FCE2}"/>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16" name="Tekstfelt 1915">
                    <a:extLst>
                      <a:ext uri="{FF2B5EF4-FFF2-40B4-BE49-F238E27FC236}">
                        <a16:creationId xmlns:a16="http://schemas.microsoft.com/office/drawing/2014/main" id="{D7A977E0-1E40-10FA-98E5-16846AAEECFA}"/>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17" name="Tekstfelt 1916">
                    <a:extLst>
                      <a:ext uri="{FF2B5EF4-FFF2-40B4-BE49-F238E27FC236}">
                        <a16:creationId xmlns:a16="http://schemas.microsoft.com/office/drawing/2014/main" id="{3971F315-893C-101E-A850-0BF9751AA7F6}"/>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18" name="Tekstfelt 1917">
                    <a:extLst>
                      <a:ext uri="{FF2B5EF4-FFF2-40B4-BE49-F238E27FC236}">
                        <a16:creationId xmlns:a16="http://schemas.microsoft.com/office/drawing/2014/main" id="{44F3A032-F2FC-DFC1-71DF-0556A884A82E}"/>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19" name="Tekstfelt 1918">
                    <a:extLst>
                      <a:ext uri="{FF2B5EF4-FFF2-40B4-BE49-F238E27FC236}">
                        <a16:creationId xmlns:a16="http://schemas.microsoft.com/office/drawing/2014/main" id="{FE5B2D0F-37FB-219A-16A0-67DC57467703}"/>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20" name="Tekstfelt 1919">
                    <a:extLst>
                      <a:ext uri="{FF2B5EF4-FFF2-40B4-BE49-F238E27FC236}">
                        <a16:creationId xmlns:a16="http://schemas.microsoft.com/office/drawing/2014/main" id="{4F5E9520-6EB5-F7FA-1B05-73978D8158CA}"/>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21" name="Tekstfelt 1920">
                    <a:extLst>
                      <a:ext uri="{FF2B5EF4-FFF2-40B4-BE49-F238E27FC236}">
                        <a16:creationId xmlns:a16="http://schemas.microsoft.com/office/drawing/2014/main" id="{534A88A7-CEC6-1473-087E-9103F64BF72E}"/>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22" name="Tekstfelt 1921">
                    <a:extLst>
                      <a:ext uri="{FF2B5EF4-FFF2-40B4-BE49-F238E27FC236}">
                        <a16:creationId xmlns:a16="http://schemas.microsoft.com/office/drawing/2014/main" id="{29FF13B5-2161-A641-E904-C46F27740D12}"/>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23" name="Tekstfelt 1922">
                    <a:extLst>
                      <a:ext uri="{FF2B5EF4-FFF2-40B4-BE49-F238E27FC236}">
                        <a16:creationId xmlns:a16="http://schemas.microsoft.com/office/drawing/2014/main" id="{3087C683-3154-5FC3-6CF0-7D9F661451DA}"/>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24" name="Tekstfelt 1923">
                    <a:extLst>
                      <a:ext uri="{FF2B5EF4-FFF2-40B4-BE49-F238E27FC236}">
                        <a16:creationId xmlns:a16="http://schemas.microsoft.com/office/drawing/2014/main" id="{72A9383F-8ADD-7313-6670-DF70355634B3}"/>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25" name="Tekstfelt 1924">
                    <a:extLst>
                      <a:ext uri="{FF2B5EF4-FFF2-40B4-BE49-F238E27FC236}">
                        <a16:creationId xmlns:a16="http://schemas.microsoft.com/office/drawing/2014/main" id="{469150FC-BE2D-2A0E-22BC-9CC921AB0625}"/>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26" name="Tekstfelt 1925">
                    <a:extLst>
                      <a:ext uri="{FF2B5EF4-FFF2-40B4-BE49-F238E27FC236}">
                        <a16:creationId xmlns:a16="http://schemas.microsoft.com/office/drawing/2014/main" id="{AEE45DE7-1C7E-0740-0C4E-2C3C143029AA}"/>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27" name="Tekstfelt 1926">
                    <a:extLst>
                      <a:ext uri="{FF2B5EF4-FFF2-40B4-BE49-F238E27FC236}">
                        <a16:creationId xmlns:a16="http://schemas.microsoft.com/office/drawing/2014/main" id="{1A6CAC4B-B127-4613-C77C-7AE7B2437051}"/>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28" name="Tekstfelt 1927">
                    <a:extLst>
                      <a:ext uri="{FF2B5EF4-FFF2-40B4-BE49-F238E27FC236}">
                        <a16:creationId xmlns:a16="http://schemas.microsoft.com/office/drawing/2014/main" id="{8EB5CA32-D4E9-56F0-F7CB-628354DAC2B5}"/>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29" name="Tekstfelt 1928">
                    <a:extLst>
                      <a:ext uri="{FF2B5EF4-FFF2-40B4-BE49-F238E27FC236}">
                        <a16:creationId xmlns:a16="http://schemas.microsoft.com/office/drawing/2014/main" id="{E92F0243-0412-665C-02A8-6A1ECA0517EA}"/>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30" name="Tekstfelt 1929">
                    <a:extLst>
                      <a:ext uri="{FF2B5EF4-FFF2-40B4-BE49-F238E27FC236}">
                        <a16:creationId xmlns:a16="http://schemas.microsoft.com/office/drawing/2014/main" id="{2F9203FE-0A92-5616-156D-4DCEDF962D20}"/>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31" name="Tekstfelt 1930">
                    <a:extLst>
                      <a:ext uri="{FF2B5EF4-FFF2-40B4-BE49-F238E27FC236}">
                        <a16:creationId xmlns:a16="http://schemas.microsoft.com/office/drawing/2014/main" id="{72FC25B6-F685-02CD-A2CC-F84DB74302E0}"/>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32" name="Tekstfelt 1931">
                    <a:extLst>
                      <a:ext uri="{FF2B5EF4-FFF2-40B4-BE49-F238E27FC236}">
                        <a16:creationId xmlns:a16="http://schemas.microsoft.com/office/drawing/2014/main" id="{310C7D99-FB1F-B70C-CEF1-EB9B95AB6CAB}"/>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33" name="Tekstfelt 1932">
                    <a:extLst>
                      <a:ext uri="{FF2B5EF4-FFF2-40B4-BE49-F238E27FC236}">
                        <a16:creationId xmlns:a16="http://schemas.microsoft.com/office/drawing/2014/main" id="{833D3C96-7BBE-7BA3-7011-376EE5B0E95A}"/>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34" name="Tekstfelt 1933">
                    <a:extLst>
                      <a:ext uri="{FF2B5EF4-FFF2-40B4-BE49-F238E27FC236}">
                        <a16:creationId xmlns:a16="http://schemas.microsoft.com/office/drawing/2014/main" id="{7999791B-1FCC-E4A4-A809-9085AAF729A1}"/>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35" name="Tekstfelt 1934">
                    <a:extLst>
                      <a:ext uri="{FF2B5EF4-FFF2-40B4-BE49-F238E27FC236}">
                        <a16:creationId xmlns:a16="http://schemas.microsoft.com/office/drawing/2014/main" id="{71D6B237-E0C8-D59D-B08E-87D013D8426E}"/>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36" name="Tekstfelt 1935">
                    <a:extLst>
                      <a:ext uri="{FF2B5EF4-FFF2-40B4-BE49-F238E27FC236}">
                        <a16:creationId xmlns:a16="http://schemas.microsoft.com/office/drawing/2014/main" id="{D4CA075C-51C7-D1C4-5207-BC2BD762F03A}"/>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37" name="Tekstfelt 1936">
                    <a:extLst>
                      <a:ext uri="{FF2B5EF4-FFF2-40B4-BE49-F238E27FC236}">
                        <a16:creationId xmlns:a16="http://schemas.microsoft.com/office/drawing/2014/main" id="{0C2A8520-EC54-AB31-77ED-460DAF009FA5}"/>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38" name="Tekstfelt 1937">
                    <a:extLst>
                      <a:ext uri="{FF2B5EF4-FFF2-40B4-BE49-F238E27FC236}">
                        <a16:creationId xmlns:a16="http://schemas.microsoft.com/office/drawing/2014/main" id="{D98A2264-D03D-F03F-0584-0D23F60A1051}"/>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903" name="Tekstfelt 1902">
                  <a:extLst>
                    <a:ext uri="{FF2B5EF4-FFF2-40B4-BE49-F238E27FC236}">
                      <a16:creationId xmlns:a16="http://schemas.microsoft.com/office/drawing/2014/main" id="{B343BA83-BA31-DBFC-9D1D-579AA77E4CD1}"/>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04" name="Tekstfelt 1903">
                  <a:extLst>
                    <a:ext uri="{FF2B5EF4-FFF2-40B4-BE49-F238E27FC236}">
                      <a16:creationId xmlns:a16="http://schemas.microsoft.com/office/drawing/2014/main" id="{5541A062-C9E3-D30F-664C-712AA8EB1E51}"/>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05" name="Tekstfelt 1904">
                  <a:extLst>
                    <a:ext uri="{FF2B5EF4-FFF2-40B4-BE49-F238E27FC236}">
                      <a16:creationId xmlns:a16="http://schemas.microsoft.com/office/drawing/2014/main" id="{53D15B26-D158-E927-7068-259321C91FA3}"/>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2" name="Gruppe 1831">
                <a:extLst>
                  <a:ext uri="{FF2B5EF4-FFF2-40B4-BE49-F238E27FC236}">
                    <a16:creationId xmlns:a16="http://schemas.microsoft.com/office/drawing/2014/main" id="{087B3FBD-AF7D-6AF8-81FC-F6208E835728}"/>
                  </a:ext>
                </a:extLst>
              </p:cNvPr>
              <p:cNvGrpSpPr/>
              <p:nvPr/>
            </p:nvGrpSpPr>
            <p:grpSpPr>
              <a:xfrm>
                <a:off x="286844" y="1475337"/>
                <a:ext cx="641389" cy="4783755"/>
                <a:chOff x="2892468" y="1465533"/>
                <a:chExt cx="641389" cy="4783755"/>
              </a:xfrm>
            </p:grpSpPr>
            <p:grpSp>
              <p:nvGrpSpPr>
                <p:cNvPr id="1868" name="Gruppe 1867">
                  <a:extLst>
                    <a:ext uri="{FF2B5EF4-FFF2-40B4-BE49-F238E27FC236}">
                      <a16:creationId xmlns:a16="http://schemas.microsoft.com/office/drawing/2014/main" id="{E6B644DA-F57D-3437-D50A-F1C7F1ABCFBD}"/>
                    </a:ext>
                  </a:extLst>
                </p:cNvPr>
                <p:cNvGrpSpPr/>
                <p:nvPr/>
              </p:nvGrpSpPr>
              <p:grpSpPr>
                <a:xfrm>
                  <a:off x="2892468" y="1465533"/>
                  <a:ext cx="641389" cy="4783755"/>
                  <a:chOff x="3475384" y="1620949"/>
                  <a:chExt cx="641389" cy="4783755"/>
                </a:xfrm>
              </p:grpSpPr>
              <p:sp>
                <p:nvSpPr>
                  <p:cNvPr id="1872" name="Tekstfelt 1871">
                    <a:extLst>
                      <a:ext uri="{FF2B5EF4-FFF2-40B4-BE49-F238E27FC236}">
                        <a16:creationId xmlns:a16="http://schemas.microsoft.com/office/drawing/2014/main" id="{F5913DBF-26D1-589B-0A5D-1A1EB01FF508}"/>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73" name="Tekstfelt 1872">
                    <a:extLst>
                      <a:ext uri="{FF2B5EF4-FFF2-40B4-BE49-F238E27FC236}">
                        <a16:creationId xmlns:a16="http://schemas.microsoft.com/office/drawing/2014/main" id="{9EF5F0C8-BDFD-0A1F-0631-1CAC0E41D7BA}"/>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74" name="Tekstfelt 1873">
                    <a:extLst>
                      <a:ext uri="{FF2B5EF4-FFF2-40B4-BE49-F238E27FC236}">
                        <a16:creationId xmlns:a16="http://schemas.microsoft.com/office/drawing/2014/main" id="{AF1A8DAF-16E7-8074-E5CF-7BA6106C0AA5}"/>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75" name="Tekstfelt 1874">
                    <a:extLst>
                      <a:ext uri="{FF2B5EF4-FFF2-40B4-BE49-F238E27FC236}">
                        <a16:creationId xmlns:a16="http://schemas.microsoft.com/office/drawing/2014/main" id="{0CE88312-3371-BB5F-135B-C8DACD89F2CC}"/>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76" name="Tekstfelt 1875">
                    <a:extLst>
                      <a:ext uri="{FF2B5EF4-FFF2-40B4-BE49-F238E27FC236}">
                        <a16:creationId xmlns:a16="http://schemas.microsoft.com/office/drawing/2014/main" id="{50695119-2CD1-FD61-076E-76054AA5660E}"/>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77" name="Tekstfelt 1876">
                    <a:extLst>
                      <a:ext uri="{FF2B5EF4-FFF2-40B4-BE49-F238E27FC236}">
                        <a16:creationId xmlns:a16="http://schemas.microsoft.com/office/drawing/2014/main" id="{3F7D2B7B-A0FB-D731-434A-EEBAB5D2EDDB}"/>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78" name="Tekstfelt 1877">
                    <a:extLst>
                      <a:ext uri="{FF2B5EF4-FFF2-40B4-BE49-F238E27FC236}">
                        <a16:creationId xmlns:a16="http://schemas.microsoft.com/office/drawing/2014/main" id="{EC221FEF-D806-463E-D62B-BAB7A7A7B5E4}"/>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79" name="Tekstfelt 1878">
                    <a:extLst>
                      <a:ext uri="{FF2B5EF4-FFF2-40B4-BE49-F238E27FC236}">
                        <a16:creationId xmlns:a16="http://schemas.microsoft.com/office/drawing/2014/main" id="{1CCFA82D-08AF-5BAA-7D69-F23D3F38C2C9}"/>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80" name="Tekstfelt 1879">
                    <a:extLst>
                      <a:ext uri="{FF2B5EF4-FFF2-40B4-BE49-F238E27FC236}">
                        <a16:creationId xmlns:a16="http://schemas.microsoft.com/office/drawing/2014/main" id="{EA22CCFC-5CC0-CD67-BDB4-6A8E59102515}"/>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81" name="Tekstfelt 1880">
                    <a:extLst>
                      <a:ext uri="{FF2B5EF4-FFF2-40B4-BE49-F238E27FC236}">
                        <a16:creationId xmlns:a16="http://schemas.microsoft.com/office/drawing/2014/main" id="{EDA635D6-F536-4B4F-34AA-338C0C36F1F4}"/>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82" name="Tekstfelt 1881">
                    <a:extLst>
                      <a:ext uri="{FF2B5EF4-FFF2-40B4-BE49-F238E27FC236}">
                        <a16:creationId xmlns:a16="http://schemas.microsoft.com/office/drawing/2014/main" id="{F257E910-1F70-1D18-C80F-FC29D29E1FEA}"/>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83" name="Tekstfelt 1882">
                    <a:extLst>
                      <a:ext uri="{FF2B5EF4-FFF2-40B4-BE49-F238E27FC236}">
                        <a16:creationId xmlns:a16="http://schemas.microsoft.com/office/drawing/2014/main" id="{79B7B86A-3EF2-B3C5-6836-35081AEC88EF}"/>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84" name="Tekstfelt 1883">
                    <a:extLst>
                      <a:ext uri="{FF2B5EF4-FFF2-40B4-BE49-F238E27FC236}">
                        <a16:creationId xmlns:a16="http://schemas.microsoft.com/office/drawing/2014/main" id="{E54F21EE-D3EE-C6B7-7973-F5A08B354475}"/>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85" name="Tekstfelt 1884">
                    <a:extLst>
                      <a:ext uri="{FF2B5EF4-FFF2-40B4-BE49-F238E27FC236}">
                        <a16:creationId xmlns:a16="http://schemas.microsoft.com/office/drawing/2014/main" id="{0324D58D-5AE0-7AEE-218F-4E7535F83E6A}"/>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86" name="Tekstfelt 1885">
                    <a:extLst>
                      <a:ext uri="{FF2B5EF4-FFF2-40B4-BE49-F238E27FC236}">
                        <a16:creationId xmlns:a16="http://schemas.microsoft.com/office/drawing/2014/main" id="{D62A15A6-5F15-8135-271C-A3D864782266}"/>
                      </a:ext>
                    </a:extLst>
                  </p:cNvPr>
                  <p:cNvSpPr txBox="1"/>
                  <p:nvPr/>
                </p:nvSpPr>
                <p:spPr>
                  <a:xfrm>
                    <a:off x="3502242" y="3790057"/>
                    <a:ext cx="518091"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87" name="Tekstfelt 1886">
                    <a:extLst>
                      <a:ext uri="{FF2B5EF4-FFF2-40B4-BE49-F238E27FC236}">
                        <a16:creationId xmlns:a16="http://schemas.microsoft.com/office/drawing/2014/main" id="{57CDBDC8-5B18-1B11-8DEE-BD9E72F9C96B}"/>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88" name="Tekstfelt 1887">
                    <a:extLst>
                      <a:ext uri="{FF2B5EF4-FFF2-40B4-BE49-F238E27FC236}">
                        <a16:creationId xmlns:a16="http://schemas.microsoft.com/office/drawing/2014/main" id="{2DAFA15B-9A86-CA29-C76E-1057B44637DD}"/>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89" name="Tekstfelt 1888">
                    <a:extLst>
                      <a:ext uri="{FF2B5EF4-FFF2-40B4-BE49-F238E27FC236}">
                        <a16:creationId xmlns:a16="http://schemas.microsoft.com/office/drawing/2014/main" id="{9C413271-680E-66A0-B516-FF8715978E01}"/>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90" name="Tekstfelt 1889">
                    <a:extLst>
                      <a:ext uri="{FF2B5EF4-FFF2-40B4-BE49-F238E27FC236}">
                        <a16:creationId xmlns:a16="http://schemas.microsoft.com/office/drawing/2014/main" id="{5CBE8859-1961-2BED-6C1A-B188AE3FA1CD}"/>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91" name="Tekstfelt 1890">
                    <a:extLst>
                      <a:ext uri="{FF2B5EF4-FFF2-40B4-BE49-F238E27FC236}">
                        <a16:creationId xmlns:a16="http://schemas.microsoft.com/office/drawing/2014/main" id="{25CC32C2-F321-BB8B-A078-35ECEA4521C8}"/>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92" name="Tekstfelt 1891">
                    <a:extLst>
                      <a:ext uri="{FF2B5EF4-FFF2-40B4-BE49-F238E27FC236}">
                        <a16:creationId xmlns:a16="http://schemas.microsoft.com/office/drawing/2014/main" id="{EA4B3688-769A-B7C4-1B00-00E9B9E65740}"/>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93" name="Tekstfelt 1892">
                    <a:extLst>
                      <a:ext uri="{FF2B5EF4-FFF2-40B4-BE49-F238E27FC236}">
                        <a16:creationId xmlns:a16="http://schemas.microsoft.com/office/drawing/2014/main" id="{17B5718C-5C2A-AFAA-0D53-2ECFA8FA0D39}"/>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94" name="Tekstfelt 1893">
                    <a:extLst>
                      <a:ext uri="{FF2B5EF4-FFF2-40B4-BE49-F238E27FC236}">
                        <a16:creationId xmlns:a16="http://schemas.microsoft.com/office/drawing/2014/main" id="{43BBA9D7-0C08-64DF-40F0-D5C44715ABB0}"/>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95" name="Tekstfelt 1894">
                    <a:extLst>
                      <a:ext uri="{FF2B5EF4-FFF2-40B4-BE49-F238E27FC236}">
                        <a16:creationId xmlns:a16="http://schemas.microsoft.com/office/drawing/2014/main" id="{35FBD63A-12D9-D5EF-822E-C27B3298A7BA}"/>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96" name="Tekstfelt 1895">
                    <a:extLst>
                      <a:ext uri="{FF2B5EF4-FFF2-40B4-BE49-F238E27FC236}">
                        <a16:creationId xmlns:a16="http://schemas.microsoft.com/office/drawing/2014/main" id="{E97356F5-E5FB-32FE-09C2-281DB13D6492}"/>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97" name="Tekstfelt 1896">
                    <a:extLst>
                      <a:ext uri="{FF2B5EF4-FFF2-40B4-BE49-F238E27FC236}">
                        <a16:creationId xmlns:a16="http://schemas.microsoft.com/office/drawing/2014/main" id="{C242FA90-8962-8CD3-4FE1-D3F488D67824}"/>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98" name="Tekstfelt 1897">
                    <a:extLst>
                      <a:ext uri="{FF2B5EF4-FFF2-40B4-BE49-F238E27FC236}">
                        <a16:creationId xmlns:a16="http://schemas.microsoft.com/office/drawing/2014/main" id="{6243E37B-8047-C9DD-ECF5-281E2EBF9E46}"/>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899" name="Tekstfelt 1898">
                    <a:extLst>
                      <a:ext uri="{FF2B5EF4-FFF2-40B4-BE49-F238E27FC236}">
                        <a16:creationId xmlns:a16="http://schemas.microsoft.com/office/drawing/2014/main" id="{C35E375F-C7E7-2670-A0CB-3B9A3DB3B71E}"/>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00" name="Tekstfelt 1899">
                    <a:extLst>
                      <a:ext uri="{FF2B5EF4-FFF2-40B4-BE49-F238E27FC236}">
                        <a16:creationId xmlns:a16="http://schemas.microsoft.com/office/drawing/2014/main" id="{BC417F13-7E19-D992-BE22-F36881EF3527}"/>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01" name="Tekstfelt 1900">
                    <a:extLst>
                      <a:ext uri="{FF2B5EF4-FFF2-40B4-BE49-F238E27FC236}">
                        <a16:creationId xmlns:a16="http://schemas.microsoft.com/office/drawing/2014/main" id="{7CFCC2BD-5AE8-91CF-901A-3DAA080AF6EB}"/>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69" name="Tekstfelt 1868">
                  <a:extLst>
                    <a:ext uri="{FF2B5EF4-FFF2-40B4-BE49-F238E27FC236}">
                      <a16:creationId xmlns:a16="http://schemas.microsoft.com/office/drawing/2014/main" id="{BD44DE74-0307-42C5-18D3-CF373499A15A}"/>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70" name="Tekstfelt 1869">
                  <a:extLst>
                    <a:ext uri="{FF2B5EF4-FFF2-40B4-BE49-F238E27FC236}">
                      <a16:creationId xmlns:a16="http://schemas.microsoft.com/office/drawing/2014/main" id="{65EB9284-444E-FAAF-9471-D08419BA90AB}"/>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71" name="Tekstfelt 1870">
                  <a:extLst>
                    <a:ext uri="{FF2B5EF4-FFF2-40B4-BE49-F238E27FC236}">
                      <a16:creationId xmlns:a16="http://schemas.microsoft.com/office/drawing/2014/main" id="{8F278365-A1DE-19B3-3D7C-6AAB6E7A9017}"/>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3" name="Gruppe 1832">
                <a:extLst>
                  <a:ext uri="{FF2B5EF4-FFF2-40B4-BE49-F238E27FC236}">
                    <a16:creationId xmlns:a16="http://schemas.microsoft.com/office/drawing/2014/main" id="{A2973CE0-3FB0-C888-24E1-8B2F852B397E}"/>
                  </a:ext>
                </a:extLst>
              </p:cNvPr>
              <p:cNvGrpSpPr/>
              <p:nvPr/>
            </p:nvGrpSpPr>
            <p:grpSpPr>
              <a:xfrm>
                <a:off x="-136438" y="1476215"/>
                <a:ext cx="641389" cy="4783755"/>
                <a:chOff x="2892468" y="1465533"/>
                <a:chExt cx="641389" cy="4783755"/>
              </a:xfrm>
            </p:grpSpPr>
            <p:grpSp>
              <p:nvGrpSpPr>
                <p:cNvPr id="1834" name="Gruppe 1833">
                  <a:extLst>
                    <a:ext uri="{FF2B5EF4-FFF2-40B4-BE49-F238E27FC236}">
                      <a16:creationId xmlns:a16="http://schemas.microsoft.com/office/drawing/2014/main" id="{4F52258B-02A0-3B08-7352-66AAD3E02455}"/>
                    </a:ext>
                  </a:extLst>
                </p:cNvPr>
                <p:cNvGrpSpPr/>
                <p:nvPr/>
              </p:nvGrpSpPr>
              <p:grpSpPr>
                <a:xfrm>
                  <a:off x="2892468" y="1465533"/>
                  <a:ext cx="641389" cy="4783755"/>
                  <a:chOff x="3475384" y="1620949"/>
                  <a:chExt cx="641389" cy="4783755"/>
                </a:xfrm>
              </p:grpSpPr>
              <p:sp>
                <p:nvSpPr>
                  <p:cNvPr id="1838" name="Tekstfelt 1837">
                    <a:extLst>
                      <a:ext uri="{FF2B5EF4-FFF2-40B4-BE49-F238E27FC236}">
                        <a16:creationId xmlns:a16="http://schemas.microsoft.com/office/drawing/2014/main" id="{179A26CE-13A7-0F95-3466-4D123CE2D198}"/>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39" name="Tekstfelt 1838">
                    <a:extLst>
                      <a:ext uri="{FF2B5EF4-FFF2-40B4-BE49-F238E27FC236}">
                        <a16:creationId xmlns:a16="http://schemas.microsoft.com/office/drawing/2014/main" id="{8BDCA21F-BD0A-75E9-64A6-4B5D94543DB4}"/>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40" name="Tekstfelt 1839">
                    <a:extLst>
                      <a:ext uri="{FF2B5EF4-FFF2-40B4-BE49-F238E27FC236}">
                        <a16:creationId xmlns:a16="http://schemas.microsoft.com/office/drawing/2014/main" id="{2E1CE23A-0041-B7E1-A669-C7AB9B5A8313}"/>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41" name="Tekstfelt 1840">
                    <a:extLst>
                      <a:ext uri="{FF2B5EF4-FFF2-40B4-BE49-F238E27FC236}">
                        <a16:creationId xmlns:a16="http://schemas.microsoft.com/office/drawing/2014/main" id="{159A790B-931B-F959-C7CD-AC6F97EE3A00}"/>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42" name="Tekstfelt 1841">
                    <a:extLst>
                      <a:ext uri="{FF2B5EF4-FFF2-40B4-BE49-F238E27FC236}">
                        <a16:creationId xmlns:a16="http://schemas.microsoft.com/office/drawing/2014/main" id="{81166ECB-D4BB-859E-F5F7-421B40C8231F}"/>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43" name="Tekstfelt 1842">
                    <a:extLst>
                      <a:ext uri="{FF2B5EF4-FFF2-40B4-BE49-F238E27FC236}">
                        <a16:creationId xmlns:a16="http://schemas.microsoft.com/office/drawing/2014/main" id="{3887E2A9-B661-F39F-CC7D-C818A931D89A}"/>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44" name="Tekstfelt 1843">
                    <a:extLst>
                      <a:ext uri="{FF2B5EF4-FFF2-40B4-BE49-F238E27FC236}">
                        <a16:creationId xmlns:a16="http://schemas.microsoft.com/office/drawing/2014/main" id="{2BAC91BC-6560-B34A-BFDB-DDCA83DBFD6E}"/>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45" name="Tekstfelt 1844">
                    <a:extLst>
                      <a:ext uri="{FF2B5EF4-FFF2-40B4-BE49-F238E27FC236}">
                        <a16:creationId xmlns:a16="http://schemas.microsoft.com/office/drawing/2014/main" id="{DB888117-D56C-B476-046E-C40302B49B4A}"/>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46" name="Tekstfelt 1845">
                    <a:extLst>
                      <a:ext uri="{FF2B5EF4-FFF2-40B4-BE49-F238E27FC236}">
                        <a16:creationId xmlns:a16="http://schemas.microsoft.com/office/drawing/2014/main" id="{CCC76B72-FEE2-6A48-7B77-4586818B3D74}"/>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47" name="Tekstfelt 1846">
                    <a:extLst>
                      <a:ext uri="{FF2B5EF4-FFF2-40B4-BE49-F238E27FC236}">
                        <a16:creationId xmlns:a16="http://schemas.microsoft.com/office/drawing/2014/main" id="{B151E604-676B-1EF0-7C4C-4B335C6140C8}"/>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48" name="Tekstfelt 1847">
                    <a:extLst>
                      <a:ext uri="{FF2B5EF4-FFF2-40B4-BE49-F238E27FC236}">
                        <a16:creationId xmlns:a16="http://schemas.microsoft.com/office/drawing/2014/main" id="{2343A0D4-707F-E39B-1577-AA6990A1CE53}"/>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49" name="Tekstfelt 1848">
                    <a:extLst>
                      <a:ext uri="{FF2B5EF4-FFF2-40B4-BE49-F238E27FC236}">
                        <a16:creationId xmlns:a16="http://schemas.microsoft.com/office/drawing/2014/main" id="{223845F4-2692-4946-039F-5E69AB228F18}"/>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50" name="Tekstfelt 1849">
                    <a:extLst>
                      <a:ext uri="{FF2B5EF4-FFF2-40B4-BE49-F238E27FC236}">
                        <a16:creationId xmlns:a16="http://schemas.microsoft.com/office/drawing/2014/main" id="{6F105C46-7775-E7CA-6A23-1EAE02A90CE5}"/>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51" name="Tekstfelt 1850">
                    <a:extLst>
                      <a:ext uri="{FF2B5EF4-FFF2-40B4-BE49-F238E27FC236}">
                        <a16:creationId xmlns:a16="http://schemas.microsoft.com/office/drawing/2014/main" id="{8C323D37-B209-50AF-A022-6025CC235CA0}"/>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52" name="Tekstfelt 1851">
                    <a:extLst>
                      <a:ext uri="{FF2B5EF4-FFF2-40B4-BE49-F238E27FC236}">
                        <a16:creationId xmlns:a16="http://schemas.microsoft.com/office/drawing/2014/main" id="{23656A59-8F40-147E-56D8-E201A07098FE}"/>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53" name="Tekstfelt 1852">
                    <a:extLst>
                      <a:ext uri="{FF2B5EF4-FFF2-40B4-BE49-F238E27FC236}">
                        <a16:creationId xmlns:a16="http://schemas.microsoft.com/office/drawing/2014/main" id="{61B50BC3-B86A-0C65-21AD-BFDBEAAA26CC}"/>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54" name="Tekstfelt 1853">
                    <a:extLst>
                      <a:ext uri="{FF2B5EF4-FFF2-40B4-BE49-F238E27FC236}">
                        <a16:creationId xmlns:a16="http://schemas.microsoft.com/office/drawing/2014/main" id="{7B0B218F-8FE1-A486-D347-539251ABA245}"/>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55" name="Tekstfelt 1854">
                    <a:extLst>
                      <a:ext uri="{FF2B5EF4-FFF2-40B4-BE49-F238E27FC236}">
                        <a16:creationId xmlns:a16="http://schemas.microsoft.com/office/drawing/2014/main" id="{535A6D41-AE63-0D96-260A-F485301A7684}"/>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56" name="Tekstfelt 1855">
                    <a:extLst>
                      <a:ext uri="{FF2B5EF4-FFF2-40B4-BE49-F238E27FC236}">
                        <a16:creationId xmlns:a16="http://schemas.microsoft.com/office/drawing/2014/main" id="{3163541C-D9B5-F3F3-6125-A553C800E964}"/>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57" name="Tekstfelt 1856">
                    <a:extLst>
                      <a:ext uri="{FF2B5EF4-FFF2-40B4-BE49-F238E27FC236}">
                        <a16:creationId xmlns:a16="http://schemas.microsoft.com/office/drawing/2014/main" id="{441C3CD4-4038-3397-36AB-C8CE4F661734}"/>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58" name="Tekstfelt 1857">
                    <a:extLst>
                      <a:ext uri="{FF2B5EF4-FFF2-40B4-BE49-F238E27FC236}">
                        <a16:creationId xmlns:a16="http://schemas.microsoft.com/office/drawing/2014/main" id="{DC986A02-D333-31FF-0D2C-0B58EA674BB4}"/>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59" name="Tekstfelt 1858">
                    <a:extLst>
                      <a:ext uri="{FF2B5EF4-FFF2-40B4-BE49-F238E27FC236}">
                        <a16:creationId xmlns:a16="http://schemas.microsoft.com/office/drawing/2014/main" id="{7CDAF647-A206-69BC-C9EB-DD59D3B5E295}"/>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60" name="Tekstfelt 1859">
                    <a:extLst>
                      <a:ext uri="{FF2B5EF4-FFF2-40B4-BE49-F238E27FC236}">
                        <a16:creationId xmlns:a16="http://schemas.microsoft.com/office/drawing/2014/main" id="{2690980E-0807-A30E-F5FD-B4A0E410FE71}"/>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61" name="Tekstfelt 1860">
                    <a:extLst>
                      <a:ext uri="{FF2B5EF4-FFF2-40B4-BE49-F238E27FC236}">
                        <a16:creationId xmlns:a16="http://schemas.microsoft.com/office/drawing/2014/main" id="{843047AD-98AC-05EA-C587-6DA0B576303B}"/>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62" name="Tekstfelt 1861">
                    <a:extLst>
                      <a:ext uri="{FF2B5EF4-FFF2-40B4-BE49-F238E27FC236}">
                        <a16:creationId xmlns:a16="http://schemas.microsoft.com/office/drawing/2014/main" id="{BB1EBF0A-3FA3-4851-B797-B6C06AF0A6A5}"/>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63" name="Tekstfelt 1862">
                    <a:extLst>
                      <a:ext uri="{FF2B5EF4-FFF2-40B4-BE49-F238E27FC236}">
                        <a16:creationId xmlns:a16="http://schemas.microsoft.com/office/drawing/2014/main" id="{9C584DE2-BF22-19B2-09E8-C7F10FDE5580}"/>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64" name="Tekstfelt 1863">
                    <a:extLst>
                      <a:ext uri="{FF2B5EF4-FFF2-40B4-BE49-F238E27FC236}">
                        <a16:creationId xmlns:a16="http://schemas.microsoft.com/office/drawing/2014/main" id="{2ECABC37-C3FF-5D3E-F7C9-33A68CD2886F}"/>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865" name="Tekstfelt 1864">
                    <a:extLst>
                      <a:ext uri="{FF2B5EF4-FFF2-40B4-BE49-F238E27FC236}">
                        <a16:creationId xmlns:a16="http://schemas.microsoft.com/office/drawing/2014/main" id="{72FAFC33-6D75-6D1D-3E54-8C4669282A5D}"/>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866" name="Tekstfelt 1865">
                    <a:extLst>
                      <a:ext uri="{FF2B5EF4-FFF2-40B4-BE49-F238E27FC236}">
                        <a16:creationId xmlns:a16="http://schemas.microsoft.com/office/drawing/2014/main" id="{B152F57B-83B2-A77B-485E-C460E2276DB9}"/>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867" name="Tekstfelt 1866">
                    <a:extLst>
                      <a:ext uri="{FF2B5EF4-FFF2-40B4-BE49-F238E27FC236}">
                        <a16:creationId xmlns:a16="http://schemas.microsoft.com/office/drawing/2014/main" id="{5EE5217B-869D-AFF4-B029-7496D0FD6B99}"/>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35" name="Tekstfelt 1834">
                  <a:extLst>
                    <a:ext uri="{FF2B5EF4-FFF2-40B4-BE49-F238E27FC236}">
                      <a16:creationId xmlns:a16="http://schemas.microsoft.com/office/drawing/2014/main" id="{CC89AECB-6162-C4FA-60CA-F62356890F33}"/>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36" name="Tekstfelt 1835">
                  <a:extLst>
                    <a:ext uri="{FF2B5EF4-FFF2-40B4-BE49-F238E27FC236}">
                      <a16:creationId xmlns:a16="http://schemas.microsoft.com/office/drawing/2014/main" id="{24A432CC-8068-02B0-E2AA-B8162423CBBB}"/>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37" name="Tekstfelt 1836">
                  <a:extLst>
                    <a:ext uri="{FF2B5EF4-FFF2-40B4-BE49-F238E27FC236}">
                      <a16:creationId xmlns:a16="http://schemas.microsoft.com/office/drawing/2014/main" id="{1B7ECD9E-7D2D-F288-3D86-55C2F5DCF46A}"/>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grpSp>
          <p:nvGrpSpPr>
            <p:cNvPr id="1640" name="Gruppe 1639">
              <a:extLst>
                <a:ext uri="{FF2B5EF4-FFF2-40B4-BE49-F238E27FC236}">
                  <a16:creationId xmlns:a16="http://schemas.microsoft.com/office/drawing/2014/main" id="{27D1FB4C-8761-4BA9-8E81-FAE53E391DA9}"/>
                </a:ext>
              </a:extLst>
            </p:cNvPr>
            <p:cNvGrpSpPr/>
            <p:nvPr/>
          </p:nvGrpSpPr>
          <p:grpSpPr>
            <a:xfrm>
              <a:off x="5963854" y="1104575"/>
              <a:ext cx="370381" cy="4993054"/>
              <a:chOff x="2872610" y="306025"/>
              <a:chExt cx="370381" cy="4993054"/>
            </a:xfrm>
          </p:grpSpPr>
          <p:grpSp>
            <p:nvGrpSpPr>
              <p:cNvPr id="1793" name="Gruppe 1792">
                <a:extLst>
                  <a:ext uri="{FF2B5EF4-FFF2-40B4-BE49-F238E27FC236}">
                    <a16:creationId xmlns:a16="http://schemas.microsoft.com/office/drawing/2014/main" id="{7FCA4976-125D-E345-BA9B-12A75D165780}"/>
                  </a:ext>
                </a:extLst>
              </p:cNvPr>
              <p:cNvGrpSpPr/>
              <p:nvPr/>
            </p:nvGrpSpPr>
            <p:grpSpPr>
              <a:xfrm>
                <a:off x="2872610" y="306025"/>
                <a:ext cx="370381" cy="4993054"/>
                <a:chOff x="3456275" y="891802"/>
                <a:chExt cx="370381" cy="4993054"/>
              </a:xfrm>
            </p:grpSpPr>
            <p:sp>
              <p:nvSpPr>
                <p:cNvPr id="1795" name="Tekstfelt 1794">
                  <a:extLst>
                    <a:ext uri="{FF2B5EF4-FFF2-40B4-BE49-F238E27FC236}">
                      <a16:creationId xmlns:a16="http://schemas.microsoft.com/office/drawing/2014/main" id="{186F6685-C88E-44FD-1795-66CB5A8348EE}"/>
                    </a:ext>
                  </a:extLst>
                </p:cNvPr>
                <p:cNvSpPr txBox="1"/>
                <p:nvPr/>
              </p:nvSpPr>
              <p:spPr>
                <a:xfrm>
                  <a:off x="3456275" y="891802"/>
                  <a:ext cx="348172" cy="215444"/>
                </a:xfrm>
                <a:prstGeom prst="rect">
                  <a:avLst/>
                </a:prstGeom>
                <a:noFill/>
              </p:spPr>
              <p:txBody>
                <a:bodyPr wrap="none" rtlCol="0">
                  <a:spAutoFit/>
                </a:bodyPr>
                <a:lstStyle/>
                <a:p>
                  <a:r>
                    <a:rPr lang="da-DK" sz="800" dirty="0"/>
                    <a:t>229</a:t>
                  </a:r>
                </a:p>
              </p:txBody>
            </p:sp>
            <p:sp>
              <p:nvSpPr>
                <p:cNvPr id="1796" name="Tekstfelt 1795">
                  <a:extLst>
                    <a:ext uri="{FF2B5EF4-FFF2-40B4-BE49-F238E27FC236}">
                      <a16:creationId xmlns:a16="http://schemas.microsoft.com/office/drawing/2014/main" id="{4F72B6B2-C13E-E5AB-31D6-790A6427F9FC}"/>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97" name="Tekstfelt 1796">
                  <a:extLst>
                    <a:ext uri="{FF2B5EF4-FFF2-40B4-BE49-F238E27FC236}">
                      <a16:creationId xmlns:a16="http://schemas.microsoft.com/office/drawing/2014/main" id="{3FECC068-7F15-5AFA-2FE4-3DAC525998D0}"/>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98" name="Tekstfelt 1797">
                  <a:extLst>
                    <a:ext uri="{FF2B5EF4-FFF2-40B4-BE49-F238E27FC236}">
                      <a16:creationId xmlns:a16="http://schemas.microsoft.com/office/drawing/2014/main" id="{9A35A596-061E-67E1-3985-C2F8439DFC3E}"/>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99" name="Tekstfelt 1798">
                  <a:extLst>
                    <a:ext uri="{FF2B5EF4-FFF2-40B4-BE49-F238E27FC236}">
                      <a16:creationId xmlns:a16="http://schemas.microsoft.com/office/drawing/2014/main" id="{42DCF05D-80FA-7B6E-0109-25BC383CC1CA}"/>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800" name="Tekstfelt 1799">
                  <a:extLst>
                    <a:ext uri="{FF2B5EF4-FFF2-40B4-BE49-F238E27FC236}">
                      <a16:creationId xmlns:a16="http://schemas.microsoft.com/office/drawing/2014/main" id="{97DFEB8B-0F62-4C02-7662-00B4C4D8E376}"/>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801" name="Tekstfelt 1800">
                  <a:extLst>
                    <a:ext uri="{FF2B5EF4-FFF2-40B4-BE49-F238E27FC236}">
                      <a16:creationId xmlns:a16="http://schemas.microsoft.com/office/drawing/2014/main" id="{28429BA6-16EA-1EDF-D948-5538B526E12E}"/>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802" name="Tekstfelt 1801">
                  <a:extLst>
                    <a:ext uri="{FF2B5EF4-FFF2-40B4-BE49-F238E27FC236}">
                      <a16:creationId xmlns:a16="http://schemas.microsoft.com/office/drawing/2014/main" id="{61689DB1-F94D-EE4F-AC6B-C08A7CF32F81}"/>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803" name="Tekstfelt 1802">
                  <a:extLst>
                    <a:ext uri="{FF2B5EF4-FFF2-40B4-BE49-F238E27FC236}">
                      <a16:creationId xmlns:a16="http://schemas.microsoft.com/office/drawing/2014/main" id="{FCD1BD64-26CC-A279-5BC6-A8533AEC425D}"/>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804" name="Tekstfelt 1803">
                  <a:extLst>
                    <a:ext uri="{FF2B5EF4-FFF2-40B4-BE49-F238E27FC236}">
                      <a16:creationId xmlns:a16="http://schemas.microsoft.com/office/drawing/2014/main" id="{90AD665F-A47F-B110-FB5C-A78435E18E27}"/>
                    </a:ext>
                  </a:extLst>
                </p:cNvPr>
                <p:cNvSpPr txBox="1"/>
                <p:nvPr/>
              </p:nvSpPr>
              <p:spPr>
                <a:xfrm>
                  <a:off x="3478484" y="5669412"/>
                  <a:ext cx="348172" cy="215444"/>
                </a:xfrm>
                <a:prstGeom prst="rect">
                  <a:avLst/>
                </a:prstGeom>
                <a:noFill/>
              </p:spPr>
              <p:txBody>
                <a:bodyPr wrap="none" rtlCol="0">
                  <a:spAutoFit/>
                </a:bodyPr>
                <a:lstStyle/>
                <a:p>
                  <a:r>
                    <a:rPr lang="da-DK" sz="800" dirty="0"/>
                    <a:t>218</a:t>
                  </a:r>
                </a:p>
              </p:txBody>
            </p:sp>
            <p:sp>
              <p:nvSpPr>
                <p:cNvPr id="1805" name="Tekstfelt 1804">
                  <a:extLst>
                    <a:ext uri="{FF2B5EF4-FFF2-40B4-BE49-F238E27FC236}">
                      <a16:creationId xmlns:a16="http://schemas.microsoft.com/office/drawing/2014/main" id="{AF3C812B-B706-4839-617B-E6570BE48C04}"/>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94" name="Tekstfelt 1793">
                <a:extLst>
                  <a:ext uri="{FF2B5EF4-FFF2-40B4-BE49-F238E27FC236}">
                    <a16:creationId xmlns:a16="http://schemas.microsoft.com/office/drawing/2014/main" id="{15564C04-0CAE-6CBF-EA17-B9407E0A7A80}"/>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1" name="Gruppe 1640">
              <a:extLst>
                <a:ext uri="{FF2B5EF4-FFF2-40B4-BE49-F238E27FC236}">
                  <a16:creationId xmlns:a16="http://schemas.microsoft.com/office/drawing/2014/main" id="{78E77261-39D4-B878-3DEC-2B42EF911A78}"/>
                </a:ext>
              </a:extLst>
            </p:cNvPr>
            <p:cNvGrpSpPr/>
            <p:nvPr/>
          </p:nvGrpSpPr>
          <p:grpSpPr>
            <a:xfrm>
              <a:off x="5539997" y="1121144"/>
              <a:ext cx="367348" cy="4968599"/>
              <a:chOff x="2884750" y="735002"/>
              <a:chExt cx="367348" cy="4968599"/>
            </a:xfrm>
          </p:grpSpPr>
          <p:grpSp>
            <p:nvGrpSpPr>
              <p:cNvPr id="1780" name="Gruppe 1779">
                <a:extLst>
                  <a:ext uri="{FF2B5EF4-FFF2-40B4-BE49-F238E27FC236}">
                    <a16:creationId xmlns:a16="http://schemas.microsoft.com/office/drawing/2014/main" id="{9E9B338A-5792-723C-BAA5-E26B34F98153}"/>
                  </a:ext>
                </a:extLst>
              </p:cNvPr>
              <p:cNvGrpSpPr/>
              <p:nvPr/>
            </p:nvGrpSpPr>
            <p:grpSpPr>
              <a:xfrm>
                <a:off x="2884750" y="1168460"/>
                <a:ext cx="367348" cy="4535141"/>
                <a:chOff x="3468415" y="1754237"/>
                <a:chExt cx="367348" cy="4535141"/>
              </a:xfrm>
            </p:grpSpPr>
            <p:sp>
              <p:nvSpPr>
                <p:cNvPr id="1782" name="Tekstfelt 1781">
                  <a:extLst>
                    <a:ext uri="{FF2B5EF4-FFF2-40B4-BE49-F238E27FC236}">
                      <a16:creationId xmlns:a16="http://schemas.microsoft.com/office/drawing/2014/main" id="{58335E33-0E46-942D-100B-D5A5A42C8A0A}"/>
                    </a:ext>
                  </a:extLst>
                </p:cNvPr>
                <p:cNvSpPr txBox="1"/>
                <p:nvPr/>
              </p:nvSpPr>
              <p:spPr>
                <a:xfrm>
                  <a:off x="3487591" y="6073934"/>
                  <a:ext cx="348172" cy="215444"/>
                </a:xfrm>
                <a:prstGeom prst="rect">
                  <a:avLst/>
                </a:prstGeom>
                <a:noFill/>
              </p:spPr>
              <p:txBody>
                <a:bodyPr wrap="none" rtlCol="0">
                  <a:spAutoFit/>
                </a:bodyPr>
                <a:lstStyle/>
                <a:p>
                  <a:r>
                    <a:rPr lang="da-DK" sz="800" dirty="0"/>
                    <a:t>229</a:t>
                  </a:r>
                </a:p>
              </p:txBody>
            </p:sp>
            <p:sp>
              <p:nvSpPr>
                <p:cNvPr id="1783" name="Tekstfelt 1782">
                  <a:extLst>
                    <a:ext uri="{FF2B5EF4-FFF2-40B4-BE49-F238E27FC236}">
                      <a16:creationId xmlns:a16="http://schemas.microsoft.com/office/drawing/2014/main" id="{437DC84A-C07E-C553-842C-10A321C82F5E}"/>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84" name="Tekstfelt 1783">
                  <a:extLst>
                    <a:ext uri="{FF2B5EF4-FFF2-40B4-BE49-F238E27FC236}">
                      <a16:creationId xmlns:a16="http://schemas.microsoft.com/office/drawing/2014/main" id="{FF7C10EA-5F9D-BEA6-A992-EEE4F2DB4858}"/>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85" name="Tekstfelt 1784">
                  <a:extLst>
                    <a:ext uri="{FF2B5EF4-FFF2-40B4-BE49-F238E27FC236}">
                      <a16:creationId xmlns:a16="http://schemas.microsoft.com/office/drawing/2014/main" id="{3D29DBDB-3A52-5E30-CADF-97D759237542}"/>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86" name="Tekstfelt 1785">
                  <a:extLst>
                    <a:ext uri="{FF2B5EF4-FFF2-40B4-BE49-F238E27FC236}">
                      <a16:creationId xmlns:a16="http://schemas.microsoft.com/office/drawing/2014/main" id="{069AD0F1-3356-EA73-C420-F438CEF4D34D}"/>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87" name="Tekstfelt 1786">
                  <a:extLst>
                    <a:ext uri="{FF2B5EF4-FFF2-40B4-BE49-F238E27FC236}">
                      <a16:creationId xmlns:a16="http://schemas.microsoft.com/office/drawing/2014/main" id="{A017ACBC-08F7-E10F-04DA-ABD16F11CE69}"/>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88" name="Tekstfelt 1787">
                  <a:extLst>
                    <a:ext uri="{FF2B5EF4-FFF2-40B4-BE49-F238E27FC236}">
                      <a16:creationId xmlns:a16="http://schemas.microsoft.com/office/drawing/2014/main" id="{07E2156D-05C5-F607-27ED-42458EAD10C2}"/>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89" name="Tekstfelt 1788">
                  <a:extLst>
                    <a:ext uri="{FF2B5EF4-FFF2-40B4-BE49-F238E27FC236}">
                      <a16:creationId xmlns:a16="http://schemas.microsoft.com/office/drawing/2014/main" id="{07DF1359-1197-BF7B-5181-7A165B63D3FA}"/>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90" name="Tekstfelt 1789">
                  <a:extLst>
                    <a:ext uri="{FF2B5EF4-FFF2-40B4-BE49-F238E27FC236}">
                      <a16:creationId xmlns:a16="http://schemas.microsoft.com/office/drawing/2014/main" id="{53254F58-4B3A-2535-34D7-E19E943B30A7}"/>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91" name="Tekstfelt 1790">
                  <a:extLst>
                    <a:ext uri="{FF2B5EF4-FFF2-40B4-BE49-F238E27FC236}">
                      <a16:creationId xmlns:a16="http://schemas.microsoft.com/office/drawing/2014/main" id="{58D7994C-A922-8DB9-C884-1FE5A2532D8F}"/>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92" name="Tekstfelt 1791">
                  <a:extLst>
                    <a:ext uri="{FF2B5EF4-FFF2-40B4-BE49-F238E27FC236}">
                      <a16:creationId xmlns:a16="http://schemas.microsoft.com/office/drawing/2014/main" id="{FD7D99CE-072B-CB78-2772-6E784C5CD719}"/>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81" name="Tekstfelt 1780">
                <a:extLst>
                  <a:ext uri="{FF2B5EF4-FFF2-40B4-BE49-F238E27FC236}">
                    <a16:creationId xmlns:a16="http://schemas.microsoft.com/office/drawing/2014/main" id="{425BB10C-9FB6-9955-2E7B-68DD8C722835}"/>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2" name="Gruppe 1641">
              <a:extLst>
                <a:ext uri="{FF2B5EF4-FFF2-40B4-BE49-F238E27FC236}">
                  <a16:creationId xmlns:a16="http://schemas.microsoft.com/office/drawing/2014/main" id="{FCB3D106-C3F4-59B5-45AE-65C617737A31}"/>
                </a:ext>
              </a:extLst>
            </p:cNvPr>
            <p:cNvGrpSpPr/>
            <p:nvPr/>
          </p:nvGrpSpPr>
          <p:grpSpPr>
            <a:xfrm>
              <a:off x="4671957" y="1121816"/>
              <a:ext cx="368493" cy="4975623"/>
              <a:chOff x="2884750" y="1599890"/>
              <a:chExt cx="368493" cy="4975623"/>
            </a:xfrm>
          </p:grpSpPr>
          <p:grpSp>
            <p:nvGrpSpPr>
              <p:cNvPr id="1767" name="Gruppe 1766">
                <a:extLst>
                  <a:ext uri="{FF2B5EF4-FFF2-40B4-BE49-F238E27FC236}">
                    <a16:creationId xmlns:a16="http://schemas.microsoft.com/office/drawing/2014/main" id="{45C90E75-7FCC-1065-58F3-56F81E261CA5}"/>
                  </a:ext>
                </a:extLst>
              </p:cNvPr>
              <p:cNvGrpSpPr/>
              <p:nvPr/>
            </p:nvGrpSpPr>
            <p:grpSpPr>
              <a:xfrm>
                <a:off x="2884750" y="1599890"/>
                <a:ext cx="367348" cy="4975623"/>
                <a:chOff x="3468415" y="2185667"/>
                <a:chExt cx="367348" cy="4975623"/>
              </a:xfrm>
            </p:grpSpPr>
            <p:sp>
              <p:nvSpPr>
                <p:cNvPr id="1769" name="Tekstfelt 1768">
                  <a:extLst>
                    <a:ext uri="{FF2B5EF4-FFF2-40B4-BE49-F238E27FC236}">
                      <a16:creationId xmlns:a16="http://schemas.microsoft.com/office/drawing/2014/main" id="{C7E692CF-9A05-3CD6-5683-1D9EE7902C4C}"/>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70" name="Tekstfelt 1769">
                  <a:extLst>
                    <a:ext uri="{FF2B5EF4-FFF2-40B4-BE49-F238E27FC236}">
                      <a16:creationId xmlns:a16="http://schemas.microsoft.com/office/drawing/2014/main" id="{4A0D248A-22F8-9269-88BC-6C5908F2B9A7}"/>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71" name="Tekstfelt 1770">
                  <a:extLst>
                    <a:ext uri="{FF2B5EF4-FFF2-40B4-BE49-F238E27FC236}">
                      <a16:creationId xmlns:a16="http://schemas.microsoft.com/office/drawing/2014/main" id="{FAE6529D-E6AA-3A61-ECBE-5A024A238207}"/>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72" name="Tekstfelt 1771">
                  <a:extLst>
                    <a:ext uri="{FF2B5EF4-FFF2-40B4-BE49-F238E27FC236}">
                      <a16:creationId xmlns:a16="http://schemas.microsoft.com/office/drawing/2014/main" id="{1B92D265-9474-AFC7-55DA-ECDA60EE106A}"/>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73" name="Tekstfelt 1772">
                  <a:extLst>
                    <a:ext uri="{FF2B5EF4-FFF2-40B4-BE49-F238E27FC236}">
                      <a16:creationId xmlns:a16="http://schemas.microsoft.com/office/drawing/2014/main" id="{F7C75318-BF37-FD5B-FEFE-AEC8D1BF0A96}"/>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74" name="Tekstfelt 1773">
                  <a:extLst>
                    <a:ext uri="{FF2B5EF4-FFF2-40B4-BE49-F238E27FC236}">
                      <a16:creationId xmlns:a16="http://schemas.microsoft.com/office/drawing/2014/main" id="{D9B9E990-AE75-0714-38BA-055AA59C517A}"/>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75" name="Tekstfelt 1774">
                  <a:extLst>
                    <a:ext uri="{FF2B5EF4-FFF2-40B4-BE49-F238E27FC236}">
                      <a16:creationId xmlns:a16="http://schemas.microsoft.com/office/drawing/2014/main" id="{CC6FF307-A27C-86F9-D797-A96CAA5BDE98}"/>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76" name="Tekstfelt 1775">
                  <a:extLst>
                    <a:ext uri="{FF2B5EF4-FFF2-40B4-BE49-F238E27FC236}">
                      <a16:creationId xmlns:a16="http://schemas.microsoft.com/office/drawing/2014/main" id="{4A430CB5-CEB2-F316-6821-3D20DB6CFD7E}"/>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77" name="Tekstfelt 1776">
                  <a:extLst>
                    <a:ext uri="{FF2B5EF4-FFF2-40B4-BE49-F238E27FC236}">
                      <a16:creationId xmlns:a16="http://schemas.microsoft.com/office/drawing/2014/main" id="{ADBDF2D7-3D85-6289-2E85-2A79189A046C}"/>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78" name="Tekstfelt 1777">
                  <a:extLst>
                    <a:ext uri="{FF2B5EF4-FFF2-40B4-BE49-F238E27FC236}">
                      <a16:creationId xmlns:a16="http://schemas.microsoft.com/office/drawing/2014/main" id="{045D6489-B2AF-09B4-A16C-03FBB04AEEDC}"/>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79" name="Tekstfelt 1778">
                  <a:extLst>
                    <a:ext uri="{FF2B5EF4-FFF2-40B4-BE49-F238E27FC236}">
                      <a16:creationId xmlns:a16="http://schemas.microsoft.com/office/drawing/2014/main" id="{6BF4A078-E978-D337-BACB-4EAAA8537154}"/>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68" name="Tekstfelt 1767">
                <a:extLst>
                  <a:ext uri="{FF2B5EF4-FFF2-40B4-BE49-F238E27FC236}">
                    <a16:creationId xmlns:a16="http://schemas.microsoft.com/office/drawing/2014/main" id="{BAA62722-D1FD-010D-C488-4ACC54F4594E}"/>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3" name="Gruppe 1642">
              <a:extLst>
                <a:ext uri="{FF2B5EF4-FFF2-40B4-BE49-F238E27FC236}">
                  <a16:creationId xmlns:a16="http://schemas.microsoft.com/office/drawing/2014/main" id="{C9C6451E-6F29-C4BD-45C4-AE3EA8F37031}"/>
                </a:ext>
              </a:extLst>
            </p:cNvPr>
            <p:cNvGrpSpPr/>
            <p:nvPr/>
          </p:nvGrpSpPr>
          <p:grpSpPr>
            <a:xfrm>
              <a:off x="4246971" y="1119665"/>
              <a:ext cx="368493" cy="4977333"/>
              <a:chOff x="2884750" y="2033560"/>
              <a:chExt cx="368493" cy="4977333"/>
            </a:xfrm>
          </p:grpSpPr>
          <p:grpSp>
            <p:nvGrpSpPr>
              <p:cNvPr id="1754" name="Gruppe 1753">
                <a:extLst>
                  <a:ext uri="{FF2B5EF4-FFF2-40B4-BE49-F238E27FC236}">
                    <a16:creationId xmlns:a16="http://schemas.microsoft.com/office/drawing/2014/main" id="{8F5B5296-D658-62BB-CE91-3BBF7B8672D2}"/>
                  </a:ext>
                </a:extLst>
              </p:cNvPr>
              <p:cNvGrpSpPr/>
              <p:nvPr/>
            </p:nvGrpSpPr>
            <p:grpSpPr>
              <a:xfrm>
                <a:off x="2884750" y="2033560"/>
                <a:ext cx="367348" cy="4977333"/>
                <a:chOff x="3468415" y="2619337"/>
                <a:chExt cx="367348" cy="4977333"/>
              </a:xfrm>
            </p:grpSpPr>
            <p:sp>
              <p:nvSpPr>
                <p:cNvPr id="1756" name="Tekstfelt 1755">
                  <a:extLst>
                    <a:ext uri="{FF2B5EF4-FFF2-40B4-BE49-F238E27FC236}">
                      <a16:creationId xmlns:a16="http://schemas.microsoft.com/office/drawing/2014/main" id="{D8CF70A7-AC6D-43CE-32ED-4E5645CA134B}"/>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57" name="Tekstfelt 1756">
                  <a:extLst>
                    <a:ext uri="{FF2B5EF4-FFF2-40B4-BE49-F238E27FC236}">
                      <a16:creationId xmlns:a16="http://schemas.microsoft.com/office/drawing/2014/main" id="{C70F3482-5784-F61C-B319-E09CA8FF361C}"/>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58" name="Tekstfelt 1757">
                  <a:extLst>
                    <a:ext uri="{FF2B5EF4-FFF2-40B4-BE49-F238E27FC236}">
                      <a16:creationId xmlns:a16="http://schemas.microsoft.com/office/drawing/2014/main" id="{6BE9FF78-625D-051A-1C71-A35409B4E151}"/>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59" name="Tekstfelt 1758">
                  <a:extLst>
                    <a:ext uri="{FF2B5EF4-FFF2-40B4-BE49-F238E27FC236}">
                      <a16:creationId xmlns:a16="http://schemas.microsoft.com/office/drawing/2014/main" id="{0FD3BFB1-CA04-06D8-4798-125441AE98FF}"/>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60" name="Tekstfelt 1759">
                  <a:extLst>
                    <a:ext uri="{FF2B5EF4-FFF2-40B4-BE49-F238E27FC236}">
                      <a16:creationId xmlns:a16="http://schemas.microsoft.com/office/drawing/2014/main" id="{D50EB4F1-2A8F-6F10-D60D-B0F7F32E3AB5}"/>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61" name="Tekstfelt 1760">
                  <a:extLst>
                    <a:ext uri="{FF2B5EF4-FFF2-40B4-BE49-F238E27FC236}">
                      <a16:creationId xmlns:a16="http://schemas.microsoft.com/office/drawing/2014/main" id="{8ECDE158-9B9F-5CB8-41E9-E87C4A57D908}"/>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62" name="Tekstfelt 1761">
                  <a:extLst>
                    <a:ext uri="{FF2B5EF4-FFF2-40B4-BE49-F238E27FC236}">
                      <a16:creationId xmlns:a16="http://schemas.microsoft.com/office/drawing/2014/main" id="{5FF3557E-9A60-5B76-5DAC-EACA8BBA28AF}"/>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63" name="Tekstfelt 1762">
                  <a:extLst>
                    <a:ext uri="{FF2B5EF4-FFF2-40B4-BE49-F238E27FC236}">
                      <a16:creationId xmlns:a16="http://schemas.microsoft.com/office/drawing/2014/main" id="{19416500-3F51-4C36-001D-973B420B1A9E}"/>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64" name="Tekstfelt 1763">
                  <a:extLst>
                    <a:ext uri="{FF2B5EF4-FFF2-40B4-BE49-F238E27FC236}">
                      <a16:creationId xmlns:a16="http://schemas.microsoft.com/office/drawing/2014/main" id="{7059BF00-AF1C-9FB8-36E2-05FF225BC01B}"/>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65" name="Tekstfelt 1764">
                  <a:extLst>
                    <a:ext uri="{FF2B5EF4-FFF2-40B4-BE49-F238E27FC236}">
                      <a16:creationId xmlns:a16="http://schemas.microsoft.com/office/drawing/2014/main" id="{A67021C6-3F30-5CB9-7416-E581D34CE250}"/>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66" name="Tekstfelt 1765">
                  <a:extLst>
                    <a:ext uri="{FF2B5EF4-FFF2-40B4-BE49-F238E27FC236}">
                      <a16:creationId xmlns:a16="http://schemas.microsoft.com/office/drawing/2014/main" id="{C082BE52-C763-4BD1-F305-CF1D2356B903}"/>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55" name="Tekstfelt 1754">
                <a:extLst>
                  <a:ext uri="{FF2B5EF4-FFF2-40B4-BE49-F238E27FC236}">
                    <a16:creationId xmlns:a16="http://schemas.microsoft.com/office/drawing/2014/main" id="{7DAA6B16-C916-265B-841D-8567B8BA9827}"/>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4" name="Gruppe 1643">
              <a:extLst>
                <a:ext uri="{FF2B5EF4-FFF2-40B4-BE49-F238E27FC236}">
                  <a16:creationId xmlns:a16="http://schemas.microsoft.com/office/drawing/2014/main" id="{591C54AB-251E-46DC-DEB3-12459F570817}"/>
                </a:ext>
              </a:extLst>
            </p:cNvPr>
            <p:cNvGrpSpPr/>
            <p:nvPr/>
          </p:nvGrpSpPr>
          <p:grpSpPr>
            <a:xfrm>
              <a:off x="3805124" y="1117111"/>
              <a:ext cx="369796" cy="4983796"/>
              <a:chOff x="2884750" y="2468352"/>
              <a:chExt cx="369796" cy="4983796"/>
            </a:xfrm>
          </p:grpSpPr>
          <p:grpSp>
            <p:nvGrpSpPr>
              <p:cNvPr id="1741" name="Gruppe 1740">
                <a:extLst>
                  <a:ext uri="{FF2B5EF4-FFF2-40B4-BE49-F238E27FC236}">
                    <a16:creationId xmlns:a16="http://schemas.microsoft.com/office/drawing/2014/main" id="{BA6DF511-C91F-8221-BE01-FCB94151B5BC}"/>
                  </a:ext>
                </a:extLst>
              </p:cNvPr>
              <p:cNvGrpSpPr/>
              <p:nvPr/>
            </p:nvGrpSpPr>
            <p:grpSpPr>
              <a:xfrm>
                <a:off x="2884750" y="2468352"/>
                <a:ext cx="369796" cy="4983796"/>
                <a:chOff x="3468415" y="3054129"/>
                <a:chExt cx="369796" cy="4983796"/>
              </a:xfrm>
            </p:grpSpPr>
            <p:sp>
              <p:nvSpPr>
                <p:cNvPr id="1743" name="Tekstfelt 1742">
                  <a:extLst>
                    <a:ext uri="{FF2B5EF4-FFF2-40B4-BE49-F238E27FC236}">
                      <a16:creationId xmlns:a16="http://schemas.microsoft.com/office/drawing/2014/main" id="{274A5D72-7EE6-5902-E5BE-B5F446D9D848}"/>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44" name="Tekstfelt 1743">
                  <a:extLst>
                    <a:ext uri="{FF2B5EF4-FFF2-40B4-BE49-F238E27FC236}">
                      <a16:creationId xmlns:a16="http://schemas.microsoft.com/office/drawing/2014/main" id="{7AB7B075-7C14-D0AC-DBBA-F926A7C2E115}"/>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45" name="Tekstfelt 1744">
                  <a:extLst>
                    <a:ext uri="{FF2B5EF4-FFF2-40B4-BE49-F238E27FC236}">
                      <a16:creationId xmlns:a16="http://schemas.microsoft.com/office/drawing/2014/main" id="{FD298E53-CBD9-EA85-EDCE-F79C906925B3}"/>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46" name="Tekstfelt 1745">
                  <a:extLst>
                    <a:ext uri="{FF2B5EF4-FFF2-40B4-BE49-F238E27FC236}">
                      <a16:creationId xmlns:a16="http://schemas.microsoft.com/office/drawing/2014/main" id="{DD1B94A2-C09E-F216-3CFA-1A37EF35D5AF}"/>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47" name="Tekstfelt 1746">
                  <a:extLst>
                    <a:ext uri="{FF2B5EF4-FFF2-40B4-BE49-F238E27FC236}">
                      <a16:creationId xmlns:a16="http://schemas.microsoft.com/office/drawing/2014/main" id="{2962CC64-52A4-A0BF-6D2E-2BE97C4461D0}"/>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48" name="Tekstfelt 1747">
                  <a:extLst>
                    <a:ext uri="{FF2B5EF4-FFF2-40B4-BE49-F238E27FC236}">
                      <a16:creationId xmlns:a16="http://schemas.microsoft.com/office/drawing/2014/main" id="{FE7B1DB6-2D58-6094-D8D1-A9C22944BC99}"/>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49" name="Tekstfelt 1748">
                  <a:extLst>
                    <a:ext uri="{FF2B5EF4-FFF2-40B4-BE49-F238E27FC236}">
                      <a16:creationId xmlns:a16="http://schemas.microsoft.com/office/drawing/2014/main" id="{0814D304-CEFB-EB9B-FE03-C75DB9A4D013}"/>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50" name="Tekstfelt 1749">
                  <a:extLst>
                    <a:ext uri="{FF2B5EF4-FFF2-40B4-BE49-F238E27FC236}">
                      <a16:creationId xmlns:a16="http://schemas.microsoft.com/office/drawing/2014/main" id="{13EC1236-6143-4E39-BC02-ACD499BAFFFA}"/>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51" name="Tekstfelt 1750">
                  <a:extLst>
                    <a:ext uri="{FF2B5EF4-FFF2-40B4-BE49-F238E27FC236}">
                      <a16:creationId xmlns:a16="http://schemas.microsoft.com/office/drawing/2014/main" id="{B37FEE14-16F6-8EE0-BD19-2D672745293F}"/>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52" name="Tekstfelt 1751">
                  <a:extLst>
                    <a:ext uri="{FF2B5EF4-FFF2-40B4-BE49-F238E27FC236}">
                      <a16:creationId xmlns:a16="http://schemas.microsoft.com/office/drawing/2014/main" id="{5BFED797-41D4-E02F-1FAC-967241BF1150}"/>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53" name="Tekstfelt 1752">
                  <a:extLst>
                    <a:ext uri="{FF2B5EF4-FFF2-40B4-BE49-F238E27FC236}">
                      <a16:creationId xmlns:a16="http://schemas.microsoft.com/office/drawing/2014/main" id="{DF328483-801E-CFF6-96C2-1BDCE31A12DA}"/>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42" name="Tekstfelt 1741">
                <a:extLst>
                  <a:ext uri="{FF2B5EF4-FFF2-40B4-BE49-F238E27FC236}">
                    <a16:creationId xmlns:a16="http://schemas.microsoft.com/office/drawing/2014/main" id="{2FF8C074-27EA-A727-5BA9-BB357E0F6AF8}"/>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5" name="Gruppe 1644">
              <a:extLst>
                <a:ext uri="{FF2B5EF4-FFF2-40B4-BE49-F238E27FC236}">
                  <a16:creationId xmlns:a16="http://schemas.microsoft.com/office/drawing/2014/main" id="{7AD90815-6880-90FC-594E-29138C8C2A9E}"/>
                </a:ext>
              </a:extLst>
            </p:cNvPr>
            <p:cNvGrpSpPr/>
            <p:nvPr/>
          </p:nvGrpSpPr>
          <p:grpSpPr>
            <a:xfrm>
              <a:off x="3380676" y="1113679"/>
              <a:ext cx="368678" cy="4985735"/>
              <a:chOff x="2885868" y="2899782"/>
              <a:chExt cx="368678" cy="4985735"/>
            </a:xfrm>
          </p:grpSpPr>
          <p:grpSp>
            <p:nvGrpSpPr>
              <p:cNvPr id="1728" name="Gruppe 1727">
                <a:extLst>
                  <a:ext uri="{FF2B5EF4-FFF2-40B4-BE49-F238E27FC236}">
                    <a16:creationId xmlns:a16="http://schemas.microsoft.com/office/drawing/2014/main" id="{C305FA52-0A30-0E90-6CC0-9A4F707DCB88}"/>
                  </a:ext>
                </a:extLst>
              </p:cNvPr>
              <p:cNvGrpSpPr/>
              <p:nvPr/>
            </p:nvGrpSpPr>
            <p:grpSpPr>
              <a:xfrm>
                <a:off x="2885868" y="2899782"/>
                <a:ext cx="368678" cy="4985735"/>
                <a:chOff x="3469533" y="3485559"/>
                <a:chExt cx="368678" cy="4985735"/>
              </a:xfrm>
            </p:grpSpPr>
            <p:sp>
              <p:nvSpPr>
                <p:cNvPr id="1730" name="Tekstfelt 1729">
                  <a:extLst>
                    <a:ext uri="{FF2B5EF4-FFF2-40B4-BE49-F238E27FC236}">
                      <a16:creationId xmlns:a16="http://schemas.microsoft.com/office/drawing/2014/main" id="{2B5C1190-4CF6-332A-91E4-D3DCB45B38F6}"/>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31" name="Tekstfelt 1730">
                  <a:extLst>
                    <a:ext uri="{FF2B5EF4-FFF2-40B4-BE49-F238E27FC236}">
                      <a16:creationId xmlns:a16="http://schemas.microsoft.com/office/drawing/2014/main" id="{3A21CADE-F821-B552-259D-5A935A8E858E}"/>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32" name="Tekstfelt 1731">
                  <a:extLst>
                    <a:ext uri="{FF2B5EF4-FFF2-40B4-BE49-F238E27FC236}">
                      <a16:creationId xmlns:a16="http://schemas.microsoft.com/office/drawing/2014/main" id="{8CA9A990-F2C5-E7A1-9C19-37FB703F637E}"/>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33" name="Tekstfelt 1732">
                  <a:extLst>
                    <a:ext uri="{FF2B5EF4-FFF2-40B4-BE49-F238E27FC236}">
                      <a16:creationId xmlns:a16="http://schemas.microsoft.com/office/drawing/2014/main" id="{B0907F28-7A0A-7F2B-D935-46987CDDE013}"/>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34" name="Tekstfelt 1733">
                  <a:extLst>
                    <a:ext uri="{FF2B5EF4-FFF2-40B4-BE49-F238E27FC236}">
                      <a16:creationId xmlns:a16="http://schemas.microsoft.com/office/drawing/2014/main" id="{E5F6CF6F-ACAE-BDCA-8312-47921208CCF4}"/>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35" name="Tekstfelt 1734">
                  <a:extLst>
                    <a:ext uri="{FF2B5EF4-FFF2-40B4-BE49-F238E27FC236}">
                      <a16:creationId xmlns:a16="http://schemas.microsoft.com/office/drawing/2014/main" id="{872CCD9E-A19D-25D5-C493-C88CD22764EB}"/>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36" name="Tekstfelt 1735">
                  <a:extLst>
                    <a:ext uri="{FF2B5EF4-FFF2-40B4-BE49-F238E27FC236}">
                      <a16:creationId xmlns:a16="http://schemas.microsoft.com/office/drawing/2014/main" id="{B010A346-A6B4-E3D6-C11D-10BD8DC0742F}"/>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37" name="Tekstfelt 1736">
                  <a:extLst>
                    <a:ext uri="{FF2B5EF4-FFF2-40B4-BE49-F238E27FC236}">
                      <a16:creationId xmlns:a16="http://schemas.microsoft.com/office/drawing/2014/main" id="{0EA40D9F-916A-CA79-2C94-0F29C93B058E}"/>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38" name="Tekstfelt 1737">
                  <a:extLst>
                    <a:ext uri="{FF2B5EF4-FFF2-40B4-BE49-F238E27FC236}">
                      <a16:creationId xmlns:a16="http://schemas.microsoft.com/office/drawing/2014/main" id="{DFFA2127-1DAB-CE89-A656-C04FA56CC1DA}"/>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39" name="Tekstfelt 1738">
                  <a:extLst>
                    <a:ext uri="{FF2B5EF4-FFF2-40B4-BE49-F238E27FC236}">
                      <a16:creationId xmlns:a16="http://schemas.microsoft.com/office/drawing/2014/main" id="{5E8DC11E-C747-E592-2B39-94DA0D39664F}"/>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40" name="Tekstfelt 1739">
                  <a:extLst>
                    <a:ext uri="{FF2B5EF4-FFF2-40B4-BE49-F238E27FC236}">
                      <a16:creationId xmlns:a16="http://schemas.microsoft.com/office/drawing/2014/main" id="{07372C1E-6F65-A540-CC04-9AE5F77BD025}"/>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29" name="Tekstfelt 1728">
                <a:extLst>
                  <a:ext uri="{FF2B5EF4-FFF2-40B4-BE49-F238E27FC236}">
                    <a16:creationId xmlns:a16="http://schemas.microsoft.com/office/drawing/2014/main" id="{80781EA5-9916-9E47-3F1C-0D81F7CC1A53}"/>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6" name="Gruppe 1645">
              <a:extLst>
                <a:ext uri="{FF2B5EF4-FFF2-40B4-BE49-F238E27FC236}">
                  <a16:creationId xmlns:a16="http://schemas.microsoft.com/office/drawing/2014/main" id="{ADF0DE5E-F729-DC7D-22F1-0C7D3E6F40E5}"/>
                </a:ext>
              </a:extLst>
            </p:cNvPr>
            <p:cNvGrpSpPr/>
            <p:nvPr/>
          </p:nvGrpSpPr>
          <p:grpSpPr>
            <a:xfrm>
              <a:off x="2937190" y="1122934"/>
              <a:ext cx="368270" cy="4971649"/>
              <a:chOff x="2886987" y="3331213"/>
              <a:chExt cx="368270" cy="4971649"/>
            </a:xfrm>
          </p:grpSpPr>
          <p:grpSp>
            <p:nvGrpSpPr>
              <p:cNvPr id="1715" name="Gruppe 1714">
                <a:extLst>
                  <a:ext uri="{FF2B5EF4-FFF2-40B4-BE49-F238E27FC236}">
                    <a16:creationId xmlns:a16="http://schemas.microsoft.com/office/drawing/2014/main" id="{829D7490-4E31-898D-29BF-DE0211A1CC4D}"/>
                  </a:ext>
                </a:extLst>
              </p:cNvPr>
              <p:cNvGrpSpPr/>
              <p:nvPr/>
            </p:nvGrpSpPr>
            <p:grpSpPr>
              <a:xfrm>
                <a:off x="2886987" y="3331213"/>
                <a:ext cx="368270" cy="4971649"/>
                <a:chOff x="3470652" y="3916990"/>
                <a:chExt cx="368270" cy="4971649"/>
              </a:xfrm>
            </p:grpSpPr>
            <p:sp>
              <p:nvSpPr>
                <p:cNvPr id="1717" name="Tekstfelt 1716">
                  <a:extLst>
                    <a:ext uri="{FF2B5EF4-FFF2-40B4-BE49-F238E27FC236}">
                      <a16:creationId xmlns:a16="http://schemas.microsoft.com/office/drawing/2014/main" id="{459C795A-9119-C5ED-CEA5-7AE7F7F3C9A3}"/>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18" name="Tekstfelt 1717">
                  <a:extLst>
                    <a:ext uri="{FF2B5EF4-FFF2-40B4-BE49-F238E27FC236}">
                      <a16:creationId xmlns:a16="http://schemas.microsoft.com/office/drawing/2014/main" id="{D18942C7-C41D-68FE-60D1-BDE37274062F}"/>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19" name="Tekstfelt 1718">
                  <a:extLst>
                    <a:ext uri="{FF2B5EF4-FFF2-40B4-BE49-F238E27FC236}">
                      <a16:creationId xmlns:a16="http://schemas.microsoft.com/office/drawing/2014/main" id="{3CC951B4-F82A-427D-2447-E7773283818A}"/>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20" name="Tekstfelt 1719">
                  <a:extLst>
                    <a:ext uri="{FF2B5EF4-FFF2-40B4-BE49-F238E27FC236}">
                      <a16:creationId xmlns:a16="http://schemas.microsoft.com/office/drawing/2014/main" id="{710B9456-89EA-F154-2B25-FF16C9FB6362}"/>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21" name="Tekstfelt 1720">
                  <a:extLst>
                    <a:ext uri="{FF2B5EF4-FFF2-40B4-BE49-F238E27FC236}">
                      <a16:creationId xmlns:a16="http://schemas.microsoft.com/office/drawing/2014/main" id="{2D579179-DDE2-D0C3-221D-971373FE8214}"/>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22" name="Tekstfelt 1721">
                  <a:extLst>
                    <a:ext uri="{FF2B5EF4-FFF2-40B4-BE49-F238E27FC236}">
                      <a16:creationId xmlns:a16="http://schemas.microsoft.com/office/drawing/2014/main" id="{99A7A720-F8DA-E1B1-3B5C-A5D78FB57BED}"/>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23" name="Tekstfelt 1722">
                  <a:extLst>
                    <a:ext uri="{FF2B5EF4-FFF2-40B4-BE49-F238E27FC236}">
                      <a16:creationId xmlns:a16="http://schemas.microsoft.com/office/drawing/2014/main" id="{CC26796D-0775-3A07-4F74-1C627051A3F1}"/>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24" name="Tekstfelt 1723">
                  <a:extLst>
                    <a:ext uri="{FF2B5EF4-FFF2-40B4-BE49-F238E27FC236}">
                      <a16:creationId xmlns:a16="http://schemas.microsoft.com/office/drawing/2014/main" id="{DAE7B5A1-421C-C122-C854-6390ADA144AC}"/>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25" name="Tekstfelt 1724">
                  <a:extLst>
                    <a:ext uri="{FF2B5EF4-FFF2-40B4-BE49-F238E27FC236}">
                      <a16:creationId xmlns:a16="http://schemas.microsoft.com/office/drawing/2014/main" id="{20DA0F64-8E9B-DF8D-002D-D8CEF8564BFF}"/>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26" name="Tekstfelt 1725">
                  <a:extLst>
                    <a:ext uri="{FF2B5EF4-FFF2-40B4-BE49-F238E27FC236}">
                      <a16:creationId xmlns:a16="http://schemas.microsoft.com/office/drawing/2014/main" id="{46A37F44-BFDE-3493-E5C2-61521E674511}"/>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27" name="Tekstfelt 1726">
                  <a:extLst>
                    <a:ext uri="{FF2B5EF4-FFF2-40B4-BE49-F238E27FC236}">
                      <a16:creationId xmlns:a16="http://schemas.microsoft.com/office/drawing/2014/main" id="{589EFC5B-4153-E628-54E4-E021332206FC}"/>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16" name="Tekstfelt 1715">
                <a:extLst>
                  <a:ext uri="{FF2B5EF4-FFF2-40B4-BE49-F238E27FC236}">
                    <a16:creationId xmlns:a16="http://schemas.microsoft.com/office/drawing/2014/main" id="{FE0572EE-0F9D-FC45-0FCD-7871F2D4C448}"/>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7" name="Gruppe 1646">
              <a:extLst>
                <a:ext uri="{FF2B5EF4-FFF2-40B4-BE49-F238E27FC236}">
                  <a16:creationId xmlns:a16="http://schemas.microsoft.com/office/drawing/2014/main" id="{E903EBAB-1202-18B9-4B09-305295468A62}"/>
                </a:ext>
              </a:extLst>
            </p:cNvPr>
            <p:cNvGrpSpPr/>
            <p:nvPr/>
          </p:nvGrpSpPr>
          <p:grpSpPr>
            <a:xfrm>
              <a:off x="2515019" y="1122283"/>
              <a:ext cx="367153" cy="4979236"/>
              <a:chOff x="2888104" y="3762643"/>
              <a:chExt cx="367153" cy="4979236"/>
            </a:xfrm>
          </p:grpSpPr>
          <p:grpSp>
            <p:nvGrpSpPr>
              <p:cNvPr id="1702" name="Gruppe 1701">
                <a:extLst>
                  <a:ext uri="{FF2B5EF4-FFF2-40B4-BE49-F238E27FC236}">
                    <a16:creationId xmlns:a16="http://schemas.microsoft.com/office/drawing/2014/main" id="{6E7092FE-7467-25E5-0DCE-49937AEDC063}"/>
                  </a:ext>
                </a:extLst>
              </p:cNvPr>
              <p:cNvGrpSpPr/>
              <p:nvPr/>
            </p:nvGrpSpPr>
            <p:grpSpPr>
              <a:xfrm>
                <a:off x="2888104" y="3762643"/>
                <a:ext cx="367153" cy="4979236"/>
                <a:chOff x="3471769" y="4348420"/>
                <a:chExt cx="367153" cy="4979236"/>
              </a:xfrm>
            </p:grpSpPr>
            <p:sp>
              <p:nvSpPr>
                <p:cNvPr id="1704" name="Tekstfelt 1703">
                  <a:extLst>
                    <a:ext uri="{FF2B5EF4-FFF2-40B4-BE49-F238E27FC236}">
                      <a16:creationId xmlns:a16="http://schemas.microsoft.com/office/drawing/2014/main" id="{182A8EFD-1B25-4ED9-A23A-07BFAF7A3926}"/>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05" name="Tekstfelt 1704">
                  <a:extLst>
                    <a:ext uri="{FF2B5EF4-FFF2-40B4-BE49-F238E27FC236}">
                      <a16:creationId xmlns:a16="http://schemas.microsoft.com/office/drawing/2014/main" id="{8D6186B6-4882-3C85-6DCA-7080D8F16A79}"/>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06" name="Tekstfelt 1705">
                  <a:extLst>
                    <a:ext uri="{FF2B5EF4-FFF2-40B4-BE49-F238E27FC236}">
                      <a16:creationId xmlns:a16="http://schemas.microsoft.com/office/drawing/2014/main" id="{2655A7CB-4AB0-EE24-7C1F-8400F03CD08F}"/>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07" name="Tekstfelt 1706">
                  <a:extLst>
                    <a:ext uri="{FF2B5EF4-FFF2-40B4-BE49-F238E27FC236}">
                      <a16:creationId xmlns:a16="http://schemas.microsoft.com/office/drawing/2014/main" id="{3993C256-5469-2886-0750-425008CF2AE6}"/>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08" name="Tekstfelt 1707">
                  <a:extLst>
                    <a:ext uri="{FF2B5EF4-FFF2-40B4-BE49-F238E27FC236}">
                      <a16:creationId xmlns:a16="http://schemas.microsoft.com/office/drawing/2014/main" id="{B9E3BA29-1E07-FED6-DCE5-7BB67285ED30}"/>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09" name="Tekstfelt 1708">
                  <a:extLst>
                    <a:ext uri="{FF2B5EF4-FFF2-40B4-BE49-F238E27FC236}">
                      <a16:creationId xmlns:a16="http://schemas.microsoft.com/office/drawing/2014/main" id="{6008FFB7-02D8-335B-D675-2ED631A5586A}"/>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710" name="Tekstfelt 1709">
                  <a:extLst>
                    <a:ext uri="{FF2B5EF4-FFF2-40B4-BE49-F238E27FC236}">
                      <a16:creationId xmlns:a16="http://schemas.microsoft.com/office/drawing/2014/main" id="{78D2DFBE-1997-7ECA-9A67-BA969F63B86D}"/>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11" name="Tekstfelt 1710">
                  <a:extLst>
                    <a:ext uri="{FF2B5EF4-FFF2-40B4-BE49-F238E27FC236}">
                      <a16:creationId xmlns:a16="http://schemas.microsoft.com/office/drawing/2014/main" id="{7BBC3FFC-2405-E3EC-87A6-3D279751034B}"/>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12" name="Tekstfelt 1711">
                  <a:extLst>
                    <a:ext uri="{FF2B5EF4-FFF2-40B4-BE49-F238E27FC236}">
                      <a16:creationId xmlns:a16="http://schemas.microsoft.com/office/drawing/2014/main" id="{27D29EC6-BBB4-D229-BE06-F07FC0DB50E1}"/>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13" name="Tekstfelt 1712">
                  <a:extLst>
                    <a:ext uri="{FF2B5EF4-FFF2-40B4-BE49-F238E27FC236}">
                      <a16:creationId xmlns:a16="http://schemas.microsoft.com/office/drawing/2014/main" id="{36259CDD-9A03-795A-C0BA-E2051E9A2CFA}"/>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14" name="Tekstfelt 1713">
                  <a:extLst>
                    <a:ext uri="{FF2B5EF4-FFF2-40B4-BE49-F238E27FC236}">
                      <a16:creationId xmlns:a16="http://schemas.microsoft.com/office/drawing/2014/main" id="{48F9E900-5F98-DF82-D04F-36D608585305}"/>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03" name="Tekstfelt 1702">
                <a:extLst>
                  <a:ext uri="{FF2B5EF4-FFF2-40B4-BE49-F238E27FC236}">
                    <a16:creationId xmlns:a16="http://schemas.microsoft.com/office/drawing/2014/main" id="{8BCC133D-60B9-0617-8EDB-DF739921DADF}"/>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8" name="Gruppe 1647">
              <a:extLst>
                <a:ext uri="{FF2B5EF4-FFF2-40B4-BE49-F238E27FC236}">
                  <a16:creationId xmlns:a16="http://schemas.microsoft.com/office/drawing/2014/main" id="{0267D0BA-4565-DEB7-8751-3EA3753F2639}"/>
                </a:ext>
              </a:extLst>
            </p:cNvPr>
            <p:cNvGrpSpPr/>
            <p:nvPr/>
          </p:nvGrpSpPr>
          <p:grpSpPr>
            <a:xfrm>
              <a:off x="2079105" y="1121316"/>
              <a:ext cx="366035" cy="4982137"/>
              <a:chOff x="2889222" y="4194071"/>
              <a:chExt cx="366035" cy="4982137"/>
            </a:xfrm>
          </p:grpSpPr>
          <p:grpSp>
            <p:nvGrpSpPr>
              <p:cNvPr id="1689" name="Gruppe 1688">
                <a:extLst>
                  <a:ext uri="{FF2B5EF4-FFF2-40B4-BE49-F238E27FC236}">
                    <a16:creationId xmlns:a16="http://schemas.microsoft.com/office/drawing/2014/main" id="{BEF18C75-422D-9FAE-8651-8BEA251D7F4C}"/>
                  </a:ext>
                </a:extLst>
              </p:cNvPr>
              <p:cNvGrpSpPr/>
              <p:nvPr/>
            </p:nvGrpSpPr>
            <p:grpSpPr>
              <a:xfrm>
                <a:off x="2889222" y="4194071"/>
                <a:ext cx="366035" cy="4982137"/>
                <a:chOff x="3472887" y="4779848"/>
                <a:chExt cx="366035" cy="4982137"/>
              </a:xfrm>
            </p:grpSpPr>
            <p:sp>
              <p:nvSpPr>
                <p:cNvPr id="1691" name="Tekstfelt 1690">
                  <a:extLst>
                    <a:ext uri="{FF2B5EF4-FFF2-40B4-BE49-F238E27FC236}">
                      <a16:creationId xmlns:a16="http://schemas.microsoft.com/office/drawing/2014/main" id="{F68F75AC-1AEE-225F-2E5E-AD4D9626F13A}"/>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92" name="Tekstfelt 1691">
                  <a:extLst>
                    <a:ext uri="{FF2B5EF4-FFF2-40B4-BE49-F238E27FC236}">
                      <a16:creationId xmlns:a16="http://schemas.microsoft.com/office/drawing/2014/main" id="{159D9B0F-0575-9524-D2D4-43FBCF3D8E7A}"/>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93" name="Tekstfelt 1692">
                  <a:extLst>
                    <a:ext uri="{FF2B5EF4-FFF2-40B4-BE49-F238E27FC236}">
                      <a16:creationId xmlns:a16="http://schemas.microsoft.com/office/drawing/2014/main" id="{0A9CFF55-C2A1-066C-B119-4546131AAA92}"/>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94" name="Tekstfelt 1693">
                  <a:extLst>
                    <a:ext uri="{FF2B5EF4-FFF2-40B4-BE49-F238E27FC236}">
                      <a16:creationId xmlns:a16="http://schemas.microsoft.com/office/drawing/2014/main" id="{D5544150-1DB0-E7BB-CD55-06AF24FCD85A}"/>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95" name="Tekstfelt 1694">
                  <a:extLst>
                    <a:ext uri="{FF2B5EF4-FFF2-40B4-BE49-F238E27FC236}">
                      <a16:creationId xmlns:a16="http://schemas.microsoft.com/office/drawing/2014/main" id="{BCC4FC84-6325-7116-AD75-EC2765DF4C52}"/>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96" name="Tekstfelt 1695">
                  <a:extLst>
                    <a:ext uri="{FF2B5EF4-FFF2-40B4-BE49-F238E27FC236}">
                      <a16:creationId xmlns:a16="http://schemas.microsoft.com/office/drawing/2014/main" id="{659234A5-65F5-D357-399F-CFE8E58AD802}"/>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97" name="Tekstfelt 1696">
                  <a:extLst>
                    <a:ext uri="{FF2B5EF4-FFF2-40B4-BE49-F238E27FC236}">
                      <a16:creationId xmlns:a16="http://schemas.microsoft.com/office/drawing/2014/main" id="{2F1B11EB-ED60-ABB6-EF05-76ABE006BEDD}"/>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98" name="Tekstfelt 1697">
                  <a:extLst>
                    <a:ext uri="{FF2B5EF4-FFF2-40B4-BE49-F238E27FC236}">
                      <a16:creationId xmlns:a16="http://schemas.microsoft.com/office/drawing/2014/main" id="{788AB4D2-36D9-9552-4801-E6C26B854367}"/>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699" name="Tekstfelt 1698">
                  <a:extLst>
                    <a:ext uri="{FF2B5EF4-FFF2-40B4-BE49-F238E27FC236}">
                      <a16:creationId xmlns:a16="http://schemas.microsoft.com/office/drawing/2014/main" id="{0DAFCEE0-AFEF-780B-5CA4-A36BB409E531}"/>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00" name="Tekstfelt 1699">
                  <a:extLst>
                    <a:ext uri="{FF2B5EF4-FFF2-40B4-BE49-F238E27FC236}">
                      <a16:creationId xmlns:a16="http://schemas.microsoft.com/office/drawing/2014/main" id="{9C078A55-3B72-6981-7D36-D90BCBF23AB8}"/>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01" name="Tekstfelt 1700">
                  <a:extLst>
                    <a:ext uri="{FF2B5EF4-FFF2-40B4-BE49-F238E27FC236}">
                      <a16:creationId xmlns:a16="http://schemas.microsoft.com/office/drawing/2014/main" id="{17208316-8FD1-5621-47FE-6FD03255D827}"/>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90" name="Tekstfelt 1689">
                <a:extLst>
                  <a:ext uri="{FF2B5EF4-FFF2-40B4-BE49-F238E27FC236}">
                    <a16:creationId xmlns:a16="http://schemas.microsoft.com/office/drawing/2014/main" id="{B7490388-540E-10D2-CB6F-A5ACE7DA65C8}"/>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9" name="Gruppe 1648">
              <a:extLst>
                <a:ext uri="{FF2B5EF4-FFF2-40B4-BE49-F238E27FC236}">
                  <a16:creationId xmlns:a16="http://schemas.microsoft.com/office/drawing/2014/main" id="{2821F09E-9812-E010-8673-D4E3AD0E5CCB}"/>
                </a:ext>
              </a:extLst>
            </p:cNvPr>
            <p:cNvGrpSpPr/>
            <p:nvPr/>
          </p:nvGrpSpPr>
          <p:grpSpPr>
            <a:xfrm>
              <a:off x="1644217" y="1117917"/>
              <a:ext cx="361556" cy="4982775"/>
              <a:chOff x="2893701" y="4625501"/>
              <a:chExt cx="361556" cy="4982775"/>
            </a:xfrm>
          </p:grpSpPr>
          <p:grpSp>
            <p:nvGrpSpPr>
              <p:cNvPr id="1676" name="Gruppe 1675">
                <a:extLst>
                  <a:ext uri="{FF2B5EF4-FFF2-40B4-BE49-F238E27FC236}">
                    <a16:creationId xmlns:a16="http://schemas.microsoft.com/office/drawing/2014/main" id="{C65A7928-730F-FF68-A126-C66E111FC979}"/>
                  </a:ext>
                </a:extLst>
              </p:cNvPr>
              <p:cNvGrpSpPr/>
              <p:nvPr/>
            </p:nvGrpSpPr>
            <p:grpSpPr>
              <a:xfrm>
                <a:off x="2893701" y="4625501"/>
                <a:ext cx="361556" cy="4982775"/>
                <a:chOff x="3477366" y="5211278"/>
                <a:chExt cx="361556" cy="4982775"/>
              </a:xfrm>
            </p:grpSpPr>
            <p:sp>
              <p:nvSpPr>
                <p:cNvPr id="1678" name="Tekstfelt 1677">
                  <a:extLst>
                    <a:ext uri="{FF2B5EF4-FFF2-40B4-BE49-F238E27FC236}">
                      <a16:creationId xmlns:a16="http://schemas.microsoft.com/office/drawing/2014/main" id="{98E3B8DE-207F-00F0-FB8C-5DE88B4EF03A}"/>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79" name="Tekstfelt 1678">
                  <a:extLst>
                    <a:ext uri="{FF2B5EF4-FFF2-40B4-BE49-F238E27FC236}">
                      <a16:creationId xmlns:a16="http://schemas.microsoft.com/office/drawing/2014/main" id="{B64A54E5-8C85-2E61-CD5A-36BC04C7FC4B}"/>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80" name="Tekstfelt 1679">
                  <a:extLst>
                    <a:ext uri="{FF2B5EF4-FFF2-40B4-BE49-F238E27FC236}">
                      <a16:creationId xmlns:a16="http://schemas.microsoft.com/office/drawing/2014/main" id="{C89873C0-A3CD-A710-8DC3-AD4986CF3801}"/>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81" name="Tekstfelt 1680">
                  <a:extLst>
                    <a:ext uri="{FF2B5EF4-FFF2-40B4-BE49-F238E27FC236}">
                      <a16:creationId xmlns:a16="http://schemas.microsoft.com/office/drawing/2014/main" id="{03B3B323-19A0-4A4A-8E3C-18274F024534}"/>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82" name="Tekstfelt 1681">
                  <a:extLst>
                    <a:ext uri="{FF2B5EF4-FFF2-40B4-BE49-F238E27FC236}">
                      <a16:creationId xmlns:a16="http://schemas.microsoft.com/office/drawing/2014/main" id="{298F13B9-E59A-F7F9-56E1-221B6AF9F784}"/>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83" name="Tekstfelt 1682">
                  <a:extLst>
                    <a:ext uri="{FF2B5EF4-FFF2-40B4-BE49-F238E27FC236}">
                      <a16:creationId xmlns:a16="http://schemas.microsoft.com/office/drawing/2014/main" id="{B1B24397-7EE8-6BDD-CE00-BDD53B114DE7}"/>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84" name="Tekstfelt 1683">
                  <a:extLst>
                    <a:ext uri="{FF2B5EF4-FFF2-40B4-BE49-F238E27FC236}">
                      <a16:creationId xmlns:a16="http://schemas.microsoft.com/office/drawing/2014/main" id="{AFF3EF7F-0CA7-F7A0-3ABB-A990AA173A76}"/>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85" name="Tekstfelt 1684">
                  <a:extLst>
                    <a:ext uri="{FF2B5EF4-FFF2-40B4-BE49-F238E27FC236}">
                      <a16:creationId xmlns:a16="http://schemas.microsoft.com/office/drawing/2014/main" id="{216E27BF-E64D-7E73-1C80-E19D5D542835}"/>
                    </a:ext>
                  </a:extLst>
                </p:cNvPr>
                <p:cNvSpPr txBox="1"/>
                <p:nvPr/>
              </p:nvSpPr>
              <p:spPr>
                <a:xfrm>
                  <a:off x="3487886" y="9978609"/>
                  <a:ext cx="348172" cy="215444"/>
                </a:xfrm>
                <a:prstGeom prst="rect">
                  <a:avLst/>
                </a:prstGeom>
                <a:noFill/>
              </p:spPr>
              <p:txBody>
                <a:bodyPr wrap="none" rtlCol="0">
                  <a:spAutoFit/>
                </a:bodyPr>
                <a:lstStyle/>
                <a:p>
                  <a:r>
                    <a:rPr lang="da-DK" sz="800" dirty="0">
                      <a:solidFill>
                        <a:schemeClr val="bg1"/>
                      </a:solidFill>
                    </a:rPr>
                    <a:t>208</a:t>
                  </a:r>
                </a:p>
              </p:txBody>
            </p:sp>
            <p:sp>
              <p:nvSpPr>
                <p:cNvPr id="1686" name="Tekstfelt 1685">
                  <a:extLst>
                    <a:ext uri="{FF2B5EF4-FFF2-40B4-BE49-F238E27FC236}">
                      <a16:creationId xmlns:a16="http://schemas.microsoft.com/office/drawing/2014/main" id="{EBF29631-697B-00B9-AFFA-E4F9A94B2BEB}"/>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687" name="Tekstfelt 1686">
                  <a:extLst>
                    <a:ext uri="{FF2B5EF4-FFF2-40B4-BE49-F238E27FC236}">
                      <a16:creationId xmlns:a16="http://schemas.microsoft.com/office/drawing/2014/main" id="{5F6038B2-04FA-36B6-65C7-B85516AE1ED0}"/>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688" name="Tekstfelt 1687">
                  <a:extLst>
                    <a:ext uri="{FF2B5EF4-FFF2-40B4-BE49-F238E27FC236}">
                      <a16:creationId xmlns:a16="http://schemas.microsoft.com/office/drawing/2014/main" id="{92E9438B-5B4F-DC74-5D06-DEA23EB12A5A}"/>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77" name="Tekstfelt 1676">
                <a:extLst>
                  <a:ext uri="{FF2B5EF4-FFF2-40B4-BE49-F238E27FC236}">
                    <a16:creationId xmlns:a16="http://schemas.microsoft.com/office/drawing/2014/main" id="{CBA9347E-AEEE-85CE-EB63-4FC2B0A37878}"/>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0" name="Gruppe 1649">
              <a:extLst>
                <a:ext uri="{FF2B5EF4-FFF2-40B4-BE49-F238E27FC236}">
                  <a16:creationId xmlns:a16="http://schemas.microsoft.com/office/drawing/2014/main" id="{513B0495-19A4-294F-8596-85DF35892B17}"/>
                </a:ext>
              </a:extLst>
            </p:cNvPr>
            <p:cNvGrpSpPr/>
            <p:nvPr/>
          </p:nvGrpSpPr>
          <p:grpSpPr>
            <a:xfrm>
              <a:off x="1201388" y="1555543"/>
              <a:ext cx="366404" cy="4546655"/>
              <a:chOff x="2895768" y="5488157"/>
              <a:chExt cx="366404" cy="4546655"/>
            </a:xfrm>
          </p:grpSpPr>
          <p:grpSp>
            <p:nvGrpSpPr>
              <p:cNvPr id="1664" name="Gruppe 1663">
                <a:extLst>
                  <a:ext uri="{FF2B5EF4-FFF2-40B4-BE49-F238E27FC236}">
                    <a16:creationId xmlns:a16="http://schemas.microsoft.com/office/drawing/2014/main" id="{109155C9-85DA-A5D9-4E36-99ECF9125D99}"/>
                  </a:ext>
                </a:extLst>
              </p:cNvPr>
              <p:cNvGrpSpPr/>
              <p:nvPr/>
            </p:nvGrpSpPr>
            <p:grpSpPr>
              <a:xfrm>
                <a:off x="2895768" y="5488157"/>
                <a:ext cx="366404" cy="4546655"/>
                <a:chOff x="3479433" y="6073934"/>
                <a:chExt cx="366404" cy="4546655"/>
              </a:xfrm>
            </p:grpSpPr>
            <p:sp>
              <p:nvSpPr>
                <p:cNvPr id="1666" name="Tekstfelt 1665">
                  <a:extLst>
                    <a:ext uri="{FF2B5EF4-FFF2-40B4-BE49-F238E27FC236}">
                      <a16:creationId xmlns:a16="http://schemas.microsoft.com/office/drawing/2014/main" id="{BC465FFC-716B-885B-81B4-A81EA1A8E143}"/>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67" name="Tekstfelt 1666">
                  <a:extLst>
                    <a:ext uri="{FF2B5EF4-FFF2-40B4-BE49-F238E27FC236}">
                      <a16:creationId xmlns:a16="http://schemas.microsoft.com/office/drawing/2014/main" id="{2A0358BC-FFD6-4080-6891-7EEA5ED78730}"/>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68" name="Tekstfelt 1667">
                  <a:extLst>
                    <a:ext uri="{FF2B5EF4-FFF2-40B4-BE49-F238E27FC236}">
                      <a16:creationId xmlns:a16="http://schemas.microsoft.com/office/drawing/2014/main" id="{625B590D-F823-E326-2872-4095881009E2}"/>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69" name="Tekstfelt 1668">
                  <a:extLst>
                    <a:ext uri="{FF2B5EF4-FFF2-40B4-BE49-F238E27FC236}">
                      <a16:creationId xmlns:a16="http://schemas.microsoft.com/office/drawing/2014/main" id="{7376D39D-58EF-BB45-36CF-6691E9419072}"/>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70" name="Tekstfelt 1669">
                  <a:extLst>
                    <a:ext uri="{FF2B5EF4-FFF2-40B4-BE49-F238E27FC236}">
                      <a16:creationId xmlns:a16="http://schemas.microsoft.com/office/drawing/2014/main" id="{F4E7F76A-75A3-2805-A22F-85781FE6894E}"/>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71" name="Tekstfelt 1670">
                  <a:extLst>
                    <a:ext uri="{FF2B5EF4-FFF2-40B4-BE49-F238E27FC236}">
                      <a16:creationId xmlns:a16="http://schemas.microsoft.com/office/drawing/2014/main" id="{714A8DEC-2BE4-120F-C55A-ED6BC97A8E5E}"/>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72" name="Tekstfelt 1671">
                  <a:extLst>
                    <a:ext uri="{FF2B5EF4-FFF2-40B4-BE49-F238E27FC236}">
                      <a16:creationId xmlns:a16="http://schemas.microsoft.com/office/drawing/2014/main" id="{21F182E5-1885-F1E9-17F4-413BBA0346F5}"/>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73" name="Tekstfelt 1672">
                  <a:extLst>
                    <a:ext uri="{FF2B5EF4-FFF2-40B4-BE49-F238E27FC236}">
                      <a16:creationId xmlns:a16="http://schemas.microsoft.com/office/drawing/2014/main" id="{35A1A0D6-9D08-7A00-E94C-0A2F1CE97F7A}"/>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74" name="Tekstfelt 1673">
                  <a:extLst>
                    <a:ext uri="{FF2B5EF4-FFF2-40B4-BE49-F238E27FC236}">
                      <a16:creationId xmlns:a16="http://schemas.microsoft.com/office/drawing/2014/main" id="{5391B36B-900E-B6BF-0C51-2A844B63D157}"/>
                    </a:ext>
                  </a:extLst>
                </p:cNvPr>
                <p:cNvSpPr txBox="1"/>
                <p:nvPr/>
              </p:nvSpPr>
              <p:spPr>
                <a:xfrm>
                  <a:off x="3497665" y="10405145"/>
                  <a:ext cx="348172" cy="215444"/>
                </a:xfrm>
                <a:prstGeom prst="rect">
                  <a:avLst/>
                </a:prstGeom>
                <a:noFill/>
              </p:spPr>
              <p:txBody>
                <a:bodyPr wrap="none" rtlCol="0">
                  <a:spAutoFit/>
                </a:bodyPr>
                <a:lstStyle/>
                <a:p>
                  <a:r>
                    <a:rPr lang="da-DK" sz="800" dirty="0">
                      <a:solidFill>
                        <a:schemeClr val="bg1"/>
                      </a:solidFill>
                    </a:rPr>
                    <a:t>207</a:t>
                  </a:r>
                </a:p>
              </p:txBody>
            </p:sp>
            <p:sp>
              <p:nvSpPr>
                <p:cNvPr id="1675" name="Tekstfelt 1674">
                  <a:extLst>
                    <a:ext uri="{FF2B5EF4-FFF2-40B4-BE49-F238E27FC236}">
                      <a16:creationId xmlns:a16="http://schemas.microsoft.com/office/drawing/2014/main" id="{B3037CDC-4121-0632-B561-B59CFBF68016}"/>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65" name="Tekstfelt 1664">
                <a:extLst>
                  <a:ext uri="{FF2B5EF4-FFF2-40B4-BE49-F238E27FC236}">
                    <a16:creationId xmlns:a16="http://schemas.microsoft.com/office/drawing/2014/main" id="{F004CC25-548A-41BE-2057-5334371DBED5}"/>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1" name="Gruppe 1650">
              <a:extLst>
                <a:ext uri="{FF2B5EF4-FFF2-40B4-BE49-F238E27FC236}">
                  <a16:creationId xmlns:a16="http://schemas.microsoft.com/office/drawing/2014/main" id="{BC6D87CE-C9E1-75FC-A8BD-53720A2AD86C}"/>
                </a:ext>
              </a:extLst>
            </p:cNvPr>
            <p:cNvGrpSpPr/>
            <p:nvPr/>
          </p:nvGrpSpPr>
          <p:grpSpPr>
            <a:xfrm>
              <a:off x="766885" y="1559382"/>
              <a:ext cx="367013" cy="4544118"/>
              <a:chOff x="2895768" y="5926611"/>
              <a:chExt cx="367013" cy="4544118"/>
            </a:xfrm>
          </p:grpSpPr>
          <p:grpSp>
            <p:nvGrpSpPr>
              <p:cNvPr id="1652" name="Gruppe 1651">
                <a:extLst>
                  <a:ext uri="{FF2B5EF4-FFF2-40B4-BE49-F238E27FC236}">
                    <a16:creationId xmlns:a16="http://schemas.microsoft.com/office/drawing/2014/main" id="{CDCD82E1-049C-D950-1F95-E016268A3BCB}"/>
                  </a:ext>
                </a:extLst>
              </p:cNvPr>
              <p:cNvGrpSpPr/>
              <p:nvPr/>
            </p:nvGrpSpPr>
            <p:grpSpPr>
              <a:xfrm>
                <a:off x="2895768" y="6360069"/>
                <a:ext cx="367013" cy="4110660"/>
                <a:chOff x="3479433" y="6945846"/>
                <a:chExt cx="367013" cy="4110660"/>
              </a:xfrm>
            </p:grpSpPr>
            <p:sp>
              <p:nvSpPr>
                <p:cNvPr id="1654" name="Tekstfelt 1653">
                  <a:extLst>
                    <a:ext uri="{FF2B5EF4-FFF2-40B4-BE49-F238E27FC236}">
                      <a16:creationId xmlns:a16="http://schemas.microsoft.com/office/drawing/2014/main" id="{D3F001A9-64A0-FD49-A583-157DB47BB521}"/>
                    </a:ext>
                  </a:extLst>
                </p:cNvPr>
                <p:cNvSpPr txBox="1"/>
                <p:nvPr/>
              </p:nvSpPr>
              <p:spPr>
                <a:xfrm>
                  <a:off x="3498274" y="10841062"/>
                  <a:ext cx="348172" cy="215444"/>
                </a:xfrm>
                <a:prstGeom prst="rect">
                  <a:avLst/>
                </a:prstGeom>
                <a:noFill/>
              </p:spPr>
              <p:txBody>
                <a:bodyPr wrap="none" rtlCol="0">
                  <a:spAutoFit/>
                </a:bodyPr>
                <a:lstStyle/>
                <a:p>
                  <a:r>
                    <a:rPr lang="da-DK" sz="800" dirty="0">
                      <a:solidFill>
                        <a:schemeClr val="bg1"/>
                      </a:solidFill>
                    </a:rPr>
                    <a:t>206</a:t>
                  </a:r>
                </a:p>
              </p:txBody>
            </p:sp>
            <p:sp>
              <p:nvSpPr>
                <p:cNvPr id="1655" name="Tekstfelt 1654">
                  <a:extLst>
                    <a:ext uri="{FF2B5EF4-FFF2-40B4-BE49-F238E27FC236}">
                      <a16:creationId xmlns:a16="http://schemas.microsoft.com/office/drawing/2014/main" id="{AF3C1A7C-AF9E-15B4-6483-9C3FB61615ED}"/>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56" name="Tekstfelt 1655">
                  <a:extLst>
                    <a:ext uri="{FF2B5EF4-FFF2-40B4-BE49-F238E27FC236}">
                      <a16:creationId xmlns:a16="http://schemas.microsoft.com/office/drawing/2014/main" id="{EFD95B86-D600-18DC-FEB2-C2024DB5297A}"/>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57" name="Tekstfelt 1656">
                  <a:extLst>
                    <a:ext uri="{FF2B5EF4-FFF2-40B4-BE49-F238E27FC236}">
                      <a16:creationId xmlns:a16="http://schemas.microsoft.com/office/drawing/2014/main" id="{A0D0BA30-06FA-3707-81A6-4A19A87A0027}"/>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58" name="Tekstfelt 1657">
                  <a:extLst>
                    <a:ext uri="{FF2B5EF4-FFF2-40B4-BE49-F238E27FC236}">
                      <a16:creationId xmlns:a16="http://schemas.microsoft.com/office/drawing/2014/main" id="{8B7D331D-7BE6-4F0B-3773-B731602F7CC5}"/>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59" name="Tekstfelt 1658">
                  <a:extLst>
                    <a:ext uri="{FF2B5EF4-FFF2-40B4-BE49-F238E27FC236}">
                      <a16:creationId xmlns:a16="http://schemas.microsoft.com/office/drawing/2014/main" id="{83524265-29FE-CB51-59EA-86C0932B88EB}"/>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60" name="Tekstfelt 1659">
                  <a:extLst>
                    <a:ext uri="{FF2B5EF4-FFF2-40B4-BE49-F238E27FC236}">
                      <a16:creationId xmlns:a16="http://schemas.microsoft.com/office/drawing/2014/main" id="{0218A7F6-FF5E-1A05-884A-8FEA97F4FC56}"/>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61" name="Tekstfelt 1660">
                  <a:extLst>
                    <a:ext uri="{FF2B5EF4-FFF2-40B4-BE49-F238E27FC236}">
                      <a16:creationId xmlns:a16="http://schemas.microsoft.com/office/drawing/2014/main" id="{BFB86147-A203-EC4D-BAA4-3A1FADD5823C}"/>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62" name="Tekstfelt 1661">
                  <a:extLst>
                    <a:ext uri="{FF2B5EF4-FFF2-40B4-BE49-F238E27FC236}">
                      <a16:creationId xmlns:a16="http://schemas.microsoft.com/office/drawing/2014/main" id="{6BA78398-73D9-57DD-4F8F-3A16AF935189}"/>
                    </a:ext>
                  </a:extLst>
                </p:cNvPr>
                <p:cNvSpPr txBox="1"/>
                <p:nvPr/>
              </p:nvSpPr>
              <p:spPr>
                <a:xfrm>
                  <a:off x="3497665" y="10405145"/>
                  <a:ext cx="348172" cy="215444"/>
                </a:xfrm>
                <a:prstGeom prst="rect">
                  <a:avLst/>
                </a:prstGeom>
                <a:noFill/>
              </p:spPr>
              <p:txBody>
                <a:bodyPr wrap="none" rtlCol="0">
                  <a:spAutoFit/>
                </a:bodyPr>
                <a:lstStyle/>
                <a:p>
                  <a:r>
                    <a:rPr lang="da-DK" sz="800" dirty="0"/>
                    <a:t>207</a:t>
                  </a:r>
                </a:p>
              </p:txBody>
            </p:sp>
            <p:sp>
              <p:nvSpPr>
                <p:cNvPr id="1663" name="Tekstfelt 1662">
                  <a:extLst>
                    <a:ext uri="{FF2B5EF4-FFF2-40B4-BE49-F238E27FC236}">
                      <a16:creationId xmlns:a16="http://schemas.microsoft.com/office/drawing/2014/main" id="{6634470F-FA6D-ECD4-CA21-80BC9B09D13A}"/>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53" name="Tekstfelt 1652">
                <a:extLst>
                  <a:ext uri="{FF2B5EF4-FFF2-40B4-BE49-F238E27FC236}">
                    <a16:creationId xmlns:a16="http://schemas.microsoft.com/office/drawing/2014/main" id="{CEF09400-77BC-AE41-727F-2EB604B9E396}"/>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sp>
        <p:nvSpPr>
          <p:cNvPr id="2" name="Titel 1">
            <a:extLst>
              <a:ext uri="{FF2B5EF4-FFF2-40B4-BE49-F238E27FC236}">
                <a16:creationId xmlns:a16="http://schemas.microsoft.com/office/drawing/2014/main" id="{5D6FD28E-6DD0-1593-7EB7-B893D2622CF5}"/>
              </a:ext>
            </a:extLst>
          </p:cNvPr>
          <p:cNvSpPr>
            <a:spLocks noGrp="1"/>
          </p:cNvSpPr>
          <p:nvPr>
            <p:ph type="title"/>
          </p:nvPr>
        </p:nvSpPr>
        <p:spPr>
          <a:xfrm>
            <a:off x="388938" y="22226"/>
            <a:ext cx="8543925" cy="1325563"/>
          </a:xfrm>
        </p:spPr>
        <p:txBody>
          <a:bodyPr/>
          <a:lstStyle/>
          <a:p>
            <a:r>
              <a:rPr lang="da-DK" dirty="0">
                <a:solidFill>
                  <a:schemeClr val="bg1"/>
                </a:solidFill>
                <a:latin typeface="Herculanum" panose="02000505000000020004" pitchFamily="2" charset="77"/>
              </a:rPr>
              <a:t>Uran – 223 </a:t>
            </a:r>
          </a:p>
        </p:txBody>
      </p:sp>
      <p:grpSp>
        <p:nvGrpSpPr>
          <p:cNvPr id="652" name="Gruppe 651">
            <a:extLst>
              <a:ext uri="{FF2B5EF4-FFF2-40B4-BE49-F238E27FC236}">
                <a16:creationId xmlns:a16="http://schemas.microsoft.com/office/drawing/2014/main" id="{68F5A2AD-7C3D-9F9C-ACE1-8932E28652BF}"/>
              </a:ext>
            </a:extLst>
          </p:cNvPr>
          <p:cNvGrpSpPr/>
          <p:nvPr/>
        </p:nvGrpSpPr>
        <p:grpSpPr>
          <a:xfrm>
            <a:off x="5574580" y="49352"/>
            <a:ext cx="4062219" cy="4094094"/>
            <a:chOff x="5574580" y="49352"/>
            <a:chExt cx="4062219" cy="4094094"/>
          </a:xfrm>
        </p:grpSpPr>
        <p:grpSp>
          <p:nvGrpSpPr>
            <p:cNvPr id="653" name="Gruppe 652">
              <a:extLst>
                <a:ext uri="{FF2B5EF4-FFF2-40B4-BE49-F238E27FC236}">
                  <a16:creationId xmlns:a16="http://schemas.microsoft.com/office/drawing/2014/main" id="{1788D7FF-29D1-16B5-0F8A-9D32E6CF285F}"/>
                </a:ext>
              </a:extLst>
            </p:cNvPr>
            <p:cNvGrpSpPr/>
            <p:nvPr/>
          </p:nvGrpSpPr>
          <p:grpSpPr>
            <a:xfrm>
              <a:off x="6353607" y="389651"/>
              <a:ext cx="3283192" cy="3753795"/>
              <a:chOff x="7260331" y="0"/>
              <a:chExt cx="2578569" cy="3626260"/>
            </a:xfrm>
          </p:grpSpPr>
          <p:pic>
            <p:nvPicPr>
              <p:cNvPr id="1573" name="Billede 1572">
                <a:extLst>
                  <a:ext uri="{FF2B5EF4-FFF2-40B4-BE49-F238E27FC236}">
                    <a16:creationId xmlns:a16="http://schemas.microsoft.com/office/drawing/2014/main" id="{45A29D94-758A-905B-27F8-5716D268DABB}"/>
                  </a:ext>
                </a:extLst>
              </p:cNvPr>
              <p:cNvPicPr>
                <a:picLocks noChangeAspect="1"/>
              </p:cNvPicPr>
              <p:nvPr/>
            </p:nvPicPr>
            <p:blipFill>
              <a:blip r:embed="rId4"/>
              <a:srcRect l="12802" t="15642" r="10372" b="21670"/>
              <a:stretch/>
            </p:blipFill>
            <p:spPr>
              <a:xfrm rot="5400000">
                <a:off x="6932214" y="707664"/>
                <a:ext cx="3136609" cy="2306064"/>
              </a:xfrm>
              <a:prstGeom prst="rect">
                <a:avLst/>
              </a:prstGeom>
            </p:spPr>
          </p:pic>
          <p:pic>
            <p:nvPicPr>
              <p:cNvPr id="1574" name="Billede 1573" descr="Et billede, der indeholder skærmbillede, Tablet, smartphone&#10;&#10;Automatisk genereret beskrivelse">
                <a:extLst>
                  <a:ext uri="{FF2B5EF4-FFF2-40B4-BE49-F238E27FC236}">
                    <a16:creationId xmlns:a16="http://schemas.microsoft.com/office/drawing/2014/main" id="{35790D6C-F9D5-F75C-CD25-F83C3F2A51E9}"/>
                  </a:ext>
                </a:extLst>
              </p:cNvPr>
              <p:cNvPicPr>
                <a:picLocks noChangeAspect="1"/>
              </p:cNvPicPr>
              <p:nvPr/>
            </p:nvPicPr>
            <p:blipFill>
              <a:blip r:embed="rId5"/>
              <a:stretch>
                <a:fillRect/>
              </a:stretch>
            </p:blipFill>
            <p:spPr>
              <a:xfrm>
                <a:off x="7260331" y="0"/>
                <a:ext cx="2578569" cy="3626260"/>
              </a:xfrm>
              <a:prstGeom prst="rect">
                <a:avLst/>
              </a:prstGeom>
            </p:spPr>
          </p:pic>
        </p:grpSp>
        <p:pic>
          <p:nvPicPr>
            <p:cNvPr id="654" name="Picture 2" descr="Fyldstof, Pen, Fyldepen, Kontor, Skrive">
              <a:extLst>
                <a:ext uri="{FF2B5EF4-FFF2-40B4-BE49-F238E27FC236}">
                  <a16:creationId xmlns:a16="http://schemas.microsoft.com/office/drawing/2014/main" id="{E6AD4EAB-ACA4-428B-C76B-C3327F7EF1C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3046573">
              <a:off x="5335761" y="288171"/>
              <a:ext cx="1536321" cy="1058683"/>
            </a:xfrm>
            <a:prstGeom prst="rect">
              <a:avLst/>
            </a:prstGeom>
            <a:noFill/>
            <a:extLst>
              <a:ext uri="{909E8E84-426E-40DD-AFC4-6F175D3DCCD1}">
                <a14:hiddenFill xmlns:a14="http://schemas.microsoft.com/office/drawing/2010/main">
                  <a:solidFill>
                    <a:srgbClr val="FFFFFF"/>
                  </a:solidFill>
                </a14:hiddenFill>
              </a:ext>
            </a:extLst>
          </p:spPr>
        </p:pic>
        <p:grpSp>
          <p:nvGrpSpPr>
            <p:cNvPr id="655" name="Gruppe 654">
              <a:extLst>
                <a:ext uri="{FF2B5EF4-FFF2-40B4-BE49-F238E27FC236}">
                  <a16:creationId xmlns:a16="http://schemas.microsoft.com/office/drawing/2014/main" id="{F50FA8E8-5779-B5FC-8821-B2198592327E}"/>
                </a:ext>
              </a:extLst>
            </p:cNvPr>
            <p:cNvGrpSpPr/>
            <p:nvPr/>
          </p:nvGrpSpPr>
          <p:grpSpPr>
            <a:xfrm>
              <a:off x="6573447" y="1106334"/>
              <a:ext cx="2729078" cy="1234542"/>
              <a:chOff x="6573447" y="899202"/>
              <a:chExt cx="2729078" cy="1234542"/>
            </a:xfrm>
          </p:grpSpPr>
          <p:grpSp>
            <p:nvGrpSpPr>
              <p:cNvPr id="656" name="Gruppe 655">
                <a:extLst>
                  <a:ext uri="{FF2B5EF4-FFF2-40B4-BE49-F238E27FC236}">
                    <a16:creationId xmlns:a16="http://schemas.microsoft.com/office/drawing/2014/main" id="{B987AA52-E47A-17C4-A5A5-D4A43408E110}"/>
                  </a:ext>
                </a:extLst>
              </p:cNvPr>
              <p:cNvGrpSpPr/>
              <p:nvPr/>
            </p:nvGrpSpPr>
            <p:grpSpPr>
              <a:xfrm>
                <a:off x="6573447" y="899202"/>
                <a:ext cx="2729078" cy="529883"/>
                <a:chOff x="6615387" y="899202"/>
                <a:chExt cx="2729078" cy="529883"/>
              </a:xfrm>
            </p:grpSpPr>
            <p:grpSp>
              <p:nvGrpSpPr>
                <p:cNvPr id="1558" name="Gruppe 1557">
                  <a:extLst>
                    <a:ext uri="{FF2B5EF4-FFF2-40B4-BE49-F238E27FC236}">
                      <a16:creationId xmlns:a16="http://schemas.microsoft.com/office/drawing/2014/main" id="{85A7CEBB-77C7-BA87-373A-76A1BCA3EF61}"/>
                    </a:ext>
                  </a:extLst>
                </p:cNvPr>
                <p:cNvGrpSpPr/>
                <p:nvPr/>
              </p:nvGrpSpPr>
              <p:grpSpPr>
                <a:xfrm>
                  <a:off x="6615387" y="901686"/>
                  <a:ext cx="607161" cy="525993"/>
                  <a:chOff x="5932613" y="2076403"/>
                  <a:chExt cx="441452" cy="382432"/>
                </a:xfrm>
              </p:grpSpPr>
              <p:sp>
                <p:nvSpPr>
                  <p:cNvPr id="1570" name="Tekstfelt 1569">
                    <a:extLst>
                      <a:ext uri="{FF2B5EF4-FFF2-40B4-BE49-F238E27FC236}">
                        <a16:creationId xmlns:a16="http://schemas.microsoft.com/office/drawing/2014/main" id="{B1A7CFD1-8EE0-4C68-CB89-47CF818AAA28}"/>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92</a:t>
                    </a:r>
                  </a:p>
                </p:txBody>
              </p:sp>
              <p:sp>
                <p:nvSpPr>
                  <p:cNvPr id="1571" name="Tekstfelt 1570">
                    <a:extLst>
                      <a:ext uri="{FF2B5EF4-FFF2-40B4-BE49-F238E27FC236}">
                        <a16:creationId xmlns:a16="http://schemas.microsoft.com/office/drawing/2014/main" id="{47A506DA-E45A-39C5-6C8D-CBD28E05158C}"/>
                      </a:ext>
                    </a:extLst>
                  </p:cNvPr>
                  <p:cNvSpPr txBox="1"/>
                  <p:nvPr/>
                </p:nvSpPr>
                <p:spPr>
                  <a:xfrm>
                    <a:off x="6177456" y="2117747"/>
                    <a:ext cx="196609" cy="335663"/>
                  </a:xfrm>
                  <a:prstGeom prst="rect">
                    <a:avLst/>
                  </a:prstGeom>
                  <a:noFill/>
                  <a:scene3d>
                    <a:camera prst="orthographicFront"/>
                    <a:lightRig rig="threePt" dir="t"/>
                  </a:scene3d>
                  <a:sp3d>
                    <a:bevelT h="38100"/>
                  </a:sp3d>
                </p:spPr>
                <p:txBody>
                  <a:bodyPr wrap="square" rtlCol="0">
                    <a:spAutoFit/>
                  </a:bodyPr>
                  <a:lstStyle/>
                  <a:p>
                    <a:r>
                      <a:rPr lang="da-DK" sz="2400" dirty="0"/>
                      <a:t>U</a:t>
                    </a:r>
                  </a:p>
                </p:txBody>
              </p:sp>
              <p:sp>
                <p:nvSpPr>
                  <p:cNvPr id="1572" name="Tekstfelt 1571">
                    <a:extLst>
                      <a:ext uri="{FF2B5EF4-FFF2-40B4-BE49-F238E27FC236}">
                        <a16:creationId xmlns:a16="http://schemas.microsoft.com/office/drawing/2014/main" id="{4933E368-DD94-8F39-F8FE-A29FBC731913}"/>
                      </a:ext>
                    </a:extLst>
                  </p:cNvPr>
                  <p:cNvSpPr txBox="1"/>
                  <p:nvPr/>
                </p:nvSpPr>
                <p:spPr>
                  <a:xfrm>
                    <a:off x="5932613" y="2076403"/>
                    <a:ext cx="353220" cy="223776"/>
                  </a:xfrm>
                  <a:prstGeom prst="rect">
                    <a:avLst/>
                  </a:prstGeom>
                  <a:noFill/>
                </p:spPr>
                <p:txBody>
                  <a:bodyPr wrap="square" rtlCol="0">
                    <a:spAutoFit/>
                  </a:bodyPr>
                  <a:lstStyle/>
                  <a:p>
                    <a:r>
                      <a:rPr lang="da-DK" sz="1400" dirty="0"/>
                      <a:t>223</a:t>
                    </a:r>
                  </a:p>
                </p:txBody>
              </p:sp>
            </p:grpSp>
            <p:cxnSp>
              <p:nvCxnSpPr>
                <p:cNvPr id="1559" name="Lige pilforbindelse 1558">
                  <a:extLst>
                    <a:ext uri="{FF2B5EF4-FFF2-40B4-BE49-F238E27FC236}">
                      <a16:creationId xmlns:a16="http://schemas.microsoft.com/office/drawing/2014/main" id="{5917599C-8C51-EFA5-B85C-D31254FE558A}"/>
                    </a:ext>
                  </a:extLst>
                </p:cNvPr>
                <p:cNvCxnSpPr/>
                <p:nvPr/>
              </p:nvCxnSpPr>
              <p:spPr>
                <a:xfrm>
                  <a:off x="7375331" y="1180715"/>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0" name="Gruppe 1559">
                  <a:extLst>
                    <a:ext uri="{FF2B5EF4-FFF2-40B4-BE49-F238E27FC236}">
                      <a16:creationId xmlns:a16="http://schemas.microsoft.com/office/drawing/2014/main" id="{72E0261C-AFA9-0E72-768E-5771A769012F}"/>
                    </a:ext>
                  </a:extLst>
                </p:cNvPr>
                <p:cNvGrpSpPr/>
                <p:nvPr/>
              </p:nvGrpSpPr>
              <p:grpSpPr>
                <a:xfrm>
                  <a:off x="7538306" y="899202"/>
                  <a:ext cx="880197" cy="525993"/>
                  <a:chOff x="5907238" y="2076403"/>
                  <a:chExt cx="639970" cy="382432"/>
                </a:xfrm>
              </p:grpSpPr>
              <p:sp>
                <p:nvSpPr>
                  <p:cNvPr id="1567" name="Tekstfelt 1566">
                    <a:extLst>
                      <a:ext uri="{FF2B5EF4-FFF2-40B4-BE49-F238E27FC236}">
                        <a16:creationId xmlns:a16="http://schemas.microsoft.com/office/drawing/2014/main" id="{E14191F4-3562-F4EB-BF56-E69A4AA84BF7}"/>
                      </a:ext>
                    </a:extLst>
                  </p:cNvPr>
                  <p:cNvSpPr txBox="1"/>
                  <p:nvPr/>
                </p:nvSpPr>
                <p:spPr>
                  <a:xfrm>
                    <a:off x="5947038"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90</a:t>
                    </a:r>
                  </a:p>
                </p:txBody>
              </p:sp>
              <p:sp>
                <p:nvSpPr>
                  <p:cNvPr id="1568" name="Tekstfelt 1567">
                    <a:extLst>
                      <a:ext uri="{FF2B5EF4-FFF2-40B4-BE49-F238E27FC236}">
                        <a16:creationId xmlns:a16="http://schemas.microsoft.com/office/drawing/2014/main" id="{7FBD9F0A-9126-5903-C256-28F7BE495D71}"/>
                      </a:ext>
                    </a:extLst>
                  </p:cNvPr>
                  <p:cNvSpPr txBox="1"/>
                  <p:nvPr/>
                </p:nvSpPr>
                <p:spPr>
                  <a:xfrm>
                    <a:off x="6141931" y="2117747"/>
                    <a:ext cx="405277" cy="335661"/>
                  </a:xfrm>
                  <a:prstGeom prst="rect">
                    <a:avLst/>
                  </a:prstGeom>
                  <a:noFill/>
                  <a:scene3d>
                    <a:camera prst="orthographicFront"/>
                    <a:lightRig rig="threePt" dir="t"/>
                  </a:scene3d>
                  <a:sp3d>
                    <a:bevelT h="38100"/>
                  </a:sp3d>
                </p:spPr>
                <p:txBody>
                  <a:bodyPr wrap="square" rtlCol="0">
                    <a:spAutoFit/>
                  </a:bodyPr>
                  <a:lstStyle/>
                  <a:p>
                    <a:r>
                      <a:rPr lang="da-DK" sz="2400" dirty="0" err="1"/>
                      <a:t>Th</a:t>
                    </a:r>
                    <a:endParaRPr lang="da-DK" sz="2400" dirty="0"/>
                  </a:p>
                </p:txBody>
              </p:sp>
              <p:sp>
                <p:nvSpPr>
                  <p:cNvPr id="1569" name="Tekstfelt 1568">
                    <a:extLst>
                      <a:ext uri="{FF2B5EF4-FFF2-40B4-BE49-F238E27FC236}">
                        <a16:creationId xmlns:a16="http://schemas.microsoft.com/office/drawing/2014/main" id="{9116EE0B-9440-BD45-04D1-2C47BED37AAB}"/>
                      </a:ext>
                    </a:extLst>
                  </p:cNvPr>
                  <p:cNvSpPr txBox="1"/>
                  <p:nvPr/>
                </p:nvSpPr>
                <p:spPr>
                  <a:xfrm>
                    <a:off x="5907238" y="2076403"/>
                    <a:ext cx="353220" cy="223776"/>
                  </a:xfrm>
                  <a:prstGeom prst="rect">
                    <a:avLst/>
                  </a:prstGeom>
                  <a:noFill/>
                </p:spPr>
                <p:txBody>
                  <a:bodyPr wrap="square" rtlCol="0">
                    <a:spAutoFit/>
                  </a:bodyPr>
                  <a:lstStyle/>
                  <a:p>
                    <a:r>
                      <a:rPr lang="da-DK" sz="1400" dirty="0"/>
                      <a:t>219</a:t>
                    </a:r>
                  </a:p>
                </p:txBody>
              </p:sp>
            </p:grpSp>
            <p:cxnSp>
              <p:nvCxnSpPr>
                <p:cNvPr id="1561" name="Lige pilforbindelse 1560">
                  <a:extLst>
                    <a:ext uri="{FF2B5EF4-FFF2-40B4-BE49-F238E27FC236}">
                      <a16:creationId xmlns:a16="http://schemas.microsoft.com/office/drawing/2014/main" id="{06FB9BC8-0943-4CBA-1118-8B6398C35B95}"/>
                    </a:ext>
                  </a:extLst>
                </p:cNvPr>
                <p:cNvCxnSpPr/>
                <p:nvPr/>
              </p:nvCxnSpPr>
              <p:spPr>
                <a:xfrm>
                  <a:off x="8295323" y="1181969"/>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cxnSp>
              <p:nvCxnSpPr>
                <p:cNvPr id="1562" name="Lige pilforbindelse 1561">
                  <a:extLst>
                    <a:ext uri="{FF2B5EF4-FFF2-40B4-BE49-F238E27FC236}">
                      <a16:creationId xmlns:a16="http://schemas.microsoft.com/office/drawing/2014/main" id="{FD820119-776F-BDA3-94C1-1719A651F143}"/>
                    </a:ext>
                  </a:extLst>
                </p:cNvPr>
                <p:cNvCxnSpPr/>
                <p:nvPr/>
              </p:nvCxnSpPr>
              <p:spPr>
                <a:xfrm>
                  <a:off x="9127221" y="1187565"/>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3" name="Gruppe 1562">
                  <a:extLst>
                    <a:ext uri="{FF2B5EF4-FFF2-40B4-BE49-F238E27FC236}">
                      <a16:creationId xmlns:a16="http://schemas.microsoft.com/office/drawing/2014/main" id="{BC8EB3DE-B7FE-349D-42A0-BC8D0F5BFA2A}"/>
                    </a:ext>
                  </a:extLst>
                </p:cNvPr>
                <p:cNvGrpSpPr/>
                <p:nvPr/>
              </p:nvGrpSpPr>
              <p:grpSpPr>
                <a:xfrm>
                  <a:off x="8382720" y="903092"/>
                  <a:ext cx="961745" cy="525993"/>
                  <a:chOff x="5902163" y="2076403"/>
                  <a:chExt cx="699261" cy="382432"/>
                </a:xfrm>
              </p:grpSpPr>
              <p:sp>
                <p:nvSpPr>
                  <p:cNvPr id="1564" name="Tekstfelt 1563">
                    <a:extLst>
                      <a:ext uri="{FF2B5EF4-FFF2-40B4-BE49-F238E27FC236}">
                        <a16:creationId xmlns:a16="http://schemas.microsoft.com/office/drawing/2014/main" id="{184F7355-42D4-32BA-9ECD-9CCEBFDB3B81}"/>
                      </a:ext>
                    </a:extLst>
                  </p:cNvPr>
                  <p:cNvSpPr txBox="1"/>
                  <p:nvPr/>
                </p:nvSpPr>
                <p:spPr>
                  <a:xfrm>
                    <a:off x="594196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88</a:t>
                    </a:r>
                  </a:p>
                </p:txBody>
              </p:sp>
              <p:sp>
                <p:nvSpPr>
                  <p:cNvPr id="1565" name="Tekstfelt 1564">
                    <a:extLst>
                      <a:ext uri="{FF2B5EF4-FFF2-40B4-BE49-F238E27FC236}">
                        <a16:creationId xmlns:a16="http://schemas.microsoft.com/office/drawing/2014/main" id="{2C56418D-77FB-8ED7-2D15-A1D8CF5134EF}"/>
                      </a:ext>
                    </a:extLst>
                  </p:cNvPr>
                  <p:cNvSpPr txBox="1"/>
                  <p:nvPr/>
                </p:nvSpPr>
                <p:spPr>
                  <a:xfrm>
                    <a:off x="6116556" y="2117747"/>
                    <a:ext cx="484868" cy="335661"/>
                  </a:xfrm>
                  <a:prstGeom prst="rect">
                    <a:avLst/>
                  </a:prstGeom>
                  <a:noFill/>
                  <a:scene3d>
                    <a:camera prst="orthographicFront"/>
                    <a:lightRig rig="threePt" dir="t"/>
                  </a:scene3d>
                  <a:sp3d>
                    <a:bevelT h="38100"/>
                  </a:sp3d>
                </p:spPr>
                <p:txBody>
                  <a:bodyPr wrap="square" rtlCol="0">
                    <a:spAutoFit/>
                  </a:bodyPr>
                  <a:lstStyle/>
                  <a:p>
                    <a:r>
                      <a:rPr lang="da-DK" sz="2400" dirty="0"/>
                      <a:t>Ra</a:t>
                    </a:r>
                  </a:p>
                </p:txBody>
              </p:sp>
              <p:sp>
                <p:nvSpPr>
                  <p:cNvPr id="1566" name="Tekstfelt 1565">
                    <a:extLst>
                      <a:ext uri="{FF2B5EF4-FFF2-40B4-BE49-F238E27FC236}">
                        <a16:creationId xmlns:a16="http://schemas.microsoft.com/office/drawing/2014/main" id="{3AE3A36F-7E1B-0F1A-EB1B-78F43EF28FD5}"/>
                      </a:ext>
                    </a:extLst>
                  </p:cNvPr>
                  <p:cNvSpPr txBox="1"/>
                  <p:nvPr/>
                </p:nvSpPr>
                <p:spPr>
                  <a:xfrm>
                    <a:off x="5902163" y="2076403"/>
                    <a:ext cx="353220" cy="223776"/>
                  </a:xfrm>
                  <a:prstGeom prst="rect">
                    <a:avLst/>
                  </a:prstGeom>
                  <a:noFill/>
                </p:spPr>
                <p:txBody>
                  <a:bodyPr wrap="square" rtlCol="0">
                    <a:spAutoFit/>
                  </a:bodyPr>
                  <a:lstStyle/>
                  <a:p>
                    <a:r>
                      <a:rPr lang="da-DK" sz="1400" dirty="0"/>
                      <a:t>215</a:t>
                    </a:r>
                  </a:p>
                </p:txBody>
              </p:sp>
            </p:grpSp>
          </p:grpSp>
          <p:grpSp>
            <p:nvGrpSpPr>
              <p:cNvPr id="657" name="Gruppe 656">
                <a:extLst>
                  <a:ext uri="{FF2B5EF4-FFF2-40B4-BE49-F238E27FC236}">
                    <a16:creationId xmlns:a16="http://schemas.microsoft.com/office/drawing/2014/main" id="{8C89F22D-EB8F-42FF-49E9-601244C9E3ED}"/>
                  </a:ext>
                </a:extLst>
              </p:cNvPr>
              <p:cNvGrpSpPr/>
              <p:nvPr/>
            </p:nvGrpSpPr>
            <p:grpSpPr>
              <a:xfrm>
                <a:off x="6574856" y="1605267"/>
                <a:ext cx="1859934" cy="528477"/>
                <a:chOff x="6615389" y="899202"/>
                <a:chExt cx="1859934" cy="528477"/>
              </a:xfrm>
            </p:grpSpPr>
            <p:grpSp>
              <p:nvGrpSpPr>
                <p:cNvPr id="1539" name="Gruppe 1538">
                  <a:extLst>
                    <a:ext uri="{FF2B5EF4-FFF2-40B4-BE49-F238E27FC236}">
                      <a16:creationId xmlns:a16="http://schemas.microsoft.com/office/drawing/2014/main" id="{956BD1C4-69FF-CFB4-4A60-8AEBD1A2E9F6}"/>
                    </a:ext>
                  </a:extLst>
                </p:cNvPr>
                <p:cNvGrpSpPr/>
                <p:nvPr/>
              </p:nvGrpSpPr>
              <p:grpSpPr>
                <a:xfrm>
                  <a:off x="6615389" y="901686"/>
                  <a:ext cx="900846" cy="525993"/>
                  <a:chOff x="5932613" y="2076403"/>
                  <a:chExt cx="654983" cy="382432"/>
                </a:xfrm>
              </p:grpSpPr>
              <p:sp>
                <p:nvSpPr>
                  <p:cNvPr id="1555" name="Tekstfelt 1554">
                    <a:extLst>
                      <a:ext uri="{FF2B5EF4-FFF2-40B4-BE49-F238E27FC236}">
                        <a16:creationId xmlns:a16="http://schemas.microsoft.com/office/drawing/2014/main" id="{369732DB-B2EE-3068-3168-80D0B17286A8}"/>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86</a:t>
                    </a:r>
                  </a:p>
                </p:txBody>
              </p:sp>
              <p:sp>
                <p:nvSpPr>
                  <p:cNvPr id="1556" name="Tekstfelt 1555">
                    <a:extLst>
                      <a:ext uri="{FF2B5EF4-FFF2-40B4-BE49-F238E27FC236}">
                        <a16:creationId xmlns:a16="http://schemas.microsoft.com/office/drawing/2014/main" id="{B3B68172-8193-FAE1-C29E-BC51D9412E2D}"/>
                      </a:ext>
                    </a:extLst>
                  </p:cNvPr>
                  <p:cNvSpPr txBox="1"/>
                  <p:nvPr/>
                </p:nvSpPr>
                <p:spPr>
                  <a:xfrm>
                    <a:off x="6152081" y="2117747"/>
                    <a:ext cx="435515" cy="335661"/>
                  </a:xfrm>
                  <a:prstGeom prst="rect">
                    <a:avLst/>
                  </a:prstGeom>
                  <a:noFill/>
                  <a:scene3d>
                    <a:camera prst="orthographicFront"/>
                    <a:lightRig rig="threePt" dir="t"/>
                  </a:scene3d>
                  <a:sp3d>
                    <a:bevelT h="38100"/>
                  </a:sp3d>
                </p:spPr>
                <p:txBody>
                  <a:bodyPr wrap="square" rtlCol="0">
                    <a:spAutoFit/>
                  </a:bodyPr>
                  <a:lstStyle/>
                  <a:p>
                    <a:r>
                      <a:rPr lang="da-DK" sz="2400" dirty="0" err="1"/>
                      <a:t>Rn</a:t>
                    </a:r>
                    <a:endParaRPr lang="da-DK" sz="2400" dirty="0"/>
                  </a:p>
                </p:txBody>
              </p:sp>
              <p:sp>
                <p:nvSpPr>
                  <p:cNvPr id="1557" name="Tekstfelt 1556">
                    <a:extLst>
                      <a:ext uri="{FF2B5EF4-FFF2-40B4-BE49-F238E27FC236}">
                        <a16:creationId xmlns:a16="http://schemas.microsoft.com/office/drawing/2014/main" id="{502CAB95-EBD6-213B-8CA1-6866CD64A2EB}"/>
                      </a:ext>
                    </a:extLst>
                  </p:cNvPr>
                  <p:cNvSpPr txBox="1"/>
                  <p:nvPr/>
                </p:nvSpPr>
                <p:spPr>
                  <a:xfrm>
                    <a:off x="5932613" y="2076403"/>
                    <a:ext cx="353220" cy="223776"/>
                  </a:xfrm>
                  <a:prstGeom prst="rect">
                    <a:avLst/>
                  </a:prstGeom>
                  <a:noFill/>
                </p:spPr>
                <p:txBody>
                  <a:bodyPr wrap="square" rtlCol="0">
                    <a:spAutoFit/>
                  </a:bodyPr>
                  <a:lstStyle/>
                  <a:p>
                    <a:r>
                      <a:rPr lang="da-DK" sz="1400" dirty="0"/>
                      <a:t>211</a:t>
                    </a:r>
                  </a:p>
                </p:txBody>
              </p:sp>
            </p:grpSp>
            <p:cxnSp>
              <p:nvCxnSpPr>
                <p:cNvPr id="1540" name="Lige pilforbindelse 1539">
                  <a:extLst>
                    <a:ext uri="{FF2B5EF4-FFF2-40B4-BE49-F238E27FC236}">
                      <a16:creationId xmlns:a16="http://schemas.microsoft.com/office/drawing/2014/main" id="{C1ADED3F-9E91-272D-0BFC-E87ADD5856CF}"/>
                    </a:ext>
                  </a:extLst>
                </p:cNvPr>
                <p:cNvCxnSpPr/>
                <p:nvPr/>
              </p:nvCxnSpPr>
              <p:spPr>
                <a:xfrm>
                  <a:off x="7375331" y="1180715"/>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41" name="Gruppe 1540">
                  <a:extLst>
                    <a:ext uri="{FF2B5EF4-FFF2-40B4-BE49-F238E27FC236}">
                      <a16:creationId xmlns:a16="http://schemas.microsoft.com/office/drawing/2014/main" id="{49E92318-6DE6-6286-9781-0088A0C40F8F}"/>
                    </a:ext>
                  </a:extLst>
                </p:cNvPr>
                <p:cNvGrpSpPr/>
                <p:nvPr/>
              </p:nvGrpSpPr>
              <p:grpSpPr>
                <a:xfrm>
                  <a:off x="7573206" y="899202"/>
                  <a:ext cx="817443" cy="525993"/>
                  <a:chOff x="5932613" y="2076403"/>
                  <a:chExt cx="594343" cy="382432"/>
                </a:xfrm>
              </p:grpSpPr>
              <p:sp>
                <p:nvSpPr>
                  <p:cNvPr id="1551" name="Tekstfelt 1550">
                    <a:extLst>
                      <a:ext uri="{FF2B5EF4-FFF2-40B4-BE49-F238E27FC236}">
                        <a16:creationId xmlns:a16="http://schemas.microsoft.com/office/drawing/2014/main" id="{430D7448-ED27-DEDF-3783-4C7CA4EF1D73}"/>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85</a:t>
                    </a:r>
                  </a:p>
                </p:txBody>
              </p:sp>
              <p:sp>
                <p:nvSpPr>
                  <p:cNvPr id="1552" name="Tekstfelt 1551">
                    <a:extLst>
                      <a:ext uri="{FF2B5EF4-FFF2-40B4-BE49-F238E27FC236}">
                        <a16:creationId xmlns:a16="http://schemas.microsoft.com/office/drawing/2014/main" id="{4223486E-CD7D-DFD3-D6B6-54B744C03179}"/>
                      </a:ext>
                    </a:extLst>
                  </p:cNvPr>
                  <p:cNvSpPr txBox="1"/>
                  <p:nvPr/>
                </p:nvSpPr>
                <p:spPr>
                  <a:xfrm>
                    <a:off x="6152081" y="2117747"/>
                    <a:ext cx="374875" cy="335661"/>
                  </a:xfrm>
                  <a:prstGeom prst="rect">
                    <a:avLst/>
                  </a:prstGeom>
                  <a:noFill/>
                  <a:scene3d>
                    <a:camera prst="orthographicFront"/>
                    <a:lightRig rig="threePt" dir="t"/>
                  </a:scene3d>
                  <a:sp3d>
                    <a:bevelT h="38100"/>
                  </a:sp3d>
                </p:spPr>
                <p:txBody>
                  <a:bodyPr wrap="square" rtlCol="0">
                    <a:spAutoFit/>
                  </a:bodyPr>
                  <a:lstStyle/>
                  <a:p>
                    <a:r>
                      <a:rPr lang="da-DK" sz="2400" dirty="0"/>
                      <a:t>At</a:t>
                    </a:r>
                  </a:p>
                </p:txBody>
              </p:sp>
              <p:sp>
                <p:nvSpPr>
                  <p:cNvPr id="1553" name="Tekstfelt 1552">
                    <a:extLst>
                      <a:ext uri="{FF2B5EF4-FFF2-40B4-BE49-F238E27FC236}">
                        <a16:creationId xmlns:a16="http://schemas.microsoft.com/office/drawing/2014/main" id="{FA620316-0486-88AE-D521-5CACB5D9968B}"/>
                      </a:ext>
                    </a:extLst>
                  </p:cNvPr>
                  <p:cNvSpPr txBox="1"/>
                  <p:nvPr/>
                </p:nvSpPr>
                <p:spPr>
                  <a:xfrm>
                    <a:off x="5932613" y="2076403"/>
                    <a:ext cx="353220" cy="223776"/>
                  </a:xfrm>
                  <a:prstGeom prst="rect">
                    <a:avLst/>
                  </a:prstGeom>
                  <a:noFill/>
                </p:spPr>
                <p:txBody>
                  <a:bodyPr wrap="square" rtlCol="0">
                    <a:spAutoFit/>
                  </a:bodyPr>
                  <a:lstStyle/>
                  <a:p>
                    <a:r>
                      <a:rPr lang="da-DK" sz="1400" dirty="0"/>
                      <a:t>211</a:t>
                    </a:r>
                  </a:p>
                </p:txBody>
              </p:sp>
            </p:grpSp>
            <p:cxnSp>
              <p:nvCxnSpPr>
                <p:cNvPr id="1542" name="Lige pilforbindelse 1541">
                  <a:extLst>
                    <a:ext uri="{FF2B5EF4-FFF2-40B4-BE49-F238E27FC236}">
                      <a16:creationId xmlns:a16="http://schemas.microsoft.com/office/drawing/2014/main" id="{5AB3C45F-033D-731C-135F-CA524DBB07B5}"/>
                    </a:ext>
                  </a:extLst>
                </p:cNvPr>
                <p:cNvCxnSpPr/>
                <p:nvPr/>
              </p:nvCxnSpPr>
              <p:spPr>
                <a:xfrm>
                  <a:off x="8295323" y="1181969"/>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grpSp>
      </p:grpSp>
      <p:grpSp>
        <p:nvGrpSpPr>
          <p:cNvPr id="2582" name="Gruppe 2581">
            <a:extLst>
              <a:ext uri="{FF2B5EF4-FFF2-40B4-BE49-F238E27FC236}">
                <a16:creationId xmlns:a16="http://schemas.microsoft.com/office/drawing/2014/main" id="{FE76F2BD-5CC1-9A2F-372E-45E61979F648}"/>
              </a:ext>
            </a:extLst>
          </p:cNvPr>
          <p:cNvGrpSpPr/>
          <p:nvPr/>
        </p:nvGrpSpPr>
        <p:grpSpPr>
          <a:xfrm>
            <a:off x="6225615" y="4656431"/>
            <a:ext cx="3510200" cy="572694"/>
            <a:chOff x="6225615" y="4656431"/>
            <a:chExt cx="3510200" cy="572694"/>
          </a:xfrm>
        </p:grpSpPr>
        <p:grpSp>
          <p:nvGrpSpPr>
            <p:cNvPr id="2520" name="Gruppe 2519">
              <a:extLst>
                <a:ext uri="{FF2B5EF4-FFF2-40B4-BE49-F238E27FC236}">
                  <a16:creationId xmlns:a16="http://schemas.microsoft.com/office/drawing/2014/main" id="{29985CEF-F3EE-A116-6F13-5F563999D8A8}"/>
                </a:ext>
              </a:extLst>
            </p:cNvPr>
            <p:cNvGrpSpPr/>
            <p:nvPr/>
          </p:nvGrpSpPr>
          <p:grpSpPr>
            <a:xfrm>
              <a:off x="6225615" y="4661475"/>
              <a:ext cx="667465" cy="566405"/>
              <a:chOff x="5685555" y="3711707"/>
              <a:chExt cx="667465" cy="566405"/>
            </a:xfrm>
          </p:grpSpPr>
          <p:sp>
            <p:nvSpPr>
              <p:cNvPr id="2545" name="Rektangel 2544">
                <a:extLst>
                  <a:ext uri="{FF2B5EF4-FFF2-40B4-BE49-F238E27FC236}">
                    <a16:creationId xmlns:a16="http://schemas.microsoft.com/office/drawing/2014/main" id="{040AD53D-CF7E-D614-21D8-F9F7EC8EE9C9}"/>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46" name="Tekstfelt 2545">
                <a:hlinkClick r:id="rId7" action="ppaction://hlinksldjump"/>
                <a:extLst>
                  <a:ext uri="{FF2B5EF4-FFF2-40B4-BE49-F238E27FC236}">
                    <a16:creationId xmlns:a16="http://schemas.microsoft.com/office/drawing/2014/main" id="{06EDE23F-089B-3CA3-E314-74B4BB2116CF}"/>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2547" name="Tekstfelt 2546">
                <a:hlinkClick r:id="rId7" action="ppaction://hlinksldjump"/>
                <a:extLst>
                  <a:ext uri="{FF2B5EF4-FFF2-40B4-BE49-F238E27FC236}">
                    <a16:creationId xmlns:a16="http://schemas.microsoft.com/office/drawing/2014/main" id="{A1843C8E-7DD6-4815-18FC-87A046C8324A}"/>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2548" name="Tekstfelt 2547">
                <a:hlinkClick r:id="rId7" action="ppaction://hlinksldjump"/>
                <a:extLst>
                  <a:ext uri="{FF2B5EF4-FFF2-40B4-BE49-F238E27FC236}">
                    <a16:creationId xmlns:a16="http://schemas.microsoft.com/office/drawing/2014/main" id="{32C0DF6C-3AD0-B7C1-ABB3-D16A32D39C5B}"/>
                  </a:ext>
                </a:extLst>
              </p:cNvPr>
              <p:cNvSpPr txBox="1"/>
              <p:nvPr/>
            </p:nvSpPr>
            <p:spPr>
              <a:xfrm>
                <a:off x="5815624" y="3711707"/>
                <a:ext cx="417102" cy="215444"/>
              </a:xfrm>
              <a:prstGeom prst="rect">
                <a:avLst/>
              </a:prstGeom>
              <a:noFill/>
              <a:scene3d>
                <a:camera prst="orthographicFront"/>
                <a:lightRig rig="threePt" dir="t"/>
              </a:scene3d>
              <a:sp3d>
                <a:bevelT h="38100"/>
              </a:sp3d>
            </p:spPr>
            <p:txBody>
              <a:bodyPr wrap="none" rtlCol="0">
                <a:spAutoFit/>
              </a:bodyPr>
              <a:lstStyle/>
              <a:p>
                <a:r>
                  <a:rPr lang="da-DK" sz="800" dirty="0" err="1"/>
                  <a:t>Astat</a:t>
                </a:r>
                <a:endParaRPr lang="da-DK" sz="800" dirty="0"/>
              </a:p>
            </p:txBody>
          </p:sp>
          <p:sp>
            <p:nvSpPr>
              <p:cNvPr id="2549" name="Tekstfelt 2548">
                <a:hlinkClick r:id="rId7" action="ppaction://hlinksldjump"/>
                <a:extLst>
                  <a:ext uri="{FF2B5EF4-FFF2-40B4-BE49-F238E27FC236}">
                    <a16:creationId xmlns:a16="http://schemas.microsoft.com/office/drawing/2014/main" id="{DD85EB38-035B-58DE-869D-C12D4638CF07}"/>
                  </a:ext>
                </a:extLst>
              </p:cNvPr>
              <p:cNvSpPr txBox="1"/>
              <p:nvPr/>
            </p:nvSpPr>
            <p:spPr>
              <a:xfrm>
                <a:off x="5685555" y="3844047"/>
                <a:ext cx="391454" cy="246221"/>
              </a:xfrm>
              <a:prstGeom prst="rect">
                <a:avLst/>
              </a:prstGeom>
              <a:noFill/>
            </p:spPr>
            <p:txBody>
              <a:bodyPr wrap="none" rtlCol="0">
                <a:spAutoFit/>
              </a:bodyPr>
              <a:lstStyle/>
              <a:p>
                <a:r>
                  <a:rPr lang="da-DK" sz="1000" dirty="0"/>
                  <a:t>212</a:t>
                </a:r>
              </a:p>
            </p:txBody>
          </p:sp>
        </p:grpSp>
        <p:grpSp>
          <p:nvGrpSpPr>
            <p:cNvPr id="2558" name="Gruppe 2557">
              <a:extLst>
                <a:ext uri="{FF2B5EF4-FFF2-40B4-BE49-F238E27FC236}">
                  <a16:creationId xmlns:a16="http://schemas.microsoft.com/office/drawing/2014/main" id="{0945FF48-7583-CF55-13E0-CB646CF8B2DE}"/>
                </a:ext>
              </a:extLst>
            </p:cNvPr>
            <p:cNvGrpSpPr/>
            <p:nvPr/>
          </p:nvGrpSpPr>
          <p:grpSpPr>
            <a:xfrm>
              <a:off x="6929684" y="4658952"/>
              <a:ext cx="667465" cy="566405"/>
              <a:chOff x="5685555" y="3711707"/>
              <a:chExt cx="667465" cy="566405"/>
            </a:xfrm>
          </p:grpSpPr>
          <p:sp>
            <p:nvSpPr>
              <p:cNvPr id="2559" name="Rektangel 2558">
                <a:extLst>
                  <a:ext uri="{FF2B5EF4-FFF2-40B4-BE49-F238E27FC236}">
                    <a16:creationId xmlns:a16="http://schemas.microsoft.com/office/drawing/2014/main" id="{C8F338BE-A4B0-85B1-E527-4ABAB9A29C1C}"/>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60" name="Tekstfelt 2559">
                <a:hlinkClick r:id="rId7" action="ppaction://hlinksldjump"/>
                <a:extLst>
                  <a:ext uri="{FF2B5EF4-FFF2-40B4-BE49-F238E27FC236}">
                    <a16:creationId xmlns:a16="http://schemas.microsoft.com/office/drawing/2014/main" id="{39E22221-0981-9FAF-1256-186F5984D4B8}"/>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2561" name="Tekstfelt 2560">
                <a:hlinkClick r:id="rId7" action="ppaction://hlinksldjump"/>
                <a:extLst>
                  <a:ext uri="{FF2B5EF4-FFF2-40B4-BE49-F238E27FC236}">
                    <a16:creationId xmlns:a16="http://schemas.microsoft.com/office/drawing/2014/main" id="{A828FB9B-C9B5-F834-02E7-8BC70C5556E7}"/>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2562" name="Tekstfelt 2561">
                <a:hlinkClick r:id="rId7" action="ppaction://hlinksldjump"/>
                <a:extLst>
                  <a:ext uri="{FF2B5EF4-FFF2-40B4-BE49-F238E27FC236}">
                    <a16:creationId xmlns:a16="http://schemas.microsoft.com/office/drawing/2014/main" id="{12571A64-1CB4-15F9-92EA-5ED2DD0325B3}"/>
                  </a:ext>
                </a:extLst>
              </p:cNvPr>
              <p:cNvSpPr txBox="1"/>
              <p:nvPr/>
            </p:nvSpPr>
            <p:spPr>
              <a:xfrm>
                <a:off x="576020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2563" name="Tekstfelt 2562">
                <a:hlinkClick r:id="rId7" action="ppaction://hlinksldjump"/>
                <a:extLst>
                  <a:ext uri="{FF2B5EF4-FFF2-40B4-BE49-F238E27FC236}">
                    <a16:creationId xmlns:a16="http://schemas.microsoft.com/office/drawing/2014/main" id="{2DE28312-8830-DD79-5B8B-CF946AE6052F}"/>
                  </a:ext>
                </a:extLst>
              </p:cNvPr>
              <p:cNvSpPr txBox="1"/>
              <p:nvPr/>
            </p:nvSpPr>
            <p:spPr>
              <a:xfrm>
                <a:off x="5685555" y="3844047"/>
                <a:ext cx="391454" cy="246221"/>
              </a:xfrm>
              <a:prstGeom prst="rect">
                <a:avLst/>
              </a:prstGeom>
              <a:noFill/>
            </p:spPr>
            <p:txBody>
              <a:bodyPr wrap="none" rtlCol="0">
                <a:spAutoFit/>
              </a:bodyPr>
              <a:lstStyle/>
              <a:p>
                <a:r>
                  <a:rPr lang="da-DK" sz="1000" dirty="0"/>
                  <a:t>224</a:t>
                </a:r>
              </a:p>
            </p:txBody>
          </p:sp>
        </p:grpSp>
        <p:grpSp>
          <p:nvGrpSpPr>
            <p:cNvPr id="2564" name="Gruppe 2563">
              <a:extLst>
                <a:ext uri="{FF2B5EF4-FFF2-40B4-BE49-F238E27FC236}">
                  <a16:creationId xmlns:a16="http://schemas.microsoft.com/office/drawing/2014/main" id="{67042A0F-6C13-7918-86CF-87E40A92391F}"/>
                </a:ext>
              </a:extLst>
            </p:cNvPr>
            <p:cNvGrpSpPr/>
            <p:nvPr/>
          </p:nvGrpSpPr>
          <p:grpSpPr>
            <a:xfrm>
              <a:off x="7648869" y="4656431"/>
              <a:ext cx="667465" cy="566405"/>
              <a:chOff x="5685555" y="3711707"/>
              <a:chExt cx="667465" cy="566405"/>
            </a:xfrm>
          </p:grpSpPr>
          <p:sp>
            <p:nvSpPr>
              <p:cNvPr id="2565" name="Rektangel 2564">
                <a:extLst>
                  <a:ext uri="{FF2B5EF4-FFF2-40B4-BE49-F238E27FC236}">
                    <a16:creationId xmlns:a16="http://schemas.microsoft.com/office/drawing/2014/main" id="{17339E4E-69EE-BD76-AA92-C944DC3A89B5}"/>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66" name="Tekstfelt 2565">
                <a:hlinkClick r:id="rId7" action="ppaction://hlinksldjump"/>
                <a:extLst>
                  <a:ext uri="{FF2B5EF4-FFF2-40B4-BE49-F238E27FC236}">
                    <a16:creationId xmlns:a16="http://schemas.microsoft.com/office/drawing/2014/main" id="{A9BE2444-DD3F-D3D4-A374-DDFF8528720B}"/>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86</a:t>
                </a:r>
              </a:p>
            </p:txBody>
          </p:sp>
          <p:sp>
            <p:nvSpPr>
              <p:cNvPr id="2567" name="Tekstfelt 2566">
                <a:hlinkClick r:id="rId7" action="ppaction://hlinksldjump"/>
                <a:extLst>
                  <a:ext uri="{FF2B5EF4-FFF2-40B4-BE49-F238E27FC236}">
                    <a16:creationId xmlns:a16="http://schemas.microsoft.com/office/drawing/2014/main" id="{21B5D2AE-69BF-374E-6CF6-31E9785A57AA}"/>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Rn</a:t>
                </a:r>
                <a:endParaRPr lang="da-DK" sz="1600" dirty="0"/>
              </a:p>
            </p:txBody>
          </p:sp>
          <p:sp>
            <p:nvSpPr>
              <p:cNvPr id="2568" name="Tekstfelt 2567">
                <a:hlinkClick r:id="rId7" action="ppaction://hlinksldjump"/>
                <a:extLst>
                  <a:ext uri="{FF2B5EF4-FFF2-40B4-BE49-F238E27FC236}">
                    <a16:creationId xmlns:a16="http://schemas.microsoft.com/office/drawing/2014/main" id="{6D7BC996-0D65-1C41-8E32-21CFD4BEAF5D}"/>
                  </a:ext>
                </a:extLst>
              </p:cNvPr>
              <p:cNvSpPr txBox="1"/>
              <p:nvPr/>
            </p:nvSpPr>
            <p:spPr>
              <a:xfrm>
                <a:off x="5778680" y="3711707"/>
                <a:ext cx="471604" cy="215444"/>
              </a:xfrm>
              <a:prstGeom prst="rect">
                <a:avLst/>
              </a:prstGeom>
              <a:noFill/>
              <a:scene3d>
                <a:camera prst="orthographicFront"/>
                <a:lightRig rig="threePt" dir="t"/>
              </a:scene3d>
              <a:sp3d>
                <a:bevelT h="38100"/>
              </a:sp3d>
            </p:spPr>
            <p:txBody>
              <a:bodyPr wrap="none" rtlCol="0">
                <a:spAutoFit/>
              </a:bodyPr>
              <a:lstStyle/>
              <a:p>
                <a:r>
                  <a:rPr lang="da-DK" sz="800" dirty="0"/>
                  <a:t>Radon</a:t>
                </a:r>
              </a:p>
            </p:txBody>
          </p:sp>
          <p:sp>
            <p:nvSpPr>
              <p:cNvPr id="2569" name="Tekstfelt 2568">
                <a:hlinkClick r:id="rId7" action="ppaction://hlinksldjump"/>
                <a:extLst>
                  <a:ext uri="{FF2B5EF4-FFF2-40B4-BE49-F238E27FC236}">
                    <a16:creationId xmlns:a16="http://schemas.microsoft.com/office/drawing/2014/main" id="{BE45D2B5-892F-15ED-C563-6E2E8C7E3E8B}"/>
                  </a:ext>
                </a:extLst>
              </p:cNvPr>
              <p:cNvSpPr txBox="1"/>
              <p:nvPr/>
            </p:nvSpPr>
            <p:spPr>
              <a:xfrm>
                <a:off x="5685555" y="3844047"/>
                <a:ext cx="391454" cy="246221"/>
              </a:xfrm>
              <a:prstGeom prst="rect">
                <a:avLst/>
              </a:prstGeom>
              <a:noFill/>
            </p:spPr>
            <p:txBody>
              <a:bodyPr wrap="none" rtlCol="0">
                <a:spAutoFit/>
              </a:bodyPr>
              <a:lstStyle/>
              <a:p>
                <a:r>
                  <a:rPr lang="da-DK" sz="1000" dirty="0"/>
                  <a:t>213</a:t>
                </a:r>
              </a:p>
            </p:txBody>
          </p:sp>
        </p:grpSp>
        <p:grpSp>
          <p:nvGrpSpPr>
            <p:cNvPr id="2570" name="Gruppe 2569">
              <a:extLst>
                <a:ext uri="{FF2B5EF4-FFF2-40B4-BE49-F238E27FC236}">
                  <a16:creationId xmlns:a16="http://schemas.microsoft.com/office/drawing/2014/main" id="{5CE5A6AF-1A9E-36EE-A34B-25792DC51042}"/>
                </a:ext>
              </a:extLst>
            </p:cNvPr>
            <p:cNvGrpSpPr/>
            <p:nvPr/>
          </p:nvGrpSpPr>
          <p:grpSpPr>
            <a:xfrm>
              <a:off x="8364280" y="4657687"/>
              <a:ext cx="667465" cy="566405"/>
              <a:chOff x="5685555" y="3711707"/>
              <a:chExt cx="667465" cy="566405"/>
            </a:xfrm>
          </p:grpSpPr>
          <p:sp>
            <p:nvSpPr>
              <p:cNvPr id="2571" name="Rektangel 2570">
                <a:extLst>
                  <a:ext uri="{FF2B5EF4-FFF2-40B4-BE49-F238E27FC236}">
                    <a16:creationId xmlns:a16="http://schemas.microsoft.com/office/drawing/2014/main" id="{36F03E1B-BA50-B388-D91C-8608DBD72CD9}"/>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72" name="Tekstfelt 2571">
                <a:hlinkClick r:id="rId7" action="ppaction://hlinksldjump"/>
                <a:extLst>
                  <a:ext uri="{FF2B5EF4-FFF2-40B4-BE49-F238E27FC236}">
                    <a16:creationId xmlns:a16="http://schemas.microsoft.com/office/drawing/2014/main" id="{79FC99D8-AA02-E557-824E-56871DAD3B66}"/>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2573" name="Tekstfelt 2572">
                <a:hlinkClick r:id="rId7" action="ppaction://hlinksldjump"/>
                <a:extLst>
                  <a:ext uri="{FF2B5EF4-FFF2-40B4-BE49-F238E27FC236}">
                    <a16:creationId xmlns:a16="http://schemas.microsoft.com/office/drawing/2014/main" id="{43A9A65F-5D81-A404-1355-F1F9CB1E24F1}"/>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2574" name="Tekstfelt 2573">
                <a:hlinkClick r:id="rId7" action="ppaction://hlinksldjump"/>
                <a:extLst>
                  <a:ext uri="{FF2B5EF4-FFF2-40B4-BE49-F238E27FC236}">
                    <a16:creationId xmlns:a16="http://schemas.microsoft.com/office/drawing/2014/main" id="{E1B1A261-8D40-8DF9-D04E-F931B3099CB9}"/>
                  </a:ext>
                </a:extLst>
              </p:cNvPr>
              <p:cNvSpPr txBox="1"/>
              <p:nvPr/>
            </p:nvSpPr>
            <p:spPr>
              <a:xfrm>
                <a:off x="576020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2575" name="Tekstfelt 2574">
                <a:hlinkClick r:id="rId7" action="ppaction://hlinksldjump"/>
                <a:extLst>
                  <a:ext uri="{FF2B5EF4-FFF2-40B4-BE49-F238E27FC236}">
                    <a16:creationId xmlns:a16="http://schemas.microsoft.com/office/drawing/2014/main" id="{8691A8F7-3349-84D2-EED5-B57C401B1A11}"/>
                  </a:ext>
                </a:extLst>
              </p:cNvPr>
              <p:cNvSpPr txBox="1"/>
              <p:nvPr/>
            </p:nvSpPr>
            <p:spPr>
              <a:xfrm>
                <a:off x="5685555" y="3844047"/>
                <a:ext cx="391454" cy="246221"/>
              </a:xfrm>
              <a:prstGeom prst="rect">
                <a:avLst/>
              </a:prstGeom>
              <a:noFill/>
            </p:spPr>
            <p:txBody>
              <a:bodyPr wrap="none" rtlCol="0">
                <a:spAutoFit/>
              </a:bodyPr>
              <a:lstStyle/>
              <a:p>
                <a:r>
                  <a:rPr lang="da-DK" sz="1000" dirty="0"/>
                  <a:t>224</a:t>
                </a:r>
              </a:p>
            </p:txBody>
          </p:sp>
        </p:grpSp>
        <p:grpSp>
          <p:nvGrpSpPr>
            <p:cNvPr id="2576" name="Gruppe 2575">
              <a:extLst>
                <a:ext uri="{FF2B5EF4-FFF2-40B4-BE49-F238E27FC236}">
                  <a16:creationId xmlns:a16="http://schemas.microsoft.com/office/drawing/2014/main" id="{A6BE6D06-2F6C-7FD7-568A-59ADCFD21B3A}"/>
                </a:ext>
              </a:extLst>
            </p:cNvPr>
            <p:cNvGrpSpPr/>
            <p:nvPr/>
          </p:nvGrpSpPr>
          <p:grpSpPr>
            <a:xfrm>
              <a:off x="9068350" y="4662720"/>
              <a:ext cx="667465" cy="566405"/>
              <a:chOff x="5685555" y="3711707"/>
              <a:chExt cx="667465" cy="566405"/>
            </a:xfrm>
          </p:grpSpPr>
          <p:sp>
            <p:nvSpPr>
              <p:cNvPr id="2577" name="Rektangel 2576">
                <a:extLst>
                  <a:ext uri="{FF2B5EF4-FFF2-40B4-BE49-F238E27FC236}">
                    <a16:creationId xmlns:a16="http://schemas.microsoft.com/office/drawing/2014/main" id="{E15A3860-FC68-6F3F-0168-DFE8DDF60235}"/>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78" name="Tekstfelt 2577">
                <a:hlinkClick r:id="rId7" action="ppaction://hlinksldjump"/>
                <a:extLst>
                  <a:ext uri="{FF2B5EF4-FFF2-40B4-BE49-F238E27FC236}">
                    <a16:creationId xmlns:a16="http://schemas.microsoft.com/office/drawing/2014/main" id="{94A0B09F-177A-4AC4-D09B-12C5648D7676}"/>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2579" name="Tekstfelt 2578">
                <a:hlinkClick r:id="rId7" action="ppaction://hlinksldjump"/>
                <a:extLst>
                  <a:ext uri="{FF2B5EF4-FFF2-40B4-BE49-F238E27FC236}">
                    <a16:creationId xmlns:a16="http://schemas.microsoft.com/office/drawing/2014/main" id="{DD96E449-DEC7-9132-8B51-3FDBE184E606}"/>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2580" name="Tekstfelt 2579">
                <a:hlinkClick r:id="rId7" action="ppaction://hlinksldjump"/>
                <a:extLst>
                  <a:ext uri="{FF2B5EF4-FFF2-40B4-BE49-F238E27FC236}">
                    <a16:creationId xmlns:a16="http://schemas.microsoft.com/office/drawing/2014/main" id="{05AF2B01-E6D9-CBF1-AEC2-05A733E7D0C4}"/>
                  </a:ext>
                </a:extLst>
              </p:cNvPr>
              <p:cNvSpPr txBox="1"/>
              <p:nvPr/>
            </p:nvSpPr>
            <p:spPr>
              <a:xfrm>
                <a:off x="5815624" y="3711707"/>
                <a:ext cx="417102" cy="215444"/>
              </a:xfrm>
              <a:prstGeom prst="rect">
                <a:avLst/>
              </a:prstGeom>
              <a:noFill/>
              <a:scene3d>
                <a:camera prst="orthographicFront"/>
                <a:lightRig rig="threePt" dir="t"/>
              </a:scene3d>
              <a:sp3d>
                <a:bevelT h="38100"/>
              </a:sp3d>
            </p:spPr>
            <p:txBody>
              <a:bodyPr wrap="none" rtlCol="0">
                <a:spAutoFit/>
              </a:bodyPr>
              <a:lstStyle/>
              <a:p>
                <a:r>
                  <a:rPr lang="da-DK" sz="800" dirty="0" err="1"/>
                  <a:t>Astat</a:t>
                </a:r>
                <a:endParaRPr lang="da-DK" sz="800" dirty="0"/>
              </a:p>
            </p:txBody>
          </p:sp>
          <p:sp>
            <p:nvSpPr>
              <p:cNvPr id="2581" name="Tekstfelt 2580">
                <a:hlinkClick r:id="rId7" action="ppaction://hlinksldjump"/>
                <a:extLst>
                  <a:ext uri="{FF2B5EF4-FFF2-40B4-BE49-F238E27FC236}">
                    <a16:creationId xmlns:a16="http://schemas.microsoft.com/office/drawing/2014/main" id="{A1F4E58C-AB1E-190F-C7B3-190DAFE67385}"/>
                  </a:ext>
                </a:extLst>
              </p:cNvPr>
              <p:cNvSpPr txBox="1"/>
              <p:nvPr/>
            </p:nvSpPr>
            <p:spPr>
              <a:xfrm>
                <a:off x="5685555" y="3844047"/>
                <a:ext cx="391454" cy="246221"/>
              </a:xfrm>
              <a:prstGeom prst="rect">
                <a:avLst/>
              </a:prstGeom>
              <a:noFill/>
            </p:spPr>
            <p:txBody>
              <a:bodyPr wrap="none" rtlCol="0">
                <a:spAutoFit/>
              </a:bodyPr>
              <a:lstStyle/>
              <a:p>
                <a:r>
                  <a:rPr lang="da-DK" sz="1000" dirty="0"/>
                  <a:t>210</a:t>
                </a:r>
              </a:p>
            </p:txBody>
          </p:sp>
        </p:grpSp>
      </p:grpSp>
      <p:grpSp>
        <p:nvGrpSpPr>
          <p:cNvPr id="2583" name="Gruppe 2582">
            <a:extLst>
              <a:ext uri="{FF2B5EF4-FFF2-40B4-BE49-F238E27FC236}">
                <a16:creationId xmlns:a16="http://schemas.microsoft.com/office/drawing/2014/main" id="{793F5E83-91FD-A6B6-6E6F-7C8416A78618}"/>
              </a:ext>
            </a:extLst>
          </p:cNvPr>
          <p:cNvGrpSpPr/>
          <p:nvPr/>
        </p:nvGrpSpPr>
        <p:grpSpPr>
          <a:xfrm>
            <a:off x="6223092" y="5337831"/>
            <a:ext cx="3510200" cy="572694"/>
            <a:chOff x="6225615" y="4656431"/>
            <a:chExt cx="3510200" cy="572694"/>
          </a:xfrm>
        </p:grpSpPr>
        <p:grpSp>
          <p:nvGrpSpPr>
            <p:cNvPr id="2584" name="Gruppe 2583">
              <a:extLst>
                <a:ext uri="{FF2B5EF4-FFF2-40B4-BE49-F238E27FC236}">
                  <a16:creationId xmlns:a16="http://schemas.microsoft.com/office/drawing/2014/main" id="{FCE40222-6A0D-E678-BA31-6DEFC91591E9}"/>
                </a:ext>
              </a:extLst>
            </p:cNvPr>
            <p:cNvGrpSpPr/>
            <p:nvPr/>
          </p:nvGrpSpPr>
          <p:grpSpPr>
            <a:xfrm>
              <a:off x="6225615" y="4661475"/>
              <a:ext cx="667465" cy="566405"/>
              <a:chOff x="5685555" y="3711707"/>
              <a:chExt cx="667465" cy="566405"/>
            </a:xfrm>
          </p:grpSpPr>
          <p:sp>
            <p:nvSpPr>
              <p:cNvPr id="2609" name="Rektangel 2608">
                <a:hlinkClick r:id="rId8" action="ppaction://hlinksldjump"/>
                <a:extLst>
                  <a:ext uri="{FF2B5EF4-FFF2-40B4-BE49-F238E27FC236}">
                    <a16:creationId xmlns:a16="http://schemas.microsoft.com/office/drawing/2014/main" id="{0273CA2D-AC4A-F189-D348-7728EBFEF31F}"/>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10" name="Tekstfelt 2609">
                <a:hlinkClick r:id="rId8" action="ppaction://hlinksldjump"/>
                <a:extLst>
                  <a:ext uri="{FF2B5EF4-FFF2-40B4-BE49-F238E27FC236}">
                    <a16:creationId xmlns:a16="http://schemas.microsoft.com/office/drawing/2014/main" id="{8D648CBF-A3DC-593D-6D35-F412AFF1012F}"/>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84</a:t>
                </a:r>
              </a:p>
            </p:txBody>
          </p:sp>
          <p:sp>
            <p:nvSpPr>
              <p:cNvPr id="2611" name="Tekstfelt 2610">
                <a:hlinkClick r:id="rId8" action="ppaction://hlinksldjump"/>
                <a:extLst>
                  <a:ext uri="{FF2B5EF4-FFF2-40B4-BE49-F238E27FC236}">
                    <a16:creationId xmlns:a16="http://schemas.microsoft.com/office/drawing/2014/main" id="{8E7323FA-00BE-1710-3765-59BEA603E8E4}"/>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Po</a:t>
                </a:r>
              </a:p>
            </p:txBody>
          </p:sp>
          <p:sp>
            <p:nvSpPr>
              <p:cNvPr id="2612" name="Tekstfelt 2611">
                <a:hlinkClick r:id="rId8" action="ppaction://hlinksldjump"/>
                <a:extLst>
                  <a:ext uri="{FF2B5EF4-FFF2-40B4-BE49-F238E27FC236}">
                    <a16:creationId xmlns:a16="http://schemas.microsoft.com/office/drawing/2014/main" id="{67CAB8F1-8D75-3227-DEAB-46896A4B8552}"/>
                  </a:ext>
                </a:extLst>
              </p:cNvPr>
              <p:cNvSpPr txBox="1"/>
              <p:nvPr/>
            </p:nvSpPr>
            <p:spPr>
              <a:xfrm>
                <a:off x="5723264" y="3711707"/>
                <a:ext cx="609462" cy="215444"/>
              </a:xfrm>
              <a:prstGeom prst="rect">
                <a:avLst/>
              </a:prstGeom>
              <a:noFill/>
              <a:scene3d>
                <a:camera prst="orthographicFront"/>
                <a:lightRig rig="threePt" dir="t"/>
              </a:scene3d>
              <a:sp3d>
                <a:bevelT h="38100"/>
              </a:sp3d>
            </p:spPr>
            <p:txBody>
              <a:bodyPr wrap="none" rtlCol="0">
                <a:spAutoFit/>
              </a:bodyPr>
              <a:lstStyle/>
              <a:p>
                <a:r>
                  <a:rPr lang="da-DK" sz="800" dirty="0"/>
                  <a:t>Polonium</a:t>
                </a:r>
              </a:p>
            </p:txBody>
          </p:sp>
          <p:sp>
            <p:nvSpPr>
              <p:cNvPr id="2613" name="Tekstfelt 2612">
                <a:hlinkClick r:id="rId8" action="ppaction://hlinksldjump"/>
                <a:extLst>
                  <a:ext uri="{FF2B5EF4-FFF2-40B4-BE49-F238E27FC236}">
                    <a16:creationId xmlns:a16="http://schemas.microsoft.com/office/drawing/2014/main" id="{A7669D72-FA5D-AF3D-4C65-0A383B90F1BE}"/>
                  </a:ext>
                </a:extLst>
              </p:cNvPr>
              <p:cNvSpPr txBox="1"/>
              <p:nvPr/>
            </p:nvSpPr>
            <p:spPr>
              <a:xfrm>
                <a:off x="5685555" y="3844047"/>
                <a:ext cx="391454" cy="246221"/>
              </a:xfrm>
              <a:prstGeom prst="rect">
                <a:avLst/>
              </a:prstGeom>
              <a:noFill/>
            </p:spPr>
            <p:txBody>
              <a:bodyPr wrap="none" rtlCol="0">
                <a:spAutoFit/>
              </a:bodyPr>
              <a:lstStyle/>
              <a:p>
                <a:r>
                  <a:rPr lang="da-DK" sz="1000" dirty="0"/>
                  <a:t>211</a:t>
                </a:r>
              </a:p>
            </p:txBody>
          </p:sp>
        </p:grpSp>
        <p:grpSp>
          <p:nvGrpSpPr>
            <p:cNvPr id="2585" name="Gruppe 2584">
              <a:extLst>
                <a:ext uri="{FF2B5EF4-FFF2-40B4-BE49-F238E27FC236}">
                  <a16:creationId xmlns:a16="http://schemas.microsoft.com/office/drawing/2014/main" id="{66BCE3B9-C8C5-E61A-A65F-8709D99E8BCA}"/>
                </a:ext>
              </a:extLst>
            </p:cNvPr>
            <p:cNvGrpSpPr/>
            <p:nvPr/>
          </p:nvGrpSpPr>
          <p:grpSpPr>
            <a:xfrm>
              <a:off x="6929684" y="4658952"/>
              <a:ext cx="667465" cy="566405"/>
              <a:chOff x="5685555" y="3711707"/>
              <a:chExt cx="667465" cy="566405"/>
            </a:xfrm>
          </p:grpSpPr>
          <p:sp>
            <p:nvSpPr>
              <p:cNvPr id="2604" name="Rektangel 2603">
                <a:extLst>
                  <a:ext uri="{FF2B5EF4-FFF2-40B4-BE49-F238E27FC236}">
                    <a16:creationId xmlns:a16="http://schemas.microsoft.com/office/drawing/2014/main" id="{CE8B6386-F2EA-FBAC-F692-B9942562A1B5}"/>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05" name="Tekstfelt 2604">
                <a:hlinkClick r:id="rId7" action="ppaction://hlinksldjump"/>
                <a:extLst>
                  <a:ext uri="{FF2B5EF4-FFF2-40B4-BE49-F238E27FC236}">
                    <a16:creationId xmlns:a16="http://schemas.microsoft.com/office/drawing/2014/main" id="{D964A200-E1F0-25DB-1BC6-002B5C5ABBBE}"/>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86</a:t>
                </a:r>
              </a:p>
            </p:txBody>
          </p:sp>
          <p:sp>
            <p:nvSpPr>
              <p:cNvPr id="2606" name="Tekstfelt 2605">
                <a:hlinkClick r:id="rId7" action="ppaction://hlinksldjump"/>
                <a:extLst>
                  <a:ext uri="{FF2B5EF4-FFF2-40B4-BE49-F238E27FC236}">
                    <a16:creationId xmlns:a16="http://schemas.microsoft.com/office/drawing/2014/main" id="{083166A2-CD96-6394-3E11-881FBA41CF5C}"/>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Rn</a:t>
                </a:r>
                <a:endParaRPr lang="da-DK" sz="1600" dirty="0"/>
              </a:p>
            </p:txBody>
          </p:sp>
          <p:sp>
            <p:nvSpPr>
              <p:cNvPr id="2607" name="Tekstfelt 2606">
                <a:hlinkClick r:id="rId7" action="ppaction://hlinksldjump"/>
                <a:extLst>
                  <a:ext uri="{FF2B5EF4-FFF2-40B4-BE49-F238E27FC236}">
                    <a16:creationId xmlns:a16="http://schemas.microsoft.com/office/drawing/2014/main" id="{CF170FFC-84A5-144F-2D09-7783957B221A}"/>
                  </a:ext>
                </a:extLst>
              </p:cNvPr>
              <p:cNvSpPr txBox="1"/>
              <p:nvPr/>
            </p:nvSpPr>
            <p:spPr>
              <a:xfrm>
                <a:off x="5787916" y="3711707"/>
                <a:ext cx="471604" cy="215444"/>
              </a:xfrm>
              <a:prstGeom prst="rect">
                <a:avLst/>
              </a:prstGeom>
              <a:noFill/>
              <a:scene3d>
                <a:camera prst="orthographicFront"/>
                <a:lightRig rig="threePt" dir="t"/>
              </a:scene3d>
              <a:sp3d>
                <a:bevelT h="38100"/>
              </a:sp3d>
            </p:spPr>
            <p:txBody>
              <a:bodyPr wrap="none" rtlCol="0">
                <a:spAutoFit/>
              </a:bodyPr>
              <a:lstStyle/>
              <a:p>
                <a:r>
                  <a:rPr lang="da-DK" sz="800" dirty="0"/>
                  <a:t>Radon</a:t>
                </a:r>
              </a:p>
            </p:txBody>
          </p:sp>
          <p:sp>
            <p:nvSpPr>
              <p:cNvPr id="2608" name="Tekstfelt 2607">
                <a:hlinkClick r:id="rId7" action="ppaction://hlinksldjump"/>
                <a:extLst>
                  <a:ext uri="{FF2B5EF4-FFF2-40B4-BE49-F238E27FC236}">
                    <a16:creationId xmlns:a16="http://schemas.microsoft.com/office/drawing/2014/main" id="{74352C28-B113-E841-F5E8-F2AB62E87B99}"/>
                  </a:ext>
                </a:extLst>
              </p:cNvPr>
              <p:cNvSpPr txBox="1"/>
              <p:nvPr/>
            </p:nvSpPr>
            <p:spPr>
              <a:xfrm>
                <a:off x="5685555" y="3844047"/>
                <a:ext cx="391454" cy="246221"/>
              </a:xfrm>
              <a:prstGeom prst="rect">
                <a:avLst/>
              </a:prstGeom>
              <a:noFill/>
            </p:spPr>
            <p:txBody>
              <a:bodyPr wrap="none" rtlCol="0">
                <a:spAutoFit/>
              </a:bodyPr>
              <a:lstStyle/>
              <a:p>
                <a:r>
                  <a:rPr lang="da-DK" sz="1000" dirty="0"/>
                  <a:t>211</a:t>
                </a:r>
              </a:p>
            </p:txBody>
          </p:sp>
        </p:grpSp>
        <p:grpSp>
          <p:nvGrpSpPr>
            <p:cNvPr id="2586" name="Gruppe 2585">
              <a:extLst>
                <a:ext uri="{FF2B5EF4-FFF2-40B4-BE49-F238E27FC236}">
                  <a16:creationId xmlns:a16="http://schemas.microsoft.com/office/drawing/2014/main" id="{9D61BD0F-55D8-61DD-1071-E15A9A633136}"/>
                </a:ext>
              </a:extLst>
            </p:cNvPr>
            <p:cNvGrpSpPr/>
            <p:nvPr/>
          </p:nvGrpSpPr>
          <p:grpSpPr>
            <a:xfrm>
              <a:off x="7648869" y="4656431"/>
              <a:ext cx="667465" cy="566405"/>
              <a:chOff x="5685555" y="3711707"/>
              <a:chExt cx="667465" cy="566405"/>
            </a:xfrm>
          </p:grpSpPr>
          <p:sp>
            <p:nvSpPr>
              <p:cNvPr id="2599" name="Rektangel 2598">
                <a:extLst>
                  <a:ext uri="{FF2B5EF4-FFF2-40B4-BE49-F238E27FC236}">
                    <a16:creationId xmlns:a16="http://schemas.microsoft.com/office/drawing/2014/main" id="{E1C426AC-6C55-ADF3-F942-A1C20A980033}"/>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00" name="Tekstfelt 2599">
                <a:hlinkClick r:id="rId7" action="ppaction://hlinksldjump"/>
                <a:extLst>
                  <a:ext uri="{FF2B5EF4-FFF2-40B4-BE49-F238E27FC236}">
                    <a16:creationId xmlns:a16="http://schemas.microsoft.com/office/drawing/2014/main" id="{160C30D1-D809-F971-E4E9-8B32E753988E}"/>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84</a:t>
                </a:r>
              </a:p>
            </p:txBody>
          </p:sp>
          <p:sp>
            <p:nvSpPr>
              <p:cNvPr id="2601" name="Tekstfelt 2600">
                <a:hlinkClick r:id="rId7" action="ppaction://hlinksldjump"/>
                <a:extLst>
                  <a:ext uri="{FF2B5EF4-FFF2-40B4-BE49-F238E27FC236}">
                    <a16:creationId xmlns:a16="http://schemas.microsoft.com/office/drawing/2014/main" id="{D577D875-95A1-9048-B796-2D861B11C869}"/>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Po</a:t>
                </a:r>
              </a:p>
            </p:txBody>
          </p:sp>
          <p:sp>
            <p:nvSpPr>
              <p:cNvPr id="2602" name="Tekstfelt 2601">
                <a:hlinkClick r:id="rId7" action="ppaction://hlinksldjump"/>
                <a:extLst>
                  <a:ext uri="{FF2B5EF4-FFF2-40B4-BE49-F238E27FC236}">
                    <a16:creationId xmlns:a16="http://schemas.microsoft.com/office/drawing/2014/main" id="{27331CB8-D63F-F10C-58B9-FAE88318DEDF}"/>
                  </a:ext>
                </a:extLst>
              </p:cNvPr>
              <p:cNvSpPr txBox="1"/>
              <p:nvPr/>
            </p:nvSpPr>
            <p:spPr>
              <a:xfrm>
                <a:off x="5732500" y="3711707"/>
                <a:ext cx="609462" cy="215444"/>
              </a:xfrm>
              <a:prstGeom prst="rect">
                <a:avLst/>
              </a:prstGeom>
              <a:noFill/>
              <a:scene3d>
                <a:camera prst="orthographicFront"/>
                <a:lightRig rig="threePt" dir="t"/>
              </a:scene3d>
              <a:sp3d>
                <a:bevelT h="38100"/>
              </a:sp3d>
            </p:spPr>
            <p:txBody>
              <a:bodyPr wrap="none" rtlCol="0">
                <a:spAutoFit/>
              </a:bodyPr>
              <a:lstStyle/>
              <a:p>
                <a:r>
                  <a:rPr lang="da-DK" sz="800" dirty="0"/>
                  <a:t>Polonium</a:t>
                </a:r>
              </a:p>
            </p:txBody>
          </p:sp>
          <p:sp>
            <p:nvSpPr>
              <p:cNvPr id="2603" name="Tekstfelt 2602">
                <a:hlinkClick r:id="rId7" action="ppaction://hlinksldjump"/>
                <a:extLst>
                  <a:ext uri="{FF2B5EF4-FFF2-40B4-BE49-F238E27FC236}">
                    <a16:creationId xmlns:a16="http://schemas.microsoft.com/office/drawing/2014/main" id="{BE9DA455-68DF-D01D-AAE1-665484331DCF}"/>
                  </a:ext>
                </a:extLst>
              </p:cNvPr>
              <p:cNvSpPr txBox="1"/>
              <p:nvPr/>
            </p:nvSpPr>
            <p:spPr>
              <a:xfrm>
                <a:off x="5685555" y="3844047"/>
                <a:ext cx="391454" cy="246221"/>
              </a:xfrm>
              <a:prstGeom prst="rect">
                <a:avLst/>
              </a:prstGeom>
              <a:noFill/>
            </p:spPr>
            <p:txBody>
              <a:bodyPr wrap="none" rtlCol="0">
                <a:spAutoFit/>
              </a:bodyPr>
              <a:lstStyle/>
              <a:p>
                <a:r>
                  <a:rPr lang="da-DK" sz="1000" dirty="0"/>
                  <a:t>210</a:t>
                </a:r>
              </a:p>
            </p:txBody>
          </p:sp>
        </p:grpSp>
        <p:grpSp>
          <p:nvGrpSpPr>
            <p:cNvPr id="2587" name="Gruppe 2586">
              <a:extLst>
                <a:ext uri="{FF2B5EF4-FFF2-40B4-BE49-F238E27FC236}">
                  <a16:creationId xmlns:a16="http://schemas.microsoft.com/office/drawing/2014/main" id="{953C8ECC-32D7-C5E4-6874-5719C6543D5A}"/>
                </a:ext>
              </a:extLst>
            </p:cNvPr>
            <p:cNvGrpSpPr/>
            <p:nvPr/>
          </p:nvGrpSpPr>
          <p:grpSpPr>
            <a:xfrm>
              <a:off x="8364280" y="4657687"/>
              <a:ext cx="667465" cy="566405"/>
              <a:chOff x="5685555" y="3711707"/>
              <a:chExt cx="667465" cy="566405"/>
            </a:xfrm>
          </p:grpSpPr>
          <p:sp>
            <p:nvSpPr>
              <p:cNvPr id="2594" name="Rektangel 2593">
                <a:extLst>
                  <a:ext uri="{FF2B5EF4-FFF2-40B4-BE49-F238E27FC236}">
                    <a16:creationId xmlns:a16="http://schemas.microsoft.com/office/drawing/2014/main" id="{FC42F604-8C22-E05D-5F10-C550419C3FFF}"/>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95" name="Tekstfelt 2594">
                <a:hlinkClick r:id="rId7" action="ppaction://hlinksldjump"/>
                <a:extLst>
                  <a:ext uri="{FF2B5EF4-FFF2-40B4-BE49-F238E27FC236}">
                    <a16:creationId xmlns:a16="http://schemas.microsoft.com/office/drawing/2014/main" id="{68EAA1B7-F42F-D613-A570-4F8B32202F5B}"/>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2596" name="Tekstfelt 2595">
                <a:hlinkClick r:id="rId7" action="ppaction://hlinksldjump"/>
                <a:extLst>
                  <a:ext uri="{FF2B5EF4-FFF2-40B4-BE49-F238E27FC236}">
                    <a16:creationId xmlns:a16="http://schemas.microsoft.com/office/drawing/2014/main" id="{2EDFAF7E-6AA7-10F0-74BA-FCE9C2179AC8}"/>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2597" name="Tekstfelt 2596">
                <a:hlinkClick r:id="rId7" action="ppaction://hlinksldjump"/>
                <a:extLst>
                  <a:ext uri="{FF2B5EF4-FFF2-40B4-BE49-F238E27FC236}">
                    <a16:creationId xmlns:a16="http://schemas.microsoft.com/office/drawing/2014/main" id="{662DADD3-DC81-FEF1-96E3-6DBAA2959EF9}"/>
                  </a:ext>
                </a:extLst>
              </p:cNvPr>
              <p:cNvSpPr txBox="1"/>
              <p:nvPr/>
            </p:nvSpPr>
            <p:spPr>
              <a:xfrm>
                <a:off x="576020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2598" name="Tekstfelt 2597">
                <a:hlinkClick r:id="rId7" action="ppaction://hlinksldjump"/>
                <a:extLst>
                  <a:ext uri="{FF2B5EF4-FFF2-40B4-BE49-F238E27FC236}">
                    <a16:creationId xmlns:a16="http://schemas.microsoft.com/office/drawing/2014/main" id="{540ABFB8-1295-B736-5BF0-40842DA2DACA}"/>
                  </a:ext>
                </a:extLst>
              </p:cNvPr>
              <p:cNvSpPr txBox="1"/>
              <p:nvPr/>
            </p:nvSpPr>
            <p:spPr>
              <a:xfrm>
                <a:off x="5685555" y="3844047"/>
                <a:ext cx="391454" cy="246221"/>
              </a:xfrm>
              <a:prstGeom prst="rect">
                <a:avLst/>
              </a:prstGeom>
              <a:noFill/>
            </p:spPr>
            <p:txBody>
              <a:bodyPr wrap="none" rtlCol="0">
                <a:spAutoFit/>
              </a:bodyPr>
              <a:lstStyle/>
              <a:p>
                <a:r>
                  <a:rPr lang="da-DK" sz="1000" dirty="0"/>
                  <a:t>224</a:t>
                </a:r>
              </a:p>
            </p:txBody>
          </p:sp>
        </p:grpSp>
        <p:grpSp>
          <p:nvGrpSpPr>
            <p:cNvPr id="2588" name="Gruppe 2587">
              <a:extLst>
                <a:ext uri="{FF2B5EF4-FFF2-40B4-BE49-F238E27FC236}">
                  <a16:creationId xmlns:a16="http://schemas.microsoft.com/office/drawing/2014/main" id="{1D8D330B-38CA-6F3F-8356-169128DD891A}"/>
                </a:ext>
              </a:extLst>
            </p:cNvPr>
            <p:cNvGrpSpPr/>
            <p:nvPr/>
          </p:nvGrpSpPr>
          <p:grpSpPr>
            <a:xfrm>
              <a:off x="9068350" y="4662720"/>
              <a:ext cx="667465" cy="566405"/>
              <a:chOff x="5685555" y="3711707"/>
              <a:chExt cx="667465" cy="566405"/>
            </a:xfrm>
          </p:grpSpPr>
          <p:sp>
            <p:nvSpPr>
              <p:cNvPr id="2589" name="Rektangel 2588">
                <a:extLst>
                  <a:ext uri="{FF2B5EF4-FFF2-40B4-BE49-F238E27FC236}">
                    <a16:creationId xmlns:a16="http://schemas.microsoft.com/office/drawing/2014/main" id="{314CFCA4-37A2-A5CD-23AC-5624CD2470C7}"/>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90" name="Tekstfelt 2589">
                <a:hlinkClick r:id="rId7" action="ppaction://hlinksldjump"/>
                <a:extLst>
                  <a:ext uri="{FF2B5EF4-FFF2-40B4-BE49-F238E27FC236}">
                    <a16:creationId xmlns:a16="http://schemas.microsoft.com/office/drawing/2014/main" id="{FFF181DA-4ADE-46F9-2A95-FFEDE20698D8}"/>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84</a:t>
                </a:r>
              </a:p>
            </p:txBody>
          </p:sp>
          <p:sp>
            <p:nvSpPr>
              <p:cNvPr id="2591" name="Tekstfelt 2590">
                <a:hlinkClick r:id="rId7" action="ppaction://hlinksldjump"/>
                <a:extLst>
                  <a:ext uri="{FF2B5EF4-FFF2-40B4-BE49-F238E27FC236}">
                    <a16:creationId xmlns:a16="http://schemas.microsoft.com/office/drawing/2014/main" id="{B544E65D-BAD8-825A-AFDF-D2282B3D6754}"/>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Po</a:t>
                </a:r>
              </a:p>
            </p:txBody>
          </p:sp>
          <p:sp>
            <p:nvSpPr>
              <p:cNvPr id="2592" name="Tekstfelt 2591">
                <a:hlinkClick r:id="rId7" action="ppaction://hlinksldjump"/>
                <a:extLst>
                  <a:ext uri="{FF2B5EF4-FFF2-40B4-BE49-F238E27FC236}">
                    <a16:creationId xmlns:a16="http://schemas.microsoft.com/office/drawing/2014/main" id="{08228BD4-329B-6296-C325-DCECE78625BF}"/>
                  </a:ext>
                </a:extLst>
              </p:cNvPr>
              <p:cNvSpPr txBox="1"/>
              <p:nvPr/>
            </p:nvSpPr>
            <p:spPr>
              <a:xfrm>
                <a:off x="5723264" y="3711707"/>
                <a:ext cx="609462" cy="215444"/>
              </a:xfrm>
              <a:prstGeom prst="rect">
                <a:avLst/>
              </a:prstGeom>
              <a:noFill/>
              <a:scene3d>
                <a:camera prst="orthographicFront"/>
                <a:lightRig rig="threePt" dir="t"/>
              </a:scene3d>
              <a:sp3d>
                <a:bevelT h="38100"/>
              </a:sp3d>
            </p:spPr>
            <p:txBody>
              <a:bodyPr wrap="none" rtlCol="0">
                <a:spAutoFit/>
              </a:bodyPr>
              <a:lstStyle/>
              <a:p>
                <a:r>
                  <a:rPr lang="da-DK" sz="800" dirty="0"/>
                  <a:t>Polonium</a:t>
                </a:r>
              </a:p>
            </p:txBody>
          </p:sp>
          <p:sp>
            <p:nvSpPr>
              <p:cNvPr id="2593" name="Tekstfelt 2592">
                <a:hlinkClick r:id="rId7" action="ppaction://hlinksldjump"/>
                <a:extLst>
                  <a:ext uri="{FF2B5EF4-FFF2-40B4-BE49-F238E27FC236}">
                    <a16:creationId xmlns:a16="http://schemas.microsoft.com/office/drawing/2014/main" id="{0411BF73-310E-94F1-7329-25B76357CB78}"/>
                  </a:ext>
                </a:extLst>
              </p:cNvPr>
              <p:cNvSpPr txBox="1"/>
              <p:nvPr/>
            </p:nvSpPr>
            <p:spPr>
              <a:xfrm>
                <a:off x="5685555" y="3844047"/>
                <a:ext cx="391454" cy="246221"/>
              </a:xfrm>
              <a:prstGeom prst="rect">
                <a:avLst/>
              </a:prstGeom>
              <a:noFill/>
            </p:spPr>
            <p:txBody>
              <a:bodyPr wrap="none" rtlCol="0">
                <a:spAutoFit/>
              </a:bodyPr>
              <a:lstStyle/>
              <a:p>
                <a:r>
                  <a:rPr lang="da-DK" sz="1000" dirty="0"/>
                  <a:t>208</a:t>
                </a:r>
              </a:p>
            </p:txBody>
          </p:sp>
        </p:grpSp>
      </p:grpSp>
      <p:sp>
        <p:nvSpPr>
          <p:cNvPr id="5" name="Tekstfelt 4">
            <a:extLst>
              <a:ext uri="{FF2B5EF4-FFF2-40B4-BE49-F238E27FC236}">
                <a16:creationId xmlns:a16="http://schemas.microsoft.com/office/drawing/2014/main" id="{2904815E-624A-916F-31C0-85FA8E0A7294}"/>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cxnSp>
        <p:nvCxnSpPr>
          <p:cNvPr id="6" name="Lige pilforbindelse 5">
            <a:extLst>
              <a:ext uri="{FF2B5EF4-FFF2-40B4-BE49-F238E27FC236}">
                <a16:creationId xmlns:a16="http://schemas.microsoft.com/office/drawing/2014/main" id="{2A3EE9BE-2899-03F8-9E08-11F8D102023A}"/>
              </a:ext>
            </a:extLst>
          </p:cNvPr>
          <p:cNvCxnSpPr>
            <a:cxnSpLocks/>
          </p:cNvCxnSpPr>
          <p:nvPr/>
        </p:nvCxnSpPr>
        <p:spPr>
          <a:xfrm flipH="1">
            <a:off x="2894139" y="2192459"/>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7" name="Lige pilforbindelse 6">
            <a:extLst>
              <a:ext uri="{FF2B5EF4-FFF2-40B4-BE49-F238E27FC236}">
                <a16:creationId xmlns:a16="http://schemas.microsoft.com/office/drawing/2014/main" id="{984621DD-9E98-C14E-22BA-8A0795FE1EE8}"/>
              </a:ext>
            </a:extLst>
          </p:cNvPr>
          <p:cNvCxnSpPr>
            <a:cxnSpLocks/>
          </p:cNvCxnSpPr>
          <p:nvPr/>
        </p:nvCxnSpPr>
        <p:spPr>
          <a:xfrm flipH="1">
            <a:off x="2024178" y="3081349"/>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8" name="Lige pilforbindelse 7">
            <a:extLst>
              <a:ext uri="{FF2B5EF4-FFF2-40B4-BE49-F238E27FC236}">
                <a16:creationId xmlns:a16="http://schemas.microsoft.com/office/drawing/2014/main" id="{183322A3-F0A5-4212-797F-3110D9ECDA72}"/>
              </a:ext>
            </a:extLst>
          </p:cNvPr>
          <p:cNvCxnSpPr>
            <a:cxnSpLocks/>
          </p:cNvCxnSpPr>
          <p:nvPr/>
        </p:nvCxnSpPr>
        <p:spPr>
          <a:xfrm flipH="1">
            <a:off x="1153155" y="3957118"/>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10" name="Lige pilforbindelse 9">
            <a:extLst>
              <a:ext uri="{FF2B5EF4-FFF2-40B4-BE49-F238E27FC236}">
                <a16:creationId xmlns:a16="http://schemas.microsoft.com/office/drawing/2014/main" id="{1E78E742-A655-4C18-9106-CF4E6EEB8065}"/>
              </a:ext>
            </a:extLst>
          </p:cNvPr>
          <p:cNvCxnSpPr>
            <a:cxnSpLocks noChangeAspect="1"/>
          </p:cNvCxnSpPr>
          <p:nvPr/>
        </p:nvCxnSpPr>
        <p:spPr>
          <a:xfrm>
            <a:off x="1167747" y="4808677"/>
            <a:ext cx="252000" cy="212400"/>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6733328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7"/>
                                        </p:tgtEl>
                                        <p:attrNameLst>
                                          <p:attrName>style.visibility</p:attrName>
                                        </p:attrNameLst>
                                      </p:cBhvr>
                                      <p:to>
                                        <p:strVal val="visible"/>
                                      </p:to>
                                    </p:set>
                                    <p:animEffect transition="in" filter="dissolve">
                                      <p:cBhvr>
                                        <p:cTn id="11" dur="500"/>
                                        <p:tgtEl>
                                          <p:spTgt spid="7"/>
                                        </p:tgtEl>
                                      </p:cBhvr>
                                    </p:animEffect>
                                  </p:childTnLst>
                                </p:cTn>
                              </p:par>
                            </p:childTnLst>
                          </p:cTn>
                        </p:par>
                        <p:par>
                          <p:cTn id="12" fill="hold">
                            <p:stCondLst>
                              <p:cond delay="1000"/>
                            </p:stCondLst>
                            <p:childTnLst>
                              <p:par>
                                <p:cTn id="13" presetID="9" presetClass="entr" presetSubtype="0" fill="hold" nodeType="after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dissolve">
                                      <p:cBhvr>
                                        <p:cTn id="15" dur="500"/>
                                        <p:tgtEl>
                                          <p:spTgt spid="8"/>
                                        </p:tgtEl>
                                      </p:cBhvr>
                                    </p:animEffect>
                                  </p:childTnLst>
                                </p:cTn>
                              </p:par>
                            </p:childTnLst>
                          </p:cTn>
                        </p:par>
                        <p:par>
                          <p:cTn id="16" fill="hold">
                            <p:stCondLst>
                              <p:cond delay="1500"/>
                            </p:stCondLst>
                            <p:childTnLst>
                              <p:par>
                                <p:cTn id="17" presetID="9" presetClass="entr" presetSubtype="0" fill="hold" nodeType="afterEffect">
                                  <p:stCondLst>
                                    <p:cond delay="0"/>
                                  </p:stCondLst>
                                  <p:childTnLst>
                                    <p:set>
                                      <p:cBhvr>
                                        <p:cTn id="18" dur="1" fill="hold">
                                          <p:stCondLst>
                                            <p:cond delay="0"/>
                                          </p:stCondLst>
                                        </p:cTn>
                                        <p:tgtEl>
                                          <p:spTgt spid="10"/>
                                        </p:tgtEl>
                                        <p:attrNameLst>
                                          <p:attrName>style.visibility</p:attrName>
                                        </p:attrNameLst>
                                      </p:cBhvr>
                                      <p:to>
                                        <p:strVal val="visible"/>
                                      </p:to>
                                    </p:set>
                                    <p:animEffect transition="in" filter="dissolve">
                                      <p:cBhvr>
                                        <p:cTn id="19"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1E32B42-EE5C-760D-6C8C-ECE267E808FB}"/>
            </a:ext>
          </a:extLst>
        </p:cNvPr>
        <p:cNvGrpSpPr/>
        <p:nvPr/>
      </p:nvGrpSpPr>
      <p:grpSpPr>
        <a:xfrm>
          <a:off x="0" y="0"/>
          <a:ext cx="0" cy="0"/>
          <a:chOff x="0" y="0"/>
          <a:chExt cx="0" cy="0"/>
        </a:xfrm>
      </p:grpSpPr>
      <p:pic>
        <p:nvPicPr>
          <p:cNvPr id="2550" name="Picture 2" descr="Ai Genereret, Forladt, Bygning, Gammel">
            <a:extLst>
              <a:ext uri="{FF2B5EF4-FFF2-40B4-BE49-F238E27FC236}">
                <a16:creationId xmlns:a16="http://schemas.microsoft.com/office/drawing/2014/main" id="{50F75991-3F1C-1672-5F8B-15E1E567DBD6}"/>
              </a:ext>
            </a:extLst>
          </p:cNvPr>
          <p:cNvPicPr>
            <a:picLocks noChangeAspect="1" noChangeArrowheads="1"/>
          </p:cNvPicPr>
          <p:nvPr/>
        </p:nvPicPr>
        <p:blipFill>
          <a:blip r:embed="rId2">
            <a:extLst>
              <a:ext uri="{BEBA8EAE-BF5A-486C-A8C5-ECC9F3942E4B}">
                <a14:imgProps xmlns:a14="http://schemas.microsoft.com/office/drawing/2010/main">
                  <a14:imgLayer r:embed="rId3">
                    <a14:imgEffect>
                      <a14:brightnessContrast bright="-40000" contrast="-40000"/>
                    </a14:imgEffect>
                  </a14:imgLayer>
                </a14:imgProps>
              </a:ext>
              <a:ext uri="{28A0092B-C50C-407E-A947-70E740481C1C}">
                <a14:useLocalDpi xmlns:a14="http://schemas.microsoft.com/office/drawing/2010/main" val="0"/>
              </a:ext>
            </a:extLst>
          </a:blip>
          <a:srcRect l="5024" r="14072" b="-1"/>
          <a:stretch/>
        </p:blipFill>
        <p:spPr bwMode="auto">
          <a:xfrm>
            <a:off x="20" y="1282"/>
            <a:ext cx="9905980" cy="6856718"/>
          </a:xfrm>
          <a:prstGeom prst="rect">
            <a:avLst/>
          </a:prstGeom>
          <a:noFill/>
          <a:extLst>
            <a:ext uri="{909E8E84-426E-40DD-AFC4-6F175D3DCCD1}">
              <a14:hiddenFill xmlns:a14="http://schemas.microsoft.com/office/drawing/2010/main">
                <a:solidFill>
                  <a:srgbClr val="FFFFFF"/>
                </a:solidFill>
              </a14:hiddenFill>
            </a:ext>
          </a:extLst>
        </p:spPr>
      </p:pic>
      <p:grpSp>
        <p:nvGrpSpPr>
          <p:cNvPr id="1638" name="Gruppe 1637">
            <a:extLst>
              <a:ext uri="{FF2B5EF4-FFF2-40B4-BE49-F238E27FC236}">
                <a16:creationId xmlns:a16="http://schemas.microsoft.com/office/drawing/2014/main" id="{42A53E13-01D5-17CE-61A0-D61023A4F241}"/>
              </a:ext>
            </a:extLst>
          </p:cNvPr>
          <p:cNvGrpSpPr/>
          <p:nvPr/>
        </p:nvGrpSpPr>
        <p:grpSpPr>
          <a:xfrm>
            <a:off x="338113" y="1387706"/>
            <a:ext cx="5842309" cy="5233756"/>
            <a:chOff x="766885" y="981717"/>
            <a:chExt cx="5842309" cy="5233756"/>
          </a:xfrm>
        </p:grpSpPr>
        <p:grpSp>
          <p:nvGrpSpPr>
            <p:cNvPr id="1639" name="Gruppe 1638">
              <a:extLst>
                <a:ext uri="{FF2B5EF4-FFF2-40B4-BE49-F238E27FC236}">
                  <a16:creationId xmlns:a16="http://schemas.microsoft.com/office/drawing/2014/main" id="{A87CFCC7-54FE-A00D-85E4-5B128BDE3215}"/>
                </a:ext>
              </a:extLst>
            </p:cNvPr>
            <p:cNvGrpSpPr/>
            <p:nvPr/>
          </p:nvGrpSpPr>
          <p:grpSpPr>
            <a:xfrm>
              <a:off x="778422" y="981717"/>
              <a:ext cx="5830772" cy="5233756"/>
              <a:chOff x="-136438" y="1029165"/>
              <a:chExt cx="5830772" cy="5233756"/>
            </a:xfrm>
          </p:grpSpPr>
          <p:grpSp>
            <p:nvGrpSpPr>
              <p:cNvPr id="1806" name="Gruppe 1805">
                <a:extLst>
                  <a:ext uri="{FF2B5EF4-FFF2-40B4-BE49-F238E27FC236}">
                    <a16:creationId xmlns:a16="http://schemas.microsoft.com/office/drawing/2014/main" id="{88359BE4-47EC-7C2E-9904-4D4B2620EE6B}"/>
                  </a:ext>
                </a:extLst>
              </p:cNvPr>
              <p:cNvGrpSpPr/>
              <p:nvPr/>
            </p:nvGrpSpPr>
            <p:grpSpPr>
              <a:xfrm>
                <a:off x="4253398" y="1061132"/>
                <a:ext cx="442069" cy="4756379"/>
                <a:chOff x="3817279" y="1064461"/>
                <a:chExt cx="442069" cy="4756379"/>
              </a:xfrm>
            </p:grpSpPr>
            <p:sp>
              <p:nvSpPr>
                <p:cNvPr id="2476" name="Rektangel 2475">
                  <a:extLst>
                    <a:ext uri="{FF2B5EF4-FFF2-40B4-BE49-F238E27FC236}">
                      <a16:creationId xmlns:a16="http://schemas.microsoft.com/office/drawing/2014/main" id="{3B6BDDF5-BFCD-A260-1480-A51F9F7C3F29}"/>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7" name="Rektangel 2476">
                  <a:extLst>
                    <a:ext uri="{FF2B5EF4-FFF2-40B4-BE49-F238E27FC236}">
                      <a16:creationId xmlns:a16="http://schemas.microsoft.com/office/drawing/2014/main" id="{B61BCEF6-9DB3-AAE0-0BBD-E04F78E37D69}"/>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8" name="Rektangel 2477">
                  <a:extLst>
                    <a:ext uri="{FF2B5EF4-FFF2-40B4-BE49-F238E27FC236}">
                      <a16:creationId xmlns:a16="http://schemas.microsoft.com/office/drawing/2014/main" id="{EDD0EE80-74EC-B14E-01D8-FB8FD2D10C00}"/>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9" name="Rektangel 2478">
                  <a:extLst>
                    <a:ext uri="{FF2B5EF4-FFF2-40B4-BE49-F238E27FC236}">
                      <a16:creationId xmlns:a16="http://schemas.microsoft.com/office/drawing/2014/main" id="{FF759342-6EF1-8081-3411-B470D9858CAC}"/>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0" name="Rektangel 2479">
                  <a:extLst>
                    <a:ext uri="{FF2B5EF4-FFF2-40B4-BE49-F238E27FC236}">
                      <a16:creationId xmlns:a16="http://schemas.microsoft.com/office/drawing/2014/main" id="{9225FE09-3146-9C36-126E-941F2E04A2B7}"/>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1" name="Rektangel 2480">
                  <a:extLst>
                    <a:ext uri="{FF2B5EF4-FFF2-40B4-BE49-F238E27FC236}">
                      <a16:creationId xmlns:a16="http://schemas.microsoft.com/office/drawing/2014/main" id="{B07706C1-F008-4F67-5916-6CD022062F33}"/>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2" name="Rektangel 2481">
                  <a:extLst>
                    <a:ext uri="{FF2B5EF4-FFF2-40B4-BE49-F238E27FC236}">
                      <a16:creationId xmlns:a16="http://schemas.microsoft.com/office/drawing/2014/main" id="{1FBE6369-AA41-BCA7-EDB2-CC57E5735C40}"/>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3" name="Rektangel 2482">
                  <a:extLst>
                    <a:ext uri="{FF2B5EF4-FFF2-40B4-BE49-F238E27FC236}">
                      <a16:creationId xmlns:a16="http://schemas.microsoft.com/office/drawing/2014/main" id="{5827ED0E-1CE5-7111-002C-FB1E3AEDA327}"/>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4" name="Rektangel 2483">
                  <a:extLst>
                    <a:ext uri="{FF2B5EF4-FFF2-40B4-BE49-F238E27FC236}">
                      <a16:creationId xmlns:a16="http://schemas.microsoft.com/office/drawing/2014/main" id="{F983EDE2-9DC1-1F64-91FC-4F363D580494}"/>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5" name="Rektangel 2484">
                  <a:extLst>
                    <a:ext uri="{FF2B5EF4-FFF2-40B4-BE49-F238E27FC236}">
                      <a16:creationId xmlns:a16="http://schemas.microsoft.com/office/drawing/2014/main" id="{49FDC908-27A2-FC1E-395B-344A6F7B7822}"/>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6" name="Rektangel 2485">
                  <a:extLst>
                    <a:ext uri="{FF2B5EF4-FFF2-40B4-BE49-F238E27FC236}">
                      <a16:creationId xmlns:a16="http://schemas.microsoft.com/office/drawing/2014/main" id="{A7CA3D31-145F-767C-8613-B1010577E965}"/>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807" name="Rektangel 1806">
                <a:extLst>
                  <a:ext uri="{FF2B5EF4-FFF2-40B4-BE49-F238E27FC236}">
                    <a16:creationId xmlns:a16="http://schemas.microsoft.com/office/drawing/2014/main" id="{EB2D11A6-2FAE-1E41-52BB-CAE090117D2B}"/>
                  </a:ext>
                </a:extLst>
              </p:cNvPr>
              <p:cNvSpPr>
                <a:spLocks noChangeAspect="1"/>
              </p:cNvSpPr>
              <p:nvPr/>
            </p:nvSpPr>
            <p:spPr>
              <a:xfrm>
                <a:off x="4265457" y="581623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1808" name="Gruppe 1807">
                <a:extLst>
                  <a:ext uri="{FF2B5EF4-FFF2-40B4-BE49-F238E27FC236}">
                    <a16:creationId xmlns:a16="http://schemas.microsoft.com/office/drawing/2014/main" id="{8C029217-987A-35DA-AE70-B168E726F039}"/>
                  </a:ext>
                </a:extLst>
              </p:cNvPr>
              <p:cNvGrpSpPr/>
              <p:nvPr/>
            </p:nvGrpSpPr>
            <p:grpSpPr>
              <a:xfrm>
                <a:off x="4196610" y="1032983"/>
                <a:ext cx="641389" cy="5216305"/>
                <a:chOff x="2892468" y="1032983"/>
                <a:chExt cx="641389" cy="5216305"/>
              </a:xfrm>
            </p:grpSpPr>
            <p:grpSp>
              <p:nvGrpSpPr>
                <p:cNvPr id="2439" name="Gruppe 2438">
                  <a:extLst>
                    <a:ext uri="{FF2B5EF4-FFF2-40B4-BE49-F238E27FC236}">
                      <a16:creationId xmlns:a16="http://schemas.microsoft.com/office/drawing/2014/main" id="{A22B436F-9C42-DB3C-6832-2D8165C2A74B}"/>
                    </a:ext>
                  </a:extLst>
                </p:cNvPr>
                <p:cNvGrpSpPr/>
                <p:nvPr/>
              </p:nvGrpSpPr>
              <p:grpSpPr>
                <a:xfrm>
                  <a:off x="2892468" y="1032983"/>
                  <a:ext cx="641389" cy="5216305"/>
                  <a:chOff x="3475384" y="1188399"/>
                  <a:chExt cx="641389" cy="5216305"/>
                </a:xfrm>
              </p:grpSpPr>
              <p:sp>
                <p:nvSpPr>
                  <p:cNvPr id="2443" name="Tekstfelt 2442">
                    <a:extLst>
                      <a:ext uri="{FF2B5EF4-FFF2-40B4-BE49-F238E27FC236}">
                        <a16:creationId xmlns:a16="http://schemas.microsoft.com/office/drawing/2014/main" id="{E42EDB09-2C4A-0139-47A7-8F549E3F59E1}"/>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444" name="Tekstfelt 2443">
                    <a:extLst>
                      <a:ext uri="{FF2B5EF4-FFF2-40B4-BE49-F238E27FC236}">
                        <a16:creationId xmlns:a16="http://schemas.microsoft.com/office/drawing/2014/main" id="{F9A931CE-D05B-F852-643B-A50A521488C5}"/>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445" name="Tekstfelt 2444">
                    <a:extLst>
                      <a:ext uri="{FF2B5EF4-FFF2-40B4-BE49-F238E27FC236}">
                        <a16:creationId xmlns:a16="http://schemas.microsoft.com/office/drawing/2014/main" id="{C43FD20A-424A-4315-3752-B5ADB231BB55}"/>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446" name="Tekstfelt 2445">
                    <a:extLst>
                      <a:ext uri="{FF2B5EF4-FFF2-40B4-BE49-F238E27FC236}">
                        <a16:creationId xmlns:a16="http://schemas.microsoft.com/office/drawing/2014/main" id="{646D6046-C72A-FA5C-9ED9-8F6030C18AA1}"/>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447" name="Tekstfelt 2446">
                    <a:extLst>
                      <a:ext uri="{FF2B5EF4-FFF2-40B4-BE49-F238E27FC236}">
                        <a16:creationId xmlns:a16="http://schemas.microsoft.com/office/drawing/2014/main" id="{A77345C9-9B54-63A5-E5E8-49FE9640403D}"/>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448" name="Tekstfelt 2447">
                    <a:extLst>
                      <a:ext uri="{FF2B5EF4-FFF2-40B4-BE49-F238E27FC236}">
                        <a16:creationId xmlns:a16="http://schemas.microsoft.com/office/drawing/2014/main" id="{856737F1-2AAE-588E-1C38-D22F7219AC59}"/>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449" name="Tekstfelt 2448">
                    <a:extLst>
                      <a:ext uri="{FF2B5EF4-FFF2-40B4-BE49-F238E27FC236}">
                        <a16:creationId xmlns:a16="http://schemas.microsoft.com/office/drawing/2014/main" id="{95C7A39B-8703-D7B7-2B32-A9DEA946232F}"/>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450" name="Tekstfelt 2449">
                    <a:extLst>
                      <a:ext uri="{FF2B5EF4-FFF2-40B4-BE49-F238E27FC236}">
                        <a16:creationId xmlns:a16="http://schemas.microsoft.com/office/drawing/2014/main" id="{26FB3860-1C7C-F8ED-8A53-762CCC669C16}"/>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451" name="Tekstfelt 2450">
                    <a:extLst>
                      <a:ext uri="{FF2B5EF4-FFF2-40B4-BE49-F238E27FC236}">
                        <a16:creationId xmlns:a16="http://schemas.microsoft.com/office/drawing/2014/main" id="{03085011-6AC4-483D-848C-0ACD8F68F179}"/>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452" name="Tekstfelt 2451">
                    <a:extLst>
                      <a:ext uri="{FF2B5EF4-FFF2-40B4-BE49-F238E27FC236}">
                        <a16:creationId xmlns:a16="http://schemas.microsoft.com/office/drawing/2014/main" id="{E3EB8B12-CC57-9C1E-5294-DFC9B4EDA945}"/>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453" name="Tekstfelt 2452">
                    <a:extLst>
                      <a:ext uri="{FF2B5EF4-FFF2-40B4-BE49-F238E27FC236}">
                        <a16:creationId xmlns:a16="http://schemas.microsoft.com/office/drawing/2014/main" id="{5505DE1D-9294-5637-0080-199A7159BEC0}"/>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454" name="Tekstfelt 2453">
                    <a:extLst>
                      <a:ext uri="{FF2B5EF4-FFF2-40B4-BE49-F238E27FC236}">
                        <a16:creationId xmlns:a16="http://schemas.microsoft.com/office/drawing/2014/main" id="{2AFB1AC0-92C7-6616-48B7-6A67BA5747E8}"/>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455" name="Tekstfelt 2454">
                    <a:extLst>
                      <a:ext uri="{FF2B5EF4-FFF2-40B4-BE49-F238E27FC236}">
                        <a16:creationId xmlns:a16="http://schemas.microsoft.com/office/drawing/2014/main" id="{778027D8-A6ED-6346-E457-99152D22923F}"/>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456" name="Tekstfelt 2455">
                    <a:extLst>
                      <a:ext uri="{FF2B5EF4-FFF2-40B4-BE49-F238E27FC236}">
                        <a16:creationId xmlns:a16="http://schemas.microsoft.com/office/drawing/2014/main" id="{E9865E7B-D61C-3035-97B9-D602D67D2A06}"/>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457" name="Tekstfelt 2456">
                    <a:extLst>
                      <a:ext uri="{FF2B5EF4-FFF2-40B4-BE49-F238E27FC236}">
                        <a16:creationId xmlns:a16="http://schemas.microsoft.com/office/drawing/2014/main" id="{BE5AD382-0AC4-D00F-D121-F009D50D8407}"/>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458" name="Tekstfelt 2457">
                    <a:extLst>
                      <a:ext uri="{FF2B5EF4-FFF2-40B4-BE49-F238E27FC236}">
                        <a16:creationId xmlns:a16="http://schemas.microsoft.com/office/drawing/2014/main" id="{5A5D245E-9F3C-9961-C713-7E21F74FB1BE}"/>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459" name="Tekstfelt 2458">
                    <a:extLst>
                      <a:ext uri="{FF2B5EF4-FFF2-40B4-BE49-F238E27FC236}">
                        <a16:creationId xmlns:a16="http://schemas.microsoft.com/office/drawing/2014/main" id="{84771947-95E3-5B1E-5C19-C99A0638F387}"/>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460" name="Tekstfelt 2459">
                    <a:extLst>
                      <a:ext uri="{FF2B5EF4-FFF2-40B4-BE49-F238E27FC236}">
                        <a16:creationId xmlns:a16="http://schemas.microsoft.com/office/drawing/2014/main" id="{F0AB5D6A-4CCE-86F3-5CEB-7673B162B169}"/>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461" name="Tekstfelt 2460">
                    <a:extLst>
                      <a:ext uri="{FF2B5EF4-FFF2-40B4-BE49-F238E27FC236}">
                        <a16:creationId xmlns:a16="http://schemas.microsoft.com/office/drawing/2014/main" id="{D09CDA5D-6FD0-0589-6904-3DADB012D13E}"/>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462" name="Tekstfelt 2461">
                    <a:extLst>
                      <a:ext uri="{FF2B5EF4-FFF2-40B4-BE49-F238E27FC236}">
                        <a16:creationId xmlns:a16="http://schemas.microsoft.com/office/drawing/2014/main" id="{78829207-C97C-96CE-A80B-B15E090C5C8D}"/>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463" name="Tekstfelt 2462">
                    <a:extLst>
                      <a:ext uri="{FF2B5EF4-FFF2-40B4-BE49-F238E27FC236}">
                        <a16:creationId xmlns:a16="http://schemas.microsoft.com/office/drawing/2014/main" id="{034B5D8F-637D-66D4-73F7-9A58BB65DDEA}"/>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464" name="Tekstfelt 2463">
                    <a:extLst>
                      <a:ext uri="{FF2B5EF4-FFF2-40B4-BE49-F238E27FC236}">
                        <a16:creationId xmlns:a16="http://schemas.microsoft.com/office/drawing/2014/main" id="{30F937DC-F3C0-2C4D-321A-F33146A485A4}"/>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465" name="Tekstfelt 2464">
                    <a:extLst>
                      <a:ext uri="{FF2B5EF4-FFF2-40B4-BE49-F238E27FC236}">
                        <a16:creationId xmlns:a16="http://schemas.microsoft.com/office/drawing/2014/main" id="{64758E06-CD4D-5848-FBAB-60D5522B536B}"/>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466" name="Tekstfelt 2465">
                    <a:extLst>
                      <a:ext uri="{FF2B5EF4-FFF2-40B4-BE49-F238E27FC236}">
                        <a16:creationId xmlns:a16="http://schemas.microsoft.com/office/drawing/2014/main" id="{7FFE6255-1CBE-D363-FCA9-F544D58E8173}"/>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467" name="Tekstfelt 2466">
                    <a:extLst>
                      <a:ext uri="{FF2B5EF4-FFF2-40B4-BE49-F238E27FC236}">
                        <a16:creationId xmlns:a16="http://schemas.microsoft.com/office/drawing/2014/main" id="{206A97BA-09CE-2557-E903-6EE1A0EF4F1F}"/>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468" name="Tekstfelt 2467">
                    <a:extLst>
                      <a:ext uri="{FF2B5EF4-FFF2-40B4-BE49-F238E27FC236}">
                        <a16:creationId xmlns:a16="http://schemas.microsoft.com/office/drawing/2014/main" id="{071FA0BB-04DC-E336-62EF-E90FDEAD6AC9}"/>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469" name="Tekstfelt 2468">
                    <a:extLst>
                      <a:ext uri="{FF2B5EF4-FFF2-40B4-BE49-F238E27FC236}">
                        <a16:creationId xmlns:a16="http://schemas.microsoft.com/office/drawing/2014/main" id="{60C93A49-D7EC-BE40-79C1-24B04E532FB5}"/>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470" name="Tekstfelt 2469">
                    <a:extLst>
                      <a:ext uri="{FF2B5EF4-FFF2-40B4-BE49-F238E27FC236}">
                        <a16:creationId xmlns:a16="http://schemas.microsoft.com/office/drawing/2014/main" id="{9C014FFD-72B3-1C01-77D5-FF44922112ED}"/>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471" name="Tekstfelt 2470">
                    <a:extLst>
                      <a:ext uri="{FF2B5EF4-FFF2-40B4-BE49-F238E27FC236}">
                        <a16:creationId xmlns:a16="http://schemas.microsoft.com/office/drawing/2014/main" id="{4EC724DF-736B-4B8F-F8BC-98DD4592A6DF}"/>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472" name="Tekstfelt 2471">
                    <a:extLst>
                      <a:ext uri="{FF2B5EF4-FFF2-40B4-BE49-F238E27FC236}">
                        <a16:creationId xmlns:a16="http://schemas.microsoft.com/office/drawing/2014/main" id="{43B5FA1E-6652-01DE-4AAE-9F77140C3134}"/>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473" name="Tekstfelt 2472">
                    <a:extLst>
                      <a:ext uri="{FF2B5EF4-FFF2-40B4-BE49-F238E27FC236}">
                        <a16:creationId xmlns:a16="http://schemas.microsoft.com/office/drawing/2014/main" id="{65C4CA76-1577-F852-0B63-B7B57865F52A}"/>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474" name="Tekstfelt 2473">
                    <a:extLst>
                      <a:ext uri="{FF2B5EF4-FFF2-40B4-BE49-F238E27FC236}">
                        <a16:creationId xmlns:a16="http://schemas.microsoft.com/office/drawing/2014/main" id="{54E34ED8-0522-C90D-0F5E-A921E3020EEE}"/>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475" name="Tekstfelt 2474">
                    <a:extLst>
                      <a:ext uri="{FF2B5EF4-FFF2-40B4-BE49-F238E27FC236}">
                        <a16:creationId xmlns:a16="http://schemas.microsoft.com/office/drawing/2014/main" id="{75388FEE-D437-62D4-0521-053F93810449}"/>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440" name="Tekstfelt 2439">
                  <a:extLst>
                    <a:ext uri="{FF2B5EF4-FFF2-40B4-BE49-F238E27FC236}">
                      <a16:creationId xmlns:a16="http://schemas.microsoft.com/office/drawing/2014/main" id="{C465EFE9-DDB4-87DF-E7A6-A108A291A6D1}"/>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441" name="Tekstfelt 2440">
                  <a:extLst>
                    <a:ext uri="{FF2B5EF4-FFF2-40B4-BE49-F238E27FC236}">
                      <a16:creationId xmlns:a16="http://schemas.microsoft.com/office/drawing/2014/main" id="{0F3FD534-A9E4-6BD8-ED9A-A28C9B1CF7DD}"/>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442" name="Tekstfelt 2441">
                  <a:extLst>
                    <a:ext uri="{FF2B5EF4-FFF2-40B4-BE49-F238E27FC236}">
                      <a16:creationId xmlns:a16="http://schemas.microsoft.com/office/drawing/2014/main" id="{7AC946C2-5256-129C-21E9-06665791901A}"/>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09" name="Gruppe 1808">
                <a:extLst>
                  <a:ext uri="{FF2B5EF4-FFF2-40B4-BE49-F238E27FC236}">
                    <a16:creationId xmlns:a16="http://schemas.microsoft.com/office/drawing/2014/main" id="{5C2134DF-0368-0058-C353-0C402C40858C}"/>
                  </a:ext>
                </a:extLst>
              </p:cNvPr>
              <p:cNvGrpSpPr/>
              <p:nvPr/>
            </p:nvGrpSpPr>
            <p:grpSpPr>
              <a:xfrm>
                <a:off x="4188892" y="1168460"/>
                <a:ext cx="374057" cy="4971316"/>
                <a:chOff x="2884750" y="1168460"/>
                <a:chExt cx="374057" cy="4971316"/>
              </a:xfrm>
            </p:grpSpPr>
            <p:grpSp>
              <p:nvGrpSpPr>
                <p:cNvPr id="2426" name="Gruppe 2425">
                  <a:extLst>
                    <a:ext uri="{FF2B5EF4-FFF2-40B4-BE49-F238E27FC236}">
                      <a16:creationId xmlns:a16="http://schemas.microsoft.com/office/drawing/2014/main" id="{EE582019-6DE3-B4FE-7919-F42B066108ED}"/>
                    </a:ext>
                  </a:extLst>
                </p:cNvPr>
                <p:cNvGrpSpPr/>
                <p:nvPr/>
              </p:nvGrpSpPr>
              <p:grpSpPr>
                <a:xfrm>
                  <a:off x="2884750" y="1168460"/>
                  <a:ext cx="358241" cy="4542339"/>
                  <a:chOff x="3468415" y="1754237"/>
                  <a:chExt cx="358241" cy="4542339"/>
                </a:xfrm>
              </p:grpSpPr>
              <p:sp>
                <p:nvSpPr>
                  <p:cNvPr id="2428" name="Tekstfelt 2427">
                    <a:extLst>
                      <a:ext uri="{FF2B5EF4-FFF2-40B4-BE49-F238E27FC236}">
                        <a16:creationId xmlns:a16="http://schemas.microsoft.com/office/drawing/2014/main" id="{74C6CE17-B5A1-BB3C-620A-E615CAB7EF0F}"/>
                      </a:ext>
                    </a:extLst>
                  </p:cNvPr>
                  <p:cNvSpPr txBox="1"/>
                  <p:nvPr/>
                </p:nvSpPr>
                <p:spPr>
                  <a:xfrm>
                    <a:off x="3477366" y="60811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217</a:t>
                    </a:r>
                  </a:p>
                </p:txBody>
              </p:sp>
              <p:sp>
                <p:nvSpPr>
                  <p:cNvPr id="2429" name="Tekstfelt 2428">
                    <a:extLst>
                      <a:ext uri="{FF2B5EF4-FFF2-40B4-BE49-F238E27FC236}">
                        <a16:creationId xmlns:a16="http://schemas.microsoft.com/office/drawing/2014/main" id="{0E3B1391-ADEA-4C25-E08D-86BA0F1D22F9}"/>
                      </a:ext>
                    </a:extLst>
                  </p:cNvPr>
                  <p:cNvSpPr txBox="1"/>
                  <p:nvPr/>
                </p:nvSpPr>
                <p:spPr>
                  <a:xfrm>
                    <a:off x="3470660" y="218566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226</a:t>
                    </a:r>
                  </a:p>
                </p:txBody>
              </p:sp>
              <p:sp>
                <p:nvSpPr>
                  <p:cNvPr id="2430" name="Tekstfelt 2429">
                    <a:extLst>
                      <a:ext uri="{FF2B5EF4-FFF2-40B4-BE49-F238E27FC236}">
                        <a16:creationId xmlns:a16="http://schemas.microsoft.com/office/drawing/2014/main" id="{AB12C6DB-E923-237B-20A0-1222567A9AD4}"/>
                      </a:ext>
                    </a:extLst>
                  </p:cNvPr>
                  <p:cNvSpPr txBox="1"/>
                  <p:nvPr/>
                </p:nvSpPr>
                <p:spPr>
                  <a:xfrm>
                    <a:off x="3470659" y="26193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225</a:t>
                    </a:r>
                  </a:p>
                </p:txBody>
              </p:sp>
              <p:sp>
                <p:nvSpPr>
                  <p:cNvPr id="2431" name="Tekstfelt 2430">
                    <a:extLst>
                      <a:ext uri="{FF2B5EF4-FFF2-40B4-BE49-F238E27FC236}">
                        <a16:creationId xmlns:a16="http://schemas.microsoft.com/office/drawing/2014/main" id="{BB03CFE5-FF76-D867-CF1E-9C27E839784F}"/>
                      </a:ext>
                    </a:extLst>
                  </p:cNvPr>
                  <p:cNvSpPr txBox="1"/>
                  <p:nvPr/>
                </p:nvSpPr>
                <p:spPr>
                  <a:xfrm>
                    <a:off x="3468415" y="305412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224</a:t>
                    </a:r>
                  </a:p>
                </p:txBody>
              </p:sp>
              <p:sp>
                <p:nvSpPr>
                  <p:cNvPr id="2432" name="Tekstfelt 2431">
                    <a:extLst>
                      <a:ext uri="{FF2B5EF4-FFF2-40B4-BE49-F238E27FC236}">
                        <a16:creationId xmlns:a16="http://schemas.microsoft.com/office/drawing/2014/main" id="{BC8603DD-F9C8-C858-4F77-23B0ADC3A062}"/>
                      </a:ext>
                    </a:extLst>
                  </p:cNvPr>
                  <p:cNvSpPr txBox="1"/>
                  <p:nvPr/>
                </p:nvSpPr>
                <p:spPr>
                  <a:xfrm>
                    <a:off x="3469533" y="348555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223</a:t>
                    </a:r>
                  </a:p>
                </p:txBody>
              </p:sp>
              <p:sp>
                <p:nvSpPr>
                  <p:cNvPr id="2433" name="Tekstfelt 2432">
                    <a:extLst>
                      <a:ext uri="{FF2B5EF4-FFF2-40B4-BE49-F238E27FC236}">
                        <a16:creationId xmlns:a16="http://schemas.microsoft.com/office/drawing/2014/main" id="{2AA86034-B5FF-0659-F241-4D0CBCB30E38}"/>
                      </a:ext>
                    </a:extLst>
                  </p:cNvPr>
                  <p:cNvSpPr txBox="1"/>
                  <p:nvPr/>
                </p:nvSpPr>
                <p:spPr>
                  <a:xfrm>
                    <a:off x="3470652" y="391699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222</a:t>
                    </a:r>
                  </a:p>
                </p:txBody>
              </p:sp>
              <p:sp>
                <p:nvSpPr>
                  <p:cNvPr id="2434" name="Tekstfelt 2433">
                    <a:extLst>
                      <a:ext uri="{FF2B5EF4-FFF2-40B4-BE49-F238E27FC236}">
                        <a16:creationId xmlns:a16="http://schemas.microsoft.com/office/drawing/2014/main" id="{65005812-D944-1459-BE02-A4CC8DDF5857}"/>
                      </a:ext>
                    </a:extLst>
                  </p:cNvPr>
                  <p:cNvSpPr txBox="1"/>
                  <p:nvPr/>
                </p:nvSpPr>
                <p:spPr>
                  <a:xfrm>
                    <a:off x="3471769" y="434842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221</a:t>
                    </a:r>
                  </a:p>
                </p:txBody>
              </p:sp>
              <p:sp>
                <p:nvSpPr>
                  <p:cNvPr id="2435" name="Tekstfelt 2434">
                    <a:extLst>
                      <a:ext uri="{FF2B5EF4-FFF2-40B4-BE49-F238E27FC236}">
                        <a16:creationId xmlns:a16="http://schemas.microsoft.com/office/drawing/2014/main" id="{DDEACB4D-8816-6EC1-4C84-E50F6B381DDF}"/>
                      </a:ext>
                    </a:extLst>
                  </p:cNvPr>
                  <p:cNvSpPr txBox="1"/>
                  <p:nvPr/>
                </p:nvSpPr>
                <p:spPr>
                  <a:xfrm>
                    <a:off x="3472887" y="477984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220</a:t>
                    </a:r>
                  </a:p>
                </p:txBody>
              </p:sp>
              <p:sp>
                <p:nvSpPr>
                  <p:cNvPr id="2436" name="Tekstfelt 2435">
                    <a:extLst>
                      <a:ext uri="{FF2B5EF4-FFF2-40B4-BE49-F238E27FC236}">
                        <a16:creationId xmlns:a16="http://schemas.microsoft.com/office/drawing/2014/main" id="{84DC4066-F47A-DB1A-6728-394196230C9D}"/>
                      </a:ext>
                    </a:extLst>
                  </p:cNvPr>
                  <p:cNvSpPr txBox="1"/>
                  <p:nvPr/>
                </p:nvSpPr>
                <p:spPr>
                  <a:xfrm>
                    <a:off x="3477366" y="521127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219</a:t>
                    </a:r>
                  </a:p>
                </p:txBody>
              </p:sp>
              <p:sp>
                <p:nvSpPr>
                  <p:cNvPr id="2437" name="Tekstfelt 2436">
                    <a:extLst>
                      <a:ext uri="{FF2B5EF4-FFF2-40B4-BE49-F238E27FC236}">
                        <a16:creationId xmlns:a16="http://schemas.microsoft.com/office/drawing/2014/main" id="{C549E7E3-154D-BAE1-0EF6-A8BAE0E7A3FF}"/>
                      </a:ext>
                    </a:extLst>
                  </p:cNvPr>
                  <p:cNvSpPr txBox="1"/>
                  <p:nvPr/>
                </p:nvSpPr>
                <p:spPr>
                  <a:xfrm>
                    <a:off x="3478484" y="5646066"/>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218</a:t>
                    </a:r>
                  </a:p>
                </p:txBody>
              </p:sp>
              <p:sp>
                <p:nvSpPr>
                  <p:cNvPr id="2438" name="Tekstfelt 2437">
                    <a:extLst>
                      <a:ext uri="{FF2B5EF4-FFF2-40B4-BE49-F238E27FC236}">
                        <a16:creationId xmlns:a16="http://schemas.microsoft.com/office/drawing/2014/main" id="{68C11D0F-3622-D281-A881-68EBE406B820}"/>
                      </a:ext>
                    </a:extLst>
                  </p:cNvPr>
                  <p:cNvSpPr txBox="1"/>
                  <p:nvPr/>
                </p:nvSpPr>
                <p:spPr>
                  <a:xfrm>
                    <a:off x="3469542" y="17542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227</a:t>
                    </a:r>
                  </a:p>
                </p:txBody>
              </p:sp>
            </p:grpSp>
            <p:sp>
              <p:nvSpPr>
                <p:cNvPr id="2427" name="Tekstfelt 2426">
                  <a:extLst>
                    <a:ext uri="{FF2B5EF4-FFF2-40B4-BE49-F238E27FC236}">
                      <a16:creationId xmlns:a16="http://schemas.microsoft.com/office/drawing/2014/main" id="{BAC1D01D-C7D7-F462-F7CF-FC795AEAED76}"/>
                    </a:ext>
                  </a:extLst>
                </p:cNvPr>
                <p:cNvSpPr txBox="1"/>
                <p:nvPr/>
              </p:nvSpPr>
              <p:spPr>
                <a:xfrm>
                  <a:off x="2910635" y="59243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216</a:t>
                  </a:r>
                </a:p>
              </p:txBody>
            </p:sp>
          </p:grpSp>
          <p:grpSp>
            <p:nvGrpSpPr>
              <p:cNvPr id="1810" name="Gruppe 1809">
                <a:extLst>
                  <a:ext uri="{FF2B5EF4-FFF2-40B4-BE49-F238E27FC236}">
                    <a16:creationId xmlns:a16="http://schemas.microsoft.com/office/drawing/2014/main" id="{883A7E3C-AF03-EEAD-5DDB-8F2DBACF8F07}"/>
                  </a:ext>
                </a:extLst>
              </p:cNvPr>
              <p:cNvGrpSpPr/>
              <p:nvPr/>
            </p:nvGrpSpPr>
            <p:grpSpPr>
              <a:xfrm>
                <a:off x="5119196" y="1063299"/>
                <a:ext cx="444157" cy="5190614"/>
                <a:chOff x="5753799" y="1204530"/>
                <a:chExt cx="444157" cy="5190614"/>
              </a:xfrm>
            </p:grpSpPr>
            <p:grpSp>
              <p:nvGrpSpPr>
                <p:cNvPr id="2413" name="Gruppe 2412">
                  <a:extLst>
                    <a:ext uri="{FF2B5EF4-FFF2-40B4-BE49-F238E27FC236}">
                      <a16:creationId xmlns:a16="http://schemas.microsoft.com/office/drawing/2014/main" id="{4407224C-FA39-45E1-00BA-87866B3B228C}"/>
                    </a:ext>
                  </a:extLst>
                </p:cNvPr>
                <p:cNvGrpSpPr/>
                <p:nvPr/>
              </p:nvGrpSpPr>
              <p:grpSpPr>
                <a:xfrm>
                  <a:off x="5753799" y="1204530"/>
                  <a:ext cx="442069" cy="4756379"/>
                  <a:chOff x="3817279" y="1064461"/>
                  <a:chExt cx="442069" cy="4756379"/>
                </a:xfrm>
              </p:grpSpPr>
              <p:sp>
                <p:nvSpPr>
                  <p:cNvPr id="2415" name="Rektangel 2414">
                    <a:extLst>
                      <a:ext uri="{FF2B5EF4-FFF2-40B4-BE49-F238E27FC236}">
                        <a16:creationId xmlns:a16="http://schemas.microsoft.com/office/drawing/2014/main" id="{9DE19887-C0D0-E830-8A92-6712E1D064B7}"/>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6" name="Rektangel 2415">
                    <a:extLst>
                      <a:ext uri="{FF2B5EF4-FFF2-40B4-BE49-F238E27FC236}">
                        <a16:creationId xmlns:a16="http://schemas.microsoft.com/office/drawing/2014/main" id="{8EBEF34E-648B-86A3-1AE5-23DD04846991}"/>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7" name="Rektangel 2416">
                    <a:extLst>
                      <a:ext uri="{FF2B5EF4-FFF2-40B4-BE49-F238E27FC236}">
                        <a16:creationId xmlns:a16="http://schemas.microsoft.com/office/drawing/2014/main" id="{04D1B794-6C72-6734-950B-F9A3AD1D79A9}"/>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8" name="Rektangel 2417">
                    <a:extLst>
                      <a:ext uri="{FF2B5EF4-FFF2-40B4-BE49-F238E27FC236}">
                        <a16:creationId xmlns:a16="http://schemas.microsoft.com/office/drawing/2014/main" id="{D9A2BB9A-9E82-E861-8084-F41C9CC342FB}"/>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9" name="Rektangel 2418">
                    <a:extLst>
                      <a:ext uri="{FF2B5EF4-FFF2-40B4-BE49-F238E27FC236}">
                        <a16:creationId xmlns:a16="http://schemas.microsoft.com/office/drawing/2014/main" id="{8BF92B72-CD22-C2B5-E679-8CEDD863C1B5}"/>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0" name="Rektangel 2419">
                    <a:extLst>
                      <a:ext uri="{FF2B5EF4-FFF2-40B4-BE49-F238E27FC236}">
                        <a16:creationId xmlns:a16="http://schemas.microsoft.com/office/drawing/2014/main" id="{5758C648-7535-D0C7-2968-10580072644C}"/>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1" name="Rektangel 2420">
                    <a:extLst>
                      <a:ext uri="{FF2B5EF4-FFF2-40B4-BE49-F238E27FC236}">
                        <a16:creationId xmlns:a16="http://schemas.microsoft.com/office/drawing/2014/main" id="{4FF195AC-3E01-1776-69ED-879563417A9A}"/>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2" name="Rektangel 2421">
                    <a:extLst>
                      <a:ext uri="{FF2B5EF4-FFF2-40B4-BE49-F238E27FC236}">
                        <a16:creationId xmlns:a16="http://schemas.microsoft.com/office/drawing/2014/main" id="{20AEC54B-1EEB-059B-3C6D-0E9D3CED0A17}"/>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3" name="Rektangel 2422">
                    <a:extLst>
                      <a:ext uri="{FF2B5EF4-FFF2-40B4-BE49-F238E27FC236}">
                        <a16:creationId xmlns:a16="http://schemas.microsoft.com/office/drawing/2014/main" id="{A12CB60A-7F5E-C97A-1B49-CE50CE0BAD56}"/>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4" name="Rektangel 2423">
                    <a:extLst>
                      <a:ext uri="{FF2B5EF4-FFF2-40B4-BE49-F238E27FC236}">
                        <a16:creationId xmlns:a16="http://schemas.microsoft.com/office/drawing/2014/main" id="{B5547C0B-9C44-6D2E-6414-C3A3EF21DCF5}"/>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5" name="Rektangel 2424">
                    <a:extLst>
                      <a:ext uri="{FF2B5EF4-FFF2-40B4-BE49-F238E27FC236}">
                        <a16:creationId xmlns:a16="http://schemas.microsoft.com/office/drawing/2014/main" id="{B7BEBDD4-FF5E-C7EF-5C0C-FC1225BABB91}"/>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14" name="Rektangel 2413">
                  <a:extLst>
                    <a:ext uri="{FF2B5EF4-FFF2-40B4-BE49-F238E27FC236}">
                      <a16:creationId xmlns:a16="http://schemas.microsoft.com/office/drawing/2014/main" id="{BC83A4EF-3B0D-6525-BE59-F692D0D1C99B}"/>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1" name="Gruppe 1810">
                <a:extLst>
                  <a:ext uri="{FF2B5EF4-FFF2-40B4-BE49-F238E27FC236}">
                    <a16:creationId xmlns:a16="http://schemas.microsoft.com/office/drawing/2014/main" id="{3BCBAE35-26AF-84F7-AB99-FA7F8745BCB1}"/>
                  </a:ext>
                </a:extLst>
              </p:cNvPr>
              <p:cNvGrpSpPr/>
              <p:nvPr/>
            </p:nvGrpSpPr>
            <p:grpSpPr>
              <a:xfrm>
                <a:off x="4687520" y="1061335"/>
                <a:ext cx="444157" cy="5190614"/>
                <a:chOff x="5753799" y="1204530"/>
                <a:chExt cx="444157" cy="5190614"/>
              </a:xfrm>
            </p:grpSpPr>
            <p:grpSp>
              <p:nvGrpSpPr>
                <p:cNvPr id="2400" name="Gruppe 2399">
                  <a:extLst>
                    <a:ext uri="{FF2B5EF4-FFF2-40B4-BE49-F238E27FC236}">
                      <a16:creationId xmlns:a16="http://schemas.microsoft.com/office/drawing/2014/main" id="{3568246A-6778-1D60-2FEC-228979825332}"/>
                    </a:ext>
                  </a:extLst>
                </p:cNvPr>
                <p:cNvGrpSpPr/>
                <p:nvPr/>
              </p:nvGrpSpPr>
              <p:grpSpPr>
                <a:xfrm>
                  <a:off x="5753799" y="1204530"/>
                  <a:ext cx="442069" cy="4756379"/>
                  <a:chOff x="3817279" y="1064461"/>
                  <a:chExt cx="442069" cy="4756379"/>
                </a:xfrm>
              </p:grpSpPr>
              <p:sp>
                <p:nvSpPr>
                  <p:cNvPr id="2402" name="Rektangel 2401">
                    <a:extLst>
                      <a:ext uri="{FF2B5EF4-FFF2-40B4-BE49-F238E27FC236}">
                        <a16:creationId xmlns:a16="http://schemas.microsoft.com/office/drawing/2014/main" id="{1461BFBE-50B8-2A72-D1FD-D302764D43B9}"/>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3" name="Rektangel 2402">
                    <a:extLst>
                      <a:ext uri="{FF2B5EF4-FFF2-40B4-BE49-F238E27FC236}">
                        <a16:creationId xmlns:a16="http://schemas.microsoft.com/office/drawing/2014/main" id="{3654227D-CA19-AC07-438D-8FB8ADF5512D}"/>
                      </a:ext>
                    </a:extLst>
                  </p:cNvPr>
                  <p:cNvSpPr>
                    <a:spLocks noChangeAspect="1"/>
                  </p:cNvSpPr>
                  <p:nvPr/>
                </p:nvSpPr>
                <p:spPr>
                  <a:xfrm>
                    <a:off x="3819523" y="1064461"/>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4" name="Rektangel 2403">
                    <a:extLst>
                      <a:ext uri="{FF2B5EF4-FFF2-40B4-BE49-F238E27FC236}">
                        <a16:creationId xmlns:a16="http://schemas.microsoft.com/office/drawing/2014/main" id="{FFF7E7B9-9326-1F69-1CE9-0D9AEC11FE31}"/>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5" name="Rektangel 2404">
                    <a:extLst>
                      <a:ext uri="{FF2B5EF4-FFF2-40B4-BE49-F238E27FC236}">
                        <a16:creationId xmlns:a16="http://schemas.microsoft.com/office/drawing/2014/main" id="{0F758365-A5DF-BC97-5B89-7BCB2E090D59}"/>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6" name="Rektangel 2405">
                    <a:extLst>
                      <a:ext uri="{FF2B5EF4-FFF2-40B4-BE49-F238E27FC236}">
                        <a16:creationId xmlns:a16="http://schemas.microsoft.com/office/drawing/2014/main" id="{960C4B88-635A-653C-2C0A-38AC0C8FA6AB}"/>
                      </a:ext>
                    </a:extLst>
                  </p:cNvPr>
                  <p:cNvSpPr>
                    <a:spLocks noChangeAspect="1"/>
                  </p:cNvSpPr>
                  <p:nvPr/>
                </p:nvSpPr>
                <p:spPr>
                  <a:xfrm>
                    <a:off x="3817279" y="2796903"/>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7" name="Rektangel 2406">
                    <a:extLst>
                      <a:ext uri="{FF2B5EF4-FFF2-40B4-BE49-F238E27FC236}">
                        <a16:creationId xmlns:a16="http://schemas.microsoft.com/office/drawing/2014/main" id="{6D0B98F9-35F7-286B-1F88-AEE91D0A6D07}"/>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8" name="Rektangel 2407">
                    <a:extLst>
                      <a:ext uri="{FF2B5EF4-FFF2-40B4-BE49-F238E27FC236}">
                        <a16:creationId xmlns:a16="http://schemas.microsoft.com/office/drawing/2014/main" id="{1B6F01D5-C939-0B9B-3597-6EDB612E0C00}"/>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9" name="Rektangel 2408">
                    <a:extLst>
                      <a:ext uri="{FF2B5EF4-FFF2-40B4-BE49-F238E27FC236}">
                        <a16:creationId xmlns:a16="http://schemas.microsoft.com/office/drawing/2014/main" id="{7B3C5AE5-8BDE-C560-8048-BF0BEEA16937}"/>
                      </a:ext>
                    </a:extLst>
                  </p:cNvPr>
                  <p:cNvSpPr>
                    <a:spLocks noChangeAspect="1"/>
                  </p:cNvSpPr>
                  <p:nvPr/>
                </p:nvSpPr>
                <p:spPr>
                  <a:xfrm>
                    <a:off x="3820633" y="409119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0" name="Rektangel 2409">
                    <a:extLst>
                      <a:ext uri="{FF2B5EF4-FFF2-40B4-BE49-F238E27FC236}">
                        <a16:creationId xmlns:a16="http://schemas.microsoft.com/office/drawing/2014/main" id="{B511A7F1-22C9-180D-955A-56996016DC1A}"/>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1" name="Rektangel 2410">
                    <a:extLst>
                      <a:ext uri="{FF2B5EF4-FFF2-40B4-BE49-F238E27FC236}">
                        <a16:creationId xmlns:a16="http://schemas.microsoft.com/office/drawing/2014/main" id="{97B641E9-2457-4C9D-86AE-4CC0343BF282}"/>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2" name="Rektangel 2411">
                    <a:extLst>
                      <a:ext uri="{FF2B5EF4-FFF2-40B4-BE49-F238E27FC236}">
                        <a16:creationId xmlns:a16="http://schemas.microsoft.com/office/drawing/2014/main" id="{890A0A60-CAF3-0468-BDEF-1B5F4890ABBC}"/>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01" name="Rektangel 2400">
                  <a:extLst>
                    <a:ext uri="{FF2B5EF4-FFF2-40B4-BE49-F238E27FC236}">
                      <a16:creationId xmlns:a16="http://schemas.microsoft.com/office/drawing/2014/main" id="{6C604CD3-A35A-D53E-BE51-0B5E583E5C84}"/>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2" name="Gruppe 1811">
                <a:extLst>
                  <a:ext uri="{FF2B5EF4-FFF2-40B4-BE49-F238E27FC236}">
                    <a16:creationId xmlns:a16="http://schemas.microsoft.com/office/drawing/2014/main" id="{FF641566-61A3-1DBC-ADEB-EEAB01EF5D12}"/>
                  </a:ext>
                </a:extLst>
              </p:cNvPr>
              <p:cNvGrpSpPr/>
              <p:nvPr/>
            </p:nvGrpSpPr>
            <p:grpSpPr>
              <a:xfrm>
                <a:off x="3819968" y="1058901"/>
                <a:ext cx="444157" cy="5190614"/>
                <a:chOff x="5753799" y="1204530"/>
                <a:chExt cx="444157" cy="5190614"/>
              </a:xfrm>
            </p:grpSpPr>
            <p:grpSp>
              <p:nvGrpSpPr>
                <p:cNvPr id="2387" name="Gruppe 2386">
                  <a:extLst>
                    <a:ext uri="{FF2B5EF4-FFF2-40B4-BE49-F238E27FC236}">
                      <a16:creationId xmlns:a16="http://schemas.microsoft.com/office/drawing/2014/main" id="{F9D7478C-51C0-B106-6DFB-1D465EFEE42C}"/>
                    </a:ext>
                  </a:extLst>
                </p:cNvPr>
                <p:cNvGrpSpPr/>
                <p:nvPr/>
              </p:nvGrpSpPr>
              <p:grpSpPr>
                <a:xfrm>
                  <a:off x="5753799" y="1204530"/>
                  <a:ext cx="442069" cy="4756379"/>
                  <a:chOff x="3817279" y="1064461"/>
                  <a:chExt cx="442069" cy="4756379"/>
                </a:xfrm>
              </p:grpSpPr>
              <p:sp>
                <p:nvSpPr>
                  <p:cNvPr id="2389" name="Rektangel 2388">
                    <a:extLst>
                      <a:ext uri="{FF2B5EF4-FFF2-40B4-BE49-F238E27FC236}">
                        <a16:creationId xmlns:a16="http://schemas.microsoft.com/office/drawing/2014/main" id="{F5224E75-CC0E-6346-BBEB-81508E6667DD}"/>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0" name="Rektangel 2389">
                    <a:extLst>
                      <a:ext uri="{FF2B5EF4-FFF2-40B4-BE49-F238E27FC236}">
                        <a16:creationId xmlns:a16="http://schemas.microsoft.com/office/drawing/2014/main" id="{F4513D2C-3D75-8E24-68B5-B10AAB8CC014}"/>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1" name="Rektangel 2390">
                    <a:extLst>
                      <a:ext uri="{FF2B5EF4-FFF2-40B4-BE49-F238E27FC236}">
                        <a16:creationId xmlns:a16="http://schemas.microsoft.com/office/drawing/2014/main" id="{26BBCBF1-9B75-D821-A7E5-E6E491AD4DB6}"/>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2" name="Rektangel 2391">
                    <a:extLst>
                      <a:ext uri="{FF2B5EF4-FFF2-40B4-BE49-F238E27FC236}">
                        <a16:creationId xmlns:a16="http://schemas.microsoft.com/office/drawing/2014/main" id="{A5F624DF-373A-806E-16F5-3251F9DC0680}"/>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3" name="Rektangel 2392">
                    <a:extLst>
                      <a:ext uri="{FF2B5EF4-FFF2-40B4-BE49-F238E27FC236}">
                        <a16:creationId xmlns:a16="http://schemas.microsoft.com/office/drawing/2014/main" id="{283C6981-0CA1-B50C-46F7-96F7A05CF2F6}"/>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4" name="Rektangel 2393">
                    <a:extLst>
                      <a:ext uri="{FF2B5EF4-FFF2-40B4-BE49-F238E27FC236}">
                        <a16:creationId xmlns:a16="http://schemas.microsoft.com/office/drawing/2014/main" id="{83ABD7D4-0320-C6B2-12AA-FCCD456C91EC}"/>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5" name="Rektangel 2394">
                    <a:extLst>
                      <a:ext uri="{FF2B5EF4-FFF2-40B4-BE49-F238E27FC236}">
                        <a16:creationId xmlns:a16="http://schemas.microsoft.com/office/drawing/2014/main" id="{36DDE6B7-CDB5-CACE-CCC5-DD33AF0BF0BE}"/>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6" name="Rektangel 2395">
                    <a:extLst>
                      <a:ext uri="{FF2B5EF4-FFF2-40B4-BE49-F238E27FC236}">
                        <a16:creationId xmlns:a16="http://schemas.microsoft.com/office/drawing/2014/main" id="{5AB80714-0F03-AE9B-1B09-3D5088AF1473}"/>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7" name="Rektangel 2396">
                    <a:extLst>
                      <a:ext uri="{FF2B5EF4-FFF2-40B4-BE49-F238E27FC236}">
                        <a16:creationId xmlns:a16="http://schemas.microsoft.com/office/drawing/2014/main" id="{8766C98A-46B0-C787-6E3F-DC93ADF1BC40}"/>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8" name="Rektangel 2397">
                    <a:extLst>
                      <a:ext uri="{FF2B5EF4-FFF2-40B4-BE49-F238E27FC236}">
                        <a16:creationId xmlns:a16="http://schemas.microsoft.com/office/drawing/2014/main" id="{CF523037-2202-971B-8730-DF76758613C3}"/>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9" name="Rektangel 2398">
                    <a:extLst>
                      <a:ext uri="{FF2B5EF4-FFF2-40B4-BE49-F238E27FC236}">
                        <a16:creationId xmlns:a16="http://schemas.microsoft.com/office/drawing/2014/main" id="{236A947D-BB6C-CD17-FE5D-F9C7C8A9ECE5}"/>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88" name="Rektangel 2387">
                  <a:extLst>
                    <a:ext uri="{FF2B5EF4-FFF2-40B4-BE49-F238E27FC236}">
                      <a16:creationId xmlns:a16="http://schemas.microsoft.com/office/drawing/2014/main" id="{58D65EC2-C941-4FAF-D31A-960795213D23}"/>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3" name="Gruppe 1812">
                <a:extLst>
                  <a:ext uri="{FF2B5EF4-FFF2-40B4-BE49-F238E27FC236}">
                    <a16:creationId xmlns:a16="http://schemas.microsoft.com/office/drawing/2014/main" id="{ECC36C36-02D5-E4DF-4790-33602313563D}"/>
                  </a:ext>
                </a:extLst>
              </p:cNvPr>
              <p:cNvGrpSpPr/>
              <p:nvPr/>
            </p:nvGrpSpPr>
            <p:grpSpPr>
              <a:xfrm>
                <a:off x="3386295" y="1062122"/>
                <a:ext cx="444157" cy="5190614"/>
                <a:chOff x="5753799" y="1204530"/>
                <a:chExt cx="444157" cy="5190614"/>
              </a:xfrm>
            </p:grpSpPr>
            <p:grpSp>
              <p:nvGrpSpPr>
                <p:cNvPr id="2374" name="Gruppe 2373">
                  <a:extLst>
                    <a:ext uri="{FF2B5EF4-FFF2-40B4-BE49-F238E27FC236}">
                      <a16:creationId xmlns:a16="http://schemas.microsoft.com/office/drawing/2014/main" id="{42B5DFFD-8659-29F1-BF4B-3C4F4F0A5A3C}"/>
                    </a:ext>
                  </a:extLst>
                </p:cNvPr>
                <p:cNvGrpSpPr/>
                <p:nvPr/>
              </p:nvGrpSpPr>
              <p:grpSpPr>
                <a:xfrm>
                  <a:off x="5753799" y="1204530"/>
                  <a:ext cx="442069" cy="4756379"/>
                  <a:chOff x="3817279" y="1064461"/>
                  <a:chExt cx="442069" cy="4756379"/>
                </a:xfrm>
              </p:grpSpPr>
              <p:sp>
                <p:nvSpPr>
                  <p:cNvPr id="2376" name="Rektangel 2375">
                    <a:extLst>
                      <a:ext uri="{FF2B5EF4-FFF2-40B4-BE49-F238E27FC236}">
                        <a16:creationId xmlns:a16="http://schemas.microsoft.com/office/drawing/2014/main" id="{0EED9282-FE1B-BED0-C999-70FB10D53AAF}"/>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7" name="Rektangel 2376">
                    <a:extLst>
                      <a:ext uri="{FF2B5EF4-FFF2-40B4-BE49-F238E27FC236}">
                        <a16:creationId xmlns:a16="http://schemas.microsoft.com/office/drawing/2014/main" id="{990E6D25-FC35-BC59-5575-E22703972620}"/>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8" name="Rektangel 2377">
                    <a:extLst>
                      <a:ext uri="{FF2B5EF4-FFF2-40B4-BE49-F238E27FC236}">
                        <a16:creationId xmlns:a16="http://schemas.microsoft.com/office/drawing/2014/main" id="{DF5C32C7-E22F-30C3-8ADD-EBBCCCECA985}"/>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9" name="Rektangel 2378">
                    <a:extLst>
                      <a:ext uri="{FF2B5EF4-FFF2-40B4-BE49-F238E27FC236}">
                        <a16:creationId xmlns:a16="http://schemas.microsoft.com/office/drawing/2014/main" id="{8410A1D4-346D-E972-7806-58A93DF260A3}"/>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0" name="Rektangel 2379">
                    <a:extLst>
                      <a:ext uri="{FF2B5EF4-FFF2-40B4-BE49-F238E27FC236}">
                        <a16:creationId xmlns:a16="http://schemas.microsoft.com/office/drawing/2014/main" id="{46D9A237-78FA-7960-EFCB-700FC947E6A8}"/>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1" name="Rektangel 2380">
                    <a:extLst>
                      <a:ext uri="{FF2B5EF4-FFF2-40B4-BE49-F238E27FC236}">
                        <a16:creationId xmlns:a16="http://schemas.microsoft.com/office/drawing/2014/main" id="{B5CFE5F4-4909-02D8-7D43-1508338CF956}"/>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2" name="Rektangel 2381">
                    <a:extLst>
                      <a:ext uri="{FF2B5EF4-FFF2-40B4-BE49-F238E27FC236}">
                        <a16:creationId xmlns:a16="http://schemas.microsoft.com/office/drawing/2014/main" id="{97E5680F-3CBA-6167-851C-A1F5CEA5F433}"/>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3" name="Rektangel 2382">
                    <a:extLst>
                      <a:ext uri="{FF2B5EF4-FFF2-40B4-BE49-F238E27FC236}">
                        <a16:creationId xmlns:a16="http://schemas.microsoft.com/office/drawing/2014/main" id="{2B870BD1-1558-4661-E8A1-6A7C6C6CE6A9}"/>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4" name="Rektangel 2383">
                    <a:extLst>
                      <a:ext uri="{FF2B5EF4-FFF2-40B4-BE49-F238E27FC236}">
                        <a16:creationId xmlns:a16="http://schemas.microsoft.com/office/drawing/2014/main" id="{0632F054-04DB-C14E-B8E4-F56B1AAC0FFC}"/>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5" name="Rektangel 2384">
                    <a:extLst>
                      <a:ext uri="{FF2B5EF4-FFF2-40B4-BE49-F238E27FC236}">
                        <a16:creationId xmlns:a16="http://schemas.microsoft.com/office/drawing/2014/main" id="{19E8C0B0-0637-C332-8AAE-E6F8C602748E}"/>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6" name="Rektangel 2385">
                    <a:extLst>
                      <a:ext uri="{FF2B5EF4-FFF2-40B4-BE49-F238E27FC236}">
                        <a16:creationId xmlns:a16="http://schemas.microsoft.com/office/drawing/2014/main" id="{E13F0479-437D-3613-8DFC-A5EEF2DBC715}"/>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75" name="Rektangel 2374">
                  <a:extLst>
                    <a:ext uri="{FF2B5EF4-FFF2-40B4-BE49-F238E27FC236}">
                      <a16:creationId xmlns:a16="http://schemas.microsoft.com/office/drawing/2014/main" id="{7E38442E-06DD-F7BC-CEB9-6C10F3376265}"/>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4" name="Gruppe 1813">
                <a:extLst>
                  <a:ext uri="{FF2B5EF4-FFF2-40B4-BE49-F238E27FC236}">
                    <a16:creationId xmlns:a16="http://schemas.microsoft.com/office/drawing/2014/main" id="{4B1A25DA-C1B8-019E-122E-05F1F0019B5B}"/>
                  </a:ext>
                </a:extLst>
              </p:cNvPr>
              <p:cNvGrpSpPr/>
              <p:nvPr/>
            </p:nvGrpSpPr>
            <p:grpSpPr>
              <a:xfrm>
                <a:off x="2949135" y="1063521"/>
                <a:ext cx="444157" cy="5190614"/>
                <a:chOff x="5753799" y="1204530"/>
                <a:chExt cx="444157" cy="5190614"/>
              </a:xfrm>
            </p:grpSpPr>
            <p:grpSp>
              <p:nvGrpSpPr>
                <p:cNvPr id="2361" name="Gruppe 2360">
                  <a:extLst>
                    <a:ext uri="{FF2B5EF4-FFF2-40B4-BE49-F238E27FC236}">
                      <a16:creationId xmlns:a16="http://schemas.microsoft.com/office/drawing/2014/main" id="{5D74C55B-5FFB-5A24-6AEA-2475C8398099}"/>
                    </a:ext>
                  </a:extLst>
                </p:cNvPr>
                <p:cNvGrpSpPr/>
                <p:nvPr/>
              </p:nvGrpSpPr>
              <p:grpSpPr>
                <a:xfrm>
                  <a:off x="5753799" y="1204530"/>
                  <a:ext cx="442069" cy="4756379"/>
                  <a:chOff x="3817279" y="1064461"/>
                  <a:chExt cx="442069" cy="4756379"/>
                </a:xfrm>
              </p:grpSpPr>
              <p:sp>
                <p:nvSpPr>
                  <p:cNvPr id="2363" name="Rektangel 2362">
                    <a:extLst>
                      <a:ext uri="{FF2B5EF4-FFF2-40B4-BE49-F238E27FC236}">
                        <a16:creationId xmlns:a16="http://schemas.microsoft.com/office/drawing/2014/main" id="{2D684314-1E2F-AA84-F1F3-F0B3D407CBBC}"/>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4" name="Rektangel 2363">
                    <a:extLst>
                      <a:ext uri="{FF2B5EF4-FFF2-40B4-BE49-F238E27FC236}">
                        <a16:creationId xmlns:a16="http://schemas.microsoft.com/office/drawing/2014/main" id="{C1CFBF7E-856E-4F33-D2AF-9338DAD794D9}"/>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5" name="Rektangel 2364">
                    <a:extLst>
                      <a:ext uri="{FF2B5EF4-FFF2-40B4-BE49-F238E27FC236}">
                        <a16:creationId xmlns:a16="http://schemas.microsoft.com/office/drawing/2014/main" id="{C2E88613-8692-B33F-C998-E4B55FF7166E}"/>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6" name="Rektangel 2365">
                    <a:extLst>
                      <a:ext uri="{FF2B5EF4-FFF2-40B4-BE49-F238E27FC236}">
                        <a16:creationId xmlns:a16="http://schemas.microsoft.com/office/drawing/2014/main" id="{8E51162F-64F5-63A8-7F35-623E6DC06619}"/>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7" name="Rektangel 2366">
                    <a:extLst>
                      <a:ext uri="{FF2B5EF4-FFF2-40B4-BE49-F238E27FC236}">
                        <a16:creationId xmlns:a16="http://schemas.microsoft.com/office/drawing/2014/main" id="{218AADC6-7AE1-39E3-C944-93B755BC1AD7}"/>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8" name="Rektangel 2367">
                    <a:extLst>
                      <a:ext uri="{FF2B5EF4-FFF2-40B4-BE49-F238E27FC236}">
                        <a16:creationId xmlns:a16="http://schemas.microsoft.com/office/drawing/2014/main" id="{D6D3A300-71BC-571B-363C-F41FF4D39934}"/>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9" name="Rektangel 2368">
                    <a:extLst>
                      <a:ext uri="{FF2B5EF4-FFF2-40B4-BE49-F238E27FC236}">
                        <a16:creationId xmlns:a16="http://schemas.microsoft.com/office/drawing/2014/main" id="{8C48A183-8D64-69B8-03C7-2D4A6159339D}"/>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0" name="Rektangel 2369">
                    <a:extLst>
                      <a:ext uri="{FF2B5EF4-FFF2-40B4-BE49-F238E27FC236}">
                        <a16:creationId xmlns:a16="http://schemas.microsoft.com/office/drawing/2014/main" id="{EE1810B9-5D05-AA65-3F05-0AD0AF531B50}"/>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1" name="Rektangel 2370">
                    <a:extLst>
                      <a:ext uri="{FF2B5EF4-FFF2-40B4-BE49-F238E27FC236}">
                        <a16:creationId xmlns:a16="http://schemas.microsoft.com/office/drawing/2014/main" id="{3AE69B26-85BB-2974-B5E0-E0FCC5319CAA}"/>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2" name="Rektangel 2371">
                    <a:extLst>
                      <a:ext uri="{FF2B5EF4-FFF2-40B4-BE49-F238E27FC236}">
                        <a16:creationId xmlns:a16="http://schemas.microsoft.com/office/drawing/2014/main" id="{BF5A4167-9B38-11B5-B107-1591901C2E71}"/>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3" name="Rektangel 2372">
                    <a:extLst>
                      <a:ext uri="{FF2B5EF4-FFF2-40B4-BE49-F238E27FC236}">
                        <a16:creationId xmlns:a16="http://schemas.microsoft.com/office/drawing/2014/main" id="{290403F4-2494-2BBE-AA2C-AA8D0448DBD0}"/>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62" name="Rektangel 2361">
                  <a:extLst>
                    <a:ext uri="{FF2B5EF4-FFF2-40B4-BE49-F238E27FC236}">
                      <a16:creationId xmlns:a16="http://schemas.microsoft.com/office/drawing/2014/main" id="{0047A35C-D583-5537-27E4-FDE0DA26F5F8}"/>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5" name="Gruppe 1814">
                <a:extLst>
                  <a:ext uri="{FF2B5EF4-FFF2-40B4-BE49-F238E27FC236}">
                    <a16:creationId xmlns:a16="http://schemas.microsoft.com/office/drawing/2014/main" id="{CF65A049-9F4D-6AA2-DB63-CBD2C13F83F5}"/>
                  </a:ext>
                </a:extLst>
              </p:cNvPr>
              <p:cNvGrpSpPr/>
              <p:nvPr/>
            </p:nvGrpSpPr>
            <p:grpSpPr>
              <a:xfrm>
                <a:off x="2514229" y="1065829"/>
                <a:ext cx="444157" cy="5190614"/>
                <a:chOff x="5753799" y="1204530"/>
                <a:chExt cx="444157" cy="5190614"/>
              </a:xfrm>
            </p:grpSpPr>
            <p:grpSp>
              <p:nvGrpSpPr>
                <p:cNvPr id="2348" name="Gruppe 2347">
                  <a:extLst>
                    <a:ext uri="{FF2B5EF4-FFF2-40B4-BE49-F238E27FC236}">
                      <a16:creationId xmlns:a16="http://schemas.microsoft.com/office/drawing/2014/main" id="{55028369-AC3C-B1C2-7E86-F534A3F4E163}"/>
                    </a:ext>
                  </a:extLst>
                </p:cNvPr>
                <p:cNvGrpSpPr/>
                <p:nvPr/>
              </p:nvGrpSpPr>
              <p:grpSpPr>
                <a:xfrm>
                  <a:off x="5753799" y="1204530"/>
                  <a:ext cx="442069" cy="4756379"/>
                  <a:chOff x="3817279" y="1064461"/>
                  <a:chExt cx="442069" cy="4756379"/>
                </a:xfrm>
              </p:grpSpPr>
              <p:sp>
                <p:nvSpPr>
                  <p:cNvPr id="2350" name="Rektangel 2349">
                    <a:extLst>
                      <a:ext uri="{FF2B5EF4-FFF2-40B4-BE49-F238E27FC236}">
                        <a16:creationId xmlns:a16="http://schemas.microsoft.com/office/drawing/2014/main" id="{57502561-28AD-C64D-4AFC-4A2C34662A04}"/>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1" name="Rektangel 2350">
                    <a:extLst>
                      <a:ext uri="{FF2B5EF4-FFF2-40B4-BE49-F238E27FC236}">
                        <a16:creationId xmlns:a16="http://schemas.microsoft.com/office/drawing/2014/main" id="{22EB6F30-4417-4EEC-130B-97743564B0DF}"/>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dirty="0"/>
                  </a:p>
                </p:txBody>
              </p:sp>
              <p:sp>
                <p:nvSpPr>
                  <p:cNvPr id="2352" name="Rektangel 2351">
                    <a:extLst>
                      <a:ext uri="{FF2B5EF4-FFF2-40B4-BE49-F238E27FC236}">
                        <a16:creationId xmlns:a16="http://schemas.microsoft.com/office/drawing/2014/main" id="{6298839A-9254-2424-62F5-ECA762787AD6}"/>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3" name="Rektangel 2352">
                    <a:extLst>
                      <a:ext uri="{FF2B5EF4-FFF2-40B4-BE49-F238E27FC236}">
                        <a16:creationId xmlns:a16="http://schemas.microsoft.com/office/drawing/2014/main" id="{461375DE-1FF7-9740-34A8-D0F6EC1BBEC6}"/>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4" name="Rektangel 2353">
                    <a:extLst>
                      <a:ext uri="{FF2B5EF4-FFF2-40B4-BE49-F238E27FC236}">
                        <a16:creationId xmlns:a16="http://schemas.microsoft.com/office/drawing/2014/main" id="{7A222DE4-7BB8-F956-C26C-BD1D889A81F3}"/>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5" name="Rektangel 2354">
                    <a:extLst>
                      <a:ext uri="{FF2B5EF4-FFF2-40B4-BE49-F238E27FC236}">
                        <a16:creationId xmlns:a16="http://schemas.microsoft.com/office/drawing/2014/main" id="{D7E82B98-C25B-5A52-337D-B2194B4F605C}"/>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6" name="Rektangel 2355">
                    <a:extLst>
                      <a:ext uri="{FF2B5EF4-FFF2-40B4-BE49-F238E27FC236}">
                        <a16:creationId xmlns:a16="http://schemas.microsoft.com/office/drawing/2014/main" id="{83D8ABF0-797D-8ACE-B0CF-77C5BCEE521B}"/>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7" name="Rektangel 2356">
                    <a:extLst>
                      <a:ext uri="{FF2B5EF4-FFF2-40B4-BE49-F238E27FC236}">
                        <a16:creationId xmlns:a16="http://schemas.microsoft.com/office/drawing/2014/main" id="{AFE2801E-C4BE-C1FE-2A6E-1B4177960857}"/>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8" name="Rektangel 2357">
                    <a:extLst>
                      <a:ext uri="{FF2B5EF4-FFF2-40B4-BE49-F238E27FC236}">
                        <a16:creationId xmlns:a16="http://schemas.microsoft.com/office/drawing/2014/main" id="{F3AD9693-BD7F-F259-8DBD-A6510A5CE2DA}"/>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9" name="Rektangel 2358">
                    <a:extLst>
                      <a:ext uri="{FF2B5EF4-FFF2-40B4-BE49-F238E27FC236}">
                        <a16:creationId xmlns:a16="http://schemas.microsoft.com/office/drawing/2014/main" id="{C16530C7-4B88-D7D0-481E-4D4BE22B0079}"/>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0" name="Rektangel 2359">
                    <a:extLst>
                      <a:ext uri="{FF2B5EF4-FFF2-40B4-BE49-F238E27FC236}">
                        <a16:creationId xmlns:a16="http://schemas.microsoft.com/office/drawing/2014/main" id="{7582ACD2-7342-EF28-1677-F79E88C99F18}"/>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49" name="Rektangel 2348">
                  <a:extLst>
                    <a:ext uri="{FF2B5EF4-FFF2-40B4-BE49-F238E27FC236}">
                      <a16:creationId xmlns:a16="http://schemas.microsoft.com/office/drawing/2014/main" id="{01D2E2CA-82B1-6720-1D3D-3CC39F858B46}"/>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6" name="Gruppe 1815">
                <a:extLst>
                  <a:ext uri="{FF2B5EF4-FFF2-40B4-BE49-F238E27FC236}">
                    <a16:creationId xmlns:a16="http://schemas.microsoft.com/office/drawing/2014/main" id="{1A495234-3320-876E-60D0-A2BEE61BA700}"/>
                  </a:ext>
                </a:extLst>
              </p:cNvPr>
              <p:cNvGrpSpPr/>
              <p:nvPr/>
            </p:nvGrpSpPr>
            <p:grpSpPr>
              <a:xfrm>
                <a:off x="2075940" y="1067864"/>
                <a:ext cx="444157" cy="5190614"/>
                <a:chOff x="5753799" y="1204530"/>
                <a:chExt cx="444157" cy="5190614"/>
              </a:xfrm>
            </p:grpSpPr>
            <p:grpSp>
              <p:nvGrpSpPr>
                <p:cNvPr id="2335" name="Gruppe 2334">
                  <a:extLst>
                    <a:ext uri="{FF2B5EF4-FFF2-40B4-BE49-F238E27FC236}">
                      <a16:creationId xmlns:a16="http://schemas.microsoft.com/office/drawing/2014/main" id="{17E854F1-D1B6-56EE-52FC-35C3392A9D3E}"/>
                    </a:ext>
                  </a:extLst>
                </p:cNvPr>
                <p:cNvGrpSpPr/>
                <p:nvPr/>
              </p:nvGrpSpPr>
              <p:grpSpPr>
                <a:xfrm>
                  <a:off x="5753799" y="1204530"/>
                  <a:ext cx="442069" cy="4756379"/>
                  <a:chOff x="3817279" y="1064461"/>
                  <a:chExt cx="442069" cy="4756379"/>
                </a:xfrm>
              </p:grpSpPr>
              <p:sp>
                <p:nvSpPr>
                  <p:cNvPr id="2337" name="Rektangel 2336">
                    <a:extLst>
                      <a:ext uri="{FF2B5EF4-FFF2-40B4-BE49-F238E27FC236}">
                        <a16:creationId xmlns:a16="http://schemas.microsoft.com/office/drawing/2014/main" id="{F2B343CD-E4D8-2985-0FE2-C43FFA5A5CC9}"/>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8" name="Rektangel 2337">
                    <a:extLst>
                      <a:ext uri="{FF2B5EF4-FFF2-40B4-BE49-F238E27FC236}">
                        <a16:creationId xmlns:a16="http://schemas.microsoft.com/office/drawing/2014/main" id="{674B194F-C857-0F91-CCEB-12657A2CAE41}"/>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9" name="Rektangel 2338">
                    <a:extLst>
                      <a:ext uri="{FF2B5EF4-FFF2-40B4-BE49-F238E27FC236}">
                        <a16:creationId xmlns:a16="http://schemas.microsoft.com/office/drawing/2014/main" id="{EC910663-EA4C-B4A8-B109-E7B14486A92E}"/>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0" name="Rektangel 2339">
                    <a:extLst>
                      <a:ext uri="{FF2B5EF4-FFF2-40B4-BE49-F238E27FC236}">
                        <a16:creationId xmlns:a16="http://schemas.microsoft.com/office/drawing/2014/main" id="{E66EFC14-48F6-91E5-640E-037ABDAD166E}"/>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1" name="Rektangel 2340">
                    <a:extLst>
                      <a:ext uri="{FF2B5EF4-FFF2-40B4-BE49-F238E27FC236}">
                        <a16:creationId xmlns:a16="http://schemas.microsoft.com/office/drawing/2014/main" id="{339BF7C7-168D-8B02-D5FB-6EB1B12CF88A}"/>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2" name="Rektangel 2341">
                    <a:extLst>
                      <a:ext uri="{FF2B5EF4-FFF2-40B4-BE49-F238E27FC236}">
                        <a16:creationId xmlns:a16="http://schemas.microsoft.com/office/drawing/2014/main" id="{F7F7A775-EE47-BF1A-D971-FA5CB1E93A1B}"/>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3" name="Rektangel 2342">
                    <a:extLst>
                      <a:ext uri="{FF2B5EF4-FFF2-40B4-BE49-F238E27FC236}">
                        <a16:creationId xmlns:a16="http://schemas.microsoft.com/office/drawing/2014/main" id="{A1EA19CB-55E7-2172-A9EC-BB9092D9536F}"/>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4" name="Rektangel 2343">
                    <a:extLst>
                      <a:ext uri="{FF2B5EF4-FFF2-40B4-BE49-F238E27FC236}">
                        <a16:creationId xmlns:a16="http://schemas.microsoft.com/office/drawing/2014/main" id="{5428BD4D-FD6E-7800-6128-E60C72714A9E}"/>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5" name="Rektangel 2344">
                    <a:extLst>
                      <a:ext uri="{FF2B5EF4-FFF2-40B4-BE49-F238E27FC236}">
                        <a16:creationId xmlns:a16="http://schemas.microsoft.com/office/drawing/2014/main" id="{B8A297E5-A100-3C54-A83C-811D5589B5C6}"/>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6" name="Rektangel 2345">
                    <a:extLst>
                      <a:ext uri="{FF2B5EF4-FFF2-40B4-BE49-F238E27FC236}">
                        <a16:creationId xmlns:a16="http://schemas.microsoft.com/office/drawing/2014/main" id="{322C9DAA-A330-E14D-D031-290444D7F9EC}"/>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7" name="Rektangel 2346">
                    <a:extLst>
                      <a:ext uri="{FF2B5EF4-FFF2-40B4-BE49-F238E27FC236}">
                        <a16:creationId xmlns:a16="http://schemas.microsoft.com/office/drawing/2014/main" id="{BFEBA878-BFC7-1467-71E0-74348F304483}"/>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36" name="Rektangel 2335">
                  <a:extLst>
                    <a:ext uri="{FF2B5EF4-FFF2-40B4-BE49-F238E27FC236}">
                      <a16:creationId xmlns:a16="http://schemas.microsoft.com/office/drawing/2014/main" id="{C5540197-ED1F-4B91-CF89-CE270094C349}"/>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7" name="Gruppe 1816">
                <a:extLst>
                  <a:ext uri="{FF2B5EF4-FFF2-40B4-BE49-F238E27FC236}">
                    <a16:creationId xmlns:a16="http://schemas.microsoft.com/office/drawing/2014/main" id="{3944DE88-75BF-2915-AAF7-822C09991BA7}"/>
                  </a:ext>
                </a:extLst>
              </p:cNvPr>
              <p:cNvGrpSpPr/>
              <p:nvPr/>
            </p:nvGrpSpPr>
            <p:grpSpPr>
              <a:xfrm>
                <a:off x="1644775" y="1068629"/>
                <a:ext cx="444157" cy="5190614"/>
                <a:chOff x="5753799" y="1204530"/>
                <a:chExt cx="444157" cy="5190614"/>
              </a:xfrm>
            </p:grpSpPr>
            <p:grpSp>
              <p:nvGrpSpPr>
                <p:cNvPr id="2322" name="Gruppe 2321">
                  <a:extLst>
                    <a:ext uri="{FF2B5EF4-FFF2-40B4-BE49-F238E27FC236}">
                      <a16:creationId xmlns:a16="http://schemas.microsoft.com/office/drawing/2014/main" id="{15B23913-5728-AF91-6125-645CECC3198A}"/>
                    </a:ext>
                  </a:extLst>
                </p:cNvPr>
                <p:cNvGrpSpPr/>
                <p:nvPr/>
              </p:nvGrpSpPr>
              <p:grpSpPr>
                <a:xfrm>
                  <a:off x="5753799" y="1204530"/>
                  <a:ext cx="442069" cy="4756379"/>
                  <a:chOff x="3817279" y="1064461"/>
                  <a:chExt cx="442069" cy="4756379"/>
                </a:xfrm>
              </p:grpSpPr>
              <p:sp>
                <p:nvSpPr>
                  <p:cNvPr id="2324" name="Rektangel 2323">
                    <a:extLst>
                      <a:ext uri="{FF2B5EF4-FFF2-40B4-BE49-F238E27FC236}">
                        <a16:creationId xmlns:a16="http://schemas.microsoft.com/office/drawing/2014/main" id="{A29E214A-DB71-8D75-4334-321FDDF36EEA}"/>
                      </a:ext>
                    </a:extLst>
                  </p:cNvPr>
                  <p:cNvSpPr>
                    <a:spLocks noChangeAspect="1"/>
                  </p:cNvSpPr>
                  <p:nvPr/>
                </p:nvSpPr>
                <p:spPr>
                  <a:xfrm>
                    <a:off x="3818406" y="149701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5" name="Rektangel 2324">
                    <a:extLst>
                      <a:ext uri="{FF2B5EF4-FFF2-40B4-BE49-F238E27FC236}">
                        <a16:creationId xmlns:a16="http://schemas.microsoft.com/office/drawing/2014/main" id="{0346CE17-806B-A43F-E12A-A397BD7CD12B}"/>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6" name="Rektangel 2325">
                    <a:extLst>
                      <a:ext uri="{FF2B5EF4-FFF2-40B4-BE49-F238E27FC236}">
                        <a16:creationId xmlns:a16="http://schemas.microsoft.com/office/drawing/2014/main" id="{E3B22C68-1553-14F1-96CA-BF8A44F51A8A}"/>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7" name="Rektangel 2326">
                    <a:extLst>
                      <a:ext uri="{FF2B5EF4-FFF2-40B4-BE49-F238E27FC236}">
                        <a16:creationId xmlns:a16="http://schemas.microsoft.com/office/drawing/2014/main" id="{2BFEF96F-A3D2-1DE5-C948-08247A09495D}"/>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8" name="Rektangel 2327">
                    <a:extLst>
                      <a:ext uri="{FF2B5EF4-FFF2-40B4-BE49-F238E27FC236}">
                        <a16:creationId xmlns:a16="http://schemas.microsoft.com/office/drawing/2014/main" id="{FBC27F10-8757-607D-2C4E-130F73F8803B}"/>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9" name="Rektangel 2328">
                    <a:extLst>
                      <a:ext uri="{FF2B5EF4-FFF2-40B4-BE49-F238E27FC236}">
                        <a16:creationId xmlns:a16="http://schemas.microsoft.com/office/drawing/2014/main" id="{E4E2D3BA-5999-523B-C252-4B695E36EC46}"/>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0" name="Rektangel 2329">
                    <a:extLst>
                      <a:ext uri="{FF2B5EF4-FFF2-40B4-BE49-F238E27FC236}">
                        <a16:creationId xmlns:a16="http://schemas.microsoft.com/office/drawing/2014/main" id="{319F0E92-D952-1DE0-B420-5200D010D325}"/>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1" name="Rektangel 2330">
                    <a:extLst>
                      <a:ext uri="{FF2B5EF4-FFF2-40B4-BE49-F238E27FC236}">
                        <a16:creationId xmlns:a16="http://schemas.microsoft.com/office/drawing/2014/main" id="{A4042E39-C40C-8D4C-831E-63045328D59A}"/>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2" name="Rektangel 2331">
                    <a:extLst>
                      <a:ext uri="{FF2B5EF4-FFF2-40B4-BE49-F238E27FC236}">
                        <a16:creationId xmlns:a16="http://schemas.microsoft.com/office/drawing/2014/main" id="{69469A42-D0B7-1C55-459A-B2FAB7E86BCD}"/>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3" name="Rektangel 2332">
                    <a:extLst>
                      <a:ext uri="{FF2B5EF4-FFF2-40B4-BE49-F238E27FC236}">
                        <a16:creationId xmlns:a16="http://schemas.microsoft.com/office/drawing/2014/main" id="{EBB60A65-A3A2-BEE2-C8D6-6CE7E67951A2}"/>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4" name="Rektangel 2333">
                    <a:extLst>
                      <a:ext uri="{FF2B5EF4-FFF2-40B4-BE49-F238E27FC236}">
                        <a16:creationId xmlns:a16="http://schemas.microsoft.com/office/drawing/2014/main" id="{8B225F18-E109-8E45-F8C6-28C919630AF8}"/>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23" name="Rektangel 2322">
                  <a:extLst>
                    <a:ext uri="{FF2B5EF4-FFF2-40B4-BE49-F238E27FC236}">
                      <a16:creationId xmlns:a16="http://schemas.microsoft.com/office/drawing/2014/main" id="{28DDD31A-38FC-2A93-8CC9-CF9857207F50}"/>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8" name="Gruppe 1817">
                <a:extLst>
                  <a:ext uri="{FF2B5EF4-FFF2-40B4-BE49-F238E27FC236}">
                    <a16:creationId xmlns:a16="http://schemas.microsoft.com/office/drawing/2014/main" id="{428C8CFE-50F6-C808-0F10-F183F11E2ECD}"/>
                  </a:ext>
                </a:extLst>
              </p:cNvPr>
              <p:cNvGrpSpPr/>
              <p:nvPr/>
            </p:nvGrpSpPr>
            <p:grpSpPr>
              <a:xfrm>
                <a:off x="1212845" y="1068629"/>
                <a:ext cx="444157" cy="5190614"/>
                <a:chOff x="5753799" y="1204530"/>
                <a:chExt cx="444157" cy="5190614"/>
              </a:xfrm>
            </p:grpSpPr>
            <p:grpSp>
              <p:nvGrpSpPr>
                <p:cNvPr id="2309" name="Gruppe 2308">
                  <a:extLst>
                    <a:ext uri="{FF2B5EF4-FFF2-40B4-BE49-F238E27FC236}">
                      <a16:creationId xmlns:a16="http://schemas.microsoft.com/office/drawing/2014/main" id="{363F0BE2-8E96-6853-EC88-46B229DDD312}"/>
                    </a:ext>
                  </a:extLst>
                </p:cNvPr>
                <p:cNvGrpSpPr/>
                <p:nvPr/>
              </p:nvGrpSpPr>
              <p:grpSpPr>
                <a:xfrm>
                  <a:off x="5753799" y="1204530"/>
                  <a:ext cx="442069" cy="4756379"/>
                  <a:chOff x="3817279" y="1064461"/>
                  <a:chExt cx="442069" cy="4756379"/>
                </a:xfrm>
              </p:grpSpPr>
              <p:sp>
                <p:nvSpPr>
                  <p:cNvPr id="2311" name="Rektangel 2310">
                    <a:extLst>
                      <a:ext uri="{FF2B5EF4-FFF2-40B4-BE49-F238E27FC236}">
                        <a16:creationId xmlns:a16="http://schemas.microsoft.com/office/drawing/2014/main" id="{CC2D5630-EED9-DBDE-35E2-C110E8D66EFB}"/>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2" name="Rektangel 2311">
                    <a:extLst>
                      <a:ext uri="{FF2B5EF4-FFF2-40B4-BE49-F238E27FC236}">
                        <a16:creationId xmlns:a16="http://schemas.microsoft.com/office/drawing/2014/main" id="{26044AFF-6E06-EEAF-EE1E-378B29CF1963}"/>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3" name="Rektangel 2312">
                    <a:extLst>
                      <a:ext uri="{FF2B5EF4-FFF2-40B4-BE49-F238E27FC236}">
                        <a16:creationId xmlns:a16="http://schemas.microsoft.com/office/drawing/2014/main" id="{11BC37F2-6C9C-15D4-F5BF-06A324B40E57}"/>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4" name="Rektangel 2313">
                    <a:extLst>
                      <a:ext uri="{FF2B5EF4-FFF2-40B4-BE49-F238E27FC236}">
                        <a16:creationId xmlns:a16="http://schemas.microsoft.com/office/drawing/2014/main" id="{32C1777F-E65F-5DBD-B020-FED8B1F50B31}"/>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5" name="Rektangel 2314">
                    <a:extLst>
                      <a:ext uri="{FF2B5EF4-FFF2-40B4-BE49-F238E27FC236}">
                        <a16:creationId xmlns:a16="http://schemas.microsoft.com/office/drawing/2014/main" id="{2622CF91-C5E1-7712-F6AC-646B8837BF19}"/>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6" name="Rektangel 2315">
                    <a:extLst>
                      <a:ext uri="{FF2B5EF4-FFF2-40B4-BE49-F238E27FC236}">
                        <a16:creationId xmlns:a16="http://schemas.microsoft.com/office/drawing/2014/main" id="{16115D74-8E6E-2E0B-F1B4-AD7ECCD4BE44}"/>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7" name="Rektangel 2316">
                    <a:extLst>
                      <a:ext uri="{FF2B5EF4-FFF2-40B4-BE49-F238E27FC236}">
                        <a16:creationId xmlns:a16="http://schemas.microsoft.com/office/drawing/2014/main" id="{A71CDCA0-FB36-EAF4-0692-84CC0E4187FD}"/>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8" name="Rektangel 2317">
                    <a:extLst>
                      <a:ext uri="{FF2B5EF4-FFF2-40B4-BE49-F238E27FC236}">
                        <a16:creationId xmlns:a16="http://schemas.microsoft.com/office/drawing/2014/main" id="{AF052247-F3A6-625F-4A9B-93AFEC412044}"/>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9" name="Rektangel 2318">
                    <a:extLst>
                      <a:ext uri="{FF2B5EF4-FFF2-40B4-BE49-F238E27FC236}">
                        <a16:creationId xmlns:a16="http://schemas.microsoft.com/office/drawing/2014/main" id="{C43E1E7C-D911-69D7-C267-C65BCEB78DFE}"/>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0" name="Rektangel 2319">
                    <a:extLst>
                      <a:ext uri="{FF2B5EF4-FFF2-40B4-BE49-F238E27FC236}">
                        <a16:creationId xmlns:a16="http://schemas.microsoft.com/office/drawing/2014/main" id="{3EC952CD-62A4-8F03-BEFD-50772651B561}"/>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1" name="Rektangel 2320">
                    <a:extLst>
                      <a:ext uri="{FF2B5EF4-FFF2-40B4-BE49-F238E27FC236}">
                        <a16:creationId xmlns:a16="http://schemas.microsoft.com/office/drawing/2014/main" id="{E8749852-8D90-4F62-9F20-1BEB95599802}"/>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10" name="Rektangel 2309">
                  <a:extLst>
                    <a:ext uri="{FF2B5EF4-FFF2-40B4-BE49-F238E27FC236}">
                      <a16:creationId xmlns:a16="http://schemas.microsoft.com/office/drawing/2014/main" id="{4A192ECE-3FC0-07E1-B80F-27DD06D14EA4}"/>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9" name="Gruppe 1818">
                <a:extLst>
                  <a:ext uri="{FF2B5EF4-FFF2-40B4-BE49-F238E27FC236}">
                    <a16:creationId xmlns:a16="http://schemas.microsoft.com/office/drawing/2014/main" id="{4705B87F-C9C6-721F-55FE-609FB167CBC5}"/>
                  </a:ext>
                </a:extLst>
              </p:cNvPr>
              <p:cNvGrpSpPr/>
              <p:nvPr/>
            </p:nvGrpSpPr>
            <p:grpSpPr>
              <a:xfrm>
                <a:off x="780951" y="1067864"/>
                <a:ext cx="444157" cy="5190614"/>
                <a:chOff x="5753799" y="1204530"/>
                <a:chExt cx="444157" cy="5190614"/>
              </a:xfrm>
            </p:grpSpPr>
            <p:grpSp>
              <p:nvGrpSpPr>
                <p:cNvPr id="2296" name="Gruppe 2295">
                  <a:extLst>
                    <a:ext uri="{FF2B5EF4-FFF2-40B4-BE49-F238E27FC236}">
                      <a16:creationId xmlns:a16="http://schemas.microsoft.com/office/drawing/2014/main" id="{59838384-F767-6BE0-F8AA-5C0922944866}"/>
                    </a:ext>
                  </a:extLst>
                </p:cNvPr>
                <p:cNvGrpSpPr/>
                <p:nvPr/>
              </p:nvGrpSpPr>
              <p:grpSpPr>
                <a:xfrm>
                  <a:off x="5753799" y="1204530"/>
                  <a:ext cx="442069" cy="4756379"/>
                  <a:chOff x="3817279" y="1064461"/>
                  <a:chExt cx="442069" cy="4756379"/>
                </a:xfrm>
              </p:grpSpPr>
              <p:sp>
                <p:nvSpPr>
                  <p:cNvPr id="2298" name="Rektangel 2297">
                    <a:extLst>
                      <a:ext uri="{FF2B5EF4-FFF2-40B4-BE49-F238E27FC236}">
                        <a16:creationId xmlns:a16="http://schemas.microsoft.com/office/drawing/2014/main" id="{50692781-02B6-401C-4F4E-E9891AAC99E4}"/>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9" name="Rektangel 2298">
                    <a:extLst>
                      <a:ext uri="{FF2B5EF4-FFF2-40B4-BE49-F238E27FC236}">
                        <a16:creationId xmlns:a16="http://schemas.microsoft.com/office/drawing/2014/main" id="{7FE4EF72-AB0C-72B1-979F-F2F9E8B4347B}"/>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0" name="Rektangel 2299">
                    <a:extLst>
                      <a:ext uri="{FF2B5EF4-FFF2-40B4-BE49-F238E27FC236}">
                        <a16:creationId xmlns:a16="http://schemas.microsoft.com/office/drawing/2014/main" id="{C0E187D6-6F4A-6CC5-3710-60C2CA23DD47}"/>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1" name="Rektangel 2300">
                    <a:extLst>
                      <a:ext uri="{FF2B5EF4-FFF2-40B4-BE49-F238E27FC236}">
                        <a16:creationId xmlns:a16="http://schemas.microsoft.com/office/drawing/2014/main" id="{FAC95066-9CEE-7ABF-A6E4-2ADB240F8E0A}"/>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2" name="Rektangel 2301">
                    <a:extLst>
                      <a:ext uri="{FF2B5EF4-FFF2-40B4-BE49-F238E27FC236}">
                        <a16:creationId xmlns:a16="http://schemas.microsoft.com/office/drawing/2014/main" id="{70685AB6-3B4A-ADFC-C3D6-82DA4DFC35E4}"/>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3" name="Rektangel 2302">
                    <a:extLst>
                      <a:ext uri="{FF2B5EF4-FFF2-40B4-BE49-F238E27FC236}">
                        <a16:creationId xmlns:a16="http://schemas.microsoft.com/office/drawing/2014/main" id="{B0B78332-5D80-7372-0FF6-ED193C6E2B62}"/>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4" name="Rektangel 2303">
                    <a:extLst>
                      <a:ext uri="{FF2B5EF4-FFF2-40B4-BE49-F238E27FC236}">
                        <a16:creationId xmlns:a16="http://schemas.microsoft.com/office/drawing/2014/main" id="{97FC1FAB-23F0-CB9C-2FDE-E948C836BE91}"/>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5" name="Rektangel 2304">
                    <a:extLst>
                      <a:ext uri="{FF2B5EF4-FFF2-40B4-BE49-F238E27FC236}">
                        <a16:creationId xmlns:a16="http://schemas.microsoft.com/office/drawing/2014/main" id="{6D032520-BCF2-EFF3-8823-999614D6BFC4}"/>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6" name="Rektangel 2305">
                    <a:extLst>
                      <a:ext uri="{FF2B5EF4-FFF2-40B4-BE49-F238E27FC236}">
                        <a16:creationId xmlns:a16="http://schemas.microsoft.com/office/drawing/2014/main" id="{A89C6A71-7C4F-E370-7D17-24B11CD85B06}"/>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7" name="Rektangel 2306">
                    <a:extLst>
                      <a:ext uri="{FF2B5EF4-FFF2-40B4-BE49-F238E27FC236}">
                        <a16:creationId xmlns:a16="http://schemas.microsoft.com/office/drawing/2014/main" id="{B8AD4166-817D-2B70-9E81-AB66CE6DB96A}"/>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8" name="Rektangel 2307">
                    <a:extLst>
                      <a:ext uri="{FF2B5EF4-FFF2-40B4-BE49-F238E27FC236}">
                        <a16:creationId xmlns:a16="http://schemas.microsoft.com/office/drawing/2014/main" id="{17B61822-6E43-24C6-44B0-9FF918DC1BEB}"/>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97" name="Rektangel 2296">
                  <a:extLst>
                    <a:ext uri="{FF2B5EF4-FFF2-40B4-BE49-F238E27FC236}">
                      <a16:creationId xmlns:a16="http://schemas.microsoft.com/office/drawing/2014/main" id="{255AAD60-099E-C084-5B8D-42524326C5A6}"/>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0" name="Gruppe 1819">
                <a:extLst>
                  <a:ext uri="{FF2B5EF4-FFF2-40B4-BE49-F238E27FC236}">
                    <a16:creationId xmlns:a16="http://schemas.microsoft.com/office/drawing/2014/main" id="{D2B2F649-77CD-D98D-B923-3BE94F2AB858}"/>
                  </a:ext>
                </a:extLst>
              </p:cNvPr>
              <p:cNvGrpSpPr/>
              <p:nvPr/>
            </p:nvGrpSpPr>
            <p:grpSpPr>
              <a:xfrm>
                <a:off x="348958" y="1501775"/>
                <a:ext cx="444157" cy="4758064"/>
                <a:chOff x="5753799" y="1637080"/>
                <a:chExt cx="444157" cy="4758064"/>
              </a:xfrm>
            </p:grpSpPr>
            <p:grpSp>
              <p:nvGrpSpPr>
                <p:cNvPr id="2284" name="Gruppe 2283">
                  <a:extLst>
                    <a:ext uri="{FF2B5EF4-FFF2-40B4-BE49-F238E27FC236}">
                      <a16:creationId xmlns:a16="http://schemas.microsoft.com/office/drawing/2014/main" id="{2E461580-2E67-281C-851B-D9E8E8D16135}"/>
                    </a:ext>
                  </a:extLst>
                </p:cNvPr>
                <p:cNvGrpSpPr/>
                <p:nvPr/>
              </p:nvGrpSpPr>
              <p:grpSpPr>
                <a:xfrm>
                  <a:off x="5753799" y="1637080"/>
                  <a:ext cx="442069" cy="4323829"/>
                  <a:chOff x="3817279" y="1497011"/>
                  <a:chExt cx="442069" cy="4323829"/>
                </a:xfrm>
              </p:grpSpPr>
              <p:sp>
                <p:nvSpPr>
                  <p:cNvPr id="2286" name="Rektangel 2285">
                    <a:extLst>
                      <a:ext uri="{FF2B5EF4-FFF2-40B4-BE49-F238E27FC236}">
                        <a16:creationId xmlns:a16="http://schemas.microsoft.com/office/drawing/2014/main" id="{9B372C0E-81B5-0A24-44FB-2CE309181021}"/>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7" name="Rektangel 2286">
                    <a:extLst>
                      <a:ext uri="{FF2B5EF4-FFF2-40B4-BE49-F238E27FC236}">
                        <a16:creationId xmlns:a16="http://schemas.microsoft.com/office/drawing/2014/main" id="{C85E8746-852E-7898-5D14-394B36C96B4E}"/>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8" name="Rektangel 2287">
                    <a:extLst>
                      <a:ext uri="{FF2B5EF4-FFF2-40B4-BE49-F238E27FC236}">
                        <a16:creationId xmlns:a16="http://schemas.microsoft.com/office/drawing/2014/main" id="{10C282E7-C4EF-5B44-3E39-0B264B6A443D}"/>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9" name="Rektangel 2288">
                    <a:extLst>
                      <a:ext uri="{FF2B5EF4-FFF2-40B4-BE49-F238E27FC236}">
                        <a16:creationId xmlns:a16="http://schemas.microsoft.com/office/drawing/2014/main" id="{7D796C0B-5188-7C9B-D53B-DAC08B887939}"/>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0" name="Rektangel 2289">
                    <a:extLst>
                      <a:ext uri="{FF2B5EF4-FFF2-40B4-BE49-F238E27FC236}">
                        <a16:creationId xmlns:a16="http://schemas.microsoft.com/office/drawing/2014/main" id="{93488EF4-02D9-A905-EBC4-FCED6322E4B1}"/>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1" name="Rektangel 2290">
                    <a:extLst>
                      <a:ext uri="{FF2B5EF4-FFF2-40B4-BE49-F238E27FC236}">
                        <a16:creationId xmlns:a16="http://schemas.microsoft.com/office/drawing/2014/main" id="{F8AAD3D3-3E10-FBA6-C0FB-5988CE7F726C}"/>
                      </a:ext>
                    </a:extLst>
                  </p:cNvPr>
                  <p:cNvSpPr>
                    <a:spLocks noChangeAspect="1"/>
                  </p:cNvSpPr>
                  <p:nvPr/>
                </p:nvSpPr>
                <p:spPr>
                  <a:xfrm>
                    <a:off x="3819516" y="365976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2" name="Rektangel 2291">
                    <a:extLst>
                      <a:ext uri="{FF2B5EF4-FFF2-40B4-BE49-F238E27FC236}">
                        <a16:creationId xmlns:a16="http://schemas.microsoft.com/office/drawing/2014/main" id="{5B6641A1-BCC3-0E8D-81C2-4DAB2990EBB8}"/>
                      </a:ext>
                    </a:extLst>
                  </p:cNvPr>
                  <p:cNvSpPr>
                    <a:spLocks noChangeAspect="1"/>
                  </p:cNvSpPr>
                  <p:nvPr/>
                </p:nvSpPr>
                <p:spPr>
                  <a:xfrm>
                    <a:off x="3820633" y="409119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3" name="Rektangel 2292">
                    <a:extLst>
                      <a:ext uri="{FF2B5EF4-FFF2-40B4-BE49-F238E27FC236}">
                        <a16:creationId xmlns:a16="http://schemas.microsoft.com/office/drawing/2014/main" id="{7CB96960-DA48-6F56-3FE9-9F33BDAF41A5}"/>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4" name="Rektangel 2293">
                    <a:extLst>
                      <a:ext uri="{FF2B5EF4-FFF2-40B4-BE49-F238E27FC236}">
                        <a16:creationId xmlns:a16="http://schemas.microsoft.com/office/drawing/2014/main" id="{597F0880-1B48-4C70-E99B-58BFCB1EAE98}"/>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5" name="Rektangel 2294">
                    <a:extLst>
                      <a:ext uri="{FF2B5EF4-FFF2-40B4-BE49-F238E27FC236}">
                        <a16:creationId xmlns:a16="http://schemas.microsoft.com/office/drawing/2014/main" id="{B37018E9-8D7F-C3E1-4710-BADBBF37537F}"/>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85" name="Rektangel 2284">
                  <a:extLst>
                    <a:ext uri="{FF2B5EF4-FFF2-40B4-BE49-F238E27FC236}">
                      <a16:creationId xmlns:a16="http://schemas.microsoft.com/office/drawing/2014/main" id="{E18ADA08-0966-B26B-4DFD-4D49103186D9}"/>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1" name="Gruppe 1820">
                <a:extLst>
                  <a:ext uri="{FF2B5EF4-FFF2-40B4-BE49-F238E27FC236}">
                    <a16:creationId xmlns:a16="http://schemas.microsoft.com/office/drawing/2014/main" id="{5EC25FBD-7559-7DF4-42C4-8CB8E3E7EC65}"/>
                  </a:ext>
                </a:extLst>
              </p:cNvPr>
              <p:cNvGrpSpPr/>
              <p:nvPr/>
            </p:nvGrpSpPr>
            <p:grpSpPr>
              <a:xfrm>
                <a:off x="-82727" y="1504857"/>
                <a:ext cx="444157" cy="4758064"/>
                <a:chOff x="5753799" y="1637080"/>
                <a:chExt cx="444157" cy="4758064"/>
              </a:xfrm>
            </p:grpSpPr>
            <p:grpSp>
              <p:nvGrpSpPr>
                <p:cNvPr id="2272" name="Gruppe 2271">
                  <a:extLst>
                    <a:ext uri="{FF2B5EF4-FFF2-40B4-BE49-F238E27FC236}">
                      <a16:creationId xmlns:a16="http://schemas.microsoft.com/office/drawing/2014/main" id="{953D9F81-6373-AAF9-3605-1190C0EFB410}"/>
                    </a:ext>
                  </a:extLst>
                </p:cNvPr>
                <p:cNvGrpSpPr/>
                <p:nvPr/>
              </p:nvGrpSpPr>
              <p:grpSpPr>
                <a:xfrm>
                  <a:off x="5753799" y="1637080"/>
                  <a:ext cx="442069" cy="4323829"/>
                  <a:chOff x="3817279" y="1497011"/>
                  <a:chExt cx="442069" cy="4323829"/>
                </a:xfrm>
              </p:grpSpPr>
              <p:sp>
                <p:nvSpPr>
                  <p:cNvPr id="2274" name="Rektangel 2273">
                    <a:extLst>
                      <a:ext uri="{FF2B5EF4-FFF2-40B4-BE49-F238E27FC236}">
                        <a16:creationId xmlns:a16="http://schemas.microsoft.com/office/drawing/2014/main" id="{5D5FF2CB-FC3C-B952-4F8F-085875D46DDC}"/>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5" name="Rektangel 2274">
                    <a:extLst>
                      <a:ext uri="{FF2B5EF4-FFF2-40B4-BE49-F238E27FC236}">
                        <a16:creationId xmlns:a16="http://schemas.microsoft.com/office/drawing/2014/main" id="{5D63D43A-65FB-6174-9731-FF904A983697}"/>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6" name="Rektangel 2275">
                    <a:extLst>
                      <a:ext uri="{FF2B5EF4-FFF2-40B4-BE49-F238E27FC236}">
                        <a16:creationId xmlns:a16="http://schemas.microsoft.com/office/drawing/2014/main" id="{0F319A9D-08C4-121E-D240-BE97DF56A573}"/>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7" name="Rektangel 2276">
                    <a:extLst>
                      <a:ext uri="{FF2B5EF4-FFF2-40B4-BE49-F238E27FC236}">
                        <a16:creationId xmlns:a16="http://schemas.microsoft.com/office/drawing/2014/main" id="{103A3650-7883-4165-BC9F-58EC2E311DE3}"/>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8" name="Rektangel 2277">
                    <a:extLst>
                      <a:ext uri="{FF2B5EF4-FFF2-40B4-BE49-F238E27FC236}">
                        <a16:creationId xmlns:a16="http://schemas.microsoft.com/office/drawing/2014/main" id="{46BDCA6B-D0E1-58AB-F4AE-07CD5E16FFF3}"/>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9" name="Rektangel 2278">
                    <a:extLst>
                      <a:ext uri="{FF2B5EF4-FFF2-40B4-BE49-F238E27FC236}">
                        <a16:creationId xmlns:a16="http://schemas.microsoft.com/office/drawing/2014/main" id="{C4B58D03-83BD-9A83-521C-07405E849945}"/>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0" name="Rektangel 2279">
                    <a:extLst>
                      <a:ext uri="{FF2B5EF4-FFF2-40B4-BE49-F238E27FC236}">
                        <a16:creationId xmlns:a16="http://schemas.microsoft.com/office/drawing/2014/main" id="{460A52DB-6633-5BB0-A846-CDDB93FB154B}"/>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1" name="Rektangel 2280">
                    <a:extLst>
                      <a:ext uri="{FF2B5EF4-FFF2-40B4-BE49-F238E27FC236}">
                        <a16:creationId xmlns:a16="http://schemas.microsoft.com/office/drawing/2014/main" id="{258EBF98-588B-DF01-E430-50A969DBF9B9}"/>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2" name="Rektangel 2281">
                    <a:extLst>
                      <a:ext uri="{FF2B5EF4-FFF2-40B4-BE49-F238E27FC236}">
                        <a16:creationId xmlns:a16="http://schemas.microsoft.com/office/drawing/2014/main" id="{B138400C-1E7C-E904-1385-830A9FE5E204}"/>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3" name="Rektangel 2282">
                    <a:extLst>
                      <a:ext uri="{FF2B5EF4-FFF2-40B4-BE49-F238E27FC236}">
                        <a16:creationId xmlns:a16="http://schemas.microsoft.com/office/drawing/2014/main" id="{A74A00C3-43A4-4EE5-19EC-F6CFC984E97E}"/>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73" name="Rektangel 2272">
                  <a:extLst>
                    <a:ext uri="{FF2B5EF4-FFF2-40B4-BE49-F238E27FC236}">
                      <a16:creationId xmlns:a16="http://schemas.microsoft.com/office/drawing/2014/main" id="{6C7B0DE0-8F8C-3BD7-BFBE-361C857E79E4}"/>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2" name="Gruppe 1821">
                <a:extLst>
                  <a:ext uri="{FF2B5EF4-FFF2-40B4-BE49-F238E27FC236}">
                    <a16:creationId xmlns:a16="http://schemas.microsoft.com/office/drawing/2014/main" id="{12729EAD-206E-B0AD-3A18-102FEFA6426F}"/>
                  </a:ext>
                </a:extLst>
              </p:cNvPr>
              <p:cNvGrpSpPr/>
              <p:nvPr/>
            </p:nvGrpSpPr>
            <p:grpSpPr>
              <a:xfrm>
                <a:off x="4625198" y="1031927"/>
                <a:ext cx="641389" cy="5216305"/>
                <a:chOff x="2892468" y="1032983"/>
                <a:chExt cx="641389" cy="5216305"/>
              </a:xfrm>
            </p:grpSpPr>
            <p:grpSp>
              <p:nvGrpSpPr>
                <p:cNvPr id="2235" name="Gruppe 2234">
                  <a:extLst>
                    <a:ext uri="{FF2B5EF4-FFF2-40B4-BE49-F238E27FC236}">
                      <a16:creationId xmlns:a16="http://schemas.microsoft.com/office/drawing/2014/main" id="{7FBB2261-5A0B-C64A-6A0A-6F6E0983A49E}"/>
                    </a:ext>
                  </a:extLst>
                </p:cNvPr>
                <p:cNvGrpSpPr/>
                <p:nvPr/>
              </p:nvGrpSpPr>
              <p:grpSpPr>
                <a:xfrm>
                  <a:off x="2892468" y="1032983"/>
                  <a:ext cx="641389" cy="5216305"/>
                  <a:chOff x="3475384" y="1188399"/>
                  <a:chExt cx="641389" cy="5216305"/>
                </a:xfrm>
              </p:grpSpPr>
              <p:sp>
                <p:nvSpPr>
                  <p:cNvPr id="2239" name="Tekstfelt 2238">
                    <a:extLst>
                      <a:ext uri="{FF2B5EF4-FFF2-40B4-BE49-F238E27FC236}">
                        <a16:creationId xmlns:a16="http://schemas.microsoft.com/office/drawing/2014/main" id="{00623A64-F739-336B-A94E-B4277D8A959B}"/>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40" name="Tekstfelt 2239">
                    <a:extLst>
                      <a:ext uri="{FF2B5EF4-FFF2-40B4-BE49-F238E27FC236}">
                        <a16:creationId xmlns:a16="http://schemas.microsoft.com/office/drawing/2014/main" id="{0489217D-617D-B65C-FEAB-2BF928F8A986}"/>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41" name="Tekstfelt 2240">
                    <a:extLst>
                      <a:ext uri="{FF2B5EF4-FFF2-40B4-BE49-F238E27FC236}">
                        <a16:creationId xmlns:a16="http://schemas.microsoft.com/office/drawing/2014/main" id="{C9C79474-8C61-D664-043D-DA7F5B67F2AC}"/>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42" name="Tekstfelt 2241">
                    <a:extLst>
                      <a:ext uri="{FF2B5EF4-FFF2-40B4-BE49-F238E27FC236}">
                        <a16:creationId xmlns:a16="http://schemas.microsoft.com/office/drawing/2014/main" id="{52DCAD13-405E-4847-18D3-7658BBB496F0}"/>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43" name="Tekstfelt 2242">
                    <a:extLst>
                      <a:ext uri="{FF2B5EF4-FFF2-40B4-BE49-F238E27FC236}">
                        <a16:creationId xmlns:a16="http://schemas.microsoft.com/office/drawing/2014/main" id="{FF4DDF1A-124E-FF5F-46C3-D783EBDACA35}"/>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44" name="Tekstfelt 2243">
                    <a:extLst>
                      <a:ext uri="{FF2B5EF4-FFF2-40B4-BE49-F238E27FC236}">
                        <a16:creationId xmlns:a16="http://schemas.microsoft.com/office/drawing/2014/main" id="{F132EC70-8334-69FE-DA49-279E11441AF4}"/>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45" name="Tekstfelt 2244">
                    <a:extLst>
                      <a:ext uri="{FF2B5EF4-FFF2-40B4-BE49-F238E27FC236}">
                        <a16:creationId xmlns:a16="http://schemas.microsoft.com/office/drawing/2014/main" id="{EA171168-DEFF-E0E8-1A2A-A5AD1A897AA2}"/>
                      </a:ext>
                    </a:extLst>
                  </p:cNvPr>
                  <p:cNvSpPr txBox="1"/>
                  <p:nvPr/>
                </p:nvSpPr>
                <p:spPr>
                  <a:xfrm>
                    <a:off x="3525031"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46" name="Tekstfelt 2245">
                    <a:extLst>
                      <a:ext uri="{FF2B5EF4-FFF2-40B4-BE49-F238E27FC236}">
                        <a16:creationId xmlns:a16="http://schemas.microsoft.com/office/drawing/2014/main" id="{5FF2E385-DF62-34F1-A759-F7829D45BA62}"/>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47" name="Tekstfelt 2246">
                    <a:extLst>
                      <a:ext uri="{FF2B5EF4-FFF2-40B4-BE49-F238E27FC236}">
                        <a16:creationId xmlns:a16="http://schemas.microsoft.com/office/drawing/2014/main" id="{03714481-6BD2-283B-24A7-DB530EC5E2A6}"/>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48" name="Tekstfelt 2247">
                    <a:extLst>
                      <a:ext uri="{FF2B5EF4-FFF2-40B4-BE49-F238E27FC236}">
                        <a16:creationId xmlns:a16="http://schemas.microsoft.com/office/drawing/2014/main" id="{9B63A8C0-D7A8-E09C-E373-C2E5F8A1F3A1}"/>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49" name="Tekstfelt 2248">
                    <a:extLst>
                      <a:ext uri="{FF2B5EF4-FFF2-40B4-BE49-F238E27FC236}">
                        <a16:creationId xmlns:a16="http://schemas.microsoft.com/office/drawing/2014/main" id="{72E8B34B-16F3-4858-056D-47A71D04F7F9}"/>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50" name="Tekstfelt 2249">
                    <a:extLst>
                      <a:ext uri="{FF2B5EF4-FFF2-40B4-BE49-F238E27FC236}">
                        <a16:creationId xmlns:a16="http://schemas.microsoft.com/office/drawing/2014/main" id="{CE4E67DA-4213-2C5C-6521-F0D90C2085CC}"/>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51" name="Tekstfelt 2250">
                    <a:extLst>
                      <a:ext uri="{FF2B5EF4-FFF2-40B4-BE49-F238E27FC236}">
                        <a16:creationId xmlns:a16="http://schemas.microsoft.com/office/drawing/2014/main" id="{B25CF1EC-5164-9334-B654-2F405513149F}"/>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52" name="Tekstfelt 2251">
                    <a:extLst>
                      <a:ext uri="{FF2B5EF4-FFF2-40B4-BE49-F238E27FC236}">
                        <a16:creationId xmlns:a16="http://schemas.microsoft.com/office/drawing/2014/main" id="{6D7D3C45-8B6B-D888-3F51-7FA7565AC06D}"/>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53" name="Tekstfelt 2252">
                    <a:extLst>
                      <a:ext uri="{FF2B5EF4-FFF2-40B4-BE49-F238E27FC236}">
                        <a16:creationId xmlns:a16="http://schemas.microsoft.com/office/drawing/2014/main" id="{8AC8E418-CB91-8C53-DB0F-C7096C3C5092}"/>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54" name="Tekstfelt 2253">
                    <a:extLst>
                      <a:ext uri="{FF2B5EF4-FFF2-40B4-BE49-F238E27FC236}">
                        <a16:creationId xmlns:a16="http://schemas.microsoft.com/office/drawing/2014/main" id="{386F5E5C-DD77-94B8-648A-F6FE5E8176FA}"/>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55" name="Tekstfelt 2254">
                    <a:extLst>
                      <a:ext uri="{FF2B5EF4-FFF2-40B4-BE49-F238E27FC236}">
                        <a16:creationId xmlns:a16="http://schemas.microsoft.com/office/drawing/2014/main" id="{DEE04A3B-43F6-2F34-41F1-771A3766D028}"/>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56" name="Tekstfelt 2255">
                    <a:extLst>
                      <a:ext uri="{FF2B5EF4-FFF2-40B4-BE49-F238E27FC236}">
                        <a16:creationId xmlns:a16="http://schemas.microsoft.com/office/drawing/2014/main" id="{48637FF4-9233-3A0F-FB7F-9BE8D6B37CE0}"/>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57" name="Tekstfelt 2256">
                    <a:extLst>
                      <a:ext uri="{FF2B5EF4-FFF2-40B4-BE49-F238E27FC236}">
                        <a16:creationId xmlns:a16="http://schemas.microsoft.com/office/drawing/2014/main" id="{4BEEE6A4-E6FE-820B-4324-E825C67FDFAB}"/>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58" name="Tekstfelt 2257">
                    <a:extLst>
                      <a:ext uri="{FF2B5EF4-FFF2-40B4-BE49-F238E27FC236}">
                        <a16:creationId xmlns:a16="http://schemas.microsoft.com/office/drawing/2014/main" id="{F50F1DEB-3B4F-9119-98E9-CE2DE62EB35E}"/>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59" name="Tekstfelt 2258">
                    <a:extLst>
                      <a:ext uri="{FF2B5EF4-FFF2-40B4-BE49-F238E27FC236}">
                        <a16:creationId xmlns:a16="http://schemas.microsoft.com/office/drawing/2014/main" id="{4CCD1B0F-7BB9-EB9F-32BD-DF0A33437C10}"/>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60" name="Tekstfelt 2259">
                    <a:extLst>
                      <a:ext uri="{FF2B5EF4-FFF2-40B4-BE49-F238E27FC236}">
                        <a16:creationId xmlns:a16="http://schemas.microsoft.com/office/drawing/2014/main" id="{B9EC6D8F-2F10-9BA0-AEB7-73F9BAA100D2}"/>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61" name="Tekstfelt 2260">
                    <a:extLst>
                      <a:ext uri="{FF2B5EF4-FFF2-40B4-BE49-F238E27FC236}">
                        <a16:creationId xmlns:a16="http://schemas.microsoft.com/office/drawing/2014/main" id="{D6723668-8D22-4499-F86A-3507886C84A1}"/>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62" name="Tekstfelt 2261">
                    <a:extLst>
                      <a:ext uri="{FF2B5EF4-FFF2-40B4-BE49-F238E27FC236}">
                        <a16:creationId xmlns:a16="http://schemas.microsoft.com/office/drawing/2014/main" id="{1C0A5949-287C-BB69-ADB2-9BC7B8B54D32}"/>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63" name="Tekstfelt 2262">
                    <a:extLst>
                      <a:ext uri="{FF2B5EF4-FFF2-40B4-BE49-F238E27FC236}">
                        <a16:creationId xmlns:a16="http://schemas.microsoft.com/office/drawing/2014/main" id="{92A43A87-D059-A6B8-8116-41D35076784A}"/>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64" name="Tekstfelt 2263">
                    <a:extLst>
                      <a:ext uri="{FF2B5EF4-FFF2-40B4-BE49-F238E27FC236}">
                        <a16:creationId xmlns:a16="http://schemas.microsoft.com/office/drawing/2014/main" id="{8C6F3D29-F049-F37E-1480-DE66B138F726}"/>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65" name="Tekstfelt 2264">
                    <a:extLst>
                      <a:ext uri="{FF2B5EF4-FFF2-40B4-BE49-F238E27FC236}">
                        <a16:creationId xmlns:a16="http://schemas.microsoft.com/office/drawing/2014/main" id="{298BACD5-58BC-42E4-CD8A-9C25E33894FF}"/>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66" name="Tekstfelt 2265">
                    <a:extLst>
                      <a:ext uri="{FF2B5EF4-FFF2-40B4-BE49-F238E27FC236}">
                        <a16:creationId xmlns:a16="http://schemas.microsoft.com/office/drawing/2014/main" id="{F6C7674E-4989-1E4F-FF6D-AC938E1A3745}"/>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67" name="Tekstfelt 2266">
                    <a:extLst>
                      <a:ext uri="{FF2B5EF4-FFF2-40B4-BE49-F238E27FC236}">
                        <a16:creationId xmlns:a16="http://schemas.microsoft.com/office/drawing/2014/main" id="{BDA9B609-BF04-3531-0282-468243FC9E2A}"/>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68" name="Tekstfelt 2267">
                    <a:extLst>
                      <a:ext uri="{FF2B5EF4-FFF2-40B4-BE49-F238E27FC236}">
                        <a16:creationId xmlns:a16="http://schemas.microsoft.com/office/drawing/2014/main" id="{3ABF298B-A421-4DB1-C4E4-0CBB393B91AD}"/>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69" name="Tekstfelt 2268">
                    <a:extLst>
                      <a:ext uri="{FF2B5EF4-FFF2-40B4-BE49-F238E27FC236}">
                        <a16:creationId xmlns:a16="http://schemas.microsoft.com/office/drawing/2014/main" id="{F6573234-F5FF-CDE7-8DAF-3BE3DC7A0791}"/>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70" name="Tekstfelt 2269">
                    <a:extLst>
                      <a:ext uri="{FF2B5EF4-FFF2-40B4-BE49-F238E27FC236}">
                        <a16:creationId xmlns:a16="http://schemas.microsoft.com/office/drawing/2014/main" id="{18EE995F-CF2B-99F1-CF5B-73FB5DB0C48C}"/>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71" name="Tekstfelt 2270">
                    <a:extLst>
                      <a:ext uri="{FF2B5EF4-FFF2-40B4-BE49-F238E27FC236}">
                        <a16:creationId xmlns:a16="http://schemas.microsoft.com/office/drawing/2014/main" id="{7235C42E-41F8-E935-9EFC-FC4D6DDF0F36}"/>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36" name="Tekstfelt 2235">
                  <a:extLst>
                    <a:ext uri="{FF2B5EF4-FFF2-40B4-BE49-F238E27FC236}">
                      <a16:creationId xmlns:a16="http://schemas.microsoft.com/office/drawing/2014/main" id="{0687D01C-ECB9-C411-F297-7B7F00D927DE}"/>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37" name="Tekstfelt 2236">
                  <a:extLst>
                    <a:ext uri="{FF2B5EF4-FFF2-40B4-BE49-F238E27FC236}">
                      <a16:creationId xmlns:a16="http://schemas.microsoft.com/office/drawing/2014/main" id="{8D6230DE-4BF5-50A5-68E6-218A9D123BAC}"/>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38" name="Tekstfelt 2237">
                  <a:extLst>
                    <a:ext uri="{FF2B5EF4-FFF2-40B4-BE49-F238E27FC236}">
                      <a16:creationId xmlns:a16="http://schemas.microsoft.com/office/drawing/2014/main" id="{2CA7C1AF-66A2-D0B2-5380-F503FAE4A24B}"/>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3" name="Gruppe 1822">
                <a:extLst>
                  <a:ext uri="{FF2B5EF4-FFF2-40B4-BE49-F238E27FC236}">
                    <a16:creationId xmlns:a16="http://schemas.microsoft.com/office/drawing/2014/main" id="{08DF1D72-19D2-8EF2-7D98-20A7F68A9B25}"/>
                  </a:ext>
                </a:extLst>
              </p:cNvPr>
              <p:cNvGrpSpPr/>
              <p:nvPr/>
            </p:nvGrpSpPr>
            <p:grpSpPr>
              <a:xfrm>
                <a:off x="5052945" y="1040538"/>
                <a:ext cx="641389" cy="5216305"/>
                <a:chOff x="2892468" y="1032983"/>
                <a:chExt cx="641389" cy="5216305"/>
              </a:xfrm>
            </p:grpSpPr>
            <p:grpSp>
              <p:nvGrpSpPr>
                <p:cNvPr id="2198" name="Gruppe 2197">
                  <a:extLst>
                    <a:ext uri="{FF2B5EF4-FFF2-40B4-BE49-F238E27FC236}">
                      <a16:creationId xmlns:a16="http://schemas.microsoft.com/office/drawing/2014/main" id="{94F4C68B-EBCF-A63C-3B90-8DC63483BF1E}"/>
                    </a:ext>
                  </a:extLst>
                </p:cNvPr>
                <p:cNvGrpSpPr/>
                <p:nvPr/>
              </p:nvGrpSpPr>
              <p:grpSpPr>
                <a:xfrm>
                  <a:off x="2892468" y="1032983"/>
                  <a:ext cx="641389" cy="5216305"/>
                  <a:chOff x="3475384" y="1188399"/>
                  <a:chExt cx="641389" cy="5216305"/>
                </a:xfrm>
              </p:grpSpPr>
              <p:sp>
                <p:nvSpPr>
                  <p:cNvPr id="2202" name="Tekstfelt 2201">
                    <a:extLst>
                      <a:ext uri="{FF2B5EF4-FFF2-40B4-BE49-F238E27FC236}">
                        <a16:creationId xmlns:a16="http://schemas.microsoft.com/office/drawing/2014/main" id="{D3B8B4DF-3205-786E-1CCC-22220B8A5C81}"/>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03" name="Tekstfelt 2202">
                    <a:extLst>
                      <a:ext uri="{FF2B5EF4-FFF2-40B4-BE49-F238E27FC236}">
                        <a16:creationId xmlns:a16="http://schemas.microsoft.com/office/drawing/2014/main" id="{E046DBB0-F7F6-8676-B2DC-24A0C7856DCD}"/>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04" name="Tekstfelt 2203">
                    <a:extLst>
                      <a:ext uri="{FF2B5EF4-FFF2-40B4-BE49-F238E27FC236}">
                        <a16:creationId xmlns:a16="http://schemas.microsoft.com/office/drawing/2014/main" id="{9EE22D68-5F33-DFC1-9743-5E92ECD20EDC}"/>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05" name="Tekstfelt 2204">
                    <a:extLst>
                      <a:ext uri="{FF2B5EF4-FFF2-40B4-BE49-F238E27FC236}">
                        <a16:creationId xmlns:a16="http://schemas.microsoft.com/office/drawing/2014/main" id="{5A05465F-8D8E-62AC-3EA9-B16F28212BCF}"/>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06" name="Tekstfelt 2205">
                    <a:extLst>
                      <a:ext uri="{FF2B5EF4-FFF2-40B4-BE49-F238E27FC236}">
                        <a16:creationId xmlns:a16="http://schemas.microsoft.com/office/drawing/2014/main" id="{C6D8DCBC-8DF2-B7C2-D56F-C75F0B889719}"/>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07" name="Tekstfelt 2206">
                    <a:extLst>
                      <a:ext uri="{FF2B5EF4-FFF2-40B4-BE49-F238E27FC236}">
                        <a16:creationId xmlns:a16="http://schemas.microsoft.com/office/drawing/2014/main" id="{976D3EA0-49D2-F4A8-D42D-9877C847C77A}"/>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08" name="Tekstfelt 2207">
                    <a:extLst>
                      <a:ext uri="{FF2B5EF4-FFF2-40B4-BE49-F238E27FC236}">
                        <a16:creationId xmlns:a16="http://schemas.microsoft.com/office/drawing/2014/main" id="{642E22F6-1411-6C32-0445-B83FB20A5EA5}"/>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09" name="Tekstfelt 2208">
                    <a:extLst>
                      <a:ext uri="{FF2B5EF4-FFF2-40B4-BE49-F238E27FC236}">
                        <a16:creationId xmlns:a16="http://schemas.microsoft.com/office/drawing/2014/main" id="{1B8329DF-37BF-BED0-75CD-04AED0AAA657}"/>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10" name="Tekstfelt 2209">
                    <a:extLst>
                      <a:ext uri="{FF2B5EF4-FFF2-40B4-BE49-F238E27FC236}">
                        <a16:creationId xmlns:a16="http://schemas.microsoft.com/office/drawing/2014/main" id="{CC06C6EA-1084-DDCD-B8DE-545063EE361E}"/>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11" name="Tekstfelt 2210">
                    <a:extLst>
                      <a:ext uri="{FF2B5EF4-FFF2-40B4-BE49-F238E27FC236}">
                        <a16:creationId xmlns:a16="http://schemas.microsoft.com/office/drawing/2014/main" id="{99F4A230-6F18-A068-EAA3-21FF169D8414}"/>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12" name="Tekstfelt 2211">
                    <a:extLst>
                      <a:ext uri="{FF2B5EF4-FFF2-40B4-BE49-F238E27FC236}">
                        <a16:creationId xmlns:a16="http://schemas.microsoft.com/office/drawing/2014/main" id="{95E5D931-1840-9C95-CB51-701BAF569A79}"/>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13" name="Tekstfelt 2212">
                    <a:extLst>
                      <a:ext uri="{FF2B5EF4-FFF2-40B4-BE49-F238E27FC236}">
                        <a16:creationId xmlns:a16="http://schemas.microsoft.com/office/drawing/2014/main" id="{9C891EE1-8822-BE7B-C2F7-0D558A7826C3}"/>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14" name="Tekstfelt 2213">
                    <a:extLst>
                      <a:ext uri="{FF2B5EF4-FFF2-40B4-BE49-F238E27FC236}">
                        <a16:creationId xmlns:a16="http://schemas.microsoft.com/office/drawing/2014/main" id="{B4100782-5E9E-C8E4-2AB8-6C9B36AC8D5D}"/>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15" name="Tekstfelt 2214">
                    <a:extLst>
                      <a:ext uri="{FF2B5EF4-FFF2-40B4-BE49-F238E27FC236}">
                        <a16:creationId xmlns:a16="http://schemas.microsoft.com/office/drawing/2014/main" id="{3A3851D7-F8BE-98AA-0B52-C8479BC07BD0}"/>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16" name="Tekstfelt 2215">
                    <a:extLst>
                      <a:ext uri="{FF2B5EF4-FFF2-40B4-BE49-F238E27FC236}">
                        <a16:creationId xmlns:a16="http://schemas.microsoft.com/office/drawing/2014/main" id="{789F5DD3-EBEF-0047-8DEA-BE0730F95E03}"/>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17" name="Tekstfelt 2216">
                    <a:extLst>
                      <a:ext uri="{FF2B5EF4-FFF2-40B4-BE49-F238E27FC236}">
                        <a16:creationId xmlns:a16="http://schemas.microsoft.com/office/drawing/2014/main" id="{35B44EED-6591-325D-24E3-B819545D348F}"/>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18" name="Tekstfelt 2217">
                    <a:extLst>
                      <a:ext uri="{FF2B5EF4-FFF2-40B4-BE49-F238E27FC236}">
                        <a16:creationId xmlns:a16="http://schemas.microsoft.com/office/drawing/2014/main" id="{29B89BB7-A152-EA5F-CC5B-B6E252AB3644}"/>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19" name="Tekstfelt 2218">
                    <a:extLst>
                      <a:ext uri="{FF2B5EF4-FFF2-40B4-BE49-F238E27FC236}">
                        <a16:creationId xmlns:a16="http://schemas.microsoft.com/office/drawing/2014/main" id="{7A813773-1DBA-9EF8-387E-B46F0A93B2E8}"/>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20" name="Tekstfelt 2219">
                    <a:extLst>
                      <a:ext uri="{FF2B5EF4-FFF2-40B4-BE49-F238E27FC236}">
                        <a16:creationId xmlns:a16="http://schemas.microsoft.com/office/drawing/2014/main" id="{1F0C3DD2-C0CB-80D9-84BD-4681C0C07A3A}"/>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21" name="Tekstfelt 2220">
                    <a:extLst>
                      <a:ext uri="{FF2B5EF4-FFF2-40B4-BE49-F238E27FC236}">
                        <a16:creationId xmlns:a16="http://schemas.microsoft.com/office/drawing/2014/main" id="{0DFAEEAD-D515-EB6F-9122-1FAADB5CDE9A}"/>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22" name="Tekstfelt 2221">
                    <a:extLst>
                      <a:ext uri="{FF2B5EF4-FFF2-40B4-BE49-F238E27FC236}">
                        <a16:creationId xmlns:a16="http://schemas.microsoft.com/office/drawing/2014/main" id="{57D7AF9E-CE6F-49E3-4290-7508EEBBB66C}"/>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23" name="Tekstfelt 2222">
                    <a:extLst>
                      <a:ext uri="{FF2B5EF4-FFF2-40B4-BE49-F238E27FC236}">
                        <a16:creationId xmlns:a16="http://schemas.microsoft.com/office/drawing/2014/main" id="{5144BFA1-CA8B-8D53-D4A2-6D97E9CFD50C}"/>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24" name="Tekstfelt 2223">
                    <a:extLst>
                      <a:ext uri="{FF2B5EF4-FFF2-40B4-BE49-F238E27FC236}">
                        <a16:creationId xmlns:a16="http://schemas.microsoft.com/office/drawing/2014/main" id="{32CA1D23-DE56-933A-2D2E-3241818B23D8}"/>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25" name="Tekstfelt 2224">
                    <a:extLst>
                      <a:ext uri="{FF2B5EF4-FFF2-40B4-BE49-F238E27FC236}">
                        <a16:creationId xmlns:a16="http://schemas.microsoft.com/office/drawing/2014/main" id="{CE23B58B-B1EB-30D5-E9F5-B368AA8C3E0F}"/>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26" name="Tekstfelt 2225">
                    <a:extLst>
                      <a:ext uri="{FF2B5EF4-FFF2-40B4-BE49-F238E27FC236}">
                        <a16:creationId xmlns:a16="http://schemas.microsoft.com/office/drawing/2014/main" id="{73BB3B52-06F3-0D31-61C6-8CC8EF3DA789}"/>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27" name="Tekstfelt 2226">
                    <a:extLst>
                      <a:ext uri="{FF2B5EF4-FFF2-40B4-BE49-F238E27FC236}">
                        <a16:creationId xmlns:a16="http://schemas.microsoft.com/office/drawing/2014/main" id="{03771C98-8664-76E7-02B8-66D30847400D}"/>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28" name="Tekstfelt 2227">
                    <a:extLst>
                      <a:ext uri="{FF2B5EF4-FFF2-40B4-BE49-F238E27FC236}">
                        <a16:creationId xmlns:a16="http://schemas.microsoft.com/office/drawing/2014/main" id="{B69465E5-74A0-62B0-7B71-C37BBBCD3E37}"/>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29" name="Tekstfelt 2228">
                    <a:extLst>
                      <a:ext uri="{FF2B5EF4-FFF2-40B4-BE49-F238E27FC236}">
                        <a16:creationId xmlns:a16="http://schemas.microsoft.com/office/drawing/2014/main" id="{98A2BD48-C902-A2AE-6714-52C2FF0B3E3C}"/>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30" name="Tekstfelt 2229">
                    <a:extLst>
                      <a:ext uri="{FF2B5EF4-FFF2-40B4-BE49-F238E27FC236}">
                        <a16:creationId xmlns:a16="http://schemas.microsoft.com/office/drawing/2014/main" id="{60AF7894-9794-A142-CDFD-C00780A30780}"/>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31" name="Tekstfelt 2230">
                    <a:extLst>
                      <a:ext uri="{FF2B5EF4-FFF2-40B4-BE49-F238E27FC236}">
                        <a16:creationId xmlns:a16="http://schemas.microsoft.com/office/drawing/2014/main" id="{05C55E0C-C671-AAD3-73D5-F4AB75BCDDFF}"/>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32" name="Tekstfelt 2231">
                    <a:extLst>
                      <a:ext uri="{FF2B5EF4-FFF2-40B4-BE49-F238E27FC236}">
                        <a16:creationId xmlns:a16="http://schemas.microsoft.com/office/drawing/2014/main" id="{8FF68EF2-31F1-25E7-45F9-099459F50696}"/>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33" name="Tekstfelt 2232">
                    <a:extLst>
                      <a:ext uri="{FF2B5EF4-FFF2-40B4-BE49-F238E27FC236}">
                        <a16:creationId xmlns:a16="http://schemas.microsoft.com/office/drawing/2014/main" id="{DD18CD32-70D7-0FDB-6834-D36603010936}"/>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34" name="Tekstfelt 2233">
                    <a:extLst>
                      <a:ext uri="{FF2B5EF4-FFF2-40B4-BE49-F238E27FC236}">
                        <a16:creationId xmlns:a16="http://schemas.microsoft.com/office/drawing/2014/main" id="{829C5A34-3C9E-198A-4969-90C410552CB5}"/>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99" name="Tekstfelt 2198">
                  <a:extLst>
                    <a:ext uri="{FF2B5EF4-FFF2-40B4-BE49-F238E27FC236}">
                      <a16:creationId xmlns:a16="http://schemas.microsoft.com/office/drawing/2014/main" id="{B153C2C6-5D69-A438-E676-5C1DBE63E37A}"/>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00" name="Tekstfelt 2199">
                  <a:extLst>
                    <a:ext uri="{FF2B5EF4-FFF2-40B4-BE49-F238E27FC236}">
                      <a16:creationId xmlns:a16="http://schemas.microsoft.com/office/drawing/2014/main" id="{9880EF7E-A19A-AFC4-8D53-9D304F872C2C}"/>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01" name="Tekstfelt 2200">
                  <a:extLst>
                    <a:ext uri="{FF2B5EF4-FFF2-40B4-BE49-F238E27FC236}">
                      <a16:creationId xmlns:a16="http://schemas.microsoft.com/office/drawing/2014/main" id="{3B3739C9-9255-7AB9-550D-6C65A6FF279B}"/>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4" name="Gruppe 1823">
                <a:extLst>
                  <a:ext uri="{FF2B5EF4-FFF2-40B4-BE49-F238E27FC236}">
                    <a16:creationId xmlns:a16="http://schemas.microsoft.com/office/drawing/2014/main" id="{C5D57E47-5994-E3BC-58AC-441593DDF1D2}"/>
                  </a:ext>
                </a:extLst>
              </p:cNvPr>
              <p:cNvGrpSpPr/>
              <p:nvPr/>
            </p:nvGrpSpPr>
            <p:grpSpPr>
              <a:xfrm>
                <a:off x="3753314" y="1031887"/>
                <a:ext cx="641389" cy="5216305"/>
                <a:chOff x="2892468" y="1032983"/>
                <a:chExt cx="641389" cy="5216305"/>
              </a:xfrm>
            </p:grpSpPr>
            <p:grpSp>
              <p:nvGrpSpPr>
                <p:cNvPr id="2161" name="Gruppe 2160">
                  <a:extLst>
                    <a:ext uri="{FF2B5EF4-FFF2-40B4-BE49-F238E27FC236}">
                      <a16:creationId xmlns:a16="http://schemas.microsoft.com/office/drawing/2014/main" id="{CAE4F3BC-855E-3F81-F01D-4366BEC9B24C}"/>
                    </a:ext>
                  </a:extLst>
                </p:cNvPr>
                <p:cNvGrpSpPr/>
                <p:nvPr/>
              </p:nvGrpSpPr>
              <p:grpSpPr>
                <a:xfrm>
                  <a:off x="2892468" y="1032983"/>
                  <a:ext cx="641389" cy="5216305"/>
                  <a:chOff x="3475384" y="1188399"/>
                  <a:chExt cx="641389" cy="5216305"/>
                </a:xfrm>
              </p:grpSpPr>
              <p:sp>
                <p:nvSpPr>
                  <p:cNvPr id="2165" name="Tekstfelt 2164">
                    <a:extLst>
                      <a:ext uri="{FF2B5EF4-FFF2-40B4-BE49-F238E27FC236}">
                        <a16:creationId xmlns:a16="http://schemas.microsoft.com/office/drawing/2014/main" id="{14500990-AEFC-DA83-0D0C-00B587285D1A}"/>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66" name="Tekstfelt 2165">
                    <a:extLst>
                      <a:ext uri="{FF2B5EF4-FFF2-40B4-BE49-F238E27FC236}">
                        <a16:creationId xmlns:a16="http://schemas.microsoft.com/office/drawing/2014/main" id="{D6C1C632-9399-6FB5-FF03-C8F027185A1E}"/>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67" name="Tekstfelt 2166">
                    <a:extLst>
                      <a:ext uri="{FF2B5EF4-FFF2-40B4-BE49-F238E27FC236}">
                        <a16:creationId xmlns:a16="http://schemas.microsoft.com/office/drawing/2014/main" id="{27A05F73-DE0A-8D3F-A421-72F3D186D0D5}"/>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68" name="Tekstfelt 2167">
                    <a:extLst>
                      <a:ext uri="{FF2B5EF4-FFF2-40B4-BE49-F238E27FC236}">
                        <a16:creationId xmlns:a16="http://schemas.microsoft.com/office/drawing/2014/main" id="{DC737E14-1152-39AC-8101-ED2C9A4DDCBE}"/>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69" name="Tekstfelt 2168">
                    <a:extLst>
                      <a:ext uri="{FF2B5EF4-FFF2-40B4-BE49-F238E27FC236}">
                        <a16:creationId xmlns:a16="http://schemas.microsoft.com/office/drawing/2014/main" id="{CCE87D29-4A0D-5CDB-461F-CCEF605A684E}"/>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70" name="Tekstfelt 2169">
                    <a:extLst>
                      <a:ext uri="{FF2B5EF4-FFF2-40B4-BE49-F238E27FC236}">
                        <a16:creationId xmlns:a16="http://schemas.microsoft.com/office/drawing/2014/main" id="{A03AA1BB-23B4-DE69-6FA8-5F1388B3AA55}"/>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71" name="Tekstfelt 2170">
                    <a:extLst>
                      <a:ext uri="{FF2B5EF4-FFF2-40B4-BE49-F238E27FC236}">
                        <a16:creationId xmlns:a16="http://schemas.microsoft.com/office/drawing/2014/main" id="{2A4F7B84-0ED2-131D-E942-E96D2984F600}"/>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72" name="Tekstfelt 2171">
                    <a:extLst>
                      <a:ext uri="{FF2B5EF4-FFF2-40B4-BE49-F238E27FC236}">
                        <a16:creationId xmlns:a16="http://schemas.microsoft.com/office/drawing/2014/main" id="{6D4C9948-8603-808A-4406-B6A5BD4EF46B}"/>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73" name="Tekstfelt 2172">
                    <a:extLst>
                      <a:ext uri="{FF2B5EF4-FFF2-40B4-BE49-F238E27FC236}">
                        <a16:creationId xmlns:a16="http://schemas.microsoft.com/office/drawing/2014/main" id="{76E888C0-86B2-61DF-F5F1-BA942249CB6C}"/>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74" name="Tekstfelt 2173">
                    <a:extLst>
                      <a:ext uri="{FF2B5EF4-FFF2-40B4-BE49-F238E27FC236}">
                        <a16:creationId xmlns:a16="http://schemas.microsoft.com/office/drawing/2014/main" id="{D2DF88D6-376F-49A0-877F-A0C8C66A86AC}"/>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75" name="Tekstfelt 2174">
                    <a:extLst>
                      <a:ext uri="{FF2B5EF4-FFF2-40B4-BE49-F238E27FC236}">
                        <a16:creationId xmlns:a16="http://schemas.microsoft.com/office/drawing/2014/main" id="{0E778F02-D87F-AE11-0677-F968F8895F0E}"/>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76" name="Tekstfelt 2175">
                    <a:extLst>
                      <a:ext uri="{FF2B5EF4-FFF2-40B4-BE49-F238E27FC236}">
                        <a16:creationId xmlns:a16="http://schemas.microsoft.com/office/drawing/2014/main" id="{38A0D03D-71A4-AA05-049E-D0D82BAFF387}"/>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77" name="Tekstfelt 2176">
                    <a:extLst>
                      <a:ext uri="{FF2B5EF4-FFF2-40B4-BE49-F238E27FC236}">
                        <a16:creationId xmlns:a16="http://schemas.microsoft.com/office/drawing/2014/main" id="{4873FBEB-CB7E-3AD1-6020-78B43E7F36F0}"/>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78" name="Tekstfelt 2177">
                    <a:extLst>
                      <a:ext uri="{FF2B5EF4-FFF2-40B4-BE49-F238E27FC236}">
                        <a16:creationId xmlns:a16="http://schemas.microsoft.com/office/drawing/2014/main" id="{EEAF97AE-D736-DD0B-CDB9-AC560E656BAF}"/>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79" name="Tekstfelt 2178">
                    <a:extLst>
                      <a:ext uri="{FF2B5EF4-FFF2-40B4-BE49-F238E27FC236}">
                        <a16:creationId xmlns:a16="http://schemas.microsoft.com/office/drawing/2014/main" id="{6872DF3F-3A6A-2247-1494-1F1C169F76C6}"/>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80" name="Tekstfelt 2179">
                    <a:extLst>
                      <a:ext uri="{FF2B5EF4-FFF2-40B4-BE49-F238E27FC236}">
                        <a16:creationId xmlns:a16="http://schemas.microsoft.com/office/drawing/2014/main" id="{31EE9FCE-C8CD-4858-D7FC-1855E020B9B2}"/>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81" name="Tekstfelt 2180">
                    <a:extLst>
                      <a:ext uri="{FF2B5EF4-FFF2-40B4-BE49-F238E27FC236}">
                        <a16:creationId xmlns:a16="http://schemas.microsoft.com/office/drawing/2014/main" id="{4571CA45-DBC7-2A76-931D-0D3F5896F5CD}"/>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82" name="Tekstfelt 2181">
                    <a:extLst>
                      <a:ext uri="{FF2B5EF4-FFF2-40B4-BE49-F238E27FC236}">
                        <a16:creationId xmlns:a16="http://schemas.microsoft.com/office/drawing/2014/main" id="{BB83A29D-EC68-9EFD-93AD-A1B497193D06}"/>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83" name="Tekstfelt 2182">
                    <a:extLst>
                      <a:ext uri="{FF2B5EF4-FFF2-40B4-BE49-F238E27FC236}">
                        <a16:creationId xmlns:a16="http://schemas.microsoft.com/office/drawing/2014/main" id="{69212A73-0ED3-4EF2-9A63-14D23F9273F4}"/>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84" name="Tekstfelt 2183">
                    <a:extLst>
                      <a:ext uri="{FF2B5EF4-FFF2-40B4-BE49-F238E27FC236}">
                        <a16:creationId xmlns:a16="http://schemas.microsoft.com/office/drawing/2014/main" id="{9F67FF49-F8E4-AC70-C290-E42416D98E5C}"/>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85" name="Tekstfelt 2184">
                    <a:extLst>
                      <a:ext uri="{FF2B5EF4-FFF2-40B4-BE49-F238E27FC236}">
                        <a16:creationId xmlns:a16="http://schemas.microsoft.com/office/drawing/2014/main" id="{BC364F26-8DBD-98C9-D26E-BDB6515AB870}"/>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86" name="Tekstfelt 2185">
                    <a:extLst>
                      <a:ext uri="{FF2B5EF4-FFF2-40B4-BE49-F238E27FC236}">
                        <a16:creationId xmlns:a16="http://schemas.microsoft.com/office/drawing/2014/main" id="{B28041A2-166E-8E23-61A9-D96845C51013}"/>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87" name="Tekstfelt 2186">
                    <a:extLst>
                      <a:ext uri="{FF2B5EF4-FFF2-40B4-BE49-F238E27FC236}">
                        <a16:creationId xmlns:a16="http://schemas.microsoft.com/office/drawing/2014/main" id="{BD26BF45-9090-B799-0F76-AA0D23B58393}"/>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88" name="Tekstfelt 2187">
                    <a:extLst>
                      <a:ext uri="{FF2B5EF4-FFF2-40B4-BE49-F238E27FC236}">
                        <a16:creationId xmlns:a16="http://schemas.microsoft.com/office/drawing/2014/main" id="{8DF794CB-22A1-44A4-128B-EFB7FFBC3D02}"/>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89" name="Tekstfelt 2188">
                    <a:extLst>
                      <a:ext uri="{FF2B5EF4-FFF2-40B4-BE49-F238E27FC236}">
                        <a16:creationId xmlns:a16="http://schemas.microsoft.com/office/drawing/2014/main" id="{9E716C6F-6990-2E90-8A21-32E69769997E}"/>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90" name="Tekstfelt 2189">
                    <a:extLst>
                      <a:ext uri="{FF2B5EF4-FFF2-40B4-BE49-F238E27FC236}">
                        <a16:creationId xmlns:a16="http://schemas.microsoft.com/office/drawing/2014/main" id="{C51A79CD-33BF-48C7-B434-22F2F6262E9A}"/>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91" name="Tekstfelt 2190">
                    <a:extLst>
                      <a:ext uri="{FF2B5EF4-FFF2-40B4-BE49-F238E27FC236}">
                        <a16:creationId xmlns:a16="http://schemas.microsoft.com/office/drawing/2014/main" id="{697D7DE4-23B4-638B-5832-48591C04B408}"/>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92" name="Tekstfelt 2191">
                    <a:extLst>
                      <a:ext uri="{FF2B5EF4-FFF2-40B4-BE49-F238E27FC236}">
                        <a16:creationId xmlns:a16="http://schemas.microsoft.com/office/drawing/2014/main" id="{81CA49CD-EAD1-BBB6-C0E4-716574D339E4}"/>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93" name="Tekstfelt 2192">
                    <a:extLst>
                      <a:ext uri="{FF2B5EF4-FFF2-40B4-BE49-F238E27FC236}">
                        <a16:creationId xmlns:a16="http://schemas.microsoft.com/office/drawing/2014/main" id="{CB95D3E1-F5A1-A484-5684-97A3C3943B0D}"/>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94" name="Tekstfelt 2193">
                    <a:extLst>
                      <a:ext uri="{FF2B5EF4-FFF2-40B4-BE49-F238E27FC236}">
                        <a16:creationId xmlns:a16="http://schemas.microsoft.com/office/drawing/2014/main" id="{73CADB5D-D4AC-F02D-3A12-4A40303997DB}"/>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95" name="Tekstfelt 2194">
                    <a:extLst>
                      <a:ext uri="{FF2B5EF4-FFF2-40B4-BE49-F238E27FC236}">
                        <a16:creationId xmlns:a16="http://schemas.microsoft.com/office/drawing/2014/main" id="{A89CFA60-EC13-97EC-172D-C1DC025EA774}"/>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96" name="Tekstfelt 2195">
                    <a:extLst>
                      <a:ext uri="{FF2B5EF4-FFF2-40B4-BE49-F238E27FC236}">
                        <a16:creationId xmlns:a16="http://schemas.microsoft.com/office/drawing/2014/main" id="{3CB932FA-B4B7-6287-6E09-7F503DC3ADC6}"/>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97" name="Tekstfelt 2196">
                    <a:extLst>
                      <a:ext uri="{FF2B5EF4-FFF2-40B4-BE49-F238E27FC236}">
                        <a16:creationId xmlns:a16="http://schemas.microsoft.com/office/drawing/2014/main" id="{24982A2B-CC72-E319-612E-8B2BC0BE3E4D}"/>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62" name="Tekstfelt 2161">
                  <a:extLst>
                    <a:ext uri="{FF2B5EF4-FFF2-40B4-BE49-F238E27FC236}">
                      <a16:creationId xmlns:a16="http://schemas.microsoft.com/office/drawing/2014/main" id="{E5C6BAB4-FFF0-629D-7459-56503B317E38}"/>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63" name="Tekstfelt 2162">
                  <a:extLst>
                    <a:ext uri="{FF2B5EF4-FFF2-40B4-BE49-F238E27FC236}">
                      <a16:creationId xmlns:a16="http://schemas.microsoft.com/office/drawing/2014/main" id="{CA7AEB5E-9FC4-95B6-0B3C-C488E4298041}"/>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64" name="Tekstfelt 2163">
                  <a:extLst>
                    <a:ext uri="{FF2B5EF4-FFF2-40B4-BE49-F238E27FC236}">
                      <a16:creationId xmlns:a16="http://schemas.microsoft.com/office/drawing/2014/main" id="{209FACC7-FDFA-ADB6-DF46-4D59A1937B04}"/>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5" name="Gruppe 1824">
                <a:extLst>
                  <a:ext uri="{FF2B5EF4-FFF2-40B4-BE49-F238E27FC236}">
                    <a16:creationId xmlns:a16="http://schemas.microsoft.com/office/drawing/2014/main" id="{4E9C28E4-667F-A24A-3ED4-D8F8F3A853B6}"/>
                  </a:ext>
                </a:extLst>
              </p:cNvPr>
              <p:cNvGrpSpPr/>
              <p:nvPr/>
            </p:nvGrpSpPr>
            <p:grpSpPr>
              <a:xfrm>
                <a:off x="3326093" y="1035670"/>
                <a:ext cx="641389" cy="5216305"/>
                <a:chOff x="2892468" y="1032983"/>
                <a:chExt cx="641389" cy="5216305"/>
              </a:xfrm>
            </p:grpSpPr>
            <p:grpSp>
              <p:nvGrpSpPr>
                <p:cNvPr id="2124" name="Gruppe 2123">
                  <a:extLst>
                    <a:ext uri="{FF2B5EF4-FFF2-40B4-BE49-F238E27FC236}">
                      <a16:creationId xmlns:a16="http://schemas.microsoft.com/office/drawing/2014/main" id="{C6AA964B-C9E7-54FE-DDE6-62D3B37A7537}"/>
                    </a:ext>
                  </a:extLst>
                </p:cNvPr>
                <p:cNvGrpSpPr/>
                <p:nvPr/>
              </p:nvGrpSpPr>
              <p:grpSpPr>
                <a:xfrm>
                  <a:off x="2892468" y="1032983"/>
                  <a:ext cx="641389" cy="5216305"/>
                  <a:chOff x="3475384" y="1188399"/>
                  <a:chExt cx="641389" cy="5216305"/>
                </a:xfrm>
              </p:grpSpPr>
              <p:sp>
                <p:nvSpPr>
                  <p:cNvPr id="2128" name="Tekstfelt 2127">
                    <a:extLst>
                      <a:ext uri="{FF2B5EF4-FFF2-40B4-BE49-F238E27FC236}">
                        <a16:creationId xmlns:a16="http://schemas.microsoft.com/office/drawing/2014/main" id="{499DF308-41E2-7DE4-C2CB-00E4CBDC12CE}"/>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29" name="Tekstfelt 2128">
                    <a:extLst>
                      <a:ext uri="{FF2B5EF4-FFF2-40B4-BE49-F238E27FC236}">
                        <a16:creationId xmlns:a16="http://schemas.microsoft.com/office/drawing/2014/main" id="{9BC58727-8AFA-E63D-59B9-349C9D86D230}"/>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30" name="Tekstfelt 2129">
                    <a:extLst>
                      <a:ext uri="{FF2B5EF4-FFF2-40B4-BE49-F238E27FC236}">
                        <a16:creationId xmlns:a16="http://schemas.microsoft.com/office/drawing/2014/main" id="{50C147CB-81DD-475E-A3D1-A8AA500B7120}"/>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31" name="Tekstfelt 2130">
                    <a:extLst>
                      <a:ext uri="{FF2B5EF4-FFF2-40B4-BE49-F238E27FC236}">
                        <a16:creationId xmlns:a16="http://schemas.microsoft.com/office/drawing/2014/main" id="{E6EEDA24-D07F-74EC-57F6-36662918BE28}"/>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32" name="Tekstfelt 2131">
                    <a:extLst>
                      <a:ext uri="{FF2B5EF4-FFF2-40B4-BE49-F238E27FC236}">
                        <a16:creationId xmlns:a16="http://schemas.microsoft.com/office/drawing/2014/main" id="{70777334-7219-76DB-134B-AD3F1F4BF20B}"/>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33" name="Tekstfelt 2132">
                    <a:extLst>
                      <a:ext uri="{FF2B5EF4-FFF2-40B4-BE49-F238E27FC236}">
                        <a16:creationId xmlns:a16="http://schemas.microsoft.com/office/drawing/2014/main" id="{0D4DCD81-D0B3-D2FB-B6C3-A791970F7F60}"/>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34" name="Tekstfelt 2133">
                    <a:extLst>
                      <a:ext uri="{FF2B5EF4-FFF2-40B4-BE49-F238E27FC236}">
                        <a16:creationId xmlns:a16="http://schemas.microsoft.com/office/drawing/2014/main" id="{2B37CE27-0373-1CB9-44FC-DCCF59AD7679}"/>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35" name="Tekstfelt 2134">
                    <a:extLst>
                      <a:ext uri="{FF2B5EF4-FFF2-40B4-BE49-F238E27FC236}">
                        <a16:creationId xmlns:a16="http://schemas.microsoft.com/office/drawing/2014/main" id="{6C74FD72-AB4F-96CF-814E-6194FBC114F7}"/>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36" name="Tekstfelt 2135">
                    <a:extLst>
                      <a:ext uri="{FF2B5EF4-FFF2-40B4-BE49-F238E27FC236}">
                        <a16:creationId xmlns:a16="http://schemas.microsoft.com/office/drawing/2014/main" id="{6CDBAE35-C501-585C-1CC2-24ACE5480B28}"/>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37" name="Tekstfelt 2136">
                    <a:extLst>
                      <a:ext uri="{FF2B5EF4-FFF2-40B4-BE49-F238E27FC236}">
                        <a16:creationId xmlns:a16="http://schemas.microsoft.com/office/drawing/2014/main" id="{C7E397E7-89C3-D433-4088-21F955C8BCB1}"/>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38" name="Tekstfelt 2137">
                    <a:extLst>
                      <a:ext uri="{FF2B5EF4-FFF2-40B4-BE49-F238E27FC236}">
                        <a16:creationId xmlns:a16="http://schemas.microsoft.com/office/drawing/2014/main" id="{1CCB4B56-BB84-EECF-BBDC-849125EB62EF}"/>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39" name="Tekstfelt 2138">
                    <a:extLst>
                      <a:ext uri="{FF2B5EF4-FFF2-40B4-BE49-F238E27FC236}">
                        <a16:creationId xmlns:a16="http://schemas.microsoft.com/office/drawing/2014/main" id="{67B489FB-4425-1670-0F39-828A55FC75D8}"/>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40" name="Tekstfelt 2139">
                    <a:extLst>
                      <a:ext uri="{FF2B5EF4-FFF2-40B4-BE49-F238E27FC236}">
                        <a16:creationId xmlns:a16="http://schemas.microsoft.com/office/drawing/2014/main" id="{C9F2B494-520A-26DD-5E9B-760E18CD096A}"/>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41" name="Tekstfelt 2140">
                    <a:extLst>
                      <a:ext uri="{FF2B5EF4-FFF2-40B4-BE49-F238E27FC236}">
                        <a16:creationId xmlns:a16="http://schemas.microsoft.com/office/drawing/2014/main" id="{E878944F-BC52-456F-B275-51627C8C931D}"/>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42" name="Tekstfelt 2141">
                    <a:extLst>
                      <a:ext uri="{FF2B5EF4-FFF2-40B4-BE49-F238E27FC236}">
                        <a16:creationId xmlns:a16="http://schemas.microsoft.com/office/drawing/2014/main" id="{BDD2B6F5-3A2A-4188-0CCC-92531D71007A}"/>
                      </a:ext>
                    </a:extLst>
                  </p:cNvPr>
                  <p:cNvSpPr txBox="1"/>
                  <p:nvPr/>
                </p:nvSpPr>
                <p:spPr>
                  <a:xfrm>
                    <a:off x="35457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43" name="Tekstfelt 2142">
                    <a:extLst>
                      <a:ext uri="{FF2B5EF4-FFF2-40B4-BE49-F238E27FC236}">
                        <a16:creationId xmlns:a16="http://schemas.microsoft.com/office/drawing/2014/main" id="{730E0A94-1A77-657D-C521-677DF94358E1}"/>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44" name="Tekstfelt 2143">
                    <a:extLst>
                      <a:ext uri="{FF2B5EF4-FFF2-40B4-BE49-F238E27FC236}">
                        <a16:creationId xmlns:a16="http://schemas.microsoft.com/office/drawing/2014/main" id="{B5CC6DFF-1452-23F6-AAB5-9C0CDE605D03}"/>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45" name="Tekstfelt 2144">
                    <a:extLst>
                      <a:ext uri="{FF2B5EF4-FFF2-40B4-BE49-F238E27FC236}">
                        <a16:creationId xmlns:a16="http://schemas.microsoft.com/office/drawing/2014/main" id="{A0321812-E7B6-6C4A-EC9B-95D756BFF054}"/>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46" name="Tekstfelt 2145">
                    <a:extLst>
                      <a:ext uri="{FF2B5EF4-FFF2-40B4-BE49-F238E27FC236}">
                        <a16:creationId xmlns:a16="http://schemas.microsoft.com/office/drawing/2014/main" id="{F60B0E93-6FB3-49AD-C1ED-D64D0B1BA598}"/>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47" name="Tekstfelt 2146">
                    <a:extLst>
                      <a:ext uri="{FF2B5EF4-FFF2-40B4-BE49-F238E27FC236}">
                        <a16:creationId xmlns:a16="http://schemas.microsoft.com/office/drawing/2014/main" id="{BAAD2E03-1B64-63FA-2450-4597CC43F5EB}"/>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48" name="Tekstfelt 2147">
                    <a:extLst>
                      <a:ext uri="{FF2B5EF4-FFF2-40B4-BE49-F238E27FC236}">
                        <a16:creationId xmlns:a16="http://schemas.microsoft.com/office/drawing/2014/main" id="{41071169-52C0-1313-0FD1-F73A9BCB72BA}"/>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49" name="Tekstfelt 2148">
                    <a:extLst>
                      <a:ext uri="{FF2B5EF4-FFF2-40B4-BE49-F238E27FC236}">
                        <a16:creationId xmlns:a16="http://schemas.microsoft.com/office/drawing/2014/main" id="{4E59ADB1-E6D7-2EB1-17D9-3B7D43E8DB84}"/>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50" name="Tekstfelt 2149">
                    <a:extLst>
                      <a:ext uri="{FF2B5EF4-FFF2-40B4-BE49-F238E27FC236}">
                        <a16:creationId xmlns:a16="http://schemas.microsoft.com/office/drawing/2014/main" id="{B15831F3-91E4-8186-9B19-2F7E62F1EC92}"/>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51" name="Tekstfelt 2150">
                    <a:extLst>
                      <a:ext uri="{FF2B5EF4-FFF2-40B4-BE49-F238E27FC236}">
                        <a16:creationId xmlns:a16="http://schemas.microsoft.com/office/drawing/2014/main" id="{0508AB65-14AB-652E-80BA-BBC46D759A3F}"/>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52" name="Tekstfelt 2151">
                    <a:extLst>
                      <a:ext uri="{FF2B5EF4-FFF2-40B4-BE49-F238E27FC236}">
                        <a16:creationId xmlns:a16="http://schemas.microsoft.com/office/drawing/2014/main" id="{393992B8-A4E4-E6D5-F3CB-70632ACC1A1C}"/>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53" name="Tekstfelt 2152">
                    <a:extLst>
                      <a:ext uri="{FF2B5EF4-FFF2-40B4-BE49-F238E27FC236}">
                        <a16:creationId xmlns:a16="http://schemas.microsoft.com/office/drawing/2014/main" id="{BD467983-40BC-52AB-5643-F605ED3CB16D}"/>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54" name="Tekstfelt 2153">
                    <a:extLst>
                      <a:ext uri="{FF2B5EF4-FFF2-40B4-BE49-F238E27FC236}">
                        <a16:creationId xmlns:a16="http://schemas.microsoft.com/office/drawing/2014/main" id="{8E6284CE-86BD-FCBD-4F1B-FD840F075356}"/>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55" name="Tekstfelt 2154">
                    <a:extLst>
                      <a:ext uri="{FF2B5EF4-FFF2-40B4-BE49-F238E27FC236}">
                        <a16:creationId xmlns:a16="http://schemas.microsoft.com/office/drawing/2014/main" id="{B7A1BD1B-31E9-97D7-C27D-D90B61D487A9}"/>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56" name="Tekstfelt 2155">
                    <a:extLst>
                      <a:ext uri="{FF2B5EF4-FFF2-40B4-BE49-F238E27FC236}">
                        <a16:creationId xmlns:a16="http://schemas.microsoft.com/office/drawing/2014/main" id="{DE1C5A25-692F-1BCD-D316-605E8B775789}"/>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57" name="Tekstfelt 2156">
                    <a:extLst>
                      <a:ext uri="{FF2B5EF4-FFF2-40B4-BE49-F238E27FC236}">
                        <a16:creationId xmlns:a16="http://schemas.microsoft.com/office/drawing/2014/main" id="{1BB3D012-688F-F08D-6121-C435AED1E78C}"/>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58" name="Tekstfelt 2157">
                    <a:extLst>
                      <a:ext uri="{FF2B5EF4-FFF2-40B4-BE49-F238E27FC236}">
                        <a16:creationId xmlns:a16="http://schemas.microsoft.com/office/drawing/2014/main" id="{245D94EC-1B37-8C71-1930-46D8FD39927C}"/>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59" name="Tekstfelt 2158">
                    <a:extLst>
                      <a:ext uri="{FF2B5EF4-FFF2-40B4-BE49-F238E27FC236}">
                        <a16:creationId xmlns:a16="http://schemas.microsoft.com/office/drawing/2014/main" id="{A6A8DB2C-2021-B980-3374-D267BC0D2DAD}"/>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60" name="Tekstfelt 2159">
                    <a:extLst>
                      <a:ext uri="{FF2B5EF4-FFF2-40B4-BE49-F238E27FC236}">
                        <a16:creationId xmlns:a16="http://schemas.microsoft.com/office/drawing/2014/main" id="{31B21512-E42E-971F-5AD5-D6F4C25B9B37}"/>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25" name="Tekstfelt 2124">
                  <a:extLst>
                    <a:ext uri="{FF2B5EF4-FFF2-40B4-BE49-F238E27FC236}">
                      <a16:creationId xmlns:a16="http://schemas.microsoft.com/office/drawing/2014/main" id="{41F8EBAF-5943-F70C-B19B-6C6E1D3332D5}"/>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26" name="Tekstfelt 2125">
                  <a:extLst>
                    <a:ext uri="{FF2B5EF4-FFF2-40B4-BE49-F238E27FC236}">
                      <a16:creationId xmlns:a16="http://schemas.microsoft.com/office/drawing/2014/main" id="{971EDF2F-3622-BC8C-C9FD-13558DEEF33F}"/>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27" name="Tekstfelt 2126">
                  <a:extLst>
                    <a:ext uri="{FF2B5EF4-FFF2-40B4-BE49-F238E27FC236}">
                      <a16:creationId xmlns:a16="http://schemas.microsoft.com/office/drawing/2014/main" id="{28190748-6679-FE80-8F0B-22780E419817}"/>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6" name="Gruppe 1825">
                <a:extLst>
                  <a:ext uri="{FF2B5EF4-FFF2-40B4-BE49-F238E27FC236}">
                    <a16:creationId xmlns:a16="http://schemas.microsoft.com/office/drawing/2014/main" id="{7438365D-917D-727B-77BD-A79F53C54CFE}"/>
                  </a:ext>
                </a:extLst>
              </p:cNvPr>
              <p:cNvGrpSpPr/>
              <p:nvPr/>
            </p:nvGrpSpPr>
            <p:grpSpPr>
              <a:xfrm>
                <a:off x="2893345" y="1029165"/>
                <a:ext cx="641389" cy="5216305"/>
                <a:chOff x="2892468" y="1032983"/>
                <a:chExt cx="641389" cy="5216305"/>
              </a:xfrm>
            </p:grpSpPr>
            <p:grpSp>
              <p:nvGrpSpPr>
                <p:cNvPr id="2087" name="Gruppe 2086">
                  <a:extLst>
                    <a:ext uri="{FF2B5EF4-FFF2-40B4-BE49-F238E27FC236}">
                      <a16:creationId xmlns:a16="http://schemas.microsoft.com/office/drawing/2014/main" id="{AB2A98B2-0DDA-21CA-A23C-DEC0C5316600}"/>
                    </a:ext>
                  </a:extLst>
                </p:cNvPr>
                <p:cNvGrpSpPr/>
                <p:nvPr/>
              </p:nvGrpSpPr>
              <p:grpSpPr>
                <a:xfrm>
                  <a:off x="2892468" y="1032983"/>
                  <a:ext cx="641389" cy="5216305"/>
                  <a:chOff x="3475384" y="1188399"/>
                  <a:chExt cx="641389" cy="5216305"/>
                </a:xfrm>
              </p:grpSpPr>
              <p:sp>
                <p:nvSpPr>
                  <p:cNvPr id="2091" name="Tekstfelt 2090">
                    <a:extLst>
                      <a:ext uri="{FF2B5EF4-FFF2-40B4-BE49-F238E27FC236}">
                        <a16:creationId xmlns:a16="http://schemas.microsoft.com/office/drawing/2014/main" id="{6ABDB139-8B2E-322C-3A80-9F22784E5716}"/>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92" name="Tekstfelt 2091">
                    <a:extLst>
                      <a:ext uri="{FF2B5EF4-FFF2-40B4-BE49-F238E27FC236}">
                        <a16:creationId xmlns:a16="http://schemas.microsoft.com/office/drawing/2014/main" id="{50C99EBC-3034-7745-60BB-8A0EE80DFF04}"/>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93" name="Tekstfelt 2092">
                    <a:extLst>
                      <a:ext uri="{FF2B5EF4-FFF2-40B4-BE49-F238E27FC236}">
                        <a16:creationId xmlns:a16="http://schemas.microsoft.com/office/drawing/2014/main" id="{975F5ED9-B0C7-9B53-6DB7-D73FC270F4D1}"/>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94" name="Tekstfelt 2093">
                    <a:extLst>
                      <a:ext uri="{FF2B5EF4-FFF2-40B4-BE49-F238E27FC236}">
                        <a16:creationId xmlns:a16="http://schemas.microsoft.com/office/drawing/2014/main" id="{F75FEDAB-259F-7830-D6BB-835A8130F94C}"/>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95" name="Tekstfelt 2094">
                    <a:extLst>
                      <a:ext uri="{FF2B5EF4-FFF2-40B4-BE49-F238E27FC236}">
                        <a16:creationId xmlns:a16="http://schemas.microsoft.com/office/drawing/2014/main" id="{36057B9D-7961-BEAB-3890-4E01D0E583B9}"/>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96" name="Tekstfelt 2095">
                    <a:extLst>
                      <a:ext uri="{FF2B5EF4-FFF2-40B4-BE49-F238E27FC236}">
                        <a16:creationId xmlns:a16="http://schemas.microsoft.com/office/drawing/2014/main" id="{8562A1E4-2EFD-49E8-4A1A-3F9B06154D8C}"/>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97" name="Tekstfelt 2096">
                    <a:extLst>
                      <a:ext uri="{FF2B5EF4-FFF2-40B4-BE49-F238E27FC236}">
                        <a16:creationId xmlns:a16="http://schemas.microsoft.com/office/drawing/2014/main" id="{2029BEF3-107E-FA20-373B-9901555835F4}"/>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98" name="Tekstfelt 2097">
                    <a:extLst>
                      <a:ext uri="{FF2B5EF4-FFF2-40B4-BE49-F238E27FC236}">
                        <a16:creationId xmlns:a16="http://schemas.microsoft.com/office/drawing/2014/main" id="{79E14FC7-4903-65D4-4A02-286FCB29FEF0}"/>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99" name="Tekstfelt 2098">
                    <a:extLst>
                      <a:ext uri="{FF2B5EF4-FFF2-40B4-BE49-F238E27FC236}">
                        <a16:creationId xmlns:a16="http://schemas.microsoft.com/office/drawing/2014/main" id="{96C10856-F0AD-DF3D-C65A-CEA5B0549A25}"/>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00" name="Tekstfelt 2099">
                    <a:extLst>
                      <a:ext uri="{FF2B5EF4-FFF2-40B4-BE49-F238E27FC236}">
                        <a16:creationId xmlns:a16="http://schemas.microsoft.com/office/drawing/2014/main" id="{F07838C2-47AD-AF55-AB8A-C3F413A30A64}"/>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01" name="Tekstfelt 2100">
                    <a:extLst>
                      <a:ext uri="{FF2B5EF4-FFF2-40B4-BE49-F238E27FC236}">
                        <a16:creationId xmlns:a16="http://schemas.microsoft.com/office/drawing/2014/main" id="{B3519071-F39E-6C08-731B-25E3F7DCD1A7}"/>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02" name="Tekstfelt 2101">
                    <a:extLst>
                      <a:ext uri="{FF2B5EF4-FFF2-40B4-BE49-F238E27FC236}">
                        <a16:creationId xmlns:a16="http://schemas.microsoft.com/office/drawing/2014/main" id="{2E79DC2C-3970-1074-4D81-F0CB95C92882}"/>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03" name="Tekstfelt 2102">
                    <a:extLst>
                      <a:ext uri="{FF2B5EF4-FFF2-40B4-BE49-F238E27FC236}">
                        <a16:creationId xmlns:a16="http://schemas.microsoft.com/office/drawing/2014/main" id="{547E3D66-07C3-F283-C61B-3C9FBE03DF45}"/>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04" name="Tekstfelt 2103">
                    <a:extLst>
                      <a:ext uri="{FF2B5EF4-FFF2-40B4-BE49-F238E27FC236}">
                        <a16:creationId xmlns:a16="http://schemas.microsoft.com/office/drawing/2014/main" id="{E90EE5FD-89BE-E316-E432-1F7A253F45F6}"/>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05" name="Tekstfelt 2104">
                    <a:extLst>
                      <a:ext uri="{FF2B5EF4-FFF2-40B4-BE49-F238E27FC236}">
                        <a16:creationId xmlns:a16="http://schemas.microsoft.com/office/drawing/2014/main" id="{145E014A-E36C-C50F-481D-8E00FC33811B}"/>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06" name="Tekstfelt 2105">
                    <a:extLst>
                      <a:ext uri="{FF2B5EF4-FFF2-40B4-BE49-F238E27FC236}">
                        <a16:creationId xmlns:a16="http://schemas.microsoft.com/office/drawing/2014/main" id="{D8E73785-78C9-9ACA-6067-DAD1AC5E3289}"/>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07" name="Tekstfelt 2106">
                    <a:extLst>
                      <a:ext uri="{FF2B5EF4-FFF2-40B4-BE49-F238E27FC236}">
                        <a16:creationId xmlns:a16="http://schemas.microsoft.com/office/drawing/2014/main" id="{82F7F12D-7953-381F-2C78-5FB5B96E2FEA}"/>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08" name="Tekstfelt 2107">
                    <a:extLst>
                      <a:ext uri="{FF2B5EF4-FFF2-40B4-BE49-F238E27FC236}">
                        <a16:creationId xmlns:a16="http://schemas.microsoft.com/office/drawing/2014/main" id="{7DBFC204-1177-FCF6-F990-B17E565ED441}"/>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09" name="Tekstfelt 2108">
                    <a:extLst>
                      <a:ext uri="{FF2B5EF4-FFF2-40B4-BE49-F238E27FC236}">
                        <a16:creationId xmlns:a16="http://schemas.microsoft.com/office/drawing/2014/main" id="{AE99553C-FD3E-AEF3-837E-73B7BB6FD333}"/>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10" name="Tekstfelt 2109">
                    <a:extLst>
                      <a:ext uri="{FF2B5EF4-FFF2-40B4-BE49-F238E27FC236}">
                        <a16:creationId xmlns:a16="http://schemas.microsoft.com/office/drawing/2014/main" id="{BE359374-219F-A0B3-A32C-94E21F8FE82A}"/>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11" name="Tekstfelt 2110">
                    <a:extLst>
                      <a:ext uri="{FF2B5EF4-FFF2-40B4-BE49-F238E27FC236}">
                        <a16:creationId xmlns:a16="http://schemas.microsoft.com/office/drawing/2014/main" id="{3200B840-C575-B41A-9F23-00171B538180}"/>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12" name="Tekstfelt 2111">
                    <a:extLst>
                      <a:ext uri="{FF2B5EF4-FFF2-40B4-BE49-F238E27FC236}">
                        <a16:creationId xmlns:a16="http://schemas.microsoft.com/office/drawing/2014/main" id="{C82802F1-6840-BB20-DE06-96B6501E3EC4}"/>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13" name="Tekstfelt 2112">
                    <a:extLst>
                      <a:ext uri="{FF2B5EF4-FFF2-40B4-BE49-F238E27FC236}">
                        <a16:creationId xmlns:a16="http://schemas.microsoft.com/office/drawing/2014/main" id="{90721E74-5B50-4BA5-5378-12AF33E70A27}"/>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14" name="Tekstfelt 2113">
                    <a:extLst>
                      <a:ext uri="{FF2B5EF4-FFF2-40B4-BE49-F238E27FC236}">
                        <a16:creationId xmlns:a16="http://schemas.microsoft.com/office/drawing/2014/main" id="{E04C5D85-049F-0758-DED2-6945D1B6C314}"/>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15" name="Tekstfelt 2114">
                    <a:extLst>
                      <a:ext uri="{FF2B5EF4-FFF2-40B4-BE49-F238E27FC236}">
                        <a16:creationId xmlns:a16="http://schemas.microsoft.com/office/drawing/2014/main" id="{290D8EC3-F149-ABE0-5040-B921F56DEF3E}"/>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16" name="Tekstfelt 2115">
                    <a:extLst>
                      <a:ext uri="{FF2B5EF4-FFF2-40B4-BE49-F238E27FC236}">
                        <a16:creationId xmlns:a16="http://schemas.microsoft.com/office/drawing/2014/main" id="{41E51D9F-9932-A761-8E93-758B2DC8F371}"/>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17" name="Tekstfelt 2116">
                    <a:extLst>
                      <a:ext uri="{FF2B5EF4-FFF2-40B4-BE49-F238E27FC236}">
                        <a16:creationId xmlns:a16="http://schemas.microsoft.com/office/drawing/2014/main" id="{B1AE225F-8650-88EB-F542-A1919C00BEA4}"/>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18" name="Tekstfelt 2117">
                    <a:extLst>
                      <a:ext uri="{FF2B5EF4-FFF2-40B4-BE49-F238E27FC236}">
                        <a16:creationId xmlns:a16="http://schemas.microsoft.com/office/drawing/2014/main" id="{DAA2904D-C536-BFC2-CF92-83D9C9F5D8E9}"/>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19" name="Tekstfelt 2118">
                    <a:extLst>
                      <a:ext uri="{FF2B5EF4-FFF2-40B4-BE49-F238E27FC236}">
                        <a16:creationId xmlns:a16="http://schemas.microsoft.com/office/drawing/2014/main" id="{B2EAE426-1684-FAD2-61F9-8F252C76588C}"/>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20" name="Tekstfelt 2119">
                    <a:extLst>
                      <a:ext uri="{FF2B5EF4-FFF2-40B4-BE49-F238E27FC236}">
                        <a16:creationId xmlns:a16="http://schemas.microsoft.com/office/drawing/2014/main" id="{EF6B62C4-70A0-5E7A-2CE3-A2104A203200}"/>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21" name="Tekstfelt 2120">
                    <a:extLst>
                      <a:ext uri="{FF2B5EF4-FFF2-40B4-BE49-F238E27FC236}">
                        <a16:creationId xmlns:a16="http://schemas.microsoft.com/office/drawing/2014/main" id="{F7BA6901-33C2-4832-3C7E-A2A7E69DBFDA}"/>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22" name="Tekstfelt 2121">
                    <a:extLst>
                      <a:ext uri="{FF2B5EF4-FFF2-40B4-BE49-F238E27FC236}">
                        <a16:creationId xmlns:a16="http://schemas.microsoft.com/office/drawing/2014/main" id="{0B3C7A61-B64A-15C8-7C55-739D5CEEF9C6}"/>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23" name="Tekstfelt 2122">
                    <a:extLst>
                      <a:ext uri="{FF2B5EF4-FFF2-40B4-BE49-F238E27FC236}">
                        <a16:creationId xmlns:a16="http://schemas.microsoft.com/office/drawing/2014/main" id="{0D90A517-A8D8-F08C-50D5-D4C35A43B950}"/>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88" name="Tekstfelt 2087">
                  <a:extLst>
                    <a:ext uri="{FF2B5EF4-FFF2-40B4-BE49-F238E27FC236}">
                      <a16:creationId xmlns:a16="http://schemas.microsoft.com/office/drawing/2014/main" id="{9781E1AE-F9C1-2418-23BB-53700695658B}"/>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89" name="Tekstfelt 2088">
                  <a:extLst>
                    <a:ext uri="{FF2B5EF4-FFF2-40B4-BE49-F238E27FC236}">
                      <a16:creationId xmlns:a16="http://schemas.microsoft.com/office/drawing/2014/main" id="{B50FFDE4-3FCE-1C3F-8118-7E43370C8013}"/>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90" name="Tekstfelt 2089">
                  <a:extLst>
                    <a:ext uri="{FF2B5EF4-FFF2-40B4-BE49-F238E27FC236}">
                      <a16:creationId xmlns:a16="http://schemas.microsoft.com/office/drawing/2014/main" id="{222EADDD-0A47-2552-7D55-C2F6AF3D152C}"/>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7" name="Gruppe 1826">
                <a:extLst>
                  <a:ext uri="{FF2B5EF4-FFF2-40B4-BE49-F238E27FC236}">
                    <a16:creationId xmlns:a16="http://schemas.microsoft.com/office/drawing/2014/main" id="{D61BB905-6A9C-4BB4-090C-2EC8320053CD}"/>
                  </a:ext>
                </a:extLst>
              </p:cNvPr>
              <p:cNvGrpSpPr/>
              <p:nvPr/>
            </p:nvGrpSpPr>
            <p:grpSpPr>
              <a:xfrm>
                <a:off x="2466124" y="1032948"/>
                <a:ext cx="641389" cy="5216305"/>
                <a:chOff x="2892468" y="1032983"/>
                <a:chExt cx="641389" cy="5216305"/>
              </a:xfrm>
            </p:grpSpPr>
            <p:grpSp>
              <p:nvGrpSpPr>
                <p:cNvPr id="2050" name="Gruppe 2049">
                  <a:extLst>
                    <a:ext uri="{FF2B5EF4-FFF2-40B4-BE49-F238E27FC236}">
                      <a16:creationId xmlns:a16="http://schemas.microsoft.com/office/drawing/2014/main" id="{CEB823AE-6BCE-D958-3E8C-9C981C584A1D}"/>
                    </a:ext>
                  </a:extLst>
                </p:cNvPr>
                <p:cNvGrpSpPr/>
                <p:nvPr/>
              </p:nvGrpSpPr>
              <p:grpSpPr>
                <a:xfrm>
                  <a:off x="2892468" y="1032983"/>
                  <a:ext cx="641389" cy="5216305"/>
                  <a:chOff x="3475384" y="1188399"/>
                  <a:chExt cx="641389" cy="5216305"/>
                </a:xfrm>
              </p:grpSpPr>
              <p:sp>
                <p:nvSpPr>
                  <p:cNvPr id="2054" name="Tekstfelt 2053">
                    <a:extLst>
                      <a:ext uri="{FF2B5EF4-FFF2-40B4-BE49-F238E27FC236}">
                        <a16:creationId xmlns:a16="http://schemas.microsoft.com/office/drawing/2014/main" id="{7EC3C288-128C-59AC-91DA-B6763B065120}"/>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55" name="Tekstfelt 2054">
                    <a:extLst>
                      <a:ext uri="{FF2B5EF4-FFF2-40B4-BE49-F238E27FC236}">
                        <a16:creationId xmlns:a16="http://schemas.microsoft.com/office/drawing/2014/main" id="{97860BFC-566C-2282-2DEB-2BBEB22314C5}"/>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56" name="Tekstfelt 2055">
                    <a:extLst>
                      <a:ext uri="{FF2B5EF4-FFF2-40B4-BE49-F238E27FC236}">
                        <a16:creationId xmlns:a16="http://schemas.microsoft.com/office/drawing/2014/main" id="{58560039-FB4E-D8BE-4D19-D5D740E9D56A}"/>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57" name="Tekstfelt 2056">
                    <a:extLst>
                      <a:ext uri="{FF2B5EF4-FFF2-40B4-BE49-F238E27FC236}">
                        <a16:creationId xmlns:a16="http://schemas.microsoft.com/office/drawing/2014/main" id="{0FBA6940-C819-A35C-DDA0-B34FA9916E37}"/>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58" name="Tekstfelt 2057">
                    <a:extLst>
                      <a:ext uri="{FF2B5EF4-FFF2-40B4-BE49-F238E27FC236}">
                        <a16:creationId xmlns:a16="http://schemas.microsoft.com/office/drawing/2014/main" id="{9993DB42-DD56-30F1-7632-A34B54CC090F}"/>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59" name="Tekstfelt 2058">
                    <a:extLst>
                      <a:ext uri="{FF2B5EF4-FFF2-40B4-BE49-F238E27FC236}">
                        <a16:creationId xmlns:a16="http://schemas.microsoft.com/office/drawing/2014/main" id="{9B62AE04-2C39-23FB-7C56-AE1E81204B3D}"/>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60" name="Tekstfelt 2059">
                    <a:extLst>
                      <a:ext uri="{FF2B5EF4-FFF2-40B4-BE49-F238E27FC236}">
                        <a16:creationId xmlns:a16="http://schemas.microsoft.com/office/drawing/2014/main" id="{654E01DB-2EFA-6F74-ADE9-2B8CBBF74A46}"/>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61" name="Tekstfelt 2060">
                    <a:extLst>
                      <a:ext uri="{FF2B5EF4-FFF2-40B4-BE49-F238E27FC236}">
                        <a16:creationId xmlns:a16="http://schemas.microsoft.com/office/drawing/2014/main" id="{F68E5C53-06B4-8CBD-CA12-0CCD292A0605}"/>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62" name="Tekstfelt 2061">
                    <a:extLst>
                      <a:ext uri="{FF2B5EF4-FFF2-40B4-BE49-F238E27FC236}">
                        <a16:creationId xmlns:a16="http://schemas.microsoft.com/office/drawing/2014/main" id="{8ABF6295-DEC8-414C-0F4D-54CA73BC08B4}"/>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63" name="Tekstfelt 2062">
                    <a:extLst>
                      <a:ext uri="{FF2B5EF4-FFF2-40B4-BE49-F238E27FC236}">
                        <a16:creationId xmlns:a16="http://schemas.microsoft.com/office/drawing/2014/main" id="{F876D8A1-5757-9C77-1ACE-F9096EE7C9B1}"/>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64" name="Tekstfelt 2063">
                    <a:extLst>
                      <a:ext uri="{FF2B5EF4-FFF2-40B4-BE49-F238E27FC236}">
                        <a16:creationId xmlns:a16="http://schemas.microsoft.com/office/drawing/2014/main" id="{E54509C4-89D1-BB4E-8259-CE44C8B061F2}"/>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65" name="Tekstfelt 2064">
                    <a:extLst>
                      <a:ext uri="{FF2B5EF4-FFF2-40B4-BE49-F238E27FC236}">
                        <a16:creationId xmlns:a16="http://schemas.microsoft.com/office/drawing/2014/main" id="{AF86BA89-FDC0-4127-F37C-96FCD04E7233}"/>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66" name="Tekstfelt 2065">
                    <a:extLst>
                      <a:ext uri="{FF2B5EF4-FFF2-40B4-BE49-F238E27FC236}">
                        <a16:creationId xmlns:a16="http://schemas.microsoft.com/office/drawing/2014/main" id="{E0B20FC8-B9EE-2201-57C5-B1155F96CDB3}"/>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67" name="Tekstfelt 2066">
                    <a:extLst>
                      <a:ext uri="{FF2B5EF4-FFF2-40B4-BE49-F238E27FC236}">
                        <a16:creationId xmlns:a16="http://schemas.microsoft.com/office/drawing/2014/main" id="{7C04DAF6-0D73-B124-EBDB-FE9D3DD3041A}"/>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68" name="Tekstfelt 2067">
                    <a:extLst>
                      <a:ext uri="{FF2B5EF4-FFF2-40B4-BE49-F238E27FC236}">
                        <a16:creationId xmlns:a16="http://schemas.microsoft.com/office/drawing/2014/main" id="{AD261A8A-958B-DB8E-7AFD-71099B8C8768}"/>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69" name="Tekstfelt 2068">
                    <a:extLst>
                      <a:ext uri="{FF2B5EF4-FFF2-40B4-BE49-F238E27FC236}">
                        <a16:creationId xmlns:a16="http://schemas.microsoft.com/office/drawing/2014/main" id="{412251F3-441F-22EC-D4B9-BC12BD8DD091}"/>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70" name="Tekstfelt 2069">
                    <a:extLst>
                      <a:ext uri="{FF2B5EF4-FFF2-40B4-BE49-F238E27FC236}">
                        <a16:creationId xmlns:a16="http://schemas.microsoft.com/office/drawing/2014/main" id="{41839154-A8F7-605E-378D-613F5C55867F}"/>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71" name="Tekstfelt 2070">
                    <a:extLst>
                      <a:ext uri="{FF2B5EF4-FFF2-40B4-BE49-F238E27FC236}">
                        <a16:creationId xmlns:a16="http://schemas.microsoft.com/office/drawing/2014/main" id="{086C6BAB-D8B0-4672-CFEB-FDE92EDC07F5}"/>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72" name="Tekstfelt 2071">
                    <a:extLst>
                      <a:ext uri="{FF2B5EF4-FFF2-40B4-BE49-F238E27FC236}">
                        <a16:creationId xmlns:a16="http://schemas.microsoft.com/office/drawing/2014/main" id="{1B7E3C09-A636-FB83-734E-A51714CD0A4D}"/>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73" name="Tekstfelt 2072">
                    <a:extLst>
                      <a:ext uri="{FF2B5EF4-FFF2-40B4-BE49-F238E27FC236}">
                        <a16:creationId xmlns:a16="http://schemas.microsoft.com/office/drawing/2014/main" id="{F8969AA4-7374-FCE2-66AE-83F7EF31F050}"/>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74" name="Tekstfelt 2073">
                    <a:extLst>
                      <a:ext uri="{FF2B5EF4-FFF2-40B4-BE49-F238E27FC236}">
                        <a16:creationId xmlns:a16="http://schemas.microsoft.com/office/drawing/2014/main" id="{13E485CC-885D-A908-FB18-BF4EE63D4F09}"/>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75" name="Tekstfelt 2074">
                    <a:extLst>
                      <a:ext uri="{FF2B5EF4-FFF2-40B4-BE49-F238E27FC236}">
                        <a16:creationId xmlns:a16="http://schemas.microsoft.com/office/drawing/2014/main" id="{7814203C-9086-0BAB-F51A-5077133AA8AD}"/>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76" name="Tekstfelt 2075">
                    <a:extLst>
                      <a:ext uri="{FF2B5EF4-FFF2-40B4-BE49-F238E27FC236}">
                        <a16:creationId xmlns:a16="http://schemas.microsoft.com/office/drawing/2014/main" id="{AD401A9B-46B6-C77C-8202-959F2529D35E}"/>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77" name="Tekstfelt 2076">
                    <a:extLst>
                      <a:ext uri="{FF2B5EF4-FFF2-40B4-BE49-F238E27FC236}">
                        <a16:creationId xmlns:a16="http://schemas.microsoft.com/office/drawing/2014/main" id="{036A715C-DF4D-CF0A-09AF-37BCFA190BDD}"/>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78" name="Tekstfelt 2077">
                    <a:extLst>
                      <a:ext uri="{FF2B5EF4-FFF2-40B4-BE49-F238E27FC236}">
                        <a16:creationId xmlns:a16="http://schemas.microsoft.com/office/drawing/2014/main" id="{A3B0A4A3-2FCF-E205-1A03-C50CB8916D86}"/>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79" name="Tekstfelt 2078">
                    <a:extLst>
                      <a:ext uri="{FF2B5EF4-FFF2-40B4-BE49-F238E27FC236}">
                        <a16:creationId xmlns:a16="http://schemas.microsoft.com/office/drawing/2014/main" id="{0D4C6671-511C-97B7-6E56-6019695545D5}"/>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80" name="Tekstfelt 2079">
                    <a:extLst>
                      <a:ext uri="{FF2B5EF4-FFF2-40B4-BE49-F238E27FC236}">
                        <a16:creationId xmlns:a16="http://schemas.microsoft.com/office/drawing/2014/main" id="{94CA8527-F845-E473-5830-48A02A0D0E46}"/>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81" name="Tekstfelt 2080">
                    <a:extLst>
                      <a:ext uri="{FF2B5EF4-FFF2-40B4-BE49-F238E27FC236}">
                        <a16:creationId xmlns:a16="http://schemas.microsoft.com/office/drawing/2014/main" id="{90FEE482-D209-AEA7-5964-37F1D11A7323}"/>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82" name="Tekstfelt 2081">
                    <a:extLst>
                      <a:ext uri="{FF2B5EF4-FFF2-40B4-BE49-F238E27FC236}">
                        <a16:creationId xmlns:a16="http://schemas.microsoft.com/office/drawing/2014/main" id="{168F019D-1A44-9C3F-7119-3705E60E3EBA}"/>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83" name="Tekstfelt 2082">
                    <a:extLst>
                      <a:ext uri="{FF2B5EF4-FFF2-40B4-BE49-F238E27FC236}">
                        <a16:creationId xmlns:a16="http://schemas.microsoft.com/office/drawing/2014/main" id="{AE29F9AD-8D53-1B29-2621-D90E70C33A3C}"/>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84" name="Tekstfelt 2083">
                    <a:extLst>
                      <a:ext uri="{FF2B5EF4-FFF2-40B4-BE49-F238E27FC236}">
                        <a16:creationId xmlns:a16="http://schemas.microsoft.com/office/drawing/2014/main" id="{832C552E-EDE5-58BD-2195-20882B94AFDA}"/>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85" name="Tekstfelt 2084">
                    <a:extLst>
                      <a:ext uri="{FF2B5EF4-FFF2-40B4-BE49-F238E27FC236}">
                        <a16:creationId xmlns:a16="http://schemas.microsoft.com/office/drawing/2014/main" id="{054D9627-2B3C-F465-1E31-E6FE29F436D5}"/>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86" name="Tekstfelt 2085">
                    <a:extLst>
                      <a:ext uri="{FF2B5EF4-FFF2-40B4-BE49-F238E27FC236}">
                        <a16:creationId xmlns:a16="http://schemas.microsoft.com/office/drawing/2014/main" id="{841E2829-202E-9599-58C2-2AF817E1E4B0}"/>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51" name="Tekstfelt 2050">
                  <a:extLst>
                    <a:ext uri="{FF2B5EF4-FFF2-40B4-BE49-F238E27FC236}">
                      <a16:creationId xmlns:a16="http://schemas.microsoft.com/office/drawing/2014/main" id="{D4231CB1-2507-F47B-699B-CAD0909BD328}"/>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52" name="Tekstfelt 2051">
                  <a:extLst>
                    <a:ext uri="{FF2B5EF4-FFF2-40B4-BE49-F238E27FC236}">
                      <a16:creationId xmlns:a16="http://schemas.microsoft.com/office/drawing/2014/main" id="{40630E18-0CB6-90D1-8C98-CCC7B77929B5}"/>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53" name="Tekstfelt 2052">
                  <a:extLst>
                    <a:ext uri="{FF2B5EF4-FFF2-40B4-BE49-F238E27FC236}">
                      <a16:creationId xmlns:a16="http://schemas.microsoft.com/office/drawing/2014/main" id="{3E43D106-8E4E-9EAE-9D47-6EA7977CFB5E}"/>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8" name="Gruppe 1827">
                <a:extLst>
                  <a:ext uri="{FF2B5EF4-FFF2-40B4-BE49-F238E27FC236}">
                    <a16:creationId xmlns:a16="http://schemas.microsoft.com/office/drawing/2014/main" id="{2DE9BE9F-4DBE-F8DC-D15A-607AA17D757A}"/>
                  </a:ext>
                </a:extLst>
              </p:cNvPr>
              <p:cNvGrpSpPr/>
              <p:nvPr/>
            </p:nvGrpSpPr>
            <p:grpSpPr>
              <a:xfrm>
                <a:off x="2019764" y="1037328"/>
                <a:ext cx="641389" cy="5216305"/>
                <a:chOff x="2892468" y="1032983"/>
                <a:chExt cx="641389" cy="5216305"/>
              </a:xfrm>
            </p:grpSpPr>
            <p:grpSp>
              <p:nvGrpSpPr>
                <p:cNvPr id="2013" name="Gruppe 2012">
                  <a:extLst>
                    <a:ext uri="{FF2B5EF4-FFF2-40B4-BE49-F238E27FC236}">
                      <a16:creationId xmlns:a16="http://schemas.microsoft.com/office/drawing/2014/main" id="{64B7E4AC-2E5E-BDFA-AE27-38FAC723ACD5}"/>
                    </a:ext>
                  </a:extLst>
                </p:cNvPr>
                <p:cNvGrpSpPr/>
                <p:nvPr/>
              </p:nvGrpSpPr>
              <p:grpSpPr>
                <a:xfrm>
                  <a:off x="2892468" y="1032983"/>
                  <a:ext cx="641389" cy="5216305"/>
                  <a:chOff x="3475384" y="1188399"/>
                  <a:chExt cx="641389" cy="5216305"/>
                </a:xfrm>
              </p:grpSpPr>
              <p:sp>
                <p:nvSpPr>
                  <p:cNvPr id="2017" name="Tekstfelt 2016">
                    <a:extLst>
                      <a:ext uri="{FF2B5EF4-FFF2-40B4-BE49-F238E27FC236}">
                        <a16:creationId xmlns:a16="http://schemas.microsoft.com/office/drawing/2014/main" id="{4EFA2982-0695-AFE2-116C-6655D215CD0B}"/>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18" name="Tekstfelt 2017">
                    <a:extLst>
                      <a:ext uri="{FF2B5EF4-FFF2-40B4-BE49-F238E27FC236}">
                        <a16:creationId xmlns:a16="http://schemas.microsoft.com/office/drawing/2014/main" id="{7FE8FC8E-6D8E-7433-54E0-0FAF2514F157}"/>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19" name="Tekstfelt 2018">
                    <a:extLst>
                      <a:ext uri="{FF2B5EF4-FFF2-40B4-BE49-F238E27FC236}">
                        <a16:creationId xmlns:a16="http://schemas.microsoft.com/office/drawing/2014/main" id="{D3FBC203-C2BA-4E4B-9B67-69A73919E763}"/>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20" name="Tekstfelt 2019">
                    <a:extLst>
                      <a:ext uri="{FF2B5EF4-FFF2-40B4-BE49-F238E27FC236}">
                        <a16:creationId xmlns:a16="http://schemas.microsoft.com/office/drawing/2014/main" id="{ABCA0153-3131-D14C-68D7-C0948DD40A94}"/>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21" name="Tekstfelt 2020">
                    <a:extLst>
                      <a:ext uri="{FF2B5EF4-FFF2-40B4-BE49-F238E27FC236}">
                        <a16:creationId xmlns:a16="http://schemas.microsoft.com/office/drawing/2014/main" id="{8F15EC6D-3C7D-DD5A-4ECA-69995BDE27AB}"/>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22" name="Tekstfelt 2021">
                    <a:extLst>
                      <a:ext uri="{FF2B5EF4-FFF2-40B4-BE49-F238E27FC236}">
                        <a16:creationId xmlns:a16="http://schemas.microsoft.com/office/drawing/2014/main" id="{7100FC6E-78B8-32E1-53BE-6FD37C2D1266}"/>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23" name="Tekstfelt 2022">
                    <a:extLst>
                      <a:ext uri="{FF2B5EF4-FFF2-40B4-BE49-F238E27FC236}">
                        <a16:creationId xmlns:a16="http://schemas.microsoft.com/office/drawing/2014/main" id="{2C2F0943-4CD7-D9C0-134B-E7BFEA1C758D}"/>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24" name="Tekstfelt 2023">
                    <a:extLst>
                      <a:ext uri="{FF2B5EF4-FFF2-40B4-BE49-F238E27FC236}">
                        <a16:creationId xmlns:a16="http://schemas.microsoft.com/office/drawing/2014/main" id="{132A22B9-6573-CDB0-36D5-0A305B3B2754}"/>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25" name="Tekstfelt 2024">
                    <a:extLst>
                      <a:ext uri="{FF2B5EF4-FFF2-40B4-BE49-F238E27FC236}">
                        <a16:creationId xmlns:a16="http://schemas.microsoft.com/office/drawing/2014/main" id="{A9241D37-4207-B70C-3F02-EF8CFCB668C2}"/>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26" name="Tekstfelt 2025">
                    <a:extLst>
                      <a:ext uri="{FF2B5EF4-FFF2-40B4-BE49-F238E27FC236}">
                        <a16:creationId xmlns:a16="http://schemas.microsoft.com/office/drawing/2014/main" id="{DCB844BD-7CBB-0E46-5C0A-15D10438171A}"/>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27" name="Tekstfelt 2026">
                    <a:extLst>
                      <a:ext uri="{FF2B5EF4-FFF2-40B4-BE49-F238E27FC236}">
                        <a16:creationId xmlns:a16="http://schemas.microsoft.com/office/drawing/2014/main" id="{F3135FAA-27F0-642A-857D-2F94F09E1536}"/>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28" name="Tekstfelt 2027">
                    <a:extLst>
                      <a:ext uri="{FF2B5EF4-FFF2-40B4-BE49-F238E27FC236}">
                        <a16:creationId xmlns:a16="http://schemas.microsoft.com/office/drawing/2014/main" id="{958AC783-D461-4534-3C93-9832F50D229F}"/>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29" name="Tekstfelt 2028">
                    <a:extLst>
                      <a:ext uri="{FF2B5EF4-FFF2-40B4-BE49-F238E27FC236}">
                        <a16:creationId xmlns:a16="http://schemas.microsoft.com/office/drawing/2014/main" id="{A3BB23D1-2C99-7FEB-FFD0-16298ADB5805}"/>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30" name="Tekstfelt 2029">
                    <a:extLst>
                      <a:ext uri="{FF2B5EF4-FFF2-40B4-BE49-F238E27FC236}">
                        <a16:creationId xmlns:a16="http://schemas.microsoft.com/office/drawing/2014/main" id="{D24BD609-B2E4-4968-EBB7-0A9A11138FA0}"/>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31" name="Tekstfelt 2030">
                    <a:extLst>
                      <a:ext uri="{FF2B5EF4-FFF2-40B4-BE49-F238E27FC236}">
                        <a16:creationId xmlns:a16="http://schemas.microsoft.com/office/drawing/2014/main" id="{209ED17A-A53B-B46B-0BDD-7C0E4CF9BD99}"/>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32" name="Tekstfelt 2031">
                    <a:extLst>
                      <a:ext uri="{FF2B5EF4-FFF2-40B4-BE49-F238E27FC236}">
                        <a16:creationId xmlns:a16="http://schemas.microsoft.com/office/drawing/2014/main" id="{FFFD03E3-2DE0-E949-AD28-4BC5305ACD97}"/>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33" name="Tekstfelt 2032">
                    <a:extLst>
                      <a:ext uri="{FF2B5EF4-FFF2-40B4-BE49-F238E27FC236}">
                        <a16:creationId xmlns:a16="http://schemas.microsoft.com/office/drawing/2014/main" id="{C4FBE15C-26FB-7FDB-5D4F-0BAE86B7D813}"/>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34" name="Tekstfelt 2033">
                    <a:extLst>
                      <a:ext uri="{FF2B5EF4-FFF2-40B4-BE49-F238E27FC236}">
                        <a16:creationId xmlns:a16="http://schemas.microsoft.com/office/drawing/2014/main" id="{3A604A4D-FEF9-7DBA-E119-EA5C0B1618F5}"/>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35" name="Tekstfelt 2034">
                    <a:extLst>
                      <a:ext uri="{FF2B5EF4-FFF2-40B4-BE49-F238E27FC236}">
                        <a16:creationId xmlns:a16="http://schemas.microsoft.com/office/drawing/2014/main" id="{C746F3E1-793A-DBEC-3CD1-834A51778088}"/>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36" name="Tekstfelt 2035">
                    <a:extLst>
                      <a:ext uri="{FF2B5EF4-FFF2-40B4-BE49-F238E27FC236}">
                        <a16:creationId xmlns:a16="http://schemas.microsoft.com/office/drawing/2014/main" id="{FE4AD56E-A56C-3FF8-A961-66838FF4E45C}"/>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37" name="Tekstfelt 2036">
                    <a:extLst>
                      <a:ext uri="{FF2B5EF4-FFF2-40B4-BE49-F238E27FC236}">
                        <a16:creationId xmlns:a16="http://schemas.microsoft.com/office/drawing/2014/main" id="{0A962470-871A-F572-010A-C423AF512EF2}"/>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38" name="Tekstfelt 2037">
                    <a:extLst>
                      <a:ext uri="{FF2B5EF4-FFF2-40B4-BE49-F238E27FC236}">
                        <a16:creationId xmlns:a16="http://schemas.microsoft.com/office/drawing/2014/main" id="{7C187D73-7FB2-9DFA-71D6-A89349166ACA}"/>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39" name="Tekstfelt 2038">
                    <a:extLst>
                      <a:ext uri="{FF2B5EF4-FFF2-40B4-BE49-F238E27FC236}">
                        <a16:creationId xmlns:a16="http://schemas.microsoft.com/office/drawing/2014/main" id="{34A7834D-A8AD-738F-CB3F-30456C11B974}"/>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40" name="Tekstfelt 2039">
                    <a:extLst>
                      <a:ext uri="{FF2B5EF4-FFF2-40B4-BE49-F238E27FC236}">
                        <a16:creationId xmlns:a16="http://schemas.microsoft.com/office/drawing/2014/main" id="{C779E805-6CB0-4716-34B5-304874F0D236}"/>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41" name="Tekstfelt 2040">
                    <a:extLst>
                      <a:ext uri="{FF2B5EF4-FFF2-40B4-BE49-F238E27FC236}">
                        <a16:creationId xmlns:a16="http://schemas.microsoft.com/office/drawing/2014/main" id="{00766A34-A467-8975-746F-3208B0A01925}"/>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42" name="Tekstfelt 2041">
                    <a:extLst>
                      <a:ext uri="{FF2B5EF4-FFF2-40B4-BE49-F238E27FC236}">
                        <a16:creationId xmlns:a16="http://schemas.microsoft.com/office/drawing/2014/main" id="{D31AD9A7-CA0F-D61D-E5BC-C7684E53D19B}"/>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43" name="Tekstfelt 2042">
                    <a:extLst>
                      <a:ext uri="{FF2B5EF4-FFF2-40B4-BE49-F238E27FC236}">
                        <a16:creationId xmlns:a16="http://schemas.microsoft.com/office/drawing/2014/main" id="{039971EF-882E-9050-3BEE-C07A4423E565}"/>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44" name="Tekstfelt 2043">
                    <a:extLst>
                      <a:ext uri="{FF2B5EF4-FFF2-40B4-BE49-F238E27FC236}">
                        <a16:creationId xmlns:a16="http://schemas.microsoft.com/office/drawing/2014/main" id="{FDDDD485-378E-CAA6-9625-C80CFDE1E085}"/>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45" name="Tekstfelt 2044">
                    <a:extLst>
                      <a:ext uri="{FF2B5EF4-FFF2-40B4-BE49-F238E27FC236}">
                        <a16:creationId xmlns:a16="http://schemas.microsoft.com/office/drawing/2014/main" id="{878B5080-31A8-2825-B8E0-4DDFA3BAB997}"/>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46" name="Tekstfelt 2045">
                    <a:extLst>
                      <a:ext uri="{FF2B5EF4-FFF2-40B4-BE49-F238E27FC236}">
                        <a16:creationId xmlns:a16="http://schemas.microsoft.com/office/drawing/2014/main" id="{E4A907BC-4C15-1969-1ACC-A3DECBC0BCBC}"/>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47" name="Tekstfelt 2046">
                    <a:extLst>
                      <a:ext uri="{FF2B5EF4-FFF2-40B4-BE49-F238E27FC236}">
                        <a16:creationId xmlns:a16="http://schemas.microsoft.com/office/drawing/2014/main" id="{05E0346F-2D67-2AFE-22BD-40CEB91BA770}"/>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48" name="Tekstfelt 2047">
                    <a:extLst>
                      <a:ext uri="{FF2B5EF4-FFF2-40B4-BE49-F238E27FC236}">
                        <a16:creationId xmlns:a16="http://schemas.microsoft.com/office/drawing/2014/main" id="{4EEEA3A7-B0A2-0A80-4620-5A724962E334}"/>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49" name="Tekstfelt 2048">
                    <a:extLst>
                      <a:ext uri="{FF2B5EF4-FFF2-40B4-BE49-F238E27FC236}">
                        <a16:creationId xmlns:a16="http://schemas.microsoft.com/office/drawing/2014/main" id="{C1D02701-8544-9137-A065-132DE500CCC2}"/>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14" name="Tekstfelt 2013">
                  <a:extLst>
                    <a:ext uri="{FF2B5EF4-FFF2-40B4-BE49-F238E27FC236}">
                      <a16:creationId xmlns:a16="http://schemas.microsoft.com/office/drawing/2014/main" id="{C16A94FA-C23A-BF73-2B6F-391BB9975899}"/>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15" name="Tekstfelt 2014">
                  <a:extLst>
                    <a:ext uri="{FF2B5EF4-FFF2-40B4-BE49-F238E27FC236}">
                      <a16:creationId xmlns:a16="http://schemas.microsoft.com/office/drawing/2014/main" id="{492830FF-C714-3823-7D74-27754D5BECCC}"/>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16" name="Tekstfelt 2015">
                  <a:extLst>
                    <a:ext uri="{FF2B5EF4-FFF2-40B4-BE49-F238E27FC236}">
                      <a16:creationId xmlns:a16="http://schemas.microsoft.com/office/drawing/2014/main" id="{0F484AE7-6CA5-890E-63F8-A46334191D0B}"/>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9" name="Gruppe 1828">
                <a:extLst>
                  <a:ext uri="{FF2B5EF4-FFF2-40B4-BE49-F238E27FC236}">
                    <a16:creationId xmlns:a16="http://schemas.microsoft.com/office/drawing/2014/main" id="{AC6AC543-E0BB-C214-E1F0-2CD80D7D681B}"/>
                  </a:ext>
                </a:extLst>
              </p:cNvPr>
              <p:cNvGrpSpPr/>
              <p:nvPr/>
            </p:nvGrpSpPr>
            <p:grpSpPr>
              <a:xfrm>
                <a:off x="1592543" y="1041111"/>
                <a:ext cx="641389" cy="5216305"/>
                <a:chOff x="2892468" y="1032983"/>
                <a:chExt cx="641389" cy="5216305"/>
              </a:xfrm>
            </p:grpSpPr>
            <p:grpSp>
              <p:nvGrpSpPr>
                <p:cNvPr id="1976" name="Gruppe 1975">
                  <a:extLst>
                    <a:ext uri="{FF2B5EF4-FFF2-40B4-BE49-F238E27FC236}">
                      <a16:creationId xmlns:a16="http://schemas.microsoft.com/office/drawing/2014/main" id="{DDCA8613-33BB-9A3B-1428-F51BB70378FD}"/>
                    </a:ext>
                  </a:extLst>
                </p:cNvPr>
                <p:cNvGrpSpPr/>
                <p:nvPr/>
              </p:nvGrpSpPr>
              <p:grpSpPr>
                <a:xfrm>
                  <a:off x="2892468" y="1032983"/>
                  <a:ext cx="641389" cy="5216305"/>
                  <a:chOff x="3475384" y="1188399"/>
                  <a:chExt cx="641389" cy="5216305"/>
                </a:xfrm>
              </p:grpSpPr>
              <p:sp>
                <p:nvSpPr>
                  <p:cNvPr id="1980" name="Tekstfelt 1979">
                    <a:extLst>
                      <a:ext uri="{FF2B5EF4-FFF2-40B4-BE49-F238E27FC236}">
                        <a16:creationId xmlns:a16="http://schemas.microsoft.com/office/drawing/2014/main" id="{F6391576-871F-4373-95E7-C634773119D4}"/>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81" name="Tekstfelt 1980">
                    <a:extLst>
                      <a:ext uri="{FF2B5EF4-FFF2-40B4-BE49-F238E27FC236}">
                        <a16:creationId xmlns:a16="http://schemas.microsoft.com/office/drawing/2014/main" id="{9995A462-FCE9-0EBA-F499-2FC701093E76}"/>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82" name="Tekstfelt 1981">
                    <a:extLst>
                      <a:ext uri="{FF2B5EF4-FFF2-40B4-BE49-F238E27FC236}">
                        <a16:creationId xmlns:a16="http://schemas.microsoft.com/office/drawing/2014/main" id="{C5851973-B8EC-F8BE-26DA-DC9B537F955E}"/>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83" name="Tekstfelt 1982">
                    <a:extLst>
                      <a:ext uri="{FF2B5EF4-FFF2-40B4-BE49-F238E27FC236}">
                        <a16:creationId xmlns:a16="http://schemas.microsoft.com/office/drawing/2014/main" id="{49D29A7A-BB10-CC65-A14B-DAD78FB3C91C}"/>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84" name="Tekstfelt 1983">
                    <a:extLst>
                      <a:ext uri="{FF2B5EF4-FFF2-40B4-BE49-F238E27FC236}">
                        <a16:creationId xmlns:a16="http://schemas.microsoft.com/office/drawing/2014/main" id="{45A54353-975A-892E-DFBD-A8899A17D033}"/>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85" name="Tekstfelt 1984">
                    <a:extLst>
                      <a:ext uri="{FF2B5EF4-FFF2-40B4-BE49-F238E27FC236}">
                        <a16:creationId xmlns:a16="http://schemas.microsoft.com/office/drawing/2014/main" id="{7FA1F988-A855-67DC-F8F9-C649E449A5EB}"/>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86" name="Tekstfelt 1985">
                    <a:extLst>
                      <a:ext uri="{FF2B5EF4-FFF2-40B4-BE49-F238E27FC236}">
                        <a16:creationId xmlns:a16="http://schemas.microsoft.com/office/drawing/2014/main" id="{2E212EEF-D04D-9809-82AF-898719320006}"/>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87" name="Tekstfelt 1986">
                    <a:extLst>
                      <a:ext uri="{FF2B5EF4-FFF2-40B4-BE49-F238E27FC236}">
                        <a16:creationId xmlns:a16="http://schemas.microsoft.com/office/drawing/2014/main" id="{F6CA65B4-D41D-CC81-FE53-6060F2C63366}"/>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88" name="Tekstfelt 1987">
                    <a:extLst>
                      <a:ext uri="{FF2B5EF4-FFF2-40B4-BE49-F238E27FC236}">
                        <a16:creationId xmlns:a16="http://schemas.microsoft.com/office/drawing/2014/main" id="{4C22D89D-EE8B-CF0A-C7D8-A6FE15219426}"/>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89" name="Tekstfelt 1988">
                    <a:extLst>
                      <a:ext uri="{FF2B5EF4-FFF2-40B4-BE49-F238E27FC236}">
                        <a16:creationId xmlns:a16="http://schemas.microsoft.com/office/drawing/2014/main" id="{0B22A807-5867-AE93-ECB1-7BBA192A7CC6}"/>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90" name="Tekstfelt 1989">
                    <a:extLst>
                      <a:ext uri="{FF2B5EF4-FFF2-40B4-BE49-F238E27FC236}">
                        <a16:creationId xmlns:a16="http://schemas.microsoft.com/office/drawing/2014/main" id="{4A1A233C-3392-8055-43E2-00ED39BF91F0}"/>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91" name="Tekstfelt 1990">
                    <a:extLst>
                      <a:ext uri="{FF2B5EF4-FFF2-40B4-BE49-F238E27FC236}">
                        <a16:creationId xmlns:a16="http://schemas.microsoft.com/office/drawing/2014/main" id="{8AE9E0D8-4C9C-A20C-1F84-9767E1816D04}"/>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92" name="Tekstfelt 1991">
                    <a:extLst>
                      <a:ext uri="{FF2B5EF4-FFF2-40B4-BE49-F238E27FC236}">
                        <a16:creationId xmlns:a16="http://schemas.microsoft.com/office/drawing/2014/main" id="{AC22E3E5-B1D4-DFA1-BABE-547FAD6E61FA}"/>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93" name="Tekstfelt 1992">
                    <a:extLst>
                      <a:ext uri="{FF2B5EF4-FFF2-40B4-BE49-F238E27FC236}">
                        <a16:creationId xmlns:a16="http://schemas.microsoft.com/office/drawing/2014/main" id="{CFCFF5C9-11D2-28F6-4E09-0B99CC32DB64}"/>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94" name="Tekstfelt 1993">
                    <a:extLst>
                      <a:ext uri="{FF2B5EF4-FFF2-40B4-BE49-F238E27FC236}">
                        <a16:creationId xmlns:a16="http://schemas.microsoft.com/office/drawing/2014/main" id="{37EBA756-3D23-2232-1FB2-8A3918E0A59E}"/>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95" name="Tekstfelt 1994">
                    <a:extLst>
                      <a:ext uri="{FF2B5EF4-FFF2-40B4-BE49-F238E27FC236}">
                        <a16:creationId xmlns:a16="http://schemas.microsoft.com/office/drawing/2014/main" id="{B07042A4-D322-608B-97D8-DA51DD1168EB}"/>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96" name="Tekstfelt 1995">
                    <a:extLst>
                      <a:ext uri="{FF2B5EF4-FFF2-40B4-BE49-F238E27FC236}">
                        <a16:creationId xmlns:a16="http://schemas.microsoft.com/office/drawing/2014/main" id="{7921794B-85CB-0D15-C27C-4B105FB1FA33}"/>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97" name="Tekstfelt 1996">
                    <a:extLst>
                      <a:ext uri="{FF2B5EF4-FFF2-40B4-BE49-F238E27FC236}">
                        <a16:creationId xmlns:a16="http://schemas.microsoft.com/office/drawing/2014/main" id="{0A1500B1-11DE-7F8D-795F-CB2940E8ADE1}"/>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98" name="Tekstfelt 1997">
                    <a:extLst>
                      <a:ext uri="{FF2B5EF4-FFF2-40B4-BE49-F238E27FC236}">
                        <a16:creationId xmlns:a16="http://schemas.microsoft.com/office/drawing/2014/main" id="{EED5BE63-796D-0529-F52B-DD9E545AF946}"/>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99" name="Tekstfelt 1998">
                    <a:extLst>
                      <a:ext uri="{FF2B5EF4-FFF2-40B4-BE49-F238E27FC236}">
                        <a16:creationId xmlns:a16="http://schemas.microsoft.com/office/drawing/2014/main" id="{2ACDBD9B-0C03-F5CC-E786-403DEB0BE665}"/>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00" name="Tekstfelt 1999">
                    <a:extLst>
                      <a:ext uri="{FF2B5EF4-FFF2-40B4-BE49-F238E27FC236}">
                        <a16:creationId xmlns:a16="http://schemas.microsoft.com/office/drawing/2014/main" id="{E1DD4551-ADF7-8FB6-8637-7CD7AB0EF81D}"/>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01" name="Tekstfelt 2000">
                    <a:extLst>
                      <a:ext uri="{FF2B5EF4-FFF2-40B4-BE49-F238E27FC236}">
                        <a16:creationId xmlns:a16="http://schemas.microsoft.com/office/drawing/2014/main" id="{9BFA0DDB-159B-9963-2418-457300C9AACD}"/>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02" name="Tekstfelt 2001">
                    <a:extLst>
                      <a:ext uri="{FF2B5EF4-FFF2-40B4-BE49-F238E27FC236}">
                        <a16:creationId xmlns:a16="http://schemas.microsoft.com/office/drawing/2014/main" id="{1CDD2E0C-2A9D-B007-1BDF-C9C5158482A1}"/>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03" name="Tekstfelt 2002">
                    <a:extLst>
                      <a:ext uri="{FF2B5EF4-FFF2-40B4-BE49-F238E27FC236}">
                        <a16:creationId xmlns:a16="http://schemas.microsoft.com/office/drawing/2014/main" id="{55976BD9-6FD4-E8ED-EB2C-2942377E2FDA}"/>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04" name="Tekstfelt 2003">
                    <a:extLst>
                      <a:ext uri="{FF2B5EF4-FFF2-40B4-BE49-F238E27FC236}">
                        <a16:creationId xmlns:a16="http://schemas.microsoft.com/office/drawing/2014/main" id="{11EE9ACA-F9FB-098B-E063-2E9742D416AF}"/>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05" name="Tekstfelt 2004">
                    <a:extLst>
                      <a:ext uri="{FF2B5EF4-FFF2-40B4-BE49-F238E27FC236}">
                        <a16:creationId xmlns:a16="http://schemas.microsoft.com/office/drawing/2014/main" id="{DA85C792-CCC8-4880-1B85-893223526A1C}"/>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06" name="Tekstfelt 2005">
                    <a:extLst>
                      <a:ext uri="{FF2B5EF4-FFF2-40B4-BE49-F238E27FC236}">
                        <a16:creationId xmlns:a16="http://schemas.microsoft.com/office/drawing/2014/main" id="{722C137F-24EA-8D27-C682-F65B647A6AF5}"/>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07" name="Tekstfelt 2006">
                    <a:extLst>
                      <a:ext uri="{FF2B5EF4-FFF2-40B4-BE49-F238E27FC236}">
                        <a16:creationId xmlns:a16="http://schemas.microsoft.com/office/drawing/2014/main" id="{EBA49901-EFDF-826D-EBA8-8B91593674FF}"/>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08" name="Tekstfelt 2007">
                    <a:extLst>
                      <a:ext uri="{FF2B5EF4-FFF2-40B4-BE49-F238E27FC236}">
                        <a16:creationId xmlns:a16="http://schemas.microsoft.com/office/drawing/2014/main" id="{01562B69-F927-DFC5-1680-C767B616FAC8}"/>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09" name="Tekstfelt 2008">
                    <a:extLst>
                      <a:ext uri="{FF2B5EF4-FFF2-40B4-BE49-F238E27FC236}">
                        <a16:creationId xmlns:a16="http://schemas.microsoft.com/office/drawing/2014/main" id="{A3778A3A-5087-26CD-F912-B82F636ACD78}"/>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10" name="Tekstfelt 2009">
                    <a:extLst>
                      <a:ext uri="{FF2B5EF4-FFF2-40B4-BE49-F238E27FC236}">
                        <a16:creationId xmlns:a16="http://schemas.microsoft.com/office/drawing/2014/main" id="{3A9F6DF9-9D85-51CC-DDE8-C98515C0F9C5}"/>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11" name="Tekstfelt 2010">
                    <a:extLst>
                      <a:ext uri="{FF2B5EF4-FFF2-40B4-BE49-F238E27FC236}">
                        <a16:creationId xmlns:a16="http://schemas.microsoft.com/office/drawing/2014/main" id="{A7582F70-C091-158E-D4E6-6FDD77F4287B}"/>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12" name="Tekstfelt 2011">
                    <a:extLst>
                      <a:ext uri="{FF2B5EF4-FFF2-40B4-BE49-F238E27FC236}">
                        <a16:creationId xmlns:a16="http://schemas.microsoft.com/office/drawing/2014/main" id="{422D191D-F812-C20E-34E8-020F3522B023}"/>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77" name="Tekstfelt 1976">
                  <a:extLst>
                    <a:ext uri="{FF2B5EF4-FFF2-40B4-BE49-F238E27FC236}">
                      <a16:creationId xmlns:a16="http://schemas.microsoft.com/office/drawing/2014/main" id="{88B203D3-5BE8-E692-E20F-3AD8009C7BDB}"/>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78" name="Tekstfelt 1977">
                  <a:extLst>
                    <a:ext uri="{FF2B5EF4-FFF2-40B4-BE49-F238E27FC236}">
                      <a16:creationId xmlns:a16="http://schemas.microsoft.com/office/drawing/2014/main" id="{95D04F68-5E8E-4D29-2FF0-538130415613}"/>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79" name="Tekstfelt 1978">
                  <a:extLst>
                    <a:ext uri="{FF2B5EF4-FFF2-40B4-BE49-F238E27FC236}">
                      <a16:creationId xmlns:a16="http://schemas.microsoft.com/office/drawing/2014/main" id="{B503B333-4E51-0250-28AE-86100EE36B0E}"/>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0" name="Gruppe 1829">
                <a:extLst>
                  <a:ext uri="{FF2B5EF4-FFF2-40B4-BE49-F238E27FC236}">
                    <a16:creationId xmlns:a16="http://schemas.microsoft.com/office/drawing/2014/main" id="{DF357E87-DB46-BDD6-B222-58459506E469}"/>
                  </a:ext>
                </a:extLst>
              </p:cNvPr>
              <p:cNvGrpSpPr/>
              <p:nvPr/>
            </p:nvGrpSpPr>
            <p:grpSpPr>
              <a:xfrm>
                <a:off x="1159795" y="1034606"/>
                <a:ext cx="641389" cy="5216305"/>
                <a:chOff x="2892468" y="1032983"/>
                <a:chExt cx="641389" cy="5216305"/>
              </a:xfrm>
            </p:grpSpPr>
            <p:grpSp>
              <p:nvGrpSpPr>
                <p:cNvPr id="1939" name="Gruppe 1938">
                  <a:extLst>
                    <a:ext uri="{FF2B5EF4-FFF2-40B4-BE49-F238E27FC236}">
                      <a16:creationId xmlns:a16="http://schemas.microsoft.com/office/drawing/2014/main" id="{59F2C096-5390-F8F3-DA1D-F106431A743A}"/>
                    </a:ext>
                  </a:extLst>
                </p:cNvPr>
                <p:cNvGrpSpPr/>
                <p:nvPr/>
              </p:nvGrpSpPr>
              <p:grpSpPr>
                <a:xfrm>
                  <a:off x="2892468" y="1032983"/>
                  <a:ext cx="641389" cy="5216305"/>
                  <a:chOff x="3475384" y="1188399"/>
                  <a:chExt cx="641389" cy="5216305"/>
                </a:xfrm>
              </p:grpSpPr>
              <p:sp>
                <p:nvSpPr>
                  <p:cNvPr id="1943" name="Tekstfelt 1942">
                    <a:extLst>
                      <a:ext uri="{FF2B5EF4-FFF2-40B4-BE49-F238E27FC236}">
                        <a16:creationId xmlns:a16="http://schemas.microsoft.com/office/drawing/2014/main" id="{6506F744-970C-CCE2-0297-1FA312A240B5}"/>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44" name="Tekstfelt 1943">
                    <a:extLst>
                      <a:ext uri="{FF2B5EF4-FFF2-40B4-BE49-F238E27FC236}">
                        <a16:creationId xmlns:a16="http://schemas.microsoft.com/office/drawing/2014/main" id="{A4172A9B-2C6B-EAAA-7578-0EFF61456051}"/>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45" name="Tekstfelt 1944">
                    <a:extLst>
                      <a:ext uri="{FF2B5EF4-FFF2-40B4-BE49-F238E27FC236}">
                        <a16:creationId xmlns:a16="http://schemas.microsoft.com/office/drawing/2014/main" id="{FF448626-DBE5-67F1-DD25-1E421726DB01}"/>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46" name="Tekstfelt 1945">
                    <a:extLst>
                      <a:ext uri="{FF2B5EF4-FFF2-40B4-BE49-F238E27FC236}">
                        <a16:creationId xmlns:a16="http://schemas.microsoft.com/office/drawing/2014/main" id="{C2C877CE-5E18-5B06-EAAE-1EA4FD08292A}"/>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47" name="Tekstfelt 1946">
                    <a:extLst>
                      <a:ext uri="{FF2B5EF4-FFF2-40B4-BE49-F238E27FC236}">
                        <a16:creationId xmlns:a16="http://schemas.microsoft.com/office/drawing/2014/main" id="{369D0DDF-C8B1-5719-6607-29988E73FE82}"/>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48" name="Tekstfelt 1947">
                    <a:extLst>
                      <a:ext uri="{FF2B5EF4-FFF2-40B4-BE49-F238E27FC236}">
                        <a16:creationId xmlns:a16="http://schemas.microsoft.com/office/drawing/2014/main" id="{3BF9B462-2E66-61A4-968E-4540F05EB1FC}"/>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49" name="Tekstfelt 1948">
                    <a:extLst>
                      <a:ext uri="{FF2B5EF4-FFF2-40B4-BE49-F238E27FC236}">
                        <a16:creationId xmlns:a16="http://schemas.microsoft.com/office/drawing/2014/main" id="{273FC577-0380-758D-B743-C5C6E2C188AE}"/>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50" name="Tekstfelt 1949">
                    <a:extLst>
                      <a:ext uri="{FF2B5EF4-FFF2-40B4-BE49-F238E27FC236}">
                        <a16:creationId xmlns:a16="http://schemas.microsoft.com/office/drawing/2014/main" id="{03F405F9-C8EE-26D2-E048-06C2D288C60C}"/>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51" name="Tekstfelt 1950">
                    <a:extLst>
                      <a:ext uri="{FF2B5EF4-FFF2-40B4-BE49-F238E27FC236}">
                        <a16:creationId xmlns:a16="http://schemas.microsoft.com/office/drawing/2014/main" id="{49B893E7-BA5F-678F-6332-00A0E3587569}"/>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52" name="Tekstfelt 1951">
                    <a:extLst>
                      <a:ext uri="{FF2B5EF4-FFF2-40B4-BE49-F238E27FC236}">
                        <a16:creationId xmlns:a16="http://schemas.microsoft.com/office/drawing/2014/main" id="{8A3F2A6E-9073-DAD4-26A5-37873218F0AE}"/>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53" name="Tekstfelt 1952">
                    <a:extLst>
                      <a:ext uri="{FF2B5EF4-FFF2-40B4-BE49-F238E27FC236}">
                        <a16:creationId xmlns:a16="http://schemas.microsoft.com/office/drawing/2014/main" id="{6547BA3D-E3DB-A2A4-AC36-048CE824C7CF}"/>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54" name="Tekstfelt 1953">
                    <a:extLst>
                      <a:ext uri="{FF2B5EF4-FFF2-40B4-BE49-F238E27FC236}">
                        <a16:creationId xmlns:a16="http://schemas.microsoft.com/office/drawing/2014/main" id="{9114A966-6271-BE71-9854-8BBAF10A38E9}"/>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55" name="Tekstfelt 1954">
                    <a:extLst>
                      <a:ext uri="{FF2B5EF4-FFF2-40B4-BE49-F238E27FC236}">
                        <a16:creationId xmlns:a16="http://schemas.microsoft.com/office/drawing/2014/main" id="{0F3DBC11-5067-6ADF-95B4-0D8955143C35}"/>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56" name="Tekstfelt 1955">
                    <a:extLst>
                      <a:ext uri="{FF2B5EF4-FFF2-40B4-BE49-F238E27FC236}">
                        <a16:creationId xmlns:a16="http://schemas.microsoft.com/office/drawing/2014/main" id="{A1CB7100-965C-723D-170B-D316AE9E4C99}"/>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57" name="Tekstfelt 1956">
                    <a:extLst>
                      <a:ext uri="{FF2B5EF4-FFF2-40B4-BE49-F238E27FC236}">
                        <a16:creationId xmlns:a16="http://schemas.microsoft.com/office/drawing/2014/main" id="{B26D5256-5F91-7891-8420-C7E3763E6949}"/>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58" name="Tekstfelt 1957">
                    <a:extLst>
                      <a:ext uri="{FF2B5EF4-FFF2-40B4-BE49-F238E27FC236}">
                        <a16:creationId xmlns:a16="http://schemas.microsoft.com/office/drawing/2014/main" id="{838EF4D9-BAB0-15F8-70DA-D3340E856CD9}"/>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59" name="Tekstfelt 1958">
                    <a:extLst>
                      <a:ext uri="{FF2B5EF4-FFF2-40B4-BE49-F238E27FC236}">
                        <a16:creationId xmlns:a16="http://schemas.microsoft.com/office/drawing/2014/main" id="{D671A2EB-045E-D47E-67BB-6739259BD7DD}"/>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60" name="Tekstfelt 1959">
                    <a:extLst>
                      <a:ext uri="{FF2B5EF4-FFF2-40B4-BE49-F238E27FC236}">
                        <a16:creationId xmlns:a16="http://schemas.microsoft.com/office/drawing/2014/main" id="{D90F5D8A-603A-1D78-CA63-F4A431933A90}"/>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61" name="Tekstfelt 1960">
                    <a:extLst>
                      <a:ext uri="{FF2B5EF4-FFF2-40B4-BE49-F238E27FC236}">
                        <a16:creationId xmlns:a16="http://schemas.microsoft.com/office/drawing/2014/main" id="{5B484BC2-279A-2E8C-104D-4A114D5A4199}"/>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62" name="Tekstfelt 1961">
                    <a:extLst>
                      <a:ext uri="{FF2B5EF4-FFF2-40B4-BE49-F238E27FC236}">
                        <a16:creationId xmlns:a16="http://schemas.microsoft.com/office/drawing/2014/main" id="{5174330E-ABE3-1567-84EB-0C8B112CEB9F}"/>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63" name="Tekstfelt 1962">
                    <a:extLst>
                      <a:ext uri="{FF2B5EF4-FFF2-40B4-BE49-F238E27FC236}">
                        <a16:creationId xmlns:a16="http://schemas.microsoft.com/office/drawing/2014/main" id="{1589C42A-32AB-6C91-1190-FE68BDBC90AC}"/>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64" name="Tekstfelt 1963">
                    <a:extLst>
                      <a:ext uri="{FF2B5EF4-FFF2-40B4-BE49-F238E27FC236}">
                        <a16:creationId xmlns:a16="http://schemas.microsoft.com/office/drawing/2014/main" id="{F4CD7949-6CF6-DCD2-77F5-12E5F7EB0F2A}"/>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65" name="Tekstfelt 1964">
                    <a:extLst>
                      <a:ext uri="{FF2B5EF4-FFF2-40B4-BE49-F238E27FC236}">
                        <a16:creationId xmlns:a16="http://schemas.microsoft.com/office/drawing/2014/main" id="{9ACE6D1B-052E-4560-1DD4-893343BB2B89}"/>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66" name="Tekstfelt 1965">
                    <a:extLst>
                      <a:ext uri="{FF2B5EF4-FFF2-40B4-BE49-F238E27FC236}">
                        <a16:creationId xmlns:a16="http://schemas.microsoft.com/office/drawing/2014/main" id="{8E9C2353-C3BA-AC22-2BA0-1CD46702DD8C}"/>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67" name="Tekstfelt 1966">
                    <a:extLst>
                      <a:ext uri="{FF2B5EF4-FFF2-40B4-BE49-F238E27FC236}">
                        <a16:creationId xmlns:a16="http://schemas.microsoft.com/office/drawing/2014/main" id="{62B47704-3BD8-9FBD-2FC6-566F3E3D456F}"/>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68" name="Tekstfelt 1967">
                    <a:extLst>
                      <a:ext uri="{FF2B5EF4-FFF2-40B4-BE49-F238E27FC236}">
                        <a16:creationId xmlns:a16="http://schemas.microsoft.com/office/drawing/2014/main" id="{419FFB2E-A02F-E067-98F0-3FF60F504A8E}"/>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69" name="Tekstfelt 1968">
                    <a:extLst>
                      <a:ext uri="{FF2B5EF4-FFF2-40B4-BE49-F238E27FC236}">
                        <a16:creationId xmlns:a16="http://schemas.microsoft.com/office/drawing/2014/main" id="{2C60E719-E7FD-D454-3A08-7AFE226BF26B}"/>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70" name="Tekstfelt 1969">
                    <a:extLst>
                      <a:ext uri="{FF2B5EF4-FFF2-40B4-BE49-F238E27FC236}">
                        <a16:creationId xmlns:a16="http://schemas.microsoft.com/office/drawing/2014/main" id="{88F3BF1C-1F34-2EC8-EDD7-BAEDE7AF4E40}"/>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71" name="Tekstfelt 1970">
                    <a:extLst>
                      <a:ext uri="{FF2B5EF4-FFF2-40B4-BE49-F238E27FC236}">
                        <a16:creationId xmlns:a16="http://schemas.microsoft.com/office/drawing/2014/main" id="{D594178B-C282-D409-4ED9-77B469A838CC}"/>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72" name="Tekstfelt 1971">
                    <a:extLst>
                      <a:ext uri="{FF2B5EF4-FFF2-40B4-BE49-F238E27FC236}">
                        <a16:creationId xmlns:a16="http://schemas.microsoft.com/office/drawing/2014/main" id="{059899BD-D5EF-87EE-ED1A-C3110DA5C709}"/>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73" name="Tekstfelt 1972">
                    <a:extLst>
                      <a:ext uri="{FF2B5EF4-FFF2-40B4-BE49-F238E27FC236}">
                        <a16:creationId xmlns:a16="http://schemas.microsoft.com/office/drawing/2014/main" id="{5481E6BA-DF42-8121-6A20-6CADD547C2B0}"/>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974" name="Tekstfelt 1973">
                    <a:extLst>
                      <a:ext uri="{FF2B5EF4-FFF2-40B4-BE49-F238E27FC236}">
                        <a16:creationId xmlns:a16="http://schemas.microsoft.com/office/drawing/2014/main" id="{D24B40C7-9EBC-2192-8363-5FE8FA5B1218}"/>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975" name="Tekstfelt 1974">
                    <a:extLst>
                      <a:ext uri="{FF2B5EF4-FFF2-40B4-BE49-F238E27FC236}">
                        <a16:creationId xmlns:a16="http://schemas.microsoft.com/office/drawing/2014/main" id="{C396C1D9-8243-1FE1-1521-36F6D063B643}"/>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40" name="Tekstfelt 1939">
                  <a:extLst>
                    <a:ext uri="{FF2B5EF4-FFF2-40B4-BE49-F238E27FC236}">
                      <a16:creationId xmlns:a16="http://schemas.microsoft.com/office/drawing/2014/main" id="{8C6A01D0-D105-AA5C-16E2-183AFCEEC979}"/>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41" name="Tekstfelt 1940">
                  <a:extLst>
                    <a:ext uri="{FF2B5EF4-FFF2-40B4-BE49-F238E27FC236}">
                      <a16:creationId xmlns:a16="http://schemas.microsoft.com/office/drawing/2014/main" id="{57C27CE6-65A0-63A6-0DE6-33ADA62DA0FA}"/>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42" name="Tekstfelt 1941">
                  <a:extLst>
                    <a:ext uri="{FF2B5EF4-FFF2-40B4-BE49-F238E27FC236}">
                      <a16:creationId xmlns:a16="http://schemas.microsoft.com/office/drawing/2014/main" id="{9CF12028-F45F-2167-CA26-4ABC8667DAC7}"/>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1" name="Gruppe 1830">
                <a:extLst>
                  <a:ext uri="{FF2B5EF4-FFF2-40B4-BE49-F238E27FC236}">
                    <a16:creationId xmlns:a16="http://schemas.microsoft.com/office/drawing/2014/main" id="{AB2D784D-25FD-13E4-CD0A-E91167025EF8}"/>
                  </a:ext>
                </a:extLst>
              </p:cNvPr>
              <p:cNvGrpSpPr/>
              <p:nvPr/>
            </p:nvGrpSpPr>
            <p:grpSpPr>
              <a:xfrm>
                <a:off x="732574" y="1038389"/>
                <a:ext cx="641389" cy="5216305"/>
                <a:chOff x="2892468" y="1032983"/>
                <a:chExt cx="641389" cy="5216305"/>
              </a:xfrm>
            </p:grpSpPr>
            <p:grpSp>
              <p:nvGrpSpPr>
                <p:cNvPr id="1902" name="Gruppe 1901">
                  <a:extLst>
                    <a:ext uri="{FF2B5EF4-FFF2-40B4-BE49-F238E27FC236}">
                      <a16:creationId xmlns:a16="http://schemas.microsoft.com/office/drawing/2014/main" id="{A1FADA97-B0D4-4E9E-63F1-D97BB2CEBC27}"/>
                    </a:ext>
                  </a:extLst>
                </p:cNvPr>
                <p:cNvGrpSpPr/>
                <p:nvPr/>
              </p:nvGrpSpPr>
              <p:grpSpPr>
                <a:xfrm>
                  <a:off x="2892468" y="1032983"/>
                  <a:ext cx="641389" cy="5216305"/>
                  <a:chOff x="3475384" y="1188399"/>
                  <a:chExt cx="641389" cy="5216305"/>
                </a:xfrm>
              </p:grpSpPr>
              <p:sp>
                <p:nvSpPr>
                  <p:cNvPr id="1906" name="Tekstfelt 1905">
                    <a:extLst>
                      <a:ext uri="{FF2B5EF4-FFF2-40B4-BE49-F238E27FC236}">
                        <a16:creationId xmlns:a16="http://schemas.microsoft.com/office/drawing/2014/main" id="{ED6BBFB8-CA18-7179-8814-185592B31845}"/>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07" name="Tekstfelt 1906">
                    <a:extLst>
                      <a:ext uri="{FF2B5EF4-FFF2-40B4-BE49-F238E27FC236}">
                        <a16:creationId xmlns:a16="http://schemas.microsoft.com/office/drawing/2014/main" id="{E43BA365-228C-AC69-626D-949DDF076497}"/>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08" name="Tekstfelt 1907">
                    <a:extLst>
                      <a:ext uri="{FF2B5EF4-FFF2-40B4-BE49-F238E27FC236}">
                        <a16:creationId xmlns:a16="http://schemas.microsoft.com/office/drawing/2014/main" id="{AAE19914-F895-E50A-7B66-F89930AF9FEB}"/>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09" name="Tekstfelt 1908">
                    <a:extLst>
                      <a:ext uri="{FF2B5EF4-FFF2-40B4-BE49-F238E27FC236}">
                        <a16:creationId xmlns:a16="http://schemas.microsoft.com/office/drawing/2014/main" id="{C69D8779-771A-4917-52FA-5D8D61769AFE}"/>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10" name="Tekstfelt 1909">
                    <a:extLst>
                      <a:ext uri="{FF2B5EF4-FFF2-40B4-BE49-F238E27FC236}">
                        <a16:creationId xmlns:a16="http://schemas.microsoft.com/office/drawing/2014/main" id="{BCC1B7DB-4581-BE2A-643C-B129CA358BA5}"/>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11" name="Tekstfelt 1910">
                    <a:extLst>
                      <a:ext uri="{FF2B5EF4-FFF2-40B4-BE49-F238E27FC236}">
                        <a16:creationId xmlns:a16="http://schemas.microsoft.com/office/drawing/2014/main" id="{579B132A-B8B1-01F4-6887-56789861FF5F}"/>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12" name="Tekstfelt 1911">
                    <a:extLst>
                      <a:ext uri="{FF2B5EF4-FFF2-40B4-BE49-F238E27FC236}">
                        <a16:creationId xmlns:a16="http://schemas.microsoft.com/office/drawing/2014/main" id="{1217FA5D-B9AB-6E31-36C2-90EA6412C0D1}"/>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13" name="Tekstfelt 1912">
                    <a:extLst>
                      <a:ext uri="{FF2B5EF4-FFF2-40B4-BE49-F238E27FC236}">
                        <a16:creationId xmlns:a16="http://schemas.microsoft.com/office/drawing/2014/main" id="{158AEBF5-5B09-FEAD-EB8C-B17981FFDD2F}"/>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14" name="Tekstfelt 1913">
                    <a:extLst>
                      <a:ext uri="{FF2B5EF4-FFF2-40B4-BE49-F238E27FC236}">
                        <a16:creationId xmlns:a16="http://schemas.microsoft.com/office/drawing/2014/main" id="{609B5E0A-3CF9-423D-F66E-42A8B53C0EBD}"/>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15" name="Tekstfelt 1914">
                    <a:extLst>
                      <a:ext uri="{FF2B5EF4-FFF2-40B4-BE49-F238E27FC236}">
                        <a16:creationId xmlns:a16="http://schemas.microsoft.com/office/drawing/2014/main" id="{F9366FCD-E3D6-131C-95D6-95189C1BAA8B}"/>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16" name="Tekstfelt 1915">
                    <a:extLst>
                      <a:ext uri="{FF2B5EF4-FFF2-40B4-BE49-F238E27FC236}">
                        <a16:creationId xmlns:a16="http://schemas.microsoft.com/office/drawing/2014/main" id="{B2BF8B7F-4FB0-2A5D-D264-C36E4A5EA700}"/>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17" name="Tekstfelt 1916">
                    <a:extLst>
                      <a:ext uri="{FF2B5EF4-FFF2-40B4-BE49-F238E27FC236}">
                        <a16:creationId xmlns:a16="http://schemas.microsoft.com/office/drawing/2014/main" id="{BF9AE482-DEDC-227F-9E0E-BFA80628F15E}"/>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18" name="Tekstfelt 1917">
                    <a:extLst>
                      <a:ext uri="{FF2B5EF4-FFF2-40B4-BE49-F238E27FC236}">
                        <a16:creationId xmlns:a16="http://schemas.microsoft.com/office/drawing/2014/main" id="{C8491917-1CA3-FAE7-4686-B63D1A0D4753}"/>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19" name="Tekstfelt 1918">
                    <a:extLst>
                      <a:ext uri="{FF2B5EF4-FFF2-40B4-BE49-F238E27FC236}">
                        <a16:creationId xmlns:a16="http://schemas.microsoft.com/office/drawing/2014/main" id="{B3B6E30B-5264-6A87-6314-368D35891952}"/>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20" name="Tekstfelt 1919">
                    <a:extLst>
                      <a:ext uri="{FF2B5EF4-FFF2-40B4-BE49-F238E27FC236}">
                        <a16:creationId xmlns:a16="http://schemas.microsoft.com/office/drawing/2014/main" id="{39B5B935-DFD8-B77F-ADEF-D421F974A81C}"/>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21" name="Tekstfelt 1920">
                    <a:extLst>
                      <a:ext uri="{FF2B5EF4-FFF2-40B4-BE49-F238E27FC236}">
                        <a16:creationId xmlns:a16="http://schemas.microsoft.com/office/drawing/2014/main" id="{3FCF8D1B-A982-15CF-0578-B167B9F2A82B}"/>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22" name="Tekstfelt 1921">
                    <a:extLst>
                      <a:ext uri="{FF2B5EF4-FFF2-40B4-BE49-F238E27FC236}">
                        <a16:creationId xmlns:a16="http://schemas.microsoft.com/office/drawing/2014/main" id="{A5E97387-5583-D933-BD30-99388AAB84C8}"/>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23" name="Tekstfelt 1922">
                    <a:extLst>
                      <a:ext uri="{FF2B5EF4-FFF2-40B4-BE49-F238E27FC236}">
                        <a16:creationId xmlns:a16="http://schemas.microsoft.com/office/drawing/2014/main" id="{CB75FA41-12FC-D4ED-4C77-2800102FCC4D}"/>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24" name="Tekstfelt 1923">
                    <a:extLst>
                      <a:ext uri="{FF2B5EF4-FFF2-40B4-BE49-F238E27FC236}">
                        <a16:creationId xmlns:a16="http://schemas.microsoft.com/office/drawing/2014/main" id="{19B88B89-149D-C9AF-079D-A2761DA1E747}"/>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25" name="Tekstfelt 1924">
                    <a:extLst>
                      <a:ext uri="{FF2B5EF4-FFF2-40B4-BE49-F238E27FC236}">
                        <a16:creationId xmlns:a16="http://schemas.microsoft.com/office/drawing/2014/main" id="{6226BB81-0432-8E3E-53B8-D29518569DF9}"/>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26" name="Tekstfelt 1925">
                    <a:extLst>
                      <a:ext uri="{FF2B5EF4-FFF2-40B4-BE49-F238E27FC236}">
                        <a16:creationId xmlns:a16="http://schemas.microsoft.com/office/drawing/2014/main" id="{1743642F-A2F2-034B-1AD5-06E4D0E77D87}"/>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27" name="Tekstfelt 1926">
                    <a:extLst>
                      <a:ext uri="{FF2B5EF4-FFF2-40B4-BE49-F238E27FC236}">
                        <a16:creationId xmlns:a16="http://schemas.microsoft.com/office/drawing/2014/main" id="{6BD084FB-1934-0F87-4323-2CE1E5A141D7}"/>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28" name="Tekstfelt 1927">
                    <a:extLst>
                      <a:ext uri="{FF2B5EF4-FFF2-40B4-BE49-F238E27FC236}">
                        <a16:creationId xmlns:a16="http://schemas.microsoft.com/office/drawing/2014/main" id="{918E7B8F-0C3B-63B2-DC58-1B30AD87E622}"/>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29" name="Tekstfelt 1928">
                    <a:extLst>
                      <a:ext uri="{FF2B5EF4-FFF2-40B4-BE49-F238E27FC236}">
                        <a16:creationId xmlns:a16="http://schemas.microsoft.com/office/drawing/2014/main" id="{E963AB17-9FA3-20B9-93DD-749AF5AE0E80}"/>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30" name="Tekstfelt 1929">
                    <a:extLst>
                      <a:ext uri="{FF2B5EF4-FFF2-40B4-BE49-F238E27FC236}">
                        <a16:creationId xmlns:a16="http://schemas.microsoft.com/office/drawing/2014/main" id="{57D483AA-1866-0868-4DEC-F5A72CAB4F5B}"/>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31" name="Tekstfelt 1930">
                    <a:extLst>
                      <a:ext uri="{FF2B5EF4-FFF2-40B4-BE49-F238E27FC236}">
                        <a16:creationId xmlns:a16="http://schemas.microsoft.com/office/drawing/2014/main" id="{3F74FA5C-5F23-BCEC-6C05-E309CF8CDEEA}"/>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32" name="Tekstfelt 1931">
                    <a:extLst>
                      <a:ext uri="{FF2B5EF4-FFF2-40B4-BE49-F238E27FC236}">
                        <a16:creationId xmlns:a16="http://schemas.microsoft.com/office/drawing/2014/main" id="{BB3EB80F-16E5-DE8F-BDFC-8DC0BF430A4C}"/>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33" name="Tekstfelt 1932">
                    <a:extLst>
                      <a:ext uri="{FF2B5EF4-FFF2-40B4-BE49-F238E27FC236}">
                        <a16:creationId xmlns:a16="http://schemas.microsoft.com/office/drawing/2014/main" id="{7A0B2AB3-F157-AFF5-206E-7CA4FDA056DB}"/>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34" name="Tekstfelt 1933">
                    <a:extLst>
                      <a:ext uri="{FF2B5EF4-FFF2-40B4-BE49-F238E27FC236}">
                        <a16:creationId xmlns:a16="http://schemas.microsoft.com/office/drawing/2014/main" id="{FA18EC97-5C11-C0D9-A531-8CD5A395042B}"/>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35" name="Tekstfelt 1934">
                    <a:extLst>
                      <a:ext uri="{FF2B5EF4-FFF2-40B4-BE49-F238E27FC236}">
                        <a16:creationId xmlns:a16="http://schemas.microsoft.com/office/drawing/2014/main" id="{4EE162E3-3516-545A-257C-008644478E21}"/>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36" name="Tekstfelt 1935">
                    <a:extLst>
                      <a:ext uri="{FF2B5EF4-FFF2-40B4-BE49-F238E27FC236}">
                        <a16:creationId xmlns:a16="http://schemas.microsoft.com/office/drawing/2014/main" id="{AEC96360-A0D4-281A-8AEA-7A0E7F8BC880}"/>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37" name="Tekstfelt 1936">
                    <a:extLst>
                      <a:ext uri="{FF2B5EF4-FFF2-40B4-BE49-F238E27FC236}">
                        <a16:creationId xmlns:a16="http://schemas.microsoft.com/office/drawing/2014/main" id="{871A2188-CF54-324D-592D-2BA92B7CC711}"/>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38" name="Tekstfelt 1937">
                    <a:extLst>
                      <a:ext uri="{FF2B5EF4-FFF2-40B4-BE49-F238E27FC236}">
                        <a16:creationId xmlns:a16="http://schemas.microsoft.com/office/drawing/2014/main" id="{F52F36C3-971F-2430-FFB0-CED220A34075}"/>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903" name="Tekstfelt 1902">
                  <a:extLst>
                    <a:ext uri="{FF2B5EF4-FFF2-40B4-BE49-F238E27FC236}">
                      <a16:creationId xmlns:a16="http://schemas.microsoft.com/office/drawing/2014/main" id="{D168DF0D-4F0D-0FDE-9F7C-3250B4C69B61}"/>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04" name="Tekstfelt 1903">
                  <a:extLst>
                    <a:ext uri="{FF2B5EF4-FFF2-40B4-BE49-F238E27FC236}">
                      <a16:creationId xmlns:a16="http://schemas.microsoft.com/office/drawing/2014/main" id="{395635B1-10A5-F4D7-A47D-9B270B2C6647}"/>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05" name="Tekstfelt 1904">
                  <a:extLst>
                    <a:ext uri="{FF2B5EF4-FFF2-40B4-BE49-F238E27FC236}">
                      <a16:creationId xmlns:a16="http://schemas.microsoft.com/office/drawing/2014/main" id="{32793BF3-464F-6D28-8784-3EA9B155867A}"/>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2" name="Gruppe 1831">
                <a:extLst>
                  <a:ext uri="{FF2B5EF4-FFF2-40B4-BE49-F238E27FC236}">
                    <a16:creationId xmlns:a16="http://schemas.microsoft.com/office/drawing/2014/main" id="{6ADFDD89-A203-96F7-DCBA-79A4C6B1B458}"/>
                  </a:ext>
                </a:extLst>
              </p:cNvPr>
              <p:cNvGrpSpPr/>
              <p:nvPr/>
            </p:nvGrpSpPr>
            <p:grpSpPr>
              <a:xfrm>
                <a:off x="286844" y="1475337"/>
                <a:ext cx="641389" cy="4783755"/>
                <a:chOff x="2892468" y="1465533"/>
                <a:chExt cx="641389" cy="4783755"/>
              </a:xfrm>
            </p:grpSpPr>
            <p:grpSp>
              <p:nvGrpSpPr>
                <p:cNvPr id="1868" name="Gruppe 1867">
                  <a:extLst>
                    <a:ext uri="{FF2B5EF4-FFF2-40B4-BE49-F238E27FC236}">
                      <a16:creationId xmlns:a16="http://schemas.microsoft.com/office/drawing/2014/main" id="{114CF4F1-3E5B-2BC2-2F61-4B262B1E8B27}"/>
                    </a:ext>
                  </a:extLst>
                </p:cNvPr>
                <p:cNvGrpSpPr/>
                <p:nvPr/>
              </p:nvGrpSpPr>
              <p:grpSpPr>
                <a:xfrm>
                  <a:off x="2892468" y="1465533"/>
                  <a:ext cx="641389" cy="4783755"/>
                  <a:chOff x="3475384" y="1620949"/>
                  <a:chExt cx="641389" cy="4783755"/>
                </a:xfrm>
              </p:grpSpPr>
              <p:sp>
                <p:nvSpPr>
                  <p:cNvPr id="1872" name="Tekstfelt 1871">
                    <a:extLst>
                      <a:ext uri="{FF2B5EF4-FFF2-40B4-BE49-F238E27FC236}">
                        <a16:creationId xmlns:a16="http://schemas.microsoft.com/office/drawing/2014/main" id="{1D182E9A-0431-8D88-72BF-0A3619B7020F}"/>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73" name="Tekstfelt 1872">
                    <a:extLst>
                      <a:ext uri="{FF2B5EF4-FFF2-40B4-BE49-F238E27FC236}">
                        <a16:creationId xmlns:a16="http://schemas.microsoft.com/office/drawing/2014/main" id="{5AFB84E7-A449-C268-3229-3936B7F1F34F}"/>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74" name="Tekstfelt 1873">
                    <a:extLst>
                      <a:ext uri="{FF2B5EF4-FFF2-40B4-BE49-F238E27FC236}">
                        <a16:creationId xmlns:a16="http://schemas.microsoft.com/office/drawing/2014/main" id="{6FE1D43C-BE1B-7927-95CC-10C62B0F5F18}"/>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75" name="Tekstfelt 1874">
                    <a:extLst>
                      <a:ext uri="{FF2B5EF4-FFF2-40B4-BE49-F238E27FC236}">
                        <a16:creationId xmlns:a16="http://schemas.microsoft.com/office/drawing/2014/main" id="{043728BC-CC25-FA81-A3D4-D0A3595B9784}"/>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76" name="Tekstfelt 1875">
                    <a:extLst>
                      <a:ext uri="{FF2B5EF4-FFF2-40B4-BE49-F238E27FC236}">
                        <a16:creationId xmlns:a16="http://schemas.microsoft.com/office/drawing/2014/main" id="{CEE2A724-887F-1DD4-7E0B-84433FFFA812}"/>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77" name="Tekstfelt 1876">
                    <a:extLst>
                      <a:ext uri="{FF2B5EF4-FFF2-40B4-BE49-F238E27FC236}">
                        <a16:creationId xmlns:a16="http://schemas.microsoft.com/office/drawing/2014/main" id="{202073B1-A7E7-2E9A-3705-86E8C00C57B0}"/>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78" name="Tekstfelt 1877">
                    <a:extLst>
                      <a:ext uri="{FF2B5EF4-FFF2-40B4-BE49-F238E27FC236}">
                        <a16:creationId xmlns:a16="http://schemas.microsoft.com/office/drawing/2014/main" id="{253573E1-6F4C-EDA4-4D08-46B065FF7394}"/>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79" name="Tekstfelt 1878">
                    <a:extLst>
                      <a:ext uri="{FF2B5EF4-FFF2-40B4-BE49-F238E27FC236}">
                        <a16:creationId xmlns:a16="http://schemas.microsoft.com/office/drawing/2014/main" id="{D73518D0-549D-BD05-9365-9ADAE712DB2E}"/>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80" name="Tekstfelt 1879">
                    <a:extLst>
                      <a:ext uri="{FF2B5EF4-FFF2-40B4-BE49-F238E27FC236}">
                        <a16:creationId xmlns:a16="http://schemas.microsoft.com/office/drawing/2014/main" id="{DD3EE617-181E-1089-331A-2729A2C5DF6C}"/>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81" name="Tekstfelt 1880">
                    <a:extLst>
                      <a:ext uri="{FF2B5EF4-FFF2-40B4-BE49-F238E27FC236}">
                        <a16:creationId xmlns:a16="http://schemas.microsoft.com/office/drawing/2014/main" id="{735A651E-6717-0EC6-FC12-5D7BB9DD3504}"/>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82" name="Tekstfelt 1881">
                    <a:extLst>
                      <a:ext uri="{FF2B5EF4-FFF2-40B4-BE49-F238E27FC236}">
                        <a16:creationId xmlns:a16="http://schemas.microsoft.com/office/drawing/2014/main" id="{5B0EA30F-8F30-BCE7-5021-22F28D91BCF8}"/>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83" name="Tekstfelt 1882">
                    <a:extLst>
                      <a:ext uri="{FF2B5EF4-FFF2-40B4-BE49-F238E27FC236}">
                        <a16:creationId xmlns:a16="http://schemas.microsoft.com/office/drawing/2014/main" id="{BC0B9FEB-8486-BF95-35CD-9D3237B73C10}"/>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84" name="Tekstfelt 1883">
                    <a:extLst>
                      <a:ext uri="{FF2B5EF4-FFF2-40B4-BE49-F238E27FC236}">
                        <a16:creationId xmlns:a16="http://schemas.microsoft.com/office/drawing/2014/main" id="{BCB28D56-21FC-42CE-B00A-4589B9C5EC7B}"/>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85" name="Tekstfelt 1884">
                    <a:extLst>
                      <a:ext uri="{FF2B5EF4-FFF2-40B4-BE49-F238E27FC236}">
                        <a16:creationId xmlns:a16="http://schemas.microsoft.com/office/drawing/2014/main" id="{87C0F832-65CA-C99E-03C0-AA5DAAEBBD1A}"/>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86" name="Tekstfelt 1885">
                    <a:extLst>
                      <a:ext uri="{FF2B5EF4-FFF2-40B4-BE49-F238E27FC236}">
                        <a16:creationId xmlns:a16="http://schemas.microsoft.com/office/drawing/2014/main" id="{0BA3EB2F-92AF-A5F2-0FEF-A4587FF13DDD}"/>
                      </a:ext>
                    </a:extLst>
                  </p:cNvPr>
                  <p:cNvSpPr txBox="1"/>
                  <p:nvPr/>
                </p:nvSpPr>
                <p:spPr>
                  <a:xfrm>
                    <a:off x="3502242" y="3790057"/>
                    <a:ext cx="518091"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87" name="Tekstfelt 1886">
                    <a:extLst>
                      <a:ext uri="{FF2B5EF4-FFF2-40B4-BE49-F238E27FC236}">
                        <a16:creationId xmlns:a16="http://schemas.microsoft.com/office/drawing/2014/main" id="{563FF4F2-BA4C-54F8-DD11-F7C84F2C010D}"/>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88" name="Tekstfelt 1887">
                    <a:extLst>
                      <a:ext uri="{FF2B5EF4-FFF2-40B4-BE49-F238E27FC236}">
                        <a16:creationId xmlns:a16="http://schemas.microsoft.com/office/drawing/2014/main" id="{B3B59B8C-4764-1BBE-2A4F-3F6A26939743}"/>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89" name="Tekstfelt 1888">
                    <a:extLst>
                      <a:ext uri="{FF2B5EF4-FFF2-40B4-BE49-F238E27FC236}">
                        <a16:creationId xmlns:a16="http://schemas.microsoft.com/office/drawing/2014/main" id="{D2D8A8CF-0A38-456A-6A65-AD00A4FAE637}"/>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90" name="Tekstfelt 1889">
                    <a:extLst>
                      <a:ext uri="{FF2B5EF4-FFF2-40B4-BE49-F238E27FC236}">
                        <a16:creationId xmlns:a16="http://schemas.microsoft.com/office/drawing/2014/main" id="{63386F16-8022-9A6C-123E-512C2083C68B}"/>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91" name="Tekstfelt 1890">
                    <a:extLst>
                      <a:ext uri="{FF2B5EF4-FFF2-40B4-BE49-F238E27FC236}">
                        <a16:creationId xmlns:a16="http://schemas.microsoft.com/office/drawing/2014/main" id="{B935CF3B-36A0-3B1B-B6A5-40711A6430E4}"/>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92" name="Tekstfelt 1891">
                    <a:extLst>
                      <a:ext uri="{FF2B5EF4-FFF2-40B4-BE49-F238E27FC236}">
                        <a16:creationId xmlns:a16="http://schemas.microsoft.com/office/drawing/2014/main" id="{F965D2FA-C2FC-2032-4B1F-EC91DA19249C}"/>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93" name="Tekstfelt 1892">
                    <a:extLst>
                      <a:ext uri="{FF2B5EF4-FFF2-40B4-BE49-F238E27FC236}">
                        <a16:creationId xmlns:a16="http://schemas.microsoft.com/office/drawing/2014/main" id="{53DF94B8-7776-A688-0B51-567D376C1BC4}"/>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94" name="Tekstfelt 1893">
                    <a:extLst>
                      <a:ext uri="{FF2B5EF4-FFF2-40B4-BE49-F238E27FC236}">
                        <a16:creationId xmlns:a16="http://schemas.microsoft.com/office/drawing/2014/main" id="{ECED653F-6CC1-9C54-8E4A-42FE646F5C32}"/>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95" name="Tekstfelt 1894">
                    <a:extLst>
                      <a:ext uri="{FF2B5EF4-FFF2-40B4-BE49-F238E27FC236}">
                        <a16:creationId xmlns:a16="http://schemas.microsoft.com/office/drawing/2014/main" id="{9882DD77-815C-F096-DF7F-AC91EC11DA1A}"/>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96" name="Tekstfelt 1895">
                    <a:extLst>
                      <a:ext uri="{FF2B5EF4-FFF2-40B4-BE49-F238E27FC236}">
                        <a16:creationId xmlns:a16="http://schemas.microsoft.com/office/drawing/2014/main" id="{B8D7B81F-1F55-A739-D590-225CB88916B0}"/>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97" name="Tekstfelt 1896">
                    <a:extLst>
                      <a:ext uri="{FF2B5EF4-FFF2-40B4-BE49-F238E27FC236}">
                        <a16:creationId xmlns:a16="http://schemas.microsoft.com/office/drawing/2014/main" id="{93B4AB91-BC03-FA4E-F48C-B509D2010D50}"/>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98" name="Tekstfelt 1897">
                    <a:extLst>
                      <a:ext uri="{FF2B5EF4-FFF2-40B4-BE49-F238E27FC236}">
                        <a16:creationId xmlns:a16="http://schemas.microsoft.com/office/drawing/2014/main" id="{1BE2608D-783F-A4D8-4797-EE613AE06532}"/>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899" name="Tekstfelt 1898">
                    <a:extLst>
                      <a:ext uri="{FF2B5EF4-FFF2-40B4-BE49-F238E27FC236}">
                        <a16:creationId xmlns:a16="http://schemas.microsoft.com/office/drawing/2014/main" id="{D877D76F-844E-D966-A1AF-0365D4BA32D4}"/>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00" name="Tekstfelt 1899">
                    <a:extLst>
                      <a:ext uri="{FF2B5EF4-FFF2-40B4-BE49-F238E27FC236}">
                        <a16:creationId xmlns:a16="http://schemas.microsoft.com/office/drawing/2014/main" id="{5D2B9677-A905-E9AD-CCA3-E739C87B0733}"/>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01" name="Tekstfelt 1900">
                    <a:extLst>
                      <a:ext uri="{FF2B5EF4-FFF2-40B4-BE49-F238E27FC236}">
                        <a16:creationId xmlns:a16="http://schemas.microsoft.com/office/drawing/2014/main" id="{B877FD5B-4D6A-95CE-BA42-A139560286B6}"/>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69" name="Tekstfelt 1868">
                  <a:extLst>
                    <a:ext uri="{FF2B5EF4-FFF2-40B4-BE49-F238E27FC236}">
                      <a16:creationId xmlns:a16="http://schemas.microsoft.com/office/drawing/2014/main" id="{2A097A4D-96EF-8CB2-C963-437891E8C7F4}"/>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70" name="Tekstfelt 1869">
                  <a:extLst>
                    <a:ext uri="{FF2B5EF4-FFF2-40B4-BE49-F238E27FC236}">
                      <a16:creationId xmlns:a16="http://schemas.microsoft.com/office/drawing/2014/main" id="{9DE3ADC7-5E45-29C8-5E9D-4D4D784019B9}"/>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71" name="Tekstfelt 1870">
                  <a:extLst>
                    <a:ext uri="{FF2B5EF4-FFF2-40B4-BE49-F238E27FC236}">
                      <a16:creationId xmlns:a16="http://schemas.microsoft.com/office/drawing/2014/main" id="{9E5BC7F3-1B94-686E-08A9-9EDEA9BBBB79}"/>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3" name="Gruppe 1832">
                <a:extLst>
                  <a:ext uri="{FF2B5EF4-FFF2-40B4-BE49-F238E27FC236}">
                    <a16:creationId xmlns:a16="http://schemas.microsoft.com/office/drawing/2014/main" id="{5FC8A3A5-50D6-0AB6-A644-B894A490FF91}"/>
                  </a:ext>
                </a:extLst>
              </p:cNvPr>
              <p:cNvGrpSpPr/>
              <p:nvPr/>
            </p:nvGrpSpPr>
            <p:grpSpPr>
              <a:xfrm>
                <a:off x="-136438" y="1476215"/>
                <a:ext cx="641389" cy="4783755"/>
                <a:chOff x="2892468" y="1465533"/>
                <a:chExt cx="641389" cy="4783755"/>
              </a:xfrm>
            </p:grpSpPr>
            <p:grpSp>
              <p:nvGrpSpPr>
                <p:cNvPr id="1834" name="Gruppe 1833">
                  <a:extLst>
                    <a:ext uri="{FF2B5EF4-FFF2-40B4-BE49-F238E27FC236}">
                      <a16:creationId xmlns:a16="http://schemas.microsoft.com/office/drawing/2014/main" id="{7CC093C0-B57B-5D3E-0E5E-85CF5F42544A}"/>
                    </a:ext>
                  </a:extLst>
                </p:cNvPr>
                <p:cNvGrpSpPr/>
                <p:nvPr/>
              </p:nvGrpSpPr>
              <p:grpSpPr>
                <a:xfrm>
                  <a:off x="2892468" y="1465533"/>
                  <a:ext cx="641389" cy="4783755"/>
                  <a:chOff x="3475384" y="1620949"/>
                  <a:chExt cx="641389" cy="4783755"/>
                </a:xfrm>
              </p:grpSpPr>
              <p:sp>
                <p:nvSpPr>
                  <p:cNvPr id="1838" name="Tekstfelt 1837">
                    <a:extLst>
                      <a:ext uri="{FF2B5EF4-FFF2-40B4-BE49-F238E27FC236}">
                        <a16:creationId xmlns:a16="http://schemas.microsoft.com/office/drawing/2014/main" id="{C09D846F-90C9-58E9-953F-D15AB59CAF49}"/>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39" name="Tekstfelt 1838">
                    <a:extLst>
                      <a:ext uri="{FF2B5EF4-FFF2-40B4-BE49-F238E27FC236}">
                        <a16:creationId xmlns:a16="http://schemas.microsoft.com/office/drawing/2014/main" id="{E9F5E0B8-A319-95FB-0997-EE1585641668}"/>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40" name="Tekstfelt 1839">
                    <a:extLst>
                      <a:ext uri="{FF2B5EF4-FFF2-40B4-BE49-F238E27FC236}">
                        <a16:creationId xmlns:a16="http://schemas.microsoft.com/office/drawing/2014/main" id="{56528271-D0E4-91FD-F1A4-940C2365AE76}"/>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41" name="Tekstfelt 1840">
                    <a:extLst>
                      <a:ext uri="{FF2B5EF4-FFF2-40B4-BE49-F238E27FC236}">
                        <a16:creationId xmlns:a16="http://schemas.microsoft.com/office/drawing/2014/main" id="{33119002-AC16-2E60-57B3-E2A09AD9DB07}"/>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42" name="Tekstfelt 1841">
                    <a:extLst>
                      <a:ext uri="{FF2B5EF4-FFF2-40B4-BE49-F238E27FC236}">
                        <a16:creationId xmlns:a16="http://schemas.microsoft.com/office/drawing/2014/main" id="{DE3A8E1A-8235-1841-C670-C9AA1E0D2E64}"/>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43" name="Tekstfelt 1842">
                    <a:extLst>
                      <a:ext uri="{FF2B5EF4-FFF2-40B4-BE49-F238E27FC236}">
                        <a16:creationId xmlns:a16="http://schemas.microsoft.com/office/drawing/2014/main" id="{E3E8F703-3C20-C891-D0C4-7F5FE14A877A}"/>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44" name="Tekstfelt 1843">
                    <a:extLst>
                      <a:ext uri="{FF2B5EF4-FFF2-40B4-BE49-F238E27FC236}">
                        <a16:creationId xmlns:a16="http://schemas.microsoft.com/office/drawing/2014/main" id="{995CF107-0184-4937-7D83-33A14213C855}"/>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45" name="Tekstfelt 1844">
                    <a:extLst>
                      <a:ext uri="{FF2B5EF4-FFF2-40B4-BE49-F238E27FC236}">
                        <a16:creationId xmlns:a16="http://schemas.microsoft.com/office/drawing/2014/main" id="{40CA793B-B87B-A940-67F4-9431D3A2572E}"/>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46" name="Tekstfelt 1845">
                    <a:extLst>
                      <a:ext uri="{FF2B5EF4-FFF2-40B4-BE49-F238E27FC236}">
                        <a16:creationId xmlns:a16="http://schemas.microsoft.com/office/drawing/2014/main" id="{F5B56F65-D827-009C-4CCC-057BACC0832D}"/>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47" name="Tekstfelt 1846">
                    <a:extLst>
                      <a:ext uri="{FF2B5EF4-FFF2-40B4-BE49-F238E27FC236}">
                        <a16:creationId xmlns:a16="http://schemas.microsoft.com/office/drawing/2014/main" id="{126CBCBB-D355-4A21-D198-CB625424D00E}"/>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48" name="Tekstfelt 1847">
                    <a:extLst>
                      <a:ext uri="{FF2B5EF4-FFF2-40B4-BE49-F238E27FC236}">
                        <a16:creationId xmlns:a16="http://schemas.microsoft.com/office/drawing/2014/main" id="{0D567DE3-41D4-3E7B-0D05-DB8BBED5129F}"/>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49" name="Tekstfelt 1848">
                    <a:extLst>
                      <a:ext uri="{FF2B5EF4-FFF2-40B4-BE49-F238E27FC236}">
                        <a16:creationId xmlns:a16="http://schemas.microsoft.com/office/drawing/2014/main" id="{2441D728-0B76-59CA-DE9F-355EF3ABE133}"/>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50" name="Tekstfelt 1849">
                    <a:extLst>
                      <a:ext uri="{FF2B5EF4-FFF2-40B4-BE49-F238E27FC236}">
                        <a16:creationId xmlns:a16="http://schemas.microsoft.com/office/drawing/2014/main" id="{1E95D71B-12CB-2A35-883A-84A8A55AE892}"/>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51" name="Tekstfelt 1850">
                    <a:extLst>
                      <a:ext uri="{FF2B5EF4-FFF2-40B4-BE49-F238E27FC236}">
                        <a16:creationId xmlns:a16="http://schemas.microsoft.com/office/drawing/2014/main" id="{47D65E03-725E-B0E4-D1AF-EF350F80E2F3}"/>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52" name="Tekstfelt 1851">
                    <a:extLst>
                      <a:ext uri="{FF2B5EF4-FFF2-40B4-BE49-F238E27FC236}">
                        <a16:creationId xmlns:a16="http://schemas.microsoft.com/office/drawing/2014/main" id="{60FB5A19-685E-21DD-6B13-56BEB65C2EB8}"/>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53" name="Tekstfelt 1852">
                    <a:extLst>
                      <a:ext uri="{FF2B5EF4-FFF2-40B4-BE49-F238E27FC236}">
                        <a16:creationId xmlns:a16="http://schemas.microsoft.com/office/drawing/2014/main" id="{A6272325-E2B5-90E2-74F8-2FEE78A2F316}"/>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54" name="Tekstfelt 1853">
                    <a:extLst>
                      <a:ext uri="{FF2B5EF4-FFF2-40B4-BE49-F238E27FC236}">
                        <a16:creationId xmlns:a16="http://schemas.microsoft.com/office/drawing/2014/main" id="{F9C5DE93-3F6B-23DB-8E75-087749ABA860}"/>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55" name="Tekstfelt 1854">
                    <a:extLst>
                      <a:ext uri="{FF2B5EF4-FFF2-40B4-BE49-F238E27FC236}">
                        <a16:creationId xmlns:a16="http://schemas.microsoft.com/office/drawing/2014/main" id="{8A31A587-B037-C515-DE2D-837E6CFDA02C}"/>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56" name="Tekstfelt 1855">
                    <a:extLst>
                      <a:ext uri="{FF2B5EF4-FFF2-40B4-BE49-F238E27FC236}">
                        <a16:creationId xmlns:a16="http://schemas.microsoft.com/office/drawing/2014/main" id="{7BD3BBF4-70CD-EEF8-6423-E41A16FE38AD}"/>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57" name="Tekstfelt 1856">
                    <a:extLst>
                      <a:ext uri="{FF2B5EF4-FFF2-40B4-BE49-F238E27FC236}">
                        <a16:creationId xmlns:a16="http://schemas.microsoft.com/office/drawing/2014/main" id="{5B6B2668-AE98-FD3C-2509-C71DADADC86B}"/>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58" name="Tekstfelt 1857">
                    <a:extLst>
                      <a:ext uri="{FF2B5EF4-FFF2-40B4-BE49-F238E27FC236}">
                        <a16:creationId xmlns:a16="http://schemas.microsoft.com/office/drawing/2014/main" id="{C34A6BCC-97C8-A8D8-E143-FA7F40D0CE27}"/>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59" name="Tekstfelt 1858">
                    <a:extLst>
                      <a:ext uri="{FF2B5EF4-FFF2-40B4-BE49-F238E27FC236}">
                        <a16:creationId xmlns:a16="http://schemas.microsoft.com/office/drawing/2014/main" id="{E64B61D6-FCC8-0B8E-024C-62998A917F02}"/>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60" name="Tekstfelt 1859">
                    <a:extLst>
                      <a:ext uri="{FF2B5EF4-FFF2-40B4-BE49-F238E27FC236}">
                        <a16:creationId xmlns:a16="http://schemas.microsoft.com/office/drawing/2014/main" id="{ACC559B5-DC41-9E21-A753-25EB6ED54B47}"/>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61" name="Tekstfelt 1860">
                    <a:extLst>
                      <a:ext uri="{FF2B5EF4-FFF2-40B4-BE49-F238E27FC236}">
                        <a16:creationId xmlns:a16="http://schemas.microsoft.com/office/drawing/2014/main" id="{803323F9-96E5-A66F-29D8-9CEC4FB2A54D}"/>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62" name="Tekstfelt 1861">
                    <a:extLst>
                      <a:ext uri="{FF2B5EF4-FFF2-40B4-BE49-F238E27FC236}">
                        <a16:creationId xmlns:a16="http://schemas.microsoft.com/office/drawing/2014/main" id="{E068FD8E-1B93-E3BC-E6B1-8F1449AF4E67}"/>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63" name="Tekstfelt 1862">
                    <a:extLst>
                      <a:ext uri="{FF2B5EF4-FFF2-40B4-BE49-F238E27FC236}">
                        <a16:creationId xmlns:a16="http://schemas.microsoft.com/office/drawing/2014/main" id="{7A78225B-EDEE-22B5-F764-049E7570349B}"/>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64" name="Tekstfelt 1863">
                    <a:extLst>
                      <a:ext uri="{FF2B5EF4-FFF2-40B4-BE49-F238E27FC236}">
                        <a16:creationId xmlns:a16="http://schemas.microsoft.com/office/drawing/2014/main" id="{727DDFE2-826F-7A5A-E941-A0163A3427BB}"/>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865" name="Tekstfelt 1864">
                    <a:extLst>
                      <a:ext uri="{FF2B5EF4-FFF2-40B4-BE49-F238E27FC236}">
                        <a16:creationId xmlns:a16="http://schemas.microsoft.com/office/drawing/2014/main" id="{ACB5FE9A-4F11-5EA5-6A08-94713104F0E9}"/>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866" name="Tekstfelt 1865">
                    <a:extLst>
                      <a:ext uri="{FF2B5EF4-FFF2-40B4-BE49-F238E27FC236}">
                        <a16:creationId xmlns:a16="http://schemas.microsoft.com/office/drawing/2014/main" id="{7F2670BD-64A1-25E1-2296-0FC6F1A9B0B0}"/>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867" name="Tekstfelt 1866">
                    <a:extLst>
                      <a:ext uri="{FF2B5EF4-FFF2-40B4-BE49-F238E27FC236}">
                        <a16:creationId xmlns:a16="http://schemas.microsoft.com/office/drawing/2014/main" id="{4393B836-3EEB-0618-C0BC-AE639C799589}"/>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35" name="Tekstfelt 1834">
                  <a:extLst>
                    <a:ext uri="{FF2B5EF4-FFF2-40B4-BE49-F238E27FC236}">
                      <a16:creationId xmlns:a16="http://schemas.microsoft.com/office/drawing/2014/main" id="{6DDDA237-5CF9-ABFE-6106-EE91166553AD}"/>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36" name="Tekstfelt 1835">
                  <a:extLst>
                    <a:ext uri="{FF2B5EF4-FFF2-40B4-BE49-F238E27FC236}">
                      <a16:creationId xmlns:a16="http://schemas.microsoft.com/office/drawing/2014/main" id="{ECDC98EB-0CEF-76D7-E649-87DA0BF8408A}"/>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37" name="Tekstfelt 1836">
                  <a:extLst>
                    <a:ext uri="{FF2B5EF4-FFF2-40B4-BE49-F238E27FC236}">
                      <a16:creationId xmlns:a16="http://schemas.microsoft.com/office/drawing/2014/main" id="{7CD4FDCE-EFEF-C33E-A352-B8EEE298CB4E}"/>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grpSp>
          <p:nvGrpSpPr>
            <p:cNvPr id="1640" name="Gruppe 1639">
              <a:extLst>
                <a:ext uri="{FF2B5EF4-FFF2-40B4-BE49-F238E27FC236}">
                  <a16:creationId xmlns:a16="http://schemas.microsoft.com/office/drawing/2014/main" id="{FAA5CFBD-A44E-D523-AE32-21C20D110E27}"/>
                </a:ext>
              </a:extLst>
            </p:cNvPr>
            <p:cNvGrpSpPr/>
            <p:nvPr/>
          </p:nvGrpSpPr>
          <p:grpSpPr>
            <a:xfrm>
              <a:off x="5963854" y="1104575"/>
              <a:ext cx="370381" cy="4993054"/>
              <a:chOff x="2872610" y="306025"/>
              <a:chExt cx="370381" cy="4993054"/>
            </a:xfrm>
          </p:grpSpPr>
          <p:grpSp>
            <p:nvGrpSpPr>
              <p:cNvPr id="1793" name="Gruppe 1792">
                <a:extLst>
                  <a:ext uri="{FF2B5EF4-FFF2-40B4-BE49-F238E27FC236}">
                    <a16:creationId xmlns:a16="http://schemas.microsoft.com/office/drawing/2014/main" id="{CD7BA71F-06E1-5292-5EDA-F96697C94333}"/>
                  </a:ext>
                </a:extLst>
              </p:cNvPr>
              <p:cNvGrpSpPr/>
              <p:nvPr/>
            </p:nvGrpSpPr>
            <p:grpSpPr>
              <a:xfrm>
                <a:off x="2872610" y="306025"/>
                <a:ext cx="370381" cy="4993054"/>
                <a:chOff x="3456275" y="891802"/>
                <a:chExt cx="370381" cy="4993054"/>
              </a:xfrm>
            </p:grpSpPr>
            <p:sp>
              <p:nvSpPr>
                <p:cNvPr id="1795" name="Tekstfelt 1794">
                  <a:extLst>
                    <a:ext uri="{FF2B5EF4-FFF2-40B4-BE49-F238E27FC236}">
                      <a16:creationId xmlns:a16="http://schemas.microsoft.com/office/drawing/2014/main" id="{F3E9D5F3-DF9B-C6B6-25FD-142F78E8D244}"/>
                    </a:ext>
                  </a:extLst>
                </p:cNvPr>
                <p:cNvSpPr txBox="1"/>
                <p:nvPr/>
              </p:nvSpPr>
              <p:spPr>
                <a:xfrm>
                  <a:off x="3456275" y="891802"/>
                  <a:ext cx="348172" cy="215444"/>
                </a:xfrm>
                <a:prstGeom prst="rect">
                  <a:avLst/>
                </a:prstGeom>
                <a:noFill/>
              </p:spPr>
              <p:txBody>
                <a:bodyPr wrap="none" rtlCol="0">
                  <a:spAutoFit/>
                </a:bodyPr>
                <a:lstStyle/>
                <a:p>
                  <a:r>
                    <a:rPr lang="da-DK" sz="800" dirty="0"/>
                    <a:t>229</a:t>
                  </a:r>
                </a:p>
              </p:txBody>
            </p:sp>
            <p:sp>
              <p:nvSpPr>
                <p:cNvPr id="1796" name="Tekstfelt 1795">
                  <a:extLst>
                    <a:ext uri="{FF2B5EF4-FFF2-40B4-BE49-F238E27FC236}">
                      <a16:creationId xmlns:a16="http://schemas.microsoft.com/office/drawing/2014/main" id="{F31F7C70-7400-EF04-5CC5-BBE5FCE9D8B4}"/>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97" name="Tekstfelt 1796">
                  <a:extLst>
                    <a:ext uri="{FF2B5EF4-FFF2-40B4-BE49-F238E27FC236}">
                      <a16:creationId xmlns:a16="http://schemas.microsoft.com/office/drawing/2014/main" id="{19CCE5D9-2712-138E-35EC-E7046A571DDE}"/>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98" name="Tekstfelt 1797">
                  <a:extLst>
                    <a:ext uri="{FF2B5EF4-FFF2-40B4-BE49-F238E27FC236}">
                      <a16:creationId xmlns:a16="http://schemas.microsoft.com/office/drawing/2014/main" id="{9C7963AD-33D6-F12C-E452-EA84C945F91E}"/>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99" name="Tekstfelt 1798">
                  <a:extLst>
                    <a:ext uri="{FF2B5EF4-FFF2-40B4-BE49-F238E27FC236}">
                      <a16:creationId xmlns:a16="http://schemas.microsoft.com/office/drawing/2014/main" id="{99C378CD-7EEE-1057-98EB-37D16290C66B}"/>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800" name="Tekstfelt 1799">
                  <a:extLst>
                    <a:ext uri="{FF2B5EF4-FFF2-40B4-BE49-F238E27FC236}">
                      <a16:creationId xmlns:a16="http://schemas.microsoft.com/office/drawing/2014/main" id="{3F590772-8DB4-18BA-5F9C-695281A2CB7C}"/>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801" name="Tekstfelt 1800">
                  <a:extLst>
                    <a:ext uri="{FF2B5EF4-FFF2-40B4-BE49-F238E27FC236}">
                      <a16:creationId xmlns:a16="http://schemas.microsoft.com/office/drawing/2014/main" id="{3E48B93B-067A-D678-4C85-F43A04271867}"/>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802" name="Tekstfelt 1801">
                  <a:extLst>
                    <a:ext uri="{FF2B5EF4-FFF2-40B4-BE49-F238E27FC236}">
                      <a16:creationId xmlns:a16="http://schemas.microsoft.com/office/drawing/2014/main" id="{442D5941-2BC3-3924-B402-4FA4843B10CC}"/>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803" name="Tekstfelt 1802">
                  <a:extLst>
                    <a:ext uri="{FF2B5EF4-FFF2-40B4-BE49-F238E27FC236}">
                      <a16:creationId xmlns:a16="http://schemas.microsoft.com/office/drawing/2014/main" id="{2271B6D9-253C-C161-9BA6-FAD0EE069A37}"/>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804" name="Tekstfelt 1803">
                  <a:extLst>
                    <a:ext uri="{FF2B5EF4-FFF2-40B4-BE49-F238E27FC236}">
                      <a16:creationId xmlns:a16="http://schemas.microsoft.com/office/drawing/2014/main" id="{CE1B2F75-3EFF-723F-785A-FDD86F2E682C}"/>
                    </a:ext>
                  </a:extLst>
                </p:cNvPr>
                <p:cNvSpPr txBox="1"/>
                <p:nvPr/>
              </p:nvSpPr>
              <p:spPr>
                <a:xfrm>
                  <a:off x="3478484" y="5669412"/>
                  <a:ext cx="348172" cy="215444"/>
                </a:xfrm>
                <a:prstGeom prst="rect">
                  <a:avLst/>
                </a:prstGeom>
                <a:noFill/>
              </p:spPr>
              <p:txBody>
                <a:bodyPr wrap="none" rtlCol="0">
                  <a:spAutoFit/>
                </a:bodyPr>
                <a:lstStyle/>
                <a:p>
                  <a:r>
                    <a:rPr lang="da-DK" sz="800" dirty="0"/>
                    <a:t>218</a:t>
                  </a:r>
                </a:p>
              </p:txBody>
            </p:sp>
            <p:sp>
              <p:nvSpPr>
                <p:cNvPr id="1805" name="Tekstfelt 1804">
                  <a:extLst>
                    <a:ext uri="{FF2B5EF4-FFF2-40B4-BE49-F238E27FC236}">
                      <a16:creationId xmlns:a16="http://schemas.microsoft.com/office/drawing/2014/main" id="{8D53ABFB-FF93-8782-99F3-A5E0613C9910}"/>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94" name="Tekstfelt 1793">
                <a:extLst>
                  <a:ext uri="{FF2B5EF4-FFF2-40B4-BE49-F238E27FC236}">
                    <a16:creationId xmlns:a16="http://schemas.microsoft.com/office/drawing/2014/main" id="{33A90919-20A0-72D7-EB2A-D1D53D22AB7A}"/>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1" name="Gruppe 1640">
              <a:extLst>
                <a:ext uri="{FF2B5EF4-FFF2-40B4-BE49-F238E27FC236}">
                  <a16:creationId xmlns:a16="http://schemas.microsoft.com/office/drawing/2014/main" id="{A05EA9AE-9BF0-1CE2-F061-8505A9A489B6}"/>
                </a:ext>
              </a:extLst>
            </p:cNvPr>
            <p:cNvGrpSpPr/>
            <p:nvPr/>
          </p:nvGrpSpPr>
          <p:grpSpPr>
            <a:xfrm>
              <a:off x="5539997" y="1121144"/>
              <a:ext cx="367348" cy="4968599"/>
              <a:chOff x="2884750" y="735002"/>
              <a:chExt cx="367348" cy="4968599"/>
            </a:xfrm>
          </p:grpSpPr>
          <p:grpSp>
            <p:nvGrpSpPr>
              <p:cNvPr id="1780" name="Gruppe 1779">
                <a:extLst>
                  <a:ext uri="{FF2B5EF4-FFF2-40B4-BE49-F238E27FC236}">
                    <a16:creationId xmlns:a16="http://schemas.microsoft.com/office/drawing/2014/main" id="{0A3DD957-87F5-3F43-98C4-0A43B4926101}"/>
                  </a:ext>
                </a:extLst>
              </p:cNvPr>
              <p:cNvGrpSpPr/>
              <p:nvPr/>
            </p:nvGrpSpPr>
            <p:grpSpPr>
              <a:xfrm>
                <a:off x="2884750" y="1168460"/>
                <a:ext cx="367348" cy="4535141"/>
                <a:chOff x="3468415" y="1754237"/>
                <a:chExt cx="367348" cy="4535141"/>
              </a:xfrm>
            </p:grpSpPr>
            <p:sp>
              <p:nvSpPr>
                <p:cNvPr id="1782" name="Tekstfelt 1781">
                  <a:extLst>
                    <a:ext uri="{FF2B5EF4-FFF2-40B4-BE49-F238E27FC236}">
                      <a16:creationId xmlns:a16="http://schemas.microsoft.com/office/drawing/2014/main" id="{53987090-65E1-EE30-7941-267CFFF7DB85}"/>
                    </a:ext>
                  </a:extLst>
                </p:cNvPr>
                <p:cNvSpPr txBox="1"/>
                <p:nvPr/>
              </p:nvSpPr>
              <p:spPr>
                <a:xfrm>
                  <a:off x="3487591" y="6073934"/>
                  <a:ext cx="348172" cy="215444"/>
                </a:xfrm>
                <a:prstGeom prst="rect">
                  <a:avLst/>
                </a:prstGeom>
                <a:noFill/>
              </p:spPr>
              <p:txBody>
                <a:bodyPr wrap="none" rtlCol="0">
                  <a:spAutoFit/>
                </a:bodyPr>
                <a:lstStyle/>
                <a:p>
                  <a:r>
                    <a:rPr lang="da-DK" sz="800" dirty="0"/>
                    <a:t>229</a:t>
                  </a:r>
                </a:p>
              </p:txBody>
            </p:sp>
            <p:sp>
              <p:nvSpPr>
                <p:cNvPr id="1783" name="Tekstfelt 1782">
                  <a:extLst>
                    <a:ext uri="{FF2B5EF4-FFF2-40B4-BE49-F238E27FC236}">
                      <a16:creationId xmlns:a16="http://schemas.microsoft.com/office/drawing/2014/main" id="{CEB8265C-2FA3-8664-A877-F1FFAA7FF5E6}"/>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84" name="Tekstfelt 1783">
                  <a:extLst>
                    <a:ext uri="{FF2B5EF4-FFF2-40B4-BE49-F238E27FC236}">
                      <a16:creationId xmlns:a16="http://schemas.microsoft.com/office/drawing/2014/main" id="{7CBD6793-3741-585B-0CD6-D0657D74FC00}"/>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85" name="Tekstfelt 1784">
                  <a:extLst>
                    <a:ext uri="{FF2B5EF4-FFF2-40B4-BE49-F238E27FC236}">
                      <a16:creationId xmlns:a16="http://schemas.microsoft.com/office/drawing/2014/main" id="{D722E02E-40A0-FD5A-6CC8-56B604A9B45E}"/>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86" name="Tekstfelt 1785">
                  <a:extLst>
                    <a:ext uri="{FF2B5EF4-FFF2-40B4-BE49-F238E27FC236}">
                      <a16:creationId xmlns:a16="http://schemas.microsoft.com/office/drawing/2014/main" id="{CE6F6CEA-EF00-D936-E9BC-17883DF39D3E}"/>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87" name="Tekstfelt 1786">
                  <a:extLst>
                    <a:ext uri="{FF2B5EF4-FFF2-40B4-BE49-F238E27FC236}">
                      <a16:creationId xmlns:a16="http://schemas.microsoft.com/office/drawing/2014/main" id="{8B8523EB-84AA-8ADB-4DA9-32FBA89870E9}"/>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88" name="Tekstfelt 1787">
                  <a:extLst>
                    <a:ext uri="{FF2B5EF4-FFF2-40B4-BE49-F238E27FC236}">
                      <a16:creationId xmlns:a16="http://schemas.microsoft.com/office/drawing/2014/main" id="{9724E338-261A-C52A-8EBC-7B768850D302}"/>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89" name="Tekstfelt 1788">
                  <a:extLst>
                    <a:ext uri="{FF2B5EF4-FFF2-40B4-BE49-F238E27FC236}">
                      <a16:creationId xmlns:a16="http://schemas.microsoft.com/office/drawing/2014/main" id="{B30DCFAC-0E0D-3BA2-FCAF-53FEA4A4884B}"/>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90" name="Tekstfelt 1789">
                  <a:extLst>
                    <a:ext uri="{FF2B5EF4-FFF2-40B4-BE49-F238E27FC236}">
                      <a16:creationId xmlns:a16="http://schemas.microsoft.com/office/drawing/2014/main" id="{169EC5D0-F546-6666-0325-F074E3CA75AB}"/>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91" name="Tekstfelt 1790">
                  <a:extLst>
                    <a:ext uri="{FF2B5EF4-FFF2-40B4-BE49-F238E27FC236}">
                      <a16:creationId xmlns:a16="http://schemas.microsoft.com/office/drawing/2014/main" id="{B08EC040-58C6-08D6-F22C-4FF451B9B160}"/>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92" name="Tekstfelt 1791">
                  <a:extLst>
                    <a:ext uri="{FF2B5EF4-FFF2-40B4-BE49-F238E27FC236}">
                      <a16:creationId xmlns:a16="http://schemas.microsoft.com/office/drawing/2014/main" id="{9B5ADC0D-FD1A-7467-3A14-2C0AA631DDC2}"/>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81" name="Tekstfelt 1780">
                <a:extLst>
                  <a:ext uri="{FF2B5EF4-FFF2-40B4-BE49-F238E27FC236}">
                    <a16:creationId xmlns:a16="http://schemas.microsoft.com/office/drawing/2014/main" id="{D8F679CD-DB91-F0DC-1BF7-52185EB7BF17}"/>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2" name="Gruppe 1641">
              <a:extLst>
                <a:ext uri="{FF2B5EF4-FFF2-40B4-BE49-F238E27FC236}">
                  <a16:creationId xmlns:a16="http://schemas.microsoft.com/office/drawing/2014/main" id="{347F5C24-9C85-24D8-0E75-3DE8A3FD2500}"/>
                </a:ext>
              </a:extLst>
            </p:cNvPr>
            <p:cNvGrpSpPr/>
            <p:nvPr/>
          </p:nvGrpSpPr>
          <p:grpSpPr>
            <a:xfrm>
              <a:off x="4671957" y="1121816"/>
              <a:ext cx="368493" cy="4975623"/>
              <a:chOff x="2884750" y="1599890"/>
              <a:chExt cx="368493" cy="4975623"/>
            </a:xfrm>
          </p:grpSpPr>
          <p:grpSp>
            <p:nvGrpSpPr>
              <p:cNvPr id="1767" name="Gruppe 1766">
                <a:extLst>
                  <a:ext uri="{FF2B5EF4-FFF2-40B4-BE49-F238E27FC236}">
                    <a16:creationId xmlns:a16="http://schemas.microsoft.com/office/drawing/2014/main" id="{330CFBE1-F015-24BD-59A6-2949E21EF8B1}"/>
                  </a:ext>
                </a:extLst>
              </p:cNvPr>
              <p:cNvGrpSpPr/>
              <p:nvPr/>
            </p:nvGrpSpPr>
            <p:grpSpPr>
              <a:xfrm>
                <a:off x="2884750" y="1599890"/>
                <a:ext cx="367348" cy="4975623"/>
                <a:chOff x="3468415" y="2185667"/>
                <a:chExt cx="367348" cy="4975623"/>
              </a:xfrm>
            </p:grpSpPr>
            <p:sp>
              <p:nvSpPr>
                <p:cNvPr id="1769" name="Tekstfelt 1768">
                  <a:extLst>
                    <a:ext uri="{FF2B5EF4-FFF2-40B4-BE49-F238E27FC236}">
                      <a16:creationId xmlns:a16="http://schemas.microsoft.com/office/drawing/2014/main" id="{08A21EDA-20E4-26CF-DBE0-469613E87003}"/>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70" name="Tekstfelt 1769">
                  <a:extLst>
                    <a:ext uri="{FF2B5EF4-FFF2-40B4-BE49-F238E27FC236}">
                      <a16:creationId xmlns:a16="http://schemas.microsoft.com/office/drawing/2014/main" id="{803D0682-45BB-79B1-6247-E4C4BAC84F82}"/>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71" name="Tekstfelt 1770">
                  <a:extLst>
                    <a:ext uri="{FF2B5EF4-FFF2-40B4-BE49-F238E27FC236}">
                      <a16:creationId xmlns:a16="http://schemas.microsoft.com/office/drawing/2014/main" id="{FE1F365A-DE38-15C1-F967-C1058F673146}"/>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72" name="Tekstfelt 1771">
                  <a:extLst>
                    <a:ext uri="{FF2B5EF4-FFF2-40B4-BE49-F238E27FC236}">
                      <a16:creationId xmlns:a16="http://schemas.microsoft.com/office/drawing/2014/main" id="{733ABD9B-5D7F-0F5A-A252-1F1253AEFE1B}"/>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73" name="Tekstfelt 1772">
                  <a:extLst>
                    <a:ext uri="{FF2B5EF4-FFF2-40B4-BE49-F238E27FC236}">
                      <a16:creationId xmlns:a16="http://schemas.microsoft.com/office/drawing/2014/main" id="{22ED8B24-CFFE-B464-3CDF-E9C32FA24FB6}"/>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74" name="Tekstfelt 1773">
                  <a:extLst>
                    <a:ext uri="{FF2B5EF4-FFF2-40B4-BE49-F238E27FC236}">
                      <a16:creationId xmlns:a16="http://schemas.microsoft.com/office/drawing/2014/main" id="{C8B3CFC5-5B5F-9E65-11DF-AE2FEC0120A3}"/>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75" name="Tekstfelt 1774">
                  <a:extLst>
                    <a:ext uri="{FF2B5EF4-FFF2-40B4-BE49-F238E27FC236}">
                      <a16:creationId xmlns:a16="http://schemas.microsoft.com/office/drawing/2014/main" id="{E1484378-92BC-3E5D-3F42-A954B94CD981}"/>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76" name="Tekstfelt 1775">
                  <a:extLst>
                    <a:ext uri="{FF2B5EF4-FFF2-40B4-BE49-F238E27FC236}">
                      <a16:creationId xmlns:a16="http://schemas.microsoft.com/office/drawing/2014/main" id="{D1EBEC6B-50C6-A574-58D5-AC2D78833B08}"/>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77" name="Tekstfelt 1776">
                  <a:extLst>
                    <a:ext uri="{FF2B5EF4-FFF2-40B4-BE49-F238E27FC236}">
                      <a16:creationId xmlns:a16="http://schemas.microsoft.com/office/drawing/2014/main" id="{2BE029A6-20E4-2FF3-05D7-71FF99C36E50}"/>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78" name="Tekstfelt 1777">
                  <a:extLst>
                    <a:ext uri="{FF2B5EF4-FFF2-40B4-BE49-F238E27FC236}">
                      <a16:creationId xmlns:a16="http://schemas.microsoft.com/office/drawing/2014/main" id="{5413492F-EF18-3A16-50EB-359DB8E218B9}"/>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79" name="Tekstfelt 1778">
                  <a:extLst>
                    <a:ext uri="{FF2B5EF4-FFF2-40B4-BE49-F238E27FC236}">
                      <a16:creationId xmlns:a16="http://schemas.microsoft.com/office/drawing/2014/main" id="{D9AFE4CD-85D3-B72B-7659-A20F1FEFAD80}"/>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68" name="Tekstfelt 1767">
                <a:extLst>
                  <a:ext uri="{FF2B5EF4-FFF2-40B4-BE49-F238E27FC236}">
                    <a16:creationId xmlns:a16="http://schemas.microsoft.com/office/drawing/2014/main" id="{97080A17-B34A-CA35-7986-1A854577F90D}"/>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3" name="Gruppe 1642">
              <a:extLst>
                <a:ext uri="{FF2B5EF4-FFF2-40B4-BE49-F238E27FC236}">
                  <a16:creationId xmlns:a16="http://schemas.microsoft.com/office/drawing/2014/main" id="{28A7ED37-C1C5-C73B-8941-692C10E39A26}"/>
                </a:ext>
              </a:extLst>
            </p:cNvPr>
            <p:cNvGrpSpPr/>
            <p:nvPr/>
          </p:nvGrpSpPr>
          <p:grpSpPr>
            <a:xfrm>
              <a:off x="4246971" y="1119665"/>
              <a:ext cx="368493" cy="4977333"/>
              <a:chOff x="2884750" y="2033560"/>
              <a:chExt cx="368493" cy="4977333"/>
            </a:xfrm>
          </p:grpSpPr>
          <p:grpSp>
            <p:nvGrpSpPr>
              <p:cNvPr id="1754" name="Gruppe 1753">
                <a:extLst>
                  <a:ext uri="{FF2B5EF4-FFF2-40B4-BE49-F238E27FC236}">
                    <a16:creationId xmlns:a16="http://schemas.microsoft.com/office/drawing/2014/main" id="{D5D0F271-3DF7-8481-A344-558BE76A1294}"/>
                  </a:ext>
                </a:extLst>
              </p:cNvPr>
              <p:cNvGrpSpPr/>
              <p:nvPr/>
            </p:nvGrpSpPr>
            <p:grpSpPr>
              <a:xfrm>
                <a:off x="2884750" y="2033560"/>
                <a:ext cx="367348" cy="4977333"/>
                <a:chOff x="3468415" y="2619337"/>
                <a:chExt cx="367348" cy="4977333"/>
              </a:xfrm>
            </p:grpSpPr>
            <p:sp>
              <p:nvSpPr>
                <p:cNvPr id="1756" name="Tekstfelt 1755">
                  <a:extLst>
                    <a:ext uri="{FF2B5EF4-FFF2-40B4-BE49-F238E27FC236}">
                      <a16:creationId xmlns:a16="http://schemas.microsoft.com/office/drawing/2014/main" id="{27873C0D-6E85-AFC5-89B6-36F09826E15A}"/>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57" name="Tekstfelt 1756">
                  <a:extLst>
                    <a:ext uri="{FF2B5EF4-FFF2-40B4-BE49-F238E27FC236}">
                      <a16:creationId xmlns:a16="http://schemas.microsoft.com/office/drawing/2014/main" id="{CFFE2070-5ED6-16E7-B5A2-FE3614D4D370}"/>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58" name="Tekstfelt 1757">
                  <a:extLst>
                    <a:ext uri="{FF2B5EF4-FFF2-40B4-BE49-F238E27FC236}">
                      <a16:creationId xmlns:a16="http://schemas.microsoft.com/office/drawing/2014/main" id="{4B253F4F-45B1-7087-D068-73F84BC35369}"/>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59" name="Tekstfelt 1758">
                  <a:extLst>
                    <a:ext uri="{FF2B5EF4-FFF2-40B4-BE49-F238E27FC236}">
                      <a16:creationId xmlns:a16="http://schemas.microsoft.com/office/drawing/2014/main" id="{EA7C5AA9-7794-EC5A-9540-0C956C91B79A}"/>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60" name="Tekstfelt 1759">
                  <a:extLst>
                    <a:ext uri="{FF2B5EF4-FFF2-40B4-BE49-F238E27FC236}">
                      <a16:creationId xmlns:a16="http://schemas.microsoft.com/office/drawing/2014/main" id="{9382DEF0-7AAD-07DE-892C-0185ED102826}"/>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61" name="Tekstfelt 1760">
                  <a:extLst>
                    <a:ext uri="{FF2B5EF4-FFF2-40B4-BE49-F238E27FC236}">
                      <a16:creationId xmlns:a16="http://schemas.microsoft.com/office/drawing/2014/main" id="{69693F8E-CB25-FD1E-00A2-5D426E625421}"/>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62" name="Tekstfelt 1761">
                  <a:extLst>
                    <a:ext uri="{FF2B5EF4-FFF2-40B4-BE49-F238E27FC236}">
                      <a16:creationId xmlns:a16="http://schemas.microsoft.com/office/drawing/2014/main" id="{0C23D6B3-9CA3-B889-1F05-A13D759585C8}"/>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63" name="Tekstfelt 1762">
                  <a:extLst>
                    <a:ext uri="{FF2B5EF4-FFF2-40B4-BE49-F238E27FC236}">
                      <a16:creationId xmlns:a16="http://schemas.microsoft.com/office/drawing/2014/main" id="{94B74AE0-0BEC-75C0-E497-8F4708F0364C}"/>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64" name="Tekstfelt 1763">
                  <a:extLst>
                    <a:ext uri="{FF2B5EF4-FFF2-40B4-BE49-F238E27FC236}">
                      <a16:creationId xmlns:a16="http://schemas.microsoft.com/office/drawing/2014/main" id="{A553F6EF-D3F5-F7B2-E972-FBCE3391C43A}"/>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65" name="Tekstfelt 1764">
                  <a:extLst>
                    <a:ext uri="{FF2B5EF4-FFF2-40B4-BE49-F238E27FC236}">
                      <a16:creationId xmlns:a16="http://schemas.microsoft.com/office/drawing/2014/main" id="{E4CAA041-673E-F373-E31D-39148BF4C9C1}"/>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66" name="Tekstfelt 1765">
                  <a:extLst>
                    <a:ext uri="{FF2B5EF4-FFF2-40B4-BE49-F238E27FC236}">
                      <a16:creationId xmlns:a16="http://schemas.microsoft.com/office/drawing/2014/main" id="{BA2E4F7E-9B52-4F73-F2B1-498322A5AFF0}"/>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55" name="Tekstfelt 1754">
                <a:extLst>
                  <a:ext uri="{FF2B5EF4-FFF2-40B4-BE49-F238E27FC236}">
                    <a16:creationId xmlns:a16="http://schemas.microsoft.com/office/drawing/2014/main" id="{0E6C45F3-797E-D2D2-2F85-5266CEDA5BA1}"/>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4" name="Gruppe 1643">
              <a:extLst>
                <a:ext uri="{FF2B5EF4-FFF2-40B4-BE49-F238E27FC236}">
                  <a16:creationId xmlns:a16="http://schemas.microsoft.com/office/drawing/2014/main" id="{23662A87-B670-6C72-BD14-18BA9269E774}"/>
                </a:ext>
              </a:extLst>
            </p:cNvPr>
            <p:cNvGrpSpPr/>
            <p:nvPr/>
          </p:nvGrpSpPr>
          <p:grpSpPr>
            <a:xfrm>
              <a:off x="3805124" y="1117111"/>
              <a:ext cx="369796" cy="4983796"/>
              <a:chOff x="2884750" y="2468352"/>
              <a:chExt cx="369796" cy="4983796"/>
            </a:xfrm>
          </p:grpSpPr>
          <p:grpSp>
            <p:nvGrpSpPr>
              <p:cNvPr id="1741" name="Gruppe 1740">
                <a:extLst>
                  <a:ext uri="{FF2B5EF4-FFF2-40B4-BE49-F238E27FC236}">
                    <a16:creationId xmlns:a16="http://schemas.microsoft.com/office/drawing/2014/main" id="{AABD3381-CC30-9ADB-1EE2-FD5F357EFA45}"/>
                  </a:ext>
                </a:extLst>
              </p:cNvPr>
              <p:cNvGrpSpPr/>
              <p:nvPr/>
            </p:nvGrpSpPr>
            <p:grpSpPr>
              <a:xfrm>
                <a:off x="2884750" y="2468352"/>
                <a:ext cx="369796" cy="4983796"/>
                <a:chOff x="3468415" y="3054129"/>
                <a:chExt cx="369796" cy="4983796"/>
              </a:xfrm>
            </p:grpSpPr>
            <p:sp>
              <p:nvSpPr>
                <p:cNvPr id="1743" name="Tekstfelt 1742">
                  <a:extLst>
                    <a:ext uri="{FF2B5EF4-FFF2-40B4-BE49-F238E27FC236}">
                      <a16:creationId xmlns:a16="http://schemas.microsoft.com/office/drawing/2014/main" id="{26E6503A-0B6D-9353-326F-92A4947ED364}"/>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44" name="Tekstfelt 1743">
                  <a:extLst>
                    <a:ext uri="{FF2B5EF4-FFF2-40B4-BE49-F238E27FC236}">
                      <a16:creationId xmlns:a16="http://schemas.microsoft.com/office/drawing/2014/main" id="{21DFA2CB-387A-9E69-D3D8-3A1ED581E2C0}"/>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45" name="Tekstfelt 1744">
                  <a:extLst>
                    <a:ext uri="{FF2B5EF4-FFF2-40B4-BE49-F238E27FC236}">
                      <a16:creationId xmlns:a16="http://schemas.microsoft.com/office/drawing/2014/main" id="{A2221E10-6D72-46A5-9094-DE5CA19DEBDE}"/>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46" name="Tekstfelt 1745">
                  <a:extLst>
                    <a:ext uri="{FF2B5EF4-FFF2-40B4-BE49-F238E27FC236}">
                      <a16:creationId xmlns:a16="http://schemas.microsoft.com/office/drawing/2014/main" id="{0EC7988A-6282-28D6-26F3-04E2CDF6AE68}"/>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47" name="Tekstfelt 1746">
                  <a:extLst>
                    <a:ext uri="{FF2B5EF4-FFF2-40B4-BE49-F238E27FC236}">
                      <a16:creationId xmlns:a16="http://schemas.microsoft.com/office/drawing/2014/main" id="{2D21C834-D438-6CFE-320B-6CF3846F9652}"/>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48" name="Tekstfelt 1747">
                  <a:extLst>
                    <a:ext uri="{FF2B5EF4-FFF2-40B4-BE49-F238E27FC236}">
                      <a16:creationId xmlns:a16="http://schemas.microsoft.com/office/drawing/2014/main" id="{BF61876D-6854-4691-3368-2F0DB6C7D438}"/>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49" name="Tekstfelt 1748">
                  <a:extLst>
                    <a:ext uri="{FF2B5EF4-FFF2-40B4-BE49-F238E27FC236}">
                      <a16:creationId xmlns:a16="http://schemas.microsoft.com/office/drawing/2014/main" id="{8D095EAA-D6C3-EC3F-994D-9372253E5AD6}"/>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50" name="Tekstfelt 1749">
                  <a:extLst>
                    <a:ext uri="{FF2B5EF4-FFF2-40B4-BE49-F238E27FC236}">
                      <a16:creationId xmlns:a16="http://schemas.microsoft.com/office/drawing/2014/main" id="{C81F6C02-607C-0DE4-2FE6-2099F7A42970}"/>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51" name="Tekstfelt 1750">
                  <a:extLst>
                    <a:ext uri="{FF2B5EF4-FFF2-40B4-BE49-F238E27FC236}">
                      <a16:creationId xmlns:a16="http://schemas.microsoft.com/office/drawing/2014/main" id="{5FD12373-8262-5942-9E5D-81CB1E6B46DB}"/>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52" name="Tekstfelt 1751">
                  <a:extLst>
                    <a:ext uri="{FF2B5EF4-FFF2-40B4-BE49-F238E27FC236}">
                      <a16:creationId xmlns:a16="http://schemas.microsoft.com/office/drawing/2014/main" id="{6383CCBD-D98B-AB17-221B-D0290E416B75}"/>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53" name="Tekstfelt 1752">
                  <a:extLst>
                    <a:ext uri="{FF2B5EF4-FFF2-40B4-BE49-F238E27FC236}">
                      <a16:creationId xmlns:a16="http://schemas.microsoft.com/office/drawing/2014/main" id="{EB8A3088-C157-B37B-1C31-4550C7555DEB}"/>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42" name="Tekstfelt 1741">
                <a:extLst>
                  <a:ext uri="{FF2B5EF4-FFF2-40B4-BE49-F238E27FC236}">
                    <a16:creationId xmlns:a16="http://schemas.microsoft.com/office/drawing/2014/main" id="{1BC0328B-527D-1863-1908-9D5D57C597E0}"/>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5" name="Gruppe 1644">
              <a:extLst>
                <a:ext uri="{FF2B5EF4-FFF2-40B4-BE49-F238E27FC236}">
                  <a16:creationId xmlns:a16="http://schemas.microsoft.com/office/drawing/2014/main" id="{2D419953-8FF6-9C6C-6CEB-93134C845956}"/>
                </a:ext>
              </a:extLst>
            </p:cNvPr>
            <p:cNvGrpSpPr/>
            <p:nvPr/>
          </p:nvGrpSpPr>
          <p:grpSpPr>
            <a:xfrm>
              <a:off x="3380676" y="1113679"/>
              <a:ext cx="368678" cy="4985735"/>
              <a:chOff x="2885868" y="2899782"/>
              <a:chExt cx="368678" cy="4985735"/>
            </a:xfrm>
          </p:grpSpPr>
          <p:grpSp>
            <p:nvGrpSpPr>
              <p:cNvPr id="1728" name="Gruppe 1727">
                <a:extLst>
                  <a:ext uri="{FF2B5EF4-FFF2-40B4-BE49-F238E27FC236}">
                    <a16:creationId xmlns:a16="http://schemas.microsoft.com/office/drawing/2014/main" id="{AE7E5A01-FCC3-15E4-4E6D-91C3EF48C030}"/>
                  </a:ext>
                </a:extLst>
              </p:cNvPr>
              <p:cNvGrpSpPr/>
              <p:nvPr/>
            </p:nvGrpSpPr>
            <p:grpSpPr>
              <a:xfrm>
                <a:off x="2885868" y="2899782"/>
                <a:ext cx="368678" cy="4985735"/>
                <a:chOff x="3469533" y="3485559"/>
                <a:chExt cx="368678" cy="4985735"/>
              </a:xfrm>
            </p:grpSpPr>
            <p:sp>
              <p:nvSpPr>
                <p:cNvPr id="1730" name="Tekstfelt 1729">
                  <a:extLst>
                    <a:ext uri="{FF2B5EF4-FFF2-40B4-BE49-F238E27FC236}">
                      <a16:creationId xmlns:a16="http://schemas.microsoft.com/office/drawing/2014/main" id="{CA4EBD5D-D13A-432B-DFA8-1EB72FF988A3}"/>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31" name="Tekstfelt 1730">
                  <a:extLst>
                    <a:ext uri="{FF2B5EF4-FFF2-40B4-BE49-F238E27FC236}">
                      <a16:creationId xmlns:a16="http://schemas.microsoft.com/office/drawing/2014/main" id="{A3E30BB9-63BF-5B6D-D5AC-847BB532A06A}"/>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32" name="Tekstfelt 1731">
                  <a:extLst>
                    <a:ext uri="{FF2B5EF4-FFF2-40B4-BE49-F238E27FC236}">
                      <a16:creationId xmlns:a16="http://schemas.microsoft.com/office/drawing/2014/main" id="{930DD18B-0634-C55A-9502-22D64BD56F8D}"/>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33" name="Tekstfelt 1732">
                  <a:extLst>
                    <a:ext uri="{FF2B5EF4-FFF2-40B4-BE49-F238E27FC236}">
                      <a16:creationId xmlns:a16="http://schemas.microsoft.com/office/drawing/2014/main" id="{DB6C16F6-98E4-F946-1B40-1172B4950537}"/>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34" name="Tekstfelt 1733">
                  <a:extLst>
                    <a:ext uri="{FF2B5EF4-FFF2-40B4-BE49-F238E27FC236}">
                      <a16:creationId xmlns:a16="http://schemas.microsoft.com/office/drawing/2014/main" id="{2456C040-5A46-7E54-BB2A-62CE8BBBE8DA}"/>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35" name="Tekstfelt 1734">
                  <a:extLst>
                    <a:ext uri="{FF2B5EF4-FFF2-40B4-BE49-F238E27FC236}">
                      <a16:creationId xmlns:a16="http://schemas.microsoft.com/office/drawing/2014/main" id="{ED34F17F-438C-5A10-8A2A-85891C9A5EB6}"/>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36" name="Tekstfelt 1735">
                  <a:extLst>
                    <a:ext uri="{FF2B5EF4-FFF2-40B4-BE49-F238E27FC236}">
                      <a16:creationId xmlns:a16="http://schemas.microsoft.com/office/drawing/2014/main" id="{A5CB37EE-37D9-9692-4A9C-A6EFFC8D3AD8}"/>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37" name="Tekstfelt 1736">
                  <a:extLst>
                    <a:ext uri="{FF2B5EF4-FFF2-40B4-BE49-F238E27FC236}">
                      <a16:creationId xmlns:a16="http://schemas.microsoft.com/office/drawing/2014/main" id="{C28B41D2-FC59-FBA7-23B0-0771F3BCB4A9}"/>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38" name="Tekstfelt 1737">
                  <a:extLst>
                    <a:ext uri="{FF2B5EF4-FFF2-40B4-BE49-F238E27FC236}">
                      <a16:creationId xmlns:a16="http://schemas.microsoft.com/office/drawing/2014/main" id="{E8551E09-91AC-1F2E-53F1-6A4EA58DA44D}"/>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39" name="Tekstfelt 1738">
                  <a:extLst>
                    <a:ext uri="{FF2B5EF4-FFF2-40B4-BE49-F238E27FC236}">
                      <a16:creationId xmlns:a16="http://schemas.microsoft.com/office/drawing/2014/main" id="{AFE0276E-762D-C367-4BE3-EEDCF7DD3E36}"/>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40" name="Tekstfelt 1739">
                  <a:extLst>
                    <a:ext uri="{FF2B5EF4-FFF2-40B4-BE49-F238E27FC236}">
                      <a16:creationId xmlns:a16="http://schemas.microsoft.com/office/drawing/2014/main" id="{CCAFB3D1-91A7-24A9-9671-EF59012975B2}"/>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29" name="Tekstfelt 1728">
                <a:extLst>
                  <a:ext uri="{FF2B5EF4-FFF2-40B4-BE49-F238E27FC236}">
                    <a16:creationId xmlns:a16="http://schemas.microsoft.com/office/drawing/2014/main" id="{AB6B31DC-7A22-A021-337D-887001203A60}"/>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6" name="Gruppe 1645">
              <a:extLst>
                <a:ext uri="{FF2B5EF4-FFF2-40B4-BE49-F238E27FC236}">
                  <a16:creationId xmlns:a16="http://schemas.microsoft.com/office/drawing/2014/main" id="{53205CA0-7A62-B1FB-6D45-C7FD1D013060}"/>
                </a:ext>
              </a:extLst>
            </p:cNvPr>
            <p:cNvGrpSpPr/>
            <p:nvPr/>
          </p:nvGrpSpPr>
          <p:grpSpPr>
            <a:xfrm>
              <a:off x="2937190" y="1122934"/>
              <a:ext cx="368270" cy="4971649"/>
              <a:chOff x="2886987" y="3331213"/>
              <a:chExt cx="368270" cy="4971649"/>
            </a:xfrm>
          </p:grpSpPr>
          <p:grpSp>
            <p:nvGrpSpPr>
              <p:cNvPr id="1715" name="Gruppe 1714">
                <a:extLst>
                  <a:ext uri="{FF2B5EF4-FFF2-40B4-BE49-F238E27FC236}">
                    <a16:creationId xmlns:a16="http://schemas.microsoft.com/office/drawing/2014/main" id="{1CA75356-D044-3C7C-A6A4-9C818187C81A}"/>
                  </a:ext>
                </a:extLst>
              </p:cNvPr>
              <p:cNvGrpSpPr/>
              <p:nvPr/>
            </p:nvGrpSpPr>
            <p:grpSpPr>
              <a:xfrm>
                <a:off x="2886987" y="3331213"/>
                <a:ext cx="368270" cy="4971649"/>
                <a:chOff x="3470652" y="3916990"/>
                <a:chExt cx="368270" cy="4971649"/>
              </a:xfrm>
            </p:grpSpPr>
            <p:sp>
              <p:nvSpPr>
                <p:cNvPr id="1717" name="Tekstfelt 1716">
                  <a:extLst>
                    <a:ext uri="{FF2B5EF4-FFF2-40B4-BE49-F238E27FC236}">
                      <a16:creationId xmlns:a16="http://schemas.microsoft.com/office/drawing/2014/main" id="{63D9910B-1749-795C-57AE-4E9C668E9C2E}"/>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18" name="Tekstfelt 1717">
                  <a:extLst>
                    <a:ext uri="{FF2B5EF4-FFF2-40B4-BE49-F238E27FC236}">
                      <a16:creationId xmlns:a16="http://schemas.microsoft.com/office/drawing/2014/main" id="{0344C8D2-5EAA-3772-6D1F-F383364C2ECA}"/>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19" name="Tekstfelt 1718">
                  <a:extLst>
                    <a:ext uri="{FF2B5EF4-FFF2-40B4-BE49-F238E27FC236}">
                      <a16:creationId xmlns:a16="http://schemas.microsoft.com/office/drawing/2014/main" id="{E35A54D9-8EF8-E313-1FE2-823A935CF8EB}"/>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20" name="Tekstfelt 1719">
                  <a:extLst>
                    <a:ext uri="{FF2B5EF4-FFF2-40B4-BE49-F238E27FC236}">
                      <a16:creationId xmlns:a16="http://schemas.microsoft.com/office/drawing/2014/main" id="{A5134F92-B312-F8AE-EACD-05B7ECA4A4DD}"/>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21" name="Tekstfelt 1720">
                  <a:extLst>
                    <a:ext uri="{FF2B5EF4-FFF2-40B4-BE49-F238E27FC236}">
                      <a16:creationId xmlns:a16="http://schemas.microsoft.com/office/drawing/2014/main" id="{B849A2D2-522A-E16D-A52C-73A619F95F73}"/>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22" name="Tekstfelt 1721">
                  <a:extLst>
                    <a:ext uri="{FF2B5EF4-FFF2-40B4-BE49-F238E27FC236}">
                      <a16:creationId xmlns:a16="http://schemas.microsoft.com/office/drawing/2014/main" id="{632A56CE-C5A9-9B6A-07C9-D402CE41CC90}"/>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23" name="Tekstfelt 1722">
                  <a:extLst>
                    <a:ext uri="{FF2B5EF4-FFF2-40B4-BE49-F238E27FC236}">
                      <a16:creationId xmlns:a16="http://schemas.microsoft.com/office/drawing/2014/main" id="{A161D8C8-9377-5B96-FE8F-334A4C6D9A75}"/>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24" name="Tekstfelt 1723">
                  <a:extLst>
                    <a:ext uri="{FF2B5EF4-FFF2-40B4-BE49-F238E27FC236}">
                      <a16:creationId xmlns:a16="http://schemas.microsoft.com/office/drawing/2014/main" id="{C6AC4156-46C6-3814-D553-CCE64C50748E}"/>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25" name="Tekstfelt 1724">
                  <a:extLst>
                    <a:ext uri="{FF2B5EF4-FFF2-40B4-BE49-F238E27FC236}">
                      <a16:creationId xmlns:a16="http://schemas.microsoft.com/office/drawing/2014/main" id="{7E632E24-569F-3F8F-C3B1-F6C3A7AF14A4}"/>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26" name="Tekstfelt 1725">
                  <a:extLst>
                    <a:ext uri="{FF2B5EF4-FFF2-40B4-BE49-F238E27FC236}">
                      <a16:creationId xmlns:a16="http://schemas.microsoft.com/office/drawing/2014/main" id="{BE4B2C7E-9359-87FD-9F19-39890860FE78}"/>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27" name="Tekstfelt 1726">
                  <a:extLst>
                    <a:ext uri="{FF2B5EF4-FFF2-40B4-BE49-F238E27FC236}">
                      <a16:creationId xmlns:a16="http://schemas.microsoft.com/office/drawing/2014/main" id="{8E4532BE-88A4-E134-D6BC-071765B537FE}"/>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16" name="Tekstfelt 1715">
                <a:extLst>
                  <a:ext uri="{FF2B5EF4-FFF2-40B4-BE49-F238E27FC236}">
                    <a16:creationId xmlns:a16="http://schemas.microsoft.com/office/drawing/2014/main" id="{27C58B85-6749-A017-CA13-948E22677017}"/>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7" name="Gruppe 1646">
              <a:extLst>
                <a:ext uri="{FF2B5EF4-FFF2-40B4-BE49-F238E27FC236}">
                  <a16:creationId xmlns:a16="http://schemas.microsoft.com/office/drawing/2014/main" id="{BC3D3269-A319-F187-CFE0-C016D9BCED92}"/>
                </a:ext>
              </a:extLst>
            </p:cNvPr>
            <p:cNvGrpSpPr/>
            <p:nvPr/>
          </p:nvGrpSpPr>
          <p:grpSpPr>
            <a:xfrm>
              <a:off x="2515019" y="1122283"/>
              <a:ext cx="367153" cy="4979236"/>
              <a:chOff x="2888104" y="3762643"/>
              <a:chExt cx="367153" cy="4979236"/>
            </a:xfrm>
          </p:grpSpPr>
          <p:grpSp>
            <p:nvGrpSpPr>
              <p:cNvPr id="1702" name="Gruppe 1701">
                <a:extLst>
                  <a:ext uri="{FF2B5EF4-FFF2-40B4-BE49-F238E27FC236}">
                    <a16:creationId xmlns:a16="http://schemas.microsoft.com/office/drawing/2014/main" id="{525F31CC-99C8-A9BF-28D0-0B92F3AE21E3}"/>
                  </a:ext>
                </a:extLst>
              </p:cNvPr>
              <p:cNvGrpSpPr/>
              <p:nvPr/>
            </p:nvGrpSpPr>
            <p:grpSpPr>
              <a:xfrm>
                <a:off x="2888104" y="3762643"/>
                <a:ext cx="367153" cy="4979236"/>
                <a:chOff x="3471769" y="4348420"/>
                <a:chExt cx="367153" cy="4979236"/>
              </a:xfrm>
            </p:grpSpPr>
            <p:sp>
              <p:nvSpPr>
                <p:cNvPr id="1704" name="Tekstfelt 1703">
                  <a:extLst>
                    <a:ext uri="{FF2B5EF4-FFF2-40B4-BE49-F238E27FC236}">
                      <a16:creationId xmlns:a16="http://schemas.microsoft.com/office/drawing/2014/main" id="{3DA6D92A-1409-67CC-427E-491C44DA14C2}"/>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05" name="Tekstfelt 1704">
                  <a:extLst>
                    <a:ext uri="{FF2B5EF4-FFF2-40B4-BE49-F238E27FC236}">
                      <a16:creationId xmlns:a16="http://schemas.microsoft.com/office/drawing/2014/main" id="{7F4C04DD-2D66-76BC-1645-0EF96C5F5150}"/>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06" name="Tekstfelt 1705">
                  <a:extLst>
                    <a:ext uri="{FF2B5EF4-FFF2-40B4-BE49-F238E27FC236}">
                      <a16:creationId xmlns:a16="http://schemas.microsoft.com/office/drawing/2014/main" id="{33137161-92F9-34B8-BA73-7EDF5E0CD834}"/>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07" name="Tekstfelt 1706">
                  <a:extLst>
                    <a:ext uri="{FF2B5EF4-FFF2-40B4-BE49-F238E27FC236}">
                      <a16:creationId xmlns:a16="http://schemas.microsoft.com/office/drawing/2014/main" id="{D8252793-35BF-4D78-2AEE-209E7E3396A1}"/>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08" name="Tekstfelt 1707">
                  <a:extLst>
                    <a:ext uri="{FF2B5EF4-FFF2-40B4-BE49-F238E27FC236}">
                      <a16:creationId xmlns:a16="http://schemas.microsoft.com/office/drawing/2014/main" id="{9F751417-A2DE-CBC4-1C63-2FB2A7EAAA19}"/>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09" name="Tekstfelt 1708">
                  <a:extLst>
                    <a:ext uri="{FF2B5EF4-FFF2-40B4-BE49-F238E27FC236}">
                      <a16:creationId xmlns:a16="http://schemas.microsoft.com/office/drawing/2014/main" id="{5CF9F7CA-0194-F42F-D4D5-8EF2E80F0D18}"/>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710" name="Tekstfelt 1709">
                  <a:extLst>
                    <a:ext uri="{FF2B5EF4-FFF2-40B4-BE49-F238E27FC236}">
                      <a16:creationId xmlns:a16="http://schemas.microsoft.com/office/drawing/2014/main" id="{B0290109-5595-8952-0039-7E95B8DABF55}"/>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11" name="Tekstfelt 1710">
                  <a:extLst>
                    <a:ext uri="{FF2B5EF4-FFF2-40B4-BE49-F238E27FC236}">
                      <a16:creationId xmlns:a16="http://schemas.microsoft.com/office/drawing/2014/main" id="{284E5D31-84F3-8412-A121-7BEE9A745AFB}"/>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12" name="Tekstfelt 1711">
                  <a:extLst>
                    <a:ext uri="{FF2B5EF4-FFF2-40B4-BE49-F238E27FC236}">
                      <a16:creationId xmlns:a16="http://schemas.microsoft.com/office/drawing/2014/main" id="{BD94E899-C174-B9C7-8E04-DB43CCDD479C}"/>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13" name="Tekstfelt 1712">
                  <a:extLst>
                    <a:ext uri="{FF2B5EF4-FFF2-40B4-BE49-F238E27FC236}">
                      <a16:creationId xmlns:a16="http://schemas.microsoft.com/office/drawing/2014/main" id="{2B65B695-40F3-05FF-8C31-C77CE936ED40}"/>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14" name="Tekstfelt 1713">
                  <a:extLst>
                    <a:ext uri="{FF2B5EF4-FFF2-40B4-BE49-F238E27FC236}">
                      <a16:creationId xmlns:a16="http://schemas.microsoft.com/office/drawing/2014/main" id="{B3BC3AB1-7214-D919-073C-DF719BD2E4BD}"/>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03" name="Tekstfelt 1702">
                <a:extLst>
                  <a:ext uri="{FF2B5EF4-FFF2-40B4-BE49-F238E27FC236}">
                    <a16:creationId xmlns:a16="http://schemas.microsoft.com/office/drawing/2014/main" id="{950CF5F3-592B-923A-17E1-C4B409703537}"/>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8" name="Gruppe 1647">
              <a:extLst>
                <a:ext uri="{FF2B5EF4-FFF2-40B4-BE49-F238E27FC236}">
                  <a16:creationId xmlns:a16="http://schemas.microsoft.com/office/drawing/2014/main" id="{FC123F56-E956-1549-1126-7F6CE28A46DE}"/>
                </a:ext>
              </a:extLst>
            </p:cNvPr>
            <p:cNvGrpSpPr/>
            <p:nvPr/>
          </p:nvGrpSpPr>
          <p:grpSpPr>
            <a:xfrm>
              <a:off x="2079105" y="1121316"/>
              <a:ext cx="366035" cy="4982137"/>
              <a:chOff x="2889222" y="4194071"/>
              <a:chExt cx="366035" cy="4982137"/>
            </a:xfrm>
          </p:grpSpPr>
          <p:grpSp>
            <p:nvGrpSpPr>
              <p:cNvPr id="1689" name="Gruppe 1688">
                <a:extLst>
                  <a:ext uri="{FF2B5EF4-FFF2-40B4-BE49-F238E27FC236}">
                    <a16:creationId xmlns:a16="http://schemas.microsoft.com/office/drawing/2014/main" id="{E9F1A8CE-2BEC-D6C5-616C-2D3B7383E4E3}"/>
                  </a:ext>
                </a:extLst>
              </p:cNvPr>
              <p:cNvGrpSpPr/>
              <p:nvPr/>
            </p:nvGrpSpPr>
            <p:grpSpPr>
              <a:xfrm>
                <a:off x="2889222" y="4194071"/>
                <a:ext cx="366035" cy="4982137"/>
                <a:chOff x="3472887" y="4779848"/>
                <a:chExt cx="366035" cy="4982137"/>
              </a:xfrm>
            </p:grpSpPr>
            <p:sp>
              <p:nvSpPr>
                <p:cNvPr id="1691" name="Tekstfelt 1690">
                  <a:extLst>
                    <a:ext uri="{FF2B5EF4-FFF2-40B4-BE49-F238E27FC236}">
                      <a16:creationId xmlns:a16="http://schemas.microsoft.com/office/drawing/2014/main" id="{5BC0291B-4A88-A2C7-762E-AF336B4950DF}"/>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92" name="Tekstfelt 1691">
                  <a:extLst>
                    <a:ext uri="{FF2B5EF4-FFF2-40B4-BE49-F238E27FC236}">
                      <a16:creationId xmlns:a16="http://schemas.microsoft.com/office/drawing/2014/main" id="{20CA3355-A103-649D-B30D-A3031BB2FC2C}"/>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93" name="Tekstfelt 1692">
                  <a:extLst>
                    <a:ext uri="{FF2B5EF4-FFF2-40B4-BE49-F238E27FC236}">
                      <a16:creationId xmlns:a16="http://schemas.microsoft.com/office/drawing/2014/main" id="{12DFFF39-560A-3A33-3572-AB17D32D8FEF}"/>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94" name="Tekstfelt 1693">
                  <a:extLst>
                    <a:ext uri="{FF2B5EF4-FFF2-40B4-BE49-F238E27FC236}">
                      <a16:creationId xmlns:a16="http://schemas.microsoft.com/office/drawing/2014/main" id="{08ECB08B-3762-2432-8AE2-926F3691DEEE}"/>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95" name="Tekstfelt 1694">
                  <a:extLst>
                    <a:ext uri="{FF2B5EF4-FFF2-40B4-BE49-F238E27FC236}">
                      <a16:creationId xmlns:a16="http://schemas.microsoft.com/office/drawing/2014/main" id="{B69BFA30-1B98-BB4E-003C-6F5C9F0F7813}"/>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96" name="Tekstfelt 1695">
                  <a:extLst>
                    <a:ext uri="{FF2B5EF4-FFF2-40B4-BE49-F238E27FC236}">
                      <a16:creationId xmlns:a16="http://schemas.microsoft.com/office/drawing/2014/main" id="{6C5E53BD-9ED5-BC7E-8A52-864317521D65}"/>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97" name="Tekstfelt 1696">
                  <a:extLst>
                    <a:ext uri="{FF2B5EF4-FFF2-40B4-BE49-F238E27FC236}">
                      <a16:creationId xmlns:a16="http://schemas.microsoft.com/office/drawing/2014/main" id="{59436621-FBA0-F8F7-D7B3-780DA84DD557}"/>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98" name="Tekstfelt 1697">
                  <a:extLst>
                    <a:ext uri="{FF2B5EF4-FFF2-40B4-BE49-F238E27FC236}">
                      <a16:creationId xmlns:a16="http://schemas.microsoft.com/office/drawing/2014/main" id="{FC15E154-EFBA-4E76-ADE5-6031D2DF6F91}"/>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699" name="Tekstfelt 1698">
                  <a:extLst>
                    <a:ext uri="{FF2B5EF4-FFF2-40B4-BE49-F238E27FC236}">
                      <a16:creationId xmlns:a16="http://schemas.microsoft.com/office/drawing/2014/main" id="{44202608-1DFD-3F17-FE9E-BA7B8138F486}"/>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00" name="Tekstfelt 1699">
                  <a:extLst>
                    <a:ext uri="{FF2B5EF4-FFF2-40B4-BE49-F238E27FC236}">
                      <a16:creationId xmlns:a16="http://schemas.microsoft.com/office/drawing/2014/main" id="{FEFE2EB6-56E5-F321-19F6-1A61ABB398A3}"/>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01" name="Tekstfelt 1700">
                  <a:extLst>
                    <a:ext uri="{FF2B5EF4-FFF2-40B4-BE49-F238E27FC236}">
                      <a16:creationId xmlns:a16="http://schemas.microsoft.com/office/drawing/2014/main" id="{03C3125E-2CAC-3416-43FE-4F6A691C97F1}"/>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90" name="Tekstfelt 1689">
                <a:extLst>
                  <a:ext uri="{FF2B5EF4-FFF2-40B4-BE49-F238E27FC236}">
                    <a16:creationId xmlns:a16="http://schemas.microsoft.com/office/drawing/2014/main" id="{2FD045E9-087E-1486-608F-78E6D89990AB}"/>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9" name="Gruppe 1648">
              <a:extLst>
                <a:ext uri="{FF2B5EF4-FFF2-40B4-BE49-F238E27FC236}">
                  <a16:creationId xmlns:a16="http://schemas.microsoft.com/office/drawing/2014/main" id="{9E9456D7-493D-72A0-7FC0-4A909D7CEDEB}"/>
                </a:ext>
              </a:extLst>
            </p:cNvPr>
            <p:cNvGrpSpPr/>
            <p:nvPr/>
          </p:nvGrpSpPr>
          <p:grpSpPr>
            <a:xfrm>
              <a:off x="1644217" y="1117917"/>
              <a:ext cx="361556" cy="4982775"/>
              <a:chOff x="2893701" y="4625501"/>
              <a:chExt cx="361556" cy="4982775"/>
            </a:xfrm>
          </p:grpSpPr>
          <p:grpSp>
            <p:nvGrpSpPr>
              <p:cNvPr id="1676" name="Gruppe 1675">
                <a:extLst>
                  <a:ext uri="{FF2B5EF4-FFF2-40B4-BE49-F238E27FC236}">
                    <a16:creationId xmlns:a16="http://schemas.microsoft.com/office/drawing/2014/main" id="{C38C22C8-7B4E-5E88-A482-1D727F759C0A}"/>
                  </a:ext>
                </a:extLst>
              </p:cNvPr>
              <p:cNvGrpSpPr/>
              <p:nvPr/>
            </p:nvGrpSpPr>
            <p:grpSpPr>
              <a:xfrm>
                <a:off x="2893701" y="4625501"/>
                <a:ext cx="361556" cy="4982775"/>
                <a:chOff x="3477366" y="5211278"/>
                <a:chExt cx="361556" cy="4982775"/>
              </a:xfrm>
            </p:grpSpPr>
            <p:sp>
              <p:nvSpPr>
                <p:cNvPr id="1678" name="Tekstfelt 1677">
                  <a:extLst>
                    <a:ext uri="{FF2B5EF4-FFF2-40B4-BE49-F238E27FC236}">
                      <a16:creationId xmlns:a16="http://schemas.microsoft.com/office/drawing/2014/main" id="{F63932C0-1680-CAD9-895E-B5E653D30BAA}"/>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79" name="Tekstfelt 1678">
                  <a:extLst>
                    <a:ext uri="{FF2B5EF4-FFF2-40B4-BE49-F238E27FC236}">
                      <a16:creationId xmlns:a16="http://schemas.microsoft.com/office/drawing/2014/main" id="{6E8770CE-B899-9DF5-893F-BD2A1CC3A392}"/>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80" name="Tekstfelt 1679">
                  <a:extLst>
                    <a:ext uri="{FF2B5EF4-FFF2-40B4-BE49-F238E27FC236}">
                      <a16:creationId xmlns:a16="http://schemas.microsoft.com/office/drawing/2014/main" id="{A7DA8064-44F8-746F-8C1A-E1B461269F12}"/>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81" name="Tekstfelt 1680">
                  <a:extLst>
                    <a:ext uri="{FF2B5EF4-FFF2-40B4-BE49-F238E27FC236}">
                      <a16:creationId xmlns:a16="http://schemas.microsoft.com/office/drawing/2014/main" id="{0CB69148-C8AE-C94E-AC8D-1E81A8217B2C}"/>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82" name="Tekstfelt 1681">
                  <a:extLst>
                    <a:ext uri="{FF2B5EF4-FFF2-40B4-BE49-F238E27FC236}">
                      <a16:creationId xmlns:a16="http://schemas.microsoft.com/office/drawing/2014/main" id="{6A55BBF5-DCAF-7DAC-0767-E47F6F02AFC1}"/>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83" name="Tekstfelt 1682">
                  <a:extLst>
                    <a:ext uri="{FF2B5EF4-FFF2-40B4-BE49-F238E27FC236}">
                      <a16:creationId xmlns:a16="http://schemas.microsoft.com/office/drawing/2014/main" id="{AC40E144-782A-00A1-E3E6-54059EF37A57}"/>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84" name="Tekstfelt 1683">
                  <a:extLst>
                    <a:ext uri="{FF2B5EF4-FFF2-40B4-BE49-F238E27FC236}">
                      <a16:creationId xmlns:a16="http://schemas.microsoft.com/office/drawing/2014/main" id="{09519748-6567-4AF8-D50A-D0C16BD3E082}"/>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85" name="Tekstfelt 1684">
                  <a:extLst>
                    <a:ext uri="{FF2B5EF4-FFF2-40B4-BE49-F238E27FC236}">
                      <a16:creationId xmlns:a16="http://schemas.microsoft.com/office/drawing/2014/main" id="{F688D1BA-5CAB-EFE8-B03F-7ECEE5F9860D}"/>
                    </a:ext>
                  </a:extLst>
                </p:cNvPr>
                <p:cNvSpPr txBox="1"/>
                <p:nvPr/>
              </p:nvSpPr>
              <p:spPr>
                <a:xfrm>
                  <a:off x="3487886" y="9978609"/>
                  <a:ext cx="348172" cy="215444"/>
                </a:xfrm>
                <a:prstGeom prst="rect">
                  <a:avLst/>
                </a:prstGeom>
                <a:noFill/>
              </p:spPr>
              <p:txBody>
                <a:bodyPr wrap="none" rtlCol="0">
                  <a:spAutoFit/>
                </a:bodyPr>
                <a:lstStyle/>
                <a:p>
                  <a:r>
                    <a:rPr lang="da-DK" sz="800" dirty="0">
                      <a:solidFill>
                        <a:schemeClr val="bg1"/>
                      </a:solidFill>
                    </a:rPr>
                    <a:t>208</a:t>
                  </a:r>
                </a:p>
              </p:txBody>
            </p:sp>
            <p:sp>
              <p:nvSpPr>
                <p:cNvPr id="1686" name="Tekstfelt 1685">
                  <a:extLst>
                    <a:ext uri="{FF2B5EF4-FFF2-40B4-BE49-F238E27FC236}">
                      <a16:creationId xmlns:a16="http://schemas.microsoft.com/office/drawing/2014/main" id="{071968CE-5432-81AB-63F6-4D5BD3D14122}"/>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687" name="Tekstfelt 1686">
                  <a:extLst>
                    <a:ext uri="{FF2B5EF4-FFF2-40B4-BE49-F238E27FC236}">
                      <a16:creationId xmlns:a16="http://schemas.microsoft.com/office/drawing/2014/main" id="{0ABFA75A-8674-7E62-EC2B-10613E8ABD8F}"/>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688" name="Tekstfelt 1687">
                  <a:extLst>
                    <a:ext uri="{FF2B5EF4-FFF2-40B4-BE49-F238E27FC236}">
                      <a16:creationId xmlns:a16="http://schemas.microsoft.com/office/drawing/2014/main" id="{293C2A84-B254-FEB2-165F-12C72F2F12C6}"/>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77" name="Tekstfelt 1676">
                <a:extLst>
                  <a:ext uri="{FF2B5EF4-FFF2-40B4-BE49-F238E27FC236}">
                    <a16:creationId xmlns:a16="http://schemas.microsoft.com/office/drawing/2014/main" id="{72C703E4-A743-5CD7-DA3B-FC85C4D74B6B}"/>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0" name="Gruppe 1649">
              <a:extLst>
                <a:ext uri="{FF2B5EF4-FFF2-40B4-BE49-F238E27FC236}">
                  <a16:creationId xmlns:a16="http://schemas.microsoft.com/office/drawing/2014/main" id="{621BAE4C-7AE2-408D-343A-E6B93500E9C9}"/>
                </a:ext>
              </a:extLst>
            </p:cNvPr>
            <p:cNvGrpSpPr/>
            <p:nvPr/>
          </p:nvGrpSpPr>
          <p:grpSpPr>
            <a:xfrm>
              <a:off x="1201388" y="1555543"/>
              <a:ext cx="366404" cy="4546655"/>
              <a:chOff x="2895768" y="5488157"/>
              <a:chExt cx="366404" cy="4546655"/>
            </a:xfrm>
          </p:grpSpPr>
          <p:grpSp>
            <p:nvGrpSpPr>
              <p:cNvPr id="1664" name="Gruppe 1663">
                <a:extLst>
                  <a:ext uri="{FF2B5EF4-FFF2-40B4-BE49-F238E27FC236}">
                    <a16:creationId xmlns:a16="http://schemas.microsoft.com/office/drawing/2014/main" id="{A6C958AC-7BF7-7229-22DE-3C4BD956A7D3}"/>
                  </a:ext>
                </a:extLst>
              </p:cNvPr>
              <p:cNvGrpSpPr/>
              <p:nvPr/>
            </p:nvGrpSpPr>
            <p:grpSpPr>
              <a:xfrm>
                <a:off x="2895768" y="5488157"/>
                <a:ext cx="366404" cy="4546655"/>
                <a:chOff x="3479433" y="6073934"/>
                <a:chExt cx="366404" cy="4546655"/>
              </a:xfrm>
            </p:grpSpPr>
            <p:sp>
              <p:nvSpPr>
                <p:cNvPr id="1666" name="Tekstfelt 1665">
                  <a:extLst>
                    <a:ext uri="{FF2B5EF4-FFF2-40B4-BE49-F238E27FC236}">
                      <a16:creationId xmlns:a16="http://schemas.microsoft.com/office/drawing/2014/main" id="{9FE14274-1A69-22F0-93FC-6808BBF58B8B}"/>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67" name="Tekstfelt 1666">
                  <a:extLst>
                    <a:ext uri="{FF2B5EF4-FFF2-40B4-BE49-F238E27FC236}">
                      <a16:creationId xmlns:a16="http://schemas.microsoft.com/office/drawing/2014/main" id="{9EC6928C-8F70-71FF-18E0-05C01A61E501}"/>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68" name="Tekstfelt 1667">
                  <a:extLst>
                    <a:ext uri="{FF2B5EF4-FFF2-40B4-BE49-F238E27FC236}">
                      <a16:creationId xmlns:a16="http://schemas.microsoft.com/office/drawing/2014/main" id="{91F63831-2C72-4BE1-3AB8-11A854F3D3C0}"/>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69" name="Tekstfelt 1668">
                  <a:extLst>
                    <a:ext uri="{FF2B5EF4-FFF2-40B4-BE49-F238E27FC236}">
                      <a16:creationId xmlns:a16="http://schemas.microsoft.com/office/drawing/2014/main" id="{74622BD8-C9A4-17E5-E88A-493EF3EC040A}"/>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70" name="Tekstfelt 1669">
                  <a:extLst>
                    <a:ext uri="{FF2B5EF4-FFF2-40B4-BE49-F238E27FC236}">
                      <a16:creationId xmlns:a16="http://schemas.microsoft.com/office/drawing/2014/main" id="{738EBB59-4FE1-CD05-ABE0-95E2BD94F3B5}"/>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71" name="Tekstfelt 1670">
                  <a:extLst>
                    <a:ext uri="{FF2B5EF4-FFF2-40B4-BE49-F238E27FC236}">
                      <a16:creationId xmlns:a16="http://schemas.microsoft.com/office/drawing/2014/main" id="{E41304DC-4E60-0AA5-0E42-9E7E909AED1C}"/>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72" name="Tekstfelt 1671">
                  <a:extLst>
                    <a:ext uri="{FF2B5EF4-FFF2-40B4-BE49-F238E27FC236}">
                      <a16:creationId xmlns:a16="http://schemas.microsoft.com/office/drawing/2014/main" id="{2AC86B13-88F8-25A9-DD38-3ECF9BC7E825}"/>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73" name="Tekstfelt 1672">
                  <a:extLst>
                    <a:ext uri="{FF2B5EF4-FFF2-40B4-BE49-F238E27FC236}">
                      <a16:creationId xmlns:a16="http://schemas.microsoft.com/office/drawing/2014/main" id="{4A4A91DB-6ACA-631D-B810-C2787D4C57B1}"/>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74" name="Tekstfelt 1673">
                  <a:extLst>
                    <a:ext uri="{FF2B5EF4-FFF2-40B4-BE49-F238E27FC236}">
                      <a16:creationId xmlns:a16="http://schemas.microsoft.com/office/drawing/2014/main" id="{12536D19-A859-D7AF-B44A-FCE1CEA9E4A0}"/>
                    </a:ext>
                  </a:extLst>
                </p:cNvPr>
                <p:cNvSpPr txBox="1"/>
                <p:nvPr/>
              </p:nvSpPr>
              <p:spPr>
                <a:xfrm>
                  <a:off x="3497665" y="10405145"/>
                  <a:ext cx="348172" cy="215444"/>
                </a:xfrm>
                <a:prstGeom prst="rect">
                  <a:avLst/>
                </a:prstGeom>
                <a:noFill/>
              </p:spPr>
              <p:txBody>
                <a:bodyPr wrap="none" rtlCol="0">
                  <a:spAutoFit/>
                </a:bodyPr>
                <a:lstStyle/>
                <a:p>
                  <a:r>
                    <a:rPr lang="da-DK" sz="800" dirty="0">
                      <a:solidFill>
                        <a:schemeClr val="bg1"/>
                      </a:solidFill>
                    </a:rPr>
                    <a:t>207</a:t>
                  </a:r>
                </a:p>
              </p:txBody>
            </p:sp>
            <p:sp>
              <p:nvSpPr>
                <p:cNvPr id="1675" name="Tekstfelt 1674">
                  <a:extLst>
                    <a:ext uri="{FF2B5EF4-FFF2-40B4-BE49-F238E27FC236}">
                      <a16:creationId xmlns:a16="http://schemas.microsoft.com/office/drawing/2014/main" id="{C67B86A4-D6F5-8886-9D8B-85FD95490BAA}"/>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65" name="Tekstfelt 1664">
                <a:extLst>
                  <a:ext uri="{FF2B5EF4-FFF2-40B4-BE49-F238E27FC236}">
                    <a16:creationId xmlns:a16="http://schemas.microsoft.com/office/drawing/2014/main" id="{84D9755C-F61D-AFF9-4A71-B095F4DA0E65}"/>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1" name="Gruppe 1650">
              <a:extLst>
                <a:ext uri="{FF2B5EF4-FFF2-40B4-BE49-F238E27FC236}">
                  <a16:creationId xmlns:a16="http://schemas.microsoft.com/office/drawing/2014/main" id="{4CCF9385-FEF7-A766-F306-5BECED0F8D82}"/>
                </a:ext>
              </a:extLst>
            </p:cNvPr>
            <p:cNvGrpSpPr/>
            <p:nvPr/>
          </p:nvGrpSpPr>
          <p:grpSpPr>
            <a:xfrm>
              <a:off x="766885" y="1559382"/>
              <a:ext cx="367013" cy="4544118"/>
              <a:chOff x="2895768" y="5926611"/>
              <a:chExt cx="367013" cy="4544118"/>
            </a:xfrm>
          </p:grpSpPr>
          <p:grpSp>
            <p:nvGrpSpPr>
              <p:cNvPr id="1652" name="Gruppe 1651">
                <a:extLst>
                  <a:ext uri="{FF2B5EF4-FFF2-40B4-BE49-F238E27FC236}">
                    <a16:creationId xmlns:a16="http://schemas.microsoft.com/office/drawing/2014/main" id="{65308FAB-77A8-4992-60E4-3EA887AFDAEE}"/>
                  </a:ext>
                </a:extLst>
              </p:cNvPr>
              <p:cNvGrpSpPr/>
              <p:nvPr/>
            </p:nvGrpSpPr>
            <p:grpSpPr>
              <a:xfrm>
                <a:off x="2895768" y="6360069"/>
                <a:ext cx="367013" cy="4110660"/>
                <a:chOff x="3479433" y="6945846"/>
                <a:chExt cx="367013" cy="4110660"/>
              </a:xfrm>
            </p:grpSpPr>
            <p:sp>
              <p:nvSpPr>
                <p:cNvPr id="1654" name="Tekstfelt 1653">
                  <a:extLst>
                    <a:ext uri="{FF2B5EF4-FFF2-40B4-BE49-F238E27FC236}">
                      <a16:creationId xmlns:a16="http://schemas.microsoft.com/office/drawing/2014/main" id="{529BA242-A146-B40B-386B-2C91C2A4E83D}"/>
                    </a:ext>
                  </a:extLst>
                </p:cNvPr>
                <p:cNvSpPr txBox="1"/>
                <p:nvPr/>
              </p:nvSpPr>
              <p:spPr>
                <a:xfrm>
                  <a:off x="3498274" y="10841062"/>
                  <a:ext cx="348172" cy="215444"/>
                </a:xfrm>
                <a:prstGeom prst="rect">
                  <a:avLst/>
                </a:prstGeom>
                <a:noFill/>
              </p:spPr>
              <p:txBody>
                <a:bodyPr wrap="none" rtlCol="0">
                  <a:spAutoFit/>
                </a:bodyPr>
                <a:lstStyle/>
                <a:p>
                  <a:r>
                    <a:rPr lang="da-DK" sz="800" dirty="0">
                      <a:solidFill>
                        <a:schemeClr val="bg1"/>
                      </a:solidFill>
                    </a:rPr>
                    <a:t>206</a:t>
                  </a:r>
                </a:p>
              </p:txBody>
            </p:sp>
            <p:sp>
              <p:nvSpPr>
                <p:cNvPr id="1655" name="Tekstfelt 1654">
                  <a:extLst>
                    <a:ext uri="{FF2B5EF4-FFF2-40B4-BE49-F238E27FC236}">
                      <a16:creationId xmlns:a16="http://schemas.microsoft.com/office/drawing/2014/main" id="{DCCB7618-F17D-0859-2D8B-693D67A6AB77}"/>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56" name="Tekstfelt 1655">
                  <a:extLst>
                    <a:ext uri="{FF2B5EF4-FFF2-40B4-BE49-F238E27FC236}">
                      <a16:creationId xmlns:a16="http://schemas.microsoft.com/office/drawing/2014/main" id="{AF4812B5-128E-C368-82C2-55C47806B55F}"/>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57" name="Tekstfelt 1656">
                  <a:extLst>
                    <a:ext uri="{FF2B5EF4-FFF2-40B4-BE49-F238E27FC236}">
                      <a16:creationId xmlns:a16="http://schemas.microsoft.com/office/drawing/2014/main" id="{6D211682-19C6-D355-CDC2-0B181F8D75AA}"/>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58" name="Tekstfelt 1657">
                  <a:extLst>
                    <a:ext uri="{FF2B5EF4-FFF2-40B4-BE49-F238E27FC236}">
                      <a16:creationId xmlns:a16="http://schemas.microsoft.com/office/drawing/2014/main" id="{85EF6E25-EAE2-66A2-5B31-FD89573AD20C}"/>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59" name="Tekstfelt 1658">
                  <a:extLst>
                    <a:ext uri="{FF2B5EF4-FFF2-40B4-BE49-F238E27FC236}">
                      <a16:creationId xmlns:a16="http://schemas.microsoft.com/office/drawing/2014/main" id="{A312AECC-13EB-D349-68C7-461E8C978FD8}"/>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60" name="Tekstfelt 1659">
                  <a:extLst>
                    <a:ext uri="{FF2B5EF4-FFF2-40B4-BE49-F238E27FC236}">
                      <a16:creationId xmlns:a16="http://schemas.microsoft.com/office/drawing/2014/main" id="{BA07E0B5-0A91-4F61-3E22-BA25704FD18A}"/>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61" name="Tekstfelt 1660">
                  <a:extLst>
                    <a:ext uri="{FF2B5EF4-FFF2-40B4-BE49-F238E27FC236}">
                      <a16:creationId xmlns:a16="http://schemas.microsoft.com/office/drawing/2014/main" id="{C5B1DF53-1BA6-A717-4317-C632395A839B}"/>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62" name="Tekstfelt 1661">
                  <a:extLst>
                    <a:ext uri="{FF2B5EF4-FFF2-40B4-BE49-F238E27FC236}">
                      <a16:creationId xmlns:a16="http://schemas.microsoft.com/office/drawing/2014/main" id="{DF94BA38-CAB5-BCC2-C42B-1021A7B11658}"/>
                    </a:ext>
                  </a:extLst>
                </p:cNvPr>
                <p:cNvSpPr txBox="1"/>
                <p:nvPr/>
              </p:nvSpPr>
              <p:spPr>
                <a:xfrm>
                  <a:off x="3497665" y="10405145"/>
                  <a:ext cx="348172" cy="215444"/>
                </a:xfrm>
                <a:prstGeom prst="rect">
                  <a:avLst/>
                </a:prstGeom>
                <a:noFill/>
              </p:spPr>
              <p:txBody>
                <a:bodyPr wrap="none" rtlCol="0">
                  <a:spAutoFit/>
                </a:bodyPr>
                <a:lstStyle/>
                <a:p>
                  <a:r>
                    <a:rPr lang="da-DK" sz="800" dirty="0"/>
                    <a:t>207</a:t>
                  </a:r>
                </a:p>
              </p:txBody>
            </p:sp>
            <p:sp>
              <p:nvSpPr>
                <p:cNvPr id="1663" name="Tekstfelt 1662">
                  <a:extLst>
                    <a:ext uri="{FF2B5EF4-FFF2-40B4-BE49-F238E27FC236}">
                      <a16:creationId xmlns:a16="http://schemas.microsoft.com/office/drawing/2014/main" id="{CEBF0E02-5787-6BFC-E5C1-CFC651675A9F}"/>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53" name="Tekstfelt 1652">
                <a:extLst>
                  <a:ext uri="{FF2B5EF4-FFF2-40B4-BE49-F238E27FC236}">
                    <a16:creationId xmlns:a16="http://schemas.microsoft.com/office/drawing/2014/main" id="{968B1CB8-FFDB-AE19-C330-2EA96C26B9AA}"/>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sp>
        <p:nvSpPr>
          <p:cNvPr id="2" name="Titel 1">
            <a:extLst>
              <a:ext uri="{FF2B5EF4-FFF2-40B4-BE49-F238E27FC236}">
                <a16:creationId xmlns:a16="http://schemas.microsoft.com/office/drawing/2014/main" id="{CF84DDE0-966C-C4B7-3B72-DE86BAA3DBBF}"/>
              </a:ext>
            </a:extLst>
          </p:cNvPr>
          <p:cNvSpPr>
            <a:spLocks noGrp="1"/>
          </p:cNvSpPr>
          <p:nvPr>
            <p:ph type="title"/>
          </p:nvPr>
        </p:nvSpPr>
        <p:spPr>
          <a:xfrm>
            <a:off x="388938" y="22226"/>
            <a:ext cx="8543925" cy="1325563"/>
          </a:xfrm>
        </p:spPr>
        <p:txBody>
          <a:bodyPr/>
          <a:lstStyle/>
          <a:p>
            <a:r>
              <a:rPr lang="da-DK" dirty="0">
                <a:solidFill>
                  <a:schemeClr val="bg1"/>
                </a:solidFill>
                <a:latin typeface="Herculanum" panose="02000505000000020004" pitchFamily="2" charset="77"/>
              </a:rPr>
              <a:t>Uran – 223 </a:t>
            </a:r>
          </a:p>
        </p:txBody>
      </p:sp>
      <p:grpSp>
        <p:nvGrpSpPr>
          <p:cNvPr id="652" name="Gruppe 651">
            <a:extLst>
              <a:ext uri="{FF2B5EF4-FFF2-40B4-BE49-F238E27FC236}">
                <a16:creationId xmlns:a16="http://schemas.microsoft.com/office/drawing/2014/main" id="{67660A69-C92F-971B-37E7-BEC45CCDB005}"/>
              </a:ext>
            </a:extLst>
          </p:cNvPr>
          <p:cNvGrpSpPr/>
          <p:nvPr/>
        </p:nvGrpSpPr>
        <p:grpSpPr>
          <a:xfrm>
            <a:off x="5574580" y="49352"/>
            <a:ext cx="4062219" cy="4094094"/>
            <a:chOff x="5574580" y="49352"/>
            <a:chExt cx="4062219" cy="4094094"/>
          </a:xfrm>
        </p:grpSpPr>
        <p:grpSp>
          <p:nvGrpSpPr>
            <p:cNvPr id="653" name="Gruppe 652">
              <a:extLst>
                <a:ext uri="{FF2B5EF4-FFF2-40B4-BE49-F238E27FC236}">
                  <a16:creationId xmlns:a16="http://schemas.microsoft.com/office/drawing/2014/main" id="{D3BA8619-637A-0668-3A52-2E02B2C63FB7}"/>
                </a:ext>
              </a:extLst>
            </p:cNvPr>
            <p:cNvGrpSpPr/>
            <p:nvPr/>
          </p:nvGrpSpPr>
          <p:grpSpPr>
            <a:xfrm>
              <a:off x="6353607" y="389651"/>
              <a:ext cx="3283192" cy="3753795"/>
              <a:chOff x="7260331" y="0"/>
              <a:chExt cx="2578569" cy="3626260"/>
            </a:xfrm>
          </p:grpSpPr>
          <p:pic>
            <p:nvPicPr>
              <p:cNvPr id="1573" name="Billede 1572">
                <a:extLst>
                  <a:ext uri="{FF2B5EF4-FFF2-40B4-BE49-F238E27FC236}">
                    <a16:creationId xmlns:a16="http://schemas.microsoft.com/office/drawing/2014/main" id="{CE6D5E9A-575B-495A-2392-28942F77D4B2}"/>
                  </a:ext>
                </a:extLst>
              </p:cNvPr>
              <p:cNvPicPr>
                <a:picLocks noChangeAspect="1"/>
              </p:cNvPicPr>
              <p:nvPr/>
            </p:nvPicPr>
            <p:blipFill>
              <a:blip r:embed="rId4"/>
              <a:srcRect l="12802" t="15642" r="10372" b="21670"/>
              <a:stretch/>
            </p:blipFill>
            <p:spPr>
              <a:xfrm rot="5400000">
                <a:off x="6932214" y="707664"/>
                <a:ext cx="3136609" cy="2306064"/>
              </a:xfrm>
              <a:prstGeom prst="rect">
                <a:avLst/>
              </a:prstGeom>
            </p:spPr>
          </p:pic>
          <p:pic>
            <p:nvPicPr>
              <p:cNvPr id="1574" name="Billede 1573" descr="Et billede, der indeholder skærmbillede, Tablet, smartphone&#10;&#10;Automatisk genereret beskrivelse">
                <a:extLst>
                  <a:ext uri="{FF2B5EF4-FFF2-40B4-BE49-F238E27FC236}">
                    <a16:creationId xmlns:a16="http://schemas.microsoft.com/office/drawing/2014/main" id="{103887A8-3B16-95D7-6579-33DE5C33F23E}"/>
                  </a:ext>
                </a:extLst>
              </p:cNvPr>
              <p:cNvPicPr>
                <a:picLocks noChangeAspect="1"/>
              </p:cNvPicPr>
              <p:nvPr/>
            </p:nvPicPr>
            <p:blipFill>
              <a:blip r:embed="rId5"/>
              <a:stretch>
                <a:fillRect/>
              </a:stretch>
            </p:blipFill>
            <p:spPr>
              <a:xfrm>
                <a:off x="7260331" y="0"/>
                <a:ext cx="2578569" cy="3626260"/>
              </a:xfrm>
              <a:prstGeom prst="rect">
                <a:avLst/>
              </a:prstGeom>
            </p:spPr>
          </p:pic>
        </p:grpSp>
        <p:pic>
          <p:nvPicPr>
            <p:cNvPr id="654" name="Picture 2" descr="Fyldstof, Pen, Fyldepen, Kontor, Skrive">
              <a:extLst>
                <a:ext uri="{FF2B5EF4-FFF2-40B4-BE49-F238E27FC236}">
                  <a16:creationId xmlns:a16="http://schemas.microsoft.com/office/drawing/2014/main" id="{3BD461F5-B7E0-DE6C-F095-CDDC9DFC5E4B}"/>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3046573">
              <a:off x="5335761" y="288171"/>
              <a:ext cx="1536321" cy="1058683"/>
            </a:xfrm>
            <a:prstGeom prst="rect">
              <a:avLst/>
            </a:prstGeom>
            <a:noFill/>
            <a:extLst>
              <a:ext uri="{909E8E84-426E-40DD-AFC4-6F175D3DCCD1}">
                <a14:hiddenFill xmlns:a14="http://schemas.microsoft.com/office/drawing/2010/main">
                  <a:solidFill>
                    <a:srgbClr val="FFFFFF"/>
                  </a:solidFill>
                </a14:hiddenFill>
              </a:ext>
            </a:extLst>
          </p:spPr>
        </p:pic>
        <p:grpSp>
          <p:nvGrpSpPr>
            <p:cNvPr id="655" name="Gruppe 654">
              <a:extLst>
                <a:ext uri="{FF2B5EF4-FFF2-40B4-BE49-F238E27FC236}">
                  <a16:creationId xmlns:a16="http://schemas.microsoft.com/office/drawing/2014/main" id="{A2A03EEC-EBF6-C8F2-0810-4C89C8066BC1}"/>
                </a:ext>
              </a:extLst>
            </p:cNvPr>
            <p:cNvGrpSpPr/>
            <p:nvPr/>
          </p:nvGrpSpPr>
          <p:grpSpPr>
            <a:xfrm>
              <a:off x="6573447" y="1106334"/>
              <a:ext cx="2729078" cy="1235948"/>
              <a:chOff x="6573447" y="899202"/>
              <a:chExt cx="2729078" cy="1235948"/>
            </a:xfrm>
          </p:grpSpPr>
          <p:grpSp>
            <p:nvGrpSpPr>
              <p:cNvPr id="656" name="Gruppe 655">
                <a:extLst>
                  <a:ext uri="{FF2B5EF4-FFF2-40B4-BE49-F238E27FC236}">
                    <a16:creationId xmlns:a16="http://schemas.microsoft.com/office/drawing/2014/main" id="{BCE2F028-705D-6E02-AAA9-C107132EEEAC}"/>
                  </a:ext>
                </a:extLst>
              </p:cNvPr>
              <p:cNvGrpSpPr/>
              <p:nvPr/>
            </p:nvGrpSpPr>
            <p:grpSpPr>
              <a:xfrm>
                <a:off x="6573447" y="899202"/>
                <a:ext cx="2729078" cy="529883"/>
                <a:chOff x="6615387" y="899202"/>
                <a:chExt cx="2729078" cy="529883"/>
              </a:xfrm>
            </p:grpSpPr>
            <p:grpSp>
              <p:nvGrpSpPr>
                <p:cNvPr id="1558" name="Gruppe 1557">
                  <a:extLst>
                    <a:ext uri="{FF2B5EF4-FFF2-40B4-BE49-F238E27FC236}">
                      <a16:creationId xmlns:a16="http://schemas.microsoft.com/office/drawing/2014/main" id="{2FFB392A-7CA1-3405-7145-B95B72168152}"/>
                    </a:ext>
                  </a:extLst>
                </p:cNvPr>
                <p:cNvGrpSpPr/>
                <p:nvPr/>
              </p:nvGrpSpPr>
              <p:grpSpPr>
                <a:xfrm>
                  <a:off x="6615387" y="901686"/>
                  <a:ext cx="607161" cy="525993"/>
                  <a:chOff x="5932613" y="2076403"/>
                  <a:chExt cx="441452" cy="382432"/>
                </a:xfrm>
              </p:grpSpPr>
              <p:sp>
                <p:nvSpPr>
                  <p:cNvPr id="1570" name="Tekstfelt 1569">
                    <a:extLst>
                      <a:ext uri="{FF2B5EF4-FFF2-40B4-BE49-F238E27FC236}">
                        <a16:creationId xmlns:a16="http://schemas.microsoft.com/office/drawing/2014/main" id="{B6B89614-6CD8-7FC2-FD59-9138E9BBD77F}"/>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92</a:t>
                    </a:r>
                  </a:p>
                </p:txBody>
              </p:sp>
              <p:sp>
                <p:nvSpPr>
                  <p:cNvPr id="1571" name="Tekstfelt 1570">
                    <a:extLst>
                      <a:ext uri="{FF2B5EF4-FFF2-40B4-BE49-F238E27FC236}">
                        <a16:creationId xmlns:a16="http://schemas.microsoft.com/office/drawing/2014/main" id="{59A249DA-64D9-F5AB-074C-9E76E7EBC2FE}"/>
                      </a:ext>
                    </a:extLst>
                  </p:cNvPr>
                  <p:cNvSpPr txBox="1"/>
                  <p:nvPr/>
                </p:nvSpPr>
                <p:spPr>
                  <a:xfrm>
                    <a:off x="6177456" y="2117747"/>
                    <a:ext cx="196609" cy="335663"/>
                  </a:xfrm>
                  <a:prstGeom prst="rect">
                    <a:avLst/>
                  </a:prstGeom>
                  <a:noFill/>
                  <a:scene3d>
                    <a:camera prst="orthographicFront"/>
                    <a:lightRig rig="threePt" dir="t"/>
                  </a:scene3d>
                  <a:sp3d>
                    <a:bevelT h="38100"/>
                  </a:sp3d>
                </p:spPr>
                <p:txBody>
                  <a:bodyPr wrap="square" rtlCol="0">
                    <a:spAutoFit/>
                  </a:bodyPr>
                  <a:lstStyle/>
                  <a:p>
                    <a:r>
                      <a:rPr lang="da-DK" sz="2400" dirty="0"/>
                      <a:t>U</a:t>
                    </a:r>
                  </a:p>
                </p:txBody>
              </p:sp>
              <p:sp>
                <p:nvSpPr>
                  <p:cNvPr id="1572" name="Tekstfelt 1571">
                    <a:extLst>
                      <a:ext uri="{FF2B5EF4-FFF2-40B4-BE49-F238E27FC236}">
                        <a16:creationId xmlns:a16="http://schemas.microsoft.com/office/drawing/2014/main" id="{409E1381-C8FC-7FA0-ECEC-66F5EBCECFE7}"/>
                      </a:ext>
                    </a:extLst>
                  </p:cNvPr>
                  <p:cNvSpPr txBox="1"/>
                  <p:nvPr/>
                </p:nvSpPr>
                <p:spPr>
                  <a:xfrm>
                    <a:off x="5932613" y="2076403"/>
                    <a:ext cx="353220" cy="223776"/>
                  </a:xfrm>
                  <a:prstGeom prst="rect">
                    <a:avLst/>
                  </a:prstGeom>
                  <a:noFill/>
                </p:spPr>
                <p:txBody>
                  <a:bodyPr wrap="square" rtlCol="0">
                    <a:spAutoFit/>
                  </a:bodyPr>
                  <a:lstStyle/>
                  <a:p>
                    <a:r>
                      <a:rPr lang="da-DK" sz="1400" dirty="0"/>
                      <a:t>223</a:t>
                    </a:r>
                  </a:p>
                </p:txBody>
              </p:sp>
            </p:grpSp>
            <p:cxnSp>
              <p:nvCxnSpPr>
                <p:cNvPr id="1559" name="Lige pilforbindelse 1558">
                  <a:extLst>
                    <a:ext uri="{FF2B5EF4-FFF2-40B4-BE49-F238E27FC236}">
                      <a16:creationId xmlns:a16="http://schemas.microsoft.com/office/drawing/2014/main" id="{A95D4301-CCCA-E1E6-6DE5-5DB4C04C8003}"/>
                    </a:ext>
                  </a:extLst>
                </p:cNvPr>
                <p:cNvCxnSpPr/>
                <p:nvPr/>
              </p:nvCxnSpPr>
              <p:spPr>
                <a:xfrm>
                  <a:off x="7375331" y="1180715"/>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0" name="Gruppe 1559">
                  <a:extLst>
                    <a:ext uri="{FF2B5EF4-FFF2-40B4-BE49-F238E27FC236}">
                      <a16:creationId xmlns:a16="http://schemas.microsoft.com/office/drawing/2014/main" id="{CCC84665-A4F0-F665-234C-D30A53470534}"/>
                    </a:ext>
                  </a:extLst>
                </p:cNvPr>
                <p:cNvGrpSpPr/>
                <p:nvPr/>
              </p:nvGrpSpPr>
              <p:grpSpPr>
                <a:xfrm>
                  <a:off x="7538306" y="899202"/>
                  <a:ext cx="880197" cy="525993"/>
                  <a:chOff x="5907238" y="2076403"/>
                  <a:chExt cx="639970" cy="382432"/>
                </a:xfrm>
              </p:grpSpPr>
              <p:sp>
                <p:nvSpPr>
                  <p:cNvPr id="1567" name="Tekstfelt 1566">
                    <a:extLst>
                      <a:ext uri="{FF2B5EF4-FFF2-40B4-BE49-F238E27FC236}">
                        <a16:creationId xmlns:a16="http://schemas.microsoft.com/office/drawing/2014/main" id="{8823812B-6BE4-794C-3A63-0FB3C1A07733}"/>
                      </a:ext>
                    </a:extLst>
                  </p:cNvPr>
                  <p:cNvSpPr txBox="1"/>
                  <p:nvPr/>
                </p:nvSpPr>
                <p:spPr>
                  <a:xfrm>
                    <a:off x="5947038"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90</a:t>
                    </a:r>
                  </a:p>
                </p:txBody>
              </p:sp>
              <p:sp>
                <p:nvSpPr>
                  <p:cNvPr id="1568" name="Tekstfelt 1567">
                    <a:extLst>
                      <a:ext uri="{FF2B5EF4-FFF2-40B4-BE49-F238E27FC236}">
                        <a16:creationId xmlns:a16="http://schemas.microsoft.com/office/drawing/2014/main" id="{244DDA46-E7CC-86E4-AE97-6167CA9A502F}"/>
                      </a:ext>
                    </a:extLst>
                  </p:cNvPr>
                  <p:cNvSpPr txBox="1"/>
                  <p:nvPr/>
                </p:nvSpPr>
                <p:spPr>
                  <a:xfrm>
                    <a:off x="6141931" y="2117747"/>
                    <a:ext cx="405277" cy="335661"/>
                  </a:xfrm>
                  <a:prstGeom prst="rect">
                    <a:avLst/>
                  </a:prstGeom>
                  <a:noFill/>
                  <a:scene3d>
                    <a:camera prst="orthographicFront"/>
                    <a:lightRig rig="threePt" dir="t"/>
                  </a:scene3d>
                  <a:sp3d>
                    <a:bevelT h="38100"/>
                  </a:sp3d>
                </p:spPr>
                <p:txBody>
                  <a:bodyPr wrap="square" rtlCol="0">
                    <a:spAutoFit/>
                  </a:bodyPr>
                  <a:lstStyle/>
                  <a:p>
                    <a:r>
                      <a:rPr lang="da-DK" sz="2400" dirty="0" err="1"/>
                      <a:t>Th</a:t>
                    </a:r>
                    <a:endParaRPr lang="da-DK" sz="2400" dirty="0"/>
                  </a:p>
                </p:txBody>
              </p:sp>
              <p:sp>
                <p:nvSpPr>
                  <p:cNvPr id="1569" name="Tekstfelt 1568">
                    <a:extLst>
                      <a:ext uri="{FF2B5EF4-FFF2-40B4-BE49-F238E27FC236}">
                        <a16:creationId xmlns:a16="http://schemas.microsoft.com/office/drawing/2014/main" id="{C3603C35-0579-EC19-C84D-EF474B7FF353}"/>
                      </a:ext>
                    </a:extLst>
                  </p:cNvPr>
                  <p:cNvSpPr txBox="1"/>
                  <p:nvPr/>
                </p:nvSpPr>
                <p:spPr>
                  <a:xfrm>
                    <a:off x="5907238" y="2076403"/>
                    <a:ext cx="353220" cy="223776"/>
                  </a:xfrm>
                  <a:prstGeom prst="rect">
                    <a:avLst/>
                  </a:prstGeom>
                  <a:noFill/>
                </p:spPr>
                <p:txBody>
                  <a:bodyPr wrap="square" rtlCol="0">
                    <a:spAutoFit/>
                  </a:bodyPr>
                  <a:lstStyle/>
                  <a:p>
                    <a:r>
                      <a:rPr lang="da-DK" sz="1400" dirty="0"/>
                      <a:t>219</a:t>
                    </a:r>
                  </a:p>
                </p:txBody>
              </p:sp>
            </p:grpSp>
            <p:cxnSp>
              <p:nvCxnSpPr>
                <p:cNvPr id="1561" name="Lige pilforbindelse 1560">
                  <a:extLst>
                    <a:ext uri="{FF2B5EF4-FFF2-40B4-BE49-F238E27FC236}">
                      <a16:creationId xmlns:a16="http://schemas.microsoft.com/office/drawing/2014/main" id="{7303F38D-8164-2E3C-4720-C5F7157E1070}"/>
                    </a:ext>
                  </a:extLst>
                </p:cNvPr>
                <p:cNvCxnSpPr/>
                <p:nvPr/>
              </p:nvCxnSpPr>
              <p:spPr>
                <a:xfrm>
                  <a:off x="8295323" y="1181969"/>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cxnSp>
              <p:nvCxnSpPr>
                <p:cNvPr id="1562" name="Lige pilforbindelse 1561">
                  <a:extLst>
                    <a:ext uri="{FF2B5EF4-FFF2-40B4-BE49-F238E27FC236}">
                      <a16:creationId xmlns:a16="http://schemas.microsoft.com/office/drawing/2014/main" id="{A7206104-E8A2-10C4-CAD2-5EAC7F5E4211}"/>
                    </a:ext>
                  </a:extLst>
                </p:cNvPr>
                <p:cNvCxnSpPr/>
                <p:nvPr/>
              </p:nvCxnSpPr>
              <p:spPr>
                <a:xfrm>
                  <a:off x="9127221" y="1187565"/>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3" name="Gruppe 1562">
                  <a:extLst>
                    <a:ext uri="{FF2B5EF4-FFF2-40B4-BE49-F238E27FC236}">
                      <a16:creationId xmlns:a16="http://schemas.microsoft.com/office/drawing/2014/main" id="{1FBD4B8B-D74D-D74F-B131-7CE95A89D27C}"/>
                    </a:ext>
                  </a:extLst>
                </p:cNvPr>
                <p:cNvGrpSpPr/>
                <p:nvPr/>
              </p:nvGrpSpPr>
              <p:grpSpPr>
                <a:xfrm>
                  <a:off x="8382720" y="903092"/>
                  <a:ext cx="961745" cy="525993"/>
                  <a:chOff x="5902163" y="2076403"/>
                  <a:chExt cx="699261" cy="382432"/>
                </a:xfrm>
              </p:grpSpPr>
              <p:sp>
                <p:nvSpPr>
                  <p:cNvPr id="1564" name="Tekstfelt 1563">
                    <a:extLst>
                      <a:ext uri="{FF2B5EF4-FFF2-40B4-BE49-F238E27FC236}">
                        <a16:creationId xmlns:a16="http://schemas.microsoft.com/office/drawing/2014/main" id="{05E1724A-3579-74C9-93DC-8132738BAA55}"/>
                      </a:ext>
                    </a:extLst>
                  </p:cNvPr>
                  <p:cNvSpPr txBox="1"/>
                  <p:nvPr/>
                </p:nvSpPr>
                <p:spPr>
                  <a:xfrm>
                    <a:off x="594196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88</a:t>
                    </a:r>
                  </a:p>
                </p:txBody>
              </p:sp>
              <p:sp>
                <p:nvSpPr>
                  <p:cNvPr id="1565" name="Tekstfelt 1564">
                    <a:extLst>
                      <a:ext uri="{FF2B5EF4-FFF2-40B4-BE49-F238E27FC236}">
                        <a16:creationId xmlns:a16="http://schemas.microsoft.com/office/drawing/2014/main" id="{9BC23A1A-E902-F018-4C86-2C7EB9684631}"/>
                      </a:ext>
                    </a:extLst>
                  </p:cNvPr>
                  <p:cNvSpPr txBox="1"/>
                  <p:nvPr/>
                </p:nvSpPr>
                <p:spPr>
                  <a:xfrm>
                    <a:off x="6116556" y="2117747"/>
                    <a:ext cx="484868" cy="335661"/>
                  </a:xfrm>
                  <a:prstGeom prst="rect">
                    <a:avLst/>
                  </a:prstGeom>
                  <a:noFill/>
                  <a:scene3d>
                    <a:camera prst="orthographicFront"/>
                    <a:lightRig rig="threePt" dir="t"/>
                  </a:scene3d>
                  <a:sp3d>
                    <a:bevelT h="38100"/>
                  </a:sp3d>
                </p:spPr>
                <p:txBody>
                  <a:bodyPr wrap="square" rtlCol="0">
                    <a:spAutoFit/>
                  </a:bodyPr>
                  <a:lstStyle/>
                  <a:p>
                    <a:r>
                      <a:rPr lang="da-DK" sz="2400" dirty="0"/>
                      <a:t>Ra</a:t>
                    </a:r>
                  </a:p>
                </p:txBody>
              </p:sp>
              <p:sp>
                <p:nvSpPr>
                  <p:cNvPr id="1566" name="Tekstfelt 1565">
                    <a:extLst>
                      <a:ext uri="{FF2B5EF4-FFF2-40B4-BE49-F238E27FC236}">
                        <a16:creationId xmlns:a16="http://schemas.microsoft.com/office/drawing/2014/main" id="{3D13CE8C-A4BF-ACF2-89C4-A2A5F6AD30F5}"/>
                      </a:ext>
                    </a:extLst>
                  </p:cNvPr>
                  <p:cNvSpPr txBox="1"/>
                  <p:nvPr/>
                </p:nvSpPr>
                <p:spPr>
                  <a:xfrm>
                    <a:off x="5902163" y="2076403"/>
                    <a:ext cx="353220" cy="223776"/>
                  </a:xfrm>
                  <a:prstGeom prst="rect">
                    <a:avLst/>
                  </a:prstGeom>
                  <a:noFill/>
                </p:spPr>
                <p:txBody>
                  <a:bodyPr wrap="square" rtlCol="0">
                    <a:spAutoFit/>
                  </a:bodyPr>
                  <a:lstStyle/>
                  <a:p>
                    <a:r>
                      <a:rPr lang="da-DK" sz="1400" dirty="0"/>
                      <a:t>215</a:t>
                    </a:r>
                  </a:p>
                </p:txBody>
              </p:sp>
            </p:grpSp>
          </p:grpSp>
          <p:grpSp>
            <p:nvGrpSpPr>
              <p:cNvPr id="657" name="Gruppe 656">
                <a:extLst>
                  <a:ext uri="{FF2B5EF4-FFF2-40B4-BE49-F238E27FC236}">
                    <a16:creationId xmlns:a16="http://schemas.microsoft.com/office/drawing/2014/main" id="{ADC932A8-76EE-6CBF-BBA1-ACA30DF682FB}"/>
                  </a:ext>
                </a:extLst>
              </p:cNvPr>
              <p:cNvGrpSpPr/>
              <p:nvPr/>
            </p:nvGrpSpPr>
            <p:grpSpPr>
              <a:xfrm>
                <a:off x="6574856" y="1605267"/>
                <a:ext cx="2691832" cy="529883"/>
                <a:chOff x="6615389" y="899202"/>
                <a:chExt cx="2691832" cy="529883"/>
              </a:xfrm>
            </p:grpSpPr>
            <p:grpSp>
              <p:nvGrpSpPr>
                <p:cNvPr id="1539" name="Gruppe 1538">
                  <a:extLst>
                    <a:ext uri="{FF2B5EF4-FFF2-40B4-BE49-F238E27FC236}">
                      <a16:creationId xmlns:a16="http://schemas.microsoft.com/office/drawing/2014/main" id="{BC58A1D6-A74F-BEB8-0A6B-67A8942180E1}"/>
                    </a:ext>
                  </a:extLst>
                </p:cNvPr>
                <p:cNvGrpSpPr/>
                <p:nvPr/>
              </p:nvGrpSpPr>
              <p:grpSpPr>
                <a:xfrm>
                  <a:off x="6615389" y="901686"/>
                  <a:ext cx="900846" cy="525993"/>
                  <a:chOff x="5932613" y="2076403"/>
                  <a:chExt cx="654983" cy="382432"/>
                </a:xfrm>
              </p:grpSpPr>
              <p:sp>
                <p:nvSpPr>
                  <p:cNvPr id="1555" name="Tekstfelt 1554">
                    <a:extLst>
                      <a:ext uri="{FF2B5EF4-FFF2-40B4-BE49-F238E27FC236}">
                        <a16:creationId xmlns:a16="http://schemas.microsoft.com/office/drawing/2014/main" id="{566D89AF-8B6D-E475-50A7-7E8821FF5DCD}"/>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86</a:t>
                    </a:r>
                  </a:p>
                </p:txBody>
              </p:sp>
              <p:sp>
                <p:nvSpPr>
                  <p:cNvPr id="1556" name="Tekstfelt 1555">
                    <a:extLst>
                      <a:ext uri="{FF2B5EF4-FFF2-40B4-BE49-F238E27FC236}">
                        <a16:creationId xmlns:a16="http://schemas.microsoft.com/office/drawing/2014/main" id="{AC06A286-C2E1-55EB-3F33-81BEF09EBA14}"/>
                      </a:ext>
                    </a:extLst>
                  </p:cNvPr>
                  <p:cNvSpPr txBox="1"/>
                  <p:nvPr/>
                </p:nvSpPr>
                <p:spPr>
                  <a:xfrm>
                    <a:off x="6152081" y="2117747"/>
                    <a:ext cx="435515" cy="335661"/>
                  </a:xfrm>
                  <a:prstGeom prst="rect">
                    <a:avLst/>
                  </a:prstGeom>
                  <a:noFill/>
                  <a:scene3d>
                    <a:camera prst="orthographicFront"/>
                    <a:lightRig rig="threePt" dir="t"/>
                  </a:scene3d>
                  <a:sp3d>
                    <a:bevelT h="38100"/>
                  </a:sp3d>
                </p:spPr>
                <p:txBody>
                  <a:bodyPr wrap="square" rtlCol="0">
                    <a:spAutoFit/>
                  </a:bodyPr>
                  <a:lstStyle/>
                  <a:p>
                    <a:r>
                      <a:rPr lang="da-DK" sz="2400" dirty="0" err="1"/>
                      <a:t>Rn</a:t>
                    </a:r>
                    <a:endParaRPr lang="da-DK" sz="2400" dirty="0"/>
                  </a:p>
                </p:txBody>
              </p:sp>
              <p:sp>
                <p:nvSpPr>
                  <p:cNvPr id="1557" name="Tekstfelt 1556">
                    <a:extLst>
                      <a:ext uri="{FF2B5EF4-FFF2-40B4-BE49-F238E27FC236}">
                        <a16:creationId xmlns:a16="http://schemas.microsoft.com/office/drawing/2014/main" id="{1CE95738-7A89-D2D5-F303-EEDAC72B4175}"/>
                      </a:ext>
                    </a:extLst>
                  </p:cNvPr>
                  <p:cNvSpPr txBox="1"/>
                  <p:nvPr/>
                </p:nvSpPr>
                <p:spPr>
                  <a:xfrm>
                    <a:off x="5932613" y="2076403"/>
                    <a:ext cx="353220" cy="223776"/>
                  </a:xfrm>
                  <a:prstGeom prst="rect">
                    <a:avLst/>
                  </a:prstGeom>
                  <a:noFill/>
                </p:spPr>
                <p:txBody>
                  <a:bodyPr wrap="square" rtlCol="0">
                    <a:spAutoFit/>
                  </a:bodyPr>
                  <a:lstStyle/>
                  <a:p>
                    <a:r>
                      <a:rPr lang="da-DK" sz="1400" dirty="0"/>
                      <a:t>211</a:t>
                    </a:r>
                  </a:p>
                </p:txBody>
              </p:sp>
            </p:grpSp>
            <p:cxnSp>
              <p:nvCxnSpPr>
                <p:cNvPr id="1540" name="Lige pilforbindelse 1539">
                  <a:extLst>
                    <a:ext uri="{FF2B5EF4-FFF2-40B4-BE49-F238E27FC236}">
                      <a16:creationId xmlns:a16="http://schemas.microsoft.com/office/drawing/2014/main" id="{1DDBE163-47FF-2C12-1FA5-12DDA4D0426C}"/>
                    </a:ext>
                  </a:extLst>
                </p:cNvPr>
                <p:cNvCxnSpPr/>
                <p:nvPr/>
              </p:nvCxnSpPr>
              <p:spPr>
                <a:xfrm>
                  <a:off x="7375331" y="1180715"/>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41" name="Gruppe 1540">
                  <a:extLst>
                    <a:ext uri="{FF2B5EF4-FFF2-40B4-BE49-F238E27FC236}">
                      <a16:creationId xmlns:a16="http://schemas.microsoft.com/office/drawing/2014/main" id="{D808319D-30AD-D88D-09F1-9205948F09E1}"/>
                    </a:ext>
                  </a:extLst>
                </p:cNvPr>
                <p:cNvGrpSpPr/>
                <p:nvPr/>
              </p:nvGrpSpPr>
              <p:grpSpPr>
                <a:xfrm>
                  <a:off x="7573206" y="899202"/>
                  <a:ext cx="817443" cy="525993"/>
                  <a:chOff x="5932613" y="2076403"/>
                  <a:chExt cx="594343" cy="382432"/>
                </a:xfrm>
              </p:grpSpPr>
              <p:sp>
                <p:nvSpPr>
                  <p:cNvPr id="1551" name="Tekstfelt 1550">
                    <a:extLst>
                      <a:ext uri="{FF2B5EF4-FFF2-40B4-BE49-F238E27FC236}">
                        <a16:creationId xmlns:a16="http://schemas.microsoft.com/office/drawing/2014/main" id="{3721FB47-3B7F-0B90-4FA1-844260C04372}"/>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85</a:t>
                    </a:r>
                  </a:p>
                </p:txBody>
              </p:sp>
              <p:sp>
                <p:nvSpPr>
                  <p:cNvPr id="1552" name="Tekstfelt 1551">
                    <a:extLst>
                      <a:ext uri="{FF2B5EF4-FFF2-40B4-BE49-F238E27FC236}">
                        <a16:creationId xmlns:a16="http://schemas.microsoft.com/office/drawing/2014/main" id="{2C95A387-7B9C-2A58-F61D-A48589BAE411}"/>
                      </a:ext>
                    </a:extLst>
                  </p:cNvPr>
                  <p:cNvSpPr txBox="1"/>
                  <p:nvPr/>
                </p:nvSpPr>
                <p:spPr>
                  <a:xfrm>
                    <a:off x="6152081" y="2117747"/>
                    <a:ext cx="374875" cy="335661"/>
                  </a:xfrm>
                  <a:prstGeom prst="rect">
                    <a:avLst/>
                  </a:prstGeom>
                  <a:noFill/>
                  <a:scene3d>
                    <a:camera prst="orthographicFront"/>
                    <a:lightRig rig="threePt" dir="t"/>
                  </a:scene3d>
                  <a:sp3d>
                    <a:bevelT h="38100"/>
                  </a:sp3d>
                </p:spPr>
                <p:txBody>
                  <a:bodyPr wrap="square" rtlCol="0">
                    <a:spAutoFit/>
                  </a:bodyPr>
                  <a:lstStyle/>
                  <a:p>
                    <a:r>
                      <a:rPr lang="da-DK" sz="2400" dirty="0"/>
                      <a:t>At</a:t>
                    </a:r>
                  </a:p>
                </p:txBody>
              </p:sp>
              <p:sp>
                <p:nvSpPr>
                  <p:cNvPr id="1553" name="Tekstfelt 1552">
                    <a:extLst>
                      <a:ext uri="{FF2B5EF4-FFF2-40B4-BE49-F238E27FC236}">
                        <a16:creationId xmlns:a16="http://schemas.microsoft.com/office/drawing/2014/main" id="{95A8EC1A-8EB2-BA43-AAA5-B728FD4F8676}"/>
                      </a:ext>
                    </a:extLst>
                  </p:cNvPr>
                  <p:cNvSpPr txBox="1"/>
                  <p:nvPr/>
                </p:nvSpPr>
                <p:spPr>
                  <a:xfrm>
                    <a:off x="5932613" y="2076403"/>
                    <a:ext cx="353220" cy="223776"/>
                  </a:xfrm>
                  <a:prstGeom prst="rect">
                    <a:avLst/>
                  </a:prstGeom>
                  <a:noFill/>
                </p:spPr>
                <p:txBody>
                  <a:bodyPr wrap="square" rtlCol="0">
                    <a:spAutoFit/>
                  </a:bodyPr>
                  <a:lstStyle/>
                  <a:p>
                    <a:r>
                      <a:rPr lang="da-DK" sz="1400" dirty="0"/>
                      <a:t>211</a:t>
                    </a:r>
                  </a:p>
                </p:txBody>
              </p:sp>
            </p:grpSp>
            <p:cxnSp>
              <p:nvCxnSpPr>
                <p:cNvPr id="1542" name="Lige pilforbindelse 1541">
                  <a:extLst>
                    <a:ext uri="{FF2B5EF4-FFF2-40B4-BE49-F238E27FC236}">
                      <a16:creationId xmlns:a16="http://schemas.microsoft.com/office/drawing/2014/main" id="{1F496DD3-096E-D526-6225-312A72392801}"/>
                    </a:ext>
                  </a:extLst>
                </p:cNvPr>
                <p:cNvCxnSpPr/>
                <p:nvPr/>
              </p:nvCxnSpPr>
              <p:spPr>
                <a:xfrm>
                  <a:off x="8295323" y="1181969"/>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cxnSp>
              <p:nvCxnSpPr>
                <p:cNvPr id="1543" name="Lige pilforbindelse 1542">
                  <a:extLst>
                    <a:ext uri="{FF2B5EF4-FFF2-40B4-BE49-F238E27FC236}">
                      <a16:creationId xmlns:a16="http://schemas.microsoft.com/office/drawing/2014/main" id="{CFA5780A-9342-6EB9-FDC1-36635E53A622}"/>
                    </a:ext>
                  </a:extLst>
                </p:cNvPr>
                <p:cNvCxnSpPr/>
                <p:nvPr/>
              </p:nvCxnSpPr>
              <p:spPr>
                <a:xfrm>
                  <a:off x="9127221" y="1187565"/>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44" name="Gruppe 1543">
                  <a:extLst>
                    <a:ext uri="{FF2B5EF4-FFF2-40B4-BE49-F238E27FC236}">
                      <a16:creationId xmlns:a16="http://schemas.microsoft.com/office/drawing/2014/main" id="{6A15806B-6657-0898-7774-CA6A9EB0AFAA}"/>
                    </a:ext>
                  </a:extLst>
                </p:cNvPr>
                <p:cNvGrpSpPr/>
                <p:nvPr/>
              </p:nvGrpSpPr>
              <p:grpSpPr>
                <a:xfrm>
                  <a:off x="8389699" y="903092"/>
                  <a:ext cx="872087" cy="525993"/>
                  <a:chOff x="5907238" y="2076403"/>
                  <a:chExt cx="634073" cy="382432"/>
                </a:xfrm>
              </p:grpSpPr>
              <p:sp>
                <p:nvSpPr>
                  <p:cNvPr id="1546" name="Tekstfelt 1545">
                    <a:extLst>
                      <a:ext uri="{FF2B5EF4-FFF2-40B4-BE49-F238E27FC236}">
                        <a16:creationId xmlns:a16="http://schemas.microsoft.com/office/drawing/2014/main" id="{A1F21C1C-46E9-68D6-E519-5DB4F737A699}"/>
                      </a:ext>
                    </a:extLst>
                  </p:cNvPr>
                  <p:cNvSpPr txBox="1"/>
                  <p:nvPr/>
                </p:nvSpPr>
                <p:spPr>
                  <a:xfrm>
                    <a:off x="5947038"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84</a:t>
                    </a:r>
                  </a:p>
                </p:txBody>
              </p:sp>
              <p:sp>
                <p:nvSpPr>
                  <p:cNvPr id="1548" name="Tekstfelt 1547">
                    <a:extLst>
                      <a:ext uri="{FF2B5EF4-FFF2-40B4-BE49-F238E27FC236}">
                        <a16:creationId xmlns:a16="http://schemas.microsoft.com/office/drawing/2014/main" id="{06BA9794-E163-BFF7-E2EC-D06C5DCC21B5}"/>
                      </a:ext>
                    </a:extLst>
                  </p:cNvPr>
                  <p:cNvSpPr txBox="1"/>
                  <p:nvPr/>
                </p:nvSpPr>
                <p:spPr>
                  <a:xfrm>
                    <a:off x="6116556" y="2117747"/>
                    <a:ext cx="424755" cy="335661"/>
                  </a:xfrm>
                  <a:prstGeom prst="rect">
                    <a:avLst/>
                  </a:prstGeom>
                  <a:noFill/>
                  <a:scene3d>
                    <a:camera prst="orthographicFront"/>
                    <a:lightRig rig="threePt" dir="t"/>
                  </a:scene3d>
                  <a:sp3d>
                    <a:bevelT h="38100"/>
                  </a:sp3d>
                </p:spPr>
                <p:txBody>
                  <a:bodyPr wrap="square" rtlCol="0">
                    <a:spAutoFit/>
                  </a:bodyPr>
                  <a:lstStyle/>
                  <a:p>
                    <a:r>
                      <a:rPr lang="da-DK" sz="2400" dirty="0"/>
                      <a:t>Po</a:t>
                    </a:r>
                  </a:p>
                </p:txBody>
              </p:sp>
              <p:sp>
                <p:nvSpPr>
                  <p:cNvPr id="1549" name="Tekstfelt 1548">
                    <a:extLst>
                      <a:ext uri="{FF2B5EF4-FFF2-40B4-BE49-F238E27FC236}">
                        <a16:creationId xmlns:a16="http://schemas.microsoft.com/office/drawing/2014/main" id="{0377909A-F337-A00B-1005-EFF71D908743}"/>
                      </a:ext>
                    </a:extLst>
                  </p:cNvPr>
                  <p:cNvSpPr txBox="1"/>
                  <p:nvPr/>
                </p:nvSpPr>
                <p:spPr>
                  <a:xfrm>
                    <a:off x="5907238" y="2076403"/>
                    <a:ext cx="353220" cy="223776"/>
                  </a:xfrm>
                  <a:prstGeom prst="rect">
                    <a:avLst/>
                  </a:prstGeom>
                  <a:noFill/>
                </p:spPr>
                <p:txBody>
                  <a:bodyPr wrap="square" rtlCol="0">
                    <a:spAutoFit/>
                  </a:bodyPr>
                  <a:lstStyle/>
                  <a:p>
                    <a:r>
                      <a:rPr lang="da-DK" sz="1400" dirty="0"/>
                      <a:t>211</a:t>
                    </a:r>
                  </a:p>
                </p:txBody>
              </p:sp>
            </p:grpSp>
          </p:grpSp>
        </p:grpSp>
      </p:grpSp>
      <p:grpSp>
        <p:nvGrpSpPr>
          <p:cNvPr id="2582" name="Gruppe 2581">
            <a:extLst>
              <a:ext uri="{FF2B5EF4-FFF2-40B4-BE49-F238E27FC236}">
                <a16:creationId xmlns:a16="http://schemas.microsoft.com/office/drawing/2014/main" id="{6E0A0CA2-ADEA-5F8B-D951-182E5B9E64FE}"/>
              </a:ext>
            </a:extLst>
          </p:cNvPr>
          <p:cNvGrpSpPr/>
          <p:nvPr/>
        </p:nvGrpSpPr>
        <p:grpSpPr>
          <a:xfrm>
            <a:off x="6225615" y="4656431"/>
            <a:ext cx="3510200" cy="572694"/>
            <a:chOff x="6225615" y="4656431"/>
            <a:chExt cx="3510200" cy="572694"/>
          </a:xfrm>
        </p:grpSpPr>
        <p:grpSp>
          <p:nvGrpSpPr>
            <p:cNvPr id="2520" name="Gruppe 2519">
              <a:extLst>
                <a:ext uri="{FF2B5EF4-FFF2-40B4-BE49-F238E27FC236}">
                  <a16:creationId xmlns:a16="http://schemas.microsoft.com/office/drawing/2014/main" id="{D88AB288-CB75-7E9F-BE29-40C060A738D8}"/>
                </a:ext>
              </a:extLst>
            </p:cNvPr>
            <p:cNvGrpSpPr/>
            <p:nvPr/>
          </p:nvGrpSpPr>
          <p:grpSpPr>
            <a:xfrm>
              <a:off x="6225615" y="4661475"/>
              <a:ext cx="667465" cy="566405"/>
              <a:chOff x="5685555" y="3711707"/>
              <a:chExt cx="667465" cy="566405"/>
            </a:xfrm>
          </p:grpSpPr>
          <p:sp>
            <p:nvSpPr>
              <p:cNvPr id="2545" name="Rektangel 2544">
                <a:extLst>
                  <a:ext uri="{FF2B5EF4-FFF2-40B4-BE49-F238E27FC236}">
                    <a16:creationId xmlns:a16="http://schemas.microsoft.com/office/drawing/2014/main" id="{B3FCBF8A-A5E1-6611-2C18-133902475765}"/>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46" name="Tekstfelt 2545">
                <a:hlinkClick r:id="rId7" action="ppaction://hlinksldjump"/>
                <a:extLst>
                  <a:ext uri="{FF2B5EF4-FFF2-40B4-BE49-F238E27FC236}">
                    <a16:creationId xmlns:a16="http://schemas.microsoft.com/office/drawing/2014/main" id="{F7D3426B-8BB4-CA37-CD82-FE735463B56E}"/>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2547" name="Tekstfelt 2546">
                <a:hlinkClick r:id="rId7" action="ppaction://hlinksldjump"/>
                <a:extLst>
                  <a:ext uri="{FF2B5EF4-FFF2-40B4-BE49-F238E27FC236}">
                    <a16:creationId xmlns:a16="http://schemas.microsoft.com/office/drawing/2014/main" id="{A1A145FC-D8B0-D074-158A-7C9AAE1CC6F9}"/>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2548" name="Tekstfelt 2547">
                <a:hlinkClick r:id="rId7" action="ppaction://hlinksldjump"/>
                <a:extLst>
                  <a:ext uri="{FF2B5EF4-FFF2-40B4-BE49-F238E27FC236}">
                    <a16:creationId xmlns:a16="http://schemas.microsoft.com/office/drawing/2014/main" id="{891541B6-C9F4-CB7A-572E-A491B128F58F}"/>
                  </a:ext>
                </a:extLst>
              </p:cNvPr>
              <p:cNvSpPr txBox="1"/>
              <p:nvPr/>
            </p:nvSpPr>
            <p:spPr>
              <a:xfrm>
                <a:off x="576020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2549" name="Tekstfelt 2548">
                <a:hlinkClick r:id="rId7" action="ppaction://hlinksldjump"/>
                <a:extLst>
                  <a:ext uri="{FF2B5EF4-FFF2-40B4-BE49-F238E27FC236}">
                    <a16:creationId xmlns:a16="http://schemas.microsoft.com/office/drawing/2014/main" id="{8F189C53-97BA-1B3A-0171-B693797440C8}"/>
                  </a:ext>
                </a:extLst>
              </p:cNvPr>
              <p:cNvSpPr txBox="1"/>
              <p:nvPr/>
            </p:nvSpPr>
            <p:spPr>
              <a:xfrm>
                <a:off x="5685555" y="3844047"/>
                <a:ext cx="391454" cy="246221"/>
              </a:xfrm>
              <a:prstGeom prst="rect">
                <a:avLst/>
              </a:prstGeom>
              <a:noFill/>
            </p:spPr>
            <p:txBody>
              <a:bodyPr wrap="none" rtlCol="0">
                <a:spAutoFit/>
              </a:bodyPr>
              <a:lstStyle/>
              <a:p>
                <a:r>
                  <a:rPr lang="da-DK" sz="1000" dirty="0"/>
                  <a:t>209</a:t>
                </a:r>
              </a:p>
            </p:txBody>
          </p:sp>
        </p:grpSp>
        <p:grpSp>
          <p:nvGrpSpPr>
            <p:cNvPr id="2558" name="Gruppe 2557">
              <a:extLst>
                <a:ext uri="{FF2B5EF4-FFF2-40B4-BE49-F238E27FC236}">
                  <a16:creationId xmlns:a16="http://schemas.microsoft.com/office/drawing/2014/main" id="{3E2EB370-B292-A772-987D-3BF0D3DE93C1}"/>
                </a:ext>
              </a:extLst>
            </p:cNvPr>
            <p:cNvGrpSpPr/>
            <p:nvPr/>
          </p:nvGrpSpPr>
          <p:grpSpPr>
            <a:xfrm>
              <a:off x="6929684" y="4658952"/>
              <a:ext cx="667465" cy="566405"/>
              <a:chOff x="5685555" y="3711707"/>
              <a:chExt cx="667465" cy="566405"/>
            </a:xfrm>
          </p:grpSpPr>
          <p:sp>
            <p:nvSpPr>
              <p:cNvPr id="2559" name="Rektangel 2558">
                <a:extLst>
                  <a:ext uri="{FF2B5EF4-FFF2-40B4-BE49-F238E27FC236}">
                    <a16:creationId xmlns:a16="http://schemas.microsoft.com/office/drawing/2014/main" id="{A128CA35-1EB2-D653-D304-FDEAC7AA0564}"/>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60" name="Tekstfelt 2559">
                <a:hlinkClick r:id="rId7" action="ppaction://hlinksldjump"/>
                <a:extLst>
                  <a:ext uri="{FF2B5EF4-FFF2-40B4-BE49-F238E27FC236}">
                    <a16:creationId xmlns:a16="http://schemas.microsoft.com/office/drawing/2014/main" id="{7298528D-2B30-BB68-449C-DE61B244FBDE}"/>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82</a:t>
                </a:r>
              </a:p>
            </p:txBody>
          </p:sp>
          <p:sp>
            <p:nvSpPr>
              <p:cNvPr id="2561" name="Tekstfelt 2560">
                <a:hlinkClick r:id="rId7" action="ppaction://hlinksldjump"/>
                <a:extLst>
                  <a:ext uri="{FF2B5EF4-FFF2-40B4-BE49-F238E27FC236}">
                    <a16:creationId xmlns:a16="http://schemas.microsoft.com/office/drawing/2014/main" id="{BEF19A7A-55FB-6C2E-D04D-8FCA1BE08ABA}"/>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Pb</a:t>
                </a:r>
                <a:endParaRPr lang="da-DK" sz="1600" dirty="0"/>
              </a:p>
            </p:txBody>
          </p:sp>
          <p:sp>
            <p:nvSpPr>
              <p:cNvPr id="2562" name="Tekstfelt 2561">
                <a:hlinkClick r:id="rId7" action="ppaction://hlinksldjump"/>
                <a:extLst>
                  <a:ext uri="{FF2B5EF4-FFF2-40B4-BE49-F238E27FC236}">
                    <a16:creationId xmlns:a16="http://schemas.microsoft.com/office/drawing/2014/main" id="{AB5B1DBD-CB0B-648D-FED3-98FF3EC0EEC5}"/>
                  </a:ext>
                </a:extLst>
              </p:cNvPr>
              <p:cNvSpPr txBox="1"/>
              <p:nvPr/>
            </p:nvSpPr>
            <p:spPr>
              <a:xfrm>
                <a:off x="5880281" y="3711707"/>
                <a:ext cx="320922" cy="215444"/>
              </a:xfrm>
              <a:prstGeom prst="rect">
                <a:avLst/>
              </a:prstGeom>
              <a:noFill/>
              <a:scene3d>
                <a:camera prst="orthographicFront"/>
                <a:lightRig rig="threePt" dir="t"/>
              </a:scene3d>
              <a:sp3d>
                <a:bevelT h="38100"/>
              </a:sp3d>
            </p:spPr>
            <p:txBody>
              <a:bodyPr wrap="none" rtlCol="0">
                <a:spAutoFit/>
              </a:bodyPr>
              <a:lstStyle/>
              <a:p>
                <a:r>
                  <a:rPr lang="da-DK" sz="800" dirty="0"/>
                  <a:t>Bly</a:t>
                </a:r>
              </a:p>
            </p:txBody>
          </p:sp>
          <p:sp>
            <p:nvSpPr>
              <p:cNvPr id="2563" name="Tekstfelt 2562">
                <a:hlinkClick r:id="rId7" action="ppaction://hlinksldjump"/>
                <a:extLst>
                  <a:ext uri="{FF2B5EF4-FFF2-40B4-BE49-F238E27FC236}">
                    <a16:creationId xmlns:a16="http://schemas.microsoft.com/office/drawing/2014/main" id="{A4B97F5E-C191-8CFF-136C-35880440F9F4}"/>
                  </a:ext>
                </a:extLst>
              </p:cNvPr>
              <p:cNvSpPr txBox="1"/>
              <p:nvPr/>
            </p:nvSpPr>
            <p:spPr>
              <a:xfrm>
                <a:off x="5685555" y="3844047"/>
                <a:ext cx="391454" cy="246221"/>
              </a:xfrm>
              <a:prstGeom prst="rect">
                <a:avLst/>
              </a:prstGeom>
              <a:noFill/>
            </p:spPr>
            <p:txBody>
              <a:bodyPr wrap="none" rtlCol="0">
                <a:spAutoFit/>
              </a:bodyPr>
              <a:lstStyle/>
              <a:p>
                <a:r>
                  <a:rPr lang="da-DK" sz="1000" dirty="0"/>
                  <a:t>206</a:t>
                </a:r>
              </a:p>
            </p:txBody>
          </p:sp>
        </p:grpSp>
        <p:grpSp>
          <p:nvGrpSpPr>
            <p:cNvPr id="2564" name="Gruppe 2563">
              <a:extLst>
                <a:ext uri="{FF2B5EF4-FFF2-40B4-BE49-F238E27FC236}">
                  <a16:creationId xmlns:a16="http://schemas.microsoft.com/office/drawing/2014/main" id="{12A8EB41-0501-9BCB-0C74-BE3905E08ED7}"/>
                </a:ext>
              </a:extLst>
            </p:cNvPr>
            <p:cNvGrpSpPr/>
            <p:nvPr/>
          </p:nvGrpSpPr>
          <p:grpSpPr>
            <a:xfrm>
              <a:off x="7648869" y="4656431"/>
              <a:ext cx="667465" cy="566405"/>
              <a:chOff x="5685555" y="3711707"/>
              <a:chExt cx="667465" cy="566405"/>
            </a:xfrm>
          </p:grpSpPr>
          <p:sp>
            <p:nvSpPr>
              <p:cNvPr id="2565" name="Rektangel 2564">
                <a:extLst>
                  <a:ext uri="{FF2B5EF4-FFF2-40B4-BE49-F238E27FC236}">
                    <a16:creationId xmlns:a16="http://schemas.microsoft.com/office/drawing/2014/main" id="{5A78F0B4-89AD-440F-6C74-AA888F103C45}"/>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66" name="Tekstfelt 2565">
                <a:hlinkClick r:id="rId7" action="ppaction://hlinksldjump"/>
                <a:extLst>
                  <a:ext uri="{FF2B5EF4-FFF2-40B4-BE49-F238E27FC236}">
                    <a16:creationId xmlns:a16="http://schemas.microsoft.com/office/drawing/2014/main" id="{AB311616-E217-8623-FDAB-763C88748550}"/>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2567" name="Tekstfelt 2566">
                <a:hlinkClick r:id="rId7" action="ppaction://hlinksldjump"/>
                <a:extLst>
                  <a:ext uri="{FF2B5EF4-FFF2-40B4-BE49-F238E27FC236}">
                    <a16:creationId xmlns:a16="http://schemas.microsoft.com/office/drawing/2014/main" id="{E47742EE-F4E2-B08C-4C04-8603100DAB4B}"/>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2568" name="Tekstfelt 2567">
                <a:hlinkClick r:id="rId7" action="ppaction://hlinksldjump"/>
                <a:extLst>
                  <a:ext uri="{FF2B5EF4-FFF2-40B4-BE49-F238E27FC236}">
                    <a16:creationId xmlns:a16="http://schemas.microsoft.com/office/drawing/2014/main" id="{6B124448-269E-1351-9FCF-5F0430F56000}"/>
                  </a:ext>
                </a:extLst>
              </p:cNvPr>
              <p:cNvSpPr txBox="1"/>
              <p:nvPr/>
            </p:nvSpPr>
            <p:spPr>
              <a:xfrm>
                <a:off x="576020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2569" name="Tekstfelt 2568">
                <a:hlinkClick r:id="rId7" action="ppaction://hlinksldjump"/>
                <a:extLst>
                  <a:ext uri="{FF2B5EF4-FFF2-40B4-BE49-F238E27FC236}">
                    <a16:creationId xmlns:a16="http://schemas.microsoft.com/office/drawing/2014/main" id="{1D8E7E46-676B-F54D-1E7A-558F4E63FBDE}"/>
                  </a:ext>
                </a:extLst>
              </p:cNvPr>
              <p:cNvSpPr txBox="1"/>
              <p:nvPr/>
            </p:nvSpPr>
            <p:spPr>
              <a:xfrm>
                <a:off x="5685555" y="3844047"/>
                <a:ext cx="391454" cy="246221"/>
              </a:xfrm>
              <a:prstGeom prst="rect">
                <a:avLst/>
              </a:prstGeom>
              <a:noFill/>
            </p:spPr>
            <p:txBody>
              <a:bodyPr wrap="none" rtlCol="0">
                <a:spAutoFit/>
              </a:bodyPr>
              <a:lstStyle/>
              <a:p>
                <a:r>
                  <a:rPr lang="da-DK" sz="1000" dirty="0"/>
                  <a:t>210</a:t>
                </a:r>
              </a:p>
            </p:txBody>
          </p:sp>
        </p:grpSp>
        <p:grpSp>
          <p:nvGrpSpPr>
            <p:cNvPr id="2570" name="Gruppe 2569">
              <a:extLst>
                <a:ext uri="{FF2B5EF4-FFF2-40B4-BE49-F238E27FC236}">
                  <a16:creationId xmlns:a16="http://schemas.microsoft.com/office/drawing/2014/main" id="{EB0CE230-BD38-0EBA-3078-520C6F14D8E9}"/>
                </a:ext>
              </a:extLst>
            </p:cNvPr>
            <p:cNvGrpSpPr/>
            <p:nvPr/>
          </p:nvGrpSpPr>
          <p:grpSpPr>
            <a:xfrm>
              <a:off x="8364280" y="4657687"/>
              <a:ext cx="667465" cy="566405"/>
              <a:chOff x="5685555" y="3711707"/>
              <a:chExt cx="667465" cy="566405"/>
            </a:xfrm>
          </p:grpSpPr>
          <p:sp>
            <p:nvSpPr>
              <p:cNvPr id="2571" name="Rektangel 2570">
                <a:extLst>
                  <a:ext uri="{FF2B5EF4-FFF2-40B4-BE49-F238E27FC236}">
                    <a16:creationId xmlns:a16="http://schemas.microsoft.com/office/drawing/2014/main" id="{4B2DBE21-82F1-0F57-F8D4-E317908AE0DE}"/>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72" name="Tekstfelt 2571">
                <a:hlinkClick r:id="rId7" action="ppaction://hlinksldjump"/>
                <a:extLst>
                  <a:ext uri="{FF2B5EF4-FFF2-40B4-BE49-F238E27FC236}">
                    <a16:creationId xmlns:a16="http://schemas.microsoft.com/office/drawing/2014/main" id="{287EEE60-EABD-3B8F-7BB0-8CBDF6ECEC06}"/>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2573" name="Tekstfelt 2572">
                <a:hlinkClick r:id="rId7" action="ppaction://hlinksldjump"/>
                <a:extLst>
                  <a:ext uri="{FF2B5EF4-FFF2-40B4-BE49-F238E27FC236}">
                    <a16:creationId xmlns:a16="http://schemas.microsoft.com/office/drawing/2014/main" id="{CE789680-0F0F-D3A1-2E7C-2823CA035925}"/>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2574" name="Tekstfelt 2573">
                <a:hlinkClick r:id="rId7" action="ppaction://hlinksldjump"/>
                <a:extLst>
                  <a:ext uri="{FF2B5EF4-FFF2-40B4-BE49-F238E27FC236}">
                    <a16:creationId xmlns:a16="http://schemas.microsoft.com/office/drawing/2014/main" id="{3BD3644F-F17D-9FED-0515-3499C451F591}"/>
                  </a:ext>
                </a:extLst>
              </p:cNvPr>
              <p:cNvSpPr txBox="1"/>
              <p:nvPr/>
            </p:nvSpPr>
            <p:spPr>
              <a:xfrm>
                <a:off x="576020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2575" name="Tekstfelt 2574">
                <a:hlinkClick r:id="rId7" action="ppaction://hlinksldjump"/>
                <a:extLst>
                  <a:ext uri="{FF2B5EF4-FFF2-40B4-BE49-F238E27FC236}">
                    <a16:creationId xmlns:a16="http://schemas.microsoft.com/office/drawing/2014/main" id="{3F1CD56F-0596-D333-677A-4553D41FAB0E}"/>
                  </a:ext>
                </a:extLst>
              </p:cNvPr>
              <p:cNvSpPr txBox="1"/>
              <p:nvPr/>
            </p:nvSpPr>
            <p:spPr>
              <a:xfrm>
                <a:off x="5685555" y="3844047"/>
                <a:ext cx="391454" cy="246221"/>
              </a:xfrm>
              <a:prstGeom prst="rect">
                <a:avLst/>
              </a:prstGeom>
              <a:noFill/>
            </p:spPr>
            <p:txBody>
              <a:bodyPr wrap="none" rtlCol="0">
                <a:spAutoFit/>
              </a:bodyPr>
              <a:lstStyle/>
              <a:p>
                <a:r>
                  <a:rPr lang="da-DK" sz="1000" dirty="0"/>
                  <a:t>211</a:t>
                </a:r>
              </a:p>
            </p:txBody>
          </p:sp>
        </p:grpSp>
        <p:grpSp>
          <p:nvGrpSpPr>
            <p:cNvPr id="2576" name="Gruppe 2575">
              <a:extLst>
                <a:ext uri="{FF2B5EF4-FFF2-40B4-BE49-F238E27FC236}">
                  <a16:creationId xmlns:a16="http://schemas.microsoft.com/office/drawing/2014/main" id="{FB30EEC4-7354-AB17-8877-52C130FC6484}"/>
                </a:ext>
              </a:extLst>
            </p:cNvPr>
            <p:cNvGrpSpPr/>
            <p:nvPr/>
          </p:nvGrpSpPr>
          <p:grpSpPr>
            <a:xfrm>
              <a:off x="9068350" y="4662720"/>
              <a:ext cx="667465" cy="566405"/>
              <a:chOff x="5685555" y="3711707"/>
              <a:chExt cx="667465" cy="566405"/>
            </a:xfrm>
          </p:grpSpPr>
          <p:sp>
            <p:nvSpPr>
              <p:cNvPr id="2577" name="Rektangel 2576">
                <a:extLst>
                  <a:ext uri="{FF2B5EF4-FFF2-40B4-BE49-F238E27FC236}">
                    <a16:creationId xmlns:a16="http://schemas.microsoft.com/office/drawing/2014/main" id="{B097F7B8-990B-3102-C640-25CC5B4AF020}"/>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78" name="Tekstfelt 2577">
                <a:hlinkClick r:id="rId7" action="ppaction://hlinksldjump"/>
                <a:extLst>
                  <a:ext uri="{FF2B5EF4-FFF2-40B4-BE49-F238E27FC236}">
                    <a16:creationId xmlns:a16="http://schemas.microsoft.com/office/drawing/2014/main" id="{50098755-B24A-2427-336C-5D2BF4F1339E}"/>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2579" name="Tekstfelt 2578">
                <a:hlinkClick r:id="rId7" action="ppaction://hlinksldjump"/>
                <a:extLst>
                  <a:ext uri="{FF2B5EF4-FFF2-40B4-BE49-F238E27FC236}">
                    <a16:creationId xmlns:a16="http://schemas.microsoft.com/office/drawing/2014/main" id="{50F83E37-9052-311F-D360-8DF2967A11BD}"/>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2580" name="Tekstfelt 2579">
                <a:hlinkClick r:id="rId7" action="ppaction://hlinksldjump"/>
                <a:extLst>
                  <a:ext uri="{FF2B5EF4-FFF2-40B4-BE49-F238E27FC236}">
                    <a16:creationId xmlns:a16="http://schemas.microsoft.com/office/drawing/2014/main" id="{864807F0-6D24-69CD-D46F-C74C7CB15EE7}"/>
                  </a:ext>
                </a:extLst>
              </p:cNvPr>
              <p:cNvSpPr txBox="1"/>
              <p:nvPr/>
            </p:nvSpPr>
            <p:spPr>
              <a:xfrm>
                <a:off x="5815624" y="3711707"/>
                <a:ext cx="417102" cy="215444"/>
              </a:xfrm>
              <a:prstGeom prst="rect">
                <a:avLst/>
              </a:prstGeom>
              <a:noFill/>
              <a:scene3d>
                <a:camera prst="orthographicFront"/>
                <a:lightRig rig="threePt" dir="t"/>
              </a:scene3d>
              <a:sp3d>
                <a:bevelT h="38100"/>
              </a:sp3d>
            </p:spPr>
            <p:txBody>
              <a:bodyPr wrap="none" rtlCol="0">
                <a:spAutoFit/>
              </a:bodyPr>
              <a:lstStyle/>
              <a:p>
                <a:r>
                  <a:rPr lang="da-DK" sz="800" dirty="0" err="1"/>
                  <a:t>Astat</a:t>
                </a:r>
                <a:endParaRPr lang="da-DK" sz="800" dirty="0"/>
              </a:p>
            </p:txBody>
          </p:sp>
          <p:sp>
            <p:nvSpPr>
              <p:cNvPr id="2581" name="Tekstfelt 2580">
                <a:hlinkClick r:id="rId7" action="ppaction://hlinksldjump"/>
                <a:extLst>
                  <a:ext uri="{FF2B5EF4-FFF2-40B4-BE49-F238E27FC236}">
                    <a16:creationId xmlns:a16="http://schemas.microsoft.com/office/drawing/2014/main" id="{F9E76039-34B0-138C-DC8E-BC8AEE051E97}"/>
                  </a:ext>
                </a:extLst>
              </p:cNvPr>
              <p:cNvSpPr txBox="1"/>
              <p:nvPr/>
            </p:nvSpPr>
            <p:spPr>
              <a:xfrm>
                <a:off x="5685555" y="3844047"/>
                <a:ext cx="391454" cy="246221"/>
              </a:xfrm>
              <a:prstGeom prst="rect">
                <a:avLst/>
              </a:prstGeom>
              <a:noFill/>
            </p:spPr>
            <p:txBody>
              <a:bodyPr wrap="none" rtlCol="0">
                <a:spAutoFit/>
              </a:bodyPr>
              <a:lstStyle/>
              <a:p>
                <a:r>
                  <a:rPr lang="da-DK" sz="1000" dirty="0"/>
                  <a:t>224</a:t>
                </a:r>
              </a:p>
            </p:txBody>
          </p:sp>
        </p:grpSp>
      </p:grpSp>
      <p:grpSp>
        <p:nvGrpSpPr>
          <p:cNvPr id="2583" name="Gruppe 2582">
            <a:extLst>
              <a:ext uri="{FF2B5EF4-FFF2-40B4-BE49-F238E27FC236}">
                <a16:creationId xmlns:a16="http://schemas.microsoft.com/office/drawing/2014/main" id="{308778DE-4C7B-BF49-CEB4-E0953EAAD9C9}"/>
              </a:ext>
            </a:extLst>
          </p:cNvPr>
          <p:cNvGrpSpPr/>
          <p:nvPr/>
        </p:nvGrpSpPr>
        <p:grpSpPr>
          <a:xfrm>
            <a:off x="6223092" y="5337831"/>
            <a:ext cx="3510200" cy="572694"/>
            <a:chOff x="6225615" y="4656431"/>
            <a:chExt cx="3510200" cy="572694"/>
          </a:xfrm>
        </p:grpSpPr>
        <p:grpSp>
          <p:nvGrpSpPr>
            <p:cNvPr id="2584" name="Gruppe 2583">
              <a:extLst>
                <a:ext uri="{FF2B5EF4-FFF2-40B4-BE49-F238E27FC236}">
                  <a16:creationId xmlns:a16="http://schemas.microsoft.com/office/drawing/2014/main" id="{4A0ADA5B-430A-8775-B28F-B5598AEE3D89}"/>
                </a:ext>
              </a:extLst>
            </p:cNvPr>
            <p:cNvGrpSpPr/>
            <p:nvPr/>
          </p:nvGrpSpPr>
          <p:grpSpPr>
            <a:xfrm>
              <a:off x="6225615" y="4661475"/>
              <a:ext cx="667465" cy="566405"/>
              <a:chOff x="5685555" y="3711707"/>
              <a:chExt cx="667465" cy="566405"/>
            </a:xfrm>
          </p:grpSpPr>
          <p:sp>
            <p:nvSpPr>
              <p:cNvPr id="2609" name="Rektangel 2608">
                <a:extLst>
                  <a:ext uri="{FF2B5EF4-FFF2-40B4-BE49-F238E27FC236}">
                    <a16:creationId xmlns:a16="http://schemas.microsoft.com/office/drawing/2014/main" id="{A2FA69B7-A34F-E183-BED4-6B8A27131100}"/>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10" name="Tekstfelt 2609">
                <a:hlinkClick r:id="rId7" action="ppaction://hlinksldjump"/>
                <a:extLst>
                  <a:ext uri="{FF2B5EF4-FFF2-40B4-BE49-F238E27FC236}">
                    <a16:creationId xmlns:a16="http://schemas.microsoft.com/office/drawing/2014/main" id="{3A06667D-C994-5A47-1B11-7926850B78B7}"/>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2611" name="Tekstfelt 2610">
                <a:hlinkClick r:id="rId7" action="ppaction://hlinksldjump"/>
                <a:extLst>
                  <a:ext uri="{FF2B5EF4-FFF2-40B4-BE49-F238E27FC236}">
                    <a16:creationId xmlns:a16="http://schemas.microsoft.com/office/drawing/2014/main" id="{99995D42-2DD5-600C-38C1-7AAD9E268F8A}"/>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2612" name="Tekstfelt 2611">
                <a:hlinkClick r:id="rId7" action="ppaction://hlinksldjump"/>
                <a:extLst>
                  <a:ext uri="{FF2B5EF4-FFF2-40B4-BE49-F238E27FC236}">
                    <a16:creationId xmlns:a16="http://schemas.microsoft.com/office/drawing/2014/main" id="{EAAAD148-E674-79AF-1076-F4C87AC20890}"/>
                  </a:ext>
                </a:extLst>
              </p:cNvPr>
              <p:cNvSpPr txBox="1"/>
              <p:nvPr/>
            </p:nvSpPr>
            <p:spPr>
              <a:xfrm>
                <a:off x="5834096" y="3711707"/>
                <a:ext cx="417102" cy="215444"/>
              </a:xfrm>
              <a:prstGeom prst="rect">
                <a:avLst/>
              </a:prstGeom>
              <a:noFill/>
              <a:scene3d>
                <a:camera prst="orthographicFront"/>
                <a:lightRig rig="threePt" dir="t"/>
              </a:scene3d>
              <a:sp3d>
                <a:bevelT h="38100"/>
              </a:sp3d>
            </p:spPr>
            <p:txBody>
              <a:bodyPr wrap="none" rtlCol="0">
                <a:spAutoFit/>
              </a:bodyPr>
              <a:lstStyle/>
              <a:p>
                <a:r>
                  <a:rPr lang="da-DK" sz="800" dirty="0" err="1"/>
                  <a:t>Astat</a:t>
                </a:r>
                <a:endParaRPr lang="da-DK" sz="800" dirty="0"/>
              </a:p>
            </p:txBody>
          </p:sp>
          <p:sp>
            <p:nvSpPr>
              <p:cNvPr id="2613" name="Tekstfelt 2612">
                <a:hlinkClick r:id="rId7" action="ppaction://hlinksldjump"/>
                <a:extLst>
                  <a:ext uri="{FF2B5EF4-FFF2-40B4-BE49-F238E27FC236}">
                    <a16:creationId xmlns:a16="http://schemas.microsoft.com/office/drawing/2014/main" id="{551146FF-8312-33DD-81B5-FD8B2CA42047}"/>
                  </a:ext>
                </a:extLst>
              </p:cNvPr>
              <p:cNvSpPr txBox="1"/>
              <p:nvPr/>
            </p:nvSpPr>
            <p:spPr>
              <a:xfrm>
                <a:off x="5685555" y="3844047"/>
                <a:ext cx="391454" cy="246221"/>
              </a:xfrm>
              <a:prstGeom prst="rect">
                <a:avLst/>
              </a:prstGeom>
              <a:noFill/>
            </p:spPr>
            <p:txBody>
              <a:bodyPr wrap="none" rtlCol="0">
                <a:spAutoFit/>
              </a:bodyPr>
              <a:lstStyle/>
              <a:p>
                <a:r>
                  <a:rPr lang="da-DK" sz="1000" dirty="0"/>
                  <a:t>224</a:t>
                </a:r>
              </a:p>
            </p:txBody>
          </p:sp>
        </p:grpSp>
        <p:grpSp>
          <p:nvGrpSpPr>
            <p:cNvPr id="2585" name="Gruppe 2584">
              <a:extLst>
                <a:ext uri="{FF2B5EF4-FFF2-40B4-BE49-F238E27FC236}">
                  <a16:creationId xmlns:a16="http://schemas.microsoft.com/office/drawing/2014/main" id="{84422B37-B8A8-DF34-7BC2-9031D8668AB6}"/>
                </a:ext>
              </a:extLst>
            </p:cNvPr>
            <p:cNvGrpSpPr/>
            <p:nvPr/>
          </p:nvGrpSpPr>
          <p:grpSpPr>
            <a:xfrm>
              <a:off x="6929684" y="4658952"/>
              <a:ext cx="667465" cy="566405"/>
              <a:chOff x="5685555" y="3711707"/>
              <a:chExt cx="667465" cy="566405"/>
            </a:xfrm>
          </p:grpSpPr>
          <p:sp>
            <p:nvSpPr>
              <p:cNvPr id="2604" name="Rektangel 2603">
                <a:hlinkClick r:id="rId8" action="ppaction://hlinksldjump"/>
                <a:extLst>
                  <a:ext uri="{FF2B5EF4-FFF2-40B4-BE49-F238E27FC236}">
                    <a16:creationId xmlns:a16="http://schemas.microsoft.com/office/drawing/2014/main" id="{998DB6C1-8703-3462-6C38-C3F697190A80}"/>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05" name="Tekstfelt 2604">
                <a:hlinkClick r:id="rId8" action="ppaction://hlinksldjump"/>
                <a:extLst>
                  <a:ext uri="{FF2B5EF4-FFF2-40B4-BE49-F238E27FC236}">
                    <a16:creationId xmlns:a16="http://schemas.microsoft.com/office/drawing/2014/main" id="{091343C4-0F58-6B55-BD0A-7C7E46261D44}"/>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82</a:t>
                </a:r>
              </a:p>
            </p:txBody>
          </p:sp>
          <p:sp>
            <p:nvSpPr>
              <p:cNvPr id="2606" name="Tekstfelt 2605">
                <a:hlinkClick r:id="rId8" action="ppaction://hlinksldjump"/>
                <a:extLst>
                  <a:ext uri="{FF2B5EF4-FFF2-40B4-BE49-F238E27FC236}">
                    <a16:creationId xmlns:a16="http://schemas.microsoft.com/office/drawing/2014/main" id="{D31DB8A8-8912-521E-5A3C-0FDC3276DAEA}"/>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Pb</a:t>
                </a:r>
                <a:endParaRPr lang="da-DK" sz="1600" dirty="0"/>
              </a:p>
            </p:txBody>
          </p:sp>
          <p:sp>
            <p:nvSpPr>
              <p:cNvPr id="2607" name="Tekstfelt 2606">
                <a:hlinkClick r:id="rId8" action="ppaction://hlinksldjump"/>
                <a:extLst>
                  <a:ext uri="{FF2B5EF4-FFF2-40B4-BE49-F238E27FC236}">
                    <a16:creationId xmlns:a16="http://schemas.microsoft.com/office/drawing/2014/main" id="{CE4C9D2B-AF34-D0F7-65E6-217E332A7B3E}"/>
                  </a:ext>
                </a:extLst>
              </p:cNvPr>
              <p:cNvSpPr txBox="1"/>
              <p:nvPr/>
            </p:nvSpPr>
            <p:spPr>
              <a:xfrm>
                <a:off x="5871042" y="3711707"/>
                <a:ext cx="320922" cy="215444"/>
              </a:xfrm>
              <a:prstGeom prst="rect">
                <a:avLst/>
              </a:prstGeom>
              <a:noFill/>
              <a:scene3d>
                <a:camera prst="orthographicFront"/>
                <a:lightRig rig="threePt" dir="t"/>
              </a:scene3d>
              <a:sp3d>
                <a:bevelT h="38100"/>
              </a:sp3d>
            </p:spPr>
            <p:txBody>
              <a:bodyPr wrap="none" rtlCol="0">
                <a:spAutoFit/>
              </a:bodyPr>
              <a:lstStyle/>
              <a:p>
                <a:r>
                  <a:rPr lang="da-DK" sz="800" dirty="0"/>
                  <a:t>Bly</a:t>
                </a:r>
              </a:p>
            </p:txBody>
          </p:sp>
          <p:sp>
            <p:nvSpPr>
              <p:cNvPr id="2608" name="Tekstfelt 2607">
                <a:hlinkClick r:id="rId8" action="ppaction://hlinksldjump"/>
                <a:extLst>
                  <a:ext uri="{FF2B5EF4-FFF2-40B4-BE49-F238E27FC236}">
                    <a16:creationId xmlns:a16="http://schemas.microsoft.com/office/drawing/2014/main" id="{A2F0D072-68A2-74CD-FA8E-587236D32741}"/>
                  </a:ext>
                </a:extLst>
              </p:cNvPr>
              <p:cNvSpPr txBox="1"/>
              <p:nvPr/>
            </p:nvSpPr>
            <p:spPr>
              <a:xfrm>
                <a:off x="5685555" y="3844047"/>
                <a:ext cx="391454" cy="246221"/>
              </a:xfrm>
              <a:prstGeom prst="rect">
                <a:avLst/>
              </a:prstGeom>
              <a:noFill/>
            </p:spPr>
            <p:txBody>
              <a:bodyPr wrap="none" rtlCol="0">
                <a:spAutoFit/>
              </a:bodyPr>
              <a:lstStyle/>
              <a:p>
                <a:r>
                  <a:rPr lang="da-DK" sz="1000" dirty="0"/>
                  <a:t>207</a:t>
                </a:r>
              </a:p>
            </p:txBody>
          </p:sp>
        </p:grpSp>
        <p:grpSp>
          <p:nvGrpSpPr>
            <p:cNvPr id="2586" name="Gruppe 2585">
              <a:extLst>
                <a:ext uri="{FF2B5EF4-FFF2-40B4-BE49-F238E27FC236}">
                  <a16:creationId xmlns:a16="http://schemas.microsoft.com/office/drawing/2014/main" id="{E4092F82-A95F-DE68-07FB-A09B3332347A}"/>
                </a:ext>
              </a:extLst>
            </p:cNvPr>
            <p:cNvGrpSpPr/>
            <p:nvPr/>
          </p:nvGrpSpPr>
          <p:grpSpPr>
            <a:xfrm>
              <a:off x="7648869" y="4656431"/>
              <a:ext cx="667465" cy="566405"/>
              <a:chOff x="5685555" y="3711707"/>
              <a:chExt cx="667465" cy="566405"/>
            </a:xfrm>
          </p:grpSpPr>
          <p:sp>
            <p:nvSpPr>
              <p:cNvPr id="2599" name="Rektangel 2598">
                <a:extLst>
                  <a:ext uri="{FF2B5EF4-FFF2-40B4-BE49-F238E27FC236}">
                    <a16:creationId xmlns:a16="http://schemas.microsoft.com/office/drawing/2014/main" id="{A7861AEE-6FD9-71DF-4159-44395EFCFEA1}"/>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00" name="Tekstfelt 2599">
                <a:hlinkClick r:id="rId7" action="ppaction://hlinksldjump"/>
                <a:extLst>
                  <a:ext uri="{FF2B5EF4-FFF2-40B4-BE49-F238E27FC236}">
                    <a16:creationId xmlns:a16="http://schemas.microsoft.com/office/drawing/2014/main" id="{11559AFE-0BDD-7795-E5C4-EF75E07B6B55}"/>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2601" name="Tekstfelt 2600">
                <a:hlinkClick r:id="rId7" action="ppaction://hlinksldjump"/>
                <a:extLst>
                  <a:ext uri="{FF2B5EF4-FFF2-40B4-BE49-F238E27FC236}">
                    <a16:creationId xmlns:a16="http://schemas.microsoft.com/office/drawing/2014/main" id="{340B12FB-AB5A-C36A-A3D7-CDA379CC7284}"/>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2602" name="Tekstfelt 2601">
                <a:hlinkClick r:id="rId7" action="ppaction://hlinksldjump"/>
                <a:extLst>
                  <a:ext uri="{FF2B5EF4-FFF2-40B4-BE49-F238E27FC236}">
                    <a16:creationId xmlns:a16="http://schemas.microsoft.com/office/drawing/2014/main" id="{727BECA0-51E6-3D42-9A1D-582C4DC0B729}"/>
                  </a:ext>
                </a:extLst>
              </p:cNvPr>
              <p:cNvSpPr txBox="1"/>
              <p:nvPr/>
            </p:nvSpPr>
            <p:spPr>
              <a:xfrm>
                <a:off x="5815625" y="3711707"/>
                <a:ext cx="417102" cy="215444"/>
              </a:xfrm>
              <a:prstGeom prst="rect">
                <a:avLst/>
              </a:prstGeom>
              <a:noFill/>
              <a:scene3d>
                <a:camera prst="orthographicFront"/>
                <a:lightRig rig="threePt" dir="t"/>
              </a:scene3d>
              <a:sp3d>
                <a:bevelT h="38100"/>
              </a:sp3d>
            </p:spPr>
            <p:txBody>
              <a:bodyPr wrap="none" rtlCol="0">
                <a:spAutoFit/>
              </a:bodyPr>
              <a:lstStyle/>
              <a:p>
                <a:r>
                  <a:rPr lang="da-DK" sz="800" dirty="0" err="1"/>
                  <a:t>Astat</a:t>
                </a:r>
                <a:endParaRPr lang="da-DK" sz="800" dirty="0"/>
              </a:p>
            </p:txBody>
          </p:sp>
          <p:sp>
            <p:nvSpPr>
              <p:cNvPr id="2603" name="Tekstfelt 2602">
                <a:hlinkClick r:id="rId7" action="ppaction://hlinksldjump"/>
                <a:extLst>
                  <a:ext uri="{FF2B5EF4-FFF2-40B4-BE49-F238E27FC236}">
                    <a16:creationId xmlns:a16="http://schemas.microsoft.com/office/drawing/2014/main" id="{C7674670-2289-373C-A062-E4300369D004}"/>
                  </a:ext>
                </a:extLst>
              </p:cNvPr>
              <p:cNvSpPr txBox="1"/>
              <p:nvPr/>
            </p:nvSpPr>
            <p:spPr>
              <a:xfrm>
                <a:off x="5685555" y="3844047"/>
                <a:ext cx="391454" cy="246221"/>
              </a:xfrm>
              <a:prstGeom prst="rect">
                <a:avLst/>
              </a:prstGeom>
              <a:noFill/>
            </p:spPr>
            <p:txBody>
              <a:bodyPr wrap="none" rtlCol="0">
                <a:spAutoFit/>
              </a:bodyPr>
              <a:lstStyle/>
              <a:p>
                <a:r>
                  <a:rPr lang="da-DK" sz="1000" dirty="0"/>
                  <a:t>224</a:t>
                </a:r>
              </a:p>
            </p:txBody>
          </p:sp>
        </p:grpSp>
        <p:grpSp>
          <p:nvGrpSpPr>
            <p:cNvPr id="2587" name="Gruppe 2586">
              <a:extLst>
                <a:ext uri="{FF2B5EF4-FFF2-40B4-BE49-F238E27FC236}">
                  <a16:creationId xmlns:a16="http://schemas.microsoft.com/office/drawing/2014/main" id="{99CA8854-32CA-22C1-E52E-CBFA090D5712}"/>
                </a:ext>
              </a:extLst>
            </p:cNvPr>
            <p:cNvGrpSpPr/>
            <p:nvPr/>
          </p:nvGrpSpPr>
          <p:grpSpPr>
            <a:xfrm>
              <a:off x="8364280" y="4657687"/>
              <a:ext cx="667465" cy="566405"/>
              <a:chOff x="5685555" y="3711707"/>
              <a:chExt cx="667465" cy="566405"/>
            </a:xfrm>
          </p:grpSpPr>
          <p:sp>
            <p:nvSpPr>
              <p:cNvPr id="2594" name="Rektangel 2593">
                <a:extLst>
                  <a:ext uri="{FF2B5EF4-FFF2-40B4-BE49-F238E27FC236}">
                    <a16:creationId xmlns:a16="http://schemas.microsoft.com/office/drawing/2014/main" id="{C081105F-7557-313F-84AF-F0760D88265C}"/>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95" name="Tekstfelt 2594">
                <a:hlinkClick r:id="rId7" action="ppaction://hlinksldjump"/>
                <a:extLst>
                  <a:ext uri="{FF2B5EF4-FFF2-40B4-BE49-F238E27FC236}">
                    <a16:creationId xmlns:a16="http://schemas.microsoft.com/office/drawing/2014/main" id="{7994E945-9392-2E6E-951E-F21D43E92869}"/>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82</a:t>
                </a:r>
              </a:p>
            </p:txBody>
          </p:sp>
          <p:sp>
            <p:nvSpPr>
              <p:cNvPr id="2596" name="Tekstfelt 2595">
                <a:hlinkClick r:id="rId7" action="ppaction://hlinksldjump"/>
                <a:extLst>
                  <a:ext uri="{FF2B5EF4-FFF2-40B4-BE49-F238E27FC236}">
                    <a16:creationId xmlns:a16="http://schemas.microsoft.com/office/drawing/2014/main" id="{67FBAC10-7C00-5F27-938D-9B67DEF41DB5}"/>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Pb</a:t>
                </a:r>
                <a:endParaRPr lang="da-DK" sz="1600" dirty="0"/>
              </a:p>
            </p:txBody>
          </p:sp>
          <p:sp>
            <p:nvSpPr>
              <p:cNvPr id="2597" name="Tekstfelt 2596">
                <a:hlinkClick r:id="rId7" action="ppaction://hlinksldjump"/>
                <a:extLst>
                  <a:ext uri="{FF2B5EF4-FFF2-40B4-BE49-F238E27FC236}">
                    <a16:creationId xmlns:a16="http://schemas.microsoft.com/office/drawing/2014/main" id="{E334929C-373C-0E1A-86F3-DEF580CE0D95}"/>
                  </a:ext>
                </a:extLst>
              </p:cNvPr>
              <p:cNvSpPr txBox="1"/>
              <p:nvPr/>
            </p:nvSpPr>
            <p:spPr>
              <a:xfrm>
                <a:off x="5871046" y="3711707"/>
                <a:ext cx="320922" cy="215444"/>
              </a:xfrm>
              <a:prstGeom prst="rect">
                <a:avLst/>
              </a:prstGeom>
              <a:noFill/>
              <a:scene3d>
                <a:camera prst="orthographicFront"/>
                <a:lightRig rig="threePt" dir="t"/>
              </a:scene3d>
              <a:sp3d>
                <a:bevelT h="38100"/>
              </a:sp3d>
            </p:spPr>
            <p:txBody>
              <a:bodyPr wrap="none" rtlCol="0">
                <a:spAutoFit/>
              </a:bodyPr>
              <a:lstStyle/>
              <a:p>
                <a:r>
                  <a:rPr lang="da-DK" sz="800" dirty="0"/>
                  <a:t>Bly</a:t>
                </a:r>
              </a:p>
            </p:txBody>
          </p:sp>
          <p:sp>
            <p:nvSpPr>
              <p:cNvPr id="2598" name="Tekstfelt 2597">
                <a:hlinkClick r:id="rId7" action="ppaction://hlinksldjump"/>
                <a:extLst>
                  <a:ext uri="{FF2B5EF4-FFF2-40B4-BE49-F238E27FC236}">
                    <a16:creationId xmlns:a16="http://schemas.microsoft.com/office/drawing/2014/main" id="{E40F02CB-CCDB-4F75-AEE6-576DA4A1383B}"/>
                  </a:ext>
                </a:extLst>
              </p:cNvPr>
              <p:cNvSpPr txBox="1"/>
              <p:nvPr/>
            </p:nvSpPr>
            <p:spPr>
              <a:xfrm>
                <a:off x="5685555" y="3844047"/>
                <a:ext cx="391454" cy="246221"/>
              </a:xfrm>
              <a:prstGeom prst="rect">
                <a:avLst/>
              </a:prstGeom>
              <a:noFill/>
            </p:spPr>
            <p:txBody>
              <a:bodyPr wrap="none" rtlCol="0">
                <a:spAutoFit/>
              </a:bodyPr>
              <a:lstStyle/>
              <a:p>
                <a:r>
                  <a:rPr lang="da-DK" sz="1000" dirty="0"/>
                  <a:t>208</a:t>
                </a:r>
              </a:p>
            </p:txBody>
          </p:sp>
        </p:grpSp>
        <p:grpSp>
          <p:nvGrpSpPr>
            <p:cNvPr id="2588" name="Gruppe 2587">
              <a:extLst>
                <a:ext uri="{FF2B5EF4-FFF2-40B4-BE49-F238E27FC236}">
                  <a16:creationId xmlns:a16="http://schemas.microsoft.com/office/drawing/2014/main" id="{04CA3453-CC69-5E72-AE0F-E95410370444}"/>
                </a:ext>
              </a:extLst>
            </p:cNvPr>
            <p:cNvGrpSpPr/>
            <p:nvPr/>
          </p:nvGrpSpPr>
          <p:grpSpPr>
            <a:xfrm>
              <a:off x="9068350" y="4662720"/>
              <a:ext cx="667465" cy="566405"/>
              <a:chOff x="5685555" y="3711707"/>
              <a:chExt cx="667465" cy="566405"/>
            </a:xfrm>
          </p:grpSpPr>
          <p:sp>
            <p:nvSpPr>
              <p:cNvPr id="2589" name="Rektangel 2588">
                <a:extLst>
                  <a:ext uri="{FF2B5EF4-FFF2-40B4-BE49-F238E27FC236}">
                    <a16:creationId xmlns:a16="http://schemas.microsoft.com/office/drawing/2014/main" id="{0F61318F-2103-A3A5-198C-2A58FB68D15C}"/>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90" name="Tekstfelt 2589">
                <a:hlinkClick r:id="rId7" action="ppaction://hlinksldjump"/>
                <a:extLst>
                  <a:ext uri="{FF2B5EF4-FFF2-40B4-BE49-F238E27FC236}">
                    <a16:creationId xmlns:a16="http://schemas.microsoft.com/office/drawing/2014/main" id="{9F6778B7-5F6B-7E29-F5F6-DC0B79EF5C4A}"/>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2591" name="Tekstfelt 2590">
                <a:hlinkClick r:id="rId7" action="ppaction://hlinksldjump"/>
                <a:extLst>
                  <a:ext uri="{FF2B5EF4-FFF2-40B4-BE49-F238E27FC236}">
                    <a16:creationId xmlns:a16="http://schemas.microsoft.com/office/drawing/2014/main" id="{EE1AD7FA-27D0-A519-7002-F073126C5B23}"/>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2592" name="Tekstfelt 2591">
                <a:hlinkClick r:id="rId7" action="ppaction://hlinksldjump"/>
                <a:extLst>
                  <a:ext uri="{FF2B5EF4-FFF2-40B4-BE49-F238E27FC236}">
                    <a16:creationId xmlns:a16="http://schemas.microsoft.com/office/drawing/2014/main" id="{4CC77C31-E8FF-03B5-E279-81D3531FBB06}"/>
                  </a:ext>
                </a:extLst>
              </p:cNvPr>
              <p:cNvSpPr txBox="1"/>
              <p:nvPr/>
            </p:nvSpPr>
            <p:spPr>
              <a:xfrm>
                <a:off x="576020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2593" name="Tekstfelt 2592">
                <a:hlinkClick r:id="rId7" action="ppaction://hlinksldjump"/>
                <a:extLst>
                  <a:ext uri="{FF2B5EF4-FFF2-40B4-BE49-F238E27FC236}">
                    <a16:creationId xmlns:a16="http://schemas.microsoft.com/office/drawing/2014/main" id="{26D81E71-71C4-03A4-73C4-68F1E4F6701E}"/>
                  </a:ext>
                </a:extLst>
              </p:cNvPr>
              <p:cNvSpPr txBox="1"/>
              <p:nvPr/>
            </p:nvSpPr>
            <p:spPr>
              <a:xfrm>
                <a:off x="5685555" y="3844047"/>
                <a:ext cx="391454" cy="246221"/>
              </a:xfrm>
              <a:prstGeom prst="rect">
                <a:avLst/>
              </a:prstGeom>
              <a:noFill/>
            </p:spPr>
            <p:txBody>
              <a:bodyPr wrap="none" rtlCol="0">
                <a:spAutoFit/>
              </a:bodyPr>
              <a:lstStyle/>
              <a:p>
                <a:r>
                  <a:rPr lang="da-DK" sz="1000" dirty="0"/>
                  <a:t>212</a:t>
                </a:r>
              </a:p>
            </p:txBody>
          </p:sp>
        </p:grpSp>
      </p:grpSp>
      <p:sp>
        <p:nvSpPr>
          <p:cNvPr id="5" name="Tekstfelt 4">
            <a:extLst>
              <a:ext uri="{FF2B5EF4-FFF2-40B4-BE49-F238E27FC236}">
                <a16:creationId xmlns:a16="http://schemas.microsoft.com/office/drawing/2014/main" id="{85A14214-EED8-CC2A-E733-50230BFE081C}"/>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cxnSp>
        <p:nvCxnSpPr>
          <p:cNvPr id="6" name="Lige pilforbindelse 5">
            <a:extLst>
              <a:ext uri="{FF2B5EF4-FFF2-40B4-BE49-F238E27FC236}">
                <a16:creationId xmlns:a16="http://schemas.microsoft.com/office/drawing/2014/main" id="{037BB9F2-B702-9545-1107-654D370F6DE3}"/>
              </a:ext>
            </a:extLst>
          </p:cNvPr>
          <p:cNvCxnSpPr>
            <a:cxnSpLocks/>
          </p:cNvCxnSpPr>
          <p:nvPr/>
        </p:nvCxnSpPr>
        <p:spPr>
          <a:xfrm flipH="1">
            <a:off x="2894139" y="2192459"/>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7" name="Lige pilforbindelse 6">
            <a:extLst>
              <a:ext uri="{FF2B5EF4-FFF2-40B4-BE49-F238E27FC236}">
                <a16:creationId xmlns:a16="http://schemas.microsoft.com/office/drawing/2014/main" id="{D9C8157C-BB4D-9B5E-3C18-D74E06BC0C3B}"/>
              </a:ext>
            </a:extLst>
          </p:cNvPr>
          <p:cNvCxnSpPr>
            <a:cxnSpLocks/>
          </p:cNvCxnSpPr>
          <p:nvPr/>
        </p:nvCxnSpPr>
        <p:spPr>
          <a:xfrm flipH="1">
            <a:off x="2024178" y="3081349"/>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8" name="Lige pilforbindelse 7">
            <a:extLst>
              <a:ext uri="{FF2B5EF4-FFF2-40B4-BE49-F238E27FC236}">
                <a16:creationId xmlns:a16="http://schemas.microsoft.com/office/drawing/2014/main" id="{613D094F-2F58-5B84-A354-0D7566664182}"/>
              </a:ext>
            </a:extLst>
          </p:cNvPr>
          <p:cNvCxnSpPr>
            <a:cxnSpLocks/>
          </p:cNvCxnSpPr>
          <p:nvPr/>
        </p:nvCxnSpPr>
        <p:spPr>
          <a:xfrm flipH="1">
            <a:off x="1153155" y="3957118"/>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10" name="Lige pilforbindelse 9">
            <a:extLst>
              <a:ext uri="{FF2B5EF4-FFF2-40B4-BE49-F238E27FC236}">
                <a16:creationId xmlns:a16="http://schemas.microsoft.com/office/drawing/2014/main" id="{A0E7DCC5-A8F3-7BAE-04C8-34AF6A0E7C91}"/>
              </a:ext>
            </a:extLst>
          </p:cNvPr>
          <p:cNvCxnSpPr>
            <a:cxnSpLocks noChangeAspect="1"/>
          </p:cNvCxnSpPr>
          <p:nvPr/>
        </p:nvCxnSpPr>
        <p:spPr>
          <a:xfrm>
            <a:off x="1167747" y="4808677"/>
            <a:ext cx="252000" cy="212400"/>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11" name="Lige pilforbindelse 10">
            <a:extLst>
              <a:ext uri="{FF2B5EF4-FFF2-40B4-BE49-F238E27FC236}">
                <a16:creationId xmlns:a16="http://schemas.microsoft.com/office/drawing/2014/main" id="{B6096B36-719E-D6CB-9621-538CDE7BC0A5}"/>
              </a:ext>
            </a:extLst>
          </p:cNvPr>
          <p:cNvCxnSpPr>
            <a:cxnSpLocks noChangeAspect="1"/>
          </p:cNvCxnSpPr>
          <p:nvPr/>
        </p:nvCxnSpPr>
        <p:spPr>
          <a:xfrm>
            <a:off x="1588811" y="5239166"/>
            <a:ext cx="252000" cy="212400"/>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41550895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7"/>
                                        </p:tgtEl>
                                        <p:attrNameLst>
                                          <p:attrName>style.visibility</p:attrName>
                                        </p:attrNameLst>
                                      </p:cBhvr>
                                      <p:to>
                                        <p:strVal val="visible"/>
                                      </p:to>
                                    </p:set>
                                    <p:animEffect transition="in" filter="dissolve">
                                      <p:cBhvr>
                                        <p:cTn id="11" dur="500"/>
                                        <p:tgtEl>
                                          <p:spTgt spid="7"/>
                                        </p:tgtEl>
                                      </p:cBhvr>
                                    </p:animEffect>
                                  </p:childTnLst>
                                </p:cTn>
                              </p:par>
                            </p:childTnLst>
                          </p:cTn>
                        </p:par>
                        <p:par>
                          <p:cTn id="12" fill="hold">
                            <p:stCondLst>
                              <p:cond delay="1000"/>
                            </p:stCondLst>
                            <p:childTnLst>
                              <p:par>
                                <p:cTn id="13" presetID="9" presetClass="entr" presetSubtype="0" fill="hold" nodeType="after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dissolve">
                                      <p:cBhvr>
                                        <p:cTn id="15" dur="500"/>
                                        <p:tgtEl>
                                          <p:spTgt spid="8"/>
                                        </p:tgtEl>
                                      </p:cBhvr>
                                    </p:animEffect>
                                  </p:childTnLst>
                                </p:cTn>
                              </p:par>
                            </p:childTnLst>
                          </p:cTn>
                        </p:par>
                        <p:par>
                          <p:cTn id="16" fill="hold">
                            <p:stCondLst>
                              <p:cond delay="1500"/>
                            </p:stCondLst>
                            <p:childTnLst>
                              <p:par>
                                <p:cTn id="17" presetID="9" presetClass="entr" presetSubtype="0" fill="hold" nodeType="afterEffect">
                                  <p:stCondLst>
                                    <p:cond delay="0"/>
                                  </p:stCondLst>
                                  <p:childTnLst>
                                    <p:set>
                                      <p:cBhvr>
                                        <p:cTn id="18" dur="1" fill="hold">
                                          <p:stCondLst>
                                            <p:cond delay="0"/>
                                          </p:stCondLst>
                                        </p:cTn>
                                        <p:tgtEl>
                                          <p:spTgt spid="10"/>
                                        </p:tgtEl>
                                        <p:attrNameLst>
                                          <p:attrName>style.visibility</p:attrName>
                                        </p:attrNameLst>
                                      </p:cBhvr>
                                      <p:to>
                                        <p:strVal val="visible"/>
                                      </p:to>
                                    </p:set>
                                    <p:animEffect transition="in" filter="dissolve">
                                      <p:cBhvr>
                                        <p:cTn id="19" dur="500"/>
                                        <p:tgtEl>
                                          <p:spTgt spid="10"/>
                                        </p:tgtEl>
                                      </p:cBhvr>
                                    </p:animEffect>
                                  </p:childTnLst>
                                </p:cTn>
                              </p:par>
                            </p:childTnLst>
                          </p:cTn>
                        </p:par>
                        <p:par>
                          <p:cTn id="20" fill="hold">
                            <p:stCondLst>
                              <p:cond delay="2000"/>
                            </p:stCondLst>
                            <p:childTnLst>
                              <p:par>
                                <p:cTn id="21" presetID="9" presetClass="entr" presetSubtype="0" fill="hold" nodeType="afterEffect">
                                  <p:stCondLst>
                                    <p:cond delay="0"/>
                                  </p:stCondLst>
                                  <p:childTnLst>
                                    <p:set>
                                      <p:cBhvr>
                                        <p:cTn id="22" dur="1" fill="hold">
                                          <p:stCondLst>
                                            <p:cond delay="0"/>
                                          </p:stCondLst>
                                        </p:cTn>
                                        <p:tgtEl>
                                          <p:spTgt spid="11"/>
                                        </p:tgtEl>
                                        <p:attrNameLst>
                                          <p:attrName>style.visibility</p:attrName>
                                        </p:attrNameLst>
                                      </p:cBhvr>
                                      <p:to>
                                        <p:strVal val="visible"/>
                                      </p:to>
                                    </p:set>
                                    <p:animEffect transition="in" filter="dissolve">
                                      <p:cBhvr>
                                        <p:cTn id="23"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EEB7617-8F3D-FA18-E78C-B719086E7A8E}"/>
            </a:ext>
          </a:extLst>
        </p:cNvPr>
        <p:cNvGrpSpPr/>
        <p:nvPr/>
      </p:nvGrpSpPr>
      <p:grpSpPr>
        <a:xfrm>
          <a:off x="0" y="0"/>
          <a:ext cx="0" cy="0"/>
          <a:chOff x="0" y="0"/>
          <a:chExt cx="0" cy="0"/>
        </a:xfrm>
      </p:grpSpPr>
      <p:pic>
        <p:nvPicPr>
          <p:cNvPr id="2550" name="Picture 2" descr="Ai Genereret, Forladt, Bygning, Gammel">
            <a:extLst>
              <a:ext uri="{FF2B5EF4-FFF2-40B4-BE49-F238E27FC236}">
                <a16:creationId xmlns:a16="http://schemas.microsoft.com/office/drawing/2014/main" id="{BF0E752E-392D-C2E0-4DBA-09A3BD4997FB}"/>
              </a:ext>
            </a:extLst>
          </p:cNvPr>
          <p:cNvPicPr>
            <a:picLocks noChangeAspect="1" noChangeArrowheads="1"/>
          </p:cNvPicPr>
          <p:nvPr/>
        </p:nvPicPr>
        <p:blipFill>
          <a:blip r:embed="rId4">
            <a:extLst>
              <a:ext uri="{BEBA8EAE-BF5A-486C-A8C5-ECC9F3942E4B}">
                <a14:imgProps xmlns:a14="http://schemas.microsoft.com/office/drawing/2010/main">
                  <a14:imgLayer r:embed="rId5">
                    <a14:imgEffect>
                      <a14:brightnessContrast bright="-40000" contrast="-40000"/>
                    </a14:imgEffect>
                  </a14:imgLayer>
                </a14:imgProps>
              </a:ext>
              <a:ext uri="{28A0092B-C50C-407E-A947-70E740481C1C}">
                <a14:useLocalDpi xmlns:a14="http://schemas.microsoft.com/office/drawing/2010/main" val="0"/>
              </a:ext>
            </a:extLst>
          </a:blip>
          <a:srcRect l="5024" r="14072" b="-1"/>
          <a:stretch/>
        </p:blipFill>
        <p:spPr bwMode="auto">
          <a:xfrm>
            <a:off x="20" y="1282"/>
            <a:ext cx="9905980" cy="6856718"/>
          </a:xfrm>
          <a:prstGeom prst="rect">
            <a:avLst/>
          </a:prstGeom>
          <a:noFill/>
          <a:extLst>
            <a:ext uri="{909E8E84-426E-40DD-AFC4-6F175D3DCCD1}">
              <a14:hiddenFill xmlns:a14="http://schemas.microsoft.com/office/drawing/2010/main">
                <a:solidFill>
                  <a:srgbClr val="FFFFFF"/>
                </a:solidFill>
              </a14:hiddenFill>
            </a:ext>
          </a:extLst>
        </p:spPr>
      </p:pic>
      <p:grpSp>
        <p:nvGrpSpPr>
          <p:cNvPr id="1638" name="Gruppe 1637">
            <a:extLst>
              <a:ext uri="{FF2B5EF4-FFF2-40B4-BE49-F238E27FC236}">
                <a16:creationId xmlns:a16="http://schemas.microsoft.com/office/drawing/2014/main" id="{F515FBC1-FB31-2BB2-E7FA-C9B478D4F7FD}"/>
              </a:ext>
            </a:extLst>
          </p:cNvPr>
          <p:cNvGrpSpPr/>
          <p:nvPr/>
        </p:nvGrpSpPr>
        <p:grpSpPr>
          <a:xfrm>
            <a:off x="338113" y="1387706"/>
            <a:ext cx="5842309" cy="5233756"/>
            <a:chOff x="766885" y="981717"/>
            <a:chExt cx="5842309" cy="5233756"/>
          </a:xfrm>
        </p:grpSpPr>
        <p:grpSp>
          <p:nvGrpSpPr>
            <p:cNvPr id="1639" name="Gruppe 1638">
              <a:extLst>
                <a:ext uri="{FF2B5EF4-FFF2-40B4-BE49-F238E27FC236}">
                  <a16:creationId xmlns:a16="http://schemas.microsoft.com/office/drawing/2014/main" id="{D9988789-9800-1060-6921-1CD11E1D83CB}"/>
                </a:ext>
              </a:extLst>
            </p:cNvPr>
            <p:cNvGrpSpPr/>
            <p:nvPr/>
          </p:nvGrpSpPr>
          <p:grpSpPr>
            <a:xfrm>
              <a:off x="778422" y="981717"/>
              <a:ext cx="5830772" cy="5233756"/>
              <a:chOff x="-136438" y="1029165"/>
              <a:chExt cx="5830772" cy="5233756"/>
            </a:xfrm>
          </p:grpSpPr>
          <p:grpSp>
            <p:nvGrpSpPr>
              <p:cNvPr id="1806" name="Gruppe 1805">
                <a:extLst>
                  <a:ext uri="{FF2B5EF4-FFF2-40B4-BE49-F238E27FC236}">
                    <a16:creationId xmlns:a16="http://schemas.microsoft.com/office/drawing/2014/main" id="{8C8341BA-D597-6E92-67BF-EF29A73C071C}"/>
                  </a:ext>
                </a:extLst>
              </p:cNvPr>
              <p:cNvGrpSpPr/>
              <p:nvPr/>
            </p:nvGrpSpPr>
            <p:grpSpPr>
              <a:xfrm>
                <a:off x="4253398" y="1061132"/>
                <a:ext cx="442069" cy="4756379"/>
                <a:chOff x="3817279" y="1064461"/>
                <a:chExt cx="442069" cy="4756379"/>
              </a:xfrm>
            </p:grpSpPr>
            <p:sp>
              <p:nvSpPr>
                <p:cNvPr id="2476" name="Rektangel 2475">
                  <a:extLst>
                    <a:ext uri="{FF2B5EF4-FFF2-40B4-BE49-F238E27FC236}">
                      <a16:creationId xmlns:a16="http://schemas.microsoft.com/office/drawing/2014/main" id="{79294B85-B3BF-6285-A902-6DE76962CD8A}"/>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7" name="Rektangel 2476">
                  <a:extLst>
                    <a:ext uri="{FF2B5EF4-FFF2-40B4-BE49-F238E27FC236}">
                      <a16:creationId xmlns:a16="http://schemas.microsoft.com/office/drawing/2014/main" id="{FF924647-3C3D-2C10-3864-02D00A9E6471}"/>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8" name="Rektangel 2477">
                  <a:extLst>
                    <a:ext uri="{FF2B5EF4-FFF2-40B4-BE49-F238E27FC236}">
                      <a16:creationId xmlns:a16="http://schemas.microsoft.com/office/drawing/2014/main" id="{114E05E2-1549-1C88-55BE-A34941B5D853}"/>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9" name="Rektangel 2478">
                  <a:extLst>
                    <a:ext uri="{FF2B5EF4-FFF2-40B4-BE49-F238E27FC236}">
                      <a16:creationId xmlns:a16="http://schemas.microsoft.com/office/drawing/2014/main" id="{8029203A-9DCF-B341-DEAC-AC39E2D44379}"/>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0" name="Rektangel 2479">
                  <a:extLst>
                    <a:ext uri="{FF2B5EF4-FFF2-40B4-BE49-F238E27FC236}">
                      <a16:creationId xmlns:a16="http://schemas.microsoft.com/office/drawing/2014/main" id="{86060444-8135-24FE-6C7C-D35EC8D83E08}"/>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1" name="Rektangel 2480">
                  <a:extLst>
                    <a:ext uri="{FF2B5EF4-FFF2-40B4-BE49-F238E27FC236}">
                      <a16:creationId xmlns:a16="http://schemas.microsoft.com/office/drawing/2014/main" id="{116E7EC2-2496-56FD-BFCE-C005A8292162}"/>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2" name="Rektangel 2481">
                  <a:extLst>
                    <a:ext uri="{FF2B5EF4-FFF2-40B4-BE49-F238E27FC236}">
                      <a16:creationId xmlns:a16="http://schemas.microsoft.com/office/drawing/2014/main" id="{FB7578AA-0CE5-1B69-55B6-EE06CA23C06B}"/>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3" name="Rektangel 2482">
                  <a:extLst>
                    <a:ext uri="{FF2B5EF4-FFF2-40B4-BE49-F238E27FC236}">
                      <a16:creationId xmlns:a16="http://schemas.microsoft.com/office/drawing/2014/main" id="{E8431677-4EDE-97CA-CC0D-29A83ECFC22B}"/>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4" name="Rektangel 2483">
                  <a:extLst>
                    <a:ext uri="{FF2B5EF4-FFF2-40B4-BE49-F238E27FC236}">
                      <a16:creationId xmlns:a16="http://schemas.microsoft.com/office/drawing/2014/main" id="{3F7D9F3E-5D7C-54AC-900D-C90731D34B7F}"/>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5" name="Rektangel 2484">
                  <a:extLst>
                    <a:ext uri="{FF2B5EF4-FFF2-40B4-BE49-F238E27FC236}">
                      <a16:creationId xmlns:a16="http://schemas.microsoft.com/office/drawing/2014/main" id="{1A96E5CD-0DC5-CB26-7A6E-9A96F57E45DF}"/>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6" name="Rektangel 2485">
                  <a:extLst>
                    <a:ext uri="{FF2B5EF4-FFF2-40B4-BE49-F238E27FC236}">
                      <a16:creationId xmlns:a16="http://schemas.microsoft.com/office/drawing/2014/main" id="{EFA56807-8B82-C6E6-A5D1-F8E51B7FCA51}"/>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807" name="Rektangel 1806">
                <a:extLst>
                  <a:ext uri="{FF2B5EF4-FFF2-40B4-BE49-F238E27FC236}">
                    <a16:creationId xmlns:a16="http://schemas.microsoft.com/office/drawing/2014/main" id="{9D6F4444-28E7-D286-9437-EF3903F82EC0}"/>
                  </a:ext>
                </a:extLst>
              </p:cNvPr>
              <p:cNvSpPr>
                <a:spLocks noChangeAspect="1"/>
              </p:cNvSpPr>
              <p:nvPr/>
            </p:nvSpPr>
            <p:spPr>
              <a:xfrm>
                <a:off x="4265457" y="581623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1808" name="Gruppe 1807">
                <a:extLst>
                  <a:ext uri="{FF2B5EF4-FFF2-40B4-BE49-F238E27FC236}">
                    <a16:creationId xmlns:a16="http://schemas.microsoft.com/office/drawing/2014/main" id="{C373CE98-7A0E-DB59-DBC4-54C804BFC89E}"/>
                  </a:ext>
                </a:extLst>
              </p:cNvPr>
              <p:cNvGrpSpPr/>
              <p:nvPr/>
            </p:nvGrpSpPr>
            <p:grpSpPr>
              <a:xfrm>
                <a:off x="4196610" y="1032983"/>
                <a:ext cx="641389" cy="5216305"/>
                <a:chOff x="2892468" y="1032983"/>
                <a:chExt cx="641389" cy="5216305"/>
              </a:xfrm>
            </p:grpSpPr>
            <p:grpSp>
              <p:nvGrpSpPr>
                <p:cNvPr id="2439" name="Gruppe 2438">
                  <a:extLst>
                    <a:ext uri="{FF2B5EF4-FFF2-40B4-BE49-F238E27FC236}">
                      <a16:creationId xmlns:a16="http://schemas.microsoft.com/office/drawing/2014/main" id="{CE515AB2-6CB3-C8EB-5E48-FA82441DCEF5}"/>
                    </a:ext>
                  </a:extLst>
                </p:cNvPr>
                <p:cNvGrpSpPr/>
                <p:nvPr/>
              </p:nvGrpSpPr>
              <p:grpSpPr>
                <a:xfrm>
                  <a:off x="2892468" y="1032983"/>
                  <a:ext cx="641389" cy="5216305"/>
                  <a:chOff x="3475384" y="1188399"/>
                  <a:chExt cx="641389" cy="5216305"/>
                </a:xfrm>
              </p:grpSpPr>
              <p:sp>
                <p:nvSpPr>
                  <p:cNvPr id="2443" name="Tekstfelt 2442">
                    <a:extLst>
                      <a:ext uri="{FF2B5EF4-FFF2-40B4-BE49-F238E27FC236}">
                        <a16:creationId xmlns:a16="http://schemas.microsoft.com/office/drawing/2014/main" id="{7F5FA784-A45A-0F0E-B48F-E0F2B798A916}"/>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444" name="Tekstfelt 2443">
                    <a:extLst>
                      <a:ext uri="{FF2B5EF4-FFF2-40B4-BE49-F238E27FC236}">
                        <a16:creationId xmlns:a16="http://schemas.microsoft.com/office/drawing/2014/main" id="{C6226857-F3A1-EC16-7305-43DF060DCDA1}"/>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445" name="Tekstfelt 2444">
                    <a:extLst>
                      <a:ext uri="{FF2B5EF4-FFF2-40B4-BE49-F238E27FC236}">
                        <a16:creationId xmlns:a16="http://schemas.microsoft.com/office/drawing/2014/main" id="{1BEBB835-448E-41C7-D497-15CE64ECA19A}"/>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446" name="Tekstfelt 2445">
                    <a:extLst>
                      <a:ext uri="{FF2B5EF4-FFF2-40B4-BE49-F238E27FC236}">
                        <a16:creationId xmlns:a16="http://schemas.microsoft.com/office/drawing/2014/main" id="{592EC8B5-B9AF-20E8-72EC-840A9BE200A1}"/>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447" name="Tekstfelt 2446">
                    <a:extLst>
                      <a:ext uri="{FF2B5EF4-FFF2-40B4-BE49-F238E27FC236}">
                        <a16:creationId xmlns:a16="http://schemas.microsoft.com/office/drawing/2014/main" id="{F2BB688C-E994-33D1-E206-26305384FC3F}"/>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448" name="Tekstfelt 2447">
                    <a:extLst>
                      <a:ext uri="{FF2B5EF4-FFF2-40B4-BE49-F238E27FC236}">
                        <a16:creationId xmlns:a16="http://schemas.microsoft.com/office/drawing/2014/main" id="{8485871C-E951-FD35-0274-3E889A489322}"/>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449" name="Tekstfelt 2448">
                    <a:extLst>
                      <a:ext uri="{FF2B5EF4-FFF2-40B4-BE49-F238E27FC236}">
                        <a16:creationId xmlns:a16="http://schemas.microsoft.com/office/drawing/2014/main" id="{0CEEC8FC-AD36-954D-1CCB-AA13DEC6B8C1}"/>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450" name="Tekstfelt 2449">
                    <a:extLst>
                      <a:ext uri="{FF2B5EF4-FFF2-40B4-BE49-F238E27FC236}">
                        <a16:creationId xmlns:a16="http://schemas.microsoft.com/office/drawing/2014/main" id="{6F7B3B8E-A7EA-B7F1-0F15-4051C726719B}"/>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451" name="Tekstfelt 2450">
                    <a:extLst>
                      <a:ext uri="{FF2B5EF4-FFF2-40B4-BE49-F238E27FC236}">
                        <a16:creationId xmlns:a16="http://schemas.microsoft.com/office/drawing/2014/main" id="{E23E0339-2C29-2532-2B4D-B3125BEEB2B7}"/>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452" name="Tekstfelt 2451">
                    <a:extLst>
                      <a:ext uri="{FF2B5EF4-FFF2-40B4-BE49-F238E27FC236}">
                        <a16:creationId xmlns:a16="http://schemas.microsoft.com/office/drawing/2014/main" id="{E715421B-D987-1446-5936-1AEF8D53C066}"/>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453" name="Tekstfelt 2452">
                    <a:extLst>
                      <a:ext uri="{FF2B5EF4-FFF2-40B4-BE49-F238E27FC236}">
                        <a16:creationId xmlns:a16="http://schemas.microsoft.com/office/drawing/2014/main" id="{58748A3D-53E7-323E-8F1E-2473D60A2C0C}"/>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454" name="Tekstfelt 2453">
                    <a:extLst>
                      <a:ext uri="{FF2B5EF4-FFF2-40B4-BE49-F238E27FC236}">
                        <a16:creationId xmlns:a16="http://schemas.microsoft.com/office/drawing/2014/main" id="{9FEB09FA-DDA1-4947-7966-4A8955D2DA7A}"/>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455" name="Tekstfelt 2454">
                    <a:extLst>
                      <a:ext uri="{FF2B5EF4-FFF2-40B4-BE49-F238E27FC236}">
                        <a16:creationId xmlns:a16="http://schemas.microsoft.com/office/drawing/2014/main" id="{C81B7612-AFE2-77A8-7C2C-4B8CF7D94C33}"/>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456" name="Tekstfelt 2455">
                    <a:extLst>
                      <a:ext uri="{FF2B5EF4-FFF2-40B4-BE49-F238E27FC236}">
                        <a16:creationId xmlns:a16="http://schemas.microsoft.com/office/drawing/2014/main" id="{7AD77224-3441-95CF-1319-CB9CD76A049A}"/>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457" name="Tekstfelt 2456">
                    <a:extLst>
                      <a:ext uri="{FF2B5EF4-FFF2-40B4-BE49-F238E27FC236}">
                        <a16:creationId xmlns:a16="http://schemas.microsoft.com/office/drawing/2014/main" id="{72D290CD-7A85-F22B-FC60-5779B4FFD90C}"/>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458" name="Tekstfelt 2457">
                    <a:extLst>
                      <a:ext uri="{FF2B5EF4-FFF2-40B4-BE49-F238E27FC236}">
                        <a16:creationId xmlns:a16="http://schemas.microsoft.com/office/drawing/2014/main" id="{3C5C4B1C-FA3B-140A-0C6F-E2088A1EB49F}"/>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459" name="Tekstfelt 2458">
                    <a:extLst>
                      <a:ext uri="{FF2B5EF4-FFF2-40B4-BE49-F238E27FC236}">
                        <a16:creationId xmlns:a16="http://schemas.microsoft.com/office/drawing/2014/main" id="{BD4F0174-1F06-E56B-EE18-AF732573B06D}"/>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460" name="Tekstfelt 2459">
                    <a:extLst>
                      <a:ext uri="{FF2B5EF4-FFF2-40B4-BE49-F238E27FC236}">
                        <a16:creationId xmlns:a16="http://schemas.microsoft.com/office/drawing/2014/main" id="{424C29E9-8E17-DB55-C3DD-FC969383D77A}"/>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461" name="Tekstfelt 2460">
                    <a:extLst>
                      <a:ext uri="{FF2B5EF4-FFF2-40B4-BE49-F238E27FC236}">
                        <a16:creationId xmlns:a16="http://schemas.microsoft.com/office/drawing/2014/main" id="{34A382A7-BDEE-ABBD-7A5D-56F5B0A0461F}"/>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462" name="Tekstfelt 2461">
                    <a:extLst>
                      <a:ext uri="{FF2B5EF4-FFF2-40B4-BE49-F238E27FC236}">
                        <a16:creationId xmlns:a16="http://schemas.microsoft.com/office/drawing/2014/main" id="{B6DBC80C-F6C7-1726-5F85-FBE236B6D7E3}"/>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463" name="Tekstfelt 2462">
                    <a:extLst>
                      <a:ext uri="{FF2B5EF4-FFF2-40B4-BE49-F238E27FC236}">
                        <a16:creationId xmlns:a16="http://schemas.microsoft.com/office/drawing/2014/main" id="{BAC5B61E-D2C0-CF09-74E3-E1101B4C56E1}"/>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464" name="Tekstfelt 2463">
                    <a:extLst>
                      <a:ext uri="{FF2B5EF4-FFF2-40B4-BE49-F238E27FC236}">
                        <a16:creationId xmlns:a16="http://schemas.microsoft.com/office/drawing/2014/main" id="{886726B3-527E-C644-FB75-22020996323C}"/>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465" name="Tekstfelt 2464">
                    <a:extLst>
                      <a:ext uri="{FF2B5EF4-FFF2-40B4-BE49-F238E27FC236}">
                        <a16:creationId xmlns:a16="http://schemas.microsoft.com/office/drawing/2014/main" id="{AF5B3ACD-0867-C88F-6702-55811FA21C1C}"/>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466" name="Tekstfelt 2465">
                    <a:extLst>
                      <a:ext uri="{FF2B5EF4-FFF2-40B4-BE49-F238E27FC236}">
                        <a16:creationId xmlns:a16="http://schemas.microsoft.com/office/drawing/2014/main" id="{062BE8EF-78C9-027B-2E32-950A52416FAA}"/>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467" name="Tekstfelt 2466">
                    <a:extLst>
                      <a:ext uri="{FF2B5EF4-FFF2-40B4-BE49-F238E27FC236}">
                        <a16:creationId xmlns:a16="http://schemas.microsoft.com/office/drawing/2014/main" id="{A0326F83-4323-965D-33AE-39CD268E48C1}"/>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468" name="Tekstfelt 2467">
                    <a:extLst>
                      <a:ext uri="{FF2B5EF4-FFF2-40B4-BE49-F238E27FC236}">
                        <a16:creationId xmlns:a16="http://schemas.microsoft.com/office/drawing/2014/main" id="{F0ADF915-9623-A07C-479D-770C385C39BF}"/>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469" name="Tekstfelt 2468">
                    <a:extLst>
                      <a:ext uri="{FF2B5EF4-FFF2-40B4-BE49-F238E27FC236}">
                        <a16:creationId xmlns:a16="http://schemas.microsoft.com/office/drawing/2014/main" id="{0451F30A-229E-3E35-1A91-4D51703C9D89}"/>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470" name="Tekstfelt 2469">
                    <a:extLst>
                      <a:ext uri="{FF2B5EF4-FFF2-40B4-BE49-F238E27FC236}">
                        <a16:creationId xmlns:a16="http://schemas.microsoft.com/office/drawing/2014/main" id="{97EF8375-93CA-8952-149E-B3150FC26D2C}"/>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471" name="Tekstfelt 2470">
                    <a:extLst>
                      <a:ext uri="{FF2B5EF4-FFF2-40B4-BE49-F238E27FC236}">
                        <a16:creationId xmlns:a16="http://schemas.microsoft.com/office/drawing/2014/main" id="{621D08C7-BBA3-D3EE-ECB1-E27B12C987F4}"/>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472" name="Tekstfelt 2471">
                    <a:extLst>
                      <a:ext uri="{FF2B5EF4-FFF2-40B4-BE49-F238E27FC236}">
                        <a16:creationId xmlns:a16="http://schemas.microsoft.com/office/drawing/2014/main" id="{44A14E87-00D4-BDDB-7D4C-3B9EA0323E79}"/>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473" name="Tekstfelt 2472">
                    <a:extLst>
                      <a:ext uri="{FF2B5EF4-FFF2-40B4-BE49-F238E27FC236}">
                        <a16:creationId xmlns:a16="http://schemas.microsoft.com/office/drawing/2014/main" id="{889C2A6E-AED4-E56A-C996-9D54C235FE8E}"/>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474" name="Tekstfelt 2473">
                    <a:extLst>
                      <a:ext uri="{FF2B5EF4-FFF2-40B4-BE49-F238E27FC236}">
                        <a16:creationId xmlns:a16="http://schemas.microsoft.com/office/drawing/2014/main" id="{E403FBAF-5D1F-BAA6-75B3-5AAB1805B334}"/>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475" name="Tekstfelt 2474">
                    <a:extLst>
                      <a:ext uri="{FF2B5EF4-FFF2-40B4-BE49-F238E27FC236}">
                        <a16:creationId xmlns:a16="http://schemas.microsoft.com/office/drawing/2014/main" id="{3F9AB5DA-0C35-1BCA-373E-F2D2B07E707B}"/>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440" name="Tekstfelt 2439">
                  <a:extLst>
                    <a:ext uri="{FF2B5EF4-FFF2-40B4-BE49-F238E27FC236}">
                      <a16:creationId xmlns:a16="http://schemas.microsoft.com/office/drawing/2014/main" id="{BA25E1FA-5F21-9D44-B0BB-6ED9CB078086}"/>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441" name="Tekstfelt 2440">
                  <a:extLst>
                    <a:ext uri="{FF2B5EF4-FFF2-40B4-BE49-F238E27FC236}">
                      <a16:creationId xmlns:a16="http://schemas.microsoft.com/office/drawing/2014/main" id="{57972F57-B672-4201-2B4A-7D7CD358C8DB}"/>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442" name="Tekstfelt 2441">
                  <a:extLst>
                    <a:ext uri="{FF2B5EF4-FFF2-40B4-BE49-F238E27FC236}">
                      <a16:creationId xmlns:a16="http://schemas.microsoft.com/office/drawing/2014/main" id="{4B847A5D-34B4-54B8-4029-1645A87FC609}"/>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09" name="Gruppe 1808">
                <a:extLst>
                  <a:ext uri="{FF2B5EF4-FFF2-40B4-BE49-F238E27FC236}">
                    <a16:creationId xmlns:a16="http://schemas.microsoft.com/office/drawing/2014/main" id="{3BABA078-C479-C414-4743-52823923DF47}"/>
                  </a:ext>
                </a:extLst>
              </p:cNvPr>
              <p:cNvGrpSpPr/>
              <p:nvPr/>
            </p:nvGrpSpPr>
            <p:grpSpPr>
              <a:xfrm>
                <a:off x="4188892" y="1168460"/>
                <a:ext cx="374057" cy="4971316"/>
                <a:chOff x="2884750" y="1168460"/>
                <a:chExt cx="374057" cy="4971316"/>
              </a:xfrm>
            </p:grpSpPr>
            <p:grpSp>
              <p:nvGrpSpPr>
                <p:cNvPr id="2426" name="Gruppe 2425">
                  <a:extLst>
                    <a:ext uri="{FF2B5EF4-FFF2-40B4-BE49-F238E27FC236}">
                      <a16:creationId xmlns:a16="http://schemas.microsoft.com/office/drawing/2014/main" id="{1F3A5B85-1037-CE86-AD43-7D64F4E88D7F}"/>
                    </a:ext>
                  </a:extLst>
                </p:cNvPr>
                <p:cNvGrpSpPr/>
                <p:nvPr/>
              </p:nvGrpSpPr>
              <p:grpSpPr>
                <a:xfrm>
                  <a:off x="2884750" y="1168460"/>
                  <a:ext cx="358241" cy="4542339"/>
                  <a:chOff x="3468415" y="1754237"/>
                  <a:chExt cx="358241" cy="4542339"/>
                </a:xfrm>
              </p:grpSpPr>
              <p:sp>
                <p:nvSpPr>
                  <p:cNvPr id="2428" name="Tekstfelt 2427">
                    <a:extLst>
                      <a:ext uri="{FF2B5EF4-FFF2-40B4-BE49-F238E27FC236}">
                        <a16:creationId xmlns:a16="http://schemas.microsoft.com/office/drawing/2014/main" id="{02F9448E-DC40-46EC-92A9-71D0227B43FE}"/>
                      </a:ext>
                    </a:extLst>
                  </p:cNvPr>
                  <p:cNvSpPr txBox="1"/>
                  <p:nvPr/>
                </p:nvSpPr>
                <p:spPr>
                  <a:xfrm>
                    <a:off x="3477366" y="60811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217</a:t>
                    </a:r>
                  </a:p>
                </p:txBody>
              </p:sp>
              <p:sp>
                <p:nvSpPr>
                  <p:cNvPr id="2429" name="Tekstfelt 2428">
                    <a:extLst>
                      <a:ext uri="{FF2B5EF4-FFF2-40B4-BE49-F238E27FC236}">
                        <a16:creationId xmlns:a16="http://schemas.microsoft.com/office/drawing/2014/main" id="{2FC7434E-07C5-0184-8603-3182B2597395}"/>
                      </a:ext>
                    </a:extLst>
                  </p:cNvPr>
                  <p:cNvSpPr txBox="1"/>
                  <p:nvPr/>
                </p:nvSpPr>
                <p:spPr>
                  <a:xfrm>
                    <a:off x="3470660" y="218566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226</a:t>
                    </a:r>
                  </a:p>
                </p:txBody>
              </p:sp>
              <p:sp>
                <p:nvSpPr>
                  <p:cNvPr id="2430" name="Tekstfelt 2429">
                    <a:extLst>
                      <a:ext uri="{FF2B5EF4-FFF2-40B4-BE49-F238E27FC236}">
                        <a16:creationId xmlns:a16="http://schemas.microsoft.com/office/drawing/2014/main" id="{1EB1F46C-DB4A-F0E5-0CAC-DAA60F900782}"/>
                      </a:ext>
                    </a:extLst>
                  </p:cNvPr>
                  <p:cNvSpPr txBox="1"/>
                  <p:nvPr/>
                </p:nvSpPr>
                <p:spPr>
                  <a:xfrm>
                    <a:off x="3470659" y="26193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225</a:t>
                    </a:r>
                  </a:p>
                </p:txBody>
              </p:sp>
              <p:sp>
                <p:nvSpPr>
                  <p:cNvPr id="2431" name="Tekstfelt 2430">
                    <a:extLst>
                      <a:ext uri="{FF2B5EF4-FFF2-40B4-BE49-F238E27FC236}">
                        <a16:creationId xmlns:a16="http://schemas.microsoft.com/office/drawing/2014/main" id="{9572A3E1-2023-584B-D413-8E8E83ADFF1C}"/>
                      </a:ext>
                    </a:extLst>
                  </p:cNvPr>
                  <p:cNvSpPr txBox="1"/>
                  <p:nvPr/>
                </p:nvSpPr>
                <p:spPr>
                  <a:xfrm>
                    <a:off x="3468415" y="305412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224</a:t>
                    </a:r>
                  </a:p>
                </p:txBody>
              </p:sp>
              <p:sp>
                <p:nvSpPr>
                  <p:cNvPr id="2432" name="Tekstfelt 2431">
                    <a:extLst>
                      <a:ext uri="{FF2B5EF4-FFF2-40B4-BE49-F238E27FC236}">
                        <a16:creationId xmlns:a16="http://schemas.microsoft.com/office/drawing/2014/main" id="{AA5A9AEA-6E6E-0956-C857-BDD11773E4F9}"/>
                      </a:ext>
                    </a:extLst>
                  </p:cNvPr>
                  <p:cNvSpPr txBox="1"/>
                  <p:nvPr/>
                </p:nvSpPr>
                <p:spPr>
                  <a:xfrm>
                    <a:off x="3469533" y="348555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223</a:t>
                    </a:r>
                  </a:p>
                </p:txBody>
              </p:sp>
              <p:sp>
                <p:nvSpPr>
                  <p:cNvPr id="2433" name="Tekstfelt 2432">
                    <a:extLst>
                      <a:ext uri="{FF2B5EF4-FFF2-40B4-BE49-F238E27FC236}">
                        <a16:creationId xmlns:a16="http://schemas.microsoft.com/office/drawing/2014/main" id="{00D5C04B-3B0B-6B58-C4DA-0255660301AB}"/>
                      </a:ext>
                    </a:extLst>
                  </p:cNvPr>
                  <p:cNvSpPr txBox="1"/>
                  <p:nvPr/>
                </p:nvSpPr>
                <p:spPr>
                  <a:xfrm>
                    <a:off x="3470652" y="391699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222</a:t>
                    </a:r>
                  </a:p>
                </p:txBody>
              </p:sp>
              <p:sp>
                <p:nvSpPr>
                  <p:cNvPr id="2434" name="Tekstfelt 2433">
                    <a:extLst>
                      <a:ext uri="{FF2B5EF4-FFF2-40B4-BE49-F238E27FC236}">
                        <a16:creationId xmlns:a16="http://schemas.microsoft.com/office/drawing/2014/main" id="{DB23716E-6FA4-4F77-45C2-047FCA9E3BAC}"/>
                      </a:ext>
                    </a:extLst>
                  </p:cNvPr>
                  <p:cNvSpPr txBox="1"/>
                  <p:nvPr/>
                </p:nvSpPr>
                <p:spPr>
                  <a:xfrm>
                    <a:off x="3471769" y="434842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221</a:t>
                    </a:r>
                  </a:p>
                </p:txBody>
              </p:sp>
              <p:sp>
                <p:nvSpPr>
                  <p:cNvPr id="2435" name="Tekstfelt 2434">
                    <a:extLst>
                      <a:ext uri="{FF2B5EF4-FFF2-40B4-BE49-F238E27FC236}">
                        <a16:creationId xmlns:a16="http://schemas.microsoft.com/office/drawing/2014/main" id="{01F71DDD-BECC-E95B-A601-067E92297A48}"/>
                      </a:ext>
                    </a:extLst>
                  </p:cNvPr>
                  <p:cNvSpPr txBox="1"/>
                  <p:nvPr/>
                </p:nvSpPr>
                <p:spPr>
                  <a:xfrm>
                    <a:off x="3472887" y="477984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220</a:t>
                    </a:r>
                  </a:p>
                </p:txBody>
              </p:sp>
              <p:sp>
                <p:nvSpPr>
                  <p:cNvPr id="2436" name="Tekstfelt 2435">
                    <a:extLst>
                      <a:ext uri="{FF2B5EF4-FFF2-40B4-BE49-F238E27FC236}">
                        <a16:creationId xmlns:a16="http://schemas.microsoft.com/office/drawing/2014/main" id="{28DF41EA-8148-F159-288A-1BF18663E227}"/>
                      </a:ext>
                    </a:extLst>
                  </p:cNvPr>
                  <p:cNvSpPr txBox="1"/>
                  <p:nvPr/>
                </p:nvSpPr>
                <p:spPr>
                  <a:xfrm>
                    <a:off x="3477366" y="521127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219</a:t>
                    </a:r>
                  </a:p>
                </p:txBody>
              </p:sp>
              <p:sp>
                <p:nvSpPr>
                  <p:cNvPr id="2437" name="Tekstfelt 2436">
                    <a:extLst>
                      <a:ext uri="{FF2B5EF4-FFF2-40B4-BE49-F238E27FC236}">
                        <a16:creationId xmlns:a16="http://schemas.microsoft.com/office/drawing/2014/main" id="{7749A44F-AA6A-F650-6C69-02967ACC3716}"/>
                      </a:ext>
                    </a:extLst>
                  </p:cNvPr>
                  <p:cNvSpPr txBox="1"/>
                  <p:nvPr/>
                </p:nvSpPr>
                <p:spPr>
                  <a:xfrm>
                    <a:off x="3478484" y="5646066"/>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218</a:t>
                    </a:r>
                  </a:p>
                </p:txBody>
              </p:sp>
              <p:sp>
                <p:nvSpPr>
                  <p:cNvPr id="2438" name="Tekstfelt 2437">
                    <a:extLst>
                      <a:ext uri="{FF2B5EF4-FFF2-40B4-BE49-F238E27FC236}">
                        <a16:creationId xmlns:a16="http://schemas.microsoft.com/office/drawing/2014/main" id="{1DE4206F-50A8-2245-A29E-99B490394CD2}"/>
                      </a:ext>
                    </a:extLst>
                  </p:cNvPr>
                  <p:cNvSpPr txBox="1"/>
                  <p:nvPr/>
                </p:nvSpPr>
                <p:spPr>
                  <a:xfrm>
                    <a:off x="3469542" y="17542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227</a:t>
                    </a:r>
                  </a:p>
                </p:txBody>
              </p:sp>
            </p:grpSp>
            <p:sp>
              <p:nvSpPr>
                <p:cNvPr id="2427" name="Tekstfelt 2426">
                  <a:extLst>
                    <a:ext uri="{FF2B5EF4-FFF2-40B4-BE49-F238E27FC236}">
                      <a16:creationId xmlns:a16="http://schemas.microsoft.com/office/drawing/2014/main" id="{7E6DB867-5317-3500-B0F9-F6998A36B63B}"/>
                    </a:ext>
                  </a:extLst>
                </p:cNvPr>
                <p:cNvSpPr txBox="1"/>
                <p:nvPr/>
              </p:nvSpPr>
              <p:spPr>
                <a:xfrm>
                  <a:off x="2910635" y="59243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216</a:t>
                  </a:r>
                </a:p>
              </p:txBody>
            </p:sp>
          </p:grpSp>
          <p:grpSp>
            <p:nvGrpSpPr>
              <p:cNvPr id="1810" name="Gruppe 1809">
                <a:extLst>
                  <a:ext uri="{FF2B5EF4-FFF2-40B4-BE49-F238E27FC236}">
                    <a16:creationId xmlns:a16="http://schemas.microsoft.com/office/drawing/2014/main" id="{4C0A7474-F720-1D1F-94E7-61B676B12E25}"/>
                  </a:ext>
                </a:extLst>
              </p:cNvPr>
              <p:cNvGrpSpPr/>
              <p:nvPr/>
            </p:nvGrpSpPr>
            <p:grpSpPr>
              <a:xfrm>
                <a:off x="5119196" y="1063299"/>
                <a:ext cx="444157" cy="5190614"/>
                <a:chOff x="5753799" y="1204530"/>
                <a:chExt cx="444157" cy="5190614"/>
              </a:xfrm>
            </p:grpSpPr>
            <p:grpSp>
              <p:nvGrpSpPr>
                <p:cNvPr id="2413" name="Gruppe 2412">
                  <a:extLst>
                    <a:ext uri="{FF2B5EF4-FFF2-40B4-BE49-F238E27FC236}">
                      <a16:creationId xmlns:a16="http://schemas.microsoft.com/office/drawing/2014/main" id="{C9A7FB19-31B9-AED2-4A08-32BAEC698FAE}"/>
                    </a:ext>
                  </a:extLst>
                </p:cNvPr>
                <p:cNvGrpSpPr/>
                <p:nvPr/>
              </p:nvGrpSpPr>
              <p:grpSpPr>
                <a:xfrm>
                  <a:off x="5753799" y="1204530"/>
                  <a:ext cx="442069" cy="4756379"/>
                  <a:chOff x="3817279" y="1064461"/>
                  <a:chExt cx="442069" cy="4756379"/>
                </a:xfrm>
              </p:grpSpPr>
              <p:sp>
                <p:nvSpPr>
                  <p:cNvPr id="2415" name="Rektangel 2414">
                    <a:extLst>
                      <a:ext uri="{FF2B5EF4-FFF2-40B4-BE49-F238E27FC236}">
                        <a16:creationId xmlns:a16="http://schemas.microsoft.com/office/drawing/2014/main" id="{56779951-4D45-EE91-6FD9-EC1F0EE0EAB1}"/>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6" name="Rektangel 2415">
                    <a:extLst>
                      <a:ext uri="{FF2B5EF4-FFF2-40B4-BE49-F238E27FC236}">
                        <a16:creationId xmlns:a16="http://schemas.microsoft.com/office/drawing/2014/main" id="{06354F57-13C5-4B3B-B9C5-A5CC494ADD27}"/>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7" name="Rektangel 2416">
                    <a:extLst>
                      <a:ext uri="{FF2B5EF4-FFF2-40B4-BE49-F238E27FC236}">
                        <a16:creationId xmlns:a16="http://schemas.microsoft.com/office/drawing/2014/main" id="{A0593540-DB23-ECF5-C97F-BE5FB3A51D6B}"/>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8" name="Rektangel 2417">
                    <a:extLst>
                      <a:ext uri="{FF2B5EF4-FFF2-40B4-BE49-F238E27FC236}">
                        <a16:creationId xmlns:a16="http://schemas.microsoft.com/office/drawing/2014/main" id="{00762D74-8705-650A-FE96-9626DDB01A30}"/>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9" name="Rektangel 2418">
                    <a:extLst>
                      <a:ext uri="{FF2B5EF4-FFF2-40B4-BE49-F238E27FC236}">
                        <a16:creationId xmlns:a16="http://schemas.microsoft.com/office/drawing/2014/main" id="{C202C618-F5C4-E37A-1C07-08F903F09A3F}"/>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0" name="Rektangel 2419">
                    <a:extLst>
                      <a:ext uri="{FF2B5EF4-FFF2-40B4-BE49-F238E27FC236}">
                        <a16:creationId xmlns:a16="http://schemas.microsoft.com/office/drawing/2014/main" id="{CE54630C-05EB-B681-EE6A-3803795EA987}"/>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1" name="Rektangel 2420">
                    <a:extLst>
                      <a:ext uri="{FF2B5EF4-FFF2-40B4-BE49-F238E27FC236}">
                        <a16:creationId xmlns:a16="http://schemas.microsoft.com/office/drawing/2014/main" id="{5C7506F4-8DBB-E8C6-27DB-D8F26286FB63}"/>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2" name="Rektangel 2421">
                    <a:extLst>
                      <a:ext uri="{FF2B5EF4-FFF2-40B4-BE49-F238E27FC236}">
                        <a16:creationId xmlns:a16="http://schemas.microsoft.com/office/drawing/2014/main" id="{320289E5-9BB4-F0B3-5EAA-F2A6C53E2C24}"/>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3" name="Rektangel 2422">
                    <a:extLst>
                      <a:ext uri="{FF2B5EF4-FFF2-40B4-BE49-F238E27FC236}">
                        <a16:creationId xmlns:a16="http://schemas.microsoft.com/office/drawing/2014/main" id="{7A2273FA-F724-FC00-559F-DDCFE7DDCC77}"/>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4" name="Rektangel 2423">
                    <a:extLst>
                      <a:ext uri="{FF2B5EF4-FFF2-40B4-BE49-F238E27FC236}">
                        <a16:creationId xmlns:a16="http://schemas.microsoft.com/office/drawing/2014/main" id="{81217D1A-1936-25EF-7AE4-25ADD72E8263}"/>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5" name="Rektangel 2424">
                    <a:extLst>
                      <a:ext uri="{FF2B5EF4-FFF2-40B4-BE49-F238E27FC236}">
                        <a16:creationId xmlns:a16="http://schemas.microsoft.com/office/drawing/2014/main" id="{A2CA1077-E977-A804-F543-8C750DB014F4}"/>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14" name="Rektangel 2413">
                  <a:extLst>
                    <a:ext uri="{FF2B5EF4-FFF2-40B4-BE49-F238E27FC236}">
                      <a16:creationId xmlns:a16="http://schemas.microsoft.com/office/drawing/2014/main" id="{9520723E-3EC8-121B-CA5C-EC6E572DDAD3}"/>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1" name="Gruppe 1810">
                <a:extLst>
                  <a:ext uri="{FF2B5EF4-FFF2-40B4-BE49-F238E27FC236}">
                    <a16:creationId xmlns:a16="http://schemas.microsoft.com/office/drawing/2014/main" id="{AAE1678B-41B3-A2DC-FD77-4CE874B6179E}"/>
                  </a:ext>
                </a:extLst>
              </p:cNvPr>
              <p:cNvGrpSpPr/>
              <p:nvPr/>
            </p:nvGrpSpPr>
            <p:grpSpPr>
              <a:xfrm>
                <a:off x="4687520" y="1061335"/>
                <a:ext cx="444157" cy="5190614"/>
                <a:chOff x="5753799" y="1204530"/>
                <a:chExt cx="444157" cy="5190614"/>
              </a:xfrm>
            </p:grpSpPr>
            <p:grpSp>
              <p:nvGrpSpPr>
                <p:cNvPr id="2400" name="Gruppe 2399">
                  <a:extLst>
                    <a:ext uri="{FF2B5EF4-FFF2-40B4-BE49-F238E27FC236}">
                      <a16:creationId xmlns:a16="http://schemas.microsoft.com/office/drawing/2014/main" id="{D669E97E-19C0-BB7D-9225-90752C61583A}"/>
                    </a:ext>
                  </a:extLst>
                </p:cNvPr>
                <p:cNvGrpSpPr/>
                <p:nvPr/>
              </p:nvGrpSpPr>
              <p:grpSpPr>
                <a:xfrm>
                  <a:off x="5753799" y="1204530"/>
                  <a:ext cx="442069" cy="4756379"/>
                  <a:chOff x="3817279" y="1064461"/>
                  <a:chExt cx="442069" cy="4756379"/>
                </a:xfrm>
              </p:grpSpPr>
              <p:sp>
                <p:nvSpPr>
                  <p:cNvPr id="2402" name="Rektangel 2401">
                    <a:extLst>
                      <a:ext uri="{FF2B5EF4-FFF2-40B4-BE49-F238E27FC236}">
                        <a16:creationId xmlns:a16="http://schemas.microsoft.com/office/drawing/2014/main" id="{EC0A7374-93F5-F335-4347-17652A558168}"/>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3" name="Rektangel 2402">
                    <a:extLst>
                      <a:ext uri="{FF2B5EF4-FFF2-40B4-BE49-F238E27FC236}">
                        <a16:creationId xmlns:a16="http://schemas.microsoft.com/office/drawing/2014/main" id="{8D12D737-1AEB-13FD-D64E-A85CD1138BF2}"/>
                      </a:ext>
                    </a:extLst>
                  </p:cNvPr>
                  <p:cNvSpPr>
                    <a:spLocks noChangeAspect="1"/>
                  </p:cNvSpPr>
                  <p:nvPr/>
                </p:nvSpPr>
                <p:spPr>
                  <a:xfrm>
                    <a:off x="3819523" y="1064461"/>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4" name="Rektangel 2403">
                    <a:extLst>
                      <a:ext uri="{FF2B5EF4-FFF2-40B4-BE49-F238E27FC236}">
                        <a16:creationId xmlns:a16="http://schemas.microsoft.com/office/drawing/2014/main" id="{4A36844F-DEC8-EF28-589C-9796BD4AC211}"/>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5" name="Rektangel 2404">
                    <a:extLst>
                      <a:ext uri="{FF2B5EF4-FFF2-40B4-BE49-F238E27FC236}">
                        <a16:creationId xmlns:a16="http://schemas.microsoft.com/office/drawing/2014/main" id="{5B0CD928-1783-8A94-28B4-C100D9C0730C}"/>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6" name="Rektangel 2405">
                    <a:extLst>
                      <a:ext uri="{FF2B5EF4-FFF2-40B4-BE49-F238E27FC236}">
                        <a16:creationId xmlns:a16="http://schemas.microsoft.com/office/drawing/2014/main" id="{2E122670-BE1C-817C-102B-89F48FAF00F0}"/>
                      </a:ext>
                    </a:extLst>
                  </p:cNvPr>
                  <p:cNvSpPr>
                    <a:spLocks noChangeAspect="1"/>
                  </p:cNvSpPr>
                  <p:nvPr/>
                </p:nvSpPr>
                <p:spPr>
                  <a:xfrm>
                    <a:off x="3817279" y="2796903"/>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7" name="Rektangel 2406">
                    <a:extLst>
                      <a:ext uri="{FF2B5EF4-FFF2-40B4-BE49-F238E27FC236}">
                        <a16:creationId xmlns:a16="http://schemas.microsoft.com/office/drawing/2014/main" id="{73CBDBF0-2736-7259-03B3-93986D566CCD}"/>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8" name="Rektangel 2407">
                    <a:extLst>
                      <a:ext uri="{FF2B5EF4-FFF2-40B4-BE49-F238E27FC236}">
                        <a16:creationId xmlns:a16="http://schemas.microsoft.com/office/drawing/2014/main" id="{8E661CCE-F298-A3A4-65E8-6494963E2FD5}"/>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9" name="Rektangel 2408">
                    <a:extLst>
                      <a:ext uri="{FF2B5EF4-FFF2-40B4-BE49-F238E27FC236}">
                        <a16:creationId xmlns:a16="http://schemas.microsoft.com/office/drawing/2014/main" id="{8098A707-0348-1C92-E506-6AD93251E0FA}"/>
                      </a:ext>
                    </a:extLst>
                  </p:cNvPr>
                  <p:cNvSpPr>
                    <a:spLocks noChangeAspect="1"/>
                  </p:cNvSpPr>
                  <p:nvPr/>
                </p:nvSpPr>
                <p:spPr>
                  <a:xfrm>
                    <a:off x="3820633" y="409119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0" name="Rektangel 2409">
                    <a:extLst>
                      <a:ext uri="{FF2B5EF4-FFF2-40B4-BE49-F238E27FC236}">
                        <a16:creationId xmlns:a16="http://schemas.microsoft.com/office/drawing/2014/main" id="{22BA2608-89A6-71E0-E0FB-59F13FB452F5}"/>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1" name="Rektangel 2410">
                    <a:extLst>
                      <a:ext uri="{FF2B5EF4-FFF2-40B4-BE49-F238E27FC236}">
                        <a16:creationId xmlns:a16="http://schemas.microsoft.com/office/drawing/2014/main" id="{82E94994-BDDC-4206-79B3-EF2CC57AFD5E}"/>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2" name="Rektangel 2411">
                    <a:extLst>
                      <a:ext uri="{FF2B5EF4-FFF2-40B4-BE49-F238E27FC236}">
                        <a16:creationId xmlns:a16="http://schemas.microsoft.com/office/drawing/2014/main" id="{1AD3CC9D-CEFF-87EB-D6E3-7838EE8C301E}"/>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01" name="Rektangel 2400">
                  <a:extLst>
                    <a:ext uri="{FF2B5EF4-FFF2-40B4-BE49-F238E27FC236}">
                      <a16:creationId xmlns:a16="http://schemas.microsoft.com/office/drawing/2014/main" id="{E92DA5A7-4705-B943-F05B-9EBC022963B4}"/>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2" name="Gruppe 1811">
                <a:extLst>
                  <a:ext uri="{FF2B5EF4-FFF2-40B4-BE49-F238E27FC236}">
                    <a16:creationId xmlns:a16="http://schemas.microsoft.com/office/drawing/2014/main" id="{4D76F8B1-7AD3-B511-32E4-54BC0483ABF8}"/>
                  </a:ext>
                </a:extLst>
              </p:cNvPr>
              <p:cNvGrpSpPr/>
              <p:nvPr/>
            </p:nvGrpSpPr>
            <p:grpSpPr>
              <a:xfrm>
                <a:off x="3819968" y="1058901"/>
                <a:ext cx="444157" cy="5190614"/>
                <a:chOff x="5753799" y="1204530"/>
                <a:chExt cx="444157" cy="5190614"/>
              </a:xfrm>
            </p:grpSpPr>
            <p:grpSp>
              <p:nvGrpSpPr>
                <p:cNvPr id="2387" name="Gruppe 2386">
                  <a:extLst>
                    <a:ext uri="{FF2B5EF4-FFF2-40B4-BE49-F238E27FC236}">
                      <a16:creationId xmlns:a16="http://schemas.microsoft.com/office/drawing/2014/main" id="{4FB868C6-25BF-81E7-733B-82B8E90E3C59}"/>
                    </a:ext>
                  </a:extLst>
                </p:cNvPr>
                <p:cNvGrpSpPr/>
                <p:nvPr/>
              </p:nvGrpSpPr>
              <p:grpSpPr>
                <a:xfrm>
                  <a:off x="5753799" y="1204530"/>
                  <a:ext cx="442069" cy="4756379"/>
                  <a:chOff x="3817279" y="1064461"/>
                  <a:chExt cx="442069" cy="4756379"/>
                </a:xfrm>
              </p:grpSpPr>
              <p:sp>
                <p:nvSpPr>
                  <p:cNvPr id="2389" name="Rektangel 2388">
                    <a:extLst>
                      <a:ext uri="{FF2B5EF4-FFF2-40B4-BE49-F238E27FC236}">
                        <a16:creationId xmlns:a16="http://schemas.microsoft.com/office/drawing/2014/main" id="{ECA65C7B-26A6-304C-3667-A21E4870063D}"/>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0" name="Rektangel 2389">
                    <a:extLst>
                      <a:ext uri="{FF2B5EF4-FFF2-40B4-BE49-F238E27FC236}">
                        <a16:creationId xmlns:a16="http://schemas.microsoft.com/office/drawing/2014/main" id="{852280C1-6770-AB3E-3AA2-6205B2A3B976}"/>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1" name="Rektangel 2390">
                    <a:extLst>
                      <a:ext uri="{FF2B5EF4-FFF2-40B4-BE49-F238E27FC236}">
                        <a16:creationId xmlns:a16="http://schemas.microsoft.com/office/drawing/2014/main" id="{D02F6C88-9E2A-B6C4-C471-109C8F4BE1E8}"/>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2" name="Rektangel 2391">
                    <a:extLst>
                      <a:ext uri="{FF2B5EF4-FFF2-40B4-BE49-F238E27FC236}">
                        <a16:creationId xmlns:a16="http://schemas.microsoft.com/office/drawing/2014/main" id="{C62A453E-5F2E-A03D-D25E-87F577C8E36F}"/>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3" name="Rektangel 2392">
                    <a:extLst>
                      <a:ext uri="{FF2B5EF4-FFF2-40B4-BE49-F238E27FC236}">
                        <a16:creationId xmlns:a16="http://schemas.microsoft.com/office/drawing/2014/main" id="{69DF1B92-339D-C701-85EC-B3D0D8466581}"/>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4" name="Rektangel 2393">
                    <a:extLst>
                      <a:ext uri="{FF2B5EF4-FFF2-40B4-BE49-F238E27FC236}">
                        <a16:creationId xmlns:a16="http://schemas.microsoft.com/office/drawing/2014/main" id="{DB924CB2-BF28-4E44-4FF0-C1CE301CF829}"/>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5" name="Rektangel 2394">
                    <a:extLst>
                      <a:ext uri="{FF2B5EF4-FFF2-40B4-BE49-F238E27FC236}">
                        <a16:creationId xmlns:a16="http://schemas.microsoft.com/office/drawing/2014/main" id="{EE62F23B-344C-D36B-1D99-B9BE206DD777}"/>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6" name="Rektangel 2395">
                    <a:extLst>
                      <a:ext uri="{FF2B5EF4-FFF2-40B4-BE49-F238E27FC236}">
                        <a16:creationId xmlns:a16="http://schemas.microsoft.com/office/drawing/2014/main" id="{CB5381BA-7C1B-2164-2069-6605EB51A8C3}"/>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7" name="Rektangel 2396">
                    <a:extLst>
                      <a:ext uri="{FF2B5EF4-FFF2-40B4-BE49-F238E27FC236}">
                        <a16:creationId xmlns:a16="http://schemas.microsoft.com/office/drawing/2014/main" id="{AD4FCE3C-B166-A76D-8482-F865DCD12F61}"/>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8" name="Rektangel 2397">
                    <a:extLst>
                      <a:ext uri="{FF2B5EF4-FFF2-40B4-BE49-F238E27FC236}">
                        <a16:creationId xmlns:a16="http://schemas.microsoft.com/office/drawing/2014/main" id="{66DF998F-9D39-55D0-1330-0E8B4645F943}"/>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9" name="Rektangel 2398">
                    <a:extLst>
                      <a:ext uri="{FF2B5EF4-FFF2-40B4-BE49-F238E27FC236}">
                        <a16:creationId xmlns:a16="http://schemas.microsoft.com/office/drawing/2014/main" id="{7518AB8B-E835-21A2-279D-68EBD87E05FA}"/>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88" name="Rektangel 2387">
                  <a:extLst>
                    <a:ext uri="{FF2B5EF4-FFF2-40B4-BE49-F238E27FC236}">
                      <a16:creationId xmlns:a16="http://schemas.microsoft.com/office/drawing/2014/main" id="{C09DE63D-94C4-AE91-EB44-E1D509FEFB3C}"/>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3" name="Gruppe 1812">
                <a:extLst>
                  <a:ext uri="{FF2B5EF4-FFF2-40B4-BE49-F238E27FC236}">
                    <a16:creationId xmlns:a16="http://schemas.microsoft.com/office/drawing/2014/main" id="{23A4046F-F11B-D9A5-3ABD-08F9F07CED12}"/>
                  </a:ext>
                </a:extLst>
              </p:cNvPr>
              <p:cNvGrpSpPr/>
              <p:nvPr/>
            </p:nvGrpSpPr>
            <p:grpSpPr>
              <a:xfrm>
                <a:off x="3386295" y="1062122"/>
                <a:ext cx="444157" cy="5190614"/>
                <a:chOff x="5753799" y="1204530"/>
                <a:chExt cx="444157" cy="5190614"/>
              </a:xfrm>
            </p:grpSpPr>
            <p:grpSp>
              <p:nvGrpSpPr>
                <p:cNvPr id="2374" name="Gruppe 2373">
                  <a:extLst>
                    <a:ext uri="{FF2B5EF4-FFF2-40B4-BE49-F238E27FC236}">
                      <a16:creationId xmlns:a16="http://schemas.microsoft.com/office/drawing/2014/main" id="{AF9E7C5A-589B-4144-CC2D-C63136855C8A}"/>
                    </a:ext>
                  </a:extLst>
                </p:cNvPr>
                <p:cNvGrpSpPr/>
                <p:nvPr/>
              </p:nvGrpSpPr>
              <p:grpSpPr>
                <a:xfrm>
                  <a:off x="5753799" y="1204530"/>
                  <a:ext cx="442069" cy="4756379"/>
                  <a:chOff x="3817279" y="1064461"/>
                  <a:chExt cx="442069" cy="4756379"/>
                </a:xfrm>
              </p:grpSpPr>
              <p:sp>
                <p:nvSpPr>
                  <p:cNvPr id="2376" name="Rektangel 2375">
                    <a:extLst>
                      <a:ext uri="{FF2B5EF4-FFF2-40B4-BE49-F238E27FC236}">
                        <a16:creationId xmlns:a16="http://schemas.microsoft.com/office/drawing/2014/main" id="{DD89BD60-AB75-BE0B-BB4A-F36E60107390}"/>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7" name="Rektangel 2376">
                    <a:extLst>
                      <a:ext uri="{FF2B5EF4-FFF2-40B4-BE49-F238E27FC236}">
                        <a16:creationId xmlns:a16="http://schemas.microsoft.com/office/drawing/2014/main" id="{ACAECBF2-17DE-E829-B0A5-1B9F99C7B9F9}"/>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8" name="Rektangel 2377">
                    <a:extLst>
                      <a:ext uri="{FF2B5EF4-FFF2-40B4-BE49-F238E27FC236}">
                        <a16:creationId xmlns:a16="http://schemas.microsoft.com/office/drawing/2014/main" id="{779AD711-09A5-0BB8-04DD-58AED899BFB5}"/>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9" name="Rektangel 2378">
                    <a:extLst>
                      <a:ext uri="{FF2B5EF4-FFF2-40B4-BE49-F238E27FC236}">
                        <a16:creationId xmlns:a16="http://schemas.microsoft.com/office/drawing/2014/main" id="{37776F0D-617F-00DF-9B01-35723B471FD3}"/>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0" name="Rektangel 2379">
                    <a:extLst>
                      <a:ext uri="{FF2B5EF4-FFF2-40B4-BE49-F238E27FC236}">
                        <a16:creationId xmlns:a16="http://schemas.microsoft.com/office/drawing/2014/main" id="{E579B93D-EF30-04FE-B915-2EFD77CE3C2E}"/>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1" name="Rektangel 2380">
                    <a:extLst>
                      <a:ext uri="{FF2B5EF4-FFF2-40B4-BE49-F238E27FC236}">
                        <a16:creationId xmlns:a16="http://schemas.microsoft.com/office/drawing/2014/main" id="{CDBA1EF5-FFDC-2832-DA9F-EAAEF5E84BFA}"/>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2" name="Rektangel 2381">
                    <a:extLst>
                      <a:ext uri="{FF2B5EF4-FFF2-40B4-BE49-F238E27FC236}">
                        <a16:creationId xmlns:a16="http://schemas.microsoft.com/office/drawing/2014/main" id="{F724CF66-C4D9-5412-FD16-7F90429628C3}"/>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3" name="Rektangel 2382">
                    <a:extLst>
                      <a:ext uri="{FF2B5EF4-FFF2-40B4-BE49-F238E27FC236}">
                        <a16:creationId xmlns:a16="http://schemas.microsoft.com/office/drawing/2014/main" id="{0C918300-DE2B-DC61-B592-2947C6354D4C}"/>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4" name="Rektangel 2383">
                    <a:extLst>
                      <a:ext uri="{FF2B5EF4-FFF2-40B4-BE49-F238E27FC236}">
                        <a16:creationId xmlns:a16="http://schemas.microsoft.com/office/drawing/2014/main" id="{5BAD6CD7-EA54-B73E-1358-9A8B8DA4987F}"/>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5" name="Rektangel 2384">
                    <a:extLst>
                      <a:ext uri="{FF2B5EF4-FFF2-40B4-BE49-F238E27FC236}">
                        <a16:creationId xmlns:a16="http://schemas.microsoft.com/office/drawing/2014/main" id="{96A17E50-5FB2-59FF-AF9C-2F9A64B0AF58}"/>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6" name="Rektangel 2385">
                    <a:extLst>
                      <a:ext uri="{FF2B5EF4-FFF2-40B4-BE49-F238E27FC236}">
                        <a16:creationId xmlns:a16="http://schemas.microsoft.com/office/drawing/2014/main" id="{47EA2055-C40C-B0FF-CAE7-40DE84BDDBB8}"/>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75" name="Rektangel 2374">
                  <a:extLst>
                    <a:ext uri="{FF2B5EF4-FFF2-40B4-BE49-F238E27FC236}">
                      <a16:creationId xmlns:a16="http://schemas.microsoft.com/office/drawing/2014/main" id="{928BA253-21DA-35B4-ADBF-CA7A85826087}"/>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4" name="Gruppe 1813">
                <a:extLst>
                  <a:ext uri="{FF2B5EF4-FFF2-40B4-BE49-F238E27FC236}">
                    <a16:creationId xmlns:a16="http://schemas.microsoft.com/office/drawing/2014/main" id="{DA6F7F2A-9E76-D580-235F-CE96D68BF221}"/>
                  </a:ext>
                </a:extLst>
              </p:cNvPr>
              <p:cNvGrpSpPr/>
              <p:nvPr/>
            </p:nvGrpSpPr>
            <p:grpSpPr>
              <a:xfrm>
                <a:off x="2949135" y="1063521"/>
                <a:ext cx="444157" cy="5190614"/>
                <a:chOff x="5753799" y="1204530"/>
                <a:chExt cx="444157" cy="5190614"/>
              </a:xfrm>
            </p:grpSpPr>
            <p:grpSp>
              <p:nvGrpSpPr>
                <p:cNvPr id="2361" name="Gruppe 2360">
                  <a:extLst>
                    <a:ext uri="{FF2B5EF4-FFF2-40B4-BE49-F238E27FC236}">
                      <a16:creationId xmlns:a16="http://schemas.microsoft.com/office/drawing/2014/main" id="{A06DA92E-07BE-AC2D-AEE7-9A2860786A61}"/>
                    </a:ext>
                  </a:extLst>
                </p:cNvPr>
                <p:cNvGrpSpPr/>
                <p:nvPr/>
              </p:nvGrpSpPr>
              <p:grpSpPr>
                <a:xfrm>
                  <a:off x="5753799" y="1204530"/>
                  <a:ext cx="442069" cy="4756379"/>
                  <a:chOff x="3817279" y="1064461"/>
                  <a:chExt cx="442069" cy="4756379"/>
                </a:xfrm>
              </p:grpSpPr>
              <p:sp>
                <p:nvSpPr>
                  <p:cNvPr id="2363" name="Rektangel 2362">
                    <a:extLst>
                      <a:ext uri="{FF2B5EF4-FFF2-40B4-BE49-F238E27FC236}">
                        <a16:creationId xmlns:a16="http://schemas.microsoft.com/office/drawing/2014/main" id="{39AE19BE-549A-828E-EB83-B48A29AA86CC}"/>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4" name="Rektangel 2363">
                    <a:extLst>
                      <a:ext uri="{FF2B5EF4-FFF2-40B4-BE49-F238E27FC236}">
                        <a16:creationId xmlns:a16="http://schemas.microsoft.com/office/drawing/2014/main" id="{B48220D1-31AC-D5BE-B62C-1701DE84A467}"/>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5" name="Rektangel 2364">
                    <a:extLst>
                      <a:ext uri="{FF2B5EF4-FFF2-40B4-BE49-F238E27FC236}">
                        <a16:creationId xmlns:a16="http://schemas.microsoft.com/office/drawing/2014/main" id="{726549A4-55FC-2EE2-618B-C8536D4BE087}"/>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6" name="Rektangel 2365">
                    <a:extLst>
                      <a:ext uri="{FF2B5EF4-FFF2-40B4-BE49-F238E27FC236}">
                        <a16:creationId xmlns:a16="http://schemas.microsoft.com/office/drawing/2014/main" id="{F79B9B8E-40BD-C4E4-FD97-D91ACB7CC5AC}"/>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7" name="Rektangel 2366">
                    <a:extLst>
                      <a:ext uri="{FF2B5EF4-FFF2-40B4-BE49-F238E27FC236}">
                        <a16:creationId xmlns:a16="http://schemas.microsoft.com/office/drawing/2014/main" id="{18271C8A-DF68-33CE-89E3-039A9B3D1CAE}"/>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8" name="Rektangel 2367">
                    <a:extLst>
                      <a:ext uri="{FF2B5EF4-FFF2-40B4-BE49-F238E27FC236}">
                        <a16:creationId xmlns:a16="http://schemas.microsoft.com/office/drawing/2014/main" id="{B643FAFA-869C-22F7-8B40-51AA1DC90EC3}"/>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9" name="Rektangel 2368">
                    <a:extLst>
                      <a:ext uri="{FF2B5EF4-FFF2-40B4-BE49-F238E27FC236}">
                        <a16:creationId xmlns:a16="http://schemas.microsoft.com/office/drawing/2014/main" id="{7F2BC077-12E2-90CF-61AA-E95C23CD9784}"/>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0" name="Rektangel 2369">
                    <a:extLst>
                      <a:ext uri="{FF2B5EF4-FFF2-40B4-BE49-F238E27FC236}">
                        <a16:creationId xmlns:a16="http://schemas.microsoft.com/office/drawing/2014/main" id="{BEFE6408-6E7A-1A51-CCBE-EE7E302E52B7}"/>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1" name="Rektangel 2370">
                    <a:extLst>
                      <a:ext uri="{FF2B5EF4-FFF2-40B4-BE49-F238E27FC236}">
                        <a16:creationId xmlns:a16="http://schemas.microsoft.com/office/drawing/2014/main" id="{017D6621-FA97-CDA6-1A09-5DC93ABE924E}"/>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2" name="Rektangel 2371">
                    <a:extLst>
                      <a:ext uri="{FF2B5EF4-FFF2-40B4-BE49-F238E27FC236}">
                        <a16:creationId xmlns:a16="http://schemas.microsoft.com/office/drawing/2014/main" id="{3BA7F558-AAF3-8C8F-EC25-69E05C691C7D}"/>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3" name="Rektangel 2372">
                    <a:extLst>
                      <a:ext uri="{FF2B5EF4-FFF2-40B4-BE49-F238E27FC236}">
                        <a16:creationId xmlns:a16="http://schemas.microsoft.com/office/drawing/2014/main" id="{DAF51AFD-C34C-F45A-3FF8-3C209B1C5CFE}"/>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62" name="Rektangel 2361">
                  <a:extLst>
                    <a:ext uri="{FF2B5EF4-FFF2-40B4-BE49-F238E27FC236}">
                      <a16:creationId xmlns:a16="http://schemas.microsoft.com/office/drawing/2014/main" id="{968284B4-F4B0-196A-6A5F-1757B013BB89}"/>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5" name="Gruppe 1814">
                <a:extLst>
                  <a:ext uri="{FF2B5EF4-FFF2-40B4-BE49-F238E27FC236}">
                    <a16:creationId xmlns:a16="http://schemas.microsoft.com/office/drawing/2014/main" id="{F3930E8E-303F-61FE-3949-0965545F1146}"/>
                  </a:ext>
                </a:extLst>
              </p:cNvPr>
              <p:cNvGrpSpPr/>
              <p:nvPr/>
            </p:nvGrpSpPr>
            <p:grpSpPr>
              <a:xfrm>
                <a:off x="2514229" y="1065829"/>
                <a:ext cx="444157" cy="5190614"/>
                <a:chOff x="5753799" y="1204530"/>
                <a:chExt cx="444157" cy="5190614"/>
              </a:xfrm>
            </p:grpSpPr>
            <p:grpSp>
              <p:nvGrpSpPr>
                <p:cNvPr id="2348" name="Gruppe 2347">
                  <a:extLst>
                    <a:ext uri="{FF2B5EF4-FFF2-40B4-BE49-F238E27FC236}">
                      <a16:creationId xmlns:a16="http://schemas.microsoft.com/office/drawing/2014/main" id="{E229DC21-1367-95C8-3310-38E0B73E7D96}"/>
                    </a:ext>
                  </a:extLst>
                </p:cNvPr>
                <p:cNvGrpSpPr/>
                <p:nvPr/>
              </p:nvGrpSpPr>
              <p:grpSpPr>
                <a:xfrm>
                  <a:off x="5753799" y="1204530"/>
                  <a:ext cx="442069" cy="4756379"/>
                  <a:chOff x="3817279" y="1064461"/>
                  <a:chExt cx="442069" cy="4756379"/>
                </a:xfrm>
              </p:grpSpPr>
              <p:sp>
                <p:nvSpPr>
                  <p:cNvPr id="2350" name="Rektangel 2349">
                    <a:extLst>
                      <a:ext uri="{FF2B5EF4-FFF2-40B4-BE49-F238E27FC236}">
                        <a16:creationId xmlns:a16="http://schemas.microsoft.com/office/drawing/2014/main" id="{DED5C28E-0B3B-1123-4B32-95EDA96C5180}"/>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1" name="Rektangel 2350">
                    <a:extLst>
                      <a:ext uri="{FF2B5EF4-FFF2-40B4-BE49-F238E27FC236}">
                        <a16:creationId xmlns:a16="http://schemas.microsoft.com/office/drawing/2014/main" id="{E8F345AD-6A35-5D37-4CEB-7F8F79FA9DD6}"/>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dirty="0"/>
                  </a:p>
                </p:txBody>
              </p:sp>
              <p:sp>
                <p:nvSpPr>
                  <p:cNvPr id="2352" name="Rektangel 2351">
                    <a:extLst>
                      <a:ext uri="{FF2B5EF4-FFF2-40B4-BE49-F238E27FC236}">
                        <a16:creationId xmlns:a16="http://schemas.microsoft.com/office/drawing/2014/main" id="{88D7580D-E813-455D-E4B9-4AAB7B826662}"/>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3" name="Rektangel 2352">
                    <a:extLst>
                      <a:ext uri="{FF2B5EF4-FFF2-40B4-BE49-F238E27FC236}">
                        <a16:creationId xmlns:a16="http://schemas.microsoft.com/office/drawing/2014/main" id="{8B08F53C-8DD2-452B-D4D6-9DBE2448AB7F}"/>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4" name="Rektangel 2353">
                    <a:extLst>
                      <a:ext uri="{FF2B5EF4-FFF2-40B4-BE49-F238E27FC236}">
                        <a16:creationId xmlns:a16="http://schemas.microsoft.com/office/drawing/2014/main" id="{7586B842-4D7C-CC64-7940-FE28B959D6C4}"/>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5" name="Rektangel 2354">
                    <a:extLst>
                      <a:ext uri="{FF2B5EF4-FFF2-40B4-BE49-F238E27FC236}">
                        <a16:creationId xmlns:a16="http://schemas.microsoft.com/office/drawing/2014/main" id="{ED99AAAB-7977-276E-3C04-9CF3739E8867}"/>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6" name="Rektangel 2355">
                    <a:extLst>
                      <a:ext uri="{FF2B5EF4-FFF2-40B4-BE49-F238E27FC236}">
                        <a16:creationId xmlns:a16="http://schemas.microsoft.com/office/drawing/2014/main" id="{109EFE54-4135-7C2A-5761-9C9C77D8A46E}"/>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7" name="Rektangel 2356">
                    <a:extLst>
                      <a:ext uri="{FF2B5EF4-FFF2-40B4-BE49-F238E27FC236}">
                        <a16:creationId xmlns:a16="http://schemas.microsoft.com/office/drawing/2014/main" id="{B43F3A88-25E8-F262-25E0-A5A2B22EEB49}"/>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8" name="Rektangel 2357">
                    <a:extLst>
                      <a:ext uri="{FF2B5EF4-FFF2-40B4-BE49-F238E27FC236}">
                        <a16:creationId xmlns:a16="http://schemas.microsoft.com/office/drawing/2014/main" id="{355FF7C8-3A5C-39CD-0E68-5DF5F8A185BF}"/>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9" name="Rektangel 2358">
                    <a:extLst>
                      <a:ext uri="{FF2B5EF4-FFF2-40B4-BE49-F238E27FC236}">
                        <a16:creationId xmlns:a16="http://schemas.microsoft.com/office/drawing/2014/main" id="{C0CF52A9-AC6F-7F00-F0B1-276BBCF66939}"/>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0" name="Rektangel 2359">
                    <a:extLst>
                      <a:ext uri="{FF2B5EF4-FFF2-40B4-BE49-F238E27FC236}">
                        <a16:creationId xmlns:a16="http://schemas.microsoft.com/office/drawing/2014/main" id="{4E31BB70-6BFB-3275-A770-8A21322C485D}"/>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49" name="Rektangel 2348">
                  <a:extLst>
                    <a:ext uri="{FF2B5EF4-FFF2-40B4-BE49-F238E27FC236}">
                      <a16:creationId xmlns:a16="http://schemas.microsoft.com/office/drawing/2014/main" id="{D0C5C9E5-72CA-7CEE-E54B-8AA152112D4F}"/>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6" name="Gruppe 1815">
                <a:extLst>
                  <a:ext uri="{FF2B5EF4-FFF2-40B4-BE49-F238E27FC236}">
                    <a16:creationId xmlns:a16="http://schemas.microsoft.com/office/drawing/2014/main" id="{4EF429A7-CF88-8C44-2572-FD42B3003849}"/>
                  </a:ext>
                </a:extLst>
              </p:cNvPr>
              <p:cNvGrpSpPr/>
              <p:nvPr/>
            </p:nvGrpSpPr>
            <p:grpSpPr>
              <a:xfrm>
                <a:off x="2075940" y="1067864"/>
                <a:ext cx="444157" cy="5190614"/>
                <a:chOff x="5753799" y="1204530"/>
                <a:chExt cx="444157" cy="5190614"/>
              </a:xfrm>
            </p:grpSpPr>
            <p:grpSp>
              <p:nvGrpSpPr>
                <p:cNvPr id="2335" name="Gruppe 2334">
                  <a:extLst>
                    <a:ext uri="{FF2B5EF4-FFF2-40B4-BE49-F238E27FC236}">
                      <a16:creationId xmlns:a16="http://schemas.microsoft.com/office/drawing/2014/main" id="{F9B0CA4C-2A85-77CD-2CA4-1B8D4FBCF1F2}"/>
                    </a:ext>
                  </a:extLst>
                </p:cNvPr>
                <p:cNvGrpSpPr/>
                <p:nvPr/>
              </p:nvGrpSpPr>
              <p:grpSpPr>
                <a:xfrm>
                  <a:off x="5753799" y="1204530"/>
                  <a:ext cx="442069" cy="4756379"/>
                  <a:chOff x="3817279" y="1064461"/>
                  <a:chExt cx="442069" cy="4756379"/>
                </a:xfrm>
              </p:grpSpPr>
              <p:sp>
                <p:nvSpPr>
                  <p:cNvPr id="2337" name="Rektangel 2336">
                    <a:extLst>
                      <a:ext uri="{FF2B5EF4-FFF2-40B4-BE49-F238E27FC236}">
                        <a16:creationId xmlns:a16="http://schemas.microsoft.com/office/drawing/2014/main" id="{E552D3DC-9D45-B99C-BF5D-F1CC8981D425}"/>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8" name="Rektangel 2337">
                    <a:extLst>
                      <a:ext uri="{FF2B5EF4-FFF2-40B4-BE49-F238E27FC236}">
                        <a16:creationId xmlns:a16="http://schemas.microsoft.com/office/drawing/2014/main" id="{3491E597-CF96-8660-2FD8-37A054D88F15}"/>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9" name="Rektangel 2338">
                    <a:extLst>
                      <a:ext uri="{FF2B5EF4-FFF2-40B4-BE49-F238E27FC236}">
                        <a16:creationId xmlns:a16="http://schemas.microsoft.com/office/drawing/2014/main" id="{DB124EEE-7915-9196-EB63-93FFBB834D33}"/>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0" name="Rektangel 2339">
                    <a:extLst>
                      <a:ext uri="{FF2B5EF4-FFF2-40B4-BE49-F238E27FC236}">
                        <a16:creationId xmlns:a16="http://schemas.microsoft.com/office/drawing/2014/main" id="{1C8B37A1-BDA5-695F-BC45-983AD107DF89}"/>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1" name="Rektangel 2340">
                    <a:extLst>
                      <a:ext uri="{FF2B5EF4-FFF2-40B4-BE49-F238E27FC236}">
                        <a16:creationId xmlns:a16="http://schemas.microsoft.com/office/drawing/2014/main" id="{083F07DE-64F8-05AC-619B-B47A399ED23A}"/>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2" name="Rektangel 2341">
                    <a:extLst>
                      <a:ext uri="{FF2B5EF4-FFF2-40B4-BE49-F238E27FC236}">
                        <a16:creationId xmlns:a16="http://schemas.microsoft.com/office/drawing/2014/main" id="{4459AF8E-29CA-BCAC-E64B-202A59F425B4}"/>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3" name="Rektangel 2342">
                    <a:extLst>
                      <a:ext uri="{FF2B5EF4-FFF2-40B4-BE49-F238E27FC236}">
                        <a16:creationId xmlns:a16="http://schemas.microsoft.com/office/drawing/2014/main" id="{5441DFB9-F4CE-4AE6-C4A4-2C5718847B05}"/>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4" name="Rektangel 2343">
                    <a:extLst>
                      <a:ext uri="{FF2B5EF4-FFF2-40B4-BE49-F238E27FC236}">
                        <a16:creationId xmlns:a16="http://schemas.microsoft.com/office/drawing/2014/main" id="{62164C13-8B12-F95D-0565-3BF377D9707C}"/>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5" name="Rektangel 2344">
                    <a:extLst>
                      <a:ext uri="{FF2B5EF4-FFF2-40B4-BE49-F238E27FC236}">
                        <a16:creationId xmlns:a16="http://schemas.microsoft.com/office/drawing/2014/main" id="{11EA0709-3167-931F-AEC6-B8DBC199F74A}"/>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6" name="Rektangel 2345">
                    <a:extLst>
                      <a:ext uri="{FF2B5EF4-FFF2-40B4-BE49-F238E27FC236}">
                        <a16:creationId xmlns:a16="http://schemas.microsoft.com/office/drawing/2014/main" id="{7AE8DD67-C1DD-7274-2B05-43F5E2A9681F}"/>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7" name="Rektangel 2346">
                    <a:extLst>
                      <a:ext uri="{FF2B5EF4-FFF2-40B4-BE49-F238E27FC236}">
                        <a16:creationId xmlns:a16="http://schemas.microsoft.com/office/drawing/2014/main" id="{26C01F94-5A47-8B00-1DE1-B3480C1CF52C}"/>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36" name="Rektangel 2335">
                  <a:extLst>
                    <a:ext uri="{FF2B5EF4-FFF2-40B4-BE49-F238E27FC236}">
                      <a16:creationId xmlns:a16="http://schemas.microsoft.com/office/drawing/2014/main" id="{ECF4900D-DAA1-D738-95F0-E7AEEEACC410}"/>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7" name="Gruppe 1816">
                <a:extLst>
                  <a:ext uri="{FF2B5EF4-FFF2-40B4-BE49-F238E27FC236}">
                    <a16:creationId xmlns:a16="http://schemas.microsoft.com/office/drawing/2014/main" id="{780B0D39-EC5F-37D1-CEF0-07CB5976A0BA}"/>
                  </a:ext>
                </a:extLst>
              </p:cNvPr>
              <p:cNvGrpSpPr/>
              <p:nvPr/>
            </p:nvGrpSpPr>
            <p:grpSpPr>
              <a:xfrm>
                <a:off x="1644775" y="1068629"/>
                <a:ext cx="444157" cy="5190614"/>
                <a:chOff x="5753799" y="1204530"/>
                <a:chExt cx="444157" cy="5190614"/>
              </a:xfrm>
            </p:grpSpPr>
            <p:grpSp>
              <p:nvGrpSpPr>
                <p:cNvPr id="2322" name="Gruppe 2321">
                  <a:extLst>
                    <a:ext uri="{FF2B5EF4-FFF2-40B4-BE49-F238E27FC236}">
                      <a16:creationId xmlns:a16="http://schemas.microsoft.com/office/drawing/2014/main" id="{BB13F368-35DB-5B68-D59E-5E487329C7E8}"/>
                    </a:ext>
                  </a:extLst>
                </p:cNvPr>
                <p:cNvGrpSpPr/>
                <p:nvPr/>
              </p:nvGrpSpPr>
              <p:grpSpPr>
                <a:xfrm>
                  <a:off x="5753799" y="1204530"/>
                  <a:ext cx="442069" cy="4756379"/>
                  <a:chOff x="3817279" y="1064461"/>
                  <a:chExt cx="442069" cy="4756379"/>
                </a:xfrm>
              </p:grpSpPr>
              <p:sp>
                <p:nvSpPr>
                  <p:cNvPr id="2324" name="Rektangel 2323">
                    <a:extLst>
                      <a:ext uri="{FF2B5EF4-FFF2-40B4-BE49-F238E27FC236}">
                        <a16:creationId xmlns:a16="http://schemas.microsoft.com/office/drawing/2014/main" id="{2E6910D7-FB75-2D77-2EB2-B2EA02D1C066}"/>
                      </a:ext>
                    </a:extLst>
                  </p:cNvPr>
                  <p:cNvSpPr>
                    <a:spLocks noChangeAspect="1"/>
                  </p:cNvSpPr>
                  <p:nvPr/>
                </p:nvSpPr>
                <p:spPr>
                  <a:xfrm>
                    <a:off x="3818406" y="149701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5" name="Rektangel 2324">
                    <a:extLst>
                      <a:ext uri="{FF2B5EF4-FFF2-40B4-BE49-F238E27FC236}">
                        <a16:creationId xmlns:a16="http://schemas.microsoft.com/office/drawing/2014/main" id="{93D633DC-1939-7B26-31EC-099158E56E33}"/>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6" name="Rektangel 2325">
                    <a:extLst>
                      <a:ext uri="{FF2B5EF4-FFF2-40B4-BE49-F238E27FC236}">
                        <a16:creationId xmlns:a16="http://schemas.microsoft.com/office/drawing/2014/main" id="{65B6A930-C39B-A125-84DC-5F67B2681561}"/>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7" name="Rektangel 2326">
                    <a:extLst>
                      <a:ext uri="{FF2B5EF4-FFF2-40B4-BE49-F238E27FC236}">
                        <a16:creationId xmlns:a16="http://schemas.microsoft.com/office/drawing/2014/main" id="{89F2C458-A9BC-C418-5E4F-0EEFE06E90EC}"/>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8" name="Rektangel 2327">
                    <a:extLst>
                      <a:ext uri="{FF2B5EF4-FFF2-40B4-BE49-F238E27FC236}">
                        <a16:creationId xmlns:a16="http://schemas.microsoft.com/office/drawing/2014/main" id="{4AB6C783-DC25-8FAF-7B17-96DA20FB42BB}"/>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9" name="Rektangel 2328">
                    <a:extLst>
                      <a:ext uri="{FF2B5EF4-FFF2-40B4-BE49-F238E27FC236}">
                        <a16:creationId xmlns:a16="http://schemas.microsoft.com/office/drawing/2014/main" id="{64F22769-F055-0920-9F72-4BD80D866B1C}"/>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0" name="Rektangel 2329">
                    <a:extLst>
                      <a:ext uri="{FF2B5EF4-FFF2-40B4-BE49-F238E27FC236}">
                        <a16:creationId xmlns:a16="http://schemas.microsoft.com/office/drawing/2014/main" id="{3659F355-9664-47F5-73FF-776F7C4AD60A}"/>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1" name="Rektangel 2330">
                    <a:extLst>
                      <a:ext uri="{FF2B5EF4-FFF2-40B4-BE49-F238E27FC236}">
                        <a16:creationId xmlns:a16="http://schemas.microsoft.com/office/drawing/2014/main" id="{672BBE52-745C-2BCD-BFDF-CEA73CF80DE3}"/>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2" name="Rektangel 2331">
                    <a:extLst>
                      <a:ext uri="{FF2B5EF4-FFF2-40B4-BE49-F238E27FC236}">
                        <a16:creationId xmlns:a16="http://schemas.microsoft.com/office/drawing/2014/main" id="{C4841C57-EB76-BB01-3A44-0E238CE6B03F}"/>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3" name="Rektangel 2332">
                    <a:extLst>
                      <a:ext uri="{FF2B5EF4-FFF2-40B4-BE49-F238E27FC236}">
                        <a16:creationId xmlns:a16="http://schemas.microsoft.com/office/drawing/2014/main" id="{C10F55B5-BEFE-096E-4C7B-1B6F73A11717}"/>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4" name="Rektangel 2333">
                    <a:extLst>
                      <a:ext uri="{FF2B5EF4-FFF2-40B4-BE49-F238E27FC236}">
                        <a16:creationId xmlns:a16="http://schemas.microsoft.com/office/drawing/2014/main" id="{784CE36A-537B-0FB0-5BF4-81DE3E82903D}"/>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23" name="Rektangel 2322">
                  <a:extLst>
                    <a:ext uri="{FF2B5EF4-FFF2-40B4-BE49-F238E27FC236}">
                      <a16:creationId xmlns:a16="http://schemas.microsoft.com/office/drawing/2014/main" id="{D22FDD2C-755C-1107-D978-FC2A1ED2C52B}"/>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8" name="Gruppe 1817">
                <a:extLst>
                  <a:ext uri="{FF2B5EF4-FFF2-40B4-BE49-F238E27FC236}">
                    <a16:creationId xmlns:a16="http://schemas.microsoft.com/office/drawing/2014/main" id="{F283AAFA-6B4E-034A-D6DA-E7876BBDD2A3}"/>
                  </a:ext>
                </a:extLst>
              </p:cNvPr>
              <p:cNvGrpSpPr/>
              <p:nvPr/>
            </p:nvGrpSpPr>
            <p:grpSpPr>
              <a:xfrm>
                <a:off x="1212845" y="1068629"/>
                <a:ext cx="444157" cy="5190614"/>
                <a:chOff x="5753799" y="1204530"/>
                <a:chExt cx="444157" cy="5190614"/>
              </a:xfrm>
            </p:grpSpPr>
            <p:grpSp>
              <p:nvGrpSpPr>
                <p:cNvPr id="2309" name="Gruppe 2308">
                  <a:extLst>
                    <a:ext uri="{FF2B5EF4-FFF2-40B4-BE49-F238E27FC236}">
                      <a16:creationId xmlns:a16="http://schemas.microsoft.com/office/drawing/2014/main" id="{4CD82835-94E9-7C7A-AE68-A95509F93EAD}"/>
                    </a:ext>
                  </a:extLst>
                </p:cNvPr>
                <p:cNvGrpSpPr/>
                <p:nvPr/>
              </p:nvGrpSpPr>
              <p:grpSpPr>
                <a:xfrm>
                  <a:off x="5753799" y="1204530"/>
                  <a:ext cx="442069" cy="4756379"/>
                  <a:chOff x="3817279" y="1064461"/>
                  <a:chExt cx="442069" cy="4756379"/>
                </a:xfrm>
              </p:grpSpPr>
              <p:sp>
                <p:nvSpPr>
                  <p:cNvPr id="2311" name="Rektangel 2310">
                    <a:extLst>
                      <a:ext uri="{FF2B5EF4-FFF2-40B4-BE49-F238E27FC236}">
                        <a16:creationId xmlns:a16="http://schemas.microsoft.com/office/drawing/2014/main" id="{DCFF7960-400F-4DA6-78FB-170A7ABB99D7}"/>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2" name="Rektangel 2311">
                    <a:extLst>
                      <a:ext uri="{FF2B5EF4-FFF2-40B4-BE49-F238E27FC236}">
                        <a16:creationId xmlns:a16="http://schemas.microsoft.com/office/drawing/2014/main" id="{D3841EA4-B3B9-D929-33D1-BA982E76B276}"/>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3" name="Rektangel 2312">
                    <a:extLst>
                      <a:ext uri="{FF2B5EF4-FFF2-40B4-BE49-F238E27FC236}">
                        <a16:creationId xmlns:a16="http://schemas.microsoft.com/office/drawing/2014/main" id="{DFEEEC86-79E5-5227-6AE0-2DA652211335}"/>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4" name="Rektangel 2313">
                    <a:extLst>
                      <a:ext uri="{FF2B5EF4-FFF2-40B4-BE49-F238E27FC236}">
                        <a16:creationId xmlns:a16="http://schemas.microsoft.com/office/drawing/2014/main" id="{72A71EF2-7412-8551-6C65-8E535A5E9BD3}"/>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5" name="Rektangel 2314">
                    <a:extLst>
                      <a:ext uri="{FF2B5EF4-FFF2-40B4-BE49-F238E27FC236}">
                        <a16:creationId xmlns:a16="http://schemas.microsoft.com/office/drawing/2014/main" id="{E41201EF-1B2F-33ED-F1BB-962BAB748282}"/>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6" name="Rektangel 2315">
                    <a:extLst>
                      <a:ext uri="{FF2B5EF4-FFF2-40B4-BE49-F238E27FC236}">
                        <a16:creationId xmlns:a16="http://schemas.microsoft.com/office/drawing/2014/main" id="{A5E906F2-8B3C-8975-126D-0AF0D646E04A}"/>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7" name="Rektangel 2316">
                    <a:extLst>
                      <a:ext uri="{FF2B5EF4-FFF2-40B4-BE49-F238E27FC236}">
                        <a16:creationId xmlns:a16="http://schemas.microsoft.com/office/drawing/2014/main" id="{2E3A87A9-20D9-CA51-D6EF-4D27BD7EFDD7}"/>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8" name="Rektangel 2317">
                    <a:extLst>
                      <a:ext uri="{FF2B5EF4-FFF2-40B4-BE49-F238E27FC236}">
                        <a16:creationId xmlns:a16="http://schemas.microsoft.com/office/drawing/2014/main" id="{67CC3914-33FC-B6A9-89AA-AE6C18C0D84C}"/>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9" name="Rektangel 2318">
                    <a:extLst>
                      <a:ext uri="{FF2B5EF4-FFF2-40B4-BE49-F238E27FC236}">
                        <a16:creationId xmlns:a16="http://schemas.microsoft.com/office/drawing/2014/main" id="{3E689E42-858E-B02E-560E-33BD249F6EDD}"/>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0" name="Rektangel 2319">
                    <a:extLst>
                      <a:ext uri="{FF2B5EF4-FFF2-40B4-BE49-F238E27FC236}">
                        <a16:creationId xmlns:a16="http://schemas.microsoft.com/office/drawing/2014/main" id="{603A009B-4342-2CDA-F897-4C63668EFA29}"/>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1" name="Rektangel 2320">
                    <a:extLst>
                      <a:ext uri="{FF2B5EF4-FFF2-40B4-BE49-F238E27FC236}">
                        <a16:creationId xmlns:a16="http://schemas.microsoft.com/office/drawing/2014/main" id="{F25B818E-C1D7-6277-4980-84526FD0EA56}"/>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10" name="Rektangel 2309">
                  <a:extLst>
                    <a:ext uri="{FF2B5EF4-FFF2-40B4-BE49-F238E27FC236}">
                      <a16:creationId xmlns:a16="http://schemas.microsoft.com/office/drawing/2014/main" id="{F982322C-8895-D055-EBF1-F2F8D3756E0A}"/>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9" name="Gruppe 1818">
                <a:extLst>
                  <a:ext uri="{FF2B5EF4-FFF2-40B4-BE49-F238E27FC236}">
                    <a16:creationId xmlns:a16="http://schemas.microsoft.com/office/drawing/2014/main" id="{3433CB57-FA59-27B7-C49D-E4CB4F03F8B9}"/>
                  </a:ext>
                </a:extLst>
              </p:cNvPr>
              <p:cNvGrpSpPr/>
              <p:nvPr/>
            </p:nvGrpSpPr>
            <p:grpSpPr>
              <a:xfrm>
                <a:off x="780951" y="1067864"/>
                <a:ext cx="444157" cy="5190614"/>
                <a:chOff x="5753799" y="1204530"/>
                <a:chExt cx="444157" cy="5190614"/>
              </a:xfrm>
            </p:grpSpPr>
            <p:grpSp>
              <p:nvGrpSpPr>
                <p:cNvPr id="2296" name="Gruppe 2295">
                  <a:extLst>
                    <a:ext uri="{FF2B5EF4-FFF2-40B4-BE49-F238E27FC236}">
                      <a16:creationId xmlns:a16="http://schemas.microsoft.com/office/drawing/2014/main" id="{6C14DDFA-56A7-891E-1361-A1008686EB14}"/>
                    </a:ext>
                  </a:extLst>
                </p:cNvPr>
                <p:cNvGrpSpPr/>
                <p:nvPr/>
              </p:nvGrpSpPr>
              <p:grpSpPr>
                <a:xfrm>
                  <a:off x="5753799" y="1204530"/>
                  <a:ext cx="442069" cy="4756379"/>
                  <a:chOff x="3817279" y="1064461"/>
                  <a:chExt cx="442069" cy="4756379"/>
                </a:xfrm>
              </p:grpSpPr>
              <p:sp>
                <p:nvSpPr>
                  <p:cNvPr id="2298" name="Rektangel 2297">
                    <a:extLst>
                      <a:ext uri="{FF2B5EF4-FFF2-40B4-BE49-F238E27FC236}">
                        <a16:creationId xmlns:a16="http://schemas.microsoft.com/office/drawing/2014/main" id="{BDF11C3A-F365-7F37-B554-DD642B1585CB}"/>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9" name="Rektangel 2298">
                    <a:extLst>
                      <a:ext uri="{FF2B5EF4-FFF2-40B4-BE49-F238E27FC236}">
                        <a16:creationId xmlns:a16="http://schemas.microsoft.com/office/drawing/2014/main" id="{23001B45-8184-3D2C-C300-A64FEBA05060}"/>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0" name="Rektangel 2299">
                    <a:extLst>
                      <a:ext uri="{FF2B5EF4-FFF2-40B4-BE49-F238E27FC236}">
                        <a16:creationId xmlns:a16="http://schemas.microsoft.com/office/drawing/2014/main" id="{03A16397-8530-7737-7EB7-C1F164A178B1}"/>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1" name="Rektangel 2300">
                    <a:extLst>
                      <a:ext uri="{FF2B5EF4-FFF2-40B4-BE49-F238E27FC236}">
                        <a16:creationId xmlns:a16="http://schemas.microsoft.com/office/drawing/2014/main" id="{5AC21F6F-FBBF-AA7F-58AE-29C0B25F82AA}"/>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2" name="Rektangel 2301">
                    <a:extLst>
                      <a:ext uri="{FF2B5EF4-FFF2-40B4-BE49-F238E27FC236}">
                        <a16:creationId xmlns:a16="http://schemas.microsoft.com/office/drawing/2014/main" id="{062D72FF-030C-7C65-DD66-531B5B4FD222}"/>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3" name="Rektangel 2302">
                    <a:extLst>
                      <a:ext uri="{FF2B5EF4-FFF2-40B4-BE49-F238E27FC236}">
                        <a16:creationId xmlns:a16="http://schemas.microsoft.com/office/drawing/2014/main" id="{B6C8AE6D-1F3E-4874-8C2E-8C09630FB231}"/>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4" name="Rektangel 2303">
                    <a:extLst>
                      <a:ext uri="{FF2B5EF4-FFF2-40B4-BE49-F238E27FC236}">
                        <a16:creationId xmlns:a16="http://schemas.microsoft.com/office/drawing/2014/main" id="{78107F4A-466B-289A-3339-41CE2A776A9E}"/>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5" name="Rektangel 2304">
                    <a:extLst>
                      <a:ext uri="{FF2B5EF4-FFF2-40B4-BE49-F238E27FC236}">
                        <a16:creationId xmlns:a16="http://schemas.microsoft.com/office/drawing/2014/main" id="{8C2B6C6C-94AA-9E66-3310-E37A96BD874B}"/>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6" name="Rektangel 2305">
                    <a:extLst>
                      <a:ext uri="{FF2B5EF4-FFF2-40B4-BE49-F238E27FC236}">
                        <a16:creationId xmlns:a16="http://schemas.microsoft.com/office/drawing/2014/main" id="{34F73B83-922A-E6D2-02CD-2E3C0BA095EA}"/>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7" name="Rektangel 2306">
                    <a:extLst>
                      <a:ext uri="{FF2B5EF4-FFF2-40B4-BE49-F238E27FC236}">
                        <a16:creationId xmlns:a16="http://schemas.microsoft.com/office/drawing/2014/main" id="{7021F641-CE2C-6E9A-4711-090355C30911}"/>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8" name="Rektangel 2307">
                    <a:extLst>
                      <a:ext uri="{FF2B5EF4-FFF2-40B4-BE49-F238E27FC236}">
                        <a16:creationId xmlns:a16="http://schemas.microsoft.com/office/drawing/2014/main" id="{83C55316-2802-EFC1-507F-44D8B76C5E01}"/>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97" name="Rektangel 2296">
                  <a:extLst>
                    <a:ext uri="{FF2B5EF4-FFF2-40B4-BE49-F238E27FC236}">
                      <a16:creationId xmlns:a16="http://schemas.microsoft.com/office/drawing/2014/main" id="{72AC37B1-A4B9-3917-ABCA-1B0935FF3516}"/>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0" name="Gruppe 1819">
                <a:extLst>
                  <a:ext uri="{FF2B5EF4-FFF2-40B4-BE49-F238E27FC236}">
                    <a16:creationId xmlns:a16="http://schemas.microsoft.com/office/drawing/2014/main" id="{505C6A14-52BC-B012-B2B2-B414918E0300}"/>
                  </a:ext>
                </a:extLst>
              </p:cNvPr>
              <p:cNvGrpSpPr/>
              <p:nvPr/>
            </p:nvGrpSpPr>
            <p:grpSpPr>
              <a:xfrm>
                <a:off x="348958" y="1501775"/>
                <a:ext cx="444157" cy="4758064"/>
                <a:chOff x="5753799" y="1637080"/>
                <a:chExt cx="444157" cy="4758064"/>
              </a:xfrm>
            </p:grpSpPr>
            <p:grpSp>
              <p:nvGrpSpPr>
                <p:cNvPr id="2284" name="Gruppe 2283">
                  <a:extLst>
                    <a:ext uri="{FF2B5EF4-FFF2-40B4-BE49-F238E27FC236}">
                      <a16:creationId xmlns:a16="http://schemas.microsoft.com/office/drawing/2014/main" id="{AFFBBFD8-85F5-F263-967F-25BCDF13D11D}"/>
                    </a:ext>
                  </a:extLst>
                </p:cNvPr>
                <p:cNvGrpSpPr/>
                <p:nvPr/>
              </p:nvGrpSpPr>
              <p:grpSpPr>
                <a:xfrm>
                  <a:off x="5753799" y="1637080"/>
                  <a:ext cx="442069" cy="4323829"/>
                  <a:chOff x="3817279" y="1497011"/>
                  <a:chExt cx="442069" cy="4323829"/>
                </a:xfrm>
              </p:grpSpPr>
              <p:sp>
                <p:nvSpPr>
                  <p:cNvPr id="2286" name="Rektangel 2285">
                    <a:extLst>
                      <a:ext uri="{FF2B5EF4-FFF2-40B4-BE49-F238E27FC236}">
                        <a16:creationId xmlns:a16="http://schemas.microsoft.com/office/drawing/2014/main" id="{83F282DB-9643-10D6-58AE-2D2C9FA7DAA0}"/>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7" name="Rektangel 2286">
                    <a:extLst>
                      <a:ext uri="{FF2B5EF4-FFF2-40B4-BE49-F238E27FC236}">
                        <a16:creationId xmlns:a16="http://schemas.microsoft.com/office/drawing/2014/main" id="{32582C4A-499A-DAAA-0920-DE0BDAACC6ED}"/>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8" name="Rektangel 2287">
                    <a:extLst>
                      <a:ext uri="{FF2B5EF4-FFF2-40B4-BE49-F238E27FC236}">
                        <a16:creationId xmlns:a16="http://schemas.microsoft.com/office/drawing/2014/main" id="{61C0F054-3D90-D1B5-AF6A-6CAE22FAC4A3}"/>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9" name="Rektangel 2288">
                    <a:extLst>
                      <a:ext uri="{FF2B5EF4-FFF2-40B4-BE49-F238E27FC236}">
                        <a16:creationId xmlns:a16="http://schemas.microsoft.com/office/drawing/2014/main" id="{E2B33C86-A9C6-EA80-B634-8CE989D0C039}"/>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0" name="Rektangel 2289">
                    <a:extLst>
                      <a:ext uri="{FF2B5EF4-FFF2-40B4-BE49-F238E27FC236}">
                        <a16:creationId xmlns:a16="http://schemas.microsoft.com/office/drawing/2014/main" id="{503E8033-DF75-7FFC-7B6A-69CFE221AEA5}"/>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1" name="Rektangel 2290">
                    <a:extLst>
                      <a:ext uri="{FF2B5EF4-FFF2-40B4-BE49-F238E27FC236}">
                        <a16:creationId xmlns:a16="http://schemas.microsoft.com/office/drawing/2014/main" id="{A08BE270-9EB6-C787-B5E1-82CBA77071BD}"/>
                      </a:ext>
                    </a:extLst>
                  </p:cNvPr>
                  <p:cNvSpPr>
                    <a:spLocks noChangeAspect="1"/>
                  </p:cNvSpPr>
                  <p:nvPr/>
                </p:nvSpPr>
                <p:spPr>
                  <a:xfrm>
                    <a:off x="3819516" y="365976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2" name="Rektangel 2291">
                    <a:extLst>
                      <a:ext uri="{FF2B5EF4-FFF2-40B4-BE49-F238E27FC236}">
                        <a16:creationId xmlns:a16="http://schemas.microsoft.com/office/drawing/2014/main" id="{381E1D7C-665A-CEED-AAEA-7367EF35F3E9}"/>
                      </a:ext>
                    </a:extLst>
                  </p:cNvPr>
                  <p:cNvSpPr>
                    <a:spLocks noChangeAspect="1"/>
                  </p:cNvSpPr>
                  <p:nvPr/>
                </p:nvSpPr>
                <p:spPr>
                  <a:xfrm>
                    <a:off x="3820633" y="409119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3" name="Rektangel 2292">
                    <a:extLst>
                      <a:ext uri="{FF2B5EF4-FFF2-40B4-BE49-F238E27FC236}">
                        <a16:creationId xmlns:a16="http://schemas.microsoft.com/office/drawing/2014/main" id="{ABE3159E-677B-9BFF-49AC-A2A498D8C4AA}"/>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4" name="Rektangel 2293">
                    <a:extLst>
                      <a:ext uri="{FF2B5EF4-FFF2-40B4-BE49-F238E27FC236}">
                        <a16:creationId xmlns:a16="http://schemas.microsoft.com/office/drawing/2014/main" id="{A8A36221-6DD6-500C-FDC0-FAB995254228}"/>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5" name="Rektangel 2294">
                    <a:extLst>
                      <a:ext uri="{FF2B5EF4-FFF2-40B4-BE49-F238E27FC236}">
                        <a16:creationId xmlns:a16="http://schemas.microsoft.com/office/drawing/2014/main" id="{210DACE6-CB92-3785-1765-439986BC5FF6}"/>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85" name="Rektangel 2284">
                  <a:extLst>
                    <a:ext uri="{FF2B5EF4-FFF2-40B4-BE49-F238E27FC236}">
                      <a16:creationId xmlns:a16="http://schemas.microsoft.com/office/drawing/2014/main" id="{3183B704-D8B4-49B1-4871-0471DF7AAA7A}"/>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1" name="Gruppe 1820">
                <a:extLst>
                  <a:ext uri="{FF2B5EF4-FFF2-40B4-BE49-F238E27FC236}">
                    <a16:creationId xmlns:a16="http://schemas.microsoft.com/office/drawing/2014/main" id="{FC9ADD72-CB52-7F13-EBAF-C5CFDA0BCD1C}"/>
                  </a:ext>
                </a:extLst>
              </p:cNvPr>
              <p:cNvGrpSpPr/>
              <p:nvPr/>
            </p:nvGrpSpPr>
            <p:grpSpPr>
              <a:xfrm>
                <a:off x="-82727" y="1504857"/>
                <a:ext cx="444157" cy="4758064"/>
                <a:chOff x="5753799" y="1637080"/>
                <a:chExt cx="444157" cy="4758064"/>
              </a:xfrm>
            </p:grpSpPr>
            <p:grpSp>
              <p:nvGrpSpPr>
                <p:cNvPr id="2272" name="Gruppe 2271">
                  <a:extLst>
                    <a:ext uri="{FF2B5EF4-FFF2-40B4-BE49-F238E27FC236}">
                      <a16:creationId xmlns:a16="http://schemas.microsoft.com/office/drawing/2014/main" id="{FD2633C5-42CB-0F1C-D74B-CB047AFFCA16}"/>
                    </a:ext>
                  </a:extLst>
                </p:cNvPr>
                <p:cNvGrpSpPr/>
                <p:nvPr/>
              </p:nvGrpSpPr>
              <p:grpSpPr>
                <a:xfrm>
                  <a:off x="5753799" y="1637080"/>
                  <a:ext cx="442069" cy="4323829"/>
                  <a:chOff x="3817279" y="1497011"/>
                  <a:chExt cx="442069" cy="4323829"/>
                </a:xfrm>
              </p:grpSpPr>
              <p:sp>
                <p:nvSpPr>
                  <p:cNvPr id="2274" name="Rektangel 2273">
                    <a:extLst>
                      <a:ext uri="{FF2B5EF4-FFF2-40B4-BE49-F238E27FC236}">
                        <a16:creationId xmlns:a16="http://schemas.microsoft.com/office/drawing/2014/main" id="{5A8AB62A-6165-8A48-2960-11F47E4A455E}"/>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5" name="Rektangel 2274">
                    <a:extLst>
                      <a:ext uri="{FF2B5EF4-FFF2-40B4-BE49-F238E27FC236}">
                        <a16:creationId xmlns:a16="http://schemas.microsoft.com/office/drawing/2014/main" id="{5CFA3A8B-F9E3-A2CD-09DC-D7B273B9775B}"/>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6" name="Rektangel 2275">
                    <a:extLst>
                      <a:ext uri="{FF2B5EF4-FFF2-40B4-BE49-F238E27FC236}">
                        <a16:creationId xmlns:a16="http://schemas.microsoft.com/office/drawing/2014/main" id="{8806D49E-85E1-FA2B-9C3F-05ABC6EAB2D4}"/>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7" name="Rektangel 2276">
                    <a:extLst>
                      <a:ext uri="{FF2B5EF4-FFF2-40B4-BE49-F238E27FC236}">
                        <a16:creationId xmlns:a16="http://schemas.microsoft.com/office/drawing/2014/main" id="{D35CCC63-EDD2-BAB3-C2A1-0884903A38E6}"/>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8" name="Rektangel 2277">
                    <a:extLst>
                      <a:ext uri="{FF2B5EF4-FFF2-40B4-BE49-F238E27FC236}">
                        <a16:creationId xmlns:a16="http://schemas.microsoft.com/office/drawing/2014/main" id="{461D0BCB-8FA5-ED18-C7C3-EE2587DED60F}"/>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9" name="Rektangel 2278">
                    <a:extLst>
                      <a:ext uri="{FF2B5EF4-FFF2-40B4-BE49-F238E27FC236}">
                        <a16:creationId xmlns:a16="http://schemas.microsoft.com/office/drawing/2014/main" id="{32B9BF1D-E415-ED30-3F40-44167FB6D702}"/>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0" name="Rektangel 2279">
                    <a:extLst>
                      <a:ext uri="{FF2B5EF4-FFF2-40B4-BE49-F238E27FC236}">
                        <a16:creationId xmlns:a16="http://schemas.microsoft.com/office/drawing/2014/main" id="{C0438AEC-5DEA-CC9E-22D4-130256EC06DC}"/>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1" name="Rektangel 2280">
                    <a:extLst>
                      <a:ext uri="{FF2B5EF4-FFF2-40B4-BE49-F238E27FC236}">
                        <a16:creationId xmlns:a16="http://schemas.microsoft.com/office/drawing/2014/main" id="{3A2204D9-CC6E-E066-E8DA-E7D332343907}"/>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2" name="Rektangel 2281">
                    <a:extLst>
                      <a:ext uri="{FF2B5EF4-FFF2-40B4-BE49-F238E27FC236}">
                        <a16:creationId xmlns:a16="http://schemas.microsoft.com/office/drawing/2014/main" id="{D823676C-0ACD-5D7C-35E5-F89835DABFB0}"/>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3" name="Rektangel 2282">
                    <a:extLst>
                      <a:ext uri="{FF2B5EF4-FFF2-40B4-BE49-F238E27FC236}">
                        <a16:creationId xmlns:a16="http://schemas.microsoft.com/office/drawing/2014/main" id="{92EA3315-A6A1-1AE1-770F-B9C586ACF575}"/>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73" name="Rektangel 2272">
                  <a:extLst>
                    <a:ext uri="{FF2B5EF4-FFF2-40B4-BE49-F238E27FC236}">
                      <a16:creationId xmlns:a16="http://schemas.microsoft.com/office/drawing/2014/main" id="{9643129D-C7D2-36BF-0A55-149633662B95}"/>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2" name="Gruppe 1821">
                <a:extLst>
                  <a:ext uri="{FF2B5EF4-FFF2-40B4-BE49-F238E27FC236}">
                    <a16:creationId xmlns:a16="http://schemas.microsoft.com/office/drawing/2014/main" id="{EE59F027-1E1E-AAEA-60D5-252A0FB554BA}"/>
                  </a:ext>
                </a:extLst>
              </p:cNvPr>
              <p:cNvGrpSpPr/>
              <p:nvPr/>
            </p:nvGrpSpPr>
            <p:grpSpPr>
              <a:xfrm>
                <a:off x="4625198" y="1031927"/>
                <a:ext cx="641389" cy="5216305"/>
                <a:chOff x="2892468" y="1032983"/>
                <a:chExt cx="641389" cy="5216305"/>
              </a:xfrm>
            </p:grpSpPr>
            <p:grpSp>
              <p:nvGrpSpPr>
                <p:cNvPr id="2235" name="Gruppe 2234">
                  <a:extLst>
                    <a:ext uri="{FF2B5EF4-FFF2-40B4-BE49-F238E27FC236}">
                      <a16:creationId xmlns:a16="http://schemas.microsoft.com/office/drawing/2014/main" id="{B8995159-D70B-9CF6-BDDB-A3FB200B3127}"/>
                    </a:ext>
                  </a:extLst>
                </p:cNvPr>
                <p:cNvGrpSpPr/>
                <p:nvPr/>
              </p:nvGrpSpPr>
              <p:grpSpPr>
                <a:xfrm>
                  <a:off x="2892468" y="1032983"/>
                  <a:ext cx="641389" cy="5216305"/>
                  <a:chOff x="3475384" y="1188399"/>
                  <a:chExt cx="641389" cy="5216305"/>
                </a:xfrm>
              </p:grpSpPr>
              <p:sp>
                <p:nvSpPr>
                  <p:cNvPr id="2239" name="Tekstfelt 2238">
                    <a:extLst>
                      <a:ext uri="{FF2B5EF4-FFF2-40B4-BE49-F238E27FC236}">
                        <a16:creationId xmlns:a16="http://schemas.microsoft.com/office/drawing/2014/main" id="{E3B62184-4A56-9084-D790-F756C0E6CBFA}"/>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40" name="Tekstfelt 2239">
                    <a:extLst>
                      <a:ext uri="{FF2B5EF4-FFF2-40B4-BE49-F238E27FC236}">
                        <a16:creationId xmlns:a16="http://schemas.microsoft.com/office/drawing/2014/main" id="{D86C7BCE-AA62-E532-7A2A-EC4B552D1F20}"/>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41" name="Tekstfelt 2240">
                    <a:extLst>
                      <a:ext uri="{FF2B5EF4-FFF2-40B4-BE49-F238E27FC236}">
                        <a16:creationId xmlns:a16="http://schemas.microsoft.com/office/drawing/2014/main" id="{58F0DD11-EA8F-7C52-CB64-EF090101E650}"/>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42" name="Tekstfelt 2241">
                    <a:extLst>
                      <a:ext uri="{FF2B5EF4-FFF2-40B4-BE49-F238E27FC236}">
                        <a16:creationId xmlns:a16="http://schemas.microsoft.com/office/drawing/2014/main" id="{F69E456C-9195-11DE-6989-5F81A9F10E79}"/>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43" name="Tekstfelt 2242">
                    <a:extLst>
                      <a:ext uri="{FF2B5EF4-FFF2-40B4-BE49-F238E27FC236}">
                        <a16:creationId xmlns:a16="http://schemas.microsoft.com/office/drawing/2014/main" id="{170C7388-E08E-E6D1-3BB4-6B8E52B76182}"/>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44" name="Tekstfelt 2243">
                    <a:extLst>
                      <a:ext uri="{FF2B5EF4-FFF2-40B4-BE49-F238E27FC236}">
                        <a16:creationId xmlns:a16="http://schemas.microsoft.com/office/drawing/2014/main" id="{61F78413-C567-206F-FA8A-81D1E7FAD28A}"/>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45" name="Tekstfelt 2244">
                    <a:extLst>
                      <a:ext uri="{FF2B5EF4-FFF2-40B4-BE49-F238E27FC236}">
                        <a16:creationId xmlns:a16="http://schemas.microsoft.com/office/drawing/2014/main" id="{3C43BB4D-0BC9-C1C5-367A-BFADEA2DF351}"/>
                      </a:ext>
                    </a:extLst>
                  </p:cNvPr>
                  <p:cNvSpPr txBox="1"/>
                  <p:nvPr/>
                </p:nvSpPr>
                <p:spPr>
                  <a:xfrm>
                    <a:off x="3525031"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46" name="Tekstfelt 2245">
                    <a:extLst>
                      <a:ext uri="{FF2B5EF4-FFF2-40B4-BE49-F238E27FC236}">
                        <a16:creationId xmlns:a16="http://schemas.microsoft.com/office/drawing/2014/main" id="{90C03129-8FF4-721C-6A64-5890F43D9B2F}"/>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47" name="Tekstfelt 2246">
                    <a:extLst>
                      <a:ext uri="{FF2B5EF4-FFF2-40B4-BE49-F238E27FC236}">
                        <a16:creationId xmlns:a16="http://schemas.microsoft.com/office/drawing/2014/main" id="{9C9872CB-D64E-941B-9957-707205C4FA68}"/>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48" name="Tekstfelt 2247">
                    <a:extLst>
                      <a:ext uri="{FF2B5EF4-FFF2-40B4-BE49-F238E27FC236}">
                        <a16:creationId xmlns:a16="http://schemas.microsoft.com/office/drawing/2014/main" id="{06F34ECD-36B2-0EA4-5D87-FD34E031D8B8}"/>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49" name="Tekstfelt 2248">
                    <a:extLst>
                      <a:ext uri="{FF2B5EF4-FFF2-40B4-BE49-F238E27FC236}">
                        <a16:creationId xmlns:a16="http://schemas.microsoft.com/office/drawing/2014/main" id="{B17E2855-2917-B8F0-3382-4E2CF622317E}"/>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50" name="Tekstfelt 2249">
                    <a:extLst>
                      <a:ext uri="{FF2B5EF4-FFF2-40B4-BE49-F238E27FC236}">
                        <a16:creationId xmlns:a16="http://schemas.microsoft.com/office/drawing/2014/main" id="{05BAF0A3-7F6D-494B-DB80-A00B1ABB9B31}"/>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51" name="Tekstfelt 2250">
                    <a:extLst>
                      <a:ext uri="{FF2B5EF4-FFF2-40B4-BE49-F238E27FC236}">
                        <a16:creationId xmlns:a16="http://schemas.microsoft.com/office/drawing/2014/main" id="{9C655110-FDCD-5EDF-62EE-2C0445AB4F6A}"/>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52" name="Tekstfelt 2251">
                    <a:extLst>
                      <a:ext uri="{FF2B5EF4-FFF2-40B4-BE49-F238E27FC236}">
                        <a16:creationId xmlns:a16="http://schemas.microsoft.com/office/drawing/2014/main" id="{C6C2A6E1-73A1-DE6F-2494-712ACF6432A8}"/>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53" name="Tekstfelt 2252">
                    <a:extLst>
                      <a:ext uri="{FF2B5EF4-FFF2-40B4-BE49-F238E27FC236}">
                        <a16:creationId xmlns:a16="http://schemas.microsoft.com/office/drawing/2014/main" id="{B2C60E63-DBE7-6FFC-9575-C30FE9E1F955}"/>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54" name="Tekstfelt 2253">
                    <a:extLst>
                      <a:ext uri="{FF2B5EF4-FFF2-40B4-BE49-F238E27FC236}">
                        <a16:creationId xmlns:a16="http://schemas.microsoft.com/office/drawing/2014/main" id="{DB5C974C-AD63-5F4C-8408-D6BCD4F3C774}"/>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55" name="Tekstfelt 2254">
                    <a:extLst>
                      <a:ext uri="{FF2B5EF4-FFF2-40B4-BE49-F238E27FC236}">
                        <a16:creationId xmlns:a16="http://schemas.microsoft.com/office/drawing/2014/main" id="{877F3215-F485-ED79-C0E9-34067CD8DB5D}"/>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56" name="Tekstfelt 2255">
                    <a:extLst>
                      <a:ext uri="{FF2B5EF4-FFF2-40B4-BE49-F238E27FC236}">
                        <a16:creationId xmlns:a16="http://schemas.microsoft.com/office/drawing/2014/main" id="{1D44A715-2C24-D25E-CD1D-534F3C1FD665}"/>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57" name="Tekstfelt 2256">
                    <a:extLst>
                      <a:ext uri="{FF2B5EF4-FFF2-40B4-BE49-F238E27FC236}">
                        <a16:creationId xmlns:a16="http://schemas.microsoft.com/office/drawing/2014/main" id="{62B56B03-7048-6696-F633-FCA03DF93078}"/>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58" name="Tekstfelt 2257">
                    <a:extLst>
                      <a:ext uri="{FF2B5EF4-FFF2-40B4-BE49-F238E27FC236}">
                        <a16:creationId xmlns:a16="http://schemas.microsoft.com/office/drawing/2014/main" id="{963D8ECA-F13B-7EDA-99CC-7C2383EC1777}"/>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59" name="Tekstfelt 2258">
                    <a:extLst>
                      <a:ext uri="{FF2B5EF4-FFF2-40B4-BE49-F238E27FC236}">
                        <a16:creationId xmlns:a16="http://schemas.microsoft.com/office/drawing/2014/main" id="{73D3EF46-531C-FE02-5F45-CFD6047791A7}"/>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60" name="Tekstfelt 2259">
                    <a:extLst>
                      <a:ext uri="{FF2B5EF4-FFF2-40B4-BE49-F238E27FC236}">
                        <a16:creationId xmlns:a16="http://schemas.microsoft.com/office/drawing/2014/main" id="{16AA6A8A-8E1E-26CC-2ED5-30B265F67BCD}"/>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61" name="Tekstfelt 2260">
                    <a:extLst>
                      <a:ext uri="{FF2B5EF4-FFF2-40B4-BE49-F238E27FC236}">
                        <a16:creationId xmlns:a16="http://schemas.microsoft.com/office/drawing/2014/main" id="{8D38455A-D181-7336-6557-098AAC8D6153}"/>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62" name="Tekstfelt 2261">
                    <a:extLst>
                      <a:ext uri="{FF2B5EF4-FFF2-40B4-BE49-F238E27FC236}">
                        <a16:creationId xmlns:a16="http://schemas.microsoft.com/office/drawing/2014/main" id="{B2E5459B-996F-DECA-6B33-C37639B775FE}"/>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63" name="Tekstfelt 2262">
                    <a:extLst>
                      <a:ext uri="{FF2B5EF4-FFF2-40B4-BE49-F238E27FC236}">
                        <a16:creationId xmlns:a16="http://schemas.microsoft.com/office/drawing/2014/main" id="{12BC05C0-F25D-D606-D4C7-F7276516DF5C}"/>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64" name="Tekstfelt 2263">
                    <a:extLst>
                      <a:ext uri="{FF2B5EF4-FFF2-40B4-BE49-F238E27FC236}">
                        <a16:creationId xmlns:a16="http://schemas.microsoft.com/office/drawing/2014/main" id="{9D6C319F-D57C-A2F2-046F-BAD718E4C35F}"/>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65" name="Tekstfelt 2264">
                    <a:extLst>
                      <a:ext uri="{FF2B5EF4-FFF2-40B4-BE49-F238E27FC236}">
                        <a16:creationId xmlns:a16="http://schemas.microsoft.com/office/drawing/2014/main" id="{F4136438-FD7E-A931-C390-0401FE2C6DEF}"/>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66" name="Tekstfelt 2265">
                    <a:extLst>
                      <a:ext uri="{FF2B5EF4-FFF2-40B4-BE49-F238E27FC236}">
                        <a16:creationId xmlns:a16="http://schemas.microsoft.com/office/drawing/2014/main" id="{EC734961-CE22-EB61-19CF-B51C3BAA43A7}"/>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67" name="Tekstfelt 2266">
                    <a:extLst>
                      <a:ext uri="{FF2B5EF4-FFF2-40B4-BE49-F238E27FC236}">
                        <a16:creationId xmlns:a16="http://schemas.microsoft.com/office/drawing/2014/main" id="{14779B6B-7174-9513-3A97-4B17A2739E45}"/>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68" name="Tekstfelt 2267">
                    <a:extLst>
                      <a:ext uri="{FF2B5EF4-FFF2-40B4-BE49-F238E27FC236}">
                        <a16:creationId xmlns:a16="http://schemas.microsoft.com/office/drawing/2014/main" id="{027829CA-D4B1-0928-FBDB-C1346CFFE684}"/>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69" name="Tekstfelt 2268">
                    <a:extLst>
                      <a:ext uri="{FF2B5EF4-FFF2-40B4-BE49-F238E27FC236}">
                        <a16:creationId xmlns:a16="http://schemas.microsoft.com/office/drawing/2014/main" id="{9B3E5FAB-019E-E399-00B0-1147FDD05D58}"/>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70" name="Tekstfelt 2269">
                    <a:extLst>
                      <a:ext uri="{FF2B5EF4-FFF2-40B4-BE49-F238E27FC236}">
                        <a16:creationId xmlns:a16="http://schemas.microsoft.com/office/drawing/2014/main" id="{8487AB9B-D183-E1B1-3BC3-39BEAE7A74AC}"/>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71" name="Tekstfelt 2270">
                    <a:extLst>
                      <a:ext uri="{FF2B5EF4-FFF2-40B4-BE49-F238E27FC236}">
                        <a16:creationId xmlns:a16="http://schemas.microsoft.com/office/drawing/2014/main" id="{652057A4-C2AE-1B73-30E5-4A34FBBA3C5E}"/>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36" name="Tekstfelt 2235">
                  <a:extLst>
                    <a:ext uri="{FF2B5EF4-FFF2-40B4-BE49-F238E27FC236}">
                      <a16:creationId xmlns:a16="http://schemas.microsoft.com/office/drawing/2014/main" id="{31741058-7228-6007-2290-5FBD22FFE85D}"/>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37" name="Tekstfelt 2236">
                  <a:extLst>
                    <a:ext uri="{FF2B5EF4-FFF2-40B4-BE49-F238E27FC236}">
                      <a16:creationId xmlns:a16="http://schemas.microsoft.com/office/drawing/2014/main" id="{B6AEDCE3-D797-046A-5E18-DD6A6CDF7EC7}"/>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38" name="Tekstfelt 2237">
                  <a:extLst>
                    <a:ext uri="{FF2B5EF4-FFF2-40B4-BE49-F238E27FC236}">
                      <a16:creationId xmlns:a16="http://schemas.microsoft.com/office/drawing/2014/main" id="{FEB734C8-8760-365B-0DFB-E1C54307FE83}"/>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3" name="Gruppe 1822">
                <a:extLst>
                  <a:ext uri="{FF2B5EF4-FFF2-40B4-BE49-F238E27FC236}">
                    <a16:creationId xmlns:a16="http://schemas.microsoft.com/office/drawing/2014/main" id="{64F16D70-98C6-9535-43B8-96F4AEF3CDB2}"/>
                  </a:ext>
                </a:extLst>
              </p:cNvPr>
              <p:cNvGrpSpPr/>
              <p:nvPr/>
            </p:nvGrpSpPr>
            <p:grpSpPr>
              <a:xfrm>
                <a:off x="5052945" y="1040538"/>
                <a:ext cx="641389" cy="5216305"/>
                <a:chOff x="2892468" y="1032983"/>
                <a:chExt cx="641389" cy="5216305"/>
              </a:xfrm>
            </p:grpSpPr>
            <p:grpSp>
              <p:nvGrpSpPr>
                <p:cNvPr id="2198" name="Gruppe 2197">
                  <a:extLst>
                    <a:ext uri="{FF2B5EF4-FFF2-40B4-BE49-F238E27FC236}">
                      <a16:creationId xmlns:a16="http://schemas.microsoft.com/office/drawing/2014/main" id="{AB175BA6-CF13-5B0E-FBE8-27906F4FC5D8}"/>
                    </a:ext>
                  </a:extLst>
                </p:cNvPr>
                <p:cNvGrpSpPr/>
                <p:nvPr/>
              </p:nvGrpSpPr>
              <p:grpSpPr>
                <a:xfrm>
                  <a:off x="2892468" y="1032983"/>
                  <a:ext cx="641389" cy="5216305"/>
                  <a:chOff x="3475384" y="1188399"/>
                  <a:chExt cx="641389" cy="5216305"/>
                </a:xfrm>
              </p:grpSpPr>
              <p:sp>
                <p:nvSpPr>
                  <p:cNvPr id="2202" name="Tekstfelt 2201">
                    <a:extLst>
                      <a:ext uri="{FF2B5EF4-FFF2-40B4-BE49-F238E27FC236}">
                        <a16:creationId xmlns:a16="http://schemas.microsoft.com/office/drawing/2014/main" id="{65F501B2-F331-C2A2-3B39-A284252F83E0}"/>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03" name="Tekstfelt 2202">
                    <a:extLst>
                      <a:ext uri="{FF2B5EF4-FFF2-40B4-BE49-F238E27FC236}">
                        <a16:creationId xmlns:a16="http://schemas.microsoft.com/office/drawing/2014/main" id="{3FB35265-8FC1-9AB3-71E1-C417A4B29937}"/>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04" name="Tekstfelt 2203">
                    <a:extLst>
                      <a:ext uri="{FF2B5EF4-FFF2-40B4-BE49-F238E27FC236}">
                        <a16:creationId xmlns:a16="http://schemas.microsoft.com/office/drawing/2014/main" id="{C9FCC61E-45CD-B3F6-5282-914938A0EB57}"/>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05" name="Tekstfelt 2204">
                    <a:extLst>
                      <a:ext uri="{FF2B5EF4-FFF2-40B4-BE49-F238E27FC236}">
                        <a16:creationId xmlns:a16="http://schemas.microsoft.com/office/drawing/2014/main" id="{3ACDF1CC-D069-8C87-58B7-430E3A4F73E3}"/>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06" name="Tekstfelt 2205">
                    <a:extLst>
                      <a:ext uri="{FF2B5EF4-FFF2-40B4-BE49-F238E27FC236}">
                        <a16:creationId xmlns:a16="http://schemas.microsoft.com/office/drawing/2014/main" id="{47AA2517-1E15-0154-5EA5-3C94B316AAFD}"/>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07" name="Tekstfelt 2206">
                    <a:extLst>
                      <a:ext uri="{FF2B5EF4-FFF2-40B4-BE49-F238E27FC236}">
                        <a16:creationId xmlns:a16="http://schemas.microsoft.com/office/drawing/2014/main" id="{03A3A26A-2F5E-65EA-27E0-1D595C951018}"/>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08" name="Tekstfelt 2207">
                    <a:extLst>
                      <a:ext uri="{FF2B5EF4-FFF2-40B4-BE49-F238E27FC236}">
                        <a16:creationId xmlns:a16="http://schemas.microsoft.com/office/drawing/2014/main" id="{E7509818-E7FE-671D-58F8-69B182FF1B13}"/>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09" name="Tekstfelt 2208">
                    <a:extLst>
                      <a:ext uri="{FF2B5EF4-FFF2-40B4-BE49-F238E27FC236}">
                        <a16:creationId xmlns:a16="http://schemas.microsoft.com/office/drawing/2014/main" id="{6DC1C957-6C3A-1F1E-DA19-3F7B5B2C36C6}"/>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10" name="Tekstfelt 2209">
                    <a:extLst>
                      <a:ext uri="{FF2B5EF4-FFF2-40B4-BE49-F238E27FC236}">
                        <a16:creationId xmlns:a16="http://schemas.microsoft.com/office/drawing/2014/main" id="{932984ED-98C6-7924-194E-70C7D48A9D9C}"/>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11" name="Tekstfelt 2210">
                    <a:extLst>
                      <a:ext uri="{FF2B5EF4-FFF2-40B4-BE49-F238E27FC236}">
                        <a16:creationId xmlns:a16="http://schemas.microsoft.com/office/drawing/2014/main" id="{716B88B0-AED7-E13C-DEA0-AD3AC8561BC6}"/>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12" name="Tekstfelt 2211">
                    <a:extLst>
                      <a:ext uri="{FF2B5EF4-FFF2-40B4-BE49-F238E27FC236}">
                        <a16:creationId xmlns:a16="http://schemas.microsoft.com/office/drawing/2014/main" id="{24DDD16C-9756-4E17-9366-F1CB049D9CB4}"/>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13" name="Tekstfelt 2212">
                    <a:extLst>
                      <a:ext uri="{FF2B5EF4-FFF2-40B4-BE49-F238E27FC236}">
                        <a16:creationId xmlns:a16="http://schemas.microsoft.com/office/drawing/2014/main" id="{111D6499-362E-CDD7-8CF6-259DA1A15394}"/>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14" name="Tekstfelt 2213">
                    <a:extLst>
                      <a:ext uri="{FF2B5EF4-FFF2-40B4-BE49-F238E27FC236}">
                        <a16:creationId xmlns:a16="http://schemas.microsoft.com/office/drawing/2014/main" id="{C570C061-8F0A-5DE0-CD1D-8C21DFC47E39}"/>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15" name="Tekstfelt 2214">
                    <a:extLst>
                      <a:ext uri="{FF2B5EF4-FFF2-40B4-BE49-F238E27FC236}">
                        <a16:creationId xmlns:a16="http://schemas.microsoft.com/office/drawing/2014/main" id="{F0D8E3D1-7A23-D6DC-AFD4-7FE5B2E1BAFB}"/>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16" name="Tekstfelt 2215">
                    <a:extLst>
                      <a:ext uri="{FF2B5EF4-FFF2-40B4-BE49-F238E27FC236}">
                        <a16:creationId xmlns:a16="http://schemas.microsoft.com/office/drawing/2014/main" id="{8B1D09D0-FE65-D4AE-2F39-7AEC310E5747}"/>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17" name="Tekstfelt 2216">
                    <a:extLst>
                      <a:ext uri="{FF2B5EF4-FFF2-40B4-BE49-F238E27FC236}">
                        <a16:creationId xmlns:a16="http://schemas.microsoft.com/office/drawing/2014/main" id="{D75930CF-8586-C50A-1225-8C15E8098A9C}"/>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18" name="Tekstfelt 2217">
                    <a:extLst>
                      <a:ext uri="{FF2B5EF4-FFF2-40B4-BE49-F238E27FC236}">
                        <a16:creationId xmlns:a16="http://schemas.microsoft.com/office/drawing/2014/main" id="{4FD1A765-4F2D-FD20-8265-975C1DA54A1B}"/>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19" name="Tekstfelt 2218">
                    <a:extLst>
                      <a:ext uri="{FF2B5EF4-FFF2-40B4-BE49-F238E27FC236}">
                        <a16:creationId xmlns:a16="http://schemas.microsoft.com/office/drawing/2014/main" id="{ADFD0F40-DFE5-BDB9-B39F-20AD69145A5F}"/>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20" name="Tekstfelt 2219">
                    <a:extLst>
                      <a:ext uri="{FF2B5EF4-FFF2-40B4-BE49-F238E27FC236}">
                        <a16:creationId xmlns:a16="http://schemas.microsoft.com/office/drawing/2014/main" id="{2A3EFEC5-D5FA-D79F-5EED-3F9E633E099F}"/>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21" name="Tekstfelt 2220">
                    <a:extLst>
                      <a:ext uri="{FF2B5EF4-FFF2-40B4-BE49-F238E27FC236}">
                        <a16:creationId xmlns:a16="http://schemas.microsoft.com/office/drawing/2014/main" id="{79D5A6F3-64D9-BBE2-BC97-2873C6CE7DDD}"/>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22" name="Tekstfelt 2221">
                    <a:extLst>
                      <a:ext uri="{FF2B5EF4-FFF2-40B4-BE49-F238E27FC236}">
                        <a16:creationId xmlns:a16="http://schemas.microsoft.com/office/drawing/2014/main" id="{DE770161-2439-6F64-8FF6-6ACD2F8DBFB1}"/>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23" name="Tekstfelt 2222">
                    <a:extLst>
                      <a:ext uri="{FF2B5EF4-FFF2-40B4-BE49-F238E27FC236}">
                        <a16:creationId xmlns:a16="http://schemas.microsoft.com/office/drawing/2014/main" id="{CAF62DD2-5B34-D7FA-5F12-A52EE603BE0C}"/>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24" name="Tekstfelt 2223">
                    <a:extLst>
                      <a:ext uri="{FF2B5EF4-FFF2-40B4-BE49-F238E27FC236}">
                        <a16:creationId xmlns:a16="http://schemas.microsoft.com/office/drawing/2014/main" id="{B5421555-A082-3DC1-3273-3742CA432C26}"/>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25" name="Tekstfelt 2224">
                    <a:extLst>
                      <a:ext uri="{FF2B5EF4-FFF2-40B4-BE49-F238E27FC236}">
                        <a16:creationId xmlns:a16="http://schemas.microsoft.com/office/drawing/2014/main" id="{066C89A5-B5C5-EE47-4A43-A1357953D0F7}"/>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26" name="Tekstfelt 2225">
                    <a:extLst>
                      <a:ext uri="{FF2B5EF4-FFF2-40B4-BE49-F238E27FC236}">
                        <a16:creationId xmlns:a16="http://schemas.microsoft.com/office/drawing/2014/main" id="{1F818739-26A3-EF79-4049-C1FBD83A592F}"/>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27" name="Tekstfelt 2226">
                    <a:extLst>
                      <a:ext uri="{FF2B5EF4-FFF2-40B4-BE49-F238E27FC236}">
                        <a16:creationId xmlns:a16="http://schemas.microsoft.com/office/drawing/2014/main" id="{AE850FCC-742C-639C-62E7-657CB2F19FD5}"/>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28" name="Tekstfelt 2227">
                    <a:extLst>
                      <a:ext uri="{FF2B5EF4-FFF2-40B4-BE49-F238E27FC236}">
                        <a16:creationId xmlns:a16="http://schemas.microsoft.com/office/drawing/2014/main" id="{489643AD-D6FE-2481-F7F2-47B5066B3CEE}"/>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29" name="Tekstfelt 2228">
                    <a:extLst>
                      <a:ext uri="{FF2B5EF4-FFF2-40B4-BE49-F238E27FC236}">
                        <a16:creationId xmlns:a16="http://schemas.microsoft.com/office/drawing/2014/main" id="{B9EF9348-E7A4-9D00-3EA4-3196814863CF}"/>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30" name="Tekstfelt 2229">
                    <a:extLst>
                      <a:ext uri="{FF2B5EF4-FFF2-40B4-BE49-F238E27FC236}">
                        <a16:creationId xmlns:a16="http://schemas.microsoft.com/office/drawing/2014/main" id="{23B64C07-9A14-A52D-426E-C7B4C3D82F01}"/>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31" name="Tekstfelt 2230">
                    <a:extLst>
                      <a:ext uri="{FF2B5EF4-FFF2-40B4-BE49-F238E27FC236}">
                        <a16:creationId xmlns:a16="http://schemas.microsoft.com/office/drawing/2014/main" id="{4647B5C9-42E0-41D1-B618-090BDBE0BEE6}"/>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32" name="Tekstfelt 2231">
                    <a:extLst>
                      <a:ext uri="{FF2B5EF4-FFF2-40B4-BE49-F238E27FC236}">
                        <a16:creationId xmlns:a16="http://schemas.microsoft.com/office/drawing/2014/main" id="{C9B8CD6A-CA9D-3350-183E-496604C065D2}"/>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33" name="Tekstfelt 2232">
                    <a:extLst>
                      <a:ext uri="{FF2B5EF4-FFF2-40B4-BE49-F238E27FC236}">
                        <a16:creationId xmlns:a16="http://schemas.microsoft.com/office/drawing/2014/main" id="{5D546DF3-FBF5-C983-77ED-BBD8CCCAE161}"/>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34" name="Tekstfelt 2233">
                    <a:extLst>
                      <a:ext uri="{FF2B5EF4-FFF2-40B4-BE49-F238E27FC236}">
                        <a16:creationId xmlns:a16="http://schemas.microsoft.com/office/drawing/2014/main" id="{C20FB28C-EC60-770A-132C-AFBC03833B3C}"/>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99" name="Tekstfelt 2198">
                  <a:extLst>
                    <a:ext uri="{FF2B5EF4-FFF2-40B4-BE49-F238E27FC236}">
                      <a16:creationId xmlns:a16="http://schemas.microsoft.com/office/drawing/2014/main" id="{4D47F7BC-8D65-A048-6783-7D78C5211B00}"/>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00" name="Tekstfelt 2199">
                  <a:extLst>
                    <a:ext uri="{FF2B5EF4-FFF2-40B4-BE49-F238E27FC236}">
                      <a16:creationId xmlns:a16="http://schemas.microsoft.com/office/drawing/2014/main" id="{1AE4041B-7021-9004-EF3C-ED44A25F0E2A}"/>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01" name="Tekstfelt 2200">
                  <a:extLst>
                    <a:ext uri="{FF2B5EF4-FFF2-40B4-BE49-F238E27FC236}">
                      <a16:creationId xmlns:a16="http://schemas.microsoft.com/office/drawing/2014/main" id="{24A8276C-3ABD-218A-96B4-CD21F361FBAA}"/>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4" name="Gruppe 1823">
                <a:extLst>
                  <a:ext uri="{FF2B5EF4-FFF2-40B4-BE49-F238E27FC236}">
                    <a16:creationId xmlns:a16="http://schemas.microsoft.com/office/drawing/2014/main" id="{B48DB806-4A52-55D2-8E65-AD8613205637}"/>
                  </a:ext>
                </a:extLst>
              </p:cNvPr>
              <p:cNvGrpSpPr/>
              <p:nvPr/>
            </p:nvGrpSpPr>
            <p:grpSpPr>
              <a:xfrm>
                <a:off x="3753314" y="1031887"/>
                <a:ext cx="641389" cy="5216305"/>
                <a:chOff x="2892468" y="1032983"/>
                <a:chExt cx="641389" cy="5216305"/>
              </a:xfrm>
            </p:grpSpPr>
            <p:grpSp>
              <p:nvGrpSpPr>
                <p:cNvPr id="2161" name="Gruppe 2160">
                  <a:extLst>
                    <a:ext uri="{FF2B5EF4-FFF2-40B4-BE49-F238E27FC236}">
                      <a16:creationId xmlns:a16="http://schemas.microsoft.com/office/drawing/2014/main" id="{69E2DED8-B40F-8DB9-6B19-6C21063E35E1}"/>
                    </a:ext>
                  </a:extLst>
                </p:cNvPr>
                <p:cNvGrpSpPr/>
                <p:nvPr/>
              </p:nvGrpSpPr>
              <p:grpSpPr>
                <a:xfrm>
                  <a:off x="2892468" y="1032983"/>
                  <a:ext cx="641389" cy="5216305"/>
                  <a:chOff x="3475384" y="1188399"/>
                  <a:chExt cx="641389" cy="5216305"/>
                </a:xfrm>
              </p:grpSpPr>
              <p:sp>
                <p:nvSpPr>
                  <p:cNvPr id="2165" name="Tekstfelt 2164">
                    <a:extLst>
                      <a:ext uri="{FF2B5EF4-FFF2-40B4-BE49-F238E27FC236}">
                        <a16:creationId xmlns:a16="http://schemas.microsoft.com/office/drawing/2014/main" id="{9180EBFD-45FB-94FB-B55B-FB94DE081FC6}"/>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66" name="Tekstfelt 2165">
                    <a:extLst>
                      <a:ext uri="{FF2B5EF4-FFF2-40B4-BE49-F238E27FC236}">
                        <a16:creationId xmlns:a16="http://schemas.microsoft.com/office/drawing/2014/main" id="{EF362D81-C29D-E4BA-0BD3-54FE8C767F60}"/>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67" name="Tekstfelt 2166">
                    <a:extLst>
                      <a:ext uri="{FF2B5EF4-FFF2-40B4-BE49-F238E27FC236}">
                        <a16:creationId xmlns:a16="http://schemas.microsoft.com/office/drawing/2014/main" id="{09EC7062-8526-81AD-2691-E3FAE4CD18E0}"/>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68" name="Tekstfelt 2167">
                    <a:extLst>
                      <a:ext uri="{FF2B5EF4-FFF2-40B4-BE49-F238E27FC236}">
                        <a16:creationId xmlns:a16="http://schemas.microsoft.com/office/drawing/2014/main" id="{BB3552E1-010D-0084-C8C1-248AE4341C19}"/>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69" name="Tekstfelt 2168">
                    <a:extLst>
                      <a:ext uri="{FF2B5EF4-FFF2-40B4-BE49-F238E27FC236}">
                        <a16:creationId xmlns:a16="http://schemas.microsoft.com/office/drawing/2014/main" id="{95B1AD11-C159-4881-D622-617C49CA1606}"/>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70" name="Tekstfelt 2169">
                    <a:extLst>
                      <a:ext uri="{FF2B5EF4-FFF2-40B4-BE49-F238E27FC236}">
                        <a16:creationId xmlns:a16="http://schemas.microsoft.com/office/drawing/2014/main" id="{A6C9A026-8834-018A-6067-627DD49692F8}"/>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71" name="Tekstfelt 2170">
                    <a:extLst>
                      <a:ext uri="{FF2B5EF4-FFF2-40B4-BE49-F238E27FC236}">
                        <a16:creationId xmlns:a16="http://schemas.microsoft.com/office/drawing/2014/main" id="{1196EF61-0D84-DEBF-B96F-4B6DE8678379}"/>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72" name="Tekstfelt 2171">
                    <a:extLst>
                      <a:ext uri="{FF2B5EF4-FFF2-40B4-BE49-F238E27FC236}">
                        <a16:creationId xmlns:a16="http://schemas.microsoft.com/office/drawing/2014/main" id="{F28E13E1-F363-C255-1BF1-3FB2432C4F3C}"/>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73" name="Tekstfelt 2172">
                    <a:extLst>
                      <a:ext uri="{FF2B5EF4-FFF2-40B4-BE49-F238E27FC236}">
                        <a16:creationId xmlns:a16="http://schemas.microsoft.com/office/drawing/2014/main" id="{8C9911E4-C916-CF8C-720A-DE0130840E35}"/>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74" name="Tekstfelt 2173">
                    <a:extLst>
                      <a:ext uri="{FF2B5EF4-FFF2-40B4-BE49-F238E27FC236}">
                        <a16:creationId xmlns:a16="http://schemas.microsoft.com/office/drawing/2014/main" id="{6B1047F1-C268-7FB2-0686-AB33507EDFFF}"/>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75" name="Tekstfelt 2174">
                    <a:extLst>
                      <a:ext uri="{FF2B5EF4-FFF2-40B4-BE49-F238E27FC236}">
                        <a16:creationId xmlns:a16="http://schemas.microsoft.com/office/drawing/2014/main" id="{A3E0202D-6206-7BC5-EF29-437322D83545}"/>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76" name="Tekstfelt 2175">
                    <a:extLst>
                      <a:ext uri="{FF2B5EF4-FFF2-40B4-BE49-F238E27FC236}">
                        <a16:creationId xmlns:a16="http://schemas.microsoft.com/office/drawing/2014/main" id="{ABF1788B-7A83-BC20-8B30-3761F72BD973}"/>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77" name="Tekstfelt 2176">
                    <a:extLst>
                      <a:ext uri="{FF2B5EF4-FFF2-40B4-BE49-F238E27FC236}">
                        <a16:creationId xmlns:a16="http://schemas.microsoft.com/office/drawing/2014/main" id="{0B089497-F93F-F7A1-4354-87A2044E815C}"/>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78" name="Tekstfelt 2177">
                    <a:extLst>
                      <a:ext uri="{FF2B5EF4-FFF2-40B4-BE49-F238E27FC236}">
                        <a16:creationId xmlns:a16="http://schemas.microsoft.com/office/drawing/2014/main" id="{0E2604F8-FD13-25A9-789C-91CAD8EA9D8C}"/>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79" name="Tekstfelt 2178">
                    <a:extLst>
                      <a:ext uri="{FF2B5EF4-FFF2-40B4-BE49-F238E27FC236}">
                        <a16:creationId xmlns:a16="http://schemas.microsoft.com/office/drawing/2014/main" id="{F0FB3EF0-FCB4-3357-DF46-65FA93BF576F}"/>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80" name="Tekstfelt 2179">
                    <a:extLst>
                      <a:ext uri="{FF2B5EF4-FFF2-40B4-BE49-F238E27FC236}">
                        <a16:creationId xmlns:a16="http://schemas.microsoft.com/office/drawing/2014/main" id="{6AE9AC65-FCA1-0A8F-8C4C-30DFE4D29353}"/>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81" name="Tekstfelt 2180">
                    <a:extLst>
                      <a:ext uri="{FF2B5EF4-FFF2-40B4-BE49-F238E27FC236}">
                        <a16:creationId xmlns:a16="http://schemas.microsoft.com/office/drawing/2014/main" id="{975765AF-77FA-108D-3B33-AB22A4748A3F}"/>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82" name="Tekstfelt 2181">
                    <a:extLst>
                      <a:ext uri="{FF2B5EF4-FFF2-40B4-BE49-F238E27FC236}">
                        <a16:creationId xmlns:a16="http://schemas.microsoft.com/office/drawing/2014/main" id="{004EABD0-2E0E-3609-FE14-2AFD919354E2}"/>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83" name="Tekstfelt 2182">
                    <a:extLst>
                      <a:ext uri="{FF2B5EF4-FFF2-40B4-BE49-F238E27FC236}">
                        <a16:creationId xmlns:a16="http://schemas.microsoft.com/office/drawing/2014/main" id="{C7A97524-B920-99FF-3A01-C7BD6565E039}"/>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84" name="Tekstfelt 2183">
                    <a:extLst>
                      <a:ext uri="{FF2B5EF4-FFF2-40B4-BE49-F238E27FC236}">
                        <a16:creationId xmlns:a16="http://schemas.microsoft.com/office/drawing/2014/main" id="{B2929405-7F71-1095-9BFD-B2798A2F2C4B}"/>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85" name="Tekstfelt 2184">
                    <a:extLst>
                      <a:ext uri="{FF2B5EF4-FFF2-40B4-BE49-F238E27FC236}">
                        <a16:creationId xmlns:a16="http://schemas.microsoft.com/office/drawing/2014/main" id="{8CF07E7F-C4D4-04BD-E53A-6DF58314A6DA}"/>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86" name="Tekstfelt 2185">
                    <a:extLst>
                      <a:ext uri="{FF2B5EF4-FFF2-40B4-BE49-F238E27FC236}">
                        <a16:creationId xmlns:a16="http://schemas.microsoft.com/office/drawing/2014/main" id="{AB364A3A-3157-8078-950E-430D907D9B3E}"/>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87" name="Tekstfelt 2186">
                    <a:extLst>
                      <a:ext uri="{FF2B5EF4-FFF2-40B4-BE49-F238E27FC236}">
                        <a16:creationId xmlns:a16="http://schemas.microsoft.com/office/drawing/2014/main" id="{A72B6DB4-F46D-1DDA-B64A-B6C4CAD67E9D}"/>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88" name="Tekstfelt 2187">
                    <a:extLst>
                      <a:ext uri="{FF2B5EF4-FFF2-40B4-BE49-F238E27FC236}">
                        <a16:creationId xmlns:a16="http://schemas.microsoft.com/office/drawing/2014/main" id="{3540709C-4D3E-97BF-108D-5D7E005A9C79}"/>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89" name="Tekstfelt 2188">
                    <a:extLst>
                      <a:ext uri="{FF2B5EF4-FFF2-40B4-BE49-F238E27FC236}">
                        <a16:creationId xmlns:a16="http://schemas.microsoft.com/office/drawing/2014/main" id="{91F964A7-8F78-7682-9C1F-270737A0101D}"/>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90" name="Tekstfelt 2189">
                    <a:extLst>
                      <a:ext uri="{FF2B5EF4-FFF2-40B4-BE49-F238E27FC236}">
                        <a16:creationId xmlns:a16="http://schemas.microsoft.com/office/drawing/2014/main" id="{74055A69-01CD-DA05-0A1E-47AD08C0DC54}"/>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91" name="Tekstfelt 2190">
                    <a:extLst>
                      <a:ext uri="{FF2B5EF4-FFF2-40B4-BE49-F238E27FC236}">
                        <a16:creationId xmlns:a16="http://schemas.microsoft.com/office/drawing/2014/main" id="{4BAEAD36-C6CC-89DF-3B39-3EC7A827678D}"/>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92" name="Tekstfelt 2191">
                    <a:extLst>
                      <a:ext uri="{FF2B5EF4-FFF2-40B4-BE49-F238E27FC236}">
                        <a16:creationId xmlns:a16="http://schemas.microsoft.com/office/drawing/2014/main" id="{5018DC06-BBE4-B89F-2339-707EF7D990B5}"/>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93" name="Tekstfelt 2192">
                    <a:extLst>
                      <a:ext uri="{FF2B5EF4-FFF2-40B4-BE49-F238E27FC236}">
                        <a16:creationId xmlns:a16="http://schemas.microsoft.com/office/drawing/2014/main" id="{F9B4F0A4-AF98-8384-75F1-AFD8C8B9D141}"/>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94" name="Tekstfelt 2193">
                    <a:extLst>
                      <a:ext uri="{FF2B5EF4-FFF2-40B4-BE49-F238E27FC236}">
                        <a16:creationId xmlns:a16="http://schemas.microsoft.com/office/drawing/2014/main" id="{506BA9B7-AD49-1671-4E4B-6AE9C069CCED}"/>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95" name="Tekstfelt 2194">
                    <a:extLst>
                      <a:ext uri="{FF2B5EF4-FFF2-40B4-BE49-F238E27FC236}">
                        <a16:creationId xmlns:a16="http://schemas.microsoft.com/office/drawing/2014/main" id="{69B283AE-3741-CB6B-45BD-ED62A4719FB8}"/>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96" name="Tekstfelt 2195">
                    <a:extLst>
                      <a:ext uri="{FF2B5EF4-FFF2-40B4-BE49-F238E27FC236}">
                        <a16:creationId xmlns:a16="http://schemas.microsoft.com/office/drawing/2014/main" id="{75C1CB74-88D4-9803-59A4-62C5C98C6389}"/>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97" name="Tekstfelt 2196">
                    <a:extLst>
                      <a:ext uri="{FF2B5EF4-FFF2-40B4-BE49-F238E27FC236}">
                        <a16:creationId xmlns:a16="http://schemas.microsoft.com/office/drawing/2014/main" id="{CC1D4885-A891-ED15-2051-876FF844843D}"/>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62" name="Tekstfelt 2161">
                  <a:extLst>
                    <a:ext uri="{FF2B5EF4-FFF2-40B4-BE49-F238E27FC236}">
                      <a16:creationId xmlns:a16="http://schemas.microsoft.com/office/drawing/2014/main" id="{E3E576E0-EB7F-244B-9D5B-B6610E69D874}"/>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63" name="Tekstfelt 2162">
                  <a:extLst>
                    <a:ext uri="{FF2B5EF4-FFF2-40B4-BE49-F238E27FC236}">
                      <a16:creationId xmlns:a16="http://schemas.microsoft.com/office/drawing/2014/main" id="{94FA1004-0365-AEE0-1B46-27E94A253086}"/>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64" name="Tekstfelt 2163">
                  <a:extLst>
                    <a:ext uri="{FF2B5EF4-FFF2-40B4-BE49-F238E27FC236}">
                      <a16:creationId xmlns:a16="http://schemas.microsoft.com/office/drawing/2014/main" id="{6398A919-F99C-21F7-405C-9A501047B508}"/>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5" name="Gruppe 1824">
                <a:extLst>
                  <a:ext uri="{FF2B5EF4-FFF2-40B4-BE49-F238E27FC236}">
                    <a16:creationId xmlns:a16="http://schemas.microsoft.com/office/drawing/2014/main" id="{5882BBD6-E760-DACF-B065-496C23ABD589}"/>
                  </a:ext>
                </a:extLst>
              </p:cNvPr>
              <p:cNvGrpSpPr/>
              <p:nvPr/>
            </p:nvGrpSpPr>
            <p:grpSpPr>
              <a:xfrm>
                <a:off x="3326093" y="1035670"/>
                <a:ext cx="641389" cy="5216305"/>
                <a:chOff x="2892468" y="1032983"/>
                <a:chExt cx="641389" cy="5216305"/>
              </a:xfrm>
            </p:grpSpPr>
            <p:grpSp>
              <p:nvGrpSpPr>
                <p:cNvPr id="2124" name="Gruppe 2123">
                  <a:extLst>
                    <a:ext uri="{FF2B5EF4-FFF2-40B4-BE49-F238E27FC236}">
                      <a16:creationId xmlns:a16="http://schemas.microsoft.com/office/drawing/2014/main" id="{4081399E-CDD2-4798-D781-1453418FA149}"/>
                    </a:ext>
                  </a:extLst>
                </p:cNvPr>
                <p:cNvGrpSpPr/>
                <p:nvPr/>
              </p:nvGrpSpPr>
              <p:grpSpPr>
                <a:xfrm>
                  <a:off x="2892468" y="1032983"/>
                  <a:ext cx="641389" cy="5216305"/>
                  <a:chOff x="3475384" y="1188399"/>
                  <a:chExt cx="641389" cy="5216305"/>
                </a:xfrm>
              </p:grpSpPr>
              <p:sp>
                <p:nvSpPr>
                  <p:cNvPr id="2128" name="Tekstfelt 2127">
                    <a:extLst>
                      <a:ext uri="{FF2B5EF4-FFF2-40B4-BE49-F238E27FC236}">
                        <a16:creationId xmlns:a16="http://schemas.microsoft.com/office/drawing/2014/main" id="{1ED7F472-EEBA-9515-F3C7-487A9FA88048}"/>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29" name="Tekstfelt 2128">
                    <a:extLst>
                      <a:ext uri="{FF2B5EF4-FFF2-40B4-BE49-F238E27FC236}">
                        <a16:creationId xmlns:a16="http://schemas.microsoft.com/office/drawing/2014/main" id="{22DC4AA1-CED1-77E1-758B-E7A4613D837C}"/>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30" name="Tekstfelt 2129">
                    <a:extLst>
                      <a:ext uri="{FF2B5EF4-FFF2-40B4-BE49-F238E27FC236}">
                        <a16:creationId xmlns:a16="http://schemas.microsoft.com/office/drawing/2014/main" id="{755BB68E-5DDC-B8C3-1AB0-24F4B67704C4}"/>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31" name="Tekstfelt 2130">
                    <a:extLst>
                      <a:ext uri="{FF2B5EF4-FFF2-40B4-BE49-F238E27FC236}">
                        <a16:creationId xmlns:a16="http://schemas.microsoft.com/office/drawing/2014/main" id="{4B399C96-72A9-3EC0-5922-5308F22A1303}"/>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32" name="Tekstfelt 2131">
                    <a:extLst>
                      <a:ext uri="{FF2B5EF4-FFF2-40B4-BE49-F238E27FC236}">
                        <a16:creationId xmlns:a16="http://schemas.microsoft.com/office/drawing/2014/main" id="{1EADD81C-4D12-C676-31A1-335332945974}"/>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33" name="Tekstfelt 2132">
                    <a:extLst>
                      <a:ext uri="{FF2B5EF4-FFF2-40B4-BE49-F238E27FC236}">
                        <a16:creationId xmlns:a16="http://schemas.microsoft.com/office/drawing/2014/main" id="{AA2B7E20-258E-DE97-5ECA-53682456364D}"/>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34" name="Tekstfelt 2133">
                    <a:extLst>
                      <a:ext uri="{FF2B5EF4-FFF2-40B4-BE49-F238E27FC236}">
                        <a16:creationId xmlns:a16="http://schemas.microsoft.com/office/drawing/2014/main" id="{C69FFDFA-42E5-E341-8072-DA527621ADA5}"/>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35" name="Tekstfelt 2134">
                    <a:extLst>
                      <a:ext uri="{FF2B5EF4-FFF2-40B4-BE49-F238E27FC236}">
                        <a16:creationId xmlns:a16="http://schemas.microsoft.com/office/drawing/2014/main" id="{C21C3493-7876-F6BB-0280-A903C0C6E8CC}"/>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36" name="Tekstfelt 2135">
                    <a:extLst>
                      <a:ext uri="{FF2B5EF4-FFF2-40B4-BE49-F238E27FC236}">
                        <a16:creationId xmlns:a16="http://schemas.microsoft.com/office/drawing/2014/main" id="{89775DA8-6244-9A32-9F53-26BBB4BC598F}"/>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37" name="Tekstfelt 2136">
                    <a:extLst>
                      <a:ext uri="{FF2B5EF4-FFF2-40B4-BE49-F238E27FC236}">
                        <a16:creationId xmlns:a16="http://schemas.microsoft.com/office/drawing/2014/main" id="{0D2D3860-57B7-135F-1662-746DFD00326A}"/>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38" name="Tekstfelt 2137">
                    <a:extLst>
                      <a:ext uri="{FF2B5EF4-FFF2-40B4-BE49-F238E27FC236}">
                        <a16:creationId xmlns:a16="http://schemas.microsoft.com/office/drawing/2014/main" id="{644F7F7B-7BA4-663D-B138-51F2857AF347}"/>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39" name="Tekstfelt 2138">
                    <a:extLst>
                      <a:ext uri="{FF2B5EF4-FFF2-40B4-BE49-F238E27FC236}">
                        <a16:creationId xmlns:a16="http://schemas.microsoft.com/office/drawing/2014/main" id="{BDD37922-9C92-CB12-BBC1-05A67A8F3547}"/>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40" name="Tekstfelt 2139">
                    <a:extLst>
                      <a:ext uri="{FF2B5EF4-FFF2-40B4-BE49-F238E27FC236}">
                        <a16:creationId xmlns:a16="http://schemas.microsoft.com/office/drawing/2014/main" id="{FF6E7381-E01C-C4E5-4730-AD2DB0FD1FB7}"/>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41" name="Tekstfelt 2140">
                    <a:extLst>
                      <a:ext uri="{FF2B5EF4-FFF2-40B4-BE49-F238E27FC236}">
                        <a16:creationId xmlns:a16="http://schemas.microsoft.com/office/drawing/2014/main" id="{9C4969B3-7E7B-FD58-BE83-1B77D47D45BF}"/>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42" name="Tekstfelt 2141">
                    <a:extLst>
                      <a:ext uri="{FF2B5EF4-FFF2-40B4-BE49-F238E27FC236}">
                        <a16:creationId xmlns:a16="http://schemas.microsoft.com/office/drawing/2014/main" id="{5EACD17D-6E66-4708-56A1-53FF5E4C7A31}"/>
                      </a:ext>
                    </a:extLst>
                  </p:cNvPr>
                  <p:cNvSpPr txBox="1"/>
                  <p:nvPr/>
                </p:nvSpPr>
                <p:spPr>
                  <a:xfrm>
                    <a:off x="35457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43" name="Tekstfelt 2142">
                    <a:extLst>
                      <a:ext uri="{FF2B5EF4-FFF2-40B4-BE49-F238E27FC236}">
                        <a16:creationId xmlns:a16="http://schemas.microsoft.com/office/drawing/2014/main" id="{783D295B-D22A-0351-76E0-0597C8B3240E}"/>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44" name="Tekstfelt 2143">
                    <a:extLst>
                      <a:ext uri="{FF2B5EF4-FFF2-40B4-BE49-F238E27FC236}">
                        <a16:creationId xmlns:a16="http://schemas.microsoft.com/office/drawing/2014/main" id="{87ADF858-E221-0F9C-5965-8BA64A333C9E}"/>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45" name="Tekstfelt 2144">
                    <a:extLst>
                      <a:ext uri="{FF2B5EF4-FFF2-40B4-BE49-F238E27FC236}">
                        <a16:creationId xmlns:a16="http://schemas.microsoft.com/office/drawing/2014/main" id="{BA1D30C7-F763-261B-2FE5-73DF37A94A30}"/>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46" name="Tekstfelt 2145">
                    <a:extLst>
                      <a:ext uri="{FF2B5EF4-FFF2-40B4-BE49-F238E27FC236}">
                        <a16:creationId xmlns:a16="http://schemas.microsoft.com/office/drawing/2014/main" id="{C9670068-DA0E-7652-615C-1B3D4B1052C0}"/>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47" name="Tekstfelt 2146">
                    <a:extLst>
                      <a:ext uri="{FF2B5EF4-FFF2-40B4-BE49-F238E27FC236}">
                        <a16:creationId xmlns:a16="http://schemas.microsoft.com/office/drawing/2014/main" id="{5C23AC62-2635-DE16-1F22-5A03215409F3}"/>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48" name="Tekstfelt 2147">
                    <a:extLst>
                      <a:ext uri="{FF2B5EF4-FFF2-40B4-BE49-F238E27FC236}">
                        <a16:creationId xmlns:a16="http://schemas.microsoft.com/office/drawing/2014/main" id="{6F98CF3D-39D7-37B2-FBEA-3DB6F1B593EE}"/>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49" name="Tekstfelt 2148">
                    <a:extLst>
                      <a:ext uri="{FF2B5EF4-FFF2-40B4-BE49-F238E27FC236}">
                        <a16:creationId xmlns:a16="http://schemas.microsoft.com/office/drawing/2014/main" id="{76D5B727-3C1D-F02B-46B0-709F1694F214}"/>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50" name="Tekstfelt 2149">
                    <a:extLst>
                      <a:ext uri="{FF2B5EF4-FFF2-40B4-BE49-F238E27FC236}">
                        <a16:creationId xmlns:a16="http://schemas.microsoft.com/office/drawing/2014/main" id="{EDB8C96D-C5BB-33D9-5FD8-F2A48C083CB8}"/>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51" name="Tekstfelt 2150">
                    <a:extLst>
                      <a:ext uri="{FF2B5EF4-FFF2-40B4-BE49-F238E27FC236}">
                        <a16:creationId xmlns:a16="http://schemas.microsoft.com/office/drawing/2014/main" id="{D29162EB-9393-1888-2A75-ECC35BE8045D}"/>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52" name="Tekstfelt 2151">
                    <a:extLst>
                      <a:ext uri="{FF2B5EF4-FFF2-40B4-BE49-F238E27FC236}">
                        <a16:creationId xmlns:a16="http://schemas.microsoft.com/office/drawing/2014/main" id="{7663A029-0067-3212-4DEA-00EC71614913}"/>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53" name="Tekstfelt 2152">
                    <a:extLst>
                      <a:ext uri="{FF2B5EF4-FFF2-40B4-BE49-F238E27FC236}">
                        <a16:creationId xmlns:a16="http://schemas.microsoft.com/office/drawing/2014/main" id="{4A10E7C4-200D-4BEE-92F4-C7BB78C07929}"/>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54" name="Tekstfelt 2153">
                    <a:extLst>
                      <a:ext uri="{FF2B5EF4-FFF2-40B4-BE49-F238E27FC236}">
                        <a16:creationId xmlns:a16="http://schemas.microsoft.com/office/drawing/2014/main" id="{2FFFB2DC-6265-1D06-A94E-B4E5FB66AC50}"/>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55" name="Tekstfelt 2154">
                    <a:extLst>
                      <a:ext uri="{FF2B5EF4-FFF2-40B4-BE49-F238E27FC236}">
                        <a16:creationId xmlns:a16="http://schemas.microsoft.com/office/drawing/2014/main" id="{24963BE5-916B-754B-C770-5B6B488BF6A8}"/>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56" name="Tekstfelt 2155">
                    <a:extLst>
                      <a:ext uri="{FF2B5EF4-FFF2-40B4-BE49-F238E27FC236}">
                        <a16:creationId xmlns:a16="http://schemas.microsoft.com/office/drawing/2014/main" id="{B4F2C597-3107-C15E-1130-A31C8524038A}"/>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57" name="Tekstfelt 2156">
                    <a:extLst>
                      <a:ext uri="{FF2B5EF4-FFF2-40B4-BE49-F238E27FC236}">
                        <a16:creationId xmlns:a16="http://schemas.microsoft.com/office/drawing/2014/main" id="{3A7229A7-0974-3DEB-896A-1C81BB38945E}"/>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58" name="Tekstfelt 2157">
                    <a:extLst>
                      <a:ext uri="{FF2B5EF4-FFF2-40B4-BE49-F238E27FC236}">
                        <a16:creationId xmlns:a16="http://schemas.microsoft.com/office/drawing/2014/main" id="{6EC7EDB2-B2C5-8735-DB3F-CE39E56BBE57}"/>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59" name="Tekstfelt 2158">
                    <a:extLst>
                      <a:ext uri="{FF2B5EF4-FFF2-40B4-BE49-F238E27FC236}">
                        <a16:creationId xmlns:a16="http://schemas.microsoft.com/office/drawing/2014/main" id="{0D6E041A-EE4F-1F9D-0006-648C95042B8E}"/>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60" name="Tekstfelt 2159">
                    <a:extLst>
                      <a:ext uri="{FF2B5EF4-FFF2-40B4-BE49-F238E27FC236}">
                        <a16:creationId xmlns:a16="http://schemas.microsoft.com/office/drawing/2014/main" id="{200369D8-F8FC-5BF6-4314-D77F8E59F2A2}"/>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25" name="Tekstfelt 2124">
                  <a:extLst>
                    <a:ext uri="{FF2B5EF4-FFF2-40B4-BE49-F238E27FC236}">
                      <a16:creationId xmlns:a16="http://schemas.microsoft.com/office/drawing/2014/main" id="{9DD22389-2280-26A8-E022-96FA2B839873}"/>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26" name="Tekstfelt 2125">
                  <a:extLst>
                    <a:ext uri="{FF2B5EF4-FFF2-40B4-BE49-F238E27FC236}">
                      <a16:creationId xmlns:a16="http://schemas.microsoft.com/office/drawing/2014/main" id="{868B0E2D-09EB-BFD5-EA81-DFEC13AE7729}"/>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27" name="Tekstfelt 2126">
                  <a:extLst>
                    <a:ext uri="{FF2B5EF4-FFF2-40B4-BE49-F238E27FC236}">
                      <a16:creationId xmlns:a16="http://schemas.microsoft.com/office/drawing/2014/main" id="{66B3083E-6D07-53A3-B094-766252492619}"/>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6" name="Gruppe 1825">
                <a:extLst>
                  <a:ext uri="{FF2B5EF4-FFF2-40B4-BE49-F238E27FC236}">
                    <a16:creationId xmlns:a16="http://schemas.microsoft.com/office/drawing/2014/main" id="{2E0731B7-DD9D-70D6-FD63-1538356B1C3D}"/>
                  </a:ext>
                </a:extLst>
              </p:cNvPr>
              <p:cNvGrpSpPr/>
              <p:nvPr/>
            </p:nvGrpSpPr>
            <p:grpSpPr>
              <a:xfrm>
                <a:off x="2893345" y="1029165"/>
                <a:ext cx="641389" cy="5216305"/>
                <a:chOff x="2892468" y="1032983"/>
                <a:chExt cx="641389" cy="5216305"/>
              </a:xfrm>
            </p:grpSpPr>
            <p:grpSp>
              <p:nvGrpSpPr>
                <p:cNvPr id="2087" name="Gruppe 2086">
                  <a:extLst>
                    <a:ext uri="{FF2B5EF4-FFF2-40B4-BE49-F238E27FC236}">
                      <a16:creationId xmlns:a16="http://schemas.microsoft.com/office/drawing/2014/main" id="{CFA605A2-DE30-31C8-D652-F930206310EE}"/>
                    </a:ext>
                  </a:extLst>
                </p:cNvPr>
                <p:cNvGrpSpPr/>
                <p:nvPr/>
              </p:nvGrpSpPr>
              <p:grpSpPr>
                <a:xfrm>
                  <a:off x="2892468" y="1032983"/>
                  <a:ext cx="641389" cy="5216305"/>
                  <a:chOff x="3475384" y="1188399"/>
                  <a:chExt cx="641389" cy="5216305"/>
                </a:xfrm>
              </p:grpSpPr>
              <p:sp>
                <p:nvSpPr>
                  <p:cNvPr id="2091" name="Tekstfelt 2090">
                    <a:extLst>
                      <a:ext uri="{FF2B5EF4-FFF2-40B4-BE49-F238E27FC236}">
                        <a16:creationId xmlns:a16="http://schemas.microsoft.com/office/drawing/2014/main" id="{D5302B17-EE4D-7DD6-F591-12BFFC548D3F}"/>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92" name="Tekstfelt 2091">
                    <a:extLst>
                      <a:ext uri="{FF2B5EF4-FFF2-40B4-BE49-F238E27FC236}">
                        <a16:creationId xmlns:a16="http://schemas.microsoft.com/office/drawing/2014/main" id="{562563F3-72AB-8160-023A-AC5D26688CE2}"/>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93" name="Tekstfelt 2092">
                    <a:extLst>
                      <a:ext uri="{FF2B5EF4-FFF2-40B4-BE49-F238E27FC236}">
                        <a16:creationId xmlns:a16="http://schemas.microsoft.com/office/drawing/2014/main" id="{0CC377FA-5D45-54F9-19CE-B373C6284CE5}"/>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94" name="Tekstfelt 2093">
                    <a:extLst>
                      <a:ext uri="{FF2B5EF4-FFF2-40B4-BE49-F238E27FC236}">
                        <a16:creationId xmlns:a16="http://schemas.microsoft.com/office/drawing/2014/main" id="{063B878E-643B-1C53-96F1-708821A957A5}"/>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95" name="Tekstfelt 2094">
                    <a:extLst>
                      <a:ext uri="{FF2B5EF4-FFF2-40B4-BE49-F238E27FC236}">
                        <a16:creationId xmlns:a16="http://schemas.microsoft.com/office/drawing/2014/main" id="{58990FD1-EB87-3E0B-D8D0-170337AD69DC}"/>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96" name="Tekstfelt 2095">
                    <a:extLst>
                      <a:ext uri="{FF2B5EF4-FFF2-40B4-BE49-F238E27FC236}">
                        <a16:creationId xmlns:a16="http://schemas.microsoft.com/office/drawing/2014/main" id="{3616F177-94F4-81E0-857E-80BFF7CE1816}"/>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97" name="Tekstfelt 2096">
                    <a:extLst>
                      <a:ext uri="{FF2B5EF4-FFF2-40B4-BE49-F238E27FC236}">
                        <a16:creationId xmlns:a16="http://schemas.microsoft.com/office/drawing/2014/main" id="{17688577-9E76-CBE6-929A-8E0C012871AD}"/>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98" name="Tekstfelt 2097">
                    <a:extLst>
                      <a:ext uri="{FF2B5EF4-FFF2-40B4-BE49-F238E27FC236}">
                        <a16:creationId xmlns:a16="http://schemas.microsoft.com/office/drawing/2014/main" id="{4EF367A7-9DAC-7CEF-92AD-D98484B65BA7}"/>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99" name="Tekstfelt 2098">
                    <a:extLst>
                      <a:ext uri="{FF2B5EF4-FFF2-40B4-BE49-F238E27FC236}">
                        <a16:creationId xmlns:a16="http://schemas.microsoft.com/office/drawing/2014/main" id="{04C725A0-EB52-0FB4-5A4F-40D038462A80}"/>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00" name="Tekstfelt 2099">
                    <a:extLst>
                      <a:ext uri="{FF2B5EF4-FFF2-40B4-BE49-F238E27FC236}">
                        <a16:creationId xmlns:a16="http://schemas.microsoft.com/office/drawing/2014/main" id="{D2C0E32C-92D6-1BFA-1763-90BDB2C08619}"/>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01" name="Tekstfelt 2100">
                    <a:extLst>
                      <a:ext uri="{FF2B5EF4-FFF2-40B4-BE49-F238E27FC236}">
                        <a16:creationId xmlns:a16="http://schemas.microsoft.com/office/drawing/2014/main" id="{0F92BDFD-2314-1355-9D1B-C153878542C1}"/>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02" name="Tekstfelt 2101">
                    <a:extLst>
                      <a:ext uri="{FF2B5EF4-FFF2-40B4-BE49-F238E27FC236}">
                        <a16:creationId xmlns:a16="http://schemas.microsoft.com/office/drawing/2014/main" id="{E8DB7C67-4234-B393-FFC7-833F7357F4E5}"/>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03" name="Tekstfelt 2102">
                    <a:extLst>
                      <a:ext uri="{FF2B5EF4-FFF2-40B4-BE49-F238E27FC236}">
                        <a16:creationId xmlns:a16="http://schemas.microsoft.com/office/drawing/2014/main" id="{06787CD8-3D88-E8DB-F6D9-05C968EE95D1}"/>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04" name="Tekstfelt 2103">
                    <a:extLst>
                      <a:ext uri="{FF2B5EF4-FFF2-40B4-BE49-F238E27FC236}">
                        <a16:creationId xmlns:a16="http://schemas.microsoft.com/office/drawing/2014/main" id="{ABEABF12-AEF9-720F-1C72-EF540FE8E5FE}"/>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05" name="Tekstfelt 2104">
                    <a:extLst>
                      <a:ext uri="{FF2B5EF4-FFF2-40B4-BE49-F238E27FC236}">
                        <a16:creationId xmlns:a16="http://schemas.microsoft.com/office/drawing/2014/main" id="{78213094-E3E8-4E4E-D0ED-4341A9D86F03}"/>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06" name="Tekstfelt 2105">
                    <a:extLst>
                      <a:ext uri="{FF2B5EF4-FFF2-40B4-BE49-F238E27FC236}">
                        <a16:creationId xmlns:a16="http://schemas.microsoft.com/office/drawing/2014/main" id="{BED6006B-3966-8985-0B3D-3D0EB0F6CE17}"/>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07" name="Tekstfelt 2106">
                    <a:extLst>
                      <a:ext uri="{FF2B5EF4-FFF2-40B4-BE49-F238E27FC236}">
                        <a16:creationId xmlns:a16="http://schemas.microsoft.com/office/drawing/2014/main" id="{E650D3C1-FAEE-C74D-1DAB-8C8863D9BC7D}"/>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08" name="Tekstfelt 2107">
                    <a:extLst>
                      <a:ext uri="{FF2B5EF4-FFF2-40B4-BE49-F238E27FC236}">
                        <a16:creationId xmlns:a16="http://schemas.microsoft.com/office/drawing/2014/main" id="{E0CD8550-C8E0-5FA1-CA8D-3FB8BC6D31BE}"/>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09" name="Tekstfelt 2108">
                    <a:extLst>
                      <a:ext uri="{FF2B5EF4-FFF2-40B4-BE49-F238E27FC236}">
                        <a16:creationId xmlns:a16="http://schemas.microsoft.com/office/drawing/2014/main" id="{D95B7CB9-D317-A177-1AD4-1CE65825226F}"/>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10" name="Tekstfelt 2109">
                    <a:extLst>
                      <a:ext uri="{FF2B5EF4-FFF2-40B4-BE49-F238E27FC236}">
                        <a16:creationId xmlns:a16="http://schemas.microsoft.com/office/drawing/2014/main" id="{F0602421-C2C2-27CF-95A8-734150F5BD5E}"/>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11" name="Tekstfelt 2110">
                    <a:extLst>
                      <a:ext uri="{FF2B5EF4-FFF2-40B4-BE49-F238E27FC236}">
                        <a16:creationId xmlns:a16="http://schemas.microsoft.com/office/drawing/2014/main" id="{DE24ACAB-0700-05A7-6A50-5DB678FB8094}"/>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12" name="Tekstfelt 2111">
                    <a:extLst>
                      <a:ext uri="{FF2B5EF4-FFF2-40B4-BE49-F238E27FC236}">
                        <a16:creationId xmlns:a16="http://schemas.microsoft.com/office/drawing/2014/main" id="{BBB93581-3C2B-6257-FD1F-8A064EAD782D}"/>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13" name="Tekstfelt 2112">
                    <a:extLst>
                      <a:ext uri="{FF2B5EF4-FFF2-40B4-BE49-F238E27FC236}">
                        <a16:creationId xmlns:a16="http://schemas.microsoft.com/office/drawing/2014/main" id="{6021782E-50B8-190D-5757-004BA7B9B7B6}"/>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14" name="Tekstfelt 2113">
                    <a:extLst>
                      <a:ext uri="{FF2B5EF4-FFF2-40B4-BE49-F238E27FC236}">
                        <a16:creationId xmlns:a16="http://schemas.microsoft.com/office/drawing/2014/main" id="{DE043858-FA1F-A7BC-A127-BF751B4528EB}"/>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15" name="Tekstfelt 2114">
                    <a:extLst>
                      <a:ext uri="{FF2B5EF4-FFF2-40B4-BE49-F238E27FC236}">
                        <a16:creationId xmlns:a16="http://schemas.microsoft.com/office/drawing/2014/main" id="{FFF163B9-25D5-231B-F391-E815B9319BBD}"/>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16" name="Tekstfelt 2115">
                    <a:extLst>
                      <a:ext uri="{FF2B5EF4-FFF2-40B4-BE49-F238E27FC236}">
                        <a16:creationId xmlns:a16="http://schemas.microsoft.com/office/drawing/2014/main" id="{63C90F7F-F8BF-416D-A50F-8AE001431629}"/>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17" name="Tekstfelt 2116">
                    <a:extLst>
                      <a:ext uri="{FF2B5EF4-FFF2-40B4-BE49-F238E27FC236}">
                        <a16:creationId xmlns:a16="http://schemas.microsoft.com/office/drawing/2014/main" id="{B20CDB5E-C94D-7BD4-7595-FF3444313EC5}"/>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18" name="Tekstfelt 2117">
                    <a:extLst>
                      <a:ext uri="{FF2B5EF4-FFF2-40B4-BE49-F238E27FC236}">
                        <a16:creationId xmlns:a16="http://schemas.microsoft.com/office/drawing/2014/main" id="{106E6B0A-3CBB-4E1F-2BE7-0A7D84B79BD9}"/>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19" name="Tekstfelt 2118">
                    <a:extLst>
                      <a:ext uri="{FF2B5EF4-FFF2-40B4-BE49-F238E27FC236}">
                        <a16:creationId xmlns:a16="http://schemas.microsoft.com/office/drawing/2014/main" id="{DE5BAC10-BCED-7AAB-FA80-25DEC372E292}"/>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20" name="Tekstfelt 2119">
                    <a:extLst>
                      <a:ext uri="{FF2B5EF4-FFF2-40B4-BE49-F238E27FC236}">
                        <a16:creationId xmlns:a16="http://schemas.microsoft.com/office/drawing/2014/main" id="{2A618DB8-A658-64CE-A014-F662914D8BFD}"/>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21" name="Tekstfelt 2120">
                    <a:extLst>
                      <a:ext uri="{FF2B5EF4-FFF2-40B4-BE49-F238E27FC236}">
                        <a16:creationId xmlns:a16="http://schemas.microsoft.com/office/drawing/2014/main" id="{91F328FE-E359-D0CB-7FE1-24AF1FD724CB}"/>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22" name="Tekstfelt 2121">
                    <a:extLst>
                      <a:ext uri="{FF2B5EF4-FFF2-40B4-BE49-F238E27FC236}">
                        <a16:creationId xmlns:a16="http://schemas.microsoft.com/office/drawing/2014/main" id="{759A22DA-EC56-E570-1F23-8C1D42E324CB}"/>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23" name="Tekstfelt 2122">
                    <a:extLst>
                      <a:ext uri="{FF2B5EF4-FFF2-40B4-BE49-F238E27FC236}">
                        <a16:creationId xmlns:a16="http://schemas.microsoft.com/office/drawing/2014/main" id="{188AC15D-6763-20CF-5B4F-762268B1F0DF}"/>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88" name="Tekstfelt 2087">
                  <a:extLst>
                    <a:ext uri="{FF2B5EF4-FFF2-40B4-BE49-F238E27FC236}">
                      <a16:creationId xmlns:a16="http://schemas.microsoft.com/office/drawing/2014/main" id="{08BF9105-E5D6-AFB2-B36B-7069B0FD61C3}"/>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89" name="Tekstfelt 2088">
                  <a:extLst>
                    <a:ext uri="{FF2B5EF4-FFF2-40B4-BE49-F238E27FC236}">
                      <a16:creationId xmlns:a16="http://schemas.microsoft.com/office/drawing/2014/main" id="{EFB7BD4E-E3E0-E870-4988-2F87BA66FABE}"/>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90" name="Tekstfelt 2089">
                  <a:extLst>
                    <a:ext uri="{FF2B5EF4-FFF2-40B4-BE49-F238E27FC236}">
                      <a16:creationId xmlns:a16="http://schemas.microsoft.com/office/drawing/2014/main" id="{A5773EAE-91E0-17D9-F35A-01A838023D97}"/>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7" name="Gruppe 1826">
                <a:extLst>
                  <a:ext uri="{FF2B5EF4-FFF2-40B4-BE49-F238E27FC236}">
                    <a16:creationId xmlns:a16="http://schemas.microsoft.com/office/drawing/2014/main" id="{A7A7E609-DFE6-9DF9-61CE-43A2B8FEA304}"/>
                  </a:ext>
                </a:extLst>
              </p:cNvPr>
              <p:cNvGrpSpPr/>
              <p:nvPr/>
            </p:nvGrpSpPr>
            <p:grpSpPr>
              <a:xfrm>
                <a:off x="2466124" y="1032948"/>
                <a:ext cx="641389" cy="5216305"/>
                <a:chOff x="2892468" y="1032983"/>
                <a:chExt cx="641389" cy="5216305"/>
              </a:xfrm>
            </p:grpSpPr>
            <p:grpSp>
              <p:nvGrpSpPr>
                <p:cNvPr id="2050" name="Gruppe 2049">
                  <a:extLst>
                    <a:ext uri="{FF2B5EF4-FFF2-40B4-BE49-F238E27FC236}">
                      <a16:creationId xmlns:a16="http://schemas.microsoft.com/office/drawing/2014/main" id="{8EF183DF-33F0-4B73-C5F7-2EAA6BB68AE7}"/>
                    </a:ext>
                  </a:extLst>
                </p:cNvPr>
                <p:cNvGrpSpPr/>
                <p:nvPr/>
              </p:nvGrpSpPr>
              <p:grpSpPr>
                <a:xfrm>
                  <a:off x="2892468" y="1032983"/>
                  <a:ext cx="641389" cy="5216305"/>
                  <a:chOff x="3475384" y="1188399"/>
                  <a:chExt cx="641389" cy="5216305"/>
                </a:xfrm>
              </p:grpSpPr>
              <p:sp>
                <p:nvSpPr>
                  <p:cNvPr id="2054" name="Tekstfelt 2053">
                    <a:extLst>
                      <a:ext uri="{FF2B5EF4-FFF2-40B4-BE49-F238E27FC236}">
                        <a16:creationId xmlns:a16="http://schemas.microsoft.com/office/drawing/2014/main" id="{5658FBF4-6C0A-369E-C6C3-557FCC4CD6B7}"/>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55" name="Tekstfelt 2054">
                    <a:extLst>
                      <a:ext uri="{FF2B5EF4-FFF2-40B4-BE49-F238E27FC236}">
                        <a16:creationId xmlns:a16="http://schemas.microsoft.com/office/drawing/2014/main" id="{58369437-BCA2-F12B-CE82-C3102DA41374}"/>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56" name="Tekstfelt 2055">
                    <a:extLst>
                      <a:ext uri="{FF2B5EF4-FFF2-40B4-BE49-F238E27FC236}">
                        <a16:creationId xmlns:a16="http://schemas.microsoft.com/office/drawing/2014/main" id="{BE1C5453-9B21-AFEC-15FB-F1C6236D69A0}"/>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57" name="Tekstfelt 2056">
                    <a:extLst>
                      <a:ext uri="{FF2B5EF4-FFF2-40B4-BE49-F238E27FC236}">
                        <a16:creationId xmlns:a16="http://schemas.microsoft.com/office/drawing/2014/main" id="{CB28C486-0AEE-4941-C63E-58ABA367A8D6}"/>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58" name="Tekstfelt 2057">
                    <a:extLst>
                      <a:ext uri="{FF2B5EF4-FFF2-40B4-BE49-F238E27FC236}">
                        <a16:creationId xmlns:a16="http://schemas.microsoft.com/office/drawing/2014/main" id="{8618662E-2937-758E-2309-4E4105BC4156}"/>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59" name="Tekstfelt 2058">
                    <a:extLst>
                      <a:ext uri="{FF2B5EF4-FFF2-40B4-BE49-F238E27FC236}">
                        <a16:creationId xmlns:a16="http://schemas.microsoft.com/office/drawing/2014/main" id="{F21FDDEE-BA71-0EF2-53A5-C0891D59281C}"/>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60" name="Tekstfelt 2059">
                    <a:extLst>
                      <a:ext uri="{FF2B5EF4-FFF2-40B4-BE49-F238E27FC236}">
                        <a16:creationId xmlns:a16="http://schemas.microsoft.com/office/drawing/2014/main" id="{2320A7E2-E5C1-4D6D-B325-9DEDB51CDF35}"/>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61" name="Tekstfelt 2060">
                    <a:extLst>
                      <a:ext uri="{FF2B5EF4-FFF2-40B4-BE49-F238E27FC236}">
                        <a16:creationId xmlns:a16="http://schemas.microsoft.com/office/drawing/2014/main" id="{E66E7967-5B09-C737-5A5A-37E0DE06D277}"/>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62" name="Tekstfelt 2061">
                    <a:extLst>
                      <a:ext uri="{FF2B5EF4-FFF2-40B4-BE49-F238E27FC236}">
                        <a16:creationId xmlns:a16="http://schemas.microsoft.com/office/drawing/2014/main" id="{A1A0DF6D-833A-7B88-7399-C2B4421045BC}"/>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63" name="Tekstfelt 2062">
                    <a:extLst>
                      <a:ext uri="{FF2B5EF4-FFF2-40B4-BE49-F238E27FC236}">
                        <a16:creationId xmlns:a16="http://schemas.microsoft.com/office/drawing/2014/main" id="{B24EA980-E72A-3F26-A74D-3ED92A945E60}"/>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64" name="Tekstfelt 2063">
                    <a:extLst>
                      <a:ext uri="{FF2B5EF4-FFF2-40B4-BE49-F238E27FC236}">
                        <a16:creationId xmlns:a16="http://schemas.microsoft.com/office/drawing/2014/main" id="{FCEC90A8-F78B-F563-5F2C-9166898A5CB3}"/>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65" name="Tekstfelt 2064">
                    <a:extLst>
                      <a:ext uri="{FF2B5EF4-FFF2-40B4-BE49-F238E27FC236}">
                        <a16:creationId xmlns:a16="http://schemas.microsoft.com/office/drawing/2014/main" id="{0907DBA7-3EAF-E751-3A50-D5B959F7BA1D}"/>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66" name="Tekstfelt 2065">
                    <a:extLst>
                      <a:ext uri="{FF2B5EF4-FFF2-40B4-BE49-F238E27FC236}">
                        <a16:creationId xmlns:a16="http://schemas.microsoft.com/office/drawing/2014/main" id="{28733932-11F3-13DB-57D6-59FE2AE80DD0}"/>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67" name="Tekstfelt 2066">
                    <a:extLst>
                      <a:ext uri="{FF2B5EF4-FFF2-40B4-BE49-F238E27FC236}">
                        <a16:creationId xmlns:a16="http://schemas.microsoft.com/office/drawing/2014/main" id="{3D056192-C6B4-B0CA-AA48-8E654B12217E}"/>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68" name="Tekstfelt 2067">
                    <a:extLst>
                      <a:ext uri="{FF2B5EF4-FFF2-40B4-BE49-F238E27FC236}">
                        <a16:creationId xmlns:a16="http://schemas.microsoft.com/office/drawing/2014/main" id="{5085A03A-4C96-2B33-F1E3-D00B95CB0D62}"/>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69" name="Tekstfelt 2068">
                    <a:extLst>
                      <a:ext uri="{FF2B5EF4-FFF2-40B4-BE49-F238E27FC236}">
                        <a16:creationId xmlns:a16="http://schemas.microsoft.com/office/drawing/2014/main" id="{B2DF284B-A7D1-71E7-2988-18B83FB72580}"/>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70" name="Tekstfelt 2069">
                    <a:extLst>
                      <a:ext uri="{FF2B5EF4-FFF2-40B4-BE49-F238E27FC236}">
                        <a16:creationId xmlns:a16="http://schemas.microsoft.com/office/drawing/2014/main" id="{13813C56-A068-4726-DCCD-6F618C08D059}"/>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71" name="Tekstfelt 2070">
                    <a:extLst>
                      <a:ext uri="{FF2B5EF4-FFF2-40B4-BE49-F238E27FC236}">
                        <a16:creationId xmlns:a16="http://schemas.microsoft.com/office/drawing/2014/main" id="{D8928EAF-2865-FA5C-0503-51DC81BA5A61}"/>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72" name="Tekstfelt 2071">
                    <a:extLst>
                      <a:ext uri="{FF2B5EF4-FFF2-40B4-BE49-F238E27FC236}">
                        <a16:creationId xmlns:a16="http://schemas.microsoft.com/office/drawing/2014/main" id="{F57AA8B8-1614-D93D-3517-6AA470AEECD5}"/>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73" name="Tekstfelt 2072">
                    <a:extLst>
                      <a:ext uri="{FF2B5EF4-FFF2-40B4-BE49-F238E27FC236}">
                        <a16:creationId xmlns:a16="http://schemas.microsoft.com/office/drawing/2014/main" id="{18DD68DC-1744-08F3-F820-811501E199F8}"/>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74" name="Tekstfelt 2073">
                    <a:extLst>
                      <a:ext uri="{FF2B5EF4-FFF2-40B4-BE49-F238E27FC236}">
                        <a16:creationId xmlns:a16="http://schemas.microsoft.com/office/drawing/2014/main" id="{D84210A5-724A-7B63-BDC8-D0A8B74564E0}"/>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75" name="Tekstfelt 2074">
                    <a:extLst>
                      <a:ext uri="{FF2B5EF4-FFF2-40B4-BE49-F238E27FC236}">
                        <a16:creationId xmlns:a16="http://schemas.microsoft.com/office/drawing/2014/main" id="{5037C2E6-AC7D-B6B2-BD43-66ED42B9BAE1}"/>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76" name="Tekstfelt 2075">
                    <a:extLst>
                      <a:ext uri="{FF2B5EF4-FFF2-40B4-BE49-F238E27FC236}">
                        <a16:creationId xmlns:a16="http://schemas.microsoft.com/office/drawing/2014/main" id="{5815FF90-DE94-31DA-15F9-EE3FFA4094B8}"/>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77" name="Tekstfelt 2076">
                    <a:extLst>
                      <a:ext uri="{FF2B5EF4-FFF2-40B4-BE49-F238E27FC236}">
                        <a16:creationId xmlns:a16="http://schemas.microsoft.com/office/drawing/2014/main" id="{F9D3E246-649C-A9A5-0170-6A2711FB2937}"/>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78" name="Tekstfelt 2077">
                    <a:extLst>
                      <a:ext uri="{FF2B5EF4-FFF2-40B4-BE49-F238E27FC236}">
                        <a16:creationId xmlns:a16="http://schemas.microsoft.com/office/drawing/2014/main" id="{5650BF05-C5B7-3861-1F66-4339D14B571E}"/>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79" name="Tekstfelt 2078">
                    <a:extLst>
                      <a:ext uri="{FF2B5EF4-FFF2-40B4-BE49-F238E27FC236}">
                        <a16:creationId xmlns:a16="http://schemas.microsoft.com/office/drawing/2014/main" id="{FBA5B1F5-0A9A-0D90-AEB9-2461A29D2D98}"/>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80" name="Tekstfelt 2079">
                    <a:extLst>
                      <a:ext uri="{FF2B5EF4-FFF2-40B4-BE49-F238E27FC236}">
                        <a16:creationId xmlns:a16="http://schemas.microsoft.com/office/drawing/2014/main" id="{05095447-71A4-534C-4DB3-4CD6C53DE90A}"/>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81" name="Tekstfelt 2080">
                    <a:extLst>
                      <a:ext uri="{FF2B5EF4-FFF2-40B4-BE49-F238E27FC236}">
                        <a16:creationId xmlns:a16="http://schemas.microsoft.com/office/drawing/2014/main" id="{E8BCF083-8291-425C-53B6-6B38B94B6944}"/>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82" name="Tekstfelt 2081">
                    <a:extLst>
                      <a:ext uri="{FF2B5EF4-FFF2-40B4-BE49-F238E27FC236}">
                        <a16:creationId xmlns:a16="http://schemas.microsoft.com/office/drawing/2014/main" id="{4F2602AF-595E-4142-135C-5F82FF2AECFB}"/>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83" name="Tekstfelt 2082">
                    <a:extLst>
                      <a:ext uri="{FF2B5EF4-FFF2-40B4-BE49-F238E27FC236}">
                        <a16:creationId xmlns:a16="http://schemas.microsoft.com/office/drawing/2014/main" id="{4298977F-5538-48F8-FDF6-3CA2C3BB3105}"/>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84" name="Tekstfelt 2083">
                    <a:extLst>
                      <a:ext uri="{FF2B5EF4-FFF2-40B4-BE49-F238E27FC236}">
                        <a16:creationId xmlns:a16="http://schemas.microsoft.com/office/drawing/2014/main" id="{E8BB19C3-437E-2B28-0261-CDDF76C3A5A3}"/>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85" name="Tekstfelt 2084">
                    <a:extLst>
                      <a:ext uri="{FF2B5EF4-FFF2-40B4-BE49-F238E27FC236}">
                        <a16:creationId xmlns:a16="http://schemas.microsoft.com/office/drawing/2014/main" id="{61CE8572-4F3A-BD4E-1DF0-5BA14246D822}"/>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86" name="Tekstfelt 2085">
                    <a:extLst>
                      <a:ext uri="{FF2B5EF4-FFF2-40B4-BE49-F238E27FC236}">
                        <a16:creationId xmlns:a16="http://schemas.microsoft.com/office/drawing/2014/main" id="{1AEAB8AD-9D23-8670-5C41-6A059D4A295D}"/>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51" name="Tekstfelt 2050">
                  <a:extLst>
                    <a:ext uri="{FF2B5EF4-FFF2-40B4-BE49-F238E27FC236}">
                      <a16:creationId xmlns:a16="http://schemas.microsoft.com/office/drawing/2014/main" id="{FF5D0872-1F04-1F8D-2742-DF8BED63F54A}"/>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52" name="Tekstfelt 2051">
                  <a:extLst>
                    <a:ext uri="{FF2B5EF4-FFF2-40B4-BE49-F238E27FC236}">
                      <a16:creationId xmlns:a16="http://schemas.microsoft.com/office/drawing/2014/main" id="{D80B25D5-6A02-3ECA-B363-818BDDB805FA}"/>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53" name="Tekstfelt 2052">
                  <a:extLst>
                    <a:ext uri="{FF2B5EF4-FFF2-40B4-BE49-F238E27FC236}">
                      <a16:creationId xmlns:a16="http://schemas.microsoft.com/office/drawing/2014/main" id="{E59B5351-0291-C213-398B-FDADE21C98BF}"/>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8" name="Gruppe 1827">
                <a:extLst>
                  <a:ext uri="{FF2B5EF4-FFF2-40B4-BE49-F238E27FC236}">
                    <a16:creationId xmlns:a16="http://schemas.microsoft.com/office/drawing/2014/main" id="{6D64A554-6FE7-9963-4B05-B19B707B9144}"/>
                  </a:ext>
                </a:extLst>
              </p:cNvPr>
              <p:cNvGrpSpPr/>
              <p:nvPr/>
            </p:nvGrpSpPr>
            <p:grpSpPr>
              <a:xfrm>
                <a:off x="2019764" y="1037328"/>
                <a:ext cx="641389" cy="5216305"/>
                <a:chOff x="2892468" y="1032983"/>
                <a:chExt cx="641389" cy="5216305"/>
              </a:xfrm>
            </p:grpSpPr>
            <p:grpSp>
              <p:nvGrpSpPr>
                <p:cNvPr id="2013" name="Gruppe 2012">
                  <a:extLst>
                    <a:ext uri="{FF2B5EF4-FFF2-40B4-BE49-F238E27FC236}">
                      <a16:creationId xmlns:a16="http://schemas.microsoft.com/office/drawing/2014/main" id="{4C9AA45B-754C-5D3C-3152-0726601A4086}"/>
                    </a:ext>
                  </a:extLst>
                </p:cNvPr>
                <p:cNvGrpSpPr/>
                <p:nvPr/>
              </p:nvGrpSpPr>
              <p:grpSpPr>
                <a:xfrm>
                  <a:off x="2892468" y="1032983"/>
                  <a:ext cx="641389" cy="5216305"/>
                  <a:chOff x="3475384" y="1188399"/>
                  <a:chExt cx="641389" cy="5216305"/>
                </a:xfrm>
              </p:grpSpPr>
              <p:sp>
                <p:nvSpPr>
                  <p:cNvPr id="2017" name="Tekstfelt 2016">
                    <a:extLst>
                      <a:ext uri="{FF2B5EF4-FFF2-40B4-BE49-F238E27FC236}">
                        <a16:creationId xmlns:a16="http://schemas.microsoft.com/office/drawing/2014/main" id="{0F9FAFF7-D402-F8E3-D1C3-4F3027EDC4FF}"/>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18" name="Tekstfelt 2017">
                    <a:extLst>
                      <a:ext uri="{FF2B5EF4-FFF2-40B4-BE49-F238E27FC236}">
                        <a16:creationId xmlns:a16="http://schemas.microsoft.com/office/drawing/2014/main" id="{C5E0AF51-E6CB-F403-64FB-AFC271C735E4}"/>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19" name="Tekstfelt 2018">
                    <a:extLst>
                      <a:ext uri="{FF2B5EF4-FFF2-40B4-BE49-F238E27FC236}">
                        <a16:creationId xmlns:a16="http://schemas.microsoft.com/office/drawing/2014/main" id="{9389739E-48F9-3481-BFE6-89684693C2FD}"/>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20" name="Tekstfelt 2019">
                    <a:extLst>
                      <a:ext uri="{FF2B5EF4-FFF2-40B4-BE49-F238E27FC236}">
                        <a16:creationId xmlns:a16="http://schemas.microsoft.com/office/drawing/2014/main" id="{A72DAB2A-9CB2-CDEE-4DDB-AC7209856160}"/>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21" name="Tekstfelt 2020">
                    <a:extLst>
                      <a:ext uri="{FF2B5EF4-FFF2-40B4-BE49-F238E27FC236}">
                        <a16:creationId xmlns:a16="http://schemas.microsoft.com/office/drawing/2014/main" id="{5B54FF29-9901-A964-F720-BD578A5A2902}"/>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22" name="Tekstfelt 2021">
                    <a:extLst>
                      <a:ext uri="{FF2B5EF4-FFF2-40B4-BE49-F238E27FC236}">
                        <a16:creationId xmlns:a16="http://schemas.microsoft.com/office/drawing/2014/main" id="{72128D56-AF12-7AF4-F637-7E843CA096D9}"/>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23" name="Tekstfelt 2022">
                    <a:extLst>
                      <a:ext uri="{FF2B5EF4-FFF2-40B4-BE49-F238E27FC236}">
                        <a16:creationId xmlns:a16="http://schemas.microsoft.com/office/drawing/2014/main" id="{F5318908-7409-9631-BF86-E713087D0D8C}"/>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24" name="Tekstfelt 2023">
                    <a:extLst>
                      <a:ext uri="{FF2B5EF4-FFF2-40B4-BE49-F238E27FC236}">
                        <a16:creationId xmlns:a16="http://schemas.microsoft.com/office/drawing/2014/main" id="{D4BD74EC-DF77-CF42-6525-83B5195B8EB7}"/>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25" name="Tekstfelt 2024">
                    <a:extLst>
                      <a:ext uri="{FF2B5EF4-FFF2-40B4-BE49-F238E27FC236}">
                        <a16:creationId xmlns:a16="http://schemas.microsoft.com/office/drawing/2014/main" id="{ECEF0DF0-5966-C5F3-4C7A-D53516F9912C}"/>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26" name="Tekstfelt 2025">
                    <a:extLst>
                      <a:ext uri="{FF2B5EF4-FFF2-40B4-BE49-F238E27FC236}">
                        <a16:creationId xmlns:a16="http://schemas.microsoft.com/office/drawing/2014/main" id="{2DAD0D8E-1A3A-5DB4-1837-614F874B9B98}"/>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27" name="Tekstfelt 2026">
                    <a:extLst>
                      <a:ext uri="{FF2B5EF4-FFF2-40B4-BE49-F238E27FC236}">
                        <a16:creationId xmlns:a16="http://schemas.microsoft.com/office/drawing/2014/main" id="{4117E6BF-5649-D35D-B915-9D782A25657D}"/>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28" name="Tekstfelt 2027">
                    <a:extLst>
                      <a:ext uri="{FF2B5EF4-FFF2-40B4-BE49-F238E27FC236}">
                        <a16:creationId xmlns:a16="http://schemas.microsoft.com/office/drawing/2014/main" id="{10CDDD37-9077-7A4B-A694-5186C8B0A934}"/>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29" name="Tekstfelt 2028">
                    <a:extLst>
                      <a:ext uri="{FF2B5EF4-FFF2-40B4-BE49-F238E27FC236}">
                        <a16:creationId xmlns:a16="http://schemas.microsoft.com/office/drawing/2014/main" id="{092A1C5D-72B0-938D-45DE-1A3AF394A863}"/>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30" name="Tekstfelt 2029">
                    <a:extLst>
                      <a:ext uri="{FF2B5EF4-FFF2-40B4-BE49-F238E27FC236}">
                        <a16:creationId xmlns:a16="http://schemas.microsoft.com/office/drawing/2014/main" id="{FB0F51C6-32EB-4CBA-16B6-9B3C40B83EA6}"/>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31" name="Tekstfelt 2030">
                    <a:extLst>
                      <a:ext uri="{FF2B5EF4-FFF2-40B4-BE49-F238E27FC236}">
                        <a16:creationId xmlns:a16="http://schemas.microsoft.com/office/drawing/2014/main" id="{0B4A812D-CADB-4F15-F48C-B21230176206}"/>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32" name="Tekstfelt 2031">
                    <a:extLst>
                      <a:ext uri="{FF2B5EF4-FFF2-40B4-BE49-F238E27FC236}">
                        <a16:creationId xmlns:a16="http://schemas.microsoft.com/office/drawing/2014/main" id="{DE3E351A-110C-D39C-A8BE-63926E49C716}"/>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33" name="Tekstfelt 2032">
                    <a:extLst>
                      <a:ext uri="{FF2B5EF4-FFF2-40B4-BE49-F238E27FC236}">
                        <a16:creationId xmlns:a16="http://schemas.microsoft.com/office/drawing/2014/main" id="{B252E9C2-A2DE-8C09-0B2C-42FB02A0838D}"/>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34" name="Tekstfelt 2033">
                    <a:extLst>
                      <a:ext uri="{FF2B5EF4-FFF2-40B4-BE49-F238E27FC236}">
                        <a16:creationId xmlns:a16="http://schemas.microsoft.com/office/drawing/2014/main" id="{A92FBFD3-42E6-C367-5AAF-D84C34809084}"/>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35" name="Tekstfelt 2034">
                    <a:extLst>
                      <a:ext uri="{FF2B5EF4-FFF2-40B4-BE49-F238E27FC236}">
                        <a16:creationId xmlns:a16="http://schemas.microsoft.com/office/drawing/2014/main" id="{0ACD22FC-A753-2C2E-B1C9-754290650404}"/>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36" name="Tekstfelt 2035">
                    <a:extLst>
                      <a:ext uri="{FF2B5EF4-FFF2-40B4-BE49-F238E27FC236}">
                        <a16:creationId xmlns:a16="http://schemas.microsoft.com/office/drawing/2014/main" id="{A32E0824-394A-44CE-6323-957DE70D9643}"/>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37" name="Tekstfelt 2036">
                    <a:extLst>
                      <a:ext uri="{FF2B5EF4-FFF2-40B4-BE49-F238E27FC236}">
                        <a16:creationId xmlns:a16="http://schemas.microsoft.com/office/drawing/2014/main" id="{416360BB-6132-8BEB-A81C-A31F15783FDE}"/>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38" name="Tekstfelt 2037">
                    <a:extLst>
                      <a:ext uri="{FF2B5EF4-FFF2-40B4-BE49-F238E27FC236}">
                        <a16:creationId xmlns:a16="http://schemas.microsoft.com/office/drawing/2014/main" id="{5213BA7F-6F56-9DBF-1F14-BD7C62F3F0D5}"/>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39" name="Tekstfelt 2038">
                    <a:extLst>
                      <a:ext uri="{FF2B5EF4-FFF2-40B4-BE49-F238E27FC236}">
                        <a16:creationId xmlns:a16="http://schemas.microsoft.com/office/drawing/2014/main" id="{E4C66F88-A90A-EF59-FC0D-CCAC54DB408A}"/>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40" name="Tekstfelt 2039">
                    <a:extLst>
                      <a:ext uri="{FF2B5EF4-FFF2-40B4-BE49-F238E27FC236}">
                        <a16:creationId xmlns:a16="http://schemas.microsoft.com/office/drawing/2014/main" id="{E06E7EB2-10E7-96D8-E174-2A23E5F8CC91}"/>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41" name="Tekstfelt 2040">
                    <a:extLst>
                      <a:ext uri="{FF2B5EF4-FFF2-40B4-BE49-F238E27FC236}">
                        <a16:creationId xmlns:a16="http://schemas.microsoft.com/office/drawing/2014/main" id="{5F4C7D19-5C09-908A-C59A-03C09A5D23E4}"/>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42" name="Tekstfelt 2041">
                    <a:extLst>
                      <a:ext uri="{FF2B5EF4-FFF2-40B4-BE49-F238E27FC236}">
                        <a16:creationId xmlns:a16="http://schemas.microsoft.com/office/drawing/2014/main" id="{7CEFD2D3-F9F2-8E3B-E41B-B6E649793ACF}"/>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43" name="Tekstfelt 2042">
                    <a:extLst>
                      <a:ext uri="{FF2B5EF4-FFF2-40B4-BE49-F238E27FC236}">
                        <a16:creationId xmlns:a16="http://schemas.microsoft.com/office/drawing/2014/main" id="{CF85ABB6-ADE4-FDE0-1D32-7D74524A817C}"/>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44" name="Tekstfelt 2043">
                    <a:extLst>
                      <a:ext uri="{FF2B5EF4-FFF2-40B4-BE49-F238E27FC236}">
                        <a16:creationId xmlns:a16="http://schemas.microsoft.com/office/drawing/2014/main" id="{5266B3A5-5206-89C0-7D17-9705A692A6B8}"/>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45" name="Tekstfelt 2044">
                    <a:extLst>
                      <a:ext uri="{FF2B5EF4-FFF2-40B4-BE49-F238E27FC236}">
                        <a16:creationId xmlns:a16="http://schemas.microsoft.com/office/drawing/2014/main" id="{05530FB6-AB22-08E5-4B72-743CDDE695F8}"/>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46" name="Tekstfelt 2045">
                    <a:extLst>
                      <a:ext uri="{FF2B5EF4-FFF2-40B4-BE49-F238E27FC236}">
                        <a16:creationId xmlns:a16="http://schemas.microsoft.com/office/drawing/2014/main" id="{6360755B-64B6-8D6E-8C20-4E8964ECF4AB}"/>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47" name="Tekstfelt 2046">
                    <a:extLst>
                      <a:ext uri="{FF2B5EF4-FFF2-40B4-BE49-F238E27FC236}">
                        <a16:creationId xmlns:a16="http://schemas.microsoft.com/office/drawing/2014/main" id="{03851848-BA41-F2BE-006A-E63B6DC2FF8C}"/>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48" name="Tekstfelt 2047">
                    <a:extLst>
                      <a:ext uri="{FF2B5EF4-FFF2-40B4-BE49-F238E27FC236}">
                        <a16:creationId xmlns:a16="http://schemas.microsoft.com/office/drawing/2014/main" id="{86E62CC9-F8EF-7042-883F-B1F60AAAF5C4}"/>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49" name="Tekstfelt 2048">
                    <a:extLst>
                      <a:ext uri="{FF2B5EF4-FFF2-40B4-BE49-F238E27FC236}">
                        <a16:creationId xmlns:a16="http://schemas.microsoft.com/office/drawing/2014/main" id="{1D1926E0-AFFA-AC60-CA8E-072F96D216B8}"/>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14" name="Tekstfelt 2013">
                  <a:extLst>
                    <a:ext uri="{FF2B5EF4-FFF2-40B4-BE49-F238E27FC236}">
                      <a16:creationId xmlns:a16="http://schemas.microsoft.com/office/drawing/2014/main" id="{CDAB526C-4307-438A-2200-235D8C40E588}"/>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15" name="Tekstfelt 2014">
                  <a:extLst>
                    <a:ext uri="{FF2B5EF4-FFF2-40B4-BE49-F238E27FC236}">
                      <a16:creationId xmlns:a16="http://schemas.microsoft.com/office/drawing/2014/main" id="{54FA20E3-B806-78A3-BBEC-7C54E9CEEA01}"/>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16" name="Tekstfelt 2015">
                  <a:extLst>
                    <a:ext uri="{FF2B5EF4-FFF2-40B4-BE49-F238E27FC236}">
                      <a16:creationId xmlns:a16="http://schemas.microsoft.com/office/drawing/2014/main" id="{805D0301-32C0-8FB7-5829-2F97AF1EEAE1}"/>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9" name="Gruppe 1828">
                <a:extLst>
                  <a:ext uri="{FF2B5EF4-FFF2-40B4-BE49-F238E27FC236}">
                    <a16:creationId xmlns:a16="http://schemas.microsoft.com/office/drawing/2014/main" id="{56DF0209-6CDC-236B-6B7D-8A779F8ABE9D}"/>
                  </a:ext>
                </a:extLst>
              </p:cNvPr>
              <p:cNvGrpSpPr/>
              <p:nvPr/>
            </p:nvGrpSpPr>
            <p:grpSpPr>
              <a:xfrm>
                <a:off x="1592543" y="1041111"/>
                <a:ext cx="641389" cy="5216305"/>
                <a:chOff x="2892468" y="1032983"/>
                <a:chExt cx="641389" cy="5216305"/>
              </a:xfrm>
            </p:grpSpPr>
            <p:grpSp>
              <p:nvGrpSpPr>
                <p:cNvPr id="1976" name="Gruppe 1975">
                  <a:extLst>
                    <a:ext uri="{FF2B5EF4-FFF2-40B4-BE49-F238E27FC236}">
                      <a16:creationId xmlns:a16="http://schemas.microsoft.com/office/drawing/2014/main" id="{3ACFC1C0-A345-3086-16FD-19677445D0F9}"/>
                    </a:ext>
                  </a:extLst>
                </p:cNvPr>
                <p:cNvGrpSpPr/>
                <p:nvPr/>
              </p:nvGrpSpPr>
              <p:grpSpPr>
                <a:xfrm>
                  <a:off x="2892468" y="1032983"/>
                  <a:ext cx="641389" cy="5216305"/>
                  <a:chOff x="3475384" y="1188399"/>
                  <a:chExt cx="641389" cy="5216305"/>
                </a:xfrm>
              </p:grpSpPr>
              <p:sp>
                <p:nvSpPr>
                  <p:cNvPr id="1980" name="Tekstfelt 1979">
                    <a:extLst>
                      <a:ext uri="{FF2B5EF4-FFF2-40B4-BE49-F238E27FC236}">
                        <a16:creationId xmlns:a16="http://schemas.microsoft.com/office/drawing/2014/main" id="{E09306A3-2519-20B5-1CB7-279F47832B06}"/>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81" name="Tekstfelt 1980">
                    <a:extLst>
                      <a:ext uri="{FF2B5EF4-FFF2-40B4-BE49-F238E27FC236}">
                        <a16:creationId xmlns:a16="http://schemas.microsoft.com/office/drawing/2014/main" id="{AE7958CB-D665-A86F-560E-397F1AB736E9}"/>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82" name="Tekstfelt 1981">
                    <a:extLst>
                      <a:ext uri="{FF2B5EF4-FFF2-40B4-BE49-F238E27FC236}">
                        <a16:creationId xmlns:a16="http://schemas.microsoft.com/office/drawing/2014/main" id="{2C114C74-FA89-6F49-7F93-1E6A86AF1695}"/>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83" name="Tekstfelt 1982">
                    <a:extLst>
                      <a:ext uri="{FF2B5EF4-FFF2-40B4-BE49-F238E27FC236}">
                        <a16:creationId xmlns:a16="http://schemas.microsoft.com/office/drawing/2014/main" id="{68C3DAB9-486F-6B7E-EED9-15E0C11AB4A4}"/>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84" name="Tekstfelt 1983">
                    <a:extLst>
                      <a:ext uri="{FF2B5EF4-FFF2-40B4-BE49-F238E27FC236}">
                        <a16:creationId xmlns:a16="http://schemas.microsoft.com/office/drawing/2014/main" id="{CD1A3927-1733-F944-A629-9F7A9EC4C2E0}"/>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85" name="Tekstfelt 1984">
                    <a:extLst>
                      <a:ext uri="{FF2B5EF4-FFF2-40B4-BE49-F238E27FC236}">
                        <a16:creationId xmlns:a16="http://schemas.microsoft.com/office/drawing/2014/main" id="{3FCD46D2-C798-2018-03BF-07136E7AC02D}"/>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86" name="Tekstfelt 1985">
                    <a:extLst>
                      <a:ext uri="{FF2B5EF4-FFF2-40B4-BE49-F238E27FC236}">
                        <a16:creationId xmlns:a16="http://schemas.microsoft.com/office/drawing/2014/main" id="{BF7BF207-9B6D-DD3F-5538-83E92AD962C8}"/>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87" name="Tekstfelt 1986">
                    <a:extLst>
                      <a:ext uri="{FF2B5EF4-FFF2-40B4-BE49-F238E27FC236}">
                        <a16:creationId xmlns:a16="http://schemas.microsoft.com/office/drawing/2014/main" id="{5E1ACCA5-35DF-2EBB-33A8-C35CA7945CA7}"/>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88" name="Tekstfelt 1987">
                    <a:extLst>
                      <a:ext uri="{FF2B5EF4-FFF2-40B4-BE49-F238E27FC236}">
                        <a16:creationId xmlns:a16="http://schemas.microsoft.com/office/drawing/2014/main" id="{90993564-1C3D-9F89-9F18-D9510407B8FF}"/>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89" name="Tekstfelt 1988">
                    <a:extLst>
                      <a:ext uri="{FF2B5EF4-FFF2-40B4-BE49-F238E27FC236}">
                        <a16:creationId xmlns:a16="http://schemas.microsoft.com/office/drawing/2014/main" id="{2602C677-F44A-C849-AC3C-DF0394A97E81}"/>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90" name="Tekstfelt 1989">
                    <a:extLst>
                      <a:ext uri="{FF2B5EF4-FFF2-40B4-BE49-F238E27FC236}">
                        <a16:creationId xmlns:a16="http://schemas.microsoft.com/office/drawing/2014/main" id="{F5E97AA4-FE62-D16D-27AF-51E87ECB0095}"/>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91" name="Tekstfelt 1990">
                    <a:extLst>
                      <a:ext uri="{FF2B5EF4-FFF2-40B4-BE49-F238E27FC236}">
                        <a16:creationId xmlns:a16="http://schemas.microsoft.com/office/drawing/2014/main" id="{07227F91-FC5D-EB50-A132-A515BCD02720}"/>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92" name="Tekstfelt 1991">
                    <a:extLst>
                      <a:ext uri="{FF2B5EF4-FFF2-40B4-BE49-F238E27FC236}">
                        <a16:creationId xmlns:a16="http://schemas.microsoft.com/office/drawing/2014/main" id="{FEEC8450-C9FA-B78D-AD38-B82743E2A4E0}"/>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93" name="Tekstfelt 1992">
                    <a:extLst>
                      <a:ext uri="{FF2B5EF4-FFF2-40B4-BE49-F238E27FC236}">
                        <a16:creationId xmlns:a16="http://schemas.microsoft.com/office/drawing/2014/main" id="{E55AC510-0E05-05C8-EDB6-4A65A96F1FA5}"/>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94" name="Tekstfelt 1993">
                    <a:extLst>
                      <a:ext uri="{FF2B5EF4-FFF2-40B4-BE49-F238E27FC236}">
                        <a16:creationId xmlns:a16="http://schemas.microsoft.com/office/drawing/2014/main" id="{7A7B33B2-74C5-0160-E7C0-13EAD4D2F23A}"/>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95" name="Tekstfelt 1994">
                    <a:extLst>
                      <a:ext uri="{FF2B5EF4-FFF2-40B4-BE49-F238E27FC236}">
                        <a16:creationId xmlns:a16="http://schemas.microsoft.com/office/drawing/2014/main" id="{EC5E0EA5-D502-F99A-225B-298EB6986C1F}"/>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96" name="Tekstfelt 1995">
                    <a:extLst>
                      <a:ext uri="{FF2B5EF4-FFF2-40B4-BE49-F238E27FC236}">
                        <a16:creationId xmlns:a16="http://schemas.microsoft.com/office/drawing/2014/main" id="{92437DD1-B48F-FE32-4739-4AA1FE2D68CD}"/>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97" name="Tekstfelt 1996">
                    <a:extLst>
                      <a:ext uri="{FF2B5EF4-FFF2-40B4-BE49-F238E27FC236}">
                        <a16:creationId xmlns:a16="http://schemas.microsoft.com/office/drawing/2014/main" id="{AABC481E-49CD-DA07-A6B5-AC327486003F}"/>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98" name="Tekstfelt 1997">
                    <a:extLst>
                      <a:ext uri="{FF2B5EF4-FFF2-40B4-BE49-F238E27FC236}">
                        <a16:creationId xmlns:a16="http://schemas.microsoft.com/office/drawing/2014/main" id="{65B7F980-C4E7-736B-D48B-6E732AF2F721}"/>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99" name="Tekstfelt 1998">
                    <a:extLst>
                      <a:ext uri="{FF2B5EF4-FFF2-40B4-BE49-F238E27FC236}">
                        <a16:creationId xmlns:a16="http://schemas.microsoft.com/office/drawing/2014/main" id="{DEEF9B76-4873-727A-751C-199569E1293D}"/>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00" name="Tekstfelt 1999">
                    <a:extLst>
                      <a:ext uri="{FF2B5EF4-FFF2-40B4-BE49-F238E27FC236}">
                        <a16:creationId xmlns:a16="http://schemas.microsoft.com/office/drawing/2014/main" id="{1C6FA39B-B91C-2B77-8DC6-9F01C1A7642F}"/>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01" name="Tekstfelt 2000">
                    <a:extLst>
                      <a:ext uri="{FF2B5EF4-FFF2-40B4-BE49-F238E27FC236}">
                        <a16:creationId xmlns:a16="http://schemas.microsoft.com/office/drawing/2014/main" id="{275D30D6-44D5-163D-EB75-C05FD9A53770}"/>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02" name="Tekstfelt 2001">
                    <a:extLst>
                      <a:ext uri="{FF2B5EF4-FFF2-40B4-BE49-F238E27FC236}">
                        <a16:creationId xmlns:a16="http://schemas.microsoft.com/office/drawing/2014/main" id="{C22244AD-638D-7E96-24D9-A4EB6DF487AF}"/>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03" name="Tekstfelt 2002">
                    <a:extLst>
                      <a:ext uri="{FF2B5EF4-FFF2-40B4-BE49-F238E27FC236}">
                        <a16:creationId xmlns:a16="http://schemas.microsoft.com/office/drawing/2014/main" id="{37FCA27B-174C-BFE4-E34A-85C6D457A7A0}"/>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04" name="Tekstfelt 2003">
                    <a:extLst>
                      <a:ext uri="{FF2B5EF4-FFF2-40B4-BE49-F238E27FC236}">
                        <a16:creationId xmlns:a16="http://schemas.microsoft.com/office/drawing/2014/main" id="{DA616832-14CA-D852-FF50-668D225C87C7}"/>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05" name="Tekstfelt 2004">
                    <a:extLst>
                      <a:ext uri="{FF2B5EF4-FFF2-40B4-BE49-F238E27FC236}">
                        <a16:creationId xmlns:a16="http://schemas.microsoft.com/office/drawing/2014/main" id="{7665422D-8F89-A11F-B305-15ECF84DE7C3}"/>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06" name="Tekstfelt 2005">
                    <a:extLst>
                      <a:ext uri="{FF2B5EF4-FFF2-40B4-BE49-F238E27FC236}">
                        <a16:creationId xmlns:a16="http://schemas.microsoft.com/office/drawing/2014/main" id="{1888908D-F22F-549C-13B3-E3417F26737B}"/>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07" name="Tekstfelt 2006">
                    <a:extLst>
                      <a:ext uri="{FF2B5EF4-FFF2-40B4-BE49-F238E27FC236}">
                        <a16:creationId xmlns:a16="http://schemas.microsoft.com/office/drawing/2014/main" id="{93B5D8C9-10A0-1217-0F16-356B0103B1B7}"/>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08" name="Tekstfelt 2007">
                    <a:extLst>
                      <a:ext uri="{FF2B5EF4-FFF2-40B4-BE49-F238E27FC236}">
                        <a16:creationId xmlns:a16="http://schemas.microsoft.com/office/drawing/2014/main" id="{E7CB7975-D9BB-289C-3D12-37CF1B858462}"/>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09" name="Tekstfelt 2008">
                    <a:extLst>
                      <a:ext uri="{FF2B5EF4-FFF2-40B4-BE49-F238E27FC236}">
                        <a16:creationId xmlns:a16="http://schemas.microsoft.com/office/drawing/2014/main" id="{70537C20-5160-748C-50A5-DA3D73AA1AA1}"/>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10" name="Tekstfelt 2009">
                    <a:extLst>
                      <a:ext uri="{FF2B5EF4-FFF2-40B4-BE49-F238E27FC236}">
                        <a16:creationId xmlns:a16="http://schemas.microsoft.com/office/drawing/2014/main" id="{DBF66311-9D84-419A-1A04-1E8E1CC25658}"/>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11" name="Tekstfelt 2010">
                    <a:extLst>
                      <a:ext uri="{FF2B5EF4-FFF2-40B4-BE49-F238E27FC236}">
                        <a16:creationId xmlns:a16="http://schemas.microsoft.com/office/drawing/2014/main" id="{8B59C11E-14F9-B490-C888-66D3FEB8A8E5}"/>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12" name="Tekstfelt 2011">
                    <a:extLst>
                      <a:ext uri="{FF2B5EF4-FFF2-40B4-BE49-F238E27FC236}">
                        <a16:creationId xmlns:a16="http://schemas.microsoft.com/office/drawing/2014/main" id="{11C6CEEB-ACDB-1DDA-F339-E1BD33714EFE}"/>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77" name="Tekstfelt 1976">
                  <a:extLst>
                    <a:ext uri="{FF2B5EF4-FFF2-40B4-BE49-F238E27FC236}">
                      <a16:creationId xmlns:a16="http://schemas.microsoft.com/office/drawing/2014/main" id="{51761138-2902-7893-A1A3-82384CBF63B2}"/>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78" name="Tekstfelt 1977">
                  <a:extLst>
                    <a:ext uri="{FF2B5EF4-FFF2-40B4-BE49-F238E27FC236}">
                      <a16:creationId xmlns:a16="http://schemas.microsoft.com/office/drawing/2014/main" id="{0CDAF725-5196-A252-4E3C-CBDF1207D5C4}"/>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79" name="Tekstfelt 1978">
                  <a:extLst>
                    <a:ext uri="{FF2B5EF4-FFF2-40B4-BE49-F238E27FC236}">
                      <a16:creationId xmlns:a16="http://schemas.microsoft.com/office/drawing/2014/main" id="{6C96BCF4-A301-A90B-0155-3C5811B29F98}"/>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0" name="Gruppe 1829">
                <a:extLst>
                  <a:ext uri="{FF2B5EF4-FFF2-40B4-BE49-F238E27FC236}">
                    <a16:creationId xmlns:a16="http://schemas.microsoft.com/office/drawing/2014/main" id="{F1AFE88E-DEC7-0B14-CDD5-4329EC7068CC}"/>
                  </a:ext>
                </a:extLst>
              </p:cNvPr>
              <p:cNvGrpSpPr/>
              <p:nvPr/>
            </p:nvGrpSpPr>
            <p:grpSpPr>
              <a:xfrm>
                <a:off x="1159795" y="1034606"/>
                <a:ext cx="641389" cy="5216305"/>
                <a:chOff x="2892468" y="1032983"/>
                <a:chExt cx="641389" cy="5216305"/>
              </a:xfrm>
            </p:grpSpPr>
            <p:grpSp>
              <p:nvGrpSpPr>
                <p:cNvPr id="1939" name="Gruppe 1938">
                  <a:extLst>
                    <a:ext uri="{FF2B5EF4-FFF2-40B4-BE49-F238E27FC236}">
                      <a16:creationId xmlns:a16="http://schemas.microsoft.com/office/drawing/2014/main" id="{0E0E4F78-2ECD-B12A-2020-C506A4229063}"/>
                    </a:ext>
                  </a:extLst>
                </p:cNvPr>
                <p:cNvGrpSpPr/>
                <p:nvPr/>
              </p:nvGrpSpPr>
              <p:grpSpPr>
                <a:xfrm>
                  <a:off x="2892468" y="1032983"/>
                  <a:ext cx="641389" cy="5216305"/>
                  <a:chOff x="3475384" y="1188399"/>
                  <a:chExt cx="641389" cy="5216305"/>
                </a:xfrm>
              </p:grpSpPr>
              <p:sp>
                <p:nvSpPr>
                  <p:cNvPr id="1943" name="Tekstfelt 1942">
                    <a:extLst>
                      <a:ext uri="{FF2B5EF4-FFF2-40B4-BE49-F238E27FC236}">
                        <a16:creationId xmlns:a16="http://schemas.microsoft.com/office/drawing/2014/main" id="{9F7A0B2B-266A-DF65-05B1-4847DFEE1A31}"/>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44" name="Tekstfelt 1943">
                    <a:extLst>
                      <a:ext uri="{FF2B5EF4-FFF2-40B4-BE49-F238E27FC236}">
                        <a16:creationId xmlns:a16="http://schemas.microsoft.com/office/drawing/2014/main" id="{D33DF4E5-9D48-68A3-31DC-D2D85FAA59B1}"/>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45" name="Tekstfelt 1944">
                    <a:extLst>
                      <a:ext uri="{FF2B5EF4-FFF2-40B4-BE49-F238E27FC236}">
                        <a16:creationId xmlns:a16="http://schemas.microsoft.com/office/drawing/2014/main" id="{377C2A0A-C44D-CDE5-55F4-2F1368592233}"/>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46" name="Tekstfelt 1945">
                    <a:extLst>
                      <a:ext uri="{FF2B5EF4-FFF2-40B4-BE49-F238E27FC236}">
                        <a16:creationId xmlns:a16="http://schemas.microsoft.com/office/drawing/2014/main" id="{A9BE65F1-CE0A-E346-BEA5-63686B426DE4}"/>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47" name="Tekstfelt 1946">
                    <a:extLst>
                      <a:ext uri="{FF2B5EF4-FFF2-40B4-BE49-F238E27FC236}">
                        <a16:creationId xmlns:a16="http://schemas.microsoft.com/office/drawing/2014/main" id="{14A0C5F8-205B-1DC0-3AFC-7AD9E33321A5}"/>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48" name="Tekstfelt 1947">
                    <a:extLst>
                      <a:ext uri="{FF2B5EF4-FFF2-40B4-BE49-F238E27FC236}">
                        <a16:creationId xmlns:a16="http://schemas.microsoft.com/office/drawing/2014/main" id="{F4D47010-AD66-BB00-BAD8-51FEC213B34D}"/>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49" name="Tekstfelt 1948">
                    <a:extLst>
                      <a:ext uri="{FF2B5EF4-FFF2-40B4-BE49-F238E27FC236}">
                        <a16:creationId xmlns:a16="http://schemas.microsoft.com/office/drawing/2014/main" id="{707DD7C3-0FC4-C0CA-5A2C-E2F34910C346}"/>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50" name="Tekstfelt 1949">
                    <a:extLst>
                      <a:ext uri="{FF2B5EF4-FFF2-40B4-BE49-F238E27FC236}">
                        <a16:creationId xmlns:a16="http://schemas.microsoft.com/office/drawing/2014/main" id="{A7A0B6F6-C24F-508E-31C3-F60206EAB06F}"/>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51" name="Tekstfelt 1950">
                    <a:extLst>
                      <a:ext uri="{FF2B5EF4-FFF2-40B4-BE49-F238E27FC236}">
                        <a16:creationId xmlns:a16="http://schemas.microsoft.com/office/drawing/2014/main" id="{9D5A4926-E34C-425A-31D2-FAA753A7448C}"/>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52" name="Tekstfelt 1951">
                    <a:extLst>
                      <a:ext uri="{FF2B5EF4-FFF2-40B4-BE49-F238E27FC236}">
                        <a16:creationId xmlns:a16="http://schemas.microsoft.com/office/drawing/2014/main" id="{5BF795A7-08D6-9720-AA5F-168C07E1A005}"/>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53" name="Tekstfelt 1952">
                    <a:extLst>
                      <a:ext uri="{FF2B5EF4-FFF2-40B4-BE49-F238E27FC236}">
                        <a16:creationId xmlns:a16="http://schemas.microsoft.com/office/drawing/2014/main" id="{6AF03ED9-BBEF-A558-0B41-669A070B9C5B}"/>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54" name="Tekstfelt 1953">
                    <a:extLst>
                      <a:ext uri="{FF2B5EF4-FFF2-40B4-BE49-F238E27FC236}">
                        <a16:creationId xmlns:a16="http://schemas.microsoft.com/office/drawing/2014/main" id="{BCCAF7BA-1BEC-131E-430F-0E447BBF490A}"/>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55" name="Tekstfelt 1954">
                    <a:extLst>
                      <a:ext uri="{FF2B5EF4-FFF2-40B4-BE49-F238E27FC236}">
                        <a16:creationId xmlns:a16="http://schemas.microsoft.com/office/drawing/2014/main" id="{B953F578-7913-4BEA-BF4E-3A0F1CCDDACF}"/>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56" name="Tekstfelt 1955">
                    <a:extLst>
                      <a:ext uri="{FF2B5EF4-FFF2-40B4-BE49-F238E27FC236}">
                        <a16:creationId xmlns:a16="http://schemas.microsoft.com/office/drawing/2014/main" id="{D5C74B4C-D54E-8180-0B30-8723E0159CA1}"/>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57" name="Tekstfelt 1956">
                    <a:extLst>
                      <a:ext uri="{FF2B5EF4-FFF2-40B4-BE49-F238E27FC236}">
                        <a16:creationId xmlns:a16="http://schemas.microsoft.com/office/drawing/2014/main" id="{55CCF6F0-5F2D-2B29-047B-0A8EF8B17CCD}"/>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58" name="Tekstfelt 1957">
                    <a:extLst>
                      <a:ext uri="{FF2B5EF4-FFF2-40B4-BE49-F238E27FC236}">
                        <a16:creationId xmlns:a16="http://schemas.microsoft.com/office/drawing/2014/main" id="{F2FAE67E-1059-ED85-7390-59262CFBCFFF}"/>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59" name="Tekstfelt 1958">
                    <a:extLst>
                      <a:ext uri="{FF2B5EF4-FFF2-40B4-BE49-F238E27FC236}">
                        <a16:creationId xmlns:a16="http://schemas.microsoft.com/office/drawing/2014/main" id="{B6B862DA-ABF4-0C99-1DF9-C6C8CFFD06AA}"/>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60" name="Tekstfelt 1959">
                    <a:extLst>
                      <a:ext uri="{FF2B5EF4-FFF2-40B4-BE49-F238E27FC236}">
                        <a16:creationId xmlns:a16="http://schemas.microsoft.com/office/drawing/2014/main" id="{E9E41436-E714-4C0B-93D2-3537C41F6ABE}"/>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61" name="Tekstfelt 1960">
                    <a:extLst>
                      <a:ext uri="{FF2B5EF4-FFF2-40B4-BE49-F238E27FC236}">
                        <a16:creationId xmlns:a16="http://schemas.microsoft.com/office/drawing/2014/main" id="{5437F1FB-5CE9-4BF2-D0FD-EF16BEBC7EBF}"/>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62" name="Tekstfelt 1961">
                    <a:extLst>
                      <a:ext uri="{FF2B5EF4-FFF2-40B4-BE49-F238E27FC236}">
                        <a16:creationId xmlns:a16="http://schemas.microsoft.com/office/drawing/2014/main" id="{817EE814-1FD1-BC57-83F4-47A7405838BE}"/>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63" name="Tekstfelt 1962">
                    <a:extLst>
                      <a:ext uri="{FF2B5EF4-FFF2-40B4-BE49-F238E27FC236}">
                        <a16:creationId xmlns:a16="http://schemas.microsoft.com/office/drawing/2014/main" id="{A3A48B75-4169-0E4B-33A8-D6EF8BD6E208}"/>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64" name="Tekstfelt 1963">
                    <a:extLst>
                      <a:ext uri="{FF2B5EF4-FFF2-40B4-BE49-F238E27FC236}">
                        <a16:creationId xmlns:a16="http://schemas.microsoft.com/office/drawing/2014/main" id="{84C5919D-BA23-B728-A4A7-69ECD6B6A185}"/>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65" name="Tekstfelt 1964">
                    <a:extLst>
                      <a:ext uri="{FF2B5EF4-FFF2-40B4-BE49-F238E27FC236}">
                        <a16:creationId xmlns:a16="http://schemas.microsoft.com/office/drawing/2014/main" id="{B994961D-9287-9EFD-643A-05DED5FA0B85}"/>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66" name="Tekstfelt 1965">
                    <a:extLst>
                      <a:ext uri="{FF2B5EF4-FFF2-40B4-BE49-F238E27FC236}">
                        <a16:creationId xmlns:a16="http://schemas.microsoft.com/office/drawing/2014/main" id="{5BABC123-84AF-3AAE-1BD5-54BF4D22986D}"/>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67" name="Tekstfelt 1966">
                    <a:extLst>
                      <a:ext uri="{FF2B5EF4-FFF2-40B4-BE49-F238E27FC236}">
                        <a16:creationId xmlns:a16="http://schemas.microsoft.com/office/drawing/2014/main" id="{D9CC752F-AE36-B88E-3CA3-BF88F78CAC87}"/>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68" name="Tekstfelt 1967">
                    <a:extLst>
                      <a:ext uri="{FF2B5EF4-FFF2-40B4-BE49-F238E27FC236}">
                        <a16:creationId xmlns:a16="http://schemas.microsoft.com/office/drawing/2014/main" id="{26E3BC1E-FCA2-7E9E-027B-1DFEE46B58FB}"/>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69" name="Tekstfelt 1968">
                    <a:extLst>
                      <a:ext uri="{FF2B5EF4-FFF2-40B4-BE49-F238E27FC236}">
                        <a16:creationId xmlns:a16="http://schemas.microsoft.com/office/drawing/2014/main" id="{01C36CA3-72A0-03FE-809D-3D9B4EA892DA}"/>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70" name="Tekstfelt 1969">
                    <a:extLst>
                      <a:ext uri="{FF2B5EF4-FFF2-40B4-BE49-F238E27FC236}">
                        <a16:creationId xmlns:a16="http://schemas.microsoft.com/office/drawing/2014/main" id="{9F4E60D1-9358-193F-2519-0DB17040B3FF}"/>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71" name="Tekstfelt 1970">
                    <a:extLst>
                      <a:ext uri="{FF2B5EF4-FFF2-40B4-BE49-F238E27FC236}">
                        <a16:creationId xmlns:a16="http://schemas.microsoft.com/office/drawing/2014/main" id="{AD7BB834-672F-FD14-D4E0-D9C8ADE350FE}"/>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72" name="Tekstfelt 1971">
                    <a:extLst>
                      <a:ext uri="{FF2B5EF4-FFF2-40B4-BE49-F238E27FC236}">
                        <a16:creationId xmlns:a16="http://schemas.microsoft.com/office/drawing/2014/main" id="{2A1914C8-FB22-84F9-77FD-5FFFE0BF64D1}"/>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73" name="Tekstfelt 1972">
                    <a:extLst>
                      <a:ext uri="{FF2B5EF4-FFF2-40B4-BE49-F238E27FC236}">
                        <a16:creationId xmlns:a16="http://schemas.microsoft.com/office/drawing/2014/main" id="{4ED5333B-938A-52AE-EF44-BC2590D61D88}"/>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974" name="Tekstfelt 1973">
                    <a:extLst>
                      <a:ext uri="{FF2B5EF4-FFF2-40B4-BE49-F238E27FC236}">
                        <a16:creationId xmlns:a16="http://schemas.microsoft.com/office/drawing/2014/main" id="{7E289B3E-1AE7-AEFC-903B-662A62AD6D63}"/>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975" name="Tekstfelt 1974">
                    <a:extLst>
                      <a:ext uri="{FF2B5EF4-FFF2-40B4-BE49-F238E27FC236}">
                        <a16:creationId xmlns:a16="http://schemas.microsoft.com/office/drawing/2014/main" id="{81C659E0-80D6-98F8-1C95-8E41220667A7}"/>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40" name="Tekstfelt 1939">
                  <a:extLst>
                    <a:ext uri="{FF2B5EF4-FFF2-40B4-BE49-F238E27FC236}">
                      <a16:creationId xmlns:a16="http://schemas.microsoft.com/office/drawing/2014/main" id="{3D6C2D3C-1A4D-484C-965E-3C71CC3BECBE}"/>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41" name="Tekstfelt 1940">
                  <a:extLst>
                    <a:ext uri="{FF2B5EF4-FFF2-40B4-BE49-F238E27FC236}">
                      <a16:creationId xmlns:a16="http://schemas.microsoft.com/office/drawing/2014/main" id="{332C4891-FFCC-FE76-57A1-475A0774BEB5}"/>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42" name="Tekstfelt 1941">
                  <a:extLst>
                    <a:ext uri="{FF2B5EF4-FFF2-40B4-BE49-F238E27FC236}">
                      <a16:creationId xmlns:a16="http://schemas.microsoft.com/office/drawing/2014/main" id="{67A93E35-01DB-26B1-FDE0-1252D81D3568}"/>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1" name="Gruppe 1830">
                <a:extLst>
                  <a:ext uri="{FF2B5EF4-FFF2-40B4-BE49-F238E27FC236}">
                    <a16:creationId xmlns:a16="http://schemas.microsoft.com/office/drawing/2014/main" id="{8145C791-0C1C-7108-4613-F120A88752A3}"/>
                  </a:ext>
                </a:extLst>
              </p:cNvPr>
              <p:cNvGrpSpPr/>
              <p:nvPr/>
            </p:nvGrpSpPr>
            <p:grpSpPr>
              <a:xfrm>
                <a:off x="732574" y="1038389"/>
                <a:ext cx="641389" cy="5216305"/>
                <a:chOff x="2892468" y="1032983"/>
                <a:chExt cx="641389" cy="5216305"/>
              </a:xfrm>
            </p:grpSpPr>
            <p:grpSp>
              <p:nvGrpSpPr>
                <p:cNvPr id="1902" name="Gruppe 1901">
                  <a:extLst>
                    <a:ext uri="{FF2B5EF4-FFF2-40B4-BE49-F238E27FC236}">
                      <a16:creationId xmlns:a16="http://schemas.microsoft.com/office/drawing/2014/main" id="{95642E1C-1131-0A21-B896-AAA59AA9A925}"/>
                    </a:ext>
                  </a:extLst>
                </p:cNvPr>
                <p:cNvGrpSpPr/>
                <p:nvPr/>
              </p:nvGrpSpPr>
              <p:grpSpPr>
                <a:xfrm>
                  <a:off x="2892468" y="1032983"/>
                  <a:ext cx="641389" cy="5216305"/>
                  <a:chOff x="3475384" y="1188399"/>
                  <a:chExt cx="641389" cy="5216305"/>
                </a:xfrm>
              </p:grpSpPr>
              <p:sp>
                <p:nvSpPr>
                  <p:cNvPr id="1906" name="Tekstfelt 1905">
                    <a:extLst>
                      <a:ext uri="{FF2B5EF4-FFF2-40B4-BE49-F238E27FC236}">
                        <a16:creationId xmlns:a16="http://schemas.microsoft.com/office/drawing/2014/main" id="{688C95BA-FA43-8219-B5EC-51664DA4AF22}"/>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07" name="Tekstfelt 1906">
                    <a:extLst>
                      <a:ext uri="{FF2B5EF4-FFF2-40B4-BE49-F238E27FC236}">
                        <a16:creationId xmlns:a16="http://schemas.microsoft.com/office/drawing/2014/main" id="{0306E4F5-549D-AECA-B63C-3FCB523C84D2}"/>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08" name="Tekstfelt 1907">
                    <a:extLst>
                      <a:ext uri="{FF2B5EF4-FFF2-40B4-BE49-F238E27FC236}">
                        <a16:creationId xmlns:a16="http://schemas.microsoft.com/office/drawing/2014/main" id="{E5E7CF8D-EDE3-4DA0-4863-6EEDDA5E0C82}"/>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09" name="Tekstfelt 1908">
                    <a:extLst>
                      <a:ext uri="{FF2B5EF4-FFF2-40B4-BE49-F238E27FC236}">
                        <a16:creationId xmlns:a16="http://schemas.microsoft.com/office/drawing/2014/main" id="{B191290D-B46A-7ED0-6ACE-C1686CFAB2C5}"/>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10" name="Tekstfelt 1909">
                    <a:extLst>
                      <a:ext uri="{FF2B5EF4-FFF2-40B4-BE49-F238E27FC236}">
                        <a16:creationId xmlns:a16="http://schemas.microsoft.com/office/drawing/2014/main" id="{6327B286-2BE4-7EDB-CEDD-5B14145EA1ED}"/>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11" name="Tekstfelt 1910">
                    <a:extLst>
                      <a:ext uri="{FF2B5EF4-FFF2-40B4-BE49-F238E27FC236}">
                        <a16:creationId xmlns:a16="http://schemas.microsoft.com/office/drawing/2014/main" id="{6FEF1E9A-F151-58D7-D06A-ECA62528F516}"/>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12" name="Tekstfelt 1911">
                    <a:extLst>
                      <a:ext uri="{FF2B5EF4-FFF2-40B4-BE49-F238E27FC236}">
                        <a16:creationId xmlns:a16="http://schemas.microsoft.com/office/drawing/2014/main" id="{EC34E7C0-CB88-13FA-33C6-7C0026833323}"/>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13" name="Tekstfelt 1912">
                    <a:extLst>
                      <a:ext uri="{FF2B5EF4-FFF2-40B4-BE49-F238E27FC236}">
                        <a16:creationId xmlns:a16="http://schemas.microsoft.com/office/drawing/2014/main" id="{A838FD53-3DF1-9A36-A6AF-EF804FA913F5}"/>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14" name="Tekstfelt 1913">
                    <a:extLst>
                      <a:ext uri="{FF2B5EF4-FFF2-40B4-BE49-F238E27FC236}">
                        <a16:creationId xmlns:a16="http://schemas.microsoft.com/office/drawing/2014/main" id="{EC2B0221-7964-0C03-6A6E-40D4D47882B2}"/>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15" name="Tekstfelt 1914">
                    <a:extLst>
                      <a:ext uri="{FF2B5EF4-FFF2-40B4-BE49-F238E27FC236}">
                        <a16:creationId xmlns:a16="http://schemas.microsoft.com/office/drawing/2014/main" id="{170D92DE-3456-EDF0-5172-FFBBEFB5D324}"/>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16" name="Tekstfelt 1915">
                    <a:extLst>
                      <a:ext uri="{FF2B5EF4-FFF2-40B4-BE49-F238E27FC236}">
                        <a16:creationId xmlns:a16="http://schemas.microsoft.com/office/drawing/2014/main" id="{D5E4D138-556B-3C09-A797-22786D5460C7}"/>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17" name="Tekstfelt 1916">
                    <a:extLst>
                      <a:ext uri="{FF2B5EF4-FFF2-40B4-BE49-F238E27FC236}">
                        <a16:creationId xmlns:a16="http://schemas.microsoft.com/office/drawing/2014/main" id="{3BB34F77-0DB7-8550-270F-B1A75F8B5D06}"/>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18" name="Tekstfelt 1917">
                    <a:extLst>
                      <a:ext uri="{FF2B5EF4-FFF2-40B4-BE49-F238E27FC236}">
                        <a16:creationId xmlns:a16="http://schemas.microsoft.com/office/drawing/2014/main" id="{639179D9-67FB-E362-0FD3-AD1E763CACF4}"/>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19" name="Tekstfelt 1918">
                    <a:extLst>
                      <a:ext uri="{FF2B5EF4-FFF2-40B4-BE49-F238E27FC236}">
                        <a16:creationId xmlns:a16="http://schemas.microsoft.com/office/drawing/2014/main" id="{69FD7151-FC9B-A22D-F14C-D927238C02CC}"/>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20" name="Tekstfelt 1919">
                    <a:extLst>
                      <a:ext uri="{FF2B5EF4-FFF2-40B4-BE49-F238E27FC236}">
                        <a16:creationId xmlns:a16="http://schemas.microsoft.com/office/drawing/2014/main" id="{CABC76C2-7E13-4AA6-F906-2477D4463CFD}"/>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21" name="Tekstfelt 1920">
                    <a:extLst>
                      <a:ext uri="{FF2B5EF4-FFF2-40B4-BE49-F238E27FC236}">
                        <a16:creationId xmlns:a16="http://schemas.microsoft.com/office/drawing/2014/main" id="{EE398BC0-3357-D569-6BAE-64452544F98F}"/>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22" name="Tekstfelt 1921">
                    <a:extLst>
                      <a:ext uri="{FF2B5EF4-FFF2-40B4-BE49-F238E27FC236}">
                        <a16:creationId xmlns:a16="http://schemas.microsoft.com/office/drawing/2014/main" id="{1ADAAC7F-2645-1EBB-1D8E-B63BA62BBBAD}"/>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23" name="Tekstfelt 1922">
                    <a:extLst>
                      <a:ext uri="{FF2B5EF4-FFF2-40B4-BE49-F238E27FC236}">
                        <a16:creationId xmlns:a16="http://schemas.microsoft.com/office/drawing/2014/main" id="{18AF7780-37F9-2487-160E-5F9FA70A9D2D}"/>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24" name="Tekstfelt 1923">
                    <a:extLst>
                      <a:ext uri="{FF2B5EF4-FFF2-40B4-BE49-F238E27FC236}">
                        <a16:creationId xmlns:a16="http://schemas.microsoft.com/office/drawing/2014/main" id="{17E35A4C-A6E2-D8F9-A611-BE19608D43CF}"/>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25" name="Tekstfelt 1924">
                    <a:extLst>
                      <a:ext uri="{FF2B5EF4-FFF2-40B4-BE49-F238E27FC236}">
                        <a16:creationId xmlns:a16="http://schemas.microsoft.com/office/drawing/2014/main" id="{C547B540-302A-15B1-74BC-7D614402172B}"/>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26" name="Tekstfelt 1925">
                    <a:extLst>
                      <a:ext uri="{FF2B5EF4-FFF2-40B4-BE49-F238E27FC236}">
                        <a16:creationId xmlns:a16="http://schemas.microsoft.com/office/drawing/2014/main" id="{101DE723-05E0-1774-989B-38DF2397759B}"/>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27" name="Tekstfelt 1926">
                    <a:extLst>
                      <a:ext uri="{FF2B5EF4-FFF2-40B4-BE49-F238E27FC236}">
                        <a16:creationId xmlns:a16="http://schemas.microsoft.com/office/drawing/2014/main" id="{91B41331-6AC0-6662-C5C8-C6AD27F49510}"/>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28" name="Tekstfelt 1927">
                    <a:extLst>
                      <a:ext uri="{FF2B5EF4-FFF2-40B4-BE49-F238E27FC236}">
                        <a16:creationId xmlns:a16="http://schemas.microsoft.com/office/drawing/2014/main" id="{64C38B36-1B32-2B9E-EC34-D58B4F031646}"/>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29" name="Tekstfelt 1928">
                    <a:extLst>
                      <a:ext uri="{FF2B5EF4-FFF2-40B4-BE49-F238E27FC236}">
                        <a16:creationId xmlns:a16="http://schemas.microsoft.com/office/drawing/2014/main" id="{10053302-06A5-C0ED-1BD8-2BF9FA68B161}"/>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30" name="Tekstfelt 1929">
                    <a:extLst>
                      <a:ext uri="{FF2B5EF4-FFF2-40B4-BE49-F238E27FC236}">
                        <a16:creationId xmlns:a16="http://schemas.microsoft.com/office/drawing/2014/main" id="{EFE0CE0D-E971-10F5-E4E7-F5D14890A769}"/>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31" name="Tekstfelt 1930">
                    <a:extLst>
                      <a:ext uri="{FF2B5EF4-FFF2-40B4-BE49-F238E27FC236}">
                        <a16:creationId xmlns:a16="http://schemas.microsoft.com/office/drawing/2014/main" id="{7F5E7B73-0E24-5A4E-0090-19F488E03930}"/>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32" name="Tekstfelt 1931">
                    <a:extLst>
                      <a:ext uri="{FF2B5EF4-FFF2-40B4-BE49-F238E27FC236}">
                        <a16:creationId xmlns:a16="http://schemas.microsoft.com/office/drawing/2014/main" id="{395E82D6-F074-105B-9F7C-FB3A97FF6EEE}"/>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33" name="Tekstfelt 1932">
                    <a:extLst>
                      <a:ext uri="{FF2B5EF4-FFF2-40B4-BE49-F238E27FC236}">
                        <a16:creationId xmlns:a16="http://schemas.microsoft.com/office/drawing/2014/main" id="{311CEBB4-F804-6D6F-2915-1658C867EECA}"/>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34" name="Tekstfelt 1933">
                    <a:extLst>
                      <a:ext uri="{FF2B5EF4-FFF2-40B4-BE49-F238E27FC236}">
                        <a16:creationId xmlns:a16="http://schemas.microsoft.com/office/drawing/2014/main" id="{519CC5FB-8A52-2550-C9C5-40B60D0DB97F}"/>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35" name="Tekstfelt 1934">
                    <a:extLst>
                      <a:ext uri="{FF2B5EF4-FFF2-40B4-BE49-F238E27FC236}">
                        <a16:creationId xmlns:a16="http://schemas.microsoft.com/office/drawing/2014/main" id="{12392E25-4851-B837-910B-50897B8E93FA}"/>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36" name="Tekstfelt 1935">
                    <a:extLst>
                      <a:ext uri="{FF2B5EF4-FFF2-40B4-BE49-F238E27FC236}">
                        <a16:creationId xmlns:a16="http://schemas.microsoft.com/office/drawing/2014/main" id="{6CAB0B20-F874-38CD-0607-D9FDB9ED8D48}"/>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37" name="Tekstfelt 1936">
                    <a:extLst>
                      <a:ext uri="{FF2B5EF4-FFF2-40B4-BE49-F238E27FC236}">
                        <a16:creationId xmlns:a16="http://schemas.microsoft.com/office/drawing/2014/main" id="{1AF0D717-844A-8316-9636-DAD39027E8CC}"/>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38" name="Tekstfelt 1937">
                    <a:extLst>
                      <a:ext uri="{FF2B5EF4-FFF2-40B4-BE49-F238E27FC236}">
                        <a16:creationId xmlns:a16="http://schemas.microsoft.com/office/drawing/2014/main" id="{CB1818B0-0D84-77C4-73C9-1B7FB6FBD325}"/>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903" name="Tekstfelt 1902">
                  <a:extLst>
                    <a:ext uri="{FF2B5EF4-FFF2-40B4-BE49-F238E27FC236}">
                      <a16:creationId xmlns:a16="http://schemas.microsoft.com/office/drawing/2014/main" id="{94A95172-172D-4195-B78F-848728F0DFA2}"/>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04" name="Tekstfelt 1903">
                  <a:extLst>
                    <a:ext uri="{FF2B5EF4-FFF2-40B4-BE49-F238E27FC236}">
                      <a16:creationId xmlns:a16="http://schemas.microsoft.com/office/drawing/2014/main" id="{67A69B3E-3D6D-CA35-9229-7E162B584D55}"/>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05" name="Tekstfelt 1904">
                  <a:extLst>
                    <a:ext uri="{FF2B5EF4-FFF2-40B4-BE49-F238E27FC236}">
                      <a16:creationId xmlns:a16="http://schemas.microsoft.com/office/drawing/2014/main" id="{FEE1F09D-74AE-A69B-BF87-F297A4A46D7A}"/>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2" name="Gruppe 1831">
                <a:extLst>
                  <a:ext uri="{FF2B5EF4-FFF2-40B4-BE49-F238E27FC236}">
                    <a16:creationId xmlns:a16="http://schemas.microsoft.com/office/drawing/2014/main" id="{88682388-4581-A049-8FDE-E2CA46945BE6}"/>
                  </a:ext>
                </a:extLst>
              </p:cNvPr>
              <p:cNvGrpSpPr/>
              <p:nvPr/>
            </p:nvGrpSpPr>
            <p:grpSpPr>
              <a:xfrm>
                <a:off x="286844" y="1475337"/>
                <a:ext cx="641389" cy="4783755"/>
                <a:chOff x="2892468" y="1465533"/>
                <a:chExt cx="641389" cy="4783755"/>
              </a:xfrm>
            </p:grpSpPr>
            <p:grpSp>
              <p:nvGrpSpPr>
                <p:cNvPr id="1868" name="Gruppe 1867">
                  <a:extLst>
                    <a:ext uri="{FF2B5EF4-FFF2-40B4-BE49-F238E27FC236}">
                      <a16:creationId xmlns:a16="http://schemas.microsoft.com/office/drawing/2014/main" id="{1D4C4B06-89F9-2301-69C0-1DD1C0809BB7}"/>
                    </a:ext>
                  </a:extLst>
                </p:cNvPr>
                <p:cNvGrpSpPr/>
                <p:nvPr/>
              </p:nvGrpSpPr>
              <p:grpSpPr>
                <a:xfrm>
                  <a:off x="2892468" y="1465533"/>
                  <a:ext cx="641389" cy="4783755"/>
                  <a:chOff x="3475384" y="1620949"/>
                  <a:chExt cx="641389" cy="4783755"/>
                </a:xfrm>
              </p:grpSpPr>
              <p:sp>
                <p:nvSpPr>
                  <p:cNvPr id="1872" name="Tekstfelt 1871">
                    <a:extLst>
                      <a:ext uri="{FF2B5EF4-FFF2-40B4-BE49-F238E27FC236}">
                        <a16:creationId xmlns:a16="http://schemas.microsoft.com/office/drawing/2014/main" id="{449242FC-8323-A623-60EC-9C1EB5F7DB82}"/>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73" name="Tekstfelt 1872">
                    <a:extLst>
                      <a:ext uri="{FF2B5EF4-FFF2-40B4-BE49-F238E27FC236}">
                        <a16:creationId xmlns:a16="http://schemas.microsoft.com/office/drawing/2014/main" id="{9B018863-A9E9-5BF0-5F3F-4B1D2ACEECB5}"/>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74" name="Tekstfelt 1873">
                    <a:extLst>
                      <a:ext uri="{FF2B5EF4-FFF2-40B4-BE49-F238E27FC236}">
                        <a16:creationId xmlns:a16="http://schemas.microsoft.com/office/drawing/2014/main" id="{CF72F260-5AAD-6534-B0CF-EFAFD952A3EF}"/>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75" name="Tekstfelt 1874">
                    <a:extLst>
                      <a:ext uri="{FF2B5EF4-FFF2-40B4-BE49-F238E27FC236}">
                        <a16:creationId xmlns:a16="http://schemas.microsoft.com/office/drawing/2014/main" id="{9F6DCFCF-8001-812D-3421-D626DD4124A8}"/>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76" name="Tekstfelt 1875">
                    <a:extLst>
                      <a:ext uri="{FF2B5EF4-FFF2-40B4-BE49-F238E27FC236}">
                        <a16:creationId xmlns:a16="http://schemas.microsoft.com/office/drawing/2014/main" id="{E2A0B039-1656-6A35-8E53-A5DA98030871}"/>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77" name="Tekstfelt 1876">
                    <a:extLst>
                      <a:ext uri="{FF2B5EF4-FFF2-40B4-BE49-F238E27FC236}">
                        <a16:creationId xmlns:a16="http://schemas.microsoft.com/office/drawing/2014/main" id="{DD4A05CD-2632-C884-6EFC-1CFDA924F174}"/>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78" name="Tekstfelt 1877">
                    <a:extLst>
                      <a:ext uri="{FF2B5EF4-FFF2-40B4-BE49-F238E27FC236}">
                        <a16:creationId xmlns:a16="http://schemas.microsoft.com/office/drawing/2014/main" id="{7A7D3F68-551F-7B88-8CE3-DC1AD7493D7B}"/>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79" name="Tekstfelt 1878">
                    <a:extLst>
                      <a:ext uri="{FF2B5EF4-FFF2-40B4-BE49-F238E27FC236}">
                        <a16:creationId xmlns:a16="http://schemas.microsoft.com/office/drawing/2014/main" id="{C822AA9E-723F-3CD4-FB98-88F9E51079DA}"/>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80" name="Tekstfelt 1879">
                    <a:extLst>
                      <a:ext uri="{FF2B5EF4-FFF2-40B4-BE49-F238E27FC236}">
                        <a16:creationId xmlns:a16="http://schemas.microsoft.com/office/drawing/2014/main" id="{1A58CADE-93BD-CAE0-4051-0575F219EE08}"/>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81" name="Tekstfelt 1880">
                    <a:extLst>
                      <a:ext uri="{FF2B5EF4-FFF2-40B4-BE49-F238E27FC236}">
                        <a16:creationId xmlns:a16="http://schemas.microsoft.com/office/drawing/2014/main" id="{71EFF244-6A31-5E94-78B7-D079355EE1A0}"/>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82" name="Tekstfelt 1881">
                    <a:extLst>
                      <a:ext uri="{FF2B5EF4-FFF2-40B4-BE49-F238E27FC236}">
                        <a16:creationId xmlns:a16="http://schemas.microsoft.com/office/drawing/2014/main" id="{9E7E4E46-39D0-08AF-ECCD-A69ABD6A6F31}"/>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83" name="Tekstfelt 1882">
                    <a:extLst>
                      <a:ext uri="{FF2B5EF4-FFF2-40B4-BE49-F238E27FC236}">
                        <a16:creationId xmlns:a16="http://schemas.microsoft.com/office/drawing/2014/main" id="{96FA714E-CB50-AEB0-9B2B-14C1FB67808E}"/>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84" name="Tekstfelt 1883">
                    <a:extLst>
                      <a:ext uri="{FF2B5EF4-FFF2-40B4-BE49-F238E27FC236}">
                        <a16:creationId xmlns:a16="http://schemas.microsoft.com/office/drawing/2014/main" id="{B803A012-7F08-F95F-1ED0-554BBB034963}"/>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85" name="Tekstfelt 1884">
                    <a:extLst>
                      <a:ext uri="{FF2B5EF4-FFF2-40B4-BE49-F238E27FC236}">
                        <a16:creationId xmlns:a16="http://schemas.microsoft.com/office/drawing/2014/main" id="{3A3A3011-38EF-D99F-0BD3-A6D521208FB5}"/>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86" name="Tekstfelt 1885">
                    <a:extLst>
                      <a:ext uri="{FF2B5EF4-FFF2-40B4-BE49-F238E27FC236}">
                        <a16:creationId xmlns:a16="http://schemas.microsoft.com/office/drawing/2014/main" id="{A5B1758E-8C0F-680D-5146-95FC06BA0B24}"/>
                      </a:ext>
                    </a:extLst>
                  </p:cNvPr>
                  <p:cNvSpPr txBox="1"/>
                  <p:nvPr/>
                </p:nvSpPr>
                <p:spPr>
                  <a:xfrm>
                    <a:off x="3502242" y="3790057"/>
                    <a:ext cx="518091"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87" name="Tekstfelt 1886">
                    <a:extLst>
                      <a:ext uri="{FF2B5EF4-FFF2-40B4-BE49-F238E27FC236}">
                        <a16:creationId xmlns:a16="http://schemas.microsoft.com/office/drawing/2014/main" id="{AC8D3E72-0869-AE4E-0076-51E6B2436DCC}"/>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88" name="Tekstfelt 1887">
                    <a:extLst>
                      <a:ext uri="{FF2B5EF4-FFF2-40B4-BE49-F238E27FC236}">
                        <a16:creationId xmlns:a16="http://schemas.microsoft.com/office/drawing/2014/main" id="{E76875A1-7189-CE59-D6D7-A7B66AE832CB}"/>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89" name="Tekstfelt 1888">
                    <a:extLst>
                      <a:ext uri="{FF2B5EF4-FFF2-40B4-BE49-F238E27FC236}">
                        <a16:creationId xmlns:a16="http://schemas.microsoft.com/office/drawing/2014/main" id="{770EAAA7-AEF9-64AC-0C5B-1B1739012891}"/>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90" name="Tekstfelt 1889">
                    <a:extLst>
                      <a:ext uri="{FF2B5EF4-FFF2-40B4-BE49-F238E27FC236}">
                        <a16:creationId xmlns:a16="http://schemas.microsoft.com/office/drawing/2014/main" id="{4B0180ED-4B9D-D94C-9769-AF3F90FB0F09}"/>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91" name="Tekstfelt 1890">
                    <a:extLst>
                      <a:ext uri="{FF2B5EF4-FFF2-40B4-BE49-F238E27FC236}">
                        <a16:creationId xmlns:a16="http://schemas.microsoft.com/office/drawing/2014/main" id="{55B556FD-BD27-008A-698C-B607495634F7}"/>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92" name="Tekstfelt 1891">
                    <a:extLst>
                      <a:ext uri="{FF2B5EF4-FFF2-40B4-BE49-F238E27FC236}">
                        <a16:creationId xmlns:a16="http://schemas.microsoft.com/office/drawing/2014/main" id="{D56B97BB-24DB-1759-3AEC-1D59D5ED5B93}"/>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93" name="Tekstfelt 1892">
                    <a:extLst>
                      <a:ext uri="{FF2B5EF4-FFF2-40B4-BE49-F238E27FC236}">
                        <a16:creationId xmlns:a16="http://schemas.microsoft.com/office/drawing/2014/main" id="{D07FF8CC-06D0-7E1B-3C47-0F81CB837AC7}"/>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94" name="Tekstfelt 1893">
                    <a:extLst>
                      <a:ext uri="{FF2B5EF4-FFF2-40B4-BE49-F238E27FC236}">
                        <a16:creationId xmlns:a16="http://schemas.microsoft.com/office/drawing/2014/main" id="{00AD65F5-7401-ABA1-CCC7-75CCA96E5FDA}"/>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95" name="Tekstfelt 1894">
                    <a:extLst>
                      <a:ext uri="{FF2B5EF4-FFF2-40B4-BE49-F238E27FC236}">
                        <a16:creationId xmlns:a16="http://schemas.microsoft.com/office/drawing/2014/main" id="{3D8A5DF5-5C28-1A73-C628-4B3153DC9F44}"/>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96" name="Tekstfelt 1895">
                    <a:extLst>
                      <a:ext uri="{FF2B5EF4-FFF2-40B4-BE49-F238E27FC236}">
                        <a16:creationId xmlns:a16="http://schemas.microsoft.com/office/drawing/2014/main" id="{EC3A155E-E4ED-97A5-440A-DC080AFA5559}"/>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97" name="Tekstfelt 1896">
                    <a:extLst>
                      <a:ext uri="{FF2B5EF4-FFF2-40B4-BE49-F238E27FC236}">
                        <a16:creationId xmlns:a16="http://schemas.microsoft.com/office/drawing/2014/main" id="{9A3E34BF-0F2F-6FB8-9409-2C9E1CED2E6B}"/>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98" name="Tekstfelt 1897">
                    <a:extLst>
                      <a:ext uri="{FF2B5EF4-FFF2-40B4-BE49-F238E27FC236}">
                        <a16:creationId xmlns:a16="http://schemas.microsoft.com/office/drawing/2014/main" id="{45175627-03DC-AE0F-02F4-0A3774DC6B51}"/>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899" name="Tekstfelt 1898">
                    <a:extLst>
                      <a:ext uri="{FF2B5EF4-FFF2-40B4-BE49-F238E27FC236}">
                        <a16:creationId xmlns:a16="http://schemas.microsoft.com/office/drawing/2014/main" id="{A1585CF1-9CC1-D51A-3B14-B3933BE1FBC1}"/>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00" name="Tekstfelt 1899">
                    <a:extLst>
                      <a:ext uri="{FF2B5EF4-FFF2-40B4-BE49-F238E27FC236}">
                        <a16:creationId xmlns:a16="http://schemas.microsoft.com/office/drawing/2014/main" id="{F9A51E47-E8BC-2786-FC40-48F1331E18CC}"/>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01" name="Tekstfelt 1900">
                    <a:extLst>
                      <a:ext uri="{FF2B5EF4-FFF2-40B4-BE49-F238E27FC236}">
                        <a16:creationId xmlns:a16="http://schemas.microsoft.com/office/drawing/2014/main" id="{817DDDD2-94EA-8086-8565-82BFB8201AB6}"/>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69" name="Tekstfelt 1868">
                  <a:extLst>
                    <a:ext uri="{FF2B5EF4-FFF2-40B4-BE49-F238E27FC236}">
                      <a16:creationId xmlns:a16="http://schemas.microsoft.com/office/drawing/2014/main" id="{91526879-322C-F68C-CB94-219783107BFB}"/>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70" name="Tekstfelt 1869">
                  <a:extLst>
                    <a:ext uri="{FF2B5EF4-FFF2-40B4-BE49-F238E27FC236}">
                      <a16:creationId xmlns:a16="http://schemas.microsoft.com/office/drawing/2014/main" id="{EEE31CA0-51D5-DF3B-7161-D98B33D4B736}"/>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71" name="Tekstfelt 1870">
                  <a:extLst>
                    <a:ext uri="{FF2B5EF4-FFF2-40B4-BE49-F238E27FC236}">
                      <a16:creationId xmlns:a16="http://schemas.microsoft.com/office/drawing/2014/main" id="{AC3615E2-379B-6930-DF1B-A57553E1D2A8}"/>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3" name="Gruppe 1832">
                <a:extLst>
                  <a:ext uri="{FF2B5EF4-FFF2-40B4-BE49-F238E27FC236}">
                    <a16:creationId xmlns:a16="http://schemas.microsoft.com/office/drawing/2014/main" id="{2BB93BD6-8D3C-D1F8-E8DA-73725B3439EB}"/>
                  </a:ext>
                </a:extLst>
              </p:cNvPr>
              <p:cNvGrpSpPr/>
              <p:nvPr/>
            </p:nvGrpSpPr>
            <p:grpSpPr>
              <a:xfrm>
                <a:off x="-136438" y="1476215"/>
                <a:ext cx="641389" cy="4783755"/>
                <a:chOff x="2892468" y="1465533"/>
                <a:chExt cx="641389" cy="4783755"/>
              </a:xfrm>
            </p:grpSpPr>
            <p:grpSp>
              <p:nvGrpSpPr>
                <p:cNvPr id="1834" name="Gruppe 1833">
                  <a:extLst>
                    <a:ext uri="{FF2B5EF4-FFF2-40B4-BE49-F238E27FC236}">
                      <a16:creationId xmlns:a16="http://schemas.microsoft.com/office/drawing/2014/main" id="{50ADA48C-3929-8940-1D95-D01A05BA6AAA}"/>
                    </a:ext>
                  </a:extLst>
                </p:cNvPr>
                <p:cNvGrpSpPr/>
                <p:nvPr/>
              </p:nvGrpSpPr>
              <p:grpSpPr>
                <a:xfrm>
                  <a:off x="2892468" y="1465533"/>
                  <a:ext cx="641389" cy="4783755"/>
                  <a:chOff x="3475384" y="1620949"/>
                  <a:chExt cx="641389" cy="4783755"/>
                </a:xfrm>
              </p:grpSpPr>
              <p:sp>
                <p:nvSpPr>
                  <p:cNvPr id="1838" name="Tekstfelt 1837">
                    <a:extLst>
                      <a:ext uri="{FF2B5EF4-FFF2-40B4-BE49-F238E27FC236}">
                        <a16:creationId xmlns:a16="http://schemas.microsoft.com/office/drawing/2014/main" id="{A8264FEF-61A9-C6C2-5DBC-BB5AA822AD3B}"/>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39" name="Tekstfelt 1838">
                    <a:extLst>
                      <a:ext uri="{FF2B5EF4-FFF2-40B4-BE49-F238E27FC236}">
                        <a16:creationId xmlns:a16="http://schemas.microsoft.com/office/drawing/2014/main" id="{E322875F-EE0C-A5AF-8117-71001FEB15F2}"/>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40" name="Tekstfelt 1839">
                    <a:extLst>
                      <a:ext uri="{FF2B5EF4-FFF2-40B4-BE49-F238E27FC236}">
                        <a16:creationId xmlns:a16="http://schemas.microsoft.com/office/drawing/2014/main" id="{35756A10-F233-F8EE-BC98-E0EF6EA1413E}"/>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41" name="Tekstfelt 1840">
                    <a:extLst>
                      <a:ext uri="{FF2B5EF4-FFF2-40B4-BE49-F238E27FC236}">
                        <a16:creationId xmlns:a16="http://schemas.microsoft.com/office/drawing/2014/main" id="{79DFF256-3EC4-67CF-FBE3-E164C6EAE8E9}"/>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42" name="Tekstfelt 1841">
                    <a:extLst>
                      <a:ext uri="{FF2B5EF4-FFF2-40B4-BE49-F238E27FC236}">
                        <a16:creationId xmlns:a16="http://schemas.microsoft.com/office/drawing/2014/main" id="{9A13ADE1-3387-6A2D-67E4-64C18BC06B22}"/>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43" name="Tekstfelt 1842">
                    <a:extLst>
                      <a:ext uri="{FF2B5EF4-FFF2-40B4-BE49-F238E27FC236}">
                        <a16:creationId xmlns:a16="http://schemas.microsoft.com/office/drawing/2014/main" id="{345660A4-80DA-C0C9-D5E1-E61931AE7E44}"/>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44" name="Tekstfelt 1843">
                    <a:extLst>
                      <a:ext uri="{FF2B5EF4-FFF2-40B4-BE49-F238E27FC236}">
                        <a16:creationId xmlns:a16="http://schemas.microsoft.com/office/drawing/2014/main" id="{17A82D81-6568-A80D-6DBB-A048C08C2AE8}"/>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45" name="Tekstfelt 1844">
                    <a:extLst>
                      <a:ext uri="{FF2B5EF4-FFF2-40B4-BE49-F238E27FC236}">
                        <a16:creationId xmlns:a16="http://schemas.microsoft.com/office/drawing/2014/main" id="{BA096897-CEB3-C6BE-7B6F-7BBD91FF4A60}"/>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46" name="Tekstfelt 1845">
                    <a:extLst>
                      <a:ext uri="{FF2B5EF4-FFF2-40B4-BE49-F238E27FC236}">
                        <a16:creationId xmlns:a16="http://schemas.microsoft.com/office/drawing/2014/main" id="{CC9B8A0B-ED19-D277-351C-D83A4CD1A5B3}"/>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47" name="Tekstfelt 1846">
                    <a:extLst>
                      <a:ext uri="{FF2B5EF4-FFF2-40B4-BE49-F238E27FC236}">
                        <a16:creationId xmlns:a16="http://schemas.microsoft.com/office/drawing/2014/main" id="{B5131DD4-91E3-15DC-CAB5-A76E3B868FC3}"/>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48" name="Tekstfelt 1847">
                    <a:extLst>
                      <a:ext uri="{FF2B5EF4-FFF2-40B4-BE49-F238E27FC236}">
                        <a16:creationId xmlns:a16="http://schemas.microsoft.com/office/drawing/2014/main" id="{D1372657-D4BD-C9F2-E6D5-8B783F9F8A30}"/>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49" name="Tekstfelt 1848">
                    <a:extLst>
                      <a:ext uri="{FF2B5EF4-FFF2-40B4-BE49-F238E27FC236}">
                        <a16:creationId xmlns:a16="http://schemas.microsoft.com/office/drawing/2014/main" id="{BA3732F7-C948-AA8A-AB62-AAEA36BF9A4C}"/>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50" name="Tekstfelt 1849">
                    <a:extLst>
                      <a:ext uri="{FF2B5EF4-FFF2-40B4-BE49-F238E27FC236}">
                        <a16:creationId xmlns:a16="http://schemas.microsoft.com/office/drawing/2014/main" id="{7A21BB25-27B9-FAFC-30EF-EB023F8550E1}"/>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51" name="Tekstfelt 1850">
                    <a:extLst>
                      <a:ext uri="{FF2B5EF4-FFF2-40B4-BE49-F238E27FC236}">
                        <a16:creationId xmlns:a16="http://schemas.microsoft.com/office/drawing/2014/main" id="{FAA41B79-D567-FEDE-BFBA-4B020B60AC28}"/>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52" name="Tekstfelt 1851">
                    <a:extLst>
                      <a:ext uri="{FF2B5EF4-FFF2-40B4-BE49-F238E27FC236}">
                        <a16:creationId xmlns:a16="http://schemas.microsoft.com/office/drawing/2014/main" id="{6E635F00-AA41-92BA-EB91-F017475F58D6}"/>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53" name="Tekstfelt 1852">
                    <a:extLst>
                      <a:ext uri="{FF2B5EF4-FFF2-40B4-BE49-F238E27FC236}">
                        <a16:creationId xmlns:a16="http://schemas.microsoft.com/office/drawing/2014/main" id="{FD9E7672-F54A-6C6B-D8C3-1364A750F328}"/>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54" name="Tekstfelt 1853">
                    <a:extLst>
                      <a:ext uri="{FF2B5EF4-FFF2-40B4-BE49-F238E27FC236}">
                        <a16:creationId xmlns:a16="http://schemas.microsoft.com/office/drawing/2014/main" id="{7F429FF8-CF30-4C9C-B3DD-316192BF70D6}"/>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55" name="Tekstfelt 1854">
                    <a:extLst>
                      <a:ext uri="{FF2B5EF4-FFF2-40B4-BE49-F238E27FC236}">
                        <a16:creationId xmlns:a16="http://schemas.microsoft.com/office/drawing/2014/main" id="{8FFE1DD4-3B76-2E8E-7FA2-301A2210D9CB}"/>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56" name="Tekstfelt 1855">
                    <a:extLst>
                      <a:ext uri="{FF2B5EF4-FFF2-40B4-BE49-F238E27FC236}">
                        <a16:creationId xmlns:a16="http://schemas.microsoft.com/office/drawing/2014/main" id="{3B953CFD-F8A6-D95A-3BC1-52D527BAD892}"/>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57" name="Tekstfelt 1856">
                    <a:extLst>
                      <a:ext uri="{FF2B5EF4-FFF2-40B4-BE49-F238E27FC236}">
                        <a16:creationId xmlns:a16="http://schemas.microsoft.com/office/drawing/2014/main" id="{B866DD9E-EF2B-AEB9-1612-991C12706FB2}"/>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58" name="Tekstfelt 1857">
                    <a:extLst>
                      <a:ext uri="{FF2B5EF4-FFF2-40B4-BE49-F238E27FC236}">
                        <a16:creationId xmlns:a16="http://schemas.microsoft.com/office/drawing/2014/main" id="{9A1F7B58-7C4D-7A28-3B3D-7CC4ACA211EB}"/>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59" name="Tekstfelt 1858">
                    <a:extLst>
                      <a:ext uri="{FF2B5EF4-FFF2-40B4-BE49-F238E27FC236}">
                        <a16:creationId xmlns:a16="http://schemas.microsoft.com/office/drawing/2014/main" id="{47920FC1-CB0B-B053-5AB5-8D17B365440B}"/>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60" name="Tekstfelt 1859">
                    <a:extLst>
                      <a:ext uri="{FF2B5EF4-FFF2-40B4-BE49-F238E27FC236}">
                        <a16:creationId xmlns:a16="http://schemas.microsoft.com/office/drawing/2014/main" id="{6832C0C3-0563-BC7D-6E31-63008FAFA312}"/>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61" name="Tekstfelt 1860">
                    <a:extLst>
                      <a:ext uri="{FF2B5EF4-FFF2-40B4-BE49-F238E27FC236}">
                        <a16:creationId xmlns:a16="http://schemas.microsoft.com/office/drawing/2014/main" id="{67057B57-234D-582F-0548-ABBB937C2301}"/>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62" name="Tekstfelt 1861">
                    <a:extLst>
                      <a:ext uri="{FF2B5EF4-FFF2-40B4-BE49-F238E27FC236}">
                        <a16:creationId xmlns:a16="http://schemas.microsoft.com/office/drawing/2014/main" id="{C70C283B-3D5E-F896-A41D-029F0153B718}"/>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63" name="Tekstfelt 1862">
                    <a:extLst>
                      <a:ext uri="{FF2B5EF4-FFF2-40B4-BE49-F238E27FC236}">
                        <a16:creationId xmlns:a16="http://schemas.microsoft.com/office/drawing/2014/main" id="{F27F67D0-F7BC-5115-DEA0-3F2B4301387B}"/>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64" name="Tekstfelt 1863">
                    <a:extLst>
                      <a:ext uri="{FF2B5EF4-FFF2-40B4-BE49-F238E27FC236}">
                        <a16:creationId xmlns:a16="http://schemas.microsoft.com/office/drawing/2014/main" id="{9D3056BF-AC77-A0B8-1787-4F03ED01598B}"/>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865" name="Tekstfelt 1864">
                    <a:extLst>
                      <a:ext uri="{FF2B5EF4-FFF2-40B4-BE49-F238E27FC236}">
                        <a16:creationId xmlns:a16="http://schemas.microsoft.com/office/drawing/2014/main" id="{57EBE372-2CAB-46E0-3492-29491146DEBB}"/>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866" name="Tekstfelt 1865">
                    <a:extLst>
                      <a:ext uri="{FF2B5EF4-FFF2-40B4-BE49-F238E27FC236}">
                        <a16:creationId xmlns:a16="http://schemas.microsoft.com/office/drawing/2014/main" id="{72FBF99A-8BA2-7A50-0130-EA89ED9ADFB7}"/>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867" name="Tekstfelt 1866">
                    <a:extLst>
                      <a:ext uri="{FF2B5EF4-FFF2-40B4-BE49-F238E27FC236}">
                        <a16:creationId xmlns:a16="http://schemas.microsoft.com/office/drawing/2014/main" id="{037558DC-254A-48A6-2343-C23B68F04D5E}"/>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35" name="Tekstfelt 1834">
                  <a:extLst>
                    <a:ext uri="{FF2B5EF4-FFF2-40B4-BE49-F238E27FC236}">
                      <a16:creationId xmlns:a16="http://schemas.microsoft.com/office/drawing/2014/main" id="{84F758A2-97EB-45FD-7700-F7DD300AC771}"/>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36" name="Tekstfelt 1835">
                  <a:extLst>
                    <a:ext uri="{FF2B5EF4-FFF2-40B4-BE49-F238E27FC236}">
                      <a16:creationId xmlns:a16="http://schemas.microsoft.com/office/drawing/2014/main" id="{E45BD18B-AABF-965A-6CAD-69FCBE788D1C}"/>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37" name="Tekstfelt 1836">
                  <a:extLst>
                    <a:ext uri="{FF2B5EF4-FFF2-40B4-BE49-F238E27FC236}">
                      <a16:creationId xmlns:a16="http://schemas.microsoft.com/office/drawing/2014/main" id="{AE07122A-B897-7B8D-AC6F-E47016E3FEFC}"/>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grpSp>
          <p:nvGrpSpPr>
            <p:cNvPr id="1640" name="Gruppe 1639">
              <a:extLst>
                <a:ext uri="{FF2B5EF4-FFF2-40B4-BE49-F238E27FC236}">
                  <a16:creationId xmlns:a16="http://schemas.microsoft.com/office/drawing/2014/main" id="{24DD85E5-F9B1-D64A-35A9-AB831C43C9FB}"/>
                </a:ext>
              </a:extLst>
            </p:cNvPr>
            <p:cNvGrpSpPr/>
            <p:nvPr/>
          </p:nvGrpSpPr>
          <p:grpSpPr>
            <a:xfrm>
              <a:off x="5963854" y="1104575"/>
              <a:ext cx="370381" cy="4993054"/>
              <a:chOff x="2872610" y="306025"/>
              <a:chExt cx="370381" cy="4993054"/>
            </a:xfrm>
          </p:grpSpPr>
          <p:grpSp>
            <p:nvGrpSpPr>
              <p:cNvPr id="1793" name="Gruppe 1792">
                <a:extLst>
                  <a:ext uri="{FF2B5EF4-FFF2-40B4-BE49-F238E27FC236}">
                    <a16:creationId xmlns:a16="http://schemas.microsoft.com/office/drawing/2014/main" id="{09EC9A15-502C-CF40-A0B8-53C6D6153EAD}"/>
                  </a:ext>
                </a:extLst>
              </p:cNvPr>
              <p:cNvGrpSpPr/>
              <p:nvPr/>
            </p:nvGrpSpPr>
            <p:grpSpPr>
              <a:xfrm>
                <a:off x="2872610" y="306025"/>
                <a:ext cx="370381" cy="4993054"/>
                <a:chOff x="3456275" y="891802"/>
                <a:chExt cx="370381" cy="4993054"/>
              </a:xfrm>
            </p:grpSpPr>
            <p:sp>
              <p:nvSpPr>
                <p:cNvPr id="1795" name="Tekstfelt 1794">
                  <a:extLst>
                    <a:ext uri="{FF2B5EF4-FFF2-40B4-BE49-F238E27FC236}">
                      <a16:creationId xmlns:a16="http://schemas.microsoft.com/office/drawing/2014/main" id="{1899401D-B54B-8725-72ED-BFBD387A9D7E}"/>
                    </a:ext>
                  </a:extLst>
                </p:cNvPr>
                <p:cNvSpPr txBox="1"/>
                <p:nvPr/>
              </p:nvSpPr>
              <p:spPr>
                <a:xfrm>
                  <a:off x="3456275" y="891802"/>
                  <a:ext cx="348172" cy="215444"/>
                </a:xfrm>
                <a:prstGeom prst="rect">
                  <a:avLst/>
                </a:prstGeom>
                <a:noFill/>
              </p:spPr>
              <p:txBody>
                <a:bodyPr wrap="none" rtlCol="0">
                  <a:spAutoFit/>
                </a:bodyPr>
                <a:lstStyle/>
                <a:p>
                  <a:r>
                    <a:rPr lang="da-DK" sz="800" dirty="0"/>
                    <a:t>229</a:t>
                  </a:r>
                </a:p>
              </p:txBody>
            </p:sp>
            <p:sp>
              <p:nvSpPr>
                <p:cNvPr id="1796" name="Tekstfelt 1795">
                  <a:extLst>
                    <a:ext uri="{FF2B5EF4-FFF2-40B4-BE49-F238E27FC236}">
                      <a16:creationId xmlns:a16="http://schemas.microsoft.com/office/drawing/2014/main" id="{4E0C28ED-0159-E29E-9E54-1914B5A70923}"/>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97" name="Tekstfelt 1796">
                  <a:extLst>
                    <a:ext uri="{FF2B5EF4-FFF2-40B4-BE49-F238E27FC236}">
                      <a16:creationId xmlns:a16="http://schemas.microsoft.com/office/drawing/2014/main" id="{31D40DE5-6843-366E-2FC3-008113A643FA}"/>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98" name="Tekstfelt 1797">
                  <a:extLst>
                    <a:ext uri="{FF2B5EF4-FFF2-40B4-BE49-F238E27FC236}">
                      <a16:creationId xmlns:a16="http://schemas.microsoft.com/office/drawing/2014/main" id="{ED409B27-BC3A-3B3B-4E8C-C5627C0ADF7A}"/>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99" name="Tekstfelt 1798">
                  <a:extLst>
                    <a:ext uri="{FF2B5EF4-FFF2-40B4-BE49-F238E27FC236}">
                      <a16:creationId xmlns:a16="http://schemas.microsoft.com/office/drawing/2014/main" id="{0E084A58-5247-DB7F-DEC4-EB70774F9B92}"/>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800" name="Tekstfelt 1799">
                  <a:extLst>
                    <a:ext uri="{FF2B5EF4-FFF2-40B4-BE49-F238E27FC236}">
                      <a16:creationId xmlns:a16="http://schemas.microsoft.com/office/drawing/2014/main" id="{B95FA99F-AA83-4BE0-3606-4A47CA44A029}"/>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801" name="Tekstfelt 1800">
                  <a:extLst>
                    <a:ext uri="{FF2B5EF4-FFF2-40B4-BE49-F238E27FC236}">
                      <a16:creationId xmlns:a16="http://schemas.microsoft.com/office/drawing/2014/main" id="{C98FC11D-2B1A-B0C7-4795-7E9AAF7C9AAF}"/>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802" name="Tekstfelt 1801">
                  <a:extLst>
                    <a:ext uri="{FF2B5EF4-FFF2-40B4-BE49-F238E27FC236}">
                      <a16:creationId xmlns:a16="http://schemas.microsoft.com/office/drawing/2014/main" id="{642BA812-FC20-C367-3F6C-38AC534C5791}"/>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803" name="Tekstfelt 1802">
                  <a:extLst>
                    <a:ext uri="{FF2B5EF4-FFF2-40B4-BE49-F238E27FC236}">
                      <a16:creationId xmlns:a16="http://schemas.microsoft.com/office/drawing/2014/main" id="{0E6B16E2-AF4D-41F4-BC95-C2D4C33600CE}"/>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804" name="Tekstfelt 1803">
                  <a:extLst>
                    <a:ext uri="{FF2B5EF4-FFF2-40B4-BE49-F238E27FC236}">
                      <a16:creationId xmlns:a16="http://schemas.microsoft.com/office/drawing/2014/main" id="{8D752BE3-530E-ABA7-A921-BFA07AF8B3E6}"/>
                    </a:ext>
                  </a:extLst>
                </p:cNvPr>
                <p:cNvSpPr txBox="1"/>
                <p:nvPr/>
              </p:nvSpPr>
              <p:spPr>
                <a:xfrm>
                  <a:off x="3478484" y="5669412"/>
                  <a:ext cx="348172" cy="215444"/>
                </a:xfrm>
                <a:prstGeom prst="rect">
                  <a:avLst/>
                </a:prstGeom>
                <a:noFill/>
              </p:spPr>
              <p:txBody>
                <a:bodyPr wrap="none" rtlCol="0">
                  <a:spAutoFit/>
                </a:bodyPr>
                <a:lstStyle/>
                <a:p>
                  <a:r>
                    <a:rPr lang="da-DK" sz="800" dirty="0"/>
                    <a:t>218</a:t>
                  </a:r>
                </a:p>
              </p:txBody>
            </p:sp>
            <p:sp>
              <p:nvSpPr>
                <p:cNvPr id="1805" name="Tekstfelt 1804">
                  <a:extLst>
                    <a:ext uri="{FF2B5EF4-FFF2-40B4-BE49-F238E27FC236}">
                      <a16:creationId xmlns:a16="http://schemas.microsoft.com/office/drawing/2014/main" id="{92FE77EF-45FC-C60B-8A1D-E6CBF27E8A73}"/>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94" name="Tekstfelt 1793">
                <a:extLst>
                  <a:ext uri="{FF2B5EF4-FFF2-40B4-BE49-F238E27FC236}">
                    <a16:creationId xmlns:a16="http://schemas.microsoft.com/office/drawing/2014/main" id="{69DE067A-B02B-D2B8-ACA1-D37E3F9CEA32}"/>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1" name="Gruppe 1640">
              <a:extLst>
                <a:ext uri="{FF2B5EF4-FFF2-40B4-BE49-F238E27FC236}">
                  <a16:creationId xmlns:a16="http://schemas.microsoft.com/office/drawing/2014/main" id="{D11E9156-945F-6F42-BD31-F935399D9257}"/>
                </a:ext>
              </a:extLst>
            </p:cNvPr>
            <p:cNvGrpSpPr/>
            <p:nvPr/>
          </p:nvGrpSpPr>
          <p:grpSpPr>
            <a:xfrm>
              <a:off x="5539997" y="1121144"/>
              <a:ext cx="367348" cy="4968599"/>
              <a:chOff x="2884750" y="735002"/>
              <a:chExt cx="367348" cy="4968599"/>
            </a:xfrm>
          </p:grpSpPr>
          <p:grpSp>
            <p:nvGrpSpPr>
              <p:cNvPr id="1780" name="Gruppe 1779">
                <a:extLst>
                  <a:ext uri="{FF2B5EF4-FFF2-40B4-BE49-F238E27FC236}">
                    <a16:creationId xmlns:a16="http://schemas.microsoft.com/office/drawing/2014/main" id="{2FDCC52F-FC5F-9A78-D2F6-C0BEA26F2C94}"/>
                  </a:ext>
                </a:extLst>
              </p:cNvPr>
              <p:cNvGrpSpPr/>
              <p:nvPr/>
            </p:nvGrpSpPr>
            <p:grpSpPr>
              <a:xfrm>
                <a:off x="2884750" y="1168460"/>
                <a:ext cx="367348" cy="4535141"/>
                <a:chOff x="3468415" y="1754237"/>
                <a:chExt cx="367348" cy="4535141"/>
              </a:xfrm>
            </p:grpSpPr>
            <p:sp>
              <p:nvSpPr>
                <p:cNvPr id="1782" name="Tekstfelt 1781">
                  <a:extLst>
                    <a:ext uri="{FF2B5EF4-FFF2-40B4-BE49-F238E27FC236}">
                      <a16:creationId xmlns:a16="http://schemas.microsoft.com/office/drawing/2014/main" id="{70873722-23D3-8E90-8B9F-D819A5A2DE23}"/>
                    </a:ext>
                  </a:extLst>
                </p:cNvPr>
                <p:cNvSpPr txBox="1"/>
                <p:nvPr/>
              </p:nvSpPr>
              <p:spPr>
                <a:xfrm>
                  <a:off x="3487591" y="6073934"/>
                  <a:ext cx="348172" cy="215444"/>
                </a:xfrm>
                <a:prstGeom prst="rect">
                  <a:avLst/>
                </a:prstGeom>
                <a:noFill/>
              </p:spPr>
              <p:txBody>
                <a:bodyPr wrap="none" rtlCol="0">
                  <a:spAutoFit/>
                </a:bodyPr>
                <a:lstStyle/>
                <a:p>
                  <a:r>
                    <a:rPr lang="da-DK" sz="800" dirty="0"/>
                    <a:t>229</a:t>
                  </a:r>
                </a:p>
              </p:txBody>
            </p:sp>
            <p:sp>
              <p:nvSpPr>
                <p:cNvPr id="1783" name="Tekstfelt 1782">
                  <a:extLst>
                    <a:ext uri="{FF2B5EF4-FFF2-40B4-BE49-F238E27FC236}">
                      <a16:creationId xmlns:a16="http://schemas.microsoft.com/office/drawing/2014/main" id="{E668E7AF-3B24-201A-B214-4DCE6A7B59CE}"/>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84" name="Tekstfelt 1783">
                  <a:extLst>
                    <a:ext uri="{FF2B5EF4-FFF2-40B4-BE49-F238E27FC236}">
                      <a16:creationId xmlns:a16="http://schemas.microsoft.com/office/drawing/2014/main" id="{3F218309-10A9-D53B-E081-9AA2AD92BC7C}"/>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85" name="Tekstfelt 1784">
                  <a:extLst>
                    <a:ext uri="{FF2B5EF4-FFF2-40B4-BE49-F238E27FC236}">
                      <a16:creationId xmlns:a16="http://schemas.microsoft.com/office/drawing/2014/main" id="{A0D7C950-7FB2-8C79-1C96-106D9362014D}"/>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86" name="Tekstfelt 1785">
                  <a:extLst>
                    <a:ext uri="{FF2B5EF4-FFF2-40B4-BE49-F238E27FC236}">
                      <a16:creationId xmlns:a16="http://schemas.microsoft.com/office/drawing/2014/main" id="{2E0CF986-37E9-A3AE-B067-EF1A04C0E72A}"/>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87" name="Tekstfelt 1786">
                  <a:extLst>
                    <a:ext uri="{FF2B5EF4-FFF2-40B4-BE49-F238E27FC236}">
                      <a16:creationId xmlns:a16="http://schemas.microsoft.com/office/drawing/2014/main" id="{83D5F8C3-5D01-8DD6-45AE-DF02E0B26F79}"/>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88" name="Tekstfelt 1787">
                  <a:extLst>
                    <a:ext uri="{FF2B5EF4-FFF2-40B4-BE49-F238E27FC236}">
                      <a16:creationId xmlns:a16="http://schemas.microsoft.com/office/drawing/2014/main" id="{6A5B5216-6A65-7F62-F4A7-3BC9D5040A58}"/>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89" name="Tekstfelt 1788">
                  <a:extLst>
                    <a:ext uri="{FF2B5EF4-FFF2-40B4-BE49-F238E27FC236}">
                      <a16:creationId xmlns:a16="http://schemas.microsoft.com/office/drawing/2014/main" id="{3819F18C-CD68-40AC-B307-2E013FFC93AB}"/>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90" name="Tekstfelt 1789">
                  <a:extLst>
                    <a:ext uri="{FF2B5EF4-FFF2-40B4-BE49-F238E27FC236}">
                      <a16:creationId xmlns:a16="http://schemas.microsoft.com/office/drawing/2014/main" id="{F7F2C995-42F8-6CA1-683F-8DB71225A95D}"/>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91" name="Tekstfelt 1790">
                  <a:extLst>
                    <a:ext uri="{FF2B5EF4-FFF2-40B4-BE49-F238E27FC236}">
                      <a16:creationId xmlns:a16="http://schemas.microsoft.com/office/drawing/2014/main" id="{B87716EB-D8B8-DD36-41E0-5D12296EDB14}"/>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92" name="Tekstfelt 1791">
                  <a:extLst>
                    <a:ext uri="{FF2B5EF4-FFF2-40B4-BE49-F238E27FC236}">
                      <a16:creationId xmlns:a16="http://schemas.microsoft.com/office/drawing/2014/main" id="{94482999-724A-FA01-E857-AF8256F8C961}"/>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81" name="Tekstfelt 1780">
                <a:extLst>
                  <a:ext uri="{FF2B5EF4-FFF2-40B4-BE49-F238E27FC236}">
                    <a16:creationId xmlns:a16="http://schemas.microsoft.com/office/drawing/2014/main" id="{903D837F-20B1-A3C8-1D05-48E4B6C41A3A}"/>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2" name="Gruppe 1641">
              <a:extLst>
                <a:ext uri="{FF2B5EF4-FFF2-40B4-BE49-F238E27FC236}">
                  <a16:creationId xmlns:a16="http://schemas.microsoft.com/office/drawing/2014/main" id="{53E0727F-7F68-BFBF-4D98-D512F76FEF4E}"/>
                </a:ext>
              </a:extLst>
            </p:cNvPr>
            <p:cNvGrpSpPr/>
            <p:nvPr/>
          </p:nvGrpSpPr>
          <p:grpSpPr>
            <a:xfrm>
              <a:off x="4671957" y="1121816"/>
              <a:ext cx="368493" cy="4975623"/>
              <a:chOff x="2884750" y="1599890"/>
              <a:chExt cx="368493" cy="4975623"/>
            </a:xfrm>
          </p:grpSpPr>
          <p:grpSp>
            <p:nvGrpSpPr>
              <p:cNvPr id="1767" name="Gruppe 1766">
                <a:extLst>
                  <a:ext uri="{FF2B5EF4-FFF2-40B4-BE49-F238E27FC236}">
                    <a16:creationId xmlns:a16="http://schemas.microsoft.com/office/drawing/2014/main" id="{F42AF528-DEB8-96CD-73A9-5AD3DE5D78C8}"/>
                  </a:ext>
                </a:extLst>
              </p:cNvPr>
              <p:cNvGrpSpPr/>
              <p:nvPr/>
            </p:nvGrpSpPr>
            <p:grpSpPr>
              <a:xfrm>
                <a:off x="2884750" y="1599890"/>
                <a:ext cx="367348" cy="4975623"/>
                <a:chOff x="3468415" y="2185667"/>
                <a:chExt cx="367348" cy="4975623"/>
              </a:xfrm>
            </p:grpSpPr>
            <p:sp>
              <p:nvSpPr>
                <p:cNvPr id="1769" name="Tekstfelt 1768">
                  <a:extLst>
                    <a:ext uri="{FF2B5EF4-FFF2-40B4-BE49-F238E27FC236}">
                      <a16:creationId xmlns:a16="http://schemas.microsoft.com/office/drawing/2014/main" id="{7F88C937-53C1-7C7E-19AA-607082DEA954}"/>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70" name="Tekstfelt 1769">
                  <a:extLst>
                    <a:ext uri="{FF2B5EF4-FFF2-40B4-BE49-F238E27FC236}">
                      <a16:creationId xmlns:a16="http://schemas.microsoft.com/office/drawing/2014/main" id="{9A2E92DA-E1CD-2B13-E577-94026A1B88A5}"/>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71" name="Tekstfelt 1770">
                  <a:extLst>
                    <a:ext uri="{FF2B5EF4-FFF2-40B4-BE49-F238E27FC236}">
                      <a16:creationId xmlns:a16="http://schemas.microsoft.com/office/drawing/2014/main" id="{CCFE4986-770F-FACA-96E3-C40333F26ACF}"/>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72" name="Tekstfelt 1771">
                  <a:extLst>
                    <a:ext uri="{FF2B5EF4-FFF2-40B4-BE49-F238E27FC236}">
                      <a16:creationId xmlns:a16="http://schemas.microsoft.com/office/drawing/2014/main" id="{FBB19676-744B-4D66-9C8D-4990AD22BE16}"/>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73" name="Tekstfelt 1772">
                  <a:extLst>
                    <a:ext uri="{FF2B5EF4-FFF2-40B4-BE49-F238E27FC236}">
                      <a16:creationId xmlns:a16="http://schemas.microsoft.com/office/drawing/2014/main" id="{8C7C4A63-C9AD-A9F2-7378-88B391D76C6F}"/>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74" name="Tekstfelt 1773">
                  <a:extLst>
                    <a:ext uri="{FF2B5EF4-FFF2-40B4-BE49-F238E27FC236}">
                      <a16:creationId xmlns:a16="http://schemas.microsoft.com/office/drawing/2014/main" id="{D4781826-AFD6-CE73-FE3B-FDC084704834}"/>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75" name="Tekstfelt 1774">
                  <a:extLst>
                    <a:ext uri="{FF2B5EF4-FFF2-40B4-BE49-F238E27FC236}">
                      <a16:creationId xmlns:a16="http://schemas.microsoft.com/office/drawing/2014/main" id="{69F47BF7-9806-317A-9F6D-E21451301041}"/>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76" name="Tekstfelt 1775">
                  <a:extLst>
                    <a:ext uri="{FF2B5EF4-FFF2-40B4-BE49-F238E27FC236}">
                      <a16:creationId xmlns:a16="http://schemas.microsoft.com/office/drawing/2014/main" id="{6CA11369-FEC8-65C0-7583-860366481705}"/>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77" name="Tekstfelt 1776">
                  <a:extLst>
                    <a:ext uri="{FF2B5EF4-FFF2-40B4-BE49-F238E27FC236}">
                      <a16:creationId xmlns:a16="http://schemas.microsoft.com/office/drawing/2014/main" id="{A77EC28F-E19A-5241-D191-4F6C1542EB7B}"/>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78" name="Tekstfelt 1777">
                  <a:extLst>
                    <a:ext uri="{FF2B5EF4-FFF2-40B4-BE49-F238E27FC236}">
                      <a16:creationId xmlns:a16="http://schemas.microsoft.com/office/drawing/2014/main" id="{70C71954-E2D9-31F3-1C7C-7290BF60CD7C}"/>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79" name="Tekstfelt 1778">
                  <a:extLst>
                    <a:ext uri="{FF2B5EF4-FFF2-40B4-BE49-F238E27FC236}">
                      <a16:creationId xmlns:a16="http://schemas.microsoft.com/office/drawing/2014/main" id="{21FF468D-02F9-79FA-E38C-858D9697C726}"/>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68" name="Tekstfelt 1767">
                <a:extLst>
                  <a:ext uri="{FF2B5EF4-FFF2-40B4-BE49-F238E27FC236}">
                    <a16:creationId xmlns:a16="http://schemas.microsoft.com/office/drawing/2014/main" id="{CBDCB33F-3A72-46E5-B80E-3AE48E4EB2E9}"/>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3" name="Gruppe 1642">
              <a:extLst>
                <a:ext uri="{FF2B5EF4-FFF2-40B4-BE49-F238E27FC236}">
                  <a16:creationId xmlns:a16="http://schemas.microsoft.com/office/drawing/2014/main" id="{FD8993A8-D004-CA53-373A-2BD54764B6E6}"/>
                </a:ext>
              </a:extLst>
            </p:cNvPr>
            <p:cNvGrpSpPr/>
            <p:nvPr/>
          </p:nvGrpSpPr>
          <p:grpSpPr>
            <a:xfrm>
              <a:off x="4246971" y="1119665"/>
              <a:ext cx="368493" cy="4977333"/>
              <a:chOff x="2884750" y="2033560"/>
              <a:chExt cx="368493" cy="4977333"/>
            </a:xfrm>
          </p:grpSpPr>
          <p:grpSp>
            <p:nvGrpSpPr>
              <p:cNvPr id="1754" name="Gruppe 1753">
                <a:extLst>
                  <a:ext uri="{FF2B5EF4-FFF2-40B4-BE49-F238E27FC236}">
                    <a16:creationId xmlns:a16="http://schemas.microsoft.com/office/drawing/2014/main" id="{3DED9D26-B624-F7BE-7D13-E78DE9AE4B48}"/>
                  </a:ext>
                </a:extLst>
              </p:cNvPr>
              <p:cNvGrpSpPr/>
              <p:nvPr/>
            </p:nvGrpSpPr>
            <p:grpSpPr>
              <a:xfrm>
                <a:off x="2884750" y="2033560"/>
                <a:ext cx="367348" cy="4977333"/>
                <a:chOff x="3468415" y="2619337"/>
                <a:chExt cx="367348" cy="4977333"/>
              </a:xfrm>
            </p:grpSpPr>
            <p:sp>
              <p:nvSpPr>
                <p:cNvPr id="1756" name="Tekstfelt 1755">
                  <a:extLst>
                    <a:ext uri="{FF2B5EF4-FFF2-40B4-BE49-F238E27FC236}">
                      <a16:creationId xmlns:a16="http://schemas.microsoft.com/office/drawing/2014/main" id="{4A39D7CD-E54E-7CE6-35CA-E06BF12357BA}"/>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57" name="Tekstfelt 1756">
                  <a:extLst>
                    <a:ext uri="{FF2B5EF4-FFF2-40B4-BE49-F238E27FC236}">
                      <a16:creationId xmlns:a16="http://schemas.microsoft.com/office/drawing/2014/main" id="{54BB33C4-5434-9C66-E94B-0EAFA3DF9006}"/>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58" name="Tekstfelt 1757">
                  <a:extLst>
                    <a:ext uri="{FF2B5EF4-FFF2-40B4-BE49-F238E27FC236}">
                      <a16:creationId xmlns:a16="http://schemas.microsoft.com/office/drawing/2014/main" id="{FDEC7B2E-435F-0597-20C4-1C3008E61C9A}"/>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59" name="Tekstfelt 1758">
                  <a:extLst>
                    <a:ext uri="{FF2B5EF4-FFF2-40B4-BE49-F238E27FC236}">
                      <a16:creationId xmlns:a16="http://schemas.microsoft.com/office/drawing/2014/main" id="{CF3367F1-0EA8-F12E-27C4-900136B4258E}"/>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60" name="Tekstfelt 1759">
                  <a:extLst>
                    <a:ext uri="{FF2B5EF4-FFF2-40B4-BE49-F238E27FC236}">
                      <a16:creationId xmlns:a16="http://schemas.microsoft.com/office/drawing/2014/main" id="{2C5657B4-530D-1889-D640-EBCC5679F578}"/>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61" name="Tekstfelt 1760">
                  <a:extLst>
                    <a:ext uri="{FF2B5EF4-FFF2-40B4-BE49-F238E27FC236}">
                      <a16:creationId xmlns:a16="http://schemas.microsoft.com/office/drawing/2014/main" id="{5CEDD4B9-5F6B-A4CE-1993-8F2C5EFA3DC4}"/>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62" name="Tekstfelt 1761">
                  <a:extLst>
                    <a:ext uri="{FF2B5EF4-FFF2-40B4-BE49-F238E27FC236}">
                      <a16:creationId xmlns:a16="http://schemas.microsoft.com/office/drawing/2014/main" id="{6F4C2309-1045-E21C-380A-3477A2D55D96}"/>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63" name="Tekstfelt 1762">
                  <a:extLst>
                    <a:ext uri="{FF2B5EF4-FFF2-40B4-BE49-F238E27FC236}">
                      <a16:creationId xmlns:a16="http://schemas.microsoft.com/office/drawing/2014/main" id="{607B9F18-EDE2-6C72-AB5C-98C58EFBF38C}"/>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64" name="Tekstfelt 1763">
                  <a:extLst>
                    <a:ext uri="{FF2B5EF4-FFF2-40B4-BE49-F238E27FC236}">
                      <a16:creationId xmlns:a16="http://schemas.microsoft.com/office/drawing/2014/main" id="{ED625ECE-EB27-B4FD-42C7-2ED05EA654A0}"/>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65" name="Tekstfelt 1764">
                  <a:extLst>
                    <a:ext uri="{FF2B5EF4-FFF2-40B4-BE49-F238E27FC236}">
                      <a16:creationId xmlns:a16="http://schemas.microsoft.com/office/drawing/2014/main" id="{778E7C33-B978-D81F-5A41-96FB79520E24}"/>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66" name="Tekstfelt 1765">
                  <a:extLst>
                    <a:ext uri="{FF2B5EF4-FFF2-40B4-BE49-F238E27FC236}">
                      <a16:creationId xmlns:a16="http://schemas.microsoft.com/office/drawing/2014/main" id="{D9EA47AB-EFBA-92F8-CFF7-FD2FFEB5DAB6}"/>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55" name="Tekstfelt 1754">
                <a:extLst>
                  <a:ext uri="{FF2B5EF4-FFF2-40B4-BE49-F238E27FC236}">
                    <a16:creationId xmlns:a16="http://schemas.microsoft.com/office/drawing/2014/main" id="{60D9D3A3-BAE5-1A20-D9A8-8C0268363B47}"/>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4" name="Gruppe 1643">
              <a:extLst>
                <a:ext uri="{FF2B5EF4-FFF2-40B4-BE49-F238E27FC236}">
                  <a16:creationId xmlns:a16="http://schemas.microsoft.com/office/drawing/2014/main" id="{6AC818CC-8251-93B5-0613-BA250C76FBDE}"/>
                </a:ext>
              </a:extLst>
            </p:cNvPr>
            <p:cNvGrpSpPr/>
            <p:nvPr/>
          </p:nvGrpSpPr>
          <p:grpSpPr>
            <a:xfrm>
              <a:off x="3805124" y="1117111"/>
              <a:ext cx="369796" cy="4983796"/>
              <a:chOff x="2884750" y="2468352"/>
              <a:chExt cx="369796" cy="4983796"/>
            </a:xfrm>
          </p:grpSpPr>
          <p:grpSp>
            <p:nvGrpSpPr>
              <p:cNvPr id="1741" name="Gruppe 1740">
                <a:extLst>
                  <a:ext uri="{FF2B5EF4-FFF2-40B4-BE49-F238E27FC236}">
                    <a16:creationId xmlns:a16="http://schemas.microsoft.com/office/drawing/2014/main" id="{5E5D39FD-9602-4FA6-5FC9-30566157F510}"/>
                  </a:ext>
                </a:extLst>
              </p:cNvPr>
              <p:cNvGrpSpPr/>
              <p:nvPr/>
            </p:nvGrpSpPr>
            <p:grpSpPr>
              <a:xfrm>
                <a:off x="2884750" y="2468352"/>
                <a:ext cx="369796" cy="4983796"/>
                <a:chOff x="3468415" y="3054129"/>
                <a:chExt cx="369796" cy="4983796"/>
              </a:xfrm>
            </p:grpSpPr>
            <p:sp>
              <p:nvSpPr>
                <p:cNvPr id="1743" name="Tekstfelt 1742">
                  <a:extLst>
                    <a:ext uri="{FF2B5EF4-FFF2-40B4-BE49-F238E27FC236}">
                      <a16:creationId xmlns:a16="http://schemas.microsoft.com/office/drawing/2014/main" id="{CFAC2638-5395-D255-7162-A0FFA67E3E13}"/>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44" name="Tekstfelt 1743">
                  <a:extLst>
                    <a:ext uri="{FF2B5EF4-FFF2-40B4-BE49-F238E27FC236}">
                      <a16:creationId xmlns:a16="http://schemas.microsoft.com/office/drawing/2014/main" id="{DF08119A-F035-E81C-F0C9-9E863B209EA3}"/>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45" name="Tekstfelt 1744">
                  <a:extLst>
                    <a:ext uri="{FF2B5EF4-FFF2-40B4-BE49-F238E27FC236}">
                      <a16:creationId xmlns:a16="http://schemas.microsoft.com/office/drawing/2014/main" id="{B01D7C1A-BCB1-E7AE-BA45-7A3814927C7E}"/>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46" name="Tekstfelt 1745">
                  <a:extLst>
                    <a:ext uri="{FF2B5EF4-FFF2-40B4-BE49-F238E27FC236}">
                      <a16:creationId xmlns:a16="http://schemas.microsoft.com/office/drawing/2014/main" id="{71A1BC9C-169F-4B69-04A9-CCFD6E0A99EC}"/>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47" name="Tekstfelt 1746">
                  <a:extLst>
                    <a:ext uri="{FF2B5EF4-FFF2-40B4-BE49-F238E27FC236}">
                      <a16:creationId xmlns:a16="http://schemas.microsoft.com/office/drawing/2014/main" id="{9BEA3021-CC4C-3CBB-2857-5D9DC7E366E6}"/>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48" name="Tekstfelt 1747">
                  <a:extLst>
                    <a:ext uri="{FF2B5EF4-FFF2-40B4-BE49-F238E27FC236}">
                      <a16:creationId xmlns:a16="http://schemas.microsoft.com/office/drawing/2014/main" id="{F1F48ABA-FFAC-48E8-C04C-EC7EE27B1DB8}"/>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49" name="Tekstfelt 1748">
                  <a:extLst>
                    <a:ext uri="{FF2B5EF4-FFF2-40B4-BE49-F238E27FC236}">
                      <a16:creationId xmlns:a16="http://schemas.microsoft.com/office/drawing/2014/main" id="{B5A69997-5B97-5612-9A97-FEE3AF72DF5D}"/>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50" name="Tekstfelt 1749">
                  <a:extLst>
                    <a:ext uri="{FF2B5EF4-FFF2-40B4-BE49-F238E27FC236}">
                      <a16:creationId xmlns:a16="http://schemas.microsoft.com/office/drawing/2014/main" id="{2CC28140-9CC3-246D-774C-4C40863C3E98}"/>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51" name="Tekstfelt 1750">
                  <a:extLst>
                    <a:ext uri="{FF2B5EF4-FFF2-40B4-BE49-F238E27FC236}">
                      <a16:creationId xmlns:a16="http://schemas.microsoft.com/office/drawing/2014/main" id="{9438B10D-A34B-9293-0D74-B8F3BFEE0E86}"/>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52" name="Tekstfelt 1751">
                  <a:extLst>
                    <a:ext uri="{FF2B5EF4-FFF2-40B4-BE49-F238E27FC236}">
                      <a16:creationId xmlns:a16="http://schemas.microsoft.com/office/drawing/2014/main" id="{742685DA-D78D-A4CA-381B-9720E88AC385}"/>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53" name="Tekstfelt 1752">
                  <a:extLst>
                    <a:ext uri="{FF2B5EF4-FFF2-40B4-BE49-F238E27FC236}">
                      <a16:creationId xmlns:a16="http://schemas.microsoft.com/office/drawing/2014/main" id="{3C41691E-C40B-9502-E8F0-1645DA01D8D0}"/>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42" name="Tekstfelt 1741">
                <a:extLst>
                  <a:ext uri="{FF2B5EF4-FFF2-40B4-BE49-F238E27FC236}">
                    <a16:creationId xmlns:a16="http://schemas.microsoft.com/office/drawing/2014/main" id="{43619ADE-C2F0-BE28-3F12-E4A778B09186}"/>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5" name="Gruppe 1644">
              <a:extLst>
                <a:ext uri="{FF2B5EF4-FFF2-40B4-BE49-F238E27FC236}">
                  <a16:creationId xmlns:a16="http://schemas.microsoft.com/office/drawing/2014/main" id="{95C0669D-B4AB-17BD-EDB6-AC2D6F747CDF}"/>
                </a:ext>
              </a:extLst>
            </p:cNvPr>
            <p:cNvGrpSpPr/>
            <p:nvPr/>
          </p:nvGrpSpPr>
          <p:grpSpPr>
            <a:xfrm>
              <a:off x="3380676" y="1113679"/>
              <a:ext cx="368678" cy="4985735"/>
              <a:chOff x="2885868" y="2899782"/>
              <a:chExt cx="368678" cy="4985735"/>
            </a:xfrm>
          </p:grpSpPr>
          <p:grpSp>
            <p:nvGrpSpPr>
              <p:cNvPr id="1728" name="Gruppe 1727">
                <a:extLst>
                  <a:ext uri="{FF2B5EF4-FFF2-40B4-BE49-F238E27FC236}">
                    <a16:creationId xmlns:a16="http://schemas.microsoft.com/office/drawing/2014/main" id="{10A55A97-3597-21EE-BE96-BE4646E6C903}"/>
                  </a:ext>
                </a:extLst>
              </p:cNvPr>
              <p:cNvGrpSpPr/>
              <p:nvPr/>
            </p:nvGrpSpPr>
            <p:grpSpPr>
              <a:xfrm>
                <a:off x="2885868" y="2899782"/>
                <a:ext cx="368678" cy="4985735"/>
                <a:chOff x="3469533" y="3485559"/>
                <a:chExt cx="368678" cy="4985735"/>
              </a:xfrm>
            </p:grpSpPr>
            <p:sp>
              <p:nvSpPr>
                <p:cNvPr id="1730" name="Tekstfelt 1729">
                  <a:extLst>
                    <a:ext uri="{FF2B5EF4-FFF2-40B4-BE49-F238E27FC236}">
                      <a16:creationId xmlns:a16="http://schemas.microsoft.com/office/drawing/2014/main" id="{022711D7-7D1F-0128-DE9E-D3F3234E64D3}"/>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31" name="Tekstfelt 1730">
                  <a:extLst>
                    <a:ext uri="{FF2B5EF4-FFF2-40B4-BE49-F238E27FC236}">
                      <a16:creationId xmlns:a16="http://schemas.microsoft.com/office/drawing/2014/main" id="{449CBA29-C0AE-1A65-1A40-581B2343044A}"/>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32" name="Tekstfelt 1731">
                  <a:extLst>
                    <a:ext uri="{FF2B5EF4-FFF2-40B4-BE49-F238E27FC236}">
                      <a16:creationId xmlns:a16="http://schemas.microsoft.com/office/drawing/2014/main" id="{27C5380A-52F0-C560-6792-7F571041CD25}"/>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33" name="Tekstfelt 1732">
                  <a:extLst>
                    <a:ext uri="{FF2B5EF4-FFF2-40B4-BE49-F238E27FC236}">
                      <a16:creationId xmlns:a16="http://schemas.microsoft.com/office/drawing/2014/main" id="{1059659F-B80A-B2B7-3E37-2262FB74D4B6}"/>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34" name="Tekstfelt 1733">
                  <a:extLst>
                    <a:ext uri="{FF2B5EF4-FFF2-40B4-BE49-F238E27FC236}">
                      <a16:creationId xmlns:a16="http://schemas.microsoft.com/office/drawing/2014/main" id="{63313591-2845-FC48-5A54-FCB34CFFEA8F}"/>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35" name="Tekstfelt 1734">
                  <a:extLst>
                    <a:ext uri="{FF2B5EF4-FFF2-40B4-BE49-F238E27FC236}">
                      <a16:creationId xmlns:a16="http://schemas.microsoft.com/office/drawing/2014/main" id="{66F0D011-E3B3-025D-158C-EE8BB0E63F4E}"/>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36" name="Tekstfelt 1735">
                  <a:extLst>
                    <a:ext uri="{FF2B5EF4-FFF2-40B4-BE49-F238E27FC236}">
                      <a16:creationId xmlns:a16="http://schemas.microsoft.com/office/drawing/2014/main" id="{8B3D6A7F-AE5D-DF61-BCF8-931FE2D6CFE5}"/>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37" name="Tekstfelt 1736">
                  <a:extLst>
                    <a:ext uri="{FF2B5EF4-FFF2-40B4-BE49-F238E27FC236}">
                      <a16:creationId xmlns:a16="http://schemas.microsoft.com/office/drawing/2014/main" id="{F034FE10-66D1-1E52-6AFA-DE0BDDC7E622}"/>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38" name="Tekstfelt 1737">
                  <a:extLst>
                    <a:ext uri="{FF2B5EF4-FFF2-40B4-BE49-F238E27FC236}">
                      <a16:creationId xmlns:a16="http://schemas.microsoft.com/office/drawing/2014/main" id="{A97F1CB9-1DDE-48FF-DE98-C1D35A2CB340}"/>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39" name="Tekstfelt 1738">
                  <a:extLst>
                    <a:ext uri="{FF2B5EF4-FFF2-40B4-BE49-F238E27FC236}">
                      <a16:creationId xmlns:a16="http://schemas.microsoft.com/office/drawing/2014/main" id="{1F584890-AAB1-4276-7898-AF6EAEAEDEE1}"/>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40" name="Tekstfelt 1739">
                  <a:extLst>
                    <a:ext uri="{FF2B5EF4-FFF2-40B4-BE49-F238E27FC236}">
                      <a16:creationId xmlns:a16="http://schemas.microsoft.com/office/drawing/2014/main" id="{AC7B56B9-43FB-9AF6-64EF-05BA31DE2310}"/>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29" name="Tekstfelt 1728">
                <a:extLst>
                  <a:ext uri="{FF2B5EF4-FFF2-40B4-BE49-F238E27FC236}">
                    <a16:creationId xmlns:a16="http://schemas.microsoft.com/office/drawing/2014/main" id="{2210ED99-911D-AC86-59DB-FEAD38714D1C}"/>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6" name="Gruppe 1645">
              <a:extLst>
                <a:ext uri="{FF2B5EF4-FFF2-40B4-BE49-F238E27FC236}">
                  <a16:creationId xmlns:a16="http://schemas.microsoft.com/office/drawing/2014/main" id="{FACEB99D-5EE1-A3C0-E6A9-257ED4729136}"/>
                </a:ext>
              </a:extLst>
            </p:cNvPr>
            <p:cNvGrpSpPr/>
            <p:nvPr/>
          </p:nvGrpSpPr>
          <p:grpSpPr>
            <a:xfrm>
              <a:off x="2937190" y="1122934"/>
              <a:ext cx="368270" cy="4971649"/>
              <a:chOff x="2886987" y="3331213"/>
              <a:chExt cx="368270" cy="4971649"/>
            </a:xfrm>
          </p:grpSpPr>
          <p:grpSp>
            <p:nvGrpSpPr>
              <p:cNvPr id="1715" name="Gruppe 1714">
                <a:extLst>
                  <a:ext uri="{FF2B5EF4-FFF2-40B4-BE49-F238E27FC236}">
                    <a16:creationId xmlns:a16="http://schemas.microsoft.com/office/drawing/2014/main" id="{4833C878-D2F1-B9AA-22F0-BC874658533A}"/>
                  </a:ext>
                </a:extLst>
              </p:cNvPr>
              <p:cNvGrpSpPr/>
              <p:nvPr/>
            </p:nvGrpSpPr>
            <p:grpSpPr>
              <a:xfrm>
                <a:off x="2886987" y="3331213"/>
                <a:ext cx="368270" cy="4971649"/>
                <a:chOff x="3470652" y="3916990"/>
                <a:chExt cx="368270" cy="4971649"/>
              </a:xfrm>
            </p:grpSpPr>
            <p:sp>
              <p:nvSpPr>
                <p:cNvPr id="1717" name="Tekstfelt 1716">
                  <a:extLst>
                    <a:ext uri="{FF2B5EF4-FFF2-40B4-BE49-F238E27FC236}">
                      <a16:creationId xmlns:a16="http://schemas.microsoft.com/office/drawing/2014/main" id="{8AD9BF1A-D3D6-D63A-CD3E-BED6E9B11B09}"/>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18" name="Tekstfelt 1717">
                  <a:extLst>
                    <a:ext uri="{FF2B5EF4-FFF2-40B4-BE49-F238E27FC236}">
                      <a16:creationId xmlns:a16="http://schemas.microsoft.com/office/drawing/2014/main" id="{858013CD-147B-6730-9ABF-0E59CF246029}"/>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19" name="Tekstfelt 1718">
                  <a:extLst>
                    <a:ext uri="{FF2B5EF4-FFF2-40B4-BE49-F238E27FC236}">
                      <a16:creationId xmlns:a16="http://schemas.microsoft.com/office/drawing/2014/main" id="{6FD797E3-9F32-24BB-6821-FAAC4CC941F7}"/>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20" name="Tekstfelt 1719">
                  <a:extLst>
                    <a:ext uri="{FF2B5EF4-FFF2-40B4-BE49-F238E27FC236}">
                      <a16:creationId xmlns:a16="http://schemas.microsoft.com/office/drawing/2014/main" id="{E7F5C8C0-9B52-4595-C8B3-2188B9BCB78B}"/>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21" name="Tekstfelt 1720">
                  <a:extLst>
                    <a:ext uri="{FF2B5EF4-FFF2-40B4-BE49-F238E27FC236}">
                      <a16:creationId xmlns:a16="http://schemas.microsoft.com/office/drawing/2014/main" id="{8F8683A3-8CBC-7984-5937-A3109C45A634}"/>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22" name="Tekstfelt 1721">
                  <a:extLst>
                    <a:ext uri="{FF2B5EF4-FFF2-40B4-BE49-F238E27FC236}">
                      <a16:creationId xmlns:a16="http://schemas.microsoft.com/office/drawing/2014/main" id="{D7BF6D24-FBB6-15EB-46D2-A2CEDE5898FB}"/>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23" name="Tekstfelt 1722">
                  <a:extLst>
                    <a:ext uri="{FF2B5EF4-FFF2-40B4-BE49-F238E27FC236}">
                      <a16:creationId xmlns:a16="http://schemas.microsoft.com/office/drawing/2014/main" id="{FF21F9EF-7FE2-9CE1-4DF0-0DD76ECE9E29}"/>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24" name="Tekstfelt 1723">
                  <a:extLst>
                    <a:ext uri="{FF2B5EF4-FFF2-40B4-BE49-F238E27FC236}">
                      <a16:creationId xmlns:a16="http://schemas.microsoft.com/office/drawing/2014/main" id="{336A0C7D-5C3E-164A-F18B-A87016AF7F69}"/>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25" name="Tekstfelt 1724">
                  <a:extLst>
                    <a:ext uri="{FF2B5EF4-FFF2-40B4-BE49-F238E27FC236}">
                      <a16:creationId xmlns:a16="http://schemas.microsoft.com/office/drawing/2014/main" id="{A4CBFB69-B7C5-7975-399A-9D65C77AA115}"/>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26" name="Tekstfelt 1725">
                  <a:extLst>
                    <a:ext uri="{FF2B5EF4-FFF2-40B4-BE49-F238E27FC236}">
                      <a16:creationId xmlns:a16="http://schemas.microsoft.com/office/drawing/2014/main" id="{A8AA571B-CAB9-43BF-0BE7-5E0E46E74684}"/>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27" name="Tekstfelt 1726">
                  <a:extLst>
                    <a:ext uri="{FF2B5EF4-FFF2-40B4-BE49-F238E27FC236}">
                      <a16:creationId xmlns:a16="http://schemas.microsoft.com/office/drawing/2014/main" id="{476EB445-DFA6-3304-08A7-E2D01FB66E74}"/>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16" name="Tekstfelt 1715">
                <a:extLst>
                  <a:ext uri="{FF2B5EF4-FFF2-40B4-BE49-F238E27FC236}">
                    <a16:creationId xmlns:a16="http://schemas.microsoft.com/office/drawing/2014/main" id="{A6ED9EF8-A3D0-7950-9754-0D7F67858194}"/>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7" name="Gruppe 1646">
              <a:extLst>
                <a:ext uri="{FF2B5EF4-FFF2-40B4-BE49-F238E27FC236}">
                  <a16:creationId xmlns:a16="http://schemas.microsoft.com/office/drawing/2014/main" id="{677BD13C-EE29-DB7B-125C-BB57F8245271}"/>
                </a:ext>
              </a:extLst>
            </p:cNvPr>
            <p:cNvGrpSpPr/>
            <p:nvPr/>
          </p:nvGrpSpPr>
          <p:grpSpPr>
            <a:xfrm>
              <a:off x="2515019" y="1122283"/>
              <a:ext cx="367153" cy="4979236"/>
              <a:chOff x="2888104" y="3762643"/>
              <a:chExt cx="367153" cy="4979236"/>
            </a:xfrm>
          </p:grpSpPr>
          <p:grpSp>
            <p:nvGrpSpPr>
              <p:cNvPr id="1702" name="Gruppe 1701">
                <a:extLst>
                  <a:ext uri="{FF2B5EF4-FFF2-40B4-BE49-F238E27FC236}">
                    <a16:creationId xmlns:a16="http://schemas.microsoft.com/office/drawing/2014/main" id="{CB5B9094-22B4-F6D2-9A67-B99A63AC7F46}"/>
                  </a:ext>
                </a:extLst>
              </p:cNvPr>
              <p:cNvGrpSpPr/>
              <p:nvPr/>
            </p:nvGrpSpPr>
            <p:grpSpPr>
              <a:xfrm>
                <a:off x="2888104" y="3762643"/>
                <a:ext cx="367153" cy="4979236"/>
                <a:chOff x="3471769" y="4348420"/>
                <a:chExt cx="367153" cy="4979236"/>
              </a:xfrm>
            </p:grpSpPr>
            <p:sp>
              <p:nvSpPr>
                <p:cNvPr id="1704" name="Tekstfelt 1703">
                  <a:extLst>
                    <a:ext uri="{FF2B5EF4-FFF2-40B4-BE49-F238E27FC236}">
                      <a16:creationId xmlns:a16="http://schemas.microsoft.com/office/drawing/2014/main" id="{9F027EAD-B984-9022-8CFF-43D61A6F7486}"/>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05" name="Tekstfelt 1704">
                  <a:extLst>
                    <a:ext uri="{FF2B5EF4-FFF2-40B4-BE49-F238E27FC236}">
                      <a16:creationId xmlns:a16="http://schemas.microsoft.com/office/drawing/2014/main" id="{7CDFFF76-0349-F6E4-8670-0B94005E4AAD}"/>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06" name="Tekstfelt 1705">
                  <a:extLst>
                    <a:ext uri="{FF2B5EF4-FFF2-40B4-BE49-F238E27FC236}">
                      <a16:creationId xmlns:a16="http://schemas.microsoft.com/office/drawing/2014/main" id="{7D1C09CA-E11E-FA16-9CB1-F0082219DB62}"/>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07" name="Tekstfelt 1706">
                  <a:extLst>
                    <a:ext uri="{FF2B5EF4-FFF2-40B4-BE49-F238E27FC236}">
                      <a16:creationId xmlns:a16="http://schemas.microsoft.com/office/drawing/2014/main" id="{F2910CC8-C364-F5B1-BCBD-CEA93477E85A}"/>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08" name="Tekstfelt 1707">
                  <a:extLst>
                    <a:ext uri="{FF2B5EF4-FFF2-40B4-BE49-F238E27FC236}">
                      <a16:creationId xmlns:a16="http://schemas.microsoft.com/office/drawing/2014/main" id="{7F513227-7121-4EC2-4C0F-91872DF2749F}"/>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09" name="Tekstfelt 1708">
                  <a:extLst>
                    <a:ext uri="{FF2B5EF4-FFF2-40B4-BE49-F238E27FC236}">
                      <a16:creationId xmlns:a16="http://schemas.microsoft.com/office/drawing/2014/main" id="{8C3C04C2-D7B3-FF5E-033A-A9CD7499D5BF}"/>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710" name="Tekstfelt 1709">
                  <a:extLst>
                    <a:ext uri="{FF2B5EF4-FFF2-40B4-BE49-F238E27FC236}">
                      <a16:creationId xmlns:a16="http://schemas.microsoft.com/office/drawing/2014/main" id="{D208AB95-68FF-A57F-4DAF-F78E8B08D7C0}"/>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11" name="Tekstfelt 1710">
                  <a:extLst>
                    <a:ext uri="{FF2B5EF4-FFF2-40B4-BE49-F238E27FC236}">
                      <a16:creationId xmlns:a16="http://schemas.microsoft.com/office/drawing/2014/main" id="{2F192CE7-6E5F-8B59-FC53-7474677FDE14}"/>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12" name="Tekstfelt 1711">
                  <a:extLst>
                    <a:ext uri="{FF2B5EF4-FFF2-40B4-BE49-F238E27FC236}">
                      <a16:creationId xmlns:a16="http://schemas.microsoft.com/office/drawing/2014/main" id="{A04279F1-A700-DA12-B03F-21D7532AB272}"/>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13" name="Tekstfelt 1712">
                  <a:extLst>
                    <a:ext uri="{FF2B5EF4-FFF2-40B4-BE49-F238E27FC236}">
                      <a16:creationId xmlns:a16="http://schemas.microsoft.com/office/drawing/2014/main" id="{2D5DB9B3-BC63-7F28-424B-FC789BEF25A7}"/>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14" name="Tekstfelt 1713">
                  <a:extLst>
                    <a:ext uri="{FF2B5EF4-FFF2-40B4-BE49-F238E27FC236}">
                      <a16:creationId xmlns:a16="http://schemas.microsoft.com/office/drawing/2014/main" id="{860043A2-D5F6-3A63-0FF1-24C32C72EA0C}"/>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03" name="Tekstfelt 1702">
                <a:extLst>
                  <a:ext uri="{FF2B5EF4-FFF2-40B4-BE49-F238E27FC236}">
                    <a16:creationId xmlns:a16="http://schemas.microsoft.com/office/drawing/2014/main" id="{D351DE83-4024-7C89-855E-306F3078E863}"/>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8" name="Gruppe 1647">
              <a:extLst>
                <a:ext uri="{FF2B5EF4-FFF2-40B4-BE49-F238E27FC236}">
                  <a16:creationId xmlns:a16="http://schemas.microsoft.com/office/drawing/2014/main" id="{D26E7BD1-7412-7AC6-1719-4F081492E04C}"/>
                </a:ext>
              </a:extLst>
            </p:cNvPr>
            <p:cNvGrpSpPr/>
            <p:nvPr/>
          </p:nvGrpSpPr>
          <p:grpSpPr>
            <a:xfrm>
              <a:off x="2079105" y="1121316"/>
              <a:ext cx="366035" cy="4982137"/>
              <a:chOff x="2889222" y="4194071"/>
              <a:chExt cx="366035" cy="4982137"/>
            </a:xfrm>
          </p:grpSpPr>
          <p:grpSp>
            <p:nvGrpSpPr>
              <p:cNvPr id="1689" name="Gruppe 1688">
                <a:extLst>
                  <a:ext uri="{FF2B5EF4-FFF2-40B4-BE49-F238E27FC236}">
                    <a16:creationId xmlns:a16="http://schemas.microsoft.com/office/drawing/2014/main" id="{016AA158-1C93-B3FA-7EB3-17A7F9D26BDF}"/>
                  </a:ext>
                </a:extLst>
              </p:cNvPr>
              <p:cNvGrpSpPr/>
              <p:nvPr/>
            </p:nvGrpSpPr>
            <p:grpSpPr>
              <a:xfrm>
                <a:off x="2889222" y="4194071"/>
                <a:ext cx="366035" cy="4982137"/>
                <a:chOff x="3472887" y="4779848"/>
                <a:chExt cx="366035" cy="4982137"/>
              </a:xfrm>
            </p:grpSpPr>
            <p:sp>
              <p:nvSpPr>
                <p:cNvPr id="1691" name="Tekstfelt 1690">
                  <a:extLst>
                    <a:ext uri="{FF2B5EF4-FFF2-40B4-BE49-F238E27FC236}">
                      <a16:creationId xmlns:a16="http://schemas.microsoft.com/office/drawing/2014/main" id="{5F4EA38C-1060-3170-EFAB-AD14EEB33090}"/>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92" name="Tekstfelt 1691">
                  <a:extLst>
                    <a:ext uri="{FF2B5EF4-FFF2-40B4-BE49-F238E27FC236}">
                      <a16:creationId xmlns:a16="http://schemas.microsoft.com/office/drawing/2014/main" id="{92CB4FD9-A1CA-A20A-0AEF-9C1F002BC7E9}"/>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93" name="Tekstfelt 1692">
                  <a:extLst>
                    <a:ext uri="{FF2B5EF4-FFF2-40B4-BE49-F238E27FC236}">
                      <a16:creationId xmlns:a16="http://schemas.microsoft.com/office/drawing/2014/main" id="{C02F3572-0261-AE2B-0AEF-EE1632971692}"/>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94" name="Tekstfelt 1693">
                  <a:extLst>
                    <a:ext uri="{FF2B5EF4-FFF2-40B4-BE49-F238E27FC236}">
                      <a16:creationId xmlns:a16="http://schemas.microsoft.com/office/drawing/2014/main" id="{C6FA0A1D-8C02-3BDC-1CE4-3A8A06D7FE99}"/>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95" name="Tekstfelt 1694">
                  <a:extLst>
                    <a:ext uri="{FF2B5EF4-FFF2-40B4-BE49-F238E27FC236}">
                      <a16:creationId xmlns:a16="http://schemas.microsoft.com/office/drawing/2014/main" id="{90D4400C-9E26-FEE0-A154-0ED815DFDFD5}"/>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96" name="Tekstfelt 1695">
                  <a:extLst>
                    <a:ext uri="{FF2B5EF4-FFF2-40B4-BE49-F238E27FC236}">
                      <a16:creationId xmlns:a16="http://schemas.microsoft.com/office/drawing/2014/main" id="{FDDBDCC9-E60A-134E-E3B6-5CEC6B56A343}"/>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97" name="Tekstfelt 1696">
                  <a:extLst>
                    <a:ext uri="{FF2B5EF4-FFF2-40B4-BE49-F238E27FC236}">
                      <a16:creationId xmlns:a16="http://schemas.microsoft.com/office/drawing/2014/main" id="{8EF47E20-2530-A7B6-9354-81BBE7C85C9C}"/>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98" name="Tekstfelt 1697">
                  <a:extLst>
                    <a:ext uri="{FF2B5EF4-FFF2-40B4-BE49-F238E27FC236}">
                      <a16:creationId xmlns:a16="http://schemas.microsoft.com/office/drawing/2014/main" id="{23140A76-CC43-4CD4-3584-BE8087A6DCB2}"/>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699" name="Tekstfelt 1698">
                  <a:extLst>
                    <a:ext uri="{FF2B5EF4-FFF2-40B4-BE49-F238E27FC236}">
                      <a16:creationId xmlns:a16="http://schemas.microsoft.com/office/drawing/2014/main" id="{8229F1A5-21D5-9EAE-F8C3-7A03BCE651C9}"/>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00" name="Tekstfelt 1699">
                  <a:extLst>
                    <a:ext uri="{FF2B5EF4-FFF2-40B4-BE49-F238E27FC236}">
                      <a16:creationId xmlns:a16="http://schemas.microsoft.com/office/drawing/2014/main" id="{50EFE447-EC75-7D4F-17CC-D584C9896C35}"/>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01" name="Tekstfelt 1700">
                  <a:extLst>
                    <a:ext uri="{FF2B5EF4-FFF2-40B4-BE49-F238E27FC236}">
                      <a16:creationId xmlns:a16="http://schemas.microsoft.com/office/drawing/2014/main" id="{54CBB19A-6D86-186B-479B-6729EFEFF140}"/>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90" name="Tekstfelt 1689">
                <a:extLst>
                  <a:ext uri="{FF2B5EF4-FFF2-40B4-BE49-F238E27FC236}">
                    <a16:creationId xmlns:a16="http://schemas.microsoft.com/office/drawing/2014/main" id="{3AF4640D-0C23-380D-D9C3-46AC22F20967}"/>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9" name="Gruppe 1648">
              <a:extLst>
                <a:ext uri="{FF2B5EF4-FFF2-40B4-BE49-F238E27FC236}">
                  <a16:creationId xmlns:a16="http://schemas.microsoft.com/office/drawing/2014/main" id="{5DE5FA95-AEF7-1A32-ED51-B413D57FD3EA}"/>
                </a:ext>
              </a:extLst>
            </p:cNvPr>
            <p:cNvGrpSpPr/>
            <p:nvPr/>
          </p:nvGrpSpPr>
          <p:grpSpPr>
            <a:xfrm>
              <a:off x="1644217" y="1117917"/>
              <a:ext cx="361556" cy="4982775"/>
              <a:chOff x="2893701" y="4625501"/>
              <a:chExt cx="361556" cy="4982775"/>
            </a:xfrm>
          </p:grpSpPr>
          <p:grpSp>
            <p:nvGrpSpPr>
              <p:cNvPr id="1676" name="Gruppe 1675">
                <a:extLst>
                  <a:ext uri="{FF2B5EF4-FFF2-40B4-BE49-F238E27FC236}">
                    <a16:creationId xmlns:a16="http://schemas.microsoft.com/office/drawing/2014/main" id="{03BE91BE-D4CE-8780-B0C2-0D351D4D8908}"/>
                  </a:ext>
                </a:extLst>
              </p:cNvPr>
              <p:cNvGrpSpPr/>
              <p:nvPr/>
            </p:nvGrpSpPr>
            <p:grpSpPr>
              <a:xfrm>
                <a:off x="2893701" y="4625501"/>
                <a:ext cx="361556" cy="4982775"/>
                <a:chOff x="3477366" y="5211278"/>
                <a:chExt cx="361556" cy="4982775"/>
              </a:xfrm>
            </p:grpSpPr>
            <p:sp>
              <p:nvSpPr>
                <p:cNvPr id="1678" name="Tekstfelt 1677">
                  <a:extLst>
                    <a:ext uri="{FF2B5EF4-FFF2-40B4-BE49-F238E27FC236}">
                      <a16:creationId xmlns:a16="http://schemas.microsoft.com/office/drawing/2014/main" id="{A82DD414-4FC1-2262-2214-60200A441A32}"/>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79" name="Tekstfelt 1678">
                  <a:extLst>
                    <a:ext uri="{FF2B5EF4-FFF2-40B4-BE49-F238E27FC236}">
                      <a16:creationId xmlns:a16="http://schemas.microsoft.com/office/drawing/2014/main" id="{EAE30A5D-EDB5-CB6A-CD2F-15A989F057D2}"/>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80" name="Tekstfelt 1679">
                  <a:extLst>
                    <a:ext uri="{FF2B5EF4-FFF2-40B4-BE49-F238E27FC236}">
                      <a16:creationId xmlns:a16="http://schemas.microsoft.com/office/drawing/2014/main" id="{9FDB6DD2-2A6D-513F-3D6A-A7DEF9F6486B}"/>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81" name="Tekstfelt 1680">
                  <a:extLst>
                    <a:ext uri="{FF2B5EF4-FFF2-40B4-BE49-F238E27FC236}">
                      <a16:creationId xmlns:a16="http://schemas.microsoft.com/office/drawing/2014/main" id="{3CA0197A-D57F-A169-11B1-A922B3BAD31A}"/>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82" name="Tekstfelt 1681">
                  <a:extLst>
                    <a:ext uri="{FF2B5EF4-FFF2-40B4-BE49-F238E27FC236}">
                      <a16:creationId xmlns:a16="http://schemas.microsoft.com/office/drawing/2014/main" id="{396BE764-B4E8-9EC3-CE89-4599618AC8E4}"/>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83" name="Tekstfelt 1682">
                  <a:extLst>
                    <a:ext uri="{FF2B5EF4-FFF2-40B4-BE49-F238E27FC236}">
                      <a16:creationId xmlns:a16="http://schemas.microsoft.com/office/drawing/2014/main" id="{9393E524-EB75-4323-91B4-BECED36FC7EB}"/>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84" name="Tekstfelt 1683">
                  <a:extLst>
                    <a:ext uri="{FF2B5EF4-FFF2-40B4-BE49-F238E27FC236}">
                      <a16:creationId xmlns:a16="http://schemas.microsoft.com/office/drawing/2014/main" id="{8D86B1B8-1146-5628-4F47-597C953696A9}"/>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85" name="Tekstfelt 1684">
                  <a:extLst>
                    <a:ext uri="{FF2B5EF4-FFF2-40B4-BE49-F238E27FC236}">
                      <a16:creationId xmlns:a16="http://schemas.microsoft.com/office/drawing/2014/main" id="{7540D56C-A848-9AF3-CAA8-D2AFC7D80168}"/>
                    </a:ext>
                  </a:extLst>
                </p:cNvPr>
                <p:cNvSpPr txBox="1"/>
                <p:nvPr/>
              </p:nvSpPr>
              <p:spPr>
                <a:xfrm>
                  <a:off x="3487886" y="9978609"/>
                  <a:ext cx="348172" cy="215444"/>
                </a:xfrm>
                <a:prstGeom prst="rect">
                  <a:avLst/>
                </a:prstGeom>
                <a:noFill/>
              </p:spPr>
              <p:txBody>
                <a:bodyPr wrap="none" rtlCol="0">
                  <a:spAutoFit/>
                </a:bodyPr>
                <a:lstStyle/>
                <a:p>
                  <a:r>
                    <a:rPr lang="da-DK" sz="800" dirty="0">
                      <a:solidFill>
                        <a:schemeClr val="bg1"/>
                      </a:solidFill>
                    </a:rPr>
                    <a:t>208</a:t>
                  </a:r>
                </a:p>
              </p:txBody>
            </p:sp>
            <p:sp>
              <p:nvSpPr>
                <p:cNvPr id="1686" name="Tekstfelt 1685">
                  <a:extLst>
                    <a:ext uri="{FF2B5EF4-FFF2-40B4-BE49-F238E27FC236}">
                      <a16:creationId xmlns:a16="http://schemas.microsoft.com/office/drawing/2014/main" id="{F2A7AC86-9D5F-23D2-07A5-4BB82F11FB92}"/>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687" name="Tekstfelt 1686">
                  <a:extLst>
                    <a:ext uri="{FF2B5EF4-FFF2-40B4-BE49-F238E27FC236}">
                      <a16:creationId xmlns:a16="http://schemas.microsoft.com/office/drawing/2014/main" id="{13CEB0D9-27E7-835F-5537-7147FAF629D6}"/>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688" name="Tekstfelt 1687">
                  <a:extLst>
                    <a:ext uri="{FF2B5EF4-FFF2-40B4-BE49-F238E27FC236}">
                      <a16:creationId xmlns:a16="http://schemas.microsoft.com/office/drawing/2014/main" id="{94C4C1BA-17AF-BCC9-91B1-AC3B7FFF7B96}"/>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77" name="Tekstfelt 1676">
                <a:extLst>
                  <a:ext uri="{FF2B5EF4-FFF2-40B4-BE49-F238E27FC236}">
                    <a16:creationId xmlns:a16="http://schemas.microsoft.com/office/drawing/2014/main" id="{2F47996F-853C-D0FA-0D1A-70C9D03C4C6A}"/>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0" name="Gruppe 1649">
              <a:extLst>
                <a:ext uri="{FF2B5EF4-FFF2-40B4-BE49-F238E27FC236}">
                  <a16:creationId xmlns:a16="http://schemas.microsoft.com/office/drawing/2014/main" id="{8D72D9C5-2FCE-84DD-F402-35AB653D2498}"/>
                </a:ext>
              </a:extLst>
            </p:cNvPr>
            <p:cNvGrpSpPr/>
            <p:nvPr/>
          </p:nvGrpSpPr>
          <p:grpSpPr>
            <a:xfrm>
              <a:off x="1201388" y="1555543"/>
              <a:ext cx="366404" cy="4546655"/>
              <a:chOff x="2895768" y="5488157"/>
              <a:chExt cx="366404" cy="4546655"/>
            </a:xfrm>
          </p:grpSpPr>
          <p:grpSp>
            <p:nvGrpSpPr>
              <p:cNvPr id="1664" name="Gruppe 1663">
                <a:extLst>
                  <a:ext uri="{FF2B5EF4-FFF2-40B4-BE49-F238E27FC236}">
                    <a16:creationId xmlns:a16="http://schemas.microsoft.com/office/drawing/2014/main" id="{2BB1E6B2-E922-D24C-BCE5-75DC7BC54225}"/>
                  </a:ext>
                </a:extLst>
              </p:cNvPr>
              <p:cNvGrpSpPr/>
              <p:nvPr/>
            </p:nvGrpSpPr>
            <p:grpSpPr>
              <a:xfrm>
                <a:off x="2895768" y="5488157"/>
                <a:ext cx="366404" cy="4546655"/>
                <a:chOff x="3479433" y="6073934"/>
                <a:chExt cx="366404" cy="4546655"/>
              </a:xfrm>
            </p:grpSpPr>
            <p:sp>
              <p:nvSpPr>
                <p:cNvPr id="1666" name="Tekstfelt 1665">
                  <a:extLst>
                    <a:ext uri="{FF2B5EF4-FFF2-40B4-BE49-F238E27FC236}">
                      <a16:creationId xmlns:a16="http://schemas.microsoft.com/office/drawing/2014/main" id="{E695CE9E-01A1-C1A9-314F-FF5D92F14DCE}"/>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67" name="Tekstfelt 1666">
                  <a:extLst>
                    <a:ext uri="{FF2B5EF4-FFF2-40B4-BE49-F238E27FC236}">
                      <a16:creationId xmlns:a16="http://schemas.microsoft.com/office/drawing/2014/main" id="{39A97A32-D981-4306-2186-3007191DBB77}"/>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68" name="Tekstfelt 1667">
                  <a:extLst>
                    <a:ext uri="{FF2B5EF4-FFF2-40B4-BE49-F238E27FC236}">
                      <a16:creationId xmlns:a16="http://schemas.microsoft.com/office/drawing/2014/main" id="{0599F371-3D65-EB74-E738-C111A87C90EA}"/>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69" name="Tekstfelt 1668">
                  <a:extLst>
                    <a:ext uri="{FF2B5EF4-FFF2-40B4-BE49-F238E27FC236}">
                      <a16:creationId xmlns:a16="http://schemas.microsoft.com/office/drawing/2014/main" id="{6A25F996-223D-9E8F-6F71-079F99E13DC5}"/>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70" name="Tekstfelt 1669">
                  <a:extLst>
                    <a:ext uri="{FF2B5EF4-FFF2-40B4-BE49-F238E27FC236}">
                      <a16:creationId xmlns:a16="http://schemas.microsoft.com/office/drawing/2014/main" id="{7697FAAD-27B0-169D-BED8-3ED3A3C5F259}"/>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71" name="Tekstfelt 1670">
                  <a:extLst>
                    <a:ext uri="{FF2B5EF4-FFF2-40B4-BE49-F238E27FC236}">
                      <a16:creationId xmlns:a16="http://schemas.microsoft.com/office/drawing/2014/main" id="{0E408C10-24BE-8D52-F010-FC8592C1DB98}"/>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72" name="Tekstfelt 1671">
                  <a:extLst>
                    <a:ext uri="{FF2B5EF4-FFF2-40B4-BE49-F238E27FC236}">
                      <a16:creationId xmlns:a16="http://schemas.microsoft.com/office/drawing/2014/main" id="{9C0C3FDC-FCDE-478E-85DE-4DC78B94669D}"/>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73" name="Tekstfelt 1672">
                  <a:extLst>
                    <a:ext uri="{FF2B5EF4-FFF2-40B4-BE49-F238E27FC236}">
                      <a16:creationId xmlns:a16="http://schemas.microsoft.com/office/drawing/2014/main" id="{89591F86-92FF-0B5F-6BA5-133130E5B01E}"/>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74" name="Tekstfelt 1673">
                  <a:extLst>
                    <a:ext uri="{FF2B5EF4-FFF2-40B4-BE49-F238E27FC236}">
                      <a16:creationId xmlns:a16="http://schemas.microsoft.com/office/drawing/2014/main" id="{674419AE-7721-4489-3237-2DE4CC03BE55}"/>
                    </a:ext>
                  </a:extLst>
                </p:cNvPr>
                <p:cNvSpPr txBox="1"/>
                <p:nvPr/>
              </p:nvSpPr>
              <p:spPr>
                <a:xfrm>
                  <a:off x="3497665" y="10405145"/>
                  <a:ext cx="348172" cy="215444"/>
                </a:xfrm>
                <a:prstGeom prst="rect">
                  <a:avLst/>
                </a:prstGeom>
                <a:noFill/>
              </p:spPr>
              <p:txBody>
                <a:bodyPr wrap="none" rtlCol="0">
                  <a:spAutoFit/>
                </a:bodyPr>
                <a:lstStyle/>
                <a:p>
                  <a:r>
                    <a:rPr lang="da-DK" sz="800" dirty="0">
                      <a:solidFill>
                        <a:schemeClr val="bg1"/>
                      </a:solidFill>
                    </a:rPr>
                    <a:t>207</a:t>
                  </a:r>
                </a:p>
              </p:txBody>
            </p:sp>
            <p:sp>
              <p:nvSpPr>
                <p:cNvPr id="1675" name="Tekstfelt 1674">
                  <a:extLst>
                    <a:ext uri="{FF2B5EF4-FFF2-40B4-BE49-F238E27FC236}">
                      <a16:creationId xmlns:a16="http://schemas.microsoft.com/office/drawing/2014/main" id="{9E966C72-4883-EF21-5AEF-6A118FEC3448}"/>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65" name="Tekstfelt 1664">
                <a:extLst>
                  <a:ext uri="{FF2B5EF4-FFF2-40B4-BE49-F238E27FC236}">
                    <a16:creationId xmlns:a16="http://schemas.microsoft.com/office/drawing/2014/main" id="{A49123FC-436E-473B-C757-AD37A0E8D0EF}"/>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1" name="Gruppe 1650">
              <a:extLst>
                <a:ext uri="{FF2B5EF4-FFF2-40B4-BE49-F238E27FC236}">
                  <a16:creationId xmlns:a16="http://schemas.microsoft.com/office/drawing/2014/main" id="{5D97D897-C3F1-6820-773A-3885ED314ED2}"/>
                </a:ext>
              </a:extLst>
            </p:cNvPr>
            <p:cNvGrpSpPr/>
            <p:nvPr/>
          </p:nvGrpSpPr>
          <p:grpSpPr>
            <a:xfrm>
              <a:off x="766885" y="1559382"/>
              <a:ext cx="367013" cy="4544118"/>
              <a:chOff x="2895768" y="5926611"/>
              <a:chExt cx="367013" cy="4544118"/>
            </a:xfrm>
          </p:grpSpPr>
          <p:grpSp>
            <p:nvGrpSpPr>
              <p:cNvPr id="1652" name="Gruppe 1651">
                <a:extLst>
                  <a:ext uri="{FF2B5EF4-FFF2-40B4-BE49-F238E27FC236}">
                    <a16:creationId xmlns:a16="http://schemas.microsoft.com/office/drawing/2014/main" id="{CC1352BA-78F9-EC17-F546-CB15C6EC38D3}"/>
                  </a:ext>
                </a:extLst>
              </p:cNvPr>
              <p:cNvGrpSpPr/>
              <p:nvPr/>
            </p:nvGrpSpPr>
            <p:grpSpPr>
              <a:xfrm>
                <a:off x="2895768" y="6360069"/>
                <a:ext cx="367013" cy="4110660"/>
                <a:chOff x="3479433" y="6945846"/>
                <a:chExt cx="367013" cy="4110660"/>
              </a:xfrm>
            </p:grpSpPr>
            <p:sp>
              <p:nvSpPr>
                <p:cNvPr id="1654" name="Tekstfelt 1653">
                  <a:extLst>
                    <a:ext uri="{FF2B5EF4-FFF2-40B4-BE49-F238E27FC236}">
                      <a16:creationId xmlns:a16="http://schemas.microsoft.com/office/drawing/2014/main" id="{858C896D-7B85-3EBB-35A1-54B81D9544AC}"/>
                    </a:ext>
                  </a:extLst>
                </p:cNvPr>
                <p:cNvSpPr txBox="1"/>
                <p:nvPr/>
              </p:nvSpPr>
              <p:spPr>
                <a:xfrm>
                  <a:off x="3498274" y="10841062"/>
                  <a:ext cx="348172" cy="215444"/>
                </a:xfrm>
                <a:prstGeom prst="rect">
                  <a:avLst/>
                </a:prstGeom>
                <a:noFill/>
              </p:spPr>
              <p:txBody>
                <a:bodyPr wrap="none" rtlCol="0">
                  <a:spAutoFit/>
                </a:bodyPr>
                <a:lstStyle/>
                <a:p>
                  <a:r>
                    <a:rPr lang="da-DK" sz="800" dirty="0">
                      <a:solidFill>
                        <a:schemeClr val="bg1"/>
                      </a:solidFill>
                    </a:rPr>
                    <a:t>206</a:t>
                  </a:r>
                </a:p>
              </p:txBody>
            </p:sp>
            <p:sp>
              <p:nvSpPr>
                <p:cNvPr id="1655" name="Tekstfelt 1654">
                  <a:extLst>
                    <a:ext uri="{FF2B5EF4-FFF2-40B4-BE49-F238E27FC236}">
                      <a16:creationId xmlns:a16="http://schemas.microsoft.com/office/drawing/2014/main" id="{DEAFB578-304D-2605-72FB-7604FE86B3BB}"/>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56" name="Tekstfelt 1655">
                  <a:extLst>
                    <a:ext uri="{FF2B5EF4-FFF2-40B4-BE49-F238E27FC236}">
                      <a16:creationId xmlns:a16="http://schemas.microsoft.com/office/drawing/2014/main" id="{2B7D5CB4-D719-C19A-4ED2-0FF30B0AC7FD}"/>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57" name="Tekstfelt 1656">
                  <a:extLst>
                    <a:ext uri="{FF2B5EF4-FFF2-40B4-BE49-F238E27FC236}">
                      <a16:creationId xmlns:a16="http://schemas.microsoft.com/office/drawing/2014/main" id="{6D0C72ED-E046-A6EF-1BB5-7D5C9EB7C928}"/>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58" name="Tekstfelt 1657">
                  <a:extLst>
                    <a:ext uri="{FF2B5EF4-FFF2-40B4-BE49-F238E27FC236}">
                      <a16:creationId xmlns:a16="http://schemas.microsoft.com/office/drawing/2014/main" id="{9243D98B-5F9F-4F24-D831-DD16D26A4565}"/>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59" name="Tekstfelt 1658">
                  <a:extLst>
                    <a:ext uri="{FF2B5EF4-FFF2-40B4-BE49-F238E27FC236}">
                      <a16:creationId xmlns:a16="http://schemas.microsoft.com/office/drawing/2014/main" id="{560FB6E3-43D9-0BDD-8458-2D7FF93F79FA}"/>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60" name="Tekstfelt 1659">
                  <a:extLst>
                    <a:ext uri="{FF2B5EF4-FFF2-40B4-BE49-F238E27FC236}">
                      <a16:creationId xmlns:a16="http://schemas.microsoft.com/office/drawing/2014/main" id="{36EF9D23-FB60-8AFD-EACA-8898AEAF4073}"/>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61" name="Tekstfelt 1660">
                  <a:extLst>
                    <a:ext uri="{FF2B5EF4-FFF2-40B4-BE49-F238E27FC236}">
                      <a16:creationId xmlns:a16="http://schemas.microsoft.com/office/drawing/2014/main" id="{B650226A-6D4D-BA36-05E2-5CA41F331D99}"/>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62" name="Tekstfelt 1661">
                  <a:extLst>
                    <a:ext uri="{FF2B5EF4-FFF2-40B4-BE49-F238E27FC236}">
                      <a16:creationId xmlns:a16="http://schemas.microsoft.com/office/drawing/2014/main" id="{1D5421E7-746D-E589-5F5A-52E5D6AC7AD3}"/>
                    </a:ext>
                  </a:extLst>
                </p:cNvPr>
                <p:cNvSpPr txBox="1"/>
                <p:nvPr/>
              </p:nvSpPr>
              <p:spPr>
                <a:xfrm>
                  <a:off x="3497665" y="10405145"/>
                  <a:ext cx="348172" cy="215444"/>
                </a:xfrm>
                <a:prstGeom prst="rect">
                  <a:avLst/>
                </a:prstGeom>
                <a:noFill/>
              </p:spPr>
              <p:txBody>
                <a:bodyPr wrap="none" rtlCol="0">
                  <a:spAutoFit/>
                </a:bodyPr>
                <a:lstStyle/>
                <a:p>
                  <a:r>
                    <a:rPr lang="da-DK" sz="800" dirty="0"/>
                    <a:t>207</a:t>
                  </a:r>
                </a:p>
              </p:txBody>
            </p:sp>
            <p:sp>
              <p:nvSpPr>
                <p:cNvPr id="1663" name="Tekstfelt 1662">
                  <a:extLst>
                    <a:ext uri="{FF2B5EF4-FFF2-40B4-BE49-F238E27FC236}">
                      <a16:creationId xmlns:a16="http://schemas.microsoft.com/office/drawing/2014/main" id="{B9F4268A-51F0-42CC-05AB-8C83F3B544A4}"/>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53" name="Tekstfelt 1652">
                <a:extLst>
                  <a:ext uri="{FF2B5EF4-FFF2-40B4-BE49-F238E27FC236}">
                    <a16:creationId xmlns:a16="http://schemas.microsoft.com/office/drawing/2014/main" id="{09D54BF1-E382-87F6-1385-6BEA4763B4AB}"/>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sp>
        <p:nvSpPr>
          <p:cNvPr id="2" name="Titel 1">
            <a:extLst>
              <a:ext uri="{FF2B5EF4-FFF2-40B4-BE49-F238E27FC236}">
                <a16:creationId xmlns:a16="http://schemas.microsoft.com/office/drawing/2014/main" id="{2DE44F03-1CD0-D83D-1829-4EDCCBFB1CAB}"/>
              </a:ext>
            </a:extLst>
          </p:cNvPr>
          <p:cNvSpPr>
            <a:spLocks noGrp="1"/>
          </p:cNvSpPr>
          <p:nvPr>
            <p:ph type="title"/>
          </p:nvPr>
        </p:nvSpPr>
        <p:spPr>
          <a:xfrm>
            <a:off x="388938" y="22226"/>
            <a:ext cx="8543925" cy="1325563"/>
          </a:xfrm>
        </p:spPr>
        <p:txBody>
          <a:bodyPr/>
          <a:lstStyle/>
          <a:p>
            <a:r>
              <a:rPr lang="da-DK" dirty="0">
                <a:solidFill>
                  <a:schemeClr val="bg1"/>
                </a:solidFill>
                <a:latin typeface="Herculanum" panose="02000505000000020004" pitchFamily="2" charset="77"/>
              </a:rPr>
              <a:t>Uran – 223 </a:t>
            </a:r>
          </a:p>
        </p:txBody>
      </p:sp>
      <p:pic>
        <p:nvPicPr>
          <p:cNvPr id="1573" name="Billede 1572">
            <a:extLst>
              <a:ext uri="{FF2B5EF4-FFF2-40B4-BE49-F238E27FC236}">
                <a16:creationId xmlns:a16="http://schemas.microsoft.com/office/drawing/2014/main" id="{1E50325A-5E08-1096-9BDF-A4D227DF80B3}"/>
              </a:ext>
            </a:extLst>
          </p:cNvPr>
          <p:cNvPicPr>
            <a:picLocks noChangeAspect="1"/>
          </p:cNvPicPr>
          <p:nvPr/>
        </p:nvPicPr>
        <p:blipFill>
          <a:blip r:embed="rId6"/>
          <a:srcRect l="12802" t="15642" r="10372" b="21670"/>
          <a:stretch/>
        </p:blipFill>
        <p:spPr>
          <a:xfrm rot="5400000">
            <a:off x="6309228" y="847676"/>
            <a:ext cx="3246923" cy="2936222"/>
          </a:xfrm>
          <a:prstGeom prst="rect">
            <a:avLst/>
          </a:prstGeom>
        </p:spPr>
      </p:pic>
      <p:pic>
        <p:nvPicPr>
          <p:cNvPr id="1574" name="Billede 1573" descr="Et billede, der indeholder skærmbillede, Tablet, smartphone&#10;&#10;Automatisk genereret beskrivelse">
            <a:extLst>
              <a:ext uri="{FF2B5EF4-FFF2-40B4-BE49-F238E27FC236}">
                <a16:creationId xmlns:a16="http://schemas.microsoft.com/office/drawing/2014/main" id="{CCED0754-9BAA-0911-4A22-C8422A193348}"/>
              </a:ext>
            </a:extLst>
          </p:cNvPr>
          <p:cNvPicPr>
            <a:picLocks noChangeAspect="1"/>
          </p:cNvPicPr>
          <p:nvPr/>
        </p:nvPicPr>
        <p:blipFill>
          <a:blip r:embed="rId7"/>
          <a:stretch>
            <a:fillRect/>
          </a:stretch>
        </p:blipFill>
        <p:spPr>
          <a:xfrm>
            <a:off x="6353607" y="389651"/>
            <a:ext cx="3283192" cy="3753795"/>
          </a:xfrm>
          <a:prstGeom prst="rect">
            <a:avLst/>
          </a:prstGeom>
        </p:spPr>
      </p:pic>
      <p:pic>
        <p:nvPicPr>
          <p:cNvPr id="654" name="Picture 2" descr="Fyldstof, Pen, Fyldepen, Kontor, Skrive">
            <a:extLst>
              <a:ext uri="{FF2B5EF4-FFF2-40B4-BE49-F238E27FC236}">
                <a16:creationId xmlns:a16="http://schemas.microsoft.com/office/drawing/2014/main" id="{B061CADD-43C2-6B3E-9812-375A14CA7AFF}"/>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3046573">
            <a:off x="5335761" y="288171"/>
            <a:ext cx="1536321" cy="1058683"/>
          </a:xfrm>
          <a:prstGeom prst="rect">
            <a:avLst/>
          </a:prstGeom>
          <a:noFill/>
          <a:extLst>
            <a:ext uri="{909E8E84-426E-40DD-AFC4-6F175D3DCCD1}">
              <a14:hiddenFill xmlns:a14="http://schemas.microsoft.com/office/drawing/2010/main">
                <a:solidFill>
                  <a:srgbClr val="FFFFFF"/>
                </a:solidFill>
              </a14:hiddenFill>
            </a:ext>
          </a:extLst>
        </p:spPr>
      </p:pic>
      <p:grpSp>
        <p:nvGrpSpPr>
          <p:cNvPr id="1558" name="Gruppe 1557">
            <a:extLst>
              <a:ext uri="{FF2B5EF4-FFF2-40B4-BE49-F238E27FC236}">
                <a16:creationId xmlns:a16="http://schemas.microsoft.com/office/drawing/2014/main" id="{CF711120-4E14-702D-F94E-3370E351EFE0}"/>
              </a:ext>
            </a:extLst>
          </p:cNvPr>
          <p:cNvGrpSpPr/>
          <p:nvPr/>
        </p:nvGrpSpPr>
        <p:grpSpPr>
          <a:xfrm>
            <a:off x="6573447" y="1108818"/>
            <a:ext cx="607161" cy="525993"/>
            <a:chOff x="5932613" y="2076403"/>
            <a:chExt cx="441452" cy="382432"/>
          </a:xfrm>
        </p:grpSpPr>
        <p:sp>
          <p:nvSpPr>
            <p:cNvPr id="1570" name="Tekstfelt 1569">
              <a:extLst>
                <a:ext uri="{FF2B5EF4-FFF2-40B4-BE49-F238E27FC236}">
                  <a16:creationId xmlns:a16="http://schemas.microsoft.com/office/drawing/2014/main" id="{D1994357-DBE3-D41E-9679-4CECAD3AB661}"/>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92</a:t>
              </a:r>
            </a:p>
          </p:txBody>
        </p:sp>
        <p:sp>
          <p:nvSpPr>
            <p:cNvPr id="1571" name="Tekstfelt 1570">
              <a:extLst>
                <a:ext uri="{FF2B5EF4-FFF2-40B4-BE49-F238E27FC236}">
                  <a16:creationId xmlns:a16="http://schemas.microsoft.com/office/drawing/2014/main" id="{B34C4C9E-31E9-57B9-0D37-589073D4A073}"/>
                </a:ext>
              </a:extLst>
            </p:cNvPr>
            <p:cNvSpPr txBox="1"/>
            <p:nvPr/>
          </p:nvSpPr>
          <p:spPr>
            <a:xfrm>
              <a:off x="6177456" y="2117747"/>
              <a:ext cx="196609" cy="335663"/>
            </a:xfrm>
            <a:prstGeom prst="rect">
              <a:avLst/>
            </a:prstGeom>
            <a:noFill/>
            <a:scene3d>
              <a:camera prst="orthographicFront"/>
              <a:lightRig rig="threePt" dir="t"/>
            </a:scene3d>
            <a:sp3d>
              <a:bevelT h="38100"/>
            </a:sp3d>
          </p:spPr>
          <p:txBody>
            <a:bodyPr wrap="square" rtlCol="0">
              <a:spAutoFit/>
            </a:bodyPr>
            <a:lstStyle/>
            <a:p>
              <a:r>
                <a:rPr lang="da-DK" sz="2400" dirty="0"/>
                <a:t>U</a:t>
              </a:r>
            </a:p>
          </p:txBody>
        </p:sp>
        <p:sp>
          <p:nvSpPr>
            <p:cNvPr id="1572" name="Tekstfelt 1571">
              <a:extLst>
                <a:ext uri="{FF2B5EF4-FFF2-40B4-BE49-F238E27FC236}">
                  <a16:creationId xmlns:a16="http://schemas.microsoft.com/office/drawing/2014/main" id="{F9F81B4F-6BF3-7888-0D3B-F39EEDCAE709}"/>
                </a:ext>
              </a:extLst>
            </p:cNvPr>
            <p:cNvSpPr txBox="1"/>
            <p:nvPr/>
          </p:nvSpPr>
          <p:spPr>
            <a:xfrm>
              <a:off x="5932613" y="2076403"/>
              <a:ext cx="353220" cy="223776"/>
            </a:xfrm>
            <a:prstGeom prst="rect">
              <a:avLst/>
            </a:prstGeom>
            <a:noFill/>
          </p:spPr>
          <p:txBody>
            <a:bodyPr wrap="square" rtlCol="0">
              <a:spAutoFit/>
            </a:bodyPr>
            <a:lstStyle/>
            <a:p>
              <a:r>
                <a:rPr lang="da-DK" sz="1400" dirty="0"/>
                <a:t>223</a:t>
              </a:r>
            </a:p>
          </p:txBody>
        </p:sp>
      </p:grpSp>
      <p:grpSp>
        <p:nvGrpSpPr>
          <p:cNvPr id="1560" name="Gruppe 1559">
            <a:extLst>
              <a:ext uri="{FF2B5EF4-FFF2-40B4-BE49-F238E27FC236}">
                <a16:creationId xmlns:a16="http://schemas.microsoft.com/office/drawing/2014/main" id="{B98A90D1-9C4C-24DA-3E11-10FA0C567398}"/>
              </a:ext>
            </a:extLst>
          </p:cNvPr>
          <p:cNvGrpSpPr/>
          <p:nvPr/>
        </p:nvGrpSpPr>
        <p:grpSpPr>
          <a:xfrm>
            <a:off x="7496366" y="1106334"/>
            <a:ext cx="880197" cy="525993"/>
            <a:chOff x="5907238" y="2076403"/>
            <a:chExt cx="639970" cy="382432"/>
          </a:xfrm>
        </p:grpSpPr>
        <p:sp>
          <p:nvSpPr>
            <p:cNvPr id="1567" name="Tekstfelt 1566">
              <a:extLst>
                <a:ext uri="{FF2B5EF4-FFF2-40B4-BE49-F238E27FC236}">
                  <a16:creationId xmlns:a16="http://schemas.microsoft.com/office/drawing/2014/main" id="{491241F0-3B50-725D-BEB5-346AF9C8C92E}"/>
                </a:ext>
              </a:extLst>
            </p:cNvPr>
            <p:cNvSpPr txBox="1"/>
            <p:nvPr/>
          </p:nvSpPr>
          <p:spPr>
            <a:xfrm>
              <a:off x="5947038"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90</a:t>
              </a:r>
            </a:p>
          </p:txBody>
        </p:sp>
        <p:sp>
          <p:nvSpPr>
            <p:cNvPr id="1568" name="Tekstfelt 1567">
              <a:extLst>
                <a:ext uri="{FF2B5EF4-FFF2-40B4-BE49-F238E27FC236}">
                  <a16:creationId xmlns:a16="http://schemas.microsoft.com/office/drawing/2014/main" id="{FEE527D7-33CF-9681-CA1C-BFB14A9AE90B}"/>
                </a:ext>
              </a:extLst>
            </p:cNvPr>
            <p:cNvSpPr txBox="1"/>
            <p:nvPr/>
          </p:nvSpPr>
          <p:spPr>
            <a:xfrm>
              <a:off x="6141931" y="2117747"/>
              <a:ext cx="405277" cy="335661"/>
            </a:xfrm>
            <a:prstGeom prst="rect">
              <a:avLst/>
            </a:prstGeom>
            <a:noFill/>
            <a:scene3d>
              <a:camera prst="orthographicFront"/>
              <a:lightRig rig="threePt" dir="t"/>
            </a:scene3d>
            <a:sp3d>
              <a:bevelT h="38100"/>
            </a:sp3d>
          </p:spPr>
          <p:txBody>
            <a:bodyPr wrap="square" rtlCol="0">
              <a:spAutoFit/>
            </a:bodyPr>
            <a:lstStyle/>
            <a:p>
              <a:r>
                <a:rPr lang="da-DK" sz="2400" dirty="0" err="1"/>
                <a:t>Th</a:t>
              </a:r>
              <a:endParaRPr lang="da-DK" sz="2400" dirty="0"/>
            </a:p>
          </p:txBody>
        </p:sp>
        <p:sp>
          <p:nvSpPr>
            <p:cNvPr id="1569" name="Tekstfelt 1568">
              <a:extLst>
                <a:ext uri="{FF2B5EF4-FFF2-40B4-BE49-F238E27FC236}">
                  <a16:creationId xmlns:a16="http://schemas.microsoft.com/office/drawing/2014/main" id="{29C51930-59C9-EAED-4BB3-311C044784E0}"/>
                </a:ext>
              </a:extLst>
            </p:cNvPr>
            <p:cNvSpPr txBox="1"/>
            <p:nvPr/>
          </p:nvSpPr>
          <p:spPr>
            <a:xfrm>
              <a:off x="5907238" y="2076403"/>
              <a:ext cx="353220" cy="223776"/>
            </a:xfrm>
            <a:prstGeom prst="rect">
              <a:avLst/>
            </a:prstGeom>
            <a:noFill/>
          </p:spPr>
          <p:txBody>
            <a:bodyPr wrap="square" rtlCol="0">
              <a:spAutoFit/>
            </a:bodyPr>
            <a:lstStyle/>
            <a:p>
              <a:r>
                <a:rPr lang="da-DK" sz="1400" dirty="0"/>
                <a:t>219</a:t>
              </a:r>
            </a:p>
          </p:txBody>
        </p:sp>
      </p:grpSp>
      <p:cxnSp>
        <p:nvCxnSpPr>
          <p:cNvPr id="1559" name="Lige pilforbindelse 1558">
            <a:extLst>
              <a:ext uri="{FF2B5EF4-FFF2-40B4-BE49-F238E27FC236}">
                <a16:creationId xmlns:a16="http://schemas.microsoft.com/office/drawing/2014/main" id="{502FEBC4-E670-519C-A41D-DF6908486BF4}"/>
              </a:ext>
            </a:extLst>
          </p:cNvPr>
          <p:cNvCxnSpPr/>
          <p:nvPr/>
        </p:nvCxnSpPr>
        <p:spPr>
          <a:xfrm>
            <a:off x="7333391" y="1387847"/>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cxnSp>
        <p:nvCxnSpPr>
          <p:cNvPr id="1561" name="Lige pilforbindelse 1560">
            <a:extLst>
              <a:ext uri="{FF2B5EF4-FFF2-40B4-BE49-F238E27FC236}">
                <a16:creationId xmlns:a16="http://schemas.microsoft.com/office/drawing/2014/main" id="{3F02B00B-8B7A-EBD1-E15A-154F0550D221}"/>
              </a:ext>
            </a:extLst>
          </p:cNvPr>
          <p:cNvCxnSpPr/>
          <p:nvPr/>
        </p:nvCxnSpPr>
        <p:spPr>
          <a:xfrm>
            <a:off x="8253383" y="1389101"/>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3" name="Gruppe 1562">
            <a:extLst>
              <a:ext uri="{FF2B5EF4-FFF2-40B4-BE49-F238E27FC236}">
                <a16:creationId xmlns:a16="http://schemas.microsoft.com/office/drawing/2014/main" id="{330E7075-521D-2EBF-F2B0-87714CAFEEE4}"/>
              </a:ext>
            </a:extLst>
          </p:cNvPr>
          <p:cNvGrpSpPr/>
          <p:nvPr/>
        </p:nvGrpSpPr>
        <p:grpSpPr>
          <a:xfrm>
            <a:off x="8340780" y="1110224"/>
            <a:ext cx="961745" cy="525993"/>
            <a:chOff x="5902163" y="2076403"/>
            <a:chExt cx="699261" cy="382432"/>
          </a:xfrm>
        </p:grpSpPr>
        <p:sp>
          <p:nvSpPr>
            <p:cNvPr id="1564" name="Tekstfelt 1563">
              <a:extLst>
                <a:ext uri="{FF2B5EF4-FFF2-40B4-BE49-F238E27FC236}">
                  <a16:creationId xmlns:a16="http://schemas.microsoft.com/office/drawing/2014/main" id="{FECDDE55-4CDD-36AD-46E4-907722F21188}"/>
                </a:ext>
              </a:extLst>
            </p:cNvPr>
            <p:cNvSpPr txBox="1"/>
            <p:nvPr/>
          </p:nvSpPr>
          <p:spPr>
            <a:xfrm>
              <a:off x="594196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88</a:t>
              </a:r>
            </a:p>
          </p:txBody>
        </p:sp>
        <p:sp>
          <p:nvSpPr>
            <p:cNvPr id="1565" name="Tekstfelt 1564">
              <a:extLst>
                <a:ext uri="{FF2B5EF4-FFF2-40B4-BE49-F238E27FC236}">
                  <a16:creationId xmlns:a16="http://schemas.microsoft.com/office/drawing/2014/main" id="{9E441CEF-D3E3-2013-E10C-4CDD5A81C66B}"/>
                </a:ext>
              </a:extLst>
            </p:cNvPr>
            <p:cNvSpPr txBox="1"/>
            <p:nvPr/>
          </p:nvSpPr>
          <p:spPr>
            <a:xfrm>
              <a:off x="6116556" y="2117747"/>
              <a:ext cx="484868" cy="335661"/>
            </a:xfrm>
            <a:prstGeom prst="rect">
              <a:avLst/>
            </a:prstGeom>
            <a:noFill/>
            <a:scene3d>
              <a:camera prst="orthographicFront"/>
              <a:lightRig rig="threePt" dir="t"/>
            </a:scene3d>
            <a:sp3d>
              <a:bevelT h="38100"/>
            </a:sp3d>
          </p:spPr>
          <p:txBody>
            <a:bodyPr wrap="square" rtlCol="0">
              <a:spAutoFit/>
            </a:bodyPr>
            <a:lstStyle/>
            <a:p>
              <a:r>
                <a:rPr lang="da-DK" sz="2400" dirty="0"/>
                <a:t>Ra</a:t>
              </a:r>
            </a:p>
          </p:txBody>
        </p:sp>
        <p:sp>
          <p:nvSpPr>
            <p:cNvPr id="1566" name="Tekstfelt 1565">
              <a:extLst>
                <a:ext uri="{FF2B5EF4-FFF2-40B4-BE49-F238E27FC236}">
                  <a16:creationId xmlns:a16="http://schemas.microsoft.com/office/drawing/2014/main" id="{8627E4D9-393E-4736-2B6C-D74660310315}"/>
                </a:ext>
              </a:extLst>
            </p:cNvPr>
            <p:cNvSpPr txBox="1"/>
            <p:nvPr/>
          </p:nvSpPr>
          <p:spPr>
            <a:xfrm>
              <a:off x="5902163" y="2076403"/>
              <a:ext cx="353220" cy="223776"/>
            </a:xfrm>
            <a:prstGeom prst="rect">
              <a:avLst/>
            </a:prstGeom>
            <a:noFill/>
          </p:spPr>
          <p:txBody>
            <a:bodyPr wrap="square" rtlCol="0">
              <a:spAutoFit/>
            </a:bodyPr>
            <a:lstStyle/>
            <a:p>
              <a:r>
                <a:rPr lang="da-DK" sz="1400" dirty="0"/>
                <a:t>215</a:t>
              </a:r>
            </a:p>
          </p:txBody>
        </p:sp>
      </p:grpSp>
      <p:cxnSp>
        <p:nvCxnSpPr>
          <p:cNvPr id="1562" name="Lige pilforbindelse 1561">
            <a:extLst>
              <a:ext uri="{FF2B5EF4-FFF2-40B4-BE49-F238E27FC236}">
                <a16:creationId xmlns:a16="http://schemas.microsoft.com/office/drawing/2014/main" id="{20126781-E9DD-56FE-5712-BB0C992640BF}"/>
              </a:ext>
            </a:extLst>
          </p:cNvPr>
          <p:cNvCxnSpPr/>
          <p:nvPr/>
        </p:nvCxnSpPr>
        <p:spPr>
          <a:xfrm>
            <a:off x="9085281" y="1394697"/>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39" name="Gruppe 1538">
            <a:extLst>
              <a:ext uri="{FF2B5EF4-FFF2-40B4-BE49-F238E27FC236}">
                <a16:creationId xmlns:a16="http://schemas.microsoft.com/office/drawing/2014/main" id="{B23B98EA-FCB3-6BED-4370-45EFAC134ECB}"/>
              </a:ext>
            </a:extLst>
          </p:cNvPr>
          <p:cNvGrpSpPr/>
          <p:nvPr/>
        </p:nvGrpSpPr>
        <p:grpSpPr>
          <a:xfrm>
            <a:off x="6574856" y="1814883"/>
            <a:ext cx="900846" cy="525993"/>
            <a:chOff x="5932613" y="2076403"/>
            <a:chExt cx="654983" cy="382432"/>
          </a:xfrm>
        </p:grpSpPr>
        <p:sp>
          <p:nvSpPr>
            <p:cNvPr id="1555" name="Tekstfelt 1554">
              <a:extLst>
                <a:ext uri="{FF2B5EF4-FFF2-40B4-BE49-F238E27FC236}">
                  <a16:creationId xmlns:a16="http://schemas.microsoft.com/office/drawing/2014/main" id="{00FF80EC-388B-425D-B3FC-088236836851}"/>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86</a:t>
              </a:r>
            </a:p>
          </p:txBody>
        </p:sp>
        <p:sp>
          <p:nvSpPr>
            <p:cNvPr id="1556" name="Tekstfelt 1555">
              <a:extLst>
                <a:ext uri="{FF2B5EF4-FFF2-40B4-BE49-F238E27FC236}">
                  <a16:creationId xmlns:a16="http://schemas.microsoft.com/office/drawing/2014/main" id="{63DEA227-F0A5-73BB-7F3F-1BF17BC7985A}"/>
                </a:ext>
              </a:extLst>
            </p:cNvPr>
            <p:cNvSpPr txBox="1"/>
            <p:nvPr/>
          </p:nvSpPr>
          <p:spPr>
            <a:xfrm>
              <a:off x="6152081" y="2117747"/>
              <a:ext cx="435515" cy="335661"/>
            </a:xfrm>
            <a:prstGeom prst="rect">
              <a:avLst/>
            </a:prstGeom>
            <a:noFill/>
            <a:scene3d>
              <a:camera prst="orthographicFront"/>
              <a:lightRig rig="threePt" dir="t"/>
            </a:scene3d>
            <a:sp3d>
              <a:bevelT h="38100"/>
            </a:sp3d>
          </p:spPr>
          <p:txBody>
            <a:bodyPr wrap="square" rtlCol="0">
              <a:spAutoFit/>
            </a:bodyPr>
            <a:lstStyle/>
            <a:p>
              <a:r>
                <a:rPr lang="da-DK" sz="2400" dirty="0" err="1"/>
                <a:t>Rn</a:t>
              </a:r>
              <a:endParaRPr lang="da-DK" sz="2400" dirty="0"/>
            </a:p>
          </p:txBody>
        </p:sp>
        <p:sp>
          <p:nvSpPr>
            <p:cNvPr id="1557" name="Tekstfelt 1556">
              <a:extLst>
                <a:ext uri="{FF2B5EF4-FFF2-40B4-BE49-F238E27FC236}">
                  <a16:creationId xmlns:a16="http://schemas.microsoft.com/office/drawing/2014/main" id="{EABC2400-A741-C993-8F71-3D7D56D8710F}"/>
                </a:ext>
              </a:extLst>
            </p:cNvPr>
            <p:cNvSpPr txBox="1"/>
            <p:nvPr/>
          </p:nvSpPr>
          <p:spPr>
            <a:xfrm>
              <a:off x="5932613" y="2076403"/>
              <a:ext cx="353220" cy="223776"/>
            </a:xfrm>
            <a:prstGeom prst="rect">
              <a:avLst/>
            </a:prstGeom>
            <a:noFill/>
          </p:spPr>
          <p:txBody>
            <a:bodyPr wrap="square" rtlCol="0">
              <a:spAutoFit/>
            </a:bodyPr>
            <a:lstStyle/>
            <a:p>
              <a:r>
                <a:rPr lang="da-DK" sz="1400" dirty="0"/>
                <a:t>211</a:t>
              </a:r>
            </a:p>
          </p:txBody>
        </p:sp>
      </p:grpSp>
      <p:cxnSp>
        <p:nvCxnSpPr>
          <p:cNvPr id="1540" name="Lige pilforbindelse 1539">
            <a:extLst>
              <a:ext uri="{FF2B5EF4-FFF2-40B4-BE49-F238E27FC236}">
                <a16:creationId xmlns:a16="http://schemas.microsoft.com/office/drawing/2014/main" id="{A30274F5-4CAF-3D72-CCBB-819DBAE2F5E0}"/>
              </a:ext>
            </a:extLst>
          </p:cNvPr>
          <p:cNvCxnSpPr/>
          <p:nvPr/>
        </p:nvCxnSpPr>
        <p:spPr>
          <a:xfrm>
            <a:off x="7334798" y="2093912"/>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41" name="Gruppe 1540">
            <a:extLst>
              <a:ext uri="{FF2B5EF4-FFF2-40B4-BE49-F238E27FC236}">
                <a16:creationId xmlns:a16="http://schemas.microsoft.com/office/drawing/2014/main" id="{201162C9-5542-2259-D057-DE6F8CB84F0F}"/>
              </a:ext>
            </a:extLst>
          </p:cNvPr>
          <p:cNvGrpSpPr/>
          <p:nvPr/>
        </p:nvGrpSpPr>
        <p:grpSpPr>
          <a:xfrm>
            <a:off x="7532673" y="1812399"/>
            <a:ext cx="817443" cy="525993"/>
            <a:chOff x="5932613" y="2076403"/>
            <a:chExt cx="594343" cy="382432"/>
          </a:xfrm>
        </p:grpSpPr>
        <p:sp>
          <p:nvSpPr>
            <p:cNvPr id="1551" name="Tekstfelt 1550">
              <a:extLst>
                <a:ext uri="{FF2B5EF4-FFF2-40B4-BE49-F238E27FC236}">
                  <a16:creationId xmlns:a16="http://schemas.microsoft.com/office/drawing/2014/main" id="{9AC01505-4EC1-426B-7970-DC82914A7936}"/>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85</a:t>
              </a:r>
            </a:p>
          </p:txBody>
        </p:sp>
        <p:sp>
          <p:nvSpPr>
            <p:cNvPr id="1552" name="Tekstfelt 1551">
              <a:extLst>
                <a:ext uri="{FF2B5EF4-FFF2-40B4-BE49-F238E27FC236}">
                  <a16:creationId xmlns:a16="http://schemas.microsoft.com/office/drawing/2014/main" id="{A5E5AC65-5028-6886-A9A3-DAC12AD8C40E}"/>
                </a:ext>
              </a:extLst>
            </p:cNvPr>
            <p:cNvSpPr txBox="1"/>
            <p:nvPr/>
          </p:nvSpPr>
          <p:spPr>
            <a:xfrm>
              <a:off x="6152081" y="2117747"/>
              <a:ext cx="374875" cy="335661"/>
            </a:xfrm>
            <a:prstGeom prst="rect">
              <a:avLst/>
            </a:prstGeom>
            <a:noFill/>
            <a:scene3d>
              <a:camera prst="orthographicFront"/>
              <a:lightRig rig="threePt" dir="t"/>
            </a:scene3d>
            <a:sp3d>
              <a:bevelT h="38100"/>
            </a:sp3d>
          </p:spPr>
          <p:txBody>
            <a:bodyPr wrap="square" rtlCol="0">
              <a:spAutoFit/>
            </a:bodyPr>
            <a:lstStyle/>
            <a:p>
              <a:r>
                <a:rPr lang="da-DK" sz="2400" dirty="0"/>
                <a:t>At</a:t>
              </a:r>
            </a:p>
          </p:txBody>
        </p:sp>
        <p:sp>
          <p:nvSpPr>
            <p:cNvPr id="1553" name="Tekstfelt 1552">
              <a:extLst>
                <a:ext uri="{FF2B5EF4-FFF2-40B4-BE49-F238E27FC236}">
                  <a16:creationId xmlns:a16="http://schemas.microsoft.com/office/drawing/2014/main" id="{123E2861-AADC-F414-189F-FBCF29A5D1C9}"/>
                </a:ext>
              </a:extLst>
            </p:cNvPr>
            <p:cNvSpPr txBox="1"/>
            <p:nvPr/>
          </p:nvSpPr>
          <p:spPr>
            <a:xfrm>
              <a:off x="5932613" y="2076403"/>
              <a:ext cx="353220" cy="223776"/>
            </a:xfrm>
            <a:prstGeom prst="rect">
              <a:avLst/>
            </a:prstGeom>
            <a:noFill/>
          </p:spPr>
          <p:txBody>
            <a:bodyPr wrap="square" rtlCol="0">
              <a:spAutoFit/>
            </a:bodyPr>
            <a:lstStyle/>
            <a:p>
              <a:r>
                <a:rPr lang="da-DK" sz="1400" dirty="0"/>
                <a:t>211</a:t>
              </a:r>
            </a:p>
          </p:txBody>
        </p:sp>
      </p:grpSp>
      <p:cxnSp>
        <p:nvCxnSpPr>
          <p:cNvPr id="1542" name="Lige pilforbindelse 1541">
            <a:extLst>
              <a:ext uri="{FF2B5EF4-FFF2-40B4-BE49-F238E27FC236}">
                <a16:creationId xmlns:a16="http://schemas.microsoft.com/office/drawing/2014/main" id="{2C0745EC-4DDA-5610-B7AE-A450F931D733}"/>
              </a:ext>
            </a:extLst>
          </p:cNvPr>
          <p:cNvCxnSpPr/>
          <p:nvPr/>
        </p:nvCxnSpPr>
        <p:spPr>
          <a:xfrm>
            <a:off x="8254790" y="2095166"/>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44" name="Gruppe 1543">
            <a:extLst>
              <a:ext uri="{FF2B5EF4-FFF2-40B4-BE49-F238E27FC236}">
                <a16:creationId xmlns:a16="http://schemas.microsoft.com/office/drawing/2014/main" id="{823C5481-176B-FFA7-2C5A-B1F3C64E1CFB}"/>
              </a:ext>
            </a:extLst>
          </p:cNvPr>
          <p:cNvGrpSpPr/>
          <p:nvPr/>
        </p:nvGrpSpPr>
        <p:grpSpPr>
          <a:xfrm>
            <a:off x="8349166" y="1816289"/>
            <a:ext cx="872087" cy="525993"/>
            <a:chOff x="5907238" y="2076403"/>
            <a:chExt cx="634073" cy="382432"/>
          </a:xfrm>
        </p:grpSpPr>
        <p:sp>
          <p:nvSpPr>
            <p:cNvPr id="1546" name="Tekstfelt 1545">
              <a:extLst>
                <a:ext uri="{FF2B5EF4-FFF2-40B4-BE49-F238E27FC236}">
                  <a16:creationId xmlns:a16="http://schemas.microsoft.com/office/drawing/2014/main" id="{F934F0BC-C6CC-B0A2-B8A5-9D4D2AAC4751}"/>
                </a:ext>
              </a:extLst>
            </p:cNvPr>
            <p:cNvSpPr txBox="1"/>
            <p:nvPr/>
          </p:nvSpPr>
          <p:spPr>
            <a:xfrm>
              <a:off x="5947038"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84</a:t>
              </a:r>
            </a:p>
          </p:txBody>
        </p:sp>
        <p:sp>
          <p:nvSpPr>
            <p:cNvPr id="1548" name="Tekstfelt 1547">
              <a:extLst>
                <a:ext uri="{FF2B5EF4-FFF2-40B4-BE49-F238E27FC236}">
                  <a16:creationId xmlns:a16="http://schemas.microsoft.com/office/drawing/2014/main" id="{68F51659-E1A6-E99A-EED5-9E3B1485875A}"/>
                </a:ext>
              </a:extLst>
            </p:cNvPr>
            <p:cNvSpPr txBox="1"/>
            <p:nvPr/>
          </p:nvSpPr>
          <p:spPr>
            <a:xfrm>
              <a:off x="6116556" y="2117747"/>
              <a:ext cx="424755" cy="335661"/>
            </a:xfrm>
            <a:prstGeom prst="rect">
              <a:avLst/>
            </a:prstGeom>
            <a:noFill/>
            <a:scene3d>
              <a:camera prst="orthographicFront"/>
              <a:lightRig rig="threePt" dir="t"/>
            </a:scene3d>
            <a:sp3d>
              <a:bevelT h="38100"/>
            </a:sp3d>
          </p:spPr>
          <p:txBody>
            <a:bodyPr wrap="square" rtlCol="0">
              <a:spAutoFit/>
            </a:bodyPr>
            <a:lstStyle/>
            <a:p>
              <a:r>
                <a:rPr lang="da-DK" sz="2400" dirty="0"/>
                <a:t>Po</a:t>
              </a:r>
            </a:p>
          </p:txBody>
        </p:sp>
        <p:sp>
          <p:nvSpPr>
            <p:cNvPr id="1549" name="Tekstfelt 1548">
              <a:extLst>
                <a:ext uri="{FF2B5EF4-FFF2-40B4-BE49-F238E27FC236}">
                  <a16:creationId xmlns:a16="http://schemas.microsoft.com/office/drawing/2014/main" id="{360A5E94-788D-23BB-724D-DC4BA8F35F9C}"/>
                </a:ext>
              </a:extLst>
            </p:cNvPr>
            <p:cNvSpPr txBox="1"/>
            <p:nvPr/>
          </p:nvSpPr>
          <p:spPr>
            <a:xfrm>
              <a:off x="5907238" y="2076403"/>
              <a:ext cx="353220" cy="223776"/>
            </a:xfrm>
            <a:prstGeom prst="rect">
              <a:avLst/>
            </a:prstGeom>
            <a:noFill/>
          </p:spPr>
          <p:txBody>
            <a:bodyPr wrap="square" rtlCol="0">
              <a:spAutoFit/>
            </a:bodyPr>
            <a:lstStyle/>
            <a:p>
              <a:r>
                <a:rPr lang="da-DK" sz="1400" dirty="0"/>
                <a:t>211</a:t>
              </a:r>
            </a:p>
          </p:txBody>
        </p:sp>
      </p:grpSp>
      <p:cxnSp>
        <p:nvCxnSpPr>
          <p:cNvPr id="1543" name="Lige pilforbindelse 1542">
            <a:extLst>
              <a:ext uri="{FF2B5EF4-FFF2-40B4-BE49-F238E27FC236}">
                <a16:creationId xmlns:a16="http://schemas.microsoft.com/office/drawing/2014/main" id="{6D6C668A-F306-1736-4E59-2D9345084517}"/>
              </a:ext>
            </a:extLst>
          </p:cNvPr>
          <p:cNvCxnSpPr/>
          <p:nvPr/>
        </p:nvCxnSpPr>
        <p:spPr>
          <a:xfrm>
            <a:off x="9086688" y="2100762"/>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3" name="Gruppe 2">
            <a:extLst>
              <a:ext uri="{FF2B5EF4-FFF2-40B4-BE49-F238E27FC236}">
                <a16:creationId xmlns:a16="http://schemas.microsoft.com/office/drawing/2014/main" id="{8617624B-0E3E-886C-509E-2CD3D4CFD1C4}"/>
              </a:ext>
            </a:extLst>
          </p:cNvPr>
          <p:cNvGrpSpPr/>
          <p:nvPr/>
        </p:nvGrpSpPr>
        <p:grpSpPr>
          <a:xfrm>
            <a:off x="6570658" y="2481797"/>
            <a:ext cx="828826" cy="525993"/>
            <a:chOff x="6570658" y="2481797"/>
            <a:chExt cx="828826" cy="525993"/>
          </a:xfrm>
        </p:grpSpPr>
        <p:sp>
          <p:nvSpPr>
            <p:cNvPr id="687" name="Tekstfelt 686">
              <a:extLst>
                <a:ext uri="{FF2B5EF4-FFF2-40B4-BE49-F238E27FC236}">
                  <a16:creationId xmlns:a16="http://schemas.microsoft.com/office/drawing/2014/main" id="{EA558EF5-A24C-00B8-F3E9-B8AF7423E410}"/>
                </a:ext>
              </a:extLst>
            </p:cNvPr>
            <p:cNvSpPr txBox="1"/>
            <p:nvPr/>
          </p:nvSpPr>
          <p:spPr>
            <a:xfrm>
              <a:off x="6625398" y="2700011"/>
              <a:ext cx="389127" cy="307779"/>
            </a:xfrm>
            <a:prstGeom prst="rect">
              <a:avLst/>
            </a:prstGeom>
            <a:noFill/>
            <a:scene3d>
              <a:camera prst="orthographicFront"/>
              <a:lightRig rig="threePt" dir="t"/>
            </a:scene3d>
            <a:sp3d>
              <a:bevelT h="38100"/>
            </a:sp3d>
          </p:spPr>
          <p:txBody>
            <a:bodyPr wrap="square" rtlCol="0">
              <a:spAutoFit/>
            </a:bodyPr>
            <a:lstStyle/>
            <a:p>
              <a:pPr algn="r"/>
              <a:r>
                <a:rPr lang="da-DK" sz="1400" dirty="0"/>
                <a:t>82</a:t>
              </a:r>
            </a:p>
          </p:txBody>
        </p:sp>
        <p:sp>
          <p:nvSpPr>
            <p:cNvPr id="692" name="Tekstfelt 691">
              <a:extLst>
                <a:ext uri="{FF2B5EF4-FFF2-40B4-BE49-F238E27FC236}">
                  <a16:creationId xmlns:a16="http://schemas.microsoft.com/office/drawing/2014/main" id="{4CA6E5DD-EC84-1E79-4197-46A7DA2198F9}"/>
                </a:ext>
              </a:extLst>
            </p:cNvPr>
            <p:cNvSpPr txBox="1"/>
            <p:nvPr/>
          </p:nvSpPr>
          <p:spPr>
            <a:xfrm>
              <a:off x="6865528" y="2538661"/>
              <a:ext cx="533956" cy="461665"/>
            </a:xfrm>
            <a:prstGeom prst="rect">
              <a:avLst/>
            </a:prstGeom>
            <a:noFill/>
            <a:scene3d>
              <a:camera prst="orthographicFront"/>
              <a:lightRig rig="threePt" dir="t"/>
            </a:scene3d>
            <a:sp3d>
              <a:bevelT h="38100"/>
            </a:sp3d>
          </p:spPr>
          <p:txBody>
            <a:bodyPr wrap="square" rtlCol="0">
              <a:spAutoFit/>
            </a:bodyPr>
            <a:lstStyle/>
            <a:p>
              <a:r>
                <a:rPr lang="da-DK" sz="2400" dirty="0" err="1"/>
                <a:t>Pb</a:t>
              </a:r>
              <a:endParaRPr lang="da-DK" sz="2400" dirty="0"/>
            </a:p>
          </p:txBody>
        </p:sp>
        <p:sp>
          <p:nvSpPr>
            <p:cNvPr id="693" name="Tekstfelt 692">
              <a:extLst>
                <a:ext uri="{FF2B5EF4-FFF2-40B4-BE49-F238E27FC236}">
                  <a16:creationId xmlns:a16="http://schemas.microsoft.com/office/drawing/2014/main" id="{6A0261BF-781E-0462-EFC4-62AE60B99A26}"/>
                </a:ext>
              </a:extLst>
            </p:cNvPr>
            <p:cNvSpPr txBox="1"/>
            <p:nvPr/>
          </p:nvSpPr>
          <p:spPr>
            <a:xfrm>
              <a:off x="6570658" y="2481797"/>
              <a:ext cx="485809" cy="307779"/>
            </a:xfrm>
            <a:prstGeom prst="rect">
              <a:avLst/>
            </a:prstGeom>
            <a:noFill/>
          </p:spPr>
          <p:txBody>
            <a:bodyPr wrap="square" rtlCol="0">
              <a:spAutoFit/>
            </a:bodyPr>
            <a:lstStyle/>
            <a:p>
              <a:r>
                <a:rPr lang="da-DK" sz="1400" dirty="0"/>
                <a:t>207</a:t>
              </a:r>
            </a:p>
          </p:txBody>
        </p:sp>
      </p:grpSp>
      <p:cxnSp>
        <p:nvCxnSpPr>
          <p:cNvPr id="2551" name="Lige pilforbindelse 2550">
            <a:extLst>
              <a:ext uri="{FF2B5EF4-FFF2-40B4-BE49-F238E27FC236}">
                <a16:creationId xmlns:a16="http://schemas.microsoft.com/office/drawing/2014/main" id="{3731E79F-FE45-C7AA-7AC3-B65D0D692CC8}"/>
              </a:ext>
            </a:extLst>
          </p:cNvPr>
          <p:cNvCxnSpPr>
            <a:cxnSpLocks/>
          </p:cNvCxnSpPr>
          <p:nvPr/>
        </p:nvCxnSpPr>
        <p:spPr>
          <a:xfrm flipH="1">
            <a:off x="2894139" y="2192459"/>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2552" name="Lige pilforbindelse 2551">
            <a:extLst>
              <a:ext uri="{FF2B5EF4-FFF2-40B4-BE49-F238E27FC236}">
                <a16:creationId xmlns:a16="http://schemas.microsoft.com/office/drawing/2014/main" id="{3DA0D1B5-4CB3-4200-6342-3081B9D742F9}"/>
              </a:ext>
            </a:extLst>
          </p:cNvPr>
          <p:cNvCxnSpPr>
            <a:cxnSpLocks/>
          </p:cNvCxnSpPr>
          <p:nvPr/>
        </p:nvCxnSpPr>
        <p:spPr>
          <a:xfrm flipH="1">
            <a:off x="2024178" y="3081349"/>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2553" name="Lige pilforbindelse 2552">
            <a:extLst>
              <a:ext uri="{FF2B5EF4-FFF2-40B4-BE49-F238E27FC236}">
                <a16:creationId xmlns:a16="http://schemas.microsoft.com/office/drawing/2014/main" id="{32633494-599E-4293-630E-D9990E0BD72C}"/>
              </a:ext>
            </a:extLst>
          </p:cNvPr>
          <p:cNvCxnSpPr>
            <a:cxnSpLocks/>
          </p:cNvCxnSpPr>
          <p:nvPr/>
        </p:nvCxnSpPr>
        <p:spPr>
          <a:xfrm flipH="1">
            <a:off x="1153155" y="3957118"/>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2554" name="Lige pilforbindelse 2553">
            <a:extLst>
              <a:ext uri="{FF2B5EF4-FFF2-40B4-BE49-F238E27FC236}">
                <a16:creationId xmlns:a16="http://schemas.microsoft.com/office/drawing/2014/main" id="{720FF556-28E4-F63C-4A87-1B36239AA925}"/>
              </a:ext>
            </a:extLst>
          </p:cNvPr>
          <p:cNvCxnSpPr>
            <a:cxnSpLocks/>
          </p:cNvCxnSpPr>
          <p:nvPr/>
        </p:nvCxnSpPr>
        <p:spPr>
          <a:xfrm flipH="1">
            <a:off x="1164156" y="5669651"/>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2555" name="Lige pilforbindelse 2554">
            <a:extLst>
              <a:ext uri="{FF2B5EF4-FFF2-40B4-BE49-F238E27FC236}">
                <a16:creationId xmlns:a16="http://schemas.microsoft.com/office/drawing/2014/main" id="{9D8A012C-D883-508B-A901-47DB90FCF181}"/>
              </a:ext>
            </a:extLst>
          </p:cNvPr>
          <p:cNvCxnSpPr>
            <a:cxnSpLocks noChangeAspect="1"/>
          </p:cNvCxnSpPr>
          <p:nvPr/>
        </p:nvCxnSpPr>
        <p:spPr>
          <a:xfrm>
            <a:off x="1167747" y="4808677"/>
            <a:ext cx="252000" cy="212400"/>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2556" name="Lige pilforbindelse 2555">
            <a:extLst>
              <a:ext uri="{FF2B5EF4-FFF2-40B4-BE49-F238E27FC236}">
                <a16:creationId xmlns:a16="http://schemas.microsoft.com/office/drawing/2014/main" id="{F1D61C40-155E-90D0-0F42-79D6C7C8F8BE}"/>
              </a:ext>
            </a:extLst>
          </p:cNvPr>
          <p:cNvCxnSpPr>
            <a:cxnSpLocks noChangeAspect="1"/>
          </p:cNvCxnSpPr>
          <p:nvPr/>
        </p:nvCxnSpPr>
        <p:spPr>
          <a:xfrm>
            <a:off x="1588811" y="5239166"/>
            <a:ext cx="252000" cy="212400"/>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sp>
        <p:nvSpPr>
          <p:cNvPr id="4" name="Afrundet rektangel 3">
            <a:hlinkClick r:id="rId9" action="ppaction://hlinksldjump"/>
            <a:extLst>
              <a:ext uri="{FF2B5EF4-FFF2-40B4-BE49-F238E27FC236}">
                <a16:creationId xmlns:a16="http://schemas.microsoft.com/office/drawing/2014/main" id="{7EF01112-6A1B-DA63-480B-1F3D7133C24E}"/>
              </a:ext>
            </a:extLst>
          </p:cNvPr>
          <p:cNvSpPr/>
          <p:nvPr/>
        </p:nvSpPr>
        <p:spPr>
          <a:xfrm>
            <a:off x="6999740" y="5180615"/>
            <a:ext cx="1784598" cy="590791"/>
          </a:xfrm>
          <a:prstGeom prst="roundRect">
            <a:avLst/>
          </a:prstGeom>
          <a:solidFill>
            <a:srgbClr val="146A4A"/>
          </a:solidFill>
          <a:scene3d>
            <a:camera prst="orthographicFront"/>
            <a:lightRig rig="threePt" dir="t"/>
          </a:scene3d>
          <a:sp3d>
            <a:bevelT/>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da-DK" sz="2400" dirty="0"/>
              <a:t>Fortsæt </a:t>
            </a:r>
          </a:p>
        </p:txBody>
      </p:sp>
      <p:pic>
        <p:nvPicPr>
          <p:cNvPr id="5" name="Picture 4" descr="Top Hemmeligt, Klassificeret, Fortrolig">
            <a:extLst>
              <a:ext uri="{FF2B5EF4-FFF2-40B4-BE49-F238E27FC236}">
                <a16:creationId xmlns:a16="http://schemas.microsoft.com/office/drawing/2014/main" id="{7970BB03-D4ED-F854-4F1E-07BC6DD43E7E}"/>
              </a:ext>
            </a:extLst>
          </p:cNvPr>
          <p:cNvPicPr>
            <a:picLocks noChangeAspect="1" noChangeArrowheads="1"/>
          </p:cNvPicPr>
          <p:nvPr/>
        </p:nvPicPr>
        <p:blipFill rotWithShape="1">
          <a:blip r:embed="rId10">
            <a:clrChange>
              <a:clrFrom>
                <a:srgbClr val="FFFFFF"/>
              </a:clrFrom>
              <a:clrTo>
                <a:srgbClr val="FFFFFF">
                  <a:alpha val="0"/>
                </a:srgbClr>
              </a:clrTo>
            </a:clrChange>
            <a:extLst>
              <a:ext uri="{28A0092B-C50C-407E-A947-70E740481C1C}">
                <a14:useLocalDpi xmlns:a14="http://schemas.microsoft.com/office/drawing/2010/main" val="0"/>
              </a:ext>
            </a:extLst>
          </a:blip>
          <a:srcRect t="25410" b="25412"/>
          <a:stretch/>
        </p:blipFill>
        <p:spPr bwMode="auto">
          <a:xfrm rot="20867520">
            <a:off x="6998352" y="2551715"/>
            <a:ext cx="1751601" cy="861415"/>
          </a:xfrm>
          <a:prstGeom prst="rect">
            <a:avLst/>
          </a:prstGeom>
          <a:noFill/>
          <a:extLst>
            <a:ext uri="{909E8E84-426E-40DD-AFC4-6F175D3DCCD1}">
              <a14:hiddenFill xmlns:a14="http://schemas.microsoft.com/office/drawing/2010/main">
                <a:solidFill>
                  <a:srgbClr val="FFFFFF"/>
                </a:solidFill>
              </a14:hiddenFill>
            </a:ext>
          </a:extLst>
        </p:spPr>
      </p:pic>
      <p:pic>
        <p:nvPicPr>
          <p:cNvPr id="6" name="Picture 6" descr="Krog, Afkrydsning, Done, Ja, Godkendelse">
            <a:extLst>
              <a:ext uri="{FF2B5EF4-FFF2-40B4-BE49-F238E27FC236}">
                <a16:creationId xmlns:a16="http://schemas.microsoft.com/office/drawing/2014/main" id="{AF55F7D2-3968-141B-A467-1CE989547C7B}"/>
              </a:ext>
            </a:extLst>
          </p:cNvPr>
          <p:cNvPicPr>
            <a:picLocks noChangeAspect="1" noChangeArrowheads="1"/>
          </p:cNvPicPr>
          <p:nvPr/>
        </p:nvPicPr>
        <p:blipFill rotWithShape="1">
          <a:blip r:embed="rId11">
            <a:duotone>
              <a:schemeClr val="accent3">
                <a:shade val="45000"/>
                <a:satMod val="135000"/>
              </a:schemeClr>
              <a:prstClr val="white"/>
            </a:duotone>
            <a:extLst>
              <a:ext uri="{28A0092B-C50C-407E-A947-70E740481C1C}">
                <a14:useLocalDpi xmlns:a14="http://schemas.microsoft.com/office/drawing/2010/main" val="0"/>
              </a:ext>
            </a:extLst>
          </a:blip>
          <a:srcRect l="19446" t="17598" r="14603" b="12178"/>
          <a:stretch/>
        </p:blipFill>
        <p:spPr bwMode="auto">
          <a:xfrm>
            <a:off x="8092669" y="2670932"/>
            <a:ext cx="1049360" cy="1117359"/>
          </a:xfrm>
          <a:prstGeom prst="rect">
            <a:avLst/>
          </a:prstGeom>
          <a:noFill/>
          <a:extLst>
            <a:ext uri="{909E8E84-426E-40DD-AFC4-6F175D3DCCD1}">
              <a14:hiddenFill xmlns:a14="http://schemas.microsoft.com/office/drawing/2010/main">
                <a:solidFill>
                  <a:srgbClr val="FFFFFF"/>
                </a:solidFill>
              </a14:hiddenFill>
            </a:ext>
          </a:extLst>
        </p:spPr>
      </p:pic>
      <p:pic>
        <p:nvPicPr>
          <p:cNvPr id="7" name="stamp-81635.mp3">
            <a:hlinkClick r:id="" action="ppaction://media"/>
            <a:extLst>
              <a:ext uri="{FF2B5EF4-FFF2-40B4-BE49-F238E27FC236}">
                <a16:creationId xmlns:a16="http://schemas.microsoft.com/office/drawing/2014/main" id="{CFA4B8BF-FFC5-AE66-8CFE-2E9350824551}"/>
              </a:ext>
            </a:extLst>
          </p:cNvPr>
          <p:cNvPicPr>
            <a:picLocks noChangeAspect="1"/>
          </p:cNvPicPr>
          <p:nvPr>
            <a:audioFile r:link="rId2"/>
            <p:extLst>
              <p:ext uri="{DAA4B4D4-6D71-4841-9C94-3DE7FCFB9230}">
                <p14:media xmlns:p14="http://schemas.microsoft.com/office/powerpoint/2010/main" r:embed="rId1"/>
              </p:ext>
            </p:extLst>
          </p:nvPr>
        </p:nvPicPr>
        <p:blipFill>
          <a:blip r:embed="rId12"/>
          <a:stretch>
            <a:fillRect/>
          </a:stretch>
        </p:blipFill>
        <p:spPr>
          <a:xfrm>
            <a:off x="4715426" y="7235752"/>
            <a:ext cx="812800" cy="812800"/>
          </a:xfrm>
          <a:prstGeom prst="rect">
            <a:avLst/>
          </a:prstGeom>
        </p:spPr>
      </p:pic>
      <p:sp>
        <p:nvSpPr>
          <p:cNvPr id="8" name="Tekstfelt 7">
            <a:extLst>
              <a:ext uri="{FF2B5EF4-FFF2-40B4-BE49-F238E27FC236}">
                <a16:creationId xmlns:a16="http://schemas.microsoft.com/office/drawing/2014/main" id="{DFDC17AE-2E92-D6B4-6EFD-DC89DD2BF1BD}"/>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spTree>
    <p:extLst>
      <p:ext uri="{BB962C8B-B14F-4D97-AF65-F5344CB8AC3E}">
        <p14:creationId xmlns:p14="http://schemas.microsoft.com/office/powerpoint/2010/main" val="7685382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2551"/>
                                        </p:tgtEl>
                                        <p:attrNameLst>
                                          <p:attrName>style.visibility</p:attrName>
                                        </p:attrNameLst>
                                      </p:cBhvr>
                                      <p:to>
                                        <p:strVal val="visible"/>
                                      </p:to>
                                    </p:set>
                                    <p:animEffect transition="in" filter="dissolve">
                                      <p:cBhvr>
                                        <p:cTn id="7" dur="500"/>
                                        <p:tgtEl>
                                          <p:spTgt spid="2551"/>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1560"/>
                                        </p:tgtEl>
                                        <p:attrNameLst>
                                          <p:attrName>style.visibility</p:attrName>
                                        </p:attrNameLst>
                                      </p:cBhvr>
                                      <p:to>
                                        <p:strVal val="visible"/>
                                      </p:to>
                                    </p:set>
                                    <p:animEffect transition="in" filter="dissolve">
                                      <p:cBhvr>
                                        <p:cTn id="11" dur="500"/>
                                        <p:tgtEl>
                                          <p:spTgt spid="1560"/>
                                        </p:tgtEl>
                                      </p:cBhvr>
                                    </p:animEffect>
                                  </p:childTnLst>
                                </p:cTn>
                              </p:par>
                            </p:childTnLst>
                          </p:cTn>
                        </p:par>
                        <p:par>
                          <p:cTn id="12" fill="hold">
                            <p:stCondLst>
                              <p:cond delay="1000"/>
                            </p:stCondLst>
                            <p:childTnLst>
                              <p:par>
                                <p:cTn id="13" presetID="9" presetClass="entr" presetSubtype="0" fill="hold" nodeType="afterEffect">
                                  <p:stCondLst>
                                    <p:cond delay="0"/>
                                  </p:stCondLst>
                                  <p:childTnLst>
                                    <p:set>
                                      <p:cBhvr>
                                        <p:cTn id="14" dur="1" fill="hold">
                                          <p:stCondLst>
                                            <p:cond delay="0"/>
                                          </p:stCondLst>
                                        </p:cTn>
                                        <p:tgtEl>
                                          <p:spTgt spid="1561"/>
                                        </p:tgtEl>
                                        <p:attrNameLst>
                                          <p:attrName>style.visibility</p:attrName>
                                        </p:attrNameLst>
                                      </p:cBhvr>
                                      <p:to>
                                        <p:strVal val="visible"/>
                                      </p:to>
                                    </p:set>
                                    <p:animEffect transition="in" filter="dissolve">
                                      <p:cBhvr>
                                        <p:cTn id="15" dur="500"/>
                                        <p:tgtEl>
                                          <p:spTgt spid="1561"/>
                                        </p:tgtEl>
                                      </p:cBhvr>
                                    </p:animEffect>
                                  </p:childTnLst>
                                </p:cTn>
                              </p:par>
                            </p:childTnLst>
                          </p:cTn>
                        </p:par>
                        <p:par>
                          <p:cTn id="16" fill="hold">
                            <p:stCondLst>
                              <p:cond delay="1500"/>
                            </p:stCondLst>
                            <p:childTnLst>
                              <p:par>
                                <p:cTn id="17" presetID="9" presetClass="entr" presetSubtype="0" fill="hold" nodeType="afterEffect">
                                  <p:stCondLst>
                                    <p:cond delay="0"/>
                                  </p:stCondLst>
                                  <p:childTnLst>
                                    <p:set>
                                      <p:cBhvr>
                                        <p:cTn id="18" dur="1" fill="hold">
                                          <p:stCondLst>
                                            <p:cond delay="0"/>
                                          </p:stCondLst>
                                        </p:cTn>
                                        <p:tgtEl>
                                          <p:spTgt spid="2552"/>
                                        </p:tgtEl>
                                        <p:attrNameLst>
                                          <p:attrName>style.visibility</p:attrName>
                                        </p:attrNameLst>
                                      </p:cBhvr>
                                      <p:to>
                                        <p:strVal val="visible"/>
                                      </p:to>
                                    </p:set>
                                    <p:animEffect transition="in" filter="dissolve">
                                      <p:cBhvr>
                                        <p:cTn id="19" dur="500"/>
                                        <p:tgtEl>
                                          <p:spTgt spid="2552"/>
                                        </p:tgtEl>
                                      </p:cBhvr>
                                    </p:animEffect>
                                  </p:childTnLst>
                                </p:cTn>
                              </p:par>
                            </p:childTnLst>
                          </p:cTn>
                        </p:par>
                        <p:par>
                          <p:cTn id="20" fill="hold">
                            <p:stCondLst>
                              <p:cond delay="2000"/>
                            </p:stCondLst>
                            <p:childTnLst>
                              <p:par>
                                <p:cTn id="21" presetID="9" presetClass="entr" presetSubtype="0" fill="hold" nodeType="afterEffect">
                                  <p:stCondLst>
                                    <p:cond delay="0"/>
                                  </p:stCondLst>
                                  <p:childTnLst>
                                    <p:set>
                                      <p:cBhvr>
                                        <p:cTn id="22" dur="1" fill="hold">
                                          <p:stCondLst>
                                            <p:cond delay="0"/>
                                          </p:stCondLst>
                                        </p:cTn>
                                        <p:tgtEl>
                                          <p:spTgt spid="1563"/>
                                        </p:tgtEl>
                                        <p:attrNameLst>
                                          <p:attrName>style.visibility</p:attrName>
                                        </p:attrNameLst>
                                      </p:cBhvr>
                                      <p:to>
                                        <p:strVal val="visible"/>
                                      </p:to>
                                    </p:set>
                                    <p:animEffect transition="in" filter="dissolve">
                                      <p:cBhvr>
                                        <p:cTn id="23" dur="500"/>
                                        <p:tgtEl>
                                          <p:spTgt spid="1563"/>
                                        </p:tgtEl>
                                      </p:cBhvr>
                                    </p:animEffect>
                                  </p:childTnLst>
                                </p:cTn>
                              </p:par>
                            </p:childTnLst>
                          </p:cTn>
                        </p:par>
                        <p:par>
                          <p:cTn id="24" fill="hold">
                            <p:stCondLst>
                              <p:cond delay="2500"/>
                            </p:stCondLst>
                            <p:childTnLst>
                              <p:par>
                                <p:cTn id="25" presetID="9" presetClass="entr" presetSubtype="0" fill="hold" nodeType="afterEffect">
                                  <p:stCondLst>
                                    <p:cond delay="0"/>
                                  </p:stCondLst>
                                  <p:childTnLst>
                                    <p:set>
                                      <p:cBhvr>
                                        <p:cTn id="26" dur="1" fill="hold">
                                          <p:stCondLst>
                                            <p:cond delay="0"/>
                                          </p:stCondLst>
                                        </p:cTn>
                                        <p:tgtEl>
                                          <p:spTgt spid="1562"/>
                                        </p:tgtEl>
                                        <p:attrNameLst>
                                          <p:attrName>style.visibility</p:attrName>
                                        </p:attrNameLst>
                                      </p:cBhvr>
                                      <p:to>
                                        <p:strVal val="visible"/>
                                      </p:to>
                                    </p:set>
                                    <p:animEffect transition="in" filter="dissolve">
                                      <p:cBhvr>
                                        <p:cTn id="27" dur="500"/>
                                        <p:tgtEl>
                                          <p:spTgt spid="1562"/>
                                        </p:tgtEl>
                                      </p:cBhvr>
                                    </p:animEffect>
                                  </p:childTnLst>
                                </p:cTn>
                              </p:par>
                            </p:childTnLst>
                          </p:cTn>
                        </p:par>
                        <p:par>
                          <p:cTn id="28" fill="hold">
                            <p:stCondLst>
                              <p:cond delay="3000"/>
                            </p:stCondLst>
                            <p:childTnLst>
                              <p:par>
                                <p:cTn id="29" presetID="9" presetClass="entr" presetSubtype="0" fill="hold" nodeType="afterEffect">
                                  <p:stCondLst>
                                    <p:cond delay="0"/>
                                  </p:stCondLst>
                                  <p:childTnLst>
                                    <p:set>
                                      <p:cBhvr>
                                        <p:cTn id="30" dur="1" fill="hold">
                                          <p:stCondLst>
                                            <p:cond delay="0"/>
                                          </p:stCondLst>
                                        </p:cTn>
                                        <p:tgtEl>
                                          <p:spTgt spid="2553"/>
                                        </p:tgtEl>
                                        <p:attrNameLst>
                                          <p:attrName>style.visibility</p:attrName>
                                        </p:attrNameLst>
                                      </p:cBhvr>
                                      <p:to>
                                        <p:strVal val="visible"/>
                                      </p:to>
                                    </p:set>
                                    <p:animEffect transition="in" filter="dissolve">
                                      <p:cBhvr>
                                        <p:cTn id="31" dur="500"/>
                                        <p:tgtEl>
                                          <p:spTgt spid="2553"/>
                                        </p:tgtEl>
                                      </p:cBhvr>
                                    </p:animEffect>
                                  </p:childTnLst>
                                </p:cTn>
                              </p:par>
                            </p:childTnLst>
                          </p:cTn>
                        </p:par>
                        <p:par>
                          <p:cTn id="32" fill="hold">
                            <p:stCondLst>
                              <p:cond delay="3500"/>
                            </p:stCondLst>
                            <p:childTnLst>
                              <p:par>
                                <p:cTn id="33" presetID="9" presetClass="entr" presetSubtype="0" fill="hold" nodeType="afterEffect">
                                  <p:stCondLst>
                                    <p:cond delay="0"/>
                                  </p:stCondLst>
                                  <p:childTnLst>
                                    <p:set>
                                      <p:cBhvr>
                                        <p:cTn id="34" dur="1" fill="hold">
                                          <p:stCondLst>
                                            <p:cond delay="0"/>
                                          </p:stCondLst>
                                        </p:cTn>
                                        <p:tgtEl>
                                          <p:spTgt spid="1539"/>
                                        </p:tgtEl>
                                        <p:attrNameLst>
                                          <p:attrName>style.visibility</p:attrName>
                                        </p:attrNameLst>
                                      </p:cBhvr>
                                      <p:to>
                                        <p:strVal val="visible"/>
                                      </p:to>
                                    </p:set>
                                    <p:animEffect transition="in" filter="dissolve">
                                      <p:cBhvr>
                                        <p:cTn id="35" dur="500"/>
                                        <p:tgtEl>
                                          <p:spTgt spid="1539"/>
                                        </p:tgtEl>
                                      </p:cBhvr>
                                    </p:animEffect>
                                  </p:childTnLst>
                                </p:cTn>
                              </p:par>
                            </p:childTnLst>
                          </p:cTn>
                        </p:par>
                        <p:par>
                          <p:cTn id="36" fill="hold">
                            <p:stCondLst>
                              <p:cond delay="4000"/>
                            </p:stCondLst>
                            <p:childTnLst>
                              <p:par>
                                <p:cTn id="37" presetID="9" presetClass="entr" presetSubtype="0" fill="hold" nodeType="afterEffect">
                                  <p:stCondLst>
                                    <p:cond delay="0"/>
                                  </p:stCondLst>
                                  <p:childTnLst>
                                    <p:set>
                                      <p:cBhvr>
                                        <p:cTn id="38" dur="1" fill="hold">
                                          <p:stCondLst>
                                            <p:cond delay="0"/>
                                          </p:stCondLst>
                                        </p:cTn>
                                        <p:tgtEl>
                                          <p:spTgt spid="1540"/>
                                        </p:tgtEl>
                                        <p:attrNameLst>
                                          <p:attrName>style.visibility</p:attrName>
                                        </p:attrNameLst>
                                      </p:cBhvr>
                                      <p:to>
                                        <p:strVal val="visible"/>
                                      </p:to>
                                    </p:set>
                                    <p:animEffect transition="in" filter="dissolve">
                                      <p:cBhvr>
                                        <p:cTn id="39" dur="500"/>
                                        <p:tgtEl>
                                          <p:spTgt spid="1540"/>
                                        </p:tgtEl>
                                      </p:cBhvr>
                                    </p:animEffect>
                                  </p:childTnLst>
                                </p:cTn>
                              </p:par>
                            </p:childTnLst>
                          </p:cTn>
                        </p:par>
                        <p:par>
                          <p:cTn id="40" fill="hold">
                            <p:stCondLst>
                              <p:cond delay="4500"/>
                            </p:stCondLst>
                            <p:childTnLst>
                              <p:par>
                                <p:cTn id="41" presetID="9" presetClass="entr" presetSubtype="0" fill="hold" nodeType="afterEffect">
                                  <p:stCondLst>
                                    <p:cond delay="0"/>
                                  </p:stCondLst>
                                  <p:childTnLst>
                                    <p:set>
                                      <p:cBhvr>
                                        <p:cTn id="42" dur="1" fill="hold">
                                          <p:stCondLst>
                                            <p:cond delay="0"/>
                                          </p:stCondLst>
                                        </p:cTn>
                                        <p:tgtEl>
                                          <p:spTgt spid="2555"/>
                                        </p:tgtEl>
                                        <p:attrNameLst>
                                          <p:attrName>style.visibility</p:attrName>
                                        </p:attrNameLst>
                                      </p:cBhvr>
                                      <p:to>
                                        <p:strVal val="visible"/>
                                      </p:to>
                                    </p:set>
                                    <p:animEffect transition="in" filter="dissolve">
                                      <p:cBhvr>
                                        <p:cTn id="43" dur="500"/>
                                        <p:tgtEl>
                                          <p:spTgt spid="2555"/>
                                        </p:tgtEl>
                                      </p:cBhvr>
                                    </p:animEffect>
                                  </p:childTnLst>
                                </p:cTn>
                              </p:par>
                            </p:childTnLst>
                          </p:cTn>
                        </p:par>
                        <p:par>
                          <p:cTn id="44" fill="hold">
                            <p:stCondLst>
                              <p:cond delay="5000"/>
                            </p:stCondLst>
                            <p:childTnLst>
                              <p:par>
                                <p:cTn id="45" presetID="9" presetClass="entr" presetSubtype="0" fill="hold" nodeType="afterEffect">
                                  <p:stCondLst>
                                    <p:cond delay="0"/>
                                  </p:stCondLst>
                                  <p:childTnLst>
                                    <p:set>
                                      <p:cBhvr>
                                        <p:cTn id="46" dur="1" fill="hold">
                                          <p:stCondLst>
                                            <p:cond delay="0"/>
                                          </p:stCondLst>
                                        </p:cTn>
                                        <p:tgtEl>
                                          <p:spTgt spid="1541"/>
                                        </p:tgtEl>
                                        <p:attrNameLst>
                                          <p:attrName>style.visibility</p:attrName>
                                        </p:attrNameLst>
                                      </p:cBhvr>
                                      <p:to>
                                        <p:strVal val="visible"/>
                                      </p:to>
                                    </p:set>
                                    <p:animEffect transition="in" filter="dissolve">
                                      <p:cBhvr>
                                        <p:cTn id="47" dur="500"/>
                                        <p:tgtEl>
                                          <p:spTgt spid="1541"/>
                                        </p:tgtEl>
                                      </p:cBhvr>
                                    </p:animEffect>
                                  </p:childTnLst>
                                </p:cTn>
                              </p:par>
                            </p:childTnLst>
                          </p:cTn>
                        </p:par>
                        <p:par>
                          <p:cTn id="48" fill="hold">
                            <p:stCondLst>
                              <p:cond delay="5500"/>
                            </p:stCondLst>
                            <p:childTnLst>
                              <p:par>
                                <p:cTn id="49" presetID="9" presetClass="entr" presetSubtype="0" fill="hold" nodeType="afterEffect">
                                  <p:stCondLst>
                                    <p:cond delay="0"/>
                                  </p:stCondLst>
                                  <p:childTnLst>
                                    <p:set>
                                      <p:cBhvr>
                                        <p:cTn id="50" dur="1" fill="hold">
                                          <p:stCondLst>
                                            <p:cond delay="0"/>
                                          </p:stCondLst>
                                        </p:cTn>
                                        <p:tgtEl>
                                          <p:spTgt spid="1542"/>
                                        </p:tgtEl>
                                        <p:attrNameLst>
                                          <p:attrName>style.visibility</p:attrName>
                                        </p:attrNameLst>
                                      </p:cBhvr>
                                      <p:to>
                                        <p:strVal val="visible"/>
                                      </p:to>
                                    </p:set>
                                    <p:animEffect transition="in" filter="dissolve">
                                      <p:cBhvr>
                                        <p:cTn id="51" dur="500"/>
                                        <p:tgtEl>
                                          <p:spTgt spid="1542"/>
                                        </p:tgtEl>
                                      </p:cBhvr>
                                    </p:animEffect>
                                  </p:childTnLst>
                                </p:cTn>
                              </p:par>
                            </p:childTnLst>
                          </p:cTn>
                        </p:par>
                        <p:par>
                          <p:cTn id="52" fill="hold">
                            <p:stCondLst>
                              <p:cond delay="6000"/>
                            </p:stCondLst>
                            <p:childTnLst>
                              <p:par>
                                <p:cTn id="53" presetID="9" presetClass="entr" presetSubtype="0" fill="hold" nodeType="afterEffect">
                                  <p:stCondLst>
                                    <p:cond delay="0"/>
                                  </p:stCondLst>
                                  <p:childTnLst>
                                    <p:set>
                                      <p:cBhvr>
                                        <p:cTn id="54" dur="1" fill="hold">
                                          <p:stCondLst>
                                            <p:cond delay="0"/>
                                          </p:stCondLst>
                                        </p:cTn>
                                        <p:tgtEl>
                                          <p:spTgt spid="2556"/>
                                        </p:tgtEl>
                                        <p:attrNameLst>
                                          <p:attrName>style.visibility</p:attrName>
                                        </p:attrNameLst>
                                      </p:cBhvr>
                                      <p:to>
                                        <p:strVal val="visible"/>
                                      </p:to>
                                    </p:set>
                                    <p:animEffect transition="in" filter="dissolve">
                                      <p:cBhvr>
                                        <p:cTn id="55" dur="500"/>
                                        <p:tgtEl>
                                          <p:spTgt spid="2556"/>
                                        </p:tgtEl>
                                      </p:cBhvr>
                                    </p:animEffect>
                                  </p:childTnLst>
                                </p:cTn>
                              </p:par>
                            </p:childTnLst>
                          </p:cTn>
                        </p:par>
                        <p:par>
                          <p:cTn id="56" fill="hold">
                            <p:stCondLst>
                              <p:cond delay="6500"/>
                            </p:stCondLst>
                            <p:childTnLst>
                              <p:par>
                                <p:cTn id="57" presetID="9" presetClass="entr" presetSubtype="0" fill="hold" nodeType="afterEffect">
                                  <p:stCondLst>
                                    <p:cond delay="0"/>
                                  </p:stCondLst>
                                  <p:childTnLst>
                                    <p:set>
                                      <p:cBhvr>
                                        <p:cTn id="58" dur="1" fill="hold">
                                          <p:stCondLst>
                                            <p:cond delay="0"/>
                                          </p:stCondLst>
                                        </p:cTn>
                                        <p:tgtEl>
                                          <p:spTgt spid="1544"/>
                                        </p:tgtEl>
                                        <p:attrNameLst>
                                          <p:attrName>style.visibility</p:attrName>
                                        </p:attrNameLst>
                                      </p:cBhvr>
                                      <p:to>
                                        <p:strVal val="visible"/>
                                      </p:to>
                                    </p:set>
                                    <p:animEffect transition="in" filter="dissolve">
                                      <p:cBhvr>
                                        <p:cTn id="59" dur="500"/>
                                        <p:tgtEl>
                                          <p:spTgt spid="1544"/>
                                        </p:tgtEl>
                                      </p:cBhvr>
                                    </p:animEffect>
                                  </p:childTnLst>
                                </p:cTn>
                              </p:par>
                            </p:childTnLst>
                          </p:cTn>
                        </p:par>
                        <p:par>
                          <p:cTn id="60" fill="hold">
                            <p:stCondLst>
                              <p:cond delay="7000"/>
                            </p:stCondLst>
                            <p:childTnLst>
                              <p:par>
                                <p:cTn id="61" presetID="9" presetClass="entr" presetSubtype="0" fill="hold" nodeType="afterEffect">
                                  <p:stCondLst>
                                    <p:cond delay="0"/>
                                  </p:stCondLst>
                                  <p:childTnLst>
                                    <p:set>
                                      <p:cBhvr>
                                        <p:cTn id="62" dur="1" fill="hold">
                                          <p:stCondLst>
                                            <p:cond delay="0"/>
                                          </p:stCondLst>
                                        </p:cTn>
                                        <p:tgtEl>
                                          <p:spTgt spid="1543"/>
                                        </p:tgtEl>
                                        <p:attrNameLst>
                                          <p:attrName>style.visibility</p:attrName>
                                        </p:attrNameLst>
                                      </p:cBhvr>
                                      <p:to>
                                        <p:strVal val="visible"/>
                                      </p:to>
                                    </p:set>
                                    <p:animEffect transition="in" filter="dissolve">
                                      <p:cBhvr>
                                        <p:cTn id="63" dur="500"/>
                                        <p:tgtEl>
                                          <p:spTgt spid="1543"/>
                                        </p:tgtEl>
                                      </p:cBhvr>
                                    </p:animEffect>
                                  </p:childTnLst>
                                </p:cTn>
                              </p:par>
                            </p:childTnLst>
                          </p:cTn>
                        </p:par>
                        <p:par>
                          <p:cTn id="64" fill="hold">
                            <p:stCondLst>
                              <p:cond delay="7500"/>
                            </p:stCondLst>
                            <p:childTnLst>
                              <p:par>
                                <p:cTn id="65" presetID="9" presetClass="entr" presetSubtype="0" fill="hold" nodeType="afterEffect">
                                  <p:stCondLst>
                                    <p:cond delay="0"/>
                                  </p:stCondLst>
                                  <p:childTnLst>
                                    <p:set>
                                      <p:cBhvr>
                                        <p:cTn id="66" dur="1" fill="hold">
                                          <p:stCondLst>
                                            <p:cond delay="0"/>
                                          </p:stCondLst>
                                        </p:cTn>
                                        <p:tgtEl>
                                          <p:spTgt spid="2554"/>
                                        </p:tgtEl>
                                        <p:attrNameLst>
                                          <p:attrName>style.visibility</p:attrName>
                                        </p:attrNameLst>
                                      </p:cBhvr>
                                      <p:to>
                                        <p:strVal val="visible"/>
                                      </p:to>
                                    </p:set>
                                    <p:animEffect transition="in" filter="dissolve">
                                      <p:cBhvr>
                                        <p:cTn id="67" dur="500"/>
                                        <p:tgtEl>
                                          <p:spTgt spid="2554"/>
                                        </p:tgtEl>
                                      </p:cBhvr>
                                    </p:animEffect>
                                  </p:childTnLst>
                                </p:cTn>
                              </p:par>
                            </p:childTnLst>
                          </p:cTn>
                        </p:par>
                        <p:par>
                          <p:cTn id="68" fill="hold">
                            <p:stCondLst>
                              <p:cond delay="8000"/>
                            </p:stCondLst>
                            <p:childTnLst>
                              <p:par>
                                <p:cTn id="69" presetID="9" presetClass="entr" presetSubtype="0" fill="hold" nodeType="afterEffect">
                                  <p:stCondLst>
                                    <p:cond delay="0"/>
                                  </p:stCondLst>
                                  <p:childTnLst>
                                    <p:set>
                                      <p:cBhvr>
                                        <p:cTn id="70" dur="1" fill="hold">
                                          <p:stCondLst>
                                            <p:cond delay="0"/>
                                          </p:stCondLst>
                                        </p:cTn>
                                        <p:tgtEl>
                                          <p:spTgt spid="3"/>
                                        </p:tgtEl>
                                        <p:attrNameLst>
                                          <p:attrName>style.visibility</p:attrName>
                                        </p:attrNameLst>
                                      </p:cBhvr>
                                      <p:to>
                                        <p:strVal val="visible"/>
                                      </p:to>
                                    </p:set>
                                    <p:animEffect transition="in" filter="dissolve">
                                      <p:cBhvr>
                                        <p:cTn id="71" dur="500"/>
                                        <p:tgtEl>
                                          <p:spTgt spid="3"/>
                                        </p:tgtEl>
                                      </p:cBhvr>
                                    </p:animEffect>
                                  </p:childTnLst>
                                </p:cTn>
                              </p:par>
                            </p:childTnLst>
                          </p:cTn>
                        </p:par>
                        <p:par>
                          <p:cTn id="72" fill="hold">
                            <p:stCondLst>
                              <p:cond delay="8500"/>
                            </p:stCondLst>
                            <p:childTnLst>
                              <p:par>
                                <p:cTn id="73" presetID="1" presetClass="mediacall" presetSubtype="0" fill="hold" nodeType="afterEffect">
                                  <p:stCondLst>
                                    <p:cond delay="0"/>
                                  </p:stCondLst>
                                  <p:childTnLst>
                                    <p:cmd type="call" cmd="playFrom(0.0)">
                                      <p:cBhvr>
                                        <p:cTn id="74" dur="648" fill="hold"/>
                                        <p:tgtEl>
                                          <p:spTgt spid="7"/>
                                        </p:tgtEl>
                                      </p:cBhvr>
                                    </p:cmd>
                                  </p:childTnLst>
                                </p:cTn>
                              </p:par>
                              <p:par>
                                <p:cTn id="75" presetID="1" presetClass="entr" presetSubtype="0" fill="hold" nodeType="withEffect">
                                  <p:stCondLst>
                                    <p:cond delay="0"/>
                                  </p:stCondLst>
                                  <p:childTnLst>
                                    <p:set>
                                      <p:cBhvr>
                                        <p:cTn id="76" dur="1" fill="hold">
                                          <p:stCondLst>
                                            <p:cond delay="0"/>
                                          </p:stCondLst>
                                        </p:cTn>
                                        <p:tgtEl>
                                          <p:spTgt spid="5"/>
                                        </p:tgtEl>
                                        <p:attrNameLst>
                                          <p:attrName>style.visibility</p:attrName>
                                        </p:attrNameLst>
                                      </p:cBhvr>
                                      <p:to>
                                        <p:strVal val="visible"/>
                                      </p:to>
                                    </p:set>
                                  </p:childTnLst>
                                </p:cTn>
                              </p:par>
                            </p:childTnLst>
                          </p:cTn>
                        </p:par>
                        <p:par>
                          <p:cTn id="77" fill="hold">
                            <p:stCondLst>
                              <p:cond delay="9148"/>
                            </p:stCondLst>
                            <p:childTnLst>
                              <p:par>
                                <p:cTn id="78" presetID="9" presetClass="entr" presetSubtype="0" fill="hold" nodeType="afterEffect">
                                  <p:stCondLst>
                                    <p:cond delay="0"/>
                                  </p:stCondLst>
                                  <p:childTnLst>
                                    <p:set>
                                      <p:cBhvr>
                                        <p:cTn id="79" dur="1" fill="hold">
                                          <p:stCondLst>
                                            <p:cond delay="0"/>
                                          </p:stCondLst>
                                        </p:cTn>
                                        <p:tgtEl>
                                          <p:spTgt spid="6"/>
                                        </p:tgtEl>
                                        <p:attrNameLst>
                                          <p:attrName>style.visibility</p:attrName>
                                        </p:attrNameLst>
                                      </p:cBhvr>
                                      <p:to>
                                        <p:strVal val="visible"/>
                                      </p:to>
                                    </p:set>
                                    <p:animEffect transition="in" filter="dissolve">
                                      <p:cBhvr>
                                        <p:cTn id="80" dur="2000"/>
                                        <p:tgtEl>
                                          <p:spTgt spid="6"/>
                                        </p:tgtEl>
                                      </p:cBhvr>
                                    </p:animEffect>
                                  </p:childTnLst>
                                </p:cTn>
                              </p:par>
                            </p:childTnLst>
                          </p:cTn>
                        </p:par>
                        <p:par>
                          <p:cTn id="81" fill="hold">
                            <p:stCondLst>
                              <p:cond delay="11148"/>
                            </p:stCondLst>
                            <p:childTnLst>
                              <p:par>
                                <p:cTn id="82" presetID="9" presetClass="entr" presetSubtype="0" fill="hold" grpId="0" nodeType="afterEffect">
                                  <p:stCondLst>
                                    <p:cond delay="0"/>
                                  </p:stCondLst>
                                  <p:childTnLst>
                                    <p:set>
                                      <p:cBhvr>
                                        <p:cTn id="83" dur="1" fill="hold">
                                          <p:stCondLst>
                                            <p:cond delay="0"/>
                                          </p:stCondLst>
                                        </p:cTn>
                                        <p:tgtEl>
                                          <p:spTgt spid="4"/>
                                        </p:tgtEl>
                                        <p:attrNameLst>
                                          <p:attrName>style.visibility</p:attrName>
                                        </p:attrNameLst>
                                      </p:cBhvr>
                                      <p:to>
                                        <p:strVal val="visible"/>
                                      </p:to>
                                    </p:set>
                                    <p:animEffect transition="in" filter="dissolve">
                                      <p:cBhvr>
                                        <p:cTn id="84"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audio>
              <p:cMediaNode vol="80000">
                <p:cTn id="85" fill="hold" display="0">
                  <p:stCondLst>
                    <p:cond delay="indefinite"/>
                  </p:stCondLst>
                  <p:endCondLst>
                    <p:cond evt="onStopAudio" delay="0">
                      <p:tgtEl>
                        <p:sldTgt/>
                      </p:tgtEl>
                    </p:cond>
                  </p:endCondLst>
                </p:cTn>
                <p:tgtEl>
                  <p:spTgt spid="7"/>
                </p:tgtEl>
              </p:cMediaNode>
            </p:audio>
          </p:childTnLst>
        </p:cTn>
      </p:par>
    </p:tnLst>
    <p:bldLst>
      <p:bldP spid="4" grpId="0" animBg="1"/>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0227417-8972-3155-52D4-728D8D1E5218}"/>
            </a:ext>
          </a:extLst>
        </p:cNvPr>
        <p:cNvGrpSpPr/>
        <p:nvPr/>
      </p:nvGrpSpPr>
      <p:grpSpPr>
        <a:xfrm>
          <a:off x="0" y="0"/>
          <a:ext cx="0" cy="0"/>
          <a:chOff x="0" y="0"/>
          <a:chExt cx="0" cy="0"/>
        </a:xfrm>
      </p:grpSpPr>
      <p:pic>
        <p:nvPicPr>
          <p:cNvPr id="4" name="Picture 2" descr="Ai Genereret, Forladt, Bygning, Gammel">
            <a:extLst>
              <a:ext uri="{FF2B5EF4-FFF2-40B4-BE49-F238E27FC236}">
                <a16:creationId xmlns:a16="http://schemas.microsoft.com/office/drawing/2014/main" id="{AD1D1896-2090-C9E3-6540-45B282FE92D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5024" r="14072" b="-1"/>
          <a:stretch/>
        </p:blipFill>
        <p:spPr bwMode="auto">
          <a:xfrm>
            <a:off x="20" y="1282"/>
            <a:ext cx="9905980" cy="6856718"/>
          </a:xfrm>
          <a:prstGeom prst="rect">
            <a:avLst/>
          </a:prstGeom>
          <a:noFill/>
          <a:extLst>
            <a:ext uri="{909E8E84-426E-40DD-AFC4-6F175D3DCCD1}">
              <a14:hiddenFill xmlns:a14="http://schemas.microsoft.com/office/drawing/2010/main">
                <a:solidFill>
                  <a:srgbClr val="FFFFFF"/>
                </a:solidFill>
              </a14:hiddenFill>
            </a:ext>
          </a:extLst>
        </p:spPr>
      </p:pic>
      <p:sp>
        <p:nvSpPr>
          <p:cNvPr id="2" name="Titel 1">
            <a:extLst>
              <a:ext uri="{FF2B5EF4-FFF2-40B4-BE49-F238E27FC236}">
                <a16:creationId xmlns:a16="http://schemas.microsoft.com/office/drawing/2014/main" id="{2BDC41CF-8AAB-0394-C337-40C8B6F6B31D}"/>
              </a:ext>
            </a:extLst>
          </p:cNvPr>
          <p:cNvSpPr>
            <a:spLocks noGrp="1"/>
          </p:cNvSpPr>
          <p:nvPr>
            <p:ph type="title"/>
          </p:nvPr>
        </p:nvSpPr>
        <p:spPr/>
        <p:txBody>
          <a:bodyPr>
            <a:normAutofit/>
          </a:bodyPr>
          <a:lstStyle/>
          <a:p>
            <a:r>
              <a:rPr lang="da-DK" dirty="0">
                <a:solidFill>
                  <a:schemeClr val="bg1"/>
                </a:solidFill>
              </a:rPr>
              <a:t>Kapitel 5: Neptunium-228 </a:t>
            </a:r>
            <a:br>
              <a:rPr lang="da-DK" dirty="0">
                <a:solidFill>
                  <a:schemeClr val="bg1"/>
                </a:solidFill>
              </a:rPr>
            </a:br>
            <a:r>
              <a:rPr lang="da-DK" dirty="0">
                <a:solidFill>
                  <a:schemeClr val="bg1"/>
                </a:solidFill>
              </a:rPr>
              <a:t>Den ustoppelige proces</a:t>
            </a:r>
          </a:p>
        </p:txBody>
      </p:sp>
      <p:grpSp>
        <p:nvGrpSpPr>
          <p:cNvPr id="5" name="Gruppe 4">
            <a:extLst>
              <a:ext uri="{FF2B5EF4-FFF2-40B4-BE49-F238E27FC236}">
                <a16:creationId xmlns:a16="http://schemas.microsoft.com/office/drawing/2014/main" id="{A9A9E879-C319-6940-D024-84E6097F8C9F}"/>
              </a:ext>
            </a:extLst>
          </p:cNvPr>
          <p:cNvGrpSpPr/>
          <p:nvPr/>
        </p:nvGrpSpPr>
        <p:grpSpPr>
          <a:xfrm rot="20754958">
            <a:off x="2017501" y="1636818"/>
            <a:ext cx="7277892" cy="4336534"/>
            <a:chOff x="1400626" y="1935760"/>
            <a:chExt cx="7277892" cy="4336534"/>
          </a:xfrm>
        </p:grpSpPr>
        <p:pic>
          <p:nvPicPr>
            <p:cNvPr id="6" name="Picture 2" descr="Papir, Klud, Ark, Revet I Stykker">
              <a:extLst>
                <a:ext uri="{FF2B5EF4-FFF2-40B4-BE49-F238E27FC236}">
                  <a16:creationId xmlns:a16="http://schemas.microsoft.com/office/drawing/2014/main" id="{91FEFC05-DD88-7B99-19E0-4A3B997CCDF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5400000">
              <a:off x="2871305" y="465081"/>
              <a:ext cx="4336534" cy="7277892"/>
            </a:xfrm>
            <a:prstGeom prst="rect">
              <a:avLst/>
            </a:prstGeom>
            <a:noFill/>
            <a:extLst>
              <a:ext uri="{909E8E84-426E-40DD-AFC4-6F175D3DCCD1}">
                <a14:hiddenFill xmlns:a14="http://schemas.microsoft.com/office/drawing/2010/main">
                  <a:solidFill>
                    <a:srgbClr val="FFFFFF"/>
                  </a:solidFill>
                </a14:hiddenFill>
              </a:ext>
            </a:extLst>
          </p:spPr>
        </p:pic>
        <p:sp>
          <p:nvSpPr>
            <p:cNvPr id="7" name="Tekstfelt 6">
              <a:extLst>
                <a:ext uri="{FF2B5EF4-FFF2-40B4-BE49-F238E27FC236}">
                  <a16:creationId xmlns:a16="http://schemas.microsoft.com/office/drawing/2014/main" id="{668AB8AA-7DF0-513C-6557-B6843224D58C}"/>
                </a:ext>
              </a:extLst>
            </p:cNvPr>
            <p:cNvSpPr txBox="1"/>
            <p:nvPr/>
          </p:nvSpPr>
          <p:spPr>
            <a:xfrm>
              <a:off x="1701801" y="2061172"/>
              <a:ext cx="6565900" cy="3970318"/>
            </a:xfrm>
            <a:prstGeom prst="rect">
              <a:avLst/>
            </a:prstGeom>
            <a:noFill/>
          </p:spPr>
          <p:txBody>
            <a:bodyPr wrap="square">
              <a:spAutoFit/>
            </a:bodyPr>
            <a:lstStyle/>
            <a:p>
              <a:r>
                <a:rPr lang="da-DK" dirty="0"/>
                <a:t>Efter at have navigeret gennem Uran-223's kraftfulde transformationer står du nu over for et endnu mere komplekst element: Neptunium-228. Neptunium er kendt for sin ustabilitet og lange henfaldsprocesser, men denne isotop, Neptunium-228, er særlig farlig på grund af dens uforudsigelige opførsel. Hvert henfald i kæden udløser energifrigivelser, der kan sprede sig på måder, ingen før har set.</a:t>
              </a:r>
            </a:p>
            <a:p>
              <a:r>
                <a:rPr lang="da-DK" dirty="0"/>
                <a:t>Du er nu på ukendt territorium. Neptunium-228 henfalder gennem en række sjældne isotoper, og det er din opgave at følge hver transformation nøje. Kan du regne ud, hvordan denne henfaldskæde udvikler sig, før energien løber løbsk?</a:t>
              </a:r>
            </a:p>
            <a:p>
              <a:endParaRPr lang="da-DK" dirty="0"/>
            </a:p>
            <a:p>
              <a:r>
                <a:rPr lang="da-DK" dirty="0"/>
                <a:t>Du står nu over for den største udfordring endnu – kan du holde henfaldet under kontrol og fortsætte din rejse mod løsningen?</a:t>
              </a:r>
            </a:p>
          </p:txBody>
        </p:sp>
      </p:grpSp>
      <p:sp>
        <p:nvSpPr>
          <p:cNvPr id="8" name="Afrundet rektangel 7">
            <a:hlinkClick r:id="rId4" action="ppaction://hlinksldjump"/>
            <a:extLst>
              <a:ext uri="{FF2B5EF4-FFF2-40B4-BE49-F238E27FC236}">
                <a16:creationId xmlns:a16="http://schemas.microsoft.com/office/drawing/2014/main" id="{94E560E3-2C18-438A-038D-086FF82E08BB}"/>
              </a:ext>
            </a:extLst>
          </p:cNvPr>
          <p:cNvSpPr/>
          <p:nvPr/>
        </p:nvSpPr>
        <p:spPr>
          <a:xfrm>
            <a:off x="7188200" y="5773451"/>
            <a:ext cx="2189046" cy="720763"/>
          </a:xfrm>
          <a:prstGeom prst="roundRect">
            <a:avLst/>
          </a:prstGeom>
          <a:solidFill>
            <a:srgbClr val="146A4A"/>
          </a:solidFill>
          <a:scene3d>
            <a:camera prst="orthographicFront"/>
            <a:lightRig rig="threePt" dir="t"/>
          </a:scene3d>
          <a:sp3d>
            <a:bevelT/>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da-DK" sz="2400" dirty="0"/>
              <a:t>Fortsæt </a:t>
            </a:r>
          </a:p>
        </p:txBody>
      </p:sp>
      <p:sp>
        <p:nvSpPr>
          <p:cNvPr id="3" name="Tekstfelt 2">
            <a:extLst>
              <a:ext uri="{FF2B5EF4-FFF2-40B4-BE49-F238E27FC236}">
                <a16:creationId xmlns:a16="http://schemas.microsoft.com/office/drawing/2014/main" id="{5E52FCDC-D43A-0657-D515-E16CF829DBDC}"/>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spTree>
    <p:extLst>
      <p:ext uri="{BB962C8B-B14F-4D97-AF65-F5344CB8AC3E}">
        <p14:creationId xmlns:p14="http://schemas.microsoft.com/office/powerpoint/2010/main" val="2090688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2000"/>
                                        <p:tgtEl>
                                          <p:spTgt spid="2"/>
                                        </p:tgtEl>
                                      </p:cBhvr>
                                    </p:animEffect>
                                  </p:childTnLst>
                                </p:cTn>
                              </p:par>
                            </p:childTnLst>
                          </p:cTn>
                        </p:par>
                        <p:par>
                          <p:cTn id="8" fill="hold">
                            <p:stCondLst>
                              <p:cond delay="2000"/>
                            </p:stCondLst>
                            <p:childTnLst>
                              <p:par>
                                <p:cTn id="9" presetID="2" presetClass="entr" presetSubtype="4" fill="hold" nodeType="after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3000" fill="hold"/>
                                        <p:tgtEl>
                                          <p:spTgt spid="5"/>
                                        </p:tgtEl>
                                        <p:attrNameLst>
                                          <p:attrName>ppt_x</p:attrName>
                                        </p:attrNameLst>
                                      </p:cBhvr>
                                      <p:tavLst>
                                        <p:tav tm="0">
                                          <p:val>
                                            <p:strVal val="#ppt_x"/>
                                          </p:val>
                                        </p:tav>
                                        <p:tav tm="100000">
                                          <p:val>
                                            <p:strVal val="#ppt_x"/>
                                          </p:val>
                                        </p:tav>
                                      </p:tavLst>
                                    </p:anim>
                                    <p:anim calcmode="lin" valueType="num">
                                      <p:cBhvr additive="base">
                                        <p:cTn id="12" dur="3000" fill="hold"/>
                                        <p:tgtEl>
                                          <p:spTgt spid="5"/>
                                        </p:tgtEl>
                                        <p:attrNameLst>
                                          <p:attrName>ppt_y</p:attrName>
                                        </p:attrNameLst>
                                      </p:cBhvr>
                                      <p:tavLst>
                                        <p:tav tm="0">
                                          <p:val>
                                            <p:strVal val="1+#ppt_h/2"/>
                                          </p:val>
                                        </p:tav>
                                        <p:tav tm="100000">
                                          <p:val>
                                            <p:strVal val="#ppt_y"/>
                                          </p:val>
                                        </p:tav>
                                      </p:tavLst>
                                    </p:anim>
                                  </p:childTnLst>
                                </p:cTn>
                              </p:par>
                            </p:childTnLst>
                          </p:cTn>
                        </p:par>
                        <p:par>
                          <p:cTn id="13" fill="hold">
                            <p:stCondLst>
                              <p:cond delay="5000"/>
                            </p:stCondLst>
                            <p:childTnLst>
                              <p:par>
                                <p:cTn id="14" presetID="9" presetClass="entr" presetSubtype="0" fill="hold" grpId="0" nodeType="afterEffect">
                                  <p:stCondLst>
                                    <p:cond delay="0"/>
                                  </p:stCondLst>
                                  <p:childTnLst>
                                    <p:set>
                                      <p:cBhvr>
                                        <p:cTn id="15" dur="1" fill="hold">
                                          <p:stCondLst>
                                            <p:cond delay="0"/>
                                          </p:stCondLst>
                                        </p:cTn>
                                        <p:tgtEl>
                                          <p:spTgt spid="8"/>
                                        </p:tgtEl>
                                        <p:attrNameLst>
                                          <p:attrName>style.visibility</p:attrName>
                                        </p:attrNameLst>
                                      </p:cBhvr>
                                      <p:to>
                                        <p:strVal val="visible"/>
                                      </p:to>
                                    </p:set>
                                    <p:animEffect transition="in" filter="dissolve">
                                      <p:cBhvr>
                                        <p:cTn id="16" dur="20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8" grpId="0" animBg="1"/>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F28B30A-1BA0-54B6-0CA5-D04D99041A9C}"/>
            </a:ext>
          </a:extLst>
        </p:cNvPr>
        <p:cNvGrpSpPr/>
        <p:nvPr/>
      </p:nvGrpSpPr>
      <p:grpSpPr>
        <a:xfrm>
          <a:off x="0" y="0"/>
          <a:ext cx="0" cy="0"/>
          <a:chOff x="0" y="0"/>
          <a:chExt cx="0" cy="0"/>
        </a:xfrm>
      </p:grpSpPr>
      <p:pic>
        <p:nvPicPr>
          <p:cNvPr id="3" name="Picture 2" descr="Ai Genereret, Forladt, Bygning, Gammel">
            <a:extLst>
              <a:ext uri="{FF2B5EF4-FFF2-40B4-BE49-F238E27FC236}">
                <a16:creationId xmlns:a16="http://schemas.microsoft.com/office/drawing/2014/main" id="{E6FDB79E-B39E-0F57-59B5-D9F615E311F9}"/>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5024" r="14072" b="-1"/>
          <a:stretch/>
        </p:blipFill>
        <p:spPr bwMode="auto">
          <a:xfrm>
            <a:off x="20" y="1282"/>
            <a:ext cx="9905980" cy="6856718"/>
          </a:xfrm>
          <a:prstGeom prst="rect">
            <a:avLst/>
          </a:prstGeom>
          <a:noFill/>
          <a:extLst>
            <a:ext uri="{909E8E84-426E-40DD-AFC4-6F175D3DCCD1}">
              <a14:hiddenFill xmlns:a14="http://schemas.microsoft.com/office/drawing/2010/main">
                <a:solidFill>
                  <a:srgbClr val="FFFFFF"/>
                </a:solidFill>
              </a14:hiddenFill>
            </a:ext>
          </a:extLst>
        </p:spPr>
      </p:pic>
      <p:sp>
        <p:nvSpPr>
          <p:cNvPr id="2" name="Titel 1">
            <a:extLst>
              <a:ext uri="{FF2B5EF4-FFF2-40B4-BE49-F238E27FC236}">
                <a16:creationId xmlns:a16="http://schemas.microsoft.com/office/drawing/2014/main" id="{54A4B25C-0CC1-99F2-C66B-852B9FE23A74}"/>
              </a:ext>
            </a:extLst>
          </p:cNvPr>
          <p:cNvSpPr>
            <a:spLocks noGrp="1"/>
          </p:cNvSpPr>
          <p:nvPr>
            <p:ph type="title"/>
          </p:nvPr>
        </p:nvSpPr>
        <p:spPr/>
        <p:txBody>
          <a:bodyPr/>
          <a:lstStyle/>
          <a:p>
            <a:r>
              <a:rPr lang="da-DK" dirty="0">
                <a:solidFill>
                  <a:schemeClr val="bg1"/>
                </a:solidFill>
                <a:latin typeface="Herculanum" panose="02000505000000020004" pitchFamily="2" charset="77"/>
              </a:rPr>
              <a:t>neptunium – 228 </a:t>
            </a:r>
            <a:endParaRPr lang="da-DK" dirty="0"/>
          </a:p>
        </p:txBody>
      </p:sp>
      <p:sp>
        <p:nvSpPr>
          <p:cNvPr id="4" name="Afrundet rektangel 3">
            <a:hlinkClick r:id="rId3" action="ppaction://hlinksldjump"/>
            <a:extLst>
              <a:ext uri="{FF2B5EF4-FFF2-40B4-BE49-F238E27FC236}">
                <a16:creationId xmlns:a16="http://schemas.microsoft.com/office/drawing/2014/main" id="{82115CA3-1394-738F-5EAC-AE0A715F3392}"/>
              </a:ext>
            </a:extLst>
          </p:cNvPr>
          <p:cNvSpPr/>
          <p:nvPr/>
        </p:nvSpPr>
        <p:spPr>
          <a:xfrm>
            <a:off x="6771190" y="5168651"/>
            <a:ext cx="2606056" cy="1325563"/>
          </a:xfrm>
          <a:prstGeom prst="roundRect">
            <a:avLst/>
          </a:prstGeom>
          <a:solidFill>
            <a:srgbClr val="146A4A"/>
          </a:solidFill>
          <a:scene3d>
            <a:camera prst="orthographicFront"/>
            <a:lightRig rig="threePt" dir="t"/>
          </a:scene3d>
          <a:sp3d>
            <a:bevelT/>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da-DK" sz="3200" dirty="0">
                <a:latin typeface="Herculanum" panose="02000505000000020004" pitchFamily="2" charset="77"/>
              </a:rPr>
              <a:t>Prøv</a:t>
            </a:r>
          </a:p>
          <a:p>
            <a:pPr algn="ctr"/>
            <a:r>
              <a:rPr lang="da-DK" sz="3200" dirty="0">
                <a:latin typeface="Herculanum" panose="02000505000000020004" pitchFamily="2" charset="77"/>
              </a:rPr>
              <a:t>igen</a:t>
            </a:r>
            <a:r>
              <a:rPr lang="da-DK" sz="3200" dirty="0"/>
              <a:t> </a:t>
            </a:r>
          </a:p>
        </p:txBody>
      </p:sp>
      <p:sp>
        <p:nvSpPr>
          <p:cNvPr id="5" name="Tekstfelt 4">
            <a:extLst>
              <a:ext uri="{FF2B5EF4-FFF2-40B4-BE49-F238E27FC236}">
                <a16:creationId xmlns:a16="http://schemas.microsoft.com/office/drawing/2014/main" id="{13469C53-66F1-B96E-6277-B6004BF02FB4}"/>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spTree>
    <p:extLst>
      <p:ext uri="{BB962C8B-B14F-4D97-AF65-F5344CB8AC3E}">
        <p14:creationId xmlns:p14="http://schemas.microsoft.com/office/powerpoint/2010/main" val="9694920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2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1CA7049-9AA2-EA1F-61E9-7693062DC5D2}"/>
            </a:ext>
          </a:extLst>
        </p:cNvPr>
        <p:cNvGrpSpPr/>
        <p:nvPr/>
      </p:nvGrpSpPr>
      <p:grpSpPr>
        <a:xfrm>
          <a:off x="0" y="0"/>
          <a:ext cx="0" cy="0"/>
          <a:chOff x="0" y="0"/>
          <a:chExt cx="0" cy="0"/>
        </a:xfrm>
      </p:grpSpPr>
      <p:pic>
        <p:nvPicPr>
          <p:cNvPr id="2118" name="Picture 2" descr="Ai Genereret, Forladt, Bygning, Gammel">
            <a:extLst>
              <a:ext uri="{FF2B5EF4-FFF2-40B4-BE49-F238E27FC236}">
                <a16:creationId xmlns:a16="http://schemas.microsoft.com/office/drawing/2014/main" id="{4F022BC0-699C-6CD3-0E35-96BFF0C52F7E}"/>
              </a:ext>
            </a:extLst>
          </p:cNvPr>
          <p:cNvPicPr>
            <a:picLocks noChangeAspect="1" noChangeArrowheads="1"/>
          </p:cNvPicPr>
          <p:nvPr/>
        </p:nvPicPr>
        <p:blipFill>
          <a:blip r:embed="rId3">
            <a:extLst>
              <a:ext uri="{BEBA8EAE-BF5A-486C-A8C5-ECC9F3942E4B}">
                <a14:imgProps xmlns:a14="http://schemas.microsoft.com/office/drawing/2010/main">
                  <a14:imgLayer r:embed="rId4">
                    <a14:imgEffect>
                      <a14:brightnessContrast bright="-40000" contrast="-40000"/>
                    </a14:imgEffect>
                  </a14:imgLayer>
                </a14:imgProps>
              </a:ext>
              <a:ext uri="{28A0092B-C50C-407E-A947-70E740481C1C}">
                <a14:useLocalDpi xmlns:a14="http://schemas.microsoft.com/office/drawing/2010/main" val="0"/>
              </a:ext>
            </a:extLst>
          </a:blip>
          <a:srcRect l="5024" r="14072" b="-1"/>
          <a:stretch/>
        </p:blipFill>
        <p:spPr bwMode="auto">
          <a:xfrm>
            <a:off x="-1750" y="1282"/>
            <a:ext cx="9905980" cy="6856718"/>
          </a:xfrm>
          <a:prstGeom prst="rect">
            <a:avLst/>
          </a:prstGeom>
          <a:noFill/>
          <a:extLst>
            <a:ext uri="{909E8E84-426E-40DD-AFC4-6F175D3DCCD1}">
              <a14:hiddenFill xmlns:a14="http://schemas.microsoft.com/office/drawing/2010/main">
                <a:solidFill>
                  <a:srgbClr val="FFFFFF"/>
                </a:solidFill>
              </a14:hiddenFill>
            </a:ext>
          </a:extLst>
        </p:spPr>
      </p:pic>
      <p:sp>
        <p:nvSpPr>
          <p:cNvPr id="2" name="Titel 1">
            <a:extLst>
              <a:ext uri="{FF2B5EF4-FFF2-40B4-BE49-F238E27FC236}">
                <a16:creationId xmlns:a16="http://schemas.microsoft.com/office/drawing/2014/main" id="{46F6742D-1F85-C514-18E3-603A3E4AD259}"/>
              </a:ext>
            </a:extLst>
          </p:cNvPr>
          <p:cNvSpPr>
            <a:spLocks noGrp="1"/>
          </p:cNvSpPr>
          <p:nvPr>
            <p:ph type="title"/>
          </p:nvPr>
        </p:nvSpPr>
        <p:spPr>
          <a:xfrm>
            <a:off x="401638" y="110296"/>
            <a:ext cx="8543925" cy="1325563"/>
          </a:xfrm>
        </p:spPr>
        <p:txBody>
          <a:bodyPr/>
          <a:lstStyle/>
          <a:p>
            <a:r>
              <a:rPr lang="da-DK" dirty="0">
                <a:solidFill>
                  <a:schemeClr val="bg1"/>
                </a:solidFill>
                <a:latin typeface="Herculanum" panose="02000505000000020004" pitchFamily="2" charset="77"/>
              </a:rPr>
              <a:t>Radioaktive henfald</a:t>
            </a:r>
          </a:p>
        </p:txBody>
      </p:sp>
      <p:pic>
        <p:nvPicPr>
          <p:cNvPr id="2050" name="Picture 2" descr="Fyldstof, Pen, Fyldepen, Kontor, Skrive">
            <a:extLst>
              <a:ext uri="{FF2B5EF4-FFF2-40B4-BE49-F238E27FC236}">
                <a16:creationId xmlns:a16="http://schemas.microsoft.com/office/drawing/2014/main" id="{136EB1EF-E561-36DA-5F17-CC1A16B48146}"/>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3046573">
            <a:off x="231224" y="1163165"/>
            <a:ext cx="2173696" cy="1393519"/>
          </a:xfrm>
          <a:prstGeom prst="rect">
            <a:avLst/>
          </a:prstGeom>
          <a:noFill/>
          <a:extLst>
            <a:ext uri="{909E8E84-426E-40DD-AFC4-6F175D3DCCD1}">
              <a14:hiddenFill xmlns:a14="http://schemas.microsoft.com/office/drawing/2010/main">
                <a:solidFill>
                  <a:srgbClr val="FFFFFF"/>
                </a:solidFill>
              </a14:hiddenFill>
            </a:ext>
          </a:extLst>
        </p:spPr>
      </p:pic>
      <p:sp>
        <p:nvSpPr>
          <p:cNvPr id="3" name="Tekstfelt 2">
            <a:extLst>
              <a:ext uri="{FF2B5EF4-FFF2-40B4-BE49-F238E27FC236}">
                <a16:creationId xmlns:a16="http://schemas.microsoft.com/office/drawing/2014/main" id="{C4D496F8-FDA1-123F-358C-19C03E590334}"/>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pic>
        <p:nvPicPr>
          <p:cNvPr id="7" name="Billede 6" descr="Et billede, der indeholder skærmbillede, Tablet, smartphone&#10;&#10;Automatisk genereret beskrivelse">
            <a:extLst>
              <a:ext uri="{FF2B5EF4-FFF2-40B4-BE49-F238E27FC236}">
                <a16:creationId xmlns:a16="http://schemas.microsoft.com/office/drawing/2014/main" id="{81E748BA-0468-D791-651D-257979E559C1}"/>
              </a:ext>
            </a:extLst>
          </p:cNvPr>
          <p:cNvPicPr>
            <a:picLocks/>
          </p:cNvPicPr>
          <p:nvPr/>
        </p:nvPicPr>
        <p:blipFill>
          <a:blip r:embed="rId6"/>
          <a:srcRect r="68612"/>
          <a:stretch/>
        </p:blipFill>
        <p:spPr>
          <a:xfrm>
            <a:off x="1142500" y="1227665"/>
            <a:ext cx="2880000" cy="5311136"/>
          </a:xfrm>
          <a:prstGeom prst="rect">
            <a:avLst/>
          </a:prstGeom>
        </p:spPr>
      </p:pic>
      <p:pic>
        <p:nvPicPr>
          <p:cNvPr id="10" name="Billede 9" descr="Et billede, der indeholder skærmbillede, Tablet, smartphone&#10;&#10;Automatisk genereret beskrivelse">
            <a:extLst>
              <a:ext uri="{FF2B5EF4-FFF2-40B4-BE49-F238E27FC236}">
                <a16:creationId xmlns:a16="http://schemas.microsoft.com/office/drawing/2014/main" id="{9CA3837C-C4B0-9E2F-4AA2-81DC110EEBB1}"/>
              </a:ext>
            </a:extLst>
          </p:cNvPr>
          <p:cNvPicPr>
            <a:picLocks/>
          </p:cNvPicPr>
          <p:nvPr/>
        </p:nvPicPr>
        <p:blipFill>
          <a:blip r:embed="rId6"/>
          <a:srcRect r="68612"/>
          <a:stretch/>
        </p:blipFill>
        <p:spPr>
          <a:xfrm flipH="1">
            <a:off x="6624252" y="1213123"/>
            <a:ext cx="2880000" cy="5328000"/>
          </a:xfrm>
          <a:prstGeom prst="rect">
            <a:avLst/>
          </a:prstGeom>
        </p:spPr>
      </p:pic>
      <p:pic>
        <p:nvPicPr>
          <p:cNvPr id="6" name="Billede 5" descr="Et billede, der indeholder skærmbillede, Tablet, smartphone&#10;&#10;Automatisk genereret beskrivelse">
            <a:extLst>
              <a:ext uri="{FF2B5EF4-FFF2-40B4-BE49-F238E27FC236}">
                <a16:creationId xmlns:a16="http://schemas.microsoft.com/office/drawing/2014/main" id="{04FFB46D-641E-A919-B0B1-07894D58EB76}"/>
              </a:ext>
            </a:extLst>
          </p:cNvPr>
          <p:cNvPicPr>
            <a:picLocks noChangeAspect="1"/>
          </p:cNvPicPr>
          <p:nvPr/>
        </p:nvPicPr>
        <p:blipFill>
          <a:blip r:embed="rId6"/>
          <a:srcRect l="6820" r="14490"/>
          <a:stretch/>
        </p:blipFill>
        <p:spPr>
          <a:xfrm>
            <a:off x="3746484" y="1204158"/>
            <a:ext cx="3411446" cy="5328000"/>
          </a:xfrm>
          <a:prstGeom prst="rect">
            <a:avLst/>
          </a:prstGeom>
        </p:spPr>
      </p:pic>
      <p:grpSp>
        <p:nvGrpSpPr>
          <p:cNvPr id="12" name="Gruppe 11">
            <a:extLst>
              <a:ext uri="{FF2B5EF4-FFF2-40B4-BE49-F238E27FC236}">
                <a16:creationId xmlns:a16="http://schemas.microsoft.com/office/drawing/2014/main" id="{7CCEB190-00DB-C785-CEFA-5B66D17C7A96}"/>
              </a:ext>
            </a:extLst>
          </p:cNvPr>
          <p:cNvGrpSpPr/>
          <p:nvPr/>
        </p:nvGrpSpPr>
        <p:grpSpPr>
          <a:xfrm>
            <a:off x="1444841" y="1877398"/>
            <a:ext cx="7726270" cy="4312131"/>
            <a:chOff x="1444841" y="1877398"/>
            <a:chExt cx="8290178" cy="4312131"/>
          </a:xfrm>
        </p:grpSpPr>
        <p:pic>
          <p:nvPicPr>
            <p:cNvPr id="8" name="Billede 7">
              <a:extLst>
                <a:ext uri="{FF2B5EF4-FFF2-40B4-BE49-F238E27FC236}">
                  <a16:creationId xmlns:a16="http://schemas.microsoft.com/office/drawing/2014/main" id="{39BD3103-7678-10F3-1CED-949955A8F76D}"/>
                </a:ext>
              </a:extLst>
            </p:cNvPr>
            <p:cNvPicPr>
              <a:picLocks noChangeAspect="1"/>
            </p:cNvPicPr>
            <p:nvPr/>
          </p:nvPicPr>
          <p:blipFill>
            <a:blip r:embed="rId7"/>
            <a:srcRect l="12802" t="15642" r="10372" b="21670"/>
            <a:stretch/>
          </p:blipFill>
          <p:spPr>
            <a:xfrm rot="5400000">
              <a:off x="1383853" y="1938386"/>
              <a:ext cx="4306970" cy="4184994"/>
            </a:xfrm>
            <a:prstGeom prst="rect">
              <a:avLst/>
            </a:prstGeom>
          </p:spPr>
        </p:pic>
        <p:pic>
          <p:nvPicPr>
            <p:cNvPr id="11" name="Billede 10">
              <a:extLst>
                <a:ext uri="{FF2B5EF4-FFF2-40B4-BE49-F238E27FC236}">
                  <a16:creationId xmlns:a16="http://schemas.microsoft.com/office/drawing/2014/main" id="{302779CE-BC2E-876B-E595-5FADCC7B4A3E}"/>
                </a:ext>
              </a:extLst>
            </p:cNvPr>
            <p:cNvPicPr>
              <a:picLocks noChangeAspect="1"/>
            </p:cNvPicPr>
            <p:nvPr/>
          </p:nvPicPr>
          <p:blipFill>
            <a:blip r:embed="rId7"/>
            <a:srcRect l="12802" t="15642" r="10372" b="21670"/>
            <a:stretch/>
          </p:blipFill>
          <p:spPr>
            <a:xfrm rot="16200000" flipH="1">
              <a:off x="5489037" y="1943547"/>
              <a:ext cx="4306970" cy="4184994"/>
            </a:xfrm>
            <a:prstGeom prst="rect">
              <a:avLst/>
            </a:prstGeom>
          </p:spPr>
        </p:pic>
      </p:grpSp>
      <p:grpSp>
        <p:nvGrpSpPr>
          <p:cNvPr id="2244" name="Gruppe 2243">
            <a:extLst>
              <a:ext uri="{FF2B5EF4-FFF2-40B4-BE49-F238E27FC236}">
                <a16:creationId xmlns:a16="http://schemas.microsoft.com/office/drawing/2014/main" id="{08BC73A0-21CC-9AF6-1480-FA62B3272227}"/>
              </a:ext>
            </a:extLst>
          </p:cNvPr>
          <p:cNvGrpSpPr/>
          <p:nvPr/>
        </p:nvGrpSpPr>
        <p:grpSpPr>
          <a:xfrm>
            <a:off x="1694913" y="2265268"/>
            <a:ext cx="7339952" cy="1034134"/>
            <a:chOff x="1694913" y="2265268"/>
            <a:chExt cx="7339952" cy="1034134"/>
          </a:xfrm>
        </p:grpSpPr>
        <p:sp>
          <p:nvSpPr>
            <p:cNvPr id="1598" name="Rektangel 1597">
              <a:extLst>
                <a:ext uri="{FF2B5EF4-FFF2-40B4-BE49-F238E27FC236}">
                  <a16:creationId xmlns:a16="http://schemas.microsoft.com/office/drawing/2014/main" id="{FCA91BA5-D149-FCA7-9E0B-C44CE44A2000}"/>
                </a:ext>
              </a:extLst>
            </p:cNvPr>
            <p:cNvSpPr>
              <a:spLocks noChangeAspect="1"/>
            </p:cNvSpPr>
            <p:nvPr/>
          </p:nvSpPr>
          <p:spPr>
            <a:xfrm>
              <a:off x="1694913" y="2399402"/>
              <a:ext cx="900000" cy="900000"/>
            </a:xfrm>
            <a:prstGeom prst="rect">
              <a:avLst/>
            </a:prstGeom>
            <a:solidFill>
              <a:srgbClr val="DDDF33"/>
            </a:solidFill>
            <a:ln w="12700">
              <a:noFill/>
            </a:ln>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2225" name="Gruppe 2224">
              <a:extLst>
                <a:ext uri="{FF2B5EF4-FFF2-40B4-BE49-F238E27FC236}">
                  <a16:creationId xmlns:a16="http://schemas.microsoft.com/office/drawing/2014/main" id="{52256898-BEF6-4CC8-CEFC-E4477FD37922}"/>
                </a:ext>
              </a:extLst>
            </p:cNvPr>
            <p:cNvGrpSpPr/>
            <p:nvPr/>
          </p:nvGrpSpPr>
          <p:grpSpPr>
            <a:xfrm>
              <a:off x="1715793" y="2265268"/>
              <a:ext cx="7319072" cy="1015663"/>
              <a:chOff x="1715793" y="2265268"/>
              <a:chExt cx="7319072" cy="1015663"/>
            </a:xfrm>
          </p:grpSpPr>
          <p:grpSp>
            <p:nvGrpSpPr>
              <p:cNvPr id="2221" name="Gruppe 2220">
                <a:extLst>
                  <a:ext uri="{FF2B5EF4-FFF2-40B4-BE49-F238E27FC236}">
                    <a16:creationId xmlns:a16="http://schemas.microsoft.com/office/drawing/2014/main" id="{C1B42F3D-4757-05CF-F161-D9F38AD8C6F2}"/>
                  </a:ext>
                </a:extLst>
              </p:cNvPr>
              <p:cNvGrpSpPr/>
              <p:nvPr/>
            </p:nvGrpSpPr>
            <p:grpSpPr>
              <a:xfrm>
                <a:off x="1715793" y="2265268"/>
                <a:ext cx="7319072" cy="1015663"/>
                <a:chOff x="1715793" y="2685401"/>
                <a:chExt cx="7319072" cy="1015663"/>
              </a:xfrm>
            </p:grpSpPr>
            <mc:AlternateContent xmlns:mc="http://schemas.openxmlformats.org/markup-compatibility/2006" xmlns:a14="http://schemas.microsoft.com/office/drawing/2010/main">
              <mc:Choice Requires="a14">
                <p:sp>
                  <p:nvSpPr>
                    <p:cNvPr id="2056" name="Tekstfelt 2055">
                      <a:extLst>
                        <a:ext uri="{FF2B5EF4-FFF2-40B4-BE49-F238E27FC236}">
                          <a16:creationId xmlns:a16="http://schemas.microsoft.com/office/drawing/2014/main" id="{173618C4-EED5-1CE9-81CC-53AB48A51C87}"/>
                        </a:ext>
                      </a:extLst>
                    </p:cNvPr>
                    <p:cNvSpPr txBox="1"/>
                    <p:nvPr/>
                  </p:nvSpPr>
                  <p:spPr>
                    <a:xfrm>
                      <a:off x="1715793" y="2685401"/>
                      <a:ext cx="996619" cy="1015663"/>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da-DK" sz="6000" i="1" dirty="0" smtClean="0">
                                <a:latin typeface="Cambria Math" panose="02040503050406030204" pitchFamily="18" charset="0"/>
                                <a:ea typeface="Cambria Math" panose="02040503050406030204" pitchFamily="18" charset="0"/>
                              </a:rPr>
                              <m:t>𝛼</m:t>
                            </m:r>
                            <m:r>
                              <a:rPr lang="da-DK" sz="6000" b="0" i="1" dirty="0" smtClean="0">
                                <a:latin typeface="Cambria Math" panose="02040503050406030204" pitchFamily="18" charset="0"/>
                                <a:ea typeface="Cambria Math" panose="02040503050406030204" pitchFamily="18" charset="0"/>
                              </a:rPr>
                              <m:t> </m:t>
                            </m:r>
                          </m:oMath>
                        </m:oMathPara>
                      </a14:m>
                      <a:endParaRPr lang="da-DK" sz="6000" dirty="0"/>
                    </a:p>
                  </p:txBody>
                </p:sp>
              </mc:Choice>
              <mc:Fallback xmlns="">
                <p:sp>
                  <p:nvSpPr>
                    <p:cNvPr id="2056" name="Tekstfelt 2055">
                      <a:extLst>
                        <a:ext uri="{FF2B5EF4-FFF2-40B4-BE49-F238E27FC236}">
                          <a16:creationId xmlns:a16="http://schemas.microsoft.com/office/drawing/2014/main" id="{173618C4-EED5-1CE9-81CC-53AB48A51C87}"/>
                        </a:ext>
                      </a:extLst>
                    </p:cNvPr>
                    <p:cNvSpPr txBox="1">
                      <a:spLocks noRot="1" noChangeAspect="1" noMove="1" noResize="1" noEditPoints="1" noAdjustHandles="1" noChangeArrowheads="1" noChangeShapeType="1" noTextEdit="1"/>
                    </p:cNvSpPr>
                    <p:nvPr/>
                  </p:nvSpPr>
                  <p:spPr>
                    <a:xfrm>
                      <a:off x="1715793" y="2685401"/>
                      <a:ext cx="996619" cy="1015663"/>
                    </a:xfrm>
                    <a:prstGeom prst="rect">
                      <a:avLst/>
                    </a:prstGeom>
                    <a:blipFill>
                      <a:blip r:embed="rId8"/>
                      <a:stretch>
                        <a:fillRect t="-2469" r="-20000" b="-28395"/>
                      </a:stretch>
                    </a:blipFill>
                  </p:spPr>
                  <p:txBody>
                    <a:bodyPr/>
                    <a:lstStyle/>
                    <a:p>
                      <a:r>
                        <a:rPr lang="da-DK">
                          <a:noFill/>
                        </a:rPr>
                        <a:t> </a:t>
                      </a:r>
                    </a:p>
                  </p:txBody>
                </p:sp>
              </mc:Fallback>
            </mc:AlternateContent>
            <p:pic>
              <p:nvPicPr>
                <p:cNvPr id="2110" name="Billede 2109" descr="Et billede, der indeholder tekst, skærmbillede, Font/skrifttype, nummer/tal&#10;&#10;Automatisk genereret beskrivelse">
                  <a:extLst>
                    <a:ext uri="{FF2B5EF4-FFF2-40B4-BE49-F238E27FC236}">
                      <a16:creationId xmlns:a16="http://schemas.microsoft.com/office/drawing/2014/main" id="{C8DA8DD9-5DBB-B4CB-0B02-6976A0572CAF}"/>
                    </a:ext>
                  </a:extLst>
                </p:cNvPr>
                <p:cNvPicPr>
                  <a:picLocks noChangeAspect="1"/>
                </p:cNvPicPr>
                <p:nvPr/>
              </p:nvPicPr>
              <p:blipFill>
                <a:blip r:embed="rId9"/>
                <a:stretch>
                  <a:fillRect/>
                </a:stretch>
              </p:blipFill>
              <p:spPr>
                <a:xfrm>
                  <a:off x="7954865" y="2690405"/>
                  <a:ext cx="1080000" cy="970169"/>
                </a:xfrm>
                <a:prstGeom prst="rect">
                  <a:avLst/>
                </a:prstGeom>
              </p:spPr>
            </p:pic>
            <p:grpSp>
              <p:nvGrpSpPr>
                <p:cNvPr id="13" name="Gruppe 12">
                  <a:extLst>
                    <a:ext uri="{FF2B5EF4-FFF2-40B4-BE49-F238E27FC236}">
                      <a16:creationId xmlns:a16="http://schemas.microsoft.com/office/drawing/2014/main" id="{9A25223F-E4DB-2FE2-8D66-FBCD1F5AF613}"/>
                    </a:ext>
                  </a:extLst>
                </p:cNvPr>
                <p:cNvGrpSpPr/>
                <p:nvPr/>
              </p:nvGrpSpPr>
              <p:grpSpPr>
                <a:xfrm>
                  <a:off x="3905731" y="3382806"/>
                  <a:ext cx="261040" cy="215409"/>
                  <a:chOff x="4133511" y="2241390"/>
                  <a:chExt cx="663755" cy="547728"/>
                </a:xfrm>
              </p:grpSpPr>
              <p:grpSp>
                <p:nvGrpSpPr>
                  <p:cNvPr id="14" name="Gruppe 13">
                    <a:extLst>
                      <a:ext uri="{FF2B5EF4-FFF2-40B4-BE49-F238E27FC236}">
                        <a16:creationId xmlns:a16="http://schemas.microsoft.com/office/drawing/2014/main" id="{27A6BF5D-8E0D-7DF3-EF5A-C160A4066BAD}"/>
                      </a:ext>
                    </a:extLst>
                  </p:cNvPr>
                  <p:cNvGrpSpPr>
                    <a:grpSpLocks noChangeAspect="1"/>
                  </p:cNvGrpSpPr>
                  <p:nvPr/>
                </p:nvGrpSpPr>
                <p:grpSpPr>
                  <a:xfrm>
                    <a:off x="4184738" y="2266787"/>
                    <a:ext cx="360000" cy="360000"/>
                    <a:chOff x="1907462" y="1306547"/>
                    <a:chExt cx="3657600" cy="3657600"/>
                  </a:xfrm>
                </p:grpSpPr>
                <p:sp>
                  <p:nvSpPr>
                    <p:cNvPr id="24" name="Ellipse 23">
                      <a:extLst>
                        <a:ext uri="{FF2B5EF4-FFF2-40B4-BE49-F238E27FC236}">
                          <a16:creationId xmlns:a16="http://schemas.microsoft.com/office/drawing/2014/main" id="{6AAF2CD0-32DD-AE77-170E-20E2C9138E84}"/>
                        </a:ext>
                      </a:extLst>
                    </p:cNvPr>
                    <p:cNvSpPr/>
                    <p:nvPr/>
                  </p:nvSpPr>
                  <p:spPr>
                    <a:xfrm>
                      <a:off x="1907462" y="1306547"/>
                      <a:ext cx="3657600" cy="3657600"/>
                    </a:xfrm>
                    <a:prstGeom prst="ellipse">
                      <a:avLst/>
                    </a:prstGeom>
                    <a:solidFill>
                      <a:srgbClr val="C00000"/>
                    </a:solidFill>
                    <a:ln>
                      <a:solidFill>
                        <a:srgbClr val="9A060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pic>
                  <p:nvPicPr>
                    <p:cNvPr id="26" name="Billede 25">
                      <a:extLst>
                        <a:ext uri="{FF2B5EF4-FFF2-40B4-BE49-F238E27FC236}">
                          <a16:creationId xmlns:a16="http://schemas.microsoft.com/office/drawing/2014/main" id="{12BA1F3C-BF36-E6CC-2785-0D2102F78A09}"/>
                        </a:ext>
                      </a:extLst>
                    </p:cNvPr>
                    <p:cNvPicPr>
                      <a:picLocks noChangeAspect="1"/>
                    </p:cNvPicPr>
                    <p:nvPr/>
                  </p:nvPicPr>
                  <p:blipFill>
                    <a:blip r:embed="rId10"/>
                    <a:stretch>
                      <a:fillRect/>
                    </a:stretch>
                  </p:blipFill>
                  <p:spPr>
                    <a:xfrm>
                      <a:off x="2887577" y="1412425"/>
                      <a:ext cx="2397278" cy="2153946"/>
                    </a:xfrm>
                    <a:prstGeom prst="ellipse">
                      <a:avLst/>
                    </a:prstGeom>
                  </p:spPr>
                </p:pic>
              </p:grpSp>
              <p:sp>
                <p:nvSpPr>
                  <p:cNvPr id="15" name="Ellipse 14">
                    <a:extLst>
                      <a:ext uri="{FF2B5EF4-FFF2-40B4-BE49-F238E27FC236}">
                        <a16:creationId xmlns:a16="http://schemas.microsoft.com/office/drawing/2014/main" id="{ABF760EF-9E50-9988-9A2E-6ACB65449069}"/>
                      </a:ext>
                    </a:extLst>
                  </p:cNvPr>
                  <p:cNvSpPr>
                    <a:spLocks noChangeAspect="1"/>
                  </p:cNvSpPr>
                  <p:nvPr/>
                </p:nvSpPr>
                <p:spPr>
                  <a:xfrm>
                    <a:off x="4437266" y="2241390"/>
                    <a:ext cx="360000" cy="360000"/>
                  </a:xfrm>
                  <a:prstGeom prst="ellipse">
                    <a:avLst/>
                  </a:prstGeom>
                  <a:gradFill flip="none" rotWithShape="1">
                    <a:gsLst>
                      <a:gs pos="0">
                        <a:srgbClr val="C00000">
                          <a:tint val="66000"/>
                          <a:satMod val="160000"/>
                        </a:srgbClr>
                      </a:gs>
                      <a:gs pos="0">
                        <a:schemeClr val="bg1"/>
                      </a:gs>
                      <a:gs pos="99000">
                        <a:srgbClr val="F7DEDE"/>
                      </a:gs>
                      <a:gs pos="82000">
                        <a:schemeClr val="bg1">
                          <a:lumMod val="75000"/>
                        </a:schemeClr>
                      </a:gs>
                      <a:gs pos="36000">
                        <a:schemeClr val="bg1">
                          <a:lumMod val="95000"/>
                        </a:schemeClr>
                      </a:gs>
                    </a:gsLst>
                    <a:path path="circle">
                      <a:fillToRect l="50000" t="50000" r="50000" b="50000"/>
                    </a:path>
                    <a:tileRect/>
                  </a:gra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20" name="Gruppe 19">
                    <a:extLst>
                      <a:ext uri="{FF2B5EF4-FFF2-40B4-BE49-F238E27FC236}">
                        <a16:creationId xmlns:a16="http://schemas.microsoft.com/office/drawing/2014/main" id="{F2ADE4C9-B6E7-24B3-A431-E9361B20F1EF}"/>
                      </a:ext>
                    </a:extLst>
                  </p:cNvPr>
                  <p:cNvGrpSpPr>
                    <a:grpSpLocks noChangeAspect="1"/>
                  </p:cNvGrpSpPr>
                  <p:nvPr/>
                </p:nvGrpSpPr>
                <p:grpSpPr>
                  <a:xfrm>
                    <a:off x="4364738" y="2410969"/>
                    <a:ext cx="360000" cy="360000"/>
                    <a:chOff x="1907462" y="1306547"/>
                    <a:chExt cx="3657600" cy="3657600"/>
                  </a:xfrm>
                </p:grpSpPr>
                <p:sp>
                  <p:nvSpPr>
                    <p:cNvPr id="22" name="Ellipse 21">
                      <a:extLst>
                        <a:ext uri="{FF2B5EF4-FFF2-40B4-BE49-F238E27FC236}">
                          <a16:creationId xmlns:a16="http://schemas.microsoft.com/office/drawing/2014/main" id="{628C8DE9-65E6-AD69-7B87-18EE918BDC8F}"/>
                        </a:ext>
                      </a:extLst>
                    </p:cNvPr>
                    <p:cNvSpPr/>
                    <p:nvPr/>
                  </p:nvSpPr>
                  <p:spPr>
                    <a:xfrm>
                      <a:off x="1907462" y="1306547"/>
                      <a:ext cx="3657600" cy="3657600"/>
                    </a:xfrm>
                    <a:prstGeom prst="ellipse">
                      <a:avLst/>
                    </a:prstGeom>
                    <a:solidFill>
                      <a:srgbClr val="C00000"/>
                    </a:solidFill>
                    <a:ln>
                      <a:solidFill>
                        <a:srgbClr val="9A060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pic>
                  <p:nvPicPr>
                    <p:cNvPr id="23" name="Billede 22">
                      <a:extLst>
                        <a:ext uri="{FF2B5EF4-FFF2-40B4-BE49-F238E27FC236}">
                          <a16:creationId xmlns:a16="http://schemas.microsoft.com/office/drawing/2014/main" id="{8FEBC0F3-1695-FCD7-4B75-F25C023F0619}"/>
                        </a:ext>
                      </a:extLst>
                    </p:cNvPr>
                    <p:cNvPicPr>
                      <a:picLocks noChangeAspect="1"/>
                    </p:cNvPicPr>
                    <p:nvPr/>
                  </p:nvPicPr>
                  <p:blipFill>
                    <a:blip r:embed="rId10"/>
                    <a:stretch>
                      <a:fillRect/>
                    </a:stretch>
                  </p:blipFill>
                  <p:spPr>
                    <a:xfrm>
                      <a:off x="2887577" y="1412425"/>
                      <a:ext cx="2397278" cy="2153946"/>
                    </a:xfrm>
                    <a:prstGeom prst="ellipse">
                      <a:avLst/>
                    </a:prstGeom>
                  </p:spPr>
                </p:pic>
              </p:grpSp>
              <p:sp>
                <p:nvSpPr>
                  <p:cNvPr id="21" name="Ellipse 20">
                    <a:extLst>
                      <a:ext uri="{FF2B5EF4-FFF2-40B4-BE49-F238E27FC236}">
                        <a16:creationId xmlns:a16="http://schemas.microsoft.com/office/drawing/2014/main" id="{2816C2DC-0DDF-2E9B-BDB2-5AA0D01E2529}"/>
                      </a:ext>
                    </a:extLst>
                  </p:cNvPr>
                  <p:cNvSpPr>
                    <a:spLocks noChangeAspect="1"/>
                  </p:cNvSpPr>
                  <p:nvPr/>
                </p:nvSpPr>
                <p:spPr>
                  <a:xfrm>
                    <a:off x="4133511" y="2429118"/>
                    <a:ext cx="360000" cy="360000"/>
                  </a:xfrm>
                  <a:prstGeom prst="ellipse">
                    <a:avLst/>
                  </a:prstGeom>
                  <a:gradFill flip="none" rotWithShape="1">
                    <a:gsLst>
                      <a:gs pos="0">
                        <a:srgbClr val="C00000">
                          <a:tint val="66000"/>
                          <a:satMod val="160000"/>
                        </a:srgbClr>
                      </a:gs>
                      <a:gs pos="0">
                        <a:schemeClr val="bg1"/>
                      </a:gs>
                      <a:gs pos="99000">
                        <a:srgbClr val="F7DEDE"/>
                      </a:gs>
                      <a:gs pos="82000">
                        <a:schemeClr val="bg1">
                          <a:lumMod val="75000"/>
                        </a:schemeClr>
                      </a:gs>
                      <a:gs pos="36000">
                        <a:schemeClr val="bg1">
                          <a:lumMod val="95000"/>
                        </a:schemeClr>
                      </a:gs>
                    </a:gsLst>
                    <a:path path="circle">
                      <a:fillToRect l="50000" t="50000" r="50000" b="50000"/>
                    </a:path>
                    <a:tileRect/>
                  </a:gra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27" name="Gruppe 26">
                  <a:extLst>
                    <a:ext uri="{FF2B5EF4-FFF2-40B4-BE49-F238E27FC236}">
                      <a16:creationId xmlns:a16="http://schemas.microsoft.com/office/drawing/2014/main" id="{102D4A44-821F-08AD-1D3D-6CCD5245C2EB}"/>
                    </a:ext>
                  </a:extLst>
                </p:cNvPr>
                <p:cNvGrpSpPr/>
                <p:nvPr/>
              </p:nvGrpSpPr>
              <p:grpSpPr>
                <a:xfrm>
                  <a:off x="3053507" y="2700801"/>
                  <a:ext cx="535386" cy="499629"/>
                  <a:chOff x="2780857" y="1533005"/>
                  <a:chExt cx="1304284" cy="1217173"/>
                </a:xfrm>
              </p:grpSpPr>
              <p:grpSp>
                <p:nvGrpSpPr>
                  <p:cNvPr id="28" name="Gruppe 27">
                    <a:extLst>
                      <a:ext uri="{FF2B5EF4-FFF2-40B4-BE49-F238E27FC236}">
                        <a16:creationId xmlns:a16="http://schemas.microsoft.com/office/drawing/2014/main" id="{A4DC5182-2AFC-25AA-3D67-D1E778391F33}"/>
                      </a:ext>
                    </a:extLst>
                  </p:cNvPr>
                  <p:cNvGrpSpPr>
                    <a:grpSpLocks noChangeAspect="1"/>
                  </p:cNvGrpSpPr>
                  <p:nvPr/>
                </p:nvGrpSpPr>
                <p:grpSpPr>
                  <a:xfrm>
                    <a:off x="3183608" y="1533005"/>
                    <a:ext cx="360000" cy="360000"/>
                    <a:chOff x="1907462" y="1306547"/>
                    <a:chExt cx="3657600" cy="3657600"/>
                  </a:xfrm>
                </p:grpSpPr>
                <p:sp>
                  <p:nvSpPr>
                    <p:cNvPr id="2053" name="Ellipse 2052">
                      <a:extLst>
                        <a:ext uri="{FF2B5EF4-FFF2-40B4-BE49-F238E27FC236}">
                          <a16:creationId xmlns:a16="http://schemas.microsoft.com/office/drawing/2014/main" id="{4E60AEA6-BF7B-C128-1795-8BD28F2F4C1C}"/>
                        </a:ext>
                      </a:extLst>
                    </p:cNvPr>
                    <p:cNvSpPr/>
                    <p:nvPr/>
                  </p:nvSpPr>
                  <p:spPr>
                    <a:xfrm>
                      <a:off x="1907462" y="1306547"/>
                      <a:ext cx="3657600" cy="3657600"/>
                    </a:xfrm>
                    <a:prstGeom prst="ellipse">
                      <a:avLst/>
                    </a:prstGeom>
                    <a:solidFill>
                      <a:srgbClr val="C00000"/>
                    </a:solidFill>
                    <a:ln>
                      <a:solidFill>
                        <a:srgbClr val="9A060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pic>
                  <p:nvPicPr>
                    <p:cNvPr id="2054" name="Billede 2053">
                      <a:extLst>
                        <a:ext uri="{FF2B5EF4-FFF2-40B4-BE49-F238E27FC236}">
                          <a16:creationId xmlns:a16="http://schemas.microsoft.com/office/drawing/2014/main" id="{B772789E-2C46-28BF-73BE-417DC809A77D}"/>
                        </a:ext>
                      </a:extLst>
                    </p:cNvPr>
                    <p:cNvPicPr>
                      <a:picLocks noChangeAspect="1"/>
                    </p:cNvPicPr>
                    <p:nvPr/>
                  </p:nvPicPr>
                  <p:blipFill>
                    <a:blip r:embed="rId10"/>
                    <a:stretch>
                      <a:fillRect/>
                    </a:stretch>
                  </p:blipFill>
                  <p:spPr>
                    <a:xfrm>
                      <a:off x="2887577" y="1412425"/>
                      <a:ext cx="2397278" cy="2153946"/>
                    </a:xfrm>
                    <a:prstGeom prst="ellipse">
                      <a:avLst/>
                    </a:prstGeom>
                  </p:spPr>
                </p:pic>
              </p:grpSp>
              <p:sp>
                <p:nvSpPr>
                  <p:cNvPr id="29" name="Ellipse 28">
                    <a:extLst>
                      <a:ext uri="{FF2B5EF4-FFF2-40B4-BE49-F238E27FC236}">
                        <a16:creationId xmlns:a16="http://schemas.microsoft.com/office/drawing/2014/main" id="{ECEEDC8A-1322-BA3E-F443-663178256187}"/>
                      </a:ext>
                    </a:extLst>
                  </p:cNvPr>
                  <p:cNvSpPr>
                    <a:spLocks noChangeAspect="1"/>
                  </p:cNvSpPr>
                  <p:nvPr/>
                </p:nvSpPr>
                <p:spPr>
                  <a:xfrm>
                    <a:off x="3502912" y="1557974"/>
                    <a:ext cx="360000" cy="360000"/>
                  </a:xfrm>
                  <a:prstGeom prst="ellipse">
                    <a:avLst/>
                  </a:prstGeom>
                  <a:gradFill flip="none" rotWithShape="1">
                    <a:gsLst>
                      <a:gs pos="0">
                        <a:srgbClr val="C00000">
                          <a:tint val="66000"/>
                          <a:satMod val="160000"/>
                        </a:srgbClr>
                      </a:gs>
                      <a:gs pos="0">
                        <a:schemeClr val="bg1"/>
                      </a:gs>
                      <a:gs pos="99000">
                        <a:srgbClr val="F7DEDE"/>
                      </a:gs>
                      <a:gs pos="82000">
                        <a:schemeClr val="bg1">
                          <a:lumMod val="75000"/>
                        </a:schemeClr>
                      </a:gs>
                      <a:gs pos="36000">
                        <a:schemeClr val="bg1">
                          <a:lumMod val="95000"/>
                        </a:schemeClr>
                      </a:gs>
                    </a:gsLst>
                    <a:path path="circle">
                      <a:fillToRect l="50000" t="50000" r="50000" b="50000"/>
                    </a:path>
                    <a:tileRect/>
                  </a:gra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30" name="Gruppe 29">
                    <a:extLst>
                      <a:ext uri="{FF2B5EF4-FFF2-40B4-BE49-F238E27FC236}">
                        <a16:creationId xmlns:a16="http://schemas.microsoft.com/office/drawing/2014/main" id="{B7E70DCF-8383-C3EE-0560-23361B835F9A}"/>
                      </a:ext>
                    </a:extLst>
                  </p:cNvPr>
                  <p:cNvGrpSpPr>
                    <a:grpSpLocks noChangeAspect="1"/>
                  </p:cNvGrpSpPr>
                  <p:nvPr/>
                </p:nvGrpSpPr>
                <p:grpSpPr>
                  <a:xfrm>
                    <a:off x="2827059" y="1720881"/>
                    <a:ext cx="360000" cy="360000"/>
                    <a:chOff x="1907462" y="1306547"/>
                    <a:chExt cx="3657600" cy="3657600"/>
                  </a:xfrm>
                </p:grpSpPr>
                <p:sp>
                  <p:nvSpPr>
                    <p:cNvPr id="2051" name="Ellipse 2050">
                      <a:extLst>
                        <a:ext uri="{FF2B5EF4-FFF2-40B4-BE49-F238E27FC236}">
                          <a16:creationId xmlns:a16="http://schemas.microsoft.com/office/drawing/2014/main" id="{44AD748A-1927-2F93-532D-5905106DF2C7}"/>
                        </a:ext>
                      </a:extLst>
                    </p:cNvPr>
                    <p:cNvSpPr/>
                    <p:nvPr/>
                  </p:nvSpPr>
                  <p:spPr>
                    <a:xfrm>
                      <a:off x="1907462" y="1306547"/>
                      <a:ext cx="3657600" cy="3657600"/>
                    </a:xfrm>
                    <a:prstGeom prst="ellipse">
                      <a:avLst/>
                    </a:prstGeom>
                    <a:solidFill>
                      <a:srgbClr val="C00000"/>
                    </a:solidFill>
                    <a:ln>
                      <a:solidFill>
                        <a:srgbClr val="9A060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pic>
                  <p:nvPicPr>
                    <p:cNvPr id="2052" name="Billede 2051">
                      <a:extLst>
                        <a:ext uri="{FF2B5EF4-FFF2-40B4-BE49-F238E27FC236}">
                          <a16:creationId xmlns:a16="http://schemas.microsoft.com/office/drawing/2014/main" id="{7B603287-8B0B-7C19-ED62-E66A041F521F}"/>
                        </a:ext>
                      </a:extLst>
                    </p:cNvPr>
                    <p:cNvPicPr>
                      <a:picLocks noChangeAspect="1"/>
                    </p:cNvPicPr>
                    <p:nvPr/>
                  </p:nvPicPr>
                  <p:blipFill>
                    <a:blip r:embed="rId10"/>
                    <a:stretch>
                      <a:fillRect/>
                    </a:stretch>
                  </p:blipFill>
                  <p:spPr>
                    <a:xfrm>
                      <a:off x="2887577" y="1412425"/>
                      <a:ext cx="2397278" cy="2153946"/>
                    </a:xfrm>
                    <a:prstGeom prst="ellipse">
                      <a:avLst/>
                    </a:prstGeom>
                  </p:spPr>
                </p:pic>
              </p:grpSp>
              <p:grpSp>
                <p:nvGrpSpPr>
                  <p:cNvPr id="31" name="Gruppe 30">
                    <a:extLst>
                      <a:ext uri="{FF2B5EF4-FFF2-40B4-BE49-F238E27FC236}">
                        <a16:creationId xmlns:a16="http://schemas.microsoft.com/office/drawing/2014/main" id="{C2E41EFF-002B-F18A-E069-7CE813F6973F}"/>
                      </a:ext>
                    </a:extLst>
                  </p:cNvPr>
                  <p:cNvGrpSpPr>
                    <a:grpSpLocks noChangeAspect="1"/>
                  </p:cNvGrpSpPr>
                  <p:nvPr/>
                </p:nvGrpSpPr>
                <p:grpSpPr>
                  <a:xfrm>
                    <a:off x="3700175" y="1738875"/>
                    <a:ext cx="360000" cy="360000"/>
                    <a:chOff x="1907462" y="1306547"/>
                    <a:chExt cx="3657600" cy="3657600"/>
                  </a:xfrm>
                </p:grpSpPr>
                <p:sp>
                  <p:nvSpPr>
                    <p:cNvPr id="2048" name="Ellipse 2047">
                      <a:extLst>
                        <a:ext uri="{FF2B5EF4-FFF2-40B4-BE49-F238E27FC236}">
                          <a16:creationId xmlns:a16="http://schemas.microsoft.com/office/drawing/2014/main" id="{BC09ACC4-9721-C682-5750-B36728B47BC2}"/>
                        </a:ext>
                      </a:extLst>
                    </p:cNvPr>
                    <p:cNvSpPr/>
                    <p:nvPr/>
                  </p:nvSpPr>
                  <p:spPr>
                    <a:xfrm>
                      <a:off x="1907462" y="1306547"/>
                      <a:ext cx="3657600" cy="3657600"/>
                    </a:xfrm>
                    <a:prstGeom prst="ellipse">
                      <a:avLst/>
                    </a:prstGeom>
                    <a:solidFill>
                      <a:srgbClr val="C00000"/>
                    </a:solidFill>
                    <a:ln>
                      <a:solidFill>
                        <a:srgbClr val="9A060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pic>
                  <p:nvPicPr>
                    <p:cNvPr id="2049" name="Billede 2048">
                      <a:extLst>
                        <a:ext uri="{FF2B5EF4-FFF2-40B4-BE49-F238E27FC236}">
                          <a16:creationId xmlns:a16="http://schemas.microsoft.com/office/drawing/2014/main" id="{9D87D086-F469-54A1-BA5D-DFF6107C3BBF}"/>
                        </a:ext>
                      </a:extLst>
                    </p:cNvPr>
                    <p:cNvPicPr>
                      <a:picLocks noChangeAspect="1"/>
                    </p:cNvPicPr>
                    <p:nvPr/>
                  </p:nvPicPr>
                  <p:blipFill>
                    <a:blip r:embed="rId10"/>
                    <a:stretch>
                      <a:fillRect/>
                    </a:stretch>
                  </p:blipFill>
                  <p:spPr>
                    <a:xfrm>
                      <a:off x="2887577" y="1412425"/>
                      <a:ext cx="2397278" cy="2153946"/>
                    </a:xfrm>
                    <a:prstGeom prst="ellipse">
                      <a:avLst/>
                    </a:prstGeom>
                  </p:spPr>
                </p:pic>
              </p:grpSp>
              <p:sp>
                <p:nvSpPr>
                  <p:cNvPr id="32" name="Ellipse 31">
                    <a:extLst>
                      <a:ext uri="{FF2B5EF4-FFF2-40B4-BE49-F238E27FC236}">
                        <a16:creationId xmlns:a16="http://schemas.microsoft.com/office/drawing/2014/main" id="{9E396F4F-609E-2FAC-741A-488B13294B7D}"/>
                      </a:ext>
                    </a:extLst>
                  </p:cNvPr>
                  <p:cNvSpPr>
                    <a:spLocks noChangeAspect="1"/>
                  </p:cNvSpPr>
                  <p:nvPr/>
                </p:nvSpPr>
                <p:spPr>
                  <a:xfrm>
                    <a:off x="2780857" y="1926061"/>
                    <a:ext cx="360000" cy="360000"/>
                  </a:xfrm>
                  <a:prstGeom prst="ellipse">
                    <a:avLst/>
                  </a:prstGeom>
                  <a:gradFill flip="none" rotWithShape="1">
                    <a:gsLst>
                      <a:gs pos="0">
                        <a:srgbClr val="C00000">
                          <a:tint val="66000"/>
                          <a:satMod val="160000"/>
                        </a:srgbClr>
                      </a:gs>
                      <a:gs pos="0">
                        <a:schemeClr val="bg1"/>
                      </a:gs>
                      <a:gs pos="99000">
                        <a:srgbClr val="F7DEDE"/>
                      </a:gs>
                      <a:gs pos="82000">
                        <a:schemeClr val="bg1">
                          <a:lumMod val="75000"/>
                        </a:schemeClr>
                      </a:gs>
                      <a:gs pos="36000">
                        <a:schemeClr val="bg1">
                          <a:lumMod val="95000"/>
                        </a:schemeClr>
                      </a:gs>
                    </a:gsLst>
                    <a:path path="circle">
                      <a:fillToRect l="50000" t="50000" r="50000" b="50000"/>
                    </a:path>
                    <a:tileRect/>
                  </a:gra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33" name="Ellipse 32">
                    <a:extLst>
                      <a:ext uri="{FF2B5EF4-FFF2-40B4-BE49-F238E27FC236}">
                        <a16:creationId xmlns:a16="http://schemas.microsoft.com/office/drawing/2014/main" id="{4445B520-B05D-F91A-C5CD-5D3E1DCB3C3D}"/>
                      </a:ext>
                    </a:extLst>
                  </p:cNvPr>
                  <p:cNvSpPr>
                    <a:spLocks noChangeAspect="1"/>
                  </p:cNvSpPr>
                  <p:nvPr/>
                </p:nvSpPr>
                <p:spPr>
                  <a:xfrm>
                    <a:off x="3715660" y="1916179"/>
                    <a:ext cx="360000" cy="360000"/>
                  </a:xfrm>
                  <a:prstGeom prst="ellipse">
                    <a:avLst/>
                  </a:prstGeom>
                  <a:gradFill flip="none" rotWithShape="1">
                    <a:gsLst>
                      <a:gs pos="0">
                        <a:srgbClr val="C00000">
                          <a:tint val="66000"/>
                          <a:satMod val="160000"/>
                        </a:srgbClr>
                      </a:gs>
                      <a:gs pos="0">
                        <a:schemeClr val="bg1"/>
                      </a:gs>
                      <a:gs pos="99000">
                        <a:srgbClr val="F7DEDE"/>
                      </a:gs>
                      <a:gs pos="82000">
                        <a:schemeClr val="bg1">
                          <a:lumMod val="75000"/>
                        </a:schemeClr>
                      </a:gs>
                      <a:gs pos="36000">
                        <a:schemeClr val="bg1">
                          <a:lumMod val="95000"/>
                        </a:schemeClr>
                      </a:gs>
                    </a:gsLst>
                    <a:path path="circle">
                      <a:fillToRect l="50000" t="50000" r="50000" b="50000"/>
                    </a:path>
                    <a:tileRect/>
                  </a:gra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34" name="Gruppe 33">
                    <a:extLst>
                      <a:ext uri="{FF2B5EF4-FFF2-40B4-BE49-F238E27FC236}">
                        <a16:creationId xmlns:a16="http://schemas.microsoft.com/office/drawing/2014/main" id="{4AA12AA4-C6AB-4256-8FAD-AE070AACFD72}"/>
                      </a:ext>
                    </a:extLst>
                  </p:cNvPr>
                  <p:cNvGrpSpPr>
                    <a:grpSpLocks noChangeAspect="1"/>
                  </p:cNvGrpSpPr>
                  <p:nvPr/>
                </p:nvGrpSpPr>
                <p:grpSpPr>
                  <a:xfrm>
                    <a:off x="3725141" y="2079548"/>
                    <a:ext cx="360000" cy="360000"/>
                    <a:chOff x="1907462" y="1306547"/>
                    <a:chExt cx="3657600" cy="3657600"/>
                  </a:xfrm>
                </p:grpSpPr>
                <p:sp>
                  <p:nvSpPr>
                    <p:cNvPr id="62" name="Ellipse 61">
                      <a:extLst>
                        <a:ext uri="{FF2B5EF4-FFF2-40B4-BE49-F238E27FC236}">
                          <a16:creationId xmlns:a16="http://schemas.microsoft.com/office/drawing/2014/main" id="{958B222A-657B-082A-A34F-F1E255C8FBD9}"/>
                        </a:ext>
                      </a:extLst>
                    </p:cNvPr>
                    <p:cNvSpPr/>
                    <p:nvPr/>
                  </p:nvSpPr>
                  <p:spPr>
                    <a:xfrm>
                      <a:off x="1907462" y="1306547"/>
                      <a:ext cx="3657600" cy="3657600"/>
                    </a:xfrm>
                    <a:prstGeom prst="ellipse">
                      <a:avLst/>
                    </a:prstGeom>
                    <a:solidFill>
                      <a:srgbClr val="C00000"/>
                    </a:solidFill>
                    <a:ln>
                      <a:solidFill>
                        <a:srgbClr val="9A060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pic>
                  <p:nvPicPr>
                    <p:cNvPr id="63" name="Billede 62">
                      <a:extLst>
                        <a:ext uri="{FF2B5EF4-FFF2-40B4-BE49-F238E27FC236}">
                          <a16:creationId xmlns:a16="http://schemas.microsoft.com/office/drawing/2014/main" id="{8B25AB6A-5EED-FA05-7098-8D5377084585}"/>
                        </a:ext>
                      </a:extLst>
                    </p:cNvPr>
                    <p:cNvPicPr>
                      <a:picLocks noChangeAspect="1"/>
                    </p:cNvPicPr>
                    <p:nvPr/>
                  </p:nvPicPr>
                  <p:blipFill>
                    <a:blip r:embed="rId10"/>
                    <a:stretch>
                      <a:fillRect/>
                    </a:stretch>
                  </p:blipFill>
                  <p:spPr>
                    <a:xfrm>
                      <a:off x="2887577" y="1412425"/>
                      <a:ext cx="2397278" cy="2153946"/>
                    </a:xfrm>
                    <a:prstGeom prst="ellipse">
                      <a:avLst/>
                    </a:prstGeom>
                  </p:spPr>
                </p:pic>
              </p:grpSp>
              <p:sp>
                <p:nvSpPr>
                  <p:cNvPr id="35" name="Ellipse 34">
                    <a:extLst>
                      <a:ext uri="{FF2B5EF4-FFF2-40B4-BE49-F238E27FC236}">
                        <a16:creationId xmlns:a16="http://schemas.microsoft.com/office/drawing/2014/main" id="{DF0A3448-0522-FA6B-9B21-861A683F8B04}"/>
                      </a:ext>
                    </a:extLst>
                  </p:cNvPr>
                  <p:cNvSpPr>
                    <a:spLocks noChangeAspect="1"/>
                  </p:cNvSpPr>
                  <p:nvPr/>
                </p:nvSpPr>
                <p:spPr>
                  <a:xfrm>
                    <a:off x="2826854" y="2255709"/>
                    <a:ext cx="360000" cy="360000"/>
                  </a:xfrm>
                  <a:prstGeom prst="ellipse">
                    <a:avLst/>
                  </a:prstGeom>
                  <a:gradFill flip="none" rotWithShape="1">
                    <a:gsLst>
                      <a:gs pos="0">
                        <a:srgbClr val="C00000">
                          <a:tint val="66000"/>
                          <a:satMod val="160000"/>
                        </a:srgbClr>
                      </a:gs>
                      <a:gs pos="0">
                        <a:schemeClr val="bg1"/>
                      </a:gs>
                      <a:gs pos="99000">
                        <a:srgbClr val="F7DEDE"/>
                      </a:gs>
                      <a:gs pos="82000">
                        <a:schemeClr val="bg1">
                          <a:lumMod val="75000"/>
                        </a:schemeClr>
                      </a:gs>
                      <a:gs pos="36000">
                        <a:schemeClr val="bg1">
                          <a:lumMod val="95000"/>
                        </a:schemeClr>
                      </a:gs>
                    </a:gsLst>
                    <a:path path="circle">
                      <a:fillToRect l="50000" t="50000" r="50000" b="50000"/>
                    </a:path>
                    <a:tileRect/>
                  </a:gra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36" name="Gruppe 35">
                    <a:extLst>
                      <a:ext uri="{FF2B5EF4-FFF2-40B4-BE49-F238E27FC236}">
                        <a16:creationId xmlns:a16="http://schemas.microsoft.com/office/drawing/2014/main" id="{C15F88AC-FA8A-6C53-1AD5-9E175CC53FEF}"/>
                      </a:ext>
                    </a:extLst>
                  </p:cNvPr>
                  <p:cNvGrpSpPr>
                    <a:grpSpLocks noChangeAspect="1"/>
                  </p:cNvGrpSpPr>
                  <p:nvPr/>
                </p:nvGrpSpPr>
                <p:grpSpPr>
                  <a:xfrm>
                    <a:off x="3000682" y="2321319"/>
                    <a:ext cx="360000" cy="360000"/>
                    <a:chOff x="1907462" y="1306547"/>
                    <a:chExt cx="3657600" cy="3657600"/>
                  </a:xfrm>
                </p:grpSpPr>
                <p:sp>
                  <p:nvSpPr>
                    <p:cNvPr id="60" name="Ellipse 59">
                      <a:extLst>
                        <a:ext uri="{FF2B5EF4-FFF2-40B4-BE49-F238E27FC236}">
                          <a16:creationId xmlns:a16="http://schemas.microsoft.com/office/drawing/2014/main" id="{42A61DB9-5CB2-27F4-0A4D-989FEDF12E48}"/>
                        </a:ext>
                      </a:extLst>
                    </p:cNvPr>
                    <p:cNvSpPr/>
                    <p:nvPr/>
                  </p:nvSpPr>
                  <p:spPr>
                    <a:xfrm>
                      <a:off x="1907462" y="1306547"/>
                      <a:ext cx="3657600" cy="3657600"/>
                    </a:xfrm>
                    <a:prstGeom prst="ellipse">
                      <a:avLst/>
                    </a:prstGeom>
                    <a:solidFill>
                      <a:srgbClr val="C00000"/>
                    </a:solidFill>
                    <a:ln>
                      <a:solidFill>
                        <a:srgbClr val="9A060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pic>
                  <p:nvPicPr>
                    <p:cNvPr id="61" name="Billede 60">
                      <a:extLst>
                        <a:ext uri="{FF2B5EF4-FFF2-40B4-BE49-F238E27FC236}">
                          <a16:creationId xmlns:a16="http://schemas.microsoft.com/office/drawing/2014/main" id="{C1DBE4B4-305F-A866-1472-A78E57B3B8CD}"/>
                        </a:ext>
                      </a:extLst>
                    </p:cNvPr>
                    <p:cNvPicPr>
                      <a:picLocks noChangeAspect="1"/>
                    </p:cNvPicPr>
                    <p:nvPr/>
                  </p:nvPicPr>
                  <p:blipFill>
                    <a:blip r:embed="rId10"/>
                    <a:stretch>
                      <a:fillRect/>
                    </a:stretch>
                  </p:blipFill>
                  <p:spPr>
                    <a:xfrm>
                      <a:off x="2887577" y="1412425"/>
                      <a:ext cx="2397278" cy="2153946"/>
                    </a:xfrm>
                    <a:prstGeom prst="ellipse">
                      <a:avLst/>
                    </a:prstGeom>
                  </p:spPr>
                </p:pic>
              </p:grpSp>
              <p:grpSp>
                <p:nvGrpSpPr>
                  <p:cNvPr id="37" name="Gruppe 36">
                    <a:extLst>
                      <a:ext uri="{FF2B5EF4-FFF2-40B4-BE49-F238E27FC236}">
                        <a16:creationId xmlns:a16="http://schemas.microsoft.com/office/drawing/2014/main" id="{B7E1A378-590F-D857-E9AD-CFA8C119216C}"/>
                      </a:ext>
                    </a:extLst>
                  </p:cNvPr>
                  <p:cNvGrpSpPr>
                    <a:grpSpLocks noChangeAspect="1"/>
                  </p:cNvGrpSpPr>
                  <p:nvPr/>
                </p:nvGrpSpPr>
                <p:grpSpPr>
                  <a:xfrm>
                    <a:off x="2952604" y="1666253"/>
                    <a:ext cx="360000" cy="360000"/>
                    <a:chOff x="1907462" y="1306547"/>
                    <a:chExt cx="3657600" cy="3657600"/>
                  </a:xfrm>
                </p:grpSpPr>
                <p:sp>
                  <p:nvSpPr>
                    <p:cNvPr id="58" name="Ellipse 57">
                      <a:extLst>
                        <a:ext uri="{FF2B5EF4-FFF2-40B4-BE49-F238E27FC236}">
                          <a16:creationId xmlns:a16="http://schemas.microsoft.com/office/drawing/2014/main" id="{9163A308-F236-D983-CC3B-41519E690BB9}"/>
                        </a:ext>
                      </a:extLst>
                    </p:cNvPr>
                    <p:cNvSpPr/>
                    <p:nvPr/>
                  </p:nvSpPr>
                  <p:spPr>
                    <a:xfrm>
                      <a:off x="1907462" y="1306547"/>
                      <a:ext cx="3657600" cy="3657600"/>
                    </a:xfrm>
                    <a:prstGeom prst="ellipse">
                      <a:avLst/>
                    </a:prstGeom>
                    <a:solidFill>
                      <a:srgbClr val="C00000"/>
                    </a:solidFill>
                    <a:ln>
                      <a:solidFill>
                        <a:srgbClr val="9A060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pic>
                  <p:nvPicPr>
                    <p:cNvPr id="59" name="Billede 58">
                      <a:extLst>
                        <a:ext uri="{FF2B5EF4-FFF2-40B4-BE49-F238E27FC236}">
                          <a16:creationId xmlns:a16="http://schemas.microsoft.com/office/drawing/2014/main" id="{55130831-1789-0D0A-7B3A-6F5F1DCE0897}"/>
                        </a:ext>
                      </a:extLst>
                    </p:cNvPr>
                    <p:cNvPicPr>
                      <a:picLocks noChangeAspect="1"/>
                    </p:cNvPicPr>
                    <p:nvPr/>
                  </p:nvPicPr>
                  <p:blipFill>
                    <a:blip r:embed="rId10"/>
                    <a:stretch>
                      <a:fillRect/>
                    </a:stretch>
                  </p:blipFill>
                  <p:spPr>
                    <a:xfrm>
                      <a:off x="2887577" y="1412425"/>
                      <a:ext cx="2397278" cy="2153946"/>
                    </a:xfrm>
                    <a:prstGeom prst="ellipse">
                      <a:avLst/>
                    </a:prstGeom>
                  </p:spPr>
                </p:pic>
              </p:grpSp>
              <p:sp>
                <p:nvSpPr>
                  <p:cNvPr id="38" name="Ellipse 37">
                    <a:extLst>
                      <a:ext uri="{FF2B5EF4-FFF2-40B4-BE49-F238E27FC236}">
                        <a16:creationId xmlns:a16="http://schemas.microsoft.com/office/drawing/2014/main" id="{4DCB6558-89AE-0D39-4EBD-ACE113871772}"/>
                      </a:ext>
                    </a:extLst>
                  </p:cNvPr>
                  <p:cNvSpPr>
                    <a:spLocks noChangeAspect="1"/>
                  </p:cNvSpPr>
                  <p:nvPr/>
                </p:nvSpPr>
                <p:spPr>
                  <a:xfrm>
                    <a:off x="3614030" y="2266602"/>
                    <a:ext cx="360000" cy="360000"/>
                  </a:xfrm>
                  <a:prstGeom prst="ellipse">
                    <a:avLst/>
                  </a:prstGeom>
                  <a:gradFill flip="none" rotWithShape="1">
                    <a:gsLst>
                      <a:gs pos="0">
                        <a:srgbClr val="C00000">
                          <a:tint val="66000"/>
                          <a:satMod val="160000"/>
                        </a:srgbClr>
                      </a:gs>
                      <a:gs pos="0">
                        <a:schemeClr val="bg1"/>
                      </a:gs>
                      <a:gs pos="99000">
                        <a:srgbClr val="F7DEDE"/>
                      </a:gs>
                      <a:gs pos="82000">
                        <a:schemeClr val="bg1">
                          <a:lumMod val="75000"/>
                        </a:schemeClr>
                      </a:gs>
                      <a:gs pos="36000">
                        <a:schemeClr val="bg1">
                          <a:lumMod val="95000"/>
                        </a:schemeClr>
                      </a:gs>
                    </a:gsLst>
                    <a:path path="circle">
                      <a:fillToRect l="50000" t="50000" r="50000" b="50000"/>
                    </a:path>
                    <a:tileRect/>
                  </a:gra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39" name="Ellipse 38">
                    <a:extLst>
                      <a:ext uri="{FF2B5EF4-FFF2-40B4-BE49-F238E27FC236}">
                        <a16:creationId xmlns:a16="http://schemas.microsoft.com/office/drawing/2014/main" id="{313679A3-7121-BE88-8A1D-1521C2541451}"/>
                      </a:ext>
                    </a:extLst>
                  </p:cNvPr>
                  <p:cNvSpPr/>
                  <p:nvPr/>
                </p:nvSpPr>
                <p:spPr>
                  <a:xfrm>
                    <a:off x="3359816" y="1681650"/>
                    <a:ext cx="360000" cy="360000"/>
                  </a:xfrm>
                  <a:prstGeom prst="ellipse">
                    <a:avLst/>
                  </a:prstGeom>
                  <a:solidFill>
                    <a:srgbClr val="C00000"/>
                  </a:solidFill>
                  <a:ln>
                    <a:solidFill>
                      <a:srgbClr val="9A060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40" name="Gruppe 39">
                    <a:extLst>
                      <a:ext uri="{FF2B5EF4-FFF2-40B4-BE49-F238E27FC236}">
                        <a16:creationId xmlns:a16="http://schemas.microsoft.com/office/drawing/2014/main" id="{1DCEF798-B4D7-08C5-2CB0-69C256362048}"/>
                      </a:ext>
                    </a:extLst>
                  </p:cNvPr>
                  <p:cNvGrpSpPr>
                    <a:grpSpLocks noChangeAspect="1"/>
                  </p:cNvGrpSpPr>
                  <p:nvPr/>
                </p:nvGrpSpPr>
                <p:grpSpPr>
                  <a:xfrm>
                    <a:off x="2871541" y="1984357"/>
                    <a:ext cx="360000" cy="360000"/>
                    <a:chOff x="1907462" y="1306547"/>
                    <a:chExt cx="3657600" cy="3657600"/>
                  </a:xfrm>
                </p:grpSpPr>
                <p:sp>
                  <p:nvSpPr>
                    <p:cNvPr id="56" name="Ellipse 55">
                      <a:extLst>
                        <a:ext uri="{FF2B5EF4-FFF2-40B4-BE49-F238E27FC236}">
                          <a16:creationId xmlns:a16="http://schemas.microsoft.com/office/drawing/2014/main" id="{E240FE11-F5D7-E653-81F9-B580E6464F82}"/>
                        </a:ext>
                      </a:extLst>
                    </p:cNvPr>
                    <p:cNvSpPr/>
                    <p:nvPr/>
                  </p:nvSpPr>
                  <p:spPr>
                    <a:xfrm>
                      <a:off x="1907462" y="1306547"/>
                      <a:ext cx="3657600" cy="3657600"/>
                    </a:xfrm>
                    <a:prstGeom prst="ellipse">
                      <a:avLst/>
                    </a:prstGeom>
                    <a:solidFill>
                      <a:srgbClr val="C00000"/>
                    </a:solidFill>
                    <a:ln>
                      <a:solidFill>
                        <a:srgbClr val="9A060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pic>
                  <p:nvPicPr>
                    <p:cNvPr id="57" name="Billede 56">
                      <a:extLst>
                        <a:ext uri="{FF2B5EF4-FFF2-40B4-BE49-F238E27FC236}">
                          <a16:creationId xmlns:a16="http://schemas.microsoft.com/office/drawing/2014/main" id="{CCA992E7-5627-4262-9D1A-A8658C53FE8C}"/>
                        </a:ext>
                      </a:extLst>
                    </p:cNvPr>
                    <p:cNvPicPr>
                      <a:picLocks noChangeAspect="1"/>
                    </p:cNvPicPr>
                    <p:nvPr/>
                  </p:nvPicPr>
                  <p:blipFill>
                    <a:blip r:embed="rId10"/>
                    <a:stretch>
                      <a:fillRect/>
                    </a:stretch>
                  </p:blipFill>
                  <p:spPr>
                    <a:xfrm>
                      <a:off x="2887577" y="1412425"/>
                      <a:ext cx="2397278" cy="2153946"/>
                    </a:xfrm>
                    <a:prstGeom prst="ellipse">
                      <a:avLst/>
                    </a:prstGeom>
                  </p:spPr>
                </p:pic>
              </p:grpSp>
              <p:sp>
                <p:nvSpPr>
                  <p:cNvPr id="41" name="Ellipse 40">
                    <a:extLst>
                      <a:ext uri="{FF2B5EF4-FFF2-40B4-BE49-F238E27FC236}">
                        <a16:creationId xmlns:a16="http://schemas.microsoft.com/office/drawing/2014/main" id="{A7B7B890-C40C-1D37-E235-7F0D1608CDF6}"/>
                      </a:ext>
                    </a:extLst>
                  </p:cNvPr>
                  <p:cNvSpPr>
                    <a:spLocks noChangeAspect="1"/>
                  </p:cNvSpPr>
                  <p:nvPr/>
                </p:nvSpPr>
                <p:spPr>
                  <a:xfrm>
                    <a:off x="3539517" y="2072511"/>
                    <a:ext cx="360000" cy="360000"/>
                  </a:xfrm>
                  <a:prstGeom prst="ellipse">
                    <a:avLst/>
                  </a:prstGeom>
                  <a:gradFill flip="none" rotWithShape="1">
                    <a:gsLst>
                      <a:gs pos="0">
                        <a:srgbClr val="C00000">
                          <a:tint val="66000"/>
                          <a:satMod val="160000"/>
                        </a:srgbClr>
                      </a:gs>
                      <a:gs pos="0">
                        <a:schemeClr val="bg1"/>
                      </a:gs>
                      <a:gs pos="99000">
                        <a:srgbClr val="F7DEDE"/>
                      </a:gs>
                      <a:gs pos="82000">
                        <a:schemeClr val="bg1">
                          <a:lumMod val="75000"/>
                        </a:schemeClr>
                      </a:gs>
                      <a:gs pos="36000">
                        <a:schemeClr val="bg1">
                          <a:lumMod val="95000"/>
                        </a:schemeClr>
                      </a:gs>
                    </a:gsLst>
                    <a:path path="circle">
                      <a:fillToRect l="50000" t="50000" r="50000" b="50000"/>
                    </a:path>
                    <a:tileRect/>
                  </a:gra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42" name="Gruppe 41">
                    <a:extLst>
                      <a:ext uri="{FF2B5EF4-FFF2-40B4-BE49-F238E27FC236}">
                        <a16:creationId xmlns:a16="http://schemas.microsoft.com/office/drawing/2014/main" id="{94922376-E545-704A-F8A7-2B219E847DF2}"/>
                      </a:ext>
                    </a:extLst>
                  </p:cNvPr>
                  <p:cNvGrpSpPr>
                    <a:grpSpLocks noChangeAspect="1"/>
                  </p:cNvGrpSpPr>
                  <p:nvPr/>
                </p:nvGrpSpPr>
                <p:grpSpPr>
                  <a:xfrm>
                    <a:off x="3401663" y="2384897"/>
                    <a:ext cx="360000" cy="360000"/>
                    <a:chOff x="1907462" y="1306547"/>
                    <a:chExt cx="3657600" cy="3657600"/>
                  </a:xfrm>
                </p:grpSpPr>
                <p:sp>
                  <p:nvSpPr>
                    <p:cNvPr id="54" name="Ellipse 53">
                      <a:extLst>
                        <a:ext uri="{FF2B5EF4-FFF2-40B4-BE49-F238E27FC236}">
                          <a16:creationId xmlns:a16="http://schemas.microsoft.com/office/drawing/2014/main" id="{5DDDE8B2-64E0-710C-A30B-5A8D89C65DEB}"/>
                        </a:ext>
                      </a:extLst>
                    </p:cNvPr>
                    <p:cNvSpPr/>
                    <p:nvPr/>
                  </p:nvSpPr>
                  <p:spPr>
                    <a:xfrm>
                      <a:off x="1907462" y="1306547"/>
                      <a:ext cx="3657600" cy="3657600"/>
                    </a:xfrm>
                    <a:prstGeom prst="ellipse">
                      <a:avLst/>
                    </a:prstGeom>
                    <a:solidFill>
                      <a:srgbClr val="C00000"/>
                    </a:solidFill>
                    <a:ln>
                      <a:solidFill>
                        <a:srgbClr val="9A060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pic>
                  <p:nvPicPr>
                    <p:cNvPr id="55" name="Billede 54">
                      <a:extLst>
                        <a:ext uri="{FF2B5EF4-FFF2-40B4-BE49-F238E27FC236}">
                          <a16:creationId xmlns:a16="http://schemas.microsoft.com/office/drawing/2014/main" id="{5B678200-2B37-6233-F48E-8EB97355231D}"/>
                        </a:ext>
                      </a:extLst>
                    </p:cNvPr>
                    <p:cNvPicPr>
                      <a:picLocks noChangeAspect="1"/>
                    </p:cNvPicPr>
                    <p:nvPr/>
                  </p:nvPicPr>
                  <p:blipFill>
                    <a:blip r:embed="rId10"/>
                    <a:stretch>
                      <a:fillRect/>
                    </a:stretch>
                  </p:blipFill>
                  <p:spPr>
                    <a:xfrm>
                      <a:off x="2887577" y="1412425"/>
                      <a:ext cx="2397278" cy="2153946"/>
                    </a:xfrm>
                    <a:prstGeom prst="ellipse">
                      <a:avLst/>
                    </a:prstGeom>
                  </p:spPr>
                </p:pic>
              </p:grpSp>
              <p:grpSp>
                <p:nvGrpSpPr>
                  <p:cNvPr id="43" name="Gruppe 42">
                    <a:extLst>
                      <a:ext uri="{FF2B5EF4-FFF2-40B4-BE49-F238E27FC236}">
                        <a16:creationId xmlns:a16="http://schemas.microsoft.com/office/drawing/2014/main" id="{1DBCD67A-36B8-BF82-7547-425F5718C78F}"/>
                      </a:ext>
                    </a:extLst>
                  </p:cNvPr>
                  <p:cNvGrpSpPr>
                    <a:grpSpLocks noChangeAspect="1"/>
                  </p:cNvGrpSpPr>
                  <p:nvPr/>
                </p:nvGrpSpPr>
                <p:grpSpPr>
                  <a:xfrm>
                    <a:off x="3410382" y="2256181"/>
                    <a:ext cx="360000" cy="360000"/>
                    <a:chOff x="1907462" y="1306547"/>
                    <a:chExt cx="3657600" cy="3657600"/>
                  </a:xfrm>
                </p:grpSpPr>
                <p:sp>
                  <p:nvSpPr>
                    <p:cNvPr id="52" name="Ellipse 51">
                      <a:extLst>
                        <a:ext uri="{FF2B5EF4-FFF2-40B4-BE49-F238E27FC236}">
                          <a16:creationId xmlns:a16="http://schemas.microsoft.com/office/drawing/2014/main" id="{2DAAA21B-4BBB-2EA3-B1FD-6C74D3D37860}"/>
                        </a:ext>
                      </a:extLst>
                    </p:cNvPr>
                    <p:cNvSpPr/>
                    <p:nvPr/>
                  </p:nvSpPr>
                  <p:spPr>
                    <a:xfrm>
                      <a:off x="1907462" y="1306547"/>
                      <a:ext cx="3657600" cy="3657600"/>
                    </a:xfrm>
                    <a:prstGeom prst="ellipse">
                      <a:avLst/>
                    </a:prstGeom>
                    <a:solidFill>
                      <a:srgbClr val="C00000"/>
                    </a:solidFill>
                    <a:ln>
                      <a:solidFill>
                        <a:srgbClr val="9A060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pic>
                  <p:nvPicPr>
                    <p:cNvPr id="53" name="Billede 52">
                      <a:extLst>
                        <a:ext uri="{FF2B5EF4-FFF2-40B4-BE49-F238E27FC236}">
                          <a16:creationId xmlns:a16="http://schemas.microsoft.com/office/drawing/2014/main" id="{845A03BC-F68D-0CD2-C01D-700F5C0D2623}"/>
                        </a:ext>
                      </a:extLst>
                    </p:cNvPr>
                    <p:cNvPicPr>
                      <a:picLocks noChangeAspect="1"/>
                    </p:cNvPicPr>
                    <p:nvPr/>
                  </p:nvPicPr>
                  <p:blipFill>
                    <a:blip r:embed="rId10"/>
                    <a:stretch>
                      <a:fillRect/>
                    </a:stretch>
                  </p:blipFill>
                  <p:spPr>
                    <a:xfrm>
                      <a:off x="2887577" y="1412425"/>
                      <a:ext cx="2397278" cy="2153946"/>
                    </a:xfrm>
                    <a:prstGeom prst="ellipse">
                      <a:avLst/>
                    </a:prstGeom>
                  </p:spPr>
                </p:pic>
              </p:grpSp>
              <p:sp>
                <p:nvSpPr>
                  <p:cNvPr id="44" name="Ellipse 43">
                    <a:extLst>
                      <a:ext uri="{FF2B5EF4-FFF2-40B4-BE49-F238E27FC236}">
                        <a16:creationId xmlns:a16="http://schemas.microsoft.com/office/drawing/2014/main" id="{2364D416-F958-5143-F508-8B5880B06A75}"/>
                      </a:ext>
                    </a:extLst>
                  </p:cNvPr>
                  <p:cNvSpPr>
                    <a:spLocks noChangeAspect="1"/>
                  </p:cNvSpPr>
                  <p:nvPr/>
                </p:nvSpPr>
                <p:spPr>
                  <a:xfrm>
                    <a:off x="3174172" y="2390178"/>
                    <a:ext cx="360000" cy="360000"/>
                  </a:xfrm>
                  <a:prstGeom prst="ellipse">
                    <a:avLst/>
                  </a:prstGeom>
                  <a:gradFill flip="none" rotWithShape="1">
                    <a:gsLst>
                      <a:gs pos="0">
                        <a:srgbClr val="C00000">
                          <a:tint val="66000"/>
                          <a:satMod val="160000"/>
                        </a:srgbClr>
                      </a:gs>
                      <a:gs pos="0">
                        <a:schemeClr val="bg1"/>
                      </a:gs>
                      <a:gs pos="99000">
                        <a:srgbClr val="F7DEDE"/>
                      </a:gs>
                      <a:gs pos="82000">
                        <a:schemeClr val="bg1">
                          <a:lumMod val="75000"/>
                        </a:schemeClr>
                      </a:gs>
                      <a:gs pos="36000">
                        <a:schemeClr val="bg1">
                          <a:lumMod val="95000"/>
                        </a:schemeClr>
                      </a:gs>
                    </a:gsLst>
                    <a:path path="circle">
                      <a:fillToRect l="50000" t="50000" r="50000" b="50000"/>
                    </a:path>
                    <a:tileRect/>
                  </a:gra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45" name="Ellipse 44">
                    <a:extLst>
                      <a:ext uri="{FF2B5EF4-FFF2-40B4-BE49-F238E27FC236}">
                        <a16:creationId xmlns:a16="http://schemas.microsoft.com/office/drawing/2014/main" id="{7F23EC2A-98EA-87F4-3232-56AEA8BD96CA}"/>
                      </a:ext>
                    </a:extLst>
                  </p:cNvPr>
                  <p:cNvSpPr>
                    <a:spLocks noChangeAspect="1"/>
                  </p:cNvSpPr>
                  <p:nvPr/>
                </p:nvSpPr>
                <p:spPr>
                  <a:xfrm>
                    <a:off x="3145431" y="1738091"/>
                    <a:ext cx="360000" cy="360000"/>
                  </a:xfrm>
                  <a:prstGeom prst="ellipse">
                    <a:avLst/>
                  </a:prstGeom>
                  <a:gradFill flip="none" rotWithShape="1">
                    <a:gsLst>
                      <a:gs pos="0">
                        <a:srgbClr val="C00000">
                          <a:tint val="66000"/>
                          <a:satMod val="160000"/>
                        </a:srgbClr>
                      </a:gs>
                      <a:gs pos="0">
                        <a:schemeClr val="bg1"/>
                      </a:gs>
                      <a:gs pos="99000">
                        <a:srgbClr val="F7DEDE"/>
                      </a:gs>
                      <a:gs pos="82000">
                        <a:schemeClr val="bg1">
                          <a:lumMod val="75000"/>
                        </a:schemeClr>
                      </a:gs>
                      <a:gs pos="36000">
                        <a:schemeClr val="bg1">
                          <a:lumMod val="95000"/>
                        </a:schemeClr>
                      </a:gs>
                    </a:gsLst>
                    <a:path path="circle">
                      <a:fillToRect l="50000" t="50000" r="50000" b="50000"/>
                    </a:path>
                    <a:tileRect/>
                  </a:gra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46" name="Ellipse 45">
                    <a:extLst>
                      <a:ext uri="{FF2B5EF4-FFF2-40B4-BE49-F238E27FC236}">
                        <a16:creationId xmlns:a16="http://schemas.microsoft.com/office/drawing/2014/main" id="{02C8E391-85B5-A0EB-6B67-24C11692F56D}"/>
                      </a:ext>
                    </a:extLst>
                  </p:cNvPr>
                  <p:cNvSpPr>
                    <a:spLocks noChangeAspect="1"/>
                  </p:cNvSpPr>
                  <p:nvPr/>
                </p:nvSpPr>
                <p:spPr>
                  <a:xfrm>
                    <a:off x="3014084" y="2094272"/>
                    <a:ext cx="360000" cy="360000"/>
                  </a:xfrm>
                  <a:prstGeom prst="ellipse">
                    <a:avLst/>
                  </a:prstGeom>
                  <a:gradFill flip="none" rotWithShape="1">
                    <a:gsLst>
                      <a:gs pos="0">
                        <a:srgbClr val="C00000">
                          <a:tint val="66000"/>
                          <a:satMod val="160000"/>
                        </a:srgbClr>
                      </a:gs>
                      <a:gs pos="0">
                        <a:schemeClr val="bg1"/>
                      </a:gs>
                      <a:gs pos="99000">
                        <a:srgbClr val="F7DEDE"/>
                      </a:gs>
                      <a:gs pos="82000">
                        <a:schemeClr val="bg1">
                          <a:lumMod val="75000"/>
                        </a:schemeClr>
                      </a:gs>
                      <a:gs pos="36000">
                        <a:schemeClr val="bg1">
                          <a:lumMod val="95000"/>
                        </a:schemeClr>
                      </a:gs>
                    </a:gsLst>
                    <a:path path="circle">
                      <a:fillToRect l="50000" t="50000" r="50000" b="50000"/>
                    </a:path>
                    <a:tileRect/>
                  </a:gra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47" name="Ellipse 46">
                    <a:extLst>
                      <a:ext uri="{FF2B5EF4-FFF2-40B4-BE49-F238E27FC236}">
                        <a16:creationId xmlns:a16="http://schemas.microsoft.com/office/drawing/2014/main" id="{0F4632D3-EF30-1DA9-8149-4F16B5770C37}"/>
                      </a:ext>
                    </a:extLst>
                  </p:cNvPr>
                  <p:cNvSpPr>
                    <a:spLocks noChangeAspect="1"/>
                  </p:cNvSpPr>
                  <p:nvPr/>
                </p:nvSpPr>
                <p:spPr>
                  <a:xfrm>
                    <a:off x="3408573" y="1861398"/>
                    <a:ext cx="360000" cy="360000"/>
                  </a:xfrm>
                  <a:prstGeom prst="ellipse">
                    <a:avLst/>
                  </a:prstGeom>
                  <a:gradFill flip="none" rotWithShape="1">
                    <a:gsLst>
                      <a:gs pos="0">
                        <a:srgbClr val="C00000">
                          <a:tint val="66000"/>
                          <a:satMod val="160000"/>
                        </a:srgbClr>
                      </a:gs>
                      <a:gs pos="0">
                        <a:schemeClr val="bg1"/>
                      </a:gs>
                      <a:gs pos="99000">
                        <a:srgbClr val="F7DEDE"/>
                      </a:gs>
                      <a:gs pos="82000">
                        <a:schemeClr val="bg1">
                          <a:lumMod val="75000"/>
                        </a:schemeClr>
                      </a:gs>
                      <a:gs pos="36000">
                        <a:schemeClr val="bg1">
                          <a:lumMod val="95000"/>
                        </a:schemeClr>
                      </a:gs>
                    </a:gsLst>
                    <a:path path="circle">
                      <a:fillToRect l="50000" t="50000" r="50000" b="50000"/>
                    </a:path>
                    <a:tileRect/>
                  </a:gra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48" name="Ellipse 47">
                    <a:extLst>
                      <a:ext uri="{FF2B5EF4-FFF2-40B4-BE49-F238E27FC236}">
                        <a16:creationId xmlns:a16="http://schemas.microsoft.com/office/drawing/2014/main" id="{E7221A30-9DE4-4EEC-13A5-990FE129A1A6}"/>
                      </a:ext>
                    </a:extLst>
                  </p:cNvPr>
                  <p:cNvSpPr>
                    <a:spLocks noChangeAspect="1"/>
                  </p:cNvSpPr>
                  <p:nvPr/>
                </p:nvSpPr>
                <p:spPr>
                  <a:xfrm>
                    <a:off x="3078498" y="1868421"/>
                    <a:ext cx="360000" cy="360000"/>
                  </a:xfrm>
                  <a:prstGeom prst="ellipse">
                    <a:avLst/>
                  </a:prstGeom>
                  <a:gradFill flip="none" rotWithShape="1">
                    <a:gsLst>
                      <a:gs pos="0">
                        <a:srgbClr val="C00000">
                          <a:tint val="66000"/>
                          <a:satMod val="160000"/>
                        </a:srgbClr>
                      </a:gs>
                      <a:gs pos="0">
                        <a:schemeClr val="bg1"/>
                      </a:gs>
                      <a:gs pos="99000">
                        <a:srgbClr val="F7DEDE"/>
                      </a:gs>
                      <a:gs pos="82000">
                        <a:schemeClr val="bg1">
                          <a:lumMod val="75000"/>
                        </a:schemeClr>
                      </a:gs>
                      <a:gs pos="36000">
                        <a:schemeClr val="bg1">
                          <a:lumMod val="95000"/>
                        </a:schemeClr>
                      </a:gs>
                    </a:gsLst>
                    <a:path path="circle">
                      <a:fillToRect l="50000" t="50000" r="50000" b="50000"/>
                    </a:path>
                    <a:tileRect/>
                  </a:gra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49" name="Gruppe 48">
                    <a:extLst>
                      <a:ext uri="{FF2B5EF4-FFF2-40B4-BE49-F238E27FC236}">
                        <a16:creationId xmlns:a16="http://schemas.microsoft.com/office/drawing/2014/main" id="{69B033AE-6F71-5C29-D3A0-AAB4EF555820}"/>
                      </a:ext>
                    </a:extLst>
                  </p:cNvPr>
                  <p:cNvGrpSpPr>
                    <a:grpSpLocks noChangeAspect="1"/>
                  </p:cNvGrpSpPr>
                  <p:nvPr/>
                </p:nvGrpSpPr>
                <p:grpSpPr>
                  <a:xfrm>
                    <a:off x="3235170" y="2035083"/>
                    <a:ext cx="360000" cy="360000"/>
                    <a:chOff x="1907462" y="1306547"/>
                    <a:chExt cx="3657600" cy="3657600"/>
                  </a:xfrm>
                </p:grpSpPr>
                <p:sp>
                  <p:nvSpPr>
                    <p:cNvPr id="50" name="Ellipse 49">
                      <a:extLst>
                        <a:ext uri="{FF2B5EF4-FFF2-40B4-BE49-F238E27FC236}">
                          <a16:creationId xmlns:a16="http://schemas.microsoft.com/office/drawing/2014/main" id="{17675EA8-4E61-2ABB-C789-4C94ED58F45A}"/>
                        </a:ext>
                      </a:extLst>
                    </p:cNvPr>
                    <p:cNvSpPr/>
                    <p:nvPr/>
                  </p:nvSpPr>
                  <p:spPr>
                    <a:xfrm>
                      <a:off x="1907462" y="1306547"/>
                      <a:ext cx="3657600" cy="3657600"/>
                    </a:xfrm>
                    <a:prstGeom prst="ellipse">
                      <a:avLst/>
                    </a:prstGeom>
                    <a:solidFill>
                      <a:srgbClr val="C00000"/>
                    </a:solidFill>
                    <a:ln>
                      <a:solidFill>
                        <a:srgbClr val="9A060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pic>
                  <p:nvPicPr>
                    <p:cNvPr id="51" name="Billede 50">
                      <a:extLst>
                        <a:ext uri="{FF2B5EF4-FFF2-40B4-BE49-F238E27FC236}">
                          <a16:creationId xmlns:a16="http://schemas.microsoft.com/office/drawing/2014/main" id="{903DE2EB-3DCA-8CF2-5655-4E45FF079088}"/>
                        </a:ext>
                      </a:extLst>
                    </p:cNvPr>
                    <p:cNvPicPr>
                      <a:picLocks noChangeAspect="1"/>
                    </p:cNvPicPr>
                    <p:nvPr/>
                  </p:nvPicPr>
                  <p:blipFill>
                    <a:blip r:embed="rId10"/>
                    <a:stretch>
                      <a:fillRect/>
                    </a:stretch>
                  </p:blipFill>
                  <p:spPr>
                    <a:xfrm>
                      <a:off x="2887577" y="1412425"/>
                      <a:ext cx="2397278" cy="2153946"/>
                    </a:xfrm>
                    <a:prstGeom prst="ellipse">
                      <a:avLst/>
                    </a:prstGeom>
                  </p:spPr>
                </p:pic>
              </p:grpSp>
            </p:grpSp>
            <p:sp>
              <p:nvSpPr>
                <p:cNvPr id="2115" name="Stribet højrepil 2114">
                  <a:extLst>
                    <a:ext uri="{FF2B5EF4-FFF2-40B4-BE49-F238E27FC236}">
                      <a16:creationId xmlns:a16="http://schemas.microsoft.com/office/drawing/2014/main" id="{57D03AF7-78FA-5ED0-587D-375A3FB45282}"/>
                    </a:ext>
                  </a:extLst>
                </p:cNvPr>
                <p:cNvSpPr/>
                <p:nvPr/>
              </p:nvSpPr>
              <p:spPr>
                <a:xfrm rot="2135501">
                  <a:off x="3595562" y="3178982"/>
                  <a:ext cx="285053" cy="137177"/>
                </a:xfrm>
                <a:prstGeom prst="stripedRightArrow">
                  <a:avLst/>
                </a:prstGeom>
                <a:solidFill>
                  <a:srgbClr val="C00000"/>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mc:AlternateContent xmlns:mc="http://schemas.openxmlformats.org/markup-compatibility/2006" xmlns:a14="http://schemas.microsoft.com/office/drawing/2010/main">
              <mc:Choice Requires="a14">
                <p:sp>
                  <p:nvSpPr>
                    <p:cNvPr id="2131" name="Tekstfelt 2130">
                      <a:extLst>
                        <a:ext uri="{FF2B5EF4-FFF2-40B4-BE49-F238E27FC236}">
                          <a16:creationId xmlns:a16="http://schemas.microsoft.com/office/drawing/2014/main" id="{C7F826CD-3730-5CEF-547F-215BB91A8CEB}"/>
                        </a:ext>
                      </a:extLst>
                    </p:cNvPr>
                    <p:cNvSpPr txBox="1"/>
                    <p:nvPr/>
                  </p:nvSpPr>
                  <p:spPr>
                    <a:xfrm>
                      <a:off x="4531100" y="2997265"/>
                      <a:ext cx="3206583" cy="384401"/>
                    </a:xfrm>
                    <a:prstGeom prst="rect">
                      <a:avLst/>
                    </a:prstGeom>
                    <a:noFill/>
                  </p:spPr>
                  <p:txBody>
                    <a:bodyPr wrap="none" lIns="0" tIns="0" rIns="0" bIns="0" rtlCol="0">
                      <a:spAutoFit/>
                    </a:bodyPr>
                    <a:lstStyle/>
                    <a:p>
                      <a14:m>
                        <m:oMath xmlns:m="http://schemas.openxmlformats.org/officeDocument/2006/math">
                          <m:sPre>
                            <m:sPrePr>
                              <m:ctrlPr>
                                <a:rPr lang="da-DK" sz="2400" i="1" smtClean="0">
                                  <a:latin typeface="Cambria Math" panose="02040503050406030204" pitchFamily="18" charset="0"/>
                                </a:rPr>
                              </m:ctrlPr>
                            </m:sPrePr>
                            <m:sub>
                              <m:r>
                                <a:rPr lang="da-DK" sz="2400" b="0" i="1" smtClean="0">
                                  <a:latin typeface="Cambria Math" panose="02040503050406030204" pitchFamily="18" charset="0"/>
                                </a:rPr>
                                <m:t>89</m:t>
                              </m:r>
                            </m:sub>
                            <m:sup>
                              <m:r>
                                <a:rPr lang="da-DK" sz="2400" b="0" i="1" smtClean="0">
                                  <a:latin typeface="Cambria Math" panose="02040503050406030204" pitchFamily="18" charset="0"/>
                                </a:rPr>
                                <m:t>225</m:t>
                              </m:r>
                            </m:sup>
                            <m:e>
                              <m:r>
                                <a:rPr lang="da-DK" sz="2400" b="0" i="1" smtClean="0">
                                  <a:latin typeface="Cambria Math" panose="02040503050406030204" pitchFamily="18" charset="0"/>
                                </a:rPr>
                                <m:t>𝐴𝑐</m:t>
                              </m:r>
                            </m:e>
                          </m:sPre>
                          <m:r>
                            <a:rPr lang="da-DK" sz="2400" b="0" i="1" smtClean="0">
                              <a:latin typeface="Cambria Math" panose="02040503050406030204" pitchFamily="18" charset="0"/>
                            </a:rPr>
                            <m:t> </m:t>
                          </m:r>
                          <m:r>
                            <a:rPr lang="da-DK" sz="2400" b="0" i="1" smtClean="0">
                              <a:latin typeface="Cambria Math" panose="02040503050406030204" pitchFamily="18" charset="0"/>
                              <a:ea typeface="Cambria Math" panose="02040503050406030204" pitchFamily="18" charset="0"/>
                            </a:rPr>
                            <m:t>→  </m:t>
                          </m:r>
                          <m:sPre>
                            <m:sPrePr>
                              <m:ctrlPr>
                                <a:rPr lang="da-DK" sz="2400" b="0" i="1" smtClean="0">
                                  <a:latin typeface="Cambria Math" panose="02040503050406030204" pitchFamily="18" charset="0"/>
                                  <a:ea typeface="Cambria Math" panose="02040503050406030204" pitchFamily="18" charset="0"/>
                                </a:rPr>
                              </m:ctrlPr>
                            </m:sPrePr>
                            <m:sub>
                              <m:r>
                                <a:rPr lang="da-DK" sz="2400" b="0" i="1" smtClean="0">
                                  <a:latin typeface="Cambria Math" panose="02040503050406030204" pitchFamily="18" charset="0"/>
                                  <a:ea typeface="Cambria Math" panose="02040503050406030204" pitchFamily="18" charset="0"/>
                                </a:rPr>
                                <m:t>87</m:t>
                              </m:r>
                            </m:sub>
                            <m:sup>
                              <m:r>
                                <a:rPr lang="da-DK" sz="2400" b="0" i="1" smtClean="0">
                                  <a:latin typeface="Cambria Math" panose="02040503050406030204" pitchFamily="18" charset="0"/>
                                </a:rPr>
                                <m:t>221</m:t>
                              </m:r>
                            </m:sup>
                            <m:e>
                              <m:r>
                                <a:rPr lang="da-DK" sz="2400" b="0" i="1" smtClean="0">
                                  <a:latin typeface="Cambria Math" panose="02040503050406030204" pitchFamily="18" charset="0"/>
                                </a:rPr>
                                <m:t>𝐹𝑟</m:t>
                              </m:r>
                            </m:e>
                          </m:sPre>
                          <m:r>
                            <a:rPr lang="da-DK" sz="2400" b="0" i="1" smtClean="0">
                              <a:latin typeface="Cambria Math" panose="02040503050406030204" pitchFamily="18" charset="0"/>
                            </a:rPr>
                            <m:t>+ </m:t>
                          </m:r>
                          <m:sPre>
                            <m:sPrePr>
                              <m:ctrlPr>
                                <a:rPr lang="da-DK" sz="2400" b="0" i="1" smtClean="0">
                                  <a:latin typeface="Cambria Math" panose="02040503050406030204" pitchFamily="18" charset="0"/>
                                </a:rPr>
                              </m:ctrlPr>
                            </m:sPrePr>
                            <m:sub>
                              <m:r>
                                <a:rPr lang="da-DK" sz="2400" b="0" i="1" smtClean="0">
                                  <a:latin typeface="Cambria Math" panose="02040503050406030204" pitchFamily="18" charset="0"/>
                                </a:rPr>
                                <m:t>2</m:t>
                              </m:r>
                            </m:sub>
                            <m:sup>
                              <m:r>
                                <a:rPr lang="da-DK" sz="2400" b="0" i="1" smtClean="0">
                                  <a:latin typeface="Cambria Math" panose="02040503050406030204" pitchFamily="18" charset="0"/>
                                </a:rPr>
                                <m:t>4</m:t>
                              </m:r>
                            </m:sup>
                            <m:e>
                              <m:r>
                                <a:rPr lang="da-DK" sz="2400" b="0" i="1" smtClean="0">
                                  <a:latin typeface="Cambria Math" panose="02040503050406030204" pitchFamily="18" charset="0"/>
                                </a:rPr>
                                <m:t>𝐻𝑒</m:t>
                              </m:r>
                            </m:e>
                          </m:sPre>
                        </m:oMath>
                      </a14:m>
                      <a:r>
                        <a:rPr lang="da-DK" sz="2400" dirty="0"/>
                        <a:t>  </a:t>
                      </a:r>
                    </a:p>
                  </p:txBody>
                </p:sp>
              </mc:Choice>
              <mc:Fallback xmlns="">
                <p:sp>
                  <p:nvSpPr>
                    <p:cNvPr id="2131" name="Tekstfelt 2130">
                      <a:extLst>
                        <a:ext uri="{FF2B5EF4-FFF2-40B4-BE49-F238E27FC236}">
                          <a16:creationId xmlns:a16="http://schemas.microsoft.com/office/drawing/2014/main" id="{C7F826CD-3730-5CEF-547F-215BB91A8CEB}"/>
                        </a:ext>
                      </a:extLst>
                    </p:cNvPr>
                    <p:cNvSpPr txBox="1">
                      <a:spLocks noRot="1" noChangeAspect="1" noMove="1" noResize="1" noEditPoints="1" noAdjustHandles="1" noChangeArrowheads="1" noChangeShapeType="1" noTextEdit="1"/>
                    </p:cNvSpPr>
                    <p:nvPr/>
                  </p:nvSpPr>
                  <p:spPr>
                    <a:xfrm>
                      <a:off x="4531100" y="2997265"/>
                      <a:ext cx="3206583" cy="384401"/>
                    </a:xfrm>
                    <a:prstGeom prst="rect">
                      <a:avLst/>
                    </a:prstGeom>
                    <a:blipFill>
                      <a:blip r:embed="rId11"/>
                      <a:stretch>
                        <a:fillRect l="-1969" t="-3226" b="-35484"/>
                      </a:stretch>
                    </a:blipFill>
                  </p:spPr>
                  <p:txBody>
                    <a:bodyPr/>
                    <a:lstStyle/>
                    <a:p>
                      <a:r>
                        <a:rPr lang="da-DK">
                          <a:noFill/>
                        </a:rPr>
                        <a:t> </a:t>
                      </a:r>
                    </a:p>
                  </p:txBody>
                </p:sp>
              </mc:Fallback>
            </mc:AlternateContent>
          </p:grpSp>
          <p:cxnSp>
            <p:nvCxnSpPr>
              <p:cNvPr id="2224" name="Lige pilforbindelse 2223">
                <a:extLst>
                  <a:ext uri="{FF2B5EF4-FFF2-40B4-BE49-F238E27FC236}">
                    <a16:creationId xmlns:a16="http://schemas.microsoft.com/office/drawing/2014/main" id="{6C1D3209-7587-F57A-FA65-9212176111B3}"/>
                  </a:ext>
                </a:extLst>
              </p:cNvPr>
              <p:cNvCxnSpPr/>
              <p:nvPr/>
            </p:nvCxnSpPr>
            <p:spPr>
              <a:xfrm flipH="1">
                <a:off x="8243957" y="2569434"/>
                <a:ext cx="424688" cy="430899"/>
              </a:xfrm>
              <a:prstGeom prst="straightConnector1">
                <a:avLst/>
              </a:prstGeom>
              <a:ln w="28575">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grpSp>
      <p:grpSp>
        <p:nvGrpSpPr>
          <p:cNvPr id="2245" name="Gruppe 2244">
            <a:extLst>
              <a:ext uri="{FF2B5EF4-FFF2-40B4-BE49-F238E27FC236}">
                <a16:creationId xmlns:a16="http://schemas.microsoft.com/office/drawing/2014/main" id="{6C0A92B3-B5B6-C047-D73D-F8F34EC11369}"/>
              </a:ext>
            </a:extLst>
          </p:cNvPr>
          <p:cNvGrpSpPr/>
          <p:nvPr/>
        </p:nvGrpSpPr>
        <p:grpSpPr>
          <a:xfrm>
            <a:off x="1525666" y="3535149"/>
            <a:ext cx="7476215" cy="1108748"/>
            <a:chOff x="1525666" y="3535149"/>
            <a:chExt cx="7476215" cy="1108748"/>
          </a:xfrm>
        </p:grpSpPr>
        <p:sp>
          <p:nvSpPr>
            <p:cNvPr id="1599" name="Rektangel 1598">
              <a:extLst>
                <a:ext uri="{FF2B5EF4-FFF2-40B4-BE49-F238E27FC236}">
                  <a16:creationId xmlns:a16="http://schemas.microsoft.com/office/drawing/2014/main" id="{8F896BAE-F504-0170-E635-33FD39C5A5EC}"/>
                </a:ext>
              </a:extLst>
            </p:cNvPr>
            <p:cNvSpPr>
              <a:spLocks noChangeAspect="1"/>
            </p:cNvSpPr>
            <p:nvPr/>
          </p:nvSpPr>
          <p:spPr>
            <a:xfrm>
              <a:off x="1689183" y="3707192"/>
              <a:ext cx="864000" cy="864000"/>
            </a:xfrm>
            <a:prstGeom prst="rect">
              <a:avLst/>
            </a:prstGeom>
            <a:solidFill>
              <a:schemeClr val="accent1">
                <a:lumMod val="40000"/>
                <a:lumOff val="60000"/>
              </a:schemeClr>
            </a:solidFill>
            <a:ln w="12700">
              <a:noFill/>
            </a:ln>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mc:AlternateContent xmlns:mc="http://schemas.openxmlformats.org/markup-compatibility/2006" xmlns:a14="http://schemas.microsoft.com/office/drawing/2010/main">
          <mc:Choice Requires="a14">
            <p:sp>
              <p:nvSpPr>
                <p:cNvPr id="2058" name="Tekstfelt 2057">
                  <a:extLst>
                    <a:ext uri="{FF2B5EF4-FFF2-40B4-BE49-F238E27FC236}">
                      <a16:creationId xmlns:a16="http://schemas.microsoft.com/office/drawing/2014/main" id="{58830C73-93DF-5593-5683-2C2CEE482393}"/>
                    </a:ext>
                  </a:extLst>
                </p:cNvPr>
                <p:cNvSpPr txBox="1"/>
                <p:nvPr/>
              </p:nvSpPr>
              <p:spPr>
                <a:xfrm>
                  <a:off x="1525666" y="3574817"/>
                  <a:ext cx="1442125" cy="1015663"/>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sSup>
                          <m:sSupPr>
                            <m:ctrlPr>
                              <a:rPr lang="da-DK" sz="6000" i="1" dirty="0" smtClean="0">
                                <a:latin typeface="Cambria Math" panose="02040503050406030204" pitchFamily="18" charset="0"/>
                                <a:ea typeface="Cambria Math" panose="02040503050406030204" pitchFamily="18" charset="0"/>
                              </a:rPr>
                            </m:ctrlPr>
                          </m:sSupPr>
                          <m:e>
                            <m:r>
                              <a:rPr lang="da-DK" sz="6000" i="1" dirty="0" smtClean="0">
                                <a:latin typeface="Cambria Math" panose="02040503050406030204" pitchFamily="18" charset="0"/>
                                <a:ea typeface="Cambria Math" panose="02040503050406030204" pitchFamily="18" charset="0"/>
                              </a:rPr>
                              <m:t>𝛽</m:t>
                            </m:r>
                          </m:e>
                          <m:sup>
                            <m:r>
                              <a:rPr lang="da-DK" sz="6000" b="0" i="1" dirty="0" smtClean="0">
                                <a:latin typeface="Cambria Math" panose="02040503050406030204" pitchFamily="18" charset="0"/>
                                <a:ea typeface="Cambria Math" panose="02040503050406030204" pitchFamily="18" charset="0"/>
                              </a:rPr>
                              <m:t>−</m:t>
                            </m:r>
                          </m:sup>
                        </m:sSup>
                        <m:r>
                          <a:rPr lang="da-DK" sz="6000" b="0" i="1" dirty="0" smtClean="0">
                            <a:latin typeface="Cambria Math" panose="02040503050406030204" pitchFamily="18" charset="0"/>
                            <a:ea typeface="Cambria Math" panose="02040503050406030204" pitchFamily="18" charset="0"/>
                          </a:rPr>
                          <m:t> </m:t>
                        </m:r>
                      </m:oMath>
                    </m:oMathPara>
                  </a14:m>
                  <a:endParaRPr lang="da-DK" sz="6000" dirty="0"/>
                </a:p>
              </p:txBody>
            </p:sp>
          </mc:Choice>
          <mc:Fallback xmlns="">
            <p:sp>
              <p:nvSpPr>
                <p:cNvPr id="2058" name="Tekstfelt 2057">
                  <a:extLst>
                    <a:ext uri="{FF2B5EF4-FFF2-40B4-BE49-F238E27FC236}">
                      <a16:creationId xmlns:a16="http://schemas.microsoft.com/office/drawing/2014/main" id="{58830C73-93DF-5593-5683-2C2CEE482393}"/>
                    </a:ext>
                  </a:extLst>
                </p:cNvPr>
                <p:cNvSpPr txBox="1">
                  <a:spLocks noRot="1" noChangeAspect="1" noMove="1" noResize="1" noEditPoints="1" noAdjustHandles="1" noChangeArrowheads="1" noChangeShapeType="1" noTextEdit="1"/>
                </p:cNvSpPr>
                <p:nvPr/>
              </p:nvSpPr>
              <p:spPr>
                <a:xfrm>
                  <a:off x="1525666" y="3574817"/>
                  <a:ext cx="1442125" cy="1015663"/>
                </a:xfrm>
                <a:prstGeom prst="rect">
                  <a:avLst/>
                </a:prstGeom>
                <a:blipFill>
                  <a:blip r:embed="rId12"/>
                  <a:stretch>
                    <a:fillRect l="-12281" t="-2469" r="-14912" b="-28395"/>
                  </a:stretch>
                </a:blipFill>
              </p:spPr>
              <p:txBody>
                <a:bodyPr/>
                <a:lstStyle/>
                <a:p>
                  <a:r>
                    <a:rPr lang="da-DK">
                      <a:noFill/>
                    </a:rPr>
                    <a:t> </a:t>
                  </a:r>
                </a:p>
              </p:txBody>
            </p:sp>
          </mc:Fallback>
        </mc:AlternateContent>
        <p:grpSp>
          <p:nvGrpSpPr>
            <p:cNvPr id="1540" name="Gruppe 1539">
              <a:extLst>
                <a:ext uri="{FF2B5EF4-FFF2-40B4-BE49-F238E27FC236}">
                  <a16:creationId xmlns:a16="http://schemas.microsoft.com/office/drawing/2014/main" id="{7B8673C7-2C44-0D60-6A00-3E08008CF54A}"/>
                </a:ext>
              </a:extLst>
            </p:cNvPr>
            <p:cNvGrpSpPr/>
            <p:nvPr/>
          </p:nvGrpSpPr>
          <p:grpSpPr>
            <a:xfrm>
              <a:off x="3079481" y="3535149"/>
              <a:ext cx="5922400" cy="1108748"/>
              <a:chOff x="3079481" y="3535149"/>
              <a:chExt cx="5922400" cy="1108748"/>
            </a:xfrm>
          </p:grpSpPr>
          <p:grpSp>
            <p:nvGrpSpPr>
              <p:cNvPr id="2230" name="Gruppe 2229">
                <a:extLst>
                  <a:ext uri="{FF2B5EF4-FFF2-40B4-BE49-F238E27FC236}">
                    <a16:creationId xmlns:a16="http://schemas.microsoft.com/office/drawing/2014/main" id="{B7862EDF-141D-4E10-F0F7-2C40527A1DAD}"/>
                  </a:ext>
                </a:extLst>
              </p:cNvPr>
              <p:cNvGrpSpPr/>
              <p:nvPr/>
            </p:nvGrpSpPr>
            <p:grpSpPr>
              <a:xfrm>
                <a:off x="3079481" y="3604037"/>
                <a:ext cx="5922400" cy="1039860"/>
                <a:chOff x="3079481" y="4023920"/>
                <a:chExt cx="5922400" cy="1039860"/>
              </a:xfrm>
            </p:grpSpPr>
            <p:grpSp>
              <p:nvGrpSpPr>
                <p:cNvPr id="2222" name="Gruppe 2221">
                  <a:extLst>
                    <a:ext uri="{FF2B5EF4-FFF2-40B4-BE49-F238E27FC236}">
                      <a16:creationId xmlns:a16="http://schemas.microsoft.com/office/drawing/2014/main" id="{87D3DF9E-DA19-C2BB-29CB-B25952E0EA0A}"/>
                    </a:ext>
                  </a:extLst>
                </p:cNvPr>
                <p:cNvGrpSpPr/>
                <p:nvPr/>
              </p:nvGrpSpPr>
              <p:grpSpPr>
                <a:xfrm>
                  <a:off x="4203425" y="4023920"/>
                  <a:ext cx="4798456" cy="970169"/>
                  <a:chOff x="4237642" y="3860262"/>
                  <a:chExt cx="4798456" cy="970169"/>
                </a:xfrm>
              </p:grpSpPr>
              <p:pic>
                <p:nvPicPr>
                  <p:cNvPr id="2109" name="Billede 2108" descr="Et billede, der indeholder tekst, skærmbillede, Font/skrifttype, nummer/tal&#10;&#10;Automatisk genereret beskrivelse">
                    <a:extLst>
                      <a:ext uri="{FF2B5EF4-FFF2-40B4-BE49-F238E27FC236}">
                        <a16:creationId xmlns:a16="http://schemas.microsoft.com/office/drawing/2014/main" id="{29366978-CB54-FE45-43E4-726499E14DA1}"/>
                      </a:ext>
                    </a:extLst>
                  </p:cNvPr>
                  <p:cNvPicPr>
                    <a:picLocks noChangeAspect="1"/>
                  </p:cNvPicPr>
                  <p:nvPr/>
                </p:nvPicPr>
                <p:blipFill>
                  <a:blip r:embed="rId9"/>
                  <a:stretch>
                    <a:fillRect/>
                  </a:stretch>
                </p:blipFill>
                <p:spPr>
                  <a:xfrm>
                    <a:off x="7956098" y="3860262"/>
                    <a:ext cx="1080000" cy="970169"/>
                  </a:xfrm>
                  <a:prstGeom prst="rect">
                    <a:avLst/>
                  </a:prstGeom>
                </p:spPr>
              </p:pic>
              <mc:AlternateContent xmlns:mc="http://schemas.openxmlformats.org/markup-compatibility/2006" xmlns:a14="http://schemas.microsoft.com/office/drawing/2010/main">
                <mc:Choice Requires="a14">
                  <p:sp>
                    <p:nvSpPr>
                      <p:cNvPr id="2132" name="Tekstfelt 2131">
                        <a:extLst>
                          <a:ext uri="{FF2B5EF4-FFF2-40B4-BE49-F238E27FC236}">
                            <a16:creationId xmlns:a16="http://schemas.microsoft.com/office/drawing/2014/main" id="{6F36DF49-0F66-C0CD-BF75-548CA9864708}"/>
                          </a:ext>
                        </a:extLst>
                      </p:cNvPr>
                      <p:cNvSpPr txBox="1"/>
                      <p:nvPr/>
                    </p:nvSpPr>
                    <p:spPr>
                      <a:xfrm>
                        <a:off x="4237642" y="4174360"/>
                        <a:ext cx="3582776" cy="378693"/>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Pre>
                                <m:sPrePr>
                                  <m:ctrlPr>
                                    <a:rPr lang="da-DK" sz="2400" i="1" smtClean="0">
                                      <a:latin typeface="Cambria Math" panose="02040503050406030204" pitchFamily="18" charset="0"/>
                                    </a:rPr>
                                  </m:ctrlPr>
                                </m:sPrePr>
                                <m:sub>
                                  <m:r>
                                    <a:rPr lang="da-DK" sz="2400" b="0" i="1" smtClean="0">
                                      <a:latin typeface="Cambria Math" panose="02040503050406030204" pitchFamily="18" charset="0"/>
                                    </a:rPr>
                                    <m:t>87</m:t>
                                  </m:r>
                                </m:sub>
                                <m:sup>
                                  <m:r>
                                    <a:rPr lang="da-DK" sz="2400" b="0" i="1" smtClean="0">
                                      <a:latin typeface="Cambria Math" panose="02040503050406030204" pitchFamily="18" charset="0"/>
                                    </a:rPr>
                                    <m:t>223</m:t>
                                  </m:r>
                                </m:sup>
                                <m:e>
                                  <m:r>
                                    <a:rPr lang="da-DK" sz="2400" b="0" i="1" smtClean="0">
                                      <a:latin typeface="Cambria Math" panose="02040503050406030204" pitchFamily="18" charset="0"/>
                                    </a:rPr>
                                    <m:t>𝐹𝑟</m:t>
                                  </m:r>
                                </m:e>
                              </m:sPre>
                              <m:r>
                                <a:rPr lang="da-DK" sz="2400" b="0" i="1" smtClean="0">
                                  <a:latin typeface="Cambria Math" panose="02040503050406030204" pitchFamily="18" charset="0"/>
                                </a:rPr>
                                <m:t> </m:t>
                              </m:r>
                              <m:r>
                                <a:rPr lang="da-DK" sz="2400" b="0" i="1" smtClean="0">
                                  <a:latin typeface="Cambria Math" panose="02040503050406030204" pitchFamily="18" charset="0"/>
                                  <a:ea typeface="Cambria Math" panose="02040503050406030204" pitchFamily="18" charset="0"/>
                                </a:rPr>
                                <m:t>→  </m:t>
                              </m:r>
                              <m:sPre>
                                <m:sPrePr>
                                  <m:ctrlPr>
                                    <a:rPr lang="da-DK" sz="2400" b="0" i="1" smtClean="0">
                                      <a:latin typeface="Cambria Math" panose="02040503050406030204" pitchFamily="18" charset="0"/>
                                      <a:ea typeface="Cambria Math" panose="02040503050406030204" pitchFamily="18" charset="0"/>
                                    </a:rPr>
                                  </m:ctrlPr>
                                </m:sPrePr>
                                <m:sub>
                                  <m:r>
                                    <a:rPr lang="da-DK" sz="2400" b="0" i="1" smtClean="0">
                                      <a:latin typeface="Cambria Math" panose="02040503050406030204" pitchFamily="18" charset="0"/>
                                      <a:ea typeface="Cambria Math" panose="02040503050406030204" pitchFamily="18" charset="0"/>
                                    </a:rPr>
                                    <m:t>88</m:t>
                                  </m:r>
                                </m:sub>
                                <m:sup>
                                  <m:r>
                                    <a:rPr lang="da-DK" sz="2400" b="0" i="1" smtClean="0">
                                      <a:latin typeface="Cambria Math" panose="02040503050406030204" pitchFamily="18" charset="0"/>
                                    </a:rPr>
                                    <m:t>223</m:t>
                                  </m:r>
                                </m:sup>
                                <m:e>
                                  <m:r>
                                    <a:rPr lang="da-DK" sz="2400" b="0" i="1" smtClean="0">
                                      <a:latin typeface="Cambria Math" panose="02040503050406030204" pitchFamily="18" charset="0"/>
                                    </a:rPr>
                                    <m:t>𝑅𝑎</m:t>
                                  </m:r>
                                </m:e>
                              </m:sPre>
                              <m:r>
                                <a:rPr lang="da-DK" sz="2400" b="0" i="1" smtClean="0">
                                  <a:latin typeface="Cambria Math" panose="02040503050406030204" pitchFamily="18" charset="0"/>
                                </a:rPr>
                                <m:t>+ </m:t>
                              </m:r>
                              <m:sSup>
                                <m:sSupPr>
                                  <m:ctrlPr>
                                    <a:rPr lang="da-DK" sz="2400" b="0" i="1" smtClean="0">
                                      <a:solidFill>
                                        <a:srgbClr val="C00000"/>
                                      </a:solidFill>
                                      <a:latin typeface="Cambria Math" panose="02040503050406030204" pitchFamily="18" charset="0"/>
                                    </a:rPr>
                                  </m:ctrlPr>
                                </m:sSupPr>
                                <m:e>
                                  <m:r>
                                    <a:rPr lang="da-DK" sz="2400" b="0" i="1" smtClean="0">
                                      <a:solidFill>
                                        <a:srgbClr val="C00000"/>
                                      </a:solidFill>
                                      <a:latin typeface="Cambria Math" panose="02040503050406030204" pitchFamily="18" charset="0"/>
                                    </a:rPr>
                                    <m:t>𝑒</m:t>
                                  </m:r>
                                </m:e>
                                <m:sup>
                                  <m:r>
                                    <a:rPr lang="da-DK" sz="2400" b="0" i="1" smtClean="0">
                                      <a:solidFill>
                                        <a:srgbClr val="C00000"/>
                                      </a:solidFill>
                                      <a:latin typeface="Cambria Math" panose="02040503050406030204" pitchFamily="18" charset="0"/>
                                    </a:rPr>
                                    <m:t>− </m:t>
                                  </m:r>
                                </m:sup>
                              </m:sSup>
                              <m:r>
                                <a:rPr lang="da-DK" sz="2400" b="0" i="1" smtClean="0">
                                  <a:latin typeface="Cambria Math" panose="02040503050406030204" pitchFamily="18" charset="0"/>
                                </a:rPr>
                                <m:t>+</m:t>
                              </m:r>
                              <m:acc>
                                <m:accPr>
                                  <m:chr m:val="̃"/>
                                  <m:ctrlPr>
                                    <a:rPr lang="da-DK" sz="2400" b="0" i="1" smtClean="0">
                                      <a:solidFill>
                                        <a:srgbClr val="C00000"/>
                                      </a:solidFill>
                                      <a:latin typeface="Cambria Math" panose="02040503050406030204" pitchFamily="18" charset="0"/>
                                    </a:rPr>
                                  </m:ctrlPr>
                                </m:accPr>
                                <m:e>
                                  <m:r>
                                    <a:rPr lang="da-DK" sz="2400" b="0" i="1" smtClean="0">
                                      <a:solidFill>
                                        <a:srgbClr val="C00000"/>
                                      </a:solidFill>
                                      <a:latin typeface="Cambria Math" panose="02040503050406030204" pitchFamily="18" charset="0"/>
                                    </a:rPr>
                                    <m:t>𝑣</m:t>
                                  </m:r>
                                </m:e>
                              </m:acc>
                            </m:oMath>
                          </m:oMathPara>
                        </a14:m>
                        <a:endParaRPr lang="da-DK" sz="2400" dirty="0"/>
                      </a:p>
                    </p:txBody>
                  </p:sp>
                </mc:Choice>
                <mc:Fallback xmlns="">
                  <p:sp>
                    <p:nvSpPr>
                      <p:cNvPr id="2132" name="Tekstfelt 2131">
                        <a:extLst>
                          <a:ext uri="{FF2B5EF4-FFF2-40B4-BE49-F238E27FC236}">
                            <a16:creationId xmlns:a16="http://schemas.microsoft.com/office/drawing/2014/main" id="{6F36DF49-0F66-C0CD-BF75-548CA9864708}"/>
                          </a:ext>
                        </a:extLst>
                      </p:cNvPr>
                      <p:cNvSpPr txBox="1">
                        <a:spLocks noRot="1" noChangeAspect="1" noMove="1" noResize="1" noEditPoints="1" noAdjustHandles="1" noChangeArrowheads="1" noChangeShapeType="1" noTextEdit="1"/>
                      </p:cNvSpPr>
                      <p:nvPr/>
                    </p:nvSpPr>
                    <p:spPr>
                      <a:xfrm>
                        <a:off x="4237642" y="4174360"/>
                        <a:ext cx="3582776" cy="378693"/>
                      </a:xfrm>
                      <a:prstGeom prst="rect">
                        <a:avLst/>
                      </a:prstGeom>
                      <a:blipFill>
                        <a:blip r:embed="rId13"/>
                        <a:stretch>
                          <a:fillRect l="-709" t="-16129" r="-709" b="-32258"/>
                        </a:stretch>
                      </a:blipFill>
                    </p:spPr>
                    <p:txBody>
                      <a:bodyPr/>
                      <a:lstStyle/>
                      <a:p>
                        <a:r>
                          <a:rPr lang="da-DK">
                            <a:noFill/>
                          </a:rPr>
                          <a:t> </a:t>
                        </a:r>
                      </a:p>
                    </p:txBody>
                  </p:sp>
                </mc:Fallback>
              </mc:AlternateContent>
            </p:grpSp>
            <p:grpSp>
              <p:nvGrpSpPr>
                <p:cNvPr id="2146" name="Gruppe 2145">
                  <a:extLst>
                    <a:ext uri="{FF2B5EF4-FFF2-40B4-BE49-F238E27FC236}">
                      <a16:creationId xmlns:a16="http://schemas.microsoft.com/office/drawing/2014/main" id="{952AA48D-3A99-5B34-ABF1-A622FA2B7872}"/>
                    </a:ext>
                  </a:extLst>
                </p:cNvPr>
                <p:cNvGrpSpPr/>
                <p:nvPr/>
              </p:nvGrpSpPr>
              <p:grpSpPr>
                <a:xfrm>
                  <a:off x="3079481" y="4134010"/>
                  <a:ext cx="535386" cy="499629"/>
                  <a:chOff x="2780857" y="1533005"/>
                  <a:chExt cx="1304284" cy="1217173"/>
                </a:xfrm>
              </p:grpSpPr>
              <p:grpSp>
                <p:nvGrpSpPr>
                  <p:cNvPr id="2147" name="Gruppe 2146">
                    <a:extLst>
                      <a:ext uri="{FF2B5EF4-FFF2-40B4-BE49-F238E27FC236}">
                        <a16:creationId xmlns:a16="http://schemas.microsoft.com/office/drawing/2014/main" id="{3B989392-0CB4-A945-C5B9-ED57651AA5C0}"/>
                      </a:ext>
                    </a:extLst>
                  </p:cNvPr>
                  <p:cNvGrpSpPr>
                    <a:grpSpLocks noChangeAspect="1"/>
                  </p:cNvGrpSpPr>
                  <p:nvPr/>
                </p:nvGrpSpPr>
                <p:grpSpPr>
                  <a:xfrm>
                    <a:off x="3183608" y="1533005"/>
                    <a:ext cx="360000" cy="360000"/>
                    <a:chOff x="1907462" y="1306547"/>
                    <a:chExt cx="3657600" cy="3657600"/>
                  </a:xfrm>
                </p:grpSpPr>
                <p:sp>
                  <p:nvSpPr>
                    <p:cNvPr id="2219" name="Ellipse 2218">
                      <a:extLst>
                        <a:ext uri="{FF2B5EF4-FFF2-40B4-BE49-F238E27FC236}">
                          <a16:creationId xmlns:a16="http://schemas.microsoft.com/office/drawing/2014/main" id="{D52CE8D5-91DD-6B26-BA81-D3EA2A9958A7}"/>
                        </a:ext>
                      </a:extLst>
                    </p:cNvPr>
                    <p:cNvSpPr/>
                    <p:nvPr/>
                  </p:nvSpPr>
                  <p:spPr>
                    <a:xfrm>
                      <a:off x="1907462" y="1306547"/>
                      <a:ext cx="3657600" cy="3657600"/>
                    </a:xfrm>
                    <a:prstGeom prst="ellipse">
                      <a:avLst/>
                    </a:prstGeom>
                    <a:solidFill>
                      <a:srgbClr val="C00000"/>
                    </a:solidFill>
                    <a:ln>
                      <a:solidFill>
                        <a:srgbClr val="9A060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pic>
                  <p:nvPicPr>
                    <p:cNvPr id="2220" name="Billede 2219">
                      <a:extLst>
                        <a:ext uri="{FF2B5EF4-FFF2-40B4-BE49-F238E27FC236}">
                          <a16:creationId xmlns:a16="http://schemas.microsoft.com/office/drawing/2014/main" id="{58770F74-3D82-78EF-6BC7-6335DF7A00ED}"/>
                        </a:ext>
                      </a:extLst>
                    </p:cNvPr>
                    <p:cNvPicPr>
                      <a:picLocks noChangeAspect="1"/>
                    </p:cNvPicPr>
                    <p:nvPr/>
                  </p:nvPicPr>
                  <p:blipFill>
                    <a:blip r:embed="rId10"/>
                    <a:stretch>
                      <a:fillRect/>
                    </a:stretch>
                  </p:blipFill>
                  <p:spPr>
                    <a:xfrm>
                      <a:off x="2887577" y="1412425"/>
                      <a:ext cx="2397278" cy="2153946"/>
                    </a:xfrm>
                    <a:prstGeom prst="ellipse">
                      <a:avLst/>
                    </a:prstGeom>
                  </p:spPr>
                </p:pic>
              </p:grpSp>
              <p:sp>
                <p:nvSpPr>
                  <p:cNvPr id="2148" name="Ellipse 2147">
                    <a:extLst>
                      <a:ext uri="{FF2B5EF4-FFF2-40B4-BE49-F238E27FC236}">
                        <a16:creationId xmlns:a16="http://schemas.microsoft.com/office/drawing/2014/main" id="{32A9B4E3-F927-2367-BCA1-B014D1006F5C}"/>
                      </a:ext>
                    </a:extLst>
                  </p:cNvPr>
                  <p:cNvSpPr>
                    <a:spLocks noChangeAspect="1"/>
                  </p:cNvSpPr>
                  <p:nvPr/>
                </p:nvSpPr>
                <p:spPr>
                  <a:xfrm>
                    <a:off x="3502912" y="1557974"/>
                    <a:ext cx="360000" cy="360000"/>
                  </a:xfrm>
                  <a:prstGeom prst="ellipse">
                    <a:avLst/>
                  </a:prstGeom>
                  <a:gradFill flip="none" rotWithShape="1">
                    <a:gsLst>
                      <a:gs pos="0">
                        <a:srgbClr val="C00000">
                          <a:tint val="66000"/>
                          <a:satMod val="160000"/>
                        </a:srgbClr>
                      </a:gs>
                      <a:gs pos="0">
                        <a:schemeClr val="bg1"/>
                      </a:gs>
                      <a:gs pos="99000">
                        <a:srgbClr val="F7DEDE"/>
                      </a:gs>
                      <a:gs pos="82000">
                        <a:schemeClr val="bg1">
                          <a:lumMod val="75000"/>
                        </a:schemeClr>
                      </a:gs>
                      <a:gs pos="36000">
                        <a:schemeClr val="bg1">
                          <a:lumMod val="95000"/>
                        </a:schemeClr>
                      </a:gs>
                    </a:gsLst>
                    <a:path path="circle">
                      <a:fillToRect l="50000" t="50000" r="50000" b="50000"/>
                    </a:path>
                    <a:tileRect/>
                  </a:gra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2149" name="Gruppe 2148">
                    <a:extLst>
                      <a:ext uri="{FF2B5EF4-FFF2-40B4-BE49-F238E27FC236}">
                        <a16:creationId xmlns:a16="http://schemas.microsoft.com/office/drawing/2014/main" id="{4A5ECE2D-0C23-BFDA-77D3-748E167E1490}"/>
                      </a:ext>
                    </a:extLst>
                  </p:cNvPr>
                  <p:cNvGrpSpPr>
                    <a:grpSpLocks noChangeAspect="1"/>
                  </p:cNvGrpSpPr>
                  <p:nvPr/>
                </p:nvGrpSpPr>
                <p:grpSpPr>
                  <a:xfrm>
                    <a:off x="2827059" y="1720881"/>
                    <a:ext cx="360000" cy="360000"/>
                    <a:chOff x="1907462" y="1306547"/>
                    <a:chExt cx="3657600" cy="3657600"/>
                  </a:xfrm>
                </p:grpSpPr>
                <p:sp>
                  <p:nvSpPr>
                    <p:cNvPr id="2217" name="Ellipse 2216">
                      <a:extLst>
                        <a:ext uri="{FF2B5EF4-FFF2-40B4-BE49-F238E27FC236}">
                          <a16:creationId xmlns:a16="http://schemas.microsoft.com/office/drawing/2014/main" id="{34419394-3D9D-5A01-0A9D-9A2B1098082C}"/>
                        </a:ext>
                      </a:extLst>
                    </p:cNvPr>
                    <p:cNvSpPr/>
                    <p:nvPr/>
                  </p:nvSpPr>
                  <p:spPr>
                    <a:xfrm>
                      <a:off x="1907462" y="1306547"/>
                      <a:ext cx="3657600" cy="3657600"/>
                    </a:xfrm>
                    <a:prstGeom prst="ellipse">
                      <a:avLst/>
                    </a:prstGeom>
                    <a:solidFill>
                      <a:srgbClr val="C00000"/>
                    </a:solidFill>
                    <a:ln>
                      <a:solidFill>
                        <a:srgbClr val="9A060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pic>
                  <p:nvPicPr>
                    <p:cNvPr id="2218" name="Billede 2217">
                      <a:extLst>
                        <a:ext uri="{FF2B5EF4-FFF2-40B4-BE49-F238E27FC236}">
                          <a16:creationId xmlns:a16="http://schemas.microsoft.com/office/drawing/2014/main" id="{FB630FCA-14CA-A5A3-E88C-1A3562D988B8}"/>
                        </a:ext>
                      </a:extLst>
                    </p:cNvPr>
                    <p:cNvPicPr>
                      <a:picLocks noChangeAspect="1"/>
                    </p:cNvPicPr>
                    <p:nvPr/>
                  </p:nvPicPr>
                  <p:blipFill>
                    <a:blip r:embed="rId10"/>
                    <a:stretch>
                      <a:fillRect/>
                    </a:stretch>
                  </p:blipFill>
                  <p:spPr>
                    <a:xfrm>
                      <a:off x="2887577" y="1412425"/>
                      <a:ext cx="2397278" cy="2153946"/>
                    </a:xfrm>
                    <a:prstGeom prst="ellipse">
                      <a:avLst/>
                    </a:prstGeom>
                  </p:spPr>
                </p:pic>
              </p:grpSp>
              <p:grpSp>
                <p:nvGrpSpPr>
                  <p:cNvPr id="2150" name="Gruppe 2149">
                    <a:extLst>
                      <a:ext uri="{FF2B5EF4-FFF2-40B4-BE49-F238E27FC236}">
                        <a16:creationId xmlns:a16="http://schemas.microsoft.com/office/drawing/2014/main" id="{1D464FEF-F9D4-010E-BBB3-287CC6BD0EAD}"/>
                      </a:ext>
                    </a:extLst>
                  </p:cNvPr>
                  <p:cNvGrpSpPr>
                    <a:grpSpLocks noChangeAspect="1"/>
                  </p:cNvGrpSpPr>
                  <p:nvPr/>
                </p:nvGrpSpPr>
                <p:grpSpPr>
                  <a:xfrm>
                    <a:off x="3700175" y="1738875"/>
                    <a:ext cx="360000" cy="360000"/>
                    <a:chOff x="1907462" y="1306547"/>
                    <a:chExt cx="3657600" cy="3657600"/>
                  </a:xfrm>
                </p:grpSpPr>
                <p:sp>
                  <p:nvSpPr>
                    <p:cNvPr id="2215" name="Ellipse 2214">
                      <a:extLst>
                        <a:ext uri="{FF2B5EF4-FFF2-40B4-BE49-F238E27FC236}">
                          <a16:creationId xmlns:a16="http://schemas.microsoft.com/office/drawing/2014/main" id="{C0685C0A-7586-FED9-3285-541536293AAF}"/>
                        </a:ext>
                      </a:extLst>
                    </p:cNvPr>
                    <p:cNvSpPr/>
                    <p:nvPr/>
                  </p:nvSpPr>
                  <p:spPr>
                    <a:xfrm>
                      <a:off x="1907462" y="1306547"/>
                      <a:ext cx="3657600" cy="3657600"/>
                    </a:xfrm>
                    <a:prstGeom prst="ellipse">
                      <a:avLst/>
                    </a:prstGeom>
                    <a:solidFill>
                      <a:srgbClr val="C00000"/>
                    </a:solidFill>
                    <a:ln>
                      <a:solidFill>
                        <a:srgbClr val="9A060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pic>
                  <p:nvPicPr>
                    <p:cNvPr id="2216" name="Billede 2215">
                      <a:extLst>
                        <a:ext uri="{FF2B5EF4-FFF2-40B4-BE49-F238E27FC236}">
                          <a16:creationId xmlns:a16="http://schemas.microsoft.com/office/drawing/2014/main" id="{3D03C964-5A25-7982-07AE-264FC595C176}"/>
                        </a:ext>
                      </a:extLst>
                    </p:cNvPr>
                    <p:cNvPicPr>
                      <a:picLocks noChangeAspect="1"/>
                    </p:cNvPicPr>
                    <p:nvPr/>
                  </p:nvPicPr>
                  <p:blipFill>
                    <a:blip r:embed="rId10"/>
                    <a:stretch>
                      <a:fillRect/>
                    </a:stretch>
                  </p:blipFill>
                  <p:spPr>
                    <a:xfrm>
                      <a:off x="2887577" y="1412425"/>
                      <a:ext cx="2397278" cy="2153946"/>
                    </a:xfrm>
                    <a:prstGeom prst="ellipse">
                      <a:avLst/>
                    </a:prstGeom>
                  </p:spPr>
                </p:pic>
              </p:grpSp>
              <p:sp>
                <p:nvSpPr>
                  <p:cNvPr id="2151" name="Ellipse 2150">
                    <a:extLst>
                      <a:ext uri="{FF2B5EF4-FFF2-40B4-BE49-F238E27FC236}">
                        <a16:creationId xmlns:a16="http://schemas.microsoft.com/office/drawing/2014/main" id="{0B8F208B-D384-FB22-3AD9-B43C86FAAA1E}"/>
                      </a:ext>
                    </a:extLst>
                  </p:cNvPr>
                  <p:cNvSpPr>
                    <a:spLocks noChangeAspect="1"/>
                  </p:cNvSpPr>
                  <p:nvPr/>
                </p:nvSpPr>
                <p:spPr>
                  <a:xfrm>
                    <a:off x="2780857" y="1926061"/>
                    <a:ext cx="360000" cy="360000"/>
                  </a:xfrm>
                  <a:prstGeom prst="ellipse">
                    <a:avLst/>
                  </a:prstGeom>
                  <a:gradFill flip="none" rotWithShape="1">
                    <a:gsLst>
                      <a:gs pos="0">
                        <a:srgbClr val="C00000">
                          <a:tint val="66000"/>
                          <a:satMod val="160000"/>
                        </a:srgbClr>
                      </a:gs>
                      <a:gs pos="0">
                        <a:schemeClr val="bg1"/>
                      </a:gs>
                      <a:gs pos="99000">
                        <a:srgbClr val="F7DEDE"/>
                      </a:gs>
                      <a:gs pos="82000">
                        <a:schemeClr val="bg1">
                          <a:lumMod val="75000"/>
                        </a:schemeClr>
                      </a:gs>
                      <a:gs pos="36000">
                        <a:schemeClr val="bg1">
                          <a:lumMod val="95000"/>
                        </a:schemeClr>
                      </a:gs>
                    </a:gsLst>
                    <a:path path="circle">
                      <a:fillToRect l="50000" t="50000" r="50000" b="50000"/>
                    </a:path>
                    <a:tileRect/>
                  </a:gra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152" name="Ellipse 2151">
                    <a:extLst>
                      <a:ext uri="{FF2B5EF4-FFF2-40B4-BE49-F238E27FC236}">
                        <a16:creationId xmlns:a16="http://schemas.microsoft.com/office/drawing/2014/main" id="{137A0BFB-34A4-8FAD-1896-59B8C3248B51}"/>
                      </a:ext>
                    </a:extLst>
                  </p:cNvPr>
                  <p:cNvSpPr>
                    <a:spLocks noChangeAspect="1"/>
                  </p:cNvSpPr>
                  <p:nvPr/>
                </p:nvSpPr>
                <p:spPr>
                  <a:xfrm>
                    <a:off x="3715660" y="1916179"/>
                    <a:ext cx="360000" cy="360000"/>
                  </a:xfrm>
                  <a:prstGeom prst="ellipse">
                    <a:avLst/>
                  </a:prstGeom>
                  <a:gradFill flip="none" rotWithShape="1">
                    <a:gsLst>
                      <a:gs pos="0">
                        <a:srgbClr val="C00000">
                          <a:tint val="66000"/>
                          <a:satMod val="160000"/>
                        </a:srgbClr>
                      </a:gs>
                      <a:gs pos="0">
                        <a:schemeClr val="bg1"/>
                      </a:gs>
                      <a:gs pos="99000">
                        <a:srgbClr val="F7DEDE"/>
                      </a:gs>
                      <a:gs pos="82000">
                        <a:schemeClr val="bg1">
                          <a:lumMod val="75000"/>
                        </a:schemeClr>
                      </a:gs>
                      <a:gs pos="36000">
                        <a:schemeClr val="bg1">
                          <a:lumMod val="95000"/>
                        </a:schemeClr>
                      </a:gs>
                    </a:gsLst>
                    <a:path path="circle">
                      <a:fillToRect l="50000" t="50000" r="50000" b="50000"/>
                    </a:path>
                    <a:tileRect/>
                  </a:gra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2153" name="Gruppe 2152">
                    <a:extLst>
                      <a:ext uri="{FF2B5EF4-FFF2-40B4-BE49-F238E27FC236}">
                        <a16:creationId xmlns:a16="http://schemas.microsoft.com/office/drawing/2014/main" id="{0A6BA946-090F-C7DD-5CAA-333522D1073C}"/>
                      </a:ext>
                    </a:extLst>
                  </p:cNvPr>
                  <p:cNvGrpSpPr>
                    <a:grpSpLocks noChangeAspect="1"/>
                  </p:cNvGrpSpPr>
                  <p:nvPr/>
                </p:nvGrpSpPr>
                <p:grpSpPr>
                  <a:xfrm>
                    <a:off x="3725141" y="2079548"/>
                    <a:ext cx="360000" cy="360000"/>
                    <a:chOff x="1907462" y="1306547"/>
                    <a:chExt cx="3657600" cy="3657600"/>
                  </a:xfrm>
                </p:grpSpPr>
                <p:sp>
                  <p:nvSpPr>
                    <p:cNvPr id="2213" name="Ellipse 2212">
                      <a:extLst>
                        <a:ext uri="{FF2B5EF4-FFF2-40B4-BE49-F238E27FC236}">
                          <a16:creationId xmlns:a16="http://schemas.microsoft.com/office/drawing/2014/main" id="{6A8D3DFD-07A6-B841-98DC-DF8A8C9F0FF7}"/>
                        </a:ext>
                      </a:extLst>
                    </p:cNvPr>
                    <p:cNvSpPr/>
                    <p:nvPr/>
                  </p:nvSpPr>
                  <p:spPr>
                    <a:xfrm>
                      <a:off x="1907462" y="1306547"/>
                      <a:ext cx="3657600" cy="3657600"/>
                    </a:xfrm>
                    <a:prstGeom prst="ellipse">
                      <a:avLst/>
                    </a:prstGeom>
                    <a:solidFill>
                      <a:srgbClr val="C00000"/>
                    </a:solidFill>
                    <a:ln>
                      <a:solidFill>
                        <a:srgbClr val="9A060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pic>
                  <p:nvPicPr>
                    <p:cNvPr id="2214" name="Billede 2213">
                      <a:extLst>
                        <a:ext uri="{FF2B5EF4-FFF2-40B4-BE49-F238E27FC236}">
                          <a16:creationId xmlns:a16="http://schemas.microsoft.com/office/drawing/2014/main" id="{0085AE0E-FD90-87D6-69B6-62ACED6B5B98}"/>
                        </a:ext>
                      </a:extLst>
                    </p:cNvPr>
                    <p:cNvPicPr>
                      <a:picLocks noChangeAspect="1"/>
                    </p:cNvPicPr>
                    <p:nvPr/>
                  </p:nvPicPr>
                  <p:blipFill>
                    <a:blip r:embed="rId10"/>
                    <a:stretch>
                      <a:fillRect/>
                    </a:stretch>
                  </p:blipFill>
                  <p:spPr>
                    <a:xfrm>
                      <a:off x="2887577" y="1412425"/>
                      <a:ext cx="2397278" cy="2153946"/>
                    </a:xfrm>
                    <a:prstGeom prst="ellipse">
                      <a:avLst/>
                    </a:prstGeom>
                  </p:spPr>
                </p:pic>
              </p:grpSp>
              <p:sp>
                <p:nvSpPr>
                  <p:cNvPr id="2154" name="Ellipse 2153">
                    <a:extLst>
                      <a:ext uri="{FF2B5EF4-FFF2-40B4-BE49-F238E27FC236}">
                        <a16:creationId xmlns:a16="http://schemas.microsoft.com/office/drawing/2014/main" id="{E7A40CF2-FA5C-8069-5B4A-8C092181612D}"/>
                      </a:ext>
                    </a:extLst>
                  </p:cNvPr>
                  <p:cNvSpPr>
                    <a:spLocks noChangeAspect="1"/>
                  </p:cNvSpPr>
                  <p:nvPr/>
                </p:nvSpPr>
                <p:spPr>
                  <a:xfrm>
                    <a:off x="2826854" y="2255709"/>
                    <a:ext cx="360000" cy="360000"/>
                  </a:xfrm>
                  <a:prstGeom prst="ellipse">
                    <a:avLst/>
                  </a:prstGeom>
                  <a:gradFill flip="none" rotWithShape="1">
                    <a:gsLst>
                      <a:gs pos="0">
                        <a:srgbClr val="C00000">
                          <a:tint val="66000"/>
                          <a:satMod val="160000"/>
                        </a:srgbClr>
                      </a:gs>
                      <a:gs pos="0">
                        <a:schemeClr val="bg1"/>
                      </a:gs>
                      <a:gs pos="99000">
                        <a:srgbClr val="F7DEDE"/>
                      </a:gs>
                      <a:gs pos="82000">
                        <a:schemeClr val="bg1">
                          <a:lumMod val="75000"/>
                        </a:schemeClr>
                      </a:gs>
                      <a:gs pos="36000">
                        <a:schemeClr val="bg1">
                          <a:lumMod val="95000"/>
                        </a:schemeClr>
                      </a:gs>
                    </a:gsLst>
                    <a:path path="circle">
                      <a:fillToRect l="50000" t="50000" r="50000" b="50000"/>
                    </a:path>
                    <a:tileRect/>
                  </a:gra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2155" name="Gruppe 2154">
                    <a:extLst>
                      <a:ext uri="{FF2B5EF4-FFF2-40B4-BE49-F238E27FC236}">
                        <a16:creationId xmlns:a16="http://schemas.microsoft.com/office/drawing/2014/main" id="{DA475CA6-978E-694D-8090-FC2372D1BCB6}"/>
                      </a:ext>
                    </a:extLst>
                  </p:cNvPr>
                  <p:cNvGrpSpPr>
                    <a:grpSpLocks noChangeAspect="1"/>
                  </p:cNvGrpSpPr>
                  <p:nvPr/>
                </p:nvGrpSpPr>
                <p:grpSpPr>
                  <a:xfrm>
                    <a:off x="3000682" y="2321319"/>
                    <a:ext cx="360000" cy="360000"/>
                    <a:chOff x="1907462" y="1306547"/>
                    <a:chExt cx="3657600" cy="3657600"/>
                  </a:xfrm>
                </p:grpSpPr>
                <p:sp>
                  <p:nvSpPr>
                    <p:cNvPr id="2211" name="Ellipse 2210">
                      <a:extLst>
                        <a:ext uri="{FF2B5EF4-FFF2-40B4-BE49-F238E27FC236}">
                          <a16:creationId xmlns:a16="http://schemas.microsoft.com/office/drawing/2014/main" id="{97C4F8BC-19CA-250A-BE11-94C080FD98BB}"/>
                        </a:ext>
                      </a:extLst>
                    </p:cNvPr>
                    <p:cNvSpPr/>
                    <p:nvPr/>
                  </p:nvSpPr>
                  <p:spPr>
                    <a:xfrm>
                      <a:off x="1907462" y="1306547"/>
                      <a:ext cx="3657600" cy="3657600"/>
                    </a:xfrm>
                    <a:prstGeom prst="ellipse">
                      <a:avLst/>
                    </a:prstGeom>
                    <a:solidFill>
                      <a:srgbClr val="C00000"/>
                    </a:solidFill>
                    <a:ln>
                      <a:solidFill>
                        <a:srgbClr val="9A060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pic>
                  <p:nvPicPr>
                    <p:cNvPr id="2212" name="Billede 2211">
                      <a:extLst>
                        <a:ext uri="{FF2B5EF4-FFF2-40B4-BE49-F238E27FC236}">
                          <a16:creationId xmlns:a16="http://schemas.microsoft.com/office/drawing/2014/main" id="{52F718E8-0B03-CADB-C255-975ABF0C9753}"/>
                        </a:ext>
                      </a:extLst>
                    </p:cNvPr>
                    <p:cNvPicPr>
                      <a:picLocks noChangeAspect="1"/>
                    </p:cNvPicPr>
                    <p:nvPr/>
                  </p:nvPicPr>
                  <p:blipFill>
                    <a:blip r:embed="rId10"/>
                    <a:stretch>
                      <a:fillRect/>
                    </a:stretch>
                  </p:blipFill>
                  <p:spPr>
                    <a:xfrm>
                      <a:off x="2887577" y="1412425"/>
                      <a:ext cx="2397278" cy="2153946"/>
                    </a:xfrm>
                    <a:prstGeom prst="ellipse">
                      <a:avLst/>
                    </a:prstGeom>
                  </p:spPr>
                </p:pic>
              </p:grpSp>
              <p:grpSp>
                <p:nvGrpSpPr>
                  <p:cNvPr id="2156" name="Gruppe 2155">
                    <a:extLst>
                      <a:ext uri="{FF2B5EF4-FFF2-40B4-BE49-F238E27FC236}">
                        <a16:creationId xmlns:a16="http://schemas.microsoft.com/office/drawing/2014/main" id="{87085A31-F31A-7212-B0D2-C1DF9FEAC5CE}"/>
                      </a:ext>
                    </a:extLst>
                  </p:cNvPr>
                  <p:cNvGrpSpPr>
                    <a:grpSpLocks noChangeAspect="1"/>
                  </p:cNvGrpSpPr>
                  <p:nvPr/>
                </p:nvGrpSpPr>
                <p:grpSpPr>
                  <a:xfrm>
                    <a:off x="2952604" y="1666253"/>
                    <a:ext cx="360000" cy="360000"/>
                    <a:chOff x="1907462" y="1306547"/>
                    <a:chExt cx="3657600" cy="3657600"/>
                  </a:xfrm>
                </p:grpSpPr>
                <p:sp>
                  <p:nvSpPr>
                    <p:cNvPr id="2208" name="Ellipse 2207">
                      <a:extLst>
                        <a:ext uri="{FF2B5EF4-FFF2-40B4-BE49-F238E27FC236}">
                          <a16:creationId xmlns:a16="http://schemas.microsoft.com/office/drawing/2014/main" id="{AC66A0D6-C19A-A61D-3EF0-4B461C6C54F2}"/>
                        </a:ext>
                      </a:extLst>
                    </p:cNvPr>
                    <p:cNvSpPr/>
                    <p:nvPr/>
                  </p:nvSpPr>
                  <p:spPr>
                    <a:xfrm>
                      <a:off x="1907462" y="1306547"/>
                      <a:ext cx="3657600" cy="3657600"/>
                    </a:xfrm>
                    <a:prstGeom prst="ellipse">
                      <a:avLst/>
                    </a:prstGeom>
                    <a:solidFill>
                      <a:srgbClr val="C00000"/>
                    </a:solidFill>
                    <a:ln>
                      <a:solidFill>
                        <a:srgbClr val="9A060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pic>
                  <p:nvPicPr>
                    <p:cNvPr id="2210" name="Billede 2209">
                      <a:extLst>
                        <a:ext uri="{FF2B5EF4-FFF2-40B4-BE49-F238E27FC236}">
                          <a16:creationId xmlns:a16="http://schemas.microsoft.com/office/drawing/2014/main" id="{510AB6A0-5F6F-3EEA-9A2D-EE0B69AF5231}"/>
                        </a:ext>
                      </a:extLst>
                    </p:cNvPr>
                    <p:cNvPicPr>
                      <a:picLocks noChangeAspect="1"/>
                    </p:cNvPicPr>
                    <p:nvPr/>
                  </p:nvPicPr>
                  <p:blipFill>
                    <a:blip r:embed="rId10"/>
                    <a:stretch>
                      <a:fillRect/>
                    </a:stretch>
                  </p:blipFill>
                  <p:spPr>
                    <a:xfrm>
                      <a:off x="2887577" y="1412425"/>
                      <a:ext cx="2397278" cy="2153946"/>
                    </a:xfrm>
                    <a:prstGeom prst="ellipse">
                      <a:avLst/>
                    </a:prstGeom>
                  </p:spPr>
                </p:pic>
              </p:grpSp>
              <p:sp>
                <p:nvSpPr>
                  <p:cNvPr id="2157" name="Ellipse 2156">
                    <a:extLst>
                      <a:ext uri="{FF2B5EF4-FFF2-40B4-BE49-F238E27FC236}">
                        <a16:creationId xmlns:a16="http://schemas.microsoft.com/office/drawing/2014/main" id="{FFC7E120-FDC8-71BE-926B-7516A905F9F1}"/>
                      </a:ext>
                    </a:extLst>
                  </p:cNvPr>
                  <p:cNvSpPr>
                    <a:spLocks noChangeAspect="1"/>
                  </p:cNvSpPr>
                  <p:nvPr/>
                </p:nvSpPr>
                <p:spPr>
                  <a:xfrm>
                    <a:off x="3614030" y="2266602"/>
                    <a:ext cx="360000" cy="360000"/>
                  </a:xfrm>
                  <a:prstGeom prst="ellipse">
                    <a:avLst/>
                  </a:prstGeom>
                  <a:gradFill flip="none" rotWithShape="1">
                    <a:gsLst>
                      <a:gs pos="0">
                        <a:srgbClr val="C00000">
                          <a:tint val="66000"/>
                          <a:satMod val="160000"/>
                        </a:srgbClr>
                      </a:gs>
                      <a:gs pos="0">
                        <a:schemeClr val="bg1"/>
                      </a:gs>
                      <a:gs pos="99000">
                        <a:srgbClr val="F7DEDE"/>
                      </a:gs>
                      <a:gs pos="82000">
                        <a:schemeClr val="bg1">
                          <a:lumMod val="75000"/>
                        </a:schemeClr>
                      </a:gs>
                      <a:gs pos="36000">
                        <a:schemeClr val="bg1">
                          <a:lumMod val="95000"/>
                        </a:schemeClr>
                      </a:gs>
                    </a:gsLst>
                    <a:path path="circle">
                      <a:fillToRect l="50000" t="50000" r="50000" b="50000"/>
                    </a:path>
                    <a:tileRect/>
                  </a:gra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158" name="Ellipse 2157">
                    <a:extLst>
                      <a:ext uri="{FF2B5EF4-FFF2-40B4-BE49-F238E27FC236}">
                        <a16:creationId xmlns:a16="http://schemas.microsoft.com/office/drawing/2014/main" id="{1AD46F4C-947E-FF82-123A-4DFDE28CFF8D}"/>
                      </a:ext>
                    </a:extLst>
                  </p:cNvPr>
                  <p:cNvSpPr/>
                  <p:nvPr/>
                </p:nvSpPr>
                <p:spPr>
                  <a:xfrm>
                    <a:off x="3359816" y="1681650"/>
                    <a:ext cx="360000" cy="360000"/>
                  </a:xfrm>
                  <a:prstGeom prst="ellipse">
                    <a:avLst/>
                  </a:prstGeom>
                  <a:solidFill>
                    <a:srgbClr val="C00000"/>
                  </a:solidFill>
                  <a:ln>
                    <a:solidFill>
                      <a:srgbClr val="9A060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2159" name="Gruppe 2158">
                    <a:extLst>
                      <a:ext uri="{FF2B5EF4-FFF2-40B4-BE49-F238E27FC236}">
                        <a16:creationId xmlns:a16="http://schemas.microsoft.com/office/drawing/2014/main" id="{361189AB-051F-0D6F-8DC3-A52AC14E062B}"/>
                      </a:ext>
                    </a:extLst>
                  </p:cNvPr>
                  <p:cNvGrpSpPr>
                    <a:grpSpLocks noChangeAspect="1"/>
                  </p:cNvGrpSpPr>
                  <p:nvPr/>
                </p:nvGrpSpPr>
                <p:grpSpPr>
                  <a:xfrm>
                    <a:off x="2871541" y="1984357"/>
                    <a:ext cx="360000" cy="360000"/>
                    <a:chOff x="1907462" y="1306547"/>
                    <a:chExt cx="3657600" cy="3657600"/>
                  </a:xfrm>
                </p:grpSpPr>
                <p:sp>
                  <p:nvSpPr>
                    <p:cNvPr id="2175" name="Ellipse 2174">
                      <a:extLst>
                        <a:ext uri="{FF2B5EF4-FFF2-40B4-BE49-F238E27FC236}">
                          <a16:creationId xmlns:a16="http://schemas.microsoft.com/office/drawing/2014/main" id="{2FE307C3-A183-2A82-9450-B8D4B07CFBF6}"/>
                        </a:ext>
                      </a:extLst>
                    </p:cNvPr>
                    <p:cNvSpPr/>
                    <p:nvPr/>
                  </p:nvSpPr>
                  <p:spPr>
                    <a:xfrm>
                      <a:off x="1907462" y="1306547"/>
                      <a:ext cx="3657600" cy="3657600"/>
                    </a:xfrm>
                    <a:prstGeom prst="ellipse">
                      <a:avLst/>
                    </a:prstGeom>
                    <a:solidFill>
                      <a:srgbClr val="C00000"/>
                    </a:solidFill>
                    <a:ln>
                      <a:solidFill>
                        <a:srgbClr val="9A060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pic>
                  <p:nvPicPr>
                    <p:cNvPr id="2176" name="Billede 2175">
                      <a:extLst>
                        <a:ext uri="{FF2B5EF4-FFF2-40B4-BE49-F238E27FC236}">
                          <a16:creationId xmlns:a16="http://schemas.microsoft.com/office/drawing/2014/main" id="{19AE9861-EF7B-CE81-4F60-81DA40EFA298}"/>
                        </a:ext>
                      </a:extLst>
                    </p:cNvPr>
                    <p:cNvPicPr>
                      <a:picLocks noChangeAspect="1"/>
                    </p:cNvPicPr>
                    <p:nvPr/>
                  </p:nvPicPr>
                  <p:blipFill>
                    <a:blip r:embed="rId10"/>
                    <a:stretch>
                      <a:fillRect/>
                    </a:stretch>
                  </p:blipFill>
                  <p:spPr>
                    <a:xfrm>
                      <a:off x="2887577" y="1412425"/>
                      <a:ext cx="2397278" cy="2153946"/>
                    </a:xfrm>
                    <a:prstGeom prst="ellipse">
                      <a:avLst/>
                    </a:prstGeom>
                  </p:spPr>
                </p:pic>
              </p:grpSp>
              <p:sp>
                <p:nvSpPr>
                  <p:cNvPr id="2160" name="Ellipse 2159">
                    <a:extLst>
                      <a:ext uri="{FF2B5EF4-FFF2-40B4-BE49-F238E27FC236}">
                        <a16:creationId xmlns:a16="http://schemas.microsoft.com/office/drawing/2014/main" id="{11C1D5C7-DEC6-96A2-D828-85CAAAA23B36}"/>
                      </a:ext>
                    </a:extLst>
                  </p:cNvPr>
                  <p:cNvSpPr>
                    <a:spLocks noChangeAspect="1"/>
                  </p:cNvSpPr>
                  <p:nvPr/>
                </p:nvSpPr>
                <p:spPr>
                  <a:xfrm>
                    <a:off x="3539517" y="2072511"/>
                    <a:ext cx="360000" cy="360000"/>
                  </a:xfrm>
                  <a:prstGeom prst="ellipse">
                    <a:avLst/>
                  </a:prstGeom>
                  <a:gradFill flip="none" rotWithShape="1">
                    <a:gsLst>
                      <a:gs pos="0">
                        <a:srgbClr val="C00000">
                          <a:tint val="66000"/>
                          <a:satMod val="160000"/>
                        </a:srgbClr>
                      </a:gs>
                      <a:gs pos="0">
                        <a:schemeClr val="bg1"/>
                      </a:gs>
                      <a:gs pos="99000">
                        <a:srgbClr val="F7DEDE"/>
                      </a:gs>
                      <a:gs pos="82000">
                        <a:schemeClr val="bg1">
                          <a:lumMod val="75000"/>
                        </a:schemeClr>
                      </a:gs>
                      <a:gs pos="36000">
                        <a:schemeClr val="bg1">
                          <a:lumMod val="95000"/>
                        </a:schemeClr>
                      </a:gs>
                    </a:gsLst>
                    <a:path path="circle">
                      <a:fillToRect l="50000" t="50000" r="50000" b="50000"/>
                    </a:path>
                    <a:tileRect/>
                  </a:gra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2161" name="Gruppe 2160">
                    <a:extLst>
                      <a:ext uri="{FF2B5EF4-FFF2-40B4-BE49-F238E27FC236}">
                        <a16:creationId xmlns:a16="http://schemas.microsoft.com/office/drawing/2014/main" id="{911DA08A-D265-C25A-3240-6567991F668B}"/>
                      </a:ext>
                    </a:extLst>
                  </p:cNvPr>
                  <p:cNvGrpSpPr>
                    <a:grpSpLocks noChangeAspect="1"/>
                  </p:cNvGrpSpPr>
                  <p:nvPr/>
                </p:nvGrpSpPr>
                <p:grpSpPr>
                  <a:xfrm>
                    <a:off x="3401663" y="2384897"/>
                    <a:ext cx="360000" cy="360000"/>
                    <a:chOff x="1907462" y="1306547"/>
                    <a:chExt cx="3657600" cy="3657600"/>
                  </a:xfrm>
                </p:grpSpPr>
                <p:sp>
                  <p:nvSpPr>
                    <p:cNvPr id="2173" name="Ellipse 2172">
                      <a:extLst>
                        <a:ext uri="{FF2B5EF4-FFF2-40B4-BE49-F238E27FC236}">
                          <a16:creationId xmlns:a16="http://schemas.microsoft.com/office/drawing/2014/main" id="{B3D0A54A-575E-A566-FCE8-5174A9AA3E5B}"/>
                        </a:ext>
                      </a:extLst>
                    </p:cNvPr>
                    <p:cNvSpPr/>
                    <p:nvPr/>
                  </p:nvSpPr>
                  <p:spPr>
                    <a:xfrm>
                      <a:off x="1907462" y="1306547"/>
                      <a:ext cx="3657600" cy="3657600"/>
                    </a:xfrm>
                    <a:prstGeom prst="ellipse">
                      <a:avLst/>
                    </a:prstGeom>
                    <a:solidFill>
                      <a:srgbClr val="C00000"/>
                    </a:solidFill>
                    <a:ln>
                      <a:solidFill>
                        <a:srgbClr val="9A060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pic>
                  <p:nvPicPr>
                    <p:cNvPr id="2174" name="Billede 2173">
                      <a:extLst>
                        <a:ext uri="{FF2B5EF4-FFF2-40B4-BE49-F238E27FC236}">
                          <a16:creationId xmlns:a16="http://schemas.microsoft.com/office/drawing/2014/main" id="{A1F50A04-1AF7-B033-F434-981FAA310694}"/>
                        </a:ext>
                      </a:extLst>
                    </p:cNvPr>
                    <p:cNvPicPr>
                      <a:picLocks noChangeAspect="1"/>
                    </p:cNvPicPr>
                    <p:nvPr/>
                  </p:nvPicPr>
                  <p:blipFill>
                    <a:blip r:embed="rId10"/>
                    <a:stretch>
                      <a:fillRect/>
                    </a:stretch>
                  </p:blipFill>
                  <p:spPr>
                    <a:xfrm>
                      <a:off x="2887577" y="1412425"/>
                      <a:ext cx="2397278" cy="2153946"/>
                    </a:xfrm>
                    <a:prstGeom prst="ellipse">
                      <a:avLst/>
                    </a:prstGeom>
                  </p:spPr>
                </p:pic>
              </p:grpSp>
              <p:grpSp>
                <p:nvGrpSpPr>
                  <p:cNvPr id="2162" name="Gruppe 2161">
                    <a:extLst>
                      <a:ext uri="{FF2B5EF4-FFF2-40B4-BE49-F238E27FC236}">
                        <a16:creationId xmlns:a16="http://schemas.microsoft.com/office/drawing/2014/main" id="{D708F2DB-E7F6-F4FA-04CB-E7CDDCBE761E}"/>
                      </a:ext>
                    </a:extLst>
                  </p:cNvPr>
                  <p:cNvGrpSpPr>
                    <a:grpSpLocks noChangeAspect="1"/>
                  </p:cNvGrpSpPr>
                  <p:nvPr/>
                </p:nvGrpSpPr>
                <p:grpSpPr>
                  <a:xfrm>
                    <a:off x="3410382" y="2256181"/>
                    <a:ext cx="360000" cy="360000"/>
                    <a:chOff x="1907462" y="1306547"/>
                    <a:chExt cx="3657600" cy="3657600"/>
                  </a:xfrm>
                </p:grpSpPr>
                <p:sp>
                  <p:nvSpPr>
                    <p:cNvPr id="2171" name="Ellipse 2170">
                      <a:extLst>
                        <a:ext uri="{FF2B5EF4-FFF2-40B4-BE49-F238E27FC236}">
                          <a16:creationId xmlns:a16="http://schemas.microsoft.com/office/drawing/2014/main" id="{0DF7C1C9-F724-DC22-8FED-18AEF58E7A61}"/>
                        </a:ext>
                      </a:extLst>
                    </p:cNvPr>
                    <p:cNvSpPr/>
                    <p:nvPr/>
                  </p:nvSpPr>
                  <p:spPr>
                    <a:xfrm>
                      <a:off x="1907462" y="1306547"/>
                      <a:ext cx="3657600" cy="3657600"/>
                    </a:xfrm>
                    <a:prstGeom prst="ellipse">
                      <a:avLst/>
                    </a:prstGeom>
                    <a:solidFill>
                      <a:srgbClr val="C00000"/>
                    </a:solidFill>
                    <a:ln>
                      <a:solidFill>
                        <a:srgbClr val="9A060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pic>
                  <p:nvPicPr>
                    <p:cNvPr id="2172" name="Billede 2171">
                      <a:extLst>
                        <a:ext uri="{FF2B5EF4-FFF2-40B4-BE49-F238E27FC236}">
                          <a16:creationId xmlns:a16="http://schemas.microsoft.com/office/drawing/2014/main" id="{24F2A42A-60BD-4C03-8655-39CA57AB6D3E}"/>
                        </a:ext>
                      </a:extLst>
                    </p:cNvPr>
                    <p:cNvPicPr>
                      <a:picLocks noChangeAspect="1"/>
                    </p:cNvPicPr>
                    <p:nvPr/>
                  </p:nvPicPr>
                  <p:blipFill>
                    <a:blip r:embed="rId10"/>
                    <a:stretch>
                      <a:fillRect/>
                    </a:stretch>
                  </p:blipFill>
                  <p:spPr>
                    <a:xfrm>
                      <a:off x="2887577" y="1412425"/>
                      <a:ext cx="2397278" cy="2153946"/>
                    </a:xfrm>
                    <a:prstGeom prst="ellipse">
                      <a:avLst/>
                    </a:prstGeom>
                  </p:spPr>
                </p:pic>
              </p:grpSp>
              <p:sp>
                <p:nvSpPr>
                  <p:cNvPr id="2163" name="Ellipse 2162">
                    <a:extLst>
                      <a:ext uri="{FF2B5EF4-FFF2-40B4-BE49-F238E27FC236}">
                        <a16:creationId xmlns:a16="http://schemas.microsoft.com/office/drawing/2014/main" id="{0EA79C4C-F7EB-FCF9-D0BA-07CFA2D06FBD}"/>
                      </a:ext>
                    </a:extLst>
                  </p:cNvPr>
                  <p:cNvSpPr>
                    <a:spLocks noChangeAspect="1"/>
                  </p:cNvSpPr>
                  <p:nvPr/>
                </p:nvSpPr>
                <p:spPr>
                  <a:xfrm>
                    <a:off x="3174172" y="2390178"/>
                    <a:ext cx="360000" cy="360000"/>
                  </a:xfrm>
                  <a:prstGeom prst="ellipse">
                    <a:avLst/>
                  </a:prstGeom>
                  <a:gradFill flip="none" rotWithShape="1">
                    <a:gsLst>
                      <a:gs pos="0">
                        <a:srgbClr val="C00000">
                          <a:tint val="66000"/>
                          <a:satMod val="160000"/>
                        </a:srgbClr>
                      </a:gs>
                      <a:gs pos="0">
                        <a:schemeClr val="bg1"/>
                      </a:gs>
                      <a:gs pos="99000">
                        <a:srgbClr val="F7DEDE"/>
                      </a:gs>
                      <a:gs pos="82000">
                        <a:schemeClr val="bg1">
                          <a:lumMod val="75000"/>
                        </a:schemeClr>
                      </a:gs>
                      <a:gs pos="36000">
                        <a:schemeClr val="bg1">
                          <a:lumMod val="95000"/>
                        </a:schemeClr>
                      </a:gs>
                    </a:gsLst>
                    <a:path path="circle">
                      <a:fillToRect l="50000" t="50000" r="50000" b="50000"/>
                    </a:path>
                    <a:tileRect/>
                  </a:gra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164" name="Ellipse 2163">
                    <a:extLst>
                      <a:ext uri="{FF2B5EF4-FFF2-40B4-BE49-F238E27FC236}">
                        <a16:creationId xmlns:a16="http://schemas.microsoft.com/office/drawing/2014/main" id="{8C73DD8C-728D-EF3E-6BDC-856C9F284514}"/>
                      </a:ext>
                    </a:extLst>
                  </p:cNvPr>
                  <p:cNvSpPr>
                    <a:spLocks noChangeAspect="1"/>
                  </p:cNvSpPr>
                  <p:nvPr/>
                </p:nvSpPr>
                <p:spPr>
                  <a:xfrm>
                    <a:off x="3145431" y="1738091"/>
                    <a:ext cx="360000" cy="360000"/>
                  </a:xfrm>
                  <a:prstGeom prst="ellipse">
                    <a:avLst/>
                  </a:prstGeom>
                  <a:gradFill flip="none" rotWithShape="1">
                    <a:gsLst>
                      <a:gs pos="0">
                        <a:srgbClr val="C00000">
                          <a:tint val="66000"/>
                          <a:satMod val="160000"/>
                        </a:srgbClr>
                      </a:gs>
                      <a:gs pos="0">
                        <a:schemeClr val="bg1"/>
                      </a:gs>
                      <a:gs pos="99000">
                        <a:srgbClr val="F7DEDE"/>
                      </a:gs>
                      <a:gs pos="82000">
                        <a:schemeClr val="bg1">
                          <a:lumMod val="75000"/>
                        </a:schemeClr>
                      </a:gs>
                      <a:gs pos="36000">
                        <a:schemeClr val="bg1">
                          <a:lumMod val="95000"/>
                        </a:schemeClr>
                      </a:gs>
                    </a:gsLst>
                    <a:path path="circle">
                      <a:fillToRect l="50000" t="50000" r="50000" b="50000"/>
                    </a:path>
                    <a:tileRect/>
                  </a:gra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165" name="Ellipse 2164">
                    <a:extLst>
                      <a:ext uri="{FF2B5EF4-FFF2-40B4-BE49-F238E27FC236}">
                        <a16:creationId xmlns:a16="http://schemas.microsoft.com/office/drawing/2014/main" id="{0E871290-4A77-96A0-C71B-E855CC4198C5}"/>
                      </a:ext>
                    </a:extLst>
                  </p:cNvPr>
                  <p:cNvSpPr>
                    <a:spLocks noChangeAspect="1"/>
                  </p:cNvSpPr>
                  <p:nvPr/>
                </p:nvSpPr>
                <p:spPr>
                  <a:xfrm>
                    <a:off x="3014084" y="2094272"/>
                    <a:ext cx="360000" cy="360000"/>
                  </a:xfrm>
                  <a:prstGeom prst="ellipse">
                    <a:avLst/>
                  </a:prstGeom>
                  <a:gradFill flip="none" rotWithShape="1">
                    <a:gsLst>
                      <a:gs pos="0">
                        <a:srgbClr val="C00000">
                          <a:tint val="66000"/>
                          <a:satMod val="160000"/>
                        </a:srgbClr>
                      </a:gs>
                      <a:gs pos="0">
                        <a:schemeClr val="bg1"/>
                      </a:gs>
                      <a:gs pos="99000">
                        <a:srgbClr val="F7DEDE"/>
                      </a:gs>
                      <a:gs pos="82000">
                        <a:schemeClr val="bg1">
                          <a:lumMod val="75000"/>
                        </a:schemeClr>
                      </a:gs>
                      <a:gs pos="36000">
                        <a:schemeClr val="bg1">
                          <a:lumMod val="95000"/>
                        </a:schemeClr>
                      </a:gs>
                    </a:gsLst>
                    <a:path path="circle">
                      <a:fillToRect l="50000" t="50000" r="50000" b="50000"/>
                    </a:path>
                    <a:tileRect/>
                  </a:gra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166" name="Ellipse 2165">
                    <a:extLst>
                      <a:ext uri="{FF2B5EF4-FFF2-40B4-BE49-F238E27FC236}">
                        <a16:creationId xmlns:a16="http://schemas.microsoft.com/office/drawing/2014/main" id="{885FBA1F-3EC3-B9DC-1FDB-78B341963A75}"/>
                      </a:ext>
                    </a:extLst>
                  </p:cNvPr>
                  <p:cNvSpPr>
                    <a:spLocks noChangeAspect="1"/>
                  </p:cNvSpPr>
                  <p:nvPr/>
                </p:nvSpPr>
                <p:spPr>
                  <a:xfrm>
                    <a:off x="3408573" y="1861398"/>
                    <a:ext cx="360000" cy="360000"/>
                  </a:xfrm>
                  <a:prstGeom prst="ellipse">
                    <a:avLst/>
                  </a:prstGeom>
                  <a:gradFill flip="none" rotWithShape="1">
                    <a:gsLst>
                      <a:gs pos="0">
                        <a:srgbClr val="C00000">
                          <a:tint val="66000"/>
                          <a:satMod val="160000"/>
                        </a:srgbClr>
                      </a:gs>
                      <a:gs pos="0">
                        <a:schemeClr val="bg1"/>
                      </a:gs>
                      <a:gs pos="99000">
                        <a:srgbClr val="F7DEDE"/>
                      </a:gs>
                      <a:gs pos="82000">
                        <a:schemeClr val="bg1">
                          <a:lumMod val="75000"/>
                        </a:schemeClr>
                      </a:gs>
                      <a:gs pos="36000">
                        <a:schemeClr val="bg1">
                          <a:lumMod val="95000"/>
                        </a:schemeClr>
                      </a:gs>
                    </a:gsLst>
                    <a:path path="circle">
                      <a:fillToRect l="50000" t="50000" r="50000" b="50000"/>
                    </a:path>
                    <a:tileRect/>
                  </a:gra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167" name="Ellipse 2166">
                    <a:extLst>
                      <a:ext uri="{FF2B5EF4-FFF2-40B4-BE49-F238E27FC236}">
                        <a16:creationId xmlns:a16="http://schemas.microsoft.com/office/drawing/2014/main" id="{C5AF14D0-89A3-6F42-8938-8456DD60B4EF}"/>
                      </a:ext>
                    </a:extLst>
                  </p:cNvPr>
                  <p:cNvSpPr>
                    <a:spLocks noChangeAspect="1"/>
                  </p:cNvSpPr>
                  <p:nvPr/>
                </p:nvSpPr>
                <p:spPr>
                  <a:xfrm>
                    <a:off x="3078498" y="1868421"/>
                    <a:ext cx="360000" cy="360000"/>
                  </a:xfrm>
                  <a:prstGeom prst="ellipse">
                    <a:avLst/>
                  </a:prstGeom>
                  <a:gradFill flip="none" rotWithShape="1">
                    <a:gsLst>
                      <a:gs pos="0">
                        <a:srgbClr val="C00000">
                          <a:tint val="66000"/>
                          <a:satMod val="160000"/>
                        </a:srgbClr>
                      </a:gs>
                      <a:gs pos="0">
                        <a:schemeClr val="bg1"/>
                      </a:gs>
                      <a:gs pos="99000">
                        <a:srgbClr val="F7DEDE"/>
                      </a:gs>
                      <a:gs pos="82000">
                        <a:schemeClr val="bg1">
                          <a:lumMod val="75000"/>
                        </a:schemeClr>
                      </a:gs>
                      <a:gs pos="36000">
                        <a:schemeClr val="bg1">
                          <a:lumMod val="95000"/>
                        </a:schemeClr>
                      </a:gs>
                    </a:gsLst>
                    <a:path path="circle">
                      <a:fillToRect l="50000" t="50000" r="50000" b="50000"/>
                    </a:path>
                    <a:tileRect/>
                  </a:gra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2168" name="Gruppe 2167">
                    <a:extLst>
                      <a:ext uri="{FF2B5EF4-FFF2-40B4-BE49-F238E27FC236}">
                        <a16:creationId xmlns:a16="http://schemas.microsoft.com/office/drawing/2014/main" id="{C880AEFB-F6A7-2BB3-9592-F17189AB4E2A}"/>
                      </a:ext>
                    </a:extLst>
                  </p:cNvPr>
                  <p:cNvGrpSpPr>
                    <a:grpSpLocks noChangeAspect="1"/>
                  </p:cNvGrpSpPr>
                  <p:nvPr/>
                </p:nvGrpSpPr>
                <p:grpSpPr>
                  <a:xfrm>
                    <a:off x="3235170" y="2035083"/>
                    <a:ext cx="360000" cy="360000"/>
                    <a:chOff x="1907462" y="1306547"/>
                    <a:chExt cx="3657600" cy="3657600"/>
                  </a:xfrm>
                </p:grpSpPr>
                <p:sp>
                  <p:nvSpPr>
                    <p:cNvPr id="2169" name="Ellipse 2168">
                      <a:extLst>
                        <a:ext uri="{FF2B5EF4-FFF2-40B4-BE49-F238E27FC236}">
                          <a16:creationId xmlns:a16="http://schemas.microsoft.com/office/drawing/2014/main" id="{3C5BD3FF-AD3C-1B2C-82E0-9785F05205A1}"/>
                        </a:ext>
                      </a:extLst>
                    </p:cNvPr>
                    <p:cNvSpPr/>
                    <p:nvPr/>
                  </p:nvSpPr>
                  <p:spPr>
                    <a:xfrm>
                      <a:off x="1907462" y="1306547"/>
                      <a:ext cx="3657600" cy="3657600"/>
                    </a:xfrm>
                    <a:prstGeom prst="ellipse">
                      <a:avLst/>
                    </a:prstGeom>
                    <a:solidFill>
                      <a:srgbClr val="C00000"/>
                    </a:solidFill>
                    <a:ln>
                      <a:solidFill>
                        <a:srgbClr val="9A060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pic>
                  <p:nvPicPr>
                    <p:cNvPr id="2170" name="Billede 2169">
                      <a:extLst>
                        <a:ext uri="{FF2B5EF4-FFF2-40B4-BE49-F238E27FC236}">
                          <a16:creationId xmlns:a16="http://schemas.microsoft.com/office/drawing/2014/main" id="{D620D033-0CCC-FE42-7968-98511D15DDA1}"/>
                        </a:ext>
                      </a:extLst>
                    </p:cNvPr>
                    <p:cNvPicPr>
                      <a:picLocks noChangeAspect="1"/>
                    </p:cNvPicPr>
                    <p:nvPr/>
                  </p:nvPicPr>
                  <p:blipFill>
                    <a:blip r:embed="rId10"/>
                    <a:stretch>
                      <a:fillRect/>
                    </a:stretch>
                  </p:blipFill>
                  <p:spPr>
                    <a:xfrm>
                      <a:off x="2887577" y="1412425"/>
                      <a:ext cx="2397278" cy="2153946"/>
                    </a:xfrm>
                    <a:prstGeom prst="ellipse">
                      <a:avLst/>
                    </a:prstGeom>
                  </p:spPr>
                </p:pic>
              </p:grpSp>
            </p:grpSp>
            <p:grpSp>
              <p:nvGrpSpPr>
                <p:cNvPr id="2228" name="Gruppe 2227">
                  <a:extLst>
                    <a:ext uri="{FF2B5EF4-FFF2-40B4-BE49-F238E27FC236}">
                      <a16:creationId xmlns:a16="http://schemas.microsoft.com/office/drawing/2014/main" id="{BABFF32D-3F38-9E63-B7A9-9F0123CAAA2D}"/>
                    </a:ext>
                  </a:extLst>
                </p:cNvPr>
                <p:cNvGrpSpPr/>
                <p:nvPr/>
              </p:nvGrpSpPr>
              <p:grpSpPr>
                <a:xfrm>
                  <a:off x="3972158" y="4786781"/>
                  <a:ext cx="304058" cy="276999"/>
                  <a:chOff x="3830336" y="4819117"/>
                  <a:chExt cx="304058" cy="276999"/>
                </a:xfrm>
              </p:grpSpPr>
              <mc:AlternateContent xmlns:mc="http://schemas.openxmlformats.org/markup-compatibility/2006" xmlns:a14="http://schemas.microsoft.com/office/drawing/2010/main">
                <mc:Choice Requires="a14">
                  <p:sp>
                    <p:nvSpPr>
                      <p:cNvPr id="2227" name="Tekstfelt 2226">
                        <a:extLst>
                          <a:ext uri="{FF2B5EF4-FFF2-40B4-BE49-F238E27FC236}">
                            <a16:creationId xmlns:a16="http://schemas.microsoft.com/office/drawing/2014/main" id="{ADC803F0-4CEA-2E11-C078-A933E6C59B05}"/>
                          </a:ext>
                        </a:extLst>
                      </p:cNvPr>
                      <p:cNvSpPr txBox="1"/>
                      <p:nvPr/>
                    </p:nvSpPr>
                    <p:spPr>
                      <a:xfrm>
                        <a:off x="3830336" y="4819117"/>
                        <a:ext cx="304058"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p>
                                <m:sSupPr>
                                  <m:ctrlPr>
                                    <a:rPr lang="da-DK" i="1" smtClean="0">
                                      <a:latin typeface="Cambria Math" panose="02040503050406030204" pitchFamily="18" charset="0"/>
                                    </a:rPr>
                                  </m:ctrlPr>
                                </m:sSupPr>
                                <m:e>
                                  <m:r>
                                    <a:rPr lang="da-DK" b="0" i="1" smtClean="0">
                                      <a:latin typeface="Cambria Math" panose="02040503050406030204" pitchFamily="18" charset="0"/>
                                    </a:rPr>
                                    <m:t>𝑒</m:t>
                                  </m:r>
                                </m:e>
                                <m:sup>
                                  <m:r>
                                    <a:rPr lang="da-DK" b="0" i="1" smtClean="0">
                                      <a:latin typeface="Cambria Math" panose="02040503050406030204" pitchFamily="18" charset="0"/>
                                    </a:rPr>
                                    <m:t>−</m:t>
                                  </m:r>
                                </m:sup>
                              </m:sSup>
                            </m:oMath>
                          </m:oMathPara>
                        </a14:m>
                        <a:endParaRPr lang="da-DK" dirty="0"/>
                      </a:p>
                    </p:txBody>
                  </p:sp>
                </mc:Choice>
                <mc:Fallback xmlns="">
                  <p:sp>
                    <p:nvSpPr>
                      <p:cNvPr id="2227" name="Tekstfelt 2226">
                        <a:extLst>
                          <a:ext uri="{FF2B5EF4-FFF2-40B4-BE49-F238E27FC236}">
                            <a16:creationId xmlns:a16="http://schemas.microsoft.com/office/drawing/2014/main" id="{ADC803F0-4CEA-2E11-C078-A933E6C59B05}"/>
                          </a:ext>
                        </a:extLst>
                      </p:cNvPr>
                      <p:cNvSpPr txBox="1">
                        <a:spLocks noRot="1" noChangeAspect="1" noMove="1" noResize="1" noEditPoints="1" noAdjustHandles="1" noChangeArrowheads="1" noChangeShapeType="1" noTextEdit="1"/>
                      </p:cNvSpPr>
                      <p:nvPr/>
                    </p:nvSpPr>
                    <p:spPr>
                      <a:xfrm>
                        <a:off x="3830336" y="4819117"/>
                        <a:ext cx="304058" cy="276999"/>
                      </a:xfrm>
                      <a:prstGeom prst="rect">
                        <a:avLst/>
                      </a:prstGeom>
                      <a:blipFill>
                        <a:blip r:embed="rId14"/>
                        <a:stretch>
                          <a:fillRect l="-8000"/>
                        </a:stretch>
                      </a:blipFill>
                    </p:spPr>
                    <p:txBody>
                      <a:bodyPr/>
                      <a:lstStyle/>
                      <a:p>
                        <a:r>
                          <a:rPr lang="da-DK">
                            <a:noFill/>
                          </a:rPr>
                          <a:t> </a:t>
                        </a:r>
                      </a:p>
                    </p:txBody>
                  </p:sp>
                </mc:Fallback>
              </mc:AlternateContent>
              <p:pic>
                <p:nvPicPr>
                  <p:cNvPr id="2226" name="Billede 2225">
                    <a:extLst>
                      <a:ext uri="{FF2B5EF4-FFF2-40B4-BE49-F238E27FC236}">
                        <a16:creationId xmlns:a16="http://schemas.microsoft.com/office/drawing/2014/main" id="{8B0A1E14-8088-3B64-0B5F-EDBCDFC370B1}"/>
                      </a:ext>
                    </a:extLst>
                  </p:cNvPr>
                  <p:cNvPicPr>
                    <a:picLocks noChangeAspect="1"/>
                  </p:cNvPicPr>
                  <p:nvPr/>
                </p:nvPicPr>
                <p:blipFill>
                  <a:blip r:embed="rId15">
                    <a:duotone>
                      <a:prstClr val="black"/>
                      <a:schemeClr val="tx2">
                        <a:tint val="45000"/>
                        <a:satMod val="400000"/>
                      </a:schemeClr>
                    </a:duotone>
                    <a:extLst>
                      <a:ext uri="{BEBA8EAE-BF5A-486C-A8C5-ECC9F3942E4B}">
                        <a14:imgProps xmlns:a14="http://schemas.microsoft.com/office/drawing/2010/main">
                          <a14:imgLayer r:embed="rId16">
                            <a14:imgEffect>
                              <a14:brightnessContrast bright="-20000"/>
                            </a14:imgEffect>
                          </a14:imgLayer>
                        </a14:imgProps>
                      </a:ext>
                    </a:extLst>
                  </a:blip>
                  <a:stretch>
                    <a:fillRect/>
                  </a:stretch>
                </p:blipFill>
                <p:spPr>
                  <a:xfrm>
                    <a:off x="3830336" y="4827011"/>
                    <a:ext cx="72000" cy="64692"/>
                  </a:xfrm>
                  <a:prstGeom prst="ellipse">
                    <a:avLst/>
                  </a:prstGeom>
                  <a:gradFill>
                    <a:gsLst>
                      <a:gs pos="0">
                        <a:schemeClr val="accent1">
                          <a:lumMod val="5000"/>
                          <a:lumOff val="95000"/>
                        </a:schemeClr>
                      </a:gs>
                      <a:gs pos="74000">
                        <a:schemeClr val="bg1">
                          <a:lumMod val="75000"/>
                        </a:schemeClr>
                      </a:gs>
                      <a:gs pos="83000">
                        <a:schemeClr val="bg1">
                          <a:lumMod val="50000"/>
                        </a:schemeClr>
                      </a:gs>
                      <a:gs pos="100000">
                        <a:schemeClr val="tx1"/>
                      </a:gs>
                    </a:gsLst>
                    <a:lin ang="5400000" scaled="1"/>
                  </a:gradFill>
                </p:spPr>
              </p:pic>
            </p:grpSp>
            <p:sp>
              <p:nvSpPr>
                <p:cNvPr id="2229" name="Stribet højrepil 2228">
                  <a:extLst>
                    <a:ext uri="{FF2B5EF4-FFF2-40B4-BE49-F238E27FC236}">
                      <a16:creationId xmlns:a16="http://schemas.microsoft.com/office/drawing/2014/main" id="{E89FD80B-9333-185B-BC91-755D1E8C7872}"/>
                    </a:ext>
                  </a:extLst>
                </p:cNvPr>
                <p:cNvSpPr/>
                <p:nvPr/>
              </p:nvSpPr>
              <p:spPr>
                <a:xfrm rot="2135501">
                  <a:off x="3626661" y="4590762"/>
                  <a:ext cx="285053" cy="137177"/>
                </a:xfrm>
                <a:prstGeom prst="stripedRightArrow">
                  <a:avLst/>
                </a:prstGeom>
                <a:solidFill>
                  <a:srgbClr val="C00000"/>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mc:AlternateContent xmlns:mc="http://schemas.openxmlformats.org/markup-compatibility/2006" xmlns:a14="http://schemas.microsoft.com/office/drawing/2010/main">
            <mc:Choice Requires="a14">
              <p:sp>
                <p:nvSpPr>
                  <p:cNvPr id="692" name="Tekstfelt 691">
                    <a:extLst>
                      <a:ext uri="{FF2B5EF4-FFF2-40B4-BE49-F238E27FC236}">
                        <a16:creationId xmlns:a16="http://schemas.microsoft.com/office/drawing/2014/main" id="{F3E9BC61-98A9-878C-9044-F77AE37C0FDE}"/>
                      </a:ext>
                    </a:extLst>
                  </p:cNvPr>
                  <p:cNvSpPr txBox="1"/>
                  <p:nvPr/>
                </p:nvSpPr>
                <p:spPr>
                  <a:xfrm>
                    <a:off x="4105180" y="3535149"/>
                    <a:ext cx="772263" cy="153888"/>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da-DK" sz="1000" b="0" i="1" smtClean="0">
                              <a:latin typeface="Cambria Math" panose="02040503050406030204" pitchFamily="18" charset="0"/>
                            </a:rPr>
                            <m:t>𝑎𝑛𝑡𝑖𝑛𝑒𝑢𝑡𝑟𝑖𝑛𝑜</m:t>
                          </m:r>
                        </m:oMath>
                      </m:oMathPara>
                    </a14:m>
                    <a:endParaRPr lang="da-DK" sz="1000" dirty="0"/>
                  </a:p>
                </p:txBody>
              </p:sp>
            </mc:Choice>
            <mc:Fallback xmlns="">
              <p:sp>
                <p:nvSpPr>
                  <p:cNvPr id="692" name="Tekstfelt 691">
                    <a:extLst>
                      <a:ext uri="{FF2B5EF4-FFF2-40B4-BE49-F238E27FC236}">
                        <a16:creationId xmlns:a16="http://schemas.microsoft.com/office/drawing/2014/main" id="{F3E9BC61-98A9-878C-9044-F77AE37C0FDE}"/>
                      </a:ext>
                    </a:extLst>
                  </p:cNvPr>
                  <p:cNvSpPr txBox="1">
                    <a:spLocks noRot="1" noChangeAspect="1" noMove="1" noResize="1" noEditPoints="1" noAdjustHandles="1" noChangeArrowheads="1" noChangeShapeType="1" noTextEdit="1"/>
                  </p:cNvSpPr>
                  <p:nvPr/>
                </p:nvSpPr>
                <p:spPr>
                  <a:xfrm>
                    <a:off x="4105180" y="3535149"/>
                    <a:ext cx="772263" cy="153888"/>
                  </a:xfrm>
                  <a:prstGeom prst="rect">
                    <a:avLst/>
                  </a:prstGeom>
                  <a:blipFill>
                    <a:blip r:embed="rId17"/>
                    <a:stretch>
                      <a:fillRect l="-4918" r="-4918"/>
                    </a:stretch>
                  </a:blipFill>
                </p:spPr>
                <p:txBody>
                  <a:bodyPr/>
                  <a:lstStyle/>
                  <a:p>
                    <a:r>
                      <a:rPr lang="da-DK">
                        <a:noFill/>
                      </a:rPr>
                      <a:t> </a:t>
                    </a:r>
                  </a:p>
                </p:txBody>
              </p:sp>
            </mc:Fallback>
          </mc:AlternateContent>
          <p:pic>
            <p:nvPicPr>
              <p:cNvPr id="693" name="Billede 692">
                <a:extLst>
                  <a:ext uri="{FF2B5EF4-FFF2-40B4-BE49-F238E27FC236}">
                    <a16:creationId xmlns:a16="http://schemas.microsoft.com/office/drawing/2014/main" id="{89609ED3-3910-549A-C27E-192C995DD98A}"/>
                  </a:ext>
                </a:extLst>
              </p:cNvPr>
              <p:cNvPicPr>
                <a:picLocks noChangeAspect="1"/>
              </p:cNvPicPr>
              <p:nvPr/>
            </p:nvPicPr>
            <p:blipFill>
              <a:blip r:embed="rId18">
                <a:duotone>
                  <a:schemeClr val="accent1">
                    <a:shade val="45000"/>
                    <a:satMod val="135000"/>
                  </a:schemeClr>
                  <a:prstClr val="white"/>
                </a:duotone>
                <a:extLst>
                  <a:ext uri="{BEBA8EAE-BF5A-486C-A8C5-ECC9F3942E4B}">
                    <a14:imgProps xmlns:a14="http://schemas.microsoft.com/office/drawing/2010/main">
                      <a14:imgLayer r:embed="rId19">
                        <a14:imgEffect>
                          <a14:brightnessContrast bright="-40000"/>
                        </a14:imgEffect>
                      </a14:imgLayer>
                    </a14:imgProps>
                  </a:ext>
                </a:extLst>
              </a:blip>
              <a:stretch>
                <a:fillRect/>
              </a:stretch>
            </p:blipFill>
            <p:spPr>
              <a:xfrm>
                <a:off x="4019941" y="3581790"/>
                <a:ext cx="72000" cy="64692"/>
              </a:xfrm>
              <a:prstGeom prst="ellipse">
                <a:avLst/>
              </a:prstGeom>
              <a:gradFill>
                <a:gsLst>
                  <a:gs pos="0">
                    <a:schemeClr val="accent1">
                      <a:lumMod val="5000"/>
                      <a:lumOff val="95000"/>
                    </a:schemeClr>
                  </a:gs>
                  <a:gs pos="74000">
                    <a:schemeClr val="bg1">
                      <a:lumMod val="75000"/>
                    </a:schemeClr>
                  </a:gs>
                  <a:gs pos="83000">
                    <a:schemeClr val="bg1">
                      <a:lumMod val="50000"/>
                    </a:schemeClr>
                  </a:gs>
                  <a:gs pos="100000">
                    <a:schemeClr val="tx1"/>
                  </a:gs>
                </a:gsLst>
                <a:lin ang="5400000" scaled="1"/>
              </a:gradFill>
            </p:spPr>
          </p:pic>
          <p:sp>
            <p:nvSpPr>
              <p:cNvPr id="1539" name="Stribet højrepil 1538">
                <a:extLst>
                  <a:ext uri="{FF2B5EF4-FFF2-40B4-BE49-F238E27FC236}">
                    <a16:creationId xmlns:a16="http://schemas.microsoft.com/office/drawing/2014/main" id="{FB36DE54-103E-6873-A952-14EBF009AA85}"/>
                  </a:ext>
                </a:extLst>
              </p:cNvPr>
              <p:cNvSpPr/>
              <p:nvPr/>
            </p:nvSpPr>
            <p:spPr>
              <a:xfrm rot="19464499" flipV="1">
                <a:off x="3666695" y="3680097"/>
                <a:ext cx="285053" cy="137177"/>
              </a:xfrm>
              <a:prstGeom prst="stripedRightArrow">
                <a:avLst/>
              </a:prstGeom>
              <a:solidFill>
                <a:srgbClr val="C00000"/>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cxnSp>
          <p:nvCxnSpPr>
            <p:cNvPr id="1596" name="Lige pilforbindelse 1595">
              <a:extLst>
                <a:ext uri="{FF2B5EF4-FFF2-40B4-BE49-F238E27FC236}">
                  <a16:creationId xmlns:a16="http://schemas.microsoft.com/office/drawing/2014/main" id="{861B1BBB-28AE-7437-B54C-F721BF3E7002}"/>
                </a:ext>
              </a:extLst>
            </p:cNvPr>
            <p:cNvCxnSpPr>
              <a:cxnSpLocks noChangeAspect="1"/>
            </p:cNvCxnSpPr>
            <p:nvPr/>
          </p:nvCxnSpPr>
          <p:spPr>
            <a:xfrm rot="5400000" flipH="1">
              <a:off x="8502116" y="4154483"/>
              <a:ext cx="144000" cy="146106"/>
            </a:xfrm>
            <a:prstGeom prst="straightConnector1">
              <a:avLst/>
            </a:prstGeom>
            <a:ln w="28575">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grpSp>
        <p:nvGrpSpPr>
          <p:cNvPr id="2246" name="Gruppe 2245">
            <a:extLst>
              <a:ext uri="{FF2B5EF4-FFF2-40B4-BE49-F238E27FC236}">
                <a16:creationId xmlns:a16="http://schemas.microsoft.com/office/drawing/2014/main" id="{1E3E25FE-9B74-B8CB-B3F5-9F6F7D703698}"/>
              </a:ext>
            </a:extLst>
          </p:cNvPr>
          <p:cNvGrpSpPr/>
          <p:nvPr/>
        </p:nvGrpSpPr>
        <p:grpSpPr>
          <a:xfrm>
            <a:off x="1568268" y="4885413"/>
            <a:ext cx="7439709" cy="1108748"/>
            <a:chOff x="1568268" y="4885413"/>
            <a:chExt cx="7439709" cy="1108748"/>
          </a:xfrm>
        </p:grpSpPr>
        <p:sp>
          <p:nvSpPr>
            <p:cNvPr id="2243" name="Rektangel 2242">
              <a:extLst>
                <a:ext uri="{FF2B5EF4-FFF2-40B4-BE49-F238E27FC236}">
                  <a16:creationId xmlns:a16="http://schemas.microsoft.com/office/drawing/2014/main" id="{014B2F6A-0A38-976F-00E5-D805AFF0B449}"/>
                </a:ext>
              </a:extLst>
            </p:cNvPr>
            <p:cNvSpPr>
              <a:spLocks noChangeAspect="1"/>
            </p:cNvSpPr>
            <p:nvPr/>
          </p:nvSpPr>
          <p:spPr>
            <a:xfrm>
              <a:off x="1687153" y="4966246"/>
              <a:ext cx="900000" cy="900000"/>
            </a:xfrm>
            <a:prstGeom prst="rect">
              <a:avLst/>
            </a:prstGeom>
            <a:solidFill>
              <a:schemeClr val="accent5">
                <a:lumMod val="40000"/>
                <a:lumOff val="60000"/>
              </a:schemeClr>
            </a:solidFill>
            <a:ln w="12700">
              <a:noFill/>
            </a:ln>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mc:AlternateContent xmlns:mc="http://schemas.openxmlformats.org/markup-compatibility/2006" xmlns:a14="http://schemas.microsoft.com/office/drawing/2010/main">
          <mc:Choice Requires="a14">
            <p:sp>
              <p:nvSpPr>
                <p:cNvPr id="2057" name="Tekstfelt 2056">
                  <a:extLst>
                    <a:ext uri="{FF2B5EF4-FFF2-40B4-BE49-F238E27FC236}">
                      <a16:creationId xmlns:a16="http://schemas.microsoft.com/office/drawing/2014/main" id="{1054934F-0339-FF51-CD61-C390FB4A01D6}"/>
                    </a:ext>
                  </a:extLst>
                </p:cNvPr>
                <p:cNvSpPr txBox="1"/>
                <p:nvPr/>
              </p:nvSpPr>
              <p:spPr>
                <a:xfrm>
                  <a:off x="1568268" y="4896979"/>
                  <a:ext cx="1442126" cy="1015663"/>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sSup>
                          <m:sSupPr>
                            <m:ctrlPr>
                              <a:rPr lang="da-DK" sz="6000" i="1" dirty="0" smtClean="0">
                                <a:latin typeface="Cambria Math" panose="02040503050406030204" pitchFamily="18" charset="0"/>
                                <a:ea typeface="Cambria Math" panose="02040503050406030204" pitchFamily="18" charset="0"/>
                              </a:rPr>
                            </m:ctrlPr>
                          </m:sSupPr>
                          <m:e>
                            <m:r>
                              <a:rPr lang="da-DK" sz="6000" i="1" dirty="0" smtClean="0">
                                <a:latin typeface="Cambria Math" panose="02040503050406030204" pitchFamily="18" charset="0"/>
                                <a:ea typeface="Cambria Math" panose="02040503050406030204" pitchFamily="18" charset="0"/>
                              </a:rPr>
                              <m:t>𝛽</m:t>
                            </m:r>
                          </m:e>
                          <m:sup>
                            <m:r>
                              <a:rPr lang="da-DK" sz="6000" b="0" i="1" dirty="0" smtClean="0">
                                <a:latin typeface="Cambria Math" panose="02040503050406030204" pitchFamily="18" charset="0"/>
                                <a:ea typeface="Cambria Math" panose="02040503050406030204" pitchFamily="18" charset="0"/>
                              </a:rPr>
                              <m:t>+</m:t>
                            </m:r>
                          </m:sup>
                        </m:sSup>
                        <m:r>
                          <a:rPr lang="da-DK" sz="6000" b="0" i="1" dirty="0" smtClean="0">
                            <a:latin typeface="Cambria Math" panose="02040503050406030204" pitchFamily="18" charset="0"/>
                            <a:ea typeface="Cambria Math" panose="02040503050406030204" pitchFamily="18" charset="0"/>
                          </a:rPr>
                          <m:t> </m:t>
                        </m:r>
                      </m:oMath>
                    </m:oMathPara>
                  </a14:m>
                  <a:endParaRPr lang="da-DK" sz="6000" dirty="0"/>
                </a:p>
              </p:txBody>
            </p:sp>
          </mc:Choice>
          <mc:Fallback xmlns="">
            <p:sp>
              <p:nvSpPr>
                <p:cNvPr id="2057" name="Tekstfelt 2056">
                  <a:extLst>
                    <a:ext uri="{FF2B5EF4-FFF2-40B4-BE49-F238E27FC236}">
                      <a16:creationId xmlns:a16="http://schemas.microsoft.com/office/drawing/2014/main" id="{1054934F-0339-FF51-CD61-C390FB4A01D6}"/>
                    </a:ext>
                  </a:extLst>
                </p:cNvPr>
                <p:cNvSpPr txBox="1">
                  <a:spLocks noRot="1" noChangeAspect="1" noMove="1" noResize="1" noEditPoints="1" noAdjustHandles="1" noChangeArrowheads="1" noChangeShapeType="1" noTextEdit="1"/>
                </p:cNvSpPr>
                <p:nvPr/>
              </p:nvSpPr>
              <p:spPr>
                <a:xfrm>
                  <a:off x="1568268" y="4896979"/>
                  <a:ext cx="1442126" cy="1015663"/>
                </a:xfrm>
                <a:prstGeom prst="rect">
                  <a:avLst/>
                </a:prstGeom>
                <a:blipFill>
                  <a:blip r:embed="rId20"/>
                  <a:stretch>
                    <a:fillRect l="-12174" t="-2469" r="-13913" b="-28395"/>
                  </a:stretch>
                </a:blipFill>
              </p:spPr>
              <p:txBody>
                <a:bodyPr/>
                <a:lstStyle/>
                <a:p>
                  <a:r>
                    <a:rPr lang="da-DK">
                      <a:noFill/>
                    </a:rPr>
                    <a:t> </a:t>
                  </a:r>
                </a:p>
              </p:txBody>
            </p:sp>
          </mc:Fallback>
        </mc:AlternateContent>
        <p:grpSp>
          <p:nvGrpSpPr>
            <p:cNvPr id="1541" name="Gruppe 1540">
              <a:extLst>
                <a:ext uri="{FF2B5EF4-FFF2-40B4-BE49-F238E27FC236}">
                  <a16:creationId xmlns:a16="http://schemas.microsoft.com/office/drawing/2014/main" id="{5050CFED-759E-B03D-509B-1B708BE4ECE8}"/>
                </a:ext>
              </a:extLst>
            </p:cNvPr>
            <p:cNvGrpSpPr/>
            <p:nvPr/>
          </p:nvGrpSpPr>
          <p:grpSpPr>
            <a:xfrm>
              <a:off x="3085577" y="4885413"/>
              <a:ext cx="5922400" cy="1108748"/>
              <a:chOff x="3079481" y="3535149"/>
              <a:chExt cx="5922400" cy="1108748"/>
            </a:xfrm>
          </p:grpSpPr>
          <p:grpSp>
            <p:nvGrpSpPr>
              <p:cNvPr id="1542" name="Gruppe 1541">
                <a:extLst>
                  <a:ext uri="{FF2B5EF4-FFF2-40B4-BE49-F238E27FC236}">
                    <a16:creationId xmlns:a16="http://schemas.microsoft.com/office/drawing/2014/main" id="{32BA270C-D588-83A9-55DD-BC8BBED3D14D}"/>
                  </a:ext>
                </a:extLst>
              </p:cNvPr>
              <p:cNvGrpSpPr/>
              <p:nvPr/>
            </p:nvGrpSpPr>
            <p:grpSpPr>
              <a:xfrm>
                <a:off x="3079481" y="3604037"/>
                <a:ext cx="5922400" cy="1039860"/>
                <a:chOff x="3079481" y="4023920"/>
                <a:chExt cx="5922400" cy="1039860"/>
              </a:xfrm>
            </p:grpSpPr>
            <p:grpSp>
              <p:nvGrpSpPr>
                <p:cNvPr id="1546" name="Gruppe 1545">
                  <a:extLst>
                    <a:ext uri="{FF2B5EF4-FFF2-40B4-BE49-F238E27FC236}">
                      <a16:creationId xmlns:a16="http://schemas.microsoft.com/office/drawing/2014/main" id="{7B125E68-8367-C4ED-417C-190B04D87ADF}"/>
                    </a:ext>
                  </a:extLst>
                </p:cNvPr>
                <p:cNvGrpSpPr/>
                <p:nvPr/>
              </p:nvGrpSpPr>
              <p:grpSpPr>
                <a:xfrm>
                  <a:off x="4203425" y="4023920"/>
                  <a:ext cx="4798456" cy="970169"/>
                  <a:chOff x="4237642" y="3860262"/>
                  <a:chExt cx="4798456" cy="970169"/>
                </a:xfrm>
              </p:grpSpPr>
              <p:pic>
                <p:nvPicPr>
                  <p:cNvPr id="1594" name="Billede 1593" descr="Et billede, der indeholder tekst, skærmbillede, Font/skrifttype, nummer/tal&#10;&#10;Automatisk genereret beskrivelse">
                    <a:extLst>
                      <a:ext uri="{FF2B5EF4-FFF2-40B4-BE49-F238E27FC236}">
                        <a16:creationId xmlns:a16="http://schemas.microsoft.com/office/drawing/2014/main" id="{7127C64D-3216-09D5-4FDF-DA5F6D6804F9}"/>
                      </a:ext>
                    </a:extLst>
                  </p:cNvPr>
                  <p:cNvPicPr>
                    <a:picLocks noChangeAspect="1"/>
                  </p:cNvPicPr>
                  <p:nvPr/>
                </p:nvPicPr>
                <p:blipFill>
                  <a:blip r:embed="rId9"/>
                  <a:stretch>
                    <a:fillRect/>
                  </a:stretch>
                </p:blipFill>
                <p:spPr>
                  <a:xfrm>
                    <a:off x="7956098" y="3860262"/>
                    <a:ext cx="1080000" cy="970169"/>
                  </a:xfrm>
                  <a:prstGeom prst="rect">
                    <a:avLst/>
                  </a:prstGeom>
                </p:spPr>
              </p:pic>
              <mc:AlternateContent xmlns:mc="http://schemas.openxmlformats.org/markup-compatibility/2006" xmlns:a14="http://schemas.microsoft.com/office/drawing/2010/main">
                <mc:Choice Requires="a14">
                  <p:sp>
                    <p:nvSpPr>
                      <p:cNvPr id="1595" name="Tekstfelt 1594">
                        <a:extLst>
                          <a:ext uri="{FF2B5EF4-FFF2-40B4-BE49-F238E27FC236}">
                            <a16:creationId xmlns:a16="http://schemas.microsoft.com/office/drawing/2014/main" id="{62A57F6B-5BFE-0BBA-EB9D-3BE69BADBF5A}"/>
                          </a:ext>
                        </a:extLst>
                      </p:cNvPr>
                      <p:cNvSpPr txBox="1"/>
                      <p:nvPr/>
                    </p:nvSpPr>
                    <p:spPr>
                      <a:xfrm>
                        <a:off x="4237642" y="4174360"/>
                        <a:ext cx="3521670" cy="376834"/>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Pre>
                                <m:sPrePr>
                                  <m:ctrlPr>
                                    <a:rPr lang="da-DK" sz="2400" i="1" smtClean="0">
                                      <a:latin typeface="Cambria Math" panose="02040503050406030204" pitchFamily="18" charset="0"/>
                                    </a:rPr>
                                  </m:ctrlPr>
                                </m:sPrePr>
                                <m:sub>
                                  <m:r>
                                    <a:rPr lang="da-DK" sz="2400" b="0" i="1" smtClean="0">
                                      <a:latin typeface="Cambria Math" panose="02040503050406030204" pitchFamily="18" charset="0"/>
                                    </a:rPr>
                                    <m:t>89</m:t>
                                  </m:r>
                                </m:sub>
                                <m:sup>
                                  <m:r>
                                    <a:rPr lang="da-DK" sz="2400" b="0" i="1" smtClean="0">
                                      <a:latin typeface="Cambria Math" panose="02040503050406030204" pitchFamily="18" charset="0"/>
                                    </a:rPr>
                                    <m:t>224</m:t>
                                  </m:r>
                                </m:sup>
                                <m:e>
                                  <m:r>
                                    <a:rPr lang="da-DK" sz="2400" b="0" i="1" smtClean="0">
                                      <a:latin typeface="Cambria Math" panose="02040503050406030204" pitchFamily="18" charset="0"/>
                                    </a:rPr>
                                    <m:t>𝐴𝑐</m:t>
                                  </m:r>
                                </m:e>
                              </m:sPre>
                              <m:r>
                                <a:rPr lang="da-DK" sz="2400" i="1">
                                  <a:latin typeface="Cambria Math" panose="02040503050406030204" pitchFamily="18" charset="0"/>
                                </a:rPr>
                                <m:t>+ </m:t>
                              </m:r>
                              <m:sSup>
                                <m:sSupPr>
                                  <m:ctrlPr>
                                    <a:rPr lang="da-DK" sz="2400" i="1">
                                      <a:solidFill>
                                        <a:srgbClr val="C00000"/>
                                      </a:solidFill>
                                      <a:latin typeface="Cambria Math" panose="02040503050406030204" pitchFamily="18" charset="0"/>
                                    </a:rPr>
                                  </m:ctrlPr>
                                </m:sSupPr>
                                <m:e>
                                  <m:r>
                                    <a:rPr lang="da-DK" sz="2400" i="1">
                                      <a:solidFill>
                                        <a:srgbClr val="C00000"/>
                                      </a:solidFill>
                                      <a:latin typeface="Cambria Math" panose="02040503050406030204" pitchFamily="18" charset="0"/>
                                    </a:rPr>
                                    <m:t>𝑒</m:t>
                                  </m:r>
                                </m:e>
                                <m:sup>
                                  <m:r>
                                    <a:rPr lang="da-DK" sz="2400" i="1">
                                      <a:solidFill>
                                        <a:srgbClr val="C00000"/>
                                      </a:solidFill>
                                      <a:latin typeface="Cambria Math" panose="02040503050406030204" pitchFamily="18" charset="0"/>
                                    </a:rPr>
                                    <m:t>− </m:t>
                                  </m:r>
                                </m:sup>
                              </m:sSup>
                              <m:r>
                                <a:rPr lang="da-DK" sz="2400" b="0" i="1" smtClean="0">
                                  <a:latin typeface="Cambria Math" panose="02040503050406030204" pitchFamily="18" charset="0"/>
                                  <a:ea typeface="Cambria Math" panose="02040503050406030204" pitchFamily="18" charset="0"/>
                                </a:rPr>
                                <m:t>→  </m:t>
                              </m:r>
                              <m:sPre>
                                <m:sPrePr>
                                  <m:ctrlPr>
                                    <a:rPr lang="da-DK" sz="2400" b="0" i="1" smtClean="0">
                                      <a:latin typeface="Cambria Math" panose="02040503050406030204" pitchFamily="18" charset="0"/>
                                      <a:ea typeface="Cambria Math" panose="02040503050406030204" pitchFamily="18" charset="0"/>
                                    </a:rPr>
                                  </m:ctrlPr>
                                </m:sPrePr>
                                <m:sub>
                                  <m:r>
                                    <a:rPr lang="da-DK" sz="2400" b="0" i="1" smtClean="0">
                                      <a:latin typeface="Cambria Math" panose="02040503050406030204" pitchFamily="18" charset="0"/>
                                      <a:ea typeface="Cambria Math" panose="02040503050406030204" pitchFamily="18" charset="0"/>
                                    </a:rPr>
                                    <m:t>88</m:t>
                                  </m:r>
                                </m:sub>
                                <m:sup>
                                  <m:r>
                                    <a:rPr lang="da-DK" sz="2400" b="0" i="1" smtClean="0">
                                      <a:latin typeface="Cambria Math" panose="02040503050406030204" pitchFamily="18" charset="0"/>
                                    </a:rPr>
                                    <m:t>224</m:t>
                                  </m:r>
                                </m:sup>
                                <m:e>
                                  <m:r>
                                    <a:rPr lang="da-DK" sz="2400" b="0" i="1" smtClean="0">
                                      <a:latin typeface="Cambria Math" panose="02040503050406030204" pitchFamily="18" charset="0"/>
                                    </a:rPr>
                                    <m:t>𝑅𝑎</m:t>
                                  </m:r>
                                </m:e>
                              </m:sPre>
                              <m:r>
                                <a:rPr lang="da-DK" sz="2400" b="0" i="1" smtClean="0">
                                  <a:latin typeface="Cambria Math" panose="02040503050406030204" pitchFamily="18" charset="0"/>
                                </a:rPr>
                                <m:t>+</m:t>
                              </m:r>
                              <m:r>
                                <a:rPr lang="da-DK" sz="2400" b="0" i="1" smtClean="0">
                                  <a:solidFill>
                                    <a:srgbClr val="C00000"/>
                                  </a:solidFill>
                                  <a:latin typeface="Cambria Math" panose="02040503050406030204" pitchFamily="18" charset="0"/>
                                </a:rPr>
                                <m:t>𝑣</m:t>
                              </m:r>
                            </m:oMath>
                          </m:oMathPara>
                        </a14:m>
                        <a:endParaRPr lang="da-DK" sz="2400" dirty="0"/>
                      </a:p>
                    </p:txBody>
                  </p:sp>
                </mc:Choice>
                <mc:Fallback xmlns="">
                  <p:sp>
                    <p:nvSpPr>
                      <p:cNvPr id="1595" name="Tekstfelt 1594">
                        <a:extLst>
                          <a:ext uri="{FF2B5EF4-FFF2-40B4-BE49-F238E27FC236}">
                            <a16:creationId xmlns:a16="http://schemas.microsoft.com/office/drawing/2014/main" id="{62A57F6B-5BFE-0BBA-EB9D-3BE69BADBF5A}"/>
                          </a:ext>
                        </a:extLst>
                      </p:cNvPr>
                      <p:cNvSpPr txBox="1">
                        <a:spLocks noRot="1" noChangeAspect="1" noMove="1" noResize="1" noEditPoints="1" noAdjustHandles="1" noChangeArrowheads="1" noChangeShapeType="1" noTextEdit="1"/>
                      </p:cNvSpPr>
                      <p:nvPr/>
                    </p:nvSpPr>
                    <p:spPr>
                      <a:xfrm>
                        <a:off x="4237642" y="4174360"/>
                        <a:ext cx="3521670" cy="376834"/>
                      </a:xfrm>
                      <a:prstGeom prst="rect">
                        <a:avLst/>
                      </a:prstGeom>
                      <a:blipFill>
                        <a:blip r:embed="rId21"/>
                        <a:stretch>
                          <a:fillRect l="-360" t="-12903" r="-719" b="-35484"/>
                        </a:stretch>
                      </a:blipFill>
                    </p:spPr>
                    <p:txBody>
                      <a:bodyPr/>
                      <a:lstStyle/>
                      <a:p>
                        <a:r>
                          <a:rPr lang="da-DK">
                            <a:noFill/>
                          </a:rPr>
                          <a:t> </a:t>
                        </a:r>
                      </a:p>
                    </p:txBody>
                  </p:sp>
                </mc:Fallback>
              </mc:AlternateContent>
            </p:grpSp>
            <p:grpSp>
              <p:nvGrpSpPr>
                <p:cNvPr id="1547" name="Gruppe 1546">
                  <a:extLst>
                    <a:ext uri="{FF2B5EF4-FFF2-40B4-BE49-F238E27FC236}">
                      <a16:creationId xmlns:a16="http://schemas.microsoft.com/office/drawing/2014/main" id="{D07E4DA7-1E62-4D79-90BA-69CF58B19A6F}"/>
                    </a:ext>
                  </a:extLst>
                </p:cNvPr>
                <p:cNvGrpSpPr/>
                <p:nvPr/>
              </p:nvGrpSpPr>
              <p:grpSpPr>
                <a:xfrm>
                  <a:off x="3079481" y="4134010"/>
                  <a:ext cx="535386" cy="499629"/>
                  <a:chOff x="2780857" y="1533005"/>
                  <a:chExt cx="1304284" cy="1217173"/>
                </a:xfrm>
              </p:grpSpPr>
              <p:grpSp>
                <p:nvGrpSpPr>
                  <p:cNvPr id="1552" name="Gruppe 1551">
                    <a:extLst>
                      <a:ext uri="{FF2B5EF4-FFF2-40B4-BE49-F238E27FC236}">
                        <a16:creationId xmlns:a16="http://schemas.microsoft.com/office/drawing/2014/main" id="{C0BC892D-9406-2329-6FF1-950859DEE5DE}"/>
                      </a:ext>
                    </a:extLst>
                  </p:cNvPr>
                  <p:cNvGrpSpPr>
                    <a:grpSpLocks noChangeAspect="1"/>
                  </p:cNvGrpSpPr>
                  <p:nvPr/>
                </p:nvGrpSpPr>
                <p:grpSpPr>
                  <a:xfrm>
                    <a:off x="3183608" y="1533005"/>
                    <a:ext cx="360000" cy="360000"/>
                    <a:chOff x="1907462" y="1306547"/>
                    <a:chExt cx="3657600" cy="3657600"/>
                  </a:xfrm>
                </p:grpSpPr>
                <p:sp>
                  <p:nvSpPr>
                    <p:cNvPr id="1592" name="Ellipse 1591">
                      <a:extLst>
                        <a:ext uri="{FF2B5EF4-FFF2-40B4-BE49-F238E27FC236}">
                          <a16:creationId xmlns:a16="http://schemas.microsoft.com/office/drawing/2014/main" id="{41445EED-3E31-27A8-D0EA-32E838DCA1F3}"/>
                        </a:ext>
                      </a:extLst>
                    </p:cNvPr>
                    <p:cNvSpPr/>
                    <p:nvPr/>
                  </p:nvSpPr>
                  <p:spPr>
                    <a:xfrm>
                      <a:off x="1907462" y="1306547"/>
                      <a:ext cx="3657600" cy="3657600"/>
                    </a:xfrm>
                    <a:prstGeom prst="ellipse">
                      <a:avLst/>
                    </a:prstGeom>
                    <a:solidFill>
                      <a:srgbClr val="C00000"/>
                    </a:solidFill>
                    <a:ln>
                      <a:solidFill>
                        <a:srgbClr val="9A060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pic>
                  <p:nvPicPr>
                    <p:cNvPr id="1593" name="Billede 1592">
                      <a:extLst>
                        <a:ext uri="{FF2B5EF4-FFF2-40B4-BE49-F238E27FC236}">
                          <a16:creationId xmlns:a16="http://schemas.microsoft.com/office/drawing/2014/main" id="{A276E0EC-FED2-DC72-51CD-2D0693CB77E2}"/>
                        </a:ext>
                      </a:extLst>
                    </p:cNvPr>
                    <p:cNvPicPr>
                      <a:picLocks noChangeAspect="1"/>
                    </p:cNvPicPr>
                    <p:nvPr/>
                  </p:nvPicPr>
                  <p:blipFill>
                    <a:blip r:embed="rId10"/>
                    <a:stretch>
                      <a:fillRect/>
                    </a:stretch>
                  </p:blipFill>
                  <p:spPr>
                    <a:xfrm>
                      <a:off x="2887577" y="1412425"/>
                      <a:ext cx="2397278" cy="2153946"/>
                    </a:xfrm>
                    <a:prstGeom prst="ellipse">
                      <a:avLst/>
                    </a:prstGeom>
                  </p:spPr>
                </p:pic>
              </p:grpSp>
              <p:sp>
                <p:nvSpPr>
                  <p:cNvPr id="1553" name="Ellipse 1552">
                    <a:extLst>
                      <a:ext uri="{FF2B5EF4-FFF2-40B4-BE49-F238E27FC236}">
                        <a16:creationId xmlns:a16="http://schemas.microsoft.com/office/drawing/2014/main" id="{AA7B70A0-682C-F32C-2F2D-D00D64FF964C}"/>
                      </a:ext>
                    </a:extLst>
                  </p:cNvPr>
                  <p:cNvSpPr>
                    <a:spLocks noChangeAspect="1"/>
                  </p:cNvSpPr>
                  <p:nvPr/>
                </p:nvSpPr>
                <p:spPr>
                  <a:xfrm>
                    <a:off x="3502912" y="1557974"/>
                    <a:ext cx="360000" cy="360000"/>
                  </a:xfrm>
                  <a:prstGeom prst="ellipse">
                    <a:avLst/>
                  </a:prstGeom>
                  <a:gradFill flip="none" rotWithShape="1">
                    <a:gsLst>
                      <a:gs pos="0">
                        <a:srgbClr val="C00000">
                          <a:tint val="66000"/>
                          <a:satMod val="160000"/>
                        </a:srgbClr>
                      </a:gs>
                      <a:gs pos="0">
                        <a:schemeClr val="bg1"/>
                      </a:gs>
                      <a:gs pos="99000">
                        <a:srgbClr val="F7DEDE"/>
                      </a:gs>
                      <a:gs pos="82000">
                        <a:schemeClr val="bg1">
                          <a:lumMod val="75000"/>
                        </a:schemeClr>
                      </a:gs>
                      <a:gs pos="36000">
                        <a:schemeClr val="bg1">
                          <a:lumMod val="95000"/>
                        </a:schemeClr>
                      </a:gs>
                    </a:gsLst>
                    <a:path path="circle">
                      <a:fillToRect l="50000" t="50000" r="50000" b="50000"/>
                    </a:path>
                    <a:tileRect/>
                  </a:gra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1554" name="Gruppe 1553">
                    <a:extLst>
                      <a:ext uri="{FF2B5EF4-FFF2-40B4-BE49-F238E27FC236}">
                        <a16:creationId xmlns:a16="http://schemas.microsoft.com/office/drawing/2014/main" id="{B63B8270-2DBE-4827-47A0-7923A86FCE20}"/>
                      </a:ext>
                    </a:extLst>
                  </p:cNvPr>
                  <p:cNvGrpSpPr>
                    <a:grpSpLocks noChangeAspect="1"/>
                  </p:cNvGrpSpPr>
                  <p:nvPr/>
                </p:nvGrpSpPr>
                <p:grpSpPr>
                  <a:xfrm>
                    <a:off x="2827059" y="1720881"/>
                    <a:ext cx="360000" cy="360000"/>
                    <a:chOff x="1907462" y="1306547"/>
                    <a:chExt cx="3657600" cy="3657600"/>
                  </a:xfrm>
                </p:grpSpPr>
                <p:sp>
                  <p:nvSpPr>
                    <p:cNvPr id="1590" name="Ellipse 1589">
                      <a:extLst>
                        <a:ext uri="{FF2B5EF4-FFF2-40B4-BE49-F238E27FC236}">
                          <a16:creationId xmlns:a16="http://schemas.microsoft.com/office/drawing/2014/main" id="{5FDEA023-EEB6-28A6-D3B2-D72D39A1146E}"/>
                        </a:ext>
                      </a:extLst>
                    </p:cNvPr>
                    <p:cNvSpPr/>
                    <p:nvPr/>
                  </p:nvSpPr>
                  <p:spPr>
                    <a:xfrm>
                      <a:off x="1907462" y="1306547"/>
                      <a:ext cx="3657600" cy="3657600"/>
                    </a:xfrm>
                    <a:prstGeom prst="ellipse">
                      <a:avLst/>
                    </a:prstGeom>
                    <a:solidFill>
                      <a:srgbClr val="C00000"/>
                    </a:solidFill>
                    <a:ln>
                      <a:solidFill>
                        <a:srgbClr val="9A060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pic>
                  <p:nvPicPr>
                    <p:cNvPr id="1591" name="Billede 1590">
                      <a:extLst>
                        <a:ext uri="{FF2B5EF4-FFF2-40B4-BE49-F238E27FC236}">
                          <a16:creationId xmlns:a16="http://schemas.microsoft.com/office/drawing/2014/main" id="{904E5E5C-99C6-1A79-99BB-354EF3F1D96B}"/>
                        </a:ext>
                      </a:extLst>
                    </p:cNvPr>
                    <p:cNvPicPr>
                      <a:picLocks noChangeAspect="1"/>
                    </p:cNvPicPr>
                    <p:nvPr/>
                  </p:nvPicPr>
                  <p:blipFill>
                    <a:blip r:embed="rId10"/>
                    <a:stretch>
                      <a:fillRect/>
                    </a:stretch>
                  </p:blipFill>
                  <p:spPr>
                    <a:xfrm>
                      <a:off x="2887577" y="1412425"/>
                      <a:ext cx="2397278" cy="2153946"/>
                    </a:xfrm>
                    <a:prstGeom prst="ellipse">
                      <a:avLst/>
                    </a:prstGeom>
                  </p:spPr>
                </p:pic>
              </p:grpSp>
              <p:grpSp>
                <p:nvGrpSpPr>
                  <p:cNvPr id="1555" name="Gruppe 1554">
                    <a:extLst>
                      <a:ext uri="{FF2B5EF4-FFF2-40B4-BE49-F238E27FC236}">
                        <a16:creationId xmlns:a16="http://schemas.microsoft.com/office/drawing/2014/main" id="{5FD02E2E-DEB4-8126-7F9E-AAF0FBA7BD85}"/>
                      </a:ext>
                    </a:extLst>
                  </p:cNvPr>
                  <p:cNvGrpSpPr>
                    <a:grpSpLocks noChangeAspect="1"/>
                  </p:cNvGrpSpPr>
                  <p:nvPr/>
                </p:nvGrpSpPr>
                <p:grpSpPr>
                  <a:xfrm>
                    <a:off x="3700175" y="1738875"/>
                    <a:ext cx="360000" cy="360000"/>
                    <a:chOff x="1907462" y="1306547"/>
                    <a:chExt cx="3657600" cy="3657600"/>
                  </a:xfrm>
                </p:grpSpPr>
                <p:sp>
                  <p:nvSpPr>
                    <p:cNvPr id="1588" name="Ellipse 1587">
                      <a:extLst>
                        <a:ext uri="{FF2B5EF4-FFF2-40B4-BE49-F238E27FC236}">
                          <a16:creationId xmlns:a16="http://schemas.microsoft.com/office/drawing/2014/main" id="{46F313ED-ED09-1F79-7E39-D16149D7313E}"/>
                        </a:ext>
                      </a:extLst>
                    </p:cNvPr>
                    <p:cNvSpPr/>
                    <p:nvPr/>
                  </p:nvSpPr>
                  <p:spPr>
                    <a:xfrm>
                      <a:off x="1907462" y="1306547"/>
                      <a:ext cx="3657600" cy="3657600"/>
                    </a:xfrm>
                    <a:prstGeom prst="ellipse">
                      <a:avLst/>
                    </a:prstGeom>
                    <a:solidFill>
                      <a:srgbClr val="C00000"/>
                    </a:solidFill>
                    <a:ln>
                      <a:solidFill>
                        <a:srgbClr val="9A060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pic>
                  <p:nvPicPr>
                    <p:cNvPr id="1589" name="Billede 1588">
                      <a:extLst>
                        <a:ext uri="{FF2B5EF4-FFF2-40B4-BE49-F238E27FC236}">
                          <a16:creationId xmlns:a16="http://schemas.microsoft.com/office/drawing/2014/main" id="{86890099-9783-D013-643F-2FC8CD73BC41}"/>
                        </a:ext>
                      </a:extLst>
                    </p:cNvPr>
                    <p:cNvPicPr>
                      <a:picLocks noChangeAspect="1"/>
                    </p:cNvPicPr>
                    <p:nvPr/>
                  </p:nvPicPr>
                  <p:blipFill>
                    <a:blip r:embed="rId10"/>
                    <a:stretch>
                      <a:fillRect/>
                    </a:stretch>
                  </p:blipFill>
                  <p:spPr>
                    <a:xfrm>
                      <a:off x="2887577" y="1412425"/>
                      <a:ext cx="2397278" cy="2153946"/>
                    </a:xfrm>
                    <a:prstGeom prst="ellipse">
                      <a:avLst/>
                    </a:prstGeom>
                  </p:spPr>
                </p:pic>
              </p:grpSp>
              <p:sp>
                <p:nvSpPr>
                  <p:cNvPr id="1556" name="Ellipse 1555">
                    <a:extLst>
                      <a:ext uri="{FF2B5EF4-FFF2-40B4-BE49-F238E27FC236}">
                        <a16:creationId xmlns:a16="http://schemas.microsoft.com/office/drawing/2014/main" id="{6342BD5F-ED7D-F1BC-75C7-D38ED318D32E}"/>
                      </a:ext>
                    </a:extLst>
                  </p:cNvPr>
                  <p:cNvSpPr>
                    <a:spLocks noChangeAspect="1"/>
                  </p:cNvSpPr>
                  <p:nvPr/>
                </p:nvSpPr>
                <p:spPr>
                  <a:xfrm>
                    <a:off x="2780857" y="1926061"/>
                    <a:ext cx="360000" cy="360000"/>
                  </a:xfrm>
                  <a:prstGeom prst="ellipse">
                    <a:avLst/>
                  </a:prstGeom>
                  <a:gradFill flip="none" rotWithShape="1">
                    <a:gsLst>
                      <a:gs pos="0">
                        <a:srgbClr val="C00000">
                          <a:tint val="66000"/>
                          <a:satMod val="160000"/>
                        </a:srgbClr>
                      </a:gs>
                      <a:gs pos="0">
                        <a:schemeClr val="bg1"/>
                      </a:gs>
                      <a:gs pos="99000">
                        <a:srgbClr val="F7DEDE"/>
                      </a:gs>
                      <a:gs pos="82000">
                        <a:schemeClr val="bg1">
                          <a:lumMod val="75000"/>
                        </a:schemeClr>
                      </a:gs>
                      <a:gs pos="36000">
                        <a:schemeClr val="bg1">
                          <a:lumMod val="95000"/>
                        </a:schemeClr>
                      </a:gs>
                    </a:gsLst>
                    <a:path path="circle">
                      <a:fillToRect l="50000" t="50000" r="50000" b="50000"/>
                    </a:path>
                    <a:tileRect/>
                  </a:gra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557" name="Ellipse 1556">
                    <a:extLst>
                      <a:ext uri="{FF2B5EF4-FFF2-40B4-BE49-F238E27FC236}">
                        <a16:creationId xmlns:a16="http://schemas.microsoft.com/office/drawing/2014/main" id="{761C1C09-3F06-EB84-AE3D-DA1B740CB9E5}"/>
                      </a:ext>
                    </a:extLst>
                  </p:cNvPr>
                  <p:cNvSpPr>
                    <a:spLocks noChangeAspect="1"/>
                  </p:cNvSpPr>
                  <p:nvPr/>
                </p:nvSpPr>
                <p:spPr>
                  <a:xfrm>
                    <a:off x="3715660" y="1916179"/>
                    <a:ext cx="360000" cy="360000"/>
                  </a:xfrm>
                  <a:prstGeom prst="ellipse">
                    <a:avLst/>
                  </a:prstGeom>
                  <a:gradFill flip="none" rotWithShape="1">
                    <a:gsLst>
                      <a:gs pos="0">
                        <a:srgbClr val="C00000">
                          <a:tint val="66000"/>
                          <a:satMod val="160000"/>
                        </a:srgbClr>
                      </a:gs>
                      <a:gs pos="0">
                        <a:schemeClr val="bg1"/>
                      </a:gs>
                      <a:gs pos="99000">
                        <a:srgbClr val="F7DEDE"/>
                      </a:gs>
                      <a:gs pos="82000">
                        <a:schemeClr val="bg1">
                          <a:lumMod val="75000"/>
                        </a:schemeClr>
                      </a:gs>
                      <a:gs pos="36000">
                        <a:schemeClr val="bg1">
                          <a:lumMod val="95000"/>
                        </a:schemeClr>
                      </a:gs>
                    </a:gsLst>
                    <a:path path="circle">
                      <a:fillToRect l="50000" t="50000" r="50000" b="50000"/>
                    </a:path>
                    <a:tileRect/>
                  </a:gra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1558" name="Gruppe 1557">
                    <a:extLst>
                      <a:ext uri="{FF2B5EF4-FFF2-40B4-BE49-F238E27FC236}">
                        <a16:creationId xmlns:a16="http://schemas.microsoft.com/office/drawing/2014/main" id="{7D5839D5-59A5-CFF1-AEDA-A8C7E2D43385}"/>
                      </a:ext>
                    </a:extLst>
                  </p:cNvPr>
                  <p:cNvGrpSpPr>
                    <a:grpSpLocks noChangeAspect="1"/>
                  </p:cNvGrpSpPr>
                  <p:nvPr/>
                </p:nvGrpSpPr>
                <p:grpSpPr>
                  <a:xfrm>
                    <a:off x="3725141" y="2079548"/>
                    <a:ext cx="360000" cy="360000"/>
                    <a:chOff x="1907462" y="1306547"/>
                    <a:chExt cx="3657600" cy="3657600"/>
                  </a:xfrm>
                </p:grpSpPr>
                <p:sp>
                  <p:nvSpPr>
                    <p:cNvPr id="1586" name="Ellipse 1585">
                      <a:extLst>
                        <a:ext uri="{FF2B5EF4-FFF2-40B4-BE49-F238E27FC236}">
                          <a16:creationId xmlns:a16="http://schemas.microsoft.com/office/drawing/2014/main" id="{C161A2CA-54EB-58D9-62E9-B877D603EBF0}"/>
                        </a:ext>
                      </a:extLst>
                    </p:cNvPr>
                    <p:cNvSpPr/>
                    <p:nvPr/>
                  </p:nvSpPr>
                  <p:spPr>
                    <a:xfrm>
                      <a:off x="1907462" y="1306547"/>
                      <a:ext cx="3657600" cy="3657600"/>
                    </a:xfrm>
                    <a:prstGeom prst="ellipse">
                      <a:avLst/>
                    </a:prstGeom>
                    <a:solidFill>
                      <a:srgbClr val="C00000"/>
                    </a:solidFill>
                    <a:ln>
                      <a:solidFill>
                        <a:srgbClr val="9A060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pic>
                  <p:nvPicPr>
                    <p:cNvPr id="1587" name="Billede 1586">
                      <a:extLst>
                        <a:ext uri="{FF2B5EF4-FFF2-40B4-BE49-F238E27FC236}">
                          <a16:creationId xmlns:a16="http://schemas.microsoft.com/office/drawing/2014/main" id="{9214E021-E9FA-5362-AA4B-770AF9EE0F83}"/>
                        </a:ext>
                      </a:extLst>
                    </p:cNvPr>
                    <p:cNvPicPr>
                      <a:picLocks noChangeAspect="1"/>
                    </p:cNvPicPr>
                    <p:nvPr/>
                  </p:nvPicPr>
                  <p:blipFill>
                    <a:blip r:embed="rId10"/>
                    <a:stretch>
                      <a:fillRect/>
                    </a:stretch>
                  </p:blipFill>
                  <p:spPr>
                    <a:xfrm>
                      <a:off x="2887577" y="1412425"/>
                      <a:ext cx="2397278" cy="2153946"/>
                    </a:xfrm>
                    <a:prstGeom prst="ellipse">
                      <a:avLst/>
                    </a:prstGeom>
                  </p:spPr>
                </p:pic>
              </p:grpSp>
              <p:sp>
                <p:nvSpPr>
                  <p:cNvPr id="1559" name="Ellipse 1558">
                    <a:extLst>
                      <a:ext uri="{FF2B5EF4-FFF2-40B4-BE49-F238E27FC236}">
                        <a16:creationId xmlns:a16="http://schemas.microsoft.com/office/drawing/2014/main" id="{28136113-E7D7-C5C3-0611-2337F96D8F60}"/>
                      </a:ext>
                    </a:extLst>
                  </p:cNvPr>
                  <p:cNvSpPr>
                    <a:spLocks noChangeAspect="1"/>
                  </p:cNvSpPr>
                  <p:nvPr/>
                </p:nvSpPr>
                <p:spPr>
                  <a:xfrm>
                    <a:off x="2826854" y="2255709"/>
                    <a:ext cx="360000" cy="360000"/>
                  </a:xfrm>
                  <a:prstGeom prst="ellipse">
                    <a:avLst/>
                  </a:prstGeom>
                  <a:gradFill flip="none" rotWithShape="1">
                    <a:gsLst>
                      <a:gs pos="0">
                        <a:srgbClr val="C00000">
                          <a:tint val="66000"/>
                          <a:satMod val="160000"/>
                        </a:srgbClr>
                      </a:gs>
                      <a:gs pos="0">
                        <a:schemeClr val="bg1"/>
                      </a:gs>
                      <a:gs pos="99000">
                        <a:srgbClr val="F7DEDE"/>
                      </a:gs>
                      <a:gs pos="82000">
                        <a:schemeClr val="bg1">
                          <a:lumMod val="75000"/>
                        </a:schemeClr>
                      </a:gs>
                      <a:gs pos="36000">
                        <a:schemeClr val="bg1">
                          <a:lumMod val="95000"/>
                        </a:schemeClr>
                      </a:gs>
                    </a:gsLst>
                    <a:path path="circle">
                      <a:fillToRect l="50000" t="50000" r="50000" b="50000"/>
                    </a:path>
                    <a:tileRect/>
                  </a:gra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1560" name="Gruppe 1559">
                    <a:extLst>
                      <a:ext uri="{FF2B5EF4-FFF2-40B4-BE49-F238E27FC236}">
                        <a16:creationId xmlns:a16="http://schemas.microsoft.com/office/drawing/2014/main" id="{926A66E1-CD28-7471-6C63-12A59529A45E}"/>
                      </a:ext>
                    </a:extLst>
                  </p:cNvPr>
                  <p:cNvGrpSpPr>
                    <a:grpSpLocks noChangeAspect="1"/>
                  </p:cNvGrpSpPr>
                  <p:nvPr/>
                </p:nvGrpSpPr>
                <p:grpSpPr>
                  <a:xfrm>
                    <a:off x="3000682" y="2321319"/>
                    <a:ext cx="360000" cy="360000"/>
                    <a:chOff x="1907462" y="1306547"/>
                    <a:chExt cx="3657600" cy="3657600"/>
                  </a:xfrm>
                </p:grpSpPr>
                <p:sp>
                  <p:nvSpPr>
                    <p:cNvPr id="1584" name="Ellipse 1583">
                      <a:extLst>
                        <a:ext uri="{FF2B5EF4-FFF2-40B4-BE49-F238E27FC236}">
                          <a16:creationId xmlns:a16="http://schemas.microsoft.com/office/drawing/2014/main" id="{4813E438-EF27-4D69-0EAD-F4DEAC85C663}"/>
                        </a:ext>
                      </a:extLst>
                    </p:cNvPr>
                    <p:cNvSpPr/>
                    <p:nvPr/>
                  </p:nvSpPr>
                  <p:spPr>
                    <a:xfrm>
                      <a:off x="1907462" y="1306547"/>
                      <a:ext cx="3657600" cy="3657600"/>
                    </a:xfrm>
                    <a:prstGeom prst="ellipse">
                      <a:avLst/>
                    </a:prstGeom>
                    <a:solidFill>
                      <a:srgbClr val="C00000"/>
                    </a:solidFill>
                    <a:ln>
                      <a:solidFill>
                        <a:srgbClr val="9A060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pic>
                  <p:nvPicPr>
                    <p:cNvPr id="1585" name="Billede 1584">
                      <a:extLst>
                        <a:ext uri="{FF2B5EF4-FFF2-40B4-BE49-F238E27FC236}">
                          <a16:creationId xmlns:a16="http://schemas.microsoft.com/office/drawing/2014/main" id="{22B65DB1-8FFD-FD49-0DC4-590991C2EA0A}"/>
                        </a:ext>
                      </a:extLst>
                    </p:cNvPr>
                    <p:cNvPicPr>
                      <a:picLocks noChangeAspect="1"/>
                    </p:cNvPicPr>
                    <p:nvPr/>
                  </p:nvPicPr>
                  <p:blipFill>
                    <a:blip r:embed="rId10"/>
                    <a:stretch>
                      <a:fillRect/>
                    </a:stretch>
                  </p:blipFill>
                  <p:spPr>
                    <a:xfrm>
                      <a:off x="2887577" y="1412425"/>
                      <a:ext cx="2397278" cy="2153946"/>
                    </a:xfrm>
                    <a:prstGeom prst="ellipse">
                      <a:avLst/>
                    </a:prstGeom>
                  </p:spPr>
                </p:pic>
              </p:grpSp>
              <p:grpSp>
                <p:nvGrpSpPr>
                  <p:cNvPr id="1561" name="Gruppe 1560">
                    <a:extLst>
                      <a:ext uri="{FF2B5EF4-FFF2-40B4-BE49-F238E27FC236}">
                        <a16:creationId xmlns:a16="http://schemas.microsoft.com/office/drawing/2014/main" id="{863715D3-AEE0-7BBD-E446-FE4454667694}"/>
                      </a:ext>
                    </a:extLst>
                  </p:cNvPr>
                  <p:cNvGrpSpPr>
                    <a:grpSpLocks noChangeAspect="1"/>
                  </p:cNvGrpSpPr>
                  <p:nvPr/>
                </p:nvGrpSpPr>
                <p:grpSpPr>
                  <a:xfrm>
                    <a:off x="2952604" y="1666253"/>
                    <a:ext cx="360000" cy="360000"/>
                    <a:chOff x="1907462" y="1306547"/>
                    <a:chExt cx="3657600" cy="3657600"/>
                  </a:xfrm>
                </p:grpSpPr>
                <p:sp>
                  <p:nvSpPr>
                    <p:cNvPr id="1582" name="Ellipse 1581">
                      <a:extLst>
                        <a:ext uri="{FF2B5EF4-FFF2-40B4-BE49-F238E27FC236}">
                          <a16:creationId xmlns:a16="http://schemas.microsoft.com/office/drawing/2014/main" id="{553C6E68-A8BF-EF18-B9A6-5A8F7A672EBB}"/>
                        </a:ext>
                      </a:extLst>
                    </p:cNvPr>
                    <p:cNvSpPr/>
                    <p:nvPr/>
                  </p:nvSpPr>
                  <p:spPr>
                    <a:xfrm>
                      <a:off x="1907462" y="1306547"/>
                      <a:ext cx="3657600" cy="3657600"/>
                    </a:xfrm>
                    <a:prstGeom prst="ellipse">
                      <a:avLst/>
                    </a:prstGeom>
                    <a:solidFill>
                      <a:srgbClr val="C00000"/>
                    </a:solidFill>
                    <a:ln>
                      <a:solidFill>
                        <a:srgbClr val="9A060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pic>
                  <p:nvPicPr>
                    <p:cNvPr id="1583" name="Billede 1582">
                      <a:extLst>
                        <a:ext uri="{FF2B5EF4-FFF2-40B4-BE49-F238E27FC236}">
                          <a16:creationId xmlns:a16="http://schemas.microsoft.com/office/drawing/2014/main" id="{557546D5-5964-F83C-48F8-0A782E79838E}"/>
                        </a:ext>
                      </a:extLst>
                    </p:cNvPr>
                    <p:cNvPicPr>
                      <a:picLocks noChangeAspect="1"/>
                    </p:cNvPicPr>
                    <p:nvPr/>
                  </p:nvPicPr>
                  <p:blipFill>
                    <a:blip r:embed="rId10"/>
                    <a:stretch>
                      <a:fillRect/>
                    </a:stretch>
                  </p:blipFill>
                  <p:spPr>
                    <a:xfrm>
                      <a:off x="2887577" y="1412425"/>
                      <a:ext cx="2397278" cy="2153946"/>
                    </a:xfrm>
                    <a:prstGeom prst="ellipse">
                      <a:avLst/>
                    </a:prstGeom>
                  </p:spPr>
                </p:pic>
              </p:grpSp>
              <p:sp>
                <p:nvSpPr>
                  <p:cNvPr id="1562" name="Ellipse 1561">
                    <a:extLst>
                      <a:ext uri="{FF2B5EF4-FFF2-40B4-BE49-F238E27FC236}">
                        <a16:creationId xmlns:a16="http://schemas.microsoft.com/office/drawing/2014/main" id="{439F77DC-F958-D94E-10BC-2BDF68CA559D}"/>
                      </a:ext>
                    </a:extLst>
                  </p:cNvPr>
                  <p:cNvSpPr>
                    <a:spLocks noChangeAspect="1"/>
                  </p:cNvSpPr>
                  <p:nvPr/>
                </p:nvSpPr>
                <p:spPr>
                  <a:xfrm>
                    <a:off x="3614030" y="2266602"/>
                    <a:ext cx="360000" cy="360000"/>
                  </a:xfrm>
                  <a:prstGeom prst="ellipse">
                    <a:avLst/>
                  </a:prstGeom>
                  <a:gradFill flip="none" rotWithShape="1">
                    <a:gsLst>
                      <a:gs pos="0">
                        <a:srgbClr val="C00000">
                          <a:tint val="66000"/>
                          <a:satMod val="160000"/>
                        </a:srgbClr>
                      </a:gs>
                      <a:gs pos="0">
                        <a:schemeClr val="bg1"/>
                      </a:gs>
                      <a:gs pos="99000">
                        <a:srgbClr val="F7DEDE"/>
                      </a:gs>
                      <a:gs pos="82000">
                        <a:schemeClr val="bg1">
                          <a:lumMod val="75000"/>
                        </a:schemeClr>
                      </a:gs>
                      <a:gs pos="36000">
                        <a:schemeClr val="bg1">
                          <a:lumMod val="95000"/>
                        </a:schemeClr>
                      </a:gs>
                    </a:gsLst>
                    <a:path path="circle">
                      <a:fillToRect l="50000" t="50000" r="50000" b="50000"/>
                    </a:path>
                    <a:tileRect/>
                  </a:gra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563" name="Ellipse 1562">
                    <a:extLst>
                      <a:ext uri="{FF2B5EF4-FFF2-40B4-BE49-F238E27FC236}">
                        <a16:creationId xmlns:a16="http://schemas.microsoft.com/office/drawing/2014/main" id="{12DF7EE7-40A1-00FB-6CCA-065E95EEBC6C}"/>
                      </a:ext>
                    </a:extLst>
                  </p:cNvPr>
                  <p:cNvSpPr/>
                  <p:nvPr/>
                </p:nvSpPr>
                <p:spPr>
                  <a:xfrm>
                    <a:off x="3359816" y="1681650"/>
                    <a:ext cx="360000" cy="360000"/>
                  </a:xfrm>
                  <a:prstGeom prst="ellipse">
                    <a:avLst/>
                  </a:prstGeom>
                  <a:solidFill>
                    <a:srgbClr val="C00000"/>
                  </a:solidFill>
                  <a:ln>
                    <a:solidFill>
                      <a:srgbClr val="9A060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1564" name="Gruppe 1563">
                    <a:extLst>
                      <a:ext uri="{FF2B5EF4-FFF2-40B4-BE49-F238E27FC236}">
                        <a16:creationId xmlns:a16="http://schemas.microsoft.com/office/drawing/2014/main" id="{C6403AE3-DF4B-70FC-53B9-2E0EBEDABBED}"/>
                      </a:ext>
                    </a:extLst>
                  </p:cNvPr>
                  <p:cNvGrpSpPr>
                    <a:grpSpLocks noChangeAspect="1"/>
                  </p:cNvGrpSpPr>
                  <p:nvPr/>
                </p:nvGrpSpPr>
                <p:grpSpPr>
                  <a:xfrm>
                    <a:off x="2871541" y="1984357"/>
                    <a:ext cx="360000" cy="360000"/>
                    <a:chOff x="1907462" y="1306547"/>
                    <a:chExt cx="3657600" cy="3657600"/>
                  </a:xfrm>
                </p:grpSpPr>
                <p:sp>
                  <p:nvSpPr>
                    <p:cNvPr id="1580" name="Ellipse 1579">
                      <a:extLst>
                        <a:ext uri="{FF2B5EF4-FFF2-40B4-BE49-F238E27FC236}">
                          <a16:creationId xmlns:a16="http://schemas.microsoft.com/office/drawing/2014/main" id="{33C22CEE-9BE2-F1C7-5BC6-DAC709D0EAC5}"/>
                        </a:ext>
                      </a:extLst>
                    </p:cNvPr>
                    <p:cNvSpPr/>
                    <p:nvPr/>
                  </p:nvSpPr>
                  <p:spPr>
                    <a:xfrm>
                      <a:off x="1907462" y="1306547"/>
                      <a:ext cx="3657600" cy="3657600"/>
                    </a:xfrm>
                    <a:prstGeom prst="ellipse">
                      <a:avLst/>
                    </a:prstGeom>
                    <a:solidFill>
                      <a:srgbClr val="C00000"/>
                    </a:solidFill>
                    <a:ln>
                      <a:solidFill>
                        <a:srgbClr val="9A060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pic>
                  <p:nvPicPr>
                    <p:cNvPr id="1581" name="Billede 1580">
                      <a:extLst>
                        <a:ext uri="{FF2B5EF4-FFF2-40B4-BE49-F238E27FC236}">
                          <a16:creationId xmlns:a16="http://schemas.microsoft.com/office/drawing/2014/main" id="{4CF59583-909E-63C1-63BC-BA2799EBFDE4}"/>
                        </a:ext>
                      </a:extLst>
                    </p:cNvPr>
                    <p:cNvPicPr>
                      <a:picLocks noChangeAspect="1"/>
                    </p:cNvPicPr>
                    <p:nvPr/>
                  </p:nvPicPr>
                  <p:blipFill>
                    <a:blip r:embed="rId10"/>
                    <a:stretch>
                      <a:fillRect/>
                    </a:stretch>
                  </p:blipFill>
                  <p:spPr>
                    <a:xfrm>
                      <a:off x="2887577" y="1412425"/>
                      <a:ext cx="2397278" cy="2153946"/>
                    </a:xfrm>
                    <a:prstGeom prst="ellipse">
                      <a:avLst/>
                    </a:prstGeom>
                  </p:spPr>
                </p:pic>
              </p:grpSp>
              <p:sp>
                <p:nvSpPr>
                  <p:cNvPr id="1565" name="Ellipse 1564">
                    <a:extLst>
                      <a:ext uri="{FF2B5EF4-FFF2-40B4-BE49-F238E27FC236}">
                        <a16:creationId xmlns:a16="http://schemas.microsoft.com/office/drawing/2014/main" id="{BED8F5C5-96DF-DA15-06D7-F8F61013B400}"/>
                      </a:ext>
                    </a:extLst>
                  </p:cNvPr>
                  <p:cNvSpPr>
                    <a:spLocks noChangeAspect="1"/>
                  </p:cNvSpPr>
                  <p:nvPr/>
                </p:nvSpPr>
                <p:spPr>
                  <a:xfrm>
                    <a:off x="3539517" y="2072511"/>
                    <a:ext cx="360000" cy="360000"/>
                  </a:xfrm>
                  <a:prstGeom prst="ellipse">
                    <a:avLst/>
                  </a:prstGeom>
                  <a:gradFill flip="none" rotWithShape="1">
                    <a:gsLst>
                      <a:gs pos="0">
                        <a:srgbClr val="C00000">
                          <a:tint val="66000"/>
                          <a:satMod val="160000"/>
                        </a:srgbClr>
                      </a:gs>
                      <a:gs pos="0">
                        <a:schemeClr val="bg1"/>
                      </a:gs>
                      <a:gs pos="99000">
                        <a:srgbClr val="F7DEDE"/>
                      </a:gs>
                      <a:gs pos="82000">
                        <a:schemeClr val="bg1">
                          <a:lumMod val="75000"/>
                        </a:schemeClr>
                      </a:gs>
                      <a:gs pos="36000">
                        <a:schemeClr val="bg1">
                          <a:lumMod val="95000"/>
                        </a:schemeClr>
                      </a:gs>
                    </a:gsLst>
                    <a:path path="circle">
                      <a:fillToRect l="50000" t="50000" r="50000" b="50000"/>
                    </a:path>
                    <a:tileRect/>
                  </a:gra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1566" name="Gruppe 1565">
                    <a:extLst>
                      <a:ext uri="{FF2B5EF4-FFF2-40B4-BE49-F238E27FC236}">
                        <a16:creationId xmlns:a16="http://schemas.microsoft.com/office/drawing/2014/main" id="{807B48E2-348F-A9C3-FF40-F0C23C46E39E}"/>
                      </a:ext>
                    </a:extLst>
                  </p:cNvPr>
                  <p:cNvGrpSpPr>
                    <a:grpSpLocks noChangeAspect="1"/>
                  </p:cNvGrpSpPr>
                  <p:nvPr/>
                </p:nvGrpSpPr>
                <p:grpSpPr>
                  <a:xfrm>
                    <a:off x="3401663" y="2384897"/>
                    <a:ext cx="360000" cy="360000"/>
                    <a:chOff x="1907462" y="1306547"/>
                    <a:chExt cx="3657600" cy="3657600"/>
                  </a:xfrm>
                </p:grpSpPr>
                <p:sp>
                  <p:nvSpPr>
                    <p:cNvPr id="1578" name="Ellipse 1577">
                      <a:extLst>
                        <a:ext uri="{FF2B5EF4-FFF2-40B4-BE49-F238E27FC236}">
                          <a16:creationId xmlns:a16="http://schemas.microsoft.com/office/drawing/2014/main" id="{9FF5A3AB-4F05-B0DF-F5E0-A08E4D37D357}"/>
                        </a:ext>
                      </a:extLst>
                    </p:cNvPr>
                    <p:cNvSpPr/>
                    <p:nvPr/>
                  </p:nvSpPr>
                  <p:spPr>
                    <a:xfrm>
                      <a:off x="1907462" y="1306547"/>
                      <a:ext cx="3657600" cy="3657600"/>
                    </a:xfrm>
                    <a:prstGeom prst="ellipse">
                      <a:avLst/>
                    </a:prstGeom>
                    <a:solidFill>
                      <a:srgbClr val="C00000"/>
                    </a:solidFill>
                    <a:ln>
                      <a:solidFill>
                        <a:srgbClr val="9A060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pic>
                  <p:nvPicPr>
                    <p:cNvPr id="1579" name="Billede 1578">
                      <a:extLst>
                        <a:ext uri="{FF2B5EF4-FFF2-40B4-BE49-F238E27FC236}">
                          <a16:creationId xmlns:a16="http://schemas.microsoft.com/office/drawing/2014/main" id="{A557CD08-850D-2B99-1ED9-7D1CE2C807A2}"/>
                        </a:ext>
                      </a:extLst>
                    </p:cNvPr>
                    <p:cNvPicPr>
                      <a:picLocks noChangeAspect="1"/>
                    </p:cNvPicPr>
                    <p:nvPr/>
                  </p:nvPicPr>
                  <p:blipFill>
                    <a:blip r:embed="rId10"/>
                    <a:stretch>
                      <a:fillRect/>
                    </a:stretch>
                  </p:blipFill>
                  <p:spPr>
                    <a:xfrm>
                      <a:off x="2887577" y="1412425"/>
                      <a:ext cx="2397278" cy="2153946"/>
                    </a:xfrm>
                    <a:prstGeom prst="ellipse">
                      <a:avLst/>
                    </a:prstGeom>
                  </p:spPr>
                </p:pic>
              </p:grpSp>
              <p:grpSp>
                <p:nvGrpSpPr>
                  <p:cNvPr id="1567" name="Gruppe 1566">
                    <a:extLst>
                      <a:ext uri="{FF2B5EF4-FFF2-40B4-BE49-F238E27FC236}">
                        <a16:creationId xmlns:a16="http://schemas.microsoft.com/office/drawing/2014/main" id="{31FE3DA4-CB05-6A54-04B4-CC60BA7DCFAA}"/>
                      </a:ext>
                    </a:extLst>
                  </p:cNvPr>
                  <p:cNvGrpSpPr>
                    <a:grpSpLocks noChangeAspect="1"/>
                  </p:cNvGrpSpPr>
                  <p:nvPr/>
                </p:nvGrpSpPr>
                <p:grpSpPr>
                  <a:xfrm>
                    <a:off x="3410382" y="2256181"/>
                    <a:ext cx="360000" cy="360000"/>
                    <a:chOff x="1907462" y="1306547"/>
                    <a:chExt cx="3657600" cy="3657600"/>
                  </a:xfrm>
                </p:grpSpPr>
                <p:sp>
                  <p:nvSpPr>
                    <p:cNvPr id="1576" name="Ellipse 1575">
                      <a:extLst>
                        <a:ext uri="{FF2B5EF4-FFF2-40B4-BE49-F238E27FC236}">
                          <a16:creationId xmlns:a16="http://schemas.microsoft.com/office/drawing/2014/main" id="{239C182C-0A18-B688-5C90-269ADCF75C23}"/>
                        </a:ext>
                      </a:extLst>
                    </p:cNvPr>
                    <p:cNvSpPr/>
                    <p:nvPr/>
                  </p:nvSpPr>
                  <p:spPr>
                    <a:xfrm>
                      <a:off x="1907462" y="1306547"/>
                      <a:ext cx="3657600" cy="3657600"/>
                    </a:xfrm>
                    <a:prstGeom prst="ellipse">
                      <a:avLst/>
                    </a:prstGeom>
                    <a:solidFill>
                      <a:srgbClr val="C00000"/>
                    </a:solidFill>
                    <a:ln>
                      <a:solidFill>
                        <a:srgbClr val="9A060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pic>
                  <p:nvPicPr>
                    <p:cNvPr id="1577" name="Billede 1576">
                      <a:extLst>
                        <a:ext uri="{FF2B5EF4-FFF2-40B4-BE49-F238E27FC236}">
                          <a16:creationId xmlns:a16="http://schemas.microsoft.com/office/drawing/2014/main" id="{0484B2FB-F67C-A522-8EA9-36A51D17EAC6}"/>
                        </a:ext>
                      </a:extLst>
                    </p:cNvPr>
                    <p:cNvPicPr>
                      <a:picLocks noChangeAspect="1"/>
                    </p:cNvPicPr>
                    <p:nvPr/>
                  </p:nvPicPr>
                  <p:blipFill>
                    <a:blip r:embed="rId10"/>
                    <a:stretch>
                      <a:fillRect/>
                    </a:stretch>
                  </p:blipFill>
                  <p:spPr>
                    <a:xfrm>
                      <a:off x="2887577" y="1412425"/>
                      <a:ext cx="2397278" cy="2153946"/>
                    </a:xfrm>
                    <a:prstGeom prst="ellipse">
                      <a:avLst/>
                    </a:prstGeom>
                  </p:spPr>
                </p:pic>
              </p:grpSp>
              <p:sp>
                <p:nvSpPr>
                  <p:cNvPr id="1568" name="Ellipse 1567">
                    <a:extLst>
                      <a:ext uri="{FF2B5EF4-FFF2-40B4-BE49-F238E27FC236}">
                        <a16:creationId xmlns:a16="http://schemas.microsoft.com/office/drawing/2014/main" id="{BA2D3B70-6436-A207-5499-DDB59E38DCA1}"/>
                      </a:ext>
                    </a:extLst>
                  </p:cNvPr>
                  <p:cNvSpPr>
                    <a:spLocks noChangeAspect="1"/>
                  </p:cNvSpPr>
                  <p:nvPr/>
                </p:nvSpPr>
                <p:spPr>
                  <a:xfrm>
                    <a:off x="3174172" y="2390178"/>
                    <a:ext cx="360000" cy="360000"/>
                  </a:xfrm>
                  <a:prstGeom prst="ellipse">
                    <a:avLst/>
                  </a:prstGeom>
                  <a:gradFill flip="none" rotWithShape="1">
                    <a:gsLst>
                      <a:gs pos="0">
                        <a:srgbClr val="C00000">
                          <a:tint val="66000"/>
                          <a:satMod val="160000"/>
                        </a:srgbClr>
                      </a:gs>
                      <a:gs pos="0">
                        <a:schemeClr val="bg1"/>
                      </a:gs>
                      <a:gs pos="99000">
                        <a:srgbClr val="F7DEDE"/>
                      </a:gs>
                      <a:gs pos="82000">
                        <a:schemeClr val="bg1">
                          <a:lumMod val="75000"/>
                        </a:schemeClr>
                      </a:gs>
                      <a:gs pos="36000">
                        <a:schemeClr val="bg1">
                          <a:lumMod val="95000"/>
                        </a:schemeClr>
                      </a:gs>
                    </a:gsLst>
                    <a:path path="circle">
                      <a:fillToRect l="50000" t="50000" r="50000" b="50000"/>
                    </a:path>
                    <a:tileRect/>
                  </a:gra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569" name="Ellipse 1568">
                    <a:extLst>
                      <a:ext uri="{FF2B5EF4-FFF2-40B4-BE49-F238E27FC236}">
                        <a16:creationId xmlns:a16="http://schemas.microsoft.com/office/drawing/2014/main" id="{A5CCD6C2-3E10-B495-8CD4-0B3B9136C062}"/>
                      </a:ext>
                    </a:extLst>
                  </p:cNvPr>
                  <p:cNvSpPr>
                    <a:spLocks noChangeAspect="1"/>
                  </p:cNvSpPr>
                  <p:nvPr/>
                </p:nvSpPr>
                <p:spPr>
                  <a:xfrm>
                    <a:off x="3145431" y="1738091"/>
                    <a:ext cx="360000" cy="360000"/>
                  </a:xfrm>
                  <a:prstGeom prst="ellipse">
                    <a:avLst/>
                  </a:prstGeom>
                  <a:gradFill flip="none" rotWithShape="1">
                    <a:gsLst>
                      <a:gs pos="0">
                        <a:srgbClr val="C00000">
                          <a:tint val="66000"/>
                          <a:satMod val="160000"/>
                        </a:srgbClr>
                      </a:gs>
                      <a:gs pos="0">
                        <a:schemeClr val="bg1"/>
                      </a:gs>
                      <a:gs pos="99000">
                        <a:srgbClr val="F7DEDE"/>
                      </a:gs>
                      <a:gs pos="82000">
                        <a:schemeClr val="bg1">
                          <a:lumMod val="75000"/>
                        </a:schemeClr>
                      </a:gs>
                      <a:gs pos="36000">
                        <a:schemeClr val="bg1">
                          <a:lumMod val="95000"/>
                        </a:schemeClr>
                      </a:gs>
                    </a:gsLst>
                    <a:path path="circle">
                      <a:fillToRect l="50000" t="50000" r="50000" b="50000"/>
                    </a:path>
                    <a:tileRect/>
                  </a:gra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570" name="Ellipse 1569">
                    <a:extLst>
                      <a:ext uri="{FF2B5EF4-FFF2-40B4-BE49-F238E27FC236}">
                        <a16:creationId xmlns:a16="http://schemas.microsoft.com/office/drawing/2014/main" id="{CB10BD9C-1581-12A0-3AFA-67099FB87C71}"/>
                      </a:ext>
                    </a:extLst>
                  </p:cNvPr>
                  <p:cNvSpPr>
                    <a:spLocks noChangeAspect="1"/>
                  </p:cNvSpPr>
                  <p:nvPr/>
                </p:nvSpPr>
                <p:spPr>
                  <a:xfrm>
                    <a:off x="3014084" y="2094272"/>
                    <a:ext cx="360000" cy="360000"/>
                  </a:xfrm>
                  <a:prstGeom prst="ellipse">
                    <a:avLst/>
                  </a:prstGeom>
                  <a:gradFill flip="none" rotWithShape="1">
                    <a:gsLst>
                      <a:gs pos="0">
                        <a:srgbClr val="C00000">
                          <a:tint val="66000"/>
                          <a:satMod val="160000"/>
                        </a:srgbClr>
                      </a:gs>
                      <a:gs pos="0">
                        <a:schemeClr val="bg1"/>
                      </a:gs>
                      <a:gs pos="99000">
                        <a:srgbClr val="F7DEDE"/>
                      </a:gs>
                      <a:gs pos="82000">
                        <a:schemeClr val="bg1">
                          <a:lumMod val="75000"/>
                        </a:schemeClr>
                      </a:gs>
                      <a:gs pos="36000">
                        <a:schemeClr val="bg1">
                          <a:lumMod val="95000"/>
                        </a:schemeClr>
                      </a:gs>
                    </a:gsLst>
                    <a:path path="circle">
                      <a:fillToRect l="50000" t="50000" r="50000" b="50000"/>
                    </a:path>
                    <a:tileRect/>
                  </a:gra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571" name="Ellipse 1570">
                    <a:extLst>
                      <a:ext uri="{FF2B5EF4-FFF2-40B4-BE49-F238E27FC236}">
                        <a16:creationId xmlns:a16="http://schemas.microsoft.com/office/drawing/2014/main" id="{A84D6B94-A8DC-6688-8E95-797BC1B53D9A}"/>
                      </a:ext>
                    </a:extLst>
                  </p:cNvPr>
                  <p:cNvSpPr>
                    <a:spLocks noChangeAspect="1"/>
                  </p:cNvSpPr>
                  <p:nvPr/>
                </p:nvSpPr>
                <p:spPr>
                  <a:xfrm>
                    <a:off x="3408573" y="1861398"/>
                    <a:ext cx="360000" cy="360000"/>
                  </a:xfrm>
                  <a:prstGeom prst="ellipse">
                    <a:avLst/>
                  </a:prstGeom>
                  <a:gradFill flip="none" rotWithShape="1">
                    <a:gsLst>
                      <a:gs pos="0">
                        <a:srgbClr val="C00000">
                          <a:tint val="66000"/>
                          <a:satMod val="160000"/>
                        </a:srgbClr>
                      </a:gs>
                      <a:gs pos="0">
                        <a:schemeClr val="bg1"/>
                      </a:gs>
                      <a:gs pos="99000">
                        <a:srgbClr val="F7DEDE"/>
                      </a:gs>
                      <a:gs pos="82000">
                        <a:schemeClr val="bg1">
                          <a:lumMod val="75000"/>
                        </a:schemeClr>
                      </a:gs>
                      <a:gs pos="36000">
                        <a:schemeClr val="bg1">
                          <a:lumMod val="95000"/>
                        </a:schemeClr>
                      </a:gs>
                    </a:gsLst>
                    <a:path path="circle">
                      <a:fillToRect l="50000" t="50000" r="50000" b="50000"/>
                    </a:path>
                    <a:tileRect/>
                  </a:gra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572" name="Ellipse 1571">
                    <a:extLst>
                      <a:ext uri="{FF2B5EF4-FFF2-40B4-BE49-F238E27FC236}">
                        <a16:creationId xmlns:a16="http://schemas.microsoft.com/office/drawing/2014/main" id="{8941A48C-CA82-927B-4A9F-7AB6704DEB16}"/>
                      </a:ext>
                    </a:extLst>
                  </p:cNvPr>
                  <p:cNvSpPr>
                    <a:spLocks noChangeAspect="1"/>
                  </p:cNvSpPr>
                  <p:nvPr/>
                </p:nvSpPr>
                <p:spPr>
                  <a:xfrm>
                    <a:off x="3078498" y="1868421"/>
                    <a:ext cx="360000" cy="360000"/>
                  </a:xfrm>
                  <a:prstGeom prst="ellipse">
                    <a:avLst/>
                  </a:prstGeom>
                  <a:gradFill flip="none" rotWithShape="1">
                    <a:gsLst>
                      <a:gs pos="0">
                        <a:srgbClr val="C00000">
                          <a:tint val="66000"/>
                          <a:satMod val="160000"/>
                        </a:srgbClr>
                      </a:gs>
                      <a:gs pos="0">
                        <a:schemeClr val="bg1"/>
                      </a:gs>
                      <a:gs pos="99000">
                        <a:srgbClr val="F7DEDE"/>
                      </a:gs>
                      <a:gs pos="82000">
                        <a:schemeClr val="bg1">
                          <a:lumMod val="75000"/>
                        </a:schemeClr>
                      </a:gs>
                      <a:gs pos="36000">
                        <a:schemeClr val="bg1">
                          <a:lumMod val="95000"/>
                        </a:schemeClr>
                      </a:gs>
                    </a:gsLst>
                    <a:path path="circle">
                      <a:fillToRect l="50000" t="50000" r="50000" b="50000"/>
                    </a:path>
                    <a:tileRect/>
                  </a:gradFill>
                  <a:ln>
                    <a:solidFill>
                      <a:schemeClr val="bg1">
                        <a:lumMod val="8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1573" name="Gruppe 1572">
                    <a:extLst>
                      <a:ext uri="{FF2B5EF4-FFF2-40B4-BE49-F238E27FC236}">
                        <a16:creationId xmlns:a16="http://schemas.microsoft.com/office/drawing/2014/main" id="{F7FF13D4-E637-23CC-86D2-7E3C4D106FB9}"/>
                      </a:ext>
                    </a:extLst>
                  </p:cNvPr>
                  <p:cNvGrpSpPr>
                    <a:grpSpLocks noChangeAspect="1"/>
                  </p:cNvGrpSpPr>
                  <p:nvPr/>
                </p:nvGrpSpPr>
                <p:grpSpPr>
                  <a:xfrm>
                    <a:off x="3235170" y="2035083"/>
                    <a:ext cx="360000" cy="360000"/>
                    <a:chOff x="1907462" y="1306547"/>
                    <a:chExt cx="3657600" cy="3657600"/>
                  </a:xfrm>
                </p:grpSpPr>
                <p:sp>
                  <p:nvSpPr>
                    <p:cNvPr id="1574" name="Ellipse 1573">
                      <a:extLst>
                        <a:ext uri="{FF2B5EF4-FFF2-40B4-BE49-F238E27FC236}">
                          <a16:creationId xmlns:a16="http://schemas.microsoft.com/office/drawing/2014/main" id="{B83D3ADA-4CF3-9869-111E-418C8140B439}"/>
                        </a:ext>
                      </a:extLst>
                    </p:cNvPr>
                    <p:cNvSpPr/>
                    <p:nvPr/>
                  </p:nvSpPr>
                  <p:spPr>
                    <a:xfrm>
                      <a:off x="1907462" y="1306547"/>
                      <a:ext cx="3657600" cy="3657600"/>
                    </a:xfrm>
                    <a:prstGeom prst="ellipse">
                      <a:avLst/>
                    </a:prstGeom>
                    <a:solidFill>
                      <a:srgbClr val="C00000"/>
                    </a:solidFill>
                    <a:ln>
                      <a:solidFill>
                        <a:srgbClr val="9A0605"/>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pic>
                  <p:nvPicPr>
                    <p:cNvPr id="1575" name="Billede 1574">
                      <a:extLst>
                        <a:ext uri="{FF2B5EF4-FFF2-40B4-BE49-F238E27FC236}">
                          <a16:creationId xmlns:a16="http://schemas.microsoft.com/office/drawing/2014/main" id="{A8479733-36F2-F6F9-6833-8D1B889776BA}"/>
                        </a:ext>
                      </a:extLst>
                    </p:cNvPr>
                    <p:cNvPicPr>
                      <a:picLocks noChangeAspect="1"/>
                    </p:cNvPicPr>
                    <p:nvPr/>
                  </p:nvPicPr>
                  <p:blipFill>
                    <a:blip r:embed="rId10"/>
                    <a:stretch>
                      <a:fillRect/>
                    </a:stretch>
                  </p:blipFill>
                  <p:spPr>
                    <a:xfrm>
                      <a:off x="2887577" y="1412425"/>
                      <a:ext cx="2397278" cy="2153946"/>
                    </a:xfrm>
                    <a:prstGeom prst="ellipse">
                      <a:avLst/>
                    </a:prstGeom>
                  </p:spPr>
                </p:pic>
              </p:grpSp>
            </p:grpSp>
            <p:grpSp>
              <p:nvGrpSpPr>
                <p:cNvPr id="1548" name="Gruppe 1547">
                  <a:extLst>
                    <a:ext uri="{FF2B5EF4-FFF2-40B4-BE49-F238E27FC236}">
                      <a16:creationId xmlns:a16="http://schemas.microsoft.com/office/drawing/2014/main" id="{E84B7AEA-6F95-A439-076E-2C661DA54FB4}"/>
                    </a:ext>
                  </a:extLst>
                </p:cNvPr>
                <p:cNvGrpSpPr/>
                <p:nvPr/>
              </p:nvGrpSpPr>
              <p:grpSpPr>
                <a:xfrm>
                  <a:off x="3972158" y="4786781"/>
                  <a:ext cx="304058" cy="276999"/>
                  <a:chOff x="3830336" y="4819117"/>
                  <a:chExt cx="304058" cy="276999"/>
                </a:xfrm>
              </p:grpSpPr>
              <mc:AlternateContent xmlns:mc="http://schemas.openxmlformats.org/markup-compatibility/2006" xmlns:a14="http://schemas.microsoft.com/office/drawing/2010/main">
                <mc:Choice Requires="a14">
                  <p:sp>
                    <p:nvSpPr>
                      <p:cNvPr id="1550" name="Tekstfelt 1549">
                        <a:extLst>
                          <a:ext uri="{FF2B5EF4-FFF2-40B4-BE49-F238E27FC236}">
                            <a16:creationId xmlns:a16="http://schemas.microsoft.com/office/drawing/2014/main" id="{A9F78AA7-68F6-F94A-A2D5-831E4D46D1C9}"/>
                          </a:ext>
                        </a:extLst>
                      </p:cNvPr>
                      <p:cNvSpPr txBox="1"/>
                      <p:nvPr/>
                    </p:nvSpPr>
                    <p:spPr>
                      <a:xfrm>
                        <a:off x="3830336" y="4819117"/>
                        <a:ext cx="304058" cy="276999"/>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p>
                                <m:sSupPr>
                                  <m:ctrlPr>
                                    <a:rPr lang="da-DK" i="1" smtClean="0">
                                      <a:latin typeface="Cambria Math" panose="02040503050406030204" pitchFamily="18" charset="0"/>
                                    </a:rPr>
                                  </m:ctrlPr>
                                </m:sSupPr>
                                <m:e>
                                  <m:r>
                                    <a:rPr lang="da-DK" b="0" i="1" smtClean="0">
                                      <a:latin typeface="Cambria Math" panose="02040503050406030204" pitchFamily="18" charset="0"/>
                                    </a:rPr>
                                    <m:t>𝑒</m:t>
                                  </m:r>
                                </m:e>
                                <m:sup>
                                  <m:r>
                                    <a:rPr lang="da-DK" b="0" i="1" smtClean="0">
                                      <a:latin typeface="Cambria Math" panose="02040503050406030204" pitchFamily="18" charset="0"/>
                                    </a:rPr>
                                    <m:t>−</m:t>
                                  </m:r>
                                </m:sup>
                              </m:sSup>
                            </m:oMath>
                          </m:oMathPara>
                        </a14:m>
                        <a:endParaRPr lang="da-DK" dirty="0"/>
                      </a:p>
                    </p:txBody>
                  </p:sp>
                </mc:Choice>
                <mc:Fallback xmlns="">
                  <p:sp>
                    <p:nvSpPr>
                      <p:cNvPr id="1550" name="Tekstfelt 1549">
                        <a:extLst>
                          <a:ext uri="{FF2B5EF4-FFF2-40B4-BE49-F238E27FC236}">
                            <a16:creationId xmlns:a16="http://schemas.microsoft.com/office/drawing/2014/main" id="{A9F78AA7-68F6-F94A-A2D5-831E4D46D1C9}"/>
                          </a:ext>
                        </a:extLst>
                      </p:cNvPr>
                      <p:cNvSpPr txBox="1">
                        <a:spLocks noRot="1" noChangeAspect="1" noMove="1" noResize="1" noEditPoints="1" noAdjustHandles="1" noChangeArrowheads="1" noChangeShapeType="1" noTextEdit="1"/>
                      </p:cNvSpPr>
                      <p:nvPr/>
                    </p:nvSpPr>
                    <p:spPr>
                      <a:xfrm>
                        <a:off x="3830336" y="4819117"/>
                        <a:ext cx="304058" cy="276999"/>
                      </a:xfrm>
                      <a:prstGeom prst="rect">
                        <a:avLst/>
                      </a:prstGeom>
                      <a:blipFill>
                        <a:blip r:embed="rId22"/>
                        <a:stretch>
                          <a:fillRect l="-12500" r="-4167"/>
                        </a:stretch>
                      </a:blipFill>
                    </p:spPr>
                    <p:txBody>
                      <a:bodyPr/>
                      <a:lstStyle/>
                      <a:p>
                        <a:r>
                          <a:rPr lang="da-DK">
                            <a:noFill/>
                          </a:rPr>
                          <a:t> </a:t>
                        </a:r>
                      </a:p>
                    </p:txBody>
                  </p:sp>
                </mc:Fallback>
              </mc:AlternateContent>
              <p:pic>
                <p:nvPicPr>
                  <p:cNvPr id="1551" name="Billede 1550">
                    <a:extLst>
                      <a:ext uri="{FF2B5EF4-FFF2-40B4-BE49-F238E27FC236}">
                        <a16:creationId xmlns:a16="http://schemas.microsoft.com/office/drawing/2014/main" id="{E842D72F-1E82-1FA0-70F5-47A1E7810AE5}"/>
                      </a:ext>
                    </a:extLst>
                  </p:cNvPr>
                  <p:cNvPicPr>
                    <a:picLocks noChangeAspect="1"/>
                  </p:cNvPicPr>
                  <p:nvPr/>
                </p:nvPicPr>
                <p:blipFill>
                  <a:blip r:embed="rId15">
                    <a:duotone>
                      <a:prstClr val="black"/>
                      <a:schemeClr val="tx2">
                        <a:tint val="45000"/>
                        <a:satMod val="400000"/>
                      </a:schemeClr>
                    </a:duotone>
                    <a:extLst>
                      <a:ext uri="{BEBA8EAE-BF5A-486C-A8C5-ECC9F3942E4B}">
                        <a14:imgProps xmlns:a14="http://schemas.microsoft.com/office/drawing/2010/main">
                          <a14:imgLayer r:embed="rId23">
                            <a14:imgEffect>
                              <a14:brightnessContrast bright="-20000"/>
                            </a14:imgEffect>
                          </a14:imgLayer>
                        </a14:imgProps>
                      </a:ext>
                    </a:extLst>
                  </a:blip>
                  <a:stretch>
                    <a:fillRect/>
                  </a:stretch>
                </p:blipFill>
                <p:spPr>
                  <a:xfrm>
                    <a:off x="3830336" y="4827011"/>
                    <a:ext cx="72000" cy="64692"/>
                  </a:xfrm>
                  <a:prstGeom prst="ellipse">
                    <a:avLst/>
                  </a:prstGeom>
                  <a:gradFill>
                    <a:gsLst>
                      <a:gs pos="0">
                        <a:schemeClr val="accent1">
                          <a:lumMod val="5000"/>
                          <a:lumOff val="95000"/>
                        </a:schemeClr>
                      </a:gs>
                      <a:gs pos="74000">
                        <a:schemeClr val="bg1">
                          <a:lumMod val="75000"/>
                        </a:schemeClr>
                      </a:gs>
                      <a:gs pos="83000">
                        <a:schemeClr val="bg1">
                          <a:lumMod val="50000"/>
                        </a:schemeClr>
                      </a:gs>
                      <a:gs pos="100000">
                        <a:schemeClr val="tx1"/>
                      </a:gs>
                    </a:gsLst>
                    <a:lin ang="5400000" scaled="1"/>
                  </a:gradFill>
                </p:spPr>
              </p:pic>
            </p:grpSp>
            <p:sp>
              <p:nvSpPr>
                <p:cNvPr id="1549" name="Stribet højrepil 1548">
                  <a:extLst>
                    <a:ext uri="{FF2B5EF4-FFF2-40B4-BE49-F238E27FC236}">
                      <a16:creationId xmlns:a16="http://schemas.microsoft.com/office/drawing/2014/main" id="{A395B842-8082-D68A-7EDB-1487560A28A3}"/>
                    </a:ext>
                  </a:extLst>
                </p:cNvPr>
                <p:cNvSpPr/>
                <p:nvPr/>
              </p:nvSpPr>
              <p:spPr>
                <a:xfrm rot="12935501">
                  <a:off x="3626661" y="4590762"/>
                  <a:ext cx="285053" cy="137177"/>
                </a:xfrm>
                <a:prstGeom prst="stripedRightArrow">
                  <a:avLst/>
                </a:prstGeom>
                <a:solidFill>
                  <a:srgbClr val="C00000"/>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mc:AlternateContent xmlns:mc="http://schemas.openxmlformats.org/markup-compatibility/2006" xmlns:a14="http://schemas.microsoft.com/office/drawing/2010/main">
            <mc:Choice Requires="a14">
              <p:sp>
                <p:nvSpPr>
                  <p:cNvPr id="1543" name="Tekstfelt 1542">
                    <a:extLst>
                      <a:ext uri="{FF2B5EF4-FFF2-40B4-BE49-F238E27FC236}">
                        <a16:creationId xmlns:a16="http://schemas.microsoft.com/office/drawing/2014/main" id="{005BFC68-93D4-F4E5-8A74-2290AE58C38C}"/>
                      </a:ext>
                    </a:extLst>
                  </p:cNvPr>
                  <p:cNvSpPr txBox="1"/>
                  <p:nvPr/>
                </p:nvSpPr>
                <p:spPr>
                  <a:xfrm>
                    <a:off x="4105180" y="3535149"/>
                    <a:ext cx="535018" cy="153888"/>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da-DK" sz="1000" b="0" i="1" smtClean="0">
                              <a:latin typeface="Cambria Math" panose="02040503050406030204" pitchFamily="18" charset="0"/>
                            </a:rPr>
                            <m:t>𝑛𝑒𝑢𝑡𝑟𝑖𝑛𝑜</m:t>
                          </m:r>
                        </m:oMath>
                      </m:oMathPara>
                    </a14:m>
                    <a:endParaRPr lang="da-DK" sz="1000" dirty="0"/>
                  </a:p>
                </p:txBody>
              </p:sp>
            </mc:Choice>
            <mc:Fallback xmlns="">
              <p:sp>
                <p:nvSpPr>
                  <p:cNvPr id="1543" name="Tekstfelt 1542">
                    <a:extLst>
                      <a:ext uri="{FF2B5EF4-FFF2-40B4-BE49-F238E27FC236}">
                        <a16:creationId xmlns:a16="http://schemas.microsoft.com/office/drawing/2014/main" id="{005BFC68-93D4-F4E5-8A74-2290AE58C38C}"/>
                      </a:ext>
                    </a:extLst>
                  </p:cNvPr>
                  <p:cNvSpPr txBox="1">
                    <a:spLocks noRot="1" noChangeAspect="1" noMove="1" noResize="1" noEditPoints="1" noAdjustHandles="1" noChangeArrowheads="1" noChangeShapeType="1" noTextEdit="1"/>
                  </p:cNvSpPr>
                  <p:nvPr/>
                </p:nvSpPr>
                <p:spPr>
                  <a:xfrm>
                    <a:off x="4105180" y="3535149"/>
                    <a:ext cx="535018" cy="153888"/>
                  </a:xfrm>
                  <a:prstGeom prst="rect">
                    <a:avLst/>
                  </a:prstGeom>
                  <a:blipFill>
                    <a:blip r:embed="rId24"/>
                    <a:stretch>
                      <a:fillRect l="-4651" r="-6977" b="-7692"/>
                    </a:stretch>
                  </a:blipFill>
                </p:spPr>
                <p:txBody>
                  <a:bodyPr/>
                  <a:lstStyle/>
                  <a:p>
                    <a:r>
                      <a:rPr lang="da-DK">
                        <a:noFill/>
                      </a:rPr>
                      <a:t> </a:t>
                    </a:r>
                  </a:p>
                </p:txBody>
              </p:sp>
            </mc:Fallback>
          </mc:AlternateContent>
          <p:pic>
            <p:nvPicPr>
              <p:cNvPr id="1544" name="Billede 1543">
                <a:extLst>
                  <a:ext uri="{FF2B5EF4-FFF2-40B4-BE49-F238E27FC236}">
                    <a16:creationId xmlns:a16="http://schemas.microsoft.com/office/drawing/2014/main" id="{1690EC13-D5FD-18E4-3C73-78D47703A820}"/>
                  </a:ext>
                </a:extLst>
              </p:cNvPr>
              <p:cNvPicPr>
                <a:picLocks noChangeAspect="1"/>
              </p:cNvPicPr>
              <p:nvPr/>
            </p:nvPicPr>
            <p:blipFill>
              <a:blip r:embed="rId18">
                <a:duotone>
                  <a:schemeClr val="accent1">
                    <a:shade val="45000"/>
                    <a:satMod val="135000"/>
                  </a:schemeClr>
                  <a:prstClr val="white"/>
                </a:duotone>
                <a:extLst>
                  <a:ext uri="{BEBA8EAE-BF5A-486C-A8C5-ECC9F3942E4B}">
                    <a14:imgProps xmlns:a14="http://schemas.microsoft.com/office/drawing/2010/main">
                      <a14:imgLayer r:embed="rId25">
                        <a14:imgEffect>
                          <a14:brightnessContrast bright="-40000"/>
                        </a14:imgEffect>
                      </a14:imgLayer>
                    </a14:imgProps>
                  </a:ext>
                </a:extLst>
              </a:blip>
              <a:stretch>
                <a:fillRect/>
              </a:stretch>
            </p:blipFill>
            <p:spPr>
              <a:xfrm>
                <a:off x="4019941" y="3581790"/>
                <a:ext cx="72000" cy="64692"/>
              </a:xfrm>
              <a:prstGeom prst="ellipse">
                <a:avLst/>
              </a:prstGeom>
              <a:gradFill>
                <a:gsLst>
                  <a:gs pos="0">
                    <a:schemeClr val="accent1">
                      <a:lumMod val="5000"/>
                      <a:lumOff val="95000"/>
                    </a:schemeClr>
                  </a:gs>
                  <a:gs pos="74000">
                    <a:schemeClr val="bg1">
                      <a:lumMod val="75000"/>
                    </a:schemeClr>
                  </a:gs>
                  <a:gs pos="83000">
                    <a:schemeClr val="bg1">
                      <a:lumMod val="50000"/>
                    </a:schemeClr>
                  </a:gs>
                  <a:gs pos="100000">
                    <a:schemeClr val="tx1"/>
                  </a:gs>
                </a:gsLst>
                <a:lin ang="5400000" scaled="1"/>
              </a:gradFill>
            </p:spPr>
          </p:pic>
          <p:sp>
            <p:nvSpPr>
              <p:cNvPr id="1545" name="Stribet højrepil 1544">
                <a:extLst>
                  <a:ext uri="{FF2B5EF4-FFF2-40B4-BE49-F238E27FC236}">
                    <a16:creationId xmlns:a16="http://schemas.microsoft.com/office/drawing/2014/main" id="{F04E8029-A4A6-0693-F096-E001BFB4E1C6}"/>
                  </a:ext>
                </a:extLst>
              </p:cNvPr>
              <p:cNvSpPr/>
              <p:nvPr/>
            </p:nvSpPr>
            <p:spPr>
              <a:xfrm rot="19464499" flipV="1">
                <a:off x="3666695" y="3680097"/>
                <a:ext cx="285053" cy="137177"/>
              </a:xfrm>
              <a:prstGeom prst="stripedRightArrow">
                <a:avLst/>
              </a:prstGeom>
              <a:solidFill>
                <a:srgbClr val="C00000"/>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cxnSp>
          <p:nvCxnSpPr>
            <p:cNvPr id="1597" name="Lige pilforbindelse 1596">
              <a:extLst>
                <a:ext uri="{FF2B5EF4-FFF2-40B4-BE49-F238E27FC236}">
                  <a16:creationId xmlns:a16="http://schemas.microsoft.com/office/drawing/2014/main" id="{04EEB1A1-9C3B-1D08-B346-8243926D1CAC}"/>
                </a:ext>
              </a:extLst>
            </p:cNvPr>
            <p:cNvCxnSpPr>
              <a:cxnSpLocks noChangeAspect="1"/>
            </p:cNvCxnSpPr>
            <p:nvPr/>
          </p:nvCxnSpPr>
          <p:spPr>
            <a:xfrm rot="16200000" flipH="1">
              <a:off x="8516866" y="5201618"/>
              <a:ext cx="144000" cy="146106"/>
            </a:xfrm>
            <a:prstGeom prst="straightConnector1">
              <a:avLst/>
            </a:prstGeom>
            <a:ln w="28575">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sp>
        <p:nvSpPr>
          <p:cNvPr id="2247" name="Afrundet rektangel 2246">
            <a:hlinkClick r:id="rId26" action="ppaction://hlinksldjump"/>
            <a:extLst>
              <a:ext uri="{FF2B5EF4-FFF2-40B4-BE49-F238E27FC236}">
                <a16:creationId xmlns:a16="http://schemas.microsoft.com/office/drawing/2014/main" id="{E85FA44E-B0C6-CF58-3AA6-86167E362E2C}"/>
              </a:ext>
            </a:extLst>
          </p:cNvPr>
          <p:cNvSpPr/>
          <p:nvPr/>
        </p:nvSpPr>
        <p:spPr>
          <a:xfrm>
            <a:off x="6896419" y="267235"/>
            <a:ext cx="2769486" cy="1026738"/>
          </a:xfrm>
          <a:prstGeom prst="roundRect">
            <a:avLst/>
          </a:prstGeom>
          <a:solidFill>
            <a:srgbClr val="146A4A"/>
          </a:solidFill>
          <a:scene3d>
            <a:camera prst="orthographicFront"/>
            <a:lightRig rig="threePt" dir="t"/>
          </a:scene3d>
          <a:sp3d>
            <a:bevelT/>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da-DK" sz="4400" dirty="0">
                <a:latin typeface="Bradley Hand" pitchFamily="2" charset="77"/>
              </a:rPr>
              <a:t>Start</a:t>
            </a:r>
          </a:p>
        </p:txBody>
      </p:sp>
    </p:spTree>
    <p:extLst>
      <p:ext uri="{BB962C8B-B14F-4D97-AF65-F5344CB8AC3E}">
        <p14:creationId xmlns:p14="http://schemas.microsoft.com/office/powerpoint/2010/main" val="1734696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2244"/>
                                        </p:tgtEl>
                                        <p:attrNameLst>
                                          <p:attrName>style.visibility</p:attrName>
                                        </p:attrNameLst>
                                      </p:cBhvr>
                                      <p:to>
                                        <p:strVal val="visible"/>
                                      </p:to>
                                    </p:set>
                                    <p:animEffect transition="in" filter="dissolve">
                                      <p:cBhvr>
                                        <p:cTn id="7" dur="3000"/>
                                        <p:tgtEl>
                                          <p:spTgt spid="2244"/>
                                        </p:tgtEl>
                                      </p:cBhvr>
                                    </p:animEffect>
                                  </p:childTnLst>
                                </p:cTn>
                              </p:par>
                            </p:childTnLst>
                          </p:cTn>
                        </p:par>
                        <p:par>
                          <p:cTn id="8" fill="hold">
                            <p:stCondLst>
                              <p:cond delay="3000"/>
                            </p:stCondLst>
                            <p:childTnLst>
                              <p:par>
                                <p:cTn id="9" presetID="9" presetClass="entr" presetSubtype="0" fill="hold" nodeType="afterEffect">
                                  <p:stCondLst>
                                    <p:cond delay="0"/>
                                  </p:stCondLst>
                                  <p:childTnLst>
                                    <p:set>
                                      <p:cBhvr>
                                        <p:cTn id="10" dur="1" fill="hold">
                                          <p:stCondLst>
                                            <p:cond delay="0"/>
                                          </p:stCondLst>
                                        </p:cTn>
                                        <p:tgtEl>
                                          <p:spTgt spid="2245"/>
                                        </p:tgtEl>
                                        <p:attrNameLst>
                                          <p:attrName>style.visibility</p:attrName>
                                        </p:attrNameLst>
                                      </p:cBhvr>
                                      <p:to>
                                        <p:strVal val="visible"/>
                                      </p:to>
                                    </p:set>
                                    <p:animEffect transition="in" filter="dissolve">
                                      <p:cBhvr>
                                        <p:cTn id="11" dur="3000"/>
                                        <p:tgtEl>
                                          <p:spTgt spid="2245"/>
                                        </p:tgtEl>
                                      </p:cBhvr>
                                    </p:animEffect>
                                  </p:childTnLst>
                                </p:cTn>
                              </p:par>
                            </p:childTnLst>
                          </p:cTn>
                        </p:par>
                        <p:par>
                          <p:cTn id="12" fill="hold">
                            <p:stCondLst>
                              <p:cond delay="6000"/>
                            </p:stCondLst>
                            <p:childTnLst>
                              <p:par>
                                <p:cTn id="13" presetID="9" presetClass="entr" presetSubtype="0" fill="hold" nodeType="afterEffect">
                                  <p:stCondLst>
                                    <p:cond delay="0"/>
                                  </p:stCondLst>
                                  <p:childTnLst>
                                    <p:set>
                                      <p:cBhvr>
                                        <p:cTn id="14" dur="1" fill="hold">
                                          <p:stCondLst>
                                            <p:cond delay="0"/>
                                          </p:stCondLst>
                                        </p:cTn>
                                        <p:tgtEl>
                                          <p:spTgt spid="2246"/>
                                        </p:tgtEl>
                                        <p:attrNameLst>
                                          <p:attrName>style.visibility</p:attrName>
                                        </p:attrNameLst>
                                      </p:cBhvr>
                                      <p:to>
                                        <p:strVal val="visible"/>
                                      </p:to>
                                    </p:set>
                                    <p:animEffect transition="in" filter="dissolve">
                                      <p:cBhvr>
                                        <p:cTn id="15" dur="3000"/>
                                        <p:tgtEl>
                                          <p:spTgt spid="2246"/>
                                        </p:tgtEl>
                                      </p:cBhvr>
                                    </p:animEffect>
                                  </p:childTnLst>
                                </p:cTn>
                              </p:par>
                            </p:childTnLst>
                          </p:cTn>
                        </p:par>
                        <p:par>
                          <p:cTn id="16" fill="hold">
                            <p:stCondLst>
                              <p:cond delay="9000"/>
                            </p:stCondLst>
                            <p:childTnLst>
                              <p:par>
                                <p:cTn id="17" presetID="9" presetClass="entr" presetSubtype="0" fill="hold" grpId="0" nodeType="afterEffect">
                                  <p:stCondLst>
                                    <p:cond delay="0"/>
                                  </p:stCondLst>
                                  <p:childTnLst>
                                    <p:set>
                                      <p:cBhvr>
                                        <p:cTn id="18" dur="1" fill="hold">
                                          <p:stCondLst>
                                            <p:cond delay="0"/>
                                          </p:stCondLst>
                                        </p:cTn>
                                        <p:tgtEl>
                                          <p:spTgt spid="2247"/>
                                        </p:tgtEl>
                                        <p:attrNameLst>
                                          <p:attrName>style.visibility</p:attrName>
                                        </p:attrNameLst>
                                      </p:cBhvr>
                                      <p:to>
                                        <p:strVal val="visible"/>
                                      </p:to>
                                    </p:set>
                                    <p:animEffect transition="in" filter="dissolve">
                                      <p:cBhvr>
                                        <p:cTn id="19" dur="2000"/>
                                        <p:tgtEl>
                                          <p:spTgt spid="22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47" grpId="0" animBg="1"/>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8B86D03-B9DD-112E-FEF0-081D7AEB258B}"/>
            </a:ext>
          </a:extLst>
        </p:cNvPr>
        <p:cNvGrpSpPr/>
        <p:nvPr/>
      </p:nvGrpSpPr>
      <p:grpSpPr>
        <a:xfrm>
          <a:off x="0" y="0"/>
          <a:ext cx="0" cy="0"/>
          <a:chOff x="0" y="0"/>
          <a:chExt cx="0" cy="0"/>
        </a:xfrm>
      </p:grpSpPr>
      <p:pic>
        <p:nvPicPr>
          <p:cNvPr id="2551" name="Picture 2" descr="Ai Genereret, Forladt, Bygning, Gammel">
            <a:extLst>
              <a:ext uri="{FF2B5EF4-FFF2-40B4-BE49-F238E27FC236}">
                <a16:creationId xmlns:a16="http://schemas.microsoft.com/office/drawing/2014/main" id="{03D6296A-5118-ABBB-130F-ADACA39B42E1}"/>
              </a:ext>
            </a:extLst>
          </p:cNvPr>
          <p:cNvPicPr>
            <a:picLocks noChangeAspect="1" noChangeArrowheads="1"/>
          </p:cNvPicPr>
          <p:nvPr/>
        </p:nvPicPr>
        <p:blipFill>
          <a:blip r:embed="rId2">
            <a:extLst>
              <a:ext uri="{BEBA8EAE-BF5A-486C-A8C5-ECC9F3942E4B}">
                <a14:imgProps xmlns:a14="http://schemas.microsoft.com/office/drawing/2010/main">
                  <a14:imgLayer r:embed="rId3">
                    <a14:imgEffect>
                      <a14:brightnessContrast bright="-40000" contrast="-40000"/>
                    </a14:imgEffect>
                  </a14:imgLayer>
                </a14:imgProps>
              </a:ext>
              <a:ext uri="{28A0092B-C50C-407E-A947-70E740481C1C}">
                <a14:useLocalDpi xmlns:a14="http://schemas.microsoft.com/office/drawing/2010/main" val="0"/>
              </a:ext>
            </a:extLst>
          </a:blip>
          <a:srcRect l="5024" r="14072" b="-1"/>
          <a:stretch/>
        </p:blipFill>
        <p:spPr bwMode="auto">
          <a:xfrm>
            <a:off x="20" y="1282"/>
            <a:ext cx="9905980" cy="6856718"/>
          </a:xfrm>
          <a:prstGeom prst="rect">
            <a:avLst/>
          </a:prstGeom>
          <a:noFill/>
          <a:extLst>
            <a:ext uri="{909E8E84-426E-40DD-AFC4-6F175D3DCCD1}">
              <a14:hiddenFill xmlns:a14="http://schemas.microsoft.com/office/drawing/2010/main">
                <a:solidFill>
                  <a:srgbClr val="FFFFFF"/>
                </a:solidFill>
              </a14:hiddenFill>
            </a:ext>
          </a:extLst>
        </p:spPr>
      </p:pic>
      <p:grpSp>
        <p:nvGrpSpPr>
          <p:cNvPr id="1639" name="Gruppe 1638">
            <a:extLst>
              <a:ext uri="{FF2B5EF4-FFF2-40B4-BE49-F238E27FC236}">
                <a16:creationId xmlns:a16="http://schemas.microsoft.com/office/drawing/2014/main" id="{21D46BD2-624B-9D6C-3C6B-283DF1104ECD}"/>
              </a:ext>
            </a:extLst>
          </p:cNvPr>
          <p:cNvGrpSpPr/>
          <p:nvPr/>
        </p:nvGrpSpPr>
        <p:grpSpPr>
          <a:xfrm>
            <a:off x="338113" y="1394686"/>
            <a:ext cx="5842309" cy="5233756"/>
            <a:chOff x="766885" y="981717"/>
            <a:chExt cx="5842309" cy="5233756"/>
          </a:xfrm>
        </p:grpSpPr>
        <p:grpSp>
          <p:nvGrpSpPr>
            <p:cNvPr id="1640" name="Gruppe 1639">
              <a:extLst>
                <a:ext uri="{FF2B5EF4-FFF2-40B4-BE49-F238E27FC236}">
                  <a16:creationId xmlns:a16="http://schemas.microsoft.com/office/drawing/2014/main" id="{86F70BDE-83FA-E0D6-1C56-C72995D4B0E9}"/>
                </a:ext>
              </a:extLst>
            </p:cNvPr>
            <p:cNvGrpSpPr/>
            <p:nvPr/>
          </p:nvGrpSpPr>
          <p:grpSpPr>
            <a:xfrm>
              <a:off x="778422" y="981717"/>
              <a:ext cx="5830772" cy="5233756"/>
              <a:chOff x="-136438" y="1029165"/>
              <a:chExt cx="5830772" cy="5233756"/>
            </a:xfrm>
          </p:grpSpPr>
          <p:grpSp>
            <p:nvGrpSpPr>
              <p:cNvPr id="1807" name="Gruppe 1806">
                <a:extLst>
                  <a:ext uri="{FF2B5EF4-FFF2-40B4-BE49-F238E27FC236}">
                    <a16:creationId xmlns:a16="http://schemas.microsoft.com/office/drawing/2014/main" id="{89B7CA3C-A145-FA1B-EC4F-88F58AC025CE}"/>
                  </a:ext>
                </a:extLst>
              </p:cNvPr>
              <p:cNvGrpSpPr/>
              <p:nvPr/>
            </p:nvGrpSpPr>
            <p:grpSpPr>
              <a:xfrm>
                <a:off x="4253398" y="1061132"/>
                <a:ext cx="442069" cy="4756379"/>
                <a:chOff x="3817279" y="1064461"/>
                <a:chExt cx="442069" cy="4756379"/>
              </a:xfrm>
            </p:grpSpPr>
            <p:sp>
              <p:nvSpPr>
                <p:cNvPr id="2477" name="Rektangel 2476">
                  <a:extLst>
                    <a:ext uri="{FF2B5EF4-FFF2-40B4-BE49-F238E27FC236}">
                      <a16:creationId xmlns:a16="http://schemas.microsoft.com/office/drawing/2014/main" id="{A3C004DE-A7FC-E582-7D32-413BFC7ABA02}"/>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8" name="Rektangel 2477">
                  <a:extLst>
                    <a:ext uri="{FF2B5EF4-FFF2-40B4-BE49-F238E27FC236}">
                      <a16:creationId xmlns:a16="http://schemas.microsoft.com/office/drawing/2014/main" id="{40942FC4-95E7-57AC-7778-827B0F56FD8B}"/>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9" name="Rektangel 2478">
                  <a:extLst>
                    <a:ext uri="{FF2B5EF4-FFF2-40B4-BE49-F238E27FC236}">
                      <a16:creationId xmlns:a16="http://schemas.microsoft.com/office/drawing/2014/main" id="{DBF34520-C178-DC90-64CE-17648FDA7379}"/>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0" name="Rektangel 2479">
                  <a:extLst>
                    <a:ext uri="{FF2B5EF4-FFF2-40B4-BE49-F238E27FC236}">
                      <a16:creationId xmlns:a16="http://schemas.microsoft.com/office/drawing/2014/main" id="{C41233CE-D19F-0419-DC42-D7CA7F1C6BFA}"/>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1" name="Rektangel 2480">
                  <a:extLst>
                    <a:ext uri="{FF2B5EF4-FFF2-40B4-BE49-F238E27FC236}">
                      <a16:creationId xmlns:a16="http://schemas.microsoft.com/office/drawing/2014/main" id="{542AC0D9-84DF-623F-FF2F-DCE1C7CB92B7}"/>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2" name="Rektangel 2481">
                  <a:extLst>
                    <a:ext uri="{FF2B5EF4-FFF2-40B4-BE49-F238E27FC236}">
                      <a16:creationId xmlns:a16="http://schemas.microsoft.com/office/drawing/2014/main" id="{9922B409-232B-67B1-3BE2-8D330C2BE168}"/>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3" name="Rektangel 2482">
                  <a:extLst>
                    <a:ext uri="{FF2B5EF4-FFF2-40B4-BE49-F238E27FC236}">
                      <a16:creationId xmlns:a16="http://schemas.microsoft.com/office/drawing/2014/main" id="{8C53E5B3-9878-A121-12F9-02615DC82B7E}"/>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4" name="Rektangel 2483">
                  <a:extLst>
                    <a:ext uri="{FF2B5EF4-FFF2-40B4-BE49-F238E27FC236}">
                      <a16:creationId xmlns:a16="http://schemas.microsoft.com/office/drawing/2014/main" id="{765AFB10-357C-DD4D-95F4-E780F884A2C0}"/>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5" name="Rektangel 2484">
                  <a:extLst>
                    <a:ext uri="{FF2B5EF4-FFF2-40B4-BE49-F238E27FC236}">
                      <a16:creationId xmlns:a16="http://schemas.microsoft.com/office/drawing/2014/main" id="{E1E4B0DE-20EB-2024-B4DA-5638BF1E481B}"/>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6" name="Rektangel 2485">
                  <a:extLst>
                    <a:ext uri="{FF2B5EF4-FFF2-40B4-BE49-F238E27FC236}">
                      <a16:creationId xmlns:a16="http://schemas.microsoft.com/office/drawing/2014/main" id="{5181AD38-8E00-969A-807B-FCCFBD310F29}"/>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7" name="Rektangel 2486">
                  <a:extLst>
                    <a:ext uri="{FF2B5EF4-FFF2-40B4-BE49-F238E27FC236}">
                      <a16:creationId xmlns:a16="http://schemas.microsoft.com/office/drawing/2014/main" id="{3C8639BF-78B0-3A2B-54D5-B80EF1E90C4B}"/>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808" name="Rektangel 1807">
                <a:extLst>
                  <a:ext uri="{FF2B5EF4-FFF2-40B4-BE49-F238E27FC236}">
                    <a16:creationId xmlns:a16="http://schemas.microsoft.com/office/drawing/2014/main" id="{2B7D4CB0-42BD-9436-5F4E-3874EEB3E3A7}"/>
                  </a:ext>
                </a:extLst>
              </p:cNvPr>
              <p:cNvSpPr>
                <a:spLocks noChangeAspect="1"/>
              </p:cNvSpPr>
              <p:nvPr/>
            </p:nvSpPr>
            <p:spPr>
              <a:xfrm>
                <a:off x="4265457" y="581623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1809" name="Gruppe 1808">
                <a:extLst>
                  <a:ext uri="{FF2B5EF4-FFF2-40B4-BE49-F238E27FC236}">
                    <a16:creationId xmlns:a16="http://schemas.microsoft.com/office/drawing/2014/main" id="{EB8C0C0C-BC9D-DAE8-8B0E-F86D209CF712}"/>
                  </a:ext>
                </a:extLst>
              </p:cNvPr>
              <p:cNvGrpSpPr/>
              <p:nvPr/>
            </p:nvGrpSpPr>
            <p:grpSpPr>
              <a:xfrm>
                <a:off x="4196610" y="1032983"/>
                <a:ext cx="641389" cy="5216305"/>
                <a:chOff x="2892468" y="1032983"/>
                <a:chExt cx="641389" cy="5216305"/>
              </a:xfrm>
            </p:grpSpPr>
            <p:grpSp>
              <p:nvGrpSpPr>
                <p:cNvPr id="2440" name="Gruppe 2439">
                  <a:extLst>
                    <a:ext uri="{FF2B5EF4-FFF2-40B4-BE49-F238E27FC236}">
                      <a16:creationId xmlns:a16="http://schemas.microsoft.com/office/drawing/2014/main" id="{E83F39ED-ED8B-A504-0F6E-00B19B1D3963}"/>
                    </a:ext>
                  </a:extLst>
                </p:cNvPr>
                <p:cNvGrpSpPr/>
                <p:nvPr/>
              </p:nvGrpSpPr>
              <p:grpSpPr>
                <a:xfrm>
                  <a:off x="2892468" y="1032983"/>
                  <a:ext cx="641389" cy="5216305"/>
                  <a:chOff x="3475384" y="1188399"/>
                  <a:chExt cx="641389" cy="5216305"/>
                </a:xfrm>
              </p:grpSpPr>
              <p:sp>
                <p:nvSpPr>
                  <p:cNvPr id="2444" name="Tekstfelt 2443">
                    <a:extLst>
                      <a:ext uri="{FF2B5EF4-FFF2-40B4-BE49-F238E27FC236}">
                        <a16:creationId xmlns:a16="http://schemas.microsoft.com/office/drawing/2014/main" id="{C71BA7AB-2F64-F6C4-82C1-EF615B773555}"/>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445" name="Tekstfelt 2444">
                    <a:extLst>
                      <a:ext uri="{FF2B5EF4-FFF2-40B4-BE49-F238E27FC236}">
                        <a16:creationId xmlns:a16="http://schemas.microsoft.com/office/drawing/2014/main" id="{D3ED50BE-16A7-426C-CA22-CFD1A8ECFD56}"/>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446" name="Tekstfelt 2445">
                    <a:extLst>
                      <a:ext uri="{FF2B5EF4-FFF2-40B4-BE49-F238E27FC236}">
                        <a16:creationId xmlns:a16="http://schemas.microsoft.com/office/drawing/2014/main" id="{29CF66B5-0513-F521-41C6-6446BF9E11AC}"/>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447" name="Tekstfelt 2446">
                    <a:extLst>
                      <a:ext uri="{FF2B5EF4-FFF2-40B4-BE49-F238E27FC236}">
                        <a16:creationId xmlns:a16="http://schemas.microsoft.com/office/drawing/2014/main" id="{63973ECC-8413-1549-330A-6D5FD84A09BA}"/>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448" name="Tekstfelt 2447">
                    <a:extLst>
                      <a:ext uri="{FF2B5EF4-FFF2-40B4-BE49-F238E27FC236}">
                        <a16:creationId xmlns:a16="http://schemas.microsoft.com/office/drawing/2014/main" id="{9B9E6782-B1FF-8D0E-AE59-09ACFD769941}"/>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449" name="Tekstfelt 2448">
                    <a:extLst>
                      <a:ext uri="{FF2B5EF4-FFF2-40B4-BE49-F238E27FC236}">
                        <a16:creationId xmlns:a16="http://schemas.microsoft.com/office/drawing/2014/main" id="{F4AE4D08-AFD7-94BE-B674-67EFB1E141D6}"/>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450" name="Tekstfelt 2449">
                    <a:extLst>
                      <a:ext uri="{FF2B5EF4-FFF2-40B4-BE49-F238E27FC236}">
                        <a16:creationId xmlns:a16="http://schemas.microsoft.com/office/drawing/2014/main" id="{75F7B12A-BC7B-0317-AF7A-97F22B41E526}"/>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451" name="Tekstfelt 2450">
                    <a:extLst>
                      <a:ext uri="{FF2B5EF4-FFF2-40B4-BE49-F238E27FC236}">
                        <a16:creationId xmlns:a16="http://schemas.microsoft.com/office/drawing/2014/main" id="{1B67C159-A06B-4AFC-1941-11BA0C856F23}"/>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452" name="Tekstfelt 2451">
                    <a:extLst>
                      <a:ext uri="{FF2B5EF4-FFF2-40B4-BE49-F238E27FC236}">
                        <a16:creationId xmlns:a16="http://schemas.microsoft.com/office/drawing/2014/main" id="{4A706490-8CA7-DB62-34A6-006E3BF45999}"/>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453" name="Tekstfelt 2452">
                    <a:extLst>
                      <a:ext uri="{FF2B5EF4-FFF2-40B4-BE49-F238E27FC236}">
                        <a16:creationId xmlns:a16="http://schemas.microsoft.com/office/drawing/2014/main" id="{5DA35B25-CF48-6BFB-3828-CC7ABE571A1F}"/>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454" name="Tekstfelt 2453">
                    <a:extLst>
                      <a:ext uri="{FF2B5EF4-FFF2-40B4-BE49-F238E27FC236}">
                        <a16:creationId xmlns:a16="http://schemas.microsoft.com/office/drawing/2014/main" id="{B82C542B-65E2-07E7-5957-91278B81F15E}"/>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455" name="Tekstfelt 2454">
                    <a:extLst>
                      <a:ext uri="{FF2B5EF4-FFF2-40B4-BE49-F238E27FC236}">
                        <a16:creationId xmlns:a16="http://schemas.microsoft.com/office/drawing/2014/main" id="{7F14116C-1DCC-C208-C184-EF3001254754}"/>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456" name="Tekstfelt 2455">
                    <a:extLst>
                      <a:ext uri="{FF2B5EF4-FFF2-40B4-BE49-F238E27FC236}">
                        <a16:creationId xmlns:a16="http://schemas.microsoft.com/office/drawing/2014/main" id="{CEBF9C8E-5D82-0477-BFA2-B9DFB952CAC5}"/>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457" name="Tekstfelt 2456">
                    <a:extLst>
                      <a:ext uri="{FF2B5EF4-FFF2-40B4-BE49-F238E27FC236}">
                        <a16:creationId xmlns:a16="http://schemas.microsoft.com/office/drawing/2014/main" id="{1E78BF8E-503D-3FE4-281A-127E9F13305B}"/>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458" name="Tekstfelt 2457">
                    <a:extLst>
                      <a:ext uri="{FF2B5EF4-FFF2-40B4-BE49-F238E27FC236}">
                        <a16:creationId xmlns:a16="http://schemas.microsoft.com/office/drawing/2014/main" id="{D1F293E6-8EB6-DE33-B4C8-D4672C94450C}"/>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459" name="Tekstfelt 2458">
                    <a:extLst>
                      <a:ext uri="{FF2B5EF4-FFF2-40B4-BE49-F238E27FC236}">
                        <a16:creationId xmlns:a16="http://schemas.microsoft.com/office/drawing/2014/main" id="{E38DAF50-912B-D0E9-BD27-797834FB718A}"/>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460" name="Tekstfelt 2459">
                    <a:extLst>
                      <a:ext uri="{FF2B5EF4-FFF2-40B4-BE49-F238E27FC236}">
                        <a16:creationId xmlns:a16="http://schemas.microsoft.com/office/drawing/2014/main" id="{ACF71ECF-EA21-FAD7-C58F-FDE44D4ACAF1}"/>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461" name="Tekstfelt 2460">
                    <a:extLst>
                      <a:ext uri="{FF2B5EF4-FFF2-40B4-BE49-F238E27FC236}">
                        <a16:creationId xmlns:a16="http://schemas.microsoft.com/office/drawing/2014/main" id="{1AE7C822-1852-8A6A-275B-AAF1B3C4B993}"/>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462" name="Tekstfelt 2461">
                    <a:extLst>
                      <a:ext uri="{FF2B5EF4-FFF2-40B4-BE49-F238E27FC236}">
                        <a16:creationId xmlns:a16="http://schemas.microsoft.com/office/drawing/2014/main" id="{7A73BD0F-4DC6-9FA5-8137-E33AA90061CD}"/>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463" name="Tekstfelt 2462">
                    <a:extLst>
                      <a:ext uri="{FF2B5EF4-FFF2-40B4-BE49-F238E27FC236}">
                        <a16:creationId xmlns:a16="http://schemas.microsoft.com/office/drawing/2014/main" id="{C9D9D34A-F5E0-882D-B951-C54A64475961}"/>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464" name="Tekstfelt 2463">
                    <a:extLst>
                      <a:ext uri="{FF2B5EF4-FFF2-40B4-BE49-F238E27FC236}">
                        <a16:creationId xmlns:a16="http://schemas.microsoft.com/office/drawing/2014/main" id="{31F24843-8191-111C-5F07-F1BF1DA8FA04}"/>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465" name="Tekstfelt 2464">
                    <a:extLst>
                      <a:ext uri="{FF2B5EF4-FFF2-40B4-BE49-F238E27FC236}">
                        <a16:creationId xmlns:a16="http://schemas.microsoft.com/office/drawing/2014/main" id="{7FC2F758-4002-F0D3-5C4D-4DE592D017EC}"/>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466" name="Tekstfelt 2465">
                    <a:extLst>
                      <a:ext uri="{FF2B5EF4-FFF2-40B4-BE49-F238E27FC236}">
                        <a16:creationId xmlns:a16="http://schemas.microsoft.com/office/drawing/2014/main" id="{AF3E6F1C-4AE9-3C40-B6A0-DE1CBA7587C7}"/>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467" name="Tekstfelt 2466">
                    <a:extLst>
                      <a:ext uri="{FF2B5EF4-FFF2-40B4-BE49-F238E27FC236}">
                        <a16:creationId xmlns:a16="http://schemas.microsoft.com/office/drawing/2014/main" id="{AD1A18FB-A6BD-CCBB-113D-D4DCBCD646CE}"/>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468" name="Tekstfelt 2467">
                    <a:extLst>
                      <a:ext uri="{FF2B5EF4-FFF2-40B4-BE49-F238E27FC236}">
                        <a16:creationId xmlns:a16="http://schemas.microsoft.com/office/drawing/2014/main" id="{869FB220-AAB2-D380-6DF4-BB220FAF9D65}"/>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469" name="Tekstfelt 2468">
                    <a:extLst>
                      <a:ext uri="{FF2B5EF4-FFF2-40B4-BE49-F238E27FC236}">
                        <a16:creationId xmlns:a16="http://schemas.microsoft.com/office/drawing/2014/main" id="{A262343E-9E54-693F-BA98-97E5D2D7617E}"/>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470" name="Tekstfelt 2469">
                    <a:extLst>
                      <a:ext uri="{FF2B5EF4-FFF2-40B4-BE49-F238E27FC236}">
                        <a16:creationId xmlns:a16="http://schemas.microsoft.com/office/drawing/2014/main" id="{1F9C1D91-5D19-7784-4D35-C5F4C2A213BD}"/>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471" name="Tekstfelt 2470">
                    <a:extLst>
                      <a:ext uri="{FF2B5EF4-FFF2-40B4-BE49-F238E27FC236}">
                        <a16:creationId xmlns:a16="http://schemas.microsoft.com/office/drawing/2014/main" id="{8618DAB5-F80B-174B-E7EF-BB4DDBED9491}"/>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472" name="Tekstfelt 2471">
                    <a:extLst>
                      <a:ext uri="{FF2B5EF4-FFF2-40B4-BE49-F238E27FC236}">
                        <a16:creationId xmlns:a16="http://schemas.microsoft.com/office/drawing/2014/main" id="{9E61F440-0480-3F98-7CA8-066D35059D86}"/>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473" name="Tekstfelt 2472">
                    <a:extLst>
                      <a:ext uri="{FF2B5EF4-FFF2-40B4-BE49-F238E27FC236}">
                        <a16:creationId xmlns:a16="http://schemas.microsoft.com/office/drawing/2014/main" id="{3502A612-74C6-370D-8239-CD3970996CE5}"/>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474" name="Tekstfelt 2473">
                    <a:extLst>
                      <a:ext uri="{FF2B5EF4-FFF2-40B4-BE49-F238E27FC236}">
                        <a16:creationId xmlns:a16="http://schemas.microsoft.com/office/drawing/2014/main" id="{E06010D9-FA31-1068-22C5-78818CF557B9}"/>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475" name="Tekstfelt 2474">
                    <a:extLst>
                      <a:ext uri="{FF2B5EF4-FFF2-40B4-BE49-F238E27FC236}">
                        <a16:creationId xmlns:a16="http://schemas.microsoft.com/office/drawing/2014/main" id="{D02F2883-6F45-E1CB-BC17-CE6FBF01C8E4}"/>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476" name="Tekstfelt 2475">
                    <a:extLst>
                      <a:ext uri="{FF2B5EF4-FFF2-40B4-BE49-F238E27FC236}">
                        <a16:creationId xmlns:a16="http://schemas.microsoft.com/office/drawing/2014/main" id="{59C75722-F76B-12C1-FCAA-1CC291AAFFA7}"/>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441" name="Tekstfelt 2440">
                  <a:extLst>
                    <a:ext uri="{FF2B5EF4-FFF2-40B4-BE49-F238E27FC236}">
                      <a16:creationId xmlns:a16="http://schemas.microsoft.com/office/drawing/2014/main" id="{A3C9A7AB-AF18-23AC-114E-D87FA479E7F7}"/>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442" name="Tekstfelt 2441">
                  <a:extLst>
                    <a:ext uri="{FF2B5EF4-FFF2-40B4-BE49-F238E27FC236}">
                      <a16:creationId xmlns:a16="http://schemas.microsoft.com/office/drawing/2014/main" id="{BF483972-5A24-5D73-1E95-02200872C110}"/>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443" name="Tekstfelt 2442">
                  <a:extLst>
                    <a:ext uri="{FF2B5EF4-FFF2-40B4-BE49-F238E27FC236}">
                      <a16:creationId xmlns:a16="http://schemas.microsoft.com/office/drawing/2014/main" id="{7F709BE2-C7C0-A416-49ED-A62C0BE3D16A}"/>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10" name="Gruppe 1809">
                <a:extLst>
                  <a:ext uri="{FF2B5EF4-FFF2-40B4-BE49-F238E27FC236}">
                    <a16:creationId xmlns:a16="http://schemas.microsoft.com/office/drawing/2014/main" id="{66D0F89F-B60F-3F74-92BC-42FC08434875}"/>
                  </a:ext>
                </a:extLst>
              </p:cNvPr>
              <p:cNvGrpSpPr/>
              <p:nvPr/>
            </p:nvGrpSpPr>
            <p:grpSpPr>
              <a:xfrm>
                <a:off x="4188892" y="1168460"/>
                <a:ext cx="374057" cy="4971316"/>
                <a:chOff x="2884750" y="1168460"/>
                <a:chExt cx="374057" cy="4971316"/>
              </a:xfrm>
            </p:grpSpPr>
            <p:grpSp>
              <p:nvGrpSpPr>
                <p:cNvPr id="2427" name="Gruppe 2426">
                  <a:extLst>
                    <a:ext uri="{FF2B5EF4-FFF2-40B4-BE49-F238E27FC236}">
                      <a16:creationId xmlns:a16="http://schemas.microsoft.com/office/drawing/2014/main" id="{A6FDB7DE-8688-1769-2D6C-11DA640730B4}"/>
                    </a:ext>
                  </a:extLst>
                </p:cNvPr>
                <p:cNvGrpSpPr/>
                <p:nvPr/>
              </p:nvGrpSpPr>
              <p:grpSpPr>
                <a:xfrm>
                  <a:off x="2884750" y="1168460"/>
                  <a:ext cx="358241" cy="4542339"/>
                  <a:chOff x="3468415" y="1754237"/>
                  <a:chExt cx="358241" cy="4542339"/>
                </a:xfrm>
              </p:grpSpPr>
              <p:sp>
                <p:nvSpPr>
                  <p:cNvPr id="2429" name="Tekstfelt 2428">
                    <a:extLst>
                      <a:ext uri="{FF2B5EF4-FFF2-40B4-BE49-F238E27FC236}">
                        <a16:creationId xmlns:a16="http://schemas.microsoft.com/office/drawing/2014/main" id="{F6E7DF7F-5451-8B7B-A25F-EF5354DD5B01}"/>
                      </a:ext>
                    </a:extLst>
                  </p:cNvPr>
                  <p:cNvSpPr txBox="1"/>
                  <p:nvPr/>
                </p:nvSpPr>
                <p:spPr>
                  <a:xfrm>
                    <a:off x="3477366" y="60811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217</a:t>
                    </a:r>
                  </a:p>
                </p:txBody>
              </p:sp>
              <p:sp>
                <p:nvSpPr>
                  <p:cNvPr id="2430" name="Tekstfelt 2429">
                    <a:extLst>
                      <a:ext uri="{FF2B5EF4-FFF2-40B4-BE49-F238E27FC236}">
                        <a16:creationId xmlns:a16="http://schemas.microsoft.com/office/drawing/2014/main" id="{C4A7C222-6DFA-5604-2CDF-D19AB2D45748}"/>
                      </a:ext>
                    </a:extLst>
                  </p:cNvPr>
                  <p:cNvSpPr txBox="1"/>
                  <p:nvPr/>
                </p:nvSpPr>
                <p:spPr>
                  <a:xfrm>
                    <a:off x="3470660" y="218566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226</a:t>
                    </a:r>
                  </a:p>
                </p:txBody>
              </p:sp>
              <p:sp>
                <p:nvSpPr>
                  <p:cNvPr id="2431" name="Tekstfelt 2430">
                    <a:extLst>
                      <a:ext uri="{FF2B5EF4-FFF2-40B4-BE49-F238E27FC236}">
                        <a16:creationId xmlns:a16="http://schemas.microsoft.com/office/drawing/2014/main" id="{153BB8D6-CC99-506C-DD95-11072FEAA2D6}"/>
                      </a:ext>
                    </a:extLst>
                  </p:cNvPr>
                  <p:cNvSpPr txBox="1"/>
                  <p:nvPr/>
                </p:nvSpPr>
                <p:spPr>
                  <a:xfrm>
                    <a:off x="3470659" y="26193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225</a:t>
                    </a:r>
                  </a:p>
                </p:txBody>
              </p:sp>
              <p:sp>
                <p:nvSpPr>
                  <p:cNvPr id="2432" name="Tekstfelt 2431">
                    <a:extLst>
                      <a:ext uri="{FF2B5EF4-FFF2-40B4-BE49-F238E27FC236}">
                        <a16:creationId xmlns:a16="http://schemas.microsoft.com/office/drawing/2014/main" id="{823DAE16-CCD3-DF98-0D9E-37E4304E403C}"/>
                      </a:ext>
                    </a:extLst>
                  </p:cNvPr>
                  <p:cNvSpPr txBox="1"/>
                  <p:nvPr/>
                </p:nvSpPr>
                <p:spPr>
                  <a:xfrm>
                    <a:off x="3468415" y="305412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224</a:t>
                    </a:r>
                  </a:p>
                </p:txBody>
              </p:sp>
              <p:sp>
                <p:nvSpPr>
                  <p:cNvPr id="2433" name="Tekstfelt 2432">
                    <a:extLst>
                      <a:ext uri="{FF2B5EF4-FFF2-40B4-BE49-F238E27FC236}">
                        <a16:creationId xmlns:a16="http://schemas.microsoft.com/office/drawing/2014/main" id="{638E4F49-5B42-CA29-037B-E5F132C483C9}"/>
                      </a:ext>
                    </a:extLst>
                  </p:cNvPr>
                  <p:cNvSpPr txBox="1"/>
                  <p:nvPr/>
                </p:nvSpPr>
                <p:spPr>
                  <a:xfrm>
                    <a:off x="3469533" y="348555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223</a:t>
                    </a:r>
                  </a:p>
                </p:txBody>
              </p:sp>
              <p:sp>
                <p:nvSpPr>
                  <p:cNvPr id="2434" name="Tekstfelt 2433">
                    <a:extLst>
                      <a:ext uri="{FF2B5EF4-FFF2-40B4-BE49-F238E27FC236}">
                        <a16:creationId xmlns:a16="http://schemas.microsoft.com/office/drawing/2014/main" id="{FF44F1F6-FA5C-46AF-A6A8-52C54690FA54}"/>
                      </a:ext>
                    </a:extLst>
                  </p:cNvPr>
                  <p:cNvSpPr txBox="1"/>
                  <p:nvPr/>
                </p:nvSpPr>
                <p:spPr>
                  <a:xfrm>
                    <a:off x="3470652" y="391699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222</a:t>
                    </a:r>
                  </a:p>
                </p:txBody>
              </p:sp>
              <p:sp>
                <p:nvSpPr>
                  <p:cNvPr id="2435" name="Tekstfelt 2434">
                    <a:extLst>
                      <a:ext uri="{FF2B5EF4-FFF2-40B4-BE49-F238E27FC236}">
                        <a16:creationId xmlns:a16="http://schemas.microsoft.com/office/drawing/2014/main" id="{3EB94D55-9C51-F35A-2D44-4340258606B8}"/>
                      </a:ext>
                    </a:extLst>
                  </p:cNvPr>
                  <p:cNvSpPr txBox="1"/>
                  <p:nvPr/>
                </p:nvSpPr>
                <p:spPr>
                  <a:xfrm>
                    <a:off x="3471769" y="434842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221</a:t>
                    </a:r>
                  </a:p>
                </p:txBody>
              </p:sp>
              <p:sp>
                <p:nvSpPr>
                  <p:cNvPr id="2436" name="Tekstfelt 2435">
                    <a:extLst>
                      <a:ext uri="{FF2B5EF4-FFF2-40B4-BE49-F238E27FC236}">
                        <a16:creationId xmlns:a16="http://schemas.microsoft.com/office/drawing/2014/main" id="{1DA5CF65-3CD5-19CB-7016-A31A1F40FB21}"/>
                      </a:ext>
                    </a:extLst>
                  </p:cNvPr>
                  <p:cNvSpPr txBox="1"/>
                  <p:nvPr/>
                </p:nvSpPr>
                <p:spPr>
                  <a:xfrm>
                    <a:off x="3472887" y="477984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220</a:t>
                    </a:r>
                  </a:p>
                </p:txBody>
              </p:sp>
              <p:sp>
                <p:nvSpPr>
                  <p:cNvPr id="2437" name="Tekstfelt 2436">
                    <a:extLst>
                      <a:ext uri="{FF2B5EF4-FFF2-40B4-BE49-F238E27FC236}">
                        <a16:creationId xmlns:a16="http://schemas.microsoft.com/office/drawing/2014/main" id="{071171DE-4B56-E82C-C665-856FF5504E79}"/>
                      </a:ext>
                    </a:extLst>
                  </p:cNvPr>
                  <p:cNvSpPr txBox="1"/>
                  <p:nvPr/>
                </p:nvSpPr>
                <p:spPr>
                  <a:xfrm>
                    <a:off x="3477366" y="521127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219</a:t>
                    </a:r>
                  </a:p>
                </p:txBody>
              </p:sp>
              <p:sp>
                <p:nvSpPr>
                  <p:cNvPr id="2438" name="Tekstfelt 2437">
                    <a:extLst>
                      <a:ext uri="{FF2B5EF4-FFF2-40B4-BE49-F238E27FC236}">
                        <a16:creationId xmlns:a16="http://schemas.microsoft.com/office/drawing/2014/main" id="{E4B56880-5FB0-B21D-79D5-2FAC81133D8F}"/>
                      </a:ext>
                    </a:extLst>
                  </p:cNvPr>
                  <p:cNvSpPr txBox="1"/>
                  <p:nvPr/>
                </p:nvSpPr>
                <p:spPr>
                  <a:xfrm>
                    <a:off x="3478484" y="5646066"/>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218</a:t>
                    </a:r>
                  </a:p>
                </p:txBody>
              </p:sp>
              <p:sp>
                <p:nvSpPr>
                  <p:cNvPr id="2439" name="Tekstfelt 2438">
                    <a:extLst>
                      <a:ext uri="{FF2B5EF4-FFF2-40B4-BE49-F238E27FC236}">
                        <a16:creationId xmlns:a16="http://schemas.microsoft.com/office/drawing/2014/main" id="{EF4D604B-5DAD-902B-FEC6-3DA147A2BA5B}"/>
                      </a:ext>
                    </a:extLst>
                  </p:cNvPr>
                  <p:cNvSpPr txBox="1"/>
                  <p:nvPr/>
                </p:nvSpPr>
                <p:spPr>
                  <a:xfrm>
                    <a:off x="3469542" y="17542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227</a:t>
                    </a:r>
                  </a:p>
                </p:txBody>
              </p:sp>
            </p:grpSp>
            <p:sp>
              <p:nvSpPr>
                <p:cNvPr id="2428" name="Tekstfelt 2427">
                  <a:extLst>
                    <a:ext uri="{FF2B5EF4-FFF2-40B4-BE49-F238E27FC236}">
                      <a16:creationId xmlns:a16="http://schemas.microsoft.com/office/drawing/2014/main" id="{975DA477-D15A-B828-F943-FB4DCAFABE2C}"/>
                    </a:ext>
                  </a:extLst>
                </p:cNvPr>
                <p:cNvSpPr txBox="1"/>
                <p:nvPr/>
              </p:nvSpPr>
              <p:spPr>
                <a:xfrm>
                  <a:off x="2910635" y="59243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216</a:t>
                  </a:r>
                </a:p>
              </p:txBody>
            </p:sp>
          </p:grpSp>
          <p:grpSp>
            <p:nvGrpSpPr>
              <p:cNvPr id="1811" name="Gruppe 1810">
                <a:extLst>
                  <a:ext uri="{FF2B5EF4-FFF2-40B4-BE49-F238E27FC236}">
                    <a16:creationId xmlns:a16="http://schemas.microsoft.com/office/drawing/2014/main" id="{E6FF15E6-0CB2-A768-9359-452F94CD3395}"/>
                  </a:ext>
                </a:extLst>
              </p:cNvPr>
              <p:cNvGrpSpPr/>
              <p:nvPr/>
            </p:nvGrpSpPr>
            <p:grpSpPr>
              <a:xfrm>
                <a:off x="5119196" y="1063299"/>
                <a:ext cx="444157" cy="5190614"/>
                <a:chOff x="5753799" y="1204530"/>
                <a:chExt cx="444157" cy="5190614"/>
              </a:xfrm>
            </p:grpSpPr>
            <p:grpSp>
              <p:nvGrpSpPr>
                <p:cNvPr id="2414" name="Gruppe 2413">
                  <a:extLst>
                    <a:ext uri="{FF2B5EF4-FFF2-40B4-BE49-F238E27FC236}">
                      <a16:creationId xmlns:a16="http://schemas.microsoft.com/office/drawing/2014/main" id="{8CF72D6E-59EF-3833-CCC7-F10A5EFCA391}"/>
                    </a:ext>
                  </a:extLst>
                </p:cNvPr>
                <p:cNvGrpSpPr/>
                <p:nvPr/>
              </p:nvGrpSpPr>
              <p:grpSpPr>
                <a:xfrm>
                  <a:off x="5753799" y="1204530"/>
                  <a:ext cx="442069" cy="4756379"/>
                  <a:chOff x="3817279" y="1064461"/>
                  <a:chExt cx="442069" cy="4756379"/>
                </a:xfrm>
              </p:grpSpPr>
              <p:sp>
                <p:nvSpPr>
                  <p:cNvPr id="2416" name="Rektangel 2415">
                    <a:extLst>
                      <a:ext uri="{FF2B5EF4-FFF2-40B4-BE49-F238E27FC236}">
                        <a16:creationId xmlns:a16="http://schemas.microsoft.com/office/drawing/2014/main" id="{27C72AB1-2D2E-DDB3-1672-720A871B5F5E}"/>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7" name="Rektangel 2416">
                    <a:extLst>
                      <a:ext uri="{FF2B5EF4-FFF2-40B4-BE49-F238E27FC236}">
                        <a16:creationId xmlns:a16="http://schemas.microsoft.com/office/drawing/2014/main" id="{D76FDE0F-0469-7871-80D4-01A12F5CAA5A}"/>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8" name="Rektangel 2417">
                    <a:extLst>
                      <a:ext uri="{FF2B5EF4-FFF2-40B4-BE49-F238E27FC236}">
                        <a16:creationId xmlns:a16="http://schemas.microsoft.com/office/drawing/2014/main" id="{25DC1798-18AE-85BB-DEDE-BB36781C9983}"/>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9" name="Rektangel 2418">
                    <a:extLst>
                      <a:ext uri="{FF2B5EF4-FFF2-40B4-BE49-F238E27FC236}">
                        <a16:creationId xmlns:a16="http://schemas.microsoft.com/office/drawing/2014/main" id="{080928E4-B604-DF84-0820-28AD04C72F0C}"/>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0" name="Rektangel 2419">
                    <a:extLst>
                      <a:ext uri="{FF2B5EF4-FFF2-40B4-BE49-F238E27FC236}">
                        <a16:creationId xmlns:a16="http://schemas.microsoft.com/office/drawing/2014/main" id="{06B6A22B-D2D5-7F6D-4F03-BEF47A9F257E}"/>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1" name="Rektangel 2420">
                    <a:extLst>
                      <a:ext uri="{FF2B5EF4-FFF2-40B4-BE49-F238E27FC236}">
                        <a16:creationId xmlns:a16="http://schemas.microsoft.com/office/drawing/2014/main" id="{C1F0E358-8792-165D-7545-5A9B978AAAB8}"/>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2" name="Rektangel 2421">
                    <a:extLst>
                      <a:ext uri="{FF2B5EF4-FFF2-40B4-BE49-F238E27FC236}">
                        <a16:creationId xmlns:a16="http://schemas.microsoft.com/office/drawing/2014/main" id="{185963F8-EA98-0776-7C51-9F530BCA5A3A}"/>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3" name="Rektangel 2422">
                    <a:extLst>
                      <a:ext uri="{FF2B5EF4-FFF2-40B4-BE49-F238E27FC236}">
                        <a16:creationId xmlns:a16="http://schemas.microsoft.com/office/drawing/2014/main" id="{3EC63359-4B19-D93D-7364-367F0782DA1B}"/>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4" name="Rektangel 2423">
                    <a:extLst>
                      <a:ext uri="{FF2B5EF4-FFF2-40B4-BE49-F238E27FC236}">
                        <a16:creationId xmlns:a16="http://schemas.microsoft.com/office/drawing/2014/main" id="{543564EB-0BA5-B88A-5E6C-90366C8E7C49}"/>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5" name="Rektangel 2424">
                    <a:extLst>
                      <a:ext uri="{FF2B5EF4-FFF2-40B4-BE49-F238E27FC236}">
                        <a16:creationId xmlns:a16="http://schemas.microsoft.com/office/drawing/2014/main" id="{404F0AE9-FBDC-D029-D451-75A15A6D0638}"/>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6" name="Rektangel 2425">
                    <a:extLst>
                      <a:ext uri="{FF2B5EF4-FFF2-40B4-BE49-F238E27FC236}">
                        <a16:creationId xmlns:a16="http://schemas.microsoft.com/office/drawing/2014/main" id="{1483200F-0940-A0FF-4824-45359E544669}"/>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15" name="Rektangel 2414">
                  <a:extLst>
                    <a:ext uri="{FF2B5EF4-FFF2-40B4-BE49-F238E27FC236}">
                      <a16:creationId xmlns:a16="http://schemas.microsoft.com/office/drawing/2014/main" id="{78FF3005-CFCB-2012-D8C6-F97689C10B5A}"/>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2" name="Gruppe 1811">
                <a:extLst>
                  <a:ext uri="{FF2B5EF4-FFF2-40B4-BE49-F238E27FC236}">
                    <a16:creationId xmlns:a16="http://schemas.microsoft.com/office/drawing/2014/main" id="{776A6C72-11C6-5A90-6DA2-DE2F56BF4466}"/>
                  </a:ext>
                </a:extLst>
              </p:cNvPr>
              <p:cNvGrpSpPr/>
              <p:nvPr/>
            </p:nvGrpSpPr>
            <p:grpSpPr>
              <a:xfrm>
                <a:off x="4687520" y="1061335"/>
                <a:ext cx="444157" cy="5190614"/>
                <a:chOff x="5753799" y="1204530"/>
                <a:chExt cx="444157" cy="5190614"/>
              </a:xfrm>
            </p:grpSpPr>
            <p:grpSp>
              <p:nvGrpSpPr>
                <p:cNvPr id="2401" name="Gruppe 2400">
                  <a:extLst>
                    <a:ext uri="{FF2B5EF4-FFF2-40B4-BE49-F238E27FC236}">
                      <a16:creationId xmlns:a16="http://schemas.microsoft.com/office/drawing/2014/main" id="{72A279EF-3104-A2A9-E3D9-24E5A323F9E3}"/>
                    </a:ext>
                  </a:extLst>
                </p:cNvPr>
                <p:cNvGrpSpPr/>
                <p:nvPr/>
              </p:nvGrpSpPr>
              <p:grpSpPr>
                <a:xfrm>
                  <a:off x="5753799" y="1204530"/>
                  <a:ext cx="442069" cy="4756379"/>
                  <a:chOff x="3817279" y="1064461"/>
                  <a:chExt cx="442069" cy="4756379"/>
                </a:xfrm>
              </p:grpSpPr>
              <p:sp>
                <p:nvSpPr>
                  <p:cNvPr id="2403" name="Rektangel 2402">
                    <a:extLst>
                      <a:ext uri="{FF2B5EF4-FFF2-40B4-BE49-F238E27FC236}">
                        <a16:creationId xmlns:a16="http://schemas.microsoft.com/office/drawing/2014/main" id="{6F46F5F5-6EDE-85D5-42C4-5A84ECBC6868}"/>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4" name="Rektangel 2403">
                    <a:extLst>
                      <a:ext uri="{FF2B5EF4-FFF2-40B4-BE49-F238E27FC236}">
                        <a16:creationId xmlns:a16="http://schemas.microsoft.com/office/drawing/2014/main" id="{6DC1B20D-D831-AA36-FFEC-B0FCEC0B4D21}"/>
                      </a:ext>
                    </a:extLst>
                  </p:cNvPr>
                  <p:cNvSpPr>
                    <a:spLocks noChangeAspect="1"/>
                  </p:cNvSpPr>
                  <p:nvPr/>
                </p:nvSpPr>
                <p:spPr>
                  <a:xfrm>
                    <a:off x="3819523" y="1064461"/>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5" name="Rektangel 2404">
                    <a:extLst>
                      <a:ext uri="{FF2B5EF4-FFF2-40B4-BE49-F238E27FC236}">
                        <a16:creationId xmlns:a16="http://schemas.microsoft.com/office/drawing/2014/main" id="{8E051FC8-9CD5-C411-7FC7-8539A8FD5141}"/>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6" name="Rektangel 2405">
                    <a:extLst>
                      <a:ext uri="{FF2B5EF4-FFF2-40B4-BE49-F238E27FC236}">
                        <a16:creationId xmlns:a16="http://schemas.microsoft.com/office/drawing/2014/main" id="{D9D9B9FC-DC1A-B77E-B638-A563A8674E4A}"/>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7" name="Rektangel 2406">
                    <a:extLst>
                      <a:ext uri="{FF2B5EF4-FFF2-40B4-BE49-F238E27FC236}">
                        <a16:creationId xmlns:a16="http://schemas.microsoft.com/office/drawing/2014/main" id="{83657178-B9FE-A8BD-53EE-FA2844DCE99A}"/>
                      </a:ext>
                    </a:extLst>
                  </p:cNvPr>
                  <p:cNvSpPr>
                    <a:spLocks noChangeAspect="1"/>
                  </p:cNvSpPr>
                  <p:nvPr/>
                </p:nvSpPr>
                <p:spPr>
                  <a:xfrm>
                    <a:off x="3817279" y="2796903"/>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8" name="Rektangel 2407">
                    <a:extLst>
                      <a:ext uri="{FF2B5EF4-FFF2-40B4-BE49-F238E27FC236}">
                        <a16:creationId xmlns:a16="http://schemas.microsoft.com/office/drawing/2014/main" id="{169EC134-400B-498A-DC99-3E720EC3B8B7}"/>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9" name="Rektangel 2408">
                    <a:extLst>
                      <a:ext uri="{FF2B5EF4-FFF2-40B4-BE49-F238E27FC236}">
                        <a16:creationId xmlns:a16="http://schemas.microsoft.com/office/drawing/2014/main" id="{A1568104-0672-3B5E-CAA9-127BDCA92B66}"/>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0" name="Rektangel 2409">
                    <a:extLst>
                      <a:ext uri="{FF2B5EF4-FFF2-40B4-BE49-F238E27FC236}">
                        <a16:creationId xmlns:a16="http://schemas.microsoft.com/office/drawing/2014/main" id="{0C668071-21A4-E7B2-F0E0-4E99EEE9C9FA}"/>
                      </a:ext>
                    </a:extLst>
                  </p:cNvPr>
                  <p:cNvSpPr>
                    <a:spLocks noChangeAspect="1"/>
                  </p:cNvSpPr>
                  <p:nvPr/>
                </p:nvSpPr>
                <p:spPr>
                  <a:xfrm>
                    <a:off x="3820633" y="409119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1" name="Rektangel 2410">
                    <a:extLst>
                      <a:ext uri="{FF2B5EF4-FFF2-40B4-BE49-F238E27FC236}">
                        <a16:creationId xmlns:a16="http://schemas.microsoft.com/office/drawing/2014/main" id="{C335361A-6B66-7086-1CBA-115D4984F2A3}"/>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2" name="Rektangel 2411">
                    <a:extLst>
                      <a:ext uri="{FF2B5EF4-FFF2-40B4-BE49-F238E27FC236}">
                        <a16:creationId xmlns:a16="http://schemas.microsoft.com/office/drawing/2014/main" id="{E04C327E-7D90-B349-2A08-99ADE6F1FBF3}"/>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3" name="Rektangel 2412">
                    <a:extLst>
                      <a:ext uri="{FF2B5EF4-FFF2-40B4-BE49-F238E27FC236}">
                        <a16:creationId xmlns:a16="http://schemas.microsoft.com/office/drawing/2014/main" id="{59E6F59E-66BF-A760-E8A6-31FE9EAE659F}"/>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02" name="Rektangel 2401">
                  <a:extLst>
                    <a:ext uri="{FF2B5EF4-FFF2-40B4-BE49-F238E27FC236}">
                      <a16:creationId xmlns:a16="http://schemas.microsoft.com/office/drawing/2014/main" id="{AF6BB8B1-519F-A0C0-6F2A-EED41F2781F6}"/>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3" name="Gruppe 1812">
                <a:extLst>
                  <a:ext uri="{FF2B5EF4-FFF2-40B4-BE49-F238E27FC236}">
                    <a16:creationId xmlns:a16="http://schemas.microsoft.com/office/drawing/2014/main" id="{3047A229-090E-D57E-81D4-7B6D40F0EB8D}"/>
                  </a:ext>
                </a:extLst>
              </p:cNvPr>
              <p:cNvGrpSpPr/>
              <p:nvPr/>
            </p:nvGrpSpPr>
            <p:grpSpPr>
              <a:xfrm>
                <a:off x="3819968" y="1058901"/>
                <a:ext cx="444157" cy="5190614"/>
                <a:chOff x="5753799" y="1204530"/>
                <a:chExt cx="444157" cy="5190614"/>
              </a:xfrm>
            </p:grpSpPr>
            <p:grpSp>
              <p:nvGrpSpPr>
                <p:cNvPr id="2388" name="Gruppe 2387">
                  <a:extLst>
                    <a:ext uri="{FF2B5EF4-FFF2-40B4-BE49-F238E27FC236}">
                      <a16:creationId xmlns:a16="http://schemas.microsoft.com/office/drawing/2014/main" id="{112124BF-CD75-2656-4225-DFA9720747A8}"/>
                    </a:ext>
                  </a:extLst>
                </p:cNvPr>
                <p:cNvGrpSpPr/>
                <p:nvPr/>
              </p:nvGrpSpPr>
              <p:grpSpPr>
                <a:xfrm>
                  <a:off x="5753799" y="1204530"/>
                  <a:ext cx="442069" cy="4756379"/>
                  <a:chOff x="3817279" y="1064461"/>
                  <a:chExt cx="442069" cy="4756379"/>
                </a:xfrm>
              </p:grpSpPr>
              <p:sp>
                <p:nvSpPr>
                  <p:cNvPr id="2390" name="Rektangel 2389">
                    <a:extLst>
                      <a:ext uri="{FF2B5EF4-FFF2-40B4-BE49-F238E27FC236}">
                        <a16:creationId xmlns:a16="http://schemas.microsoft.com/office/drawing/2014/main" id="{485A6766-18F0-B714-E5DB-29974F4754F9}"/>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1" name="Rektangel 2390">
                    <a:extLst>
                      <a:ext uri="{FF2B5EF4-FFF2-40B4-BE49-F238E27FC236}">
                        <a16:creationId xmlns:a16="http://schemas.microsoft.com/office/drawing/2014/main" id="{AE3FFD4C-C127-69EA-AFA2-0F74830BEA59}"/>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2" name="Rektangel 2391">
                    <a:extLst>
                      <a:ext uri="{FF2B5EF4-FFF2-40B4-BE49-F238E27FC236}">
                        <a16:creationId xmlns:a16="http://schemas.microsoft.com/office/drawing/2014/main" id="{A6168772-DE0C-8916-5F84-6442127F5FAC}"/>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3" name="Rektangel 2392">
                    <a:extLst>
                      <a:ext uri="{FF2B5EF4-FFF2-40B4-BE49-F238E27FC236}">
                        <a16:creationId xmlns:a16="http://schemas.microsoft.com/office/drawing/2014/main" id="{70453E71-2C37-E18A-7875-87D668685A4C}"/>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4" name="Rektangel 2393">
                    <a:extLst>
                      <a:ext uri="{FF2B5EF4-FFF2-40B4-BE49-F238E27FC236}">
                        <a16:creationId xmlns:a16="http://schemas.microsoft.com/office/drawing/2014/main" id="{EB40A7E7-6A54-D8FF-E22E-B093BF4A8A53}"/>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5" name="Rektangel 2394">
                    <a:extLst>
                      <a:ext uri="{FF2B5EF4-FFF2-40B4-BE49-F238E27FC236}">
                        <a16:creationId xmlns:a16="http://schemas.microsoft.com/office/drawing/2014/main" id="{47F8FE39-1F71-9843-4022-1569BD50635A}"/>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6" name="Rektangel 2395">
                    <a:extLst>
                      <a:ext uri="{FF2B5EF4-FFF2-40B4-BE49-F238E27FC236}">
                        <a16:creationId xmlns:a16="http://schemas.microsoft.com/office/drawing/2014/main" id="{F94C014E-D781-C2FF-BDB7-AEDA5F8A2101}"/>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7" name="Rektangel 2396">
                    <a:extLst>
                      <a:ext uri="{FF2B5EF4-FFF2-40B4-BE49-F238E27FC236}">
                        <a16:creationId xmlns:a16="http://schemas.microsoft.com/office/drawing/2014/main" id="{52372B3F-AF45-6AC8-C37B-088A3527220E}"/>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8" name="Rektangel 2397">
                    <a:extLst>
                      <a:ext uri="{FF2B5EF4-FFF2-40B4-BE49-F238E27FC236}">
                        <a16:creationId xmlns:a16="http://schemas.microsoft.com/office/drawing/2014/main" id="{A9657443-8FDE-3540-FECC-286B032A0236}"/>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9" name="Rektangel 2398">
                    <a:extLst>
                      <a:ext uri="{FF2B5EF4-FFF2-40B4-BE49-F238E27FC236}">
                        <a16:creationId xmlns:a16="http://schemas.microsoft.com/office/drawing/2014/main" id="{52243553-7481-E757-6D1B-49BCA3E49A6C}"/>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0" name="Rektangel 2399">
                    <a:extLst>
                      <a:ext uri="{FF2B5EF4-FFF2-40B4-BE49-F238E27FC236}">
                        <a16:creationId xmlns:a16="http://schemas.microsoft.com/office/drawing/2014/main" id="{0856171A-5E81-E4FA-E33C-275AEEBE53E9}"/>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89" name="Rektangel 2388">
                  <a:extLst>
                    <a:ext uri="{FF2B5EF4-FFF2-40B4-BE49-F238E27FC236}">
                      <a16:creationId xmlns:a16="http://schemas.microsoft.com/office/drawing/2014/main" id="{6A073562-05CF-C248-DC31-6EED56613D74}"/>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4" name="Gruppe 1813">
                <a:extLst>
                  <a:ext uri="{FF2B5EF4-FFF2-40B4-BE49-F238E27FC236}">
                    <a16:creationId xmlns:a16="http://schemas.microsoft.com/office/drawing/2014/main" id="{4CADFB37-2F85-CAA2-F640-30E4DCAE6F93}"/>
                  </a:ext>
                </a:extLst>
              </p:cNvPr>
              <p:cNvGrpSpPr/>
              <p:nvPr/>
            </p:nvGrpSpPr>
            <p:grpSpPr>
              <a:xfrm>
                <a:off x="3386295" y="1062122"/>
                <a:ext cx="444157" cy="5190614"/>
                <a:chOff x="5753799" y="1204530"/>
                <a:chExt cx="444157" cy="5190614"/>
              </a:xfrm>
            </p:grpSpPr>
            <p:grpSp>
              <p:nvGrpSpPr>
                <p:cNvPr id="2375" name="Gruppe 2374">
                  <a:extLst>
                    <a:ext uri="{FF2B5EF4-FFF2-40B4-BE49-F238E27FC236}">
                      <a16:creationId xmlns:a16="http://schemas.microsoft.com/office/drawing/2014/main" id="{3C5F523A-5A8B-318C-1C5F-4BF6B8459186}"/>
                    </a:ext>
                  </a:extLst>
                </p:cNvPr>
                <p:cNvGrpSpPr/>
                <p:nvPr/>
              </p:nvGrpSpPr>
              <p:grpSpPr>
                <a:xfrm>
                  <a:off x="5753799" y="1204530"/>
                  <a:ext cx="442069" cy="4756379"/>
                  <a:chOff x="3817279" y="1064461"/>
                  <a:chExt cx="442069" cy="4756379"/>
                </a:xfrm>
              </p:grpSpPr>
              <p:sp>
                <p:nvSpPr>
                  <p:cNvPr id="2377" name="Rektangel 2376">
                    <a:extLst>
                      <a:ext uri="{FF2B5EF4-FFF2-40B4-BE49-F238E27FC236}">
                        <a16:creationId xmlns:a16="http://schemas.microsoft.com/office/drawing/2014/main" id="{37860F7E-BE20-8730-7171-518FEAEC69B9}"/>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8" name="Rektangel 2377">
                    <a:extLst>
                      <a:ext uri="{FF2B5EF4-FFF2-40B4-BE49-F238E27FC236}">
                        <a16:creationId xmlns:a16="http://schemas.microsoft.com/office/drawing/2014/main" id="{4BD59DD0-549D-7F19-2D97-B624DA052692}"/>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9" name="Rektangel 2378">
                    <a:extLst>
                      <a:ext uri="{FF2B5EF4-FFF2-40B4-BE49-F238E27FC236}">
                        <a16:creationId xmlns:a16="http://schemas.microsoft.com/office/drawing/2014/main" id="{8E737A71-1A35-D026-1ED3-A30D9D1D6D39}"/>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0" name="Rektangel 2379">
                    <a:extLst>
                      <a:ext uri="{FF2B5EF4-FFF2-40B4-BE49-F238E27FC236}">
                        <a16:creationId xmlns:a16="http://schemas.microsoft.com/office/drawing/2014/main" id="{59D959A2-FCB7-301A-46D5-F13BFC722E90}"/>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1" name="Rektangel 2380">
                    <a:extLst>
                      <a:ext uri="{FF2B5EF4-FFF2-40B4-BE49-F238E27FC236}">
                        <a16:creationId xmlns:a16="http://schemas.microsoft.com/office/drawing/2014/main" id="{63D0279E-04BD-E54E-C785-C6AD0A040534}"/>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2" name="Rektangel 2381">
                    <a:extLst>
                      <a:ext uri="{FF2B5EF4-FFF2-40B4-BE49-F238E27FC236}">
                        <a16:creationId xmlns:a16="http://schemas.microsoft.com/office/drawing/2014/main" id="{C52D81A2-9A95-45FA-7F3E-D075F673F3DA}"/>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3" name="Rektangel 2382">
                    <a:extLst>
                      <a:ext uri="{FF2B5EF4-FFF2-40B4-BE49-F238E27FC236}">
                        <a16:creationId xmlns:a16="http://schemas.microsoft.com/office/drawing/2014/main" id="{F16113E1-8F8C-4D2E-A363-D35A182D161D}"/>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4" name="Rektangel 2383">
                    <a:extLst>
                      <a:ext uri="{FF2B5EF4-FFF2-40B4-BE49-F238E27FC236}">
                        <a16:creationId xmlns:a16="http://schemas.microsoft.com/office/drawing/2014/main" id="{67A27633-3457-C309-1EBF-17E2878E4EB7}"/>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5" name="Rektangel 2384">
                    <a:extLst>
                      <a:ext uri="{FF2B5EF4-FFF2-40B4-BE49-F238E27FC236}">
                        <a16:creationId xmlns:a16="http://schemas.microsoft.com/office/drawing/2014/main" id="{18E7D4D8-8C31-2C75-2188-AE174E34716C}"/>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6" name="Rektangel 2385">
                    <a:extLst>
                      <a:ext uri="{FF2B5EF4-FFF2-40B4-BE49-F238E27FC236}">
                        <a16:creationId xmlns:a16="http://schemas.microsoft.com/office/drawing/2014/main" id="{61C5785E-D8D4-ADB1-C6CC-BAA296462C90}"/>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7" name="Rektangel 2386">
                    <a:extLst>
                      <a:ext uri="{FF2B5EF4-FFF2-40B4-BE49-F238E27FC236}">
                        <a16:creationId xmlns:a16="http://schemas.microsoft.com/office/drawing/2014/main" id="{C8BC4FA4-604F-82F6-92F1-CF7E0E09E316}"/>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76" name="Rektangel 2375">
                  <a:extLst>
                    <a:ext uri="{FF2B5EF4-FFF2-40B4-BE49-F238E27FC236}">
                      <a16:creationId xmlns:a16="http://schemas.microsoft.com/office/drawing/2014/main" id="{9C1BA89F-FF89-7DDB-7504-F0A59D8794FB}"/>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5" name="Gruppe 1814">
                <a:extLst>
                  <a:ext uri="{FF2B5EF4-FFF2-40B4-BE49-F238E27FC236}">
                    <a16:creationId xmlns:a16="http://schemas.microsoft.com/office/drawing/2014/main" id="{E7E74A66-0CDF-EF01-285A-829192C5B1D9}"/>
                  </a:ext>
                </a:extLst>
              </p:cNvPr>
              <p:cNvGrpSpPr/>
              <p:nvPr/>
            </p:nvGrpSpPr>
            <p:grpSpPr>
              <a:xfrm>
                <a:off x="2949135" y="1063521"/>
                <a:ext cx="444157" cy="5190614"/>
                <a:chOff x="5753799" y="1204530"/>
                <a:chExt cx="444157" cy="5190614"/>
              </a:xfrm>
            </p:grpSpPr>
            <p:grpSp>
              <p:nvGrpSpPr>
                <p:cNvPr id="2362" name="Gruppe 2361">
                  <a:extLst>
                    <a:ext uri="{FF2B5EF4-FFF2-40B4-BE49-F238E27FC236}">
                      <a16:creationId xmlns:a16="http://schemas.microsoft.com/office/drawing/2014/main" id="{A3D81D0C-55C1-C063-E11E-A3AAB346525A}"/>
                    </a:ext>
                  </a:extLst>
                </p:cNvPr>
                <p:cNvGrpSpPr/>
                <p:nvPr/>
              </p:nvGrpSpPr>
              <p:grpSpPr>
                <a:xfrm>
                  <a:off x="5753799" y="1204530"/>
                  <a:ext cx="442069" cy="4756379"/>
                  <a:chOff x="3817279" y="1064461"/>
                  <a:chExt cx="442069" cy="4756379"/>
                </a:xfrm>
              </p:grpSpPr>
              <p:sp>
                <p:nvSpPr>
                  <p:cNvPr id="2364" name="Rektangel 2363">
                    <a:extLst>
                      <a:ext uri="{FF2B5EF4-FFF2-40B4-BE49-F238E27FC236}">
                        <a16:creationId xmlns:a16="http://schemas.microsoft.com/office/drawing/2014/main" id="{0E72C0C2-CFBA-1994-727A-6EAB7B1E7F0C}"/>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5" name="Rektangel 2364">
                    <a:extLst>
                      <a:ext uri="{FF2B5EF4-FFF2-40B4-BE49-F238E27FC236}">
                        <a16:creationId xmlns:a16="http://schemas.microsoft.com/office/drawing/2014/main" id="{C478E346-9BAC-C268-EADC-9EFB344BF7CB}"/>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6" name="Rektangel 2365">
                    <a:extLst>
                      <a:ext uri="{FF2B5EF4-FFF2-40B4-BE49-F238E27FC236}">
                        <a16:creationId xmlns:a16="http://schemas.microsoft.com/office/drawing/2014/main" id="{A00FAE9A-526B-85B9-66DC-699B54730D39}"/>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7" name="Rektangel 2366">
                    <a:extLst>
                      <a:ext uri="{FF2B5EF4-FFF2-40B4-BE49-F238E27FC236}">
                        <a16:creationId xmlns:a16="http://schemas.microsoft.com/office/drawing/2014/main" id="{72E6E4EB-4A68-C7FB-9805-B32AEC586FC6}"/>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8" name="Rektangel 2367">
                    <a:extLst>
                      <a:ext uri="{FF2B5EF4-FFF2-40B4-BE49-F238E27FC236}">
                        <a16:creationId xmlns:a16="http://schemas.microsoft.com/office/drawing/2014/main" id="{AD59C3EB-A19A-A091-CBAE-3EAD94500395}"/>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9" name="Rektangel 2368">
                    <a:extLst>
                      <a:ext uri="{FF2B5EF4-FFF2-40B4-BE49-F238E27FC236}">
                        <a16:creationId xmlns:a16="http://schemas.microsoft.com/office/drawing/2014/main" id="{F539B141-9344-BA11-EC7D-BDEFBCBA6F33}"/>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0" name="Rektangel 2369">
                    <a:extLst>
                      <a:ext uri="{FF2B5EF4-FFF2-40B4-BE49-F238E27FC236}">
                        <a16:creationId xmlns:a16="http://schemas.microsoft.com/office/drawing/2014/main" id="{CF6A8D87-7E69-009C-C5E5-0338A9F17AF7}"/>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1" name="Rektangel 2370">
                    <a:extLst>
                      <a:ext uri="{FF2B5EF4-FFF2-40B4-BE49-F238E27FC236}">
                        <a16:creationId xmlns:a16="http://schemas.microsoft.com/office/drawing/2014/main" id="{C6E21EB8-15DC-CDC3-984D-88E74B29D044}"/>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2" name="Rektangel 2371">
                    <a:extLst>
                      <a:ext uri="{FF2B5EF4-FFF2-40B4-BE49-F238E27FC236}">
                        <a16:creationId xmlns:a16="http://schemas.microsoft.com/office/drawing/2014/main" id="{FA9C94CA-FCF6-530B-26FB-830B89CC5297}"/>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3" name="Rektangel 2372">
                    <a:extLst>
                      <a:ext uri="{FF2B5EF4-FFF2-40B4-BE49-F238E27FC236}">
                        <a16:creationId xmlns:a16="http://schemas.microsoft.com/office/drawing/2014/main" id="{2AC6AD41-F789-DD9C-EFB9-F76F0F0E53CD}"/>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4" name="Rektangel 2373">
                    <a:extLst>
                      <a:ext uri="{FF2B5EF4-FFF2-40B4-BE49-F238E27FC236}">
                        <a16:creationId xmlns:a16="http://schemas.microsoft.com/office/drawing/2014/main" id="{5D81320D-359A-AE64-E51F-31121D80C97E}"/>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63" name="Rektangel 2362">
                  <a:extLst>
                    <a:ext uri="{FF2B5EF4-FFF2-40B4-BE49-F238E27FC236}">
                      <a16:creationId xmlns:a16="http://schemas.microsoft.com/office/drawing/2014/main" id="{F4CDC675-065D-621F-A34A-AF66047733D8}"/>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6" name="Gruppe 1815">
                <a:extLst>
                  <a:ext uri="{FF2B5EF4-FFF2-40B4-BE49-F238E27FC236}">
                    <a16:creationId xmlns:a16="http://schemas.microsoft.com/office/drawing/2014/main" id="{551544A0-C053-8D26-8DD7-7A0EAC850286}"/>
                  </a:ext>
                </a:extLst>
              </p:cNvPr>
              <p:cNvGrpSpPr/>
              <p:nvPr/>
            </p:nvGrpSpPr>
            <p:grpSpPr>
              <a:xfrm>
                <a:off x="2514229" y="1065829"/>
                <a:ext cx="444157" cy="5190614"/>
                <a:chOff x="5753799" y="1204530"/>
                <a:chExt cx="444157" cy="5190614"/>
              </a:xfrm>
            </p:grpSpPr>
            <p:grpSp>
              <p:nvGrpSpPr>
                <p:cNvPr id="2349" name="Gruppe 2348">
                  <a:extLst>
                    <a:ext uri="{FF2B5EF4-FFF2-40B4-BE49-F238E27FC236}">
                      <a16:creationId xmlns:a16="http://schemas.microsoft.com/office/drawing/2014/main" id="{37F69432-BB07-8569-8E92-CD4CB8D757DF}"/>
                    </a:ext>
                  </a:extLst>
                </p:cNvPr>
                <p:cNvGrpSpPr/>
                <p:nvPr/>
              </p:nvGrpSpPr>
              <p:grpSpPr>
                <a:xfrm>
                  <a:off x="5753799" y="1204530"/>
                  <a:ext cx="442069" cy="4756379"/>
                  <a:chOff x="3817279" y="1064461"/>
                  <a:chExt cx="442069" cy="4756379"/>
                </a:xfrm>
              </p:grpSpPr>
              <p:sp>
                <p:nvSpPr>
                  <p:cNvPr id="2351" name="Rektangel 2350">
                    <a:extLst>
                      <a:ext uri="{FF2B5EF4-FFF2-40B4-BE49-F238E27FC236}">
                        <a16:creationId xmlns:a16="http://schemas.microsoft.com/office/drawing/2014/main" id="{480BA467-29E6-6096-23EF-0A91EFB79F00}"/>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2" name="Rektangel 2351">
                    <a:extLst>
                      <a:ext uri="{FF2B5EF4-FFF2-40B4-BE49-F238E27FC236}">
                        <a16:creationId xmlns:a16="http://schemas.microsoft.com/office/drawing/2014/main" id="{D9522764-A67B-5580-9727-96525F512555}"/>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dirty="0"/>
                  </a:p>
                </p:txBody>
              </p:sp>
              <p:sp>
                <p:nvSpPr>
                  <p:cNvPr id="2353" name="Rektangel 2352">
                    <a:extLst>
                      <a:ext uri="{FF2B5EF4-FFF2-40B4-BE49-F238E27FC236}">
                        <a16:creationId xmlns:a16="http://schemas.microsoft.com/office/drawing/2014/main" id="{9C6A1B96-F82E-2B95-0055-8C73039AF519}"/>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4" name="Rektangel 2353">
                    <a:extLst>
                      <a:ext uri="{FF2B5EF4-FFF2-40B4-BE49-F238E27FC236}">
                        <a16:creationId xmlns:a16="http://schemas.microsoft.com/office/drawing/2014/main" id="{56A8D804-FA8A-4340-390F-95D4A5E86EF5}"/>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5" name="Rektangel 2354">
                    <a:extLst>
                      <a:ext uri="{FF2B5EF4-FFF2-40B4-BE49-F238E27FC236}">
                        <a16:creationId xmlns:a16="http://schemas.microsoft.com/office/drawing/2014/main" id="{1AC144D1-B8EE-45F4-E728-70613B822DC3}"/>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6" name="Rektangel 2355">
                    <a:extLst>
                      <a:ext uri="{FF2B5EF4-FFF2-40B4-BE49-F238E27FC236}">
                        <a16:creationId xmlns:a16="http://schemas.microsoft.com/office/drawing/2014/main" id="{44C6240F-EB64-CA7F-8365-EDBF0DA67AE9}"/>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7" name="Rektangel 2356">
                    <a:extLst>
                      <a:ext uri="{FF2B5EF4-FFF2-40B4-BE49-F238E27FC236}">
                        <a16:creationId xmlns:a16="http://schemas.microsoft.com/office/drawing/2014/main" id="{FE3A5A72-6344-F82A-1691-FADFDCEFCBE1}"/>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8" name="Rektangel 2357">
                    <a:extLst>
                      <a:ext uri="{FF2B5EF4-FFF2-40B4-BE49-F238E27FC236}">
                        <a16:creationId xmlns:a16="http://schemas.microsoft.com/office/drawing/2014/main" id="{3A76D3B3-3710-4312-195A-3975BAF41153}"/>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9" name="Rektangel 2358">
                    <a:extLst>
                      <a:ext uri="{FF2B5EF4-FFF2-40B4-BE49-F238E27FC236}">
                        <a16:creationId xmlns:a16="http://schemas.microsoft.com/office/drawing/2014/main" id="{AC3D740F-02AE-2218-2551-6D536128806E}"/>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0" name="Rektangel 2359">
                    <a:extLst>
                      <a:ext uri="{FF2B5EF4-FFF2-40B4-BE49-F238E27FC236}">
                        <a16:creationId xmlns:a16="http://schemas.microsoft.com/office/drawing/2014/main" id="{C51B525D-CE01-9D8E-C006-EF0B0249AC64}"/>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1" name="Rektangel 2360">
                    <a:extLst>
                      <a:ext uri="{FF2B5EF4-FFF2-40B4-BE49-F238E27FC236}">
                        <a16:creationId xmlns:a16="http://schemas.microsoft.com/office/drawing/2014/main" id="{262BC0F5-9B26-585E-2188-5742CBD2E086}"/>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50" name="Rektangel 2349">
                  <a:extLst>
                    <a:ext uri="{FF2B5EF4-FFF2-40B4-BE49-F238E27FC236}">
                      <a16:creationId xmlns:a16="http://schemas.microsoft.com/office/drawing/2014/main" id="{BFDAE8F4-F343-2159-AB71-E4BCD42E1D0E}"/>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7" name="Gruppe 1816">
                <a:extLst>
                  <a:ext uri="{FF2B5EF4-FFF2-40B4-BE49-F238E27FC236}">
                    <a16:creationId xmlns:a16="http://schemas.microsoft.com/office/drawing/2014/main" id="{6150D8FC-3535-7929-975E-9EDB287F4FB4}"/>
                  </a:ext>
                </a:extLst>
              </p:cNvPr>
              <p:cNvGrpSpPr/>
              <p:nvPr/>
            </p:nvGrpSpPr>
            <p:grpSpPr>
              <a:xfrm>
                <a:off x="2075940" y="1067864"/>
                <a:ext cx="444157" cy="5190614"/>
                <a:chOff x="5753799" y="1204530"/>
                <a:chExt cx="444157" cy="5190614"/>
              </a:xfrm>
            </p:grpSpPr>
            <p:grpSp>
              <p:nvGrpSpPr>
                <p:cNvPr id="2336" name="Gruppe 2335">
                  <a:extLst>
                    <a:ext uri="{FF2B5EF4-FFF2-40B4-BE49-F238E27FC236}">
                      <a16:creationId xmlns:a16="http://schemas.microsoft.com/office/drawing/2014/main" id="{A21CEBC8-E90D-0CFF-DC48-9B271DBF674B}"/>
                    </a:ext>
                  </a:extLst>
                </p:cNvPr>
                <p:cNvGrpSpPr/>
                <p:nvPr/>
              </p:nvGrpSpPr>
              <p:grpSpPr>
                <a:xfrm>
                  <a:off x="5753799" y="1204530"/>
                  <a:ext cx="442069" cy="4756379"/>
                  <a:chOff x="3817279" y="1064461"/>
                  <a:chExt cx="442069" cy="4756379"/>
                </a:xfrm>
              </p:grpSpPr>
              <p:sp>
                <p:nvSpPr>
                  <p:cNvPr id="2338" name="Rektangel 2337">
                    <a:extLst>
                      <a:ext uri="{FF2B5EF4-FFF2-40B4-BE49-F238E27FC236}">
                        <a16:creationId xmlns:a16="http://schemas.microsoft.com/office/drawing/2014/main" id="{C3BC1B65-0C82-5585-4635-37EB388DA79F}"/>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9" name="Rektangel 2338">
                    <a:extLst>
                      <a:ext uri="{FF2B5EF4-FFF2-40B4-BE49-F238E27FC236}">
                        <a16:creationId xmlns:a16="http://schemas.microsoft.com/office/drawing/2014/main" id="{00275F7A-D236-84E1-9191-82C6305E3962}"/>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0" name="Rektangel 2339">
                    <a:extLst>
                      <a:ext uri="{FF2B5EF4-FFF2-40B4-BE49-F238E27FC236}">
                        <a16:creationId xmlns:a16="http://schemas.microsoft.com/office/drawing/2014/main" id="{270EB209-69AC-A3D5-D8BB-BE32EF237A2A}"/>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1" name="Rektangel 2340">
                    <a:extLst>
                      <a:ext uri="{FF2B5EF4-FFF2-40B4-BE49-F238E27FC236}">
                        <a16:creationId xmlns:a16="http://schemas.microsoft.com/office/drawing/2014/main" id="{E032288A-361C-589E-E0D0-57E65E5333B1}"/>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2" name="Rektangel 2341">
                    <a:extLst>
                      <a:ext uri="{FF2B5EF4-FFF2-40B4-BE49-F238E27FC236}">
                        <a16:creationId xmlns:a16="http://schemas.microsoft.com/office/drawing/2014/main" id="{E1356070-C5B1-D43F-A9C9-6514E2E1F106}"/>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3" name="Rektangel 2342">
                    <a:extLst>
                      <a:ext uri="{FF2B5EF4-FFF2-40B4-BE49-F238E27FC236}">
                        <a16:creationId xmlns:a16="http://schemas.microsoft.com/office/drawing/2014/main" id="{DB32D763-CD46-4190-3A6B-8B101856D69A}"/>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4" name="Rektangel 2343">
                    <a:extLst>
                      <a:ext uri="{FF2B5EF4-FFF2-40B4-BE49-F238E27FC236}">
                        <a16:creationId xmlns:a16="http://schemas.microsoft.com/office/drawing/2014/main" id="{70890F0B-4A9F-6B0C-73F2-3A8F0F22B9E2}"/>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5" name="Rektangel 2344">
                    <a:extLst>
                      <a:ext uri="{FF2B5EF4-FFF2-40B4-BE49-F238E27FC236}">
                        <a16:creationId xmlns:a16="http://schemas.microsoft.com/office/drawing/2014/main" id="{3E181BC8-96F3-AB22-35F5-3D340D05FC92}"/>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6" name="Rektangel 2345">
                    <a:extLst>
                      <a:ext uri="{FF2B5EF4-FFF2-40B4-BE49-F238E27FC236}">
                        <a16:creationId xmlns:a16="http://schemas.microsoft.com/office/drawing/2014/main" id="{13C584BF-6347-7F47-BB48-005ED75D33F0}"/>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7" name="Rektangel 2346">
                    <a:extLst>
                      <a:ext uri="{FF2B5EF4-FFF2-40B4-BE49-F238E27FC236}">
                        <a16:creationId xmlns:a16="http://schemas.microsoft.com/office/drawing/2014/main" id="{EDBE5203-EA25-35B5-FE23-62F5DA5D9846}"/>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8" name="Rektangel 2347">
                    <a:extLst>
                      <a:ext uri="{FF2B5EF4-FFF2-40B4-BE49-F238E27FC236}">
                        <a16:creationId xmlns:a16="http://schemas.microsoft.com/office/drawing/2014/main" id="{C29171BC-2598-5BA1-2320-6D36FD45A32C}"/>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37" name="Rektangel 2336">
                  <a:extLst>
                    <a:ext uri="{FF2B5EF4-FFF2-40B4-BE49-F238E27FC236}">
                      <a16:creationId xmlns:a16="http://schemas.microsoft.com/office/drawing/2014/main" id="{A673972E-7067-3071-54F0-D53E78660D6A}"/>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8" name="Gruppe 1817">
                <a:extLst>
                  <a:ext uri="{FF2B5EF4-FFF2-40B4-BE49-F238E27FC236}">
                    <a16:creationId xmlns:a16="http://schemas.microsoft.com/office/drawing/2014/main" id="{1887279A-DD40-C10A-1E8F-1E53061DDC3E}"/>
                  </a:ext>
                </a:extLst>
              </p:cNvPr>
              <p:cNvGrpSpPr/>
              <p:nvPr/>
            </p:nvGrpSpPr>
            <p:grpSpPr>
              <a:xfrm>
                <a:off x="1644775" y="1068629"/>
                <a:ext cx="444157" cy="5190614"/>
                <a:chOff x="5753799" y="1204530"/>
                <a:chExt cx="444157" cy="5190614"/>
              </a:xfrm>
            </p:grpSpPr>
            <p:grpSp>
              <p:nvGrpSpPr>
                <p:cNvPr id="2323" name="Gruppe 2322">
                  <a:extLst>
                    <a:ext uri="{FF2B5EF4-FFF2-40B4-BE49-F238E27FC236}">
                      <a16:creationId xmlns:a16="http://schemas.microsoft.com/office/drawing/2014/main" id="{AC6C3D38-D2D1-616B-D459-E6A923226F14}"/>
                    </a:ext>
                  </a:extLst>
                </p:cNvPr>
                <p:cNvGrpSpPr/>
                <p:nvPr/>
              </p:nvGrpSpPr>
              <p:grpSpPr>
                <a:xfrm>
                  <a:off x="5753799" y="1204530"/>
                  <a:ext cx="442069" cy="4756379"/>
                  <a:chOff x="3817279" y="1064461"/>
                  <a:chExt cx="442069" cy="4756379"/>
                </a:xfrm>
              </p:grpSpPr>
              <p:sp>
                <p:nvSpPr>
                  <p:cNvPr id="2325" name="Rektangel 2324">
                    <a:extLst>
                      <a:ext uri="{FF2B5EF4-FFF2-40B4-BE49-F238E27FC236}">
                        <a16:creationId xmlns:a16="http://schemas.microsoft.com/office/drawing/2014/main" id="{31A77082-541A-9B8D-C81F-1D9959A7121C}"/>
                      </a:ext>
                    </a:extLst>
                  </p:cNvPr>
                  <p:cNvSpPr>
                    <a:spLocks noChangeAspect="1"/>
                  </p:cNvSpPr>
                  <p:nvPr/>
                </p:nvSpPr>
                <p:spPr>
                  <a:xfrm>
                    <a:off x="3818406" y="149701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6" name="Rektangel 2325">
                    <a:extLst>
                      <a:ext uri="{FF2B5EF4-FFF2-40B4-BE49-F238E27FC236}">
                        <a16:creationId xmlns:a16="http://schemas.microsoft.com/office/drawing/2014/main" id="{B287CE7B-E313-6061-D0B0-93BD680A60D5}"/>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7" name="Rektangel 2326">
                    <a:extLst>
                      <a:ext uri="{FF2B5EF4-FFF2-40B4-BE49-F238E27FC236}">
                        <a16:creationId xmlns:a16="http://schemas.microsoft.com/office/drawing/2014/main" id="{D08864C0-E3BA-05C9-ECD4-69D1C5A7B377}"/>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8" name="Rektangel 2327">
                    <a:extLst>
                      <a:ext uri="{FF2B5EF4-FFF2-40B4-BE49-F238E27FC236}">
                        <a16:creationId xmlns:a16="http://schemas.microsoft.com/office/drawing/2014/main" id="{EF77FA16-BA42-DF63-FBD9-5535D9E987ED}"/>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9" name="Rektangel 2328">
                    <a:extLst>
                      <a:ext uri="{FF2B5EF4-FFF2-40B4-BE49-F238E27FC236}">
                        <a16:creationId xmlns:a16="http://schemas.microsoft.com/office/drawing/2014/main" id="{DCCA2A48-F2D1-2EC3-0013-A64DBD920EA1}"/>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0" name="Rektangel 2329">
                    <a:extLst>
                      <a:ext uri="{FF2B5EF4-FFF2-40B4-BE49-F238E27FC236}">
                        <a16:creationId xmlns:a16="http://schemas.microsoft.com/office/drawing/2014/main" id="{AC2A3E2C-87A4-EBBC-84D6-DED984EE3D82}"/>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1" name="Rektangel 2330">
                    <a:extLst>
                      <a:ext uri="{FF2B5EF4-FFF2-40B4-BE49-F238E27FC236}">
                        <a16:creationId xmlns:a16="http://schemas.microsoft.com/office/drawing/2014/main" id="{93891874-886A-CB8E-506F-19EABFBFD1A0}"/>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2" name="Rektangel 2331">
                    <a:extLst>
                      <a:ext uri="{FF2B5EF4-FFF2-40B4-BE49-F238E27FC236}">
                        <a16:creationId xmlns:a16="http://schemas.microsoft.com/office/drawing/2014/main" id="{CDF0B084-8CD6-6A20-6ED5-6FA8E5645E45}"/>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3" name="Rektangel 2332">
                    <a:extLst>
                      <a:ext uri="{FF2B5EF4-FFF2-40B4-BE49-F238E27FC236}">
                        <a16:creationId xmlns:a16="http://schemas.microsoft.com/office/drawing/2014/main" id="{499EB834-E8BB-36F8-B309-513DB74C5C22}"/>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4" name="Rektangel 2333">
                    <a:extLst>
                      <a:ext uri="{FF2B5EF4-FFF2-40B4-BE49-F238E27FC236}">
                        <a16:creationId xmlns:a16="http://schemas.microsoft.com/office/drawing/2014/main" id="{A962B1CB-50BE-571C-8527-FD5AD3AC6DFD}"/>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5" name="Rektangel 2334">
                    <a:extLst>
                      <a:ext uri="{FF2B5EF4-FFF2-40B4-BE49-F238E27FC236}">
                        <a16:creationId xmlns:a16="http://schemas.microsoft.com/office/drawing/2014/main" id="{46FA9051-D25E-771E-EE67-171AE5929C6C}"/>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24" name="Rektangel 2323">
                  <a:extLst>
                    <a:ext uri="{FF2B5EF4-FFF2-40B4-BE49-F238E27FC236}">
                      <a16:creationId xmlns:a16="http://schemas.microsoft.com/office/drawing/2014/main" id="{5EE1E740-7069-1085-72C4-760D37D2CD4D}"/>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9" name="Gruppe 1818">
                <a:extLst>
                  <a:ext uri="{FF2B5EF4-FFF2-40B4-BE49-F238E27FC236}">
                    <a16:creationId xmlns:a16="http://schemas.microsoft.com/office/drawing/2014/main" id="{25EF9995-991E-DBBD-F8D0-4371B0D84EF8}"/>
                  </a:ext>
                </a:extLst>
              </p:cNvPr>
              <p:cNvGrpSpPr/>
              <p:nvPr/>
            </p:nvGrpSpPr>
            <p:grpSpPr>
              <a:xfrm>
                <a:off x="1212845" y="1068629"/>
                <a:ext cx="444157" cy="5190614"/>
                <a:chOff x="5753799" y="1204530"/>
                <a:chExt cx="444157" cy="5190614"/>
              </a:xfrm>
            </p:grpSpPr>
            <p:grpSp>
              <p:nvGrpSpPr>
                <p:cNvPr id="2310" name="Gruppe 2309">
                  <a:extLst>
                    <a:ext uri="{FF2B5EF4-FFF2-40B4-BE49-F238E27FC236}">
                      <a16:creationId xmlns:a16="http://schemas.microsoft.com/office/drawing/2014/main" id="{50889666-E5C4-C274-9113-37D65751B0ED}"/>
                    </a:ext>
                  </a:extLst>
                </p:cNvPr>
                <p:cNvGrpSpPr/>
                <p:nvPr/>
              </p:nvGrpSpPr>
              <p:grpSpPr>
                <a:xfrm>
                  <a:off x="5753799" y="1204530"/>
                  <a:ext cx="442069" cy="4756379"/>
                  <a:chOff x="3817279" y="1064461"/>
                  <a:chExt cx="442069" cy="4756379"/>
                </a:xfrm>
              </p:grpSpPr>
              <p:sp>
                <p:nvSpPr>
                  <p:cNvPr id="2312" name="Rektangel 2311">
                    <a:extLst>
                      <a:ext uri="{FF2B5EF4-FFF2-40B4-BE49-F238E27FC236}">
                        <a16:creationId xmlns:a16="http://schemas.microsoft.com/office/drawing/2014/main" id="{69E93957-10B6-180A-7F58-80F3FFD560E3}"/>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3" name="Rektangel 2312">
                    <a:extLst>
                      <a:ext uri="{FF2B5EF4-FFF2-40B4-BE49-F238E27FC236}">
                        <a16:creationId xmlns:a16="http://schemas.microsoft.com/office/drawing/2014/main" id="{4341C572-D2C8-FD57-2FB5-9D4D8409C708}"/>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4" name="Rektangel 2313">
                    <a:extLst>
                      <a:ext uri="{FF2B5EF4-FFF2-40B4-BE49-F238E27FC236}">
                        <a16:creationId xmlns:a16="http://schemas.microsoft.com/office/drawing/2014/main" id="{44663089-7D26-C7A6-6555-7874F3A963A1}"/>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5" name="Rektangel 2314">
                    <a:extLst>
                      <a:ext uri="{FF2B5EF4-FFF2-40B4-BE49-F238E27FC236}">
                        <a16:creationId xmlns:a16="http://schemas.microsoft.com/office/drawing/2014/main" id="{6E9D2F00-42B3-E89C-8D85-A61CFB21A9CC}"/>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6" name="Rektangel 2315">
                    <a:extLst>
                      <a:ext uri="{FF2B5EF4-FFF2-40B4-BE49-F238E27FC236}">
                        <a16:creationId xmlns:a16="http://schemas.microsoft.com/office/drawing/2014/main" id="{9EDDB94F-2B54-DAFA-AC2B-F9D1D1E6E1D3}"/>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7" name="Rektangel 2316">
                    <a:extLst>
                      <a:ext uri="{FF2B5EF4-FFF2-40B4-BE49-F238E27FC236}">
                        <a16:creationId xmlns:a16="http://schemas.microsoft.com/office/drawing/2014/main" id="{1B06A855-8AF1-97E6-8EC3-9B5AA27109B0}"/>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8" name="Rektangel 2317">
                    <a:extLst>
                      <a:ext uri="{FF2B5EF4-FFF2-40B4-BE49-F238E27FC236}">
                        <a16:creationId xmlns:a16="http://schemas.microsoft.com/office/drawing/2014/main" id="{C09C5616-498F-4350-211E-C0D25068434C}"/>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9" name="Rektangel 2318">
                    <a:extLst>
                      <a:ext uri="{FF2B5EF4-FFF2-40B4-BE49-F238E27FC236}">
                        <a16:creationId xmlns:a16="http://schemas.microsoft.com/office/drawing/2014/main" id="{94F58492-8386-09B9-2D58-4C360B61109B}"/>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0" name="Rektangel 2319">
                    <a:extLst>
                      <a:ext uri="{FF2B5EF4-FFF2-40B4-BE49-F238E27FC236}">
                        <a16:creationId xmlns:a16="http://schemas.microsoft.com/office/drawing/2014/main" id="{9D05D68F-FCF4-830C-E271-C2CBE58880FF}"/>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1" name="Rektangel 2320">
                    <a:extLst>
                      <a:ext uri="{FF2B5EF4-FFF2-40B4-BE49-F238E27FC236}">
                        <a16:creationId xmlns:a16="http://schemas.microsoft.com/office/drawing/2014/main" id="{5923427B-F236-4437-8913-A35F15448D4B}"/>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2" name="Rektangel 2321">
                    <a:extLst>
                      <a:ext uri="{FF2B5EF4-FFF2-40B4-BE49-F238E27FC236}">
                        <a16:creationId xmlns:a16="http://schemas.microsoft.com/office/drawing/2014/main" id="{9E85D1D0-0F8C-6606-1C22-C448479D3D5F}"/>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11" name="Rektangel 2310">
                  <a:extLst>
                    <a:ext uri="{FF2B5EF4-FFF2-40B4-BE49-F238E27FC236}">
                      <a16:creationId xmlns:a16="http://schemas.microsoft.com/office/drawing/2014/main" id="{4442CA06-770C-5211-9354-D75245013FA5}"/>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0" name="Gruppe 1819">
                <a:extLst>
                  <a:ext uri="{FF2B5EF4-FFF2-40B4-BE49-F238E27FC236}">
                    <a16:creationId xmlns:a16="http://schemas.microsoft.com/office/drawing/2014/main" id="{6BA2A503-F959-15E7-659E-C2FE8D7A3C79}"/>
                  </a:ext>
                </a:extLst>
              </p:cNvPr>
              <p:cNvGrpSpPr/>
              <p:nvPr/>
            </p:nvGrpSpPr>
            <p:grpSpPr>
              <a:xfrm>
                <a:off x="780951" y="1067864"/>
                <a:ext cx="444157" cy="5190614"/>
                <a:chOff x="5753799" y="1204530"/>
                <a:chExt cx="444157" cy="5190614"/>
              </a:xfrm>
            </p:grpSpPr>
            <p:grpSp>
              <p:nvGrpSpPr>
                <p:cNvPr id="2297" name="Gruppe 2296">
                  <a:extLst>
                    <a:ext uri="{FF2B5EF4-FFF2-40B4-BE49-F238E27FC236}">
                      <a16:creationId xmlns:a16="http://schemas.microsoft.com/office/drawing/2014/main" id="{B35713EB-F1A1-54BD-357A-E63DA7142A9A}"/>
                    </a:ext>
                  </a:extLst>
                </p:cNvPr>
                <p:cNvGrpSpPr/>
                <p:nvPr/>
              </p:nvGrpSpPr>
              <p:grpSpPr>
                <a:xfrm>
                  <a:off x="5753799" y="1204530"/>
                  <a:ext cx="442069" cy="4756379"/>
                  <a:chOff x="3817279" y="1064461"/>
                  <a:chExt cx="442069" cy="4756379"/>
                </a:xfrm>
              </p:grpSpPr>
              <p:sp>
                <p:nvSpPr>
                  <p:cNvPr id="2299" name="Rektangel 2298">
                    <a:extLst>
                      <a:ext uri="{FF2B5EF4-FFF2-40B4-BE49-F238E27FC236}">
                        <a16:creationId xmlns:a16="http://schemas.microsoft.com/office/drawing/2014/main" id="{ECF397E5-D387-18BA-8A78-379E47B1937D}"/>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0" name="Rektangel 2299">
                    <a:extLst>
                      <a:ext uri="{FF2B5EF4-FFF2-40B4-BE49-F238E27FC236}">
                        <a16:creationId xmlns:a16="http://schemas.microsoft.com/office/drawing/2014/main" id="{94CDBC14-ECD3-19E4-3291-3834552E92B1}"/>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1" name="Rektangel 2300">
                    <a:extLst>
                      <a:ext uri="{FF2B5EF4-FFF2-40B4-BE49-F238E27FC236}">
                        <a16:creationId xmlns:a16="http://schemas.microsoft.com/office/drawing/2014/main" id="{0302E2E7-FB56-4980-C449-87E347FB409F}"/>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2" name="Rektangel 2301">
                    <a:extLst>
                      <a:ext uri="{FF2B5EF4-FFF2-40B4-BE49-F238E27FC236}">
                        <a16:creationId xmlns:a16="http://schemas.microsoft.com/office/drawing/2014/main" id="{2A6890C2-BACF-BBE1-4CFF-60D4BC6F9CEE}"/>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3" name="Rektangel 2302">
                    <a:extLst>
                      <a:ext uri="{FF2B5EF4-FFF2-40B4-BE49-F238E27FC236}">
                        <a16:creationId xmlns:a16="http://schemas.microsoft.com/office/drawing/2014/main" id="{B85925F0-8593-2757-1FEF-A8CD820C2FBA}"/>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4" name="Rektangel 2303">
                    <a:extLst>
                      <a:ext uri="{FF2B5EF4-FFF2-40B4-BE49-F238E27FC236}">
                        <a16:creationId xmlns:a16="http://schemas.microsoft.com/office/drawing/2014/main" id="{AE3DA5F2-0235-6D79-DDF0-06F898B0DCA8}"/>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5" name="Rektangel 2304">
                    <a:extLst>
                      <a:ext uri="{FF2B5EF4-FFF2-40B4-BE49-F238E27FC236}">
                        <a16:creationId xmlns:a16="http://schemas.microsoft.com/office/drawing/2014/main" id="{BD528FD4-263A-BB19-28D8-D446C6339CC0}"/>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6" name="Rektangel 2305">
                    <a:extLst>
                      <a:ext uri="{FF2B5EF4-FFF2-40B4-BE49-F238E27FC236}">
                        <a16:creationId xmlns:a16="http://schemas.microsoft.com/office/drawing/2014/main" id="{5F26FDA9-CD0B-2902-7F91-9470585F8092}"/>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7" name="Rektangel 2306">
                    <a:extLst>
                      <a:ext uri="{FF2B5EF4-FFF2-40B4-BE49-F238E27FC236}">
                        <a16:creationId xmlns:a16="http://schemas.microsoft.com/office/drawing/2014/main" id="{10468D7C-04C5-5943-73C4-EDA34E2C1A3E}"/>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8" name="Rektangel 2307">
                    <a:extLst>
                      <a:ext uri="{FF2B5EF4-FFF2-40B4-BE49-F238E27FC236}">
                        <a16:creationId xmlns:a16="http://schemas.microsoft.com/office/drawing/2014/main" id="{3FBA3A82-37E1-5E34-80F9-224106CFD012}"/>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9" name="Rektangel 2308">
                    <a:extLst>
                      <a:ext uri="{FF2B5EF4-FFF2-40B4-BE49-F238E27FC236}">
                        <a16:creationId xmlns:a16="http://schemas.microsoft.com/office/drawing/2014/main" id="{1985C2B8-A66E-707D-B135-1B183D1BE52F}"/>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98" name="Rektangel 2297">
                  <a:extLst>
                    <a:ext uri="{FF2B5EF4-FFF2-40B4-BE49-F238E27FC236}">
                      <a16:creationId xmlns:a16="http://schemas.microsoft.com/office/drawing/2014/main" id="{21D310A8-0404-B5AD-4185-FD31896EF68C}"/>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1" name="Gruppe 1820">
                <a:extLst>
                  <a:ext uri="{FF2B5EF4-FFF2-40B4-BE49-F238E27FC236}">
                    <a16:creationId xmlns:a16="http://schemas.microsoft.com/office/drawing/2014/main" id="{C4F4C5EF-F16A-371C-967F-5557F8C3E37C}"/>
                  </a:ext>
                </a:extLst>
              </p:cNvPr>
              <p:cNvGrpSpPr/>
              <p:nvPr/>
            </p:nvGrpSpPr>
            <p:grpSpPr>
              <a:xfrm>
                <a:off x="348958" y="1501775"/>
                <a:ext cx="444157" cy="4758064"/>
                <a:chOff x="5753799" y="1637080"/>
                <a:chExt cx="444157" cy="4758064"/>
              </a:xfrm>
            </p:grpSpPr>
            <p:grpSp>
              <p:nvGrpSpPr>
                <p:cNvPr id="2285" name="Gruppe 2284">
                  <a:extLst>
                    <a:ext uri="{FF2B5EF4-FFF2-40B4-BE49-F238E27FC236}">
                      <a16:creationId xmlns:a16="http://schemas.microsoft.com/office/drawing/2014/main" id="{02278362-C488-9224-EDF9-41B76539A6AD}"/>
                    </a:ext>
                  </a:extLst>
                </p:cNvPr>
                <p:cNvGrpSpPr/>
                <p:nvPr/>
              </p:nvGrpSpPr>
              <p:grpSpPr>
                <a:xfrm>
                  <a:off x="5753799" y="1637080"/>
                  <a:ext cx="442069" cy="4323829"/>
                  <a:chOff x="3817279" y="1497011"/>
                  <a:chExt cx="442069" cy="4323829"/>
                </a:xfrm>
              </p:grpSpPr>
              <p:sp>
                <p:nvSpPr>
                  <p:cNvPr id="2287" name="Rektangel 2286">
                    <a:extLst>
                      <a:ext uri="{FF2B5EF4-FFF2-40B4-BE49-F238E27FC236}">
                        <a16:creationId xmlns:a16="http://schemas.microsoft.com/office/drawing/2014/main" id="{E22637CA-EE84-22FA-214C-9F54F4351F3E}"/>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8" name="Rektangel 2287">
                    <a:extLst>
                      <a:ext uri="{FF2B5EF4-FFF2-40B4-BE49-F238E27FC236}">
                        <a16:creationId xmlns:a16="http://schemas.microsoft.com/office/drawing/2014/main" id="{76111DF5-1DB5-6624-4F4F-9F48946424F7}"/>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9" name="Rektangel 2288">
                    <a:extLst>
                      <a:ext uri="{FF2B5EF4-FFF2-40B4-BE49-F238E27FC236}">
                        <a16:creationId xmlns:a16="http://schemas.microsoft.com/office/drawing/2014/main" id="{88BF9DB5-6D83-5BF8-A407-46C96CD1B152}"/>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0" name="Rektangel 2289">
                    <a:extLst>
                      <a:ext uri="{FF2B5EF4-FFF2-40B4-BE49-F238E27FC236}">
                        <a16:creationId xmlns:a16="http://schemas.microsoft.com/office/drawing/2014/main" id="{DFF7AA1B-8A4F-E5C1-6369-40EAC842EE68}"/>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1" name="Rektangel 2290">
                    <a:extLst>
                      <a:ext uri="{FF2B5EF4-FFF2-40B4-BE49-F238E27FC236}">
                        <a16:creationId xmlns:a16="http://schemas.microsoft.com/office/drawing/2014/main" id="{3FD3D964-EFF8-F882-F4EE-AEEC466667F6}"/>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2" name="Rektangel 2291">
                    <a:extLst>
                      <a:ext uri="{FF2B5EF4-FFF2-40B4-BE49-F238E27FC236}">
                        <a16:creationId xmlns:a16="http://schemas.microsoft.com/office/drawing/2014/main" id="{0F073D20-DA76-0B7C-D823-370AE297FE34}"/>
                      </a:ext>
                    </a:extLst>
                  </p:cNvPr>
                  <p:cNvSpPr>
                    <a:spLocks noChangeAspect="1"/>
                  </p:cNvSpPr>
                  <p:nvPr/>
                </p:nvSpPr>
                <p:spPr>
                  <a:xfrm>
                    <a:off x="3819516" y="365976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3" name="Rektangel 2292">
                    <a:extLst>
                      <a:ext uri="{FF2B5EF4-FFF2-40B4-BE49-F238E27FC236}">
                        <a16:creationId xmlns:a16="http://schemas.microsoft.com/office/drawing/2014/main" id="{CDEB6786-CDC8-D8E4-8876-E488A2FED84D}"/>
                      </a:ext>
                    </a:extLst>
                  </p:cNvPr>
                  <p:cNvSpPr>
                    <a:spLocks noChangeAspect="1"/>
                  </p:cNvSpPr>
                  <p:nvPr/>
                </p:nvSpPr>
                <p:spPr>
                  <a:xfrm>
                    <a:off x="3820633" y="409119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4" name="Rektangel 2293">
                    <a:extLst>
                      <a:ext uri="{FF2B5EF4-FFF2-40B4-BE49-F238E27FC236}">
                        <a16:creationId xmlns:a16="http://schemas.microsoft.com/office/drawing/2014/main" id="{0C869366-FDE3-E50E-D047-E1344EA546AD}"/>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5" name="Rektangel 2294">
                    <a:extLst>
                      <a:ext uri="{FF2B5EF4-FFF2-40B4-BE49-F238E27FC236}">
                        <a16:creationId xmlns:a16="http://schemas.microsoft.com/office/drawing/2014/main" id="{FD6EF662-14B7-D44E-AF81-515560B02DCB}"/>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6" name="Rektangel 2295">
                    <a:extLst>
                      <a:ext uri="{FF2B5EF4-FFF2-40B4-BE49-F238E27FC236}">
                        <a16:creationId xmlns:a16="http://schemas.microsoft.com/office/drawing/2014/main" id="{74A9B502-C95F-11D0-8913-922F09E8BB6A}"/>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86" name="Rektangel 2285">
                  <a:extLst>
                    <a:ext uri="{FF2B5EF4-FFF2-40B4-BE49-F238E27FC236}">
                      <a16:creationId xmlns:a16="http://schemas.microsoft.com/office/drawing/2014/main" id="{DE50B199-30B0-8EF0-E354-C5ED5F77B7F9}"/>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2" name="Gruppe 1821">
                <a:extLst>
                  <a:ext uri="{FF2B5EF4-FFF2-40B4-BE49-F238E27FC236}">
                    <a16:creationId xmlns:a16="http://schemas.microsoft.com/office/drawing/2014/main" id="{C85F5141-0350-DCEC-DBE5-FD4D9AD36045}"/>
                  </a:ext>
                </a:extLst>
              </p:cNvPr>
              <p:cNvGrpSpPr/>
              <p:nvPr/>
            </p:nvGrpSpPr>
            <p:grpSpPr>
              <a:xfrm>
                <a:off x="-82727" y="1504857"/>
                <a:ext cx="444157" cy="4758064"/>
                <a:chOff x="5753799" y="1637080"/>
                <a:chExt cx="444157" cy="4758064"/>
              </a:xfrm>
            </p:grpSpPr>
            <p:grpSp>
              <p:nvGrpSpPr>
                <p:cNvPr id="2273" name="Gruppe 2272">
                  <a:extLst>
                    <a:ext uri="{FF2B5EF4-FFF2-40B4-BE49-F238E27FC236}">
                      <a16:creationId xmlns:a16="http://schemas.microsoft.com/office/drawing/2014/main" id="{94A55C16-3665-DAF3-4154-344BC59CE0F2}"/>
                    </a:ext>
                  </a:extLst>
                </p:cNvPr>
                <p:cNvGrpSpPr/>
                <p:nvPr/>
              </p:nvGrpSpPr>
              <p:grpSpPr>
                <a:xfrm>
                  <a:off x="5753799" y="1637080"/>
                  <a:ext cx="442069" cy="4323829"/>
                  <a:chOff x="3817279" y="1497011"/>
                  <a:chExt cx="442069" cy="4323829"/>
                </a:xfrm>
              </p:grpSpPr>
              <p:sp>
                <p:nvSpPr>
                  <p:cNvPr id="2275" name="Rektangel 2274">
                    <a:extLst>
                      <a:ext uri="{FF2B5EF4-FFF2-40B4-BE49-F238E27FC236}">
                        <a16:creationId xmlns:a16="http://schemas.microsoft.com/office/drawing/2014/main" id="{430D049F-E524-DC95-2F2D-FBECC305AAE2}"/>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6" name="Rektangel 2275">
                    <a:extLst>
                      <a:ext uri="{FF2B5EF4-FFF2-40B4-BE49-F238E27FC236}">
                        <a16:creationId xmlns:a16="http://schemas.microsoft.com/office/drawing/2014/main" id="{F5BAE131-6671-6EE3-CDDB-BEE2D0432AB1}"/>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7" name="Rektangel 2276">
                    <a:extLst>
                      <a:ext uri="{FF2B5EF4-FFF2-40B4-BE49-F238E27FC236}">
                        <a16:creationId xmlns:a16="http://schemas.microsoft.com/office/drawing/2014/main" id="{E664A71C-2FD2-DBC6-AA8D-671942AFD6BB}"/>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8" name="Rektangel 2277">
                    <a:extLst>
                      <a:ext uri="{FF2B5EF4-FFF2-40B4-BE49-F238E27FC236}">
                        <a16:creationId xmlns:a16="http://schemas.microsoft.com/office/drawing/2014/main" id="{367ECC5C-5EB2-182A-B8D2-1F2C5B1E2A7A}"/>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9" name="Rektangel 2278">
                    <a:extLst>
                      <a:ext uri="{FF2B5EF4-FFF2-40B4-BE49-F238E27FC236}">
                        <a16:creationId xmlns:a16="http://schemas.microsoft.com/office/drawing/2014/main" id="{8F55A81C-F222-BA19-E2A1-F5E7DBECDE21}"/>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0" name="Rektangel 2279">
                    <a:extLst>
                      <a:ext uri="{FF2B5EF4-FFF2-40B4-BE49-F238E27FC236}">
                        <a16:creationId xmlns:a16="http://schemas.microsoft.com/office/drawing/2014/main" id="{EF9A4669-3052-9A26-EEB7-30E062DE1E62}"/>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1" name="Rektangel 2280">
                    <a:extLst>
                      <a:ext uri="{FF2B5EF4-FFF2-40B4-BE49-F238E27FC236}">
                        <a16:creationId xmlns:a16="http://schemas.microsoft.com/office/drawing/2014/main" id="{4F009C5A-0459-5360-4739-892871F14B2E}"/>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2" name="Rektangel 2281">
                    <a:extLst>
                      <a:ext uri="{FF2B5EF4-FFF2-40B4-BE49-F238E27FC236}">
                        <a16:creationId xmlns:a16="http://schemas.microsoft.com/office/drawing/2014/main" id="{4000AA30-D3BB-9BF8-EF0D-289BE20B6BBB}"/>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3" name="Rektangel 2282">
                    <a:extLst>
                      <a:ext uri="{FF2B5EF4-FFF2-40B4-BE49-F238E27FC236}">
                        <a16:creationId xmlns:a16="http://schemas.microsoft.com/office/drawing/2014/main" id="{53D5A980-386D-D9E9-606E-DEDA9A469608}"/>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4" name="Rektangel 2283">
                    <a:extLst>
                      <a:ext uri="{FF2B5EF4-FFF2-40B4-BE49-F238E27FC236}">
                        <a16:creationId xmlns:a16="http://schemas.microsoft.com/office/drawing/2014/main" id="{92155E95-665D-5D34-73B8-EF59992A86F8}"/>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74" name="Rektangel 2273">
                  <a:extLst>
                    <a:ext uri="{FF2B5EF4-FFF2-40B4-BE49-F238E27FC236}">
                      <a16:creationId xmlns:a16="http://schemas.microsoft.com/office/drawing/2014/main" id="{B089B677-A1B5-A333-1F53-FF84ABF10048}"/>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3" name="Gruppe 1822">
                <a:extLst>
                  <a:ext uri="{FF2B5EF4-FFF2-40B4-BE49-F238E27FC236}">
                    <a16:creationId xmlns:a16="http://schemas.microsoft.com/office/drawing/2014/main" id="{5CDB6F41-17A9-297D-990E-7400E89852D4}"/>
                  </a:ext>
                </a:extLst>
              </p:cNvPr>
              <p:cNvGrpSpPr/>
              <p:nvPr/>
            </p:nvGrpSpPr>
            <p:grpSpPr>
              <a:xfrm>
                <a:off x="4625198" y="1031927"/>
                <a:ext cx="641389" cy="5216305"/>
                <a:chOff x="2892468" y="1032983"/>
                <a:chExt cx="641389" cy="5216305"/>
              </a:xfrm>
            </p:grpSpPr>
            <p:grpSp>
              <p:nvGrpSpPr>
                <p:cNvPr id="2236" name="Gruppe 2235">
                  <a:extLst>
                    <a:ext uri="{FF2B5EF4-FFF2-40B4-BE49-F238E27FC236}">
                      <a16:creationId xmlns:a16="http://schemas.microsoft.com/office/drawing/2014/main" id="{7528B9A7-7C9F-9B5B-1A69-6F9BCEDC8345}"/>
                    </a:ext>
                  </a:extLst>
                </p:cNvPr>
                <p:cNvGrpSpPr/>
                <p:nvPr/>
              </p:nvGrpSpPr>
              <p:grpSpPr>
                <a:xfrm>
                  <a:off x="2892468" y="1032983"/>
                  <a:ext cx="641389" cy="5216305"/>
                  <a:chOff x="3475384" y="1188399"/>
                  <a:chExt cx="641389" cy="5216305"/>
                </a:xfrm>
              </p:grpSpPr>
              <p:sp>
                <p:nvSpPr>
                  <p:cNvPr id="2240" name="Tekstfelt 2239">
                    <a:extLst>
                      <a:ext uri="{FF2B5EF4-FFF2-40B4-BE49-F238E27FC236}">
                        <a16:creationId xmlns:a16="http://schemas.microsoft.com/office/drawing/2014/main" id="{E1CC7F44-BD85-392B-85A8-2A06517340C2}"/>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41" name="Tekstfelt 2240">
                    <a:extLst>
                      <a:ext uri="{FF2B5EF4-FFF2-40B4-BE49-F238E27FC236}">
                        <a16:creationId xmlns:a16="http://schemas.microsoft.com/office/drawing/2014/main" id="{28F26AB7-5F6D-2929-F5AA-66C73281549D}"/>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42" name="Tekstfelt 2241">
                    <a:extLst>
                      <a:ext uri="{FF2B5EF4-FFF2-40B4-BE49-F238E27FC236}">
                        <a16:creationId xmlns:a16="http://schemas.microsoft.com/office/drawing/2014/main" id="{B1F04482-D63D-51C3-DD4D-010334B39DB4}"/>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43" name="Tekstfelt 2242">
                    <a:extLst>
                      <a:ext uri="{FF2B5EF4-FFF2-40B4-BE49-F238E27FC236}">
                        <a16:creationId xmlns:a16="http://schemas.microsoft.com/office/drawing/2014/main" id="{C5C8152F-14BE-B00F-7967-E8B415DE3BD0}"/>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44" name="Tekstfelt 2243">
                    <a:extLst>
                      <a:ext uri="{FF2B5EF4-FFF2-40B4-BE49-F238E27FC236}">
                        <a16:creationId xmlns:a16="http://schemas.microsoft.com/office/drawing/2014/main" id="{84C26D0B-BD1B-E8EC-46B5-FE38F27D2B5F}"/>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45" name="Tekstfelt 2244">
                    <a:extLst>
                      <a:ext uri="{FF2B5EF4-FFF2-40B4-BE49-F238E27FC236}">
                        <a16:creationId xmlns:a16="http://schemas.microsoft.com/office/drawing/2014/main" id="{910911A7-7F38-23F9-B456-BE4C03B521DE}"/>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46" name="Tekstfelt 2245">
                    <a:extLst>
                      <a:ext uri="{FF2B5EF4-FFF2-40B4-BE49-F238E27FC236}">
                        <a16:creationId xmlns:a16="http://schemas.microsoft.com/office/drawing/2014/main" id="{D57C990B-3C3A-790F-04CD-D44589416576}"/>
                      </a:ext>
                    </a:extLst>
                  </p:cNvPr>
                  <p:cNvSpPr txBox="1"/>
                  <p:nvPr/>
                </p:nvSpPr>
                <p:spPr>
                  <a:xfrm>
                    <a:off x="3525031"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47" name="Tekstfelt 2246">
                    <a:extLst>
                      <a:ext uri="{FF2B5EF4-FFF2-40B4-BE49-F238E27FC236}">
                        <a16:creationId xmlns:a16="http://schemas.microsoft.com/office/drawing/2014/main" id="{D6794B1F-3A3B-6430-3E9A-EE1A4E559416}"/>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48" name="Tekstfelt 2247">
                    <a:extLst>
                      <a:ext uri="{FF2B5EF4-FFF2-40B4-BE49-F238E27FC236}">
                        <a16:creationId xmlns:a16="http://schemas.microsoft.com/office/drawing/2014/main" id="{4896385D-7E57-FDF3-373D-51B8B0B40E46}"/>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49" name="Tekstfelt 2248">
                    <a:extLst>
                      <a:ext uri="{FF2B5EF4-FFF2-40B4-BE49-F238E27FC236}">
                        <a16:creationId xmlns:a16="http://schemas.microsoft.com/office/drawing/2014/main" id="{348C1F00-FBA7-CC17-0E5D-B77EE15F8F8F}"/>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50" name="Tekstfelt 2249">
                    <a:extLst>
                      <a:ext uri="{FF2B5EF4-FFF2-40B4-BE49-F238E27FC236}">
                        <a16:creationId xmlns:a16="http://schemas.microsoft.com/office/drawing/2014/main" id="{8BDB540C-83C5-EB61-EEE5-998E907FFFEA}"/>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51" name="Tekstfelt 2250">
                    <a:extLst>
                      <a:ext uri="{FF2B5EF4-FFF2-40B4-BE49-F238E27FC236}">
                        <a16:creationId xmlns:a16="http://schemas.microsoft.com/office/drawing/2014/main" id="{9E697DA9-E704-914F-6CF6-27B69083D0AA}"/>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52" name="Tekstfelt 2251">
                    <a:extLst>
                      <a:ext uri="{FF2B5EF4-FFF2-40B4-BE49-F238E27FC236}">
                        <a16:creationId xmlns:a16="http://schemas.microsoft.com/office/drawing/2014/main" id="{DF5F23B9-9DEA-EBDC-B432-97662F07F3E1}"/>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53" name="Tekstfelt 2252">
                    <a:extLst>
                      <a:ext uri="{FF2B5EF4-FFF2-40B4-BE49-F238E27FC236}">
                        <a16:creationId xmlns:a16="http://schemas.microsoft.com/office/drawing/2014/main" id="{64DF233D-518A-CF98-8C62-3B1A0AC45B6F}"/>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54" name="Tekstfelt 2253">
                    <a:extLst>
                      <a:ext uri="{FF2B5EF4-FFF2-40B4-BE49-F238E27FC236}">
                        <a16:creationId xmlns:a16="http://schemas.microsoft.com/office/drawing/2014/main" id="{68A20889-A343-774C-7EB6-47CA22D109EA}"/>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55" name="Tekstfelt 2254">
                    <a:extLst>
                      <a:ext uri="{FF2B5EF4-FFF2-40B4-BE49-F238E27FC236}">
                        <a16:creationId xmlns:a16="http://schemas.microsoft.com/office/drawing/2014/main" id="{2925F7A9-26B2-E61B-8B2B-8A83316FC12A}"/>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56" name="Tekstfelt 2255">
                    <a:extLst>
                      <a:ext uri="{FF2B5EF4-FFF2-40B4-BE49-F238E27FC236}">
                        <a16:creationId xmlns:a16="http://schemas.microsoft.com/office/drawing/2014/main" id="{1B22521D-2EED-308A-A117-1FAD5B1697E9}"/>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57" name="Tekstfelt 2256">
                    <a:extLst>
                      <a:ext uri="{FF2B5EF4-FFF2-40B4-BE49-F238E27FC236}">
                        <a16:creationId xmlns:a16="http://schemas.microsoft.com/office/drawing/2014/main" id="{FB4CC4D1-0415-1357-5EE6-7A9BC581A52E}"/>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58" name="Tekstfelt 2257">
                    <a:extLst>
                      <a:ext uri="{FF2B5EF4-FFF2-40B4-BE49-F238E27FC236}">
                        <a16:creationId xmlns:a16="http://schemas.microsoft.com/office/drawing/2014/main" id="{D37716CE-603C-7F37-F47C-23B4365774E6}"/>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59" name="Tekstfelt 2258">
                    <a:extLst>
                      <a:ext uri="{FF2B5EF4-FFF2-40B4-BE49-F238E27FC236}">
                        <a16:creationId xmlns:a16="http://schemas.microsoft.com/office/drawing/2014/main" id="{42A4FD02-F66F-A9D0-C9CC-540A3A2044A4}"/>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60" name="Tekstfelt 2259">
                    <a:extLst>
                      <a:ext uri="{FF2B5EF4-FFF2-40B4-BE49-F238E27FC236}">
                        <a16:creationId xmlns:a16="http://schemas.microsoft.com/office/drawing/2014/main" id="{6EF44AE3-A874-3960-008D-A4CB90A378C8}"/>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61" name="Tekstfelt 2260">
                    <a:extLst>
                      <a:ext uri="{FF2B5EF4-FFF2-40B4-BE49-F238E27FC236}">
                        <a16:creationId xmlns:a16="http://schemas.microsoft.com/office/drawing/2014/main" id="{2BF3995A-F409-44B7-CD5A-2B4F16318A59}"/>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62" name="Tekstfelt 2261">
                    <a:extLst>
                      <a:ext uri="{FF2B5EF4-FFF2-40B4-BE49-F238E27FC236}">
                        <a16:creationId xmlns:a16="http://schemas.microsoft.com/office/drawing/2014/main" id="{33151D6C-C07E-9FE4-01CE-CFAF70E055F6}"/>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63" name="Tekstfelt 2262">
                    <a:extLst>
                      <a:ext uri="{FF2B5EF4-FFF2-40B4-BE49-F238E27FC236}">
                        <a16:creationId xmlns:a16="http://schemas.microsoft.com/office/drawing/2014/main" id="{D3A8D505-5F3F-5513-E095-CFE86793291B}"/>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64" name="Tekstfelt 2263">
                    <a:extLst>
                      <a:ext uri="{FF2B5EF4-FFF2-40B4-BE49-F238E27FC236}">
                        <a16:creationId xmlns:a16="http://schemas.microsoft.com/office/drawing/2014/main" id="{40981368-E341-8A2F-B167-C8D4D652A47B}"/>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65" name="Tekstfelt 2264">
                    <a:extLst>
                      <a:ext uri="{FF2B5EF4-FFF2-40B4-BE49-F238E27FC236}">
                        <a16:creationId xmlns:a16="http://schemas.microsoft.com/office/drawing/2014/main" id="{EF1EE8A6-43DC-A37E-F813-EC7436C9B187}"/>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66" name="Tekstfelt 2265">
                    <a:extLst>
                      <a:ext uri="{FF2B5EF4-FFF2-40B4-BE49-F238E27FC236}">
                        <a16:creationId xmlns:a16="http://schemas.microsoft.com/office/drawing/2014/main" id="{AB465F40-7727-360D-E33B-24A925262469}"/>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67" name="Tekstfelt 2266">
                    <a:extLst>
                      <a:ext uri="{FF2B5EF4-FFF2-40B4-BE49-F238E27FC236}">
                        <a16:creationId xmlns:a16="http://schemas.microsoft.com/office/drawing/2014/main" id="{EC67DC95-BF6F-58E1-A426-EF5F8E4F486D}"/>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68" name="Tekstfelt 2267">
                    <a:extLst>
                      <a:ext uri="{FF2B5EF4-FFF2-40B4-BE49-F238E27FC236}">
                        <a16:creationId xmlns:a16="http://schemas.microsoft.com/office/drawing/2014/main" id="{958570F7-57F2-83F9-FCD1-57E02AF5C965}"/>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69" name="Tekstfelt 2268">
                    <a:extLst>
                      <a:ext uri="{FF2B5EF4-FFF2-40B4-BE49-F238E27FC236}">
                        <a16:creationId xmlns:a16="http://schemas.microsoft.com/office/drawing/2014/main" id="{D6BCC504-3A1B-7507-1DB4-BDF085DB0370}"/>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70" name="Tekstfelt 2269">
                    <a:extLst>
                      <a:ext uri="{FF2B5EF4-FFF2-40B4-BE49-F238E27FC236}">
                        <a16:creationId xmlns:a16="http://schemas.microsoft.com/office/drawing/2014/main" id="{395D73FD-1585-DFC4-984F-1C678A836429}"/>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71" name="Tekstfelt 2270">
                    <a:extLst>
                      <a:ext uri="{FF2B5EF4-FFF2-40B4-BE49-F238E27FC236}">
                        <a16:creationId xmlns:a16="http://schemas.microsoft.com/office/drawing/2014/main" id="{5961CC8D-3418-012E-4BE4-EBC6A2D21DFD}"/>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72" name="Tekstfelt 2271">
                    <a:extLst>
                      <a:ext uri="{FF2B5EF4-FFF2-40B4-BE49-F238E27FC236}">
                        <a16:creationId xmlns:a16="http://schemas.microsoft.com/office/drawing/2014/main" id="{3F86E99A-E915-F64C-804C-6C44D9F3EF48}"/>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37" name="Tekstfelt 2236">
                  <a:extLst>
                    <a:ext uri="{FF2B5EF4-FFF2-40B4-BE49-F238E27FC236}">
                      <a16:creationId xmlns:a16="http://schemas.microsoft.com/office/drawing/2014/main" id="{651C13AB-C09E-AB47-8E1B-E44477499E43}"/>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38" name="Tekstfelt 2237">
                  <a:extLst>
                    <a:ext uri="{FF2B5EF4-FFF2-40B4-BE49-F238E27FC236}">
                      <a16:creationId xmlns:a16="http://schemas.microsoft.com/office/drawing/2014/main" id="{58E8E5CF-AB89-F6FE-1942-C5D612ECB4D7}"/>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39" name="Tekstfelt 2238">
                  <a:extLst>
                    <a:ext uri="{FF2B5EF4-FFF2-40B4-BE49-F238E27FC236}">
                      <a16:creationId xmlns:a16="http://schemas.microsoft.com/office/drawing/2014/main" id="{AFB45A2F-075F-2BEA-47E6-21617259FD54}"/>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4" name="Gruppe 1823">
                <a:extLst>
                  <a:ext uri="{FF2B5EF4-FFF2-40B4-BE49-F238E27FC236}">
                    <a16:creationId xmlns:a16="http://schemas.microsoft.com/office/drawing/2014/main" id="{748DAFB4-DCF7-3BDD-0E41-67329744AE45}"/>
                  </a:ext>
                </a:extLst>
              </p:cNvPr>
              <p:cNvGrpSpPr/>
              <p:nvPr/>
            </p:nvGrpSpPr>
            <p:grpSpPr>
              <a:xfrm>
                <a:off x="5052945" y="1040538"/>
                <a:ext cx="641389" cy="5216305"/>
                <a:chOff x="2892468" y="1032983"/>
                <a:chExt cx="641389" cy="5216305"/>
              </a:xfrm>
            </p:grpSpPr>
            <p:grpSp>
              <p:nvGrpSpPr>
                <p:cNvPr id="2199" name="Gruppe 2198">
                  <a:extLst>
                    <a:ext uri="{FF2B5EF4-FFF2-40B4-BE49-F238E27FC236}">
                      <a16:creationId xmlns:a16="http://schemas.microsoft.com/office/drawing/2014/main" id="{C06B2FB2-7575-0B2A-C8A5-CEBB560BED82}"/>
                    </a:ext>
                  </a:extLst>
                </p:cNvPr>
                <p:cNvGrpSpPr/>
                <p:nvPr/>
              </p:nvGrpSpPr>
              <p:grpSpPr>
                <a:xfrm>
                  <a:off x="2892468" y="1032983"/>
                  <a:ext cx="641389" cy="5216305"/>
                  <a:chOff x="3475384" y="1188399"/>
                  <a:chExt cx="641389" cy="5216305"/>
                </a:xfrm>
              </p:grpSpPr>
              <p:sp>
                <p:nvSpPr>
                  <p:cNvPr id="2203" name="Tekstfelt 2202">
                    <a:extLst>
                      <a:ext uri="{FF2B5EF4-FFF2-40B4-BE49-F238E27FC236}">
                        <a16:creationId xmlns:a16="http://schemas.microsoft.com/office/drawing/2014/main" id="{54B35BA4-1B0E-9EB9-9453-CC3731D394DA}"/>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04" name="Tekstfelt 2203">
                    <a:extLst>
                      <a:ext uri="{FF2B5EF4-FFF2-40B4-BE49-F238E27FC236}">
                        <a16:creationId xmlns:a16="http://schemas.microsoft.com/office/drawing/2014/main" id="{748A7523-98F4-8912-671C-CE1EF73CAE65}"/>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05" name="Tekstfelt 2204">
                    <a:extLst>
                      <a:ext uri="{FF2B5EF4-FFF2-40B4-BE49-F238E27FC236}">
                        <a16:creationId xmlns:a16="http://schemas.microsoft.com/office/drawing/2014/main" id="{146D5CA6-88CE-1FE6-22AC-346234F89A82}"/>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06" name="Tekstfelt 2205">
                    <a:extLst>
                      <a:ext uri="{FF2B5EF4-FFF2-40B4-BE49-F238E27FC236}">
                        <a16:creationId xmlns:a16="http://schemas.microsoft.com/office/drawing/2014/main" id="{451DE007-9FA6-B915-B907-A1C67745BEF3}"/>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07" name="Tekstfelt 2206">
                    <a:extLst>
                      <a:ext uri="{FF2B5EF4-FFF2-40B4-BE49-F238E27FC236}">
                        <a16:creationId xmlns:a16="http://schemas.microsoft.com/office/drawing/2014/main" id="{F92A84C8-015A-3167-6C9E-751143000B92}"/>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08" name="Tekstfelt 2207">
                    <a:extLst>
                      <a:ext uri="{FF2B5EF4-FFF2-40B4-BE49-F238E27FC236}">
                        <a16:creationId xmlns:a16="http://schemas.microsoft.com/office/drawing/2014/main" id="{C8B60279-D596-8B24-8F51-596DA6414D26}"/>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09" name="Tekstfelt 2208">
                    <a:extLst>
                      <a:ext uri="{FF2B5EF4-FFF2-40B4-BE49-F238E27FC236}">
                        <a16:creationId xmlns:a16="http://schemas.microsoft.com/office/drawing/2014/main" id="{5F29ECDA-35C1-97C1-12B4-CED7FB225BB1}"/>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10" name="Tekstfelt 2209">
                    <a:extLst>
                      <a:ext uri="{FF2B5EF4-FFF2-40B4-BE49-F238E27FC236}">
                        <a16:creationId xmlns:a16="http://schemas.microsoft.com/office/drawing/2014/main" id="{0381CC99-AEAE-5BD6-E8BD-3050AE66C18B}"/>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11" name="Tekstfelt 2210">
                    <a:extLst>
                      <a:ext uri="{FF2B5EF4-FFF2-40B4-BE49-F238E27FC236}">
                        <a16:creationId xmlns:a16="http://schemas.microsoft.com/office/drawing/2014/main" id="{2A1D050B-B531-4BCA-2A88-35A6E0F17D8E}"/>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12" name="Tekstfelt 2211">
                    <a:extLst>
                      <a:ext uri="{FF2B5EF4-FFF2-40B4-BE49-F238E27FC236}">
                        <a16:creationId xmlns:a16="http://schemas.microsoft.com/office/drawing/2014/main" id="{7DC3FC4B-AF5E-4B7B-786B-F08C1471DD90}"/>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13" name="Tekstfelt 2212">
                    <a:extLst>
                      <a:ext uri="{FF2B5EF4-FFF2-40B4-BE49-F238E27FC236}">
                        <a16:creationId xmlns:a16="http://schemas.microsoft.com/office/drawing/2014/main" id="{F9B6BF0B-47FD-866D-F1E7-77775BB60EEB}"/>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14" name="Tekstfelt 2213">
                    <a:extLst>
                      <a:ext uri="{FF2B5EF4-FFF2-40B4-BE49-F238E27FC236}">
                        <a16:creationId xmlns:a16="http://schemas.microsoft.com/office/drawing/2014/main" id="{F0D6537D-8A58-6A47-7680-651228EF88AD}"/>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15" name="Tekstfelt 2214">
                    <a:extLst>
                      <a:ext uri="{FF2B5EF4-FFF2-40B4-BE49-F238E27FC236}">
                        <a16:creationId xmlns:a16="http://schemas.microsoft.com/office/drawing/2014/main" id="{3896670E-2F8C-4B0F-7EC8-3E6AC03E8AE0}"/>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16" name="Tekstfelt 2215">
                    <a:extLst>
                      <a:ext uri="{FF2B5EF4-FFF2-40B4-BE49-F238E27FC236}">
                        <a16:creationId xmlns:a16="http://schemas.microsoft.com/office/drawing/2014/main" id="{1FE28F87-5AF8-6FC0-5670-F06E2DF40609}"/>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17" name="Tekstfelt 2216">
                    <a:extLst>
                      <a:ext uri="{FF2B5EF4-FFF2-40B4-BE49-F238E27FC236}">
                        <a16:creationId xmlns:a16="http://schemas.microsoft.com/office/drawing/2014/main" id="{BFEF1B6B-C8B0-0B73-BCFD-5DDDC18A5DBD}"/>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18" name="Tekstfelt 2217">
                    <a:extLst>
                      <a:ext uri="{FF2B5EF4-FFF2-40B4-BE49-F238E27FC236}">
                        <a16:creationId xmlns:a16="http://schemas.microsoft.com/office/drawing/2014/main" id="{796357DC-F8CD-6E33-C7CF-0C6BD55C33AA}"/>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19" name="Tekstfelt 2218">
                    <a:extLst>
                      <a:ext uri="{FF2B5EF4-FFF2-40B4-BE49-F238E27FC236}">
                        <a16:creationId xmlns:a16="http://schemas.microsoft.com/office/drawing/2014/main" id="{58BFEB1F-5E98-1F20-AE09-82DBA9773AB3}"/>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20" name="Tekstfelt 2219">
                    <a:extLst>
                      <a:ext uri="{FF2B5EF4-FFF2-40B4-BE49-F238E27FC236}">
                        <a16:creationId xmlns:a16="http://schemas.microsoft.com/office/drawing/2014/main" id="{EC5EB27E-13C4-2B2E-7D7C-61FB5EE01BC6}"/>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21" name="Tekstfelt 2220">
                    <a:extLst>
                      <a:ext uri="{FF2B5EF4-FFF2-40B4-BE49-F238E27FC236}">
                        <a16:creationId xmlns:a16="http://schemas.microsoft.com/office/drawing/2014/main" id="{DFA72C76-318A-85B0-7F22-20C52EE26DBB}"/>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22" name="Tekstfelt 2221">
                    <a:extLst>
                      <a:ext uri="{FF2B5EF4-FFF2-40B4-BE49-F238E27FC236}">
                        <a16:creationId xmlns:a16="http://schemas.microsoft.com/office/drawing/2014/main" id="{DC3F5420-8E4C-64CC-22FC-52951F67A087}"/>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23" name="Tekstfelt 2222">
                    <a:extLst>
                      <a:ext uri="{FF2B5EF4-FFF2-40B4-BE49-F238E27FC236}">
                        <a16:creationId xmlns:a16="http://schemas.microsoft.com/office/drawing/2014/main" id="{4A6458AF-1CA4-D71A-B2EB-B3B46AF996E2}"/>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24" name="Tekstfelt 2223">
                    <a:extLst>
                      <a:ext uri="{FF2B5EF4-FFF2-40B4-BE49-F238E27FC236}">
                        <a16:creationId xmlns:a16="http://schemas.microsoft.com/office/drawing/2014/main" id="{D1368E61-BEE8-F975-B160-EB8C0EA343FC}"/>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25" name="Tekstfelt 2224">
                    <a:extLst>
                      <a:ext uri="{FF2B5EF4-FFF2-40B4-BE49-F238E27FC236}">
                        <a16:creationId xmlns:a16="http://schemas.microsoft.com/office/drawing/2014/main" id="{DE13FA3C-B630-547E-AD62-AF42351E3485}"/>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26" name="Tekstfelt 2225">
                    <a:extLst>
                      <a:ext uri="{FF2B5EF4-FFF2-40B4-BE49-F238E27FC236}">
                        <a16:creationId xmlns:a16="http://schemas.microsoft.com/office/drawing/2014/main" id="{7D497978-E7E8-DA19-9DBA-FDFF22C32CEE}"/>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27" name="Tekstfelt 2226">
                    <a:extLst>
                      <a:ext uri="{FF2B5EF4-FFF2-40B4-BE49-F238E27FC236}">
                        <a16:creationId xmlns:a16="http://schemas.microsoft.com/office/drawing/2014/main" id="{675F3051-4B5B-630C-DA79-55AEAC0A1DCF}"/>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28" name="Tekstfelt 2227">
                    <a:extLst>
                      <a:ext uri="{FF2B5EF4-FFF2-40B4-BE49-F238E27FC236}">
                        <a16:creationId xmlns:a16="http://schemas.microsoft.com/office/drawing/2014/main" id="{2E56784C-E7D1-C736-69A8-F5D7EC839ABE}"/>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29" name="Tekstfelt 2228">
                    <a:extLst>
                      <a:ext uri="{FF2B5EF4-FFF2-40B4-BE49-F238E27FC236}">
                        <a16:creationId xmlns:a16="http://schemas.microsoft.com/office/drawing/2014/main" id="{324EEA5B-2E36-9FC5-7554-C6BA948C3DA8}"/>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30" name="Tekstfelt 2229">
                    <a:extLst>
                      <a:ext uri="{FF2B5EF4-FFF2-40B4-BE49-F238E27FC236}">
                        <a16:creationId xmlns:a16="http://schemas.microsoft.com/office/drawing/2014/main" id="{AE713C55-7DB5-F5F8-5B80-089FE42DA665}"/>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31" name="Tekstfelt 2230">
                    <a:extLst>
                      <a:ext uri="{FF2B5EF4-FFF2-40B4-BE49-F238E27FC236}">
                        <a16:creationId xmlns:a16="http://schemas.microsoft.com/office/drawing/2014/main" id="{B8F2C2CA-892B-7ECA-7271-8678556BFE9B}"/>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32" name="Tekstfelt 2231">
                    <a:extLst>
                      <a:ext uri="{FF2B5EF4-FFF2-40B4-BE49-F238E27FC236}">
                        <a16:creationId xmlns:a16="http://schemas.microsoft.com/office/drawing/2014/main" id="{D7C7EDEF-D251-20EA-AB91-6F576F9A798E}"/>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33" name="Tekstfelt 2232">
                    <a:extLst>
                      <a:ext uri="{FF2B5EF4-FFF2-40B4-BE49-F238E27FC236}">
                        <a16:creationId xmlns:a16="http://schemas.microsoft.com/office/drawing/2014/main" id="{6E2600A8-13C8-81DF-7FF6-8A847149E54C}"/>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34" name="Tekstfelt 2233">
                    <a:extLst>
                      <a:ext uri="{FF2B5EF4-FFF2-40B4-BE49-F238E27FC236}">
                        <a16:creationId xmlns:a16="http://schemas.microsoft.com/office/drawing/2014/main" id="{9C0AC014-173F-4DD3-5D20-5FA491228E9A}"/>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35" name="Tekstfelt 2234">
                    <a:extLst>
                      <a:ext uri="{FF2B5EF4-FFF2-40B4-BE49-F238E27FC236}">
                        <a16:creationId xmlns:a16="http://schemas.microsoft.com/office/drawing/2014/main" id="{1C4EF89C-A8AF-ABBD-92C3-7CF511F49A72}"/>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00" name="Tekstfelt 2199">
                  <a:extLst>
                    <a:ext uri="{FF2B5EF4-FFF2-40B4-BE49-F238E27FC236}">
                      <a16:creationId xmlns:a16="http://schemas.microsoft.com/office/drawing/2014/main" id="{FEF74E79-6537-BFF0-91E0-25CDEB0142F9}"/>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01" name="Tekstfelt 2200">
                  <a:extLst>
                    <a:ext uri="{FF2B5EF4-FFF2-40B4-BE49-F238E27FC236}">
                      <a16:creationId xmlns:a16="http://schemas.microsoft.com/office/drawing/2014/main" id="{99BF58B0-A8EF-A39F-2597-CF3F46B5D5FF}"/>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02" name="Tekstfelt 2201">
                  <a:extLst>
                    <a:ext uri="{FF2B5EF4-FFF2-40B4-BE49-F238E27FC236}">
                      <a16:creationId xmlns:a16="http://schemas.microsoft.com/office/drawing/2014/main" id="{0FD34DB6-B4D4-CBB2-E919-AC6268975F78}"/>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5" name="Gruppe 1824">
                <a:extLst>
                  <a:ext uri="{FF2B5EF4-FFF2-40B4-BE49-F238E27FC236}">
                    <a16:creationId xmlns:a16="http://schemas.microsoft.com/office/drawing/2014/main" id="{908D2799-01D7-A606-7F5F-E71451CC50B8}"/>
                  </a:ext>
                </a:extLst>
              </p:cNvPr>
              <p:cNvGrpSpPr/>
              <p:nvPr/>
            </p:nvGrpSpPr>
            <p:grpSpPr>
              <a:xfrm>
                <a:off x="3753314" y="1031887"/>
                <a:ext cx="641389" cy="5216305"/>
                <a:chOff x="2892468" y="1032983"/>
                <a:chExt cx="641389" cy="5216305"/>
              </a:xfrm>
            </p:grpSpPr>
            <p:grpSp>
              <p:nvGrpSpPr>
                <p:cNvPr id="2162" name="Gruppe 2161">
                  <a:extLst>
                    <a:ext uri="{FF2B5EF4-FFF2-40B4-BE49-F238E27FC236}">
                      <a16:creationId xmlns:a16="http://schemas.microsoft.com/office/drawing/2014/main" id="{5573DB27-8783-C5DB-0BB6-12AF9EBCE34F}"/>
                    </a:ext>
                  </a:extLst>
                </p:cNvPr>
                <p:cNvGrpSpPr/>
                <p:nvPr/>
              </p:nvGrpSpPr>
              <p:grpSpPr>
                <a:xfrm>
                  <a:off x="2892468" y="1032983"/>
                  <a:ext cx="641389" cy="5216305"/>
                  <a:chOff x="3475384" y="1188399"/>
                  <a:chExt cx="641389" cy="5216305"/>
                </a:xfrm>
              </p:grpSpPr>
              <p:sp>
                <p:nvSpPr>
                  <p:cNvPr id="2166" name="Tekstfelt 2165">
                    <a:extLst>
                      <a:ext uri="{FF2B5EF4-FFF2-40B4-BE49-F238E27FC236}">
                        <a16:creationId xmlns:a16="http://schemas.microsoft.com/office/drawing/2014/main" id="{DC971FE3-A3C8-62DC-3041-08BCE25B3C02}"/>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67" name="Tekstfelt 2166">
                    <a:extLst>
                      <a:ext uri="{FF2B5EF4-FFF2-40B4-BE49-F238E27FC236}">
                        <a16:creationId xmlns:a16="http://schemas.microsoft.com/office/drawing/2014/main" id="{0225FF2C-9189-22F7-5118-E189B6EAFA03}"/>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68" name="Tekstfelt 2167">
                    <a:extLst>
                      <a:ext uri="{FF2B5EF4-FFF2-40B4-BE49-F238E27FC236}">
                        <a16:creationId xmlns:a16="http://schemas.microsoft.com/office/drawing/2014/main" id="{62DB5C47-8BF9-4542-0CB4-BDE6D7DE5750}"/>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69" name="Tekstfelt 2168">
                    <a:extLst>
                      <a:ext uri="{FF2B5EF4-FFF2-40B4-BE49-F238E27FC236}">
                        <a16:creationId xmlns:a16="http://schemas.microsoft.com/office/drawing/2014/main" id="{578B6903-96CA-2E5C-129B-D0268CC26BE7}"/>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70" name="Tekstfelt 2169">
                    <a:extLst>
                      <a:ext uri="{FF2B5EF4-FFF2-40B4-BE49-F238E27FC236}">
                        <a16:creationId xmlns:a16="http://schemas.microsoft.com/office/drawing/2014/main" id="{895D17EA-FC29-4739-C739-1FD9FC2BF5AA}"/>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71" name="Tekstfelt 2170">
                    <a:extLst>
                      <a:ext uri="{FF2B5EF4-FFF2-40B4-BE49-F238E27FC236}">
                        <a16:creationId xmlns:a16="http://schemas.microsoft.com/office/drawing/2014/main" id="{DFCAEB54-B86D-B5E1-3362-24FC37B656F4}"/>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72" name="Tekstfelt 2171">
                    <a:extLst>
                      <a:ext uri="{FF2B5EF4-FFF2-40B4-BE49-F238E27FC236}">
                        <a16:creationId xmlns:a16="http://schemas.microsoft.com/office/drawing/2014/main" id="{2FF0B238-001B-149F-5251-A74C38D010E4}"/>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73" name="Tekstfelt 2172">
                    <a:extLst>
                      <a:ext uri="{FF2B5EF4-FFF2-40B4-BE49-F238E27FC236}">
                        <a16:creationId xmlns:a16="http://schemas.microsoft.com/office/drawing/2014/main" id="{B4DE06D5-9F81-698E-3552-BC11DFD53EF3}"/>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74" name="Tekstfelt 2173">
                    <a:extLst>
                      <a:ext uri="{FF2B5EF4-FFF2-40B4-BE49-F238E27FC236}">
                        <a16:creationId xmlns:a16="http://schemas.microsoft.com/office/drawing/2014/main" id="{8287CDCC-DEB4-8508-1EC9-3E70847B353B}"/>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75" name="Tekstfelt 2174">
                    <a:extLst>
                      <a:ext uri="{FF2B5EF4-FFF2-40B4-BE49-F238E27FC236}">
                        <a16:creationId xmlns:a16="http://schemas.microsoft.com/office/drawing/2014/main" id="{B3EB3463-29BF-1BFB-90F9-75053B74B644}"/>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76" name="Tekstfelt 2175">
                    <a:extLst>
                      <a:ext uri="{FF2B5EF4-FFF2-40B4-BE49-F238E27FC236}">
                        <a16:creationId xmlns:a16="http://schemas.microsoft.com/office/drawing/2014/main" id="{6011C7C2-1748-CCE7-BC96-170BDB2D8CED}"/>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77" name="Tekstfelt 2176">
                    <a:extLst>
                      <a:ext uri="{FF2B5EF4-FFF2-40B4-BE49-F238E27FC236}">
                        <a16:creationId xmlns:a16="http://schemas.microsoft.com/office/drawing/2014/main" id="{DC1E17BE-FD60-9A34-5962-4721544AF4D7}"/>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78" name="Tekstfelt 2177">
                    <a:extLst>
                      <a:ext uri="{FF2B5EF4-FFF2-40B4-BE49-F238E27FC236}">
                        <a16:creationId xmlns:a16="http://schemas.microsoft.com/office/drawing/2014/main" id="{53431E5A-4030-8255-AFA5-053A6FFB3336}"/>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79" name="Tekstfelt 2178">
                    <a:extLst>
                      <a:ext uri="{FF2B5EF4-FFF2-40B4-BE49-F238E27FC236}">
                        <a16:creationId xmlns:a16="http://schemas.microsoft.com/office/drawing/2014/main" id="{E10D6182-AFBF-CA39-7BB4-BE50605AA0A4}"/>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80" name="Tekstfelt 2179">
                    <a:extLst>
                      <a:ext uri="{FF2B5EF4-FFF2-40B4-BE49-F238E27FC236}">
                        <a16:creationId xmlns:a16="http://schemas.microsoft.com/office/drawing/2014/main" id="{9A568F9F-B7DB-A870-FF60-2ECA60627B25}"/>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81" name="Tekstfelt 2180">
                    <a:extLst>
                      <a:ext uri="{FF2B5EF4-FFF2-40B4-BE49-F238E27FC236}">
                        <a16:creationId xmlns:a16="http://schemas.microsoft.com/office/drawing/2014/main" id="{39FD79C9-D9DE-4834-F03E-03224645B84A}"/>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82" name="Tekstfelt 2181">
                    <a:extLst>
                      <a:ext uri="{FF2B5EF4-FFF2-40B4-BE49-F238E27FC236}">
                        <a16:creationId xmlns:a16="http://schemas.microsoft.com/office/drawing/2014/main" id="{5CBE98AB-9508-C24B-F2A2-6DD49704E410}"/>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83" name="Tekstfelt 2182">
                    <a:extLst>
                      <a:ext uri="{FF2B5EF4-FFF2-40B4-BE49-F238E27FC236}">
                        <a16:creationId xmlns:a16="http://schemas.microsoft.com/office/drawing/2014/main" id="{2467862A-902D-8A6E-B534-D33EC6E90483}"/>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84" name="Tekstfelt 2183">
                    <a:extLst>
                      <a:ext uri="{FF2B5EF4-FFF2-40B4-BE49-F238E27FC236}">
                        <a16:creationId xmlns:a16="http://schemas.microsoft.com/office/drawing/2014/main" id="{40F06E19-94F9-9AEB-29C5-4742268BFA17}"/>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85" name="Tekstfelt 2184">
                    <a:extLst>
                      <a:ext uri="{FF2B5EF4-FFF2-40B4-BE49-F238E27FC236}">
                        <a16:creationId xmlns:a16="http://schemas.microsoft.com/office/drawing/2014/main" id="{386B5AE0-E6B6-7CE3-9D95-C2FEEA977E48}"/>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86" name="Tekstfelt 2185">
                    <a:extLst>
                      <a:ext uri="{FF2B5EF4-FFF2-40B4-BE49-F238E27FC236}">
                        <a16:creationId xmlns:a16="http://schemas.microsoft.com/office/drawing/2014/main" id="{4447A0B5-D66B-F83F-3851-2F72E751B970}"/>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87" name="Tekstfelt 2186">
                    <a:extLst>
                      <a:ext uri="{FF2B5EF4-FFF2-40B4-BE49-F238E27FC236}">
                        <a16:creationId xmlns:a16="http://schemas.microsoft.com/office/drawing/2014/main" id="{593B5F6B-9107-07DE-696F-67C463A70A34}"/>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88" name="Tekstfelt 2187">
                    <a:extLst>
                      <a:ext uri="{FF2B5EF4-FFF2-40B4-BE49-F238E27FC236}">
                        <a16:creationId xmlns:a16="http://schemas.microsoft.com/office/drawing/2014/main" id="{30BD1B2F-7A7A-B197-2221-9345474B6D41}"/>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89" name="Tekstfelt 2188">
                    <a:extLst>
                      <a:ext uri="{FF2B5EF4-FFF2-40B4-BE49-F238E27FC236}">
                        <a16:creationId xmlns:a16="http://schemas.microsoft.com/office/drawing/2014/main" id="{537C099F-DF85-079A-A624-B2C2F3C354C6}"/>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90" name="Tekstfelt 2189">
                    <a:extLst>
                      <a:ext uri="{FF2B5EF4-FFF2-40B4-BE49-F238E27FC236}">
                        <a16:creationId xmlns:a16="http://schemas.microsoft.com/office/drawing/2014/main" id="{FEAF286F-FFF5-3702-1EE1-3E6DA0CC2802}"/>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91" name="Tekstfelt 2190">
                    <a:extLst>
                      <a:ext uri="{FF2B5EF4-FFF2-40B4-BE49-F238E27FC236}">
                        <a16:creationId xmlns:a16="http://schemas.microsoft.com/office/drawing/2014/main" id="{D675FF18-B7CC-37BE-F039-9F1597169B27}"/>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92" name="Tekstfelt 2191">
                    <a:extLst>
                      <a:ext uri="{FF2B5EF4-FFF2-40B4-BE49-F238E27FC236}">
                        <a16:creationId xmlns:a16="http://schemas.microsoft.com/office/drawing/2014/main" id="{515E7DF8-4B84-E104-CC6E-8B1B5FB46189}"/>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93" name="Tekstfelt 2192">
                    <a:extLst>
                      <a:ext uri="{FF2B5EF4-FFF2-40B4-BE49-F238E27FC236}">
                        <a16:creationId xmlns:a16="http://schemas.microsoft.com/office/drawing/2014/main" id="{E4BBEF32-6F97-2EA6-EE70-576D7B3A870B}"/>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94" name="Tekstfelt 2193">
                    <a:extLst>
                      <a:ext uri="{FF2B5EF4-FFF2-40B4-BE49-F238E27FC236}">
                        <a16:creationId xmlns:a16="http://schemas.microsoft.com/office/drawing/2014/main" id="{9A2F27C3-0986-8AC3-5FAE-DB80940DCB73}"/>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95" name="Tekstfelt 2194">
                    <a:extLst>
                      <a:ext uri="{FF2B5EF4-FFF2-40B4-BE49-F238E27FC236}">
                        <a16:creationId xmlns:a16="http://schemas.microsoft.com/office/drawing/2014/main" id="{687A59A7-7B64-AD7B-3904-BAB58D342BD4}"/>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96" name="Tekstfelt 2195">
                    <a:extLst>
                      <a:ext uri="{FF2B5EF4-FFF2-40B4-BE49-F238E27FC236}">
                        <a16:creationId xmlns:a16="http://schemas.microsoft.com/office/drawing/2014/main" id="{3C1777C9-9B4D-5F56-EF90-2FEC01300ECC}"/>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97" name="Tekstfelt 2196">
                    <a:extLst>
                      <a:ext uri="{FF2B5EF4-FFF2-40B4-BE49-F238E27FC236}">
                        <a16:creationId xmlns:a16="http://schemas.microsoft.com/office/drawing/2014/main" id="{65BB1F0A-A4EF-15A4-C829-9493DF0F053D}"/>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98" name="Tekstfelt 2197">
                    <a:extLst>
                      <a:ext uri="{FF2B5EF4-FFF2-40B4-BE49-F238E27FC236}">
                        <a16:creationId xmlns:a16="http://schemas.microsoft.com/office/drawing/2014/main" id="{43F4440B-9DC1-E624-AABF-0291120BE9FF}"/>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63" name="Tekstfelt 2162">
                  <a:extLst>
                    <a:ext uri="{FF2B5EF4-FFF2-40B4-BE49-F238E27FC236}">
                      <a16:creationId xmlns:a16="http://schemas.microsoft.com/office/drawing/2014/main" id="{3D9097A8-ACC8-3963-F2D1-7BC4E7B6A418}"/>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64" name="Tekstfelt 2163">
                  <a:extLst>
                    <a:ext uri="{FF2B5EF4-FFF2-40B4-BE49-F238E27FC236}">
                      <a16:creationId xmlns:a16="http://schemas.microsoft.com/office/drawing/2014/main" id="{C82F0422-55FF-B097-0180-C85AB46784D3}"/>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65" name="Tekstfelt 2164">
                  <a:extLst>
                    <a:ext uri="{FF2B5EF4-FFF2-40B4-BE49-F238E27FC236}">
                      <a16:creationId xmlns:a16="http://schemas.microsoft.com/office/drawing/2014/main" id="{2DDD33E5-000A-505D-8133-F3C695E47C32}"/>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6" name="Gruppe 1825">
                <a:extLst>
                  <a:ext uri="{FF2B5EF4-FFF2-40B4-BE49-F238E27FC236}">
                    <a16:creationId xmlns:a16="http://schemas.microsoft.com/office/drawing/2014/main" id="{CD2053D1-4EC6-AF9A-CD4A-89291CCDE292}"/>
                  </a:ext>
                </a:extLst>
              </p:cNvPr>
              <p:cNvGrpSpPr/>
              <p:nvPr/>
            </p:nvGrpSpPr>
            <p:grpSpPr>
              <a:xfrm>
                <a:off x="3326093" y="1035670"/>
                <a:ext cx="641389" cy="5216305"/>
                <a:chOff x="2892468" y="1032983"/>
                <a:chExt cx="641389" cy="5216305"/>
              </a:xfrm>
            </p:grpSpPr>
            <p:grpSp>
              <p:nvGrpSpPr>
                <p:cNvPr id="2125" name="Gruppe 2124">
                  <a:extLst>
                    <a:ext uri="{FF2B5EF4-FFF2-40B4-BE49-F238E27FC236}">
                      <a16:creationId xmlns:a16="http://schemas.microsoft.com/office/drawing/2014/main" id="{36884DF7-2659-907B-4B91-A36BE98DEA51}"/>
                    </a:ext>
                  </a:extLst>
                </p:cNvPr>
                <p:cNvGrpSpPr/>
                <p:nvPr/>
              </p:nvGrpSpPr>
              <p:grpSpPr>
                <a:xfrm>
                  <a:off x="2892468" y="1032983"/>
                  <a:ext cx="641389" cy="5216305"/>
                  <a:chOff x="3475384" y="1188399"/>
                  <a:chExt cx="641389" cy="5216305"/>
                </a:xfrm>
              </p:grpSpPr>
              <p:sp>
                <p:nvSpPr>
                  <p:cNvPr id="2129" name="Tekstfelt 2128">
                    <a:extLst>
                      <a:ext uri="{FF2B5EF4-FFF2-40B4-BE49-F238E27FC236}">
                        <a16:creationId xmlns:a16="http://schemas.microsoft.com/office/drawing/2014/main" id="{422FE36C-B221-D4C2-1455-3477CA7E9DBF}"/>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30" name="Tekstfelt 2129">
                    <a:extLst>
                      <a:ext uri="{FF2B5EF4-FFF2-40B4-BE49-F238E27FC236}">
                        <a16:creationId xmlns:a16="http://schemas.microsoft.com/office/drawing/2014/main" id="{F3297D9B-4148-B052-5574-1A4FEBBE821B}"/>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31" name="Tekstfelt 2130">
                    <a:extLst>
                      <a:ext uri="{FF2B5EF4-FFF2-40B4-BE49-F238E27FC236}">
                        <a16:creationId xmlns:a16="http://schemas.microsoft.com/office/drawing/2014/main" id="{EEF3CE00-5997-8597-B0D2-1FEC6B4CBE3D}"/>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32" name="Tekstfelt 2131">
                    <a:extLst>
                      <a:ext uri="{FF2B5EF4-FFF2-40B4-BE49-F238E27FC236}">
                        <a16:creationId xmlns:a16="http://schemas.microsoft.com/office/drawing/2014/main" id="{406C6036-7036-34AD-9095-CD828CC7289A}"/>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33" name="Tekstfelt 2132">
                    <a:extLst>
                      <a:ext uri="{FF2B5EF4-FFF2-40B4-BE49-F238E27FC236}">
                        <a16:creationId xmlns:a16="http://schemas.microsoft.com/office/drawing/2014/main" id="{6A97CF21-A040-05DC-0655-A8B6BF7CFB99}"/>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34" name="Tekstfelt 2133">
                    <a:extLst>
                      <a:ext uri="{FF2B5EF4-FFF2-40B4-BE49-F238E27FC236}">
                        <a16:creationId xmlns:a16="http://schemas.microsoft.com/office/drawing/2014/main" id="{50B234A4-B61B-CEAB-F10A-C4F504C9FD13}"/>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35" name="Tekstfelt 2134">
                    <a:extLst>
                      <a:ext uri="{FF2B5EF4-FFF2-40B4-BE49-F238E27FC236}">
                        <a16:creationId xmlns:a16="http://schemas.microsoft.com/office/drawing/2014/main" id="{9FDAE5EA-F4F7-CCCA-35EF-47D7205BBC5E}"/>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36" name="Tekstfelt 2135">
                    <a:extLst>
                      <a:ext uri="{FF2B5EF4-FFF2-40B4-BE49-F238E27FC236}">
                        <a16:creationId xmlns:a16="http://schemas.microsoft.com/office/drawing/2014/main" id="{905F37AC-E6CF-3B43-F968-272A2DA890C9}"/>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37" name="Tekstfelt 2136">
                    <a:extLst>
                      <a:ext uri="{FF2B5EF4-FFF2-40B4-BE49-F238E27FC236}">
                        <a16:creationId xmlns:a16="http://schemas.microsoft.com/office/drawing/2014/main" id="{FC85AE81-08C0-D5ED-A57C-8ADF54A3B19E}"/>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38" name="Tekstfelt 2137">
                    <a:extLst>
                      <a:ext uri="{FF2B5EF4-FFF2-40B4-BE49-F238E27FC236}">
                        <a16:creationId xmlns:a16="http://schemas.microsoft.com/office/drawing/2014/main" id="{8D718B6E-388D-952F-69D3-109ABA580747}"/>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39" name="Tekstfelt 2138">
                    <a:extLst>
                      <a:ext uri="{FF2B5EF4-FFF2-40B4-BE49-F238E27FC236}">
                        <a16:creationId xmlns:a16="http://schemas.microsoft.com/office/drawing/2014/main" id="{28154ABC-259F-6213-5488-4D76F5470315}"/>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40" name="Tekstfelt 2139">
                    <a:extLst>
                      <a:ext uri="{FF2B5EF4-FFF2-40B4-BE49-F238E27FC236}">
                        <a16:creationId xmlns:a16="http://schemas.microsoft.com/office/drawing/2014/main" id="{F7318710-15AC-4AE9-FC2F-9D663B8597F8}"/>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41" name="Tekstfelt 2140">
                    <a:extLst>
                      <a:ext uri="{FF2B5EF4-FFF2-40B4-BE49-F238E27FC236}">
                        <a16:creationId xmlns:a16="http://schemas.microsoft.com/office/drawing/2014/main" id="{53862810-3601-57D2-C6B5-ED64058DAE31}"/>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42" name="Tekstfelt 2141">
                    <a:extLst>
                      <a:ext uri="{FF2B5EF4-FFF2-40B4-BE49-F238E27FC236}">
                        <a16:creationId xmlns:a16="http://schemas.microsoft.com/office/drawing/2014/main" id="{839F2716-6BD5-6297-8E7E-382F998B4C56}"/>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43" name="Tekstfelt 2142">
                    <a:extLst>
                      <a:ext uri="{FF2B5EF4-FFF2-40B4-BE49-F238E27FC236}">
                        <a16:creationId xmlns:a16="http://schemas.microsoft.com/office/drawing/2014/main" id="{7716FF7E-72D3-FA68-AC62-D8BE3C9B6BC7}"/>
                      </a:ext>
                    </a:extLst>
                  </p:cNvPr>
                  <p:cNvSpPr txBox="1"/>
                  <p:nvPr/>
                </p:nvSpPr>
                <p:spPr>
                  <a:xfrm>
                    <a:off x="35457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44" name="Tekstfelt 2143">
                    <a:extLst>
                      <a:ext uri="{FF2B5EF4-FFF2-40B4-BE49-F238E27FC236}">
                        <a16:creationId xmlns:a16="http://schemas.microsoft.com/office/drawing/2014/main" id="{1444D60E-433F-7236-E843-6A8FCBD13667}"/>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45" name="Tekstfelt 2144">
                    <a:extLst>
                      <a:ext uri="{FF2B5EF4-FFF2-40B4-BE49-F238E27FC236}">
                        <a16:creationId xmlns:a16="http://schemas.microsoft.com/office/drawing/2014/main" id="{316877D7-E477-D5B9-3531-8DB5CD88C53C}"/>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46" name="Tekstfelt 2145">
                    <a:extLst>
                      <a:ext uri="{FF2B5EF4-FFF2-40B4-BE49-F238E27FC236}">
                        <a16:creationId xmlns:a16="http://schemas.microsoft.com/office/drawing/2014/main" id="{D0027FCE-9255-3016-DA39-0A9880EF968A}"/>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47" name="Tekstfelt 2146">
                    <a:extLst>
                      <a:ext uri="{FF2B5EF4-FFF2-40B4-BE49-F238E27FC236}">
                        <a16:creationId xmlns:a16="http://schemas.microsoft.com/office/drawing/2014/main" id="{6A7CAB70-91CD-09B4-57A0-C01F927684A9}"/>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48" name="Tekstfelt 2147">
                    <a:extLst>
                      <a:ext uri="{FF2B5EF4-FFF2-40B4-BE49-F238E27FC236}">
                        <a16:creationId xmlns:a16="http://schemas.microsoft.com/office/drawing/2014/main" id="{473AB488-88B0-6736-4192-F21A309216D0}"/>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49" name="Tekstfelt 2148">
                    <a:extLst>
                      <a:ext uri="{FF2B5EF4-FFF2-40B4-BE49-F238E27FC236}">
                        <a16:creationId xmlns:a16="http://schemas.microsoft.com/office/drawing/2014/main" id="{FBA40FA3-C7C4-6FAA-DC3D-88CA947EACCA}"/>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50" name="Tekstfelt 2149">
                    <a:extLst>
                      <a:ext uri="{FF2B5EF4-FFF2-40B4-BE49-F238E27FC236}">
                        <a16:creationId xmlns:a16="http://schemas.microsoft.com/office/drawing/2014/main" id="{D2486AFB-09E8-9CBB-D24C-9E2A366E2AAD}"/>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51" name="Tekstfelt 2150">
                    <a:extLst>
                      <a:ext uri="{FF2B5EF4-FFF2-40B4-BE49-F238E27FC236}">
                        <a16:creationId xmlns:a16="http://schemas.microsoft.com/office/drawing/2014/main" id="{23CC23F6-4EBE-281C-9958-8E5C9A938DB4}"/>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52" name="Tekstfelt 2151">
                    <a:extLst>
                      <a:ext uri="{FF2B5EF4-FFF2-40B4-BE49-F238E27FC236}">
                        <a16:creationId xmlns:a16="http://schemas.microsoft.com/office/drawing/2014/main" id="{5884ABA0-94AD-45DC-5844-EB51CDB5A673}"/>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53" name="Tekstfelt 2152">
                    <a:extLst>
                      <a:ext uri="{FF2B5EF4-FFF2-40B4-BE49-F238E27FC236}">
                        <a16:creationId xmlns:a16="http://schemas.microsoft.com/office/drawing/2014/main" id="{22C3A502-9BBA-72A8-75B3-B61546B4FBC4}"/>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54" name="Tekstfelt 2153">
                    <a:extLst>
                      <a:ext uri="{FF2B5EF4-FFF2-40B4-BE49-F238E27FC236}">
                        <a16:creationId xmlns:a16="http://schemas.microsoft.com/office/drawing/2014/main" id="{4DFDA33B-402F-EC64-BF39-DEC7A04D5CBC}"/>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55" name="Tekstfelt 2154">
                    <a:extLst>
                      <a:ext uri="{FF2B5EF4-FFF2-40B4-BE49-F238E27FC236}">
                        <a16:creationId xmlns:a16="http://schemas.microsoft.com/office/drawing/2014/main" id="{648E76DF-3A0F-E603-45FA-A21CAF681E23}"/>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56" name="Tekstfelt 2155">
                    <a:extLst>
                      <a:ext uri="{FF2B5EF4-FFF2-40B4-BE49-F238E27FC236}">
                        <a16:creationId xmlns:a16="http://schemas.microsoft.com/office/drawing/2014/main" id="{975D4579-69D5-9015-A001-B4DD894BE0AA}"/>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57" name="Tekstfelt 2156">
                    <a:extLst>
                      <a:ext uri="{FF2B5EF4-FFF2-40B4-BE49-F238E27FC236}">
                        <a16:creationId xmlns:a16="http://schemas.microsoft.com/office/drawing/2014/main" id="{BA4CE38B-9097-D4A5-73F5-74A3EE2BB979}"/>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58" name="Tekstfelt 2157">
                    <a:extLst>
                      <a:ext uri="{FF2B5EF4-FFF2-40B4-BE49-F238E27FC236}">
                        <a16:creationId xmlns:a16="http://schemas.microsoft.com/office/drawing/2014/main" id="{D60D408A-0357-AC0E-63FB-FC9B897255B6}"/>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59" name="Tekstfelt 2158">
                    <a:extLst>
                      <a:ext uri="{FF2B5EF4-FFF2-40B4-BE49-F238E27FC236}">
                        <a16:creationId xmlns:a16="http://schemas.microsoft.com/office/drawing/2014/main" id="{ADFDF98C-B4CE-BC55-5EA8-16E583A15646}"/>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60" name="Tekstfelt 2159">
                    <a:extLst>
                      <a:ext uri="{FF2B5EF4-FFF2-40B4-BE49-F238E27FC236}">
                        <a16:creationId xmlns:a16="http://schemas.microsoft.com/office/drawing/2014/main" id="{D3746AD0-8593-AEDF-5AF6-D3E8A1DD8B37}"/>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61" name="Tekstfelt 2160">
                    <a:extLst>
                      <a:ext uri="{FF2B5EF4-FFF2-40B4-BE49-F238E27FC236}">
                        <a16:creationId xmlns:a16="http://schemas.microsoft.com/office/drawing/2014/main" id="{2362AED9-5F9B-78EA-FC36-7D6AF97D5CBC}"/>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26" name="Tekstfelt 2125">
                  <a:extLst>
                    <a:ext uri="{FF2B5EF4-FFF2-40B4-BE49-F238E27FC236}">
                      <a16:creationId xmlns:a16="http://schemas.microsoft.com/office/drawing/2014/main" id="{7BF8084E-E0B4-F2CE-6FF2-167F7B78CAAB}"/>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27" name="Tekstfelt 2126">
                  <a:extLst>
                    <a:ext uri="{FF2B5EF4-FFF2-40B4-BE49-F238E27FC236}">
                      <a16:creationId xmlns:a16="http://schemas.microsoft.com/office/drawing/2014/main" id="{69ED5478-0553-DFB9-1698-E716E3E6A6CB}"/>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28" name="Tekstfelt 2127">
                  <a:extLst>
                    <a:ext uri="{FF2B5EF4-FFF2-40B4-BE49-F238E27FC236}">
                      <a16:creationId xmlns:a16="http://schemas.microsoft.com/office/drawing/2014/main" id="{6DB81299-528A-2A71-3094-E7E8DC7ED38A}"/>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7" name="Gruppe 1826">
                <a:extLst>
                  <a:ext uri="{FF2B5EF4-FFF2-40B4-BE49-F238E27FC236}">
                    <a16:creationId xmlns:a16="http://schemas.microsoft.com/office/drawing/2014/main" id="{94C283E6-C2D6-A56C-4B30-EF3E7F84895F}"/>
                  </a:ext>
                </a:extLst>
              </p:cNvPr>
              <p:cNvGrpSpPr/>
              <p:nvPr/>
            </p:nvGrpSpPr>
            <p:grpSpPr>
              <a:xfrm>
                <a:off x="2893345" y="1029165"/>
                <a:ext cx="641389" cy="5216305"/>
                <a:chOff x="2892468" y="1032983"/>
                <a:chExt cx="641389" cy="5216305"/>
              </a:xfrm>
            </p:grpSpPr>
            <p:grpSp>
              <p:nvGrpSpPr>
                <p:cNvPr id="2088" name="Gruppe 2087">
                  <a:extLst>
                    <a:ext uri="{FF2B5EF4-FFF2-40B4-BE49-F238E27FC236}">
                      <a16:creationId xmlns:a16="http://schemas.microsoft.com/office/drawing/2014/main" id="{C51264FC-E827-D192-7EA4-508F6DEB0022}"/>
                    </a:ext>
                  </a:extLst>
                </p:cNvPr>
                <p:cNvGrpSpPr/>
                <p:nvPr/>
              </p:nvGrpSpPr>
              <p:grpSpPr>
                <a:xfrm>
                  <a:off x="2892468" y="1032983"/>
                  <a:ext cx="641389" cy="5216305"/>
                  <a:chOff x="3475384" y="1188399"/>
                  <a:chExt cx="641389" cy="5216305"/>
                </a:xfrm>
              </p:grpSpPr>
              <p:sp>
                <p:nvSpPr>
                  <p:cNvPr id="2092" name="Tekstfelt 2091">
                    <a:extLst>
                      <a:ext uri="{FF2B5EF4-FFF2-40B4-BE49-F238E27FC236}">
                        <a16:creationId xmlns:a16="http://schemas.microsoft.com/office/drawing/2014/main" id="{C76FEB79-B5DA-2E06-864F-78E343399A6A}"/>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93" name="Tekstfelt 2092">
                    <a:extLst>
                      <a:ext uri="{FF2B5EF4-FFF2-40B4-BE49-F238E27FC236}">
                        <a16:creationId xmlns:a16="http://schemas.microsoft.com/office/drawing/2014/main" id="{F63BA601-E381-C634-1BB6-4BB5FF5C4D85}"/>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94" name="Tekstfelt 2093">
                    <a:extLst>
                      <a:ext uri="{FF2B5EF4-FFF2-40B4-BE49-F238E27FC236}">
                        <a16:creationId xmlns:a16="http://schemas.microsoft.com/office/drawing/2014/main" id="{C2FCD5F2-C87D-51A0-FB3E-0A3484513C94}"/>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95" name="Tekstfelt 2094">
                    <a:extLst>
                      <a:ext uri="{FF2B5EF4-FFF2-40B4-BE49-F238E27FC236}">
                        <a16:creationId xmlns:a16="http://schemas.microsoft.com/office/drawing/2014/main" id="{16716782-C808-80EA-08D9-47152E34F995}"/>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96" name="Tekstfelt 2095">
                    <a:extLst>
                      <a:ext uri="{FF2B5EF4-FFF2-40B4-BE49-F238E27FC236}">
                        <a16:creationId xmlns:a16="http://schemas.microsoft.com/office/drawing/2014/main" id="{153B9C35-5293-A85D-D2C5-CFBD1A05EAAF}"/>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97" name="Tekstfelt 2096">
                    <a:extLst>
                      <a:ext uri="{FF2B5EF4-FFF2-40B4-BE49-F238E27FC236}">
                        <a16:creationId xmlns:a16="http://schemas.microsoft.com/office/drawing/2014/main" id="{E6F0AEE2-AC74-7C77-3BE2-64B9EDC99ABF}"/>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98" name="Tekstfelt 2097">
                    <a:extLst>
                      <a:ext uri="{FF2B5EF4-FFF2-40B4-BE49-F238E27FC236}">
                        <a16:creationId xmlns:a16="http://schemas.microsoft.com/office/drawing/2014/main" id="{9A74375E-3075-2E5B-E3C0-3BFFA0687399}"/>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99" name="Tekstfelt 2098">
                    <a:extLst>
                      <a:ext uri="{FF2B5EF4-FFF2-40B4-BE49-F238E27FC236}">
                        <a16:creationId xmlns:a16="http://schemas.microsoft.com/office/drawing/2014/main" id="{82509BA5-2AB7-CF89-8973-0C3C5473244C}"/>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00" name="Tekstfelt 2099">
                    <a:extLst>
                      <a:ext uri="{FF2B5EF4-FFF2-40B4-BE49-F238E27FC236}">
                        <a16:creationId xmlns:a16="http://schemas.microsoft.com/office/drawing/2014/main" id="{65CBFB3A-0B7C-05F5-AF53-135B913432ED}"/>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01" name="Tekstfelt 2100">
                    <a:extLst>
                      <a:ext uri="{FF2B5EF4-FFF2-40B4-BE49-F238E27FC236}">
                        <a16:creationId xmlns:a16="http://schemas.microsoft.com/office/drawing/2014/main" id="{EA491D56-C868-993A-00BE-CAE2D48A5C47}"/>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02" name="Tekstfelt 2101">
                    <a:extLst>
                      <a:ext uri="{FF2B5EF4-FFF2-40B4-BE49-F238E27FC236}">
                        <a16:creationId xmlns:a16="http://schemas.microsoft.com/office/drawing/2014/main" id="{E526E343-DDF8-B626-E132-614079387519}"/>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03" name="Tekstfelt 2102">
                    <a:extLst>
                      <a:ext uri="{FF2B5EF4-FFF2-40B4-BE49-F238E27FC236}">
                        <a16:creationId xmlns:a16="http://schemas.microsoft.com/office/drawing/2014/main" id="{E6E98E47-F886-6157-BFF6-589AF4B41509}"/>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04" name="Tekstfelt 2103">
                    <a:extLst>
                      <a:ext uri="{FF2B5EF4-FFF2-40B4-BE49-F238E27FC236}">
                        <a16:creationId xmlns:a16="http://schemas.microsoft.com/office/drawing/2014/main" id="{04F193F5-7546-53A0-CA2E-43E8E65EE50E}"/>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05" name="Tekstfelt 2104">
                    <a:extLst>
                      <a:ext uri="{FF2B5EF4-FFF2-40B4-BE49-F238E27FC236}">
                        <a16:creationId xmlns:a16="http://schemas.microsoft.com/office/drawing/2014/main" id="{856837D9-0831-D66D-BC5E-1D697DB57CCE}"/>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06" name="Tekstfelt 2105">
                    <a:extLst>
                      <a:ext uri="{FF2B5EF4-FFF2-40B4-BE49-F238E27FC236}">
                        <a16:creationId xmlns:a16="http://schemas.microsoft.com/office/drawing/2014/main" id="{F8644FA7-67BF-0658-6AE1-56C09AFC6C50}"/>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07" name="Tekstfelt 2106">
                    <a:extLst>
                      <a:ext uri="{FF2B5EF4-FFF2-40B4-BE49-F238E27FC236}">
                        <a16:creationId xmlns:a16="http://schemas.microsoft.com/office/drawing/2014/main" id="{AF9BB900-CF27-85AC-8608-3A82E0F31851}"/>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08" name="Tekstfelt 2107">
                    <a:extLst>
                      <a:ext uri="{FF2B5EF4-FFF2-40B4-BE49-F238E27FC236}">
                        <a16:creationId xmlns:a16="http://schemas.microsoft.com/office/drawing/2014/main" id="{D23237E0-0A1C-F0D5-A3D8-29F33187EFC3}"/>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09" name="Tekstfelt 2108">
                    <a:extLst>
                      <a:ext uri="{FF2B5EF4-FFF2-40B4-BE49-F238E27FC236}">
                        <a16:creationId xmlns:a16="http://schemas.microsoft.com/office/drawing/2014/main" id="{1846B07C-4183-2B00-A53D-465F9D927C55}"/>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10" name="Tekstfelt 2109">
                    <a:extLst>
                      <a:ext uri="{FF2B5EF4-FFF2-40B4-BE49-F238E27FC236}">
                        <a16:creationId xmlns:a16="http://schemas.microsoft.com/office/drawing/2014/main" id="{EE4194EE-25D8-4061-BA02-3F396010D2D6}"/>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11" name="Tekstfelt 2110">
                    <a:extLst>
                      <a:ext uri="{FF2B5EF4-FFF2-40B4-BE49-F238E27FC236}">
                        <a16:creationId xmlns:a16="http://schemas.microsoft.com/office/drawing/2014/main" id="{B0BA770B-2B50-6A61-4854-88E60F76B630}"/>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12" name="Tekstfelt 2111">
                    <a:extLst>
                      <a:ext uri="{FF2B5EF4-FFF2-40B4-BE49-F238E27FC236}">
                        <a16:creationId xmlns:a16="http://schemas.microsoft.com/office/drawing/2014/main" id="{C0C54D90-331A-C897-395D-D5C488A5848C}"/>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13" name="Tekstfelt 2112">
                    <a:extLst>
                      <a:ext uri="{FF2B5EF4-FFF2-40B4-BE49-F238E27FC236}">
                        <a16:creationId xmlns:a16="http://schemas.microsoft.com/office/drawing/2014/main" id="{C173B13E-CD3D-534C-B133-E019D00B73FD}"/>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14" name="Tekstfelt 2113">
                    <a:extLst>
                      <a:ext uri="{FF2B5EF4-FFF2-40B4-BE49-F238E27FC236}">
                        <a16:creationId xmlns:a16="http://schemas.microsoft.com/office/drawing/2014/main" id="{F4BFEA2F-B041-4425-1511-36C51F8491F9}"/>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15" name="Tekstfelt 2114">
                    <a:extLst>
                      <a:ext uri="{FF2B5EF4-FFF2-40B4-BE49-F238E27FC236}">
                        <a16:creationId xmlns:a16="http://schemas.microsoft.com/office/drawing/2014/main" id="{1128F9DD-2847-1E89-C087-ADA1AFA3CD3C}"/>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16" name="Tekstfelt 2115">
                    <a:extLst>
                      <a:ext uri="{FF2B5EF4-FFF2-40B4-BE49-F238E27FC236}">
                        <a16:creationId xmlns:a16="http://schemas.microsoft.com/office/drawing/2014/main" id="{072F4E5B-6621-DB0A-616A-B13B81AE8547}"/>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17" name="Tekstfelt 2116">
                    <a:extLst>
                      <a:ext uri="{FF2B5EF4-FFF2-40B4-BE49-F238E27FC236}">
                        <a16:creationId xmlns:a16="http://schemas.microsoft.com/office/drawing/2014/main" id="{AB490660-067D-6A23-44A6-3FB5FED92459}"/>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18" name="Tekstfelt 2117">
                    <a:extLst>
                      <a:ext uri="{FF2B5EF4-FFF2-40B4-BE49-F238E27FC236}">
                        <a16:creationId xmlns:a16="http://schemas.microsoft.com/office/drawing/2014/main" id="{7C15C503-E0B4-D238-8E88-92034ED1795B}"/>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19" name="Tekstfelt 2118">
                    <a:extLst>
                      <a:ext uri="{FF2B5EF4-FFF2-40B4-BE49-F238E27FC236}">
                        <a16:creationId xmlns:a16="http://schemas.microsoft.com/office/drawing/2014/main" id="{DDFDB3C1-389D-290E-010A-0A3ACFC731AA}"/>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20" name="Tekstfelt 2119">
                    <a:extLst>
                      <a:ext uri="{FF2B5EF4-FFF2-40B4-BE49-F238E27FC236}">
                        <a16:creationId xmlns:a16="http://schemas.microsoft.com/office/drawing/2014/main" id="{4912B3C2-9188-2A72-5843-D1610F7BF416}"/>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21" name="Tekstfelt 2120">
                    <a:extLst>
                      <a:ext uri="{FF2B5EF4-FFF2-40B4-BE49-F238E27FC236}">
                        <a16:creationId xmlns:a16="http://schemas.microsoft.com/office/drawing/2014/main" id="{207953E0-5CC4-6F0B-6B41-EFB5701A1A3C}"/>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22" name="Tekstfelt 2121">
                    <a:extLst>
                      <a:ext uri="{FF2B5EF4-FFF2-40B4-BE49-F238E27FC236}">
                        <a16:creationId xmlns:a16="http://schemas.microsoft.com/office/drawing/2014/main" id="{402FA95A-8541-EE60-20C9-3B18E8F4D45C}"/>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23" name="Tekstfelt 2122">
                    <a:extLst>
                      <a:ext uri="{FF2B5EF4-FFF2-40B4-BE49-F238E27FC236}">
                        <a16:creationId xmlns:a16="http://schemas.microsoft.com/office/drawing/2014/main" id="{859B2628-8FA5-6519-B59F-F7B511305093}"/>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24" name="Tekstfelt 2123">
                    <a:extLst>
                      <a:ext uri="{FF2B5EF4-FFF2-40B4-BE49-F238E27FC236}">
                        <a16:creationId xmlns:a16="http://schemas.microsoft.com/office/drawing/2014/main" id="{2019772F-2A64-D359-A49C-F1AF025F81A7}"/>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89" name="Tekstfelt 2088">
                  <a:extLst>
                    <a:ext uri="{FF2B5EF4-FFF2-40B4-BE49-F238E27FC236}">
                      <a16:creationId xmlns:a16="http://schemas.microsoft.com/office/drawing/2014/main" id="{9B25FD78-9625-9553-D558-B9650D8379B5}"/>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90" name="Tekstfelt 2089">
                  <a:extLst>
                    <a:ext uri="{FF2B5EF4-FFF2-40B4-BE49-F238E27FC236}">
                      <a16:creationId xmlns:a16="http://schemas.microsoft.com/office/drawing/2014/main" id="{31AED90C-108D-AD38-CC5C-C108D46F9FC3}"/>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91" name="Tekstfelt 2090">
                  <a:extLst>
                    <a:ext uri="{FF2B5EF4-FFF2-40B4-BE49-F238E27FC236}">
                      <a16:creationId xmlns:a16="http://schemas.microsoft.com/office/drawing/2014/main" id="{AAB32E26-7752-F038-6E5E-5B44E1702563}"/>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8" name="Gruppe 1827">
                <a:extLst>
                  <a:ext uri="{FF2B5EF4-FFF2-40B4-BE49-F238E27FC236}">
                    <a16:creationId xmlns:a16="http://schemas.microsoft.com/office/drawing/2014/main" id="{4F9DB75C-0B75-A0F9-8AFD-2B9517ECD08A}"/>
                  </a:ext>
                </a:extLst>
              </p:cNvPr>
              <p:cNvGrpSpPr/>
              <p:nvPr/>
            </p:nvGrpSpPr>
            <p:grpSpPr>
              <a:xfrm>
                <a:off x="2466124" y="1032948"/>
                <a:ext cx="641389" cy="5216305"/>
                <a:chOff x="2892468" y="1032983"/>
                <a:chExt cx="641389" cy="5216305"/>
              </a:xfrm>
            </p:grpSpPr>
            <p:grpSp>
              <p:nvGrpSpPr>
                <p:cNvPr id="2051" name="Gruppe 2050">
                  <a:extLst>
                    <a:ext uri="{FF2B5EF4-FFF2-40B4-BE49-F238E27FC236}">
                      <a16:creationId xmlns:a16="http://schemas.microsoft.com/office/drawing/2014/main" id="{46C4229D-4F6D-A90C-3DEA-132F2DD43016}"/>
                    </a:ext>
                  </a:extLst>
                </p:cNvPr>
                <p:cNvGrpSpPr/>
                <p:nvPr/>
              </p:nvGrpSpPr>
              <p:grpSpPr>
                <a:xfrm>
                  <a:off x="2892468" y="1032983"/>
                  <a:ext cx="641389" cy="5216305"/>
                  <a:chOff x="3475384" y="1188399"/>
                  <a:chExt cx="641389" cy="5216305"/>
                </a:xfrm>
              </p:grpSpPr>
              <p:sp>
                <p:nvSpPr>
                  <p:cNvPr id="2055" name="Tekstfelt 2054">
                    <a:extLst>
                      <a:ext uri="{FF2B5EF4-FFF2-40B4-BE49-F238E27FC236}">
                        <a16:creationId xmlns:a16="http://schemas.microsoft.com/office/drawing/2014/main" id="{B29CD02E-8B0B-EB79-534D-6F52081F8585}"/>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56" name="Tekstfelt 2055">
                    <a:extLst>
                      <a:ext uri="{FF2B5EF4-FFF2-40B4-BE49-F238E27FC236}">
                        <a16:creationId xmlns:a16="http://schemas.microsoft.com/office/drawing/2014/main" id="{ECE13781-4F0D-FB70-6B49-4329EA4285FF}"/>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57" name="Tekstfelt 2056">
                    <a:extLst>
                      <a:ext uri="{FF2B5EF4-FFF2-40B4-BE49-F238E27FC236}">
                        <a16:creationId xmlns:a16="http://schemas.microsoft.com/office/drawing/2014/main" id="{6EC65D1E-A1D8-1C44-399A-86721BF1FA7A}"/>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58" name="Tekstfelt 2057">
                    <a:extLst>
                      <a:ext uri="{FF2B5EF4-FFF2-40B4-BE49-F238E27FC236}">
                        <a16:creationId xmlns:a16="http://schemas.microsoft.com/office/drawing/2014/main" id="{2C5CB8E6-F7CB-FA42-A382-A043FF8E8F64}"/>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59" name="Tekstfelt 2058">
                    <a:extLst>
                      <a:ext uri="{FF2B5EF4-FFF2-40B4-BE49-F238E27FC236}">
                        <a16:creationId xmlns:a16="http://schemas.microsoft.com/office/drawing/2014/main" id="{F8C40199-E705-A451-350F-D9303E1C8309}"/>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60" name="Tekstfelt 2059">
                    <a:extLst>
                      <a:ext uri="{FF2B5EF4-FFF2-40B4-BE49-F238E27FC236}">
                        <a16:creationId xmlns:a16="http://schemas.microsoft.com/office/drawing/2014/main" id="{9B95446E-AB20-7BC7-B213-7355BF636397}"/>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61" name="Tekstfelt 2060">
                    <a:extLst>
                      <a:ext uri="{FF2B5EF4-FFF2-40B4-BE49-F238E27FC236}">
                        <a16:creationId xmlns:a16="http://schemas.microsoft.com/office/drawing/2014/main" id="{88353D48-81B5-6AF1-8A49-C504788CE2E7}"/>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62" name="Tekstfelt 2061">
                    <a:extLst>
                      <a:ext uri="{FF2B5EF4-FFF2-40B4-BE49-F238E27FC236}">
                        <a16:creationId xmlns:a16="http://schemas.microsoft.com/office/drawing/2014/main" id="{53C37D5A-CBFA-511A-968C-3EEB8A4F9210}"/>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63" name="Tekstfelt 2062">
                    <a:extLst>
                      <a:ext uri="{FF2B5EF4-FFF2-40B4-BE49-F238E27FC236}">
                        <a16:creationId xmlns:a16="http://schemas.microsoft.com/office/drawing/2014/main" id="{2EF24E0E-7CC0-9229-ABB7-69C038C6C103}"/>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64" name="Tekstfelt 2063">
                    <a:extLst>
                      <a:ext uri="{FF2B5EF4-FFF2-40B4-BE49-F238E27FC236}">
                        <a16:creationId xmlns:a16="http://schemas.microsoft.com/office/drawing/2014/main" id="{B5A26516-AB35-0D67-4CFA-7607EC4F4A9C}"/>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65" name="Tekstfelt 2064">
                    <a:extLst>
                      <a:ext uri="{FF2B5EF4-FFF2-40B4-BE49-F238E27FC236}">
                        <a16:creationId xmlns:a16="http://schemas.microsoft.com/office/drawing/2014/main" id="{BA9CECF0-36E6-E63C-9BB1-4D09661F285A}"/>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66" name="Tekstfelt 2065">
                    <a:extLst>
                      <a:ext uri="{FF2B5EF4-FFF2-40B4-BE49-F238E27FC236}">
                        <a16:creationId xmlns:a16="http://schemas.microsoft.com/office/drawing/2014/main" id="{09D17C0B-B69D-7698-AB6F-B2AE1821A96B}"/>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67" name="Tekstfelt 2066">
                    <a:extLst>
                      <a:ext uri="{FF2B5EF4-FFF2-40B4-BE49-F238E27FC236}">
                        <a16:creationId xmlns:a16="http://schemas.microsoft.com/office/drawing/2014/main" id="{97ADBADB-704A-39F4-6556-97FB7D1E2978}"/>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68" name="Tekstfelt 2067">
                    <a:extLst>
                      <a:ext uri="{FF2B5EF4-FFF2-40B4-BE49-F238E27FC236}">
                        <a16:creationId xmlns:a16="http://schemas.microsoft.com/office/drawing/2014/main" id="{F77E9D0F-EF55-9003-7B3E-FA6F531A1C69}"/>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69" name="Tekstfelt 2068">
                    <a:extLst>
                      <a:ext uri="{FF2B5EF4-FFF2-40B4-BE49-F238E27FC236}">
                        <a16:creationId xmlns:a16="http://schemas.microsoft.com/office/drawing/2014/main" id="{E1E3E648-EB47-BFC0-68A9-A0FA1407243C}"/>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70" name="Tekstfelt 2069">
                    <a:extLst>
                      <a:ext uri="{FF2B5EF4-FFF2-40B4-BE49-F238E27FC236}">
                        <a16:creationId xmlns:a16="http://schemas.microsoft.com/office/drawing/2014/main" id="{FAFD0068-C7D9-0997-54EB-0E6457A66A11}"/>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71" name="Tekstfelt 2070">
                    <a:extLst>
                      <a:ext uri="{FF2B5EF4-FFF2-40B4-BE49-F238E27FC236}">
                        <a16:creationId xmlns:a16="http://schemas.microsoft.com/office/drawing/2014/main" id="{DB8DB7F8-CC56-6132-8DCD-B7000378B872}"/>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72" name="Tekstfelt 2071">
                    <a:extLst>
                      <a:ext uri="{FF2B5EF4-FFF2-40B4-BE49-F238E27FC236}">
                        <a16:creationId xmlns:a16="http://schemas.microsoft.com/office/drawing/2014/main" id="{E59E679A-DED9-A360-BBA5-89F4D2595B2C}"/>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73" name="Tekstfelt 2072">
                    <a:extLst>
                      <a:ext uri="{FF2B5EF4-FFF2-40B4-BE49-F238E27FC236}">
                        <a16:creationId xmlns:a16="http://schemas.microsoft.com/office/drawing/2014/main" id="{0E0773CC-06B9-BB41-B201-6440791C29BC}"/>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74" name="Tekstfelt 2073">
                    <a:extLst>
                      <a:ext uri="{FF2B5EF4-FFF2-40B4-BE49-F238E27FC236}">
                        <a16:creationId xmlns:a16="http://schemas.microsoft.com/office/drawing/2014/main" id="{73B39DC9-76FF-90AF-D8F1-60B2DDCC0ADC}"/>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75" name="Tekstfelt 2074">
                    <a:extLst>
                      <a:ext uri="{FF2B5EF4-FFF2-40B4-BE49-F238E27FC236}">
                        <a16:creationId xmlns:a16="http://schemas.microsoft.com/office/drawing/2014/main" id="{C3A6DCF2-1FB4-E792-A02A-F1D269425D87}"/>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76" name="Tekstfelt 2075">
                    <a:extLst>
                      <a:ext uri="{FF2B5EF4-FFF2-40B4-BE49-F238E27FC236}">
                        <a16:creationId xmlns:a16="http://schemas.microsoft.com/office/drawing/2014/main" id="{FE4B10F9-8597-D49F-CC00-C86EEE07230A}"/>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77" name="Tekstfelt 2076">
                    <a:extLst>
                      <a:ext uri="{FF2B5EF4-FFF2-40B4-BE49-F238E27FC236}">
                        <a16:creationId xmlns:a16="http://schemas.microsoft.com/office/drawing/2014/main" id="{D892F77F-150B-DAFE-9781-9A4B1E1AFBAB}"/>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78" name="Tekstfelt 2077">
                    <a:extLst>
                      <a:ext uri="{FF2B5EF4-FFF2-40B4-BE49-F238E27FC236}">
                        <a16:creationId xmlns:a16="http://schemas.microsoft.com/office/drawing/2014/main" id="{0503A3FC-2B98-AE0D-F67F-CAD68BF63760}"/>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79" name="Tekstfelt 2078">
                    <a:extLst>
                      <a:ext uri="{FF2B5EF4-FFF2-40B4-BE49-F238E27FC236}">
                        <a16:creationId xmlns:a16="http://schemas.microsoft.com/office/drawing/2014/main" id="{228A4986-8F94-9F6E-259E-59B3F59A3341}"/>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80" name="Tekstfelt 2079">
                    <a:extLst>
                      <a:ext uri="{FF2B5EF4-FFF2-40B4-BE49-F238E27FC236}">
                        <a16:creationId xmlns:a16="http://schemas.microsoft.com/office/drawing/2014/main" id="{7239F65B-9E4B-C017-43DD-C40FFAEA3770}"/>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81" name="Tekstfelt 2080">
                    <a:extLst>
                      <a:ext uri="{FF2B5EF4-FFF2-40B4-BE49-F238E27FC236}">
                        <a16:creationId xmlns:a16="http://schemas.microsoft.com/office/drawing/2014/main" id="{CD5877DD-AEBF-C941-AA9A-C8D5B2CFE08D}"/>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82" name="Tekstfelt 2081">
                    <a:extLst>
                      <a:ext uri="{FF2B5EF4-FFF2-40B4-BE49-F238E27FC236}">
                        <a16:creationId xmlns:a16="http://schemas.microsoft.com/office/drawing/2014/main" id="{96127736-C648-9EF2-B9AE-BEC829D4B352}"/>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83" name="Tekstfelt 2082">
                    <a:extLst>
                      <a:ext uri="{FF2B5EF4-FFF2-40B4-BE49-F238E27FC236}">
                        <a16:creationId xmlns:a16="http://schemas.microsoft.com/office/drawing/2014/main" id="{CAFBAD3E-F5EB-BA9D-FA97-02D2527860D3}"/>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84" name="Tekstfelt 2083">
                    <a:extLst>
                      <a:ext uri="{FF2B5EF4-FFF2-40B4-BE49-F238E27FC236}">
                        <a16:creationId xmlns:a16="http://schemas.microsoft.com/office/drawing/2014/main" id="{90596784-6A2B-1C72-85A9-7EF71B6C6BE2}"/>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85" name="Tekstfelt 2084">
                    <a:extLst>
                      <a:ext uri="{FF2B5EF4-FFF2-40B4-BE49-F238E27FC236}">
                        <a16:creationId xmlns:a16="http://schemas.microsoft.com/office/drawing/2014/main" id="{9C3D0D40-E4BD-F915-FE13-E7F4049E5BCA}"/>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86" name="Tekstfelt 2085">
                    <a:extLst>
                      <a:ext uri="{FF2B5EF4-FFF2-40B4-BE49-F238E27FC236}">
                        <a16:creationId xmlns:a16="http://schemas.microsoft.com/office/drawing/2014/main" id="{3DB0CCB0-EC1E-873E-E75F-D9FE9BF57E4A}"/>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87" name="Tekstfelt 2086">
                    <a:extLst>
                      <a:ext uri="{FF2B5EF4-FFF2-40B4-BE49-F238E27FC236}">
                        <a16:creationId xmlns:a16="http://schemas.microsoft.com/office/drawing/2014/main" id="{1ADC2135-77E0-7362-D0C9-98EFEADD8CB5}"/>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52" name="Tekstfelt 2051">
                  <a:extLst>
                    <a:ext uri="{FF2B5EF4-FFF2-40B4-BE49-F238E27FC236}">
                      <a16:creationId xmlns:a16="http://schemas.microsoft.com/office/drawing/2014/main" id="{141ADFBE-3A07-6B24-F22A-6D0D1127FE58}"/>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53" name="Tekstfelt 2052">
                  <a:extLst>
                    <a:ext uri="{FF2B5EF4-FFF2-40B4-BE49-F238E27FC236}">
                      <a16:creationId xmlns:a16="http://schemas.microsoft.com/office/drawing/2014/main" id="{4596EA46-E90A-CBAC-1856-5D2F58426F64}"/>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54" name="Tekstfelt 2053">
                  <a:extLst>
                    <a:ext uri="{FF2B5EF4-FFF2-40B4-BE49-F238E27FC236}">
                      <a16:creationId xmlns:a16="http://schemas.microsoft.com/office/drawing/2014/main" id="{C53FCA84-5BF1-CA12-A689-D7AA007B39C7}"/>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9" name="Gruppe 1828">
                <a:extLst>
                  <a:ext uri="{FF2B5EF4-FFF2-40B4-BE49-F238E27FC236}">
                    <a16:creationId xmlns:a16="http://schemas.microsoft.com/office/drawing/2014/main" id="{43D42958-C96B-3851-3F4E-500F9933C992}"/>
                  </a:ext>
                </a:extLst>
              </p:cNvPr>
              <p:cNvGrpSpPr/>
              <p:nvPr/>
            </p:nvGrpSpPr>
            <p:grpSpPr>
              <a:xfrm>
                <a:off x="2019764" y="1037328"/>
                <a:ext cx="641389" cy="5216305"/>
                <a:chOff x="2892468" y="1032983"/>
                <a:chExt cx="641389" cy="5216305"/>
              </a:xfrm>
            </p:grpSpPr>
            <p:grpSp>
              <p:nvGrpSpPr>
                <p:cNvPr id="2014" name="Gruppe 2013">
                  <a:extLst>
                    <a:ext uri="{FF2B5EF4-FFF2-40B4-BE49-F238E27FC236}">
                      <a16:creationId xmlns:a16="http://schemas.microsoft.com/office/drawing/2014/main" id="{1FD2E81D-B7BF-31E6-6726-2AB541CF7742}"/>
                    </a:ext>
                  </a:extLst>
                </p:cNvPr>
                <p:cNvGrpSpPr/>
                <p:nvPr/>
              </p:nvGrpSpPr>
              <p:grpSpPr>
                <a:xfrm>
                  <a:off x="2892468" y="1032983"/>
                  <a:ext cx="641389" cy="5216305"/>
                  <a:chOff x="3475384" y="1188399"/>
                  <a:chExt cx="641389" cy="5216305"/>
                </a:xfrm>
              </p:grpSpPr>
              <p:sp>
                <p:nvSpPr>
                  <p:cNvPr id="2018" name="Tekstfelt 2017">
                    <a:extLst>
                      <a:ext uri="{FF2B5EF4-FFF2-40B4-BE49-F238E27FC236}">
                        <a16:creationId xmlns:a16="http://schemas.microsoft.com/office/drawing/2014/main" id="{3B271B20-E093-63C6-7A3C-6DEA0BD48DD2}"/>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19" name="Tekstfelt 2018">
                    <a:extLst>
                      <a:ext uri="{FF2B5EF4-FFF2-40B4-BE49-F238E27FC236}">
                        <a16:creationId xmlns:a16="http://schemas.microsoft.com/office/drawing/2014/main" id="{BEAF6D58-00D1-C7A9-AB64-7C2E878D6BC4}"/>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20" name="Tekstfelt 2019">
                    <a:extLst>
                      <a:ext uri="{FF2B5EF4-FFF2-40B4-BE49-F238E27FC236}">
                        <a16:creationId xmlns:a16="http://schemas.microsoft.com/office/drawing/2014/main" id="{8EFFBE6F-545F-D7F8-AF2E-C9A8FA62D502}"/>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21" name="Tekstfelt 2020">
                    <a:extLst>
                      <a:ext uri="{FF2B5EF4-FFF2-40B4-BE49-F238E27FC236}">
                        <a16:creationId xmlns:a16="http://schemas.microsoft.com/office/drawing/2014/main" id="{7387EADB-B34B-3392-CAB4-F48BFCBB27F5}"/>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22" name="Tekstfelt 2021">
                    <a:extLst>
                      <a:ext uri="{FF2B5EF4-FFF2-40B4-BE49-F238E27FC236}">
                        <a16:creationId xmlns:a16="http://schemas.microsoft.com/office/drawing/2014/main" id="{6B46A440-0B24-E094-A14A-AAB882C2B34E}"/>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23" name="Tekstfelt 2022">
                    <a:extLst>
                      <a:ext uri="{FF2B5EF4-FFF2-40B4-BE49-F238E27FC236}">
                        <a16:creationId xmlns:a16="http://schemas.microsoft.com/office/drawing/2014/main" id="{15D9F6AD-4AC8-837A-A8C1-702918117257}"/>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24" name="Tekstfelt 2023">
                    <a:extLst>
                      <a:ext uri="{FF2B5EF4-FFF2-40B4-BE49-F238E27FC236}">
                        <a16:creationId xmlns:a16="http://schemas.microsoft.com/office/drawing/2014/main" id="{B13BC82B-09EE-7697-CAA1-B2167C22497C}"/>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25" name="Tekstfelt 2024">
                    <a:extLst>
                      <a:ext uri="{FF2B5EF4-FFF2-40B4-BE49-F238E27FC236}">
                        <a16:creationId xmlns:a16="http://schemas.microsoft.com/office/drawing/2014/main" id="{E2EC1B92-006D-1F25-8D48-EE95AAA3C278}"/>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26" name="Tekstfelt 2025">
                    <a:extLst>
                      <a:ext uri="{FF2B5EF4-FFF2-40B4-BE49-F238E27FC236}">
                        <a16:creationId xmlns:a16="http://schemas.microsoft.com/office/drawing/2014/main" id="{D12A5290-F0B6-0461-6AB9-9AD39DA014D7}"/>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27" name="Tekstfelt 2026">
                    <a:extLst>
                      <a:ext uri="{FF2B5EF4-FFF2-40B4-BE49-F238E27FC236}">
                        <a16:creationId xmlns:a16="http://schemas.microsoft.com/office/drawing/2014/main" id="{BCA2D251-2E7D-F7B7-2763-53672CCF5988}"/>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28" name="Tekstfelt 2027">
                    <a:extLst>
                      <a:ext uri="{FF2B5EF4-FFF2-40B4-BE49-F238E27FC236}">
                        <a16:creationId xmlns:a16="http://schemas.microsoft.com/office/drawing/2014/main" id="{E3B8708E-B991-98D0-B6B0-612772494587}"/>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29" name="Tekstfelt 2028">
                    <a:extLst>
                      <a:ext uri="{FF2B5EF4-FFF2-40B4-BE49-F238E27FC236}">
                        <a16:creationId xmlns:a16="http://schemas.microsoft.com/office/drawing/2014/main" id="{9B39BE96-FDBF-42D5-1240-2CE9ECF277C4}"/>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30" name="Tekstfelt 2029">
                    <a:extLst>
                      <a:ext uri="{FF2B5EF4-FFF2-40B4-BE49-F238E27FC236}">
                        <a16:creationId xmlns:a16="http://schemas.microsoft.com/office/drawing/2014/main" id="{333B7FD0-7BB0-6FE5-102B-04CC0FF22E29}"/>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31" name="Tekstfelt 2030">
                    <a:extLst>
                      <a:ext uri="{FF2B5EF4-FFF2-40B4-BE49-F238E27FC236}">
                        <a16:creationId xmlns:a16="http://schemas.microsoft.com/office/drawing/2014/main" id="{5587B53E-469D-8123-F5E1-5AAF54E9F223}"/>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32" name="Tekstfelt 2031">
                    <a:extLst>
                      <a:ext uri="{FF2B5EF4-FFF2-40B4-BE49-F238E27FC236}">
                        <a16:creationId xmlns:a16="http://schemas.microsoft.com/office/drawing/2014/main" id="{CE04F809-AF29-322E-988E-360FF47D48F7}"/>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33" name="Tekstfelt 2032">
                    <a:extLst>
                      <a:ext uri="{FF2B5EF4-FFF2-40B4-BE49-F238E27FC236}">
                        <a16:creationId xmlns:a16="http://schemas.microsoft.com/office/drawing/2014/main" id="{7B600639-BD33-1290-DDED-8A48746A6ACB}"/>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34" name="Tekstfelt 2033">
                    <a:extLst>
                      <a:ext uri="{FF2B5EF4-FFF2-40B4-BE49-F238E27FC236}">
                        <a16:creationId xmlns:a16="http://schemas.microsoft.com/office/drawing/2014/main" id="{79F14DC3-4DFE-4C10-DDC2-1CC9A7D7D986}"/>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35" name="Tekstfelt 2034">
                    <a:extLst>
                      <a:ext uri="{FF2B5EF4-FFF2-40B4-BE49-F238E27FC236}">
                        <a16:creationId xmlns:a16="http://schemas.microsoft.com/office/drawing/2014/main" id="{ADE85622-8152-0495-FCF9-4052D7237CFE}"/>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36" name="Tekstfelt 2035">
                    <a:extLst>
                      <a:ext uri="{FF2B5EF4-FFF2-40B4-BE49-F238E27FC236}">
                        <a16:creationId xmlns:a16="http://schemas.microsoft.com/office/drawing/2014/main" id="{C1ADE365-488A-5ED2-C7BD-D1BB9240A3CE}"/>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37" name="Tekstfelt 2036">
                    <a:extLst>
                      <a:ext uri="{FF2B5EF4-FFF2-40B4-BE49-F238E27FC236}">
                        <a16:creationId xmlns:a16="http://schemas.microsoft.com/office/drawing/2014/main" id="{63C5396E-7E6B-49FE-8081-8BF3281DE3A3}"/>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38" name="Tekstfelt 2037">
                    <a:extLst>
                      <a:ext uri="{FF2B5EF4-FFF2-40B4-BE49-F238E27FC236}">
                        <a16:creationId xmlns:a16="http://schemas.microsoft.com/office/drawing/2014/main" id="{F2CBE836-2267-330E-050C-7CB31D411A37}"/>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39" name="Tekstfelt 2038">
                    <a:extLst>
                      <a:ext uri="{FF2B5EF4-FFF2-40B4-BE49-F238E27FC236}">
                        <a16:creationId xmlns:a16="http://schemas.microsoft.com/office/drawing/2014/main" id="{D78D770C-C2A1-127E-D3D5-53236385B640}"/>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40" name="Tekstfelt 2039">
                    <a:extLst>
                      <a:ext uri="{FF2B5EF4-FFF2-40B4-BE49-F238E27FC236}">
                        <a16:creationId xmlns:a16="http://schemas.microsoft.com/office/drawing/2014/main" id="{482D6482-BF0A-4762-46AA-56161CA49A05}"/>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41" name="Tekstfelt 2040">
                    <a:extLst>
                      <a:ext uri="{FF2B5EF4-FFF2-40B4-BE49-F238E27FC236}">
                        <a16:creationId xmlns:a16="http://schemas.microsoft.com/office/drawing/2014/main" id="{6EF3BC69-E0E0-BEDE-79B4-6BAB3D160EF2}"/>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42" name="Tekstfelt 2041">
                    <a:extLst>
                      <a:ext uri="{FF2B5EF4-FFF2-40B4-BE49-F238E27FC236}">
                        <a16:creationId xmlns:a16="http://schemas.microsoft.com/office/drawing/2014/main" id="{639BDCE4-3F80-08B3-FC8E-BAAB57826F90}"/>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43" name="Tekstfelt 2042">
                    <a:extLst>
                      <a:ext uri="{FF2B5EF4-FFF2-40B4-BE49-F238E27FC236}">
                        <a16:creationId xmlns:a16="http://schemas.microsoft.com/office/drawing/2014/main" id="{6E7DB2FF-9A54-555B-9C97-D95557732325}"/>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44" name="Tekstfelt 2043">
                    <a:extLst>
                      <a:ext uri="{FF2B5EF4-FFF2-40B4-BE49-F238E27FC236}">
                        <a16:creationId xmlns:a16="http://schemas.microsoft.com/office/drawing/2014/main" id="{64963143-84FE-32AD-6B81-4C4CB3A753C3}"/>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45" name="Tekstfelt 2044">
                    <a:extLst>
                      <a:ext uri="{FF2B5EF4-FFF2-40B4-BE49-F238E27FC236}">
                        <a16:creationId xmlns:a16="http://schemas.microsoft.com/office/drawing/2014/main" id="{482A4FDC-090A-9B87-B50B-919E0DF5F211}"/>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46" name="Tekstfelt 2045">
                    <a:extLst>
                      <a:ext uri="{FF2B5EF4-FFF2-40B4-BE49-F238E27FC236}">
                        <a16:creationId xmlns:a16="http://schemas.microsoft.com/office/drawing/2014/main" id="{3670C4A7-35C9-2AE8-BF3F-419D33EE52CB}"/>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47" name="Tekstfelt 2046">
                    <a:extLst>
                      <a:ext uri="{FF2B5EF4-FFF2-40B4-BE49-F238E27FC236}">
                        <a16:creationId xmlns:a16="http://schemas.microsoft.com/office/drawing/2014/main" id="{C05EE366-1666-0EB3-D202-5A94F4299565}"/>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48" name="Tekstfelt 2047">
                    <a:extLst>
                      <a:ext uri="{FF2B5EF4-FFF2-40B4-BE49-F238E27FC236}">
                        <a16:creationId xmlns:a16="http://schemas.microsoft.com/office/drawing/2014/main" id="{2B6F1F2B-38B2-0F4F-9188-86F42B7F8D2C}"/>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49" name="Tekstfelt 2048">
                    <a:extLst>
                      <a:ext uri="{FF2B5EF4-FFF2-40B4-BE49-F238E27FC236}">
                        <a16:creationId xmlns:a16="http://schemas.microsoft.com/office/drawing/2014/main" id="{993F132C-871A-1091-3BA8-B02D0DEB956B}"/>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50" name="Tekstfelt 2049">
                    <a:extLst>
                      <a:ext uri="{FF2B5EF4-FFF2-40B4-BE49-F238E27FC236}">
                        <a16:creationId xmlns:a16="http://schemas.microsoft.com/office/drawing/2014/main" id="{085DF22D-17DE-4498-5FBF-8E6E783719D8}"/>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15" name="Tekstfelt 2014">
                  <a:extLst>
                    <a:ext uri="{FF2B5EF4-FFF2-40B4-BE49-F238E27FC236}">
                      <a16:creationId xmlns:a16="http://schemas.microsoft.com/office/drawing/2014/main" id="{A15F0E8B-959C-CC4C-F170-C789D859BC4D}"/>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16" name="Tekstfelt 2015">
                  <a:extLst>
                    <a:ext uri="{FF2B5EF4-FFF2-40B4-BE49-F238E27FC236}">
                      <a16:creationId xmlns:a16="http://schemas.microsoft.com/office/drawing/2014/main" id="{491B84FD-ACE5-FDA8-D4B7-9B02C6DA2CB7}"/>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17" name="Tekstfelt 2016">
                  <a:extLst>
                    <a:ext uri="{FF2B5EF4-FFF2-40B4-BE49-F238E27FC236}">
                      <a16:creationId xmlns:a16="http://schemas.microsoft.com/office/drawing/2014/main" id="{7649E6CF-64B6-ABA8-CEC0-09C7998676C0}"/>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0" name="Gruppe 1829">
                <a:extLst>
                  <a:ext uri="{FF2B5EF4-FFF2-40B4-BE49-F238E27FC236}">
                    <a16:creationId xmlns:a16="http://schemas.microsoft.com/office/drawing/2014/main" id="{6608FD64-2A3B-B9B2-5984-0F30FD90249A}"/>
                  </a:ext>
                </a:extLst>
              </p:cNvPr>
              <p:cNvGrpSpPr/>
              <p:nvPr/>
            </p:nvGrpSpPr>
            <p:grpSpPr>
              <a:xfrm>
                <a:off x="1592543" y="1041111"/>
                <a:ext cx="641389" cy="5216305"/>
                <a:chOff x="2892468" y="1032983"/>
                <a:chExt cx="641389" cy="5216305"/>
              </a:xfrm>
            </p:grpSpPr>
            <p:grpSp>
              <p:nvGrpSpPr>
                <p:cNvPr id="1977" name="Gruppe 1976">
                  <a:extLst>
                    <a:ext uri="{FF2B5EF4-FFF2-40B4-BE49-F238E27FC236}">
                      <a16:creationId xmlns:a16="http://schemas.microsoft.com/office/drawing/2014/main" id="{912B8F9E-A3E8-C449-1C32-F3E107BF8EF9}"/>
                    </a:ext>
                  </a:extLst>
                </p:cNvPr>
                <p:cNvGrpSpPr/>
                <p:nvPr/>
              </p:nvGrpSpPr>
              <p:grpSpPr>
                <a:xfrm>
                  <a:off x="2892468" y="1032983"/>
                  <a:ext cx="641389" cy="5216305"/>
                  <a:chOff x="3475384" y="1188399"/>
                  <a:chExt cx="641389" cy="5216305"/>
                </a:xfrm>
              </p:grpSpPr>
              <p:sp>
                <p:nvSpPr>
                  <p:cNvPr id="1981" name="Tekstfelt 1980">
                    <a:extLst>
                      <a:ext uri="{FF2B5EF4-FFF2-40B4-BE49-F238E27FC236}">
                        <a16:creationId xmlns:a16="http://schemas.microsoft.com/office/drawing/2014/main" id="{3668A267-467E-F800-5599-9F1A3EA3F02E}"/>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82" name="Tekstfelt 1981">
                    <a:extLst>
                      <a:ext uri="{FF2B5EF4-FFF2-40B4-BE49-F238E27FC236}">
                        <a16:creationId xmlns:a16="http://schemas.microsoft.com/office/drawing/2014/main" id="{341AC10F-8F61-B755-C9BF-7E6D037DF151}"/>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83" name="Tekstfelt 1982">
                    <a:extLst>
                      <a:ext uri="{FF2B5EF4-FFF2-40B4-BE49-F238E27FC236}">
                        <a16:creationId xmlns:a16="http://schemas.microsoft.com/office/drawing/2014/main" id="{2F1FA234-95FC-23EC-ADBA-2CE571D5EAA9}"/>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84" name="Tekstfelt 1983">
                    <a:extLst>
                      <a:ext uri="{FF2B5EF4-FFF2-40B4-BE49-F238E27FC236}">
                        <a16:creationId xmlns:a16="http://schemas.microsoft.com/office/drawing/2014/main" id="{EA6C8447-4D58-E45B-B935-0936F7F8A3A0}"/>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85" name="Tekstfelt 1984">
                    <a:extLst>
                      <a:ext uri="{FF2B5EF4-FFF2-40B4-BE49-F238E27FC236}">
                        <a16:creationId xmlns:a16="http://schemas.microsoft.com/office/drawing/2014/main" id="{B2F36478-87E0-6298-F404-D90EAAA5799C}"/>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86" name="Tekstfelt 1985">
                    <a:extLst>
                      <a:ext uri="{FF2B5EF4-FFF2-40B4-BE49-F238E27FC236}">
                        <a16:creationId xmlns:a16="http://schemas.microsoft.com/office/drawing/2014/main" id="{AEC7534B-C953-7BF7-41A6-233F61673318}"/>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87" name="Tekstfelt 1986">
                    <a:extLst>
                      <a:ext uri="{FF2B5EF4-FFF2-40B4-BE49-F238E27FC236}">
                        <a16:creationId xmlns:a16="http://schemas.microsoft.com/office/drawing/2014/main" id="{75723FB4-03D8-73BE-04F0-C43EF0B4F336}"/>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88" name="Tekstfelt 1987">
                    <a:extLst>
                      <a:ext uri="{FF2B5EF4-FFF2-40B4-BE49-F238E27FC236}">
                        <a16:creationId xmlns:a16="http://schemas.microsoft.com/office/drawing/2014/main" id="{E54ADC3A-1F49-F713-0056-167F56B5F919}"/>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89" name="Tekstfelt 1988">
                    <a:extLst>
                      <a:ext uri="{FF2B5EF4-FFF2-40B4-BE49-F238E27FC236}">
                        <a16:creationId xmlns:a16="http://schemas.microsoft.com/office/drawing/2014/main" id="{B3741C7F-4EDE-4D2E-79F7-5F087F680A73}"/>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90" name="Tekstfelt 1989">
                    <a:extLst>
                      <a:ext uri="{FF2B5EF4-FFF2-40B4-BE49-F238E27FC236}">
                        <a16:creationId xmlns:a16="http://schemas.microsoft.com/office/drawing/2014/main" id="{7081BA0A-6CED-8C78-DF17-DC7816FF4B99}"/>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91" name="Tekstfelt 1990">
                    <a:extLst>
                      <a:ext uri="{FF2B5EF4-FFF2-40B4-BE49-F238E27FC236}">
                        <a16:creationId xmlns:a16="http://schemas.microsoft.com/office/drawing/2014/main" id="{2DFD69AE-725D-0A00-7A99-403D6CE626EF}"/>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92" name="Tekstfelt 1991">
                    <a:extLst>
                      <a:ext uri="{FF2B5EF4-FFF2-40B4-BE49-F238E27FC236}">
                        <a16:creationId xmlns:a16="http://schemas.microsoft.com/office/drawing/2014/main" id="{7F034F18-C8D8-EAD4-30D0-7505E6157A21}"/>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93" name="Tekstfelt 1992">
                    <a:extLst>
                      <a:ext uri="{FF2B5EF4-FFF2-40B4-BE49-F238E27FC236}">
                        <a16:creationId xmlns:a16="http://schemas.microsoft.com/office/drawing/2014/main" id="{24BEF537-6FC8-FEA2-3303-4F76D36C9631}"/>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94" name="Tekstfelt 1993">
                    <a:extLst>
                      <a:ext uri="{FF2B5EF4-FFF2-40B4-BE49-F238E27FC236}">
                        <a16:creationId xmlns:a16="http://schemas.microsoft.com/office/drawing/2014/main" id="{7B16FDA0-00CF-DA22-A8A7-37247018CE0A}"/>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95" name="Tekstfelt 1994">
                    <a:extLst>
                      <a:ext uri="{FF2B5EF4-FFF2-40B4-BE49-F238E27FC236}">
                        <a16:creationId xmlns:a16="http://schemas.microsoft.com/office/drawing/2014/main" id="{2D4CEBE4-E20B-6CAB-D527-443A7641F1EC}"/>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96" name="Tekstfelt 1995">
                    <a:extLst>
                      <a:ext uri="{FF2B5EF4-FFF2-40B4-BE49-F238E27FC236}">
                        <a16:creationId xmlns:a16="http://schemas.microsoft.com/office/drawing/2014/main" id="{2F448055-B176-3132-8C65-A3FBBE62BE8B}"/>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97" name="Tekstfelt 1996">
                    <a:extLst>
                      <a:ext uri="{FF2B5EF4-FFF2-40B4-BE49-F238E27FC236}">
                        <a16:creationId xmlns:a16="http://schemas.microsoft.com/office/drawing/2014/main" id="{B7C8D423-1D4C-4D21-2B52-460D2BBBB54B}"/>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98" name="Tekstfelt 1997">
                    <a:extLst>
                      <a:ext uri="{FF2B5EF4-FFF2-40B4-BE49-F238E27FC236}">
                        <a16:creationId xmlns:a16="http://schemas.microsoft.com/office/drawing/2014/main" id="{C63DDF7A-B161-ED83-52A2-51581F5D4CFD}"/>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99" name="Tekstfelt 1998">
                    <a:extLst>
                      <a:ext uri="{FF2B5EF4-FFF2-40B4-BE49-F238E27FC236}">
                        <a16:creationId xmlns:a16="http://schemas.microsoft.com/office/drawing/2014/main" id="{5ED7EE0A-9634-AA6D-BAE1-63E9B1F30F38}"/>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00" name="Tekstfelt 1999">
                    <a:extLst>
                      <a:ext uri="{FF2B5EF4-FFF2-40B4-BE49-F238E27FC236}">
                        <a16:creationId xmlns:a16="http://schemas.microsoft.com/office/drawing/2014/main" id="{8094E0DB-BCBD-9301-427E-C936849EE63C}"/>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01" name="Tekstfelt 2000">
                    <a:extLst>
                      <a:ext uri="{FF2B5EF4-FFF2-40B4-BE49-F238E27FC236}">
                        <a16:creationId xmlns:a16="http://schemas.microsoft.com/office/drawing/2014/main" id="{06794CCD-6013-FC6E-ED7A-F2412C0AE7D8}"/>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02" name="Tekstfelt 2001">
                    <a:extLst>
                      <a:ext uri="{FF2B5EF4-FFF2-40B4-BE49-F238E27FC236}">
                        <a16:creationId xmlns:a16="http://schemas.microsoft.com/office/drawing/2014/main" id="{3B0C90F0-7EB6-82B4-CD38-58E22921213E}"/>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03" name="Tekstfelt 2002">
                    <a:extLst>
                      <a:ext uri="{FF2B5EF4-FFF2-40B4-BE49-F238E27FC236}">
                        <a16:creationId xmlns:a16="http://schemas.microsoft.com/office/drawing/2014/main" id="{18C260CD-5322-6297-519A-30D8DEA929B2}"/>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04" name="Tekstfelt 2003">
                    <a:extLst>
                      <a:ext uri="{FF2B5EF4-FFF2-40B4-BE49-F238E27FC236}">
                        <a16:creationId xmlns:a16="http://schemas.microsoft.com/office/drawing/2014/main" id="{FAE023DC-2056-7D24-1D3E-161E8855757A}"/>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05" name="Tekstfelt 2004">
                    <a:extLst>
                      <a:ext uri="{FF2B5EF4-FFF2-40B4-BE49-F238E27FC236}">
                        <a16:creationId xmlns:a16="http://schemas.microsoft.com/office/drawing/2014/main" id="{1BCE8441-39E1-B017-898D-9CD1A90299C2}"/>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06" name="Tekstfelt 2005">
                    <a:extLst>
                      <a:ext uri="{FF2B5EF4-FFF2-40B4-BE49-F238E27FC236}">
                        <a16:creationId xmlns:a16="http://schemas.microsoft.com/office/drawing/2014/main" id="{1D29A6CE-F044-137C-7F20-25ED714323AB}"/>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07" name="Tekstfelt 2006">
                    <a:extLst>
                      <a:ext uri="{FF2B5EF4-FFF2-40B4-BE49-F238E27FC236}">
                        <a16:creationId xmlns:a16="http://schemas.microsoft.com/office/drawing/2014/main" id="{B8E0F1EA-225F-61D9-A773-1CC0AB0B520F}"/>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08" name="Tekstfelt 2007">
                    <a:extLst>
                      <a:ext uri="{FF2B5EF4-FFF2-40B4-BE49-F238E27FC236}">
                        <a16:creationId xmlns:a16="http://schemas.microsoft.com/office/drawing/2014/main" id="{038D99E2-1A17-9DFD-8C30-02A872FDC1CE}"/>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09" name="Tekstfelt 2008">
                    <a:extLst>
                      <a:ext uri="{FF2B5EF4-FFF2-40B4-BE49-F238E27FC236}">
                        <a16:creationId xmlns:a16="http://schemas.microsoft.com/office/drawing/2014/main" id="{E53B3151-69B7-2409-A430-875FECBDD772}"/>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10" name="Tekstfelt 2009">
                    <a:extLst>
                      <a:ext uri="{FF2B5EF4-FFF2-40B4-BE49-F238E27FC236}">
                        <a16:creationId xmlns:a16="http://schemas.microsoft.com/office/drawing/2014/main" id="{9F60CEBF-BAE9-5F2E-D99B-A9614A3EAA9F}"/>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11" name="Tekstfelt 2010">
                    <a:extLst>
                      <a:ext uri="{FF2B5EF4-FFF2-40B4-BE49-F238E27FC236}">
                        <a16:creationId xmlns:a16="http://schemas.microsoft.com/office/drawing/2014/main" id="{AD9ACEAB-A557-6B2C-0506-F8A0916ABCEC}"/>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12" name="Tekstfelt 2011">
                    <a:extLst>
                      <a:ext uri="{FF2B5EF4-FFF2-40B4-BE49-F238E27FC236}">
                        <a16:creationId xmlns:a16="http://schemas.microsoft.com/office/drawing/2014/main" id="{54C89F38-D1E5-0DE5-6126-D4B54F71F836}"/>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13" name="Tekstfelt 2012">
                    <a:extLst>
                      <a:ext uri="{FF2B5EF4-FFF2-40B4-BE49-F238E27FC236}">
                        <a16:creationId xmlns:a16="http://schemas.microsoft.com/office/drawing/2014/main" id="{80E1194D-3AC1-CD81-B005-B9A4B8418CF6}"/>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78" name="Tekstfelt 1977">
                  <a:extLst>
                    <a:ext uri="{FF2B5EF4-FFF2-40B4-BE49-F238E27FC236}">
                      <a16:creationId xmlns:a16="http://schemas.microsoft.com/office/drawing/2014/main" id="{C702DF40-E3B2-ACCF-194D-ECBA85F8BE32}"/>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79" name="Tekstfelt 1978">
                  <a:extLst>
                    <a:ext uri="{FF2B5EF4-FFF2-40B4-BE49-F238E27FC236}">
                      <a16:creationId xmlns:a16="http://schemas.microsoft.com/office/drawing/2014/main" id="{23DB2D8B-5829-E221-AC9B-F9CAAB22EAE4}"/>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80" name="Tekstfelt 1979">
                  <a:extLst>
                    <a:ext uri="{FF2B5EF4-FFF2-40B4-BE49-F238E27FC236}">
                      <a16:creationId xmlns:a16="http://schemas.microsoft.com/office/drawing/2014/main" id="{299CF7D2-9C8A-32FF-7FF7-CA18338BEB3D}"/>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1" name="Gruppe 1830">
                <a:extLst>
                  <a:ext uri="{FF2B5EF4-FFF2-40B4-BE49-F238E27FC236}">
                    <a16:creationId xmlns:a16="http://schemas.microsoft.com/office/drawing/2014/main" id="{861F4368-0F5A-FE34-B189-14815A1512A0}"/>
                  </a:ext>
                </a:extLst>
              </p:cNvPr>
              <p:cNvGrpSpPr/>
              <p:nvPr/>
            </p:nvGrpSpPr>
            <p:grpSpPr>
              <a:xfrm>
                <a:off x="1159795" y="1034606"/>
                <a:ext cx="641389" cy="5216305"/>
                <a:chOff x="2892468" y="1032983"/>
                <a:chExt cx="641389" cy="5216305"/>
              </a:xfrm>
            </p:grpSpPr>
            <p:grpSp>
              <p:nvGrpSpPr>
                <p:cNvPr id="1940" name="Gruppe 1939">
                  <a:extLst>
                    <a:ext uri="{FF2B5EF4-FFF2-40B4-BE49-F238E27FC236}">
                      <a16:creationId xmlns:a16="http://schemas.microsoft.com/office/drawing/2014/main" id="{F10EC2E4-328F-9A1F-ED25-7A4AD8567730}"/>
                    </a:ext>
                  </a:extLst>
                </p:cNvPr>
                <p:cNvGrpSpPr/>
                <p:nvPr/>
              </p:nvGrpSpPr>
              <p:grpSpPr>
                <a:xfrm>
                  <a:off x="2892468" y="1032983"/>
                  <a:ext cx="641389" cy="5216305"/>
                  <a:chOff x="3475384" y="1188399"/>
                  <a:chExt cx="641389" cy="5216305"/>
                </a:xfrm>
              </p:grpSpPr>
              <p:sp>
                <p:nvSpPr>
                  <p:cNvPr id="1944" name="Tekstfelt 1943">
                    <a:extLst>
                      <a:ext uri="{FF2B5EF4-FFF2-40B4-BE49-F238E27FC236}">
                        <a16:creationId xmlns:a16="http://schemas.microsoft.com/office/drawing/2014/main" id="{F0F77079-C039-7DA2-01A7-D89899DDB170}"/>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45" name="Tekstfelt 1944">
                    <a:extLst>
                      <a:ext uri="{FF2B5EF4-FFF2-40B4-BE49-F238E27FC236}">
                        <a16:creationId xmlns:a16="http://schemas.microsoft.com/office/drawing/2014/main" id="{A55DD59C-076B-647F-D69C-95195FC34CF0}"/>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46" name="Tekstfelt 1945">
                    <a:extLst>
                      <a:ext uri="{FF2B5EF4-FFF2-40B4-BE49-F238E27FC236}">
                        <a16:creationId xmlns:a16="http://schemas.microsoft.com/office/drawing/2014/main" id="{3A28637B-B1C9-C8F7-9A3C-CC4CEB2F8CF0}"/>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47" name="Tekstfelt 1946">
                    <a:extLst>
                      <a:ext uri="{FF2B5EF4-FFF2-40B4-BE49-F238E27FC236}">
                        <a16:creationId xmlns:a16="http://schemas.microsoft.com/office/drawing/2014/main" id="{FE35E746-AA40-176C-867D-96E804DB0CC6}"/>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48" name="Tekstfelt 1947">
                    <a:extLst>
                      <a:ext uri="{FF2B5EF4-FFF2-40B4-BE49-F238E27FC236}">
                        <a16:creationId xmlns:a16="http://schemas.microsoft.com/office/drawing/2014/main" id="{B334F4EA-94B3-007D-1809-FD7D9B2CFD1E}"/>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49" name="Tekstfelt 1948">
                    <a:extLst>
                      <a:ext uri="{FF2B5EF4-FFF2-40B4-BE49-F238E27FC236}">
                        <a16:creationId xmlns:a16="http://schemas.microsoft.com/office/drawing/2014/main" id="{894EF1A5-7F32-5FB4-ADA1-65F81DB634E1}"/>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50" name="Tekstfelt 1949">
                    <a:extLst>
                      <a:ext uri="{FF2B5EF4-FFF2-40B4-BE49-F238E27FC236}">
                        <a16:creationId xmlns:a16="http://schemas.microsoft.com/office/drawing/2014/main" id="{A670EAD1-D75E-9362-8647-0563DDD92968}"/>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51" name="Tekstfelt 1950">
                    <a:extLst>
                      <a:ext uri="{FF2B5EF4-FFF2-40B4-BE49-F238E27FC236}">
                        <a16:creationId xmlns:a16="http://schemas.microsoft.com/office/drawing/2014/main" id="{DEFE3D91-06AE-6964-1722-CF689F56A0D4}"/>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52" name="Tekstfelt 1951">
                    <a:extLst>
                      <a:ext uri="{FF2B5EF4-FFF2-40B4-BE49-F238E27FC236}">
                        <a16:creationId xmlns:a16="http://schemas.microsoft.com/office/drawing/2014/main" id="{DAACDA78-2E10-37F6-20E1-067C14125EC3}"/>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53" name="Tekstfelt 1952">
                    <a:extLst>
                      <a:ext uri="{FF2B5EF4-FFF2-40B4-BE49-F238E27FC236}">
                        <a16:creationId xmlns:a16="http://schemas.microsoft.com/office/drawing/2014/main" id="{1004CB7C-8000-FA9D-5CC9-1CE63572B97D}"/>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54" name="Tekstfelt 1953">
                    <a:extLst>
                      <a:ext uri="{FF2B5EF4-FFF2-40B4-BE49-F238E27FC236}">
                        <a16:creationId xmlns:a16="http://schemas.microsoft.com/office/drawing/2014/main" id="{8EF0FA3B-97E0-771E-737D-0C303A92BA65}"/>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55" name="Tekstfelt 1954">
                    <a:extLst>
                      <a:ext uri="{FF2B5EF4-FFF2-40B4-BE49-F238E27FC236}">
                        <a16:creationId xmlns:a16="http://schemas.microsoft.com/office/drawing/2014/main" id="{A5061299-6F8C-AFD5-7E21-B0ED9E8A6B89}"/>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56" name="Tekstfelt 1955">
                    <a:extLst>
                      <a:ext uri="{FF2B5EF4-FFF2-40B4-BE49-F238E27FC236}">
                        <a16:creationId xmlns:a16="http://schemas.microsoft.com/office/drawing/2014/main" id="{928EED18-9B6F-3848-4FAE-2D2AE538AEE2}"/>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57" name="Tekstfelt 1956">
                    <a:extLst>
                      <a:ext uri="{FF2B5EF4-FFF2-40B4-BE49-F238E27FC236}">
                        <a16:creationId xmlns:a16="http://schemas.microsoft.com/office/drawing/2014/main" id="{C2E45CEA-556F-80BE-2C0E-9796200E150D}"/>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58" name="Tekstfelt 1957">
                    <a:extLst>
                      <a:ext uri="{FF2B5EF4-FFF2-40B4-BE49-F238E27FC236}">
                        <a16:creationId xmlns:a16="http://schemas.microsoft.com/office/drawing/2014/main" id="{2C9E819D-F17D-DC04-3E3C-BD9031754272}"/>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59" name="Tekstfelt 1958">
                    <a:extLst>
                      <a:ext uri="{FF2B5EF4-FFF2-40B4-BE49-F238E27FC236}">
                        <a16:creationId xmlns:a16="http://schemas.microsoft.com/office/drawing/2014/main" id="{5253F2B3-A351-1A04-8941-B2834B0BED22}"/>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60" name="Tekstfelt 1959">
                    <a:extLst>
                      <a:ext uri="{FF2B5EF4-FFF2-40B4-BE49-F238E27FC236}">
                        <a16:creationId xmlns:a16="http://schemas.microsoft.com/office/drawing/2014/main" id="{F685B718-C1C1-9ECD-2E34-42DACDA9C4DA}"/>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61" name="Tekstfelt 1960">
                    <a:extLst>
                      <a:ext uri="{FF2B5EF4-FFF2-40B4-BE49-F238E27FC236}">
                        <a16:creationId xmlns:a16="http://schemas.microsoft.com/office/drawing/2014/main" id="{8826F02C-3B01-FA79-D914-0E5AF425A1E1}"/>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62" name="Tekstfelt 1961">
                    <a:extLst>
                      <a:ext uri="{FF2B5EF4-FFF2-40B4-BE49-F238E27FC236}">
                        <a16:creationId xmlns:a16="http://schemas.microsoft.com/office/drawing/2014/main" id="{761A28A7-931B-2F51-F063-6EDC954C9D06}"/>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63" name="Tekstfelt 1962">
                    <a:extLst>
                      <a:ext uri="{FF2B5EF4-FFF2-40B4-BE49-F238E27FC236}">
                        <a16:creationId xmlns:a16="http://schemas.microsoft.com/office/drawing/2014/main" id="{93D3DC91-FD1E-E67B-9C6B-BF06EFBE339B}"/>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64" name="Tekstfelt 1963">
                    <a:extLst>
                      <a:ext uri="{FF2B5EF4-FFF2-40B4-BE49-F238E27FC236}">
                        <a16:creationId xmlns:a16="http://schemas.microsoft.com/office/drawing/2014/main" id="{78E3252E-B2D1-6B94-51E5-5302891B8398}"/>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65" name="Tekstfelt 1964">
                    <a:extLst>
                      <a:ext uri="{FF2B5EF4-FFF2-40B4-BE49-F238E27FC236}">
                        <a16:creationId xmlns:a16="http://schemas.microsoft.com/office/drawing/2014/main" id="{9F267648-6DD0-6D03-5A9B-94B56777239A}"/>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66" name="Tekstfelt 1965">
                    <a:extLst>
                      <a:ext uri="{FF2B5EF4-FFF2-40B4-BE49-F238E27FC236}">
                        <a16:creationId xmlns:a16="http://schemas.microsoft.com/office/drawing/2014/main" id="{3D70409B-CC6B-BD95-694C-95B55A5772CC}"/>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67" name="Tekstfelt 1966">
                    <a:extLst>
                      <a:ext uri="{FF2B5EF4-FFF2-40B4-BE49-F238E27FC236}">
                        <a16:creationId xmlns:a16="http://schemas.microsoft.com/office/drawing/2014/main" id="{2B58476D-EC25-F968-EB34-B87BECF9CEAC}"/>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68" name="Tekstfelt 1967">
                    <a:extLst>
                      <a:ext uri="{FF2B5EF4-FFF2-40B4-BE49-F238E27FC236}">
                        <a16:creationId xmlns:a16="http://schemas.microsoft.com/office/drawing/2014/main" id="{2A263EAD-5392-5BE1-8311-0E92DF18C57F}"/>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69" name="Tekstfelt 1968">
                    <a:extLst>
                      <a:ext uri="{FF2B5EF4-FFF2-40B4-BE49-F238E27FC236}">
                        <a16:creationId xmlns:a16="http://schemas.microsoft.com/office/drawing/2014/main" id="{5B5EF47C-0761-CA2C-77B4-1F5D00244337}"/>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70" name="Tekstfelt 1969">
                    <a:extLst>
                      <a:ext uri="{FF2B5EF4-FFF2-40B4-BE49-F238E27FC236}">
                        <a16:creationId xmlns:a16="http://schemas.microsoft.com/office/drawing/2014/main" id="{AC342F4F-55B2-C370-B2FA-3B714D83047F}"/>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71" name="Tekstfelt 1970">
                    <a:extLst>
                      <a:ext uri="{FF2B5EF4-FFF2-40B4-BE49-F238E27FC236}">
                        <a16:creationId xmlns:a16="http://schemas.microsoft.com/office/drawing/2014/main" id="{86F524AE-9D60-2A11-D114-7D10AA157DDD}"/>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72" name="Tekstfelt 1971">
                    <a:extLst>
                      <a:ext uri="{FF2B5EF4-FFF2-40B4-BE49-F238E27FC236}">
                        <a16:creationId xmlns:a16="http://schemas.microsoft.com/office/drawing/2014/main" id="{9E729873-9B64-D44F-3AA0-7A8981452CC6}"/>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73" name="Tekstfelt 1972">
                    <a:extLst>
                      <a:ext uri="{FF2B5EF4-FFF2-40B4-BE49-F238E27FC236}">
                        <a16:creationId xmlns:a16="http://schemas.microsoft.com/office/drawing/2014/main" id="{A3290321-EB2B-3B76-02C2-CCE7BD0879F3}"/>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74" name="Tekstfelt 1973">
                    <a:extLst>
                      <a:ext uri="{FF2B5EF4-FFF2-40B4-BE49-F238E27FC236}">
                        <a16:creationId xmlns:a16="http://schemas.microsoft.com/office/drawing/2014/main" id="{60E7E59A-D734-6FE9-2348-2E51AF64433F}"/>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975" name="Tekstfelt 1974">
                    <a:extLst>
                      <a:ext uri="{FF2B5EF4-FFF2-40B4-BE49-F238E27FC236}">
                        <a16:creationId xmlns:a16="http://schemas.microsoft.com/office/drawing/2014/main" id="{06F80C04-D28A-99D2-08C6-080C04930705}"/>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976" name="Tekstfelt 1975">
                    <a:extLst>
                      <a:ext uri="{FF2B5EF4-FFF2-40B4-BE49-F238E27FC236}">
                        <a16:creationId xmlns:a16="http://schemas.microsoft.com/office/drawing/2014/main" id="{D05364E1-2D94-6CA4-7339-15E7981711A7}"/>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41" name="Tekstfelt 1940">
                  <a:extLst>
                    <a:ext uri="{FF2B5EF4-FFF2-40B4-BE49-F238E27FC236}">
                      <a16:creationId xmlns:a16="http://schemas.microsoft.com/office/drawing/2014/main" id="{E5577B6B-1D23-50B2-770A-8D02BD4DCEC8}"/>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42" name="Tekstfelt 1941">
                  <a:extLst>
                    <a:ext uri="{FF2B5EF4-FFF2-40B4-BE49-F238E27FC236}">
                      <a16:creationId xmlns:a16="http://schemas.microsoft.com/office/drawing/2014/main" id="{DC11463D-5836-5A4D-CEC0-8B482CA152A1}"/>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43" name="Tekstfelt 1942">
                  <a:extLst>
                    <a:ext uri="{FF2B5EF4-FFF2-40B4-BE49-F238E27FC236}">
                      <a16:creationId xmlns:a16="http://schemas.microsoft.com/office/drawing/2014/main" id="{3DAD4E35-D4A4-9DD1-96DE-F5D2FB4A1676}"/>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2" name="Gruppe 1831">
                <a:extLst>
                  <a:ext uri="{FF2B5EF4-FFF2-40B4-BE49-F238E27FC236}">
                    <a16:creationId xmlns:a16="http://schemas.microsoft.com/office/drawing/2014/main" id="{A440188E-2C75-A518-724A-230459227572}"/>
                  </a:ext>
                </a:extLst>
              </p:cNvPr>
              <p:cNvGrpSpPr/>
              <p:nvPr/>
            </p:nvGrpSpPr>
            <p:grpSpPr>
              <a:xfrm>
                <a:off x="732574" y="1038389"/>
                <a:ext cx="641389" cy="5216305"/>
                <a:chOff x="2892468" y="1032983"/>
                <a:chExt cx="641389" cy="5216305"/>
              </a:xfrm>
            </p:grpSpPr>
            <p:grpSp>
              <p:nvGrpSpPr>
                <p:cNvPr id="1903" name="Gruppe 1902">
                  <a:extLst>
                    <a:ext uri="{FF2B5EF4-FFF2-40B4-BE49-F238E27FC236}">
                      <a16:creationId xmlns:a16="http://schemas.microsoft.com/office/drawing/2014/main" id="{A784C0DF-C2DB-A650-15D2-84D496C18764}"/>
                    </a:ext>
                  </a:extLst>
                </p:cNvPr>
                <p:cNvGrpSpPr/>
                <p:nvPr/>
              </p:nvGrpSpPr>
              <p:grpSpPr>
                <a:xfrm>
                  <a:off x="2892468" y="1032983"/>
                  <a:ext cx="641389" cy="5216305"/>
                  <a:chOff x="3475384" y="1188399"/>
                  <a:chExt cx="641389" cy="5216305"/>
                </a:xfrm>
              </p:grpSpPr>
              <p:sp>
                <p:nvSpPr>
                  <p:cNvPr id="1907" name="Tekstfelt 1906">
                    <a:extLst>
                      <a:ext uri="{FF2B5EF4-FFF2-40B4-BE49-F238E27FC236}">
                        <a16:creationId xmlns:a16="http://schemas.microsoft.com/office/drawing/2014/main" id="{6D8E5E43-4AB8-4F00-34DB-7FBCDE59B0DC}"/>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08" name="Tekstfelt 1907">
                    <a:extLst>
                      <a:ext uri="{FF2B5EF4-FFF2-40B4-BE49-F238E27FC236}">
                        <a16:creationId xmlns:a16="http://schemas.microsoft.com/office/drawing/2014/main" id="{20528072-5BA7-1719-842C-BE22A36FEDE7}"/>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09" name="Tekstfelt 1908">
                    <a:extLst>
                      <a:ext uri="{FF2B5EF4-FFF2-40B4-BE49-F238E27FC236}">
                        <a16:creationId xmlns:a16="http://schemas.microsoft.com/office/drawing/2014/main" id="{65278B8C-2840-6AC7-3C55-AF14F55202FD}"/>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10" name="Tekstfelt 1909">
                    <a:extLst>
                      <a:ext uri="{FF2B5EF4-FFF2-40B4-BE49-F238E27FC236}">
                        <a16:creationId xmlns:a16="http://schemas.microsoft.com/office/drawing/2014/main" id="{8BC1A40E-E8CC-67DC-9071-5BBA303BE3C1}"/>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11" name="Tekstfelt 1910">
                    <a:extLst>
                      <a:ext uri="{FF2B5EF4-FFF2-40B4-BE49-F238E27FC236}">
                        <a16:creationId xmlns:a16="http://schemas.microsoft.com/office/drawing/2014/main" id="{52DA27E2-5070-0F11-73CC-9E9F71F68027}"/>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12" name="Tekstfelt 1911">
                    <a:extLst>
                      <a:ext uri="{FF2B5EF4-FFF2-40B4-BE49-F238E27FC236}">
                        <a16:creationId xmlns:a16="http://schemas.microsoft.com/office/drawing/2014/main" id="{7DFAF34F-0D70-F0F8-C351-427B559B9F8D}"/>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13" name="Tekstfelt 1912">
                    <a:extLst>
                      <a:ext uri="{FF2B5EF4-FFF2-40B4-BE49-F238E27FC236}">
                        <a16:creationId xmlns:a16="http://schemas.microsoft.com/office/drawing/2014/main" id="{72C13F70-CFB7-E0CE-174E-D4C5597A1CFF}"/>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14" name="Tekstfelt 1913">
                    <a:extLst>
                      <a:ext uri="{FF2B5EF4-FFF2-40B4-BE49-F238E27FC236}">
                        <a16:creationId xmlns:a16="http://schemas.microsoft.com/office/drawing/2014/main" id="{DB4EF5F5-0D7F-3E0C-B7A9-8BA7ACA8A51D}"/>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15" name="Tekstfelt 1914">
                    <a:extLst>
                      <a:ext uri="{FF2B5EF4-FFF2-40B4-BE49-F238E27FC236}">
                        <a16:creationId xmlns:a16="http://schemas.microsoft.com/office/drawing/2014/main" id="{02D913A9-C401-20F9-5257-14A408D6CC2D}"/>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16" name="Tekstfelt 1915">
                    <a:extLst>
                      <a:ext uri="{FF2B5EF4-FFF2-40B4-BE49-F238E27FC236}">
                        <a16:creationId xmlns:a16="http://schemas.microsoft.com/office/drawing/2014/main" id="{AB1123A2-ACAE-D199-F5AC-2B3BFD3024DC}"/>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17" name="Tekstfelt 1916">
                    <a:extLst>
                      <a:ext uri="{FF2B5EF4-FFF2-40B4-BE49-F238E27FC236}">
                        <a16:creationId xmlns:a16="http://schemas.microsoft.com/office/drawing/2014/main" id="{37881968-CD5B-B0FC-E927-2D0F8E3E2122}"/>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18" name="Tekstfelt 1917">
                    <a:extLst>
                      <a:ext uri="{FF2B5EF4-FFF2-40B4-BE49-F238E27FC236}">
                        <a16:creationId xmlns:a16="http://schemas.microsoft.com/office/drawing/2014/main" id="{B4ADE3BE-51E0-D3A4-126D-5FD8233806BF}"/>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19" name="Tekstfelt 1918">
                    <a:extLst>
                      <a:ext uri="{FF2B5EF4-FFF2-40B4-BE49-F238E27FC236}">
                        <a16:creationId xmlns:a16="http://schemas.microsoft.com/office/drawing/2014/main" id="{96F2B858-FD5F-666A-3447-D80AAAE414AF}"/>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20" name="Tekstfelt 1919">
                    <a:extLst>
                      <a:ext uri="{FF2B5EF4-FFF2-40B4-BE49-F238E27FC236}">
                        <a16:creationId xmlns:a16="http://schemas.microsoft.com/office/drawing/2014/main" id="{D649D9B8-D457-9FDD-3BE7-E3A3793A6915}"/>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21" name="Tekstfelt 1920">
                    <a:extLst>
                      <a:ext uri="{FF2B5EF4-FFF2-40B4-BE49-F238E27FC236}">
                        <a16:creationId xmlns:a16="http://schemas.microsoft.com/office/drawing/2014/main" id="{7222F8F6-14C5-07FC-AAF9-908ABD7BA74B}"/>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22" name="Tekstfelt 1921">
                    <a:extLst>
                      <a:ext uri="{FF2B5EF4-FFF2-40B4-BE49-F238E27FC236}">
                        <a16:creationId xmlns:a16="http://schemas.microsoft.com/office/drawing/2014/main" id="{C20E502E-EA98-8E86-A703-C997D88DD48C}"/>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23" name="Tekstfelt 1922">
                    <a:extLst>
                      <a:ext uri="{FF2B5EF4-FFF2-40B4-BE49-F238E27FC236}">
                        <a16:creationId xmlns:a16="http://schemas.microsoft.com/office/drawing/2014/main" id="{0ACA1659-02D7-5175-4EC7-6A19BC32147E}"/>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24" name="Tekstfelt 1923">
                    <a:extLst>
                      <a:ext uri="{FF2B5EF4-FFF2-40B4-BE49-F238E27FC236}">
                        <a16:creationId xmlns:a16="http://schemas.microsoft.com/office/drawing/2014/main" id="{42D95C88-9DCC-23C1-B49F-F81058D8FD30}"/>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25" name="Tekstfelt 1924">
                    <a:extLst>
                      <a:ext uri="{FF2B5EF4-FFF2-40B4-BE49-F238E27FC236}">
                        <a16:creationId xmlns:a16="http://schemas.microsoft.com/office/drawing/2014/main" id="{C5AB7F03-8D19-5B96-86D8-EB8CCE8A2B50}"/>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26" name="Tekstfelt 1925">
                    <a:extLst>
                      <a:ext uri="{FF2B5EF4-FFF2-40B4-BE49-F238E27FC236}">
                        <a16:creationId xmlns:a16="http://schemas.microsoft.com/office/drawing/2014/main" id="{CBEB5DD3-6CC1-8127-AD62-1763FA564DD7}"/>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27" name="Tekstfelt 1926">
                    <a:extLst>
                      <a:ext uri="{FF2B5EF4-FFF2-40B4-BE49-F238E27FC236}">
                        <a16:creationId xmlns:a16="http://schemas.microsoft.com/office/drawing/2014/main" id="{47D8EAC1-2DFB-7DEC-392D-0593B5D3BEE3}"/>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28" name="Tekstfelt 1927">
                    <a:extLst>
                      <a:ext uri="{FF2B5EF4-FFF2-40B4-BE49-F238E27FC236}">
                        <a16:creationId xmlns:a16="http://schemas.microsoft.com/office/drawing/2014/main" id="{9DC502EB-6C7E-A88A-930E-0AC27A1E0F12}"/>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29" name="Tekstfelt 1928">
                    <a:extLst>
                      <a:ext uri="{FF2B5EF4-FFF2-40B4-BE49-F238E27FC236}">
                        <a16:creationId xmlns:a16="http://schemas.microsoft.com/office/drawing/2014/main" id="{E1B75176-F76E-275F-46BE-720A4CD1D8C8}"/>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30" name="Tekstfelt 1929">
                    <a:extLst>
                      <a:ext uri="{FF2B5EF4-FFF2-40B4-BE49-F238E27FC236}">
                        <a16:creationId xmlns:a16="http://schemas.microsoft.com/office/drawing/2014/main" id="{47235030-7741-40D9-A4EB-543B82586E62}"/>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31" name="Tekstfelt 1930">
                    <a:extLst>
                      <a:ext uri="{FF2B5EF4-FFF2-40B4-BE49-F238E27FC236}">
                        <a16:creationId xmlns:a16="http://schemas.microsoft.com/office/drawing/2014/main" id="{B1E8F96F-27DA-9B57-C8F5-E28DCFECA864}"/>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32" name="Tekstfelt 1931">
                    <a:extLst>
                      <a:ext uri="{FF2B5EF4-FFF2-40B4-BE49-F238E27FC236}">
                        <a16:creationId xmlns:a16="http://schemas.microsoft.com/office/drawing/2014/main" id="{5099E21E-4CB0-1EDF-08EC-06C428A12F36}"/>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33" name="Tekstfelt 1932">
                    <a:extLst>
                      <a:ext uri="{FF2B5EF4-FFF2-40B4-BE49-F238E27FC236}">
                        <a16:creationId xmlns:a16="http://schemas.microsoft.com/office/drawing/2014/main" id="{25949C3C-0C37-B7B9-176E-7FC442F4E94F}"/>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34" name="Tekstfelt 1933">
                    <a:extLst>
                      <a:ext uri="{FF2B5EF4-FFF2-40B4-BE49-F238E27FC236}">
                        <a16:creationId xmlns:a16="http://schemas.microsoft.com/office/drawing/2014/main" id="{1FA6F4D2-1092-AE9B-D52E-F506342A2B29}"/>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35" name="Tekstfelt 1934">
                    <a:extLst>
                      <a:ext uri="{FF2B5EF4-FFF2-40B4-BE49-F238E27FC236}">
                        <a16:creationId xmlns:a16="http://schemas.microsoft.com/office/drawing/2014/main" id="{A23F23BF-ED5F-2152-2409-B96A40FB6A5C}"/>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36" name="Tekstfelt 1935">
                    <a:extLst>
                      <a:ext uri="{FF2B5EF4-FFF2-40B4-BE49-F238E27FC236}">
                        <a16:creationId xmlns:a16="http://schemas.microsoft.com/office/drawing/2014/main" id="{06794E3A-E420-5742-CFD1-01CBB7DFEF8B}"/>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37" name="Tekstfelt 1936">
                    <a:extLst>
                      <a:ext uri="{FF2B5EF4-FFF2-40B4-BE49-F238E27FC236}">
                        <a16:creationId xmlns:a16="http://schemas.microsoft.com/office/drawing/2014/main" id="{96B8B19B-DAE4-1B8E-3345-1E65FB4FC2B6}"/>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38" name="Tekstfelt 1937">
                    <a:extLst>
                      <a:ext uri="{FF2B5EF4-FFF2-40B4-BE49-F238E27FC236}">
                        <a16:creationId xmlns:a16="http://schemas.microsoft.com/office/drawing/2014/main" id="{517328FE-8276-DAD9-EBD4-E3B433EA6BD1}"/>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39" name="Tekstfelt 1938">
                    <a:extLst>
                      <a:ext uri="{FF2B5EF4-FFF2-40B4-BE49-F238E27FC236}">
                        <a16:creationId xmlns:a16="http://schemas.microsoft.com/office/drawing/2014/main" id="{B5CDFB03-7C58-B112-C5A5-6D046F630416}"/>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904" name="Tekstfelt 1903">
                  <a:extLst>
                    <a:ext uri="{FF2B5EF4-FFF2-40B4-BE49-F238E27FC236}">
                      <a16:creationId xmlns:a16="http://schemas.microsoft.com/office/drawing/2014/main" id="{C3A43E10-942C-0DDF-78A0-354AF4C0217A}"/>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05" name="Tekstfelt 1904">
                  <a:extLst>
                    <a:ext uri="{FF2B5EF4-FFF2-40B4-BE49-F238E27FC236}">
                      <a16:creationId xmlns:a16="http://schemas.microsoft.com/office/drawing/2014/main" id="{C4ED79D8-80ED-82D2-24E9-AF132B5D6CCC}"/>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06" name="Tekstfelt 1905">
                  <a:extLst>
                    <a:ext uri="{FF2B5EF4-FFF2-40B4-BE49-F238E27FC236}">
                      <a16:creationId xmlns:a16="http://schemas.microsoft.com/office/drawing/2014/main" id="{6E4473AC-392C-3842-2D41-681AE3426D6C}"/>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3" name="Gruppe 1832">
                <a:extLst>
                  <a:ext uri="{FF2B5EF4-FFF2-40B4-BE49-F238E27FC236}">
                    <a16:creationId xmlns:a16="http://schemas.microsoft.com/office/drawing/2014/main" id="{AD08C6CD-7C7D-9A0B-195B-8D1BC383E97B}"/>
                  </a:ext>
                </a:extLst>
              </p:cNvPr>
              <p:cNvGrpSpPr/>
              <p:nvPr/>
            </p:nvGrpSpPr>
            <p:grpSpPr>
              <a:xfrm>
                <a:off x="286844" y="1475337"/>
                <a:ext cx="641389" cy="4783755"/>
                <a:chOff x="2892468" y="1465533"/>
                <a:chExt cx="641389" cy="4783755"/>
              </a:xfrm>
            </p:grpSpPr>
            <p:grpSp>
              <p:nvGrpSpPr>
                <p:cNvPr id="1869" name="Gruppe 1868">
                  <a:extLst>
                    <a:ext uri="{FF2B5EF4-FFF2-40B4-BE49-F238E27FC236}">
                      <a16:creationId xmlns:a16="http://schemas.microsoft.com/office/drawing/2014/main" id="{26548BF9-73B5-E1F3-407D-E243F28D6184}"/>
                    </a:ext>
                  </a:extLst>
                </p:cNvPr>
                <p:cNvGrpSpPr/>
                <p:nvPr/>
              </p:nvGrpSpPr>
              <p:grpSpPr>
                <a:xfrm>
                  <a:off x="2892468" y="1465533"/>
                  <a:ext cx="641389" cy="4783755"/>
                  <a:chOff x="3475384" y="1620949"/>
                  <a:chExt cx="641389" cy="4783755"/>
                </a:xfrm>
              </p:grpSpPr>
              <p:sp>
                <p:nvSpPr>
                  <p:cNvPr id="1873" name="Tekstfelt 1872">
                    <a:extLst>
                      <a:ext uri="{FF2B5EF4-FFF2-40B4-BE49-F238E27FC236}">
                        <a16:creationId xmlns:a16="http://schemas.microsoft.com/office/drawing/2014/main" id="{C0425712-2C5F-68E2-4196-B00E01567C4E}"/>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74" name="Tekstfelt 1873">
                    <a:extLst>
                      <a:ext uri="{FF2B5EF4-FFF2-40B4-BE49-F238E27FC236}">
                        <a16:creationId xmlns:a16="http://schemas.microsoft.com/office/drawing/2014/main" id="{E14F0744-4F53-3BE3-7CF6-3046CBC30D67}"/>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75" name="Tekstfelt 1874">
                    <a:extLst>
                      <a:ext uri="{FF2B5EF4-FFF2-40B4-BE49-F238E27FC236}">
                        <a16:creationId xmlns:a16="http://schemas.microsoft.com/office/drawing/2014/main" id="{33F8BAEB-8A01-A5F8-6B31-B5B682A0BA18}"/>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76" name="Tekstfelt 1875">
                    <a:extLst>
                      <a:ext uri="{FF2B5EF4-FFF2-40B4-BE49-F238E27FC236}">
                        <a16:creationId xmlns:a16="http://schemas.microsoft.com/office/drawing/2014/main" id="{375C0619-6E50-0D06-B56B-BE7CEA1FCE6C}"/>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77" name="Tekstfelt 1876">
                    <a:extLst>
                      <a:ext uri="{FF2B5EF4-FFF2-40B4-BE49-F238E27FC236}">
                        <a16:creationId xmlns:a16="http://schemas.microsoft.com/office/drawing/2014/main" id="{36A1A761-74E1-02A8-A1B1-57639FD9FEA9}"/>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78" name="Tekstfelt 1877">
                    <a:extLst>
                      <a:ext uri="{FF2B5EF4-FFF2-40B4-BE49-F238E27FC236}">
                        <a16:creationId xmlns:a16="http://schemas.microsoft.com/office/drawing/2014/main" id="{1A8B7403-975D-5D4A-8717-A2B8C6B60DD2}"/>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79" name="Tekstfelt 1878">
                    <a:extLst>
                      <a:ext uri="{FF2B5EF4-FFF2-40B4-BE49-F238E27FC236}">
                        <a16:creationId xmlns:a16="http://schemas.microsoft.com/office/drawing/2014/main" id="{EAE7BF94-0D32-8CDC-C6A2-01338EFA0E73}"/>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80" name="Tekstfelt 1879">
                    <a:extLst>
                      <a:ext uri="{FF2B5EF4-FFF2-40B4-BE49-F238E27FC236}">
                        <a16:creationId xmlns:a16="http://schemas.microsoft.com/office/drawing/2014/main" id="{8BF49CD5-66C4-5B73-538C-84866DA0D13F}"/>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81" name="Tekstfelt 1880">
                    <a:extLst>
                      <a:ext uri="{FF2B5EF4-FFF2-40B4-BE49-F238E27FC236}">
                        <a16:creationId xmlns:a16="http://schemas.microsoft.com/office/drawing/2014/main" id="{F3AAC715-A7D0-75CA-97FC-5D057943C519}"/>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82" name="Tekstfelt 1881">
                    <a:extLst>
                      <a:ext uri="{FF2B5EF4-FFF2-40B4-BE49-F238E27FC236}">
                        <a16:creationId xmlns:a16="http://schemas.microsoft.com/office/drawing/2014/main" id="{5E7174F6-72F3-B53E-2FB9-3B35E03D1B8F}"/>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83" name="Tekstfelt 1882">
                    <a:extLst>
                      <a:ext uri="{FF2B5EF4-FFF2-40B4-BE49-F238E27FC236}">
                        <a16:creationId xmlns:a16="http://schemas.microsoft.com/office/drawing/2014/main" id="{FB7F5B65-C64B-5EAB-AC3F-E247D4B5AE10}"/>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84" name="Tekstfelt 1883">
                    <a:extLst>
                      <a:ext uri="{FF2B5EF4-FFF2-40B4-BE49-F238E27FC236}">
                        <a16:creationId xmlns:a16="http://schemas.microsoft.com/office/drawing/2014/main" id="{FE13EB56-3358-C8E1-60A3-598C832A2E9A}"/>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85" name="Tekstfelt 1884">
                    <a:extLst>
                      <a:ext uri="{FF2B5EF4-FFF2-40B4-BE49-F238E27FC236}">
                        <a16:creationId xmlns:a16="http://schemas.microsoft.com/office/drawing/2014/main" id="{BC917869-23D9-2B21-782C-114410DC6CA3}"/>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86" name="Tekstfelt 1885">
                    <a:extLst>
                      <a:ext uri="{FF2B5EF4-FFF2-40B4-BE49-F238E27FC236}">
                        <a16:creationId xmlns:a16="http://schemas.microsoft.com/office/drawing/2014/main" id="{A2FA687A-E2B7-B029-9B8D-FE5BEF6F9C3B}"/>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87" name="Tekstfelt 1886">
                    <a:extLst>
                      <a:ext uri="{FF2B5EF4-FFF2-40B4-BE49-F238E27FC236}">
                        <a16:creationId xmlns:a16="http://schemas.microsoft.com/office/drawing/2014/main" id="{89FE77F6-BCC2-7CC5-A664-8B08750C1964}"/>
                      </a:ext>
                    </a:extLst>
                  </p:cNvPr>
                  <p:cNvSpPr txBox="1"/>
                  <p:nvPr/>
                </p:nvSpPr>
                <p:spPr>
                  <a:xfrm>
                    <a:off x="3502242" y="3790057"/>
                    <a:ext cx="518091"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88" name="Tekstfelt 1887">
                    <a:extLst>
                      <a:ext uri="{FF2B5EF4-FFF2-40B4-BE49-F238E27FC236}">
                        <a16:creationId xmlns:a16="http://schemas.microsoft.com/office/drawing/2014/main" id="{F5C92131-F042-52F2-DB1C-EC3E7DAA21E8}"/>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89" name="Tekstfelt 1888">
                    <a:extLst>
                      <a:ext uri="{FF2B5EF4-FFF2-40B4-BE49-F238E27FC236}">
                        <a16:creationId xmlns:a16="http://schemas.microsoft.com/office/drawing/2014/main" id="{FC05CA09-41C6-A5F9-2FA2-08BA3B724FC4}"/>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90" name="Tekstfelt 1889">
                    <a:extLst>
                      <a:ext uri="{FF2B5EF4-FFF2-40B4-BE49-F238E27FC236}">
                        <a16:creationId xmlns:a16="http://schemas.microsoft.com/office/drawing/2014/main" id="{2C6F0098-EF6C-D008-4740-1C9015FA1AFD}"/>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91" name="Tekstfelt 1890">
                    <a:extLst>
                      <a:ext uri="{FF2B5EF4-FFF2-40B4-BE49-F238E27FC236}">
                        <a16:creationId xmlns:a16="http://schemas.microsoft.com/office/drawing/2014/main" id="{7CE646F4-44B5-5626-3B3D-9ACE8F9CBAD9}"/>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92" name="Tekstfelt 1891">
                    <a:extLst>
                      <a:ext uri="{FF2B5EF4-FFF2-40B4-BE49-F238E27FC236}">
                        <a16:creationId xmlns:a16="http://schemas.microsoft.com/office/drawing/2014/main" id="{F67A46D9-1813-DF2D-E4E5-F5AAD13826E6}"/>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93" name="Tekstfelt 1892">
                    <a:extLst>
                      <a:ext uri="{FF2B5EF4-FFF2-40B4-BE49-F238E27FC236}">
                        <a16:creationId xmlns:a16="http://schemas.microsoft.com/office/drawing/2014/main" id="{78AC09E2-D04D-119A-96BE-893EAC0975D8}"/>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94" name="Tekstfelt 1893">
                    <a:extLst>
                      <a:ext uri="{FF2B5EF4-FFF2-40B4-BE49-F238E27FC236}">
                        <a16:creationId xmlns:a16="http://schemas.microsoft.com/office/drawing/2014/main" id="{739F1CF9-4B8D-CE27-C4E0-39943AF580A4}"/>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95" name="Tekstfelt 1894">
                    <a:extLst>
                      <a:ext uri="{FF2B5EF4-FFF2-40B4-BE49-F238E27FC236}">
                        <a16:creationId xmlns:a16="http://schemas.microsoft.com/office/drawing/2014/main" id="{D29DBE45-26A9-10A6-B839-1A46A4E4AECF}"/>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96" name="Tekstfelt 1895">
                    <a:extLst>
                      <a:ext uri="{FF2B5EF4-FFF2-40B4-BE49-F238E27FC236}">
                        <a16:creationId xmlns:a16="http://schemas.microsoft.com/office/drawing/2014/main" id="{77D0C850-0736-3933-7A30-C7E695C8EA26}"/>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97" name="Tekstfelt 1896">
                    <a:extLst>
                      <a:ext uri="{FF2B5EF4-FFF2-40B4-BE49-F238E27FC236}">
                        <a16:creationId xmlns:a16="http://schemas.microsoft.com/office/drawing/2014/main" id="{9238AD19-E858-0578-0850-BD2D5FAE7AFE}"/>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98" name="Tekstfelt 1897">
                    <a:extLst>
                      <a:ext uri="{FF2B5EF4-FFF2-40B4-BE49-F238E27FC236}">
                        <a16:creationId xmlns:a16="http://schemas.microsoft.com/office/drawing/2014/main" id="{388A7C43-A7FA-F16B-67AE-CAE4D80CA469}"/>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99" name="Tekstfelt 1898">
                    <a:extLst>
                      <a:ext uri="{FF2B5EF4-FFF2-40B4-BE49-F238E27FC236}">
                        <a16:creationId xmlns:a16="http://schemas.microsoft.com/office/drawing/2014/main" id="{1EDC0997-904F-C670-0A45-25BEF543740B}"/>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00" name="Tekstfelt 1899">
                    <a:extLst>
                      <a:ext uri="{FF2B5EF4-FFF2-40B4-BE49-F238E27FC236}">
                        <a16:creationId xmlns:a16="http://schemas.microsoft.com/office/drawing/2014/main" id="{0314AFA6-A757-82F9-055C-A9B0B4E2690E}"/>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01" name="Tekstfelt 1900">
                    <a:extLst>
                      <a:ext uri="{FF2B5EF4-FFF2-40B4-BE49-F238E27FC236}">
                        <a16:creationId xmlns:a16="http://schemas.microsoft.com/office/drawing/2014/main" id="{0849E3F3-6BE1-7E37-2EE6-452C05C17E71}"/>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02" name="Tekstfelt 1901">
                    <a:extLst>
                      <a:ext uri="{FF2B5EF4-FFF2-40B4-BE49-F238E27FC236}">
                        <a16:creationId xmlns:a16="http://schemas.microsoft.com/office/drawing/2014/main" id="{533FA106-F05A-B8D7-59CA-55C4B19F44E0}"/>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70" name="Tekstfelt 1869">
                  <a:extLst>
                    <a:ext uri="{FF2B5EF4-FFF2-40B4-BE49-F238E27FC236}">
                      <a16:creationId xmlns:a16="http://schemas.microsoft.com/office/drawing/2014/main" id="{EEB7BCA0-11D0-1E3F-4DA3-02DD82C58277}"/>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71" name="Tekstfelt 1870">
                  <a:extLst>
                    <a:ext uri="{FF2B5EF4-FFF2-40B4-BE49-F238E27FC236}">
                      <a16:creationId xmlns:a16="http://schemas.microsoft.com/office/drawing/2014/main" id="{2A44109A-7964-73E0-86B0-34548ECB27C0}"/>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72" name="Tekstfelt 1871">
                  <a:extLst>
                    <a:ext uri="{FF2B5EF4-FFF2-40B4-BE49-F238E27FC236}">
                      <a16:creationId xmlns:a16="http://schemas.microsoft.com/office/drawing/2014/main" id="{BBEFD20C-90EC-BA41-A52D-7F26E3D4DFFF}"/>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4" name="Gruppe 1833">
                <a:extLst>
                  <a:ext uri="{FF2B5EF4-FFF2-40B4-BE49-F238E27FC236}">
                    <a16:creationId xmlns:a16="http://schemas.microsoft.com/office/drawing/2014/main" id="{535EC564-723C-4B3E-D9B1-F9B7CF0A10F9}"/>
                  </a:ext>
                </a:extLst>
              </p:cNvPr>
              <p:cNvGrpSpPr/>
              <p:nvPr/>
            </p:nvGrpSpPr>
            <p:grpSpPr>
              <a:xfrm>
                <a:off x="-136438" y="1476215"/>
                <a:ext cx="641389" cy="4783755"/>
                <a:chOff x="2892468" y="1465533"/>
                <a:chExt cx="641389" cy="4783755"/>
              </a:xfrm>
            </p:grpSpPr>
            <p:grpSp>
              <p:nvGrpSpPr>
                <p:cNvPr id="1835" name="Gruppe 1834">
                  <a:extLst>
                    <a:ext uri="{FF2B5EF4-FFF2-40B4-BE49-F238E27FC236}">
                      <a16:creationId xmlns:a16="http://schemas.microsoft.com/office/drawing/2014/main" id="{5561B81A-66AC-F210-6A9F-4F99CE905959}"/>
                    </a:ext>
                  </a:extLst>
                </p:cNvPr>
                <p:cNvGrpSpPr/>
                <p:nvPr/>
              </p:nvGrpSpPr>
              <p:grpSpPr>
                <a:xfrm>
                  <a:off x="2892468" y="1465533"/>
                  <a:ext cx="641389" cy="4783755"/>
                  <a:chOff x="3475384" y="1620949"/>
                  <a:chExt cx="641389" cy="4783755"/>
                </a:xfrm>
              </p:grpSpPr>
              <p:sp>
                <p:nvSpPr>
                  <p:cNvPr id="1839" name="Tekstfelt 1838">
                    <a:extLst>
                      <a:ext uri="{FF2B5EF4-FFF2-40B4-BE49-F238E27FC236}">
                        <a16:creationId xmlns:a16="http://schemas.microsoft.com/office/drawing/2014/main" id="{0C590B72-507F-2597-326E-06BB4350E9CE}"/>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40" name="Tekstfelt 1839">
                    <a:extLst>
                      <a:ext uri="{FF2B5EF4-FFF2-40B4-BE49-F238E27FC236}">
                        <a16:creationId xmlns:a16="http://schemas.microsoft.com/office/drawing/2014/main" id="{86DEFA06-199E-6260-6D21-7569528218BA}"/>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41" name="Tekstfelt 1840">
                    <a:extLst>
                      <a:ext uri="{FF2B5EF4-FFF2-40B4-BE49-F238E27FC236}">
                        <a16:creationId xmlns:a16="http://schemas.microsoft.com/office/drawing/2014/main" id="{FAC9D9D4-D55A-D731-9FAD-ABE09A84C349}"/>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42" name="Tekstfelt 1841">
                    <a:extLst>
                      <a:ext uri="{FF2B5EF4-FFF2-40B4-BE49-F238E27FC236}">
                        <a16:creationId xmlns:a16="http://schemas.microsoft.com/office/drawing/2014/main" id="{7934C376-F5DB-2937-7FEB-447AF1EE4150}"/>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43" name="Tekstfelt 1842">
                    <a:extLst>
                      <a:ext uri="{FF2B5EF4-FFF2-40B4-BE49-F238E27FC236}">
                        <a16:creationId xmlns:a16="http://schemas.microsoft.com/office/drawing/2014/main" id="{2F06F049-10F4-E44D-839E-18C6188FE4B4}"/>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44" name="Tekstfelt 1843">
                    <a:extLst>
                      <a:ext uri="{FF2B5EF4-FFF2-40B4-BE49-F238E27FC236}">
                        <a16:creationId xmlns:a16="http://schemas.microsoft.com/office/drawing/2014/main" id="{C20273AB-5E01-0392-FD14-2FB575925F21}"/>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45" name="Tekstfelt 1844">
                    <a:extLst>
                      <a:ext uri="{FF2B5EF4-FFF2-40B4-BE49-F238E27FC236}">
                        <a16:creationId xmlns:a16="http://schemas.microsoft.com/office/drawing/2014/main" id="{0F15FADA-5020-7E27-1E81-61FA075223FC}"/>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46" name="Tekstfelt 1845">
                    <a:extLst>
                      <a:ext uri="{FF2B5EF4-FFF2-40B4-BE49-F238E27FC236}">
                        <a16:creationId xmlns:a16="http://schemas.microsoft.com/office/drawing/2014/main" id="{83976581-7FA1-75D1-641A-D2AB85017440}"/>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47" name="Tekstfelt 1846">
                    <a:extLst>
                      <a:ext uri="{FF2B5EF4-FFF2-40B4-BE49-F238E27FC236}">
                        <a16:creationId xmlns:a16="http://schemas.microsoft.com/office/drawing/2014/main" id="{CD1654C7-12EE-98C9-D9E8-1F5F3CCCCEA0}"/>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48" name="Tekstfelt 1847">
                    <a:extLst>
                      <a:ext uri="{FF2B5EF4-FFF2-40B4-BE49-F238E27FC236}">
                        <a16:creationId xmlns:a16="http://schemas.microsoft.com/office/drawing/2014/main" id="{D4128146-9EF8-5561-0C34-8CEE14BE63AC}"/>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49" name="Tekstfelt 1848">
                    <a:extLst>
                      <a:ext uri="{FF2B5EF4-FFF2-40B4-BE49-F238E27FC236}">
                        <a16:creationId xmlns:a16="http://schemas.microsoft.com/office/drawing/2014/main" id="{3B63FEF2-49CE-9F78-BFFE-EA8434BCD187}"/>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50" name="Tekstfelt 1849">
                    <a:extLst>
                      <a:ext uri="{FF2B5EF4-FFF2-40B4-BE49-F238E27FC236}">
                        <a16:creationId xmlns:a16="http://schemas.microsoft.com/office/drawing/2014/main" id="{9B8091CF-3E3A-09F9-B5B8-B7B72B53D88C}"/>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51" name="Tekstfelt 1850">
                    <a:extLst>
                      <a:ext uri="{FF2B5EF4-FFF2-40B4-BE49-F238E27FC236}">
                        <a16:creationId xmlns:a16="http://schemas.microsoft.com/office/drawing/2014/main" id="{9F3C9495-DAAB-A4D5-64DC-95A10286DD6F}"/>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52" name="Tekstfelt 1851">
                    <a:extLst>
                      <a:ext uri="{FF2B5EF4-FFF2-40B4-BE49-F238E27FC236}">
                        <a16:creationId xmlns:a16="http://schemas.microsoft.com/office/drawing/2014/main" id="{5D59E729-364D-DFBB-5FDE-3CCEEC5AEC74}"/>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53" name="Tekstfelt 1852">
                    <a:extLst>
                      <a:ext uri="{FF2B5EF4-FFF2-40B4-BE49-F238E27FC236}">
                        <a16:creationId xmlns:a16="http://schemas.microsoft.com/office/drawing/2014/main" id="{FEFECD77-FD1F-B04F-3672-E7DA81E4B862}"/>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54" name="Tekstfelt 1853">
                    <a:extLst>
                      <a:ext uri="{FF2B5EF4-FFF2-40B4-BE49-F238E27FC236}">
                        <a16:creationId xmlns:a16="http://schemas.microsoft.com/office/drawing/2014/main" id="{6C8032E3-B127-1CCF-5AC0-F8AA90A0CF6A}"/>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55" name="Tekstfelt 1854">
                    <a:extLst>
                      <a:ext uri="{FF2B5EF4-FFF2-40B4-BE49-F238E27FC236}">
                        <a16:creationId xmlns:a16="http://schemas.microsoft.com/office/drawing/2014/main" id="{1F0075C9-6D77-519C-B3A2-3DDD1E26CB59}"/>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56" name="Tekstfelt 1855">
                    <a:extLst>
                      <a:ext uri="{FF2B5EF4-FFF2-40B4-BE49-F238E27FC236}">
                        <a16:creationId xmlns:a16="http://schemas.microsoft.com/office/drawing/2014/main" id="{0CC8D3DB-443B-2D4D-405B-30128DE2D1B4}"/>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57" name="Tekstfelt 1856">
                    <a:extLst>
                      <a:ext uri="{FF2B5EF4-FFF2-40B4-BE49-F238E27FC236}">
                        <a16:creationId xmlns:a16="http://schemas.microsoft.com/office/drawing/2014/main" id="{174E3710-E862-0DB9-B4F4-171D15C5D4F3}"/>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58" name="Tekstfelt 1857">
                    <a:extLst>
                      <a:ext uri="{FF2B5EF4-FFF2-40B4-BE49-F238E27FC236}">
                        <a16:creationId xmlns:a16="http://schemas.microsoft.com/office/drawing/2014/main" id="{BAC77CE4-9515-C4AE-2ED2-187C2156DB2F}"/>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59" name="Tekstfelt 1858">
                    <a:extLst>
                      <a:ext uri="{FF2B5EF4-FFF2-40B4-BE49-F238E27FC236}">
                        <a16:creationId xmlns:a16="http://schemas.microsoft.com/office/drawing/2014/main" id="{326E92DF-611D-B7AA-ABAD-B0BE2F973942}"/>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60" name="Tekstfelt 1859">
                    <a:extLst>
                      <a:ext uri="{FF2B5EF4-FFF2-40B4-BE49-F238E27FC236}">
                        <a16:creationId xmlns:a16="http://schemas.microsoft.com/office/drawing/2014/main" id="{583CCE28-E62C-2047-3EED-9D9B7655A05C}"/>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61" name="Tekstfelt 1860">
                    <a:extLst>
                      <a:ext uri="{FF2B5EF4-FFF2-40B4-BE49-F238E27FC236}">
                        <a16:creationId xmlns:a16="http://schemas.microsoft.com/office/drawing/2014/main" id="{8E345477-61A0-3B5E-FE0D-6161E464185A}"/>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62" name="Tekstfelt 1861">
                    <a:extLst>
                      <a:ext uri="{FF2B5EF4-FFF2-40B4-BE49-F238E27FC236}">
                        <a16:creationId xmlns:a16="http://schemas.microsoft.com/office/drawing/2014/main" id="{E0E2FC8A-5268-B0A5-63E7-C43A93122091}"/>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63" name="Tekstfelt 1862">
                    <a:extLst>
                      <a:ext uri="{FF2B5EF4-FFF2-40B4-BE49-F238E27FC236}">
                        <a16:creationId xmlns:a16="http://schemas.microsoft.com/office/drawing/2014/main" id="{E9F703EF-6C1F-9218-E1E3-D817B23A3069}"/>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64" name="Tekstfelt 1863">
                    <a:extLst>
                      <a:ext uri="{FF2B5EF4-FFF2-40B4-BE49-F238E27FC236}">
                        <a16:creationId xmlns:a16="http://schemas.microsoft.com/office/drawing/2014/main" id="{2350D158-5ED3-607E-3CA5-5BFF14FEDCCE}"/>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65" name="Tekstfelt 1864">
                    <a:extLst>
                      <a:ext uri="{FF2B5EF4-FFF2-40B4-BE49-F238E27FC236}">
                        <a16:creationId xmlns:a16="http://schemas.microsoft.com/office/drawing/2014/main" id="{E5689507-A5B9-6333-2745-7EF8823BF39F}"/>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866" name="Tekstfelt 1865">
                    <a:extLst>
                      <a:ext uri="{FF2B5EF4-FFF2-40B4-BE49-F238E27FC236}">
                        <a16:creationId xmlns:a16="http://schemas.microsoft.com/office/drawing/2014/main" id="{7A745189-1582-E64A-2B8C-D4D53DDA6481}"/>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867" name="Tekstfelt 1866">
                    <a:extLst>
                      <a:ext uri="{FF2B5EF4-FFF2-40B4-BE49-F238E27FC236}">
                        <a16:creationId xmlns:a16="http://schemas.microsoft.com/office/drawing/2014/main" id="{49EEFD5D-5B92-C430-8EE8-63CD32014455}"/>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868" name="Tekstfelt 1867">
                    <a:extLst>
                      <a:ext uri="{FF2B5EF4-FFF2-40B4-BE49-F238E27FC236}">
                        <a16:creationId xmlns:a16="http://schemas.microsoft.com/office/drawing/2014/main" id="{2A1734F9-F5F1-E603-0427-9E7F8DB415AC}"/>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36" name="Tekstfelt 1835">
                  <a:extLst>
                    <a:ext uri="{FF2B5EF4-FFF2-40B4-BE49-F238E27FC236}">
                      <a16:creationId xmlns:a16="http://schemas.microsoft.com/office/drawing/2014/main" id="{BAFDB55D-4F0E-D289-25A9-3D712CC19417}"/>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37" name="Tekstfelt 1836">
                  <a:extLst>
                    <a:ext uri="{FF2B5EF4-FFF2-40B4-BE49-F238E27FC236}">
                      <a16:creationId xmlns:a16="http://schemas.microsoft.com/office/drawing/2014/main" id="{BB09267E-A942-AC42-251D-B84BC4E523A2}"/>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38" name="Tekstfelt 1837">
                  <a:extLst>
                    <a:ext uri="{FF2B5EF4-FFF2-40B4-BE49-F238E27FC236}">
                      <a16:creationId xmlns:a16="http://schemas.microsoft.com/office/drawing/2014/main" id="{15B34A99-307C-DD2C-0C2D-B2F3F9030E47}"/>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grpSp>
          <p:nvGrpSpPr>
            <p:cNvPr id="1641" name="Gruppe 1640">
              <a:extLst>
                <a:ext uri="{FF2B5EF4-FFF2-40B4-BE49-F238E27FC236}">
                  <a16:creationId xmlns:a16="http://schemas.microsoft.com/office/drawing/2014/main" id="{582B9582-59A9-D98E-CB5A-E4BBAF2874A0}"/>
                </a:ext>
              </a:extLst>
            </p:cNvPr>
            <p:cNvGrpSpPr/>
            <p:nvPr/>
          </p:nvGrpSpPr>
          <p:grpSpPr>
            <a:xfrm>
              <a:off x="5963854" y="1104575"/>
              <a:ext cx="370381" cy="4993054"/>
              <a:chOff x="2872610" y="306025"/>
              <a:chExt cx="370381" cy="4993054"/>
            </a:xfrm>
          </p:grpSpPr>
          <p:grpSp>
            <p:nvGrpSpPr>
              <p:cNvPr id="1794" name="Gruppe 1793">
                <a:extLst>
                  <a:ext uri="{FF2B5EF4-FFF2-40B4-BE49-F238E27FC236}">
                    <a16:creationId xmlns:a16="http://schemas.microsoft.com/office/drawing/2014/main" id="{E048E501-6648-7271-4A57-02CD177C725D}"/>
                  </a:ext>
                </a:extLst>
              </p:cNvPr>
              <p:cNvGrpSpPr/>
              <p:nvPr/>
            </p:nvGrpSpPr>
            <p:grpSpPr>
              <a:xfrm>
                <a:off x="2872610" y="306025"/>
                <a:ext cx="370381" cy="4993054"/>
                <a:chOff x="3456275" y="891802"/>
                <a:chExt cx="370381" cy="4993054"/>
              </a:xfrm>
            </p:grpSpPr>
            <p:sp>
              <p:nvSpPr>
                <p:cNvPr id="1796" name="Tekstfelt 1795">
                  <a:extLst>
                    <a:ext uri="{FF2B5EF4-FFF2-40B4-BE49-F238E27FC236}">
                      <a16:creationId xmlns:a16="http://schemas.microsoft.com/office/drawing/2014/main" id="{13FEF645-66E5-6E20-A09E-EFFEACC9C44B}"/>
                    </a:ext>
                  </a:extLst>
                </p:cNvPr>
                <p:cNvSpPr txBox="1"/>
                <p:nvPr/>
              </p:nvSpPr>
              <p:spPr>
                <a:xfrm>
                  <a:off x="3456275" y="891802"/>
                  <a:ext cx="348172" cy="215444"/>
                </a:xfrm>
                <a:prstGeom prst="rect">
                  <a:avLst/>
                </a:prstGeom>
                <a:noFill/>
              </p:spPr>
              <p:txBody>
                <a:bodyPr wrap="none" rtlCol="0">
                  <a:spAutoFit/>
                </a:bodyPr>
                <a:lstStyle/>
                <a:p>
                  <a:r>
                    <a:rPr lang="da-DK" sz="800" dirty="0"/>
                    <a:t>229</a:t>
                  </a:r>
                </a:p>
              </p:txBody>
            </p:sp>
            <p:sp>
              <p:nvSpPr>
                <p:cNvPr id="1797" name="Tekstfelt 1796">
                  <a:extLst>
                    <a:ext uri="{FF2B5EF4-FFF2-40B4-BE49-F238E27FC236}">
                      <a16:creationId xmlns:a16="http://schemas.microsoft.com/office/drawing/2014/main" id="{FFB83ED8-1477-2DEA-A138-89DE0ABDC5C0}"/>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98" name="Tekstfelt 1797">
                  <a:extLst>
                    <a:ext uri="{FF2B5EF4-FFF2-40B4-BE49-F238E27FC236}">
                      <a16:creationId xmlns:a16="http://schemas.microsoft.com/office/drawing/2014/main" id="{59DDAAF6-C16F-594F-2712-9D991E55C265}"/>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99" name="Tekstfelt 1798">
                  <a:extLst>
                    <a:ext uri="{FF2B5EF4-FFF2-40B4-BE49-F238E27FC236}">
                      <a16:creationId xmlns:a16="http://schemas.microsoft.com/office/drawing/2014/main" id="{8069151D-DA34-025B-532F-ECD85113C0B5}"/>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800" name="Tekstfelt 1799">
                  <a:extLst>
                    <a:ext uri="{FF2B5EF4-FFF2-40B4-BE49-F238E27FC236}">
                      <a16:creationId xmlns:a16="http://schemas.microsoft.com/office/drawing/2014/main" id="{8470ED1D-1E03-1640-311E-77842FD7A281}"/>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801" name="Tekstfelt 1800">
                  <a:extLst>
                    <a:ext uri="{FF2B5EF4-FFF2-40B4-BE49-F238E27FC236}">
                      <a16:creationId xmlns:a16="http://schemas.microsoft.com/office/drawing/2014/main" id="{F2F3B199-AF2F-C010-B09D-1454D087F643}"/>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802" name="Tekstfelt 1801">
                  <a:extLst>
                    <a:ext uri="{FF2B5EF4-FFF2-40B4-BE49-F238E27FC236}">
                      <a16:creationId xmlns:a16="http://schemas.microsoft.com/office/drawing/2014/main" id="{9AF97F8E-3B05-819E-6816-B3391EA9DA8E}"/>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803" name="Tekstfelt 1802">
                  <a:extLst>
                    <a:ext uri="{FF2B5EF4-FFF2-40B4-BE49-F238E27FC236}">
                      <a16:creationId xmlns:a16="http://schemas.microsoft.com/office/drawing/2014/main" id="{96CD4661-73E8-842D-F2C4-01F5A546FEC6}"/>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804" name="Tekstfelt 1803">
                  <a:extLst>
                    <a:ext uri="{FF2B5EF4-FFF2-40B4-BE49-F238E27FC236}">
                      <a16:creationId xmlns:a16="http://schemas.microsoft.com/office/drawing/2014/main" id="{EBFF559B-36E8-3E03-AE3E-A4C0B7909D5E}"/>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805" name="Tekstfelt 1804">
                  <a:extLst>
                    <a:ext uri="{FF2B5EF4-FFF2-40B4-BE49-F238E27FC236}">
                      <a16:creationId xmlns:a16="http://schemas.microsoft.com/office/drawing/2014/main" id="{2FBBBACE-67CE-0308-8753-AE6A1B1EABF3}"/>
                    </a:ext>
                  </a:extLst>
                </p:cNvPr>
                <p:cNvSpPr txBox="1"/>
                <p:nvPr/>
              </p:nvSpPr>
              <p:spPr>
                <a:xfrm>
                  <a:off x="3478484" y="5669412"/>
                  <a:ext cx="348172" cy="215444"/>
                </a:xfrm>
                <a:prstGeom prst="rect">
                  <a:avLst/>
                </a:prstGeom>
                <a:noFill/>
              </p:spPr>
              <p:txBody>
                <a:bodyPr wrap="none" rtlCol="0">
                  <a:spAutoFit/>
                </a:bodyPr>
                <a:lstStyle/>
                <a:p>
                  <a:r>
                    <a:rPr lang="da-DK" sz="800" dirty="0"/>
                    <a:t>218</a:t>
                  </a:r>
                </a:p>
              </p:txBody>
            </p:sp>
            <p:sp>
              <p:nvSpPr>
                <p:cNvPr id="1806" name="Tekstfelt 1805">
                  <a:extLst>
                    <a:ext uri="{FF2B5EF4-FFF2-40B4-BE49-F238E27FC236}">
                      <a16:creationId xmlns:a16="http://schemas.microsoft.com/office/drawing/2014/main" id="{6CB79E36-0F96-C65D-74C9-74D9924542AC}"/>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95" name="Tekstfelt 1794">
                <a:extLst>
                  <a:ext uri="{FF2B5EF4-FFF2-40B4-BE49-F238E27FC236}">
                    <a16:creationId xmlns:a16="http://schemas.microsoft.com/office/drawing/2014/main" id="{F2BC7857-3972-BE1A-D780-AAC9C51B9BD8}"/>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2" name="Gruppe 1641">
              <a:extLst>
                <a:ext uri="{FF2B5EF4-FFF2-40B4-BE49-F238E27FC236}">
                  <a16:creationId xmlns:a16="http://schemas.microsoft.com/office/drawing/2014/main" id="{4572D0F9-1489-90F9-2534-711687136E21}"/>
                </a:ext>
              </a:extLst>
            </p:cNvPr>
            <p:cNvGrpSpPr/>
            <p:nvPr/>
          </p:nvGrpSpPr>
          <p:grpSpPr>
            <a:xfrm>
              <a:off x="5539997" y="1121144"/>
              <a:ext cx="367348" cy="4968599"/>
              <a:chOff x="2884750" y="735002"/>
              <a:chExt cx="367348" cy="4968599"/>
            </a:xfrm>
          </p:grpSpPr>
          <p:grpSp>
            <p:nvGrpSpPr>
              <p:cNvPr id="1781" name="Gruppe 1780">
                <a:extLst>
                  <a:ext uri="{FF2B5EF4-FFF2-40B4-BE49-F238E27FC236}">
                    <a16:creationId xmlns:a16="http://schemas.microsoft.com/office/drawing/2014/main" id="{C2EEC56B-8F36-D80E-0A3E-D242CCFD094E}"/>
                  </a:ext>
                </a:extLst>
              </p:cNvPr>
              <p:cNvGrpSpPr/>
              <p:nvPr/>
            </p:nvGrpSpPr>
            <p:grpSpPr>
              <a:xfrm>
                <a:off x="2884750" y="1168460"/>
                <a:ext cx="367348" cy="4535141"/>
                <a:chOff x="3468415" y="1754237"/>
                <a:chExt cx="367348" cy="4535141"/>
              </a:xfrm>
            </p:grpSpPr>
            <p:sp>
              <p:nvSpPr>
                <p:cNvPr id="1783" name="Tekstfelt 1782">
                  <a:extLst>
                    <a:ext uri="{FF2B5EF4-FFF2-40B4-BE49-F238E27FC236}">
                      <a16:creationId xmlns:a16="http://schemas.microsoft.com/office/drawing/2014/main" id="{55116A05-F95E-4561-19DD-164215EA1997}"/>
                    </a:ext>
                  </a:extLst>
                </p:cNvPr>
                <p:cNvSpPr txBox="1"/>
                <p:nvPr/>
              </p:nvSpPr>
              <p:spPr>
                <a:xfrm>
                  <a:off x="3487591" y="6073934"/>
                  <a:ext cx="348172" cy="215444"/>
                </a:xfrm>
                <a:prstGeom prst="rect">
                  <a:avLst/>
                </a:prstGeom>
                <a:noFill/>
              </p:spPr>
              <p:txBody>
                <a:bodyPr wrap="none" rtlCol="0">
                  <a:spAutoFit/>
                </a:bodyPr>
                <a:lstStyle/>
                <a:p>
                  <a:r>
                    <a:rPr lang="da-DK" sz="800" dirty="0"/>
                    <a:t>229</a:t>
                  </a:r>
                </a:p>
              </p:txBody>
            </p:sp>
            <p:sp>
              <p:nvSpPr>
                <p:cNvPr id="1784" name="Tekstfelt 1783">
                  <a:extLst>
                    <a:ext uri="{FF2B5EF4-FFF2-40B4-BE49-F238E27FC236}">
                      <a16:creationId xmlns:a16="http://schemas.microsoft.com/office/drawing/2014/main" id="{E45D73C8-3D48-C5CA-22D7-D38143BE5622}"/>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85" name="Tekstfelt 1784">
                  <a:extLst>
                    <a:ext uri="{FF2B5EF4-FFF2-40B4-BE49-F238E27FC236}">
                      <a16:creationId xmlns:a16="http://schemas.microsoft.com/office/drawing/2014/main" id="{8731E1B7-03D3-E757-D5B9-3F5D45116D6A}"/>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86" name="Tekstfelt 1785">
                  <a:extLst>
                    <a:ext uri="{FF2B5EF4-FFF2-40B4-BE49-F238E27FC236}">
                      <a16:creationId xmlns:a16="http://schemas.microsoft.com/office/drawing/2014/main" id="{2C7CDFF1-750C-8F4F-2885-D22EBC346258}"/>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87" name="Tekstfelt 1786">
                  <a:extLst>
                    <a:ext uri="{FF2B5EF4-FFF2-40B4-BE49-F238E27FC236}">
                      <a16:creationId xmlns:a16="http://schemas.microsoft.com/office/drawing/2014/main" id="{5D22A057-FCBE-A898-156C-02A1DEE98113}"/>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88" name="Tekstfelt 1787">
                  <a:extLst>
                    <a:ext uri="{FF2B5EF4-FFF2-40B4-BE49-F238E27FC236}">
                      <a16:creationId xmlns:a16="http://schemas.microsoft.com/office/drawing/2014/main" id="{23F44930-5CD4-A89F-460A-A8E87CC56D60}"/>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89" name="Tekstfelt 1788">
                  <a:extLst>
                    <a:ext uri="{FF2B5EF4-FFF2-40B4-BE49-F238E27FC236}">
                      <a16:creationId xmlns:a16="http://schemas.microsoft.com/office/drawing/2014/main" id="{73AE8A05-E7D6-4AD6-575C-B0575DC51F67}"/>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90" name="Tekstfelt 1789">
                  <a:extLst>
                    <a:ext uri="{FF2B5EF4-FFF2-40B4-BE49-F238E27FC236}">
                      <a16:creationId xmlns:a16="http://schemas.microsoft.com/office/drawing/2014/main" id="{3A01D318-3345-DAFE-AE46-7194CDCDA169}"/>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91" name="Tekstfelt 1790">
                  <a:extLst>
                    <a:ext uri="{FF2B5EF4-FFF2-40B4-BE49-F238E27FC236}">
                      <a16:creationId xmlns:a16="http://schemas.microsoft.com/office/drawing/2014/main" id="{A3FF83AA-93CF-A027-0E11-4CB98052C774}"/>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92" name="Tekstfelt 1791">
                  <a:extLst>
                    <a:ext uri="{FF2B5EF4-FFF2-40B4-BE49-F238E27FC236}">
                      <a16:creationId xmlns:a16="http://schemas.microsoft.com/office/drawing/2014/main" id="{C3858680-BEEF-D85D-CA1E-04016099C034}"/>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93" name="Tekstfelt 1792">
                  <a:extLst>
                    <a:ext uri="{FF2B5EF4-FFF2-40B4-BE49-F238E27FC236}">
                      <a16:creationId xmlns:a16="http://schemas.microsoft.com/office/drawing/2014/main" id="{611ECE86-52CF-120B-85FF-ED71229774B1}"/>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82" name="Tekstfelt 1781">
                <a:extLst>
                  <a:ext uri="{FF2B5EF4-FFF2-40B4-BE49-F238E27FC236}">
                    <a16:creationId xmlns:a16="http://schemas.microsoft.com/office/drawing/2014/main" id="{D5A73DFE-38E6-EF90-413C-3259568FF595}"/>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3" name="Gruppe 1642">
              <a:extLst>
                <a:ext uri="{FF2B5EF4-FFF2-40B4-BE49-F238E27FC236}">
                  <a16:creationId xmlns:a16="http://schemas.microsoft.com/office/drawing/2014/main" id="{EFB834E1-0211-DFC9-E3B4-22B510F749FB}"/>
                </a:ext>
              </a:extLst>
            </p:cNvPr>
            <p:cNvGrpSpPr/>
            <p:nvPr/>
          </p:nvGrpSpPr>
          <p:grpSpPr>
            <a:xfrm>
              <a:off x="4671957" y="1121816"/>
              <a:ext cx="368493" cy="4975623"/>
              <a:chOff x="2884750" y="1599890"/>
              <a:chExt cx="368493" cy="4975623"/>
            </a:xfrm>
          </p:grpSpPr>
          <p:grpSp>
            <p:nvGrpSpPr>
              <p:cNvPr id="1768" name="Gruppe 1767">
                <a:extLst>
                  <a:ext uri="{FF2B5EF4-FFF2-40B4-BE49-F238E27FC236}">
                    <a16:creationId xmlns:a16="http://schemas.microsoft.com/office/drawing/2014/main" id="{D1B0DCCA-C1AD-0CAB-2343-63A9EA013749}"/>
                  </a:ext>
                </a:extLst>
              </p:cNvPr>
              <p:cNvGrpSpPr/>
              <p:nvPr/>
            </p:nvGrpSpPr>
            <p:grpSpPr>
              <a:xfrm>
                <a:off x="2884750" y="1599890"/>
                <a:ext cx="367348" cy="4975623"/>
                <a:chOff x="3468415" y="2185667"/>
                <a:chExt cx="367348" cy="4975623"/>
              </a:xfrm>
            </p:grpSpPr>
            <p:sp>
              <p:nvSpPr>
                <p:cNvPr id="1770" name="Tekstfelt 1769">
                  <a:extLst>
                    <a:ext uri="{FF2B5EF4-FFF2-40B4-BE49-F238E27FC236}">
                      <a16:creationId xmlns:a16="http://schemas.microsoft.com/office/drawing/2014/main" id="{14AF642D-CBF2-704B-BBB1-9899FF339505}"/>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71" name="Tekstfelt 1770">
                  <a:extLst>
                    <a:ext uri="{FF2B5EF4-FFF2-40B4-BE49-F238E27FC236}">
                      <a16:creationId xmlns:a16="http://schemas.microsoft.com/office/drawing/2014/main" id="{319DE1E4-A16F-1918-9B34-09B9DAECF233}"/>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72" name="Tekstfelt 1771">
                  <a:extLst>
                    <a:ext uri="{FF2B5EF4-FFF2-40B4-BE49-F238E27FC236}">
                      <a16:creationId xmlns:a16="http://schemas.microsoft.com/office/drawing/2014/main" id="{AD166281-6A20-6318-4E70-DE0273970628}"/>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73" name="Tekstfelt 1772">
                  <a:extLst>
                    <a:ext uri="{FF2B5EF4-FFF2-40B4-BE49-F238E27FC236}">
                      <a16:creationId xmlns:a16="http://schemas.microsoft.com/office/drawing/2014/main" id="{2552B08A-62A1-1D84-6BC1-E63302D7646F}"/>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74" name="Tekstfelt 1773">
                  <a:extLst>
                    <a:ext uri="{FF2B5EF4-FFF2-40B4-BE49-F238E27FC236}">
                      <a16:creationId xmlns:a16="http://schemas.microsoft.com/office/drawing/2014/main" id="{016C6B7B-201A-F850-1753-69746232A18F}"/>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75" name="Tekstfelt 1774">
                  <a:extLst>
                    <a:ext uri="{FF2B5EF4-FFF2-40B4-BE49-F238E27FC236}">
                      <a16:creationId xmlns:a16="http://schemas.microsoft.com/office/drawing/2014/main" id="{568301E1-A4A1-0C30-A0F8-8CEBD80C0D93}"/>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76" name="Tekstfelt 1775">
                  <a:extLst>
                    <a:ext uri="{FF2B5EF4-FFF2-40B4-BE49-F238E27FC236}">
                      <a16:creationId xmlns:a16="http://schemas.microsoft.com/office/drawing/2014/main" id="{5E513636-7D02-A13B-B0E3-2D1CA10B7035}"/>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77" name="Tekstfelt 1776">
                  <a:extLst>
                    <a:ext uri="{FF2B5EF4-FFF2-40B4-BE49-F238E27FC236}">
                      <a16:creationId xmlns:a16="http://schemas.microsoft.com/office/drawing/2014/main" id="{CDCDC08E-2108-EF84-3D5A-020BBA89B43B}"/>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78" name="Tekstfelt 1777">
                  <a:extLst>
                    <a:ext uri="{FF2B5EF4-FFF2-40B4-BE49-F238E27FC236}">
                      <a16:creationId xmlns:a16="http://schemas.microsoft.com/office/drawing/2014/main" id="{B46629CA-CDA2-87A1-ADB4-9702BA303C52}"/>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79" name="Tekstfelt 1778">
                  <a:extLst>
                    <a:ext uri="{FF2B5EF4-FFF2-40B4-BE49-F238E27FC236}">
                      <a16:creationId xmlns:a16="http://schemas.microsoft.com/office/drawing/2014/main" id="{AE950B7E-71C5-0C22-EB70-2541A9A33469}"/>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80" name="Tekstfelt 1779">
                  <a:extLst>
                    <a:ext uri="{FF2B5EF4-FFF2-40B4-BE49-F238E27FC236}">
                      <a16:creationId xmlns:a16="http://schemas.microsoft.com/office/drawing/2014/main" id="{A34C7DC1-F06F-AE16-C7C4-3426FEF9904C}"/>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69" name="Tekstfelt 1768">
                <a:extLst>
                  <a:ext uri="{FF2B5EF4-FFF2-40B4-BE49-F238E27FC236}">
                    <a16:creationId xmlns:a16="http://schemas.microsoft.com/office/drawing/2014/main" id="{B9E8293C-7C97-13FD-F738-8E8E84399F22}"/>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4" name="Gruppe 1643">
              <a:extLst>
                <a:ext uri="{FF2B5EF4-FFF2-40B4-BE49-F238E27FC236}">
                  <a16:creationId xmlns:a16="http://schemas.microsoft.com/office/drawing/2014/main" id="{700982D9-50D5-1CC4-25A4-500DBC3E9623}"/>
                </a:ext>
              </a:extLst>
            </p:cNvPr>
            <p:cNvGrpSpPr/>
            <p:nvPr/>
          </p:nvGrpSpPr>
          <p:grpSpPr>
            <a:xfrm>
              <a:off x="4246971" y="1119665"/>
              <a:ext cx="368493" cy="4977333"/>
              <a:chOff x="2884750" y="2033560"/>
              <a:chExt cx="368493" cy="4977333"/>
            </a:xfrm>
          </p:grpSpPr>
          <p:grpSp>
            <p:nvGrpSpPr>
              <p:cNvPr id="1755" name="Gruppe 1754">
                <a:extLst>
                  <a:ext uri="{FF2B5EF4-FFF2-40B4-BE49-F238E27FC236}">
                    <a16:creationId xmlns:a16="http://schemas.microsoft.com/office/drawing/2014/main" id="{9D2D80A4-1C92-FA3B-DC03-BEC45135D087}"/>
                  </a:ext>
                </a:extLst>
              </p:cNvPr>
              <p:cNvGrpSpPr/>
              <p:nvPr/>
            </p:nvGrpSpPr>
            <p:grpSpPr>
              <a:xfrm>
                <a:off x="2884750" y="2033560"/>
                <a:ext cx="367348" cy="4977333"/>
                <a:chOff x="3468415" y="2619337"/>
                <a:chExt cx="367348" cy="4977333"/>
              </a:xfrm>
            </p:grpSpPr>
            <p:sp>
              <p:nvSpPr>
                <p:cNvPr id="1757" name="Tekstfelt 1756">
                  <a:extLst>
                    <a:ext uri="{FF2B5EF4-FFF2-40B4-BE49-F238E27FC236}">
                      <a16:creationId xmlns:a16="http://schemas.microsoft.com/office/drawing/2014/main" id="{91BCBD50-4C94-DCC4-777F-D5EDC06F8F71}"/>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58" name="Tekstfelt 1757">
                  <a:extLst>
                    <a:ext uri="{FF2B5EF4-FFF2-40B4-BE49-F238E27FC236}">
                      <a16:creationId xmlns:a16="http://schemas.microsoft.com/office/drawing/2014/main" id="{BDF33143-A7A9-4296-3247-A8C80CC01348}"/>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59" name="Tekstfelt 1758">
                  <a:extLst>
                    <a:ext uri="{FF2B5EF4-FFF2-40B4-BE49-F238E27FC236}">
                      <a16:creationId xmlns:a16="http://schemas.microsoft.com/office/drawing/2014/main" id="{E89C8ED3-2C8A-40C3-ECB7-1ABBC4C9CA83}"/>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60" name="Tekstfelt 1759">
                  <a:extLst>
                    <a:ext uri="{FF2B5EF4-FFF2-40B4-BE49-F238E27FC236}">
                      <a16:creationId xmlns:a16="http://schemas.microsoft.com/office/drawing/2014/main" id="{CB6B629E-8FAD-78CA-A552-4AE0B2DDCCAA}"/>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61" name="Tekstfelt 1760">
                  <a:extLst>
                    <a:ext uri="{FF2B5EF4-FFF2-40B4-BE49-F238E27FC236}">
                      <a16:creationId xmlns:a16="http://schemas.microsoft.com/office/drawing/2014/main" id="{87EFDB11-7617-95D4-8EB0-B432E1764E5A}"/>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62" name="Tekstfelt 1761">
                  <a:extLst>
                    <a:ext uri="{FF2B5EF4-FFF2-40B4-BE49-F238E27FC236}">
                      <a16:creationId xmlns:a16="http://schemas.microsoft.com/office/drawing/2014/main" id="{54876D0D-EC7F-E35C-17AF-B19DBC0DA76A}"/>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63" name="Tekstfelt 1762">
                  <a:extLst>
                    <a:ext uri="{FF2B5EF4-FFF2-40B4-BE49-F238E27FC236}">
                      <a16:creationId xmlns:a16="http://schemas.microsoft.com/office/drawing/2014/main" id="{220DA01A-EB59-5981-A53A-091407369439}"/>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64" name="Tekstfelt 1763">
                  <a:extLst>
                    <a:ext uri="{FF2B5EF4-FFF2-40B4-BE49-F238E27FC236}">
                      <a16:creationId xmlns:a16="http://schemas.microsoft.com/office/drawing/2014/main" id="{8098E8F3-398D-510E-DF0C-97B4A33A2A4F}"/>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65" name="Tekstfelt 1764">
                  <a:extLst>
                    <a:ext uri="{FF2B5EF4-FFF2-40B4-BE49-F238E27FC236}">
                      <a16:creationId xmlns:a16="http://schemas.microsoft.com/office/drawing/2014/main" id="{163A0D83-0FCD-AC9C-2700-7F970D867EEE}"/>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66" name="Tekstfelt 1765">
                  <a:extLst>
                    <a:ext uri="{FF2B5EF4-FFF2-40B4-BE49-F238E27FC236}">
                      <a16:creationId xmlns:a16="http://schemas.microsoft.com/office/drawing/2014/main" id="{30ADDE2F-94E6-0D20-8F37-F34DEC1E2DFA}"/>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67" name="Tekstfelt 1766">
                  <a:extLst>
                    <a:ext uri="{FF2B5EF4-FFF2-40B4-BE49-F238E27FC236}">
                      <a16:creationId xmlns:a16="http://schemas.microsoft.com/office/drawing/2014/main" id="{607C64D4-F505-5553-8C60-78830587A2A2}"/>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56" name="Tekstfelt 1755">
                <a:extLst>
                  <a:ext uri="{FF2B5EF4-FFF2-40B4-BE49-F238E27FC236}">
                    <a16:creationId xmlns:a16="http://schemas.microsoft.com/office/drawing/2014/main" id="{D0203025-6EC7-9F8B-3D9E-74E5B4C8FBA4}"/>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5" name="Gruppe 1644">
              <a:extLst>
                <a:ext uri="{FF2B5EF4-FFF2-40B4-BE49-F238E27FC236}">
                  <a16:creationId xmlns:a16="http://schemas.microsoft.com/office/drawing/2014/main" id="{70937F61-71E7-EF08-7D05-08639874B923}"/>
                </a:ext>
              </a:extLst>
            </p:cNvPr>
            <p:cNvGrpSpPr/>
            <p:nvPr/>
          </p:nvGrpSpPr>
          <p:grpSpPr>
            <a:xfrm>
              <a:off x="3805124" y="1117111"/>
              <a:ext cx="369796" cy="4983796"/>
              <a:chOff x="2884750" y="2468352"/>
              <a:chExt cx="369796" cy="4983796"/>
            </a:xfrm>
          </p:grpSpPr>
          <p:grpSp>
            <p:nvGrpSpPr>
              <p:cNvPr id="1742" name="Gruppe 1741">
                <a:extLst>
                  <a:ext uri="{FF2B5EF4-FFF2-40B4-BE49-F238E27FC236}">
                    <a16:creationId xmlns:a16="http://schemas.microsoft.com/office/drawing/2014/main" id="{BCC878D9-5A77-A9E2-797B-A6DB3DE0CBB9}"/>
                  </a:ext>
                </a:extLst>
              </p:cNvPr>
              <p:cNvGrpSpPr/>
              <p:nvPr/>
            </p:nvGrpSpPr>
            <p:grpSpPr>
              <a:xfrm>
                <a:off x="2884750" y="2468352"/>
                <a:ext cx="369796" cy="4983796"/>
                <a:chOff x="3468415" y="3054129"/>
                <a:chExt cx="369796" cy="4983796"/>
              </a:xfrm>
            </p:grpSpPr>
            <p:sp>
              <p:nvSpPr>
                <p:cNvPr id="1744" name="Tekstfelt 1743">
                  <a:extLst>
                    <a:ext uri="{FF2B5EF4-FFF2-40B4-BE49-F238E27FC236}">
                      <a16:creationId xmlns:a16="http://schemas.microsoft.com/office/drawing/2014/main" id="{5E29615B-AD24-2279-B14D-5395CFFBE4BA}"/>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45" name="Tekstfelt 1744">
                  <a:extLst>
                    <a:ext uri="{FF2B5EF4-FFF2-40B4-BE49-F238E27FC236}">
                      <a16:creationId xmlns:a16="http://schemas.microsoft.com/office/drawing/2014/main" id="{E0F38813-49A2-9514-5986-EEAF01FFB764}"/>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46" name="Tekstfelt 1745">
                  <a:extLst>
                    <a:ext uri="{FF2B5EF4-FFF2-40B4-BE49-F238E27FC236}">
                      <a16:creationId xmlns:a16="http://schemas.microsoft.com/office/drawing/2014/main" id="{5B01C8A6-1422-0390-69FF-AD3D3B50298F}"/>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47" name="Tekstfelt 1746">
                  <a:extLst>
                    <a:ext uri="{FF2B5EF4-FFF2-40B4-BE49-F238E27FC236}">
                      <a16:creationId xmlns:a16="http://schemas.microsoft.com/office/drawing/2014/main" id="{B29B1CB3-3B2E-925F-6702-47296CE9EEB9}"/>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48" name="Tekstfelt 1747">
                  <a:extLst>
                    <a:ext uri="{FF2B5EF4-FFF2-40B4-BE49-F238E27FC236}">
                      <a16:creationId xmlns:a16="http://schemas.microsoft.com/office/drawing/2014/main" id="{8313CCFB-6D3C-2EDE-3C9A-7CD66BE60094}"/>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49" name="Tekstfelt 1748">
                  <a:extLst>
                    <a:ext uri="{FF2B5EF4-FFF2-40B4-BE49-F238E27FC236}">
                      <a16:creationId xmlns:a16="http://schemas.microsoft.com/office/drawing/2014/main" id="{D8BD92C9-8D55-1CB2-C75A-3F79D052867E}"/>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50" name="Tekstfelt 1749">
                  <a:extLst>
                    <a:ext uri="{FF2B5EF4-FFF2-40B4-BE49-F238E27FC236}">
                      <a16:creationId xmlns:a16="http://schemas.microsoft.com/office/drawing/2014/main" id="{67FB4B44-5D5A-39EC-9E55-1353FA64752A}"/>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51" name="Tekstfelt 1750">
                  <a:extLst>
                    <a:ext uri="{FF2B5EF4-FFF2-40B4-BE49-F238E27FC236}">
                      <a16:creationId xmlns:a16="http://schemas.microsoft.com/office/drawing/2014/main" id="{43C8D740-0790-9C06-7577-417E8381BDBD}"/>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52" name="Tekstfelt 1751">
                  <a:extLst>
                    <a:ext uri="{FF2B5EF4-FFF2-40B4-BE49-F238E27FC236}">
                      <a16:creationId xmlns:a16="http://schemas.microsoft.com/office/drawing/2014/main" id="{6CE1ACAB-A998-EDE7-AE16-04FD322F25A3}"/>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53" name="Tekstfelt 1752">
                  <a:extLst>
                    <a:ext uri="{FF2B5EF4-FFF2-40B4-BE49-F238E27FC236}">
                      <a16:creationId xmlns:a16="http://schemas.microsoft.com/office/drawing/2014/main" id="{AF762A4C-8CC2-1B1A-3C35-FAAA052C388B}"/>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54" name="Tekstfelt 1753">
                  <a:extLst>
                    <a:ext uri="{FF2B5EF4-FFF2-40B4-BE49-F238E27FC236}">
                      <a16:creationId xmlns:a16="http://schemas.microsoft.com/office/drawing/2014/main" id="{79A070EF-AAC1-B4EA-095B-C4D0EE0EB813}"/>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43" name="Tekstfelt 1742">
                <a:extLst>
                  <a:ext uri="{FF2B5EF4-FFF2-40B4-BE49-F238E27FC236}">
                    <a16:creationId xmlns:a16="http://schemas.microsoft.com/office/drawing/2014/main" id="{ED288B77-2000-073E-A983-2231C3DA1416}"/>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6" name="Gruppe 1645">
              <a:extLst>
                <a:ext uri="{FF2B5EF4-FFF2-40B4-BE49-F238E27FC236}">
                  <a16:creationId xmlns:a16="http://schemas.microsoft.com/office/drawing/2014/main" id="{456347E3-0C39-A94E-8B69-93C6F296026D}"/>
                </a:ext>
              </a:extLst>
            </p:cNvPr>
            <p:cNvGrpSpPr/>
            <p:nvPr/>
          </p:nvGrpSpPr>
          <p:grpSpPr>
            <a:xfrm>
              <a:off x="3380676" y="1113679"/>
              <a:ext cx="368678" cy="4985735"/>
              <a:chOff x="2885868" y="2899782"/>
              <a:chExt cx="368678" cy="4985735"/>
            </a:xfrm>
          </p:grpSpPr>
          <p:grpSp>
            <p:nvGrpSpPr>
              <p:cNvPr id="1729" name="Gruppe 1728">
                <a:extLst>
                  <a:ext uri="{FF2B5EF4-FFF2-40B4-BE49-F238E27FC236}">
                    <a16:creationId xmlns:a16="http://schemas.microsoft.com/office/drawing/2014/main" id="{E22BA53A-6522-5513-5218-8C9ABFB06BEB}"/>
                  </a:ext>
                </a:extLst>
              </p:cNvPr>
              <p:cNvGrpSpPr/>
              <p:nvPr/>
            </p:nvGrpSpPr>
            <p:grpSpPr>
              <a:xfrm>
                <a:off x="2885868" y="2899782"/>
                <a:ext cx="368678" cy="4985735"/>
                <a:chOff x="3469533" y="3485559"/>
                <a:chExt cx="368678" cy="4985735"/>
              </a:xfrm>
            </p:grpSpPr>
            <p:sp>
              <p:nvSpPr>
                <p:cNvPr id="1731" name="Tekstfelt 1730">
                  <a:extLst>
                    <a:ext uri="{FF2B5EF4-FFF2-40B4-BE49-F238E27FC236}">
                      <a16:creationId xmlns:a16="http://schemas.microsoft.com/office/drawing/2014/main" id="{A2F8DE2F-65D6-4D10-4ED8-165FC3494F1C}"/>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32" name="Tekstfelt 1731">
                  <a:extLst>
                    <a:ext uri="{FF2B5EF4-FFF2-40B4-BE49-F238E27FC236}">
                      <a16:creationId xmlns:a16="http://schemas.microsoft.com/office/drawing/2014/main" id="{2EAA6CC3-A3FB-F76B-D5A3-DA88E9FAF4E8}"/>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33" name="Tekstfelt 1732">
                  <a:extLst>
                    <a:ext uri="{FF2B5EF4-FFF2-40B4-BE49-F238E27FC236}">
                      <a16:creationId xmlns:a16="http://schemas.microsoft.com/office/drawing/2014/main" id="{9CED5260-0523-0930-C59E-CACB16F4F864}"/>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34" name="Tekstfelt 1733">
                  <a:extLst>
                    <a:ext uri="{FF2B5EF4-FFF2-40B4-BE49-F238E27FC236}">
                      <a16:creationId xmlns:a16="http://schemas.microsoft.com/office/drawing/2014/main" id="{21DE4FB6-8D03-4678-147B-FD02772A855D}"/>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35" name="Tekstfelt 1734">
                  <a:extLst>
                    <a:ext uri="{FF2B5EF4-FFF2-40B4-BE49-F238E27FC236}">
                      <a16:creationId xmlns:a16="http://schemas.microsoft.com/office/drawing/2014/main" id="{C1AB94E4-520B-E2E2-AD69-EDA093560144}"/>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36" name="Tekstfelt 1735">
                  <a:extLst>
                    <a:ext uri="{FF2B5EF4-FFF2-40B4-BE49-F238E27FC236}">
                      <a16:creationId xmlns:a16="http://schemas.microsoft.com/office/drawing/2014/main" id="{CCC40088-2511-950D-CB05-88B368F58D35}"/>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37" name="Tekstfelt 1736">
                  <a:extLst>
                    <a:ext uri="{FF2B5EF4-FFF2-40B4-BE49-F238E27FC236}">
                      <a16:creationId xmlns:a16="http://schemas.microsoft.com/office/drawing/2014/main" id="{D3649082-24E8-B57B-49A7-02777A22EF55}"/>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38" name="Tekstfelt 1737">
                  <a:extLst>
                    <a:ext uri="{FF2B5EF4-FFF2-40B4-BE49-F238E27FC236}">
                      <a16:creationId xmlns:a16="http://schemas.microsoft.com/office/drawing/2014/main" id="{CD9FD180-8352-68A5-D8F4-D88F27A28629}"/>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39" name="Tekstfelt 1738">
                  <a:extLst>
                    <a:ext uri="{FF2B5EF4-FFF2-40B4-BE49-F238E27FC236}">
                      <a16:creationId xmlns:a16="http://schemas.microsoft.com/office/drawing/2014/main" id="{7BE0A4FF-FF71-86D4-C0AB-1BD7A3FCAC7D}"/>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40" name="Tekstfelt 1739">
                  <a:extLst>
                    <a:ext uri="{FF2B5EF4-FFF2-40B4-BE49-F238E27FC236}">
                      <a16:creationId xmlns:a16="http://schemas.microsoft.com/office/drawing/2014/main" id="{FEB81CEE-67B4-70F7-535B-166694D0C5C5}"/>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41" name="Tekstfelt 1740">
                  <a:extLst>
                    <a:ext uri="{FF2B5EF4-FFF2-40B4-BE49-F238E27FC236}">
                      <a16:creationId xmlns:a16="http://schemas.microsoft.com/office/drawing/2014/main" id="{54C000B7-E920-7C43-2C69-75E04750F541}"/>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30" name="Tekstfelt 1729">
                <a:extLst>
                  <a:ext uri="{FF2B5EF4-FFF2-40B4-BE49-F238E27FC236}">
                    <a16:creationId xmlns:a16="http://schemas.microsoft.com/office/drawing/2014/main" id="{0422751A-110B-C2CE-F204-257DB0267306}"/>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7" name="Gruppe 1646">
              <a:extLst>
                <a:ext uri="{FF2B5EF4-FFF2-40B4-BE49-F238E27FC236}">
                  <a16:creationId xmlns:a16="http://schemas.microsoft.com/office/drawing/2014/main" id="{CA8F5B15-79EE-3C4B-56C7-ECD197261BAB}"/>
                </a:ext>
              </a:extLst>
            </p:cNvPr>
            <p:cNvGrpSpPr/>
            <p:nvPr/>
          </p:nvGrpSpPr>
          <p:grpSpPr>
            <a:xfrm>
              <a:off x="2937190" y="1122934"/>
              <a:ext cx="368270" cy="4971649"/>
              <a:chOff x="2886987" y="3331213"/>
              <a:chExt cx="368270" cy="4971649"/>
            </a:xfrm>
          </p:grpSpPr>
          <p:grpSp>
            <p:nvGrpSpPr>
              <p:cNvPr id="1716" name="Gruppe 1715">
                <a:extLst>
                  <a:ext uri="{FF2B5EF4-FFF2-40B4-BE49-F238E27FC236}">
                    <a16:creationId xmlns:a16="http://schemas.microsoft.com/office/drawing/2014/main" id="{50F4E594-A560-05BF-BA69-17D3BDA9BE9A}"/>
                  </a:ext>
                </a:extLst>
              </p:cNvPr>
              <p:cNvGrpSpPr/>
              <p:nvPr/>
            </p:nvGrpSpPr>
            <p:grpSpPr>
              <a:xfrm>
                <a:off x="2886987" y="3331213"/>
                <a:ext cx="368270" cy="4971649"/>
                <a:chOff x="3470652" y="3916990"/>
                <a:chExt cx="368270" cy="4971649"/>
              </a:xfrm>
            </p:grpSpPr>
            <p:sp>
              <p:nvSpPr>
                <p:cNvPr id="1718" name="Tekstfelt 1717">
                  <a:extLst>
                    <a:ext uri="{FF2B5EF4-FFF2-40B4-BE49-F238E27FC236}">
                      <a16:creationId xmlns:a16="http://schemas.microsoft.com/office/drawing/2014/main" id="{332D869F-BCE3-A4B1-9F2B-D87EC42F7EA2}"/>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19" name="Tekstfelt 1718">
                  <a:extLst>
                    <a:ext uri="{FF2B5EF4-FFF2-40B4-BE49-F238E27FC236}">
                      <a16:creationId xmlns:a16="http://schemas.microsoft.com/office/drawing/2014/main" id="{2BEE8585-BB49-FEBB-8BB3-E443944FD48A}"/>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20" name="Tekstfelt 1719">
                  <a:extLst>
                    <a:ext uri="{FF2B5EF4-FFF2-40B4-BE49-F238E27FC236}">
                      <a16:creationId xmlns:a16="http://schemas.microsoft.com/office/drawing/2014/main" id="{04F2FF75-4A8B-7EAD-DA79-C3DCDC6DCDC1}"/>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21" name="Tekstfelt 1720">
                  <a:extLst>
                    <a:ext uri="{FF2B5EF4-FFF2-40B4-BE49-F238E27FC236}">
                      <a16:creationId xmlns:a16="http://schemas.microsoft.com/office/drawing/2014/main" id="{02D49A68-1150-BD0A-5764-824FED37B074}"/>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22" name="Tekstfelt 1721">
                  <a:extLst>
                    <a:ext uri="{FF2B5EF4-FFF2-40B4-BE49-F238E27FC236}">
                      <a16:creationId xmlns:a16="http://schemas.microsoft.com/office/drawing/2014/main" id="{CA8FE11B-D20E-FA3F-F9D7-E6D665797C40}"/>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23" name="Tekstfelt 1722">
                  <a:extLst>
                    <a:ext uri="{FF2B5EF4-FFF2-40B4-BE49-F238E27FC236}">
                      <a16:creationId xmlns:a16="http://schemas.microsoft.com/office/drawing/2014/main" id="{A507A2F8-D8A7-3CB5-3E96-C169644D08FC}"/>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24" name="Tekstfelt 1723">
                  <a:extLst>
                    <a:ext uri="{FF2B5EF4-FFF2-40B4-BE49-F238E27FC236}">
                      <a16:creationId xmlns:a16="http://schemas.microsoft.com/office/drawing/2014/main" id="{BD76A18F-3BB5-E7CE-751F-014C386F9319}"/>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25" name="Tekstfelt 1724">
                  <a:extLst>
                    <a:ext uri="{FF2B5EF4-FFF2-40B4-BE49-F238E27FC236}">
                      <a16:creationId xmlns:a16="http://schemas.microsoft.com/office/drawing/2014/main" id="{2B13AB66-1775-256E-98FA-02EC17193FD7}"/>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26" name="Tekstfelt 1725">
                  <a:extLst>
                    <a:ext uri="{FF2B5EF4-FFF2-40B4-BE49-F238E27FC236}">
                      <a16:creationId xmlns:a16="http://schemas.microsoft.com/office/drawing/2014/main" id="{3EFB91A7-F81F-D191-0C9C-E4F9BEFA2A21}"/>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27" name="Tekstfelt 1726">
                  <a:extLst>
                    <a:ext uri="{FF2B5EF4-FFF2-40B4-BE49-F238E27FC236}">
                      <a16:creationId xmlns:a16="http://schemas.microsoft.com/office/drawing/2014/main" id="{886D1940-5FA9-1F55-3EF8-4BC5885FE8C3}"/>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28" name="Tekstfelt 1727">
                  <a:extLst>
                    <a:ext uri="{FF2B5EF4-FFF2-40B4-BE49-F238E27FC236}">
                      <a16:creationId xmlns:a16="http://schemas.microsoft.com/office/drawing/2014/main" id="{473628FF-B88A-9F29-C4CD-85F8B1FB3AD3}"/>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17" name="Tekstfelt 1716">
                <a:extLst>
                  <a:ext uri="{FF2B5EF4-FFF2-40B4-BE49-F238E27FC236}">
                    <a16:creationId xmlns:a16="http://schemas.microsoft.com/office/drawing/2014/main" id="{0AC40490-4365-E4CE-92DE-7BD2C8A0B49F}"/>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8" name="Gruppe 1647">
              <a:extLst>
                <a:ext uri="{FF2B5EF4-FFF2-40B4-BE49-F238E27FC236}">
                  <a16:creationId xmlns:a16="http://schemas.microsoft.com/office/drawing/2014/main" id="{708DF559-C767-F28C-7818-FED39134F2E3}"/>
                </a:ext>
              </a:extLst>
            </p:cNvPr>
            <p:cNvGrpSpPr/>
            <p:nvPr/>
          </p:nvGrpSpPr>
          <p:grpSpPr>
            <a:xfrm>
              <a:off x="2515019" y="1122283"/>
              <a:ext cx="367153" cy="4979236"/>
              <a:chOff x="2888104" y="3762643"/>
              <a:chExt cx="367153" cy="4979236"/>
            </a:xfrm>
          </p:grpSpPr>
          <p:grpSp>
            <p:nvGrpSpPr>
              <p:cNvPr id="1703" name="Gruppe 1702">
                <a:extLst>
                  <a:ext uri="{FF2B5EF4-FFF2-40B4-BE49-F238E27FC236}">
                    <a16:creationId xmlns:a16="http://schemas.microsoft.com/office/drawing/2014/main" id="{C5A282E0-90F7-6E5E-3357-9E74A51E278F}"/>
                  </a:ext>
                </a:extLst>
              </p:cNvPr>
              <p:cNvGrpSpPr/>
              <p:nvPr/>
            </p:nvGrpSpPr>
            <p:grpSpPr>
              <a:xfrm>
                <a:off x="2888104" y="3762643"/>
                <a:ext cx="367153" cy="4979236"/>
                <a:chOff x="3471769" y="4348420"/>
                <a:chExt cx="367153" cy="4979236"/>
              </a:xfrm>
            </p:grpSpPr>
            <p:sp>
              <p:nvSpPr>
                <p:cNvPr id="1705" name="Tekstfelt 1704">
                  <a:extLst>
                    <a:ext uri="{FF2B5EF4-FFF2-40B4-BE49-F238E27FC236}">
                      <a16:creationId xmlns:a16="http://schemas.microsoft.com/office/drawing/2014/main" id="{0B45C5D2-B9A7-9B98-447A-213A41E393DD}"/>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06" name="Tekstfelt 1705">
                  <a:extLst>
                    <a:ext uri="{FF2B5EF4-FFF2-40B4-BE49-F238E27FC236}">
                      <a16:creationId xmlns:a16="http://schemas.microsoft.com/office/drawing/2014/main" id="{8532BF44-AA9E-7D5F-181F-288E6766C24F}"/>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07" name="Tekstfelt 1706">
                  <a:extLst>
                    <a:ext uri="{FF2B5EF4-FFF2-40B4-BE49-F238E27FC236}">
                      <a16:creationId xmlns:a16="http://schemas.microsoft.com/office/drawing/2014/main" id="{BF4C8DF3-8731-1C63-3220-F4740CB9BC0C}"/>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08" name="Tekstfelt 1707">
                  <a:extLst>
                    <a:ext uri="{FF2B5EF4-FFF2-40B4-BE49-F238E27FC236}">
                      <a16:creationId xmlns:a16="http://schemas.microsoft.com/office/drawing/2014/main" id="{FBD0FE94-1016-1EF9-D1AC-43B44D48717A}"/>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09" name="Tekstfelt 1708">
                  <a:extLst>
                    <a:ext uri="{FF2B5EF4-FFF2-40B4-BE49-F238E27FC236}">
                      <a16:creationId xmlns:a16="http://schemas.microsoft.com/office/drawing/2014/main" id="{3F540D25-6D67-6B2D-FD4B-9A144212F105}"/>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10" name="Tekstfelt 1709">
                  <a:extLst>
                    <a:ext uri="{FF2B5EF4-FFF2-40B4-BE49-F238E27FC236}">
                      <a16:creationId xmlns:a16="http://schemas.microsoft.com/office/drawing/2014/main" id="{207E48F3-7CB3-ECDF-7E99-C3B9EF1DC6F7}"/>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711" name="Tekstfelt 1710">
                  <a:extLst>
                    <a:ext uri="{FF2B5EF4-FFF2-40B4-BE49-F238E27FC236}">
                      <a16:creationId xmlns:a16="http://schemas.microsoft.com/office/drawing/2014/main" id="{8F530E3B-61D2-FE8E-2207-2320FE9BB48F}"/>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12" name="Tekstfelt 1711">
                  <a:extLst>
                    <a:ext uri="{FF2B5EF4-FFF2-40B4-BE49-F238E27FC236}">
                      <a16:creationId xmlns:a16="http://schemas.microsoft.com/office/drawing/2014/main" id="{B2D4E737-42A3-D7A4-770F-281A279A2E23}"/>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13" name="Tekstfelt 1712">
                  <a:extLst>
                    <a:ext uri="{FF2B5EF4-FFF2-40B4-BE49-F238E27FC236}">
                      <a16:creationId xmlns:a16="http://schemas.microsoft.com/office/drawing/2014/main" id="{22096DCB-B58F-14DD-14DC-089AFEB0C485}"/>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14" name="Tekstfelt 1713">
                  <a:extLst>
                    <a:ext uri="{FF2B5EF4-FFF2-40B4-BE49-F238E27FC236}">
                      <a16:creationId xmlns:a16="http://schemas.microsoft.com/office/drawing/2014/main" id="{3FABF4EA-D407-98CD-4C61-DDDE5EAF27C8}"/>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15" name="Tekstfelt 1714">
                  <a:extLst>
                    <a:ext uri="{FF2B5EF4-FFF2-40B4-BE49-F238E27FC236}">
                      <a16:creationId xmlns:a16="http://schemas.microsoft.com/office/drawing/2014/main" id="{DB20F306-5679-4AB3-1F5F-356423649F9E}"/>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04" name="Tekstfelt 1703">
                <a:extLst>
                  <a:ext uri="{FF2B5EF4-FFF2-40B4-BE49-F238E27FC236}">
                    <a16:creationId xmlns:a16="http://schemas.microsoft.com/office/drawing/2014/main" id="{379D7E02-0080-828A-2E1F-510DA8A2C2DC}"/>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9" name="Gruppe 1648">
              <a:extLst>
                <a:ext uri="{FF2B5EF4-FFF2-40B4-BE49-F238E27FC236}">
                  <a16:creationId xmlns:a16="http://schemas.microsoft.com/office/drawing/2014/main" id="{701FA469-6868-3D00-DD3B-4DF5E027BD56}"/>
                </a:ext>
              </a:extLst>
            </p:cNvPr>
            <p:cNvGrpSpPr/>
            <p:nvPr/>
          </p:nvGrpSpPr>
          <p:grpSpPr>
            <a:xfrm>
              <a:off x="2079105" y="1121316"/>
              <a:ext cx="366035" cy="4982137"/>
              <a:chOff x="2889222" y="4194071"/>
              <a:chExt cx="366035" cy="4982137"/>
            </a:xfrm>
          </p:grpSpPr>
          <p:grpSp>
            <p:nvGrpSpPr>
              <p:cNvPr id="1690" name="Gruppe 1689">
                <a:extLst>
                  <a:ext uri="{FF2B5EF4-FFF2-40B4-BE49-F238E27FC236}">
                    <a16:creationId xmlns:a16="http://schemas.microsoft.com/office/drawing/2014/main" id="{03415996-7DDB-14D2-D6C8-DC3ECAD1CF94}"/>
                  </a:ext>
                </a:extLst>
              </p:cNvPr>
              <p:cNvGrpSpPr/>
              <p:nvPr/>
            </p:nvGrpSpPr>
            <p:grpSpPr>
              <a:xfrm>
                <a:off x="2889222" y="4194071"/>
                <a:ext cx="366035" cy="4982137"/>
                <a:chOff x="3472887" y="4779848"/>
                <a:chExt cx="366035" cy="4982137"/>
              </a:xfrm>
            </p:grpSpPr>
            <p:sp>
              <p:nvSpPr>
                <p:cNvPr id="1692" name="Tekstfelt 1691">
                  <a:extLst>
                    <a:ext uri="{FF2B5EF4-FFF2-40B4-BE49-F238E27FC236}">
                      <a16:creationId xmlns:a16="http://schemas.microsoft.com/office/drawing/2014/main" id="{D0D5D2B9-1AD2-C688-81C1-5DFDBC37CFB2}"/>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93" name="Tekstfelt 1692">
                  <a:extLst>
                    <a:ext uri="{FF2B5EF4-FFF2-40B4-BE49-F238E27FC236}">
                      <a16:creationId xmlns:a16="http://schemas.microsoft.com/office/drawing/2014/main" id="{131DAB18-36EA-3033-F51B-00B53E544A82}"/>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94" name="Tekstfelt 1693">
                  <a:extLst>
                    <a:ext uri="{FF2B5EF4-FFF2-40B4-BE49-F238E27FC236}">
                      <a16:creationId xmlns:a16="http://schemas.microsoft.com/office/drawing/2014/main" id="{539B3F1C-63E1-5DBA-B7E3-92464B9521A9}"/>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95" name="Tekstfelt 1694">
                  <a:extLst>
                    <a:ext uri="{FF2B5EF4-FFF2-40B4-BE49-F238E27FC236}">
                      <a16:creationId xmlns:a16="http://schemas.microsoft.com/office/drawing/2014/main" id="{6CA88544-4E16-9C6C-95B9-3BF47ACF9E9F}"/>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96" name="Tekstfelt 1695">
                  <a:extLst>
                    <a:ext uri="{FF2B5EF4-FFF2-40B4-BE49-F238E27FC236}">
                      <a16:creationId xmlns:a16="http://schemas.microsoft.com/office/drawing/2014/main" id="{EB70CD1A-F333-39EE-5C8F-FF8D70D488C0}"/>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97" name="Tekstfelt 1696">
                  <a:extLst>
                    <a:ext uri="{FF2B5EF4-FFF2-40B4-BE49-F238E27FC236}">
                      <a16:creationId xmlns:a16="http://schemas.microsoft.com/office/drawing/2014/main" id="{B9829888-294C-9EDB-6BDB-DD291C5DBF05}"/>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98" name="Tekstfelt 1697">
                  <a:extLst>
                    <a:ext uri="{FF2B5EF4-FFF2-40B4-BE49-F238E27FC236}">
                      <a16:creationId xmlns:a16="http://schemas.microsoft.com/office/drawing/2014/main" id="{80A7C048-D5A3-6EEE-F7D0-9D4B449197AE}"/>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99" name="Tekstfelt 1698">
                  <a:extLst>
                    <a:ext uri="{FF2B5EF4-FFF2-40B4-BE49-F238E27FC236}">
                      <a16:creationId xmlns:a16="http://schemas.microsoft.com/office/drawing/2014/main" id="{D066D98D-83D8-F2D0-ADB7-BA9787E42463}"/>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00" name="Tekstfelt 1699">
                  <a:extLst>
                    <a:ext uri="{FF2B5EF4-FFF2-40B4-BE49-F238E27FC236}">
                      <a16:creationId xmlns:a16="http://schemas.microsoft.com/office/drawing/2014/main" id="{8C02ABC1-7251-D75B-FB54-194A6F3297F1}"/>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01" name="Tekstfelt 1700">
                  <a:extLst>
                    <a:ext uri="{FF2B5EF4-FFF2-40B4-BE49-F238E27FC236}">
                      <a16:creationId xmlns:a16="http://schemas.microsoft.com/office/drawing/2014/main" id="{6BC5ADD3-77B4-2792-03C1-A02E2FEB033B}"/>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02" name="Tekstfelt 1701">
                  <a:extLst>
                    <a:ext uri="{FF2B5EF4-FFF2-40B4-BE49-F238E27FC236}">
                      <a16:creationId xmlns:a16="http://schemas.microsoft.com/office/drawing/2014/main" id="{57D1AFAE-CED2-5D90-5239-054C93832E05}"/>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91" name="Tekstfelt 1690">
                <a:extLst>
                  <a:ext uri="{FF2B5EF4-FFF2-40B4-BE49-F238E27FC236}">
                    <a16:creationId xmlns:a16="http://schemas.microsoft.com/office/drawing/2014/main" id="{91CBBD57-344D-880D-CE44-A4283E606586}"/>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0" name="Gruppe 1649">
              <a:extLst>
                <a:ext uri="{FF2B5EF4-FFF2-40B4-BE49-F238E27FC236}">
                  <a16:creationId xmlns:a16="http://schemas.microsoft.com/office/drawing/2014/main" id="{BCECF5E4-F81F-0873-3866-66FCBEA7980B}"/>
                </a:ext>
              </a:extLst>
            </p:cNvPr>
            <p:cNvGrpSpPr/>
            <p:nvPr/>
          </p:nvGrpSpPr>
          <p:grpSpPr>
            <a:xfrm>
              <a:off x="1644217" y="1117917"/>
              <a:ext cx="361556" cy="4982775"/>
              <a:chOff x="2893701" y="4625501"/>
              <a:chExt cx="361556" cy="4982775"/>
            </a:xfrm>
          </p:grpSpPr>
          <p:grpSp>
            <p:nvGrpSpPr>
              <p:cNvPr id="1677" name="Gruppe 1676">
                <a:extLst>
                  <a:ext uri="{FF2B5EF4-FFF2-40B4-BE49-F238E27FC236}">
                    <a16:creationId xmlns:a16="http://schemas.microsoft.com/office/drawing/2014/main" id="{AF8F573B-FD3C-FB72-9712-36CD74391915}"/>
                  </a:ext>
                </a:extLst>
              </p:cNvPr>
              <p:cNvGrpSpPr/>
              <p:nvPr/>
            </p:nvGrpSpPr>
            <p:grpSpPr>
              <a:xfrm>
                <a:off x="2893701" y="4625501"/>
                <a:ext cx="361556" cy="4982775"/>
                <a:chOff x="3477366" y="5211278"/>
                <a:chExt cx="361556" cy="4982775"/>
              </a:xfrm>
            </p:grpSpPr>
            <p:sp>
              <p:nvSpPr>
                <p:cNvPr id="1679" name="Tekstfelt 1678">
                  <a:extLst>
                    <a:ext uri="{FF2B5EF4-FFF2-40B4-BE49-F238E27FC236}">
                      <a16:creationId xmlns:a16="http://schemas.microsoft.com/office/drawing/2014/main" id="{27D014D7-9009-82A8-A294-97749161A202}"/>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80" name="Tekstfelt 1679">
                  <a:extLst>
                    <a:ext uri="{FF2B5EF4-FFF2-40B4-BE49-F238E27FC236}">
                      <a16:creationId xmlns:a16="http://schemas.microsoft.com/office/drawing/2014/main" id="{1CC7C9CC-98E6-55DC-10E1-F2F83B184866}"/>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81" name="Tekstfelt 1680">
                  <a:extLst>
                    <a:ext uri="{FF2B5EF4-FFF2-40B4-BE49-F238E27FC236}">
                      <a16:creationId xmlns:a16="http://schemas.microsoft.com/office/drawing/2014/main" id="{8DFA58E7-8D91-38DC-118B-8EBBC6731B9B}"/>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82" name="Tekstfelt 1681">
                  <a:extLst>
                    <a:ext uri="{FF2B5EF4-FFF2-40B4-BE49-F238E27FC236}">
                      <a16:creationId xmlns:a16="http://schemas.microsoft.com/office/drawing/2014/main" id="{518D06B7-EA5A-1CB8-EA70-334A8E80811D}"/>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83" name="Tekstfelt 1682">
                  <a:extLst>
                    <a:ext uri="{FF2B5EF4-FFF2-40B4-BE49-F238E27FC236}">
                      <a16:creationId xmlns:a16="http://schemas.microsoft.com/office/drawing/2014/main" id="{599D31DE-2C67-7CAE-EA83-67C9ACE49D94}"/>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84" name="Tekstfelt 1683">
                  <a:extLst>
                    <a:ext uri="{FF2B5EF4-FFF2-40B4-BE49-F238E27FC236}">
                      <a16:creationId xmlns:a16="http://schemas.microsoft.com/office/drawing/2014/main" id="{81B649F1-FA71-31D6-0C4D-A0DB0CF7A5CD}"/>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85" name="Tekstfelt 1684">
                  <a:extLst>
                    <a:ext uri="{FF2B5EF4-FFF2-40B4-BE49-F238E27FC236}">
                      <a16:creationId xmlns:a16="http://schemas.microsoft.com/office/drawing/2014/main" id="{0C0BC4BA-7531-64BF-7BDE-6459F9E76457}"/>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86" name="Tekstfelt 1685">
                  <a:extLst>
                    <a:ext uri="{FF2B5EF4-FFF2-40B4-BE49-F238E27FC236}">
                      <a16:creationId xmlns:a16="http://schemas.microsoft.com/office/drawing/2014/main" id="{DBC5C44C-C23A-33DB-6608-3C424B268BBD}"/>
                    </a:ext>
                  </a:extLst>
                </p:cNvPr>
                <p:cNvSpPr txBox="1"/>
                <p:nvPr/>
              </p:nvSpPr>
              <p:spPr>
                <a:xfrm>
                  <a:off x="3487886" y="9978609"/>
                  <a:ext cx="348172" cy="215444"/>
                </a:xfrm>
                <a:prstGeom prst="rect">
                  <a:avLst/>
                </a:prstGeom>
                <a:noFill/>
              </p:spPr>
              <p:txBody>
                <a:bodyPr wrap="none" rtlCol="0">
                  <a:spAutoFit/>
                </a:bodyPr>
                <a:lstStyle/>
                <a:p>
                  <a:r>
                    <a:rPr lang="da-DK" sz="800" dirty="0">
                      <a:solidFill>
                        <a:schemeClr val="bg1"/>
                      </a:solidFill>
                    </a:rPr>
                    <a:t>208</a:t>
                  </a:r>
                </a:p>
              </p:txBody>
            </p:sp>
            <p:sp>
              <p:nvSpPr>
                <p:cNvPr id="1687" name="Tekstfelt 1686">
                  <a:extLst>
                    <a:ext uri="{FF2B5EF4-FFF2-40B4-BE49-F238E27FC236}">
                      <a16:creationId xmlns:a16="http://schemas.microsoft.com/office/drawing/2014/main" id="{3253FC78-1E07-DA72-A90E-FA6A049096E3}"/>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688" name="Tekstfelt 1687">
                  <a:extLst>
                    <a:ext uri="{FF2B5EF4-FFF2-40B4-BE49-F238E27FC236}">
                      <a16:creationId xmlns:a16="http://schemas.microsoft.com/office/drawing/2014/main" id="{51DCFE26-10C3-8FB8-56DC-CB643994BEE0}"/>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689" name="Tekstfelt 1688">
                  <a:extLst>
                    <a:ext uri="{FF2B5EF4-FFF2-40B4-BE49-F238E27FC236}">
                      <a16:creationId xmlns:a16="http://schemas.microsoft.com/office/drawing/2014/main" id="{866AD34A-23BA-8095-7212-416B486F6C07}"/>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78" name="Tekstfelt 1677">
                <a:extLst>
                  <a:ext uri="{FF2B5EF4-FFF2-40B4-BE49-F238E27FC236}">
                    <a16:creationId xmlns:a16="http://schemas.microsoft.com/office/drawing/2014/main" id="{7C293F43-F82F-B514-72BE-D802B68BE232}"/>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1" name="Gruppe 1650">
              <a:extLst>
                <a:ext uri="{FF2B5EF4-FFF2-40B4-BE49-F238E27FC236}">
                  <a16:creationId xmlns:a16="http://schemas.microsoft.com/office/drawing/2014/main" id="{4ABD2787-600D-CC82-9ECD-D1EFCF9D9044}"/>
                </a:ext>
              </a:extLst>
            </p:cNvPr>
            <p:cNvGrpSpPr/>
            <p:nvPr/>
          </p:nvGrpSpPr>
          <p:grpSpPr>
            <a:xfrm>
              <a:off x="1201388" y="1555543"/>
              <a:ext cx="366404" cy="4546655"/>
              <a:chOff x="2895768" y="5488157"/>
              <a:chExt cx="366404" cy="4546655"/>
            </a:xfrm>
          </p:grpSpPr>
          <p:grpSp>
            <p:nvGrpSpPr>
              <p:cNvPr id="1665" name="Gruppe 1664">
                <a:extLst>
                  <a:ext uri="{FF2B5EF4-FFF2-40B4-BE49-F238E27FC236}">
                    <a16:creationId xmlns:a16="http://schemas.microsoft.com/office/drawing/2014/main" id="{0C82A380-87C9-A0AE-2956-3E22CDB7A05A}"/>
                  </a:ext>
                </a:extLst>
              </p:cNvPr>
              <p:cNvGrpSpPr/>
              <p:nvPr/>
            </p:nvGrpSpPr>
            <p:grpSpPr>
              <a:xfrm>
                <a:off x="2895768" y="5488157"/>
                <a:ext cx="366404" cy="4546655"/>
                <a:chOff x="3479433" y="6073934"/>
                <a:chExt cx="366404" cy="4546655"/>
              </a:xfrm>
            </p:grpSpPr>
            <p:sp>
              <p:nvSpPr>
                <p:cNvPr id="1667" name="Tekstfelt 1666">
                  <a:extLst>
                    <a:ext uri="{FF2B5EF4-FFF2-40B4-BE49-F238E27FC236}">
                      <a16:creationId xmlns:a16="http://schemas.microsoft.com/office/drawing/2014/main" id="{F30FDA7D-03B6-795E-7581-FFFCCFB56D3F}"/>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68" name="Tekstfelt 1667">
                  <a:extLst>
                    <a:ext uri="{FF2B5EF4-FFF2-40B4-BE49-F238E27FC236}">
                      <a16:creationId xmlns:a16="http://schemas.microsoft.com/office/drawing/2014/main" id="{D55515D6-5E7F-C0B1-7F43-FED0D8A23921}"/>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69" name="Tekstfelt 1668">
                  <a:extLst>
                    <a:ext uri="{FF2B5EF4-FFF2-40B4-BE49-F238E27FC236}">
                      <a16:creationId xmlns:a16="http://schemas.microsoft.com/office/drawing/2014/main" id="{923ACE11-C37C-CA75-FE59-8CDFEBC97577}"/>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70" name="Tekstfelt 1669">
                  <a:extLst>
                    <a:ext uri="{FF2B5EF4-FFF2-40B4-BE49-F238E27FC236}">
                      <a16:creationId xmlns:a16="http://schemas.microsoft.com/office/drawing/2014/main" id="{7CE464C1-ECEC-7D2E-6BB2-12F23180862A}"/>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71" name="Tekstfelt 1670">
                  <a:extLst>
                    <a:ext uri="{FF2B5EF4-FFF2-40B4-BE49-F238E27FC236}">
                      <a16:creationId xmlns:a16="http://schemas.microsoft.com/office/drawing/2014/main" id="{8602C3D0-0A13-941D-5C51-AFF4F2542218}"/>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72" name="Tekstfelt 1671">
                  <a:extLst>
                    <a:ext uri="{FF2B5EF4-FFF2-40B4-BE49-F238E27FC236}">
                      <a16:creationId xmlns:a16="http://schemas.microsoft.com/office/drawing/2014/main" id="{EE23ABB4-4D0D-D167-76BA-9AEC9AF2BB19}"/>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73" name="Tekstfelt 1672">
                  <a:extLst>
                    <a:ext uri="{FF2B5EF4-FFF2-40B4-BE49-F238E27FC236}">
                      <a16:creationId xmlns:a16="http://schemas.microsoft.com/office/drawing/2014/main" id="{A535DCAC-E04D-DF46-B012-A0C245851343}"/>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74" name="Tekstfelt 1673">
                  <a:extLst>
                    <a:ext uri="{FF2B5EF4-FFF2-40B4-BE49-F238E27FC236}">
                      <a16:creationId xmlns:a16="http://schemas.microsoft.com/office/drawing/2014/main" id="{E9AE4E61-0401-3770-3DF3-46B4103EE1C0}"/>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75" name="Tekstfelt 1674">
                  <a:extLst>
                    <a:ext uri="{FF2B5EF4-FFF2-40B4-BE49-F238E27FC236}">
                      <a16:creationId xmlns:a16="http://schemas.microsoft.com/office/drawing/2014/main" id="{8DC2D9BE-C6C2-5914-4164-948BB32E2D60}"/>
                    </a:ext>
                  </a:extLst>
                </p:cNvPr>
                <p:cNvSpPr txBox="1"/>
                <p:nvPr/>
              </p:nvSpPr>
              <p:spPr>
                <a:xfrm>
                  <a:off x="3497665" y="10405145"/>
                  <a:ext cx="348172" cy="215444"/>
                </a:xfrm>
                <a:prstGeom prst="rect">
                  <a:avLst/>
                </a:prstGeom>
                <a:noFill/>
              </p:spPr>
              <p:txBody>
                <a:bodyPr wrap="none" rtlCol="0">
                  <a:spAutoFit/>
                </a:bodyPr>
                <a:lstStyle/>
                <a:p>
                  <a:r>
                    <a:rPr lang="da-DK" sz="800" dirty="0">
                      <a:solidFill>
                        <a:schemeClr val="bg1"/>
                      </a:solidFill>
                    </a:rPr>
                    <a:t>207</a:t>
                  </a:r>
                </a:p>
              </p:txBody>
            </p:sp>
            <p:sp>
              <p:nvSpPr>
                <p:cNvPr id="1676" name="Tekstfelt 1675">
                  <a:extLst>
                    <a:ext uri="{FF2B5EF4-FFF2-40B4-BE49-F238E27FC236}">
                      <a16:creationId xmlns:a16="http://schemas.microsoft.com/office/drawing/2014/main" id="{C9453D55-A3A3-FD88-A656-1DCE70A1E764}"/>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66" name="Tekstfelt 1665">
                <a:extLst>
                  <a:ext uri="{FF2B5EF4-FFF2-40B4-BE49-F238E27FC236}">
                    <a16:creationId xmlns:a16="http://schemas.microsoft.com/office/drawing/2014/main" id="{4FC794F6-B4CA-EFEC-588E-211E0F01CAC8}"/>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2" name="Gruppe 1651">
              <a:extLst>
                <a:ext uri="{FF2B5EF4-FFF2-40B4-BE49-F238E27FC236}">
                  <a16:creationId xmlns:a16="http://schemas.microsoft.com/office/drawing/2014/main" id="{63E0335F-0681-7189-3BD3-75D1433DAAB0}"/>
                </a:ext>
              </a:extLst>
            </p:cNvPr>
            <p:cNvGrpSpPr/>
            <p:nvPr/>
          </p:nvGrpSpPr>
          <p:grpSpPr>
            <a:xfrm>
              <a:off x="766885" y="1559382"/>
              <a:ext cx="367013" cy="4544118"/>
              <a:chOff x="2895768" y="5926611"/>
              <a:chExt cx="367013" cy="4544118"/>
            </a:xfrm>
          </p:grpSpPr>
          <p:grpSp>
            <p:nvGrpSpPr>
              <p:cNvPr id="1653" name="Gruppe 1652">
                <a:extLst>
                  <a:ext uri="{FF2B5EF4-FFF2-40B4-BE49-F238E27FC236}">
                    <a16:creationId xmlns:a16="http://schemas.microsoft.com/office/drawing/2014/main" id="{E0140546-A299-D244-20C1-891CF45DDAD5}"/>
                  </a:ext>
                </a:extLst>
              </p:cNvPr>
              <p:cNvGrpSpPr/>
              <p:nvPr/>
            </p:nvGrpSpPr>
            <p:grpSpPr>
              <a:xfrm>
                <a:off x="2895768" y="6360069"/>
                <a:ext cx="367013" cy="4110660"/>
                <a:chOff x="3479433" y="6945846"/>
                <a:chExt cx="367013" cy="4110660"/>
              </a:xfrm>
            </p:grpSpPr>
            <p:sp>
              <p:nvSpPr>
                <p:cNvPr id="1655" name="Tekstfelt 1654">
                  <a:extLst>
                    <a:ext uri="{FF2B5EF4-FFF2-40B4-BE49-F238E27FC236}">
                      <a16:creationId xmlns:a16="http://schemas.microsoft.com/office/drawing/2014/main" id="{6BEBA7D8-31B3-9E5B-D8A9-003003CE09EF}"/>
                    </a:ext>
                  </a:extLst>
                </p:cNvPr>
                <p:cNvSpPr txBox="1"/>
                <p:nvPr/>
              </p:nvSpPr>
              <p:spPr>
                <a:xfrm>
                  <a:off x="3498274" y="10841062"/>
                  <a:ext cx="348172" cy="215444"/>
                </a:xfrm>
                <a:prstGeom prst="rect">
                  <a:avLst/>
                </a:prstGeom>
                <a:noFill/>
              </p:spPr>
              <p:txBody>
                <a:bodyPr wrap="none" rtlCol="0">
                  <a:spAutoFit/>
                </a:bodyPr>
                <a:lstStyle/>
                <a:p>
                  <a:r>
                    <a:rPr lang="da-DK" sz="800" dirty="0">
                      <a:solidFill>
                        <a:schemeClr val="bg1"/>
                      </a:solidFill>
                    </a:rPr>
                    <a:t>206</a:t>
                  </a:r>
                </a:p>
              </p:txBody>
            </p:sp>
            <p:sp>
              <p:nvSpPr>
                <p:cNvPr id="1656" name="Tekstfelt 1655">
                  <a:extLst>
                    <a:ext uri="{FF2B5EF4-FFF2-40B4-BE49-F238E27FC236}">
                      <a16:creationId xmlns:a16="http://schemas.microsoft.com/office/drawing/2014/main" id="{0FDB2919-BB36-E5ED-3F8E-79C6B0AB45B4}"/>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57" name="Tekstfelt 1656">
                  <a:extLst>
                    <a:ext uri="{FF2B5EF4-FFF2-40B4-BE49-F238E27FC236}">
                      <a16:creationId xmlns:a16="http://schemas.microsoft.com/office/drawing/2014/main" id="{1A0C8EFA-04FA-D662-7E8F-2C2645DF01FA}"/>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58" name="Tekstfelt 1657">
                  <a:extLst>
                    <a:ext uri="{FF2B5EF4-FFF2-40B4-BE49-F238E27FC236}">
                      <a16:creationId xmlns:a16="http://schemas.microsoft.com/office/drawing/2014/main" id="{EE05CF05-0F61-B556-D971-D6F26D3671E9}"/>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59" name="Tekstfelt 1658">
                  <a:extLst>
                    <a:ext uri="{FF2B5EF4-FFF2-40B4-BE49-F238E27FC236}">
                      <a16:creationId xmlns:a16="http://schemas.microsoft.com/office/drawing/2014/main" id="{1624A004-7429-F97D-F76D-ACFD206091B9}"/>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60" name="Tekstfelt 1659">
                  <a:extLst>
                    <a:ext uri="{FF2B5EF4-FFF2-40B4-BE49-F238E27FC236}">
                      <a16:creationId xmlns:a16="http://schemas.microsoft.com/office/drawing/2014/main" id="{E72C300B-7B7E-53AF-74AF-DEFCADB2FF0B}"/>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61" name="Tekstfelt 1660">
                  <a:extLst>
                    <a:ext uri="{FF2B5EF4-FFF2-40B4-BE49-F238E27FC236}">
                      <a16:creationId xmlns:a16="http://schemas.microsoft.com/office/drawing/2014/main" id="{7E24E979-E38E-9EAC-0809-4952468B195E}"/>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62" name="Tekstfelt 1661">
                  <a:extLst>
                    <a:ext uri="{FF2B5EF4-FFF2-40B4-BE49-F238E27FC236}">
                      <a16:creationId xmlns:a16="http://schemas.microsoft.com/office/drawing/2014/main" id="{8B05F607-2DFF-EFFA-5C0A-12C34F0F0A87}"/>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63" name="Tekstfelt 1662">
                  <a:extLst>
                    <a:ext uri="{FF2B5EF4-FFF2-40B4-BE49-F238E27FC236}">
                      <a16:creationId xmlns:a16="http://schemas.microsoft.com/office/drawing/2014/main" id="{FB38758F-7976-8337-54FE-84F73B743CCA}"/>
                    </a:ext>
                  </a:extLst>
                </p:cNvPr>
                <p:cNvSpPr txBox="1"/>
                <p:nvPr/>
              </p:nvSpPr>
              <p:spPr>
                <a:xfrm>
                  <a:off x="3497665" y="10405145"/>
                  <a:ext cx="348172" cy="215444"/>
                </a:xfrm>
                <a:prstGeom prst="rect">
                  <a:avLst/>
                </a:prstGeom>
                <a:noFill/>
              </p:spPr>
              <p:txBody>
                <a:bodyPr wrap="none" rtlCol="0">
                  <a:spAutoFit/>
                </a:bodyPr>
                <a:lstStyle/>
                <a:p>
                  <a:r>
                    <a:rPr lang="da-DK" sz="800" dirty="0"/>
                    <a:t>207</a:t>
                  </a:r>
                </a:p>
              </p:txBody>
            </p:sp>
            <p:sp>
              <p:nvSpPr>
                <p:cNvPr id="1664" name="Tekstfelt 1663">
                  <a:extLst>
                    <a:ext uri="{FF2B5EF4-FFF2-40B4-BE49-F238E27FC236}">
                      <a16:creationId xmlns:a16="http://schemas.microsoft.com/office/drawing/2014/main" id="{7C44539E-4250-B999-1728-9815C7C1B864}"/>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54" name="Tekstfelt 1653">
                <a:extLst>
                  <a:ext uri="{FF2B5EF4-FFF2-40B4-BE49-F238E27FC236}">
                    <a16:creationId xmlns:a16="http://schemas.microsoft.com/office/drawing/2014/main" id="{86000B4C-CEEC-291B-588B-9FD3EDCC742F}"/>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sp>
        <p:nvSpPr>
          <p:cNvPr id="2" name="Titel 1">
            <a:extLst>
              <a:ext uri="{FF2B5EF4-FFF2-40B4-BE49-F238E27FC236}">
                <a16:creationId xmlns:a16="http://schemas.microsoft.com/office/drawing/2014/main" id="{579F5CD4-CC66-CF45-644D-B3449652DDC7}"/>
              </a:ext>
            </a:extLst>
          </p:cNvPr>
          <p:cNvSpPr>
            <a:spLocks noGrp="1"/>
          </p:cNvSpPr>
          <p:nvPr>
            <p:ph type="title"/>
          </p:nvPr>
        </p:nvSpPr>
        <p:spPr>
          <a:xfrm>
            <a:off x="338138" y="22226"/>
            <a:ext cx="8543925" cy="1325563"/>
          </a:xfrm>
        </p:spPr>
        <p:txBody>
          <a:bodyPr/>
          <a:lstStyle/>
          <a:p>
            <a:r>
              <a:rPr lang="da-DK" dirty="0">
                <a:solidFill>
                  <a:schemeClr val="bg1"/>
                </a:solidFill>
                <a:latin typeface="Herculanum" panose="02000505000000020004" pitchFamily="2" charset="77"/>
              </a:rPr>
              <a:t>neptunium – 228 </a:t>
            </a:r>
          </a:p>
        </p:txBody>
      </p:sp>
      <p:pic>
        <p:nvPicPr>
          <p:cNvPr id="1574" name="Billede 1573">
            <a:extLst>
              <a:ext uri="{FF2B5EF4-FFF2-40B4-BE49-F238E27FC236}">
                <a16:creationId xmlns:a16="http://schemas.microsoft.com/office/drawing/2014/main" id="{A598E32D-D771-0B3B-5057-51AB2F7D826D}"/>
              </a:ext>
            </a:extLst>
          </p:cNvPr>
          <p:cNvPicPr>
            <a:picLocks noChangeAspect="1"/>
          </p:cNvPicPr>
          <p:nvPr/>
        </p:nvPicPr>
        <p:blipFill>
          <a:blip r:embed="rId4"/>
          <a:srcRect l="12802" t="15642" r="10372" b="21670"/>
          <a:stretch/>
        </p:blipFill>
        <p:spPr>
          <a:xfrm rot="5400000">
            <a:off x="6309228" y="847676"/>
            <a:ext cx="3246923" cy="2936222"/>
          </a:xfrm>
          <a:prstGeom prst="rect">
            <a:avLst/>
          </a:prstGeom>
        </p:spPr>
      </p:pic>
      <p:pic>
        <p:nvPicPr>
          <p:cNvPr id="1575" name="Billede 1574" descr="Et billede, der indeholder skærmbillede, Tablet, smartphone&#10;&#10;Automatisk genereret beskrivelse">
            <a:extLst>
              <a:ext uri="{FF2B5EF4-FFF2-40B4-BE49-F238E27FC236}">
                <a16:creationId xmlns:a16="http://schemas.microsoft.com/office/drawing/2014/main" id="{38D91BF5-C3CE-AE09-C6E2-A5CFBFA61CAB}"/>
              </a:ext>
            </a:extLst>
          </p:cNvPr>
          <p:cNvPicPr>
            <a:picLocks noChangeAspect="1"/>
          </p:cNvPicPr>
          <p:nvPr/>
        </p:nvPicPr>
        <p:blipFill>
          <a:blip r:embed="rId5"/>
          <a:stretch>
            <a:fillRect/>
          </a:stretch>
        </p:blipFill>
        <p:spPr>
          <a:xfrm>
            <a:off x="6353607" y="389651"/>
            <a:ext cx="3283192" cy="3753795"/>
          </a:xfrm>
          <a:prstGeom prst="rect">
            <a:avLst/>
          </a:prstGeom>
        </p:spPr>
      </p:pic>
      <p:pic>
        <p:nvPicPr>
          <p:cNvPr id="655" name="Picture 2" descr="Fyldstof, Pen, Fyldepen, Kontor, Skrive">
            <a:extLst>
              <a:ext uri="{FF2B5EF4-FFF2-40B4-BE49-F238E27FC236}">
                <a16:creationId xmlns:a16="http://schemas.microsoft.com/office/drawing/2014/main" id="{F453A74A-451D-AA14-8D3F-C9B4C3965012}"/>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3046573">
            <a:off x="5335761" y="288171"/>
            <a:ext cx="1536321" cy="1058683"/>
          </a:xfrm>
          <a:prstGeom prst="rect">
            <a:avLst/>
          </a:prstGeom>
          <a:noFill/>
          <a:extLst>
            <a:ext uri="{909E8E84-426E-40DD-AFC4-6F175D3DCCD1}">
              <a14:hiddenFill xmlns:a14="http://schemas.microsoft.com/office/drawing/2010/main">
                <a:solidFill>
                  <a:srgbClr val="FFFFFF"/>
                </a:solidFill>
              </a14:hiddenFill>
            </a:ext>
          </a:extLst>
        </p:spPr>
      </p:pic>
      <p:grpSp>
        <p:nvGrpSpPr>
          <p:cNvPr id="1559" name="Gruppe 1558">
            <a:extLst>
              <a:ext uri="{FF2B5EF4-FFF2-40B4-BE49-F238E27FC236}">
                <a16:creationId xmlns:a16="http://schemas.microsoft.com/office/drawing/2014/main" id="{CADAC6EB-A688-83F6-F2F7-5C2CEB54C5FC}"/>
              </a:ext>
            </a:extLst>
          </p:cNvPr>
          <p:cNvGrpSpPr/>
          <p:nvPr/>
        </p:nvGrpSpPr>
        <p:grpSpPr>
          <a:xfrm>
            <a:off x="6573449" y="1108818"/>
            <a:ext cx="876649" cy="525993"/>
            <a:chOff x="5932613" y="2076403"/>
            <a:chExt cx="637390" cy="382432"/>
          </a:xfrm>
        </p:grpSpPr>
        <p:sp>
          <p:nvSpPr>
            <p:cNvPr id="1571" name="Tekstfelt 1570">
              <a:extLst>
                <a:ext uri="{FF2B5EF4-FFF2-40B4-BE49-F238E27FC236}">
                  <a16:creationId xmlns:a16="http://schemas.microsoft.com/office/drawing/2014/main" id="{570F2DE2-0F9F-660C-9BA9-1B91910250B4}"/>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93</a:t>
              </a:r>
            </a:p>
          </p:txBody>
        </p:sp>
        <p:sp>
          <p:nvSpPr>
            <p:cNvPr id="1572" name="Tekstfelt 1571">
              <a:extLst>
                <a:ext uri="{FF2B5EF4-FFF2-40B4-BE49-F238E27FC236}">
                  <a16:creationId xmlns:a16="http://schemas.microsoft.com/office/drawing/2014/main" id="{6BF3C1EE-7525-E47D-90A9-CA5AE10061AC}"/>
                </a:ext>
              </a:extLst>
            </p:cNvPr>
            <p:cNvSpPr txBox="1"/>
            <p:nvPr/>
          </p:nvSpPr>
          <p:spPr>
            <a:xfrm>
              <a:off x="6142155" y="2117747"/>
              <a:ext cx="427848" cy="335661"/>
            </a:xfrm>
            <a:prstGeom prst="rect">
              <a:avLst/>
            </a:prstGeom>
            <a:noFill/>
            <a:scene3d>
              <a:camera prst="orthographicFront"/>
              <a:lightRig rig="threePt" dir="t"/>
            </a:scene3d>
            <a:sp3d>
              <a:bevelT h="38100"/>
            </a:sp3d>
          </p:spPr>
          <p:txBody>
            <a:bodyPr wrap="square" rtlCol="0">
              <a:spAutoFit/>
            </a:bodyPr>
            <a:lstStyle/>
            <a:p>
              <a:r>
                <a:rPr lang="da-DK" sz="2400" dirty="0" err="1"/>
                <a:t>Np</a:t>
              </a:r>
              <a:endParaRPr lang="da-DK" sz="2400" dirty="0"/>
            </a:p>
          </p:txBody>
        </p:sp>
        <p:sp>
          <p:nvSpPr>
            <p:cNvPr id="1573" name="Tekstfelt 1572">
              <a:extLst>
                <a:ext uri="{FF2B5EF4-FFF2-40B4-BE49-F238E27FC236}">
                  <a16:creationId xmlns:a16="http://schemas.microsoft.com/office/drawing/2014/main" id="{99B7682C-1BD9-FB62-B483-0D6EDB5A7E8B}"/>
                </a:ext>
              </a:extLst>
            </p:cNvPr>
            <p:cNvSpPr txBox="1"/>
            <p:nvPr/>
          </p:nvSpPr>
          <p:spPr>
            <a:xfrm>
              <a:off x="5932613" y="2076403"/>
              <a:ext cx="353220" cy="223776"/>
            </a:xfrm>
            <a:prstGeom prst="rect">
              <a:avLst/>
            </a:prstGeom>
            <a:noFill/>
          </p:spPr>
          <p:txBody>
            <a:bodyPr wrap="square" rtlCol="0">
              <a:spAutoFit/>
            </a:bodyPr>
            <a:lstStyle/>
            <a:p>
              <a:r>
                <a:rPr lang="da-DK" sz="1400" dirty="0"/>
                <a:t>228</a:t>
              </a:r>
            </a:p>
          </p:txBody>
        </p:sp>
      </p:grpSp>
      <p:cxnSp>
        <p:nvCxnSpPr>
          <p:cNvPr id="1560" name="Lige pilforbindelse 1559">
            <a:extLst>
              <a:ext uri="{FF2B5EF4-FFF2-40B4-BE49-F238E27FC236}">
                <a16:creationId xmlns:a16="http://schemas.microsoft.com/office/drawing/2014/main" id="{41D798B7-A8B8-259E-BE05-0E55C094E2B4}"/>
              </a:ext>
            </a:extLst>
          </p:cNvPr>
          <p:cNvCxnSpPr/>
          <p:nvPr/>
        </p:nvCxnSpPr>
        <p:spPr>
          <a:xfrm>
            <a:off x="7365759" y="1387847"/>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2521" name="Gruppe 2520">
            <a:extLst>
              <a:ext uri="{FF2B5EF4-FFF2-40B4-BE49-F238E27FC236}">
                <a16:creationId xmlns:a16="http://schemas.microsoft.com/office/drawing/2014/main" id="{80700F0F-3F85-5ECB-78FC-1CAB9FD1F620}"/>
              </a:ext>
            </a:extLst>
          </p:cNvPr>
          <p:cNvGrpSpPr/>
          <p:nvPr/>
        </p:nvGrpSpPr>
        <p:grpSpPr>
          <a:xfrm>
            <a:off x="6225615" y="4661475"/>
            <a:ext cx="667465" cy="566405"/>
            <a:chOff x="5685555" y="3711707"/>
            <a:chExt cx="667465" cy="566405"/>
          </a:xfrm>
        </p:grpSpPr>
        <p:sp>
          <p:nvSpPr>
            <p:cNvPr id="2546" name="Rektangel 2545">
              <a:hlinkClick r:id="rId7" action="ppaction://hlinksldjump"/>
              <a:extLst>
                <a:ext uri="{FF2B5EF4-FFF2-40B4-BE49-F238E27FC236}">
                  <a16:creationId xmlns:a16="http://schemas.microsoft.com/office/drawing/2014/main" id="{21F232D7-33C0-C7FB-C869-C62BAE9B49F5}"/>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47" name="Tekstfelt 2546">
              <a:hlinkClick r:id="rId7" action="ppaction://hlinksldjump"/>
              <a:extLst>
                <a:ext uri="{FF2B5EF4-FFF2-40B4-BE49-F238E27FC236}">
                  <a16:creationId xmlns:a16="http://schemas.microsoft.com/office/drawing/2014/main" id="{A548425B-EC2B-FEAF-4F36-A21B5E0205DB}"/>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92</a:t>
              </a:r>
            </a:p>
          </p:txBody>
        </p:sp>
        <p:sp>
          <p:nvSpPr>
            <p:cNvPr id="2548" name="Tekstfelt 2547">
              <a:hlinkClick r:id="rId7" action="ppaction://hlinksldjump"/>
              <a:extLst>
                <a:ext uri="{FF2B5EF4-FFF2-40B4-BE49-F238E27FC236}">
                  <a16:creationId xmlns:a16="http://schemas.microsoft.com/office/drawing/2014/main" id="{A71696FF-2FF0-E7EB-3AB7-318B94EB053D}"/>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U</a:t>
              </a:r>
            </a:p>
          </p:txBody>
        </p:sp>
        <p:sp>
          <p:nvSpPr>
            <p:cNvPr id="2549" name="Tekstfelt 2548">
              <a:hlinkClick r:id="rId7" action="ppaction://hlinksldjump"/>
              <a:extLst>
                <a:ext uri="{FF2B5EF4-FFF2-40B4-BE49-F238E27FC236}">
                  <a16:creationId xmlns:a16="http://schemas.microsoft.com/office/drawing/2014/main" id="{17EFBD22-C921-FB1E-767B-E890DADFB99F}"/>
                </a:ext>
              </a:extLst>
            </p:cNvPr>
            <p:cNvSpPr txBox="1"/>
            <p:nvPr/>
          </p:nvSpPr>
          <p:spPr>
            <a:xfrm>
              <a:off x="5824944" y="3711707"/>
              <a:ext cx="399468" cy="215444"/>
            </a:xfrm>
            <a:prstGeom prst="rect">
              <a:avLst/>
            </a:prstGeom>
            <a:noFill/>
            <a:scene3d>
              <a:camera prst="orthographicFront"/>
              <a:lightRig rig="threePt" dir="t"/>
            </a:scene3d>
            <a:sp3d>
              <a:bevelT h="38100"/>
            </a:sp3d>
          </p:spPr>
          <p:txBody>
            <a:bodyPr wrap="none" rtlCol="0">
              <a:spAutoFit/>
            </a:bodyPr>
            <a:lstStyle/>
            <a:p>
              <a:r>
                <a:rPr lang="da-DK" sz="800" dirty="0"/>
                <a:t>Uran</a:t>
              </a:r>
            </a:p>
          </p:txBody>
        </p:sp>
        <p:sp>
          <p:nvSpPr>
            <p:cNvPr id="2550" name="Tekstfelt 2549">
              <a:hlinkClick r:id="rId7" action="ppaction://hlinksldjump"/>
              <a:extLst>
                <a:ext uri="{FF2B5EF4-FFF2-40B4-BE49-F238E27FC236}">
                  <a16:creationId xmlns:a16="http://schemas.microsoft.com/office/drawing/2014/main" id="{9C5038BE-4414-C09C-BA40-4D15B8781D68}"/>
                </a:ext>
              </a:extLst>
            </p:cNvPr>
            <p:cNvSpPr txBox="1"/>
            <p:nvPr/>
          </p:nvSpPr>
          <p:spPr>
            <a:xfrm>
              <a:off x="5685555" y="3844047"/>
              <a:ext cx="391454" cy="246221"/>
            </a:xfrm>
            <a:prstGeom prst="rect">
              <a:avLst/>
            </a:prstGeom>
            <a:noFill/>
          </p:spPr>
          <p:txBody>
            <a:bodyPr wrap="none" rtlCol="0">
              <a:spAutoFit/>
            </a:bodyPr>
            <a:lstStyle/>
            <a:p>
              <a:r>
                <a:rPr lang="da-DK" sz="1000" dirty="0"/>
                <a:t>226</a:t>
              </a:r>
            </a:p>
          </p:txBody>
        </p:sp>
      </p:grpSp>
      <p:grpSp>
        <p:nvGrpSpPr>
          <p:cNvPr id="2567" name="Gruppe 2566">
            <a:extLst>
              <a:ext uri="{FF2B5EF4-FFF2-40B4-BE49-F238E27FC236}">
                <a16:creationId xmlns:a16="http://schemas.microsoft.com/office/drawing/2014/main" id="{8F9D7259-F904-EA77-6CBA-64E6BE6D1F3E}"/>
              </a:ext>
            </a:extLst>
          </p:cNvPr>
          <p:cNvGrpSpPr/>
          <p:nvPr/>
        </p:nvGrpSpPr>
        <p:grpSpPr>
          <a:xfrm>
            <a:off x="6925909" y="4658952"/>
            <a:ext cx="667465" cy="566405"/>
            <a:chOff x="5685555" y="3711707"/>
            <a:chExt cx="667465" cy="566405"/>
          </a:xfrm>
        </p:grpSpPr>
        <p:sp>
          <p:nvSpPr>
            <p:cNvPr id="2568" name="Rektangel 2567">
              <a:hlinkClick r:id="rId7" action="ppaction://hlinksldjump"/>
              <a:extLst>
                <a:ext uri="{FF2B5EF4-FFF2-40B4-BE49-F238E27FC236}">
                  <a16:creationId xmlns:a16="http://schemas.microsoft.com/office/drawing/2014/main" id="{4BC883D7-5D09-6EEF-C618-B9FE29119885}"/>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69" name="Tekstfelt 2568">
              <a:hlinkClick r:id="rId7" action="ppaction://hlinksldjump"/>
              <a:extLst>
                <a:ext uri="{FF2B5EF4-FFF2-40B4-BE49-F238E27FC236}">
                  <a16:creationId xmlns:a16="http://schemas.microsoft.com/office/drawing/2014/main" id="{B1148EAA-F236-D7E6-017B-316047187F64}"/>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91</a:t>
              </a:r>
            </a:p>
          </p:txBody>
        </p:sp>
        <p:sp>
          <p:nvSpPr>
            <p:cNvPr id="2570" name="Tekstfelt 2569">
              <a:hlinkClick r:id="rId7" action="ppaction://hlinksldjump"/>
              <a:extLst>
                <a:ext uri="{FF2B5EF4-FFF2-40B4-BE49-F238E27FC236}">
                  <a16:creationId xmlns:a16="http://schemas.microsoft.com/office/drawing/2014/main" id="{A60B465A-8DF4-41FB-ADAF-4E37B1B759AC}"/>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Pa</a:t>
              </a:r>
            </a:p>
          </p:txBody>
        </p:sp>
        <p:sp>
          <p:nvSpPr>
            <p:cNvPr id="2571" name="Tekstfelt 2570">
              <a:hlinkClick r:id="rId7" action="ppaction://hlinksldjump"/>
              <a:extLst>
                <a:ext uri="{FF2B5EF4-FFF2-40B4-BE49-F238E27FC236}">
                  <a16:creationId xmlns:a16="http://schemas.microsoft.com/office/drawing/2014/main" id="{C472161A-D82D-25FD-5940-24BCD5275CEE}"/>
                </a:ext>
              </a:extLst>
            </p:cNvPr>
            <p:cNvSpPr txBox="1"/>
            <p:nvPr/>
          </p:nvSpPr>
          <p:spPr>
            <a:xfrm>
              <a:off x="5703564" y="3711707"/>
              <a:ext cx="646331" cy="215444"/>
            </a:xfrm>
            <a:prstGeom prst="rect">
              <a:avLst/>
            </a:prstGeom>
            <a:noFill/>
            <a:scene3d>
              <a:camera prst="orthographicFront"/>
              <a:lightRig rig="threePt" dir="t"/>
            </a:scene3d>
            <a:sp3d>
              <a:bevelT h="38100"/>
            </a:sp3d>
          </p:spPr>
          <p:txBody>
            <a:bodyPr wrap="none" rtlCol="0">
              <a:spAutoFit/>
            </a:bodyPr>
            <a:lstStyle/>
            <a:p>
              <a:r>
                <a:rPr lang="da-DK" sz="800" dirty="0" err="1"/>
                <a:t>Protacium</a:t>
              </a:r>
              <a:endParaRPr lang="da-DK" sz="800" dirty="0"/>
            </a:p>
          </p:txBody>
        </p:sp>
        <p:sp>
          <p:nvSpPr>
            <p:cNvPr id="2572" name="Tekstfelt 2571">
              <a:hlinkClick r:id="rId7" action="ppaction://hlinksldjump"/>
              <a:extLst>
                <a:ext uri="{FF2B5EF4-FFF2-40B4-BE49-F238E27FC236}">
                  <a16:creationId xmlns:a16="http://schemas.microsoft.com/office/drawing/2014/main" id="{FC9B9A91-3629-7389-54AF-AF1FA11CD60D}"/>
                </a:ext>
              </a:extLst>
            </p:cNvPr>
            <p:cNvSpPr txBox="1"/>
            <p:nvPr/>
          </p:nvSpPr>
          <p:spPr>
            <a:xfrm>
              <a:off x="5685555" y="3844047"/>
              <a:ext cx="391454" cy="246221"/>
            </a:xfrm>
            <a:prstGeom prst="rect">
              <a:avLst/>
            </a:prstGeom>
            <a:noFill/>
          </p:spPr>
          <p:txBody>
            <a:bodyPr wrap="none" rtlCol="0">
              <a:spAutoFit/>
            </a:bodyPr>
            <a:lstStyle/>
            <a:p>
              <a:r>
                <a:rPr lang="da-DK" sz="1000" dirty="0"/>
                <a:t>224</a:t>
              </a:r>
            </a:p>
          </p:txBody>
        </p:sp>
      </p:grpSp>
      <p:grpSp>
        <p:nvGrpSpPr>
          <p:cNvPr id="2573" name="Gruppe 2572">
            <a:extLst>
              <a:ext uri="{FF2B5EF4-FFF2-40B4-BE49-F238E27FC236}">
                <a16:creationId xmlns:a16="http://schemas.microsoft.com/office/drawing/2014/main" id="{4A59BE52-840A-F152-F40B-43E6A45E67B3}"/>
              </a:ext>
            </a:extLst>
          </p:cNvPr>
          <p:cNvGrpSpPr/>
          <p:nvPr/>
        </p:nvGrpSpPr>
        <p:grpSpPr>
          <a:xfrm>
            <a:off x="7648874" y="4660211"/>
            <a:ext cx="667465" cy="566405"/>
            <a:chOff x="5685555" y="3711707"/>
            <a:chExt cx="667465" cy="566405"/>
          </a:xfrm>
        </p:grpSpPr>
        <p:sp>
          <p:nvSpPr>
            <p:cNvPr id="2574" name="Rektangel 2573">
              <a:hlinkClick r:id="rId7" action="ppaction://hlinksldjump"/>
              <a:extLst>
                <a:ext uri="{FF2B5EF4-FFF2-40B4-BE49-F238E27FC236}">
                  <a16:creationId xmlns:a16="http://schemas.microsoft.com/office/drawing/2014/main" id="{DD32FB50-B503-EEA1-0D48-6682BABC68CA}"/>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75" name="Tekstfelt 2574">
              <a:hlinkClick r:id="rId7" action="ppaction://hlinksldjump"/>
              <a:extLst>
                <a:ext uri="{FF2B5EF4-FFF2-40B4-BE49-F238E27FC236}">
                  <a16:creationId xmlns:a16="http://schemas.microsoft.com/office/drawing/2014/main" id="{808E0490-EB99-FF6B-3B6F-4CE6C9FE5C93}"/>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92</a:t>
              </a:r>
            </a:p>
          </p:txBody>
        </p:sp>
        <p:sp>
          <p:nvSpPr>
            <p:cNvPr id="2576" name="Tekstfelt 2575">
              <a:hlinkClick r:id="rId7" action="ppaction://hlinksldjump"/>
              <a:extLst>
                <a:ext uri="{FF2B5EF4-FFF2-40B4-BE49-F238E27FC236}">
                  <a16:creationId xmlns:a16="http://schemas.microsoft.com/office/drawing/2014/main" id="{38DA8EB9-1BDF-24F5-7889-51B8FF32574D}"/>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U</a:t>
              </a:r>
            </a:p>
          </p:txBody>
        </p:sp>
        <p:sp>
          <p:nvSpPr>
            <p:cNvPr id="2577" name="Tekstfelt 2576">
              <a:hlinkClick r:id="rId7" action="ppaction://hlinksldjump"/>
              <a:extLst>
                <a:ext uri="{FF2B5EF4-FFF2-40B4-BE49-F238E27FC236}">
                  <a16:creationId xmlns:a16="http://schemas.microsoft.com/office/drawing/2014/main" id="{4AB87269-769E-3206-AF02-EB21FD36B4E2}"/>
                </a:ext>
              </a:extLst>
            </p:cNvPr>
            <p:cNvSpPr txBox="1"/>
            <p:nvPr/>
          </p:nvSpPr>
          <p:spPr>
            <a:xfrm>
              <a:off x="5833036" y="3711707"/>
              <a:ext cx="399468" cy="215444"/>
            </a:xfrm>
            <a:prstGeom prst="rect">
              <a:avLst/>
            </a:prstGeom>
            <a:noFill/>
            <a:scene3d>
              <a:camera prst="orthographicFront"/>
              <a:lightRig rig="threePt" dir="t"/>
            </a:scene3d>
            <a:sp3d>
              <a:bevelT h="38100"/>
            </a:sp3d>
          </p:spPr>
          <p:txBody>
            <a:bodyPr wrap="none" rtlCol="0">
              <a:spAutoFit/>
            </a:bodyPr>
            <a:lstStyle/>
            <a:p>
              <a:r>
                <a:rPr lang="da-DK" sz="800" dirty="0"/>
                <a:t>Uran</a:t>
              </a:r>
            </a:p>
          </p:txBody>
        </p:sp>
        <p:sp>
          <p:nvSpPr>
            <p:cNvPr id="2578" name="Tekstfelt 2577">
              <a:hlinkClick r:id="rId7" action="ppaction://hlinksldjump"/>
              <a:extLst>
                <a:ext uri="{FF2B5EF4-FFF2-40B4-BE49-F238E27FC236}">
                  <a16:creationId xmlns:a16="http://schemas.microsoft.com/office/drawing/2014/main" id="{AB91258B-52C5-9AC7-5978-D7380453EF77}"/>
                </a:ext>
              </a:extLst>
            </p:cNvPr>
            <p:cNvSpPr txBox="1"/>
            <p:nvPr/>
          </p:nvSpPr>
          <p:spPr>
            <a:xfrm>
              <a:off x="5685555" y="3844047"/>
              <a:ext cx="391454" cy="246221"/>
            </a:xfrm>
            <a:prstGeom prst="rect">
              <a:avLst/>
            </a:prstGeom>
            <a:noFill/>
          </p:spPr>
          <p:txBody>
            <a:bodyPr wrap="none" rtlCol="0">
              <a:spAutoFit/>
            </a:bodyPr>
            <a:lstStyle/>
            <a:p>
              <a:r>
                <a:rPr lang="da-DK" sz="1000" dirty="0"/>
                <a:t>227</a:t>
              </a:r>
            </a:p>
          </p:txBody>
        </p:sp>
      </p:grpSp>
      <p:grpSp>
        <p:nvGrpSpPr>
          <p:cNvPr id="2579" name="Gruppe 2578">
            <a:extLst>
              <a:ext uri="{FF2B5EF4-FFF2-40B4-BE49-F238E27FC236}">
                <a16:creationId xmlns:a16="http://schemas.microsoft.com/office/drawing/2014/main" id="{0AA0D187-C125-EDF3-F6E5-2E0FB2AF786C}"/>
              </a:ext>
            </a:extLst>
          </p:cNvPr>
          <p:cNvGrpSpPr/>
          <p:nvPr/>
        </p:nvGrpSpPr>
        <p:grpSpPr>
          <a:xfrm>
            <a:off x="8360497" y="4661469"/>
            <a:ext cx="667465" cy="566405"/>
            <a:chOff x="5685555" y="3711707"/>
            <a:chExt cx="667465" cy="566405"/>
          </a:xfrm>
        </p:grpSpPr>
        <p:sp>
          <p:nvSpPr>
            <p:cNvPr id="2580" name="Rektangel 2579">
              <a:hlinkClick r:id="rId7" action="ppaction://hlinksldjump"/>
              <a:extLst>
                <a:ext uri="{FF2B5EF4-FFF2-40B4-BE49-F238E27FC236}">
                  <a16:creationId xmlns:a16="http://schemas.microsoft.com/office/drawing/2014/main" id="{82B86DDD-E87B-81C5-E0E0-48E9A61C2C8D}"/>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81" name="Tekstfelt 2580">
              <a:hlinkClick r:id="rId7" action="ppaction://hlinksldjump"/>
              <a:extLst>
                <a:ext uri="{FF2B5EF4-FFF2-40B4-BE49-F238E27FC236}">
                  <a16:creationId xmlns:a16="http://schemas.microsoft.com/office/drawing/2014/main" id="{E7000D24-C831-A6AB-9C21-72C7EE254B0E}"/>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90</a:t>
              </a:r>
            </a:p>
          </p:txBody>
        </p:sp>
        <p:sp>
          <p:nvSpPr>
            <p:cNvPr id="2582" name="Tekstfelt 2581">
              <a:hlinkClick r:id="rId7" action="ppaction://hlinksldjump"/>
              <a:extLst>
                <a:ext uri="{FF2B5EF4-FFF2-40B4-BE49-F238E27FC236}">
                  <a16:creationId xmlns:a16="http://schemas.microsoft.com/office/drawing/2014/main" id="{4DA7C981-5EDC-C9AA-B069-FF0EA7FF57AC}"/>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Th</a:t>
              </a:r>
              <a:endParaRPr lang="da-DK" sz="1600" dirty="0"/>
            </a:p>
          </p:txBody>
        </p:sp>
        <p:sp>
          <p:nvSpPr>
            <p:cNvPr id="2583" name="Tekstfelt 2582">
              <a:hlinkClick r:id="rId7" action="ppaction://hlinksldjump"/>
              <a:extLst>
                <a:ext uri="{FF2B5EF4-FFF2-40B4-BE49-F238E27FC236}">
                  <a16:creationId xmlns:a16="http://schemas.microsoft.com/office/drawing/2014/main" id="{E8DD0831-6A85-C2CB-284C-0A643B64A7B4}"/>
                </a:ext>
              </a:extLst>
            </p:cNvPr>
            <p:cNvSpPr txBox="1"/>
            <p:nvPr/>
          </p:nvSpPr>
          <p:spPr>
            <a:xfrm>
              <a:off x="5760208" y="3711707"/>
              <a:ext cx="550151" cy="215444"/>
            </a:xfrm>
            <a:prstGeom prst="rect">
              <a:avLst/>
            </a:prstGeom>
            <a:noFill/>
            <a:scene3d>
              <a:camera prst="orthographicFront"/>
              <a:lightRig rig="threePt" dir="t"/>
            </a:scene3d>
            <a:sp3d>
              <a:bevelT h="38100"/>
            </a:sp3d>
          </p:spPr>
          <p:txBody>
            <a:bodyPr wrap="none" rtlCol="0">
              <a:spAutoFit/>
            </a:bodyPr>
            <a:lstStyle/>
            <a:p>
              <a:r>
                <a:rPr lang="da-DK" sz="800" dirty="0"/>
                <a:t>Thorium</a:t>
              </a:r>
            </a:p>
          </p:txBody>
        </p:sp>
        <p:sp>
          <p:nvSpPr>
            <p:cNvPr id="2584" name="Tekstfelt 2583">
              <a:hlinkClick r:id="rId7" action="ppaction://hlinksldjump"/>
              <a:extLst>
                <a:ext uri="{FF2B5EF4-FFF2-40B4-BE49-F238E27FC236}">
                  <a16:creationId xmlns:a16="http://schemas.microsoft.com/office/drawing/2014/main" id="{897A7ED8-5CEC-39A1-5603-EE6F699669FB}"/>
                </a:ext>
              </a:extLst>
            </p:cNvPr>
            <p:cNvSpPr txBox="1"/>
            <p:nvPr/>
          </p:nvSpPr>
          <p:spPr>
            <a:xfrm>
              <a:off x="5685555" y="3844047"/>
              <a:ext cx="391454" cy="246221"/>
            </a:xfrm>
            <a:prstGeom prst="rect">
              <a:avLst/>
            </a:prstGeom>
            <a:noFill/>
          </p:spPr>
          <p:txBody>
            <a:bodyPr wrap="none" rtlCol="0">
              <a:spAutoFit/>
            </a:bodyPr>
            <a:lstStyle/>
            <a:p>
              <a:r>
                <a:rPr lang="da-DK" sz="1000" dirty="0"/>
                <a:t>224</a:t>
              </a:r>
            </a:p>
          </p:txBody>
        </p:sp>
      </p:grpSp>
      <p:grpSp>
        <p:nvGrpSpPr>
          <p:cNvPr id="2585" name="Gruppe 2584">
            <a:extLst>
              <a:ext uri="{FF2B5EF4-FFF2-40B4-BE49-F238E27FC236}">
                <a16:creationId xmlns:a16="http://schemas.microsoft.com/office/drawing/2014/main" id="{2259CA50-5878-B206-DD64-3499A93653FC}"/>
              </a:ext>
            </a:extLst>
          </p:cNvPr>
          <p:cNvGrpSpPr/>
          <p:nvPr/>
        </p:nvGrpSpPr>
        <p:grpSpPr>
          <a:xfrm>
            <a:off x="9072120" y="4658942"/>
            <a:ext cx="680524" cy="566405"/>
            <a:chOff x="5685555" y="3711707"/>
            <a:chExt cx="680524" cy="566405"/>
          </a:xfrm>
        </p:grpSpPr>
        <p:sp>
          <p:nvSpPr>
            <p:cNvPr id="2586" name="Rektangel 2585">
              <a:hlinkClick r:id="rId7" action="ppaction://hlinksldjump"/>
              <a:extLst>
                <a:ext uri="{FF2B5EF4-FFF2-40B4-BE49-F238E27FC236}">
                  <a16:creationId xmlns:a16="http://schemas.microsoft.com/office/drawing/2014/main" id="{0E147BC0-C8C0-F16C-9085-0F8CBAE1B32B}"/>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87" name="Tekstfelt 2586">
              <a:hlinkClick r:id="rId7" action="ppaction://hlinksldjump"/>
              <a:extLst>
                <a:ext uri="{FF2B5EF4-FFF2-40B4-BE49-F238E27FC236}">
                  <a16:creationId xmlns:a16="http://schemas.microsoft.com/office/drawing/2014/main" id="{5434EDB9-2167-D442-E294-066951B26670}"/>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91</a:t>
              </a:r>
            </a:p>
          </p:txBody>
        </p:sp>
        <p:sp>
          <p:nvSpPr>
            <p:cNvPr id="2588" name="Tekstfelt 2587">
              <a:hlinkClick r:id="rId7" action="ppaction://hlinksldjump"/>
              <a:extLst>
                <a:ext uri="{FF2B5EF4-FFF2-40B4-BE49-F238E27FC236}">
                  <a16:creationId xmlns:a16="http://schemas.microsoft.com/office/drawing/2014/main" id="{3726F336-BA42-D759-2A82-F0BD514BB65F}"/>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Pa</a:t>
              </a:r>
            </a:p>
          </p:txBody>
        </p:sp>
        <p:sp>
          <p:nvSpPr>
            <p:cNvPr id="2589" name="Tekstfelt 2588">
              <a:hlinkClick r:id="rId7" action="ppaction://hlinksldjump"/>
              <a:extLst>
                <a:ext uri="{FF2B5EF4-FFF2-40B4-BE49-F238E27FC236}">
                  <a16:creationId xmlns:a16="http://schemas.microsoft.com/office/drawing/2014/main" id="{7FE4DBD5-EE65-8BB7-DCD9-3DA0FC693147}"/>
                </a:ext>
              </a:extLst>
            </p:cNvPr>
            <p:cNvSpPr txBox="1"/>
            <p:nvPr/>
          </p:nvSpPr>
          <p:spPr>
            <a:xfrm>
              <a:off x="5719748" y="3711707"/>
              <a:ext cx="646331" cy="215444"/>
            </a:xfrm>
            <a:prstGeom prst="rect">
              <a:avLst/>
            </a:prstGeom>
            <a:noFill/>
            <a:scene3d>
              <a:camera prst="orthographicFront"/>
              <a:lightRig rig="threePt" dir="t"/>
            </a:scene3d>
            <a:sp3d>
              <a:bevelT h="38100"/>
            </a:sp3d>
          </p:spPr>
          <p:txBody>
            <a:bodyPr wrap="none" rtlCol="0">
              <a:spAutoFit/>
            </a:bodyPr>
            <a:lstStyle/>
            <a:p>
              <a:r>
                <a:rPr lang="da-DK" sz="800" dirty="0" err="1"/>
                <a:t>Protacium</a:t>
              </a:r>
              <a:endParaRPr lang="da-DK" sz="800" dirty="0"/>
            </a:p>
          </p:txBody>
        </p:sp>
        <p:sp>
          <p:nvSpPr>
            <p:cNvPr id="2590" name="Tekstfelt 2589">
              <a:hlinkClick r:id="rId7" action="ppaction://hlinksldjump"/>
              <a:extLst>
                <a:ext uri="{FF2B5EF4-FFF2-40B4-BE49-F238E27FC236}">
                  <a16:creationId xmlns:a16="http://schemas.microsoft.com/office/drawing/2014/main" id="{A818785B-8CF0-BA55-E90B-A6DFC533E315}"/>
                </a:ext>
              </a:extLst>
            </p:cNvPr>
            <p:cNvSpPr txBox="1"/>
            <p:nvPr/>
          </p:nvSpPr>
          <p:spPr>
            <a:xfrm>
              <a:off x="5685555" y="3844047"/>
              <a:ext cx="391454" cy="246221"/>
            </a:xfrm>
            <a:prstGeom prst="rect">
              <a:avLst/>
            </a:prstGeom>
            <a:noFill/>
          </p:spPr>
          <p:txBody>
            <a:bodyPr wrap="none" rtlCol="0">
              <a:spAutoFit/>
            </a:bodyPr>
            <a:lstStyle/>
            <a:p>
              <a:r>
                <a:rPr lang="da-DK" sz="1000" dirty="0"/>
                <a:t>225</a:t>
              </a:r>
            </a:p>
          </p:txBody>
        </p:sp>
      </p:grpSp>
      <p:grpSp>
        <p:nvGrpSpPr>
          <p:cNvPr id="2591" name="Gruppe 2590">
            <a:extLst>
              <a:ext uri="{FF2B5EF4-FFF2-40B4-BE49-F238E27FC236}">
                <a16:creationId xmlns:a16="http://schemas.microsoft.com/office/drawing/2014/main" id="{8589C7EB-783C-4DE4-7196-18D3E6F7BAA1}"/>
              </a:ext>
            </a:extLst>
          </p:cNvPr>
          <p:cNvGrpSpPr/>
          <p:nvPr/>
        </p:nvGrpSpPr>
        <p:grpSpPr>
          <a:xfrm>
            <a:off x="6223092" y="5354210"/>
            <a:ext cx="709501" cy="566405"/>
            <a:chOff x="5685555" y="3711707"/>
            <a:chExt cx="709501" cy="566405"/>
          </a:xfrm>
        </p:grpSpPr>
        <p:sp>
          <p:nvSpPr>
            <p:cNvPr id="2592" name="Rektangel 2591">
              <a:hlinkClick r:id="rId7" action="ppaction://hlinksldjump"/>
              <a:extLst>
                <a:ext uri="{FF2B5EF4-FFF2-40B4-BE49-F238E27FC236}">
                  <a16:creationId xmlns:a16="http://schemas.microsoft.com/office/drawing/2014/main" id="{6BC4A785-8A84-EFF5-5BD5-7505AA6A96DF}"/>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93" name="Tekstfelt 2592">
              <a:hlinkClick r:id="rId7" action="ppaction://hlinksldjump"/>
              <a:extLst>
                <a:ext uri="{FF2B5EF4-FFF2-40B4-BE49-F238E27FC236}">
                  <a16:creationId xmlns:a16="http://schemas.microsoft.com/office/drawing/2014/main" id="{CA2D6A0B-EF6B-7519-5B85-88EAB397BB80}"/>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93</a:t>
              </a:r>
            </a:p>
          </p:txBody>
        </p:sp>
        <p:sp>
          <p:nvSpPr>
            <p:cNvPr id="2594" name="Tekstfelt 2593">
              <a:hlinkClick r:id="rId7" action="ppaction://hlinksldjump"/>
              <a:extLst>
                <a:ext uri="{FF2B5EF4-FFF2-40B4-BE49-F238E27FC236}">
                  <a16:creationId xmlns:a16="http://schemas.microsoft.com/office/drawing/2014/main" id="{45B33F47-3444-543E-EA75-8FEA81A8246E}"/>
                </a:ext>
              </a:extLst>
            </p:cNvPr>
            <p:cNvSpPr txBox="1"/>
            <p:nvPr/>
          </p:nvSpPr>
          <p:spPr>
            <a:xfrm>
              <a:off x="5904717" y="3866463"/>
              <a:ext cx="490339" cy="338554"/>
            </a:xfrm>
            <a:prstGeom prst="rect">
              <a:avLst/>
            </a:prstGeom>
            <a:noFill/>
            <a:scene3d>
              <a:camera prst="orthographicFront"/>
              <a:lightRig rig="threePt" dir="t"/>
            </a:scene3d>
            <a:sp3d>
              <a:bevelT h="38100"/>
            </a:sp3d>
          </p:spPr>
          <p:txBody>
            <a:bodyPr wrap="square" rtlCol="0">
              <a:spAutoFit/>
            </a:bodyPr>
            <a:lstStyle/>
            <a:p>
              <a:r>
                <a:rPr lang="da-DK" sz="1600" dirty="0" err="1"/>
                <a:t>Np</a:t>
              </a:r>
              <a:endParaRPr lang="da-DK" sz="1600" dirty="0"/>
            </a:p>
          </p:txBody>
        </p:sp>
        <p:sp>
          <p:nvSpPr>
            <p:cNvPr id="2595" name="Tekstfelt 2594">
              <a:hlinkClick r:id="rId7" action="ppaction://hlinksldjump"/>
              <a:extLst>
                <a:ext uri="{FF2B5EF4-FFF2-40B4-BE49-F238E27FC236}">
                  <a16:creationId xmlns:a16="http://schemas.microsoft.com/office/drawing/2014/main" id="{1D7DCDC3-6584-5891-E2F3-80712117FB67}"/>
                </a:ext>
              </a:extLst>
            </p:cNvPr>
            <p:cNvSpPr txBox="1"/>
            <p:nvPr/>
          </p:nvSpPr>
          <p:spPr>
            <a:xfrm>
              <a:off x="5687380" y="3711707"/>
              <a:ext cx="686406" cy="215444"/>
            </a:xfrm>
            <a:prstGeom prst="rect">
              <a:avLst/>
            </a:prstGeom>
            <a:noFill/>
            <a:scene3d>
              <a:camera prst="orthographicFront"/>
              <a:lightRig rig="threePt" dir="t"/>
            </a:scene3d>
            <a:sp3d>
              <a:bevelT h="38100"/>
            </a:sp3d>
          </p:spPr>
          <p:txBody>
            <a:bodyPr wrap="none" rtlCol="0">
              <a:spAutoFit/>
            </a:bodyPr>
            <a:lstStyle/>
            <a:p>
              <a:r>
                <a:rPr lang="da-DK" sz="800" dirty="0"/>
                <a:t>Neptunium</a:t>
              </a:r>
            </a:p>
          </p:txBody>
        </p:sp>
        <p:sp>
          <p:nvSpPr>
            <p:cNvPr id="2596" name="Tekstfelt 2595">
              <a:hlinkClick r:id="rId7" action="ppaction://hlinksldjump"/>
              <a:extLst>
                <a:ext uri="{FF2B5EF4-FFF2-40B4-BE49-F238E27FC236}">
                  <a16:creationId xmlns:a16="http://schemas.microsoft.com/office/drawing/2014/main" id="{C5A637A3-6FDD-1887-482A-BAC03D5F7BDA}"/>
                </a:ext>
              </a:extLst>
            </p:cNvPr>
            <p:cNvSpPr txBox="1"/>
            <p:nvPr/>
          </p:nvSpPr>
          <p:spPr>
            <a:xfrm>
              <a:off x="5685555" y="3844047"/>
              <a:ext cx="391454" cy="246221"/>
            </a:xfrm>
            <a:prstGeom prst="rect">
              <a:avLst/>
            </a:prstGeom>
            <a:noFill/>
          </p:spPr>
          <p:txBody>
            <a:bodyPr wrap="none" rtlCol="0">
              <a:spAutoFit/>
            </a:bodyPr>
            <a:lstStyle/>
            <a:p>
              <a:r>
                <a:rPr lang="da-DK" sz="1000" dirty="0"/>
                <a:t>227</a:t>
              </a:r>
            </a:p>
          </p:txBody>
        </p:sp>
      </p:grpSp>
      <p:grpSp>
        <p:nvGrpSpPr>
          <p:cNvPr id="2597" name="Gruppe 2596">
            <a:extLst>
              <a:ext uri="{FF2B5EF4-FFF2-40B4-BE49-F238E27FC236}">
                <a16:creationId xmlns:a16="http://schemas.microsoft.com/office/drawing/2014/main" id="{91E9AB59-6691-1BD3-6942-37831B333D5A}"/>
              </a:ext>
            </a:extLst>
          </p:cNvPr>
          <p:cNvGrpSpPr/>
          <p:nvPr/>
        </p:nvGrpSpPr>
        <p:grpSpPr>
          <a:xfrm>
            <a:off x="6923386" y="5351687"/>
            <a:ext cx="667465" cy="566405"/>
            <a:chOff x="5685555" y="3711707"/>
            <a:chExt cx="667465" cy="566405"/>
          </a:xfrm>
        </p:grpSpPr>
        <p:sp>
          <p:nvSpPr>
            <p:cNvPr id="2598" name="Rektangel 2597">
              <a:hlinkClick r:id="rId8" action="ppaction://hlinksldjump"/>
              <a:extLst>
                <a:ext uri="{FF2B5EF4-FFF2-40B4-BE49-F238E27FC236}">
                  <a16:creationId xmlns:a16="http://schemas.microsoft.com/office/drawing/2014/main" id="{FFD76F08-983A-E376-015A-E56C7640CF78}"/>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99" name="Tekstfelt 2598">
              <a:hlinkClick r:id="rId8" action="ppaction://hlinksldjump"/>
              <a:extLst>
                <a:ext uri="{FF2B5EF4-FFF2-40B4-BE49-F238E27FC236}">
                  <a16:creationId xmlns:a16="http://schemas.microsoft.com/office/drawing/2014/main" id="{905E9154-5325-1A95-B071-23612C2A69B2}"/>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92</a:t>
              </a:r>
            </a:p>
          </p:txBody>
        </p:sp>
        <p:sp>
          <p:nvSpPr>
            <p:cNvPr id="2600" name="Tekstfelt 2599">
              <a:hlinkClick r:id="rId8" action="ppaction://hlinksldjump"/>
              <a:extLst>
                <a:ext uri="{FF2B5EF4-FFF2-40B4-BE49-F238E27FC236}">
                  <a16:creationId xmlns:a16="http://schemas.microsoft.com/office/drawing/2014/main" id="{98362BAE-A224-F436-4830-0621EEB64B46}"/>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U</a:t>
              </a:r>
            </a:p>
          </p:txBody>
        </p:sp>
        <p:sp>
          <p:nvSpPr>
            <p:cNvPr id="2601" name="Tekstfelt 2600">
              <a:hlinkClick r:id="rId8" action="ppaction://hlinksldjump"/>
              <a:extLst>
                <a:ext uri="{FF2B5EF4-FFF2-40B4-BE49-F238E27FC236}">
                  <a16:creationId xmlns:a16="http://schemas.microsoft.com/office/drawing/2014/main" id="{91CD5B39-1A45-91F3-535C-3BD7A24F7143}"/>
                </a:ext>
              </a:extLst>
            </p:cNvPr>
            <p:cNvSpPr txBox="1"/>
            <p:nvPr/>
          </p:nvSpPr>
          <p:spPr>
            <a:xfrm>
              <a:off x="5824944" y="3711707"/>
              <a:ext cx="399468" cy="215444"/>
            </a:xfrm>
            <a:prstGeom prst="rect">
              <a:avLst/>
            </a:prstGeom>
            <a:noFill/>
            <a:scene3d>
              <a:camera prst="orthographicFront"/>
              <a:lightRig rig="threePt" dir="t"/>
            </a:scene3d>
            <a:sp3d>
              <a:bevelT h="38100"/>
            </a:sp3d>
          </p:spPr>
          <p:txBody>
            <a:bodyPr wrap="none" rtlCol="0">
              <a:spAutoFit/>
            </a:bodyPr>
            <a:lstStyle/>
            <a:p>
              <a:r>
                <a:rPr lang="da-DK" sz="800" dirty="0"/>
                <a:t>Uran</a:t>
              </a:r>
            </a:p>
          </p:txBody>
        </p:sp>
        <p:sp>
          <p:nvSpPr>
            <p:cNvPr id="2602" name="Tekstfelt 2601">
              <a:hlinkClick r:id="rId8" action="ppaction://hlinksldjump"/>
              <a:extLst>
                <a:ext uri="{FF2B5EF4-FFF2-40B4-BE49-F238E27FC236}">
                  <a16:creationId xmlns:a16="http://schemas.microsoft.com/office/drawing/2014/main" id="{409EE6C0-1DB0-71B9-6B37-5E8312CE2CD5}"/>
                </a:ext>
              </a:extLst>
            </p:cNvPr>
            <p:cNvSpPr txBox="1"/>
            <p:nvPr/>
          </p:nvSpPr>
          <p:spPr>
            <a:xfrm>
              <a:off x="5685555" y="3844047"/>
              <a:ext cx="391454" cy="246221"/>
            </a:xfrm>
            <a:prstGeom prst="rect">
              <a:avLst/>
            </a:prstGeom>
            <a:noFill/>
          </p:spPr>
          <p:txBody>
            <a:bodyPr wrap="none" rtlCol="0">
              <a:spAutoFit/>
            </a:bodyPr>
            <a:lstStyle/>
            <a:p>
              <a:r>
                <a:rPr lang="da-DK" sz="1000" dirty="0"/>
                <a:t>228</a:t>
              </a:r>
            </a:p>
          </p:txBody>
        </p:sp>
      </p:grpSp>
      <p:grpSp>
        <p:nvGrpSpPr>
          <p:cNvPr id="2603" name="Gruppe 2602">
            <a:extLst>
              <a:ext uri="{FF2B5EF4-FFF2-40B4-BE49-F238E27FC236}">
                <a16:creationId xmlns:a16="http://schemas.microsoft.com/office/drawing/2014/main" id="{86E17ECC-CC80-84C4-0A8C-B45ABD717F1A}"/>
              </a:ext>
            </a:extLst>
          </p:cNvPr>
          <p:cNvGrpSpPr/>
          <p:nvPr/>
        </p:nvGrpSpPr>
        <p:grpSpPr>
          <a:xfrm>
            <a:off x="7646351" y="5352946"/>
            <a:ext cx="667465" cy="566405"/>
            <a:chOff x="5685555" y="3711707"/>
            <a:chExt cx="667465" cy="566405"/>
          </a:xfrm>
        </p:grpSpPr>
        <p:sp>
          <p:nvSpPr>
            <p:cNvPr id="2604" name="Rektangel 2603">
              <a:hlinkClick r:id="rId7" action="ppaction://hlinksldjump"/>
              <a:extLst>
                <a:ext uri="{FF2B5EF4-FFF2-40B4-BE49-F238E27FC236}">
                  <a16:creationId xmlns:a16="http://schemas.microsoft.com/office/drawing/2014/main" id="{AFCCD35F-7836-C589-1276-3DE5F7329372}"/>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05" name="Tekstfelt 2604">
              <a:hlinkClick r:id="rId7" action="ppaction://hlinksldjump"/>
              <a:extLst>
                <a:ext uri="{FF2B5EF4-FFF2-40B4-BE49-F238E27FC236}">
                  <a16:creationId xmlns:a16="http://schemas.microsoft.com/office/drawing/2014/main" id="{483784F6-EB82-8AEC-8F68-A569FF23CD4D}"/>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91</a:t>
              </a:r>
            </a:p>
          </p:txBody>
        </p:sp>
        <p:sp>
          <p:nvSpPr>
            <p:cNvPr id="2606" name="Tekstfelt 2605">
              <a:hlinkClick r:id="rId7" action="ppaction://hlinksldjump"/>
              <a:extLst>
                <a:ext uri="{FF2B5EF4-FFF2-40B4-BE49-F238E27FC236}">
                  <a16:creationId xmlns:a16="http://schemas.microsoft.com/office/drawing/2014/main" id="{3FC833A1-4D83-DB82-33D8-6EDE6F221EEB}"/>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Pa</a:t>
              </a:r>
            </a:p>
          </p:txBody>
        </p:sp>
        <p:sp>
          <p:nvSpPr>
            <p:cNvPr id="2607" name="Tekstfelt 2606">
              <a:hlinkClick r:id="rId7" action="ppaction://hlinksldjump"/>
              <a:extLst>
                <a:ext uri="{FF2B5EF4-FFF2-40B4-BE49-F238E27FC236}">
                  <a16:creationId xmlns:a16="http://schemas.microsoft.com/office/drawing/2014/main" id="{06198B0C-FBC8-F817-F569-1053AE5F14EA}"/>
                </a:ext>
              </a:extLst>
            </p:cNvPr>
            <p:cNvSpPr txBox="1"/>
            <p:nvPr/>
          </p:nvSpPr>
          <p:spPr>
            <a:xfrm>
              <a:off x="5703564" y="3711707"/>
              <a:ext cx="646331" cy="215444"/>
            </a:xfrm>
            <a:prstGeom prst="rect">
              <a:avLst/>
            </a:prstGeom>
            <a:noFill/>
            <a:scene3d>
              <a:camera prst="orthographicFront"/>
              <a:lightRig rig="threePt" dir="t"/>
            </a:scene3d>
            <a:sp3d>
              <a:bevelT h="38100"/>
            </a:sp3d>
          </p:spPr>
          <p:txBody>
            <a:bodyPr wrap="none" rtlCol="0">
              <a:spAutoFit/>
            </a:bodyPr>
            <a:lstStyle/>
            <a:p>
              <a:r>
                <a:rPr lang="da-DK" sz="800" dirty="0" err="1"/>
                <a:t>Protacium</a:t>
              </a:r>
              <a:endParaRPr lang="da-DK" sz="800" dirty="0"/>
            </a:p>
          </p:txBody>
        </p:sp>
        <p:sp>
          <p:nvSpPr>
            <p:cNvPr id="2608" name="Tekstfelt 2607">
              <a:hlinkClick r:id="rId7" action="ppaction://hlinksldjump"/>
              <a:extLst>
                <a:ext uri="{FF2B5EF4-FFF2-40B4-BE49-F238E27FC236}">
                  <a16:creationId xmlns:a16="http://schemas.microsoft.com/office/drawing/2014/main" id="{567498E2-BB8A-DDD3-471B-6DA78862BA73}"/>
                </a:ext>
              </a:extLst>
            </p:cNvPr>
            <p:cNvSpPr txBox="1"/>
            <p:nvPr/>
          </p:nvSpPr>
          <p:spPr>
            <a:xfrm>
              <a:off x="5685555" y="3844047"/>
              <a:ext cx="391454" cy="246221"/>
            </a:xfrm>
            <a:prstGeom prst="rect">
              <a:avLst/>
            </a:prstGeom>
            <a:noFill/>
          </p:spPr>
          <p:txBody>
            <a:bodyPr wrap="none" rtlCol="0">
              <a:spAutoFit/>
            </a:bodyPr>
            <a:lstStyle/>
            <a:p>
              <a:r>
                <a:rPr lang="da-DK" sz="1000" dirty="0"/>
                <a:t>227</a:t>
              </a:r>
            </a:p>
          </p:txBody>
        </p:sp>
      </p:grpSp>
      <p:grpSp>
        <p:nvGrpSpPr>
          <p:cNvPr id="2609" name="Gruppe 2608">
            <a:extLst>
              <a:ext uri="{FF2B5EF4-FFF2-40B4-BE49-F238E27FC236}">
                <a16:creationId xmlns:a16="http://schemas.microsoft.com/office/drawing/2014/main" id="{97EF97FB-143D-90D6-C4E7-66E55E1E032E}"/>
              </a:ext>
            </a:extLst>
          </p:cNvPr>
          <p:cNvGrpSpPr/>
          <p:nvPr/>
        </p:nvGrpSpPr>
        <p:grpSpPr>
          <a:xfrm>
            <a:off x="8357974" y="5354204"/>
            <a:ext cx="701625" cy="566405"/>
            <a:chOff x="5685555" y="3711707"/>
            <a:chExt cx="701625" cy="566405"/>
          </a:xfrm>
        </p:grpSpPr>
        <p:sp>
          <p:nvSpPr>
            <p:cNvPr id="2610" name="Rektangel 2609">
              <a:hlinkClick r:id="rId7" action="ppaction://hlinksldjump"/>
              <a:extLst>
                <a:ext uri="{FF2B5EF4-FFF2-40B4-BE49-F238E27FC236}">
                  <a16:creationId xmlns:a16="http://schemas.microsoft.com/office/drawing/2014/main" id="{2780FC88-A7F0-E3A6-B3B3-DF845786D304}"/>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11" name="Tekstfelt 2610">
              <a:hlinkClick r:id="rId7" action="ppaction://hlinksldjump"/>
              <a:extLst>
                <a:ext uri="{FF2B5EF4-FFF2-40B4-BE49-F238E27FC236}">
                  <a16:creationId xmlns:a16="http://schemas.microsoft.com/office/drawing/2014/main" id="{DEEDD49F-3803-2C5C-EDE7-3A4AD460F07A}"/>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93</a:t>
              </a:r>
            </a:p>
          </p:txBody>
        </p:sp>
        <p:sp>
          <p:nvSpPr>
            <p:cNvPr id="2612" name="Tekstfelt 2611">
              <a:hlinkClick r:id="rId7" action="ppaction://hlinksldjump"/>
              <a:extLst>
                <a:ext uri="{FF2B5EF4-FFF2-40B4-BE49-F238E27FC236}">
                  <a16:creationId xmlns:a16="http://schemas.microsoft.com/office/drawing/2014/main" id="{79EAC3F2-2BC6-043C-5FE8-7997F11725CB}"/>
                </a:ext>
              </a:extLst>
            </p:cNvPr>
            <p:cNvSpPr txBox="1"/>
            <p:nvPr/>
          </p:nvSpPr>
          <p:spPr>
            <a:xfrm>
              <a:off x="5904717" y="3866463"/>
              <a:ext cx="482463" cy="338554"/>
            </a:xfrm>
            <a:prstGeom prst="rect">
              <a:avLst/>
            </a:prstGeom>
            <a:noFill/>
            <a:scene3d>
              <a:camera prst="orthographicFront"/>
              <a:lightRig rig="threePt" dir="t"/>
            </a:scene3d>
            <a:sp3d>
              <a:bevelT h="38100"/>
            </a:sp3d>
          </p:spPr>
          <p:txBody>
            <a:bodyPr wrap="square" rtlCol="0">
              <a:spAutoFit/>
            </a:bodyPr>
            <a:lstStyle/>
            <a:p>
              <a:r>
                <a:rPr lang="da-DK" sz="1600" dirty="0" err="1"/>
                <a:t>Np</a:t>
              </a:r>
              <a:endParaRPr lang="da-DK" sz="1600" dirty="0"/>
            </a:p>
          </p:txBody>
        </p:sp>
        <p:sp>
          <p:nvSpPr>
            <p:cNvPr id="2613" name="Tekstfelt 2612">
              <a:hlinkClick r:id="rId7" action="ppaction://hlinksldjump"/>
              <a:extLst>
                <a:ext uri="{FF2B5EF4-FFF2-40B4-BE49-F238E27FC236}">
                  <a16:creationId xmlns:a16="http://schemas.microsoft.com/office/drawing/2014/main" id="{A9246D83-35AB-1336-7FEB-9D2B15A6DE0D}"/>
                </a:ext>
              </a:extLst>
            </p:cNvPr>
            <p:cNvSpPr txBox="1"/>
            <p:nvPr/>
          </p:nvSpPr>
          <p:spPr>
            <a:xfrm>
              <a:off x="5687380" y="3711707"/>
              <a:ext cx="686406" cy="215444"/>
            </a:xfrm>
            <a:prstGeom prst="rect">
              <a:avLst/>
            </a:prstGeom>
            <a:noFill/>
            <a:scene3d>
              <a:camera prst="orthographicFront"/>
              <a:lightRig rig="threePt" dir="t"/>
            </a:scene3d>
            <a:sp3d>
              <a:bevelT h="38100"/>
            </a:sp3d>
          </p:spPr>
          <p:txBody>
            <a:bodyPr wrap="none" rtlCol="0">
              <a:spAutoFit/>
            </a:bodyPr>
            <a:lstStyle/>
            <a:p>
              <a:r>
                <a:rPr lang="da-DK" sz="800" dirty="0"/>
                <a:t>Neptunium</a:t>
              </a:r>
            </a:p>
          </p:txBody>
        </p:sp>
        <p:sp>
          <p:nvSpPr>
            <p:cNvPr id="2614" name="Tekstfelt 2613">
              <a:hlinkClick r:id="rId7" action="ppaction://hlinksldjump"/>
              <a:extLst>
                <a:ext uri="{FF2B5EF4-FFF2-40B4-BE49-F238E27FC236}">
                  <a16:creationId xmlns:a16="http://schemas.microsoft.com/office/drawing/2014/main" id="{03CD5DF9-BEA7-5C8D-1996-448B37D2A2AC}"/>
                </a:ext>
              </a:extLst>
            </p:cNvPr>
            <p:cNvSpPr txBox="1"/>
            <p:nvPr/>
          </p:nvSpPr>
          <p:spPr>
            <a:xfrm>
              <a:off x="5685555" y="3844047"/>
              <a:ext cx="391454" cy="246221"/>
            </a:xfrm>
            <a:prstGeom prst="rect">
              <a:avLst/>
            </a:prstGeom>
            <a:noFill/>
          </p:spPr>
          <p:txBody>
            <a:bodyPr wrap="none" rtlCol="0">
              <a:spAutoFit/>
            </a:bodyPr>
            <a:lstStyle/>
            <a:p>
              <a:r>
                <a:rPr lang="da-DK" sz="1000" dirty="0"/>
                <a:t>229</a:t>
              </a:r>
            </a:p>
          </p:txBody>
        </p:sp>
      </p:grpSp>
      <p:grpSp>
        <p:nvGrpSpPr>
          <p:cNvPr id="2615" name="Gruppe 2614">
            <a:extLst>
              <a:ext uri="{FF2B5EF4-FFF2-40B4-BE49-F238E27FC236}">
                <a16:creationId xmlns:a16="http://schemas.microsoft.com/office/drawing/2014/main" id="{AAD9A1DB-FBCD-0CB8-39E4-956809131464}"/>
              </a:ext>
            </a:extLst>
          </p:cNvPr>
          <p:cNvGrpSpPr/>
          <p:nvPr/>
        </p:nvGrpSpPr>
        <p:grpSpPr>
          <a:xfrm>
            <a:off x="9069597" y="5351677"/>
            <a:ext cx="667465" cy="566405"/>
            <a:chOff x="5685555" y="3711707"/>
            <a:chExt cx="667465" cy="566405"/>
          </a:xfrm>
        </p:grpSpPr>
        <p:sp>
          <p:nvSpPr>
            <p:cNvPr id="2616" name="Rektangel 2615">
              <a:hlinkClick r:id="rId7" action="ppaction://hlinksldjump"/>
              <a:extLst>
                <a:ext uri="{FF2B5EF4-FFF2-40B4-BE49-F238E27FC236}">
                  <a16:creationId xmlns:a16="http://schemas.microsoft.com/office/drawing/2014/main" id="{8F830FF0-146B-C75A-6CE0-0E83DADAC4D9}"/>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17" name="Tekstfelt 2616">
              <a:hlinkClick r:id="rId7" action="ppaction://hlinksldjump"/>
              <a:extLst>
                <a:ext uri="{FF2B5EF4-FFF2-40B4-BE49-F238E27FC236}">
                  <a16:creationId xmlns:a16="http://schemas.microsoft.com/office/drawing/2014/main" id="{5EFCD4B4-298D-98BA-4146-B6C5764461AB}"/>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90</a:t>
              </a:r>
            </a:p>
          </p:txBody>
        </p:sp>
        <p:sp>
          <p:nvSpPr>
            <p:cNvPr id="2618" name="Tekstfelt 2617">
              <a:hlinkClick r:id="rId7" action="ppaction://hlinksldjump"/>
              <a:extLst>
                <a:ext uri="{FF2B5EF4-FFF2-40B4-BE49-F238E27FC236}">
                  <a16:creationId xmlns:a16="http://schemas.microsoft.com/office/drawing/2014/main" id="{3F1C4D0C-307C-F80B-82C1-D4E5189349C6}"/>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Th</a:t>
              </a:r>
              <a:endParaRPr lang="da-DK" sz="1600" dirty="0"/>
            </a:p>
          </p:txBody>
        </p:sp>
        <p:sp>
          <p:nvSpPr>
            <p:cNvPr id="2619" name="Tekstfelt 2618">
              <a:hlinkClick r:id="rId7" action="ppaction://hlinksldjump"/>
              <a:extLst>
                <a:ext uri="{FF2B5EF4-FFF2-40B4-BE49-F238E27FC236}">
                  <a16:creationId xmlns:a16="http://schemas.microsoft.com/office/drawing/2014/main" id="{7D236155-2652-91BF-BE4A-FB7B4EC883B1}"/>
                </a:ext>
              </a:extLst>
            </p:cNvPr>
            <p:cNvSpPr txBox="1"/>
            <p:nvPr/>
          </p:nvSpPr>
          <p:spPr>
            <a:xfrm>
              <a:off x="5760208" y="3711707"/>
              <a:ext cx="550151" cy="215444"/>
            </a:xfrm>
            <a:prstGeom prst="rect">
              <a:avLst/>
            </a:prstGeom>
            <a:noFill/>
            <a:scene3d>
              <a:camera prst="orthographicFront"/>
              <a:lightRig rig="threePt" dir="t"/>
            </a:scene3d>
            <a:sp3d>
              <a:bevelT h="38100"/>
            </a:sp3d>
          </p:spPr>
          <p:txBody>
            <a:bodyPr wrap="none" rtlCol="0">
              <a:spAutoFit/>
            </a:bodyPr>
            <a:lstStyle/>
            <a:p>
              <a:r>
                <a:rPr lang="da-DK" sz="800" dirty="0"/>
                <a:t>Thorium</a:t>
              </a:r>
            </a:p>
          </p:txBody>
        </p:sp>
        <p:sp>
          <p:nvSpPr>
            <p:cNvPr id="2620" name="Tekstfelt 2619">
              <a:hlinkClick r:id="rId7" action="ppaction://hlinksldjump"/>
              <a:extLst>
                <a:ext uri="{FF2B5EF4-FFF2-40B4-BE49-F238E27FC236}">
                  <a16:creationId xmlns:a16="http://schemas.microsoft.com/office/drawing/2014/main" id="{B7A1D6D4-1737-5EA5-AEE8-6C41079A67A4}"/>
                </a:ext>
              </a:extLst>
            </p:cNvPr>
            <p:cNvSpPr txBox="1"/>
            <p:nvPr/>
          </p:nvSpPr>
          <p:spPr>
            <a:xfrm>
              <a:off x="5685555" y="3844047"/>
              <a:ext cx="391454" cy="246221"/>
            </a:xfrm>
            <a:prstGeom prst="rect">
              <a:avLst/>
            </a:prstGeom>
            <a:noFill/>
          </p:spPr>
          <p:txBody>
            <a:bodyPr wrap="none" rtlCol="0">
              <a:spAutoFit/>
            </a:bodyPr>
            <a:lstStyle/>
            <a:p>
              <a:r>
                <a:rPr lang="da-DK" sz="1000" dirty="0"/>
                <a:t>226</a:t>
              </a:r>
            </a:p>
          </p:txBody>
        </p:sp>
      </p:grpSp>
      <p:sp>
        <p:nvSpPr>
          <p:cNvPr id="5" name="Tekstfelt 4">
            <a:extLst>
              <a:ext uri="{FF2B5EF4-FFF2-40B4-BE49-F238E27FC236}">
                <a16:creationId xmlns:a16="http://schemas.microsoft.com/office/drawing/2014/main" id="{CAA20E54-323C-EFBF-5680-0351A318060F}"/>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spTree>
    <p:extLst>
      <p:ext uri="{BB962C8B-B14F-4D97-AF65-F5344CB8AC3E}">
        <p14:creationId xmlns:p14="http://schemas.microsoft.com/office/powerpoint/2010/main" val="1853288420"/>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0E461A3-D0B4-C321-D448-C1E1F51ED456}"/>
            </a:ext>
          </a:extLst>
        </p:cNvPr>
        <p:cNvGrpSpPr/>
        <p:nvPr/>
      </p:nvGrpSpPr>
      <p:grpSpPr>
        <a:xfrm>
          <a:off x="0" y="0"/>
          <a:ext cx="0" cy="0"/>
          <a:chOff x="0" y="0"/>
          <a:chExt cx="0" cy="0"/>
        </a:xfrm>
      </p:grpSpPr>
      <p:pic>
        <p:nvPicPr>
          <p:cNvPr id="2551" name="Picture 2" descr="Ai Genereret, Forladt, Bygning, Gammel">
            <a:extLst>
              <a:ext uri="{FF2B5EF4-FFF2-40B4-BE49-F238E27FC236}">
                <a16:creationId xmlns:a16="http://schemas.microsoft.com/office/drawing/2014/main" id="{9DB13A44-0448-C619-6B96-3FE84984778C}"/>
              </a:ext>
            </a:extLst>
          </p:cNvPr>
          <p:cNvPicPr>
            <a:picLocks noChangeAspect="1" noChangeArrowheads="1"/>
          </p:cNvPicPr>
          <p:nvPr/>
        </p:nvPicPr>
        <p:blipFill>
          <a:blip r:embed="rId2">
            <a:extLst>
              <a:ext uri="{BEBA8EAE-BF5A-486C-A8C5-ECC9F3942E4B}">
                <a14:imgProps xmlns:a14="http://schemas.microsoft.com/office/drawing/2010/main">
                  <a14:imgLayer r:embed="rId3">
                    <a14:imgEffect>
                      <a14:brightnessContrast bright="-40000" contrast="-40000"/>
                    </a14:imgEffect>
                  </a14:imgLayer>
                </a14:imgProps>
              </a:ext>
              <a:ext uri="{28A0092B-C50C-407E-A947-70E740481C1C}">
                <a14:useLocalDpi xmlns:a14="http://schemas.microsoft.com/office/drawing/2010/main" val="0"/>
              </a:ext>
            </a:extLst>
          </a:blip>
          <a:srcRect l="5024" r="14072" b="-1"/>
          <a:stretch/>
        </p:blipFill>
        <p:spPr bwMode="auto">
          <a:xfrm>
            <a:off x="20" y="1282"/>
            <a:ext cx="9905980" cy="6856718"/>
          </a:xfrm>
          <a:prstGeom prst="rect">
            <a:avLst/>
          </a:prstGeom>
          <a:noFill/>
          <a:extLst>
            <a:ext uri="{909E8E84-426E-40DD-AFC4-6F175D3DCCD1}">
              <a14:hiddenFill xmlns:a14="http://schemas.microsoft.com/office/drawing/2010/main">
                <a:solidFill>
                  <a:srgbClr val="FFFFFF"/>
                </a:solidFill>
              </a14:hiddenFill>
            </a:ext>
          </a:extLst>
        </p:spPr>
      </p:pic>
      <p:grpSp>
        <p:nvGrpSpPr>
          <p:cNvPr id="1639" name="Gruppe 1638">
            <a:extLst>
              <a:ext uri="{FF2B5EF4-FFF2-40B4-BE49-F238E27FC236}">
                <a16:creationId xmlns:a16="http://schemas.microsoft.com/office/drawing/2014/main" id="{EB6A2B66-DABA-4C03-6967-F1C9F82F2FAE}"/>
              </a:ext>
            </a:extLst>
          </p:cNvPr>
          <p:cNvGrpSpPr/>
          <p:nvPr/>
        </p:nvGrpSpPr>
        <p:grpSpPr>
          <a:xfrm>
            <a:off x="338113" y="1394686"/>
            <a:ext cx="5842309" cy="5233756"/>
            <a:chOff x="766885" y="981717"/>
            <a:chExt cx="5842309" cy="5233756"/>
          </a:xfrm>
        </p:grpSpPr>
        <p:grpSp>
          <p:nvGrpSpPr>
            <p:cNvPr id="1640" name="Gruppe 1639">
              <a:extLst>
                <a:ext uri="{FF2B5EF4-FFF2-40B4-BE49-F238E27FC236}">
                  <a16:creationId xmlns:a16="http://schemas.microsoft.com/office/drawing/2014/main" id="{CEB8A481-680D-3AE4-1199-A4C0C7F6A38A}"/>
                </a:ext>
              </a:extLst>
            </p:cNvPr>
            <p:cNvGrpSpPr/>
            <p:nvPr/>
          </p:nvGrpSpPr>
          <p:grpSpPr>
            <a:xfrm>
              <a:off x="778422" y="981717"/>
              <a:ext cx="5830772" cy="5233756"/>
              <a:chOff x="-136438" y="1029165"/>
              <a:chExt cx="5830772" cy="5233756"/>
            </a:xfrm>
          </p:grpSpPr>
          <p:grpSp>
            <p:nvGrpSpPr>
              <p:cNvPr id="1807" name="Gruppe 1806">
                <a:extLst>
                  <a:ext uri="{FF2B5EF4-FFF2-40B4-BE49-F238E27FC236}">
                    <a16:creationId xmlns:a16="http://schemas.microsoft.com/office/drawing/2014/main" id="{117E158B-D2A2-6324-ECE3-4711591D12F8}"/>
                  </a:ext>
                </a:extLst>
              </p:cNvPr>
              <p:cNvGrpSpPr/>
              <p:nvPr/>
            </p:nvGrpSpPr>
            <p:grpSpPr>
              <a:xfrm>
                <a:off x="4253398" y="1061132"/>
                <a:ext cx="442069" cy="4756379"/>
                <a:chOff x="3817279" y="1064461"/>
                <a:chExt cx="442069" cy="4756379"/>
              </a:xfrm>
            </p:grpSpPr>
            <p:sp>
              <p:nvSpPr>
                <p:cNvPr id="2477" name="Rektangel 2476">
                  <a:extLst>
                    <a:ext uri="{FF2B5EF4-FFF2-40B4-BE49-F238E27FC236}">
                      <a16:creationId xmlns:a16="http://schemas.microsoft.com/office/drawing/2014/main" id="{67B4FE38-06CA-F72C-BD26-7E8E8B520639}"/>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8" name="Rektangel 2477">
                  <a:extLst>
                    <a:ext uri="{FF2B5EF4-FFF2-40B4-BE49-F238E27FC236}">
                      <a16:creationId xmlns:a16="http://schemas.microsoft.com/office/drawing/2014/main" id="{0BA36FA7-70FB-F6C7-22C3-203031F6F338}"/>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9" name="Rektangel 2478">
                  <a:extLst>
                    <a:ext uri="{FF2B5EF4-FFF2-40B4-BE49-F238E27FC236}">
                      <a16:creationId xmlns:a16="http://schemas.microsoft.com/office/drawing/2014/main" id="{0E54A407-F15E-B7F5-A812-B58DCBF36D7C}"/>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0" name="Rektangel 2479">
                  <a:extLst>
                    <a:ext uri="{FF2B5EF4-FFF2-40B4-BE49-F238E27FC236}">
                      <a16:creationId xmlns:a16="http://schemas.microsoft.com/office/drawing/2014/main" id="{40F25BEC-4C72-5A1B-96B7-399B37265769}"/>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1" name="Rektangel 2480">
                  <a:extLst>
                    <a:ext uri="{FF2B5EF4-FFF2-40B4-BE49-F238E27FC236}">
                      <a16:creationId xmlns:a16="http://schemas.microsoft.com/office/drawing/2014/main" id="{1F7387E1-2A14-5AA9-AF04-E1B26AD02750}"/>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2" name="Rektangel 2481">
                  <a:extLst>
                    <a:ext uri="{FF2B5EF4-FFF2-40B4-BE49-F238E27FC236}">
                      <a16:creationId xmlns:a16="http://schemas.microsoft.com/office/drawing/2014/main" id="{134C9B57-167E-E9D3-FF8C-410788171655}"/>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3" name="Rektangel 2482">
                  <a:extLst>
                    <a:ext uri="{FF2B5EF4-FFF2-40B4-BE49-F238E27FC236}">
                      <a16:creationId xmlns:a16="http://schemas.microsoft.com/office/drawing/2014/main" id="{B3AB8B86-43E2-B1A7-B439-F947353B4C59}"/>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4" name="Rektangel 2483">
                  <a:extLst>
                    <a:ext uri="{FF2B5EF4-FFF2-40B4-BE49-F238E27FC236}">
                      <a16:creationId xmlns:a16="http://schemas.microsoft.com/office/drawing/2014/main" id="{AF05B5D5-0D9C-BA80-DF07-F1ABE13DC68D}"/>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5" name="Rektangel 2484">
                  <a:extLst>
                    <a:ext uri="{FF2B5EF4-FFF2-40B4-BE49-F238E27FC236}">
                      <a16:creationId xmlns:a16="http://schemas.microsoft.com/office/drawing/2014/main" id="{64C18C1D-A58B-5BFD-6040-EBE201399714}"/>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6" name="Rektangel 2485">
                  <a:extLst>
                    <a:ext uri="{FF2B5EF4-FFF2-40B4-BE49-F238E27FC236}">
                      <a16:creationId xmlns:a16="http://schemas.microsoft.com/office/drawing/2014/main" id="{D3FA814D-F84D-E622-5F2F-33DC138EC5E9}"/>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7" name="Rektangel 2486">
                  <a:extLst>
                    <a:ext uri="{FF2B5EF4-FFF2-40B4-BE49-F238E27FC236}">
                      <a16:creationId xmlns:a16="http://schemas.microsoft.com/office/drawing/2014/main" id="{2C425EA0-693E-CA67-4C1F-20A5983D4161}"/>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808" name="Rektangel 1807">
                <a:extLst>
                  <a:ext uri="{FF2B5EF4-FFF2-40B4-BE49-F238E27FC236}">
                    <a16:creationId xmlns:a16="http://schemas.microsoft.com/office/drawing/2014/main" id="{EC7E33C1-27C3-9E08-8E70-E0BA031F163C}"/>
                  </a:ext>
                </a:extLst>
              </p:cNvPr>
              <p:cNvSpPr>
                <a:spLocks noChangeAspect="1"/>
              </p:cNvSpPr>
              <p:nvPr/>
            </p:nvSpPr>
            <p:spPr>
              <a:xfrm>
                <a:off x="4265457" y="581623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1809" name="Gruppe 1808">
                <a:extLst>
                  <a:ext uri="{FF2B5EF4-FFF2-40B4-BE49-F238E27FC236}">
                    <a16:creationId xmlns:a16="http://schemas.microsoft.com/office/drawing/2014/main" id="{E99794DB-98D9-64E3-A424-81F0FDE9E9AB}"/>
                  </a:ext>
                </a:extLst>
              </p:cNvPr>
              <p:cNvGrpSpPr/>
              <p:nvPr/>
            </p:nvGrpSpPr>
            <p:grpSpPr>
              <a:xfrm>
                <a:off x="4196610" y="1032983"/>
                <a:ext cx="641389" cy="5216305"/>
                <a:chOff x="2892468" y="1032983"/>
                <a:chExt cx="641389" cy="5216305"/>
              </a:xfrm>
            </p:grpSpPr>
            <p:grpSp>
              <p:nvGrpSpPr>
                <p:cNvPr id="2440" name="Gruppe 2439">
                  <a:extLst>
                    <a:ext uri="{FF2B5EF4-FFF2-40B4-BE49-F238E27FC236}">
                      <a16:creationId xmlns:a16="http://schemas.microsoft.com/office/drawing/2014/main" id="{92843C05-FD3B-8442-0CE5-149C8A81C925}"/>
                    </a:ext>
                  </a:extLst>
                </p:cNvPr>
                <p:cNvGrpSpPr/>
                <p:nvPr/>
              </p:nvGrpSpPr>
              <p:grpSpPr>
                <a:xfrm>
                  <a:off x="2892468" y="1032983"/>
                  <a:ext cx="641389" cy="5216305"/>
                  <a:chOff x="3475384" y="1188399"/>
                  <a:chExt cx="641389" cy="5216305"/>
                </a:xfrm>
              </p:grpSpPr>
              <p:sp>
                <p:nvSpPr>
                  <p:cNvPr id="2444" name="Tekstfelt 2443">
                    <a:extLst>
                      <a:ext uri="{FF2B5EF4-FFF2-40B4-BE49-F238E27FC236}">
                        <a16:creationId xmlns:a16="http://schemas.microsoft.com/office/drawing/2014/main" id="{D73E13AD-9F44-5074-839D-40A35AFA84B3}"/>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445" name="Tekstfelt 2444">
                    <a:extLst>
                      <a:ext uri="{FF2B5EF4-FFF2-40B4-BE49-F238E27FC236}">
                        <a16:creationId xmlns:a16="http://schemas.microsoft.com/office/drawing/2014/main" id="{CC3732C9-347E-5E5D-92D5-1185FEAB52EA}"/>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446" name="Tekstfelt 2445">
                    <a:extLst>
                      <a:ext uri="{FF2B5EF4-FFF2-40B4-BE49-F238E27FC236}">
                        <a16:creationId xmlns:a16="http://schemas.microsoft.com/office/drawing/2014/main" id="{1A3CBBD0-383B-3AB2-6145-21A4148235F8}"/>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447" name="Tekstfelt 2446">
                    <a:extLst>
                      <a:ext uri="{FF2B5EF4-FFF2-40B4-BE49-F238E27FC236}">
                        <a16:creationId xmlns:a16="http://schemas.microsoft.com/office/drawing/2014/main" id="{FE0C1B9F-963E-002B-91BA-4FB31706657E}"/>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448" name="Tekstfelt 2447">
                    <a:extLst>
                      <a:ext uri="{FF2B5EF4-FFF2-40B4-BE49-F238E27FC236}">
                        <a16:creationId xmlns:a16="http://schemas.microsoft.com/office/drawing/2014/main" id="{2C2E7DC5-A821-BBFB-5EC3-351F62DD1AB8}"/>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449" name="Tekstfelt 2448">
                    <a:extLst>
                      <a:ext uri="{FF2B5EF4-FFF2-40B4-BE49-F238E27FC236}">
                        <a16:creationId xmlns:a16="http://schemas.microsoft.com/office/drawing/2014/main" id="{7270C1BC-B8BB-A773-E929-50959D816266}"/>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450" name="Tekstfelt 2449">
                    <a:extLst>
                      <a:ext uri="{FF2B5EF4-FFF2-40B4-BE49-F238E27FC236}">
                        <a16:creationId xmlns:a16="http://schemas.microsoft.com/office/drawing/2014/main" id="{A6A13727-7CDF-1D76-6352-D700F716EED2}"/>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451" name="Tekstfelt 2450">
                    <a:extLst>
                      <a:ext uri="{FF2B5EF4-FFF2-40B4-BE49-F238E27FC236}">
                        <a16:creationId xmlns:a16="http://schemas.microsoft.com/office/drawing/2014/main" id="{57D7F7ED-C8A2-43B4-FCB4-A843648D7872}"/>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452" name="Tekstfelt 2451">
                    <a:extLst>
                      <a:ext uri="{FF2B5EF4-FFF2-40B4-BE49-F238E27FC236}">
                        <a16:creationId xmlns:a16="http://schemas.microsoft.com/office/drawing/2014/main" id="{D4B3D754-D526-BD53-DA04-D70F66B9452B}"/>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453" name="Tekstfelt 2452">
                    <a:extLst>
                      <a:ext uri="{FF2B5EF4-FFF2-40B4-BE49-F238E27FC236}">
                        <a16:creationId xmlns:a16="http://schemas.microsoft.com/office/drawing/2014/main" id="{0EA719FA-9EA2-9BD6-40D5-256419CBBABE}"/>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454" name="Tekstfelt 2453">
                    <a:extLst>
                      <a:ext uri="{FF2B5EF4-FFF2-40B4-BE49-F238E27FC236}">
                        <a16:creationId xmlns:a16="http://schemas.microsoft.com/office/drawing/2014/main" id="{B87DB420-654E-18A2-C8C4-792F95A06607}"/>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455" name="Tekstfelt 2454">
                    <a:extLst>
                      <a:ext uri="{FF2B5EF4-FFF2-40B4-BE49-F238E27FC236}">
                        <a16:creationId xmlns:a16="http://schemas.microsoft.com/office/drawing/2014/main" id="{8E618605-5D3B-7471-EC98-3F5B60E9372D}"/>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456" name="Tekstfelt 2455">
                    <a:extLst>
                      <a:ext uri="{FF2B5EF4-FFF2-40B4-BE49-F238E27FC236}">
                        <a16:creationId xmlns:a16="http://schemas.microsoft.com/office/drawing/2014/main" id="{36FA80A0-8EDE-6914-FFAC-22407557B434}"/>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457" name="Tekstfelt 2456">
                    <a:extLst>
                      <a:ext uri="{FF2B5EF4-FFF2-40B4-BE49-F238E27FC236}">
                        <a16:creationId xmlns:a16="http://schemas.microsoft.com/office/drawing/2014/main" id="{B6CB8F36-2D1F-D080-E506-5215791C1D27}"/>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458" name="Tekstfelt 2457">
                    <a:extLst>
                      <a:ext uri="{FF2B5EF4-FFF2-40B4-BE49-F238E27FC236}">
                        <a16:creationId xmlns:a16="http://schemas.microsoft.com/office/drawing/2014/main" id="{81FA579D-54F6-8B81-E2FC-9D8CB0E18479}"/>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459" name="Tekstfelt 2458">
                    <a:extLst>
                      <a:ext uri="{FF2B5EF4-FFF2-40B4-BE49-F238E27FC236}">
                        <a16:creationId xmlns:a16="http://schemas.microsoft.com/office/drawing/2014/main" id="{97928315-8864-6571-565A-15C3C3141E86}"/>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460" name="Tekstfelt 2459">
                    <a:extLst>
                      <a:ext uri="{FF2B5EF4-FFF2-40B4-BE49-F238E27FC236}">
                        <a16:creationId xmlns:a16="http://schemas.microsoft.com/office/drawing/2014/main" id="{2856C6C4-D5B9-51E0-365F-3D07E2FCF77E}"/>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461" name="Tekstfelt 2460">
                    <a:extLst>
                      <a:ext uri="{FF2B5EF4-FFF2-40B4-BE49-F238E27FC236}">
                        <a16:creationId xmlns:a16="http://schemas.microsoft.com/office/drawing/2014/main" id="{9C9D25EF-E2D4-DE93-536F-77D9DF9939BE}"/>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462" name="Tekstfelt 2461">
                    <a:extLst>
                      <a:ext uri="{FF2B5EF4-FFF2-40B4-BE49-F238E27FC236}">
                        <a16:creationId xmlns:a16="http://schemas.microsoft.com/office/drawing/2014/main" id="{D4AC7506-0486-FE78-63EB-A2206C65E455}"/>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463" name="Tekstfelt 2462">
                    <a:extLst>
                      <a:ext uri="{FF2B5EF4-FFF2-40B4-BE49-F238E27FC236}">
                        <a16:creationId xmlns:a16="http://schemas.microsoft.com/office/drawing/2014/main" id="{7D36A96C-923F-BE16-5342-2A2E4A01E11F}"/>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464" name="Tekstfelt 2463">
                    <a:extLst>
                      <a:ext uri="{FF2B5EF4-FFF2-40B4-BE49-F238E27FC236}">
                        <a16:creationId xmlns:a16="http://schemas.microsoft.com/office/drawing/2014/main" id="{605C894C-E72E-D22B-4688-A57C973D0B5D}"/>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465" name="Tekstfelt 2464">
                    <a:extLst>
                      <a:ext uri="{FF2B5EF4-FFF2-40B4-BE49-F238E27FC236}">
                        <a16:creationId xmlns:a16="http://schemas.microsoft.com/office/drawing/2014/main" id="{2015A99A-60F1-7B23-4F8D-6F166C0D2700}"/>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466" name="Tekstfelt 2465">
                    <a:extLst>
                      <a:ext uri="{FF2B5EF4-FFF2-40B4-BE49-F238E27FC236}">
                        <a16:creationId xmlns:a16="http://schemas.microsoft.com/office/drawing/2014/main" id="{B956DF39-983B-C0E0-57EB-BE9A9F0E2609}"/>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467" name="Tekstfelt 2466">
                    <a:extLst>
                      <a:ext uri="{FF2B5EF4-FFF2-40B4-BE49-F238E27FC236}">
                        <a16:creationId xmlns:a16="http://schemas.microsoft.com/office/drawing/2014/main" id="{5A057B60-9EFF-24C5-F287-1EAA830C2883}"/>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468" name="Tekstfelt 2467">
                    <a:extLst>
                      <a:ext uri="{FF2B5EF4-FFF2-40B4-BE49-F238E27FC236}">
                        <a16:creationId xmlns:a16="http://schemas.microsoft.com/office/drawing/2014/main" id="{86BD2A76-98EC-D2FD-B4C3-2FBA04F5C493}"/>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469" name="Tekstfelt 2468">
                    <a:extLst>
                      <a:ext uri="{FF2B5EF4-FFF2-40B4-BE49-F238E27FC236}">
                        <a16:creationId xmlns:a16="http://schemas.microsoft.com/office/drawing/2014/main" id="{DDD64842-E1DD-722F-6C4B-F37F60F54F93}"/>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470" name="Tekstfelt 2469">
                    <a:extLst>
                      <a:ext uri="{FF2B5EF4-FFF2-40B4-BE49-F238E27FC236}">
                        <a16:creationId xmlns:a16="http://schemas.microsoft.com/office/drawing/2014/main" id="{7EADA0E3-BC55-8AAE-9469-0E409C879645}"/>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471" name="Tekstfelt 2470">
                    <a:extLst>
                      <a:ext uri="{FF2B5EF4-FFF2-40B4-BE49-F238E27FC236}">
                        <a16:creationId xmlns:a16="http://schemas.microsoft.com/office/drawing/2014/main" id="{FA82349F-8DFD-B990-CBD4-93B32F872812}"/>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472" name="Tekstfelt 2471">
                    <a:extLst>
                      <a:ext uri="{FF2B5EF4-FFF2-40B4-BE49-F238E27FC236}">
                        <a16:creationId xmlns:a16="http://schemas.microsoft.com/office/drawing/2014/main" id="{63929A27-17DA-FE97-9C94-22B49CC78817}"/>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473" name="Tekstfelt 2472">
                    <a:extLst>
                      <a:ext uri="{FF2B5EF4-FFF2-40B4-BE49-F238E27FC236}">
                        <a16:creationId xmlns:a16="http://schemas.microsoft.com/office/drawing/2014/main" id="{84E4AF07-5408-3627-287C-21648651B2AF}"/>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474" name="Tekstfelt 2473">
                    <a:extLst>
                      <a:ext uri="{FF2B5EF4-FFF2-40B4-BE49-F238E27FC236}">
                        <a16:creationId xmlns:a16="http://schemas.microsoft.com/office/drawing/2014/main" id="{F68C7A35-0715-3BD0-6D15-8F6146F2FF49}"/>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475" name="Tekstfelt 2474">
                    <a:extLst>
                      <a:ext uri="{FF2B5EF4-FFF2-40B4-BE49-F238E27FC236}">
                        <a16:creationId xmlns:a16="http://schemas.microsoft.com/office/drawing/2014/main" id="{AE56A8E8-BC7F-97A6-34D5-5DF3B3EA7D4A}"/>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476" name="Tekstfelt 2475">
                    <a:extLst>
                      <a:ext uri="{FF2B5EF4-FFF2-40B4-BE49-F238E27FC236}">
                        <a16:creationId xmlns:a16="http://schemas.microsoft.com/office/drawing/2014/main" id="{AD3046B0-1C0D-F965-1E25-E326DD8D65BD}"/>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441" name="Tekstfelt 2440">
                  <a:extLst>
                    <a:ext uri="{FF2B5EF4-FFF2-40B4-BE49-F238E27FC236}">
                      <a16:creationId xmlns:a16="http://schemas.microsoft.com/office/drawing/2014/main" id="{DE9F0110-CF68-6DEC-26A3-73E18402AC0F}"/>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442" name="Tekstfelt 2441">
                  <a:extLst>
                    <a:ext uri="{FF2B5EF4-FFF2-40B4-BE49-F238E27FC236}">
                      <a16:creationId xmlns:a16="http://schemas.microsoft.com/office/drawing/2014/main" id="{2F22E2EC-E144-8582-A473-FB95F381AFB8}"/>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443" name="Tekstfelt 2442">
                  <a:extLst>
                    <a:ext uri="{FF2B5EF4-FFF2-40B4-BE49-F238E27FC236}">
                      <a16:creationId xmlns:a16="http://schemas.microsoft.com/office/drawing/2014/main" id="{379EFAAF-2E91-8B44-74A5-DC076B219D19}"/>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10" name="Gruppe 1809">
                <a:extLst>
                  <a:ext uri="{FF2B5EF4-FFF2-40B4-BE49-F238E27FC236}">
                    <a16:creationId xmlns:a16="http://schemas.microsoft.com/office/drawing/2014/main" id="{4B4416BF-600F-3897-B174-8852A10D7E94}"/>
                  </a:ext>
                </a:extLst>
              </p:cNvPr>
              <p:cNvGrpSpPr/>
              <p:nvPr/>
            </p:nvGrpSpPr>
            <p:grpSpPr>
              <a:xfrm>
                <a:off x="4188892" y="1168460"/>
                <a:ext cx="374057" cy="4971316"/>
                <a:chOff x="2884750" y="1168460"/>
                <a:chExt cx="374057" cy="4971316"/>
              </a:xfrm>
            </p:grpSpPr>
            <p:grpSp>
              <p:nvGrpSpPr>
                <p:cNvPr id="2427" name="Gruppe 2426">
                  <a:extLst>
                    <a:ext uri="{FF2B5EF4-FFF2-40B4-BE49-F238E27FC236}">
                      <a16:creationId xmlns:a16="http://schemas.microsoft.com/office/drawing/2014/main" id="{F595C830-8B9D-F487-FAE6-160083D88955}"/>
                    </a:ext>
                  </a:extLst>
                </p:cNvPr>
                <p:cNvGrpSpPr/>
                <p:nvPr/>
              </p:nvGrpSpPr>
              <p:grpSpPr>
                <a:xfrm>
                  <a:off x="2884750" y="1168460"/>
                  <a:ext cx="358241" cy="4542339"/>
                  <a:chOff x="3468415" y="1754237"/>
                  <a:chExt cx="358241" cy="4542339"/>
                </a:xfrm>
              </p:grpSpPr>
              <p:sp>
                <p:nvSpPr>
                  <p:cNvPr id="2429" name="Tekstfelt 2428">
                    <a:extLst>
                      <a:ext uri="{FF2B5EF4-FFF2-40B4-BE49-F238E27FC236}">
                        <a16:creationId xmlns:a16="http://schemas.microsoft.com/office/drawing/2014/main" id="{B3C94952-7CCD-1807-B805-697DA960F2E3}"/>
                      </a:ext>
                    </a:extLst>
                  </p:cNvPr>
                  <p:cNvSpPr txBox="1"/>
                  <p:nvPr/>
                </p:nvSpPr>
                <p:spPr>
                  <a:xfrm>
                    <a:off x="3477366" y="60811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217</a:t>
                    </a:r>
                  </a:p>
                </p:txBody>
              </p:sp>
              <p:sp>
                <p:nvSpPr>
                  <p:cNvPr id="2430" name="Tekstfelt 2429">
                    <a:extLst>
                      <a:ext uri="{FF2B5EF4-FFF2-40B4-BE49-F238E27FC236}">
                        <a16:creationId xmlns:a16="http://schemas.microsoft.com/office/drawing/2014/main" id="{691B4A9E-7565-E46F-5D09-F722FCA46256}"/>
                      </a:ext>
                    </a:extLst>
                  </p:cNvPr>
                  <p:cNvSpPr txBox="1"/>
                  <p:nvPr/>
                </p:nvSpPr>
                <p:spPr>
                  <a:xfrm>
                    <a:off x="3470660" y="218566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226</a:t>
                    </a:r>
                  </a:p>
                </p:txBody>
              </p:sp>
              <p:sp>
                <p:nvSpPr>
                  <p:cNvPr id="2431" name="Tekstfelt 2430">
                    <a:extLst>
                      <a:ext uri="{FF2B5EF4-FFF2-40B4-BE49-F238E27FC236}">
                        <a16:creationId xmlns:a16="http://schemas.microsoft.com/office/drawing/2014/main" id="{DF1D36D1-82C9-AF7C-9121-25A7C3940AF8}"/>
                      </a:ext>
                    </a:extLst>
                  </p:cNvPr>
                  <p:cNvSpPr txBox="1"/>
                  <p:nvPr/>
                </p:nvSpPr>
                <p:spPr>
                  <a:xfrm>
                    <a:off x="3470659" y="26193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225</a:t>
                    </a:r>
                  </a:p>
                </p:txBody>
              </p:sp>
              <p:sp>
                <p:nvSpPr>
                  <p:cNvPr id="2432" name="Tekstfelt 2431">
                    <a:extLst>
                      <a:ext uri="{FF2B5EF4-FFF2-40B4-BE49-F238E27FC236}">
                        <a16:creationId xmlns:a16="http://schemas.microsoft.com/office/drawing/2014/main" id="{FFD1EC2C-90BC-EB31-0022-97AB32B944FA}"/>
                      </a:ext>
                    </a:extLst>
                  </p:cNvPr>
                  <p:cNvSpPr txBox="1"/>
                  <p:nvPr/>
                </p:nvSpPr>
                <p:spPr>
                  <a:xfrm>
                    <a:off x="3468415" y="305412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224</a:t>
                    </a:r>
                  </a:p>
                </p:txBody>
              </p:sp>
              <p:sp>
                <p:nvSpPr>
                  <p:cNvPr id="2433" name="Tekstfelt 2432">
                    <a:extLst>
                      <a:ext uri="{FF2B5EF4-FFF2-40B4-BE49-F238E27FC236}">
                        <a16:creationId xmlns:a16="http://schemas.microsoft.com/office/drawing/2014/main" id="{5B050DAA-FBF6-C6A5-4C84-40D5551BCA03}"/>
                      </a:ext>
                    </a:extLst>
                  </p:cNvPr>
                  <p:cNvSpPr txBox="1"/>
                  <p:nvPr/>
                </p:nvSpPr>
                <p:spPr>
                  <a:xfrm>
                    <a:off x="3469533" y="348555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223</a:t>
                    </a:r>
                  </a:p>
                </p:txBody>
              </p:sp>
              <p:sp>
                <p:nvSpPr>
                  <p:cNvPr id="2434" name="Tekstfelt 2433">
                    <a:extLst>
                      <a:ext uri="{FF2B5EF4-FFF2-40B4-BE49-F238E27FC236}">
                        <a16:creationId xmlns:a16="http://schemas.microsoft.com/office/drawing/2014/main" id="{CA2B6D22-405F-D600-C0F1-4890BCDDDE16}"/>
                      </a:ext>
                    </a:extLst>
                  </p:cNvPr>
                  <p:cNvSpPr txBox="1"/>
                  <p:nvPr/>
                </p:nvSpPr>
                <p:spPr>
                  <a:xfrm>
                    <a:off x="3470652" y="391699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222</a:t>
                    </a:r>
                  </a:p>
                </p:txBody>
              </p:sp>
              <p:sp>
                <p:nvSpPr>
                  <p:cNvPr id="2435" name="Tekstfelt 2434">
                    <a:extLst>
                      <a:ext uri="{FF2B5EF4-FFF2-40B4-BE49-F238E27FC236}">
                        <a16:creationId xmlns:a16="http://schemas.microsoft.com/office/drawing/2014/main" id="{17694814-C5C1-8F2E-7525-83407CC8D964}"/>
                      </a:ext>
                    </a:extLst>
                  </p:cNvPr>
                  <p:cNvSpPr txBox="1"/>
                  <p:nvPr/>
                </p:nvSpPr>
                <p:spPr>
                  <a:xfrm>
                    <a:off x="3471769" y="434842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221</a:t>
                    </a:r>
                  </a:p>
                </p:txBody>
              </p:sp>
              <p:sp>
                <p:nvSpPr>
                  <p:cNvPr id="2436" name="Tekstfelt 2435">
                    <a:extLst>
                      <a:ext uri="{FF2B5EF4-FFF2-40B4-BE49-F238E27FC236}">
                        <a16:creationId xmlns:a16="http://schemas.microsoft.com/office/drawing/2014/main" id="{4F114DCB-C334-3254-3955-25A4ACFF9ABB}"/>
                      </a:ext>
                    </a:extLst>
                  </p:cNvPr>
                  <p:cNvSpPr txBox="1"/>
                  <p:nvPr/>
                </p:nvSpPr>
                <p:spPr>
                  <a:xfrm>
                    <a:off x="3472887" y="477984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220</a:t>
                    </a:r>
                  </a:p>
                </p:txBody>
              </p:sp>
              <p:sp>
                <p:nvSpPr>
                  <p:cNvPr id="2437" name="Tekstfelt 2436">
                    <a:extLst>
                      <a:ext uri="{FF2B5EF4-FFF2-40B4-BE49-F238E27FC236}">
                        <a16:creationId xmlns:a16="http://schemas.microsoft.com/office/drawing/2014/main" id="{12EBEA9B-4171-345D-06BB-9EB75B0A9ED8}"/>
                      </a:ext>
                    </a:extLst>
                  </p:cNvPr>
                  <p:cNvSpPr txBox="1"/>
                  <p:nvPr/>
                </p:nvSpPr>
                <p:spPr>
                  <a:xfrm>
                    <a:off x="3477366" y="521127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219</a:t>
                    </a:r>
                  </a:p>
                </p:txBody>
              </p:sp>
              <p:sp>
                <p:nvSpPr>
                  <p:cNvPr id="2438" name="Tekstfelt 2437">
                    <a:extLst>
                      <a:ext uri="{FF2B5EF4-FFF2-40B4-BE49-F238E27FC236}">
                        <a16:creationId xmlns:a16="http://schemas.microsoft.com/office/drawing/2014/main" id="{130AFF22-938E-752E-9A03-59BB8163A6EA}"/>
                      </a:ext>
                    </a:extLst>
                  </p:cNvPr>
                  <p:cNvSpPr txBox="1"/>
                  <p:nvPr/>
                </p:nvSpPr>
                <p:spPr>
                  <a:xfrm>
                    <a:off x="3478484" y="5646066"/>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218</a:t>
                    </a:r>
                  </a:p>
                </p:txBody>
              </p:sp>
              <p:sp>
                <p:nvSpPr>
                  <p:cNvPr id="2439" name="Tekstfelt 2438">
                    <a:extLst>
                      <a:ext uri="{FF2B5EF4-FFF2-40B4-BE49-F238E27FC236}">
                        <a16:creationId xmlns:a16="http://schemas.microsoft.com/office/drawing/2014/main" id="{6F23FED3-7A04-33FC-10E4-A0EB55555660}"/>
                      </a:ext>
                    </a:extLst>
                  </p:cNvPr>
                  <p:cNvSpPr txBox="1"/>
                  <p:nvPr/>
                </p:nvSpPr>
                <p:spPr>
                  <a:xfrm>
                    <a:off x="3469542" y="17542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227</a:t>
                    </a:r>
                  </a:p>
                </p:txBody>
              </p:sp>
            </p:grpSp>
            <p:sp>
              <p:nvSpPr>
                <p:cNvPr id="2428" name="Tekstfelt 2427">
                  <a:extLst>
                    <a:ext uri="{FF2B5EF4-FFF2-40B4-BE49-F238E27FC236}">
                      <a16:creationId xmlns:a16="http://schemas.microsoft.com/office/drawing/2014/main" id="{21375BCA-9689-A955-55B5-033AA1FD6E4E}"/>
                    </a:ext>
                  </a:extLst>
                </p:cNvPr>
                <p:cNvSpPr txBox="1"/>
                <p:nvPr/>
              </p:nvSpPr>
              <p:spPr>
                <a:xfrm>
                  <a:off x="2910635" y="59243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216</a:t>
                  </a:r>
                </a:p>
              </p:txBody>
            </p:sp>
          </p:grpSp>
          <p:grpSp>
            <p:nvGrpSpPr>
              <p:cNvPr id="1811" name="Gruppe 1810">
                <a:extLst>
                  <a:ext uri="{FF2B5EF4-FFF2-40B4-BE49-F238E27FC236}">
                    <a16:creationId xmlns:a16="http://schemas.microsoft.com/office/drawing/2014/main" id="{3E140B67-7768-163F-6719-4F8C27A5DE17}"/>
                  </a:ext>
                </a:extLst>
              </p:cNvPr>
              <p:cNvGrpSpPr/>
              <p:nvPr/>
            </p:nvGrpSpPr>
            <p:grpSpPr>
              <a:xfrm>
                <a:off x="5119196" y="1063299"/>
                <a:ext cx="444157" cy="5190614"/>
                <a:chOff x="5753799" y="1204530"/>
                <a:chExt cx="444157" cy="5190614"/>
              </a:xfrm>
            </p:grpSpPr>
            <p:grpSp>
              <p:nvGrpSpPr>
                <p:cNvPr id="2414" name="Gruppe 2413">
                  <a:extLst>
                    <a:ext uri="{FF2B5EF4-FFF2-40B4-BE49-F238E27FC236}">
                      <a16:creationId xmlns:a16="http://schemas.microsoft.com/office/drawing/2014/main" id="{FE4C8A88-62D4-0A30-B93D-7E721059BFF1}"/>
                    </a:ext>
                  </a:extLst>
                </p:cNvPr>
                <p:cNvGrpSpPr/>
                <p:nvPr/>
              </p:nvGrpSpPr>
              <p:grpSpPr>
                <a:xfrm>
                  <a:off x="5753799" y="1204530"/>
                  <a:ext cx="442069" cy="4756379"/>
                  <a:chOff x="3817279" y="1064461"/>
                  <a:chExt cx="442069" cy="4756379"/>
                </a:xfrm>
              </p:grpSpPr>
              <p:sp>
                <p:nvSpPr>
                  <p:cNvPr id="2416" name="Rektangel 2415">
                    <a:extLst>
                      <a:ext uri="{FF2B5EF4-FFF2-40B4-BE49-F238E27FC236}">
                        <a16:creationId xmlns:a16="http://schemas.microsoft.com/office/drawing/2014/main" id="{1C506351-C90E-2268-2294-ED42B0B817A3}"/>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7" name="Rektangel 2416">
                    <a:extLst>
                      <a:ext uri="{FF2B5EF4-FFF2-40B4-BE49-F238E27FC236}">
                        <a16:creationId xmlns:a16="http://schemas.microsoft.com/office/drawing/2014/main" id="{0C5125D2-B8F2-09CA-5584-16C71E46E1BC}"/>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8" name="Rektangel 2417">
                    <a:extLst>
                      <a:ext uri="{FF2B5EF4-FFF2-40B4-BE49-F238E27FC236}">
                        <a16:creationId xmlns:a16="http://schemas.microsoft.com/office/drawing/2014/main" id="{80EC2A8B-3BC2-A79A-616C-4050F54815D2}"/>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9" name="Rektangel 2418">
                    <a:extLst>
                      <a:ext uri="{FF2B5EF4-FFF2-40B4-BE49-F238E27FC236}">
                        <a16:creationId xmlns:a16="http://schemas.microsoft.com/office/drawing/2014/main" id="{70AEA544-7AA4-282D-C9D1-B7357012282A}"/>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0" name="Rektangel 2419">
                    <a:extLst>
                      <a:ext uri="{FF2B5EF4-FFF2-40B4-BE49-F238E27FC236}">
                        <a16:creationId xmlns:a16="http://schemas.microsoft.com/office/drawing/2014/main" id="{F2A4375E-40F1-10D1-B4D4-265A1D3EF2BD}"/>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1" name="Rektangel 2420">
                    <a:extLst>
                      <a:ext uri="{FF2B5EF4-FFF2-40B4-BE49-F238E27FC236}">
                        <a16:creationId xmlns:a16="http://schemas.microsoft.com/office/drawing/2014/main" id="{1C71239F-0073-60C7-AFE5-C54DF7297093}"/>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2" name="Rektangel 2421">
                    <a:extLst>
                      <a:ext uri="{FF2B5EF4-FFF2-40B4-BE49-F238E27FC236}">
                        <a16:creationId xmlns:a16="http://schemas.microsoft.com/office/drawing/2014/main" id="{448E3F0A-06D8-B5BE-996B-D2C68BB51E63}"/>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3" name="Rektangel 2422">
                    <a:extLst>
                      <a:ext uri="{FF2B5EF4-FFF2-40B4-BE49-F238E27FC236}">
                        <a16:creationId xmlns:a16="http://schemas.microsoft.com/office/drawing/2014/main" id="{74927966-BD83-FC93-2A96-1DE1AD3E2236}"/>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4" name="Rektangel 2423">
                    <a:extLst>
                      <a:ext uri="{FF2B5EF4-FFF2-40B4-BE49-F238E27FC236}">
                        <a16:creationId xmlns:a16="http://schemas.microsoft.com/office/drawing/2014/main" id="{055F69FE-3430-81FF-0973-A6A8D9179D02}"/>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5" name="Rektangel 2424">
                    <a:extLst>
                      <a:ext uri="{FF2B5EF4-FFF2-40B4-BE49-F238E27FC236}">
                        <a16:creationId xmlns:a16="http://schemas.microsoft.com/office/drawing/2014/main" id="{0BB8866D-C9C3-7CB1-EB47-A31FDD51423C}"/>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6" name="Rektangel 2425">
                    <a:extLst>
                      <a:ext uri="{FF2B5EF4-FFF2-40B4-BE49-F238E27FC236}">
                        <a16:creationId xmlns:a16="http://schemas.microsoft.com/office/drawing/2014/main" id="{1DBD3F7B-016F-FC73-A406-3B73002C032F}"/>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15" name="Rektangel 2414">
                  <a:extLst>
                    <a:ext uri="{FF2B5EF4-FFF2-40B4-BE49-F238E27FC236}">
                      <a16:creationId xmlns:a16="http://schemas.microsoft.com/office/drawing/2014/main" id="{F273CF40-50E2-5EE1-1CAB-8E8853BD4A53}"/>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2" name="Gruppe 1811">
                <a:extLst>
                  <a:ext uri="{FF2B5EF4-FFF2-40B4-BE49-F238E27FC236}">
                    <a16:creationId xmlns:a16="http://schemas.microsoft.com/office/drawing/2014/main" id="{0A1F3910-C8E4-187A-39B9-6070FB1768C5}"/>
                  </a:ext>
                </a:extLst>
              </p:cNvPr>
              <p:cNvGrpSpPr/>
              <p:nvPr/>
            </p:nvGrpSpPr>
            <p:grpSpPr>
              <a:xfrm>
                <a:off x="4687520" y="1061335"/>
                <a:ext cx="444157" cy="5190614"/>
                <a:chOff x="5753799" y="1204530"/>
                <a:chExt cx="444157" cy="5190614"/>
              </a:xfrm>
            </p:grpSpPr>
            <p:grpSp>
              <p:nvGrpSpPr>
                <p:cNvPr id="2401" name="Gruppe 2400">
                  <a:extLst>
                    <a:ext uri="{FF2B5EF4-FFF2-40B4-BE49-F238E27FC236}">
                      <a16:creationId xmlns:a16="http://schemas.microsoft.com/office/drawing/2014/main" id="{DDBB4652-666A-A5B5-47C6-8D581C039B5A}"/>
                    </a:ext>
                  </a:extLst>
                </p:cNvPr>
                <p:cNvGrpSpPr/>
                <p:nvPr/>
              </p:nvGrpSpPr>
              <p:grpSpPr>
                <a:xfrm>
                  <a:off x="5753799" y="1204530"/>
                  <a:ext cx="442069" cy="4756379"/>
                  <a:chOff x="3817279" y="1064461"/>
                  <a:chExt cx="442069" cy="4756379"/>
                </a:xfrm>
              </p:grpSpPr>
              <p:sp>
                <p:nvSpPr>
                  <p:cNvPr id="2403" name="Rektangel 2402">
                    <a:extLst>
                      <a:ext uri="{FF2B5EF4-FFF2-40B4-BE49-F238E27FC236}">
                        <a16:creationId xmlns:a16="http://schemas.microsoft.com/office/drawing/2014/main" id="{88F98B6D-BEB9-3519-D1E6-146FDC719A8F}"/>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4" name="Rektangel 2403">
                    <a:extLst>
                      <a:ext uri="{FF2B5EF4-FFF2-40B4-BE49-F238E27FC236}">
                        <a16:creationId xmlns:a16="http://schemas.microsoft.com/office/drawing/2014/main" id="{CEE8784F-2573-F0DF-2373-6884698EC5A6}"/>
                      </a:ext>
                    </a:extLst>
                  </p:cNvPr>
                  <p:cNvSpPr>
                    <a:spLocks noChangeAspect="1"/>
                  </p:cNvSpPr>
                  <p:nvPr/>
                </p:nvSpPr>
                <p:spPr>
                  <a:xfrm>
                    <a:off x="3819523" y="1064461"/>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5" name="Rektangel 2404">
                    <a:extLst>
                      <a:ext uri="{FF2B5EF4-FFF2-40B4-BE49-F238E27FC236}">
                        <a16:creationId xmlns:a16="http://schemas.microsoft.com/office/drawing/2014/main" id="{D5F9C90C-74A8-327A-CFF1-E3949A681463}"/>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6" name="Rektangel 2405">
                    <a:extLst>
                      <a:ext uri="{FF2B5EF4-FFF2-40B4-BE49-F238E27FC236}">
                        <a16:creationId xmlns:a16="http://schemas.microsoft.com/office/drawing/2014/main" id="{41E277BB-B8C6-3FE0-D006-FD89D24CB94B}"/>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7" name="Rektangel 2406">
                    <a:extLst>
                      <a:ext uri="{FF2B5EF4-FFF2-40B4-BE49-F238E27FC236}">
                        <a16:creationId xmlns:a16="http://schemas.microsoft.com/office/drawing/2014/main" id="{0BA668F0-0333-93F4-21A6-1596D0DEC092}"/>
                      </a:ext>
                    </a:extLst>
                  </p:cNvPr>
                  <p:cNvSpPr>
                    <a:spLocks noChangeAspect="1"/>
                  </p:cNvSpPr>
                  <p:nvPr/>
                </p:nvSpPr>
                <p:spPr>
                  <a:xfrm>
                    <a:off x="3817279" y="2796903"/>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8" name="Rektangel 2407">
                    <a:extLst>
                      <a:ext uri="{FF2B5EF4-FFF2-40B4-BE49-F238E27FC236}">
                        <a16:creationId xmlns:a16="http://schemas.microsoft.com/office/drawing/2014/main" id="{6FA36AD0-4877-79DB-EAF6-2727E6C1FB8C}"/>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9" name="Rektangel 2408">
                    <a:extLst>
                      <a:ext uri="{FF2B5EF4-FFF2-40B4-BE49-F238E27FC236}">
                        <a16:creationId xmlns:a16="http://schemas.microsoft.com/office/drawing/2014/main" id="{61BB58DE-C791-625D-1393-675099198F5E}"/>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0" name="Rektangel 2409">
                    <a:extLst>
                      <a:ext uri="{FF2B5EF4-FFF2-40B4-BE49-F238E27FC236}">
                        <a16:creationId xmlns:a16="http://schemas.microsoft.com/office/drawing/2014/main" id="{71F5ED5D-D7C1-3D30-48CD-0096414EA320}"/>
                      </a:ext>
                    </a:extLst>
                  </p:cNvPr>
                  <p:cNvSpPr>
                    <a:spLocks noChangeAspect="1"/>
                  </p:cNvSpPr>
                  <p:nvPr/>
                </p:nvSpPr>
                <p:spPr>
                  <a:xfrm>
                    <a:off x="3820633" y="409119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1" name="Rektangel 2410">
                    <a:extLst>
                      <a:ext uri="{FF2B5EF4-FFF2-40B4-BE49-F238E27FC236}">
                        <a16:creationId xmlns:a16="http://schemas.microsoft.com/office/drawing/2014/main" id="{AE249741-67C7-C065-79BA-5955BE45EB40}"/>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2" name="Rektangel 2411">
                    <a:extLst>
                      <a:ext uri="{FF2B5EF4-FFF2-40B4-BE49-F238E27FC236}">
                        <a16:creationId xmlns:a16="http://schemas.microsoft.com/office/drawing/2014/main" id="{BE45A12C-2BD2-93E4-90A0-0362712FEBE2}"/>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3" name="Rektangel 2412">
                    <a:extLst>
                      <a:ext uri="{FF2B5EF4-FFF2-40B4-BE49-F238E27FC236}">
                        <a16:creationId xmlns:a16="http://schemas.microsoft.com/office/drawing/2014/main" id="{2ADE8DAB-8EC2-63A1-5A5A-A84CDD0B1035}"/>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02" name="Rektangel 2401">
                  <a:extLst>
                    <a:ext uri="{FF2B5EF4-FFF2-40B4-BE49-F238E27FC236}">
                      <a16:creationId xmlns:a16="http://schemas.microsoft.com/office/drawing/2014/main" id="{A6EDAC79-D45C-15A2-2AB6-A292B7FD5214}"/>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3" name="Gruppe 1812">
                <a:extLst>
                  <a:ext uri="{FF2B5EF4-FFF2-40B4-BE49-F238E27FC236}">
                    <a16:creationId xmlns:a16="http://schemas.microsoft.com/office/drawing/2014/main" id="{02899388-02EC-C421-4F98-B5413C3A7BAE}"/>
                  </a:ext>
                </a:extLst>
              </p:cNvPr>
              <p:cNvGrpSpPr/>
              <p:nvPr/>
            </p:nvGrpSpPr>
            <p:grpSpPr>
              <a:xfrm>
                <a:off x="3819968" y="1058901"/>
                <a:ext cx="444157" cy="5190614"/>
                <a:chOff x="5753799" y="1204530"/>
                <a:chExt cx="444157" cy="5190614"/>
              </a:xfrm>
            </p:grpSpPr>
            <p:grpSp>
              <p:nvGrpSpPr>
                <p:cNvPr id="2388" name="Gruppe 2387">
                  <a:extLst>
                    <a:ext uri="{FF2B5EF4-FFF2-40B4-BE49-F238E27FC236}">
                      <a16:creationId xmlns:a16="http://schemas.microsoft.com/office/drawing/2014/main" id="{9C02AA2D-AD40-5C24-3B74-1B4216927F4F}"/>
                    </a:ext>
                  </a:extLst>
                </p:cNvPr>
                <p:cNvGrpSpPr/>
                <p:nvPr/>
              </p:nvGrpSpPr>
              <p:grpSpPr>
                <a:xfrm>
                  <a:off x="5753799" y="1204530"/>
                  <a:ext cx="442069" cy="4756379"/>
                  <a:chOff x="3817279" y="1064461"/>
                  <a:chExt cx="442069" cy="4756379"/>
                </a:xfrm>
              </p:grpSpPr>
              <p:sp>
                <p:nvSpPr>
                  <p:cNvPr id="2390" name="Rektangel 2389">
                    <a:extLst>
                      <a:ext uri="{FF2B5EF4-FFF2-40B4-BE49-F238E27FC236}">
                        <a16:creationId xmlns:a16="http://schemas.microsoft.com/office/drawing/2014/main" id="{786FC5D4-F582-35EC-D9C2-A0C73B3CA628}"/>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1" name="Rektangel 2390">
                    <a:extLst>
                      <a:ext uri="{FF2B5EF4-FFF2-40B4-BE49-F238E27FC236}">
                        <a16:creationId xmlns:a16="http://schemas.microsoft.com/office/drawing/2014/main" id="{0A7674AC-EBA6-6687-E7B0-C41495ABDE11}"/>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2" name="Rektangel 2391">
                    <a:extLst>
                      <a:ext uri="{FF2B5EF4-FFF2-40B4-BE49-F238E27FC236}">
                        <a16:creationId xmlns:a16="http://schemas.microsoft.com/office/drawing/2014/main" id="{87E74BFD-9EC0-6925-F9EA-3925892D9427}"/>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3" name="Rektangel 2392">
                    <a:extLst>
                      <a:ext uri="{FF2B5EF4-FFF2-40B4-BE49-F238E27FC236}">
                        <a16:creationId xmlns:a16="http://schemas.microsoft.com/office/drawing/2014/main" id="{B2FA0584-6FB2-2118-F0E6-29959E380AD1}"/>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4" name="Rektangel 2393">
                    <a:extLst>
                      <a:ext uri="{FF2B5EF4-FFF2-40B4-BE49-F238E27FC236}">
                        <a16:creationId xmlns:a16="http://schemas.microsoft.com/office/drawing/2014/main" id="{B9C1C705-6F0A-3B96-981F-9F42253EE9A0}"/>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5" name="Rektangel 2394">
                    <a:extLst>
                      <a:ext uri="{FF2B5EF4-FFF2-40B4-BE49-F238E27FC236}">
                        <a16:creationId xmlns:a16="http://schemas.microsoft.com/office/drawing/2014/main" id="{CCEA2B69-4A31-DA3F-AA02-8D5ACC5147CA}"/>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6" name="Rektangel 2395">
                    <a:extLst>
                      <a:ext uri="{FF2B5EF4-FFF2-40B4-BE49-F238E27FC236}">
                        <a16:creationId xmlns:a16="http://schemas.microsoft.com/office/drawing/2014/main" id="{99C0A85D-E83C-A3C2-25F9-90A8ED71CCFA}"/>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7" name="Rektangel 2396">
                    <a:extLst>
                      <a:ext uri="{FF2B5EF4-FFF2-40B4-BE49-F238E27FC236}">
                        <a16:creationId xmlns:a16="http://schemas.microsoft.com/office/drawing/2014/main" id="{D012F79F-AE13-2C7E-8D22-27415F8EAF72}"/>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8" name="Rektangel 2397">
                    <a:extLst>
                      <a:ext uri="{FF2B5EF4-FFF2-40B4-BE49-F238E27FC236}">
                        <a16:creationId xmlns:a16="http://schemas.microsoft.com/office/drawing/2014/main" id="{46EFA108-198B-C8AA-F237-6B8A85862D6E}"/>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9" name="Rektangel 2398">
                    <a:extLst>
                      <a:ext uri="{FF2B5EF4-FFF2-40B4-BE49-F238E27FC236}">
                        <a16:creationId xmlns:a16="http://schemas.microsoft.com/office/drawing/2014/main" id="{A30FD851-2A8E-EFF5-B2E3-C94390C6FC1D}"/>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0" name="Rektangel 2399">
                    <a:extLst>
                      <a:ext uri="{FF2B5EF4-FFF2-40B4-BE49-F238E27FC236}">
                        <a16:creationId xmlns:a16="http://schemas.microsoft.com/office/drawing/2014/main" id="{815E7682-B5E6-C262-70F3-F89D929331A2}"/>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89" name="Rektangel 2388">
                  <a:extLst>
                    <a:ext uri="{FF2B5EF4-FFF2-40B4-BE49-F238E27FC236}">
                      <a16:creationId xmlns:a16="http://schemas.microsoft.com/office/drawing/2014/main" id="{EBFA01C4-A0D5-95CF-75D7-2A1871EBF39A}"/>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4" name="Gruppe 1813">
                <a:extLst>
                  <a:ext uri="{FF2B5EF4-FFF2-40B4-BE49-F238E27FC236}">
                    <a16:creationId xmlns:a16="http://schemas.microsoft.com/office/drawing/2014/main" id="{D233AD76-DBB6-50C0-65B0-A59A43F37149}"/>
                  </a:ext>
                </a:extLst>
              </p:cNvPr>
              <p:cNvGrpSpPr/>
              <p:nvPr/>
            </p:nvGrpSpPr>
            <p:grpSpPr>
              <a:xfrm>
                <a:off x="3386295" y="1062122"/>
                <a:ext cx="444157" cy="5190614"/>
                <a:chOff x="5753799" y="1204530"/>
                <a:chExt cx="444157" cy="5190614"/>
              </a:xfrm>
            </p:grpSpPr>
            <p:grpSp>
              <p:nvGrpSpPr>
                <p:cNvPr id="2375" name="Gruppe 2374">
                  <a:extLst>
                    <a:ext uri="{FF2B5EF4-FFF2-40B4-BE49-F238E27FC236}">
                      <a16:creationId xmlns:a16="http://schemas.microsoft.com/office/drawing/2014/main" id="{9EEB8F51-BAD4-AFB2-BF0D-E3248FC94343}"/>
                    </a:ext>
                  </a:extLst>
                </p:cNvPr>
                <p:cNvGrpSpPr/>
                <p:nvPr/>
              </p:nvGrpSpPr>
              <p:grpSpPr>
                <a:xfrm>
                  <a:off x="5753799" y="1204530"/>
                  <a:ext cx="442069" cy="4756379"/>
                  <a:chOff x="3817279" y="1064461"/>
                  <a:chExt cx="442069" cy="4756379"/>
                </a:xfrm>
              </p:grpSpPr>
              <p:sp>
                <p:nvSpPr>
                  <p:cNvPr id="2377" name="Rektangel 2376">
                    <a:extLst>
                      <a:ext uri="{FF2B5EF4-FFF2-40B4-BE49-F238E27FC236}">
                        <a16:creationId xmlns:a16="http://schemas.microsoft.com/office/drawing/2014/main" id="{8C454427-4D0D-18FA-0D1A-D5D77113CD4B}"/>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8" name="Rektangel 2377">
                    <a:extLst>
                      <a:ext uri="{FF2B5EF4-FFF2-40B4-BE49-F238E27FC236}">
                        <a16:creationId xmlns:a16="http://schemas.microsoft.com/office/drawing/2014/main" id="{2209D1D5-3179-8275-EAA8-C2D4AD4F5342}"/>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9" name="Rektangel 2378">
                    <a:extLst>
                      <a:ext uri="{FF2B5EF4-FFF2-40B4-BE49-F238E27FC236}">
                        <a16:creationId xmlns:a16="http://schemas.microsoft.com/office/drawing/2014/main" id="{377755F6-B54D-019B-6030-43C25338C241}"/>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0" name="Rektangel 2379">
                    <a:extLst>
                      <a:ext uri="{FF2B5EF4-FFF2-40B4-BE49-F238E27FC236}">
                        <a16:creationId xmlns:a16="http://schemas.microsoft.com/office/drawing/2014/main" id="{D535161F-3123-C72E-D355-062493B82234}"/>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1" name="Rektangel 2380">
                    <a:extLst>
                      <a:ext uri="{FF2B5EF4-FFF2-40B4-BE49-F238E27FC236}">
                        <a16:creationId xmlns:a16="http://schemas.microsoft.com/office/drawing/2014/main" id="{340E7170-732E-7E2E-E87A-06FE7AF45D46}"/>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2" name="Rektangel 2381">
                    <a:extLst>
                      <a:ext uri="{FF2B5EF4-FFF2-40B4-BE49-F238E27FC236}">
                        <a16:creationId xmlns:a16="http://schemas.microsoft.com/office/drawing/2014/main" id="{83FC8792-1F3F-188A-2F19-0EC720BFA8AD}"/>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3" name="Rektangel 2382">
                    <a:extLst>
                      <a:ext uri="{FF2B5EF4-FFF2-40B4-BE49-F238E27FC236}">
                        <a16:creationId xmlns:a16="http://schemas.microsoft.com/office/drawing/2014/main" id="{91AFF9C4-7E16-F9EA-9A07-2E17009EA650}"/>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4" name="Rektangel 2383">
                    <a:extLst>
                      <a:ext uri="{FF2B5EF4-FFF2-40B4-BE49-F238E27FC236}">
                        <a16:creationId xmlns:a16="http://schemas.microsoft.com/office/drawing/2014/main" id="{C0643DB1-C79A-70CA-BBE3-985DF614A982}"/>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5" name="Rektangel 2384">
                    <a:extLst>
                      <a:ext uri="{FF2B5EF4-FFF2-40B4-BE49-F238E27FC236}">
                        <a16:creationId xmlns:a16="http://schemas.microsoft.com/office/drawing/2014/main" id="{204B0042-7B24-7895-3DDC-02B1FCD0B2A8}"/>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6" name="Rektangel 2385">
                    <a:extLst>
                      <a:ext uri="{FF2B5EF4-FFF2-40B4-BE49-F238E27FC236}">
                        <a16:creationId xmlns:a16="http://schemas.microsoft.com/office/drawing/2014/main" id="{32542D39-FAF0-B7C9-B0B9-69A11D3C337A}"/>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7" name="Rektangel 2386">
                    <a:extLst>
                      <a:ext uri="{FF2B5EF4-FFF2-40B4-BE49-F238E27FC236}">
                        <a16:creationId xmlns:a16="http://schemas.microsoft.com/office/drawing/2014/main" id="{C595F278-718C-0700-80CF-1B28F68EF77E}"/>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76" name="Rektangel 2375">
                  <a:extLst>
                    <a:ext uri="{FF2B5EF4-FFF2-40B4-BE49-F238E27FC236}">
                      <a16:creationId xmlns:a16="http://schemas.microsoft.com/office/drawing/2014/main" id="{622C57DB-FB47-746B-39CA-F9F36AB62425}"/>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5" name="Gruppe 1814">
                <a:extLst>
                  <a:ext uri="{FF2B5EF4-FFF2-40B4-BE49-F238E27FC236}">
                    <a16:creationId xmlns:a16="http://schemas.microsoft.com/office/drawing/2014/main" id="{D85770AD-B541-1259-810D-3AB0F8126177}"/>
                  </a:ext>
                </a:extLst>
              </p:cNvPr>
              <p:cNvGrpSpPr/>
              <p:nvPr/>
            </p:nvGrpSpPr>
            <p:grpSpPr>
              <a:xfrm>
                <a:off x="2949135" y="1063521"/>
                <a:ext cx="444157" cy="5190614"/>
                <a:chOff x="5753799" y="1204530"/>
                <a:chExt cx="444157" cy="5190614"/>
              </a:xfrm>
            </p:grpSpPr>
            <p:grpSp>
              <p:nvGrpSpPr>
                <p:cNvPr id="2362" name="Gruppe 2361">
                  <a:extLst>
                    <a:ext uri="{FF2B5EF4-FFF2-40B4-BE49-F238E27FC236}">
                      <a16:creationId xmlns:a16="http://schemas.microsoft.com/office/drawing/2014/main" id="{21290AB1-FB92-933D-ED59-8969F2980FF7}"/>
                    </a:ext>
                  </a:extLst>
                </p:cNvPr>
                <p:cNvGrpSpPr/>
                <p:nvPr/>
              </p:nvGrpSpPr>
              <p:grpSpPr>
                <a:xfrm>
                  <a:off x="5753799" y="1204530"/>
                  <a:ext cx="442069" cy="4756379"/>
                  <a:chOff x="3817279" y="1064461"/>
                  <a:chExt cx="442069" cy="4756379"/>
                </a:xfrm>
              </p:grpSpPr>
              <p:sp>
                <p:nvSpPr>
                  <p:cNvPr id="2364" name="Rektangel 2363">
                    <a:extLst>
                      <a:ext uri="{FF2B5EF4-FFF2-40B4-BE49-F238E27FC236}">
                        <a16:creationId xmlns:a16="http://schemas.microsoft.com/office/drawing/2014/main" id="{BCDD805E-7FC6-858B-F517-B3C1CBD3F29D}"/>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5" name="Rektangel 2364">
                    <a:extLst>
                      <a:ext uri="{FF2B5EF4-FFF2-40B4-BE49-F238E27FC236}">
                        <a16:creationId xmlns:a16="http://schemas.microsoft.com/office/drawing/2014/main" id="{037284FE-44B5-ADCE-7946-FBFD40841C2B}"/>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6" name="Rektangel 2365">
                    <a:extLst>
                      <a:ext uri="{FF2B5EF4-FFF2-40B4-BE49-F238E27FC236}">
                        <a16:creationId xmlns:a16="http://schemas.microsoft.com/office/drawing/2014/main" id="{3F65766E-3D3D-F24F-253E-81F1314BC5F8}"/>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7" name="Rektangel 2366">
                    <a:extLst>
                      <a:ext uri="{FF2B5EF4-FFF2-40B4-BE49-F238E27FC236}">
                        <a16:creationId xmlns:a16="http://schemas.microsoft.com/office/drawing/2014/main" id="{0B89A45A-75C6-DBCD-D5D9-F1A5F57CB4D7}"/>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8" name="Rektangel 2367">
                    <a:extLst>
                      <a:ext uri="{FF2B5EF4-FFF2-40B4-BE49-F238E27FC236}">
                        <a16:creationId xmlns:a16="http://schemas.microsoft.com/office/drawing/2014/main" id="{6A35CAD8-849F-93DA-2F18-52C778E54237}"/>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9" name="Rektangel 2368">
                    <a:extLst>
                      <a:ext uri="{FF2B5EF4-FFF2-40B4-BE49-F238E27FC236}">
                        <a16:creationId xmlns:a16="http://schemas.microsoft.com/office/drawing/2014/main" id="{C5948C6E-09E7-3616-53FE-395ED1437C29}"/>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0" name="Rektangel 2369">
                    <a:extLst>
                      <a:ext uri="{FF2B5EF4-FFF2-40B4-BE49-F238E27FC236}">
                        <a16:creationId xmlns:a16="http://schemas.microsoft.com/office/drawing/2014/main" id="{E4E9CE04-B2FB-6C9F-F738-BFF6196EF58D}"/>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1" name="Rektangel 2370">
                    <a:extLst>
                      <a:ext uri="{FF2B5EF4-FFF2-40B4-BE49-F238E27FC236}">
                        <a16:creationId xmlns:a16="http://schemas.microsoft.com/office/drawing/2014/main" id="{094BEDCB-86A8-8D31-CAC6-59369AD82996}"/>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2" name="Rektangel 2371">
                    <a:extLst>
                      <a:ext uri="{FF2B5EF4-FFF2-40B4-BE49-F238E27FC236}">
                        <a16:creationId xmlns:a16="http://schemas.microsoft.com/office/drawing/2014/main" id="{A94F38DE-5A9F-9F34-41EC-CFD5009937FB}"/>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3" name="Rektangel 2372">
                    <a:extLst>
                      <a:ext uri="{FF2B5EF4-FFF2-40B4-BE49-F238E27FC236}">
                        <a16:creationId xmlns:a16="http://schemas.microsoft.com/office/drawing/2014/main" id="{61A41500-CD20-0469-6074-8EACB1B958E9}"/>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4" name="Rektangel 2373">
                    <a:extLst>
                      <a:ext uri="{FF2B5EF4-FFF2-40B4-BE49-F238E27FC236}">
                        <a16:creationId xmlns:a16="http://schemas.microsoft.com/office/drawing/2014/main" id="{FDFAA540-D631-FBC8-F287-48FF021E4026}"/>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63" name="Rektangel 2362">
                  <a:extLst>
                    <a:ext uri="{FF2B5EF4-FFF2-40B4-BE49-F238E27FC236}">
                      <a16:creationId xmlns:a16="http://schemas.microsoft.com/office/drawing/2014/main" id="{999D927A-3A7E-ACF1-1C20-761DA6157014}"/>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6" name="Gruppe 1815">
                <a:extLst>
                  <a:ext uri="{FF2B5EF4-FFF2-40B4-BE49-F238E27FC236}">
                    <a16:creationId xmlns:a16="http://schemas.microsoft.com/office/drawing/2014/main" id="{2A09F896-6E28-8E15-1F05-01448840645D}"/>
                  </a:ext>
                </a:extLst>
              </p:cNvPr>
              <p:cNvGrpSpPr/>
              <p:nvPr/>
            </p:nvGrpSpPr>
            <p:grpSpPr>
              <a:xfrm>
                <a:off x="2514229" y="1065829"/>
                <a:ext cx="444157" cy="5190614"/>
                <a:chOff x="5753799" y="1204530"/>
                <a:chExt cx="444157" cy="5190614"/>
              </a:xfrm>
            </p:grpSpPr>
            <p:grpSp>
              <p:nvGrpSpPr>
                <p:cNvPr id="2349" name="Gruppe 2348">
                  <a:extLst>
                    <a:ext uri="{FF2B5EF4-FFF2-40B4-BE49-F238E27FC236}">
                      <a16:creationId xmlns:a16="http://schemas.microsoft.com/office/drawing/2014/main" id="{1592879B-F125-F956-5A01-8255F7193E87}"/>
                    </a:ext>
                  </a:extLst>
                </p:cNvPr>
                <p:cNvGrpSpPr/>
                <p:nvPr/>
              </p:nvGrpSpPr>
              <p:grpSpPr>
                <a:xfrm>
                  <a:off x="5753799" y="1204530"/>
                  <a:ext cx="442069" cy="4756379"/>
                  <a:chOff x="3817279" y="1064461"/>
                  <a:chExt cx="442069" cy="4756379"/>
                </a:xfrm>
              </p:grpSpPr>
              <p:sp>
                <p:nvSpPr>
                  <p:cNvPr id="2351" name="Rektangel 2350">
                    <a:extLst>
                      <a:ext uri="{FF2B5EF4-FFF2-40B4-BE49-F238E27FC236}">
                        <a16:creationId xmlns:a16="http://schemas.microsoft.com/office/drawing/2014/main" id="{34971CA4-A80D-6D81-D789-49ABF682E6CD}"/>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2" name="Rektangel 2351">
                    <a:extLst>
                      <a:ext uri="{FF2B5EF4-FFF2-40B4-BE49-F238E27FC236}">
                        <a16:creationId xmlns:a16="http://schemas.microsoft.com/office/drawing/2014/main" id="{DD158D8B-CA7D-A304-AEC2-4BABFEF0A9F8}"/>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dirty="0"/>
                  </a:p>
                </p:txBody>
              </p:sp>
              <p:sp>
                <p:nvSpPr>
                  <p:cNvPr id="2353" name="Rektangel 2352">
                    <a:extLst>
                      <a:ext uri="{FF2B5EF4-FFF2-40B4-BE49-F238E27FC236}">
                        <a16:creationId xmlns:a16="http://schemas.microsoft.com/office/drawing/2014/main" id="{EAECC238-058A-36BC-42B8-987E338EE199}"/>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4" name="Rektangel 2353">
                    <a:extLst>
                      <a:ext uri="{FF2B5EF4-FFF2-40B4-BE49-F238E27FC236}">
                        <a16:creationId xmlns:a16="http://schemas.microsoft.com/office/drawing/2014/main" id="{43AE13C7-57DA-507F-A05B-F58690883022}"/>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5" name="Rektangel 2354">
                    <a:extLst>
                      <a:ext uri="{FF2B5EF4-FFF2-40B4-BE49-F238E27FC236}">
                        <a16:creationId xmlns:a16="http://schemas.microsoft.com/office/drawing/2014/main" id="{7AF5FEA6-9771-F5E5-45EC-BBDC02BA62F1}"/>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6" name="Rektangel 2355">
                    <a:extLst>
                      <a:ext uri="{FF2B5EF4-FFF2-40B4-BE49-F238E27FC236}">
                        <a16:creationId xmlns:a16="http://schemas.microsoft.com/office/drawing/2014/main" id="{4542AA6F-C515-F0C9-EC9F-5ED49CF4ABF1}"/>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7" name="Rektangel 2356">
                    <a:extLst>
                      <a:ext uri="{FF2B5EF4-FFF2-40B4-BE49-F238E27FC236}">
                        <a16:creationId xmlns:a16="http://schemas.microsoft.com/office/drawing/2014/main" id="{69243D21-6400-96A1-6B49-7AFABB4557DE}"/>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8" name="Rektangel 2357">
                    <a:extLst>
                      <a:ext uri="{FF2B5EF4-FFF2-40B4-BE49-F238E27FC236}">
                        <a16:creationId xmlns:a16="http://schemas.microsoft.com/office/drawing/2014/main" id="{7205801C-24AE-2C1A-43F7-97AE9B1E144C}"/>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9" name="Rektangel 2358">
                    <a:extLst>
                      <a:ext uri="{FF2B5EF4-FFF2-40B4-BE49-F238E27FC236}">
                        <a16:creationId xmlns:a16="http://schemas.microsoft.com/office/drawing/2014/main" id="{64F33CEB-1CE5-6977-C1EF-65F0A883348D}"/>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0" name="Rektangel 2359">
                    <a:extLst>
                      <a:ext uri="{FF2B5EF4-FFF2-40B4-BE49-F238E27FC236}">
                        <a16:creationId xmlns:a16="http://schemas.microsoft.com/office/drawing/2014/main" id="{3BE18451-EE2E-827F-44C1-19960DF64B6A}"/>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1" name="Rektangel 2360">
                    <a:extLst>
                      <a:ext uri="{FF2B5EF4-FFF2-40B4-BE49-F238E27FC236}">
                        <a16:creationId xmlns:a16="http://schemas.microsoft.com/office/drawing/2014/main" id="{0DCBFD6E-1B11-8300-A2E7-9351A550C56A}"/>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50" name="Rektangel 2349">
                  <a:extLst>
                    <a:ext uri="{FF2B5EF4-FFF2-40B4-BE49-F238E27FC236}">
                      <a16:creationId xmlns:a16="http://schemas.microsoft.com/office/drawing/2014/main" id="{7D997346-34F0-1282-F74A-E733CE59ADA3}"/>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7" name="Gruppe 1816">
                <a:extLst>
                  <a:ext uri="{FF2B5EF4-FFF2-40B4-BE49-F238E27FC236}">
                    <a16:creationId xmlns:a16="http://schemas.microsoft.com/office/drawing/2014/main" id="{5415A65C-2D19-01D6-837D-F36A1B968544}"/>
                  </a:ext>
                </a:extLst>
              </p:cNvPr>
              <p:cNvGrpSpPr/>
              <p:nvPr/>
            </p:nvGrpSpPr>
            <p:grpSpPr>
              <a:xfrm>
                <a:off x="2075940" y="1067864"/>
                <a:ext cx="444157" cy="5190614"/>
                <a:chOff x="5753799" y="1204530"/>
                <a:chExt cx="444157" cy="5190614"/>
              </a:xfrm>
            </p:grpSpPr>
            <p:grpSp>
              <p:nvGrpSpPr>
                <p:cNvPr id="2336" name="Gruppe 2335">
                  <a:extLst>
                    <a:ext uri="{FF2B5EF4-FFF2-40B4-BE49-F238E27FC236}">
                      <a16:creationId xmlns:a16="http://schemas.microsoft.com/office/drawing/2014/main" id="{6566077E-CE61-558C-3D55-0F0AED14DC08}"/>
                    </a:ext>
                  </a:extLst>
                </p:cNvPr>
                <p:cNvGrpSpPr/>
                <p:nvPr/>
              </p:nvGrpSpPr>
              <p:grpSpPr>
                <a:xfrm>
                  <a:off x="5753799" y="1204530"/>
                  <a:ext cx="442069" cy="4756379"/>
                  <a:chOff x="3817279" y="1064461"/>
                  <a:chExt cx="442069" cy="4756379"/>
                </a:xfrm>
              </p:grpSpPr>
              <p:sp>
                <p:nvSpPr>
                  <p:cNvPr id="2338" name="Rektangel 2337">
                    <a:extLst>
                      <a:ext uri="{FF2B5EF4-FFF2-40B4-BE49-F238E27FC236}">
                        <a16:creationId xmlns:a16="http://schemas.microsoft.com/office/drawing/2014/main" id="{930C3A1F-DCE7-1847-D943-FC4024636E5E}"/>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9" name="Rektangel 2338">
                    <a:extLst>
                      <a:ext uri="{FF2B5EF4-FFF2-40B4-BE49-F238E27FC236}">
                        <a16:creationId xmlns:a16="http://schemas.microsoft.com/office/drawing/2014/main" id="{2E0B313F-B6FE-BACC-9605-0D563ECCB0E5}"/>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0" name="Rektangel 2339">
                    <a:extLst>
                      <a:ext uri="{FF2B5EF4-FFF2-40B4-BE49-F238E27FC236}">
                        <a16:creationId xmlns:a16="http://schemas.microsoft.com/office/drawing/2014/main" id="{7DA727C5-6134-CFE6-1E65-79A52514EFEB}"/>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1" name="Rektangel 2340">
                    <a:extLst>
                      <a:ext uri="{FF2B5EF4-FFF2-40B4-BE49-F238E27FC236}">
                        <a16:creationId xmlns:a16="http://schemas.microsoft.com/office/drawing/2014/main" id="{07AE0A59-4369-D12F-0512-D001F8C64446}"/>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2" name="Rektangel 2341">
                    <a:extLst>
                      <a:ext uri="{FF2B5EF4-FFF2-40B4-BE49-F238E27FC236}">
                        <a16:creationId xmlns:a16="http://schemas.microsoft.com/office/drawing/2014/main" id="{F847343F-D1B6-79B6-621B-3D5707AC7AB2}"/>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3" name="Rektangel 2342">
                    <a:extLst>
                      <a:ext uri="{FF2B5EF4-FFF2-40B4-BE49-F238E27FC236}">
                        <a16:creationId xmlns:a16="http://schemas.microsoft.com/office/drawing/2014/main" id="{0DABBAFF-C64F-2594-C9EF-20D1DA6D050D}"/>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4" name="Rektangel 2343">
                    <a:extLst>
                      <a:ext uri="{FF2B5EF4-FFF2-40B4-BE49-F238E27FC236}">
                        <a16:creationId xmlns:a16="http://schemas.microsoft.com/office/drawing/2014/main" id="{5A8003CE-6DB2-9E7C-70E9-55652B742EAD}"/>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5" name="Rektangel 2344">
                    <a:extLst>
                      <a:ext uri="{FF2B5EF4-FFF2-40B4-BE49-F238E27FC236}">
                        <a16:creationId xmlns:a16="http://schemas.microsoft.com/office/drawing/2014/main" id="{9F2535B8-2F2D-E005-D2D1-C2E80BB14273}"/>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6" name="Rektangel 2345">
                    <a:extLst>
                      <a:ext uri="{FF2B5EF4-FFF2-40B4-BE49-F238E27FC236}">
                        <a16:creationId xmlns:a16="http://schemas.microsoft.com/office/drawing/2014/main" id="{D82888C2-3048-6FE3-ADB7-E13CC39513A3}"/>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7" name="Rektangel 2346">
                    <a:extLst>
                      <a:ext uri="{FF2B5EF4-FFF2-40B4-BE49-F238E27FC236}">
                        <a16:creationId xmlns:a16="http://schemas.microsoft.com/office/drawing/2014/main" id="{7226900F-B200-0A9E-134B-C768C30B1C6A}"/>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8" name="Rektangel 2347">
                    <a:extLst>
                      <a:ext uri="{FF2B5EF4-FFF2-40B4-BE49-F238E27FC236}">
                        <a16:creationId xmlns:a16="http://schemas.microsoft.com/office/drawing/2014/main" id="{88A8E0C8-4B6F-33A0-47E9-02B04CF2C081}"/>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37" name="Rektangel 2336">
                  <a:extLst>
                    <a:ext uri="{FF2B5EF4-FFF2-40B4-BE49-F238E27FC236}">
                      <a16:creationId xmlns:a16="http://schemas.microsoft.com/office/drawing/2014/main" id="{C83B02D9-D411-6204-430F-19C25BA896CB}"/>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8" name="Gruppe 1817">
                <a:extLst>
                  <a:ext uri="{FF2B5EF4-FFF2-40B4-BE49-F238E27FC236}">
                    <a16:creationId xmlns:a16="http://schemas.microsoft.com/office/drawing/2014/main" id="{C6A6E5DA-D555-CFA4-6C12-BA27CE3E0162}"/>
                  </a:ext>
                </a:extLst>
              </p:cNvPr>
              <p:cNvGrpSpPr/>
              <p:nvPr/>
            </p:nvGrpSpPr>
            <p:grpSpPr>
              <a:xfrm>
                <a:off x="1644775" y="1068629"/>
                <a:ext cx="444157" cy="5190614"/>
                <a:chOff x="5753799" y="1204530"/>
                <a:chExt cx="444157" cy="5190614"/>
              </a:xfrm>
            </p:grpSpPr>
            <p:grpSp>
              <p:nvGrpSpPr>
                <p:cNvPr id="2323" name="Gruppe 2322">
                  <a:extLst>
                    <a:ext uri="{FF2B5EF4-FFF2-40B4-BE49-F238E27FC236}">
                      <a16:creationId xmlns:a16="http://schemas.microsoft.com/office/drawing/2014/main" id="{F4B97991-8F18-852D-12B5-DDF0C4478FE2}"/>
                    </a:ext>
                  </a:extLst>
                </p:cNvPr>
                <p:cNvGrpSpPr/>
                <p:nvPr/>
              </p:nvGrpSpPr>
              <p:grpSpPr>
                <a:xfrm>
                  <a:off x="5753799" y="1204530"/>
                  <a:ext cx="442069" cy="4756379"/>
                  <a:chOff x="3817279" y="1064461"/>
                  <a:chExt cx="442069" cy="4756379"/>
                </a:xfrm>
              </p:grpSpPr>
              <p:sp>
                <p:nvSpPr>
                  <p:cNvPr id="2325" name="Rektangel 2324">
                    <a:extLst>
                      <a:ext uri="{FF2B5EF4-FFF2-40B4-BE49-F238E27FC236}">
                        <a16:creationId xmlns:a16="http://schemas.microsoft.com/office/drawing/2014/main" id="{477BCC24-D6EB-DC98-940F-B3D40F7B5641}"/>
                      </a:ext>
                    </a:extLst>
                  </p:cNvPr>
                  <p:cNvSpPr>
                    <a:spLocks noChangeAspect="1"/>
                  </p:cNvSpPr>
                  <p:nvPr/>
                </p:nvSpPr>
                <p:spPr>
                  <a:xfrm>
                    <a:off x="3818406" y="149701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6" name="Rektangel 2325">
                    <a:extLst>
                      <a:ext uri="{FF2B5EF4-FFF2-40B4-BE49-F238E27FC236}">
                        <a16:creationId xmlns:a16="http://schemas.microsoft.com/office/drawing/2014/main" id="{432AB7C7-2C6B-C216-9559-12878030C49B}"/>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7" name="Rektangel 2326">
                    <a:extLst>
                      <a:ext uri="{FF2B5EF4-FFF2-40B4-BE49-F238E27FC236}">
                        <a16:creationId xmlns:a16="http://schemas.microsoft.com/office/drawing/2014/main" id="{DD323B95-0722-6521-7C34-058E915AFA94}"/>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8" name="Rektangel 2327">
                    <a:extLst>
                      <a:ext uri="{FF2B5EF4-FFF2-40B4-BE49-F238E27FC236}">
                        <a16:creationId xmlns:a16="http://schemas.microsoft.com/office/drawing/2014/main" id="{C9487DCD-2085-C84A-236E-42130BA484E0}"/>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9" name="Rektangel 2328">
                    <a:extLst>
                      <a:ext uri="{FF2B5EF4-FFF2-40B4-BE49-F238E27FC236}">
                        <a16:creationId xmlns:a16="http://schemas.microsoft.com/office/drawing/2014/main" id="{ECF9349C-9EA9-A84B-9A6B-BCE8B2ACBF54}"/>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0" name="Rektangel 2329">
                    <a:extLst>
                      <a:ext uri="{FF2B5EF4-FFF2-40B4-BE49-F238E27FC236}">
                        <a16:creationId xmlns:a16="http://schemas.microsoft.com/office/drawing/2014/main" id="{2AD07CA8-1957-5C6C-A91F-6204CA4AF97F}"/>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1" name="Rektangel 2330">
                    <a:extLst>
                      <a:ext uri="{FF2B5EF4-FFF2-40B4-BE49-F238E27FC236}">
                        <a16:creationId xmlns:a16="http://schemas.microsoft.com/office/drawing/2014/main" id="{9E77114A-6CDA-BC46-CA72-D150106F0E15}"/>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2" name="Rektangel 2331">
                    <a:extLst>
                      <a:ext uri="{FF2B5EF4-FFF2-40B4-BE49-F238E27FC236}">
                        <a16:creationId xmlns:a16="http://schemas.microsoft.com/office/drawing/2014/main" id="{1274BE0A-CD05-4896-F167-DBA724EDF7F6}"/>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3" name="Rektangel 2332">
                    <a:extLst>
                      <a:ext uri="{FF2B5EF4-FFF2-40B4-BE49-F238E27FC236}">
                        <a16:creationId xmlns:a16="http://schemas.microsoft.com/office/drawing/2014/main" id="{BF0FF8CA-AF2A-F253-CD2D-6017C0872B89}"/>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4" name="Rektangel 2333">
                    <a:extLst>
                      <a:ext uri="{FF2B5EF4-FFF2-40B4-BE49-F238E27FC236}">
                        <a16:creationId xmlns:a16="http://schemas.microsoft.com/office/drawing/2014/main" id="{5BA39ED4-E940-92BB-70E7-F521A7FD824F}"/>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5" name="Rektangel 2334">
                    <a:extLst>
                      <a:ext uri="{FF2B5EF4-FFF2-40B4-BE49-F238E27FC236}">
                        <a16:creationId xmlns:a16="http://schemas.microsoft.com/office/drawing/2014/main" id="{2E157260-F07F-489D-CC3A-E323D980C237}"/>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24" name="Rektangel 2323">
                  <a:extLst>
                    <a:ext uri="{FF2B5EF4-FFF2-40B4-BE49-F238E27FC236}">
                      <a16:creationId xmlns:a16="http://schemas.microsoft.com/office/drawing/2014/main" id="{C12B700E-5F55-CEBD-B658-B63CA79BB081}"/>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9" name="Gruppe 1818">
                <a:extLst>
                  <a:ext uri="{FF2B5EF4-FFF2-40B4-BE49-F238E27FC236}">
                    <a16:creationId xmlns:a16="http://schemas.microsoft.com/office/drawing/2014/main" id="{45A5EAD6-A818-A66D-D189-E537600D636B}"/>
                  </a:ext>
                </a:extLst>
              </p:cNvPr>
              <p:cNvGrpSpPr/>
              <p:nvPr/>
            </p:nvGrpSpPr>
            <p:grpSpPr>
              <a:xfrm>
                <a:off x="1212845" y="1068629"/>
                <a:ext cx="444157" cy="5190614"/>
                <a:chOff x="5753799" y="1204530"/>
                <a:chExt cx="444157" cy="5190614"/>
              </a:xfrm>
            </p:grpSpPr>
            <p:grpSp>
              <p:nvGrpSpPr>
                <p:cNvPr id="2310" name="Gruppe 2309">
                  <a:extLst>
                    <a:ext uri="{FF2B5EF4-FFF2-40B4-BE49-F238E27FC236}">
                      <a16:creationId xmlns:a16="http://schemas.microsoft.com/office/drawing/2014/main" id="{EBF6D9DC-4F5A-9147-9351-6A7E6A35FC64}"/>
                    </a:ext>
                  </a:extLst>
                </p:cNvPr>
                <p:cNvGrpSpPr/>
                <p:nvPr/>
              </p:nvGrpSpPr>
              <p:grpSpPr>
                <a:xfrm>
                  <a:off x="5753799" y="1204530"/>
                  <a:ext cx="442069" cy="4756379"/>
                  <a:chOff x="3817279" y="1064461"/>
                  <a:chExt cx="442069" cy="4756379"/>
                </a:xfrm>
              </p:grpSpPr>
              <p:sp>
                <p:nvSpPr>
                  <p:cNvPr id="2312" name="Rektangel 2311">
                    <a:extLst>
                      <a:ext uri="{FF2B5EF4-FFF2-40B4-BE49-F238E27FC236}">
                        <a16:creationId xmlns:a16="http://schemas.microsoft.com/office/drawing/2014/main" id="{64633312-BFE7-5B4B-1C0E-784FA71E4725}"/>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3" name="Rektangel 2312">
                    <a:extLst>
                      <a:ext uri="{FF2B5EF4-FFF2-40B4-BE49-F238E27FC236}">
                        <a16:creationId xmlns:a16="http://schemas.microsoft.com/office/drawing/2014/main" id="{52E3F232-B436-3C52-34D0-AAFDD9FD3BD1}"/>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4" name="Rektangel 2313">
                    <a:extLst>
                      <a:ext uri="{FF2B5EF4-FFF2-40B4-BE49-F238E27FC236}">
                        <a16:creationId xmlns:a16="http://schemas.microsoft.com/office/drawing/2014/main" id="{FDE43683-E117-F9DA-6126-17819CA69CEC}"/>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5" name="Rektangel 2314">
                    <a:extLst>
                      <a:ext uri="{FF2B5EF4-FFF2-40B4-BE49-F238E27FC236}">
                        <a16:creationId xmlns:a16="http://schemas.microsoft.com/office/drawing/2014/main" id="{150449C7-1E8E-D241-9884-2F3C671098AF}"/>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6" name="Rektangel 2315">
                    <a:extLst>
                      <a:ext uri="{FF2B5EF4-FFF2-40B4-BE49-F238E27FC236}">
                        <a16:creationId xmlns:a16="http://schemas.microsoft.com/office/drawing/2014/main" id="{350AB0DF-4F94-05C0-0BC7-52582961FAE0}"/>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7" name="Rektangel 2316">
                    <a:extLst>
                      <a:ext uri="{FF2B5EF4-FFF2-40B4-BE49-F238E27FC236}">
                        <a16:creationId xmlns:a16="http://schemas.microsoft.com/office/drawing/2014/main" id="{0C96B790-908A-2E2B-6E93-ABAA0031772E}"/>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8" name="Rektangel 2317">
                    <a:extLst>
                      <a:ext uri="{FF2B5EF4-FFF2-40B4-BE49-F238E27FC236}">
                        <a16:creationId xmlns:a16="http://schemas.microsoft.com/office/drawing/2014/main" id="{62253B79-B736-4019-568E-29513E8EA3C4}"/>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9" name="Rektangel 2318">
                    <a:extLst>
                      <a:ext uri="{FF2B5EF4-FFF2-40B4-BE49-F238E27FC236}">
                        <a16:creationId xmlns:a16="http://schemas.microsoft.com/office/drawing/2014/main" id="{3BCECA0A-9537-2B03-BAAE-1E67CAC4C3FA}"/>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0" name="Rektangel 2319">
                    <a:extLst>
                      <a:ext uri="{FF2B5EF4-FFF2-40B4-BE49-F238E27FC236}">
                        <a16:creationId xmlns:a16="http://schemas.microsoft.com/office/drawing/2014/main" id="{E1AEC4C1-1A23-95D7-A29E-C447CB5F8910}"/>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1" name="Rektangel 2320">
                    <a:extLst>
                      <a:ext uri="{FF2B5EF4-FFF2-40B4-BE49-F238E27FC236}">
                        <a16:creationId xmlns:a16="http://schemas.microsoft.com/office/drawing/2014/main" id="{52BAE2A1-71D0-EA3B-3957-20AE5E6673B6}"/>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2" name="Rektangel 2321">
                    <a:extLst>
                      <a:ext uri="{FF2B5EF4-FFF2-40B4-BE49-F238E27FC236}">
                        <a16:creationId xmlns:a16="http://schemas.microsoft.com/office/drawing/2014/main" id="{012DB320-A6EA-F602-262F-90D1D44C8C7D}"/>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11" name="Rektangel 2310">
                  <a:extLst>
                    <a:ext uri="{FF2B5EF4-FFF2-40B4-BE49-F238E27FC236}">
                      <a16:creationId xmlns:a16="http://schemas.microsoft.com/office/drawing/2014/main" id="{97A17A1D-95E8-DA4D-1758-A301FA16505D}"/>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0" name="Gruppe 1819">
                <a:extLst>
                  <a:ext uri="{FF2B5EF4-FFF2-40B4-BE49-F238E27FC236}">
                    <a16:creationId xmlns:a16="http://schemas.microsoft.com/office/drawing/2014/main" id="{B86AD3A0-1FE4-8598-7EF8-B8D5E7D984A7}"/>
                  </a:ext>
                </a:extLst>
              </p:cNvPr>
              <p:cNvGrpSpPr/>
              <p:nvPr/>
            </p:nvGrpSpPr>
            <p:grpSpPr>
              <a:xfrm>
                <a:off x="780951" y="1067864"/>
                <a:ext cx="444157" cy="5190614"/>
                <a:chOff x="5753799" y="1204530"/>
                <a:chExt cx="444157" cy="5190614"/>
              </a:xfrm>
            </p:grpSpPr>
            <p:grpSp>
              <p:nvGrpSpPr>
                <p:cNvPr id="2297" name="Gruppe 2296">
                  <a:extLst>
                    <a:ext uri="{FF2B5EF4-FFF2-40B4-BE49-F238E27FC236}">
                      <a16:creationId xmlns:a16="http://schemas.microsoft.com/office/drawing/2014/main" id="{0C02E148-DF08-81B6-9055-EE95F28795CC}"/>
                    </a:ext>
                  </a:extLst>
                </p:cNvPr>
                <p:cNvGrpSpPr/>
                <p:nvPr/>
              </p:nvGrpSpPr>
              <p:grpSpPr>
                <a:xfrm>
                  <a:off x="5753799" y="1204530"/>
                  <a:ext cx="442069" cy="4756379"/>
                  <a:chOff x="3817279" y="1064461"/>
                  <a:chExt cx="442069" cy="4756379"/>
                </a:xfrm>
              </p:grpSpPr>
              <p:sp>
                <p:nvSpPr>
                  <p:cNvPr id="2299" name="Rektangel 2298">
                    <a:extLst>
                      <a:ext uri="{FF2B5EF4-FFF2-40B4-BE49-F238E27FC236}">
                        <a16:creationId xmlns:a16="http://schemas.microsoft.com/office/drawing/2014/main" id="{C4C7E53D-DA79-A306-BEF2-523001F9A517}"/>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0" name="Rektangel 2299">
                    <a:extLst>
                      <a:ext uri="{FF2B5EF4-FFF2-40B4-BE49-F238E27FC236}">
                        <a16:creationId xmlns:a16="http://schemas.microsoft.com/office/drawing/2014/main" id="{96A18A06-DCC1-3B00-6642-4ABC37453EEE}"/>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1" name="Rektangel 2300">
                    <a:extLst>
                      <a:ext uri="{FF2B5EF4-FFF2-40B4-BE49-F238E27FC236}">
                        <a16:creationId xmlns:a16="http://schemas.microsoft.com/office/drawing/2014/main" id="{EE942CF8-937E-D57C-2C53-D6A6F6E895BC}"/>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2" name="Rektangel 2301">
                    <a:extLst>
                      <a:ext uri="{FF2B5EF4-FFF2-40B4-BE49-F238E27FC236}">
                        <a16:creationId xmlns:a16="http://schemas.microsoft.com/office/drawing/2014/main" id="{577A153A-3707-C75A-EBCE-A10B5287988A}"/>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3" name="Rektangel 2302">
                    <a:extLst>
                      <a:ext uri="{FF2B5EF4-FFF2-40B4-BE49-F238E27FC236}">
                        <a16:creationId xmlns:a16="http://schemas.microsoft.com/office/drawing/2014/main" id="{7D7CBDA4-C930-28AC-B371-127C9B3D5DD1}"/>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4" name="Rektangel 2303">
                    <a:extLst>
                      <a:ext uri="{FF2B5EF4-FFF2-40B4-BE49-F238E27FC236}">
                        <a16:creationId xmlns:a16="http://schemas.microsoft.com/office/drawing/2014/main" id="{B0A2DE61-ED78-6CA9-A382-A24E292FBEB4}"/>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5" name="Rektangel 2304">
                    <a:extLst>
                      <a:ext uri="{FF2B5EF4-FFF2-40B4-BE49-F238E27FC236}">
                        <a16:creationId xmlns:a16="http://schemas.microsoft.com/office/drawing/2014/main" id="{83AC46C9-D50B-69D5-7654-1D47A993A7A2}"/>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6" name="Rektangel 2305">
                    <a:extLst>
                      <a:ext uri="{FF2B5EF4-FFF2-40B4-BE49-F238E27FC236}">
                        <a16:creationId xmlns:a16="http://schemas.microsoft.com/office/drawing/2014/main" id="{EDF22E06-55D1-FD4C-8563-D13EB6EB2FDD}"/>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7" name="Rektangel 2306">
                    <a:extLst>
                      <a:ext uri="{FF2B5EF4-FFF2-40B4-BE49-F238E27FC236}">
                        <a16:creationId xmlns:a16="http://schemas.microsoft.com/office/drawing/2014/main" id="{6F5056F3-FE39-8F17-B5FA-FABCFF401EAE}"/>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8" name="Rektangel 2307">
                    <a:extLst>
                      <a:ext uri="{FF2B5EF4-FFF2-40B4-BE49-F238E27FC236}">
                        <a16:creationId xmlns:a16="http://schemas.microsoft.com/office/drawing/2014/main" id="{04EE278C-8F14-A807-0780-61095C337E29}"/>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9" name="Rektangel 2308">
                    <a:extLst>
                      <a:ext uri="{FF2B5EF4-FFF2-40B4-BE49-F238E27FC236}">
                        <a16:creationId xmlns:a16="http://schemas.microsoft.com/office/drawing/2014/main" id="{16EE2235-EBD4-DD6D-C0C3-35BA3434836F}"/>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98" name="Rektangel 2297">
                  <a:extLst>
                    <a:ext uri="{FF2B5EF4-FFF2-40B4-BE49-F238E27FC236}">
                      <a16:creationId xmlns:a16="http://schemas.microsoft.com/office/drawing/2014/main" id="{56449E0E-4D58-FC96-BBE6-1E3C8B7433B9}"/>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1" name="Gruppe 1820">
                <a:extLst>
                  <a:ext uri="{FF2B5EF4-FFF2-40B4-BE49-F238E27FC236}">
                    <a16:creationId xmlns:a16="http://schemas.microsoft.com/office/drawing/2014/main" id="{44D99215-FD0B-470B-028C-F3070AD9A4CA}"/>
                  </a:ext>
                </a:extLst>
              </p:cNvPr>
              <p:cNvGrpSpPr/>
              <p:nvPr/>
            </p:nvGrpSpPr>
            <p:grpSpPr>
              <a:xfrm>
                <a:off x="348958" y="1501775"/>
                <a:ext cx="444157" cy="4758064"/>
                <a:chOff x="5753799" y="1637080"/>
                <a:chExt cx="444157" cy="4758064"/>
              </a:xfrm>
            </p:grpSpPr>
            <p:grpSp>
              <p:nvGrpSpPr>
                <p:cNvPr id="2285" name="Gruppe 2284">
                  <a:extLst>
                    <a:ext uri="{FF2B5EF4-FFF2-40B4-BE49-F238E27FC236}">
                      <a16:creationId xmlns:a16="http://schemas.microsoft.com/office/drawing/2014/main" id="{0DF37FA4-FBA8-360F-85BB-348C11828B61}"/>
                    </a:ext>
                  </a:extLst>
                </p:cNvPr>
                <p:cNvGrpSpPr/>
                <p:nvPr/>
              </p:nvGrpSpPr>
              <p:grpSpPr>
                <a:xfrm>
                  <a:off x="5753799" y="1637080"/>
                  <a:ext cx="442069" cy="4323829"/>
                  <a:chOff x="3817279" y="1497011"/>
                  <a:chExt cx="442069" cy="4323829"/>
                </a:xfrm>
              </p:grpSpPr>
              <p:sp>
                <p:nvSpPr>
                  <p:cNvPr id="2287" name="Rektangel 2286">
                    <a:extLst>
                      <a:ext uri="{FF2B5EF4-FFF2-40B4-BE49-F238E27FC236}">
                        <a16:creationId xmlns:a16="http://schemas.microsoft.com/office/drawing/2014/main" id="{8E905439-B8C4-E038-46DE-AABE503E97C6}"/>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8" name="Rektangel 2287">
                    <a:extLst>
                      <a:ext uri="{FF2B5EF4-FFF2-40B4-BE49-F238E27FC236}">
                        <a16:creationId xmlns:a16="http://schemas.microsoft.com/office/drawing/2014/main" id="{D462EE2A-F05A-7FE8-2162-660EFAFF2B9E}"/>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9" name="Rektangel 2288">
                    <a:extLst>
                      <a:ext uri="{FF2B5EF4-FFF2-40B4-BE49-F238E27FC236}">
                        <a16:creationId xmlns:a16="http://schemas.microsoft.com/office/drawing/2014/main" id="{BF7638BB-42D5-0F31-7147-BCB88A133E22}"/>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0" name="Rektangel 2289">
                    <a:extLst>
                      <a:ext uri="{FF2B5EF4-FFF2-40B4-BE49-F238E27FC236}">
                        <a16:creationId xmlns:a16="http://schemas.microsoft.com/office/drawing/2014/main" id="{3CF8E208-3811-5E86-ED1E-39F00BF72124}"/>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1" name="Rektangel 2290">
                    <a:extLst>
                      <a:ext uri="{FF2B5EF4-FFF2-40B4-BE49-F238E27FC236}">
                        <a16:creationId xmlns:a16="http://schemas.microsoft.com/office/drawing/2014/main" id="{EA3F5426-A22F-CC9F-C1E4-F817BD102E64}"/>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2" name="Rektangel 2291">
                    <a:extLst>
                      <a:ext uri="{FF2B5EF4-FFF2-40B4-BE49-F238E27FC236}">
                        <a16:creationId xmlns:a16="http://schemas.microsoft.com/office/drawing/2014/main" id="{DF63331B-88E3-483A-1086-FFED9B1B9E26}"/>
                      </a:ext>
                    </a:extLst>
                  </p:cNvPr>
                  <p:cNvSpPr>
                    <a:spLocks noChangeAspect="1"/>
                  </p:cNvSpPr>
                  <p:nvPr/>
                </p:nvSpPr>
                <p:spPr>
                  <a:xfrm>
                    <a:off x="3819516" y="365976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3" name="Rektangel 2292">
                    <a:extLst>
                      <a:ext uri="{FF2B5EF4-FFF2-40B4-BE49-F238E27FC236}">
                        <a16:creationId xmlns:a16="http://schemas.microsoft.com/office/drawing/2014/main" id="{A3ED0718-672A-2380-3E16-AAC75F6E5463}"/>
                      </a:ext>
                    </a:extLst>
                  </p:cNvPr>
                  <p:cNvSpPr>
                    <a:spLocks noChangeAspect="1"/>
                  </p:cNvSpPr>
                  <p:nvPr/>
                </p:nvSpPr>
                <p:spPr>
                  <a:xfrm>
                    <a:off x="3820633" y="409119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4" name="Rektangel 2293">
                    <a:extLst>
                      <a:ext uri="{FF2B5EF4-FFF2-40B4-BE49-F238E27FC236}">
                        <a16:creationId xmlns:a16="http://schemas.microsoft.com/office/drawing/2014/main" id="{481F9E79-3AA5-6EB9-4FB4-00B35CC2EDFD}"/>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5" name="Rektangel 2294">
                    <a:extLst>
                      <a:ext uri="{FF2B5EF4-FFF2-40B4-BE49-F238E27FC236}">
                        <a16:creationId xmlns:a16="http://schemas.microsoft.com/office/drawing/2014/main" id="{D8ED1214-E324-2B9C-C58F-7B217E608F0B}"/>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6" name="Rektangel 2295">
                    <a:extLst>
                      <a:ext uri="{FF2B5EF4-FFF2-40B4-BE49-F238E27FC236}">
                        <a16:creationId xmlns:a16="http://schemas.microsoft.com/office/drawing/2014/main" id="{5C3FADCE-0993-7FF8-C1D1-DAC2C46A6871}"/>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86" name="Rektangel 2285">
                  <a:extLst>
                    <a:ext uri="{FF2B5EF4-FFF2-40B4-BE49-F238E27FC236}">
                      <a16:creationId xmlns:a16="http://schemas.microsoft.com/office/drawing/2014/main" id="{E4840410-34BD-63C1-34BE-F9EF43D12CDC}"/>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2" name="Gruppe 1821">
                <a:extLst>
                  <a:ext uri="{FF2B5EF4-FFF2-40B4-BE49-F238E27FC236}">
                    <a16:creationId xmlns:a16="http://schemas.microsoft.com/office/drawing/2014/main" id="{266D6FD4-9EFA-CF99-4DD0-B7B26B3A5BD5}"/>
                  </a:ext>
                </a:extLst>
              </p:cNvPr>
              <p:cNvGrpSpPr/>
              <p:nvPr/>
            </p:nvGrpSpPr>
            <p:grpSpPr>
              <a:xfrm>
                <a:off x="-82727" y="1504857"/>
                <a:ext cx="444157" cy="4758064"/>
                <a:chOff x="5753799" y="1637080"/>
                <a:chExt cx="444157" cy="4758064"/>
              </a:xfrm>
            </p:grpSpPr>
            <p:grpSp>
              <p:nvGrpSpPr>
                <p:cNvPr id="2273" name="Gruppe 2272">
                  <a:extLst>
                    <a:ext uri="{FF2B5EF4-FFF2-40B4-BE49-F238E27FC236}">
                      <a16:creationId xmlns:a16="http://schemas.microsoft.com/office/drawing/2014/main" id="{07843072-C241-51BD-272D-C6A8B0A0BDA0}"/>
                    </a:ext>
                  </a:extLst>
                </p:cNvPr>
                <p:cNvGrpSpPr/>
                <p:nvPr/>
              </p:nvGrpSpPr>
              <p:grpSpPr>
                <a:xfrm>
                  <a:off x="5753799" y="1637080"/>
                  <a:ext cx="442069" cy="4323829"/>
                  <a:chOff x="3817279" y="1497011"/>
                  <a:chExt cx="442069" cy="4323829"/>
                </a:xfrm>
              </p:grpSpPr>
              <p:sp>
                <p:nvSpPr>
                  <p:cNvPr id="2275" name="Rektangel 2274">
                    <a:extLst>
                      <a:ext uri="{FF2B5EF4-FFF2-40B4-BE49-F238E27FC236}">
                        <a16:creationId xmlns:a16="http://schemas.microsoft.com/office/drawing/2014/main" id="{2B013818-07BB-5998-34B9-21D6870EAAB7}"/>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6" name="Rektangel 2275">
                    <a:extLst>
                      <a:ext uri="{FF2B5EF4-FFF2-40B4-BE49-F238E27FC236}">
                        <a16:creationId xmlns:a16="http://schemas.microsoft.com/office/drawing/2014/main" id="{093A0D2E-CECC-D919-F50C-FFD79A11B58A}"/>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7" name="Rektangel 2276">
                    <a:extLst>
                      <a:ext uri="{FF2B5EF4-FFF2-40B4-BE49-F238E27FC236}">
                        <a16:creationId xmlns:a16="http://schemas.microsoft.com/office/drawing/2014/main" id="{3932B661-0810-F60B-52E8-75590CCB9693}"/>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8" name="Rektangel 2277">
                    <a:extLst>
                      <a:ext uri="{FF2B5EF4-FFF2-40B4-BE49-F238E27FC236}">
                        <a16:creationId xmlns:a16="http://schemas.microsoft.com/office/drawing/2014/main" id="{2B899BA2-2FDA-86CE-983F-69AE72242C92}"/>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9" name="Rektangel 2278">
                    <a:extLst>
                      <a:ext uri="{FF2B5EF4-FFF2-40B4-BE49-F238E27FC236}">
                        <a16:creationId xmlns:a16="http://schemas.microsoft.com/office/drawing/2014/main" id="{E96F48E5-7F9A-D9B9-435E-8B1DAC67BBD9}"/>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0" name="Rektangel 2279">
                    <a:extLst>
                      <a:ext uri="{FF2B5EF4-FFF2-40B4-BE49-F238E27FC236}">
                        <a16:creationId xmlns:a16="http://schemas.microsoft.com/office/drawing/2014/main" id="{F247ECE7-8705-70D5-EE02-121312DCFC71}"/>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1" name="Rektangel 2280">
                    <a:extLst>
                      <a:ext uri="{FF2B5EF4-FFF2-40B4-BE49-F238E27FC236}">
                        <a16:creationId xmlns:a16="http://schemas.microsoft.com/office/drawing/2014/main" id="{A5740C46-D2B1-DDF2-F5EA-8AC065F1C082}"/>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2" name="Rektangel 2281">
                    <a:extLst>
                      <a:ext uri="{FF2B5EF4-FFF2-40B4-BE49-F238E27FC236}">
                        <a16:creationId xmlns:a16="http://schemas.microsoft.com/office/drawing/2014/main" id="{FFD629A9-5488-25AC-674E-1C5742CEB439}"/>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3" name="Rektangel 2282">
                    <a:extLst>
                      <a:ext uri="{FF2B5EF4-FFF2-40B4-BE49-F238E27FC236}">
                        <a16:creationId xmlns:a16="http://schemas.microsoft.com/office/drawing/2014/main" id="{B9DB07B9-9EC1-F951-E972-7BDC43486646}"/>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4" name="Rektangel 2283">
                    <a:extLst>
                      <a:ext uri="{FF2B5EF4-FFF2-40B4-BE49-F238E27FC236}">
                        <a16:creationId xmlns:a16="http://schemas.microsoft.com/office/drawing/2014/main" id="{81667DC0-29E5-6E84-F4AB-B89411AFBFE0}"/>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74" name="Rektangel 2273">
                  <a:extLst>
                    <a:ext uri="{FF2B5EF4-FFF2-40B4-BE49-F238E27FC236}">
                      <a16:creationId xmlns:a16="http://schemas.microsoft.com/office/drawing/2014/main" id="{75D7B618-EA44-EEAA-2F73-E02F1894779B}"/>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3" name="Gruppe 1822">
                <a:extLst>
                  <a:ext uri="{FF2B5EF4-FFF2-40B4-BE49-F238E27FC236}">
                    <a16:creationId xmlns:a16="http://schemas.microsoft.com/office/drawing/2014/main" id="{08844295-308B-D2B9-73D1-0025456CCF2E}"/>
                  </a:ext>
                </a:extLst>
              </p:cNvPr>
              <p:cNvGrpSpPr/>
              <p:nvPr/>
            </p:nvGrpSpPr>
            <p:grpSpPr>
              <a:xfrm>
                <a:off x="4625198" y="1031927"/>
                <a:ext cx="641389" cy="5216305"/>
                <a:chOff x="2892468" y="1032983"/>
                <a:chExt cx="641389" cy="5216305"/>
              </a:xfrm>
            </p:grpSpPr>
            <p:grpSp>
              <p:nvGrpSpPr>
                <p:cNvPr id="2236" name="Gruppe 2235">
                  <a:extLst>
                    <a:ext uri="{FF2B5EF4-FFF2-40B4-BE49-F238E27FC236}">
                      <a16:creationId xmlns:a16="http://schemas.microsoft.com/office/drawing/2014/main" id="{CA9B2E77-1508-A71D-9FD2-C205D2447703}"/>
                    </a:ext>
                  </a:extLst>
                </p:cNvPr>
                <p:cNvGrpSpPr/>
                <p:nvPr/>
              </p:nvGrpSpPr>
              <p:grpSpPr>
                <a:xfrm>
                  <a:off x="2892468" y="1032983"/>
                  <a:ext cx="641389" cy="5216305"/>
                  <a:chOff x="3475384" y="1188399"/>
                  <a:chExt cx="641389" cy="5216305"/>
                </a:xfrm>
              </p:grpSpPr>
              <p:sp>
                <p:nvSpPr>
                  <p:cNvPr id="2240" name="Tekstfelt 2239">
                    <a:extLst>
                      <a:ext uri="{FF2B5EF4-FFF2-40B4-BE49-F238E27FC236}">
                        <a16:creationId xmlns:a16="http://schemas.microsoft.com/office/drawing/2014/main" id="{489247A7-CDF7-566B-4A26-E09CB7DB7133}"/>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41" name="Tekstfelt 2240">
                    <a:extLst>
                      <a:ext uri="{FF2B5EF4-FFF2-40B4-BE49-F238E27FC236}">
                        <a16:creationId xmlns:a16="http://schemas.microsoft.com/office/drawing/2014/main" id="{00F01EF4-3471-46E1-BC6F-C1DBA12E36AC}"/>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42" name="Tekstfelt 2241">
                    <a:extLst>
                      <a:ext uri="{FF2B5EF4-FFF2-40B4-BE49-F238E27FC236}">
                        <a16:creationId xmlns:a16="http://schemas.microsoft.com/office/drawing/2014/main" id="{2A17C545-6429-84D9-6ED5-C66A37A0D7ED}"/>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43" name="Tekstfelt 2242">
                    <a:extLst>
                      <a:ext uri="{FF2B5EF4-FFF2-40B4-BE49-F238E27FC236}">
                        <a16:creationId xmlns:a16="http://schemas.microsoft.com/office/drawing/2014/main" id="{73FE8D16-58D3-FED8-942D-B0B2C5C945AE}"/>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44" name="Tekstfelt 2243">
                    <a:extLst>
                      <a:ext uri="{FF2B5EF4-FFF2-40B4-BE49-F238E27FC236}">
                        <a16:creationId xmlns:a16="http://schemas.microsoft.com/office/drawing/2014/main" id="{6847237B-176B-5BBC-DC3D-862AE2B6097C}"/>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45" name="Tekstfelt 2244">
                    <a:extLst>
                      <a:ext uri="{FF2B5EF4-FFF2-40B4-BE49-F238E27FC236}">
                        <a16:creationId xmlns:a16="http://schemas.microsoft.com/office/drawing/2014/main" id="{D5B8D254-CCC8-69B4-098C-36349716F04E}"/>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46" name="Tekstfelt 2245">
                    <a:extLst>
                      <a:ext uri="{FF2B5EF4-FFF2-40B4-BE49-F238E27FC236}">
                        <a16:creationId xmlns:a16="http://schemas.microsoft.com/office/drawing/2014/main" id="{A0A3F668-76F7-02FB-B75E-3F42486CD1C1}"/>
                      </a:ext>
                    </a:extLst>
                  </p:cNvPr>
                  <p:cNvSpPr txBox="1"/>
                  <p:nvPr/>
                </p:nvSpPr>
                <p:spPr>
                  <a:xfrm>
                    <a:off x="3525031"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47" name="Tekstfelt 2246">
                    <a:extLst>
                      <a:ext uri="{FF2B5EF4-FFF2-40B4-BE49-F238E27FC236}">
                        <a16:creationId xmlns:a16="http://schemas.microsoft.com/office/drawing/2014/main" id="{6EE6DD91-11AA-0264-A216-7C615328269C}"/>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48" name="Tekstfelt 2247">
                    <a:extLst>
                      <a:ext uri="{FF2B5EF4-FFF2-40B4-BE49-F238E27FC236}">
                        <a16:creationId xmlns:a16="http://schemas.microsoft.com/office/drawing/2014/main" id="{BFFEC2A4-E361-FD11-B924-57EAE8FBE5FA}"/>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49" name="Tekstfelt 2248">
                    <a:extLst>
                      <a:ext uri="{FF2B5EF4-FFF2-40B4-BE49-F238E27FC236}">
                        <a16:creationId xmlns:a16="http://schemas.microsoft.com/office/drawing/2014/main" id="{9F2104B5-DD65-50DF-6CD7-076AECD9B9D9}"/>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50" name="Tekstfelt 2249">
                    <a:extLst>
                      <a:ext uri="{FF2B5EF4-FFF2-40B4-BE49-F238E27FC236}">
                        <a16:creationId xmlns:a16="http://schemas.microsoft.com/office/drawing/2014/main" id="{9B67F364-3A9F-CA1A-F7DE-092298E03F70}"/>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51" name="Tekstfelt 2250">
                    <a:extLst>
                      <a:ext uri="{FF2B5EF4-FFF2-40B4-BE49-F238E27FC236}">
                        <a16:creationId xmlns:a16="http://schemas.microsoft.com/office/drawing/2014/main" id="{C6ACBFE9-F3B6-DE1F-40C5-650DA43EF6A7}"/>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52" name="Tekstfelt 2251">
                    <a:extLst>
                      <a:ext uri="{FF2B5EF4-FFF2-40B4-BE49-F238E27FC236}">
                        <a16:creationId xmlns:a16="http://schemas.microsoft.com/office/drawing/2014/main" id="{8C2F09BC-CC1C-162D-12D0-699EEA584B07}"/>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53" name="Tekstfelt 2252">
                    <a:extLst>
                      <a:ext uri="{FF2B5EF4-FFF2-40B4-BE49-F238E27FC236}">
                        <a16:creationId xmlns:a16="http://schemas.microsoft.com/office/drawing/2014/main" id="{98D038DD-0355-3C64-99F0-02C5AC9D603C}"/>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54" name="Tekstfelt 2253">
                    <a:extLst>
                      <a:ext uri="{FF2B5EF4-FFF2-40B4-BE49-F238E27FC236}">
                        <a16:creationId xmlns:a16="http://schemas.microsoft.com/office/drawing/2014/main" id="{B90012FB-E1B5-D446-020D-E89CA1D7936E}"/>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55" name="Tekstfelt 2254">
                    <a:extLst>
                      <a:ext uri="{FF2B5EF4-FFF2-40B4-BE49-F238E27FC236}">
                        <a16:creationId xmlns:a16="http://schemas.microsoft.com/office/drawing/2014/main" id="{EA8A42A2-82EF-57EA-BC24-099F614AA294}"/>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56" name="Tekstfelt 2255">
                    <a:extLst>
                      <a:ext uri="{FF2B5EF4-FFF2-40B4-BE49-F238E27FC236}">
                        <a16:creationId xmlns:a16="http://schemas.microsoft.com/office/drawing/2014/main" id="{605AD7ED-0C79-EA41-A5E8-D4F97AAD3CA6}"/>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57" name="Tekstfelt 2256">
                    <a:extLst>
                      <a:ext uri="{FF2B5EF4-FFF2-40B4-BE49-F238E27FC236}">
                        <a16:creationId xmlns:a16="http://schemas.microsoft.com/office/drawing/2014/main" id="{C6F8A5EA-DC6E-58BD-697C-5895EB7FC724}"/>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58" name="Tekstfelt 2257">
                    <a:extLst>
                      <a:ext uri="{FF2B5EF4-FFF2-40B4-BE49-F238E27FC236}">
                        <a16:creationId xmlns:a16="http://schemas.microsoft.com/office/drawing/2014/main" id="{034C462C-C493-641C-14A5-DC31FD048EEE}"/>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59" name="Tekstfelt 2258">
                    <a:extLst>
                      <a:ext uri="{FF2B5EF4-FFF2-40B4-BE49-F238E27FC236}">
                        <a16:creationId xmlns:a16="http://schemas.microsoft.com/office/drawing/2014/main" id="{94017AA9-1314-875A-DAB6-9C183EC36BAA}"/>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60" name="Tekstfelt 2259">
                    <a:extLst>
                      <a:ext uri="{FF2B5EF4-FFF2-40B4-BE49-F238E27FC236}">
                        <a16:creationId xmlns:a16="http://schemas.microsoft.com/office/drawing/2014/main" id="{A4F0F06D-0C9A-9565-6F54-4C0A6A1D7EA9}"/>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61" name="Tekstfelt 2260">
                    <a:extLst>
                      <a:ext uri="{FF2B5EF4-FFF2-40B4-BE49-F238E27FC236}">
                        <a16:creationId xmlns:a16="http://schemas.microsoft.com/office/drawing/2014/main" id="{3AC31E1B-E34E-0E12-77FB-2B7A434FB9A4}"/>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62" name="Tekstfelt 2261">
                    <a:extLst>
                      <a:ext uri="{FF2B5EF4-FFF2-40B4-BE49-F238E27FC236}">
                        <a16:creationId xmlns:a16="http://schemas.microsoft.com/office/drawing/2014/main" id="{610FF837-E737-33FC-655A-B2AA7FDFD487}"/>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63" name="Tekstfelt 2262">
                    <a:extLst>
                      <a:ext uri="{FF2B5EF4-FFF2-40B4-BE49-F238E27FC236}">
                        <a16:creationId xmlns:a16="http://schemas.microsoft.com/office/drawing/2014/main" id="{25523359-47A2-9024-E39E-B3B33A479698}"/>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64" name="Tekstfelt 2263">
                    <a:extLst>
                      <a:ext uri="{FF2B5EF4-FFF2-40B4-BE49-F238E27FC236}">
                        <a16:creationId xmlns:a16="http://schemas.microsoft.com/office/drawing/2014/main" id="{20045D69-EB8F-0AAC-82D5-F399E9A3AE8B}"/>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65" name="Tekstfelt 2264">
                    <a:extLst>
                      <a:ext uri="{FF2B5EF4-FFF2-40B4-BE49-F238E27FC236}">
                        <a16:creationId xmlns:a16="http://schemas.microsoft.com/office/drawing/2014/main" id="{F542052D-0013-0F5B-D6A1-8CD47E3EE0B4}"/>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66" name="Tekstfelt 2265">
                    <a:extLst>
                      <a:ext uri="{FF2B5EF4-FFF2-40B4-BE49-F238E27FC236}">
                        <a16:creationId xmlns:a16="http://schemas.microsoft.com/office/drawing/2014/main" id="{597B11FA-7FF4-F2DB-94DF-ADDAC0CD6F21}"/>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67" name="Tekstfelt 2266">
                    <a:extLst>
                      <a:ext uri="{FF2B5EF4-FFF2-40B4-BE49-F238E27FC236}">
                        <a16:creationId xmlns:a16="http://schemas.microsoft.com/office/drawing/2014/main" id="{8F6875D8-5265-0C73-C4ED-07888BD6ADCA}"/>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68" name="Tekstfelt 2267">
                    <a:extLst>
                      <a:ext uri="{FF2B5EF4-FFF2-40B4-BE49-F238E27FC236}">
                        <a16:creationId xmlns:a16="http://schemas.microsoft.com/office/drawing/2014/main" id="{3FC8E727-AD0C-1C12-BAE5-A2215789D2FC}"/>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69" name="Tekstfelt 2268">
                    <a:extLst>
                      <a:ext uri="{FF2B5EF4-FFF2-40B4-BE49-F238E27FC236}">
                        <a16:creationId xmlns:a16="http://schemas.microsoft.com/office/drawing/2014/main" id="{AF1A1DFC-D477-8BA0-A005-252280863959}"/>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70" name="Tekstfelt 2269">
                    <a:extLst>
                      <a:ext uri="{FF2B5EF4-FFF2-40B4-BE49-F238E27FC236}">
                        <a16:creationId xmlns:a16="http://schemas.microsoft.com/office/drawing/2014/main" id="{3E96982A-2C7C-AF2D-3C17-531412EA7D1D}"/>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71" name="Tekstfelt 2270">
                    <a:extLst>
                      <a:ext uri="{FF2B5EF4-FFF2-40B4-BE49-F238E27FC236}">
                        <a16:creationId xmlns:a16="http://schemas.microsoft.com/office/drawing/2014/main" id="{2DC5E477-E4F8-858C-A367-EF69981A78FD}"/>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72" name="Tekstfelt 2271">
                    <a:extLst>
                      <a:ext uri="{FF2B5EF4-FFF2-40B4-BE49-F238E27FC236}">
                        <a16:creationId xmlns:a16="http://schemas.microsoft.com/office/drawing/2014/main" id="{3722799A-AADF-FC3E-E98C-0DEDBFF7E1C9}"/>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37" name="Tekstfelt 2236">
                  <a:extLst>
                    <a:ext uri="{FF2B5EF4-FFF2-40B4-BE49-F238E27FC236}">
                      <a16:creationId xmlns:a16="http://schemas.microsoft.com/office/drawing/2014/main" id="{3CA0DC8B-44F2-780A-66C7-078606D705D2}"/>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38" name="Tekstfelt 2237">
                  <a:extLst>
                    <a:ext uri="{FF2B5EF4-FFF2-40B4-BE49-F238E27FC236}">
                      <a16:creationId xmlns:a16="http://schemas.microsoft.com/office/drawing/2014/main" id="{C5DA64BE-A205-E002-B637-D950EF215095}"/>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39" name="Tekstfelt 2238">
                  <a:extLst>
                    <a:ext uri="{FF2B5EF4-FFF2-40B4-BE49-F238E27FC236}">
                      <a16:creationId xmlns:a16="http://schemas.microsoft.com/office/drawing/2014/main" id="{97EAA7B8-1029-CB6B-1818-D86A381ABA63}"/>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4" name="Gruppe 1823">
                <a:extLst>
                  <a:ext uri="{FF2B5EF4-FFF2-40B4-BE49-F238E27FC236}">
                    <a16:creationId xmlns:a16="http://schemas.microsoft.com/office/drawing/2014/main" id="{FDD110EF-ADE6-C504-FDD0-152902D9FCDF}"/>
                  </a:ext>
                </a:extLst>
              </p:cNvPr>
              <p:cNvGrpSpPr/>
              <p:nvPr/>
            </p:nvGrpSpPr>
            <p:grpSpPr>
              <a:xfrm>
                <a:off x="5052945" y="1040538"/>
                <a:ext cx="641389" cy="5216305"/>
                <a:chOff x="2892468" y="1032983"/>
                <a:chExt cx="641389" cy="5216305"/>
              </a:xfrm>
            </p:grpSpPr>
            <p:grpSp>
              <p:nvGrpSpPr>
                <p:cNvPr id="2199" name="Gruppe 2198">
                  <a:extLst>
                    <a:ext uri="{FF2B5EF4-FFF2-40B4-BE49-F238E27FC236}">
                      <a16:creationId xmlns:a16="http://schemas.microsoft.com/office/drawing/2014/main" id="{4C27A076-8C3B-6D69-9723-526DB06AD37C}"/>
                    </a:ext>
                  </a:extLst>
                </p:cNvPr>
                <p:cNvGrpSpPr/>
                <p:nvPr/>
              </p:nvGrpSpPr>
              <p:grpSpPr>
                <a:xfrm>
                  <a:off x="2892468" y="1032983"/>
                  <a:ext cx="641389" cy="5216305"/>
                  <a:chOff x="3475384" y="1188399"/>
                  <a:chExt cx="641389" cy="5216305"/>
                </a:xfrm>
              </p:grpSpPr>
              <p:sp>
                <p:nvSpPr>
                  <p:cNvPr id="2203" name="Tekstfelt 2202">
                    <a:extLst>
                      <a:ext uri="{FF2B5EF4-FFF2-40B4-BE49-F238E27FC236}">
                        <a16:creationId xmlns:a16="http://schemas.microsoft.com/office/drawing/2014/main" id="{1276E351-E61E-9858-C758-C9A62EB2AA86}"/>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04" name="Tekstfelt 2203">
                    <a:extLst>
                      <a:ext uri="{FF2B5EF4-FFF2-40B4-BE49-F238E27FC236}">
                        <a16:creationId xmlns:a16="http://schemas.microsoft.com/office/drawing/2014/main" id="{988CF1A2-D716-1B69-4B3E-A615D3DBAB77}"/>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05" name="Tekstfelt 2204">
                    <a:extLst>
                      <a:ext uri="{FF2B5EF4-FFF2-40B4-BE49-F238E27FC236}">
                        <a16:creationId xmlns:a16="http://schemas.microsoft.com/office/drawing/2014/main" id="{C4D78DE8-6CF2-38D2-90C5-DFE40EE76B5C}"/>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06" name="Tekstfelt 2205">
                    <a:extLst>
                      <a:ext uri="{FF2B5EF4-FFF2-40B4-BE49-F238E27FC236}">
                        <a16:creationId xmlns:a16="http://schemas.microsoft.com/office/drawing/2014/main" id="{ABC656E2-A5D9-3274-2B4C-EEE650E190D7}"/>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07" name="Tekstfelt 2206">
                    <a:extLst>
                      <a:ext uri="{FF2B5EF4-FFF2-40B4-BE49-F238E27FC236}">
                        <a16:creationId xmlns:a16="http://schemas.microsoft.com/office/drawing/2014/main" id="{5A9A5634-45F7-6129-4A2F-40478955996C}"/>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08" name="Tekstfelt 2207">
                    <a:extLst>
                      <a:ext uri="{FF2B5EF4-FFF2-40B4-BE49-F238E27FC236}">
                        <a16:creationId xmlns:a16="http://schemas.microsoft.com/office/drawing/2014/main" id="{22427126-9188-BAF1-24E7-0A78D96F5DBC}"/>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09" name="Tekstfelt 2208">
                    <a:extLst>
                      <a:ext uri="{FF2B5EF4-FFF2-40B4-BE49-F238E27FC236}">
                        <a16:creationId xmlns:a16="http://schemas.microsoft.com/office/drawing/2014/main" id="{70E9D203-44E4-5F2F-D90F-7D94A9176A18}"/>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10" name="Tekstfelt 2209">
                    <a:extLst>
                      <a:ext uri="{FF2B5EF4-FFF2-40B4-BE49-F238E27FC236}">
                        <a16:creationId xmlns:a16="http://schemas.microsoft.com/office/drawing/2014/main" id="{3E41FE18-E7C5-7663-E103-D4721C6E8F76}"/>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11" name="Tekstfelt 2210">
                    <a:extLst>
                      <a:ext uri="{FF2B5EF4-FFF2-40B4-BE49-F238E27FC236}">
                        <a16:creationId xmlns:a16="http://schemas.microsoft.com/office/drawing/2014/main" id="{E9727AB3-AC29-C2F8-5029-6BA625FC403A}"/>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12" name="Tekstfelt 2211">
                    <a:extLst>
                      <a:ext uri="{FF2B5EF4-FFF2-40B4-BE49-F238E27FC236}">
                        <a16:creationId xmlns:a16="http://schemas.microsoft.com/office/drawing/2014/main" id="{42F2392E-041C-0B7B-49A9-56764A227C49}"/>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13" name="Tekstfelt 2212">
                    <a:extLst>
                      <a:ext uri="{FF2B5EF4-FFF2-40B4-BE49-F238E27FC236}">
                        <a16:creationId xmlns:a16="http://schemas.microsoft.com/office/drawing/2014/main" id="{748A5B83-FE85-5FB3-F33C-4B322536ABE7}"/>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14" name="Tekstfelt 2213">
                    <a:extLst>
                      <a:ext uri="{FF2B5EF4-FFF2-40B4-BE49-F238E27FC236}">
                        <a16:creationId xmlns:a16="http://schemas.microsoft.com/office/drawing/2014/main" id="{6033A2C1-6651-85C5-7782-B833CBABB3E6}"/>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15" name="Tekstfelt 2214">
                    <a:extLst>
                      <a:ext uri="{FF2B5EF4-FFF2-40B4-BE49-F238E27FC236}">
                        <a16:creationId xmlns:a16="http://schemas.microsoft.com/office/drawing/2014/main" id="{CCBAD8D3-8299-F938-B736-1D287C601D9B}"/>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16" name="Tekstfelt 2215">
                    <a:extLst>
                      <a:ext uri="{FF2B5EF4-FFF2-40B4-BE49-F238E27FC236}">
                        <a16:creationId xmlns:a16="http://schemas.microsoft.com/office/drawing/2014/main" id="{02B22926-584F-6DE6-5196-E22BA6801779}"/>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17" name="Tekstfelt 2216">
                    <a:extLst>
                      <a:ext uri="{FF2B5EF4-FFF2-40B4-BE49-F238E27FC236}">
                        <a16:creationId xmlns:a16="http://schemas.microsoft.com/office/drawing/2014/main" id="{089074D9-E010-51C0-BD98-5ABC58F175D0}"/>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18" name="Tekstfelt 2217">
                    <a:extLst>
                      <a:ext uri="{FF2B5EF4-FFF2-40B4-BE49-F238E27FC236}">
                        <a16:creationId xmlns:a16="http://schemas.microsoft.com/office/drawing/2014/main" id="{15B4858F-5337-D365-A32F-E05E79E64D3B}"/>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19" name="Tekstfelt 2218">
                    <a:extLst>
                      <a:ext uri="{FF2B5EF4-FFF2-40B4-BE49-F238E27FC236}">
                        <a16:creationId xmlns:a16="http://schemas.microsoft.com/office/drawing/2014/main" id="{12CB05BC-C1D9-8FF3-AB6E-395F9A1D3F29}"/>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20" name="Tekstfelt 2219">
                    <a:extLst>
                      <a:ext uri="{FF2B5EF4-FFF2-40B4-BE49-F238E27FC236}">
                        <a16:creationId xmlns:a16="http://schemas.microsoft.com/office/drawing/2014/main" id="{2AA4E9FD-1C2D-2CBF-B95F-450D26215603}"/>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21" name="Tekstfelt 2220">
                    <a:extLst>
                      <a:ext uri="{FF2B5EF4-FFF2-40B4-BE49-F238E27FC236}">
                        <a16:creationId xmlns:a16="http://schemas.microsoft.com/office/drawing/2014/main" id="{31213B1E-AC89-5776-9BC8-122C36FE22AA}"/>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22" name="Tekstfelt 2221">
                    <a:extLst>
                      <a:ext uri="{FF2B5EF4-FFF2-40B4-BE49-F238E27FC236}">
                        <a16:creationId xmlns:a16="http://schemas.microsoft.com/office/drawing/2014/main" id="{86DA0071-6CE7-D548-F9ED-1F7130654B42}"/>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23" name="Tekstfelt 2222">
                    <a:extLst>
                      <a:ext uri="{FF2B5EF4-FFF2-40B4-BE49-F238E27FC236}">
                        <a16:creationId xmlns:a16="http://schemas.microsoft.com/office/drawing/2014/main" id="{36B55D8B-D89F-D83B-DA40-B4524FA7D1D1}"/>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24" name="Tekstfelt 2223">
                    <a:extLst>
                      <a:ext uri="{FF2B5EF4-FFF2-40B4-BE49-F238E27FC236}">
                        <a16:creationId xmlns:a16="http://schemas.microsoft.com/office/drawing/2014/main" id="{AEFF83E0-CF9F-76A2-5375-6D24C881FBA9}"/>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25" name="Tekstfelt 2224">
                    <a:extLst>
                      <a:ext uri="{FF2B5EF4-FFF2-40B4-BE49-F238E27FC236}">
                        <a16:creationId xmlns:a16="http://schemas.microsoft.com/office/drawing/2014/main" id="{B7430071-DB46-8C9F-56F8-0BB7ADE0E6C8}"/>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26" name="Tekstfelt 2225">
                    <a:extLst>
                      <a:ext uri="{FF2B5EF4-FFF2-40B4-BE49-F238E27FC236}">
                        <a16:creationId xmlns:a16="http://schemas.microsoft.com/office/drawing/2014/main" id="{76BBF4BA-3B26-AC7E-A7E7-7639F7AE69B4}"/>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27" name="Tekstfelt 2226">
                    <a:extLst>
                      <a:ext uri="{FF2B5EF4-FFF2-40B4-BE49-F238E27FC236}">
                        <a16:creationId xmlns:a16="http://schemas.microsoft.com/office/drawing/2014/main" id="{1F4867BE-FD26-227B-24AD-A632C427432F}"/>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28" name="Tekstfelt 2227">
                    <a:extLst>
                      <a:ext uri="{FF2B5EF4-FFF2-40B4-BE49-F238E27FC236}">
                        <a16:creationId xmlns:a16="http://schemas.microsoft.com/office/drawing/2014/main" id="{CA3C866E-43ED-0102-564D-055FA4CE0C74}"/>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29" name="Tekstfelt 2228">
                    <a:extLst>
                      <a:ext uri="{FF2B5EF4-FFF2-40B4-BE49-F238E27FC236}">
                        <a16:creationId xmlns:a16="http://schemas.microsoft.com/office/drawing/2014/main" id="{B3AADA6F-58DD-FA43-4CBE-71A4AC737553}"/>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30" name="Tekstfelt 2229">
                    <a:extLst>
                      <a:ext uri="{FF2B5EF4-FFF2-40B4-BE49-F238E27FC236}">
                        <a16:creationId xmlns:a16="http://schemas.microsoft.com/office/drawing/2014/main" id="{20766205-FF4C-92B8-5B91-88D03C7CD6CB}"/>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31" name="Tekstfelt 2230">
                    <a:extLst>
                      <a:ext uri="{FF2B5EF4-FFF2-40B4-BE49-F238E27FC236}">
                        <a16:creationId xmlns:a16="http://schemas.microsoft.com/office/drawing/2014/main" id="{1AE9726C-9087-4603-795C-7A3ABD64FBE1}"/>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32" name="Tekstfelt 2231">
                    <a:extLst>
                      <a:ext uri="{FF2B5EF4-FFF2-40B4-BE49-F238E27FC236}">
                        <a16:creationId xmlns:a16="http://schemas.microsoft.com/office/drawing/2014/main" id="{ED1BC853-BA69-BE62-552D-96F7593F5B74}"/>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33" name="Tekstfelt 2232">
                    <a:extLst>
                      <a:ext uri="{FF2B5EF4-FFF2-40B4-BE49-F238E27FC236}">
                        <a16:creationId xmlns:a16="http://schemas.microsoft.com/office/drawing/2014/main" id="{D16DFF46-C3F5-A2BD-B124-89363E42348D}"/>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34" name="Tekstfelt 2233">
                    <a:extLst>
                      <a:ext uri="{FF2B5EF4-FFF2-40B4-BE49-F238E27FC236}">
                        <a16:creationId xmlns:a16="http://schemas.microsoft.com/office/drawing/2014/main" id="{39B1B11E-626C-38D5-0E9B-F7FE3C2B4123}"/>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35" name="Tekstfelt 2234">
                    <a:extLst>
                      <a:ext uri="{FF2B5EF4-FFF2-40B4-BE49-F238E27FC236}">
                        <a16:creationId xmlns:a16="http://schemas.microsoft.com/office/drawing/2014/main" id="{1CCF4BDA-45FF-B7C7-4197-8479948FA809}"/>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00" name="Tekstfelt 2199">
                  <a:extLst>
                    <a:ext uri="{FF2B5EF4-FFF2-40B4-BE49-F238E27FC236}">
                      <a16:creationId xmlns:a16="http://schemas.microsoft.com/office/drawing/2014/main" id="{9A900A6D-7B85-8B26-D72C-3BE6C5ECD198}"/>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01" name="Tekstfelt 2200">
                  <a:extLst>
                    <a:ext uri="{FF2B5EF4-FFF2-40B4-BE49-F238E27FC236}">
                      <a16:creationId xmlns:a16="http://schemas.microsoft.com/office/drawing/2014/main" id="{F9A28EDF-EB1C-FBD8-B3B8-DADA0B73F1CE}"/>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02" name="Tekstfelt 2201">
                  <a:extLst>
                    <a:ext uri="{FF2B5EF4-FFF2-40B4-BE49-F238E27FC236}">
                      <a16:creationId xmlns:a16="http://schemas.microsoft.com/office/drawing/2014/main" id="{6A67BE37-0EFA-9A89-9A0C-480F75CE51C0}"/>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5" name="Gruppe 1824">
                <a:extLst>
                  <a:ext uri="{FF2B5EF4-FFF2-40B4-BE49-F238E27FC236}">
                    <a16:creationId xmlns:a16="http://schemas.microsoft.com/office/drawing/2014/main" id="{477B3554-6F3B-616F-B2EB-EADC9C49B461}"/>
                  </a:ext>
                </a:extLst>
              </p:cNvPr>
              <p:cNvGrpSpPr/>
              <p:nvPr/>
            </p:nvGrpSpPr>
            <p:grpSpPr>
              <a:xfrm>
                <a:off x="3753314" y="1031887"/>
                <a:ext cx="641389" cy="5216305"/>
                <a:chOff x="2892468" y="1032983"/>
                <a:chExt cx="641389" cy="5216305"/>
              </a:xfrm>
            </p:grpSpPr>
            <p:grpSp>
              <p:nvGrpSpPr>
                <p:cNvPr id="2162" name="Gruppe 2161">
                  <a:extLst>
                    <a:ext uri="{FF2B5EF4-FFF2-40B4-BE49-F238E27FC236}">
                      <a16:creationId xmlns:a16="http://schemas.microsoft.com/office/drawing/2014/main" id="{B0D65E57-361B-B00F-B594-1253DD12DCC7}"/>
                    </a:ext>
                  </a:extLst>
                </p:cNvPr>
                <p:cNvGrpSpPr/>
                <p:nvPr/>
              </p:nvGrpSpPr>
              <p:grpSpPr>
                <a:xfrm>
                  <a:off x="2892468" y="1032983"/>
                  <a:ext cx="641389" cy="5216305"/>
                  <a:chOff x="3475384" y="1188399"/>
                  <a:chExt cx="641389" cy="5216305"/>
                </a:xfrm>
              </p:grpSpPr>
              <p:sp>
                <p:nvSpPr>
                  <p:cNvPr id="2166" name="Tekstfelt 2165">
                    <a:extLst>
                      <a:ext uri="{FF2B5EF4-FFF2-40B4-BE49-F238E27FC236}">
                        <a16:creationId xmlns:a16="http://schemas.microsoft.com/office/drawing/2014/main" id="{B46B503A-4058-DE19-8385-813CE0782EDC}"/>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67" name="Tekstfelt 2166">
                    <a:extLst>
                      <a:ext uri="{FF2B5EF4-FFF2-40B4-BE49-F238E27FC236}">
                        <a16:creationId xmlns:a16="http://schemas.microsoft.com/office/drawing/2014/main" id="{8B11B93B-B386-E95A-92BC-82FA2757B331}"/>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68" name="Tekstfelt 2167">
                    <a:extLst>
                      <a:ext uri="{FF2B5EF4-FFF2-40B4-BE49-F238E27FC236}">
                        <a16:creationId xmlns:a16="http://schemas.microsoft.com/office/drawing/2014/main" id="{31751DC5-07BB-9C45-323D-0A23C0C51AE6}"/>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69" name="Tekstfelt 2168">
                    <a:extLst>
                      <a:ext uri="{FF2B5EF4-FFF2-40B4-BE49-F238E27FC236}">
                        <a16:creationId xmlns:a16="http://schemas.microsoft.com/office/drawing/2014/main" id="{72452B5D-29D7-FACD-0E13-D81554D956E5}"/>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70" name="Tekstfelt 2169">
                    <a:extLst>
                      <a:ext uri="{FF2B5EF4-FFF2-40B4-BE49-F238E27FC236}">
                        <a16:creationId xmlns:a16="http://schemas.microsoft.com/office/drawing/2014/main" id="{A8F208E7-C96F-C439-9A64-1AF3C471AAD2}"/>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71" name="Tekstfelt 2170">
                    <a:extLst>
                      <a:ext uri="{FF2B5EF4-FFF2-40B4-BE49-F238E27FC236}">
                        <a16:creationId xmlns:a16="http://schemas.microsoft.com/office/drawing/2014/main" id="{FC76FB2D-14CE-DB88-B73B-FBA386C99A13}"/>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72" name="Tekstfelt 2171">
                    <a:extLst>
                      <a:ext uri="{FF2B5EF4-FFF2-40B4-BE49-F238E27FC236}">
                        <a16:creationId xmlns:a16="http://schemas.microsoft.com/office/drawing/2014/main" id="{04400CB7-D68F-40FB-2CBC-FA898BDF41CA}"/>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73" name="Tekstfelt 2172">
                    <a:extLst>
                      <a:ext uri="{FF2B5EF4-FFF2-40B4-BE49-F238E27FC236}">
                        <a16:creationId xmlns:a16="http://schemas.microsoft.com/office/drawing/2014/main" id="{A91C7188-7C58-395D-CD1F-DB620711B6B6}"/>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74" name="Tekstfelt 2173">
                    <a:extLst>
                      <a:ext uri="{FF2B5EF4-FFF2-40B4-BE49-F238E27FC236}">
                        <a16:creationId xmlns:a16="http://schemas.microsoft.com/office/drawing/2014/main" id="{8E77227B-E5FD-9C2B-B296-19C483327F4D}"/>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75" name="Tekstfelt 2174">
                    <a:extLst>
                      <a:ext uri="{FF2B5EF4-FFF2-40B4-BE49-F238E27FC236}">
                        <a16:creationId xmlns:a16="http://schemas.microsoft.com/office/drawing/2014/main" id="{D0883791-6F43-4F88-F95F-6F0DC8BE5A2A}"/>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76" name="Tekstfelt 2175">
                    <a:extLst>
                      <a:ext uri="{FF2B5EF4-FFF2-40B4-BE49-F238E27FC236}">
                        <a16:creationId xmlns:a16="http://schemas.microsoft.com/office/drawing/2014/main" id="{9542D68A-5244-EE35-474C-B26E95825DE5}"/>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77" name="Tekstfelt 2176">
                    <a:extLst>
                      <a:ext uri="{FF2B5EF4-FFF2-40B4-BE49-F238E27FC236}">
                        <a16:creationId xmlns:a16="http://schemas.microsoft.com/office/drawing/2014/main" id="{6A39F088-9590-4887-D93C-230E60D0EDDB}"/>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78" name="Tekstfelt 2177">
                    <a:extLst>
                      <a:ext uri="{FF2B5EF4-FFF2-40B4-BE49-F238E27FC236}">
                        <a16:creationId xmlns:a16="http://schemas.microsoft.com/office/drawing/2014/main" id="{B4307A67-881C-BF73-BE2C-A94018A9AC07}"/>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79" name="Tekstfelt 2178">
                    <a:extLst>
                      <a:ext uri="{FF2B5EF4-FFF2-40B4-BE49-F238E27FC236}">
                        <a16:creationId xmlns:a16="http://schemas.microsoft.com/office/drawing/2014/main" id="{58CF3471-F5C5-7BD6-A9AB-F7FFD6F6645D}"/>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80" name="Tekstfelt 2179">
                    <a:extLst>
                      <a:ext uri="{FF2B5EF4-FFF2-40B4-BE49-F238E27FC236}">
                        <a16:creationId xmlns:a16="http://schemas.microsoft.com/office/drawing/2014/main" id="{39FA7DD7-5AE7-A461-DBA1-5DFF1CC97580}"/>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81" name="Tekstfelt 2180">
                    <a:extLst>
                      <a:ext uri="{FF2B5EF4-FFF2-40B4-BE49-F238E27FC236}">
                        <a16:creationId xmlns:a16="http://schemas.microsoft.com/office/drawing/2014/main" id="{D3E59618-25D5-6B16-3E8B-BB6E7B68FA99}"/>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82" name="Tekstfelt 2181">
                    <a:extLst>
                      <a:ext uri="{FF2B5EF4-FFF2-40B4-BE49-F238E27FC236}">
                        <a16:creationId xmlns:a16="http://schemas.microsoft.com/office/drawing/2014/main" id="{457C8418-EA0F-2130-31E4-F1C2CD835D45}"/>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83" name="Tekstfelt 2182">
                    <a:extLst>
                      <a:ext uri="{FF2B5EF4-FFF2-40B4-BE49-F238E27FC236}">
                        <a16:creationId xmlns:a16="http://schemas.microsoft.com/office/drawing/2014/main" id="{11579D72-94B7-085F-FA25-A5D67D0C3CD8}"/>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84" name="Tekstfelt 2183">
                    <a:extLst>
                      <a:ext uri="{FF2B5EF4-FFF2-40B4-BE49-F238E27FC236}">
                        <a16:creationId xmlns:a16="http://schemas.microsoft.com/office/drawing/2014/main" id="{02C5D988-35EB-C68D-2514-AC405A1A98A4}"/>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85" name="Tekstfelt 2184">
                    <a:extLst>
                      <a:ext uri="{FF2B5EF4-FFF2-40B4-BE49-F238E27FC236}">
                        <a16:creationId xmlns:a16="http://schemas.microsoft.com/office/drawing/2014/main" id="{A05D4F53-704E-0D15-E5AC-62827B7F03F2}"/>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86" name="Tekstfelt 2185">
                    <a:extLst>
                      <a:ext uri="{FF2B5EF4-FFF2-40B4-BE49-F238E27FC236}">
                        <a16:creationId xmlns:a16="http://schemas.microsoft.com/office/drawing/2014/main" id="{44376EE4-6896-ACB8-08CD-7EBE7F04B4C7}"/>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87" name="Tekstfelt 2186">
                    <a:extLst>
                      <a:ext uri="{FF2B5EF4-FFF2-40B4-BE49-F238E27FC236}">
                        <a16:creationId xmlns:a16="http://schemas.microsoft.com/office/drawing/2014/main" id="{CC04729E-9D63-81FF-2C2D-F76FFA0015D5}"/>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88" name="Tekstfelt 2187">
                    <a:extLst>
                      <a:ext uri="{FF2B5EF4-FFF2-40B4-BE49-F238E27FC236}">
                        <a16:creationId xmlns:a16="http://schemas.microsoft.com/office/drawing/2014/main" id="{2256F55E-A46C-1951-0F58-70045B9689C7}"/>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89" name="Tekstfelt 2188">
                    <a:extLst>
                      <a:ext uri="{FF2B5EF4-FFF2-40B4-BE49-F238E27FC236}">
                        <a16:creationId xmlns:a16="http://schemas.microsoft.com/office/drawing/2014/main" id="{963321BF-11A0-69B1-3E41-65771DE800BE}"/>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90" name="Tekstfelt 2189">
                    <a:extLst>
                      <a:ext uri="{FF2B5EF4-FFF2-40B4-BE49-F238E27FC236}">
                        <a16:creationId xmlns:a16="http://schemas.microsoft.com/office/drawing/2014/main" id="{C4DD9FFE-6AF9-44E6-2986-E8A49C06DDCC}"/>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91" name="Tekstfelt 2190">
                    <a:extLst>
                      <a:ext uri="{FF2B5EF4-FFF2-40B4-BE49-F238E27FC236}">
                        <a16:creationId xmlns:a16="http://schemas.microsoft.com/office/drawing/2014/main" id="{51FDBB4F-B75E-CCBE-56A7-4DF1CDBEF41C}"/>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92" name="Tekstfelt 2191">
                    <a:extLst>
                      <a:ext uri="{FF2B5EF4-FFF2-40B4-BE49-F238E27FC236}">
                        <a16:creationId xmlns:a16="http://schemas.microsoft.com/office/drawing/2014/main" id="{DD209B15-C27B-EA6B-EF10-61355AD7AF82}"/>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93" name="Tekstfelt 2192">
                    <a:extLst>
                      <a:ext uri="{FF2B5EF4-FFF2-40B4-BE49-F238E27FC236}">
                        <a16:creationId xmlns:a16="http://schemas.microsoft.com/office/drawing/2014/main" id="{F96C6835-8ABC-70B4-D525-ACA25C6E72A8}"/>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94" name="Tekstfelt 2193">
                    <a:extLst>
                      <a:ext uri="{FF2B5EF4-FFF2-40B4-BE49-F238E27FC236}">
                        <a16:creationId xmlns:a16="http://schemas.microsoft.com/office/drawing/2014/main" id="{20FFB233-3ECA-AD0C-9FB4-068A2B530635}"/>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95" name="Tekstfelt 2194">
                    <a:extLst>
                      <a:ext uri="{FF2B5EF4-FFF2-40B4-BE49-F238E27FC236}">
                        <a16:creationId xmlns:a16="http://schemas.microsoft.com/office/drawing/2014/main" id="{7C32D2AD-15B5-0A8B-B69B-B996351160B3}"/>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96" name="Tekstfelt 2195">
                    <a:extLst>
                      <a:ext uri="{FF2B5EF4-FFF2-40B4-BE49-F238E27FC236}">
                        <a16:creationId xmlns:a16="http://schemas.microsoft.com/office/drawing/2014/main" id="{893DF230-CF52-88C7-E702-69B0139530D3}"/>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97" name="Tekstfelt 2196">
                    <a:extLst>
                      <a:ext uri="{FF2B5EF4-FFF2-40B4-BE49-F238E27FC236}">
                        <a16:creationId xmlns:a16="http://schemas.microsoft.com/office/drawing/2014/main" id="{FFDB40CB-57A4-E3B3-379A-105CFB6EEF58}"/>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98" name="Tekstfelt 2197">
                    <a:extLst>
                      <a:ext uri="{FF2B5EF4-FFF2-40B4-BE49-F238E27FC236}">
                        <a16:creationId xmlns:a16="http://schemas.microsoft.com/office/drawing/2014/main" id="{65A5E4A2-0C45-5849-5BAF-827194FF156A}"/>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63" name="Tekstfelt 2162">
                  <a:extLst>
                    <a:ext uri="{FF2B5EF4-FFF2-40B4-BE49-F238E27FC236}">
                      <a16:creationId xmlns:a16="http://schemas.microsoft.com/office/drawing/2014/main" id="{85E613B7-A6E1-8F0D-91D0-3F7A4AE98E90}"/>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64" name="Tekstfelt 2163">
                  <a:extLst>
                    <a:ext uri="{FF2B5EF4-FFF2-40B4-BE49-F238E27FC236}">
                      <a16:creationId xmlns:a16="http://schemas.microsoft.com/office/drawing/2014/main" id="{FA4CC59A-8F9C-B854-8D12-4FECDDDEEFD6}"/>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65" name="Tekstfelt 2164">
                  <a:extLst>
                    <a:ext uri="{FF2B5EF4-FFF2-40B4-BE49-F238E27FC236}">
                      <a16:creationId xmlns:a16="http://schemas.microsoft.com/office/drawing/2014/main" id="{7A4D8C48-9DED-211F-4F5C-4FD1245F1C9E}"/>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6" name="Gruppe 1825">
                <a:extLst>
                  <a:ext uri="{FF2B5EF4-FFF2-40B4-BE49-F238E27FC236}">
                    <a16:creationId xmlns:a16="http://schemas.microsoft.com/office/drawing/2014/main" id="{658F6ADD-4555-CBD0-B22F-0E95A0DDC322}"/>
                  </a:ext>
                </a:extLst>
              </p:cNvPr>
              <p:cNvGrpSpPr/>
              <p:nvPr/>
            </p:nvGrpSpPr>
            <p:grpSpPr>
              <a:xfrm>
                <a:off x="3326093" y="1035670"/>
                <a:ext cx="641389" cy="5216305"/>
                <a:chOff x="2892468" y="1032983"/>
                <a:chExt cx="641389" cy="5216305"/>
              </a:xfrm>
            </p:grpSpPr>
            <p:grpSp>
              <p:nvGrpSpPr>
                <p:cNvPr id="2125" name="Gruppe 2124">
                  <a:extLst>
                    <a:ext uri="{FF2B5EF4-FFF2-40B4-BE49-F238E27FC236}">
                      <a16:creationId xmlns:a16="http://schemas.microsoft.com/office/drawing/2014/main" id="{362FE959-2CD1-602C-0B51-78BD73A01552}"/>
                    </a:ext>
                  </a:extLst>
                </p:cNvPr>
                <p:cNvGrpSpPr/>
                <p:nvPr/>
              </p:nvGrpSpPr>
              <p:grpSpPr>
                <a:xfrm>
                  <a:off x="2892468" y="1032983"/>
                  <a:ext cx="641389" cy="5216305"/>
                  <a:chOff x="3475384" y="1188399"/>
                  <a:chExt cx="641389" cy="5216305"/>
                </a:xfrm>
              </p:grpSpPr>
              <p:sp>
                <p:nvSpPr>
                  <p:cNvPr id="2129" name="Tekstfelt 2128">
                    <a:extLst>
                      <a:ext uri="{FF2B5EF4-FFF2-40B4-BE49-F238E27FC236}">
                        <a16:creationId xmlns:a16="http://schemas.microsoft.com/office/drawing/2014/main" id="{ABABA40B-B682-8ABD-E6A7-5651D32BF3DF}"/>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30" name="Tekstfelt 2129">
                    <a:extLst>
                      <a:ext uri="{FF2B5EF4-FFF2-40B4-BE49-F238E27FC236}">
                        <a16:creationId xmlns:a16="http://schemas.microsoft.com/office/drawing/2014/main" id="{ACC03A13-274B-1D6F-58F4-E618AB693086}"/>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31" name="Tekstfelt 2130">
                    <a:extLst>
                      <a:ext uri="{FF2B5EF4-FFF2-40B4-BE49-F238E27FC236}">
                        <a16:creationId xmlns:a16="http://schemas.microsoft.com/office/drawing/2014/main" id="{4F6F2C80-1E99-291D-9FB6-4277506F93B8}"/>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32" name="Tekstfelt 2131">
                    <a:extLst>
                      <a:ext uri="{FF2B5EF4-FFF2-40B4-BE49-F238E27FC236}">
                        <a16:creationId xmlns:a16="http://schemas.microsoft.com/office/drawing/2014/main" id="{2A934F76-E7C0-4FAB-974A-483D769488DE}"/>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33" name="Tekstfelt 2132">
                    <a:extLst>
                      <a:ext uri="{FF2B5EF4-FFF2-40B4-BE49-F238E27FC236}">
                        <a16:creationId xmlns:a16="http://schemas.microsoft.com/office/drawing/2014/main" id="{297A8681-39C4-D23B-38FF-C12972487A96}"/>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34" name="Tekstfelt 2133">
                    <a:extLst>
                      <a:ext uri="{FF2B5EF4-FFF2-40B4-BE49-F238E27FC236}">
                        <a16:creationId xmlns:a16="http://schemas.microsoft.com/office/drawing/2014/main" id="{0F7A2DE9-0DA6-3C3F-642A-BD649DC108BA}"/>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35" name="Tekstfelt 2134">
                    <a:extLst>
                      <a:ext uri="{FF2B5EF4-FFF2-40B4-BE49-F238E27FC236}">
                        <a16:creationId xmlns:a16="http://schemas.microsoft.com/office/drawing/2014/main" id="{E448833F-0ECA-B510-4DE5-316B35C519ED}"/>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36" name="Tekstfelt 2135">
                    <a:extLst>
                      <a:ext uri="{FF2B5EF4-FFF2-40B4-BE49-F238E27FC236}">
                        <a16:creationId xmlns:a16="http://schemas.microsoft.com/office/drawing/2014/main" id="{4E9943EB-3B53-C02E-663D-6CF4F5871820}"/>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37" name="Tekstfelt 2136">
                    <a:extLst>
                      <a:ext uri="{FF2B5EF4-FFF2-40B4-BE49-F238E27FC236}">
                        <a16:creationId xmlns:a16="http://schemas.microsoft.com/office/drawing/2014/main" id="{AC892326-8C64-D9EF-BA3C-98E58B1AB9BE}"/>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38" name="Tekstfelt 2137">
                    <a:extLst>
                      <a:ext uri="{FF2B5EF4-FFF2-40B4-BE49-F238E27FC236}">
                        <a16:creationId xmlns:a16="http://schemas.microsoft.com/office/drawing/2014/main" id="{A06B098E-F130-8C11-6434-6DD38EDFF4F5}"/>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39" name="Tekstfelt 2138">
                    <a:extLst>
                      <a:ext uri="{FF2B5EF4-FFF2-40B4-BE49-F238E27FC236}">
                        <a16:creationId xmlns:a16="http://schemas.microsoft.com/office/drawing/2014/main" id="{03D75FFC-F633-F856-5D78-A2BF96709041}"/>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40" name="Tekstfelt 2139">
                    <a:extLst>
                      <a:ext uri="{FF2B5EF4-FFF2-40B4-BE49-F238E27FC236}">
                        <a16:creationId xmlns:a16="http://schemas.microsoft.com/office/drawing/2014/main" id="{68206328-DFE3-C9D2-F0D3-79D86208F3E4}"/>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41" name="Tekstfelt 2140">
                    <a:extLst>
                      <a:ext uri="{FF2B5EF4-FFF2-40B4-BE49-F238E27FC236}">
                        <a16:creationId xmlns:a16="http://schemas.microsoft.com/office/drawing/2014/main" id="{AC8F3D65-3F84-3C68-2889-D3E078299463}"/>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42" name="Tekstfelt 2141">
                    <a:extLst>
                      <a:ext uri="{FF2B5EF4-FFF2-40B4-BE49-F238E27FC236}">
                        <a16:creationId xmlns:a16="http://schemas.microsoft.com/office/drawing/2014/main" id="{B97DE789-A70A-D52B-5E2A-0F038EBF7942}"/>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43" name="Tekstfelt 2142">
                    <a:extLst>
                      <a:ext uri="{FF2B5EF4-FFF2-40B4-BE49-F238E27FC236}">
                        <a16:creationId xmlns:a16="http://schemas.microsoft.com/office/drawing/2014/main" id="{E8C53E44-23A8-8781-BF18-F00569A530E9}"/>
                      </a:ext>
                    </a:extLst>
                  </p:cNvPr>
                  <p:cNvSpPr txBox="1"/>
                  <p:nvPr/>
                </p:nvSpPr>
                <p:spPr>
                  <a:xfrm>
                    <a:off x="35457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44" name="Tekstfelt 2143">
                    <a:extLst>
                      <a:ext uri="{FF2B5EF4-FFF2-40B4-BE49-F238E27FC236}">
                        <a16:creationId xmlns:a16="http://schemas.microsoft.com/office/drawing/2014/main" id="{4668EEA6-102A-839F-2412-08B249CA8352}"/>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45" name="Tekstfelt 2144">
                    <a:extLst>
                      <a:ext uri="{FF2B5EF4-FFF2-40B4-BE49-F238E27FC236}">
                        <a16:creationId xmlns:a16="http://schemas.microsoft.com/office/drawing/2014/main" id="{7413CDD8-3D76-1A7A-9D95-44069AD1D2E1}"/>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46" name="Tekstfelt 2145">
                    <a:extLst>
                      <a:ext uri="{FF2B5EF4-FFF2-40B4-BE49-F238E27FC236}">
                        <a16:creationId xmlns:a16="http://schemas.microsoft.com/office/drawing/2014/main" id="{57629B9A-59EE-060B-CA61-20168FDE7042}"/>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47" name="Tekstfelt 2146">
                    <a:extLst>
                      <a:ext uri="{FF2B5EF4-FFF2-40B4-BE49-F238E27FC236}">
                        <a16:creationId xmlns:a16="http://schemas.microsoft.com/office/drawing/2014/main" id="{666C9B96-3B67-7D6E-A0CE-7E25714D1AE8}"/>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48" name="Tekstfelt 2147">
                    <a:extLst>
                      <a:ext uri="{FF2B5EF4-FFF2-40B4-BE49-F238E27FC236}">
                        <a16:creationId xmlns:a16="http://schemas.microsoft.com/office/drawing/2014/main" id="{76FEC469-2BE1-B396-004E-B3218FE88C35}"/>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49" name="Tekstfelt 2148">
                    <a:extLst>
                      <a:ext uri="{FF2B5EF4-FFF2-40B4-BE49-F238E27FC236}">
                        <a16:creationId xmlns:a16="http://schemas.microsoft.com/office/drawing/2014/main" id="{1D000081-3483-4855-5096-4E321BD7F057}"/>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50" name="Tekstfelt 2149">
                    <a:extLst>
                      <a:ext uri="{FF2B5EF4-FFF2-40B4-BE49-F238E27FC236}">
                        <a16:creationId xmlns:a16="http://schemas.microsoft.com/office/drawing/2014/main" id="{0735BAC0-12D1-9CFB-2779-D134018497C7}"/>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51" name="Tekstfelt 2150">
                    <a:extLst>
                      <a:ext uri="{FF2B5EF4-FFF2-40B4-BE49-F238E27FC236}">
                        <a16:creationId xmlns:a16="http://schemas.microsoft.com/office/drawing/2014/main" id="{90472CBB-A65E-6E60-3E5F-3E0AB0F51930}"/>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52" name="Tekstfelt 2151">
                    <a:extLst>
                      <a:ext uri="{FF2B5EF4-FFF2-40B4-BE49-F238E27FC236}">
                        <a16:creationId xmlns:a16="http://schemas.microsoft.com/office/drawing/2014/main" id="{42C66D1D-A89B-2EDA-06F5-08932A2B3537}"/>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53" name="Tekstfelt 2152">
                    <a:extLst>
                      <a:ext uri="{FF2B5EF4-FFF2-40B4-BE49-F238E27FC236}">
                        <a16:creationId xmlns:a16="http://schemas.microsoft.com/office/drawing/2014/main" id="{C426F6FE-3B2A-5826-A340-6FE8CA3D260B}"/>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54" name="Tekstfelt 2153">
                    <a:extLst>
                      <a:ext uri="{FF2B5EF4-FFF2-40B4-BE49-F238E27FC236}">
                        <a16:creationId xmlns:a16="http://schemas.microsoft.com/office/drawing/2014/main" id="{0E384066-3388-6814-1589-5CCB6272CF7B}"/>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55" name="Tekstfelt 2154">
                    <a:extLst>
                      <a:ext uri="{FF2B5EF4-FFF2-40B4-BE49-F238E27FC236}">
                        <a16:creationId xmlns:a16="http://schemas.microsoft.com/office/drawing/2014/main" id="{B394E05F-4E81-58D8-1B8B-98F76E719B58}"/>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56" name="Tekstfelt 2155">
                    <a:extLst>
                      <a:ext uri="{FF2B5EF4-FFF2-40B4-BE49-F238E27FC236}">
                        <a16:creationId xmlns:a16="http://schemas.microsoft.com/office/drawing/2014/main" id="{11C03AE8-45F9-A847-7120-9AD80C900B80}"/>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57" name="Tekstfelt 2156">
                    <a:extLst>
                      <a:ext uri="{FF2B5EF4-FFF2-40B4-BE49-F238E27FC236}">
                        <a16:creationId xmlns:a16="http://schemas.microsoft.com/office/drawing/2014/main" id="{506E64F2-E932-A2CC-AB1A-6F15A21DD890}"/>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58" name="Tekstfelt 2157">
                    <a:extLst>
                      <a:ext uri="{FF2B5EF4-FFF2-40B4-BE49-F238E27FC236}">
                        <a16:creationId xmlns:a16="http://schemas.microsoft.com/office/drawing/2014/main" id="{C7C91FF7-FAB0-81A1-CE30-741113E4E8B5}"/>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59" name="Tekstfelt 2158">
                    <a:extLst>
                      <a:ext uri="{FF2B5EF4-FFF2-40B4-BE49-F238E27FC236}">
                        <a16:creationId xmlns:a16="http://schemas.microsoft.com/office/drawing/2014/main" id="{4110694D-F54B-68C4-BBFB-3BB9E8B4F789}"/>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60" name="Tekstfelt 2159">
                    <a:extLst>
                      <a:ext uri="{FF2B5EF4-FFF2-40B4-BE49-F238E27FC236}">
                        <a16:creationId xmlns:a16="http://schemas.microsoft.com/office/drawing/2014/main" id="{0123089D-AB5F-39BB-4D8C-42DC7719E496}"/>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61" name="Tekstfelt 2160">
                    <a:extLst>
                      <a:ext uri="{FF2B5EF4-FFF2-40B4-BE49-F238E27FC236}">
                        <a16:creationId xmlns:a16="http://schemas.microsoft.com/office/drawing/2014/main" id="{BEF7AEA4-20D4-9CB3-D197-D8FE9A9514D2}"/>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26" name="Tekstfelt 2125">
                  <a:extLst>
                    <a:ext uri="{FF2B5EF4-FFF2-40B4-BE49-F238E27FC236}">
                      <a16:creationId xmlns:a16="http://schemas.microsoft.com/office/drawing/2014/main" id="{DC38FB7A-E8F7-F391-853F-222476B294D0}"/>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27" name="Tekstfelt 2126">
                  <a:extLst>
                    <a:ext uri="{FF2B5EF4-FFF2-40B4-BE49-F238E27FC236}">
                      <a16:creationId xmlns:a16="http://schemas.microsoft.com/office/drawing/2014/main" id="{54C1AB90-3F1B-F3A2-A462-04CF668D2DF6}"/>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28" name="Tekstfelt 2127">
                  <a:extLst>
                    <a:ext uri="{FF2B5EF4-FFF2-40B4-BE49-F238E27FC236}">
                      <a16:creationId xmlns:a16="http://schemas.microsoft.com/office/drawing/2014/main" id="{23365958-0493-0511-A249-0201A8EDFDF5}"/>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7" name="Gruppe 1826">
                <a:extLst>
                  <a:ext uri="{FF2B5EF4-FFF2-40B4-BE49-F238E27FC236}">
                    <a16:creationId xmlns:a16="http://schemas.microsoft.com/office/drawing/2014/main" id="{AF276CCB-BF72-83CF-507B-43C5F9E7C145}"/>
                  </a:ext>
                </a:extLst>
              </p:cNvPr>
              <p:cNvGrpSpPr/>
              <p:nvPr/>
            </p:nvGrpSpPr>
            <p:grpSpPr>
              <a:xfrm>
                <a:off x="2893345" y="1029165"/>
                <a:ext cx="641389" cy="5216305"/>
                <a:chOff x="2892468" y="1032983"/>
                <a:chExt cx="641389" cy="5216305"/>
              </a:xfrm>
            </p:grpSpPr>
            <p:grpSp>
              <p:nvGrpSpPr>
                <p:cNvPr id="2088" name="Gruppe 2087">
                  <a:extLst>
                    <a:ext uri="{FF2B5EF4-FFF2-40B4-BE49-F238E27FC236}">
                      <a16:creationId xmlns:a16="http://schemas.microsoft.com/office/drawing/2014/main" id="{9DC9F965-5D4C-8FF4-380A-CEA53CDDCFDD}"/>
                    </a:ext>
                  </a:extLst>
                </p:cNvPr>
                <p:cNvGrpSpPr/>
                <p:nvPr/>
              </p:nvGrpSpPr>
              <p:grpSpPr>
                <a:xfrm>
                  <a:off x="2892468" y="1032983"/>
                  <a:ext cx="641389" cy="5216305"/>
                  <a:chOff x="3475384" y="1188399"/>
                  <a:chExt cx="641389" cy="5216305"/>
                </a:xfrm>
              </p:grpSpPr>
              <p:sp>
                <p:nvSpPr>
                  <p:cNvPr id="2092" name="Tekstfelt 2091">
                    <a:extLst>
                      <a:ext uri="{FF2B5EF4-FFF2-40B4-BE49-F238E27FC236}">
                        <a16:creationId xmlns:a16="http://schemas.microsoft.com/office/drawing/2014/main" id="{54FBF0A8-ECBB-2B27-1A8D-BFB29A4C19C5}"/>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93" name="Tekstfelt 2092">
                    <a:extLst>
                      <a:ext uri="{FF2B5EF4-FFF2-40B4-BE49-F238E27FC236}">
                        <a16:creationId xmlns:a16="http://schemas.microsoft.com/office/drawing/2014/main" id="{988D501A-2A6C-D571-9492-C95029C05E09}"/>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94" name="Tekstfelt 2093">
                    <a:extLst>
                      <a:ext uri="{FF2B5EF4-FFF2-40B4-BE49-F238E27FC236}">
                        <a16:creationId xmlns:a16="http://schemas.microsoft.com/office/drawing/2014/main" id="{9230066B-434D-F556-010A-D067FEBF63F8}"/>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95" name="Tekstfelt 2094">
                    <a:extLst>
                      <a:ext uri="{FF2B5EF4-FFF2-40B4-BE49-F238E27FC236}">
                        <a16:creationId xmlns:a16="http://schemas.microsoft.com/office/drawing/2014/main" id="{997BB8EC-DF11-94FA-480A-D2A73B293967}"/>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96" name="Tekstfelt 2095">
                    <a:extLst>
                      <a:ext uri="{FF2B5EF4-FFF2-40B4-BE49-F238E27FC236}">
                        <a16:creationId xmlns:a16="http://schemas.microsoft.com/office/drawing/2014/main" id="{CA135E42-0C57-1049-4A0B-819CC350F0C5}"/>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97" name="Tekstfelt 2096">
                    <a:extLst>
                      <a:ext uri="{FF2B5EF4-FFF2-40B4-BE49-F238E27FC236}">
                        <a16:creationId xmlns:a16="http://schemas.microsoft.com/office/drawing/2014/main" id="{37D15394-866D-4667-1F24-963214E5913B}"/>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98" name="Tekstfelt 2097">
                    <a:extLst>
                      <a:ext uri="{FF2B5EF4-FFF2-40B4-BE49-F238E27FC236}">
                        <a16:creationId xmlns:a16="http://schemas.microsoft.com/office/drawing/2014/main" id="{E4636C9D-8371-EA7A-E520-48A42B6A6BD6}"/>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99" name="Tekstfelt 2098">
                    <a:extLst>
                      <a:ext uri="{FF2B5EF4-FFF2-40B4-BE49-F238E27FC236}">
                        <a16:creationId xmlns:a16="http://schemas.microsoft.com/office/drawing/2014/main" id="{2A543FD2-55B8-5E34-ED98-DED64225B223}"/>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00" name="Tekstfelt 2099">
                    <a:extLst>
                      <a:ext uri="{FF2B5EF4-FFF2-40B4-BE49-F238E27FC236}">
                        <a16:creationId xmlns:a16="http://schemas.microsoft.com/office/drawing/2014/main" id="{8F2DD8F6-71B4-E6B5-7438-BD5204A65441}"/>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01" name="Tekstfelt 2100">
                    <a:extLst>
                      <a:ext uri="{FF2B5EF4-FFF2-40B4-BE49-F238E27FC236}">
                        <a16:creationId xmlns:a16="http://schemas.microsoft.com/office/drawing/2014/main" id="{39534280-7D89-709D-77F7-7A5B14CF6692}"/>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02" name="Tekstfelt 2101">
                    <a:extLst>
                      <a:ext uri="{FF2B5EF4-FFF2-40B4-BE49-F238E27FC236}">
                        <a16:creationId xmlns:a16="http://schemas.microsoft.com/office/drawing/2014/main" id="{AB0DFA3C-46AB-4505-5130-3274FAB51220}"/>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03" name="Tekstfelt 2102">
                    <a:extLst>
                      <a:ext uri="{FF2B5EF4-FFF2-40B4-BE49-F238E27FC236}">
                        <a16:creationId xmlns:a16="http://schemas.microsoft.com/office/drawing/2014/main" id="{B5766C7D-50A5-5219-60B2-59F1578B5E49}"/>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04" name="Tekstfelt 2103">
                    <a:extLst>
                      <a:ext uri="{FF2B5EF4-FFF2-40B4-BE49-F238E27FC236}">
                        <a16:creationId xmlns:a16="http://schemas.microsoft.com/office/drawing/2014/main" id="{5ECBA9A7-F022-F79D-CEAB-0AE6E3E974FD}"/>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05" name="Tekstfelt 2104">
                    <a:extLst>
                      <a:ext uri="{FF2B5EF4-FFF2-40B4-BE49-F238E27FC236}">
                        <a16:creationId xmlns:a16="http://schemas.microsoft.com/office/drawing/2014/main" id="{82DEEB75-6D1E-9FEC-47AF-A91FCB475D33}"/>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06" name="Tekstfelt 2105">
                    <a:extLst>
                      <a:ext uri="{FF2B5EF4-FFF2-40B4-BE49-F238E27FC236}">
                        <a16:creationId xmlns:a16="http://schemas.microsoft.com/office/drawing/2014/main" id="{AB68B5D6-8CCA-07A0-986F-D31B0C08A145}"/>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07" name="Tekstfelt 2106">
                    <a:extLst>
                      <a:ext uri="{FF2B5EF4-FFF2-40B4-BE49-F238E27FC236}">
                        <a16:creationId xmlns:a16="http://schemas.microsoft.com/office/drawing/2014/main" id="{8F6624EC-6CFD-DA41-EAF6-B5DC4ACFCF5B}"/>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08" name="Tekstfelt 2107">
                    <a:extLst>
                      <a:ext uri="{FF2B5EF4-FFF2-40B4-BE49-F238E27FC236}">
                        <a16:creationId xmlns:a16="http://schemas.microsoft.com/office/drawing/2014/main" id="{D61E02BD-6C9C-3389-0082-678F834F6A8B}"/>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09" name="Tekstfelt 2108">
                    <a:extLst>
                      <a:ext uri="{FF2B5EF4-FFF2-40B4-BE49-F238E27FC236}">
                        <a16:creationId xmlns:a16="http://schemas.microsoft.com/office/drawing/2014/main" id="{10F4D729-5054-CE1F-A508-E5FB7682FA4B}"/>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10" name="Tekstfelt 2109">
                    <a:extLst>
                      <a:ext uri="{FF2B5EF4-FFF2-40B4-BE49-F238E27FC236}">
                        <a16:creationId xmlns:a16="http://schemas.microsoft.com/office/drawing/2014/main" id="{76185F69-1C7D-8FFB-533E-0060F0860F0C}"/>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11" name="Tekstfelt 2110">
                    <a:extLst>
                      <a:ext uri="{FF2B5EF4-FFF2-40B4-BE49-F238E27FC236}">
                        <a16:creationId xmlns:a16="http://schemas.microsoft.com/office/drawing/2014/main" id="{FDC5C127-A9BD-E43A-524E-1F4EB20762BA}"/>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12" name="Tekstfelt 2111">
                    <a:extLst>
                      <a:ext uri="{FF2B5EF4-FFF2-40B4-BE49-F238E27FC236}">
                        <a16:creationId xmlns:a16="http://schemas.microsoft.com/office/drawing/2014/main" id="{917DE66B-1B2D-057E-4356-6E024BC96B96}"/>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13" name="Tekstfelt 2112">
                    <a:extLst>
                      <a:ext uri="{FF2B5EF4-FFF2-40B4-BE49-F238E27FC236}">
                        <a16:creationId xmlns:a16="http://schemas.microsoft.com/office/drawing/2014/main" id="{01470430-F314-5D0C-64B2-729B208A118C}"/>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14" name="Tekstfelt 2113">
                    <a:extLst>
                      <a:ext uri="{FF2B5EF4-FFF2-40B4-BE49-F238E27FC236}">
                        <a16:creationId xmlns:a16="http://schemas.microsoft.com/office/drawing/2014/main" id="{43F39031-BDF7-72F5-9F72-460B18E2C47B}"/>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15" name="Tekstfelt 2114">
                    <a:extLst>
                      <a:ext uri="{FF2B5EF4-FFF2-40B4-BE49-F238E27FC236}">
                        <a16:creationId xmlns:a16="http://schemas.microsoft.com/office/drawing/2014/main" id="{BE65DB6F-A837-F4FD-B61A-C67BB6CF393A}"/>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16" name="Tekstfelt 2115">
                    <a:extLst>
                      <a:ext uri="{FF2B5EF4-FFF2-40B4-BE49-F238E27FC236}">
                        <a16:creationId xmlns:a16="http://schemas.microsoft.com/office/drawing/2014/main" id="{440DCB7D-150C-ED10-68BB-7E73F40EC6F4}"/>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17" name="Tekstfelt 2116">
                    <a:extLst>
                      <a:ext uri="{FF2B5EF4-FFF2-40B4-BE49-F238E27FC236}">
                        <a16:creationId xmlns:a16="http://schemas.microsoft.com/office/drawing/2014/main" id="{5D8B1149-CFB0-97A9-AB28-5DF55F52439E}"/>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18" name="Tekstfelt 2117">
                    <a:extLst>
                      <a:ext uri="{FF2B5EF4-FFF2-40B4-BE49-F238E27FC236}">
                        <a16:creationId xmlns:a16="http://schemas.microsoft.com/office/drawing/2014/main" id="{18E85089-F3A7-1CFA-FFA8-1C0A0C778F62}"/>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19" name="Tekstfelt 2118">
                    <a:extLst>
                      <a:ext uri="{FF2B5EF4-FFF2-40B4-BE49-F238E27FC236}">
                        <a16:creationId xmlns:a16="http://schemas.microsoft.com/office/drawing/2014/main" id="{4C2E913E-9279-42D2-6532-27513DABA306}"/>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20" name="Tekstfelt 2119">
                    <a:extLst>
                      <a:ext uri="{FF2B5EF4-FFF2-40B4-BE49-F238E27FC236}">
                        <a16:creationId xmlns:a16="http://schemas.microsoft.com/office/drawing/2014/main" id="{C1017FE8-0885-5748-1465-544CD77F6EDD}"/>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21" name="Tekstfelt 2120">
                    <a:extLst>
                      <a:ext uri="{FF2B5EF4-FFF2-40B4-BE49-F238E27FC236}">
                        <a16:creationId xmlns:a16="http://schemas.microsoft.com/office/drawing/2014/main" id="{24C53ACE-0497-F089-F485-E34826007E57}"/>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22" name="Tekstfelt 2121">
                    <a:extLst>
                      <a:ext uri="{FF2B5EF4-FFF2-40B4-BE49-F238E27FC236}">
                        <a16:creationId xmlns:a16="http://schemas.microsoft.com/office/drawing/2014/main" id="{97F3447D-6758-0312-3028-DB65D4B6DD54}"/>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23" name="Tekstfelt 2122">
                    <a:extLst>
                      <a:ext uri="{FF2B5EF4-FFF2-40B4-BE49-F238E27FC236}">
                        <a16:creationId xmlns:a16="http://schemas.microsoft.com/office/drawing/2014/main" id="{E98756E1-D867-9CA4-680B-3B6952B8674D}"/>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24" name="Tekstfelt 2123">
                    <a:extLst>
                      <a:ext uri="{FF2B5EF4-FFF2-40B4-BE49-F238E27FC236}">
                        <a16:creationId xmlns:a16="http://schemas.microsoft.com/office/drawing/2014/main" id="{553D87DF-4E8C-EA31-362D-7E8DBFC42AE6}"/>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89" name="Tekstfelt 2088">
                  <a:extLst>
                    <a:ext uri="{FF2B5EF4-FFF2-40B4-BE49-F238E27FC236}">
                      <a16:creationId xmlns:a16="http://schemas.microsoft.com/office/drawing/2014/main" id="{982BC87A-849E-F0F3-4985-CFF1E6353FF8}"/>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90" name="Tekstfelt 2089">
                  <a:extLst>
                    <a:ext uri="{FF2B5EF4-FFF2-40B4-BE49-F238E27FC236}">
                      <a16:creationId xmlns:a16="http://schemas.microsoft.com/office/drawing/2014/main" id="{1B3755BC-DD78-A616-4DE7-612BCDB2CF5F}"/>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91" name="Tekstfelt 2090">
                  <a:extLst>
                    <a:ext uri="{FF2B5EF4-FFF2-40B4-BE49-F238E27FC236}">
                      <a16:creationId xmlns:a16="http://schemas.microsoft.com/office/drawing/2014/main" id="{D2F298A0-9E49-3DF3-BD45-DA7EEAC6D822}"/>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8" name="Gruppe 1827">
                <a:extLst>
                  <a:ext uri="{FF2B5EF4-FFF2-40B4-BE49-F238E27FC236}">
                    <a16:creationId xmlns:a16="http://schemas.microsoft.com/office/drawing/2014/main" id="{0F60E7F7-CAF2-B91C-B3BB-E2ABA14BE85C}"/>
                  </a:ext>
                </a:extLst>
              </p:cNvPr>
              <p:cNvGrpSpPr/>
              <p:nvPr/>
            </p:nvGrpSpPr>
            <p:grpSpPr>
              <a:xfrm>
                <a:off x="2466124" y="1032948"/>
                <a:ext cx="641389" cy="5216305"/>
                <a:chOff x="2892468" y="1032983"/>
                <a:chExt cx="641389" cy="5216305"/>
              </a:xfrm>
            </p:grpSpPr>
            <p:grpSp>
              <p:nvGrpSpPr>
                <p:cNvPr id="2051" name="Gruppe 2050">
                  <a:extLst>
                    <a:ext uri="{FF2B5EF4-FFF2-40B4-BE49-F238E27FC236}">
                      <a16:creationId xmlns:a16="http://schemas.microsoft.com/office/drawing/2014/main" id="{8BF78CBC-929E-CB8B-BAC1-6FC7DB8AD33B}"/>
                    </a:ext>
                  </a:extLst>
                </p:cNvPr>
                <p:cNvGrpSpPr/>
                <p:nvPr/>
              </p:nvGrpSpPr>
              <p:grpSpPr>
                <a:xfrm>
                  <a:off x="2892468" y="1032983"/>
                  <a:ext cx="641389" cy="5216305"/>
                  <a:chOff x="3475384" y="1188399"/>
                  <a:chExt cx="641389" cy="5216305"/>
                </a:xfrm>
              </p:grpSpPr>
              <p:sp>
                <p:nvSpPr>
                  <p:cNvPr id="2055" name="Tekstfelt 2054">
                    <a:extLst>
                      <a:ext uri="{FF2B5EF4-FFF2-40B4-BE49-F238E27FC236}">
                        <a16:creationId xmlns:a16="http://schemas.microsoft.com/office/drawing/2014/main" id="{2E1E9696-328C-F9DE-E755-32A2FB1E5A39}"/>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56" name="Tekstfelt 2055">
                    <a:extLst>
                      <a:ext uri="{FF2B5EF4-FFF2-40B4-BE49-F238E27FC236}">
                        <a16:creationId xmlns:a16="http://schemas.microsoft.com/office/drawing/2014/main" id="{CA55329C-B798-3FD3-0901-2F99CDAB91C1}"/>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57" name="Tekstfelt 2056">
                    <a:extLst>
                      <a:ext uri="{FF2B5EF4-FFF2-40B4-BE49-F238E27FC236}">
                        <a16:creationId xmlns:a16="http://schemas.microsoft.com/office/drawing/2014/main" id="{3DD11238-741D-DFD8-EFED-C5188C670039}"/>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58" name="Tekstfelt 2057">
                    <a:extLst>
                      <a:ext uri="{FF2B5EF4-FFF2-40B4-BE49-F238E27FC236}">
                        <a16:creationId xmlns:a16="http://schemas.microsoft.com/office/drawing/2014/main" id="{36604F38-C0BC-5C79-80B7-5795EC628D4E}"/>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59" name="Tekstfelt 2058">
                    <a:extLst>
                      <a:ext uri="{FF2B5EF4-FFF2-40B4-BE49-F238E27FC236}">
                        <a16:creationId xmlns:a16="http://schemas.microsoft.com/office/drawing/2014/main" id="{939F353A-99A9-1C29-6B9F-E9545397D44B}"/>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60" name="Tekstfelt 2059">
                    <a:extLst>
                      <a:ext uri="{FF2B5EF4-FFF2-40B4-BE49-F238E27FC236}">
                        <a16:creationId xmlns:a16="http://schemas.microsoft.com/office/drawing/2014/main" id="{F043A8B5-AE54-F8EF-1B5F-04BF2C8A34DC}"/>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61" name="Tekstfelt 2060">
                    <a:extLst>
                      <a:ext uri="{FF2B5EF4-FFF2-40B4-BE49-F238E27FC236}">
                        <a16:creationId xmlns:a16="http://schemas.microsoft.com/office/drawing/2014/main" id="{C8C42963-0B01-D315-4D54-F6C56E2F16D6}"/>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62" name="Tekstfelt 2061">
                    <a:extLst>
                      <a:ext uri="{FF2B5EF4-FFF2-40B4-BE49-F238E27FC236}">
                        <a16:creationId xmlns:a16="http://schemas.microsoft.com/office/drawing/2014/main" id="{91E89C0F-C132-94EB-C3E3-4875147B130A}"/>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63" name="Tekstfelt 2062">
                    <a:extLst>
                      <a:ext uri="{FF2B5EF4-FFF2-40B4-BE49-F238E27FC236}">
                        <a16:creationId xmlns:a16="http://schemas.microsoft.com/office/drawing/2014/main" id="{F0E17D9B-73AC-D887-D76F-36E2EDFDFFA4}"/>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64" name="Tekstfelt 2063">
                    <a:extLst>
                      <a:ext uri="{FF2B5EF4-FFF2-40B4-BE49-F238E27FC236}">
                        <a16:creationId xmlns:a16="http://schemas.microsoft.com/office/drawing/2014/main" id="{2DCBD29C-3F50-E247-2FF0-6F358748B890}"/>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65" name="Tekstfelt 2064">
                    <a:extLst>
                      <a:ext uri="{FF2B5EF4-FFF2-40B4-BE49-F238E27FC236}">
                        <a16:creationId xmlns:a16="http://schemas.microsoft.com/office/drawing/2014/main" id="{0D6795DA-94D5-6C78-B3EB-C2F229D167BB}"/>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66" name="Tekstfelt 2065">
                    <a:extLst>
                      <a:ext uri="{FF2B5EF4-FFF2-40B4-BE49-F238E27FC236}">
                        <a16:creationId xmlns:a16="http://schemas.microsoft.com/office/drawing/2014/main" id="{DD9C3226-43DD-A14F-2344-D3E5DB41C1B2}"/>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67" name="Tekstfelt 2066">
                    <a:extLst>
                      <a:ext uri="{FF2B5EF4-FFF2-40B4-BE49-F238E27FC236}">
                        <a16:creationId xmlns:a16="http://schemas.microsoft.com/office/drawing/2014/main" id="{E8BC4885-2A58-DCB0-904F-BC23B234076D}"/>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68" name="Tekstfelt 2067">
                    <a:extLst>
                      <a:ext uri="{FF2B5EF4-FFF2-40B4-BE49-F238E27FC236}">
                        <a16:creationId xmlns:a16="http://schemas.microsoft.com/office/drawing/2014/main" id="{090822FD-A0A3-A507-668D-43613C6ED739}"/>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69" name="Tekstfelt 2068">
                    <a:extLst>
                      <a:ext uri="{FF2B5EF4-FFF2-40B4-BE49-F238E27FC236}">
                        <a16:creationId xmlns:a16="http://schemas.microsoft.com/office/drawing/2014/main" id="{707B8E58-DEC2-ECF6-5CD5-A6DAA5645567}"/>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70" name="Tekstfelt 2069">
                    <a:extLst>
                      <a:ext uri="{FF2B5EF4-FFF2-40B4-BE49-F238E27FC236}">
                        <a16:creationId xmlns:a16="http://schemas.microsoft.com/office/drawing/2014/main" id="{4BEDB2C0-E7EA-E130-44A6-CBA928F143A9}"/>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71" name="Tekstfelt 2070">
                    <a:extLst>
                      <a:ext uri="{FF2B5EF4-FFF2-40B4-BE49-F238E27FC236}">
                        <a16:creationId xmlns:a16="http://schemas.microsoft.com/office/drawing/2014/main" id="{8BE461A5-9B2E-AD97-0574-2387DF88A978}"/>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72" name="Tekstfelt 2071">
                    <a:extLst>
                      <a:ext uri="{FF2B5EF4-FFF2-40B4-BE49-F238E27FC236}">
                        <a16:creationId xmlns:a16="http://schemas.microsoft.com/office/drawing/2014/main" id="{7684C542-55E0-4C07-EE4A-56AF89ECA96B}"/>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73" name="Tekstfelt 2072">
                    <a:extLst>
                      <a:ext uri="{FF2B5EF4-FFF2-40B4-BE49-F238E27FC236}">
                        <a16:creationId xmlns:a16="http://schemas.microsoft.com/office/drawing/2014/main" id="{859BED21-2264-A5C0-1C5C-237FB1D69FDC}"/>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74" name="Tekstfelt 2073">
                    <a:extLst>
                      <a:ext uri="{FF2B5EF4-FFF2-40B4-BE49-F238E27FC236}">
                        <a16:creationId xmlns:a16="http://schemas.microsoft.com/office/drawing/2014/main" id="{A2122145-6067-29A8-6B37-8E10AA9D796F}"/>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75" name="Tekstfelt 2074">
                    <a:extLst>
                      <a:ext uri="{FF2B5EF4-FFF2-40B4-BE49-F238E27FC236}">
                        <a16:creationId xmlns:a16="http://schemas.microsoft.com/office/drawing/2014/main" id="{A53FFA7E-F33B-5AAE-EDCA-D26B714BEE4F}"/>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76" name="Tekstfelt 2075">
                    <a:extLst>
                      <a:ext uri="{FF2B5EF4-FFF2-40B4-BE49-F238E27FC236}">
                        <a16:creationId xmlns:a16="http://schemas.microsoft.com/office/drawing/2014/main" id="{75E6C4AC-0B92-1CE4-F477-9289DC775496}"/>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77" name="Tekstfelt 2076">
                    <a:extLst>
                      <a:ext uri="{FF2B5EF4-FFF2-40B4-BE49-F238E27FC236}">
                        <a16:creationId xmlns:a16="http://schemas.microsoft.com/office/drawing/2014/main" id="{2E518E73-6CF2-78CB-93E1-43846CC31428}"/>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78" name="Tekstfelt 2077">
                    <a:extLst>
                      <a:ext uri="{FF2B5EF4-FFF2-40B4-BE49-F238E27FC236}">
                        <a16:creationId xmlns:a16="http://schemas.microsoft.com/office/drawing/2014/main" id="{F7D1B248-0CDA-C41A-9BBD-0725DB4FF18C}"/>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79" name="Tekstfelt 2078">
                    <a:extLst>
                      <a:ext uri="{FF2B5EF4-FFF2-40B4-BE49-F238E27FC236}">
                        <a16:creationId xmlns:a16="http://schemas.microsoft.com/office/drawing/2014/main" id="{9709977E-A952-0952-E159-4859B6F5DD03}"/>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80" name="Tekstfelt 2079">
                    <a:extLst>
                      <a:ext uri="{FF2B5EF4-FFF2-40B4-BE49-F238E27FC236}">
                        <a16:creationId xmlns:a16="http://schemas.microsoft.com/office/drawing/2014/main" id="{5CF07E5C-E731-C2A5-0ABC-01AB822C6E54}"/>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81" name="Tekstfelt 2080">
                    <a:extLst>
                      <a:ext uri="{FF2B5EF4-FFF2-40B4-BE49-F238E27FC236}">
                        <a16:creationId xmlns:a16="http://schemas.microsoft.com/office/drawing/2014/main" id="{A7FD4911-CD0C-760E-07C4-E0D70A848C2D}"/>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82" name="Tekstfelt 2081">
                    <a:extLst>
                      <a:ext uri="{FF2B5EF4-FFF2-40B4-BE49-F238E27FC236}">
                        <a16:creationId xmlns:a16="http://schemas.microsoft.com/office/drawing/2014/main" id="{8254BBCD-8ACC-721B-40CF-D684817FFFF5}"/>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83" name="Tekstfelt 2082">
                    <a:extLst>
                      <a:ext uri="{FF2B5EF4-FFF2-40B4-BE49-F238E27FC236}">
                        <a16:creationId xmlns:a16="http://schemas.microsoft.com/office/drawing/2014/main" id="{B0E23808-9BD3-048B-AA31-B9C5BD82F835}"/>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84" name="Tekstfelt 2083">
                    <a:extLst>
                      <a:ext uri="{FF2B5EF4-FFF2-40B4-BE49-F238E27FC236}">
                        <a16:creationId xmlns:a16="http://schemas.microsoft.com/office/drawing/2014/main" id="{C1889B2F-C85D-797F-BEB3-39D25B8D8CF1}"/>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85" name="Tekstfelt 2084">
                    <a:extLst>
                      <a:ext uri="{FF2B5EF4-FFF2-40B4-BE49-F238E27FC236}">
                        <a16:creationId xmlns:a16="http://schemas.microsoft.com/office/drawing/2014/main" id="{193F1190-B68A-9A02-D7A0-5538A81BFC0E}"/>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86" name="Tekstfelt 2085">
                    <a:extLst>
                      <a:ext uri="{FF2B5EF4-FFF2-40B4-BE49-F238E27FC236}">
                        <a16:creationId xmlns:a16="http://schemas.microsoft.com/office/drawing/2014/main" id="{22683B54-6B10-F257-C441-3EAFD0D57C94}"/>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87" name="Tekstfelt 2086">
                    <a:extLst>
                      <a:ext uri="{FF2B5EF4-FFF2-40B4-BE49-F238E27FC236}">
                        <a16:creationId xmlns:a16="http://schemas.microsoft.com/office/drawing/2014/main" id="{F9B1BD11-3398-A7A1-35D1-33FBC27E3078}"/>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52" name="Tekstfelt 2051">
                  <a:extLst>
                    <a:ext uri="{FF2B5EF4-FFF2-40B4-BE49-F238E27FC236}">
                      <a16:creationId xmlns:a16="http://schemas.microsoft.com/office/drawing/2014/main" id="{BA6478AD-01CE-952B-BC52-134F01DF30A7}"/>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53" name="Tekstfelt 2052">
                  <a:extLst>
                    <a:ext uri="{FF2B5EF4-FFF2-40B4-BE49-F238E27FC236}">
                      <a16:creationId xmlns:a16="http://schemas.microsoft.com/office/drawing/2014/main" id="{8899CB11-6D29-4C30-7FF1-291F2002EB48}"/>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54" name="Tekstfelt 2053">
                  <a:extLst>
                    <a:ext uri="{FF2B5EF4-FFF2-40B4-BE49-F238E27FC236}">
                      <a16:creationId xmlns:a16="http://schemas.microsoft.com/office/drawing/2014/main" id="{A25EE11E-F9DC-21E6-D3A6-008092559CFB}"/>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9" name="Gruppe 1828">
                <a:extLst>
                  <a:ext uri="{FF2B5EF4-FFF2-40B4-BE49-F238E27FC236}">
                    <a16:creationId xmlns:a16="http://schemas.microsoft.com/office/drawing/2014/main" id="{E40034A4-08A5-E75C-3EBB-A3035A613336}"/>
                  </a:ext>
                </a:extLst>
              </p:cNvPr>
              <p:cNvGrpSpPr/>
              <p:nvPr/>
            </p:nvGrpSpPr>
            <p:grpSpPr>
              <a:xfrm>
                <a:off x="2019764" y="1037328"/>
                <a:ext cx="641389" cy="5216305"/>
                <a:chOff x="2892468" y="1032983"/>
                <a:chExt cx="641389" cy="5216305"/>
              </a:xfrm>
            </p:grpSpPr>
            <p:grpSp>
              <p:nvGrpSpPr>
                <p:cNvPr id="2014" name="Gruppe 2013">
                  <a:extLst>
                    <a:ext uri="{FF2B5EF4-FFF2-40B4-BE49-F238E27FC236}">
                      <a16:creationId xmlns:a16="http://schemas.microsoft.com/office/drawing/2014/main" id="{05984622-A38E-F7F2-5CC0-1FE775A03CF5}"/>
                    </a:ext>
                  </a:extLst>
                </p:cNvPr>
                <p:cNvGrpSpPr/>
                <p:nvPr/>
              </p:nvGrpSpPr>
              <p:grpSpPr>
                <a:xfrm>
                  <a:off x="2892468" y="1032983"/>
                  <a:ext cx="641389" cy="5216305"/>
                  <a:chOff x="3475384" y="1188399"/>
                  <a:chExt cx="641389" cy="5216305"/>
                </a:xfrm>
              </p:grpSpPr>
              <p:sp>
                <p:nvSpPr>
                  <p:cNvPr id="2018" name="Tekstfelt 2017">
                    <a:extLst>
                      <a:ext uri="{FF2B5EF4-FFF2-40B4-BE49-F238E27FC236}">
                        <a16:creationId xmlns:a16="http://schemas.microsoft.com/office/drawing/2014/main" id="{7EDD44C1-03E2-DA75-0895-8E36BC2F4611}"/>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19" name="Tekstfelt 2018">
                    <a:extLst>
                      <a:ext uri="{FF2B5EF4-FFF2-40B4-BE49-F238E27FC236}">
                        <a16:creationId xmlns:a16="http://schemas.microsoft.com/office/drawing/2014/main" id="{175108BC-E2C5-F6A9-CAA4-085B5C1D49A9}"/>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20" name="Tekstfelt 2019">
                    <a:extLst>
                      <a:ext uri="{FF2B5EF4-FFF2-40B4-BE49-F238E27FC236}">
                        <a16:creationId xmlns:a16="http://schemas.microsoft.com/office/drawing/2014/main" id="{5D33FE32-5262-00DC-B58C-E8778E8EB8ED}"/>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21" name="Tekstfelt 2020">
                    <a:extLst>
                      <a:ext uri="{FF2B5EF4-FFF2-40B4-BE49-F238E27FC236}">
                        <a16:creationId xmlns:a16="http://schemas.microsoft.com/office/drawing/2014/main" id="{17F67F1E-9E8F-394C-DC46-A075E3DDB681}"/>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22" name="Tekstfelt 2021">
                    <a:extLst>
                      <a:ext uri="{FF2B5EF4-FFF2-40B4-BE49-F238E27FC236}">
                        <a16:creationId xmlns:a16="http://schemas.microsoft.com/office/drawing/2014/main" id="{CAF7F7F5-7C37-C0A8-576E-AD086D4FAA75}"/>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23" name="Tekstfelt 2022">
                    <a:extLst>
                      <a:ext uri="{FF2B5EF4-FFF2-40B4-BE49-F238E27FC236}">
                        <a16:creationId xmlns:a16="http://schemas.microsoft.com/office/drawing/2014/main" id="{321B53FC-6589-2693-7951-EA2CA3DD18F8}"/>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24" name="Tekstfelt 2023">
                    <a:extLst>
                      <a:ext uri="{FF2B5EF4-FFF2-40B4-BE49-F238E27FC236}">
                        <a16:creationId xmlns:a16="http://schemas.microsoft.com/office/drawing/2014/main" id="{4C9BEFED-AC33-D8A1-13F7-8A42C0240664}"/>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25" name="Tekstfelt 2024">
                    <a:extLst>
                      <a:ext uri="{FF2B5EF4-FFF2-40B4-BE49-F238E27FC236}">
                        <a16:creationId xmlns:a16="http://schemas.microsoft.com/office/drawing/2014/main" id="{EF0D7D05-8A90-E349-2293-D6EC40B6D330}"/>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26" name="Tekstfelt 2025">
                    <a:extLst>
                      <a:ext uri="{FF2B5EF4-FFF2-40B4-BE49-F238E27FC236}">
                        <a16:creationId xmlns:a16="http://schemas.microsoft.com/office/drawing/2014/main" id="{BB00A0C4-71B2-5EB6-213C-E101B4CCBB7F}"/>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27" name="Tekstfelt 2026">
                    <a:extLst>
                      <a:ext uri="{FF2B5EF4-FFF2-40B4-BE49-F238E27FC236}">
                        <a16:creationId xmlns:a16="http://schemas.microsoft.com/office/drawing/2014/main" id="{6F08E31F-3714-3C41-122D-A5234ADF453C}"/>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28" name="Tekstfelt 2027">
                    <a:extLst>
                      <a:ext uri="{FF2B5EF4-FFF2-40B4-BE49-F238E27FC236}">
                        <a16:creationId xmlns:a16="http://schemas.microsoft.com/office/drawing/2014/main" id="{4D44ABB1-A37C-B78F-52F1-F75DC6A1B862}"/>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29" name="Tekstfelt 2028">
                    <a:extLst>
                      <a:ext uri="{FF2B5EF4-FFF2-40B4-BE49-F238E27FC236}">
                        <a16:creationId xmlns:a16="http://schemas.microsoft.com/office/drawing/2014/main" id="{4406FB92-39E9-1F25-C497-ADEE256F7C1F}"/>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30" name="Tekstfelt 2029">
                    <a:extLst>
                      <a:ext uri="{FF2B5EF4-FFF2-40B4-BE49-F238E27FC236}">
                        <a16:creationId xmlns:a16="http://schemas.microsoft.com/office/drawing/2014/main" id="{C8E37CA2-5C77-00BD-3D67-D4C29DE18723}"/>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31" name="Tekstfelt 2030">
                    <a:extLst>
                      <a:ext uri="{FF2B5EF4-FFF2-40B4-BE49-F238E27FC236}">
                        <a16:creationId xmlns:a16="http://schemas.microsoft.com/office/drawing/2014/main" id="{445A67B3-09E2-C3AB-B76C-C53E622B4664}"/>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32" name="Tekstfelt 2031">
                    <a:extLst>
                      <a:ext uri="{FF2B5EF4-FFF2-40B4-BE49-F238E27FC236}">
                        <a16:creationId xmlns:a16="http://schemas.microsoft.com/office/drawing/2014/main" id="{34E082A6-3174-F6BD-BFC2-7334BC0FEB0B}"/>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33" name="Tekstfelt 2032">
                    <a:extLst>
                      <a:ext uri="{FF2B5EF4-FFF2-40B4-BE49-F238E27FC236}">
                        <a16:creationId xmlns:a16="http://schemas.microsoft.com/office/drawing/2014/main" id="{E7ED9C03-2F2C-ADEF-1C75-EE51BB79D549}"/>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34" name="Tekstfelt 2033">
                    <a:extLst>
                      <a:ext uri="{FF2B5EF4-FFF2-40B4-BE49-F238E27FC236}">
                        <a16:creationId xmlns:a16="http://schemas.microsoft.com/office/drawing/2014/main" id="{0685FA3A-7EAB-B1BD-39F9-6F829208ACC1}"/>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35" name="Tekstfelt 2034">
                    <a:extLst>
                      <a:ext uri="{FF2B5EF4-FFF2-40B4-BE49-F238E27FC236}">
                        <a16:creationId xmlns:a16="http://schemas.microsoft.com/office/drawing/2014/main" id="{B612632D-1A99-B9AB-A1CE-BFAC1A1F80CE}"/>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36" name="Tekstfelt 2035">
                    <a:extLst>
                      <a:ext uri="{FF2B5EF4-FFF2-40B4-BE49-F238E27FC236}">
                        <a16:creationId xmlns:a16="http://schemas.microsoft.com/office/drawing/2014/main" id="{8ED0CA67-037C-9117-108F-9FBE14F0DFA9}"/>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37" name="Tekstfelt 2036">
                    <a:extLst>
                      <a:ext uri="{FF2B5EF4-FFF2-40B4-BE49-F238E27FC236}">
                        <a16:creationId xmlns:a16="http://schemas.microsoft.com/office/drawing/2014/main" id="{5DF44764-3CE8-38F0-088C-B5A77623C570}"/>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38" name="Tekstfelt 2037">
                    <a:extLst>
                      <a:ext uri="{FF2B5EF4-FFF2-40B4-BE49-F238E27FC236}">
                        <a16:creationId xmlns:a16="http://schemas.microsoft.com/office/drawing/2014/main" id="{19D24518-C91B-905A-7A7A-D03C13D855E3}"/>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39" name="Tekstfelt 2038">
                    <a:extLst>
                      <a:ext uri="{FF2B5EF4-FFF2-40B4-BE49-F238E27FC236}">
                        <a16:creationId xmlns:a16="http://schemas.microsoft.com/office/drawing/2014/main" id="{DD2980DD-C158-19F5-5DB4-4C141685F646}"/>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40" name="Tekstfelt 2039">
                    <a:extLst>
                      <a:ext uri="{FF2B5EF4-FFF2-40B4-BE49-F238E27FC236}">
                        <a16:creationId xmlns:a16="http://schemas.microsoft.com/office/drawing/2014/main" id="{A4533C40-3B4D-F625-6104-87CC193B2FA1}"/>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41" name="Tekstfelt 2040">
                    <a:extLst>
                      <a:ext uri="{FF2B5EF4-FFF2-40B4-BE49-F238E27FC236}">
                        <a16:creationId xmlns:a16="http://schemas.microsoft.com/office/drawing/2014/main" id="{FD57E9B0-02BA-E8A6-FB33-795BB44F1D61}"/>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42" name="Tekstfelt 2041">
                    <a:extLst>
                      <a:ext uri="{FF2B5EF4-FFF2-40B4-BE49-F238E27FC236}">
                        <a16:creationId xmlns:a16="http://schemas.microsoft.com/office/drawing/2014/main" id="{E6DA19B1-4CBD-6185-33C5-58076E1A02A0}"/>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43" name="Tekstfelt 2042">
                    <a:extLst>
                      <a:ext uri="{FF2B5EF4-FFF2-40B4-BE49-F238E27FC236}">
                        <a16:creationId xmlns:a16="http://schemas.microsoft.com/office/drawing/2014/main" id="{F6728588-96F0-39E7-A966-F2C52FF6DAA7}"/>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44" name="Tekstfelt 2043">
                    <a:extLst>
                      <a:ext uri="{FF2B5EF4-FFF2-40B4-BE49-F238E27FC236}">
                        <a16:creationId xmlns:a16="http://schemas.microsoft.com/office/drawing/2014/main" id="{E02340EC-EB60-8977-C7B0-1D67C63B033B}"/>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45" name="Tekstfelt 2044">
                    <a:extLst>
                      <a:ext uri="{FF2B5EF4-FFF2-40B4-BE49-F238E27FC236}">
                        <a16:creationId xmlns:a16="http://schemas.microsoft.com/office/drawing/2014/main" id="{BF906488-DC7D-3300-3F68-A38FD6BBCB68}"/>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46" name="Tekstfelt 2045">
                    <a:extLst>
                      <a:ext uri="{FF2B5EF4-FFF2-40B4-BE49-F238E27FC236}">
                        <a16:creationId xmlns:a16="http://schemas.microsoft.com/office/drawing/2014/main" id="{396F613C-E133-1C16-7636-3652DFF94212}"/>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47" name="Tekstfelt 2046">
                    <a:extLst>
                      <a:ext uri="{FF2B5EF4-FFF2-40B4-BE49-F238E27FC236}">
                        <a16:creationId xmlns:a16="http://schemas.microsoft.com/office/drawing/2014/main" id="{CEFAE06A-D92C-8C23-5C53-513B6C680F8D}"/>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48" name="Tekstfelt 2047">
                    <a:extLst>
                      <a:ext uri="{FF2B5EF4-FFF2-40B4-BE49-F238E27FC236}">
                        <a16:creationId xmlns:a16="http://schemas.microsoft.com/office/drawing/2014/main" id="{2123F25E-D65F-8A44-E938-BC98DBEE6E4C}"/>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49" name="Tekstfelt 2048">
                    <a:extLst>
                      <a:ext uri="{FF2B5EF4-FFF2-40B4-BE49-F238E27FC236}">
                        <a16:creationId xmlns:a16="http://schemas.microsoft.com/office/drawing/2014/main" id="{5B3998D8-FEA1-C99F-CBDB-EDA4EED9BBE0}"/>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50" name="Tekstfelt 2049">
                    <a:extLst>
                      <a:ext uri="{FF2B5EF4-FFF2-40B4-BE49-F238E27FC236}">
                        <a16:creationId xmlns:a16="http://schemas.microsoft.com/office/drawing/2014/main" id="{2498BA2A-7D7B-6F2B-4FF2-10718A98C00D}"/>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15" name="Tekstfelt 2014">
                  <a:extLst>
                    <a:ext uri="{FF2B5EF4-FFF2-40B4-BE49-F238E27FC236}">
                      <a16:creationId xmlns:a16="http://schemas.microsoft.com/office/drawing/2014/main" id="{89850ECB-F9E6-CE63-3618-CA54D8745A60}"/>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16" name="Tekstfelt 2015">
                  <a:extLst>
                    <a:ext uri="{FF2B5EF4-FFF2-40B4-BE49-F238E27FC236}">
                      <a16:creationId xmlns:a16="http://schemas.microsoft.com/office/drawing/2014/main" id="{B5925E70-EB86-9517-45D9-4229FD087963}"/>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17" name="Tekstfelt 2016">
                  <a:extLst>
                    <a:ext uri="{FF2B5EF4-FFF2-40B4-BE49-F238E27FC236}">
                      <a16:creationId xmlns:a16="http://schemas.microsoft.com/office/drawing/2014/main" id="{975F50DE-9846-B33B-416E-4066E78308E3}"/>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0" name="Gruppe 1829">
                <a:extLst>
                  <a:ext uri="{FF2B5EF4-FFF2-40B4-BE49-F238E27FC236}">
                    <a16:creationId xmlns:a16="http://schemas.microsoft.com/office/drawing/2014/main" id="{FFDFD18E-090D-AE03-AEDE-5AD6E68CA128}"/>
                  </a:ext>
                </a:extLst>
              </p:cNvPr>
              <p:cNvGrpSpPr/>
              <p:nvPr/>
            </p:nvGrpSpPr>
            <p:grpSpPr>
              <a:xfrm>
                <a:off x="1592543" y="1041111"/>
                <a:ext cx="641389" cy="5216305"/>
                <a:chOff x="2892468" y="1032983"/>
                <a:chExt cx="641389" cy="5216305"/>
              </a:xfrm>
            </p:grpSpPr>
            <p:grpSp>
              <p:nvGrpSpPr>
                <p:cNvPr id="1977" name="Gruppe 1976">
                  <a:extLst>
                    <a:ext uri="{FF2B5EF4-FFF2-40B4-BE49-F238E27FC236}">
                      <a16:creationId xmlns:a16="http://schemas.microsoft.com/office/drawing/2014/main" id="{EBE054AC-3863-7FA5-B683-27FB3156B817}"/>
                    </a:ext>
                  </a:extLst>
                </p:cNvPr>
                <p:cNvGrpSpPr/>
                <p:nvPr/>
              </p:nvGrpSpPr>
              <p:grpSpPr>
                <a:xfrm>
                  <a:off x="2892468" y="1032983"/>
                  <a:ext cx="641389" cy="5216305"/>
                  <a:chOff x="3475384" y="1188399"/>
                  <a:chExt cx="641389" cy="5216305"/>
                </a:xfrm>
              </p:grpSpPr>
              <p:sp>
                <p:nvSpPr>
                  <p:cNvPr id="1981" name="Tekstfelt 1980">
                    <a:extLst>
                      <a:ext uri="{FF2B5EF4-FFF2-40B4-BE49-F238E27FC236}">
                        <a16:creationId xmlns:a16="http://schemas.microsoft.com/office/drawing/2014/main" id="{0F1A6362-805D-B297-8C14-8348218D1DDD}"/>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82" name="Tekstfelt 1981">
                    <a:extLst>
                      <a:ext uri="{FF2B5EF4-FFF2-40B4-BE49-F238E27FC236}">
                        <a16:creationId xmlns:a16="http://schemas.microsoft.com/office/drawing/2014/main" id="{4886466B-E2F4-121C-2E04-AC6573878BF1}"/>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83" name="Tekstfelt 1982">
                    <a:extLst>
                      <a:ext uri="{FF2B5EF4-FFF2-40B4-BE49-F238E27FC236}">
                        <a16:creationId xmlns:a16="http://schemas.microsoft.com/office/drawing/2014/main" id="{8972172F-0F21-7253-2B19-72E84A54D5E7}"/>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84" name="Tekstfelt 1983">
                    <a:extLst>
                      <a:ext uri="{FF2B5EF4-FFF2-40B4-BE49-F238E27FC236}">
                        <a16:creationId xmlns:a16="http://schemas.microsoft.com/office/drawing/2014/main" id="{6559AC7F-DA1F-F45B-9886-3ABCAD6C63A6}"/>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85" name="Tekstfelt 1984">
                    <a:extLst>
                      <a:ext uri="{FF2B5EF4-FFF2-40B4-BE49-F238E27FC236}">
                        <a16:creationId xmlns:a16="http://schemas.microsoft.com/office/drawing/2014/main" id="{58DD1489-73A7-7D2E-C8BA-32F938158479}"/>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86" name="Tekstfelt 1985">
                    <a:extLst>
                      <a:ext uri="{FF2B5EF4-FFF2-40B4-BE49-F238E27FC236}">
                        <a16:creationId xmlns:a16="http://schemas.microsoft.com/office/drawing/2014/main" id="{08B43FB3-0CF4-B4F5-2DA9-1AF85C3E73A6}"/>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87" name="Tekstfelt 1986">
                    <a:extLst>
                      <a:ext uri="{FF2B5EF4-FFF2-40B4-BE49-F238E27FC236}">
                        <a16:creationId xmlns:a16="http://schemas.microsoft.com/office/drawing/2014/main" id="{7FC4A783-EEAA-BC58-7232-2825AA367E66}"/>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88" name="Tekstfelt 1987">
                    <a:extLst>
                      <a:ext uri="{FF2B5EF4-FFF2-40B4-BE49-F238E27FC236}">
                        <a16:creationId xmlns:a16="http://schemas.microsoft.com/office/drawing/2014/main" id="{57266D17-AB9A-43D1-0AFD-57D5DB0E8B30}"/>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89" name="Tekstfelt 1988">
                    <a:extLst>
                      <a:ext uri="{FF2B5EF4-FFF2-40B4-BE49-F238E27FC236}">
                        <a16:creationId xmlns:a16="http://schemas.microsoft.com/office/drawing/2014/main" id="{7E0E38CB-8E0D-05BB-1C82-365FD9D457F9}"/>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90" name="Tekstfelt 1989">
                    <a:extLst>
                      <a:ext uri="{FF2B5EF4-FFF2-40B4-BE49-F238E27FC236}">
                        <a16:creationId xmlns:a16="http://schemas.microsoft.com/office/drawing/2014/main" id="{D7107226-71FE-525D-0EAA-099523AA825A}"/>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91" name="Tekstfelt 1990">
                    <a:extLst>
                      <a:ext uri="{FF2B5EF4-FFF2-40B4-BE49-F238E27FC236}">
                        <a16:creationId xmlns:a16="http://schemas.microsoft.com/office/drawing/2014/main" id="{0BCCA541-1219-885D-E0F6-38F35198BE02}"/>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92" name="Tekstfelt 1991">
                    <a:extLst>
                      <a:ext uri="{FF2B5EF4-FFF2-40B4-BE49-F238E27FC236}">
                        <a16:creationId xmlns:a16="http://schemas.microsoft.com/office/drawing/2014/main" id="{D28766C2-8C93-3319-CCC3-23C7437F6ACF}"/>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93" name="Tekstfelt 1992">
                    <a:extLst>
                      <a:ext uri="{FF2B5EF4-FFF2-40B4-BE49-F238E27FC236}">
                        <a16:creationId xmlns:a16="http://schemas.microsoft.com/office/drawing/2014/main" id="{E60A0130-D21E-BC0B-12CE-12AF8E5EC865}"/>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94" name="Tekstfelt 1993">
                    <a:extLst>
                      <a:ext uri="{FF2B5EF4-FFF2-40B4-BE49-F238E27FC236}">
                        <a16:creationId xmlns:a16="http://schemas.microsoft.com/office/drawing/2014/main" id="{8649C7D0-1DAD-140B-38EE-D3E94A2F04F3}"/>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95" name="Tekstfelt 1994">
                    <a:extLst>
                      <a:ext uri="{FF2B5EF4-FFF2-40B4-BE49-F238E27FC236}">
                        <a16:creationId xmlns:a16="http://schemas.microsoft.com/office/drawing/2014/main" id="{471A48A7-52A1-935E-7F70-71F5075D5FF6}"/>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96" name="Tekstfelt 1995">
                    <a:extLst>
                      <a:ext uri="{FF2B5EF4-FFF2-40B4-BE49-F238E27FC236}">
                        <a16:creationId xmlns:a16="http://schemas.microsoft.com/office/drawing/2014/main" id="{2A4F631D-1D45-CAB8-6C80-8294F03B0841}"/>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97" name="Tekstfelt 1996">
                    <a:extLst>
                      <a:ext uri="{FF2B5EF4-FFF2-40B4-BE49-F238E27FC236}">
                        <a16:creationId xmlns:a16="http://schemas.microsoft.com/office/drawing/2014/main" id="{0D2207D9-1547-7585-917C-B24FCD8A8E68}"/>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98" name="Tekstfelt 1997">
                    <a:extLst>
                      <a:ext uri="{FF2B5EF4-FFF2-40B4-BE49-F238E27FC236}">
                        <a16:creationId xmlns:a16="http://schemas.microsoft.com/office/drawing/2014/main" id="{998071A4-6469-A159-18D4-B25BBE05E8CA}"/>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99" name="Tekstfelt 1998">
                    <a:extLst>
                      <a:ext uri="{FF2B5EF4-FFF2-40B4-BE49-F238E27FC236}">
                        <a16:creationId xmlns:a16="http://schemas.microsoft.com/office/drawing/2014/main" id="{69AD0239-85AC-0C04-60C2-046D5BA7FBC2}"/>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00" name="Tekstfelt 1999">
                    <a:extLst>
                      <a:ext uri="{FF2B5EF4-FFF2-40B4-BE49-F238E27FC236}">
                        <a16:creationId xmlns:a16="http://schemas.microsoft.com/office/drawing/2014/main" id="{F1764120-376F-3974-E888-99DC42C860B5}"/>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01" name="Tekstfelt 2000">
                    <a:extLst>
                      <a:ext uri="{FF2B5EF4-FFF2-40B4-BE49-F238E27FC236}">
                        <a16:creationId xmlns:a16="http://schemas.microsoft.com/office/drawing/2014/main" id="{B6BAB531-6EE7-085B-1D51-C57FF72A878C}"/>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02" name="Tekstfelt 2001">
                    <a:extLst>
                      <a:ext uri="{FF2B5EF4-FFF2-40B4-BE49-F238E27FC236}">
                        <a16:creationId xmlns:a16="http://schemas.microsoft.com/office/drawing/2014/main" id="{BC80E007-7978-C302-BB1D-2D34A981F688}"/>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03" name="Tekstfelt 2002">
                    <a:extLst>
                      <a:ext uri="{FF2B5EF4-FFF2-40B4-BE49-F238E27FC236}">
                        <a16:creationId xmlns:a16="http://schemas.microsoft.com/office/drawing/2014/main" id="{6D4990C0-898A-5866-1F19-456D59F2C73C}"/>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04" name="Tekstfelt 2003">
                    <a:extLst>
                      <a:ext uri="{FF2B5EF4-FFF2-40B4-BE49-F238E27FC236}">
                        <a16:creationId xmlns:a16="http://schemas.microsoft.com/office/drawing/2014/main" id="{34C8F892-D0B0-06E4-D7FA-142BD2E75E88}"/>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05" name="Tekstfelt 2004">
                    <a:extLst>
                      <a:ext uri="{FF2B5EF4-FFF2-40B4-BE49-F238E27FC236}">
                        <a16:creationId xmlns:a16="http://schemas.microsoft.com/office/drawing/2014/main" id="{DC69CB3E-04B7-4222-8B1E-88EF1BB26BCA}"/>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06" name="Tekstfelt 2005">
                    <a:extLst>
                      <a:ext uri="{FF2B5EF4-FFF2-40B4-BE49-F238E27FC236}">
                        <a16:creationId xmlns:a16="http://schemas.microsoft.com/office/drawing/2014/main" id="{84750C2D-9A08-EB24-B94E-B95D17167223}"/>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07" name="Tekstfelt 2006">
                    <a:extLst>
                      <a:ext uri="{FF2B5EF4-FFF2-40B4-BE49-F238E27FC236}">
                        <a16:creationId xmlns:a16="http://schemas.microsoft.com/office/drawing/2014/main" id="{BEF88146-EF69-5C47-4571-59091E006A2A}"/>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08" name="Tekstfelt 2007">
                    <a:extLst>
                      <a:ext uri="{FF2B5EF4-FFF2-40B4-BE49-F238E27FC236}">
                        <a16:creationId xmlns:a16="http://schemas.microsoft.com/office/drawing/2014/main" id="{BEFD0DCA-8410-B471-CF0B-1E355F2C8FDA}"/>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09" name="Tekstfelt 2008">
                    <a:extLst>
                      <a:ext uri="{FF2B5EF4-FFF2-40B4-BE49-F238E27FC236}">
                        <a16:creationId xmlns:a16="http://schemas.microsoft.com/office/drawing/2014/main" id="{23AEF474-23FD-5904-D0D1-AF3A1D32703E}"/>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10" name="Tekstfelt 2009">
                    <a:extLst>
                      <a:ext uri="{FF2B5EF4-FFF2-40B4-BE49-F238E27FC236}">
                        <a16:creationId xmlns:a16="http://schemas.microsoft.com/office/drawing/2014/main" id="{183DB9D7-1DCF-C514-217C-DA6BDCAA6BBD}"/>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11" name="Tekstfelt 2010">
                    <a:extLst>
                      <a:ext uri="{FF2B5EF4-FFF2-40B4-BE49-F238E27FC236}">
                        <a16:creationId xmlns:a16="http://schemas.microsoft.com/office/drawing/2014/main" id="{1364FF01-44B2-FF77-DE9F-4600265D3466}"/>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12" name="Tekstfelt 2011">
                    <a:extLst>
                      <a:ext uri="{FF2B5EF4-FFF2-40B4-BE49-F238E27FC236}">
                        <a16:creationId xmlns:a16="http://schemas.microsoft.com/office/drawing/2014/main" id="{AE3BD0F6-75A9-BC38-02BB-A30A808C9CDD}"/>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13" name="Tekstfelt 2012">
                    <a:extLst>
                      <a:ext uri="{FF2B5EF4-FFF2-40B4-BE49-F238E27FC236}">
                        <a16:creationId xmlns:a16="http://schemas.microsoft.com/office/drawing/2014/main" id="{435D5E1A-FF6B-D71C-66A0-E02A8C45D3E7}"/>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78" name="Tekstfelt 1977">
                  <a:extLst>
                    <a:ext uri="{FF2B5EF4-FFF2-40B4-BE49-F238E27FC236}">
                      <a16:creationId xmlns:a16="http://schemas.microsoft.com/office/drawing/2014/main" id="{3DB2D960-7267-F2E8-5803-BAB447E81972}"/>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79" name="Tekstfelt 1978">
                  <a:extLst>
                    <a:ext uri="{FF2B5EF4-FFF2-40B4-BE49-F238E27FC236}">
                      <a16:creationId xmlns:a16="http://schemas.microsoft.com/office/drawing/2014/main" id="{EC2BACB0-A9D1-52B9-9CBC-6598A9A60ED0}"/>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80" name="Tekstfelt 1979">
                  <a:extLst>
                    <a:ext uri="{FF2B5EF4-FFF2-40B4-BE49-F238E27FC236}">
                      <a16:creationId xmlns:a16="http://schemas.microsoft.com/office/drawing/2014/main" id="{64A000A0-4008-64B3-E261-41DA916B4CF2}"/>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1" name="Gruppe 1830">
                <a:extLst>
                  <a:ext uri="{FF2B5EF4-FFF2-40B4-BE49-F238E27FC236}">
                    <a16:creationId xmlns:a16="http://schemas.microsoft.com/office/drawing/2014/main" id="{BEEAEFAA-785B-3FE4-C038-EBB180EC9896}"/>
                  </a:ext>
                </a:extLst>
              </p:cNvPr>
              <p:cNvGrpSpPr/>
              <p:nvPr/>
            </p:nvGrpSpPr>
            <p:grpSpPr>
              <a:xfrm>
                <a:off x="1159795" y="1034606"/>
                <a:ext cx="641389" cy="5216305"/>
                <a:chOff x="2892468" y="1032983"/>
                <a:chExt cx="641389" cy="5216305"/>
              </a:xfrm>
            </p:grpSpPr>
            <p:grpSp>
              <p:nvGrpSpPr>
                <p:cNvPr id="1940" name="Gruppe 1939">
                  <a:extLst>
                    <a:ext uri="{FF2B5EF4-FFF2-40B4-BE49-F238E27FC236}">
                      <a16:creationId xmlns:a16="http://schemas.microsoft.com/office/drawing/2014/main" id="{9E453B7C-BE17-2FF5-2E35-776DA6DE7C26}"/>
                    </a:ext>
                  </a:extLst>
                </p:cNvPr>
                <p:cNvGrpSpPr/>
                <p:nvPr/>
              </p:nvGrpSpPr>
              <p:grpSpPr>
                <a:xfrm>
                  <a:off x="2892468" y="1032983"/>
                  <a:ext cx="641389" cy="5216305"/>
                  <a:chOff x="3475384" y="1188399"/>
                  <a:chExt cx="641389" cy="5216305"/>
                </a:xfrm>
              </p:grpSpPr>
              <p:sp>
                <p:nvSpPr>
                  <p:cNvPr id="1944" name="Tekstfelt 1943">
                    <a:extLst>
                      <a:ext uri="{FF2B5EF4-FFF2-40B4-BE49-F238E27FC236}">
                        <a16:creationId xmlns:a16="http://schemas.microsoft.com/office/drawing/2014/main" id="{34704205-4117-ECDC-7DD1-353386E9AC91}"/>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45" name="Tekstfelt 1944">
                    <a:extLst>
                      <a:ext uri="{FF2B5EF4-FFF2-40B4-BE49-F238E27FC236}">
                        <a16:creationId xmlns:a16="http://schemas.microsoft.com/office/drawing/2014/main" id="{980EF66C-FAF5-C99C-5E9C-D9BC90896F21}"/>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46" name="Tekstfelt 1945">
                    <a:extLst>
                      <a:ext uri="{FF2B5EF4-FFF2-40B4-BE49-F238E27FC236}">
                        <a16:creationId xmlns:a16="http://schemas.microsoft.com/office/drawing/2014/main" id="{650E192F-A8F7-74B1-7033-A70B1391C6BC}"/>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47" name="Tekstfelt 1946">
                    <a:extLst>
                      <a:ext uri="{FF2B5EF4-FFF2-40B4-BE49-F238E27FC236}">
                        <a16:creationId xmlns:a16="http://schemas.microsoft.com/office/drawing/2014/main" id="{225EECED-8589-DD37-0C02-1564764852D1}"/>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48" name="Tekstfelt 1947">
                    <a:extLst>
                      <a:ext uri="{FF2B5EF4-FFF2-40B4-BE49-F238E27FC236}">
                        <a16:creationId xmlns:a16="http://schemas.microsoft.com/office/drawing/2014/main" id="{9EEF77F7-3C34-9BC3-941D-446E38F62776}"/>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49" name="Tekstfelt 1948">
                    <a:extLst>
                      <a:ext uri="{FF2B5EF4-FFF2-40B4-BE49-F238E27FC236}">
                        <a16:creationId xmlns:a16="http://schemas.microsoft.com/office/drawing/2014/main" id="{58782315-859B-8310-12E9-C5D6D94E182C}"/>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50" name="Tekstfelt 1949">
                    <a:extLst>
                      <a:ext uri="{FF2B5EF4-FFF2-40B4-BE49-F238E27FC236}">
                        <a16:creationId xmlns:a16="http://schemas.microsoft.com/office/drawing/2014/main" id="{8945E793-96D0-8C21-C4AB-AE715902BCFF}"/>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51" name="Tekstfelt 1950">
                    <a:extLst>
                      <a:ext uri="{FF2B5EF4-FFF2-40B4-BE49-F238E27FC236}">
                        <a16:creationId xmlns:a16="http://schemas.microsoft.com/office/drawing/2014/main" id="{C8F885CD-9420-8726-13A8-64EE5573796F}"/>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52" name="Tekstfelt 1951">
                    <a:extLst>
                      <a:ext uri="{FF2B5EF4-FFF2-40B4-BE49-F238E27FC236}">
                        <a16:creationId xmlns:a16="http://schemas.microsoft.com/office/drawing/2014/main" id="{6B5EDE1B-A95D-009F-AEC5-EFCF7F2978A5}"/>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53" name="Tekstfelt 1952">
                    <a:extLst>
                      <a:ext uri="{FF2B5EF4-FFF2-40B4-BE49-F238E27FC236}">
                        <a16:creationId xmlns:a16="http://schemas.microsoft.com/office/drawing/2014/main" id="{3A9AEA55-3426-61A7-CBB2-FB58109966E2}"/>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54" name="Tekstfelt 1953">
                    <a:extLst>
                      <a:ext uri="{FF2B5EF4-FFF2-40B4-BE49-F238E27FC236}">
                        <a16:creationId xmlns:a16="http://schemas.microsoft.com/office/drawing/2014/main" id="{199EB662-9E88-0277-A9FD-6597514D4188}"/>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55" name="Tekstfelt 1954">
                    <a:extLst>
                      <a:ext uri="{FF2B5EF4-FFF2-40B4-BE49-F238E27FC236}">
                        <a16:creationId xmlns:a16="http://schemas.microsoft.com/office/drawing/2014/main" id="{121D217A-3B6A-DDD2-0DC6-675DB841FB9A}"/>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56" name="Tekstfelt 1955">
                    <a:extLst>
                      <a:ext uri="{FF2B5EF4-FFF2-40B4-BE49-F238E27FC236}">
                        <a16:creationId xmlns:a16="http://schemas.microsoft.com/office/drawing/2014/main" id="{65BBC750-7963-80DD-BEA8-D391197CF64E}"/>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57" name="Tekstfelt 1956">
                    <a:extLst>
                      <a:ext uri="{FF2B5EF4-FFF2-40B4-BE49-F238E27FC236}">
                        <a16:creationId xmlns:a16="http://schemas.microsoft.com/office/drawing/2014/main" id="{3308DDF7-FAC1-A52A-53C6-C2FA926B8F66}"/>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58" name="Tekstfelt 1957">
                    <a:extLst>
                      <a:ext uri="{FF2B5EF4-FFF2-40B4-BE49-F238E27FC236}">
                        <a16:creationId xmlns:a16="http://schemas.microsoft.com/office/drawing/2014/main" id="{931CF7BF-8601-FB33-39CF-F8C8B8A27D3F}"/>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59" name="Tekstfelt 1958">
                    <a:extLst>
                      <a:ext uri="{FF2B5EF4-FFF2-40B4-BE49-F238E27FC236}">
                        <a16:creationId xmlns:a16="http://schemas.microsoft.com/office/drawing/2014/main" id="{D5A51187-1F02-026F-0374-E2BCF9066B93}"/>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60" name="Tekstfelt 1959">
                    <a:extLst>
                      <a:ext uri="{FF2B5EF4-FFF2-40B4-BE49-F238E27FC236}">
                        <a16:creationId xmlns:a16="http://schemas.microsoft.com/office/drawing/2014/main" id="{11361F04-9B5A-4548-296C-B0CBB1D876B4}"/>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61" name="Tekstfelt 1960">
                    <a:extLst>
                      <a:ext uri="{FF2B5EF4-FFF2-40B4-BE49-F238E27FC236}">
                        <a16:creationId xmlns:a16="http://schemas.microsoft.com/office/drawing/2014/main" id="{5226532F-2792-0FEF-020C-E9ED3B5B0ED1}"/>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62" name="Tekstfelt 1961">
                    <a:extLst>
                      <a:ext uri="{FF2B5EF4-FFF2-40B4-BE49-F238E27FC236}">
                        <a16:creationId xmlns:a16="http://schemas.microsoft.com/office/drawing/2014/main" id="{429EEA6D-71EA-1C3B-202F-168774B77959}"/>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63" name="Tekstfelt 1962">
                    <a:extLst>
                      <a:ext uri="{FF2B5EF4-FFF2-40B4-BE49-F238E27FC236}">
                        <a16:creationId xmlns:a16="http://schemas.microsoft.com/office/drawing/2014/main" id="{EE581D3C-78DE-202A-2BFE-0B909E49C8B0}"/>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64" name="Tekstfelt 1963">
                    <a:extLst>
                      <a:ext uri="{FF2B5EF4-FFF2-40B4-BE49-F238E27FC236}">
                        <a16:creationId xmlns:a16="http://schemas.microsoft.com/office/drawing/2014/main" id="{24E28EA6-2FBD-791E-4941-96A16B1411E7}"/>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65" name="Tekstfelt 1964">
                    <a:extLst>
                      <a:ext uri="{FF2B5EF4-FFF2-40B4-BE49-F238E27FC236}">
                        <a16:creationId xmlns:a16="http://schemas.microsoft.com/office/drawing/2014/main" id="{D74AD27C-068E-88D2-EA6E-03169C2C5D89}"/>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66" name="Tekstfelt 1965">
                    <a:extLst>
                      <a:ext uri="{FF2B5EF4-FFF2-40B4-BE49-F238E27FC236}">
                        <a16:creationId xmlns:a16="http://schemas.microsoft.com/office/drawing/2014/main" id="{3083D2E5-4129-4269-63F0-66ADAA615C19}"/>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67" name="Tekstfelt 1966">
                    <a:extLst>
                      <a:ext uri="{FF2B5EF4-FFF2-40B4-BE49-F238E27FC236}">
                        <a16:creationId xmlns:a16="http://schemas.microsoft.com/office/drawing/2014/main" id="{8998C333-5A24-8C63-1E6D-6F812F844D7F}"/>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68" name="Tekstfelt 1967">
                    <a:extLst>
                      <a:ext uri="{FF2B5EF4-FFF2-40B4-BE49-F238E27FC236}">
                        <a16:creationId xmlns:a16="http://schemas.microsoft.com/office/drawing/2014/main" id="{F9A97C5F-CA21-7D11-E8D1-3C5F500BE1CF}"/>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69" name="Tekstfelt 1968">
                    <a:extLst>
                      <a:ext uri="{FF2B5EF4-FFF2-40B4-BE49-F238E27FC236}">
                        <a16:creationId xmlns:a16="http://schemas.microsoft.com/office/drawing/2014/main" id="{B3A679F4-571D-D4DF-2C14-F3823AE95018}"/>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70" name="Tekstfelt 1969">
                    <a:extLst>
                      <a:ext uri="{FF2B5EF4-FFF2-40B4-BE49-F238E27FC236}">
                        <a16:creationId xmlns:a16="http://schemas.microsoft.com/office/drawing/2014/main" id="{3215E58B-0CE9-294C-97BC-0E22BF780FA0}"/>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71" name="Tekstfelt 1970">
                    <a:extLst>
                      <a:ext uri="{FF2B5EF4-FFF2-40B4-BE49-F238E27FC236}">
                        <a16:creationId xmlns:a16="http://schemas.microsoft.com/office/drawing/2014/main" id="{2E83DC0A-EB3A-80B5-C265-5A63539C6619}"/>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72" name="Tekstfelt 1971">
                    <a:extLst>
                      <a:ext uri="{FF2B5EF4-FFF2-40B4-BE49-F238E27FC236}">
                        <a16:creationId xmlns:a16="http://schemas.microsoft.com/office/drawing/2014/main" id="{F47C06C9-C961-9CA4-F415-4BC80835E8EB}"/>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73" name="Tekstfelt 1972">
                    <a:extLst>
                      <a:ext uri="{FF2B5EF4-FFF2-40B4-BE49-F238E27FC236}">
                        <a16:creationId xmlns:a16="http://schemas.microsoft.com/office/drawing/2014/main" id="{FDBF2256-F079-24E8-BE88-786625895265}"/>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74" name="Tekstfelt 1973">
                    <a:extLst>
                      <a:ext uri="{FF2B5EF4-FFF2-40B4-BE49-F238E27FC236}">
                        <a16:creationId xmlns:a16="http://schemas.microsoft.com/office/drawing/2014/main" id="{FCE9F7DC-1D6F-BBA8-8060-D6D61ABEFA64}"/>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975" name="Tekstfelt 1974">
                    <a:extLst>
                      <a:ext uri="{FF2B5EF4-FFF2-40B4-BE49-F238E27FC236}">
                        <a16:creationId xmlns:a16="http://schemas.microsoft.com/office/drawing/2014/main" id="{CCE28891-A18C-7EBE-84F8-BEF88EA26558}"/>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976" name="Tekstfelt 1975">
                    <a:extLst>
                      <a:ext uri="{FF2B5EF4-FFF2-40B4-BE49-F238E27FC236}">
                        <a16:creationId xmlns:a16="http://schemas.microsoft.com/office/drawing/2014/main" id="{E4B22DA4-D027-0FAF-2055-87428B806332}"/>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41" name="Tekstfelt 1940">
                  <a:extLst>
                    <a:ext uri="{FF2B5EF4-FFF2-40B4-BE49-F238E27FC236}">
                      <a16:creationId xmlns:a16="http://schemas.microsoft.com/office/drawing/2014/main" id="{4BF7FC2F-A5BC-BCBE-2AC5-C4DC88B1E037}"/>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42" name="Tekstfelt 1941">
                  <a:extLst>
                    <a:ext uri="{FF2B5EF4-FFF2-40B4-BE49-F238E27FC236}">
                      <a16:creationId xmlns:a16="http://schemas.microsoft.com/office/drawing/2014/main" id="{33016500-DD59-10E0-0CC8-14DA13E72A0F}"/>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43" name="Tekstfelt 1942">
                  <a:extLst>
                    <a:ext uri="{FF2B5EF4-FFF2-40B4-BE49-F238E27FC236}">
                      <a16:creationId xmlns:a16="http://schemas.microsoft.com/office/drawing/2014/main" id="{7EF5A4BC-5612-704A-85F0-18772F55B26F}"/>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2" name="Gruppe 1831">
                <a:extLst>
                  <a:ext uri="{FF2B5EF4-FFF2-40B4-BE49-F238E27FC236}">
                    <a16:creationId xmlns:a16="http://schemas.microsoft.com/office/drawing/2014/main" id="{D595D5E0-90BE-87DB-19B1-00AD5C40EE1A}"/>
                  </a:ext>
                </a:extLst>
              </p:cNvPr>
              <p:cNvGrpSpPr/>
              <p:nvPr/>
            </p:nvGrpSpPr>
            <p:grpSpPr>
              <a:xfrm>
                <a:off x="732574" y="1038389"/>
                <a:ext cx="641389" cy="5216305"/>
                <a:chOff x="2892468" y="1032983"/>
                <a:chExt cx="641389" cy="5216305"/>
              </a:xfrm>
            </p:grpSpPr>
            <p:grpSp>
              <p:nvGrpSpPr>
                <p:cNvPr id="1903" name="Gruppe 1902">
                  <a:extLst>
                    <a:ext uri="{FF2B5EF4-FFF2-40B4-BE49-F238E27FC236}">
                      <a16:creationId xmlns:a16="http://schemas.microsoft.com/office/drawing/2014/main" id="{9691F5B5-E3DD-04C0-2186-EFA55E255E25}"/>
                    </a:ext>
                  </a:extLst>
                </p:cNvPr>
                <p:cNvGrpSpPr/>
                <p:nvPr/>
              </p:nvGrpSpPr>
              <p:grpSpPr>
                <a:xfrm>
                  <a:off x="2892468" y="1032983"/>
                  <a:ext cx="641389" cy="5216305"/>
                  <a:chOff x="3475384" y="1188399"/>
                  <a:chExt cx="641389" cy="5216305"/>
                </a:xfrm>
              </p:grpSpPr>
              <p:sp>
                <p:nvSpPr>
                  <p:cNvPr id="1907" name="Tekstfelt 1906">
                    <a:extLst>
                      <a:ext uri="{FF2B5EF4-FFF2-40B4-BE49-F238E27FC236}">
                        <a16:creationId xmlns:a16="http://schemas.microsoft.com/office/drawing/2014/main" id="{56D59A33-8A69-3D2A-8AD4-73CF33A9A2D7}"/>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08" name="Tekstfelt 1907">
                    <a:extLst>
                      <a:ext uri="{FF2B5EF4-FFF2-40B4-BE49-F238E27FC236}">
                        <a16:creationId xmlns:a16="http://schemas.microsoft.com/office/drawing/2014/main" id="{25CE97C3-9099-4A50-516C-03143E966330}"/>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09" name="Tekstfelt 1908">
                    <a:extLst>
                      <a:ext uri="{FF2B5EF4-FFF2-40B4-BE49-F238E27FC236}">
                        <a16:creationId xmlns:a16="http://schemas.microsoft.com/office/drawing/2014/main" id="{FBA5C919-C54F-2C22-9397-31AC99DC0A61}"/>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10" name="Tekstfelt 1909">
                    <a:extLst>
                      <a:ext uri="{FF2B5EF4-FFF2-40B4-BE49-F238E27FC236}">
                        <a16:creationId xmlns:a16="http://schemas.microsoft.com/office/drawing/2014/main" id="{E7AA4961-6565-8EEA-CEB8-D8B2EB0B9893}"/>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11" name="Tekstfelt 1910">
                    <a:extLst>
                      <a:ext uri="{FF2B5EF4-FFF2-40B4-BE49-F238E27FC236}">
                        <a16:creationId xmlns:a16="http://schemas.microsoft.com/office/drawing/2014/main" id="{EA8C7D41-4D09-891F-042F-73630DB0A630}"/>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12" name="Tekstfelt 1911">
                    <a:extLst>
                      <a:ext uri="{FF2B5EF4-FFF2-40B4-BE49-F238E27FC236}">
                        <a16:creationId xmlns:a16="http://schemas.microsoft.com/office/drawing/2014/main" id="{8B6DB630-9CE5-6421-1DA1-5367DA6F22D2}"/>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13" name="Tekstfelt 1912">
                    <a:extLst>
                      <a:ext uri="{FF2B5EF4-FFF2-40B4-BE49-F238E27FC236}">
                        <a16:creationId xmlns:a16="http://schemas.microsoft.com/office/drawing/2014/main" id="{E2FC6B98-FE7A-D275-DCFD-5BD54087FB0F}"/>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14" name="Tekstfelt 1913">
                    <a:extLst>
                      <a:ext uri="{FF2B5EF4-FFF2-40B4-BE49-F238E27FC236}">
                        <a16:creationId xmlns:a16="http://schemas.microsoft.com/office/drawing/2014/main" id="{755D0B72-0781-5E53-EFA8-4A1E88CE49D1}"/>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15" name="Tekstfelt 1914">
                    <a:extLst>
                      <a:ext uri="{FF2B5EF4-FFF2-40B4-BE49-F238E27FC236}">
                        <a16:creationId xmlns:a16="http://schemas.microsoft.com/office/drawing/2014/main" id="{E71DC6DC-E14A-E8DD-FDDE-8444AC0B5601}"/>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16" name="Tekstfelt 1915">
                    <a:extLst>
                      <a:ext uri="{FF2B5EF4-FFF2-40B4-BE49-F238E27FC236}">
                        <a16:creationId xmlns:a16="http://schemas.microsoft.com/office/drawing/2014/main" id="{5FEEC23B-54FC-AF56-5FE5-9DC7CBBEB004}"/>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17" name="Tekstfelt 1916">
                    <a:extLst>
                      <a:ext uri="{FF2B5EF4-FFF2-40B4-BE49-F238E27FC236}">
                        <a16:creationId xmlns:a16="http://schemas.microsoft.com/office/drawing/2014/main" id="{81C7E8F1-485E-3283-1877-077F4DAB80E7}"/>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18" name="Tekstfelt 1917">
                    <a:extLst>
                      <a:ext uri="{FF2B5EF4-FFF2-40B4-BE49-F238E27FC236}">
                        <a16:creationId xmlns:a16="http://schemas.microsoft.com/office/drawing/2014/main" id="{452E941B-8285-0115-C8E7-FFE45F68383E}"/>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19" name="Tekstfelt 1918">
                    <a:extLst>
                      <a:ext uri="{FF2B5EF4-FFF2-40B4-BE49-F238E27FC236}">
                        <a16:creationId xmlns:a16="http://schemas.microsoft.com/office/drawing/2014/main" id="{3569CE86-913B-1E41-2BEB-37FF2D686719}"/>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20" name="Tekstfelt 1919">
                    <a:extLst>
                      <a:ext uri="{FF2B5EF4-FFF2-40B4-BE49-F238E27FC236}">
                        <a16:creationId xmlns:a16="http://schemas.microsoft.com/office/drawing/2014/main" id="{B6A5C61E-8A9B-5356-CEDB-40AB51952ABD}"/>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21" name="Tekstfelt 1920">
                    <a:extLst>
                      <a:ext uri="{FF2B5EF4-FFF2-40B4-BE49-F238E27FC236}">
                        <a16:creationId xmlns:a16="http://schemas.microsoft.com/office/drawing/2014/main" id="{D1FB3F78-4189-5B18-99D2-34EAC696C739}"/>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22" name="Tekstfelt 1921">
                    <a:extLst>
                      <a:ext uri="{FF2B5EF4-FFF2-40B4-BE49-F238E27FC236}">
                        <a16:creationId xmlns:a16="http://schemas.microsoft.com/office/drawing/2014/main" id="{0CF585A1-865F-A2CC-A90E-5450906AF7F2}"/>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23" name="Tekstfelt 1922">
                    <a:extLst>
                      <a:ext uri="{FF2B5EF4-FFF2-40B4-BE49-F238E27FC236}">
                        <a16:creationId xmlns:a16="http://schemas.microsoft.com/office/drawing/2014/main" id="{EEADFF44-79DB-1E83-FE8A-66FFCD40C35B}"/>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24" name="Tekstfelt 1923">
                    <a:extLst>
                      <a:ext uri="{FF2B5EF4-FFF2-40B4-BE49-F238E27FC236}">
                        <a16:creationId xmlns:a16="http://schemas.microsoft.com/office/drawing/2014/main" id="{976338CC-0748-EF40-30A4-E015F1ED220E}"/>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25" name="Tekstfelt 1924">
                    <a:extLst>
                      <a:ext uri="{FF2B5EF4-FFF2-40B4-BE49-F238E27FC236}">
                        <a16:creationId xmlns:a16="http://schemas.microsoft.com/office/drawing/2014/main" id="{1DC41159-9C13-351C-F70B-875B914718BC}"/>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26" name="Tekstfelt 1925">
                    <a:extLst>
                      <a:ext uri="{FF2B5EF4-FFF2-40B4-BE49-F238E27FC236}">
                        <a16:creationId xmlns:a16="http://schemas.microsoft.com/office/drawing/2014/main" id="{CF44C900-375F-8576-2899-72C077AD5D79}"/>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27" name="Tekstfelt 1926">
                    <a:extLst>
                      <a:ext uri="{FF2B5EF4-FFF2-40B4-BE49-F238E27FC236}">
                        <a16:creationId xmlns:a16="http://schemas.microsoft.com/office/drawing/2014/main" id="{C2FF1784-2510-F880-5D3E-E549FDBD957E}"/>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28" name="Tekstfelt 1927">
                    <a:extLst>
                      <a:ext uri="{FF2B5EF4-FFF2-40B4-BE49-F238E27FC236}">
                        <a16:creationId xmlns:a16="http://schemas.microsoft.com/office/drawing/2014/main" id="{3CBEA74F-B7FA-559D-4CF2-6C4FBA34A6C9}"/>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29" name="Tekstfelt 1928">
                    <a:extLst>
                      <a:ext uri="{FF2B5EF4-FFF2-40B4-BE49-F238E27FC236}">
                        <a16:creationId xmlns:a16="http://schemas.microsoft.com/office/drawing/2014/main" id="{687D4948-AF7A-2BAC-B261-ADF90A8E07BA}"/>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30" name="Tekstfelt 1929">
                    <a:extLst>
                      <a:ext uri="{FF2B5EF4-FFF2-40B4-BE49-F238E27FC236}">
                        <a16:creationId xmlns:a16="http://schemas.microsoft.com/office/drawing/2014/main" id="{853EA00D-3777-9A0D-60ED-DA6DCD10F548}"/>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31" name="Tekstfelt 1930">
                    <a:extLst>
                      <a:ext uri="{FF2B5EF4-FFF2-40B4-BE49-F238E27FC236}">
                        <a16:creationId xmlns:a16="http://schemas.microsoft.com/office/drawing/2014/main" id="{86DF9EF8-DB5C-A020-CE38-66EB3C89021F}"/>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32" name="Tekstfelt 1931">
                    <a:extLst>
                      <a:ext uri="{FF2B5EF4-FFF2-40B4-BE49-F238E27FC236}">
                        <a16:creationId xmlns:a16="http://schemas.microsoft.com/office/drawing/2014/main" id="{91F9D8DC-936A-CC9E-D18C-E3AB15FA1A4E}"/>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33" name="Tekstfelt 1932">
                    <a:extLst>
                      <a:ext uri="{FF2B5EF4-FFF2-40B4-BE49-F238E27FC236}">
                        <a16:creationId xmlns:a16="http://schemas.microsoft.com/office/drawing/2014/main" id="{1A362B54-256F-50DE-6EE4-0F353F41F016}"/>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34" name="Tekstfelt 1933">
                    <a:extLst>
                      <a:ext uri="{FF2B5EF4-FFF2-40B4-BE49-F238E27FC236}">
                        <a16:creationId xmlns:a16="http://schemas.microsoft.com/office/drawing/2014/main" id="{72E8C3CD-6EB7-251C-66B1-B0DDC21EC7CD}"/>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35" name="Tekstfelt 1934">
                    <a:extLst>
                      <a:ext uri="{FF2B5EF4-FFF2-40B4-BE49-F238E27FC236}">
                        <a16:creationId xmlns:a16="http://schemas.microsoft.com/office/drawing/2014/main" id="{F11F48C2-265F-F158-7C22-702C7674AB19}"/>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36" name="Tekstfelt 1935">
                    <a:extLst>
                      <a:ext uri="{FF2B5EF4-FFF2-40B4-BE49-F238E27FC236}">
                        <a16:creationId xmlns:a16="http://schemas.microsoft.com/office/drawing/2014/main" id="{7D2D5024-2149-EEE4-95AA-BB84DFD44970}"/>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37" name="Tekstfelt 1936">
                    <a:extLst>
                      <a:ext uri="{FF2B5EF4-FFF2-40B4-BE49-F238E27FC236}">
                        <a16:creationId xmlns:a16="http://schemas.microsoft.com/office/drawing/2014/main" id="{8507A7F4-5DE5-AA28-DCA4-888173C80502}"/>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38" name="Tekstfelt 1937">
                    <a:extLst>
                      <a:ext uri="{FF2B5EF4-FFF2-40B4-BE49-F238E27FC236}">
                        <a16:creationId xmlns:a16="http://schemas.microsoft.com/office/drawing/2014/main" id="{24643536-7A58-CFCA-E1C8-539095198727}"/>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39" name="Tekstfelt 1938">
                    <a:extLst>
                      <a:ext uri="{FF2B5EF4-FFF2-40B4-BE49-F238E27FC236}">
                        <a16:creationId xmlns:a16="http://schemas.microsoft.com/office/drawing/2014/main" id="{83537119-0AF7-2D76-14CD-4D9A6382C3E5}"/>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904" name="Tekstfelt 1903">
                  <a:extLst>
                    <a:ext uri="{FF2B5EF4-FFF2-40B4-BE49-F238E27FC236}">
                      <a16:creationId xmlns:a16="http://schemas.microsoft.com/office/drawing/2014/main" id="{79DC8870-2177-EABF-4871-A6B8E127138A}"/>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05" name="Tekstfelt 1904">
                  <a:extLst>
                    <a:ext uri="{FF2B5EF4-FFF2-40B4-BE49-F238E27FC236}">
                      <a16:creationId xmlns:a16="http://schemas.microsoft.com/office/drawing/2014/main" id="{B268E7F7-A7E0-D18C-5EFE-C0A14E6ED6A2}"/>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06" name="Tekstfelt 1905">
                  <a:extLst>
                    <a:ext uri="{FF2B5EF4-FFF2-40B4-BE49-F238E27FC236}">
                      <a16:creationId xmlns:a16="http://schemas.microsoft.com/office/drawing/2014/main" id="{C7BD9718-FEF5-5DAF-6405-59C3B08E9297}"/>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3" name="Gruppe 1832">
                <a:extLst>
                  <a:ext uri="{FF2B5EF4-FFF2-40B4-BE49-F238E27FC236}">
                    <a16:creationId xmlns:a16="http://schemas.microsoft.com/office/drawing/2014/main" id="{3090D003-3A6A-F212-DE56-26ABCC92C906}"/>
                  </a:ext>
                </a:extLst>
              </p:cNvPr>
              <p:cNvGrpSpPr/>
              <p:nvPr/>
            </p:nvGrpSpPr>
            <p:grpSpPr>
              <a:xfrm>
                <a:off x="286844" y="1475337"/>
                <a:ext cx="641389" cy="4783755"/>
                <a:chOff x="2892468" y="1465533"/>
                <a:chExt cx="641389" cy="4783755"/>
              </a:xfrm>
            </p:grpSpPr>
            <p:grpSp>
              <p:nvGrpSpPr>
                <p:cNvPr id="1869" name="Gruppe 1868">
                  <a:extLst>
                    <a:ext uri="{FF2B5EF4-FFF2-40B4-BE49-F238E27FC236}">
                      <a16:creationId xmlns:a16="http://schemas.microsoft.com/office/drawing/2014/main" id="{C7636859-5F91-E696-35B6-6E5688A34CA1}"/>
                    </a:ext>
                  </a:extLst>
                </p:cNvPr>
                <p:cNvGrpSpPr/>
                <p:nvPr/>
              </p:nvGrpSpPr>
              <p:grpSpPr>
                <a:xfrm>
                  <a:off x="2892468" y="1465533"/>
                  <a:ext cx="641389" cy="4783755"/>
                  <a:chOff x="3475384" y="1620949"/>
                  <a:chExt cx="641389" cy="4783755"/>
                </a:xfrm>
              </p:grpSpPr>
              <p:sp>
                <p:nvSpPr>
                  <p:cNvPr id="1873" name="Tekstfelt 1872">
                    <a:extLst>
                      <a:ext uri="{FF2B5EF4-FFF2-40B4-BE49-F238E27FC236}">
                        <a16:creationId xmlns:a16="http://schemas.microsoft.com/office/drawing/2014/main" id="{6254CA95-CECA-C18E-B00C-C5DD38769721}"/>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74" name="Tekstfelt 1873">
                    <a:extLst>
                      <a:ext uri="{FF2B5EF4-FFF2-40B4-BE49-F238E27FC236}">
                        <a16:creationId xmlns:a16="http://schemas.microsoft.com/office/drawing/2014/main" id="{CB40C0BD-41C9-BCA0-2C7E-3DD3B9849A8F}"/>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75" name="Tekstfelt 1874">
                    <a:extLst>
                      <a:ext uri="{FF2B5EF4-FFF2-40B4-BE49-F238E27FC236}">
                        <a16:creationId xmlns:a16="http://schemas.microsoft.com/office/drawing/2014/main" id="{CE887650-E7CC-C579-46FA-9708EC21D0BD}"/>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76" name="Tekstfelt 1875">
                    <a:extLst>
                      <a:ext uri="{FF2B5EF4-FFF2-40B4-BE49-F238E27FC236}">
                        <a16:creationId xmlns:a16="http://schemas.microsoft.com/office/drawing/2014/main" id="{A9310C49-E0C9-F9C8-8EB6-B05A9ECBEF4C}"/>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77" name="Tekstfelt 1876">
                    <a:extLst>
                      <a:ext uri="{FF2B5EF4-FFF2-40B4-BE49-F238E27FC236}">
                        <a16:creationId xmlns:a16="http://schemas.microsoft.com/office/drawing/2014/main" id="{91A61025-8E0E-57F7-EBBC-F3F4FE9E2CA3}"/>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78" name="Tekstfelt 1877">
                    <a:extLst>
                      <a:ext uri="{FF2B5EF4-FFF2-40B4-BE49-F238E27FC236}">
                        <a16:creationId xmlns:a16="http://schemas.microsoft.com/office/drawing/2014/main" id="{666CE741-1E46-581B-4C48-74AF332B6474}"/>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79" name="Tekstfelt 1878">
                    <a:extLst>
                      <a:ext uri="{FF2B5EF4-FFF2-40B4-BE49-F238E27FC236}">
                        <a16:creationId xmlns:a16="http://schemas.microsoft.com/office/drawing/2014/main" id="{58508B19-D10A-441F-1A17-0014A1D6B41D}"/>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80" name="Tekstfelt 1879">
                    <a:extLst>
                      <a:ext uri="{FF2B5EF4-FFF2-40B4-BE49-F238E27FC236}">
                        <a16:creationId xmlns:a16="http://schemas.microsoft.com/office/drawing/2014/main" id="{8F237C1F-7E4D-E252-6420-653D371DFD5A}"/>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81" name="Tekstfelt 1880">
                    <a:extLst>
                      <a:ext uri="{FF2B5EF4-FFF2-40B4-BE49-F238E27FC236}">
                        <a16:creationId xmlns:a16="http://schemas.microsoft.com/office/drawing/2014/main" id="{032FEBD9-92CA-C6E4-02F4-724BABAFF1AB}"/>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82" name="Tekstfelt 1881">
                    <a:extLst>
                      <a:ext uri="{FF2B5EF4-FFF2-40B4-BE49-F238E27FC236}">
                        <a16:creationId xmlns:a16="http://schemas.microsoft.com/office/drawing/2014/main" id="{8E4F771C-C12B-7736-8F45-3599D0A89774}"/>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83" name="Tekstfelt 1882">
                    <a:extLst>
                      <a:ext uri="{FF2B5EF4-FFF2-40B4-BE49-F238E27FC236}">
                        <a16:creationId xmlns:a16="http://schemas.microsoft.com/office/drawing/2014/main" id="{6D1E56C5-3442-8924-D5CA-5DEC9759F7F1}"/>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84" name="Tekstfelt 1883">
                    <a:extLst>
                      <a:ext uri="{FF2B5EF4-FFF2-40B4-BE49-F238E27FC236}">
                        <a16:creationId xmlns:a16="http://schemas.microsoft.com/office/drawing/2014/main" id="{1D3E5E78-3129-1AFD-C56E-6896788E4E8E}"/>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85" name="Tekstfelt 1884">
                    <a:extLst>
                      <a:ext uri="{FF2B5EF4-FFF2-40B4-BE49-F238E27FC236}">
                        <a16:creationId xmlns:a16="http://schemas.microsoft.com/office/drawing/2014/main" id="{4BEA3AA1-4D20-25F8-1793-1CB211DD1EFE}"/>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86" name="Tekstfelt 1885">
                    <a:extLst>
                      <a:ext uri="{FF2B5EF4-FFF2-40B4-BE49-F238E27FC236}">
                        <a16:creationId xmlns:a16="http://schemas.microsoft.com/office/drawing/2014/main" id="{58096DBC-B036-4DA2-E02C-ACD99F4AF98D}"/>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87" name="Tekstfelt 1886">
                    <a:extLst>
                      <a:ext uri="{FF2B5EF4-FFF2-40B4-BE49-F238E27FC236}">
                        <a16:creationId xmlns:a16="http://schemas.microsoft.com/office/drawing/2014/main" id="{F391D4FE-F098-9832-F370-57A412170017}"/>
                      </a:ext>
                    </a:extLst>
                  </p:cNvPr>
                  <p:cNvSpPr txBox="1"/>
                  <p:nvPr/>
                </p:nvSpPr>
                <p:spPr>
                  <a:xfrm>
                    <a:off x="3502242" y="3790057"/>
                    <a:ext cx="518091"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88" name="Tekstfelt 1887">
                    <a:extLst>
                      <a:ext uri="{FF2B5EF4-FFF2-40B4-BE49-F238E27FC236}">
                        <a16:creationId xmlns:a16="http://schemas.microsoft.com/office/drawing/2014/main" id="{7DA5A3A5-119A-D413-4B8A-61FCEFE58479}"/>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89" name="Tekstfelt 1888">
                    <a:extLst>
                      <a:ext uri="{FF2B5EF4-FFF2-40B4-BE49-F238E27FC236}">
                        <a16:creationId xmlns:a16="http://schemas.microsoft.com/office/drawing/2014/main" id="{7FC61129-05D0-4B15-5932-FF6FB53DD550}"/>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90" name="Tekstfelt 1889">
                    <a:extLst>
                      <a:ext uri="{FF2B5EF4-FFF2-40B4-BE49-F238E27FC236}">
                        <a16:creationId xmlns:a16="http://schemas.microsoft.com/office/drawing/2014/main" id="{92501C74-4ED0-DD18-6CBB-145F4FDD2B87}"/>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91" name="Tekstfelt 1890">
                    <a:extLst>
                      <a:ext uri="{FF2B5EF4-FFF2-40B4-BE49-F238E27FC236}">
                        <a16:creationId xmlns:a16="http://schemas.microsoft.com/office/drawing/2014/main" id="{057E05D7-B6F2-2A58-0A20-F1014814C90C}"/>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92" name="Tekstfelt 1891">
                    <a:extLst>
                      <a:ext uri="{FF2B5EF4-FFF2-40B4-BE49-F238E27FC236}">
                        <a16:creationId xmlns:a16="http://schemas.microsoft.com/office/drawing/2014/main" id="{F86F6D4F-ABD6-0202-1610-72466AEB8FF6}"/>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93" name="Tekstfelt 1892">
                    <a:extLst>
                      <a:ext uri="{FF2B5EF4-FFF2-40B4-BE49-F238E27FC236}">
                        <a16:creationId xmlns:a16="http://schemas.microsoft.com/office/drawing/2014/main" id="{34281C36-48D8-F062-EA04-76274ECB6512}"/>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94" name="Tekstfelt 1893">
                    <a:extLst>
                      <a:ext uri="{FF2B5EF4-FFF2-40B4-BE49-F238E27FC236}">
                        <a16:creationId xmlns:a16="http://schemas.microsoft.com/office/drawing/2014/main" id="{AE50DE21-C86B-70B8-9FE8-AF4BBDC9550D}"/>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95" name="Tekstfelt 1894">
                    <a:extLst>
                      <a:ext uri="{FF2B5EF4-FFF2-40B4-BE49-F238E27FC236}">
                        <a16:creationId xmlns:a16="http://schemas.microsoft.com/office/drawing/2014/main" id="{87E31E7D-E473-EF38-710C-E33E1208A341}"/>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96" name="Tekstfelt 1895">
                    <a:extLst>
                      <a:ext uri="{FF2B5EF4-FFF2-40B4-BE49-F238E27FC236}">
                        <a16:creationId xmlns:a16="http://schemas.microsoft.com/office/drawing/2014/main" id="{C06B4A16-C77D-E698-D7F0-27F9AEEBFA4D}"/>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97" name="Tekstfelt 1896">
                    <a:extLst>
                      <a:ext uri="{FF2B5EF4-FFF2-40B4-BE49-F238E27FC236}">
                        <a16:creationId xmlns:a16="http://schemas.microsoft.com/office/drawing/2014/main" id="{C881D9E7-7EEC-57D5-086A-FBC4CA89886D}"/>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98" name="Tekstfelt 1897">
                    <a:extLst>
                      <a:ext uri="{FF2B5EF4-FFF2-40B4-BE49-F238E27FC236}">
                        <a16:creationId xmlns:a16="http://schemas.microsoft.com/office/drawing/2014/main" id="{50BE2622-0BE3-7118-AD45-60682016DFE1}"/>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99" name="Tekstfelt 1898">
                    <a:extLst>
                      <a:ext uri="{FF2B5EF4-FFF2-40B4-BE49-F238E27FC236}">
                        <a16:creationId xmlns:a16="http://schemas.microsoft.com/office/drawing/2014/main" id="{D0BBB287-5A35-E1DF-0D5A-92E57752C56A}"/>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00" name="Tekstfelt 1899">
                    <a:extLst>
                      <a:ext uri="{FF2B5EF4-FFF2-40B4-BE49-F238E27FC236}">
                        <a16:creationId xmlns:a16="http://schemas.microsoft.com/office/drawing/2014/main" id="{108F459A-3EE0-54DE-39E5-8247A051D295}"/>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01" name="Tekstfelt 1900">
                    <a:extLst>
                      <a:ext uri="{FF2B5EF4-FFF2-40B4-BE49-F238E27FC236}">
                        <a16:creationId xmlns:a16="http://schemas.microsoft.com/office/drawing/2014/main" id="{05DD930C-433B-FBC1-F23B-B7D79DEC0F8C}"/>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02" name="Tekstfelt 1901">
                    <a:extLst>
                      <a:ext uri="{FF2B5EF4-FFF2-40B4-BE49-F238E27FC236}">
                        <a16:creationId xmlns:a16="http://schemas.microsoft.com/office/drawing/2014/main" id="{0998DD89-1334-2B57-AC47-F44BF44CB31C}"/>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70" name="Tekstfelt 1869">
                  <a:extLst>
                    <a:ext uri="{FF2B5EF4-FFF2-40B4-BE49-F238E27FC236}">
                      <a16:creationId xmlns:a16="http://schemas.microsoft.com/office/drawing/2014/main" id="{D0B67D33-D1F3-BADD-3A2C-B3C42E2BF6DF}"/>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71" name="Tekstfelt 1870">
                  <a:extLst>
                    <a:ext uri="{FF2B5EF4-FFF2-40B4-BE49-F238E27FC236}">
                      <a16:creationId xmlns:a16="http://schemas.microsoft.com/office/drawing/2014/main" id="{C32721D5-17AA-4EFF-50BA-72185521D934}"/>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72" name="Tekstfelt 1871">
                  <a:extLst>
                    <a:ext uri="{FF2B5EF4-FFF2-40B4-BE49-F238E27FC236}">
                      <a16:creationId xmlns:a16="http://schemas.microsoft.com/office/drawing/2014/main" id="{6A552C21-94A4-1578-67DC-0F36958B480F}"/>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4" name="Gruppe 1833">
                <a:extLst>
                  <a:ext uri="{FF2B5EF4-FFF2-40B4-BE49-F238E27FC236}">
                    <a16:creationId xmlns:a16="http://schemas.microsoft.com/office/drawing/2014/main" id="{DBBB5001-005E-F44B-0C4D-E007BDBE9C8A}"/>
                  </a:ext>
                </a:extLst>
              </p:cNvPr>
              <p:cNvGrpSpPr/>
              <p:nvPr/>
            </p:nvGrpSpPr>
            <p:grpSpPr>
              <a:xfrm>
                <a:off x="-136438" y="1476215"/>
                <a:ext cx="641389" cy="4783755"/>
                <a:chOff x="2892468" y="1465533"/>
                <a:chExt cx="641389" cy="4783755"/>
              </a:xfrm>
            </p:grpSpPr>
            <p:grpSp>
              <p:nvGrpSpPr>
                <p:cNvPr id="1835" name="Gruppe 1834">
                  <a:extLst>
                    <a:ext uri="{FF2B5EF4-FFF2-40B4-BE49-F238E27FC236}">
                      <a16:creationId xmlns:a16="http://schemas.microsoft.com/office/drawing/2014/main" id="{5112B9DA-4A9A-266C-F2DD-2A861F566454}"/>
                    </a:ext>
                  </a:extLst>
                </p:cNvPr>
                <p:cNvGrpSpPr/>
                <p:nvPr/>
              </p:nvGrpSpPr>
              <p:grpSpPr>
                <a:xfrm>
                  <a:off x="2892468" y="1465533"/>
                  <a:ext cx="641389" cy="4783755"/>
                  <a:chOff x="3475384" y="1620949"/>
                  <a:chExt cx="641389" cy="4783755"/>
                </a:xfrm>
              </p:grpSpPr>
              <p:sp>
                <p:nvSpPr>
                  <p:cNvPr id="1839" name="Tekstfelt 1838">
                    <a:extLst>
                      <a:ext uri="{FF2B5EF4-FFF2-40B4-BE49-F238E27FC236}">
                        <a16:creationId xmlns:a16="http://schemas.microsoft.com/office/drawing/2014/main" id="{DDAF238E-6D2C-56CD-53F4-FE4357FA61A8}"/>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40" name="Tekstfelt 1839">
                    <a:extLst>
                      <a:ext uri="{FF2B5EF4-FFF2-40B4-BE49-F238E27FC236}">
                        <a16:creationId xmlns:a16="http://schemas.microsoft.com/office/drawing/2014/main" id="{52100C2C-8611-6A67-A740-B2E94318D745}"/>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41" name="Tekstfelt 1840">
                    <a:extLst>
                      <a:ext uri="{FF2B5EF4-FFF2-40B4-BE49-F238E27FC236}">
                        <a16:creationId xmlns:a16="http://schemas.microsoft.com/office/drawing/2014/main" id="{1E39CB1E-7117-E08F-C27B-BD1F765FE562}"/>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42" name="Tekstfelt 1841">
                    <a:extLst>
                      <a:ext uri="{FF2B5EF4-FFF2-40B4-BE49-F238E27FC236}">
                        <a16:creationId xmlns:a16="http://schemas.microsoft.com/office/drawing/2014/main" id="{E9D9786F-0927-4E51-5844-B537F2EA038B}"/>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43" name="Tekstfelt 1842">
                    <a:extLst>
                      <a:ext uri="{FF2B5EF4-FFF2-40B4-BE49-F238E27FC236}">
                        <a16:creationId xmlns:a16="http://schemas.microsoft.com/office/drawing/2014/main" id="{097165EB-7E1A-E197-D279-BFC26BBC1A8F}"/>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44" name="Tekstfelt 1843">
                    <a:extLst>
                      <a:ext uri="{FF2B5EF4-FFF2-40B4-BE49-F238E27FC236}">
                        <a16:creationId xmlns:a16="http://schemas.microsoft.com/office/drawing/2014/main" id="{93E712D5-36FF-B7E8-FE2E-C1A6FD22E5BC}"/>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45" name="Tekstfelt 1844">
                    <a:extLst>
                      <a:ext uri="{FF2B5EF4-FFF2-40B4-BE49-F238E27FC236}">
                        <a16:creationId xmlns:a16="http://schemas.microsoft.com/office/drawing/2014/main" id="{D17132D8-08BB-DB0C-D816-04DEBABFA99B}"/>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46" name="Tekstfelt 1845">
                    <a:extLst>
                      <a:ext uri="{FF2B5EF4-FFF2-40B4-BE49-F238E27FC236}">
                        <a16:creationId xmlns:a16="http://schemas.microsoft.com/office/drawing/2014/main" id="{DB175E04-3855-68C2-E767-8A5AA15AF81E}"/>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47" name="Tekstfelt 1846">
                    <a:extLst>
                      <a:ext uri="{FF2B5EF4-FFF2-40B4-BE49-F238E27FC236}">
                        <a16:creationId xmlns:a16="http://schemas.microsoft.com/office/drawing/2014/main" id="{B5DDC0D6-1E29-5ED4-F1D0-13396701F82F}"/>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48" name="Tekstfelt 1847">
                    <a:extLst>
                      <a:ext uri="{FF2B5EF4-FFF2-40B4-BE49-F238E27FC236}">
                        <a16:creationId xmlns:a16="http://schemas.microsoft.com/office/drawing/2014/main" id="{2481561A-F02F-358B-B086-C84B973E8F83}"/>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49" name="Tekstfelt 1848">
                    <a:extLst>
                      <a:ext uri="{FF2B5EF4-FFF2-40B4-BE49-F238E27FC236}">
                        <a16:creationId xmlns:a16="http://schemas.microsoft.com/office/drawing/2014/main" id="{FF945F30-301F-EB01-65F1-21D6500604B2}"/>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50" name="Tekstfelt 1849">
                    <a:extLst>
                      <a:ext uri="{FF2B5EF4-FFF2-40B4-BE49-F238E27FC236}">
                        <a16:creationId xmlns:a16="http://schemas.microsoft.com/office/drawing/2014/main" id="{00351EC8-7126-E2E7-A9A6-32CE89E1FF12}"/>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51" name="Tekstfelt 1850">
                    <a:extLst>
                      <a:ext uri="{FF2B5EF4-FFF2-40B4-BE49-F238E27FC236}">
                        <a16:creationId xmlns:a16="http://schemas.microsoft.com/office/drawing/2014/main" id="{2BADEB9F-AF6E-9F44-5D16-0C2FB5D3C17F}"/>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52" name="Tekstfelt 1851">
                    <a:extLst>
                      <a:ext uri="{FF2B5EF4-FFF2-40B4-BE49-F238E27FC236}">
                        <a16:creationId xmlns:a16="http://schemas.microsoft.com/office/drawing/2014/main" id="{65BF0E0C-88A1-CB33-6BDC-7E635F7585EA}"/>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53" name="Tekstfelt 1852">
                    <a:extLst>
                      <a:ext uri="{FF2B5EF4-FFF2-40B4-BE49-F238E27FC236}">
                        <a16:creationId xmlns:a16="http://schemas.microsoft.com/office/drawing/2014/main" id="{C9307B41-1F29-E9D1-BD5E-2D9A360C5E46}"/>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54" name="Tekstfelt 1853">
                    <a:extLst>
                      <a:ext uri="{FF2B5EF4-FFF2-40B4-BE49-F238E27FC236}">
                        <a16:creationId xmlns:a16="http://schemas.microsoft.com/office/drawing/2014/main" id="{157AFCCF-705B-5CDF-C5B7-1E827C9363F1}"/>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55" name="Tekstfelt 1854">
                    <a:extLst>
                      <a:ext uri="{FF2B5EF4-FFF2-40B4-BE49-F238E27FC236}">
                        <a16:creationId xmlns:a16="http://schemas.microsoft.com/office/drawing/2014/main" id="{EE8E3166-FF27-D3A1-9080-565B788FB716}"/>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56" name="Tekstfelt 1855">
                    <a:extLst>
                      <a:ext uri="{FF2B5EF4-FFF2-40B4-BE49-F238E27FC236}">
                        <a16:creationId xmlns:a16="http://schemas.microsoft.com/office/drawing/2014/main" id="{E84C8630-7895-7BD6-413D-57CC4BBA0044}"/>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57" name="Tekstfelt 1856">
                    <a:extLst>
                      <a:ext uri="{FF2B5EF4-FFF2-40B4-BE49-F238E27FC236}">
                        <a16:creationId xmlns:a16="http://schemas.microsoft.com/office/drawing/2014/main" id="{DD69413C-C487-6A6F-62AD-283B798BC409}"/>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58" name="Tekstfelt 1857">
                    <a:extLst>
                      <a:ext uri="{FF2B5EF4-FFF2-40B4-BE49-F238E27FC236}">
                        <a16:creationId xmlns:a16="http://schemas.microsoft.com/office/drawing/2014/main" id="{187AC170-746D-91CC-6FCF-E477210CDAEB}"/>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59" name="Tekstfelt 1858">
                    <a:extLst>
                      <a:ext uri="{FF2B5EF4-FFF2-40B4-BE49-F238E27FC236}">
                        <a16:creationId xmlns:a16="http://schemas.microsoft.com/office/drawing/2014/main" id="{D3077B96-E97C-46A9-712E-E0F5C25AD5C5}"/>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60" name="Tekstfelt 1859">
                    <a:extLst>
                      <a:ext uri="{FF2B5EF4-FFF2-40B4-BE49-F238E27FC236}">
                        <a16:creationId xmlns:a16="http://schemas.microsoft.com/office/drawing/2014/main" id="{5B6857D5-CC28-8A00-0F7A-628B7426AF65}"/>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61" name="Tekstfelt 1860">
                    <a:extLst>
                      <a:ext uri="{FF2B5EF4-FFF2-40B4-BE49-F238E27FC236}">
                        <a16:creationId xmlns:a16="http://schemas.microsoft.com/office/drawing/2014/main" id="{18CD89F2-F00F-664C-14FD-52C6E7AFFC89}"/>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62" name="Tekstfelt 1861">
                    <a:extLst>
                      <a:ext uri="{FF2B5EF4-FFF2-40B4-BE49-F238E27FC236}">
                        <a16:creationId xmlns:a16="http://schemas.microsoft.com/office/drawing/2014/main" id="{03173A6C-6D0E-09E0-B775-24DFDDFD99C7}"/>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63" name="Tekstfelt 1862">
                    <a:extLst>
                      <a:ext uri="{FF2B5EF4-FFF2-40B4-BE49-F238E27FC236}">
                        <a16:creationId xmlns:a16="http://schemas.microsoft.com/office/drawing/2014/main" id="{772E84A2-C81D-6E03-3BAE-912A5B681660}"/>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64" name="Tekstfelt 1863">
                    <a:extLst>
                      <a:ext uri="{FF2B5EF4-FFF2-40B4-BE49-F238E27FC236}">
                        <a16:creationId xmlns:a16="http://schemas.microsoft.com/office/drawing/2014/main" id="{E279DE29-DDFE-A388-2011-ADAC76DB2EEA}"/>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65" name="Tekstfelt 1864">
                    <a:extLst>
                      <a:ext uri="{FF2B5EF4-FFF2-40B4-BE49-F238E27FC236}">
                        <a16:creationId xmlns:a16="http://schemas.microsoft.com/office/drawing/2014/main" id="{CE15AFE2-E869-BC76-CD05-970E1EFC6411}"/>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866" name="Tekstfelt 1865">
                    <a:extLst>
                      <a:ext uri="{FF2B5EF4-FFF2-40B4-BE49-F238E27FC236}">
                        <a16:creationId xmlns:a16="http://schemas.microsoft.com/office/drawing/2014/main" id="{55D2D78B-E315-AC26-612B-5034DF9EA33F}"/>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867" name="Tekstfelt 1866">
                    <a:extLst>
                      <a:ext uri="{FF2B5EF4-FFF2-40B4-BE49-F238E27FC236}">
                        <a16:creationId xmlns:a16="http://schemas.microsoft.com/office/drawing/2014/main" id="{C914A83E-0179-0609-88F6-AAB3566646A7}"/>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868" name="Tekstfelt 1867">
                    <a:extLst>
                      <a:ext uri="{FF2B5EF4-FFF2-40B4-BE49-F238E27FC236}">
                        <a16:creationId xmlns:a16="http://schemas.microsoft.com/office/drawing/2014/main" id="{0065546C-44AF-A5AF-C884-A52B37DA87E5}"/>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36" name="Tekstfelt 1835">
                  <a:extLst>
                    <a:ext uri="{FF2B5EF4-FFF2-40B4-BE49-F238E27FC236}">
                      <a16:creationId xmlns:a16="http://schemas.microsoft.com/office/drawing/2014/main" id="{3158D068-E060-18AC-7F8C-F2EB9E9B6CAE}"/>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37" name="Tekstfelt 1836">
                  <a:extLst>
                    <a:ext uri="{FF2B5EF4-FFF2-40B4-BE49-F238E27FC236}">
                      <a16:creationId xmlns:a16="http://schemas.microsoft.com/office/drawing/2014/main" id="{AF189461-5624-3168-0843-51F5D5C9D889}"/>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38" name="Tekstfelt 1837">
                  <a:extLst>
                    <a:ext uri="{FF2B5EF4-FFF2-40B4-BE49-F238E27FC236}">
                      <a16:creationId xmlns:a16="http://schemas.microsoft.com/office/drawing/2014/main" id="{E6245C49-482B-DAE9-D47B-4066CEA50386}"/>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grpSp>
          <p:nvGrpSpPr>
            <p:cNvPr id="1641" name="Gruppe 1640">
              <a:extLst>
                <a:ext uri="{FF2B5EF4-FFF2-40B4-BE49-F238E27FC236}">
                  <a16:creationId xmlns:a16="http://schemas.microsoft.com/office/drawing/2014/main" id="{B0611122-3CEA-9140-7B03-A81BD9D656A0}"/>
                </a:ext>
              </a:extLst>
            </p:cNvPr>
            <p:cNvGrpSpPr/>
            <p:nvPr/>
          </p:nvGrpSpPr>
          <p:grpSpPr>
            <a:xfrm>
              <a:off x="5963854" y="1104575"/>
              <a:ext cx="370381" cy="4993054"/>
              <a:chOff x="2872610" y="306025"/>
              <a:chExt cx="370381" cy="4993054"/>
            </a:xfrm>
          </p:grpSpPr>
          <p:grpSp>
            <p:nvGrpSpPr>
              <p:cNvPr id="1794" name="Gruppe 1793">
                <a:extLst>
                  <a:ext uri="{FF2B5EF4-FFF2-40B4-BE49-F238E27FC236}">
                    <a16:creationId xmlns:a16="http://schemas.microsoft.com/office/drawing/2014/main" id="{5CCA17CA-8A30-E65A-BFA1-AAA2F1C428BF}"/>
                  </a:ext>
                </a:extLst>
              </p:cNvPr>
              <p:cNvGrpSpPr/>
              <p:nvPr/>
            </p:nvGrpSpPr>
            <p:grpSpPr>
              <a:xfrm>
                <a:off x="2872610" y="306025"/>
                <a:ext cx="370381" cy="4993054"/>
                <a:chOff x="3456275" y="891802"/>
                <a:chExt cx="370381" cy="4993054"/>
              </a:xfrm>
            </p:grpSpPr>
            <p:sp>
              <p:nvSpPr>
                <p:cNvPr id="1796" name="Tekstfelt 1795">
                  <a:extLst>
                    <a:ext uri="{FF2B5EF4-FFF2-40B4-BE49-F238E27FC236}">
                      <a16:creationId xmlns:a16="http://schemas.microsoft.com/office/drawing/2014/main" id="{D6304FED-D9ED-0833-9BEC-3EE05C7D3C7E}"/>
                    </a:ext>
                  </a:extLst>
                </p:cNvPr>
                <p:cNvSpPr txBox="1"/>
                <p:nvPr/>
              </p:nvSpPr>
              <p:spPr>
                <a:xfrm>
                  <a:off x="3456275" y="891802"/>
                  <a:ext cx="348172" cy="215444"/>
                </a:xfrm>
                <a:prstGeom prst="rect">
                  <a:avLst/>
                </a:prstGeom>
                <a:noFill/>
              </p:spPr>
              <p:txBody>
                <a:bodyPr wrap="none" rtlCol="0">
                  <a:spAutoFit/>
                </a:bodyPr>
                <a:lstStyle/>
                <a:p>
                  <a:r>
                    <a:rPr lang="da-DK" sz="800" dirty="0"/>
                    <a:t>229</a:t>
                  </a:r>
                </a:p>
              </p:txBody>
            </p:sp>
            <p:sp>
              <p:nvSpPr>
                <p:cNvPr id="1797" name="Tekstfelt 1796">
                  <a:extLst>
                    <a:ext uri="{FF2B5EF4-FFF2-40B4-BE49-F238E27FC236}">
                      <a16:creationId xmlns:a16="http://schemas.microsoft.com/office/drawing/2014/main" id="{44FEA058-CE08-D2DE-6216-A06E662300A6}"/>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98" name="Tekstfelt 1797">
                  <a:extLst>
                    <a:ext uri="{FF2B5EF4-FFF2-40B4-BE49-F238E27FC236}">
                      <a16:creationId xmlns:a16="http://schemas.microsoft.com/office/drawing/2014/main" id="{5B910F5F-C451-D9F8-1CB4-C00EE6EF91CF}"/>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99" name="Tekstfelt 1798">
                  <a:extLst>
                    <a:ext uri="{FF2B5EF4-FFF2-40B4-BE49-F238E27FC236}">
                      <a16:creationId xmlns:a16="http://schemas.microsoft.com/office/drawing/2014/main" id="{107F9A1B-4B34-98DE-BDB3-A1BBAF2A8827}"/>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800" name="Tekstfelt 1799">
                  <a:extLst>
                    <a:ext uri="{FF2B5EF4-FFF2-40B4-BE49-F238E27FC236}">
                      <a16:creationId xmlns:a16="http://schemas.microsoft.com/office/drawing/2014/main" id="{754606FC-0A2A-A4E6-55D5-50DFB4E55DB5}"/>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801" name="Tekstfelt 1800">
                  <a:extLst>
                    <a:ext uri="{FF2B5EF4-FFF2-40B4-BE49-F238E27FC236}">
                      <a16:creationId xmlns:a16="http://schemas.microsoft.com/office/drawing/2014/main" id="{2DBF5185-832C-F380-EBE6-43E9CA5686BB}"/>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802" name="Tekstfelt 1801">
                  <a:extLst>
                    <a:ext uri="{FF2B5EF4-FFF2-40B4-BE49-F238E27FC236}">
                      <a16:creationId xmlns:a16="http://schemas.microsoft.com/office/drawing/2014/main" id="{40949F97-5A61-702D-6C02-D6E24BD0BA72}"/>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803" name="Tekstfelt 1802">
                  <a:extLst>
                    <a:ext uri="{FF2B5EF4-FFF2-40B4-BE49-F238E27FC236}">
                      <a16:creationId xmlns:a16="http://schemas.microsoft.com/office/drawing/2014/main" id="{A6627FF6-B26D-056B-3913-EC757241F1E9}"/>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804" name="Tekstfelt 1803">
                  <a:extLst>
                    <a:ext uri="{FF2B5EF4-FFF2-40B4-BE49-F238E27FC236}">
                      <a16:creationId xmlns:a16="http://schemas.microsoft.com/office/drawing/2014/main" id="{BA8668E6-FD5A-08A6-3571-7C363455F777}"/>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805" name="Tekstfelt 1804">
                  <a:extLst>
                    <a:ext uri="{FF2B5EF4-FFF2-40B4-BE49-F238E27FC236}">
                      <a16:creationId xmlns:a16="http://schemas.microsoft.com/office/drawing/2014/main" id="{5F50B134-4F3F-73C8-EF52-B95E955B3063}"/>
                    </a:ext>
                  </a:extLst>
                </p:cNvPr>
                <p:cNvSpPr txBox="1"/>
                <p:nvPr/>
              </p:nvSpPr>
              <p:spPr>
                <a:xfrm>
                  <a:off x="3478484" y="5669412"/>
                  <a:ext cx="348172" cy="215444"/>
                </a:xfrm>
                <a:prstGeom prst="rect">
                  <a:avLst/>
                </a:prstGeom>
                <a:noFill/>
              </p:spPr>
              <p:txBody>
                <a:bodyPr wrap="none" rtlCol="0">
                  <a:spAutoFit/>
                </a:bodyPr>
                <a:lstStyle/>
                <a:p>
                  <a:r>
                    <a:rPr lang="da-DK" sz="800" dirty="0"/>
                    <a:t>218</a:t>
                  </a:r>
                </a:p>
              </p:txBody>
            </p:sp>
            <p:sp>
              <p:nvSpPr>
                <p:cNvPr id="1806" name="Tekstfelt 1805">
                  <a:extLst>
                    <a:ext uri="{FF2B5EF4-FFF2-40B4-BE49-F238E27FC236}">
                      <a16:creationId xmlns:a16="http://schemas.microsoft.com/office/drawing/2014/main" id="{178A06DF-6E94-2EE8-DC8D-F74A79236117}"/>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95" name="Tekstfelt 1794">
                <a:extLst>
                  <a:ext uri="{FF2B5EF4-FFF2-40B4-BE49-F238E27FC236}">
                    <a16:creationId xmlns:a16="http://schemas.microsoft.com/office/drawing/2014/main" id="{C0EE8CEF-FE23-5CFE-96DF-13F57B93B4BA}"/>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2" name="Gruppe 1641">
              <a:extLst>
                <a:ext uri="{FF2B5EF4-FFF2-40B4-BE49-F238E27FC236}">
                  <a16:creationId xmlns:a16="http://schemas.microsoft.com/office/drawing/2014/main" id="{1B6DB8F6-52CE-80CB-24E4-008AA146C652}"/>
                </a:ext>
              </a:extLst>
            </p:cNvPr>
            <p:cNvGrpSpPr/>
            <p:nvPr/>
          </p:nvGrpSpPr>
          <p:grpSpPr>
            <a:xfrm>
              <a:off x="5539997" y="1121144"/>
              <a:ext cx="367348" cy="4968599"/>
              <a:chOff x="2884750" y="735002"/>
              <a:chExt cx="367348" cy="4968599"/>
            </a:xfrm>
          </p:grpSpPr>
          <p:grpSp>
            <p:nvGrpSpPr>
              <p:cNvPr id="1781" name="Gruppe 1780">
                <a:extLst>
                  <a:ext uri="{FF2B5EF4-FFF2-40B4-BE49-F238E27FC236}">
                    <a16:creationId xmlns:a16="http://schemas.microsoft.com/office/drawing/2014/main" id="{59EA083E-0CFD-4C97-D0D7-66698B354B8A}"/>
                  </a:ext>
                </a:extLst>
              </p:cNvPr>
              <p:cNvGrpSpPr/>
              <p:nvPr/>
            </p:nvGrpSpPr>
            <p:grpSpPr>
              <a:xfrm>
                <a:off x="2884750" y="1168460"/>
                <a:ext cx="367348" cy="4535141"/>
                <a:chOff x="3468415" y="1754237"/>
                <a:chExt cx="367348" cy="4535141"/>
              </a:xfrm>
            </p:grpSpPr>
            <p:sp>
              <p:nvSpPr>
                <p:cNvPr id="1783" name="Tekstfelt 1782">
                  <a:extLst>
                    <a:ext uri="{FF2B5EF4-FFF2-40B4-BE49-F238E27FC236}">
                      <a16:creationId xmlns:a16="http://schemas.microsoft.com/office/drawing/2014/main" id="{F645C998-2CB3-1B16-F1B4-16E3957FBFD3}"/>
                    </a:ext>
                  </a:extLst>
                </p:cNvPr>
                <p:cNvSpPr txBox="1"/>
                <p:nvPr/>
              </p:nvSpPr>
              <p:spPr>
                <a:xfrm>
                  <a:off x="3487591" y="6073934"/>
                  <a:ext cx="348172" cy="215444"/>
                </a:xfrm>
                <a:prstGeom prst="rect">
                  <a:avLst/>
                </a:prstGeom>
                <a:noFill/>
              </p:spPr>
              <p:txBody>
                <a:bodyPr wrap="none" rtlCol="0">
                  <a:spAutoFit/>
                </a:bodyPr>
                <a:lstStyle/>
                <a:p>
                  <a:r>
                    <a:rPr lang="da-DK" sz="800" dirty="0"/>
                    <a:t>229</a:t>
                  </a:r>
                </a:p>
              </p:txBody>
            </p:sp>
            <p:sp>
              <p:nvSpPr>
                <p:cNvPr id="1784" name="Tekstfelt 1783">
                  <a:extLst>
                    <a:ext uri="{FF2B5EF4-FFF2-40B4-BE49-F238E27FC236}">
                      <a16:creationId xmlns:a16="http://schemas.microsoft.com/office/drawing/2014/main" id="{69632759-3AEB-D26A-30A4-17E852AC345C}"/>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85" name="Tekstfelt 1784">
                  <a:extLst>
                    <a:ext uri="{FF2B5EF4-FFF2-40B4-BE49-F238E27FC236}">
                      <a16:creationId xmlns:a16="http://schemas.microsoft.com/office/drawing/2014/main" id="{C245813D-209B-DCD1-E34D-DEA00876E2B9}"/>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86" name="Tekstfelt 1785">
                  <a:extLst>
                    <a:ext uri="{FF2B5EF4-FFF2-40B4-BE49-F238E27FC236}">
                      <a16:creationId xmlns:a16="http://schemas.microsoft.com/office/drawing/2014/main" id="{C1BC3B3F-29AD-3914-A407-F99DF3EA7FBE}"/>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87" name="Tekstfelt 1786">
                  <a:extLst>
                    <a:ext uri="{FF2B5EF4-FFF2-40B4-BE49-F238E27FC236}">
                      <a16:creationId xmlns:a16="http://schemas.microsoft.com/office/drawing/2014/main" id="{1CA63BE9-DF0E-7B7A-11A8-67CE08F2E9D0}"/>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88" name="Tekstfelt 1787">
                  <a:extLst>
                    <a:ext uri="{FF2B5EF4-FFF2-40B4-BE49-F238E27FC236}">
                      <a16:creationId xmlns:a16="http://schemas.microsoft.com/office/drawing/2014/main" id="{F1A12279-32B4-4D3D-4522-21625E4CD342}"/>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89" name="Tekstfelt 1788">
                  <a:extLst>
                    <a:ext uri="{FF2B5EF4-FFF2-40B4-BE49-F238E27FC236}">
                      <a16:creationId xmlns:a16="http://schemas.microsoft.com/office/drawing/2014/main" id="{606E35D8-C4CA-9071-DF9F-62B9FC50B3DB}"/>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90" name="Tekstfelt 1789">
                  <a:extLst>
                    <a:ext uri="{FF2B5EF4-FFF2-40B4-BE49-F238E27FC236}">
                      <a16:creationId xmlns:a16="http://schemas.microsoft.com/office/drawing/2014/main" id="{0DD339C2-3CAF-129F-5890-13C23540A98C}"/>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91" name="Tekstfelt 1790">
                  <a:extLst>
                    <a:ext uri="{FF2B5EF4-FFF2-40B4-BE49-F238E27FC236}">
                      <a16:creationId xmlns:a16="http://schemas.microsoft.com/office/drawing/2014/main" id="{A05BF0FC-9882-C293-DD29-1DF3D528E6B9}"/>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92" name="Tekstfelt 1791">
                  <a:extLst>
                    <a:ext uri="{FF2B5EF4-FFF2-40B4-BE49-F238E27FC236}">
                      <a16:creationId xmlns:a16="http://schemas.microsoft.com/office/drawing/2014/main" id="{D4439342-E556-B733-800B-F940AC9168E2}"/>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93" name="Tekstfelt 1792">
                  <a:extLst>
                    <a:ext uri="{FF2B5EF4-FFF2-40B4-BE49-F238E27FC236}">
                      <a16:creationId xmlns:a16="http://schemas.microsoft.com/office/drawing/2014/main" id="{FA09AB83-1DAB-3975-682C-F767B7C4978D}"/>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82" name="Tekstfelt 1781">
                <a:extLst>
                  <a:ext uri="{FF2B5EF4-FFF2-40B4-BE49-F238E27FC236}">
                    <a16:creationId xmlns:a16="http://schemas.microsoft.com/office/drawing/2014/main" id="{D8F157D4-F75C-253E-3FDC-5B1F932A9388}"/>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3" name="Gruppe 1642">
              <a:extLst>
                <a:ext uri="{FF2B5EF4-FFF2-40B4-BE49-F238E27FC236}">
                  <a16:creationId xmlns:a16="http://schemas.microsoft.com/office/drawing/2014/main" id="{EFEF5050-A292-AD42-E2AA-8DBF6027B45B}"/>
                </a:ext>
              </a:extLst>
            </p:cNvPr>
            <p:cNvGrpSpPr/>
            <p:nvPr/>
          </p:nvGrpSpPr>
          <p:grpSpPr>
            <a:xfrm>
              <a:off x="4671957" y="1121816"/>
              <a:ext cx="368493" cy="4975623"/>
              <a:chOff x="2884750" y="1599890"/>
              <a:chExt cx="368493" cy="4975623"/>
            </a:xfrm>
          </p:grpSpPr>
          <p:grpSp>
            <p:nvGrpSpPr>
              <p:cNvPr id="1768" name="Gruppe 1767">
                <a:extLst>
                  <a:ext uri="{FF2B5EF4-FFF2-40B4-BE49-F238E27FC236}">
                    <a16:creationId xmlns:a16="http://schemas.microsoft.com/office/drawing/2014/main" id="{E7564AC8-924F-DF92-3AB2-72181C7AF766}"/>
                  </a:ext>
                </a:extLst>
              </p:cNvPr>
              <p:cNvGrpSpPr/>
              <p:nvPr/>
            </p:nvGrpSpPr>
            <p:grpSpPr>
              <a:xfrm>
                <a:off x="2884750" y="1599890"/>
                <a:ext cx="367348" cy="4975623"/>
                <a:chOff x="3468415" y="2185667"/>
                <a:chExt cx="367348" cy="4975623"/>
              </a:xfrm>
            </p:grpSpPr>
            <p:sp>
              <p:nvSpPr>
                <p:cNvPr id="1770" name="Tekstfelt 1769">
                  <a:extLst>
                    <a:ext uri="{FF2B5EF4-FFF2-40B4-BE49-F238E27FC236}">
                      <a16:creationId xmlns:a16="http://schemas.microsoft.com/office/drawing/2014/main" id="{0CE37F05-69B3-AB65-DE4A-ADC9827998C2}"/>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71" name="Tekstfelt 1770">
                  <a:extLst>
                    <a:ext uri="{FF2B5EF4-FFF2-40B4-BE49-F238E27FC236}">
                      <a16:creationId xmlns:a16="http://schemas.microsoft.com/office/drawing/2014/main" id="{F95C1DC6-B0EA-A9B8-86AD-43F8CD5473BD}"/>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72" name="Tekstfelt 1771">
                  <a:extLst>
                    <a:ext uri="{FF2B5EF4-FFF2-40B4-BE49-F238E27FC236}">
                      <a16:creationId xmlns:a16="http://schemas.microsoft.com/office/drawing/2014/main" id="{AF278C44-760C-E552-87B1-1C1E63D7CF18}"/>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73" name="Tekstfelt 1772">
                  <a:extLst>
                    <a:ext uri="{FF2B5EF4-FFF2-40B4-BE49-F238E27FC236}">
                      <a16:creationId xmlns:a16="http://schemas.microsoft.com/office/drawing/2014/main" id="{0A230EB4-87E6-8592-15C1-6FFA3B9624D1}"/>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74" name="Tekstfelt 1773">
                  <a:extLst>
                    <a:ext uri="{FF2B5EF4-FFF2-40B4-BE49-F238E27FC236}">
                      <a16:creationId xmlns:a16="http://schemas.microsoft.com/office/drawing/2014/main" id="{7A01A709-E811-C12A-F134-BB7F20C51A9E}"/>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75" name="Tekstfelt 1774">
                  <a:extLst>
                    <a:ext uri="{FF2B5EF4-FFF2-40B4-BE49-F238E27FC236}">
                      <a16:creationId xmlns:a16="http://schemas.microsoft.com/office/drawing/2014/main" id="{BC585060-C9BB-36BE-CD83-68A9BAA3766D}"/>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76" name="Tekstfelt 1775">
                  <a:extLst>
                    <a:ext uri="{FF2B5EF4-FFF2-40B4-BE49-F238E27FC236}">
                      <a16:creationId xmlns:a16="http://schemas.microsoft.com/office/drawing/2014/main" id="{A522BD47-698F-1F79-94A0-62DC702301D3}"/>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77" name="Tekstfelt 1776">
                  <a:extLst>
                    <a:ext uri="{FF2B5EF4-FFF2-40B4-BE49-F238E27FC236}">
                      <a16:creationId xmlns:a16="http://schemas.microsoft.com/office/drawing/2014/main" id="{44DE144C-C304-4C60-070C-E4AE7CD5445E}"/>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78" name="Tekstfelt 1777">
                  <a:extLst>
                    <a:ext uri="{FF2B5EF4-FFF2-40B4-BE49-F238E27FC236}">
                      <a16:creationId xmlns:a16="http://schemas.microsoft.com/office/drawing/2014/main" id="{2F2EC932-4CFC-7BBE-4E46-A81FA7EAEF6D}"/>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79" name="Tekstfelt 1778">
                  <a:extLst>
                    <a:ext uri="{FF2B5EF4-FFF2-40B4-BE49-F238E27FC236}">
                      <a16:creationId xmlns:a16="http://schemas.microsoft.com/office/drawing/2014/main" id="{9CC81BED-AAFE-4084-9D86-83F04E99993D}"/>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80" name="Tekstfelt 1779">
                  <a:extLst>
                    <a:ext uri="{FF2B5EF4-FFF2-40B4-BE49-F238E27FC236}">
                      <a16:creationId xmlns:a16="http://schemas.microsoft.com/office/drawing/2014/main" id="{DE4D6757-F8C9-2925-CB32-90C3E81CDE36}"/>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69" name="Tekstfelt 1768">
                <a:extLst>
                  <a:ext uri="{FF2B5EF4-FFF2-40B4-BE49-F238E27FC236}">
                    <a16:creationId xmlns:a16="http://schemas.microsoft.com/office/drawing/2014/main" id="{C908055E-40C2-E6BB-164C-687F81E32145}"/>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4" name="Gruppe 1643">
              <a:extLst>
                <a:ext uri="{FF2B5EF4-FFF2-40B4-BE49-F238E27FC236}">
                  <a16:creationId xmlns:a16="http://schemas.microsoft.com/office/drawing/2014/main" id="{93723663-7D5B-F12A-DA19-B2D0DCAE0769}"/>
                </a:ext>
              </a:extLst>
            </p:cNvPr>
            <p:cNvGrpSpPr/>
            <p:nvPr/>
          </p:nvGrpSpPr>
          <p:grpSpPr>
            <a:xfrm>
              <a:off x="4246971" y="1119665"/>
              <a:ext cx="368493" cy="4977333"/>
              <a:chOff x="2884750" y="2033560"/>
              <a:chExt cx="368493" cy="4977333"/>
            </a:xfrm>
          </p:grpSpPr>
          <p:grpSp>
            <p:nvGrpSpPr>
              <p:cNvPr id="1755" name="Gruppe 1754">
                <a:extLst>
                  <a:ext uri="{FF2B5EF4-FFF2-40B4-BE49-F238E27FC236}">
                    <a16:creationId xmlns:a16="http://schemas.microsoft.com/office/drawing/2014/main" id="{4BD6F41F-095F-CE8D-3C32-22DDB725029B}"/>
                  </a:ext>
                </a:extLst>
              </p:cNvPr>
              <p:cNvGrpSpPr/>
              <p:nvPr/>
            </p:nvGrpSpPr>
            <p:grpSpPr>
              <a:xfrm>
                <a:off x="2884750" y="2033560"/>
                <a:ext cx="367348" cy="4977333"/>
                <a:chOff x="3468415" y="2619337"/>
                <a:chExt cx="367348" cy="4977333"/>
              </a:xfrm>
            </p:grpSpPr>
            <p:sp>
              <p:nvSpPr>
                <p:cNvPr id="1757" name="Tekstfelt 1756">
                  <a:extLst>
                    <a:ext uri="{FF2B5EF4-FFF2-40B4-BE49-F238E27FC236}">
                      <a16:creationId xmlns:a16="http://schemas.microsoft.com/office/drawing/2014/main" id="{E12F9CFE-F533-ADFB-F136-EFFBBE9118F1}"/>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58" name="Tekstfelt 1757">
                  <a:extLst>
                    <a:ext uri="{FF2B5EF4-FFF2-40B4-BE49-F238E27FC236}">
                      <a16:creationId xmlns:a16="http://schemas.microsoft.com/office/drawing/2014/main" id="{5CF79398-B207-3A97-80B3-EC2161173E93}"/>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59" name="Tekstfelt 1758">
                  <a:extLst>
                    <a:ext uri="{FF2B5EF4-FFF2-40B4-BE49-F238E27FC236}">
                      <a16:creationId xmlns:a16="http://schemas.microsoft.com/office/drawing/2014/main" id="{369B5E61-59D4-A67C-42C2-D34BD9C8DFBD}"/>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60" name="Tekstfelt 1759">
                  <a:extLst>
                    <a:ext uri="{FF2B5EF4-FFF2-40B4-BE49-F238E27FC236}">
                      <a16:creationId xmlns:a16="http://schemas.microsoft.com/office/drawing/2014/main" id="{D22F80A8-7AFF-AF4C-32F0-1D65951A28B9}"/>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61" name="Tekstfelt 1760">
                  <a:extLst>
                    <a:ext uri="{FF2B5EF4-FFF2-40B4-BE49-F238E27FC236}">
                      <a16:creationId xmlns:a16="http://schemas.microsoft.com/office/drawing/2014/main" id="{402520E3-5211-F766-9341-F199334677A6}"/>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62" name="Tekstfelt 1761">
                  <a:extLst>
                    <a:ext uri="{FF2B5EF4-FFF2-40B4-BE49-F238E27FC236}">
                      <a16:creationId xmlns:a16="http://schemas.microsoft.com/office/drawing/2014/main" id="{A617252A-F6D1-2671-969C-05774256D646}"/>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63" name="Tekstfelt 1762">
                  <a:extLst>
                    <a:ext uri="{FF2B5EF4-FFF2-40B4-BE49-F238E27FC236}">
                      <a16:creationId xmlns:a16="http://schemas.microsoft.com/office/drawing/2014/main" id="{BF3E061B-A18D-17A0-0AF2-2AD734765C34}"/>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64" name="Tekstfelt 1763">
                  <a:extLst>
                    <a:ext uri="{FF2B5EF4-FFF2-40B4-BE49-F238E27FC236}">
                      <a16:creationId xmlns:a16="http://schemas.microsoft.com/office/drawing/2014/main" id="{85AD6F9E-9586-B5AA-FB0E-0EA350DAA8E5}"/>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65" name="Tekstfelt 1764">
                  <a:extLst>
                    <a:ext uri="{FF2B5EF4-FFF2-40B4-BE49-F238E27FC236}">
                      <a16:creationId xmlns:a16="http://schemas.microsoft.com/office/drawing/2014/main" id="{3D06E834-84A6-1BE8-30CB-14B40739D654}"/>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66" name="Tekstfelt 1765">
                  <a:extLst>
                    <a:ext uri="{FF2B5EF4-FFF2-40B4-BE49-F238E27FC236}">
                      <a16:creationId xmlns:a16="http://schemas.microsoft.com/office/drawing/2014/main" id="{B31C900A-F438-1199-BF92-B50A8D480897}"/>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67" name="Tekstfelt 1766">
                  <a:extLst>
                    <a:ext uri="{FF2B5EF4-FFF2-40B4-BE49-F238E27FC236}">
                      <a16:creationId xmlns:a16="http://schemas.microsoft.com/office/drawing/2014/main" id="{CA881A20-2819-198B-39B8-5D9CEBFB3ED8}"/>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56" name="Tekstfelt 1755">
                <a:extLst>
                  <a:ext uri="{FF2B5EF4-FFF2-40B4-BE49-F238E27FC236}">
                    <a16:creationId xmlns:a16="http://schemas.microsoft.com/office/drawing/2014/main" id="{1983C715-6DE0-4993-2329-3E09DB3BF561}"/>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5" name="Gruppe 1644">
              <a:extLst>
                <a:ext uri="{FF2B5EF4-FFF2-40B4-BE49-F238E27FC236}">
                  <a16:creationId xmlns:a16="http://schemas.microsoft.com/office/drawing/2014/main" id="{9AE7396A-355C-7A25-3E0E-419F0372CD5D}"/>
                </a:ext>
              </a:extLst>
            </p:cNvPr>
            <p:cNvGrpSpPr/>
            <p:nvPr/>
          </p:nvGrpSpPr>
          <p:grpSpPr>
            <a:xfrm>
              <a:off x="3805124" y="1117111"/>
              <a:ext cx="369796" cy="4983796"/>
              <a:chOff x="2884750" y="2468352"/>
              <a:chExt cx="369796" cy="4983796"/>
            </a:xfrm>
          </p:grpSpPr>
          <p:grpSp>
            <p:nvGrpSpPr>
              <p:cNvPr id="1742" name="Gruppe 1741">
                <a:extLst>
                  <a:ext uri="{FF2B5EF4-FFF2-40B4-BE49-F238E27FC236}">
                    <a16:creationId xmlns:a16="http://schemas.microsoft.com/office/drawing/2014/main" id="{26CA6DB8-BA19-F2F7-3338-4B67E13CE5D5}"/>
                  </a:ext>
                </a:extLst>
              </p:cNvPr>
              <p:cNvGrpSpPr/>
              <p:nvPr/>
            </p:nvGrpSpPr>
            <p:grpSpPr>
              <a:xfrm>
                <a:off x="2884750" y="2468352"/>
                <a:ext cx="369796" cy="4983796"/>
                <a:chOff x="3468415" y="3054129"/>
                <a:chExt cx="369796" cy="4983796"/>
              </a:xfrm>
            </p:grpSpPr>
            <p:sp>
              <p:nvSpPr>
                <p:cNvPr id="1744" name="Tekstfelt 1743">
                  <a:extLst>
                    <a:ext uri="{FF2B5EF4-FFF2-40B4-BE49-F238E27FC236}">
                      <a16:creationId xmlns:a16="http://schemas.microsoft.com/office/drawing/2014/main" id="{9E053BDB-3872-53E9-C3AF-E23192471959}"/>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45" name="Tekstfelt 1744">
                  <a:extLst>
                    <a:ext uri="{FF2B5EF4-FFF2-40B4-BE49-F238E27FC236}">
                      <a16:creationId xmlns:a16="http://schemas.microsoft.com/office/drawing/2014/main" id="{0D84CD86-C41F-EEB1-EFF0-ABFE0C584881}"/>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46" name="Tekstfelt 1745">
                  <a:extLst>
                    <a:ext uri="{FF2B5EF4-FFF2-40B4-BE49-F238E27FC236}">
                      <a16:creationId xmlns:a16="http://schemas.microsoft.com/office/drawing/2014/main" id="{BAFA7D7C-CCE1-E3CF-2935-FB5FC5AA84AA}"/>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47" name="Tekstfelt 1746">
                  <a:extLst>
                    <a:ext uri="{FF2B5EF4-FFF2-40B4-BE49-F238E27FC236}">
                      <a16:creationId xmlns:a16="http://schemas.microsoft.com/office/drawing/2014/main" id="{0EF4D669-9632-1CC0-C70B-0304557F296E}"/>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48" name="Tekstfelt 1747">
                  <a:extLst>
                    <a:ext uri="{FF2B5EF4-FFF2-40B4-BE49-F238E27FC236}">
                      <a16:creationId xmlns:a16="http://schemas.microsoft.com/office/drawing/2014/main" id="{7B64A38B-04B3-E48B-BE86-B916310B86FF}"/>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49" name="Tekstfelt 1748">
                  <a:extLst>
                    <a:ext uri="{FF2B5EF4-FFF2-40B4-BE49-F238E27FC236}">
                      <a16:creationId xmlns:a16="http://schemas.microsoft.com/office/drawing/2014/main" id="{C6BFE11D-C751-4255-E3E6-078BDFEADBFC}"/>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50" name="Tekstfelt 1749">
                  <a:extLst>
                    <a:ext uri="{FF2B5EF4-FFF2-40B4-BE49-F238E27FC236}">
                      <a16:creationId xmlns:a16="http://schemas.microsoft.com/office/drawing/2014/main" id="{366A391E-EEFD-1047-34BE-58095D0E7CD3}"/>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51" name="Tekstfelt 1750">
                  <a:extLst>
                    <a:ext uri="{FF2B5EF4-FFF2-40B4-BE49-F238E27FC236}">
                      <a16:creationId xmlns:a16="http://schemas.microsoft.com/office/drawing/2014/main" id="{957713D7-1921-1CAB-37B5-B882AA35390B}"/>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52" name="Tekstfelt 1751">
                  <a:extLst>
                    <a:ext uri="{FF2B5EF4-FFF2-40B4-BE49-F238E27FC236}">
                      <a16:creationId xmlns:a16="http://schemas.microsoft.com/office/drawing/2014/main" id="{93AFB415-19D8-BFC9-C361-4946EF13D0ED}"/>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53" name="Tekstfelt 1752">
                  <a:extLst>
                    <a:ext uri="{FF2B5EF4-FFF2-40B4-BE49-F238E27FC236}">
                      <a16:creationId xmlns:a16="http://schemas.microsoft.com/office/drawing/2014/main" id="{A389B2D4-E9B9-F236-F6F2-06940F861156}"/>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54" name="Tekstfelt 1753">
                  <a:extLst>
                    <a:ext uri="{FF2B5EF4-FFF2-40B4-BE49-F238E27FC236}">
                      <a16:creationId xmlns:a16="http://schemas.microsoft.com/office/drawing/2014/main" id="{1A1721FC-FBA4-6417-083A-021C716CDC65}"/>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43" name="Tekstfelt 1742">
                <a:extLst>
                  <a:ext uri="{FF2B5EF4-FFF2-40B4-BE49-F238E27FC236}">
                    <a16:creationId xmlns:a16="http://schemas.microsoft.com/office/drawing/2014/main" id="{15A6F8D7-C62D-9E7B-07EB-CE7E00D779EF}"/>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6" name="Gruppe 1645">
              <a:extLst>
                <a:ext uri="{FF2B5EF4-FFF2-40B4-BE49-F238E27FC236}">
                  <a16:creationId xmlns:a16="http://schemas.microsoft.com/office/drawing/2014/main" id="{995D30E4-4987-7979-4641-4DDBFD527790}"/>
                </a:ext>
              </a:extLst>
            </p:cNvPr>
            <p:cNvGrpSpPr/>
            <p:nvPr/>
          </p:nvGrpSpPr>
          <p:grpSpPr>
            <a:xfrm>
              <a:off x="3380676" y="1113679"/>
              <a:ext cx="368678" cy="4985735"/>
              <a:chOff x="2885868" y="2899782"/>
              <a:chExt cx="368678" cy="4985735"/>
            </a:xfrm>
          </p:grpSpPr>
          <p:grpSp>
            <p:nvGrpSpPr>
              <p:cNvPr id="1729" name="Gruppe 1728">
                <a:extLst>
                  <a:ext uri="{FF2B5EF4-FFF2-40B4-BE49-F238E27FC236}">
                    <a16:creationId xmlns:a16="http://schemas.microsoft.com/office/drawing/2014/main" id="{81E853A7-B3CB-81B7-8A5C-DF8FB7E60446}"/>
                  </a:ext>
                </a:extLst>
              </p:cNvPr>
              <p:cNvGrpSpPr/>
              <p:nvPr/>
            </p:nvGrpSpPr>
            <p:grpSpPr>
              <a:xfrm>
                <a:off x="2885868" y="2899782"/>
                <a:ext cx="368678" cy="4985735"/>
                <a:chOff x="3469533" y="3485559"/>
                <a:chExt cx="368678" cy="4985735"/>
              </a:xfrm>
            </p:grpSpPr>
            <p:sp>
              <p:nvSpPr>
                <p:cNvPr id="1731" name="Tekstfelt 1730">
                  <a:extLst>
                    <a:ext uri="{FF2B5EF4-FFF2-40B4-BE49-F238E27FC236}">
                      <a16:creationId xmlns:a16="http://schemas.microsoft.com/office/drawing/2014/main" id="{9CD31D1E-763B-72AB-0073-8876D8579171}"/>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32" name="Tekstfelt 1731">
                  <a:extLst>
                    <a:ext uri="{FF2B5EF4-FFF2-40B4-BE49-F238E27FC236}">
                      <a16:creationId xmlns:a16="http://schemas.microsoft.com/office/drawing/2014/main" id="{CBB5C66E-4736-C003-B71C-88D5BBB45C8F}"/>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33" name="Tekstfelt 1732">
                  <a:extLst>
                    <a:ext uri="{FF2B5EF4-FFF2-40B4-BE49-F238E27FC236}">
                      <a16:creationId xmlns:a16="http://schemas.microsoft.com/office/drawing/2014/main" id="{A05576D5-9D17-BEE2-7972-9DF8C50472B5}"/>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34" name="Tekstfelt 1733">
                  <a:extLst>
                    <a:ext uri="{FF2B5EF4-FFF2-40B4-BE49-F238E27FC236}">
                      <a16:creationId xmlns:a16="http://schemas.microsoft.com/office/drawing/2014/main" id="{6BF2973F-6BCF-17FB-AD97-1EE8AB52F428}"/>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35" name="Tekstfelt 1734">
                  <a:extLst>
                    <a:ext uri="{FF2B5EF4-FFF2-40B4-BE49-F238E27FC236}">
                      <a16:creationId xmlns:a16="http://schemas.microsoft.com/office/drawing/2014/main" id="{681343E6-9F71-5DAF-3BD5-D4C5A71505FA}"/>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36" name="Tekstfelt 1735">
                  <a:extLst>
                    <a:ext uri="{FF2B5EF4-FFF2-40B4-BE49-F238E27FC236}">
                      <a16:creationId xmlns:a16="http://schemas.microsoft.com/office/drawing/2014/main" id="{08C6EC4F-A721-B9A6-9801-131B7F2C1889}"/>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37" name="Tekstfelt 1736">
                  <a:extLst>
                    <a:ext uri="{FF2B5EF4-FFF2-40B4-BE49-F238E27FC236}">
                      <a16:creationId xmlns:a16="http://schemas.microsoft.com/office/drawing/2014/main" id="{2F72D12B-09FE-51A0-C06E-013403F94E42}"/>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38" name="Tekstfelt 1737">
                  <a:extLst>
                    <a:ext uri="{FF2B5EF4-FFF2-40B4-BE49-F238E27FC236}">
                      <a16:creationId xmlns:a16="http://schemas.microsoft.com/office/drawing/2014/main" id="{DC95C7AC-C6AF-BE24-298B-C11085BC1E77}"/>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39" name="Tekstfelt 1738">
                  <a:extLst>
                    <a:ext uri="{FF2B5EF4-FFF2-40B4-BE49-F238E27FC236}">
                      <a16:creationId xmlns:a16="http://schemas.microsoft.com/office/drawing/2014/main" id="{BE9D8C5E-DDA7-819B-69C4-31D25EE7BE6A}"/>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40" name="Tekstfelt 1739">
                  <a:extLst>
                    <a:ext uri="{FF2B5EF4-FFF2-40B4-BE49-F238E27FC236}">
                      <a16:creationId xmlns:a16="http://schemas.microsoft.com/office/drawing/2014/main" id="{6AB95B53-8F0B-F2F0-E907-51F59E82E110}"/>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41" name="Tekstfelt 1740">
                  <a:extLst>
                    <a:ext uri="{FF2B5EF4-FFF2-40B4-BE49-F238E27FC236}">
                      <a16:creationId xmlns:a16="http://schemas.microsoft.com/office/drawing/2014/main" id="{01FDD805-52BD-0781-6DCC-E67F46E10B4B}"/>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30" name="Tekstfelt 1729">
                <a:extLst>
                  <a:ext uri="{FF2B5EF4-FFF2-40B4-BE49-F238E27FC236}">
                    <a16:creationId xmlns:a16="http://schemas.microsoft.com/office/drawing/2014/main" id="{882045E4-36EF-CE4F-3830-CB709B41286A}"/>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7" name="Gruppe 1646">
              <a:extLst>
                <a:ext uri="{FF2B5EF4-FFF2-40B4-BE49-F238E27FC236}">
                  <a16:creationId xmlns:a16="http://schemas.microsoft.com/office/drawing/2014/main" id="{95997341-AF6C-0543-7339-5FCBAA47C500}"/>
                </a:ext>
              </a:extLst>
            </p:cNvPr>
            <p:cNvGrpSpPr/>
            <p:nvPr/>
          </p:nvGrpSpPr>
          <p:grpSpPr>
            <a:xfrm>
              <a:off x="2937190" y="1122934"/>
              <a:ext cx="368270" cy="4971649"/>
              <a:chOff x="2886987" y="3331213"/>
              <a:chExt cx="368270" cy="4971649"/>
            </a:xfrm>
          </p:grpSpPr>
          <p:grpSp>
            <p:nvGrpSpPr>
              <p:cNvPr id="1716" name="Gruppe 1715">
                <a:extLst>
                  <a:ext uri="{FF2B5EF4-FFF2-40B4-BE49-F238E27FC236}">
                    <a16:creationId xmlns:a16="http://schemas.microsoft.com/office/drawing/2014/main" id="{B156A6FA-AD30-98E9-896D-EBB84C1DB78A}"/>
                  </a:ext>
                </a:extLst>
              </p:cNvPr>
              <p:cNvGrpSpPr/>
              <p:nvPr/>
            </p:nvGrpSpPr>
            <p:grpSpPr>
              <a:xfrm>
                <a:off x="2886987" y="3331213"/>
                <a:ext cx="368270" cy="4971649"/>
                <a:chOff x="3470652" y="3916990"/>
                <a:chExt cx="368270" cy="4971649"/>
              </a:xfrm>
            </p:grpSpPr>
            <p:sp>
              <p:nvSpPr>
                <p:cNvPr id="1718" name="Tekstfelt 1717">
                  <a:extLst>
                    <a:ext uri="{FF2B5EF4-FFF2-40B4-BE49-F238E27FC236}">
                      <a16:creationId xmlns:a16="http://schemas.microsoft.com/office/drawing/2014/main" id="{E8CBA18D-85A6-9C28-CE5E-B39672F13E5F}"/>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19" name="Tekstfelt 1718">
                  <a:extLst>
                    <a:ext uri="{FF2B5EF4-FFF2-40B4-BE49-F238E27FC236}">
                      <a16:creationId xmlns:a16="http://schemas.microsoft.com/office/drawing/2014/main" id="{75161D32-E0F1-472C-A73F-3511EAEBE11C}"/>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20" name="Tekstfelt 1719">
                  <a:extLst>
                    <a:ext uri="{FF2B5EF4-FFF2-40B4-BE49-F238E27FC236}">
                      <a16:creationId xmlns:a16="http://schemas.microsoft.com/office/drawing/2014/main" id="{1B5E04C3-64B5-10F0-C7FF-20739D3DCC31}"/>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21" name="Tekstfelt 1720">
                  <a:extLst>
                    <a:ext uri="{FF2B5EF4-FFF2-40B4-BE49-F238E27FC236}">
                      <a16:creationId xmlns:a16="http://schemas.microsoft.com/office/drawing/2014/main" id="{808A8CD6-E832-E865-A4D3-1CE8E9B9B846}"/>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22" name="Tekstfelt 1721">
                  <a:extLst>
                    <a:ext uri="{FF2B5EF4-FFF2-40B4-BE49-F238E27FC236}">
                      <a16:creationId xmlns:a16="http://schemas.microsoft.com/office/drawing/2014/main" id="{CE04D8AA-772A-9141-9007-545CD40701F5}"/>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23" name="Tekstfelt 1722">
                  <a:extLst>
                    <a:ext uri="{FF2B5EF4-FFF2-40B4-BE49-F238E27FC236}">
                      <a16:creationId xmlns:a16="http://schemas.microsoft.com/office/drawing/2014/main" id="{59E16F05-4EB9-0D08-C0C2-616DFF68060D}"/>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24" name="Tekstfelt 1723">
                  <a:extLst>
                    <a:ext uri="{FF2B5EF4-FFF2-40B4-BE49-F238E27FC236}">
                      <a16:creationId xmlns:a16="http://schemas.microsoft.com/office/drawing/2014/main" id="{750801E8-9594-7884-7B32-92322C08CD41}"/>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25" name="Tekstfelt 1724">
                  <a:extLst>
                    <a:ext uri="{FF2B5EF4-FFF2-40B4-BE49-F238E27FC236}">
                      <a16:creationId xmlns:a16="http://schemas.microsoft.com/office/drawing/2014/main" id="{DDA5D7AA-6A9A-F862-340B-A16A5DC4412D}"/>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26" name="Tekstfelt 1725">
                  <a:extLst>
                    <a:ext uri="{FF2B5EF4-FFF2-40B4-BE49-F238E27FC236}">
                      <a16:creationId xmlns:a16="http://schemas.microsoft.com/office/drawing/2014/main" id="{D521D65B-6A01-DC80-F8C6-124A63383E1A}"/>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27" name="Tekstfelt 1726">
                  <a:extLst>
                    <a:ext uri="{FF2B5EF4-FFF2-40B4-BE49-F238E27FC236}">
                      <a16:creationId xmlns:a16="http://schemas.microsoft.com/office/drawing/2014/main" id="{6A68BC8A-0700-3111-0AF6-071F906E42F1}"/>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28" name="Tekstfelt 1727">
                  <a:extLst>
                    <a:ext uri="{FF2B5EF4-FFF2-40B4-BE49-F238E27FC236}">
                      <a16:creationId xmlns:a16="http://schemas.microsoft.com/office/drawing/2014/main" id="{C162A8CE-1D33-EB95-9F02-439442588C58}"/>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17" name="Tekstfelt 1716">
                <a:extLst>
                  <a:ext uri="{FF2B5EF4-FFF2-40B4-BE49-F238E27FC236}">
                    <a16:creationId xmlns:a16="http://schemas.microsoft.com/office/drawing/2014/main" id="{1DB28725-EF1C-D555-9019-6A5A64C000A6}"/>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8" name="Gruppe 1647">
              <a:extLst>
                <a:ext uri="{FF2B5EF4-FFF2-40B4-BE49-F238E27FC236}">
                  <a16:creationId xmlns:a16="http://schemas.microsoft.com/office/drawing/2014/main" id="{04FCAC6E-E007-922E-9556-4AE7C0E08469}"/>
                </a:ext>
              </a:extLst>
            </p:cNvPr>
            <p:cNvGrpSpPr/>
            <p:nvPr/>
          </p:nvGrpSpPr>
          <p:grpSpPr>
            <a:xfrm>
              <a:off x="2515019" y="1122283"/>
              <a:ext cx="367153" cy="4979236"/>
              <a:chOff x="2888104" y="3762643"/>
              <a:chExt cx="367153" cy="4979236"/>
            </a:xfrm>
          </p:grpSpPr>
          <p:grpSp>
            <p:nvGrpSpPr>
              <p:cNvPr id="1703" name="Gruppe 1702">
                <a:extLst>
                  <a:ext uri="{FF2B5EF4-FFF2-40B4-BE49-F238E27FC236}">
                    <a16:creationId xmlns:a16="http://schemas.microsoft.com/office/drawing/2014/main" id="{EBDF2489-308E-85C0-826B-B190FB6CC451}"/>
                  </a:ext>
                </a:extLst>
              </p:cNvPr>
              <p:cNvGrpSpPr/>
              <p:nvPr/>
            </p:nvGrpSpPr>
            <p:grpSpPr>
              <a:xfrm>
                <a:off x="2888104" y="3762643"/>
                <a:ext cx="367153" cy="4979236"/>
                <a:chOff x="3471769" y="4348420"/>
                <a:chExt cx="367153" cy="4979236"/>
              </a:xfrm>
            </p:grpSpPr>
            <p:sp>
              <p:nvSpPr>
                <p:cNvPr id="1705" name="Tekstfelt 1704">
                  <a:extLst>
                    <a:ext uri="{FF2B5EF4-FFF2-40B4-BE49-F238E27FC236}">
                      <a16:creationId xmlns:a16="http://schemas.microsoft.com/office/drawing/2014/main" id="{A442DB2C-B788-AF7D-3B60-8E34374DC375}"/>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06" name="Tekstfelt 1705">
                  <a:extLst>
                    <a:ext uri="{FF2B5EF4-FFF2-40B4-BE49-F238E27FC236}">
                      <a16:creationId xmlns:a16="http://schemas.microsoft.com/office/drawing/2014/main" id="{0F967C36-2E7D-F35C-FA92-5393F12FC7FC}"/>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07" name="Tekstfelt 1706">
                  <a:extLst>
                    <a:ext uri="{FF2B5EF4-FFF2-40B4-BE49-F238E27FC236}">
                      <a16:creationId xmlns:a16="http://schemas.microsoft.com/office/drawing/2014/main" id="{33FE4D8C-0FF2-7343-D5AC-FB5BB8CB6424}"/>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08" name="Tekstfelt 1707">
                  <a:extLst>
                    <a:ext uri="{FF2B5EF4-FFF2-40B4-BE49-F238E27FC236}">
                      <a16:creationId xmlns:a16="http://schemas.microsoft.com/office/drawing/2014/main" id="{09DB811F-96B4-8AC9-3868-24BD03871E85}"/>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09" name="Tekstfelt 1708">
                  <a:extLst>
                    <a:ext uri="{FF2B5EF4-FFF2-40B4-BE49-F238E27FC236}">
                      <a16:creationId xmlns:a16="http://schemas.microsoft.com/office/drawing/2014/main" id="{213C4543-3DA1-B39F-2BC6-BFE6E6C6CD54}"/>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10" name="Tekstfelt 1709">
                  <a:extLst>
                    <a:ext uri="{FF2B5EF4-FFF2-40B4-BE49-F238E27FC236}">
                      <a16:creationId xmlns:a16="http://schemas.microsoft.com/office/drawing/2014/main" id="{089FB4F0-B33C-852C-B908-5C11966ADCF2}"/>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711" name="Tekstfelt 1710">
                  <a:extLst>
                    <a:ext uri="{FF2B5EF4-FFF2-40B4-BE49-F238E27FC236}">
                      <a16:creationId xmlns:a16="http://schemas.microsoft.com/office/drawing/2014/main" id="{DBF89A93-8C45-10CD-FE0E-98A29A72B926}"/>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12" name="Tekstfelt 1711">
                  <a:extLst>
                    <a:ext uri="{FF2B5EF4-FFF2-40B4-BE49-F238E27FC236}">
                      <a16:creationId xmlns:a16="http://schemas.microsoft.com/office/drawing/2014/main" id="{E4231295-AC15-B5A8-C77D-3B6E7C817E40}"/>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13" name="Tekstfelt 1712">
                  <a:extLst>
                    <a:ext uri="{FF2B5EF4-FFF2-40B4-BE49-F238E27FC236}">
                      <a16:creationId xmlns:a16="http://schemas.microsoft.com/office/drawing/2014/main" id="{945033B7-9FE5-8563-C691-26A7213BC4B8}"/>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14" name="Tekstfelt 1713">
                  <a:extLst>
                    <a:ext uri="{FF2B5EF4-FFF2-40B4-BE49-F238E27FC236}">
                      <a16:creationId xmlns:a16="http://schemas.microsoft.com/office/drawing/2014/main" id="{6A252DB1-767A-1FA5-F4E8-9B86027BED0A}"/>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15" name="Tekstfelt 1714">
                  <a:extLst>
                    <a:ext uri="{FF2B5EF4-FFF2-40B4-BE49-F238E27FC236}">
                      <a16:creationId xmlns:a16="http://schemas.microsoft.com/office/drawing/2014/main" id="{A1056A0F-1CDA-0E62-1412-1A92A3B845F6}"/>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04" name="Tekstfelt 1703">
                <a:extLst>
                  <a:ext uri="{FF2B5EF4-FFF2-40B4-BE49-F238E27FC236}">
                    <a16:creationId xmlns:a16="http://schemas.microsoft.com/office/drawing/2014/main" id="{6045F339-F278-CEAC-F55D-55536C16B17D}"/>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9" name="Gruppe 1648">
              <a:extLst>
                <a:ext uri="{FF2B5EF4-FFF2-40B4-BE49-F238E27FC236}">
                  <a16:creationId xmlns:a16="http://schemas.microsoft.com/office/drawing/2014/main" id="{1C5745F6-A15C-C5D5-E1B0-BEA3871F2D2F}"/>
                </a:ext>
              </a:extLst>
            </p:cNvPr>
            <p:cNvGrpSpPr/>
            <p:nvPr/>
          </p:nvGrpSpPr>
          <p:grpSpPr>
            <a:xfrm>
              <a:off x="2079105" y="1121316"/>
              <a:ext cx="366035" cy="4982137"/>
              <a:chOff x="2889222" y="4194071"/>
              <a:chExt cx="366035" cy="4982137"/>
            </a:xfrm>
          </p:grpSpPr>
          <p:grpSp>
            <p:nvGrpSpPr>
              <p:cNvPr id="1690" name="Gruppe 1689">
                <a:extLst>
                  <a:ext uri="{FF2B5EF4-FFF2-40B4-BE49-F238E27FC236}">
                    <a16:creationId xmlns:a16="http://schemas.microsoft.com/office/drawing/2014/main" id="{051F8E97-766E-E1B4-FC22-09E9419BF18D}"/>
                  </a:ext>
                </a:extLst>
              </p:cNvPr>
              <p:cNvGrpSpPr/>
              <p:nvPr/>
            </p:nvGrpSpPr>
            <p:grpSpPr>
              <a:xfrm>
                <a:off x="2889222" y="4194071"/>
                <a:ext cx="366035" cy="4982137"/>
                <a:chOff x="3472887" y="4779848"/>
                <a:chExt cx="366035" cy="4982137"/>
              </a:xfrm>
            </p:grpSpPr>
            <p:sp>
              <p:nvSpPr>
                <p:cNvPr id="1692" name="Tekstfelt 1691">
                  <a:extLst>
                    <a:ext uri="{FF2B5EF4-FFF2-40B4-BE49-F238E27FC236}">
                      <a16:creationId xmlns:a16="http://schemas.microsoft.com/office/drawing/2014/main" id="{10765D76-6F01-F6C3-FB93-B710A216AF72}"/>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93" name="Tekstfelt 1692">
                  <a:extLst>
                    <a:ext uri="{FF2B5EF4-FFF2-40B4-BE49-F238E27FC236}">
                      <a16:creationId xmlns:a16="http://schemas.microsoft.com/office/drawing/2014/main" id="{D2622701-9C8C-2530-19BB-C8631CB12340}"/>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94" name="Tekstfelt 1693">
                  <a:extLst>
                    <a:ext uri="{FF2B5EF4-FFF2-40B4-BE49-F238E27FC236}">
                      <a16:creationId xmlns:a16="http://schemas.microsoft.com/office/drawing/2014/main" id="{A03546E5-A598-B2E0-130E-3ABE3ACDA682}"/>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95" name="Tekstfelt 1694">
                  <a:extLst>
                    <a:ext uri="{FF2B5EF4-FFF2-40B4-BE49-F238E27FC236}">
                      <a16:creationId xmlns:a16="http://schemas.microsoft.com/office/drawing/2014/main" id="{3FFD1E24-F9C7-B097-C137-9AFE7615D11E}"/>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96" name="Tekstfelt 1695">
                  <a:extLst>
                    <a:ext uri="{FF2B5EF4-FFF2-40B4-BE49-F238E27FC236}">
                      <a16:creationId xmlns:a16="http://schemas.microsoft.com/office/drawing/2014/main" id="{68453F4C-D8D5-0FA9-EE3D-9479F32BFC7E}"/>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97" name="Tekstfelt 1696">
                  <a:extLst>
                    <a:ext uri="{FF2B5EF4-FFF2-40B4-BE49-F238E27FC236}">
                      <a16:creationId xmlns:a16="http://schemas.microsoft.com/office/drawing/2014/main" id="{B4296A49-C728-1D26-3AF1-AE9EE4101524}"/>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98" name="Tekstfelt 1697">
                  <a:extLst>
                    <a:ext uri="{FF2B5EF4-FFF2-40B4-BE49-F238E27FC236}">
                      <a16:creationId xmlns:a16="http://schemas.microsoft.com/office/drawing/2014/main" id="{E7CF5C03-475A-F50C-1038-AAF5415707B3}"/>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99" name="Tekstfelt 1698">
                  <a:extLst>
                    <a:ext uri="{FF2B5EF4-FFF2-40B4-BE49-F238E27FC236}">
                      <a16:creationId xmlns:a16="http://schemas.microsoft.com/office/drawing/2014/main" id="{D036DE78-84DE-A981-7091-67B0BE8A7066}"/>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00" name="Tekstfelt 1699">
                  <a:extLst>
                    <a:ext uri="{FF2B5EF4-FFF2-40B4-BE49-F238E27FC236}">
                      <a16:creationId xmlns:a16="http://schemas.microsoft.com/office/drawing/2014/main" id="{5E3A9292-979E-668B-3357-59EB7ABE79E6}"/>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01" name="Tekstfelt 1700">
                  <a:extLst>
                    <a:ext uri="{FF2B5EF4-FFF2-40B4-BE49-F238E27FC236}">
                      <a16:creationId xmlns:a16="http://schemas.microsoft.com/office/drawing/2014/main" id="{0429EF3B-095A-0BC9-B8C3-915278C1050C}"/>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02" name="Tekstfelt 1701">
                  <a:extLst>
                    <a:ext uri="{FF2B5EF4-FFF2-40B4-BE49-F238E27FC236}">
                      <a16:creationId xmlns:a16="http://schemas.microsoft.com/office/drawing/2014/main" id="{D0846783-1FF6-8BF6-9DBB-9352B456224A}"/>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91" name="Tekstfelt 1690">
                <a:extLst>
                  <a:ext uri="{FF2B5EF4-FFF2-40B4-BE49-F238E27FC236}">
                    <a16:creationId xmlns:a16="http://schemas.microsoft.com/office/drawing/2014/main" id="{AACED432-0BBE-58F4-8FC4-6D0C42E9C837}"/>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0" name="Gruppe 1649">
              <a:extLst>
                <a:ext uri="{FF2B5EF4-FFF2-40B4-BE49-F238E27FC236}">
                  <a16:creationId xmlns:a16="http://schemas.microsoft.com/office/drawing/2014/main" id="{FFDFD486-79FD-B154-1680-11E3A46FFF09}"/>
                </a:ext>
              </a:extLst>
            </p:cNvPr>
            <p:cNvGrpSpPr/>
            <p:nvPr/>
          </p:nvGrpSpPr>
          <p:grpSpPr>
            <a:xfrm>
              <a:off x="1644217" y="1117917"/>
              <a:ext cx="361556" cy="4982775"/>
              <a:chOff x="2893701" y="4625501"/>
              <a:chExt cx="361556" cy="4982775"/>
            </a:xfrm>
          </p:grpSpPr>
          <p:grpSp>
            <p:nvGrpSpPr>
              <p:cNvPr id="1677" name="Gruppe 1676">
                <a:extLst>
                  <a:ext uri="{FF2B5EF4-FFF2-40B4-BE49-F238E27FC236}">
                    <a16:creationId xmlns:a16="http://schemas.microsoft.com/office/drawing/2014/main" id="{828EE6A3-88B2-5A47-9066-942A4761EDDC}"/>
                  </a:ext>
                </a:extLst>
              </p:cNvPr>
              <p:cNvGrpSpPr/>
              <p:nvPr/>
            </p:nvGrpSpPr>
            <p:grpSpPr>
              <a:xfrm>
                <a:off x="2893701" y="4625501"/>
                <a:ext cx="361556" cy="4982775"/>
                <a:chOff x="3477366" y="5211278"/>
                <a:chExt cx="361556" cy="4982775"/>
              </a:xfrm>
            </p:grpSpPr>
            <p:sp>
              <p:nvSpPr>
                <p:cNvPr id="1679" name="Tekstfelt 1678">
                  <a:extLst>
                    <a:ext uri="{FF2B5EF4-FFF2-40B4-BE49-F238E27FC236}">
                      <a16:creationId xmlns:a16="http://schemas.microsoft.com/office/drawing/2014/main" id="{E00E9A5A-D3E4-43D8-1FD4-A40624F11FDA}"/>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80" name="Tekstfelt 1679">
                  <a:extLst>
                    <a:ext uri="{FF2B5EF4-FFF2-40B4-BE49-F238E27FC236}">
                      <a16:creationId xmlns:a16="http://schemas.microsoft.com/office/drawing/2014/main" id="{0D43B344-61E3-6819-BF1E-9E2DD243C158}"/>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81" name="Tekstfelt 1680">
                  <a:extLst>
                    <a:ext uri="{FF2B5EF4-FFF2-40B4-BE49-F238E27FC236}">
                      <a16:creationId xmlns:a16="http://schemas.microsoft.com/office/drawing/2014/main" id="{C50E7F5F-5AF3-E54D-E8C2-1A977ECD3E15}"/>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82" name="Tekstfelt 1681">
                  <a:extLst>
                    <a:ext uri="{FF2B5EF4-FFF2-40B4-BE49-F238E27FC236}">
                      <a16:creationId xmlns:a16="http://schemas.microsoft.com/office/drawing/2014/main" id="{7D23EE8D-F8C2-739D-81D2-6375B2A363F5}"/>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83" name="Tekstfelt 1682">
                  <a:extLst>
                    <a:ext uri="{FF2B5EF4-FFF2-40B4-BE49-F238E27FC236}">
                      <a16:creationId xmlns:a16="http://schemas.microsoft.com/office/drawing/2014/main" id="{CD6F1649-B535-96E6-1E88-BBAAFEB71430}"/>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84" name="Tekstfelt 1683">
                  <a:extLst>
                    <a:ext uri="{FF2B5EF4-FFF2-40B4-BE49-F238E27FC236}">
                      <a16:creationId xmlns:a16="http://schemas.microsoft.com/office/drawing/2014/main" id="{F8C8E1C4-45BD-79B4-8779-B90F3777D91C}"/>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85" name="Tekstfelt 1684">
                  <a:extLst>
                    <a:ext uri="{FF2B5EF4-FFF2-40B4-BE49-F238E27FC236}">
                      <a16:creationId xmlns:a16="http://schemas.microsoft.com/office/drawing/2014/main" id="{51D2FC9C-7395-9E3E-2029-B8996D400D6F}"/>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86" name="Tekstfelt 1685">
                  <a:extLst>
                    <a:ext uri="{FF2B5EF4-FFF2-40B4-BE49-F238E27FC236}">
                      <a16:creationId xmlns:a16="http://schemas.microsoft.com/office/drawing/2014/main" id="{F41F83C9-1DCF-592C-A478-97034D891DB5}"/>
                    </a:ext>
                  </a:extLst>
                </p:cNvPr>
                <p:cNvSpPr txBox="1"/>
                <p:nvPr/>
              </p:nvSpPr>
              <p:spPr>
                <a:xfrm>
                  <a:off x="3487886" y="9978609"/>
                  <a:ext cx="348172" cy="215444"/>
                </a:xfrm>
                <a:prstGeom prst="rect">
                  <a:avLst/>
                </a:prstGeom>
                <a:noFill/>
              </p:spPr>
              <p:txBody>
                <a:bodyPr wrap="none" rtlCol="0">
                  <a:spAutoFit/>
                </a:bodyPr>
                <a:lstStyle/>
                <a:p>
                  <a:r>
                    <a:rPr lang="da-DK" sz="800" dirty="0">
                      <a:solidFill>
                        <a:schemeClr val="bg1"/>
                      </a:solidFill>
                    </a:rPr>
                    <a:t>208</a:t>
                  </a:r>
                </a:p>
              </p:txBody>
            </p:sp>
            <p:sp>
              <p:nvSpPr>
                <p:cNvPr id="1687" name="Tekstfelt 1686">
                  <a:extLst>
                    <a:ext uri="{FF2B5EF4-FFF2-40B4-BE49-F238E27FC236}">
                      <a16:creationId xmlns:a16="http://schemas.microsoft.com/office/drawing/2014/main" id="{230ABC28-7AC5-6577-2F8A-8342C98E2B91}"/>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688" name="Tekstfelt 1687">
                  <a:extLst>
                    <a:ext uri="{FF2B5EF4-FFF2-40B4-BE49-F238E27FC236}">
                      <a16:creationId xmlns:a16="http://schemas.microsoft.com/office/drawing/2014/main" id="{D1CACE4D-BEDE-6A6E-90B8-A2903A98BE24}"/>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689" name="Tekstfelt 1688">
                  <a:extLst>
                    <a:ext uri="{FF2B5EF4-FFF2-40B4-BE49-F238E27FC236}">
                      <a16:creationId xmlns:a16="http://schemas.microsoft.com/office/drawing/2014/main" id="{42AEE969-FBA3-D032-BCD1-80BE9AC78BF2}"/>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78" name="Tekstfelt 1677">
                <a:extLst>
                  <a:ext uri="{FF2B5EF4-FFF2-40B4-BE49-F238E27FC236}">
                    <a16:creationId xmlns:a16="http://schemas.microsoft.com/office/drawing/2014/main" id="{0D8C259D-53DD-8D8B-7B16-C7C104D2331C}"/>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1" name="Gruppe 1650">
              <a:extLst>
                <a:ext uri="{FF2B5EF4-FFF2-40B4-BE49-F238E27FC236}">
                  <a16:creationId xmlns:a16="http://schemas.microsoft.com/office/drawing/2014/main" id="{CBD8D880-2350-E5A5-9597-88C225682F6E}"/>
                </a:ext>
              </a:extLst>
            </p:cNvPr>
            <p:cNvGrpSpPr/>
            <p:nvPr/>
          </p:nvGrpSpPr>
          <p:grpSpPr>
            <a:xfrm>
              <a:off x="1201388" y="1555543"/>
              <a:ext cx="366404" cy="4546655"/>
              <a:chOff x="2895768" y="5488157"/>
              <a:chExt cx="366404" cy="4546655"/>
            </a:xfrm>
          </p:grpSpPr>
          <p:grpSp>
            <p:nvGrpSpPr>
              <p:cNvPr id="1665" name="Gruppe 1664">
                <a:extLst>
                  <a:ext uri="{FF2B5EF4-FFF2-40B4-BE49-F238E27FC236}">
                    <a16:creationId xmlns:a16="http://schemas.microsoft.com/office/drawing/2014/main" id="{CB161CDE-9DCF-91FA-7C13-542F3E6E69DE}"/>
                  </a:ext>
                </a:extLst>
              </p:cNvPr>
              <p:cNvGrpSpPr/>
              <p:nvPr/>
            </p:nvGrpSpPr>
            <p:grpSpPr>
              <a:xfrm>
                <a:off x="2895768" y="5488157"/>
                <a:ext cx="366404" cy="4546655"/>
                <a:chOff x="3479433" y="6073934"/>
                <a:chExt cx="366404" cy="4546655"/>
              </a:xfrm>
            </p:grpSpPr>
            <p:sp>
              <p:nvSpPr>
                <p:cNvPr id="1667" name="Tekstfelt 1666">
                  <a:extLst>
                    <a:ext uri="{FF2B5EF4-FFF2-40B4-BE49-F238E27FC236}">
                      <a16:creationId xmlns:a16="http://schemas.microsoft.com/office/drawing/2014/main" id="{A26582DF-FF43-D7C0-DF8A-4BF1E18F37D7}"/>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68" name="Tekstfelt 1667">
                  <a:extLst>
                    <a:ext uri="{FF2B5EF4-FFF2-40B4-BE49-F238E27FC236}">
                      <a16:creationId xmlns:a16="http://schemas.microsoft.com/office/drawing/2014/main" id="{96113F4E-7E85-7202-ACFD-7D3A51A55C6B}"/>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69" name="Tekstfelt 1668">
                  <a:extLst>
                    <a:ext uri="{FF2B5EF4-FFF2-40B4-BE49-F238E27FC236}">
                      <a16:creationId xmlns:a16="http://schemas.microsoft.com/office/drawing/2014/main" id="{3C5CF83E-7BDC-1CE3-1977-20F13D6BF120}"/>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70" name="Tekstfelt 1669">
                  <a:extLst>
                    <a:ext uri="{FF2B5EF4-FFF2-40B4-BE49-F238E27FC236}">
                      <a16:creationId xmlns:a16="http://schemas.microsoft.com/office/drawing/2014/main" id="{BBB065FA-F71D-EF6B-E03B-AAB3B6A30F53}"/>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71" name="Tekstfelt 1670">
                  <a:extLst>
                    <a:ext uri="{FF2B5EF4-FFF2-40B4-BE49-F238E27FC236}">
                      <a16:creationId xmlns:a16="http://schemas.microsoft.com/office/drawing/2014/main" id="{EB58B5A4-8C3F-2DA3-2A49-C1A050EBCE0C}"/>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72" name="Tekstfelt 1671">
                  <a:extLst>
                    <a:ext uri="{FF2B5EF4-FFF2-40B4-BE49-F238E27FC236}">
                      <a16:creationId xmlns:a16="http://schemas.microsoft.com/office/drawing/2014/main" id="{9A800F49-8BD5-F32D-9FCE-BB3CB9F01AD1}"/>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73" name="Tekstfelt 1672">
                  <a:extLst>
                    <a:ext uri="{FF2B5EF4-FFF2-40B4-BE49-F238E27FC236}">
                      <a16:creationId xmlns:a16="http://schemas.microsoft.com/office/drawing/2014/main" id="{7AD4F2FE-7D5F-5C85-4B95-0B1304B9FDF9}"/>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74" name="Tekstfelt 1673">
                  <a:extLst>
                    <a:ext uri="{FF2B5EF4-FFF2-40B4-BE49-F238E27FC236}">
                      <a16:creationId xmlns:a16="http://schemas.microsoft.com/office/drawing/2014/main" id="{AA1FAF24-193C-7B60-65A3-0B56E85F4A04}"/>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75" name="Tekstfelt 1674">
                  <a:extLst>
                    <a:ext uri="{FF2B5EF4-FFF2-40B4-BE49-F238E27FC236}">
                      <a16:creationId xmlns:a16="http://schemas.microsoft.com/office/drawing/2014/main" id="{8EA40A69-35CB-34AD-8AA2-AF7C0E86282D}"/>
                    </a:ext>
                  </a:extLst>
                </p:cNvPr>
                <p:cNvSpPr txBox="1"/>
                <p:nvPr/>
              </p:nvSpPr>
              <p:spPr>
                <a:xfrm>
                  <a:off x="3497665" y="10405145"/>
                  <a:ext cx="348172" cy="215444"/>
                </a:xfrm>
                <a:prstGeom prst="rect">
                  <a:avLst/>
                </a:prstGeom>
                <a:noFill/>
              </p:spPr>
              <p:txBody>
                <a:bodyPr wrap="none" rtlCol="0">
                  <a:spAutoFit/>
                </a:bodyPr>
                <a:lstStyle/>
                <a:p>
                  <a:r>
                    <a:rPr lang="da-DK" sz="800" dirty="0">
                      <a:solidFill>
                        <a:schemeClr val="bg1"/>
                      </a:solidFill>
                    </a:rPr>
                    <a:t>207</a:t>
                  </a:r>
                </a:p>
              </p:txBody>
            </p:sp>
            <p:sp>
              <p:nvSpPr>
                <p:cNvPr id="1676" name="Tekstfelt 1675">
                  <a:extLst>
                    <a:ext uri="{FF2B5EF4-FFF2-40B4-BE49-F238E27FC236}">
                      <a16:creationId xmlns:a16="http://schemas.microsoft.com/office/drawing/2014/main" id="{30CF87D5-8205-FE90-6DD0-B9D2B6ABB653}"/>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66" name="Tekstfelt 1665">
                <a:extLst>
                  <a:ext uri="{FF2B5EF4-FFF2-40B4-BE49-F238E27FC236}">
                    <a16:creationId xmlns:a16="http://schemas.microsoft.com/office/drawing/2014/main" id="{9FC29F33-3D86-F72F-46D5-32465129D74A}"/>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2" name="Gruppe 1651">
              <a:extLst>
                <a:ext uri="{FF2B5EF4-FFF2-40B4-BE49-F238E27FC236}">
                  <a16:creationId xmlns:a16="http://schemas.microsoft.com/office/drawing/2014/main" id="{FFC8EA22-A9F3-FBE9-B283-470D022A76D8}"/>
                </a:ext>
              </a:extLst>
            </p:cNvPr>
            <p:cNvGrpSpPr/>
            <p:nvPr/>
          </p:nvGrpSpPr>
          <p:grpSpPr>
            <a:xfrm>
              <a:off x="766885" y="1559382"/>
              <a:ext cx="367013" cy="4544118"/>
              <a:chOff x="2895768" y="5926611"/>
              <a:chExt cx="367013" cy="4544118"/>
            </a:xfrm>
          </p:grpSpPr>
          <p:grpSp>
            <p:nvGrpSpPr>
              <p:cNvPr id="1653" name="Gruppe 1652">
                <a:extLst>
                  <a:ext uri="{FF2B5EF4-FFF2-40B4-BE49-F238E27FC236}">
                    <a16:creationId xmlns:a16="http://schemas.microsoft.com/office/drawing/2014/main" id="{1C5E4558-A165-5450-847C-A706D0600EB6}"/>
                  </a:ext>
                </a:extLst>
              </p:cNvPr>
              <p:cNvGrpSpPr/>
              <p:nvPr/>
            </p:nvGrpSpPr>
            <p:grpSpPr>
              <a:xfrm>
                <a:off x="2895768" y="6360069"/>
                <a:ext cx="367013" cy="4110660"/>
                <a:chOff x="3479433" y="6945846"/>
                <a:chExt cx="367013" cy="4110660"/>
              </a:xfrm>
            </p:grpSpPr>
            <p:sp>
              <p:nvSpPr>
                <p:cNvPr id="1655" name="Tekstfelt 1654">
                  <a:extLst>
                    <a:ext uri="{FF2B5EF4-FFF2-40B4-BE49-F238E27FC236}">
                      <a16:creationId xmlns:a16="http://schemas.microsoft.com/office/drawing/2014/main" id="{23CC7A44-AFB5-6D59-4568-BF10825FA3A1}"/>
                    </a:ext>
                  </a:extLst>
                </p:cNvPr>
                <p:cNvSpPr txBox="1"/>
                <p:nvPr/>
              </p:nvSpPr>
              <p:spPr>
                <a:xfrm>
                  <a:off x="3498274" y="10841062"/>
                  <a:ext cx="348172" cy="215444"/>
                </a:xfrm>
                <a:prstGeom prst="rect">
                  <a:avLst/>
                </a:prstGeom>
                <a:noFill/>
              </p:spPr>
              <p:txBody>
                <a:bodyPr wrap="none" rtlCol="0">
                  <a:spAutoFit/>
                </a:bodyPr>
                <a:lstStyle/>
                <a:p>
                  <a:r>
                    <a:rPr lang="da-DK" sz="800" dirty="0">
                      <a:solidFill>
                        <a:schemeClr val="bg1"/>
                      </a:solidFill>
                    </a:rPr>
                    <a:t>206</a:t>
                  </a:r>
                </a:p>
              </p:txBody>
            </p:sp>
            <p:sp>
              <p:nvSpPr>
                <p:cNvPr id="1656" name="Tekstfelt 1655">
                  <a:extLst>
                    <a:ext uri="{FF2B5EF4-FFF2-40B4-BE49-F238E27FC236}">
                      <a16:creationId xmlns:a16="http://schemas.microsoft.com/office/drawing/2014/main" id="{7C844097-EA48-3731-F344-CB846D05F99A}"/>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57" name="Tekstfelt 1656">
                  <a:extLst>
                    <a:ext uri="{FF2B5EF4-FFF2-40B4-BE49-F238E27FC236}">
                      <a16:creationId xmlns:a16="http://schemas.microsoft.com/office/drawing/2014/main" id="{E3277234-0D0B-CA12-B4E4-087D00375F80}"/>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58" name="Tekstfelt 1657">
                  <a:extLst>
                    <a:ext uri="{FF2B5EF4-FFF2-40B4-BE49-F238E27FC236}">
                      <a16:creationId xmlns:a16="http://schemas.microsoft.com/office/drawing/2014/main" id="{B8981147-E77C-FA88-6F3E-FC54CB2E0728}"/>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59" name="Tekstfelt 1658">
                  <a:extLst>
                    <a:ext uri="{FF2B5EF4-FFF2-40B4-BE49-F238E27FC236}">
                      <a16:creationId xmlns:a16="http://schemas.microsoft.com/office/drawing/2014/main" id="{E839E773-042C-6C30-DE62-1040A3D24312}"/>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60" name="Tekstfelt 1659">
                  <a:extLst>
                    <a:ext uri="{FF2B5EF4-FFF2-40B4-BE49-F238E27FC236}">
                      <a16:creationId xmlns:a16="http://schemas.microsoft.com/office/drawing/2014/main" id="{2B9C1A10-CF92-C468-414F-66F4BE939FAF}"/>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61" name="Tekstfelt 1660">
                  <a:extLst>
                    <a:ext uri="{FF2B5EF4-FFF2-40B4-BE49-F238E27FC236}">
                      <a16:creationId xmlns:a16="http://schemas.microsoft.com/office/drawing/2014/main" id="{FD671DA6-E7BD-B031-AAB5-DA6E297C39F1}"/>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62" name="Tekstfelt 1661">
                  <a:extLst>
                    <a:ext uri="{FF2B5EF4-FFF2-40B4-BE49-F238E27FC236}">
                      <a16:creationId xmlns:a16="http://schemas.microsoft.com/office/drawing/2014/main" id="{A77F64D8-01E4-E8E2-57F4-522E4F591592}"/>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63" name="Tekstfelt 1662">
                  <a:extLst>
                    <a:ext uri="{FF2B5EF4-FFF2-40B4-BE49-F238E27FC236}">
                      <a16:creationId xmlns:a16="http://schemas.microsoft.com/office/drawing/2014/main" id="{40730CAE-85B9-6B20-2F6B-790A53014256}"/>
                    </a:ext>
                  </a:extLst>
                </p:cNvPr>
                <p:cNvSpPr txBox="1"/>
                <p:nvPr/>
              </p:nvSpPr>
              <p:spPr>
                <a:xfrm>
                  <a:off x="3497665" y="10405145"/>
                  <a:ext cx="348172" cy="215444"/>
                </a:xfrm>
                <a:prstGeom prst="rect">
                  <a:avLst/>
                </a:prstGeom>
                <a:noFill/>
              </p:spPr>
              <p:txBody>
                <a:bodyPr wrap="none" rtlCol="0">
                  <a:spAutoFit/>
                </a:bodyPr>
                <a:lstStyle/>
                <a:p>
                  <a:r>
                    <a:rPr lang="da-DK" sz="800" dirty="0"/>
                    <a:t>207</a:t>
                  </a:r>
                </a:p>
              </p:txBody>
            </p:sp>
            <p:sp>
              <p:nvSpPr>
                <p:cNvPr id="1664" name="Tekstfelt 1663">
                  <a:extLst>
                    <a:ext uri="{FF2B5EF4-FFF2-40B4-BE49-F238E27FC236}">
                      <a16:creationId xmlns:a16="http://schemas.microsoft.com/office/drawing/2014/main" id="{132FBA70-CEF0-CCFD-448B-402050280A10}"/>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54" name="Tekstfelt 1653">
                <a:extLst>
                  <a:ext uri="{FF2B5EF4-FFF2-40B4-BE49-F238E27FC236}">
                    <a16:creationId xmlns:a16="http://schemas.microsoft.com/office/drawing/2014/main" id="{9A30D764-C3C2-2F7C-F9C6-E5851C0C393C}"/>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sp>
        <p:nvSpPr>
          <p:cNvPr id="2" name="Titel 1">
            <a:extLst>
              <a:ext uri="{FF2B5EF4-FFF2-40B4-BE49-F238E27FC236}">
                <a16:creationId xmlns:a16="http://schemas.microsoft.com/office/drawing/2014/main" id="{AEDA3950-AC72-8181-E92D-3808BAA9B37E}"/>
              </a:ext>
            </a:extLst>
          </p:cNvPr>
          <p:cNvSpPr>
            <a:spLocks noGrp="1"/>
          </p:cNvSpPr>
          <p:nvPr>
            <p:ph type="title"/>
          </p:nvPr>
        </p:nvSpPr>
        <p:spPr>
          <a:xfrm>
            <a:off x="338138" y="22226"/>
            <a:ext cx="8543925" cy="1325563"/>
          </a:xfrm>
        </p:spPr>
        <p:txBody>
          <a:bodyPr/>
          <a:lstStyle/>
          <a:p>
            <a:r>
              <a:rPr lang="da-DK" dirty="0">
                <a:solidFill>
                  <a:schemeClr val="bg1"/>
                </a:solidFill>
                <a:latin typeface="Herculanum" panose="02000505000000020004" pitchFamily="2" charset="77"/>
              </a:rPr>
              <a:t>neptunium – 228 </a:t>
            </a:r>
          </a:p>
        </p:txBody>
      </p:sp>
      <p:pic>
        <p:nvPicPr>
          <p:cNvPr id="1574" name="Billede 1573">
            <a:extLst>
              <a:ext uri="{FF2B5EF4-FFF2-40B4-BE49-F238E27FC236}">
                <a16:creationId xmlns:a16="http://schemas.microsoft.com/office/drawing/2014/main" id="{417850EF-ECB5-C26C-EFEE-7BE87B1F2D9A}"/>
              </a:ext>
            </a:extLst>
          </p:cNvPr>
          <p:cNvPicPr>
            <a:picLocks noChangeAspect="1"/>
          </p:cNvPicPr>
          <p:nvPr/>
        </p:nvPicPr>
        <p:blipFill>
          <a:blip r:embed="rId4"/>
          <a:srcRect l="12802" t="15642" r="10372" b="21670"/>
          <a:stretch/>
        </p:blipFill>
        <p:spPr>
          <a:xfrm rot="5400000">
            <a:off x="6309228" y="847676"/>
            <a:ext cx="3246923" cy="2936222"/>
          </a:xfrm>
          <a:prstGeom prst="rect">
            <a:avLst/>
          </a:prstGeom>
        </p:spPr>
      </p:pic>
      <p:pic>
        <p:nvPicPr>
          <p:cNvPr id="1575" name="Billede 1574" descr="Et billede, der indeholder skærmbillede, Tablet, smartphone&#10;&#10;Automatisk genereret beskrivelse">
            <a:extLst>
              <a:ext uri="{FF2B5EF4-FFF2-40B4-BE49-F238E27FC236}">
                <a16:creationId xmlns:a16="http://schemas.microsoft.com/office/drawing/2014/main" id="{59A7A6E1-F25C-EDA7-7263-FD45401C3670}"/>
              </a:ext>
            </a:extLst>
          </p:cNvPr>
          <p:cNvPicPr>
            <a:picLocks noChangeAspect="1"/>
          </p:cNvPicPr>
          <p:nvPr/>
        </p:nvPicPr>
        <p:blipFill>
          <a:blip r:embed="rId5"/>
          <a:stretch>
            <a:fillRect/>
          </a:stretch>
        </p:blipFill>
        <p:spPr>
          <a:xfrm>
            <a:off x="6353607" y="389651"/>
            <a:ext cx="3283192" cy="3753795"/>
          </a:xfrm>
          <a:prstGeom prst="rect">
            <a:avLst/>
          </a:prstGeom>
        </p:spPr>
      </p:pic>
      <p:pic>
        <p:nvPicPr>
          <p:cNvPr id="655" name="Picture 2" descr="Fyldstof, Pen, Fyldepen, Kontor, Skrive">
            <a:extLst>
              <a:ext uri="{FF2B5EF4-FFF2-40B4-BE49-F238E27FC236}">
                <a16:creationId xmlns:a16="http://schemas.microsoft.com/office/drawing/2014/main" id="{96FB4B06-222A-1756-4D01-BB4E21E9577F}"/>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3046573">
            <a:off x="5335761" y="288171"/>
            <a:ext cx="1536321" cy="1058683"/>
          </a:xfrm>
          <a:prstGeom prst="rect">
            <a:avLst/>
          </a:prstGeom>
          <a:noFill/>
          <a:extLst>
            <a:ext uri="{909E8E84-426E-40DD-AFC4-6F175D3DCCD1}">
              <a14:hiddenFill xmlns:a14="http://schemas.microsoft.com/office/drawing/2010/main">
                <a:solidFill>
                  <a:srgbClr val="FFFFFF"/>
                </a:solidFill>
              </a14:hiddenFill>
            </a:ext>
          </a:extLst>
        </p:spPr>
      </p:pic>
      <p:grpSp>
        <p:nvGrpSpPr>
          <p:cNvPr id="1559" name="Gruppe 1558">
            <a:extLst>
              <a:ext uri="{FF2B5EF4-FFF2-40B4-BE49-F238E27FC236}">
                <a16:creationId xmlns:a16="http://schemas.microsoft.com/office/drawing/2014/main" id="{1F075C53-2A22-AC79-5617-3D1D3CDD14D0}"/>
              </a:ext>
            </a:extLst>
          </p:cNvPr>
          <p:cNvGrpSpPr/>
          <p:nvPr/>
        </p:nvGrpSpPr>
        <p:grpSpPr>
          <a:xfrm>
            <a:off x="6573449" y="1108818"/>
            <a:ext cx="876649" cy="525993"/>
            <a:chOff x="5932613" y="2076403"/>
            <a:chExt cx="637390" cy="382432"/>
          </a:xfrm>
        </p:grpSpPr>
        <p:sp>
          <p:nvSpPr>
            <p:cNvPr id="1571" name="Tekstfelt 1570">
              <a:extLst>
                <a:ext uri="{FF2B5EF4-FFF2-40B4-BE49-F238E27FC236}">
                  <a16:creationId xmlns:a16="http://schemas.microsoft.com/office/drawing/2014/main" id="{645BDABD-0401-D100-2A5C-5806F1943633}"/>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93</a:t>
              </a:r>
            </a:p>
          </p:txBody>
        </p:sp>
        <p:sp>
          <p:nvSpPr>
            <p:cNvPr id="1572" name="Tekstfelt 1571">
              <a:extLst>
                <a:ext uri="{FF2B5EF4-FFF2-40B4-BE49-F238E27FC236}">
                  <a16:creationId xmlns:a16="http://schemas.microsoft.com/office/drawing/2014/main" id="{A3ECD000-A1FC-8FF0-2D96-5BBB8546661A}"/>
                </a:ext>
              </a:extLst>
            </p:cNvPr>
            <p:cNvSpPr txBox="1"/>
            <p:nvPr/>
          </p:nvSpPr>
          <p:spPr>
            <a:xfrm>
              <a:off x="6142155" y="2117747"/>
              <a:ext cx="427848" cy="335661"/>
            </a:xfrm>
            <a:prstGeom prst="rect">
              <a:avLst/>
            </a:prstGeom>
            <a:noFill/>
            <a:scene3d>
              <a:camera prst="orthographicFront"/>
              <a:lightRig rig="threePt" dir="t"/>
            </a:scene3d>
            <a:sp3d>
              <a:bevelT h="38100"/>
            </a:sp3d>
          </p:spPr>
          <p:txBody>
            <a:bodyPr wrap="square" rtlCol="0">
              <a:spAutoFit/>
            </a:bodyPr>
            <a:lstStyle/>
            <a:p>
              <a:r>
                <a:rPr lang="da-DK" sz="2400" dirty="0" err="1"/>
                <a:t>Np</a:t>
              </a:r>
              <a:endParaRPr lang="da-DK" sz="2400" dirty="0"/>
            </a:p>
          </p:txBody>
        </p:sp>
        <p:sp>
          <p:nvSpPr>
            <p:cNvPr id="1573" name="Tekstfelt 1572">
              <a:extLst>
                <a:ext uri="{FF2B5EF4-FFF2-40B4-BE49-F238E27FC236}">
                  <a16:creationId xmlns:a16="http://schemas.microsoft.com/office/drawing/2014/main" id="{DA22AF32-4677-BCD8-48F1-35967EDB447F}"/>
                </a:ext>
              </a:extLst>
            </p:cNvPr>
            <p:cNvSpPr txBox="1"/>
            <p:nvPr/>
          </p:nvSpPr>
          <p:spPr>
            <a:xfrm>
              <a:off x="5932613" y="2076403"/>
              <a:ext cx="353220" cy="223776"/>
            </a:xfrm>
            <a:prstGeom prst="rect">
              <a:avLst/>
            </a:prstGeom>
            <a:noFill/>
          </p:spPr>
          <p:txBody>
            <a:bodyPr wrap="square" rtlCol="0">
              <a:spAutoFit/>
            </a:bodyPr>
            <a:lstStyle/>
            <a:p>
              <a:r>
                <a:rPr lang="da-DK" sz="1400" dirty="0"/>
                <a:t>228</a:t>
              </a:r>
            </a:p>
          </p:txBody>
        </p:sp>
      </p:grpSp>
      <p:cxnSp>
        <p:nvCxnSpPr>
          <p:cNvPr id="1560" name="Lige pilforbindelse 1559">
            <a:extLst>
              <a:ext uri="{FF2B5EF4-FFF2-40B4-BE49-F238E27FC236}">
                <a16:creationId xmlns:a16="http://schemas.microsoft.com/office/drawing/2014/main" id="{DE315360-63BB-D012-761C-8AA271F6360A}"/>
              </a:ext>
            </a:extLst>
          </p:cNvPr>
          <p:cNvCxnSpPr/>
          <p:nvPr/>
        </p:nvCxnSpPr>
        <p:spPr>
          <a:xfrm>
            <a:off x="7365759" y="1387847"/>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1" name="Gruppe 1560">
            <a:extLst>
              <a:ext uri="{FF2B5EF4-FFF2-40B4-BE49-F238E27FC236}">
                <a16:creationId xmlns:a16="http://schemas.microsoft.com/office/drawing/2014/main" id="{C9175DEE-819B-9A07-0208-2C63D596D175}"/>
              </a:ext>
            </a:extLst>
          </p:cNvPr>
          <p:cNvGrpSpPr/>
          <p:nvPr/>
        </p:nvGrpSpPr>
        <p:grpSpPr>
          <a:xfrm>
            <a:off x="7489386" y="1106334"/>
            <a:ext cx="850599" cy="525993"/>
            <a:chOff x="5902163" y="2076403"/>
            <a:chExt cx="618450" cy="382432"/>
          </a:xfrm>
        </p:grpSpPr>
        <p:sp>
          <p:nvSpPr>
            <p:cNvPr id="1568" name="Tekstfelt 1567">
              <a:extLst>
                <a:ext uri="{FF2B5EF4-FFF2-40B4-BE49-F238E27FC236}">
                  <a16:creationId xmlns:a16="http://schemas.microsoft.com/office/drawing/2014/main" id="{70FF5178-B2EB-B99B-E71F-B1842FD97792}"/>
                </a:ext>
              </a:extLst>
            </p:cNvPr>
            <p:cNvSpPr txBox="1"/>
            <p:nvPr/>
          </p:nvSpPr>
          <p:spPr>
            <a:xfrm>
              <a:off x="594196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92</a:t>
              </a:r>
            </a:p>
          </p:txBody>
        </p:sp>
        <p:sp>
          <p:nvSpPr>
            <p:cNvPr id="1569" name="Tekstfelt 1568">
              <a:extLst>
                <a:ext uri="{FF2B5EF4-FFF2-40B4-BE49-F238E27FC236}">
                  <a16:creationId xmlns:a16="http://schemas.microsoft.com/office/drawing/2014/main" id="{A523CF8C-0F6C-4CD6-6C13-1A278A07CF5E}"/>
                </a:ext>
              </a:extLst>
            </p:cNvPr>
            <p:cNvSpPr txBox="1"/>
            <p:nvPr/>
          </p:nvSpPr>
          <p:spPr>
            <a:xfrm>
              <a:off x="6131781" y="2117747"/>
              <a:ext cx="388832" cy="335661"/>
            </a:xfrm>
            <a:prstGeom prst="rect">
              <a:avLst/>
            </a:prstGeom>
            <a:noFill/>
            <a:scene3d>
              <a:camera prst="orthographicFront"/>
              <a:lightRig rig="threePt" dir="t"/>
            </a:scene3d>
            <a:sp3d>
              <a:bevelT h="38100"/>
            </a:sp3d>
          </p:spPr>
          <p:txBody>
            <a:bodyPr wrap="square" rtlCol="0">
              <a:spAutoFit/>
            </a:bodyPr>
            <a:lstStyle/>
            <a:p>
              <a:r>
                <a:rPr lang="da-DK" sz="2400" dirty="0"/>
                <a:t>U</a:t>
              </a:r>
            </a:p>
          </p:txBody>
        </p:sp>
        <p:sp>
          <p:nvSpPr>
            <p:cNvPr id="1570" name="Tekstfelt 1569">
              <a:extLst>
                <a:ext uri="{FF2B5EF4-FFF2-40B4-BE49-F238E27FC236}">
                  <a16:creationId xmlns:a16="http://schemas.microsoft.com/office/drawing/2014/main" id="{7AD4ADC3-8CD7-5371-17AB-911D1A1A5A35}"/>
                </a:ext>
              </a:extLst>
            </p:cNvPr>
            <p:cNvSpPr txBox="1"/>
            <p:nvPr/>
          </p:nvSpPr>
          <p:spPr>
            <a:xfrm>
              <a:off x="5902163" y="2076403"/>
              <a:ext cx="353220" cy="223776"/>
            </a:xfrm>
            <a:prstGeom prst="rect">
              <a:avLst/>
            </a:prstGeom>
            <a:noFill/>
          </p:spPr>
          <p:txBody>
            <a:bodyPr wrap="square" rtlCol="0">
              <a:spAutoFit/>
            </a:bodyPr>
            <a:lstStyle/>
            <a:p>
              <a:r>
                <a:rPr lang="da-DK" sz="1400" dirty="0"/>
                <a:t>228</a:t>
              </a:r>
            </a:p>
          </p:txBody>
        </p:sp>
      </p:grpSp>
      <p:cxnSp>
        <p:nvCxnSpPr>
          <p:cNvPr id="1562" name="Lige pilforbindelse 1561">
            <a:extLst>
              <a:ext uri="{FF2B5EF4-FFF2-40B4-BE49-F238E27FC236}">
                <a16:creationId xmlns:a16="http://schemas.microsoft.com/office/drawing/2014/main" id="{C1250095-B595-948C-ABF3-33D301D17DC8}"/>
              </a:ext>
            </a:extLst>
          </p:cNvPr>
          <p:cNvCxnSpPr/>
          <p:nvPr/>
        </p:nvCxnSpPr>
        <p:spPr>
          <a:xfrm>
            <a:off x="8253383" y="1389101"/>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2521" name="Gruppe 2520">
            <a:extLst>
              <a:ext uri="{FF2B5EF4-FFF2-40B4-BE49-F238E27FC236}">
                <a16:creationId xmlns:a16="http://schemas.microsoft.com/office/drawing/2014/main" id="{93B4B2F5-FB8E-D56A-0792-B00BB36BD502}"/>
              </a:ext>
            </a:extLst>
          </p:cNvPr>
          <p:cNvGrpSpPr/>
          <p:nvPr/>
        </p:nvGrpSpPr>
        <p:grpSpPr>
          <a:xfrm>
            <a:off x="6225615" y="4661475"/>
            <a:ext cx="672432" cy="566405"/>
            <a:chOff x="5685555" y="3711707"/>
            <a:chExt cx="672432" cy="566405"/>
          </a:xfrm>
        </p:grpSpPr>
        <p:sp>
          <p:nvSpPr>
            <p:cNvPr id="2546" name="Rektangel 2545">
              <a:hlinkClick r:id="rId7" action="ppaction://hlinksldjump"/>
              <a:extLst>
                <a:ext uri="{FF2B5EF4-FFF2-40B4-BE49-F238E27FC236}">
                  <a16:creationId xmlns:a16="http://schemas.microsoft.com/office/drawing/2014/main" id="{4D185B44-F829-7BBF-0B00-A833610379EB}"/>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47" name="Tekstfelt 2546">
              <a:hlinkClick r:id="rId7" action="ppaction://hlinksldjump"/>
              <a:extLst>
                <a:ext uri="{FF2B5EF4-FFF2-40B4-BE49-F238E27FC236}">
                  <a16:creationId xmlns:a16="http://schemas.microsoft.com/office/drawing/2014/main" id="{D555DAB9-96D3-C968-2CBC-BAC795FD3532}"/>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91</a:t>
              </a:r>
            </a:p>
          </p:txBody>
        </p:sp>
        <p:sp>
          <p:nvSpPr>
            <p:cNvPr id="2548" name="Tekstfelt 2547">
              <a:hlinkClick r:id="rId7" action="ppaction://hlinksldjump"/>
              <a:extLst>
                <a:ext uri="{FF2B5EF4-FFF2-40B4-BE49-F238E27FC236}">
                  <a16:creationId xmlns:a16="http://schemas.microsoft.com/office/drawing/2014/main" id="{324E74C0-D1A6-7DB2-0E51-7D71E826E5C9}"/>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Pa</a:t>
              </a:r>
            </a:p>
          </p:txBody>
        </p:sp>
        <p:sp>
          <p:nvSpPr>
            <p:cNvPr id="2549" name="Tekstfelt 2548">
              <a:hlinkClick r:id="rId7" action="ppaction://hlinksldjump"/>
              <a:extLst>
                <a:ext uri="{FF2B5EF4-FFF2-40B4-BE49-F238E27FC236}">
                  <a16:creationId xmlns:a16="http://schemas.microsoft.com/office/drawing/2014/main" id="{4829788E-656E-09D3-1544-A5FD4DB32583}"/>
                </a:ext>
              </a:extLst>
            </p:cNvPr>
            <p:cNvSpPr txBox="1"/>
            <p:nvPr/>
          </p:nvSpPr>
          <p:spPr>
            <a:xfrm>
              <a:off x="5711656" y="3711707"/>
              <a:ext cx="646331" cy="215444"/>
            </a:xfrm>
            <a:prstGeom prst="rect">
              <a:avLst/>
            </a:prstGeom>
            <a:noFill/>
            <a:scene3d>
              <a:camera prst="orthographicFront"/>
              <a:lightRig rig="threePt" dir="t"/>
            </a:scene3d>
            <a:sp3d>
              <a:bevelT h="38100"/>
            </a:sp3d>
          </p:spPr>
          <p:txBody>
            <a:bodyPr wrap="none" rtlCol="0">
              <a:spAutoFit/>
            </a:bodyPr>
            <a:lstStyle/>
            <a:p>
              <a:r>
                <a:rPr lang="da-DK" sz="800" dirty="0" err="1"/>
                <a:t>Protacium</a:t>
              </a:r>
              <a:endParaRPr lang="da-DK" sz="800" dirty="0"/>
            </a:p>
          </p:txBody>
        </p:sp>
        <p:sp>
          <p:nvSpPr>
            <p:cNvPr id="2550" name="Tekstfelt 2549">
              <a:hlinkClick r:id="rId7" action="ppaction://hlinksldjump"/>
              <a:extLst>
                <a:ext uri="{FF2B5EF4-FFF2-40B4-BE49-F238E27FC236}">
                  <a16:creationId xmlns:a16="http://schemas.microsoft.com/office/drawing/2014/main" id="{93562F6F-89E6-37E2-9D02-D9A8BF5412AA}"/>
                </a:ext>
              </a:extLst>
            </p:cNvPr>
            <p:cNvSpPr txBox="1"/>
            <p:nvPr/>
          </p:nvSpPr>
          <p:spPr>
            <a:xfrm>
              <a:off x="5685555" y="3844047"/>
              <a:ext cx="391454" cy="246221"/>
            </a:xfrm>
            <a:prstGeom prst="rect">
              <a:avLst/>
            </a:prstGeom>
            <a:noFill/>
          </p:spPr>
          <p:txBody>
            <a:bodyPr wrap="none" rtlCol="0">
              <a:spAutoFit/>
            </a:bodyPr>
            <a:lstStyle/>
            <a:p>
              <a:r>
                <a:rPr lang="da-DK" sz="1000" dirty="0"/>
                <a:t>224</a:t>
              </a:r>
            </a:p>
          </p:txBody>
        </p:sp>
      </p:grpSp>
      <p:grpSp>
        <p:nvGrpSpPr>
          <p:cNvPr id="2567" name="Gruppe 2566">
            <a:extLst>
              <a:ext uri="{FF2B5EF4-FFF2-40B4-BE49-F238E27FC236}">
                <a16:creationId xmlns:a16="http://schemas.microsoft.com/office/drawing/2014/main" id="{14EDACFB-7568-DAFD-76EB-E6C8F9C3AB5B}"/>
              </a:ext>
            </a:extLst>
          </p:cNvPr>
          <p:cNvGrpSpPr/>
          <p:nvPr/>
        </p:nvGrpSpPr>
        <p:grpSpPr>
          <a:xfrm>
            <a:off x="6925909" y="4658952"/>
            <a:ext cx="667465" cy="566405"/>
            <a:chOff x="5685555" y="3711707"/>
            <a:chExt cx="667465" cy="566405"/>
          </a:xfrm>
        </p:grpSpPr>
        <p:sp>
          <p:nvSpPr>
            <p:cNvPr id="2568" name="Rektangel 2567">
              <a:hlinkClick r:id="rId7" action="ppaction://hlinksldjump"/>
              <a:extLst>
                <a:ext uri="{FF2B5EF4-FFF2-40B4-BE49-F238E27FC236}">
                  <a16:creationId xmlns:a16="http://schemas.microsoft.com/office/drawing/2014/main" id="{89306C83-8B73-6444-DEA3-1900866F4305}"/>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69" name="Tekstfelt 2568">
              <a:hlinkClick r:id="rId7" action="ppaction://hlinksldjump"/>
              <a:extLst>
                <a:ext uri="{FF2B5EF4-FFF2-40B4-BE49-F238E27FC236}">
                  <a16:creationId xmlns:a16="http://schemas.microsoft.com/office/drawing/2014/main" id="{1C89453C-7316-CFEE-35EB-3267DF2AAC9D}"/>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90</a:t>
              </a:r>
            </a:p>
          </p:txBody>
        </p:sp>
        <p:sp>
          <p:nvSpPr>
            <p:cNvPr id="2570" name="Tekstfelt 2569">
              <a:hlinkClick r:id="rId7" action="ppaction://hlinksldjump"/>
              <a:extLst>
                <a:ext uri="{FF2B5EF4-FFF2-40B4-BE49-F238E27FC236}">
                  <a16:creationId xmlns:a16="http://schemas.microsoft.com/office/drawing/2014/main" id="{C2DF74DE-BE26-44CB-C059-238C031058AD}"/>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Th</a:t>
              </a:r>
              <a:endParaRPr lang="da-DK" sz="1600" dirty="0"/>
            </a:p>
          </p:txBody>
        </p:sp>
        <p:sp>
          <p:nvSpPr>
            <p:cNvPr id="2571" name="Tekstfelt 2570">
              <a:hlinkClick r:id="rId7" action="ppaction://hlinksldjump"/>
              <a:extLst>
                <a:ext uri="{FF2B5EF4-FFF2-40B4-BE49-F238E27FC236}">
                  <a16:creationId xmlns:a16="http://schemas.microsoft.com/office/drawing/2014/main" id="{CDE10651-10A0-1088-F15A-88041EEE4FE3}"/>
                </a:ext>
              </a:extLst>
            </p:cNvPr>
            <p:cNvSpPr txBox="1"/>
            <p:nvPr/>
          </p:nvSpPr>
          <p:spPr>
            <a:xfrm>
              <a:off x="5760208" y="3711707"/>
              <a:ext cx="550151" cy="215444"/>
            </a:xfrm>
            <a:prstGeom prst="rect">
              <a:avLst/>
            </a:prstGeom>
            <a:noFill/>
            <a:scene3d>
              <a:camera prst="orthographicFront"/>
              <a:lightRig rig="threePt" dir="t"/>
            </a:scene3d>
            <a:sp3d>
              <a:bevelT h="38100"/>
            </a:sp3d>
          </p:spPr>
          <p:txBody>
            <a:bodyPr wrap="none" rtlCol="0">
              <a:spAutoFit/>
            </a:bodyPr>
            <a:lstStyle/>
            <a:p>
              <a:r>
                <a:rPr lang="da-DK" sz="800" dirty="0"/>
                <a:t>Thorium</a:t>
              </a:r>
            </a:p>
          </p:txBody>
        </p:sp>
        <p:sp>
          <p:nvSpPr>
            <p:cNvPr id="2572" name="Tekstfelt 2571">
              <a:hlinkClick r:id="rId7" action="ppaction://hlinksldjump"/>
              <a:extLst>
                <a:ext uri="{FF2B5EF4-FFF2-40B4-BE49-F238E27FC236}">
                  <a16:creationId xmlns:a16="http://schemas.microsoft.com/office/drawing/2014/main" id="{83D35F4B-102B-B9A8-241C-6D1D284F7722}"/>
                </a:ext>
              </a:extLst>
            </p:cNvPr>
            <p:cNvSpPr txBox="1"/>
            <p:nvPr/>
          </p:nvSpPr>
          <p:spPr>
            <a:xfrm>
              <a:off x="5685555" y="3844047"/>
              <a:ext cx="391454" cy="246221"/>
            </a:xfrm>
            <a:prstGeom prst="rect">
              <a:avLst/>
            </a:prstGeom>
            <a:noFill/>
          </p:spPr>
          <p:txBody>
            <a:bodyPr wrap="none" rtlCol="0">
              <a:spAutoFit/>
            </a:bodyPr>
            <a:lstStyle/>
            <a:p>
              <a:r>
                <a:rPr lang="da-DK" sz="1000" dirty="0"/>
                <a:t>223</a:t>
              </a:r>
            </a:p>
          </p:txBody>
        </p:sp>
      </p:grpSp>
      <p:grpSp>
        <p:nvGrpSpPr>
          <p:cNvPr id="2573" name="Gruppe 2572">
            <a:extLst>
              <a:ext uri="{FF2B5EF4-FFF2-40B4-BE49-F238E27FC236}">
                <a16:creationId xmlns:a16="http://schemas.microsoft.com/office/drawing/2014/main" id="{46F67AF6-53AF-3E4B-030D-DB49D6880DA4}"/>
              </a:ext>
            </a:extLst>
          </p:cNvPr>
          <p:cNvGrpSpPr/>
          <p:nvPr/>
        </p:nvGrpSpPr>
        <p:grpSpPr>
          <a:xfrm>
            <a:off x="7648874" y="4660211"/>
            <a:ext cx="672432" cy="566405"/>
            <a:chOff x="5685555" y="3711707"/>
            <a:chExt cx="672432" cy="566405"/>
          </a:xfrm>
        </p:grpSpPr>
        <p:sp>
          <p:nvSpPr>
            <p:cNvPr id="2574" name="Rektangel 2573">
              <a:hlinkClick r:id="rId7" action="ppaction://hlinksldjump"/>
              <a:extLst>
                <a:ext uri="{FF2B5EF4-FFF2-40B4-BE49-F238E27FC236}">
                  <a16:creationId xmlns:a16="http://schemas.microsoft.com/office/drawing/2014/main" id="{0F1B2AE4-E863-5F3D-8DB3-ED4399255407}"/>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75" name="Tekstfelt 2574">
              <a:hlinkClick r:id="rId7" action="ppaction://hlinksldjump"/>
              <a:extLst>
                <a:ext uri="{FF2B5EF4-FFF2-40B4-BE49-F238E27FC236}">
                  <a16:creationId xmlns:a16="http://schemas.microsoft.com/office/drawing/2014/main" id="{AF606A94-5E54-406C-B9EA-C7D47AC25AB7}"/>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91</a:t>
              </a:r>
            </a:p>
          </p:txBody>
        </p:sp>
        <p:sp>
          <p:nvSpPr>
            <p:cNvPr id="2576" name="Tekstfelt 2575">
              <a:hlinkClick r:id="rId7" action="ppaction://hlinksldjump"/>
              <a:extLst>
                <a:ext uri="{FF2B5EF4-FFF2-40B4-BE49-F238E27FC236}">
                  <a16:creationId xmlns:a16="http://schemas.microsoft.com/office/drawing/2014/main" id="{61A102A4-24FC-E823-CC93-DFF3343B26E8}"/>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Pa</a:t>
              </a:r>
            </a:p>
          </p:txBody>
        </p:sp>
        <p:sp>
          <p:nvSpPr>
            <p:cNvPr id="2577" name="Tekstfelt 2576">
              <a:hlinkClick r:id="rId7" action="ppaction://hlinksldjump"/>
              <a:extLst>
                <a:ext uri="{FF2B5EF4-FFF2-40B4-BE49-F238E27FC236}">
                  <a16:creationId xmlns:a16="http://schemas.microsoft.com/office/drawing/2014/main" id="{0084477F-9701-7E51-D4EF-DF6C800E9093}"/>
                </a:ext>
              </a:extLst>
            </p:cNvPr>
            <p:cNvSpPr txBox="1"/>
            <p:nvPr/>
          </p:nvSpPr>
          <p:spPr>
            <a:xfrm>
              <a:off x="5711656" y="3711707"/>
              <a:ext cx="646331" cy="215444"/>
            </a:xfrm>
            <a:prstGeom prst="rect">
              <a:avLst/>
            </a:prstGeom>
            <a:noFill/>
            <a:scene3d>
              <a:camera prst="orthographicFront"/>
              <a:lightRig rig="threePt" dir="t"/>
            </a:scene3d>
            <a:sp3d>
              <a:bevelT h="38100"/>
            </a:sp3d>
          </p:spPr>
          <p:txBody>
            <a:bodyPr wrap="none" rtlCol="0">
              <a:spAutoFit/>
            </a:bodyPr>
            <a:lstStyle/>
            <a:p>
              <a:r>
                <a:rPr lang="da-DK" sz="800" dirty="0" err="1"/>
                <a:t>Protacium</a:t>
              </a:r>
              <a:endParaRPr lang="da-DK" sz="800" dirty="0"/>
            </a:p>
          </p:txBody>
        </p:sp>
        <p:sp>
          <p:nvSpPr>
            <p:cNvPr id="2578" name="Tekstfelt 2577">
              <a:hlinkClick r:id="rId7" action="ppaction://hlinksldjump"/>
              <a:extLst>
                <a:ext uri="{FF2B5EF4-FFF2-40B4-BE49-F238E27FC236}">
                  <a16:creationId xmlns:a16="http://schemas.microsoft.com/office/drawing/2014/main" id="{EDC34AAE-CAEA-46B0-B403-6F739033F87A}"/>
                </a:ext>
              </a:extLst>
            </p:cNvPr>
            <p:cNvSpPr txBox="1"/>
            <p:nvPr/>
          </p:nvSpPr>
          <p:spPr>
            <a:xfrm>
              <a:off x="5685555" y="3844047"/>
              <a:ext cx="391454" cy="246221"/>
            </a:xfrm>
            <a:prstGeom prst="rect">
              <a:avLst/>
            </a:prstGeom>
            <a:noFill/>
          </p:spPr>
          <p:txBody>
            <a:bodyPr wrap="none" rtlCol="0">
              <a:spAutoFit/>
            </a:bodyPr>
            <a:lstStyle/>
            <a:p>
              <a:r>
                <a:rPr lang="da-DK" sz="1000" dirty="0"/>
                <a:t>225</a:t>
              </a:r>
            </a:p>
          </p:txBody>
        </p:sp>
      </p:grpSp>
      <p:grpSp>
        <p:nvGrpSpPr>
          <p:cNvPr id="2579" name="Gruppe 2578">
            <a:extLst>
              <a:ext uri="{FF2B5EF4-FFF2-40B4-BE49-F238E27FC236}">
                <a16:creationId xmlns:a16="http://schemas.microsoft.com/office/drawing/2014/main" id="{FBDF63D9-7C82-2CD9-D684-C51BFDB43A76}"/>
              </a:ext>
            </a:extLst>
          </p:cNvPr>
          <p:cNvGrpSpPr/>
          <p:nvPr/>
        </p:nvGrpSpPr>
        <p:grpSpPr>
          <a:xfrm>
            <a:off x="8360497" y="4661469"/>
            <a:ext cx="705727" cy="566405"/>
            <a:chOff x="5685555" y="3711707"/>
            <a:chExt cx="705727" cy="566405"/>
          </a:xfrm>
        </p:grpSpPr>
        <p:sp>
          <p:nvSpPr>
            <p:cNvPr id="2580" name="Rektangel 2579">
              <a:hlinkClick r:id="rId7" action="ppaction://hlinksldjump"/>
              <a:extLst>
                <a:ext uri="{FF2B5EF4-FFF2-40B4-BE49-F238E27FC236}">
                  <a16:creationId xmlns:a16="http://schemas.microsoft.com/office/drawing/2014/main" id="{0422EABE-063D-BA29-4EE2-DE6E51240C75}"/>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81" name="Tekstfelt 2580">
              <a:hlinkClick r:id="rId7" action="ppaction://hlinksldjump"/>
              <a:extLst>
                <a:ext uri="{FF2B5EF4-FFF2-40B4-BE49-F238E27FC236}">
                  <a16:creationId xmlns:a16="http://schemas.microsoft.com/office/drawing/2014/main" id="{79A28377-960D-3085-34D6-C437B3CBDB1E}"/>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93</a:t>
              </a:r>
            </a:p>
          </p:txBody>
        </p:sp>
        <p:sp>
          <p:nvSpPr>
            <p:cNvPr id="2582" name="Tekstfelt 2581">
              <a:hlinkClick r:id="rId7" action="ppaction://hlinksldjump"/>
              <a:extLst>
                <a:ext uri="{FF2B5EF4-FFF2-40B4-BE49-F238E27FC236}">
                  <a16:creationId xmlns:a16="http://schemas.microsoft.com/office/drawing/2014/main" id="{B1EFC46C-1EB5-E5FD-5232-164249BD8F54}"/>
                </a:ext>
              </a:extLst>
            </p:cNvPr>
            <p:cNvSpPr txBox="1"/>
            <p:nvPr/>
          </p:nvSpPr>
          <p:spPr>
            <a:xfrm>
              <a:off x="5904717" y="3866463"/>
              <a:ext cx="486565" cy="338554"/>
            </a:xfrm>
            <a:prstGeom prst="rect">
              <a:avLst/>
            </a:prstGeom>
            <a:noFill/>
            <a:scene3d>
              <a:camera prst="orthographicFront"/>
              <a:lightRig rig="threePt" dir="t"/>
            </a:scene3d>
            <a:sp3d>
              <a:bevelT h="38100"/>
            </a:sp3d>
          </p:spPr>
          <p:txBody>
            <a:bodyPr wrap="square" rtlCol="0">
              <a:spAutoFit/>
            </a:bodyPr>
            <a:lstStyle/>
            <a:p>
              <a:r>
                <a:rPr lang="da-DK" sz="1600" dirty="0" err="1"/>
                <a:t>Np</a:t>
              </a:r>
              <a:endParaRPr lang="da-DK" sz="1600" dirty="0"/>
            </a:p>
          </p:txBody>
        </p:sp>
        <p:sp>
          <p:nvSpPr>
            <p:cNvPr id="2583" name="Tekstfelt 2582">
              <a:hlinkClick r:id="rId7" action="ppaction://hlinksldjump"/>
              <a:extLst>
                <a:ext uri="{FF2B5EF4-FFF2-40B4-BE49-F238E27FC236}">
                  <a16:creationId xmlns:a16="http://schemas.microsoft.com/office/drawing/2014/main" id="{02CF01D7-550F-78D0-1308-1AE906399CA1}"/>
                </a:ext>
              </a:extLst>
            </p:cNvPr>
            <p:cNvSpPr txBox="1"/>
            <p:nvPr/>
          </p:nvSpPr>
          <p:spPr>
            <a:xfrm>
              <a:off x="5760208" y="3711707"/>
              <a:ext cx="529312" cy="215444"/>
            </a:xfrm>
            <a:prstGeom prst="rect">
              <a:avLst/>
            </a:prstGeom>
            <a:noFill/>
            <a:scene3d>
              <a:camera prst="orthographicFront"/>
              <a:lightRig rig="threePt" dir="t"/>
            </a:scene3d>
            <a:sp3d>
              <a:bevelT h="38100"/>
            </a:sp3d>
          </p:spPr>
          <p:txBody>
            <a:bodyPr wrap="none" rtlCol="0">
              <a:spAutoFit/>
            </a:bodyPr>
            <a:lstStyle/>
            <a:p>
              <a:r>
                <a:rPr lang="da-DK" sz="800" dirty="0"/>
                <a:t>Radium</a:t>
              </a:r>
            </a:p>
          </p:txBody>
        </p:sp>
        <p:sp>
          <p:nvSpPr>
            <p:cNvPr id="2584" name="Tekstfelt 2583">
              <a:hlinkClick r:id="rId7" action="ppaction://hlinksldjump"/>
              <a:extLst>
                <a:ext uri="{FF2B5EF4-FFF2-40B4-BE49-F238E27FC236}">
                  <a16:creationId xmlns:a16="http://schemas.microsoft.com/office/drawing/2014/main" id="{5C0AD2C3-80EF-6931-03D6-B26E8C61A72D}"/>
                </a:ext>
              </a:extLst>
            </p:cNvPr>
            <p:cNvSpPr txBox="1"/>
            <p:nvPr/>
          </p:nvSpPr>
          <p:spPr>
            <a:xfrm>
              <a:off x="5685555" y="3844047"/>
              <a:ext cx="391454" cy="246221"/>
            </a:xfrm>
            <a:prstGeom prst="rect">
              <a:avLst/>
            </a:prstGeom>
            <a:noFill/>
          </p:spPr>
          <p:txBody>
            <a:bodyPr wrap="none" rtlCol="0">
              <a:spAutoFit/>
            </a:bodyPr>
            <a:lstStyle/>
            <a:p>
              <a:r>
                <a:rPr lang="da-DK" sz="1000" dirty="0"/>
                <a:t>228</a:t>
              </a:r>
            </a:p>
          </p:txBody>
        </p:sp>
      </p:grpSp>
      <p:grpSp>
        <p:nvGrpSpPr>
          <p:cNvPr id="2585" name="Gruppe 2584">
            <a:extLst>
              <a:ext uri="{FF2B5EF4-FFF2-40B4-BE49-F238E27FC236}">
                <a16:creationId xmlns:a16="http://schemas.microsoft.com/office/drawing/2014/main" id="{1E947A5E-B7B3-47B6-6597-C90BC1152941}"/>
              </a:ext>
            </a:extLst>
          </p:cNvPr>
          <p:cNvGrpSpPr/>
          <p:nvPr/>
        </p:nvGrpSpPr>
        <p:grpSpPr>
          <a:xfrm>
            <a:off x="9072120" y="4658942"/>
            <a:ext cx="667465" cy="566405"/>
            <a:chOff x="5685555" y="3711707"/>
            <a:chExt cx="667465" cy="566405"/>
          </a:xfrm>
        </p:grpSpPr>
        <p:sp>
          <p:nvSpPr>
            <p:cNvPr id="2586" name="Rektangel 2585">
              <a:hlinkClick r:id="rId7" action="ppaction://hlinksldjump"/>
              <a:extLst>
                <a:ext uri="{FF2B5EF4-FFF2-40B4-BE49-F238E27FC236}">
                  <a16:creationId xmlns:a16="http://schemas.microsoft.com/office/drawing/2014/main" id="{569589BB-6162-98AE-6D60-DD4066E22178}"/>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87" name="Tekstfelt 2586">
              <a:hlinkClick r:id="rId7" action="ppaction://hlinksldjump"/>
              <a:extLst>
                <a:ext uri="{FF2B5EF4-FFF2-40B4-BE49-F238E27FC236}">
                  <a16:creationId xmlns:a16="http://schemas.microsoft.com/office/drawing/2014/main" id="{3C0DC58A-E6DA-DB2C-3D21-B02DF8E8D76C}"/>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90</a:t>
              </a:r>
            </a:p>
          </p:txBody>
        </p:sp>
        <p:sp>
          <p:nvSpPr>
            <p:cNvPr id="2588" name="Tekstfelt 2587">
              <a:hlinkClick r:id="rId7" action="ppaction://hlinksldjump"/>
              <a:extLst>
                <a:ext uri="{FF2B5EF4-FFF2-40B4-BE49-F238E27FC236}">
                  <a16:creationId xmlns:a16="http://schemas.microsoft.com/office/drawing/2014/main" id="{261F3D68-CB7B-7608-FBF5-5353982EA955}"/>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Th</a:t>
              </a:r>
              <a:endParaRPr lang="da-DK" sz="1600" dirty="0"/>
            </a:p>
          </p:txBody>
        </p:sp>
        <p:sp>
          <p:nvSpPr>
            <p:cNvPr id="2589" name="Tekstfelt 2588">
              <a:hlinkClick r:id="rId7" action="ppaction://hlinksldjump"/>
              <a:extLst>
                <a:ext uri="{FF2B5EF4-FFF2-40B4-BE49-F238E27FC236}">
                  <a16:creationId xmlns:a16="http://schemas.microsoft.com/office/drawing/2014/main" id="{334043BD-5798-B676-3570-5569C787AA00}"/>
                </a:ext>
              </a:extLst>
            </p:cNvPr>
            <p:cNvSpPr txBox="1"/>
            <p:nvPr/>
          </p:nvSpPr>
          <p:spPr>
            <a:xfrm>
              <a:off x="5760208" y="3711707"/>
              <a:ext cx="550151" cy="215444"/>
            </a:xfrm>
            <a:prstGeom prst="rect">
              <a:avLst/>
            </a:prstGeom>
            <a:noFill/>
            <a:scene3d>
              <a:camera prst="orthographicFront"/>
              <a:lightRig rig="threePt" dir="t"/>
            </a:scene3d>
            <a:sp3d>
              <a:bevelT h="38100"/>
            </a:sp3d>
          </p:spPr>
          <p:txBody>
            <a:bodyPr wrap="none" rtlCol="0">
              <a:spAutoFit/>
            </a:bodyPr>
            <a:lstStyle/>
            <a:p>
              <a:r>
                <a:rPr lang="da-DK" sz="800" dirty="0"/>
                <a:t>Thorium</a:t>
              </a:r>
            </a:p>
          </p:txBody>
        </p:sp>
        <p:sp>
          <p:nvSpPr>
            <p:cNvPr id="2590" name="Tekstfelt 2589">
              <a:hlinkClick r:id="rId7" action="ppaction://hlinksldjump"/>
              <a:extLst>
                <a:ext uri="{FF2B5EF4-FFF2-40B4-BE49-F238E27FC236}">
                  <a16:creationId xmlns:a16="http://schemas.microsoft.com/office/drawing/2014/main" id="{E55D7911-7484-E4D4-AF5D-6BE0F19A7AD5}"/>
                </a:ext>
              </a:extLst>
            </p:cNvPr>
            <p:cNvSpPr txBox="1"/>
            <p:nvPr/>
          </p:nvSpPr>
          <p:spPr>
            <a:xfrm>
              <a:off x="5685555" y="3844047"/>
              <a:ext cx="391454" cy="246221"/>
            </a:xfrm>
            <a:prstGeom prst="rect">
              <a:avLst/>
            </a:prstGeom>
            <a:noFill/>
          </p:spPr>
          <p:txBody>
            <a:bodyPr wrap="none" rtlCol="0">
              <a:spAutoFit/>
            </a:bodyPr>
            <a:lstStyle/>
            <a:p>
              <a:r>
                <a:rPr lang="da-DK" sz="1000" dirty="0"/>
                <a:t>226</a:t>
              </a:r>
            </a:p>
          </p:txBody>
        </p:sp>
      </p:grpSp>
      <p:grpSp>
        <p:nvGrpSpPr>
          <p:cNvPr id="2591" name="Gruppe 2590">
            <a:extLst>
              <a:ext uri="{FF2B5EF4-FFF2-40B4-BE49-F238E27FC236}">
                <a16:creationId xmlns:a16="http://schemas.microsoft.com/office/drawing/2014/main" id="{7E6D7F50-3DDC-5EEA-7918-A0BFAD6EED6D}"/>
              </a:ext>
            </a:extLst>
          </p:cNvPr>
          <p:cNvGrpSpPr/>
          <p:nvPr/>
        </p:nvGrpSpPr>
        <p:grpSpPr>
          <a:xfrm>
            <a:off x="6223092" y="5354210"/>
            <a:ext cx="702830" cy="566405"/>
            <a:chOff x="5685555" y="3711707"/>
            <a:chExt cx="702830" cy="566405"/>
          </a:xfrm>
        </p:grpSpPr>
        <p:sp>
          <p:nvSpPr>
            <p:cNvPr id="2592" name="Rektangel 2591">
              <a:hlinkClick r:id="rId7" action="ppaction://hlinksldjump"/>
              <a:extLst>
                <a:ext uri="{FF2B5EF4-FFF2-40B4-BE49-F238E27FC236}">
                  <a16:creationId xmlns:a16="http://schemas.microsoft.com/office/drawing/2014/main" id="{95CD2248-C1DE-9CA2-8C10-302687700D69}"/>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93" name="Tekstfelt 2592">
              <a:hlinkClick r:id="rId7" action="ppaction://hlinksldjump"/>
              <a:extLst>
                <a:ext uri="{FF2B5EF4-FFF2-40B4-BE49-F238E27FC236}">
                  <a16:creationId xmlns:a16="http://schemas.microsoft.com/office/drawing/2014/main" id="{A5468457-C004-3CFC-3081-82B8B62A7E15}"/>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93</a:t>
              </a:r>
            </a:p>
          </p:txBody>
        </p:sp>
        <p:sp>
          <p:nvSpPr>
            <p:cNvPr id="2594" name="Tekstfelt 2593">
              <a:hlinkClick r:id="rId7" action="ppaction://hlinksldjump"/>
              <a:extLst>
                <a:ext uri="{FF2B5EF4-FFF2-40B4-BE49-F238E27FC236}">
                  <a16:creationId xmlns:a16="http://schemas.microsoft.com/office/drawing/2014/main" id="{AAC76C66-8A6F-7846-4707-2EAAC13DEDBD}"/>
                </a:ext>
              </a:extLst>
            </p:cNvPr>
            <p:cNvSpPr txBox="1"/>
            <p:nvPr/>
          </p:nvSpPr>
          <p:spPr>
            <a:xfrm>
              <a:off x="5904717" y="3866463"/>
              <a:ext cx="483668" cy="338554"/>
            </a:xfrm>
            <a:prstGeom prst="rect">
              <a:avLst/>
            </a:prstGeom>
            <a:noFill/>
            <a:scene3d>
              <a:camera prst="orthographicFront"/>
              <a:lightRig rig="threePt" dir="t"/>
            </a:scene3d>
            <a:sp3d>
              <a:bevelT h="38100"/>
            </a:sp3d>
          </p:spPr>
          <p:txBody>
            <a:bodyPr wrap="square" rtlCol="0">
              <a:spAutoFit/>
            </a:bodyPr>
            <a:lstStyle/>
            <a:p>
              <a:r>
                <a:rPr lang="da-DK" sz="1600" dirty="0" err="1"/>
                <a:t>Np</a:t>
              </a:r>
              <a:endParaRPr lang="da-DK" sz="1600" dirty="0"/>
            </a:p>
          </p:txBody>
        </p:sp>
        <p:sp>
          <p:nvSpPr>
            <p:cNvPr id="2595" name="Tekstfelt 2594">
              <a:hlinkClick r:id="rId7" action="ppaction://hlinksldjump"/>
              <a:extLst>
                <a:ext uri="{FF2B5EF4-FFF2-40B4-BE49-F238E27FC236}">
                  <a16:creationId xmlns:a16="http://schemas.microsoft.com/office/drawing/2014/main" id="{CEAB900B-B1AD-EDD1-8589-0F30F7C0D92B}"/>
                </a:ext>
              </a:extLst>
            </p:cNvPr>
            <p:cNvSpPr txBox="1"/>
            <p:nvPr/>
          </p:nvSpPr>
          <p:spPr>
            <a:xfrm>
              <a:off x="5760208" y="3711707"/>
              <a:ext cx="529312" cy="215444"/>
            </a:xfrm>
            <a:prstGeom prst="rect">
              <a:avLst/>
            </a:prstGeom>
            <a:noFill/>
            <a:scene3d>
              <a:camera prst="orthographicFront"/>
              <a:lightRig rig="threePt" dir="t"/>
            </a:scene3d>
            <a:sp3d>
              <a:bevelT h="38100"/>
            </a:sp3d>
          </p:spPr>
          <p:txBody>
            <a:bodyPr wrap="none" rtlCol="0">
              <a:spAutoFit/>
            </a:bodyPr>
            <a:lstStyle/>
            <a:p>
              <a:r>
                <a:rPr lang="da-DK" sz="800" dirty="0"/>
                <a:t>Radium</a:t>
              </a:r>
            </a:p>
          </p:txBody>
        </p:sp>
        <p:sp>
          <p:nvSpPr>
            <p:cNvPr id="2596" name="Tekstfelt 2595">
              <a:hlinkClick r:id="rId7" action="ppaction://hlinksldjump"/>
              <a:extLst>
                <a:ext uri="{FF2B5EF4-FFF2-40B4-BE49-F238E27FC236}">
                  <a16:creationId xmlns:a16="http://schemas.microsoft.com/office/drawing/2014/main" id="{C21026E2-A778-6716-1E99-1E3D283E352E}"/>
                </a:ext>
              </a:extLst>
            </p:cNvPr>
            <p:cNvSpPr txBox="1"/>
            <p:nvPr/>
          </p:nvSpPr>
          <p:spPr>
            <a:xfrm>
              <a:off x="5685555" y="3844047"/>
              <a:ext cx="391454" cy="246221"/>
            </a:xfrm>
            <a:prstGeom prst="rect">
              <a:avLst/>
            </a:prstGeom>
            <a:noFill/>
          </p:spPr>
          <p:txBody>
            <a:bodyPr wrap="none" rtlCol="0">
              <a:spAutoFit/>
            </a:bodyPr>
            <a:lstStyle/>
            <a:p>
              <a:r>
                <a:rPr lang="da-DK" sz="1000" dirty="0"/>
                <a:t>225</a:t>
              </a:r>
            </a:p>
          </p:txBody>
        </p:sp>
      </p:grpSp>
      <p:grpSp>
        <p:nvGrpSpPr>
          <p:cNvPr id="2597" name="Gruppe 2596">
            <a:extLst>
              <a:ext uri="{FF2B5EF4-FFF2-40B4-BE49-F238E27FC236}">
                <a16:creationId xmlns:a16="http://schemas.microsoft.com/office/drawing/2014/main" id="{8162766D-0716-C908-57DE-A49911DD4C78}"/>
              </a:ext>
            </a:extLst>
          </p:cNvPr>
          <p:cNvGrpSpPr/>
          <p:nvPr/>
        </p:nvGrpSpPr>
        <p:grpSpPr>
          <a:xfrm>
            <a:off x="6923386" y="5351687"/>
            <a:ext cx="667465" cy="566405"/>
            <a:chOff x="5685555" y="3711707"/>
            <a:chExt cx="667465" cy="566405"/>
          </a:xfrm>
        </p:grpSpPr>
        <p:sp>
          <p:nvSpPr>
            <p:cNvPr id="2598" name="Rektangel 2597">
              <a:hlinkClick r:id="rId7" action="ppaction://hlinksldjump"/>
              <a:extLst>
                <a:ext uri="{FF2B5EF4-FFF2-40B4-BE49-F238E27FC236}">
                  <a16:creationId xmlns:a16="http://schemas.microsoft.com/office/drawing/2014/main" id="{6C310F82-B145-CB57-984D-803699CF8823}"/>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99" name="Tekstfelt 2598">
              <a:hlinkClick r:id="rId7" action="ppaction://hlinksldjump"/>
              <a:extLst>
                <a:ext uri="{FF2B5EF4-FFF2-40B4-BE49-F238E27FC236}">
                  <a16:creationId xmlns:a16="http://schemas.microsoft.com/office/drawing/2014/main" id="{55D02A36-0B7D-4049-8C40-11154493CC69}"/>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92</a:t>
              </a:r>
            </a:p>
          </p:txBody>
        </p:sp>
        <p:sp>
          <p:nvSpPr>
            <p:cNvPr id="2600" name="Tekstfelt 2599">
              <a:hlinkClick r:id="rId7" action="ppaction://hlinksldjump"/>
              <a:extLst>
                <a:ext uri="{FF2B5EF4-FFF2-40B4-BE49-F238E27FC236}">
                  <a16:creationId xmlns:a16="http://schemas.microsoft.com/office/drawing/2014/main" id="{F7435688-73C5-326B-C51E-51EEC4F28DDD}"/>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U</a:t>
              </a:r>
            </a:p>
          </p:txBody>
        </p:sp>
        <p:sp>
          <p:nvSpPr>
            <p:cNvPr id="2601" name="Tekstfelt 2600">
              <a:hlinkClick r:id="rId7" action="ppaction://hlinksldjump"/>
              <a:extLst>
                <a:ext uri="{FF2B5EF4-FFF2-40B4-BE49-F238E27FC236}">
                  <a16:creationId xmlns:a16="http://schemas.microsoft.com/office/drawing/2014/main" id="{152E09C6-9375-B21C-002B-16BFE9A06CEE}"/>
                </a:ext>
              </a:extLst>
            </p:cNvPr>
            <p:cNvSpPr txBox="1"/>
            <p:nvPr/>
          </p:nvSpPr>
          <p:spPr>
            <a:xfrm>
              <a:off x="5816852" y="3711707"/>
              <a:ext cx="399468" cy="215444"/>
            </a:xfrm>
            <a:prstGeom prst="rect">
              <a:avLst/>
            </a:prstGeom>
            <a:noFill/>
            <a:scene3d>
              <a:camera prst="orthographicFront"/>
              <a:lightRig rig="threePt" dir="t"/>
            </a:scene3d>
            <a:sp3d>
              <a:bevelT h="38100"/>
            </a:sp3d>
          </p:spPr>
          <p:txBody>
            <a:bodyPr wrap="none" rtlCol="0">
              <a:spAutoFit/>
            </a:bodyPr>
            <a:lstStyle/>
            <a:p>
              <a:r>
                <a:rPr lang="da-DK" sz="800" dirty="0"/>
                <a:t>Uran</a:t>
              </a:r>
            </a:p>
          </p:txBody>
        </p:sp>
        <p:sp>
          <p:nvSpPr>
            <p:cNvPr id="2602" name="Tekstfelt 2601">
              <a:hlinkClick r:id="rId7" action="ppaction://hlinksldjump"/>
              <a:extLst>
                <a:ext uri="{FF2B5EF4-FFF2-40B4-BE49-F238E27FC236}">
                  <a16:creationId xmlns:a16="http://schemas.microsoft.com/office/drawing/2014/main" id="{A5EA4415-7C8D-09AB-1060-367044A7BA06}"/>
                </a:ext>
              </a:extLst>
            </p:cNvPr>
            <p:cNvSpPr txBox="1"/>
            <p:nvPr/>
          </p:nvSpPr>
          <p:spPr>
            <a:xfrm>
              <a:off x="5685555" y="3844047"/>
              <a:ext cx="391454" cy="246221"/>
            </a:xfrm>
            <a:prstGeom prst="rect">
              <a:avLst/>
            </a:prstGeom>
            <a:noFill/>
          </p:spPr>
          <p:txBody>
            <a:bodyPr wrap="none" rtlCol="0">
              <a:spAutoFit/>
            </a:bodyPr>
            <a:lstStyle/>
            <a:p>
              <a:r>
                <a:rPr lang="da-DK" sz="1000" dirty="0"/>
                <a:t>227</a:t>
              </a:r>
            </a:p>
          </p:txBody>
        </p:sp>
      </p:grpSp>
      <p:grpSp>
        <p:nvGrpSpPr>
          <p:cNvPr id="2603" name="Gruppe 2602">
            <a:extLst>
              <a:ext uri="{FF2B5EF4-FFF2-40B4-BE49-F238E27FC236}">
                <a16:creationId xmlns:a16="http://schemas.microsoft.com/office/drawing/2014/main" id="{0A897CF0-1CA7-CA8D-02D9-D31D953E3667}"/>
              </a:ext>
            </a:extLst>
          </p:cNvPr>
          <p:cNvGrpSpPr/>
          <p:nvPr/>
        </p:nvGrpSpPr>
        <p:grpSpPr>
          <a:xfrm>
            <a:off x="7646351" y="5352946"/>
            <a:ext cx="702602" cy="566405"/>
            <a:chOff x="5685555" y="3711707"/>
            <a:chExt cx="702602" cy="566405"/>
          </a:xfrm>
        </p:grpSpPr>
        <p:sp>
          <p:nvSpPr>
            <p:cNvPr id="2604" name="Rektangel 2603">
              <a:hlinkClick r:id="rId7" action="ppaction://hlinksldjump"/>
              <a:extLst>
                <a:ext uri="{FF2B5EF4-FFF2-40B4-BE49-F238E27FC236}">
                  <a16:creationId xmlns:a16="http://schemas.microsoft.com/office/drawing/2014/main" id="{746B50AE-C5A0-FAA0-8267-045E38976BA3}"/>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05" name="Tekstfelt 2604">
              <a:hlinkClick r:id="rId7" action="ppaction://hlinksldjump"/>
              <a:extLst>
                <a:ext uri="{FF2B5EF4-FFF2-40B4-BE49-F238E27FC236}">
                  <a16:creationId xmlns:a16="http://schemas.microsoft.com/office/drawing/2014/main" id="{60B0EE5B-C2DF-73B3-4422-FC06DAC9B0EC}"/>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93</a:t>
              </a:r>
            </a:p>
          </p:txBody>
        </p:sp>
        <p:sp>
          <p:nvSpPr>
            <p:cNvPr id="2606" name="Tekstfelt 2605">
              <a:hlinkClick r:id="rId7" action="ppaction://hlinksldjump"/>
              <a:extLst>
                <a:ext uri="{FF2B5EF4-FFF2-40B4-BE49-F238E27FC236}">
                  <a16:creationId xmlns:a16="http://schemas.microsoft.com/office/drawing/2014/main" id="{9E44A052-EC08-6021-69B9-71620628D71B}"/>
                </a:ext>
              </a:extLst>
            </p:cNvPr>
            <p:cNvSpPr txBox="1"/>
            <p:nvPr/>
          </p:nvSpPr>
          <p:spPr>
            <a:xfrm>
              <a:off x="5904717" y="3866463"/>
              <a:ext cx="483440" cy="338554"/>
            </a:xfrm>
            <a:prstGeom prst="rect">
              <a:avLst/>
            </a:prstGeom>
            <a:noFill/>
            <a:scene3d>
              <a:camera prst="orthographicFront"/>
              <a:lightRig rig="threePt" dir="t"/>
            </a:scene3d>
            <a:sp3d>
              <a:bevelT h="38100"/>
            </a:sp3d>
          </p:spPr>
          <p:txBody>
            <a:bodyPr wrap="square" rtlCol="0">
              <a:spAutoFit/>
            </a:bodyPr>
            <a:lstStyle/>
            <a:p>
              <a:r>
                <a:rPr lang="da-DK" sz="1600" dirty="0" err="1"/>
                <a:t>Np</a:t>
              </a:r>
              <a:endParaRPr lang="da-DK" sz="1600" dirty="0"/>
            </a:p>
          </p:txBody>
        </p:sp>
        <p:sp>
          <p:nvSpPr>
            <p:cNvPr id="2607" name="Tekstfelt 2606">
              <a:hlinkClick r:id="rId7" action="ppaction://hlinksldjump"/>
              <a:extLst>
                <a:ext uri="{FF2B5EF4-FFF2-40B4-BE49-F238E27FC236}">
                  <a16:creationId xmlns:a16="http://schemas.microsoft.com/office/drawing/2014/main" id="{5BFD8488-2B13-42CC-8296-68021C05ACDA}"/>
                </a:ext>
              </a:extLst>
            </p:cNvPr>
            <p:cNvSpPr txBox="1"/>
            <p:nvPr/>
          </p:nvSpPr>
          <p:spPr>
            <a:xfrm>
              <a:off x="5760208" y="3711707"/>
              <a:ext cx="529312" cy="215444"/>
            </a:xfrm>
            <a:prstGeom prst="rect">
              <a:avLst/>
            </a:prstGeom>
            <a:noFill/>
            <a:scene3d>
              <a:camera prst="orthographicFront"/>
              <a:lightRig rig="threePt" dir="t"/>
            </a:scene3d>
            <a:sp3d>
              <a:bevelT h="38100"/>
            </a:sp3d>
          </p:spPr>
          <p:txBody>
            <a:bodyPr wrap="none" rtlCol="0">
              <a:spAutoFit/>
            </a:bodyPr>
            <a:lstStyle/>
            <a:p>
              <a:r>
                <a:rPr lang="da-DK" sz="800" dirty="0"/>
                <a:t>Radium</a:t>
              </a:r>
            </a:p>
          </p:txBody>
        </p:sp>
        <p:sp>
          <p:nvSpPr>
            <p:cNvPr id="2608" name="Tekstfelt 2607">
              <a:hlinkClick r:id="rId7" action="ppaction://hlinksldjump"/>
              <a:extLst>
                <a:ext uri="{FF2B5EF4-FFF2-40B4-BE49-F238E27FC236}">
                  <a16:creationId xmlns:a16="http://schemas.microsoft.com/office/drawing/2014/main" id="{1D8C3EF7-1FDA-446D-8E2E-FC38584527D2}"/>
                </a:ext>
              </a:extLst>
            </p:cNvPr>
            <p:cNvSpPr txBox="1"/>
            <p:nvPr/>
          </p:nvSpPr>
          <p:spPr>
            <a:xfrm>
              <a:off x="5685555" y="3844047"/>
              <a:ext cx="391454" cy="246221"/>
            </a:xfrm>
            <a:prstGeom prst="rect">
              <a:avLst/>
            </a:prstGeom>
            <a:noFill/>
          </p:spPr>
          <p:txBody>
            <a:bodyPr wrap="none" rtlCol="0">
              <a:spAutoFit/>
            </a:bodyPr>
            <a:lstStyle/>
            <a:p>
              <a:r>
                <a:rPr lang="da-DK" sz="1000" dirty="0"/>
                <a:t>229</a:t>
              </a:r>
            </a:p>
          </p:txBody>
        </p:sp>
      </p:grpSp>
      <p:grpSp>
        <p:nvGrpSpPr>
          <p:cNvPr id="2609" name="Gruppe 2608">
            <a:extLst>
              <a:ext uri="{FF2B5EF4-FFF2-40B4-BE49-F238E27FC236}">
                <a16:creationId xmlns:a16="http://schemas.microsoft.com/office/drawing/2014/main" id="{77213931-44CA-A6E5-DE11-6A72EF81C712}"/>
              </a:ext>
            </a:extLst>
          </p:cNvPr>
          <p:cNvGrpSpPr/>
          <p:nvPr/>
        </p:nvGrpSpPr>
        <p:grpSpPr>
          <a:xfrm>
            <a:off x="8357974" y="5354204"/>
            <a:ext cx="667465" cy="566405"/>
            <a:chOff x="5685555" y="3711707"/>
            <a:chExt cx="667465" cy="566405"/>
          </a:xfrm>
        </p:grpSpPr>
        <p:sp>
          <p:nvSpPr>
            <p:cNvPr id="2610" name="Rektangel 2609">
              <a:hlinkClick r:id="rId8" action="ppaction://hlinksldjump"/>
              <a:extLst>
                <a:ext uri="{FF2B5EF4-FFF2-40B4-BE49-F238E27FC236}">
                  <a16:creationId xmlns:a16="http://schemas.microsoft.com/office/drawing/2014/main" id="{3B5CE2BC-C4F6-CE5C-471B-CFDCAC49D736}"/>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11" name="Tekstfelt 2610">
              <a:hlinkClick r:id="rId8" action="ppaction://hlinksldjump"/>
              <a:extLst>
                <a:ext uri="{FF2B5EF4-FFF2-40B4-BE49-F238E27FC236}">
                  <a16:creationId xmlns:a16="http://schemas.microsoft.com/office/drawing/2014/main" id="{DE40E95D-62F2-8D7A-90DA-FCF88F381D45}"/>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90</a:t>
              </a:r>
            </a:p>
          </p:txBody>
        </p:sp>
        <p:sp>
          <p:nvSpPr>
            <p:cNvPr id="2612" name="Tekstfelt 2611">
              <a:hlinkClick r:id="rId8" action="ppaction://hlinksldjump"/>
              <a:extLst>
                <a:ext uri="{FF2B5EF4-FFF2-40B4-BE49-F238E27FC236}">
                  <a16:creationId xmlns:a16="http://schemas.microsoft.com/office/drawing/2014/main" id="{75AEB6AE-342C-766B-65EE-CA6D226A7819}"/>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Th</a:t>
              </a:r>
              <a:endParaRPr lang="da-DK" sz="1600" dirty="0"/>
            </a:p>
          </p:txBody>
        </p:sp>
        <p:sp>
          <p:nvSpPr>
            <p:cNvPr id="2613" name="Tekstfelt 2612">
              <a:hlinkClick r:id="rId8" action="ppaction://hlinksldjump"/>
              <a:extLst>
                <a:ext uri="{FF2B5EF4-FFF2-40B4-BE49-F238E27FC236}">
                  <a16:creationId xmlns:a16="http://schemas.microsoft.com/office/drawing/2014/main" id="{A36279E3-F216-F630-5FE5-8D1DC8D17A65}"/>
                </a:ext>
              </a:extLst>
            </p:cNvPr>
            <p:cNvSpPr txBox="1"/>
            <p:nvPr/>
          </p:nvSpPr>
          <p:spPr>
            <a:xfrm>
              <a:off x="5760208" y="3711707"/>
              <a:ext cx="550151" cy="215444"/>
            </a:xfrm>
            <a:prstGeom prst="rect">
              <a:avLst/>
            </a:prstGeom>
            <a:noFill/>
            <a:scene3d>
              <a:camera prst="orthographicFront"/>
              <a:lightRig rig="threePt" dir="t"/>
            </a:scene3d>
            <a:sp3d>
              <a:bevelT h="38100"/>
            </a:sp3d>
          </p:spPr>
          <p:txBody>
            <a:bodyPr wrap="none" rtlCol="0">
              <a:spAutoFit/>
            </a:bodyPr>
            <a:lstStyle/>
            <a:p>
              <a:r>
                <a:rPr lang="da-DK" sz="800" dirty="0"/>
                <a:t>Thorium</a:t>
              </a:r>
            </a:p>
          </p:txBody>
        </p:sp>
        <p:sp>
          <p:nvSpPr>
            <p:cNvPr id="2614" name="Tekstfelt 2613">
              <a:hlinkClick r:id="rId8" action="ppaction://hlinksldjump"/>
              <a:extLst>
                <a:ext uri="{FF2B5EF4-FFF2-40B4-BE49-F238E27FC236}">
                  <a16:creationId xmlns:a16="http://schemas.microsoft.com/office/drawing/2014/main" id="{412C8650-D460-0711-C912-D5EE320B1DB8}"/>
                </a:ext>
              </a:extLst>
            </p:cNvPr>
            <p:cNvSpPr txBox="1"/>
            <p:nvPr/>
          </p:nvSpPr>
          <p:spPr>
            <a:xfrm>
              <a:off x="5685555" y="3844047"/>
              <a:ext cx="391454" cy="246221"/>
            </a:xfrm>
            <a:prstGeom prst="rect">
              <a:avLst/>
            </a:prstGeom>
            <a:noFill/>
          </p:spPr>
          <p:txBody>
            <a:bodyPr wrap="none" rtlCol="0">
              <a:spAutoFit/>
            </a:bodyPr>
            <a:lstStyle/>
            <a:p>
              <a:r>
                <a:rPr lang="da-DK" sz="1000" dirty="0"/>
                <a:t>224</a:t>
              </a:r>
            </a:p>
          </p:txBody>
        </p:sp>
      </p:grpSp>
      <p:grpSp>
        <p:nvGrpSpPr>
          <p:cNvPr id="2615" name="Gruppe 2614">
            <a:extLst>
              <a:ext uri="{FF2B5EF4-FFF2-40B4-BE49-F238E27FC236}">
                <a16:creationId xmlns:a16="http://schemas.microsoft.com/office/drawing/2014/main" id="{E1C62E79-98EF-3206-400F-0AFDA8296F9A}"/>
              </a:ext>
            </a:extLst>
          </p:cNvPr>
          <p:cNvGrpSpPr/>
          <p:nvPr/>
        </p:nvGrpSpPr>
        <p:grpSpPr>
          <a:xfrm>
            <a:off x="9069597" y="5351677"/>
            <a:ext cx="667465" cy="566405"/>
            <a:chOff x="5685555" y="3711707"/>
            <a:chExt cx="667465" cy="566405"/>
          </a:xfrm>
        </p:grpSpPr>
        <p:sp>
          <p:nvSpPr>
            <p:cNvPr id="2616" name="Rektangel 2615">
              <a:hlinkClick r:id="rId7" action="ppaction://hlinksldjump"/>
              <a:extLst>
                <a:ext uri="{FF2B5EF4-FFF2-40B4-BE49-F238E27FC236}">
                  <a16:creationId xmlns:a16="http://schemas.microsoft.com/office/drawing/2014/main" id="{0524C40F-B4B7-2E8B-F23F-A8C6458E4BEB}"/>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17" name="Tekstfelt 2616">
              <a:hlinkClick r:id="rId7" action="ppaction://hlinksldjump"/>
              <a:extLst>
                <a:ext uri="{FF2B5EF4-FFF2-40B4-BE49-F238E27FC236}">
                  <a16:creationId xmlns:a16="http://schemas.microsoft.com/office/drawing/2014/main" id="{F9D3BB33-6E86-607F-774E-D3FE879DCEBC}"/>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91</a:t>
              </a:r>
            </a:p>
          </p:txBody>
        </p:sp>
        <p:sp>
          <p:nvSpPr>
            <p:cNvPr id="2618" name="Tekstfelt 2617">
              <a:hlinkClick r:id="rId7" action="ppaction://hlinksldjump"/>
              <a:extLst>
                <a:ext uri="{FF2B5EF4-FFF2-40B4-BE49-F238E27FC236}">
                  <a16:creationId xmlns:a16="http://schemas.microsoft.com/office/drawing/2014/main" id="{EAE80086-C330-2289-FB95-13E6F08C7362}"/>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Pa</a:t>
              </a:r>
            </a:p>
          </p:txBody>
        </p:sp>
        <p:sp>
          <p:nvSpPr>
            <p:cNvPr id="2619" name="Tekstfelt 2618">
              <a:hlinkClick r:id="rId7" action="ppaction://hlinksldjump"/>
              <a:extLst>
                <a:ext uri="{FF2B5EF4-FFF2-40B4-BE49-F238E27FC236}">
                  <a16:creationId xmlns:a16="http://schemas.microsoft.com/office/drawing/2014/main" id="{4706E582-B2B8-853C-AA02-2A3985F6B863}"/>
                </a:ext>
              </a:extLst>
            </p:cNvPr>
            <p:cNvSpPr txBox="1"/>
            <p:nvPr/>
          </p:nvSpPr>
          <p:spPr>
            <a:xfrm>
              <a:off x="5703564" y="3711707"/>
              <a:ext cx="646331" cy="215444"/>
            </a:xfrm>
            <a:prstGeom prst="rect">
              <a:avLst/>
            </a:prstGeom>
            <a:noFill/>
            <a:scene3d>
              <a:camera prst="orthographicFront"/>
              <a:lightRig rig="threePt" dir="t"/>
            </a:scene3d>
            <a:sp3d>
              <a:bevelT h="38100"/>
            </a:sp3d>
          </p:spPr>
          <p:txBody>
            <a:bodyPr wrap="none" rtlCol="0">
              <a:spAutoFit/>
            </a:bodyPr>
            <a:lstStyle/>
            <a:p>
              <a:r>
                <a:rPr lang="da-DK" sz="800" dirty="0" err="1"/>
                <a:t>Protacium</a:t>
              </a:r>
              <a:endParaRPr lang="da-DK" sz="800" dirty="0"/>
            </a:p>
          </p:txBody>
        </p:sp>
        <p:sp>
          <p:nvSpPr>
            <p:cNvPr id="2620" name="Tekstfelt 2619">
              <a:hlinkClick r:id="rId7" action="ppaction://hlinksldjump"/>
              <a:extLst>
                <a:ext uri="{FF2B5EF4-FFF2-40B4-BE49-F238E27FC236}">
                  <a16:creationId xmlns:a16="http://schemas.microsoft.com/office/drawing/2014/main" id="{C15240B0-D879-2F36-65F5-E029BEC4CF55}"/>
                </a:ext>
              </a:extLst>
            </p:cNvPr>
            <p:cNvSpPr txBox="1"/>
            <p:nvPr/>
          </p:nvSpPr>
          <p:spPr>
            <a:xfrm>
              <a:off x="5685555" y="3844047"/>
              <a:ext cx="391454" cy="246221"/>
            </a:xfrm>
            <a:prstGeom prst="rect">
              <a:avLst/>
            </a:prstGeom>
            <a:noFill/>
          </p:spPr>
          <p:txBody>
            <a:bodyPr wrap="none" rtlCol="0">
              <a:spAutoFit/>
            </a:bodyPr>
            <a:lstStyle/>
            <a:p>
              <a:r>
                <a:rPr lang="da-DK" sz="1000" dirty="0"/>
                <a:t>226</a:t>
              </a:r>
            </a:p>
          </p:txBody>
        </p:sp>
      </p:grpSp>
      <p:sp>
        <p:nvSpPr>
          <p:cNvPr id="5" name="Tekstfelt 4">
            <a:extLst>
              <a:ext uri="{FF2B5EF4-FFF2-40B4-BE49-F238E27FC236}">
                <a16:creationId xmlns:a16="http://schemas.microsoft.com/office/drawing/2014/main" id="{2C55F670-F5F9-F189-D07F-D9B5AA07F8AA}"/>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cxnSp>
        <p:nvCxnSpPr>
          <p:cNvPr id="9" name="Lige pilforbindelse 8">
            <a:extLst>
              <a:ext uri="{FF2B5EF4-FFF2-40B4-BE49-F238E27FC236}">
                <a16:creationId xmlns:a16="http://schemas.microsoft.com/office/drawing/2014/main" id="{0CF6B8D7-F09D-62B8-2502-79B331026451}"/>
              </a:ext>
            </a:extLst>
          </p:cNvPr>
          <p:cNvCxnSpPr>
            <a:cxnSpLocks noChangeAspect="1"/>
          </p:cNvCxnSpPr>
          <p:nvPr/>
        </p:nvCxnSpPr>
        <p:spPr>
          <a:xfrm>
            <a:off x="5479972" y="1753339"/>
            <a:ext cx="252000" cy="212400"/>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27294830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934B455-E531-06B7-3475-25CFEBAACCFB}"/>
            </a:ext>
          </a:extLst>
        </p:cNvPr>
        <p:cNvGrpSpPr/>
        <p:nvPr/>
      </p:nvGrpSpPr>
      <p:grpSpPr>
        <a:xfrm>
          <a:off x="0" y="0"/>
          <a:ext cx="0" cy="0"/>
          <a:chOff x="0" y="0"/>
          <a:chExt cx="0" cy="0"/>
        </a:xfrm>
      </p:grpSpPr>
      <p:pic>
        <p:nvPicPr>
          <p:cNvPr id="2551" name="Picture 2" descr="Ai Genereret, Forladt, Bygning, Gammel">
            <a:extLst>
              <a:ext uri="{FF2B5EF4-FFF2-40B4-BE49-F238E27FC236}">
                <a16:creationId xmlns:a16="http://schemas.microsoft.com/office/drawing/2014/main" id="{439CEA1D-8B33-DC37-E325-FC85BDB5DEC1}"/>
              </a:ext>
            </a:extLst>
          </p:cNvPr>
          <p:cNvPicPr>
            <a:picLocks noChangeAspect="1" noChangeArrowheads="1"/>
          </p:cNvPicPr>
          <p:nvPr/>
        </p:nvPicPr>
        <p:blipFill>
          <a:blip r:embed="rId2">
            <a:extLst>
              <a:ext uri="{BEBA8EAE-BF5A-486C-A8C5-ECC9F3942E4B}">
                <a14:imgProps xmlns:a14="http://schemas.microsoft.com/office/drawing/2010/main">
                  <a14:imgLayer r:embed="rId3">
                    <a14:imgEffect>
                      <a14:brightnessContrast bright="-40000" contrast="-40000"/>
                    </a14:imgEffect>
                  </a14:imgLayer>
                </a14:imgProps>
              </a:ext>
              <a:ext uri="{28A0092B-C50C-407E-A947-70E740481C1C}">
                <a14:useLocalDpi xmlns:a14="http://schemas.microsoft.com/office/drawing/2010/main" val="0"/>
              </a:ext>
            </a:extLst>
          </a:blip>
          <a:srcRect l="5024" r="14072" b="-1"/>
          <a:stretch/>
        </p:blipFill>
        <p:spPr bwMode="auto">
          <a:xfrm>
            <a:off x="20" y="1282"/>
            <a:ext cx="9905980" cy="6856718"/>
          </a:xfrm>
          <a:prstGeom prst="rect">
            <a:avLst/>
          </a:prstGeom>
          <a:noFill/>
          <a:extLst>
            <a:ext uri="{909E8E84-426E-40DD-AFC4-6F175D3DCCD1}">
              <a14:hiddenFill xmlns:a14="http://schemas.microsoft.com/office/drawing/2010/main">
                <a:solidFill>
                  <a:srgbClr val="FFFFFF"/>
                </a:solidFill>
              </a14:hiddenFill>
            </a:ext>
          </a:extLst>
        </p:spPr>
      </p:pic>
      <p:grpSp>
        <p:nvGrpSpPr>
          <p:cNvPr id="1639" name="Gruppe 1638">
            <a:extLst>
              <a:ext uri="{FF2B5EF4-FFF2-40B4-BE49-F238E27FC236}">
                <a16:creationId xmlns:a16="http://schemas.microsoft.com/office/drawing/2014/main" id="{98BD04AB-F0C3-58EB-BAF8-629481CA2532}"/>
              </a:ext>
            </a:extLst>
          </p:cNvPr>
          <p:cNvGrpSpPr/>
          <p:nvPr/>
        </p:nvGrpSpPr>
        <p:grpSpPr>
          <a:xfrm>
            <a:off x="338113" y="1394686"/>
            <a:ext cx="5842309" cy="5233756"/>
            <a:chOff x="766885" y="981717"/>
            <a:chExt cx="5842309" cy="5233756"/>
          </a:xfrm>
        </p:grpSpPr>
        <p:grpSp>
          <p:nvGrpSpPr>
            <p:cNvPr id="1640" name="Gruppe 1639">
              <a:extLst>
                <a:ext uri="{FF2B5EF4-FFF2-40B4-BE49-F238E27FC236}">
                  <a16:creationId xmlns:a16="http://schemas.microsoft.com/office/drawing/2014/main" id="{D147462B-22C3-B62D-F9DE-6DE15B14EF58}"/>
                </a:ext>
              </a:extLst>
            </p:cNvPr>
            <p:cNvGrpSpPr/>
            <p:nvPr/>
          </p:nvGrpSpPr>
          <p:grpSpPr>
            <a:xfrm>
              <a:off x="778422" y="981717"/>
              <a:ext cx="5830772" cy="5233756"/>
              <a:chOff x="-136438" y="1029165"/>
              <a:chExt cx="5830772" cy="5233756"/>
            </a:xfrm>
          </p:grpSpPr>
          <p:grpSp>
            <p:nvGrpSpPr>
              <p:cNvPr id="1807" name="Gruppe 1806">
                <a:extLst>
                  <a:ext uri="{FF2B5EF4-FFF2-40B4-BE49-F238E27FC236}">
                    <a16:creationId xmlns:a16="http://schemas.microsoft.com/office/drawing/2014/main" id="{5B342DE1-A101-E3EA-40BF-EABB1E28746B}"/>
                  </a:ext>
                </a:extLst>
              </p:cNvPr>
              <p:cNvGrpSpPr/>
              <p:nvPr/>
            </p:nvGrpSpPr>
            <p:grpSpPr>
              <a:xfrm>
                <a:off x="4253398" y="1061132"/>
                <a:ext cx="442069" cy="4756379"/>
                <a:chOff x="3817279" y="1064461"/>
                <a:chExt cx="442069" cy="4756379"/>
              </a:xfrm>
            </p:grpSpPr>
            <p:sp>
              <p:nvSpPr>
                <p:cNvPr id="2477" name="Rektangel 2476">
                  <a:extLst>
                    <a:ext uri="{FF2B5EF4-FFF2-40B4-BE49-F238E27FC236}">
                      <a16:creationId xmlns:a16="http://schemas.microsoft.com/office/drawing/2014/main" id="{6539120D-E0DC-8D83-16EE-5F20C35181AA}"/>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8" name="Rektangel 2477">
                  <a:extLst>
                    <a:ext uri="{FF2B5EF4-FFF2-40B4-BE49-F238E27FC236}">
                      <a16:creationId xmlns:a16="http://schemas.microsoft.com/office/drawing/2014/main" id="{5F113742-05DD-E44E-0303-9AB331483B41}"/>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9" name="Rektangel 2478">
                  <a:extLst>
                    <a:ext uri="{FF2B5EF4-FFF2-40B4-BE49-F238E27FC236}">
                      <a16:creationId xmlns:a16="http://schemas.microsoft.com/office/drawing/2014/main" id="{2477D582-835A-B0FE-A1F3-ED1DC4ACE588}"/>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0" name="Rektangel 2479">
                  <a:extLst>
                    <a:ext uri="{FF2B5EF4-FFF2-40B4-BE49-F238E27FC236}">
                      <a16:creationId xmlns:a16="http://schemas.microsoft.com/office/drawing/2014/main" id="{684AF145-9896-C90A-7483-1CB61A7C537E}"/>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1" name="Rektangel 2480">
                  <a:extLst>
                    <a:ext uri="{FF2B5EF4-FFF2-40B4-BE49-F238E27FC236}">
                      <a16:creationId xmlns:a16="http://schemas.microsoft.com/office/drawing/2014/main" id="{7EBC41DB-DEE2-064D-CFF6-0CDC6D0F45A2}"/>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2" name="Rektangel 2481">
                  <a:extLst>
                    <a:ext uri="{FF2B5EF4-FFF2-40B4-BE49-F238E27FC236}">
                      <a16:creationId xmlns:a16="http://schemas.microsoft.com/office/drawing/2014/main" id="{E7798F3A-12CC-02CA-5869-7246D51FC722}"/>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3" name="Rektangel 2482">
                  <a:extLst>
                    <a:ext uri="{FF2B5EF4-FFF2-40B4-BE49-F238E27FC236}">
                      <a16:creationId xmlns:a16="http://schemas.microsoft.com/office/drawing/2014/main" id="{C283903B-CE3F-9408-478F-5CCE89EB7720}"/>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4" name="Rektangel 2483">
                  <a:extLst>
                    <a:ext uri="{FF2B5EF4-FFF2-40B4-BE49-F238E27FC236}">
                      <a16:creationId xmlns:a16="http://schemas.microsoft.com/office/drawing/2014/main" id="{9883D699-A915-6E68-4147-161B6EA957A8}"/>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5" name="Rektangel 2484">
                  <a:extLst>
                    <a:ext uri="{FF2B5EF4-FFF2-40B4-BE49-F238E27FC236}">
                      <a16:creationId xmlns:a16="http://schemas.microsoft.com/office/drawing/2014/main" id="{A372F692-3992-DD83-1D39-5D0F352CD819}"/>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6" name="Rektangel 2485">
                  <a:extLst>
                    <a:ext uri="{FF2B5EF4-FFF2-40B4-BE49-F238E27FC236}">
                      <a16:creationId xmlns:a16="http://schemas.microsoft.com/office/drawing/2014/main" id="{01BA784D-F2E1-17A5-C4DA-7DB539E723B8}"/>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7" name="Rektangel 2486">
                  <a:extLst>
                    <a:ext uri="{FF2B5EF4-FFF2-40B4-BE49-F238E27FC236}">
                      <a16:creationId xmlns:a16="http://schemas.microsoft.com/office/drawing/2014/main" id="{E115600D-0635-3D2D-10C5-1E7750A60EFA}"/>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808" name="Rektangel 1807">
                <a:extLst>
                  <a:ext uri="{FF2B5EF4-FFF2-40B4-BE49-F238E27FC236}">
                    <a16:creationId xmlns:a16="http://schemas.microsoft.com/office/drawing/2014/main" id="{78A1561B-2DC1-A7F7-FD2D-AC77BBF4ECD7}"/>
                  </a:ext>
                </a:extLst>
              </p:cNvPr>
              <p:cNvSpPr>
                <a:spLocks noChangeAspect="1"/>
              </p:cNvSpPr>
              <p:nvPr/>
            </p:nvSpPr>
            <p:spPr>
              <a:xfrm>
                <a:off x="4265457" y="581623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1809" name="Gruppe 1808">
                <a:extLst>
                  <a:ext uri="{FF2B5EF4-FFF2-40B4-BE49-F238E27FC236}">
                    <a16:creationId xmlns:a16="http://schemas.microsoft.com/office/drawing/2014/main" id="{556BE8FF-4E10-D788-F2EE-CCB45B9060A3}"/>
                  </a:ext>
                </a:extLst>
              </p:cNvPr>
              <p:cNvGrpSpPr/>
              <p:nvPr/>
            </p:nvGrpSpPr>
            <p:grpSpPr>
              <a:xfrm>
                <a:off x="4196610" y="1032983"/>
                <a:ext cx="641389" cy="5216305"/>
                <a:chOff x="2892468" y="1032983"/>
                <a:chExt cx="641389" cy="5216305"/>
              </a:xfrm>
            </p:grpSpPr>
            <p:grpSp>
              <p:nvGrpSpPr>
                <p:cNvPr id="2440" name="Gruppe 2439">
                  <a:extLst>
                    <a:ext uri="{FF2B5EF4-FFF2-40B4-BE49-F238E27FC236}">
                      <a16:creationId xmlns:a16="http://schemas.microsoft.com/office/drawing/2014/main" id="{28F61C9E-1BD7-0B78-1175-E35C819A3DD6}"/>
                    </a:ext>
                  </a:extLst>
                </p:cNvPr>
                <p:cNvGrpSpPr/>
                <p:nvPr/>
              </p:nvGrpSpPr>
              <p:grpSpPr>
                <a:xfrm>
                  <a:off x="2892468" y="1032983"/>
                  <a:ext cx="641389" cy="5216305"/>
                  <a:chOff x="3475384" y="1188399"/>
                  <a:chExt cx="641389" cy="5216305"/>
                </a:xfrm>
              </p:grpSpPr>
              <p:sp>
                <p:nvSpPr>
                  <p:cNvPr id="2444" name="Tekstfelt 2443">
                    <a:extLst>
                      <a:ext uri="{FF2B5EF4-FFF2-40B4-BE49-F238E27FC236}">
                        <a16:creationId xmlns:a16="http://schemas.microsoft.com/office/drawing/2014/main" id="{50FBCBBF-86E6-96A9-405B-EA4F182DF9B9}"/>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445" name="Tekstfelt 2444">
                    <a:extLst>
                      <a:ext uri="{FF2B5EF4-FFF2-40B4-BE49-F238E27FC236}">
                        <a16:creationId xmlns:a16="http://schemas.microsoft.com/office/drawing/2014/main" id="{B7CC4F38-D829-80F1-0B3F-01163637DB83}"/>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446" name="Tekstfelt 2445">
                    <a:extLst>
                      <a:ext uri="{FF2B5EF4-FFF2-40B4-BE49-F238E27FC236}">
                        <a16:creationId xmlns:a16="http://schemas.microsoft.com/office/drawing/2014/main" id="{A1F6C62A-AD9C-DEEE-E818-747E6250730C}"/>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447" name="Tekstfelt 2446">
                    <a:extLst>
                      <a:ext uri="{FF2B5EF4-FFF2-40B4-BE49-F238E27FC236}">
                        <a16:creationId xmlns:a16="http://schemas.microsoft.com/office/drawing/2014/main" id="{D55774FC-559D-55A0-59CC-076DF03D9290}"/>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448" name="Tekstfelt 2447">
                    <a:extLst>
                      <a:ext uri="{FF2B5EF4-FFF2-40B4-BE49-F238E27FC236}">
                        <a16:creationId xmlns:a16="http://schemas.microsoft.com/office/drawing/2014/main" id="{16021A23-03C1-B9E3-92FB-83EEAEE943F9}"/>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449" name="Tekstfelt 2448">
                    <a:extLst>
                      <a:ext uri="{FF2B5EF4-FFF2-40B4-BE49-F238E27FC236}">
                        <a16:creationId xmlns:a16="http://schemas.microsoft.com/office/drawing/2014/main" id="{19134671-610F-9B5E-39C9-C7826B9B4237}"/>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450" name="Tekstfelt 2449">
                    <a:extLst>
                      <a:ext uri="{FF2B5EF4-FFF2-40B4-BE49-F238E27FC236}">
                        <a16:creationId xmlns:a16="http://schemas.microsoft.com/office/drawing/2014/main" id="{8D57D16D-EB7B-91AE-8743-966DAAAD9C3C}"/>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451" name="Tekstfelt 2450">
                    <a:extLst>
                      <a:ext uri="{FF2B5EF4-FFF2-40B4-BE49-F238E27FC236}">
                        <a16:creationId xmlns:a16="http://schemas.microsoft.com/office/drawing/2014/main" id="{3EAAC2FF-1B45-730A-1E53-240146D75096}"/>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452" name="Tekstfelt 2451">
                    <a:extLst>
                      <a:ext uri="{FF2B5EF4-FFF2-40B4-BE49-F238E27FC236}">
                        <a16:creationId xmlns:a16="http://schemas.microsoft.com/office/drawing/2014/main" id="{AD8CD326-E27B-6BF6-B857-9AEC9D7FF891}"/>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453" name="Tekstfelt 2452">
                    <a:extLst>
                      <a:ext uri="{FF2B5EF4-FFF2-40B4-BE49-F238E27FC236}">
                        <a16:creationId xmlns:a16="http://schemas.microsoft.com/office/drawing/2014/main" id="{17B3F3F4-EB23-F1BD-3020-5BDDC704AB29}"/>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454" name="Tekstfelt 2453">
                    <a:extLst>
                      <a:ext uri="{FF2B5EF4-FFF2-40B4-BE49-F238E27FC236}">
                        <a16:creationId xmlns:a16="http://schemas.microsoft.com/office/drawing/2014/main" id="{43D7040E-8508-8E71-DF42-93BC8374C39F}"/>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455" name="Tekstfelt 2454">
                    <a:extLst>
                      <a:ext uri="{FF2B5EF4-FFF2-40B4-BE49-F238E27FC236}">
                        <a16:creationId xmlns:a16="http://schemas.microsoft.com/office/drawing/2014/main" id="{E97F359E-599A-F886-08AD-917864E3CE0D}"/>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456" name="Tekstfelt 2455">
                    <a:extLst>
                      <a:ext uri="{FF2B5EF4-FFF2-40B4-BE49-F238E27FC236}">
                        <a16:creationId xmlns:a16="http://schemas.microsoft.com/office/drawing/2014/main" id="{76E4B7E5-9B96-92C2-C28A-DDE587375060}"/>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457" name="Tekstfelt 2456">
                    <a:extLst>
                      <a:ext uri="{FF2B5EF4-FFF2-40B4-BE49-F238E27FC236}">
                        <a16:creationId xmlns:a16="http://schemas.microsoft.com/office/drawing/2014/main" id="{D59242A6-75E3-59F0-70DF-E7AF7B6B9507}"/>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458" name="Tekstfelt 2457">
                    <a:extLst>
                      <a:ext uri="{FF2B5EF4-FFF2-40B4-BE49-F238E27FC236}">
                        <a16:creationId xmlns:a16="http://schemas.microsoft.com/office/drawing/2014/main" id="{C3FE233D-FBE9-D393-7CF4-EB4ACAFB84FA}"/>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459" name="Tekstfelt 2458">
                    <a:extLst>
                      <a:ext uri="{FF2B5EF4-FFF2-40B4-BE49-F238E27FC236}">
                        <a16:creationId xmlns:a16="http://schemas.microsoft.com/office/drawing/2014/main" id="{A5BC7C36-B31D-CD52-46AE-3F7652ECBD35}"/>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460" name="Tekstfelt 2459">
                    <a:extLst>
                      <a:ext uri="{FF2B5EF4-FFF2-40B4-BE49-F238E27FC236}">
                        <a16:creationId xmlns:a16="http://schemas.microsoft.com/office/drawing/2014/main" id="{BE22254F-0D7A-1D6E-259A-BC495BCB2709}"/>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461" name="Tekstfelt 2460">
                    <a:extLst>
                      <a:ext uri="{FF2B5EF4-FFF2-40B4-BE49-F238E27FC236}">
                        <a16:creationId xmlns:a16="http://schemas.microsoft.com/office/drawing/2014/main" id="{F00E9FC2-5728-15E6-EF67-2F01298CCDA9}"/>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462" name="Tekstfelt 2461">
                    <a:extLst>
                      <a:ext uri="{FF2B5EF4-FFF2-40B4-BE49-F238E27FC236}">
                        <a16:creationId xmlns:a16="http://schemas.microsoft.com/office/drawing/2014/main" id="{BB9BBDEE-966A-EF15-42FB-5D5BB2E3DB30}"/>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463" name="Tekstfelt 2462">
                    <a:extLst>
                      <a:ext uri="{FF2B5EF4-FFF2-40B4-BE49-F238E27FC236}">
                        <a16:creationId xmlns:a16="http://schemas.microsoft.com/office/drawing/2014/main" id="{47EC8390-604D-7485-AE2C-2C05DEA27C97}"/>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464" name="Tekstfelt 2463">
                    <a:extLst>
                      <a:ext uri="{FF2B5EF4-FFF2-40B4-BE49-F238E27FC236}">
                        <a16:creationId xmlns:a16="http://schemas.microsoft.com/office/drawing/2014/main" id="{E5A85BFA-BB99-E2BA-603A-9AF2698CDB7E}"/>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465" name="Tekstfelt 2464">
                    <a:extLst>
                      <a:ext uri="{FF2B5EF4-FFF2-40B4-BE49-F238E27FC236}">
                        <a16:creationId xmlns:a16="http://schemas.microsoft.com/office/drawing/2014/main" id="{EDDD3AD5-E992-F8A4-8CD2-78369D1FD387}"/>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466" name="Tekstfelt 2465">
                    <a:extLst>
                      <a:ext uri="{FF2B5EF4-FFF2-40B4-BE49-F238E27FC236}">
                        <a16:creationId xmlns:a16="http://schemas.microsoft.com/office/drawing/2014/main" id="{7A41A35F-A8EF-2E1D-F860-2C14B1434EF1}"/>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467" name="Tekstfelt 2466">
                    <a:extLst>
                      <a:ext uri="{FF2B5EF4-FFF2-40B4-BE49-F238E27FC236}">
                        <a16:creationId xmlns:a16="http://schemas.microsoft.com/office/drawing/2014/main" id="{3C883147-22B4-0736-092A-7F31549502E1}"/>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468" name="Tekstfelt 2467">
                    <a:extLst>
                      <a:ext uri="{FF2B5EF4-FFF2-40B4-BE49-F238E27FC236}">
                        <a16:creationId xmlns:a16="http://schemas.microsoft.com/office/drawing/2014/main" id="{B5907C6B-E1D8-040B-F820-1AFEA5D44045}"/>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469" name="Tekstfelt 2468">
                    <a:extLst>
                      <a:ext uri="{FF2B5EF4-FFF2-40B4-BE49-F238E27FC236}">
                        <a16:creationId xmlns:a16="http://schemas.microsoft.com/office/drawing/2014/main" id="{D5C48D2A-B442-8B5E-034F-BF2D61646E1F}"/>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470" name="Tekstfelt 2469">
                    <a:extLst>
                      <a:ext uri="{FF2B5EF4-FFF2-40B4-BE49-F238E27FC236}">
                        <a16:creationId xmlns:a16="http://schemas.microsoft.com/office/drawing/2014/main" id="{ED9CA892-D423-0B90-C19F-AAAF3E38A55F}"/>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471" name="Tekstfelt 2470">
                    <a:extLst>
                      <a:ext uri="{FF2B5EF4-FFF2-40B4-BE49-F238E27FC236}">
                        <a16:creationId xmlns:a16="http://schemas.microsoft.com/office/drawing/2014/main" id="{A02DAFBC-5B4A-04DB-1BFA-05272911404B}"/>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472" name="Tekstfelt 2471">
                    <a:extLst>
                      <a:ext uri="{FF2B5EF4-FFF2-40B4-BE49-F238E27FC236}">
                        <a16:creationId xmlns:a16="http://schemas.microsoft.com/office/drawing/2014/main" id="{F2BE6CE4-94EA-244D-2E3D-DB0C47A95678}"/>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473" name="Tekstfelt 2472">
                    <a:extLst>
                      <a:ext uri="{FF2B5EF4-FFF2-40B4-BE49-F238E27FC236}">
                        <a16:creationId xmlns:a16="http://schemas.microsoft.com/office/drawing/2014/main" id="{DBEA6B55-51D4-AF83-4366-F6069863D1A3}"/>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474" name="Tekstfelt 2473">
                    <a:extLst>
                      <a:ext uri="{FF2B5EF4-FFF2-40B4-BE49-F238E27FC236}">
                        <a16:creationId xmlns:a16="http://schemas.microsoft.com/office/drawing/2014/main" id="{09F1F5BB-F686-867B-092A-C2550BA3DDBE}"/>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475" name="Tekstfelt 2474">
                    <a:extLst>
                      <a:ext uri="{FF2B5EF4-FFF2-40B4-BE49-F238E27FC236}">
                        <a16:creationId xmlns:a16="http://schemas.microsoft.com/office/drawing/2014/main" id="{C2A8F6AB-51CD-ACA8-893D-FF24D0207487}"/>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476" name="Tekstfelt 2475">
                    <a:extLst>
                      <a:ext uri="{FF2B5EF4-FFF2-40B4-BE49-F238E27FC236}">
                        <a16:creationId xmlns:a16="http://schemas.microsoft.com/office/drawing/2014/main" id="{8CC9A7D4-8663-E6AD-C26D-15D0781BA359}"/>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441" name="Tekstfelt 2440">
                  <a:extLst>
                    <a:ext uri="{FF2B5EF4-FFF2-40B4-BE49-F238E27FC236}">
                      <a16:creationId xmlns:a16="http://schemas.microsoft.com/office/drawing/2014/main" id="{D48C8270-9A0B-34B9-A6F4-3BEF3C4E44B5}"/>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442" name="Tekstfelt 2441">
                  <a:extLst>
                    <a:ext uri="{FF2B5EF4-FFF2-40B4-BE49-F238E27FC236}">
                      <a16:creationId xmlns:a16="http://schemas.microsoft.com/office/drawing/2014/main" id="{B0C6C1A7-6E41-F7B6-AD50-1A2FA3E2B629}"/>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443" name="Tekstfelt 2442">
                  <a:extLst>
                    <a:ext uri="{FF2B5EF4-FFF2-40B4-BE49-F238E27FC236}">
                      <a16:creationId xmlns:a16="http://schemas.microsoft.com/office/drawing/2014/main" id="{276378DE-0EE7-B897-F6F5-1BDE7AE61A14}"/>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10" name="Gruppe 1809">
                <a:extLst>
                  <a:ext uri="{FF2B5EF4-FFF2-40B4-BE49-F238E27FC236}">
                    <a16:creationId xmlns:a16="http://schemas.microsoft.com/office/drawing/2014/main" id="{EEDC1E37-4B1C-B3E2-20C7-14163B499509}"/>
                  </a:ext>
                </a:extLst>
              </p:cNvPr>
              <p:cNvGrpSpPr/>
              <p:nvPr/>
            </p:nvGrpSpPr>
            <p:grpSpPr>
              <a:xfrm>
                <a:off x="4188892" y="1168460"/>
                <a:ext cx="374057" cy="4971316"/>
                <a:chOff x="2884750" y="1168460"/>
                <a:chExt cx="374057" cy="4971316"/>
              </a:xfrm>
            </p:grpSpPr>
            <p:grpSp>
              <p:nvGrpSpPr>
                <p:cNvPr id="2427" name="Gruppe 2426">
                  <a:extLst>
                    <a:ext uri="{FF2B5EF4-FFF2-40B4-BE49-F238E27FC236}">
                      <a16:creationId xmlns:a16="http://schemas.microsoft.com/office/drawing/2014/main" id="{47196446-809B-86FD-A394-ABE74A72D752}"/>
                    </a:ext>
                  </a:extLst>
                </p:cNvPr>
                <p:cNvGrpSpPr/>
                <p:nvPr/>
              </p:nvGrpSpPr>
              <p:grpSpPr>
                <a:xfrm>
                  <a:off x="2884750" y="1168460"/>
                  <a:ext cx="358241" cy="4542339"/>
                  <a:chOff x="3468415" y="1754237"/>
                  <a:chExt cx="358241" cy="4542339"/>
                </a:xfrm>
              </p:grpSpPr>
              <p:sp>
                <p:nvSpPr>
                  <p:cNvPr id="2429" name="Tekstfelt 2428">
                    <a:extLst>
                      <a:ext uri="{FF2B5EF4-FFF2-40B4-BE49-F238E27FC236}">
                        <a16:creationId xmlns:a16="http://schemas.microsoft.com/office/drawing/2014/main" id="{5D5C5516-4267-965B-D153-3C1B571EDB76}"/>
                      </a:ext>
                    </a:extLst>
                  </p:cNvPr>
                  <p:cNvSpPr txBox="1"/>
                  <p:nvPr/>
                </p:nvSpPr>
                <p:spPr>
                  <a:xfrm>
                    <a:off x="3477366" y="60811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217</a:t>
                    </a:r>
                  </a:p>
                </p:txBody>
              </p:sp>
              <p:sp>
                <p:nvSpPr>
                  <p:cNvPr id="2430" name="Tekstfelt 2429">
                    <a:extLst>
                      <a:ext uri="{FF2B5EF4-FFF2-40B4-BE49-F238E27FC236}">
                        <a16:creationId xmlns:a16="http://schemas.microsoft.com/office/drawing/2014/main" id="{F27C2F58-B1C0-EAFC-1581-D22B1BE00A7B}"/>
                      </a:ext>
                    </a:extLst>
                  </p:cNvPr>
                  <p:cNvSpPr txBox="1"/>
                  <p:nvPr/>
                </p:nvSpPr>
                <p:spPr>
                  <a:xfrm>
                    <a:off x="3470660" y="218566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226</a:t>
                    </a:r>
                  </a:p>
                </p:txBody>
              </p:sp>
              <p:sp>
                <p:nvSpPr>
                  <p:cNvPr id="2431" name="Tekstfelt 2430">
                    <a:extLst>
                      <a:ext uri="{FF2B5EF4-FFF2-40B4-BE49-F238E27FC236}">
                        <a16:creationId xmlns:a16="http://schemas.microsoft.com/office/drawing/2014/main" id="{90B1733B-C284-C6E2-EE8D-EB10BF232A7A}"/>
                      </a:ext>
                    </a:extLst>
                  </p:cNvPr>
                  <p:cNvSpPr txBox="1"/>
                  <p:nvPr/>
                </p:nvSpPr>
                <p:spPr>
                  <a:xfrm>
                    <a:off x="3470659" y="26193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225</a:t>
                    </a:r>
                  </a:p>
                </p:txBody>
              </p:sp>
              <p:sp>
                <p:nvSpPr>
                  <p:cNvPr id="2432" name="Tekstfelt 2431">
                    <a:extLst>
                      <a:ext uri="{FF2B5EF4-FFF2-40B4-BE49-F238E27FC236}">
                        <a16:creationId xmlns:a16="http://schemas.microsoft.com/office/drawing/2014/main" id="{1A9DFFA6-75F6-7CE8-653A-CE444EAA097A}"/>
                      </a:ext>
                    </a:extLst>
                  </p:cNvPr>
                  <p:cNvSpPr txBox="1"/>
                  <p:nvPr/>
                </p:nvSpPr>
                <p:spPr>
                  <a:xfrm>
                    <a:off x="3468415" y="305412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224</a:t>
                    </a:r>
                  </a:p>
                </p:txBody>
              </p:sp>
              <p:sp>
                <p:nvSpPr>
                  <p:cNvPr id="2433" name="Tekstfelt 2432">
                    <a:extLst>
                      <a:ext uri="{FF2B5EF4-FFF2-40B4-BE49-F238E27FC236}">
                        <a16:creationId xmlns:a16="http://schemas.microsoft.com/office/drawing/2014/main" id="{CB8DB570-1EEC-52ED-6B90-6F1F9DD14C29}"/>
                      </a:ext>
                    </a:extLst>
                  </p:cNvPr>
                  <p:cNvSpPr txBox="1"/>
                  <p:nvPr/>
                </p:nvSpPr>
                <p:spPr>
                  <a:xfrm>
                    <a:off x="3469533" y="348555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223</a:t>
                    </a:r>
                  </a:p>
                </p:txBody>
              </p:sp>
              <p:sp>
                <p:nvSpPr>
                  <p:cNvPr id="2434" name="Tekstfelt 2433">
                    <a:extLst>
                      <a:ext uri="{FF2B5EF4-FFF2-40B4-BE49-F238E27FC236}">
                        <a16:creationId xmlns:a16="http://schemas.microsoft.com/office/drawing/2014/main" id="{C7FDE876-8030-3192-6F5C-6C051775CE6F}"/>
                      </a:ext>
                    </a:extLst>
                  </p:cNvPr>
                  <p:cNvSpPr txBox="1"/>
                  <p:nvPr/>
                </p:nvSpPr>
                <p:spPr>
                  <a:xfrm>
                    <a:off x="3470652" y="391699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222</a:t>
                    </a:r>
                  </a:p>
                </p:txBody>
              </p:sp>
              <p:sp>
                <p:nvSpPr>
                  <p:cNvPr id="2435" name="Tekstfelt 2434">
                    <a:extLst>
                      <a:ext uri="{FF2B5EF4-FFF2-40B4-BE49-F238E27FC236}">
                        <a16:creationId xmlns:a16="http://schemas.microsoft.com/office/drawing/2014/main" id="{C8A55C0B-51F6-5BFA-D98E-DDC9200EE5BF}"/>
                      </a:ext>
                    </a:extLst>
                  </p:cNvPr>
                  <p:cNvSpPr txBox="1"/>
                  <p:nvPr/>
                </p:nvSpPr>
                <p:spPr>
                  <a:xfrm>
                    <a:off x="3471769" y="434842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221</a:t>
                    </a:r>
                  </a:p>
                </p:txBody>
              </p:sp>
              <p:sp>
                <p:nvSpPr>
                  <p:cNvPr id="2436" name="Tekstfelt 2435">
                    <a:extLst>
                      <a:ext uri="{FF2B5EF4-FFF2-40B4-BE49-F238E27FC236}">
                        <a16:creationId xmlns:a16="http://schemas.microsoft.com/office/drawing/2014/main" id="{FEDAC1A6-FFA5-B92D-99A6-6993DA2ED57F}"/>
                      </a:ext>
                    </a:extLst>
                  </p:cNvPr>
                  <p:cNvSpPr txBox="1"/>
                  <p:nvPr/>
                </p:nvSpPr>
                <p:spPr>
                  <a:xfrm>
                    <a:off x="3472887" y="477984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220</a:t>
                    </a:r>
                  </a:p>
                </p:txBody>
              </p:sp>
              <p:sp>
                <p:nvSpPr>
                  <p:cNvPr id="2437" name="Tekstfelt 2436">
                    <a:extLst>
                      <a:ext uri="{FF2B5EF4-FFF2-40B4-BE49-F238E27FC236}">
                        <a16:creationId xmlns:a16="http://schemas.microsoft.com/office/drawing/2014/main" id="{DB25C935-CEFD-BC19-58B3-A506B62208A2}"/>
                      </a:ext>
                    </a:extLst>
                  </p:cNvPr>
                  <p:cNvSpPr txBox="1"/>
                  <p:nvPr/>
                </p:nvSpPr>
                <p:spPr>
                  <a:xfrm>
                    <a:off x="3477366" y="521127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219</a:t>
                    </a:r>
                  </a:p>
                </p:txBody>
              </p:sp>
              <p:sp>
                <p:nvSpPr>
                  <p:cNvPr id="2438" name="Tekstfelt 2437">
                    <a:extLst>
                      <a:ext uri="{FF2B5EF4-FFF2-40B4-BE49-F238E27FC236}">
                        <a16:creationId xmlns:a16="http://schemas.microsoft.com/office/drawing/2014/main" id="{181950AA-5C8D-033D-9511-3A7E079285F7}"/>
                      </a:ext>
                    </a:extLst>
                  </p:cNvPr>
                  <p:cNvSpPr txBox="1"/>
                  <p:nvPr/>
                </p:nvSpPr>
                <p:spPr>
                  <a:xfrm>
                    <a:off x="3478484" y="5646066"/>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218</a:t>
                    </a:r>
                  </a:p>
                </p:txBody>
              </p:sp>
              <p:sp>
                <p:nvSpPr>
                  <p:cNvPr id="2439" name="Tekstfelt 2438">
                    <a:extLst>
                      <a:ext uri="{FF2B5EF4-FFF2-40B4-BE49-F238E27FC236}">
                        <a16:creationId xmlns:a16="http://schemas.microsoft.com/office/drawing/2014/main" id="{84335FFE-5D25-10AC-452A-92F45D1D851E}"/>
                      </a:ext>
                    </a:extLst>
                  </p:cNvPr>
                  <p:cNvSpPr txBox="1"/>
                  <p:nvPr/>
                </p:nvSpPr>
                <p:spPr>
                  <a:xfrm>
                    <a:off x="3469542" y="17542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227</a:t>
                    </a:r>
                  </a:p>
                </p:txBody>
              </p:sp>
            </p:grpSp>
            <p:sp>
              <p:nvSpPr>
                <p:cNvPr id="2428" name="Tekstfelt 2427">
                  <a:extLst>
                    <a:ext uri="{FF2B5EF4-FFF2-40B4-BE49-F238E27FC236}">
                      <a16:creationId xmlns:a16="http://schemas.microsoft.com/office/drawing/2014/main" id="{4621CC7F-ECDB-041B-E2ED-F8690646357E}"/>
                    </a:ext>
                  </a:extLst>
                </p:cNvPr>
                <p:cNvSpPr txBox="1"/>
                <p:nvPr/>
              </p:nvSpPr>
              <p:spPr>
                <a:xfrm>
                  <a:off x="2910635" y="59243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216</a:t>
                  </a:r>
                </a:p>
              </p:txBody>
            </p:sp>
          </p:grpSp>
          <p:grpSp>
            <p:nvGrpSpPr>
              <p:cNvPr id="1811" name="Gruppe 1810">
                <a:extLst>
                  <a:ext uri="{FF2B5EF4-FFF2-40B4-BE49-F238E27FC236}">
                    <a16:creationId xmlns:a16="http://schemas.microsoft.com/office/drawing/2014/main" id="{E4635885-9F59-DA39-B6F9-2445471B68FB}"/>
                  </a:ext>
                </a:extLst>
              </p:cNvPr>
              <p:cNvGrpSpPr/>
              <p:nvPr/>
            </p:nvGrpSpPr>
            <p:grpSpPr>
              <a:xfrm>
                <a:off x="5119196" y="1063299"/>
                <a:ext cx="444157" cy="5190614"/>
                <a:chOff x="5753799" y="1204530"/>
                <a:chExt cx="444157" cy="5190614"/>
              </a:xfrm>
            </p:grpSpPr>
            <p:grpSp>
              <p:nvGrpSpPr>
                <p:cNvPr id="2414" name="Gruppe 2413">
                  <a:extLst>
                    <a:ext uri="{FF2B5EF4-FFF2-40B4-BE49-F238E27FC236}">
                      <a16:creationId xmlns:a16="http://schemas.microsoft.com/office/drawing/2014/main" id="{933E9B2B-3AB6-70B0-308F-C922DF7D0C38}"/>
                    </a:ext>
                  </a:extLst>
                </p:cNvPr>
                <p:cNvGrpSpPr/>
                <p:nvPr/>
              </p:nvGrpSpPr>
              <p:grpSpPr>
                <a:xfrm>
                  <a:off x="5753799" y="1204530"/>
                  <a:ext cx="442069" cy="4756379"/>
                  <a:chOff x="3817279" y="1064461"/>
                  <a:chExt cx="442069" cy="4756379"/>
                </a:xfrm>
              </p:grpSpPr>
              <p:sp>
                <p:nvSpPr>
                  <p:cNvPr id="2416" name="Rektangel 2415">
                    <a:extLst>
                      <a:ext uri="{FF2B5EF4-FFF2-40B4-BE49-F238E27FC236}">
                        <a16:creationId xmlns:a16="http://schemas.microsoft.com/office/drawing/2014/main" id="{0F3FA6A1-FF14-7B19-5573-902A152E796B}"/>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7" name="Rektangel 2416">
                    <a:extLst>
                      <a:ext uri="{FF2B5EF4-FFF2-40B4-BE49-F238E27FC236}">
                        <a16:creationId xmlns:a16="http://schemas.microsoft.com/office/drawing/2014/main" id="{DA5EAD57-363D-6ABF-FD16-589D77F00C80}"/>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8" name="Rektangel 2417">
                    <a:extLst>
                      <a:ext uri="{FF2B5EF4-FFF2-40B4-BE49-F238E27FC236}">
                        <a16:creationId xmlns:a16="http://schemas.microsoft.com/office/drawing/2014/main" id="{6A1B5DE8-AF48-ABF1-832A-49A4A6497E20}"/>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9" name="Rektangel 2418">
                    <a:extLst>
                      <a:ext uri="{FF2B5EF4-FFF2-40B4-BE49-F238E27FC236}">
                        <a16:creationId xmlns:a16="http://schemas.microsoft.com/office/drawing/2014/main" id="{69F9404C-E49F-CD22-68CB-224701D6CFED}"/>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0" name="Rektangel 2419">
                    <a:extLst>
                      <a:ext uri="{FF2B5EF4-FFF2-40B4-BE49-F238E27FC236}">
                        <a16:creationId xmlns:a16="http://schemas.microsoft.com/office/drawing/2014/main" id="{358CC1F3-7025-86DF-CAB7-07E1C95F12F4}"/>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1" name="Rektangel 2420">
                    <a:extLst>
                      <a:ext uri="{FF2B5EF4-FFF2-40B4-BE49-F238E27FC236}">
                        <a16:creationId xmlns:a16="http://schemas.microsoft.com/office/drawing/2014/main" id="{7113B862-7A71-6660-A9ED-2DA2AD70BD2D}"/>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2" name="Rektangel 2421">
                    <a:extLst>
                      <a:ext uri="{FF2B5EF4-FFF2-40B4-BE49-F238E27FC236}">
                        <a16:creationId xmlns:a16="http://schemas.microsoft.com/office/drawing/2014/main" id="{49D67915-5FA1-16B3-8980-F5FFEE3B3B4E}"/>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3" name="Rektangel 2422">
                    <a:extLst>
                      <a:ext uri="{FF2B5EF4-FFF2-40B4-BE49-F238E27FC236}">
                        <a16:creationId xmlns:a16="http://schemas.microsoft.com/office/drawing/2014/main" id="{648095C1-903E-1554-F532-F906BB8CC381}"/>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4" name="Rektangel 2423">
                    <a:extLst>
                      <a:ext uri="{FF2B5EF4-FFF2-40B4-BE49-F238E27FC236}">
                        <a16:creationId xmlns:a16="http://schemas.microsoft.com/office/drawing/2014/main" id="{FC2A0DA8-19BB-854E-13BF-FA24FFB7120B}"/>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5" name="Rektangel 2424">
                    <a:extLst>
                      <a:ext uri="{FF2B5EF4-FFF2-40B4-BE49-F238E27FC236}">
                        <a16:creationId xmlns:a16="http://schemas.microsoft.com/office/drawing/2014/main" id="{363757F7-FF89-D1C6-033C-2D40FCB98D27}"/>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6" name="Rektangel 2425">
                    <a:extLst>
                      <a:ext uri="{FF2B5EF4-FFF2-40B4-BE49-F238E27FC236}">
                        <a16:creationId xmlns:a16="http://schemas.microsoft.com/office/drawing/2014/main" id="{24B515D3-8694-F8CC-2A93-0ACB7F1571A4}"/>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15" name="Rektangel 2414">
                  <a:extLst>
                    <a:ext uri="{FF2B5EF4-FFF2-40B4-BE49-F238E27FC236}">
                      <a16:creationId xmlns:a16="http://schemas.microsoft.com/office/drawing/2014/main" id="{6EEAB893-5D3F-2935-49E9-6BEAD2383379}"/>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2" name="Gruppe 1811">
                <a:extLst>
                  <a:ext uri="{FF2B5EF4-FFF2-40B4-BE49-F238E27FC236}">
                    <a16:creationId xmlns:a16="http://schemas.microsoft.com/office/drawing/2014/main" id="{A3E40FB2-6135-CD9F-7DF6-BD3079A55C17}"/>
                  </a:ext>
                </a:extLst>
              </p:cNvPr>
              <p:cNvGrpSpPr/>
              <p:nvPr/>
            </p:nvGrpSpPr>
            <p:grpSpPr>
              <a:xfrm>
                <a:off x="4687520" y="1061335"/>
                <a:ext cx="444157" cy="5190614"/>
                <a:chOff x="5753799" y="1204530"/>
                <a:chExt cx="444157" cy="5190614"/>
              </a:xfrm>
            </p:grpSpPr>
            <p:grpSp>
              <p:nvGrpSpPr>
                <p:cNvPr id="2401" name="Gruppe 2400">
                  <a:extLst>
                    <a:ext uri="{FF2B5EF4-FFF2-40B4-BE49-F238E27FC236}">
                      <a16:creationId xmlns:a16="http://schemas.microsoft.com/office/drawing/2014/main" id="{2F8698F8-D37D-969C-01AC-36E944141E8D}"/>
                    </a:ext>
                  </a:extLst>
                </p:cNvPr>
                <p:cNvGrpSpPr/>
                <p:nvPr/>
              </p:nvGrpSpPr>
              <p:grpSpPr>
                <a:xfrm>
                  <a:off x="5753799" y="1204530"/>
                  <a:ext cx="442069" cy="4756379"/>
                  <a:chOff x="3817279" y="1064461"/>
                  <a:chExt cx="442069" cy="4756379"/>
                </a:xfrm>
              </p:grpSpPr>
              <p:sp>
                <p:nvSpPr>
                  <p:cNvPr id="2403" name="Rektangel 2402">
                    <a:extLst>
                      <a:ext uri="{FF2B5EF4-FFF2-40B4-BE49-F238E27FC236}">
                        <a16:creationId xmlns:a16="http://schemas.microsoft.com/office/drawing/2014/main" id="{5365E026-ED90-AFBE-C081-012B9A9A9831}"/>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4" name="Rektangel 2403">
                    <a:extLst>
                      <a:ext uri="{FF2B5EF4-FFF2-40B4-BE49-F238E27FC236}">
                        <a16:creationId xmlns:a16="http://schemas.microsoft.com/office/drawing/2014/main" id="{E3D3B305-A0CE-EB65-BD99-652D7BAA1EAB}"/>
                      </a:ext>
                    </a:extLst>
                  </p:cNvPr>
                  <p:cNvSpPr>
                    <a:spLocks noChangeAspect="1"/>
                  </p:cNvSpPr>
                  <p:nvPr/>
                </p:nvSpPr>
                <p:spPr>
                  <a:xfrm>
                    <a:off x="3819523" y="1064461"/>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5" name="Rektangel 2404">
                    <a:extLst>
                      <a:ext uri="{FF2B5EF4-FFF2-40B4-BE49-F238E27FC236}">
                        <a16:creationId xmlns:a16="http://schemas.microsoft.com/office/drawing/2014/main" id="{BDF8DA1C-06DA-832F-8616-DC3C6CE28416}"/>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6" name="Rektangel 2405">
                    <a:extLst>
                      <a:ext uri="{FF2B5EF4-FFF2-40B4-BE49-F238E27FC236}">
                        <a16:creationId xmlns:a16="http://schemas.microsoft.com/office/drawing/2014/main" id="{A82888CB-3531-4B55-5DED-490EDAB68D68}"/>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7" name="Rektangel 2406">
                    <a:extLst>
                      <a:ext uri="{FF2B5EF4-FFF2-40B4-BE49-F238E27FC236}">
                        <a16:creationId xmlns:a16="http://schemas.microsoft.com/office/drawing/2014/main" id="{706C88AF-1329-CAF8-B655-3A269689B23B}"/>
                      </a:ext>
                    </a:extLst>
                  </p:cNvPr>
                  <p:cNvSpPr>
                    <a:spLocks noChangeAspect="1"/>
                  </p:cNvSpPr>
                  <p:nvPr/>
                </p:nvSpPr>
                <p:spPr>
                  <a:xfrm>
                    <a:off x="3817279" y="2796903"/>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8" name="Rektangel 2407">
                    <a:extLst>
                      <a:ext uri="{FF2B5EF4-FFF2-40B4-BE49-F238E27FC236}">
                        <a16:creationId xmlns:a16="http://schemas.microsoft.com/office/drawing/2014/main" id="{BEACB289-3F1A-83E2-60DE-872629D039E2}"/>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9" name="Rektangel 2408">
                    <a:extLst>
                      <a:ext uri="{FF2B5EF4-FFF2-40B4-BE49-F238E27FC236}">
                        <a16:creationId xmlns:a16="http://schemas.microsoft.com/office/drawing/2014/main" id="{6A86E89D-DB0D-9306-F6A5-B6CF4800DFE3}"/>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0" name="Rektangel 2409">
                    <a:extLst>
                      <a:ext uri="{FF2B5EF4-FFF2-40B4-BE49-F238E27FC236}">
                        <a16:creationId xmlns:a16="http://schemas.microsoft.com/office/drawing/2014/main" id="{4DBC26B6-49DB-90AA-1128-05339480AA6A}"/>
                      </a:ext>
                    </a:extLst>
                  </p:cNvPr>
                  <p:cNvSpPr>
                    <a:spLocks noChangeAspect="1"/>
                  </p:cNvSpPr>
                  <p:nvPr/>
                </p:nvSpPr>
                <p:spPr>
                  <a:xfrm>
                    <a:off x="3820633" y="409119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1" name="Rektangel 2410">
                    <a:extLst>
                      <a:ext uri="{FF2B5EF4-FFF2-40B4-BE49-F238E27FC236}">
                        <a16:creationId xmlns:a16="http://schemas.microsoft.com/office/drawing/2014/main" id="{751FFACE-28AC-3535-FB34-3CE5F37CF990}"/>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2" name="Rektangel 2411">
                    <a:extLst>
                      <a:ext uri="{FF2B5EF4-FFF2-40B4-BE49-F238E27FC236}">
                        <a16:creationId xmlns:a16="http://schemas.microsoft.com/office/drawing/2014/main" id="{7413BE80-B2FD-CC1E-685E-8342EEACCC17}"/>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3" name="Rektangel 2412">
                    <a:extLst>
                      <a:ext uri="{FF2B5EF4-FFF2-40B4-BE49-F238E27FC236}">
                        <a16:creationId xmlns:a16="http://schemas.microsoft.com/office/drawing/2014/main" id="{830CE5F2-FFED-A833-38A9-85F9677669DC}"/>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02" name="Rektangel 2401">
                  <a:extLst>
                    <a:ext uri="{FF2B5EF4-FFF2-40B4-BE49-F238E27FC236}">
                      <a16:creationId xmlns:a16="http://schemas.microsoft.com/office/drawing/2014/main" id="{C786A92A-977B-0CFD-E93D-E7653BC0E244}"/>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3" name="Gruppe 1812">
                <a:extLst>
                  <a:ext uri="{FF2B5EF4-FFF2-40B4-BE49-F238E27FC236}">
                    <a16:creationId xmlns:a16="http://schemas.microsoft.com/office/drawing/2014/main" id="{EDBE77D4-C24F-076A-05B2-5A47C2F3851E}"/>
                  </a:ext>
                </a:extLst>
              </p:cNvPr>
              <p:cNvGrpSpPr/>
              <p:nvPr/>
            </p:nvGrpSpPr>
            <p:grpSpPr>
              <a:xfrm>
                <a:off x="3819968" y="1058901"/>
                <a:ext cx="444157" cy="5190614"/>
                <a:chOff x="5753799" y="1204530"/>
                <a:chExt cx="444157" cy="5190614"/>
              </a:xfrm>
            </p:grpSpPr>
            <p:grpSp>
              <p:nvGrpSpPr>
                <p:cNvPr id="2388" name="Gruppe 2387">
                  <a:extLst>
                    <a:ext uri="{FF2B5EF4-FFF2-40B4-BE49-F238E27FC236}">
                      <a16:creationId xmlns:a16="http://schemas.microsoft.com/office/drawing/2014/main" id="{43817267-A317-1596-4ED2-4A00DD167F36}"/>
                    </a:ext>
                  </a:extLst>
                </p:cNvPr>
                <p:cNvGrpSpPr/>
                <p:nvPr/>
              </p:nvGrpSpPr>
              <p:grpSpPr>
                <a:xfrm>
                  <a:off x="5753799" y="1204530"/>
                  <a:ext cx="442069" cy="4756379"/>
                  <a:chOff x="3817279" y="1064461"/>
                  <a:chExt cx="442069" cy="4756379"/>
                </a:xfrm>
              </p:grpSpPr>
              <p:sp>
                <p:nvSpPr>
                  <p:cNvPr id="2390" name="Rektangel 2389">
                    <a:extLst>
                      <a:ext uri="{FF2B5EF4-FFF2-40B4-BE49-F238E27FC236}">
                        <a16:creationId xmlns:a16="http://schemas.microsoft.com/office/drawing/2014/main" id="{B409BAB0-F19D-DCFA-C6B4-7BF5988CF937}"/>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1" name="Rektangel 2390">
                    <a:extLst>
                      <a:ext uri="{FF2B5EF4-FFF2-40B4-BE49-F238E27FC236}">
                        <a16:creationId xmlns:a16="http://schemas.microsoft.com/office/drawing/2014/main" id="{0DD9B48A-4D82-9C23-362B-AAB25E85DB07}"/>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2" name="Rektangel 2391">
                    <a:extLst>
                      <a:ext uri="{FF2B5EF4-FFF2-40B4-BE49-F238E27FC236}">
                        <a16:creationId xmlns:a16="http://schemas.microsoft.com/office/drawing/2014/main" id="{36385998-17BF-BD9A-6AD0-B6E6A74CE63F}"/>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3" name="Rektangel 2392">
                    <a:extLst>
                      <a:ext uri="{FF2B5EF4-FFF2-40B4-BE49-F238E27FC236}">
                        <a16:creationId xmlns:a16="http://schemas.microsoft.com/office/drawing/2014/main" id="{B6368CF6-0471-1A1E-08E3-1826B1967E7F}"/>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4" name="Rektangel 2393">
                    <a:extLst>
                      <a:ext uri="{FF2B5EF4-FFF2-40B4-BE49-F238E27FC236}">
                        <a16:creationId xmlns:a16="http://schemas.microsoft.com/office/drawing/2014/main" id="{80027272-ECC9-1241-AED6-DC9DAB72C2E2}"/>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5" name="Rektangel 2394">
                    <a:extLst>
                      <a:ext uri="{FF2B5EF4-FFF2-40B4-BE49-F238E27FC236}">
                        <a16:creationId xmlns:a16="http://schemas.microsoft.com/office/drawing/2014/main" id="{A0C05B43-5318-7A36-5C2E-A77EB9AC4DCE}"/>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6" name="Rektangel 2395">
                    <a:extLst>
                      <a:ext uri="{FF2B5EF4-FFF2-40B4-BE49-F238E27FC236}">
                        <a16:creationId xmlns:a16="http://schemas.microsoft.com/office/drawing/2014/main" id="{837CC9F0-EB6C-6EFF-3E07-27153CAE205E}"/>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7" name="Rektangel 2396">
                    <a:extLst>
                      <a:ext uri="{FF2B5EF4-FFF2-40B4-BE49-F238E27FC236}">
                        <a16:creationId xmlns:a16="http://schemas.microsoft.com/office/drawing/2014/main" id="{AE2BBA02-F3CC-57E2-2B37-FCDACFBDCDB6}"/>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8" name="Rektangel 2397">
                    <a:extLst>
                      <a:ext uri="{FF2B5EF4-FFF2-40B4-BE49-F238E27FC236}">
                        <a16:creationId xmlns:a16="http://schemas.microsoft.com/office/drawing/2014/main" id="{4FE48FA5-DC91-C356-A8A7-EF7DFEF941FB}"/>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9" name="Rektangel 2398">
                    <a:extLst>
                      <a:ext uri="{FF2B5EF4-FFF2-40B4-BE49-F238E27FC236}">
                        <a16:creationId xmlns:a16="http://schemas.microsoft.com/office/drawing/2014/main" id="{89DEFCBD-D003-3E71-34B8-4BDDFCEB52C0}"/>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0" name="Rektangel 2399">
                    <a:extLst>
                      <a:ext uri="{FF2B5EF4-FFF2-40B4-BE49-F238E27FC236}">
                        <a16:creationId xmlns:a16="http://schemas.microsoft.com/office/drawing/2014/main" id="{83FBA35A-0BF7-5F61-8904-BEF25C6C9909}"/>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89" name="Rektangel 2388">
                  <a:extLst>
                    <a:ext uri="{FF2B5EF4-FFF2-40B4-BE49-F238E27FC236}">
                      <a16:creationId xmlns:a16="http://schemas.microsoft.com/office/drawing/2014/main" id="{3EC5048B-AFF0-E573-74E3-8DCABE6D4AFB}"/>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4" name="Gruppe 1813">
                <a:extLst>
                  <a:ext uri="{FF2B5EF4-FFF2-40B4-BE49-F238E27FC236}">
                    <a16:creationId xmlns:a16="http://schemas.microsoft.com/office/drawing/2014/main" id="{5B7A1DA2-DAAB-B6C4-9556-6C1BEBF0ADA3}"/>
                  </a:ext>
                </a:extLst>
              </p:cNvPr>
              <p:cNvGrpSpPr/>
              <p:nvPr/>
            </p:nvGrpSpPr>
            <p:grpSpPr>
              <a:xfrm>
                <a:off x="3386295" y="1062122"/>
                <a:ext cx="444157" cy="5190614"/>
                <a:chOff x="5753799" y="1204530"/>
                <a:chExt cx="444157" cy="5190614"/>
              </a:xfrm>
            </p:grpSpPr>
            <p:grpSp>
              <p:nvGrpSpPr>
                <p:cNvPr id="2375" name="Gruppe 2374">
                  <a:extLst>
                    <a:ext uri="{FF2B5EF4-FFF2-40B4-BE49-F238E27FC236}">
                      <a16:creationId xmlns:a16="http://schemas.microsoft.com/office/drawing/2014/main" id="{CB576210-E39E-0A3C-69EC-2D81DFEA5F9C}"/>
                    </a:ext>
                  </a:extLst>
                </p:cNvPr>
                <p:cNvGrpSpPr/>
                <p:nvPr/>
              </p:nvGrpSpPr>
              <p:grpSpPr>
                <a:xfrm>
                  <a:off x="5753799" y="1204530"/>
                  <a:ext cx="442069" cy="4756379"/>
                  <a:chOff x="3817279" y="1064461"/>
                  <a:chExt cx="442069" cy="4756379"/>
                </a:xfrm>
              </p:grpSpPr>
              <p:sp>
                <p:nvSpPr>
                  <p:cNvPr id="2377" name="Rektangel 2376">
                    <a:extLst>
                      <a:ext uri="{FF2B5EF4-FFF2-40B4-BE49-F238E27FC236}">
                        <a16:creationId xmlns:a16="http://schemas.microsoft.com/office/drawing/2014/main" id="{739246DE-D599-83DD-0934-DE6D9C497A07}"/>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8" name="Rektangel 2377">
                    <a:extLst>
                      <a:ext uri="{FF2B5EF4-FFF2-40B4-BE49-F238E27FC236}">
                        <a16:creationId xmlns:a16="http://schemas.microsoft.com/office/drawing/2014/main" id="{D31A387E-A523-4D1B-34DE-8CE885BB495A}"/>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9" name="Rektangel 2378">
                    <a:extLst>
                      <a:ext uri="{FF2B5EF4-FFF2-40B4-BE49-F238E27FC236}">
                        <a16:creationId xmlns:a16="http://schemas.microsoft.com/office/drawing/2014/main" id="{4C76E1FC-B7E1-D280-7AEA-9E242F3A64E1}"/>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0" name="Rektangel 2379">
                    <a:extLst>
                      <a:ext uri="{FF2B5EF4-FFF2-40B4-BE49-F238E27FC236}">
                        <a16:creationId xmlns:a16="http://schemas.microsoft.com/office/drawing/2014/main" id="{67F81B17-DEE0-BB56-17B5-9DD6F1EED3CB}"/>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1" name="Rektangel 2380">
                    <a:extLst>
                      <a:ext uri="{FF2B5EF4-FFF2-40B4-BE49-F238E27FC236}">
                        <a16:creationId xmlns:a16="http://schemas.microsoft.com/office/drawing/2014/main" id="{63E69996-DA3A-1774-E02F-9A45CAB8D3F9}"/>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2" name="Rektangel 2381">
                    <a:extLst>
                      <a:ext uri="{FF2B5EF4-FFF2-40B4-BE49-F238E27FC236}">
                        <a16:creationId xmlns:a16="http://schemas.microsoft.com/office/drawing/2014/main" id="{3877D59A-3334-ED45-21B2-26EBE13C4B01}"/>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3" name="Rektangel 2382">
                    <a:extLst>
                      <a:ext uri="{FF2B5EF4-FFF2-40B4-BE49-F238E27FC236}">
                        <a16:creationId xmlns:a16="http://schemas.microsoft.com/office/drawing/2014/main" id="{8434159A-703F-AE06-0307-F007C9421DD9}"/>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4" name="Rektangel 2383">
                    <a:extLst>
                      <a:ext uri="{FF2B5EF4-FFF2-40B4-BE49-F238E27FC236}">
                        <a16:creationId xmlns:a16="http://schemas.microsoft.com/office/drawing/2014/main" id="{F78503C3-6513-7DC6-1209-54672D45351C}"/>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5" name="Rektangel 2384">
                    <a:extLst>
                      <a:ext uri="{FF2B5EF4-FFF2-40B4-BE49-F238E27FC236}">
                        <a16:creationId xmlns:a16="http://schemas.microsoft.com/office/drawing/2014/main" id="{42882089-0139-3952-70DC-9E8BF3F36ADF}"/>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6" name="Rektangel 2385">
                    <a:extLst>
                      <a:ext uri="{FF2B5EF4-FFF2-40B4-BE49-F238E27FC236}">
                        <a16:creationId xmlns:a16="http://schemas.microsoft.com/office/drawing/2014/main" id="{F336B4B2-5C16-3104-AF48-EEE260C633D6}"/>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7" name="Rektangel 2386">
                    <a:extLst>
                      <a:ext uri="{FF2B5EF4-FFF2-40B4-BE49-F238E27FC236}">
                        <a16:creationId xmlns:a16="http://schemas.microsoft.com/office/drawing/2014/main" id="{ADE85744-EA64-FC0A-DDAB-06C12FE1D84C}"/>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76" name="Rektangel 2375">
                  <a:extLst>
                    <a:ext uri="{FF2B5EF4-FFF2-40B4-BE49-F238E27FC236}">
                      <a16:creationId xmlns:a16="http://schemas.microsoft.com/office/drawing/2014/main" id="{2307E797-3EFE-F2B6-35FE-F7C1020A28FF}"/>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5" name="Gruppe 1814">
                <a:extLst>
                  <a:ext uri="{FF2B5EF4-FFF2-40B4-BE49-F238E27FC236}">
                    <a16:creationId xmlns:a16="http://schemas.microsoft.com/office/drawing/2014/main" id="{AFEC6732-9E64-1D21-D52A-E77961B01E3F}"/>
                  </a:ext>
                </a:extLst>
              </p:cNvPr>
              <p:cNvGrpSpPr/>
              <p:nvPr/>
            </p:nvGrpSpPr>
            <p:grpSpPr>
              <a:xfrm>
                <a:off x="2949135" y="1063521"/>
                <a:ext cx="444157" cy="5190614"/>
                <a:chOff x="5753799" y="1204530"/>
                <a:chExt cx="444157" cy="5190614"/>
              </a:xfrm>
            </p:grpSpPr>
            <p:grpSp>
              <p:nvGrpSpPr>
                <p:cNvPr id="2362" name="Gruppe 2361">
                  <a:extLst>
                    <a:ext uri="{FF2B5EF4-FFF2-40B4-BE49-F238E27FC236}">
                      <a16:creationId xmlns:a16="http://schemas.microsoft.com/office/drawing/2014/main" id="{272BB823-261A-AE92-E979-0716D8029D58}"/>
                    </a:ext>
                  </a:extLst>
                </p:cNvPr>
                <p:cNvGrpSpPr/>
                <p:nvPr/>
              </p:nvGrpSpPr>
              <p:grpSpPr>
                <a:xfrm>
                  <a:off x="5753799" y="1204530"/>
                  <a:ext cx="442069" cy="4756379"/>
                  <a:chOff x="3817279" y="1064461"/>
                  <a:chExt cx="442069" cy="4756379"/>
                </a:xfrm>
              </p:grpSpPr>
              <p:sp>
                <p:nvSpPr>
                  <p:cNvPr id="2364" name="Rektangel 2363">
                    <a:extLst>
                      <a:ext uri="{FF2B5EF4-FFF2-40B4-BE49-F238E27FC236}">
                        <a16:creationId xmlns:a16="http://schemas.microsoft.com/office/drawing/2014/main" id="{4E5E36A9-08AB-085D-DAFB-BB4377DBB885}"/>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5" name="Rektangel 2364">
                    <a:extLst>
                      <a:ext uri="{FF2B5EF4-FFF2-40B4-BE49-F238E27FC236}">
                        <a16:creationId xmlns:a16="http://schemas.microsoft.com/office/drawing/2014/main" id="{79F7B703-9C50-D8F5-9810-5ED9C695041C}"/>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6" name="Rektangel 2365">
                    <a:extLst>
                      <a:ext uri="{FF2B5EF4-FFF2-40B4-BE49-F238E27FC236}">
                        <a16:creationId xmlns:a16="http://schemas.microsoft.com/office/drawing/2014/main" id="{14052090-9F93-0948-22F5-B944E29D18A5}"/>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7" name="Rektangel 2366">
                    <a:extLst>
                      <a:ext uri="{FF2B5EF4-FFF2-40B4-BE49-F238E27FC236}">
                        <a16:creationId xmlns:a16="http://schemas.microsoft.com/office/drawing/2014/main" id="{C0AA08F3-3DD8-D0CF-4A32-59977C9D31E6}"/>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8" name="Rektangel 2367">
                    <a:extLst>
                      <a:ext uri="{FF2B5EF4-FFF2-40B4-BE49-F238E27FC236}">
                        <a16:creationId xmlns:a16="http://schemas.microsoft.com/office/drawing/2014/main" id="{88ACC5A3-9066-1B08-8D0A-862DF5664EF1}"/>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9" name="Rektangel 2368">
                    <a:extLst>
                      <a:ext uri="{FF2B5EF4-FFF2-40B4-BE49-F238E27FC236}">
                        <a16:creationId xmlns:a16="http://schemas.microsoft.com/office/drawing/2014/main" id="{98C5DFA9-1448-DCC3-24B5-8CA68A2C431C}"/>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0" name="Rektangel 2369">
                    <a:extLst>
                      <a:ext uri="{FF2B5EF4-FFF2-40B4-BE49-F238E27FC236}">
                        <a16:creationId xmlns:a16="http://schemas.microsoft.com/office/drawing/2014/main" id="{D1320FA3-C1BB-F656-C449-679D7F9507C9}"/>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1" name="Rektangel 2370">
                    <a:extLst>
                      <a:ext uri="{FF2B5EF4-FFF2-40B4-BE49-F238E27FC236}">
                        <a16:creationId xmlns:a16="http://schemas.microsoft.com/office/drawing/2014/main" id="{0AD550FA-D26B-362C-4B5E-4756DAE6CC14}"/>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2" name="Rektangel 2371">
                    <a:extLst>
                      <a:ext uri="{FF2B5EF4-FFF2-40B4-BE49-F238E27FC236}">
                        <a16:creationId xmlns:a16="http://schemas.microsoft.com/office/drawing/2014/main" id="{D37DD092-3DD0-DAAA-E727-60E9BF752182}"/>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3" name="Rektangel 2372">
                    <a:extLst>
                      <a:ext uri="{FF2B5EF4-FFF2-40B4-BE49-F238E27FC236}">
                        <a16:creationId xmlns:a16="http://schemas.microsoft.com/office/drawing/2014/main" id="{2EDBDE39-5E5A-9162-D920-F0AB442D2A16}"/>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4" name="Rektangel 2373">
                    <a:extLst>
                      <a:ext uri="{FF2B5EF4-FFF2-40B4-BE49-F238E27FC236}">
                        <a16:creationId xmlns:a16="http://schemas.microsoft.com/office/drawing/2014/main" id="{5206E5A5-0625-8731-E6FC-6B652176C1CC}"/>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63" name="Rektangel 2362">
                  <a:extLst>
                    <a:ext uri="{FF2B5EF4-FFF2-40B4-BE49-F238E27FC236}">
                      <a16:creationId xmlns:a16="http://schemas.microsoft.com/office/drawing/2014/main" id="{468F9CFD-AB83-4A0E-4F61-9097D2F55FFD}"/>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6" name="Gruppe 1815">
                <a:extLst>
                  <a:ext uri="{FF2B5EF4-FFF2-40B4-BE49-F238E27FC236}">
                    <a16:creationId xmlns:a16="http://schemas.microsoft.com/office/drawing/2014/main" id="{866D2326-E832-9E15-B6F8-350C61FE153C}"/>
                  </a:ext>
                </a:extLst>
              </p:cNvPr>
              <p:cNvGrpSpPr/>
              <p:nvPr/>
            </p:nvGrpSpPr>
            <p:grpSpPr>
              <a:xfrm>
                <a:off x="2514229" y="1065829"/>
                <a:ext cx="444157" cy="5190614"/>
                <a:chOff x="5753799" y="1204530"/>
                <a:chExt cx="444157" cy="5190614"/>
              </a:xfrm>
            </p:grpSpPr>
            <p:grpSp>
              <p:nvGrpSpPr>
                <p:cNvPr id="2349" name="Gruppe 2348">
                  <a:extLst>
                    <a:ext uri="{FF2B5EF4-FFF2-40B4-BE49-F238E27FC236}">
                      <a16:creationId xmlns:a16="http://schemas.microsoft.com/office/drawing/2014/main" id="{EA194240-B282-9865-05C2-C4473E6ABC18}"/>
                    </a:ext>
                  </a:extLst>
                </p:cNvPr>
                <p:cNvGrpSpPr/>
                <p:nvPr/>
              </p:nvGrpSpPr>
              <p:grpSpPr>
                <a:xfrm>
                  <a:off x="5753799" y="1204530"/>
                  <a:ext cx="442069" cy="4756379"/>
                  <a:chOff x="3817279" y="1064461"/>
                  <a:chExt cx="442069" cy="4756379"/>
                </a:xfrm>
              </p:grpSpPr>
              <p:sp>
                <p:nvSpPr>
                  <p:cNvPr id="2351" name="Rektangel 2350">
                    <a:extLst>
                      <a:ext uri="{FF2B5EF4-FFF2-40B4-BE49-F238E27FC236}">
                        <a16:creationId xmlns:a16="http://schemas.microsoft.com/office/drawing/2014/main" id="{11A955BC-2830-7F39-FAC9-FC662609721D}"/>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2" name="Rektangel 2351">
                    <a:extLst>
                      <a:ext uri="{FF2B5EF4-FFF2-40B4-BE49-F238E27FC236}">
                        <a16:creationId xmlns:a16="http://schemas.microsoft.com/office/drawing/2014/main" id="{3AF70724-112C-C8DD-207D-FE09573EA2A4}"/>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dirty="0"/>
                  </a:p>
                </p:txBody>
              </p:sp>
              <p:sp>
                <p:nvSpPr>
                  <p:cNvPr id="2353" name="Rektangel 2352">
                    <a:extLst>
                      <a:ext uri="{FF2B5EF4-FFF2-40B4-BE49-F238E27FC236}">
                        <a16:creationId xmlns:a16="http://schemas.microsoft.com/office/drawing/2014/main" id="{3EF9F0B4-9148-B7BD-50FC-DA8ED27D0652}"/>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4" name="Rektangel 2353">
                    <a:extLst>
                      <a:ext uri="{FF2B5EF4-FFF2-40B4-BE49-F238E27FC236}">
                        <a16:creationId xmlns:a16="http://schemas.microsoft.com/office/drawing/2014/main" id="{A5797BB5-051E-02EE-B1F0-7B4ABBAB6DC5}"/>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5" name="Rektangel 2354">
                    <a:extLst>
                      <a:ext uri="{FF2B5EF4-FFF2-40B4-BE49-F238E27FC236}">
                        <a16:creationId xmlns:a16="http://schemas.microsoft.com/office/drawing/2014/main" id="{1109B925-4C48-67AE-AA5C-DDE700E143BC}"/>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6" name="Rektangel 2355">
                    <a:extLst>
                      <a:ext uri="{FF2B5EF4-FFF2-40B4-BE49-F238E27FC236}">
                        <a16:creationId xmlns:a16="http://schemas.microsoft.com/office/drawing/2014/main" id="{58E9DFDC-8AAE-0026-3123-C715C385F608}"/>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7" name="Rektangel 2356">
                    <a:extLst>
                      <a:ext uri="{FF2B5EF4-FFF2-40B4-BE49-F238E27FC236}">
                        <a16:creationId xmlns:a16="http://schemas.microsoft.com/office/drawing/2014/main" id="{7D60E360-D591-B83B-7AE6-D9CD52D394EE}"/>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8" name="Rektangel 2357">
                    <a:extLst>
                      <a:ext uri="{FF2B5EF4-FFF2-40B4-BE49-F238E27FC236}">
                        <a16:creationId xmlns:a16="http://schemas.microsoft.com/office/drawing/2014/main" id="{8DF3E8A2-C599-36B6-11A7-27DE89839E69}"/>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9" name="Rektangel 2358">
                    <a:extLst>
                      <a:ext uri="{FF2B5EF4-FFF2-40B4-BE49-F238E27FC236}">
                        <a16:creationId xmlns:a16="http://schemas.microsoft.com/office/drawing/2014/main" id="{911890FA-CFFC-BC8B-D4C0-3CE2A83642B2}"/>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0" name="Rektangel 2359">
                    <a:extLst>
                      <a:ext uri="{FF2B5EF4-FFF2-40B4-BE49-F238E27FC236}">
                        <a16:creationId xmlns:a16="http://schemas.microsoft.com/office/drawing/2014/main" id="{B3520CBD-80A4-D8AE-F17A-7EF8D012FD77}"/>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1" name="Rektangel 2360">
                    <a:extLst>
                      <a:ext uri="{FF2B5EF4-FFF2-40B4-BE49-F238E27FC236}">
                        <a16:creationId xmlns:a16="http://schemas.microsoft.com/office/drawing/2014/main" id="{6708FDAD-CE1C-38A3-341A-8E5A23A122DD}"/>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50" name="Rektangel 2349">
                  <a:extLst>
                    <a:ext uri="{FF2B5EF4-FFF2-40B4-BE49-F238E27FC236}">
                      <a16:creationId xmlns:a16="http://schemas.microsoft.com/office/drawing/2014/main" id="{3D369CC8-4C25-77DD-E2FC-D6B59E39868B}"/>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7" name="Gruppe 1816">
                <a:extLst>
                  <a:ext uri="{FF2B5EF4-FFF2-40B4-BE49-F238E27FC236}">
                    <a16:creationId xmlns:a16="http://schemas.microsoft.com/office/drawing/2014/main" id="{7259AAD4-BC84-A215-1D92-587C50A1DA66}"/>
                  </a:ext>
                </a:extLst>
              </p:cNvPr>
              <p:cNvGrpSpPr/>
              <p:nvPr/>
            </p:nvGrpSpPr>
            <p:grpSpPr>
              <a:xfrm>
                <a:off x="2075940" y="1067864"/>
                <a:ext cx="444157" cy="5190614"/>
                <a:chOff x="5753799" y="1204530"/>
                <a:chExt cx="444157" cy="5190614"/>
              </a:xfrm>
            </p:grpSpPr>
            <p:grpSp>
              <p:nvGrpSpPr>
                <p:cNvPr id="2336" name="Gruppe 2335">
                  <a:extLst>
                    <a:ext uri="{FF2B5EF4-FFF2-40B4-BE49-F238E27FC236}">
                      <a16:creationId xmlns:a16="http://schemas.microsoft.com/office/drawing/2014/main" id="{F63DE11A-C434-2965-06A5-20EABA34F525}"/>
                    </a:ext>
                  </a:extLst>
                </p:cNvPr>
                <p:cNvGrpSpPr/>
                <p:nvPr/>
              </p:nvGrpSpPr>
              <p:grpSpPr>
                <a:xfrm>
                  <a:off x="5753799" y="1204530"/>
                  <a:ext cx="442069" cy="4756379"/>
                  <a:chOff x="3817279" y="1064461"/>
                  <a:chExt cx="442069" cy="4756379"/>
                </a:xfrm>
              </p:grpSpPr>
              <p:sp>
                <p:nvSpPr>
                  <p:cNvPr id="2338" name="Rektangel 2337">
                    <a:extLst>
                      <a:ext uri="{FF2B5EF4-FFF2-40B4-BE49-F238E27FC236}">
                        <a16:creationId xmlns:a16="http://schemas.microsoft.com/office/drawing/2014/main" id="{9246D546-6888-429A-009D-081C1E27424C}"/>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9" name="Rektangel 2338">
                    <a:extLst>
                      <a:ext uri="{FF2B5EF4-FFF2-40B4-BE49-F238E27FC236}">
                        <a16:creationId xmlns:a16="http://schemas.microsoft.com/office/drawing/2014/main" id="{4F71621B-6509-2806-52E3-A769F536C9BC}"/>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0" name="Rektangel 2339">
                    <a:extLst>
                      <a:ext uri="{FF2B5EF4-FFF2-40B4-BE49-F238E27FC236}">
                        <a16:creationId xmlns:a16="http://schemas.microsoft.com/office/drawing/2014/main" id="{DCE5CC9C-BDD5-35B6-5407-5DE5C5B49DDC}"/>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1" name="Rektangel 2340">
                    <a:extLst>
                      <a:ext uri="{FF2B5EF4-FFF2-40B4-BE49-F238E27FC236}">
                        <a16:creationId xmlns:a16="http://schemas.microsoft.com/office/drawing/2014/main" id="{C8C3314B-C039-9A53-3765-2BE14EF53120}"/>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2" name="Rektangel 2341">
                    <a:extLst>
                      <a:ext uri="{FF2B5EF4-FFF2-40B4-BE49-F238E27FC236}">
                        <a16:creationId xmlns:a16="http://schemas.microsoft.com/office/drawing/2014/main" id="{9082092E-7EBA-4227-068E-61AB78ACA4D9}"/>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3" name="Rektangel 2342">
                    <a:extLst>
                      <a:ext uri="{FF2B5EF4-FFF2-40B4-BE49-F238E27FC236}">
                        <a16:creationId xmlns:a16="http://schemas.microsoft.com/office/drawing/2014/main" id="{2E412E1A-FF5D-CCD6-05C7-4EB337670F90}"/>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4" name="Rektangel 2343">
                    <a:extLst>
                      <a:ext uri="{FF2B5EF4-FFF2-40B4-BE49-F238E27FC236}">
                        <a16:creationId xmlns:a16="http://schemas.microsoft.com/office/drawing/2014/main" id="{E6FEFCF0-3259-5854-C53F-E27452C4B42D}"/>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5" name="Rektangel 2344">
                    <a:extLst>
                      <a:ext uri="{FF2B5EF4-FFF2-40B4-BE49-F238E27FC236}">
                        <a16:creationId xmlns:a16="http://schemas.microsoft.com/office/drawing/2014/main" id="{A2FB5468-1689-E0D5-4341-B3B659AF02B0}"/>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6" name="Rektangel 2345">
                    <a:extLst>
                      <a:ext uri="{FF2B5EF4-FFF2-40B4-BE49-F238E27FC236}">
                        <a16:creationId xmlns:a16="http://schemas.microsoft.com/office/drawing/2014/main" id="{A704E78C-735B-EF6B-25BB-43780AACF062}"/>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7" name="Rektangel 2346">
                    <a:extLst>
                      <a:ext uri="{FF2B5EF4-FFF2-40B4-BE49-F238E27FC236}">
                        <a16:creationId xmlns:a16="http://schemas.microsoft.com/office/drawing/2014/main" id="{5A9EBB7A-566D-ED05-585D-25EB97ADABD4}"/>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8" name="Rektangel 2347">
                    <a:extLst>
                      <a:ext uri="{FF2B5EF4-FFF2-40B4-BE49-F238E27FC236}">
                        <a16:creationId xmlns:a16="http://schemas.microsoft.com/office/drawing/2014/main" id="{B92F58C2-0077-849E-898D-61F5C774B8AA}"/>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37" name="Rektangel 2336">
                  <a:extLst>
                    <a:ext uri="{FF2B5EF4-FFF2-40B4-BE49-F238E27FC236}">
                      <a16:creationId xmlns:a16="http://schemas.microsoft.com/office/drawing/2014/main" id="{8C14499F-9DB8-450D-7E70-AD59D57703CD}"/>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8" name="Gruppe 1817">
                <a:extLst>
                  <a:ext uri="{FF2B5EF4-FFF2-40B4-BE49-F238E27FC236}">
                    <a16:creationId xmlns:a16="http://schemas.microsoft.com/office/drawing/2014/main" id="{C48F34FF-1C44-E31B-A077-B9921045A294}"/>
                  </a:ext>
                </a:extLst>
              </p:cNvPr>
              <p:cNvGrpSpPr/>
              <p:nvPr/>
            </p:nvGrpSpPr>
            <p:grpSpPr>
              <a:xfrm>
                <a:off x="1644775" y="1068629"/>
                <a:ext cx="444157" cy="5190614"/>
                <a:chOff x="5753799" y="1204530"/>
                <a:chExt cx="444157" cy="5190614"/>
              </a:xfrm>
            </p:grpSpPr>
            <p:grpSp>
              <p:nvGrpSpPr>
                <p:cNvPr id="2323" name="Gruppe 2322">
                  <a:extLst>
                    <a:ext uri="{FF2B5EF4-FFF2-40B4-BE49-F238E27FC236}">
                      <a16:creationId xmlns:a16="http://schemas.microsoft.com/office/drawing/2014/main" id="{6B8AFEC4-7834-A271-4223-C4144FC66721}"/>
                    </a:ext>
                  </a:extLst>
                </p:cNvPr>
                <p:cNvGrpSpPr/>
                <p:nvPr/>
              </p:nvGrpSpPr>
              <p:grpSpPr>
                <a:xfrm>
                  <a:off x="5753799" y="1204530"/>
                  <a:ext cx="442069" cy="4756379"/>
                  <a:chOff x="3817279" y="1064461"/>
                  <a:chExt cx="442069" cy="4756379"/>
                </a:xfrm>
              </p:grpSpPr>
              <p:sp>
                <p:nvSpPr>
                  <p:cNvPr id="2325" name="Rektangel 2324">
                    <a:extLst>
                      <a:ext uri="{FF2B5EF4-FFF2-40B4-BE49-F238E27FC236}">
                        <a16:creationId xmlns:a16="http://schemas.microsoft.com/office/drawing/2014/main" id="{B0319717-4740-7FD4-35EB-F4B2737F3151}"/>
                      </a:ext>
                    </a:extLst>
                  </p:cNvPr>
                  <p:cNvSpPr>
                    <a:spLocks noChangeAspect="1"/>
                  </p:cNvSpPr>
                  <p:nvPr/>
                </p:nvSpPr>
                <p:spPr>
                  <a:xfrm>
                    <a:off x="3818406" y="149701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6" name="Rektangel 2325">
                    <a:extLst>
                      <a:ext uri="{FF2B5EF4-FFF2-40B4-BE49-F238E27FC236}">
                        <a16:creationId xmlns:a16="http://schemas.microsoft.com/office/drawing/2014/main" id="{E1A452DF-4367-4931-B0CA-B51EDCAB5744}"/>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7" name="Rektangel 2326">
                    <a:extLst>
                      <a:ext uri="{FF2B5EF4-FFF2-40B4-BE49-F238E27FC236}">
                        <a16:creationId xmlns:a16="http://schemas.microsoft.com/office/drawing/2014/main" id="{7BC63E15-8BB5-B72B-9B72-EE749556189B}"/>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8" name="Rektangel 2327">
                    <a:extLst>
                      <a:ext uri="{FF2B5EF4-FFF2-40B4-BE49-F238E27FC236}">
                        <a16:creationId xmlns:a16="http://schemas.microsoft.com/office/drawing/2014/main" id="{307E1F4A-5E76-444F-42A7-85853D676362}"/>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9" name="Rektangel 2328">
                    <a:extLst>
                      <a:ext uri="{FF2B5EF4-FFF2-40B4-BE49-F238E27FC236}">
                        <a16:creationId xmlns:a16="http://schemas.microsoft.com/office/drawing/2014/main" id="{3DC55DE1-03D4-2B69-62C7-E6DD9F02DD6E}"/>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0" name="Rektangel 2329">
                    <a:extLst>
                      <a:ext uri="{FF2B5EF4-FFF2-40B4-BE49-F238E27FC236}">
                        <a16:creationId xmlns:a16="http://schemas.microsoft.com/office/drawing/2014/main" id="{D8E0EDF1-144F-FFEB-2F95-3BA8A8A03C21}"/>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1" name="Rektangel 2330">
                    <a:extLst>
                      <a:ext uri="{FF2B5EF4-FFF2-40B4-BE49-F238E27FC236}">
                        <a16:creationId xmlns:a16="http://schemas.microsoft.com/office/drawing/2014/main" id="{712B3B7F-6BB3-BA02-ADB7-B01E42CCB552}"/>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2" name="Rektangel 2331">
                    <a:extLst>
                      <a:ext uri="{FF2B5EF4-FFF2-40B4-BE49-F238E27FC236}">
                        <a16:creationId xmlns:a16="http://schemas.microsoft.com/office/drawing/2014/main" id="{8A66AB18-4052-729E-2E72-028BEB94416F}"/>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3" name="Rektangel 2332">
                    <a:extLst>
                      <a:ext uri="{FF2B5EF4-FFF2-40B4-BE49-F238E27FC236}">
                        <a16:creationId xmlns:a16="http://schemas.microsoft.com/office/drawing/2014/main" id="{A2CC6A01-474C-1C31-3446-AAEF6BF75AF8}"/>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4" name="Rektangel 2333">
                    <a:extLst>
                      <a:ext uri="{FF2B5EF4-FFF2-40B4-BE49-F238E27FC236}">
                        <a16:creationId xmlns:a16="http://schemas.microsoft.com/office/drawing/2014/main" id="{8FB94FF1-482B-AE84-15A7-237B2E3137E7}"/>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5" name="Rektangel 2334">
                    <a:extLst>
                      <a:ext uri="{FF2B5EF4-FFF2-40B4-BE49-F238E27FC236}">
                        <a16:creationId xmlns:a16="http://schemas.microsoft.com/office/drawing/2014/main" id="{43077674-7CEC-742C-245B-105BA9C76433}"/>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24" name="Rektangel 2323">
                  <a:extLst>
                    <a:ext uri="{FF2B5EF4-FFF2-40B4-BE49-F238E27FC236}">
                      <a16:creationId xmlns:a16="http://schemas.microsoft.com/office/drawing/2014/main" id="{22D6424F-EB22-E40D-E054-B820A4C46CC5}"/>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9" name="Gruppe 1818">
                <a:extLst>
                  <a:ext uri="{FF2B5EF4-FFF2-40B4-BE49-F238E27FC236}">
                    <a16:creationId xmlns:a16="http://schemas.microsoft.com/office/drawing/2014/main" id="{3C3A77C2-317F-3565-CAC4-BD454CC336D5}"/>
                  </a:ext>
                </a:extLst>
              </p:cNvPr>
              <p:cNvGrpSpPr/>
              <p:nvPr/>
            </p:nvGrpSpPr>
            <p:grpSpPr>
              <a:xfrm>
                <a:off x="1212845" y="1068629"/>
                <a:ext cx="444157" cy="5190614"/>
                <a:chOff x="5753799" y="1204530"/>
                <a:chExt cx="444157" cy="5190614"/>
              </a:xfrm>
            </p:grpSpPr>
            <p:grpSp>
              <p:nvGrpSpPr>
                <p:cNvPr id="2310" name="Gruppe 2309">
                  <a:extLst>
                    <a:ext uri="{FF2B5EF4-FFF2-40B4-BE49-F238E27FC236}">
                      <a16:creationId xmlns:a16="http://schemas.microsoft.com/office/drawing/2014/main" id="{6492D05F-BF38-9E03-A1EF-E6AEBD2B2F81}"/>
                    </a:ext>
                  </a:extLst>
                </p:cNvPr>
                <p:cNvGrpSpPr/>
                <p:nvPr/>
              </p:nvGrpSpPr>
              <p:grpSpPr>
                <a:xfrm>
                  <a:off x="5753799" y="1204530"/>
                  <a:ext cx="442069" cy="4756379"/>
                  <a:chOff x="3817279" y="1064461"/>
                  <a:chExt cx="442069" cy="4756379"/>
                </a:xfrm>
              </p:grpSpPr>
              <p:sp>
                <p:nvSpPr>
                  <p:cNvPr id="2312" name="Rektangel 2311">
                    <a:extLst>
                      <a:ext uri="{FF2B5EF4-FFF2-40B4-BE49-F238E27FC236}">
                        <a16:creationId xmlns:a16="http://schemas.microsoft.com/office/drawing/2014/main" id="{84CAAE69-287C-0807-FC3F-E3B870C85D2A}"/>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3" name="Rektangel 2312">
                    <a:extLst>
                      <a:ext uri="{FF2B5EF4-FFF2-40B4-BE49-F238E27FC236}">
                        <a16:creationId xmlns:a16="http://schemas.microsoft.com/office/drawing/2014/main" id="{03E75A13-1C18-A20C-F7A5-9D089CEDB707}"/>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4" name="Rektangel 2313">
                    <a:extLst>
                      <a:ext uri="{FF2B5EF4-FFF2-40B4-BE49-F238E27FC236}">
                        <a16:creationId xmlns:a16="http://schemas.microsoft.com/office/drawing/2014/main" id="{0ECDA69B-E940-BB15-1540-0CE17DBB463D}"/>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5" name="Rektangel 2314">
                    <a:extLst>
                      <a:ext uri="{FF2B5EF4-FFF2-40B4-BE49-F238E27FC236}">
                        <a16:creationId xmlns:a16="http://schemas.microsoft.com/office/drawing/2014/main" id="{677DBAE5-177F-7EF1-80E4-607B744F082D}"/>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6" name="Rektangel 2315">
                    <a:extLst>
                      <a:ext uri="{FF2B5EF4-FFF2-40B4-BE49-F238E27FC236}">
                        <a16:creationId xmlns:a16="http://schemas.microsoft.com/office/drawing/2014/main" id="{F694A836-9360-49B8-83E5-6910029CE411}"/>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7" name="Rektangel 2316">
                    <a:extLst>
                      <a:ext uri="{FF2B5EF4-FFF2-40B4-BE49-F238E27FC236}">
                        <a16:creationId xmlns:a16="http://schemas.microsoft.com/office/drawing/2014/main" id="{D6B78ABC-BE9B-BA16-9B71-E99841161B44}"/>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8" name="Rektangel 2317">
                    <a:extLst>
                      <a:ext uri="{FF2B5EF4-FFF2-40B4-BE49-F238E27FC236}">
                        <a16:creationId xmlns:a16="http://schemas.microsoft.com/office/drawing/2014/main" id="{D49C4679-3693-AD1E-03DA-578FDE46BE67}"/>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9" name="Rektangel 2318">
                    <a:extLst>
                      <a:ext uri="{FF2B5EF4-FFF2-40B4-BE49-F238E27FC236}">
                        <a16:creationId xmlns:a16="http://schemas.microsoft.com/office/drawing/2014/main" id="{8E83D6E2-8909-5FA7-D47C-8E2A75B67B47}"/>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0" name="Rektangel 2319">
                    <a:extLst>
                      <a:ext uri="{FF2B5EF4-FFF2-40B4-BE49-F238E27FC236}">
                        <a16:creationId xmlns:a16="http://schemas.microsoft.com/office/drawing/2014/main" id="{865480D8-7F5E-8D00-7762-DD46062D5355}"/>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1" name="Rektangel 2320">
                    <a:extLst>
                      <a:ext uri="{FF2B5EF4-FFF2-40B4-BE49-F238E27FC236}">
                        <a16:creationId xmlns:a16="http://schemas.microsoft.com/office/drawing/2014/main" id="{C002A6E1-4FB5-AFD8-8D80-7129CB008D51}"/>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2" name="Rektangel 2321">
                    <a:extLst>
                      <a:ext uri="{FF2B5EF4-FFF2-40B4-BE49-F238E27FC236}">
                        <a16:creationId xmlns:a16="http://schemas.microsoft.com/office/drawing/2014/main" id="{FDAEB6CF-BBB0-F128-23B0-E165AC4F196D}"/>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11" name="Rektangel 2310">
                  <a:extLst>
                    <a:ext uri="{FF2B5EF4-FFF2-40B4-BE49-F238E27FC236}">
                      <a16:creationId xmlns:a16="http://schemas.microsoft.com/office/drawing/2014/main" id="{D7CB2BF3-B413-4905-3A58-B88EB43B438A}"/>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0" name="Gruppe 1819">
                <a:extLst>
                  <a:ext uri="{FF2B5EF4-FFF2-40B4-BE49-F238E27FC236}">
                    <a16:creationId xmlns:a16="http://schemas.microsoft.com/office/drawing/2014/main" id="{60211CD3-C7CD-B81E-7488-6A4B7CFE64E7}"/>
                  </a:ext>
                </a:extLst>
              </p:cNvPr>
              <p:cNvGrpSpPr/>
              <p:nvPr/>
            </p:nvGrpSpPr>
            <p:grpSpPr>
              <a:xfrm>
                <a:off x="780951" y="1067864"/>
                <a:ext cx="444157" cy="5190614"/>
                <a:chOff x="5753799" y="1204530"/>
                <a:chExt cx="444157" cy="5190614"/>
              </a:xfrm>
            </p:grpSpPr>
            <p:grpSp>
              <p:nvGrpSpPr>
                <p:cNvPr id="2297" name="Gruppe 2296">
                  <a:extLst>
                    <a:ext uri="{FF2B5EF4-FFF2-40B4-BE49-F238E27FC236}">
                      <a16:creationId xmlns:a16="http://schemas.microsoft.com/office/drawing/2014/main" id="{E9EC9278-928B-604F-9270-F9709EC51673}"/>
                    </a:ext>
                  </a:extLst>
                </p:cNvPr>
                <p:cNvGrpSpPr/>
                <p:nvPr/>
              </p:nvGrpSpPr>
              <p:grpSpPr>
                <a:xfrm>
                  <a:off x="5753799" y="1204530"/>
                  <a:ext cx="442069" cy="4756379"/>
                  <a:chOff x="3817279" y="1064461"/>
                  <a:chExt cx="442069" cy="4756379"/>
                </a:xfrm>
              </p:grpSpPr>
              <p:sp>
                <p:nvSpPr>
                  <p:cNvPr id="2299" name="Rektangel 2298">
                    <a:extLst>
                      <a:ext uri="{FF2B5EF4-FFF2-40B4-BE49-F238E27FC236}">
                        <a16:creationId xmlns:a16="http://schemas.microsoft.com/office/drawing/2014/main" id="{B41909B3-A926-3FD8-C16D-954FB3763BE5}"/>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0" name="Rektangel 2299">
                    <a:extLst>
                      <a:ext uri="{FF2B5EF4-FFF2-40B4-BE49-F238E27FC236}">
                        <a16:creationId xmlns:a16="http://schemas.microsoft.com/office/drawing/2014/main" id="{6E3A5E27-565D-6503-0FF2-572332E16464}"/>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1" name="Rektangel 2300">
                    <a:extLst>
                      <a:ext uri="{FF2B5EF4-FFF2-40B4-BE49-F238E27FC236}">
                        <a16:creationId xmlns:a16="http://schemas.microsoft.com/office/drawing/2014/main" id="{B9339041-6FC0-0A64-71B7-B07F955D89B5}"/>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2" name="Rektangel 2301">
                    <a:extLst>
                      <a:ext uri="{FF2B5EF4-FFF2-40B4-BE49-F238E27FC236}">
                        <a16:creationId xmlns:a16="http://schemas.microsoft.com/office/drawing/2014/main" id="{DF7E9E1A-D243-9B58-80D6-2585DB582B12}"/>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3" name="Rektangel 2302">
                    <a:extLst>
                      <a:ext uri="{FF2B5EF4-FFF2-40B4-BE49-F238E27FC236}">
                        <a16:creationId xmlns:a16="http://schemas.microsoft.com/office/drawing/2014/main" id="{2D669EF3-2FBA-CB8D-251D-5330A4A2E6FE}"/>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4" name="Rektangel 2303">
                    <a:extLst>
                      <a:ext uri="{FF2B5EF4-FFF2-40B4-BE49-F238E27FC236}">
                        <a16:creationId xmlns:a16="http://schemas.microsoft.com/office/drawing/2014/main" id="{D8B5FE29-80C8-AF84-DAB9-74532085A3D7}"/>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5" name="Rektangel 2304">
                    <a:extLst>
                      <a:ext uri="{FF2B5EF4-FFF2-40B4-BE49-F238E27FC236}">
                        <a16:creationId xmlns:a16="http://schemas.microsoft.com/office/drawing/2014/main" id="{E86B0411-A308-1FD0-1D81-DAD4603F947D}"/>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6" name="Rektangel 2305">
                    <a:extLst>
                      <a:ext uri="{FF2B5EF4-FFF2-40B4-BE49-F238E27FC236}">
                        <a16:creationId xmlns:a16="http://schemas.microsoft.com/office/drawing/2014/main" id="{C24C8859-479E-BCF5-5EDC-F143A6155647}"/>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7" name="Rektangel 2306">
                    <a:extLst>
                      <a:ext uri="{FF2B5EF4-FFF2-40B4-BE49-F238E27FC236}">
                        <a16:creationId xmlns:a16="http://schemas.microsoft.com/office/drawing/2014/main" id="{E21ECB7A-542E-C6D8-F8AC-6E247591AA19}"/>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8" name="Rektangel 2307">
                    <a:extLst>
                      <a:ext uri="{FF2B5EF4-FFF2-40B4-BE49-F238E27FC236}">
                        <a16:creationId xmlns:a16="http://schemas.microsoft.com/office/drawing/2014/main" id="{B57D8085-44A7-44A0-E3A9-C66823955C7C}"/>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9" name="Rektangel 2308">
                    <a:extLst>
                      <a:ext uri="{FF2B5EF4-FFF2-40B4-BE49-F238E27FC236}">
                        <a16:creationId xmlns:a16="http://schemas.microsoft.com/office/drawing/2014/main" id="{68C02AB5-65B4-68D0-C477-28554E7DD4F4}"/>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98" name="Rektangel 2297">
                  <a:extLst>
                    <a:ext uri="{FF2B5EF4-FFF2-40B4-BE49-F238E27FC236}">
                      <a16:creationId xmlns:a16="http://schemas.microsoft.com/office/drawing/2014/main" id="{DD35D8CB-EA1B-AE5F-A039-2BA55A084809}"/>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1" name="Gruppe 1820">
                <a:extLst>
                  <a:ext uri="{FF2B5EF4-FFF2-40B4-BE49-F238E27FC236}">
                    <a16:creationId xmlns:a16="http://schemas.microsoft.com/office/drawing/2014/main" id="{5EA2C714-DC38-D4B6-3A71-86B0BF3F15B1}"/>
                  </a:ext>
                </a:extLst>
              </p:cNvPr>
              <p:cNvGrpSpPr/>
              <p:nvPr/>
            </p:nvGrpSpPr>
            <p:grpSpPr>
              <a:xfrm>
                <a:off x="348958" y="1501775"/>
                <a:ext cx="444157" cy="4758064"/>
                <a:chOff x="5753799" y="1637080"/>
                <a:chExt cx="444157" cy="4758064"/>
              </a:xfrm>
            </p:grpSpPr>
            <p:grpSp>
              <p:nvGrpSpPr>
                <p:cNvPr id="2285" name="Gruppe 2284">
                  <a:extLst>
                    <a:ext uri="{FF2B5EF4-FFF2-40B4-BE49-F238E27FC236}">
                      <a16:creationId xmlns:a16="http://schemas.microsoft.com/office/drawing/2014/main" id="{338F276E-6EAD-7A30-FFAC-41DE0B25FB2E}"/>
                    </a:ext>
                  </a:extLst>
                </p:cNvPr>
                <p:cNvGrpSpPr/>
                <p:nvPr/>
              </p:nvGrpSpPr>
              <p:grpSpPr>
                <a:xfrm>
                  <a:off x="5753799" y="1637080"/>
                  <a:ext cx="442069" cy="4323829"/>
                  <a:chOff x="3817279" y="1497011"/>
                  <a:chExt cx="442069" cy="4323829"/>
                </a:xfrm>
              </p:grpSpPr>
              <p:sp>
                <p:nvSpPr>
                  <p:cNvPr id="2287" name="Rektangel 2286">
                    <a:extLst>
                      <a:ext uri="{FF2B5EF4-FFF2-40B4-BE49-F238E27FC236}">
                        <a16:creationId xmlns:a16="http://schemas.microsoft.com/office/drawing/2014/main" id="{C1CB56C9-5BB4-89C9-C6C9-F994E4018420}"/>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8" name="Rektangel 2287">
                    <a:extLst>
                      <a:ext uri="{FF2B5EF4-FFF2-40B4-BE49-F238E27FC236}">
                        <a16:creationId xmlns:a16="http://schemas.microsoft.com/office/drawing/2014/main" id="{0D2ABA24-49C6-820E-0333-107816A00138}"/>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9" name="Rektangel 2288">
                    <a:extLst>
                      <a:ext uri="{FF2B5EF4-FFF2-40B4-BE49-F238E27FC236}">
                        <a16:creationId xmlns:a16="http://schemas.microsoft.com/office/drawing/2014/main" id="{1C629902-1869-4092-3615-218D7CCFC73A}"/>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0" name="Rektangel 2289">
                    <a:extLst>
                      <a:ext uri="{FF2B5EF4-FFF2-40B4-BE49-F238E27FC236}">
                        <a16:creationId xmlns:a16="http://schemas.microsoft.com/office/drawing/2014/main" id="{72C5BA75-36CB-8783-ADE8-54ECE749CF19}"/>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1" name="Rektangel 2290">
                    <a:extLst>
                      <a:ext uri="{FF2B5EF4-FFF2-40B4-BE49-F238E27FC236}">
                        <a16:creationId xmlns:a16="http://schemas.microsoft.com/office/drawing/2014/main" id="{8ACA0C98-B4D9-2149-55C4-75560FC9FC7B}"/>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2" name="Rektangel 2291">
                    <a:extLst>
                      <a:ext uri="{FF2B5EF4-FFF2-40B4-BE49-F238E27FC236}">
                        <a16:creationId xmlns:a16="http://schemas.microsoft.com/office/drawing/2014/main" id="{906E79EB-D86B-D30D-6D1B-7A9AFAB431FB}"/>
                      </a:ext>
                    </a:extLst>
                  </p:cNvPr>
                  <p:cNvSpPr>
                    <a:spLocks noChangeAspect="1"/>
                  </p:cNvSpPr>
                  <p:nvPr/>
                </p:nvSpPr>
                <p:spPr>
                  <a:xfrm>
                    <a:off x="3819516" y="365976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3" name="Rektangel 2292">
                    <a:extLst>
                      <a:ext uri="{FF2B5EF4-FFF2-40B4-BE49-F238E27FC236}">
                        <a16:creationId xmlns:a16="http://schemas.microsoft.com/office/drawing/2014/main" id="{B7894151-A43E-834D-80FD-04E44CE7FC66}"/>
                      </a:ext>
                    </a:extLst>
                  </p:cNvPr>
                  <p:cNvSpPr>
                    <a:spLocks noChangeAspect="1"/>
                  </p:cNvSpPr>
                  <p:nvPr/>
                </p:nvSpPr>
                <p:spPr>
                  <a:xfrm>
                    <a:off x="3820633" y="409119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4" name="Rektangel 2293">
                    <a:extLst>
                      <a:ext uri="{FF2B5EF4-FFF2-40B4-BE49-F238E27FC236}">
                        <a16:creationId xmlns:a16="http://schemas.microsoft.com/office/drawing/2014/main" id="{333B768A-16B3-1C75-8782-03ECAD6A85B0}"/>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5" name="Rektangel 2294">
                    <a:extLst>
                      <a:ext uri="{FF2B5EF4-FFF2-40B4-BE49-F238E27FC236}">
                        <a16:creationId xmlns:a16="http://schemas.microsoft.com/office/drawing/2014/main" id="{0ECFC617-355A-9D71-935A-5464C646A143}"/>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6" name="Rektangel 2295">
                    <a:extLst>
                      <a:ext uri="{FF2B5EF4-FFF2-40B4-BE49-F238E27FC236}">
                        <a16:creationId xmlns:a16="http://schemas.microsoft.com/office/drawing/2014/main" id="{DA46E73E-107A-6E5A-FC62-92259FFEC405}"/>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86" name="Rektangel 2285">
                  <a:extLst>
                    <a:ext uri="{FF2B5EF4-FFF2-40B4-BE49-F238E27FC236}">
                      <a16:creationId xmlns:a16="http://schemas.microsoft.com/office/drawing/2014/main" id="{10F69FE4-48FC-1F45-C1ED-F9DD46A8E9C3}"/>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2" name="Gruppe 1821">
                <a:extLst>
                  <a:ext uri="{FF2B5EF4-FFF2-40B4-BE49-F238E27FC236}">
                    <a16:creationId xmlns:a16="http://schemas.microsoft.com/office/drawing/2014/main" id="{57E34F58-6A3A-DC67-03E9-ED32B2684C31}"/>
                  </a:ext>
                </a:extLst>
              </p:cNvPr>
              <p:cNvGrpSpPr/>
              <p:nvPr/>
            </p:nvGrpSpPr>
            <p:grpSpPr>
              <a:xfrm>
                <a:off x="-82727" y="1504857"/>
                <a:ext cx="444157" cy="4758064"/>
                <a:chOff x="5753799" y="1637080"/>
                <a:chExt cx="444157" cy="4758064"/>
              </a:xfrm>
            </p:grpSpPr>
            <p:grpSp>
              <p:nvGrpSpPr>
                <p:cNvPr id="2273" name="Gruppe 2272">
                  <a:extLst>
                    <a:ext uri="{FF2B5EF4-FFF2-40B4-BE49-F238E27FC236}">
                      <a16:creationId xmlns:a16="http://schemas.microsoft.com/office/drawing/2014/main" id="{A5F8435D-95D6-6AE2-577C-10731275F584}"/>
                    </a:ext>
                  </a:extLst>
                </p:cNvPr>
                <p:cNvGrpSpPr/>
                <p:nvPr/>
              </p:nvGrpSpPr>
              <p:grpSpPr>
                <a:xfrm>
                  <a:off x="5753799" y="1637080"/>
                  <a:ext cx="442069" cy="4323829"/>
                  <a:chOff x="3817279" y="1497011"/>
                  <a:chExt cx="442069" cy="4323829"/>
                </a:xfrm>
              </p:grpSpPr>
              <p:sp>
                <p:nvSpPr>
                  <p:cNvPr id="2275" name="Rektangel 2274">
                    <a:extLst>
                      <a:ext uri="{FF2B5EF4-FFF2-40B4-BE49-F238E27FC236}">
                        <a16:creationId xmlns:a16="http://schemas.microsoft.com/office/drawing/2014/main" id="{4CDD426C-572F-2229-8827-5A231115EC98}"/>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6" name="Rektangel 2275">
                    <a:extLst>
                      <a:ext uri="{FF2B5EF4-FFF2-40B4-BE49-F238E27FC236}">
                        <a16:creationId xmlns:a16="http://schemas.microsoft.com/office/drawing/2014/main" id="{EB38564E-4BC9-3B79-71B8-9DA1D4EB8A6D}"/>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7" name="Rektangel 2276">
                    <a:extLst>
                      <a:ext uri="{FF2B5EF4-FFF2-40B4-BE49-F238E27FC236}">
                        <a16:creationId xmlns:a16="http://schemas.microsoft.com/office/drawing/2014/main" id="{02AB10DB-FBE1-E7A9-3978-8BC7EEAD5BC0}"/>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8" name="Rektangel 2277">
                    <a:extLst>
                      <a:ext uri="{FF2B5EF4-FFF2-40B4-BE49-F238E27FC236}">
                        <a16:creationId xmlns:a16="http://schemas.microsoft.com/office/drawing/2014/main" id="{03EF1E46-D093-4BF3-BCBE-8EE5EB8A6251}"/>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9" name="Rektangel 2278">
                    <a:extLst>
                      <a:ext uri="{FF2B5EF4-FFF2-40B4-BE49-F238E27FC236}">
                        <a16:creationId xmlns:a16="http://schemas.microsoft.com/office/drawing/2014/main" id="{4477CA2A-DE2F-763F-C7F7-4E7607D6087F}"/>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0" name="Rektangel 2279">
                    <a:extLst>
                      <a:ext uri="{FF2B5EF4-FFF2-40B4-BE49-F238E27FC236}">
                        <a16:creationId xmlns:a16="http://schemas.microsoft.com/office/drawing/2014/main" id="{B91166FD-F0A1-1B0D-851C-F4221BD1B3B5}"/>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1" name="Rektangel 2280">
                    <a:extLst>
                      <a:ext uri="{FF2B5EF4-FFF2-40B4-BE49-F238E27FC236}">
                        <a16:creationId xmlns:a16="http://schemas.microsoft.com/office/drawing/2014/main" id="{1783FE84-D8E9-70C2-0328-1379954E8CE6}"/>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2" name="Rektangel 2281">
                    <a:extLst>
                      <a:ext uri="{FF2B5EF4-FFF2-40B4-BE49-F238E27FC236}">
                        <a16:creationId xmlns:a16="http://schemas.microsoft.com/office/drawing/2014/main" id="{FC179200-13C9-CA01-D146-5CF9BF568CB4}"/>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3" name="Rektangel 2282">
                    <a:extLst>
                      <a:ext uri="{FF2B5EF4-FFF2-40B4-BE49-F238E27FC236}">
                        <a16:creationId xmlns:a16="http://schemas.microsoft.com/office/drawing/2014/main" id="{4D8C2E58-9CED-035F-3C25-67A32CE485EE}"/>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4" name="Rektangel 2283">
                    <a:extLst>
                      <a:ext uri="{FF2B5EF4-FFF2-40B4-BE49-F238E27FC236}">
                        <a16:creationId xmlns:a16="http://schemas.microsoft.com/office/drawing/2014/main" id="{D2680293-6279-BB2C-C5C6-87C8A92CCC7B}"/>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74" name="Rektangel 2273">
                  <a:extLst>
                    <a:ext uri="{FF2B5EF4-FFF2-40B4-BE49-F238E27FC236}">
                      <a16:creationId xmlns:a16="http://schemas.microsoft.com/office/drawing/2014/main" id="{763BB9BA-099A-9BA2-E21B-1768DC1E86E7}"/>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3" name="Gruppe 1822">
                <a:extLst>
                  <a:ext uri="{FF2B5EF4-FFF2-40B4-BE49-F238E27FC236}">
                    <a16:creationId xmlns:a16="http://schemas.microsoft.com/office/drawing/2014/main" id="{00BACE08-582B-8372-CDCF-4FF6ECFAC3D3}"/>
                  </a:ext>
                </a:extLst>
              </p:cNvPr>
              <p:cNvGrpSpPr/>
              <p:nvPr/>
            </p:nvGrpSpPr>
            <p:grpSpPr>
              <a:xfrm>
                <a:off x="4625198" y="1031927"/>
                <a:ext cx="641389" cy="5216305"/>
                <a:chOff x="2892468" y="1032983"/>
                <a:chExt cx="641389" cy="5216305"/>
              </a:xfrm>
            </p:grpSpPr>
            <p:grpSp>
              <p:nvGrpSpPr>
                <p:cNvPr id="2236" name="Gruppe 2235">
                  <a:extLst>
                    <a:ext uri="{FF2B5EF4-FFF2-40B4-BE49-F238E27FC236}">
                      <a16:creationId xmlns:a16="http://schemas.microsoft.com/office/drawing/2014/main" id="{FFF25DFC-703F-746E-0BF8-08E02AB27FC8}"/>
                    </a:ext>
                  </a:extLst>
                </p:cNvPr>
                <p:cNvGrpSpPr/>
                <p:nvPr/>
              </p:nvGrpSpPr>
              <p:grpSpPr>
                <a:xfrm>
                  <a:off x="2892468" y="1032983"/>
                  <a:ext cx="641389" cy="5216305"/>
                  <a:chOff x="3475384" y="1188399"/>
                  <a:chExt cx="641389" cy="5216305"/>
                </a:xfrm>
              </p:grpSpPr>
              <p:sp>
                <p:nvSpPr>
                  <p:cNvPr id="2240" name="Tekstfelt 2239">
                    <a:extLst>
                      <a:ext uri="{FF2B5EF4-FFF2-40B4-BE49-F238E27FC236}">
                        <a16:creationId xmlns:a16="http://schemas.microsoft.com/office/drawing/2014/main" id="{35F0ABD0-053E-FC8E-5C0A-1848527C7303}"/>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41" name="Tekstfelt 2240">
                    <a:extLst>
                      <a:ext uri="{FF2B5EF4-FFF2-40B4-BE49-F238E27FC236}">
                        <a16:creationId xmlns:a16="http://schemas.microsoft.com/office/drawing/2014/main" id="{D965B990-985E-AD1F-88F7-451BC48B459D}"/>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42" name="Tekstfelt 2241">
                    <a:extLst>
                      <a:ext uri="{FF2B5EF4-FFF2-40B4-BE49-F238E27FC236}">
                        <a16:creationId xmlns:a16="http://schemas.microsoft.com/office/drawing/2014/main" id="{6E4D0A02-87CC-F349-4844-662DEE568A41}"/>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43" name="Tekstfelt 2242">
                    <a:extLst>
                      <a:ext uri="{FF2B5EF4-FFF2-40B4-BE49-F238E27FC236}">
                        <a16:creationId xmlns:a16="http://schemas.microsoft.com/office/drawing/2014/main" id="{B78A9043-25F4-53D2-D86A-A8FFC2F0C816}"/>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44" name="Tekstfelt 2243">
                    <a:extLst>
                      <a:ext uri="{FF2B5EF4-FFF2-40B4-BE49-F238E27FC236}">
                        <a16:creationId xmlns:a16="http://schemas.microsoft.com/office/drawing/2014/main" id="{25011330-68C8-54BA-4E6A-04D79CB7D0FA}"/>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45" name="Tekstfelt 2244">
                    <a:extLst>
                      <a:ext uri="{FF2B5EF4-FFF2-40B4-BE49-F238E27FC236}">
                        <a16:creationId xmlns:a16="http://schemas.microsoft.com/office/drawing/2014/main" id="{C8AB8819-459E-2791-8907-90716F4E0BF5}"/>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46" name="Tekstfelt 2245">
                    <a:extLst>
                      <a:ext uri="{FF2B5EF4-FFF2-40B4-BE49-F238E27FC236}">
                        <a16:creationId xmlns:a16="http://schemas.microsoft.com/office/drawing/2014/main" id="{13A5511D-EBDD-970F-923E-6BD6B984A1CF}"/>
                      </a:ext>
                    </a:extLst>
                  </p:cNvPr>
                  <p:cNvSpPr txBox="1"/>
                  <p:nvPr/>
                </p:nvSpPr>
                <p:spPr>
                  <a:xfrm>
                    <a:off x="3525031"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47" name="Tekstfelt 2246">
                    <a:extLst>
                      <a:ext uri="{FF2B5EF4-FFF2-40B4-BE49-F238E27FC236}">
                        <a16:creationId xmlns:a16="http://schemas.microsoft.com/office/drawing/2014/main" id="{8D0755BA-34B3-D955-6AB1-4D59DD821F9A}"/>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48" name="Tekstfelt 2247">
                    <a:extLst>
                      <a:ext uri="{FF2B5EF4-FFF2-40B4-BE49-F238E27FC236}">
                        <a16:creationId xmlns:a16="http://schemas.microsoft.com/office/drawing/2014/main" id="{D6424374-E943-205A-BFBC-E59FECF2DFC6}"/>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49" name="Tekstfelt 2248">
                    <a:extLst>
                      <a:ext uri="{FF2B5EF4-FFF2-40B4-BE49-F238E27FC236}">
                        <a16:creationId xmlns:a16="http://schemas.microsoft.com/office/drawing/2014/main" id="{8585A033-87F2-8571-7E79-1B4546EB3496}"/>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50" name="Tekstfelt 2249">
                    <a:extLst>
                      <a:ext uri="{FF2B5EF4-FFF2-40B4-BE49-F238E27FC236}">
                        <a16:creationId xmlns:a16="http://schemas.microsoft.com/office/drawing/2014/main" id="{28BC27A3-7453-592D-F4B1-4D948F2AE277}"/>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51" name="Tekstfelt 2250">
                    <a:extLst>
                      <a:ext uri="{FF2B5EF4-FFF2-40B4-BE49-F238E27FC236}">
                        <a16:creationId xmlns:a16="http://schemas.microsoft.com/office/drawing/2014/main" id="{8D8605E2-1025-6EBA-2354-C193F42DE329}"/>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52" name="Tekstfelt 2251">
                    <a:extLst>
                      <a:ext uri="{FF2B5EF4-FFF2-40B4-BE49-F238E27FC236}">
                        <a16:creationId xmlns:a16="http://schemas.microsoft.com/office/drawing/2014/main" id="{9D3F99E1-A386-3AF3-3C8F-48D762C3518A}"/>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53" name="Tekstfelt 2252">
                    <a:extLst>
                      <a:ext uri="{FF2B5EF4-FFF2-40B4-BE49-F238E27FC236}">
                        <a16:creationId xmlns:a16="http://schemas.microsoft.com/office/drawing/2014/main" id="{BFD63677-5DC5-0532-6B95-5116D0DEC260}"/>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54" name="Tekstfelt 2253">
                    <a:extLst>
                      <a:ext uri="{FF2B5EF4-FFF2-40B4-BE49-F238E27FC236}">
                        <a16:creationId xmlns:a16="http://schemas.microsoft.com/office/drawing/2014/main" id="{7AA2D0F5-A960-88FC-8D13-3F34AF0D488B}"/>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55" name="Tekstfelt 2254">
                    <a:extLst>
                      <a:ext uri="{FF2B5EF4-FFF2-40B4-BE49-F238E27FC236}">
                        <a16:creationId xmlns:a16="http://schemas.microsoft.com/office/drawing/2014/main" id="{81313FA0-D7AA-2877-A4B8-B633ED30472F}"/>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56" name="Tekstfelt 2255">
                    <a:extLst>
                      <a:ext uri="{FF2B5EF4-FFF2-40B4-BE49-F238E27FC236}">
                        <a16:creationId xmlns:a16="http://schemas.microsoft.com/office/drawing/2014/main" id="{18637D49-9974-9A64-9311-FFEE91EC00BC}"/>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57" name="Tekstfelt 2256">
                    <a:extLst>
                      <a:ext uri="{FF2B5EF4-FFF2-40B4-BE49-F238E27FC236}">
                        <a16:creationId xmlns:a16="http://schemas.microsoft.com/office/drawing/2014/main" id="{E06DDBBB-992E-B867-1C47-B4ED0BA57060}"/>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58" name="Tekstfelt 2257">
                    <a:extLst>
                      <a:ext uri="{FF2B5EF4-FFF2-40B4-BE49-F238E27FC236}">
                        <a16:creationId xmlns:a16="http://schemas.microsoft.com/office/drawing/2014/main" id="{CF181A2A-F30D-3C00-E029-5DCFEDC01CEB}"/>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59" name="Tekstfelt 2258">
                    <a:extLst>
                      <a:ext uri="{FF2B5EF4-FFF2-40B4-BE49-F238E27FC236}">
                        <a16:creationId xmlns:a16="http://schemas.microsoft.com/office/drawing/2014/main" id="{1F6A7814-B07F-C6AB-29D2-E2C5BF7319BC}"/>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60" name="Tekstfelt 2259">
                    <a:extLst>
                      <a:ext uri="{FF2B5EF4-FFF2-40B4-BE49-F238E27FC236}">
                        <a16:creationId xmlns:a16="http://schemas.microsoft.com/office/drawing/2014/main" id="{17A4ECB9-0BD6-3517-FFC9-414254109D6A}"/>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61" name="Tekstfelt 2260">
                    <a:extLst>
                      <a:ext uri="{FF2B5EF4-FFF2-40B4-BE49-F238E27FC236}">
                        <a16:creationId xmlns:a16="http://schemas.microsoft.com/office/drawing/2014/main" id="{9DA74BB3-185E-7BFB-DCFA-96D0D85C5BCC}"/>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62" name="Tekstfelt 2261">
                    <a:extLst>
                      <a:ext uri="{FF2B5EF4-FFF2-40B4-BE49-F238E27FC236}">
                        <a16:creationId xmlns:a16="http://schemas.microsoft.com/office/drawing/2014/main" id="{178A8DBC-8128-9237-F113-B4C079A3CAEA}"/>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63" name="Tekstfelt 2262">
                    <a:extLst>
                      <a:ext uri="{FF2B5EF4-FFF2-40B4-BE49-F238E27FC236}">
                        <a16:creationId xmlns:a16="http://schemas.microsoft.com/office/drawing/2014/main" id="{CEDE2B5D-BBCC-53AC-27F8-FF87CDBAFEE6}"/>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64" name="Tekstfelt 2263">
                    <a:extLst>
                      <a:ext uri="{FF2B5EF4-FFF2-40B4-BE49-F238E27FC236}">
                        <a16:creationId xmlns:a16="http://schemas.microsoft.com/office/drawing/2014/main" id="{09452B78-474B-787B-BA29-82490D84A537}"/>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65" name="Tekstfelt 2264">
                    <a:extLst>
                      <a:ext uri="{FF2B5EF4-FFF2-40B4-BE49-F238E27FC236}">
                        <a16:creationId xmlns:a16="http://schemas.microsoft.com/office/drawing/2014/main" id="{2A9C1F9A-907A-7656-B748-93CA266BB934}"/>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66" name="Tekstfelt 2265">
                    <a:extLst>
                      <a:ext uri="{FF2B5EF4-FFF2-40B4-BE49-F238E27FC236}">
                        <a16:creationId xmlns:a16="http://schemas.microsoft.com/office/drawing/2014/main" id="{2FED17F7-D16F-677E-699A-C917EFFD2A00}"/>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67" name="Tekstfelt 2266">
                    <a:extLst>
                      <a:ext uri="{FF2B5EF4-FFF2-40B4-BE49-F238E27FC236}">
                        <a16:creationId xmlns:a16="http://schemas.microsoft.com/office/drawing/2014/main" id="{C0CB2D42-4165-3A32-36DE-004BF2FFC1D8}"/>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68" name="Tekstfelt 2267">
                    <a:extLst>
                      <a:ext uri="{FF2B5EF4-FFF2-40B4-BE49-F238E27FC236}">
                        <a16:creationId xmlns:a16="http://schemas.microsoft.com/office/drawing/2014/main" id="{109ABF62-D972-30E2-9634-8B7B959C8C6F}"/>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69" name="Tekstfelt 2268">
                    <a:extLst>
                      <a:ext uri="{FF2B5EF4-FFF2-40B4-BE49-F238E27FC236}">
                        <a16:creationId xmlns:a16="http://schemas.microsoft.com/office/drawing/2014/main" id="{87FC952A-FCD4-AE72-728F-635B31ACDAB9}"/>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70" name="Tekstfelt 2269">
                    <a:extLst>
                      <a:ext uri="{FF2B5EF4-FFF2-40B4-BE49-F238E27FC236}">
                        <a16:creationId xmlns:a16="http://schemas.microsoft.com/office/drawing/2014/main" id="{1BF8C2B1-E31A-36BA-1B42-5EED10AD01C6}"/>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71" name="Tekstfelt 2270">
                    <a:extLst>
                      <a:ext uri="{FF2B5EF4-FFF2-40B4-BE49-F238E27FC236}">
                        <a16:creationId xmlns:a16="http://schemas.microsoft.com/office/drawing/2014/main" id="{9A467018-27E5-5C89-76E8-B4AA8F2C1560}"/>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72" name="Tekstfelt 2271">
                    <a:extLst>
                      <a:ext uri="{FF2B5EF4-FFF2-40B4-BE49-F238E27FC236}">
                        <a16:creationId xmlns:a16="http://schemas.microsoft.com/office/drawing/2014/main" id="{10CCAA94-F6E1-1C18-ACF3-EC405E8799E9}"/>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37" name="Tekstfelt 2236">
                  <a:extLst>
                    <a:ext uri="{FF2B5EF4-FFF2-40B4-BE49-F238E27FC236}">
                      <a16:creationId xmlns:a16="http://schemas.microsoft.com/office/drawing/2014/main" id="{AD3D659B-82E9-5874-1785-2A9B61B32AF3}"/>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38" name="Tekstfelt 2237">
                  <a:extLst>
                    <a:ext uri="{FF2B5EF4-FFF2-40B4-BE49-F238E27FC236}">
                      <a16:creationId xmlns:a16="http://schemas.microsoft.com/office/drawing/2014/main" id="{A926CE10-B1A2-C95E-E45B-9D16DEB9A734}"/>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39" name="Tekstfelt 2238">
                  <a:extLst>
                    <a:ext uri="{FF2B5EF4-FFF2-40B4-BE49-F238E27FC236}">
                      <a16:creationId xmlns:a16="http://schemas.microsoft.com/office/drawing/2014/main" id="{428DCAF5-C599-4968-9F4E-59BFE644A9B9}"/>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4" name="Gruppe 1823">
                <a:extLst>
                  <a:ext uri="{FF2B5EF4-FFF2-40B4-BE49-F238E27FC236}">
                    <a16:creationId xmlns:a16="http://schemas.microsoft.com/office/drawing/2014/main" id="{D21F2639-7905-88C3-09B4-AD5BD24E2289}"/>
                  </a:ext>
                </a:extLst>
              </p:cNvPr>
              <p:cNvGrpSpPr/>
              <p:nvPr/>
            </p:nvGrpSpPr>
            <p:grpSpPr>
              <a:xfrm>
                <a:off x="5052945" y="1040538"/>
                <a:ext cx="641389" cy="5216305"/>
                <a:chOff x="2892468" y="1032983"/>
                <a:chExt cx="641389" cy="5216305"/>
              </a:xfrm>
            </p:grpSpPr>
            <p:grpSp>
              <p:nvGrpSpPr>
                <p:cNvPr id="2199" name="Gruppe 2198">
                  <a:extLst>
                    <a:ext uri="{FF2B5EF4-FFF2-40B4-BE49-F238E27FC236}">
                      <a16:creationId xmlns:a16="http://schemas.microsoft.com/office/drawing/2014/main" id="{7A3D3D5A-8779-8D4E-F5C1-B7FFC0839E55}"/>
                    </a:ext>
                  </a:extLst>
                </p:cNvPr>
                <p:cNvGrpSpPr/>
                <p:nvPr/>
              </p:nvGrpSpPr>
              <p:grpSpPr>
                <a:xfrm>
                  <a:off x="2892468" y="1032983"/>
                  <a:ext cx="641389" cy="5216305"/>
                  <a:chOff x="3475384" y="1188399"/>
                  <a:chExt cx="641389" cy="5216305"/>
                </a:xfrm>
              </p:grpSpPr>
              <p:sp>
                <p:nvSpPr>
                  <p:cNvPr id="2203" name="Tekstfelt 2202">
                    <a:extLst>
                      <a:ext uri="{FF2B5EF4-FFF2-40B4-BE49-F238E27FC236}">
                        <a16:creationId xmlns:a16="http://schemas.microsoft.com/office/drawing/2014/main" id="{EF67824E-7BC6-BB6E-966D-C29FDB59C5BB}"/>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04" name="Tekstfelt 2203">
                    <a:extLst>
                      <a:ext uri="{FF2B5EF4-FFF2-40B4-BE49-F238E27FC236}">
                        <a16:creationId xmlns:a16="http://schemas.microsoft.com/office/drawing/2014/main" id="{BF5E2520-AA8E-6D35-41A4-C1749CED7A56}"/>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05" name="Tekstfelt 2204">
                    <a:extLst>
                      <a:ext uri="{FF2B5EF4-FFF2-40B4-BE49-F238E27FC236}">
                        <a16:creationId xmlns:a16="http://schemas.microsoft.com/office/drawing/2014/main" id="{86B317F8-00B2-D835-EC3E-B0B5463B9655}"/>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06" name="Tekstfelt 2205">
                    <a:extLst>
                      <a:ext uri="{FF2B5EF4-FFF2-40B4-BE49-F238E27FC236}">
                        <a16:creationId xmlns:a16="http://schemas.microsoft.com/office/drawing/2014/main" id="{0B75AD1A-1E3E-4E92-FF33-346D23120995}"/>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07" name="Tekstfelt 2206">
                    <a:extLst>
                      <a:ext uri="{FF2B5EF4-FFF2-40B4-BE49-F238E27FC236}">
                        <a16:creationId xmlns:a16="http://schemas.microsoft.com/office/drawing/2014/main" id="{36F9E340-E128-8E80-1239-07679E7A85A0}"/>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08" name="Tekstfelt 2207">
                    <a:extLst>
                      <a:ext uri="{FF2B5EF4-FFF2-40B4-BE49-F238E27FC236}">
                        <a16:creationId xmlns:a16="http://schemas.microsoft.com/office/drawing/2014/main" id="{08166B06-38AA-EA42-F2B0-88C9B087C935}"/>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09" name="Tekstfelt 2208">
                    <a:extLst>
                      <a:ext uri="{FF2B5EF4-FFF2-40B4-BE49-F238E27FC236}">
                        <a16:creationId xmlns:a16="http://schemas.microsoft.com/office/drawing/2014/main" id="{DFF531B7-3F53-B8D5-48AE-ED8F3ABC058F}"/>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10" name="Tekstfelt 2209">
                    <a:extLst>
                      <a:ext uri="{FF2B5EF4-FFF2-40B4-BE49-F238E27FC236}">
                        <a16:creationId xmlns:a16="http://schemas.microsoft.com/office/drawing/2014/main" id="{FF16E7D8-2FBA-1F6C-8372-165F12406784}"/>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11" name="Tekstfelt 2210">
                    <a:extLst>
                      <a:ext uri="{FF2B5EF4-FFF2-40B4-BE49-F238E27FC236}">
                        <a16:creationId xmlns:a16="http://schemas.microsoft.com/office/drawing/2014/main" id="{18AE87F1-866D-AAC9-0AE5-E6ECD3723B8F}"/>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12" name="Tekstfelt 2211">
                    <a:extLst>
                      <a:ext uri="{FF2B5EF4-FFF2-40B4-BE49-F238E27FC236}">
                        <a16:creationId xmlns:a16="http://schemas.microsoft.com/office/drawing/2014/main" id="{72682E0D-ADD1-5B94-C31F-F73A2B0BAA84}"/>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13" name="Tekstfelt 2212">
                    <a:extLst>
                      <a:ext uri="{FF2B5EF4-FFF2-40B4-BE49-F238E27FC236}">
                        <a16:creationId xmlns:a16="http://schemas.microsoft.com/office/drawing/2014/main" id="{5E35FEB2-C9B3-B63F-6202-E9A3007B5518}"/>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14" name="Tekstfelt 2213">
                    <a:extLst>
                      <a:ext uri="{FF2B5EF4-FFF2-40B4-BE49-F238E27FC236}">
                        <a16:creationId xmlns:a16="http://schemas.microsoft.com/office/drawing/2014/main" id="{51566DDF-4FC7-7AF4-56D9-B5D7A4A973E0}"/>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15" name="Tekstfelt 2214">
                    <a:extLst>
                      <a:ext uri="{FF2B5EF4-FFF2-40B4-BE49-F238E27FC236}">
                        <a16:creationId xmlns:a16="http://schemas.microsoft.com/office/drawing/2014/main" id="{C3CEA856-E514-BDC1-0E53-33614C6CF2ED}"/>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16" name="Tekstfelt 2215">
                    <a:extLst>
                      <a:ext uri="{FF2B5EF4-FFF2-40B4-BE49-F238E27FC236}">
                        <a16:creationId xmlns:a16="http://schemas.microsoft.com/office/drawing/2014/main" id="{4800304D-5AE2-A9BB-D8EC-D96752F6D2D7}"/>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17" name="Tekstfelt 2216">
                    <a:extLst>
                      <a:ext uri="{FF2B5EF4-FFF2-40B4-BE49-F238E27FC236}">
                        <a16:creationId xmlns:a16="http://schemas.microsoft.com/office/drawing/2014/main" id="{1BA4D967-BF71-7EF0-EDF4-17F046E45130}"/>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18" name="Tekstfelt 2217">
                    <a:extLst>
                      <a:ext uri="{FF2B5EF4-FFF2-40B4-BE49-F238E27FC236}">
                        <a16:creationId xmlns:a16="http://schemas.microsoft.com/office/drawing/2014/main" id="{536A33F6-399F-FD5C-B532-DECE7D6FA1DD}"/>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19" name="Tekstfelt 2218">
                    <a:extLst>
                      <a:ext uri="{FF2B5EF4-FFF2-40B4-BE49-F238E27FC236}">
                        <a16:creationId xmlns:a16="http://schemas.microsoft.com/office/drawing/2014/main" id="{AF14F516-6B5A-1891-DF8B-B0368D9E80E8}"/>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20" name="Tekstfelt 2219">
                    <a:extLst>
                      <a:ext uri="{FF2B5EF4-FFF2-40B4-BE49-F238E27FC236}">
                        <a16:creationId xmlns:a16="http://schemas.microsoft.com/office/drawing/2014/main" id="{F692144E-883D-83C0-0045-C3B98116A4F2}"/>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21" name="Tekstfelt 2220">
                    <a:extLst>
                      <a:ext uri="{FF2B5EF4-FFF2-40B4-BE49-F238E27FC236}">
                        <a16:creationId xmlns:a16="http://schemas.microsoft.com/office/drawing/2014/main" id="{C010D1FA-5770-6C3F-4393-1453142F701D}"/>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22" name="Tekstfelt 2221">
                    <a:extLst>
                      <a:ext uri="{FF2B5EF4-FFF2-40B4-BE49-F238E27FC236}">
                        <a16:creationId xmlns:a16="http://schemas.microsoft.com/office/drawing/2014/main" id="{A268D72D-E2EF-2F23-C229-6F4BA64BEFC9}"/>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23" name="Tekstfelt 2222">
                    <a:extLst>
                      <a:ext uri="{FF2B5EF4-FFF2-40B4-BE49-F238E27FC236}">
                        <a16:creationId xmlns:a16="http://schemas.microsoft.com/office/drawing/2014/main" id="{75F5BF92-EFA9-DCCA-F49A-103F3520C282}"/>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24" name="Tekstfelt 2223">
                    <a:extLst>
                      <a:ext uri="{FF2B5EF4-FFF2-40B4-BE49-F238E27FC236}">
                        <a16:creationId xmlns:a16="http://schemas.microsoft.com/office/drawing/2014/main" id="{9C2FCB85-DDB5-B1D2-B64E-C2997C71BDC0}"/>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25" name="Tekstfelt 2224">
                    <a:extLst>
                      <a:ext uri="{FF2B5EF4-FFF2-40B4-BE49-F238E27FC236}">
                        <a16:creationId xmlns:a16="http://schemas.microsoft.com/office/drawing/2014/main" id="{F2929FEA-63EA-C5FE-E555-827B5F27F700}"/>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26" name="Tekstfelt 2225">
                    <a:extLst>
                      <a:ext uri="{FF2B5EF4-FFF2-40B4-BE49-F238E27FC236}">
                        <a16:creationId xmlns:a16="http://schemas.microsoft.com/office/drawing/2014/main" id="{257503DD-3899-F45C-44A5-359E2136F5E5}"/>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27" name="Tekstfelt 2226">
                    <a:extLst>
                      <a:ext uri="{FF2B5EF4-FFF2-40B4-BE49-F238E27FC236}">
                        <a16:creationId xmlns:a16="http://schemas.microsoft.com/office/drawing/2014/main" id="{BDDC328E-CA6A-5DCF-6C11-7FF2D9A0BE0C}"/>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28" name="Tekstfelt 2227">
                    <a:extLst>
                      <a:ext uri="{FF2B5EF4-FFF2-40B4-BE49-F238E27FC236}">
                        <a16:creationId xmlns:a16="http://schemas.microsoft.com/office/drawing/2014/main" id="{6779B887-2B41-A4E2-7373-D004C19DDEDD}"/>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29" name="Tekstfelt 2228">
                    <a:extLst>
                      <a:ext uri="{FF2B5EF4-FFF2-40B4-BE49-F238E27FC236}">
                        <a16:creationId xmlns:a16="http://schemas.microsoft.com/office/drawing/2014/main" id="{BF282042-32CC-64CB-7978-D54367718433}"/>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30" name="Tekstfelt 2229">
                    <a:extLst>
                      <a:ext uri="{FF2B5EF4-FFF2-40B4-BE49-F238E27FC236}">
                        <a16:creationId xmlns:a16="http://schemas.microsoft.com/office/drawing/2014/main" id="{94E97ED2-39F4-FA42-74F0-0C697B22864B}"/>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31" name="Tekstfelt 2230">
                    <a:extLst>
                      <a:ext uri="{FF2B5EF4-FFF2-40B4-BE49-F238E27FC236}">
                        <a16:creationId xmlns:a16="http://schemas.microsoft.com/office/drawing/2014/main" id="{23F70AC8-7D00-715E-E3B8-B6C64891E250}"/>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32" name="Tekstfelt 2231">
                    <a:extLst>
                      <a:ext uri="{FF2B5EF4-FFF2-40B4-BE49-F238E27FC236}">
                        <a16:creationId xmlns:a16="http://schemas.microsoft.com/office/drawing/2014/main" id="{76A1C914-ED73-2C12-E256-CFC278E1FBF1}"/>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33" name="Tekstfelt 2232">
                    <a:extLst>
                      <a:ext uri="{FF2B5EF4-FFF2-40B4-BE49-F238E27FC236}">
                        <a16:creationId xmlns:a16="http://schemas.microsoft.com/office/drawing/2014/main" id="{CAA1FC5F-FBDB-009C-57B9-EF3F4D7B6255}"/>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34" name="Tekstfelt 2233">
                    <a:extLst>
                      <a:ext uri="{FF2B5EF4-FFF2-40B4-BE49-F238E27FC236}">
                        <a16:creationId xmlns:a16="http://schemas.microsoft.com/office/drawing/2014/main" id="{A19790A2-B1A6-EDC7-D0B3-7094D7BBD1F0}"/>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35" name="Tekstfelt 2234">
                    <a:extLst>
                      <a:ext uri="{FF2B5EF4-FFF2-40B4-BE49-F238E27FC236}">
                        <a16:creationId xmlns:a16="http://schemas.microsoft.com/office/drawing/2014/main" id="{698760B5-F50C-3136-2C13-4B07570F28D2}"/>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00" name="Tekstfelt 2199">
                  <a:extLst>
                    <a:ext uri="{FF2B5EF4-FFF2-40B4-BE49-F238E27FC236}">
                      <a16:creationId xmlns:a16="http://schemas.microsoft.com/office/drawing/2014/main" id="{365F8A50-7B9B-EF07-6614-5D0A26A37B39}"/>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01" name="Tekstfelt 2200">
                  <a:extLst>
                    <a:ext uri="{FF2B5EF4-FFF2-40B4-BE49-F238E27FC236}">
                      <a16:creationId xmlns:a16="http://schemas.microsoft.com/office/drawing/2014/main" id="{CDD6D307-9753-4BB3-C259-DCD7AC679EAB}"/>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02" name="Tekstfelt 2201">
                  <a:extLst>
                    <a:ext uri="{FF2B5EF4-FFF2-40B4-BE49-F238E27FC236}">
                      <a16:creationId xmlns:a16="http://schemas.microsoft.com/office/drawing/2014/main" id="{F8395231-DE5A-749A-F52A-824E708E53A8}"/>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5" name="Gruppe 1824">
                <a:extLst>
                  <a:ext uri="{FF2B5EF4-FFF2-40B4-BE49-F238E27FC236}">
                    <a16:creationId xmlns:a16="http://schemas.microsoft.com/office/drawing/2014/main" id="{8E9ABA1F-4746-C779-B66F-7FC0007F33E9}"/>
                  </a:ext>
                </a:extLst>
              </p:cNvPr>
              <p:cNvGrpSpPr/>
              <p:nvPr/>
            </p:nvGrpSpPr>
            <p:grpSpPr>
              <a:xfrm>
                <a:off x="3753314" y="1031887"/>
                <a:ext cx="641389" cy="5216305"/>
                <a:chOff x="2892468" y="1032983"/>
                <a:chExt cx="641389" cy="5216305"/>
              </a:xfrm>
            </p:grpSpPr>
            <p:grpSp>
              <p:nvGrpSpPr>
                <p:cNvPr id="2162" name="Gruppe 2161">
                  <a:extLst>
                    <a:ext uri="{FF2B5EF4-FFF2-40B4-BE49-F238E27FC236}">
                      <a16:creationId xmlns:a16="http://schemas.microsoft.com/office/drawing/2014/main" id="{C126060E-AE8F-3728-B037-1AB103C87351}"/>
                    </a:ext>
                  </a:extLst>
                </p:cNvPr>
                <p:cNvGrpSpPr/>
                <p:nvPr/>
              </p:nvGrpSpPr>
              <p:grpSpPr>
                <a:xfrm>
                  <a:off x="2892468" y="1032983"/>
                  <a:ext cx="641389" cy="5216305"/>
                  <a:chOff x="3475384" y="1188399"/>
                  <a:chExt cx="641389" cy="5216305"/>
                </a:xfrm>
              </p:grpSpPr>
              <p:sp>
                <p:nvSpPr>
                  <p:cNvPr id="2166" name="Tekstfelt 2165">
                    <a:extLst>
                      <a:ext uri="{FF2B5EF4-FFF2-40B4-BE49-F238E27FC236}">
                        <a16:creationId xmlns:a16="http://schemas.microsoft.com/office/drawing/2014/main" id="{EC8ECEAF-613E-731F-237F-D87FCE8D7CE7}"/>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67" name="Tekstfelt 2166">
                    <a:extLst>
                      <a:ext uri="{FF2B5EF4-FFF2-40B4-BE49-F238E27FC236}">
                        <a16:creationId xmlns:a16="http://schemas.microsoft.com/office/drawing/2014/main" id="{75DD427B-6537-4DC9-EB8D-4BD9F20C9DA2}"/>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68" name="Tekstfelt 2167">
                    <a:extLst>
                      <a:ext uri="{FF2B5EF4-FFF2-40B4-BE49-F238E27FC236}">
                        <a16:creationId xmlns:a16="http://schemas.microsoft.com/office/drawing/2014/main" id="{6672A0DA-E76B-E676-08A7-8A4D0926B988}"/>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69" name="Tekstfelt 2168">
                    <a:extLst>
                      <a:ext uri="{FF2B5EF4-FFF2-40B4-BE49-F238E27FC236}">
                        <a16:creationId xmlns:a16="http://schemas.microsoft.com/office/drawing/2014/main" id="{1C75D7B8-018A-6FB2-D895-06D4394B2E27}"/>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70" name="Tekstfelt 2169">
                    <a:extLst>
                      <a:ext uri="{FF2B5EF4-FFF2-40B4-BE49-F238E27FC236}">
                        <a16:creationId xmlns:a16="http://schemas.microsoft.com/office/drawing/2014/main" id="{CCF8B0E4-A618-594D-F5B9-D4EAB3A77A5E}"/>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71" name="Tekstfelt 2170">
                    <a:extLst>
                      <a:ext uri="{FF2B5EF4-FFF2-40B4-BE49-F238E27FC236}">
                        <a16:creationId xmlns:a16="http://schemas.microsoft.com/office/drawing/2014/main" id="{787C1C83-F9C6-3306-5EA8-C5389019375C}"/>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72" name="Tekstfelt 2171">
                    <a:extLst>
                      <a:ext uri="{FF2B5EF4-FFF2-40B4-BE49-F238E27FC236}">
                        <a16:creationId xmlns:a16="http://schemas.microsoft.com/office/drawing/2014/main" id="{DBFDD906-40F6-6117-82D8-EF7155E31BD7}"/>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73" name="Tekstfelt 2172">
                    <a:extLst>
                      <a:ext uri="{FF2B5EF4-FFF2-40B4-BE49-F238E27FC236}">
                        <a16:creationId xmlns:a16="http://schemas.microsoft.com/office/drawing/2014/main" id="{D93887A3-A973-013E-69B8-69D97886C65D}"/>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74" name="Tekstfelt 2173">
                    <a:extLst>
                      <a:ext uri="{FF2B5EF4-FFF2-40B4-BE49-F238E27FC236}">
                        <a16:creationId xmlns:a16="http://schemas.microsoft.com/office/drawing/2014/main" id="{C2970439-3C03-B665-7DFD-10A1E44ACB6C}"/>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75" name="Tekstfelt 2174">
                    <a:extLst>
                      <a:ext uri="{FF2B5EF4-FFF2-40B4-BE49-F238E27FC236}">
                        <a16:creationId xmlns:a16="http://schemas.microsoft.com/office/drawing/2014/main" id="{F8E44447-4951-98B8-093D-F97ECEB670D0}"/>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76" name="Tekstfelt 2175">
                    <a:extLst>
                      <a:ext uri="{FF2B5EF4-FFF2-40B4-BE49-F238E27FC236}">
                        <a16:creationId xmlns:a16="http://schemas.microsoft.com/office/drawing/2014/main" id="{EF314212-B3DF-C7DB-65E3-E74F905A0FB8}"/>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77" name="Tekstfelt 2176">
                    <a:extLst>
                      <a:ext uri="{FF2B5EF4-FFF2-40B4-BE49-F238E27FC236}">
                        <a16:creationId xmlns:a16="http://schemas.microsoft.com/office/drawing/2014/main" id="{2CF9863F-DFBB-3A0F-1A95-48B91371D81E}"/>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78" name="Tekstfelt 2177">
                    <a:extLst>
                      <a:ext uri="{FF2B5EF4-FFF2-40B4-BE49-F238E27FC236}">
                        <a16:creationId xmlns:a16="http://schemas.microsoft.com/office/drawing/2014/main" id="{EF47E018-6CFF-7CF5-C1E9-7EAC51C2BA2A}"/>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79" name="Tekstfelt 2178">
                    <a:extLst>
                      <a:ext uri="{FF2B5EF4-FFF2-40B4-BE49-F238E27FC236}">
                        <a16:creationId xmlns:a16="http://schemas.microsoft.com/office/drawing/2014/main" id="{620B8BE8-2FBB-80DC-DB77-E2A6ACE70E49}"/>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80" name="Tekstfelt 2179">
                    <a:extLst>
                      <a:ext uri="{FF2B5EF4-FFF2-40B4-BE49-F238E27FC236}">
                        <a16:creationId xmlns:a16="http://schemas.microsoft.com/office/drawing/2014/main" id="{008BEE21-7C73-B3BB-C3D0-92E00F3C8242}"/>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81" name="Tekstfelt 2180">
                    <a:extLst>
                      <a:ext uri="{FF2B5EF4-FFF2-40B4-BE49-F238E27FC236}">
                        <a16:creationId xmlns:a16="http://schemas.microsoft.com/office/drawing/2014/main" id="{B3823A85-5B7A-4FE4-67B8-39C56D09C90A}"/>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82" name="Tekstfelt 2181">
                    <a:extLst>
                      <a:ext uri="{FF2B5EF4-FFF2-40B4-BE49-F238E27FC236}">
                        <a16:creationId xmlns:a16="http://schemas.microsoft.com/office/drawing/2014/main" id="{4CAAEAC5-8F2D-77D6-BB96-C6C65B9B8924}"/>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83" name="Tekstfelt 2182">
                    <a:extLst>
                      <a:ext uri="{FF2B5EF4-FFF2-40B4-BE49-F238E27FC236}">
                        <a16:creationId xmlns:a16="http://schemas.microsoft.com/office/drawing/2014/main" id="{0C305407-0B03-801A-8255-963D83506EB1}"/>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84" name="Tekstfelt 2183">
                    <a:extLst>
                      <a:ext uri="{FF2B5EF4-FFF2-40B4-BE49-F238E27FC236}">
                        <a16:creationId xmlns:a16="http://schemas.microsoft.com/office/drawing/2014/main" id="{53F7CC34-D70A-4424-D36C-F8E08202F4EF}"/>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85" name="Tekstfelt 2184">
                    <a:extLst>
                      <a:ext uri="{FF2B5EF4-FFF2-40B4-BE49-F238E27FC236}">
                        <a16:creationId xmlns:a16="http://schemas.microsoft.com/office/drawing/2014/main" id="{0C063EE8-D7CF-4CE7-7F21-EEAC1C6148D4}"/>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86" name="Tekstfelt 2185">
                    <a:extLst>
                      <a:ext uri="{FF2B5EF4-FFF2-40B4-BE49-F238E27FC236}">
                        <a16:creationId xmlns:a16="http://schemas.microsoft.com/office/drawing/2014/main" id="{6010B864-F10D-689D-890A-DB9277859BAE}"/>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87" name="Tekstfelt 2186">
                    <a:extLst>
                      <a:ext uri="{FF2B5EF4-FFF2-40B4-BE49-F238E27FC236}">
                        <a16:creationId xmlns:a16="http://schemas.microsoft.com/office/drawing/2014/main" id="{F4C8CF60-3FE7-075B-2E1D-B8FD7EDE404B}"/>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88" name="Tekstfelt 2187">
                    <a:extLst>
                      <a:ext uri="{FF2B5EF4-FFF2-40B4-BE49-F238E27FC236}">
                        <a16:creationId xmlns:a16="http://schemas.microsoft.com/office/drawing/2014/main" id="{3E2E06BE-DA2D-C1F1-1ABC-FA14D8745B5D}"/>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89" name="Tekstfelt 2188">
                    <a:extLst>
                      <a:ext uri="{FF2B5EF4-FFF2-40B4-BE49-F238E27FC236}">
                        <a16:creationId xmlns:a16="http://schemas.microsoft.com/office/drawing/2014/main" id="{57F5CC2C-781A-3ADD-1496-F7C1A7B97E21}"/>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90" name="Tekstfelt 2189">
                    <a:extLst>
                      <a:ext uri="{FF2B5EF4-FFF2-40B4-BE49-F238E27FC236}">
                        <a16:creationId xmlns:a16="http://schemas.microsoft.com/office/drawing/2014/main" id="{01B9CF10-5F1B-A2EB-49E7-C2DA9767C687}"/>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91" name="Tekstfelt 2190">
                    <a:extLst>
                      <a:ext uri="{FF2B5EF4-FFF2-40B4-BE49-F238E27FC236}">
                        <a16:creationId xmlns:a16="http://schemas.microsoft.com/office/drawing/2014/main" id="{3F3F438F-E6DC-F34C-8C33-10779850B901}"/>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92" name="Tekstfelt 2191">
                    <a:extLst>
                      <a:ext uri="{FF2B5EF4-FFF2-40B4-BE49-F238E27FC236}">
                        <a16:creationId xmlns:a16="http://schemas.microsoft.com/office/drawing/2014/main" id="{CE94E903-B1D2-FF20-5E8A-DE4C1B2A65A0}"/>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93" name="Tekstfelt 2192">
                    <a:extLst>
                      <a:ext uri="{FF2B5EF4-FFF2-40B4-BE49-F238E27FC236}">
                        <a16:creationId xmlns:a16="http://schemas.microsoft.com/office/drawing/2014/main" id="{BB4712B5-ED58-FC46-B4EF-59FB4FEC52A3}"/>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94" name="Tekstfelt 2193">
                    <a:extLst>
                      <a:ext uri="{FF2B5EF4-FFF2-40B4-BE49-F238E27FC236}">
                        <a16:creationId xmlns:a16="http://schemas.microsoft.com/office/drawing/2014/main" id="{EBB2AC12-C69C-66A3-6EE9-65E38F0769D4}"/>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95" name="Tekstfelt 2194">
                    <a:extLst>
                      <a:ext uri="{FF2B5EF4-FFF2-40B4-BE49-F238E27FC236}">
                        <a16:creationId xmlns:a16="http://schemas.microsoft.com/office/drawing/2014/main" id="{1ACB8BF5-C414-ACC1-B02E-A9D953A60BE5}"/>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96" name="Tekstfelt 2195">
                    <a:extLst>
                      <a:ext uri="{FF2B5EF4-FFF2-40B4-BE49-F238E27FC236}">
                        <a16:creationId xmlns:a16="http://schemas.microsoft.com/office/drawing/2014/main" id="{14C6163C-C844-E3B7-0E35-3C9434A93AA9}"/>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97" name="Tekstfelt 2196">
                    <a:extLst>
                      <a:ext uri="{FF2B5EF4-FFF2-40B4-BE49-F238E27FC236}">
                        <a16:creationId xmlns:a16="http://schemas.microsoft.com/office/drawing/2014/main" id="{27060FAD-E191-B572-6BB9-95E4CB9D3F8C}"/>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98" name="Tekstfelt 2197">
                    <a:extLst>
                      <a:ext uri="{FF2B5EF4-FFF2-40B4-BE49-F238E27FC236}">
                        <a16:creationId xmlns:a16="http://schemas.microsoft.com/office/drawing/2014/main" id="{415FB11F-E2E0-01DD-E9D7-E7FAACAB1B7A}"/>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63" name="Tekstfelt 2162">
                  <a:extLst>
                    <a:ext uri="{FF2B5EF4-FFF2-40B4-BE49-F238E27FC236}">
                      <a16:creationId xmlns:a16="http://schemas.microsoft.com/office/drawing/2014/main" id="{FE62EACB-A1EA-5050-AF29-B08EE021A48D}"/>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64" name="Tekstfelt 2163">
                  <a:extLst>
                    <a:ext uri="{FF2B5EF4-FFF2-40B4-BE49-F238E27FC236}">
                      <a16:creationId xmlns:a16="http://schemas.microsoft.com/office/drawing/2014/main" id="{B98C76FA-02E6-EFBB-66DA-896F6BD3D586}"/>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65" name="Tekstfelt 2164">
                  <a:extLst>
                    <a:ext uri="{FF2B5EF4-FFF2-40B4-BE49-F238E27FC236}">
                      <a16:creationId xmlns:a16="http://schemas.microsoft.com/office/drawing/2014/main" id="{8B281721-C68A-49E7-1DE0-23A90ACD8344}"/>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6" name="Gruppe 1825">
                <a:extLst>
                  <a:ext uri="{FF2B5EF4-FFF2-40B4-BE49-F238E27FC236}">
                    <a16:creationId xmlns:a16="http://schemas.microsoft.com/office/drawing/2014/main" id="{B1F38B1F-4F0E-11AB-8CB4-994D75FA1950}"/>
                  </a:ext>
                </a:extLst>
              </p:cNvPr>
              <p:cNvGrpSpPr/>
              <p:nvPr/>
            </p:nvGrpSpPr>
            <p:grpSpPr>
              <a:xfrm>
                <a:off x="3326093" y="1035670"/>
                <a:ext cx="641389" cy="5216305"/>
                <a:chOff x="2892468" y="1032983"/>
                <a:chExt cx="641389" cy="5216305"/>
              </a:xfrm>
            </p:grpSpPr>
            <p:grpSp>
              <p:nvGrpSpPr>
                <p:cNvPr id="2125" name="Gruppe 2124">
                  <a:extLst>
                    <a:ext uri="{FF2B5EF4-FFF2-40B4-BE49-F238E27FC236}">
                      <a16:creationId xmlns:a16="http://schemas.microsoft.com/office/drawing/2014/main" id="{E5D088ED-CD43-3600-2A50-E3896D75C8D6}"/>
                    </a:ext>
                  </a:extLst>
                </p:cNvPr>
                <p:cNvGrpSpPr/>
                <p:nvPr/>
              </p:nvGrpSpPr>
              <p:grpSpPr>
                <a:xfrm>
                  <a:off x="2892468" y="1032983"/>
                  <a:ext cx="641389" cy="5216305"/>
                  <a:chOff x="3475384" y="1188399"/>
                  <a:chExt cx="641389" cy="5216305"/>
                </a:xfrm>
              </p:grpSpPr>
              <p:sp>
                <p:nvSpPr>
                  <p:cNvPr id="2129" name="Tekstfelt 2128">
                    <a:extLst>
                      <a:ext uri="{FF2B5EF4-FFF2-40B4-BE49-F238E27FC236}">
                        <a16:creationId xmlns:a16="http://schemas.microsoft.com/office/drawing/2014/main" id="{AD5F4D5E-88ED-F069-8ECC-E1708D43CA05}"/>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30" name="Tekstfelt 2129">
                    <a:extLst>
                      <a:ext uri="{FF2B5EF4-FFF2-40B4-BE49-F238E27FC236}">
                        <a16:creationId xmlns:a16="http://schemas.microsoft.com/office/drawing/2014/main" id="{1E884731-6761-6799-05C6-F0E264A095CF}"/>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31" name="Tekstfelt 2130">
                    <a:extLst>
                      <a:ext uri="{FF2B5EF4-FFF2-40B4-BE49-F238E27FC236}">
                        <a16:creationId xmlns:a16="http://schemas.microsoft.com/office/drawing/2014/main" id="{75A816A7-7C96-B5CE-FB40-74149BEFED3A}"/>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32" name="Tekstfelt 2131">
                    <a:extLst>
                      <a:ext uri="{FF2B5EF4-FFF2-40B4-BE49-F238E27FC236}">
                        <a16:creationId xmlns:a16="http://schemas.microsoft.com/office/drawing/2014/main" id="{CC8B6A4D-8B06-22BD-2D94-8E5F3E804064}"/>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33" name="Tekstfelt 2132">
                    <a:extLst>
                      <a:ext uri="{FF2B5EF4-FFF2-40B4-BE49-F238E27FC236}">
                        <a16:creationId xmlns:a16="http://schemas.microsoft.com/office/drawing/2014/main" id="{A134EA5E-2B33-4823-7DB3-6A8DD4F0B20B}"/>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34" name="Tekstfelt 2133">
                    <a:extLst>
                      <a:ext uri="{FF2B5EF4-FFF2-40B4-BE49-F238E27FC236}">
                        <a16:creationId xmlns:a16="http://schemas.microsoft.com/office/drawing/2014/main" id="{F5CE2E63-9E6A-E92F-3DED-E7AF3159FBCC}"/>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35" name="Tekstfelt 2134">
                    <a:extLst>
                      <a:ext uri="{FF2B5EF4-FFF2-40B4-BE49-F238E27FC236}">
                        <a16:creationId xmlns:a16="http://schemas.microsoft.com/office/drawing/2014/main" id="{D8B39D07-670F-E156-FAE0-67C9B67EC360}"/>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36" name="Tekstfelt 2135">
                    <a:extLst>
                      <a:ext uri="{FF2B5EF4-FFF2-40B4-BE49-F238E27FC236}">
                        <a16:creationId xmlns:a16="http://schemas.microsoft.com/office/drawing/2014/main" id="{9A02CF97-1A34-3D79-B3F3-F668E951C85E}"/>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37" name="Tekstfelt 2136">
                    <a:extLst>
                      <a:ext uri="{FF2B5EF4-FFF2-40B4-BE49-F238E27FC236}">
                        <a16:creationId xmlns:a16="http://schemas.microsoft.com/office/drawing/2014/main" id="{AB510F8D-81C9-1BD7-FB44-71D342A2A6C3}"/>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38" name="Tekstfelt 2137">
                    <a:extLst>
                      <a:ext uri="{FF2B5EF4-FFF2-40B4-BE49-F238E27FC236}">
                        <a16:creationId xmlns:a16="http://schemas.microsoft.com/office/drawing/2014/main" id="{85B1B209-4ABE-752A-18C5-FD069E43F7B2}"/>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39" name="Tekstfelt 2138">
                    <a:extLst>
                      <a:ext uri="{FF2B5EF4-FFF2-40B4-BE49-F238E27FC236}">
                        <a16:creationId xmlns:a16="http://schemas.microsoft.com/office/drawing/2014/main" id="{FFB7A44B-0E59-7F2F-C8DA-E348BCE54BD2}"/>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40" name="Tekstfelt 2139">
                    <a:extLst>
                      <a:ext uri="{FF2B5EF4-FFF2-40B4-BE49-F238E27FC236}">
                        <a16:creationId xmlns:a16="http://schemas.microsoft.com/office/drawing/2014/main" id="{7D5ABD4A-30C6-1B82-2A6D-18A724C5FA2E}"/>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41" name="Tekstfelt 2140">
                    <a:extLst>
                      <a:ext uri="{FF2B5EF4-FFF2-40B4-BE49-F238E27FC236}">
                        <a16:creationId xmlns:a16="http://schemas.microsoft.com/office/drawing/2014/main" id="{1659E4A9-EC18-DD91-104E-CDE84919DB7F}"/>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42" name="Tekstfelt 2141">
                    <a:extLst>
                      <a:ext uri="{FF2B5EF4-FFF2-40B4-BE49-F238E27FC236}">
                        <a16:creationId xmlns:a16="http://schemas.microsoft.com/office/drawing/2014/main" id="{6A9C6B62-C470-5CB2-9A6C-834A82BDE449}"/>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43" name="Tekstfelt 2142">
                    <a:extLst>
                      <a:ext uri="{FF2B5EF4-FFF2-40B4-BE49-F238E27FC236}">
                        <a16:creationId xmlns:a16="http://schemas.microsoft.com/office/drawing/2014/main" id="{8327146A-25C1-1B55-5ED1-BADAEC4685A2}"/>
                      </a:ext>
                    </a:extLst>
                  </p:cNvPr>
                  <p:cNvSpPr txBox="1"/>
                  <p:nvPr/>
                </p:nvSpPr>
                <p:spPr>
                  <a:xfrm>
                    <a:off x="35457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44" name="Tekstfelt 2143">
                    <a:extLst>
                      <a:ext uri="{FF2B5EF4-FFF2-40B4-BE49-F238E27FC236}">
                        <a16:creationId xmlns:a16="http://schemas.microsoft.com/office/drawing/2014/main" id="{B9071214-4F77-C617-0D21-CD365B15CC44}"/>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45" name="Tekstfelt 2144">
                    <a:extLst>
                      <a:ext uri="{FF2B5EF4-FFF2-40B4-BE49-F238E27FC236}">
                        <a16:creationId xmlns:a16="http://schemas.microsoft.com/office/drawing/2014/main" id="{C01C5B02-CC73-D962-66F8-38AC8604CC5A}"/>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46" name="Tekstfelt 2145">
                    <a:extLst>
                      <a:ext uri="{FF2B5EF4-FFF2-40B4-BE49-F238E27FC236}">
                        <a16:creationId xmlns:a16="http://schemas.microsoft.com/office/drawing/2014/main" id="{4BF0CB58-B317-A31B-0AB5-F67EF4117DEA}"/>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47" name="Tekstfelt 2146">
                    <a:extLst>
                      <a:ext uri="{FF2B5EF4-FFF2-40B4-BE49-F238E27FC236}">
                        <a16:creationId xmlns:a16="http://schemas.microsoft.com/office/drawing/2014/main" id="{6AE3AEE6-9749-4FDE-5764-44606D9E1FAF}"/>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48" name="Tekstfelt 2147">
                    <a:extLst>
                      <a:ext uri="{FF2B5EF4-FFF2-40B4-BE49-F238E27FC236}">
                        <a16:creationId xmlns:a16="http://schemas.microsoft.com/office/drawing/2014/main" id="{D8386A0D-E115-60C4-E7AE-5A2E9B471464}"/>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49" name="Tekstfelt 2148">
                    <a:extLst>
                      <a:ext uri="{FF2B5EF4-FFF2-40B4-BE49-F238E27FC236}">
                        <a16:creationId xmlns:a16="http://schemas.microsoft.com/office/drawing/2014/main" id="{BE4B4B6D-7927-D07A-9A0C-F333B06E1CCF}"/>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50" name="Tekstfelt 2149">
                    <a:extLst>
                      <a:ext uri="{FF2B5EF4-FFF2-40B4-BE49-F238E27FC236}">
                        <a16:creationId xmlns:a16="http://schemas.microsoft.com/office/drawing/2014/main" id="{5B113F52-4D6A-72DD-AD3D-FB302F6F0DA7}"/>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51" name="Tekstfelt 2150">
                    <a:extLst>
                      <a:ext uri="{FF2B5EF4-FFF2-40B4-BE49-F238E27FC236}">
                        <a16:creationId xmlns:a16="http://schemas.microsoft.com/office/drawing/2014/main" id="{220D2987-B2A5-B10A-C6C2-66D331D06E6B}"/>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52" name="Tekstfelt 2151">
                    <a:extLst>
                      <a:ext uri="{FF2B5EF4-FFF2-40B4-BE49-F238E27FC236}">
                        <a16:creationId xmlns:a16="http://schemas.microsoft.com/office/drawing/2014/main" id="{D14C95D8-C2EF-AC01-49A6-6D4D690B6D0D}"/>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53" name="Tekstfelt 2152">
                    <a:extLst>
                      <a:ext uri="{FF2B5EF4-FFF2-40B4-BE49-F238E27FC236}">
                        <a16:creationId xmlns:a16="http://schemas.microsoft.com/office/drawing/2014/main" id="{2B42F174-80B5-A2A6-938A-688EE4C4EC39}"/>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54" name="Tekstfelt 2153">
                    <a:extLst>
                      <a:ext uri="{FF2B5EF4-FFF2-40B4-BE49-F238E27FC236}">
                        <a16:creationId xmlns:a16="http://schemas.microsoft.com/office/drawing/2014/main" id="{A91D157B-AB95-14DF-258B-C11EFCB9E280}"/>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55" name="Tekstfelt 2154">
                    <a:extLst>
                      <a:ext uri="{FF2B5EF4-FFF2-40B4-BE49-F238E27FC236}">
                        <a16:creationId xmlns:a16="http://schemas.microsoft.com/office/drawing/2014/main" id="{70EC7154-195E-6F70-FCB8-67CCE09BFF9D}"/>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56" name="Tekstfelt 2155">
                    <a:extLst>
                      <a:ext uri="{FF2B5EF4-FFF2-40B4-BE49-F238E27FC236}">
                        <a16:creationId xmlns:a16="http://schemas.microsoft.com/office/drawing/2014/main" id="{427B67FC-E18E-0037-F3A5-6FA07BEA081F}"/>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57" name="Tekstfelt 2156">
                    <a:extLst>
                      <a:ext uri="{FF2B5EF4-FFF2-40B4-BE49-F238E27FC236}">
                        <a16:creationId xmlns:a16="http://schemas.microsoft.com/office/drawing/2014/main" id="{221045A1-BD28-7AFF-51EE-600B42D7F949}"/>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58" name="Tekstfelt 2157">
                    <a:extLst>
                      <a:ext uri="{FF2B5EF4-FFF2-40B4-BE49-F238E27FC236}">
                        <a16:creationId xmlns:a16="http://schemas.microsoft.com/office/drawing/2014/main" id="{B0D1FE91-D68B-23A6-6943-73FC47B5A8DC}"/>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59" name="Tekstfelt 2158">
                    <a:extLst>
                      <a:ext uri="{FF2B5EF4-FFF2-40B4-BE49-F238E27FC236}">
                        <a16:creationId xmlns:a16="http://schemas.microsoft.com/office/drawing/2014/main" id="{CA97DDB1-7173-D5CC-88FB-AC14C54AC684}"/>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60" name="Tekstfelt 2159">
                    <a:extLst>
                      <a:ext uri="{FF2B5EF4-FFF2-40B4-BE49-F238E27FC236}">
                        <a16:creationId xmlns:a16="http://schemas.microsoft.com/office/drawing/2014/main" id="{CDFFA0B5-77BC-2361-F5DD-584B8175962F}"/>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61" name="Tekstfelt 2160">
                    <a:extLst>
                      <a:ext uri="{FF2B5EF4-FFF2-40B4-BE49-F238E27FC236}">
                        <a16:creationId xmlns:a16="http://schemas.microsoft.com/office/drawing/2014/main" id="{27BB1FA9-1D5D-74E2-F7C9-2AFBEA649F78}"/>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26" name="Tekstfelt 2125">
                  <a:extLst>
                    <a:ext uri="{FF2B5EF4-FFF2-40B4-BE49-F238E27FC236}">
                      <a16:creationId xmlns:a16="http://schemas.microsoft.com/office/drawing/2014/main" id="{1A216278-1C5A-74F6-6E73-66785E9ADF19}"/>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27" name="Tekstfelt 2126">
                  <a:extLst>
                    <a:ext uri="{FF2B5EF4-FFF2-40B4-BE49-F238E27FC236}">
                      <a16:creationId xmlns:a16="http://schemas.microsoft.com/office/drawing/2014/main" id="{F8AF3122-3F31-A69E-0D92-22E4B26A60FE}"/>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28" name="Tekstfelt 2127">
                  <a:extLst>
                    <a:ext uri="{FF2B5EF4-FFF2-40B4-BE49-F238E27FC236}">
                      <a16:creationId xmlns:a16="http://schemas.microsoft.com/office/drawing/2014/main" id="{2DF96995-9858-62C7-9119-6FEACDCF7337}"/>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7" name="Gruppe 1826">
                <a:extLst>
                  <a:ext uri="{FF2B5EF4-FFF2-40B4-BE49-F238E27FC236}">
                    <a16:creationId xmlns:a16="http://schemas.microsoft.com/office/drawing/2014/main" id="{31DE8177-B151-68CE-9A80-A0C03057476F}"/>
                  </a:ext>
                </a:extLst>
              </p:cNvPr>
              <p:cNvGrpSpPr/>
              <p:nvPr/>
            </p:nvGrpSpPr>
            <p:grpSpPr>
              <a:xfrm>
                <a:off x="2893345" y="1029165"/>
                <a:ext cx="641389" cy="5216305"/>
                <a:chOff x="2892468" y="1032983"/>
                <a:chExt cx="641389" cy="5216305"/>
              </a:xfrm>
            </p:grpSpPr>
            <p:grpSp>
              <p:nvGrpSpPr>
                <p:cNvPr id="2088" name="Gruppe 2087">
                  <a:extLst>
                    <a:ext uri="{FF2B5EF4-FFF2-40B4-BE49-F238E27FC236}">
                      <a16:creationId xmlns:a16="http://schemas.microsoft.com/office/drawing/2014/main" id="{F1AEB4E6-9FF3-F3F0-99CA-D3074E314C28}"/>
                    </a:ext>
                  </a:extLst>
                </p:cNvPr>
                <p:cNvGrpSpPr/>
                <p:nvPr/>
              </p:nvGrpSpPr>
              <p:grpSpPr>
                <a:xfrm>
                  <a:off x="2892468" y="1032983"/>
                  <a:ext cx="641389" cy="5216305"/>
                  <a:chOff x="3475384" y="1188399"/>
                  <a:chExt cx="641389" cy="5216305"/>
                </a:xfrm>
              </p:grpSpPr>
              <p:sp>
                <p:nvSpPr>
                  <p:cNvPr id="2092" name="Tekstfelt 2091">
                    <a:extLst>
                      <a:ext uri="{FF2B5EF4-FFF2-40B4-BE49-F238E27FC236}">
                        <a16:creationId xmlns:a16="http://schemas.microsoft.com/office/drawing/2014/main" id="{29CB3AF4-BC45-D603-B1C1-57AF83CECBD5}"/>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93" name="Tekstfelt 2092">
                    <a:extLst>
                      <a:ext uri="{FF2B5EF4-FFF2-40B4-BE49-F238E27FC236}">
                        <a16:creationId xmlns:a16="http://schemas.microsoft.com/office/drawing/2014/main" id="{E66D9997-EBAA-FC38-D8CF-0C6F212EC0CB}"/>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94" name="Tekstfelt 2093">
                    <a:extLst>
                      <a:ext uri="{FF2B5EF4-FFF2-40B4-BE49-F238E27FC236}">
                        <a16:creationId xmlns:a16="http://schemas.microsoft.com/office/drawing/2014/main" id="{3C64128C-0F7B-2266-EC24-619E0C8C9D55}"/>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95" name="Tekstfelt 2094">
                    <a:extLst>
                      <a:ext uri="{FF2B5EF4-FFF2-40B4-BE49-F238E27FC236}">
                        <a16:creationId xmlns:a16="http://schemas.microsoft.com/office/drawing/2014/main" id="{A2AF1A45-BE27-0F20-82C4-F50FD97503BF}"/>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96" name="Tekstfelt 2095">
                    <a:extLst>
                      <a:ext uri="{FF2B5EF4-FFF2-40B4-BE49-F238E27FC236}">
                        <a16:creationId xmlns:a16="http://schemas.microsoft.com/office/drawing/2014/main" id="{3968AC2C-015E-299C-EBC1-0A5AAA902FC1}"/>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97" name="Tekstfelt 2096">
                    <a:extLst>
                      <a:ext uri="{FF2B5EF4-FFF2-40B4-BE49-F238E27FC236}">
                        <a16:creationId xmlns:a16="http://schemas.microsoft.com/office/drawing/2014/main" id="{344869A2-AD08-DEFC-BEBE-027A5C19A473}"/>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98" name="Tekstfelt 2097">
                    <a:extLst>
                      <a:ext uri="{FF2B5EF4-FFF2-40B4-BE49-F238E27FC236}">
                        <a16:creationId xmlns:a16="http://schemas.microsoft.com/office/drawing/2014/main" id="{7B57267E-573C-116A-A6DB-FC23B9871FA5}"/>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99" name="Tekstfelt 2098">
                    <a:extLst>
                      <a:ext uri="{FF2B5EF4-FFF2-40B4-BE49-F238E27FC236}">
                        <a16:creationId xmlns:a16="http://schemas.microsoft.com/office/drawing/2014/main" id="{BC8AA4BF-00A4-9A22-D093-70CF11A2C407}"/>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00" name="Tekstfelt 2099">
                    <a:extLst>
                      <a:ext uri="{FF2B5EF4-FFF2-40B4-BE49-F238E27FC236}">
                        <a16:creationId xmlns:a16="http://schemas.microsoft.com/office/drawing/2014/main" id="{F9D74BFA-83BE-8802-17DD-C9B369C5120F}"/>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01" name="Tekstfelt 2100">
                    <a:extLst>
                      <a:ext uri="{FF2B5EF4-FFF2-40B4-BE49-F238E27FC236}">
                        <a16:creationId xmlns:a16="http://schemas.microsoft.com/office/drawing/2014/main" id="{890FD781-76BF-742C-AE86-CD22BB8394B7}"/>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02" name="Tekstfelt 2101">
                    <a:extLst>
                      <a:ext uri="{FF2B5EF4-FFF2-40B4-BE49-F238E27FC236}">
                        <a16:creationId xmlns:a16="http://schemas.microsoft.com/office/drawing/2014/main" id="{53A7E5EF-D0F8-79F6-DEA8-727E58ACF9EA}"/>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03" name="Tekstfelt 2102">
                    <a:extLst>
                      <a:ext uri="{FF2B5EF4-FFF2-40B4-BE49-F238E27FC236}">
                        <a16:creationId xmlns:a16="http://schemas.microsoft.com/office/drawing/2014/main" id="{4BECD245-E7E5-DDCD-CE76-C02561C731C2}"/>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04" name="Tekstfelt 2103">
                    <a:extLst>
                      <a:ext uri="{FF2B5EF4-FFF2-40B4-BE49-F238E27FC236}">
                        <a16:creationId xmlns:a16="http://schemas.microsoft.com/office/drawing/2014/main" id="{4A15B9AF-FEB4-00D0-2186-2B0874F5E631}"/>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05" name="Tekstfelt 2104">
                    <a:extLst>
                      <a:ext uri="{FF2B5EF4-FFF2-40B4-BE49-F238E27FC236}">
                        <a16:creationId xmlns:a16="http://schemas.microsoft.com/office/drawing/2014/main" id="{042839A5-0D3F-67DD-FE0D-5D6FDAAF5E10}"/>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06" name="Tekstfelt 2105">
                    <a:extLst>
                      <a:ext uri="{FF2B5EF4-FFF2-40B4-BE49-F238E27FC236}">
                        <a16:creationId xmlns:a16="http://schemas.microsoft.com/office/drawing/2014/main" id="{D3D2929B-E164-57AF-268E-D9BBDFD9DAA9}"/>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07" name="Tekstfelt 2106">
                    <a:extLst>
                      <a:ext uri="{FF2B5EF4-FFF2-40B4-BE49-F238E27FC236}">
                        <a16:creationId xmlns:a16="http://schemas.microsoft.com/office/drawing/2014/main" id="{BDC6BE43-EE21-C0E1-62D5-31FB62F6F073}"/>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08" name="Tekstfelt 2107">
                    <a:extLst>
                      <a:ext uri="{FF2B5EF4-FFF2-40B4-BE49-F238E27FC236}">
                        <a16:creationId xmlns:a16="http://schemas.microsoft.com/office/drawing/2014/main" id="{424E4BDB-67FF-DA4D-554D-7DA321657702}"/>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09" name="Tekstfelt 2108">
                    <a:extLst>
                      <a:ext uri="{FF2B5EF4-FFF2-40B4-BE49-F238E27FC236}">
                        <a16:creationId xmlns:a16="http://schemas.microsoft.com/office/drawing/2014/main" id="{C9660473-5948-D61B-A218-95A5A036671B}"/>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10" name="Tekstfelt 2109">
                    <a:extLst>
                      <a:ext uri="{FF2B5EF4-FFF2-40B4-BE49-F238E27FC236}">
                        <a16:creationId xmlns:a16="http://schemas.microsoft.com/office/drawing/2014/main" id="{0ABEA416-1988-B7C4-0030-B885E1397EB3}"/>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11" name="Tekstfelt 2110">
                    <a:extLst>
                      <a:ext uri="{FF2B5EF4-FFF2-40B4-BE49-F238E27FC236}">
                        <a16:creationId xmlns:a16="http://schemas.microsoft.com/office/drawing/2014/main" id="{D4E26912-DE61-754A-B2D7-89F367B95087}"/>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12" name="Tekstfelt 2111">
                    <a:extLst>
                      <a:ext uri="{FF2B5EF4-FFF2-40B4-BE49-F238E27FC236}">
                        <a16:creationId xmlns:a16="http://schemas.microsoft.com/office/drawing/2014/main" id="{0EE02F10-79AA-F8D1-AC64-A45F1D47A2C7}"/>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13" name="Tekstfelt 2112">
                    <a:extLst>
                      <a:ext uri="{FF2B5EF4-FFF2-40B4-BE49-F238E27FC236}">
                        <a16:creationId xmlns:a16="http://schemas.microsoft.com/office/drawing/2014/main" id="{49FA4201-B22D-E45A-AF71-98A0B5C5F188}"/>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14" name="Tekstfelt 2113">
                    <a:extLst>
                      <a:ext uri="{FF2B5EF4-FFF2-40B4-BE49-F238E27FC236}">
                        <a16:creationId xmlns:a16="http://schemas.microsoft.com/office/drawing/2014/main" id="{BD9AC92B-30B4-DE13-1C10-0FEF62F9CB03}"/>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15" name="Tekstfelt 2114">
                    <a:extLst>
                      <a:ext uri="{FF2B5EF4-FFF2-40B4-BE49-F238E27FC236}">
                        <a16:creationId xmlns:a16="http://schemas.microsoft.com/office/drawing/2014/main" id="{21833A79-438E-A5E8-EAC3-8B51A5D4E6EB}"/>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16" name="Tekstfelt 2115">
                    <a:extLst>
                      <a:ext uri="{FF2B5EF4-FFF2-40B4-BE49-F238E27FC236}">
                        <a16:creationId xmlns:a16="http://schemas.microsoft.com/office/drawing/2014/main" id="{38AE5F2E-CF14-37A1-A06F-055C4BC4ECAE}"/>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17" name="Tekstfelt 2116">
                    <a:extLst>
                      <a:ext uri="{FF2B5EF4-FFF2-40B4-BE49-F238E27FC236}">
                        <a16:creationId xmlns:a16="http://schemas.microsoft.com/office/drawing/2014/main" id="{CC5FD8D9-4AED-E7C0-D043-64B76849B1E1}"/>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18" name="Tekstfelt 2117">
                    <a:extLst>
                      <a:ext uri="{FF2B5EF4-FFF2-40B4-BE49-F238E27FC236}">
                        <a16:creationId xmlns:a16="http://schemas.microsoft.com/office/drawing/2014/main" id="{614495F5-638E-2363-5E24-AE0C3461A82E}"/>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19" name="Tekstfelt 2118">
                    <a:extLst>
                      <a:ext uri="{FF2B5EF4-FFF2-40B4-BE49-F238E27FC236}">
                        <a16:creationId xmlns:a16="http://schemas.microsoft.com/office/drawing/2014/main" id="{2311D217-7165-0AA4-02E7-06B67338A6C4}"/>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20" name="Tekstfelt 2119">
                    <a:extLst>
                      <a:ext uri="{FF2B5EF4-FFF2-40B4-BE49-F238E27FC236}">
                        <a16:creationId xmlns:a16="http://schemas.microsoft.com/office/drawing/2014/main" id="{96DA67F4-B3EF-EEFD-10FF-B5DF7C8FA023}"/>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21" name="Tekstfelt 2120">
                    <a:extLst>
                      <a:ext uri="{FF2B5EF4-FFF2-40B4-BE49-F238E27FC236}">
                        <a16:creationId xmlns:a16="http://schemas.microsoft.com/office/drawing/2014/main" id="{D7A18D2A-D8EC-D470-AD04-CC39DA76D6E4}"/>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22" name="Tekstfelt 2121">
                    <a:extLst>
                      <a:ext uri="{FF2B5EF4-FFF2-40B4-BE49-F238E27FC236}">
                        <a16:creationId xmlns:a16="http://schemas.microsoft.com/office/drawing/2014/main" id="{3FEE9546-0F30-5767-1721-CDADCCAA19E3}"/>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23" name="Tekstfelt 2122">
                    <a:extLst>
                      <a:ext uri="{FF2B5EF4-FFF2-40B4-BE49-F238E27FC236}">
                        <a16:creationId xmlns:a16="http://schemas.microsoft.com/office/drawing/2014/main" id="{52795D10-5289-0B65-1AEC-26AAB7379E4B}"/>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24" name="Tekstfelt 2123">
                    <a:extLst>
                      <a:ext uri="{FF2B5EF4-FFF2-40B4-BE49-F238E27FC236}">
                        <a16:creationId xmlns:a16="http://schemas.microsoft.com/office/drawing/2014/main" id="{C8D5F210-E428-EE3F-0268-AA3B9238A296}"/>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89" name="Tekstfelt 2088">
                  <a:extLst>
                    <a:ext uri="{FF2B5EF4-FFF2-40B4-BE49-F238E27FC236}">
                      <a16:creationId xmlns:a16="http://schemas.microsoft.com/office/drawing/2014/main" id="{0A02B36A-3E2C-9458-F3F9-C9658752D1D8}"/>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90" name="Tekstfelt 2089">
                  <a:extLst>
                    <a:ext uri="{FF2B5EF4-FFF2-40B4-BE49-F238E27FC236}">
                      <a16:creationId xmlns:a16="http://schemas.microsoft.com/office/drawing/2014/main" id="{E17AC41A-EB69-EADF-03C2-12F3651C6F81}"/>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91" name="Tekstfelt 2090">
                  <a:extLst>
                    <a:ext uri="{FF2B5EF4-FFF2-40B4-BE49-F238E27FC236}">
                      <a16:creationId xmlns:a16="http://schemas.microsoft.com/office/drawing/2014/main" id="{D5E2850B-51CC-9BF7-A85F-203936CC6D74}"/>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8" name="Gruppe 1827">
                <a:extLst>
                  <a:ext uri="{FF2B5EF4-FFF2-40B4-BE49-F238E27FC236}">
                    <a16:creationId xmlns:a16="http://schemas.microsoft.com/office/drawing/2014/main" id="{0BFD2B0D-DEF3-69C2-828D-FC2EA271AACE}"/>
                  </a:ext>
                </a:extLst>
              </p:cNvPr>
              <p:cNvGrpSpPr/>
              <p:nvPr/>
            </p:nvGrpSpPr>
            <p:grpSpPr>
              <a:xfrm>
                <a:off x="2466124" y="1032948"/>
                <a:ext cx="641389" cy="5216305"/>
                <a:chOff x="2892468" y="1032983"/>
                <a:chExt cx="641389" cy="5216305"/>
              </a:xfrm>
            </p:grpSpPr>
            <p:grpSp>
              <p:nvGrpSpPr>
                <p:cNvPr id="2051" name="Gruppe 2050">
                  <a:extLst>
                    <a:ext uri="{FF2B5EF4-FFF2-40B4-BE49-F238E27FC236}">
                      <a16:creationId xmlns:a16="http://schemas.microsoft.com/office/drawing/2014/main" id="{C1578EF0-0071-D9B4-421C-C807FF633E55}"/>
                    </a:ext>
                  </a:extLst>
                </p:cNvPr>
                <p:cNvGrpSpPr/>
                <p:nvPr/>
              </p:nvGrpSpPr>
              <p:grpSpPr>
                <a:xfrm>
                  <a:off x="2892468" y="1032983"/>
                  <a:ext cx="641389" cy="5216305"/>
                  <a:chOff x="3475384" y="1188399"/>
                  <a:chExt cx="641389" cy="5216305"/>
                </a:xfrm>
              </p:grpSpPr>
              <p:sp>
                <p:nvSpPr>
                  <p:cNvPr id="2055" name="Tekstfelt 2054">
                    <a:extLst>
                      <a:ext uri="{FF2B5EF4-FFF2-40B4-BE49-F238E27FC236}">
                        <a16:creationId xmlns:a16="http://schemas.microsoft.com/office/drawing/2014/main" id="{FB0210C5-230A-29E5-14D9-B35EA7065216}"/>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56" name="Tekstfelt 2055">
                    <a:extLst>
                      <a:ext uri="{FF2B5EF4-FFF2-40B4-BE49-F238E27FC236}">
                        <a16:creationId xmlns:a16="http://schemas.microsoft.com/office/drawing/2014/main" id="{0B21264F-349B-D0E8-9C3F-FA1D028F87B2}"/>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57" name="Tekstfelt 2056">
                    <a:extLst>
                      <a:ext uri="{FF2B5EF4-FFF2-40B4-BE49-F238E27FC236}">
                        <a16:creationId xmlns:a16="http://schemas.microsoft.com/office/drawing/2014/main" id="{BD1C6190-6515-F734-826B-FC39E161DE8A}"/>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58" name="Tekstfelt 2057">
                    <a:extLst>
                      <a:ext uri="{FF2B5EF4-FFF2-40B4-BE49-F238E27FC236}">
                        <a16:creationId xmlns:a16="http://schemas.microsoft.com/office/drawing/2014/main" id="{591FF037-F18D-1A4F-8420-512C6D6FF355}"/>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59" name="Tekstfelt 2058">
                    <a:extLst>
                      <a:ext uri="{FF2B5EF4-FFF2-40B4-BE49-F238E27FC236}">
                        <a16:creationId xmlns:a16="http://schemas.microsoft.com/office/drawing/2014/main" id="{61A17D04-718D-55E9-06D5-BCA43E34DAA7}"/>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60" name="Tekstfelt 2059">
                    <a:extLst>
                      <a:ext uri="{FF2B5EF4-FFF2-40B4-BE49-F238E27FC236}">
                        <a16:creationId xmlns:a16="http://schemas.microsoft.com/office/drawing/2014/main" id="{9E87BA73-1367-0814-7335-C335012A910C}"/>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61" name="Tekstfelt 2060">
                    <a:extLst>
                      <a:ext uri="{FF2B5EF4-FFF2-40B4-BE49-F238E27FC236}">
                        <a16:creationId xmlns:a16="http://schemas.microsoft.com/office/drawing/2014/main" id="{AE325029-3A71-31F7-9263-AD38511D14AC}"/>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62" name="Tekstfelt 2061">
                    <a:extLst>
                      <a:ext uri="{FF2B5EF4-FFF2-40B4-BE49-F238E27FC236}">
                        <a16:creationId xmlns:a16="http://schemas.microsoft.com/office/drawing/2014/main" id="{1F1672F4-ED38-90DA-63E4-0F1D61C22517}"/>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63" name="Tekstfelt 2062">
                    <a:extLst>
                      <a:ext uri="{FF2B5EF4-FFF2-40B4-BE49-F238E27FC236}">
                        <a16:creationId xmlns:a16="http://schemas.microsoft.com/office/drawing/2014/main" id="{DE1657F7-02FC-B21D-7F76-C51BD68B6211}"/>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64" name="Tekstfelt 2063">
                    <a:extLst>
                      <a:ext uri="{FF2B5EF4-FFF2-40B4-BE49-F238E27FC236}">
                        <a16:creationId xmlns:a16="http://schemas.microsoft.com/office/drawing/2014/main" id="{858401F9-3792-D83A-2316-08C85426F308}"/>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65" name="Tekstfelt 2064">
                    <a:extLst>
                      <a:ext uri="{FF2B5EF4-FFF2-40B4-BE49-F238E27FC236}">
                        <a16:creationId xmlns:a16="http://schemas.microsoft.com/office/drawing/2014/main" id="{F220454D-47A8-1310-CF29-A7CB87282DD4}"/>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66" name="Tekstfelt 2065">
                    <a:extLst>
                      <a:ext uri="{FF2B5EF4-FFF2-40B4-BE49-F238E27FC236}">
                        <a16:creationId xmlns:a16="http://schemas.microsoft.com/office/drawing/2014/main" id="{0A595540-66D2-FD96-6186-F5152492EFD6}"/>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67" name="Tekstfelt 2066">
                    <a:extLst>
                      <a:ext uri="{FF2B5EF4-FFF2-40B4-BE49-F238E27FC236}">
                        <a16:creationId xmlns:a16="http://schemas.microsoft.com/office/drawing/2014/main" id="{A5AAF36D-36B2-4D4F-AA5C-44419AD4C5DC}"/>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68" name="Tekstfelt 2067">
                    <a:extLst>
                      <a:ext uri="{FF2B5EF4-FFF2-40B4-BE49-F238E27FC236}">
                        <a16:creationId xmlns:a16="http://schemas.microsoft.com/office/drawing/2014/main" id="{F02AB37B-7C48-00FC-15ED-989D4CD4E251}"/>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69" name="Tekstfelt 2068">
                    <a:extLst>
                      <a:ext uri="{FF2B5EF4-FFF2-40B4-BE49-F238E27FC236}">
                        <a16:creationId xmlns:a16="http://schemas.microsoft.com/office/drawing/2014/main" id="{FF20DB1B-A96A-660B-1B26-E837BF539E9D}"/>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70" name="Tekstfelt 2069">
                    <a:extLst>
                      <a:ext uri="{FF2B5EF4-FFF2-40B4-BE49-F238E27FC236}">
                        <a16:creationId xmlns:a16="http://schemas.microsoft.com/office/drawing/2014/main" id="{CBA48A4E-FCA8-4BE0-9030-23A542A1AD29}"/>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71" name="Tekstfelt 2070">
                    <a:extLst>
                      <a:ext uri="{FF2B5EF4-FFF2-40B4-BE49-F238E27FC236}">
                        <a16:creationId xmlns:a16="http://schemas.microsoft.com/office/drawing/2014/main" id="{0F844B22-C2DA-1D73-18DD-5EB2C65AC322}"/>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72" name="Tekstfelt 2071">
                    <a:extLst>
                      <a:ext uri="{FF2B5EF4-FFF2-40B4-BE49-F238E27FC236}">
                        <a16:creationId xmlns:a16="http://schemas.microsoft.com/office/drawing/2014/main" id="{64C8629F-22E1-B6E5-611B-932C1F3BCE65}"/>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73" name="Tekstfelt 2072">
                    <a:extLst>
                      <a:ext uri="{FF2B5EF4-FFF2-40B4-BE49-F238E27FC236}">
                        <a16:creationId xmlns:a16="http://schemas.microsoft.com/office/drawing/2014/main" id="{ABE0B81A-9719-7F8E-AA7F-CF6967FA20D6}"/>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74" name="Tekstfelt 2073">
                    <a:extLst>
                      <a:ext uri="{FF2B5EF4-FFF2-40B4-BE49-F238E27FC236}">
                        <a16:creationId xmlns:a16="http://schemas.microsoft.com/office/drawing/2014/main" id="{971F4BDF-A66E-5686-206D-3A9E696830EF}"/>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75" name="Tekstfelt 2074">
                    <a:extLst>
                      <a:ext uri="{FF2B5EF4-FFF2-40B4-BE49-F238E27FC236}">
                        <a16:creationId xmlns:a16="http://schemas.microsoft.com/office/drawing/2014/main" id="{133187F4-14A4-3986-1FA0-59D81A9458EB}"/>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76" name="Tekstfelt 2075">
                    <a:extLst>
                      <a:ext uri="{FF2B5EF4-FFF2-40B4-BE49-F238E27FC236}">
                        <a16:creationId xmlns:a16="http://schemas.microsoft.com/office/drawing/2014/main" id="{AE889AD1-5F6D-7BDE-5D36-40154212576B}"/>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77" name="Tekstfelt 2076">
                    <a:extLst>
                      <a:ext uri="{FF2B5EF4-FFF2-40B4-BE49-F238E27FC236}">
                        <a16:creationId xmlns:a16="http://schemas.microsoft.com/office/drawing/2014/main" id="{F39DD4E2-E747-FE54-523D-E074600F36ED}"/>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78" name="Tekstfelt 2077">
                    <a:extLst>
                      <a:ext uri="{FF2B5EF4-FFF2-40B4-BE49-F238E27FC236}">
                        <a16:creationId xmlns:a16="http://schemas.microsoft.com/office/drawing/2014/main" id="{5D7DD273-19EA-2E73-B8CB-C595D8A460CB}"/>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79" name="Tekstfelt 2078">
                    <a:extLst>
                      <a:ext uri="{FF2B5EF4-FFF2-40B4-BE49-F238E27FC236}">
                        <a16:creationId xmlns:a16="http://schemas.microsoft.com/office/drawing/2014/main" id="{07B54EE2-1150-F6B4-38D3-E1A7E29189CD}"/>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80" name="Tekstfelt 2079">
                    <a:extLst>
                      <a:ext uri="{FF2B5EF4-FFF2-40B4-BE49-F238E27FC236}">
                        <a16:creationId xmlns:a16="http://schemas.microsoft.com/office/drawing/2014/main" id="{F010A70F-982A-7540-AFCF-A5F190911D34}"/>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81" name="Tekstfelt 2080">
                    <a:extLst>
                      <a:ext uri="{FF2B5EF4-FFF2-40B4-BE49-F238E27FC236}">
                        <a16:creationId xmlns:a16="http://schemas.microsoft.com/office/drawing/2014/main" id="{987331FE-AFDD-91D5-5A5C-16B93BCC3B7A}"/>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82" name="Tekstfelt 2081">
                    <a:extLst>
                      <a:ext uri="{FF2B5EF4-FFF2-40B4-BE49-F238E27FC236}">
                        <a16:creationId xmlns:a16="http://schemas.microsoft.com/office/drawing/2014/main" id="{5CBD6FAA-9B99-8EB3-E764-951B2ABBCA9E}"/>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83" name="Tekstfelt 2082">
                    <a:extLst>
                      <a:ext uri="{FF2B5EF4-FFF2-40B4-BE49-F238E27FC236}">
                        <a16:creationId xmlns:a16="http://schemas.microsoft.com/office/drawing/2014/main" id="{D49207BC-D4DA-0F29-C7EC-4E9A33DA1D1B}"/>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84" name="Tekstfelt 2083">
                    <a:extLst>
                      <a:ext uri="{FF2B5EF4-FFF2-40B4-BE49-F238E27FC236}">
                        <a16:creationId xmlns:a16="http://schemas.microsoft.com/office/drawing/2014/main" id="{9F1CD236-7955-9C49-C728-B9EBAE07E972}"/>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85" name="Tekstfelt 2084">
                    <a:extLst>
                      <a:ext uri="{FF2B5EF4-FFF2-40B4-BE49-F238E27FC236}">
                        <a16:creationId xmlns:a16="http://schemas.microsoft.com/office/drawing/2014/main" id="{C34B8BD0-50C8-68D4-F1B9-0054AA4B95C9}"/>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86" name="Tekstfelt 2085">
                    <a:extLst>
                      <a:ext uri="{FF2B5EF4-FFF2-40B4-BE49-F238E27FC236}">
                        <a16:creationId xmlns:a16="http://schemas.microsoft.com/office/drawing/2014/main" id="{EE480E91-A3E4-31FB-CD6D-AD3BCB3524BF}"/>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87" name="Tekstfelt 2086">
                    <a:extLst>
                      <a:ext uri="{FF2B5EF4-FFF2-40B4-BE49-F238E27FC236}">
                        <a16:creationId xmlns:a16="http://schemas.microsoft.com/office/drawing/2014/main" id="{91F1E723-BB57-D0D6-D596-1606DA945D9E}"/>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52" name="Tekstfelt 2051">
                  <a:extLst>
                    <a:ext uri="{FF2B5EF4-FFF2-40B4-BE49-F238E27FC236}">
                      <a16:creationId xmlns:a16="http://schemas.microsoft.com/office/drawing/2014/main" id="{070FFF4C-ACB3-C395-9699-61DCCFC5AF8B}"/>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53" name="Tekstfelt 2052">
                  <a:extLst>
                    <a:ext uri="{FF2B5EF4-FFF2-40B4-BE49-F238E27FC236}">
                      <a16:creationId xmlns:a16="http://schemas.microsoft.com/office/drawing/2014/main" id="{668FD794-C55A-E7ED-D433-8641FFC5E628}"/>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54" name="Tekstfelt 2053">
                  <a:extLst>
                    <a:ext uri="{FF2B5EF4-FFF2-40B4-BE49-F238E27FC236}">
                      <a16:creationId xmlns:a16="http://schemas.microsoft.com/office/drawing/2014/main" id="{AC30CD0D-BD63-D7D5-3CA8-9579AC8E4DFB}"/>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9" name="Gruppe 1828">
                <a:extLst>
                  <a:ext uri="{FF2B5EF4-FFF2-40B4-BE49-F238E27FC236}">
                    <a16:creationId xmlns:a16="http://schemas.microsoft.com/office/drawing/2014/main" id="{CA44A949-B3F5-5D8E-23BD-2732B9C70AA1}"/>
                  </a:ext>
                </a:extLst>
              </p:cNvPr>
              <p:cNvGrpSpPr/>
              <p:nvPr/>
            </p:nvGrpSpPr>
            <p:grpSpPr>
              <a:xfrm>
                <a:off x="2019764" y="1037328"/>
                <a:ext cx="641389" cy="5216305"/>
                <a:chOff x="2892468" y="1032983"/>
                <a:chExt cx="641389" cy="5216305"/>
              </a:xfrm>
            </p:grpSpPr>
            <p:grpSp>
              <p:nvGrpSpPr>
                <p:cNvPr id="2014" name="Gruppe 2013">
                  <a:extLst>
                    <a:ext uri="{FF2B5EF4-FFF2-40B4-BE49-F238E27FC236}">
                      <a16:creationId xmlns:a16="http://schemas.microsoft.com/office/drawing/2014/main" id="{01DF5627-553D-3459-341A-850A6AF624D6}"/>
                    </a:ext>
                  </a:extLst>
                </p:cNvPr>
                <p:cNvGrpSpPr/>
                <p:nvPr/>
              </p:nvGrpSpPr>
              <p:grpSpPr>
                <a:xfrm>
                  <a:off x="2892468" y="1032983"/>
                  <a:ext cx="641389" cy="5216305"/>
                  <a:chOff x="3475384" y="1188399"/>
                  <a:chExt cx="641389" cy="5216305"/>
                </a:xfrm>
              </p:grpSpPr>
              <p:sp>
                <p:nvSpPr>
                  <p:cNvPr id="2018" name="Tekstfelt 2017">
                    <a:extLst>
                      <a:ext uri="{FF2B5EF4-FFF2-40B4-BE49-F238E27FC236}">
                        <a16:creationId xmlns:a16="http://schemas.microsoft.com/office/drawing/2014/main" id="{AFF9D4DF-E650-F70B-6E83-12A88F7CFF5C}"/>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19" name="Tekstfelt 2018">
                    <a:extLst>
                      <a:ext uri="{FF2B5EF4-FFF2-40B4-BE49-F238E27FC236}">
                        <a16:creationId xmlns:a16="http://schemas.microsoft.com/office/drawing/2014/main" id="{FCD48579-6F11-8997-414E-A757089DB5F2}"/>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20" name="Tekstfelt 2019">
                    <a:extLst>
                      <a:ext uri="{FF2B5EF4-FFF2-40B4-BE49-F238E27FC236}">
                        <a16:creationId xmlns:a16="http://schemas.microsoft.com/office/drawing/2014/main" id="{9B6660EF-F177-02DE-A536-E58B5687F375}"/>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21" name="Tekstfelt 2020">
                    <a:extLst>
                      <a:ext uri="{FF2B5EF4-FFF2-40B4-BE49-F238E27FC236}">
                        <a16:creationId xmlns:a16="http://schemas.microsoft.com/office/drawing/2014/main" id="{3AD0D617-EDE7-E713-87A8-025765761E91}"/>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22" name="Tekstfelt 2021">
                    <a:extLst>
                      <a:ext uri="{FF2B5EF4-FFF2-40B4-BE49-F238E27FC236}">
                        <a16:creationId xmlns:a16="http://schemas.microsoft.com/office/drawing/2014/main" id="{755ADE62-0D3F-72C9-1B9E-C3BE916F6D1B}"/>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23" name="Tekstfelt 2022">
                    <a:extLst>
                      <a:ext uri="{FF2B5EF4-FFF2-40B4-BE49-F238E27FC236}">
                        <a16:creationId xmlns:a16="http://schemas.microsoft.com/office/drawing/2014/main" id="{565FB520-8412-D183-59BE-6AE04390BD63}"/>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24" name="Tekstfelt 2023">
                    <a:extLst>
                      <a:ext uri="{FF2B5EF4-FFF2-40B4-BE49-F238E27FC236}">
                        <a16:creationId xmlns:a16="http://schemas.microsoft.com/office/drawing/2014/main" id="{94B22C00-23CC-4702-B452-650424521392}"/>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25" name="Tekstfelt 2024">
                    <a:extLst>
                      <a:ext uri="{FF2B5EF4-FFF2-40B4-BE49-F238E27FC236}">
                        <a16:creationId xmlns:a16="http://schemas.microsoft.com/office/drawing/2014/main" id="{359737C6-EBFA-D809-65AD-126D69C2A7BA}"/>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26" name="Tekstfelt 2025">
                    <a:extLst>
                      <a:ext uri="{FF2B5EF4-FFF2-40B4-BE49-F238E27FC236}">
                        <a16:creationId xmlns:a16="http://schemas.microsoft.com/office/drawing/2014/main" id="{18CBC18D-C8AD-8290-7C88-33307C021F1F}"/>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27" name="Tekstfelt 2026">
                    <a:extLst>
                      <a:ext uri="{FF2B5EF4-FFF2-40B4-BE49-F238E27FC236}">
                        <a16:creationId xmlns:a16="http://schemas.microsoft.com/office/drawing/2014/main" id="{A178E198-909B-56D7-845D-430B15E43DC0}"/>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28" name="Tekstfelt 2027">
                    <a:extLst>
                      <a:ext uri="{FF2B5EF4-FFF2-40B4-BE49-F238E27FC236}">
                        <a16:creationId xmlns:a16="http://schemas.microsoft.com/office/drawing/2014/main" id="{02B86DC9-785C-72A9-2CE7-B6E00CF472BA}"/>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29" name="Tekstfelt 2028">
                    <a:extLst>
                      <a:ext uri="{FF2B5EF4-FFF2-40B4-BE49-F238E27FC236}">
                        <a16:creationId xmlns:a16="http://schemas.microsoft.com/office/drawing/2014/main" id="{D2D8D0F9-CFB5-D6DB-33AF-FC8DE83F47E1}"/>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30" name="Tekstfelt 2029">
                    <a:extLst>
                      <a:ext uri="{FF2B5EF4-FFF2-40B4-BE49-F238E27FC236}">
                        <a16:creationId xmlns:a16="http://schemas.microsoft.com/office/drawing/2014/main" id="{B3F090F6-A08E-DDC9-0B9E-6DB8E2590F1B}"/>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31" name="Tekstfelt 2030">
                    <a:extLst>
                      <a:ext uri="{FF2B5EF4-FFF2-40B4-BE49-F238E27FC236}">
                        <a16:creationId xmlns:a16="http://schemas.microsoft.com/office/drawing/2014/main" id="{C168A10B-2E2E-6135-6ED5-4B6D51341335}"/>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32" name="Tekstfelt 2031">
                    <a:extLst>
                      <a:ext uri="{FF2B5EF4-FFF2-40B4-BE49-F238E27FC236}">
                        <a16:creationId xmlns:a16="http://schemas.microsoft.com/office/drawing/2014/main" id="{4F511864-D2F0-484B-E59B-2797E6CE1FB1}"/>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33" name="Tekstfelt 2032">
                    <a:extLst>
                      <a:ext uri="{FF2B5EF4-FFF2-40B4-BE49-F238E27FC236}">
                        <a16:creationId xmlns:a16="http://schemas.microsoft.com/office/drawing/2014/main" id="{C9CB9188-2BDE-9A32-66EE-CA6E2F794B96}"/>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34" name="Tekstfelt 2033">
                    <a:extLst>
                      <a:ext uri="{FF2B5EF4-FFF2-40B4-BE49-F238E27FC236}">
                        <a16:creationId xmlns:a16="http://schemas.microsoft.com/office/drawing/2014/main" id="{F73B55A3-BC71-2F86-157A-CD68D6DBA546}"/>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35" name="Tekstfelt 2034">
                    <a:extLst>
                      <a:ext uri="{FF2B5EF4-FFF2-40B4-BE49-F238E27FC236}">
                        <a16:creationId xmlns:a16="http://schemas.microsoft.com/office/drawing/2014/main" id="{D54297B9-BF0D-3315-4ABB-D52A6E841327}"/>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36" name="Tekstfelt 2035">
                    <a:extLst>
                      <a:ext uri="{FF2B5EF4-FFF2-40B4-BE49-F238E27FC236}">
                        <a16:creationId xmlns:a16="http://schemas.microsoft.com/office/drawing/2014/main" id="{6282CCFB-742C-BE15-B53A-84AE54D4F023}"/>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37" name="Tekstfelt 2036">
                    <a:extLst>
                      <a:ext uri="{FF2B5EF4-FFF2-40B4-BE49-F238E27FC236}">
                        <a16:creationId xmlns:a16="http://schemas.microsoft.com/office/drawing/2014/main" id="{93773ADE-B23D-DAFD-275C-432202B45058}"/>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38" name="Tekstfelt 2037">
                    <a:extLst>
                      <a:ext uri="{FF2B5EF4-FFF2-40B4-BE49-F238E27FC236}">
                        <a16:creationId xmlns:a16="http://schemas.microsoft.com/office/drawing/2014/main" id="{BD7B5EDB-B388-3AB9-04B4-2CCCE359C44B}"/>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39" name="Tekstfelt 2038">
                    <a:extLst>
                      <a:ext uri="{FF2B5EF4-FFF2-40B4-BE49-F238E27FC236}">
                        <a16:creationId xmlns:a16="http://schemas.microsoft.com/office/drawing/2014/main" id="{A855F2E0-4BFF-46ED-BB2B-158CFD436988}"/>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40" name="Tekstfelt 2039">
                    <a:extLst>
                      <a:ext uri="{FF2B5EF4-FFF2-40B4-BE49-F238E27FC236}">
                        <a16:creationId xmlns:a16="http://schemas.microsoft.com/office/drawing/2014/main" id="{5B723848-4AA9-BBA5-5AEE-B2F4F8C92A57}"/>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41" name="Tekstfelt 2040">
                    <a:extLst>
                      <a:ext uri="{FF2B5EF4-FFF2-40B4-BE49-F238E27FC236}">
                        <a16:creationId xmlns:a16="http://schemas.microsoft.com/office/drawing/2014/main" id="{6082AEFE-B5AD-1603-D902-75FE9D4F1D03}"/>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42" name="Tekstfelt 2041">
                    <a:extLst>
                      <a:ext uri="{FF2B5EF4-FFF2-40B4-BE49-F238E27FC236}">
                        <a16:creationId xmlns:a16="http://schemas.microsoft.com/office/drawing/2014/main" id="{BFA6B5DE-D27F-9BE2-3C2C-1CE1C532926A}"/>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43" name="Tekstfelt 2042">
                    <a:extLst>
                      <a:ext uri="{FF2B5EF4-FFF2-40B4-BE49-F238E27FC236}">
                        <a16:creationId xmlns:a16="http://schemas.microsoft.com/office/drawing/2014/main" id="{E24BBD25-A2E3-7F39-71D2-D115BF5EBA0E}"/>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44" name="Tekstfelt 2043">
                    <a:extLst>
                      <a:ext uri="{FF2B5EF4-FFF2-40B4-BE49-F238E27FC236}">
                        <a16:creationId xmlns:a16="http://schemas.microsoft.com/office/drawing/2014/main" id="{A0B29730-8236-A486-D83A-E75D9A84978A}"/>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45" name="Tekstfelt 2044">
                    <a:extLst>
                      <a:ext uri="{FF2B5EF4-FFF2-40B4-BE49-F238E27FC236}">
                        <a16:creationId xmlns:a16="http://schemas.microsoft.com/office/drawing/2014/main" id="{E528EC5C-9C02-C9F7-A929-CE05E6959428}"/>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46" name="Tekstfelt 2045">
                    <a:extLst>
                      <a:ext uri="{FF2B5EF4-FFF2-40B4-BE49-F238E27FC236}">
                        <a16:creationId xmlns:a16="http://schemas.microsoft.com/office/drawing/2014/main" id="{963DB756-7488-B01D-361B-D24026FA9476}"/>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47" name="Tekstfelt 2046">
                    <a:extLst>
                      <a:ext uri="{FF2B5EF4-FFF2-40B4-BE49-F238E27FC236}">
                        <a16:creationId xmlns:a16="http://schemas.microsoft.com/office/drawing/2014/main" id="{3502AD76-740E-192B-1783-1A1770C2E38F}"/>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48" name="Tekstfelt 2047">
                    <a:extLst>
                      <a:ext uri="{FF2B5EF4-FFF2-40B4-BE49-F238E27FC236}">
                        <a16:creationId xmlns:a16="http://schemas.microsoft.com/office/drawing/2014/main" id="{5D04A34F-A8CA-6FE0-D117-8E9D115C636A}"/>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49" name="Tekstfelt 2048">
                    <a:extLst>
                      <a:ext uri="{FF2B5EF4-FFF2-40B4-BE49-F238E27FC236}">
                        <a16:creationId xmlns:a16="http://schemas.microsoft.com/office/drawing/2014/main" id="{88F7F25F-E9C4-A3B2-2605-76E7797FCA54}"/>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50" name="Tekstfelt 2049">
                    <a:extLst>
                      <a:ext uri="{FF2B5EF4-FFF2-40B4-BE49-F238E27FC236}">
                        <a16:creationId xmlns:a16="http://schemas.microsoft.com/office/drawing/2014/main" id="{07472E4C-1A9C-DC52-A983-F5DF376EC98A}"/>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15" name="Tekstfelt 2014">
                  <a:extLst>
                    <a:ext uri="{FF2B5EF4-FFF2-40B4-BE49-F238E27FC236}">
                      <a16:creationId xmlns:a16="http://schemas.microsoft.com/office/drawing/2014/main" id="{AD73836F-04A9-82C6-907F-496DFD788B59}"/>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16" name="Tekstfelt 2015">
                  <a:extLst>
                    <a:ext uri="{FF2B5EF4-FFF2-40B4-BE49-F238E27FC236}">
                      <a16:creationId xmlns:a16="http://schemas.microsoft.com/office/drawing/2014/main" id="{3F88467E-636A-E341-E014-D02832CAD0B0}"/>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17" name="Tekstfelt 2016">
                  <a:extLst>
                    <a:ext uri="{FF2B5EF4-FFF2-40B4-BE49-F238E27FC236}">
                      <a16:creationId xmlns:a16="http://schemas.microsoft.com/office/drawing/2014/main" id="{3CBDB74A-30E7-3816-8214-158ECB269472}"/>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0" name="Gruppe 1829">
                <a:extLst>
                  <a:ext uri="{FF2B5EF4-FFF2-40B4-BE49-F238E27FC236}">
                    <a16:creationId xmlns:a16="http://schemas.microsoft.com/office/drawing/2014/main" id="{1604EB2D-A899-B0A8-BCBD-2364BE6EEA77}"/>
                  </a:ext>
                </a:extLst>
              </p:cNvPr>
              <p:cNvGrpSpPr/>
              <p:nvPr/>
            </p:nvGrpSpPr>
            <p:grpSpPr>
              <a:xfrm>
                <a:off x="1592543" y="1041111"/>
                <a:ext cx="641389" cy="5216305"/>
                <a:chOff x="2892468" y="1032983"/>
                <a:chExt cx="641389" cy="5216305"/>
              </a:xfrm>
            </p:grpSpPr>
            <p:grpSp>
              <p:nvGrpSpPr>
                <p:cNvPr id="1977" name="Gruppe 1976">
                  <a:extLst>
                    <a:ext uri="{FF2B5EF4-FFF2-40B4-BE49-F238E27FC236}">
                      <a16:creationId xmlns:a16="http://schemas.microsoft.com/office/drawing/2014/main" id="{57D417E5-73FE-6ECE-9586-E3BF9D578EEE}"/>
                    </a:ext>
                  </a:extLst>
                </p:cNvPr>
                <p:cNvGrpSpPr/>
                <p:nvPr/>
              </p:nvGrpSpPr>
              <p:grpSpPr>
                <a:xfrm>
                  <a:off x="2892468" y="1032983"/>
                  <a:ext cx="641389" cy="5216305"/>
                  <a:chOff x="3475384" y="1188399"/>
                  <a:chExt cx="641389" cy="5216305"/>
                </a:xfrm>
              </p:grpSpPr>
              <p:sp>
                <p:nvSpPr>
                  <p:cNvPr id="1981" name="Tekstfelt 1980">
                    <a:extLst>
                      <a:ext uri="{FF2B5EF4-FFF2-40B4-BE49-F238E27FC236}">
                        <a16:creationId xmlns:a16="http://schemas.microsoft.com/office/drawing/2014/main" id="{2478452F-D3D8-5257-48FE-078032B4CCB2}"/>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82" name="Tekstfelt 1981">
                    <a:extLst>
                      <a:ext uri="{FF2B5EF4-FFF2-40B4-BE49-F238E27FC236}">
                        <a16:creationId xmlns:a16="http://schemas.microsoft.com/office/drawing/2014/main" id="{C444606B-4719-CF5F-9388-C84EE43B8C6B}"/>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83" name="Tekstfelt 1982">
                    <a:extLst>
                      <a:ext uri="{FF2B5EF4-FFF2-40B4-BE49-F238E27FC236}">
                        <a16:creationId xmlns:a16="http://schemas.microsoft.com/office/drawing/2014/main" id="{DE370219-6338-9B15-A8FC-047A57216E9F}"/>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84" name="Tekstfelt 1983">
                    <a:extLst>
                      <a:ext uri="{FF2B5EF4-FFF2-40B4-BE49-F238E27FC236}">
                        <a16:creationId xmlns:a16="http://schemas.microsoft.com/office/drawing/2014/main" id="{02ECEF2A-E4A3-3442-E271-B09E361B2BE1}"/>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85" name="Tekstfelt 1984">
                    <a:extLst>
                      <a:ext uri="{FF2B5EF4-FFF2-40B4-BE49-F238E27FC236}">
                        <a16:creationId xmlns:a16="http://schemas.microsoft.com/office/drawing/2014/main" id="{A324DE30-83B2-DCDF-4E7A-E718494132F9}"/>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86" name="Tekstfelt 1985">
                    <a:extLst>
                      <a:ext uri="{FF2B5EF4-FFF2-40B4-BE49-F238E27FC236}">
                        <a16:creationId xmlns:a16="http://schemas.microsoft.com/office/drawing/2014/main" id="{9614CEA3-FFC2-024B-CC33-2B012CABD7C1}"/>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87" name="Tekstfelt 1986">
                    <a:extLst>
                      <a:ext uri="{FF2B5EF4-FFF2-40B4-BE49-F238E27FC236}">
                        <a16:creationId xmlns:a16="http://schemas.microsoft.com/office/drawing/2014/main" id="{10A2AF0C-0133-9ADA-AE96-17E584B49C43}"/>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88" name="Tekstfelt 1987">
                    <a:extLst>
                      <a:ext uri="{FF2B5EF4-FFF2-40B4-BE49-F238E27FC236}">
                        <a16:creationId xmlns:a16="http://schemas.microsoft.com/office/drawing/2014/main" id="{4731BF8A-A50B-C54F-69B4-157424BDD401}"/>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89" name="Tekstfelt 1988">
                    <a:extLst>
                      <a:ext uri="{FF2B5EF4-FFF2-40B4-BE49-F238E27FC236}">
                        <a16:creationId xmlns:a16="http://schemas.microsoft.com/office/drawing/2014/main" id="{26E8C9CE-19D2-D2C7-BB5A-4A60F8005728}"/>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90" name="Tekstfelt 1989">
                    <a:extLst>
                      <a:ext uri="{FF2B5EF4-FFF2-40B4-BE49-F238E27FC236}">
                        <a16:creationId xmlns:a16="http://schemas.microsoft.com/office/drawing/2014/main" id="{62D2B0B8-B093-F50C-871B-BA39E1D799F9}"/>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91" name="Tekstfelt 1990">
                    <a:extLst>
                      <a:ext uri="{FF2B5EF4-FFF2-40B4-BE49-F238E27FC236}">
                        <a16:creationId xmlns:a16="http://schemas.microsoft.com/office/drawing/2014/main" id="{19F43917-4746-763B-1126-71DBF5042566}"/>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92" name="Tekstfelt 1991">
                    <a:extLst>
                      <a:ext uri="{FF2B5EF4-FFF2-40B4-BE49-F238E27FC236}">
                        <a16:creationId xmlns:a16="http://schemas.microsoft.com/office/drawing/2014/main" id="{A4D3B123-0B83-0CCC-9D0A-BAAB802C4E4B}"/>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93" name="Tekstfelt 1992">
                    <a:extLst>
                      <a:ext uri="{FF2B5EF4-FFF2-40B4-BE49-F238E27FC236}">
                        <a16:creationId xmlns:a16="http://schemas.microsoft.com/office/drawing/2014/main" id="{BD95086E-2EE2-0D92-AC9B-8FC0A9509781}"/>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94" name="Tekstfelt 1993">
                    <a:extLst>
                      <a:ext uri="{FF2B5EF4-FFF2-40B4-BE49-F238E27FC236}">
                        <a16:creationId xmlns:a16="http://schemas.microsoft.com/office/drawing/2014/main" id="{98861301-6B06-CDCC-1D59-F04EB72D8EA3}"/>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95" name="Tekstfelt 1994">
                    <a:extLst>
                      <a:ext uri="{FF2B5EF4-FFF2-40B4-BE49-F238E27FC236}">
                        <a16:creationId xmlns:a16="http://schemas.microsoft.com/office/drawing/2014/main" id="{842E5DE9-78D8-1D8C-FB5D-265FA2023120}"/>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96" name="Tekstfelt 1995">
                    <a:extLst>
                      <a:ext uri="{FF2B5EF4-FFF2-40B4-BE49-F238E27FC236}">
                        <a16:creationId xmlns:a16="http://schemas.microsoft.com/office/drawing/2014/main" id="{9BD281BF-FB58-01BF-8B7C-6699A94E66DD}"/>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97" name="Tekstfelt 1996">
                    <a:extLst>
                      <a:ext uri="{FF2B5EF4-FFF2-40B4-BE49-F238E27FC236}">
                        <a16:creationId xmlns:a16="http://schemas.microsoft.com/office/drawing/2014/main" id="{D221A8DB-495D-6553-F3A6-7AF3D0A3A48D}"/>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98" name="Tekstfelt 1997">
                    <a:extLst>
                      <a:ext uri="{FF2B5EF4-FFF2-40B4-BE49-F238E27FC236}">
                        <a16:creationId xmlns:a16="http://schemas.microsoft.com/office/drawing/2014/main" id="{1428E0ED-B27C-C50B-BE80-568380DBB719}"/>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99" name="Tekstfelt 1998">
                    <a:extLst>
                      <a:ext uri="{FF2B5EF4-FFF2-40B4-BE49-F238E27FC236}">
                        <a16:creationId xmlns:a16="http://schemas.microsoft.com/office/drawing/2014/main" id="{EFB6C699-CD71-E86C-AA50-78EC49B66D67}"/>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00" name="Tekstfelt 1999">
                    <a:extLst>
                      <a:ext uri="{FF2B5EF4-FFF2-40B4-BE49-F238E27FC236}">
                        <a16:creationId xmlns:a16="http://schemas.microsoft.com/office/drawing/2014/main" id="{5D0A2A43-F623-B2A5-23BA-FB7111092AB8}"/>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01" name="Tekstfelt 2000">
                    <a:extLst>
                      <a:ext uri="{FF2B5EF4-FFF2-40B4-BE49-F238E27FC236}">
                        <a16:creationId xmlns:a16="http://schemas.microsoft.com/office/drawing/2014/main" id="{5FFD3836-2270-E621-1CF6-648C09720BF1}"/>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02" name="Tekstfelt 2001">
                    <a:extLst>
                      <a:ext uri="{FF2B5EF4-FFF2-40B4-BE49-F238E27FC236}">
                        <a16:creationId xmlns:a16="http://schemas.microsoft.com/office/drawing/2014/main" id="{F827A9CC-5324-C109-A05B-9AB4BDF4A675}"/>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03" name="Tekstfelt 2002">
                    <a:extLst>
                      <a:ext uri="{FF2B5EF4-FFF2-40B4-BE49-F238E27FC236}">
                        <a16:creationId xmlns:a16="http://schemas.microsoft.com/office/drawing/2014/main" id="{68C24F0F-7848-E0B5-C7DF-C0FB152F6760}"/>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04" name="Tekstfelt 2003">
                    <a:extLst>
                      <a:ext uri="{FF2B5EF4-FFF2-40B4-BE49-F238E27FC236}">
                        <a16:creationId xmlns:a16="http://schemas.microsoft.com/office/drawing/2014/main" id="{02977A6F-8191-CBD3-8DC1-B5C3A5607430}"/>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05" name="Tekstfelt 2004">
                    <a:extLst>
                      <a:ext uri="{FF2B5EF4-FFF2-40B4-BE49-F238E27FC236}">
                        <a16:creationId xmlns:a16="http://schemas.microsoft.com/office/drawing/2014/main" id="{6D5FA530-41F5-3807-F1AC-53CCD0E46B39}"/>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06" name="Tekstfelt 2005">
                    <a:extLst>
                      <a:ext uri="{FF2B5EF4-FFF2-40B4-BE49-F238E27FC236}">
                        <a16:creationId xmlns:a16="http://schemas.microsoft.com/office/drawing/2014/main" id="{E2A19E77-907F-528B-7357-12798F6D8CFB}"/>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07" name="Tekstfelt 2006">
                    <a:extLst>
                      <a:ext uri="{FF2B5EF4-FFF2-40B4-BE49-F238E27FC236}">
                        <a16:creationId xmlns:a16="http://schemas.microsoft.com/office/drawing/2014/main" id="{8F653BF2-1064-0752-A98B-7714603456D0}"/>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08" name="Tekstfelt 2007">
                    <a:extLst>
                      <a:ext uri="{FF2B5EF4-FFF2-40B4-BE49-F238E27FC236}">
                        <a16:creationId xmlns:a16="http://schemas.microsoft.com/office/drawing/2014/main" id="{7166F1D1-6FF5-F9A0-CBA4-EEB65626D037}"/>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09" name="Tekstfelt 2008">
                    <a:extLst>
                      <a:ext uri="{FF2B5EF4-FFF2-40B4-BE49-F238E27FC236}">
                        <a16:creationId xmlns:a16="http://schemas.microsoft.com/office/drawing/2014/main" id="{33ACD3BA-CB67-0DB1-665A-309F59A190F6}"/>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10" name="Tekstfelt 2009">
                    <a:extLst>
                      <a:ext uri="{FF2B5EF4-FFF2-40B4-BE49-F238E27FC236}">
                        <a16:creationId xmlns:a16="http://schemas.microsoft.com/office/drawing/2014/main" id="{8597BBDB-C70F-5A1B-80CF-FA5836ED46BF}"/>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11" name="Tekstfelt 2010">
                    <a:extLst>
                      <a:ext uri="{FF2B5EF4-FFF2-40B4-BE49-F238E27FC236}">
                        <a16:creationId xmlns:a16="http://schemas.microsoft.com/office/drawing/2014/main" id="{FAB84244-44CD-13E8-D903-AA52C5530388}"/>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12" name="Tekstfelt 2011">
                    <a:extLst>
                      <a:ext uri="{FF2B5EF4-FFF2-40B4-BE49-F238E27FC236}">
                        <a16:creationId xmlns:a16="http://schemas.microsoft.com/office/drawing/2014/main" id="{42F66C22-EDC8-6CA9-BCDD-8D5044B6371F}"/>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13" name="Tekstfelt 2012">
                    <a:extLst>
                      <a:ext uri="{FF2B5EF4-FFF2-40B4-BE49-F238E27FC236}">
                        <a16:creationId xmlns:a16="http://schemas.microsoft.com/office/drawing/2014/main" id="{8235E366-48A2-E069-A331-2FCF9F81D5B9}"/>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78" name="Tekstfelt 1977">
                  <a:extLst>
                    <a:ext uri="{FF2B5EF4-FFF2-40B4-BE49-F238E27FC236}">
                      <a16:creationId xmlns:a16="http://schemas.microsoft.com/office/drawing/2014/main" id="{A86B2A71-B0BC-8077-2206-07FF9C1BC73F}"/>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79" name="Tekstfelt 1978">
                  <a:extLst>
                    <a:ext uri="{FF2B5EF4-FFF2-40B4-BE49-F238E27FC236}">
                      <a16:creationId xmlns:a16="http://schemas.microsoft.com/office/drawing/2014/main" id="{5DAEA21C-2AC3-3CA6-990B-B51B3CF31201}"/>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80" name="Tekstfelt 1979">
                  <a:extLst>
                    <a:ext uri="{FF2B5EF4-FFF2-40B4-BE49-F238E27FC236}">
                      <a16:creationId xmlns:a16="http://schemas.microsoft.com/office/drawing/2014/main" id="{2EA13AE9-2CA9-D674-63A6-CA8A1C32DBF3}"/>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1" name="Gruppe 1830">
                <a:extLst>
                  <a:ext uri="{FF2B5EF4-FFF2-40B4-BE49-F238E27FC236}">
                    <a16:creationId xmlns:a16="http://schemas.microsoft.com/office/drawing/2014/main" id="{D0BB1CDB-0F07-1FD9-12BD-1CE5B9C8310A}"/>
                  </a:ext>
                </a:extLst>
              </p:cNvPr>
              <p:cNvGrpSpPr/>
              <p:nvPr/>
            </p:nvGrpSpPr>
            <p:grpSpPr>
              <a:xfrm>
                <a:off x="1159795" y="1034606"/>
                <a:ext cx="641389" cy="5216305"/>
                <a:chOff x="2892468" y="1032983"/>
                <a:chExt cx="641389" cy="5216305"/>
              </a:xfrm>
            </p:grpSpPr>
            <p:grpSp>
              <p:nvGrpSpPr>
                <p:cNvPr id="1940" name="Gruppe 1939">
                  <a:extLst>
                    <a:ext uri="{FF2B5EF4-FFF2-40B4-BE49-F238E27FC236}">
                      <a16:creationId xmlns:a16="http://schemas.microsoft.com/office/drawing/2014/main" id="{600095CD-C236-ED16-2BF7-25384FD1098E}"/>
                    </a:ext>
                  </a:extLst>
                </p:cNvPr>
                <p:cNvGrpSpPr/>
                <p:nvPr/>
              </p:nvGrpSpPr>
              <p:grpSpPr>
                <a:xfrm>
                  <a:off x="2892468" y="1032983"/>
                  <a:ext cx="641389" cy="5216305"/>
                  <a:chOff x="3475384" y="1188399"/>
                  <a:chExt cx="641389" cy="5216305"/>
                </a:xfrm>
              </p:grpSpPr>
              <p:sp>
                <p:nvSpPr>
                  <p:cNvPr id="1944" name="Tekstfelt 1943">
                    <a:extLst>
                      <a:ext uri="{FF2B5EF4-FFF2-40B4-BE49-F238E27FC236}">
                        <a16:creationId xmlns:a16="http://schemas.microsoft.com/office/drawing/2014/main" id="{382C75EB-D89F-DF33-C3E7-44A10B256EFC}"/>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45" name="Tekstfelt 1944">
                    <a:extLst>
                      <a:ext uri="{FF2B5EF4-FFF2-40B4-BE49-F238E27FC236}">
                        <a16:creationId xmlns:a16="http://schemas.microsoft.com/office/drawing/2014/main" id="{27B83B63-CF97-7E01-B867-62208A95D9AF}"/>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46" name="Tekstfelt 1945">
                    <a:extLst>
                      <a:ext uri="{FF2B5EF4-FFF2-40B4-BE49-F238E27FC236}">
                        <a16:creationId xmlns:a16="http://schemas.microsoft.com/office/drawing/2014/main" id="{29D55B4C-F588-E4C9-809A-0155C230AF71}"/>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47" name="Tekstfelt 1946">
                    <a:extLst>
                      <a:ext uri="{FF2B5EF4-FFF2-40B4-BE49-F238E27FC236}">
                        <a16:creationId xmlns:a16="http://schemas.microsoft.com/office/drawing/2014/main" id="{154AA33B-041C-B8E8-D92A-F4909E5F4657}"/>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48" name="Tekstfelt 1947">
                    <a:extLst>
                      <a:ext uri="{FF2B5EF4-FFF2-40B4-BE49-F238E27FC236}">
                        <a16:creationId xmlns:a16="http://schemas.microsoft.com/office/drawing/2014/main" id="{CFC07EA4-1B77-FAEF-CD91-D7030D950248}"/>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49" name="Tekstfelt 1948">
                    <a:extLst>
                      <a:ext uri="{FF2B5EF4-FFF2-40B4-BE49-F238E27FC236}">
                        <a16:creationId xmlns:a16="http://schemas.microsoft.com/office/drawing/2014/main" id="{DF00675E-9F2F-3F6E-63C0-D3BBB19979AC}"/>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50" name="Tekstfelt 1949">
                    <a:extLst>
                      <a:ext uri="{FF2B5EF4-FFF2-40B4-BE49-F238E27FC236}">
                        <a16:creationId xmlns:a16="http://schemas.microsoft.com/office/drawing/2014/main" id="{B4AB4581-53F4-ECF6-A282-3AB0FFF95FA8}"/>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51" name="Tekstfelt 1950">
                    <a:extLst>
                      <a:ext uri="{FF2B5EF4-FFF2-40B4-BE49-F238E27FC236}">
                        <a16:creationId xmlns:a16="http://schemas.microsoft.com/office/drawing/2014/main" id="{3F45CDA3-FB4A-3695-FA67-3EFC280E2FD8}"/>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52" name="Tekstfelt 1951">
                    <a:extLst>
                      <a:ext uri="{FF2B5EF4-FFF2-40B4-BE49-F238E27FC236}">
                        <a16:creationId xmlns:a16="http://schemas.microsoft.com/office/drawing/2014/main" id="{1780DD4A-4984-C75B-142F-EF2111AD8DB3}"/>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53" name="Tekstfelt 1952">
                    <a:extLst>
                      <a:ext uri="{FF2B5EF4-FFF2-40B4-BE49-F238E27FC236}">
                        <a16:creationId xmlns:a16="http://schemas.microsoft.com/office/drawing/2014/main" id="{6739C490-05E5-6B25-0816-90F596685F86}"/>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54" name="Tekstfelt 1953">
                    <a:extLst>
                      <a:ext uri="{FF2B5EF4-FFF2-40B4-BE49-F238E27FC236}">
                        <a16:creationId xmlns:a16="http://schemas.microsoft.com/office/drawing/2014/main" id="{EFAE8035-8BE3-DBB2-BA5D-AF1F733E6DBE}"/>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55" name="Tekstfelt 1954">
                    <a:extLst>
                      <a:ext uri="{FF2B5EF4-FFF2-40B4-BE49-F238E27FC236}">
                        <a16:creationId xmlns:a16="http://schemas.microsoft.com/office/drawing/2014/main" id="{85725FCA-C960-A641-5BAA-4D780F49DD6B}"/>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56" name="Tekstfelt 1955">
                    <a:extLst>
                      <a:ext uri="{FF2B5EF4-FFF2-40B4-BE49-F238E27FC236}">
                        <a16:creationId xmlns:a16="http://schemas.microsoft.com/office/drawing/2014/main" id="{42D1A496-27B6-DF40-FE7A-616FB27C5827}"/>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57" name="Tekstfelt 1956">
                    <a:extLst>
                      <a:ext uri="{FF2B5EF4-FFF2-40B4-BE49-F238E27FC236}">
                        <a16:creationId xmlns:a16="http://schemas.microsoft.com/office/drawing/2014/main" id="{1B96AC67-780E-32BB-F35F-DEC5132F277A}"/>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58" name="Tekstfelt 1957">
                    <a:extLst>
                      <a:ext uri="{FF2B5EF4-FFF2-40B4-BE49-F238E27FC236}">
                        <a16:creationId xmlns:a16="http://schemas.microsoft.com/office/drawing/2014/main" id="{99089DF8-7B76-2311-10BE-0684FA425578}"/>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59" name="Tekstfelt 1958">
                    <a:extLst>
                      <a:ext uri="{FF2B5EF4-FFF2-40B4-BE49-F238E27FC236}">
                        <a16:creationId xmlns:a16="http://schemas.microsoft.com/office/drawing/2014/main" id="{C2E3D0AA-3FE3-379B-2958-C74C2C1B8BA4}"/>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60" name="Tekstfelt 1959">
                    <a:extLst>
                      <a:ext uri="{FF2B5EF4-FFF2-40B4-BE49-F238E27FC236}">
                        <a16:creationId xmlns:a16="http://schemas.microsoft.com/office/drawing/2014/main" id="{63F9F8B9-71C8-07E1-D8A8-B3491DE5E9D7}"/>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61" name="Tekstfelt 1960">
                    <a:extLst>
                      <a:ext uri="{FF2B5EF4-FFF2-40B4-BE49-F238E27FC236}">
                        <a16:creationId xmlns:a16="http://schemas.microsoft.com/office/drawing/2014/main" id="{D7F0A5A5-6644-092B-8FEB-CE2C7B49921C}"/>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62" name="Tekstfelt 1961">
                    <a:extLst>
                      <a:ext uri="{FF2B5EF4-FFF2-40B4-BE49-F238E27FC236}">
                        <a16:creationId xmlns:a16="http://schemas.microsoft.com/office/drawing/2014/main" id="{278D5A00-AB08-1967-E5A1-CDB5C29BBDAB}"/>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63" name="Tekstfelt 1962">
                    <a:extLst>
                      <a:ext uri="{FF2B5EF4-FFF2-40B4-BE49-F238E27FC236}">
                        <a16:creationId xmlns:a16="http://schemas.microsoft.com/office/drawing/2014/main" id="{18A0212D-F6B9-5958-FCC2-F238F84BF383}"/>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64" name="Tekstfelt 1963">
                    <a:extLst>
                      <a:ext uri="{FF2B5EF4-FFF2-40B4-BE49-F238E27FC236}">
                        <a16:creationId xmlns:a16="http://schemas.microsoft.com/office/drawing/2014/main" id="{1F380F4D-8156-46A6-10B4-0F5E54ABBF94}"/>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65" name="Tekstfelt 1964">
                    <a:extLst>
                      <a:ext uri="{FF2B5EF4-FFF2-40B4-BE49-F238E27FC236}">
                        <a16:creationId xmlns:a16="http://schemas.microsoft.com/office/drawing/2014/main" id="{A38ECD98-D70E-C1E2-713B-D51F640BF794}"/>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66" name="Tekstfelt 1965">
                    <a:extLst>
                      <a:ext uri="{FF2B5EF4-FFF2-40B4-BE49-F238E27FC236}">
                        <a16:creationId xmlns:a16="http://schemas.microsoft.com/office/drawing/2014/main" id="{22F43348-8A49-7ECA-1A9C-0B07072DF0D2}"/>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67" name="Tekstfelt 1966">
                    <a:extLst>
                      <a:ext uri="{FF2B5EF4-FFF2-40B4-BE49-F238E27FC236}">
                        <a16:creationId xmlns:a16="http://schemas.microsoft.com/office/drawing/2014/main" id="{83261A44-4FA8-D46B-D349-E0BA01F19F36}"/>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68" name="Tekstfelt 1967">
                    <a:extLst>
                      <a:ext uri="{FF2B5EF4-FFF2-40B4-BE49-F238E27FC236}">
                        <a16:creationId xmlns:a16="http://schemas.microsoft.com/office/drawing/2014/main" id="{2C2177BF-2A9E-5CB9-C6B4-D522E9FBE29A}"/>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69" name="Tekstfelt 1968">
                    <a:extLst>
                      <a:ext uri="{FF2B5EF4-FFF2-40B4-BE49-F238E27FC236}">
                        <a16:creationId xmlns:a16="http://schemas.microsoft.com/office/drawing/2014/main" id="{80785889-753E-4887-672B-8DEB7B2EF9E3}"/>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70" name="Tekstfelt 1969">
                    <a:extLst>
                      <a:ext uri="{FF2B5EF4-FFF2-40B4-BE49-F238E27FC236}">
                        <a16:creationId xmlns:a16="http://schemas.microsoft.com/office/drawing/2014/main" id="{834526BF-A894-50EF-B008-470463BD3920}"/>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71" name="Tekstfelt 1970">
                    <a:extLst>
                      <a:ext uri="{FF2B5EF4-FFF2-40B4-BE49-F238E27FC236}">
                        <a16:creationId xmlns:a16="http://schemas.microsoft.com/office/drawing/2014/main" id="{49107145-1582-784B-8126-7AC59CF3FF50}"/>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72" name="Tekstfelt 1971">
                    <a:extLst>
                      <a:ext uri="{FF2B5EF4-FFF2-40B4-BE49-F238E27FC236}">
                        <a16:creationId xmlns:a16="http://schemas.microsoft.com/office/drawing/2014/main" id="{F98939A6-90A9-F7C5-2457-EF173C7B26AB}"/>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73" name="Tekstfelt 1972">
                    <a:extLst>
                      <a:ext uri="{FF2B5EF4-FFF2-40B4-BE49-F238E27FC236}">
                        <a16:creationId xmlns:a16="http://schemas.microsoft.com/office/drawing/2014/main" id="{CBAF5FE8-C84D-1B86-FEF8-7AAE21E946E1}"/>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74" name="Tekstfelt 1973">
                    <a:extLst>
                      <a:ext uri="{FF2B5EF4-FFF2-40B4-BE49-F238E27FC236}">
                        <a16:creationId xmlns:a16="http://schemas.microsoft.com/office/drawing/2014/main" id="{D53781B8-E060-FB75-5409-1BE92F745915}"/>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975" name="Tekstfelt 1974">
                    <a:extLst>
                      <a:ext uri="{FF2B5EF4-FFF2-40B4-BE49-F238E27FC236}">
                        <a16:creationId xmlns:a16="http://schemas.microsoft.com/office/drawing/2014/main" id="{AAEA6F9F-F3B8-B751-DF40-11DEADA5E5A2}"/>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976" name="Tekstfelt 1975">
                    <a:extLst>
                      <a:ext uri="{FF2B5EF4-FFF2-40B4-BE49-F238E27FC236}">
                        <a16:creationId xmlns:a16="http://schemas.microsoft.com/office/drawing/2014/main" id="{36A10510-8714-1703-2F1F-B82EFE1CB4AF}"/>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41" name="Tekstfelt 1940">
                  <a:extLst>
                    <a:ext uri="{FF2B5EF4-FFF2-40B4-BE49-F238E27FC236}">
                      <a16:creationId xmlns:a16="http://schemas.microsoft.com/office/drawing/2014/main" id="{EBDE5E69-F40D-D294-DDD2-5C669B21D0E4}"/>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42" name="Tekstfelt 1941">
                  <a:extLst>
                    <a:ext uri="{FF2B5EF4-FFF2-40B4-BE49-F238E27FC236}">
                      <a16:creationId xmlns:a16="http://schemas.microsoft.com/office/drawing/2014/main" id="{1290B845-A9CC-8706-BD35-77A60805E08C}"/>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43" name="Tekstfelt 1942">
                  <a:extLst>
                    <a:ext uri="{FF2B5EF4-FFF2-40B4-BE49-F238E27FC236}">
                      <a16:creationId xmlns:a16="http://schemas.microsoft.com/office/drawing/2014/main" id="{B661CBEC-68C1-14A2-FAD0-8475FFF96426}"/>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2" name="Gruppe 1831">
                <a:extLst>
                  <a:ext uri="{FF2B5EF4-FFF2-40B4-BE49-F238E27FC236}">
                    <a16:creationId xmlns:a16="http://schemas.microsoft.com/office/drawing/2014/main" id="{79431083-1003-3F7E-DA0D-DA92F8D28FBA}"/>
                  </a:ext>
                </a:extLst>
              </p:cNvPr>
              <p:cNvGrpSpPr/>
              <p:nvPr/>
            </p:nvGrpSpPr>
            <p:grpSpPr>
              <a:xfrm>
                <a:off x="732574" y="1038389"/>
                <a:ext cx="641389" cy="5216305"/>
                <a:chOff x="2892468" y="1032983"/>
                <a:chExt cx="641389" cy="5216305"/>
              </a:xfrm>
            </p:grpSpPr>
            <p:grpSp>
              <p:nvGrpSpPr>
                <p:cNvPr id="1903" name="Gruppe 1902">
                  <a:extLst>
                    <a:ext uri="{FF2B5EF4-FFF2-40B4-BE49-F238E27FC236}">
                      <a16:creationId xmlns:a16="http://schemas.microsoft.com/office/drawing/2014/main" id="{2A6A3F50-0A6D-BA6D-38F8-E78D0564E22E}"/>
                    </a:ext>
                  </a:extLst>
                </p:cNvPr>
                <p:cNvGrpSpPr/>
                <p:nvPr/>
              </p:nvGrpSpPr>
              <p:grpSpPr>
                <a:xfrm>
                  <a:off x="2892468" y="1032983"/>
                  <a:ext cx="641389" cy="5216305"/>
                  <a:chOff x="3475384" y="1188399"/>
                  <a:chExt cx="641389" cy="5216305"/>
                </a:xfrm>
              </p:grpSpPr>
              <p:sp>
                <p:nvSpPr>
                  <p:cNvPr id="1907" name="Tekstfelt 1906">
                    <a:extLst>
                      <a:ext uri="{FF2B5EF4-FFF2-40B4-BE49-F238E27FC236}">
                        <a16:creationId xmlns:a16="http://schemas.microsoft.com/office/drawing/2014/main" id="{EE07A663-8557-4480-809C-23E0A2351D16}"/>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08" name="Tekstfelt 1907">
                    <a:extLst>
                      <a:ext uri="{FF2B5EF4-FFF2-40B4-BE49-F238E27FC236}">
                        <a16:creationId xmlns:a16="http://schemas.microsoft.com/office/drawing/2014/main" id="{F9426227-B71A-2E19-8E4D-87A14F563EBD}"/>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09" name="Tekstfelt 1908">
                    <a:extLst>
                      <a:ext uri="{FF2B5EF4-FFF2-40B4-BE49-F238E27FC236}">
                        <a16:creationId xmlns:a16="http://schemas.microsoft.com/office/drawing/2014/main" id="{0A4B02E4-9F95-6926-0096-D4E827A03427}"/>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10" name="Tekstfelt 1909">
                    <a:extLst>
                      <a:ext uri="{FF2B5EF4-FFF2-40B4-BE49-F238E27FC236}">
                        <a16:creationId xmlns:a16="http://schemas.microsoft.com/office/drawing/2014/main" id="{A2D3EEEB-F28F-10B4-012F-B8369DDFA13E}"/>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11" name="Tekstfelt 1910">
                    <a:extLst>
                      <a:ext uri="{FF2B5EF4-FFF2-40B4-BE49-F238E27FC236}">
                        <a16:creationId xmlns:a16="http://schemas.microsoft.com/office/drawing/2014/main" id="{662608D0-EB20-3DF5-EC7B-915D73530070}"/>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12" name="Tekstfelt 1911">
                    <a:extLst>
                      <a:ext uri="{FF2B5EF4-FFF2-40B4-BE49-F238E27FC236}">
                        <a16:creationId xmlns:a16="http://schemas.microsoft.com/office/drawing/2014/main" id="{5AB4AF15-99EA-9DEB-1F72-8303F2937753}"/>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13" name="Tekstfelt 1912">
                    <a:extLst>
                      <a:ext uri="{FF2B5EF4-FFF2-40B4-BE49-F238E27FC236}">
                        <a16:creationId xmlns:a16="http://schemas.microsoft.com/office/drawing/2014/main" id="{13CFF712-901A-B5EC-236B-C97CA183D570}"/>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14" name="Tekstfelt 1913">
                    <a:extLst>
                      <a:ext uri="{FF2B5EF4-FFF2-40B4-BE49-F238E27FC236}">
                        <a16:creationId xmlns:a16="http://schemas.microsoft.com/office/drawing/2014/main" id="{F51ADE2A-9F9A-C16C-7E21-621A9500FD9F}"/>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15" name="Tekstfelt 1914">
                    <a:extLst>
                      <a:ext uri="{FF2B5EF4-FFF2-40B4-BE49-F238E27FC236}">
                        <a16:creationId xmlns:a16="http://schemas.microsoft.com/office/drawing/2014/main" id="{068F965C-7749-61EE-3260-84BF0B2EB57F}"/>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16" name="Tekstfelt 1915">
                    <a:extLst>
                      <a:ext uri="{FF2B5EF4-FFF2-40B4-BE49-F238E27FC236}">
                        <a16:creationId xmlns:a16="http://schemas.microsoft.com/office/drawing/2014/main" id="{AB28A88C-5670-230B-55AA-66468574614D}"/>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17" name="Tekstfelt 1916">
                    <a:extLst>
                      <a:ext uri="{FF2B5EF4-FFF2-40B4-BE49-F238E27FC236}">
                        <a16:creationId xmlns:a16="http://schemas.microsoft.com/office/drawing/2014/main" id="{22CCB1FF-6536-B24C-D71B-24706A68B9DB}"/>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18" name="Tekstfelt 1917">
                    <a:extLst>
                      <a:ext uri="{FF2B5EF4-FFF2-40B4-BE49-F238E27FC236}">
                        <a16:creationId xmlns:a16="http://schemas.microsoft.com/office/drawing/2014/main" id="{CF7E8D2B-20E9-A01E-E409-1E26963352AD}"/>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19" name="Tekstfelt 1918">
                    <a:extLst>
                      <a:ext uri="{FF2B5EF4-FFF2-40B4-BE49-F238E27FC236}">
                        <a16:creationId xmlns:a16="http://schemas.microsoft.com/office/drawing/2014/main" id="{16825CDC-C6C6-7D15-A00D-D267511F1AA2}"/>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20" name="Tekstfelt 1919">
                    <a:extLst>
                      <a:ext uri="{FF2B5EF4-FFF2-40B4-BE49-F238E27FC236}">
                        <a16:creationId xmlns:a16="http://schemas.microsoft.com/office/drawing/2014/main" id="{A6DDDC4B-71DA-84C1-29BA-349394ED2CA7}"/>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21" name="Tekstfelt 1920">
                    <a:extLst>
                      <a:ext uri="{FF2B5EF4-FFF2-40B4-BE49-F238E27FC236}">
                        <a16:creationId xmlns:a16="http://schemas.microsoft.com/office/drawing/2014/main" id="{73B054C5-6861-677C-54C7-3C9A9ECF5B10}"/>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22" name="Tekstfelt 1921">
                    <a:extLst>
                      <a:ext uri="{FF2B5EF4-FFF2-40B4-BE49-F238E27FC236}">
                        <a16:creationId xmlns:a16="http://schemas.microsoft.com/office/drawing/2014/main" id="{3B7C02CA-5CD5-7FB6-2E80-1FB00C4277DC}"/>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23" name="Tekstfelt 1922">
                    <a:extLst>
                      <a:ext uri="{FF2B5EF4-FFF2-40B4-BE49-F238E27FC236}">
                        <a16:creationId xmlns:a16="http://schemas.microsoft.com/office/drawing/2014/main" id="{B11E2203-5ACA-AD77-B8AD-6CAF75DD9DCB}"/>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24" name="Tekstfelt 1923">
                    <a:extLst>
                      <a:ext uri="{FF2B5EF4-FFF2-40B4-BE49-F238E27FC236}">
                        <a16:creationId xmlns:a16="http://schemas.microsoft.com/office/drawing/2014/main" id="{25E742E3-1E4B-BA99-12F5-67472AA8005B}"/>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25" name="Tekstfelt 1924">
                    <a:extLst>
                      <a:ext uri="{FF2B5EF4-FFF2-40B4-BE49-F238E27FC236}">
                        <a16:creationId xmlns:a16="http://schemas.microsoft.com/office/drawing/2014/main" id="{6819675F-542A-32A2-B7A3-11723C32C2DF}"/>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26" name="Tekstfelt 1925">
                    <a:extLst>
                      <a:ext uri="{FF2B5EF4-FFF2-40B4-BE49-F238E27FC236}">
                        <a16:creationId xmlns:a16="http://schemas.microsoft.com/office/drawing/2014/main" id="{66F7DB21-CF82-70FA-0D1E-EA557D503289}"/>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27" name="Tekstfelt 1926">
                    <a:extLst>
                      <a:ext uri="{FF2B5EF4-FFF2-40B4-BE49-F238E27FC236}">
                        <a16:creationId xmlns:a16="http://schemas.microsoft.com/office/drawing/2014/main" id="{AA728CAE-C269-0BAC-B0C9-595D264F10F7}"/>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28" name="Tekstfelt 1927">
                    <a:extLst>
                      <a:ext uri="{FF2B5EF4-FFF2-40B4-BE49-F238E27FC236}">
                        <a16:creationId xmlns:a16="http://schemas.microsoft.com/office/drawing/2014/main" id="{0A88374C-82C1-3A28-E8C6-E6593A319EDA}"/>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29" name="Tekstfelt 1928">
                    <a:extLst>
                      <a:ext uri="{FF2B5EF4-FFF2-40B4-BE49-F238E27FC236}">
                        <a16:creationId xmlns:a16="http://schemas.microsoft.com/office/drawing/2014/main" id="{1CA33076-17B7-A3B1-A80A-35151B11F502}"/>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30" name="Tekstfelt 1929">
                    <a:extLst>
                      <a:ext uri="{FF2B5EF4-FFF2-40B4-BE49-F238E27FC236}">
                        <a16:creationId xmlns:a16="http://schemas.microsoft.com/office/drawing/2014/main" id="{398C80F6-504F-A7DD-4526-7305EA8DD598}"/>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31" name="Tekstfelt 1930">
                    <a:extLst>
                      <a:ext uri="{FF2B5EF4-FFF2-40B4-BE49-F238E27FC236}">
                        <a16:creationId xmlns:a16="http://schemas.microsoft.com/office/drawing/2014/main" id="{77859928-30DD-94D9-98D1-662FA30BED6F}"/>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32" name="Tekstfelt 1931">
                    <a:extLst>
                      <a:ext uri="{FF2B5EF4-FFF2-40B4-BE49-F238E27FC236}">
                        <a16:creationId xmlns:a16="http://schemas.microsoft.com/office/drawing/2014/main" id="{2F5CC14E-8B57-176A-64F7-7BC559EAD723}"/>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33" name="Tekstfelt 1932">
                    <a:extLst>
                      <a:ext uri="{FF2B5EF4-FFF2-40B4-BE49-F238E27FC236}">
                        <a16:creationId xmlns:a16="http://schemas.microsoft.com/office/drawing/2014/main" id="{701F992C-D59B-E6F2-E293-7B2F6795B1A0}"/>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34" name="Tekstfelt 1933">
                    <a:extLst>
                      <a:ext uri="{FF2B5EF4-FFF2-40B4-BE49-F238E27FC236}">
                        <a16:creationId xmlns:a16="http://schemas.microsoft.com/office/drawing/2014/main" id="{79F34614-FC28-ED2B-6E33-7A07781DCC08}"/>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35" name="Tekstfelt 1934">
                    <a:extLst>
                      <a:ext uri="{FF2B5EF4-FFF2-40B4-BE49-F238E27FC236}">
                        <a16:creationId xmlns:a16="http://schemas.microsoft.com/office/drawing/2014/main" id="{CF163C9C-47AC-C9E4-10CC-42D4BA016487}"/>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36" name="Tekstfelt 1935">
                    <a:extLst>
                      <a:ext uri="{FF2B5EF4-FFF2-40B4-BE49-F238E27FC236}">
                        <a16:creationId xmlns:a16="http://schemas.microsoft.com/office/drawing/2014/main" id="{9BD4277D-5388-B006-89B5-EA90BCAD1576}"/>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37" name="Tekstfelt 1936">
                    <a:extLst>
                      <a:ext uri="{FF2B5EF4-FFF2-40B4-BE49-F238E27FC236}">
                        <a16:creationId xmlns:a16="http://schemas.microsoft.com/office/drawing/2014/main" id="{72557195-5AF1-414A-8149-1BC792810CCC}"/>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38" name="Tekstfelt 1937">
                    <a:extLst>
                      <a:ext uri="{FF2B5EF4-FFF2-40B4-BE49-F238E27FC236}">
                        <a16:creationId xmlns:a16="http://schemas.microsoft.com/office/drawing/2014/main" id="{1AEE9DF5-B616-2824-FB9B-082EE999B086}"/>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39" name="Tekstfelt 1938">
                    <a:extLst>
                      <a:ext uri="{FF2B5EF4-FFF2-40B4-BE49-F238E27FC236}">
                        <a16:creationId xmlns:a16="http://schemas.microsoft.com/office/drawing/2014/main" id="{464E0454-E7D6-77E5-BE88-FCF07220231C}"/>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904" name="Tekstfelt 1903">
                  <a:extLst>
                    <a:ext uri="{FF2B5EF4-FFF2-40B4-BE49-F238E27FC236}">
                      <a16:creationId xmlns:a16="http://schemas.microsoft.com/office/drawing/2014/main" id="{3F2D7630-2931-00A5-7C76-975373593E3C}"/>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05" name="Tekstfelt 1904">
                  <a:extLst>
                    <a:ext uri="{FF2B5EF4-FFF2-40B4-BE49-F238E27FC236}">
                      <a16:creationId xmlns:a16="http://schemas.microsoft.com/office/drawing/2014/main" id="{4F20D528-D5A1-AF9D-2665-55CEC43370AC}"/>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06" name="Tekstfelt 1905">
                  <a:extLst>
                    <a:ext uri="{FF2B5EF4-FFF2-40B4-BE49-F238E27FC236}">
                      <a16:creationId xmlns:a16="http://schemas.microsoft.com/office/drawing/2014/main" id="{20B3AA94-2FB3-68C5-2731-402D43B76D54}"/>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3" name="Gruppe 1832">
                <a:extLst>
                  <a:ext uri="{FF2B5EF4-FFF2-40B4-BE49-F238E27FC236}">
                    <a16:creationId xmlns:a16="http://schemas.microsoft.com/office/drawing/2014/main" id="{EFC65C6A-9384-961D-D35B-8F7BAA2CD0B3}"/>
                  </a:ext>
                </a:extLst>
              </p:cNvPr>
              <p:cNvGrpSpPr/>
              <p:nvPr/>
            </p:nvGrpSpPr>
            <p:grpSpPr>
              <a:xfrm>
                <a:off x="286844" y="1475337"/>
                <a:ext cx="641389" cy="4783755"/>
                <a:chOff x="2892468" y="1465533"/>
                <a:chExt cx="641389" cy="4783755"/>
              </a:xfrm>
            </p:grpSpPr>
            <p:grpSp>
              <p:nvGrpSpPr>
                <p:cNvPr id="1869" name="Gruppe 1868">
                  <a:extLst>
                    <a:ext uri="{FF2B5EF4-FFF2-40B4-BE49-F238E27FC236}">
                      <a16:creationId xmlns:a16="http://schemas.microsoft.com/office/drawing/2014/main" id="{4F05A93A-8881-B5E6-ABF8-937C1999004C}"/>
                    </a:ext>
                  </a:extLst>
                </p:cNvPr>
                <p:cNvGrpSpPr/>
                <p:nvPr/>
              </p:nvGrpSpPr>
              <p:grpSpPr>
                <a:xfrm>
                  <a:off x="2892468" y="1465533"/>
                  <a:ext cx="641389" cy="4783755"/>
                  <a:chOff x="3475384" y="1620949"/>
                  <a:chExt cx="641389" cy="4783755"/>
                </a:xfrm>
              </p:grpSpPr>
              <p:sp>
                <p:nvSpPr>
                  <p:cNvPr id="1873" name="Tekstfelt 1872">
                    <a:extLst>
                      <a:ext uri="{FF2B5EF4-FFF2-40B4-BE49-F238E27FC236}">
                        <a16:creationId xmlns:a16="http://schemas.microsoft.com/office/drawing/2014/main" id="{A60D816C-AE0D-E66A-D91E-07666F4AD737}"/>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74" name="Tekstfelt 1873">
                    <a:extLst>
                      <a:ext uri="{FF2B5EF4-FFF2-40B4-BE49-F238E27FC236}">
                        <a16:creationId xmlns:a16="http://schemas.microsoft.com/office/drawing/2014/main" id="{EB82AD19-9F98-2866-2CDE-170FB06D598B}"/>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75" name="Tekstfelt 1874">
                    <a:extLst>
                      <a:ext uri="{FF2B5EF4-FFF2-40B4-BE49-F238E27FC236}">
                        <a16:creationId xmlns:a16="http://schemas.microsoft.com/office/drawing/2014/main" id="{106BBEAD-165E-D9A3-0198-625AB3268EB2}"/>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76" name="Tekstfelt 1875">
                    <a:extLst>
                      <a:ext uri="{FF2B5EF4-FFF2-40B4-BE49-F238E27FC236}">
                        <a16:creationId xmlns:a16="http://schemas.microsoft.com/office/drawing/2014/main" id="{46A15ED1-F0D0-4C9C-3B63-8D558EEA4872}"/>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77" name="Tekstfelt 1876">
                    <a:extLst>
                      <a:ext uri="{FF2B5EF4-FFF2-40B4-BE49-F238E27FC236}">
                        <a16:creationId xmlns:a16="http://schemas.microsoft.com/office/drawing/2014/main" id="{69D49583-E6D6-5597-8CB8-D8501A4DF77F}"/>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78" name="Tekstfelt 1877">
                    <a:extLst>
                      <a:ext uri="{FF2B5EF4-FFF2-40B4-BE49-F238E27FC236}">
                        <a16:creationId xmlns:a16="http://schemas.microsoft.com/office/drawing/2014/main" id="{66BE360A-32FF-D5DD-C875-EFF5BD61B63C}"/>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79" name="Tekstfelt 1878">
                    <a:extLst>
                      <a:ext uri="{FF2B5EF4-FFF2-40B4-BE49-F238E27FC236}">
                        <a16:creationId xmlns:a16="http://schemas.microsoft.com/office/drawing/2014/main" id="{A7962CAB-7012-84E9-73D9-AE35FB0C9BD7}"/>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80" name="Tekstfelt 1879">
                    <a:extLst>
                      <a:ext uri="{FF2B5EF4-FFF2-40B4-BE49-F238E27FC236}">
                        <a16:creationId xmlns:a16="http://schemas.microsoft.com/office/drawing/2014/main" id="{0EC7D73E-4B72-1276-25E3-4AF6AFFEEB9B}"/>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81" name="Tekstfelt 1880">
                    <a:extLst>
                      <a:ext uri="{FF2B5EF4-FFF2-40B4-BE49-F238E27FC236}">
                        <a16:creationId xmlns:a16="http://schemas.microsoft.com/office/drawing/2014/main" id="{7ACA8673-F251-B919-A251-A09BB66FEE5B}"/>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82" name="Tekstfelt 1881">
                    <a:extLst>
                      <a:ext uri="{FF2B5EF4-FFF2-40B4-BE49-F238E27FC236}">
                        <a16:creationId xmlns:a16="http://schemas.microsoft.com/office/drawing/2014/main" id="{5CD1B16D-F148-8484-07DB-1FD99E8918A8}"/>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83" name="Tekstfelt 1882">
                    <a:extLst>
                      <a:ext uri="{FF2B5EF4-FFF2-40B4-BE49-F238E27FC236}">
                        <a16:creationId xmlns:a16="http://schemas.microsoft.com/office/drawing/2014/main" id="{71814F09-D96A-06B0-69C0-392448E3E802}"/>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84" name="Tekstfelt 1883">
                    <a:extLst>
                      <a:ext uri="{FF2B5EF4-FFF2-40B4-BE49-F238E27FC236}">
                        <a16:creationId xmlns:a16="http://schemas.microsoft.com/office/drawing/2014/main" id="{8E3954F5-9929-B09C-1492-5560CCAEEFC2}"/>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85" name="Tekstfelt 1884">
                    <a:extLst>
                      <a:ext uri="{FF2B5EF4-FFF2-40B4-BE49-F238E27FC236}">
                        <a16:creationId xmlns:a16="http://schemas.microsoft.com/office/drawing/2014/main" id="{405E965D-62D9-A7DD-ADF7-355A07ECDA5A}"/>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86" name="Tekstfelt 1885">
                    <a:extLst>
                      <a:ext uri="{FF2B5EF4-FFF2-40B4-BE49-F238E27FC236}">
                        <a16:creationId xmlns:a16="http://schemas.microsoft.com/office/drawing/2014/main" id="{1833F246-4DB2-7FDA-37CA-D1B6E94C900B}"/>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87" name="Tekstfelt 1886">
                    <a:extLst>
                      <a:ext uri="{FF2B5EF4-FFF2-40B4-BE49-F238E27FC236}">
                        <a16:creationId xmlns:a16="http://schemas.microsoft.com/office/drawing/2014/main" id="{515C3E48-3663-EE76-DE38-E4FE048D8BC7}"/>
                      </a:ext>
                    </a:extLst>
                  </p:cNvPr>
                  <p:cNvSpPr txBox="1"/>
                  <p:nvPr/>
                </p:nvSpPr>
                <p:spPr>
                  <a:xfrm>
                    <a:off x="3502242" y="3790057"/>
                    <a:ext cx="518091"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88" name="Tekstfelt 1887">
                    <a:extLst>
                      <a:ext uri="{FF2B5EF4-FFF2-40B4-BE49-F238E27FC236}">
                        <a16:creationId xmlns:a16="http://schemas.microsoft.com/office/drawing/2014/main" id="{E1DFDE46-A466-5B45-DB08-C23B9ABC8162}"/>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89" name="Tekstfelt 1888">
                    <a:extLst>
                      <a:ext uri="{FF2B5EF4-FFF2-40B4-BE49-F238E27FC236}">
                        <a16:creationId xmlns:a16="http://schemas.microsoft.com/office/drawing/2014/main" id="{0501F3CB-1A3B-867C-6533-D2D9305A4A82}"/>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90" name="Tekstfelt 1889">
                    <a:extLst>
                      <a:ext uri="{FF2B5EF4-FFF2-40B4-BE49-F238E27FC236}">
                        <a16:creationId xmlns:a16="http://schemas.microsoft.com/office/drawing/2014/main" id="{7AF1D831-0DAE-DE8F-6E3F-5D29AD43AA87}"/>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91" name="Tekstfelt 1890">
                    <a:extLst>
                      <a:ext uri="{FF2B5EF4-FFF2-40B4-BE49-F238E27FC236}">
                        <a16:creationId xmlns:a16="http://schemas.microsoft.com/office/drawing/2014/main" id="{B2009405-809D-272C-BE48-9473EE17D869}"/>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92" name="Tekstfelt 1891">
                    <a:extLst>
                      <a:ext uri="{FF2B5EF4-FFF2-40B4-BE49-F238E27FC236}">
                        <a16:creationId xmlns:a16="http://schemas.microsoft.com/office/drawing/2014/main" id="{B62F32A5-F603-8A2A-2DE7-43BB1361C9EA}"/>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93" name="Tekstfelt 1892">
                    <a:extLst>
                      <a:ext uri="{FF2B5EF4-FFF2-40B4-BE49-F238E27FC236}">
                        <a16:creationId xmlns:a16="http://schemas.microsoft.com/office/drawing/2014/main" id="{42251AD6-8E57-88AE-C862-AAE535E3507B}"/>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94" name="Tekstfelt 1893">
                    <a:extLst>
                      <a:ext uri="{FF2B5EF4-FFF2-40B4-BE49-F238E27FC236}">
                        <a16:creationId xmlns:a16="http://schemas.microsoft.com/office/drawing/2014/main" id="{081262B0-9B7A-B786-F522-1E48D7FB0936}"/>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95" name="Tekstfelt 1894">
                    <a:extLst>
                      <a:ext uri="{FF2B5EF4-FFF2-40B4-BE49-F238E27FC236}">
                        <a16:creationId xmlns:a16="http://schemas.microsoft.com/office/drawing/2014/main" id="{4D406BE5-2A5D-CD3A-006C-6BC61A71348F}"/>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96" name="Tekstfelt 1895">
                    <a:extLst>
                      <a:ext uri="{FF2B5EF4-FFF2-40B4-BE49-F238E27FC236}">
                        <a16:creationId xmlns:a16="http://schemas.microsoft.com/office/drawing/2014/main" id="{647D79C5-8BCB-3185-E543-0AF8F1E0F73A}"/>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97" name="Tekstfelt 1896">
                    <a:extLst>
                      <a:ext uri="{FF2B5EF4-FFF2-40B4-BE49-F238E27FC236}">
                        <a16:creationId xmlns:a16="http://schemas.microsoft.com/office/drawing/2014/main" id="{7195E3DB-6C4E-D52F-9F18-1351B0D55BF6}"/>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98" name="Tekstfelt 1897">
                    <a:extLst>
                      <a:ext uri="{FF2B5EF4-FFF2-40B4-BE49-F238E27FC236}">
                        <a16:creationId xmlns:a16="http://schemas.microsoft.com/office/drawing/2014/main" id="{206900AA-8767-AB0C-35D3-B1F7C9E65DFC}"/>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99" name="Tekstfelt 1898">
                    <a:extLst>
                      <a:ext uri="{FF2B5EF4-FFF2-40B4-BE49-F238E27FC236}">
                        <a16:creationId xmlns:a16="http://schemas.microsoft.com/office/drawing/2014/main" id="{3F35E121-D687-4155-E01F-F5869B24AA01}"/>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00" name="Tekstfelt 1899">
                    <a:extLst>
                      <a:ext uri="{FF2B5EF4-FFF2-40B4-BE49-F238E27FC236}">
                        <a16:creationId xmlns:a16="http://schemas.microsoft.com/office/drawing/2014/main" id="{F393A63C-9843-3283-417A-2967FB60A353}"/>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01" name="Tekstfelt 1900">
                    <a:extLst>
                      <a:ext uri="{FF2B5EF4-FFF2-40B4-BE49-F238E27FC236}">
                        <a16:creationId xmlns:a16="http://schemas.microsoft.com/office/drawing/2014/main" id="{C2B918FE-4E11-9CD0-4F0A-D6C09A67D0AA}"/>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02" name="Tekstfelt 1901">
                    <a:extLst>
                      <a:ext uri="{FF2B5EF4-FFF2-40B4-BE49-F238E27FC236}">
                        <a16:creationId xmlns:a16="http://schemas.microsoft.com/office/drawing/2014/main" id="{5BAA6D20-563D-CB47-B0D8-93EB12D6CE26}"/>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70" name="Tekstfelt 1869">
                  <a:extLst>
                    <a:ext uri="{FF2B5EF4-FFF2-40B4-BE49-F238E27FC236}">
                      <a16:creationId xmlns:a16="http://schemas.microsoft.com/office/drawing/2014/main" id="{6D9F4AD2-8F0E-15D3-5676-D70CB854F3FC}"/>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71" name="Tekstfelt 1870">
                  <a:extLst>
                    <a:ext uri="{FF2B5EF4-FFF2-40B4-BE49-F238E27FC236}">
                      <a16:creationId xmlns:a16="http://schemas.microsoft.com/office/drawing/2014/main" id="{DC1D2736-D073-9299-D89C-45F161F275C9}"/>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72" name="Tekstfelt 1871">
                  <a:extLst>
                    <a:ext uri="{FF2B5EF4-FFF2-40B4-BE49-F238E27FC236}">
                      <a16:creationId xmlns:a16="http://schemas.microsoft.com/office/drawing/2014/main" id="{30DF51EB-3C5A-4673-1060-225D4AF53FF8}"/>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4" name="Gruppe 1833">
                <a:extLst>
                  <a:ext uri="{FF2B5EF4-FFF2-40B4-BE49-F238E27FC236}">
                    <a16:creationId xmlns:a16="http://schemas.microsoft.com/office/drawing/2014/main" id="{281A0588-3496-536D-11D1-720EF57A0234}"/>
                  </a:ext>
                </a:extLst>
              </p:cNvPr>
              <p:cNvGrpSpPr/>
              <p:nvPr/>
            </p:nvGrpSpPr>
            <p:grpSpPr>
              <a:xfrm>
                <a:off x="-136438" y="1476215"/>
                <a:ext cx="641389" cy="4783755"/>
                <a:chOff x="2892468" y="1465533"/>
                <a:chExt cx="641389" cy="4783755"/>
              </a:xfrm>
            </p:grpSpPr>
            <p:grpSp>
              <p:nvGrpSpPr>
                <p:cNvPr id="1835" name="Gruppe 1834">
                  <a:extLst>
                    <a:ext uri="{FF2B5EF4-FFF2-40B4-BE49-F238E27FC236}">
                      <a16:creationId xmlns:a16="http://schemas.microsoft.com/office/drawing/2014/main" id="{73BD792F-17C8-6DF2-8AEA-C05971F358D3}"/>
                    </a:ext>
                  </a:extLst>
                </p:cNvPr>
                <p:cNvGrpSpPr/>
                <p:nvPr/>
              </p:nvGrpSpPr>
              <p:grpSpPr>
                <a:xfrm>
                  <a:off x="2892468" y="1465533"/>
                  <a:ext cx="641389" cy="4783755"/>
                  <a:chOff x="3475384" y="1620949"/>
                  <a:chExt cx="641389" cy="4783755"/>
                </a:xfrm>
              </p:grpSpPr>
              <p:sp>
                <p:nvSpPr>
                  <p:cNvPr id="1839" name="Tekstfelt 1838">
                    <a:extLst>
                      <a:ext uri="{FF2B5EF4-FFF2-40B4-BE49-F238E27FC236}">
                        <a16:creationId xmlns:a16="http://schemas.microsoft.com/office/drawing/2014/main" id="{EF521874-1AA9-0960-C31D-60AC2FA6500E}"/>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40" name="Tekstfelt 1839">
                    <a:extLst>
                      <a:ext uri="{FF2B5EF4-FFF2-40B4-BE49-F238E27FC236}">
                        <a16:creationId xmlns:a16="http://schemas.microsoft.com/office/drawing/2014/main" id="{54811FF4-37DB-A382-9EF8-9B8BFF6C012D}"/>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41" name="Tekstfelt 1840">
                    <a:extLst>
                      <a:ext uri="{FF2B5EF4-FFF2-40B4-BE49-F238E27FC236}">
                        <a16:creationId xmlns:a16="http://schemas.microsoft.com/office/drawing/2014/main" id="{EDE48A22-C6A8-2F30-B148-FD71F84411C8}"/>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42" name="Tekstfelt 1841">
                    <a:extLst>
                      <a:ext uri="{FF2B5EF4-FFF2-40B4-BE49-F238E27FC236}">
                        <a16:creationId xmlns:a16="http://schemas.microsoft.com/office/drawing/2014/main" id="{FBEAE62C-B127-47B6-E523-58C107581A49}"/>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43" name="Tekstfelt 1842">
                    <a:extLst>
                      <a:ext uri="{FF2B5EF4-FFF2-40B4-BE49-F238E27FC236}">
                        <a16:creationId xmlns:a16="http://schemas.microsoft.com/office/drawing/2014/main" id="{27BF0F81-1A6F-784A-9DAB-B405DCB0C0BF}"/>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44" name="Tekstfelt 1843">
                    <a:extLst>
                      <a:ext uri="{FF2B5EF4-FFF2-40B4-BE49-F238E27FC236}">
                        <a16:creationId xmlns:a16="http://schemas.microsoft.com/office/drawing/2014/main" id="{FB1CCFF6-BBE8-2B94-D460-903E23979716}"/>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45" name="Tekstfelt 1844">
                    <a:extLst>
                      <a:ext uri="{FF2B5EF4-FFF2-40B4-BE49-F238E27FC236}">
                        <a16:creationId xmlns:a16="http://schemas.microsoft.com/office/drawing/2014/main" id="{12EF405A-E42D-472C-F929-412E84A48734}"/>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46" name="Tekstfelt 1845">
                    <a:extLst>
                      <a:ext uri="{FF2B5EF4-FFF2-40B4-BE49-F238E27FC236}">
                        <a16:creationId xmlns:a16="http://schemas.microsoft.com/office/drawing/2014/main" id="{FE820684-1F6E-4D8F-4807-9B59CB26C664}"/>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47" name="Tekstfelt 1846">
                    <a:extLst>
                      <a:ext uri="{FF2B5EF4-FFF2-40B4-BE49-F238E27FC236}">
                        <a16:creationId xmlns:a16="http://schemas.microsoft.com/office/drawing/2014/main" id="{46CA37CD-FED0-6701-6AA4-03CB089AC84C}"/>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48" name="Tekstfelt 1847">
                    <a:extLst>
                      <a:ext uri="{FF2B5EF4-FFF2-40B4-BE49-F238E27FC236}">
                        <a16:creationId xmlns:a16="http://schemas.microsoft.com/office/drawing/2014/main" id="{F98D057A-DB3D-F964-1013-F69759A37657}"/>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49" name="Tekstfelt 1848">
                    <a:extLst>
                      <a:ext uri="{FF2B5EF4-FFF2-40B4-BE49-F238E27FC236}">
                        <a16:creationId xmlns:a16="http://schemas.microsoft.com/office/drawing/2014/main" id="{2A72417D-68DA-AE0A-960D-ECCAC9618373}"/>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50" name="Tekstfelt 1849">
                    <a:extLst>
                      <a:ext uri="{FF2B5EF4-FFF2-40B4-BE49-F238E27FC236}">
                        <a16:creationId xmlns:a16="http://schemas.microsoft.com/office/drawing/2014/main" id="{806EBEAE-A5CF-A38D-A439-2944543CEDF7}"/>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51" name="Tekstfelt 1850">
                    <a:extLst>
                      <a:ext uri="{FF2B5EF4-FFF2-40B4-BE49-F238E27FC236}">
                        <a16:creationId xmlns:a16="http://schemas.microsoft.com/office/drawing/2014/main" id="{28E6A695-5F21-027F-F25C-A8351053BB62}"/>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52" name="Tekstfelt 1851">
                    <a:extLst>
                      <a:ext uri="{FF2B5EF4-FFF2-40B4-BE49-F238E27FC236}">
                        <a16:creationId xmlns:a16="http://schemas.microsoft.com/office/drawing/2014/main" id="{D88C359C-EF72-B29F-F703-B999FD4CE6CD}"/>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53" name="Tekstfelt 1852">
                    <a:extLst>
                      <a:ext uri="{FF2B5EF4-FFF2-40B4-BE49-F238E27FC236}">
                        <a16:creationId xmlns:a16="http://schemas.microsoft.com/office/drawing/2014/main" id="{78923F0E-60C6-E01E-9E6E-649E6D03E0A5}"/>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54" name="Tekstfelt 1853">
                    <a:extLst>
                      <a:ext uri="{FF2B5EF4-FFF2-40B4-BE49-F238E27FC236}">
                        <a16:creationId xmlns:a16="http://schemas.microsoft.com/office/drawing/2014/main" id="{81C801AF-974E-8995-2C1D-86E6B970B483}"/>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55" name="Tekstfelt 1854">
                    <a:extLst>
                      <a:ext uri="{FF2B5EF4-FFF2-40B4-BE49-F238E27FC236}">
                        <a16:creationId xmlns:a16="http://schemas.microsoft.com/office/drawing/2014/main" id="{2BC044F1-DDCC-74BF-92E3-491CB72A65FB}"/>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56" name="Tekstfelt 1855">
                    <a:extLst>
                      <a:ext uri="{FF2B5EF4-FFF2-40B4-BE49-F238E27FC236}">
                        <a16:creationId xmlns:a16="http://schemas.microsoft.com/office/drawing/2014/main" id="{980795DF-4F1C-77AF-7DCC-F40BE7B46D1B}"/>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57" name="Tekstfelt 1856">
                    <a:extLst>
                      <a:ext uri="{FF2B5EF4-FFF2-40B4-BE49-F238E27FC236}">
                        <a16:creationId xmlns:a16="http://schemas.microsoft.com/office/drawing/2014/main" id="{558DCF65-0472-D949-00FF-94B80AD56D38}"/>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58" name="Tekstfelt 1857">
                    <a:extLst>
                      <a:ext uri="{FF2B5EF4-FFF2-40B4-BE49-F238E27FC236}">
                        <a16:creationId xmlns:a16="http://schemas.microsoft.com/office/drawing/2014/main" id="{3C7091A5-7750-0702-B5B4-443718A59F1D}"/>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59" name="Tekstfelt 1858">
                    <a:extLst>
                      <a:ext uri="{FF2B5EF4-FFF2-40B4-BE49-F238E27FC236}">
                        <a16:creationId xmlns:a16="http://schemas.microsoft.com/office/drawing/2014/main" id="{CA4A39F6-D076-B032-A034-56BD52EFE47D}"/>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60" name="Tekstfelt 1859">
                    <a:extLst>
                      <a:ext uri="{FF2B5EF4-FFF2-40B4-BE49-F238E27FC236}">
                        <a16:creationId xmlns:a16="http://schemas.microsoft.com/office/drawing/2014/main" id="{A486BB20-BBE7-FC64-6639-9AD4C9DB7F80}"/>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61" name="Tekstfelt 1860">
                    <a:extLst>
                      <a:ext uri="{FF2B5EF4-FFF2-40B4-BE49-F238E27FC236}">
                        <a16:creationId xmlns:a16="http://schemas.microsoft.com/office/drawing/2014/main" id="{592C9E94-6824-758A-E25C-BA15D5C89FC4}"/>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62" name="Tekstfelt 1861">
                    <a:extLst>
                      <a:ext uri="{FF2B5EF4-FFF2-40B4-BE49-F238E27FC236}">
                        <a16:creationId xmlns:a16="http://schemas.microsoft.com/office/drawing/2014/main" id="{5163C0AE-C5AB-654C-CF3B-CFEFBFC7CC34}"/>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63" name="Tekstfelt 1862">
                    <a:extLst>
                      <a:ext uri="{FF2B5EF4-FFF2-40B4-BE49-F238E27FC236}">
                        <a16:creationId xmlns:a16="http://schemas.microsoft.com/office/drawing/2014/main" id="{F93585EF-40B5-65C4-9A2D-AA668CFC25CC}"/>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64" name="Tekstfelt 1863">
                    <a:extLst>
                      <a:ext uri="{FF2B5EF4-FFF2-40B4-BE49-F238E27FC236}">
                        <a16:creationId xmlns:a16="http://schemas.microsoft.com/office/drawing/2014/main" id="{6E82A1C0-C902-5F7E-8473-09C99A6E6B43}"/>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65" name="Tekstfelt 1864">
                    <a:extLst>
                      <a:ext uri="{FF2B5EF4-FFF2-40B4-BE49-F238E27FC236}">
                        <a16:creationId xmlns:a16="http://schemas.microsoft.com/office/drawing/2014/main" id="{2051BC24-7404-E5D6-6F4D-3482F5BC2444}"/>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866" name="Tekstfelt 1865">
                    <a:extLst>
                      <a:ext uri="{FF2B5EF4-FFF2-40B4-BE49-F238E27FC236}">
                        <a16:creationId xmlns:a16="http://schemas.microsoft.com/office/drawing/2014/main" id="{F46B990B-A19E-648F-B009-FF5430BCE21D}"/>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867" name="Tekstfelt 1866">
                    <a:extLst>
                      <a:ext uri="{FF2B5EF4-FFF2-40B4-BE49-F238E27FC236}">
                        <a16:creationId xmlns:a16="http://schemas.microsoft.com/office/drawing/2014/main" id="{F67FD69F-25F4-246F-19F2-29C209A0387F}"/>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868" name="Tekstfelt 1867">
                    <a:extLst>
                      <a:ext uri="{FF2B5EF4-FFF2-40B4-BE49-F238E27FC236}">
                        <a16:creationId xmlns:a16="http://schemas.microsoft.com/office/drawing/2014/main" id="{5BA6627C-16BB-67AA-0DAE-AB9681C6F705}"/>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36" name="Tekstfelt 1835">
                  <a:extLst>
                    <a:ext uri="{FF2B5EF4-FFF2-40B4-BE49-F238E27FC236}">
                      <a16:creationId xmlns:a16="http://schemas.microsoft.com/office/drawing/2014/main" id="{7BCCF302-6916-C28A-1B22-ED915C7E8695}"/>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37" name="Tekstfelt 1836">
                  <a:extLst>
                    <a:ext uri="{FF2B5EF4-FFF2-40B4-BE49-F238E27FC236}">
                      <a16:creationId xmlns:a16="http://schemas.microsoft.com/office/drawing/2014/main" id="{554A8F44-EA00-C995-6BF4-785B17384B3B}"/>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38" name="Tekstfelt 1837">
                  <a:extLst>
                    <a:ext uri="{FF2B5EF4-FFF2-40B4-BE49-F238E27FC236}">
                      <a16:creationId xmlns:a16="http://schemas.microsoft.com/office/drawing/2014/main" id="{553D6F2C-3223-3643-6FE9-B7CE74E4056F}"/>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grpSp>
          <p:nvGrpSpPr>
            <p:cNvPr id="1641" name="Gruppe 1640">
              <a:extLst>
                <a:ext uri="{FF2B5EF4-FFF2-40B4-BE49-F238E27FC236}">
                  <a16:creationId xmlns:a16="http://schemas.microsoft.com/office/drawing/2014/main" id="{5C367A1F-6AC5-FC1B-5E3D-3DFB73A92B60}"/>
                </a:ext>
              </a:extLst>
            </p:cNvPr>
            <p:cNvGrpSpPr/>
            <p:nvPr/>
          </p:nvGrpSpPr>
          <p:grpSpPr>
            <a:xfrm>
              <a:off x="5963854" y="1104575"/>
              <a:ext cx="370381" cy="4993054"/>
              <a:chOff x="2872610" y="306025"/>
              <a:chExt cx="370381" cy="4993054"/>
            </a:xfrm>
          </p:grpSpPr>
          <p:grpSp>
            <p:nvGrpSpPr>
              <p:cNvPr id="1794" name="Gruppe 1793">
                <a:extLst>
                  <a:ext uri="{FF2B5EF4-FFF2-40B4-BE49-F238E27FC236}">
                    <a16:creationId xmlns:a16="http://schemas.microsoft.com/office/drawing/2014/main" id="{4B7BC0C7-3C1B-8EF1-DDE8-1F55FBE55842}"/>
                  </a:ext>
                </a:extLst>
              </p:cNvPr>
              <p:cNvGrpSpPr/>
              <p:nvPr/>
            </p:nvGrpSpPr>
            <p:grpSpPr>
              <a:xfrm>
                <a:off x="2872610" y="306025"/>
                <a:ext cx="370381" cy="4993054"/>
                <a:chOff x="3456275" y="891802"/>
                <a:chExt cx="370381" cy="4993054"/>
              </a:xfrm>
            </p:grpSpPr>
            <p:sp>
              <p:nvSpPr>
                <p:cNvPr id="1796" name="Tekstfelt 1795">
                  <a:extLst>
                    <a:ext uri="{FF2B5EF4-FFF2-40B4-BE49-F238E27FC236}">
                      <a16:creationId xmlns:a16="http://schemas.microsoft.com/office/drawing/2014/main" id="{FF37756C-322E-6136-E45A-C31371614068}"/>
                    </a:ext>
                  </a:extLst>
                </p:cNvPr>
                <p:cNvSpPr txBox="1"/>
                <p:nvPr/>
              </p:nvSpPr>
              <p:spPr>
                <a:xfrm>
                  <a:off x="3456275" y="891802"/>
                  <a:ext cx="348172" cy="215444"/>
                </a:xfrm>
                <a:prstGeom prst="rect">
                  <a:avLst/>
                </a:prstGeom>
                <a:noFill/>
              </p:spPr>
              <p:txBody>
                <a:bodyPr wrap="none" rtlCol="0">
                  <a:spAutoFit/>
                </a:bodyPr>
                <a:lstStyle/>
                <a:p>
                  <a:r>
                    <a:rPr lang="da-DK" sz="800" dirty="0"/>
                    <a:t>229</a:t>
                  </a:r>
                </a:p>
              </p:txBody>
            </p:sp>
            <p:sp>
              <p:nvSpPr>
                <p:cNvPr id="1797" name="Tekstfelt 1796">
                  <a:extLst>
                    <a:ext uri="{FF2B5EF4-FFF2-40B4-BE49-F238E27FC236}">
                      <a16:creationId xmlns:a16="http://schemas.microsoft.com/office/drawing/2014/main" id="{77842E6C-9162-4AED-095C-D052DB478686}"/>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98" name="Tekstfelt 1797">
                  <a:extLst>
                    <a:ext uri="{FF2B5EF4-FFF2-40B4-BE49-F238E27FC236}">
                      <a16:creationId xmlns:a16="http://schemas.microsoft.com/office/drawing/2014/main" id="{083ECF2B-0AF4-0403-DE36-E71B38E59DC1}"/>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99" name="Tekstfelt 1798">
                  <a:extLst>
                    <a:ext uri="{FF2B5EF4-FFF2-40B4-BE49-F238E27FC236}">
                      <a16:creationId xmlns:a16="http://schemas.microsoft.com/office/drawing/2014/main" id="{96C9B55C-C197-693F-1630-341A94907C26}"/>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800" name="Tekstfelt 1799">
                  <a:extLst>
                    <a:ext uri="{FF2B5EF4-FFF2-40B4-BE49-F238E27FC236}">
                      <a16:creationId xmlns:a16="http://schemas.microsoft.com/office/drawing/2014/main" id="{82DF78E3-7027-A1E5-78AA-CE274C4BBB9A}"/>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801" name="Tekstfelt 1800">
                  <a:extLst>
                    <a:ext uri="{FF2B5EF4-FFF2-40B4-BE49-F238E27FC236}">
                      <a16:creationId xmlns:a16="http://schemas.microsoft.com/office/drawing/2014/main" id="{69205EF6-97F8-4813-CA5E-548C44EDA502}"/>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802" name="Tekstfelt 1801">
                  <a:extLst>
                    <a:ext uri="{FF2B5EF4-FFF2-40B4-BE49-F238E27FC236}">
                      <a16:creationId xmlns:a16="http://schemas.microsoft.com/office/drawing/2014/main" id="{920D404C-3C8B-1AED-EF36-EC7C852C6F1D}"/>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803" name="Tekstfelt 1802">
                  <a:extLst>
                    <a:ext uri="{FF2B5EF4-FFF2-40B4-BE49-F238E27FC236}">
                      <a16:creationId xmlns:a16="http://schemas.microsoft.com/office/drawing/2014/main" id="{C06A8D17-4B0A-50C3-C2B2-7C76E09C341B}"/>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804" name="Tekstfelt 1803">
                  <a:extLst>
                    <a:ext uri="{FF2B5EF4-FFF2-40B4-BE49-F238E27FC236}">
                      <a16:creationId xmlns:a16="http://schemas.microsoft.com/office/drawing/2014/main" id="{0E89AA36-E930-F0CF-3A89-D250E247B17E}"/>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805" name="Tekstfelt 1804">
                  <a:extLst>
                    <a:ext uri="{FF2B5EF4-FFF2-40B4-BE49-F238E27FC236}">
                      <a16:creationId xmlns:a16="http://schemas.microsoft.com/office/drawing/2014/main" id="{A2F13556-E488-F12A-F591-28D40B278F97}"/>
                    </a:ext>
                  </a:extLst>
                </p:cNvPr>
                <p:cNvSpPr txBox="1"/>
                <p:nvPr/>
              </p:nvSpPr>
              <p:spPr>
                <a:xfrm>
                  <a:off x="3478484" y="5669412"/>
                  <a:ext cx="348172" cy="215444"/>
                </a:xfrm>
                <a:prstGeom prst="rect">
                  <a:avLst/>
                </a:prstGeom>
                <a:noFill/>
              </p:spPr>
              <p:txBody>
                <a:bodyPr wrap="none" rtlCol="0">
                  <a:spAutoFit/>
                </a:bodyPr>
                <a:lstStyle/>
                <a:p>
                  <a:r>
                    <a:rPr lang="da-DK" sz="800" dirty="0"/>
                    <a:t>218</a:t>
                  </a:r>
                </a:p>
              </p:txBody>
            </p:sp>
            <p:sp>
              <p:nvSpPr>
                <p:cNvPr id="1806" name="Tekstfelt 1805">
                  <a:extLst>
                    <a:ext uri="{FF2B5EF4-FFF2-40B4-BE49-F238E27FC236}">
                      <a16:creationId xmlns:a16="http://schemas.microsoft.com/office/drawing/2014/main" id="{1C95AF23-CE67-C430-73A2-64FEBD3B12F1}"/>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95" name="Tekstfelt 1794">
                <a:extLst>
                  <a:ext uri="{FF2B5EF4-FFF2-40B4-BE49-F238E27FC236}">
                    <a16:creationId xmlns:a16="http://schemas.microsoft.com/office/drawing/2014/main" id="{CC4139D7-B825-0DB9-B13E-CE6DD1E2A515}"/>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2" name="Gruppe 1641">
              <a:extLst>
                <a:ext uri="{FF2B5EF4-FFF2-40B4-BE49-F238E27FC236}">
                  <a16:creationId xmlns:a16="http://schemas.microsoft.com/office/drawing/2014/main" id="{B94C7520-EDC7-D56C-EC4D-8E83E0FDEF6E}"/>
                </a:ext>
              </a:extLst>
            </p:cNvPr>
            <p:cNvGrpSpPr/>
            <p:nvPr/>
          </p:nvGrpSpPr>
          <p:grpSpPr>
            <a:xfrm>
              <a:off x="5539997" y="1121144"/>
              <a:ext cx="367348" cy="4968599"/>
              <a:chOff x="2884750" y="735002"/>
              <a:chExt cx="367348" cy="4968599"/>
            </a:xfrm>
          </p:grpSpPr>
          <p:grpSp>
            <p:nvGrpSpPr>
              <p:cNvPr id="1781" name="Gruppe 1780">
                <a:extLst>
                  <a:ext uri="{FF2B5EF4-FFF2-40B4-BE49-F238E27FC236}">
                    <a16:creationId xmlns:a16="http://schemas.microsoft.com/office/drawing/2014/main" id="{54AF9387-C23C-DBE8-98E6-F87CA94F2F0E}"/>
                  </a:ext>
                </a:extLst>
              </p:cNvPr>
              <p:cNvGrpSpPr/>
              <p:nvPr/>
            </p:nvGrpSpPr>
            <p:grpSpPr>
              <a:xfrm>
                <a:off x="2884750" y="1168460"/>
                <a:ext cx="367348" cy="4535141"/>
                <a:chOff x="3468415" y="1754237"/>
                <a:chExt cx="367348" cy="4535141"/>
              </a:xfrm>
            </p:grpSpPr>
            <p:sp>
              <p:nvSpPr>
                <p:cNvPr id="1783" name="Tekstfelt 1782">
                  <a:extLst>
                    <a:ext uri="{FF2B5EF4-FFF2-40B4-BE49-F238E27FC236}">
                      <a16:creationId xmlns:a16="http://schemas.microsoft.com/office/drawing/2014/main" id="{C14E0B6D-363B-7B42-203B-A351FF199480}"/>
                    </a:ext>
                  </a:extLst>
                </p:cNvPr>
                <p:cNvSpPr txBox="1"/>
                <p:nvPr/>
              </p:nvSpPr>
              <p:spPr>
                <a:xfrm>
                  <a:off x="3487591" y="6073934"/>
                  <a:ext cx="348172" cy="215444"/>
                </a:xfrm>
                <a:prstGeom prst="rect">
                  <a:avLst/>
                </a:prstGeom>
                <a:noFill/>
              </p:spPr>
              <p:txBody>
                <a:bodyPr wrap="none" rtlCol="0">
                  <a:spAutoFit/>
                </a:bodyPr>
                <a:lstStyle/>
                <a:p>
                  <a:r>
                    <a:rPr lang="da-DK" sz="800" dirty="0"/>
                    <a:t>229</a:t>
                  </a:r>
                </a:p>
              </p:txBody>
            </p:sp>
            <p:sp>
              <p:nvSpPr>
                <p:cNvPr id="1784" name="Tekstfelt 1783">
                  <a:extLst>
                    <a:ext uri="{FF2B5EF4-FFF2-40B4-BE49-F238E27FC236}">
                      <a16:creationId xmlns:a16="http://schemas.microsoft.com/office/drawing/2014/main" id="{88CC6962-89E6-635C-3B93-D1DA86749661}"/>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85" name="Tekstfelt 1784">
                  <a:extLst>
                    <a:ext uri="{FF2B5EF4-FFF2-40B4-BE49-F238E27FC236}">
                      <a16:creationId xmlns:a16="http://schemas.microsoft.com/office/drawing/2014/main" id="{7CECF8DF-7ABC-BB7C-00D9-48D1E1664598}"/>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86" name="Tekstfelt 1785">
                  <a:extLst>
                    <a:ext uri="{FF2B5EF4-FFF2-40B4-BE49-F238E27FC236}">
                      <a16:creationId xmlns:a16="http://schemas.microsoft.com/office/drawing/2014/main" id="{3F123D8D-64FF-AAC4-EB37-F042E35E2098}"/>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87" name="Tekstfelt 1786">
                  <a:extLst>
                    <a:ext uri="{FF2B5EF4-FFF2-40B4-BE49-F238E27FC236}">
                      <a16:creationId xmlns:a16="http://schemas.microsoft.com/office/drawing/2014/main" id="{C1273C06-1FE3-EDB1-A6AE-A09E63F62C63}"/>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88" name="Tekstfelt 1787">
                  <a:extLst>
                    <a:ext uri="{FF2B5EF4-FFF2-40B4-BE49-F238E27FC236}">
                      <a16:creationId xmlns:a16="http://schemas.microsoft.com/office/drawing/2014/main" id="{B99887A6-775C-45C2-9D82-FE155BB83D16}"/>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89" name="Tekstfelt 1788">
                  <a:extLst>
                    <a:ext uri="{FF2B5EF4-FFF2-40B4-BE49-F238E27FC236}">
                      <a16:creationId xmlns:a16="http://schemas.microsoft.com/office/drawing/2014/main" id="{9D62AC97-ADBB-CE1D-409D-BF64C42E2EBF}"/>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90" name="Tekstfelt 1789">
                  <a:extLst>
                    <a:ext uri="{FF2B5EF4-FFF2-40B4-BE49-F238E27FC236}">
                      <a16:creationId xmlns:a16="http://schemas.microsoft.com/office/drawing/2014/main" id="{68CD89DA-8BD9-10CF-BDBA-99ACEB865D07}"/>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91" name="Tekstfelt 1790">
                  <a:extLst>
                    <a:ext uri="{FF2B5EF4-FFF2-40B4-BE49-F238E27FC236}">
                      <a16:creationId xmlns:a16="http://schemas.microsoft.com/office/drawing/2014/main" id="{AA45EAA4-DAB0-7DC8-6BF2-8C73730E01EB}"/>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92" name="Tekstfelt 1791">
                  <a:extLst>
                    <a:ext uri="{FF2B5EF4-FFF2-40B4-BE49-F238E27FC236}">
                      <a16:creationId xmlns:a16="http://schemas.microsoft.com/office/drawing/2014/main" id="{FE8D6B1F-2E28-3895-1E74-000C605EEDCA}"/>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93" name="Tekstfelt 1792">
                  <a:extLst>
                    <a:ext uri="{FF2B5EF4-FFF2-40B4-BE49-F238E27FC236}">
                      <a16:creationId xmlns:a16="http://schemas.microsoft.com/office/drawing/2014/main" id="{9FC408F6-B33B-339A-1841-9DB8DD37E41A}"/>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82" name="Tekstfelt 1781">
                <a:extLst>
                  <a:ext uri="{FF2B5EF4-FFF2-40B4-BE49-F238E27FC236}">
                    <a16:creationId xmlns:a16="http://schemas.microsoft.com/office/drawing/2014/main" id="{A753775B-6A7A-0176-2D1D-E91DD1D0FC20}"/>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3" name="Gruppe 1642">
              <a:extLst>
                <a:ext uri="{FF2B5EF4-FFF2-40B4-BE49-F238E27FC236}">
                  <a16:creationId xmlns:a16="http://schemas.microsoft.com/office/drawing/2014/main" id="{56541C30-0633-32A5-4F70-19D2942D4CF1}"/>
                </a:ext>
              </a:extLst>
            </p:cNvPr>
            <p:cNvGrpSpPr/>
            <p:nvPr/>
          </p:nvGrpSpPr>
          <p:grpSpPr>
            <a:xfrm>
              <a:off x="4671957" y="1121816"/>
              <a:ext cx="368493" cy="4975623"/>
              <a:chOff x="2884750" y="1599890"/>
              <a:chExt cx="368493" cy="4975623"/>
            </a:xfrm>
          </p:grpSpPr>
          <p:grpSp>
            <p:nvGrpSpPr>
              <p:cNvPr id="1768" name="Gruppe 1767">
                <a:extLst>
                  <a:ext uri="{FF2B5EF4-FFF2-40B4-BE49-F238E27FC236}">
                    <a16:creationId xmlns:a16="http://schemas.microsoft.com/office/drawing/2014/main" id="{546172C0-43B6-0B50-CE7A-D01EB23F2ECA}"/>
                  </a:ext>
                </a:extLst>
              </p:cNvPr>
              <p:cNvGrpSpPr/>
              <p:nvPr/>
            </p:nvGrpSpPr>
            <p:grpSpPr>
              <a:xfrm>
                <a:off x="2884750" y="1599890"/>
                <a:ext cx="367348" cy="4975623"/>
                <a:chOff x="3468415" y="2185667"/>
                <a:chExt cx="367348" cy="4975623"/>
              </a:xfrm>
            </p:grpSpPr>
            <p:sp>
              <p:nvSpPr>
                <p:cNvPr id="1770" name="Tekstfelt 1769">
                  <a:extLst>
                    <a:ext uri="{FF2B5EF4-FFF2-40B4-BE49-F238E27FC236}">
                      <a16:creationId xmlns:a16="http://schemas.microsoft.com/office/drawing/2014/main" id="{4459B815-391B-B001-B317-11B577463856}"/>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71" name="Tekstfelt 1770">
                  <a:extLst>
                    <a:ext uri="{FF2B5EF4-FFF2-40B4-BE49-F238E27FC236}">
                      <a16:creationId xmlns:a16="http://schemas.microsoft.com/office/drawing/2014/main" id="{9FCC9525-C0A3-CD69-432B-72EFEC5E86D5}"/>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72" name="Tekstfelt 1771">
                  <a:extLst>
                    <a:ext uri="{FF2B5EF4-FFF2-40B4-BE49-F238E27FC236}">
                      <a16:creationId xmlns:a16="http://schemas.microsoft.com/office/drawing/2014/main" id="{5E8F3E30-8D83-D0F5-D97D-4454DF3FB67A}"/>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73" name="Tekstfelt 1772">
                  <a:extLst>
                    <a:ext uri="{FF2B5EF4-FFF2-40B4-BE49-F238E27FC236}">
                      <a16:creationId xmlns:a16="http://schemas.microsoft.com/office/drawing/2014/main" id="{4D5B68E6-2730-81A0-DB17-FCF596183B02}"/>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74" name="Tekstfelt 1773">
                  <a:extLst>
                    <a:ext uri="{FF2B5EF4-FFF2-40B4-BE49-F238E27FC236}">
                      <a16:creationId xmlns:a16="http://schemas.microsoft.com/office/drawing/2014/main" id="{B339763A-2E9D-5A35-109A-28C75B5E7DB2}"/>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75" name="Tekstfelt 1774">
                  <a:extLst>
                    <a:ext uri="{FF2B5EF4-FFF2-40B4-BE49-F238E27FC236}">
                      <a16:creationId xmlns:a16="http://schemas.microsoft.com/office/drawing/2014/main" id="{A3A132B4-99CA-BB7F-DCBF-BD95DFC996C4}"/>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76" name="Tekstfelt 1775">
                  <a:extLst>
                    <a:ext uri="{FF2B5EF4-FFF2-40B4-BE49-F238E27FC236}">
                      <a16:creationId xmlns:a16="http://schemas.microsoft.com/office/drawing/2014/main" id="{78F8A9F6-637F-9BE4-CEBD-04F9DE1AE949}"/>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77" name="Tekstfelt 1776">
                  <a:extLst>
                    <a:ext uri="{FF2B5EF4-FFF2-40B4-BE49-F238E27FC236}">
                      <a16:creationId xmlns:a16="http://schemas.microsoft.com/office/drawing/2014/main" id="{C3D8B4FA-7DCF-6D3C-4C89-4898CE50B9E7}"/>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78" name="Tekstfelt 1777">
                  <a:extLst>
                    <a:ext uri="{FF2B5EF4-FFF2-40B4-BE49-F238E27FC236}">
                      <a16:creationId xmlns:a16="http://schemas.microsoft.com/office/drawing/2014/main" id="{9864737D-47DE-AA3F-7546-C00C2427BCC8}"/>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79" name="Tekstfelt 1778">
                  <a:extLst>
                    <a:ext uri="{FF2B5EF4-FFF2-40B4-BE49-F238E27FC236}">
                      <a16:creationId xmlns:a16="http://schemas.microsoft.com/office/drawing/2014/main" id="{0EE4511A-592D-10AE-0919-9848F1E4256B}"/>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80" name="Tekstfelt 1779">
                  <a:extLst>
                    <a:ext uri="{FF2B5EF4-FFF2-40B4-BE49-F238E27FC236}">
                      <a16:creationId xmlns:a16="http://schemas.microsoft.com/office/drawing/2014/main" id="{576FEDA4-3087-BF3C-8C6B-27F1FA950015}"/>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69" name="Tekstfelt 1768">
                <a:extLst>
                  <a:ext uri="{FF2B5EF4-FFF2-40B4-BE49-F238E27FC236}">
                    <a16:creationId xmlns:a16="http://schemas.microsoft.com/office/drawing/2014/main" id="{BFE7E490-804A-8FF5-7922-E09BDAA2B28A}"/>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4" name="Gruppe 1643">
              <a:extLst>
                <a:ext uri="{FF2B5EF4-FFF2-40B4-BE49-F238E27FC236}">
                  <a16:creationId xmlns:a16="http://schemas.microsoft.com/office/drawing/2014/main" id="{E5625B11-17BD-B699-C088-2A3EDBDDD959}"/>
                </a:ext>
              </a:extLst>
            </p:cNvPr>
            <p:cNvGrpSpPr/>
            <p:nvPr/>
          </p:nvGrpSpPr>
          <p:grpSpPr>
            <a:xfrm>
              <a:off x="4246971" y="1119665"/>
              <a:ext cx="368493" cy="4977333"/>
              <a:chOff x="2884750" y="2033560"/>
              <a:chExt cx="368493" cy="4977333"/>
            </a:xfrm>
          </p:grpSpPr>
          <p:grpSp>
            <p:nvGrpSpPr>
              <p:cNvPr id="1755" name="Gruppe 1754">
                <a:extLst>
                  <a:ext uri="{FF2B5EF4-FFF2-40B4-BE49-F238E27FC236}">
                    <a16:creationId xmlns:a16="http://schemas.microsoft.com/office/drawing/2014/main" id="{E0DF0A20-7503-D2B4-9F6D-DA04D229ADB4}"/>
                  </a:ext>
                </a:extLst>
              </p:cNvPr>
              <p:cNvGrpSpPr/>
              <p:nvPr/>
            </p:nvGrpSpPr>
            <p:grpSpPr>
              <a:xfrm>
                <a:off x="2884750" y="2033560"/>
                <a:ext cx="367348" cy="4977333"/>
                <a:chOff x="3468415" y="2619337"/>
                <a:chExt cx="367348" cy="4977333"/>
              </a:xfrm>
            </p:grpSpPr>
            <p:sp>
              <p:nvSpPr>
                <p:cNvPr id="1757" name="Tekstfelt 1756">
                  <a:extLst>
                    <a:ext uri="{FF2B5EF4-FFF2-40B4-BE49-F238E27FC236}">
                      <a16:creationId xmlns:a16="http://schemas.microsoft.com/office/drawing/2014/main" id="{8FF9022D-1FCC-9218-2E13-BD5809B4DAF7}"/>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58" name="Tekstfelt 1757">
                  <a:extLst>
                    <a:ext uri="{FF2B5EF4-FFF2-40B4-BE49-F238E27FC236}">
                      <a16:creationId xmlns:a16="http://schemas.microsoft.com/office/drawing/2014/main" id="{4C922BD7-5926-4A22-A254-1D09119867A9}"/>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59" name="Tekstfelt 1758">
                  <a:extLst>
                    <a:ext uri="{FF2B5EF4-FFF2-40B4-BE49-F238E27FC236}">
                      <a16:creationId xmlns:a16="http://schemas.microsoft.com/office/drawing/2014/main" id="{74A4AAAE-5CA8-7050-CE8E-C7EE003F7D5F}"/>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60" name="Tekstfelt 1759">
                  <a:extLst>
                    <a:ext uri="{FF2B5EF4-FFF2-40B4-BE49-F238E27FC236}">
                      <a16:creationId xmlns:a16="http://schemas.microsoft.com/office/drawing/2014/main" id="{04D1F4FE-5F7B-1231-059E-1208264942A9}"/>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61" name="Tekstfelt 1760">
                  <a:extLst>
                    <a:ext uri="{FF2B5EF4-FFF2-40B4-BE49-F238E27FC236}">
                      <a16:creationId xmlns:a16="http://schemas.microsoft.com/office/drawing/2014/main" id="{045EFB3A-3412-5AA8-7D3A-0A47D36C3BEC}"/>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62" name="Tekstfelt 1761">
                  <a:extLst>
                    <a:ext uri="{FF2B5EF4-FFF2-40B4-BE49-F238E27FC236}">
                      <a16:creationId xmlns:a16="http://schemas.microsoft.com/office/drawing/2014/main" id="{AED5269D-7008-ACFE-4097-DBACF5B2B7E1}"/>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63" name="Tekstfelt 1762">
                  <a:extLst>
                    <a:ext uri="{FF2B5EF4-FFF2-40B4-BE49-F238E27FC236}">
                      <a16:creationId xmlns:a16="http://schemas.microsoft.com/office/drawing/2014/main" id="{56838BF3-9DB1-9FB6-1DF1-CDDB44B5D3C1}"/>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64" name="Tekstfelt 1763">
                  <a:extLst>
                    <a:ext uri="{FF2B5EF4-FFF2-40B4-BE49-F238E27FC236}">
                      <a16:creationId xmlns:a16="http://schemas.microsoft.com/office/drawing/2014/main" id="{6787094B-7D75-0BAA-7765-E9EAC84720AE}"/>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65" name="Tekstfelt 1764">
                  <a:extLst>
                    <a:ext uri="{FF2B5EF4-FFF2-40B4-BE49-F238E27FC236}">
                      <a16:creationId xmlns:a16="http://schemas.microsoft.com/office/drawing/2014/main" id="{8391E3D3-8509-610C-3561-AB87C8C8812F}"/>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66" name="Tekstfelt 1765">
                  <a:extLst>
                    <a:ext uri="{FF2B5EF4-FFF2-40B4-BE49-F238E27FC236}">
                      <a16:creationId xmlns:a16="http://schemas.microsoft.com/office/drawing/2014/main" id="{F6444A66-DFFE-5556-04F2-C6834777749B}"/>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67" name="Tekstfelt 1766">
                  <a:extLst>
                    <a:ext uri="{FF2B5EF4-FFF2-40B4-BE49-F238E27FC236}">
                      <a16:creationId xmlns:a16="http://schemas.microsoft.com/office/drawing/2014/main" id="{7AEF5771-638B-53D7-610E-0E394C7BD646}"/>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56" name="Tekstfelt 1755">
                <a:extLst>
                  <a:ext uri="{FF2B5EF4-FFF2-40B4-BE49-F238E27FC236}">
                    <a16:creationId xmlns:a16="http://schemas.microsoft.com/office/drawing/2014/main" id="{3FCBD686-A53C-91B4-6DA9-29CDCF9421D7}"/>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5" name="Gruppe 1644">
              <a:extLst>
                <a:ext uri="{FF2B5EF4-FFF2-40B4-BE49-F238E27FC236}">
                  <a16:creationId xmlns:a16="http://schemas.microsoft.com/office/drawing/2014/main" id="{07488368-16BA-8F38-508C-0968639BABD5}"/>
                </a:ext>
              </a:extLst>
            </p:cNvPr>
            <p:cNvGrpSpPr/>
            <p:nvPr/>
          </p:nvGrpSpPr>
          <p:grpSpPr>
            <a:xfrm>
              <a:off x="3805124" y="1117111"/>
              <a:ext cx="369796" cy="4983796"/>
              <a:chOff x="2884750" y="2468352"/>
              <a:chExt cx="369796" cy="4983796"/>
            </a:xfrm>
          </p:grpSpPr>
          <p:grpSp>
            <p:nvGrpSpPr>
              <p:cNvPr id="1742" name="Gruppe 1741">
                <a:extLst>
                  <a:ext uri="{FF2B5EF4-FFF2-40B4-BE49-F238E27FC236}">
                    <a16:creationId xmlns:a16="http://schemas.microsoft.com/office/drawing/2014/main" id="{18E2936A-5177-51C7-27AB-6051668128D1}"/>
                  </a:ext>
                </a:extLst>
              </p:cNvPr>
              <p:cNvGrpSpPr/>
              <p:nvPr/>
            </p:nvGrpSpPr>
            <p:grpSpPr>
              <a:xfrm>
                <a:off x="2884750" y="2468352"/>
                <a:ext cx="369796" cy="4983796"/>
                <a:chOff x="3468415" y="3054129"/>
                <a:chExt cx="369796" cy="4983796"/>
              </a:xfrm>
            </p:grpSpPr>
            <p:sp>
              <p:nvSpPr>
                <p:cNvPr id="1744" name="Tekstfelt 1743">
                  <a:extLst>
                    <a:ext uri="{FF2B5EF4-FFF2-40B4-BE49-F238E27FC236}">
                      <a16:creationId xmlns:a16="http://schemas.microsoft.com/office/drawing/2014/main" id="{DEB0C4BB-5351-466D-0DA1-3BF5873A08B2}"/>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45" name="Tekstfelt 1744">
                  <a:extLst>
                    <a:ext uri="{FF2B5EF4-FFF2-40B4-BE49-F238E27FC236}">
                      <a16:creationId xmlns:a16="http://schemas.microsoft.com/office/drawing/2014/main" id="{9F8676A7-508B-EA35-81FA-EDE61B3EFB16}"/>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46" name="Tekstfelt 1745">
                  <a:extLst>
                    <a:ext uri="{FF2B5EF4-FFF2-40B4-BE49-F238E27FC236}">
                      <a16:creationId xmlns:a16="http://schemas.microsoft.com/office/drawing/2014/main" id="{351C5FD2-10A8-58FC-CDA4-C79FFFCD4D89}"/>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47" name="Tekstfelt 1746">
                  <a:extLst>
                    <a:ext uri="{FF2B5EF4-FFF2-40B4-BE49-F238E27FC236}">
                      <a16:creationId xmlns:a16="http://schemas.microsoft.com/office/drawing/2014/main" id="{D373C16F-27FC-8EA4-CAD9-0BFA08075F8D}"/>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48" name="Tekstfelt 1747">
                  <a:extLst>
                    <a:ext uri="{FF2B5EF4-FFF2-40B4-BE49-F238E27FC236}">
                      <a16:creationId xmlns:a16="http://schemas.microsoft.com/office/drawing/2014/main" id="{D755A80B-9B21-F974-88C6-6D6A9C44DE2D}"/>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49" name="Tekstfelt 1748">
                  <a:extLst>
                    <a:ext uri="{FF2B5EF4-FFF2-40B4-BE49-F238E27FC236}">
                      <a16:creationId xmlns:a16="http://schemas.microsoft.com/office/drawing/2014/main" id="{EC68C91B-9303-F790-C206-31548AC186EE}"/>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50" name="Tekstfelt 1749">
                  <a:extLst>
                    <a:ext uri="{FF2B5EF4-FFF2-40B4-BE49-F238E27FC236}">
                      <a16:creationId xmlns:a16="http://schemas.microsoft.com/office/drawing/2014/main" id="{10AF336B-E80F-9367-510B-9B3CCED8765A}"/>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51" name="Tekstfelt 1750">
                  <a:extLst>
                    <a:ext uri="{FF2B5EF4-FFF2-40B4-BE49-F238E27FC236}">
                      <a16:creationId xmlns:a16="http://schemas.microsoft.com/office/drawing/2014/main" id="{803EAB63-3BDD-C855-61A1-CBE1C3577F83}"/>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52" name="Tekstfelt 1751">
                  <a:extLst>
                    <a:ext uri="{FF2B5EF4-FFF2-40B4-BE49-F238E27FC236}">
                      <a16:creationId xmlns:a16="http://schemas.microsoft.com/office/drawing/2014/main" id="{30455ECD-5FB8-7E3A-BBD2-2A8B967BF6F5}"/>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53" name="Tekstfelt 1752">
                  <a:extLst>
                    <a:ext uri="{FF2B5EF4-FFF2-40B4-BE49-F238E27FC236}">
                      <a16:creationId xmlns:a16="http://schemas.microsoft.com/office/drawing/2014/main" id="{AFA2B146-7374-FD6E-86B8-02037E49286F}"/>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54" name="Tekstfelt 1753">
                  <a:extLst>
                    <a:ext uri="{FF2B5EF4-FFF2-40B4-BE49-F238E27FC236}">
                      <a16:creationId xmlns:a16="http://schemas.microsoft.com/office/drawing/2014/main" id="{3A38F7EC-959B-85EB-A0A6-43641276A098}"/>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43" name="Tekstfelt 1742">
                <a:extLst>
                  <a:ext uri="{FF2B5EF4-FFF2-40B4-BE49-F238E27FC236}">
                    <a16:creationId xmlns:a16="http://schemas.microsoft.com/office/drawing/2014/main" id="{C782F7F5-8663-BD4A-A08A-0878898EEBB7}"/>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6" name="Gruppe 1645">
              <a:extLst>
                <a:ext uri="{FF2B5EF4-FFF2-40B4-BE49-F238E27FC236}">
                  <a16:creationId xmlns:a16="http://schemas.microsoft.com/office/drawing/2014/main" id="{7C6E8795-F456-F741-D2F4-F833AB218674}"/>
                </a:ext>
              </a:extLst>
            </p:cNvPr>
            <p:cNvGrpSpPr/>
            <p:nvPr/>
          </p:nvGrpSpPr>
          <p:grpSpPr>
            <a:xfrm>
              <a:off x="3380676" y="1113679"/>
              <a:ext cx="368678" cy="4985735"/>
              <a:chOff x="2885868" y="2899782"/>
              <a:chExt cx="368678" cy="4985735"/>
            </a:xfrm>
          </p:grpSpPr>
          <p:grpSp>
            <p:nvGrpSpPr>
              <p:cNvPr id="1729" name="Gruppe 1728">
                <a:extLst>
                  <a:ext uri="{FF2B5EF4-FFF2-40B4-BE49-F238E27FC236}">
                    <a16:creationId xmlns:a16="http://schemas.microsoft.com/office/drawing/2014/main" id="{91F42B5B-A387-F73D-3C3F-20777BE25F39}"/>
                  </a:ext>
                </a:extLst>
              </p:cNvPr>
              <p:cNvGrpSpPr/>
              <p:nvPr/>
            </p:nvGrpSpPr>
            <p:grpSpPr>
              <a:xfrm>
                <a:off x="2885868" y="2899782"/>
                <a:ext cx="368678" cy="4985735"/>
                <a:chOff x="3469533" y="3485559"/>
                <a:chExt cx="368678" cy="4985735"/>
              </a:xfrm>
            </p:grpSpPr>
            <p:sp>
              <p:nvSpPr>
                <p:cNvPr id="1731" name="Tekstfelt 1730">
                  <a:extLst>
                    <a:ext uri="{FF2B5EF4-FFF2-40B4-BE49-F238E27FC236}">
                      <a16:creationId xmlns:a16="http://schemas.microsoft.com/office/drawing/2014/main" id="{0E751688-F8E4-A38B-6456-10DD2A37ED7F}"/>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32" name="Tekstfelt 1731">
                  <a:extLst>
                    <a:ext uri="{FF2B5EF4-FFF2-40B4-BE49-F238E27FC236}">
                      <a16:creationId xmlns:a16="http://schemas.microsoft.com/office/drawing/2014/main" id="{CCFDCDF4-AA4E-4B03-3186-7CB3806BEEFB}"/>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33" name="Tekstfelt 1732">
                  <a:extLst>
                    <a:ext uri="{FF2B5EF4-FFF2-40B4-BE49-F238E27FC236}">
                      <a16:creationId xmlns:a16="http://schemas.microsoft.com/office/drawing/2014/main" id="{C75CCB8E-5FBC-E88E-9482-C94961CDAF63}"/>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34" name="Tekstfelt 1733">
                  <a:extLst>
                    <a:ext uri="{FF2B5EF4-FFF2-40B4-BE49-F238E27FC236}">
                      <a16:creationId xmlns:a16="http://schemas.microsoft.com/office/drawing/2014/main" id="{E0674136-4A71-EF94-35B6-C43F87FA18B2}"/>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35" name="Tekstfelt 1734">
                  <a:extLst>
                    <a:ext uri="{FF2B5EF4-FFF2-40B4-BE49-F238E27FC236}">
                      <a16:creationId xmlns:a16="http://schemas.microsoft.com/office/drawing/2014/main" id="{CB5098F4-8B93-1750-0A70-97B1AE8F9AB9}"/>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36" name="Tekstfelt 1735">
                  <a:extLst>
                    <a:ext uri="{FF2B5EF4-FFF2-40B4-BE49-F238E27FC236}">
                      <a16:creationId xmlns:a16="http://schemas.microsoft.com/office/drawing/2014/main" id="{0C06635B-C12F-92C6-5282-59703FB1B777}"/>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37" name="Tekstfelt 1736">
                  <a:extLst>
                    <a:ext uri="{FF2B5EF4-FFF2-40B4-BE49-F238E27FC236}">
                      <a16:creationId xmlns:a16="http://schemas.microsoft.com/office/drawing/2014/main" id="{1C9EB050-4DD2-2531-1ED3-06409E2256EB}"/>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38" name="Tekstfelt 1737">
                  <a:extLst>
                    <a:ext uri="{FF2B5EF4-FFF2-40B4-BE49-F238E27FC236}">
                      <a16:creationId xmlns:a16="http://schemas.microsoft.com/office/drawing/2014/main" id="{8D71E6AF-726E-E408-3251-9D1F80373562}"/>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39" name="Tekstfelt 1738">
                  <a:extLst>
                    <a:ext uri="{FF2B5EF4-FFF2-40B4-BE49-F238E27FC236}">
                      <a16:creationId xmlns:a16="http://schemas.microsoft.com/office/drawing/2014/main" id="{D9F7BF99-AFC9-E678-3DCC-759C8EC7D395}"/>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40" name="Tekstfelt 1739">
                  <a:extLst>
                    <a:ext uri="{FF2B5EF4-FFF2-40B4-BE49-F238E27FC236}">
                      <a16:creationId xmlns:a16="http://schemas.microsoft.com/office/drawing/2014/main" id="{85729F49-8788-B945-68D3-66149E1383A1}"/>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41" name="Tekstfelt 1740">
                  <a:extLst>
                    <a:ext uri="{FF2B5EF4-FFF2-40B4-BE49-F238E27FC236}">
                      <a16:creationId xmlns:a16="http://schemas.microsoft.com/office/drawing/2014/main" id="{41FA111C-943C-A004-15B3-1EF88701EE0A}"/>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30" name="Tekstfelt 1729">
                <a:extLst>
                  <a:ext uri="{FF2B5EF4-FFF2-40B4-BE49-F238E27FC236}">
                    <a16:creationId xmlns:a16="http://schemas.microsoft.com/office/drawing/2014/main" id="{F79D2073-D196-0189-6D0A-9679950A713D}"/>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7" name="Gruppe 1646">
              <a:extLst>
                <a:ext uri="{FF2B5EF4-FFF2-40B4-BE49-F238E27FC236}">
                  <a16:creationId xmlns:a16="http://schemas.microsoft.com/office/drawing/2014/main" id="{38C1198F-E13E-CDD4-F4E8-E1175E2AABA8}"/>
                </a:ext>
              </a:extLst>
            </p:cNvPr>
            <p:cNvGrpSpPr/>
            <p:nvPr/>
          </p:nvGrpSpPr>
          <p:grpSpPr>
            <a:xfrm>
              <a:off x="2937190" y="1122934"/>
              <a:ext cx="368270" cy="4971649"/>
              <a:chOff x="2886987" y="3331213"/>
              <a:chExt cx="368270" cy="4971649"/>
            </a:xfrm>
          </p:grpSpPr>
          <p:grpSp>
            <p:nvGrpSpPr>
              <p:cNvPr id="1716" name="Gruppe 1715">
                <a:extLst>
                  <a:ext uri="{FF2B5EF4-FFF2-40B4-BE49-F238E27FC236}">
                    <a16:creationId xmlns:a16="http://schemas.microsoft.com/office/drawing/2014/main" id="{A53C611D-A99D-0241-C569-CE764A1585EB}"/>
                  </a:ext>
                </a:extLst>
              </p:cNvPr>
              <p:cNvGrpSpPr/>
              <p:nvPr/>
            </p:nvGrpSpPr>
            <p:grpSpPr>
              <a:xfrm>
                <a:off x="2886987" y="3331213"/>
                <a:ext cx="368270" cy="4971649"/>
                <a:chOff x="3470652" y="3916990"/>
                <a:chExt cx="368270" cy="4971649"/>
              </a:xfrm>
            </p:grpSpPr>
            <p:sp>
              <p:nvSpPr>
                <p:cNvPr id="1718" name="Tekstfelt 1717">
                  <a:extLst>
                    <a:ext uri="{FF2B5EF4-FFF2-40B4-BE49-F238E27FC236}">
                      <a16:creationId xmlns:a16="http://schemas.microsoft.com/office/drawing/2014/main" id="{F0C2B88E-8554-184D-15CC-9DB69821B3D8}"/>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19" name="Tekstfelt 1718">
                  <a:extLst>
                    <a:ext uri="{FF2B5EF4-FFF2-40B4-BE49-F238E27FC236}">
                      <a16:creationId xmlns:a16="http://schemas.microsoft.com/office/drawing/2014/main" id="{69AEA6E1-0D0C-8650-D6F3-57DBC3993286}"/>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20" name="Tekstfelt 1719">
                  <a:extLst>
                    <a:ext uri="{FF2B5EF4-FFF2-40B4-BE49-F238E27FC236}">
                      <a16:creationId xmlns:a16="http://schemas.microsoft.com/office/drawing/2014/main" id="{CE38A629-262E-6865-92D4-0D7B9AC5BCDC}"/>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21" name="Tekstfelt 1720">
                  <a:extLst>
                    <a:ext uri="{FF2B5EF4-FFF2-40B4-BE49-F238E27FC236}">
                      <a16:creationId xmlns:a16="http://schemas.microsoft.com/office/drawing/2014/main" id="{F2E23662-BCE9-A890-D9E1-8D5AA626B54B}"/>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22" name="Tekstfelt 1721">
                  <a:extLst>
                    <a:ext uri="{FF2B5EF4-FFF2-40B4-BE49-F238E27FC236}">
                      <a16:creationId xmlns:a16="http://schemas.microsoft.com/office/drawing/2014/main" id="{E557F2DB-9A47-BCB7-9753-66404B97C91B}"/>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23" name="Tekstfelt 1722">
                  <a:extLst>
                    <a:ext uri="{FF2B5EF4-FFF2-40B4-BE49-F238E27FC236}">
                      <a16:creationId xmlns:a16="http://schemas.microsoft.com/office/drawing/2014/main" id="{A1D4B35F-486A-312E-714B-DAE77B787E39}"/>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24" name="Tekstfelt 1723">
                  <a:extLst>
                    <a:ext uri="{FF2B5EF4-FFF2-40B4-BE49-F238E27FC236}">
                      <a16:creationId xmlns:a16="http://schemas.microsoft.com/office/drawing/2014/main" id="{917491E3-1764-E9B7-3229-035482EFE029}"/>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25" name="Tekstfelt 1724">
                  <a:extLst>
                    <a:ext uri="{FF2B5EF4-FFF2-40B4-BE49-F238E27FC236}">
                      <a16:creationId xmlns:a16="http://schemas.microsoft.com/office/drawing/2014/main" id="{4355DBC6-568D-B0A6-3097-9C74E8302E4A}"/>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26" name="Tekstfelt 1725">
                  <a:extLst>
                    <a:ext uri="{FF2B5EF4-FFF2-40B4-BE49-F238E27FC236}">
                      <a16:creationId xmlns:a16="http://schemas.microsoft.com/office/drawing/2014/main" id="{909F614E-BF1A-39DD-C17F-CCD6E6A6B42C}"/>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27" name="Tekstfelt 1726">
                  <a:extLst>
                    <a:ext uri="{FF2B5EF4-FFF2-40B4-BE49-F238E27FC236}">
                      <a16:creationId xmlns:a16="http://schemas.microsoft.com/office/drawing/2014/main" id="{F6752987-AB07-2685-8862-7B2A8BDD7E34}"/>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28" name="Tekstfelt 1727">
                  <a:extLst>
                    <a:ext uri="{FF2B5EF4-FFF2-40B4-BE49-F238E27FC236}">
                      <a16:creationId xmlns:a16="http://schemas.microsoft.com/office/drawing/2014/main" id="{80B4A596-6DE8-00C4-63FA-DF4F932A3551}"/>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17" name="Tekstfelt 1716">
                <a:extLst>
                  <a:ext uri="{FF2B5EF4-FFF2-40B4-BE49-F238E27FC236}">
                    <a16:creationId xmlns:a16="http://schemas.microsoft.com/office/drawing/2014/main" id="{8EA93448-25D7-927D-FEEE-A75DDF75D7F6}"/>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8" name="Gruppe 1647">
              <a:extLst>
                <a:ext uri="{FF2B5EF4-FFF2-40B4-BE49-F238E27FC236}">
                  <a16:creationId xmlns:a16="http://schemas.microsoft.com/office/drawing/2014/main" id="{3ED2A074-6D16-5D5E-D5F0-0EDA3CE922A2}"/>
                </a:ext>
              </a:extLst>
            </p:cNvPr>
            <p:cNvGrpSpPr/>
            <p:nvPr/>
          </p:nvGrpSpPr>
          <p:grpSpPr>
            <a:xfrm>
              <a:off x="2515019" y="1122283"/>
              <a:ext cx="367153" cy="4979236"/>
              <a:chOff x="2888104" y="3762643"/>
              <a:chExt cx="367153" cy="4979236"/>
            </a:xfrm>
          </p:grpSpPr>
          <p:grpSp>
            <p:nvGrpSpPr>
              <p:cNvPr id="1703" name="Gruppe 1702">
                <a:extLst>
                  <a:ext uri="{FF2B5EF4-FFF2-40B4-BE49-F238E27FC236}">
                    <a16:creationId xmlns:a16="http://schemas.microsoft.com/office/drawing/2014/main" id="{B3B10636-7A4F-85F4-D627-519DD4D86D61}"/>
                  </a:ext>
                </a:extLst>
              </p:cNvPr>
              <p:cNvGrpSpPr/>
              <p:nvPr/>
            </p:nvGrpSpPr>
            <p:grpSpPr>
              <a:xfrm>
                <a:off x="2888104" y="3762643"/>
                <a:ext cx="367153" cy="4979236"/>
                <a:chOff x="3471769" y="4348420"/>
                <a:chExt cx="367153" cy="4979236"/>
              </a:xfrm>
            </p:grpSpPr>
            <p:sp>
              <p:nvSpPr>
                <p:cNvPr id="1705" name="Tekstfelt 1704">
                  <a:extLst>
                    <a:ext uri="{FF2B5EF4-FFF2-40B4-BE49-F238E27FC236}">
                      <a16:creationId xmlns:a16="http://schemas.microsoft.com/office/drawing/2014/main" id="{E0B89AC5-8E3F-A633-E8F8-9338E590F9B1}"/>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06" name="Tekstfelt 1705">
                  <a:extLst>
                    <a:ext uri="{FF2B5EF4-FFF2-40B4-BE49-F238E27FC236}">
                      <a16:creationId xmlns:a16="http://schemas.microsoft.com/office/drawing/2014/main" id="{EAE6A872-0D8F-488A-2831-DE9D5429D43E}"/>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07" name="Tekstfelt 1706">
                  <a:extLst>
                    <a:ext uri="{FF2B5EF4-FFF2-40B4-BE49-F238E27FC236}">
                      <a16:creationId xmlns:a16="http://schemas.microsoft.com/office/drawing/2014/main" id="{AC59C3F8-1114-4242-0053-BD930FECE5B1}"/>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08" name="Tekstfelt 1707">
                  <a:extLst>
                    <a:ext uri="{FF2B5EF4-FFF2-40B4-BE49-F238E27FC236}">
                      <a16:creationId xmlns:a16="http://schemas.microsoft.com/office/drawing/2014/main" id="{480E4F0B-A76B-B7E8-E900-EC7E06B9F4D8}"/>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09" name="Tekstfelt 1708">
                  <a:extLst>
                    <a:ext uri="{FF2B5EF4-FFF2-40B4-BE49-F238E27FC236}">
                      <a16:creationId xmlns:a16="http://schemas.microsoft.com/office/drawing/2014/main" id="{469C839C-242A-6DFE-C453-714907B48BB5}"/>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10" name="Tekstfelt 1709">
                  <a:extLst>
                    <a:ext uri="{FF2B5EF4-FFF2-40B4-BE49-F238E27FC236}">
                      <a16:creationId xmlns:a16="http://schemas.microsoft.com/office/drawing/2014/main" id="{A317C5F9-B94A-F671-80B1-D7F1DEC225D5}"/>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711" name="Tekstfelt 1710">
                  <a:extLst>
                    <a:ext uri="{FF2B5EF4-FFF2-40B4-BE49-F238E27FC236}">
                      <a16:creationId xmlns:a16="http://schemas.microsoft.com/office/drawing/2014/main" id="{F0DDA0ED-AB9A-4871-F83A-9B79E6CD0AAB}"/>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12" name="Tekstfelt 1711">
                  <a:extLst>
                    <a:ext uri="{FF2B5EF4-FFF2-40B4-BE49-F238E27FC236}">
                      <a16:creationId xmlns:a16="http://schemas.microsoft.com/office/drawing/2014/main" id="{B8FA0898-0FCA-AA3F-95DF-DF0E65E112A2}"/>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13" name="Tekstfelt 1712">
                  <a:extLst>
                    <a:ext uri="{FF2B5EF4-FFF2-40B4-BE49-F238E27FC236}">
                      <a16:creationId xmlns:a16="http://schemas.microsoft.com/office/drawing/2014/main" id="{8C9D8D9B-C101-670E-9191-193227E26195}"/>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14" name="Tekstfelt 1713">
                  <a:extLst>
                    <a:ext uri="{FF2B5EF4-FFF2-40B4-BE49-F238E27FC236}">
                      <a16:creationId xmlns:a16="http://schemas.microsoft.com/office/drawing/2014/main" id="{D8E21CDF-8F3E-B717-3FB9-CCF0CCEA3549}"/>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15" name="Tekstfelt 1714">
                  <a:extLst>
                    <a:ext uri="{FF2B5EF4-FFF2-40B4-BE49-F238E27FC236}">
                      <a16:creationId xmlns:a16="http://schemas.microsoft.com/office/drawing/2014/main" id="{E4E3232E-768B-426B-3172-DA03501EF82E}"/>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04" name="Tekstfelt 1703">
                <a:extLst>
                  <a:ext uri="{FF2B5EF4-FFF2-40B4-BE49-F238E27FC236}">
                    <a16:creationId xmlns:a16="http://schemas.microsoft.com/office/drawing/2014/main" id="{D4A3D677-846C-4A4D-5E22-30022C8D3CF7}"/>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9" name="Gruppe 1648">
              <a:extLst>
                <a:ext uri="{FF2B5EF4-FFF2-40B4-BE49-F238E27FC236}">
                  <a16:creationId xmlns:a16="http://schemas.microsoft.com/office/drawing/2014/main" id="{06591BF2-484A-42B6-8E5E-6F3ADF53DE4C}"/>
                </a:ext>
              </a:extLst>
            </p:cNvPr>
            <p:cNvGrpSpPr/>
            <p:nvPr/>
          </p:nvGrpSpPr>
          <p:grpSpPr>
            <a:xfrm>
              <a:off x="2079105" y="1121316"/>
              <a:ext cx="366035" cy="4982137"/>
              <a:chOff x="2889222" y="4194071"/>
              <a:chExt cx="366035" cy="4982137"/>
            </a:xfrm>
          </p:grpSpPr>
          <p:grpSp>
            <p:nvGrpSpPr>
              <p:cNvPr id="1690" name="Gruppe 1689">
                <a:extLst>
                  <a:ext uri="{FF2B5EF4-FFF2-40B4-BE49-F238E27FC236}">
                    <a16:creationId xmlns:a16="http://schemas.microsoft.com/office/drawing/2014/main" id="{6B488F05-53FE-1C73-DB38-985B1CDD7D64}"/>
                  </a:ext>
                </a:extLst>
              </p:cNvPr>
              <p:cNvGrpSpPr/>
              <p:nvPr/>
            </p:nvGrpSpPr>
            <p:grpSpPr>
              <a:xfrm>
                <a:off x="2889222" y="4194071"/>
                <a:ext cx="366035" cy="4982137"/>
                <a:chOff x="3472887" y="4779848"/>
                <a:chExt cx="366035" cy="4982137"/>
              </a:xfrm>
            </p:grpSpPr>
            <p:sp>
              <p:nvSpPr>
                <p:cNvPr id="1692" name="Tekstfelt 1691">
                  <a:extLst>
                    <a:ext uri="{FF2B5EF4-FFF2-40B4-BE49-F238E27FC236}">
                      <a16:creationId xmlns:a16="http://schemas.microsoft.com/office/drawing/2014/main" id="{FDAC9E21-95C3-E064-C273-C96FBB620CC7}"/>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93" name="Tekstfelt 1692">
                  <a:extLst>
                    <a:ext uri="{FF2B5EF4-FFF2-40B4-BE49-F238E27FC236}">
                      <a16:creationId xmlns:a16="http://schemas.microsoft.com/office/drawing/2014/main" id="{8EC9C5FC-AB7D-FEE5-6E11-30C145F2CBB7}"/>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94" name="Tekstfelt 1693">
                  <a:extLst>
                    <a:ext uri="{FF2B5EF4-FFF2-40B4-BE49-F238E27FC236}">
                      <a16:creationId xmlns:a16="http://schemas.microsoft.com/office/drawing/2014/main" id="{AB4B9B71-BF89-1702-9E46-664FBC508BD3}"/>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95" name="Tekstfelt 1694">
                  <a:extLst>
                    <a:ext uri="{FF2B5EF4-FFF2-40B4-BE49-F238E27FC236}">
                      <a16:creationId xmlns:a16="http://schemas.microsoft.com/office/drawing/2014/main" id="{CFFEDF79-FAA4-0982-1C40-5F33CC2BC0B8}"/>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96" name="Tekstfelt 1695">
                  <a:extLst>
                    <a:ext uri="{FF2B5EF4-FFF2-40B4-BE49-F238E27FC236}">
                      <a16:creationId xmlns:a16="http://schemas.microsoft.com/office/drawing/2014/main" id="{C9A1F872-B549-4731-3E54-A846B18A3F3B}"/>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97" name="Tekstfelt 1696">
                  <a:extLst>
                    <a:ext uri="{FF2B5EF4-FFF2-40B4-BE49-F238E27FC236}">
                      <a16:creationId xmlns:a16="http://schemas.microsoft.com/office/drawing/2014/main" id="{BAC7A428-7E70-3A8A-53E8-0C7167D33C26}"/>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98" name="Tekstfelt 1697">
                  <a:extLst>
                    <a:ext uri="{FF2B5EF4-FFF2-40B4-BE49-F238E27FC236}">
                      <a16:creationId xmlns:a16="http://schemas.microsoft.com/office/drawing/2014/main" id="{58EDBA22-B6F4-406F-8F06-A406C0241405}"/>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99" name="Tekstfelt 1698">
                  <a:extLst>
                    <a:ext uri="{FF2B5EF4-FFF2-40B4-BE49-F238E27FC236}">
                      <a16:creationId xmlns:a16="http://schemas.microsoft.com/office/drawing/2014/main" id="{C51A8416-2D96-832B-92E4-A4CC10028A5A}"/>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00" name="Tekstfelt 1699">
                  <a:extLst>
                    <a:ext uri="{FF2B5EF4-FFF2-40B4-BE49-F238E27FC236}">
                      <a16:creationId xmlns:a16="http://schemas.microsoft.com/office/drawing/2014/main" id="{C1B8DD4D-9F6D-B0E7-6E47-10EA671090B4}"/>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01" name="Tekstfelt 1700">
                  <a:extLst>
                    <a:ext uri="{FF2B5EF4-FFF2-40B4-BE49-F238E27FC236}">
                      <a16:creationId xmlns:a16="http://schemas.microsoft.com/office/drawing/2014/main" id="{7C667C2C-953B-6051-F081-4951446648C8}"/>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02" name="Tekstfelt 1701">
                  <a:extLst>
                    <a:ext uri="{FF2B5EF4-FFF2-40B4-BE49-F238E27FC236}">
                      <a16:creationId xmlns:a16="http://schemas.microsoft.com/office/drawing/2014/main" id="{FF92D41B-53CA-4A46-24B2-152EAD02E31C}"/>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91" name="Tekstfelt 1690">
                <a:extLst>
                  <a:ext uri="{FF2B5EF4-FFF2-40B4-BE49-F238E27FC236}">
                    <a16:creationId xmlns:a16="http://schemas.microsoft.com/office/drawing/2014/main" id="{46A3CFB0-766B-7892-B0A7-C70F97275D74}"/>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0" name="Gruppe 1649">
              <a:extLst>
                <a:ext uri="{FF2B5EF4-FFF2-40B4-BE49-F238E27FC236}">
                  <a16:creationId xmlns:a16="http://schemas.microsoft.com/office/drawing/2014/main" id="{176A825B-47D1-42F2-4849-9E93CB6CFDB3}"/>
                </a:ext>
              </a:extLst>
            </p:cNvPr>
            <p:cNvGrpSpPr/>
            <p:nvPr/>
          </p:nvGrpSpPr>
          <p:grpSpPr>
            <a:xfrm>
              <a:off x="1644217" y="1117917"/>
              <a:ext cx="361556" cy="4982775"/>
              <a:chOff x="2893701" y="4625501"/>
              <a:chExt cx="361556" cy="4982775"/>
            </a:xfrm>
          </p:grpSpPr>
          <p:grpSp>
            <p:nvGrpSpPr>
              <p:cNvPr id="1677" name="Gruppe 1676">
                <a:extLst>
                  <a:ext uri="{FF2B5EF4-FFF2-40B4-BE49-F238E27FC236}">
                    <a16:creationId xmlns:a16="http://schemas.microsoft.com/office/drawing/2014/main" id="{982478DD-9C1D-F7B9-88A9-403CB10E5968}"/>
                  </a:ext>
                </a:extLst>
              </p:cNvPr>
              <p:cNvGrpSpPr/>
              <p:nvPr/>
            </p:nvGrpSpPr>
            <p:grpSpPr>
              <a:xfrm>
                <a:off x="2893701" y="4625501"/>
                <a:ext cx="361556" cy="4982775"/>
                <a:chOff x="3477366" y="5211278"/>
                <a:chExt cx="361556" cy="4982775"/>
              </a:xfrm>
            </p:grpSpPr>
            <p:sp>
              <p:nvSpPr>
                <p:cNvPr id="1679" name="Tekstfelt 1678">
                  <a:extLst>
                    <a:ext uri="{FF2B5EF4-FFF2-40B4-BE49-F238E27FC236}">
                      <a16:creationId xmlns:a16="http://schemas.microsoft.com/office/drawing/2014/main" id="{736CA34F-E4D8-6ADD-6811-C4EA428071E2}"/>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80" name="Tekstfelt 1679">
                  <a:extLst>
                    <a:ext uri="{FF2B5EF4-FFF2-40B4-BE49-F238E27FC236}">
                      <a16:creationId xmlns:a16="http://schemas.microsoft.com/office/drawing/2014/main" id="{60211104-EF3B-393D-D0DA-279BE4B86EEE}"/>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81" name="Tekstfelt 1680">
                  <a:extLst>
                    <a:ext uri="{FF2B5EF4-FFF2-40B4-BE49-F238E27FC236}">
                      <a16:creationId xmlns:a16="http://schemas.microsoft.com/office/drawing/2014/main" id="{9458E9FD-8C2E-4DAA-D0BC-CFBC847E3F14}"/>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82" name="Tekstfelt 1681">
                  <a:extLst>
                    <a:ext uri="{FF2B5EF4-FFF2-40B4-BE49-F238E27FC236}">
                      <a16:creationId xmlns:a16="http://schemas.microsoft.com/office/drawing/2014/main" id="{9D7A4489-2382-A1D2-3C33-E68F9FCDCF89}"/>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83" name="Tekstfelt 1682">
                  <a:extLst>
                    <a:ext uri="{FF2B5EF4-FFF2-40B4-BE49-F238E27FC236}">
                      <a16:creationId xmlns:a16="http://schemas.microsoft.com/office/drawing/2014/main" id="{FA8BBC66-7EEF-8AF0-D43C-442EDB8B5E20}"/>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84" name="Tekstfelt 1683">
                  <a:extLst>
                    <a:ext uri="{FF2B5EF4-FFF2-40B4-BE49-F238E27FC236}">
                      <a16:creationId xmlns:a16="http://schemas.microsoft.com/office/drawing/2014/main" id="{C33B5F70-9FBD-BA01-2FAF-66CFC582F2B0}"/>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85" name="Tekstfelt 1684">
                  <a:extLst>
                    <a:ext uri="{FF2B5EF4-FFF2-40B4-BE49-F238E27FC236}">
                      <a16:creationId xmlns:a16="http://schemas.microsoft.com/office/drawing/2014/main" id="{E13E6A66-45A5-30C8-81DA-5F12FC6A3D89}"/>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86" name="Tekstfelt 1685">
                  <a:extLst>
                    <a:ext uri="{FF2B5EF4-FFF2-40B4-BE49-F238E27FC236}">
                      <a16:creationId xmlns:a16="http://schemas.microsoft.com/office/drawing/2014/main" id="{BAF31962-7266-43A2-7613-60EBC2622DCF}"/>
                    </a:ext>
                  </a:extLst>
                </p:cNvPr>
                <p:cNvSpPr txBox="1"/>
                <p:nvPr/>
              </p:nvSpPr>
              <p:spPr>
                <a:xfrm>
                  <a:off x="3487886" y="9978609"/>
                  <a:ext cx="348172" cy="215444"/>
                </a:xfrm>
                <a:prstGeom prst="rect">
                  <a:avLst/>
                </a:prstGeom>
                <a:noFill/>
              </p:spPr>
              <p:txBody>
                <a:bodyPr wrap="none" rtlCol="0">
                  <a:spAutoFit/>
                </a:bodyPr>
                <a:lstStyle/>
                <a:p>
                  <a:r>
                    <a:rPr lang="da-DK" sz="800" dirty="0">
                      <a:solidFill>
                        <a:schemeClr val="bg1"/>
                      </a:solidFill>
                    </a:rPr>
                    <a:t>208</a:t>
                  </a:r>
                </a:p>
              </p:txBody>
            </p:sp>
            <p:sp>
              <p:nvSpPr>
                <p:cNvPr id="1687" name="Tekstfelt 1686">
                  <a:extLst>
                    <a:ext uri="{FF2B5EF4-FFF2-40B4-BE49-F238E27FC236}">
                      <a16:creationId xmlns:a16="http://schemas.microsoft.com/office/drawing/2014/main" id="{EDEFA1EE-4C54-F960-9935-A6F0EA1EE12C}"/>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688" name="Tekstfelt 1687">
                  <a:extLst>
                    <a:ext uri="{FF2B5EF4-FFF2-40B4-BE49-F238E27FC236}">
                      <a16:creationId xmlns:a16="http://schemas.microsoft.com/office/drawing/2014/main" id="{FA67316F-8C22-FC10-7060-07F8ED449F17}"/>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689" name="Tekstfelt 1688">
                  <a:extLst>
                    <a:ext uri="{FF2B5EF4-FFF2-40B4-BE49-F238E27FC236}">
                      <a16:creationId xmlns:a16="http://schemas.microsoft.com/office/drawing/2014/main" id="{1EEF234C-3738-C846-1982-34EE7F5510ED}"/>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78" name="Tekstfelt 1677">
                <a:extLst>
                  <a:ext uri="{FF2B5EF4-FFF2-40B4-BE49-F238E27FC236}">
                    <a16:creationId xmlns:a16="http://schemas.microsoft.com/office/drawing/2014/main" id="{C6C0B47D-BA3B-655A-8F34-44DC45F42406}"/>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1" name="Gruppe 1650">
              <a:extLst>
                <a:ext uri="{FF2B5EF4-FFF2-40B4-BE49-F238E27FC236}">
                  <a16:creationId xmlns:a16="http://schemas.microsoft.com/office/drawing/2014/main" id="{06A998F3-8A3E-6689-CB77-C1AFF6A929A0}"/>
                </a:ext>
              </a:extLst>
            </p:cNvPr>
            <p:cNvGrpSpPr/>
            <p:nvPr/>
          </p:nvGrpSpPr>
          <p:grpSpPr>
            <a:xfrm>
              <a:off x="1201388" y="1555543"/>
              <a:ext cx="366404" cy="4546655"/>
              <a:chOff x="2895768" y="5488157"/>
              <a:chExt cx="366404" cy="4546655"/>
            </a:xfrm>
          </p:grpSpPr>
          <p:grpSp>
            <p:nvGrpSpPr>
              <p:cNvPr id="1665" name="Gruppe 1664">
                <a:extLst>
                  <a:ext uri="{FF2B5EF4-FFF2-40B4-BE49-F238E27FC236}">
                    <a16:creationId xmlns:a16="http://schemas.microsoft.com/office/drawing/2014/main" id="{8A6452F6-ACCE-829A-9DF3-9D7D9EABF2A8}"/>
                  </a:ext>
                </a:extLst>
              </p:cNvPr>
              <p:cNvGrpSpPr/>
              <p:nvPr/>
            </p:nvGrpSpPr>
            <p:grpSpPr>
              <a:xfrm>
                <a:off x="2895768" y="5488157"/>
                <a:ext cx="366404" cy="4546655"/>
                <a:chOff x="3479433" y="6073934"/>
                <a:chExt cx="366404" cy="4546655"/>
              </a:xfrm>
            </p:grpSpPr>
            <p:sp>
              <p:nvSpPr>
                <p:cNvPr id="1667" name="Tekstfelt 1666">
                  <a:extLst>
                    <a:ext uri="{FF2B5EF4-FFF2-40B4-BE49-F238E27FC236}">
                      <a16:creationId xmlns:a16="http://schemas.microsoft.com/office/drawing/2014/main" id="{AFBA1A31-A842-74B3-E620-D1AC4BEB05FD}"/>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68" name="Tekstfelt 1667">
                  <a:extLst>
                    <a:ext uri="{FF2B5EF4-FFF2-40B4-BE49-F238E27FC236}">
                      <a16:creationId xmlns:a16="http://schemas.microsoft.com/office/drawing/2014/main" id="{C6FF7066-D9FA-93F8-55E0-8CFC2EAF5B92}"/>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69" name="Tekstfelt 1668">
                  <a:extLst>
                    <a:ext uri="{FF2B5EF4-FFF2-40B4-BE49-F238E27FC236}">
                      <a16:creationId xmlns:a16="http://schemas.microsoft.com/office/drawing/2014/main" id="{99368CD6-8607-BE2B-FBDE-396E3FCBC2A0}"/>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70" name="Tekstfelt 1669">
                  <a:extLst>
                    <a:ext uri="{FF2B5EF4-FFF2-40B4-BE49-F238E27FC236}">
                      <a16:creationId xmlns:a16="http://schemas.microsoft.com/office/drawing/2014/main" id="{C143EEC5-9213-B56B-2339-1E52A60773C8}"/>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71" name="Tekstfelt 1670">
                  <a:extLst>
                    <a:ext uri="{FF2B5EF4-FFF2-40B4-BE49-F238E27FC236}">
                      <a16:creationId xmlns:a16="http://schemas.microsoft.com/office/drawing/2014/main" id="{88D735EA-6C6D-F60C-8431-2D6D11C33500}"/>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72" name="Tekstfelt 1671">
                  <a:extLst>
                    <a:ext uri="{FF2B5EF4-FFF2-40B4-BE49-F238E27FC236}">
                      <a16:creationId xmlns:a16="http://schemas.microsoft.com/office/drawing/2014/main" id="{8F65EC44-8B4C-52E2-9407-35BE788A7799}"/>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73" name="Tekstfelt 1672">
                  <a:extLst>
                    <a:ext uri="{FF2B5EF4-FFF2-40B4-BE49-F238E27FC236}">
                      <a16:creationId xmlns:a16="http://schemas.microsoft.com/office/drawing/2014/main" id="{F11BC3B8-8AAC-3F11-CD70-D10577A80F57}"/>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74" name="Tekstfelt 1673">
                  <a:extLst>
                    <a:ext uri="{FF2B5EF4-FFF2-40B4-BE49-F238E27FC236}">
                      <a16:creationId xmlns:a16="http://schemas.microsoft.com/office/drawing/2014/main" id="{EE0E2C76-23EC-676E-CA32-45734578469A}"/>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75" name="Tekstfelt 1674">
                  <a:extLst>
                    <a:ext uri="{FF2B5EF4-FFF2-40B4-BE49-F238E27FC236}">
                      <a16:creationId xmlns:a16="http://schemas.microsoft.com/office/drawing/2014/main" id="{8757C437-2DDD-7703-A330-B795DE5F44F1}"/>
                    </a:ext>
                  </a:extLst>
                </p:cNvPr>
                <p:cNvSpPr txBox="1"/>
                <p:nvPr/>
              </p:nvSpPr>
              <p:spPr>
                <a:xfrm>
                  <a:off x="3497665" y="10405145"/>
                  <a:ext cx="348172" cy="215444"/>
                </a:xfrm>
                <a:prstGeom prst="rect">
                  <a:avLst/>
                </a:prstGeom>
                <a:noFill/>
              </p:spPr>
              <p:txBody>
                <a:bodyPr wrap="none" rtlCol="0">
                  <a:spAutoFit/>
                </a:bodyPr>
                <a:lstStyle/>
                <a:p>
                  <a:r>
                    <a:rPr lang="da-DK" sz="800" dirty="0">
                      <a:solidFill>
                        <a:schemeClr val="bg1"/>
                      </a:solidFill>
                    </a:rPr>
                    <a:t>207</a:t>
                  </a:r>
                </a:p>
              </p:txBody>
            </p:sp>
            <p:sp>
              <p:nvSpPr>
                <p:cNvPr id="1676" name="Tekstfelt 1675">
                  <a:extLst>
                    <a:ext uri="{FF2B5EF4-FFF2-40B4-BE49-F238E27FC236}">
                      <a16:creationId xmlns:a16="http://schemas.microsoft.com/office/drawing/2014/main" id="{5ADEBAB4-C325-6DF2-8404-F8CF60FC4EEC}"/>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66" name="Tekstfelt 1665">
                <a:extLst>
                  <a:ext uri="{FF2B5EF4-FFF2-40B4-BE49-F238E27FC236}">
                    <a16:creationId xmlns:a16="http://schemas.microsoft.com/office/drawing/2014/main" id="{BEE6EAA0-9E03-51F9-68E2-8EC17E9ABE1A}"/>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2" name="Gruppe 1651">
              <a:extLst>
                <a:ext uri="{FF2B5EF4-FFF2-40B4-BE49-F238E27FC236}">
                  <a16:creationId xmlns:a16="http://schemas.microsoft.com/office/drawing/2014/main" id="{96627AC9-3CCA-20A3-EB30-FA167278A322}"/>
                </a:ext>
              </a:extLst>
            </p:cNvPr>
            <p:cNvGrpSpPr/>
            <p:nvPr/>
          </p:nvGrpSpPr>
          <p:grpSpPr>
            <a:xfrm>
              <a:off x="766885" y="1559382"/>
              <a:ext cx="367013" cy="4544118"/>
              <a:chOff x="2895768" y="5926611"/>
              <a:chExt cx="367013" cy="4544118"/>
            </a:xfrm>
          </p:grpSpPr>
          <p:grpSp>
            <p:nvGrpSpPr>
              <p:cNvPr id="1653" name="Gruppe 1652">
                <a:extLst>
                  <a:ext uri="{FF2B5EF4-FFF2-40B4-BE49-F238E27FC236}">
                    <a16:creationId xmlns:a16="http://schemas.microsoft.com/office/drawing/2014/main" id="{A0B394F3-2C08-AF16-041E-370F1BA07852}"/>
                  </a:ext>
                </a:extLst>
              </p:cNvPr>
              <p:cNvGrpSpPr/>
              <p:nvPr/>
            </p:nvGrpSpPr>
            <p:grpSpPr>
              <a:xfrm>
                <a:off x="2895768" y="6360069"/>
                <a:ext cx="367013" cy="4110660"/>
                <a:chOff x="3479433" y="6945846"/>
                <a:chExt cx="367013" cy="4110660"/>
              </a:xfrm>
            </p:grpSpPr>
            <p:sp>
              <p:nvSpPr>
                <p:cNvPr id="1655" name="Tekstfelt 1654">
                  <a:extLst>
                    <a:ext uri="{FF2B5EF4-FFF2-40B4-BE49-F238E27FC236}">
                      <a16:creationId xmlns:a16="http://schemas.microsoft.com/office/drawing/2014/main" id="{9D63495F-6690-7A7F-283F-D4FF191AAEA6}"/>
                    </a:ext>
                  </a:extLst>
                </p:cNvPr>
                <p:cNvSpPr txBox="1"/>
                <p:nvPr/>
              </p:nvSpPr>
              <p:spPr>
                <a:xfrm>
                  <a:off x="3498274" y="10841062"/>
                  <a:ext cx="348172" cy="215444"/>
                </a:xfrm>
                <a:prstGeom prst="rect">
                  <a:avLst/>
                </a:prstGeom>
                <a:noFill/>
              </p:spPr>
              <p:txBody>
                <a:bodyPr wrap="none" rtlCol="0">
                  <a:spAutoFit/>
                </a:bodyPr>
                <a:lstStyle/>
                <a:p>
                  <a:r>
                    <a:rPr lang="da-DK" sz="800" dirty="0">
                      <a:solidFill>
                        <a:schemeClr val="bg1"/>
                      </a:solidFill>
                    </a:rPr>
                    <a:t>206</a:t>
                  </a:r>
                </a:p>
              </p:txBody>
            </p:sp>
            <p:sp>
              <p:nvSpPr>
                <p:cNvPr id="1656" name="Tekstfelt 1655">
                  <a:extLst>
                    <a:ext uri="{FF2B5EF4-FFF2-40B4-BE49-F238E27FC236}">
                      <a16:creationId xmlns:a16="http://schemas.microsoft.com/office/drawing/2014/main" id="{89391A46-73EB-C63F-3B4B-6124EE75524A}"/>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57" name="Tekstfelt 1656">
                  <a:extLst>
                    <a:ext uri="{FF2B5EF4-FFF2-40B4-BE49-F238E27FC236}">
                      <a16:creationId xmlns:a16="http://schemas.microsoft.com/office/drawing/2014/main" id="{909098B1-6F94-3804-7A89-BE1D91791C16}"/>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58" name="Tekstfelt 1657">
                  <a:extLst>
                    <a:ext uri="{FF2B5EF4-FFF2-40B4-BE49-F238E27FC236}">
                      <a16:creationId xmlns:a16="http://schemas.microsoft.com/office/drawing/2014/main" id="{218007BB-6395-AA32-B363-4E5734763EE8}"/>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59" name="Tekstfelt 1658">
                  <a:extLst>
                    <a:ext uri="{FF2B5EF4-FFF2-40B4-BE49-F238E27FC236}">
                      <a16:creationId xmlns:a16="http://schemas.microsoft.com/office/drawing/2014/main" id="{6FACAD2D-D47F-482E-459C-8F00DE7AD2E8}"/>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60" name="Tekstfelt 1659">
                  <a:extLst>
                    <a:ext uri="{FF2B5EF4-FFF2-40B4-BE49-F238E27FC236}">
                      <a16:creationId xmlns:a16="http://schemas.microsoft.com/office/drawing/2014/main" id="{F837C9F6-BCE2-3491-04F2-64D8E5D6B904}"/>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61" name="Tekstfelt 1660">
                  <a:extLst>
                    <a:ext uri="{FF2B5EF4-FFF2-40B4-BE49-F238E27FC236}">
                      <a16:creationId xmlns:a16="http://schemas.microsoft.com/office/drawing/2014/main" id="{52532DA0-AD5A-0ECF-FA13-B6693E1EBBC9}"/>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62" name="Tekstfelt 1661">
                  <a:extLst>
                    <a:ext uri="{FF2B5EF4-FFF2-40B4-BE49-F238E27FC236}">
                      <a16:creationId xmlns:a16="http://schemas.microsoft.com/office/drawing/2014/main" id="{0134DEC9-230D-59C2-03B2-CEEAB62EDD65}"/>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63" name="Tekstfelt 1662">
                  <a:extLst>
                    <a:ext uri="{FF2B5EF4-FFF2-40B4-BE49-F238E27FC236}">
                      <a16:creationId xmlns:a16="http://schemas.microsoft.com/office/drawing/2014/main" id="{09873562-7732-B51C-A18D-9E69493F8110}"/>
                    </a:ext>
                  </a:extLst>
                </p:cNvPr>
                <p:cNvSpPr txBox="1"/>
                <p:nvPr/>
              </p:nvSpPr>
              <p:spPr>
                <a:xfrm>
                  <a:off x="3497665" y="10405145"/>
                  <a:ext cx="348172" cy="215444"/>
                </a:xfrm>
                <a:prstGeom prst="rect">
                  <a:avLst/>
                </a:prstGeom>
                <a:noFill/>
              </p:spPr>
              <p:txBody>
                <a:bodyPr wrap="none" rtlCol="0">
                  <a:spAutoFit/>
                </a:bodyPr>
                <a:lstStyle/>
                <a:p>
                  <a:r>
                    <a:rPr lang="da-DK" sz="800" dirty="0"/>
                    <a:t>207</a:t>
                  </a:r>
                </a:p>
              </p:txBody>
            </p:sp>
            <p:sp>
              <p:nvSpPr>
                <p:cNvPr id="1664" name="Tekstfelt 1663">
                  <a:extLst>
                    <a:ext uri="{FF2B5EF4-FFF2-40B4-BE49-F238E27FC236}">
                      <a16:creationId xmlns:a16="http://schemas.microsoft.com/office/drawing/2014/main" id="{74D80E65-527C-35A8-FE20-081B38A8AD45}"/>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54" name="Tekstfelt 1653">
                <a:extLst>
                  <a:ext uri="{FF2B5EF4-FFF2-40B4-BE49-F238E27FC236}">
                    <a16:creationId xmlns:a16="http://schemas.microsoft.com/office/drawing/2014/main" id="{93D2D82B-DD96-5393-0190-3BDAF7CE5781}"/>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sp>
        <p:nvSpPr>
          <p:cNvPr id="2" name="Titel 1">
            <a:extLst>
              <a:ext uri="{FF2B5EF4-FFF2-40B4-BE49-F238E27FC236}">
                <a16:creationId xmlns:a16="http://schemas.microsoft.com/office/drawing/2014/main" id="{8379F0DE-635A-1183-7B73-199D75B6BA72}"/>
              </a:ext>
            </a:extLst>
          </p:cNvPr>
          <p:cNvSpPr>
            <a:spLocks noGrp="1"/>
          </p:cNvSpPr>
          <p:nvPr>
            <p:ph type="title"/>
          </p:nvPr>
        </p:nvSpPr>
        <p:spPr>
          <a:xfrm>
            <a:off x="338138" y="22226"/>
            <a:ext cx="8543925" cy="1325563"/>
          </a:xfrm>
        </p:spPr>
        <p:txBody>
          <a:bodyPr/>
          <a:lstStyle/>
          <a:p>
            <a:r>
              <a:rPr lang="da-DK" dirty="0">
                <a:solidFill>
                  <a:schemeClr val="bg1"/>
                </a:solidFill>
                <a:latin typeface="Herculanum" panose="02000505000000020004" pitchFamily="2" charset="77"/>
              </a:rPr>
              <a:t>neptunium – 228 </a:t>
            </a:r>
          </a:p>
        </p:txBody>
      </p:sp>
      <p:pic>
        <p:nvPicPr>
          <p:cNvPr id="1574" name="Billede 1573">
            <a:extLst>
              <a:ext uri="{FF2B5EF4-FFF2-40B4-BE49-F238E27FC236}">
                <a16:creationId xmlns:a16="http://schemas.microsoft.com/office/drawing/2014/main" id="{FC5F5855-E336-7BD5-1C73-EF44AC5BC0FA}"/>
              </a:ext>
            </a:extLst>
          </p:cNvPr>
          <p:cNvPicPr>
            <a:picLocks noChangeAspect="1"/>
          </p:cNvPicPr>
          <p:nvPr/>
        </p:nvPicPr>
        <p:blipFill>
          <a:blip r:embed="rId4"/>
          <a:srcRect l="12802" t="15642" r="10372" b="21670"/>
          <a:stretch/>
        </p:blipFill>
        <p:spPr>
          <a:xfrm rot="5400000">
            <a:off x="6309228" y="847676"/>
            <a:ext cx="3246923" cy="2936222"/>
          </a:xfrm>
          <a:prstGeom prst="rect">
            <a:avLst/>
          </a:prstGeom>
        </p:spPr>
      </p:pic>
      <p:pic>
        <p:nvPicPr>
          <p:cNvPr id="1575" name="Billede 1574" descr="Et billede, der indeholder skærmbillede, Tablet, smartphone&#10;&#10;Automatisk genereret beskrivelse">
            <a:extLst>
              <a:ext uri="{FF2B5EF4-FFF2-40B4-BE49-F238E27FC236}">
                <a16:creationId xmlns:a16="http://schemas.microsoft.com/office/drawing/2014/main" id="{53237357-2990-46EB-8231-0EE6A60A4938}"/>
              </a:ext>
            </a:extLst>
          </p:cNvPr>
          <p:cNvPicPr>
            <a:picLocks noChangeAspect="1"/>
          </p:cNvPicPr>
          <p:nvPr/>
        </p:nvPicPr>
        <p:blipFill>
          <a:blip r:embed="rId5"/>
          <a:stretch>
            <a:fillRect/>
          </a:stretch>
        </p:blipFill>
        <p:spPr>
          <a:xfrm>
            <a:off x="6353607" y="389651"/>
            <a:ext cx="3283192" cy="3753795"/>
          </a:xfrm>
          <a:prstGeom prst="rect">
            <a:avLst/>
          </a:prstGeom>
        </p:spPr>
      </p:pic>
      <p:pic>
        <p:nvPicPr>
          <p:cNvPr id="655" name="Picture 2" descr="Fyldstof, Pen, Fyldepen, Kontor, Skrive">
            <a:extLst>
              <a:ext uri="{FF2B5EF4-FFF2-40B4-BE49-F238E27FC236}">
                <a16:creationId xmlns:a16="http://schemas.microsoft.com/office/drawing/2014/main" id="{3A57B90E-8D1B-F680-2339-D928A4866021}"/>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3046573">
            <a:off x="5335761" y="288171"/>
            <a:ext cx="1536321" cy="1058683"/>
          </a:xfrm>
          <a:prstGeom prst="rect">
            <a:avLst/>
          </a:prstGeom>
          <a:noFill/>
          <a:extLst>
            <a:ext uri="{909E8E84-426E-40DD-AFC4-6F175D3DCCD1}">
              <a14:hiddenFill xmlns:a14="http://schemas.microsoft.com/office/drawing/2010/main">
                <a:solidFill>
                  <a:srgbClr val="FFFFFF"/>
                </a:solidFill>
              </a14:hiddenFill>
            </a:ext>
          </a:extLst>
        </p:spPr>
      </p:pic>
      <p:grpSp>
        <p:nvGrpSpPr>
          <p:cNvPr id="1559" name="Gruppe 1558">
            <a:extLst>
              <a:ext uri="{FF2B5EF4-FFF2-40B4-BE49-F238E27FC236}">
                <a16:creationId xmlns:a16="http://schemas.microsoft.com/office/drawing/2014/main" id="{A6994139-DE16-AE82-745A-C9DAED85053A}"/>
              </a:ext>
            </a:extLst>
          </p:cNvPr>
          <p:cNvGrpSpPr/>
          <p:nvPr/>
        </p:nvGrpSpPr>
        <p:grpSpPr>
          <a:xfrm>
            <a:off x="6573449" y="1108818"/>
            <a:ext cx="876649" cy="525993"/>
            <a:chOff x="5932613" y="2076403"/>
            <a:chExt cx="637390" cy="382432"/>
          </a:xfrm>
        </p:grpSpPr>
        <p:sp>
          <p:nvSpPr>
            <p:cNvPr id="1571" name="Tekstfelt 1570">
              <a:extLst>
                <a:ext uri="{FF2B5EF4-FFF2-40B4-BE49-F238E27FC236}">
                  <a16:creationId xmlns:a16="http://schemas.microsoft.com/office/drawing/2014/main" id="{19B864F6-BF47-2B1C-E7F7-72F5FD8A3A82}"/>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93</a:t>
              </a:r>
            </a:p>
          </p:txBody>
        </p:sp>
        <p:sp>
          <p:nvSpPr>
            <p:cNvPr id="1572" name="Tekstfelt 1571">
              <a:extLst>
                <a:ext uri="{FF2B5EF4-FFF2-40B4-BE49-F238E27FC236}">
                  <a16:creationId xmlns:a16="http://schemas.microsoft.com/office/drawing/2014/main" id="{33B8F0B0-B846-76FA-3B51-CC435E3FA9EC}"/>
                </a:ext>
              </a:extLst>
            </p:cNvPr>
            <p:cNvSpPr txBox="1"/>
            <p:nvPr/>
          </p:nvSpPr>
          <p:spPr>
            <a:xfrm>
              <a:off x="6142155" y="2117747"/>
              <a:ext cx="427848" cy="335661"/>
            </a:xfrm>
            <a:prstGeom prst="rect">
              <a:avLst/>
            </a:prstGeom>
            <a:noFill/>
            <a:scene3d>
              <a:camera prst="orthographicFront"/>
              <a:lightRig rig="threePt" dir="t"/>
            </a:scene3d>
            <a:sp3d>
              <a:bevelT h="38100"/>
            </a:sp3d>
          </p:spPr>
          <p:txBody>
            <a:bodyPr wrap="square" rtlCol="0">
              <a:spAutoFit/>
            </a:bodyPr>
            <a:lstStyle/>
            <a:p>
              <a:r>
                <a:rPr lang="da-DK" sz="2400" dirty="0" err="1"/>
                <a:t>Np</a:t>
              </a:r>
              <a:endParaRPr lang="da-DK" sz="2400" dirty="0"/>
            </a:p>
          </p:txBody>
        </p:sp>
        <p:sp>
          <p:nvSpPr>
            <p:cNvPr id="1573" name="Tekstfelt 1572">
              <a:extLst>
                <a:ext uri="{FF2B5EF4-FFF2-40B4-BE49-F238E27FC236}">
                  <a16:creationId xmlns:a16="http://schemas.microsoft.com/office/drawing/2014/main" id="{E8FC7D58-C80B-4CB3-A393-6B4E46161F8E}"/>
                </a:ext>
              </a:extLst>
            </p:cNvPr>
            <p:cNvSpPr txBox="1"/>
            <p:nvPr/>
          </p:nvSpPr>
          <p:spPr>
            <a:xfrm>
              <a:off x="5932613" y="2076403"/>
              <a:ext cx="353220" cy="223776"/>
            </a:xfrm>
            <a:prstGeom prst="rect">
              <a:avLst/>
            </a:prstGeom>
            <a:noFill/>
          </p:spPr>
          <p:txBody>
            <a:bodyPr wrap="square" rtlCol="0">
              <a:spAutoFit/>
            </a:bodyPr>
            <a:lstStyle/>
            <a:p>
              <a:r>
                <a:rPr lang="da-DK" sz="1400" dirty="0"/>
                <a:t>228</a:t>
              </a:r>
            </a:p>
          </p:txBody>
        </p:sp>
      </p:grpSp>
      <p:cxnSp>
        <p:nvCxnSpPr>
          <p:cNvPr id="1560" name="Lige pilforbindelse 1559">
            <a:extLst>
              <a:ext uri="{FF2B5EF4-FFF2-40B4-BE49-F238E27FC236}">
                <a16:creationId xmlns:a16="http://schemas.microsoft.com/office/drawing/2014/main" id="{76B133DB-317F-349B-BBB7-509F5A7ED5E8}"/>
              </a:ext>
            </a:extLst>
          </p:cNvPr>
          <p:cNvCxnSpPr/>
          <p:nvPr/>
        </p:nvCxnSpPr>
        <p:spPr>
          <a:xfrm>
            <a:off x="7365759" y="1387847"/>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1" name="Gruppe 1560">
            <a:extLst>
              <a:ext uri="{FF2B5EF4-FFF2-40B4-BE49-F238E27FC236}">
                <a16:creationId xmlns:a16="http://schemas.microsoft.com/office/drawing/2014/main" id="{4DC2896D-7AD2-3ACD-5EFE-1F9C8DFD8BCB}"/>
              </a:ext>
            </a:extLst>
          </p:cNvPr>
          <p:cNvGrpSpPr/>
          <p:nvPr/>
        </p:nvGrpSpPr>
        <p:grpSpPr>
          <a:xfrm>
            <a:off x="7489386" y="1106334"/>
            <a:ext cx="850599" cy="525993"/>
            <a:chOff x="5902163" y="2076403"/>
            <a:chExt cx="618450" cy="382432"/>
          </a:xfrm>
        </p:grpSpPr>
        <p:sp>
          <p:nvSpPr>
            <p:cNvPr id="1568" name="Tekstfelt 1567">
              <a:extLst>
                <a:ext uri="{FF2B5EF4-FFF2-40B4-BE49-F238E27FC236}">
                  <a16:creationId xmlns:a16="http://schemas.microsoft.com/office/drawing/2014/main" id="{0D61A4B3-DBD5-DF1E-4299-4A55CD0D995F}"/>
                </a:ext>
              </a:extLst>
            </p:cNvPr>
            <p:cNvSpPr txBox="1"/>
            <p:nvPr/>
          </p:nvSpPr>
          <p:spPr>
            <a:xfrm>
              <a:off x="594196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92</a:t>
              </a:r>
            </a:p>
          </p:txBody>
        </p:sp>
        <p:sp>
          <p:nvSpPr>
            <p:cNvPr id="1569" name="Tekstfelt 1568">
              <a:extLst>
                <a:ext uri="{FF2B5EF4-FFF2-40B4-BE49-F238E27FC236}">
                  <a16:creationId xmlns:a16="http://schemas.microsoft.com/office/drawing/2014/main" id="{18656DA7-D082-9788-D86D-3707494639A7}"/>
                </a:ext>
              </a:extLst>
            </p:cNvPr>
            <p:cNvSpPr txBox="1"/>
            <p:nvPr/>
          </p:nvSpPr>
          <p:spPr>
            <a:xfrm>
              <a:off x="6131781" y="2117747"/>
              <a:ext cx="388832" cy="335661"/>
            </a:xfrm>
            <a:prstGeom prst="rect">
              <a:avLst/>
            </a:prstGeom>
            <a:noFill/>
            <a:scene3d>
              <a:camera prst="orthographicFront"/>
              <a:lightRig rig="threePt" dir="t"/>
            </a:scene3d>
            <a:sp3d>
              <a:bevelT h="38100"/>
            </a:sp3d>
          </p:spPr>
          <p:txBody>
            <a:bodyPr wrap="square" rtlCol="0">
              <a:spAutoFit/>
            </a:bodyPr>
            <a:lstStyle/>
            <a:p>
              <a:r>
                <a:rPr lang="da-DK" sz="2400" dirty="0"/>
                <a:t>U</a:t>
              </a:r>
            </a:p>
          </p:txBody>
        </p:sp>
        <p:sp>
          <p:nvSpPr>
            <p:cNvPr id="1570" name="Tekstfelt 1569">
              <a:extLst>
                <a:ext uri="{FF2B5EF4-FFF2-40B4-BE49-F238E27FC236}">
                  <a16:creationId xmlns:a16="http://schemas.microsoft.com/office/drawing/2014/main" id="{DB4E46A0-44A3-DC23-1C6F-A2DF0ED3B55B}"/>
                </a:ext>
              </a:extLst>
            </p:cNvPr>
            <p:cNvSpPr txBox="1"/>
            <p:nvPr/>
          </p:nvSpPr>
          <p:spPr>
            <a:xfrm>
              <a:off x="5902163" y="2076403"/>
              <a:ext cx="353220" cy="223776"/>
            </a:xfrm>
            <a:prstGeom prst="rect">
              <a:avLst/>
            </a:prstGeom>
            <a:noFill/>
          </p:spPr>
          <p:txBody>
            <a:bodyPr wrap="square" rtlCol="0">
              <a:spAutoFit/>
            </a:bodyPr>
            <a:lstStyle/>
            <a:p>
              <a:r>
                <a:rPr lang="da-DK" sz="1400" dirty="0"/>
                <a:t>228</a:t>
              </a:r>
            </a:p>
          </p:txBody>
        </p:sp>
      </p:grpSp>
      <p:cxnSp>
        <p:nvCxnSpPr>
          <p:cNvPr id="1562" name="Lige pilforbindelse 1561">
            <a:extLst>
              <a:ext uri="{FF2B5EF4-FFF2-40B4-BE49-F238E27FC236}">
                <a16:creationId xmlns:a16="http://schemas.microsoft.com/office/drawing/2014/main" id="{9AAFA664-DA19-99BF-79AB-D8878D6A6F7B}"/>
              </a:ext>
            </a:extLst>
          </p:cNvPr>
          <p:cNvCxnSpPr/>
          <p:nvPr/>
        </p:nvCxnSpPr>
        <p:spPr>
          <a:xfrm>
            <a:off x="8253383" y="1389101"/>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4" name="Gruppe 1563">
            <a:extLst>
              <a:ext uri="{FF2B5EF4-FFF2-40B4-BE49-F238E27FC236}">
                <a16:creationId xmlns:a16="http://schemas.microsoft.com/office/drawing/2014/main" id="{66F70023-6FFD-337F-E63C-AD6355972377}"/>
              </a:ext>
            </a:extLst>
          </p:cNvPr>
          <p:cNvGrpSpPr/>
          <p:nvPr/>
        </p:nvGrpSpPr>
        <p:grpSpPr>
          <a:xfrm>
            <a:off x="8382659" y="1110224"/>
            <a:ext cx="846802" cy="525993"/>
            <a:chOff x="5932613" y="2076403"/>
            <a:chExt cx="615689" cy="382432"/>
          </a:xfrm>
        </p:grpSpPr>
        <p:sp>
          <p:nvSpPr>
            <p:cNvPr id="1565" name="Tekstfelt 1564">
              <a:extLst>
                <a:ext uri="{FF2B5EF4-FFF2-40B4-BE49-F238E27FC236}">
                  <a16:creationId xmlns:a16="http://schemas.microsoft.com/office/drawing/2014/main" id="{C3D7E376-5C5C-26F9-8267-7020D027E986}"/>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90</a:t>
              </a:r>
            </a:p>
          </p:txBody>
        </p:sp>
        <p:sp>
          <p:nvSpPr>
            <p:cNvPr id="1566" name="Tekstfelt 1565">
              <a:extLst>
                <a:ext uri="{FF2B5EF4-FFF2-40B4-BE49-F238E27FC236}">
                  <a16:creationId xmlns:a16="http://schemas.microsoft.com/office/drawing/2014/main" id="{A9B6BFAF-54A6-4823-DAE8-2AE98574BABA}"/>
                </a:ext>
              </a:extLst>
            </p:cNvPr>
            <p:cNvSpPr txBox="1"/>
            <p:nvPr/>
          </p:nvSpPr>
          <p:spPr>
            <a:xfrm>
              <a:off x="6177456" y="2117747"/>
              <a:ext cx="370846" cy="335661"/>
            </a:xfrm>
            <a:prstGeom prst="rect">
              <a:avLst/>
            </a:prstGeom>
            <a:noFill/>
            <a:scene3d>
              <a:camera prst="orthographicFront"/>
              <a:lightRig rig="threePt" dir="t"/>
            </a:scene3d>
            <a:sp3d>
              <a:bevelT h="38100"/>
            </a:sp3d>
          </p:spPr>
          <p:txBody>
            <a:bodyPr wrap="square" rtlCol="0">
              <a:spAutoFit/>
            </a:bodyPr>
            <a:lstStyle/>
            <a:p>
              <a:r>
                <a:rPr lang="da-DK" sz="2400" dirty="0" err="1"/>
                <a:t>Th</a:t>
              </a:r>
              <a:endParaRPr lang="da-DK" sz="2400" dirty="0"/>
            </a:p>
          </p:txBody>
        </p:sp>
        <p:sp>
          <p:nvSpPr>
            <p:cNvPr id="1567" name="Tekstfelt 1566">
              <a:extLst>
                <a:ext uri="{FF2B5EF4-FFF2-40B4-BE49-F238E27FC236}">
                  <a16:creationId xmlns:a16="http://schemas.microsoft.com/office/drawing/2014/main" id="{42D0AFD9-6B66-CA0A-A5A2-CB44C9D51721}"/>
                </a:ext>
              </a:extLst>
            </p:cNvPr>
            <p:cNvSpPr txBox="1"/>
            <p:nvPr/>
          </p:nvSpPr>
          <p:spPr>
            <a:xfrm>
              <a:off x="5932613" y="2076403"/>
              <a:ext cx="353220" cy="223776"/>
            </a:xfrm>
            <a:prstGeom prst="rect">
              <a:avLst/>
            </a:prstGeom>
            <a:noFill/>
          </p:spPr>
          <p:txBody>
            <a:bodyPr wrap="square" rtlCol="0">
              <a:spAutoFit/>
            </a:bodyPr>
            <a:lstStyle/>
            <a:p>
              <a:r>
                <a:rPr lang="da-DK" sz="1400" dirty="0"/>
                <a:t>224</a:t>
              </a:r>
            </a:p>
          </p:txBody>
        </p:sp>
      </p:grpSp>
      <p:cxnSp>
        <p:nvCxnSpPr>
          <p:cNvPr id="1563" name="Lige pilforbindelse 1562">
            <a:extLst>
              <a:ext uri="{FF2B5EF4-FFF2-40B4-BE49-F238E27FC236}">
                <a16:creationId xmlns:a16="http://schemas.microsoft.com/office/drawing/2014/main" id="{3338E368-2EAE-79B5-B074-B1106CAA421B}"/>
              </a:ext>
            </a:extLst>
          </p:cNvPr>
          <p:cNvCxnSpPr/>
          <p:nvPr/>
        </p:nvCxnSpPr>
        <p:spPr>
          <a:xfrm>
            <a:off x="9125741" y="1394697"/>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2521" name="Gruppe 2520">
            <a:extLst>
              <a:ext uri="{FF2B5EF4-FFF2-40B4-BE49-F238E27FC236}">
                <a16:creationId xmlns:a16="http://schemas.microsoft.com/office/drawing/2014/main" id="{D0A75650-C4E5-B407-AC0D-6AF0F654A924}"/>
              </a:ext>
            </a:extLst>
          </p:cNvPr>
          <p:cNvGrpSpPr/>
          <p:nvPr/>
        </p:nvGrpSpPr>
        <p:grpSpPr>
          <a:xfrm>
            <a:off x="6225615" y="4661475"/>
            <a:ext cx="672432" cy="566405"/>
            <a:chOff x="5685555" y="3711707"/>
            <a:chExt cx="672432" cy="566405"/>
          </a:xfrm>
        </p:grpSpPr>
        <p:sp>
          <p:nvSpPr>
            <p:cNvPr id="2546" name="Rektangel 2545">
              <a:hlinkClick r:id="rId7" action="ppaction://hlinksldjump"/>
              <a:extLst>
                <a:ext uri="{FF2B5EF4-FFF2-40B4-BE49-F238E27FC236}">
                  <a16:creationId xmlns:a16="http://schemas.microsoft.com/office/drawing/2014/main" id="{9A644C01-AF45-F80C-1607-9CAE39FB203B}"/>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47" name="Tekstfelt 2546">
              <a:hlinkClick r:id="rId7" action="ppaction://hlinksldjump"/>
              <a:extLst>
                <a:ext uri="{FF2B5EF4-FFF2-40B4-BE49-F238E27FC236}">
                  <a16:creationId xmlns:a16="http://schemas.microsoft.com/office/drawing/2014/main" id="{799C3DC1-00ED-18E7-FEA5-A9C44426C6C3}"/>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91</a:t>
              </a:r>
            </a:p>
          </p:txBody>
        </p:sp>
        <p:sp>
          <p:nvSpPr>
            <p:cNvPr id="2548" name="Tekstfelt 2547">
              <a:hlinkClick r:id="rId7" action="ppaction://hlinksldjump"/>
              <a:extLst>
                <a:ext uri="{FF2B5EF4-FFF2-40B4-BE49-F238E27FC236}">
                  <a16:creationId xmlns:a16="http://schemas.microsoft.com/office/drawing/2014/main" id="{E23AC5BD-594A-F1A5-FAB2-3F8F11378C38}"/>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Pa</a:t>
              </a:r>
            </a:p>
          </p:txBody>
        </p:sp>
        <p:sp>
          <p:nvSpPr>
            <p:cNvPr id="2549" name="Tekstfelt 2548">
              <a:hlinkClick r:id="rId7" action="ppaction://hlinksldjump"/>
              <a:extLst>
                <a:ext uri="{FF2B5EF4-FFF2-40B4-BE49-F238E27FC236}">
                  <a16:creationId xmlns:a16="http://schemas.microsoft.com/office/drawing/2014/main" id="{1974D4AE-C897-7874-8606-401303574DC4}"/>
                </a:ext>
              </a:extLst>
            </p:cNvPr>
            <p:cNvSpPr txBox="1"/>
            <p:nvPr/>
          </p:nvSpPr>
          <p:spPr>
            <a:xfrm>
              <a:off x="5711656" y="3711707"/>
              <a:ext cx="646331" cy="215444"/>
            </a:xfrm>
            <a:prstGeom prst="rect">
              <a:avLst/>
            </a:prstGeom>
            <a:noFill/>
            <a:scene3d>
              <a:camera prst="orthographicFront"/>
              <a:lightRig rig="threePt" dir="t"/>
            </a:scene3d>
            <a:sp3d>
              <a:bevelT h="38100"/>
            </a:sp3d>
          </p:spPr>
          <p:txBody>
            <a:bodyPr wrap="none" rtlCol="0">
              <a:spAutoFit/>
            </a:bodyPr>
            <a:lstStyle/>
            <a:p>
              <a:r>
                <a:rPr lang="da-DK" sz="800" dirty="0" err="1"/>
                <a:t>Protacium</a:t>
              </a:r>
              <a:endParaRPr lang="da-DK" sz="800" dirty="0"/>
            </a:p>
          </p:txBody>
        </p:sp>
        <p:sp>
          <p:nvSpPr>
            <p:cNvPr id="2550" name="Tekstfelt 2549">
              <a:hlinkClick r:id="rId7" action="ppaction://hlinksldjump"/>
              <a:extLst>
                <a:ext uri="{FF2B5EF4-FFF2-40B4-BE49-F238E27FC236}">
                  <a16:creationId xmlns:a16="http://schemas.microsoft.com/office/drawing/2014/main" id="{E7CA65C3-A86F-60E4-E82F-7383B5BC3E39}"/>
                </a:ext>
              </a:extLst>
            </p:cNvPr>
            <p:cNvSpPr txBox="1"/>
            <p:nvPr/>
          </p:nvSpPr>
          <p:spPr>
            <a:xfrm>
              <a:off x="5685555" y="3844047"/>
              <a:ext cx="391454" cy="246221"/>
            </a:xfrm>
            <a:prstGeom prst="rect">
              <a:avLst/>
            </a:prstGeom>
            <a:noFill/>
          </p:spPr>
          <p:txBody>
            <a:bodyPr wrap="none" rtlCol="0">
              <a:spAutoFit/>
            </a:bodyPr>
            <a:lstStyle/>
            <a:p>
              <a:r>
                <a:rPr lang="da-DK" sz="1000" dirty="0"/>
                <a:t>226</a:t>
              </a:r>
            </a:p>
          </p:txBody>
        </p:sp>
      </p:grpSp>
      <p:grpSp>
        <p:nvGrpSpPr>
          <p:cNvPr id="2567" name="Gruppe 2566">
            <a:extLst>
              <a:ext uri="{FF2B5EF4-FFF2-40B4-BE49-F238E27FC236}">
                <a16:creationId xmlns:a16="http://schemas.microsoft.com/office/drawing/2014/main" id="{4E1606F5-911F-D95F-D106-85BF14D91091}"/>
              </a:ext>
            </a:extLst>
          </p:cNvPr>
          <p:cNvGrpSpPr/>
          <p:nvPr/>
        </p:nvGrpSpPr>
        <p:grpSpPr>
          <a:xfrm>
            <a:off x="6925909" y="4658952"/>
            <a:ext cx="667465" cy="566405"/>
            <a:chOff x="5685555" y="3711707"/>
            <a:chExt cx="667465" cy="566405"/>
          </a:xfrm>
        </p:grpSpPr>
        <p:sp>
          <p:nvSpPr>
            <p:cNvPr id="2568" name="Rektangel 2567">
              <a:hlinkClick r:id="rId7" action="ppaction://hlinksldjump"/>
              <a:extLst>
                <a:ext uri="{FF2B5EF4-FFF2-40B4-BE49-F238E27FC236}">
                  <a16:creationId xmlns:a16="http://schemas.microsoft.com/office/drawing/2014/main" id="{97940FB8-5269-BD67-FF09-72C9D2A2E25E}"/>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69" name="Tekstfelt 2568">
              <a:hlinkClick r:id="rId7" action="ppaction://hlinksldjump"/>
              <a:extLst>
                <a:ext uri="{FF2B5EF4-FFF2-40B4-BE49-F238E27FC236}">
                  <a16:creationId xmlns:a16="http://schemas.microsoft.com/office/drawing/2014/main" id="{C55BBF60-74ED-ADC3-6076-F5D4670BBB4E}"/>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89</a:t>
              </a:r>
            </a:p>
          </p:txBody>
        </p:sp>
        <p:sp>
          <p:nvSpPr>
            <p:cNvPr id="2570" name="Tekstfelt 2569">
              <a:hlinkClick r:id="rId7" action="ppaction://hlinksldjump"/>
              <a:extLst>
                <a:ext uri="{FF2B5EF4-FFF2-40B4-BE49-F238E27FC236}">
                  <a16:creationId xmlns:a16="http://schemas.microsoft.com/office/drawing/2014/main" id="{115EF166-2FDE-FCF4-3EFB-780E147C3D0E}"/>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Ac</a:t>
              </a:r>
            </a:p>
          </p:txBody>
        </p:sp>
        <p:sp>
          <p:nvSpPr>
            <p:cNvPr id="2571" name="Tekstfelt 2570">
              <a:hlinkClick r:id="rId7" action="ppaction://hlinksldjump"/>
              <a:extLst>
                <a:ext uri="{FF2B5EF4-FFF2-40B4-BE49-F238E27FC236}">
                  <a16:creationId xmlns:a16="http://schemas.microsoft.com/office/drawing/2014/main" id="{E8783F65-CFC9-ADBB-17F7-17AFE5202038}"/>
                </a:ext>
              </a:extLst>
            </p:cNvPr>
            <p:cNvSpPr txBox="1"/>
            <p:nvPr/>
          </p:nvSpPr>
          <p:spPr>
            <a:xfrm>
              <a:off x="5760208" y="3711707"/>
              <a:ext cx="583814" cy="215444"/>
            </a:xfrm>
            <a:prstGeom prst="rect">
              <a:avLst/>
            </a:prstGeom>
            <a:noFill/>
            <a:scene3d>
              <a:camera prst="orthographicFront"/>
              <a:lightRig rig="threePt" dir="t"/>
            </a:scene3d>
            <a:sp3d>
              <a:bevelT h="38100"/>
            </a:sp3d>
          </p:spPr>
          <p:txBody>
            <a:bodyPr wrap="none" rtlCol="0">
              <a:spAutoFit/>
            </a:bodyPr>
            <a:lstStyle/>
            <a:p>
              <a:r>
                <a:rPr lang="da-DK" sz="800" dirty="0"/>
                <a:t>Actinium</a:t>
              </a:r>
            </a:p>
          </p:txBody>
        </p:sp>
        <p:sp>
          <p:nvSpPr>
            <p:cNvPr id="2572" name="Tekstfelt 2571">
              <a:hlinkClick r:id="rId7" action="ppaction://hlinksldjump"/>
              <a:extLst>
                <a:ext uri="{FF2B5EF4-FFF2-40B4-BE49-F238E27FC236}">
                  <a16:creationId xmlns:a16="http://schemas.microsoft.com/office/drawing/2014/main" id="{1A9BD3A5-71BB-5770-D6EA-7088005E09B6}"/>
                </a:ext>
              </a:extLst>
            </p:cNvPr>
            <p:cNvSpPr txBox="1"/>
            <p:nvPr/>
          </p:nvSpPr>
          <p:spPr>
            <a:xfrm>
              <a:off x="5685555" y="3844047"/>
              <a:ext cx="391454" cy="246221"/>
            </a:xfrm>
            <a:prstGeom prst="rect">
              <a:avLst/>
            </a:prstGeom>
            <a:noFill/>
          </p:spPr>
          <p:txBody>
            <a:bodyPr wrap="none" rtlCol="0">
              <a:spAutoFit/>
            </a:bodyPr>
            <a:lstStyle/>
            <a:p>
              <a:r>
                <a:rPr lang="da-DK" sz="1000" dirty="0"/>
                <a:t>222</a:t>
              </a:r>
            </a:p>
          </p:txBody>
        </p:sp>
      </p:grpSp>
      <p:grpSp>
        <p:nvGrpSpPr>
          <p:cNvPr id="2573" name="Gruppe 2572">
            <a:extLst>
              <a:ext uri="{FF2B5EF4-FFF2-40B4-BE49-F238E27FC236}">
                <a16:creationId xmlns:a16="http://schemas.microsoft.com/office/drawing/2014/main" id="{38CDA94C-46CC-D7C4-0C71-2F9D1DA54403}"/>
              </a:ext>
            </a:extLst>
          </p:cNvPr>
          <p:cNvGrpSpPr/>
          <p:nvPr/>
        </p:nvGrpSpPr>
        <p:grpSpPr>
          <a:xfrm>
            <a:off x="7648874" y="4660211"/>
            <a:ext cx="667465" cy="566405"/>
            <a:chOff x="5685555" y="3711707"/>
            <a:chExt cx="667465" cy="566405"/>
          </a:xfrm>
        </p:grpSpPr>
        <p:sp>
          <p:nvSpPr>
            <p:cNvPr id="2574" name="Rektangel 2573">
              <a:hlinkClick r:id="rId8" action="ppaction://hlinksldjump"/>
              <a:extLst>
                <a:ext uri="{FF2B5EF4-FFF2-40B4-BE49-F238E27FC236}">
                  <a16:creationId xmlns:a16="http://schemas.microsoft.com/office/drawing/2014/main" id="{F521F91D-04EF-68BF-4A6C-7E16B86CD36B}"/>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75" name="Tekstfelt 2574">
              <a:hlinkClick r:id="rId8" action="ppaction://hlinksldjump"/>
              <a:extLst>
                <a:ext uri="{FF2B5EF4-FFF2-40B4-BE49-F238E27FC236}">
                  <a16:creationId xmlns:a16="http://schemas.microsoft.com/office/drawing/2014/main" id="{DD24244C-ADA0-41B9-95EF-6A5A38E60874}"/>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88</a:t>
              </a:r>
            </a:p>
          </p:txBody>
        </p:sp>
        <p:sp>
          <p:nvSpPr>
            <p:cNvPr id="2576" name="Tekstfelt 2575">
              <a:hlinkClick r:id="rId8" action="ppaction://hlinksldjump"/>
              <a:extLst>
                <a:ext uri="{FF2B5EF4-FFF2-40B4-BE49-F238E27FC236}">
                  <a16:creationId xmlns:a16="http://schemas.microsoft.com/office/drawing/2014/main" id="{534C59FA-937F-14C0-C3BA-E744D05434A6}"/>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Ra</a:t>
              </a:r>
            </a:p>
          </p:txBody>
        </p:sp>
        <p:sp>
          <p:nvSpPr>
            <p:cNvPr id="2577" name="Tekstfelt 2576">
              <a:hlinkClick r:id="rId8" action="ppaction://hlinksldjump"/>
              <a:extLst>
                <a:ext uri="{FF2B5EF4-FFF2-40B4-BE49-F238E27FC236}">
                  <a16:creationId xmlns:a16="http://schemas.microsoft.com/office/drawing/2014/main" id="{5538E9B7-06F1-A2B8-69D1-1A7917A27CC6}"/>
                </a:ext>
              </a:extLst>
            </p:cNvPr>
            <p:cNvSpPr txBox="1"/>
            <p:nvPr/>
          </p:nvSpPr>
          <p:spPr>
            <a:xfrm>
              <a:off x="5760208" y="3711707"/>
              <a:ext cx="529312" cy="215444"/>
            </a:xfrm>
            <a:prstGeom prst="rect">
              <a:avLst/>
            </a:prstGeom>
            <a:noFill/>
            <a:scene3d>
              <a:camera prst="orthographicFront"/>
              <a:lightRig rig="threePt" dir="t"/>
            </a:scene3d>
            <a:sp3d>
              <a:bevelT h="38100"/>
            </a:sp3d>
          </p:spPr>
          <p:txBody>
            <a:bodyPr wrap="none" rtlCol="0">
              <a:spAutoFit/>
            </a:bodyPr>
            <a:lstStyle/>
            <a:p>
              <a:r>
                <a:rPr lang="da-DK" sz="800" dirty="0"/>
                <a:t>Radium</a:t>
              </a:r>
            </a:p>
          </p:txBody>
        </p:sp>
        <p:sp>
          <p:nvSpPr>
            <p:cNvPr id="2578" name="Tekstfelt 2577">
              <a:hlinkClick r:id="rId8" action="ppaction://hlinksldjump"/>
              <a:extLst>
                <a:ext uri="{FF2B5EF4-FFF2-40B4-BE49-F238E27FC236}">
                  <a16:creationId xmlns:a16="http://schemas.microsoft.com/office/drawing/2014/main" id="{EB25D31F-5F8A-4415-9423-0A3D722FB19B}"/>
                </a:ext>
              </a:extLst>
            </p:cNvPr>
            <p:cNvSpPr txBox="1"/>
            <p:nvPr/>
          </p:nvSpPr>
          <p:spPr>
            <a:xfrm>
              <a:off x="5685555" y="3844047"/>
              <a:ext cx="391454" cy="246221"/>
            </a:xfrm>
            <a:prstGeom prst="rect">
              <a:avLst/>
            </a:prstGeom>
            <a:noFill/>
          </p:spPr>
          <p:txBody>
            <a:bodyPr wrap="none" rtlCol="0">
              <a:spAutoFit/>
            </a:bodyPr>
            <a:lstStyle/>
            <a:p>
              <a:r>
                <a:rPr lang="da-DK" sz="1000" dirty="0"/>
                <a:t>220</a:t>
              </a:r>
            </a:p>
          </p:txBody>
        </p:sp>
      </p:grpSp>
      <p:grpSp>
        <p:nvGrpSpPr>
          <p:cNvPr id="2579" name="Gruppe 2578">
            <a:extLst>
              <a:ext uri="{FF2B5EF4-FFF2-40B4-BE49-F238E27FC236}">
                <a16:creationId xmlns:a16="http://schemas.microsoft.com/office/drawing/2014/main" id="{F4804595-F637-03FF-59EB-5A4AE6D3DF37}"/>
              </a:ext>
            </a:extLst>
          </p:cNvPr>
          <p:cNvGrpSpPr/>
          <p:nvPr/>
        </p:nvGrpSpPr>
        <p:grpSpPr>
          <a:xfrm>
            <a:off x="8360497" y="4661469"/>
            <a:ext cx="667465" cy="566405"/>
            <a:chOff x="5685555" y="3711707"/>
            <a:chExt cx="667465" cy="566405"/>
          </a:xfrm>
        </p:grpSpPr>
        <p:sp>
          <p:nvSpPr>
            <p:cNvPr id="2580" name="Rektangel 2579">
              <a:hlinkClick r:id="rId7" action="ppaction://hlinksldjump"/>
              <a:extLst>
                <a:ext uri="{FF2B5EF4-FFF2-40B4-BE49-F238E27FC236}">
                  <a16:creationId xmlns:a16="http://schemas.microsoft.com/office/drawing/2014/main" id="{9BDA15BC-44D8-F3DB-923E-DEDCA4F759E9}"/>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81" name="Tekstfelt 2580">
              <a:hlinkClick r:id="rId7" action="ppaction://hlinksldjump"/>
              <a:extLst>
                <a:ext uri="{FF2B5EF4-FFF2-40B4-BE49-F238E27FC236}">
                  <a16:creationId xmlns:a16="http://schemas.microsoft.com/office/drawing/2014/main" id="{4601AF5C-FB71-0242-BC7F-C4045D583A95}"/>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92</a:t>
              </a:r>
            </a:p>
          </p:txBody>
        </p:sp>
        <p:sp>
          <p:nvSpPr>
            <p:cNvPr id="2582" name="Tekstfelt 2581">
              <a:hlinkClick r:id="rId7" action="ppaction://hlinksldjump"/>
              <a:extLst>
                <a:ext uri="{FF2B5EF4-FFF2-40B4-BE49-F238E27FC236}">
                  <a16:creationId xmlns:a16="http://schemas.microsoft.com/office/drawing/2014/main" id="{0222CBD1-D318-7AE1-DCAD-26D94862F651}"/>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U</a:t>
              </a:r>
            </a:p>
          </p:txBody>
        </p:sp>
        <p:sp>
          <p:nvSpPr>
            <p:cNvPr id="2583" name="Tekstfelt 2582">
              <a:hlinkClick r:id="rId7" action="ppaction://hlinksldjump"/>
              <a:extLst>
                <a:ext uri="{FF2B5EF4-FFF2-40B4-BE49-F238E27FC236}">
                  <a16:creationId xmlns:a16="http://schemas.microsoft.com/office/drawing/2014/main" id="{1FBCFB9E-9C5F-F7CB-C98F-4EBB5719AE92}"/>
                </a:ext>
              </a:extLst>
            </p:cNvPr>
            <p:cNvSpPr txBox="1"/>
            <p:nvPr/>
          </p:nvSpPr>
          <p:spPr>
            <a:xfrm>
              <a:off x="5816852" y="3711707"/>
              <a:ext cx="399468" cy="215444"/>
            </a:xfrm>
            <a:prstGeom prst="rect">
              <a:avLst/>
            </a:prstGeom>
            <a:noFill/>
            <a:scene3d>
              <a:camera prst="orthographicFront"/>
              <a:lightRig rig="threePt" dir="t"/>
            </a:scene3d>
            <a:sp3d>
              <a:bevelT h="38100"/>
            </a:sp3d>
          </p:spPr>
          <p:txBody>
            <a:bodyPr wrap="none" rtlCol="0">
              <a:spAutoFit/>
            </a:bodyPr>
            <a:lstStyle/>
            <a:p>
              <a:r>
                <a:rPr lang="da-DK" sz="800" dirty="0"/>
                <a:t>Uran</a:t>
              </a:r>
            </a:p>
          </p:txBody>
        </p:sp>
        <p:sp>
          <p:nvSpPr>
            <p:cNvPr id="2584" name="Tekstfelt 2583">
              <a:hlinkClick r:id="rId7" action="ppaction://hlinksldjump"/>
              <a:extLst>
                <a:ext uri="{FF2B5EF4-FFF2-40B4-BE49-F238E27FC236}">
                  <a16:creationId xmlns:a16="http://schemas.microsoft.com/office/drawing/2014/main" id="{4790C8B9-56C5-6A96-7EB9-3E64A24B6E29}"/>
                </a:ext>
              </a:extLst>
            </p:cNvPr>
            <p:cNvSpPr txBox="1"/>
            <p:nvPr/>
          </p:nvSpPr>
          <p:spPr>
            <a:xfrm>
              <a:off x="5685555" y="3844047"/>
              <a:ext cx="391454" cy="246221"/>
            </a:xfrm>
            <a:prstGeom prst="rect">
              <a:avLst/>
            </a:prstGeom>
            <a:noFill/>
          </p:spPr>
          <p:txBody>
            <a:bodyPr wrap="none" rtlCol="0">
              <a:spAutoFit/>
            </a:bodyPr>
            <a:lstStyle/>
            <a:p>
              <a:r>
                <a:rPr lang="da-DK" sz="1000" dirty="0"/>
                <a:t>228</a:t>
              </a:r>
            </a:p>
          </p:txBody>
        </p:sp>
      </p:grpSp>
      <p:grpSp>
        <p:nvGrpSpPr>
          <p:cNvPr id="2585" name="Gruppe 2584">
            <a:extLst>
              <a:ext uri="{FF2B5EF4-FFF2-40B4-BE49-F238E27FC236}">
                <a16:creationId xmlns:a16="http://schemas.microsoft.com/office/drawing/2014/main" id="{4C4A80C5-8AD6-287B-E8F1-82817F048638}"/>
              </a:ext>
            </a:extLst>
          </p:cNvPr>
          <p:cNvGrpSpPr/>
          <p:nvPr/>
        </p:nvGrpSpPr>
        <p:grpSpPr>
          <a:xfrm>
            <a:off x="9072120" y="4658942"/>
            <a:ext cx="667465" cy="566405"/>
            <a:chOff x="5685555" y="3711707"/>
            <a:chExt cx="667465" cy="566405"/>
          </a:xfrm>
        </p:grpSpPr>
        <p:sp>
          <p:nvSpPr>
            <p:cNvPr id="2586" name="Rektangel 2585">
              <a:hlinkClick r:id="rId7" action="ppaction://hlinksldjump"/>
              <a:extLst>
                <a:ext uri="{FF2B5EF4-FFF2-40B4-BE49-F238E27FC236}">
                  <a16:creationId xmlns:a16="http://schemas.microsoft.com/office/drawing/2014/main" id="{76B662B0-2C50-0667-8A04-9D1CBEB7821C}"/>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87" name="Tekstfelt 2586">
              <a:hlinkClick r:id="rId7" action="ppaction://hlinksldjump"/>
              <a:extLst>
                <a:ext uri="{FF2B5EF4-FFF2-40B4-BE49-F238E27FC236}">
                  <a16:creationId xmlns:a16="http://schemas.microsoft.com/office/drawing/2014/main" id="{C419A3F0-3AF8-B92A-BC4A-49A3003079BF}"/>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88</a:t>
              </a:r>
            </a:p>
          </p:txBody>
        </p:sp>
        <p:sp>
          <p:nvSpPr>
            <p:cNvPr id="2588" name="Tekstfelt 2587">
              <a:hlinkClick r:id="rId7" action="ppaction://hlinksldjump"/>
              <a:extLst>
                <a:ext uri="{FF2B5EF4-FFF2-40B4-BE49-F238E27FC236}">
                  <a16:creationId xmlns:a16="http://schemas.microsoft.com/office/drawing/2014/main" id="{6AE0E730-FB8F-3C9F-C19E-2135B714B04F}"/>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Ra</a:t>
              </a:r>
            </a:p>
          </p:txBody>
        </p:sp>
        <p:sp>
          <p:nvSpPr>
            <p:cNvPr id="2589" name="Tekstfelt 2588">
              <a:hlinkClick r:id="rId7" action="ppaction://hlinksldjump"/>
              <a:extLst>
                <a:ext uri="{FF2B5EF4-FFF2-40B4-BE49-F238E27FC236}">
                  <a16:creationId xmlns:a16="http://schemas.microsoft.com/office/drawing/2014/main" id="{079565EE-962D-4508-E3AB-B2583C5C924E}"/>
                </a:ext>
              </a:extLst>
            </p:cNvPr>
            <p:cNvSpPr txBox="1"/>
            <p:nvPr/>
          </p:nvSpPr>
          <p:spPr>
            <a:xfrm>
              <a:off x="5760208" y="3711707"/>
              <a:ext cx="529312" cy="215444"/>
            </a:xfrm>
            <a:prstGeom prst="rect">
              <a:avLst/>
            </a:prstGeom>
            <a:noFill/>
            <a:scene3d>
              <a:camera prst="orthographicFront"/>
              <a:lightRig rig="threePt" dir="t"/>
            </a:scene3d>
            <a:sp3d>
              <a:bevelT h="38100"/>
            </a:sp3d>
          </p:spPr>
          <p:txBody>
            <a:bodyPr wrap="none" rtlCol="0">
              <a:spAutoFit/>
            </a:bodyPr>
            <a:lstStyle/>
            <a:p>
              <a:r>
                <a:rPr lang="da-DK" sz="800" dirty="0"/>
                <a:t>Radium</a:t>
              </a:r>
            </a:p>
          </p:txBody>
        </p:sp>
        <p:sp>
          <p:nvSpPr>
            <p:cNvPr id="2590" name="Tekstfelt 2589">
              <a:hlinkClick r:id="rId7" action="ppaction://hlinksldjump"/>
              <a:extLst>
                <a:ext uri="{FF2B5EF4-FFF2-40B4-BE49-F238E27FC236}">
                  <a16:creationId xmlns:a16="http://schemas.microsoft.com/office/drawing/2014/main" id="{F090545C-F9A5-D5FA-AB90-DB8970B63041}"/>
                </a:ext>
              </a:extLst>
            </p:cNvPr>
            <p:cNvSpPr txBox="1"/>
            <p:nvPr/>
          </p:nvSpPr>
          <p:spPr>
            <a:xfrm>
              <a:off x="5685555" y="3844047"/>
              <a:ext cx="391454" cy="246221"/>
            </a:xfrm>
            <a:prstGeom prst="rect">
              <a:avLst/>
            </a:prstGeom>
            <a:noFill/>
          </p:spPr>
          <p:txBody>
            <a:bodyPr wrap="none" rtlCol="0">
              <a:spAutoFit/>
            </a:bodyPr>
            <a:lstStyle/>
            <a:p>
              <a:r>
                <a:rPr lang="da-DK" sz="1000" dirty="0"/>
                <a:t>222</a:t>
              </a:r>
            </a:p>
          </p:txBody>
        </p:sp>
      </p:grpSp>
      <p:grpSp>
        <p:nvGrpSpPr>
          <p:cNvPr id="2591" name="Gruppe 2590">
            <a:extLst>
              <a:ext uri="{FF2B5EF4-FFF2-40B4-BE49-F238E27FC236}">
                <a16:creationId xmlns:a16="http://schemas.microsoft.com/office/drawing/2014/main" id="{6BA3E6D3-1D7D-BA26-F4A0-8A6D9CABDEF0}"/>
              </a:ext>
            </a:extLst>
          </p:cNvPr>
          <p:cNvGrpSpPr/>
          <p:nvPr/>
        </p:nvGrpSpPr>
        <p:grpSpPr>
          <a:xfrm>
            <a:off x="6223092" y="5354210"/>
            <a:ext cx="667465" cy="566405"/>
            <a:chOff x="5685555" y="3711707"/>
            <a:chExt cx="667465" cy="566405"/>
          </a:xfrm>
        </p:grpSpPr>
        <p:sp>
          <p:nvSpPr>
            <p:cNvPr id="2592" name="Rektangel 2591">
              <a:hlinkClick r:id="rId7" action="ppaction://hlinksldjump"/>
              <a:extLst>
                <a:ext uri="{FF2B5EF4-FFF2-40B4-BE49-F238E27FC236}">
                  <a16:creationId xmlns:a16="http://schemas.microsoft.com/office/drawing/2014/main" id="{1EBC41A0-4DCC-2D2F-112A-49F5C401CE51}"/>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93" name="Tekstfelt 2592">
              <a:hlinkClick r:id="rId7" action="ppaction://hlinksldjump"/>
              <a:extLst>
                <a:ext uri="{FF2B5EF4-FFF2-40B4-BE49-F238E27FC236}">
                  <a16:creationId xmlns:a16="http://schemas.microsoft.com/office/drawing/2014/main" id="{1D53958D-04DD-EBC7-83A6-080EA5631FA9}"/>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88</a:t>
              </a:r>
            </a:p>
          </p:txBody>
        </p:sp>
        <p:sp>
          <p:nvSpPr>
            <p:cNvPr id="2594" name="Tekstfelt 2593">
              <a:hlinkClick r:id="rId7" action="ppaction://hlinksldjump"/>
              <a:extLst>
                <a:ext uri="{FF2B5EF4-FFF2-40B4-BE49-F238E27FC236}">
                  <a16:creationId xmlns:a16="http://schemas.microsoft.com/office/drawing/2014/main" id="{09AE8F07-43FD-382B-26DB-C9824110F68F}"/>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Ra</a:t>
              </a:r>
            </a:p>
          </p:txBody>
        </p:sp>
        <p:sp>
          <p:nvSpPr>
            <p:cNvPr id="2595" name="Tekstfelt 2594">
              <a:hlinkClick r:id="rId7" action="ppaction://hlinksldjump"/>
              <a:extLst>
                <a:ext uri="{FF2B5EF4-FFF2-40B4-BE49-F238E27FC236}">
                  <a16:creationId xmlns:a16="http://schemas.microsoft.com/office/drawing/2014/main" id="{2D8FB4F7-A683-8708-C0BB-345ED72198A9}"/>
                </a:ext>
              </a:extLst>
            </p:cNvPr>
            <p:cNvSpPr txBox="1"/>
            <p:nvPr/>
          </p:nvSpPr>
          <p:spPr>
            <a:xfrm>
              <a:off x="5760208" y="3711707"/>
              <a:ext cx="529312" cy="215444"/>
            </a:xfrm>
            <a:prstGeom prst="rect">
              <a:avLst/>
            </a:prstGeom>
            <a:noFill/>
            <a:scene3d>
              <a:camera prst="orthographicFront"/>
              <a:lightRig rig="threePt" dir="t"/>
            </a:scene3d>
            <a:sp3d>
              <a:bevelT h="38100"/>
            </a:sp3d>
          </p:spPr>
          <p:txBody>
            <a:bodyPr wrap="none" rtlCol="0">
              <a:spAutoFit/>
            </a:bodyPr>
            <a:lstStyle/>
            <a:p>
              <a:r>
                <a:rPr lang="da-DK" sz="800" dirty="0"/>
                <a:t>Radium</a:t>
              </a:r>
            </a:p>
          </p:txBody>
        </p:sp>
        <p:sp>
          <p:nvSpPr>
            <p:cNvPr id="2596" name="Tekstfelt 2595">
              <a:hlinkClick r:id="rId7" action="ppaction://hlinksldjump"/>
              <a:extLst>
                <a:ext uri="{FF2B5EF4-FFF2-40B4-BE49-F238E27FC236}">
                  <a16:creationId xmlns:a16="http://schemas.microsoft.com/office/drawing/2014/main" id="{132B2DC2-1E50-E733-C39C-7B5C502F4BA6}"/>
                </a:ext>
              </a:extLst>
            </p:cNvPr>
            <p:cNvSpPr txBox="1"/>
            <p:nvPr/>
          </p:nvSpPr>
          <p:spPr>
            <a:xfrm>
              <a:off x="5685555" y="3844047"/>
              <a:ext cx="391454" cy="246221"/>
            </a:xfrm>
            <a:prstGeom prst="rect">
              <a:avLst/>
            </a:prstGeom>
            <a:noFill/>
          </p:spPr>
          <p:txBody>
            <a:bodyPr wrap="none" rtlCol="0">
              <a:spAutoFit/>
            </a:bodyPr>
            <a:lstStyle/>
            <a:p>
              <a:r>
                <a:rPr lang="da-DK" sz="1000" dirty="0"/>
                <a:t>224</a:t>
              </a:r>
            </a:p>
          </p:txBody>
        </p:sp>
      </p:grpSp>
      <p:grpSp>
        <p:nvGrpSpPr>
          <p:cNvPr id="2597" name="Gruppe 2596">
            <a:extLst>
              <a:ext uri="{FF2B5EF4-FFF2-40B4-BE49-F238E27FC236}">
                <a16:creationId xmlns:a16="http://schemas.microsoft.com/office/drawing/2014/main" id="{51ADAF32-1791-A5E4-8C39-F8A0E358FF86}"/>
              </a:ext>
            </a:extLst>
          </p:cNvPr>
          <p:cNvGrpSpPr/>
          <p:nvPr/>
        </p:nvGrpSpPr>
        <p:grpSpPr>
          <a:xfrm>
            <a:off x="6923386" y="5351687"/>
            <a:ext cx="667465" cy="566405"/>
            <a:chOff x="5685555" y="3711707"/>
            <a:chExt cx="667465" cy="566405"/>
          </a:xfrm>
        </p:grpSpPr>
        <p:sp>
          <p:nvSpPr>
            <p:cNvPr id="2598" name="Rektangel 2597">
              <a:hlinkClick r:id="rId7" action="ppaction://hlinksldjump"/>
              <a:extLst>
                <a:ext uri="{FF2B5EF4-FFF2-40B4-BE49-F238E27FC236}">
                  <a16:creationId xmlns:a16="http://schemas.microsoft.com/office/drawing/2014/main" id="{C958FE74-6325-EA07-ECCC-97DBB7305AB9}"/>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99" name="Tekstfelt 2598">
              <a:hlinkClick r:id="rId7" action="ppaction://hlinksldjump"/>
              <a:extLst>
                <a:ext uri="{FF2B5EF4-FFF2-40B4-BE49-F238E27FC236}">
                  <a16:creationId xmlns:a16="http://schemas.microsoft.com/office/drawing/2014/main" id="{B7C204C1-77E2-2490-5A78-ECEBDFE5F6D4}"/>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92</a:t>
              </a:r>
            </a:p>
          </p:txBody>
        </p:sp>
        <p:sp>
          <p:nvSpPr>
            <p:cNvPr id="2600" name="Tekstfelt 2599">
              <a:hlinkClick r:id="rId7" action="ppaction://hlinksldjump"/>
              <a:extLst>
                <a:ext uri="{FF2B5EF4-FFF2-40B4-BE49-F238E27FC236}">
                  <a16:creationId xmlns:a16="http://schemas.microsoft.com/office/drawing/2014/main" id="{06110A44-7826-EB2D-DEB3-53E92E29071A}"/>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U</a:t>
              </a:r>
            </a:p>
          </p:txBody>
        </p:sp>
        <p:sp>
          <p:nvSpPr>
            <p:cNvPr id="2601" name="Tekstfelt 2600">
              <a:hlinkClick r:id="rId7" action="ppaction://hlinksldjump"/>
              <a:extLst>
                <a:ext uri="{FF2B5EF4-FFF2-40B4-BE49-F238E27FC236}">
                  <a16:creationId xmlns:a16="http://schemas.microsoft.com/office/drawing/2014/main" id="{0CD9FA17-D754-5171-0BFD-6EB52E417CFD}"/>
                </a:ext>
              </a:extLst>
            </p:cNvPr>
            <p:cNvSpPr txBox="1"/>
            <p:nvPr/>
          </p:nvSpPr>
          <p:spPr>
            <a:xfrm>
              <a:off x="5824944" y="3711707"/>
              <a:ext cx="399468" cy="215444"/>
            </a:xfrm>
            <a:prstGeom prst="rect">
              <a:avLst/>
            </a:prstGeom>
            <a:noFill/>
            <a:scene3d>
              <a:camera prst="orthographicFront"/>
              <a:lightRig rig="threePt" dir="t"/>
            </a:scene3d>
            <a:sp3d>
              <a:bevelT h="38100"/>
            </a:sp3d>
          </p:spPr>
          <p:txBody>
            <a:bodyPr wrap="none" rtlCol="0">
              <a:spAutoFit/>
            </a:bodyPr>
            <a:lstStyle/>
            <a:p>
              <a:r>
                <a:rPr lang="da-DK" sz="800" dirty="0"/>
                <a:t>Uran</a:t>
              </a:r>
            </a:p>
          </p:txBody>
        </p:sp>
        <p:sp>
          <p:nvSpPr>
            <p:cNvPr id="2602" name="Tekstfelt 2601">
              <a:hlinkClick r:id="rId7" action="ppaction://hlinksldjump"/>
              <a:extLst>
                <a:ext uri="{FF2B5EF4-FFF2-40B4-BE49-F238E27FC236}">
                  <a16:creationId xmlns:a16="http://schemas.microsoft.com/office/drawing/2014/main" id="{809F8706-1115-BCDD-2357-A143FBF355AB}"/>
                </a:ext>
              </a:extLst>
            </p:cNvPr>
            <p:cNvSpPr txBox="1"/>
            <p:nvPr/>
          </p:nvSpPr>
          <p:spPr>
            <a:xfrm>
              <a:off x="5685555" y="3844047"/>
              <a:ext cx="391454" cy="246221"/>
            </a:xfrm>
            <a:prstGeom prst="rect">
              <a:avLst/>
            </a:prstGeom>
            <a:noFill/>
          </p:spPr>
          <p:txBody>
            <a:bodyPr wrap="none" rtlCol="0">
              <a:spAutoFit/>
            </a:bodyPr>
            <a:lstStyle/>
            <a:p>
              <a:r>
                <a:rPr lang="da-DK" sz="1000" dirty="0"/>
                <a:t>226</a:t>
              </a:r>
            </a:p>
          </p:txBody>
        </p:sp>
      </p:grpSp>
      <p:grpSp>
        <p:nvGrpSpPr>
          <p:cNvPr id="2603" name="Gruppe 2602">
            <a:extLst>
              <a:ext uri="{FF2B5EF4-FFF2-40B4-BE49-F238E27FC236}">
                <a16:creationId xmlns:a16="http://schemas.microsoft.com/office/drawing/2014/main" id="{FFEB3259-8B67-BAC4-C571-F0FD1447FF2C}"/>
              </a:ext>
            </a:extLst>
          </p:cNvPr>
          <p:cNvGrpSpPr/>
          <p:nvPr/>
        </p:nvGrpSpPr>
        <p:grpSpPr>
          <a:xfrm>
            <a:off x="7646351" y="5352946"/>
            <a:ext cx="667465" cy="566405"/>
            <a:chOff x="5685555" y="3711707"/>
            <a:chExt cx="667465" cy="566405"/>
          </a:xfrm>
        </p:grpSpPr>
        <p:sp>
          <p:nvSpPr>
            <p:cNvPr id="2604" name="Rektangel 2603">
              <a:hlinkClick r:id="rId7" action="ppaction://hlinksldjump"/>
              <a:extLst>
                <a:ext uri="{FF2B5EF4-FFF2-40B4-BE49-F238E27FC236}">
                  <a16:creationId xmlns:a16="http://schemas.microsoft.com/office/drawing/2014/main" id="{537A92F4-A900-9940-96B2-04FDB77793C2}"/>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05" name="Tekstfelt 2604">
              <a:hlinkClick r:id="rId7" action="ppaction://hlinksldjump"/>
              <a:extLst>
                <a:ext uri="{FF2B5EF4-FFF2-40B4-BE49-F238E27FC236}">
                  <a16:creationId xmlns:a16="http://schemas.microsoft.com/office/drawing/2014/main" id="{C5971040-C2B6-AB0A-F085-F19EF6B4C56A}"/>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89</a:t>
              </a:r>
            </a:p>
          </p:txBody>
        </p:sp>
        <p:sp>
          <p:nvSpPr>
            <p:cNvPr id="2606" name="Tekstfelt 2605">
              <a:hlinkClick r:id="rId7" action="ppaction://hlinksldjump"/>
              <a:extLst>
                <a:ext uri="{FF2B5EF4-FFF2-40B4-BE49-F238E27FC236}">
                  <a16:creationId xmlns:a16="http://schemas.microsoft.com/office/drawing/2014/main" id="{6A8F83CB-D24D-4CA8-2E05-23BC447275C1}"/>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Ac</a:t>
              </a:r>
            </a:p>
          </p:txBody>
        </p:sp>
        <p:sp>
          <p:nvSpPr>
            <p:cNvPr id="2607" name="Tekstfelt 2606">
              <a:hlinkClick r:id="rId7" action="ppaction://hlinksldjump"/>
              <a:extLst>
                <a:ext uri="{FF2B5EF4-FFF2-40B4-BE49-F238E27FC236}">
                  <a16:creationId xmlns:a16="http://schemas.microsoft.com/office/drawing/2014/main" id="{A0AB1901-A143-A08C-685E-D01275B7B130}"/>
                </a:ext>
              </a:extLst>
            </p:cNvPr>
            <p:cNvSpPr txBox="1"/>
            <p:nvPr/>
          </p:nvSpPr>
          <p:spPr>
            <a:xfrm>
              <a:off x="5760208" y="3711707"/>
              <a:ext cx="583814" cy="215444"/>
            </a:xfrm>
            <a:prstGeom prst="rect">
              <a:avLst/>
            </a:prstGeom>
            <a:noFill/>
            <a:scene3d>
              <a:camera prst="orthographicFront"/>
              <a:lightRig rig="threePt" dir="t"/>
            </a:scene3d>
            <a:sp3d>
              <a:bevelT h="38100"/>
            </a:sp3d>
          </p:spPr>
          <p:txBody>
            <a:bodyPr wrap="none" rtlCol="0">
              <a:spAutoFit/>
            </a:bodyPr>
            <a:lstStyle/>
            <a:p>
              <a:r>
                <a:rPr lang="da-DK" sz="800" dirty="0"/>
                <a:t>Actinium</a:t>
              </a:r>
            </a:p>
          </p:txBody>
        </p:sp>
        <p:sp>
          <p:nvSpPr>
            <p:cNvPr id="2608" name="Tekstfelt 2607">
              <a:hlinkClick r:id="rId7" action="ppaction://hlinksldjump"/>
              <a:extLst>
                <a:ext uri="{FF2B5EF4-FFF2-40B4-BE49-F238E27FC236}">
                  <a16:creationId xmlns:a16="http://schemas.microsoft.com/office/drawing/2014/main" id="{52B5ED64-ED7F-D6AE-97FB-8E8CA23BAFDF}"/>
                </a:ext>
              </a:extLst>
            </p:cNvPr>
            <p:cNvSpPr txBox="1"/>
            <p:nvPr/>
          </p:nvSpPr>
          <p:spPr>
            <a:xfrm>
              <a:off x="5685555" y="3844047"/>
              <a:ext cx="391454" cy="246221"/>
            </a:xfrm>
            <a:prstGeom prst="rect">
              <a:avLst/>
            </a:prstGeom>
            <a:noFill/>
          </p:spPr>
          <p:txBody>
            <a:bodyPr wrap="none" rtlCol="0">
              <a:spAutoFit/>
            </a:bodyPr>
            <a:lstStyle/>
            <a:p>
              <a:r>
                <a:rPr lang="da-DK" sz="1000" dirty="0"/>
                <a:t>224</a:t>
              </a:r>
            </a:p>
          </p:txBody>
        </p:sp>
      </p:grpSp>
      <p:grpSp>
        <p:nvGrpSpPr>
          <p:cNvPr id="2609" name="Gruppe 2608">
            <a:extLst>
              <a:ext uri="{FF2B5EF4-FFF2-40B4-BE49-F238E27FC236}">
                <a16:creationId xmlns:a16="http://schemas.microsoft.com/office/drawing/2014/main" id="{9DC22852-C9AB-DAEB-BF9B-FD44EFB8B846}"/>
              </a:ext>
            </a:extLst>
          </p:cNvPr>
          <p:cNvGrpSpPr/>
          <p:nvPr/>
        </p:nvGrpSpPr>
        <p:grpSpPr>
          <a:xfrm>
            <a:off x="8357974" y="5354204"/>
            <a:ext cx="672432" cy="566405"/>
            <a:chOff x="5685555" y="3711707"/>
            <a:chExt cx="672432" cy="566405"/>
          </a:xfrm>
        </p:grpSpPr>
        <p:sp>
          <p:nvSpPr>
            <p:cNvPr id="2610" name="Rektangel 2609">
              <a:hlinkClick r:id="rId7" action="ppaction://hlinksldjump"/>
              <a:extLst>
                <a:ext uri="{FF2B5EF4-FFF2-40B4-BE49-F238E27FC236}">
                  <a16:creationId xmlns:a16="http://schemas.microsoft.com/office/drawing/2014/main" id="{18FA320D-357F-5882-C266-8442D20A2161}"/>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11" name="Tekstfelt 2610">
              <a:hlinkClick r:id="rId7" action="ppaction://hlinksldjump"/>
              <a:extLst>
                <a:ext uri="{FF2B5EF4-FFF2-40B4-BE49-F238E27FC236}">
                  <a16:creationId xmlns:a16="http://schemas.microsoft.com/office/drawing/2014/main" id="{A5C84ED4-1321-8D0D-DFD8-9A36A9A32977}"/>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91</a:t>
              </a:r>
            </a:p>
          </p:txBody>
        </p:sp>
        <p:sp>
          <p:nvSpPr>
            <p:cNvPr id="2612" name="Tekstfelt 2611">
              <a:hlinkClick r:id="rId7" action="ppaction://hlinksldjump"/>
              <a:extLst>
                <a:ext uri="{FF2B5EF4-FFF2-40B4-BE49-F238E27FC236}">
                  <a16:creationId xmlns:a16="http://schemas.microsoft.com/office/drawing/2014/main" id="{143C5333-B99C-F5CD-0C7E-503804D1D0FA}"/>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Pa</a:t>
              </a:r>
            </a:p>
          </p:txBody>
        </p:sp>
        <p:sp>
          <p:nvSpPr>
            <p:cNvPr id="2613" name="Tekstfelt 2612">
              <a:hlinkClick r:id="rId7" action="ppaction://hlinksldjump"/>
              <a:extLst>
                <a:ext uri="{FF2B5EF4-FFF2-40B4-BE49-F238E27FC236}">
                  <a16:creationId xmlns:a16="http://schemas.microsoft.com/office/drawing/2014/main" id="{572CA86F-FEF6-8D82-DA62-EF3F2C0FCAAC}"/>
                </a:ext>
              </a:extLst>
            </p:cNvPr>
            <p:cNvSpPr txBox="1"/>
            <p:nvPr/>
          </p:nvSpPr>
          <p:spPr>
            <a:xfrm>
              <a:off x="5711656" y="3711707"/>
              <a:ext cx="646331" cy="215444"/>
            </a:xfrm>
            <a:prstGeom prst="rect">
              <a:avLst/>
            </a:prstGeom>
            <a:noFill/>
            <a:scene3d>
              <a:camera prst="orthographicFront"/>
              <a:lightRig rig="threePt" dir="t"/>
            </a:scene3d>
            <a:sp3d>
              <a:bevelT h="38100"/>
            </a:sp3d>
          </p:spPr>
          <p:txBody>
            <a:bodyPr wrap="none" rtlCol="0">
              <a:spAutoFit/>
            </a:bodyPr>
            <a:lstStyle/>
            <a:p>
              <a:r>
                <a:rPr lang="da-DK" sz="800" dirty="0" err="1"/>
                <a:t>Protacium</a:t>
              </a:r>
              <a:endParaRPr lang="da-DK" sz="800" dirty="0"/>
            </a:p>
          </p:txBody>
        </p:sp>
        <p:sp>
          <p:nvSpPr>
            <p:cNvPr id="2614" name="Tekstfelt 2613">
              <a:hlinkClick r:id="rId7" action="ppaction://hlinksldjump"/>
              <a:extLst>
                <a:ext uri="{FF2B5EF4-FFF2-40B4-BE49-F238E27FC236}">
                  <a16:creationId xmlns:a16="http://schemas.microsoft.com/office/drawing/2014/main" id="{BAED14AB-C8AF-9804-4BEE-B923CB06AABA}"/>
                </a:ext>
              </a:extLst>
            </p:cNvPr>
            <p:cNvSpPr txBox="1"/>
            <p:nvPr/>
          </p:nvSpPr>
          <p:spPr>
            <a:xfrm>
              <a:off x="5685555" y="3844047"/>
              <a:ext cx="391454" cy="246221"/>
            </a:xfrm>
            <a:prstGeom prst="rect">
              <a:avLst/>
            </a:prstGeom>
            <a:noFill/>
          </p:spPr>
          <p:txBody>
            <a:bodyPr wrap="none" rtlCol="0">
              <a:spAutoFit/>
            </a:bodyPr>
            <a:lstStyle/>
            <a:p>
              <a:r>
                <a:rPr lang="da-DK" sz="1000" dirty="0"/>
                <a:t>224</a:t>
              </a:r>
            </a:p>
          </p:txBody>
        </p:sp>
      </p:grpSp>
      <p:grpSp>
        <p:nvGrpSpPr>
          <p:cNvPr id="2615" name="Gruppe 2614">
            <a:extLst>
              <a:ext uri="{FF2B5EF4-FFF2-40B4-BE49-F238E27FC236}">
                <a16:creationId xmlns:a16="http://schemas.microsoft.com/office/drawing/2014/main" id="{762FCD02-15DE-F2DF-FEA4-9A8FBFFD814A}"/>
              </a:ext>
            </a:extLst>
          </p:cNvPr>
          <p:cNvGrpSpPr/>
          <p:nvPr/>
        </p:nvGrpSpPr>
        <p:grpSpPr>
          <a:xfrm>
            <a:off x="9069597" y="5351677"/>
            <a:ext cx="667465" cy="566405"/>
            <a:chOff x="5685555" y="3711707"/>
            <a:chExt cx="667465" cy="566405"/>
          </a:xfrm>
        </p:grpSpPr>
        <p:sp>
          <p:nvSpPr>
            <p:cNvPr id="2616" name="Rektangel 2615">
              <a:hlinkClick r:id="rId7" action="ppaction://hlinksldjump"/>
              <a:extLst>
                <a:ext uri="{FF2B5EF4-FFF2-40B4-BE49-F238E27FC236}">
                  <a16:creationId xmlns:a16="http://schemas.microsoft.com/office/drawing/2014/main" id="{EA28E345-8BDC-101B-C27D-25612725374A}"/>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17" name="Tekstfelt 2616">
              <a:hlinkClick r:id="rId7" action="ppaction://hlinksldjump"/>
              <a:extLst>
                <a:ext uri="{FF2B5EF4-FFF2-40B4-BE49-F238E27FC236}">
                  <a16:creationId xmlns:a16="http://schemas.microsoft.com/office/drawing/2014/main" id="{4A080281-AA86-F947-4E8F-C712EA956CF0}"/>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92</a:t>
              </a:r>
            </a:p>
          </p:txBody>
        </p:sp>
        <p:sp>
          <p:nvSpPr>
            <p:cNvPr id="2618" name="Tekstfelt 2617">
              <a:hlinkClick r:id="rId7" action="ppaction://hlinksldjump"/>
              <a:extLst>
                <a:ext uri="{FF2B5EF4-FFF2-40B4-BE49-F238E27FC236}">
                  <a16:creationId xmlns:a16="http://schemas.microsoft.com/office/drawing/2014/main" id="{375CA4E2-0A4B-39EE-CC5A-1FFE8A475924}"/>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U</a:t>
              </a:r>
            </a:p>
          </p:txBody>
        </p:sp>
        <p:sp>
          <p:nvSpPr>
            <p:cNvPr id="2619" name="Tekstfelt 2618">
              <a:hlinkClick r:id="rId7" action="ppaction://hlinksldjump"/>
              <a:extLst>
                <a:ext uri="{FF2B5EF4-FFF2-40B4-BE49-F238E27FC236}">
                  <a16:creationId xmlns:a16="http://schemas.microsoft.com/office/drawing/2014/main" id="{839A9A55-D17E-609E-38EE-A31C657202D3}"/>
                </a:ext>
              </a:extLst>
            </p:cNvPr>
            <p:cNvSpPr txBox="1"/>
            <p:nvPr/>
          </p:nvSpPr>
          <p:spPr>
            <a:xfrm>
              <a:off x="5833036" y="3711707"/>
              <a:ext cx="399468" cy="215444"/>
            </a:xfrm>
            <a:prstGeom prst="rect">
              <a:avLst/>
            </a:prstGeom>
            <a:noFill/>
            <a:scene3d>
              <a:camera prst="orthographicFront"/>
              <a:lightRig rig="threePt" dir="t"/>
            </a:scene3d>
            <a:sp3d>
              <a:bevelT h="38100"/>
            </a:sp3d>
          </p:spPr>
          <p:txBody>
            <a:bodyPr wrap="none" rtlCol="0">
              <a:spAutoFit/>
            </a:bodyPr>
            <a:lstStyle/>
            <a:p>
              <a:r>
                <a:rPr lang="da-DK" sz="800" dirty="0"/>
                <a:t>Uran</a:t>
              </a:r>
            </a:p>
          </p:txBody>
        </p:sp>
        <p:sp>
          <p:nvSpPr>
            <p:cNvPr id="2620" name="Tekstfelt 2619">
              <a:hlinkClick r:id="rId7" action="ppaction://hlinksldjump"/>
              <a:extLst>
                <a:ext uri="{FF2B5EF4-FFF2-40B4-BE49-F238E27FC236}">
                  <a16:creationId xmlns:a16="http://schemas.microsoft.com/office/drawing/2014/main" id="{32421075-4B76-CC0D-C580-588EB615A092}"/>
                </a:ext>
              </a:extLst>
            </p:cNvPr>
            <p:cNvSpPr txBox="1"/>
            <p:nvPr/>
          </p:nvSpPr>
          <p:spPr>
            <a:xfrm>
              <a:off x="5685555" y="3844047"/>
              <a:ext cx="391454" cy="246221"/>
            </a:xfrm>
            <a:prstGeom prst="rect">
              <a:avLst/>
            </a:prstGeom>
            <a:noFill/>
          </p:spPr>
          <p:txBody>
            <a:bodyPr wrap="none" rtlCol="0">
              <a:spAutoFit/>
            </a:bodyPr>
            <a:lstStyle/>
            <a:p>
              <a:r>
                <a:rPr lang="da-DK" sz="1000" dirty="0"/>
                <a:t>224</a:t>
              </a:r>
            </a:p>
          </p:txBody>
        </p:sp>
      </p:grpSp>
      <p:sp>
        <p:nvSpPr>
          <p:cNvPr id="5" name="Tekstfelt 4">
            <a:extLst>
              <a:ext uri="{FF2B5EF4-FFF2-40B4-BE49-F238E27FC236}">
                <a16:creationId xmlns:a16="http://schemas.microsoft.com/office/drawing/2014/main" id="{3323693F-6810-FD7D-9463-E4D6ED9FFE06}"/>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cxnSp>
        <p:nvCxnSpPr>
          <p:cNvPr id="6" name="Lige pilforbindelse 5">
            <a:extLst>
              <a:ext uri="{FF2B5EF4-FFF2-40B4-BE49-F238E27FC236}">
                <a16:creationId xmlns:a16="http://schemas.microsoft.com/office/drawing/2014/main" id="{F8467E5C-4904-E7CB-9C8B-68D4A5C5C5FF}"/>
              </a:ext>
            </a:extLst>
          </p:cNvPr>
          <p:cNvCxnSpPr>
            <a:cxnSpLocks/>
          </p:cNvCxnSpPr>
          <p:nvPr/>
        </p:nvCxnSpPr>
        <p:spPr>
          <a:xfrm flipH="1">
            <a:off x="5056722" y="2220882"/>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9" name="Lige pilforbindelse 8">
            <a:extLst>
              <a:ext uri="{FF2B5EF4-FFF2-40B4-BE49-F238E27FC236}">
                <a16:creationId xmlns:a16="http://schemas.microsoft.com/office/drawing/2014/main" id="{B9415EB9-BADA-A4C3-95C3-DC5640DDA17E}"/>
              </a:ext>
            </a:extLst>
          </p:cNvPr>
          <p:cNvCxnSpPr>
            <a:cxnSpLocks noChangeAspect="1"/>
          </p:cNvCxnSpPr>
          <p:nvPr/>
        </p:nvCxnSpPr>
        <p:spPr>
          <a:xfrm>
            <a:off x="5479972" y="1753339"/>
            <a:ext cx="252000" cy="212400"/>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13623822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dissolve">
                                      <p:cBhvr>
                                        <p:cTn id="11"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81B7F86-4B63-46AF-D125-EA962FF689FA}"/>
            </a:ext>
          </a:extLst>
        </p:cNvPr>
        <p:cNvGrpSpPr/>
        <p:nvPr/>
      </p:nvGrpSpPr>
      <p:grpSpPr>
        <a:xfrm>
          <a:off x="0" y="0"/>
          <a:ext cx="0" cy="0"/>
          <a:chOff x="0" y="0"/>
          <a:chExt cx="0" cy="0"/>
        </a:xfrm>
      </p:grpSpPr>
      <p:pic>
        <p:nvPicPr>
          <p:cNvPr id="2551" name="Picture 2" descr="Ai Genereret, Forladt, Bygning, Gammel">
            <a:extLst>
              <a:ext uri="{FF2B5EF4-FFF2-40B4-BE49-F238E27FC236}">
                <a16:creationId xmlns:a16="http://schemas.microsoft.com/office/drawing/2014/main" id="{0785003E-4332-E994-1B37-ADF20DE7456D}"/>
              </a:ext>
            </a:extLst>
          </p:cNvPr>
          <p:cNvPicPr>
            <a:picLocks noChangeAspect="1" noChangeArrowheads="1"/>
          </p:cNvPicPr>
          <p:nvPr/>
        </p:nvPicPr>
        <p:blipFill>
          <a:blip r:embed="rId2">
            <a:extLst>
              <a:ext uri="{BEBA8EAE-BF5A-486C-A8C5-ECC9F3942E4B}">
                <a14:imgProps xmlns:a14="http://schemas.microsoft.com/office/drawing/2010/main">
                  <a14:imgLayer r:embed="rId3">
                    <a14:imgEffect>
                      <a14:brightnessContrast bright="-40000" contrast="-40000"/>
                    </a14:imgEffect>
                  </a14:imgLayer>
                </a14:imgProps>
              </a:ext>
              <a:ext uri="{28A0092B-C50C-407E-A947-70E740481C1C}">
                <a14:useLocalDpi xmlns:a14="http://schemas.microsoft.com/office/drawing/2010/main" val="0"/>
              </a:ext>
            </a:extLst>
          </a:blip>
          <a:srcRect l="5024" r="14072" b="-1"/>
          <a:stretch/>
        </p:blipFill>
        <p:spPr bwMode="auto">
          <a:xfrm>
            <a:off x="20" y="1282"/>
            <a:ext cx="9905980" cy="6856718"/>
          </a:xfrm>
          <a:prstGeom prst="rect">
            <a:avLst/>
          </a:prstGeom>
          <a:noFill/>
          <a:extLst>
            <a:ext uri="{909E8E84-426E-40DD-AFC4-6F175D3DCCD1}">
              <a14:hiddenFill xmlns:a14="http://schemas.microsoft.com/office/drawing/2010/main">
                <a:solidFill>
                  <a:srgbClr val="FFFFFF"/>
                </a:solidFill>
              </a14:hiddenFill>
            </a:ext>
          </a:extLst>
        </p:spPr>
      </p:pic>
      <p:grpSp>
        <p:nvGrpSpPr>
          <p:cNvPr id="1639" name="Gruppe 1638">
            <a:extLst>
              <a:ext uri="{FF2B5EF4-FFF2-40B4-BE49-F238E27FC236}">
                <a16:creationId xmlns:a16="http://schemas.microsoft.com/office/drawing/2014/main" id="{ADC12206-035B-C3CD-BAC9-EBDC3729D826}"/>
              </a:ext>
            </a:extLst>
          </p:cNvPr>
          <p:cNvGrpSpPr/>
          <p:nvPr/>
        </p:nvGrpSpPr>
        <p:grpSpPr>
          <a:xfrm>
            <a:off x="338113" y="1394686"/>
            <a:ext cx="5842309" cy="5233756"/>
            <a:chOff x="766885" y="981717"/>
            <a:chExt cx="5842309" cy="5233756"/>
          </a:xfrm>
        </p:grpSpPr>
        <p:grpSp>
          <p:nvGrpSpPr>
            <p:cNvPr id="1640" name="Gruppe 1639">
              <a:extLst>
                <a:ext uri="{FF2B5EF4-FFF2-40B4-BE49-F238E27FC236}">
                  <a16:creationId xmlns:a16="http://schemas.microsoft.com/office/drawing/2014/main" id="{9AC753ED-EFC1-D5D5-A947-A447C371805D}"/>
                </a:ext>
              </a:extLst>
            </p:cNvPr>
            <p:cNvGrpSpPr/>
            <p:nvPr/>
          </p:nvGrpSpPr>
          <p:grpSpPr>
            <a:xfrm>
              <a:off x="778422" y="981717"/>
              <a:ext cx="5830772" cy="5233756"/>
              <a:chOff x="-136438" y="1029165"/>
              <a:chExt cx="5830772" cy="5233756"/>
            </a:xfrm>
          </p:grpSpPr>
          <p:grpSp>
            <p:nvGrpSpPr>
              <p:cNvPr id="1807" name="Gruppe 1806">
                <a:extLst>
                  <a:ext uri="{FF2B5EF4-FFF2-40B4-BE49-F238E27FC236}">
                    <a16:creationId xmlns:a16="http://schemas.microsoft.com/office/drawing/2014/main" id="{EA50121B-1B1D-5509-D8D3-F46F18B07CD0}"/>
                  </a:ext>
                </a:extLst>
              </p:cNvPr>
              <p:cNvGrpSpPr/>
              <p:nvPr/>
            </p:nvGrpSpPr>
            <p:grpSpPr>
              <a:xfrm>
                <a:off x="4253398" y="1061132"/>
                <a:ext cx="442069" cy="4756379"/>
                <a:chOff x="3817279" y="1064461"/>
                <a:chExt cx="442069" cy="4756379"/>
              </a:xfrm>
            </p:grpSpPr>
            <p:sp>
              <p:nvSpPr>
                <p:cNvPr id="2477" name="Rektangel 2476">
                  <a:extLst>
                    <a:ext uri="{FF2B5EF4-FFF2-40B4-BE49-F238E27FC236}">
                      <a16:creationId xmlns:a16="http://schemas.microsoft.com/office/drawing/2014/main" id="{E087E33E-AB78-A11E-88F3-5B2C37E0913F}"/>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8" name="Rektangel 2477">
                  <a:extLst>
                    <a:ext uri="{FF2B5EF4-FFF2-40B4-BE49-F238E27FC236}">
                      <a16:creationId xmlns:a16="http://schemas.microsoft.com/office/drawing/2014/main" id="{2604F6E0-D338-89AA-EBAB-0180E61C3FB8}"/>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9" name="Rektangel 2478">
                  <a:extLst>
                    <a:ext uri="{FF2B5EF4-FFF2-40B4-BE49-F238E27FC236}">
                      <a16:creationId xmlns:a16="http://schemas.microsoft.com/office/drawing/2014/main" id="{76B5832C-4B6F-DC8D-EBA6-C48FD82235A7}"/>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0" name="Rektangel 2479">
                  <a:extLst>
                    <a:ext uri="{FF2B5EF4-FFF2-40B4-BE49-F238E27FC236}">
                      <a16:creationId xmlns:a16="http://schemas.microsoft.com/office/drawing/2014/main" id="{AA473E36-B0E2-AAB1-0CA2-500F47904062}"/>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1" name="Rektangel 2480">
                  <a:extLst>
                    <a:ext uri="{FF2B5EF4-FFF2-40B4-BE49-F238E27FC236}">
                      <a16:creationId xmlns:a16="http://schemas.microsoft.com/office/drawing/2014/main" id="{EAAF9353-6050-7D99-EA3B-40D6F71357B2}"/>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2" name="Rektangel 2481">
                  <a:extLst>
                    <a:ext uri="{FF2B5EF4-FFF2-40B4-BE49-F238E27FC236}">
                      <a16:creationId xmlns:a16="http://schemas.microsoft.com/office/drawing/2014/main" id="{3E6832E7-96C2-0EC7-0586-8998BF93F317}"/>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3" name="Rektangel 2482">
                  <a:extLst>
                    <a:ext uri="{FF2B5EF4-FFF2-40B4-BE49-F238E27FC236}">
                      <a16:creationId xmlns:a16="http://schemas.microsoft.com/office/drawing/2014/main" id="{37CB62F3-8E2B-CDF0-EFD9-4497CEA69D70}"/>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4" name="Rektangel 2483">
                  <a:extLst>
                    <a:ext uri="{FF2B5EF4-FFF2-40B4-BE49-F238E27FC236}">
                      <a16:creationId xmlns:a16="http://schemas.microsoft.com/office/drawing/2014/main" id="{3F2771C2-FBCB-8B47-A559-F59629DF747E}"/>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5" name="Rektangel 2484">
                  <a:extLst>
                    <a:ext uri="{FF2B5EF4-FFF2-40B4-BE49-F238E27FC236}">
                      <a16:creationId xmlns:a16="http://schemas.microsoft.com/office/drawing/2014/main" id="{CAE2EEBC-9892-41D3-01E5-1A582830C34B}"/>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6" name="Rektangel 2485">
                  <a:extLst>
                    <a:ext uri="{FF2B5EF4-FFF2-40B4-BE49-F238E27FC236}">
                      <a16:creationId xmlns:a16="http://schemas.microsoft.com/office/drawing/2014/main" id="{4C00EE8B-827B-80DC-D978-668C51E14AB7}"/>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7" name="Rektangel 2486">
                  <a:extLst>
                    <a:ext uri="{FF2B5EF4-FFF2-40B4-BE49-F238E27FC236}">
                      <a16:creationId xmlns:a16="http://schemas.microsoft.com/office/drawing/2014/main" id="{67D6586F-D3F8-3B50-9D50-332CB4027B69}"/>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808" name="Rektangel 1807">
                <a:extLst>
                  <a:ext uri="{FF2B5EF4-FFF2-40B4-BE49-F238E27FC236}">
                    <a16:creationId xmlns:a16="http://schemas.microsoft.com/office/drawing/2014/main" id="{555A90DB-EF72-7248-C1AA-FE59C397F4BC}"/>
                  </a:ext>
                </a:extLst>
              </p:cNvPr>
              <p:cNvSpPr>
                <a:spLocks noChangeAspect="1"/>
              </p:cNvSpPr>
              <p:nvPr/>
            </p:nvSpPr>
            <p:spPr>
              <a:xfrm>
                <a:off x="4265457" y="581623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1809" name="Gruppe 1808">
                <a:extLst>
                  <a:ext uri="{FF2B5EF4-FFF2-40B4-BE49-F238E27FC236}">
                    <a16:creationId xmlns:a16="http://schemas.microsoft.com/office/drawing/2014/main" id="{1C397474-9E1D-9ED0-274D-39D1F6E87688}"/>
                  </a:ext>
                </a:extLst>
              </p:cNvPr>
              <p:cNvGrpSpPr/>
              <p:nvPr/>
            </p:nvGrpSpPr>
            <p:grpSpPr>
              <a:xfrm>
                <a:off x="4196610" y="1032983"/>
                <a:ext cx="641389" cy="5216305"/>
                <a:chOff x="2892468" y="1032983"/>
                <a:chExt cx="641389" cy="5216305"/>
              </a:xfrm>
            </p:grpSpPr>
            <p:grpSp>
              <p:nvGrpSpPr>
                <p:cNvPr id="2440" name="Gruppe 2439">
                  <a:extLst>
                    <a:ext uri="{FF2B5EF4-FFF2-40B4-BE49-F238E27FC236}">
                      <a16:creationId xmlns:a16="http://schemas.microsoft.com/office/drawing/2014/main" id="{C53C29DE-6622-43C4-1FCA-936420724813}"/>
                    </a:ext>
                  </a:extLst>
                </p:cNvPr>
                <p:cNvGrpSpPr/>
                <p:nvPr/>
              </p:nvGrpSpPr>
              <p:grpSpPr>
                <a:xfrm>
                  <a:off x="2892468" y="1032983"/>
                  <a:ext cx="641389" cy="5216305"/>
                  <a:chOff x="3475384" y="1188399"/>
                  <a:chExt cx="641389" cy="5216305"/>
                </a:xfrm>
              </p:grpSpPr>
              <p:sp>
                <p:nvSpPr>
                  <p:cNvPr id="2444" name="Tekstfelt 2443">
                    <a:extLst>
                      <a:ext uri="{FF2B5EF4-FFF2-40B4-BE49-F238E27FC236}">
                        <a16:creationId xmlns:a16="http://schemas.microsoft.com/office/drawing/2014/main" id="{41E722C9-99D8-78AC-06EC-2BFFE8AB99E7}"/>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445" name="Tekstfelt 2444">
                    <a:extLst>
                      <a:ext uri="{FF2B5EF4-FFF2-40B4-BE49-F238E27FC236}">
                        <a16:creationId xmlns:a16="http://schemas.microsoft.com/office/drawing/2014/main" id="{C5287CAF-8914-F790-65C6-FE6786C3A794}"/>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446" name="Tekstfelt 2445">
                    <a:extLst>
                      <a:ext uri="{FF2B5EF4-FFF2-40B4-BE49-F238E27FC236}">
                        <a16:creationId xmlns:a16="http://schemas.microsoft.com/office/drawing/2014/main" id="{29F2C359-475D-3C92-8B2D-79B3AC9B9B6A}"/>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447" name="Tekstfelt 2446">
                    <a:extLst>
                      <a:ext uri="{FF2B5EF4-FFF2-40B4-BE49-F238E27FC236}">
                        <a16:creationId xmlns:a16="http://schemas.microsoft.com/office/drawing/2014/main" id="{E1C49B0E-240D-0F24-1579-6A7FC96136AC}"/>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448" name="Tekstfelt 2447">
                    <a:extLst>
                      <a:ext uri="{FF2B5EF4-FFF2-40B4-BE49-F238E27FC236}">
                        <a16:creationId xmlns:a16="http://schemas.microsoft.com/office/drawing/2014/main" id="{03D70EFC-2EBC-EF98-2E8F-BA3AE654BEB7}"/>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449" name="Tekstfelt 2448">
                    <a:extLst>
                      <a:ext uri="{FF2B5EF4-FFF2-40B4-BE49-F238E27FC236}">
                        <a16:creationId xmlns:a16="http://schemas.microsoft.com/office/drawing/2014/main" id="{C3C6D38C-568A-5EF7-AB92-455C6A8CE68F}"/>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450" name="Tekstfelt 2449">
                    <a:extLst>
                      <a:ext uri="{FF2B5EF4-FFF2-40B4-BE49-F238E27FC236}">
                        <a16:creationId xmlns:a16="http://schemas.microsoft.com/office/drawing/2014/main" id="{2E1C4E3E-34B7-EA82-6D3A-197736020957}"/>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451" name="Tekstfelt 2450">
                    <a:extLst>
                      <a:ext uri="{FF2B5EF4-FFF2-40B4-BE49-F238E27FC236}">
                        <a16:creationId xmlns:a16="http://schemas.microsoft.com/office/drawing/2014/main" id="{C261DD97-9A10-C08A-F709-58AD1D721B84}"/>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452" name="Tekstfelt 2451">
                    <a:extLst>
                      <a:ext uri="{FF2B5EF4-FFF2-40B4-BE49-F238E27FC236}">
                        <a16:creationId xmlns:a16="http://schemas.microsoft.com/office/drawing/2014/main" id="{E8217F27-815C-AAEE-BBB7-8CFB8BD0EFE7}"/>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453" name="Tekstfelt 2452">
                    <a:extLst>
                      <a:ext uri="{FF2B5EF4-FFF2-40B4-BE49-F238E27FC236}">
                        <a16:creationId xmlns:a16="http://schemas.microsoft.com/office/drawing/2014/main" id="{ECA030BF-DF7D-57FE-F184-9CD56808142A}"/>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454" name="Tekstfelt 2453">
                    <a:extLst>
                      <a:ext uri="{FF2B5EF4-FFF2-40B4-BE49-F238E27FC236}">
                        <a16:creationId xmlns:a16="http://schemas.microsoft.com/office/drawing/2014/main" id="{88E0D35D-D1BD-C452-F703-18B650686ED5}"/>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455" name="Tekstfelt 2454">
                    <a:extLst>
                      <a:ext uri="{FF2B5EF4-FFF2-40B4-BE49-F238E27FC236}">
                        <a16:creationId xmlns:a16="http://schemas.microsoft.com/office/drawing/2014/main" id="{E9175F7B-DA97-BCCB-F3E9-E42184BCB82F}"/>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456" name="Tekstfelt 2455">
                    <a:extLst>
                      <a:ext uri="{FF2B5EF4-FFF2-40B4-BE49-F238E27FC236}">
                        <a16:creationId xmlns:a16="http://schemas.microsoft.com/office/drawing/2014/main" id="{847B4FC9-BDDC-79D7-40D4-690317E74287}"/>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457" name="Tekstfelt 2456">
                    <a:extLst>
                      <a:ext uri="{FF2B5EF4-FFF2-40B4-BE49-F238E27FC236}">
                        <a16:creationId xmlns:a16="http://schemas.microsoft.com/office/drawing/2014/main" id="{D7D5D82A-6FD7-D342-8417-E9D055CBB461}"/>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458" name="Tekstfelt 2457">
                    <a:extLst>
                      <a:ext uri="{FF2B5EF4-FFF2-40B4-BE49-F238E27FC236}">
                        <a16:creationId xmlns:a16="http://schemas.microsoft.com/office/drawing/2014/main" id="{BB2AD505-9CE9-F493-43E8-C520E24DC22A}"/>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459" name="Tekstfelt 2458">
                    <a:extLst>
                      <a:ext uri="{FF2B5EF4-FFF2-40B4-BE49-F238E27FC236}">
                        <a16:creationId xmlns:a16="http://schemas.microsoft.com/office/drawing/2014/main" id="{7801FC4B-5AA9-EC05-1BD2-0D5C463DAC61}"/>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460" name="Tekstfelt 2459">
                    <a:extLst>
                      <a:ext uri="{FF2B5EF4-FFF2-40B4-BE49-F238E27FC236}">
                        <a16:creationId xmlns:a16="http://schemas.microsoft.com/office/drawing/2014/main" id="{45603A34-A615-931E-66E2-762952DA8CE3}"/>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461" name="Tekstfelt 2460">
                    <a:extLst>
                      <a:ext uri="{FF2B5EF4-FFF2-40B4-BE49-F238E27FC236}">
                        <a16:creationId xmlns:a16="http://schemas.microsoft.com/office/drawing/2014/main" id="{F8726061-FAD8-F053-4D96-9476B01614E8}"/>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462" name="Tekstfelt 2461">
                    <a:extLst>
                      <a:ext uri="{FF2B5EF4-FFF2-40B4-BE49-F238E27FC236}">
                        <a16:creationId xmlns:a16="http://schemas.microsoft.com/office/drawing/2014/main" id="{A538DC7A-D87C-11D8-160B-E49640693801}"/>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463" name="Tekstfelt 2462">
                    <a:extLst>
                      <a:ext uri="{FF2B5EF4-FFF2-40B4-BE49-F238E27FC236}">
                        <a16:creationId xmlns:a16="http://schemas.microsoft.com/office/drawing/2014/main" id="{4D8AAA14-8F73-C29F-B857-F6E77FD6F8A5}"/>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464" name="Tekstfelt 2463">
                    <a:extLst>
                      <a:ext uri="{FF2B5EF4-FFF2-40B4-BE49-F238E27FC236}">
                        <a16:creationId xmlns:a16="http://schemas.microsoft.com/office/drawing/2014/main" id="{BECE7185-3D74-FC7C-77D8-FC2972882485}"/>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465" name="Tekstfelt 2464">
                    <a:extLst>
                      <a:ext uri="{FF2B5EF4-FFF2-40B4-BE49-F238E27FC236}">
                        <a16:creationId xmlns:a16="http://schemas.microsoft.com/office/drawing/2014/main" id="{54BABF3E-F956-9C6F-1737-CEF33BF32868}"/>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466" name="Tekstfelt 2465">
                    <a:extLst>
                      <a:ext uri="{FF2B5EF4-FFF2-40B4-BE49-F238E27FC236}">
                        <a16:creationId xmlns:a16="http://schemas.microsoft.com/office/drawing/2014/main" id="{D0CF5830-0C5E-FE08-ACA4-8E22D8AA221D}"/>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467" name="Tekstfelt 2466">
                    <a:extLst>
                      <a:ext uri="{FF2B5EF4-FFF2-40B4-BE49-F238E27FC236}">
                        <a16:creationId xmlns:a16="http://schemas.microsoft.com/office/drawing/2014/main" id="{32DE32FD-2ED6-4B43-3CFE-C864DCBC578D}"/>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468" name="Tekstfelt 2467">
                    <a:extLst>
                      <a:ext uri="{FF2B5EF4-FFF2-40B4-BE49-F238E27FC236}">
                        <a16:creationId xmlns:a16="http://schemas.microsoft.com/office/drawing/2014/main" id="{476CF8F3-D9E6-9E1D-1042-92EE07120AD0}"/>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469" name="Tekstfelt 2468">
                    <a:extLst>
                      <a:ext uri="{FF2B5EF4-FFF2-40B4-BE49-F238E27FC236}">
                        <a16:creationId xmlns:a16="http://schemas.microsoft.com/office/drawing/2014/main" id="{F6944564-F83E-C4D7-3FD1-9B407662F272}"/>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470" name="Tekstfelt 2469">
                    <a:extLst>
                      <a:ext uri="{FF2B5EF4-FFF2-40B4-BE49-F238E27FC236}">
                        <a16:creationId xmlns:a16="http://schemas.microsoft.com/office/drawing/2014/main" id="{F93D20B8-3E18-6394-3BD4-FEB5C4EE3C0C}"/>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471" name="Tekstfelt 2470">
                    <a:extLst>
                      <a:ext uri="{FF2B5EF4-FFF2-40B4-BE49-F238E27FC236}">
                        <a16:creationId xmlns:a16="http://schemas.microsoft.com/office/drawing/2014/main" id="{992D5198-2D3B-40C8-216D-05115CE90CD2}"/>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472" name="Tekstfelt 2471">
                    <a:extLst>
                      <a:ext uri="{FF2B5EF4-FFF2-40B4-BE49-F238E27FC236}">
                        <a16:creationId xmlns:a16="http://schemas.microsoft.com/office/drawing/2014/main" id="{514B0ECC-6ABC-8AF0-5661-87B903A8D5F6}"/>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473" name="Tekstfelt 2472">
                    <a:extLst>
                      <a:ext uri="{FF2B5EF4-FFF2-40B4-BE49-F238E27FC236}">
                        <a16:creationId xmlns:a16="http://schemas.microsoft.com/office/drawing/2014/main" id="{32121533-9A07-0C8B-BEF7-B3C72437F760}"/>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474" name="Tekstfelt 2473">
                    <a:extLst>
                      <a:ext uri="{FF2B5EF4-FFF2-40B4-BE49-F238E27FC236}">
                        <a16:creationId xmlns:a16="http://schemas.microsoft.com/office/drawing/2014/main" id="{E182B532-DB11-2921-89FA-595F8B92D48E}"/>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475" name="Tekstfelt 2474">
                    <a:extLst>
                      <a:ext uri="{FF2B5EF4-FFF2-40B4-BE49-F238E27FC236}">
                        <a16:creationId xmlns:a16="http://schemas.microsoft.com/office/drawing/2014/main" id="{3ABD0919-90B5-8C14-0307-80670AE48AF0}"/>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476" name="Tekstfelt 2475">
                    <a:extLst>
                      <a:ext uri="{FF2B5EF4-FFF2-40B4-BE49-F238E27FC236}">
                        <a16:creationId xmlns:a16="http://schemas.microsoft.com/office/drawing/2014/main" id="{0F2E3DA9-5936-1CBD-9358-0EDF3D8B502A}"/>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441" name="Tekstfelt 2440">
                  <a:extLst>
                    <a:ext uri="{FF2B5EF4-FFF2-40B4-BE49-F238E27FC236}">
                      <a16:creationId xmlns:a16="http://schemas.microsoft.com/office/drawing/2014/main" id="{31473C0F-6552-9643-A2F5-C3AABF3F7DAF}"/>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442" name="Tekstfelt 2441">
                  <a:extLst>
                    <a:ext uri="{FF2B5EF4-FFF2-40B4-BE49-F238E27FC236}">
                      <a16:creationId xmlns:a16="http://schemas.microsoft.com/office/drawing/2014/main" id="{71A4A19C-275A-B271-109B-E9511071346A}"/>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443" name="Tekstfelt 2442">
                  <a:extLst>
                    <a:ext uri="{FF2B5EF4-FFF2-40B4-BE49-F238E27FC236}">
                      <a16:creationId xmlns:a16="http://schemas.microsoft.com/office/drawing/2014/main" id="{56825880-BEC4-4D97-33A5-0955151747E2}"/>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10" name="Gruppe 1809">
                <a:extLst>
                  <a:ext uri="{FF2B5EF4-FFF2-40B4-BE49-F238E27FC236}">
                    <a16:creationId xmlns:a16="http://schemas.microsoft.com/office/drawing/2014/main" id="{E00E041D-D6BD-2841-4F31-B4FE64D81DCE}"/>
                  </a:ext>
                </a:extLst>
              </p:cNvPr>
              <p:cNvGrpSpPr/>
              <p:nvPr/>
            </p:nvGrpSpPr>
            <p:grpSpPr>
              <a:xfrm>
                <a:off x="4188892" y="1168460"/>
                <a:ext cx="374057" cy="4971316"/>
                <a:chOff x="2884750" y="1168460"/>
                <a:chExt cx="374057" cy="4971316"/>
              </a:xfrm>
            </p:grpSpPr>
            <p:grpSp>
              <p:nvGrpSpPr>
                <p:cNvPr id="2427" name="Gruppe 2426">
                  <a:extLst>
                    <a:ext uri="{FF2B5EF4-FFF2-40B4-BE49-F238E27FC236}">
                      <a16:creationId xmlns:a16="http://schemas.microsoft.com/office/drawing/2014/main" id="{23243227-C00D-A5F0-6D89-0EB31A5051CE}"/>
                    </a:ext>
                  </a:extLst>
                </p:cNvPr>
                <p:cNvGrpSpPr/>
                <p:nvPr/>
              </p:nvGrpSpPr>
              <p:grpSpPr>
                <a:xfrm>
                  <a:off x="2884750" y="1168460"/>
                  <a:ext cx="358241" cy="4542339"/>
                  <a:chOff x="3468415" y="1754237"/>
                  <a:chExt cx="358241" cy="4542339"/>
                </a:xfrm>
              </p:grpSpPr>
              <p:sp>
                <p:nvSpPr>
                  <p:cNvPr id="2429" name="Tekstfelt 2428">
                    <a:extLst>
                      <a:ext uri="{FF2B5EF4-FFF2-40B4-BE49-F238E27FC236}">
                        <a16:creationId xmlns:a16="http://schemas.microsoft.com/office/drawing/2014/main" id="{E89B66D4-C906-2208-5462-8F16EFBA66F8}"/>
                      </a:ext>
                    </a:extLst>
                  </p:cNvPr>
                  <p:cNvSpPr txBox="1"/>
                  <p:nvPr/>
                </p:nvSpPr>
                <p:spPr>
                  <a:xfrm>
                    <a:off x="3477366" y="60811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217</a:t>
                    </a:r>
                  </a:p>
                </p:txBody>
              </p:sp>
              <p:sp>
                <p:nvSpPr>
                  <p:cNvPr id="2430" name="Tekstfelt 2429">
                    <a:extLst>
                      <a:ext uri="{FF2B5EF4-FFF2-40B4-BE49-F238E27FC236}">
                        <a16:creationId xmlns:a16="http://schemas.microsoft.com/office/drawing/2014/main" id="{FAE77235-6BC8-48D2-7E7E-20BAA134E968}"/>
                      </a:ext>
                    </a:extLst>
                  </p:cNvPr>
                  <p:cNvSpPr txBox="1"/>
                  <p:nvPr/>
                </p:nvSpPr>
                <p:spPr>
                  <a:xfrm>
                    <a:off x="3470660" y="218566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226</a:t>
                    </a:r>
                  </a:p>
                </p:txBody>
              </p:sp>
              <p:sp>
                <p:nvSpPr>
                  <p:cNvPr id="2431" name="Tekstfelt 2430">
                    <a:extLst>
                      <a:ext uri="{FF2B5EF4-FFF2-40B4-BE49-F238E27FC236}">
                        <a16:creationId xmlns:a16="http://schemas.microsoft.com/office/drawing/2014/main" id="{8572649A-0BF2-ADA6-860E-87D3591A60E8}"/>
                      </a:ext>
                    </a:extLst>
                  </p:cNvPr>
                  <p:cNvSpPr txBox="1"/>
                  <p:nvPr/>
                </p:nvSpPr>
                <p:spPr>
                  <a:xfrm>
                    <a:off x="3470659" y="26193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225</a:t>
                    </a:r>
                  </a:p>
                </p:txBody>
              </p:sp>
              <p:sp>
                <p:nvSpPr>
                  <p:cNvPr id="2432" name="Tekstfelt 2431">
                    <a:extLst>
                      <a:ext uri="{FF2B5EF4-FFF2-40B4-BE49-F238E27FC236}">
                        <a16:creationId xmlns:a16="http://schemas.microsoft.com/office/drawing/2014/main" id="{E41D4DC0-6699-27B6-3DD2-3F29DDFAA717}"/>
                      </a:ext>
                    </a:extLst>
                  </p:cNvPr>
                  <p:cNvSpPr txBox="1"/>
                  <p:nvPr/>
                </p:nvSpPr>
                <p:spPr>
                  <a:xfrm>
                    <a:off x="3468415" y="305412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224</a:t>
                    </a:r>
                  </a:p>
                </p:txBody>
              </p:sp>
              <p:sp>
                <p:nvSpPr>
                  <p:cNvPr id="2433" name="Tekstfelt 2432">
                    <a:extLst>
                      <a:ext uri="{FF2B5EF4-FFF2-40B4-BE49-F238E27FC236}">
                        <a16:creationId xmlns:a16="http://schemas.microsoft.com/office/drawing/2014/main" id="{4B9FEF9A-CB50-726E-C760-459B67940568}"/>
                      </a:ext>
                    </a:extLst>
                  </p:cNvPr>
                  <p:cNvSpPr txBox="1"/>
                  <p:nvPr/>
                </p:nvSpPr>
                <p:spPr>
                  <a:xfrm>
                    <a:off x="3469533" y="348555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223</a:t>
                    </a:r>
                  </a:p>
                </p:txBody>
              </p:sp>
              <p:sp>
                <p:nvSpPr>
                  <p:cNvPr id="2434" name="Tekstfelt 2433">
                    <a:extLst>
                      <a:ext uri="{FF2B5EF4-FFF2-40B4-BE49-F238E27FC236}">
                        <a16:creationId xmlns:a16="http://schemas.microsoft.com/office/drawing/2014/main" id="{92AC0477-A859-0F43-0BD7-632C066F80AB}"/>
                      </a:ext>
                    </a:extLst>
                  </p:cNvPr>
                  <p:cNvSpPr txBox="1"/>
                  <p:nvPr/>
                </p:nvSpPr>
                <p:spPr>
                  <a:xfrm>
                    <a:off x="3470652" y="391699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222</a:t>
                    </a:r>
                  </a:p>
                </p:txBody>
              </p:sp>
              <p:sp>
                <p:nvSpPr>
                  <p:cNvPr id="2435" name="Tekstfelt 2434">
                    <a:extLst>
                      <a:ext uri="{FF2B5EF4-FFF2-40B4-BE49-F238E27FC236}">
                        <a16:creationId xmlns:a16="http://schemas.microsoft.com/office/drawing/2014/main" id="{3A4ED731-DD82-7430-9A4E-FEF64BDC91CA}"/>
                      </a:ext>
                    </a:extLst>
                  </p:cNvPr>
                  <p:cNvSpPr txBox="1"/>
                  <p:nvPr/>
                </p:nvSpPr>
                <p:spPr>
                  <a:xfrm>
                    <a:off x="3471769" y="434842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221</a:t>
                    </a:r>
                  </a:p>
                </p:txBody>
              </p:sp>
              <p:sp>
                <p:nvSpPr>
                  <p:cNvPr id="2436" name="Tekstfelt 2435">
                    <a:extLst>
                      <a:ext uri="{FF2B5EF4-FFF2-40B4-BE49-F238E27FC236}">
                        <a16:creationId xmlns:a16="http://schemas.microsoft.com/office/drawing/2014/main" id="{4D2CD9F2-B7B6-7107-D1B6-BCCB5CAFABC6}"/>
                      </a:ext>
                    </a:extLst>
                  </p:cNvPr>
                  <p:cNvSpPr txBox="1"/>
                  <p:nvPr/>
                </p:nvSpPr>
                <p:spPr>
                  <a:xfrm>
                    <a:off x="3472887" y="477984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220</a:t>
                    </a:r>
                  </a:p>
                </p:txBody>
              </p:sp>
              <p:sp>
                <p:nvSpPr>
                  <p:cNvPr id="2437" name="Tekstfelt 2436">
                    <a:extLst>
                      <a:ext uri="{FF2B5EF4-FFF2-40B4-BE49-F238E27FC236}">
                        <a16:creationId xmlns:a16="http://schemas.microsoft.com/office/drawing/2014/main" id="{04A98864-A46D-925F-2B9B-B7FFAA7826A1}"/>
                      </a:ext>
                    </a:extLst>
                  </p:cNvPr>
                  <p:cNvSpPr txBox="1"/>
                  <p:nvPr/>
                </p:nvSpPr>
                <p:spPr>
                  <a:xfrm>
                    <a:off x="3477366" y="521127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219</a:t>
                    </a:r>
                  </a:p>
                </p:txBody>
              </p:sp>
              <p:sp>
                <p:nvSpPr>
                  <p:cNvPr id="2438" name="Tekstfelt 2437">
                    <a:extLst>
                      <a:ext uri="{FF2B5EF4-FFF2-40B4-BE49-F238E27FC236}">
                        <a16:creationId xmlns:a16="http://schemas.microsoft.com/office/drawing/2014/main" id="{A9DE7270-BC13-519A-ECAC-7F73512FBC0A}"/>
                      </a:ext>
                    </a:extLst>
                  </p:cNvPr>
                  <p:cNvSpPr txBox="1"/>
                  <p:nvPr/>
                </p:nvSpPr>
                <p:spPr>
                  <a:xfrm>
                    <a:off x="3478484" y="5646066"/>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218</a:t>
                    </a:r>
                  </a:p>
                </p:txBody>
              </p:sp>
              <p:sp>
                <p:nvSpPr>
                  <p:cNvPr id="2439" name="Tekstfelt 2438">
                    <a:extLst>
                      <a:ext uri="{FF2B5EF4-FFF2-40B4-BE49-F238E27FC236}">
                        <a16:creationId xmlns:a16="http://schemas.microsoft.com/office/drawing/2014/main" id="{1D8DFBF5-31DE-B935-AEA0-20E6F02D4961}"/>
                      </a:ext>
                    </a:extLst>
                  </p:cNvPr>
                  <p:cNvSpPr txBox="1"/>
                  <p:nvPr/>
                </p:nvSpPr>
                <p:spPr>
                  <a:xfrm>
                    <a:off x="3469542" y="17542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227</a:t>
                    </a:r>
                  </a:p>
                </p:txBody>
              </p:sp>
            </p:grpSp>
            <p:sp>
              <p:nvSpPr>
                <p:cNvPr id="2428" name="Tekstfelt 2427">
                  <a:extLst>
                    <a:ext uri="{FF2B5EF4-FFF2-40B4-BE49-F238E27FC236}">
                      <a16:creationId xmlns:a16="http://schemas.microsoft.com/office/drawing/2014/main" id="{3DF3D0CC-09C8-1F6E-EB13-2F27D7C197D2}"/>
                    </a:ext>
                  </a:extLst>
                </p:cNvPr>
                <p:cNvSpPr txBox="1"/>
                <p:nvPr/>
              </p:nvSpPr>
              <p:spPr>
                <a:xfrm>
                  <a:off x="2910635" y="59243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216</a:t>
                  </a:r>
                </a:p>
              </p:txBody>
            </p:sp>
          </p:grpSp>
          <p:grpSp>
            <p:nvGrpSpPr>
              <p:cNvPr id="1811" name="Gruppe 1810">
                <a:extLst>
                  <a:ext uri="{FF2B5EF4-FFF2-40B4-BE49-F238E27FC236}">
                    <a16:creationId xmlns:a16="http://schemas.microsoft.com/office/drawing/2014/main" id="{1B318826-86FD-4CCB-6CFB-9C4B41399916}"/>
                  </a:ext>
                </a:extLst>
              </p:cNvPr>
              <p:cNvGrpSpPr/>
              <p:nvPr/>
            </p:nvGrpSpPr>
            <p:grpSpPr>
              <a:xfrm>
                <a:off x="5119196" y="1063299"/>
                <a:ext cx="444157" cy="5190614"/>
                <a:chOff x="5753799" y="1204530"/>
                <a:chExt cx="444157" cy="5190614"/>
              </a:xfrm>
            </p:grpSpPr>
            <p:grpSp>
              <p:nvGrpSpPr>
                <p:cNvPr id="2414" name="Gruppe 2413">
                  <a:extLst>
                    <a:ext uri="{FF2B5EF4-FFF2-40B4-BE49-F238E27FC236}">
                      <a16:creationId xmlns:a16="http://schemas.microsoft.com/office/drawing/2014/main" id="{07E9A572-7F1B-5C66-2EAF-D186B02B097A}"/>
                    </a:ext>
                  </a:extLst>
                </p:cNvPr>
                <p:cNvGrpSpPr/>
                <p:nvPr/>
              </p:nvGrpSpPr>
              <p:grpSpPr>
                <a:xfrm>
                  <a:off x="5753799" y="1204530"/>
                  <a:ext cx="442069" cy="4756379"/>
                  <a:chOff x="3817279" y="1064461"/>
                  <a:chExt cx="442069" cy="4756379"/>
                </a:xfrm>
              </p:grpSpPr>
              <p:sp>
                <p:nvSpPr>
                  <p:cNvPr id="2416" name="Rektangel 2415">
                    <a:extLst>
                      <a:ext uri="{FF2B5EF4-FFF2-40B4-BE49-F238E27FC236}">
                        <a16:creationId xmlns:a16="http://schemas.microsoft.com/office/drawing/2014/main" id="{F4E785FB-2C27-2AAD-9938-2CBE4D28337B}"/>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7" name="Rektangel 2416">
                    <a:extLst>
                      <a:ext uri="{FF2B5EF4-FFF2-40B4-BE49-F238E27FC236}">
                        <a16:creationId xmlns:a16="http://schemas.microsoft.com/office/drawing/2014/main" id="{A056629F-1CDC-192C-8597-5AC2EA33E67B}"/>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8" name="Rektangel 2417">
                    <a:extLst>
                      <a:ext uri="{FF2B5EF4-FFF2-40B4-BE49-F238E27FC236}">
                        <a16:creationId xmlns:a16="http://schemas.microsoft.com/office/drawing/2014/main" id="{DE1F4B35-D394-D4BD-697B-4F9DBDB46B8D}"/>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9" name="Rektangel 2418">
                    <a:extLst>
                      <a:ext uri="{FF2B5EF4-FFF2-40B4-BE49-F238E27FC236}">
                        <a16:creationId xmlns:a16="http://schemas.microsoft.com/office/drawing/2014/main" id="{6FA1B30B-61A6-3F91-BA32-4F0E28F8F02D}"/>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0" name="Rektangel 2419">
                    <a:extLst>
                      <a:ext uri="{FF2B5EF4-FFF2-40B4-BE49-F238E27FC236}">
                        <a16:creationId xmlns:a16="http://schemas.microsoft.com/office/drawing/2014/main" id="{243E85C3-7247-7AA8-E663-427B69ADD717}"/>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1" name="Rektangel 2420">
                    <a:extLst>
                      <a:ext uri="{FF2B5EF4-FFF2-40B4-BE49-F238E27FC236}">
                        <a16:creationId xmlns:a16="http://schemas.microsoft.com/office/drawing/2014/main" id="{D04538FC-DBA5-2975-BE5C-B48B9DEC2D1F}"/>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2" name="Rektangel 2421">
                    <a:extLst>
                      <a:ext uri="{FF2B5EF4-FFF2-40B4-BE49-F238E27FC236}">
                        <a16:creationId xmlns:a16="http://schemas.microsoft.com/office/drawing/2014/main" id="{198BC64F-A25D-6487-E0DD-127236B9BF7E}"/>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3" name="Rektangel 2422">
                    <a:extLst>
                      <a:ext uri="{FF2B5EF4-FFF2-40B4-BE49-F238E27FC236}">
                        <a16:creationId xmlns:a16="http://schemas.microsoft.com/office/drawing/2014/main" id="{D31663E6-1FCA-CDA9-F329-D3A5246EC02A}"/>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4" name="Rektangel 2423">
                    <a:extLst>
                      <a:ext uri="{FF2B5EF4-FFF2-40B4-BE49-F238E27FC236}">
                        <a16:creationId xmlns:a16="http://schemas.microsoft.com/office/drawing/2014/main" id="{71DCC611-75A9-4AF9-C760-4FA5B44F19FB}"/>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5" name="Rektangel 2424">
                    <a:extLst>
                      <a:ext uri="{FF2B5EF4-FFF2-40B4-BE49-F238E27FC236}">
                        <a16:creationId xmlns:a16="http://schemas.microsoft.com/office/drawing/2014/main" id="{AC37503D-8CA2-1E66-17A0-343131C2DFD9}"/>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6" name="Rektangel 2425">
                    <a:extLst>
                      <a:ext uri="{FF2B5EF4-FFF2-40B4-BE49-F238E27FC236}">
                        <a16:creationId xmlns:a16="http://schemas.microsoft.com/office/drawing/2014/main" id="{34F338FE-C0B5-B464-59C9-1D29D5DD7DE0}"/>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15" name="Rektangel 2414">
                  <a:extLst>
                    <a:ext uri="{FF2B5EF4-FFF2-40B4-BE49-F238E27FC236}">
                      <a16:creationId xmlns:a16="http://schemas.microsoft.com/office/drawing/2014/main" id="{3D702F3E-EB74-C516-268F-7B04CE179FD1}"/>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2" name="Gruppe 1811">
                <a:extLst>
                  <a:ext uri="{FF2B5EF4-FFF2-40B4-BE49-F238E27FC236}">
                    <a16:creationId xmlns:a16="http://schemas.microsoft.com/office/drawing/2014/main" id="{44E3387D-6750-50C6-9C9D-6452B998E449}"/>
                  </a:ext>
                </a:extLst>
              </p:cNvPr>
              <p:cNvGrpSpPr/>
              <p:nvPr/>
            </p:nvGrpSpPr>
            <p:grpSpPr>
              <a:xfrm>
                <a:off x="4687520" y="1061335"/>
                <a:ext cx="444157" cy="5190614"/>
                <a:chOff x="5753799" y="1204530"/>
                <a:chExt cx="444157" cy="5190614"/>
              </a:xfrm>
            </p:grpSpPr>
            <p:grpSp>
              <p:nvGrpSpPr>
                <p:cNvPr id="2401" name="Gruppe 2400">
                  <a:extLst>
                    <a:ext uri="{FF2B5EF4-FFF2-40B4-BE49-F238E27FC236}">
                      <a16:creationId xmlns:a16="http://schemas.microsoft.com/office/drawing/2014/main" id="{BD469160-468F-34BB-90CA-DE0131DA756B}"/>
                    </a:ext>
                  </a:extLst>
                </p:cNvPr>
                <p:cNvGrpSpPr/>
                <p:nvPr/>
              </p:nvGrpSpPr>
              <p:grpSpPr>
                <a:xfrm>
                  <a:off x="5753799" y="1204530"/>
                  <a:ext cx="442069" cy="4756379"/>
                  <a:chOff x="3817279" y="1064461"/>
                  <a:chExt cx="442069" cy="4756379"/>
                </a:xfrm>
              </p:grpSpPr>
              <p:sp>
                <p:nvSpPr>
                  <p:cNvPr id="2403" name="Rektangel 2402">
                    <a:extLst>
                      <a:ext uri="{FF2B5EF4-FFF2-40B4-BE49-F238E27FC236}">
                        <a16:creationId xmlns:a16="http://schemas.microsoft.com/office/drawing/2014/main" id="{29A04F2C-F8E0-0306-CCB1-1B72244064AA}"/>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4" name="Rektangel 2403">
                    <a:extLst>
                      <a:ext uri="{FF2B5EF4-FFF2-40B4-BE49-F238E27FC236}">
                        <a16:creationId xmlns:a16="http://schemas.microsoft.com/office/drawing/2014/main" id="{43B49897-FA6D-1605-E1C1-1AFF2498F33F}"/>
                      </a:ext>
                    </a:extLst>
                  </p:cNvPr>
                  <p:cNvSpPr>
                    <a:spLocks noChangeAspect="1"/>
                  </p:cNvSpPr>
                  <p:nvPr/>
                </p:nvSpPr>
                <p:spPr>
                  <a:xfrm>
                    <a:off x="3819523" y="1064461"/>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5" name="Rektangel 2404">
                    <a:extLst>
                      <a:ext uri="{FF2B5EF4-FFF2-40B4-BE49-F238E27FC236}">
                        <a16:creationId xmlns:a16="http://schemas.microsoft.com/office/drawing/2014/main" id="{656F1020-A6D2-15D4-47CC-26531F475C85}"/>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6" name="Rektangel 2405">
                    <a:extLst>
                      <a:ext uri="{FF2B5EF4-FFF2-40B4-BE49-F238E27FC236}">
                        <a16:creationId xmlns:a16="http://schemas.microsoft.com/office/drawing/2014/main" id="{07A4F1ED-9C4B-97BF-6CC4-4526F166F0C7}"/>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7" name="Rektangel 2406">
                    <a:extLst>
                      <a:ext uri="{FF2B5EF4-FFF2-40B4-BE49-F238E27FC236}">
                        <a16:creationId xmlns:a16="http://schemas.microsoft.com/office/drawing/2014/main" id="{2E3E4794-423E-9A87-8A1C-5AB8A53FCB8F}"/>
                      </a:ext>
                    </a:extLst>
                  </p:cNvPr>
                  <p:cNvSpPr>
                    <a:spLocks noChangeAspect="1"/>
                  </p:cNvSpPr>
                  <p:nvPr/>
                </p:nvSpPr>
                <p:spPr>
                  <a:xfrm>
                    <a:off x="3817279" y="2796903"/>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8" name="Rektangel 2407">
                    <a:extLst>
                      <a:ext uri="{FF2B5EF4-FFF2-40B4-BE49-F238E27FC236}">
                        <a16:creationId xmlns:a16="http://schemas.microsoft.com/office/drawing/2014/main" id="{AF53AA78-834C-B98D-92A7-F21D7281859A}"/>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9" name="Rektangel 2408">
                    <a:extLst>
                      <a:ext uri="{FF2B5EF4-FFF2-40B4-BE49-F238E27FC236}">
                        <a16:creationId xmlns:a16="http://schemas.microsoft.com/office/drawing/2014/main" id="{7D79B2D2-0343-2E6F-B2B8-E134C3C9965A}"/>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0" name="Rektangel 2409">
                    <a:extLst>
                      <a:ext uri="{FF2B5EF4-FFF2-40B4-BE49-F238E27FC236}">
                        <a16:creationId xmlns:a16="http://schemas.microsoft.com/office/drawing/2014/main" id="{FCEA8921-A43E-5136-C508-AB0A7B422C13}"/>
                      </a:ext>
                    </a:extLst>
                  </p:cNvPr>
                  <p:cNvSpPr>
                    <a:spLocks noChangeAspect="1"/>
                  </p:cNvSpPr>
                  <p:nvPr/>
                </p:nvSpPr>
                <p:spPr>
                  <a:xfrm>
                    <a:off x="3820633" y="409119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1" name="Rektangel 2410">
                    <a:extLst>
                      <a:ext uri="{FF2B5EF4-FFF2-40B4-BE49-F238E27FC236}">
                        <a16:creationId xmlns:a16="http://schemas.microsoft.com/office/drawing/2014/main" id="{BFEB4764-ED0F-97E4-B759-AAE3FB20E760}"/>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2" name="Rektangel 2411">
                    <a:extLst>
                      <a:ext uri="{FF2B5EF4-FFF2-40B4-BE49-F238E27FC236}">
                        <a16:creationId xmlns:a16="http://schemas.microsoft.com/office/drawing/2014/main" id="{ABF6D1F0-A38A-8F67-D7C8-69ED7BDE75E3}"/>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3" name="Rektangel 2412">
                    <a:extLst>
                      <a:ext uri="{FF2B5EF4-FFF2-40B4-BE49-F238E27FC236}">
                        <a16:creationId xmlns:a16="http://schemas.microsoft.com/office/drawing/2014/main" id="{1CC5E8DE-A302-153C-7E8D-D544A6417CF1}"/>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02" name="Rektangel 2401">
                  <a:extLst>
                    <a:ext uri="{FF2B5EF4-FFF2-40B4-BE49-F238E27FC236}">
                      <a16:creationId xmlns:a16="http://schemas.microsoft.com/office/drawing/2014/main" id="{EEEF2BFB-4EAE-1E96-1280-B8347270A90C}"/>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3" name="Gruppe 1812">
                <a:extLst>
                  <a:ext uri="{FF2B5EF4-FFF2-40B4-BE49-F238E27FC236}">
                    <a16:creationId xmlns:a16="http://schemas.microsoft.com/office/drawing/2014/main" id="{B40481AD-CA38-B863-9E0C-FF8E7EA12D8D}"/>
                  </a:ext>
                </a:extLst>
              </p:cNvPr>
              <p:cNvGrpSpPr/>
              <p:nvPr/>
            </p:nvGrpSpPr>
            <p:grpSpPr>
              <a:xfrm>
                <a:off x="3819968" y="1058901"/>
                <a:ext cx="444157" cy="5190614"/>
                <a:chOff x="5753799" y="1204530"/>
                <a:chExt cx="444157" cy="5190614"/>
              </a:xfrm>
            </p:grpSpPr>
            <p:grpSp>
              <p:nvGrpSpPr>
                <p:cNvPr id="2388" name="Gruppe 2387">
                  <a:extLst>
                    <a:ext uri="{FF2B5EF4-FFF2-40B4-BE49-F238E27FC236}">
                      <a16:creationId xmlns:a16="http://schemas.microsoft.com/office/drawing/2014/main" id="{ADF762D8-1FBD-2343-6A77-3D6C7CC24C67}"/>
                    </a:ext>
                  </a:extLst>
                </p:cNvPr>
                <p:cNvGrpSpPr/>
                <p:nvPr/>
              </p:nvGrpSpPr>
              <p:grpSpPr>
                <a:xfrm>
                  <a:off x="5753799" y="1204530"/>
                  <a:ext cx="442069" cy="4756379"/>
                  <a:chOff x="3817279" y="1064461"/>
                  <a:chExt cx="442069" cy="4756379"/>
                </a:xfrm>
              </p:grpSpPr>
              <p:sp>
                <p:nvSpPr>
                  <p:cNvPr id="2390" name="Rektangel 2389">
                    <a:extLst>
                      <a:ext uri="{FF2B5EF4-FFF2-40B4-BE49-F238E27FC236}">
                        <a16:creationId xmlns:a16="http://schemas.microsoft.com/office/drawing/2014/main" id="{54DBBBCD-B2E1-F119-560A-635A3C1C5C27}"/>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1" name="Rektangel 2390">
                    <a:extLst>
                      <a:ext uri="{FF2B5EF4-FFF2-40B4-BE49-F238E27FC236}">
                        <a16:creationId xmlns:a16="http://schemas.microsoft.com/office/drawing/2014/main" id="{E39CFD70-9E64-CDFC-9528-CA45E5018AC9}"/>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2" name="Rektangel 2391">
                    <a:extLst>
                      <a:ext uri="{FF2B5EF4-FFF2-40B4-BE49-F238E27FC236}">
                        <a16:creationId xmlns:a16="http://schemas.microsoft.com/office/drawing/2014/main" id="{C912723D-17E7-723A-4AF7-2A089F5471DA}"/>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3" name="Rektangel 2392">
                    <a:extLst>
                      <a:ext uri="{FF2B5EF4-FFF2-40B4-BE49-F238E27FC236}">
                        <a16:creationId xmlns:a16="http://schemas.microsoft.com/office/drawing/2014/main" id="{539C9973-B864-1759-3274-3C3DBE243ECC}"/>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4" name="Rektangel 2393">
                    <a:extLst>
                      <a:ext uri="{FF2B5EF4-FFF2-40B4-BE49-F238E27FC236}">
                        <a16:creationId xmlns:a16="http://schemas.microsoft.com/office/drawing/2014/main" id="{813F89D7-C596-7261-54EC-7E54CA760A79}"/>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5" name="Rektangel 2394">
                    <a:extLst>
                      <a:ext uri="{FF2B5EF4-FFF2-40B4-BE49-F238E27FC236}">
                        <a16:creationId xmlns:a16="http://schemas.microsoft.com/office/drawing/2014/main" id="{3FC5589E-AD0B-099E-EF50-C8EA59B812F8}"/>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6" name="Rektangel 2395">
                    <a:extLst>
                      <a:ext uri="{FF2B5EF4-FFF2-40B4-BE49-F238E27FC236}">
                        <a16:creationId xmlns:a16="http://schemas.microsoft.com/office/drawing/2014/main" id="{0CF5C4C0-F775-C321-C80F-9B5E7EA0F412}"/>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7" name="Rektangel 2396">
                    <a:extLst>
                      <a:ext uri="{FF2B5EF4-FFF2-40B4-BE49-F238E27FC236}">
                        <a16:creationId xmlns:a16="http://schemas.microsoft.com/office/drawing/2014/main" id="{5F71E656-E195-5AAC-9A0B-80D81C063E3E}"/>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8" name="Rektangel 2397">
                    <a:extLst>
                      <a:ext uri="{FF2B5EF4-FFF2-40B4-BE49-F238E27FC236}">
                        <a16:creationId xmlns:a16="http://schemas.microsoft.com/office/drawing/2014/main" id="{B62A7FE1-C6B5-C98A-8F1C-D25005D4269C}"/>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9" name="Rektangel 2398">
                    <a:extLst>
                      <a:ext uri="{FF2B5EF4-FFF2-40B4-BE49-F238E27FC236}">
                        <a16:creationId xmlns:a16="http://schemas.microsoft.com/office/drawing/2014/main" id="{A037B2A1-9136-D04C-6534-BA851BF347D1}"/>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0" name="Rektangel 2399">
                    <a:extLst>
                      <a:ext uri="{FF2B5EF4-FFF2-40B4-BE49-F238E27FC236}">
                        <a16:creationId xmlns:a16="http://schemas.microsoft.com/office/drawing/2014/main" id="{60FFAFDE-326D-284F-2B0A-89B50A4D30D9}"/>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89" name="Rektangel 2388">
                  <a:extLst>
                    <a:ext uri="{FF2B5EF4-FFF2-40B4-BE49-F238E27FC236}">
                      <a16:creationId xmlns:a16="http://schemas.microsoft.com/office/drawing/2014/main" id="{FED46B46-2B52-200B-3600-F6E7BC9C21E9}"/>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4" name="Gruppe 1813">
                <a:extLst>
                  <a:ext uri="{FF2B5EF4-FFF2-40B4-BE49-F238E27FC236}">
                    <a16:creationId xmlns:a16="http://schemas.microsoft.com/office/drawing/2014/main" id="{E83EC6AD-F17E-AD68-7B57-432272573A9A}"/>
                  </a:ext>
                </a:extLst>
              </p:cNvPr>
              <p:cNvGrpSpPr/>
              <p:nvPr/>
            </p:nvGrpSpPr>
            <p:grpSpPr>
              <a:xfrm>
                <a:off x="3386295" y="1062122"/>
                <a:ext cx="444157" cy="5190614"/>
                <a:chOff x="5753799" y="1204530"/>
                <a:chExt cx="444157" cy="5190614"/>
              </a:xfrm>
            </p:grpSpPr>
            <p:grpSp>
              <p:nvGrpSpPr>
                <p:cNvPr id="2375" name="Gruppe 2374">
                  <a:extLst>
                    <a:ext uri="{FF2B5EF4-FFF2-40B4-BE49-F238E27FC236}">
                      <a16:creationId xmlns:a16="http://schemas.microsoft.com/office/drawing/2014/main" id="{11A9D412-9840-FAE7-720A-D04CECE6AEBA}"/>
                    </a:ext>
                  </a:extLst>
                </p:cNvPr>
                <p:cNvGrpSpPr/>
                <p:nvPr/>
              </p:nvGrpSpPr>
              <p:grpSpPr>
                <a:xfrm>
                  <a:off x="5753799" y="1204530"/>
                  <a:ext cx="442069" cy="4756379"/>
                  <a:chOff x="3817279" y="1064461"/>
                  <a:chExt cx="442069" cy="4756379"/>
                </a:xfrm>
              </p:grpSpPr>
              <p:sp>
                <p:nvSpPr>
                  <p:cNvPr id="2377" name="Rektangel 2376">
                    <a:extLst>
                      <a:ext uri="{FF2B5EF4-FFF2-40B4-BE49-F238E27FC236}">
                        <a16:creationId xmlns:a16="http://schemas.microsoft.com/office/drawing/2014/main" id="{7531148D-076B-B042-A130-41F1FF042CD7}"/>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8" name="Rektangel 2377">
                    <a:extLst>
                      <a:ext uri="{FF2B5EF4-FFF2-40B4-BE49-F238E27FC236}">
                        <a16:creationId xmlns:a16="http://schemas.microsoft.com/office/drawing/2014/main" id="{C0620954-7DB5-798C-8893-019FE2FE3953}"/>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9" name="Rektangel 2378">
                    <a:extLst>
                      <a:ext uri="{FF2B5EF4-FFF2-40B4-BE49-F238E27FC236}">
                        <a16:creationId xmlns:a16="http://schemas.microsoft.com/office/drawing/2014/main" id="{BE987DAA-CAB6-43EF-C785-F0DD5838B733}"/>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0" name="Rektangel 2379">
                    <a:extLst>
                      <a:ext uri="{FF2B5EF4-FFF2-40B4-BE49-F238E27FC236}">
                        <a16:creationId xmlns:a16="http://schemas.microsoft.com/office/drawing/2014/main" id="{67CC870B-DB51-D212-4A26-7895C3414408}"/>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1" name="Rektangel 2380">
                    <a:extLst>
                      <a:ext uri="{FF2B5EF4-FFF2-40B4-BE49-F238E27FC236}">
                        <a16:creationId xmlns:a16="http://schemas.microsoft.com/office/drawing/2014/main" id="{BDAF7498-E89E-CD08-2E3E-01A3A517A32F}"/>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2" name="Rektangel 2381">
                    <a:extLst>
                      <a:ext uri="{FF2B5EF4-FFF2-40B4-BE49-F238E27FC236}">
                        <a16:creationId xmlns:a16="http://schemas.microsoft.com/office/drawing/2014/main" id="{19005977-49E9-312E-E4A8-5D09303F3BD3}"/>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3" name="Rektangel 2382">
                    <a:extLst>
                      <a:ext uri="{FF2B5EF4-FFF2-40B4-BE49-F238E27FC236}">
                        <a16:creationId xmlns:a16="http://schemas.microsoft.com/office/drawing/2014/main" id="{D192FA0E-503D-A15A-A66A-F1A6CAED1D23}"/>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4" name="Rektangel 2383">
                    <a:extLst>
                      <a:ext uri="{FF2B5EF4-FFF2-40B4-BE49-F238E27FC236}">
                        <a16:creationId xmlns:a16="http://schemas.microsoft.com/office/drawing/2014/main" id="{F992DC88-310B-2A26-4B0A-380800C36559}"/>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5" name="Rektangel 2384">
                    <a:extLst>
                      <a:ext uri="{FF2B5EF4-FFF2-40B4-BE49-F238E27FC236}">
                        <a16:creationId xmlns:a16="http://schemas.microsoft.com/office/drawing/2014/main" id="{6B57722A-989F-39B5-3160-D0C6BD392E08}"/>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6" name="Rektangel 2385">
                    <a:extLst>
                      <a:ext uri="{FF2B5EF4-FFF2-40B4-BE49-F238E27FC236}">
                        <a16:creationId xmlns:a16="http://schemas.microsoft.com/office/drawing/2014/main" id="{26599DB3-6B37-AD15-A67E-DB6C9478F151}"/>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7" name="Rektangel 2386">
                    <a:extLst>
                      <a:ext uri="{FF2B5EF4-FFF2-40B4-BE49-F238E27FC236}">
                        <a16:creationId xmlns:a16="http://schemas.microsoft.com/office/drawing/2014/main" id="{479B260F-999F-E9EA-71E7-EA2C4D82D8C3}"/>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76" name="Rektangel 2375">
                  <a:extLst>
                    <a:ext uri="{FF2B5EF4-FFF2-40B4-BE49-F238E27FC236}">
                      <a16:creationId xmlns:a16="http://schemas.microsoft.com/office/drawing/2014/main" id="{73DDB2EC-EB77-E5CF-6AFE-1644886A7D8A}"/>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5" name="Gruppe 1814">
                <a:extLst>
                  <a:ext uri="{FF2B5EF4-FFF2-40B4-BE49-F238E27FC236}">
                    <a16:creationId xmlns:a16="http://schemas.microsoft.com/office/drawing/2014/main" id="{D69C02F9-BC75-07B1-D655-BC81C7EC4A39}"/>
                  </a:ext>
                </a:extLst>
              </p:cNvPr>
              <p:cNvGrpSpPr/>
              <p:nvPr/>
            </p:nvGrpSpPr>
            <p:grpSpPr>
              <a:xfrm>
                <a:off x="2949135" y="1063521"/>
                <a:ext cx="444157" cy="5190614"/>
                <a:chOff x="5753799" y="1204530"/>
                <a:chExt cx="444157" cy="5190614"/>
              </a:xfrm>
            </p:grpSpPr>
            <p:grpSp>
              <p:nvGrpSpPr>
                <p:cNvPr id="2362" name="Gruppe 2361">
                  <a:extLst>
                    <a:ext uri="{FF2B5EF4-FFF2-40B4-BE49-F238E27FC236}">
                      <a16:creationId xmlns:a16="http://schemas.microsoft.com/office/drawing/2014/main" id="{28A04646-B6BF-70E1-6121-BB5903D467AB}"/>
                    </a:ext>
                  </a:extLst>
                </p:cNvPr>
                <p:cNvGrpSpPr/>
                <p:nvPr/>
              </p:nvGrpSpPr>
              <p:grpSpPr>
                <a:xfrm>
                  <a:off x="5753799" y="1204530"/>
                  <a:ext cx="442069" cy="4756379"/>
                  <a:chOff x="3817279" y="1064461"/>
                  <a:chExt cx="442069" cy="4756379"/>
                </a:xfrm>
              </p:grpSpPr>
              <p:sp>
                <p:nvSpPr>
                  <p:cNvPr id="2364" name="Rektangel 2363">
                    <a:extLst>
                      <a:ext uri="{FF2B5EF4-FFF2-40B4-BE49-F238E27FC236}">
                        <a16:creationId xmlns:a16="http://schemas.microsoft.com/office/drawing/2014/main" id="{50F942B9-0E4F-5D9C-F0A4-810D5848B820}"/>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5" name="Rektangel 2364">
                    <a:extLst>
                      <a:ext uri="{FF2B5EF4-FFF2-40B4-BE49-F238E27FC236}">
                        <a16:creationId xmlns:a16="http://schemas.microsoft.com/office/drawing/2014/main" id="{E0DDA220-344E-93C5-EAAC-238F298B0F20}"/>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6" name="Rektangel 2365">
                    <a:extLst>
                      <a:ext uri="{FF2B5EF4-FFF2-40B4-BE49-F238E27FC236}">
                        <a16:creationId xmlns:a16="http://schemas.microsoft.com/office/drawing/2014/main" id="{E470E96E-7076-ED94-6C4D-9A6CBC49ABC5}"/>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7" name="Rektangel 2366">
                    <a:extLst>
                      <a:ext uri="{FF2B5EF4-FFF2-40B4-BE49-F238E27FC236}">
                        <a16:creationId xmlns:a16="http://schemas.microsoft.com/office/drawing/2014/main" id="{B4541857-0D48-A825-3B11-48AE7D53CCF7}"/>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8" name="Rektangel 2367">
                    <a:extLst>
                      <a:ext uri="{FF2B5EF4-FFF2-40B4-BE49-F238E27FC236}">
                        <a16:creationId xmlns:a16="http://schemas.microsoft.com/office/drawing/2014/main" id="{A268D39F-4230-E4DB-EE08-24DCE2A0F5D6}"/>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9" name="Rektangel 2368">
                    <a:extLst>
                      <a:ext uri="{FF2B5EF4-FFF2-40B4-BE49-F238E27FC236}">
                        <a16:creationId xmlns:a16="http://schemas.microsoft.com/office/drawing/2014/main" id="{869E4811-25CF-B87E-0AFB-A35AF1D3835D}"/>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0" name="Rektangel 2369">
                    <a:extLst>
                      <a:ext uri="{FF2B5EF4-FFF2-40B4-BE49-F238E27FC236}">
                        <a16:creationId xmlns:a16="http://schemas.microsoft.com/office/drawing/2014/main" id="{03A06CB2-9910-98B2-0FE5-DD8B222CC98A}"/>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1" name="Rektangel 2370">
                    <a:extLst>
                      <a:ext uri="{FF2B5EF4-FFF2-40B4-BE49-F238E27FC236}">
                        <a16:creationId xmlns:a16="http://schemas.microsoft.com/office/drawing/2014/main" id="{9B9CC635-42F8-6570-7A56-9D329875F325}"/>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2" name="Rektangel 2371">
                    <a:extLst>
                      <a:ext uri="{FF2B5EF4-FFF2-40B4-BE49-F238E27FC236}">
                        <a16:creationId xmlns:a16="http://schemas.microsoft.com/office/drawing/2014/main" id="{9994628D-3412-EDE9-31A7-7C295742B0F0}"/>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3" name="Rektangel 2372">
                    <a:extLst>
                      <a:ext uri="{FF2B5EF4-FFF2-40B4-BE49-F238E27FC236}">
                        <a16:creationId xmlns:a16="http://schemas.microsoft.com/office/drawing/2014/main" id="{62F81DB7-9486-3E5F-C274-2F87A799548F}"/>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4" name="Rektangel 2373">
                    <a:extLst>
                      <a:ext uri="{FF2B5EF4-FFF2-40B4-BE49-F238E27FC236}">
                        <a16:creationId xmlns:a16="http://schemas.microsoft.com/office/drawing/2014/main" id="{2BADE894-7907-AE5A-3AFC-7BD093BC25EE}"/>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63" name="Rektangel 2362">
                  <a:extLst>
                    <a:ext uri="{FF2B5EF4-FFF2-40B4-BE49-F238E27FC236}">
                      <a16:creationId xmlns:a16="http://schemas.microsoft.com/office/drawing/2014/main" id="{193FD4A2-EA43-6FEE-330D-FFCCB436424A}"/>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6" name="Gruppe 1815">
                <a:extLst>
                  <a:ext uri="{FF2B5EF4-FFF2-40B4-BE49-F238E27FC236}">
                    <a16:creationId xmlns:a16="http://schemas.microsoft.com/office/drawing/2014/main" id="{DF89F5A2-EE15-28D3-0028-7AA80570E48A}"/>
                  </a:ext>
                </a:extLst>
              </p:cNvPr>
              <p:cNvGrpSpPr/>
              <p:nvPr/>
            </p:nvGrpSpPr>
            <p:grpSpPr>
              <a:xfrm>
                <a:off x="2514229" y="1065829"/>
                <a:ext cx="444157" cy="5190614"/>
                <a:chOff x="5753799" y="1204530"/>
                <a:chExt cx="444157" cy="5190614"/>
              </a:xfrm>
            </p:grpSpPr>
            <p:grpSp>
              <p:nvGrpSpPr>
                <p:cNvPr id="2349" name="Gruppe 2348">
                  <a:extLst>
                    <a:ext uri="{FF2B5EF4-FFF2-40B4-BE49-F238E27FC236}">
                      <a16:creationId xmlns:a16="http://schemas.microsoft.com/office/drawing/2014/main" id="{9B12FD00-9E43-D00C-88B7-E54F67CD0231}"/>
                    </a:ext>
                  </a:extLst>
                </p:cNvPr>
                <p:cNvGrpSpPr/>
                <p:nvPr/>
              </p:nvGrpSpPr>
              <p:grpSpPr>
                <a:xfrm>
                  <a:off x="5753799" y="1204530"/>
                  <a:ext cx="442069" cy="4756379"/>
                  <a:chOff x="3817279" y="1064461"/>
                  <a:chExt cx="442069" cy="4756379"/>
                </a:xfrm>
              </p:grpSpPr>
              <p:sp>
                <p:nvSpPr>
                  <p:cNvPr id="2351" name="Rektangel 2350">
                    <a:extLst>
                      <a:ext uri="{FF2B5EF4-FFF2-40B4-BE49-F238E27FC236}">
                        <a16:creationId xmlns:a16="http://schemas.microsoft.com/office/drawing/2014/main" id="{C2E130E1-41B7-544B-4C8E-F3D2C9A4A915}"/>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2" name="Rektangel 2351">
                    <a:extLst>
                      <a:ext uri="{FF2B5EF4-FFF2-40B4-BE49-F238E27FC236}">
                        <a16:creationId xmlns:a16="http://schemas.microsoft.com/office/drawing/2014/main" id="{7B2DB628-DED2-C4F1-93C2-C556A00659B9}"/>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dirty="0"/>
                  </a:p>
                </p:txBody>
              </p:sp>
              <p:sp>
                <p:nvSpPr>
                  <p:cNvPr id="2353" name="Rektangel 2352">
                    <a:extLst>
                      <a:ext uri="{FF2B5EF4-FFF2-40B4-BE49-F238E27FC236}">
                        <a16:creationId xmlns:a16="http://schemas.microsoft.com/office/drawing/2014/main" id="{8FE8A48B-D2E1-F677-67B4-AEB04D86C771}"/>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4" name="Rektangel 2353">
                    <a:extLst>
                      <a:ext uri="{FF2B5EF4-FFF2-40B4-BE49-F238E27FC236}">
                        <a16:creationId xmlns:a16="http://schemas.microsoft.com/office/drawing/2014/main" id="{289BFF31-1631-307A-2E90-3D5CD25513DC}"/>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5" name="Rektangel 2354">
                    <a:extLst>
                      <a:ext uri="{FF2B5EF4-FFF2-40B4-BE49-F238E27FC236}">
                        <a16:creationId xmlns:a16="http://schemas.microsoft.com/office/drawing/2014/main" id="{B874DDCD-2D96-3ED8-0BE4-FB5A2407A717}"/>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6" name="Rektangel 2355">
                    <a:extLst>
                      <a:ext uri="{FF2B5EF4-FFF2-40B4-BE49-F238E27FC236}">
                        <a16:creationId xmlns:a16="http://schemas.microsoft.com/office/drawing/2014/main" id="{729A9C33-C99E-B204-D3F0-B4FBAC4E6932}"/>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7" name="Rektangel 2356">
                    <a:extLst>
                      <a:ext uri="{FF2B5EF4-FFF2-40B4-BE49-F238E27FC236}">
                        <a16:creationId xmlns:a16="http://schemas.microsoft.com/office/drawing/2014/main" id="{AB4F0B72-806B-1040-3EAC-53F11E7A3654}"/>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8" name="Rektangel 2357">
                    <a:extLst>
                      <a:ext uri="{FF2B5EF4-FFF2-40B4-BE49-F238E27FC236}">
                        <a16:creationId xmlns:a16="http://schemas.microsoft.com/office/drawing/2014/main" id="{2BCC51FB-A274-7A0E-0A1E-80C574141D79}"/>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9" name="Rektangel 2358">
                    <a:extLst>
                      <a:ext uri="{FF2B5EF4-FFF2-40B4-BE49-F238E27FC236}">
                        <a16:creationId xmlns:a16="http://schemas.microsoft.com/office/drawing/2014/main" id="{22D35FD0-0B50-87A6-04A5-DA0BB02331C8}"/>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0" name="Rektangel 2359">
                    <a:extLst>
                      <a:ext uri="{FF2B5EF4-FFF2-40B4-BE49-F238E27FC236}">
                        <a16:creationId xmlns:a16="http://schemas.microsoft.com/office/drawing/2014/main" id="{12CA907B-C3F9-9E89-48E6-AC6F63731681}"/>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1" name="Rektangel 2360">
                    <a:extLst>
                      <a:ext uri="{FF2B5EF4-FFF2-40B4-BE49-F238E27FC236}">
                        <a16:creationId xmlns:a16="http://schemas.microsoft.com/office/drawing/2014/main" id="{0465809B-8005-6396-CE99-7F9329164B96}"/>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50" name="Rektangel 2349">
                  <a:extLst>
                    <a:ext uri="{FF2B5EF4-FFF2-40B4-BE49-F238E27FC236}">
                      <a16:creationId xmlns:a16="http://schemas.microsoft.com/office/drawing/2014/main" id="{B59CC87A-2690-6CF0-90BF-B19F5A68C2CC}"/>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7" name="Gruppe 1816">
                <a:extLst>
                  <a:ext uri="{FF2B5EF4-FFF2-40B4-BE49-F238E27FC236}">
                    <a16:creationId xmlns:a16="http://schemas.microsoft.com/office/drawing/2014/main" id="{42606F34-C521-0EDB-8DFC-86282EABF9D7}"/>
                  </a:ext>
                </a:extLst>
              </p:cNvPr>
              <p:cNvGrpSpPr/>
              <p:nvPr/>
            </p:nvGrpSpPr>
            <p:grpSpPr>
              <a:xfrm>
                <a:off x="2075940" y="1067864"/>
                <a:ext cx="444157" cy="5190614"/>
                <a:chOff x="5753799" y="1204530"/>
                <a:chExt cx="444157" cy="5190614"/>
              </a:xfrm>
            </p:grpSpPr>
            <p:grpSp>
              <p:nvGrpSpPr>
                <p:cNvPr id="2336" name="Gruppe 2335">
                  <a:extLst>
                    <a:ext uri="{FF2B5EF4-FFF2-40B4-BE49-F238E27FC236}">
                      <a16:creationId xmlns:a16="http://schemas.microsoft.com/office/drawing/2014/main" id="{F5741CD7-1481-59D7-42A5-3589DD687EEE}"/>
                    </a:ext>
                  </a:extLst>
                </p:cNvPr>
                <p:cNvGrpSpPr/>
                <p:nvPr/>
              </p:nvGrpSpPr>
              <p:grpSpPr>
                <a:xfrm>
                  <a:off x="5753799" y="1204530"/>
                  <a:ext cx="442069" cy="4756379"/>
                  <a:chOff x="3817279" y="1064461"/>
                  <a:chExt cx="442069" cy="4756379"/>
                </a:xfrm>
              </p:grpSpPr>
              <p:sp>
                <p:nvSpPr>
                  <p:cNvPr id="2338" name="Rektangel 2337">
                    <a:extLst>
                      <a:ext uri="{FF2B5EF4-FFF2-40B4-BE49-F238E27FC236}">
                        <a16:creationId xmlns:a16="http://schemas.microsoft.com/office/drawing/2014/main" id="{10D30A1E-1EC6-F029-1A3E-ADAF1BA0445C}"/>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9" name="Rektangel 2338">
                    <a:extLst>
                      <a:ext uri="{FF2B5EF4-FFF2-40B4-BE49-F238E27FC236}">
                        <a16:creationId xmlns:a16="http://schemas.microsoft.com/office/drawing/2014/main" id="{3AEE30D9-37B4-F534-675F-1BC97F0201FA}"/>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0" name="Rektangel 2339">
                    <a:extLst>
                      <a:ext uri="{FF2B5EF4-FFF2-40B4-BE49-F238E27FC236}">
                        <a16:creationId xmlns:a16="http://schemas.microsoft.com/office/drawing/2014/main" id="{BA15AACB-B22C-5081-07A6-9DA249BCF823}"/>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1" name="Rektangel 2340">
                    <a:extLst>
                      <a:ext uri="{FF2B5EF4-FFF2-40B4-BE49-F238E27FC236}">
                        <a16:creationId xmlns:a16="http://schemas.microsoft.com/office/drawing/2014/main" id="{5B1BD4B2-BC2F-0EE8-CDC9-4FE22263573B}"/>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2" name="Rektangel 2341">
                    <a:extLst>
                      <a:ext uri="{FF2B5EF4-FFF2-40B4-BE49-F238E27FC236}">
                        <a16:creationId xmlns:a16="http://schemas.microsoft.com/office/drawing/2014/main" id="{D09BED5F-7635-2F0F-E9EA-63B82613FB21}"/>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3" name="Rektangel 2342">
                    <a:extLst>
                      <a:ext uri="{FF2B5EF4-FFF2-40B4-BE49-F238E27FC236}">
                        <a16:creationId xmlns:a16="http://schemas.microsoft.com/office/drawing/2014/main" id="{2CABED9E-18E1-98DC-25CA-985FC9FC6F17}"/>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4" name="Rektangel 2343">
                    <a:extLst>
                      <a:ext uri="{FF2B5EF4-FFF2-40B4-BE49-F238E27FC236}">
                        <a16:creationId xmlns:a16="http://schemas.microsoft.com/office/drawing/2014/main" id="{E6E16887-471F-1DC9-430E-42D00BAD9D5A}"/>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5" name="Rektangel 2344">
                    <a:extLst>
                      <a:ext uri="{FF2B5EF4-FFF2-40B4-BE49-F238E27FC236}">
                        <a16:creationId xmlns:a16="http://schemas.microsoft.com/office/drawing/2014/main" id="{3D5B0BEE-8F89-4ED8-F4AA-55391D2BFEBC}"/>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6" name="Rektangel 2345">
                    <a:extLst>
                      <a:ext uri="{FF2B5EF4-FFF2-40B4-BE49-F238E27FC236}">
                        <a16:creationId xmlns:a16="http://schemas.microsoft.com/office/drawing/2014/main" id="{4D55B834-FA8F-359A-058F-1FE88B060C4B}"/>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7" name="Rektangel 2346">
                    <a:extLst>
                      <a:ext uri="{FF2B5EF4-FFF2-40B4-BE49-F238E27FC236}">
                        <a16:creationId xmlns:a16="http://schemas.microsoft.com/office/drawing/2014/main" id="{3233C43B-97B0-C29B-06C6-9A136677F52B}"/>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8" name="Rektangel 2347">
                    <a:extLst>
                      <a:ext uri="{FF2B5EF4-FFF2-40B4-BE49-F238E27FC236}">
                        <a16:creationId xmlns:a16="http://schemas.microsoft.com/office/drawing/2014/main" id="{99FC1A21-9B62-E3A1-1860-1B9D341EA7E2}"/>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37" name="Rektangel 2336">
                  <a:extLst>
                    <a:ext uri="{FF2B5EF4-FFF2-40B4-BE49-F238E27FC236}">
                      <a16:creationId xmlns:a16="http://schemas.microsoft.com/office/drawing/2014/main" id="{AF7C2E0D-F860-81C4-A438-889554DA4D1B}"/>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8" name="Gruppe 1817">
                <a:extLst>
                  <a:ext uri="{FF2B5EF4-FFF2-40B4-BE49-F238E27FC236}">
                    <a16:creationId xmlns:a16="http://schemas.microsoft.com/office/drawing/2014/main" id="{6B24C93F-D958-6FEF-C887-86AD577724AE}"/>
                  </a:ext>
                </a:extLst>
              </p:cNvPr>
              <p:cNvGrpSpPr/>
              <p:nvPr/>
            </p:nvGrpSpPr>
            <p:grpSpPr>
              <a:xfrm>
                <a:off x="1644775" y="1068629"/>
                <a:ext cx="444157" cy="5190614"/>
                <a:chOff x="5753799" y="1204530"/>
                <a:chExt cx="444157" cy="5190614"/>
              </a:xfrm>
            </p:grpSpPr>
            <p:grpSp>
              <p:nvGrpSpPr>
                <p:cNvPr id="2323" name="Gruppe 2322">
                  <a:extLst>
                    <a:ext uri="{FF2B5EF4-FFF2-40B4-BE49-F238E27FC236}">
                      <a16:creationId xmlns:a16="http://schemas.microsoft.com/office/drawing/2014/main" id="{AB33AB5E-861F-97A8-DEEA-E49AE826F9F5}"/>
                    </a:ext>
                  </a:extLst>
                </p:cNvPr>
                <p:cNvGrpSpPr/>
                <p:nvPr/>
              </p:nvGrpSpPr>
              <p:grpSpPr>
                <a:xfrm>
                  <a:off x="5753799" y="1204530"/>
                  <a:ext cx="442069" cy="4756379"/>
                  <a:chOff x="3817279" y="1064461"/>
                  <a:chExt cx="442069" cy="4756379"/>
                </a:xfrm>
              </p:grpSpPr>
              <p:sp>
                <p:nvSpPr>
                  <p:cNvPr id="2325" name="Rektangel 2324">
                    <a:extLst>
                      <a:ext uri="{FF2B5EF4-FFF2-40B4-BE49-F238E27FC236}">
                        <a16:creationId xmlns:a16="http://schemas.microsoft.com/office/drawing/2014/main" id="{0C3D9A7D-96C7-953F-8FD5-0E957F7FFB00}"/>
                      </a:ext>
                    </a:extLst>
                  </p:cNvPr>
                  <p:cNvSpPr>
                    <a:spLocks noChangeAspect="1"/>
                  </p:cNvSpPr>
                  <p:nvPr/>
                </p:nvSpPr>
                <p:spPr>
                  <a:xfrm>
                    <a:off x="3818406" y="149701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6" name="Rektangel 2325">
                    <a:extLst>
                      <a:ext uri="{FF2B5EF4-FFF2-40B4-BE49-F238E27FC236}">
                        <a16:creationId xmlns:a16="http://schemas.microsoft.com/office/drawing/2014/main" id="{A1794825-C18E-2597-DB78-70B63F488DDD}"/>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7" name="Rektangel 2326">
                    <a:extLst>
                      <a:ext uri="{FF2B5EF4-FFF2-40B4-BE49-F238E27FC236}">
                        <a16:creationId xmlns:a16="http://schemas.microsoft.com/office/drawing/2014/main" id="{66206BCD-4F64-2608-0B15-0ADFD450D36C}"/>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8" name="Rektangel 2327">
                    <a:extLst>
                      <a:ext uri="{FF2B5EF4-FFF2-40B4-BE49-F238E27FC236}">
                        <a16:creationId xmlns:a16="http://schemas.microsoft.com/office/drawing/2014/main" id="{6AB1103B-B962-AF66-2DD8-8F781A507BD7}"/>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9" name="Rektangel 2328">
                    <a:extLst>
                      <a:ext uri="{FF2B5EF4-FFF2-40B4-BE49-F238E27FC236}">
                        <a16:creationId xmlns:a16="http://schemas.microsoft.com/office/drawing/2014/main" id="{D3324F89-1D16-29CA-0AA2-F6B6E0E55228}"/>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0" name="Rektangel 2329">
                    <a:extLst>
                      <a:ext uri="{FF2B5EF4-FFF2-40B4-BE49-F238E27FC236}">
                        <a16:creationId xmlns:a16="http://schemas.microsoft.com/office/drawing/2014/main" id="{1F0C3F3E-C0A4-00AA-D941-D944FDFA8BD7}"/>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1" name="Rektangel 2330">
                    <a:extLst>
                      <a:ext uri="{FF2B5EF4-FFF2-40B4-BE49-F238E27FC236}">
                        <a16:creationId xmlns:a16="http://schemas.microsoft.com/office/drawing/2014/main" id="{96312445-86D1-B93F-496F-A08ED44BBE36}"/>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2" name="Rektangel 2331">
                    <a:extLst>
                      <a:ext uri="{FF2B5EF4-FFF2-40B4-BE49-F238E27FC236}">
                        <a16:creationId xmlns:a16="http://schemas.microsoft.com/office/drawing/2014/main" id="{B4A0D3AC-EA96-0460-3A78-D02AC84FC968}"/>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3" name="Rektangel 2332">
                    <a:extLst>
                      <a:ext uri="{FF2B5EF4-FFF2-40B4-BE49-F238E27FC236}">
                        <a16:creationId xmlns:a16="http://schemas.microsoft.com/office/drawing/2014/main" id="{94ED7FF6-2D2F-FB7E-6CC7-C4027400A0AC}"/>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4" name="Rektangel 2333">
                    <a:extLst>
                      <a:ext uri="{FF2B5EF4-FFF2-40B4-BE49-F238E27FC236}">
                        <a16:creationId xmlns:a16="http://schemas.microsoft.com/office/drawing/2014/main" id="{12370EC3-C4C0-59DA-EDF4-02DAF2A34F90}"/>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5" name="Rektangel 2334">
                    <a:extLst>
                      <a:ext uri="{FF2B5EF4-FFF2-40B4-BE49-F238E27FC236}">
                        <a16:creationId xmlns:a16="http://schemas.microsoft.com/office/drawing/2014/main" id="{04039373-EDAA-F508-828A-C6786EFA5373}"/>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24" name="Rektangel 2323">
                  <a:extLst>
                    <a:ext uri="{FF2B5EF4-FFF2-40B4-BE49-F238E27FC236}">
                      <a16:creationId xmlns:a16="http://schemas.microsoft.com/office/drawing/2014/main" id="{C3C67891-4BF7-2DB9-C335-909FA789DB02}"/>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9" name="Gruppe 1818">
                <a:extLst>
                  <a:ext uri="{FF2B5EF4-FFF2-40B4-BE49-F238E27FC236}">
                    <a16:creationId xmlns:a16="http://schemas.microsoft.com/office/drawing/2014/main" id="{DFEC7E19-EE7F-5F6C-FBDD-6BD153237471}"/>
                  </a:ext>
                </a:extLst>
              </p:cNvPr>
              <p:cNvGrpSpPr/>
              <p:nvPr/>
            </p:nvGrpSpPr>
            <p:grpSpPr>
              <a:xfrm>
                <a:off x="1212845" y="1068629"/>
                <a:ext cx="444157" cy="5190614"/>
                <a:chOff x="5753799" y="1204530"/>
                <a:chExt cx="444157" cy="5190614"/>
              </a:xfrm>
            </p:grpSpPr>
            <p:grpSp>
              <p:nvGrpSpPr>
                <p:cNvPr id="2310" name="Gruppe 2309">
                  <a:extLst>
                    <a:ext uri="{FF2B5EF4-FFF2-40B4-BE49-F238E27FC236}">
                      <a16:creationId xmlns:a16="http://schemas.microsoft.com/office/drawing/2014/main" id="{DC8DDBEC-1DB6-AE3C-F166-F21B5BAF78F0}"/>
                    </a:ext>
                  </a:extLst>
                </p:cNvPr>
                <p:cNvGrpSpPr/>
                <p:nvPr/>
              </p:nvGrpSpPr>
              <p:grpSpPr>
                <a:xfrm>
                  <a:off x="5753799" y="1204530"/>
                  <a:ext cx="442069" cy="4756379"/>
                  <a:chOff x="3817279" y="1064461"/>
                  <a:chExt cx="442069" cy="4756379"/>
                </a:xfrm>
              </p:grpSpPr>
              <p:sp>
                <p:nvSpPr>
                  <p:cNvPr id="2312" name="Rektangel 2311">
                    <a:extLst>
                      <a:ext uri="{FF2B5EF4-FFF2-40B4-BE49-F238E27FC236}">
                        <a16:creationId xmlns:a16="http://schemas.microsoft.com/office/drawing/2014/main" id="{ABED610C-A1E7-7D13-C5F4-B8D9CF80A9EA}"/>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3" name="Rektangel 2312">
                    <a:extLst>
                      <a:ext uri="{FF2B5EF4-FFF2-40B4-BE49-F238E27FC236}">
                        <a16:creationId xmlns:a16="http://schemas.microsoft.com/office/drawing/2014/main" id="{EE993F4E-9425-B8B3-C951-0081FF3FCDEC}"/>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4" name="Rektangel 2313">
                    <a:extLst>
                      <a:ext uri="{FF2B5EF4-FFF2-40B4-BE49-F238E27FC236}">
                        <a16:creationId xmlns:a16="http://schemas.microsoft.com/office/drawing/2014/main" id="{19263E0C-EFCD-A791-6672-6731DECEF0D2}"/>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5" name="Rektangel 2314">
                    <a:extLst>
                      <a:ext uri="{FF2B5EF4-FFF2-40B4-BE49-F238E27FC236}">
                        <a16:creationId xmlns:a16="http://schemas.microsoft.com/office/drawing/2014/main" id="{A27B420F-3582-0E9F-5FBD-E5DD54A2E10D}"/>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6" name="Rektangel 2315">
                    <a:extLst>
                      <a:ext uri="{FF2B5EF4-FFF2-40B4-BE49-F238E27FC236}">
                        <a16:creationId xmlns:a16="http://schemas.microsoft.com/office/drawing/2014/main" id="{39D3FB37-12E8-E91E-3B07-4A2839BAC8FF}"/>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7" name="Rektangel 2316">
                    <a:extLst>
                      <a:ext uri="{FF2B5EF4-FFF2-40B4-BE49-F238E27FC236}">
                        <a16:creationId xmlns:a16="http://schemas.microsoft.com/office/drawing/2014/main" id="{DE9D4DD9-68E4-6810-3140-00C897927FBE}"/>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8" name="Rektangel 2317">
                    <a:extLst>
                      <a:ext uri="{FF2B5EF4-FFF2-40B4-BE49-F238E27FC236}">
                        <a16:creationId xmlns:a16="http://schemas.microsoft.com/office/drawing/2014/main" id="{3F8657CF-E7AF-AB0C-3E3D-0DFC2E9005AB}"/>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9" name="Rektangel 2318">
                    <a:extLst>
                      <a:ext uri="{FF2B5EF4-FFF2-40B4-BE49-F238E27FC236}">
                        <a16:creationId xmlns:a16="http://schemas.microsoft.com/office/drawing/2014/main" id="{DB0082C2-99EA-30A5-4831-107408C9C149}"/>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0" name="Rektangel 2319">
                    <a:extLst>
                      <a:ext uri="{FF2B5EF4-FFF2-40B4-BE49-F238E27FC236}">
                        <a16:creationId xmlns:a16="http://schemas.microsoft.com/office/drawing/2014/main" id="{9D4FBEFB-BDF5-F9F9-2168-708D0853CA93}"/>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1" name="Rektangel 2320">
                    <a:extLst>
                      <a:ext uri="{FF2B5EF4-FFF2-40B4-BE49-F238E27FC236}">
                        <a16:creationId xmlns:a16="http://schemas.microsoft.com/office/drawing/2014/main" id="{949A2217-DFD8-7898-247F-868797219D09}"/>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2" name="Rektangel 2321">
                    <a:extLst>
                      <a:ext uri="{FF2B5EF4-FFF2-40B4-BE49-F238E27FC236}">
                        <a16:creationId xmlns:a16="http://schemas.microsoft.com/office/drawing/2014/main" id="{6B9A1F33-8272-AC73-056D-14E9BC475F67}"/>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11" name="Rektangel 2310">
                  <a:extLst>
                    <a:ext uri="{FF2B5EF4-FFF2-40B4-BE49-F238E27FC236}">
                      <a16:creationId xmlns:a16="http://schemas.microsoft.com/office/drawing/2014/main" id="{B972EFC9-0821-4B91-6B85-14BF83416BD1}"/>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0" name="Gruppe 1819">
                <a:extLst>
                  <a:ext uri="{FF2B5EF4-FFF2-40B4-BE49-F238E27FC236}">
                    <a16:creationId xmlns:a16="http://schemas.microsoft.com/office/drawing/2014/main" id="{106268E2-9A63-092F-2A82-5B3941214286}"/>
                  </a:ext>
                </a:extLst>
              </p:cNvPr>
              <p:cNvGrpSpPr/>
              <p:nvPr/>
            </p:nvGrpSpPr>
            <p:grpSpPr>
              <a:xfrm>
                <a:off x="780951" y="1067864"/>
                <a:ext cx="444157" cy="5190614"/>
                <a:chOff x="5753799" y="1204530"/>
                <a:chExt cx="444157" cy="5190614"/>
              </a:xfrm>
            </p:grpSpPr>
            <p:grpSp>
              <p:nvGrpSpPr>
                <p:cNvPr id="2297" name="Gruppe 2296">
                  <a:extLst>
                    <a:ext uri="{FF2B5EF4-FFF2-40B4-BE49-F238E27FC236}">
                      <a16:creationId xmlns:a16="http://schemas.microsoft.com/office/drawing/2014/main" id="{68DC01D7-EA41-93E6-8D78-248E18CC50A0}"/>
                    </a:ext>
                  </a:extLst>
                </p:cNvPr>
                <p:cNvGrpSpPr/>
                <p:nvPr/>
              </p:nvGrpSpPr>
              <p:grpSpPr>
                <a:xfrm>
                  <a:off x="5753799" y="1204530"/>
                  <a:ext cx="442069" cy="4756379"/>
                  <a:chOff x="3817279" y="1064461"/>
                  <a:chExt cx="442069" cy="4756379"/>
                </a:xfrm>
              </p:grpSpPr>
              <p:sp>
                <p:nvSpPr>
                  <p:cNvPr id="2299" name="Rektangel 2298">
                    <a:extLst>
                      <a:ext uri="{FF2B5EF4-FFF2-40B4-BE49-F238E27FC236}">
                        <a16:creationId xmlns:a16="http://schemas.microsoft.com/office/drawing/2014/main" id="{385CBEFA-D998-FBF9-7FA5-9B91B31BA844}"/>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0" name="Rektangel 2299">
                    <a:extLst>
                      <a:ext uri="{FF2B5EF4-FFF2-40B4-BE49-F238E27FC236}">
                        <a16:creationId xmlns:a16="http://schemas.microsoft.com/office/drawing/2014/main" id="{4391C9D7-14BC-0660-62FF-797ACD76929E}"/>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1" name="Rektangel 2300">
                    <a:extLst>
                      <a:ext uri="{FF2B5EF4-FFF2-40B4-BE49-F238E27FC236}">
                        <a16:creationId xmlns:a16="http://schemas.microsoft.com/office/drawing/2014/main" id="{E3A3FE38-3499-3AB0-39F2-E27B082A5178}"/>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2" name="Rektangel 2301">
                    <a:extLst>
                      <a:ext uri="{FF2B5EF4-FFF2-40B4-BE49-F238E27FC236}">
                        <a16:creationId xmlns:a16="http://schemas.microsoft.com/office/drawing/2014/main" id="{EAE6AB58-72B2-258D-B766-23E79835B989}"/>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3" name="Rektangel 2302">
                    <a:extLst>
                      <a:ext uri="{FF2B5EF4-FFF2-40B4-BE49-F238E27FC236}">
                        <a16:creationId xmlns:a16="http://schemas.microsoft.com/office/drawing/2014/main" id="{86A2511E-F5DD-66E7-C68B-0A23E871436C}"/>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4" name="Rektangel 2303">
                    <a:extLst>
                      <a:ext uri="{FF2B5EF4-FFF2-40B4-BE49-F238E27FC236}">
                        <a16:creationId xmlns:a16="http://schemas.microsoft.com/office/drawing/2014/main" id="{6AA9E640-1B10-B37E-FC3F-182738BA154F}"/>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5" name="Rektangel 2304">
                    <a:extLst>
                      <a:ext uri="{FF2B5EF4-FFF2-40B4-BE49-F238E27FC236}">
                        <a16:creationId xmlns:a16="http://schemas.microsoft.com/office/drawing/2014/main" id="{35C60D69-8FD7-AAD0-F0F4-F4ABF0E287AE}"/>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6" name="Rektangel 2305">
                    <a:extLst>
                      <a:ext uri="{FF2B5EF4-FFF2-40B4-BE49-F238E27FC236}">
                        <a16:creationId xmlns:a16="http://schemas.microsoft.com/office/drawing/2014/main" id="{63CCDB9F-0AC0-43BC-1DBF-D80D749D594A}"/>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7" name="Rektangel 2306">
                    <a:extLst>
                      <a:ext uri="{FF2B5EF4-FFF2-40B4-BE49-F238E27FC236}">
                        <a16:creationId xmlns:a16="http://schemas.microsoft.com/office/drawing/2014/main" id="{0424A110-AC66-8791-4FEC-69AB17B848F8}"/>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8" name="Rektangel 2307">
                    <a:extLst>
                      <a:ext uri="{FF2B5EF4-FFF2-40B4-BE49-F238E27FC236}">
                        <a16:creationId xmlns:a16="http://schemas.microsoft.com/office/drawing/2014/main" id="{CB05DB5E-96F2-8A7F-C510-C04EE68A208B}"/>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9" name="Rektangel 2308">
                    <a:extLst>
                      <a:ext uri="{FF2B5EF4-FFF2-40B4-BE49-F238E27FC236}">
                        <a16:creationId xmlns:a16="http://schemas.microsoft.com/office/drawing/2014/main" id="{BD9D6F0B-1FBC-6CC5-A69F-B32AD9EE3B06}"/>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98" name="Rektangel 2297">
                  <a:extLst>
                    <a:ext uri="{FF2B5EF4-FFF2-40B4-BE49-F238E27FC236}">
                      <a16:creationId xmlns:a16="http://schemas.microsoft.com/office/drawing/2014/main" id="{A38472C3-3777-441F-8994-F01FF6FB8097}"/>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1" name="Gruppe 1820">
                <a:extLst>
                  <a:ext uri="{FF2B5EF4-FFF2-40B4-BE49-F238E27FC236}">
                    <a16:creationId xmlns:a16="http://schemas.microsoft.com/office/drawing/2014/main" id="{3F06E318-AE12-1E4C-CA7F-C387B033EB75}"/>
                  </a:ext>
                </a:extLst>
              </p:cNvPr>
              <p:cNvGrpSpPr/>
              <p:nvPr/>
            </p:nvGrpSpPr>
            <p:grpSpPr>
              <a:xfrm>
                <a:off x="348958" y="1501775"/>
                <a:ext cx="444157" cy="4758064"/>
                <a:chOff x="5753799" y="1637080"/>
                <a:chExt cx="444157" cy="4758064"/>
              </a:xfrm>
            </p:grpSpPr>
            <p:grpSp>
              <p:nvGrpSpPr>
                <p:cNvPr id="2285" name="Gruppe 2284">
                  <a:extLst>
                    <a:ext uri="{FF2B5EF4-FFF2-40B4-BE49-F238E27FC236}">
                      <a16:creationId xmlns:a16="http://schemas.microsoft.com/office/drawing/2014/main" id="{6A1F0C87-5993-2301-05FD-E605AE222CB3}"/>
                    </a:ext>
                  </a:extLst>
                </p:cNvPr>
                <p:cNvGrpSpPr/>
                <p:nvPr/>
              </p:nvGrpSpPr>
              <p:grpSpPr>
                <a:xfrm>
                  <a:off x="5753799" y="1637080"/>
                  <a:ext cx="442069" cy="4323829"/>
                  <a:chOff x="3817279" y="1497011"/>
                  <a:chExt cx="442069" cy="4323829"/>
                </a:xfrm>
              </p:grpSpPr>
              <p:sp>
                <p:nvSpPr>
                  <p:cNvPr id="2287" name="Rektangel 2286">
                    <a:extLst>
                      <a:ext uri="{FF2B5EF4-FFF2-40B4-BE49-F238E27FC236}">
                        <a16:creationId xmlns:a16="http://schemas.microsoft.com/office/drawing/2014/main" id="{322744CE-36F3-EB81-0174-B286EA9FD670}"/>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8" name="Rektangel 2287">
                    <a:extLst>
                      <a:ext uri="{FF2B5EF4-FFF2-40B4-BE49-F238E27FC236}">
                        <a16:creationId xmlns:a16="http://schemas.microsoft.com/office/drawing/2014/main" id="{B24D9B92-86F1-A85D-56AF-B1EE0D2154D7}"/>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9" name="Rektangel 2288">
                    <a:extLst>
                      <a:ext uri="{FF2B5EF4-FFF2-40B4-BE49-F238E27FC236}">
                        <a16:creationId xmlns:a16="http://schemas.microsoft.com/office/drawing/2014/main" id="{2081D6E5-CCFE-B537-344D-549F4D741DA3}"/>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0" name="Rektangel 2289">
                    <a:extLst>
                      <a:ext uri="{FF2B5EF4-FFF2-40B4-BE49-F238E27FC236}">
                        <a16:creationId xmlns:a16="http://schemas.microsoft.com/office/drawing/2014/main" id="{4DC1F6F0-F248-6673-B7DD-AFF09674C0FF}"/>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1" name="Rektangel 2290">
                    <a:extLst>
                      <a:ext uri="{FF2B5EF4-FFF2-40B4-BE49-F238E27FC236}">
                        <a16:creationId xmlns:a16="http://schemas.microsoft.com/office/drawing/2014/main" id="{CF45FD71-76FB-6BDA-F700-F6DE8B5226E4}"/>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2" name="Rektangel 2291">
                    <a:extLst>
                      <a:ext uri="{FF2B5EF4-FFF2-40B4-BE49-F238E27FC236}">
                        <a16:creationId xmlns:a16="http://schemas.microsoft.com/office/drawing/2014/main" id="{9D7199BC-9AF0-7A68-0015-0BCDF469196A}"/>
                      </a:ext>
                    </a:extLst>
                  </p:cNvPr>
                  <p:cNvSpPr>
                    <a:spLocks noChangeAspect="1"/>
                  </p:cNvSpPr>
                  <p:nvPr/>
                </p:nvSpPr>
                <p:spPr>
                  <a:xfrm>
                    <a:off x="3819516" y="365976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3" name="Rektangel 2292">
                    <a:extLst>
                      <a:ext uri="{FF2B5EF4-FFF2-40B4-BE49-F238E27FC236}">
                        <a16:creationId xmlns:a16="http://schemas.microsoft.com/office/drawing/2014/main" id="{C1A3E116-11D0-082F-1781-7F76BA8EA01C}"/>
                      </a:ext>
                    </a:extLst>
                  </p:cNvPr>
                  <p:cNvSpPr>
                    <a:spLocks noChangeAspect="1"/>
                  </p:cNvSpPr>
                  <p:nvPr/>
                </p:nvSpPr>
                <p:spPr>
                  <a:xfrm>
                    <a:off x="3820633" y="409119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4" name="Rektangel 2293">
                    <a:extLst>
                      <a:ext uri="{FF2B5EF4-FFF2-40B4-BE49-F238E27FC236}">
                        <a16:creationId xmlns:a16="http://schemas.microsoft.com/office/drawing/2014/main" id="{8CC308B5-67BF-D854-6EA2-19FA3CDFBB68}"/>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5" name="Rektangel 2294">
                    <a:extLst>
                      <a:ext uri="{FF2B5EF4-FFF2-40B4-BE49-F238E27FC236}">
                        <a16:creationId xmlns:a16="http://schemas.microsoft.com/office/drawing/2014/main" id="{47BA6FA6-5F7D-CB9A-0552-CA11886A9F18}"/>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6" name="Rektangel 2295">
                    <a:extLst>
                      <a:ext uri="{FF2B5EF4-FFF2-40B4-BE49-F238E27FC236}">
                        <a16:creationId xmlns:a16="http://schemas.microsoft.com/office/drawing/2014/main" id="{0771797A-31D1-ADF9-9F4E-820A89106881}"/>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86" name="Rektangel 2285">
                  <a:extLst>
                    <a:ext uri="{FF2B5EF4-FFF2-40B4-BE49-F238E27FC236}">
                      <a16:creationId xmlns:a16="http://schemas.microsoft.com/office/drawing/2014/main" id="{E645B2B9-1699-9F8D-1ED1-8A262F4D30F8}"/>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2" name="Gruppe 1821">
                <a:extLst>
                  <a:ext uri="{FF2B5EF4-FFF2-40B4-BE49-F238E27FC236}">
                    <a16:creationId xmlns:a16="http://schemas.microsoft.com/office/drawing/2014/main" id="{BD71CB32-33F4-909A-C6B5-5657B75017EF}"/>
                  </a:ext>
                </a:extLst>
              </p:cNvPr>
              <p:cNvGrpSpPr/>
              <p:nvPr/>
            </p:nvGrpSpPr>
            <p:grpSpPr>
              <a:xfrm>
                <a:off x="-82727" y="1504857"/>
                <a:ext cx="444157" cy="4758064"/>
                <a:chOff x="5753799" y="1637080"/>
                <a:chExt cx="444157" cy="4758064"/>
              </a:xfrm>
            </p:grpSpPr>
            <p:grpSp>
              <p:nvGrpSpPr>
                <p:cNvPr id="2273" name="Gruppe 2272">
                  <a:extLst>
                    <a:ext uri="{FF2B5EF4-FFF2-40B4-BE49-F238E27FC236}">
                      <a16:creationId xmlns:a16="http://schemas.microsoft.com/office/drawing/2014/main" id="{A3217D69-799A-3CFC-B8FF-D3D71534C26B}"/>
                    </a:ext>
                  </a:extLst>
                </p:cNvPr>
                <p:cNvGrpSpPr/>
                <p:nvPr/>
              </p:nvGrpSpPr>
              <p:grpSpPr>
                <a:xfrm>
                  <a:off x="5753799" y="1637080"/>
                  <a:ext cx="442069" cy="4323829"/>
                  <a:chOff x="3817279" y="1497011"/>
                  <a:chExt cx="442069" cy="4323829"/>
                </a:xfrm>
              </p:grpSpPr>
              <p:sp>
                <p:nvSpPr>
                  <p:cNvPr id="2275" name="Rektangel 2274">
                    <a:extLst>
                      <a:ext uri="{FF2B5EF4-FFF2-40B4-BE49-F238E27FC236}">
                        <a16:creationId xmlns:a16="http://schemas.microsoft.com/office/drawing/2014/main" id="{00574937-C1FC-727B-0BDB-7D4021E0A770}"/>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6" name="Rektangel 2275">
                    <a:extLst>
                      <a:ext uri="{FF2B5EF4-FFF2-40B4-BE49-F238E27FC236}">
                        <a16:creationId xmlns:a16="http://schemas.microsoft.com/office/drawing/2014/main" id="{0C37F7B4-EA45-8E45-004E-9331DA45718D}"/>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7" name="Rektangel 2276">
                    <a:extLst>
                      <a:ext uri="{FF2B5EF4-FFF2-40B4-BE49-F238E27FC236}">
                        <a16:creationId xmlns:a16="http://schemas.microsoft.com/office/drawing/2014/main" id="{E7B562EC-EE40-B22E-B0F3-5CDE474D83B5}"/>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8" name="Rektangel 2277">
                    <a:extLst>
                      <a:ext uri="{FF2B5EF4-FFF2-40B4-BE49-F238E27FC236}">
                        <a16:creationId xmlns:a16="http://schemas.microsoft.com/office/drawing/2014/main" id="{6A46EDC5-90BB-D8CF-D4D7-93919D6D7B00}"/>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9" name="Rektangel 2278">
                    <a:extLst>
                      <a:ext uri="{FF2B5EF4-FFF2-40B4-BE49-F238E27FC236}">
                        <a16:creationId xmlns:a16="http://schemas.microsoft.com/office/drawing/2014/main" id="{CA1AC9F4-F038-44C4-37FC-3C248FC8D8E0}"/>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0" name="Rektangel 2279">
                    <a:extLst>
                      <a:ext uri="{FF2B5EF4-FFF2-40B4-BE49-F238E27FC236}">
                        <a16:creationId xmlns:a16="http://schemas.microsoft.com/office/drawing/2014/main" id="{44470E02-5871-511A-F7B9-0B61AE6B931F}"/>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1" name="Rektangel 2280">
                    <a:extLst>
                      <a:ext uri="{FF2B5EF4-FFF2-40B4-BE49-F238E27FC236}">
                        <a16:creationId xmlns:a16="http://schemas.microsoft.com/office/drawing/2014/main" id="{7C4F3AA3-E338-0BFC-D297-B6B35AA3F6F8}"/>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2" name="Rektangel 2281">
                    <a:extLst>
                      <a:ext uri="{FF2B5EF4-FFF2-40B4-BE49-F238E27FC236}">
                        <a16:creationId xmlns:a16="http://schemas.microsoft.com/office/drawing/2014/main" id="{EB23FA29-3796-6F6C-D2D2-26BC9FEF2950}"/>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3" name="Rektangel 2282">
                    <a:extLst>
                      <a:ext uri="{FF2B5EF4-FFF2-40B4-BE49-F238E27FC236}">
                        <a16:creationId xmlns:a16="http://schemas.microsoft.com/office/drawing/2014/main" id="{82BFE99E-633F-EFCB-5E25-4A4B8C07B928}"/>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4" name="Rektangel 2283">
                    <a:extLst>
                      <a:ext uri="{FF2B5EF4-FFF2-40B4-BE49-F238E27FC236}">
                        <a16:creationId xmlns:a16="http://schemas.microsoft.com/office/drawing/2014/main" id="{04E641D0-EC07-CDF5-295B-853E87E341C1}"/>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74" name="Rektangel 2273">
                  <a:extLst>
                    <a:ext uri="{FF2B5EF4-FFF2-40B4-BE49-F238E27FC236}">
                      <a16:creationId xmlns:a16="http://schemas.microsoft.com/office/drawing/2014/main" id="{1152A2C6-2E57-E4BB-37FC-3983F105F3E9}"/>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3" name="Gruppe 1822">
                <a:extLst>
                  <a:ext uri="{FF2B5EF4-FFF2-40B4-BE49-F238E27FC236}">
                    <a16:creationId xmlns:a16="http://schemas.microsoft.com/office/drawing/2014/main" id="{6A536644-A212-67CE-5CF9-ACA752BBE491}"/>
                  </a:ext>
                </a:extLst>
              </p:cNvPr>
              <p:cNvGrpSpPr/>
              <p:nvPr/>
            </p:nvGrpSpPr>
            <p:grpSpPr>
              <a:xfrm>
                <a:off x="4625198" y="1031927"/>
                <a:ext cx="641389" cy="5216305"/>
                <a:chOff x="2892468" y="1032983"/>
                <a:chExt cx="641389" cy="5216305"/>
              </a:xfrm>
            </p:grpSpPr>
            <p:grpSp>
              <p:nvGrpSpPr>
                <p:cNvPr id="2236" name="Gruppe 2235">
                  <a:extLst>
                    <a:ext uri="{FF2B5EF4-FFF2-40B4-BE49-F238E27FC236}">
                      <a16:creationId xmlns:a16="http://schemas.microsoft.com/office/drawing/2014/main" id="{05DA2198-8C26-5270-BD9C-8CE1DDB067C8}"/>
                    </a:ext>
                  </a:extLst>
                </p:cNvPr>
                <p:cNvGrpSpPr/>
                <p:nvPr/>
              </p:nvGrpSpPr>
              <p:grpSpPr>
                <a:xfrm>
                  <a:off x="2892468" y="1032983"/>
                  <a:ext cx="641389" cy="5216305"/>
                  <a:chOff x="3475384" y="1188399"/>
                  <a:chExt cx="641389" cy="5216305"/>
                </a:xfrm>
              </p:grpSpPr>
              <p:sp>
                <p:nvSpPr>
                  <p:cNvPr id="2240" name="Tekstfelt 2239">
                    <a:extLst>
                      <a:ext uri="{FF2B5EF4-FFF2-40B4-BE49-F238E27FC236}">
                        <a16:creationId xmlns:a16="http://schemas.microsoft.com/office/drawing/2014/main" id="{FE659925-9BB7-6410-5A2B-4376EA23D8EF}"/>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41" name="Tekstfelt 2240">
                    <a:extLst>
                      <a:ext uri="{FF2B5EF4-FFF2-40B4-BE49-F238E27FC236}">
                        <a16:creationId xmlns:a16="http://schemas.microsoft.com/office/drawing/2014/main" id="{D4601D00-DEFC-8FE8-9230-5C2BD1707E89}"/>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42" name="Tekstfelt 2241">
                    <a:extLst>
                      <a:ext uri="{FF2B5EF4-FFF2-40B4-BE49-F238E27FC236}">
                        <a16:creationId xmlns:a16="http://schemas.microsoft.com/office/drawing/2014/main" id="{CC81A996-EF67-2272-9203-53A47800D1FA}"/>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43" name="Tekstfelt 2242">
                    <a:extLst>
                      <a:ext uri="{FF2B5EF4-FFF2-40B4-BE49-F238E27FC236}">
                        <a16:creationId xmlns:a16="http://schemas.microsoft.com/office/drawing/2014/main" id="{6F610D55-B5C0-EEFB-E0E1-89D9AF760332}"/>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44" name="Tekstfelt 2243">
                    <a:extLst>
                      <a:ext uri="{FF2B5EF4-FFF2-40B4-BE49-F238E27FC236}">
                        <a16:creationId xmlns:a16="http://schemas.microsoft.com/office/drawing/2014/main" id="{067CBE1F-1777-0E0E-F7E3-990D777A8E7B}"/>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45" name="Tekstfelt 2244">
                    <a:extLst>
                      <a:ext uri="{FF2B5EF4-FFF2-40B4-BE49-F238E27FC236}">
                        <a16:creationId xmlns:a16="http://schemas.microsoft.com/office/drawing/2014/main" id="{98CDFE9E-B57C-5D4A-370F-A121E89B850A}"/>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46" name="Tekstfelt 2245">
                    <a:extLst>
                      <a:ext uri="{FF2B5EF4-FFF2-40B4-BE49-F238E27FC236}">
                        <a16:creationId xmlns:a16="http://schemas.microsoft.com/office/drawing/2014/main" id="{6D8ACEEA-02C1-0BD9-87F6-431392C91690}"/>
                      </a:ext>
                    </a:extLst>
                  </p:cNvPr>
                  <p:cNvSpPr txBox="1"/>
                  <p:nvPr/>
                </p:nvSpPr>
                <p:spPr>
                  <a:xfrm>
                    <a:off x="3525031"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47" name="Tekstfelt 2246">
                    <a:extLst>
                      <a:ext uri="{FF2B5EF4-FFF2-40B4-BE49-F238E27FC236}">
                        <a16:creationId xmlns:a16="http://schemas.microsoft.com/office/drawing/2014/main" id="{40779931-CD69-BCBB-F016-532E840D9A96}"/>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48" name="Tekstfelt 2247">
                    <a:extLst>
                      <a:ext uri="{FF2B5EF4-FFF2-40B4-BE49-F238E27FC236}">
                        <a16:creationId xmlns:a16="http://schemas.microsoft.com/office/drawing/2014/main" id="{31D72192-55B2-40BE-D69C-A1CED778E1C2}"/>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49" name="Tekstfelt 2248">
                    <a:extLst>
                      <a:ext uri="{FF2B5EF4-FFF2-40B4-BE49-F238E27FC236}">
                        <a16:creationId xmlns:a16="http://schemas.microsoft.com/office/drawing/2014/main" id="{D8C62F04-259D-C9E5-E08F-CA251B4773B6}"/>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50" name="Tekstfelt 2249">
                    <a:extLst>
                      <a:ext uri="{FF2B5EF4-FFF2-40B4-BE49-F238E27FC236}">
                        <a16:creationId xmlns:a16="http://schemas.microsoft.com/office/drawing/2014/main" id="{EC49BD50-2657-7714-50E1-9863D199DE2F}"/>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51" name="Tekstfelt 2250">
                    <a:extLst>
                      <a:ext uri="{FF2B5EF4-FFF2-40B4-BE49-F238E27FC236}">
                        <a16:creationId xmlns:a16="http://schemas.microsoft.com/office/drawing/2014/main" id="{8A7AE212-5413-D762-7624-D1F0CE4B56F6}"/>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52" name="Tekstfelt 2251">
                    <a:extLst>
                      <a:ext uri="{FF2B5EF4-FFF2-40B4-BE49-F238E27FC236}">
                        <a16:creationId xmlns:a16="http://schemas.microsoft.com/office/drawing/2014/main" id="{225D48F9-F6CD-8A46-8D05-370CCFEB8349}"/>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53" name="Tekstfelt 2252">
                    <a:extLst>
                      <a:ext uri="{FF2B5EF4-FFF2-40B4-BE49-F238E27FC236}">
                        <a16:creationId xmlns:a16="http://schemas.microsoft.com/office/drawing/2014/main" id="{290EBEBD-9C06-8C38-5ED8-5882087652D6}"/>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54" name="Tekstfelt 2253">
                    <a:extLst>
                      <a:ext uri="{FF2B5EF4-FFF2-40B4-BE49-F238E27FC236}">
                        <a16:creationId xmlns:a16="http://schemas.microsoft.com/office/drawing/2014/main" id="{B3A316D3-85BE-D8D8-7A1B-7BF1A34BBA2F}"/>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55" name="Tekstfelt 2254">
                    <a:extLst>
                      <a:ext uri="{FF2B5EF4-FFF2-40B4-BE49-F238E27FC236}">
                        <a16:creationId xmlns:a16="http://schemas.microsoft.com/office/drawing/2014/main" id="{EC503377-895D-0A76-3EAF-00B74F3A8A1D}"/>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56" name="Tekstfelt 2255">
                    <a:extLst>
                      <a:ext uri="{FF2B5EF4-FFF2-40B4-BE49-F238E27FC236}">
                        <a16:creationId xmlns:a16="http://schemas.microsoft.com/office/drawing/2014/main" id="{0D2302C9-F358-CB6D-ABAB-005C2B4B6FFA}"/>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57" name="Tekstfelt 2256">
                    <a:extLst>
                      <a:ext uri="{FF2B5EF4-FFF2-40B4-BE49-F238E27FC236}">
                        <a16:creationId xmlns:a16="http://schemas.microsoft.com/office/drawing/2014/main" id="{EE6E83E4-0B7A-AAC5-AB33-1E8A69B603C5}"/>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58" name="Tekstfelt 2257">
                    <a:extLst>
                      <a:ext uri="{FF2B5EF4-FFF2-40B4-BE49-F238E27FC236}">
                        <a16:creationId xmlns:a16="http://schemas.microsoft.com/office/drawing/2014/main" id="{1A6113AB-C8DE-CADB-3A20-64153D9CE22E}"/>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59" name="Tekstfelt 2258">
                    <a:extLst>
                      <a:ext uri="{FF2B5EF4-FFF2-40B4-BE49-F238E27FC236}">
                        <a16:creationId xmlns:a16="http://schemas.microsoft.com/office/drawing/2014/main" id="{76BF24FF-8F2C-17E2-C1DC-76E058B28E7A}"/>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60" name="Tekstfelt 2259">
                    <a:extLst>
                      <a:ext uri="{FF2B5EF4-FFF2-40B4-BE49-F238E27FC236}">
                        <a16:creationId xmlns:a16="http://schemas.microsoft.com/office/drawing/2014/main" id="{6034B4F1-C1A2-0210-DD16-C288EC944929}"/>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61" name="Tekstfelt 2260">
                    <a:extLst>
                      <a:ext uri="{FF2B5EF4-FFF2-40B4-BE49-F238E27FC236}">
                        <a16:creationId xmlns:a16="http://schemas.microsoft.com/office/drawing/2014/main" id="{8AE4BF7B-0A9B-D8BD-2AE4-DD22ED24FB42}"/>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62" name="Tekstfelt 2261">
                    <a:extLst>
                      <a:ext uri="{FF2B5EF4-FFF2-40B4-BE49-F238E27FC236}">
                        <a16:creationId xmlns:a16="http://schemas.microsoft.com/office/drawing/2014/main" id="{3D49E0C0-26CC-4E09-C568-521F4297A6AA}"/>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63" name="Tekstfelt 2262">
                    <a:extLst>
                      <a:ext uri="{FF2B5EF4-FFF2-40B4-BE49-F238E27FC236}">
                        <a16:creationId xmlns:a16="http://schemas.microsoft.com/office/drawing/2014/main" id="{E51ADA3A-C16B-70C4-66DB-3B4ACCF01EEC}"/>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64" name="Tekstfelt 2263">
                    <a:extLst>
                      <a:ext uri="{FF2B5EF4-FFF2-40B4-BE49-F238E27FC236}">
                        <a16:creationId xmlns:a16="http://schemas.microsoft.com/office/drawing/2014/main" id="{07254529-C607-D054-8536-CB8B34F9BF89}"/>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65" name="Tekstfelt 2264">
                    <a:extLst>
                      <a:ext uri="{FF2B5EF4-FFF2-40B4-BE49-F238E27FC236}">
                        <a16:creationId xmlns:a16="http://schemas.microsoft.com/office/drawing/2014/main" id="{21F78B95-6DE4-B2B9-C3EA-C3D4273D3EA5}"/>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66" name="Tekstfelt 2265">
                    <a:extLst>
                      <a:ext uri="{FF2B5EF4-FFF2-40B4-BE49-F238E27FC236}">
                        <a16:creationId xmlns:a16="http://schemas.microsoft.com/office/drawing/2014/main" id="{EC4F9127-245B-AECF-B194-8E9819D23711}"/>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67" name="Tekstfelt 2266">
                    <a:extLst>
                      <a:ext uri="{FF2B5EF4-FFF2-40B4-BE49-F238E27FC236}">
                        <a16:creationId xmlns:a16="http://schemas.microsoft.com/office/drawing/2014/main" id="{429A1C1C-943C-D731-A019-00F985ACD343}"/>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68" name="Tekstfelt 2267">
                    <a:extLst>
                      <a:ext uri="{FF2B5EF4-FFF2-40B4-BE49-F238E27FC236}">
                        <a16:creationId xmlns:a16="http://schemas.microsoft.com/office/drawing/2014/main" id="{2E674B81-65E3-FF75-20FF-65B601D1AE81}"/>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69" name="Tekstfelt 2268">
                    <a:extLst>
                      <a:ext uri="{FF2B5EF4-FFF2-40B4-BE49-F238E27FC236}">
                        <a16:creationId xmlns:a16="http://schemas.microsoft.com/office/drawing/2014/main" id="{D3BA3F81-04B0-DA12-0FD1-B541DC5ECFA7}"/>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70" name="Tekstfelt 2269">
                    <a:extLst>
                      <a:ext uri="{FF2B5EF4-FFF2-40B4-BE49-F238E27FC236}">
                        <a16:creationId xmlns:a16="http://schemas.microsoft.com/office/drawing/2014/main" id="{A20023E5-BA01-0B35-3069-40B63E25CA0A}"/>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71" name="Tekstfelt 2270">
                    <a:extLst>
                      <a:ext uri="{FF2B5EF4-FFF2-40B4-BE49-F238E27FC236}">
                        <a16:creationId xmlns:a16="http://schemas.microsoft.com/office/drawing/2014/main" id="{4126D83E-DA05-ADA1-F8CB-9D9F1CD6D5A8}"/>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72" name="Tekstfelt 2271">
                    <a:extLst>
                      <a:ext uri="{FF2B5EF4-FFF2-40B4-BE49-F238E27FC236}">
                        <a16:creationId xmlns:a16="http://schemas.microsoft.com/office/drawing/2014/main" id="{37BF54F9-9412-49C5-BF56-243DA0C7EA3D}"/>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37" name="Tekstfelt 2236">
                  <a:extLst>
                    <a:ext uri="{FF2B5EF4-FFF2-40B4-BE49-F238E27FC236}">
                      <a16:creationId xmlns:a16="http://schemas.microsoft.com/office/drawing/2014/main" id="{8776ED02-1795-8C49-1CEA-FF31859CBBF8}"/>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38" name="Tekstfelt 2237">
                  <a:extLst>
                    <a:ext uri="{FF2B5EF4-FFF2-40B4-BE49-F238E27FC236}">
                      <a16:creationId xmlns:a16="http://schemas.microsoft.com/office/drawing/2014/main" id="{E7A8CF51-7563-F8BE-F8AE-E7DB7715FE40}"/>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39" name="Tekstfelt 2238">
                  <a:extLst>
                    <a:ext uri="{FF2B5EF4-FFF2-40B4-BE49-F238E27FC236}">
                      <a16:creationId xmlns:a16="http://schemas.microsoft.com/office/drawing/2014/main" id="{CBBE09B6-C54E-095B-9066-2FF8C386E5F5}"/>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4" name="Gruppe 1823">
                <a:extLst>
                  <a:ext uri="{FF2B5EF4-FFF2-40B4-BE49-F238E27FC236}">
                    <a16:creationId xmlns:a16="http://schemas.microsoft.com/office/drawing/2014/main" id="{0521F46A-4E24-05DF-B66C-172F46E349E9}"/>
                  </a:ext>
                </a:extLst>
              </p:cNvPr>
              <p:cNvGrpSpPr/>
              <p:nvPr/>
            </p:nvGrpSpPr>
            <p:grpSpPr>
              <a:xfrm>
                <a:off x="5052945" y="1040538"/>
                <a:ext cx="641389" cy="5216305"/>
                <a:chOff x="2892468" y="1032983"/>
                <a:chExt cx="641389" cy="5216305"/>
              </a:xfrm>
            </p:grpSpPr>
            <p:grpSp>
              <p:nvGrpSpPr>
                <p:cNvPr id="2199" name="Gruppe 2198">
                  <a:extLst>
                    <a:ext uri="{FF2B5EF4-FFF2-40B4-BE49-F238E27FC236}">
                      <a16:creationId xmlns:a16="http://schemas.microsoft.com/office/drawing/2014/main" id="{EAE82BDD-563C-28BD-FDA4-B01704D261D6}"/>
                    </a:ext>
                  </a:extLst>
                </p:cNvPr>
                <p:cNvGrpSpPr/>
                <p:nvPr/>
              </p:nvGrpSpPr>
              <p:grpSpPr>
                <a:xfrm>
                  <a:off x="2892468" y="1032983"/>
                  <a:ext cx="641389" cy="5216305"/>
                  <a:chOff x="3475384" y="1188399"/>
                  <a:chExt cx="641389" cy="5216305"/>
                </a:xfrm>
              </p:grpSpPr>
              <p:sp>
                <p:nvSpPr>
                  <p:cNvPr id="2203" name="Tekstfelt 2202">
                    <a:extLst>
                      <a:ext uri="{FF2B5EF4-FFF2-40B4-BE49-F238E27FC236}">
                        <a16:creationId xmlns:a16="http://schemas.microsoft.com/office/drawing/2014/main" id="{AB4BB181-2380-0A6E-C586-DC95EF884AD5}"/>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04" name="Tekstfelt 2203">
                    <a:extLst>
                      <a:ext uri="{FF2B5EF4-FFF2-40B4-BE49-F238E27FC236}">
                        <a16:creationId xmlns:a16="http://schemas.microsoft.com/office/drawing/2014/main" id="{1D221F21-BAD7-2DC1-9FC2-60B7983557B1}"/>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05" name="Tekstfelt 2204">
                    <a:extLst>
                      <a:ext uri="{FF2B5EF4-FFF2-40B4-BE49-F238E27FC236}">
                        <a16:creationId xmlns:a16="http://schemas.microsoft.com/office/drawing/2014/main" id="{92E3AD76-7937-DA48-C54F-87E7A3B292FC}"/>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06" name="Tekstfelt 2205">
                    <a:extLst>
                      <a:ext uri="{FF2B5EF4-FFF2-40B4-BE49-F238E27FC236}">
                        <a16:creationId xmlns:a16="http://schemas.microsoft.com/office/drawing/2014/main" id="{4387A6B0-8148-83EA-0DFB-66B13902BE64}"/>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07" name="Tekstfelt 2206">
                    <a:extLst>
                      <a:ext uri="{FF2B5EF4-FFF2-40B4-BE49-F238E27FC236}">
                        <a16:creationId xmlns:a16="http://schemas.microsoft.com/office/drawing/2014/main" id="{AFC94354-53C1-8B0E-7EE5-CD2314D46AFE}"/>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08" name="Tekstfelt 2207">
                    <a:extLst>
                      <a:ext uri="{FF2B5EF4-FFF2-40B4-BE49-F238E27FC236}">
                        <a16:creationId xmlns:a16="http://schemas.microsoft.com/office/drawing/2014/main" id="{C9974318-7F6E-C20F-7A77-BC51111E2B1F}"/>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09" name="Tekstfelt 2208">
                    <a:extLst>
                      <a:ext uri="{FF2B5EF4-FFF2-40B4-BE49-F238E27FC236}">
                        <a16:creationId xmlns:a16="http://schemas.microsoft.com/office/drawing/2014/main" id="{8334F8EE-5F37-A4E9-1E84-7C79B6D4EBD6}"/>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10" name="Tekstfelt 2209">
                    <a:extLst>
                      <a:ext uri="{FF2B5EF4-FFF2-40B4-BE49-F238E27FC236}">
                        <a16:creationId xmlns:a16="http://schemas.microsoft.com/office/drawing/2014/main" id="{F3F896CA-9A18-802D-249B-E077A31C6EF6}"/>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11" name="Tekstfelt 2210">
                    <a:extLst>
                      <a:ext uri="{FF2B5EF4-FFF2-40B4-BE49-F238E27FC236}">
                        <a16:creationId xmlns:a16="http://schemas.microsoft.com/office/drawing/2014/main" id="{816CD727-9ECD-379D-C807-9EB1AA2F4BED}"/>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12" name="Tekstfelt 2211">
                    <a:extLst>
                      <a:ext uri="{FF2B5EF4-FFF2-40B4-BE49-F238E27FC236}">
                        <a16:creationId xmlns:a16="http://schemas.microsoft.com/office/drawing/2014/main" id="{F9887DB5-A70F-009B-4B34-46ECAC912462}"/>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13" name="Tekstfelt 2212">
                    <a:extLst>
                      <a:ext uri="{FF2B5EF4-FFF2-40B4-BE49-F238E27FC236}">
                        <a16:creationId xmlns:a16="http://schemas.microsoft.com/office/drawing/2014/main" id="{4311397F-0A74-CD76-ED14-21FC224B725D}"/>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14" name="Tekstfelt 2213">
                    <a:extLst>
                      <a:ext uri="{FF2B5EF4-FFF2-40B4-BE49-F238E27FC236}">
                        <a16:creationId xmlns:a16="http://schemas.microsoft.com/office/drawing/2014/main" id="{738A2E02-4B4F-F89C-DFDB-9F64C25DC352}"/>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15" name="Tekstfelt 2214">
                    <a:extLst>
                      <a:ext uri="{FF2B5EF4-FFF2-40B4-BE49-F238E27FC236}">
                        <a16:creationId xmlns:a16="http://schemas.microsoft.com/office/drawing/2014/main" id="{BEE0DDF5-976D-2D20-28EE-567F3B43C50E}"/>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16" name="Tekstfelt 2215">
                    <a:extLst>
                      <a:ext uri="{FF2B5EF4-FFF2-40B4-BE49-F238E27FC236}">
                        <a16:creationId xmlns:a16="http://schemas.microsoft.com/office/drawing/2014/main" id="{A3834FAC-6433-7CAC-DCFE-8657D54395C3}"/>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17" name="Tekstfelt 2216">
                    <a:extLst>
                      <a:ext uri="{FF2B5EF4-FFF2-40B4-BE49-F238E27FC236}">
                        <a16:creationId xmlns:a16="http://schemas.microsoft.com/office/drawing/2014/main" id="{36649D93-EB23-646D-A7E8-60833BB81159}"/>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18" name="Tekstfelt 2217">
                    <a:extLst>
                      <a:ext uri="{FF2B5EF4-FFF2-40B4-BE49-F238E27FC236}">
                        <a16:creationId xmlns:a16="http://schemas.microsoft.com/office/drawing/2014/main" id="{7FC6801B-4365-180A-BC18-77BC9611D124}"/>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19" name="Tekstfelt 2218">
                    <a:extLst>
                      <a:ext uri="{FF2B5EF4-FFF2-40B4-BE49-F238E27FC236}">
                        <a16:creationId xmlns:a16="http://schemas.microsoft.com/office/drawing/2014/main" id="{D9CEDD05-371E-F29D-BB29-484DB7778BD7}"/>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20" name="Tekstfelt 2219">
                    <a:extLst>
                      <a:ext uri="{FF2B5EF4-FFF2-40B4-BE49-F238E27FC236}">
                        <a16:creationId xmlns:a16="http://schemas.microsoft.com/office/drawing/2014/main" id="{CDE85890-7CA0-4241-CE4C-99099638455E}"/>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21" name="Tekstfelt 2220">
                    <a:extLst>
                      <a:ext uri="{FF2B5EF4-FFF2-40B4-BE49-F238E27FC236}">
                        <a16:creationId xmlns:a16="http://schemas.microsoft.com/office/drawing/2014/main" id="{60675914-028E-7CDB-A965-A000BF0B7211}"/>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22" name="Tekstfelt 2221">
                    <a:extLst>
                      <a:ext uri="{FF2B5EF4-FFF2-40B4-BE49-F238E27FC236}">
                        <a16:creationId xmlns:a16="http://schemas.microsoft.com/office/drawing/2014/main" id="{D9C4E449-CE19-2CA0-FBF4-9E17C0C01FEA}"/>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23" name="Tekstfelt 2222">
                    <a:extLst>
                      <a:ext uri="{FF2B5EF4-FFF2-40B4-BE49-F238E27FC236}">
                        <a16:creationId xmlns:a16="http://schemas.microsoft.com/office/drawing/2014/main" id="{2A125CA1-3F0C-7045-1387-F76A89CF19FF}"/>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24" name="Tekstfelt 2223">
                    <a:extLst>
                      <a:ext uri="{FF2B5EF4-FFF2-40B4-BE49-F238E27FC236}">
                        <a16:creationId xmlns:a16="http://schemas.microsoft.com/office/drawing/2014/main" id="{5FE6FD8A-7785-197A-0BC7-FAC159F3FB3A}"/>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25" name="Tekstfelt 2224">
                    <a:extLst>
                      <a:ext uri="{FF2B5EF4-FFF2-40B4-BE49-F238E27FC236}">
                        <a16:creationId xmlns:a16="http://schemas.microsoft.com/office/drawing/2014/main" id="{E55A651B-4D79-97F9-E3AD-11E5533FD1C1}"/>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26" name="Tekstfelt 2225">
                    <a:extLst>
                      <a:ext uri="{FF2B5EF4-FFF2-40B4-BE49-F238E27FC236}">
                        <a16:creationId xmlns:a16="http://schemas.microsoft.com/office/drawing/2014/main" id="{8EF0FD9F-52CE-1EEB-1B31-50E3770457F0}"/>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27" name="Tekstfelt 2226">
                    <a:extLst>
                      <a:ext uri="{FF2B5EF4-FFF2-40B4-BE49-F238E27FC236}">
                        <a16:creationId xmlns:a16="http://schemas.microsoft.com/office/drawing/2014/main" id="{C0C987AD-0BA6-BD09-BCE3-42AF251DBC05}"/>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28" name="Tekstfelt 2227">
                    <a:extLst>
                      <a:ext uri="{FF2B5EF4-FFF2-40B4-BE49-F238E27FC236}">
                        <a16:creationId xmlns:a16="http://schemas.microsoft.com/office/drawing/2014/main" id="{BFC631A1-3B63-3110-14D4-6FE644EB6F5A}"/>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29" name="Tekstfelt 2228">
                    <a:extLst>
                      <a:ext uri="{FF2B5EF4-FFF2-40B4-BE49-F238E27FC236}">
                        <a16:creationId xmlns:a16="http://schemas.microsoft.com/office/drawing/2014/main" id="{838325AC-E9B6-CB6C-A567-6DF642140D3B}"/>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30" name="Tekstfelt 2229">
                    <a:extLst>
                      <a:ext uri="{FF2B5EF4-FFF2-40B4-BE49-F238E27FC236}">
                        <a16:creationId xmlns:a16="http://schemas.microsoft.com/office/drawing/2014/main" id="{8A3BE2F7-6F95-F10E-2590-666D45F93AB1}"/>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31" name="Tekstfelt 2230">
                    <a:extLst>
                      <a:ext uri="{FF2B5EF4-FFF2-40B4-BE49-F238E27FC236}">
                        <a16:creationId xmlns:a16="http://schemas.microsoft.com/office/drawing/2014/main" id="{54FC1E03-6F95-11E3-2B45-602D9A3970B6}"/>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32" name="Tekstfelt 2231">
                    <a:extLst>
                      <a:ext uri="{FF2B5EF4-FFF2-40B4-BE49-F238E27FC236}">
                        <a16:creationId xmlns:a16="http://schemas.microsoft.com/office/drawing/2014/main" id="{89157542-0686-79B8-8249-98D41E6A7F2F}"/>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33" name="Tekstfelt 2232">
                    <a:extLst>
                      <a:ext uri="{FF2B5EF4-FFF2-40B4-BE49-F238E27FC236}">
                        <a16:creationId xmlns:a16="http://schemas.microsoft.com/office/drawing/2014/main" id="{3D33C9ED-986B-8978-C8E1-E8BD4D70A3A0}"/>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34" name="Tekstfelt 2233">
                    <a:extLst>
                      <a:ext uri="{FF2B5EF4-FFF2-40B4-BE49-F238E27FC236}">
                        <a16:creationId xmlns:a16="http://schemas.microsoft.com/office/drawing/2014/main" id="{D0ECE23E-9282-D939-147E-6DD8346484DF}"/>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35" name="Tekstfelt 2234">
                    <a:extLst>
                      <a:ext uri="{FF2B5EF4-FFF2-40B4-BE49-F238E27FC236}">
                        <a16:creationId xmlns:a16="http://schemas.microsoft.com/office/drawing/2014/main" id="{EB30752A-ADBA-826B-DE61-12975365AFF8}"/>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00" name="Tekstfelt 2199">
                  <a:extLst>
                    <a:ext uri="{FF2B5EF4-FFF2-40B4-BE49-F238E27FC236}">
                      <a16:creationId xmlns:a16="http://schemas.microsoft.com/office/drawing/2014/main" id="{2B991A97-3AA0-17F2-228A-FE23E85A3419}"/>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01" name="Tekstfelt 2200">
                  <a:extLst>
                    <a:ext uri="{FF2B5EF4-FFF2-40B4-BE49-F238E27FC236}">
                      <a16:creationId xmlns:a16="http://schemas.microsoft.com/office/drawing/2014/main" id="{60E119F6-1E68-A6B5-9B6D-949A4723E53A}"/>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02" name="Tekstfelt 2201">
                  <a:extLst>
                    <a:ext uri="{FF2B5EF4-FFF2-40B4-BE49-F238E27FC236}">
                      <a16:creationId xmlns:a16="http://schemas.microsoft.com/office/drawing/2014/main" id="{73A1ED97-2D93-FFD8-0279-D66AFEDF0464}"/>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5" name="Gruppe 1824">
                <a:extLst>
                  <a:ext uri="{FF2B5EF4-FFF2-40B4-BE49-F238E27FC236}">
                    <a16:creationId xmlns:a16="http://schemas.microsoft.com/office/drawing/2014/main" id="{9E3813A9-B149-65B8-EB10-1408FA206F05}"/>
                  </a:ext>
                </a:extLst>
              </p:cNvPr>
              <p:cNvGrpSpPr/>
              <p:nvPr/>
            </p:nvGrpSpPr>
            <p:grpSpPr>
              <a:xfrm>
                <a:off x="3753314" y="1031887"/>
                <a:ext cx="641389" cy="5216305"/>
                <a:chOff x="2892468" y="1032983"/>
                <a:chExt cx="641389" cy="5216305"/>
              </a:xfrm>
            </p:grpSpPr>
            <p:grpSp>
              <p:nvGrpSpPr>
                <p:cNvPr id="2162" name="Gruppe 2161">
                  <a:extLst>
                    <a:ext uri="{FF2B5EF4-FFF2-40B4-BE49-F238E27FC236}">
                      <a16:creationId xmlns:a16="http://schemas.microsoft.com/office/drawing/2014/main" id="{3980A7A5-778E-5455-9015-E2E854B18876}"/>
                    </a:ext>
                  </a:extLst>
                </p:cNvPr>
                <p:cNvGrpSpPr/>
                <p:nvPr/>
              </p:nvGrpSpPr>
              <p:grpSpPr>
                <a:xfrm>
                  <a:off x="2892468" y="1032983"/>
                  <a:ext cx="641389" cy="5216305"/>
                  <a:chOff x="3475384" y="1188399"/>
                  <a:chExt cx="641389" cy="5216305"/>
                </a:xfrm>
              </p:grpSpPr>
              <p:sp>
                <p:nvSpPr>
                  <p:cNvPr id="2166" name="Tekstfelt 2165">
                    <a:extLst>
                      <a:ext uri="{FF2B5EF4-FFF2-40B4-BE49-F238E27FC236}">
                        <a16:creationId xmlns:a16="http://schemas.microsoft.com/office/drawing/2014/main" id="{547C13CC-81AF-E3E7-9400-B5520DC34135}"/>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67" name="Tekstfelt 2166">
                    <a:extLst>
                      <a:ext uri="{FF2B5EF4-FFF2-40B4-BE49-F238E27FC236}">
                        <a16:creationId xmlns:a16="http://schemas.microsoft.com/office/drawing/2014/main" id="{39D58647-7DA8-C3C5-B56E-7A26B6FBE5AF}"/>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68" name="Tekstfelt 2167">
                    <a:extLst>
                      <a:ext uri="{FF2B5EF4-FFF2-40B4-BE49-F238E27FC236}">
                        <a16:creationId xmlns:a16="http://schemas.microsoft.com/office/drawing/2014/main" id="{3A1FD846-B1CA-585E-F0BA-5DF763E5F3D7}"/>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69" name="Tekstfelt 2168">
                    <a:extLst>
                      <a:ext uri="{FF2B5EF4-FFF2-40B4-BE49-F238E27FC236}">
                        <a16:creationId xmlns:a16="http://schemas.microsoft.com/office/drawing/2014/main" id="{2548979F-D660-D9E2-154E-4FB6171A5E20}"/>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70" name="Tekstfelt 2169">
                    <a:extLst>
                      <a:ext uri="{FF2B5EF4-FFF2-40B4-BE49-F238E27FC236}">
                        <a16:creationId xmlns:a16="http://schemas.microsoft.com/office/drawing/2014/main" id="{55538861-7921-1FCC-0B3F-F3FC6EBE6B39}"/>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71" name="Tekstfelt 2170">
                    <a:extLst>
                      <a:ext uri="{FF2B5EF4-FFF2-40B4-BE49-F238E27FC236}">
                        <a16:creationId xmlns:a16="http://schemas.microsoft.com/office/drawing/2014/main" id="{A18691D4-244B-45E9-00DE-08FEA9F4DD53}"/>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72" name="Tekstfelt 2171">
                    <a:extLst>
                      <a:ext uri="{FF2B5EF4-FFF2-40B4-BE49-F238E27FC236}">
                        <a16:creationId xmlns:a16="http://schemas.microsoft.com/office/drawing/2014/main" id="{D15CF589-EB9F-1FDF-7D7F-481C6F313E25}"/>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73" name="Tekstfelt 2172">
                    <a:extLst>
                      <a:ext uri="{FF2B5EF4-FFF2-40B4-BE49-F238E27FC236}">
                        <a16:creationId xmlns:a16="http://schemas.microsoft.com/office/drawing/2014/main" id="{13006786-289B-9B9A-38D0-BA641CA146AE}"/>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74" name="Tekstfelt 2173">
                    <a:extLst>
                      <a:ext uri="{FF2B5EF4-FFF2-40B4-BE49-F238E27FC236}">
                        <a16:creationId xmlns:a16="http://schemas.microsoft.com/office/drawing/2014/main" id="{6E3AF20D-4C2F-A2B6-73D0-C686D3D9557F}"/>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75" name="Tekstfelt 2174">
                    <a:extLst>
                      <a:ext uri="{FF2B5EF4-FFF2-40B4-BE49-F238E27FC236}">
                        <a16:creationId xmlns:a16="http://schemas.microsoft.com/office/drawing/2014/main" id="{96C2365F-6B19-576D-7C9E-15A9963319B6}"/>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76" name="Tekstfelt 2175">
                    <a:extLst>
                      <a:ext uri="{FF2B5EF4-FFF2-40B4-BE49-F238E27FC236}">
                        <a16:creationId xmlns:a16="http://schemas.microsoft.com/office/drawing/2014/main" id="{487FFE2F-1D78-20DF-90A9-9C68EC892108}"/>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77" name="Tekstfelt 2176">
                    <a:extLst>
                      <a:ext uri="{FF2B5EF4-FFF2-40B4-BE49-F238E27FC236}">
                        <a16:creationId xmlns:a16="http://schemas.microsoft.com/office/drawing/2014/main" id="{4947FC65-ABD3-E459-EA73-92D376F73C8B}"/>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78" name="Tekstfelt 2177">
                    <a:extLst>
                      <a:ext uri="{FF2B5EF4-FFF2-40B4-BE49-F238E27FC236}">
                        <a16:creationId xmlns:a16="http://schemas.microsoft.com/office/drawing/2014/main" id="{3ECF0BA6-B823-2866-2293-91763124B6E2}"/>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79" name="Tekstfelt 2178">
                    <a:extLst>
                      <a:ext uri="{FF2B5EF4-FFF2-40B4-BE49-F238E27FC236}">
                        <a16:creationId xmlns:a16="http://schemas.microsoft.com/office/drawing/2014/main" id="{B4ABE17D-A99A-E9DC-2E68-B7C1A8C55054}"/>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80" name="Tekstfelt 2179">
                    <a:extLst>
                      <a:ext uri="{FF2B5EF4-FFF2-40B4-BE49-F238E27FC236}">
                        <a16:creationId xmlns:a16="http://schemas.microsoft.com/office/drawing/2014/main" id="{7118B17E-4B17-C220-9B08-F6523F79628D}"/>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81" name="Tekstfelt 2180">
                    <a:extLst>
                      <a:ext uri="{FF2B5EF4-FFF2-40B4-BE49-F238E27FC236}">
                        <a16:creationId xmlns:a16="http://schemas.microsoft.com/office/drawing/2014/main" id="{E4CEFF2E-F4D4-BEDE-1021-A0C4B45280A4}"/>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82" name="Tekstfelt 2181">
                    <a:extLst>
                      <a:ext uri="{FF2B5EF4-FFF2-40B4-BE49-F238E27FC236}">
                        <a16:creationId xmlns:a16="http://schemas.microsoft.com/office/drawing/2014/main" id="{21B34D25-C68B-D2EA-C0A6-C3B687F51D62}"/>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83" name="Tekstfelt 2182">
                    <a:extLst>
                      <a:ext uri="{FF2B5EF4-FFF2-40B4-BE49-F238E27FC236}">
                        <a16:creationId xmlns:a16="http://schemas.microsoft.com/office/drawing/2014/main" id="{942557AB-A77D-BFBE-E8FE-2C432E3F4F13}"/>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84" name="Tekstfelt 2183">
                    <a:extLst>
                      <a:ext uri="{FF2B5EF4-FFF2-40B4-BE49-F238E27FC236}">
                        <a16:creationId xmlns:a16="http://schemas.microsoft.com/office/drawing/2014/main" id="{F108B323-CD9F-9770-AC13-AB565BD8AA26}"/>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85" name="Tekstfelt 2184">
                    <a:extLst>
                      <a:ext uri="{FF2B5EF4-FFF2-40B4-BE49-F238E27FC236}">
                        <a16:creationId xmlns:a16="http://schemas.microsoft.com/office/drawing/2014/main" id="{EDB9AD7E-AEF8-02A0-2FD6-C72F49686AC0}"/>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86" name="Tekstfelt 2185">
                    <a:extLst>
                      <a:ext uri="{FF2B5EF4-FFF2-40B4-BE49-F238E27FC236}">
                        <a16:creationId xmlns:a16="http://schemas.microsoft.com/office/drawing/2014/main" id="{490D5283-CB5D-D81B-9E3B-3C984D3876DB}"/>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87" name="Tekstfelt 2186">
                    <a:extLst>
                      <a:ext uri="{FF2B5EF4-FFF2-40B4-BE49-F238E27FC236}">
                        <a16:creationId xmlns:a16="http://schemas.microsoft.com/office/drawing/2014/main" id="{41F95F79-B06E-6F35-DBDE-1128089675C7}"/>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88" name="Tekstfelt 2187">
                    <a:extLst>
                      <a:ext uri="{FF2B5EF4-FFF2-40B4-BE49-F238E27FC236}">
                        <a16:creationId xmlns:a16="http://schemas.microsoft.com/office/drawing/2014/main" id="{1657B2CE-06AE-CE28-6FA9-9B538556C031}"/>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89" name="Tekstfelt 2188">
                    <a:extLst>
                      <a:ext uri="{FF2B5EF4-FFF2-40B4-BE49-F238E27FC236}">
                        <a16:creationId xmlns:a16="http://schemas.microsoft.com/office/drawing/2014/main" id="{FF430E15-FCE3-140B-E381-B72A0B41BBA5}"/>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90" name="Tekstfelt 2189">
                    <a:extLst>
                      <a:ext uri="{FF2B5EF4-FFF2-40B4-BE49-F238E27FC236}">
                        <a16:creationId xmlns:a16="http://schemas.microsoft.com/office/drawing/2014/main" id="{6FDD7AB9-7DB7-9695-D173-47B31304EDA0}"/>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91" name="Tekstfelt 2190">
                    <a:extLst>
                      <a:ext uri="{FF2B5EF4-FFF2-40B4-BE49-F238E27FC236}">
                        <a16:creationId xmlns:a16="http://schemas.microsoft.com/office/drawing/2014/main" id="{C8DB2D53-480B-6167-FC14-507F04230B03}"/>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92" name="Tekstfelt 2191">
                    <a:extLst>
                      <a:ext uri="{FF2B5EF4-FFF2-40B4-BE49-F238E27FC236}">
                        <a16:creationId xmlns:a16="http://schemas.microsoft.com/office/drawing/2014/main" id="{EA645A8D-C4F2-905B-009E-820AD79E6E30}"/>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93" name="Tekstfelt 2192">
                    <a:extLst>
                      <a:ext uri="{FF2B5EF4-FFF2-40B4-BE49-F238E27FC236}">
                        <a16:creationId xmlns:a16="http://schemas.microsoft.com/office/drawing/2014/main" id="{7FDB05B9-40F6-04C9-97B4-9737B39EE37C}"/>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94" name="Tekstfelt 2193">
                    <a:extLst>
                      <a:ext uri="{FF2B5EF4-FFF2-40B4-BE49-F238E27FC236}">
                        <a16:creationId xmlns:a16="http://schemas.microsoft.com/office/drawing/2014/main" id="{EF30C1FB-E0AA-DB73-496A-0102892D25E7}"/>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95" name="Tekstfelt 2194">
                    <a:extLst>
                      <a:ext uri="{FF2B5EF4-FFF2-40B4-BE49-F238E27FC236}">
                        <a16:creationId xmlns:a16="http://schemas.microsoft.com/office/drawing/2014/main" id="{A989C950-24B4-BFEC-C142-C48DE8395679}"/>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96" name="Tekstfelt 2195">
                    <a:extLst>
                      <a:ext uri="{FF2B5EF4-FFF2-40B4-BE49-F238E27FC236}">
                        <a16:creationId xmlns:a16="http://schemas.microsoft.com/office/drawing/2014/main" id="{8C5F94A3-A4C5-0429-E041-BEC88EB14AA0}"/>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97" name="Tekstfelt 2196">
                    <a:extLst>
                      <a:ext uri="{FF2B5EF4-FFF2-40B4-BE49-F238E27FC236}">
                        <a16:creationId xmlns:a16="http://schemas.microsoft.com/office/drawing/2014/main" id="{F571AEF4-243B-3507-B214-06F4266F2DD1}"/>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98" name="Tekstfelt 2197">
                    <a:extLst>
                      <a:ext uri="{FF2B5EF4-FFF2-40B4-BE49-F238E27FC236}">
                        <a16:creationId xmlns:a16="http://schemas.microsoft.com/office/drawing/2014/main" id="{A3A43C34-5BA5-4A43-193C-B3D79F7B19C4}"/>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63" name="Tekstfelt 2162">
                  <a:extLst>
                    <a:ext uri="{FF2B5EF4-FFF2-40B4-BE49-F238E27FC236}">
                      <a16:creationId xmlns:a16="http://schemas.microsoft.com/office/drawing/2014/main" id="{6C5CA79F-7EA6-3E39-15E4-12C3762A82E3}"/>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64" name="Tekstfelt 2163">
                  <a:extLst>
                    <a:ext uri="{FF2B5EF4-FFF2-40B4-BE49-F238E27FC236}">
                      <a16:creationId xmlns:a16="http://schemas.microsoft.com/office/drawing/2014/main" id="{83D66318-0A86-9E47-B61E-E2120B9D8EF0}"/>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65" name="Tekstfelt 2164">
                  <a:extLst>
                    <a:ext uri="{FF2B5EF4-FFF2-40B4-BE49-F238E27FC236}">
                      <a16:creationId xmlns:a16="http://schemas.microsoft.com/office/drawing/2014/main" id="{0D17B117-9098-BC7D-1CBF-D7DE33B454E4}"/>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6" name="Gruppe 1825">
                <a:extLst>
                  <a:ext uri="{FF2B5EF4-FFF2-40B4-BE49-F238E27FC236}">
                    <a16:creationId xmlns:a16="http://schemas.microsoft.com/office/drawing/2014/main" id="{DDE037F7-C43E-5824-108F-E2D79E330266}"/>
                  </a:ext>
                </a:extLst>
              </p:cNvPr>
              <p:cNvGrpSpPr/>
              <p:nvPr/>
            </p:nvGrpSpPr>
            <p:grpSpPr>
              <a:xfrm>
                <a:off x="3326093" y="1035670"/>
                <a:ext cx="641389" cy="5216305"/>
                <a:chOff x="2892468" y="1032983"/>
                <a:chExt cx="641389" cy="5216305"/>
              </a:xfrm>
            </p:grpSpPr>
            <p:grpSp>
              <p:nvGrpSpPr>
                <p:cNvPr id="2125" name="Gruppe 2124">
                  <a:extLst>
                    <a:ext uri="{FF2B5EF4-FFF2-40B4-BE49-F238E27FC236}">
                      <a16:creationId xmlns:a16="http://schemas.microsoft.com/office/drawing/2014/main" id="{F4A97DD2-4867-6020-22CD-6E49C193D554}"/>
                    </a:ext>
                  </a:extLst>
                </p:cNvPr>
                <p:cNvGrpSpPr/>
                <p:nvPr/>
              </p:nvGrpSpPr>
              <p:grpSpPr>
                <a:xfrm>
                  <a:off x="2892468" y="1032983"/>
                  <a:ext cx="641389" cy="5216305"/>
                  <a:chOff x="3475384" y="1188399"/>
                  <a:chExt cx="641389" cy="5216305"/>
                </a:xfrm>
              </p:grpSpPr>
              <p:sp>
                <p:nvSpPr>
                  <p:cNvPr id="2129" name="Tekstfelt 2128">
                    <a:extLst>
                      <a:ext uri="{FF2B5EF4-FFF2-40B4-BE49-F238E27FC236}">
                        <a16:creationId xmlns:a16="http://schemas.microsoft.com/office/drawing/2014/main" id="{9C3C2A9C-9C59-D459-584B-79455C80CF01}"/>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30" name="Tekstfelt 2129">
                    <a:extLst>
                      <a:ext uri="{FF2B5EF4-FFF2-40B4-BE49-F238E27FC236}">
                        <a16:creationId xmlns:a16="http://schemas.microsoft.com/office/drawing/2014/main" id="{D71743ED-3E70-BC83-8BFC-1FAF791A799D}"/>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31" name="Tekstfelt 2130">
                    <a:extLst>
                      <a:ext uri="{FF2B5EF4-FFF2-40B4-BE49-F238E27FC236}">
                        <a16:creationId xmlns:a16="http://schemas.microsoft.com/office/drawing/2014/main" id="{4DDFAE5D-9A01-5D4A-8149-957A1D8D10A1}"/>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32" name="Tekstfelt 2131">
                    <a:extLst>
                      <a:ext uri="{FF2B5EF4-FFF2-40B4-BE49-F238E27FC236}">
                        <a16:creationId xmlns:a16="http://schemas.microsoft.com/office/drawing/2014/main" id="{AB324200-4127-2223-638E-B24E84FEC797}"/>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33" name="Tekstfelt 2132">
                    <a:extLst>
                      <a:ext uri="{FF2B5EF4-FFF2-40B4-BE49-F238E27FC236}">
                        <a16:creationId xmlns:a16="http://schemas.microsoft.com/office/drawing/2014/main" id="{2923F6D6-BDCD-174D-7A54-F6AB37B94994}"/>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34" name="Tekstfelt 2133">
                    <a:extLst>
                      <a:ext uri="{FF2B5EF4-FFF2-40B4-BE49-F238E27FC236}">
                        <a16:creationId xmlns:a16="http://schemas.microsoft.com/office/drawing/2014/main" id="{F3CF64D0-8AFE-6923-B493-9F7FABE32DF5}"/>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35" name="Tekstfelt 2134">
                    <a:extLst>
                      <a:ext uri="{FF2B5EF4-FFF2-40B4-BE49-F238E27FC236}">
                        <a16:creationId xmlns:a16="http://schemas.microsoft.com/office/drawing/2014/main" id="{3C181656-D9AA-D8D4-32EE-89A027915FF0}"/>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36" name="Tekstfelt 2135">
                    <a:extLst>
                      <a:ext uri="{FF2B5EF4-FFF2-40B4-BE49-F238E27FC236}">
                        <a16:creationId xmlns:a16="http://schemas.microsoft.com/office/drawing/2014/main" id="{FEEF08C8-5ADC-3296-31DF-9C70CD777717}"/>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37" name="Tekstfelt 2136">
                    <a:extLst>
                      <a:ext uri="{FF2B5EF4-FFF2-40B4-BE49-F238E27FC236}">
                        <a16:creationId xmlns:a16="http://schemas.microsoft.com/office/drawing/2014/main" id="{F514B441-FA93-D4B6-2024-B5D2F03B9A73}"/>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38" name="Tekstfelt 2137">
                    <a:extLst>
                      <a:ext uri="{FF2B5EF4-FFF2-40B4-BE49-F238E27FC236}">
                        <a16:creationId xmlns:a16="http://schemas.microsoft.com/office/drawing/2014/main" id="{A9000628-B431-9129-4253-F38D5B3F18C1}"/>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39" name="Tekstfelt 2138">
                    <a:extLst>
                      <a:ext uri="{FF2B5EF4-FFF2-40B4-BE49-F238E27FC236}">
                        <a16:creationId xmlns:a16="http://schemas.microsoft.com/office/drawing/2014/main" id="{63C2B8AE-990D-BF83-11B0-F1EF4A1EF0DA}"/>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40" name="Tekstfelt 2139">
                    <a:extLst>
                      <a:ext uri="{FF2B5EF4-FFF2-40B4-BE49-F238E27FC236}">
                        <a16:creationId xmlns:a16="http://schemas.microsoft.com/office/drawing/2014/main" id="{47DE3FE2-C7F8-F012-8BCD-920E114583F3}"/>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41" name="Tekstfelt 2140">
                    <a:extLst>
                      <a:ext uri="{FF2B5EF4-FFF2-40B4-BE49-F238E27FC236}">
                        <a16:creationId xmlns:a16="http://schemas.microsoft.com/office/drawing/2014/main" id="{58428D31-52D6-3891-A4E3-3FF099A1FD43}"/>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42" name="Tekstfelt 2141">
                    <a:extLst>
                      <a:ext uri="{FF2B5EF4-FFF2-40B4-BE49-F238E27FC236}">
                        <a16:creationId xmlns:a16="http://schemas.microsoft.com/office/drawing/2014/main" id="{70B0E4F9-850C-0380-2BE3-6375FC5261B5}"/>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43" name="Tekstfelt 2142">
                    <a:extLst>
                      <a:ext uri="{FF2B5EF4-FFF2-40B4-BE49-F238E27FC236}">
                        <a16:creationId xmlns:a16="http://schemas.microsoft.com/office/drawing/2014/main" id="{BED1B59D-0CB6-8319-6B6E-3A567D5E7F13}"/>
                      </a:ext>
                    </a:extLst>
                  </p:cNvPr>
                  <p:cNvSpPr txBox="1"/>
                  <p:nvPr/>
                </p:nvSpPr>
                <p:spPr>
                  <a:xfrm>
                    <a:off x="35457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44" name="Tekstfelt 2143">
                    <a:extLst>
                      <a:ext uri="{FF2B5EF4-FFF2-40B4-BE49-F238E27FC236}">
                        <a16:creationId xmlns:a16="http://schemas.microsoft.com/office/drawing/2014/main" id="{03E4B643-66D4-3CF3-C40C-58623AF18B61}"/>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45" name="Tekstfelt 2144">
                    <a:extLst>
                      <a:ext uri="{FF2B5EF4-FFF2-40B4-BE49-F238E27FC236}">
                        <a16:creationId xmlns:a16="http://schemas.microsoft.com/office/drawing/2014/main" id="{CC87A9B6-315A-6752-2269-EAC5EFBA8FF4}"/>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46" name="Tekstfelt 2145">
                    <a:extLst>
                      <a:ext uri="{FF2B5EF4-FFF2-40B4-BE49-F238E27FC236}">
                        <a16:creationId xmlns:a16="http://schemas.microsoft.com/office/drawing/2014/main" id="{38A5690D-4183-605A-E798-DC8A00A966FA}"/>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47" name="Tekstfelt 2146">
                    <a:extLst>
                      <a:ext uri="{FF2B5EF4-FFF2-40B4-BE49-F238E27FC236}">
                        <a16:creationId xmlns:a16="http://schemas.microsoft.com/office/drawing/2014/main" id="{2298F6BE-6BB6-EB5C-2419-B9F639AA9BBC}"/>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48" name="Tekstfelt 2147">
                    <a:extLst>
                      <a:ext uri="{FF2B5EF4-FFF2-40B4-BE49-F238E27FC236}">
                        <a16:creationId xmlns:a16="http://schemas.microsoft.com/office/drawing/2014/main" id="{1C07856D-F045-382D-7B8F-4D5BCCCF19DB}"/>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49" name="Tekstfelt 2148">
                    <a:extLst>
                      <a:ext uri="{FF2B5EF4-FFF2-40B4-BE49-F238E27FC236}">
                        <a16:creationId xmlns:a16="http://schemas.microsoft.com/office/drawing/2014/main" id="{21DF303B-FDC0-4AC3-8AA9-A463D580ECDD}"/>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50" name="Tekstfelt 2149">
                    <a:extLst>
                      <a:ext uri="{FF2B5EF4-FFF2-40B4-BE49-F238E27FC236}">
                        <a16:creationId xmlns:a16="http://schemas.microsoft.com/office/drawing/2014/main" id="{0EF2D89C-B3A6-E2E9-B60E-1D6B04EBCD57}"/>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51" name="Tekstfelt 2150">
                    <a:extLst>
                      <a:ext uri="{FF2B5EF4-FFF2-40B4-BE49-F238E27FC236}">
                        <a16:creationId xmlns:a16="http://schemas.microsoft.com/office/drawing/2014/main" id="{F8D097F3-9688-D37F-D643-255B7FE16D0E}"/>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52" name="Tekstfelt 2151">
                    <a:extLst>
                      <a:ext uri="{FF2B5EF4-FFF2-40B4-BE49-F238E27FC236}">
                        <a16:creationId xmlns:a16="http://schemas.microsoft.com/office/drawing/2014/main" id="{BDD87B27-A933-32B3-08C8-8CAE6964A4B7}"/>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53" name="Tekstfelt 2152">
                    <a:extLst>
                      <a:ext uri="{FF2B5EF4-FFF2-40B4-BE49-F238E27FC236}">
                        <a16:creationId xmlns:a16="http://schemas.microsoft.com/office/drawing/2014/main" id="{0CCD5C3C-D588-6693-710A-7A1C0411655F}"/>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54" name="Tekstfelt 2153">
                    <a:extLst>
                      <a:ext uri="{FF2B5EF4-FFF2-40B4-BE49-F238E27FC236}">
                        <a16:creationId xmlns:a16="http://schemas.microsoft.com/office/drawing/2014/main" id="{7CD95552-53D1-EECB-5CB1-4CE71095EE4E}"/>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55" name="Tekstfelt 2154">
                    <a:extLst>
                      <a:ext uri="{FF2B5EF4-FFF2-40B4-BE49-F238E27FC236}">
                        <a16:creationId xmlns:a16="http://schemas.microsoft.com/office/drawing/2014/main" id="{217F8BF5-393F-FF59-160A-3FC45BE94BE9}"/>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56" name="Tekstfelt 2155">
                    <a:extLst>
                      <a:ext uri="{FF2B5EF4-FFF2-40B4-BE49-F238E27FC236}">
                        <a16:creationId xmlns:a16="http://schemas.microsoft.com/office/drawing/2014/main" id="{78969612-1B1F-579A-2A1A-7720B604B318}"/>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57" name="Tekstfelt 2156">
                    <a:extLst>
                      <a:ext uri="{FF2B5EF4-FFF2-40B4-BE49-F238E27FC236}">
                        <a16:creationId xmlns:a16="http://schemas.microsoft.com/office/drawing/2014/main" id="{9684722D-B55D-59CF-6AFF-6D17ED423453}"/>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58" name="Tekstfelt 2157">
                    <a:extLst>
                      <a:ext uri="{FF2B5EF4-FFF2-40B4-BE49-F238E27FC236}">
                        <a16:creationId xmlns:a16="http://schemas.microsoft.com/office/drawing/2014/main" id="{38E21337-4009-5EC3-D07D-616DC6495EF0}"/>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59" name="Tekstfelt 2158">
                    <a:extLst>
                      <a:ext uri="{FF2B5EF4-FFF2-40B4-BE49-F238E27FC236}">
                        <a16:creationId xmlns:a16="http://schemas.microsoft.com/office/drawing/2014/main" id="{B30C9CDC-91C9-B2B4-3F17-DEF940ACE5A8}"/>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60" name="Tekstfelt 2159">
                    <a:extLst>
                      <a:ext uri="{FF2B5EF4-FFF2-40B4-BE49-F238E27FC236}">
                        <a16:creationId xmlns:a16="http://schemas.microsoft.com/office/drawing/2014/main" id="{0AC5E0DA-A3AA-D8FE-3D4F-9BB3687724FC}"/>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61" name="Tekstfelt 2160">
                    <a:extLst>
                      <a:ext uri="{FF2B5EF4-FFF2-40B4-BE49-F238E27FC236}">
                        <a16:creationId xmlns:a16="http://schemas.microsoft.com/office/drawing/2014/main" id="{C00915BB-6BD9-DAEA-104B-C6603A650D76}"/>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26" name="Tekstfelt 2125">
                  <a:extLst>
                    <a:ext uri="{FF2B5EF4-FFF2-40B4-BE49-F238E27FC236}">
                      <a16:creationId xmlns:a16="http://schemas.microsoft.com/office/drawing/2014/main" id="{FF4C873E-2F50-930D-39E4-4E29B31E2FDE}"/>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27" name="Tekstfelt 2126">
                  <a:extLst>
                    <a:ext uri="{FF2B5EF4-FFF2-40B4-BE49-F238E27FC236}">
                      <a16:creationId xmlns:a16="http://schemas.microsoft.com/office/drawing/2014/main" id="{44FCB252-E3C9-6228-0F43-D7ED58CF50DF}"/>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28" name="Tekstfelt 2127">
                  <a:extLst>
                    <a:ext uri="{FF2B5EF4-FFF2-40B4-BE49-F238E27FC236}">
                      <a16:creationId xmlns:a16="http://schemas.microsoft.com/office/drawing/2014/main" id="{383C34A1-858E-DF54-1A3D-30519B7A5E1A}"/>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7" name="Gruppe 1826">
                <a:extLst>
                  <a:ext uri="{FF2B5EF4-FFF2-40B4-BE49-F238E27FC236}">
                    <a16:creationId xmlns:a16="http://schemas.microsoft.com/office/drawing/2014/main" id="{053077C0-C6F2-B4A6-B459-4738E6DC5770}"/>
                  </a:ext>
                </a:extLst>
              </p:cNvPr>
              <p:cNvGrpSpPr/>
              <p:nvPr/>
            </p:nvGrpSpPr>
            <p:grpSpPr>
              <a:xfrm>
                <a:off x="2893345" y="1029165"/>
                <a:ext cx="641389" cy="5216305"/>
                <a:chOff x="2892468" y="1032983"/>
                <a:chExt cx="641389" cy="5216305"/>
              </a:xfrm>
            </p:grpSpPr>
            <p:grpSp>
              <p:nvGrpSpPr>
                <p:cNvPr id="2088" name="Gruppe 2087">
                  <a:extLst>
                    <a:ext uri="{FF2B5EF4-FFF2-40B4-BE49-F238E27FC236}">
                      <a16:creationId xmlns:a16="http://schemas.microsoft.com/office/drawing/2014/main" id="{A13E9C6A-4307-3AB5-C084-B0427CE64EF8}"/>
                    </a:ext>
                  </a:extLst>
                </p:cNvPr>
                <p:cNvGrpSpPr/>
                <p:nvPr/>
              </p:nvGrpSpPr>
              <p:grpSpPr>
                <a:xfrm>
                  <a:off x="2892468" y="1032983"/>
                  <a:ext cx="641389" cy="5216305"/>
                  <a:chOff x="3475384" y="1188399"/>
                  <a:chExt cx="641389" cy="5216305"/>
                </a:xfrm>
              </p:grpSpPr>
              <p:sp>
                <p:nvSpPr>
                  <p:cNvPr id="2092" name="Tekstfelt 2091">
                    <a:extLst>
                      <a:ext uri="{FF2B5EF4-FFF2-40B4-BE49-F238E27FC236}">
                        <a16:creationId xmlns:a16="http://schemas.microsoft.com/office/drawing/2014/main" id="{7A0FB5FB-3767-C776-BEE8-74C110F19291}"/>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93" name="Tekstfelt 2092">
                    <a:extLst>
                      <a:ext uri="{FF2B5EF4-FFF2-40B4-BE49-F238E27FC236}">
                        <a16:creationId xmlns:a16="http://schemas.microsoft.com/office/drawing/2014/main" id="{DCC1C47A-A3B2-21B9-1E52-063FC4EDBDD8}"/>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94" name="Tekstfelt 2093">
                    <a:extLst>
                      <a:ext uri="{FF2B5EF4-FFF2-40B4-BE49-F238E27FC236}">
                        <a16:creationId xmlns:a16="http://schemas.microsoft.com/office/drawing/2014/main" id="{414CFB04-13F7-59A6-0AA5-4CCEDFC11718}"/>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95" name="Tekstfelt 2094">
                    <a:extLst>
                      <a:ext uri="{FF2B5EF4-FFF2-40B4-BE49-F238E27FC236}">
                        <a16:creationId xmlns:a16="http://schemas.microsoft.com/office/drawing/2014/main" id="{B3686D91-0900-C575-3706-F709E97EE5B6}"/>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96" name="Tekstfelt 2095">
                    <a:extLst>
                      <a:ext uri="{FF2B5EF4-FFF2-40B4-BE49-F238E27FC236}">
                        <a16:creationId xmlns:a16="http://schemas.microsoft.com/office/drawing/2014/main" id="{31448D18-6CF6-99BC-F21F-269637E5EE9D}"/>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97" name="Tekstfelt 2096">
                    <a:extLst>
                      <a:ext uri="{FF2B5EF4-FFF2-40B4-BE49-F238E27FC236}">
                        <a16:creationId xmlns:a16="http://schemas.microsoft.com/office/drawing/2014/main" id="{42BE4A6D-D6CA-0D7B-9AA4-C2EF7DFBB629}"/>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98" name="Tekstfelt 2097">
                    <a:extLst>
                      <a:ext uri="{FF2B5EF4-FFF2-40B4-BE49-F238E27FC236}">
                        <a16:creationId xmlns:a16="http://schemas.microsoft.com/office/drawing/2014/main" id="{C2E5CD80-8613-BC79-2793-0F49E4B5404F}"/>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99" name="Tekstfelt 2098">
                    <a:extLst>
                      <a:ext uri="{FF2B5EF4-FFF2-40B4-BE49-F238E27FC236}">
                        <a16:creationId xmlns:a16="http://schemas.microsoft.com/office/drawing/2014/main" id="{D2CE48A9-FCF6-AC19-68A6-4B4782EDA329}"/>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00" name="Tekstfelt 2099">
                    <a:extLst>
                      <a:ext uri="{FF2B5EF4-FFF2-40B4-BE49-F238E27FC236}">
                        <a16:creationId xmlns:a16="http://schemas.microsoft.com/office/drawing/2014/main" id="{9A26AAF9-FAB2-C05A-0B88-A7181D4F2410}"/>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01" name="Tekstfelt 2100">
                    <a:extLst>
                      <a:ext uri="{FF2B5EF4-FFF2-40B4-BE49-F238E27FC236}">
                        <a16:creationId xmlns:a16="http://schemas.microsoft.com/office/drawing/2014/main" id="{704F3401-9A15-A577-143A-9A5DD1929E74}"/>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02" name="Tekstfelt 2101">
                    <a:extLst>
                      <a:ext uri="{FF2B5EF4-FFF2-40B4-BE49-F238E27FC236}">
                        <a16:creationId xmlns:a16="http://schemas.microsoft.com/office/drawing/2014/main" id="{21ECDB72-F833-8A0C-A2C3-94C52F8F3909}"/>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03" name="Tekstfelt 2102">
                    <a:extLst>
                      <a:ext uri="{FF2B5EF4-FFF2-40B4-BE49-F238E27FC236}">
                        <a16:creationId xmlns:a16="http://schemas.microsoft.com/office/drawing/2014/main" id="{E58C0BBF-4B0A-9F7F-9755-7323EE0C1F52}"/>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04" name="Tekstfelt 2103">
                    <a:extLst>
                      <a:ext uri="{FF2B5EF4-FFF2-40B4-BE49-F238E27FC236}">
                        <a16:creationId xmlns:a16="http://schemas.microsoft.com/office/drawing/2014/main" id="{D443D609-4D7C-3B42-A304-8F0832867ECA}"/>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05" name="Tekstfelt 2104">
                    <a:extLst>
                      <a:ext uri="{FF2B5EF4-FFF2-40B4-BE49-F238E27FC236}">
                        <a16:creationId xmlns:a16="http://schemas.microsoft.com/office/drawing/2014/main" id="{374822A8-B494-E3BE-3AAB-0DDA14C4DADF}"/>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06" name="Tekstfelt 2105">
                    <a:extLst>
                      <a:ext uri="{FF2B5EF4-FFF2-40B4-BE49-F238E27FC236}">
                        <a16:creationId xmlns:a16="http://schemas.microsoft.com/office/drawing/2014/main" id="{5D58E777-3946-4F99-71DD-78B4331D7ED2}"/>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07" name="Tekstfelt 2106">
                    <a:extLst>
                      <a:ext uri="{FF2B5EF4-FFF2-40B4-BE49-F238E27FC236}">
                        <a16:creationId xmlns:a16="http://schemas.microsoft.com/office/drawing/2014/main" id="{C3F91559-01F6-0787-58D5-BD2D13252382}"/>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08" name="Tekstfelt 2107">
                    <a:extLst>
                      <a:ext uri="{FF2B5EF4-FFF2-40B4-BE49-F238E27FC236}">
                        <a16:creationId xmlns:a16="http://schemas.microsoft.com/office/drawing/2014/main" id="{DFA91A26-6A8E-5E45-6453-FF95A42FACBF}"/>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09" name="Tekstfelt 2108">
                    <a:extLst>
                      <a:ext uri="{FF2B5EF4-FFF2-40B4-BE49-F238E27FC236}">
                        <a16:creationId xmlns:a16="http://schemas.microsoft.com/office/drawing/2014/main" id="{3410155F-9946-C14B-6CF1-EB189A6F7906}"/>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10" name="Tekstfelt 2109">
                    <a:extLst>
                      <a:ext uri="{FF2B5EF4-FFF2-40B4-BE49-F238E27FC236}">
                        <a16:creationId xmlns:a16="http://schemas.microsoft.com/office/drawing/2014/main" id="{3A0A7905-108C-E128-1918-832DCF830D78}"/>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11" name="Tekstfelt 2110">
                    <a:extLst>
                      <a:ext uri="{FF2B5EF4-FFF2-40B4-BE49-F238E27FC236}">
                        <a16:creationId xmlns:a16="http://schemas.microsoft.com/office/drawing/2014/main" id="{A4708CF0-0131-7C3C-FFF9-570B508E2E96}"/>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12" name="Tekstfelt 2111">
                    <a:extLst>
                      <a:ext uri="{FF2B5EF4-FFF2-40B4-BE49-F238E27FC236}">
                        <a16:creationId xmlns:a16="http://schemas.microsoft.com/office/drawing/2014/main" id="{E4CD0436-57E9-E195-7251-69109501DFEF}"/>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13" name="Tekstfelt 2112">
                    <a:extLst>
                      <a:ext uri="{FF2B5EF4-FFF2-40B4-BE49-F238E27FC236}">
                        <a16:creationId xmlns:a16="http://schemas.microsoft.com/office/drawing/2014/main" id="{43192D9A-4FB7-89C9-D209-FCEB16EE4457}"/>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14" name="Tekstfelt 2113">
                    <a:extLst>
                      <a:ext uri="{FF2B5EF4-FFF2-40B4-BE49-F238E27FC236}">
                        <a16:creationId xmlns:a16="http://schemas.microsoft.com/office/drawing/2014/main" id="{A8B1BECC-D7B6-F4CF-9B7D-E02EF4DFA918}"/>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15" name="Tekstfelt 2114">
                    <a:extLst>
                      <a:ext uri="{FF2B5EF4-FFF2-40B4-BE49-F238E27FC236}">
                        <a16:creationId xmlns:a16="http://schemas.microsoft.com/office/drawing/2014/main" id="{ECEBFA01-26BB-AF84-5D13-85EE2ACE5880}"/>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16" name="Tekstfelt 2115">
                    <a:extLst>
                      <a:ext uri="{FF2B5EF4-FFF2-40B4-BE49-F238E27FC236}">
                        <a16:creationId xmlns:a16="http://schemas.microsoft.com/office/drawing/2014/main" id="{E4DBFCB6-075C-2D0C-6926-9A0030CA4260}"/>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17" name="Tekstfelt 2116">
                    <a:extLst>
                      <a:ext uri="{FF2B5EF4-FFF2-40B4-BE49-F238E27FC236}">
                        <a16:creationId xmlns:a16="http://schemas.microsoft.com/office/drawing/2014/main" id="{70837B33-9E71-9EE3-4AAF-AA1ECA9D6130}"/>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18" name="Tekstfelt 2117">
                    <a:extLst>
                      <a:ext uri="{FF2B5EF4-FFF2-40B4-BE49-F238E27FC236}">
                        <a16:creationId xmlns:a16="http://schemas.microsoft.com/office/drawing/2014/main" id="{1C6A697F-2205-3DAD-64CC-4CCBB5A1B7C1}"/>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19" name="Tekstfelt 2118">
                    <a:extLst>
                      <a:ext uri="{FF2B5EF4-FFF2-40B4-BE49-F238E27FC236}">
                        <a16:creationId xmlns:a16="http://schemas.microsoft.com/office/drawing/2014/main" id="{29CA4435-1D64-C9DA-D727-647A0A23FA30}"/>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20" name="Tekstfelt 2119">
                    <a:extLst>
                      <a:ext uri="{FF2B5EF4-FFF2-40B4-BE49-F238E27FC236}">
                        <a16:creationId xmlns:a16="http://schemas.microsoft.com/office/drawing/2014/main" id="{6930F038-FB58-8AF0-028D-CDA06ED9BBB9}"/>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21" name="Tekstfelt 2120">
                    <a:extLst>
                      <a:ext uri="{FF2B5EF4-FFF2-40B4-BE49-F238E27FC236}">
                        <a16:creationId xmlns:a16="http://schemas.microsoft.com/office/drawing/2014/main" id="{6D7D1AB4-D7FB-12FC-BE97-6A2C56C6102C}"/>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22" name="Tekstfelt 2121">
                    <a:extLst>
                      <a:ext uri="{FF2B5EF4-FFF2-40B4-BE49-F238E27FC236}">
                        <a16:creationId xmlns:a16="http://schemas.microsoft.com/office/drawing/2014/main" id="{02E13463-0B76-D30C-8438-460559C25C1C}"/>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23" name="Tekstfelt 2122">
                    <a:extLst>
                      <a:ext uri="{FF2B5EF4-FFF2-40B4-BE49-F238E27FC236}">
                        <a16:creationId xmlns:a16="http://schemas.microsoft.com/office/drawing/2014/main" id="{9E1A04D3-8806-328B-4299-898AFC43677F}"/>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24" name="Tekstfelt 2123">
                    <a:extLst>
                      <a:ext uri="{FF2B5EF4-FFF2-40B4-BE49-F238E27FC236}">
                        <a16:creationId xmlns:a16="http://schemas.microsoft.com/office/drawing/2014/main" id="{2DAA5FC6-0A73-C71C-1F75-CFF213A0E5A3}"/>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89" name="Tekstfelt 2088">
                  <a:extLst>
                    <a:ext uri="{FF2B5EF4-FFF2-40B4-BE49-F238E27FC236}">
                      <a16:creationId xmlns:a16="http://schemas.microsoft.com/office/drawing/2014/main" id="{C38D889D-76B8-71B6-040B-DB46BAC8E6A5}"/>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90" name="Tekstfelt 2089">
                  <a:extLst>
                    <a:ext uri="{FF2B5EF4-FFF2-40B4-BE49-F238E27FC236}">
                      <a16:creationId xmlns:a16="http://schemas.microsoft.com/office/drawing/2014/main" id="{DA76A3FB-0601-23D4-631A-1AA78916598F}"/>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91" name="Tekstfelt 2090">
                  <a:extLst>
                    <a:ext uri="{FF2B5EF4-FFF2-40B4-BE49-F238E27FC236}">
                      <a16:creationId xmlns:a16="http://schemas.microsoft.com/office/drawing/2014/main" id="{2BABCCA8-96CA-1AED-2E02-3E8E120CCF4D}"/>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8" name="Gruppe 1827">
                <a:extLst>
                  <a:ext uri="{FF2B5EF4-FFF2-40B4-BE49-F238E27FC236}">
                    <a16:creationId xmlns:a16="http://schemas.microsoft.com/office/drawing/2014/main" id="{384E5713-A32F-28E2-2445-906D54A4D209}"/>
                  </a:ext>
                </a:extLst>
              </p:cNvPr>
              <p:cNvGrpSpPr/>
              <p:nvPr/>
            </p:nvGrpSpPr>
            <p:grpSpPr>
              <a:xfrm>
                <a:off x="2466124" y="1032948"/>
                <a:ext cx="641389" cy="5216305"/>
                <a:chOff x="2892468" y="1032983"/>
                <a:chExt cx="641389" cy="5216305"/>
              </a:xfrm>
            </p:grpSpPr>
            <p:grpSp>
              <p:nvGrpSpPr>
                <p:cNvPr id="2051" name="Gruppe 2050">
                  <a:extLst>
                    <a:ext uri="{FF2B5EF4-FFF2-40B4-BE49-F238E27FC236}">
                      <a16:creationId xmlns:a16="http://schemas.microsoft.com/office/drawing/2014/main" id="{E052EA3C-B16D-FFAA-BFA8-67F5DE0F805F}"/>
                    </a:ext>
                  </a:extLst>
                </p:cNvPr>
                <p:cNvGrpSpPr/>
                <p:nvPr/>
              </p:nvGrpSpPr>
              <p:grpSpPr>
                <a:xfrm>
                  <a:off x="2892468" y="1032983"/>
                  <a:ext cx="641389" cy="5216305"/>
                  <a:chOff x="3475384" y="1188399"/>
                  <a:chExt cx="641389" cy="5216305"/>
                </a:xfrm>
              </p:grpSpPr>
              <p:sp>
                <p:nvSpPr>
                  <p:cNvPr id="2055" name="Tekstfelt 2054">
                    <a:extLst>
                      <a:ext uri="{FF2B5EF4-FFF2-40B4-BE49-F238E27FC236}">
                        <a16:creationId xmlns:a16="http://schemas.microsoft.com/office/drawing/2014/main" id="{8C8E36BD-65A0-4987-2CE8-1A21AA3A439E}"/>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56" name="Tekstfelt 2055">
                    <a:extLst>
                      <a:ext uri="{FF2B5EF4-FFF2-40B4-BE49-F238E27FC236}">
                        <a16:creationId xmlns:a16="http://schemas.microsoft.com/office/drawing/2014/main" id="{783D2E74-D2D1-36C7-ADCD-2D189830BFB8}"/>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57" name="Tekstfelt 2056">
                    <a:extLst>
                      <a:ext uri="{FF2B5EF4-FFF2-40B4-BE49-F238E27FC236}">
                        <a16:creationId xmlns:a16="http://schemas.microsoft.com/office/drawing/2014/main" id="{5BC64E13-DFA9-44CE-CF63-7829EE46141A}"/>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58" name="Tekstfelt 2057">
                    <a:extLst>
                      <a:ext uri="{FF2B5EF4-FFF2-40B4-BE49-F238E27FC236}">
                        <a16:creationId xmlns:a16="http://schemas.microsoft.com/office/drawing/2014/main" id="{21228C92-A5EB-38F9-26B4-A3EEB6489E66}"/>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59" name="Tekstfelt 2058">
                    <a:extLst>
                      <a:ext uri="{FF2B5EF4-FFF2-40B4-BE49-F238E27FC236}">
                        <a16:creationId xmlns:a16="http://schemas.microsoft.com/office/drawing/2014/main" id="{BAF7CBDA-7C77-1FE8-2E54-728535BB5643}"/>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60" name="Tekstfelt 2059">
                    <a:extLst>
                      <a:ext uri="{FF2B5EF4-FFF2-40B4-BE49-F238E27FC236}">
                        <a16:creationId xmlns:a16="http://schemas.microsoft.com/office/drawing/2014/main" id="{1C516D72-A63F-D8DB-2D43-D59FDC62C017}"/>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61" name="Tekstfelt 2060">
                    <a:extLst>
                      <a:ext uri="{FF2B5EF4-FFF2-40B4-BE49-F238E27FC236}">
                        <a16:creationId xmlns:a16="http://schemas.microsoft.com/office/drawing/2014/main" id="{A2408DE2-AA04-D1C0-AC4B-6825BB8D6003}"/>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62" name="Tekstfelt 2061">
                    <a:extLst>
                      <a:ext uri="{FF2B5EF4-FFF2-40B4-BE49-F238E27FC236}">
                        <a16:creationId xmlns:a16="http://schemas.microsoft.com/office/drawing/2014/main" id="{89A8CC41-F3A4-9F51-6024-EC67780D7F74}"/>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63" name="Tekstfelt 2062">
                    <a:extLst>
                      <a:ext uri="{FF2B5EF4-FFF2-40B4-BE49-F238E27FC236}">
                        <a16:creationId xmlns:a16="http://schemas.microsoft.com/office/drawing/2014/main" id="{423AF882-A36F-A130-874C-85BBBFAA0E99}"/>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64" name="Tekstfelt 2063">
                    <a:extLst>
                      <a:ext uri="{FF2B5EF4-FFF2-40B4-BE49-F238E27FC236}">
                        <a16:creationId xmlns:a16="http://schemas.microsoft.com/office/drawing/2014/main" id="{71D6D556-AABE-0C20-6426-6CC96DBAA802}"/>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65" name="Tekstfelt 2064">
                    <a:extLst>
                      <a:ext uri="{FF2B5EF4-FFF2-40B4-BE49-F238E27FC236}">
                        <a16:creationId xmlns:a16="http://schemas.microsoft.com/office/drawing/2014/main" id="{82C4534E-BE55-5A37-03AB-D22C6EC6032D}"/>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66" name="Tekstfelt 2065">
                    <a:extLst>
                      <a:ext uri="{FF2B5EF4-FFF2-40B4-BE49-F238E27FC236}">
                        <a16:creationId xmlns:a16="http://schemas.microsoft.com/office/drawing/2014/main" id="{E237DFBD-2B55-3F12-B544-9F2F4D1C7F3A}"/>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67" name="Tekstfelt 2066">
                    <a:extLst>
                      <a:ext uri="{FF2B5EF4-FFF2-40B4-BE49-F238E27FC236}">
                        <a16:creationId xmlns:a16="http://schemas.microsoft.com/office/drawing/2014/main" id="{DD825366-016F-BC44-341E-55795EAEE908}"/>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68" name="Tekstfelt 2067">
                    <a:extLst>
                      <a:ext uri="{FF2B5EF4-FFF2-40B4-BE49-F238E27FC236}">
                        <a16:creationId xmlns:a16="http://schemas.microsoft.com/office/drawing/2014/main" id="{142BBFF4-A077-648E-123F-5843C6FFE476}"/>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69" name="Tekstfelt 2068">
                    <a:extLst>
                      <a:ext uri="{FF2B5EF4-FFF2-40B4-BE49-F238E27FC236}">
                        <a16:creationId xmlns:a16="http://schemas.microsoft.com/office/drawing/2014/main" id="{D638856A-9F3C-8E61-A69C-0CF6E53D0F65}"/>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70" name="Tekstfelt 2069">
                    <a:extLst>
                      <a:ext uri="{FF2B5EF4-FFF2-40B4-BE49-F238E27FC236}">
                        <a16:creationId xmlns:a16="http://schemas.microsoft.com/office/drawing/2014/main" id="{957A5EFE-0FE9-16F4-5282-6E3DC35B8481}"/>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71" name="Tekstfelt 2070">
                    <a:extLst>
                      <a:ext uri="{FF2B5EF4-FFF2-40B4-BE49-F238E27FC236}">
                        <a16:creationId xmlns:a16="http://schemas.microsoft.com/office/drawing/2014/main" id="{DD8B3084-757C-F9B8-0C7A-B1F732433446}"/>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72" name="Tekstfelt 2071">
                    <a:extLst>
                      <a:ext uri="{FF2B5EF4-FFF2-40B4-BE49-F238E27FC236}">
                        <a16:creationId xmlns:a16="http://schemas.microsoft.com/office/drawing/2014/main" id="{7C1C5E60-02D1-A64E-A929-46A08B180707}"/>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73" name="Tekstfelt 2072">
                    <a:extLst>
                      <a:ext uri="{FF2B5EF4-FFF2-40B4-BE49-F238E27FC236}">
                        <a16:creationId xmlns:a16="http://schemas.microsoft.com/office/drawing/2014/main" id="{E140428D-5B1D-A300-9BA6-507926BAF95A}"/>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74" name="Tekstfelt 2073">
                    <a:extLst>
                      <a:ext uri="{FF2B5EF4-FFF2-40B4-BE49-F238E27FC236}">
                        <a16:creationId xmlns:a16="http://schemas.microsoft.com/office/drawing/2014/main" id="{C9D40B58-7EB3-BDEF-5A71-2D3D203D6F8E}"/>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75" name="Tekstfelt 2074">
                    <a:extLst>
                      <a:ext uri="{FF2B5EF4-FFF2-40B4-BE49-F238E27FC236}">
                        <a16:creationId xmlns:a16="http://schemas.microsoft.com/office/drawing/2014/main" id="{B61ED0C9-9D1B-0402-F635-78B4B1ECF766}"/>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76" name="Tekstfelt 2075">
                    <a:extLst>
                      <a:ext uri="{FF2B5EF4-FFF2-40B4-BE49-F238E27FC236}">
                        <a16:creationId xmlns:a16="http://schemas.microsoft.com/office/drawing/2014/main" id="{92F5898A-4A41-82CC-5378-C557ECFDEEA6}"/>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77" name="Tekstfelt 2076">
                    <a:extLst>
                      <a:ext uri="{FF2B5EF4-FFF2-40B4-BE49-F238E27FC236}">
                        <a16:creationId xmlns:a16="http://schemas.microsoft.com/office/drawing/2014/main" id="{0CD6D657-6413-E5CC-9947-6917F7018A55}"/>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78" name="Tekstfelt 2077">
                    <a:extLst>
                      <a:ext uri="{FF2B5EF4-FFF2-40B4-BE49-F238E27FC236}">
                        <a16:creationId xmlns:a16="http://schemas.microsoft.com/office/drawing/2014/main" id="{5DCE6BC4-E813-3B5F-DCF4-306C93BFBFB3}"/>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79" name="Tekstfelt 2078">
                    <a:extLst>
                      <a:ext uri="{FF2B5EF4-FFF2-40B4-BE49-F238E27FC236}">
                        <a16:creationId xmlns:a16="http://schemas.microsoft.com/office/drawing/2014/main" id="{8D349BAB-5FAA-1BD5-7EBD-08DC16C22105}"/>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80" name="Tekstfelt 2079">
                    <a:extLst>
                      <a:ext uri="{FF2B5EF4-FFF2-40B4-BE49-F238E27FC236}">
                        <a16:creationId xmlns:a16="http://schemas.microsoft.com/office/drawing/2014/main" id="{843DAF1D-0C82-D4C5-F1A3-285AC384EBB2}"/>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81" name="Tekstfelt 2080">
                    <a:extLst>
                      <a:ext uri="{FF2B5EF4-FFF2-40B4-BE49-F238E27FC236}">
                        <a16:creationId xmlns:a16="http://schemas.microsoft.com/office/drawing/2014/main" id="{55CC2D84-8352-0846-71F5-FD346C8FEECA}"/>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82" name="Tekstfelt 2081">
                    <a:extLst>
                      <a:ext uri="{FF2B5EF4-FFF2-40B4-BE49-F238E27FC236}">
                        <a16:creationId xmlns:a16="http://schemas.microsoft.com/office/drawing/2014/main" id="{BD466F80-5E09-6A03-5F50-26AC2C7C5879}"/>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83" name="Tekstfelt 2082">
                    <a:extLst>
                      <a:ext uri="{FF2B5EF4-FFF2-40B4-BE49-F238E27FC236}">
                        <a16:creationId xmlns:a16="http://schemas.microsoft.com/office/drawing/2014/main" id="{9576B2E0-9D78-E911-3BAA-E012183D786E}"/>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84" name="Tekstfelt 2083">
                    <a:extLst>
                      <a:ext uri="{FF2B5EF4-FFF2-40B4-BE49-F238E27FC236}">
                        <a16:creationId xmlns:a16="http://schemas.microsoft.com/office/drawing/2014/main" id="{66BE1280-AFAC-45AE-DA3A-C46489E4183E}"/>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85" name="Tekstfelt 2084">
                    <a:extLst>
                      <a:ext uri="{FF2B5EF4-FFF2-40B4-BE49-F238E27FC236}">
                        <a16:creationId xmlns:a16="http://schemas.microsoft.com/office/drawing/2014/main" id="{E4CC24AC-E645-2715-847C-DD6CB9710533}"/>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86" name="Tekstfelt 2085">
                    <a:extLst>
                      <a:ext uri="{FF2B5EF4-FFF2-40B4-BE49-F238E27FC236}">
                        <a16:creationId xmlns:a16="http://schemas.microsoft.com/office/drawing/2014/main" id="{A1B98ADA-7C71-85FE-AC74-70452C1C88D1}"/>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87" name="Tekstfelt 2086">
                    <a:extLst>
                      <a:ext uri="{FF2B5EF4-FFF2-40B4-BE49-F238E27FC236}">
                        <a16:creationId xmlns:a16="http://schemas.microsoft.com/office/drawing/2014/main" id="{5135BE9C-6476-D689-78C5-AF5B40480FE1}"/>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52" name="Tekstfelt 2051">
                  <a:extLst>
                    <a:ext uri="{FF2B5EF4-FFF2-40B4-BE49-F238E27FC236}">
                      <a16:creationId xmlns:a16="http://schemas.microsoft.com/office/drawing/2014/main" id="{BEFF8234-770E-2175-AEDA-F248374D5D6B}"/>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53" name="Tekstfelt 2052">
                  <a:extLst>
                    <a:ext uri="{FF2B5EF4-FFF2-40B4-BE49-F238E27FC236}">
                      <a16:creationId xmlns:a16="http://schemas.microsoft.com/office/drawing/2014/main" id="{17E2E050-42FF-F13C-F6C5-F82C78D8FB0E}"/>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54" name="Tekstfelt 2053">
                  <a:extLst>
                    <a:ext uri="{FF2B5EF4-FFF2-40B4-BE49-F238E27FC236}">
                      <a16:creationId xmlns:a16="http://schemas.microsoft.com/office/drawing/2014/main" id="{A2EDC250-7786-A984-E38B-DF49F5F06C72}"/>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9" name="Gruppe 1828">
                <a:extLst>
                  <a:ext uri="{FF2B5EF4-FFF2-40B4-BE49-F238E27FC236}">
                    <a16:creationId xmlns:a16="http://schemas.microsoft.com/office/drawing/2014/main" id="{AA45D3B5-4199-23DE-2421-6C27E047E279}"/>
                  </a:ext>
                </a:extLst>
              </p:cNvPr>
              <p:cNvGrpSpPr/>
              <p:nvPr/>
            </p:nvGrpSpPr>
            <p:grpSpPr>
              <a:xfrm>
                <a:off x="2019764" y="1037328"/>
                <a:ext cx="641389" cy="5216305"/>
                <a:chOff x="2892468" y="1032983"/>
                <a:chExt cx="641389" cy="5216305"/>
              </a:xfrm>
            </p:grpSpPr>
            <p:grpSp>
              <p:nvGrpSpPr>
                <p:cNvPr id="2014" name="Gruppe 2013">
                  <a:extLst>
                    <a:ext uri="{FF2B5EF4-FFF2-40B4-BE49-F238E27FC236}">
                      <a16:creationId xmlns:a16="http://schemas.microsoft.com/office/drawing/2014/main" id="{BFC59762-EFF9-A876-C6BE-36A454CFEC83}"/>
                    </a:ext>
                  </a:extLst>
                </p:cNvPr>
                <p:cNvGrpSpPr/>
                <p:nvPr/>
              </p:nvGrpSpPr>
              <p:grpSpPr>
                <a:xfrm>
                  <a:off x="2892468" y="1032983"/>
                  <a:ext cx="641389" cy="5216305"/>
                  <a:chOff x="3475384" y="1188399"/>
                  <a:chExt cx="641389" cy="5216305"/>
                </a:xfrm>
              </p:grpSpPr>
              <p:sp>
                <p:nvSpPr>
                  <p:cNvPr id="2018" name="Tekstfelt 2017">
                    <a:extLst>
                      <a:ext uri="{FF2B5EF4-FFF2-40B4-BE49-F238E27FC236}">
                        <a16:creationId xmlns:a16="http://schemas.microsoft.com/office/drawing/2014/main" id="{E4FCC593-F8DC-1EF1-3D52-4E30305064E1}"/>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19" name="Tekstfelt 2018">
                    <a:extLst>
                      <a:ext uri="{FF2B5EF4-FFF2-40B4-BE49-F238E27FC236}">
                        <a16:creationId xmlns:a16="http://schemas.microsoft.com/office/drawing/2014/main" id="{3A5EA9C6-60B8-F641-2BF4-91E088D12548}"/>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20" name="Tekstfelt 2019">
                    <a:extLst>
                      <a:ext uri="{FF2B5EF4-FFF2-40B4-BE49-F238E27FC236}">
                        <a16:creationId xmlns:a16="http://schemas.microsoft.com/office/drawing/2014/main" id="{EAEE4919-0FA0-35E2-1B84-6D7D9843282B}"/>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21" name="Tekstfelt 2020">
                    <a:extLst>
                      <a:ext uri="{FF2B5EF4-FFF2-40B4-BE49-F238E27FC236}">
                        <a16:creationId xmlns:a16="http://schemas.microsoft.com/office/drawing/2014/main" id="{3AAE0BB8-9D8E-20D9-2135-8C2E5BDD4C50}"/>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22" name="Tekstfelt 2021">
                    <a:extLst>
                      <a:ext uri="{FF2B5EF4-FFF2-40B4-BE49-F238E27FC236}">
                        <a16:creationId xmlns:a16="http://schemas.microsoft.com/office/drawing/2014/main" id="{3336803F-FB87-624A-F895-CD94DCA2B424}"/>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23" name="Tekstfelt 2022">
                    <a:extLst>
                      <a:ext uri="{FF2B5EF4-FFF2-40B4-BE49-F238E27FC236}">
                        <a16:creationId xmlns:a16="http://schemas.microsoft.com/office/drawing/2014/main" id="{D5419FDD-0B22-91C0-FEF3-8BE79129BAB5}"/>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24" name="Tekstfelt 2023">
                    <a:extLst>
                      <a:ext uri="{FF2B5EF4-FFF2-40B4-BE49-F238E27FC236}">
                        <a16:creationId xmlns:a16="http://schemas.microsoft.com/office/drawing/2014/main" id="{EC285BF2-E586-E160-D67E-3ED5AD622D74}"/>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25" name="Tekstfelt 2024">
                    <a:extLst>
                      <a:ext uri="{FF2B5EF4-FFF2-40B4-BE49-F238E27FC236}">
                        <a16:creationId xmlns:a16="http://schemas.microsoft.com/office/drawing/2014/main" id="{4729B331-53AB-C62F-9C8B-81AF32C3218E}"/>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26" name="Tekstfelt 2025">
                    <a:extLst>
                      <a:ext uri="{FF2B5EF4-FFF2-40B4-BE49-F238E27FC236}">
                        <a16:creationId xmlns:a16="http://schemas.microsoft.com/office/drawing/2014/main" id="{70252DF8-8FA8-553B-E48A-3EC595338E17}"/>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27" name="Tekstfelt 2026">
                    <a:extLst>
                      <a:ext uri="{FF2B5EF4-FFF2-40B4-BE49-F238E27FC236}">
                        <a16:creationId xmlns:a16="http://schemas.microsoft.com/office/drawing/2014/main" id="{4C5BB6A9-2082-0245-3383-E286DF95C2F1}"/>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28" name="Tekstfelt 2027">
                    <a:extLst>
                      <a:ext uri="{FF2B5EF4-FFF2-40B4-BE49-F238E27FC236}">
                        <a16:creationId xmlns:a16="http://schemas.microsoft.com/office/drawing/2014/main" id="{32834694-2C59-011B-0763-45C8D447B35F}"/>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29" name="Tekstfelt 2028">
                    <a:extLst>
                      <a:ext uri="{FF2B5EF4-FFF2-40B4-BE49-F238E27FC236}">
                        <a16:creationId xmlns:a16="http://schemas.microsoft.com/office/drawing/2014/main" id="{7C050429-4071-DFCE-95AA-B8554012C6FE}"/>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30" name="Tekstfelt 2029">
                    <a:extLst>
                      <a:ext uri="{FF2B5EF4-FFF2-40B4-BE49-F238E27FC236}">
                        <a16:creationId xmlns:a16="http://schemas.microsoft.com/office/drawing/2014/main" id="{C94644AE-247F-5E29-9852-9356F9854758}"/>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31" name="Tekstfelt 2030">
                    <a:extLst>
                      <a:ext uri="{FF2B5EF4-FFF2-40B4-BE49-F238E27FC236}">
                        <a16:creationId xmlns:a16="http://schemas.microsoft.com/office/drawing/2014/main" id="{0C1421A1-A3D8-0B06-B08B-86C92658ECEE}"/>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32" name="Tekstfelt 2031">
                    <a:extLst>
                      <a:ext uri="{FF2B5EF4-FFF2-40B4-BE49-F238E27FC236}">
                        <a16:creationId xmlns:a16="http://schemas.microsoft.com/office/drawing/2014/main" id="{4D86306B-1586-BA08-4E64-E2F144AB6F1C}"/>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33" name="Tekstfelt 2032">
                    <a:extLst>
                      <a:ext uri="{FF2B5EF4-FFF2-40B4-BE49-F238E27FC236}">
                        <a16:creationId xmlns:a16="http://schemas.microsoft.com/office/drawing/2014/main" id="{F6FCAC7B-AE74-44EC-762B-8260B28658F8}"/>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34" name="Tekstfelt 2033">
                    <a:extLst>
                      <a:ext uri="{FF2B5EF4-FFF2-40B4-BE49-F238E27FC236}">
                        <a16:creationId xmlns:a16="http://schemas.microsoft.com/office/drawing/2014/main" id="{B549FB96-7E64-D877-032B-C203D7839B95}"/>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35" name="Tekstfelt 2034">
                    <a:extLst>
                      <a:ext uri="{FF2B5EF4-FFF2-40B4-BE49-F238E27FC236}">
                        <a16:creationId xmlns:a16="http://schemas.microsoft.com/office/drawing/2014/main" id="{221C71EA-669A-716E-7D2C-B488B58D7C95}"/>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36" name="Tekstfelt 2035">
                    <a:extLst>
                      <a:ext uri="{FF2B5EF4-FFF2-40B4-BE49-F238E27FC236}">
                        <a16:creationId xmlns:a16="http://schemas.microsoft.com/office/drawing/2014/main" id="{A6C86D27-6A48-2855-11FA-EC7E820D6B6C}"/>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37" name="Tekstfelt 2036">
                    <a:extLst>
                      <a:ext uri="{FF2B5EF4-FFF2-40B4-BE49-F238E27FC236}">
                        <a16:creationId xmlns:a16="http://schemas.microsoft.com/office/drawing/2014/main" id="{8A1866FD-05D4-2919-A3AF-0A68C20A945C}"/>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38" name="Tekstfelt 2037">
                    <a:extLst>
                      <a:ext uri="{FF2B5EF4-FFF2-40B4-BE49-F238E27FC236}">
                        <a16:creationId xmlns:a16="http://schemas.microsoft.com/office/drawing/2014/main" id="{C5FD237B-2995-2285-C562-84BBDCC7FAD1}"/>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39" name="Tekstfelt 2038">
                    <a:extLst>
                      <a:ext uri="{FF2B5EF4-FFF2-40B4-BE49-F238E27FC236}">
                        <a16:creationId xmlns:a16="http://schemas.microsoft.com/office/drawing/2014/main" id="{50494C27-8E25-6B33-BABA-586865AF9D3E}"/>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40" name="Tekstfelt 2039">
                    <a:extLst>
                      <a:ext uri="{FF2B5EF4-FFF2-40B4-BE49-F238E27FC236}">
                        <a16:creationId xmlns:a16="http://schemas.microsoft.com/office/drawing/2014/main" id="{8993F5FC-B358-5019-EB41-0E2A95DD1FB6}"/>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41" name="Tekstfelt 2040">
                    <a:extLst>
                      <a:ext uri="{FF2B5EF4-FFF2-40B4-BE49-F238E27FC236}">
                        <a16:creationId xmlns:a16="http://schemas.microsoft.com/office/drawing/2014/main" id="{2B66B411-3F66-48C8-AAAB-42EE326D5B6B}"/>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42" name="Tekstfelt 2041">
                    <a:extLst>
                      <a:ext uri="{FF2B5EF4-FFF2-40B4-BE49-F238E27FC236}">
                        <a16:creationId xmlns:a16="http://schemas.microsoft.com/office/drawing/2014/main" id="{88DF7648-AFDE-E360-50D6-2342CD906D98}"/>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43" name="Tekstfelt 2042">
                    <a:extLst>
                      <a:ext uri="{FF2B5EF4-FFF2-40B4-BE49-F238E27FC236}">
                        <a16:creationId xmlns:a16="http://schemas.microsoft.com/office/drawing/2014/main" id="{4F441C01-29D8-2C9C-7866-317828D06A5B}"/>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44" name="Tekstfelt 2043">
                    <a:extLst>
                      <a:ext uri="{FF2B5EF4-FFF2-40B4-BE49-F238E27FC236}">
                        <a16:creationId xmlns:a16="http://schemas.microsoft.com/office/drawing/2014/main" id="{BB52B6B4-63B4-3CA8-8EDE-9FC5402000EF}"/>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45" name="Tekstfelt 2044">
                    <a:extLst>
                      <a:ext uri="{FF2B5EF4-FFF2-40B4-BE49-F238E27FC236}">
                        <a16:creationId xmlns:a16="http://schemas.microsoft.com/office/drawing/2014/main" id="{FDCC908B-AC00-7670-963F-FCDE66109A95}"/>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46" name="Tekstfelt 2045">
                    <a:extLst>
                      <a:ext uri="{FF2B5EF4-FFF2-40B4-BE49-F238E27FC236}">
                        <a16:creationId xmlns:a16="http://schemas.microsoft.com/office/drawing/2014/main" id="{A37CB0A9-9786-9DF5-F209-3E7F3D240B72}"/>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47" name="Tekstfelt 2046">
                    <a:extLst>
                      <a:ext uri="{FF2B5EF4-FFF2-40B4-BE49-F238E27FC236}">
                        <a16:creationId xmlns:a16="http://schemas.microsoft.com/office/drawing/2014/main" id="{5F8E01FA-9037-C7FC-81AA-D30BB990598B}"/>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48" name="Tekstfelt 2047">
                    <a:extLst>
                      <a:ext uri="{FF2B5EF4-FFF2-40B4-BE49-F238E27FC236}">
                        <a16:creationId xmlns:a16="http://schemas.microsoft.com/office/drawing/2014/main" id="{F67DE655-A796-15EC-86B2-E049A13B042D}"/>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49" name="Tekstfelt 2048">
                    <a:extLst>
                      <a:ext uri="{FF2B5EF4-FFF2-40B4-BE49-F238E27FC236}">
                        <a16:creationId xmlns:a16="http://schemas.microsoft.com/office/drawing/2014/main" id="{D819B6DA-7031-FBFB-1CE3-6DDD337B91F8}"/>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50" name="Tekstfelt 2049">
                    <a:extLst>
                      <a:ext uri="{FF2B5EF4-FFF2-40B4-BE49-F238E27FC236}">
                        <a16:creationId xmlns:a16="http://schemas.microsoft.com/office/drawing/2014/main" id="{E9E1069E-6493-4486-F9A4-CF7DD27A6725}"/>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15" name="Tekstfelt 2014">
                  <a:extLst>
                    <a:ext uri="{FF2B5EF4-FFF2-40B4-BE49-F238E27FC236}">
                      <a16:creationId xmlns:a16="http://schemas.microsoft.com/office/drawing/2014/main" id="{B8E3AC5D-0F92-380C-433B-F8DC40104128}"/>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16" name="Tekstfelt 2015">
                  <a:extLst>
                    <a:ext uri="{FF2B5EF4-FFF2-40B4-BE49-F238E27FC236}">
                      <a16:creationId xmlns:a16="http://schemas.microsoft.com/office/drawing/2014/main" id="{D23A4E9B-1F4C-26DA-40E8-3602D69E556E}"/>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17" name="Tekstfelt 2016">
                  <a:extLst>
                    <a:ext uri="{FF2B5EF4-FFF2-40B4-BE49-F238E27FC236}">
                      <a16:creationId xmlns:a16="http://schemas.microsoft.com/office/drawing/2014/main" id="{4ECA12E5-B6E1-0CDF-C3BE-9FD25D9330CE}"/>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0" name="Gruppe 1829">
                <a:extLst>
                  <a:ext uri="{FF2B5EF4-FFF2-40B4-BE49-F238E27FC236}">
                    <a16:creationId xmlns:a16="http://schemas.microsoft.com/office/drawing/2014/main" id="{2AC452F2-3602-910B-47F7-912C81C6D441}"/>
                  </a:ext>
                </a:extLst>
              </p:cNvPr>
              <p:cNvGrpSpPr/>
              <p:nvPr/>
            </p:nvGrpSpPr>
            <p:grpSpPr>
              <a:xfrm>
                <a:off x="1592543" y="1041111"/>
                <a:ext cx="641389" cy="5216305"/>
                <a:chOff x="2892468" y="1032983"/>
                <a:chExt cx="641389" cy="5216305"/>
              </a:xfrm>
            </p:grpSpPr>
            <p:grpSp>
              <p:nvGrpSpPr>
                <p:cNvPr id="1977" name="Gruppe 1976">
                  <a:extLst>
                    <a:ext uri="{FF2B5EF4-FFF2-40B4-BE49-F238E27FC236}">
                      <a16:creationId xmlns:a16="http://schemas.microsoft.com/office/drawing/2014/main" id="{D131D439-7B6B-39BD-458A-0CDC34FE610A}"/>
                    </a:ext>
                  </a:extLst>
                </p:cNvPr>
                <p:cNvGrpSpPr/>
                <p:nvPr/>
              </p:nvGrpSpPr>
              <p:grpSpPr>
                <a:xfrm>
                  <a:off x="2892468" y="1032983"/>
                  <a:ext cx="641389" cy="5216305"/>
                  <a:chOff x="3475384" y="1188399"/>
                  <a:chExt cx="641389" cy="5216305"/>
                </a:xfrm>
              </p:grpSpPr>
              <p:sp>
                <p:nvSpPr>
                  <p:cNvPr id="1981" name="Tekstfelt 1980">
                    <a:extLst>
                      <a:ext uri="{FF2B5EF4-FFF2-40B4-BE49-F238E27FC236}">
                        <a16:creationId xmlns:a16="http://schemas.microsoft.com/office/drawing/2014/main" id="{6B9A0C66-6CA9-C07C-E4FA-AAA8040F0F4A}"/>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82" name="Tekstfelt 1981">
                    <a:extLst>
                      <a:ext uri="{FF2B5EF4-FFF2-40B4-BE49-F238E27FC236}">
                        <a16:creationId xmlns:a16="http://schemas.microsoft.com/office/drawing/2014/main" id="{91BAD9B5-A4B1-C195-B9DC-73B85D246373}"/>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83" name="Tekstfelt 1982">
                    <a:extLst>
                      <a:ext uri="{FF2B5EF4-FFF2-40B4-BE49-F238E27FC236}">
                        <a16:creationId xmlns:a16="http://schemas.microsoft.com/office/drawing/2014/main" id="{E89956CA-8AD8-C792-A952-0D66CC001617}"/>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84" name="Tekstfelt 1983">
                    <a:extLst>
                      <a:ext uri="{FF2B5EF4-FFF2-40B4-BE49-F238E27FC236}">
                        <a16:creationId xmlns:a16="http://schemas.microsoft.com/office/drawing/2014/main" id="{910B837E-97DD-069F-CBA5-09CF7CF2592A}"/>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85" name="Tekstfelt 1984">
                    <a:extLst>
                      <a:ext uri="{FF2B5EF4-FFF2-40B4-BE49-F238E27FC236}">
                        <a16:creationId xmlns:a16="http://schemas.microsoft.com/office/drawing/2014/main" id="{0D0D588D-FCDD-B0D1-CAB5-F9CB11E22B03}"/>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86" name="Tekstfelt 1985">
                    <a:extLst>
                      <a:ext uri="{FF2B5EF4-FFF2-40B4-BE49-F238E27FC236}">
                        <a16:creationId xmlns:a16="http://schemas.microsoft.com/office/drawing/2014/main" id="{CCA317FC-18E8-4121-7BCE-C9820745C028}"/>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87" name="Tekstfelt 1986">
                    <a:extLst>
                      <a:ext uri="{FF2B5EF4-FFF2-40B4-BE49-F238E27FC236}">
                        <a16:creationId xmlns:a16="http://schemas.microsoft.com/office/drawing/2014/main" id="{BFEA6E9C-8720-DF1F-7DFA-CD2739C48761}"/>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88" name="Tekstfelt 1987">
                    <a:extLst>
                      <a:ext uri="{FF2B5EF4-FFF2-40B4-BE49-F238E27FC236}">
                        <a16:creationId xmlns:a16="http://schemas.microsoft.com/office/drawing/2014/main" id="{5147DB12-0314-2463-7C4A-3E8F497BF900}"/>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89" name="Tekstfelt 1988">
                    <a:extLst>
                      <a:ext uri="{FF2B5EF4-FFF2-40B4-BE49-F238E27FC236}">
                        <a16:creationId xmlns:a16="http://schemas.microsoft.com/office/drawing/2014/main" id="{B404C775-6A76-7BA9-EAA4-5A95811F6D47}"/>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90" name="Tekstfelt 1989">
                    <a:extLst>
                      <a:ext uri="{FF2B5EF4-FFF2-40B4-BE49-F238E27FC236}">
                        <a16:creationId xmlns:a16="http://schemas.microsoft.com/office/drawing/2014/main" id="{76FF285A-3C07-4C24-88C1-67D987120720}"/>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91" name="Tekstfelt 1990">
                    <a:extLst>
                      <a:ext uri="{FF2B5EF4-FFF2-40B4-BE49-F238E27FC236}">
                        <a16:creationId xmlns:a16="http://schemas.microsoft.com/office/drawing/2014/main" id="{02B2F51D-0160-FB64-CD4D-5A0678CFA460}"/>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92" name="Tekstfelt 1991">
                    <a:extLst>
                      <a:ext uri="{FF2B5EF4-FFF2-40B4-BE49-F238E27FC236}">
                        <a16:creationId xmlns:a16="http://schemas.microsoft.com/office/drawing/2014/main" id="{9058447F-D1E0-FB84-E0FD-8D15CB2E8B40}"/>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93" name="Tekstfelt 1992">
                    <a:extLst>
                      <a:ext uri="{FF2B5EF4-FFF2-40B4-BE49-F238E27FC236}">
                        <a16:creationId xmlns:a16="http://schemas.microsoft.com/office/drawing/2014/main" id="{63FB63F6-131F-D0A3-55C1-94DB4203C9AA}"/>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94" name="Tekstfelt 1993">
                    <a:extLst>
                      <a:ext uri="{FF2B5EF4-FFF2-40B4-BE49-F238E27FC236}">
                        <a16:creationId xmlns:a16="http://schemas.microsoft.com/office/drawing/2014/main" id="{87412CC0-DE16-EEE6-9EFA-CE3869D11A0D}"/>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95" name="Tekstfelt 1994">
                    <a:extLst>
                      <a:ext uri="{FF2B5EF4-FFF2-40B4-BE49-F238E27FC236}">
                        <a16:creationId xmlns:a16="http://schemas.microsoft.com/office/drawing/2014/main" id="{36A7D99A-552A-42A7-B7D6-B3E3376F7CB3}"/>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96" name="Tekstfelt 1995">
                    <a:extLst>
                      <a:ext uri="{FF2B5EF4-FFF2-40B4-BE49-F238E27FC236}">
                        <a16:creationId xmlns:a16="http://schemas.microsoft.com/office/drawing/2014/main" id="{0AB5A54B-7BE9-F9D6-1F77-965537D63480}"/>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97" name="Tekstfelt 1996">
                    <a:extLst>
                      <a:ext uri="{FF2B5EF4-FFF2-40B4-BE49-F238E27FC236}">
                        <a16:creationId xmlns:a16="http://schemas.microsoft.com/office/drawing/2014/main" id="{1FC8F1C2-F74F-36D6-5C9D-2400F266573F}"/>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98" name="Tekstfelt 1997">
                    <a:extLst>
                      <a:ext uri="{FF2B5EF4-FFF2-40B4-BE49-F238E27FC236}">
                        <a16:creationId xmlns:a16="http://schemas.microsoft.com/office/drawing/2014/main" id="{387D6111-30BB-77E4-9540-BB3950406117}"/>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99" name="Tekstfelt 1998">
                    <a:extLst>
                      <a:ext uri="{FF2B5EF4-FFF2-40B4-BE49-F238E27FC236}">
                        <a16:creationId xmlns:a16="http://schemas.microsoft.com/office/drawing/2014/main" id="{E6B11B3D-C428-5E29-C36B-A90A28B3FB58}"/>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00" name="Tekstfelt 1999">
                    <a:extLst>
                      <a:ext uri="{FF2B5EF4-FFF2-40B4-BE49-F238E27FC236}">
                        <a16:creationId xmlns:a16="http://schemas.microsoft.com/office/drawing/2014/main" id="{CAA654AD-5C7B-371D-ED4B-59D5CAF9212A}"/>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01" name="Tekstfelt 2000">
                    <a:extLst>
                      <a:ext uri="{FF2B5EF4-FFF2-40B4-BE49-F238E27FC236}">
                        <a16:creationId xmlns:a16="http://schemas.microsoft.com/office/drawing/2014/main" id="{B2ABB147-14B8-0657-1641-10ACB18374A9}"/>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02" name="Tekstfelt 2001">
                    <a:extLst>
                      <a:ext uri="{FF2B5EF4-FFF2-40B4-BE49-F238E27FC236}">
                        <a16:creationId xmlns:a16="http://schemas.microsoft.com/office/drawing/2014/main" id="{480B652C-DAE9-C5CA-8461-1FF494760275}"/>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03" name="Tekstfelt 2002">
                    <a:extLst>
                      <a:ext uri="{FF2B5EF4-FFF2-40B4-BE49-F238E27FC236}">
                        <a16:creationId xmlns:a16="http://schemas.microsoft.com/office/drawing/2014/main" id="{730FB8A2-90D7-9000-E915-FDD6E2F609CB}"/>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04" name="Tekstfelt 2003">
                    <a:extLst>
                      <a:ext uri="{FF2B5EF4-FFF2-40B4-BE49-F238E27FC236}">
                        <a16:creationId xmlns:a16="http://schemas.microsoft.com/office/drawing/2014/main" id="{BD700668-D3F6-89D8-2E16-B19801C84A00}"/>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05" name="Tekstfelt 2004">
                    <a:extLst>
                      <a:ext uri="{FF2B5EF4-FFF2-40B4-BE49-F238E27FC236}">
                        <a16:creationId xmlns:a16="http://schemas.microsoft.com/office/drawing/2014/main" id="{C632A7B7-402C-A178-8500-219C909292CE}"/>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06" name="Tekstfelt 2005">
                    <a:extLst>
                      <a:ext uri="{FF2B5EF4-FFF2-40B4-BE49-F238E27FC236}">
                        <a16:creationId xmlns:a16="http://schemas.microsoft.com/office/drawing/2014/main" id="{E5F04DCB-D58F-F656-9490-FCA40BDB5692}"/>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07" name="Tekstfelt 2006">
                    <a:extLst>
                      <a:ext uri="{FF2B5EF4-FFF2-40B4-BE49-F238E27FC236}">
                        <a16:creationId xmlns:a16="http://schemas.microsoft.com/office/drawing/2014/main" id="{CDFEDC4B-14DB-705E-EA7C-AB110123C9F5}"/>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08" name="Tekstfelt 2007">
                    <a:extLst>
                      <a:ext uri="{FF2B5EF4-FFF2-40B4-BE49-F238E27FC236}">
                        <a16:creationId xmlns:a16="http://schemas.microsoft.com/office/drawing/2014/main" id="{A3379184-2B59-71F4-7A6C-2474A7F91CF2}"/>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09" name="Tekstfelt 2008">
                    <a:extLst>
                      <a:ext uri="{FF2B5EF4-FFF2-40B4-BE49-F238E27FC236}">
                        <a16:creationId xmlns:a16="http://schemas.microsoft.com/office/drawing/2014/main" id="{33DD11EB-A90F-B4A5-27F9-C713837D01DF}"/>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10" name="Tekstfelt 2009">
                    <a:extLst>
                      <a:ext uri="{FF2B5EF4-FFF2-40B4-BE49-F238E27FC236}">
                        <a16:creationId xmlns:a16="http://schemas.microsoft.com/office/drawing/2014/main" id="{B124464F-843C-E9B8-458E-6B6BD4B8FE02}"/>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11" name="Tekstfelt 2010">
                    <a:extLst>
                      <a:ext uri="{FF2B5EF4-FFF2-40B4-BE49-F238E27FC236}">
                        <a16:creationId xmlns:a16="http://schemas.microsoft.com/office/drawing/2014/main" id="{1B7F331C-FA2C-F4C7-202F-9FDB74C2CDED}"/>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12" name="Tekstfelt 2011">
                    <a:extLst>
                      <a:ext uri="{FF2B5EF4-FFF2-40B4-BE49-F238E27FC236}">
                        <a16:creationId xmlns:a16="http://schemas.microsoft.com/office/drawing/2014/main" id="{03407A3E-4C2C-597E-6DB5-B9035B63418A}"/>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13" name="Tekstfelt 2012">
                    <a:extLst>
                      <a:ext uri="{FF2B5EF4-FFF2-40B4-BE49-F238E27FC236}">
                        <a16:creationId xmlns:a16="http://schemas.microsoft.com/office/drawing/2014/main" id="{D46A851C-AD1C-AE49-D45B-2C08CDE94154}"/>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78" name="Tekstfelt 1977">
                  <a:extLst>
                    <a:ext uri="{FF2B5EF4-FFF2-40B4-BE49-F238E27FC236}">
                      <a16:creationId xmlns:a16="http://schemas.microsoft.com/office/drawing/2014/main" id="{D28A2F1B-9D98-932C-274A-68CBA05F4164}"/>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79" name="Tekstfelt 1978">
                  <a:extLst>
                    <a:ext uri="{FF2B5EF4-FFF2-40B4-BE49-F238E27FC236}">
                      <a16:creationId xmlns:a16="http://schemas.microsoft.com/office/drawing/2014/main" id="{1AB27736-79A9-B1E9-2C55-B6DAF16E3F04}"/>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80" name="Tekstfelt 1979">
                  <a:extLst>
                    <a:ext uri="{FF2B5EF4-FFF2-40B4-BE49-F238E27FC236}">
                      <a16:creationId xmlns:a16="http://schemas.microsoft.com/office/drawing/2014/main" id="{CADFFD00-D7AE-AEDB-4DCB-29FC8CA20079}"/>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1" name="Gruppe 1830">
                <a:extLst>
                  <a:ext uri="{FF2B5EF4-FFF2-40B4-BE49-F238E27FC236}">
                    <a16:creationId xmlns:a16="http://schemas.microsoft.com/office/drawing/2014/main" id="{4B3CA5FC-80FF-4EB3-F12D-08185B22530B}"/>
                  </a:ext>
                </a:extLst>
              </p:cNvPr>
              <p:cNvGrpSpPr/>
              <p:nvPr/>
            </p:nvGrpSpPr>
            <p:grpSpPr>
              <a:xfrm>
                <a:off x="1159795" y="1034606"/>
                <a:ext cx="641389" cy="5216305"/>
                <a:chOff x="2892468" y="1032983"/>
                <a:chExt cx="641389" cy="5216305"/>
              </a:xfrm>
            </p:grpSpPr>
            <p:grpSp>
              <p:nvGrpSpPr>
                <p:cNvPr id="1940" name="Gruppe 1939">
                  <a:extLst>
                    <a:ext uri="{FF2B5EF4-FFF2-40B4-BE49-F238E27FC236}">
                      <a16:creationId xmlns:a16="http://schemas.microsoft.com/office/drawing/2014/main" id="{22C715DE-C059-652A-63CD-B6353FF37DFE}"/>
                    </a:ext>
                  </a:extLst>
                </p:cNvPr>
                <p:cNvGrpSpPr/>
                <p:nvPr/>
              </p:nvGrpSpPr>
              <p:grpSpPr>
                <a:xfrm>
                  <a:off x="2892468" y="1032983"/>
                  <a:ext cx="641389" cy="5216305"/>
                  <a:chOff x="3475384" y="1188399"/>
                  <a:chExt cx="641389" cy="5216305"/>
                </a:xfrm>
              </p:grpSpPr>
              <p:sp>
                <p:nvSpPr>
                  <p:cNvPr id="1944" name="Tekstfelt 1943">
                    <a:extLst>
                      <a:ext uri="{FF2B5EF4-FFF2-40B4-BE49-F238E27FC236}">
                        <a16:creationId xmlns:a16="http://schemas.microsoft.com/office/drawing/2014/main" id="{A92AC699-CE2A-6038-F8C3-70700C319317}"/>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45" name="Tekstfelt 1944">
                    <a:extLst>
                      <a:ext uri="{FF2B5EF4-FFF2-40B4-BE49-F238E27FC236}">
                        <a16:creationId xmlns:a16="http://schemas.microsoft.com/office/drawing/2014/main" id="{E0332988-BC41-C144-61BB-2FFF51292A83}"/>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46" name="Tekstfelt 1945">
                    <a:extLst>
                      <a:ext uri="{FF2B5EF4-FFF2-40B4-BE49-F238E27FC236}">
                        <a16:creationId xmlns:a16="http://schemas.microsoft.com/office/drawing/2014/main" id="{79A5A8D6-9F77-F9CC-1C34-A1D87A1D77D0}"/>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47" name="Tekstfelt 1946">
                    <a:extLst>
                      <a:ext uri="{FF2B5EF4-FFF2-40B4-BE49-F238E27FC236}">
                        <a16:creationId xmlns:a16="http://schemas.microsoft.com/office/drawing/2014/main" id="{02D86EE1-6B6B-861B-4E6A-7E8953D2EC8C}"/>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48" name="Tekstfelt 1947">
                    <a:extLst>
                      <a:ext uri="{FF2B5EF4-FFF2-40B4-BE49-F238E27FC236}">
                        <a16:creationId xmlns:a16="http://schemas.microsoft.com/office/drawing/2014/main" id="{87EC8530-BC74-20BC-21EE-C5E92D2634D2}"/>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49" name="Tekstfelt 1948">
                    <a:extLst>
                      <a:ext uri="{FF2B5EF4-FFF2-40B4-BE49-F238E27FC236}">
                        <a16:creationId xmlns:a16="http://schemas.microsoft.com/office/drawing/2014/main" id="{0342242F-A4C8-FBAF-7394-2E79F22CA174}"/>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50" name="Tekstfelt 1949">
                    <a:extLst>
                      <a:ext uri="{FF2B5EF4-FFF2-40B4-BE49-F238E27FC236}">
                        <a16:creationId xmlns:a16="http://schemas.microsoft.com/office/drawing/2014/main" id="{9FC0D3DE-6917-7E94-6C2E-2FEF1500024D}"/>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51" name="Tekstfelt 1950">
                    <a:extLst>
                      <a:ext uri="{FF2B5EF4-FFF2-40B4-BE49-F238E27FC236}">
                        <a16:creationId xmlns:a16="http://schemas.microsoft.com/office/drawing/2014/main" id="{ED0FD92D-3824-C4E3-6AD5-F87C75E83D90}"/>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52" name="Tekstfelt 1951">
                    <a:extLst>
                      <a:ext uri="{FF2B5EF4-FFF2-40B4-BE49-F238E27FC236}">
                        <a16:creationId xmlns:a16="http://schemas.microsoft.com/office/drawing/2014/main" id="{B33A08B0-DDB4-8C7C-A7C2-2D02BF66271E}"/>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53" name="Tekstfelt 1952">
                    <a:extLst>
                      <a:ext uri="{FF2B5EF4-FFF2-40B4-BE49-F238E27FC236}">
                        <a16:creationId xmlns:a16="http://schemas.microsoft.com/office/drawing/2014/main" id="{FF84F76F-AA43-3E3A-FAF4-472C77A21A13}"/>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54" name="Tekstfelt 1953">
                    <a:extLst>
                      <a:ext uri="{FF2B5EF4-FFF2-40B4-BE49-F238E27FC236}">
                        <a16:creationId xmlns:a16="http://schemas.microsoft.com/office/drawing/2014/main" id="{F3FB5B16-26F4-803C-8307-48508F5C79A9}"/>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55" name="Tekstfelt 1954">
                    <a:extLst>
                      <a:ext uri="{FF2B5EF4-FFF2-40B4-BE49-F238E27FC236}">
                        <a16:creationId xmlns:a16="http://schemas.microsoft.com/office/drawing/2014/main" id="{B12A0EE6-61DA-04A9-761B-C13C7D1109BC}"/>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56" name="Tekstfelt 1955">
                    <a:extLst>
                      <a:ext uri="{FF2B5EF4-FFF2-40B4-BE49-F238E27FC236}">
                        <a16:creationId xmlns:a16="http://schemas.microsoft.com/office/drawing/2014/main" id="{66D3AE53-5A8A-2A26-205E-F3EA5A5FC510}"/>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57" name="Tekstfelt 1956">
                    <a:extLst>
                      <a:ext uri="{FF2B5EF4-FFF2-40B4-BE49-F238E27FC236}">
                        <a16:creationId xmlns:a16="http://schemas.microsoft.com/office/drawing/2014/main" id="{7FFCC9AD-FF6D-CB00-9008-1D26D5D7A2E9}"/>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58" name="Tekstfelt 1957">
                    <a:extLst>
                      <a:ext uri="{FF2B5EF4-FFF2-40B4-BE49-F238E27FC236}">
                        <a16:creationId xmlns:a16="http://schemas.microsoft.com/office/drawing/2014/main" id="{612FCC67-3B27-ACB3-7A1B-D5AF2FF96933}"/>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59" name="Tekstfelt 1958">
                    <a:extLst>
                      <a:ext uri="{FF2B5EF4-FFF2-40B4-BE49-F238E27FC236}">
                        <a16:creationId xmlns:a16="http://schemas.microsoft.com/office/drawing/2014/main" id="{E03462DD-27E3-4294-DA48-A59E925831DF}"/>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60" name="Tekstfelt 1959">
                    <a:extLst>
                      <a:ext uri="{FF2B5EF4-FFF2-40B4-BE49-F238E27FC236}">
                        <a16:creationId xmlns:a16="http://schemas.microsoft.com/office/drawing/2014/main" id="{735F4B66-F1E4-5701-0940-5BF7F4ABE078}"/>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61" name="Tekstfelt 1960">
                    <a:extLst>
                      <a:ext uri="{FF2B5EF4-FFF2-40B4-BE49-F238E27FC236}">
                        <a16:creationId xmlns:a16="http://schemas.microsoft.com/office/drawing/2014/main" id="{E70D5E18-A22D-E665-DAE5-13296027B11D}"/>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62" name="Tekstfelt 1961">
                    <a:extLst>
                      <a:ext uri="{FF2B5EF4-FFF2-40B4-BE49-F238E27FC236}">
                        <a16:creationId xmlns:a16="http://schemas.microsoft.com/office/drawing/2014/main" id="{E185E323-DAB2-1F33-8F30-E4D1B73F0864}"/>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63" name="Tekstfelt 1962">
                    <a:extLst>
                      <a:ext uri="{FF2B5EF4-FFF2-40B4-BE49-F238E27FC236}">
                        <a16:creationId xmlns:a16="http://schemas.microsoft.com/office/drawing/2014/main" id="{4AD65BFC-4817-DA4E-876F-7904C91D8405}"/>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64" name="Tekstfelt 1963">
                    <a:extLst>
                      <a:ext uri="{FF2B5EF4-FFF2-40B4-BE49-F238E27FC236}">
                        <a16:creationId xmlns:a16="http://schemas.microsoft.com/office/drawing/2014/main" id="{832DFD46-7EB7-1167-1790-84B68FDDDE6E}"/>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65" name="Tekstfelt 1964">
                    <a:extLst>
                      <a:ext uri="{FF2B5EF4-FFF2-40B4-BE49-F238E27FC236}">
                        <a16:creationId xmlns:a16="http://schemas.microsoft.com/office/drawing/2014/main" id="{E178A332-C252-3581-F2C5-4B14D46D3E8C}"/>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66" name="Tekstfelt 1965">
                    <a:extLst>
                      <a:ext uri="{FF2B5EF4-FFF2-40B4-BE49-F238E27FC236}">
                        <a16:creationId xmlns:a16="http://schemas.microsoft.com/office/drawing/2014/main" id="{20F5AC8B-2973-60BB-C6F1-C4E1F11ED260}"/>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67" name="Tekstfelt 1966">
                    <a:extLst>
                      <a:ext uri="{FF2B5EF4-FFF2-40B4-BE49-F238E27FC236}">
                        <a16:creationId xmlns:a16="http://schemas.microsoft.com/office/drawing/2014/main" id="{BF24C09A-0C93-C676-953E-64DC988BD2F0}"/>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68" name="Tekstfelt 1967">
                    <a:extLst>
                      <a:ext uri="{FF2B5EF4-FFF2-40B4-BE49-F238E27FC236}">
                        <a16:creationId xmlns:a16="http://schemas.microsoft.com/office/drawing/2014/main" id="{281BC8E2-0565-CBF5-19B2-AB687A82F3BA}"/>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69" name="Tekstfelt 1968">
                    <a:extLst>
                      <a:ext uri="{FF2B5EF4-FFF2-40B4-BE49-F238E27FC236}">
                        <a16:creationId xmlns:a16="http://schemas.microsoft.com/office/drawing/2014/main" id="{DCAA3315-4B55-E482-4370-475834C72986}"/>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70" name="Tekstfelt 1969">
                    <a:extLst>
                      <a:ext uri="{FF2B5EF4-FFF2-40B4-BE49-F238E27FC236}">
                        <a16:creationId xmlns:a16="http://schemas.microsoft.com/office/drawing/2014/main" id="{CE05AD4F-FD3B-147F-73C0-75422AAFABAB}"/>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71" name="Tekstfelt 1970">
                    <a:extLst>
                      <a:ext uri="{FF2B5EF4-FFF2-40B4-BE49-F238E27FC236}">
                        <a16:creationId xmlns:a16="http://schemas.microsoft.com/office/drawing/2014/main" id="{5F6523A4-6CB8-B229-B400-C99036EB15B7}"/>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72" name="Tekstfelt 1971">
                    <a:extLst>
                      <a:ext uri="{FF2B5EF4-FFF2-40B4-BE49-F238E27FC236}">
                        <a16:creationId xmlns:a16="http://schemas.microsoft.com/office/drawing/2014/main" id="{C5B6D51B-661C-6542-788D-189CD49BBA55}"/>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73" name="Tekstfelt 1972">
                    <a:extLst>
                      <a:ext uri="{FF2B5EF4-FFF2-40B4-BE49-F238E27FC236}">
                        <a16:creationId xmlns:a16="http://schemas.microsoft.com/office/drawing/2014/main" id="{F523A693-BDED-037A-0067-05BF5D4B4D20}"/>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74" name="Tekstfelt 1973">
                    <a:extLst>
                      <a:ext uri="{FF2B5EF4-FFF2-40B4-BE49-F238E27FC236}">
                        <a16:creationId xmlns:a16="http://schemas.microsoft.com/office/drawing/2014/main" id="{F772557E-6B53-7199-520D-D20311DA7BD2}"/>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975" name="Tekstfelt 1974">
                    <a:extLst>
                      <a:ext uri="{FF2B5EF4-FFF2-40B4-BE49-F238E27FC236}">
                        <a16:creationId xmlns:a16="http://schemas.microsoft.com/office/drawing/2014/main" id="{1AE17418-1F9F-C558-2B8D-96CC4C615A9E}"/>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976" name="Tekstfelt 1975">
                    <a:extLst>
                      <a:ext uri="{FF2B5EF4-FFF2-40B4-BE49-F238E27FC236}">
                        <a16:creationId xmlns:a16="http://schemas.microsoft.com/office/drawing/2014/main" id="{33B4CF45-F591-E468-884A-342B1F7356E9}"/>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41" name="Tekstfelt 1940">
                  <a:extLst>
                    <a:ext uri="{FF2B5EF4-FFF2-40B4-BE49-F238E27FC236}">
                      <a16:creationId xmlns:a16="http://schemas.microsoft.com/office/drawing/2014/main" id="{ED678BD5-1C26-049B-D315-C1AF563C9F50}"/>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42" name="Tekstfelt 1941">
                  <a:extLst>
                    <a:ext uri="{FF2B5EF4-FFF2-40B4-BE49-F238E27FC236}">
                      <a16:creationId xmlns:a16="http://schemas.microsoft.com/office/drawing/2014/main" id="{2E79BD28-4075-EBCE-08CE-5003E213AE36}"/>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43" name="Tekstfelt 1942">
                  <a:extLst>
                    <a:ext uri="{FF2B5EF4-FFF2-40B4-BE49-F238E27FC236}">
                      <a16:creationId xmlns:a16="http://schemas.microsoft.com/office/drawing/2014/main" id="{84BDA692-50E8-7D99-732B-A02AF90F725C}"/>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2" name="Gruppe 1831">
                <a:extLst>
                  <a:ext uri="{FF2B5EF4-FFF2-40B4-BE49-F238E27FC236}">
                    <a16:creationId xmlns:a16="http://schemas.microsoft.com/office/drawing/2014/main" id="{E1E4B926-6C8D-8525-AA45-F24B34B2B1A2}"/>
                  </a:ext>
                </a:extLst>
              </p:cNvPr>
              <p:cNvGrpSpPr/>
              <p:nvPr/>
            </p:nvGrpSpPr>
            <p:grpSpPr>
              <a:xfrm>
                <a:off x="732574" y="1038389"/>
                <a:ext cx="641389" cy="5216305"/>
                <a:chOff x="2892468" y="1032983"/>
                <a:chExt cx="641389" cy="5216305"/>
              </a:xfrm>
            </p:grpSpPr>
            <p:grpSp>
              <p:nvGrpSpPr>
                <p:cNvPr id="1903" name="Gruppe 1902">
                  <a:extLst>
                    <a:ext uri="{FF2B5EF4-FFF2-40B4-BE49-F238E27FC236}">
                      <a16:creationId xmlns:a16="http://schemas.microsoft.com/office/drawing/2014/main" id="{AC96CED1-F79E-1FA2-9FFF-80E4C3E99DF9}"/>
                    </a:ext>
                  </a:extLst>
                </p:cNvPr>
                <p:cNvGrpSpPr/>
                <p:nvPr/>
              </p:nvGrpSpPr>
              <p:grpSpPr>
                <a:xfrm>
                  <a:off x="2892468" y="1032983"/>
                  <a:ext cx="641389" cy="5216305"/>
                  <a:chOff x="3475384" y="1188399"/>
                  <a:chExt cx="641389" cy="5216305"/>
                </a:xfrm>
              </p:grpSpPr>
              <p:sp>
                <p:nvSpPr>
                  <p:cNvPr id="1907" name="Tekstfelt 1906">
                    <a:extLst>
                      <a:ext uri="{FF2B5EF4-FFF2-40B4-BE49-F238E27FC236}">
                        <a16:creationId xmlns:a16="http://schemas.microsoft.com/office/drawing/2014/main" id="{C7D02FC2-2759-4DBF-7BA7-6497567C6D8D}"/>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08" name="Tekstfelt 1907">
                    <a:extLst>
                      <a:ext uri="{FF2B5EF4-FFF2-40B4-BE49-F238E27FC236}">
                        <a16:creationId xmlns:a16="http://schemas.microsoft.com/office/drawing/2014/main" id="{AC4B774F-1C61-E7C1-B058-1C34BD968516}"/>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09" name="Tekstfelt 1908">
                    <a:extLst>
                      <a:ext uri="{FF2B5EF4-FFF2-40B4-BE49-F238E27FC236}">
                        <a16:creationId xmlns:a16="http://schemas.microsoft.com/office/drawing/2014/main" id="{97C92692-6E76-5141-80BE-FE944D813DBF}"/>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10" name="Tekstfelt 1909">
                    <a:extLst>
                      <a:ext uri="{FF2B5EF4-FFF2-40B4-BE49-F238E27FC236}">
                        <a16:creationId xmlns:a16="http://schemas.microsoft.com/office/drawing/2014/main" id="{A4979202-DB6B-C406-CB64-05EA79E7BF9A}"/>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11" name="Tekstfelt 1910">
                    <a:extLst>
                      <a:ext uri="{FF2B5EF4-FFF2-40B4-BE49-F238E27FC236}">
                        <a16:creationId xmlns:a16="http://schemas.microsoft.com/office/drawing/2014/main" id="{CE078587-29B0-9815-E590-3573035A7DBD}"/>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12" name="Tekstfelt 1911">
                    <a:extLst>
                      <a:ext uri="{FF2B5EF4-FFF2-40B4-BE49-F238E27FC236}">
                        <a16:creationId xmlns:a16="http://schemas.microsoft.com/office/drawing/2014/main" id="{C14B8DA2-F8DD-4D76-2554-0C2FC20E8150}"/>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13" name="Tekstfelt 1912">
                    <a:extLst>
                      <a:ext uri="{FF2B5EF4-FFF2-40B4-BE49-F238E27FC236}">
                        <a16:creationId xmlns:a16="http://schemas.microsoft.com/office/drawing/2014/main" id="{E39556D9-0EE2-4EED-638C-F0186A0CF330}"/>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14" name="Tekstfelt 1913">
                    <a:extLst>
                      <a:ext uri="{FF2B5EF4-FFF2-40B4-BE49-F238E27FC236}">
                        <a16:creationId xmlns:a16="http://schemas.microsoft.com/office/drawing/2014/main" id="{B514170A-84B5-8CC1-0853-2F39DA266DDD}"/>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15" name="Tekstfelt 1914">
                    <a:extLst>
                      <a:ext uri="{FF2B5EF4-FFF2-40B4-BE49-F238E27FC236}">
                        <a16:creationId xmlns:a16="http://schemas.microsoft.com/office/drawing/2014/main" id="{3199BC37-45F6-49A8-8DE0-93D5B235921C}"/>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16" name="Tekstfelt 1915">
                    <a:extLst>
                      <a:ext uri="{FF2B5EF4-FFF2-40B4-BE49-F238E27FC236}">
                        <a16:creationId xmlns:a16="http://schemas.microsoft.com/office/drawing/2014/main" id="{1D67EF3B-50B5-F52B-8002-C22FF36EA583}"/>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17" name="Tekstfelt 1916">
                    <a:extLst>
                      <a:ext uri="{FF2B5EF4-FFF2-40B4-BE49-F238E27FC236}">
                        <a16:creationId xmlns:a16="http://schemas.microsoft.com/office/drawing/2014/main" id="{F5BC6563-0D49-8B59-3498-B9CB418FB098}"/>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18" name="Tekstfelt 1917">
                    <a:extLst>
                      <a:ext uri="{FF2B5EF4-FFF2-40B4-BE49-F238E27FC236}">
                        <a16:creationId xmlns:a16="http://schemas.microsoft.com/office/drawing/2014/main" id="{ABBEFC09-59D5-C78D-7844-9F51BE0D8F38}"/>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19" name="Tekstfelt 1918">
                    <a:extLst>
                      <a:ext uri="{FF2B5EF4-FFF2-40B4-BE49-F238E27FC236}">
                        <a16:creationId xmlns:a16="http://schemas.microsoft.com/office/drawing/2014/main" id="{3FACB8AB-B875-BA91-1F7C-67B6E7D24C5D}"/>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20" name="Tekstfelt 1919">
                    <a:extLst>
                      <a:ext uri="{FF2B5EF4-FFF2-40B4-BE49-F238E27FC236}">
                        <a16:creationId xmlns:a16="http://schemas.microsoft.com/office/drawing/2014/main" id="{FFDB96CA-12FC-A90D-2AD5-45C995ABD913}"/>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21" name="Tekstfelt 1920">
                    <a:extLst>
                      <a:ext uri="{FF2B5EF4-FFF2-40B4-BE49-F238E27FC236}">
                        <a16:creationId xmlns:a16="http://schemas.microsoft.com/office/drawing/2014/main" id="{8DC542FD-9F72-1977-C216-4D1E451CF5D3}"/>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22" name="Tekstfelt 1921">
                    <a:extLst>
                      <a:ext uri="{FF2B5EF4-FFF2-40B4-BE49-F238E27FC236}">
                        <a16:creationId xmlns:a16="http://schemas.microsoft.com/office/drawing/2014/main" id="{2AB0C321-D252-98B6-BA61-B05EEE68F7AA}"/>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23" name="Tekstfelt 1922">
                    <a:extLst>
                      <a:ext uri="{FF2B5EF4-FFF2-40B4-BE49-F238E27FC236}">
                        <a16:creationId xmlns:a16="http://schemas.microsoft.com/office/drawing/2014/main" id="{F5924B0C-549B-1EF3-717C-C49288DAA604}"/>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24" name="Tekstfelt 1923">
                    <a:extLst>
                      <a:ext uri="{FF2B5EF4-FFF2-40B4-BE49-F238E27FC236}">
                        <a16:creationId xmlns:a16="http://schemas.microsoft.com/office/drawing/2014/main" id="{B942B507-69C2-6B7A-38B9-E4FF3E6CD09A}"/>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25" name="Tekstfelt 1924">
                    <a:extLst>
                      <a:ext uri="{FF2B5EF4-FFF2-40B4-BE49-F238E27FC236}">
                        <a16:creationId xmlns:a16="http://schemas.microsoft.com/office/drawing/2014/main" id="{5BFC1250-8990-ED40-54E6-DE5A24E562B3}"/>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26" name="Tekstfelt 1925">
                    <a:extLst>
                      <a:ext uri="{FF2B5EF4-FFF2-40B4-BE49-F238E27FC236}">
                        <a16:creationId xmlns:a16="http://schemas.microsoft.com/office/drawing/2014/main" id="{A22CB08E-6D96-BFDF-FBBC-E394E2960B57}"/>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27" name="Tekstfelt 1926">
                    <a:extLst>
                      <a:ext uri="{FF2B5EF4-FFF2-40B4-BE49-F238E27FC236}">
                        <a16:creationId xmlns:a16="http://schemas.microsoft.com/office/drawing/2014/main" id="{08C78BD4-6B1F-C46A-D40C-A6D0D251C695}"/>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28" name="Tekstfelt 1927">
                    <a:extLst>
                      <a:ext uri="{FF2B5EF4-FFF2-40B4-BE49-F238E27FC236}">
                        <a16:creationId xmlns:a16="http://schemas.microsoft.com/office/drawing/2014/main" id="{129A701B-0B2F-3317-B61C-A637B21EE8C7}"/>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29" name="Tekstfelt 1928">
                    <a:extLst>
                      <a:ext uri="{FF2B5EF4-FFF2-40B4-BE49-F238E27FC236}">
                        <a16:creationId xmlns:a16="http://schemas.microsoft.com/office/drawing/2014/main" id="{57C6EB00-92DD-274C-6B89-E61C20FA82E9}"/>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30" name="Tekstfelt 1929">
                    <a:extLst>
                      <a:ext uri="{FF2B5EF4-FFF2-40B4-BE49-F238E27FC236}">
                        <a16:creationId xmlns:a16="http://schemas.microsoft.com/office/drawing/2014/main" id="{3FB29496-3FE9-1482-EC47-24508119585C}"/>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31" name="Tekstfelt 1930">
                    <a:extLst>
                      <a:ext uri="{FF2B5EF4-FFF2-40B4-BE49-F238E27FC236}">
                        <a16:creationId xmlns:a16="http://schemas.microsoft.com/office/drawing/2014/main" id="{9DBB3FA5-BE4D-A615-7754-F6ED39C28F31}"/>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32" name="Tekstfelt 1931">
                    <a:extLst>
                      <a:ext uri="{FF2B5EF4-FFF2-40B4-BE49-F238E27FC236}">
                        <a16:creationId xmlns:a16="http://schemas.microsoft.com/office/drawing/2014/main" id="{A9B57903-0A04-FE37-0FAB-6C2DEB5E11FD}"/>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33" name="Tekstfelt 1932">
                    <a:extLst>
                      <a:ext uri="{FF2B5EF4-FFF2-40B4-BE49-F238E27FC236}">
                        <a16:creationId xmlns:a16="http://schemas.microsoft.com/office/drawing/2014/main" id="{97C55E26-BD93-71DB-E4F7-5978521B4C71}"/>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34" name="Tekstfelt 1933">
                    <a:extLst>
                      <a:ext uri="{FF2B5EF4-FFF2-40B4-BE49-F238E27FC236}">
                        <a16:creationId xmlns:a16="http://schemas.microsoft.com/office/drawing/2014/main" id="{2CC571BD-2E51-959F-F259-4FB843625C6F}"/>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35" name="Tekstfelt 1934">
                    <a:extLst>
                      <a:ext uri="{FF2B5EF4-FFF2-40B4-BE49-F238E27FC236}">
                        <a16:creationId xmlns:a16="http://schemas.microsoft.com/office/drawing/2014/main" id="{9DBAFB47-B099-D574-055F-1D2CDBE20D8B}"/>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36" name="Tekstfelt 1935">
                    <a:extLst>
                      <a:ext uri="{FF2B5EF4-FFF2-40B4-BE49-F238E27FC236}">
                        <a16:creationId xmlns:a16="http://schemas.microsoft.com/office/drawing/2014/main" id="{2199A454-10EE-2543-BA4D-09B5B682FCA0}"/>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37" name="Tekstfelt 1936">
                    <a:extLst>
                      <a:ext uri="{FF2B5EF4-FFF2-40B4-BE49-F238E27FC236}">
                        <a16:creationId xmlns:a16="http://schemas.microsoft.com/office/drawing/2014/main" id="{5927CF02-4AB7-747B-9357-44A125D7AFE9}"/>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38" name="Tekstfelt 1937">
                    <a:extLst>
                      <a:ext uri="{FF2B5EF4-FFF2-40B4-BE49-F238E27FC236}">
                        <a16:creationId xmlns:a16="http://schemas.microsoft.com/office/drawing/2014/main" id="{85CF69F0-826F-EB1F-DCD9-E8582120CF46}"/>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39" name="Tekstfelt 1938">
                    <a:extLst>
                      <a:ext uri="{FF2B5EF4-FFF2-40B4-BE49-F238E27FC236}">
                        <a16:creationId xmlns:a16="http://schemas.microsoft.com/office/drawing/2014/main" id="{8A14A53F-2F3E-E118-9E53-5F9AA91BB04A}"/>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904" name="Tekstfelt 1903">
                  <a:extLst>
                    <a:ext uri="{FF2B5EF4-FFF2-40B4-BE49-F238E27FC236}">
                      <a16:creationId xmlns:a16="http://schemas.microsoft.com/office/drawing/2014/main" id="{5AEF7F64-EDBB-69A7-590A-997AB7D07DE3}"/>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05" name="Tekstfelt 1904">
                  <a:extLst>
                    <a:ext uri="{FF2B5EF4-FFF2-40B4-BE49-F238E27FC236}">
                      <a16:creationId xmlns:a16="http://schemas.microsoft.com/office/drawing/2014/main" id="{8B6434DD-1D4A-1BAD-8420-7A8787031458}"/>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06" name="Tekstfelt 1905">
                  <a:extLst>
                    <a:ext uri="{FF2B5EF4-FFF2-40B4-BE49-F238E27FC236}">
                      <a16:creationId xmlns:a16="http://schemas.microsoft.com/office/drawing/2014/main" id="{850CA3B9-FC98-DDE6-EA6B-50B1ABCBAC55}"/>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3" name="Gruppe 1832">
                <a:extLst>
                  <a:ext uri="{FF2B5EF4-FFF2-40B4-BE49-F238E27FC236}">
                    <a16:creationId xmlns:a16="http://schemas.microsoft.com/office/drawing/2014/main" id="{DF3897FF-68CC-487D-8E8A-237668BD19B0}"/>
                  </a:ext>
                </a:extLst>
              </p:cNvPr>
              <p:cNvGrpSpPr/>
              <p:nvPr/>
            </p:nvGrpSpPr>
            <p:grpSpPr>
              <a:xfrm>
                <a:off x="286844" y="1475337"/>
                <a:ext cx="641389" cy="4783755"/>
                <a:chOff x="2892468" y="1465533"/>
                <a:chExt cx="641389" cy="4783755"/>
              </a:xfrm>
            </p:grpSpPr>
            <p:grpSp>
              <p:nvGrpSpPr>
                <p:cNvPr id="1869" name="Gruppe 1868">
                  <a:extLst>
                    <a:ext uri="{FF2B5EF4-FFF2-40B4-BE49-F238E27FC236}">
                      <a16:creationId xmlns:a16="http://schemas.microsoft.com/office/drawing/2014/main" id="{A21E0593-8EE9-541F-A6C2-B3691CFDB7D6}"/>
                    </a:ext>
                  </a:extLst>
                </p:cNvPr>
                <p:cNvGrpSpPr/>
                <p:nvPr/>
              </p:nvGrpSpPr>
              <p:grpSpPr>
                <a:xfrm>
                  <a:off x="2892468" y="1465533"/>
                  <a:ext cx="641389" cy="4783755"/>
                  <a:chOff x="3475384" y="1620949"/>
                  <a:chExt cx="641389" cy="4783755"/>
                </a:xfrm>
              </p:grpSpPr>
              <p:sp>
                <p:nvSpPr>
                  <p:cNvPr id="1873" name="Tekstfelt 1872">
                    <a:extLst>
                      <a:ext uri="{FF2B5EF4-FFF2-40B4-BE49-F238E27FC236}">
                        <a16:creationId xmlns:a16="http://schemas.microsoft.com/office/drawing/2014/main" id="{EBA01FA8-66E9-C900-ADF4-6A47D778F07C}"/>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74" name="Tekstfelt 1873">
                    <a:extLst>
                      <a:ext uri="{FF2B5EF4-FFF2-40B4-BE49-F238E27FC236}">
                        <a16:creationId xmlns:a16="http://schemas.microsoft.com/office/drawing/2014/main" id="{66221A3C-8EA2-C0F6-85A2-3D463C6C63E3}"/>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75" name="Tekstfelt 1874">
                    <a:extLst>
                      <a:ext uri="{FF2B5EF4-FFF2-40B4-BE49-F238E27FC236}">
                        <a16:creationId xmlns:a16="http://schemas.microsoft.com/office/drawing/2014/main" id="{CF924E99-6BE2-91CC-177F-499D6C2E396F}"/>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76" name="Tekstfelt 1875">
                    <a:extLst>
                      <a:ext uri="{FF2B5EF4-FFF2-40B4-BE49-F238E27FC236}">
                        <a16:creationId xmlns:a16="http://schemas.microsoft.com/office/drawing/2014/main" id="{9ECA59F6-98FB-C0D2-66F9-9788CF86ECF3}"/>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77" name="Tekstfelt 1876">
                    <a:extLst>
                      <a:ext uri="{FF2B5EF4-FFF2-40B4-BE49-F238E27FC236}">
                        <a16:creationId xmlns:a16="http://schemas.microsoft.com/office/drawing/2014/main" id="{57D5FF6E-E814-72AA-D71F-DA2B70CAE342}"/>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78" name="Tekstfelt 1877">
                    <a:extLst>
                      <a:ext uri="{FF2B5EF4-FFF2-40B4-BE49-F238E27FC236}">
                        <a16:creationId xmlns:a16="http://schemas.microsoft.com/office/drawing/2014/main" id="{AB386D7A-0B98-EA51-85DE-CB4B31156C47}"/>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79" name="Tekstfelt 1878">
                    <a:extLst>
                      <a:ext uri="{FF2B5EF4-FFF2-40B4-BE49-F238E27FC236}">
                        <a16:creationId xmlns:a16="http://schemas.microsoft.com/office/drawing/2014/main" id="{E04D7935-BC9B-2EF0-E699-EABA3F669D36}"/>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80" name="Tekstfelt 1879">
                    <a:extLst>
                      <a:ext uri="{FF2B5EF4-FFF2-40B4-BE49-F238E27FC236}">
                        <a16:creationId xmlns:a16="http://schemas.microsoft.com/office/drawing/2014/main" id="{BE4B3303-782D-F3EE-3C00-780EFB6DD0F2}"/>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81" name="Tekstfelt 1880">
                    <a:extLst>
                      <a:ext uri="{FF2B5EF4-FFF2-40B4-BE49-F238E27FC236}">
                        <a16:creationId xmlns:a16="http://schemas.microsoft.com/office/drawing/2014/main" id="{1AA0841C-D1F1-4176-F153-B0663097ADA8}"/>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82" name="Tekstfelt 1881">
                    <a:extLst>
                      <a:ext uri="{FF2B5EF4-FFF2-40B4-BE49-F238E27FC236}">
                        <a16:creationId xmlns:a16="http://schemas.microsoft.com/office/drawing/2014/main" id="{0504E8E0-08E6-C680-1489-3142FF5FF452}"/>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83" name="Tekstfelt 1882">
                    <a:extLst>
                      <a:ext uri="{FF2B5EF4-FFF2-40B4-BE49-F238E27FC236}">
                        <a16:creationId xmlns:a16="http://schemas.microsoft.com/office/drawing/2014/main" id="{A261B473-1067-342A-0851-3E380E950D88}"/>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84" name="Tekstfelt 1883">
                    <a:extLst>
                      <a:ext uri="{FF2B5EF4-FFF2-40B4-BE49-F238E27FC236}">
                        <a16:creationId xmlns:a16="http://schemas.microsoft.com/office/drawing/2014/main" id="{D1FD67E8-CE64-E57E-D354-E0D054598189}"/>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85" name="Tekstfelt 1884">
                    <a:extLst>
                      <a:ext uri="{FF2B5EF4-FFF2-40B4-BE49-F238E27FC236}">
                        <a16:creationId xmlns:a16="http://schemas.microsoft.com/office/drawing/2014/main" id="{A28447E9-03C7-29A2-3871-4468863BC94B}"/>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86" name="Tekstfelt 1885">
                    <a:extLst>
                      <a:ext uri="{FF2B5EF4-FFF2-40B4-BE49-F238E27FC236}">
                        <a16:creationId xmlns:a16="http://schemas.microsoft.com/office/drawing/2014/main" id="{E27110A5-EFC5-9190-EB6E-0BEFEA9181A7}"/>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87" name="Tekstfelt 1886">
                    <a:extLst>
                      <a:ext uri="{FF2B5EF4-FFF2-40B4-BE49-F238E27FC236}">
                        <a16:creationId xmlns:a16="http://schemas.microsoft.com/office/drawing/2014/main" id="{D1E6977F-FFEB-0927-37EB-EE08B08F76FF}"/>
                      </a:ext>
                    </a:extLst>
                  </p:cNvPr>
                  <p:cNvSpPr txBox="1"/>
                  <p:nvPr/>
                </p:nvSpPr>
                <p:spPr>
                  <a:xfrm>
                    <a:off x="3502242" y="3790057"/>
                    <a:ext cx="518091"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88" name="Tekstfelt 1887">
                    <a:extLst>
                      <a:ext uri="{FF2B5EF4-FFF2-40B4-BE49-F238E27FC236}">
                        <a16:creationId xmlns:a16="http://schemas.microsoft.com/office/drawing/2014/main" id="{397617B4-6457-828B-CAD7-F5C59DD8C846}"/>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89" name="Tekstfelt 1888">
                    <a:extLst>
                      <a:ext uri="{FF2B5EF4-FFF2-40B4-BE49-F238E27FC236}">
                        <a16:creationId xmlns:a16="http://schemas.microsoft.com/office/drawing/2014/main" id="{F4E4673C-A9F3-BBAA-32AD-D4FFA6859E55}"/>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90" name="Tekstfelt 1889">
                    <a:extLst>
                      <a:ext uri="{FF2B5EF4-FFF2-40B4-BE49-F238E27FC236}">
                        <a16:creationId xmlns:a16="http://schemas.microsoft.com/office/drawing/2014/main" id="{8ADC6E01-DB27-77E7-8C62-9336F57A089C}"/>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91" name="Tekstfelt 1890">
                    <a:extLst>
                      <a:ext uri="{FF2B5EF4-FFF2-40B4-BE49-F238E27FC236}">
                        <a16:creationId xmlns:a16="http://schemas.microsoft.com/office/drawing/2014/main" id="{2B80CA07-2F0C-FF02-2644-51FE669E9B5E}"/>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92" name="Tekstfelt 1891">
                    <a:extLst>
                      <a:ext uri="{FF2B5EF4-FFF2-40B4-BE49-F238E27FC236}">
                        <a16:creationId xmlns:a16="http://schemas.microsoft.com/office/drawing/2014/main" id="{8C8A05A4-81B3-B2D2-EE6C-FB630683B340}"/>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93" name="Tekstfelt 1892">
                    <a:extLst>
                      <a:ext uri="{FF2B5EF4-FFF2-40B4-BE49-F238E27FC236}">
                        <a16:creationId xmlns:a16="http://schemas.microsoft.com/office/drawing/2014/main" id="{BDC0A545-3E1B-6052-3955-1BE732BF237E}"/>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94" name="Tekstfelt 1893">
                    <a:extLst>
                      <a:ext uri="{FF2B5EF4-FFF2-40B4-BE49-F238E27FC236}">
                        <a16:creationId xmlns:a16="http://schemas.microsoft.com/office/drawing/2014/main" id="{288BAE45-8B31-B9C7-8B1B-A70C66FCF44E}"/>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95" name="Tekstfelt 1894">
                    <a:extLst>
                      <a:ext uri="{FF2B5EF4-FFF2-40B4-BE49-F238E27FC236}">
                        <a16:creationId xmlns:a16="http://schemas.microsoft.com/office/drawing/2014/main" id="{6BD19189-C2AF-15F3-5EF8-12726529C39F}"/>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96" name="Tekstfelt 1895">
                    <a:extLst>
                      <a:ext uri="{FF2B5EF4-FFF2-40B4-BE49-F238E27FC236}">
                        <a16:creationId xmlns:a16="http://schemas.microsoft.com/office/drawing/2014/main" id="{6AB63449-086B-2626-61B6-4800CE89D609}"/>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97" name="Tekstfelt 1896">
                    <a:extLst>
                      <a:ext uri="{FF2B5EF4-FFF2-40B4-BE49-F238E27FC236}">
                        <a16:creationId xmlns:a16="http://schemas.microsoft.com/office/drawing/2014/main" id="{4543CBCC-99AA-34D8-ADC7-A64DCB173696}"/>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98" name="Tekstfelt 1897">
                    <a:extLst>
                      <a:ext uri="{FF2B5EF4-FFF2-40B4-BE49-F238E27FC236}">
                        <a16:creationId xmlns:a16="http://schemas.microsoft.com/office/drawing/2014/main" id="{61E6B245-2C58-01A2-ED3B-F2AD961BBB0A}"/>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99" name="Tekstfelt 1898">
                    <a:extLst>
                      <a:ext uri="{FF2B5EF4-FFF2-40B4-BE49-F238E27FC236}">
                        <a16:creationId xmlns:a16="http://schemas.microsoft.com/office/drawing/2014/main" id="{C18060D9-8C8D-2AA9-A87E-281B7ACF9265}"/>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00" name="Tekstfelt 1899">
                    <a:extLst>
                      <a:ext uri="{FF2B5EF4-FFF2-40B4-BE49-F238E27FC236}">
                        <a16:creationId xmlns:a16="http://schemas.microsoft.com/office/drawing/2014/main" id="{833A05D2-D4E1-DF6B-369D-DA327829C315}"/>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01" name="Tekstfelt 1900">
                    <a:extLst>
                      <a:ext uri="{FF2B5EF4-FFF2-40B4-BE49-F238E27FC236}">
                        <a16:creationId xmlns:a16="http://schemas.microsoft.com/office/drawing/2014/main" id="{E609255A-4AAF-9C71-D8E5-876B8D8D795F}"/>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02" name="Tekstfelt 1901">
                    <a:extLst>
                      <a:ext uri="{FF2B5EF4-FFF2-40B4-BE49-F238E27FC236}">
                        <a16:creationId xmlns:a16="http://schemas.microsoft.com/office/drawing/2014/main" id="{48DD2BB4-5B94-4541-679D-F34E6597E260}"/>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70" name="Tekstfelt 1869">
                  <a:extLst>
                    <a:ext uri="{FF2B5EF4-FFF2-40B4-BE49-F238E27FC236}">
                      <a16:creationId xmlns:a16="http://schemas.microsoft.com/office/drawing/2014/main" id="{6B56A6F7-4084-A2B0-AA6A-2471177A297F}"/>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71" name="Tekstfelt 1870">
                  <a:extLst>
                    <a:ext uri="{FF2B5EF4-FFF2-40B4-BE49-F238E27FC236}">
                      <a16:creationId xmlns:a16="http://schemas.microsoft.com/office/drawing/2014/main" id="{B58AF495-06E8-2827-85A6-20830E1600B5}"/>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72" name="Tekstfelt 1871">
                  <a:extLst>
                    <a:ext uri="{FF2B5EF4-FFF2-40B4-BE49-F238E27FC236}">
                      <a16:creationId xmlns:a16="http://schemas.microsoft.com/office/drawing/2014/main" id="{2836F110-1C71-61C2-6CA1-0F1A9FCE8F84}"/>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4" name="Gruppe 1833">
                <a:extLst>
                  <a:ext uri="{FF2B5EF4-FFF2-40B4-BE49-F238E27FC236}">
                    <a16:creationId xmlns:a16="http://schemas.microsoft.com/office/drawing/2014/main" id="{A37EEC42-17AD-DC54-1536-137329A9E39D}"/>
                  </a:ext>
                </a:extLst>
              </p:cNvPr>
              <p:cNvGrpSpPr/>
              <p:nvPr/>
            </p:nvGrpSpPr>
            <p:grpSpPr>
              <a:xfrm>
                <a:off x="-136438" y="1476215"/>
                <a:ext cx="641389" cy="4783755"/>
                <a:chOff x="2892468" y="1465533"/>
                <a:chExt cx="641389" cy="4783755"/>
              </a:xfrm>
            </p:grpSpPr>
            <p:grpSp>
              <p:nvGrpSpPr>
                <p:cNvPr id="1835" name="Gruppe 1834">
                  <a:extLst>
                    <a:ext uri="{FF2B5EF4-FFF2-40B4-BE49-F238E27FC236}">
                      <a16:creationId xmlns:a16="http://schemas.microsoft.com/office/drawing/2014/main" id="{BC9C3BDC-7103-1D49-C681-EE5DADF66124}"/>
                    </a:ext>
                  </a:extLst>
                </p:cNvPr>
                <p:cNvGrpSpPr/>
                <p:nvPr/>
              </p:nvGrpSpPr>
              <p:grpSpPr>
                <a:xfrm>
                  <a:off x="2892468" y="1465533"/>
                  <a:ext cx="641389" cy="4783755"/>
                  <a:chOff x="3475384" y="1620949"/>
                  <a:chExt cx="641389" cy="4783755"/>
                </a:xfrm>
              </p:grpSpPr>
              <p:sp>
                <p:nvSpPr>
                  <p:cNvPr id="1839" name="Tekstfelt 1838">
                    <a:extLst>
                      <a:ext uri="{FF2B5EF4-FFF2-40B4-BE49-F238E27FC236}">
                        <a16:creationId xmlns:a16="http://schemas.microsoft.com/office/drawing/2014/main" id="{932094F7-9906-8D6E-BC6C-3C36E3B59C22}"/>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40" name="Tekstfelt 1839">
                    <a:extLst>
                      <a:ext uri="{FF2B5EF4-FFF2-40B4-BE49-F238E27FC236}">
                        <a16:creationId xmlns:a16="http://schemas.microsoft.com/office/drawing/2014/main" id="{35273AEB-21DA-EA5A-DD11-6A5685F792B6}"/>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41" name="Tekstfelt 1840">
                    <a:extLst>
                      <a:ext uri="{FF2B5EF4-FFF2-40B4-BE49-F238E27FC236}">
                        <a16:creationId xmlns:a16="http://schemas.microsoft.com/office/drawing/2014/main" id="{651A2CB2-C041-A192-9F09-301FC8BF56AA}"/>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42" name="Tekstfelt 1841">
                    <a:extLst>
                      <a:ext uri="{FF2B5EF4-FFF2-40B4-BE49-F238E27FC236}">
                        <a16:creationId xmlns:a16="http://schemas.microsoft.com/office/drawing/2014/main" id="{70525690-9885-295C-0D66-51C096391492}"/>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43" name="Tekstfelt 1842">
                    <a:extLst>
                      <a:ext uri="{FF2B5EF4-FFF2-40B4-BE49-F238E27FC236}">
                        <a16:creationId xmlns:a16="http://schemas.microsoft.com/office/drawing/2014/main" id="{9F26A5C7-831A-118B-41E1-A5FA4DCD8AB3}"/>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44" name="Tekstfelt 1843">
                    <a:extLst>
                      <a:ext uri="{FF2B5EF4-FFF2-40B4-BE49-F238E27FC236}">
                        <a16:creationId xmlns:a16="http://schemas.microsoft.com/office/drawing/2014/main" id="{9AF68711-A08D-15B2-72C4-05CC1ACD84F8}"/>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45" name="Tekstfelt 1844">
                    <a:extLst>
                      <a:ext uri="{FF2B5EF4-FFF2-40B4-BE49-F238E27FC236}">
                        <a16:creationId xmlns:a16="http://schemas.microsoft.com/office/drawing/2014/main" id="{4135BFFD-1C28-3514-CA48-06E7A8203147}"/>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46" name="Tekstfelt 1845">
                    <a:extLst>
                      <a:ext uri="{FF2B5EF4-FFF2-40B4-BE49-F238E27FC236}">
                        <a16:creationId xmlns:a16="http://schemas.microsoft.com/office/drawing/2014/main" id="{1EB4B82C-5216-7DE5-75BA-760132D369E5}"/>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47" name="Tekstfelt 1846">
                    <a:extLst>
                      <a:ext uri="{FF2B5EF4-FFF2-40B4-BE49-F238E27FC236}">
                        <a16:creationId xmlns:a16="http://schemas.microsoft.com/office/drawing/2014/main" id="{D6EF63D2-FB30-890C-C114-0F110C03328F}"/>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48" name="Tekstfelt 1847">
                    <a:extLst>
                      <a:ext uri="{FF2B5EF4-FFF2-40B4-BE49-F238E27FC236}">
                        <a16:creationId xmlns:a16="http://schemas.microsoft.com/office/drawing/2014/main" id="{3DD44F72-BBE4-24A8-4C8C-66B4E3A15F10}"/>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49" name="Tekstfelt 1848">
                    <a:extLst>
                      <a:ext uri="{FF2B5EF4-FFF2-40B4-BE49-F238E27FC236}">
                        <a16:creationId xmlns:a16="http://schemas.microsoft.com/office/drawing/2014/main" id="{C8639F61-65B6-177B-4441-2E75BF560CE1}"/>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50" name="Tekstfelt 1849">
                    <a:extLst>
                      <a:ext uri="{FF2B5EF4-FFF2-40B4-BE49-F238E27FC236}">
                        <a16:creationId xmlns:a16="http://schemas.microsoft.com/office/drawing/2014/main" id="{A15223E7-2852-D960-DD53-E2BAA5BEDE16}"/>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51" name="Tekstfelt 1850">
                    <a:extLst>
                      <a:ext uri="{FF2B5EF4-FFF2-40B4-BE49-F238E27FC236}">
                        <a16:creationId xmlns:a16="http://schemas.microsoft.com/office/drawing/2014/main" id="{7AC5B1C2-58C3-D513-99C8-5CD1620858AB}"/>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52" name="Tekstfelt 1851">
                    <a:extLst>
                      <a:ext uri="{FF2B5EF4-FFF2-40B4-BE49-F238E27FC236}">
                        <a16:creationId xmlns:a16="http://schemas.microsoft.com/office/drawing/2014/main" id="{4DB3499C-2CBF-A090-CA71-976ADF9167E9}"/>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53" name="Tekstfelt 1852">
                    <a:extLst>
                      <a:ext uri="{FF2B5EF4-FFF2-40B4-BE49-F238E27FC236}">
                        <a16:creationId xmlns:a16="http://schemas.microsoft.com/office/drawing/2014/main" id="{E3D6E0A4-676A-6CE3-651F-FD818FEE729F}"/>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54" name="Tekstfelt 1853">
                    <a:extLst>
                      <a:ext uri="{FF2B5EF4-FFF2-40B4-BE49-F238E27FC236}">
                        <a16:creationId xmlns:a16="http://schemas.microsoft.com/office/drawing/2014/main" id="{C05E469F-17EF-A0B4-8B6D-46410F4882EF}"/>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55" name="Tekstfelt 1854">
                    <a:extLst>
                      <a:ext uri="{FF2B5EF4-FFF2-40B4-BE49-F238E27FC236}">
                        <a16:creationId xmlns:a16="http://schemas.microsoft.com/office/drawing/2014/main" id="{B8407173-D90A-4B48-F894-87DC2C86BEA4}"/>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56" name="Tekstfelt 1855">
                    <a:extLst>
                      <a:ext uri="{FF2B5EF4-FFF2-40B4-BE49-F238E27FC236}">
                        <a16:creationId xmlns:a16="http://schemas.microsoft.com/office/drawing/2014/main" id="{A49A7ACC-1626-E32B-F555-977721BF5831}"/>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57" name="Tekstfelt 1856">
                    <a:extLst>
                      <a:ext uri="{FF2B5EF4-FFF2-40B4-BE49-F238E27FC236}">
                        <a16:creationId xmlns:a16="http://schemas.microsoft.com/office/drawing/2014/main" id="{F7999554-478D-29F7-412A-D45CC706C1AD}"/>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58" name="Tekstfelt 1857">
                    <a:extLst>
                      <a:ext uri="{FF2B5EF4-FFF2-40B4-BE49-F238E27FC236}">
                        <a16:creationId xmlns:a16="http://schemas.microsoft.com/office/drawing/2014/main" id="{DE16F3CD-246B-BFFB-4557-766652412C5D}"/>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59" name="Tekstfelt 1858">
                    <a:extLst>
                      <a:ext uri="{FF2B5EF4-FFF2-40B4-BE49-F238E27FC236}">
                        <a16:creationId xmlns:a16="http://schemas.microsoft.com/office/drawing/2014/main" id="{3B02BE3C-9BC8-DDB9-ABF3-DDBAC3480C99}"/>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60" name="Tekstfelt 1859">
                    <a:extLst>
                      <a:ext uri="{FF2B5EF4-FFF2-40B4-BE49-F238E27FC236}">
                        <a16:creationId xmlns:a16="http://schemas.microsoft.com/office/drawing/2014/main" id="{C1BF0EF5-9B65-92D7-9712-D29862F81C0C}"/>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61" name="Tekstfelt 1860">
                    <a:extLst>
                      <a:ext uri="{FF2B5EF4-FFF2-40B4-BE49-F238E27FC236}">
                        <a16:creationId xmlns:a16="http://schemas.microsoft.com/office/drawing/2014/main" id="{F0C47AE3-7B37-B9AE-02A1-78CEEBFE3E26}"/>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62" name="Tekstfelt 1861">
                    <a:extLst>
                      <a:ext uri="{FF2B5EF4-FFF2-40B4-BE49-F238E27FC236}">
                        <a16:creationId xmlns:a16="http://schemas.microsoft.com/office/drawing/2014/main" id="{95F6B1F9-C8C4-CBCC-EC16-EE305C3BDD9A}"/>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63" name="Tekstfelt 1862">
                    <a:extLst>
                      <a:ext uri="{FF2B5EF4-FFF2-40B4-BE49-F238E27FC236}">
                        <a16:creationId xmlns:a16="http://schemas.microsoft.com/office/drawing/2014/main" id="{A8A29188-DA13-F883-376C-A8E2DF9520D3}"/>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64" name="Tekstfelt 1863">
                    <a:extLst>
                      <a:ext uri="{FF2B5EF4-FFF2-40B4-BE49-F238E27FC236}">
                        <a16:creationId xmlns:a16="http://schemas.microsoft.com/office/drawing/2014/main" id="{D25092E8-93F7-532D-587D-B695D0CD877D}"/>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65" name="Tekstfelt 1864">
                    <a:extLst>
                      <a:ext uri="{FF2B5EF4-FFF2-40B4-BE49-F238E27FC236}">
                        <a16:creationId xmlns:a16="http://schemas.microsoft.com/office/drawing/2014/main" id="{70390CD7-ACF1-0FDB-A08F-1D8F04BE8A32}"/>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866" name="Tekstfelt 1865">
                    <a:extLst>
                      <a:ext uri="{FF2B5EF4-FFF2-40B4-BE49-F238E27FC236}">
                        <a16:creationId xmlns:a16="http://schemas.microsoft.com/office/drawing/2014/main" id="{B0CE0E53-AF30-9FC5-F772-C3C8EFC5D8BE}"/>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867" name="Tekstfelt 1866">
                    <a:extLst>
                      <a:ext uri="{FF2B5EF4-FFF2-40B4-BE49-F238E27FC236}">
                        <a16:creationId xmlns:a16="http://schemas.microsoft.com/office/drawing/2014/main" id="{75120419-860B-62D3-BD39-5A827515E2DB}"/>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868" name="Tekstfelt 1867">
                    <a:extLst>
                      <a:ext uri="{FF2B5EF4-FFF2-40B4-BE49-F238E27FC236}">
                        <a16:creationId xmlns:a16="http://schemas.microsoft.com/office/drawing/2014/main" id="{5587AF1D-7A0B-6102-151B-21EAA2063B40}"/>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36" name="Tekstfelt 1835">
                  <a:extLst>
                    <a:ext uri="{FF2B5EF4-FFF2-40B4-BE49-F238E27FC236}">
                      <a16:creationId xmlns:a16="http://schemas.microsoft.com/office/drawing/2014/main" id="{F6206B57-6D56-9D85-7399-B0076FE5C342}"/>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37" name="Tekstfelt 1836">
                  <a:extLst>
                    <a:ext uri="{FF2B5EF4-FFF2-40B4-BE49-F238E27FC236}">
                      <a16:creationId xmlns:a16="http://schemas.microsoft.com/office/drawing/2014/main" id="{E7C2A920-2591-F1E1-32BF-3C99BC8D2343}"/>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38" name="Tekstfelt 1837">
                  <a:extLst>
                    <a:ext uri="{FF2B5EF4-FFF2-40B4-BE49-F238E27FC236}">
                      <a16:creationId xmlns:a16="http://schemas.microsoft.com/office/drawing/2014/main" id="{21B304BB-29BA-47EC-7754-67B87485F2D3}"/>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grpSp>
          <p:nvGrpSpPr>
            <p:cNvPr id="1641" name="Gruppe 1640">
              <a:extLst>
                <a:ext uri="{FF2B5EF4-FFF2-40B4-BE49-F238E27FC236}">
                  <a16:creationId xmlns:a16="http://schemas.microsoft.com/office/drawing/2014/main" id="{A4E83413-9E47-D4E3-F774-EBBB6CE39F09}"/>
                </a:ext>
              </a:extLst>
            </p:cNvPr>
            <p:cNvGrpSpPr/>
            <p:nvPr/>
          </p:nvGrpSpPr>
          <p:grpSpPr>
            <a:xfrm>
              <a:off x="5963854" y="1104575"/>
              <a:ext cx="370381" cy="4993054"/>
              <a:chOff x="2872610" y="306025"/>
              <a:chExt cx="370381" cy="4993054"/>
            </a:xfrm>
          </p:grpSpPr>
          <p:grpSp>
            <p:nvGrpSpPr>
              <p:cNvPr id="1794" name="Gruppe 1793">
                <a:extLst>
                  <a:ext uri="{FF2B5EF4-FFF2-40B4-BE49-F238E27FC236}">
                    <a16:creationId xmlns:a16="http://schemas.microsoft.com/office/drawing/2014/main" id="{66D708D8-12F4-CFEB-3F57-A74A369228A8}"/>
                  </a:ext>
                </a:extLst>
              </p:cNvPr>
              <p:cNvGrpSpPr/>
              <p:nvPr/>
            </p:nvGrpSpPr>
            <p:grpSpPr>
              <a:xfrm>
                <a:off x="2872610" y="306025"/>
                <a:ext cx="370381" cy="4993054"/>
                <a:chOff x="3456275" y="891802"/>
                <a:chExt cx="370381" cy="4993054"/>
              </a:xfrm>
            </p:grpSpPr>
            <p:sp>
              <p:nvSpPr>
                <p:cNvPr id="1796" name="Tekstfelt 1795">
                  <a:extLst>
                    <a:ext uri="{FF2B5EF4-FFF2-40B4-BE49-F238E27FC236}">
                      <a16:creationId xmlns:a16="http://schemas.microsoft.com/office/drawing/2014/main" id="{E1F57166-4BF0-3F65-8A96-FC3467A4F091}"/>
                    </a:ext>
                  </a:extLst>
                </p:cNvPr>
                <p:cNvSpPr txBox="1"/>
                <p:nvPr/>
              </p:nvSpPr>
              <p:spPr>
                <a:xfrm>
                  <a:off x="3456275" y="891802"/>
                  <a:ext cx="348172" cy="215444"/>
                </a:xfrm>
                <a:prstGeom prst="rect">
                  <a:avLst/>
                </a:prstGeom>
                <a:noFill/>
              </p:spPr>
              <p:txBody>
                <a:bodyPr wrap="none" rtlCol="0">
                  <a:spAutoFit/>
                </a:bodyPr>
                <a:lstStyle/>
                <a:p>
                  <a:r>
                    <a:rPr lang="da-DK" sz="800" dirty="0"/>
                    <a:t>229</a:t>
                  </a:r>
                </a:p>
              </p:txBody>
            </p:sp>
            <p:sp>
              <p:nvSpPr>
                <p:cNvPr id="1797" name="Tekstfelt 1796">
                  <a:extLst>
                    <a:ext uri="{FF2B5EF4-FFF2-40B4-BE49-F238E27FC236}">
                      <a16:creationId xmlns:a16="http://schemas.microsoft.com/office/drawing/2014/main" id="{7646EA1C-434F-5BD1-EA2E-25ADF17C3378}"/>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98" name="Tekstfelt 1797">
                  <a:extLst>
                    <a:ext uri="{FF2B5EF4-FFF2-40B4-BE49-F238E27FC236}">
                      <a16:creationId xmlns:a16="http://schemas.microsoft.com/office/drawing/2014/main" id="{52633CD9-B461-1E61-16DD-F337FE0823F4}"/>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99" name="Tekstfelt 1798">
                  <a:extLst>
                    <a:ext uri="{FF2B5EF4-FFF2-40B4-BE49-F238E27FC236}">
                      <a16:creationId xmlns:a16="http://schemas.microsoft.com/office/drawing/2014/main" id="{46108B6E-CA87-C41C-D7CD-7DF7629A2F1D}"/>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800" name="Tekstfelt 1799">
                  <a:extLst>
                    <a:ext uri="{FF2B5EF4-FFF2-40B4-BE49-F238E27FC236}">
                      <a16:creationId xmlns:a16="http://schemas.microsoft.com/office/drawing/2014/main" id="{A4188610-20C7-F5B0-3E2B-CD6520675C86}"/>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801" name="Tekstfelt 1800">
                  <a:extLst>
                    <a:ext uri="{FF2B5EF4-FFF2-40B4-BE49-F238E27FC236}">
                      <a16:creationId xmlns:a16="http://schemas.microsoft.com/office/drawing/2014/main" id="{AE7AD2CD-5E10-7D8D-5261-737E56024EA5}"/>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802" name="Tekstfelt 1801">
                  <a:extLst>
                    <a:ext uri="{FF2B5EF4-FFF2-40B4-BE49-F238E27FC236}">
                      <a16:creationId xmlns:a16="http://schemas.microsoft.com/office/drawing/2014/main" id="{4F38E587-7D18-5FE8-DE2E-7362A750E32F}"/>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803" name="Tekstfelt 1802">
                  <a:extLst>
                    <a:ext uri="{FF2B5EF4-FFF2-40B4-BE49-F238E27FC236}">
                      <a16:creationId xmlns:a16="http://schemas.microsoft.com/office/drawing/2014/main" id="{54D967EF-AE5D-00FB-AA20-A234E7FFC853}"/>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804" name="Tekstfelt 1803">
                  <a:extLst>
                    <a:ext uri="{FF2B5EF4-FFF2-40B4-BE49-F238E27FC236}">
                      <a16:creationId xmlns:a16="http://schemas.microsoft.com/office/drawing/2014/main" id="{0C96AC4A-0BE5-619E-80EE-2A8751B33615}"/>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805" name="Tekstfelt 1804">
                  <a:extLst>
                    <a:ext uri="{FF2B5EF4-FFF2-40B4-BE49-F238E27FC236}">
                      <a16:creationId xmlns:a16="http://schemas.microsoft.com/office/drawing/2014/main" id="{216B78C7-86CE-B6D3-412D-214C324FACF8}"/>
                    </a:ext>
                  </a:extLst>
                </p:cNvPr>
                <p:cNvSpPr txBox="1"/>
                <p:nvPr/>
              </p:nvSpPr>
              <p:spPr>
                <a:xfrm>
                  <a:off x="3478484" y="5669412"/>
                  <a:ext cx="348172" cy="215444"/>
                </a:xfrm>
                <a:prstGeom prst="rect">
                  <a:avLst/>
                </a:prstGeom>
                <a:noFill/>
              </p:spPr>
              <p:txBody>
                <a:bodyPr wrap="none" rtlCol="0">
                  <a:spAutoFit/>
                </a:bodyPr>
                <a:lstStyle/>
                <a:p>
                  <a:r>
                    <a:rPr lang="da-DK" sz="800" dirty="0"/>
                    <a:t>218</a:t>
                  </a:r>
                </a:p>
              </p:txBody>
            </p:sp>
            <p:sp>
              <p:nvSpPr>
                <p:cNvPr id="1806" name="Tekstfelt 1805">
                  <a:extLst>
                    <a:ext uri="{FF2B5EF4-FFF2-40B4-BE49-F238E27FC236}">
                      <a16:creationId xmlns:a16="http://schemas.microsoft.com/office/drawing/2014/main" id="{C4882817-81FD-1B13-8ED6-1D54EF4FC5B0}"/>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95" name="Tekstfelt 1794">
                <a:extLst>
                  <a:ext uri="{FF2B5EF4-FFF2-40B4-BE49-F238E27FC236}">
                    <a16:creationId xmlns:a16="http://schemas.microsoft.com/office/drawing/2014/main" id="{05314843-4515-DCA1-26BC-9B492871627E}"/>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2" name="Gruppe 1641">
              <a:extLst>
                <a:ext uri="{FF2B5EF4-FFF2-40B4-BE49-F238E27FC236}">
                  <a16:creationId xmlns:a16="http://schemas.microsoft.com/office/drawing/2014/main" id="{8259E08B-9F06-ABE0-CB6E-0ECBFD88B1ED}"/>
                </a:ext>
              </a:extLst>
            </p:cNvPr>
            <p:cNvGrpSpPr/>
            <p:nvPr/>
          </p:nvGrpSpPr>
          <p:grpSpPr>
            <a:xfrm>
              <a:off x="5539997" y="1121144"/>
              <a:ext cx="367348" cy="4968599"/>
              <a:chOff x="2884750" y="735002"/>
              <a:chExt cx="367348" cy="4968599"/>
            </a:xfrm>
          </p:grpSpPr>
          <p:grpSp>
            <p:nvGrpSpPr>
              <p:cNvPr id="1781" name="Gruppe 1780">
                <a:extLst>
                  <a:ext uri="{FF2B5EF4-FFF2-40B4-BE49-F238E27FC236}">
                    <a16:creationId xmlns:a16="http://schemas.microsoft.com/office/drawing/2014/main" id="{D97353A5-AC41-E574-55E6-451EF1A8EE25}"/>
                  </a:ext>
                </a:extLst>
              </p:cNvPr>
              <p:cNvGrpSpPr/>
              <p:nvPr/>
            </p:nvGrpSpPr>
            <p:grpSpPr>
              <a:xfrm>
                <a:off x="2884750" y="1168460"/>
                <a:ext cx="367348" cy="4535141"/>
                <a:chOff x="3468415" y="1754237"/>
                <a:chExt cx="367348" cy="4535141"/>
              </a:xfrm>
            </p:grpSpPr>
            <p:sp>
              <p:nvSpPr>
                <p:cNvPr id="1783" name="Tekstfelt 1782">
                  <a:extLst>
                    <a:ext uri="{FF2B5EF4-FFF2-40B4-BE49-F238E27FC236}">
                      <a16:creationId xmlns:a16="http://schemas.microsoft.com/office/drawing/2014/main" id="{717F7171-A55B-4CF2-E3EF-90AA2A8568BB}"/>
                    </a:ext>
                  </a:extLst>
                </p:cNvPr>
                <p:cNvSpPr txBox="1"/>
                <p:nvPr/>
              </p:nvSpPr>
              <p:spPr>
                <a:xfrm>
                  <a:off x="3487591" y="6073934"/>
                  <a:ext cx="348172" cy="215444"/>
                </a:xfrm>
                <a:prstGeom prst="rect">
                  <a:avLst/>
                </a:prstGeom>
                <a:noFill/>
              </p:spPr>
              <p:txBody>
                <a:bodyPr wrap="none" rtlCol="0">
                  <a:spAutoFit/>
                </a:bodyPr>
                <a:lstStyle/>
                <a:p>
                  <a:r>
                    <a:rPr lang="da-DK" sz="800" dirty="0"/>
                    <a:t>229</a:t>
                  </a:r>
                </a:p>
              </p:txBody>
            </p:sp>
            <p:sp>
              <p:nvSpPr>
                <p:cNvPr id="1784" name="Tekstfelt 1783">
                  <a:extLst>
                    <a:ext uri="{FF2B5EF4-FFF2-40B4-BE49-F238E27FC236}">
                      <a16:creationId xmlns:a16="http://schemas.microsoft.com/office/drawing/2014/main" id="{A11DA216-7561-3A05-93AE-7D7743F5805C}"/>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85" name="Tekstfelt 1784">
                  <a:extLst>
                    <a:ext uri="{FF2B5EF4-FFF2-40B4-BE49-F238E27FC236}">
                      <a16:creationId xmlns:a16="http://schemas.microsoft.com/office/drawing/2014/main" id="{4EF1A9E8-72FC-D124-4B9A-55AE42C9A820}"/>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86" name="Tekstfelt 1785">
                  <a:extLst>
                    <a:ext uri="{FF2B5EF4-FFF2-40B4-BE49-F238E27FC236}">
                      <a16:creationId xmlns:a16="http://schemas.microsoft.com/office/drawing/2014/main" id="{3DE68A67-B416-A819-C43C-3CC9B08B202F}"/>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87" name="Tekstfelt 1786">
                  <a:extLst>
                    <a:ext uri="{FF2B5EF4-FFF2-40B4-BE49-F238E27FC236}">
                      <a16:creationId xmlns:a16="http://schemas.microsoft.com/office/drawing/2014/main" id="{04B6F1CE-C3B6-F373-9563-C07F5F97950E}"/>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88" name="Tekstfelt 1787">
                  <a:extLst>
                    <a:ext uri="{FF2B5EF4-FFF2-40B4-BE49-F238E27FC236}">
                      <a16:creationId xmlns:a16="http://schemas.microsoft.com/office/drawing/2014/main" id="{91FD1FC6-985A-C09C-BDAE-6A28AD047FD5}"/>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89" name="Tekstfelt 1788">
                  <a:extLst>
                    <a:ext uri="{FF2B5EF4-FFF2-40B4-BE49-F238E27FC236}">
                      <a16:creationId xmlns:a16="http://schemas.microsoft.com/office/drawing/2014/main" id="{DA6BE254-57D1-789B-42AA-ED3A58393B5B}"/>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90" name="Tekstfelt 1789">
                  <a:extLst>
                    <a:ext uri="{FF2B5EF4-FFF2-40B4-BE49-F238E27FC236}">
                      <a16:creationId xmlns:a16="http://schemas.microsoft.com/office/drawing/2014/main" id="{FA0C9F5E-EFA5-16C3-76DF-84C3A1724933}"/>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91" name="Tekstfelt 1790">
                  <a:extLst>
                    <a:ext uri="{FF2B5EF4-FFF2-40B4-BE49-F238E27FC236}">
                      <a16:creationId xmlns:a16="http://schemas.microsoft.com/office/drawing/2014/main" id="{8D2A0B9F-3EC3-9A03-7C08-FEEB3FCB8997}"/>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92" name="Tekstfelt 1791">
                  <a:extLst>
                    <a:ext uri="{FF2B5EF4-FFF2-40B4-BE49-F238E27FC236}">
                      <a16:creationId xmlns:a16="http://schemas.microsoft.com/office/drawing/2014/main" id="{8B970380-9CB5-7567-46C1-6F967DAAFC06}"/>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93" name="Tekstfelt 1792">
                  <a:extLst>
                    <a:ext uri="{FF2B5EF4-FFF2-40B4-BE49-F238E27FC236}">
                      <a16:creationId xmlns:a16="http://schemas.microsoft.com/office/drawing/2014/main" id="{8B49C6DA-4772-B2D0-261D-683BEECFD755}"/>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82" name="Tekstfelt 1781">
                <a:extLst>
                  <a:ext uri="{FF2B5EF4-FFF2-40B4-BE49-F238E27FC236}">
                    <a16:creationId xmlns:a16="http://schemas.microsoft.com/office/drawing/2014/main" id="{54B83AA8-128E-9417-CDF5-7ACE71D6A022}"/>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3" name="Gruppe 1642">
              <a:extLst>
                <a:ext uri="{FF2B5EF4-FFF2-40B4-BE49-F238E27FC236}">
                  <a16:creationId xmlns:a16="http://schemas.microsoft.com/office/drawing/2014/main" id="{9986C556-7A7F-B79D-4DDC-DE83CC081B01}"/>
                </a:ext>
              </a:extLst>
            </p:cNvPr>
            <p:cNvGrpSpPr/>
            <p:nvPr/>
          </p:nvGrpSpPr>
          <p:grpSpPr>
            <a:xfrm>
              <a:off x="4671957" y="1121816"/>
              <a:ext cx="368493" cy="4975623"/>
              <a:chOff x="2884750" y="1599890"/>
              <a:chExt cx="368493" cy="4975623"/>
            </a:xfrm>
          </p:grpSpPr>
          <p:grpSp>
            <p:nvGrpSpPr>
              <p:cNvPr id="1768" name="Gruppe 1767">
                <a:extLst>
                  <a:ext uri="{FF2B5EF4-FFF2-40B4-BE49-F238E27FC236}">
                    <a16:creationId xmlns:a16="http://schemas.microsoft.com/office/drawing/2014/main" id="{24CC081E-711C-421C-A3F1-B64348CC4049}"/>
                  </a:ext>
                </a:extLst>
              </p:cNvPr>
              <p:cNvGrpSpPr/>
              <p:nvPr/>
            </p:nvGrpSpPr>
            <p:grpSpPr>
              <a:xfrm>
                <a:off x="2884750" y="1599890"/>
                <a:ext cx="367348" cy="4975623"/>
                <a:chOff x="3468415" y="2185667"/>
                <a:chExt cx="367348" cy="4975623"/>
              </a:xfrm>
            </p:grpSpPr>
            <p:sp>
              <p:nvSpPr>
                <p:cNvPr id="1770" name="Tekstfelt 1769">
                  <a:extLst>
                    <a:ext uri="{FF2B5EF4-FFF2-40B4-BE49-F238E27FC236}">
                      <a16:creationId xmlns:a16="http://schemas.microsoft.com/office/drawing/2014/main" id="{B4CCA059-150F-AE66-8490-1A0FBFAFB93D}"/>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71" name="Tekstfelt 1770">
                  <a:extLst>
                    <a:ext uri="{FF2B5EF4-FFF2-40B4-BE49-F238E27FC236}">
                      <a16:creationId xmlns:a16="http://schemas.microsoft.com/office/drawing/2014/main" id="{2E324BED-5D17-2617-F38C-E75C40D52723}"/>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72" name="Tekstfelt 1771">
                  <a:extLst>
                    <a:ext uri="{FF2B5EF4-FFF2-40B4-BE49-F238E27FC236}">
                      <a16:creationId xmlns:a16="http://schemas.microsoft.com/office/drawing/2014/main" id="{7921BA2E-E2E9-367A-D83B-C1C68430E9BC}"/>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73" name="Tekstfelt 1772">
                  <a:extLst>
                    <a:ext uri="{FF2B5EF4-FFF2-40B4-BE49-F238E27FC236}">
                      <a16:creationId xmlns:a16="http://schemas.microsoft.com/office/drawing/2014/main" id="{7458ADD5-FE8F-6C07-C1A8-B8DFEC341734}"/>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74" name="Tekstfelt 1773">
                  <a:extLst>
                    <a:ext uri="{FF2B5EF4-FFF2-40B4-BE49-F238E27FC236}">
                      <a16:creationId xmlns:a16="http://schemas.microsoft.com/office/drawing/2014/main" id="{94D9E296-0299-2B6D-EE31-19B8C0A552B6}"/>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75" name="Tekstfelt 1774">
                  <a:extLst>
                    <a:ext uri="{FF2B5EF4-FFF2-40B4-BE49-F238E27FC236}">
                      <a16:creationId xmlns:a16="http://schemas.microsoft.com/office/drawing/2014/main" id="{1E5D7C08-B2CC-8F62-5DAE-7BCCD40F06A1}"/>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76" name="Tekstfelt 1775">
                  <a:extLst>
                    <a:ext uri="{FF2B5EF4-FFF2-40B4-BE49-F238E27FC236}">
                      <a16:creationId xmlns:a16="http://schemas.microsoft.com/office/drawing/2014/main" id="{4011FB3D-691D-BEFC-589B-8EE489EDF305}"/>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77" name="Tekstfelt 1776">
                  <a:extLst>
                    <a:ext uri="{FF2B5EF4-FFF2-40B4-BE49-F238E27FC236}">
                      <a16:creationId xmlns:a16="http://schemas.microsoft.com/office/drawing/2014/main" id="{629BF5E4-B9E0-44A7-D6A0-E3230735D982}"/>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78" name="Tekstfelt 1777">
                  <a:extLst>
                    <a:ext uri="{FF2B5EF4-FFF2-40B4-BE49-F238E27FC236}">
                      <a16:creationId xmlns:a16="http://schemas.microsoft.com/office/drawing/2014/main" id="{A10B8706-7563-1D73-6DA7-5AE81131B0EC}"/>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79" name="Tekstfelt 1778">
                  <a:extLst>
                    <a:ext uri="{FF2B5EF4-FFF2-40B4-BE49-F238E27FC236}">
                      <a16:creationId xmlns:a16="http://schemas.microsoft.com/office/drawing/2014/main" id="{CF52CD5C-9AB3-E2BA-0843-EB1FC32AC948}"/>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80" name="Tekstfelt 1779">
                  <a:extLst>
                    <a:ext uri="{FF2B5EF4-FFF2-40B4-BE49-F238E27FC236}">
                      <a16:creationId xmlns:a16="http://schemas.microsoft.com/office/drawing/2014/main" id="{A9233B7A-F22F-29EF-4CC2-6361B0F3F3D6}"/>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69" name="Tekstfelt 1768">
                <a:extLst>
                  <a:ext uri="{FF2B5EF4-FFF2-40B4-BE49-F238E27FC236}">
                    <a16:creationId xmlns:a16="http://schemas.microsoft.com/office/drawing/2014/main" id="{5E2BC27A-1049-B42A-7357-D53E661807F4}"/>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4" name="Gruppe 1643">
              <a:extLst>
                <a:ext uri="{FF2B5EF4-FFF2-40B4-BE49-F238E27FC236}">
                  <a16:creationId xmlns:a16="http://schemas.microsoft.com/office/drawing/2014/main" id="{20D474AD-BD15-B082-3803-28005839F18F}"/>
                </a:ext>
              </a:extLst>
            </p:cNvPr>
            <p:cNvGrpSpPr/>
            <p:nvPr/>
          </p:nvGrpSpPr>
          <p:grpSpPr>
            <a:xfrm>
              <a:off x="4246971" y="1119665"/>
              <a:ext cx="368493" cy="4977333"/>
              <a:chOff x="2884750" y="2033560"/>
              <a:chExt cx="368493" cy="4977333"/>
            </a:xfrm>
          </p:grpSpPr>
          <p:grpSp>
            <p:nvGrpSpPr>
              <p:cNvPr id="1755" name="Gruppe 1754">
                <a:extLst>
                  <a:ext uri="{FF2B5EF4-FFF2-40B4-BE49-F238E27FC236}">
                    <a16:creationId xmlns:a16="http://schemas.microsoft.com/office/drawing/2014/main" id="{0DE389C2-C71E-53E7-2954-0393AC418452}"/>
                  </a:ext>
                </a:extLst>
              </p:cNvPr>
              <p:cNvGrpSpPr/>
              <p:nvPr/>
            </p:nvGrpSpPr>
            <p:grpSpPr>
              <a:xfrm>
                <a:off x="2884750" y="2033560"/>
                <a:ext cx="367348" cy="4977333"/>
                <a:chOff x="3468415" y="2619337"/>
                <a:chExt cx="367348" cy="4977333"/>
              </a:xfrm>
            </p:grpSpPr>
            <p:sp>
              <p:nvSpPr>
                <p:cNvPr id="1757" name="Tekstfelt 1756">
                  <a:extLst>
                    <a:ext uri="{FF2B5EF4-FFF2-40B4-BE49-F238E27FC236}">
                      <a16:creationId xmlns:a16="http://schemas.microsoft.com/office/drawing/2014/main" id="{AE488948-A162-B8F1-E7C3-9031FCF9F9C1}"/>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58" name="Tekstfelt 1757">
                  <a:extLst>
                    <a:ext uri="{FF2B5EF4-FFF2-40B4-BE49-F238E27FC236}">
                      <a16:creationId xmlns:a16="http://schemas.microsoft.com/office/drawing/2014/main" id="{2075C802-5F25-C63A-7E9F-42EFA972853E}"/>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59" name="Tekstfelt 1758">
                  <a:extLst>
                    <a:ext uri="{FF2B5EF4-FFF2-40B4-BE49-F238E27FC236}">
                      <a16:creationId xmlns:a16="http://schemas.microsoft.com/office/drawing/2014/main" id="{866BA5F3-683D-FE26-B908-472F2D421C8B}"/>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60" name="Tekstfelt 1759">
                  <a:extLst>
                    <a:ext uri="{FF2B5EF4-FFF2-40B4-BE49-F238E27FC236}">
                      <a16:creationId xmlns:a16="http://schemas.microsoft.com/office/drawing/2014/main" id="{67849CD1-8A75-93A5-BB70-AAD9BEE91942}"/>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61" name="Tekstfelt 1760">
                  <a:extLst>
                    <a:ext uri="{FF2B5EF4-FFF2-40B4-BE49-F238E27FC236}">
                      <a16:creationId xmlns:a16="http://schemas.microsoft.com/office/drawing/2014/main" id="{345A0B00-1AAD-1D3D-7D5A-D1FB1010E9D2}"/>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62" name="Tekstfelt 1761">
                  <a:extLst>
                    <a:ext uri="{FF2B5EF4-FFF2-40B4-BE49-F238E27FC236}">
                      <a16:creationId xmlns:a16="http://schemas.microsoft.com/office/drawing/2014/main" id="{9941DD80-395E-EB36-3F61-45AD3B5A8A5E}"/>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63" name="Tekstfelt 1762">
                  <a:extLst>
                    <a:ext uri="{FF2B5EF4-FFF2-40B4-BE49-F238E27FC236}">
                      <a16:creationId xmlns:a16="http://schemas.microsoft.com/office/drawing/2014/main" id="{324818A2-64AB-CA82-2CF9-9EFB53A89490}"/>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64" name="Tekstfelt 1763">
                  <a:extLst>
                    <a:ext uri="{FF2B5EF4-FFF2-40B4-BE49-F238E27FC236}">
                      <a16:creationId xmlns:a16="http://schemas.microsoft.com/office/drawing/2014/main" id="{2E868080-7A09-0B97-657E-0F203EDD60F9}"/>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65" name="Tekstfelt 1764">
                  <a:extLst>
                    <a:ext uri="{FF2B5EF4-FFF2-40B4-BE49-F238E27FC236}">
                      <a16:creationId xmlns:a16="http://schemas.microsoft.com/office/drawing/2014/main" id="{AB0AAC72-1E69-81DD-0D14-D42934A901A5}"/>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66" name="Tekstfelt 1765">
                  <a:extLst>
                    <a:ext uri="{FF2B5EF4-FFF2-40B4-BE49-F238E27FC236}">
                      <a16:creationId xmlns:a16="http://schemas.microsoft.com/office/drawing/2014/main" id="{269AB8A5-7030-BF39-3586-CA8C8F295CF8}"/>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67" name="Tekstfelt 1766">
                  <a:extLst>
                    <a:ext uri="{FF2B5EF4-FFF2-40B4-BE49-F238E27FC236}">
                      <a16:creationId xmlns:a16="http://schemas.microsoft.com/office/drawing/2014/main" id="{C2092D17-69E8-148A-C28D-3ECC739F52E1}"/>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56" name="Tekstfelt 1755">
                <a:extLst>
                  <a:ext uri="{FF2B5EF4-FFF2-40B4-BE49-F238E27FC236}">
                    <a16:creationId xmlns:a16="http://schemas.microsoft.com/office/drawing/2014/main" id="{ACC0971A-9B81-8F2E-2693-81AD72BD0A6B}"/>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5" name="Gruppe 1644">
              <a:extLst>
                <a:ext uri="{FF2B5EF4-FFF2-40B4-BE49-F238E27FC236}">
                  <a16:creationId xmlns:a16="http://schemas.microsoft.com/office/drawing/2014/main" id="{5A5FA420-F2AF-1788-BDF5-7C467D9621A7}"/>
                </a:ext>
              </a:extLst>
            </p:cNvPr>
            <p:cNvGrpSpPr/>
            <p:nvPr/>
          </p:nvGrpSpPr>
          <p:grpSpPr>
            <a:xfrm>
              <a:off x="3805124" y="1117111"/>
              <a:ext cx="369796" cy="4983796"/>
              <a:chOff x="2884750" y="2468352"/>
              <a:chExt cx="369796" cy="4983796"/>
            </a:xfrm>
          </p:grpSpPr>
          <p:grpSp>
            <p:nvGrpSpPr>
              <p:cNvPr id="1742" name="Gruppe 1741">
                <a:extLst>
                  <a:ext uri="{FF2B5EF4-FFF2-40B4-BE49-F238E27FC236}">
                    <a16:creationId xmlns:a16="http://schemas.microsoft.com/office/drawing/2014/main" id="{3E95FA03-B6CF-9E4C-3BB8-34674B37DAA9}"/>
                  </a:ext>
                </a:extLst>
              </p:cNvPr>
              <p:cNvGrpSpPr/>
              <p:nvPr/>
            </p:nvGrpSpPr>
            <p:grpSpPr>
              <a:xfrm>
                <a:off x="2884750" y="2468352"/>
                <a:ext cx="369796" cy="4983796"/>
                <a:chOff x="3468415" y="3054129"/>
                <a:chExt cx="369796" cy="4983796"/>
              </a:xfrm>
            </p:grpSpPr>
            <p:sp>
              <p:nvSpPr>
                <p:cNvPr id="1744" name="Tekstfelt 1743">
                  <a:extLst>
                    <a:ext uri="{FF2B5EF4-FFF2-40B4-BE49-F238E27FC236}">
                      <a16:creationId xmlns:a16="http://schemas.microsoft.com/office/drawing/2014/main" id="{C2C89177-8E18-2D44-DD6C-1F3B242B9C01}"/>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45" name="Tekstfelt 1744">
                  <a:extLst>
                    <a:ext uri="{FF2B5EF4-FFF2-40B4-BE49-F238E27FC236}">
                      <a16:creationId xmlns:a16="http://schemas.microsoft.com/office/drawing/2014/main" id="{215DBDD3-7931-283F-DE61-A529856C2FC2}"/>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46" name="Tekstfelt 1745">
                  <a:extLst>
                    <a:ext uri="{FF2B5EF4-FFF2-40B4-BE49-F238E27FC236}">
                      <a16:creationId xmlns:a16="http://schemas.microsoft.com/office/drawing/2014/main" id="{566D7931-C11F-87B0-54BD-F2D69FAEBAAB}"/>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47" name="Tekstfelt 1746">
                  <a:extLst>
                    <a:ext uri="{FF2B5EF4-FFF2-40B4-BE49-F238E27FC236}">
                      <a16:creationId xmlns:a16="http://schemas.microsoft.com/office/drawing/2014/main" id="{47CC2642-E91F-99B9-EDCD-0B8A1F21707E}"/>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48" name="Tekstfelt 1747">
                  <a:extLst>
                    <a:ext uri="{FF2B5EF4-FFF2-40B4-BE49-F238E27FC236}">
                      <a16:creationId xmlns:a16="http://schemas.microsoft.com/office/drawing/2014/main" id="{39B1A385-62B4-23BE-51B8-5660723AECAF}"/>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49" name="Tekstfelt 1748">
                  <a:extLst>
                    <a:ext uri="{FF2B5EF4-FFF2-40B4-BE49-F238E27FC236}">
                      <a16:creationId xmlns:a16="http://schemas.microsoft.com/office/drawing/2014/main" id="{15D4F2C6-5890-6EC8-22AD-05FE8F35EB25}"/>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50" name="Tekstfelt 1749">
                  <a:extLst>
                    <a:ext uri="{FF2B5EF4-FFF2-40B4-BE49-F238E27FC236}">
                      <a16:creationId xmlns:a16="http://schemas.microsoft.com/office/drawing/2014/main" id="{74A31501-F251-B5FD-728C-BF4FBF6AE57A}"/>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51" name="Tekstfelt 1750">
                  <a:extLst>
                    <a:ext uri="{FF2B5EF4-FFF2-40B4-BE49-F238E27FC236}">
                      <a16:creationId xmlns:a16="http://schemas.microsoft.com/office/drawing/2014/main" id="{E5925DE1-A51C-4EBB-C7A4-653843330F76}"/>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52" name="Tekstfelt 1751">
                  <a:extLst>
                    <a:ext uri="{FF2B5EF4-FFF2-40B4-BE49-F238E27FC236}">
                      <a16:creationId xmlns:a16="http://schemas.microsoft.com/office/drawing/2014/main" id="{6BC401F9-268E-BA8D-386C-4429D7F0410E}"/>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53" name="Tekstfelt 1752">
                  <a:extLst>
                    <a:ext uri="{FF2B5EF4-FFF2-40B4-BE49-F238E27FC236}">
                      <a16:creationId xmlns:a16="http://schemas.microsoft.com/office/drawing/2014/main" id="{7312CB2D-B334-3CBB-C950-CFA797BA51C4}"/>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54" name="Tekstfelt 1753">
                  <a:extLst>
                    <a:ext uri="{FF2B5EF4-FFF2-40B4-BE49-F238E27FC236}">
                      <a16:creationId xmlns:a16="http://schemas.microsoft.com/office/drawing/2014/main" id="{E55148A2-5CAC-8B46-D30A-B9DEF1EA0436}"/>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43" name="Tekstfelt 1742">
                <a:extLst>
                  <a:ext uri="{FF2B5EF4-FFF2-40B4-BE49-F238E27FC236}">
                    <a16:creationId xmlns:a16="http://schemas.microsoft.com/office/drawing/2014/main" id="{FF8F408E-C07F-1327-E014-EE62358373CF}"/>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6" name="Gruppe 1645">
              <a:extLst>
                <a:ext uri="{FF2B5EF4-FFF2-40B4-BE49-F238E27FC236}">
                  <a16:creationId xmlns:a16="http://schemas.microsoft.com/office/drawing/2014/main" id="{A384C2D0-BC63-C306-D22E-328764E0D1C0}"/>
                </a:ext>
              </a:extLst>
            </p:cNvPr>
            <p:cNvGrpSpPr/>
            <p:nvPr/>
          </p:nvGrpSpPr>
          <p:grpSpPr>
            <a:xfrm>
              <a:off x="3380676" y="1113679"/>
              <a:ext cx="368678" cy="4985735"/>
              <a:chOff x="2885868" y="2899782"/>
              <a:chExt cx="368678" cy="4985735"/>
            </a:xfrm>
          </p:grpSpPr>
          <p:grpSp>
            <p:nvGrpSpPr>
              <p:cNvPr id="1729" name="Gruppe 1728">
                <a:extLst>
                  <a:ext uri="{FF2B5EF4-FFF2-40B4-BE49-F238E27FC236}">
                    <a16:creationId xmlns:a16="http://schemas.microsoft.com/office/drawing/2014/main" id="{82C7103C-8B31-B325-31C5-93827E1753CA}"/>
                  </a:ext>
                </a:extLst>
              </p:cNvPr>
              <p:cNvGrpSpPr/>
              <p:nvPr/>
            </p:nvGrpSpPr>
            <p:grpSpPr>
              <a:xfrm>
                <a:off x="2885868" y="2899782"/>
                <a:ext cx="368678" cy="4985735"/>
                <a:chOff x="3469533" y="3485559"/>
                <a:chExt cx="368678" cy="4985735"/>
              </a:xfrm>
            </p:grpSpPr>
            <p:sp>
              <p:nvSpPr>
                <p:cNvPr id="1731" name="Tekstfelt 1730">
                  <a:extLst>
                    <a:ext uri="{FF2B5EF4-FFF2-40B4-BE49-F238E27FC236}">
                      <a16:creationId xmlns:a16="http://schemas.microsoft.com/office/drawing/2014/main" id="{8F846442-A818-10C8-8B0C-F2254BDF8D5E}"/>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32" name="Tekstfelt 1731">
                  <a:extLst>
                    <a:ext uri="{FF2B5EF4-FFF2-40B4-BE49-F238E27FC236}">
                      <a16:creationId xmlns:a16="http://schemas.microsoft.com/office/drawing/2014/main" id="{445DE9DC-307C-067A-37F9-1EF07709FA5F}"/>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33" name="Tekstfelt 1732">
                  <a:extLst>
                    <a:ext uri="{FF2B5EF4-FFF2-40B4-BE49-F238E27FC236}">
                      <a16:creationId xmlns:a16="http://schemas.microsoft.com/office/drawing/2014/main" id="{8B86916D-2D62-FBD9-86D8-086E663D4E69}"/>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34" name="Tekstfelt 1733">
                  <a:extLst>
                    <a:ext uri="{FF2B5EF4-FFF2-40B4-BE49-F238E27FC236}">
                      <a16:creationId xmlns:a16="http://schemas.microsoft.com/office/drawing/2014/main" id="{9C39F58E-633F-CC79-2953-C5B441B0D67C}"/>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35" name="Tekstfelt 1734">
                  <a:extLst>
                    <a:ext uri="{FF2B5EF4-FFF2-40B4-BE49-F238E27FC236}">
                      <a16:creationId xmlns:a16="http://schemas.microsoft.com/office/drawing/2014/main" id="{ED60AB87-D75C-88E1-13C6-993AA457B870}"/>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36" name="Tekstfelt 1735">
                  <a:extLst>
                    <a:ext uri="{FF2B5EF4-FFF2-40B4-BE49-F238E27FC236}">
                      <a16:creationId xmlns:a16="http://schemas.microsoft.com/office/drawing/2014/main" id="{1A99176D-C784-ADE6-35BF-F05ABDDA0461}"/>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37" name="Tekstfelt 1736">
                  <a:extLst>
                    <a:ext uri="{FF2B5EF4-FFF2-40B4-BE49-F238E27FC236}">
                      <a16:creationId xmlns:a16="http://schemas.microsoft.com/office/drawing/2014/main" id="{47EDB209-CDFE-4E22-0EA9-C6CCA6891354}"/>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38" name="Tekstfelt 1737">
                  <a:extLst>
                    <a:ext uri="{FF2B5EF4-FFF2-40B4-BE49-F238E27FC236}">
                      <a16:creationId xmlns:a16="http://schemas.microsoft.com/office/drawing/2014/main" id="{AFA7EED3-3FFC-F4D1-E3FC-8AD8C92A6B3F}"/>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39" name="Tekstfelt 1738">
                  <a:extLst>
                    <a:ext uri="{FF2B5EF4-FFF2-40B4-BE49-F238E27FC236}">
                      <a16:creationId xmlns:a16="http://schemas.microsoft.com/office/drawing/2014/main" id="{437C505A-7080-7CD2-C336-71E6C02CEA4F}"/>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40" name="Tekstfelt 1739">
                  <a:extLst>
                    <a:ext uri="{FF2B5EF4-FFF2-40B4-BE49-F238E27FC236}">
                      <a16:creationId xmlns:a16="http://schemas.microsoft.com/office/drawing/2014/main" id="{89BCADC9-4512-E11A-2BD7-0355F6E9A218}"/>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41" name="Tekstfelt 1740">
                  <a:extLst>
                    <a:ext uri="{FF2B5EF4-FFF2-40B4-BE49-F238E27FC236}">
                      <a16:creationId xmlns:a16="http://schemas.microsoft.com/office/drawing/2014/main" id="{9467156D-67A8-09EF-4C4F-B895F66E94A3}"/>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30" name="Tekstfelt 1729">
                <a:extLst>
                  <a:ext uri="{FF2B5EF4-FFF2-40B4-BE49-F238E27FC236}">
                    <a16:creationId xmlns:a16="http://schemas.microsoft.com/office/drawing/2014/main" id="{88B16898-57FC-8B31-A1B8-BBE4AC16B904}"/>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7" name="Gruppe 1646">
              <a:extLst>
                <a:ext uri="{FF2B5EF4-FFF2-40B4-BE49-F238E27FC236}">
                  <a16:creationId xmlns:a16="http://schemas.microsoft.com/office/drawing/2014/main" id="{ED18BB85-CB62-379E-D2B0-439E5C35F1B2}"/>
                </a:ext>
              </a:extLst>
            </p:cNvPr>
            <p:cNvGrpSpPr/>
            <p:nvPr/>
          </p:nvGrpSpPr>
          <p:grpSpPr>
            <a:xfrm>
              <a:off x="2937190" y="1122934"/>
              <a:ext cx="368270" cy="4971649"/>
              <a:chOff x="2886987" y="3331213"/>
              <a:chExt cx="368270" cy="4971649"/>
            </a:xfrm>
          </p:grpSpPr>
          <p:grpSp>
            <p:nvGrpSpPr>
              <p:cNvPr id="1716" name="Gruppe 1715">
                <a:extLst>
                  <a:ext uri="{FF2B5EF4-FFF2-40B4-BE49-F238E27FC236}">
                    <a16:creationId xmlns:a16="http://schemas.microsoft.com/office/drawing/2014/main" id="{117C757D-BE9A-D29E-26A6-6545D561E745}"/>
                  </a:ext>
                </a:extLst>
              </p:cNvPr>
              <p:cNvGrpSpPr/>
              <p:nvPr/>
            </p:nvGrpSpPr>
            <p:grpSpPr>
              <a:xfrm>
                <a:off x="2886987" y="3331213"/>
                <a:ext cx="368270" cy="4971649"/>
                <a:chOff x="3470652" y="3916990"/>
                <a:chExt cx="368270" cy="4971649"/>
              </a:xfrm>
            </p:grpSpPr>
            <p:sp>
              <p:nvSpPr>
                <p:cNvPr id="1718" name="Tekstfelt 1717">
                  <a:extLst>
                    <a:ext uri="{FF2B5EF4-FFF2-40B4-BE49-F238E27FC236}">
                      <a16:creationId xmlns:a16="http://schemas.microsoft.com/office/drawing/2014/main" id="{1EBD0116-0F7B-B228-C276-7E1E5DEA82E5}"/>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19" name="Tekstfelt 1718">
                  <a:extLst>
                    <a:ext uri="{FF2B5EF4-FFF2-40B4-BE49-F238E27FC236}">
                      <a16:creationId xmlns:a16="http://schemas.microsoft.com/office/drawing/2014/main" id="{D5F9B277-3D03-C523-4F60-BDD4A6EF4E61}"/>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20" name="Tekstfelt 1719">
                  <a:extLst>
                    <a:ext uri="{FF2B5EF4-FFF2-40B4-BE49-F238E27FC236}">
                      <a16:creationId xmlns:a16="http://schemas.microsoft.com/office/drawing/2014/main" id="{84D91BE1-D638-5367-7E13-39B5CA452FCC}"/>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21" name="Tekstfelt 1720">
                  <a:extLst>
                    <a:ext uri="{FF2B5EF4-FFF2-40B4-BE49-F238E27FC236}">
                      <a16:creationId xmlns:a16="http://schemas.microsoft.com/office/drawing/2014/main" id="{F914F8B9-61A9-C317-A1C5-7FB22A4C869E}"/>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22" name="Tekstfelt 1721">
                  <a:extLst>
                    <a:ext uri="{FF2B5EF4-FFF2-40B4-BE49-F238E27FC236}">
                      <a16:creationId xmlns:a16="http://schemas.microsoft.com/office/drawing/2014/main" id="{C3312ADF-A9D7-4EAB-37DD-EB1496115B1E}"/>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23" name="Tekstfelt 1722">
                  <a:extLst>
                    <a:ext uri="{FF2B5EF4-FFF2-40B4-BE49-F238E27FC236}">
                      <a16:creationId xmlns:a16="http://schemas.microsoft.com/office/drawing/2014/main" id="{21D0D930-F959-C84F-0AEC-0199118AFA70}"/>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24" name="Tekstfelt 1723">
                  <a:extLst>
                    <a:ext uri="{FF2B5EF4-FFF2-40B4-BE49-F238E27FC236}">
                      <a16:creationId xmlns:a16="http://schemas.microsoft.com/office/drawing/2014/main" id="{5BB00E44-3791-9A8A-E941-5E0E9E25DBF4}"/>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25" name="Tekstfelt 1724">
                  <a:extLst>
                    <a:ext uri="{FF2B5EF4-FFF2-40B4-BE49-F238E27FC236}">
                      <a16:creationId xmlns:a16="http://schemas.microsoft.com/office/drawing/2014/main" id="{EB441D6E-E50E-0A71-7599-76DC65BEDA84}"/>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26" name="Tekstfelt 1725">
                  <a:extLst>
                    <a:ext uri="{FF2B5EF4-FFF2-40B4-BE49-F238E27FC236}">
                      <a16:creationId xmlns:a16="http://schemas.microsoft.com/office/drawing/2014/main" id="{DF0E0882-E08B-D488-13B7-97BDE6A81EBB}"/>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27" name="Tekstfelt 1726">
                  <a:extLst>
                    <a:ext uri="{FF2B5EF4-FFF2-40B4-BE49-F238E27FC236}">
                      <a16:creationId xmlns:a16="http://schemas.microsoft.com/office/drawing/2014/main" id="{898E7C8E-7CEF-7670-4DE4-C9F58B2403FE}"/>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28" name="Tekstfelt 1727">
                  <a:extLst>
                    <a:ext uri="{FF2B5EF4-FFF2-40B4-BE49-F238E27FC236}">
                      <a16:creationId xmlns:a16="http://schemas.microsoft.com/office/drawing/2014/main" id="{009D22D6-39D8-A274-87CF-282EBA15BB07}"/>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17" name="Tekstfelt 1716">
                <a:extLst>
                  <a:ext uri="{FF2B5EF4-FFF2-40B4-BE49-F238E27FC236}">
                    <a16:creationId xmlns:a16="http://schemas.microsoft.com/office/drawing/2014/main" id="{0F32B468-BB1D-B82A-46C8-82C3E6B58314}"/>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8" name="Gruppe 1647">
              <a:extLst>
                <a:ext uri="{FF2B5EF4-FFF2-40B4-BE49-F238E27FC236}">
                  <a16:creationId xmlns:a16="http://schemas.microsoft.com/office/drawing/2014/main" id="{B4B6B55A-EE52-C43C-72E5-4186F26B2274}"/>
                </a:ext>
              </a:extLst>
            </p:cNvPr>
            <p:cNvGrpSpPr/>
            <p:nvPr/>
          </p:nvGrpSpPr>
          <p:grpSpPr>
            <a:xfrm>
              <a:off x="2515019" y="1122283"/>
              <a:ext cx="367153" cy="4979236"/>
              <a:chOff x="2888104" y="3762643"/>
              <a:chExt cx="367153" cy="4979236"/>
            </a:xfrm>
          </p:grpSpPr>
          <p:grpSp>
            <p:nvGrpSpPr>
              <p:cNvPr id="1703" name="Gruppe 1702">
                <a:extLst>
                  <a:ext uri="{FF2B5EF4-FFF2-40B4-BE49-F238E27FC236}">
                    <a16:creationId xmlns:a16="http://schemas.microsoft.com/office/drawing/2014/main" id="{79EEE578-1A1A-08D7-309D-43E5F961A2D1}"/>
                  </a:ext>
                </a:extLst>
              </p:cNvPr>
              <p:cNvGrpSpPr/>
              <p:nvPr/>
            </p:nvGrpSpPr>
            <p:grpSpPr>
              <a:xfrm>
                <a:off x="2888104" y="3762643"/>
                <a:ext cx="367153" cy="4979236"/>
                <a:chOff x="3471769" y="4348420"/>
                <a:chExt cx="367153" cy="4979236"/>
              </a:xfrm>
            </p:grpSpPr>
            <p:sp>
              <p:nvSpPr>
                <p:cNvPr id="1705" name="Tekstfelt 1704">
                  <a:extLst>
                    <a:ext uri="{FF2B5EF4-FFF2-40B4-BE49-F238E27FC236}">
                      <a16:creationId xmlns:a16="http://schemas.microsoft.com/office/drawing/2014/main" id="{1717F815-4222-FC33-896A-F04763354293}"/>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06" name="Tekstfelt 1705">
                  <a:extLst>
                    <a:ext uri="{FF2B5EF4-FFF2-40B4-BE49-F238E27FC236}">
                      <a16:creationId xmlns:a16="http://schemas.microsoft.com/office/drawing/2014/main" id="{BD74E79B-1518-06F7-1CAF-701AC1A5D0A3}"/>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07" name="Tekstfelt 1706">
                  <a:extLst>
                    <a:ext uri="{FF2B5EF4-FFF2-40B4-BE49-F238E27FC236}">
                      <a16:creationId xmlns:a16="http://schemas.microsoft.com/office/drawing/2014/main" id="{1F27E120-DE36-E10B-8F87-23AF38C32589}"/>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08" name="Tekstfelt 1707">
                  <a:extLst>
                    <a:ext uri="{FF2B5EF4-FFF2-40B4-BE49-F238E27FC236}">
                      <a16:creationId xmlns:a16="http://schemas.microsoft.com/office/drawing/2014/main" id="{F7C13671-5E8F-0476-1F28-E507BEC107ED}"/>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09" name="Tekstfelt 1708">
                  <a:extLst>
                    <a:ext uri="{FF2B5EF4-FFF2-40B4-BE49-F238E27FC236}">
                      <a16:creationId xmlns:a16="http://schemas.microsoft.com/office/drawing/2014/main" id="{8CF7F73C-7D66-3AE8-8967-08C8DBDFE303}"/>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10" name="Tekstfelt 1709">
                  <a:extLst>
                    <a:ext uri="{FF2B5EF4-FFF2-40B4-BE49-F238E27FC236}">
                      <a16:creationId xmlns:a16="http://schemas.microsoft.com/office/drawing/2014/main" id="{C637EF28-9B1D-FFC6-4EB7-E74761A9B94D}"/>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711" name="Tekstfelt 1710">
                  <a:extLst>
                    <a:ext uri="{FF2B5EF4-FFF2-40B4-BE49-F238E27FC236}">
                      <a16:creationId xmlns:a16="http://schemas.microsoft.com/office/drawing/2014/main" id="{76D3625A-C7C6-9835-EE72-F5CF58361EC4}"/>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12" name="Tekstfelt 1711">
                  <a:extLst>
                    <a:ext uri="{FF2B5EF4-FFF2-40B4-BE49-F238E27FC236}">
                      <a16:creationId xmlns:a16="http://schemas.microsoft.com/office/drawing/2014/main" id="{7FFCF051-F989-CCC8-B1A5-CF3F074CA03F}"/>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13" name="Tekstfelt 1712">
                  <a:extLst>
                    <a:ext uri="{FF2B5EF4-FFF2-40B4-BE49-F238E27FC236}">
                      <a16:creationId xmlns:a16="http://schemas.microsoft.com/office/drawing/2014/main" id="{6A1B38FF-C6D9-C08F-8B9D-8E8F08B8663F}"/>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14" name="Tekstfelt 1713">
                  <a:extLst>
                    <a:ext uri="{FF2B5EF4-FFF2-40B4-BE49-F238E27FC236}">
                      <a16:creationId xmlns:a16="http://schemas.microsoft.com/office/drawing/2014/main" id="{ACD6F1B8-4D7D-4020-93C4-AA7EB22F3D55}"/>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15" name="Tekstfelt 1714">
                  <a:extLst>
                    <a:ext uri="{FF2B5EF4-FFF2-40B4-BE49-F238E27FC236}">
                      <a16:creationId xmlns:a16="http://schemas.microsoft.com/office/drawing/2014/main" id="{1F9F547D-BDF1-BAA4-DB68-02801C3FC75B}"/>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04" name="Tekstfelt 1703">
                <a:extLst>
                  <a:ext uri="{FF2B5EF4-FFF2-40B4-BE49-F238E27FC236}">
                    <a16:creationId xmlns:a16="http://schemas.microsoft.com/office/drawing/2014/main" id="{BF4D76AF-1EBC-3CD2-CA53-62B819A6B439}"/>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9" name="Gruppe 1648">
              <a:extLst>
                <a:ext uri="{FF2B5EF4-FFF2-40B4-BE49-F238E27FC236}">
                  <a16:creationId xmlns:a16="http://schemas.microsoft.com/office/drawing/2014/main" id="{9225EA4F-D2C2-18B7-8112-5A1298EE0154}"/>
                </a:ext>
              </a:extLst>
            </p:cNvPr>
            <p:cNvGrpSpPr/>
            <p:nvPr/>
          </p:nvGrpSpPr>
          <p:grpSpPr>
            <a:xfrm>
              <a:off x="2079105" y="1121316"/>
              <a:ext cx="366035" cy="4982137"/>
              <a:chOff x="2889222" y="4194071"/>
              <a:chExt cx="366035" cy="4982137"/>
            </a:xfrm>
          </p:grpSpPr>
          <p:grpSp>
            <p:nvGrpSpPr>
              <p:cNvPr id="1690" name="Gruppe 1689">
                <a:extLst>
                  <a:ext uri="{FF2B5EF4-FFF2-40B4-BE49-F238E27FC236}">
                    <a16:creationId xmlns:a16="http://schemas.microsoft.com/office/drawing/2014/main" id="{97BA172B-FC59-D842-A93A-173ADF5C188C}"/>
                  </a:ext>
                </a:extLst>
              </p:cNvPr>
              <p:cNvGrpSpPr/>
              <p:nvPr/>
            </p:nvGrpSpPr>
            <p:grpSpPr>
              <a:xfrm>
                <a:off x="2889222" y="4194071"/>
                <a:ext cx="366035" cy="4982137"/>
                <a:chOff x="3472887" y="4779848"/>
                <a:chExt cx="366035" cy="4982137"/>
              </a:xfrm>
            </p:grpSpPr>
            <p:sp>
              <p:nvSpPr>
                <p:cNvPr id="1692" name="Tekstfelt 1691">
                  <a:extLst>
                    <a:ext uri="{FF2B5EF4-FFF2-40B4-BE49-F238E27FC236}">
                      <a16:creationId xmlns:a16="http://schemas.microsoft.com/office/drawing/2014/main" id="{F3D1357D-B085-250B-9AFE-CDDA00BDAA0A}"/>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93" name="Tekstfelt 1692">
                  <a:extLst>
                    <a:ext uri="{FF2B5EF4-FFF2-40B4-BE49-F238E27FC236}">
                      <a16:creationId xmlns:a16="http://schemas.microsoft.com/office/drawing/2014/main" id="{98EB5C22-CCE0-90E6-A52A-D93AD71D465D}"/>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94" name="Tekstfelt 1693">
                  <a:extLst>
                    <a:ext uri="{FF2B5EF4-FFF2-40B4-BE49-F238E27FC236}">
                      <a16:creationId xmlns:a16="http://schemas.microsoft.com/office/drawing/2014/main" id="{C960C5DD-4EFC-79FE-36F3-7C2B4C21AC75}"/>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95" name="Tekstfelt 1694">
                  <a:extLst>
                    <a:ext uri="{FF2B5EF4-FFF2-40B4-BE49-F238E27FC236}">
                      <a16:creationId xmlns:a16="http://schemas.microsoft.com/office/drawing/2014/main" id="{72785A8A-6C95-FA84-E856-60C930DB3499}"/>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96" name="Tekstfelt 1695">
                  <a:extLst>
                    <a:ext uri="{FF2B5EF4-FFF2-40B4-BE49-F238E27FC236}">
                      <a16:creationId xmlns:a16="http://schemas.microsoft.com/office/drawing/2014/main" id="{4D4DFB97-FBE0-2707-834F-A5A2E2B1B886}"/>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97" name="Tekstfelt 1696">
                  <a:extLst>
                    <a:ext uri="{FF2B5EF4-FFF2-40B4-BE49-F238E27FC236}">
                      <a16:creationId xmlns:a16="http://schemas.microsoft.com/office/drawing/2014/main" id="{76ADBE45-9172-F4E0-495E-1D6406F1FF28}"/>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98" name="Tekstfelt 1697">
                  <a:extLst>
                    <a:ext uri="{FF2B5EF4-FFF2-40B4-BE49-F238E27FC236}">
                      <a16:creationId xmlns:a16="http://schemas.microsoft.com/office/drawing/2014/main" id="{7DF4175E-FA2C-C981-4B32-3652389E3A2E}"/>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99" name="Tekstfelt 1698">
                  <a:extLst>
                    <a:ext uri="{FF2B5EF4-FFF2-40B4-BE49-F238E27FC236}">
                      <a16:creationId xmlns:a16="http://schemas.microsoft.com/office/drawing/2014/main" id="{519FC26B-0644-FA1B-2696-C21B945E2D4F}"/>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00" name="Tekstfelt 1699">
                  <a:extLst>
                    <a:ext uri="{FF2B5EF4-FFF2-40B4-BE49-F238E27FC236}">
                      <a16:creationId xmlns:a16="http://schemas.microsoft.com/office/drawing/2014/main" id="{4467ACF3-EC9B-23AC-95B8-29E856F9B799}"/>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01" name="Tekstfelt 1700">
                  <a:extLst>
                    <a:ext uri="{FF2B5EF4-FFF2-40B4-BE49-F238E27FC236}">
                      <a16:creationId xmlns:a16="http://schemas.microsoft.com/office/drawing/2014/main" id="{EA48C5BF-0F61-08DE-B5BF-25A4963F0C88}"/>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02" name="Tekstfelt 1701">
                  <a:extLst>
                    <a:ext uri="{FF2B5EF4-FFF2-40B4-BE49-F238E27FC236}">
                      <a16:creationId xmlns:a16="http://schemas.microsoft.com/office/drawing/2014/main" id="{88BBDBF3-35F4-3916-694B-23017DBBABB9}"/>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91" name="Tekstfelt 1690">
                <a:extLst>
                  <a:ext uri="{FF2B5EF4-FFF2-40B4-BE49-F238E27FC236}">
                    <a16:creationId xmlns:a16="http://schemas.microsoft.com/office/drawing/2014/main" id="{73A397C3-4776-7102-3E9B-4DC111F15B53}"/>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0" name="Gruppe 1649">
              <a:extLst>
                <a:ext uri="{FF2B5EF4-FFF2-40B4-BE49-F238E27FC236}">
                  <a16:creationId xmlns:a16="http://schemas.microsoft.com/office/drawing/2014/main" id="{7619B7D6-81EB-F8A1-BF55-DEAAC43AEA0C}"/>
                </a:ext>
              </a:extLst>
            </p:cNvPr>
            <p:cNvGrpSpPr/>
            <p:nvPr/>
          </p:nvGrpSpPr>
          <p:grpSpPr>
            <a:xfrm>
              <a:off x="1644217" y="1117917"/>
              <a:ext cx="361556" cy="4982775"/>
              <a:chOff x="2893701" y="4625501"/>
              <a:chExt cx="361556" cy="4982775"/>
            </a:xfrm>
          </p:grpSpPr>
          <p:grpSp>
            <p:nvGrpSpPr>
              <p:cNvPr id="1677" name="Gruppe 1676">
                <a:extLst>
                  <a:ext uri="{FF2B5EF4-FFF2-40B4-BE49-F238E27FC236}">
                    <a16:creationId xmlns:a16="http://schemas.microsoft.com/office/drawing/2014/main" id="{7181E755-06B7-CD36-23B3-85D720140D88}"/>
                  </a:ext>
                </a:extLst>
              </p:cNvPr>
              <p:cNvGrpSpPr/>
              <p:nvPr/>
            </p:nvGrpSpPr>
            <p:grpSpPr>
              <a:xfrm>
                <a:off x="2893701" y="4625501"/>
                <a:ext cx="361556" cy="4982775"/>
                <a:chOff x="3477366" y="5211278"/>
                <a:chExt cx="361556" cy="4982775"/>
              </a:xfrm>
            </p:grpSpPr>
            <p:sp>
              <p:nvSpPr>
                <p:cNvPr id="1679" name="Tekstfelt 1678">
                  <a:extLst>
                    <a:ext uri="{FF2B5EF4-FFF2-40B4-BE49-F238E27FC236}">
                      <a16:creationId xmlns:a16="http://schemas.microsoft.com/office/drawing/2014/main" id="{87362CDC-1C04-2E98-2567-99BCA89A9063}"/>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80" name="Tekstfelt 1679">
                  <a:extLst>
                    <a:ext uri="{FF2B5EF4-FFF2-40B4-BE49-F238E27FC236}">
                      <a16:creationId xmlns:a16="http://schemas.microsoft.com/office/drawing/2014/main" id="{F27719BA-1499-DC37-8CE9-4B1EE71BA341}"/>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81" name="Tekstfelt 1680">
                  <a:extLst>
                    <a:ext uri="{FF2B5EF4-FFF2-40B4-BE49-F238E27FC236}">
                      <a16:creationId xmlns:a16="http://schemas.microsoft.com/office/drawing/2014/main" id="{4AFA8621-21D6-D96B-4DC4-BFB7404F0136}"/>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82" name="Tekstfelt 1681">
                  <a:extLst>
                    <a:ext uri="{FF2B5EF4-FFF2-40B4-BE49-F238E27FC236}">
                      <a16:creationId xmlns:a16="http://schemas.microsoft.com/office/drawing/2014/main" id="{4846A00C-F21B-750D-08C8-FE88C2EB24F1}"/>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83" name="Tekstfelt 1682">
                  <a:extLst>
                    <a:ext uri="{FF2B5EF4-FFF2-40B4-BE49-F238E27FC236}">
                      <a16:creationId xmlns:a16="http://schemas.microsoft.com/office/drawing/2014/main" id="{B3D36B3E-B976-A769-4E7B-4484F34A72AC}"/>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84" name="Tekstfelt 1683">
                  <a:extLst>
                    <a:ext uri="{FF2B5EF4-FFF2-40B4-BE49-F238E27FC236}">
                      <a16:creationId xmlns:a16="http://schemas.microsoft.com/office/drawing/2014/main" id="{9F856D93-320A-7C85-B834-D0E6528E92DE}"/>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85" name="Tekstfelt 1684">
                  <a:extLst>
                    <a:ext uri="{FF2B5EF4-FFF2-40B4-BE49-F238E27FC236}">
                      <a16:creationId xmlns:a16="http://schemas.microsoft.com/office/drawing/2014/main" id="{8BCBD370-1069-409B-3945-C8CA914DFB43}"/>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86" name="Tekstfelt 1685">
                  <a:extLst>
                    <a:ext uri="{FF2B5EF4-FFF2-40B4-BE49-F238E27FC236}">
                      <a16:creationId xmlns:a16="http://schemas.microsoft.com/office/drawing/2014/main" id="{87DDF2AF-2FA2-28DB-1A5B-4CE5956D1E17}"/>
                    </a:ext>
                  </a:extLst>
                </p:cNvPr>
                <p:cNvSpPr txBox="1"/>
                <p:nvPr/>
              </p:nvSpPr>
              <p:spPr>
                <a:xfrm>
                  <a:off x="3487886" y="9978609"/>
                  <a:ext cx="348172" cy="215444"/>
                </a:xfrm>
                <a:prstGeom prst="rect">
                  <a:avLst/>
                </a:prstGeom>
                <a:noFill/>
              </p:spPr>
              <p:txBody>
                <a:bodyPr wrap="none" rtlCol="0">
                  <a:spAutoFit/>
                </a:bodyPr>
                <a:lstStyle/>
                <a:p>
                  <a:r>
                    <a:rPr lang="da-DK" sz="800" dirty="0">
                      <a:solidFill>
                        <a:schemeClr val="bg1"/>
                      </a:solidFill>
                    </a:rPr>
                    <a:t>208</a:t>
                  </a:r>
                </a:p>
              </p:txBody>
            </p:sp>
            <p:sp>
              <p:nvSpPr>
                <p:cNvPr id="1687" name="Tekstfelt 1686">
                  <a:extLst>
                    <a:ext uri="{FF2B5EF4-FFF2-40B4-BE49-F238E27FC236}">
                      <a16:creationId xmlns:a16="http://schemas.microsoft.com/office/drawing/2014/main" id="{09F54200-C6CA-EB11-C09A-CD80F9A0B861}"/>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688" name="Tekstfelt 1687">
                  <a:extLst>
                    <a:ext uri="{FF2B5EF4-FFF2-40B4-BE49-F238E27FC236}">
                      <a16:creationId xmlns:a16="http://schemas.microsoft.com/office/drawing/2014/main" id="{3A845830-8F71-2F36-F79C-0C22EB50DE33}"/>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689" name="Tekstfelt 1688">
                  <a:extLst>
                    <a:ext uri="{FF2B5EF4-FFF2-40B4-BE49-F238E27FC236}">
                      <a16:creationId xmlns:a16="http://schemas.microsoft.com/office/drawing/2014/main" id="{9FDF40FA-CB39-D1D7-2AC4-36B288C50336}"/>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78" name="Tekstfelt 1677">
                <a:extLst>
                  <a:ext uri="{FF2B5EF4-FFF2-40B4-BE49-F238E27FC236}">
                    <a16:creationId xmlns:a16="http://schemas.microsoft.com/office/drawing/2014/main" id="{2007F14A-9938-34D1-E38A-3FAA92FD17BF}"/>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1" name="Gruppe 1650">
              <a:extLst>
                <a:ext uri="{FF2B5EF4-FFF2-40B4-BE49-F238E27FC236}">
                  <a16:creationId xmlns:a16="http://schemas.microsoft.com/office/drawing/2014/main" id="{6628BE76-6FEF-BAF4-DF62-0894C239D4CA}"/>
                </a:ext>
              </a:extLst>
            </p:cNvPr>
            <p:cNvGrpSpPr/>
            <p:nvPr/>
          </p:nvGrpSpPr>
          <p:grpSpPr>
            <a:xfrm>
              <a:off x="1201388" y="1555543"/>
              <a:ext cx="366404" cy="4546655"/>
              <a:chOff x="2895768" y="5488157"/>
              <a:chExt cx="366404" cy="4546655"/>
            </a:xfrm>
          </p:grpSpPr>
          <p:grpSp>
            <p:nvGrpSpPr>
              <p:cNvPr id="1665" name="Gruppe 1664">
                <a:extLst>
                  <a:ext uri="{FF2B5EF4-FFF2-40B4-BE49-F238E27FC236}">
                    <a16:creationId xmlns:a16="http://schemas.microsoft.com/office/drawing/2014/main" id="{E5522399-DBEE-5C9D-01E8-C0CF78DC5B6C}"/>
                  </a:ext>
                </a:extLst>
              </p:cNvPr>
              <p:cNvGrpSpPr/>
              <p:nvPr/>
            </p:nvGrpSpPr>
            <p:grpSpPr>
              <a:xfrm>
                <a:off x="2895768" y="5488157"/>
                <a:ext cx="366404" cy="4546655"/>
                <a:chOff x="3479433" y="6073934"/>
                <a:chExt cx="366404" cy="4546655"/>
              </a:xfrm>
            </p:grpSpPr>
            <p:sp>
              <p:nvSpPr>
                <p:cNvPr id="1667" name="Tekstfelt 1666">
                  <a:extLst>
                    <a:ext uri="{FF2B5EF4-FFF2-40B4-BE49-F238E27FC236}">
                      <a16:creationId xmlns:a16="http://schemas.microsoft.com/office/drawing/2014/main" id="{891E3DD6-108C-6203-48DF-CE7C954A5197}"/>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68" name="Tekstfelt 1667">
                  <a:extLst>
                    <a:ext uri="{FF2B5EF4-FFF2-40B4-BE49-F238E27FC236}">
                      <a16:creationId xmlns:a16="http://schemas.microsoft.com/office/drawing/2014/main" id="{81373352-9E15-6575-17F1-23F543F71A99}"/>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69" name="Tekstfelt 1668">
                  <a:extLst>
                    <a:ext uri="{FF2B5EF4-FFF2-40B4-BE49-F238E27FC236}">
                      <a16:creationId xmlns:a16="http://schemas.microsoft.com/office/drawing/2014/main" id="{D4963AFE-9948-C65C-5978-D6BDF37FBF3B}"/>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70" name="Tekstfelt 1669">
                  <a:extLst>
                    <a:ext uri="{FF2B5EF4-FFF2-40B4-BE49-F238E27FC236}">
                      <a16:creationId xmlns:a16="http://schemas.microsoft.com/office/drawing/2014/main" id="{15636105-DCBE-2A05-7E9A-83F8F626F61A}"/>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71" name="Tekstfelt 1670">
                  <a:extLst>
                    <a:ext uri="{FF2B5EF4-FFF2-40B4-BE49-F238E27FC236}">
                      <a16:creationId xmlns:a16="http://schemas.microsoft.com/office/drawing/2014/main" id="{124AB456-B05F-951F-7529-C4183BFD8C50}"/>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72" name="Tekstfelt 1671">
                  <a:extLst>
                    <a:ext uri="{FF2B5EF4-FFF2-40B4-BE49-F238E27FC236}">
                      <a16:creationId xmlns:a16="http://schemas.microsoft.com/office/drawing/2014/main" id="{64932229-6FE2-D6CA-7F65-808DD8984FEC}"/>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73" name="Tekstfelt 1672">
                  <a:extLst>
                    <a:ext uri="{FF2B5EF4-FFF2-40B4-BE49-F238E27FC236}">
                      <a16:creationId xmlns:a16="http://schemas.microsoft.com/office/drawing/2014/main" id="{09519207-3001-BB87-ECE3-2A8A35157037}"/>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74" name="Tekstfelt 1673">
                  <a:extLst>
                    <a:ext uri="{FF2B5EF4-FFF2-40B4-BE49-F238E27FC236}">
                      <a16:creationId xmlns:a16="http://schemas.microsoft.com/office/drawing/2014/main" id="{B1612CA6-A0BC-CC36-8CA9-9FF1AF0B28BC}"/>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75" name="Tekstfelt 1674">
                  <a:extLst>
                    <a:ext uri="{FF2B5EF4-FFF2-40B4-BE49-F238E27FC236}">
                      <a16:creationId xmlns:a16="http://schemas.microsoft.com/office/drawing/2014/main" id="{E898833F-CCD3-E9AE-42A4-72CF7A2630EE}"/>
                    </a:ext>
                  </a:extLst>
                </p:cNvPr>
                <p:cNvSpPr txBox="1"/>
                <p:nvPr/>
              </p:nvSpPr>
              <p:spPr>
                <a:xfrm>
                  <a:off x="3497665" y="10405145"/>
                  <a:ext cx="348172" cy="215444"/>
                </a:xfrm>
                <a:prstGeom prst="rect">
                  <a:avLst/>
                </a:prstGeom>
                <a:noFill/>
              </p:spPr>
              <p:txBody>
                <a:bodyPr wrap="none" rtlCol="0">
                  <a:spAutoFit/>
                </a:bodyPr>
                <a:lstStyle/>
                <a:p>
                  <a:r>
                    <a:rPr lang="da-DK" sz="800" dirty="0">
                      <a:solidFill>
                        <a:schemeClr val="bg1"/>
                      </a:solidFill>
                    </a:rPr>
                    <a:t>207</a:t>
                  </a:r>
                </a:p>
              </p:txBody>
            </p:sp>
            <p:sp>
              <p:nvSpPr>
                <p:cNvPr id="1676" name="Tekstfelt 1675">
                  <a:extLst>
                    <a:ext uri="{FF2B5EF4-FFF2-40B4-BE49-F238E27FC236}">
                      <a16:creationId xmlns:a16="http://schemas.microsoft.com/office/drawing/2014/main" id="{9BBFC2F4-8C69-53AF-22A8-686EC6E1430B}"/>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66" name="Tekstfelt 1665">
                <a:extLst>
                  <a:ext uri="{FF2B5EF4-FFF2-40B4-BE49-F238E27FC236}">
                    <a16:creationId xmlns:a16="http://schemas.microsoft.com/office/drawing/2014/main" id="{4053BA87-00D2-2E74-FA13-C01410EFAB56}"/>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2" name="Gruppe 1651">
              <a:extLst>
                <a:ext uri="{FF2B5EF4-FFF2-40B4-BE49-F238E27FC236}">
                  <a16:creationId xmlns:a16="http://schemas.microsoft.com/office/drawing/2014/main" id="{00E67E68-D389-EA34-B8F2-D84060112CE7}"/>
                </a:ext>
              </a:extLst>
            </p:cNvPr>
            <p:cNvGrpSpPr/>
            <p:nvPr/>
          </p:nvGrpSpPr>
          <p:grpSpPr>
            <a:xfrm>
              <a:off x="766885" y="1559382"/>
              <a:ext cx="367013" cy="4544118"/>
              <a:chOff x="2895768" y="5926611"/>
              <a:chExt cx="367013" cy="4544118"/>
            </a:xfrm>
          </p:grpSpPr>
          <p:grpSp>
            <p:nvGrpSpPr>
              <p:cNvPr id="1653" name="Gruppe 1652">
                <a:extLst>
                  <a:ext uri="{FF2B5EF4-FFF2-40B4-BE49-F238E27FC236}">
                    <a16:creationId xmlns:a16="http://schemas.microsoft.com/office/drawing/2014/main" id="{B642E4F0-2C21-B066-4F1E-CAFB15F30E59}"/>
                  </a:ext>
                </a:extLst>
              </p:cNvPr>
              <p:cNvGrpSpPr/>
              <p:nvPr/>
            </p:nvGrpSpPr>
            <p:grpSpPr>
              <a:xfrm>
                <a:off x="2895768" y="6360069"/>
                <a:ext cx="367013" cy="4110660"/>
                <a:chOff x="3479433" y="6945846"/>
                <a:chExt cx="367013" cy="4110660"/>
              </a:xfrm>
            </p:grpSpPr>
            <p:sp>
              <p:nvSpPr>
                <p:cNvPr id="1655" name="Tekstfelt 1654">
                  <a:extLst>
                    <a:ext uri="{FF2B5EF4-FFF2-40B4-BE49-F238E27FC236}">
                      <a16:creationId xmlns:a16="http://schemas.microsoft.com/office/drawing/2014/main" id="{55B97F8C-8B93-DD26-9B88-606C4678F033}"/>
                    </a:ext>
                  </a:extLst>
                </p:cNvPr>
                <p:cNvSpPr txBox="1"/>
                <p:nvPr/>
              </p:nvSpPr>
              <p:spPr>
                <a:xfrm>
                  <a:off x="3498274" y="10841062"/>
                  <a:ext cx="348172" cy="215444"/>
                </a:xfrm>
                <a:prstGeom prst="rect">
                  <a:avLst/>
                </a:prstGeom>
                <a:noFill/>
              </p:spPr>
              <p:txBody>
                <a:bodyPr wrap="none" rtlCol="0">
                  <a:spAutoFit/>
                </a:bodyPr>
                <a:lstStyle/>
                <a:p>
                  <a:r>
                    <a:rPr lang="da-DK" sz="800" dirty="0">
                      <a:solidFill>
                        <a:schemeClr val="bg1"/>
                      </a:solidFill>
                    </a:rPr>
                    <a:t>206</a:t>
                  </a:r>
                </a:p>
              </p:txBody>
            </p:sp>
            <p:sp>
              <p:nvSpPr>
                <p:cNvPr id="1656" name="Tekstfelt 1655">
                  <a:extLst>
                    <a:ext uri="{FF2B5EF4-FFF2-40B4-BE49-F238E27FC236}">
                      <a16:creationId xmlns:a16="http://schemas.microsoft.com/office/drawing/2014/main" id="{55D79A69-9BE2-174F-30DC-2A0C88E7F745}"/>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57" name="Tekstfelt 1656">
                  <a:extLst>
                    <a:ext uri="{FF2B5EF4-FFF2-40B4-BE49-F238E27FC236}">
                      <a16:creationId xmlns:a16="http://schemas.microsoft.com/office/drawing/2014/main" id="{B898BA5C-7CA8-78AC-0195-7AA1BB60EA68}"/>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58" name="Tekstfelt 1657">
                  <a:extLst>
                    <a:ext uri="{FF2B5EF4-FFF2-40B4-BE49-F238E27FC236}">
                      <a16:creationId xmlns:a16="http://schemas.microsoft.com/office/drawing/2014/main" id="{490F38C6-5F29-CD3E-2A02-6C2D509E2D19}"/>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59" name="Tekstfelt 1658">
                  <a:extLst>
                    <a:ext uri="{FF2B5EF4-FFF2-40B4-BE49-F238E27FC236}">
                      <a16:creationId xmlns:a16="http://schemas.microsoft.com/office/drawing/2014/main" id="{1F33C01C-4AFC-61B5-DC2F-4AD5DF244D44}"/>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60" name="Tekstfelt 1659">
                  <a:extLst>
                    <a:ext uri="{FF2B5EF4-FFF2-40B4-BE49-F238E27FC236}">
                      <a16:creationId xmlns:a16="http://schemas.microsoft.com/office/drawing/2014/main" id="{6E61CDCE-0361-B8BC-C973-4D520F42569F}"/>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61" name="Tekstfelt 1660">
                  <a:extLst>
                    <a:ext uri="{FF2B5EF4-FFF2-40B4-BE49-F238E27FC236}">
                      <a16:creationId xmlns:a16="http://schemas.microsoft.com/office/drawing/2014/main" id="{8EA31CD6-2761-973D-99DF-6AC08F7599E6}"/>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62" name="Tekstfelt 1661">
                  <a:extLst>
                    <a:ext uri="{FF2B5EF4-FFF2-40B4-BE49-F238E27FC236}">
                      <a16:creationId xmlns:a16="http://schemas.microsoft.com/office/drawing/2014/main" id="{6DB9832A-090C-A040-63C8-46C6AE0FA7E8}"/>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63" name="Tekstfelt 1662">
                  <a:extLst>
                    <a:ext uri="{FF2B5EF4-FFF2-40B4-BE49-F238E27FC236}">
                      <a16:creationId xmlns:a16="http://schemas.microsoft.com/office/drawing/2014/main" id="{36BEB1DC-EF62-0A6E-66FB-F9CC61FC665D}"/>
                    </a:ext>
                  </a:extLst>
                </p:cNvPr>
                <p:cNvSpPr txBox="1"/>
                <p:nvPr/>
              </p:nvSpPr>
              <p:spPr>
                <a:xfrm>
                  <a:off x="3497665" y="10405145"/>
                  <a:ext cx="348172" cy="215444"/>
                </a:xfrm>
                <a:prstGeom prst="rect">
                  <a:avLst/>
                </a:prstGeom>
                <a:noFill/>
              </p:spPr>
              <p:txBody>
                <a:bodyPr wrap="none" rtlCol="0">
                  <a:spAutoFit/>
                </a:bodyPr>
                <a:lstStyle/>
                <a:p>
                  <a:r>
                    <a:rPr lang="da-DK" sz="800" dirty="0"/>
                    <a:t>207</a:t>
                  </a:r>
                </a:p>
              </p:txBody>
            </p:sp>
            <p:sp>
              <p:nvSpPr>
                <p:cNvPr id="1664" name="Tekstfelt 1663">
                  <a:extLst>
                    <a:ext uri="{FF2B5EF4-FFF2-40B4-BE49-F238E27FC236}">
                      <a16:creationId xmlns:a16="http://schemas.microsoft.com/office/drawing/2014/main" id="{7E47F3F5-8611-4163-B064-DE5116AC0FB7}"/>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54" name="Tekstfelt 1653">
                <a:extLst>
                  <a:ext uri="{FF2B5EF4-FFF2-40B4-BE49-F238E27FC236}">
                    <a16:creationId xmlns:a16="http://schemas.microsoft.com/office/drawing/2014/main" id="{6B0E064A-8EB4-56A3-CE98-08EE201F0A5A}"/>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sp>
        <p:nvSpPr>
          <p:cNvPr id="2" name="Titel 1">
            <a:extLst>
              <a:ext uri="{FF2B5EF4-FFF2-40B4-BE49-F238E27FC236}">
                <a16:creationId xmlns:a16="http://schemas.microsoft.com/office/drawing/2014/main" id="{F665F76D-6C08-8ED1-2F87-40B43A59519A}"/>
              </a:ext>
            </a:extLst>
          </p:cNvPr>
          <p:cNvSpPr>
            <a:spLocks noGrp="1"/>
          </p:cNvSpPr>
          <p:nvPr>
            <p:ph type="title"/>
          </p:nvPr>
        </p:nvSpPr>
        <p:spPr>
          <a:xfrm>
            <a:off x="338138" y="22226"/>
            <a:ext cx="8543925" cy="1325563"/>
          </a:xfrm>
        </p:spPr>
        <p:txBody>
          <a:bodyPr/>
          <a:lstStyle/>
          <a:p>
            <a:r>
              <a:rPr lang="da-DK" dirty="0">
                <a:solidFill>
                  <a:schemeClr val="bg1"/>
                </a:solidFill>
                <a:latin typeface="Herculanum" panose="02000505000000020004" pitchFamily="2" charset="77"/>
              </a:rPr>
              <a:t>neptunium – 228 </a:t>
            </a:r>
          </a:p>
        </p:txBody>
      </p:sp>
      <p:pic>
        <p:nvPicPr>
          <p:cNvPr id="1574" name="Billede 1573">
            <a:extLst>
              <a:ext uri="{FF2B5EF4-FFF2-40B4-BE49-F238E27FC236}">
                <a16:creationId xmlns:a16="http://schemas.microsoft.com/office/drawing/2014/main" id="{3771A97E-3C20-B586-611E-3C5D23DA1BDC}"/>
              </a:ext>
            </a:extLst>
          </p:cNvPr>
          <p:cNvPicPr>
            <a:picLocks noChangeAspect="1"/>
          </p:cNvPicPr>
          <p:nvPr/>
        </p:nvPicPr>
        <p:blipFill>
          <a:blip r:embed="rId4"/>
          <a:srcRect l="12802" t="15642" r="10372" b="21670"/>
          <a:stretch/>
        </p:blipFill>
        <p:spPr>
          <a:xfrm rot="5400000">
            <a:off x="6309228" y="847676"/>
            <a:ext cx="3246923" cy="2936222"/>
          </a:xfrm>
          <a:prstGeom prst="rect">
            <a:avLst/>
          </a:prstGeom>
        </p:spPr>
      </p:pic>
      <p:pic>
        <p:nvPicPr>
          <p:cNvPr id="1575" name="Billede 1574" descr="Et billede, der indeholder skærmbillede, Tablet, smartphone&#10;&#10;Automatisk genereret beskrivelse">
            <a:extLst>
              <a:ext uri="{FF2B5EF4-FFF2-40B4-BE49-F238E27FC236}">
                <a16:creationId xmlns:a16="http://schemas.microsoft.com/office/drawing/2014/main" id="{D6AE0C2F-0551-C141-CAF3-A7F68E4CDF9F}"/>
              </a:ext>
            </a:extLst>
          </p:cNvPr>
          <p:cNvPicPr>
            <a:picLocks noChangeAspect="1"/>
          </p:cNvPicPr>
          <p:nvPr/>
        </p:nvPicPr>
        <p:blipFill>
          <a:blip r:embed="rId5"/>
          <a:stretch>
            <a:fillRect/>
          </a:stretch>
        </p:blipFill>
        <p:spPr>
          <a:xfrm>
            <a:off x="6353607" y="389651"/>
            <a:ext cx="3283192" cy="3753795"/>
          </a:xfrm>
          <a:prstGeom prst="rect">
            <a:avLst/>
          </a:prstGeom>
        </p:spPr>
      </p:pic>
      <p:pic>
        <p:nvPicPr>
          <p:cNvPr id="655" name="Picture 2" descr="Fyldstof, Pen, Fyldepen, Kontor, Skrive">
            <a:extLst>
              <a:ext uri="{FF2B5EF4-FFF2-40B4-BE49-F238E27FC236}">
                <a16:creationId xmlns:a16="http://schemas.microsoft.com/office/drawing/2014/main" id="{5A4C52E5-6381-7CD1-424C-3F51ED3F7F31}"/>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3046573">
            <a:off x="5335761" y="288171"/>
            <a:ext cx="1536321" cy="1058683"/>
          </a:xfrm>
          <a:prstGeom prst="rect">
            <a:avLst/>
          </a:prstGeom>
          <a:noFill/>
          <a:extLst>
            <a:ext uri="{909E8E84-426E-40DD-AFC4-6F175D3DCCD1}">
              <a14:hiddenFill xmlns:a14="http://schemas.microsoft.com/office/drawing/2010/main">
                <a:solidFill>
                  <a:srgbClr val="FFFFFF"/>
                </a:solidFill>
              </a14:hiddenFill>
            </a:ext>
          </a:extLst>
        </p:spPr>
      </p:pic>
      <p:grpSp>
        <p:nvGrpSpPr>
          <p:cNvPr id="1559" name="Gruppe 1558">
            <a:extLst>
              <a:ext uri="{FF2B5EF4-FFF2-40B4-BE49-F238E27FC236}">
                <a16:creationId xmlns:a16="http://schemas.microsoft.com/office/drawing/2014/main" id="{8D5DF598-90ED-3FA6-24C6-6395A5BBC482}"/>
              </a:ext>
            </a:extLst>
          </p:cNvPr>
          <p:cNvGrpSpPr/>
          <p:nvPr/>
        </p:nvGrpSpPr>
        <p:grpSpPr>
          <a:xfrm>
            <a:off x="6573449" y="1108818"/>
            <a:ext cx="876649" cy="525993"/>
            <a:chOff x="5932613" y="2076403"/>
            <a:chExt cx="637390" cy="382432"/>
          </a:xfrm>
        </p:grpSpPr>
        <p:sp>
          <p:nvSpPr>
            <p:cNvPr id="1571" name="Tekstfelt 1570">
              <a:extLst>
                <a:ext uri="{FF2B5EF4-FFF2-40B4-BE49-F238E27FC236}">
                  <a16:creationId xmlns:a16="http://schemas.microsoft.com/office/drawing/2014/main" id="{C5514254-6573-3B70-1A33-42818706D8A3}"/>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93</a:t>
              </a:r>
            </a:p>
          </p:txBody>
        </p:sp>
        <p:sp>
          <p:nvSpPr>
            <p:cNvPr id="1572" name="Tekstfelt 1571">
              <a:extLst>
                <a:ext uri="{FF2B5EF4-FFF2-40B4-BE49-F238E27FC236}">
                  <a16:creationId xmlns:a16="http://schemas.microsoft.com/office/drawing/2014/main" id="{FEC19458-A307-4EC4-5AD2-7C4EA2F4850A}"/>
                </a:ext>
              </a:extLst>
            </p:cNvPr>
            <p:cNvSpPr txBox="1"/>
            <p:nvPr/>
          </p:nvSpPr>
          <p:spPr>
            <a:xfrm>
              <a:off x="6142155" y="2117747"/>
              <a:ext cx="427848" cy="335661"/>
            </a:xfrm>
            <a:prstGeom prst="rect">
              <a:avLst/>
            </a:prstGeom>
            <a:noFill/>
            <a:scene3d>
              <a:camera prst="orthographicFront"/>
              <a:lightRig rig="threePt" dir="t"/>
            </a:scene3d>
            <a:sp3d>
              <a:bevelT h="38100"/>
            </a:sp3d>
          </p:spPr>
          <p:txBody>
            <a:bodyPr wrap="square" rtlCol="0">
              <a:spAutoFit/>
            </a:bodyPr>
            <a:lstStyle/>
            <a:p>
              <a:r>
                <a:rPr lang="da-DK" sz="2400" dirty="0" err="1"/>
                <a:t>Np</a:t>
              </a:r>
              <a:endParaRPr lang="da-DK" sz="2400" dirty="0"/>
            </a:p>
          </p:txBody>
        </p:sp>
        <p:sp>
          <p:nvSpPr>
            <p:cNvPr id="1573" name="Tekstfelt 1572">
              <a:extLst>
                <a:ext uri="{FF2B5EF4-FFF2-40B4-BE49-F238E27FC236}">
                  <a16:creationId xmlns:a16="http://schemas.microsoft.com/office/drawing/2014/main" id="{367BAE9C-0BFE-A26C-8689-BA2AB5144EC4}"/>
                </a:ext>
              </a:extLst>
            </p:cNvPr>
            <p:cNvSpPr txBox="1"/>
            <p:nvPr/>
          </p:nvSpPr>
          <p:spPr>
            <a:xfrm>
              <a:off x="5932613" y="2076403"/>
              <a:ext cx="353220" cy="223776"/>
            </a:xfrm>
            <a:prstGeom prst="rect">
              <a:avLst/>
            </a:prstGeom>
            <a:noFill/>
          </p:spPr>
          <p:txBody>
            <a:bodyPr wrap="square" rtlCol="0">
              <a:spAutoFit/>
            </a:bodyPr>
            <a:lstStyle/>
            <a:p>
              <a:r>
                <a:rPr lang="da-DK" sz="1400" dirty="0"/>
                <a:t>228</a:t>
              </a:r>
            </a:p>
          </p:txBody>
        </p:sp>
      </p:grpSp>
      <p:cxnSp>
        <p:nvCxnSpPr>
          <p:cNvPr id="1560" name="Lige pilforbindelse 1559">
            <a:extLst>
              <a:ext uri="{FF2B5EF4-FFF2-40B4-BE49-F238E27FC236}">
                <a16:creationId xmlns:a16="http://schemas.microsoft.com/office/drawing/2014/main" id="{183E0272-A46B-E15F-31F0-BE896FF0C7DD}"/>
              </a:ext>
            </a:extLst>
          </p:cNvPr>
          <p:cNvCxnSpPr/>
          <p:nvPr/>
        </p:nvCxnSpPr>
        <p:spPr>
          <a:xfrm>
            <a:off x="7365759" y="1387847"/>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1" name="Gruppe 1560">
            <a:extLst>
              <a:ext uri="{FF2B5EF4-FFF2-40B4-BE49-F238E27FC236}">
                <a16:creationId xmlns:a16="http://schemas.microsoft.com/office/drawing/2014/main" id="{6870E67A-793B-FB58-B636-D6FD5B655209}"/>
              </a:ext>
            </a:extLst>
          </p:cNvPr>
          <p:cNvGrpSpPr/>
          <p:nvPr/>
        </p:nvGrpSpPr>
        <p:grpSpPr>
          <a:xfrm>
            <a:off x="7489386" y="1106334"/>
            <a:ext cx="850599" cy="525993"/>
            <a:chOff x="5902163" y="2076403"/>
            <a:chExt cx="618450" cy="382432"/>
          </a:xfrm>
        </p:grpSpPr>
        <p:sp>
          <p:nvSpPr>
            <p:cNvPr id="1568" name="Tekstfelt 1567">
              <a:extLst>
                <a:ext uri="{FF2B5EF4-FFF2-40B4-BE49-F238E27FC236}">
                  <a16:creationId xmlns:a16="http://schemas.microsoft.com/office/drawing/2014/main" id="{27C890DF-CAA0-2FFA-1F02-1FC39357FF6C}"/>
                </a:ext>
              </a:extLst>
            </p:cNvPr>
            <p:cNvSpPr txBox="1"/>
            <p:nvPr/>
          </p:nvSpPr>
          <p:spPr>
            <a:xfrm>
              <a:off x="594196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92</a:t>
              </a:r>
            </a:p>
          </p:txBody>
        </p:sp>
        <p:sp>
          <p:nvSpPr>
            <p:cNvPr id="1569" name="Tekstfelt 1568">
              <a:extLst>
                <a:ext uri="{FF2B5EF4-FFF2-40B4-BE49-F238E27FC236}">
                  <a16:creationId xmlns:a16="http://schemas.microsoft.com/office/drawing/2014/main" id="{0EB4AC69-9A93-4DB2-92C8-95C0B3A9EBA9}"/>
                </a:ext>
              </a:extLst>
            </p:cNvPr>
            <p:cNvSpPr txBox="1"/>
            <p:nvPr/>
          </p:nvSpPr>
          <p:spPr>
            <a:xfrm>
              <a:off x="6131781" y="2117747"/>
              <a:ext cx="388832" cy="335661"/>
            </a:xfrm>
            <a:prstGeom prst="rect">
              <a:avLst/>
            </a:prstGeom>
            <a:noFill/>
            <a:scene3d>
              <a:camera prst="orthographicFront"/>
              <a:lightRig rig="threePt" dir="t"/>
            </a:scene3d>
            <a:sp3d>
              <a:bevelT h="38100"/>
            </a:sp3d>
          </p:spPr>
          <p:txBody>
            <a:bodyPr wrap="square" rtlCol="0">
              <a:spAutoFit/>
            </a:bodyPr>
            <a:lstStyle/>
            <a:p>
              <a:r>
                <a:rPr lang="da-DK" sz="2400" dirty="0"/>
                <a:t>U</a:t>
              </a:r>
            </a:p>
          </p:txBody>
        </p:sp>
        <p:sp>
          <p:nvSpPr>
            <p:cNvPr id="1570" name="Tekstfelt 1569">
              <a:extLst>
                <a:ext uri="{FF2B5EF4-FFF2-40B4-BE49-F238E27FC236}">
                  <a16:creationId xmlns:a16="http://schemas.microsoft.com/office/drawing/2014/main" id="{AFE3E85A-60AA-C7BA-55B6-405E0B79155E}"/>
                </a:ext>
              </a:extLst>
            </p:cNvPr>
            <p:cNvSpPr txBox="1"/>
            <p:nvPr/>
          </p:nvSpPr>
          <p:spPr>
            <a:xfrm>
              <a:off x="5902163" y="2076403"/>
              <a:ext cx="353220" cy="223776"/>
            </a:xfrm>
            <a:prstGeom prst="rect">
              <a:avLst/>
            </a:prstGeom>
            <a:noFill/>
          </p:spPr>
          <p:txBody>
            <a:bodyPr wrap="square" rtlCol="0">
              <a:spAutoFit/>
            </a:bodyPr>
            <a:lstStyle/>
            <a:p>
              <a:r>
                <a:rPr lang="da-DK" sz="1400" dirty="0"/>
                <a:t>228</a:t>
              </a:r>
            </a:p>
          </p:txBody>
        </p:sp>
      </p:grpSp>
      <p:cxnSp>
        <p:nvCxnSpPr>
          <p:cNvPr id="1562" name="Lige pilforbindelse 1561">
            <a:extLst>
              <a:ext uri="{FF2B5EF4-FFF2-40B4-BE49-F238E27FC236}">
                <a16:creationId xmlns:a16="http://schemas.microsoft.com/office/drawing/2014/main" id="{22EAED6B-C9FF-ECD0-354C-433432ACB961}"/>
              </a:ext>
            </a:extLst>
          </p:cNvPr>
          <p:cNvCxnSpPr/>
          <p:nvPr/>
        </p:nvCxnSpPr>
        <p:spPr>
          <a:xfrm>
            <a:off x="8253383" y="1389101"/>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4" name="Gruppe 1563">
            <a:extLst>
              <a:ext uri="{FF2B5EF4-FFF2-40B4-BE49-F238E27FC236}">
                <a16:creationId xmlns:a16="http://schemas.microsoft.com/office/drawing/2014/main" id="{F5F64312-525F-0218-24D5-16FB253980E6}"/>
              </a:ext>
            </a:extLst>
          </p:cNvPr>
          <p:cNvGrpSpPr/>
          <p:nvPr/>
        </p:nvGrpSpPr>
        <p:grpSpPr>
          <a:xfrm>
            <a:off x="8382659" y="1110224"/>
            <a:ext cx="846802" cy="525993"/>
            <a:chOff x="5932613" y="2076403"/>
            <a:chExt cx="615689" cy="382432"/>
          </a:xfrm>
        </p:grpSpPr>
        <p:sp>
          <p:nvSpPr>
            <p:cNvPr id="1565" name="Tekstfelt 1564">
              <a:extLst>
                <a:ext uri="{FF2B5EF4-FFF2-40B4-BE49-F238E27FC236}">
                  <a16:creationId xmlns:a16="http://schemas.microsoft.com/office/drawing/2014/main" id="{CDF54B98-F88D-6CB4-423C-BBE9BAD689B1}"/>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90</a:t>
              </a:r>
            </a:p>
          </p:txBody>
        </p:sp>
        <p:sp>
          <p:nvSpPr>
            <p:cNvPr id="1566" name="Tekstfelt 1565">
              <a:extLst>
                <a:ext uri="{FF2B5EF4-FFF2-40B4-BE49-F238E27FC236}">
                  <a16:creationId xmlns:a16="http://schemas.microsoft.com/office/drawing/2014/main" id="{19346F36-2462-0A04-1E41-7F6ED2C8A740}"/>
                </a:ext>
              </a:extLst>
            </p:cNvPr>
            <p:cNvSpPr txBox="1"/>
            <p:nvPr/>
          </p:nvSpPr>
          <p:spPr>
            <a:xfrm>
              <a:off x="6177456" y="2117747"/>
              <a:ext cx="370846" cy="335661"/>
            </a:xfrm>
            <a:prstGeom prst="rect">
              <a:avLst/>
            </a:prstGeom>
            <a:noFill/>
            <a:scene3d>
              <a:camera prst="orthographicFront"/>
              <a:lightRig rig="threePt" dir="t"/>
            </a:scene3d>
            <a:sp3d>
              <a:bevelT h="38100"/>
            </a:sp3d>
          </p:spPr>
          <p:txBody>
            <a:bodyPr wrap="square" rtlCol="0">
              <a:spAutoFit/>
            </a:bodyPr>
            <a:lstStyle/>
            <a:p>
              <a:r>
                <a:rPr lang="da-DK" sz="2400" dirty="0" err="1"/>
                <a:t>Th</a:t>
              </a:r>
              <a:endParaRPr lang="da-DK" sz="2400" dirty="0"/>
            </a:p>
          </p:txBody>
        </p:sp>
        <p:sp>
          <p:nvSpPr>
            <p:cNvPr id="1567" name="Tekstfelt 1566">
              <a:extLst>
                <a:ext uri="{FF2B5EF4-FFF2-40B4-BE49-F238E27FC236}">
                  <a16:creationId xmlns:a16="http://schemas.microsoft.com/office/drawing/2014/main" id="{E970DCF1-97CD-2E71-29C7-AFE451ABB7C1}"/>
                </a:ext>
              </a:extLst>
            </p:cNvPr>
            <p:cNvSpPr txBox="1"/>
            <p:nvPr/>
          </p:nvSpPr>
          <p:spPr>
            <a:xfrm>
              <a:off x="5932613" y="2076403"/>
              <a:ext cx="353220" cy="223776"/>
            </a:xfrm>
            <a:prstGeom prst="rect">
              <a:avLst/>
            </a:prstGeom>
            <a:noFill/>
          </p:spPr>
          <p:txBody>
            <a:bodyPr wrap="square" rtlCol="0">
              <a:spAutoFit/>
            </a:bodyPr>
            <a:lstStyle/>
            <a:p>
              <a:r>
                <a:rPr lang="da-DK" sz="1400" dirty="0"/>
                <a:t>224</a:t>
              </a:r>
            </a:p>
          </p:txBody>
        </p:sp>
      </p:grpSp>
      <p:cxnSp>
        <p:nvCxnSpPr>
          <p:cNvPr id="1563" name="Lige pilforbindelse 1562">
            <a:extLst>
              <a:ext uri="{FF2B5EF4-FFF2-40B4-BE49-F238E27FC236}">
                <a16:creationId xmlns:a16="http://schemas.microsoft.com/office/drawing/2014/main" id="{85D01308-AFA1-FF4D-0699-0C0BEA1F6ED5}"/>
              </a:ext>
            </a:extLst>
          </p:cNvPr>
          <p:cNvCxnSpPr/>
          <p:nvPr/>
        </p:nvCxnSpPr>
        <p:spPr>
          <a:xfrm>
            <a:off x="9125741" y="1394697"/>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41" name="Gruppe 1540">
            <a:extLst>
              <a:ext uri="{FF2B5EF4-FFF2-40B4-BE49-F238E27FC236}">
                <a16:creationId xmlns:a16="http://schemas.microsoft.com/office/drawing/2014/main" id="{FAA5D81C-2CBD-CB61-254B-C6431FE97CA9}"/>
              </a:ext>
            </a:extLst>
          </p:cNvPr>
          <p:cNvGrpSpPr/>
          <p:nvPr/>
        </p:nvGrpSpPr>
        <p:grpSpPr>
          <a:xfrm>
            <a:off x="6574854" y="1814883"/>
            <a:ext cx="872568" cy="525993"/>
            <a:chOff x="5932613" y="2076403"/>
            <a:chExt cx="634423" cy="382432"/>
          </a:xfrm>
        </p:grpSpPr>
        <p:sp>
          <p:nvSpPr>
            <p:cNvPr id="1556" name="Tekstfelt 1555">
              <a:extLst>
                <a:ext uri="{FF2B5EF4-FFF2-40B4-BE49-F238E27FC236}">
                  <a16:creationId xmlns:a16="http://schemas.microsoft.com/office/drawing/2014/main" id="{64D25380-1012-D823-6745-E188097F82A4}"/>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88</a:t>
              </a:r>
            </a:p>
          </p:txBody>
        </p:sp>
        <p:sp>
          <p:nvSpPr>
            <p:cNvPr id="1557" name="Tekstfelt 1556">
              <a:extLst>
                <a:ext uri="{FF2B5EF4-FFF2-40B4-BE49-F238E27FC236}">
                  <a16:creationId xmlns:a16="http://schemas.microsoft.com/office/drawing/2014/main" id="{FC85812D-215A-0D43-1EF9-851E56D2BC15}"/>
                </a:ext>
              </a:extLst>
            </p:cNvPr>
            <p:cNvSpPr txBox="1"/>
            <p:nvPr/>
          </p:nvSpPr>
          <p:spPr>
            <a:xfrm>
              <a:off x="6177456" y="2117747"/>
              <a:ext cx="389580" cy="335661"/>
            </a:xfrm>
            <a:prstGeom prst="rect">
              <a:avLst/>
            </a:prstGeom>
            <a:noFill/>
            <a:scene3d>
              <a:camera prst="orthographicFront"/>
              <a:lightRig rig="threePt" dir="t"/>
            </a:scene3d>
            <a:sp3d>
              <a:bevelT h="38100"/>
            </a:sp3d>
          </p:spPr>
          <p:txBody>
            <a:bodyPr wrap="square" rtlCol="0">
              <a:spAutoFit/>
            </a:bodyPr>
            <a:lstStyle/>
            <a:p>
              <a:r>
                <a:rPr lang="da-DK" sz="2400" dirty="0"/>
                <a:t>Ra</a:t>
              </a:r>
            </a:p>
          </p:txBody>
        </p:sp>
        <p:sp>
          <p:nvSpPr>
            <p:cNvPr id="1558" name="Tekstfelt 1557">
              <a:extLst>
                <a:ext uri="{FF2B5EF4-FFF2-40B4-BE49-F238E27FC236}">
                  <a16:creationId xmlns:a16="http://schemas.microsoft.com/office/drawing/2014/main" id="{3677422E-9B10-1732-F757-524CE7271091}"/>
                </a:ext>
              </a:extLst>
            </p:cNvPr>
            <p:cNvSpPr txBox="1"/>
            <p:nvPr/>
          </p:nvSpPr>
          <p:spPr>
            <a:xfrm>
              <a:off x="5932613" y="2076403"/>
              <a:ext cx="353220" cy="223776"/>
            </a:xfrm>
            <a:prstGeom prst="rect">
              <a:avLst/>
            </a:prstGeom>
            <a:noFill/>
          </p:spPr>
          <p:txBody>
            <a:bodyPr wrap="square" rtlCol="0">
              <a:spAutoFit/>
            </a:bodyPr>
            <a:lstStyle/>
            <a:p>
              <a:r>
                <a:rPr lang="da-DK" sz="1400" dirty="0"/>
                <a:t>220</a:t>
              </a:r>
            </a:p>
          </p:txBody>
        </p:sp>
      </p:grpSp>
      <p:cxnSp>
        <p:nvCxnSpPr>
          <p:cNvPr id="1542" name="Lige pilforbindelse 1541">
            <a:extLst>
              <a:ext uri="{FF2B5EF4-FFF2-40B4-BE49-F238E27FC236}">
                <a16:creationId xmlns:a16="http://schemas.microsoft.com/office/drawing/2014/main" id="{B61DC503-2B26-8358-EB22-38AD8881BAF9}"/>
              </a:ext>
            </a:extLst>
          </p:cNvPr>
          <p:cNvCxnSpPr/>
          <p:nvPr/>
        </p:nvCxnSpPr>
        <p:spPr>
          <a:xfrm>
            <a:off x="7383350" y="2093912"/>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2521" name="Gruppe 2520">
            <a:extLst>
              <a:ext uri="{FF2B5EF4-FFF2-40B4-BE49-F238E27FC236}">
                <a16:creationId xmlns:a16="http://schemas.microsoft.com/office/drawing/2014/main" id="{0CD2A87C-FFB6-E030-95CB-08E932DC6759}"/>
              </a:ext>
            </a:extLst>
          </p:cNvPr>
          <p:cNvGrpSpPr/>
          <p:nvPr/>
        </p:nvGrpSpPr>
        <p:grpSpPr>
          <a:xfrm>
            <a:off x="6225615" y="4661475"/>
            <a:ext cx="667465" cy="566405"/>
            <a:chOff x="5685555" y="3711707"/>
            <a:chExt cx="667465" cy="566405"/>
          </a:xfrm>
        </p:grpSpPr>
        <p:sp>
          <p:nvSpPr>
            <p:cNvPr id="2546" name="Rektangel 2545">
              <a:hlinkClick r:id="rId7" action="ppaction://hlinksldjump"/>
              <a:extLst>
                <a:ext uri="{FF2B5EF4-FFF2-40B4-BE49-F238E27FC236}">
                  <a16:creationId xmlns:a16="http://schemas.microsoft.com/office/drawing/2014/main" id="{6586E219-F78E-6281-F2C7-03B6D7D1DF9A}"/>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47" name="Tekstfelt 2546">
              <a:hlinkClick r:id="rId7" action="ppaction://hlinksldjump"/>
              <a:extLst>
                <a:ext uri="{FF2B5EF4-FFF2-40B4-BE49-F238E27FC236}">
                  <a16:creationId xmlns:a16="http://schemas.microsoft.com/office/drawing/2014/main" id="{6C08D246-F4AB-FD0F-9FF8-2F6A4141B81F}"/>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88</a:t>
              </a:r>
            </a:p>
          </p:txBody>
        </p:sp>
        <p:sp>
          <p:nvSpPr>
            <p:cNvPr id="2548" name="Tekstfelt 2547">
              <a:hlinkClick r:id="rId7" action="ppaction://hlinksldjump"/>
              <a:extLst>
                <a:ext uri="{FF2B5EF4-FFF2-40B4-BE49-F238E27FC236}">
                  <a16:creationId xmlns:a16="http://schemas.microsoft.com/office/drawing/2014/main" id="{0E9C244A-255F-F5C4-7DD0-6D15F241C072}"/>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Ra</a:t>
              </a:r>
            </a:p>
          </p:txBody>
        </p:sp>
        <p:sp>
          <p:nvSpPr>
            <p:cNvPr id="2549" name="Tekstfelt 2548">
              <a:hlinkClick r:id="rId7" action="ppaction://hlinksldjump"/>
              <a:extLst>
                <a:ext uri="{FF2B5EF4-FFF2-40B4-BE49-F238E27FC236}">
                  <a16:creationId xmlns:a16="http://schemas.microsoft.com/office/drawing/2014/main" id="{9F3438CF-F8C3-9175-1209-239779516EF0}"/>
                </a:ext>
              </a:extLst>
            </p:cNvPr>
            <p:cNvSpPr txBox="1"/>
            <p:nvPr/>
          </p:nvSpPr>
          <p:spPr>
            <a:xfrm>
              <a:off x="5760208" y="3711707"/>
              <a:ext cx="529312" cy="215444"/>
            </a:xfrm>
            <a:prstGeom prst="rect">
              <a:avLst/>
            </a:prstGeom>
            <a:noFill/>
            <a:scene3d>
              <a:camera prst="orthographicFront"/>
              <a:lightRig rig="threePt" dir="t"/>
            </a:scene3d>
            <a:sp3d>
              <a:bevelT h="38100"/>
            </a:sp3d>
          </p:spPr>
          <p:txBody>
            <a:bodyPr wrap="none" rtlCol="0">
              <a:spAutoFit/>
            </a:bodyPr>
            <a:lstStyle/>
            <a:p>
              <a:r>
                <a:rPr lang="da-DK" sz="800" dirty="0"/>
                <a:t>Radium</a:t>
              </a:r>
            </a:p>
          </p:txBody>
        </p:sp>
        <p:sp>
          <p:nvSpPr>
            <p:cNvPr id="2550" name="Tekstfelt 2549">
              <a:hlinkClick r:id="rId7" action="ppaction://hlinksldjump"/>
              <a:extLst>
                <a:ext uri="{FF2B5EF4-FFF2-40B4-BE49-F238E27FC236}">
                  <a16:creationId xmlns:a16="http://schemas.microsoft.com/office/drawing/2014/main" id="{3B41D7C6-F72D-F552-FB4F-755873C26FCA}"/>
                </a:ext>
              </a:extLst>
            </p:cNvPr>
            <p:cNvSpPr txBox="1"/>
            <p:nvPr/>
          </p:nvSpPr>
          <p:spPr>
            <a:xfrm>
              <a:off x="5685555" y="3844047"/>
              <a:ext cx="391454" cy="246221"/>
            </a:xfrm>
            <a:prstGeom prst="rect">
              <a:avLst/>
            </a:prstGeom>
            <a:noFill/>
          </p:spPr>
          <p:txBody>
            <a:bodyPr wrap="none" rtlCol="0">
              <a:spAutoFit/>
            </a:bodyPr>
            <a:lstStyle/>
            <a:p>
              <a:r>
                <a:rPr lang="da-DK" sz="1000" dirty="0"/>
                <a:t>220</a:t>
              </a:r>
            </a:p>
          </p:txBody>
        </p:sp>
      </p:grpSp>
      <p:grpSp>
        <p:nvGrpSpPr>
          <p:cNvPr id="2567" name="Gruppe 2566">
            <a:extLst>
              <a:ext uri="{FF2B5EF4-FFF2-40B4-BE49-F238E27FC236}">
                <a16:creationId xmlns:a16="http://schemas.microsoft.com/office/drawing/2014/main" id="{8FCB9929-7397-7FB3-0EA0-81748DC830BD}"/>
              </a:ext>
            </a:extLst>
          </p:cNvPr>
          <p:cNvGrpSpPr/>
          <p:nvPr/>
        </p:nvGrpSpPr>
        <p:grpSpPr>
          <a:xfrm>
            <a:off x="6925909" y="4658952"/>
            <a:ext cx="667465" cy="566405"/>
            <a:chOff x="5685555" y="3711707"/>
            <a:chExt cx="667465" cy="566405"/>
          </a:xfrm>
        </p:grpSpPr>
        <p:sp>
          <p:nvSpPr>
            <p:cNvPr id="2568" name="Rektangel 2567">
              <a:hlinkClick r:id="rId7" action="ppaction://hlinksldjump"/>
              <a:extLst>
                <a:ext uri="{FF2B5EF4-FFF2-40B4-BE49-F238E27FC236}">
                  <a16:creationId xmlns:a16="http://schemas.microsoft.com/office/drawing/2014/main" id="{B7010724-DB78-78A9-5BA2-87276C58596B}"/>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69" name="Tekstfelt 2568">
              <a:hlinkClick r:id="rId7" action="ppaction://hlinksldjump"/>
              <a:extLst>
                <a:ext uri="{FF2B5EF4-FFF2-40B4-BE49-F238E27FC236}">
                  <a16:creationId xmlns:a16="http://schemas.microsoft.com/office/drawing/2014/main" id="{3CC37633-B6A5-BD78-8BCF-D4247F09C915}"/>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87</a:t>
              </a:r>
            </a:p>
          </p:txBody>
        </p:sp>
        <p:sp>
          <p:nvSpPr>
            <p:cNvPr id="2570" name="Tekstfelt 2569">
              <a:hlinkClick r:id="rId7" action="ppaction://hlinksldjump"/>
              <a:extLst>
                <a:ext uri="{FF2B5EF4-FFF2-40B4-BE49-F238E27FC236}">
                  <a16:creationId xmlns:a16="http://schemas.microsoft.com/office/drawing/2014/main" id="{BE90B95D-2BE7-3F58-AE3F-86C27A969E09}"/>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Fr</a:t>
              </a:r>
            </a:p>
          </p:txBody>
        </p:sp>
        <p:sp>
          <p:nvSpPr>
            <p:cNvPr id="2571" name="Tekstfelt 2570">
              <a:hlinkClick r:id="rId7" action="ppaction://hlinksldjump"/>
              <a:extLst>
                <a:ext uri="{FF2B5EF4-FFF2-40B4-BE49-F238E27FC236}">
                  <a16:creationId xmlns:a16="http://schemas.microsoft.com/office/drawing/2014/main" id="{03220EB2-0BDC-363B-B8D0-7604F02CF01C}"/>
                </a:ext>
              </a:extLst>
            </p:cNvPr>
            <p:cNvSpPr txBox="1"/>
            <p:nvPr/>
          </p:nvSpPr>
          <p:spPr>
            <a:xfrm>
              <a:off x="5735932" y="3711707"/>
              <a:ext cx="607859" cy="215444"/>
            </a:xfrm>
            <a:prstGeom prst="rect">
              <a:avLst/>
            </a:prstGeom>
            <a:noFill/>
            <a:scene3d>
              <a:camera prst="orthographicFront"/>
              <a:lightRig rig="threePt" dir="t"/>
            </a:scene3d>
            <a:sp3d>
              <a:bevelT h="38100"/>
            </a:sp3d>
          </p:spPr>
          <p:txBody>
            <a:bodyPr wrap="none" rtlCol="0">
              <a:spAutoFit/>
            </a:bodyPr>
            <a:lstStyle/>
            <a:p>
              <a:r>
                <a:rPr lang="da-DK" sz="800" dirty="0" err="1"/>
                <a:t>Francium</a:t>
              </a:r>
              <a:endParaRPr lang="da-DK" sz="800" dirty="0"/>
            </a:p>
          </p:txBody>
        </p:sp>
        <p:sp>
          <p:nvSpPr>
            <p:cNvPr id="2572" name="Tekstfelt 2571">
              <a:hlinkClick r:id="rId7" action="ppaction://hlinksldjump"/>
              <a:extLst>
                <a:ext uri="{FF2B5EF4-FFF2-40B4-BE49-F238E27FC236}">
                  <a16:creationId xmlns:a16="http://schemas.microsoft.com/office/drawing/2014/main" id="{20B2EA37-9900-CF16-E620-61C4286B039C}"/>
                </a:ext>
              </a:extLst>
            </p:cNvPr>
            <p:cNvSpPr txBox="1"/>
            <p:nvPr/>
          </p:nvSpPr>
          <p:spPr>
            <a:xfrm>
              <a:off x="5685555" y="3844047"/>
              <a:ext cx="391454" cy="246221"/>
            </a:xfrm>
            <a:prstGeom prst="rect">
              <a:avLst/>
            </a:prstGeom>
            <a:noFill/>
          </p:spPr>
          <p:txBody>
            <a:bodyPr wrap="none" rtlCol="0">
              <a:spAutoFit/>
            </a:bodyPr>
            <a:lstStyle/>
            <a:p>
              <a:r>
                <a:rPr lang="da-DK" sz="1000" dirty="0"/>
                <a:t>219</a:t>
              </a:r>
            </a:p>
          </p:txBody>
        </p:sp>
      </p:grpSp>
      <p:grpSp>
        <p:nvGrpSpPr>
          <p:cNvPr id="2573" name="Gruppe 2572">
            <a:extLst>
              <a:ext uri="{FF2B5EF4-FFF2-40B4-BE49-F238E27FC236}">
                <a16:creationId xmlns:a16="http://schemas.microsoft.com/office/drawing/2014/main" id="{0CB72334-E59E-F255-CDF3-B61112C67A28}"/>
              </a:ext>
            </a:extLst>
          </p:cNvPr>
          <p:cNvGrpSpPr/>
          <p:nvPr/>
        </p:nvGrpSpPr>
        <p:grpSpPr>
          <a:xfrm>
            <a:off x="7648874" y="4660211"/>
            <a:ext cx="667465" cy="566405"/>
            <a:chOff x="5685555" y="3711707"/>
            <a:chExt cx="667465" cy="566405"/>
          </a:xfrm>
        </p:grpSpPr>
        <p:sp>
          <p:nvSpPr>
            <p:cNvPr id="2574" name="Rektangel 2573">
              <a:hlinkClick r:id="rId8" action="ppaction://hlinksldjump"/>
              <a:extLst>
                <a:ext uri="{FF2B5EF4-FFF2-40B4-BE49-F238E27FC236}">
                  <a16:creationId xmlns:a16="http://schemas.microsoft.com/office/drawing/2014/main" id="{D226AD0C-2066-DCCF-0602-A7CF35B7ECD9}"/>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75" name="Tekstfelt 2574">
              <a:hlinkClick r:id="rId8" action="ppaction://hlinksldjump"/>
              <a:extLst>
                <a:ext uri="{FF2B5EF4-FFF2-40B4-BE49-F238E27FC236}">
                  <a16:creationId xmlns:a16="http://schemas.microsoft.com/office/drawing/2014/main" id="{67293C91-5BEE-47BB-97E9-CDCAF0758C96}"/>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86</a:t>
              </a:r>
            </a:p>
          </p:txBody>
        </p:sp>
        <p:sp>
          <p:nvSpPr>
            <p:cNvPr id="2576" name="Tekstfelt 2575">
              <a:hlinkClick r:id="rId8" action="ppaction://hlinksldjump"/>
              <a:extLst>
                <a:ext uri="{FF2B5EF4-FFF2-40B4-BE49-F238E27FC236}">
                  <a16:creationId xmlns:a16="http://schemas.microsoft.com/office/drawing/2014/main" id="{28724DCE-739C-23FD-143B-AA93635A6715}"/>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Rn</a:t>
              </a:r>
              <a:endParaRPr lang="da-DK" sz="1600" dirty="0"/>
            </a:p>
          </p:txBody>
        </p:sp>
        <p:sp>
          <p:nvSpPr>
            <p:cNvPr id="2577" name="Tekstfelt 2576">
              <a:hlinkClick r:id="rId8" action="ppaction://hlinksldjump"/>
              <a:extLst>
                <a:ext uri="{FF2B5EF4-FFF2-40B4-BE49-F238E27FC236}">
                  <a16:creationId xmlns:a16="http://schemas.microsoft.com/office/drawing/2014/main" id="{D4C31ED4-3232-2D69-49F3-A5AB6BC5FB23}"/>
                </a:ext>
              </a:extLst>
            </p:cNvPr>
            <p:cNvSpPr txBox="1"/>
            <p:nvPr/>
          </p:nvSpPr>
          <p:spPr>
            <a:xfrm>
              <a:off x="5792576" y="3711707"/>
              <a:ext cx="471604" cy="215444"/>
            </a:xfrm>
            <a:prstGeom prst="rect">
              <a:avLst/>
            </a:prstGeom>
            <a:noFill/>
            <a:scene3d>
              <a:camera prst="orthographicFront"/>
              <a:lightRig rig="threePt" dir="t"/>
            </a:scene3d>
            <a:sp3d>
              <a:bevelT h="38100"/>
            </a:sp3d>
          </p:spPr>
          <p:txBody>
            <a:bodyPr wrap="none" rtlCol="0">
              <a:spAutoFit/>
            </a:bodyPr>
            <a:lstStyle/>
            <a:p>
              <a:r>
                <a:rPr lang="da-DK" sz="800" dirty="0"/>
                <a:t>Radon</a:t>
              </a:r>
            </a:p>
          </p:txBody>
        </p:sp>
        <p:sp>
          <p:nvSpPr>
            <p:cNvPr id="2578" name="Tekstfelt 2577">
              <a:hlinkClick r:id="rId8" action="ppaction://hlinksldjump"/>
              <a:extLst>
                <a:ext uri="{FF2B5EF4-FFF2-40B4-BE49-F238E27FC236}">
                  <a16:creationId xmlns:a16="http://schemas.microsoft.com/office/drawing/2014/main" id="{0F986B2B-0624-6509-CE31-D030D335B7B9}"/>
                </a:ext>
              </a:extLst>
            </p:cNvPr>
            <p:cNvSpPr txBox="1"/>
            <p:nvPr/>
          </p:nvSpPr>
          <p:spPr>
            <a:xfrm>
              <a:off x="5685555" y="3844047"/>
              <a:ext cx="391454" cy="246221"/>
            </a:xfrm>
            <a:prstGeom prst="rect">
              <a:avLst/>
            </a:prstGeom>
            <a:noFill/>
          </p:spPr>
          <p:txBody>
            <a:bodyPr wrap="none" rtlCol="0">
              <a:spAutoFit/>
            </a:bodyPr>
            <a:lstStyle/>
            <a:p>
              <a:r>
                <a:rPr lang="da-DK" sz="1000" dirty="0"/>
                <a:t>216</a:t>
              </a:r>
            </a:p>
          </p:txBody>
        </p:sp>
      </p:grpSp>
      <p:grpSp>
        <p:nvGrpSpPr>
          <p:cNvPr id="2579" name="Gruppe 2578">
            <a:extLst>
              <a:ext uri="{FF2B5EF4-FFF2-40B4-BE49-F238E27FC236}">
                <a16:creationId xmlns:a16="http://schemas.microsoft.com/office/drawing/2014/main" id="{DC8C09C4-801B-E0CF-CDDA-5EC54E08B651}"/>
              </a:ext>
            </a:extLst>
          </p:cNvPr>
          <p:cNvGrpSpPr/>
          <p:nvPr/>
        </p:nvGrpSpPr>
        <p:grpSpPr>
          <a:xfrm>
            <a:off x="8360497" y="4661469"/>
            <a:ext cx="667465" cy="566405"/>
            <a:chOff x="5685555" y="3711707"/>
            <a:chExt cx="667465" cy="566405"/>
          </a:xfrm>
        </p:grpSpPr>
        <p:sp>
          <p:nvSpPr>
            <p:cNvPr id="2580" name="Rektangel 2579">
              <a:hlinkClick r:id="rId7" action="ppaction://hlinksldjump"/>
              <a:extLst>
                <a:ext uri="{FF2B5EF4-FFF2-40B4-BE49-F238E27FC236}">
                  <a16:creationId xmlns:a16="http://schemas.microsoft.com/office/drawing/2014/main" id="{262B87CC-40FA-299B-08F0-5B890360A7AD}"/>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81" name="Tekstfelt 2580">
              <a:hlinkClick r:id="rId7" action="ppaction://hlinksldjump"/>
              <a:extLst>
                <a:ext uri="{FF2B5EF4-FFF2-40B4-BE49-F238E27FC236}">
                  <a16:creationId xmlns:a16="http://schemas.microsoft.com/office/drawing/2014/main" id="{8539A7AB-D717-BF3C-F739-7A2DB485121D}"/>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89</a:t>
              </a:r>
            </a:p>
          </p:txBody>
        </p:sp>
        <p:sp>
          <p:nvSpPr>
            <p:cNvPr id="2582" name="Tekstfelt 2581">
              <a:hlinkClick r:id="rId7" action="ppaction://hlinksldjump"/>
              <a:extLst>
                <a:ext uri="{FF2B5EF4-FFF2-40B4-BE49-F238E27FC236}">
                  <a16:creationId xmlns:a16="http://schemas.microsoft.com/office/drawing/2014/main" id="{227250EF-2471-C3E0-64D3-BF22B0286C2F}"/>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Ac</a:t>
              </a:r>
            </a:p>
          </p:txBody>
        </p:sp>
        <p:sp>
          <p:nvSpPr>
            <p:cNvPr id="2583" name="Tekstfelt 2582">
              <a:hlinkClick r:id="rId7" action="ppaction://hlinksldjump"/>
              <a:extLst>
                <a:ext uri="{FF2B5EF4-FFF2-40B4-BE49-F238E27FC236}">
                  <a16:creationId xmlns:a16="http://schemas.microsoft.com/office/drawing/2014/main" id="{FF18209E-5FA4-702E-ACA8-44260B3D246A}"/>
                </a:ext>
              </a:extLst>
            </p:cNvPr>
            <p:cNvSpPr txBox="1"/>
            <p:nvPr/>
          </p:nvSpPr>
          <p:spPr>
            <a:xfrm>
              <a:off x="5760208" y="3711707"/>
              <a:ext cx="583814" cy="215444"/>
            </a:xfrm>
            <a:prstGeom prst="rect">
              <a:avLst/>
            </a:prstGeom>
            <a:noFill/>
            <a:scene3d>
              <a:camera prst="orthographicFront"/>
              <a:lightRig rig="threePt" dir="t"/>
            </a:scene3d>
            <a:sp3d>
              <a:bevelT h="38100"/>
            </a:sp3d>
          </p:spPr>
          <p:txBody>
            <a:bodyPr wrap="none" rtlCol="0">
              <a:spAutoFit/>
            </a:bodyPr>
            <a:lstStyle/>
            <a:p>
              <a:r>
                <a:rPr lang="da-DK" sz="800" dirty="0"/>
                <a:t>Actinium</a:t>
              </a:r>
            </a:p>
          </p:txBody>
        </p:sp>
        <p:sp>
          <p:nvSpPr>
            <p:cNvPr id="2584" name="Tekstfelt 2583">
              <a:hlinkClick r:id="rId7" action="ppaction://hlinksldjump"/>
              <a:extLst>
                <a:ext uri="{FF2B5EF4-FFF2-40B4-BE49-F238E27FC236}">
                  <a16:creationId xmlns:a16="http://schemas.microsoft.com/office/drawing/2014/main" id="{2C916A0A-3BB9-E22E-B1A8-689909671276}"/>
                </a:ext>
              </a:extLst>
            </p:cNvPr>
            <p:cNvSpPr txBox="1"/>
            <p:nvPr/>
          </p:nvSpPr>
          <p:spPr>
            <a:xfrm>
              <a:off x="5685555" y="3844047"/>
              <a:ext cx="391454" cy="246221"/>
            </a:xfrm>
            <a:prstGeom prst="rect">
              <a:avLst/>
            </a:prstGeom>
            <a:noFill/>
          </p:spPr>
          <p:txBody>
            <a:bodyPr wrap="none" rtlCol="0">
              <a:spAutoFit/>
            </a:bodyPr>
            <a:lstStyle/>
            <a:p>
              <a:r>
                <a:rPr lang="da-DK" sz="1000" dirty="0"/>
                <a:t>224</a:t>
              </a:r>
            </a:p>
          </p:txBody>
        </p:sp>
      </p:grpSp>
      <p:grpSp>
        <p:nvGrpSpPr>
          <p:cNvPr id="2585" name="Gruppe 2584">
            <a:extLst>
              <a:ext uri="{FF2B5EF4-FFF2-40B4-BE49-F238E27FC236}">
                <a16:creationId xmlns:a16="http://schemas.microsoft.com/office/drawing/2014/main" id="{93DF6C98-46F4-9F0D-9DD6-25C54BAE6873}"/>
              </a:ext>
            </a:extLst>
          </p:cNvPr>
          <p:cNvGrpSpPr/>
          <p:nvPr/>
        </p:nvGrpSpPr>
        <p:grpSpPr>
          <a:xfrm>
            <a:off x="9072120" y="4658942"/>
            <a:ext cx="667465" cy="566405"/>
            <a:chOff x="5685555" y="3711707"/>
            <a:chExt cx="667465" cy="566405"/>
          </a:xfrm>
        </p:grpSpPr>
        <p:sp>
          <p:nvSpPr>
            <p:cNvPr id="2586" name="Rektangel 2585">
              <a:hlinkClick r:id="rId7" action="ppaction://hlinksldjump"/>
              <a:extLst>
                <a:ext uri="{FF2B5EF4-FFF2-40B4-BE49-F238E27FC236}">
                  <a16:creationId xmlns:a16="http://schemas.microsoft.com/office/drawing/2014/main" id="{10578566-0A76-8DC2-BC02-2BF71EC3A9BE}"/>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87" name="Tekstfelt 2586">
              <a:hlinkClick r:id="rId7" action="ppaction://hlinksldjump"/>
              <a:extLst>
                <a:ext uri="{FF2B5EF4-FFF2-40B4-BE49-F238E27FC236}">
                  <a16:creationId xmlns:a16="http://schemas.microsoft.com/office/drawing/2014/main" id="{31E7F27D-0B37-FD11-598B-B724D87BC317}"/>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87</a:t>
              </a:r>
            </a:p>
          </p:txBody>
        </p:sp>
        <p:sp>
          <p:nvSpPr>
            <p:cNvPr id="2588" name="Tekstfelt 2587">
              <a:hlinkClick r:id="rId7" action="ppaction://hlinksldjump"/>
              <a:extLst>
                <a:ext uri="{FF2B5EF4-FFF2-40B4-BE49-F238E27FC236}">
                  <a16:creationId xmlns:a16="http://schemas.microsoft.com/office/drawing/2014/main" id="{8C14CC82-7A17-0DB8-F200-BAB5A755B112}"/>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Fr</a:t>
              </a:r>
            </a:p>
          </p:txBody>
        </p:sp>
        <p:sp>
          <p:nvSpPr>
            <p:cNvPr id="2589" name="Tekstfelt 2588">
              <a:hlinkClick r:id="rId7" action="ppaction://hlinksldjump"/>
              <a:extLst>
                <a:ext uri="{FF2B5EF4-FFF2-40B4-BE49-F238E27FC236}">
                  <a16:creationId xmlns:a16="http://schemas.microsoft.com/office/drawing/2014/main" id="{EB2B3524-C167-068C-62E3-1E68F9F5AD9E}"/>
                </a:ext>
              </a:extLst>
            </p:cNvPr>
            <p:cNvSpPr txBox="1"/>
            <p:nvPr/>
          </p:nvSpPr>
          <p:spPr>
            <a:xfrm>
              <a:off x="5735932" y="3711707"/>
              <a:ext cx="607859" cy="215444"/>
            </a:xfrm>
            <a:prstGeom prst="rect">
              <a:avLst/>
            </a:prstGeom>
            <a:noFill/>
            <a:scene3d>
              <a:camera prst="orthographicFront"/>
              <a:lightRig rig="threePt" dir="t"/>
            </a:scene3d>
            <a:sp3d>
              <a:bevelT h="38100"/>
            </a:sp3d>
          </p:spPr>
          <p:txBody>
            <a:bodyPr wrap="none" rtlCol="0">
              <a:spAutoFit/>
            </a:bodyPr>
            <a:lstStyle/>
            <a:p>
              <a:r>
                <a:rPr lang="da-DK" sz="800" dirty="0" err="1"/>
                <a:t>Francium</a:t>
              </a:r>
              <a:endParaRPr lang="da-DK" sz="800" dirty="0"/>
            </a:p>
          </p:txBody>
        </p:sp>
        <p:sp>
          <p:nvSpPr>
            <p:cNvPr id="2590" name="Tekstfelt 2589">
              <a:hlinkClick r:id="rId7" action="ppaction://hlinksldjump"/>
              <a:extLst>
                <a:ext uri="{FF2B5EF4-FFF2-40B4-BE49-F238E27FC236}">
                  <a16:creationId xmlns:a16="http://schemas.microsoft.com/office/drawing/2014/main" id="{35743D6C-61DE-70FA-EB5D-A3AFF1ABB723}"/>
                </a:ext>
              </a:extLst>
            </p:cNvPr>
            <p:cNvSpPr txBox="1"/>
            <p:nvPr/>
          </p:nvSpPr>
          <p:spPr>
            <a:xfrm>
              <a:off x="5685555" y="3844047"/>
              <a:ext cx="391454" cy="246221"/>
            </a:xfrm>
            <a:prstGeom prst="rect">
              <a:avLst/>
            </a:prstGeom>
            <a:noFill/>
          </p:spPr>
          <p:txBody>
            <a:bodyPr wrap="none" rtlCol="0">
              <a:spAutoFit/>
            </a:bodyPr>
            <a:lstStyle/>
            <a:p>
              <a:r>
                <a:rPr lang="da-DK" sz="1000" dirty="0"/>
                <a:t>220</a:t>
              </a:r>
            </a:p>
          </p:txBody>
        </p:sp>
      </p:grpSp>
      <p:grpSp>
        <p:nvGrpSpPr>
          <p:cNvPr id="2591" name="Gruppe 2590">
            <a:extLst>
              <a:ext uri="{FF2B5EF4-FFF2-40B4-BE49-F238E27FC236}">
                <a16:creationId xmlns:a16="http://schemas.microsoft.com/office/drawing/2014/main" id="{62C0F077-9716-E501-557B-C29CAF39A418}"/>
              </a:ext>
            </a:extLst>
          </p:cNvPr>
          <p:cNvGrpSpPr/>
          <p:nvPr/>
        </p:nvGrpSpPr>
        <p:grpSpPr>
          <a:xfrm>
            <a:off x="6223092" y="5354210"/>
            <a:ext cx="667465" cy="566405"/>
            <a:chOff x="5685555" y="3711707"/>
            <a:chExt cx="667465" cy="566405"/>
          </a:xfrm>
        </p:grpSpPr>
        <p:sp>
          <p:nvSpPr>
            <p:cNvPr id="2592" name="Rektangel 2591">
              <a:hlinkClick r:id="rId7" action="ppaction://hlinksldjump"/>
              <a:extLst>
                <a:ext uri="{FF2B5EF4-FFF2-40B4-BE49-F238E27FC236}">
                  <a16:creationId xmlns:a16="http://schemas.microsoft.com/office/drawing/2014/main" id="{15E3B341-EC79-2184-4C1C-7C01F10CC207}"/>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93" name="Tekstfelt 2592">
              <a:hlinkClick r:id="rId7" action="ppaction://hlinksldjump"/>
              <a:extLst>
                <a:ext uri="{FF2B5EF4-FFF2-40B4-BE49-F238E27FC236}">
                  <a16:creationId xmlns:a16="http://schemas.microsoft.com/office/drawing/2014/main" id="{75804493-6DFA-7F07-9861-DD4AAD983B5D}"/>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86</a:t>
              </a:r>
            </a:p>
          </p:txBody>
        </p:sp>
        <p:sp>
          <p:nvSpPr>
            <p:cNvPr id="2594" name="Tekstfelt 2593">
              <a:hlinkClick r:id="rId7" action="ppaction://hlinksldjump"/>
              <a:extLst>
                <a:ext uri="{FF2B5EF4-FFF2-40B4-BE49-F238E27FC236}">
                  <a16:creationId xmlns:a16="http://schemas.microsoft.com/office/drawing/2014/main" id="{3DD235D2-DB85-36BB-4FBB-A3904123DBAF}"/>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Rn</a:t>
              </a:r>
              <a:endParaRPr lang="da-DK" sz="1600" dirty="0"/>
            </a:p>
          </p:txBody>
        </p:sp>
        <p:sp>
          <p:nvSpPr>
            <p:cNvPr id="2595" name="Tekstfelt 2594">
              <a:hlinkClick r:id="rId7" action="ppaction://hlinksldjump"/>
              <a:extLst>
                <a:ext uri="{FF2B5EF4-FFF2-40B4-BE49-F238E27FC236}">
                  <a16:creationId xmlns:a16="http://schemas.microsoft.com/office/drawing/2014/main" id="{48D560FD-51C5-539D-C71C-D16730464B43}"/>
                </a:ext>
              </a:extLst>
            </p:cNvPr>
            <p:cNvSpPr txBox="1"/>
            <p:nvPr/>
          </p:nvSpPr>
          <p:spPr>
            <a:xfrm>
              <a:off x="5792576" y="3711707"/>
              <a:ext cx="471604" cy="215444"/>
            </a:xfrm>
            <a:prstGeom prst="rect">
              <a:avLst/>
            </a:prstGeom>
            <a:noFill/>
            <a:scene3d>
              <a:camera prst="orthographicFront"/>
              <a:lightRig rig="threePt" dir="t"/>
            </a:scene3d>
            <a:sp3d>
              <a:bevelT h="38100"/>
            </a:sp3d>
          </p:spPr>
          <p:txBody>
            <a:bodyPr wrap="none" rtlCol="0">
              <a:spAutoFit/>
            </a:bodyPr>
            <a:lstStyle/>
            <a:p>
              <a:r>
                <a:rPr lang="da-DK" sz="800" dirty="0"/>
                <a:t>Radon</a:t>
              </a:r>
            </a:p>
          </p:txBody>
        </p:sp>
        <p:sp>
          <p:nvSpPr>
            <p:cNvPr id="2596" name="Tekstfelt 2595">
              <a:hlinkClick r:id="rId7" action="ppaction://hlinksldjump"/>
              <a:extLst>
                <a:ext uri="{FF2B5EF4-FFF2-40B4-BE49-F238E27FC236}">
                  <a16:creationId xmlns:a16="http://schemas.microsoft.com/office/drawing/2014/main" id="{41EA38DC-BD48-4D7A-0044-D458EA1F9BD2}"/>
                </a:ext>
              </a:extLst>
            </p:cNvPr>
            <p:cNvSpPr txBox="1"/>
            <p:nvPr/>
          </p:nvSpPr>
          <p:spPr>
            <a:xfrm>
              <a:off x="5685555" y="3844047"/>
              <a:ext cx="391454" cy="246221"/>
            </a:xfrm>
            <a:prstGeom prst="rect">
              <a:avLst/>
            </a:prstGeom>
            <a:noFill/>
          </p:spPr>
          <p:txBody>
            <a:bodyPr wrap="none" rtlCol="0">
              <a:spAutoFit/>
            </a:bodyPr>
            <a:lstStyle/>
            <a:p>
              <a:r>
                <a:rPr lang="da-DK" sz="1000" dirty="0"/>
                <a:t>220</a:t>
              </a:r>
            </a:p>
          </p:txBody>
        </p:sp>
      </p:grpSp>
      <p:grpSp>
        <p:nvGrpSpPr>
          <p:cNvPr id="2597" name="Gruppe 2596">
            <a:extLst>
              <a:ext uri="{FF2B5EF4-FFF2-40B4-BE49-F238E27FC236}">
                <a16:creationId xmlns:a16="http://schemas.microsoft.com/office/drawing/2014/main" id="{E554FF0C-5939-415E-BDA3-C4B5EE81ACC1}"/>
              </a:ext>
            </a:extLst>
          </p:cNvPr>
          <p:cNvGrpSpPr/>
          <p:nvPr/>
        </p:nvGrpSpPr>
        <p:grpSpPr>
          <a:xfrm>
            <a:off x="6923386" y="5351687"/>
            <a:ext cx="667465" cy="566405"/>
            <a:chOff x="5685555" y="3711707"/>
            <a:chExt cx="667465" cy="566405"/>
          </a:xfrm>
        </p:grpSpPr>
        <p:sp>
          <p:nvSpPr>
            <p:cNvPr id="2598" name="Rektangel 2597">
              <a:hlinkClick r:id="rId7" action="ppaction://hlinksldjump"/>
              <a:extLst>
                <a:ext uri="{FF2B5EF4-FFF2-40B4-BE49-F238E27FC236}">
                  <a16:creationId xmlns:a16="http://schemas.microsoft.com/office/drawing/2014/main" id="{091044F4-6770-D08C-BEF7-5061761CC122}"/>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99" name="Tekstfelt 2598">
              <a:hlinkClick r:id="rId7" action="ppaction://hlinksldjump"/>
              <a:extLst>
                <a:ext uri="{FF2B5EF4-FFF2-40B4-BE49-F238E27FC236}">
                  <a16:creationId xmlns:a16="http://schemas.microsoft.com/office/drawing/2014/main" id="{D39C38EA-15C7-1852-2B0F-BE8BB663065F}"/>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89</a:t>
              </a:r>
            </a:p>
          </p:txBody>
        </p:sp>
        <p:sp>
          <p:nvSpPr>
            <p:cNvPr id="2600" name="Tekstfelt 2599">
              <a:hlinkClick r:id="rId7" action="ppaction://hlinksldjump"/>
              <a:extLst>
                <a:ext uri="{FF2B5EF4-FFF2-40B4-BE49-F238E27FC236}">
                  <a16:creationId xmlns:a16="http://schemas.microsoft.com/office/drawing/2014/main" id="{70CC4FF2-8228-61F0-5163-8FD1DEA39497}"/>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Ac</a:t>
              </a:r>
            </a:p>
          </p:txBody>
        </p:sp>
        <p:sp>
          <p:nvSpPr>
            <p:cNvPr id="2601" name="Tekstfelt 2600">
              <a:hlinkClick r:id="rId7" action="ppaction://hlinksldjump"/>
              <a:extLst>
                <a:ext uri="{FF2B5EF4-FFF2-40B4-BE49-F238E27FC236}">
                  <a16:creationId xmlns:a16="http://schemas.microsoft.com/office/drawing/2014/main" id="{BEB55748-643F-0062-8B92-908AD4AB33F3}"/>
                </a:ext>
              </a:extLst>
            </p:cNvPr>
            <p:cNvSpPr txBox="1"/>
            <p:nvPr/>
          </p:nvSpPr>
          <p:spPr>
            <a:xfrm>
              <a:off x="5760208" y="3711707"/>
              <a:ext cx="583814" cy="215444"/>
            </a:xfrm>
            <a:prstGeom prst="rect">
              <a:avLst/>
            </a:prstGeom>
            <a:noFill/>
            <a:scene3d>
              <a:camera prst="orthographicFront"/>
              <a:lightRig rig="threePt" dir="t"/>
            </a:scene3d>
            <a:sp3d>
              <a:bevelT h="38100"/>
            </a:sp3d>
          </p:spPr>
          <p:txBody>
            <a:bodyPr wrap="none" rtlCol="0">
              <a:spAutoFit/>
            </a:bodyPr>
            <a:lstStyle/>
            <a:p>
              <a:r>
                <a:rPr lang="da-DK" sz="800" dirty="0"/>
                <a:t>Actinium</a:t>
              </a:r>
            </a:p>
          </p:txBody>
        </p:sp>
        <p:sp>
          <p:nvSpPr>
            <p:cNvPr id="2602" name="Tekstfelt 2601">
              <a:hlinkClick r:id="rId7" action="ppaction://hlinksldjump"/>
              <a:extLst>
                <a:ext uri="{FF2B5EF4-FFF2-40B4-BE49-F238E27FC236}">
                  <a16:creationId xmlns:a16="http://schemas.microsoft.com/office/drawing/2014/main" id="{07C57DFC-1ACC-B36E-15A8-4FA541E41E15}"/>
                </a:ext>
              </a:extLst>
            </p:cNvPr>
            <p:cNvSpPr txBox="1"/>
            <p:nvPr/>
          </p:nvSpPr>
          <p:spPr>
            <a:xfrm>
              <a:off x="5685555" y="3844047"/>
              <a:ext cx="391454" cy="246221"/>
            </a:xfrm>
            <a:prstGeom prst="rect">
              <a:avLst/>
            </a:prstGeom>
            <a:noFill/>
          </p:spPr>
          <p:txBody>
            <a:bodyPr wrap="none" rtlCol="0">
              <a:spAutoFit/>
            </a:bodyPr>
            <a:lstStyle/>
            <a:p>
              <a:r>
                <a:rPr lang="da-DK" sz="1000" dirty="0"/>
                <a:t>222</a:t>
              </a:r>
            </a:p>
          </p:txBody>
        </p:sp>
      </p:grpSp>
      <p:grpSp>
        <p:nvGrpSpPr>
          <p:cNvPr id="2603" name="Gruppe 2602">
            <a:extLst>
              <a:ext uri="{FF2B5EF4-FFF2-40B4-BE49-F238E27FC236}">
                <a16:creationId xmlns:a16="http://schemas.microsoft.com/office/drawing/2014/main" id="{9A90EF04-0527-A930-8923-09C5790F82DD}"/>
              </a:ext>
            </a:extLst>
          </p:cNvPr>
          <p:cNvGrpSpPr/>
          <p:nvPr/>
        </p:nvGrpSpPr>
        <p:grpSpPr>
          <a:xfrm>
            <a:off x="7646351" y="5352946"/>
            <a:ext cx="667465" cy="566405"/>
            <a:chOff x="5685555" y="3711707"/>
            <a:chExt cx="667465" cy="566405"/>
          </a:xfrm>
        </p:grpSpPr>
        <p:sp>
          <p:nvSpPr>
            <p:cNvPr id="2604" name="Rektangel 2603">
              <a:hlinkClick r:id="rId7" action="ppaction://hlinksldjump"/>
              <a:extLst>
                <a:ext uri="{FF2B5EF4-FFF2-40B4-BE49-F238E27FC236}">
                  <a16:creationId xmlns:a16="http://schemas.microsoft.com/office/drawing/2014/main" id="{63E980F1-AF23-6568-3C12-BD7FA67AB883}"/>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05" name="Tekstfelt 2604">
              <a:hlinkClick r:id="rId7" action="ppaction://hlinksldjump"/>
              <a:extLst>
                <a:ext uri="{FF2B5EF4-FFF2-40B4-BE49-F238E27FC236}">
                  <a16:creationId xmlns:a16="http://schemas.microsoft.com/office/drawing/2014/main" id="{6B815F21-5563-DC0E-E3D7-EDD43345EDC0}"/>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88</a:t>
              </a:r>
            </a:p>
          </p:txBody>
        </p:sp>
        <p:sp>
          <p:nvSpPr>
            <p:cNvPr id="2606" name="Tekstfelt 2605">
              <a:hlinkClick r:id="rId7" action="ppaction://hlinksldjump"/>
              <a:extLst>
                <a:ext uri="{FF2B5EF4-FFF2-40B4-BE49-F238E27FC236}">
                  <a16:creationId xmlns:a16="http://schemas.microsoft.com/office/drawing/2014/main" id="{B379F9A1-AF71-7DAE-179D-3F8EC974E136}"/>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Ra</a:t>
              </a:r>
            </a:p>
          </p:txBody>
        </p:sp>
        <p:sp>
          <p:nvSpPr>
            <p:cNvPr id="2607" name="Tekstfelt 2606">
              <a:hlinkClick r:id="rId7" action="ppaction://hlinksldjump"/>
              <a:extLst>
                <a:ext uri="{FF2B5EF4-FFF2-40B4-BE49-F238E27FC236}">
                  <a16:creationId xmlns:a16="http://schemas.microsoft.com/office/drawing/2014/main" id="{4DAFFC77-FCF3-D6C6-2E9E-0F56D275322D}"/>
                </a:ext>
              </a:extLst>
            </p:cNvPr>
            <p:cNvSpPr txBox="1"/>
            <p:nvPr/>
          </p:nvSpPr>
          <p:spPr>
            <a:xfrm>
              <a:off x="5760208" y="3711707"/>
              <a:ext cx="529312" cy="215444"/>
            </a:xfrm>
            <a:prstGeom prst="rect">
              <a:avLst/>
            </a:prstGeom>
            <a:noFill/>
            <a:scene3d>
              <a:camera prst="orthographicFront"/>
              <a:lightRig rig="threePt" dir="t"/>
            </a:scene3d>
            <a:sp3d>
              <a:bevelT h="38100"/>
            </a:sp3d>
          </p:spPr>
          <p:txBody>
            <a:bodyPr wrap="none" rtlCol="0">
              <a:spAutoFit/>
            </a:bodyPr>
            <a:lstStyle/>
            <a:p>
              <a:r>
                <a:rPr lang="da-DK" sz="800" dirty="0"/>
                <a:t>Radium</a:t>
              </a:r>
            </a:p>
          </p:txBody>
        </p:sp>
        <p:sp>
          <p:nvSpPr>
            <p:cNvPr id="2608" name="Tekstfelt 2607">
              <a:hlinkClick r:id="rId7" action="ppaction://hlinksldjump"/>
              <a:extLst>
                <a:ext uri="{FF2B5EF4-FFF2-40B4-BE49-F238E27FC236}">
                  <a16:creationId xmlns:a16="http://schemas.microsoft.com/office/drawing/2014/main" id="{7778817E-123A-5749-0727-C9316912B651}"/>
                </a:ext>
              </a:extLst>
            </p:cNvPr>
            <p:cNvSpPr txBox="1"/>
            <p:nvPr/>
          </p:nvSpPr>
          <p:spPr>
            <a:xfrm>
              <a:off x="5685555" y="3844047"/>
              <a:ext cx="391454" cy="246221"/>
            </a:xfrm>
            <a:prstGeom prst="rect">
              <a:avLst/>
            </a:prstGeom>
            <a:noFill/>
          </p:spPr>
          <p:txBody>
            <a:bodyPr wrap="none" rtlCol="0">
              <a:spAutoFit/>
            </a:bodyPr>
            <a:lstStyle/>
            <a:p>
              <a:r>
                <a:rPr lang="da-DK" sz="1000" dirty="0"/>
                <a:t>218</a:t>
              </a:r>
            </a:p>
          </p:txBody>
        </p:sp>
      </p:grpSp>
      <p:grpSp>
        <p:nvGrpSpPr>
          <p:cNvPr id="2609" name="Gruppe 2608">
            <a:extLst>
              <a:ext uri="{FF2B5EF4-FFF2-40B4-BE49-F238E27FC236}">
                <a16:creationId xmlns:a16="http://schemas.microsoft.com/office/drawing/2014/main" id="{7DA24072-4E67-B0AB-BDE1-20CC4B2B3BDA}"/>
              </a:ext>
            </a:extLst>
          </p:cNvPr>
          <p:cNvGrpSpPr/>
          <p:nvPr/>
        </p:nvGrpSpPr>
        <p:grpSpPr>
          <a:xfrm>
            <a:off x="8357974" y="5354204"/>
            <a:ext cx="667465" cy="566405"/>
            <a:chOff x="5685555" y="3711707"/>
            <a:chExt cx="667465" cy="566405"/>
          </a:xfrm>
        </p:grpSpPr>
        <p:sp>
          <p:nvSpPr>
            <p:cNvPr id="2610" name="Rektangel 2609">
              <a:hlinkClick r:id="rId7" action="ppaction://hlinksldjump"/>
              <a:extLst>
                <a:ext uri="{FF2B5EF4-FFF2-40B4-BE49-F238E27FC236}">
                  <a16:creationId xmlns:a16="http://schemas.microsoft.com/office/drawing/2014/main" id="{4948C264-80F2-99AD-45D8-58619EE83F30}"/>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11" name="Tekstfelt 2610">
              <a:hlinkClick r:id="rId7" action="ppaction://hlinksldjump"/>
              <a:extLst>
                <a:ext uri="{FF2B5EF4-FFF2-40B4-BE49-F238E27FC236}">
                  <a16:creationId xmlns:a16="http://schemas.microsoft.com/office/drawing/2014/main" id="{57AE6FAD-F122-A821-8439-3DD8701F43F8}"/>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87</a:t>
              </a:r>
            </a:p>
          </p:txBody>
        </p:sp>
        <p:sp>
          <p:nvSpPr>
            <p:cNvPr id="2612" name="Tekstfelt 2611">
              <a:hlinkClick r:id="rId7" action="ppaction://hlinksldjump"/>
              <a:extLst>
                <a:ext uri="{FF2B5EF4-FFF2-40B4-BE49-F238E27FC236}">
                  <a16:creationId xmlns:a16="http://schemas.microsoft.com/office/drawing/2014/main" id="{8C4D0063-DFF2-007C-1021-70546E50DB22}"/>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Fr</a:t>
              </a:r>
            </a:p>
          </p:txBody>
        </p:sp>
        <p:sp>
          <p:nvSpPr>
            <p:cNvPr id="2613" name="Tekstfelt 2612">
              <a:hlinkClick r:id="rId7" action="ppaction://hlinksldjump"/>
              <a:extLst>
                <a:ext uri="{FF2B5EF4-FFF2-40B4-BE49-F238E27FC236}">
                  <a16:creationId xmlns:a16="http://schemas.microsoft.com/office/drawing/2014/main" id="{4ADCCCEE-3B7F-31B3-2638-61DB097EB16D}"/>
                </a:ext>
              </a:extLst>
            </p:cNvPr>
            <p:cNvSpPr txBox="1"/>
            <p:nvPr/>
          </p:nvSpPr>
          <p:spPr>
            <a:xfrm>
              <a:off x="5735932" y="3711707"/>
              <a:ext cx="607859" cy="215444"/>
            </a:xfrm>
            <a:prstGeom prst="rect">
              <a:avLst/>
            </a:prstGeom>
            <a:noFill/>
            <a:scene3d>
              <a:camera prst="orthographicFront"/>
              <a:lightRig rig="threePt" dir="t"/>
            </a:scene3d>
            <a:sp3d>
              <a:bevelT h="38100"/>
            </a:sp3d>
          </p:spPr>
          <p:txBody>
            <a:bodyPr wrap="none" rtlCol="0">
              <a:spAutoFit/>
            </a:bodyPr>
            <a:lstStyle/>
            <a:p>
              <a:r>
                <a:rPr lang="da-DK" sz="800" dirty="0" err="1"/>
                <a:t>Francium</a:t>
              </a:r>
              <a:endParaRPr lang="da-DK" sz="800" dirty="0"/>
            </a:p>
          </p:txBody>
        </p:sp>
        <p:sp>
          <p:nvSpPr>
            <p:cNvPr id="2614" name="Tekstfelt 2613">
              <a:hlinkClick r:id="rId7" action="ppaction://hlinksldjump"/>
              <a:extLst>
                <a:ext uri="{FF2B5EF4-FFF2-40B4-BE49-F238E27FC236}">
                  <a16:creationId xmlns:a16="http://schemas.microsoft.com/office/drawing/2014/main" id="{229A86D0-454B-5976-C755-78BE5493600E}"/>
                </a:ext>
              </a:extLst>
            </p:cNvPr>
            <p:cNvSpPr txBox="1"/>
            <p:nvPr/>
          </p:nvSpPr>
          <p:spPr>
            <a:xfrm>
              <a:off x="5685555" y="3844047"/>
              <a:ext cx="391454" cy="246221"/>
            </a:xfrm>
            <a:prstGeom prst="rect">
              <a:avLst/>
            </a:prstGeom>
            <a:noFill/>
          </p:spPr>
          <p:txBody>
            <a:bodyPr wrap="none" rtlCol="0">
              <a:spAutoFit/>
            </a:bodyPr>
            <a:lstStyle/>
            <a:p>
              <a:r>
                <a:rPr lang="da-DK" sz="1000" dirty="0"/>
                <a:t>218</a:t>
              </a:r>
            </a:p>
          </p:txBody>
        </p:sp>
      </p:grpSp>
      <p:grpSp>
        <p:nvGrpSpPr>
          <p:cNvPr id="2615" name="Gruppe 2614">
            <a:extLst>
              <a:ext uri="{FF2B5EF4-FFF2-40B4-BE49-F238E27FC236}">
                <a16:creationId xmlns:a16="http://schemas.microsoft.com/office/drawing/2014/main" id="{BD09B5F0-1A57-956C-A656-74DB4A9863E0}"/>
              </a:ext>
            </a:extLst>
          </p:cNvPr>
          <p:cNvGrpSpPr/>
          <p:nvPr/>
        </p:nvGrpSpPr>
        <p:grpSpPr>
          <a:xfrm>
            <a:off x="9069597" y="5351677"/>
            <a:ext cx="667465" cy="566405"/>
            <a:chOff x="5685555" y="3711707"/>
            <a:chExt cx="667465" cy="566405"/>
          </a:xfrm>
        </p:grpSpPr>
        <p:sp>
          <p:nvSpPr>
            <p:cNvPr id="2616" name="Rektangel 2615">
              <a:hlinkClick r:id="rId7" action="ppaction://hlinksldjump"/>
              <a:extLst>
                <a:ext uri="{FF2B5EF4-FFF2-40B4-BE49-F238E27FC236}">
                  <a16:creationId xmlns:a16="http://schemas.microsoft.com/office/drawing/2014/main" id="{C6C0F157-C6F5-4337-0210-3112BEDE99DC}"/>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17" name="Tekstfelt 2616">
              <a:hlinkClick r:id="rId7" action="ppaction://hlinksldjump"/>
              <a:extLst>
                <a:ext uri="{FF2B5EF4-FFF2-40B4-BE49-F238E27FC236}">
                  <a16:creationId xmlns:a16="http://schemas.microsoft.com/office/drawing/2014/main" id="{D123F222-10DA-EF13-7808-9DFCEF887968}"/>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89</a:t>
              </a:r>
            </a:p>
          </p:txBody>
        </p:sp>
        <p:sp>
          <p:nvSpPr>
            <p:cNvPr id="2618" name="Tekstfelt 2617">
              <a:hlinkClick r:id="rId7" action="ppaction://hlinksldjump"/>
              <a:extLst>
                <a:ext uri="{FF2B5EF4-FFF2-40B4-BE49-F238E27FC236}">
                  <a16:creationId xmlns:a16="http://schemas.microsoft.com/office/drawing/2014/main" id="{77F0D137-B861-3FC1-D728-0325B1717ABB}"/>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Ac</a:t>
              </a:r>
            </a:p>
          </p:txBody>
        </p:sp>
        <p:sp>
          <p:nvSpPr>
            <p:cNvPr id="2619" name="Tekstfelt 2618">
              <a:hlinkClick r:id="rId7" action="ppaction://hlinksldjump"/>
              <a:extLst>
                <a:ext uri="{FF2B5EF4-FFF2-40B4-BE49-F238E27FC236}">
                  <a16:creationId xmlns:a16="http://schemas.microsoft.com/office/drawing/2014/main" id="{2EE4A528-1086-4D55-4195-5F2EB1563404}"/>
                </a:ext>
              </a:extLst>
            </p:cNvPr>
            <p:cNvSpPr txBox="1"/>
            <p:nvPr/>
          </p:nvSpPr>
          <p:spPr>
            <a:xfrm>
              <a:off x="5760208" y="3711707"/>
              <a:ext cx="583814" cy="215444"/>
            </a:xfrm>
            <a:prstGeom prst="rect">
              <a:avLst/>
            </a:prstGeom>
            <a:noFill/>
            <a:scene3d>
              <a:camera prst="orthographicFront"/>
              <a:lightRig rig="threePt" dir="t"/>
            </a:scene3d>
            <a:sp3d>
              <a:bevelT h="38100"/>
            </a:sp3d>
          </p:spPr>
          <p:txBody>
            <a:bodyPr wrap="none" rtlCol="0">
              <a:spAutoFit/>
            </a:bodyPr>
            <a:lstStyle/>
            <a:p>
              <a:r>
                <a:rPr lang="da-DK" sz="800" dirty="0"/>
                <a:t>Actinium</a:t>
              </a:r>
            </a:p>
          </p:txBody>
        </p:sp>
        <p:sp>
          <p:nvSpPr>
            <p:cNvPr id="2620" name="Tekstfelt 2619">
              <a:hlinkClick r:id="rId7" action="ppaction://hlinksldjump"/>
              <a:extLst>
                <a:ext uri="{FF2B5EF4-FFF2-40B4-BE49-F238E27FC236}">
                  <a16:creationId xmlns:a16="http://schemas.microsoft.com/office/drawing/2014/main" id="{46692D70-3C96-6FDA-61EE-B40D0BE89409}"/>
                </a:ext>
              </a:extLst>
            </p:cNvPr>
            <p:cNvSpPr txBox="1"/>
            <p:nvPr/>
          </p:nvSpPr>
          <p:spPr>
            <a:xfrm>
              <a:off x="5685555" y="3844047"/>
              <a:ext cx="391454" cy="246221"/>
            </a:xfrm>
            <a:prstGeom prst="rect">
              <a:avLst/>
            </a:prstGeom>
            <a:noFill/>
          </p:spPr>
          <p:txBody>
            <a:bodyPr wrap="none" rtlCol="0">
              <a:spAutoFit/>
            </a:bodyPr>
            <a:lstStyle/>
            <a:p>
              <a:r>
                <a:rPr lang="da-DK" sz="1000" dirty="0"/>
                <a:t>220</a:t>
              </a:r>
            </a:p>
          </p:txBody>
        </p:sp>
      </p:grpSp>
      <p:sp>
        <p:nvSpPr>
          <p:cNvPr id="5" name="Tekstfelt 4">
            <a:extLst>
              <a:ext uri="{FF2B5EF4-FFF2-40B4-BE49-F238E27FC236}">
                <a16:creationId xmlns:a16="http://schemas.microsoft.com/office/drawing/2014/main" id="{F02C412C-662C-D0F1-4B9E-6FAE956B60F9}"/>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cxnSp>
        <p:nvCxnSpPr>
          <p:cNvPr id="6" name="Lige pilforbindelse 5">
            <a:extLst>
              <a:ext uri="{FF2B5EF4-FFF2-40B4-BE49-F238E27FC236}">
                <a16:creationId xmlns:a16="http://schemas.microsoft.com/office/drawing/2014/main" id="{87D3BFC8-F8B2-9950-0750-2986BF547173}"/>
              </a:ext>
            </a:extLst>
          </p:cNvPr>
          <p:cNvCxnSpPr>
            <a:cxnSpLocks/>
          </p:cNvCxnSpPr>
          <p:nvPr/>
        </p:nvCxnSpPr>
        <p:spPr>
          <a:xfrm flipH="1">
            <a:off x="5056722" y="2220882"/>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7" name="Lige pilforbindelse 6">
            <a:extLst>
              <a:ext uri="{FF2B5EF4-FFF2-40B4-BE49-F238E27FC236}">
                <a16:creationId xmlns:a16="http://schemas.microsoft.com/office/drawing/2014/main" id="{A28D3CD2-EE10-C366-5F6A-E8D5A425C969}"/>
              </a:ext>
            </a:extLst>
          </p:cNvPr>
          <p:cNvCxnSpPr>
            <a:cxnSpLocks/>
          </p:cNvCxnSpPr>
          <p:nvPr/>
        </p:nvCxnSpPr>
        <p:spPr>
          <a:xfrm flipH="1">
            <a:off x="4186761" y="3090920"/>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9" name="Lige pilforbindelse 8">
            <a:extLst>
              <a:ext uri="{FF2B5EF4-FFF2-40B4-BE49-F238E27FC236}">
                <a16:creationId xmlns:a16="http://schemas.microsoft.com/office/drawing/2014/main" id="{F24EAD7A-6CEE-968A-CF04-437EA7C443DE}"/>
              </a:ext>
            </a:extLst>
          </p:cNvPr>
          <p:cNvCxnSpPr>
            <a:cxnSpLocks noChangeAspect="1"/>
          </p:cNvCxnSpPr>
          <p:nvPr/>
        </p:nvCxnSpPr>
        <p:spPr>
          <a:xfrm>
            <a:off x="5479972" y="1753339"/>
            <a:ext cx="252000" cy="212400"/>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6609871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dissolve">
                                      <p:cBhvr>
                                        <p:cTn id="11" dur="500"/>
                                        <p:tgtEl>
                                          <p:spTgt spid="6"/>
                                        </p:tgtEl>
                                      </p:cBhvr>
                                    </p:animEffect>
                                  </p:childTnLst>
                                </p:cTn>
                              </p:par>
                            </p:childTnLst>
                          </p:cTn>
                        </p:par>
                        <p:par>
                          <p:cTn id="12" fill="hold">
                            <p:stCondLst>
                              <p:cond delay="1000"/>
                            </p:stCondLst>
                            <p:childTnLst>
                              <p:par>
                                <p:cTn id="13" presetID="9" presetClass="entr" presetSubtype="0" fill="hold" nodeType="after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dissolve">
                                      <p:cBhvr>
                                        <p:cTn id="15"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3C25DA9-0607-EA76-B909-9C8F81B167FB}"/>
            </a:ext>
          </a:extLst>
        </p:cNvPr>
        <p:cNvGrpSpPr/>
        <p:nvPr/>
      </p:nvGrpSpPr>
      <p:grpSpPr>
        <a:xfrm>
          <a:off x="0" y="0"/>
          <a:ext cx="0" cy="0"/>
          <a:chOff x="0" y="0"/>
          <a:chExt cx="0" cy="0"/>
        </a:xfrm>
      </p:grpSpPr>
      <p:pic>
        <p:nvPicPr>
          <p:cNvPr id="2551" name="Picture 2" descr="Ai Genereret, Forladt, Bygning, Gammel">
            <a:extLst>
              <a:ext uri="{FF2B5EF4-FFF2-40B4-BE49-F238E27FC236}">
                <a16:creationId xmlns:a16="http://schemas.microsoft.com/office/drawing/2014/main" id="{49A9B6D0-E34A-ADE8-61E1-6578663F2BCA}"/>
              </a:ext>
            </a:extLst>
          </p:cNvPr>
          <p:cNvPicPr>
            <a:picLocks noChangeAspect="1" noChangeArrowheads="1"/>
          </p:cNvPicPr>
          <p:nvPr/>
        </p:nvPicPr>
        <p:blipFill>
          <a:blip r:embed="rId3">
            <a:extLst>
              <a:ext uri="{BEBA8EAE-BF5A-486C-A8C5-ECC9F3942E4B}">
                <a14:imgProps xmlns:a14="http://schemas.microsoft.com/office/drawing/2010/main">
                  <a14:imgLayer r:embed="rId4">
                    <a14:imgEffect>
                      <a14:brightnessContrast bright="-40000" contrast="-40000"/>
                    </a14:imgEffect>
                  </a14:imgLayer>
                </a14:imgProps>
              </a:ext>
              <a:ext uri="{28A0092B-C50C-407E-A947-70E740481C1C}">
                <a14:useLocalDpi xmlns:a14="http://schemas.microsoft.com/office/drawing/2010/main" val="0"/>
              </a:ext>
            </a:extLst>
          </a:blip>
          <a:srcRect l="5024" r="14072" b="-1"/>
          <a:stretch/>
        </p:blipFill>
        <p:spPr bwMode="auto">
          <a:xfrm>
            <a:off x="20" y="1282"/>
            <a:ext cx="9905980" cy="6856718"/>
          </a:xfrm>
          <a:prstGeom prst="rect">
            <a:avLst/>
          </a:prstGeom>
          <a:noFill/>
          <a:extLst>
            <a:ext uri="{909E8E84-426E-40DD-AFC4-6F175D3DCCD1}">
              <a14:hiddenFill xmlns:a14="http://schemas.microsoft.com/office/drawing/2010/main">
                <a:solidFill>
                  <a:srgbClr val="FFFFFF"/>
                </a:solidFill>
              </a14:hiddenFill>
            </a:ext>
          </a:extLst>
        </p:spPr>
      </p:pic>
      <p:grpSp>
        <p:nvGrpSpPr>
          <p:cNvPr id="1639" name="Gruppe 1638">
            <a:extLst>
              <a:ext uri="{FF2B5EF4-FFF2-40B4-BE49-F238E27FC236}">
                <a16:creationId xmlns:a16="http://schemas.microsoft.com/office/drawing/2014/main" id="{9546B810-2454-9C2A-D3A0-0F92199A17C4}"/>
              </a:ext>
            </a:extLst>
          </p:cNvPr>
          <p:cNvGrpSpPr/>
          <p:nvPr/>
        </p:nvGrpSpPr>
        <p:grpSpPr>
          <a:xfrm>
            <a:off x="338113" y="1394686"/>
            <a:ext cx="5842309" cy="5233756"/>
            <a:chOff x="766885" y="981717"/>
            <a:chExt cx="5842309" cy="5233756"/>
          </a:xfrm>
        </p:grpSpPr>
        <p:grpSp>
          <p:nvGrpSpPr>
            <p:cNvPr id="1640" name="Gruppe 1639">
              <a:extLst>
                <a:ext uri="{FF2B5EF4-FFF2-40B4-BE49-F238E27FC236}">
                  <a16:creationId xmlns:a16="http://schemas.microsoft.com/office/drawing/2014/main" id="{A778E827-6B64-39A0-DF41-8168967A1666}"/>
                </a:ext>
              </a:extLst>
            </p:cNvPr>
            <p:cNvGrpSpPr/>
            <p:nvPr/>
          </p:nvGrpSpPr>
          <p:grpSpPr>
            <a:xfrm>
              <a:off x="778422" y="981717"/>
              <a:ext cx="5830772" cy="5233756"/>
              <a:chOff x="-136438" y="1029165"/>
              <a:chExt cx="5830772" cy="5233756"/>
            </a:xfrm>
          </p:grpSpPr>
          <p:grpSp>
            <p:nvGrpSpPr>
              <p:cNvPr id="1807" name="Gruppe 1806">
                <a:extLst>
                  <a:ext uri="{FF2B5EF4-FFF2-40B4-BE49-F238E27FC236}">
                    <a16:creationId xmlns:a16="http://schemas.microsoft.com/office/drawing/2014/main" id="{7BE44DEE-0AC5-F0E5-2749-C8456D53EB34}"/>
                  </a:ext>
                </a:extLst>
              </p:cNvPr>
              <p:cNvGrpSpPr/>
              <p:nvPr/>
            </p:nvGrpSpPr>
            <p:grpSpPr>
              <a:xfrm>
                <a:off x="4253398" y="1061132"/>
                <a:ext cx="442069" cy="4756379"/>
                <a:chOff x="3817279" y="1064461"/>
                <a:chExt cx="442069" cy="4756379"/>
              </a:xfrm>
            </p:grpSpPr>
            <p:sp>
              <p:nvSpPr>
                <p:cNvPr id="2477" name="Rektangel 2476">
                  <a:extLst>
                    <a:ext uri="{FF2B5EF4-FFF2-40B4-BE49-F238E27FC236}">
                      <a16:creationId xmlns:a16="http://schemas.microsoft.com/office/drawing/2014/main" id="{1BF87292-BC4B-260C-CB30-E54BF719C5E1}"/>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8" name="Rektangel 2477">
                  <a:extLst>
                    <a:ext uri="{FF2B5EF4-FFF2-40B4-BE49-F238E27FC236}">
                      <a16:creationId xmlns:a16="http://schemas.microsoft.com/office/drawing/2014/main" id="{CFC96C5F-9DB6-2FF6-3269-32C95BCE33D7}"/>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9" name="Rektangel 2478">
                  <a:extLst>
                    <a:ext uri="{FF2B5EF4-FFF2-40B4-BE49-F238E27FC236}">
                      <a16:creationId xmlns:a16="http://schemas.microsoft.com/office/drawing/2014/main" id="{9FF7D05A-0B52-CC32-22C5-48A78C6B2355}"/>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0" name="Rektangel 2479">
                  <a:extLst>
                    <a:ext uri="{FF2B5EF4-FFF2-40B4-BE49-F238E27FC236}">
                      <a16:creationId xmlns:a16="http://schemas.microsoft.com/office/drawing/2014/main" id="{283275F6-490F-6BBD-535B-C4F22CE88CC0}"/>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1" name="Rektangel 2480">
                  <a:extLst>
                    <a:ext uri="{FF2B5EF4-FFF2-40B4-BE49-F238E27FC236}">
                      <a16:creationId xmlns:a16="http://schemas.microsoft.com/office/drawing/2014/main" id="{3E33C874-76AD-F29C-A5D0-4555AE669EFF}"/>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2" name="Rektangel 2481">
                  <a:extLst>
                    <a:ext uri="{FF2B5EF4-FFF2-40B4-BE49-F238E27FC236}">
                      <a16:creationId xmlns:a16="http://schemas.microsoft.com/office/drawing/2014/main" id="{E5C40F05-207D-C71A-BDAD-0BE8D773D3BE}"/>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3" name="Rektangel 2482">
                  <a:extLst>
                    <a:ext uri="{FF2B5EF4-FFF2-40B4-BE49-F238E27FC236}">
                      <a16:creationId xmlns:a16="http://schemas.microsoft.com/office/drawing/2014/main" id="{9B30128A-752E-052E-BCD5-FF8D5B625003}"/>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4" name="Rektangel 2483">
                  <a:extLst>
                    <a:ext uri="{FF2B5EF4-FFF2-40B4-BE49-F238E27FC236}">
                      <a16:creationId xmlns:a16="http://schemas.microsoft.com/office/drawing/2014/main" id="{C323FEE0-0D1A-2E14-246A-17CE556C2B6A}"/>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5" name="Rektangel 2484">
                  <a:extLst>
                    <a:ext uri="{FF2B5EF4-FFF2-40B4-BE49-F238E27FC236}">
                      <a16:creationId xmlns:a16="http://schemas.microsoft.com/office/drawing/2014/main" id="{A44CD949-1E82-AA43-585B-340377A7F999}"/>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6" name="Rektangel 2485">
                  <a:extLst>
                    <a:ext uri="{FF2B5EF4-FFF2-40B4-BE49-F238E27FC236}">
                      <a16:creationId xmlns:a16="http://schemas.microsoft.com/office/drawing/2014/main" id="{18F4FA2B-49BF-CD95-C7A7-81C5A6E7B4BE}"/>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7" name="Rektangel 2486">
                  <a:extLst>
                    <a:ext uri="{FF2B5EF4-FFF2-40B4-BE49-F238E27FC236}">
                      <a16:creationId xmlns:a16="http://schemas.microsoft.com/office/drawing/2014/main" id="{BBFE4F78-FCDF-5367-3639-5AD336D67083}"/>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808" name="Rektangel 1807">
                <a:extLst>
                  <a:ext uri="{FF2B5EF4-FFF2-40B4-BE49-F238E27FC236}">
                    <a16:creationId xmlns:a16="http://schemas.microsoft.com/office/drawing/2014/main" id="{58A19CE0-8625-DBAB-126D-4F2D098320AF}"/>
                  </a:ext>
                </a:extLst>
              </p:cNvPr>
              <p:cNvSpPr>
                <a:spLocks noChangeAspect="1"/>
              </p:cNvSpPr>
              <p:nvPr/>
            </p:nvSpPr>
            <p:spPr>
              <a:xfrm>
                <a:off x="4265457" y="581623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1809" name="Gruppe 1808">
                <a:extLst>
                  <a:ext uri="{FF2B5EF4-FFF2-40B4-BE49-F238E27FC236}">
                    <a16:creationId xmlns:a16="http://schemas.microsoft.com/office/drawing/2014/main" id="{1BAAB842-B9E1-A881-61DA-7B294D2C8943}"/>
                  </a:ext>
                </a:extLst>
              </p:cNvPr>
              <p:cNvGrpSpPr/>
              <p:nvPr/>
            </p:nvGrpSpPr>
            <p:grpSpPr>
              <a:xfrm>
                <a:off x="4196610" y="1032983"/>
                <a:ext cx="641389" cy="5216305"/>
                <a:chOff x="2892468" y="1032983"/>
                <a:chExt cx="641389" cy="5216305"/>
              </a:xfrm>
            </p:grpSpPr>
            <p:grpSp>
              <p:nvGrpSpPr>
                <p:cNvPr id="2440" name="Gruppe 2439">
                  <a:extLst>
                    <a:ext uri="{FF2B5EF4-FFF2-40B4-BE49-F238E27FC236}">
                      <a16:creationId xmlns:a16="http://schemas.microsoft.com/office/drawing/2014/main" id="{86F91FE5-B525-66D8-C615-4448A8CAD3C8}"/>
                    </a:ext>
                  </a:extLst>
                </p:cNvPr>
                <p:cNvGrpSpPr/>
                <p:nvPr/>
              </p:nvGrpSpPr>
              <p:grpSpPr>
                <a:xfrm>
                  <a:off x="2892468" y="1032983"/>
                  <a:ext cx="641389" cy="5216305"/>
                  <a:chOff x="3475384" y="1188399"/>
                  <a:chExt cx="641389" cy="5216305"/>
                </a:xfrm>
              </p:grpSpPr>
              <p:sp>
                <p:nvSpPr>
                  <p:cNvPr id="2444" name="Tekstfelt 2443">
                    <a:extLst>
                      <a:ext uri="{FF2B5EF4-FFF2-40B4-BE49-F238E27FC236}">
                        <a16:creationId xmlns:a16="http://schemas.microsoft.com/office/drawing/2014/main" id="{2F8AAFF5-4AF9-0766-4A98-BAFC624CB833}"/>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445" name="Tekstfelt 2444">
                    <a:extLst>
                      <a:ext uri="{FF2B5EF4-FFF2-40B4-BE49-F238E27FC236}">
                        <a16:creationId xmlns:a16="http://schemas.microsoft.com/office/drawing/2014/main" id="{7AB657D5-B196-F223-9F5F-6B088B3BADEF}"/>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446" name="Tekstfelt 2445">
                    <a:extLst>
                      <a:ext uri="{FF2B5EF4-FFF2-40B4-BE49-F238E27FC236}">
                        <a16:creationId xmlns:a16="http://schemas.microsoft.com/office/drawing/2014/main" id="{1E00971E-8BC4-F51D-384C-1317BD79451E}"/>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447" name="Tekstfelt 2446">
                    <a:extLst>
                      <a:ext uri="{FF2B5EF4-FFF2-40B4-BE49-F238E27FC236}">
                        <a16:creationId xmlns:a16="http://schemas.microsoft.com/office/drawing/2014/main" id="{026CF67C-9BE8-CB4F-6719-B375154165A3}"/>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448" name="Tekstfelt 2447">
                    <a:extLst>
                      <a:ext uri="{FF2B5EF4-FFF2-40B4-BE49-F238E27FC236}">
                        <a16:creationId xmlns:a16="http://schemas.microsoft.com/office/drawing/2014/main" id="{FB7E3B69-EAA0-9365-E29B-2085C10C830F}"/>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449" name="Tekstfelt 2448">
                    <a:extLst>
                      <a:ext uri="{FF2B5EF4-FFF2-40B4-BE49-F238E27FC236}">
                        <a16:creationId xmlns:a16="http://schemas.microsoft.com/office/drawing/2014/main" id="{DCE4AAFD-08CA-6805-64B3-FA85BD916976}"/>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450" name="Tekstfelt 2449">
                    <a:extLst>
                      <a:ext uri="{FF2B5EF4-FFF2-40B4-BE49-F238E27FC236}">
                        <a16:creationId xmlns:a16="http://schemas.microsoft.com/office/drawing/2014/main" id="{843934CD-B325-B80B-90B8-0B67665E1C3A}"/>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451" name="Tekstfelt 2450">
                    <a:extLst>
                      <a:ext uri="{FF2B5EF4-FFF2-40B4-BE49-F238E27FC236}">
                        <a16:creationId xmlns:a16="http://schemas.microsoft.com/office/drawing/2014/main" id="{DD1B0646-CC44-4A20-7131-CACF2FC9518E}"/>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452" name="Tekstfelt 2451">
                    <a:extLst>
                      <a:ext uri="{FF2B5EF4-FFF2-40B4-BE49-F238E27FC236}">
                        <a16:creationId xmlns:a16="http://schemas.microsoft.com/office/drawing/2014/main" id="{0CE285CF-8805-8F20-6A5D-76C902842E08}"/>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453" name="Tekstfelt 2452">
                    <a:extLst>
                      <a:ext uri="{FF2B5EF4-FFF2-40B4-BE49-F238E27FC236}">
                        <a16:creationId xmlns:a16="http://schemas.microsoft.com/office/drawing/2014/main" id="{A7379C31-81B7-F267-9868-B9B915C6B12F}"/>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454" name="Tekstfelt 2453">
                    <a:extLst>
                      <a:ext uri="{FF2B5EF4-FFF2-40B4-BE49-F238E27FC236}">
                        <a16:creationId xmlns:a16="http://schemas.microsoft.com/office/drawing/2014/main" id="{24CF0618-137E-60F9-A597-EAA2EBF7AC66}"/>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455" name="Tekstfelt 2454">
                    <a:extLst>
                      <a:ext uri="{FF2B5EF4-FFF2-40B4-BE49-F238E27FC236}">
                        <a16:creationId xmlns:a16="http://schemas.microsoft.com/office/drawing/2014/main" id="{64220445-0B9B-BB8F-4492-6498BC0D4EC8}"/>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456" name="Tekstfelt 2455">
                    <a:extLst>
                      <a:ext uri="{FF2B5EF4-FFF2-40B4-BE49-F238E27FC236}">
                        <a16:creationId xmlns:a16="http://schemas.microsoft.com/office/drawing/2014/main" id="{2B37D2C3-AFFD-BE11-0EE0-D0DA506B71D1}"/>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457" name="Tekstfelt 2456">
                    <a:extLst>
                      <a:ext uri="{FF2B5EF4-FFF2-40B4-BE49-F238E27FC236}">
                        <a16:creationId xmlns:a16="http://schemas.microsoft.com/office/drawing/2014/main" id="{999ADB0D-33F8-717F-1EC8-53E35ED992E7}"/>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458" name="Tekstfelt 2457">
                    <a:extLst>
                      <a:ext uri="{FF2B5EF4-FFF2-40B4-BE49-F238E27FC236}">
                        <a16:creationId xmlns:a16="http://schemas.microsoft.com/office/drawing/2014/main" id="{5D355D08-C2C1-553C-CC2D-69F83143D510}"/>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459" name="Tekstfelt 2458">
                    <a:extLst>
                      <a:ext uri="{FF2B5EF4-FFF2-40B4-BE49-F238E27FC236}">
                        <a16:creationId xmlns:a16="http://schemas.microsoft.com/office/drawing/2014/main" id="{1D57C4CD-08D9-E392-FCA5-E518FE0F3141}"/>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460" name="Tekstfelt 2459">
                    <a:extLst>
                      <a:ext uri="{FF2B5EF4-FFF2-40B4-BE49-F238E27FC236}">
                        <a16:creationId xmlns:a16="http://schemas.microsoft.com/office/drawing/2014/main" id="{B07B4E5B-C2F1-967A-4CA9-CB881CAD00D2}"/>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461" name="Tekstfelt 2460">
                    <a:extLst>
                      <a:ext uri="{FF2B5EF4-FFF2-40B4-BE49-F238E27FC236}">
                        <a16:creationId xmlns:a16="http://schemas.microsoft.com/office/drawing/2014/main" id="{1710D9AC-5535-6331-23FE-6056604EFC1C}"/>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462" name="Tekstfelt 2461">
                    <a:extLst>
                      <a:ext uri="{FF2B5EF4-FFF2-40B4-BE49-F238E27FC236}">
                        <a16:creationId xmlns:a16="http://schemas.microsoft.com/office/drawing/2014/main" id="{E88E637D-BE7F-0405-769C-E2F910691BC8}"/>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463" name="Tekstfelt 2462">
                    <a:extLst>
                      <a:ext uri="{FF2B5EF4-FFF2-40B4-BE49-F238E27FC236}">
                        <a16:creationId xmlns:a16="http://schemas.microsoft.com/office/drawing/2014/main" id="{16D44D41-B05D-6CE1-21C2-142F3278AB79}"/>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464" name="Tekstfelt 2463">
                    <a:extLst>
                      <a:ext uri="{FF2B5EF4-FFF2-40B4-BE49-F238E27FC236}">
                        <a16:creationId xmlns:a16="http://schemas.microsoft.com/office/drawing/2014/main" id="{E1308F6E-D323-329D-FF9B-CF644612D668}"/>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465" name="Tekstfelt 2464">
                    <a:extLst>
                      <a:ext uri="{FF2B5EF4-FFF2-40B4-BE49-F238E27FC236}">
                        <a16:creationId xmlns:a16="http://schemas.microsoft.com/office/drawing/2014/main" id="{445626B7-5AB1-0D96-1345-6DB869C32AB3}"/>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466" name="Tekstfelt 2465">
                    <a:extLst>
                      <a:ext uri="{FF2B5EF4-FFF2-40B4-BE49-F238E27FC236}">
                        <a16:creationId xmlns:a16="http://schemas.microsoft.com/office/drawing/2014/main" id="{83765D1D-8029-34AA-7640-F67EA005283C}"/>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467" name="Tekstfelt 2466">
                    <a:extLst>
                      <a:ext uri="{FF2B5EF4-FFF2-40B4-BE49-F238E27FC236}">
                        <a16:creationId xmlns:a16="http://schemas.microsoft.com/office/drawing/2014/main" id="{344C833C-A579-4012-DAF0-3E52A1494A3B}"/>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468" name="Tekstfelt 2467">
                    <a:extLst>
                      <a:ext uri="{FF2B5EF4-FFF2-40B4-BE49-F238E27FC236}">
                        <a16:creationId xmlns:a16="http://schemas.microsoft.com/office/drawing/2014/main" id="{AEA1F344-1201-292A-2BCF-F3F94BCF728A}"/>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469" name="Tekstfelt 2468">
                    <a:extLst>
                      <a:ext uri="{FF2B5EF4-FFF2-40B4-BE49-F238E27FC236}">
                        <a16:creationId xmlns:a16="http://schemas.microsoft.com/office/drawing/2014/main" id="{7AF45519-2446-22AD-ABF3-C21924F0CC6E}"/>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470" name="Tekstfelt 2469">
                    <a:extLst>
                      <a:ext uri="{FF2B5EF4-FFF2-40B4-BE49-F238E27FC236}">
                        <a16:creationId xmlns:a16="http://schemas.microsoft.com/office/drawing/2014/main" id="{1B916F25-9776-098C-E33B-6F3C3353ACF4}"/>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471" name="Tekstfelt 2470">
                    <a:extLst>
                      <a:ext uri="{FF2B5EF4-FFF2-40B4-BE49-F238E27FC236}">
                        <a16:creationId xmlns:a16="http://schemas.microsoft.com/office/drawing/2014/main" id="{5DC2D3DF-AD0A-4EEA-654F-DC98DD1ECB64}"/>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472" name="Tekstfelt 2471">
                    <a:extLst>
                      <a:ext uri="{FF2B5EF4-FFF2-40B4-BE49-F238E27FC236}">
                        <a16:creationId xmlns:a16="http://schemas.microsoft.com/office/drawing/2014/main" id="{BFF4208D-521B-6E53-071E-79FA4C88B091}"/>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473" name="Tekstfelt 2472">
                    <a:extLst>
                      <a:ext uri="{FF2B5EF4-FFF2-40B4-BE49-F238E27FC236}">
                        <a16:creationId xmlns:a16="http://schemas.microsoft.com/office/drawing/2014/main" id="{2E12A4D9-772B-A570-E250-98E808EC8E52}"/>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474" name="Tekstfelt 2473">
                    <a:extLst>
                      <a:ext uri="{FF2B5EF4-FFF2-40B4-BE49-F238E27FC236}">
                        <a16:creationId xmlns:a16="http://schemas.microsoft.com/office/drawing/2014/main" id="{06B6BD82-F9C4-F5D1-63F1-828A1796EF19}"/>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475" name="Tekstfelt 2474">
                    <a:extLst>
                      <a:ext uri="{FF2B5EF4-FFF2-40B4-BE49-F238E27FC236}">
                        <a16:creationId xmlns:a16="http://schemas.microsoft.com/office/drawing/2014/main" id="{CB53F70B-AC9D-BF9D-0D6C-2B808DB06281}"/>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476" name="Tekstfelt 2475">
                    <a:extLst>
                      <a:ext uri="{FF2B5EF4-FFF2-40B4-BE49-F238E27FC236}">
                        <a16:creationId xmlns:a16="http://schemas.microsoft.com/office/drawing/2014/main" id="{B97D0D65-6375-A106-E1B1-3A351DBF5D63}"/>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441" name="Tekstfelt 2440">
                  <a:extLst>
                    <a:ext uri="{FF2B5EF4-FFF2-40B4-BE49-F238E27FC236}">
                      <a16:creationId xmlns:a16="http://schemas.microsoft.com/office/drawing/2014/main" id="{BD39A317-6347-9B10-FCCD-610199167D9E}"/>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442" name="Tekstfelt 2441">
                  <a:extLst>
                    <a:ext uri="{FF2B5EF4-FFF2-40B4-BE49-F238E27FC236}">
                      <a16:creationId xmlns:a16="http://schemas.microsoft.com/office/drawing/2014/main" id="{3E557BA6-8079-D45E-895A-01DF32F25A10}"/>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443" name="Tekstfelt 2442">
                  <a:extLst>
                    <a:ext uri="{FF2B5EF4-FFF2-40B4-BE49-F238E27FC236}">
                      <a16:creationId xmlns:a16="http://schemas.microsoft.com/office/drawing/2014/main" id="{56823B73-8669-F01B-BBCC-D90FC885D1B0}"/>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10" name="Gruppe 1809">
                <a:extLst>
                  <a:ext uri="{FF2B5EF4-FFF2-40B4-BE49-F238E27FC236}">
                    <a16:creationId xmlns:a16="http://schemas.microsoft.com/office/drawing/2014/main" id="{253651DD-B32C-1A94-0C3E-8DB7252697F0}"/>
                  </a:ext>
                </a:extLst>
              </p:cNvPr>
              <p:cNvGrpSpPr/>
              <p:nvPr/>
            </p:nvGrpSpPr>
            <p:grpSpPr>
              <a:xfrm>
                <a:off x="4188892" y="1168460"/>
                <a:ext cx="374057" cy="4971316"/>
                <a:chOff x="2884750" y="1168460"/>
                <a:chExt cx="374057" cy="4971316"/>
              </a:xfrm>
            </p:grpSpPr>
            <p:grpSp>
              <p:nvGrpSpPr>
                <p:cNvPr id="2427" name="Gruppe 2426">
                  <a:extLst>
                    <a:ext uri="{FF2B5EF4-FFF2-40B4-BE49-F238E27FC236}">
                      <a16:creationId xmlns:a16="http://schemas.microsoft.com/office/drawing/2014/main" id="{80CEB2B7-55BD-75A1-F822-A10695521830}"/>
                    </a:ext>
                  </a:extLst>
                </p:cNvPr>
                <p:cNvGrpSpPr/>
                <p:nvPr/>
              </p:nvGrpSpPr>
              <p:grpSpPr>
                <a:xfrm>
                  <a:off x="2884750" y="1168460"/>
                  <a:ext cx="358241" cy="4542339"/>
                  <a:chOff x="3468415" y="1754237"/>
                  <a:chExt cx="358241" cy="4542339"/>
                </a:xfrm>
              </p:grpSpPr>
              <p:sp>
                <p:nvSpPr>
                  <p:cNvPr id="2429" name="Tekstfelt 2428">
                    <a:extLst>
                      <a:ext uri="{FF2B5EF4-FFF2-40B4-BE49-F238E27FC236}">
                        <a16:creationId xmlns:a16="http://schemas.microsoft.com/office/drawing/2014/main" id="{E433BC8A-4007-DED7-4EF1-3FCDB1D2CC08}"/>
                      </a:ext>
                    </a:extLst>
                  </p:cNvPr>
                  <p:cNvSpPr txBox="1"/>
                  <p:nvPr/>
                </p:nvSpPr>
                <p:spPr>
                  <a:xfrm>
                    <a:off x="3477366" y="60811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217</a:t>
                    </a:r>
                  </a:p>
                </p:txBody>
              </p:sp>
              <p:sp>
                <p:nvSpPr>
                  <p:cNvPr id="2430" name="Tekstfelt 2429">
                    <a:extLst>
                      <a:ext uri="{FF2B5EF4-FFF2-40B4-BE49-F238E27FC236}">
                        <a16:creationId xmlns:a16="http://schemas.microsoft.com/office/drawing/2014/main" id="{BCE28B5D-2DB9-6C77-8ACB-E4DDEE18FF54}"/>
                      </a:ext>
                    </a:extLst>
                  </p:cNvPr>
                  <p:cNvSpPr txBox="1"/>
                  <p:nvPr/>
                </p:nvSpPr>
                <p:spPr>
                  <a:xfrm>
                    <a:off x="3470660" y="218566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226</a:t>
                    </a:r>
                  </a:p>
                </p:txBody>
              </p:sp>
              <p:sp>
                <p:nvSpPr>
                  <p:cNvPr id="2431" name="Tekstfelt 2430">
                    <a:extLst>
                      <a:ext uri="{FF2B5EF4-FFF2-40B4-BE49-F238E27FC236}">
                        <a16:creationId xmlns:a16="http://schemas.microsoft.com/office/drawing/2014/main" id="{C9C3BA31-CF8C-1953-376F-5CB912C8B82B}"/>
                      </a:ext>
                    </a:extLst>
                  </p:cNvPr>
                  <p:cNvSpPr txBox="1"/>
                  <p:nvPr/>
                </p:nvSpPr>
                <p:spPr>
                  <a:xfrm>
                    <a:off x="3470659" y="26193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225</a:t>
                    </a:r>
                  </a:p>
                </p:txBody>
              </p:sp>
              <p:sp>
                <p:nvSpPr>
                  <p:cNvPr id="2432" name="Tekstfelt 2431">
                    <a:extLst>
                      <a:ext uri="{FF2B5EF4-FFF2-40B4-BE49-F238E27FC236}">
                        <a16:creationId xmlns:a16="http://schemas.microsoft.com/office/drawing/2014/main" id="{870A9B5E-A57A-8745-844B-ED83A31E0EE7}"/>
                      </a:ext>
                    </a:extLst>
                  </p:cNvPr>
                  <p:cNvSpPr txBox="1"/>
                  <p:nvPr/>
                </p:nvSpPr>
                <p:spPr>
                  <a:xfrm>
                    <a:off x="3468415" y="305412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224</a:t>
                    </a:r>
                  </a:p>
                </p:txBody>
              </p:sp>
              <p:sp>
                <p:nvSpPr>
                  <p:cNvPr id="2433" name="Tekstfelt 2432">
                    <a:extLst>
                      <a:ext uri="{FF2B5EF4-FFF2-40B4-BE49-F238E27FC236}">
                        <a16:creationId xmlns:a16="http://schemas.microsoft.com/office/drawing/2014/main" id="{0C45AB1A-1BD2-DD9E-7EDF-351E4BBA57AD}"/>
                      </a:ext>
                    </a:extLst>
                  </p:cNvPr>
                  <p:cNvSpPr txBox="1"/>
                  <p:nvPr/>
                </p:nvSpPr>
                <p:spPr>
                  <a:xfrm>
                    <a:off x="3469533" y="348555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223</a:t>
                    </a:r>
                  </a:p>
                </p:txBody>
              </p:sp>
              <p:sp>
                <p:nvSpPr>
                  <p:cNvPr id="2434" name="Tekstfelt 2433">
                    <a:extLst>
                      <a:ext uri="{FF2B5EF4-FFF2-40B4-BE49-F238E27FC236}">
                        <a16:creationId xmlns:a16="http://schemas.microsoft.com/office/drawing/2014/main" id="{0F4F3A78-2D23-0B9F-9544-70A0F0DC89ED}"/>
                      </a:ext>
                    </a:extLst>
                  </p:cNvPr>
                  <p:cNvSpPr txBox="1"/>
                  <p:nvPr/>
                </p:nvSpPr>
                <p:spPr>
                  <a:xfrm>
                    <a:off x="3470652" y="391699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222</a:t>
                    </a:r>
                  </a:p>
                </p:txBody>
              </p:sp>
              <p:sp>
                <p:nvSpPr>
                  <p:cNvPr id="2435" name="Tekstfelt 2434">
                    <a:extLst>
                      <a:ext uri="{FF2B5EF4-FFF2-40B4-BE49-F238E27FC236}">
                        <a16:creationId xmlns:a16="http://schemas.microsoft.com/office/drawing/2014/main" id="{1A6CAD29-8805-ADDD-9A17-A023C6F1EF3E}"/>
                      </a:ext>
                    </a:extLst>
                  </p:cNvPr>
                  <p:cNvSpPr txBox="1"/>
                  <p:nvPr/>
                </p:nvSpPr>
                <p:spPr>
                  <a:xfrm>
                    <a:off x="3471769" y="434842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221</a:t>
                    </a:r>
                  </a:p>
                </p:txBody>
              </p:sp>
              <p:sp>
                <p:nvSpPr>
                  <p:cNvPr id="2436" name="Tekstfelt 2435">
                    <a:extLst>
                      <a:ext uri="{FF2B5EF4-FFF2-40B4-BE49-F238E27FC236}">
                        <a16:creationId xmlns:a16="http://schemas.microsoft.com/office/drawing/2014/main" id="{AD3E13AC-E5DB-D044-04DF-60C79EA234E1}"/>
                      </a:ext>
                    </a:extLst>
                  </p:cNvPr>
                  <p:cNvSpPr txBox="1"/>
                  <p:nvPr/>
                </p:nvSpPr>
                <p:spPr>
                  <a:xfrm>
                    <a:off x="3472887" y="477984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220</a:t>
                    </a:r>
                  </a:p>
                </p:txBody>
              </p:sp>
              <p:sp>
                <p:nvSpPr>
                  <p:cNvPr id="2437" name="Tekstfelt 2436">
                    <a:extLst>
                      <a:ext uri="{FF2B5EF4-FFF2-40B4-BE49-F238E27FC236}">
                        <a16:creationId xmlns:a16="http://schemas.microsoft.com/office/drawing/2014/main" id="{A56F5B06-18F5-E3A9-B784-53D3D2D40F4F}"/>
                      </a:ext>
                    </a:extLst>
                  </p:cNvPr>
                  <p:cNvSpPr txBox="1"/>
                  <p:nvPr/>
                </p:nvSpPr>
                <p:spPr>
                  <a:xfrm>
                    <a:off x="3477366" y="521127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219</a:t>
                    </a:r>
                  </a:p>
                </p:txBody>
              </p:sp>
              <p:sp>
                <p:nvSpPr>
                  <p:cNvPr id="2438" name="Tekstfelt 2437">
                    <a:extLst>
                      <a:ext uri="{FF2B5EF4-FFF2-40B4-BE49-F238E27FC236}">
                        <a16:creationId xmlns:a16="http://schemas.microsoft.com/office/drawing/2014/main" id="{39360388-69A5-7C5C-4FCC-958D6A837E35}"/>
                      </a:ext>
                    </a:extLst>
                  </p:cNvPr>
                  <p:cNvSpPr txBox="1"/>
                  <p:nvPr/>
                </p:nvSpPr>
                <p:spPr>
                  <a:xfrm>
                    <a:off x="3478484" y="5646066"/>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218</a:t>
                    </a:r>
                  </a:p>
                </p:txBody>
              </p:sp>
              <p:sp>
                <p:nvSpPr>
                  <p:cNvPr id="2439" name="Tekstfelt 2438">
                    <a:extLst>
                      <a:ext uri="{FF2B5EF4-FFF2-40B4-BE49-F238E27FC236}">
                        <a16:creationId xmlns:a16="http://schemas.microsoft.com/office/drawing/2014/main" id="{77A9E89F-8637-D642-1B65-4638337E1690}"/>
                      </a:ext>
                    </a:extLst>
                  </p:cNvPr>
                  <p:cNvSpPr txBox="1"/>
                  <p:nvPr/>
                </p:nvSpPr>
                <p:spPr>
                  <a:xfrm>
                    <a:off x="3469542" y="17542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227</a:t>
                    </a:r>
                  </a:p>
                </p:txBody>
              </p:sp>
            </p:grpSp>
            <p:sp>
              <p:nvSpPr>
                <p:cNvPr id="2428" name="Tekstfelt 2427">
                  <a:extLst>
                    <a:ext uri="{FF2B5EF4-FFF2-40B4-BE49-F238E27FC236}">
                      <a16:creationId xmlns:a16="http://schemas.microsoft.com/office/drawing/2014/main" id="{CEB9B603-C211-AA60-DD36-AA9FA5289FDB}"/>
                    </a:ext>
                  </a:extLst>
                </p:cNvPr>
                <p:cNvSpPr txBox="1"/>
                <p:nvPr/>
              </p:nvSpPr>
              <p:spPr>
                <a:xfrm>
                  <a:off x="2910635" y="59243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216</a:t>
                  </a:r>
                </a:p>
              </p:txBody>
            </p:sp>
          </p:grpSp>
          <p:grpSp>
            <p:nvGrpSpPr>
              <p:cNvPr id="1811" name="Gruppe 1810">
                <a:extLst>
                  <a:ext uri="{FF2B5EF4-FFF2-40B4-BE49-F238E27FC236}">
                    <a16:creationId xmlns:a16="http://schemas.microsoft.com/office/drawing/2014/main" id="{C16D9103-898C-8E35-B270-84B65233D05F}"/>
                  </a:ext>
                </a:extLst>
              </p:cNvPr>
              <p:cNvGrpSpPr/>
              <p:nvPr/>
            </p:nvGrpSpPr>
            <p:grpSpPr>
              <a:xfrm>
                <a:off x="5119196" y="1063299"/>
                <a:ext cx="444157" cy="5190614"/>
                <a:chOff x="5753799" y="1204530"/>
                <a:chExt cx="444157" cy="5190614"/>
              </a:xfrm>
            </p:grpSpPr>
            <p:grpSp>
              <p:nvGrpSpPr>
                <p:cNvPr id="2414" name="Gruppe 2413">
                  <a:extLst>
                    <a:ext uri="{FF2B5EF4-FFF2-40B4-BE49-F238E27FC236}">
                      <a16:creationId xmlns:a16="http://schemas.microsoft.com/office/drawing/2014/main" id="{40281BB3-9BBC-7F33-49F6-FD134B5556F9}"/>
                    </a:ext>
                  </a:extLst>
                </p:cNvPr>
                <p:cNvGrpSpPr/>
                <p:nvPr/>
              </p:nvGrpSpPr>
              <p:grpSpPr>
                <a:xfrm>
                  <a:off x="5753799" y="1204530"/>
                  <a:ext cx="442069" cy="4756379"/>
                  <a:chOff x="3817279" y="1064461"/>
                  <a:chExt cx="442069" cy="4756379"/>
                </a:xfrm>
              </p:grpSpPr>
              <p:sp>
                <p:nvSpPr>
                  <p:cNvPr id="2416" name="Rektangel 2415">
                    <a:extLst>
                      <a:ext uri="{FF2B5EF4-FFF2-40B4-BE49-F238E27FC236}">
                        <a16:creationId xmlns:a16="http://schemas.microsoft.com/office/drawing/2014/main" id="{8522538E-FA63-058C-6FFF-1CBB5ADC93B6}"/>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7" name="Rektangel 2416">
                    <a:extLst>
                      <a:ext uri="{FF2B5EF4-FFF2-40B4-BE49-F238E27FC236}">
                        <a16:creationId xmlns:a16="http://schemas.microsoft.com/office/drawing/2014/main" id="{64BDF454-2DB0-7008-ED3B-7060173B811B}"/>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8" name="Rektangel 2417">
                    <a:extLst>
                      <a:ext uri="{FF2B5EF4-FFF2-40B4-BE49-F238E27FC236}">
                        <a16:creationId xmlns:a16="http://schemas.microsoft.com/office/drawing/2014/main" id="{6B5DA0E3-A5B8-1BCE-F902-B5030E8D7402}"/>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9" name="Rektangel 2418">
                    <a:extLst>
                      <a:ext uri="{FF2B5EF4-FFF2-40B4-BE49-F238E27FC236}">
                        <a16:creationId xmlns:a16="http://schemas.microsoft.com/office/drawing/2014/main" id="{4EA395A9-3468-2D15-244D-2BC2C247DC4B}"/>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0" name="Rektangel 2419">
                    <a:extLst>
                      <a:ext uri="{FF2B5EF4-FFF2-40B4-BE49-F238E27FC236}">
                        <a16:creationId xmlns:a16="http://schemas.microsoft.com/office/drawing/2014/main" id="{3C39271D-0190-B1F7-451F-43872CEBD3EF}"/>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1" name="Rektangel 2420">
                    <a:extLst>
                      <a:ext uri="{FF2B5EF4-FFF2-40B4-BE49-F238E27FC236}">
                        <a16:creationId xmlns:a16="http://schemas.microsoft.com/office/drawing/2014/main" id="{E279BDF6-15EC-01AA-2BA7-6408A9BC1E43}"/>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2" name="Rektangel 2421">
                    <a:extLst>
                      <a:ext uri="{FF2B5EF4-FFF2-40B4-BE49-F238E27FC236}">
                        <a16:creationId xmlns:a16="http://schemas.microsoft.com/office/drawing/2014/main" id="{FC49B158-599C-E873-8B83-3F7EB37F2F10}"/>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3" name="Rektangel 2422">
                    <a:extLst>
                      <a:ext uri="{FF2B5EF4-FFF2-40B4-BE49-F238E27FC236}">
                        <a16:creationId xmlns:a16="http://schemas.microsoft.com/office/drawing/2014/main" id="{B92911CA-57F4-1EF2-08ED-754C6E490E85}"/>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4" name="Rektangel 2423">
                    <a:extLst>
                      <a:ext uri="{FF2B5EF4-FFF2-40B4-BE49-F238E27FC236}">
                        <a16:creationId xmlns:a16="http://schemas.microsoft.com/office/drawing/2014/main" id="{59DB691D-0B05-46AC-78F6-A35CF04A50C9}"/>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5" name="Rektangel 2424">
                    <a:extLst>
                      <a:ext uri="{FF2B5EF4-FFF2-40B4-BE49-F238E27FC236}">
                        <a16:creationId xmlns:a16="http://schemas.microsoft.com/office/drawing/2014/main" id="{CA62A4E3-2C8A-8F2F-82AB-BA842E1C96AE}"/>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6" name="Rektangel 2425">
                    <a:extLst>
                      <a:ext uri="{FF2B5EF4-FFF2-40B4-BE49-F238E27FC236}">
                        <a16:creationId xmlns:a16="http://schemas.microsoft.com/office/drawing/2014/main" id="{848F2D4E-CCB2-1824-2E3E-845EAC227269}"/>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15" name="Rektangel 2414">
                  <a:extLst>
                    <a:ext uri="{FF2B5EF4-FFF2-40B4-BE49-F238E27FC236}">
                      <a16:creationId xmlns:a16="http://schemas.microsoft.com/office/drawing/2014/main" id="{53AF2288-0EAC-5CBA-2146-FAA61D7C8627}"/>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2" name="Gruppe 1811">
                <a:extLst>
                  <a:ext uri="{FF2B5EF4-FFF2-40B4-BE49-F238E27FC236}">
                    <a16:creationId xmlns:a16="http://schemas.microsoft.com/office/drawing/2014/main" id="{D8E385D2-FE59-673A-E1B9-4463540A9658}"/>
                  </a:ext>
                </a:extLst>
              </p:cNvPr>
              <p:cNvGrpSpPr/>
              <p:nvPr/>
            </p:nvGrpSpPr>
            <p:grpSpPr>
              <a:xfrm>
                <a:off x="4687520" y="1061335"/>
                <a:ext cx="444157" cy="5190614"/>
                <a:chOff x="5753799" y="1204530"/>
                <a:chExt cx="444157" cy="5190614"/>
              </a:xfrm>
            </p:grpSpPr>
            <p:grpSp>
              <p:nvGrpSpPr>
                <p:cNvPr id="2401" name="Gruppe 2400">
                  <a:extLst>
                    <a:ext uri="{FF2B5EF4-FFF2-40B4-BE49-F238E27FC236}">
                      <a16:creationId xmlns:a16="http://schemas.microsoft.com/office/drawing/2014/main" id="{27C16B7D-EDE9-7977-5293-DCC64EB7A844}"/>
                    </a:ext>
                  </a:extLst>
                </p:cNvPr>
                <p:cNvGrpSpPr/>
                <p:nvPr/>
              </p:nvGrpSpPr>
              <p:grpSpPr>
                <a:xfrm>
                  <a:off x="5753799" y="1204530"/>
                  <a:ext cx="442069" cy="4756379"/>
                  <a:chOff x="3817279" y="1064461"/>
                  <a:chExt cx="442069" cy="4756379"/>
                </a:xfrm>
              </p:grpSpPr>
              <p:sp>
                <p:nvSpPr>
                  <p:cNvPr id="2403" name="Rektangel 2402">
                    <a:extLst>
                      <a:ext uri="{FF2B5EF4-FFF2-40B4-BE49-F238E27FC236}">
                        <a16:creationId xmlns:a16="http://schemas.microsoft.com/office/drawing/2014/main" id="{3D63A634-D113-13C9-767E-EFA5DE6F6ED5}"/>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4" name="Rektangel 2403">
                    <a:extLst>
                      <a:ext uri="{FF2B5EF4-FFF2-40B4-BE49-F238E27FC236}">
                        <a16:creationId xmlns:a16="http://schemas.microsoft.com/office/drawing/2014/main" id="{C86A62DA-822F-4D6C-3FC1-DE4285D542A2}"/>
                      </a:ext>
                    </a:extLst>
                  </p:cNvPr>
                  <p:cNvSpPr>
                    <a:spLocks noChangeAspect="1"/>
                  </p:cNvSpPr>
                  <p:nvPr/>
                </p:nvSpPr>
                <p:spPr>
                  <a:xfrm>
                    <a:off x="3819523" y="1064461"/>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5" name="Rektangel 2404">
                    <a:extLst>
                      <a:ext uri="{FF2B5EF4-FFF2-40B4-BE49-F238E27FC236}">
                        <a16:creationId xmlns:a16="http://schemas.microsoft.com/office/drawing/2014/main" id="{E936E00B-BBC9-5B98-11E3-46F13F2D88DD}"/>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6" name="Rektangel 2405">
                    <a:extLst>
                      <a:ext uri="{FF2B5EF4-FFF2-40B4-BE49-F238E27FC236}">
                        <a16:creationId xmlns:a16="http://schemas.microsoft.com/office/drawing/2014/main" id="{AC8ADE11-2ADE-0812-764D-284C09E28919}"/>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7" name="Rektangel 2406">
                    <a:extLst>
                      <a:ext uri="{FF2B5EF4-FFF2-40B4-BE49-F238E27FC236}">
                        <a16:creationId xmlns:a16="http://schemas.microsoft.com/office/drawing/2014/main" id="{AE269E71-E384-6485-5883-6DE06542D304}"/>
                      </a:ext>
                    </a:extLst>
                  </p:cNvPr>
                  <p:cNvSpPr>
                    <a:spLocks noChangeAspect="1"/>
                  </p:cNvSpPr>
                  <p:nvPr/>
                </p:nvSpPr>
                <p:spPr>
                  <a:xfrm>
                    <a:off x="3817279" y="2796903"/>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8" name="Rektangel 2407">
                    <a:extLst>
                      <a:ext uri="{FF2B5EF4-FFF2-40B4-BE49-F238E27FC236}">
                        <a16:creationId xmlns:a16="http://schemas.microsoft.com/office/drawing/2014/main" id="{28975873-1E6E-E867-9488-022188E321F3}"/>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9" name="Rektangel 2408">
                    <a:extLst>
                      <a:ext uri="{FF2B5EF4-FFF2-40B4-BE49-F238E27FC236}">
                        <a16:creationId xmlns:a16="http://schemas.microsoft.com/office/drawing/2014/main" id="{10D1C8FE-AD4F-C421-C4A7-C371FA453ACB}"/>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0" name="Rektangel 2409">
                    <a:extLst>
                      <a:ext uri="{FF2B5EF4-FFF2-40B4-BE49-F238E27FC236}">
                        <a16:creationId xmlns:a16="http://schemas.microsoft.com/office/drawing/2014/main" id="{8E28F394-66B9-A0F6-7A7D-F4F267A08B83}"/>
                      </a:ext>
                    </a:extLst>
                  </p:cNvPr>
                  <p:cNvSpPr>
                    <a:spLocks noChangeAspect="1"/>
                  </p:cNvSpPr>
                  <p:nvPr/>
                </p:nvSpPr>
                <p:spPr>
                  <a:xfrm>
                    <a:off x="3820633" y="409119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1" name="Rektangel 2410">
                    <a:extLst>
                      <a:ext uri="{FF2B5EF4-FFF2-40B4-BE49-F238E27FC236}">
                        <a16:creationId xmlns:a16="http://schemas.microsoft.com/office/drawing/2014/main" id="{96079CFF-19CC-75CF-E46D-F706B748A9F6}"/>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2" name="Rektangel 2411">
                    <a:extLst>
                      <a:ext uri="{FF2B5EF4-FFF2-40B4-BE49-F238E27FC236}">
                        <a16:creationId xmlns:a16="http://schemas.microsoft.com/office/drawing/2014/main" id="{DC9E6EA0-A070-C172-FA43-0F11D41E2E05}"/>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3" name="Rektangel 2412">
                    <a:extLst>
                      <a:ext uri="{FF2B5EF4-FFF2-40B4-BE49-F238E27FC236}">
                        <a16:creationId xmlns:a16="http://schemas.microsoft.com/office/drawing/2014/main" id="{794DDA26-64A6-55B3-BB2E-EEFFFF1924A1}"/>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02" name="Rektangel 2401">
                  <a:extLst>
                    <a:ext uri="{FF2B5EF4-FFF2-40B4-BE49-F238E27FC236}">
                      <a16:creationId xmlns:a16="http://schemas.microsoft.com/office/drawing/2014/main" id="{BCCB60D7-D7B5-C124-E5F6-3932FFDC3BF9}"/>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3" name="Gruppe 1812">
                <a:extLst>
                  <a:ext uri="{FF2B5EF4-FFF2-40B4-BE49-F238E27FC236}">
                    <a16:creationId xmlns:a16="http://schemas.microsoft.com/office/drawing/2014/main" id="{83B4B61E-2D92-4B3C-B8B0-65C58C9E3794}"/>
                  </a:ext>
                </a:extLst>
              </p:cNvPr>
              <p:cNvGrpSpPr/>
              <p:nvPr/>
            </p:nvGrpSpPr>
            <p:grpSpPr>
              <a:xfrm>
                <a:off x="3819968" y="1058901"/>
                <a:ext cx="444157" cy="5190614"/>
                <a:chOff x="5753799" y="1204530"/>
                <a:chExt cx="444157" cy="5190614"/>
              </a:xfrm>
            </p:grpSpPr>
            <p:grpSp>
              <p:nvGrpSpPr>
                <p:cNvPr id="2388" name="Gruppe 2387">
                  <a:extLst>
                    <a:ext uri="{FF2B5EF4-FFF2-40B4-BE49-F238E27FC236}">
                      <a16:creationId xmlns:a16="http://schemas.microsoft.com/office/drawing/2014/main" id="{9AA25F4E-4BF8-A197-3749-3B9B03184CD3}"/>
                    </a:ext>
                  </a:extLst>
                </p:cNvPr>
                <p:cNvGrpSpPr/>
                <p:nvPr/>
              </p:nvGrpSpPr>
              <p:grpSpPr>
                <a:xfrm>
                  <a:off x="5753799" y="1204530"/>
                  <a:ext cx="442069" cy="4756379"/>
                  <a:chOff x="3817279" y="1064461"/>
                  <a:chExt cx="442069" cy="4756379"/>
                </a:xfrm>
              </p:grpSpPr>
              <p:sp>
                <p:nvSpPr>
                  <p:cNvPr id="2390" name="Rektangel 2389">
                    <a:extLst>
                      <a:ext uri="{FF2B5EF4-FFF2-40B4-BE49-F238E27FC236}">
                        <a16:creationId xmlns:a16="http://schemas.microsoft.com/office/drawing/2014/main" id="{ABF3C702-65C8-89F7-DFFE-DC6A0EA83608}"/>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1" name="Rektangel 2390">
                    <a:extLst>
                      <a:ext uri="{FF2B5EF4-FFF2-40B4-BE49-F238E27FC236}">
                        <a16:creationId xmlns:a16="http://schemas.microsoft.com/office/drawing/2014/main" id="{AE596002-C438-3536-2B7F-D3773035D4A4}"/>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2" name="Rektangel 2391">
                    <a:extLst>
                      <a:ext uri="{FF2B5EF4-FFF2-40B4-BE49-F238E27FC236}">
                        <a16:creationId xmlns:a16="http://schemas.microsoft.com/office/drawing/2014/main" id="{88802849-A464-8ABE-6851-414A96DDC734}"/>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3" name="Rektangel 2392">
                    <a:extLst>
                      <a:ext uri="{FF2B5EF4-FFF2-40B4-BE49-F238E27FC236}">
                        <a16:creationId xmlns:a16="http://schemas.microsoft.com/office/drawing/2014/main" id="{BC386F4E-8749-2EDD-F581-40FDC266A5AF}"/>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4" name="Rektangel 2393">
                    <a:extLst>
                      <a:ext uri="{FF2B5EF4-FFF2-40B4-BE49-F238E27FC236}">
                        <a16:creationId xmlns:a16="http://schemas.microsoft.com/office/drawing/2014/main" id="{E8635593-DB45-D882-0770-83EAF3D55E4B}"/>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5" name="Rektangel 2394">
                    <a:extLst>
                      <a:ext uri="{FF2B5EF4-FFF2-40B4-BE49-F238E27FC236}">
                        <a16:creationId xmlns:a16="http://schemas.microsoft.com/office/drawing/2014/main" id="{2781B539-F800-BDDC-DFD0-76E9636B4B6F}"/>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6" name="Rektangel 2395">
                    <a:extLst>
                      <a:ext uri="{FF2B5EF4-FFF2-40B4-BE49-F238E27FC236}">
                        <a16:creationId xmlns:a16="http://schemas.microsoft.com/office/drawing/2014/main" id="{BC3243E4-98B6-C74C-24BF-ACBE2190CD58}"/>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7" name="Rektangel 2396">
                    <a:extLst>
                      <a:ext uri="{FF2B5EF4-FFF2-40B4-BE49-F238E27FC236}">
                        <a16:creationId xmlns:a16="http://schemas.microsoft.com/office/drawing/2014/main" id="{C3786074-E543-01B2-C312-A091AB8073E9}"/>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8" name="Rektangel 2397">
                    <a:extLst>
                      <a:ext uri="{FF2B5EF4-FFF2-40B4-BE49-F238E27FC236}">
                        <a16:creationId xmlns:a16="http://schemas.microsoft.com/office/drawing/2014/main" id="{84A166BB-83F6-7579-0AC7-3969E76A5A70}"/>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9" name="Rektangel 2398">
                    <a:extLst>
                      <a:ext uri="{FF2B5EF4-FFF2-40B4-BE49-F238E27FC236}">
                        <a16:creationId xmlns:a16="http://schemas.microsoft.com/office/drawing/2014/main" id="{82FDC07F-CC75-65DB-A904-99E0550EB6DD}"/>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0" name="Rektangel 2399">
                    <a:extLst>
                      <a:ext uri="{FF2B5EF4-FFF2-40B4-BE49-F238E27FC236}">
                        <a16:creationId xmlns:a16="http://schemas.microsoft.com/office/drawing/2014/main" id="{D2088283-C255-2D5F-8863-5FFFABD65339}"/>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89" name="Rektangel 2388">
                  <a:extLst>
                    <a:ext uri="{FF2B5EF4-FFF2-40B4-BE49-F238E27FC236}">
                      <a16:creationId xmlns:a16="http://schemas.microsoft.com/office/drawing/2014/main" id="{939A2261-53E5-4205-B1EF-F2877F536383}"/>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4" name="Gruppe 1813">
                <a:extLst>
                  <a:ext uri="{FF2B5EF4-FFF2-40B4-BE49-F238E27FC236}">
                    <a16:creationId xmlns:a16="http://schemas.microsoft.com/office/drawing/2014/main" id="{78925E2C-75E8-30B3-D3DA-585D4360136E}"/>
                  </a:ext>
                </a:extLst>
              </p:cNvPr>
              <p:cNvGrpSpPr/>
              <p:nvPr/>
            </p:nvGrpSpPr>
            <p:grpSpPr>
              <a:xfrm>
                <a:off x="3386295" y="1062122"/>
                <a:ext cx="444157" cy="5190614"/>
                <a:chOff x="5753799" y="1204530"/>
                <a:chExt cx="444157" cy="5190614"/>
              </a:xfrm>
            </p:grpSpPr>
            <p:grpSp>
              <p:nvGrpSpPr>
                <p:cNvPr id="2375" name="Gruppe 2374">
                  <a:extLst>
                    <a:ext uri="{FF2B5EF4-FFF2-40B4-BE49-F238E27FC236}">
                      <a16:creationId xmlns:a16="http://schemas.microsoft.com/office/drawing/2014/main" id="{D351F55D-42BD-9CB4-2445-5AFD5C0FE35D}"/>
                    </a:ext>
                  </a:extLst>
                </p:cNvPr>
                <p:cNvGrpSpPr/>
                <p:nvPr/>
              </p:nvGrpSpPr>
              <p:grpSpPr>
                <a:xfrm>
                  <a:off x="5753799" y="1204530"/>
                  <a:ext cx="442069" cy="4756379"/>
                  <a:chOff x="3817279" y="1064461"/>
                  <a:chExt cx="442069" cy="4756379"/>
                </a:xfrm>
              </p:grpSpPr>
              <p:sp>
                <p:nvSpPr>
                  <p:cNvPr id="2377" name="Rektangel 2376">
                    <a:extLst>
                      <a:ext uri="{FF2B5EF4-FFF2-40B4-BE49-F238E27FC236}">
                        <a16:creationId xmlns:a16="http://schemas.microsoft.com/office/drawing/2014/main" id="{9A5AA81A-E41A-5330-44EF-188C7659F612}"/>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8" name="Rektangel 2377">
                    <a:extLst>
                      <a:ext uri="{FF2B5EF4-FFF2-40B4-BE49-F238E27FC236}">
                        <a16:creationId xmlns:a16="http://schemas.microsoft.com/office/drawing/2014/main" id="{6FAE3511-F373-9BB9-D25F-E4D6BC417643}"/>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9" name="Rektangel 2378">
                    <a:extLst>
                      <a:ext uri="{FF2B5EF4-FFF2-40B4-BE49-F238E27FC236}">
                        <a16:creationId xmlns:a16="http://schemas.microsoft.com/office/drawing/2014/main" id="{09E9F81B-0161-11C1-7678-7B61BB309D23}"/>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0" name="Rektangel 2379">
                    <a:extLst>
                      <a:ext uri="{FF2B5EF4-FFF2-40B4-BE49-F238E27FC236}">
                        <a16:creationId xmlns:a16="http://schemas.microsoft.com/office/drawing/2014/main" id="{2243E84E-4E52-BF87-FB4C-546315DE4E0F}"/>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1" name="Rektangel 2380">
                    <a:extLst>
                      <a:ext uri="{FF2B5EF4-FFF2-40B4-BE49-F238E27FC236}">
                        <a16:creationId xmlns:a16="http://schemas.microsoft.com/office/drawing/2014/main" id="{EDCBE67D-D551-8A2B-86E8-FE29EFA048B1}"/>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2" name="Rektangel 2381">
                    <a:extLst>
                      <a:ext uri="{FF2B5EF4-FFF2-40B4-BE49-F238E27FC236}">
                        <a16:creationId xmlns:a16="http://schemas.microsoft.com/office/drawing/2014/main" id="{1AE6AD91-D2B8-5FAB-F074-99DAEA3EDD2B}"/>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3" name="Rektangel 2382">
                    <a:extLst>
                      <a:ext uri="{FF2B5EF4-FFF2-40B4-BE49-F238E27FC236}">
                        <a16:creationId xmlns:a16="http://schemas.microsoft.com/office/drawing/2014/main" id="{0E15FEDF-DFDE-E945-B3B0-AF4549A48275}"/>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4" name="Rektangel 2383">
                    <a:extLst>
                      <a:ext uri="{FF2B5EF4-FFF2-40B4-BE49-F238E27FC236}">
                        <a16:creationId xmlns:a16="http://schemas.microsoft.com/office/drawing/2014/main" id="{538A0CA3-8462-6395-19F9-662A4484CF47}"/>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5" name="Rektangel 2384">
                    <a:extLst>
                      <a:ext uri="{FF2B5EF4-FFF2-40B4-BE49-F238E27FC236}">
                        <a16:creationId xmlns:a16="http://schemas.microsoft.com/office/drawing/2014/main" id="{D1618976-525B-1590-4B08-1AB120714E58}"/>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6" name="Rektangel 2385">
                    <a:extLst>
                      <a:ext uri="{FF2B5EF4-FFF2-40B4-BE49-F238E27FC236}">
                        <a16:creationId xmlns:a16="http://schemas.microsoft.com/office/drawing/2014/main" id="{1AC1D19D-96B1-1BF0-104D-62A151FA96B8}"/>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7" name="Rektangel 2386">
                    <a:extLst>
                      <a:ext uri="{FF2B5EF4-FFF2-40B4-BE49-F238E27FC236}">
                        <a16:creationId xmlns:a16="http://schemas.microsoft.com/office/drawing/2014/main" id="{26983BFD-163E-2E87-CB24-03705124D88B}"/>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76" name="Rektangel 2375">
                  <a:extLst>
                    <a:ext uri="{FF2B5EF4-FFF2-40B4-BE49-F238E27FC236}">
                      <a16:creationId xmlns:a16="http://schemas.microsoft.com/office/drawing/2014/main" id="{E93320AD-2D8B-CCDA-D0F9-0EEFF5B67B0B}"/>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5" name="Gruppe 1814">
                <a:extLst>
                  <a:ext uri="{FF2B5EF4-FFF2-40B4-BE49-F238E27FC236}">
                    <a16:creationId xmlns:a16="http://schemas.microsoft.com/office/drawing/2014/main" id="{5416DF88-5EB1-FEC8-9749-6D9D4600AC21}"/>
                  </a:ext>
                </a:extLst>
              </p:cNvPr>
              <p:cNvGrpSpPr/>
              <p:nvPr/>
            </p:nvGrpSpPr>
            <p:grpSpPr>
              <a:xfrm>
                <a:off x="2949135" y="1063521"/>
                <a:ext cx="444157" cy="5190614"/>
                <a:chOff x="5753799" y="1204530"/>
                <a:chExt cx="444157" cy="5190614"/>
              </a:xfrm>
            </p:grpSpPr>
            <p:grpSp>
              <p:nvGrpSpPr>
                <p:cNvPr id="2362" name="Gruppe 2361">
                  <a:extLst>
                    <a:ext uri="{FF2B5EF4-FFF2-40B4-BE49-F238E27FC236}">
                      <a16:creationId xmlns:a16="http://schemas.microsoft.com/office/drawing/2014/main" id="{508A5A7E-B70C-B8E0-B31D-7781C4368D57}"/>
                    </a:ext>
                  </a:extLst>
                </p:cNvPr>
                <p:cNvGrpSpPr/>
                <p:nvPr/>
              </p:nvGrpSpPr>
              <p:grpSpPr>
                <a:xfrm>
                  <a:off x="5753799" y="1204530"/>
                  <a:ext cx="442069" cy="4756379"/>
                  <a:chOff x="3817279" y="1064461"/>
                  <a:chExt cx="442069" cy="4756379"/>
                </a:xfrm>
              </p:grpSpPr>
              <p:sp>
                <p:nvSpPr>
                  <p:cNvPr id="2364" name="Rektangel 2363">
                    <a:extLst>
                      <a:ext uri="{FF2B5EF4-FFF2-40B4-BE49-F238E27FC236}">
                        <a16:creationId xmlns:a16="http://schemas.microsoft.com/office/drawing/2014/main" id="{9E076131-3F25-D964-1DC5-2CA1963412C7}"/>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5" name="Rektangel 2364">
                    <a:extLst>
                      <a:ext uri="{FF2B5EF4-FFF2-40B4-BE49-F238E27FC236}">
                        <a16:creationId xmlns:a16="http://schemas.microsoft.com/office/drawing/2014/main" id="{62C098FD-CB6B-9A45-18EA-34A45D40933A}"/>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6" name="Rektangel 2365">
                    <a:extLst>
                      <a:ext uri="{FF2B5EF4-FFF2-40B4-BE49-F238E27FC236}">
                        <a16:creationId xmlns:a16="http://schemas.microsoft.com/office/drawing/2014/main" id="{608B8DD2-A58C-5355-BC46-2B880D762AAC}"/>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7" name="Rektangel 2366">
                    <a:extLst>
                      <a:ext uri="{FF2B5EF4-FFF2-40B4-BE49-F238E27FC236}">
                        <a16:creationId xmlns:a16="http://schemas.microsoft.com/office/drawing/2014/main" id="{4106AE2F-706D-35E6-9C07-626D1649BD63}"/>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8" name="Rektangel 2367">
                    <a:extLst>
                      <a:ext uri="{FF2B5EF4-FFF2-40B4-BE49-F238E27FC236}">
                        <a16:creationId xmlns:a16="http://schemas.microsoft.com/office/drawing/2014/main" id="{84ED6C32-0484-FEB4-2750-1A213AD1991D}"/>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9" name="Rektangel 2368">
                    <a:extLst>
                      <a:ext uri="{FF2B5EF4-FFF2-40B4-BE49-F238E27FC236}">
                        <a16:creationId xmlns:a16="http://schemas.microsoft.com/office/drawing/2014/main" id="{EC8085F6-3070-FA1A-A046-369A9691062C}"/>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0" name="Rektangel 2369">
                    <a:extLst>
                      <a:ext uri="{FF2B5EF4-FFF2-40B4-BE49-F238E27FC236}">
                        <a16:creationId xmlns:a16="http://schemas.microsoft.com/office/drawing/2014/main" id="{82B1FD07-E603-5D95-0CD4-B626E58E1F21}"/>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1" name="Rektangel 2370">
                    <a:extLst>
                      <a:ext uri="{FF2B5EF4-FFF2-40B4-BE49-F238E27FC236}">
                        <a16:creationId xmlns:a16="http://schemas.microsoft.com/office/drawing/2014/main" id="{CFE23059-CC52-2EF9-9035-5AA63D210631}"/>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2" name="Rektangel 2371">
                    <a:extLst>
                      <a:ext uri="{FF2B5EF4-FFF2-40B4-BE49-F238E27FC236}">
                        <a16:creationId xmlns:a16="http://schemas.microsoft.com/office/drawing/2014/main" id="{D5DECE44-69F6-EC33-B93E-57CD333A0299}"/>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3" name="Rektangel 2372">
                    <a:extLst>
                      <a:ext uri="{FF2B5EF4-FFF2-40B4-BE49-F238E27FC236}">
                        <a16:creationId xmlns:a16="http://schemas.microsoft.com/office/drawing/2014/main" id="{F552ACB2-F60B-F0DD-D693-1B8A6EFD7A29}"/>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4" name="Rektangel 2373">
                    <a:extLst>
                      <a:ext uri="{FF2B5EF4-FFF2-40B4-BE49-F238E27FC236}">
                        <a16:creationId xmlns:a16="http://schemas.microsoft.com/office/drawing/2014/main" id="{FD9EE7A2-8493-4663-C639-F4F86D13D53D}"/>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63" name="Rektangel 2362">
                  <a:extLst>
                    <a:ext uri="{FF2B5EF4-FFF2-40B4-BE49-F238E27FC236}">
                      <a16:creationId xmlns:a16="http://schemas.microsoft.com/office/drawing/2014/main" id="{82E6461A-5CE8-9A41-AE71-A92836B36EFE}"/>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6" name="Gruppe 1815">
                <a:extLst>
                  <a:ext uri="{FF2B5EF4-FFF2-40B4-BE49-F238E27FC236}">
                    <a16:creationId xmlns:a16="http://schemas.microsoft.com/office/drawing/2014/main" id="{B9BD0D49-A858-DFFD-8DD2-C42B783F9E6A}"/>
                  </a:ext>
                </a:extLst>
              </p:cNvPr>
              <p:cNvGrpSpPr/>
              <p:nvPr/>
            </p:nvGrpSpPr>
            <p:grpSpPr>
              <a:xfrm>
                <a:off x="2514229" y="1065829"/>
                <a:ext cx="444157" cy="5190614"/>
                <a:chOff x="5753799" y="1204530"/>
                <a:chExt cx="444157" cy="5190614"/>
              </a:xfrm>
            </p:grpSpPr>
            <p:grpSp>
              <p:nvGrpSpPr>
                <p:cNvPr id="2349" name="Gruppe 2348">
                  <a:extLst>
                    <a:ext uri="{FF2B5EF4-FFF2-40B4-BE49-F238E27FC236}">
                      <a16:creationId xmlns:a16="http://schemas.microsoft.com/office/drawing/2014/main" id="{40C4A1C5-0688-ECD3-CB6F-708D4BE744FA}"/>
                    </a:ext>
                  </a:extLst>
                </p:cNvPr>
                <p:cNvGrpSpPr/>
                <p:nvPr/>
              </p:nvGrpSpPr>
              <p:grpSpPr>
                <a:xfrm>
                  <a:off x="5753799" y="1204530"/>
                  <a:ext cx="442069" cy="4756379"/>
                  <a:chOff x="3817279" y="1064461"/>
                  <a:chExt cx="442069" cy="4756379"/>
                </a:xfrm>
              </p:grpSpPr>
              <p:sp>
                <p:nvSpPr>
                  <p:cNvPr id="2351" name="Rektangel 2350">
                    <a:extLst>
                      <a:ext uri="{FF2B5EF4-FFF2-40B4-BE49-F238E27FC236}">
                        <a16:creationId xmlns:a16="http://schemas.microsoft.com/office/drawing/2014/main" id="{B7EB914D-3F9E-E1DD-9B91-B4E403167494}"/>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2" name="Rektangel 2351">
                    <a:extLst>
                      <a:ext uri="{FF2B5EF4-FFF2-40B4-BE49-F238E27FC236}">
                        <a16:creationId xmlns:a16="http://schemas.microsoft.com/office/drawing/2014/main" id="{A54560E7-3F47-DA2F-CD28-98B2DA369155}"/>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dirty="0"/>
                  </a:p>
                </p:txBody>
              </p:sp>
              <p:sp>
                <p:nvSpPr>
                  <p:cNvPr id="2353" name="Rektangel 2352">
                    <a:extLst>
                      <a:ext uri="{FF2B5EF4-FFF2-40B4-BE49-F238E27FC236}">
                        <a16:creationId xmlns:a16="http://schemas.microsoft.com/office/drawing/2014/main" id="{F9C49225-2687-E65D-4A7B-AA507917634F}"/>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4" name="Rektangel 2353">
                    <a:extLst>
                      <a:ext uri="{FF2B5EF4-FFF2-40B4-BE49-F238E27FC236}">
                        <a16:creationId xmlns:a16="http://schemas.microsoft.com/office/drawing/2014/main" id="{9F9FB4F3-6486-75F7-3504-17F8560E0AE7}"/>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5" name="Rektangel 2354">
                    <a:extLst>
                      <a:ext uri="{FF2B5EF4-FFF2-40B4-BE49-F238E27FC236}">
                        <a16:creationId xmlns:a16="http://schemas.microsoft.com/office/drawing/2014/main" id="{832C52E6-16A8-5104-95A1-804666214300}"/>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6" name="Rektangel 2355">
                    <a:extLst>
                      <a:ext uri="{FF2B5EF4-FFF2-40B4-BE49-F238E27FC236}">
                        <a16:creationId xmlns:a16="http://schemas.microsoft.com/office/drawing/2014/main" id="{9EA5EDC3-6CCE-14A8-1CCC-C4BA27036F83}"/>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7" name="Rektangel 2356">
                    <a:extLst>
                      <a:ext uri="{FF2B5EF4-FFF2-40B4-BE49-F238E27FC236}">
                        <a16:creationId xmlns:a16="http://schemas.microsoft.com/office/drawing/2014/main" id="{BA89CEE9-0D37-1250-C9C5-D5A180B37BE3}"/>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8" name="Rektangel 2357">
                    <a:extLst>
                      <a:ext uri="{FF2B5EF4-FFF2-40B4-BE49-F238E27FC236}">
                        <a16:creationId xmlns:a16="http://schemas.microsoft.com/office/drawing/2014/main" id="{5E5E9C6B-5DAF-435B-9067-B170820B27A3}"/>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9" name="Rektangel 2358">
                    <a:extLst>
                      <a:ext uri="{FF2B5EF4-FFF2-40B4-BE49-F238E27FC236}">
                        <a16:creationId xmlns:a16="http://schemas.microsoft.com/office/drawing/2014/main" id="{500B7507-CF95-35FA-0522-FFCDC69C8950}"/>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0" name="Rektangel 2359">
                    <a:extLst>
                      <a:ext uri="{FF2B5EF4-FFF2-40B4-BE49-F238E27FC236}">
                        <a16:creationId xmlns:a16="http://schemas.microsoft.com/office/drawing/2014/main" id="{C2641915-6B18-5A02-EBC6-459C41FE6022}"/>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1" name="Rektangel 2360">
                    <a:extLst>
                      <a:ext uri="{FF2B5EF4-FFF2-40B4-BE49-F238E27FC236}">
                        <a16:creationId xmlns:a16="http://schemas.microsoft.com/office/drawing/2014/main" id="{E999AD39-8313-6F75-CC99-ABA057A25012}"/>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50" name="Rektangel 2349">
                  <a:extLst>
                    <a:ext uri="{FF2B5EF4-FFF2-40B4-BE49-F238E27FC236}">
                      <a16:creationId xmlns:a16="http://schemas.microsoft.com/office/drawing/2014/main" id="{6042E600-7A4C-7BE3-6749-A8D2C01ED590}"/>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7" name="Gruppe 1816">
                <a:extLst>
                  <a:ext uri="{FF2B5EF4-FFF2-40B4-BE49-F238E27FC236}">
                    <a16:creationId xmlns:a16="http://schemas.microsoft.com/office/drawing/2014/main" id="{670B997F-E9D0-A9C3-88D5-6AA48577C760}"/>
                  </a:ext>
                </a:extLst>
              </p:cNvPr>
              <p:cNvGrpSpPr/>
              <p:nvPr/>
            </p:nvGrpSpPr>
            <p:grpSpPr>
              <a:xfrm>
                <a:off x="2075940" y="1067864"/>
                <a:ext cx="444157" cy="5190614"/>
                <a:chOff x="5753799" y="1204530"/>
                <a:chExt cx="444157" cy="5190614"/>
              </a:xfrm>
            </p:grpSpPr>
            <p:grpSp>
              <p:nvGrpSpPr>
                <p:cNvPr id="2336" name="Gruppe 2335">
                  <a:extLst>
                    <a:ext uri="{FF2B5EF4-FFF2-40B4-BE49-F238E27FC236}">
                      <a16:creationId xmlns:a16="http://schemas.microsoft.com/office/drawing/2014/main" id="{46995136-C072-E06B-8D13-B6D779342C0C}"/>
                    </a:ext>
                  </a:extLst>
                </p:cNvPr>
                <p:cNvGrpSpPr/>
                <p:nvPr/>
              </p:nvGrpSpPr>
              <p:grpSpPr>
                <a:xfrm>
                  <a:off x="5753799" y="1204530"/>
                  <a:ext cx="442069" cy="4756379"/>
                  <a:chOff x="3817279" y="1064461"/>
                  <a:chExt cx="442069" cy="4756379"/>
                </a:xfrm>
              </p:grpSpPr>
              <p:sp>
                <p:nvSpPr>
                  <p:cNvPr id="2338" name="Rektangel 2337">
                    <a:extLst>
                      <a:ext uri="{FF2B5EF4-FFF2-40B4-BE49-F238E27FC236}">
                        <a16:creationId xmlns:a16="http://schemas.microsoft.com/office/drawing/2014/main" id="{88A370E1-2D89-E1D5-E2D2-8DC79F51537B}"/>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9" name="Rektangel 2338">
                    <a:extLst>
                      <a:ext uri="{FF2B5EF4-FFF2-40B4-BE49-F238E27FC236}">
                        <a16:creationId xmlns:a16="http://schemas.microsoft.com/office/drawing/2014/main" id="{60291699-73BB-74FB-9CF7-8DA4D526B5D1}"/>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0" name="Rektangel 2339">
                    <a:extLst>
                      <a:ext uri="{FF2B5EF4-FFF2-40B4-BE49-F238E27FC236}">
                        <a16:creationId xmlns:a16="http://schemas.microsoft.com/office/drawing/2014/main" id="{AE56C7D0-CDB0-9DD4-7112-6A1BE601AAD8}"/>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1" name="Rektangel 2340">
                    <a:extLst>
                      <a:ext uri="{FF2B5EF4-FFF2-40B4-BE49-F238E27FC236}">
                        <a16:creationId xmlns:a16="http://schemas.microsoft.com/office/drawing/2014/main" id="{64AA68EB-9B27-F0A3-902B-058839AA76D2}"/>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2" name="Rektangel 2341">
                    <a:extLst>
                      <a:ext uri="{FF2B5EF4-FFF2-40B4-BE49-F238E27FC236}">
                        <a16:creationId xmlns:a16="http://schemas.microsoft.com/office/drawing/2014/main" id="{9D3822BD-14A7-F7B3-437C-4775D74DC368}"/>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3" name="Rektangel 2342">
                    <a:extLst>
                      <a:ext uri="{FF2B5EF4-FFF2-40B4-BE49-F238E27FC236}">
                        <a16:creationId xmlns:a16="http://schemas.microsoft.com/office/drawing/2014/main" id="{647A434D-657A-E1C4-318A-DA23C5CEBB56}"/>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4" name="Rektangel 2343">
                    <a:extLst>
                      <a:ext uri="{FF2B5EF4-FFF2-40B4-BE49-F238E27FC236}">
                        <a16:creationId xmlns:a16="http://schemas.microsoft.com/office/drawing/2014/main" id="{B6D7E748-4CEF-4F94-8B9D-2101239B3BAD}"/>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5" name="Rektangel 2344">
                    <a:extLst>
                      <a:ext uri="{FF2B5EF4-FFF2-40B4-BE49-F238E27FC236}">
                        <a16:creationId xmlns:a16="http://schemas.microsoft.com/office/drawing/2014/main" id="{932B34B2-3800-5047-46C8-68AB108B0AD1}"/>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6" name="Rektangel 2345">
                    <a:extLst>
                      <a:ext uri="{FF2B5EF4-FFF2-40B4-BE49-F238E27FC236}">
                        <a16:creationId xmlns:a16="http://schemas.microsoft.com/office/drawing/2014/main" id="{1090AB18-1759-754D-6385-C0B09116E00A}"/>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7" name="Rektangel 2346">
                    <a:extLst>
                      <a:ext uri="{FF2B5EF4-FFF2-40B4-BE49-F238E27FC236}">
                        <a16:creationId xmlns:a16="http://schemas.microsoft.com/office/drawing/2014/main" id="{87CF57A5-949D-E042-D61D-665CD7E4C2D1}"/>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8" name="Rektangel 2347">
                    <a:extLst>
                      <a:ext uri="{FF2B5EF4-FFF2-40B4-BE49-F238E27FC236}">
                        <a16:creationId xmlns:a16="http://schemas.microsoft.com/office/drawing/2014/main" id="{DB46E702-D929-9974-6F1D-C18C717536BE}"/>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37" name="Rektangel 2336">
                  <a:extLst>
                    <a:ext uri="{FF2B5EF4-FFF2-40B4-BE49-F238E27FC236}">
                      <a16:creationId xmlns:a16="http://schemas.microsoft.com/office/drawing/2014/main" id="{AFF8A544-8411-B178-B912-424340868128}"/>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8" name="Gruppe 1817">
                <a:extLst>
                  <a:ext uri="{FF2B5EF4-FFF2-40B4-BE49-F238E27FC236}">
                    <a16:creationId xmlns:a16="http://schemas.microsoft.com/office/drawing/2014/main" id="{8691C8DA-3FA8-C356-1B78-AC774AC2BDEA}"/>
                  </a:ext>
                </a:extLst>
              </p:cNvPr>
              <p:cNvGrpSpPr/>
              <p:nvPr/>
            </p:nvGrpSpPr>
            <p:grpSpPr>
              <a:xfrm>
                <a:off x="1644775" y="1068629"/>
                <a:ext cx="444157" cy="5190614"/>
                <a:chOff x="5753799" y="1204530"/>
                <a:chExt cx="444157" cy="5190614"/>
              </a:xfrm>
            </p:grpSpPr>
            <p:grpSp>
              <p:nvGrpSpPr>
                <p:cNvPr id="2323" name="Gruppe 2322">
                  <a:extLst>
                    <a:ext uri="{FF2B5EF4-FFF2-40B4-BE49-F238E27FC236}">
                      <a16:creationId xmlns:a16="http://schemas.microsoft.com/office/drawing/2014/main" id="{F8FA5409-4E52-38E8-B438-20A8288DBB94}"/>
                    </a:ext>
                  </a:extLst>
                </p:cNvPr>
                <p:cNvGrpSpPr/>
                <p:nvPr/>
              </p:nvGrpSpPr>
              <p:grpSpPr>
                <a:xfrm>
                  <a:off x="5753799" y="1204530"/>
                  <a:ext cx="442069" cy="4756379"/>
                  <a:chOff x="3817279" y="1064461"/>
                  <a:chExt cx="442069" cy="4756379"/>
                </a:xfrm>
              </p:grpSpPr>
              <p:sp>
                <p:nvSpPr>
                  <p:cNvPr id="2325" name="Rektangel 2324">
                    <a:extLst>
                      <a:ext uri="{FF2B5EF4-FFF2-40B4-BE49-F238E27FC236}">
                        <a16:creationId xmlns:a16="http://schemas.microsoft.com/office/drawing/2014/main" id="{72B0394C-80A4-162E-8765-AA54F47660FE}"/>
                      </a:ext>
                    </a:extLst>
                  </p:cNvPr>
                  <p:cNvSpPr>
                    <a:spLocks noChangeAspect="1"/>
                  </p:cNvSpPr>
                  <p:nvPr/>
                </p:nvSpPr>
                <p:spPr>
                  <a:xfrm>
                    <a:off x="3818406" y="149701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6" name="Rektangel 2325">
                    <a:extLst>
                      <a:ext uri="{FF2B5EF4-FFF2-40B4-BE49-F238E27FC236}">
                        <a16:creationId xmlns:a16="http://schemas.microsoft.com/office/drawing/2014/main" id="{B9227D58-934A-F6B0-20E0-36F110626750}"/>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7" name="Rektangel 2326">
                    <a:extLst>
                      <a:ext uri="{FF2B5EF4-FFF2-40B4-BE49-F238E27FC236}">
                        <a16:creationId xmlns:a16="http://schemas.microsoft.com/office/drawing/2014/main" id="{6DBF658C-17C9-0EE8-9CC6-4C395B25E1A9}"/>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8" name="Rektangel 2327">
                    <a:extLst>
                      <a:ext uri="{FF2B5EF4-FFF2-40B4-BE49-F238E27FC236}">
                        <a16:creationId xmlns:a16="http://schemas.microsoft.com/office/drawing/2014/main" id="{9F93B2C6-8DAA-35EC-D000-0E6C04CB1B4C}"/>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9" name="Rektangel 2328">
                    <a:extLst>
                      <a:ext uri="{FF2B5EF4-FFF2-40B4-BE49-F238E27FC236}">
                        <a16:creationId xmlns:a16="http://schemas.microsoft.com/office/drawing/2014/main" id="{8877E482-47CE-68DA-C26E-6998419C7B87}"/>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0" name="Rektangel 2329">
                    <a:extLst>
                      <a:ext uri="{FF2B5EF4-FFF2-40B4-BE49-F238E27FC236}">
                        <a16:creationId xmlns:a16="http://schemas.microsoft.com/office/drawing/2014/main" id="{50933617-C5D1-115E-2E87-CD7B7E5E8906}"/>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1" name="Rektangel 2330">
                    <a:extLst>
                      <a:ext uri="{FF2B5EF4-FFF2-40B4-BE49-F238E27FC236}">
                        <a16:creationId xmlns:a16="http://schemas.microsoft.com/office/drawing/2014/main" id="{AFA100E8-ACFD-7720-5EEE-FB754AF20E39}"/>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2" name="Rektangel 2331">
                    <a:extLst>
                      <a:ext uri="{FF2B5EF4-FFF2-40B4-BE49-F238E27FC236}">
                        <a16:creationId xmlns:a16="http://schemas.microsoft.com/office/drawing/2014/main" id="{8546B153-4D18-BB02-49CA-E94F5220902C}"/>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3" name="Rektangel 2332">
                    <a:extLst>
                      <a:ext uri="{FF2B5EF4-FFF2-40B4-BE49-F238E27FC236}">
                        <a16:creationId xmlns:a16="http://schemas.microsoft.com/office/drawing/2014/main" id="{1AEFD4D1-4688-09E9-62E4-183137AAA7EE}"/>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4" name="Rektangel 2333">
                    <a:extLst>
                      <a:ext uri="{FF2B5EF4-FFF2-40B4-BE49-F238E27FC236}">
                        <a16:creationId xmlns:a16="http://schemas.microsoft.com/office/drawing/2014/main" id="{FB1D80DF-8BA9-F55B-A47A-E09EBACB2396}"/>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5" name="Rektangel 2334">
                    <a:extLst>
                      <a:ext uri="{FF2B5EF4-FFF2-40B4-BE49-F238E27FC236}">
                        <a16:creationId xmlns:a16="http://schemas.microsoft.com/office/drawing/2014/main" id="{EB01F2D8-05A1-BEE7-E2A9-6679A6E35510}"/>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24" name="Rektangel 2323">
                  <a:extLst>
                    <a:ext uri="{FF2B5EF4-FFF2-40B4-BE49-F238E27FC236}">
                      <a16:creationId xmlns:a16="http://schemas.microsoft.com/office/drawing/2014/main" id="{3F8959A8-0422-48CB-76CF-A51AA6CF5E30}"/>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9" name="Gruppe 1818">
                <a:extLst>
                  <a:ext uri="{FF2B5EF4-FFF2-40B4-BE49-F238E27FC236}">
                    <a16:creationId xmlns:a16="http://schemas.microsoft.com/office/drawing/2014/main" id="{4BDD38E7-5489-DC43-39E4-D3757B614AA7}"/>
                  </a:ext>
                </a:extLst>
              </p:cNvPr>
              <p:cNvGrpSpPr/>
              <p:nvPr/>
            </p:nvGrpSpPr>
            <p:grpSpPr>
              <a:xfrm>
                <a:off x="1212845" y="1068629"/>
                <a:ext cx="444157" cy="5190614"/>
                <a:chOff x="5753799" y="1204530"/>
                <a:chExt cx="444157" cy="5190614"/>
              </a:xfrm>
            </p:grpSpPr>
            <p:grpSp>
              <p:nvGrpSpPr>
                <p:cNvPr id="2310" name="Gruppe 2309">
                  <a:extLst>
                    <a:ext uri="{FF2B5EF4-FFF2-40B4-BE49-F238E27FC236}">
                      <a16:creationId xmlns:a16="http://schemas.microsoft.com/office/drawing/2014/main" id="{2FD2D600-C289-5B09-9915-54E7C99EB777}"/>
                    </a:ext>
                  </a:extLst>
                </p:cNvPr>
                <p:cNvGrpSpPr/>
                <p:nvPr/>
              </p:nvGrpSpPr>
              <p:grpSpPr>
                <a:xfrm>
                  <a:off x="5753799" y="1204530"/>
                  <a:ext cx="442069" cy="4756379"/>
                  <a:chOff x="3817279" y="1064461"/>
                  <a:chExt cx="442069" cy="4756379"/>
                </a:xfrm>
              </p:grpSpPr>
              <p:sp>
                <p:nvSpPr>
                  <p:cNvPr id="2312" name="Rektangel 2311">
                    <a:extLst>
                      <a:ext uri="{FF2B5EF4-FFF2-40B4-BE49-F238E27FC236}">
                        <a16:creationId xmlns:a16="http://schemas.microsoft.com/office/drawing/2014/main" id="{2EE3197D-3C00-B65C-1E6A-8BBA4214BC74}"/>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3" name="Rektangel 2312">
                    <a:extLst>
                      <a:ext uri="{FF2B5EF4-FFF2-40B4-BE49-F238E27FC236}">
                        <a16:creationId xmlns:a16="http://schemas.microsoft.com/office/drawing/2014/main" id="{A74D59AD-A652-90D7-3037-EFC008E59641}"/>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4" name="Rektangel 2313">
                    <a:extLst>
                      <a:ext uri="{FF2B5EF4-FFF2-40B4-BE49-F238E27FC236}">
                        <a16:creationId xmlns:a16="http://schemas.microsoft.com/office/drawing/2014/main" id="{F76F5F62-4A56-EB6E-58D5-F3D0702734FA}"/>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5" name="Rektangel 2314">
                    <a:extLst>
                      <a:ext uri="{FF2B5EF4-FFF2-40B4-BE49-F238E27FC236}">
                        <a16:creationId xmlns:a16="http://schemas.microsoft.com/office/drawing/2014/main" id="{E47118BD-5A74-8EA7-CAB6-1E06EEE7FDE9}"/>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6" name="Rektangel 2315">
                    <a:extLst>
                      <a:ext uri="{FF2B5EF4-FFF2-40B4-BE49-F238E27FC236}">
                        <a16:creationId xmlns:a16="http://schemas.microsoft.com/office/drawing/2014/main" id="{3868875C-AA36-0D6F-A388-FDC984AD02F1}"/>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7" name="Rektangel 2316">
                    <a:extLst>
                      <a:ext uri="{FF2B5EF4-FFF2-40B4-BE49-F238E27FC236}">
                        <a16:creationId xmlns:a16="http://schemas.microsoft.com/office/drawing/2014/main" id="{00774478-1F68-9F66-2725-A1DBB41C0D04}"/>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8" name="Rektangel 2317">
                    <a:extLst>
                      <a:ext uri="{FF2B5EF4-FFF2-40B4-BE49-F238E27FC236}">
                        <a16:creationId xmlns:a16="http://schemas.microsoft.com/office/drawing/2014/main" id="{2FF9B1AA-85BC-F3DA-B6BC-797FB3093512}"/>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9" name="Rektangel 2318">
                    <a:extLst>
                      <a:ext uri="{FF2B5EF4-FFF2-40B4-BE49-F238E27FC236}">
                        <a16:creationId xmlns:a16="http://schemas.microsoft.com/office/drawing/2014/main" id="{42D8BE43-1BAF-0044-1475-12A14147EF27}"/>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0" name="Rektangel 2319">
                    <a:extLst>
                      <a:ext uri="{FF2B5EF4-FFF2-40B4-BE49-F238E27FC236}">
                        <a16:creationId xmlns:a16="http://schemas.microsoft.com/office/drawing/2014/main" id="{9E230A4C-6D82-6289-3E9F-4C7EC4DC5B3A}"/>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1" name="Rektangel 2320">
                    <a:extLst>
                      <a:ext uri="{FF2B5EF4-FFF2-40B4-BE49-F238E27FC236}">
                        <a16:creationId xmlns:a16="http://schemas.microsoft.com/office/drawing/2014/main" id="{367A8B42-97B7-1A46-E281-E12372D88BCB}"/>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2" name="Rektangel 2321">
                    <a:extLst>
                      <a:ext uri="{FF2B5EF4-FFF2-40B4-BE49-F238E27FC236}">
                        <a16:creationId xmlns:a16="http://schemas.microsoft.com/office/drawing/2014/main" id="{9D2986EF-AB6F-587C-42F3-459220AA285A}"/>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11" name="Rektangel 2310">
                  <a:extLst>
                    <a:ext uri="{FF2B5EF4-FFF2-40B4-BE49-F238E27FC236}">
                      <a16:creationId xmlns:a16="http://schemas.microsoft.com/office/drawing/2014/main" id="{0AA6689C-D48C-FCA6-A312-DA2C6A586D3A}"/>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0" name="Gruppe 1819">
                <a:extLst>
                  <a:ext uri="{FF2B5EF4-FFF2-40B4-BE49-F238E27FC236}">
                    <a16:creationId xmlns:a16="http://schemas.microsoft.com/office/drawing/2014/main" id="{163A1CF6-5F42-2D1B-0362-DF88384400FA}"/>
                  </a:ext>
                </a:extLst>
              </p:cNvPr>
              <p:cNvGrpSpPr/>
              <p:nvPr/>
            </p:nvGrpSpPr>
            <p:grpSpPr>
              <a:xfrm>
                <a:off x="780951" y="1067864"/>
                <a:ext cx="444157" cy="5190614"/>
                <a:chOff x="5753799" y="1204530"/>
                <a:chExt cx="444157" cy="5190614"/>
              </a:xfrm>
            </p:grpSpPr>
            <p:grpSp>
              <p:nvGrpSpPr>
                <p:cNvPr id="2297" name="Gruppe 2296">
                  <a:extLst>
                    <a:ext uri="{FF2B5EF4-FFF2-40B4-BE49-F238E27FC236}">
                      <a16:creationId xmlns:a16="http://schemas.microsoft.com/office/drawing/2014/main" id="{30FE6FF6-FB12-3435-6AF0-4FFE971A985B}"/>
                    </a:ext>
                  </a:extLst>
                </p:cNvPr>
                <p:cNvGrpSpPr/>
                <p:nvPr/>
              </p:nvGrpSpPr>
              <p:grpSpPr>
                <a:xfrm>
                  <a:off x="5753799" y="1204530"/>
                  <a:ext cx="442069" cy="4756379"/>
                  <a:chOff x="3817279" y="1064461"/>
                  <a:chExt cx="442069" cy="4756379"/>
                </a:xfrm>
              </p:grpSpPr>
              <p:sp>
                <p:nvSpPr>
                  <p:cNvPr id="2299" name="Rektangel 2298">
                    <a:extLst>
                      <a:ext uri="{FF2B5EF4-FFF2-40B4-BE49-F238E27FC236}">
                        <a16:creationId xmlns:a16="http://schemas.microsoft.com/office/drawing/2014/main" id="{31747BCE-D275-7D68-F5D9-8AF19A0CF812}"/>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0" name="Rektangel 2299">
                    <a:extLst>
                      <a:ext uri="{FF2B5EF4-FFF2-40B4-BE49-F238E27FC236}">
                        <a16:creationId xmlns:a16="http://schemas.microsoft.com/office/drawing/2014/main" id="{6DD09E80-42D4-DD0A-2C3F-E44EA83EBD8A}"/>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1" name="Rektangel 2300">
                    <a:extLst>
                      <a:ext uri="{FF2B5EF4-FFF2-40B4-BE49-F238E27FC236}">
                        <a16:creationId xmlns:a16="http://schemas.microsoft.com/office/drawing/2014/main" id="{1B06BF4A-7D0B-CEFC-81CD-4304E6FDA14B}"/>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2" name="Rektangel 2301">
                    <a:extLst>
                      <a:ext uri="{FF2B5EF4-FFF2-40B4-BE49-F238E27FC236}">
                        <a16:creationId xmlns:a16="http://schemas.microsoft.com/office/drawing/2014/main" id="{F28CC17E-C9DA-12A2-7186-94D01D30C720}"/>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3" name="Rektangel 2302">
                    <a:extLst>
                      <a:ext uri="{FF2B5EF4-FFF2-40B4-BE49-F238E27FC236}">
                        <a16:creationId xmlns:a16="http://schemas.microsoft.com/office/drawing/2014/main" id="{074CFCD6-DE03-C868-5D80-AF934C71AB56}"/>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4" name="Rektangel 2303">
                    <a:extLst>
                      <a:ext uri="{FF2B5EF4-FFF2-40B4-BE49-F238E27FC236}">
                        <a16:creationId xmlns:a16="http://schemas.microsoft.com/office/drawing/2014/main" id="{F49BAA34-0314-D5F8-B7D3-A051E48EDBA6}"/>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5" name="Rektangel 2304">
                    <a:extLst>
                      <a:ext uri="{FF2B5EF4-FFF2-40B4-BE49-F238E27FC236}">
                        <a16:creationId xmlns:a16="http://schemas.microsoft.com/office/drawing/2014/main" id="{025F6163-27C2-1A26-2D3F-9A480D648857}"/>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6" name="Rektangel 2305">
                    <a:extLst>
                      <a:ext uri="{FF2B5EF4-FFF2-40B4-BE49-F238E27FC236}">
                        <a16:creationId xmlns:a16="http://schemas.microsoft.com/office/drawing/2014/main" id="{68E587C4-9CD9-2ED7-CB40-2AC4F46387F4}"/>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7" name="Rektangel 2306">
                    <a:extLst>
                      <a:ext uri="{FF2B5EF4-FFF2-40B4-BE49-F238E27FC236}">
                        <a16:creationId xmlns:a16="http://schemas.microsoft.com/office/drawing/2014/main" id="{D3DBAF88-9E6E-965C-9ED4-D3B6D35729FD}"/>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8" name="Rektangel 2307">
                    <a:extLst>
                      <a:ext uri="{FF2B5EF4-FFF2-40B4-BE49-F238E27FC236}">
                        <a16:creationId xmlns:a16="http://schemas.microsoft.com/office/drawing/2014/main" id="{E9548CFC-5D98-3498-14B2-C96D917AB7D5}"/>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9" name="Rektangel 2308">
                    <a:extLst>
                      <a:ext uri="{FF2B5EF4-FFF2-40B4-BE49-F238E27FC236}">
                        <a16:creationId xmlns:a16="http://schemas.microsoft.com/office/drawing/2014/main" id="{654F5A15-A12C-E3C6-2DEE-FF1308E2A24C}"/>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98" name="Rektangel 2297">
                  <a:extLst>
                    <a:ext uri="{FF2B5EF4-FFF2-40B4-BE49-F238E27FC236}">
                      <a16:creationId xmlns:a16="http://schemas.microsoft.com/office/drawing/2014/main" id="{B989C85E-AA2B-D3F7-08AB-A6920059BADF}"/>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1" name="Gruppe 1820">
                <a:extLst>
                  <a:ext uri="{FF2B5EF4-FFF2-40B4-BE49-F238E27FC236}">
                    <a16:creationId xmlns:a16="http://schemas.microsoft.com/office/drawing/2014/main" id="{FF694295-E37A-6B0F-B0D2-74F4FA96D673}"/>
                  </a:ext>
                </a:extLst>
              </p:cNvPr>
              <p:cNvGrpSpPr/>
              <p:nvPr/>
            </p:nvGrpSpPr>
            <p:grpSpPr>
              <a:xfrm>
                <a:off x="348958" y="1501775"/>
                <a:ext cx="444157" cy="4758064"/>
                <a:chOff x="5753799" y="1637080"/>
                <a:chExt cx="444157" cy="4758064"/>
              </a:xfrm>
            </p:grpSpPr>
            <p:grpSp>
              <p:nvGrpSpPr>
                <p:cNvPr id="2285" name="Gruppe 2284">
                  <a:extLst>
                    <a:ext uri="{FF2B5EF4-FFF2-40B4-BE49-F238E27FC236}">
                      <a16:creationId xmlns:a16="http://schemas.microsoft.com/office/drawing/2014/main" id="{FC8F1F6C-8779-DCCB-339D-9058410A2F74}"/>
                    </a:ext>
                  </a:extLst>
                </p:cNvPr>
                <p:cNvGrpSpPr/>
                <p:nvPr/>
              </p:nvGrpSpPr>
              <p:grpSpPr>
                <a:xfrm>
                  <a:off x="5753799" y="1637080"/>
                  <a:ext cx="442069" cy="4323829"/>
                  <a:chOff x="3817279" y="1497011"/>
                  <a:chExt cx="442069" cy="4323829"/>
                </a:xfrm>
              </p:grpSpPr>
              <p:sp>
                <p:nvSpPr>
                  <p:cNvPr id="2287" name="Rektangel 2286">
                    <a:extLst>
                      <a:ext uri="{FF2B5EF4-FFF2-40B4-BE49-F238E27FC236}">
                        <a16:creationId xmlns:a16="http://schemas.microsoft.com/office/drawing/2014/main" id="{A0ACFEE6-9FC9-517C-4243-991780E9EA47}"/>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8" name="Rektangel 2287">
                    <a:extLst>
                      <a:ext uri="{FF2B5EF4-FFF2-40B4-BE49-F238E27FC236}">
                        <a16:creationId xmlns:a16="http://schemas.microsoft.com/office/drawing/2014/main" id="{5601938E-F919-F6FB-977C-C38B766B7A2F}"/>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9" name="Rektangel 2288">
                    <a:extLst>
                      <a:ext uri="{FF2B5EF4-FFF2-40B4-BE49-F238E27FC236}">
                        <a16:creationId xmlns:a16="http://schemas.microsoft.com/office/drawing/2014/main" id="{1CB989D6-9E26-C0F1-AAA0-0B8BC8491EBD}"/>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0" name="Rektangel 2289">
                    <a:extLst>
                      <a:ext uri="{FF2B5EF4-FFF2-40B4-BE49-F238E27FC236}">
                        <a16:creationId xmlns:a16="http://schemas.microsoft.com/office/drawing/2014/main" id="{F0559B0C-F61C-FFBF-4349-169B78558302}"/>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1" name="Rektangel 2290">
                    <a:extLst>
                      <a:ext uri="{FF2B5EF4-FFF2-40B4-BE49-F238E27FC236}">
                        <a16:creationId xmlns:a16="http://schemas.microsoft.com/office/drawing/2014/main" id="{CE10A85B-03F6-0062-68DE-12D76B12F068}"/>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2" name="Rektangel 2291">
                    <a:extLst>
                      <a:ext uri="{FF2B5EF4-FFF2-40B4-BE49-F238E27FC236}">
                        <a16:creationId xmlns:a16="http://schemas.microsoft.com/office/drawing/2014/main" id="{2BBFF3FB-268A-A1C5-E73D-16179F08F8C3}"/>
                      </a:ext>
                    </a:extLst>
                  </p:cNvPr>
                  <p:cNvSpPr>
                    <a:spLocks noChangeAspect="1"/>
                  </p:cNvSpPr>
                  <p:nvPr/>
                </p:nvSpPr>
                <p:spPr>
                  <a:xfrm>
                    <a:off x="3819516" y="365976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3" name="Rektangel 2292">
                    <a:extLst>
                      <a:ext uri="{FF2B5EF4-FFF2-40B4-BE49-F238E27FC236}">
                        <a16:creationId xmlns:a16="http://schemas.microsoft.com/office/drawing/2014/main" id="{7725AFDF-B675-F5BE-A3C2-9C0E5872A75C}"/>
                      </a:ext>
                    </a:extLst>
                  </p:cNvPr>
                  <p:cNvSpPr>
                    <a:spLocks noChangeAspect="1"/>
                  </p:cNvSpPr>
                  <p:nvPr/>
                </p:nvSpPr>
                <p:spPr>
                  <a:xfrm>
                    <a:off x="3820633" y="409119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4" name="Rektangel 2293">
                    <a:extLst>
                      <a:ext uri="{FF2B5EF4-FFF2-40B4-BE49-F238E27FC236}">
                        <a16:creationId xmlns:a16="http://schemas.microsoft.com/office/drawing/2014/main" id="{75A6C11F-1BCC-854B-7979-E1E3C9C9EB0E}"/>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5" name="Rektangel 2294">
                    <a:extLst>
                      <a:ext uri="{FF2B5EF4-FFF2-40B4-BE49-F238E27FC236}">
                        <a16:creationId xmlns:a16="http://schemas.microsoft.com/office/drawing/2014/main" id="{DB2752FC-EE4F-AE46-23A5-7D040AF93176}"/>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6" name="Rektangel 2295">
                    <a:extLst>
                      <a:ext uri="{FF2B5EF4-FFF2-40B4-BE49-F238E27FC236}">
                        <a16:creationId xmlns:a16="http://schemas.microsoft.com/office/drawing/2014/main" id="{69485EE8-7FD9-32D2-8D10-2C310662F7D3}"/>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86" name="Rektangel 2285">
                  <a:extLst>
                    <a:ext uri="{FF2B5EF4-FFF2-40B4-BE49-F238E27FC236}">
                      <a16:creationId xmlns:a16="http://schemas.microsoft.com/office/drawing/2014/main" id="{9B3326B5-F116-D9C9-9E94-38D00108EC71}"/>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2" name="Gruppe 1821">
                <a:extLst>
                  <a:ext uri="{FF2B5EF4-FFF2-40B4-BE49-F238E27FC236}">
                    <a16:creationId xmlns:a16="http://schemas.microsoft.com/office/drawing/2014/main" id="{BF6EE396-01A9-F216-E3F7-C1A99D73F42D}"/>
                  </a:ext>
                </a:extLst>
              </p:cNvPr>
              <p:cNvGrpSpPr/>
              <p:nvPr/>
            </p:nvGrpSpPr>
            <p:grpSpPr>
              <a:xfrm>
                <a:off x="-82727" y="1504857"/>
                <a:ext cx="444157" cy="4758064"/>
                <a:chOff x="5753799" y="1637080"/>
                <a:chExt cx="444157" cy="4758064"/>
              </a:xfrm>
            </p:grpSpPr>
            <p:grpSp>
              <p:nvGrpSpPr>
                <p:cNvPr id="2273" name="Gruppe 2272">
                  <a:extLst>
                    <a:ext uri="{FF2B5EF4-FFF2-40B4-BE49-F238E27FC236}">
                      <a16:creationId xmlns:a16="http://schemas.microsoft.com/office/drawing/2014/main" id="{C1267B1A-B83A-9A8B-F43C-3D9130ED7F09}"/>
                    </a:ext>
                  </a:extLst>
                </p:cNvPr>
                <p:cNvGrpSpPr/>
                <p:nvPr/>
              </p:nvGrpSpPr>
              <p:grpSpPr>
                <a:xfrm>
                  <a:off x="5753799" y="1637080"/>
                  <a:ext cx="442069" cy="4323829"/>
                  <a:chOff x="3817279" y="1497011"/>
                  <a:chExt cx="442069" cy="4323829"/>
                </a:xfrm>
              </p:grpSpPr>
              <p:sp>
                <p:nvSpPr>
                  <p:cNvPr id="2275" name="Rektangel 2274">
                    <a:extLst>
                      <a:ext uri="{FF2B5EF4-FFF2-40B4-BE49-F238E27FC236}">
                        <a16:creationId xmlns:a16="http://schemas.microsoft.com/office/drawing/2014/main" id="{A70A8619-6FAD-2CF6-3C71-6FE9AD537122}"/>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6" name="Rektangel 2275">
                    <a:extLst>
                      <a:ext uri="{FF2B5EF4-FFF2-40B4-BE49-F238E27FC236}">
                        <a16:creationId xmlns:a16="http://schemas.microsoft.com/office/drawing/2014/main" id="{35D8DE0F-6F22-4783-08FA-F3DA9A0D0A29}"/>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7" name="Rektangel 2276">
                    <a:extLst>
                      <a:ext uri="{FF2B5EF4-FFF2-40B4-BE49-F238E27FC236}">
                        <a16:creationId xmlns:a16="http://schemas.microsoft.com/office/drawing/2014/main" id="{C1E68534-C694-39EE-25AB-F7EFCF8F8E8C}"/>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8" name="Rektangel 2277">
                    <a:extLst>
                      <a:ext uri="{FF2B5EF4-FFF2-40B4-BE49-F238E27FC236}">
                        <a16:creationId xmlns:a16="http://schemas.microsoft.com/office/drawing/2014/main" id="{479E02C4-2336-D4A3-2E15-45549E64C02D}"/>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9" name="Rektangel 2278">
                    <a:extLst>
                      <a:ext uri="{FF2B5EF4-FFF2-40B4-BE49-F238E27FC236}">
                        <a16:creationId xmlns:a16="http://schemas.microsoft.com/office/drawing/2014/main" id="{DB9D7380-85C3-EE24-DF9D-15753971123B}"/>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0" name="Rektangel 2279">
                    <a:extLst>
                      <a:ext uri="{FF2B5EF4-FFF2-40B4-BE49-F238E27FC236}">
                        <a16:creationId xmlns:a16="http://schemas.microsoft.com/office/drawing/2014/main" id="{46F17763-6AD4-4382-FE68-33B0F4DCFC6F}"/>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1" name="Rektangel 2280">
                    <a:extLst>
                      <a:ext uri="{FF2B5EF4-FFF2-40B4-BE49-F238E27FC236}">
                        <a16:creationId xmlns:a16="http://schemas.microsoft.com/office/drawing/2014/main" id="{5C88C22B-B019-2735-CC27-BE81CEAC00B7}"/>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2" name="Rektangel 2281">
                    <a:extLst>
                      <a:ext uri="{FF2B5EF4-FFF2-40B4-BE49-F238E27FC236}">
                        <a16:creationId xmlns:a16="http://schemas.microsoft.com/office/drawing/2014/main" id="{162063DE-D899-8609-D0C7-06B5C60E32F0}"/>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3" name="Rektangel 2282">
                    <a:extLst>
                      <a:ext uri="{FF2B5EF4-FFF2-40B4-BE49-F238E27FC236}">
                        <a16:creationId xmlns:a16="http://schemas.microsoft.com/office/drawing/2014/main" id="{B040BDB4-A27C-72FE-63F7-46A9635E75E5}"/>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4" name="Rektangel 2283">
                    <a:extLst>
                      <a:ext uri="{FF2B5EF4-FFF2-40B4-BE49-F238E27FC236}">
                        <a16:creationId xmlns:a16="http://schemas.microsoft.com/office/drawing/2014/main" id="{9D20F064-AF94-2C7E-5887-3C090F7B13F7}"/>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74" name="Rektangel 2273">
                  <a:extLst>
                    <a:ext uri="{FF2B5EF4-FFF2-40B4-BE49-F238E27FC236}">
                      <a16:creationId xmlns:a16="http://schemas.microsoft.com/office/drawing/2014/main" id="{CEBF8A6C-DADE-B5A9-222C-885339D6B2E5}"/>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3" name="Gruppe 1822">
                <a:extLst>
                  <a:ext uri="{FF2B5EF4-FFF2-40B4-BE49-F238E27FC236}">
                    <a16:creationId xmlns:a16="http://schemas.microsoft.com/office/drawing/2014/main" id="{70E4E61D-F3C4-A49C-6C6A-1FBAB4B3D27E}"/>
                  </a:ext>
                </a:extLst>
              </p:cNvPr>
              <p:cNvGrpSpPr/>
              <p:nvPr/>
            </p:nvGrpSpPr>
            <p:grpSpPr>
              <a:xfrm>
                <a:off x="4625198" y="1031927"/>
                <a:ext cx="641389" cy="5216305"/>
                <a:chOff x="2892468" y="1032983"/>
                <a:chExt cx="641389" cy="5216305"/>
              </a:xfrm>
            </p:grpSpPr>
            <p:grpSp>
              <p:nvGrpSpPr>
                <p:cNvPr id="2236" name="Gruppe 2235">
                  <a:extLst>
                    <a:ext uri="{FF2B5EF4-FFF2-40B4-BE49-F238E27FC236}">
                      <a16:creationId xmlns:a16="http://schemas.microsoft.com/office/drawing/2014/main" id="{E67D5E03-92A3-09B4-01EA-9861A65B30A3}"/>
                    </a:ext>
                  </a:extLst>
                </p:cNvPr>
                <p:cNvGrpSpPr/>
                <p:nvPr/>
              </p:nvGrpSpPr>
              <p:grpSpPr>
                <a:xfrm>
                  <a:off x="2892468" y="1032983"/>
                  <a:ext cx="641389" cy="5216305"/>
                  <a:chOff x="3475384" y="1188399"/>
                  <a:chExt cx="641389" cy="5216305"/>
                </a:xfrm>
              </p:grpSpPr>
              <p:sp>
                <p:nvSpPr>
                  <p:cNvPr id="2240" name="Tekstfelt 2239">
                    <a:extLst>
                      <a:ext uri="{FF2B5EF4-FFF2-40B4-BE49-F238E27FC236}">
                        <a16:creationId xmlns:a16="http://schemas.microsoft.com/office/drawing/2014/main" id="{76F8DA38-EC62-666A-FEF6-D3E4D4336A6A}"/>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41" name="Tekstfelt 2240">
                    <a:extLst>
                      <a:ext uri="{FF2B5EF4-FFF2-40B4-BE49-F238E27FC236}">
                        <a16:creationId xmlns:a16="http://schemas.microsoft.com/office/drawing/2014/main" id="{E4E153F8-B990-3486-EF65-0EB25536336A}"/>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42" name="Tekstfelt 2241">
                    <a:extLst>
                      <a:ext uri="{FF2B5EF4-FFF2-40B4-BE49-F238E27FC236}">
                        <a16:creationId xmlns:a16="http://schemas.microsoft.com/office/drawing/2014/main" id="{2C41D8C5-F8E0-EA81-2D38-A19E06D88928}"/>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43" name="Tekstfelt 2242">
                    <a:extLst>
                      <a:ext uri="{FF2B5EF4-FFF2-40B4-BE49-F238E27FC236}">
                        <a16:creationId xmlns:a16="http://schemas.microsoft.com/office/drawing/2014/main" id="{629FC714-7D6F-817F-0F64-8517AB142B85}"/>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44" name="Tekstfelt 2243">
                    <a:extLst>
                      <a:ext uri="{FF2B5EF4-FFF2-40B4-BE49-F238E27FC236}">
                        <a16:creationId xmlns:a16="http://schemas.microsoft.com/office/drawing/2014/main" id="{6C37009F-F705-BC7C-969F-D5FCE25E3B72}"/>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45" name="Tekstfelt 2244">
                    <a:extLst>
                      <a:ext uri="{FF2B5EF4-FFF2-40B4-BE49-F238E27FC236}">
                        <a16:creationId xmlns:a16="http://schemas.microsoft.com/office/drawing/2014/main" id="{1C8CB7F0-9C67-34A8-F937-B05F125D6E49}"/>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46" name="Tekstfelt 2245">
                    <a:extLst>
                      <a:ext uri="{FF2B5EF4-FFF2-40B4-BE49-F238E27FC236}">
                        <a16:creationId xmlns:a16="http://schemas.microsoft.com/office/drawing/2014/main" id="{588E0725-02F5-B977-5EED-26895B270788}"/>
                      </a:ext>
                    </a:extLst>
                  </p:cNvPr>
                  <p:cNvSpPr txBox="1"/>
                  <p:nvPr/>
                </p:nvSpPr>
                <p:spPr>
                  <a:xfrm>
                    <a:off x="3525031"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47" name="Tekstfelt 2246">
                    <a:extLst>
                      <a:ext uri="{FF2B5EF4-FFF2-40B4-BE49-F238E27FC236}">
                        <a16:creationId xmlns:a16="http://schemas.microsoft.com/office/drawing/2014/main" id="{FC4DFD31-115F-1738-B888-A645EB1F87DC}"/>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48" name="Tekstfelt 2247">
                    <a:extLst>
                      <a:ext uri="{FF2B5EF4-FFF2-40B4-BE49-F238E27FC236}">
                        <a16:creationId xmlns:a16="http://schemas.microsoft.com/office/drawing/2014/main" id="{21DFB497-1DCF-EB9D-803C-FB6D8660EF84}"/>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49" name="Tekstfelt 2248">
                    <a:extLst>
                      <a:ext uri="{FF2B5EF4-FFF2-40B4-BE49-F238E27FC236}">
                        <a16:creationId xmlns:a16="http://schemas.microsoft.com/office/drawing/2014/main" id="{255FD555-9193-E054-8665-2E53CA458DA4}"/>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50" name="Tekstfelt 2249">
                    <a:extLst>
                      <a:ext uri="{FF2B5EF4-FFF2-40B4-BE49-F238E27FC236}">
                        <a16:creationId xmlns:a16="http://schemas.microsoft.com/office/drawing/2014/main" id="{6771EB7A-719F-8133-8265-B48F712B9360}"/>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51" name="Tekstfelt 2250">
                    <a:extLst>
                      <a:ext uri="{FF2B5EF4-FFF2-40B4-BE49-F238E27FC236}">
                        <a16:creationId xmlns:a16="http://schemas.microsoft.com/office/drawing/2014/main" id="{4F851330-4C2F-C796-655A-DBA505EC9580}"/>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52" name="Tekstfelt 2251">
                    <a:extLst>
                      <a:ext uri="{FF2B5EF4-FFF2-40B4-BE49-F238E27FC236}">
                        <a16:creationId xmlns:a16="http://schemas.microsoft.com/office/drawing/2014/main" id="{4B70EEF9-1098-8790-18F5-C4479719DDCA}"/>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53" name="Tekstfelt 2252">
                    <a:extLst>
                      <a:ext uri="{FF2B5EF4-FFF2-40B4-BE49-F238E27FC236}">
                        <a16:creationId xmlns:a16="http://schemas.microsoft.com/office/drawing/2014/main" id="{99EE74D1-5EB4-CFE2-2586-4EE49105EF86}"/>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54" name="Tekstfelt 2253">
                    <a:extLst>
                      <a:ext uri="{FF2B5EF4-FFF2-40B4-BE49-F238E27FC236}">
                        <a16:creationId xmlns:a16="http://schemas.microsoft.com/office/drawing/2014/main" id="{B9837986-F405-B2B0-99A5-46EE34CAD073}"/>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55" name="Tekstfelt 2254">
                    <a:extLst>
                      <a:ext uri="{FF2B5EF4-FFF2-40B4-BE49-F238E27FC236}">
                        <a16:creationId xmlns:a16="http://schemas.microsoft.com/office/drawing/2014/main" id="{5CF62621-03D8-0E92-EF6A-9BE17B1DFBEE}"/>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56" name="Tekstfelt 2255">
                    <a:extLst>
                      <a:ext uri="{FF2B5EF4-FFF2-40B4-BE49-F238E27FC236}">
                        <a16:creationId xmlns:a16="http://schemas.microsoft.com/office/drawing/2014/main" id="{55DDBECA-A2C8-3B06-577A-0CA508426CCA}"/>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57" name="Tekstfelt 2256">
                    <a:extLst>
                      <a:ext uri="{FF2B5EF4-FFF2-40B4-BE49-F238E27FC236}">
                        <a16:creationId xmlns:a16="http://schemas.microsoft.com/office/drawing/2014/main" id="{60FC5953-F714-0DC4-2648-D3326FFB65A6}"/>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58" name="Tekstfelt 2257">
                    <a:extLst>
                      <a:ext uri="{FF2B5EF4-FFF2-40B4-BE49-F238E27FC236}">
                        <a16:creationId xmlns:a16="http://schemas.microsoft.com/office/drawing/2014/main" id="{36C6875C-A872-CC25-F7CE-93EB2860A35B}"/>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59" name="Tekstfelt 2258">
                    <a:extLst>
                      <a:ext uri="{FF2B5EF4-FFF2-40B4-BE49-F238E27FC236}">
                        <a16:creationId xmlns:a16="http://schemas.microsoft.com/office/drawing/2014/main" id="{92850AB5-E83F-4628-EB79-987D0AA44A2D}"/>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60" name="Tekstfelt 2259">
                    <a:extLst>
                      <a:ext uri="{FF2B5EF4-FFF2-40B4-BE49-F238E27FC236}">
                        <a16:creationId xmlns:a16="http://schemas.microsoft.com/office/drawing/2014/main" id="{62C0E293-D9C4-F295-AC20-B1253BF573E2}"/>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61" name="Tekstfelt 2260">
                    <a:extLst>
                      <a:ext uri="{FF2B5EF4-FFF2-40B4-BE49-F238E27FC236}">
                        <a16:creationId xmlns:a16="http://schemas.microsoft.com/office/drawing/2014/main" id="{90853750-4D65-4F2E-F828-B4FB23C18BF5}"/>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62" name="Tekstfelt 2261">
                    <a:extLst>
                      <a:ext uri="{FF2B5EF4-FFF2-40B4-BE49-F238E27FC236}">
                        <a16:creationId xmlns:a16="http://schemas.microsoft.com/office/drawing/2014/main" id="{D077FBFC-E421-B029-9C1C-10F98F12734C}"/>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63" name="Tekstfelt 2262">
                    <a:extLst>
                      <a:ext uri="{FF2B5EF4-FFF2-40B4-BE49-F238E27FC236}">
                        <a16:creationId xmlns:a16="http://schemas.microsoft.com/office/drawing/2014/main" id="{F51AC016-944D-20AD-569D-4193EAE09522}"/>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64" name="Tekstfelt 2263">
                    <a:extLst>
                      <a:ext uri="{FF2B5EF4-FFF2-40B4-BE49-F238E27FC236}">
                        <a16:creationId xmlns:a16="http://schemas.microsoft.com/office/drawing/2014/main" id="{AFFABD1F-4214-262C-7456-B91B9B857724}"/>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65" name="Tekstfelt 2264">
                    <a:extLst>
                      <a:ext uri="{FF2B5EF4-FFF2-40B4-BE49-F238E27FC236}">
                        <a16:creationId xmlns:a16="http://schemas.microsoft.com/office/drawing/2014/main" id="{29E1883B-3922-20AF-7B49-816DDC1628C6}"/>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66" name="Tekstfelt 2265">
                    <a:extLst>
                      <a:ext uri="{FF2B5EF4-FFF2-40B4-BE49-F238E27FC236}">
                        <a16:creationId xmlns:a16="http://schemas.microsoft.com/office/drawing/2014/main" id="{F809D688-9D4A-C36E-28D1-E8B0D35F6975}"/>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67" name="Tekstfelt 2266">
                    <a:extLst>
                      <a:ext uri="{FF2B5EF4-FFF2-40B4-BE49-F238E27FC236}">
                        <a16:creationId xmlns:a16="http://schemas.microsoft.com/office/drawing/2014/main" id="{8E48EDD4-A012-1C9B-946A-563910E4CD74}"/>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68" name="Tekstfelt 2267">
                    <a:extLst>
                      <a:ext uri="{FF2B5EF4-FFF2-40B4-BE49-F238E27FC236}">
                        <a16:creationId xmlns:a16="http://schemas.microsoft.com/office/drawing/2014/main" id="{8A113599-987A-A9AE-D8C2-09A09A6F203F}"/>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69" name="Tekstfelt 2268">
                    <a:extLst>
                      <a:ext uri="{FF2B5EF4-FFF2-40B4-BE49-F238E27FC236}">
                        <a16:creationId xmlns:a16="http://schemas.microsoft.com/office/drawing/2014/main" id="{E1A4580D-16D7-D369-256A-8E8AE1D5AD74}"/>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70" name="Tekstfelt 2269">
                    <a:extLst>
                      <a:ext uri="{FF2B5EF4-FFF2-40B4-BE49-F238E27FC236}">
                        <a16:creationId xmlns:a16="http://schemas.microsoft.com/office/drawing/2014/main" id="{6F9569A8-5324-6A21-4BD4-276EA4698161}"/>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71" name="Tekstfelt 2270">
                    <a:extLst>
                      <a:ext uri="{FF2B5EF4-FFF2-40B4-BE49-F238E27FC236}">
                        <a16:creationId xmlns:a16="http://schemas.microsoft.com/office/drawing/2014/main" id="{2F23C1E8-5D84-5545-4BA9-10C8F85DC3AD}"/>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72" name="Tekstfelt 2271">
                    <a:extLst>
                      <a:ext uri="{FF2B5EF4-FFF2-40B4-BE49-F238E27FC236}">
                        <a16:creationId xmlns:a16="http://schemas.microsoft.com/office/drawing/2014/main" id="{D831BBA6-1319-526B-8A8F-19FD7D19C2D5}"/>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37" name="Tekstfelt 2236">
                  <a:extLst>
                    <a:ext uri="{FF2B5EF4-FFF2-40B4-BE49-F238E27FC236}">
                      <a16:creationId xmlns:a16="http://schemas.microsoft.com/office/drawing/2014/main" id="{E9C22B2B-7A37-1022-A42B-FDDBC5563B13}"/>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38" name="Tekstfelt 2237">
                  <a:extLst>
                    <a:ext uri="{FF2B5EF4-FFF2-40B4-BE49-F238E27FC236}">
                      <a16:creationId xmlns:a16="http://schemas.microsoft.com/office/drawing/2014/main" id="{C514C047-7263-4574-FFA8-8943AFD6D44B}"/>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39" name="Tekstfelt 2238">
                  <a:extLst>
                    <a:ext uri="{FF2B5EF4-FFF2-40B4-BE49-F238E27FC236}">
                      <a16:creationId xmlns:a16="http://schemas.microsoft.com/office/drawing/2014/main" id="{6327E4A4-4DB8-789F-9AD2-5357BB5054E9}"/>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4" name="Gruppe 1823">
                <a:extLst>
                  <a:ext uri="{FF2B5EF4-FFF2-40B4-BE49-F238E27FC236}">
                    <a16:creationId xmlns:a16="http://schemas.microsoft.com/office/drawing/2014/main" id="{10646B0A-5FD8-E468-C486-3BD580671A0A}"/>
                  </a:ext>
                </a:extLst>
              </p:cNvPr>
              <p:cNvGrpSpPr/>
              <p:nvPr/>
            </p:nvGrpSpPr>
            <p:grpSpPr>
              <a:xfrm>
                <a:off x="5052945" y="1040538"/>
                <a:ext cx="641389" cy="5216305"/>
                <a:chOff x="2892468" y="1032983"/>
                <a:chExt cx="641389" cy="5216305"/>
              </a:xfrm>
            </p:grpSpPr>
            <p:grpSp>
              <p:nvGrpSpPr>
                <p:cNvPr id="2199" name="Gruppe 2198">
                  <a:extLst>
                    <a:ext uri="{FF2B5EF4-FFF2-40B4-BE49-F238E27FC236}">
                      <a16:creationId xmlns:a16="http://schemas.microsoft.com/office/drawing/2014/main" id="{2D71A419-B7E2-E48F-8C52-3AB1BC078013}"/>
                    </a:ext>
                  </a:extLst>
                </p:cNvPr>
                <p:cNvGrpSpPr/>
                <p:nvPr/>
              </p:nvGrpSpPr>
              <p:grpSpPr>
                <a:xfrm>
                  <a:off x="2892468" y="1032983"/>
                  <a:ext cx="641389" cy="5216305"/>
                  <a:chOff x="3475384" y="1188399"/>
                  <a:chExt cx="641389" cy="5216305"/>
                </a:xfrm>
              </p:grpSpPr>
              <p:sp>
                <p:nvSpPr>
                  <p:cNvPr id="2203" name="Tekstfelt 2202">
                    <a:extLst>
                      <a:ext uri="{FF2B5EF4-FFF2-40B4-BE49-F238E27FC236}">
                        <a16:creationId xmlns:a16="http://schemas.microsoft.com/office/drawing/2014/main" id="{E8BE0A6A-0EB9-42D4-82C2-543868150114}"/>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04" name="Tekstfelt 2203">
                    <a:extLst>
                      <a:ext uri="{FF2B5EF4-FFF2-40B4-BE49-F238E27FC236}">
                        <a16:creationId xmlns:a16="http://schemas.microsoft.com/office/drawing/2014/main" id="{059F68C0-74C6-E08D-2CCB-2A34A0C0AE9C}"/>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05" name="Tekstfelt 2204">
                    <a:extLst>
                      <a:ext uri="{FF2B5EF4-FFF2-40B4-BE49-F238E27FC236}">
                        <a16:creationId xmlns:a16="http://schemas.microsoft.com/office/drawing/2014/main" id="{2B213F18-7058-FED7-2D4B-25D8FF2A3184}"/>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06" name="Tekstfelt 2205">
                    <a:extLst>
                      <a:ext uri="{FF2B5EF4-FFF2-40B4-BE49-F238E27FC236}">
                        <a16:creationId xmlns:a16="http://schemas.microsoft.com/office/drawing/2014/main" id="{B293E35C-1EF8-C537-9651-3612B99B4E2B}"/>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07" name="Tekstfelt 2206">
                    <a:extLst>
                      <a:ext uri="{FF2B5EF4-FFF2-40B4-BE49-F238E27FC236}">
                        <a16:creationId xmlns:a16="http://schemas.microsoft.com/office/drawing/2014/main" id="{327D9DD4-59E5-A804-9289-F6A4CB2FA9F9}"/>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08" name="Tekstfelt 2207">
                    <a:extLst>
                      <a:ext uri="{FF2B5EF4-FFF2-40B4-BE49-F238E27FC236}">
                        <a16:creationId xmlns:a16="http://schemas.microsoft.com/office/drawing/2014/main" id="{E33A40FE-3854-FE9D-0A1B-16B3748CBA93}"/>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09" name="Tekstfelt 2208">
                    <a:extLst>
                      <a:ext uri="{FF2B5EF4-FFF2-40B4-BE49-F238E27FC236}">
                        <a16:creationId xmlns:a16="http://schemas.microsoft.com/office/drawing/2014/main" id="{69B8E71F-0637-3536-0FB4-AFC06E9BDF20}"/>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10" name="Tekstfelt 2209">
                    <a:extLst>
                      <a:ext uri="{FF2B5EF4-FFF2-40B4-BE49-F238E27FC236}">
                        <a16:creationId xmlns:a16="http://schemas.microsoft.com/office/drawing/2014/main" id="{CD094B6A-6946-BDD7-4468-893B3ACAD02C}"/>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11" name="Tekstfelt 2210">
                    <a:extLst>
                      <a:ext uri="{FF2B5EF4-FFF2-40B4-BE49-F238E27FC236}">
                        <a16:creationId xmlns:a16="http://schemas.microsoft.com/office/drawing/2014/main" id="{C737A7AF-F2AE-585D-A99E-2CAB0D28C4C7}"/>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12" name="Tekstfelt 2211">
                    <a:extLst>
                      <a:ext uri="{FF2B5EF4-FFF2-40B4-BE49-F238E27FC236}">
                        <a16:creationId xmlns:a16="http://schemas.microsoft.com/office/drawing/2014/main" id="{AC821296-FADA-4FD6-7F45-645A7F0256CC}"/>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13" name="Tekstfelt 2212">
                    <a:extLst>
                      <a:ext uri="{FF2B5EF4-FFF2-40B4-BE49-F238E27FC236}">
                        <a16:creationId xmlns:a16="http://schemas.microsoft.com/office/drawing/2014/main" id="{F53B1AE3-E2E2-98AA-A569-4FFDD931EF3E}"/>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14" name="Tekstfelt 2213">
                    <a:extLst>
                      <a:ext uri="{FF2B5EF4-FFF2-40B4-BE49-F238E27FC236}">
                        <a16:creationId xmlns:a16="http://schemas.microsoft.com/office/drawing/2014/main" id="{5FDC55BC-9317-A499-8975-D92301CFF141}"/>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15" name="Tekstfelt 2214">
                    <a:extLst>
                      <a:ext uri="{FF2B5EF4-FFF2-40B4-BE49-F238E27FC236}">
                        <a16:creationId xmlns:a16="http://schemas.microsoft.com/office/drawing/2014/main" id="{85CC652D-7D46-23CA-C9CC-19F661A98D0A}"/>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16" name="Tekstfelt 2215">
                    <a:extLst>
                      <a:ext uri="{FF2B5EF4-FFF2-40B4-BE49-F238E27FC236}">
                        <a16:creationId xmlns:a16="http://schemas.microsoft.com/office/drawing/2014/main" id="{D3B4AF10-3BA2-F8FF-E9F7-D5320214314F}"/>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17" name="Tekstfelt 2216">
                    <a:extLst>
                      <a:ext uri="{FF2B5EF4-FFF2-40B4-BE49-F238E27FC236}">
                        <a16:creationId xmlns:a16="http://schemas.microsoft.com/office/drawing/2014/main" id="{3A151452-E855-D6B1-57F4-448E41AD4052}"/>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18" name="Tekstfelt 2217">
                    <a:extLst>
                      <a:ext uri="{FF2B5EF4-FFF2-40B4-BE49-F238E27FC236}">
                        <a16:creationId xmlns:a16="http://schemas.microsoft.com/office/drawing/2014/main" id="{3CA4FA6B-764D-C169-0F8F-E17E7F62D257}"/>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19" name="Tekstfelt 2218">
                    <a:extLst>
                      <a:ext uri="{FF2B5EF4-FFF2-40B4-BE49-F238E27FC236}">
                        <a16:creationId xmlns:a16="http://schemas.microsoft.com/office/drawing/2014/main" id="{19ED49D4-6BA8-C1AE-E94E-3784B97929AB}"/>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20" name="Tekstfelt 2219">
                    <a:extLst>
                      <a:ext uri="{FF2B5EF4-FFF2-40B4-BE49-F238E27FC236}">
                        <a16:creationId xmlns:a16="http://schemas.microsoft.com/office/drawing/2014/main" id="{B95D18C4-C81E-12FB-856D-1CE40C5E5B9F}"/>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21" name="Tekstfelt 2220">
                    <a:extLst>
                      <a:ext uri="{FF2B5EF4-FFF2-40B4-BE49-F238E27FC236}">
                        <a16:creationId xmlns:a16="http://schemas.microsoft.com/office/drawing/2014/main" id="{03F95737-D30E-F9DF-4195-0B5BF4F8A8F9}"/>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22" name="Tekstfelt 2221">
                    <a:extLst>
                      <a:ext uri="{FF2B5EF4-FFF2-40B4-BE49-F238E27FC236}">
                        <a16:creationId xmlns:a16="http://schemas.microsoft.com/office/drawing/2014/main" id="{E09970EC-4C4C-C198-1195-584B48C74A50}"/>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23" name="Tekstfelt 2222">
                    <a:extLst>
                      <a:ext uri="{FF2B5EF4-FFF2-40B4-BE49-F238E27FC236}">
                        <a16:creationId xmlns:a16="http://schemas.microsoft.com/office/drawing/2014/main" id="{0C93DCE2-615B-95CC-0891-F930ABF5242A}"/>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24" name="Tekstfelt 2223">
                    <a:extLst>
                      <a:ext uri="{FF2B5EF4-FFF2-40B4-BE49-F238E27FC236}">
                        <a16:creationId xmlns:a16="http://schemas.microsoft.com/office/drawing/2014/main" id="{E379D737-57B9-7080-F7B3-C0F740358947}"/>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25" name="Tekstfelt 2224">
                    <a:extLst>
                      <a:ext uri="{FF2B5EF4-FFF2-40B4-BE49-F238E27FC236}">
                        <a16:creationId xmlns:a16="http://schemas.microsoft.com/office/drawing/2014/main" id="{B7BE4395-AC06-96BB-D4F7-87B57CC81FAC}"/>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26" name="Tekstfelt 2225">
                    <a:extLst>
                      <a:ext uri="{FF2B5EF4-FFF2-40B4-BE49-F238E27FC236}">
                        <a16:creationId xmlns:a16="http://schemas.microsoft.com/office/drawing/2014/main" id="{6E777F69-59FE-567D-3497-D8A73EA0F0C8}"/>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27" name="Tekstfelt 2226">
                    <a:extLst>
                      <a:ext uri="{FF2B5EF4-FFF2-40B4-BE49-F238E27FC236}">
                        <a16:creationId xmlns:a16="http://schemas.microsoft.com/office/drawing/2014/main" id="{D88847B9-7F5E-7D08-4D24-5799F75FBF9F}"/>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28" name="Tekstfelt 2227">
                    <a:extLst>
                      <a:ext uri="{FF2B5EF4-FFF2-40B4-BE49-F238E27FC236}">
                        <a16:creationId xmlns:a16="http://schemas.microsoft.com/office/drawing/2014/main" id="{46BC486D-5230-315E-828B-823F5A595A5E}"/>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29" name="Tekstfelt 2228">
                    <a:extLst>
                      <a:ext uri="{FF2B5EF4-FFF2-40B4-BE49-F238E27FC236}">
                        <a16:creationId xmlns:a16="http://schemas.microsoft.com/office/drawing/2014/main" id="{9F179A60-1303-1EC9-635F-0D818AB0AF43}"/>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30" name="Tekstfelt 2229">
                    <a:extLst>
                      <a:ext uri="{FF2B5EF4-FFF2-40B4-BE49-F238E27FC236}">
                        <a16:creationId xmlns:a16="http://schemas.microsoft.com/office/drawing/2014/main" id="{66339A9C-803E-0564-09ED-66F9724746D2}"/>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31" name="Tekstfelt 2230">
                    <a:extLst>
                      <a:ext uri="{FF2B5EF4-FFF2-40B4-BE49-F238E27FC236}">
                        <a16:creationId xmlns:a16="http://schemas.microsoft.com/office/drawing/2014/main" id="{E3DC7102-BCE4-B1C1-B3DE-1DC7F9DA79BE}"/>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32" name="Tekstfelt 2231">
                    <a:extLst>
                      <a:ext uri="{FF2B5EF4-FFF2-40B4-BE49-F238E27FC236}">
                        <a16:creationId xmlns:a16="http://schemas.microsoft.com/office/drawing/2014/main" id="{9E432FA8-E86A-EF73-9401-E44B0DBD7307}"/>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33" name="Tekstfelt 2232">
                    <a:extLst>
                      <a:ext uri="{FF2B5EF4-FFF2-40B4-BE49-F238E27FC236}">
                        <a16:creationId xmlns:a16="http://schemas.microsoft.com/office/drawing/2014/main" id="{C23E59B6-4B87-D5B9-2492-0AD0D96E4883}"/>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34" name="Tekstfelt 2233">
                    <a:extLst>
                      <a:ext uri="{FF2B5EF4-FFF2-40B4-BE49-F238E27FC236}">
                        <a16:creationId xmlns:a16="http://schemas.microsoft.com/office/drawing/2014/main" id="{E9CBB131-0C48-5356-9903-C6DE379A8FD4}"/>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35" name="Tekstfelt 2234">
                    <a:extLst>
                      <a:ext uri="{FF2B5EF4-FFF2-40B4-BE49-F238E27FC236}">
                        <a16:creationId xmlns:a16="http://schemas.microsoft.com/office/drawing/2014/main" id="{09A04C5D-B3E6-DBD7-1018-534508208E12}"/>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00" name="Tekstfelt 2199">
                  <a:extLst>
                    <a:ext uri="{FF2B5EF4-FFF2-40B4-BE49-F238E27FC236}">
                      <a16:creationId xmlns:a16="http://schemas.microsoft.com/office/drawing/2014/main" id="{C6F09324-887B-90A6-CC47-A6F5B02890FF}"/>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01" name="Tekstfelt 2200">
                  <a:extLst>
                    <a:ext uri="{FF2B5EF4-FFF2-40B4-BE49-F238E27FC236}">
                      <a16:creationId xmlns:a16="http://schemas.microsoft.com/office/drawing/2014/main" id="{CB233404-7D14-D063-E6F0-E3C6379FFE46}"/>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02" name="Tekstfelt 2201">
                  <a:extLst>
                    <a:ext uri="{FF2B5EF4-FFF2-40B4-BE49-F238E27FC236}">
                      <a16:creationId xmlns:a16="http://schemas.microsoft.com/office/drawing/2014/main" id="{F2CE7290-23B9-1B84-8EC5-05A6DAD10C89}"/>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5" name="Gruppe 1824">
                <a:extLst>
                  <a:ext uri="{FF2B5EF4-FFF2-40B4-BE49-F238E27FC236}">
                    <a16:creationId xmlns:a16="http://schemas.microsoft.com/office/drawing/2014/main" id="{CCD4965D-4290-BEBD-FD77-AA2F86E1838D}"/>
                  </a:ext>
                </a:extLst>
              </p:cNvPr>
              <p:cNvGrpSpPr/>
              <p:nvPr/>
            </p:nvGrpSpPr>
            <p:grpSpPr>
              <a:xfrm>
                <a:off x="3753314" y="1031887"/>
                <a:ext cx="641389" cy="5216305"/>
                <a:chOff x="2892468" y="1032983"/>
                <a:chExt cx="641389" cy="5216305"/>
              </a:xfrm>
            </p:grpSpPr>
            <p:grpSp>
              <p:nvGrpSpPr>
                <p:cNvPr id="2162" name="Gruppe 2161">
                  <a:extLst>
                    <a:ext uri="{FF2B5EF4-FFF2-40B4-BE49-F238E27FC236}">
                      <a16:creationId xmlns:a16="http://schemas.microsoft.com/office/drawing/2014/main" id="{B02FF976-F2E7-E982-C843-88E8DB4E63B2}"/>
                    </a:ext>
                  </a:extLst>
                </p:cNvPr>
                <p:cNvGrpSpPr/>
                <p:nvPr/>
              </p:nvGrpSpPr>
              <p:grpSpPr>
                <a:xfrm>
                  <a:off x="2892468" y="1032983"/>
                  <a:ext cx="641389" cy="5216305"/>
                  <a:chOff x="3475384" y="1188399"/>
                  <a:chExt cx="641389" cy="5216305"/>
                </a:xfrm>
              </p:grpSpPr>
              <p:sp>
                <p:nvSpPr>
                  <p:cNvPr id="2166" name="Tekstfelt 2165">
                    <a:extLst>
                      <a:ext uri="{FF2B5EF4-FFF2-40B4-BE49-F238E27FC236}">
                        <a16:creationId xmlns:a16="http://schemas.microsoft.com/office/drawing/2014/main" id="{B267DCDE-B7F2-C926-B4EF-EA9C6D038438}"/>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67" name="Tekstfelt 2166">
                    <a:extLst>
                      <a:ext uri="{FF2B5EF4-FFF2-40B4-BE49-F238E27FC236}">
                        <a16:creationId xmlns:a16="http://schemas.microsoft.com/office/drawing/2014/main" id="{4272B6E1-5CD8-FACE-45E7-E686E4210DDB}"/>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68" name="Tekstfelt 2167">
                    <a:extLst>
                      <a:ext uri="{FF2B5EF4-FFF2-40B4-BE49-F238E27FC236}">
                        <a16:creationId xmlns:a16="http://schemas.microsoft.com/office/drawing/2014/main" id="{22CBCB2B-A81E-A330-3C27-71FA87C9AB53}"/>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69" name="Tekstfelt 2168">
                    <a:extLst>
                      <a:ext uri="{FF2B5EF4-FFF2-40B4-BE49-F238E27FC236}">
                        <a16:creationId xmlns:a16="http://schemas.microsoft.com/office/drawing/2014/main" id="{1F64EA95-1CC6-CA3B-08DD-2882C8E07898}"/>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70" name="Tekstfelt 2169">
                    <a:extLst>
                      <a:ext uri="{FF2B5EF4-FFF2-40B4-BE49-F238E27FC236}">
                        <a16:creationId xmlns:a16="http://schemas.microsoft.com/office/drawing/2014/main" id="{1DF12182-734A-6F98-CBD2-522596C19501}"/>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71" name="Tekstfelt 2170">
                    <a:extLst>
                      <a:ext uri="{FF2B5EF4-FFF2-40B4-BE49-F238E27FC236}">
                        <a16:creationId xmlns:a16="http://schemas.microsoft.com/office/drawing/2014/main" id="{ACBE3BAC-797E-6A95-0C3D-4840FD70D202}"/>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72" name="Tekstfelt 2171">
                    <a:extLst>
                      <a:ext uri="{FF2B5EF4-FFF2-40B4-BE49-F238E27FC236}">
                        <a16:creationId xmlns:a16="http://schemas.microsoft.com/office/drawing/2014/main" id="{A60A88A5-605D-A722-A804-1D6A4FF7EC6D}"/>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73" name="Tekstfelt 2172">
                    <a:extLst>
                      <a:ext uri="{FF2B5EF4-FFF2-40B4-BE49-F238E27FC236}">
                        <a16:creationId xmlns:a16="http://schemas.microsoft.com/office/drawing/2014/main" id="{CC8D837A-C7E3-DC32-7039-BF47877E4746}"/>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74" name="Tekstfelt 2173">
                    <a:extLst>
                      <a:ext uri="{FF2B5EF4-FFF2-40B4-BE49-F238E27FC236}">
                        <a16:creationId xmlns:a16="http://schemas.microsoft.com/office/drawing/2014/main" id="{AA8A0440-24D4-EA11-F981-31D3A5C2D391}"/>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75" name="Tekstfelt 2174">
                    <a:extLst>
                      <a:ext uri="{FF2B5EF4-FFF2-40B4-BE49-F238E27FC236}">
                        <a16:creationId xmlns:a16="http://schemas.microsoft.com/office/drawing/2014/main" id="{B6CC39D7-3A1A-D00E-72B9-280925CB4691}"/>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76" name="Tekstfelt 2175">
                    <a:extLst>
                      <a:ext uri="{FF2B5EF4-FFF2-40B4-BE49-F238E27FC236}">
                        <a16:creationId xmlns:a16="http://schemas.microsoft.com/office/drawing/2014/main" id="{2994E12B-9830-F30B-7A66-363EBCD26C27}"/>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77" name="Tekstfelt 2176">
                    <a:extLst>
                      <a:ext uri="{FF2B5EF4-FFF2-40B4-BE49-F238E27FC236}">
                        <a16:creationId xmlns:a16="http://schemas.microsoft.com/office/drawing/2014/main" id="{89F935EF-B4B2-CE72-F48A-6B267E960D58}"/>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78" name="Tekstfelt 2177">
                    <a:extLst>
                      <a:ext uri="{FF2B5EF4-FFF2-40B4-BE49-F238E27FC236}">
                        <a16:creationId xmlns:a16="http://schemas.microsoft.com/office/drawing/2014/main" id="{A79AB738-8DB8-50E4-F507-EDD06F7D8D75}"/>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79" name="Tekstfelt 2178">
                    <a:extLst>
                      <a:ext uri="{FF2B5EF4-FFF2-40B4-BE49-F238E27FC236}">
                        <a16:creationId xmlns:a16="http://schemas.microsoft.com/office/drawing/2014/main" id="{123619A3-E661-9EB9-065B-D5B33F2C09BE}"/>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80" name="Tekstfelt 2179">
                    <a:extLst>
                      <a:ext uri="{FF2B5EF4-FFF2-40B4-BE49-F238E27FC236}">
                        <a16:creationId xmlns:a16="http://schemas.microsoft.com/office/drawing/2014/main" id="{F58E58E9-50AE-7F15-C08D-7EB661A9118B}"/>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81" name="Tekstfelt 2180">
                    <a:extLst>
                      <a:ext uri="{FF2B5EF4-FFF2-40B4-BE49-F238E27FC236}">
                        <a16:creationId xmlns:a16="http://schemas.microsoft.com/office/drawing/2014/main" id="{1D7DE35C-DB76-B1FF-7D89-D035C81A5D79}"/>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82" name="Tekstfelt 2181">
                    <a:extLst>
                      <a:ext uri="{FF2B5EF4-FFF2-40B4-BE49-F238E27FC236}">
                        <a16:creationId xmlns:a16="http://schemas.microsoft.com/office/drawing/2014/main" id="{E8954438-D3B5-6F4D-3126-5AF8DD1527A6}"/>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83" name="Tekstfelt 2182">
                    <a:extLst>
                      <a:ext uri="{FF2B5EF4-FFF2-40B4-BE49-F238E27FC236}">
                        <a16:creationId xmlns:a16="http://schemas.microsoft.com/office/drawing/2014/main" id="{0E04A2DA-AEAD-965E-614C-C33F53818ED5}"/>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84" name="Tekstfelt 2183">
                    <a:extLst>
                      <a:ext uri="{FF2B5EF4-FFF2-40B4-BE49-F238E27FC236}">
                        <a16:creationId xmlns:a16="http://schemas.microsoft.com/office/drawing/2014/main" id="{77866D7B-6FCA-52A4-D4E1-A3246E479054}"/>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85" name="Tekstfelt 2184">
                    <a:extLst>
                      <a:ext uri="{FF2B5EF4-FFF2-40B4-BE49-F238E27FC236}">
                        <a16:creationId xmlns:a16="http://schemas.microsoft.com/office/drawing/2014/main" id="{E8E646C3-6E65-F534-0004-7BDF0FA0AD2C}"/>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86" name="Tekstfelt 2185">
                    <a:extLst>
                      <a:ext uri="{FF2B5EF4-FFF2-40B4-BE49-F238E27FC236}">
                        <a16:creationId xmlns:a16="http://schemas.microsoft.com/office/drawing/2014/main" id="{CA7D26B4-770F-D968-8624-08F475FF63C4}"/>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87" name="Tekstfelt 2186">
                    <a:extLst>
                      <a:ext uri="{FF2B5EF4-FFF2-40B4-BE49-F238E27FC236}">
                        <a16:creationId xmlns:a16="http://schemas.microsoft.com/office/drawing/2014/main" id="{365A63D1-D395-6E92-22EC-E8B7181C36B2}"/>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88" name="Tekstfelt 2187">
                    <a:extLst>
                      <a:ext uri="{FF2B5EF4-FFF2-40B4-BE49-F238E27FC236}">
                        <a16:creationId xmlns:a16="http://schemas.microsoft.com/office/drawing/2014/main" id="{1E849C16-85CB-C0AB-527F-82E06CFE83B8}"/>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89" name="Tekstfelt 2188">
                    <a:extLst>
                      <a:ext uri="{FF2B5EF4-FFF2-40B4-BE49-F238E27FC236}">
                        <a16:creationId xmlns:a16="http://schemas.microsoft.com/office/drawing/2014/main" id="{33507A8C-D576-29E6-CB01-1165A58EDCF8}"/>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90" name="Tekstfelt 2189">
                    <a:extLst>
                      <a:ext uri="{FF2B5EF4-FFF2-40B4-BE49-F238E27FC236}">
                        <a16:creationId xmlns:a16="http://schemas.microsoft.com/office/drawing/2014/main" id="{1DDFFF51-60B0-6DF4-8500-1AFBB6C0A957}"/>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91" name="Tekstfelt 2190">
                    <a:extLst>
                      <a:ext uri="{FF2B5EF4-FFF2-40B4-BE49-F238E27FC236}">
                        <a16:creationId xmlns:a16="http://schemas.microsoft.com/office/drawing/2014/main" id="{7C8AF420-7C2B-3839-0C3C-B51B20B329F8}"/>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92" name="Tekstfelt 2191">
                    <a:extLst>
                      <a:ext uri="{FF2B5EF4-FFF2-40B4-BE49-F238E27FC236}">
                        <a16:creationId xmlns:a16="http://schemas.microsoft.com/office/drawing/2014/main" id="{C8978087-7C7E-CC0B-395D-8098C3DE8C10}"/>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93" name="Tekstfelt 2192">
                    <a:extLst>
                      <a:ext uri="{FF2B5EF4-FFF2-40B4-BE49-F238E27FC236}">
                        <a16:creationId xmlns:a16="http://schemas.microsoft.com/office/drawing/2014/main" id="{287D1273-BF44-375D-2D11-E388F523B8C2}"/>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94" name="Tekstfelt 2193">
                    <a:extLst>
                      <a:ext uri="{FF2B5EF4-FFF2-40B4-BE49-F238E27FC236}">
                        <a16:creationId xmlns:a16="http://schemas.microsoft.com/office/drawing/2014/main" id="{CA7D27CF-2170-EEBA-4216-8DF8ED21045E}"/>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95" name="Tekstfelt 2194">
                    <a:extLst>
                      <a:ext uri="{FF2B5EF4-FFF2-40B4-BE49-F238E27FC236}">
                        <a16:creationId xmlns:a16="http://schemas.microsoft.com/office/drawing/2014/main" id="{4E184EC7-A497-72EC-0C63-426C77096875}"/>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96" name="Tekstfelt 2195">
                    <a:extLst>
                      <a:ext uri="{FF2B5EF4-FFF2-40B4-BE49-F238E27FC236}">
                        <a16:creationId xmlns:a16="http://schemas.microsoft.com/office/drawing/2014/main" id="{4E1D77AB-574F-313E-5DFE-31D517A81EFB}"/>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97" name="Tekstfelt 2196">
                    <a:extLst>
                      <a:ext uri="{FF2B5EF4-FFF2-40B4-BE49-F238E27FC236}">
                        <a16:creationId xmlns:a16="http://schemas.microsoft.com/office/drawing/2014/main" id="{BFAB8A85-3D62-12A7-9FF9-32ECBE873CDF}"/>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98" name="Tekstfelt 2197">
                    <a:extLst>
                      <a:ext uri="{FF2B5EF4-FFF2-40B4-BE49-F238E27FC236}">
                        <a16:creationId xmlns:a16="http://schemas.microsoft.com/office/drawing/2014/main" id="{FAEC1A65-7A1C-19FC-B1CA-EF6970A1BBEA}"/>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63" name="Tekstfelt 2162">
                  <a:extLst>
                    <a:ext uri="{FF2B5EF4-FFF2-40B4-BE49-F238E27FC236}">
                      <a16:creationId xmlns:a16="http://schemas.microsoft.com/office/drawing/2014/main" id="{CFA6DB2C-E516-6BBA-E429-74F34759FCA5}"/>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64" name="Tekstfelt 2163">
                  <a:extLst>
                    <a:ext uri="{FF2B5EF4-FFF2-40B4-BE49-F238E27FC236}">
                      <a16:creationId xmlns:a16="http://schemas.microsoft.com/office/drawing/2014/main" id="{DD02B8B3-7762-AB32-A929-1CA1156338AB}"/>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65" name="Tekstfelt 2164">
                  <a:extLst>
                    <a:ext uri="{FF2B5EF4-FFF2-40B4-BE49-F238E27FC236}">
                      <a16:creationId xmlns:a16="http://schemas.microsoft.com/office/drawing/2014/main" id="{0DB02B00-F3BB-1C13-CCDD-2EE7201B4010}"/>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6" name="Gruppe 1825">
                <a:extLst>
                  <a:ext uri="{FF2B5EF4-FFF2-40B4-BE49-F238E27FC236}">
                    <a16:creationId xmlns:a16="http://schemas.microsoft.com/office/drawing/2014/main" id="{0C9936E3-748B-6C80-3961-88F2C2473EBB}"/>
                  </a:ext>
                </a:extLst>
              </p:cNvPr>
              <p:cNvGrpSpPr/>
              <p:nvPr/>
            </p:nvGrpSpPr>
            <p:grpSpPr>
              <a:xfrm>
                <a:off x="3326093" y="1035670"/>
                <a:ext cx="641389" cy="5216305"/>
                <a:chOff x="2892468" y="1032983"/>
                <a:chExt cx="641389" cy="5216305"/>
              </a:xfrm>
            </p:grpSpPr>
            <p:grpSp>
              <p:nvGrpSpPr>
                <p:cNvPr id="2125" name="Gruppe 2124">
                  <a:extLst>
                    <a:ext uri="{FF2B5EF4-FFF2-40B4-BE49-F238E27FC236}">
                      <a16:creationId xmlns:a16="http://schemas.microsoft.com/office/drawing/2014/main" id="{FFB07090-0511-8346-3B1E-8071B23E3565}"/>
                    </a:ext>
                  </a:extLst>
                </p:cNvPr>
                <p:cNvGrpSpPr/>
                <p:nvPr/>
              </p:nvGrpSpPr>
              <p:grpSpPr>
                <a:xfrm>
                  <a:off x="2892468" y="1032983"/>
                  <a:ext cx="641389" cy="5216305"/>
                  <a:chOff x="3475384" y="1188399"/>
                  <a:chExt cx="641389" cy="5216305"/>
                </a:xfrm>
              </p:grpSpPr>
              <p:sp>
                <p:nvSpPr>
                  <p:cNvPr id="2129" name="Tekstfelt 2128">
                    <a:extLst>
                      <a:ext uri="{FF2B5EF4-FFF2-40B4-BE49-F238E27FC236}">
                        <a16:creationId xmlns:a16="http://schemas.microsoft.com/office/drawing/2014/main" id="{F197B6EE-9A67-BA09-C4E4-7D9406424972}"/>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30" name="Tekstfelt 2129">
                    <a:extLst>
                      <a:ext uri="{FF2B5EF4-FFF2-40B4-BE49-F238E27FC236}">
                        <a16:creationId xmlns:a16="http://schemas.microsoft.com/office/drawing/2014/main" id="{7AA85937-4B47-4116-C1E7-43B5E216EFC7}"/>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31" name="Tekstfelt 2130">
                    <a:extLst>
                      <a:ext uri="{FF2B5EF4-FFF2-40B4-BE49-F238E27FC236}">
                        <a16:creationId xmlns:a16="http://schemas.microsoft.com/office/drawing/2014/main" id="{C0F61275-601F-FB0D-CC83-4B58F1F90776}"/>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32" name="Tekstfelt 2131">
                    <a:extLst>
                      <a:ext uri="{FF2B5EF4-FFF2-40B4-BE49-F238E27FC236}">
                        <a16:creationId xmlns:a16="http://schemas.microsoft.com/office/drawing/2014/main" id="{F5683205-159A-A027-EE07-8F3066F7E44D}"/>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33" name="Tekstfelt 2132">
                    <a:extLst>
                      <a:ext uri="{FF2B5EF4-FFF2-40B4-BE49-F238E27FC236}">
                        <a16:creationId xmlns:a16="http://schemas.microsoft.com/office/drawing/2014/main" id="{E2EA4543-76D7-FD89-65CF-A4997C647B33}"/>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34" name="Tekstfelt 2133">
                    <a:extLst>
                      <a:ext uri="{FF2B5EF4-FFF2-40B4-BE49-F238E27FC236}">
                        <a16:creationId xmlns:a16="http://schemas.microsoft.com/office/drawing/2014/main" id="{633ABD8A-4166-BD67-EA9D-64F1FB48BBEC}"/>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35" name="Tekstfelt 2134">
                    <a:extLst>
                      <a:ext uri="{FF2B5EF4-FFF2-40B4-BE49-F238E27FC236}">
                        <a16:creationId xmlns:a16="http://schemas.microsoft.com/office/drawing/2014/main" id="{A29A2941-A20A-3552-23BE-B6A38FB0F57D}"/>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36" name="Tekstfelt 2135">
                    <a:extLst>
                      <a:ext uri="{FF2B5EF4-FFF2-40B4-BE49-F238E27FC236}">
                        <a16:creationId xmlns:a16="http://schemas.microsoft.com/office/drawing/2014/main" id="{0AEF6942-E5C0-1479-3F5E-19A2D46E5C1A}"/>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37" name="Tekstfelt 2136">
                    <a:extLst>
                      <a:ext uri="{FF2B5EF4-FFF2-40B4-BE49-F238E27FC236}">
                        <a16:creationId xmlns:a16="http://schemas.microsoft.com/office/drawing/2014/main" id="{AD79F42A-EA44-584B-1A22-0EF691A168F8}"/>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38" name="Tekstfelt 2137">
                    <a:extLst>
                      <a:ext uri="{FF2B5EF4-FFF2-40B4-BE49-F238E27FC236}">
                        <a16:creationId xmlns:a16="http://schemas.microsoft.com/office/drawing/2014/main" id="{39D542DA-3CB9-7A8B-A211-CA54850D03E5}"/>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39" name="Tekstfelt 2138">
                    <a:extLst>
                      <a:ext uri="{FF2B5EF4-FFF2-40B4-BE49-F238E27FC236}">
                        <a16:creationId xmlns:a16="http://schemas.microsoft.com/office/drawing/2014/main" id="{9474E5BB-41ED-9279-8FCF-0052A8C4E239}"/>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40" name="Tekstfelt 2139">
                    <a:extLst>
                      <a:ext uri="{FF2B5EF4-FFF2-40B4-BE49-F238E27FC236}">
                        <a16:creationId xmlns:a16="http://schemas.microsoft.com/office/drawing/2014/main" id="{A168D86A-459A-B19F-D8B3-3F5C603E33C7}"/>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41" name="Tekstfelt 2140">
                    <a:extLst>
                      <a:ext uri="{FF2B5EF4-FFF2-40B4-BE49-F238E27FC236}">
                        <a16:creationId xmlns:a16="http://schemas.microsoft.com/office/drawing/2014/main" id="{B715E020-B31B-D267-E2AE-2BA6DFF572A6}"/>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42" name="Tekstfelt 2141">
                    <a:extLst>
                      <a:ext uri="{FF2B5EF4-FFF2-40B4-BE49-F238E27FC236}">
                        <a16:creationId xmlns:a16="http://schemas.microsoft.com/office/drawing/2014/main" id="{E1B4D622-E538-459C-7344-8FF95FCC4652}"/>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43" name="Tekstfelt 2142">
                    <a:extLst>
                      <a:ext uri="{FF2B5EF4-FFF2-40B4-BE49-F238E27FC236}">
                        <a16:creationId xmlns:a16="http://schemas.microsoft.com/office/drawing/2014/main" id="{EC453728-7809-6AE3-BEF3-67A4DEC8BD6C}"/>
                      </a:ext>
                    </a:extLst>
                  </p:cNvPr>
                  <p:cNvSpPr txBox="1"/>
                  <p:nvPr/>
                </p:nvSpPr>
                <p:spPr>
                  <a:xfrm>
                    <a:off x="35457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44" name="Tekstfelt 2143">
                    <a:extLst>
                      <a:ext uri="{FF2B5EF4-FFF2-40B4-BE49-F238E27FC236}">
                        <a16:creationId xmlns:a16="http://schemas.microsoft.com/office/drawing/2014/main" id="{D73EDE5C-9DF8-9587-0957-987853D07E4B}"/>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45" name="Tekstfelt 2144">
                    <a:extLst>
                      <a:ext uri="{FF2B5EF4-FFF2-40B4-BE49-F238E27FC236}">
                        <a16:creationId xmlns:a16="http://schemas.microsoft.com/office/drawing/2014/main" id="{C34AC67F-CE48-590C-12E8-0CD842E4A975}"/>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46" name="Tekstfelt 2145">
                    <a:extLst>
                      <a:ext uri="{FF2B5EF4-FFF2-40B4-BE49-F238E27FC236}">
                        <a16:creationId xmlns:a16="http://schemas.microsoft.com/office/drawing/2014/main" id="{709595BA-18EB-C3DB-D8D4-9A27CC2ACD21}"/>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47" name="Tekstfelt 2146">
                    <a:extLst>
                      <a:ext uri="{FF2B5EF4-FFF2-40B4-BE49-F238E27FC236}">
                        <a16:creationId xmlns:a16="http://schemas.microsoft.com/office/drawing/2014/main" id="{AE688AED-7183-E728-5626-A4BA6D1CF6BC}"/>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48" name="Tekstfelt 2147">
                    <a:extLst>
                      <a:ext uri="{FF2B5EF4-FFF2-40B4-BE49-F238E27FC236}">
                        <a16:creationId xmlns:a16="http://schemas.microsoft.com/office/drawing/2014/main" id="{CD022B98-3778-06CD-F886-D671AE46BECB}"/>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49" name="Tekstfelt 2148">
                    <a:extLst>
                      <a:ext uri="{FF2B5EF4-FFF2-40B4-BE49-F238E27FC236}">
                        <a16:creationId xmlns:a16="http://schemas.microsoft.com/office/drawing/2014/main" id="{40ED07DC-1AC9-E27B-BAAC-0458D17AFE22}"/>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50" name="Tekstfelt 2149">
                    <a:extLst>
                      <a:ext uri="{FF2B5EF4-FFF2-40B4-BE49-F238E27FC236}">
                        <a16:creationId xmlns:a16="http://schemas.microsoft.com/office/drawing/2014/main" id="{FAB7F002-99E3-B2BA-2BE9-50B439FB25D8}"/>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51" name="Tekstfelt 2150">
                    <a:extLst>
                      <a:ext uri="{FF2B5EF4-FFF2-40B4-BE49-F238E27FC236}">
                        <a16:creationId xmlns:a16="http://schemas.microsoft.com/office/drawing/2014/main" id="{C7CFE472-2FAE-2ACC-B098-9D30936A4F1F}"/>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52" name="Tekstfelt 2151">
                    <a:extLst>
                      <a:ext uri="{FF2B5EF4-FFF2-40B4-BE49-F238E27FC236}">
                        <a16:creationId xmlns:a16="http://schemas.microsoft.com/office/drawing/2014/main" id="{CE16208C-F058-5B52-4C82-0DA1F110AACA}"/>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53" name="Tekstfelt 2152">
                    <a:extLst>
                      <a:ext uri="{FF2B5EF4-FFF2-40B4-BE49-F238E27FC236}">
                        <a16:creationId xmlns:a16="http://schemas.microsoft.com/office/drawing/2014/main" id="{46158A4D-2A4B-9520-3742-9347ED26EF24}"/>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54" name="Tekstfelt 2153">
                    <a:extLst>
                      <a:ext uri="{FF2B5EF4-FFF2-40B4-BE49-F238E27FC236}">
                        <a16:creationId xmlns:a16="http://schemas.microsoft.com/office/drawing/2014/main" id="{59C0A14D-6DFD-1B28-22D0-EA30CC34DC2E}"/>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55" name="Tekstfelt 2154">
                    <a:extLst>
                      <a:ext uri="{FF2B5EF4-FFF2-40B4-BE49-F238E27FC236}">
                        <a16:creationId xmlns:a16="http://schemas.microsoft.com/office/drawing/2014/main" id="{F27B766B-06AC-57C2-0920-FD7B1829E022}"/>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56" name="Tekstfelt 2155">
                    <a:extLst>
                      <a:ext uri="{FF2B5EF4-FFF2-40B4-BE49-F238E27FC236}">
                        <a16:creationId xmlns:a16="http://schemas.microsoft.com/office/drawing/2014/main" id="{00CED6F9-5220-223F-984E-DA06A4ADC8B1}"/>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57" name="Tekstfelt 2156">
                    <a:extLst>
                      <a:ext uri="{FF2B5EF4-FFF2-40B4-BE49-F238E27FC236}">
                        <a16:creationId xmlns:a16="http://schemas.microsoft.com/office/drawing/2014/main" id="{5B055283-0A08-9566-2D90-69785770965F}"/>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58" name="Tekstfelt 2157">
                    <a:extLst>
                      <a:ext uri="{FF2B5EF4-FFF2-40B4-BE49-F238E27FC236}">
                        <a16:creationId xmlns:a16="http://schemas.microsoft.com/office/drawing/2014/main" id="{D9866A8E-BA20-D897-BC7C-2D28E8D981AE}"/>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59" name="Tekstfelt 2158">
                    <a:extLst>
                      <a:ext uri="{FF2B5EF4-FFF2-40B4-BE49-F238E27FC236}">
                        <a16:creationId xmlns:a16="http://schemas.microsoft.com/office/drawing/2014/main" id="{AAED4A64-CFA1-E938-A75A-68DDDA4AD64F}"/>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60" name="Tekstfelt 2159">
                    <a:extLst>
                      <a:ext uri="{FF2B5EF4-FFF2-40B4-BE49-F238E27FC236}">
                        <a16:creationId xmlns:a16="http://schemas.microsoft.com/office/drawing/2014/main" id="{C6350D4D-912A-7E21-FAE9-DDC283D62E22}"/>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61" name="Tekstfelt 2160">
                    <a:extLst>
                      <a:ext uri="{FF2B5EF4-FFF2-40B4-BE49-F238E27FC236}">
                        <a16:creationId xmlns:a16="http://schemas.microsoft.com/office/drawing/2014/main" id="{9FB62697-6E93-3BC3-B574-6536419210D9}"/>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26" name="Tekstfelt 2125">
                  <a:extLst>
                    <a:ext uri="{FF2B5EF4-FFF2-40B4-BE49-F238E27FC236}">
                      <a16:creationId xmlns:a16="http://schemas.microsoft.com/office/drawing/2014/main" id="{036179CF-B2C7-1568-66B7-83BE5A96258F}"/>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27" name="Tekstfelt 2126">
                  <a:extLst>
                    <a:ext uri="{FF2B5EF4-FFF2-40B4-BE49-F238E27FC236}">
                      <a16:creationId xmlns:a16="http://schemas.microsoft.com/office/drawing/2014/main" id="{E9C453A1-E6D7-5498-C9AF-FD4C846534C2}"/>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28" name="Tekstfelt 2127">
                  <a:extLst>
                    <a:ext uri="{FF2B5EF4-FFF2-40B4-BE49-F238E27FC236}">
                      <a16:creationId xmlns:a16="http://schemas.microsoft.com/office/drawing/2014/main" id="{D345A6FC-5E82-F143-9562-FE9AED1B6C55}"/>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7" name="Gruppe 1826">
                <a:extLst>
                  <a:ext uri="{FF2B5EF4-FFF2-40B4-BE49-F238E27FC236}">
                    <a16:creationId xmlns:a16="http://schemas.microsoft.com/office/drawing/2014/main" id="{7949B5C6-A437-146C-01C5-2D18659578F5}"/>
                  </a:ext>
                </a:extLst>
              </p:cNvPr>
              <p:cNvGrpSpPr/>
              <p:nvPr/>
            </p:nvGrpSpPr>
            <p:grpSpPr>
              <a:xfrm>
                <a:off x="2893345" y="1029165"/>
                <a:ext cx="641389" cy="5216305"/>
                <a:chOff x="2892468" y="1032983"/>
                <a:chExt cx="641389" cy="5216305"/>
              </a:xfrm>
            </p:grpSpPr>
            <p:grpSp>
              <p:nvGrpSpPr>
                <p:cNvPr id="2088" name="Gruppe 2087">
                  <a:extLst>
                    <a:ext uri="{FF2B5EF4-FFF2-40B4-BE49-F238E27FC236}">
                      <a16:creationId xmlns:a16="http://schemas.microsoft.com/office/drawing/2014/main" id="{3DEC0AC2-D288-9F44-81C8-370A2D587E9D}"/>
                    </a:ext>
                  </a:extLst>
                </p:cNvPr>
                <p:cNvGrpSpPr/>
                <p:nvPr/>
              </p:nvGrpSpPr>
              <p:grpSpPr>
                <a:xfrm>
                  <a:off x="2892468" y="1032983"/>
                  <a:ext cx="641389" cy="5216305"/>
                  <a:chOff x="3475384" y="1188399"/>
                  <a:chExt cx="641389" cy="5216305"/>
                </a:xfrm>
              </p:grpSpPr>
              <p:sp>
                <p:nvSpPr>
                  <p:cNvPr id="2092" name="Tekstfelt 2091">
                    <a:extLst>
                      <a:ext uri="{FF2B5EF4-FFF2-40B4-BE49-F238E27FC236}">
                        <a16:creationId xmlns:a16="http://schemas.microsoft.com/office/drawing/2014/main" id="{1BF84D9E-D2D0-B72D-E613-BEC62A4A31E2}"/>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93" name="Tekstfelt 2092">
                    <a:extLst>
                      <a:ext uri="{FF2B5EF4-FFF2-40B4-BE49-F238E27FC236}">
                        <a16:creationId xmlns:a16="http://schemas.microsoft.com/office/drawing/2014/main" id="{382286CA-58F3-ED96-167E-C2899B0A61C4}"/>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94" name="Tekstfelt 2093">
                    <a:extLst>
                      <a:ext uri="{FF2B5EF4-FFF2-40B4-BE49-F238E27FC236}">
                        <a16:creationId xmlns:a16="http://schemas.microsoft.com/office/drawing/2014/main" id="{D5CE8FC1-D417-3F4D-602B-7D20EB7E7CF3}"/>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95" name="Tekstfelt 2094">
                    <a:extLst>
                      <a:ext uri="{FF2B5EF4-FFF2-40B4-BE49-F238E27FC236}">
                        <a16:creationId xmlns:a16="http://schemas.microsoft.com/office/drawing/2014/main" id="{108239D2-3F2B-F7E3-AC3B-1B0C3282D87C}"/>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96" name="Tekstfelt 2095">
                    <a:extLst>
                      <a:ext uri="{FF2B5EF4-FFF2-40B4-BE49-F238E27FC236}">
                        <a16:creationId xmlns:a16="http://schemas.microsoft.com/office/drawing/2014/main" id="{6FCC2503-454B-CA9B-D061-8D5A5901BB03}"/>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97" name="Tekstfelt 2096">
                    <a:extLst>
                      <a:ext uri="{FF2B5EF4-FFF2-40B4-BE49-F238E27FC236}">
                        <a16:creationId xmlns:a16="http://schemas.microsoft.com/office/drawing/2014/main" id="{67857826-A05C-A441-2A2C-778FED24A689}"/>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98" name="Tekstfelt 2097">
                    <a:extLst>
                      <a:ext uri="{FF2B5EF4-FFF2-40B4-BE49-F238E27FC236}">
                        <a16:creationId xmlns:a16="http://schemas.microsoft.com/office/drawing/2014/main" id="{A18CF053-3AE5-E98E-DC7C-DD8FE8EF9318}"/>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99" name="Tekstfelt 2098">
                    <a:extLst>
                      <a:ext uri="{FF2B5EF4-FFF2-40B4-BE49-F238E27FC236}">
                        <a16:creationId xmlns:a16="http://schemas.microsoft.com/office/drawing/2014/main" id="{30271206-E88F-9E1D-A2D2-9B1D7ECECDB5}"/>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00" name="Tekstfelt 2099">
                    <a:extLst>
                      <a:ext uri="{FF2B5EF4-FFF2-40B4-BE49-F238E27FC236}">
                        <a16:creationId xmlns:a16="http://schemas.microsoft.com/office/drawing/2014/main" id="{96B1427D-7DAA-68C0-C2C3-94AA4D2EAA18}"/>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01" name="Tekstfelt 2100">
                    <a:extLst>
                      <a:ext uri="{FF2B5EF4-FFF2-40B4-BE49-F238E27FC236}">
                        <a16:creationId xmlns:a16="http://schemas.microsoft.com/office/drawing/2014/main" id="{197F0B8C-5B36-8546-73B8-0A87AAF09F2F}"/>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02" name="Tekstfelt 2101">
                    <a:extLst>
                      <a:ext uri="{FF2B5EF4-FFF2-40B4-BE49-F238E27FC236}">
                        <a16:creationId xmlns:a16="http://schemas.microsoft.com/office/drawing/2014/main" id="{6B36F2B5-0751-1ECB-B58D-B9C7E9F01420}"/>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03" name="Tekstfelt 2102">
                    <a:extLst>
                      <a:ext uri="{FF2B5EF4-FFF2-40B4-BE49-F238E27FC236}">
                        <a16:creationId xmlns:a16="http://schemas.microsoft.com/office/drawing/2014/main" id="{306DA144-54F0-626A-C475-3FCE7FE1D34F}"/>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04" name="Tekstfelt 2103">
                    <a:extLst>
                      <a:ext uri="{FF2B5EF4-FFF2-40B4-BE49-F238E27FC236}">
                        <a16:creationId xmlns:a16="http://schemas.microsoft.com/office/drawing/2014/main" id="{C5D5C2F8-4274-9E63-7578-BD9CC7DCA253}"/>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05" name="Tekstfelt 2104">
                    <a:extLst>
                      <a:ext uri="{FF2B5EF4-FFF2-40B4-BE49-F238E27FC236}">
                        <a16:creationId xmlns:a16="http://schemas.microsoft.com/office/drawing/2014/main" id="{FE2379F2-A193-6054-7195-326E1305406F}"/>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06" name="Tekstfelt 2105">
                    <a:extLst>
                      <a:ext uri="{FF2B5EF4-FFF2-40B4-BE49-F238E27FC236}">
                        <a16:creationId xmlns:a16="http://schemas.microsoft.com/office/drawing/2014/main" id="{218ABE69-8B48-ABE0-EA5B-919577AAE401}"/>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07" name="Tekstfelt 2106">
                    <a:extLst>
                      <a:ext uri="{FF2B5EF4-FFF2-40B4-BE49-F238E27FC236}">
                        <a16:creationId xmlns:a16="http://schemas.microsoft.com/office/drawing/2014/main" id="{ED5B724F-6721-1C2F-0D07-E8FFA06BE145}"/>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08" name="Tekstfelt 2107">
                    <a:extLst>
                      <a:ext uri="{FF2B5EF4-FFF2-40B4-BE49-F238E27FC236}">
                        <a16:creationId xmlns:a16="http://schemas.microsoft.com/office/drawing/2014/main" id="{B94C857B-909D-D1E5-C0AA-F12B9FBE45D9}"/>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09" name="Tekstfelt 2108">
                    <a:extLst>
                      <a:ext uri="{FF2B5EF4-FFF2-40B4-BE49-F238E27FC236}">
                        <a16:creationId xmlns:a16="http://schemas.microsoft.com/office/drawing/2014/main" id="{36C332D9-E1A6-8942-B38F-A74A46601B8C}"/>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10" name="Tekstfelt 2109">
                    <a:extLst>
                      <a:ext uri="{FF2B5EF4-FFF2-40B4-BE49-F238E27FC236}">
                        <a16:creationId xmlns:a16="http://schemas.microsoft.com/office/drawing/2014/main" id="{94959783-7FAB-6437-59FF-F1713BFC6A68}"/>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11" name="Tekstfelt 2110">
                    <a:extLst>
                      <a:ext uri="{FF2B5EF4-FFF2-40B4-BE49-F238E27FC236}">
                        <a16:creationId xmlns:a16="http://schemas.microsoft.com/office/drawing/2014/main" id="{101B1741-84F4-9D61-FB24-4500938D9A2F}"/>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12" name="Tekstfelt 2111">
                    <a:extLst>
                      <a:ext uri="{FF2B5EF4-FFF2-40B4-BE49-F238E27FC236}">
                        <a16:creationId xmlns:a16="http://schemas.microsoft.com/office/drawing/2014/main" id="{FB6BA625-3270-EECE-6E4E-34D4D33E85B7}"/>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13" name="Tekstfelt 2112">
                    <a:extLst>
                      <a:ext uri="{FF2B5EF4-FFF2-40B4-BE49-F238E27FC236}">
                        <a16:creationId xmlns:a16="http://schemas.microsoft.com/office/drawing/2014/main" id="{3A2742F6-8F30-01CF-84FB-A96319309E6D}"/>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14" name="Tekstfelt 2113">
                    <a:extLst>
                      <a:ext uri="{FF2B5EF4-FFF2-40B4-BE49-F238E27FC236}">
                        <a16:creationId xmlns:a16="http://schemas.microsoft.com/office/drawing/2014/main" id="{AE800B01-7CF5-6FA5-CAD7-B89307C09B7D}"/>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15" name="Tekstfelt 2114">
                    <a:extLst>
                      <a:ext uri="{FF2B5EF4-FFF2-40B4-BE49-F238E27FC236}">
                        <a16:creationId xmlns:a16="http://schemas.microsoft.com/office/drawing/2014/main" id="{128670A5-7616-B0A5-A37D-49BB5FC85C6A}"/>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16" name="Tekstfelt 2115">
                    <a:extLst>
                      <a:ext uri="{FF2B5EF4-FFF2-40B4-BE49-F238E27FC236}">
                        <a16:creationId xmlns:a16="http://schemas.microsoft.com/office/drawing/2014/main" id="{0C39AB76-DA1F-5E8B-65CD-E6A25B2D855B}"/>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17" name="Tekstfelt 2116">
                    <a:extLst>
                      <a:ext uri="{FF2B5EF4-FFF2-40B4-BE49-F238E27FC236}">
                        <a16:creationId xmlns:a16="http://schemas.microsoft.com/office/drawing/2014/main" id="{9B8FE522-ABA7-50B2-7D99-29503107A798}"/>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18" name="Tekstfelt 2117">
                    <a:extLst>
                      <a:ext uri="{FF2B5EF4-FFF2-40B4-BE49-F238E27FC236}">
                        <a16:creationId xmlns:a16="http://schemas.microsoft.com/office/drawing/2014/main" id="{DA581E30-6B6D-EB10-8E30-3E8DE90AF1BE}"/>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19" name="Tekstfelt 2118">
                    <a:extLst>
                      <a:ext uri="{FF2B5EF4-FFF2-40B4-BE49-F238E27FC236}">
                        <a16:creationId xmlns:a16="http://schemas.microsoft.com/office/drawing/2014/main" id="{6797DA70-759B-A67A-8BBF-66D2FFB44323}"/>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20" name="Tekstfelt 2119">
                    <a:extLst>
                      <a:ext uri="{FF2B5EF4-FFF2-40B4-BE49-F238E27FC236}">
                        <a16:creationId xmlns:a16="http://schemas.microsoft.com/office/drawing/2014/main" id="{3D752ECF-174C-8FEE-14EF-1C60296E6C1B}"/>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21" name="Tekstfelt 2120">
                    <a:extLst>
                      <a:ext uri="{FF2B5EF4-FFF2-40B4-BE49-F238E27FC236}">
                        <a16:creationId xmlns:a16="http://schemas.microsoft.com/office/drawing/2014/main" id="{03B5340E-D67A-51EA-C5B8-0180D859F6EA}"/>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22" name="Tekstfelt 2121">
                    <a:extLst>
                      <a:ext uri="{FF2B5EF4-FFF2-40B4-BE49-F238E27FC236}">
                        <a16:creationId xmlns:a16="http://schemas.microsoft.com/office/drawing/2014/main" id="{E032DE04-915B-7663-5799-4CCDE64DB06A}"/>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23" name="Tekstfelt 2122">
                    <a:extLst>
                      <a:ext uri="{FF2B5EF4-FFF2-40B4-BE49-F238E27FC236}">
                        <a16:creationId xmlns:a16="http://schemas.microsoft.com/office/drawing/2014/main" id="{6D678FD3-C30E-39F9-D5D9-C9257E0FC2DC}"/>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24" name="Tekstfelt 2123">
                    <a:extLst>
                      <a:ext uri="{FF2B5EF4-FFF2-40B4-BE49-F238E27FC236}">
                        <a16:creationId xmlns:a16="http://schemas.microsoft.com/office/drawing/2014/main" id="{A31BF3F8-36D2-3D66-03EB-7012823A92C0}"/>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89" name="Tekstfelt 2088">
                  <a:extLst>
                    <a:ext uri="{FF2B5EF4-FFF2-40B4-BE49-F238E27FC236}">
                      <a16:creationId xmlns:a16="http://schemas.microsoft.com/office/drawing/2014/main" id="{726A1D6B-09C0-0606-96B2-78412FEBABEA}"/>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90" name="Tekstfelt 2089">
                  <a:extLst>
                    <a:ext uri="{FF2B5EF4-FFF2-40B4-BE49-F238E27FC236}">
                      <a16:creationId xmlns:a16="http://schemas.microsoft.com/office/drawing/2014/main" id="{52B336A7-DA03-C782-0522-6C618A155572}"/>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91" name="Tekstfelt 2090">
                  <a:extLst>
                    <a:ext uri="{FF2B5EF4-FFF2-40B4-BE49-F238E27FC236}">
                      <a16:creationId xmlns:a16="http://schemas.microsoft.com/office/drawing/2014/main" id="{ED9DE0B4-60EA-F0B9-BE05-2A243BC9452F}"/>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8" name="Gruppe 1827">
                <a:extLst>
                  <a:ext uri="{FF2B5EF4-FFF2-40B4-BE49-F238E27FC236}">
                    <a16:creationId xmlns:a16="http://schemas.microsoft.com/office/drawing/2014/main" id="{F2802EAA-38D3-918C-DE4B-F24A566302F6}"/>
                  </a:ext>
                </a:extLst>
              </p:cNvPr>
              <p:cNvGrpSpPr/>
              <p:nvPr/>
            </p:nvGrpSpPr>
            <p:grpSpPr>
              <a:xfrm>
                <a:off x="2466124" y="1032948"/>
                <a:ext cx="641389" cy="5216305"/>
                <a:chOff x="2892468" y="1032983"/>
                <a:chExt cx="641389" cy="5216305"/>
              </a:xfrm>
            </p:grpSpPr>
            <p:grpSp>
              <p:nvGrpSpPr>
                <p:cNvPr id="2051" name="Gruppe 2050">
                  <a:extLst>
                    <a:ext uri="{FF2B5EF4-FFF2-40B4-BE49-F238E27FC236}">
                      <a16:creationId xmlns:a16="http://schemas.microsoft.com/office/drawing/2014/main" id="{AEC21D0E-AB9B-A2A4-C68E-CCFE90E0E8AE}"/>
                    </a:ext>
                  </a:extLst>
                </p:cNvPr>
                <p:cNvGrpSpPr/>
                <p:nvPr/>
              </p:nvGrpSpPr>
              <p:grpSpPr>
                <a:xfrm>
                  <a:off x="2892468" y="1032983"/>
                  <a:ext cx="641389" cy="5216305"/>
                  <a:chOff x="3475384" y="1188399"/>
                  <a:chExt cx="641389" cy="5216305"/>
                </a:xfrm>
              </p:grpSpPr>
              <p:sp>
                <p:nvSpPr>
                  <p:cNvPr id="2055" name="Tekstfelt 2054">
                    <a:extLst>
                      <a:ext uri="{FF2B5EF4-FFF2-40B4-BE49-F238E27FC236}">
                        <a16:creationId xmlns:a16="http://schemas.microsoft.com/office/drawing/2014/main" id="{43EED3BD-F2FC-F5D3-4549-502298349922}"/>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56" name="Tekstfelt 2055">
                    <a:extLst>
                      <a:ext uri="{FF2B5EF4-FFF2-40B4-BE49-F238E27FC236}">
                        <a16:creationId xmlns:a16="http://schemas.microsoft.com/office/drawing/2014/main" id="{02B902F1-363E-A2F8-AEEF-DAA537172CB4}"/>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57" name="Tekstfelt 2056">
                    <a:extLst>
                      <a:ext uri="{FF2B5EF4-FFF2-40B4-BE49-F238E27FC236}">
                        <a16:creationId xmlns:a16="http://schemas.microsoft.com/office/drawing/2014/main" id="{93DF7111-2D4D-9E93-CD90-3B0B6916CBE9}"/>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58" name="Tekstfelt 2057">
                    <a:extLst>
                      <a:ext uri="{FF2B5EF4-FFF2-40B4-BE49-F238E27FC236}">
                        <a16:creationId xmlns:a16="http://schemas.microsoft.com/office/drawing/2014/main" id="{25FA6104-4AFE-B0EA-F17F-DE84BCF03897}"/>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59" name="Tekstfelt 2058">
                    <a:extLst>
                      <a:ext uri="{FF2B5EF4-FFF2-40B4-BE49-F238E27FC236}">
                        <a16:creationId xmlns:a16="http://schemas.microsoft.com/office/drawing/2014/main" id="{24E12954-F33E-9D63-E132-4FEA82F3DF4B}"/>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60" name="Tekstfelt 2059">
                    <a:extLst>
                      <a:ext uri="{FF2B5EF4-FFF2-40B4-BE49-F238E27FC236}">
                        <a16:creationId xmlns:a16="http://schemas.microsoft.com/office/drawing/2014/main" id="{DCC48363-0841-B922-D876-21CF730B1106}"/>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61" name="Tekstfelt 2060">
                    <a:extLst>
                      <a:ext uri="{FF2B5EF4-FFF2-40B4-BE49-F238E27FC236}">
                        <a16:creationId xmlns:a16="http://schemas.microsoft.com/office/drawing/2014/main" id="{AC700858-FA41-FA54-F8DF-7A3F9DED4630}"/>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62" name="Tekstfelt 2061">
                    <a:extLst>
                      <a:ext uri="{FF2B5EF4-FFF2-40B4-BE49-F238E27FC236}">
                        <a16:creationId xmlns:a16="http://schemas.microsoft.com/office/drawing/2014/main" id="{0308D35F-E8CC-B4F0-C152-1574D4331394}"/>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63" name="Tekstfelt 2062">
                    <a:extLst>
                      <a:ext uri="{FF2B5EF4-FFF2-40B4-BE49-F238E27FC236}">
                        <a16:creationId xmlns:a16="http://schemas.microsoft.com/office/drawing/2014/main" id="{7660A3EB-1B60-3C49-670E-944CD0F921BF}"/>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64" name="Tekstfelt 2063">
                    <a:extLst>
                      <a:ext uri="{FF2B5EF4-FFF2-40B4-BE49-F238E27FC236}">
                        <a16:creationId xmlns:a16="http://schemas.microsoft.com/office/drawing/2014/main" id="{0E442B6E-1239-4818-8D81-5BD8419F28A0}"/>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65" name="Tekstfelt 2064">
                    <a:extLst>
                      <a:ext uri="{FF2B5EF4-FFF2-40B4-BE49-F238E27FC236}">
                        <a16:creationId xmlns:a16="http://schemas.microsoft.com/office/drawing/2014/main" id="{06F470D7-968D-6821-5DC6-F0CB4D8A7318}"/>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66" name="Tekstfelt 2065">
                    <a:extLst>
                      <a:ext uri="{FF2B5EF4-FFF2-40B4-BE49-F238E27FC236}">
                        <a16:creationId xmlns:a16="http://schemas.microsoft.com/office/drawing/2014/main" id="{77B89FF4-24B3-C3BE-8055-D1FA5D5E6AB7}"/>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67" name="Tekstfelt 2066">
                    <a:extLst>
                      <a:ext uri="{FF2B5EF4-FFF2-40B4-BE49-F238E27FC236}">
                        <a16:creationId xmlns:a16="http://schemas.microsoft.com/office/drawing/2014/main" id="{2D19EED0-0211-3E54-D6EA-1282EA7F695F}"/>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68" name="Tekstfelt 2067">
                    <a:extLst>
                      <a:ext uri="{FF2B5EF4-FFF2-40B4-BE49-F238E27FC236}">
                        <a16:creationId xmlns:a16="http://schemas.microsoft.com/office/drawing/2014/main" id="{4A50C81B-1A51-8500-0ACC-04FFF09ECA94}"/>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69" name="Tekstfelt 2068">
                    <a:extLst>
                      <a:ext uri="{FF2B5EF4-FFF2-40B4-BE49-F238E27FC236}">
                        <a16:creationId xmlns:a16="http://schemas.microsoft.com/office/drawing/2014/main" id="{E79835E1-F413-D5BC-BCD8-D9B79F678F24}"/>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70" name="Tekstfelt 2069">
                    <a:extLst>
                      <a:ext uri="{FF2B5EF4-FFF2-40B4-BE49-F238E27FC236}">
                        <a16:creationId xmlns:a16="http://schemas.microsoft.com/office/drawing/2014/main" id="{B8DF8811-94DD-7441-7D51-69DE384BA234}"/>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71" name="Tekstfelt 2070">
                    <a:extLst>
                      <a:ext uri="{FF2B5EF4-FFF2-40B4-BE49-F238E27FC236}">
                        <a16:creationId xmlns:a16="http://schemas.microsoft.com/office/drawing/2014/main" id="{2AA9D6D4-A889-4271-4A4C-DE6862B341E1}"/>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72" name="Tekstfelt 2071">
                    <a:extLst>
                      <a:ext uri="{FF2B5EF4-FFF2-40B4-BE49-F238E27FC236}">
                        <a16:creationId xmlns:a16="http://schemas.microsoft.com/office/drawing/2014/main" id="{8E9EAA57-B55F-2667-3460-9D724871B939}"/>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73" name="Tekstfelt 2072">
                    <a:extLst>
                      <a:ext uri="{FF2B5EF4-FFF2-40B4-BE49-F238E27FC236}">
                        <a16:creationId xmlns:a16="http://schemas.microsoft.com/office/drawing/2014/main" id="{031EF657-DC97-1C76-E31C-500E5C38C606}"/>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74" name="Tekstfelt 2073">
                    <a:extLst>
                      <a:ext uri="{FF2B5EF4-FFF2-40B4-BE49-F238E27FC236}">
                        <a16:creationId xmlns:a16="http://schemas.microsoft.com/office/drawing/2014/main" id="{0C5E65FA-4C45-A765-2994-4C23B55DE6E4}"/>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75" name="Tekstfelt 2074">
                    <a:extLst>
                      <a:ext uri="{FF2B5EF4-FFF2-40B4-BE49-F238E27FC236}">
                        <a16:creationId xmlns:a16="http://schemas.microsoft.com/office/drawing/2014/main" id="{3FCCE26D-31D2-4900-DEEA-CBD1AEE93F1E}"/>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76" name="Tekstfelt 2075">
                    <a:extLst>
                      <a:ext uri="{FF2B5EF4-FFF2-40B4-BE49-F238E27FC236}">
                        <a16:creationId xmlns:a16="http://schemas.microsoft.com/office/drawing/2014/main" id="{BB911370-BE4A-02FE-C38F-365C93ABBE4B}"/>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77" name="Tekstfelt 2076">
                    <a:extLst>
                      <a:ext uri="{FF2B5EF4-FFF2-40B4-BE49-F238E27FC236}">
                        <a16:creationId xmlns:a16="http://schemas.microsoft.com/office/drawing/2014/main" id="{DDEE12F0-B896-E729-001C-417881EC9EB6}"/>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78" name="Tekstfelt 2077">
                    <a:extLst>
                      <a:ext uri="{FF2B5EF4-FFF2-40B4-BE49-F238E27FC236}">
                        <a16:creationId xmlns:a16="http://schemas.microsoft.com/office/drawing/2014/main" id="{5CAF3C6E-6304-EAB2-51B9-3BC061C7BA2F}"/>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79" name="Tekstfelt 2078">
                    <a:extLst>
                      <a:ext uri="{FF2B5EF4-FFF2-40B4-BE49-F238E27FC236}">
                        <a16:creationId xmlns:a16="http://schemas.microsoft.com/office/drawing/2014/main" id="{F6118754-E303-392F-5D68-06A6D04F7557}"/>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80" name="Tekstfelt 2079">
                    <a:extLst>
                      <a:ext uri="{FF2B5EF4-FFF2-40B4-BE49-F238E27FC236}">
                        <a16:creationId xmlns:a16="http://schemas.microsoft.com/office/drawing/2014/main" id="{AD1E3FD6-9548-E904-A974-5279670F038A}"/>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81" name="Tekstfelt 2080">
                    <a:extLst>
                      <a:ext uri="{FF2B5EF4-FFF2-40B4-BE49-F238E27FC236}">
                        <a16:creationId xmlns:a16="http://schemas.microsoft.com/office/drawing/2014/main" id="{B696B62D-9E28-DD87-D7D5-5AE62DA957EB}"/>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82" name="Tekstfelt 2081">
                    <a:extLst>
                      <a:ext uri="{FF2B5EF4-FFF2-40B4-BE49-F238E27FC236}">
                        <a16:creationId xmlns:a16="http://schemas.microsoft.com/office/drawing/2014/main" id="{3398A397-2636-046D-FDEF-77A4BCB1E4DA}"/>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83" name="Tekstfelt 2082">
                    <a:extLst>
                      <a:ext uri="{FF2B5EF4-FFF2-40B4-BE49-F238E27FC236}">
                        <a16:creationId xmlns:a16="http://schemas.microsoft.com/office/drawing/2014/main" id="{EEB242F3-31E9-4AF4-463E-73543722E92B}"/>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84" name="Tekstfelt 2083">
                    <a:extLst>
                      <a:ext uri="{FF2B5EF4-FFF2-40B4-BE49-F238E27FC236}">
                        <a16:creationId xmlns:a16="http://schemas.microsoft.com/office/drawing/2014/main" id="{B1618509-FEE1-2B46-3FB1-5FD7F466209D}"/>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85" name="Tekstfelt 2084">
                    <a:extLst>
                      <a:ext uri="{FF2B5EF4-FFF2-40B4-BE49-F238E27FC236}">
                        <a16:creationId xmlns:a16="http://schemas.microsoft.com/office/drawing/2014/main" id="{843FFBEB-21F8-DB61-9B08-CB992F11DB81}"/>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86" name="Tekstfelt 2085">
                    <a:extLst>
                      <a:ext uri="{FF2B5EF4-FFF2-40B4-BE49-F238E27FC236}">
                        <a16:creationId xmlns:a16="http://schemas.microsoft.com/office/drawing/2014/main" id="{9FBB07EB-4F3D-3D10-63B1-225D6CD8B804}"/>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87" name="Tekstfelt 2086">
                    <a:extLst>
                      <a:ext uri="{FF2B5EF4-FFF2-40B4-BE49-F238E27FC236}">
                        <a16:creationId xmlns:a16="http://schemas.microsoft.com/office/drawing/2014/main" id="{ACF2B4AE-E02C-6738-C32D-91E878F03CD3}"/>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52" name="Tekstfelt 2051">
                  <a:extLst>
                    <a:ext uri="{FF2B5EF4-FFF2-40B4-BE49-F238E27FC236}">
                      <a16:creationId xmlns:a16="http://schemas.microsoft.com/office/drawing/2014/main" id="{8195EC9F-3F96-28EE-E71D-E3FFF6337E71}"/>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53" name="Tekstfelt 2052">
                  <a:extLst>
                    <a:ext uri="{FF2B5EF4-FFF2-40B4-BE49-F238E27FC236}">
                      <a16:creationId xmlns:a16="http://schemas.microsoft.com/office/drawing/2014/main" id="{50CC6FEA-4770-9659-1E6F-057E71088022}"/>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54" name="Tekstfelt 2053">
                  <a:extLst>
                    <a:ext uri="{FF2B5EF4-FFF2-40B4-BE49-F238E27FC236}">
                      <a16:creationId xmlns:a16="http://schemas.microsoft.com/office/drawing/2014/main" id="{41C7EE9C-9AEE-11AB-4127-316B25CB3FCF}"/>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9" name="Gruppe 1828">
                <a:extLst>
                  <a:ext uri="{FF2B5EF4-FFF2-40B4-BE49-F238E27FC236}">
                    <a16:creationId xmlns:a16="http://schemas.microsoft.com/office/drawing/2014/main" id="{9E249EC6-6518-80E3-167B-AB6E23A5761A}"/>
                  </a:ext>
                </a:extLst>
              </p:cNvPr>
              <p:cNvGrpSpPr/>
              <p:nvPr/>
            </p:nvGrpSpPr>
            <p:grpSpPr>
              <a:xfrm>
                <a:off x="2019764" y="1037328"/>
                <a:ext cx="641389" cy="5216305"/>
                <a:chOff x="2892468" y="1032983"/>
                <a:chExt cx="641389" cy="5216305"/>
              </a:xfrm>
            </p:grpSpPr>
            <p:grpSp>
              <p:nvGrpSpPr>
                <p:cNvPr id="2014" name="Gruppe 2013">
                  <a:extLst>
                    <a:ext uri="{FF2B5EF4-FFF2-40B4-BE49-F238E27FC236}">
                      <a16:creationId xmlns:a16="http://schemas.microsoft.com/office/drawing/2014/main" id="{FAC02D9C-075F-EF11-1BD8-345B680578B3}"/>
                    </a:ext>
                  </a:extLst>
                </p:cNvPr>
                <p:cNvGrpSpPr/>
                <p:nvPr/>
              </p:nvGrpSpPr>
              <p:grpSpPr>
                <a:xfrm>
                  <a:off x="2892468" y="1032983"/>
                  <a:ext cx="641389" cy="5216305"/>
                  <a:chOff x="3475384" y="1188399"/>
                  <a:chExt cx="641389" cy="5216305"/>
                </a:xfrm>
              </p:grpSpPr>
              <p:sp>
                <p:nvSpPr>
                  <p:cNvPr id="2018" name="Tekstfelt 2017">
                    <a:extLst>
                      <a:ext uri="{FF2B5EF4-FFF2-40B4-BE49-F238E27FC236}">
                        <a16:creationId xmlns:a16="http://schemas.microsoft.com/office/drawing/2014/main" id="{44FD966A-564B-C7DD-58BF-B0F676AB68B9}"/>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19" name="Tekstfelt 2018">
                    <a:extLst>
                      <a:ext uri="{FF2B5EF4-FFF2-40B4-BE49-F238E27FC236}">
                        <a16:creationId xmlns:a16="http://schemas.microsoft.com/office/drawing/2014/main" id="{3C45F601-5DD5-6715-19B5-3A448DF63C2E}"/>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20" name="Tekstfelt 2019">
                    <a:extLst>
                      <a:ext uri="{FF2B5EF4-FFF2-40B4-BE49-F238E27FC236}">
                        <a16:creationId xmlns:a16="http://schemas.microsoft.com/office/drawing/2014/main" id="{5BFAC83B-5EA9-B399-15F9-534D15404341}"/>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21" name="Tekstfelt 2020">
                    <a:extLst>
                      <a:ext uri="{FF2B5EF4-FFF2-40B4-BE49-F238E27FC236}">
                        <a16:creationId xmlns:a16="http://schemas.microsoft.com/office/drawing/2014/main" id="{2E23A536-E353-D50C-0709-B498D9E69996}"/>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22" name="Tekstfelt 2021">
                    <a:extLst>
                      <a:ext uri="{FF2B5EF4-FFF2-40B4-BE49-F238E27FC236}">
                        <a16:creationId xmlns:a16="http://schemas.microsoft.com/office/drawing/2014/main" id="{FD21E10E-ACFC-D408-EF30-7AE7BCD39729}"/>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23" name="Tekstfelt 2022">
                    <a:extLst>
                      <a:ext uri="{FF2B5EF4-FFF2-40B4-BE49-F238E27FC236}">
                        <a16:creationId xmlns:a16="http://schemas.microsoft.com/office/drawing/2014/main" id="{29379635-E679-51A4-E428-7C97205E5367}"/>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24" name="Tekstfelt 2023">
                    <a:extLst>
                      <a:ext uri="{FF2B5EF4-FFF2-40B4-BE49-F238E27FC236}">
                        <a16:creationId xmlns:a16="http://schemas.microsoft.com/office/drawing/2014/main" id="{EC41795F-AFFE-B9B7-929E-7E9308475A0C}"/>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25" name="Tekstfelt 2024">
                    <a:extLst>
                      <a:ext uri="{FF2B5EF4-FFF2-40B4-BE49-F238E27FC236}">
                        <a16:creationId xmlns:a16="http://schemas.microsoft.com/office/drawing/2014/main" id="{8AFC7953-16B6-2EE3-1170-94D7A939E44B}"/>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26" name="Tekstfelt 2025">
                    <a:extLst>
                      <a:ext uri="{FF2B5EF4-FFF2-40B4-BE49-F238E27FC236}">
                        <a16:creationId xmlns:a16="http://schemas.microsoft.com/office/drawing/2014/main" id="{D50EE4FA-1E27-71F2-3CCD-72138ECD9896}"/>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27" name="Tekstfelt 2026">
                    <a:extLst>
                      <a:ext uri="{FF2B5EF4-FFF2-40B4-BE49-F238E27FC236}">
                        <a16:creationId xmlns:a16="http://schemas.microsoft.com/office/drawing/2014/main" id="{BCD3EEA8-C366-6DDC-F8CE-2443930764A4}"/>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28" name="Tekstfelt 2027">
                    <a:extLst>
                      <a:ext uri="{FF2B5EF4-FFF2-40B4-BE49-F238E27FC236}">
                        <a16:creationId xmlns:a16="http://schemas.microsoft.com/office/drawing/2014/main" id="{58A4581B-6ADD-91E7-F223-C6B7A4D8DC16}"/>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29" name="Tekstfelt 2028">
                    <a:extLst>
                      <a:ext uri="{FF2B5EF4-FFF2-40B4-BE49-F238E27FC236}">
                        <a16:creationId xmlns:a16="http://schemas.microsoft.com/office/drawing/2014/main" id="{CCC8C432-1842-3077-22A0-565FC99303A8}"/>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30" name="Tekstfelt 2029">
                    <a:extLst>
                      <a:ext uri="{FF2B5EF4-FFF2-40B4-BE49-F238E27FC236}">
                        <a16:creationId xmlns:a16="http://schemas.microsoft.com/office/drawing/2014/main" id="{32218C25-1F1E-055D-F18F-8580E37C5E3A}"/>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31" name="Tekstfelt 2030">
                    <a:extLst>
                      <a:ext uri="{FF2B5EF4-FFF2-40B4-BE49-F238E27FC236}">
                        <a16:creationId xmlns:a16="http://schemas.microsoft.com/office/drawing/2014/main" id="{80CC6BB5-9594-AFF2-BEDC-208656735D2F}"/>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32" name="Tekstfelt 2031">
                    <a:extLst>
                      <a:ext uri="{FF2B5EF4-FFF2-40B4-BE49-F238E27FC236}">
                        <a16:creationId xmlns:a16="http://schemas.microsoft.com/office/drawing/2014/main" id="{14770EB5-5FB8-16B3-1345-C3F8863A84F9}"/>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33" name="Tekstfelt 2032">
                    <a:extLst>
                      <a:ext uri="{FF2B5EF4-FFF2-40B4-BE49-F238E27FC236}">
                        <a16:creationId xmlns:a16="http://schemas.microsoft.com/office/drawing/2014/main" id="{29D2F215-2B1D-9CD4-490C-6296318CE6FB}"/>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34" name="Tekstfelt 2033">
                    <a:extLst>
                      <a:ext uri="{FF2B5EF4-FFF2-40B4-BE49-F238E27FC236}">
                        <a16:creationId xmlns:a16="http://schemas.microsoft.com/office/drawing/2014/main" id="{FC7FC204-E792-26C4-2D69-4281BE04F6AC}"/>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35" name="Tekstfelt 2034">
                    <a:extLst>
                      <a:ext uri="{FF2B5EF4-FFF2-40B4-BE49-F238E27FC236}">
                        <a16:creationId xmlns:a16="http://schemas.microsoft.com/office/drawing/2014/main" id="{E9F76858-72D1-95CB-0AC0-863491C22B76}"/>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36" name="Tekstfelt 2035">
                    <a:extLst>
                      <a:ext uri="{FF2B5EF4-FFF2-40B4-BE49-F238E27FC236}">
                        <a16:creationId xmlns:a16="http://schemas.microsoft.com/office/drawing/2014/main" id="{918B2C04-00B0-4DBA-AAAA-4C8BB8F48EF8}"/>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37" name="Tekstfelt 2036">
                    <a:extLst>
                      <a:ext uri="{FF2B5EF4-FFF2-40B4-BE49-F238E27FC236}">
                        <a16:creationId xmlns:a16="http://schemas.microsoft.com/office/drawing/2014/main" id="{97709280-09A3-7F85-AAB1-112EA0AF07D8}"/>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38" name="Tekstfelt 2037">
                    <a:extLst>
                      <a:ext uri="{FF2B5EF4-FFF2-40B4-BE49-F238E27FC236}">
                        <a16:creationId xmlns:a16="http://schemas.microsoft.com/office/drawing/2014/main" id="{834588E5-8783-5724-7069-5797D5F24E50}"/>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39" name="Tekstfelt 2038">
                    <a:extLst>
                      <a:ext uri="{FF2B5EF4-FFF2-40B4-BE49-F238E27FC236}">
                        <a16:creationId xmlns:a16="http://schemas.microsoft.com/office/drawing/2014/main" id="{FCCC3583-28E4-10BB-C001-680728702BE1}"/>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40" name="Tekstfelt 2039">
                    <a:extLst>
                      <a:ext uri="{FF2B5EF4-FFF2-40B4-BE49-F238E27FC236}">
                        <a16:creationId xmlns:a16="http://schemas.microsoft.com/office/drawing/2014/main" id="{812F4D9F-6790-EB59-7F62-EA2E8C66EA4F}"/>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41" name="Tekstfelt 2040">
                    <a:extLst>
                      <a:ext uri="{FF2B5EF4-FFF2-40B4-BE49-F238E27FC236}">
                        <a16:creationId xmlns:a16="http://schemas.microsoft.com/office/drawing/2014/main" id="{A0249F91-0AAA-0DFF-5230-42BD53CE2BCA}"/>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42" name="Tekstfelt 2041">
                    <a:extLst>
                      <a:ext uri="{FF2B5EF4-FFF2-40B4-BE49-F238E27FC236}">
                        <a16:creationId xmlns:a16="http://schemas.microsoft.com/office/drawing/2014/main" id="{0CB3B608-C7F1-DDB5-94EE-9B5C471D633F}"/>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43" name="Tekstfelt 2042">
                    <a:extLst>
                      <a:ext uri="{FF2B5EF4-FFF2-40B4-BE49-F238E27FC236}">
                        <a16:creationId xmlns:a16="http://schemas.microsoft.com/office/drawing/2014/main" id="{091E3399-786B-9E04-BF85-4B58B6C7B5A2}"/>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44" name="Tekstfelt 2043">
                    <a:extLst>
                      <a:ext uri="{FF2B5EF4-FFF2-40B4-BE49-F238E27FC236}">
                        <a16:creationId xmlns:a16="http://schemas.microsoft.com/office/drawing/2014/main" id="{858BEF29-EF41-0516-C098-3A5DB854B86A}"/>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45" name="Tekstfelt 2044">
                    <a:extLst>
                      <a:ext uri="{FF2B5EF4-FFF2-40B4-BE49-F238E27FC236}">
                        <a16:creationId xmlns:a16="http://schemas.microsoft.com/office/drawing/2014/main" id="{1AE14AAF-98CA-B5B5-AA6B-64FF0E428F91}"/>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46" name="Tekstfelt 2045">
                    <a:extLst>
                      <a:ext uri="{FF2B5EF4-FFF2-40B4-BE49-F238E27FC236}">
                        <a16:creationId xmlns:a16="http://schemas.microsoft.com/office/drawing/2014/main" id="{63F83E55-EB66-3CE6-37C1-B8B7E30EEACD}"/>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47" name="Tekstfelt 2046">
                    <a:extLst>
                      <a:ext uri="{FF2B5EF4-FFF2-40B4-BE49-F238E27FC236}">
                        <a16:creationId xmlns:a16="http://schemas.microsoft.com/office/drawing/2014/main" id="{409EB0A7-A0C2-8FCC-C9AE-378373367B9F}"/>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48" name="Tekstfelt 2047">
                    <a:extLst>
                      <a:ext uri="{FF2B5EF4-FFF2-40B4-BE49-F238E27FC236}">
                        <a16:creationId xmlns:a16="http://schemas.microsoft.com/office/drawing/2014/main" id="{83AEA51F-42A1-AE86-A7AB-61C9899B6176}"/>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49" name="Tekstfelt 2048">
                    <a:extLst>
                      <a:ext uri="{FF2B5EF4-FFF2-40B4-BE49-F238E27FC236}">
                        <a16:creationId xmlns:a16="http://schemas.microsoft.com/office/drawing/2014/main" id="{3957636C-5911-6738-3CAB-556E225910FC}"/>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50" name="Tekstfelt 2049">
                    <a:extLst>
                      <a:ext uri="{FF2B5EF4-FFF2-40B4-BE49-F238E27FC236}">
                        <a16:creationId xmlns:a16="http://schemas.microsoft.com/office/drawing/2014/main" id="{1E5BD8E8-5643-FD67-EFC1-7E06A50820A1}"/>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15" name="Tekstfelt 2014">
                  <a:extLst>
                    <a:ext uri="{FF2B5EF4-FFF2-40B4-BE49-F238E27FC236}">
                      <a16:creationId xmlns:a16="http://schemas.microsoft.com/office/drawing/2014/main" id="{70248629-61AF-4EB1-789F-97A67E521DAA}"/>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16" name="Tekstfelt 2015">
                  <a:extLst>
                    <a:ext uri="{FF2B5EF4-FFF2-40B4-BE49-F238E27FC236}">
                      <a16:creationId xmlns:a16="http://schemas.microsoft.com/office/drawing/2014/main" id="{C31B35D9-F756-59F1-F0E0-13248D0EEE33}"/>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17" name="Tekstfelt 2016">
                  <a:extLst>
                    <a:ext uri="{FF2B5EF4-FFF2-40B4-BE49-F238E27FC236}">
                      <a16:creationId xmlns:a16="http://schemas.microsoft.com/office/drawing/2014/main" id="{B0E908BB-D816-7739-5FBF-3FF94E553A70}"/>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0" name="Gruppe 1829">
                <a:extLst>
                  <a:ext uri="{FF2B5EF4-FFF2-40B4-BE49-F238E27FC236}">
                    <a16:creationId xmlns:a16="http://schemas.microsoft.com/office/drawing/2014/main" id="{79BDAA79-677E-35D3-9209-777123D89BD8}"/>
                  </a:ext>
                </a:extLst>
              </p:cNvPr>
              <p:cNvGrpSpPr/>
              <p:nvPr/>
            </p:nvGrpSpPr>
            <p:grpSpPr>
              <a:xfrm>
                <a:off x="1592543" y="1041111"/>
                <a:ext cx="641389" cy="5216305"/>
                <a:chOff x="2892468" y="1032983"/>
                <a:chExt cx="641389" cy="5216305"/>
              </a:xfrm>
            </p:grpSpPr>
            <p:grpSp>
              <p:nvGrpSpPr>
                <p:cNvPr id="1977" name="Gruppe 1976">
                  <a:extLst>
                    <a:ext uri="{FF2B5EF4-FFF2-40B4-BE49-F238E27FC236}">
                      <a16:creationId xmlns:a16="http://schemas.microsoft.com/office/drawing/2014/main" id="{CA64918A-9E52-598F-6D98-C908D666B61C}"/>
                    </a:ext>
                  </a:extLst>
                </p:cNvPr>
                <p:cNvGrpSpPr/>
                <p:nvPr/>
              </p:nvGrpSpPr>
              <p:grpSpPr>
                <a:xfrm>
                  <a:off x="2892468" y="1032983"/>
                  <a:ext cx="641389" cy="5216305"/>
                  <a:chOff x="3475384" y="1188399"/>
                  <a:chExt cx="641389" cy="5216305"/>
                </a:xfrm>
              </p:grpSpPr>
              <p:sp>
                <p:nvSpPr>
                  <p:cNvPr id="1981" name="Tekstfelt 1980">
                    <a:extLst>
                      <a:ext uri="{FF2B5EF4-FFF2-40B4-BE49-F238E27FC236}">
                        <a16:creationId xmlns:a16="http://schemas.microsoft.com/office/drawing/2014/main" id="{B46CCBCC-8847-26AB-9ACA-7492DE014BF7}"/>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82" name="Tekstfelt 1981">
                    <a:extLst>
                      <a:ext uri="{FF2B5EF4-FFF2-40B4-BE49-F238E27FC236}">
                        <a16:creationId xmlns:a16="http://schemas.microsoft.com/office/drawing/2014/main" id="{87B9903B-D7BD-9A18-2323-4A7DEE4F84D3}"/>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83" name="Tekstfelt 1982">
                    <a:extLst>
                      <a:ext uri="{FF2B5EF4-FFF2-40B4-BE49-F238E27FC236}">
                        <a16:creationId xmlns:a16="http://schemas.microsoft.com/office/drawing/2014/main" id="{D33CE56F-A9D2-216A-76FA-2C07CCF64167}"/>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84" name="Tekstfelt 1983">
                    <a:extLst>
                      <a:ext uri="{FF2B5EF4-FFF2-40B4-BE49-F238E27FC236}">
                        <a16:creationId xmlns:a16="http://schemas.microsoft.com/office/drawing/2014/main" id="{67BBDC3B-D296-1B8C-18EC-2EEAC20ED871}"/>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85" name="Tekstfelt 1984">
                    <a:extLst>
                      <a:ext uri="{FF2B5EF4-FFF2-40B4-BE49-F238E27FC236}">
                        <a16:creationId xmlns:a16="http://schemas.microsoft.com/office/drawing/2014/main" id="{51908B5A-2097-8625-33E1-D9053AD31F42}"/>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86" name="Tekstfelt 1985">
                    <a:extLst>
                      <a:ext uri="{FF2B5EF4-FFF2-40B4-BE49-F238E27FC236}">
                        <a16:creationId xmlns:a16="http://schemas.microsoft.com/office/drawing/2014/main" id="{8D8B0038-214B-0B4B-C137-1D9112CBE58E}"/>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87" name="Tekstfelt 1986">
                    <a:extLst>
                      <a:ext uri="{FF2B5EF4-FFF2-40B4-BE49-F238E27FC236}">
                        <a16:creationId xmlns:a16="http://schemas.microsoft.com/office/drawing/2014/main" id="{1D4EB508-92D0-CD14-E4D6-B530CCA57229}"/>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88" name="Tekstfelt 1987">
                    <a:extLst>
                      <a:ext uri="{FF2B5EF4-FFF2-40B4-BE49-F238E27FC236}">
                        <a16:creationId xmlns:a16="http://schemas.microsoft.com/office/drawing/2014/main" id="{E86757DD-1CA8-BA66-51D7-67725312BB03}"/>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89" name="Tekstfelt 1988">
                    <a:extLst>
                      <a:ext uri="{FF2B5EF4-FFF2-40B4-BE49-F238E27FC236}">
                        <a16:creationId xmlns:a16="http://schemas.microsoft.com/office/drawing/2014/main" id="{5400FB46-D65E-C677-74BE-979DCD60FA32}"/>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90" name="Tekstfelt 1989">
                    <a:extLst>
                      <a:ext uri="{FF2B5EF4-FFF2-40B4-BE49-F238E27FC236}">
                        <a16:creationId xmlns:a16="http://schemas.microsoft.com/office/drawing/2014/main" id="{8C28032C-4952-F5A2-B539-29620D45B675}"/>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91" name="Tekstfelt 1990">
                    <a:extLst>
                      <a:ext uri="{FF2B5EF4-FFF2-40B4-BE49-F238E27FC236}">
                        <a16:creationId xmlns:a16="http://schemas.microsoft.com/office/drawing/2014/main" id="{14D5AD54-BE75-38DB-AA64-697CA856E81B}"/>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92" name="Tekstfelt 1991">
                    <a:extLst>
                      <a:ext uri="{FF2B5EF4-FFF2-40B4-BE49-F238E27FC236}">
                        <a16:creationId xmlns:a16="http://schemas.microsoft.com/office/drawing/2014/main" id="{58FAD626-CB32-B948-65FA-C02820568469}"/>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93" name="Tekstfelt 1992">
                    <a:extLst>
                      <a:ext uri="{FF2B5EF4-FFF2-40B4-BE49-F238E27FC236}">
                        <a16:creationId xmlns:a16="http://schemas.microsoft.com/office/drawing/2014/main" id="{85B74091-1DE0-6BA0-A882-B9F17DB910B3}"/>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94" name="Tekstfelt 1993">
                    <a:extLst>
                      <a:ext uri="{FF2B5EF4-FFF2-40B4-BE49-F238E27FC236}">
                        <a16:creationId xmlns:a16="http://schemas.microsoft.com/office/drawing/2014/main" id="{C9B5150A-A169-5DBC-E94F-D51B7C9F32C8}"/>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95" name="Tekstfelt 1994">
                    <a:extLst>
                      <a:ext uri="{FF2B5EF4-FFF2-40B4-BE49-F238E27FC236}">
                        <a16:creationId xmlns:a16="http://schemas.microsoft.com/office/drawing/2014/main" id="{988903F5-D0A7-39EA-65B9-242C8F5FD04E}"/>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96" name="Tekstfelt 1995">
                    <a:extLst>
                      <a:ext uri="{FF2B5EF4-FFF2-40B4-BE49-F238E27FC236}">
                        <a16:creationId xmlns:a16="http://schemas.microsoft.com/office/drawing/2014/main" id="{FF889E4B-F29B-5BF3-DE53-525C4C20C990}"/>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97" name="Tekstfelt 1996">
                    <a:extLst>
                      <a:ext uri="{FF2B5EF4-FFF2-40B4-BE49-F238E27FC236}">
                        <a16:creationId xmlns:a16="http://schemas.microsoft.com/office/drawing/2014/main" id="{393FA781-F64D-2907-BD2B-896435781963}"/>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98" name="Tekstfelt 1997">
                    <a:extLst>
                      <a:ext uri="{FF2B5EF4-FFF2-40B4-BE49-F238E27FC236}">
                        <a16:creationId xmlns:a16="http://schemas.microsoft.com/office/drawing/2014/main" id="{4AC85C86-D551-20AB-6C4C-3139F1860535}"/>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99" name="Tekstfelt 1998">
                    <a:extLst>
                      <a:ext uri="{FF2B5EF4-FFF2-40B4-BE49-F238E27FC236}">
                        <a16:creationId xmlns:a16="http://schemas.microsoft.com/office/drawing/2014/main" id="{A8EC31F9-5E0E-CCC5-1992-4221F3C7CB04}"/>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00" name="Tekstfelt 1999">
                    <a:extLst>
                      <a:ext uri="{FF2B5EF4-FFF2-40B4-BE49-F238E27FC236}">
                        <a16:creationId xmlns:a16="http://schemas.microsoft.com/office/drawing/2014/main" id="{CC0AFC8D-82F9-5665-388B-DEBE499A05D9}"/>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01" name="Tekstfelt 2000">
                    <a:extLst>
                      <a:ext uri="{FF2B5EF4-FFF2-40B4-BE49-F238E27FC236}">
                        <a16:creationId xmlns:a16="http://schemas.microsoft.com/office/drawing/2014/main" id="{E970139E-D561-5142-0A05-0FD42136C52B}"/>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02" name="Tekstfelt 2001">
                    <a:extLst>
                      <a:ext uri="{FF2B5EF4-FFF2-40B4-BE49-F238E27FC236}">
                        <a16:creationId xmlns:a16="http://schemas.microsoft.com/office/drawing/2014/main" id="{0E78F5B6-1E1A-0389-91C7-01E47A773638}"/>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03" name="Tekstfelt 2002">
                    <a:extLst>
                      <a:ext uri="{FF2B5EF4-FFF2-40B4-BE49-F238E27FC236}">
                        <a16:creationId xmlns:a16="http://schemas.microsoft.com/office/drawing/2014/main" id="{791535A3-93C3-155A-E461-CBC0C167F942}"/>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04" name="Tekstfelt 2003">
                    <a:extLst>
                      <a:ext uri="{FF2B5EF4-FFF2-40B4-BE49-F238E27FC236}">
                        <a16:creationId xmlns:a16="http://schemas.microsoft.com/office/drawing/2014/main" id="{EA17A7AD-C12A-CB47-C0C3-794C58413196}"/>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05" name="Tekstfelt 2004">
                    <a:extLst>
                      <a:ext uri="{FF2B5EF4-FFF2-40B4-BE49-F238E27FC236}">
                        <a16:creationId xmlns:a16="http://schemas.microsoft.com/office/drawing/2014/main" id="{CF7C5671-CA0B-089A-587F-3356A392C597}"/>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06" name="Tekstfelt 2005">
                    <a:extLst>
                      <a:ext uri="{FF2B5EF4-FFF2-40B4-BE49-F238E27FC236}">
                        <a16:creationId xmlns:a16="http://schemas.microsoft.com/office/drawing/2014/main" id="{13F14134-B648-F945-AA63-DC3D67E9AE1A}"/>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07" name="Tekstfelt 2006">
                    <a:extLst>
                      <a:ext uri="{FF2B5EF4-FFF2-40B4-BE49-F238E27FC236}">
                        <a16:creationId xmlns:a16="http://schemas.microsoft.com/office/drawing/2014/main" id="{71BECA38-1A7A-4E93-4987-18C0A3DF54BD}"/>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08" name="Tekstfelt 2007">
                    <a:extLst>
                      <a:ext uri="{FF2B5EF4-FFF2-40B4-BE49-F238E27FC236}">
                        <a16:creationId xmlns:a16="http://schemas.microsoft.com/office/drawing/2014/main" id="{CCEEE6AD-D1A6-13B4-DA71-0D681E0081CF}"/>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09" name="Tekstfelt 2008">
                    <a:extLst>
                      <a:ext uri="{FF2B5EF4-FFF2-40B4-BE49-F238E27FC236}">
                        <a16:creationId xmlns:a16="http://schemas.microsoft.com/office/drawing/2014/main" id="{4C9C0D2A-CFBA-395F-0FA6-BF5DC3DEADA5}"/>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10" name="Tekstfelt 2009">
                    <a:extLst>
                      <a:ext uri="{FF2B5EF4-FFF2-40B4-BE49-F238E27FC236}">
                        <a16:creationId xmlns:a16="http://schemas.microsoft.com/office/drawing/2014/main" id="{FF0814C7-0546-C0ED-FCA2-F10500F4E56C}"/>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11" name="Tekstfelt 2010">
                    <a:extLst>
                      <a:ext uri="{FF2B5EF4-FFF2-40B4-BE49-F238E27FC236}">
                        <a16:creationId xmlns:a16="http://schemas.microsoft.com/office/drawing/2014/main" id="{1F571C4E-9452-B0C5-81C8-2A1BA75E99D7}"/>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12" name="Tekstfelt 2011">
                    <a:extLst>
                      <a:ext uri="{FF2B5EF4-FFF2-40B4-BE49-F238E27FC236}">
                        <a16:creationId xmlns:a16="http://schemas.microsoft.com/office/drawing/2014/main" id="{495A3367-F3C2-D404-1D22-F257FA9DDA11}"/>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13" name="Tekstfelt 2012">
                    <a:extLst>
                      <a:ext uri="{FF2B5EF4-FFF2-40B4-BE49-F238E27FC236}">
                        <a16:creationId xmlns:a16="http://schemas.microsoft.com/office/drawing/2014/main" id="{E154EC71-B728-4E22-A592-7E766D00ACF9}"/>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78" name="Tekstfelt 1977">
                  <a:extLst>
                    <a:ext uri="{FF2B5EF4-FFF2-40B4-BE49-F238E27FC236}">
                      <a16:creationId xmlns:a16="http://schemas.microsoft.com/office/drawing/2014/main" id="{598DA269-BA33-BFBC-F627-4001BCC60070}"/>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79" name="Tekstfelt 1978">
                  <a:extLst>
                    <a:ext uri="{FF2B5EF4-FFF2-40B4-BE49-F238E27FC236}">
                      <a16:creationId xmlns:a16="http://schemas.microsoft.com/office/drawing/2014/main" id="{DF99DB21-A6B7-5EB3-666C-235B0A66F72E}"/>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80" name="Tekstfelt 1979">
                  <a:extLst>
                    <a:ext uri="{FF2B5EF4-FFF2-40B4-BE49-F238E27FC236}">
                      <a16:creationId xmlns:a16="http://schemas.microsoft.com/office/drawing/2014/main" id="{B38906EC-67C8-0D7F-CD83-91A13B74D010}"/>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1" name="Gruppe 1830">
                <a:extLst>
                  <a:ext uri="{FF2B5EF4-FFF2-40B4-BE49-F238E27FC236}">
                    <a16:creationId xmlns:a16="http://schemas.microsoft.com/office/drawing/2014/main" id="{442E6B91-44E9-5FF8-7BB2-206BFA13F6F2}"/>
                  </a:ext>
                </a:extLst>
              </p:cNvPr>
              <p:cNvGrpSpPr/>
              <p:nvPr/>
            </p:nvGrpSpPr>
            <p:grpSpPr>
              <a:xfrm>
                <a:off x="1159795" y="1034606"/>
                <a:ext cx="641389" cy="5216305"/>
                <a:chOff x="2892468" y="1032983"/>
                <a:chExt cx="641389" cy="5216305"/>
              </a:xfrm>
            </p:grpSpPr>
            <p:grpSp>
              <p:nvGrpSpPr>
                <p:cNvPr id="1940" name="Gruppe 1939">
                  <a:extLst>
                    <a:ext uri="{FF2B5EF4-FFF2-40B4-BE49-F238E27FC236}">
                      <a16:creationId xmlns:a16="http://schemas.microsoft.com/office/drawing/2014/main" id="{15E7F249-EF0C-3429-A244-5C9B11DF2D78}"/>
                    </a:ext>
                  </a:extLst>
                </p:cNvPr>
                <p:cNvGrpSpPr/>
                <p:nvPr/>
              </p:nvGrpSpPr>
              <p:grpSpPr>
                <a:xfrm>
                  <a:off x="2892468" y="1032983"/>
                  <a:ext cx="641389" cy="5216305"/>
                  <a:chOff x="3475384" y="1188399"/>
                  <a:chExt cx="641389" cy="5216305"/>
                </a:xfrm>
              </p:grpSpPr>
              <p:sp>
                <p:nvSpPr>
                  <p:cNvPr id="1944" name="Tekstfelt 1943">
                    <a:extLst>
                      <a:ext uri="{FF2B5EF4-FFF2-40B4-BE49-F238E27FC236}">
                        <a16:creationId xmlns:a16="http://schemas.microsoft.com/office/drawing/2014/main" id="{EE0CF428-3ECE-2A3E-839A-6719B656DE69}"/>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45" name="Tekstfelt 1944">
                    <a:extLst>
                      <a:ext uri="{FF2B5EF4-FFF2-40B4-BE49-F238E27FC236}">
                        <a16:creationId xmlns:a16="http://schemas.microsoft.com/office/drawing/2014/main" id="{149D9259-8970-BDD7-630F-1D3067F632E2}"/>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46" name="Tekstfelt 1945">
                    <a:extLst>
                      <a:ext uri="{FF2B5EF4-FFF2-40B4-BE49-F238E27FC236}">
                        <a16:creationId xmlns:a16="http://schemas.microsoft.com/office/drawing/2014/main" id="{5DAF46BE-4697-5206-D245-154B8FF10D70}"/>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47" name="Tekstfelt 1946">
                    <a:extLst>
                      <a:ext uri="{FF2B5EF4-FFF2-40B4-BE49-F238E27FC236}">
                        <a16:creationId xmlns:a16="http://schemas.microsoft.com/office/drawing/2014/main" id="{8D33086D-F48C-88B4-C08C-46D0475CEFC2}"/>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48" name="Tekstfelt 1947">
                    <a:extLst>
                      <a:ext uri="{FF2B5EF4-FFF2-40B4-BE49-F238E27FC236}">
                        <a16:creationId xmlns:a16="http://schemas.microsoft.com/office/drawing/2014/main" id="{A4C9CE9F-6A57-F2E8-EDCA-A95EE29673C5}"/>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49" name="Tekstfelt 1948">
                    <a:extLst>
                      <a:ext uri="{FF2B5EF4-FFF2-40B4-BE49-F238E27FC236}">
                        <a16:creationId xmlns:a16="http://schemas.microsoft.com/office/drawing/2014/main" id="{A3518852-837E-5070-EB2E-3CCFEC42CE42}"/>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50" name="Tekstfelt 1949">
                    <a:extLst>
                      <a:ext uri="{FF2B5EF4-FFF2-40B4-BE49-F238E27FC236}">
                        <a16:creationId xmlns:a16="http://schemas.microsoft.com/office/drawing/2014/main" id="{0BDDF7ED-AC45-1F06-B473-EA7CBC40860F}"/>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51" name="Tekstfelt 1950">
                    <a:extLst>
                      <a:ext uri="{FF2B5EF4-FFF2-40B4-BE49-F238E27FC236}">
                        <a16:creationId xmlns:a16="http://schemas.microsoft.com/office/drawing/2014/main" id="{F3527E1A-9044-1CAD-9E06-4084C3832ED0}"/>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52" name="Tekstfelt 1951">
                    <a:extLst>
                      <a:ext uri="{FF2B5EF4-FFF2-40B4-BE49-F238E27FC236}">
                        <a16:creationId xmlns:a16="http://schemas.microsoft.com/office/drawing/2014/main" id="{758000C3-0094-FAD8-742D-155AFA176ECF}"/>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53" name="Tekstfelt 1952">
                    <a:extLst>
                      <a:ext uri="{FF2B5EF4-FFF2-40B4-BE49-F238E27FC236}">
                        <a16:creationId xmlns:a16="http://schemas.microsoft.com/office/drawing/2014/main" id="{D0F638D2-BA81-C14E-E8C2-20281E9C8A9A}"/>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54" name="Tekstfelt 1953">
                    <a:extLst>
                      <a:ext uri="{FF2B5EF4-FFF2-40B4-BE49-F238E27FC236}">
                        <a16:creationId xmlns:a16="http://schemas.microsoft.com/office/drawing/2014/main" id="{73C2188A-654C-01E8-971D-963F79217F00}"/>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55" name="Tekstfelt 1954">
                    <a:extLst>
                      <a:ext uri="{FF2B5EF4-FFF2-40B4-BE49-F238E27FC236}">
                        <a16:creationId xmlns:a16="http://schemas.microsoft.com/office/drawing/2014/main" id="{BBA7CFB1-4F8D-0B5B-9C86-6A15999D38F3}"/>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56" name="Tekstfelt 1955">
                    <a:extLst>
                      <a:ext uri="{FF2B5EF4-FFF2-40B4-BE49-F238E27FC236}">
                        <a16:creationId xmlns:a16="http://schemas.microsoft.com/office/drawing/2014/main" id="{1F364D69-74DA-08B7-0CBB-A0FB3A1B6855}"/>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57" name="Tekstfelt 1956">
                    <a:extLst>
                      <a:ext uri="{FF2B5EF4-FFF2-40B4-BE49-F238E27FC236}">
                        <a16:creationId xmlns:a16="http://schemas.microsoft.com/office/drawing/2014/main" id="{BAA7E830-215D-3F8D-AA1F-C261F15E301B}"/>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58" name="Tekstfelt 1957">
                    <a:extLst>
                      <a:ext uri="{FF2B5EF4-FFF2-40B4-BE49-F238E27FC236}">
                        <a16:creationId xmlns:a16="http://schemas.microsoft.com/office/drawing/2014/main" id="{7128113B-1060-14F0-D65B-46B5DCE5F43D}"/>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59" name="Tekstfelt 1958">
                    <a:extLst>
                      <a:ext uri="{FF2B5EF4-FFF2-40B4-BE49-F238E27FC236}">
                        <a16:creationId xmlns:a16="http://schemas.microsoft.com/office/drawing/2014/main" id="{F3865291-093E-5F4E-7769-CDFE668A690D}"/>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60" name="Tekstfelt 1959">
                    <a:extLst>
                      <a:ext uri="{FF2B5EF4-FFF2-40B4-BE49-F238E27FC236}">
                        <a16:creationId xmlns:a16="http://schemas.microsoft.com/office/drawing/2014/main" id="{C3901C5A-E20E-4622-3447-8A19C41E0B2C}"/>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61" name="Tekstfelt 1960">
                    <a:extLst>
                      <a:ext uri="{FF2B5EF4-FFF2-40B4-BE49-F238E27FC236}">
                        <a16:creationId xmlns:a16="http://schemas.microsoft.com/office/drawing/2014/main" id="{DE67D6B3-83A2-A0D4-9C20-6D3FEF900FDD}"/>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62" name="Tekstfelt 1961">
                    <a:extLst>
                      <a:ext uri="{FF2B5EF4-FFF2-40B4-BE49-F238E27FC236}">
                        <a16:creationId xmlns:a16="http://schemas.microsoft.com/office/drawing/2014/main" id="{8FD850EE-BCD0-6390-63E9-3CAF116E13AE}"/>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63" name="Tekstfelt 1962">
                    <a:extLst>
                      <a:ext uri="{FF2B5EF4-FFF2-40B4-BE49-F238E27FC236}">
                        <a16:creationId xmlns:a16="http://schemas.microsoft.com/office/drawing/2014/main" id="{C56A62E6-C601-FFFE-44F4-A8F64F05731A}"/>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64" name="Tekstfelt 1963">
                    <a:extLst>
                      <a:ext uri="{FF2B5EF4-FFF2-40B4-BE49-F238E27FC236}">
                        <a16:creationId xmlns:a16="http://schemas.microsoft.com/office/drawing/2014/main" id="{750797DA-E10A-FDBC-F9E2-2E1D3C3382A1}"/>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65" name="Tekstfelt 1964">
                    <a:extLst>
                      <a:ext uri="{FF2B5EF4-FFF2-40B4-BE49-F238E27FC236}">
                        <a16:creationId xmlns:a16="http://schemas.microsoft.com/office/drawing/2014/main" id="{DF7CA669-0FAE-C81F-1FDE-0113ABBB649A}"/>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66" name="Tekstfelt 1965">
                    <a:extLst>
                      <a:ext uri="{FF2B5EF4-FFF2-40B4-BE49-F238E27FC236}">
                        <a16:creationId xmlns:a16="http://schemas.microsoft.com/office/drawing/2014/main" id="{A8D17B72-F808-AB24-4975-F54E2215C2AE}"/>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67" name="Tekstfelt 1966">
                    <a:extLst>
                      <a:ext uri="{FF2B5EF4-FFF2-40B4-BE49-F238E27FC236}">
                        <a16:creationId xmlns:a16="http://schemas.microsoft.com/office/drawing/2014/main" id="{280AC23D-1D38-3AF9-FB54-013ED3F116AB}"/>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68" name="Tekstfelt 1967">
                    <a:extLst>
                      <a:ext uri="{FF2B5EF4-FFF2-40B4-BE49-F238E27FC236}">
                        <a16:creationId xmlns:a16="http://schemas.microsoft.com/office/drawing/2014/main" id="{89824BFD-FB4F-9888-CEA1-7622798317A6}"/>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69" name="Tekstfelt 1968">
                    <a:extLst>
                      <a:ext uri="{FF2B5EF4-FFF2-40B4-BE49-F238E27FC236}">
                        <a16:creationId xmlns:a16="http://schemas.microsoft.com/office/drawing/2014/main" id="{7FE16A2C-95A7-0A3E-4A1C-35A2254725C3}"/>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70" name="Tekstfelt 1969">
                    <a:extLst>
                      <a:ext uri="{FF2B5EF4-FFF2-40B4-BE49-F238E27FC236}">
                        <a16:creationId xmlns:a16="http://schemas.microsoft.com/office/drawing/2014/main" id="{60DD703B-F91A-1E9D-2319-801433A20F43}"/>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71" name="Tekstfelt 1970">
                    <a:extLst>
                      <a:ext uri="{FF2B5EF4-FFF2-40B4-BE49-F238E27FC236}">
                        <a16:creationId xmlns:a16="http://schemas.microsoft.com/office/drawing/2014/main" id="{6A6C572E-90A1-1238-C39E-BC200DEB6CD8}"/>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72" name="Tekstfelt 1971">
                    <a:extLst>
                      <a:ext uri="{FF2B5EF4-FFF2-40B4-BE49-F238E27FC236}">
                        <a16:creationId xmlns:a16="http://schemas.microsoft.com/office/drawing/2014/main" id="{EEB4990E-38E9-1CE3-B7D3-8DF9D087065C}"/>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73" name="Tekstfelt 1972">
                    <a:extLst>
                      <a:ext uri="{FF2B5EF4-FFF2-40B4-BE49-F238E27FC236}">
                        <a16:creationId xmlns:a16="http://schemas.microsoft.com/office/drawing/2014/main" id="{A3F43DA8-8B6D-28AF-E59F-52E13E293490}"/>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74" name="Tekstfelt 1973">
                    <a:extLst>
                      <a:ext uri="{FF2B5EF4-FFF2-40B4-BE49-F238E27FC236}">
                        <a16:creationId xmlns:a16="http://schemas.microsoft.com/office/drawing/2014/main" id="{D8EFFEF4-18E5-5D6B-6C14-B796EBD47F39}"/>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975" name="Tekstfelt 1974">
                    <a:extLst>
                      <a:ext uri="{FF2B5EF4-FFF2-40B4-BE49-F238E27FC236}">
                        <a16:creationId xmlns:a16="http://schemas.microsoft.com/office/drawing/2014/main" id="{57A10993-D4D0-97EF-A7CB-DABC7BB7A723}"/>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976" name="Tekstfelt 1975">
                    <a:extLst>
                      <a:ext uri="{FF2B5EF4-FFF2-40B4-BE49-F238E27FC236}">
                        <a16:creationId xmlns:a16="http://schemas.microsoft.com/office/drawing/2014/main" id="{5BE0F29F-522A-1C00-AAC7-A54EFFE57047}"/>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41" name="Tekstfelt 1940">
                  <a:extLst>
                    <a:ext uri="{FF2B5EF4-FFF2-40B4-BE49-F238E27FC236}">
                      <a16:creationId xmlns:a16="http://schemas.microsoft.com/office/drawing/2014/main" id="{933DA243-8755-804C-FBBA-CA49DBE31622}"/>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42" name="Tekstfelt 1941">
                  <a:extLst>
                    <a:ext uri="{FF2B5EF4-FFF2-40B4-BE49-F238E27FC236}">
                      <a16:creationId xmlns:a16="http://schemas.microsoft.com/office/drawing/2014/main" id="{9EE15780-8752-8C76-5547-99593AD6CD44}"/>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43" name="Tekstfelt 1942">
                  <a:extLst>
                    <a:ext uri="{FF2B5EF4-FFF2-40B4-BE49-F238E27FC236}">
                      <a16:creationId xmlns:a16="http://schemas.microsoft.com/office/drawing/2014/main" id="{0EC10667-5F37-1F13-F1AE-5E8DC7930948}"/>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2" name="Gruppe 1831">
                <a:extLst>
                  <a:ext uri="{FF2B5EF4-FFF2-40B4-BE49-F238E27FC236}">
                    <a16:creationId xmlns:a16="http://schemas.microsoft.com/office/drawing/2014/main" id="{68AF4AA5-8B6E-9371-DA28-CD22431C2A06}"/>
                  </a:ext>
                </a:extLst>
              </p:cNvPr>
              <p:cNvGrpSpPr/>
              <p:nvPr/>
            </p:nvGrpSpPr>
            <p:grpSpPr>
              <a:xfrm>
                <a:off x="732574" y="1038389"/>
                <a:ext cx="641389" cy="5216305"/>
                <a:chOff x="2892468" y="1032983"/>
                <a:chExt cx="641389" cy="5216305"/>
              </a:xfrm>
            </p:grpSpPr>
            <p:grpSp>
              <p:nvGrpSpPr>
                <p:cNvPr id="1903" name="Gruppe 1902">
                  <a:extLst>
                    <a:ext uri="{FF2B5EF4-FFF2-40B4-BE49-F238E27FC236}">
                      <a16:creationId xmlns:a16="http://schemas.microsoft.com/office/drawing/2014/main" id="{1B285011-517C-5F3A-4C34-AB1672535327}"/>
                    </a:ext>
                  </a:extLst>
                </p:cNvPr>
                <p:cNvGrpSpPr/>
                <p:nvPr/>
              </p:nvGrpSpPr>
              <p:grpSpPr>
                <a:xfrm>
                  <a:off x="2892468" y="1032983"/>
                  <a:ext cx="641389" cy="5216305"/>
                  <a:chOff x="3475384" y="1188399"/>
                  <a:chExt cx="641389" cy="5216305"/>
                </a:xfrm>
              </p:grpSpPr>
              <p:sp>
                <p:nvSpPr>
                  <p:cNvPr id="1907" name="Tekstfelt 1906">
                    <a:extLst>
                      <a:ext uri="{FF2B5EF4-FFF2-40B4-BE49-F238E27FC236}">
                        <a16:creationId xmlns:a16="http://schemas.microsoft.com/office/drawing/2014/main" id="{D1E11322-A7C8-0EAC-5CD0-337838866A61}"/>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08" name="Tekstfelt 1907">
                    <a:extLst>
                      <a:ext uri="{FF2B5EF4-FFF2-40B4-BE49-F238E27FC236}">
                        <a16:creationId xmlns:a16="http://schemas.microsoft.com/office/drawing/2014/main" id="{0DDBB56E-4E49-3010-7DC9-B41B915B037E}"/>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09" name="Tekstfelt 1908">
                    <a:extLst>
                      <a:ext uri="{FF2B5EF4-FFF2-40B4-BE49-F238E27FC236}">
                        <a16:creationId xmlns:a16="http://schemas.microsoft.com/office/drawing/2014/main" id="{EC99C5B9-4D91-D9FF-F7AA-F08719445DF5}"/>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10" name="Tekstfelt 1909">
                    <a:extLst>
                      <a:ext uri="{FF2B5EF4-FFF2-40B4-BE49-F238E27FC236}">
                        <a16:creationId xmlns:a16="http://schemas.microsoft.com/office/drawing/2014/main" id="{CF6B68A6-F912-0839-548B-3AEC76F25B41}"/>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11" name="Tekstfelt 1910">
                    <a:extLst>
                      <a:ext uri="{FF2B5EF4-FFF2-40B4-BE49-F238E27FC236}">
                        <a16:creationId xmlns:a16="http://schemas.microsoft.com/office/drawing/2014/main" id="{F26E141A-05D2-A2B2-C6C7-52696DC1D4D0}"/>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12" name="Tekstfelt 1911">
                    <a:extLst>
                      <a:ext uri="{FF2B5EF4-FFF2-40B4-BE49-F238E27FC236}">
                        <a16:creationId xmlns:a16="http://schemas.microsoft.com/office/drawing/2014/main" id="{062C009A-17DA-4107-D765-E96B23EC4CCE}"/>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13" name="Tekstfelt 1912">
                    <a:extLst>
                      <a:ext uri="{FF2B5EF4-FFF2-40B4-BE49-F238E27FC236}">
                        <a16:creationId xmlns:a16="http://schemas.microsoft.com/office/drawing/2014/main" id="{77E00BE9-87A1-DCB1-5046-98F2EA90234D}"/>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14" name="Tekstfelt 1913">
                    <a:extLst>
                      <a:ext uri="{FF2B5EF4-FFF2-40B4-BE49-F238E27FC236}">
                        <a16:creationId xmlns:a16="http://schemas.microsoft.com/office/drawing/2014/main" id="{3B956C73-7477-2108-BFEF-3B4E6DE4E025}"/>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15" name="Tekstfelt 1914">
                    <a:extLst>
                      <a:ext uri="{FF2B5EF4-FFF2-40B4-BE49-F238E27FC236}">
                        <a16:creationId xmlns:a16="http://schemas.microsoft.com/office/drawing/2014/main" id="{E8D98235-7CBE-9358-1BD3-BC0BA05C1C01}"/>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16" name="Tekstfelt 1915">
                    <a:extLst>
                      <a:ext uri="{FF2B5EF4-FFF2-40B4-BE49-F238E27FC236}">
                        <a16:creationId xmlns:a16="http://schemas.microsoft.com/office/drawing/2014/main" id="{6080E622-D0D9-387D-2C6B-6E887662DCBB}"/>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17" name="Tekstfelt 1916">
                    <a:extLst>
                      <a:ext uri="{FF2B5EF4-FFF2-40B4-BE49-F238E27FC236}">
                        <a16:creationId xmlns:a16="http://schemas.microsoft.com/office/drawing/2014/main" id="{7EA514EF-962A-BA53-B24F-346B4E38A3F6}"/>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18" name="Tekstfelt 1917">
                    <a:extLst>
                      <a:ext uri="{FF2B5EF4-FFF2-40B4-BE49-F238E27FC236}">
                        <a16:creationId xmlns:a16="http://schemas.microsoft.com/office/drawing/2014/main" id="{8351DCAB-9D8E-EC6A-F12F-76D58EF06D4D}"/>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19" name="Tekstfelt 1918">
                    <a:extLst>
                      <a:ext uri="{FF2B5EF4-FFF2-40B4-BE49-F238E27FC236}">
                        <a16:creationId xmlns:a16="http://schemas.microsoft.com/office/drawing/2014/main" id="{E3055160-1FA7-06BA-EEBC-F0E69BAE9940}"/>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20" name="Tekstfelt 1919">
                    <a:extLst>
                      <a:ext uri="{FF2B5EF4-FFF2-40B4-BE49-F238E27FC236}">
                        <a16:creationId xmlns:a16="http://schemas.microsoft.com/office/drawing/2014/main" id="{7C0FA579-56D2-A080-7CA1-6EEB42FAB83C}"/>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21" name="Tekstfelt 1920">
                    <a:extLst>
                      <a:ext uri="{FF2B5EF4-FFF2-40B4-BE49-F238E27FC236}">
                        <a16:creationId xmlns:a16="http://schemas.microsoft.com/office/drawing/2014/main" id="{F2C5B2EA-BA51-628C-2AF9-EA9261EB2314}"/>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22" name="Tekstfelt 1921">
                    <a:extLst>
                      <a:ext uri="{FF2B5EF4-FFF2-40B4-BE49-F238E27FC236}">
                        <a16:creationId xmlns:a16="http://schemas.microsoft.com/office/drawing/2014/main" id="{D9EC4452-2920-D3AA-00E0-945650783B9A}"/>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23" name="Tekstfelt 1922">
                    <a:extLst>
                      <a:ext uri="{FF2B5EF4-FFF2-40B4-BE49-F238E27FC236}">
                        <a16:creationId xmlns:a16="http://schemas.microsoft.com/office/drawing/2014/main" id="{BDA1BF2E-16C5-8CC9-ADF1-7A5F0ABDB94D}"/>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24" name="Tekstfelt 1923">
                    <a:extLst>
                      <a:ext uri="{FF2B5EF4-FFF2-40B4-BE49-F238E27FC236}">
                        <a16:creationId xmlns:a16="http://schemas.microsoft.com/office/drawing/2014/main" id="{5AB294FA-D206-9401-005D-CFABA253BBFB}"/>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25" name="Tekstfelt 1924">
                    <a:extLst>
                      <a:ext uri="{FF2B5EF4-FFF2-40B4-BE49-F238E27FC236}">
                        <a16:creationId xmlns:a16="http://schemas.microsoft.com/office/drawing/2014/main" id="{D1EDD4B0-227B-1A83-2635-410B3D3A84A7}"/>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26" name="Tekstfelt 1925">
                    <a:extLst>
                      <a:ext uri="{FF2B5EF4-FFF2-40B4-BE49-F238E27FC236}">
                        <a16:creationId xmlns:a16="http://schemas.microsoft.com/office/drawing/2014/main" id="{94DDF963-50CC-EFB0-9C31-3E2F69165919}"/>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27" name="Tekstfelt 1926">
                    <a:extLst>
                      <a:ext uri="{FF2B5EF4-FFF2-40B4-BE49-F238E27FC236}">
                        <a16:creationId xmlns:a16="http://schemas.microsoft.com/office/drawing/2014/main" id="{B8C74115-CE11-C9F0-3D6B-EF2DCB3E7532}"/>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28" name="Tekstfelt 1927">
                    <a:extLst>
                      <a:ext uri="{FF2B5EF4-FFF2-40B4-BE49-F238E27FC236}">
                        <a16:creationId xmlns:a16="http://schemas.microsoft.com/office/drawing/2014/main" id="{87636AC1-E986-2996-B16E-1F69963F0A38}"/>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29" name="Tekstfelt 1928">
                    <a:extLst>
                      <a:ext uri="{FF2B5EF4-FFF2-40B4-BE49-F238E27FC236}">
                        <a16:creationId xmlns:a16="http://schemas.microsoft.com/office/drawing/2014/main" id="{F01125DA-904A-3C53-31D7-454C33ED5931}"/>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30" name="Tekstfelt 1929">
                    <a:extLst>
                      <a:ext uri="{FF2B5EF4-FFF2-40B4-BE49-F238E27FC236}">
                        <a16:creationId xmlns:a16="http://schemas.microsoft.com/office/drawing/2014/main" id="{349DFD95-CA1C-1EAF-CA55-C3257F539F2D}"/>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31" name="Tekstfelt 1930">
                    <a:extLst>
                      <a:ext uri="{FF2B5EF4-FFF2-40B4-BE49-F238E27FC236}">
                        <a16:creationId xmlns:a16="http://schemas.microsoft.com/office/drawing/2014/main" id="{87872CC2-2710-4C25-1FCF-1FD5C27AB3B2}"/>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32" name="Tekstfelt 1931">
                    <a:extLst>
                      <a:ext uri="{FF2B5EF4-FFF2-40B4-BE49-F238E27FC236}">
                        <a16:creationId xmlns:a16="http://schemas.microsoft.com/office/drawing/2014/main" id="{28EF4BE7-45C6-45EA-7543-AB3B088D2CB9}"/>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33" name="Tekstfelt 1932">
                    <a:extLst>
                      <a:ext uri="{FF2B5EF4-FFF2-40B4-BE49-F238E27FC236}">
                        <a16:creationId xmlns:a16="http://schemas.microsoft.com/office/drawing/2014/main" id="{D89A15EF-EAA3-E902-0391-302582FC00D5}"/>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34" name="Tekstfelt 1933">
                    <a:extLst>
                      <a:ext uri="{FF2B5EF4-FFF2-40B4-BE49-F238E27FC236}">
                        <a16:creationId xmlns:a16="http://schemas.microsoft.com/office/drawing/2014/main" id="{571D901E-67CF-A2CE-B575-09223C5F29B6}"/>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35" name="Tekstfelt 1934">
                    <a:extLst>
                      <a:ext uri="{FF2B5EF4-FFF2-40B4-BE49-F238E27FC236}">
                        <a16:creationId xmlns:a16="http://schemas.microsoft.com/office/drawing/2014/main" id="{6770083F-B590-917D-53BA-B084E9192A25}"/>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36" name="Tekstfelt 1935">
                    <a:extLst>
                      <a:ext uri="{FF2B5EF4-FFF2-40B4-BE49-F238E27FC236}">
                        <a16:creationId xmlns:a16="http://schemas.microsoft.com/office/drawing/2014/main" id="{64AC5280-4F47-43E4-F779-8CEE0E5EDCF5}"/>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37" name="Tekstfelt 1936">
                    <a:extLst>
                      <a:ext uri="{FF2B5EF4-FFF2-40B4-BE49-F238E27FC236}">
                        <a16:creationId xmlns:a16="http://schemas.microsoft.com/office/drawing/2014/main" id="{27F3CE02-2C0A-FFC6-73B3-289DEE4F5388}"/>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38" name="Tekstfelt 1937">
                    <a:extLst>
                      <a:ext uri="{FF2B5EF4-FFF2-40B4-BE49-F238E27FC236}">
                        <a16:creationId xmlns:a16="http://schemas.microsoft.com/office/drawing/2014/main" id="{4E5FDB37-2CAD-E697-BE38-4B8688A9F6A7}"/>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39" name="Tekstfelt 1938">
                    <a:extLst>
                      <a:ext uri="{FF2B5EF4-FFF2-40B4-BE49-F238E27FC236}">
                        <a16:creationId xmlns:a16="http://schemas.microsoft.com/office/drawing/2014/main" id="{63B15205-A4B5-BC80-8C04-1E22D85428D0}"/>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904" name="Tekstfelt 1903">
                  <a:extLst>
                    <a:ext uri="{FF2B5EF4-FFF2-40B4-BE49-F238E27FC236}">
                      <a16:creationId xmlns:a16="http://schemas.microsoft.com/office/drawing/2014/main" id="{0EF32072-8640-C4C1-FA97-D03949CBA3AE}"/>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05" name="Tekstfelt 1904">
                  <a:extLst>
                    <a:ext uri="{FF2B5EF4-FFF2-40B4-BE49-F238E27FC236}">
                      <a16:creationId xmlns:a16="http://schemas.microsoft.com/office/drawing/2014/main" id="{7445146B-F622-9D26-1217-F4BDE6E73995}"/>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06" name="Tekstfelt 1905">
                  <a:extLst>
                    <a:ext uri="{FF2B5EF4-FFF2-40B4-BE49-F238E27FC236}">
                      <a16:creationId xmlns:a16="http://schemas.microsoft.com/office/drawing/2014/main" id="{D41095E3-F2D4-7CDD-2920-728546D0DC01}"/>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3" name="Gruppe 1832">
                <a:extLst>
                  <a:ext uri="{FF2B5EF4-FFF2-40B4-BE49-F238E27FC236}">
                    <a16:creationId xmlns:a16="http://schemas.microsoft.com/office/drawing/2014/main" id="{5F6F0857-9B67-915D-8335-2B61EFC4F840}"/>
                  </a:ext>
                </a:extLst>
              </p:cNvPr>
              <p:cNvGrpSpPr/>
              <p:nvPr/>
            </p:nvGrpSpPr>
            <p:grpSpPr>
              <a:xfrm>
                <a:off x="286844" y="1475337"/>
                <a:ext cx="641389" cy="4783755"/>
                <a:chOff x="2892468" y="1465533"/>
                <a:chExt cx="641389" cy="4783755"/>
              </a:xfrm>
            </p:grpSpPr>
            <p:grpSp>
              <p:nvGrpSpPr>
                <p:cNvPr id="1869" name="Gruppe 1868">
                  <a:extLst>
                    <a:ext uri="{FF2B5EF4-FFF2-40B4-BE49-F238E27FC236}">
                      <a16:creationId xmlns:a16="http://schemas.microsoft.com/office/drawing/2014/main" id="{0CE597BB-A078-9772-BE46-3398094D33D1}"/>
                    </a:ext>
                  </a:extLst>
                </p:cNvPr>
                <p:cNvGrpSpPr/>
                <p:nvPr/>
              </p:nvGrpSpPr>
              <p:grpSpPr>
                <a:xfrm>
                  <a:off x="2892468" y="1465533"/>
                  <a:ext cx="641389" cy="4783755"/>
                  <a:chOff x="3475384" y="1620949"/>
                  <a:chExt cx="641389" cy="4783755"/>
                </a:xfrm>
              </p:grpSpPr>
              <p:sp>
                <p:nvSpPr>
                  <p:cNvPr id="1873" name="Tekstfelt 1872">
                    <a:extLst>
                      <a:ext uri="{FF2B5EF4-FFF2-40B4-BE49-F238E27FC236}">
                        <a16:creationId xmlns:a16="http://schemas.microsoft.com/office/drawing/2014/main" id="{31EA12ED-4264-6210-0006-75599371B106}"/>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74" name="Tekstfelt 1873">
                    <a:extLst>
                      <a:ext uri="{FF2B5EF4-FFF2-40B4-BE49-F238E27FC236}">
                        <a16:creationId xmlns:a16="http://schemas.microsoft.com/office/drawing/2014/main" id="{F00EFCE6-D698-5770-5F93-53B5D8167483}"/>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75" name="Tekstfelt 1874">
                    <a:extLst>
                      <a:ext uri="{FF2B5EF4-FFF2-40B4-BE49-F238E27FC236}">
                        <a16:creationId xmlns:a16="http://schemas.microsoft.com/office/drawing/2014/main" id="{E08F221F-7212-DB7C-774F-33321488E55A}"/>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76" name="Tekstfelt 1875">
                    <a:extLst>
                      <a:ext uri="{FF2B5EF4-FFF2-40B4-BE49-F238E27FC236}">
                        <a16:creationId xmlns:a16="http://schemas.microsoft.com/office/drawing/2014/main" id="{B35BA1C7-0B84-0C1D-42ED-AF1A92F1786B}"/>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77" name="Tekstfelt 1876">
                    <a:extLst>
                      <a:ext uri="{FF2B5EF4-FFF2-40B4-BE49-F238E27FC236}">
                        <a16:creationId xmlns:a16="http://schemas.microsoft.com/office/drawing/2014/main" id="{465EE712-9184-50B1-4067-EE31CFF338BE}"/>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78" name="Tekstfelt 1877">
                    <a:extLst>
                      <a:ext uri="{FF2B5EF4-FFF2-40B4-BE49-F238E27FC236}">
                        <a16:creationId xmlns:a16="http://schemas.microsoft.com/office/drawing/2014/main" id="{6564A4AE-A138-58FE-8B1D-A5F3C4569ECA}"/>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79" name="Tekstfelt 1878">
                    <a:extLst>
                      <a:ext uri="{FF2B5EF4-FFF2-40B4-BE49-F238E27FC236}">
                        <a16:creationId xmlns:a16="http://schemas.microsoft.com/office/drawing/2014/main" id="{5A922221-5114-3AAF-25D5-8CA5728B0D3C}"/>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80" name="Tekstfelt 1879">
                    <a:extLst>
                      <a:ext uri="{FF2B5EF4-FFF2-40B4-BE49-F238E27FC236}">
                        <a16:creationId xmlns:a16="http://schemas.microsoft.com/office/drawing/2014/main" id="{8F5E5C30-D700-2276-F1DA-6BD8209D769C}"/>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81" name="Tekstfelt 1880">
                    <a:extLst>
                      <a:ext uri="{FF2B5EF4-FFF2-40B4-BE49-F238E27FC236}">
                        <a16:creationId xmlns:a16="http://schemas.microsoft.com/office/drawing/2014/main" id="{94B5D047-5302-8CFE-7C4E-402A5D85F70F}"/>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82" name="Tekstfelt 1881">
                    <a:extLst>
                      <a:ext uri="{FF2B5EF4-FFF2-40B4-BE49-F238E27FC236}">
                        <a16:creationId xmlns:a16="http://schemas.microsoft.com/office/drawing/2014/main" id="{D6502D27-D767-8004-6EE1-4B436EAF74D1}"/>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83" name="Tekstfelt 1882">
                    <a:extLst>
                      <a:ext uri="{FF2B5EF4-FFF2-40B4-BE49-F238E27FC236}">
                        <a16:creationId xmlns:a16="http://schemas.microsoft.com/office/drawing/2014/main" id="{B0042A55-D578-617F-3446-9CF9F3B063BE}"/>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84" name="Tekstfelt 1883">
                    <a:extLst>
                      <a:ext uri="{FF2B5EF4-FFF2-40B4-BE49-F238E27FC236}">
                        <a16:creationId xmlns:a16="http://schemas.microsoft.com/office/drawing/2014/main" id="{B6E87074-A35F-BC78-C535-2076AED66D57}"/>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85" name="Tekstfelt 1884">
                    <a:extLst>
                      <a:ext uri="{FF2B5EF4-FFF2-40B4-BE49-F238E27FC236}">
                        <a16:creationId xmlns:a16="http://schemas.microsoft.com/office/drawing/2014/main" id="{23005464-D507-3EC3-3834-22384DCA6B92}"/>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86" name="Tekstfelt 1885">
                    <a:extLst>
                      <a:ext uri="{FF2B5EF4-FFF2-40B4-BE49-F238E27FC236}">
                        <a16:creationId xmlns:a16="http://schemas.microsoft.com/office/drawing/2014/main" id="{989A04DF-BF62-5348-118C-008D106ADF0B}"/>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87" name="Tekstfelt 1886">
                    <a:extLst>
                      <a:ext uri="{FF2B5EF4-FFF2-40B4-BE49-F238E27FC236}">
                        <a16:creationId xmlns:a16="http://schemas.microsoft.com/office/drawing/2014/main" id="{0E2040CB-1F20-21C4-93A8-1F0DF89C59BB}"/>
                      </a:ext>
                    </a:extLst>
                  </p:cNvPr>
                  <p:cNvSpPr txBox="1"/>
                  <p:nvPr/>
                </p:nvSpPr>
                <p:spPr>
                  <a:xfrm>
                    <a:off x="3502242" y="3790057"/>
                    <a:ext cx="518091"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88" name="Tekstfelt 1887">
                    <a:extLst>
                      <a:ext uri="{FF2B5EF4-FFF2-40B4-BE49-F238E27FC236}">
                        <a16:creationId xmlns:a16="http://schemas.microsoft.com/office/drawing/2014/main" id="{DF4ED82B-47B3-0639-55B7-DDDC650FC631}"/>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89" name="Tekstfelt 1888">
                    <a:extLst>
                      <a:ext uri="{FF2B5EF4-FFF2-40B4-BE49-F238E27FC236}">
                        <a16:creationId xmlns:a16="http://schemas.microsoft.com/office/drawing/2014/main" id="{CA65B4FF-FCC2-CF02-FE16-A015E695F6BE}"/>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90" name="Tekstfelt 1889">
                    <a:extLst>
                      <a:ext uri="{FF2B5EF4-FFF2-40B4-BE49-F238E27FC236}">
                        <a16:creationId xmlns:a16="http://schemas.microsoft.com/office/drawing/2014/main" id="{58A63D9D-74C3-C245-59B6-B93A3CBA8711}"/>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91" name="Tekstfelt 1890">
                    <a:extLst>
                      <a:ext uri="{FF2B5EF4-FFF2-40B4-BE49-F238E27FC236}">
                        <a16:creationId xmlns:a16="http://schemas.microsoft.com/office/drawing/2014/main" id="{2E2D3A34-C36B-5669-9834-BE121FDACBC2}"/>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92" name="Tekstfelt 1891">
                    <a:extLst>
                      <a:ext uri="{FF2B5EF4-FFF2-40B4-BE49-F238E27FC236}">
                        <a16:creationId xmlns:a16="http://schemas.microsoft.com/office/drawing/2014/main" id="{84E19A17-0845-BABF-CA65-2224F4979F31}"/>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93" name="Tekstfelt 1892">
                    <a:extLst>
                      <a:ext uri="{FF2B5EF4-FFF2-40B4-BE49-F238E27FC236}">
                        <a16:creationId xmlns:a16="http://schemas.microsoft.com/office/drawing/2014/main" id="{5AF0E91B-9386-C3BF-F782-4E2269D6E4C7}"/>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94" name="Tekstfelt 1893">
                    <a:extLst>
                      <a:ext uri="{FF2B5EF4-FFF2-40B4-BE49-F238E27FC236}">
                        <a16:creationId xmlns:a16="http://schemas.microsoft.com/office/drawing/2014/main" id="{02CF3B86-4442-11AF-4E2D-468122158406}"/>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95" name="Tekstfelt 1894">
                    <a:extLst>
                      <a:ext uri="{FF2B5EF4-FFF2-40B4-BE49-F238E27FC236}">
                        <a16:creationId xmlns:a16="http://schemas.microsoft.com/office/drawing/2014/main" id="{4C5DA579-C631-6CCA-89FA-F91B7D165B56}"/>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96" name="Tekstfelt 1895">
                    <a:extLst>
                      <a:ext uri="{FF2B5EF4-FFF2-40B4-BE49-F238E27FC236}">
                        <a16:creationId xmlns:a16="http://schemas.microsoft.com/office/drawing/2014/main" id="{9395C5BA-4AB5-E971-46E3-C1AB289AD0E1}"/>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97" name="Tekstfelt 1896">
                    <a:extLst>
                      <a:ext uri="{FF2B5EF4-FFF2-40B4-BE49-F238E27FC236}">
                        <a16:creationId xmlns:a16="http://schemas.microsoft.com/office/drawing/2014/main" id="{98F776E1-BBE1-3577-0D43-37961685BAAA}"/>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98" name="Tekstfelt 1897">
                    <a:extLst>
                      <a:ext uri="{FF2B5EF4-FFF2-40B4-BE49-F238E27FC236}">
                        <a16:creationId xmlns:a16="http://schemas.microsoft.com/office/drawing/2014/main" id="{D35552BD-985E-623D-E0EA-ECBE470CA999}"/>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99" name="Tekstfelt 1898">
                    <a:extLst>
                      <a:ext uri="{FF2B5EF4-FFF2-40B4-BE49-F238E27FC236}">
                        <a16:creationId xmlns:a16="http://schemas.microsoft.com/office/drawing/2014/main" id="{76ADD2FA-E7A8-398F-26C3-336E091BDADE}"/>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00" name="Tekstfelt 1899">
                    <a:extLst>
                      <a:ext uri="{FF2B5EF4-FFF2-40B4-BE49-F238E27FC236}">
                        <a16:creationId xmlns:a16="http://schemas.microsoft.com/office/drawing/2014/main" id="{D6EA2924-C132-6835-3315-509A1F647519}"/>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01" name="Tekstfelt 1900">
                    <a:extLst>
                      <a:ext uri="{FF2B5EF4-FFF2-40B4-BE49-F238E27FC236}">
                        <a16:creationId xmlns:a16="http://schemas.microsoft.com/office/drawing/2014/main" id="{087AD773-CAF8-7E15-0D26-B3799A9FE412}"/>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02" name="Tekstfelt 1901">
                    <a:extLst>
                      <a:ext uri="{FF2B5EF4-FFF2-40B4-BE49-F238E27FC236}">
                        <a16:creationId xmlns:a16="http://schemas.microsoft.com/office/drawing/2014/main" id="{DF0AA3CB-E14B-36D8-AE7E-CE3B6E7A71A6}"/>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70" name="Tekstfelt 1869">
                  <a:extLst>
                    <a:ext uri="{FF2B5EF4-FFF2-40B4-BE49-F238E27FC236}">
                      <a16:creationId xmlns:a16="http://schemas.microsoft.com/office/drawing/2014/main" id="{3324127F-4107-AB33-02FE-05F4F3A748F4}"/>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71" name="Tekstfelt 1870">
                  <a:extLst>
                    <a:ext uri="{FF2B5EF4-FFF2-40B4-BE49-F238E27FC236}">
                      <a16:creationId xmlns:a16="http://schemas.microsoft.com/office/drawing/2014/main" id="{F50731DF-3081-616C-D6CC-56105300E38A}"/>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72" name="Tekstfelt 1871">
                  <a:extLst>
                    <a:ext uri="{FF2B5EF4-FFF2-40B4-BE49-F238E27FC236}">
                      <a16:creationId xmlns:a16="http://schemas.microsoft.com/office/drawing/2014/main" id="{BD057085-0CB6-B213-904D-5867E6D8D5F1}"/>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4" name="Gruppe 1833">
                <a:extLst>
                  <a:ext uri="{FF2B5EF4-FFF2-40B4-BE49-F238E27FC236}">
                    <a16:creationId xmlns:a16="http://schemas.microsoft.com/office/drawing/2014/main" id="{0349CD21-86A7-9D9B-7D93-96134822246C}"/>
                  </a:ext>
                </a:extLst>
              </p:cNvPr>
              <p:cNvGrpSpPr/>
              <p:nvPr/>
            </p:nvGrpSpPr>
            <p:grpSpPr>
              <a:xfrm>
                <a:off x="-136438" y="1476215"/>
                <a:ext cx="641389" cy="4783755"/>
                <a:chOff x="2892468" y="1465533"/>
                <a:chExt cx="641389" cy="4783755"/>
              </a:xfrm>
            </p:grpSpPr>
            <p:grpSp>
              <p:nvGrpSpPr>
                <p:cNvPr id="1835" name="Gruppe 1834">
                  <a:extLst>
                    <a:ext uri="{FF2B5EF4-FFF2-40B4-BE49-F238E27FC236}">
                      <a16:creationId xmlns:a16="http://schemas.microsoft.com/office/drawing/2014/main" id="{FE722F4C-DBF6-80A5-C725-B2834D1E1B3E}"/>
                    </a:ext>
                  </a:extLst>
                </p:cNvPr>
                <p:cNvGrpSpPr/>
                <p:nvPr/>
              </p:nvGrpSpPr>
              <p:grpSpPr>
                <a:xfrm>
                  <a:off x="2892468" y="1465533"/>
                  <a:ext cx="641389" cy="4783755"/>
                  <a:chOff x="3475384" y="1620949"/>
                  <a:chExt cx="641389" cy="4783755"/>
                </a:xfrm>
              </p:grpSpPr>
              <p:sp>
                <p:nvSpPr>
                  <p:cNvPr id="1839" name="Tekstfelt 1838">
                    <a:extLst>
                      <a:ext uri="{FF2B5EF4-FFF2-40B4-BE49-F238E27FC236}">
                        <a16:creationId xmlns:a16="http://schemas.microsoft.com/office/drawing/2014/main" id="{60023B1C-EB47-6954-C0ED-EECA0F845D67}"/>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40" name="Tekstfelt 1839">
                    <a:extLst>
                      <a:ext uri="{FF2B5EF4-FFF2-40B4-BE49-F238E27FC236}">
                        <a16:creationId xmlns:a16="http://schemas.microsoft.com/office/drawing/2014/main" id="{DB36AFDB-FEE3-2740-4903-F9E5AB6A00E3}"/>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41" name="Tekstfelt 1840">
                    <a:extLst>
                      <a:ext uri="{FF2B5EF4-FFF2-40B4-BE49-F238E27FC236}">
                        <a16:creationId xmlns:a16="http://schemas.microsoft.com/office/drawing/2014/main" id="{C2BC333E-1FB6-71DD-5E6F-2A2510717BAD}"/>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42" name="Tekstfelt 1841">
                    <a:extLst>
                      <a:ext uri="{FF2B5EF4-FFF2-40B4-BE49-F238E27FC236}">
                        <a16:creationId xmlns:a16="http://schemas.microsoft.com/office/drawing/2014/main" id="{98B11E73-A706-0197-4F78-852061381233}"/>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43" name="Tekstfelt 1842">
                    <a:extLst>
                      <a:ext uri="{FF2B5EF4-FFF2-40B4-BE49-F238E27FC236}">
                        <a16:creationId xmlns:a16="http://schemas.microsoft.com/office/drawing/2014/main" id="{B3C40ECE-4A19-7D04-FAF5-A2C2E42E5F61}"/>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44" name="Tekstfelt 1843">
                    <a:extLst>
                      <a:ext uri="{FF2B5EF4-FFF2-40B4-BE49-F238E27FC236}">
                        <a16:creationId xmlns:a16="http://schemas.microsoft.com/office/drawing/2014/main" id="{6F579A2D-D30F-85D6-04CF-249A14744B83}"/>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45" name="Tekstfelt 1844">
                    <a:extLst>
                      <a:ext uri="{FF2B5EF4-FFF2-40B4-BE49-F238E27FC236}">
                        <a16:creationId xmlns:a16="http://schemas.microsoft.com/office/drawing/2014/main" id="{6CFEC5C0-0D0E-DA36-7896-C2071C5EE669}"/>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46" name="Tekstfelt 1845">
                    <a:extLst>
                      <a:ext uri="{FF2B5EF4-FFF2-40B4-BE49-F238E27FC236}">
                        <a16:creationId xmlns:a16="http://schemas.microsoft.com/office/drawing/2014/main" id="{47A1AA45-4E1F-F411-FD40-7585556CDFC6}"/>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47" name="Tekstfelt 1846">
                    <a:extLst>
                      <a:ext uri="{FF2B5EF4-FFF2-40B4-BE49-F238E27FC236}">
                        <a16:creationId xmlns:a16="http://schemas.microsoft.com/office/drawing/2014/main" id="{C77C4270-3205-C1D7-EADC-196C2BFB8EFA}"/>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48" name="Tekstfelt 1847">
                    <a:extLst>
                      <a:ext uri="{FF2B5EF4-FFF2-40B4-BE49-F238E27FC236}">
                        <a16:creationId xmlns:a16="http://schemas.microsoft.com/office/drawing/2014/main" id="{85697AFA-5204-7469-BD54-DE011AC69AE1}"/>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49" name="Tekstfelt 1848">
                    <a:extLst>
                      <a:ext uri="{FF2B5EF4-FFF2-40B4-BE49-F238E27FC236}">
                        <a16:creationId xmlns:a16="http://schemas.microsoft.com/office/drawing/2014/main" id="{D9C43A09-31FD-432A-94EA-761865303070}"/>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50" name="Tekstfelt 1849">
                    <a:extLst>
                      <a:ext uri="{FF2B5EF4-FFF2-40B4-BE49-F238E27FC236}">
                        <a16:creationId xmlns:a16="http://schemas.microsoft.com/office/drawing/2014/main" id="{F57B2A60-9B7F-8877-A997-53324143BB61}"/>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51" name="Tekstfelt 1850">
                    <a:extLst>
                      <a:ext uri="{FF2B5EF4-FFF2-40B4-BE49-F238E27FC236}">
                        <a16:creationId xmlns:a16="http://schemas.microsoft.com/office/drawing/2014/main" id="{D515106B-6707-F98D-032F-67523EE69CB6}"/>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52" name="Tekstfelt 1851">
                    <a:extLst>
                      <a:ext uri="{FF2B5EF4-FFF2-40B4-BE49-F238E27FC236}">
                        <a16:creationId xmlns:a16="http://schemas.microsoft.com/office/drawing/2014/main" id="{EDD1697A-384A-F495-AC12-65826A2305E0}"/>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53" name="Tekstfelt 1852">
                    <a:extLst>
                      <a:ext uri="{FF2B5EF4-FFF2-40B4-BE49-F238E27FC236}">
                        <a16:creationId xmlns:a16="http://schemas.microsoft.com/office/drawing/2014/main" id="{701FFBEB-96BF-1713-449A-1E7C3E3FCCB3}"/>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54" name="Tekstfelt 1853">
                    <a:extLst>
                      <a:ext uri="{FF2B5EF4-FFF2-40B4-BE49-F238E27FC236}">
                        <a16:creationId xmlns:a16="http://schemas.microsoft.com/office/drawing/2014/main" id="{F61DADB2-1E01-22FB-A825-95FA70774537}"/>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55" name="Tekstfelt 1854">
                    <a:extLst>
                      <a:ext uri="{FF2B5EF4-FFF2-40B4-BE49-F238E27FC236}">
                        <a16:creationId xmlns:a16="http://schemas.microsoft.com/office/drawing/2014/main" id="{93219DA4-5369-8812-9268-A51FA851F5F9}"/>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56" name="Tekstfelt 1855">
                    <a:extLst>
                      <a:ext uri="{FF2B5EF4-FFF2-40B4-BE49-F238E27FC236}">
                        <a16:creationId xmlns:a16="http://schemas.microsoft.com/office/drawing/2014/main" id="{F26773A2-36D9-E313-B385-5AD3DB8F0A83}"/>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57" name="Tekstfelt 1856">
                    <a:extLst>
                      <a:ext uri="{FF2B5EF4-FFF2-40B4-BE49-F238E27FC236}">
                        <a16:creationId xmlns:a16="http://schemas.microsoft.com/office/drawing/2014/main" id="{0008DAF8-A276-2363-329B-4AEA011292C2}"/>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58" name="Tekstfelt 1857">
                    <a:extLst>
                      <a:ext uri="{FF2B5EF4-FFF2-40B4-BE49-F238E27FC236}">
                        <a16:creationId xmlns:a16="http://schemas.microsoft.com/office/drawing/2014/main" id="{99C79FEA-87BB-BCED-5A72-509709AEC152}"/>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59" name="Tekstfelt 1858">
                    <a:extLst>
                      <a:ext uri="{FF2B5EF4-FFF2-40B4-BE49-F238E27FC236}">
                        <a16:creationId xmlns:a16="http://schemas.microsoft.com/office/drawing/2014/main" id="{B163579F-C3F4-BB4E-C0F6-B686E5B1C876}"/>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60" name="Tekstfelt 1859">
                    <a:extLst>
                      <a:ext uri="{FF2B5EF4-FFF2-40B4-BE49-F238E27FC236}">
                        <a16:creationId xmlns:a16="http://schemas.microsoft.com/office/drawing/2014/main" id="{AE11D7E4-DCF1-FAB3-B285-7AFC421BDB43}"/>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61" name="Tekstfelt 1860">
                    <a:extLst>
                      <a:ext uri="{FF2B5EF4-FFF2-40B4-BE49-F238E27FC236}">
                        <a16:creationId xmlns:a16="http://schemas.microsoft.com/office/drawing/2014/main" id="{5AED674F-9B09-E172-706D-DB98B216576D}"/>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62" name="Tekstfelt 1861">
                    <a:extLst>
                      <a:ext uri="{FF2B5EF4-FFF2-40B4-BE49-F238E27FC236}">
                        <a16:creationId xmlns:a16="http://schemas.microsoft.com/office/drawing/2014/main" id="{681973FA-844C-8F21-5112-DEB2FF5B7A19}"/>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63" name="Tekstfelt 1862">
                    <a:extLst>
                      <a:ext uri="{FF2B5EF4-FFF2-40B4-BE49-F238E27FC236}">
                        <a16:creationId xmlns:a16="http://schemas.microsoft.com/office/drawing/2014/main" id="{D12EB7B6-2A15-24AA-762A-7643CEC9C9F4}"/>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64" name="Tekstfelt 1863">
                    <a:extLst>
                      <a:ext uri="{FF2B5EF4-FFF2-40B4-BE49-F238E27FC236}">
                        <a16:creationId xmlns:a16="http://schemas.microsoft.com/office/drawing/2014/main" id="{57DE63F7-948B-7C5D-2092-96A41C2E6227}"/>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65" name="Tekstfelt 1864">
                    <a:extLst>
                      <a:ext uri="{FF2B5EF4-FFF2-40B4-BE49-F238E27FC236}">
                        <a16:creationId xmlns:a16="http://schemas.microsoft.com/office/drawing/2014/main" id="{922577D6-BA7D-6127-6D54-F074D9D90839}"/>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866" name="Tekstfelt 1865">
                    <a:extLst>
                      <a:ext uri="{FF2B5EF4-FFF2-40B4-BE49-F238E27FC236}">
                        <a16:creationId xmlns:a16="http://schemas.microsoft.com/office/drawing/2014/main" id="{C9C9864B-A921-679C-AC77-269583641BFB}"/>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867" name="Tekstfelt 1866">
                    <a:extLst>
                      <a:ext uri="{FF2B5EF4-FFF2-40B4-BE49-F238E27FC236}">
                        <a16:creationId xmlns:a16="http://schemas.microsoft.com/office/drawing/2014/main" id="{EAA98BC4-224E-4912-DF38-7E9F71F64E55}"/>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868" name="Tekstfelt 1867">
                    <a:extLst>
                      <a:ext uri="{FF2B5EF4-FFF2-40B4-BE49-F238E27FC236}">
                        <a16:creationId xmlns:a16="http://schemas.microsoft.com/office/drawing/2014/main" id="{3217B4F5-E69F-D3D8-3E19-86DCBFE739DD}"/>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36" name="Tekstfelt 1835">
                  <a:extLst>
                    <a:ext uri="{FF2B5EF4-FFF2-40B4-BE49-F238E27FC236}">
                      <a16:creationId xmlns:a16="http://schemas.microsoft.com/office/drawing/2014/main" id="{DDCEFABD-2A2B-7BAA-414D-D7D48F827AFF}"/>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37" name="Tekstfelt 1836">
                  <a:extLst>
                    <a:ext uri="{FF2B5EF4-FFF2-40B4-BE49-F238E27FC236}">
                      <a16:creationId xmlns:a16="http://schemas.microsoft.com/office/drawing/2014/main" id="{33EF1DF6-BC65-44E1-109B-A26F21A87675}"/>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38" name="Tekstfelt 1837">
                  <a:extLst>
                    <a:ext uri="{FF2B5EF4-FFF2-40B4-BE49-F238E27FC236}">
                      <a16:creationId xmlns:a16="http://schemas.microsoft.com/office/drawing/2014/main" id="{CBEDC80D-D223-7100-E2B3-C46AF8280AB3}"/>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grpSp>
          <p:nvGrpSpPr>
            <p:cNvPr id="1641" name="Gruppe 1640">
              <a:extLst>
                <a:ext uri="{FF2B5EF4-FFF2-40B4-BE49-F238E27FC236}">
                  <a16:creationId xmlns:a16="http://schemas.microsoft.com/office/drawing/2014/main" id="{6C2956B2-3835-B675-A1D9-36C0F9C7E9DF}"/>
                </a:ext>
              </a:extLst>
            </p:cNvPr>
            <p:cNvGrpSpPr/>
            <p:nvPr/>
          </p:nvGrpSpPr>
          <p:grpSpPr>
            <a:xfrm>
              <a:off x="5963854" y="1104575"/>
              <a:ext cx="370381" cy="4993054"/>
              <a:chOff x="2872610" y="306025"/>
              <a:chExt cx="370381" cy="4993054"/>
            </a:xfrm>
          </p:grpSpPr>
          <p:grpSp>
            <p:nvGrpSpPr>
              <p:cNvPr id="1794" name="Gruppe 1793">
                <a:extLst>
                  <a:ext uri="{FF2B5EF4-FFF2-40B4-BE49-F238E27FC236}">
                    <a16:creationId xmlns:a16="http://schemas.microsoft.com/office/drawing/2014/main" id="{3C8FBEC8-B696-4FCE-2308-5396C68E1689}"/>
                  </a:ext>
                </a:extLst>
              </p:cNvPr>
              <p:cNvGrpSpPr/>
              <p:nvPr/>
            </p:nvGrpSpPr>
            <p:grpSpPr>
              <a:xfrm>
                <a:off x="2872610" y="306025"/>
                <a:ext cx="370381" cy="4993054"/>
                <a:chOff x="3456275" y="891802"/>
                <a:chExt cx="370381" cy="4993054"/>
              </a:xfrm>
            </p:grpSpPr>
            <p:sp>
              <p:nvSpPr>
                <p:cNvPr id="1796" name="Tekstfelt 1795">
                  <a:extLst>
                    <a:ext uri="{FF2B5EF4-FFF2-40B4-BE49-F238E27FC236}">
                      <a16:creationId xmlns:a16="http://schemas.microsoft.com/office/drawing/2014/main" id="{3663FE77-69DD-3D04-5B35-BE267834C3EF}"/>
                    </a:ext>
                  </a:extLst>
                </p:cNvPr>
                <p:cNvSpPr txBox="1"/>
                <p:nvPr/>
              </p:nvSpPr>
              <p:spPr>
                <a:xfrm>
                  <a:off x="3456275" y="891802"/>
                  <a:ext cx="348172" cy="215444"/>
                </a:xfrm>
                <a:prstGeom prst="rect">
                  <a:avLst/>
                </a:prstGeom>
                <a:noFill/>
              </p:spPr>
              <p:txBody>
                <a:bodyPr wrap="none" rtlCol="0">
                  <a:spAutoFit/>
                </a:bodyPr>
                <a:lstStyle/>
                <a:p>
                  <a:r>
                    <a:rPr lang="da-DK" sz="800" dirty="0"/>
                    <a:t>229</a:t>
                  </a:r>
                </a:p>
              </p:txBody>
            </p:sp>
            <p:sp>
              <p:nvSpPr>
                <p:cNvPr id="1797" name="Tekstfelt 1796">
                  <a:extLst>
                    <a:ext uri="{FF2B5EF4-FFF2-40B4-BE49-F238E27FC236}">
                      <a16:creationId xmlns:a16="http://schemas.microsoft.com/office/drawing/2014/main" id="{41646CB1-652B-A46D-6444-EE4260913D50}"/>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98" name="Tekstfelt 1797">
                  <a:extLst>
                    <a:ext uri="{FF2B5EF4-FFF2-40B4-BE49-F238E27FC236}">
                      <a16:creationId xmlns:a16="http://schemas.microsoft.com/office/drawing/2014/main" id="{54AA6859-1A7D-D004-BC5C-391C0FFE0C8E}"/>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99" name="Tekstfelt 1798">
                  <a:extLst>
                    <a:ext uri="{FF2B5EF4-FFF2-40B4-BE49-F238E27FC236}">
                      <a16:creationId xmlns:a16="http://schemas.microsoft.com/office/drawing/2014/main" id="{1D004D63-BB29-4989-55B8-C74DDC9D4789}"/>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800" name="Tekstfelt 1799">
                  <a:extLst>
                    <a:ext uri="{FF2B5EF4-FFF2-40B4-BE49-F238E27FC236}">
                      <a16:creationId xmlns:a16="http://schemas.microsoft.com/office/drawing/2014/main" id="{2CC39FD4-1E5D-56F4-5C6A-FB30CBAFDF67}"/>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801" name="Tekstfelt 1800">
                  <a:extLst>
                    <a:ext uri="{FF2B5EF4-FFF2-40B4-BE49-F238E27FC236}">
                      <a16:creationId xmlns:a16="http://schemas.microsoft.com/office/drawing/2014/main" id="{1A53797B-0603-A9C1-FBCF-6E982667956C}"/>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802" name="Tekstfelt 1801">
                  <a:extLst>
                    <a:ext uri="{FF2B5EF4-FFF2-40B4-BE49-F238E27FC236}">
                      <a16:creationId xmlns:a16="http://schemas.microsoft.com/office/drawing/2014/main" id="{6E3C0325-4A20-8AF9-DE95-B346ECD3C552}"/>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803" name="Tekstfelt 1802">
                  <a:extLst>
                    <a:ext uri="{FF2B5EF4-FFF2-40B4-BE49-F238E27FC236}">
                      <a16:creationId xmlns:a16="http://schemas.microsoft.com/office/drawing/2014/main" id="{EFBF9476-9DBD-48B3-1F19-0D855D09E983}"/>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804" name="Tekstfelt 1803">
                  <a:extLst>
                    <a:ext uri="{FF2B5EF4-FFF2-40B4-BE49-F238E27FC236}">
                      <a16:creationId xmlns:a16="http://schemas.microsoft.com/office/drawing/2014/main" id="{9B8CCF7F-533F-6881-F6EA-73A892782D49}"/>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805" name="Tekstfelt 1804">
                  <a:extLst>
                    <a:ext uri="{FF2B5EF4-FFF2-40B4-BE49-F238E27FC236}">
                      <a16:creationId xmlns:a16="http://schemas.microsoft.com/office/drawing/2014/main" id="{50D84EDE-C88A-BB0A-265F-C29620E0CDCB}"/>
                    </a:ext>
                  </a:extLst>
                </p:cNvPr>
                <p:cNvSpPr txBox="1"/>
                <p:nvPr/>
              </p:nvSpPr>
              <p:spPr>
                <a:xfrm>
                  <a:off x="3478484" y="5669412"/>
                  <a:ext cx="348172" cy="215444"/>
                </a:xfrm>
                <a:prstGeom prst="rect">
                  <a:avLst/>
                </a:prstGeom>
                <a:noFill/>
              </p:spPr>
              <p:txBody>
                <a:bodyPr wrap="none" rtlCol="0">
                  <a:spAutoFit/>
                </a:bodyPr>
                <a:lstStyle/>
                <a:p>
                  <a:r>
                    <a:rPr lang="da-DK" sz="800" dirty="0"/>
                    <a:t>218</a:t>
                  </a:r>
                </a:p>
              </p:txBody>
            </p:sp>
            <p:sp>
              <p:nvSpPr>
                <p:cNvPr id="1806" name="Tekstfelt 1805">
                  <a:extLst>
                    <a:ext uri="{FF2B5EF4-FFF2-40B4-BE49-F238E27FC236}">
                      <a16:creationId xmlns:a16="http://schemas.microsoft.com/office/drawing/2014/main" id="{A1D27048-EA36-5598-F063-F7708F5B385B}"/>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95" name="Tekstfelt 1794">
                <a:extLst>
                  <a:ext uri="{FF2B5EF4-FFF2-40B4-BE49-F238E27FC236}">
                    <a16:creationId xmlns:a16="http://schemas.microsoft.com/office/drawing/2014/main" id="{67E75F85-9F7D-7BE7-BC18-AE12CCC28F9C}"/>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2" name="Gruppe 1641">
              <a:extLst>
                <a:ext uri="{FF2B5EF4-FFF2-40B4-BE49-F238E27FC236}">
                  <a16:creationId xmlns:a16="http://schemas.microsoft.com/office/drawing/2014/main" id="{EF081ADC-040F-5E1D-718F-08CC6EDFCF77}"/>
                </a:ext>
              </a:extLst>
            </p:cNvPr>
            <p:cNvGrpSpPr/>
            <p:nvPr/>
          </p:nvGrpSpPr>
          <p:grpSpPr>
            <a:xfrm>
              <a:off x="5539997" y="1121144"/>
              <a:ext cx="367348" cy="4968599"/>
              <a:chOff x="2884750" y="735002"/>
              <a:chExt cx="367348" cy="4968599"/>
            </a:xfrm>
          </p:grpSpPr>
          <p:grpSp>
            <p:nvGrpSpPr>
              <p:cNvPr id="1781" name="Gruppe 1780">
                <a:extLst>
                  <a:ext uri="{FF2B5EF4-FFF2-40B4-BE49-F238E27FC236}">
                    <a16:creationId xmlns:a16="http://schemas.microsoft.com/office/drawing/2014/main" id="{235EA85C-E61F-555E-0A7C-218B99A9C28F}"/>
                  </a:ext>
                </a:extLst>
              </p:cNvPr>
              <p:cNvGrpSpPr/>
              <p:nvPr/>
            </p:nvGrpSpPr>
            <p:grpSpPr>
              <a:xfrm>
                <a:off x="2884750" y="1168460"/>
                <a:ext cx="367348" cy="4535141"/>
                <a:chOff x="3468415" y="1754237"/>
                <a:chExt cx="367348" cy="4535141"/>
              </a:xfrm>
            </p:grpSpPr>
            <p:sp>
              <p:nvSpPr>
                <p:cNvPr id="1783" name="Tekstfelt 1782">
                  <a:extLst>
                    <a:ext uri="{FF2B5EF4-FFF2-40B4-BE49-F238E27FC236}">
                      <a16:creationId xmlns:a16="http://schemas.microsoft.com/office/drawing/2014/main" id="{48281FE9-A5E9-A6F1-FD41-D3D224601DB0}"/>
                    </a:ext>
                  </a:extLst>
                </p:cNvPr>
                <p:cNvSpPr txBox="1"/>
                <p:nvPr/>
              </p:nvSpPr>
              <p:spPr>
                <a:xfrm>
                  <a:off x="3487591" y="6073934"/>
                  <a:ext cx="348172" cy="215444"/>
                </a:xfrm>
                <a:prstGeom prst="rect">
                  <a:avLst/>
                </a:prstGeom>
                <a:noFill/>
              </p:spPr>
              <p:txBody>
                <a:bodyPr wrap="none" rtlCol="0">
                  <a:spAutoFit/>
                </a:bodyPr>
                <a:lstStyle/>
                <a:p>
                  <a:r>
                    <a:rPr lang="da-DK" sz="800" dirty="0"/>
                    <a:t>229</a:t>
                  </a:r>
                </a:p>
              </p:txBody>
            </p:sp>
            <p:sp>
              <p:nvSpPr>
                <p:cNvPr id="1784" name="Tekstfelt 1783">
                  <a:extLst>
                    <a:ext uri="{FF2B5EF4-FFF2-40B4-BE49-F238E27FC236}">
                      <a16:creationId xmlns:a16="http://schemas.microsoft.com/office/drawing/2014/main" id="{F7A3861D-1B14-8590-E1C4-DBCFC165B455}"/>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85" name="Tekstfelt 1784">
                  <a:extLst>
                    <a:ext uri="{FF2B5EF4-FFF2-40B4-BE49-F238E27FC236}">
                      <a16:creationId xmlns:a16="http://schemas.microsoft.com/office/drawing/2014/main" id="{DCFC946C-8F06-92D4-97AB-424BDF36DD18}"/>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86" name="Tekstfelt 1785">
                  <a:extLst>
                    <a:ext uri="{FF2B5EF4-FFF2-40B4-BE49-F238E27FC236}">
                      <a16:creationId xmlns:a16="http://schemas.microsoft.com/office/drawing/2014/main" id="{2FD53477-93F1-9A83-92B4-816B369D18C8}"/>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87" name="Tekstfelt 1786">
                  <a:extLst>
                    <a:ext uri="{FF2B5EF4-FFF2-40B4-BE49-F238E27FC236}">
                      <a16:creationId xmlns:a16="http://schemas.microsoft.com/office/drawing/2014/main" id="{9698469F-6AEB-3292-0DEA-16A1D2EC045D}"/>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88" name="Tekstfelt 1787">
                  <a:extLst>
                    <a:ext uri="{FF2B5EF4-FFF2-40B4-BE49-F238E27FC236}">
                      <a16:creationId xmlns:a16="http://schemas.microsoft.com/office/drawing/2014/main" id="{76BC1994-7E88-D1E8-11DE-AA668F6A1A3C}"/>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89" name="Tekstfelt 1788">
                  <a:extLst>
                    <a:ext uri="{FF2B5EF4-FFF2-40B4-BE49-F238E27FC236}">
                      <a16:creationId xmlns:a16="http://schemas.microsoft.com/office/drawing/2014/main" id="{C9B96D5B-BDFF-AF43-20ED-E42548DBE2CF}"/>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90" name="Tekstfelt 1789">
                  <a:extLst>
                    <a:ext uri="{FF2B5EF4-FFF2-40B4-BE49-F238E27FC236}">
                      <a16:creationId xmlns:a16="http://schemas.microsoft.com/office/drawing/2014/main" id="{79D82B4B-15F1-EC0E-DDB5-625A8FEB61BA}"/>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91" name="Tekstfelt 1790">
                  <a:extLst>
                    <a:ext uri="{FF2B5EF4-FFF2-40B4-BE49-F238E27FC236}">
                      <a16:creationId xmlns:a16="http://schemas.microsoft.com/office/drawing/2014/main" id="{E1F2A602-367A-0057-3E6B-196C5B49C9F9}"/>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92" name="Tekstfelt 1791">
                  <a:extLst>
                    <a:ext uri="{FF2B5EF4-FFF2-40B4-BE49-F238E27FC236}">
                      <a16:creationId xmlns:a16="http://schemas.microsoft.com/office/drawing/2014/main" id="{CC6A2F82-9320-37C4-0DDC-E9EEF14D0EC3}"/>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93" name="Tekstfelt 1792">
                  <a:extLst>
                    <a:ext uri="{FF2B5EF4-FFF2-40B4-BE49-F238E27FC236}">
                      <a16:creationId xmlns:a16="http://schemas.microsoft.com/office/drawing/2014/main" id="{54310B1A-CF04-CC56-468C-284D7B42955B}"/>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82" name="Tekstfelt 1781">
                <a:extLst>
                  <a:ext uri="{FF2B5EF4-FFF2-40B4-BE49-F238E27FC236}">
                    <a16:creationId xmlns:a16="http://schemas.microsoft.com/office/drawing/2014/main" id="{05D4278C-2980-2807-A888-A5142B5EF1D3}"/>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3" name="Gruppe 1642">
              <a:extLst>
                <a:ext uri="{FF2B5EF4-FFF2-40B4-BE49-F238E27FC236}">
                  <a16:creationId xmlns:a16="http://schemas.microsoft.com/office/drawing/2014/main" id="{AC99FA62-89FF-A490-2953-EBDE710DCC51}"/>
                </a:ext>
              </a:extLst>
            </p:cNvPr>
            <p:cNvGrpSpPr/>
            <p:nvPr/>
          </p:nvGrpSpPr>
          <p:grpSpPr>
            <a:xfrm>
              <a:off x="4671957" y="1121816"/>
              <a:ext cx="368493" cy="4975623"/>
              <a:chOff x="2884750" y="1599890"/>
              <a:chExt cx="368493" cy="4975623"/>
            </a:xfrm>
          </p:grpSpPr>
          <p:grpSp>
            <p:nvGrpSpPr>
              <p:cNvPr id="1768" name="Gruppe 1767">
                <a:extLst>
                  <a:ext uri="{FF2B5EF4-FFF2-40B4-BE49-F238E27FC236}">
                    <a16:creationId xmlns:a16="http://schemas.microsoft.com/office/drawing/2014/main" id="{BFB2165F-EDFE-CB30-F48D-E2D620324B03}"/>
                  </a:ext>
                </a:extLst>
              </p:cNvPr>
              <p:cNvGrpSpPr/>
              <p:nvPr/>
            </p:nvGrpSpPr>
            <p:grpSpPr>
              <a:xfrm>
                <a:off x="2884750" y="1599890"/>
                <a:ext cx="367348" cy="4975623"/>
                <a:chOff x="3468415" y="2185667"/>
                <a:chExt cx="367348" cy="4975623"/>
              </a:xfrm>
            </p:grpSpPr>
            <p:sp>
              <p:nvSpPr>
                <p:cNvPr id="1770" name="Tekstfelt 1769">
                  <a:extLst>
                    <a:ext uri="{FF2B5EF4-FFF2-40B4-BE49-F238E27FC236}">
                      <a16:creationId xmlns:a16="http://schemas.microsoft.com/office/drawing/2014/main" id="{218AF9CD-15F1-D3A5-A622-34FDBDB4A69D}"/>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71" name="Tekstfelt 1770">
                  <a:extLst>
                    <a:ext uri="{FF2B5EF4-FFF2-40B4-BE49-F238E27FC236}">
                      <a16:creationId xmlns:a16="http://schemas.microsoft.com/office/drawing/2014/main" id="{FE10E6BB-60BF-E03E-F1ED-057D0C3F8F56}"/>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72" name="Tekstfelt 1771">
                  <a:extLst>
                    <a:ext uri="{FF2B5EF4-FFF2-40B4-BE49-F238E27FC236}">
                      <a16:creationId xmlns:a16="http://schemas.microsoft.com/office/drawing/2014/main" id="{D8F52DA1-76AF-2A13-EFC1-55556A3DC976}"/>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73" name="Tekstfelt 1772">
                  <a:extLst>
                    <a:ext uri="{FF2B5EF4-FFF2-40B4-BE49-F238E27FC236}">
                      <a16:creationId xmlns:a16="http://schemas.microsoft.com/office/drawing/2014/main" id="{3835F14D-4CF0-56B0-3342-34E1C7C86B10}"/>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74" name="Tekstfelt 1773">
                  <a:extLst>
                    <a:ext uri="{FF2B5EF4-FFF2-40B4-BE49-F238E27FC236}">
                      <a16:creationId xmlns:a16="http://schemas.microsoft.com/office/drawing/2014/main" id="{F14E3CFF-A96B-7DAB-3512-AD00DD2E35E5}"/>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75" name="Tekstfelt 1774">
                  <a:extLst>
                    <a:ext uri="{FF2B5EF4-FFF2-40B4-BE49-F238E27FC236}">
                      <a16:creationId xmlns:a16="http://schemas.microsoft.com/office/drawing/2014/main" id="{CB5EF025-D83A-A3D1-272D-03172EA2E60A}"/>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76" name="Tekstfelt 1775">
                  <a:extLst>
                    <a:ext uri="{FF2B5EF4-FFF2-40B4-BE49-F238E27FC236}">
                      <a16:creationId xmlns:a16="http://schemas.microsoft.com/office/drawing/2014/main" id="{197A1BA5-7BB6-6BC6-E216-9A45E8A1F7B2}"/>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77" name="Tekstfelt 1776">
                  <a:extLst>
                    <a:ext uri="{FF2B5EF4-FFF2-40B4-BE49-F238E27FC236}">
                      <a16:creationId xmlns:a16="http://schemas.microsoft.com/office/drawing/2014/main" id="{0BD6AFDF-BB13-7C9A-5281-99F8BFE31C64}"/>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78" name="Tekstfelt 1777">
                  <a:extLst>
                    <a:ext uri="{FF2B5EF4-FFF2-40B4-BE49-F238E27FC236}">
                      <a16:creationId xmlns:a16="http://schemas.microsoft.com/office/drawing/2014/main" id="{7E3EC85B-8B46-2515-CF49-C7CECEE05631}"/>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79" name="Tekstfelt 1778">
                  <a:extLst>
                    <a:ext uri="{FF2B5EF4-FFF2-40B4-BE49-F238E27FC236}">
                      <a16:creationId xmlns:a16="http://schemas.microsoft.com/office/drawing/2014/main" id="{7072439A-FBBA-4A5E-7FE7-7B981AD6F6C1}"/>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80" name="Tekstfelt 1779">
                  <a:extLst>
                    <a:ext uri="{FF2B5EF4-FFF2-40B4-BE49-F238E27FC236}">
                      <a16:creationId xmlns:a16="http://schemas.microsoft.com/office/drawing/2014/main" id="{04549A64-2645-6D88-BB5B-1164E9667353}"/>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69" name="Tekstfelt 1768">
                <a:extLst>
                  <a:ext uri="{FF2B5EF4-FFF2-40B4-BE49-F238E27FC236}">
                    <a16:creationId xmlns:a16="http://schemas.microsoft.com/office/drawing/2014/main" id="{8D0321DF-71D2-2BFC-3C8F-6EF5B56CE4A5}"/>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4" name="Gruppe 1643">
              <a:extLst>
                <a:ext uri="{FF2B5EF4-FFF2-40B4-BE49-F238E27FC236}">
                  <a16:creationId xmlns:a16="http://schemas.microsoft.com/office/drawing/2014/main" id="{0C81F98E-0967-8EAB-CDB5-993FBE77E958}"/>
                </a:ext>
              </a:extLst>
            </p:cNvPr>
            <p:cNvGrpSpPr/>
            <p:nvPr/>
          </p:nvGrpSpPr>
          <p:grpSpPr>
            <a:xfrm>
              <a:off x="4246971" y="1119665"/>
              <a:ext cx="368493" cy="4977333"/>
              <a:chOff x="2884750" y="2033560"/>
              <a:chExt cx="368493" cy="4977333"/>
            </a:xfrm>
          </p:grpSpPr>
          <p:grpSp>
            <p:nvGrpSpPr>
              <p:cNvPr id="1755" name="Gruppe 1754">
                <a:extLst>
                  <a:ext uri="{FF2B5EF4-FFF2-40B4-BE49-F238E27FC236}">
                    <a16:creationId xmlns:a16="http://schemas.microsoft.com/office/drawing/2014/main" id="{B71E343D-3A91-C291-242F-91F44957221F}"/>
                  </a:ext>
                </a:extLst>
              </p:cNvPr>
              <p:cNvGrpSpPr/>
              <p:nvPr/>
            </p:nvGrpSpPr>
            <p:grpSpPr>
              <a:xfrm>
                <a:off x="2884750" y="2033560"/>
                <a:ext cx="367348" cy="4977333"/>
                <a:chOff x="3468415" y="2619337"/>
                <a:chExt cx="367348" cy="4977333"/>
              </a:xfrm>
            </p:grpSpPr>
            <p:sp>
              <p:nvSpPr>
                <p:cNvPr id="1757" name="Tekstfelt 1756">
                  <a:extLst>
                    <a:ext uri="{FF2B5EF4-FFF2-40B4-BE49-F238E27FC236}">
                      <a16:creationId xmlns:a16="http://schemas.microsoft.com/office/drawing/2014/main" id="{A2D55A4A-051B-686E-1080-CF6137A8DA17}"/>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58" name="Tekstfelt 1757">
                  <a:extLst>
                    <a:ext uri="{FF2B5EF4-FFF2-40B4-BE49-F238E27FC236}">
                      <a16:creationId xmlns:a16="http://schemas.microsoft.com/office/drawing/2014/main" id="{F14003BF-15E8-217B-5F89-90FEB88E245A}"/>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59" name="Tekstfelt 1758">
                  <a:extLst>
                    <a:ext uri="{FF2B5EF4-FFF2-40B4-BE49-F238E27FC236}">
                      <a16:creationId xmlns:a16="http://schemas.microsoft.com/office/drawing/2014/main" id="{32B02D19-BF07-4257-5187-72C42B3FAB2D}"/>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60" name="Tekstfelt 1759">
                  <a:extLst>
                    <a:ext uri="{FF2B5EF4-FFF2-40B4-BE49-F238E27FC236}">
                      <a16:creationId xmlns:a16="http://schemas.microsoft.com/office/drawing/2014/main" id="{D3E08174-17CD-94B3-E22D-FEDC0C812EE7}"/>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61" name="Tekstfelt 1760">
                  <a:extLst>
                    <a:ext uri="{FF2B5EF4-FFF2-40B4-BE49-F238E27FC236}">
                      <a16:creationId xmlns:a16="http://schemas.microsoft.com/office/drawing/2014/main" id="{F539A2E3-1435-9F69-8226-ED597923FC9C}"/>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62" name="Tekstfelt 1761">
                  <a:extLst>
                    <a:ext uri="{FF2B5EF4-FFF2-40B4-BE49-F238E27FC236}">
                      <a16:creationId xmlns:a16="http://schemas.microsoft.com/office/drawing/2014/main" id="{83F1ED55-E190-7ED9-FC35-6AFF0F31D539}"/>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63" name="Tekstfelt 1762">
                  <a:extLst>
                    <a:ext uri="{FF2B5EF4-FFF2-40B4-BE49-F238E27FC236}">
                      <a16:creationId xmlns:a16="http://schemas.microsoft.com/office/drawing/2014/main" id="{27272F47-0C65-B947-B391-A683F15F57C8}"/>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64" name="Tekstfelt 1763">
                  <a:extLst>
                    <a:ext uri="{FF2B5EF4-FFF2-40B4-BE49-F238E27FC236}">
                      <a16:creationId xmlns:a16="http://schemas.microsoft.com/office/drawing/2014/main" id="{EF1C66DB-A0D9-9FDA-5D14-51103D0D5843}"/>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65" name="Tekstfelt 1764">
                  <a:extLst>
                    <a:ext uri="{FF2B5EF4-FFF2-40B4-BE49-F238E27FC236}">
                      <a16:creationId xmlns:a16="http://schemas.microsoft.com/office/drawing/2014/main" id="{C0481552-4983-2907-EA83-E6500D20A82A}"/>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66" name="Tekstfelt 1765">
                  <a:extLst>
                    <a:ext uri="{FF2B5EF4-FFF2-40B4-BE49-F238E27FC236}">
                      <a16:creationId xmlns:a16="http://schemas.microsoft.com/office/drawing/2014/main" id="{2342931B-6C60-9407-D24A-5C92F61DBED6}"/>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67" name="Tekstfelt 1766">
                  <a:extLst>
                    <a:ext uri="{FF2B5EF4-FFF2-40B4-BE49-F238E27FC236}">
                      <a16:creationId xmlns:a16="http://schemas.microsoft.com/office/drawing/2014/main" id="{69939DC3-7045-C328-6659-E2C0CF426A8A}"/>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56" name="Tekstfelt 1755">
                <a:extLst>
                  <a:ext uri="{FF2B5EF4-FFF2-40B4-BE49-F238E27FC236}">
                    <a16:creationId xmlns:a16="http://schemas.microsoft.com/office/drawing/2014/main" id="{391A3615-7350-908E-EEE1-C2D60CE64079}"/>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5" name="Gruppe 1644">
              <a:extLst>
                <a:ext uri="{FF2B5EF4-FFF2-40B4-BE49-F238E27FC236}">
                  <a16:creationId xmlns:a16="http://schemas.microsoft.com/office/drawing/2014/main" id="{EEBF3A17-64C3-0BD4-E698-3BF22BB815C3}"/>
                </a:ext>
              </a:extLst>
            </p:cNvPr>
            <p:cNvGrpSpPr/>
            <p:nvPr/>
          </p:nvGrpSpPr>
          <p:grpSpPr>
            <a:xfrm>
              <a:off x="3805124" y="1117111"/>
              <a:ext cx="369796" cy="4983796"/>
              <a:chOff x="2884750" y="2468352"/>
              <a:chExt cx="369796" cy="4983796"/>
            </a:xfrm>
          </p:grpSpPr>
          <p:grpSp>
            <p:nvGrpSpPr>
              <p:cNvPr id="1742" name="Gruppe 1741">
                <a:extLst>
                  <a:ext uri="{FF2B5EF4-FFF2-40B4-BE49-F238E27FC236}">
                    <a16:creationId xmlns:a16="http://schemas.microsoft.com/office/drawing/2014/main" id="{D70BE7B8-0849-2A6E-BA02-6FBD991FE633}"/>
                  </a:ext>
                </a:extLst>
              </p:cNvPr>
              <p:cNvGrpSpPr/>
              <p:nvPr/>
            </p:nvGrpSpPr>
            <p:grpSpPr>
              <a:xfrm>
                <a:off x="2884750" y="2468352"/>
                <a:ext cx="369796" cy="4983796"/>
                <a:chOff x="3468415" y="3054129"/>
                <a:chExt cx="369796" cy="4983796"/>
              </a:xfrm>
            </p:grpSpPr>
            <p:sp>
              <p:nvSpPr>
                <p:cNvPr id="1744" name="Tekstfelt 1743">
                  <a:extLst>
                    <a:ext uri="{FF2B5EF4-FFF2-40B4-BE49-F238E27FC236}">
                      <a16:creationId xmlns:a16="http://schemas.microsoft.com/office/drawing/2014/main" id="{52B21C52-46B6-2F9A-9379-BB986A5C3981}"/>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45" name="Tekstfelt 1744">
                  <a:extLst>
                    <a:ext uri="{FF2B5EF4-FFF2-40B4-BE49-F238E27FC236}">
                      <a16:creationId xmlns:a16="http://schemas.microsoft.com/office/drawing/2014/main" id="{087E966E-601C-BC0B-CB1B-418AB1C819A9}"/>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46" name="Tekstfelt 1745">
                  <a:extLst>
                    <a:ext uri="{FF2B5EF4-FFF2-40B4-BE49-F238E27FC236}">
                      <a16:creationId xmlns:a16="http://schemas.microsoft.com/office/drawing/2014/main" id="{2B26DC28-29A3-AC62-FCB7-7CB16B6E3B3A}"/>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47" name="Tekstfelt 1746">
                  <a:extLst>
                    <a:ext uri="{FF2B5EF4-FFF2-40B4-BE49-F238E27FC236}">
                      <a16:creationId xmlns:a16="http://schemas.microsoft.com/office/drawing/2014/main" id="{0737CB17-FA8B-91B6-9873-D818FD21EE2D}"/>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48" name="Tekstfelt 1747">
                  <a:extLst>
                    <a:ext uri="{FF2B5EF4-FFF2-40B4-BE49-F238E27FC236}">
                      <a16:creationId xmlns:a16="http://schemas.microsoft.com/office/drawing/2014/main" id="{805B305A-3067-C2DB-4D1B-774E27379D5E}"/>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49" name="Tekstfelt 1748">
                  <a:extLst>
                    <a:ext uri="{FF2B5EF4-FFF2-40B4-BE49-F238E27FC236}">
                      <a16:creationId xmlns:a16="http://schemas.microsoft.com/office/drawing/2014/main" id="{A728AEDC-4EFC-13FD-1633-D4AE07B9C9D0}"/>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50" name="Tekstfelt 1749">
                  <a:extLst>
                    <a:ext uri="{FF2B5EF4-FFF2-40B4-BE49-F238E27FC236}">
                      <a16:creationId xmlns:a16="http://schemas.microsoft.com/office/drawing/2014/main" id="{BF32F2C0-6111-35BC-D213-08E721CFF02D}"/>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51" name="Tekstfelt 1750">
                  <a:extLst>
                    <a:ext uri="{FF2B5EF4-FFF2-40B4-BE49-F238E27FC236}">
                      <a16:creationId xmlns:a16="http://schemas.microsoft.com/office/drawing/2014/main" id="{93BC03E0-47B5-F85B-7DF3-4BC99AF1B6D3}"/>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52" name="Tekstfelt 1751">
                  <a:extLst>
                    <a:ext uri="{FF2B5EF4-FFF2-40B4-BE49-F238E27FC236}">
                      <a16:creationId xmlns:a16="http://schemas.microsoft.com/office/drawing/2014/main" id="{B4708FBC-5412-57A0-78FE-4DF9578CDA4D}"/>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53" name="Tekstfelt 1752">
                  <a:extLst>
                    <a:ext uri="{FF2B5EF4-FFF2-40B4-BE49-F238E27FC236}">
                      <a16:creationId xmlns:a16="http://schemas.microsoft.com/office/drawing/2014/main" id="{4284298D-9C9C-9032-5441-8C0E48293F5D}"/>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54" name="Tekstfelt 1753">
                  <a:extLst>
                    <a:ext uri="{FF2B5EF4-FFF2-40B4-BE49-F238E27FC236}">
                      <a16:creationId xmlns:a16="http://schemas.microsoft.com/office/drawing/2014/main" id="{6F10398F-4DC8-C274-641D-212482DB0308}"/>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43" name="Tekstfelt 1742">
                <a:extLst>
                  <a:ext uri="{FF2B5EF4-FFF2-40B4-BE49-F238E27FC236}">
                    <a16:creationId xmlns:a16="http://schemas.microsoft.com/office/drawing/2014/main" id="{39D1E50C-898D-3C84-C200-9EADE7219480}"/>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6" name="Gruppe 1645">
              <a:extLst>
                <a:ext uri="{FF2B5EF4-FFF2-40B4-BE49-F238E27FC236}">
                  <a16:creationId xmlns:a16="http://schemas.microsoft.com/office/drawing/2014/main" id="{EF29E8AE-551F-DC51-2B20-DDD5F7B7D722}"/>
                </a:ext>
              </a:extLst>
            </p:cNvPr>
            <p:cNvGrpSpPr/>
            <p:nvPr/>
          </p:nvGrpSpPr>
          <p:grpSpPr>
            <a:xfrm>
              <a:off x="3380676" y="1113679"/>
              <a:ext cx="368678" cy="4985735"/>
              <a:chOff x="2885868" y="2899782"/>
              <a:chExt cx="368678" cy="4985735"/>
            </a:xfrm>
          </p:grpSpPr>
          <p:grpSp>
            <p:nvGrpSpPr>
              <p:cNvPr id="1729" name="Gruppe 1728">
                <a:extLst>
                  <a:ext uri="{FF2B5EF4-FFF2-40B4-BE49-F238E27FC236}">
                    <a16:creationId xmlns:a16="http://schemas.microsoft.com/office/drawing/2014/main" id="{10848FAB-535A-FED3-847F-21E592A62430}"/>
                  </a:ext>
                </a:extLst>
              </p:cNvPr>
              <p:cNvGrpSpPr/>
              <p:nvPr/>
            </p:nvGrpSpPr>
            <p:grpSpPr>
              <a:xfrm>
                <a:off x="2885868" y="2899782"/>
                <a:ext cx="368678" cy="4985735"/>
                <a:chOff x="3469533" y="3485559"/>
                <a:chExt cx="368678" cy="4985735"/>
              </a:xfrm>
            </p:grpSpPr>
            <p:sp>
              <p:nvSpPr>
                <p:cNvPr id="1731" name="Tekstfelt 1730">
                  <a:extLst>
                    <a:ext uri="{FF2B5EF4-FFF2-40B4-BE49-F238E27FC236}">
                      <a16:creationId xmlns:a16="http://schemas.microsoft.com/office/drawing/2014/main" id="{6115D0C2-14AB-9648-4084-4AB6C917BE73}"/>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32" name="Tekstfelt 1731">
                  <a:extLst>
                    <a:ext uri="{FF2B5EF4-FFF2-40B4-BE49-F238E27FC236}">
                      <a16:creationId xmlns:a16="http://schemas.microsoft.com/office/drawing/2014/main" id="{D5E970D2-B0EC-BB10-9EB4-D1A5D68AB229}"/>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33" name="Tekstfelt 1732">
                  <a:extLst>
                    <a:ext uri="{FF2B5EF4-FFF2-40B4-BE49-F238E27FC236}">
                      <a16:creationId xmlns:a16="http://schemas.microsoft.com/office/drawing/2014/main" id="{053A6BCD-2DF0-716A-113D-608B068113C7}"/>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34" name="Tekstfelt 1733">
                  <a:extLst>
                    <a:ext uri="{FF2B5EF4-FFF2-40B4-BE49-F238E27FC236}">
                      <a16:creationId xmlns:a16="http://schemas.microsoft.com/office/drawing/2014/main" id="{E2A989E3-3844-1522-7880-3F839E8D2BCD}"/>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35" name="Tekstfelt 1734">
                  <a:extLst>
                    <a:ext uri="{FF2B5EF4-FFF2-40B4-BE49-F238E27FC236}">
                      <a16:creationId xmlns:a16="http://schemas.microsoft.com/office/drawing/2014/main" id="{9FFE9E3C-42F1-3763-0438-DEECEA67457E}"/>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36" name="Tekstfelt 1735">
                  <a:extLst>
                    <a:ext uri="{FF2B5EF4-FFF2-40B4-BE49-F238E27FC236}">
                      <a16:creationId xmlns:a16="http://schemas.microsoft.com/office/drawing/2014/main" id="{F14FC605-69AF-B6C8-7D10-0CAD5F609BDB}"/>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37" name="Tekstfelt 1736">
                  <a:extLst>
                    <a:ext uri="{FF2B5EF4-FFF2-40B4-BE49-F238E27FC236}">
                      <a16:creationId xmlns:a16="http://schemas.microsoft.com/office/drawing/2014/main" id="{F3E66C2F-CBD5-642A-D138-57C8DCB8AA8C}"/>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38" name="Tekstfelt 1737">
                  <a:extLst>
                    <a:ext uri="{FF2B5EF4-FFF2-40B4-BE49-F238E27FC236}">
                      <a16:creationId xmlns:a16="http://schemas.microsoft.com/office/drawing/2014/main" id="{3AEF1509-572F-47AF-7100-12ABC248D903}"/>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39" name="Tekstfelt 1738">
                  <a:extLst>
                    <a:ext uri="{FF2B5EF4-FFF2-40B4-BE49-F238E27FC236}">
                      <a16:creationId xmlns:a16="http://schemas.microsoft.com/office/drawing/2014/main" id="{559274BC-85E0-604B-7EB4-1D9418FACCCC}"/>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40" name="Tekstfelt 1739">
                  <a:extLst>
                    <a:ext uri="{FF2B5EF4-FFF2-40B4-BE49-F238E27FC236}">
                      <a16:creationId xmlns:a16="http://schemas.microsoft.com/office/drawing/2014/main" id="{F362F344-92D8-B1B3-8462-D3491617EFC7}"/>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41" name="Tekstfelt 1740">
                  <a:extLst>
                    <a:ext uri="{FF2B5EF4-FFF2-40B4-BE49-F238E27FC236}">
                      <a16:creationId xmlns:a16="http://schemas.microsoft.com/office/drawing/2014/main" id="{9479C339-74B7-8257-D952-925EACBEE0E3}"/>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30" name="Tekstfelt 1729">
                <a:extLst>
                  <a:ext uri="{FF2B5EF4-FFF2-40B4-BE49-F238E27FC236}">
                    <a16:creationId xmlns:a16="http://schemas.microsoft.com/office/drawing/2014/main" id="{251F0841-5036-AD6D-EC2B-E17F8E9BBC77}"/>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7" name="Gruppe 1646">
              <a:extLst>
                <a:ext uri="{FF2B5EF4-FFF2-40B4-BE49-F238E27FC236}">
                  <a16:creationId xmlns:a16="http://schemas.microsoft.com/office/drawing/2014/main" id="{2197B803-C599-6D14-49E4-B27E80941747}"/>
                </a:ext>
              </a:extLst>
            </p:cNvPr>
            <p:cNvGrpSpPr/>
            <p:nvPr/>
          </p:nvGrpSpPr>
          <p:grpSpPr>
            <a:xfrm>
              <a:off x="2937190" y="1122934"/>
              <a:ext cx="368270" cy="4971649"/>
              <a:chOff x="2886987" y="3331213"/>
              <a:chExt cx="368270" cy="4971649"/>
            </a:xfrm>
          </p:grpSpPr>
          <p:grpSp>
            <p:nvGrpSpPr>
              <p:cNvPr id="1716" name="Gruppe 1715">
                <a:extLst>
                  <a:ext uri="{FF2B5EF4-FFF2-40B4-BE49-F238E27FC236}">
                    <a16:creationId xmlns:a16="http://schemas.microsoft.com/office/drawing/2014/main" id="{73B22146-2743-C582-BE78-7FA01EC7CF95}"/>
                  </a:ext>
                </a:extLst>
              </p:cNvPr>
              <p:cNvGrpSpPr/>
              <p:nvPr/>
            </p:nvGrpSpPr>
            <p:grpSpPr>
              <a:xfrm>
                <a:off x="2886987" y="3331213"/>
                <a:ext cx="368270" cy="4971649"/>
                <a:chOff x="3470652" y="3916990"/>
                <a:chExt cx="368270" cy="4971649"/>
              </a:xfrm>
            </p:grpSpPr>
            <p:sp>
              <p:nvSpPr>
                <p:cNvPr id="1718" name="Tekstfelt 1717">
                  <a:extLst>
                    <a:ext uri="{FF2B5EF4-FFF2-40B4-BE49-F238E27FC236}">
                      <a16:creationId xmlns:a16="http://schemas.microsoft.com/office/drawing/2014/main" id="{59C06EDC-7941-823B-534A-806A292CF2BB}"/>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19" name="Tekstfelt 1718">
                  <a:extLst>
                    <a:ext uri="{FF2B5EF4-FFF2-40B4-BE49-F238E27FC236}">
                      <a16:creationId xmlns:a16="http://schemas.microsoft.com/office/drawing/2014/main" id="{72B4894B-6A24-3652-BE92-A2083842EBD1}"/>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20" name="Tekstfelt 1719">
                  <a:extLst>
                    <a:ext uri="{FF2B5EF4-FFF2-40B4-BE49-F238E27FC236}">
                      <a16:creationId xmlns:a16="http://schemas.microsoft.com/office/drawing/2014/main" id="{3A565689-86DA-83C6-698D-76458445907A}"/>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21" name="Tekstfelt 1720">
                  <a:extLst>
                    <a:ext uri="{FF2B5EF4-FFF2-40B4-BE49-F238E27FC236}">
                      <a16:creationId xmlns:a16="http://schemas.microsoft.com/office/drawing/2014/main" id="{5B3F0C31-2173-A87D-8029-673EBDABAB42}"/>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22" name="Tekstfelt 1721">
                  <a:extLst>
                    <a:ext uri="{FF2B5EF4-FFF2-40B4-BE49-F238E27FC236}">
                      <a16:creationId xmlns:a16="http://schemas.microsoft.com/office/drawing/2014/main" id="{5431919C-F7E2-6F06-EB06-ED745B63765A}"/>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23" name="Tekstfelt 1722">
                  <a:extLst>
                    <a:ext uri="{FF2B5EF4-FFF2-40B4-BE49-F238E27FC236}">
                      <a16:creationId xmlns:a16="http://schemas.microsoft.com/office/drawing/2014/main" id="{0E4B4292-900A-CF25-5741-ACB22D91B5D0}"/>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24" name="Tekstfelt 1723">
                  <a:extLst>
                    <a:ext uri="{FF2B5EF4-FFF2-40B4-BE49-F238E27FC236}">
                      <a16:creationId xmlns:a16="http://schemas.microsoft.com/office/drawing/2014/main" id="{865E25D3-77D1-1379-2FEA-CACA5CF0CDF0}"/>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25" name="Tekstfelt 1724">
                  <a:extLst>
                    <a:ext uri="{FF2B5EF4-FFF2-40B4-BE49-F238E27FC236}">
                      <a16:creationId xmlns:a16="http://schemas.microsoft.com/office/drawing/2014/main" id="{5BC54CAD-50BD-D76B-2DF0-3034D21175AE}"/>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26" name="Tekstfelt 1725">
                  <a:extLst>
                    <a:ext uri="{FF2B5EF4-FFF2-40B4-BE49-F238E27FC236}">
                      <a16:creationId xmlns:a16="http://schemas.microsoft.com/office/drawing/2014/main" id="{5A1FB2EF-400D-BBD1-13E2-3762E44F5940}"/>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27" name="Tekstfelt 1726">
                  <a:extLst>
                    <a:ext uri="{FF2B5EF4-FFF2-40B4-BE49-F238E27FC236}">
                      <a16:creationId xmlns:a16="http://schemas.microsoft.com/office/drawing/2014/main" id="{A830F67A-1B3D-8048-55B0-4DFBDE1DE29B}"/>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28" name="Tekstfelt 1727">
                  <a:extLst>
                    <a:ext uri="{FF2B5EF4-FFF2-40B4-BE49-F238E27FC236}">
                      <a16:creationId xmlns:a16="http://schemas.microsoft.com/office/drawing/2014/main" id="{E8CCB107-0C35-4B95-687E-6CCEBDF9EEA8}"/>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17" name="Tekstfelt 1716">
                <a:extLst>
                  <a:ext uri="{FF2B5EF4-FFF2-40B4-BE49-F238E27FC236}">
                    <a16:creationId xmlns:a16="http://schemas.microsoft.com/office/drawing/2014/main" id="{3F1C898C-0EA7-7618-35B4-B040AFDAD4E9}"/>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8" name="Gruppe 1647">
              <a:extLst>
                <a:ext uri="{FF2B5EF4-FFF2-40B4-BE49-F238E27FC236}">
                  <a16:creationId xmlns:a16="http://schemas.microsoft.com/office/drawing/2014/main" id="{674B01B8-E21E-F4C3-5329-A62D1E5E3F44}"/>
                </a:ext>
              </a:extLst>
            </p:cNvPr>
            <p:cNvGrpSpPr/>
            <p:nvPr/>
          </p:nvGrpSpPr>
          <p:grpSpPr>
            <a:xfrm>
              <a:off x="2515019" y="1122283"/>
              <a:ext cx="367153" cy="4979236"/>
              <a:chOff x="2888104" y="3762643"/>
              <a:chExt cx="367153" cy="4979236"/>
            </a:xfrm>
          </p:grpSpPr>
          <p:grpSp>
            <p:nvGrpSpPr>
              <p:cNvPr id="1703" name="Gruppe 1702">
                <a:extLst>
                  <a:ext uri="{FF2B5EF4-FFF2-40B4-BE49-F238E27FC236}">
                    <a16:creationId xmlns:a16="http://schemas.microsoft.com/office/drawing/2014/main" id="{6AEC9C3F-02FC-B10C-3D2E-F1A5E162375B}"/>
                  </a:ext>
                </a:extLst>
              </p:cNvPr>
              <p:cNvGrpSpPr/>
              <p:nvPr/>
            </p:nvGrpSpPr>
            <p:grpSpPr>
              <a:xfrm>
                <a:off x="2888104" y="3762643"/>
                <a:ext cx="367153" cy="4979236"/>
                <a:chOff x="3471769" y="4348420"/>
                <a:chExt cx="367153" cy="4979236"/>
              </a:xfrm>
            </p:grpSpPr>
            <p:sp>
              <p:nvSpPr>
                <p:cNvPr id="1705" name="Tekstfelt 1704">
                  <a:extLst>
                    <a:ext uri="{FF2B5EF4-FFF2-40B4-BE49-F238E27FC236}">
                      <a16:creationId xmlns:a16="http://schemas.microsoft.com/office/drawing/2014/main" id="{C26FE242-D3FA-0458-AF63-4ACD69CD1058}"/>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06" name="Tekstfelt 1705">
                  <a:extLst>
                    <a:ext uri="{FF2B5EF4-FFF2-40B4-BE49-F238E27FC236}">
                      <a16:creationId xmlns:a16="http://schemas.microsoft.com/office/drawing/2014/main" id="{1C077860-CC38-0253-4338-88388F84D155}"/>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07" name="Tekstfelt 1706">
                  <a:extLst>
                    <a:ext uri="{FF2B5EF4-FFF2-40B4-BE49-F238E27FC236}">
                      <a16:creationId xmlns:a16="http://schemas.microsoft.com/office/drawing/2014/main" id="{505EE129-672E-E605-EE16-90D13453CC20}"/>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08" name="Tekstfelt 1707">
                  <a:extLst>
                    <a:ext uri="{FF2B5EF4-FFF2-40B4-BE49-F238E27FC236}">
                      <a16:creationId xmlns:a16="http://schemas.microsoft.com/office/drawing/2014/main" id="{6318D46F-A317-710C-D719-65335F57A6BC}"/>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09" name="Tekstfelt 1708">
                  <a:extLst>
                    <a:ext uri="{FF2B5EF4-FFF2-40B4-BE49-F238E27FC236}">
                      <a16:creationId xmlns:a16="http://schemas.microsoft.com/office/drawing/2014/main" id="{BDFA8B9B-8056-DC41-73A2-B08CB7BC35F1}"/>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10" name="Tekstfelt 1709">
                  <a:extLst>
                    <a:ext uri="{FF2B5EF4-FFF2-40B4-BE49-F238E27FC236}">
                      <a16:creationId xmlns:a16="http://schemas.microsoft.com/office/drawing/2014/main" id="{65E5C2AB-4213-4F88-EABC-E64EDEA6E94D}"/>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711" name="Tekstfelt 1710">
                  <a:extLst>
                    <a:ext uri="{FF2B5EF4-FFF2-40B4-BE49-F238E27FC236}">
                      <a16:creationId xmlns:a16="http://schemas.microsoft.com/office/drawing/2014/main" id="{91E866E4-8B96-5EF7-7122-2FB27F4674DB}"/>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12" name="Tekstfelt 1711">
                  <a:extLst>
                    <a:ext uri="{FF2B5EF4-FFF2-40B4-BE49-F238E27FC236}">
                      <a16:creationId xmlns:a16="http://schemas.microsoft.com/office/drawing/2014/main" id="{4E86F619-728F-8F59-1A5D-E2402B909958}"/>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13" name="Tekstfelt 1712">
                  <a:extLst>
                    <a:ext uri="{FF2B5EF4-FFF2-40B4-BE49-F238E27FC236}">
                      <a16:creationId xmlns:a16="http://schemas.microsoft.com/office/drawing/2014/main" id="{D0A646B6-9C7B-E9DB-EE88-DC397DE5CA91}"/>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14" name="Tekstfelt 1713">
                  <a:extLst>
                    <a:ext uri="{FF2B5EF4-FFF2-40B4-BE49-F238E27FC236}">
                      <a16:creationId xmlns:a16="http://schemas.microsoft.com/office/drawing/2014/main" id="{EA0A7355-9D19-ADA9-F7BA-C09CE34D34F2}"/>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15" name="Tekstfelt 1714">
                  <a:extLst>
                    <a:ext uri="{FF2B5EF4-FFF2-40B4-BE49-F238E27FC236}">
                      <a16:creationId xmlns:a16="http://schemas.microsoft.com/office/drawing/2014/main" id="{0A635AE2-4EA6-434F-CA17-A606F498C1A1}"/>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04" name="Tekstfelt 1703">
                <a:extLst>
                  <a:ext uri="{FF2B5EF4-FFF2-40B4-BE49-F238E27FC236}">
                    <a16:creationId xmlns:a16="http://schemas.microsoft.com/office/drawing/2014/main" id="{78843E0B-408E-2BBA-6D13-D38D3FB09354}"/>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9" name="Gruppe 1648">
              <a:extLst>
                <a:ext uri="{FF2B5EF4-FFF2-40B4-BE49-F238E27FC236}">
                  <a16:creationId xmlns:a16="http://schemas.microsoft.com/office/drawing/2014/main" id="{6FE962DF-9F1B-6E6C-4C48-E20A8457887C}"/>
                </a:ext>
              </a:extLst>
            </p:cNvPr>
            <p:cNvGrpSpPr/>
            <p:nvPr/>
          </p:nvGrpSpPr>
          <p:grpSpPr>
            <a:xfrm>
              <a:off x="2079105" y="1121316"/>
              <a:ext cx="366035" cy="4982137"/>
              <a:chOff x="2889222" y="4194071"/>
              <a:chExt cx="366035" cy="4982137"/>
            </a:xfrm>
          </p:grpSpPr>
          <p:grpSp>
            <p:nvGrpSpPr>
              <p:cNvPr id="1690" name="Gruppe 1689">
                <a:extLst>
                  <a:ext uri="{FF2B5EF4-FFF2-40B4-BE49-F238E27FC236}">
                    <a16:creationId xmlns:a16="http://schemas.microsoft.com/office/drawing/2014/main" id="{71E366BA-84B0-8BBC-43AE-598DB207BE2F}"/>
                  </a:ext>
                </a:extLst>
              </p:cNvPr>
              <p:cNvGrpSpPr/>
              <p:nvPr/>
            </p:nvGrpSpPr>
            <p:grpSpPr>
              <a:xfrm>
                <a:off x="2889222" y="4194071"/>
                <a:ext cx="366035" cy="4982137"/>
                <a:chOff x="3472887" y="4779848"/>
                <a:chExt cx="366035" cy="4982137"/>
              </a:xfrm>
            </p:grpSpPr>
            <p:sp>
              <p:nvSpPr>
                <p:cNvPr id="1692" name="Tekstfelt 1691">
                  <a:extLst>
                    <a:ext uri="{FF2B5EF4-FFF2-40B4-BE49-F238E27FC236}">
                      <a16:creationId xmlns:a16="http://schemas.microsoft.com/office/drawing/2014/main" id="{7BFA6023-ABEB-A119-4CDE-D113F5639192}"/>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93" name="Tekstfelt 1692">
                  <a:extLst>
                    <a:ext uri="{FF2B5EF4-FFF2-40B4-BE49-F238E27FC236}">
                      <a16:creationId xmlns:a16="http://schemas.microsoft.com/office/drawing/2014/main" id="{7B512838-3826-9EE0-EEF1-86FF6374E9A0}"/>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94" name="Tekstfelt 1693">
                  <a:extLst>
                    <a:ext uri="{FF2B5EF4-FFF2-40B4-BE49-F238E27FC236}">
                      <a16:creationId xmlns:a16="http://schemas.microsoft.com/office/drawing/2014/main" id="{747B51C5-4521-1C1B-8BF9-4B797CEAFFBE}"/>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95" name="Tekstfelt 1694">
                  <a:extLst>
                    <a:ext uri="{FF2B5EF4-FFF2-40B4-BE49-F238E27FC236}">
                      <a16:creationId xmlns:a16="http://schemas.microsoft.com/office/drawing/2014/main" id="{55650768-F57A-00A8-A9D4-7D5D48E79DDB}"/>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96" name="Tekstfelt 1695">
                  <a:extLst>
                    <a:ext uri="{FF2B5EF4-FFF2-40B4-BE49-F238E27FC236}">
                      <a16:creationId xmlns:a16="http://schemas.microsoft.com/office/drawing/2014/main" id="{3D598876-15C2-F142-DB60-16758A33FED4}"/>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97" name="Tekstfelt 1696">
                  <a:extLst>
                    <a:ext uri="{FF2B5EF4-FFF2-40B4-BE49-F238E27FC236}">
                      <a16:creationId xmlns:a16="http://schemas.microsoft.com/office/drawing/2014/main" id="{30591777-9A2F-2428-E0A5-6FA7B87C6F9D}"/>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98" name="Tekstfelt 1697">
                  <a:extLst>
                    <a:ext uri="{FF2B5EF4-FFF2-40B4-BE49-F238E27FC236}">
                      <a16:creationId xmlns:a16="http://schemas.microsoft.com/office/drawing/2014/main" id="{39BEB86C-D441-C271-E063-2D026CBB0E66}"/>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99" name="Tekstfelt 1698">
                  <a:extLst>
                    <a:ext uri="{FF2B5EF4-FFF2-40B4-BE49-F238E27FC236}">
                      <a16:creationId xmlns:a16="http://schemas.microsoft.com/office/drawing/2014/main" id="{C31F970E-347C-C001-EFEC-134DB567F1CC}"/>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00" name="Tekstfelt 1699">
                  <a:extLst>
                    <a:ext uri="{FF2B5EF4-FFF2-40B4-BE49-F238E27FC236}">
                      <a16:creationId xmlns:a16="http://schemas.microsoft.com/office/drawing/2014/main" id="{7B8E6C77-2DEA-49C7-FAF2-3A63D6E86181}"/>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01" name="Tekstfelt 1700">
                  <a:extLst>
                    <a:ext uri="{FF2B5EF4-FFF2-40B4-BE49-F238E27FC236}">
                      <a16:creationId xmlns:a16="http://schemas.microsoft.com/office/drawing/2014/main" id="{CF7A828E-C9EA-77D5-6FF3-7764746C6088}"/>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02" name="Tekstfelt 1701">
                  <a:extLst>
                    <a:ext uri="{FF2B5EF4-FFF2-40B4-BE49-F238E27FC236}">
                      <a16:creationId xmlns:a16="http://schemas.microsoft.com/office/drawing/2014/main" id="{3EB1E9A2-5240-E821-4B25-E496E44D144D}"/>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91" name="Tekstfelt 1690">
                <a:extLst>
                  <a:ext uri="{FF2B5EF4-FFF2-40B4-BE49-F238E27FC236}">
                    <a16:creationId xmlns:a16="http://schemas.microsoft.com/office/drawing/2014/main" id="{666C0107-53B8-56DB-9F71-D95F939AA22D}"/>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0" name="Gruppe 1649">
              <a:extLst>
                <a:ext uri="{FF2B5EF4-FFF2-40B4-BE49-F238E27FC236}">
                  <a16:creationId xmlns:a16="http://schemas.microsoft.com/office/drawing/2014/main" id="{2F7B9095-33C3-71C1-F741-A67905EFC2B8}"/>
                </a:ext>
              </a:extLst>
            </p:cNvPr>
            <p:cNvGrpSpPr/>
            <p:nvPr/>
          </p:nvGrpSpPr>
          <p:grpSpPr>
            <a:xfrm>
              <a:off x="1644217" y="1117917"/>
              <a:ext cx="361556" cy="4982775"/>
              <a:chOff x="2893701" y="4625501"/>
              <a:chExt cx="361556" cy="4982775"/>
            </a:xfrm>
          </p:grpSpPr>
          <p:grpSp>
            <p:nvGrpSpPr>
              <p:cNvPr id="1677" name="Gruppe 1676">
                <a:extLst>
                  <a:ext uri="{FF2B5EF4-FFF2-40B4-BE49-F238E27FC236}">
                    <a16:creationId xmlns:a16="http://schemas.microsoft.com/office/drawing/2014/main" id="{897A32F8-4C22-67BB-DA68-09226C853759}"/>
                  </a:ext>
                </a:extLst>
              </p:cNvPr>
              <p:cNvGrpSpPr/>
              <p:nvPr/>
            </p:nvGrpSpPr>
            <p:grpSpPr>
              <a:xfrm>
                <a:off x="2893701" y="4625501"/>
                <a:ext cx="361556" cy="4982775"/>
                <a:chOff x="3477366" y="5211278"/>
                <a:chExt cx="361556" cy="4982775"/>
              </a:xfrm>
            </p:grpSpPr>
            <p:sp>
              <p:nvSpPr>
                <p:cNvPr id="1679" name="Tekstfelt 1678">
                  <a:extLst>
                    <a:ext uri="{FF2B5EF4-FFF2-40B4-BE49-F238E27FC236}">
                      <a16:creationId xmlns:a16="http://schemas.microsoft.com/office/drawing/2014/main" id="{D800C956-C546-BBA3-B05D-60C601F21C05}"/>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80" name="Tekstfelt 1679">
                  <a:extLst>
                    <a:ext uri="{FF2B5EF4-FFF2-40B4-BE49-F238E27FC236}">
                      <a16:creationId xmlns:a16="http://schemas.microsoft.com/office/drawing/2014/main" id="{3F5327A7-297B-0C1A-E3C0-FD991EA52418}"/>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81" name="Tekstfelt 1680">
                  <a:extLst>
                    <a:ext uri="{FF2B5EF4-FFF2-40B4-BE49-F238E27FC236}">
                      <a16:creationId xmlns:a16="http://schemas.microsoft.com/office/drawing/2014/main" id="{82692F65-9268-A7ED-E2D5-D58390CF826C}"/>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82" name="Tekstfelt 1681">
                  <a:extLst>
                    <a:ext uri="{FF2B5EF4-FFF2-40B4-BE49-F238E27FC236}">
                      <a16:creationId xmlns:a16="http://schemas.microsoft.com/office/drawing/2014/main" id="{522004B0-CF95-B6E6-92AE-2A1C1956475C}"/>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83" name="Tekstfelt 1682">
                  <a:extLst>
                    <a:ext uri="{FF2B5EF4-FFF2-40B4-BE49-F238E27FC236}">
                      <a16:creationId xmlns:a16="http://schemas.microsoft.com/office/drawing/2014/main" id="{9DF6EE83-675C-EE3A-C680-6752D0CA92D5}"/>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84" name="Tekstfelt 1683">
                  <a:extLst>
                    <a:ext uri="{FF2B5EF4-FFF2-40B4-BE49-F238E27FC236}">
                      <a16:creationId xmlns:a16="http://schemas.microsoft.com/office/drawing/2014/main" id="{ABDFD29A-3CBF-4DC0-7E6E-30235AD12024}"/>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85" name="Tekstfelt 1684">
                  <a:extLst>
                    <a:ext uri="{FF2B5EF4-FFF2-40B4-BE49-F238E27FC236}">
                      <a16:creationId xmlns:a16="http://schemas.microsoft.com/office/drawing/2014/main" id="{0B3F95DF-67A2-747A-DE6A-1D0FB171A879}"/>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86" name="Tekstfelt 1685">
                  <a:extLst>
                    <a:ext uri="{FF2B5EF4-FFF2-40B4-BE49-F238E27FC236}">
                      <a16:creationId xmlns:a16="http://schemas.microsoft.com/office/drawing/2014/main" id="{4ED06B23-D0E7-4129-16A3-D1B59CCEE57E}"/>
                    </a:ext>
                  </a:extLst>
                </p:cNvPr>
                <p:cNvSpPr txBox="1"/>
                <p:nvPr/>
              </p:nvSpPr>
              <p:spPr>
                <a:xfrm>
                  <a:off x="3487886" y="9978609"/>
                  <a:ext cx="348172" cy="215444"/>
                </a:xfrm>
                <a:prstGeom prst="rect">
                  <a:avLst/>
                </a:prstGeom>
                <a:noFill/>
              </p:spPr>
              <p:txBody>
                <a:bodyPr wrap="none" rtlCol="0">
                  <a:spAutoFit/>
                </a:bodyPr>
                <a:lstStyle/>
                <a:p>
                  <a:r>
                    <a:rPr lang="da-DK" sz="800" dirty="0">
                      <a:solidFill>
                        <a:schemeClr val="bg1"/>
                      </a:solidFill>
                    </a:rPr>
                    <a:t>208</a:t>
                  </a:r>
                </a:p>
              </p:txBody>
            </p:sp>
            <p:sp>
              <p:nvSpPr>
                <p:cNvPr id="1687" name="Tekstfelt 1686">
                  <a:extLst>
                    <a:ext uri="{FF2B5EF4-FFF2-40B4-BE49-F238E27FC236}">
                      <a16:creationId xmlns:a16="http://schemas.microsoft.com/office/drawing/2014/main" id="{B39919F2-77DD-75FB-1943-3CBE400AC8DB}"/>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688" name="Tekstfelt 1687">
                  <a:extLst>
                    <a:ext uri="{FF2B5EF4-FFF2-40B4-BE49-F238E27FC236}">
                      <a16:creationId xmlns:a16="http://schemas.microsoft.com/office/drawing/2014/main" id="{C84F6CD6-E9FB-C3F2-E71E-9833E67BDCBE}"/>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689" name="Tekstfelt 1688">
                  <a:extLst>
                    <a:ext uri="{FF2B5EF4-FFF2-40B4-BE49-F238E27FC236}">
                      <a16:creationId xmlns:a16="http://schemas.microsoft.com/office/drawing/2014/main" id="{4BFBF6E5-48B9-9E82-5DB7-39C221AFB48E}"/>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78" name="Tekstfelt 1677">
                <a:extLst>
                  <a:ext uri="{FF2B5EF4-FFF2-40B4-BE49-F238E27FC236}">
                    <a16:creationId xmlns:a16="http://schemas.microsoft.com/office/drawing/2014/main" id="{B62E25B8-784E-7899-CE55-462E655AEF2B}"/>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1" name="Gruppe 1650">
              <a:extLst>
                <a:ext uri="{FF2B5EF4-FFF2-40B4-BE49-F238E27FC236}">
                  <a16:creationId xmlns:a16="http://schemas.microsoft.com/office/drawing/2014/main" id="{CFFD647E-59EF-F2DF-4B72-E898171EFE20}"/>
                </a:ext>
              </a:extLst>
            </p:cNvPr>
            <p:cNvGrpSpPr/>
            <p:nvPr/>
          </p:nvGrpSpPr>
          <p:grpSpPr>
            <a:xfrm>
              <a:off x="1201388" y="1555543"/>
              <a:ext cx="366404" cy="4546655"/>
              <a:chOff x="2895768" y="5488157"/>
              <a:chExt cx="366404" cy="4546655"/>
            </a:xfrm>
          </p:grpSpPr>
          <p:grpSp>
            <p:nvGrpSpPr>
              <p:cNvPr id="1665" name="Gruppe 1664">
                <a:extLst>
                  <a:ext uri="{FF2B5EF4-FFF2-40B4-BE49-F238E27FC236}">
                    <a16:creationId xmlns:a16="http://schemas.microsoft.com/office/drawing/2014/main" id="{3971FA3D-DE6C-A239-B7BF-33FB51E8B0D8}"/>
                  </a:ext>
                </a:extLst>
              </p:cNvPr>
              <p:cNvGrpSpPr/>
              <p:nvPr/>
            </p:nvGrpSpPr>
            <p:grpSpPr>
              <a:xfrm>
                <a:off x="2895768" y="5488157"/>
                <a:ext cx="366404" cy="4546655"/>
                <a:chOff x="3479433" y="6073934"/>
                <a:chExt cx="366404" cy="4546655"/>
              </a:xfrm>
            </p:grpSpPr>
            <p:sp>
              <p:nvSpPr>
                <p:cNvPr id="1667" name="Tekstfelt 1666">
                  <a:extLst>
                    <a:ext uri="{FF2B5EF4-FFF2-40B4-BE49-F238E27FC236}">
                      <a16:creationId xmlns:a16="http://schemas.microsoft.com/office/drawing/2014/main" id="{D886E2D3-6EF8-2342-2B99-DCFC48352C8B}"/>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68" name="Tekstfelt 1667">
                  <a:extLst>
                    <a:ext uri="{FF2B5EF4-FFF2-40B4-BE49-F238E27FC236}">
                      <a16:creationId xmlns:a16="http://schemas.microsoft.com/office/drawing/2014/main" id="{EF2B6A02-CC3E-882D-3BC4-D74C54CBA2B5}"/>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69" name="Tekstfelt 1668">
                  <a:extLst>
                    <a:ext uri="{FF2B5EF4-FFF2-40B4-BE49-F238E27FC236}">
                      <a16:creationId xmlns:a16="http://schemas.microsoft.com/office/drawing/2014/main" id="{D3F8787A-1DCE-2E22-D1D6-9E4F0F46DB27}"/>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70" name="Tekstfelt 1669">
                  <a:extLst>
                    <a:ext uri="{FF2B5EF4-FFF2-40B4-BE49-F238E27FC236}">
                      <a16:creationId xmlns:a16="http://schemas.microsoft.com/office/drawing/2014/main" id="{55957BEB-636E-C1A9-AEBF-6956719F4787}"/>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71" name="Tekstfelt 1670">
                  <a:extLst>
                    <a:ext uri="{FF2B5EF4-FFF2-40B4-BE49-F238E27FC236}">
                      <a16:creationId xmlns:a16="http://schemas.microsoft.com/office/drawing/2014/main" id="{07B5DCF0-931F-393D-9ED7-7D9DF7646A38}"/>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72" name="Tekstfelt 1671">
                  <a:extLst>
                    <a:ext uri="{FF2B5EF4-FFF2-40B4-BE49-F238E27FC236}">
                      <a16:creationId xmlns:a16="http://schemas.microsoft.com/office/drawing/2014/main" id="{0D94EAAF-F273-7B2D-4ADD-07A3023ADCE6}"/>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73" name="Tekstfelt 1672">
                  <a:extLst>
                    <a:ext uri="{FF2B5EF4-FFF2-40B4-BE49-F238E27FC236}">
                      <a16:creationId xmlns:a16="http://schemas.microsoft.com/office/drawing/2014/main" id="{31F55F47-3D58-574E-3EB6-3CBF2605F6B8}"/>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74" name="Tekstfelt 1673">
                  <a:extLst>
                    <a:ext uri="{FF2B5EF4-FFF2-40B4-BE49-F238E27FC236}">
                      <a16:creationId xmlns:a16="http://schemas.microsoft.com/office/drawing/2014/main" id="{DC63E379-AB97-2606-12F3-AE810BCDCC37}"/>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75" name="Tekstfelt 1674">
                  <a:extLst>
                    <a:ext uri="{FF2B5EF4-FFF2-40B4-BE49-F238E27FC236}">
                      <a16:creationId xmlns:a16="http://schemas.microsoft.com/office/drawing/2014/main" id="{4D16BC78-9951-AAE5-E8E3-236E97E4061B}"/>
                    </a:ext>
                  </a:extLst>
                </p:cNvPr>
                <p:cNvSpPr txBox="1"/>
                <p:nvPr/>
              </p:nvSpPr>
              <p:spPr>
                <a:xfrm>
                  <a:off x="3497665" y="10405145"/>
                  <a:ext cx="348172" cy="215444"/>
                </a:xfrm>
                <a:prstGeom prst="rect">
                  <a:avLst/>
                </a:prstGeom>
                <a:noFill/>
              </p:spPr>
              <p:txBody>
                <a:bodyPr wrap="none" rtlCol="0">
                  <a:spAutoFit/>
                </a:bodyPr>
                <a:lstStyle/>
                <a:p>
                  <a:r>
                    <a:rPr lang="da-DK" sz="800" dirty="0">
                      <a:solidFill>
                        <a:schemeClr val="bg1"/>
                      </a:solidFill>
                    </a:rPr>
                    <a:t>207</a:t>
                  </a:r>
                </a:p>
              </p:txBody>
            </p:sp>
            <p:sp>
              <p:nvSpPr>
                <p:cNvPr id="1676" name="Tekstfelt 1675">
                  <a:extLst>
                    <a:ext uri="{FF2B5EF4-FFF2-40B4-BE49-F238E27FC236}">
                      <a16:creationId xmlns:a16="http://schemas.microsoft.com/office/drawing/2014/main" id="{3AD6280F-7A66-9331-18B7-C400567611A0}"/>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66" name="Tekstfelt 1665">
                <a:extLst>
                  <a:ext uri="{FF2B5EF4-FFF2-40B4-BE49-F238E27FC236}">
                    <a16:creationId xmlns:a16="http://schemas.microsoft.com/office/drawing/2014/main" id="{58AEFA59-38EC-3D0A-F617-AFB1B44C5533}"/>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2" name="Gruppe 1651">
              <a:extLst>
                <a:ext uri="{FF2B5EF4-FFF2-40B4-BE49-F238E27FC236}">
                  <a16:creationId xmlns:a16="http://schemas.microsoft.com/office/drawing/2014/main" id="{71A2BC39-5BF6-A85E-C452-537B9125ECED}"/>
                </a:ext>
              </a:extLst>
            </p:cNvPr>
            <p:cNvGrpSpPr/>
            <p:nvPr/>
          </p:nvGrpSpPr>
          <p:grpSpPr>
            <a:xfrm>
              <a:off x="766885" y="1559382"/>
              <a:ext cx="367013" cy="4544118"/>
              <a:chOff x="2895768" y="5926611"/>
              <a:chExt cx="367013" cy="4544118"/>
            </a:xfrm>
          </p:grpSpPr>
          <p:grpSp>
            <p:nvGrpSpPr>
              <p:cNvPr id="1653" name="Gruppe 1652">
                <a:extLst>
                  <a:ext uri="{FF2B5EF4-FFF2-40B4-BE49-F238E27FC236}">
                    <a16:creationId xmlns:a16="http://schemas.microsoft.com/office/drawing/2014/main" id="{9211416A-E2E9-C920-2907-357E2C157C91}"/>
                  </a:ext>
                </a:extLst>
              </p:cNvPr>
              <p:cNvGrpSpPr/>
              <p:nvPr/>
            </p:nvGrpSpPr>
            <p:grpSpPr>
              <a:xfrm>
                <a:off x="2895768" y="6360069"/>
                <a:ext cx="367013" cy="4110660"/>
                <a:chOff x="3479433" y="6945846"/>
                <a:chExt cx="367013" cy="4110660"/>
              </a:xfrm>
            </p:grpSpPr>
            <p:sp>
              <p:nvSpPr>
                <p:cNvPr id="1655" name="Tekstfelt 1654">
                  <a:extLst>
                    <a:ext uri="{FF2B5EF4-FFF2-40B4-BE49-F238E27FC236}">
                      <a16:creationId xmlns:a16="http://schemas.microsoft.com/office/drawing/2014/main" id="{3F896491-C575-E251-F318-336B99A366C2}"/>
                    </a:ext>
                  </a:extLst>
                </p:cNvPr>
                <p:cNvSpPr txBox="1"/>
                <p:nvPr/>
              </p:nvSpPr>
              <p:spPr>
                <a:xfrm>
                  <a:off x="3498274" y="10841062"/>
                  <a:ext cx="348172" cy="215444"/>
                </a:xfrm>
                <a:prstGeom prst="rect">
                  <a:avLst/>
                </a:prstGeom>
                <a:noFill/>
              </p:spPr>
              <p:txBody>
                <a:bodyPr wrap="none" rtlCol="0">
                  <a:spAutoFit/>
                </a:bodyPr>
                <a:lstStyle/>
                <a:p>
                  <a:r>
                    <a:rPr lang="da-DK" sz="800" dirty="0">
                      <a:solidFill>
                        <a:schemeClr val="bg1"/>
                      </a:solidFill>
                    </a:rPr>
                    <a:t>206</a:t>
                  </a:r>
                </a:p>
              </p:txBody>
            </p:sp>
            <p:sp>
              <p:nvSpPr>
                <p:cNvPr id="1656" name="Tekstfelt 1655">
                  <a:extLst>
                    <a:ext uri="{FF2B5EF4-FFF2-40B4-BE49-F238E27FC236}">
                      <a16:creationId xmlns:a16="http://schemas.microsoft.com/office/drawing/2014/main" id="{C15A1624-4AA5-ABF9-3E22-83403F5016B2}"/>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57" name="Tekstfelt 1656">
                  <a:extLst>
                    <a:ext uri="{FF2B5EF4-FFF2-40B4-BE49-F238E27FC236}">
                      <a16:creationId xmlns:a16="http://schemas.microsoft.com/office/drawing/2014/main" id="{1FD99A93-E6E5-4D0E-A3D6-E0F83E6953A6}"/>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58" name="Tekstfelt 1657">
                  <a:extLst>
                    <a:ext uri="{FF2B5EF4-FFF2-40B4-BE49-F238E27FC236}">
                      <a16:creationId xmlns:a16="http://schemas.microsoft.com/office/drawing/2014/main" id="{DBC12957-E580-A43E-70A6-212AF9EB1DF9}"/>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59" name="Tekstfelt 1658">
                  <a:extLst>
                    <a:ext uri="{FF2B5EF4-FFF2-40B4-BE49-F238E27FC236}">
                      <a16:creationId xmlns:a16="http://schemas.microsoft.com/office/drawing/2014/main" id="{C3192FEE-7FAC-A3A6-DDEC-9686F77B3511}"/>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60" name="Tekstfelt 1659">
                  <a:extLst>
                    <a:ext uri="{FF2B5EF4-FFF2-40B4-BE49-F238E27FC236}">
                      <a16:creationId xmlns:a16="http://schemas.microsoft.com/office/drawing/2014/main" id="{3FB05DE7-3A33-E57D-4A1D-AA91C5E751A1}"/>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61" name="Tekstfelt 1660">
                  <a:extLst>
                    <a:ext uri="{FF2B5EF4-FFF2-40B4-BE49-F238E27FC236}">
                      <a16:creationId xmlns:a16="http://schemas.microsoft.com/office/drawing/2014/main" id="{129D753E-9235-0618-CEDA-C927D4F7FEE4}"/>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62" name="Tekstfelt 1661">
                  <a:extLst>
                    <a:ext uri="{FF2B5EF4-FFF2-40B4-BE49-F238E27FC236}">
                      <a16:creationId xmlns:a16="http://schemas.microsoft.com/office/drawing/2014/main" id="{614FF95B-6C21-CE9F-5519-6E522D9AC4B5}"/>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63" name="Tekstfelt 1662">
                  <a:extLst>
                    <a:ext uri="{FF2B5EF4-FFF2-40B4-BE49-F238E27FC236}">
                      <a16:creationId xmlns:a16="http://schemas.microsoft.com/office/drawing/2014/main" id="{A5C3C40E-01B2-2615-18E1-C2D5BE8B7110}"/>
                    </a:ext>
                  </a:extLst>
                </p:cNvPr>
                <p:cNvSpPr txBox="1"/>
                <p:nvPr/>
              </p:nvSpPr>
              <p:spPr>
                <a:xfrm>
                  <a:off x="3497665" y="10405145"/>
                  <a:ext cx="348172" cy="215444"/>
                </a:xfrm>
                <a:prstGeom prst="rect">
                  <a:avLst/>
                </a:prstGeom>
                <a:noFill/>
              </p:spPr>
              <p:txBody>
                <a:bodyPr wrap="none" rtlCol="0">
                  <a:spAutoFit/>
                </a:bodyPr>
                <a:lstStyle/>
                <a:p>
                  <a:r>
                    <a:rPr lang="da-DK" sz="800" dirty="0"/>
                    <a:t>207</a:t>
                  </a:r>
                </a:p>
              </p:txBody>
            </p:sp>
            <p:sp>
              <p:nvSpPr>
                <p:cNvPr id="1664" name="Tekstfelt 1663">
                  <a:extLst>
                    <a:ext uri="{FF2B5EF4-FFF2-40B4-BE49-F238E27FC236}">
                      <a16:creationId xmlns:a16="http://schemas.microsoft.com/office/drawing/2014/main" id="{A03F5DE6-212E-AA30-07CE-1CBDC2A29929}"/>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54" name="Tekstfelt 1653">
                <a:extLst>
                  <a:ext uri="{FF2B5EF4-FFF2-40B4-BE49-F238E27FC236}">
                    <a16:creationId xmlns:a16="http://schemas.microsoft.com/office/drawing/2014/main" id="{13DDEA2B-3941-5120-1B07-78D5FA0588A0}"/>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sp>
        <p:nvSpPr>
          <p:cNvPr id="2" name="Titel 1">
            <a:extLst>
              <a:ext uri="{FF2B5EF4-FFF2-40B4-BE49-F238E27FC236}">
                <a16:creationId xmlns:a16="http://schemas.microsoft.com/office/drawing/2014/main" id="{031230AC-C178-2A83-6BB7-C002CED4A6A7}"/>
              </a:ext>
            </a:extLst>
          </p:cNvPr>
          <p:cNvSpPr>
            <a:spLocks noGrp="1"/>
          </p:cNvSpPr>
          <p:nvPr>
            <p:ph type="title"/>
          </p:nvPr>
        </p:nvSpPr>
        <p:spPr>
          <a:xfrm>
            <a:off x="338138" y="22226"/>
            <a:ext cx="8543925" cy="1325563"/>
          </a:xfrm>
        </p:spPr>
        <p:txBody>
          <a:bodyPr/>
          <a:lstStyle/>
          <a:p>
            <a:r>
              <a:rPr lang="da-DK" dirty="0">
                <a:solidFill>
                  <a:schemeClr val="bg1"/>
                </a:solidFill>
                <a:latin typeface="Herculanum" panose="02000505000000020004" pitchFamily="2" charset="77"/>
              </a:rPr>
              <a:t>neptunium – 228 </a:t>
            </a:r>
          </a:p>
        </p:txBody>
      </p:sp>
      <p:pic>
        <p:nvPicPr>
          <p:cNvPr id="1574" name="Billede 1573">
            <a:extLst>
              <a:ext uri="{FF2B5EF4-FFF2-40B4-BE49-F238E27FC236}">
                <a16:creationId xmlns:a16="http://schemas.microsoft.com/office/drawing/2014/main" id="{5164747B-6D57-F674-4453-4F79CC68DFD1}"/>
              </a:ext>
            </a:extLst>
          </p:cNvPr>
          <p:cNvPicPr>
            <a:picLocks noChangeAspect="1"/>
          </p:cNvPicPr>
          <p:nvPr/>
        </p:nvPicPr>
        <p:blipFill>
          <a:blip r:embed="rId5"/>
          <a:srcRect l="12802" t="15642" r="10372" b="21670"/>
          <a:stretch/>
        </p:blipFill>
        <p:spPr>
          <a:xfrm rot="5400000">
            <a:off x="6309228" y="847676"/>
            <a:ext cx="3246923" cy="2936222"/>
          </a:xfrm>
          <a:prstGeom prst="rect">
            <a:avLst/>
          </a:prstGeom>
        </p:spPr>
      </p:pic>
      <p:pic>
        <p:nvPicPr>
          <p:cNvPr id="1575" name="Billede 1574" descr="Et billede, der indeholder skærmbillede, Tablet, smartphone&#10;&#10;Automatisk genereret beskrivelse">
            <a:extLst>
              <a:ext uri="{FF2B5EF4-FFF2-40B4-BE49-F238E27FC236}">
                <a16:creationId xmlns:a16="http://schemas.microsoft.com/office/drawing/2014/main" id="{C871A6ED-492D-6953-D94A-860B64919055}"/>
              </a:ext>
            </a:extLst>
          </p:cNvPr>
          <p:cNvPicPr>
            <a:picLocks noChangeAspect="1"/>
          </p:cNvPicPr>
          <p:nvPr/>
        </p:nvPicPr>
        <p:blipFill>
          <a:blip r:embed="rId6"/>
          <a:stretch>
            <a:fillRect/>
          </a:stretch>
        </p:blipFill>
        <p:spPr>
          <a:xfrm>
            <a:off x="6353607" y="389651"/>
            <a:ext cx="3283192" cy="3753795"/>
          </a:xfrm>
          <a:prstGeom prst="rect">
            <a:avLst/>
          </a:prstGeom>
        </p:spPr>
      </p:pic>
      <p:pic>
        <p:nvPicPr>
          <p:cNvPr id="655" name="Picture 2" descr="Fyldstof, Pen, Fyldepen, Kontor, Skrive">
            <a:extLst>
              <a:ext uri="{FF2B5EF4-FFF2-40B4-BE49-F238E27FC236}">
                <a16:creationId xmlns:a16="http://schemas.microsoft.com/office/drawing/2014/main" id="{409783DB-D802-D180-C002-CEF271054591}"/>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3046573">
            <a:off x="5335761" y="288171"/>
            <a:ext cx="1536321" cy="1058683"/>
          </a:xfrm>
          <a:prstGeom prst="rect">
            <a:avLst/>
          </a:prstGeom>
          <a:noFill/>
          <a:extLst>
            <a:ext uri="{909E8E84-426E-40DD-AFC4-6F175D3DCCD1}">
              <a14:hiddenFill xmlns:a14="http://schemas.microsoft.com/office/drawing/2010/main">
                <a:solidFill>
                  <a:srgbClr val="FFFFFF"/>
                </a:solidFill>
              </a14:hiddenFill>
            </a:ext>
          </a:extLst>
        </p:spPr>
      </p:pic>
      <p:grpSp>
        <p:nvGrpSpPr>
          <p:cNvPr id="1559" name="Gruppe 1558">
            <a:extLst>
              <a:ext uri="{FF2B5EF4-FFF2-40B4-BE49-F238E27FC236}">
                <a16:creationId xmlns:a16="http://schemas.microsoft.com/office/drawing/2014/main" id="{AB7212C8-AA4F-1957-F3A8-4D3A8E9A4080}"/>
              </a:ext>
            </a:extLst>
          </p:cNvPr>
          <p:cNvGrpSpPr/>
          <p:nvPr/>
        </p:nvGrpSpPr>
        <p:grpSpPr>
          <a:xfrm>
            <a:off x="6573449" y="1108818"/>
            <a:ext cx="876649" cy="525993"/>
            <a:chOff x="5932613" y="2076403"/>
            <a:chExt cx="637390" cy="382432"/>
          </a:xfrm>
        </p:grpSpPr>
        <p:sp>
          <p:nvSpPr>
            <p:cNvPr id="1571" name="Tekstfelt 1570">
              <a:extLst>
                <a:ext uri="{FF2B5EF4-FFF2-40B4-BE49-F238E27FC236}">
                  <a16:creationId xmlns:a16="http://schemas.microsoft.com/office/drawing/2014/main" id="{BFE1EDC1-1B32-BBD7-A61B-2C12C26A878D}"/>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93</a:t>
              </a:r>
            </a:p>
          </p:txBody>
        </p:sp>
        <p:sp>
          <p:nvSpPr>
            <p:cNvPr id="1572" name="Tekstfelt 1571">
              <a:extLst>
                <a:ext uri="{FF2B5EF4-FFF2-40B4-BE49-F238E27FC236}">
                  <a16:creationId xmlns:a16="http://schemas.microsoft.com/office/drawing/2014/main" id="{8DF35DC2-C688-3A43-C2AF-E687A991F20F}"/>
                </a:ext>
              </a:extLst>
            </p:cNvPr>
            <p:cNvSpPr txBox="1"/>
            <p:nvPr/>
          </p:nvSpPr>
          <p:spPr>
            <a:xfrm>
              <a:off x="6142155" y="2117747"/>
              <a:ext cx="427848" cy="335661"/>
            </a:xfrm>
            <a:prstGeom prst="rect">
              <a:avLst/>
            </a:prstGeom>
            <a:noFill/>
            <a:scene3d>
              <a:camera prst="orthographicFront"/>
              <a:lightRig rig="threePt" dir="t"/>
            </a:scene3d>
            <a:sp3d>
              <a:bevelT h="38100"/>
            </a:sp3d>
          </p:spPr>
          <p:txBody>
            <a:bodyPr wrap="square" rtlCol="0">
              <a:spAutoFit/>
            </a:bodyPr>
            <a:lstStyle/>
            <a:p>
              <a:r>
                <a:rPr lang="da-DK" sz="2400" dirty="0" err="1"/>
                <a:t>Np</a:t>
              </a:r>
              <a:endParaRPr lang="da-DK" sz="2400" dirty="0"/>
            </a:p>
          </p:txBody>
        </p:sp>
        <p:sp>
          <p:nvSpPr>
            <p:cNvPr id="1573" name="Tekstfelt 1572">
              <a:extLst>
                <a:ext uri="{FF2B5EF4-FFF2-40B4-BE49-F238E27FC236}">
                  <a16:creationId xmlns:a16="http://schemas.microsoft.com/office/drawing/2014/main" id="{BD1E7508-7B3B-D4D2-4C02-F745FD8375DA}"/>
                </a:ext>
              </a:extLst>
            </p:cNvPr>
            <p:cNvSpPr txBox="1"/>
            <p:nvPr/>
          </p:nvSpPr>
          <p:spPr>
            <a:xfrm>
              <a:off x="5932613" y="2076403"/>
              <a:ext cx="353220" cy="223776"/>
            </a:xfrm>
            <a:prstGeom prst="rect">
              <a:avLst/>
            </a:prstGeom>
            <a:noFill/>
          </p:spPr>
          <p:txBody>
            <a:bodyPr wrap="square" rtlCol="0">
              <a:spAutoFit/>
            </a:bodyPr>
            <a:lstStyle/>
            <a:p>
              <a:r>
                <a:rPr lang="da-DK" sz="1400" dirty="0"/>
                <a:t>228</a:t>
              </a:r>
            </a:p>
          </p:txBody>
        </p:sp>
      </p:grpSp>
      <p:cxnSp>
        <p:nvCxnSpPr>
          <p:cNvPr id="1560" name="Lige pilforbindelse 1559">
            <a:extLst>
              <a:ext uri="{FF2B5EF4-FFF2-40B4-BE49-F238E27FC236}">
                <a16:creationId xmlns:a16="http://schemas.microsoft.com/office/drawing/2014/main" id="{9E480E09-5AA3-2C9F-7755-CDD129E06AFD}"/>
              </a:ext>
            </a:extLst>
          </p:cNvPr>
          <p:cNvCxnSpPr/>
          <p:nvPr/>
        </p:nvCxnSpPr>
        <p:spPr>
          <a:xfrm>
            <a:off x="7365759" y="1387847"/>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1" name="Gruppe 1560">
            <a:extLst>
              <a:ext uri="{FF2B5EF4-FFF2-40B4-BE49-F238E27FC236}">
                <a16:creationId xmlns:a16="http://schemas.microsoft.com/office/drawing/2014/main" id="{BD0E2E21-8FAD-E175-3FCD-E061125F3F96}"/>
              </a:ext>
            </a:extLst>
          </p:cNvPr>
          <p:cNvGrpSpPr/>
          <p:nvPr/>
        </p:nvGrpSpPr>
        <p:grpSpPr>
          <a:xfrm>
            <a:off x="7489386" y="1106334"/>
            <a:ext cx="850599" cy="525993"/>
            <a:chOff x="5902163" y="2076403"/>
            <a:chExt cx="618450" cy="382432"/>
          </a:xfrm>
        </p:grpSpPr>
        <p:sp>
          <p:nvSpPr>
            <p:cNvPr id="1568" name="Tekstfelt 1567">
              <a:extLst>
                <a:ext uri="{FF2B5EF4-FFF2-40B4-BE49-F238E27FC236}">
                  <a16:creationId xmlns:a16="http://schemas.microsoft.com/office/drawing/2014/main" id="{892ABAF4-A268-F3CD-850B-BF720B6D17E0}"/>
                </a:ext>
              </a:extLst>
            </p:cNvPr>
            <p:cNvSpPr txBox="1"/>
            <p:nvPr/>
          </p:nvSpPr>
          <p:spPr>
            <a:xfrm>
              <a:off x="594196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92</a:t>
              </a:r>
            </a:p>
          </p:txBody>
        </p:sp>
        <p:sp>
          <p:nvSpPr>
            <p:cNvPr id="1569" name="Tekstfelt 1568">
              <a:extLst>
                <a:ext uri="{FF2B5EF4-FFF2-40B4-BE49-F238E27FC236}">
                  <a16:creationId xmlns:a16="http://schemas.microsoft.com/office/drawing/2014/main" id="{034F3F31-4F36-1158-9FA3-6154BD9922EF}"/>
                </a:ext>
              </a:extLst>
            </p:cNvPr>
            <p:cNvSpPr txBox="1"/>
            <p:nvPr/>
          </p:nvSpPr>
          <p:spPr>
            <a:xfrm>
              <a:off x="6131781" y="2117747"/>
              <a:ext cx="388832" cy="335661"/>
            </a:xfrm>
            <a:prstGeom prst="rect">
              <a:avLst/>
            </a:prstGeom>
            <a:noFill/>
            <a:scene3d>
              <a:camera prst="orthographicFront"/>
              <a:lightRig rig="threePt" dir="t"/>
            </a:scene3d>
            <a:sp3d>
              <a:bevelT h="38100"/>
            </a:sp3d>
          </p:spPr>
          <p:txBody>
            <a:bodyPr wrap="square" rtlCol="0">
              <a:spAutoFit/>
            </a:bodyPr>
            <a:lstStyle/>
            <a:p>
              <a:r>
                <a:rPr lang="da-DK" sz="2400" dirty="0"/>
                <a:t>U</a:t>
              </a:r>
            </a:p>
          </p:txBody>
        </p:sp>
        <p:sp>
          <p:nvSpPr>
            <p:cNvPr id="1570" name="Tekstfelt 1569">
              <a:extLst>
                <a:ext uri="{FF2B5EF4-FFF2-40B4-BE49-F238E27FC236}">
                  <a16:creationId xmlns:a16="http://schemas.microsoft.com/office/drawing/2014/main" id="{60109A78-E462-2325-D5D8-50B47D1A5EFC}"/>
                </a:ext>
              </a:extLst>
            </p:cNvPr>
            <p:cNvSpPr txBox="1"/>
            <p:nvPr/>
          </p:nvSpPr>
          <p:spPr>
            <a:xfrm>
              <a:off x="5902163" y="2076403"/>
              <a:ext cx="353220" cy="223776"/>
            </a:xfrm>
            <a:prstGeom prst="rect">
              <a:avLst/>
            </a:prstGeom>
            <a:noFill/>
          </p:spPr>
          <p:txBody>
            <a:bodyPr wrap="square" rtlCol="0">
              <a:spAutoFit/>
            </a:bodyPr>
            <a:lstStyle/>
            <a:p>
              <a:r>
                <a:rPr lang="da-DK" sz="1400" dirty="0"/>
                <a:t>228</a:t>
              </a:r>
            </a:p>
          </p:txBody>
        </p:sp>
      </p:grpSp>
      <p:cxnSp>
        <p:nvCxnSpPr>
          <p:cNvPr id="1562" name="Lige pilforbindelse 1561">
            <a:extLst>
              <a:ext uri="{FF2B5EF4-FFF2-40B4-BE49-F238E27FC236}">
                <a16:creationId xmlns:a16="http://schemas.microsoft.com/office/drawing/2014/main" id="{BFA2A32F-F66B-37AE-9593-64789E42C8AF}"/>
              </a:ext>
            </a:extLst>
          </p:cNvPr>
          <p:cNvCxnSpPr/>
          <p:nvPr/>
        </p:nvCxnSpPr>
        <p:spPr>
          <a:xfrm>
            <a:off x="8253383" y="1389101"/>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4" name="Gruppe 1563">
            <a:extLst>
              <a:ext uri="{FF2B5EF4-FFF2-40B4-BE49-F238E27FC236}">
                <a16:creationId xmlns:a16="http://schemas.microsoft.com/office/drawing/2014/main" id="{DB731D4A-2336-4BF5-CD03-51511F4EA7C3}"/>
              </a:ext>
            </a:extLst>
          </p:cNvPr>
          <p:cNvGrpSpPr/>
          <p:nvPr/>
        </p:nvGrpSpPr>
        <p:grpSpPr>
          <a:xfrm>
            <a:off x="8382659" y="1110224"/>
            <a:ext cx="846802" cy="525993"/>
            <a:chOff x="5932613" y="2076403"/>
            <a:chExt cx="615689" cy="382432"/>
          </a:xfrm>
        </p:grpSpPr>
        <p:sp>
          <p:nvSpPr>
            <p:cNvPr id="1565" name="Tekstfelt 1564">
              <a:extLst>
                <a:ext uri="{FF2B5EF4-FFF2-40B4-BE49-F238E27FC236}">
                  <a16:creationId xmlns:a16="http://schemas.microsoft.com/office/drawing/2014/main" id="{C44FBA48-457E-995E-A8D2-4153BCBA94B4}"/>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90</a:t>
              </a:r>
            </a:p>
          </p:txBody>
        </p:sp>
        <p:sp>
          <p:nvSpPr>
            <p:cNvPr id="1566" name="Tekstfelt 1565">
              <a:extLst>
                <a:ext uri="{FF2B5EF4-FFF2-40B4-BE49-F238E27FC236}">
                  <a16:creationId xmlns:a16="http://schemas.microsoft.com/office/drawing/2014/main" id="{6C84D9C6-95B0-7C28-F48C-B04B6CC450A5}"/>
                </a:ext>
              </a:extLst>
            </p:cNvPr>
            <p:cNvSpPr txBox="1"/>
            <p:nvPr/>
          </p:nvSpPr>
          <p:spPr>
            <a:xfrm>
              <a:off x="6177456" y="2117747"/>
              <a:ext cx="370846" cy="335661"/>
            </a:xfrm>
            <a:prstGeom prst="rect">
              <a:avLst/>
            </a:prstGeom>
            <a:noFill/>
            <a:scene3d>
              <a:camera prst="orthographicFront"/>
              <a:lightRig rig="threePt" dir="t"/>
            </a:scene3d>
            <a:sp3d>
              <a:bevelT h="38100"/>
            </a:sp3d>
          </p:spPr>
          <p:txBody>
            <a:bodyPr wrap="square" rtlCol="0">
              <a:spAutoFit/>
            </a:bodyPr>
            <a:lstStyle/>
            <a:p>
              <a:r>
                <a:rPr lang="da-DK" sz="2400" dirty="0" err="1"/>
                <a:t>Th</a:t>
              </a:r>
              <a:endParaRPr lang="da-DK" sz="2400" dirty="0"/>
            </a:p>
          </p:txBody>
        </p:sp>
        <p:sp>
          <p:nvSpPr>
            <p:cNvPr id="1567" name="Tekstfelt 1566">
              <a:extLst>
                <a:ext uri="{FF2B5EF4-FFF2-40B4-BE49-F238E27FC236}">
                  <a16:creationId xmlns:a16="http://schemas.microsoft.com/office/drawing/2014/main" id="{B9C20D68-DE49-2144-BC86-F4877871F3B8}"/>
                </a:ext>
              </a:extLst>
            </p:cNvPr>
            <p:cNvSpPr txBox="1"/>
            <p:nvPr/>
          </p:nvSpPr>
          <p:spPr>
            <a:xfrm>
              <a:off x="5932613" y="2076403"/>
              <a:ext cx="353220" cy="223776"/>
            </a:xfrm>
            <a:prstGeom prst="rect">
              <a:avLst/>
            </a:prstGeom>
            <a:noFill/>
          </p:spPr>
          <p:txBody>
            <a:bodyPr wrap="square" rtlCol="0">
              <a:spAutoFit/>
            </a:bodyPr>
            <a:lstStyle/>
            <a:p>
              <a:r>
                <a:rPr lang="da-DK" sz="1400" dirty="0"/>
                <a:t>224</a:t>
              </a:r>
            </a:p>
          </p:txBody>
        </p:sp>
      </p:grpSp>
      <p:cxnSp>
        <p:nvCxnSpPr>
          <p:cNvPr id="1563" name="Lige pilforbindelse 1562">
            <a:extLst>
              <a:ext uri="{FF2B5EF4-FFF2-40B4-BE49-F238E27FC236}">
                <a16:creationId xmlns:a16="http://schemas.microsoft.com/office/drawing/2014/main" id="{9CBD2D50-9B38-9CAD-25F9-4EE3823AC30B}"/>
              </a:ext>
            </a:extLst>
          </p:cNvPr>
          <p:cNvCxnSpPr/>
          <p:nvPr/>
        </p:nvCxnSpPr>
        <p:spPr>
          <a:xfrm>
            <a:off x="9125741" y="1394697"/>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41" name="Gruppe 1540">
            <a:extLst>
              <a:ext uri="{FF2B5EF4-FFF2-40B4-BE49-F238E27FC236}">
                <a16:creationId xmlns:a16="http://schemas.microsoft.com/office/drawing/2014/main" id="{337D2762-7530-DAC6-9106-F1A72FB574BD}"/>
              </a:ext>
            </a:extLst>
          </p:cNvPr>
          <p:cNvGrpSpPr/>
          <p:nvPr/>
        </p:nvGrpSpPr>
        <p:grpSpPr>
          <a:xfrm>
            <a:off x="6574854" y="1814883"/>
            <a:ext cx="872568" cy="525993"/>
            <a:chOff x="5932613" y="2076403"/>
            <a:chExt cx="634423" cy="382432"/>
          </a:xfrm>
        </p:grpSpPr>
        <p:sp>
          <p:nvSpPr>
            <p:cNvPr id="1556" name="Tekstfelt 1555">
              <a:extLst>
                <a:ext uri="{FF2B5EF4-FFF2-40B4-BE49-F238E27FC236}">
                  <a16:creationId xmlns:a16="http://schemas.microsoft.com/office/drawing/2014/main" id="{E9BE9385-4487-5A40-21B0-054A24BF6C2C}"/>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88</a:t>
              </a:r>
            </a:p>
          </p:txBody>
        </p:sp>
        <p:sp>
          <p:nvSpPr>
            <p:cNvPr id="1557" name="Tekstfelt 1556">
              <a:extLst>
                <a:ext uri="{FF2B5EF4-FFF2-40B4-BE49-F238E27FC236}">
                  <a16:creationId xmlns:a16="http://schemas.microsoft.com/office/drawing/2014/main" id="{1DD4BB01-00B8-F5A8-8E1D-D07D393FCBA2}"/>
                </a:ext>
              </a:extLst>
            </p:cNvPr>
            <p:cNvSpPr txBox="1"/>
            <p:nvPr/>
          </p:nvSpPr>
          <p:spPr>
            <a:xfrm>
              <a:off x="6177456" y="2117747"/>
              <a:ext cx="389580" cy="335661"/>
            </a:xfrm>
            <a:prstGeom prst="rect">
              <a:avLst/>
            </a:prstGeom>
            <a:noFill/>
            <a:scene3d>
              <a:camera prst="orthographicFront"/>
              <a:lightRig rig="threePt" dir="t"/>
            </a:scene3d>
            <a:sp3d>
              <a:bevelT h="38100"/>
            </a:sp3d>
          </p:spPr>
          <p:txBody>
            <a:bodyPr wrap="square" rtlCol="0">
              <a:spAutoFit/>
            </a:bodyPr>
            <a:lstStyle/>
            <a:p>
              <a:r>
                <a:rPr lang="da-DK" sz="2400" dirty="0"/>
                <a:t>Ra</a:t>
              </a:r>
            </a:p>
          </p:txBody>
        </p:sp>
        <p:sp>
          <p:nvSpPr>
            <p:cNvPr id="1558" name="Tekstfelt 1557">
              <a:extLst>
                <a:ext uri="{FF2B5EF4-FFF2-40B4-BE49-F238E27FC236}">
                  <a16:creationId xmlns:a16="http://schemas.microsoft.com/office/drawing/2014/main" id="{772989DB-F715-04C5-60BE-90B5DD94FF67}"/>
                </a:ext>
              </a:extLst>
            </p:cNvPr>
            <p:cNvSpPr txBox="1"/>
            <p:nvPr/>
          </p:nvSpPr>
          <p:spPr>
            <a:xfrm>
              <a:off x="5932613" y="2076403"/>
              <a:ext cx="353220" cy="223776"/>
            </a:xfrm>
            <a:prstGeom prst="rect">
              <a:avLst/>
            </a:prstGeom>
            <a:noFill/>
          </p:spPr>
          <p:txBody>
            <a:bodyPr wrap="square" rtlCol="0">
              <a:spAutoFit/>
            </a:bodyPr>
            <a:lstStyle/>
            <a:p>
              <a:r>
                <a:rPr lang="da-DK" sz="1400" dirty="0"/>
                <a:t>220</a:t>
              </a:r>
            </a:p>
          </p:txBody>
        </p:sp>
      </p:grpSp>
      <p:cxnSp>
        <p:nvCxnSpPr>
          <p:cNvPr id="1542" name="Lige pilforbindelse 1541">
            <a:extLst>
              <a:ext uri="{FF2B5EF4-FFF2-40B4-BE49-F238E27FC236}">
                <a16:creationId xmlns:a16="http://schemas.microsoft.com/office/drawing/2014/main" id="{D576EA49-2139-B672-AEC1-7EEAB69AF595}"/>
              </a:ext>
            </a:extLst>
          </p:cNvPr>
          <p:cNvCxnSpPr/>
          <p:nvPr/>
        </p:nvCxnSpPr>
        <p:spPr>
          <a:xfrm>
            <a:off x="7383350" y="2093912"/>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43" name="Gruppe 1542">
            <a:extLst>
              <a:ext uri="{FF2B5EF4-FFF2-40B4-BE49-F238E27FC236}">
                <a16:creationId xmlns:a16="http://schemas.microsoft.com/office/drawing/2014/main" id="{EEEF862A-CC52-E9BD-8036-CBA769F5B019}"/>
              </a:ext>
            </a:extLst>
          </p:cNvPr>
          <p:cNvGrpSpPr/>
          <p:nvPr/>
        </p:nvGrpSpPr>
        <p:grpSpPr>
          <a:xfrm>
            <a:off x="7532673" y="1812399"/>
            <a:ext cx="828329" cy="525993"/>
            <a:chOff x="5932613" y="2076403"/>
            <a:chExt cx="602258" cy="382432"/>
          </a:xfrm>
        </p:grpSpPr>
        <p:sp>
          <p:nvSpPr>
            <p:cNvPr id="1553" name="Tekstfelt 1552">
              <a:extLst>
                <a:ext uri="{FF2B5EF4-FFF2-40B4-BE49-F238E27FC236}">
                  <a16:creationId xmlns:a16="http://schemas.microsoft.com/office/drawing/2014/main" id="{260B5163-B25F-5531-E0EF-18C22C553EB7}"/>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86</a:t>
              </a:r>
            </a:p>
          </p:txBody>
        </p:sp>
        <p:sp>
          <p:nvSpPr>
            <p:cNvPr id="1554" name="Tekstfelt 1553">
              <a:extLst>
                <a:ext uri="{FF2B5EF4-FFF2-40B4-BE49-F238E27FC236}">
                  <a16:creationId xmlns:a16="http://schemas.microsoft.com/office/drawing/2014/main" id="{2CF47847-07B4-B1DC-7F5C-475BD5BC107F}"/>
                </a:ext>
              </a:extLst>
            </p:cNvPr>
            <p:cNvSpPr txBox="1"/>
            <p:nvPr/>
          </p:nvSpPr>
          <p:spPr>
            <a:xfrm>
              <a:off x="6136271" y="2117747"/>
              <a:ext cx="398600" cy="335661"/>
            </a:xfrm>
            <a:prstGeom prst="rect">
              <a:avLst/>
            </a:prstGeom>
            <a:noFill/>
            <a:scene3d>
              <a:camera prst="orthographicFront"/>
              <a:lightRig rig="threePt" dir="t"/>
            </a:scene3d>
            <a:sp3d>
              <a:bevelT h="38100"/>
            </a:sp3d>
          </p:spPr>
          <p:txBody>
            <a:bodyPr wrap="square" rtlCol="0">
              <a:spAutoFit/>
            </a:bodyPr>
            <a:lstStyle/>
            <a:p>
              <a:r>
                <a:rPr lang="da-DK" sz="2400" dirty="0" err="1"/>
                <a:t>Rn</a:t>
              </a:r>
              <a:endParaRPr lang="da-DK" sz="2400" dirty="0"/>
            </a:p>
          </p:txBody>
        </p:sp>
        <p:sp>
          <p:nvSpPr>
            <p:cNvPr id="1555" name="Tekstfelt 1554">
              <a:extLst>
                <a:ext uri="{FF2B5EF4-FFF2-40B4-BE49-F238E27FC236}">
                  <a16:creationId xmlns:a16="http://schemas.microsoft.com/office/drawing/2014/main" id="{BB5F0EAD-F704-BD05-BE05-C378C31CF4E1}"/>
                </a:ext>
              </a:extLst>
            </p:cNvPr>
            <p:cNvSpPr txBox="1"/>
            <p:nvPr/>
          </p:nvSpPr>
          <p:spPr>
            <a:xfrm>
              <a:off x="5932613" y="2076403"/>
              <a:ext cx="353220" cy="223776"/>
            </a:xfrm>
            <a:prstGeom prst="rect">
              <a:avLst/>
            </a:prstGeom>
            <a:noFill/>
          </p:spPr>
          <p:txBody>
            <a:bodyPr wrap="square" rtlCol="0">
              <a:spAutoFit/>
            </a:bodyPr>
            <a:lstStyle/>
            <a:p>
              <a:r>
                <a:rPr lang="da-DK" sz="1400" dirty="0"/>
                <a:t>216</a:t>
              </a:r>
            </a:p>
          </p:txBody>
        </p:sp>
      </p:grpSp>
      <p:cxnSp>
        <p:nvCxnSpPr>
          <p:cNvPr id="1544" name="Lige pilforbindelse 1543">
            <a:extLst>
              <a:ext uri="{FF2B5EF4-FFF2-40B4-BE49-F238E27FC236}">
                <a16:creationId xmlns:a16="http://schemas.microsoft.com/office/drawing/2014/main" id="{2E29A0FB-F9BA-ED10-54B5-B7AC94928628}"/>
              </a:ext>
            </a:extLst>
          </p:cNvPr>
          <p:cNvCxnSpPr/>
          <p:nvPr/>
        </p:nvCxnSpPr>
        <p:spPr>
          <a:xfrm>
            <a:off x="8287158" y="2095166"/>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2521" name="Gruppe 2520">
            <a:extLst>
              <a:ext uri="{FF2B5EF4-FFF2-40B4-BE49-F238E27FC236}">
                <a16:creationId xmlns:a16="http://schemas.microsoft.com/office/drawing/2014/main" id="{D2EABFEB-EC7B-DC0E-4F06-D8D7A38572C2}"/>
              </a:ext>
            </a:extLst>
          </p:cNvPr>
          <p:cNvGrpSpPr/>
          <p:nvPr/>
        </p:nvGrpSpPr>
        <p:grpSpPr>
          <a:xfrm>
            <a:off x="6225615" y="4661475"/>
            <a:ext cx="667465" cy="566405"/>
            <a:chOff x="5685555" y="3711707"/>
            <a:chExt cx="667465" cy="566405"/>
          </a:xfrm>
        </p:grpSpPr>
        <p:sp>
          <p:nvSpPr>
            <p:cNvPr id="2546" name="Rektangel 2545">
              <a:hlinkClick r:id="rId8" action="ppaction://hlinksldjump"/>
              <a:extLst>
                <a:ext uri="{FF2B5EF4-FFF2-40B4-BE49-F238E27FC236}">
                  <a16:creationId xmlns:a16="http://schemas.microsoft.com/office/drawing/2014/main" id="{E0EEDF5F-7FD7-54B8-C739-9EAAFDD29979}"/>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47" name="Tekstfelt 2546">
              <a:hlinkClick r:id="rId8" action="ppaction://hlinksldjump"/>
              <a:extLst>
                <a:ext uri="{FF2B5EF4-FFF2-40B4-BE49-F238E27FC236}">
                  <a16:creationId xmlns:a16="http://schemas.microsoft.com/office/drawing/2014/main" id="{A6C4E3CB-ACE8-FFC7-360C-256E3001D91C}"/>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84</a:t>
              </a:r>
            </a:p>
          </p:txBody>
        </p:sp>
        <p:sp>
          <p:nvSpPr>
            <p:cNvPr id="2548" name="Tekstfelt 2547">
              <a:hlinkClick r:id="rId8" action="ppaction://hlinksldjump"/>
              <a:extLst>
                <a:ext uri="{FF2B5EF4-FFF2-40B4-BE49-F238E27FC236}">
                  <a16:creationId xmlns:a16="http://schemas.microsoft.com/office/drawing/2014/main" id="{98148751-257A-096C-5BA7-D44B6F700ECC}"/>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Po</a:t>
              </a:r>
            </a:p>
          </p:txBody>
        </p:sp>
        <p:sp>
          <p:nvSpPr>
            <p:cNvPr id="2549" name="Tekstfelt 2548">
              <a:hlinkClick r:id="rId8" action="ppaction://hlinksldjump"/>
              <a:extLst>
                <a:ext uri="{FF2B5EF4-FFF2-40B4-BE49-F238E27FC236}">
                  <a16:creationId xmlns:a16="http://schemas.microsoft.com/office/drawing/2014/main" id="{C1BC7467-A06D-3946-D9D2-8683976C2241}"/>
                </a:ext>
              </a:extLst>
            </p:cNvPr>
            <p:cNvSpPr txBox="1"/>
            <p:nvPr/>
          </p:nvSpPr>
          <p:spPr>
            <a:xfrm>
              <a:off x="5735932" y="3711707"/>
              <a:ext cx="609462" cy="215444"/>
            </a:xfrm>
            <a:prstGeom prst="rect">
              <a:avLst/>
            </a:prstGeom>
            <a:noFill/>
            <a:scene3d>
              <a:camera prst="orthographicFront"/>
              <a:lightRig rig="threePt" dir="t"/>
            </a:scene3d>
            <a:sp3d>
              <a:bevelT h="38100"/>
            </a:sp3d>
          </p:spPr>
          <p:txBody>
            <a:bodyPr wrap="none" rtlCol="0">
              <a:spAutoFit/>
            </a:bodyPr>
            <a:lstStyle/>
            <a:p>
              <a:r>
                <a:rPr lang="da-DK" sz="800" dirty="0"/>
                <a:t>Polonium</a:t>
              </a:r>
            </a:p>
          </p:txBody>
        </p:sp>
        <p:sp>
          <p:nvSpPr>
            <p:cNvPr id="2550" name="Tekstfelt 2549">
              <a:hlinkClick r:id="rId8" action="ppaction://hlinksldjump"/>
              <a:extLst>
                <a:ext uri="{FF2B5EF4-FFF2-40B4-BE49-F238E27FC236}">
                  <a16:creationId xmlns:a16="http://schemas.microsoft.com/office/drawing/2014/main" id="{C9C231A9-A577-59B2-2694-C19AD1B72F40}"/>
                </a:ext>
              </a:extLst>
            </p:cNvPr>
            <p:cNvSpPr txBox="1"/>
            <p:nvPr/>
          </p:nvSpPr>
          <p:spPr>
            <a:xfrm>
              <a:off x="5685555" y="3844047"/>
              <a:ext cx="391454" cy="246221"/>
            </a:xfrm>
            <a:prstGeom prst="rect">
              <a:avLst/>
            </a:prstGeom>
            <a:noFill/>
          </p:spPr>
          <p:txBody>
            <a:bodyPr wrap="none" rtlCol="0">
              <a:spAutoFit/>
            </a:bodyPr>
            <a:lstStyle/>
            <a:p>
              <a:r>
                <a:rPr lang="da-DK" sz="1000" dirty="0"/>
                <a:t>216</a:t>
              </a:r>
            </a:p>
          </p:txBody>
        </p:sp>
      </p:grpSp>
      <p:grpSp>
        <p:nvGrpSpPr>
          <p:cNvPr id="2567" name="Gruppe 2566">
            <a:extLst>
              <a:ext uri="{FF2B5EF4-FFF2-40B4-BE49-F238E27FC236}">
                <a16:creationId xmlns:a16="http://schemas.microsoft.com/office/drawing/2014/main" id="{F919DEC7-C0E1-219C-0EF2-E9C4BC529D3F}"/>
              </a:ext>
            </a:extLst>
          </p:cNvPr>
          <p:cNvGrpSpPr/>
          <p:nvPr/>
        </p:nvGrpSpPr>
        <p:grpSpPr>
          <a:xfrm>
            <a:off x="6925909" y="4658952"/>
            <a:ext cx="667465" cy="566405"/>
            <a:chOff x="5685555" y="3711707"/>
            <a:chExt cx="667465" cy="566405"/>
          </a:xfrm>
        </p:grpSpPr>
        <p:sp>
          <p:nvSpPr>
            <p:cNvPr id="2568" name="Rektangel 2567">
              <a:hlinkClick r:id="rId8" action="ppaction://hlinksldjump"/>
              <a:extLst>
                <a:ext uri="{FF2B5EF4-FFF2-40B4-BE49-F238E27FC236}">
                  <a16:creationId xmlns:a16="http://schemas.microsoft.com/office/drawing/2014/main" id="{1CF29080-9EE3-BA93-89C2-CF678F532AE4}"/>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69" name="Tekstfelt 2568">
              <a:hlinkClick r:id="rId8" action="ppaction://hlinksldjump"/>
              <a:extLst>
                <a:ext uri="{FF2B5EF4-FFF2-40B4-BE49-F238E27FC236}">
                  <a16:creationId xmlns:a16="http://schemas.microsoft.com/office/drawing/2014/main" id="{0B654213-3216-A7CC-E25C-898FEE96B895}"/>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88</a:t>
              </a:r>
            </a:p>
          </p:txBody>
        </p:sp>
        <p:sp>
          <p:nvSpPr>
            <p:cNvPr id="2570" name="Tekstfelt 2569">
              <a:hlinkClick r:id="rId8" action="ppaction://hlinksldjump"/>
              <a:extLst>
                <a:ext uri="{FF2B5EF4-FFF2-40B4-BE49-F238E27FC236}">
                  <a16:creationId xmlns:a16="http://schemas.microsoft.com/office/drawing/2014/main" id="{D9B60285-A37D-BB16-C3A9-DB368007CEDF}"/>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Rn</a:t>
              </a:r>
              <a:endParaRPr lang="da-DK" sz="1600" dirty="0"/>
            </a:p>
          </p:txBody>
        </p:sp>
        <p:sp>
          <p:nvSpPr>
            <p:cNvPr id="2571" name="Tekstfelt 2570">
              <a:hlinkClick r:id="rId8" action="ppaction://hlinksldjump"/>
              <a:extLst>
                <a:ext uri="{FF2B5EF4-FFF2-40B4-BE49-F238E27FC236}">
                  <a16:creationId xmlns:a16="http://schemas.microsoft.com/office/drawing/2014/main" id="{2058B7B4-71B1-B492-0BD0-C9D2DDC326B0}"/>
                </a:ext>
              </a:extLst>
            </p:cNvPr>
            <p:cNvSpPr txBox="1"/>
            <p:nvPr/>
          </p:nvSpPr>
          <p:spPr>
            <a:xfrm>
              <a:off x="5760208" y="3711707"/>
              <a:ext cx="529312" cy="215444"/>
            </a:xfrm>
            <a:prstGeom prst="rect">
              <a:avLst/>
            </a:prstGeom>
            <a:noFill/>
            <a:scene3d>
              <a:camera prst="orthographicFront"/>
              <a:lightRig rig="threePt" dir="t"/>
            </a:scene3d>
            <a:sp3d>
              <a:bevelT h="38100"/>
            </a:sp3d>
          </p:spPr>
          <p:txBody>
            <a:bodyPr wrap="none" rtlCol="0">
              <a:spAutoFit/>
            </a:bodyPr>
            <a:lstStyle/>
            <a:p>
              <a:r>
                <a:rPr lang="da-DK" sz="800" dirty="0"/>
                <a:t>Radium</a:t>
              </a:r>
            </a:p>
          </p:txBody>
        </p:sp>
        <p:sp>
          <p:nvSpPr>
            <p:cNvPr id="2572" name="Tekstfelt 2571">
              <a:hlinkClick r:id="rId8" action="ppaction://hlinksldjump"/>
              <a:extLst>
                <a:ext uri="{FF2B5EF4-FFF2-40B4-BE49-F238E27FC236}">
                  <a16:creationId xmlns:a16="http://schemas.microsoft.com/office/drawing/2014/main" id="{5A6E29FB-390F-8562-16AC-1A8D95C5F296}"/>
                </a:ext>
              </a:extLst>
            </p:cNvPr>
            <p:cNvSpPr txBox="1"/>
            <p:nvPr/>
          </p:nvSpPr>
          <p:spPr>
            <a:xfrm>
              <a:off x="5685555" y="3844047"/>
              <a:ext cx="391454" cy="246221"/>
            </a:xfrm>
            <a:prstGeom prst="rect">
              <a:avLst/>
            </a:prstGeom>
            <a:noFill/>
          </p:spPr>
          <p:txBody>
            <a:bodyPr wrap="none" rtlCol="0">
              <a:spAutoFit/>
            </a:bodyPr>
            <a:lstStyle/>
            <a:p>
              <a:r>
                <a:rPr lang="da-DK" sz="1000" dirty="0"/>
                <a:t>217</a:t>
              </a:r>
            </a:p>
          </p:txBody>
        </p:sp>
      </p:grpSp>
      <p:grpSp>
        <p:nvGrpSpPr>
          <p:cNvPr id="2573" name="Gruppe 2572">
            <a:extLst>
              <a:ext uri="{FF2B5EF4-FFF2-40B4-BE49-F238E27FC236}">
                <a16:creationId xmlns:a16="http://schemas.microsoft.com/office/drawing/2014/main" id="{F5E5A9AA-52F2-1EC4-B047-39750AF8A950}"/>
              </a:ext>
            </a:extLst>
          </p:cNvPr>
          <p:cNvGrpSpPr/>
          <p:nvPr/>
        </p:nvGrpSpPr>
        <p:grpSpPr>
          <a:xfrm>
            <a:off x="7648874" y="4660211"/>
            <a:ext cx="667465" cy="566405"/>
            <a:chOff x="5685555" y="3711707"/>
            <a:chExt cx="667465" cy="566405"/>
          </a:xfrm>
        </p:grpSpPr>
        <p:sp>
          <p:nvSpPr>
            <p:cNvPr id="2574" name="Rektangel 2573">
              <a:hlinkClick r:id="rId8" action="ppaction://hlinksldjump"/>
              <a:extLst>
                <a:ext uri="{FF2B5EF4-FFF2-40B4-BE49-F238E27FC236}">
                  <a16:creationId xmlns:a16="http://schemas.microsoft.com/office/drawing/2014/main" id="{A9B2CC72-B96C-EDAE-4D6C-EBB1CA41A61B}"/>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75" name="Tekstfelt 2574">
              <a:hlinkClick r:id="rId8" action="ppaction://hlinksldjump"/>
              <a:extLst>
                <a:ext uri="{FF2B5EF4-FFF2-40B4-BE49-F238E27FC236}">
                  <a16:creationId xmlns:a16="http://schemas.microsoft.com/office/drawing/2014/main" id="{AF5AACE0-508C-E288-8822-27379E379035}"/>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2576" name="Tekstfelt 2575">
              <a:hlinkClick r:id="rId8" action="ppaction://hlinksldjump"/>
              <a:extLst>
                <a:ext uri="{FF2B5EF4-FFF2-40B4-BE49-F238E27FC236}">
                  <a16:creationId xmlns:a16="http://schemas.microsoft.com/office/drawing/2014/main" id="{81ADC0B0-5F2B-9D24-C0E0-7FAAE05DDE73}"/>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2577" name="Tekstfelt 2576">
              <a:hlinkClick r:id="rId8" action="ppaction://hlinksldjump"/>
              <a:extLst>
                <a:ext uri="{FF2B5EF4-FFF2-40B4-BE49-F238E27FC236}">
                  <a16:creationId xmlns:a16="http://schemas.microsoft.com/office/drawing/2014/main" id="{5FD42481-0FE5-74D5-D67B-3A2AD43DCC3B}"/>
                </a:ext>
              </a:extLst>
            </p:cNvPr>
            <p:cNvSpPr txBox="1"/>
            <p:nvPr/>
          </p:nvSpPr>
          <p:spPr>
            <a:xfrm>
              <a:off x="5824944" y="3711707"/>
              <a:ext cx="417102" cy="215444"/>
            </a:xfrm>
            <a:prstGeom prst="rect">
              <a:avLst/>
            </a:prstGeom>
            <a:noFill/>
            <a:scene3d>
              <a:camera prst="orthographicFront"/>
              <a:lightRig rig="threePt" dir="t"/>
            </a:scene3d>
            <a:sp3d>
              <a:bevelT h="38100"/>
            </a:sp3d>
          </p:spPr>
          <p:txBody>
            <a:bodyPr wrap="none" rtlCol="0">
              <a:spAutoFit/>
            </a:bodyPr>
            <a:lstStyle/>
            <a:p>
              <a:r>
                <a:rPr lang="da-DK" sz="800" dirty="0" err="1"/>
                <a:t>Astat</a:t>
              </a:r>
              <a:endParaRPr lang="da-DK" sz="800" dirty="0"/>
            </a:p>
          </p:txBody>
        </p:sp>
        <p:sp>
          <p:nvSpPr>
            <p:cNvPr id="2578" name="Tekstfelt 2577">
              <a:hlinkClick r:id="rId8" action="ppaction://hlinksldjump"/>
              <a:extLst>
                <a:ext uri="{FF2B5EF4-FFF2-40B4-BE49-F238E27FC236}">
                  <a16:creationId xmlns:a16="http://schemas.microsoft.com/office/drawing/2014/main" id="{22909624-E6BB-8A95-696F-4FEEAFBDD220}"/>
                </a:ext>
              </a:extLst>
            </p:cNvPr>
            <p:cNvSpPr txBox="1"/>
            <p:nvPr/>
          </p:nvSpPr>
          <p:spPr>
            <a:xfrm>
              <a:off x="5685555" y="3844047"/>
              <a:ext cx="391454" cy="246221"/>
            </a:xfrm>
            <a:prstGeom prst="rect">
              <a:avLst/>
            </a:prstGeom>
            <a:noFill/>
          </p:spPr>
          <p:txBody>
            <a:bodyPr wrap="none" rtlCol="0">
              <a:spAutoFit/>
            </a:bodyPr>
            <a:lstStyle/>
            <a:p>
              <a:r>
                <a:rPr lang="da-DK" sz="1000" dirty="0"/>
                <a:t>216</a:t>
              </a:r>
            </a:p>
          </p:txBody>
        </p:sp>
      </p:grpSp>
      <p:grpSp>
        <p:nvGrpSpPr>
          <p:cNvPr id="2579" name="Gruppe 2578">
            <a:extLst>
              <a:ext uri="{FF2B5EF4-FFF2-40B4-BE49-F238E27FC236}">
                <a16:creationId xmlns:a16="http://schemas.microsoft.com/office/drawing/2014/main" id="{E22C6DD8-1141-6F32-065F-F04B5A9A023E}"/>
              </a:ext>
            </a:extLst>
          </p:cNvPr>
          <p:cNvGrpSpPr/>
          <p:nvPr/>
        </p:nvGrpSpPr>
        <p:grpSpPr>
          <a:xfrm>
            <a:off x="8360497" y="4661469"/>
            <a:ext cx="667465" cy="566405"/>
            <a:chOff x="5685555" y="3711707"/>
            <a:chExt cx="667465" cy="566405"/>
          </a:xfrm>
        </p:grpSpPr>
        <p:sp>
          <p:nvSpPr>
            <p:cNvPr id="2580" name="Rektangel 2579">
              <a:hlinkClick r:id="rId8" action="ppaction://hlinksldjump"/>
              <a:extLst>
                <a:ext uri="{FF2B5EF4-FFF2-40B4-BE49-F238E27FC236}">
                  <a16:creationId xmlns:a16="http://schemas.microsoft.com/office/drawing/2014/main" id="{4EFB3538-8A39-9473-BD56-2F9A568A7F85}"/>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81" name="Tekstfelt 2580">
              <a:hlinkClick r:id="rId8" action="ppaction://hlinksldjump"/>
              <a:extLst>
                <a:ext uri="{FF2B5EF4-FFF2-40B4-BE49-F238E27FC236}">
                  <a16:creationId xmlns:a16="http://schemas.microsoft.com/office/drawing/2014/main" id="{EC3524F9-EE0B-0F44-BF38-713D30AC4BC9}"/>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87</a:t>
              </a:r>
            </a:p>
          </p:txBody>
        </p:sp>
        <p:sp>
          <p:nvSpPr>
            <p:cNvPr id="2582" name="Tekstfelt 2581">
              <a:hlinkClick r:id="rId8" action="ppaction://hlinksldjump"/>
              <a:extLst>
                <a:ext uri="{FF2B5EF4-FFF2-40B4-BE49-F238E27FC236}">
                  <a16:creationId xmlns:a16="http://schemas.microsoft.com/office/drawing/2014/main" id="{7D48D492-3F08-9044-74BC-ED7DDDBFCE73}"/>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Fr</a:t>
              </a:r>
            </a:p>
          </p:txBody>
        </p:sp>
        <p:sp>
          <p:nvSpPr>
            <p:cNvPr id="2583" name="Tekstfelt 2582">
              <a:hlinkClick r:id="rId8" action="ppaction://hlinksldjump"/>
              <a:extLst>
                <a:ext uri="{FF2B5EF4-FFF2-40B4-BE49-F238E27FC236}">
                  <a16:creationId xmlns:a16="http://schemas.microsoft.com/office/drawing/2014/main" id="{F41D13F0-2CE2-230E-84D6-59DFFF4A4BF8}"/>
                </a:ext>
              </a:extLst>
            </p:cNvPr>
            <p:cNvSpPr txBox="1"/>
            <p:nvPr/>
          </p:nvSpPr>
          <p:spPr>
            <a:xfrm>
              <a:off x="5735932" y="3711707"/>
              <a:ext cx="607859" cy="215444"/>
            </a:xfrm>
            <a:prstGeom prst="rect">
              <a:avLst/>
            </a:prstGeom>
            <a:noFill/>
            <a:scene3d>
              <a:camera prst="orthographicFront"/>
              <a:lightRig rig="threePt" dir="t"/>
            </a:scene3d>
            <a:sp3d>
              <a:bevelT h="38100"/>
            </a:sp3d>
          </p:spPr>
          <p:txBody>
            <a:bodyPr wrap="none" rtlCol="0">
              <a:spAutoFit/>
            </a:bodyPr>
            <a:lstStyle/>
            <a:p>
              <a:r>
                <a:rPr lang="da-DK" sz="800" dirty="0" err="1"/>
                <a:t>Francium</a:t>
              </a:r>
              <a:endParaRPr lang="da-DK" sz="800" dirty="0"/>
            </a:p>
          </p:txBody>
        </p:sp>
        <p:sp>
          <p:nvSpPr>
            <p:cNvPr id="2584" name="Tekstfelt 2583">
              <a:hlinkClick r:id="rId8" action="ppaction://hlinksldjump"/>
              <a:extLst>
                <a:ext uri="{FF2B5EF4-FFF2-40B4-BE49-F238E27FC236}">
                  <a16:creationId xmlns:a16="http://schemas.microsoft.com/office/drawing/2014/main" id="{1B1FE5E6-F093-2817-1743-EF528A3D4EF6}"/>
                </a:ext>
              </a:extLst>
            </p:cNvPr>
            <p:cNvSpPr txBox="1"/>
            <p:nvPr/>
          </p:nvSpPr>
          <p:spPr>
            <a:xfrm>
              <a:off x="5685555" y="3844047"/>
              <a:ext cx="391454" cy="246221"/>
            </a:xfrm>
            <a:prstGeom prst="rect">
              <a:avLst/>
            </a:prstGeom>
            <a:noFill/>
          </p:spPr>
          <p:txBody>
            <a:bodyPr wrap="none" rtlCol="0">
              <a:spAutoFit/>
            </a:bodyPr>
            <a:lstStyle/>
            <a:p>
              <a:r>
                <a:rPr lang="da-DK" sz="1000" dirty="0"/>
                <a:t>218</a:t>
              </a:r>
            </a:p>
          </p:txBody>
        </p:sp>
      </p:grpSp>
      <p:grpSp>
        <p:nvGrpSpPr>
          <p:cNvPr id="2585" name="Gruppe 2584">
            <a:extLst>
              <a:ext uri="{FF2B5EF4-FFF2-40B4-BE49-F238E27FC236}">
                <a16:creationId xmlns:a16="http://schemas.microsoft.com/office/drawing/2014/main" id="{A14627CA-816B-201A-3284-D13B789AEACE}"/>
              </a:ext>
            </a:extLst>
          </p:cNvPr>
          <p:cNvGrpSpPr/>
          <p:nvPr/>
        </p:nvGrpSpPr>
        <p:grpSpPr>
          <a:xfrm>
            <a:off x="9072120" y="4658942"/>
            <a:ext cx="667465" cy="566405"/>
            <a:chOff x="5685555" y="3711707"/>
            <a:chExt cx="667465" cy="566405"/>
          </a:xfrm>
        </p:grpSpPr>
        <p:sp>
          <p:nvSpPr>
            <p:cNvPr id="2586" name="Rektangel 2585">
              <a:hlinkClick r:id="rId8" action="ppaction://hlinksldjump"/>
              <a:extLst>
                <a:ext uri="{FF2B5EF4-FFF2-40B4-BE49-F238E27FC236}">
                  <a16:creationId xmlns:a16="http://schemas.microsoft.com/office/drawing/2014/main" id="{618EA567-4195-1F1C-BAAF-A04D31E649FF}"/>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87" name="Tekstfelt 2586">
              <a:hlinkClick r:id="rId8" action="ppaction://hlinksldjump"/>
              <a:extLst>
                <a:ext uri="{FF2B5EF4-FFF2-40B4-BE49-F238E27FC236}">
                  <a16:creationId xmlns:a16="http://schemas.microsoft.com/office/drawing/2014/main" id="{58B186E0-F9BE-7153-4F4D-416795DC03F4}"/>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87</a:t>
              </a:r>
            </a:p>
          </p:txBody>
        </p:sp>
        <p:sp>
          <p:nvSpPr>
            <p:cNvPr id="2588" name="Tekstfelt 2587">
              <a:hlinkClick r:id="rId8" action="ppaction://hlinksldjump"/>
              <a:extLst>
                <a:ext uri="{FF2B5EF4-FFF2-40B4-BE49-F238E27FC236}">
                  <a16:creationId xmlns:a16="http://schemas.microsoft.com/office/drawing/2014/main" id="{5312CF28-205F-E11A-CF9E-4173E33336D4}"/>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Fr</a:t>
              </a:r>
            </a:p>
          </p:txBody>
        </p:sp>
        <p:sp>
          <p:nvSpPr>
            <p:cNvPr id="2589" name="Tekstfelt 2588">
              <a:hlinkClick r:id="rId8" action="ppaction://hlinksldjump"/>
              <a:extLst>
                <a:ext uri="{FF2B5EF4-FFF2-40B4-BE49-F238E27FC236}">
                  <a16:creationId xmlns:a16="http://schemas.microsoft.com/office/drawing/2014/main" id="{43EB6D53-7DC8-4A59-8B94-FD772C4C794E}"/>
                </a:ext>
              </a:extLst>
            </p:cNvPr>
            <p:cNvSpPr txBox="1"/>
            <p:nvPr/>
          </p:nvSpPr>
          <p:spPr>
            <a:xfrm>
              <a:off x="5727840" y="3711707"/>
              <a:ext cx="607859" cy="215444"/>
            </a:xfrm>
            <a:prstGeom prst="rect">
              <a:avLst/>
            </a:prstGeom>
            <a:noFill/>
            <a:scene3d>
              <a:camera prst="orthographicFront"/>
              <a:lightRig rig="threePt" dir="t"/>
            </a:scene3d>
            <a:sp3d>
              <a:bevelT h="38100"/>
            </a:sp3d>
          </p:spPr>
          <p:txBody>
            <a:bodyPr wrap="none" rtlCol="0">
              <a:spAutoFit/>
            </a:bodyPr>
            <a:lstStyle/>
            <a:p>
              <a:r>
                <a:rPr lang="da-DK" sz="800" dirty="0" err="1"/>
                <a:t>Francium</a:t>
              </a:r>
              <a:endParaRPr lang="da-DK" sz="800" dirty="0"/>
            </a:p>
          </p:txBody>
        </p:sp>
        <p:sp>
          <p:nvSpPr>
            <p:cNvPr id="2590" name="Tekstfelt 2589">
              <a:hlinkClick r:id="rId8" action="ppaction://hlinksldjump"/>
              <a:extLst>
                <a:ext uri="{FF2B5EF4-FFF2-40B4-BE49-F238E27FC236}">
                  <a16:creationId xmlns:a16="http://schemas.microsoft.com/office/drawing/2014/main" id="{B4869318-F6B4-93AF-10CD-1F7721A29239}"/>
                </a:ext>
              </a:extLst>
            </p:cNvPr>
            <p:cNvSpPr txBox="1"/>
            <p:nvPr/>
          </p:nvSpPr>
          <p:spPr>
            <a:xfrm>
              <a:off x="5685555" y="3844047"/>
              <a:ext cx="391454" cy="246221"/>
            </a:xfrm>
            <a:prstGeom prst="rect">
              <a:avLst/>
            </a:prstGeom>
            <a:noFill/>
          </p:spPr>
          <p:txBody>
            <a:bodyPr wrap="none" rtlCol="0">
              <a:spAutoFit/>
            </a:bodyPr>
            <a:lstStyle/>
            <a:p>
              <a:r>
                <a:rPr lang="da-DK" sz="1000" dirty="0"/>
                <a:t>216</a:t>
              </a:r>
            </a:p>
          </p:txBody>
        </p:sp>
      </p:grpSp>
      <p:grpSp>
        <p:nvGrpSpPr>
          <p:cNvPr id="2591" name="Gruppe 2590">
            <a:extLst>
              <a:ext uri="{FF2B5EF4-FFF2-40B4-BE49-F238E27FC236}">
                <a16:creationId xmlns:a16="http://schemas.microsoft.com/office/drawing/2014/main" id="{B7E6F826-504D-1A33-DD4E-B5E546463712}"/>
              </a:ext>
            </a:extLst>
          </p:cNvPr>
          <p:cNvGrpSpPr/>
          <p:nvPr/>
        </p:nvGrpSpPr>
        <p:grpSpPr>
          <a:xfrm>
            <a:off x="6223092" y="5354210"/>
            <a:ext cx="667465" cy="566405"/>
            <a:chOff x="5685555" y="3711707"/>
            <a:chExt cx="667465" cy="566405"/>
          </a:xfrm>
        </p:grpSpPr>
        <p:sp>
          <p:nvSpPr>
            <p:cNvPr id="2592" name="Rektangel 2591">
              <a:hlinkClick r:id="rId8" action="ppaction://hlinksldjump"/>
              <a:extLst>
                <a:ext uri="{FF2B5EF4-FFF2-40B4-BE49-F238E27FC236}">
                  <a16:creationId xmlns:a16="http://schemas.microsoft.com/office/drawing/2014/main" id="{1E9D83BC-CAC4-5FCE-154C-1E963D6E5E79}"/>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93" name="Tekstfelt 2592">
              <a:hlinkClick r:id="rId8" action="ppaction://hlinksldjump"/>
              <a:extLst>
                <a:ext uri="{FF2B5EF4-FFF2-40B4-BE49-F238E27FC236}">
                  <a16:creationId xmlns:a16="http://schemas.microsoft.com/office/drawing/2014/main" id="{306158B9-08C4-5AFB-8849-DCBAB86774F0}"/>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2594" name="Tekstfelt 2593">
              <a:hlinkClick r:id="rId8" action="ppaction://hlinksldjump"/>
              <a:extLst>
                <a:ext uri="{FF2B5EF4-FFF2-40B4-BE49-F238E27FC236}">
                  <a16:creationId xmlns:a16="http://schemas.microsoft.com/office/drawing/2014/main" id="{AEC58199-CE26-686C-612A-82A2A648B2B4}"/>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2595" name="Tekstfelt 2594">
              <a:hlinkClick r:id="rId8" action="ppaction://hlinksldjump"/>
              <a:extLst>
                <a:ext uri="{FF2B5EF4-FFF2-40B4-BE49-F238E27FC236}">
                  <a16:creationId xmlns:a16="http://schemas.microsoft.com/office/drawing/2014/main" id="{D7748E8E-EDB0-A1CE-3462-41B567D2BFAA}"/>
                </a:ext>
              </a:extLst>
            </p:cNvPr>
            <p:cNvSpPr txBox="1"/>
            <p:nvPr/>
          </p:nvSpPr>
          <p:spPr>
            <a:xfrm>
              <a:off x="5824944" y="3711707"/>
              <a:ext cx="417102" cy="215444"/>
            </a:xfrm>
            <a:prstGeom prst="rect">
              <a:avLst/>
            </a:prstGeom>
            <a:noFill/>
            <a:scene3d>
              <a:camera prst="orthographicFront"/>
              <a:lightRig rig="threePt" dir="t"/>
            </a:scene3d>
            <a:sp3d>
              <a:bevelT h="38100"/>
            </a:sp3d>
          </p:spPr>
          <p:txBody>
            <a:bodyPr wrap="none" rtlCol="0">
              <a:spAutoFit/>
            </a:bodyPr>
            <a:lstStyle/>
            <a:p>
              <a:r>
                <a:rPr lang="da-DK" sz="800" dirty="0" err="1"/>
                <a:t>Astat</a:t>
              </a:r>
              <a:endParaRPr lang="da-DK" sz="800" dirty="0"/>
            </a:p>
          </p:txBody>
        </p:sp>
        <p:sp>
          <p:nvSpPr>
            <p:cNvPr id="2596" name="Tekstfelt 2595">
              <a:hlinkClick r:id="rId8" action="ppaction://hlinksldjump"/>
              <a:extLst>
                <a:ext uri="{FF2B5EF4-FFF2-40B4-BE49-F238E27FC236}">
                  <a16:creationId xmlns:a16="http://schemas.microsoft.com/office/drawing/2014/main" id="{B7A05382-11D8-2810-C462-3B26287882FD}"/>
                </a:ext>
              </a:extLst>
            </p:cNvPr>
            <p:cNvSpPr txBox="1"/>
            <p:nvPr/>
          </p:nvSpPr>
          <p:spPr>
            <a:xfrm>
              <a:off x="5685555" y="3844047"/>
              <a:ext cx="391454" cy="246221"/>
            </a:xfrm>
            <a:prstGeom prst="rect">
              <a:avLst/>
            </a:prstGeom>
            <a:noFill/>
          </p:spPr>
          <p:txBody>
            <a:bodyPr wrap="none" rtlCol="0">
              <a:spAutoFit/>
            </a:bodyPr>
            <a:lstStyle/>
            <a:p>
              <a:r>
                <a:rPr lang="da-DK" sz="1000" dirty="0"/>
                <a:t>215</a:t>
              </a:r>
            </a:p>
          </p:txBody>
        </p:sp>
      </p:grpSp>
      <p:grpSp>
        <p:nvGrpSpPr>
          <p:cNvPr id="2597" name="Gruppe 2596">
            <a:extLst>
              <a:ext uri="{FF2B5EF4-FFF2-40B4-BE49-F238E27FC236}">
                <a16:creationId xmlns:a16="http://schemas.microsoft.com/office/drawing/2014/main" id="{507C1FE8-CEE1-54C0-47FB-22DD6E3A9F41}"/>
              </a:ext>
            </a:extLst>
          </p:cNvPr>
          <p:cNvGrpSpPr/>
          <p:nvPr/>
        </p:nvGrpSpPr>
        <p:grpSpPr>
          <a:xfrm>
            <a:off x="6923386" y="5351687"/>
            <a:ext cx="667465" cy="566405"/>
            <a:chOff x="5685555" y="3711707"/>
            <a:chExt cx="667465" cy="566405"/>
          </a:xfrm>
        </p:grpSpPr>
        <p:sp>
          <p:nvSpPr>
            <p:cNvPr id="2598" name="Rektangel 2597">
              <a:hlinkClick r:id="rId8" action="ppaction://hlinksldjump"/>
              <a:extLst>
                <a:ext uri="{FF2B5EF4-FFF2-40B4-BE49-F238E27FC236}">
                  <a16:creationId xmlns:a16="http://schemas.microsoft.com/office/drawing/2014/main" id="{338344F7-200D-44C2-A846-87DA6BA610C7}"/>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99" name="Tekstfelt 2598">
              <a:hlinkClick r:id="rId8" action="ppaction://hlinksldjump"/>
              <a:extLst>
                <a:ext uri="{FF2B5EF4-FFF2-40B4-BE49-F238E27FC236}">
                  <a16:creationId xmlns:a16="http://schemas.microsoft.com/office/drawing/2014/main" id="{E652C794-4E3D-5FED-A9D9-EFE16597AAC6}"/>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84</a:t>
              </a:r>
            </a:p>
          </p:txBody>
        </p:sp>
        <p:sp>
          <p:nvSpPr>
            <p:cNvPr id="2600" name="Tekstfelt 2599">
              <a:hlinkClick r:id="rId8" action="ppaction://hlinksldjump"/>
              <a:extLst>
                <a:ext uri="{FF2B5EF4-FFF2-40B4-BE49-F238E27FC236}">
                  <a16:creationId xmlns:a16="http://schemas.microsoft.com/office/drawing/2014/main" id="{31E25B9F-E721-285D-264F-233DF62CA332}"/>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Po</a:t>
              </a:r>
            </a:p>
          </p:txBody>
        </p:sp>
        <p:sp>
          <p:nvSpPr>
            <p:cNvPr id="2601" name="Tekstfelt 2600">
              <a:hlinkClick r:id="rId8" action="ppaction://hlinksldjump"/>
              <a:extLst>
                <a:ext uri="{FF2B5EF4-FFF2-40B4-BE49-F238E27FC236}">
                  <a16:creationId xmlns:a16="http://schemas.microsoft.com/office/drawing/2014/main" id="{0BE9841B-E919-A6F6-AFF5-8CCCAFA1D32E}"/>
                </a:ext>
              </a:extLst>
            </p:cNvPr>
            <p:cNvSpPr txBox="1"/>
            <p:nvPr/>
          </p:nvSpPr>
          <p:spPr>
            <a:xfrm>
              <a:off x="5735932" y="3711707"/>
              <a:ext cx="609462" cy="215444"/>
            </a:xfrm>
            <a:prstGeom prst="rect">
              <a:avLst/>
            </a:prstGeom>
            <a:noFill/>
            <a:scene3d>
              <a:camera prst="orthographicFront"/>
              <a:lightRig rig="threePt" dir="t"/>
            </a:scene3d>
            <a:sp3d>
              <a:bevelT h="38100"/>
            </a:sp3d>
          </p:spPr>
          <p:txBody>
            <a:bodyPr wrap="none" rtlCol="0">
              <a:spAutoFit/>
            </a:bodyPr>
            <a:lstStyle/>
            <a:p>
              <a:r>
                <a:rPr lang="da-DK" sz="800" dirty="0"/>
                <a:t>Polonium</a:t>
              </a:r>
            </a:p>
          </p:txBody>
        </p:sp>
        <p:sp>
          <p:nvSpPr>
            <p:cNvPr id="2602" name="Tekstfelt 2601">
              <a:hlinkClick r:id="rId8" action="ppaction://hlinksldjump"/>
              <a:extLst>
                <a:ext uri="{FF2B5EF4-FFF2-40B4-BE49-F238E27FC236}">
                  <a16:creationId xmlns:a16="http://schemas.microsoft.com/office/drawing/2014/main" id="{631BE9A3-748A-80B0-6263-E21FD05D2430}"/>
                </a:ext>
              </a:extLst>
            </p:cNvPr>
            <p:cNvSpPr txBox="1"/>
            <p:nvPr/>
          </p:nvSpPr>
          <p:spPr>
            <a:xfrm>
              <a:off x="5685555" y="3844047"/>
              <a:ext cx="391454" cy="246221"/>
            </a:xfrm>
            <a:prstGeom prst="rect">
              <a:avLst/>
            </a:prstGeom>
            <a:noFill/>
          </p:spPr>
          <p:txBody>
            <a:bodyPr wrap="none" rtlCol="0">
              <a:spAutoFit/>
            </a:bodyPr>
            <a:lstStyle/>
            <a:p>
              <a:r>
                <a:rPr lang="da-DK" sz="1000" dirty="0"/>
                <a:t>214</a:t>
              </a:r>
            </a:p>
          </p:txBody>
        </p:sp>
      </p:grpSp>
      <p:grpSp>
        <p:nvGrpSpPr>
          <p:cNvPr id="2603" name="Gruppe 2602">
            <a:extLst>
              <a:ext uri="{FF2B5EF4-FFF2-40B4-BE49-F238E27FC236}">
                <a16:creationId xmlns:a16="http://schemas.microsoft.com/office/drawing/2014/main" id="{8FA511FA-54D1-4B48-6569-6A59E63CECDB}"/>
              </a:ext>
            </a:extLst>
          </p:cNvPr>
          <p:cNvGrpSpPr/>
          <p:nvPr/>
        </p:nvGrpSpPr>
        <p:grpSpPr>
          <a:xfrm>
            <a:off x="7646351" y="5352946"/>
            <a:ext cx="667465" cy="566405"/>
            <a:chOff x="5685555" y="3711707"/>
            <a:chExt cx="667465" cy="566405"/>
          </a:xfrm>
        </p:grpSpPr>
        <p:sp>
          <p:nvSpPr>
            <p:cNvPr id="2604" name="Rektangel 2603">
              <a:hlinkClick r:id="rId8" action="ppaction://hlinksldjump"/>
              <a:extLst>
                <a:ext uri="{FF2B5EF4-FFF2-40B4-BE49-F238E27FC236}">
                  <a16:creationId xmlns:a16="http://schemas.microsoft.com/office/drawing/2014/main" id="{B5C61124-47C1-EFE9-DF3A-06D9CD0FB47D}"/>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05" name="Tekstfelt 2604">
              <a:hlinkClick r:id="rId8" action="ppaction://hlinksldjump"/>
              <a:extLst>
                <a:ext uri="{FF2B5EF4-FFF2-40B4-BE49-F238E27FC236}">
                  <a16:creationId xmlns:a16="http://schemas.microsoft.com/office/drawing/2014/main" id="{B710A785-27E3-268D-3836-745A2814E9A7}"/>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88</a:t>
              </a:r>
            </a:p>
          </p:txBody>
        </p:sp>
        <p:sp>
          <p:nvSpPr>
            <p:cNvPr id="2606" name="Tekstfelt 2605">
              <a:hlinkClick r:id="rId8" action="ppaction://hlinksldjump"/>
              <a:extLst>
                <a:ext uri="{FF2B5EF4-FFF2-40B4-BE49-F238E27FC236}">
                  <a16:creationId xmlns:a16="http://schemas.microsoft.com/office/drawing/2014/main" id="{072AB10D-C2C2-C463-2079-7D2274B99404}"/>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Rn</a:t>
              </a:r>
              <a:endParaRPr lang="da-DK" sz="1600" dirty="0"/>
            </a:p>
          </p:txBody>
        </p:sp>
        <p:sp>
          <p:nvSpPr>
            <p:cNvPr id="2607" name="Tekstfelt 2606">
              <a:hlinkClick r:id="rId8" action="ppaction://hlinksldjump"/>
              <a:extLst>
                <a:ext uri="{FF2B5EF4-FFF2-40B4-BE49-F238E27FC236}">
                  <a16:creationId xmlns:a16="http://schemas.microsoft.com/office/drawing/2014/main" id="{63131FE4-5C26-5165-2193-F8F5E5A15201}"/>
                </a:ext>
              </a:extLst>
            </p:cNvPr>
            <p:cNvSpPr txBox="1"/>
            <p:nvPr/>
          </p:nvSpPr>
          <p:spPr>
            <a:xfrm>
              <a:off x="5760208" y="3711707"/>
              <a:ext cx="529312" cy="215444"/>
            </a:xfrm>
            <a:prstGeom prst="rect">
              <a:avLst/>
            </a:prstGeom>
            <a:noFill/>
            <a:scene3d>
              <a:camera prst="orthographicFront"/>
              <a:lightRig rig="threePt" dir="t"/>
            </a:scene3d>
            <a:sp3d>
              <a:bevelT h="38100"/>
            </a:sp3d>
          </p:spPr>
          <p:txBody>
            <a:bodyPr wrap="none" rtlCol="0">
              <a:spAutoFit/>
            </a:bodyPr>
            <a:lstStyle/>
            <a:p>
              <a:r>
                <a:rPr lang="da-DK" sz="800" dirty="0"/>
                <a:t>Radium</a:t>
              </a:r>
            </a:p>
          </p:txBody>
        </p:sp>
        <p:sp>
          <p:nvSpPr>
            <p:cNvPr id="2608" name="Tekstfelt 2607">
              <a:hlinkClick r:id="rId8" action="ppaction://hlinksldjump"/>
              <a:extLst>
                <a:ext uri="{FF2B5EF4-FFF2-40B4-BE49-F238E27FC236}">
                  <a16:creationId xmlns:a16="http://schemas.microsoft.com/office/drawing/2014/main" id="{086BA50F-3A0E-03C6-4DE6-19FFACA1E00A}"/>
                </a:ext>
              </a:extLst>
            </p:cNvPr>
            <p:cNvSpPr txBox="1"/>
            <p:nvPr/>
          </p:nvSpPr>
          <p:spPr>
            <a:xfrm>
              <a:off x="5685555" y="3844047"/>
              <a:ext cx="391454" cy="246221"/>
            </a:xfrm>
            <a:prstGeom prst="rect">
              <a:avLst/>
            </a:prstGeom>
            <a:noFill/>
          </p:spPr>
          <p:txBody>
            <a:bodyPr wrap="none" rtlCol="0">
              <a:spAutoFit/>
            </a:bodyPr>
            <a:lstStyle/>
            <a:p>
              <a:r>
                <a:rPr lang="da-DK" sz="1000" dirty="0"/>
                <a:t>215</a:t>
              </a:r>
            </a:p>
          </p:txBody>
        </p:sp>
      </p:grpSp>
      <p:grpSp>
        <p:nvGrpSpPr>
          <p:cNvPr id="2609" name="Gruppe 2608">
            <a:extLst>
              <a:ext uri="{FF2B5EF4-FFF2-40B4-BE49-F238E27FC236}">
                <a16:creationId xmlns:a16="http://schemas.microsoft.com/office/drawing/2014/main" id="{006DE232-E720-E4E9-57D5-F214829E8B97}"/>
              </a:ext>
            </a:extLst>
          </p:cNvPr>
          <p:cNvGrpSpPr/>
          <p:nvPr/>
        </p:nvGrpSpPr>
        <p:grpSpPr>
          <a:xfrm>
            <a:off x="8357974" y="5354204"/>
            <a:ext cx="667465" cy="566405"/>
            <a:chOff x="5685555" y="3711707"/>
            <a:chExt cx="667465" cy="566405"/>
          </a:xfrm>
        </p:grpSpPr>
        <p:sp>
          <p:nvSpPr>
            <p:cNvPr id="2610" name="Rektangel 2609">
              <a:hlinkClick r:id="rId8" action="ppaction://hlinksldjump"/>
              <a:extLst>
                <a:ext uri="{FF2B5EF4-FFF2-40B4-BE49-F238E27FC236}">
                  <a16:creationId xmlns:a16="http://schemas.microsoft.com/office/drawing/2014/main" id="{4F9A15DE-4CBF-20C4-36E1-F1C9E31B18E8}"/>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11" name="Tekstfelt 2610">
              <a:hlinkClick r:id="rId8" action="ppaction://hlinksldjump"/>
              <a:extLst>
                <a:ext uri="{FF2B5EF4-FFF2-40B4-BE49-F238E27FC236}">
                  <a16:creationId xmlns:a16="http://schemas.microsoft.com/office/drawing/2014/main" id="{84A8FDFF-598C-7270-95BC-220FE24A0CAD}"/>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2612" name="Tekstfelt 2611">
              <a:hlinkClick r:id="rId8" action="ppaction://hlinksldjump"/>
              <a:extLst>
                <a:ext uri="{FF2B5EF4-FFF2-40B4-BE49-F238E27FC236}">
                  <a16:creationId xmlns:a16="http://schemas.microsoft.com/office/drawing/2014/main" id="{43D1F3E5-272A-CC3A-AF41-B026A2CA48F7}"/>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2613" name="Tekstfelt 2612">
              <a:hlinkClick r:id="rId8" action="ppaction://hlinksldjump"/>
              <a:extLst>
                <a:ext uri="{FF2B5EF4-FFF2-40B4-BE49-F238E27FC236}">
                  <a16:creationId xmlns:a16="http://schemas.microsoft.com/office/drawing/2014/main" id="{73008184-1622-EBA5-D82B-A9F12AAF6D79}"/>
                </a:ext>
              </a:extLst>
            </p:cNvPr>
            <p:cNvSpPr txBox="1"/>
            <p:nvPr/>
          </p:nvSpPr>
          <p:spPr>
            <a:xfrm>
              <a:off x="5816852" y="3711707"/>
              <a:ext cx="417102" cy="215444"/>
            </a:xfrm>
            <a:prstGeom prst="rect">
              <a:avLst/>
            </a:prstGeom>
            <a:noFill/>
            <a:scene3d>
              <a:camera prst="orthographicFront"/>
              <a:lightRig rig="threePt" dir="t"/>
            </a:scene3d>
            <a:sp3d>
              <a:bevelT h="38100"/>
            </a:sp3d>
          </p:spPr>
          <p:txBody>
            <a:bodyPr wrap="none" rtlCol="0">
              <a:spAutoFit/>
            </a:bodyPr>
            <a:lstStyle/>
            <a:p>
              <a:r>
                <a:rPr lang="da-DK" sz="800" dirty="0" err="1"/>
                <a:t>Astat</a:t>
              </a:r>
              <a:endParaRPr lang="da-DK" sz="800" dirty="0"/>
            </a:p>
          </p:txBody>
        </p:sp>
        <p:sp>
          <p:nvSpPr>
            <p:cNvPr id="2614" name="Tekstfelt 2613">
              <a:hlinkClick r:id="rId8" action="ppaction://hlinksldjump"/>
              <a:extLst>
                <a:ext uri="{FF2B5EF4-FFF2-40B4-BE49-F238E27FC236}">
                  <a16:creationId xmlns:a16="http://schemas.microsoft.com/office/drawing/2014/main" id="{D8150B49-D135-16C3-2795-6B2546613259}"/>
                </a:ext>
              </a:extLst>
            </p:cNvPr>
            <p:cNvSpPr txBox="1"/>
            <p:nvPr/>
          </p:nvSpPr>
          <p:spPr>
            <a:xfrm>
              <a:off x="5685555" y="3844047"/>
              <a:ext cx="391454" cy="246221"/>
            </a:xfrm>
            <a:prstGeom prst="rect">
              <a:avLst/>
            </a:prstGeom>
            <a:noFill/>
          </p:spPr>
          <p:txBody>
            <a:bodyPr wrap="none" rtlCol="0">
              <a:spAutoFit/>
            </a:bodyPr>
            <a:lstStyle/>
            <a:p>
              <a:r>
                <a:rPr lang="da-DK" sz="1000" dirty="0"/>
                <a:t>214</a:t>
              </a:r>
            </a:p>
          </p:txBody>
        </p:sp>
      </p:grpSp>
      <p:grpSp>
        <p:nvGrpSpPr>
          <p:cNvPr id="2615" name="Gruppe 2614">
            <a:extLst>
              <a:ext uri="{FF2B5EF4-FFF2-40B4-BE49-F238E27FC236}">
                <a16:creationId xmlns:a16="http://schemas.microsoft.com/office/drawing/2014/main" id="{479C1262-5741-B58E-E154-3E44F8E9DBBE}"/>
              </a:ext>
            </a:extLst>
          </p:cNvPr>
          <p:cNvGrpSpPr/>
          <p:nvPr/>
        </p:nvGrpSpPr>
        <p:grpSpPr>
          <a:xfrm>
            <a:off x="9069597" y="5351677"/>
            <a:ext cx="667465" cy="566405"/>
            <a:chOff x="5685555" y="3711707"/>
            <a:chExt cx="667465" cy="566405"/>
          </a:xfrm>
        </p:grpSpPr>
        <p:sp>
          <p:nvSpPr>
            <p:cNvPr id="2616" name="Rektangel 2615">
              <a:hlinkClick r:id="rId9" action="ppaction://hlinksldjump"/>
              <a:extLst>
                <a:ext uri="{FF2B5EF4-FFF2-40B4-BE49-F238E27FC236}">
                  <a16:creationId xmlns:a16="http://schemas.microsoft.com/office/drawing/2014/main" id="{A3B6E0B7-3A66-9A71-4FF9-3C52F8B948F3}"/>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17" name="Tekstfelt 2616">
              <a:hlinkClick r:id="rId9" action="ppaction://hlinksldjump"/>
              <a:extLst>
                <a:ext uri="{FF2B5EF4-FFF2-40B4-BE49-F238E27FC236}">
                  <a16:creationId xmlns:a16="http://schemas.microsoft.com/office/drawing/2014/main" id="{50849A7D-FBB0-3D17-26F3-C25BA44C59B2}"/>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84</a:t>
              </a:r>
            </a:p>
          </p:txBody>
        </p:sp>
        <p:sp>
          <p:nvSpPr>
            <p:cNvPr id="2618" name="Tekstfelt 2617">
              <a:hlinkClick r:id="rId9" action="ppaction://hlinksldjump"/>
              <a:extLst>
                <a:ext uri="{FF2B5EF4-FFF2-40B4-BE49-F238E27FC236}">
                  <a16:creationId xmlns:a16="http://schemas.microsoft.com/office/drawing/2014/main" id="{ADB64FC0-57FF-1710-F762-2D7AA9833432}"/>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Po</a:t>
              </a:r>
            </a:p>
          </p:txBody>
        </p:sp>
        <p:sp>
          <p:nvSpPr>
            <p:cNvPr id="2619" name="Tekstfelt 2618">
              <a:hlinkClick r:id="rId9" action="ppaction://hlinksldjump"/>
              <a:extLst>
                <a:ext uri="{FF2B5EF4-FFF2-40B4-BE49-F238E27FC236}">
                  <a16:creationId xmlns:a16="http://schemas.microsoft.com/office/drawing/2014/main" id="{6FC1AB68-0C6F-0884-96EE-014F95231CB6}"/>
                </a:ext>
              </a:extLst>
            </p:cNvPr>
            <p:cNvSpPr txBox="1"/>
            <p:nvPr/>
          </p:nvSpPr>
          <p:spPr>
            <a:xfrm>
              <a:off x="5735932" y="3711707"/>
              <a:ext cx="609462" cy="215444"/>
            </a:xfrm>
            <a:prstGeom prst="rect">
              <a:avLst/>
            </a:prstGeom>
            <a:noFill/>
            <a:scene3d>
              <a:camera prst="orthographicFront"/>
              <a:lightRig rig="threePt" dir="t"/>
            </a:scene3d>
            <a:sp3d>
              <a:bevelT h="38100"/>
            </a:sp3d>
          </p:spPr>
          <p:txBody>
            <a:bodyPr wrap="none" rtlCol="0">
              <a:spAutoFit/>
            </a:bodyPr>
            <a:lstStyle/>
            <a:p>
              <a:r>
                <a:rPr lang="da-DK" sz="800" dirty="0"/>
                <a:t>Polonium</a:t>
              </a:r>
            </a:p>
          </p:txBody>
        </p:sp>
        <p:sp>
          <p:nvSpPr>
            <p:cNvPr id="2620" name="Tekstfelt 2619">
              <a:hlinkClick r:id="rId9" action="ppaction://hlinksldjump"/>
              <a:extLst>
                <a:ext uri="{FF2B5EF4-FFF2-40B4-BE49-F238E27FC236}">
                  <a16:creationId xmlns:a16="http://schemas.microsoft.com/office/drawing/2014/main" id="{41862C0B-6C28-FCFC-2A11-5871836FDB50}"/>
                </a:ext>
              </a:extLst>
            </p:cNvPr>
            <p:cNvSpPr txBox="1"/>
            <p:nvPr/>
          </p:nvSpPr>
          <p:spPr>
            <a:xfrm>
              <a:off x="5685555" y="3844047"/>
              <a:ext cx="391454" cy="246221"/>
            </a:xfrm>
            <a:prstGeom prst="rect">
              <a:avLst/>
            </a:prstGeom>
            <a:noFill/>
          </p:spPr>
          <p:txBody>
            <a:bodyPr wrap="none" rtlCol="0">
              <a:spAutoFit/>
            </a:bodyPr>
            <a:lstStyle/>
            <a:p>
              <a:r>
                <a:rPr lang="da-DK" sz="1000" dirty="0"/>
                <a:t>212</a:t>
              </a:r>
            </a:p>
          </p:txBody>
        </p:sp>
      </p:grpSp>
      <p:sp>
        <p:nvSpPr>
          <p:cNvPr id="5" name="Tekstfelt 4">
            <a:extLst>
              <a:ext uri="{FF2B5EF4-FFF2-40B4-BE49-F238E27FC236}">
                <a16:creationId xmlns:a16="http://schemas.microsoft.com/office/drawing/2014/main" id="{AF2A133F-11F1-9C75-6DBF-679253445FA4}"/>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cxnSp>
        <p:nvCxnSpPr>
          <p:cNvPr id="6" name="Lige pilforbindelse 5">
            <a:extLst>
              <a:ext uri="{FF2B5EF4-FFF2-40B4-BE49-F238E27FC236}">
                <a16:creationId xmlns:a16="http://schemas.microsoft.com/office/drawing/2014/main" id="{CBEA2751-91F1-C2BE-94E8-F082A16DBCD2}"/>
              </a:ext>
            </a:extLst>
          </p:cNvPr>
          <p:cNvCxnSpPr>
            <a:cxnSpLocks/>
          </p:cNvCxnSpPr>
          <p:nvPr/>
        </p:nvCxnSpPr>
        <p:spPr>
          <a:xfrm flipH="1">
            <a:off x="5056722" y="2220882"/>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7" name="Lige pilforbindelse 6">
            <a:extLst>
              <a:ext uri="{FF2B5EF4-FFF2-40B4-BE49-F238E27FC236}">
                <a16:creationId xmlns:a16="http://schemas.microsoft.com/office/drawing/2014/main" id="{A96022A6-3CA4-E88F-AAA1-4F05E8172CF3}"/>
              </a:ext>
            </a:extLst>
          </p:cNvPr>
          <p:cNvCxnSpPr>
            <a:cxnSpLocks/>
          </p:cNvCxnSpPr>
          <p:nvPr/>
        </p:nvCxnSpPr>
        <p:spPr>
          <a:xfrm flipH="1">
            <a:off x="4186761" y="3090920"/>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8" name="Lige pilforbindelse 7">
            <a:extLst>
              <a:ext uri="{FF2B5EF4-FFF2-40B4-BE49-F238E27FC236}">
                <a16:creationId xmlns:a16="http://schemas.microsoft.com/office/drawing/2014/main" id="{D318016D-27C9-331E-BB3E-9E00B65A2125}"/>
              </a:ext>
            </a:extLst>
          </p:cNvPr>
          <p:cNvCxnSpPr>
            <a:cxnSpLocks/>
          </p:cNvCxnSpPr>
          <p:nvPr/>
        </p:nvCxnSpPr>
        <p:spPr>
          <a:xfrm flipH="1">
            <a:off x="3329877" y="3947837"/>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9" name="Lige pilforbindelse 8">
            <a:extLst>
              <a:ext uri="{FF2B5EF4-FFF2-40B4-BE49-F238E27FC236}">
                <a16:creationId xmlns:a16="http://schemas.microsoft.com/office/drawing/2014/main" id="{E6A1E7AC-A1D8-435D-8EC6-C18A1AAD89B1}"/>
              </a:ext>
            </a:extLst>
          </p:cNvPr>
          <p:cNvCxnSpPr>
            <a:cxnSpLocks noChangeAspect="1"/>
          </p:cNvCxnSpPr>
          <p:nvPr/>
        </p:nvCxnSpPr>
        <p:spPr>
          <a:xfrm>
            <a:off x="5479972" y="1753339"/>
            <a:ext cx="252000" cy="212400"/>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30349782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dissolve">
                                      <p:cBhvr>
                                        <p:cTn id="11" dur="500"/>
                                        <p:tgtEl>
                                          <p:spTgt spid="6"/>
                                        </p:tgtEl>
                                      </p:cBhvr>
                                    </p:animEffect>
                                  </p:childTnLst>
                                </p:cTn>
                              </p:par>
                            </p:childTnLst>
                          </p:cTn>
                        </p:par>
                        <p:par>
                          <p:cTn id="12" fill="hold">
                            <p:stCondLst>
                              <p:cond delay="1000"/>
                            </p:stCondLst>
                            <p:childTnLst>
                              <p:par>
                                <p:cTn id="13" presetID="9" presetClass="entr" presetSubtype="0" fill="hold" nodeType="after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dissolve">
                                      <p:cBhvr>
                                        <p:cTn id="15" dur="500"/>
                                        <p:tgtEl>
                                          <p:spTgt spid="7"/>
                                        </p:tgtEl>
                                      </p:cBhvr>
                                    </p:animEffect>
                                  </p:childTnLst>
                                </p:cTn>
                              </p:par>
                            </p:childTnLst>
                          </p:cTn>
                        </p:par>
                        <p:par>
                          <p:cTn id="16" fill="hold">
                            <p:stCondLst>
                              <p:cond delay="1500"/>
                            </p:stCondLst>
                            <p:childTnLst>
                              <p:par>
                                <p:cTn id="17" presetID="9" presetClass="entr" presetSubtype="0" fill="hold" nodeType="afterEffect">
                                  <p:stCondLst>
                                    <p:cond delay="0"/>
                                  </p:stCondLst>
                                  <p:childTnLst>
                                    <p:set>
                                      <p:cBhvr>
                                        <p:cTn id="18" dur="1" fill="hold">
                                          <p:stCondLst>
                                            <p:cond delay="0"/>
                                          </p:stCondLst>
                                        </p:cTn>
                                        <p:tgtEl>
                                          <p:spTgt spid="8"/>
                                        </p:tgtEl>
                                        <p:attrNameLst>
                                          <p:attrName>style.visibility</p:attrName>
                                        </p:attrNameLst>
                                      </p:cBhvr>
                                      <p:to>
                                        <p:strVal val="visible"/>
                                      </p:to>
                                    </p:set>
                                    <p:animEffect transition="in" filter="dissolve">
                                      <p:cBhvr>
                                        <p:cTn id="19"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6BB5DA6-90F0-D70E-F1A4-3BC22AEB60F1}"/>
            </a:ext>
          </a:extLst>
        </p:cNvPr>
        <p:cNvGrpSpPr/>
        <p:nvPr/>
      </p:nvGrpSpPr>
      <p:grpSpPr>
        <a:xfrm>
          <a:off x="0" y="0"/>
          <a:ext cx="0" cy="0"/>
          <a:chOff x="0" y="0"/>
          <a:chExt cx="0" cy="0"/>
        </a:xfrm>
      </p:grpSpPr>
      <p:pic>
        <p:nvPicPr>
          <p:cNvPr id="2551" name="Picture 2" descr="Ai Genereret, Forladt, Bygning, Gammel">
            <a:extLst>
              <a:ext uri="{FF2B5EF4-FFF2-40B4-BE49-F238E27FC236}">
                <a16:creationId xmlns:a16="http://schemas.microsoft.com/office/drawing/2014/main" id="{F4B352F1-E4CC-0B84-3D3A-94C256C6F1A2}"/>
              </a:ext>
            </a:extLst>
          </p:cNvPr>
          <p:cNvPicPr>
            <a:picLocks noChangeAspect="1" noChangeArrowheads="1"/>
          </p:cNvPicPr>
          <p:nvPr/>
        </p:nvPicPr>
        <p:blipFill>
          <a:blip r:embed="rId2">
            <a:extLst>
              <a:ext uri="{BEBA8EAE-BF5A-486C-A8C5-ECC9F3942E4B}">
                <a14:imgProps xmlns:a14="http://schemas.microsoft.com/office/drawing/2010/main">
                  <a14:imgLayer r:embed="rId3">
                    <a14:imgEffect>
                      <a14:brightnessContrast bright="-40000" contrast="-40000"/>
                    </a14:imgEffect>
                  </a14:imgLayer>
                </a14:imgProps>
              </a:ext>
              <a:ext uri="{28A0092B-C50C-407E-A947-70E740481C1C}">
                <a14:useLocalDpi xmlns:a14="http://schemas.microsoft.com/office/drawing/2010/main" val="0"/>
              </a:ext>
            </a:extLst>
          </a:blip>
          <a:srcRect l="5024" r="14072" b="-1"/>
          <a:stretch/>
        </p:blipFill>
        <p:spPr bwMode="auto">
          <a:xfrm>
            <a:off x="20" y="1282"/>
            <a:ext cx="9905980" cy="6856718"/>
          </a:xfrm>
          <a:prstGeom prst="rect">
            <a:avLst/>
          </a:prstGeom>
          <a:noFill/>
          <a:extLst>
            <a:ext uri="{909E8E84-426E-40DD-AFC4-6F175D3DCCD1}">
              <a14:hiddenFill xmlns:a14="http://schemas.microsoft.com/office/drawing/2010/main">
                <a:solidFill>
                  <a:srgbClr val="FFFFFF"/>
                </a:solidFill>
              </a14:hiddenFill>
            </a:ext>
          </a:extLst>
        </p:spPr>
      </p:pic>
      <p:grpSp>
        <p:nvGrpSpPr>
          <p:cNvPr id="1639" name="Gruppe 1638">
            <a:extLst>
              <a:ext uri="{FF2B5EF4-FFF2-40B4-BE49-F238E27FC236}">
                <a16:creationId xmlns:a16="http://schemas.microsoft.com/office/drawing/2014/main" id="{C3506652-FD22-832E-9CB4-017268E5B594}"/>
              </a:ext>
            </a:extLst>
          </p:cNvPr>
          <p:cNvGrpSpPr/>
          <p:nvPr/>
        </p:nvGrpSpPr>
        <p:grpSpPr>
          <a:xfrm>
            <a:off x="338113" y="1394686"/>
            <a:ext cx="5842309" cy="5233756"/>
            <a:chOff x="766885" y="981717"/>
            <a:chExt cx="5842309" cy="5233756"/>
          </a:xfrm>
        </p:grpSpPr>
        <p:grpSp>
          <p:nvGrpSpPr>
            <p:cNvPr id="1640" name="Gruppe 1639">
              <a:extLst>
                <a:ext uri="{FF2B5EF4-FFF2-40B4-BE49-F238E27FC236}">
                  <a16:creationId xmlns:a16="http://schemas.microsoft.com/office/drawing/2014/main" id="{186D40F8-34EB-8711-882D-71BE2FCCB829}"/>
                </a:ext>
              </a:extLst>
            </p:cNvPr>
            <p:cNvGrpSpPr/>
            <p:nvPr/>
          </p:nvGrpSpPr>
          <p:grpSpPr>
            <a:xfrm>
              <a:off x="778422" y="981717"/>
              <a:ext cx="5830772" cy="5233756"/>
              <a:chOff x="-136438" y="1029165"/>
              <a:chExt cx="5830772" cy="5233756"/>
            </a:xfrm>
          </p:grpSpPr>
          <p:grpSp>
            <p:nvGrpSpPr>
              <p:cNvPr id="1807" name="Gruppe 1806">
                <a:extLst>
                  <a:ext uri="{FF2B5EF4-FFF2-40B4-BE49-F238E27FC236}">
                    <a16:creationId xmlns:a16="http://schemas.microsoft.com/office/drawing/2014/main" id="{04CE1D11-A5CD-8C00-070C-5950A3E0CAB0}"/>
                  </a:ext>
                </a:extLst>
              </p:cNvPr>
              <p:cNvGrpSpPr/>
              <p:nvPr/>
            </p:nvGrpSpPr>
            <p:grpSpPr>
              <a:xfrm>
                <a:off x="4253398" y="1061132"/>
                <a:ext cx="442069" cy="4756379"/>
                <a:chOff x="3817279" y="1064461"/>
                <a:chExt cx="442069" cy="4756379"/>
              </a:xfrm>
            </p:grpSpPr>
            <p:sp>
              <p:nvSpPr>
                <p:cNvPr id="2477" name="Rektangel 2476">
                  <a:extLst>
                    <a:ext uri="{FF2B5EF4-FFF2-40B4-BE49-F238E27FC236}">
                      <a16:creationId xmlns:a16="http://schemas.microsoft.com/office/drawing/2014/main" id="{CD121543-C8D6-E482-3BC6-E6452D969A68}"/>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8" name="Rektangel 2477">
                  <a:extLst>
                    <a:ext uri="{FF2B5EF4-FFF2-40B4-BE49-F238E27FC236}">
                      <a16:creationId xmlns:a16="http://schemas.microsoft.com/office/drawing/2014/main" id="{10A54190-CF7E-CC59-14A0-6F6F406BF8AF}"/>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9" name="Rektangel 2478">
                  <a:extLst>
                    <a:ext uri="{FF2B5EF4-FFF2-40B4-BE49-F238E27FC236}">
                      <a16:creationId xmlns:a16="http://schemas.microsoft.com/office/drawing/2014/main" id="{E78DA66E-3212-F0C9-3BCB-1589CBA326BA}"/>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0" name="Rektangel 2479">
                  <a:extLst>
                    <a:ext uri="{FF2B5EF4-FFF2-40B4-BE49-F238E27FC236}">
                      <a16:creationId xmlns:a16="http://schemas.microsoft.com/office/drawing/2014/main" id="{652A1760-7BD7-3E0D-BA4A-5AAAE7358B10}"/>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1" name="Rektangel 2480">
                  <a:extLst>
                    <a:ext uri="{FF2B5EF4-FFF2-40B4-BE49-F238E27FC236}">
                      <a16:creationId xmlns:a16="http://schemas.microsoft.com/office/drawing/2014/main" id="{E8831728-450A-5418-8564-CB0C6DC4345C}"/>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2" name="Rektangel 2481">
                  <a:extLst>
                    <a:ext uri="{FF2B5EF4-FFF2-40B4-BE49-F238E27FC236}">
                      <a16:creationId xmlns:a16="http://schemas.microsoft.com/office/drawing/2014/main" id="{C1F347A2-333F-D171-D863-EDB997FA312B}"/>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3" name="Rektangel 2482">
                  <a:extLst>
                    <a:ext uri="{FF2B5EF4-FFF2-40B4-BE49-F238E27FC236}">
                      <a16:creationId xmlns:a16="http://schemas.microsoft.com/office/drawing/2014/main" id="{6881221E-91A1-CD09-C03C-15CA4E1695F5}"/>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4" name="Rektangel 2483">
                  <a:extLst>
                    <a:ext uri="{FF2B5EF4-FFF2-40B4-BE49-F238E27FC236}">
                      <a16:creationId xmlns:a16="http://schemas.microsoft.com/office/drawing/2014/main" id="{FC1BF45A-3523-15D9-1F51-54672F488733}"/>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5" name="Rektangel 2484">
                  <a:extLst>
                    <a:ext uri="{FF2B5EF4-FFF2-40B4-BE49-F238E27FC236}">
                      <a16:creationId xmlns:a16="http://schemas.microsoft.com/office/drawing/2014/main" id="{E5231F3A-6EB8-DAC5-62E9-276B4C84B60F}"/>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6" name="Rektangel 2485">
                  <a:extLst>
                    <a:ext uri="{FF2B5EF4-FFF2-40B4-BE49-F238E27FC236}">
                      <a16:creationId xmlns:a16="http://schemas.microsoft.com/office/drawing/2014/main" id="{994C9FDB-0CDF-4A68-9329-CD1188C581F7}"/>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7" name="Rektangel 2486">
                  <a:extLst>
                    <a:ext uri="{FF2B5EF4-FFF2-40B4-BE49-F238E27FC236}">
                      <a16:creationId xmlns:a16="http://schemas.microsoft.com/office/drawing/2014/main" id="{60F4BF8F-DC32-50F8-C30A-882E073D7896}"/>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808" name="Rektangel 1807">
                <a:extLst>
                  <a:ext uri="{FF2B5EF4-FFF2-40B4-BE49-F238E27FC236}">
                    <a16:creationId xmlns:a16="http://schemas.microsoft.com/office/drawing/2014/main" id="{E1F07B09-1F61-9464-25F8-A5A6410A4AB6}"/>
                  </a:ext>
                </a:extLst>
              </p:cNvPr>
              <p:cNvSpPr>
                <a:spLocks noChangeAspect="1"/>
              </p:cNvSpPr>
              <p:nvPr/>
            </p:nvSpPr>
            <p:spPr>
              <a:xfrm>
                <a:off x="4265457" y="581623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1809" name="Gruppe 1808">
                <a:extLst>
                  <a:ext uri="{FF2B5EF4-FFF2-40B4-BE49-F238E27FC236}">
                    <a16:creationId xmlns:a16="http://schemas.microsoft.com/office/drawing/2014/main" id="{68A32112-1923-9FB5-3194-03B1B8D62608}"/>
                  </a:ext>
                </a:extLst>
              </p:cNvPr>
              <p:cNvGrpSpPr/>
              <p:nvPr/>
            </p:nvGrpSpPr>
            <p:grpSpPr>
              <a:xfrm>
                <a:off x="4196610" y="1032983"/>
                <a:ext cx="641389" cy="5216305"/>
                <a:chOff x="2892468" y="1032983"/>
                <a:chExt cx="641389" cy="5216305"/>
              </a:xfrm>
            </p:grpSpPr>
            <p:grpSp>
              <p:nvGrpSpPr>
                <p:cNvPr id="2440" name="Gruppe 2439">
                  <a:extLst>
                    <a:ext uri="{FF2B5EF4-FFF2-40B4-BE49-F238E27FC236}">
                      <a16:creationId xmlns:a16="http://schemas.microsoft.com/office/drawing/2014/main" id="{F4A7E6FC-A967-75F9-98CD-E26724AF843D}"/>
                    </a:ext>
                  </a:extLst>
                </p:cNvPr>
                <p:cNvGrpSpPr/>
                <p:nvPr/>
              </p:nvGrpSpPr>
              <p:grpSpPr>
                <a:xfrm>
                  <a:off x="2892468" y="1032983"/>
                  <a:ext cx="641389" cy="5216305"/>
                  <a:chOff x="3475384" y="1188399"/>
                  <a:chExt cx="641389" cy="5216305"/>
                </a:xfrm>
              </p:grpSpPr>
              <p:sp>
                <p:nvSpPr>
                  <p:cNvPr id="2444" name="Tekstfelt 2443">
                    <a:extLst>
                      <a:ext uri="{FF2B5EF4-FFF2-40B4-BE49-F238E27FC236}">
                        <a16:creationId xmlns:a16="http://schemas.microsoft.com/office/drawing/2014/main" id="{D9947FD7-CC88-41B5-79AC-AE02769A6365}"/>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445" name="Tekstfelt 2444">
                    <a:extLst>
                      <a:ext uri="{FF2B5EF4-FFF2-40B4-BE49-F238E27FC236}">
                        <a16:creationId xmlns:a16="http://schemas.microsoft.com/office/drawing/2014/main" id="{C1817B1B-6A34-E52D-0742-DBAE4792BD9F}"/>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446" name="Tekstfelt 2445">
                    <a:extLst>
                      <a:ext uri="{FF2B5EF4-FFF2-40B4-BE49-F238E27FC236}">
                        <a16:creationId xmlns:a16="http://schemas.microsoft.com/office/drawing/2014/main" id="{82693359-A250-D687-2846-57A6288CF326}"/>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447" name="Tekstfelt 2446">
                    <a:extLst>
                      <a:ext uri="{FF2B5EF4-FFF2-40B4-BE49-F238E27FC236}">
                        <a16:creationId xmlns:a16="http://schemas.microsoft.com/office/drawing/2014/main" id="{F89EE9A7-875F-C445-4F61-F78B9CCCFFFF}"/>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448" name="Tekstfelt 2447">
                    <a:extLst>
                      <a:ext uri="{FF2B5EF4-FFF2-40B4-BE49-F238E27FC236}">
                        <a16:creationId xmlns:a16="http://schemas.microsoft.com/office/drawing/2014/main" id="{2379584A-2265-6B7C-674E-AC4871ACD68A}"/>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449" name="Tekstfelt 2448">
                    <a:extLst>
                      <a:ext uri="{FF2B5EF4-FFF2-40B4-BE49-F238E27FC236}">
                        <a16:creationId xmlns:a16="http://schemas.microsoft.com/office/drawing/2014/main" id="{440DFEB8-8AF9-6CFC-8AE1-9B0801AF873B}"/>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450" name="Tekstfelt 2449">
                    <a:extLst>
                      <a:ext uri="{FF2B5EF4-FFF2-40B4-BE49-F238E27FC236}">
                        <a16:creationId xmlns:a16="http://schemas.microsoft.com/office/drawing/2014/main" id="{1FC46330-924B-C1E4-629A-A1E5A0BCD7C3}"/>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451" name="Tekstfelt 2450">
                    <a:extLst>
                      <a:ext uri="{FF2B5EF4-FFF2-40B4-BE49-F238E27FC236}">
                        <a16:creationId xmlns:a16="http://schemas.microsoft.com/office/drawing/2014/main" id="{8A7F51F9-4225-1159-3B4F-D8A7B7B1D4BB}"/>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452" name="Tekstfelt 2451">
                    <a:extLst>
                      <a:ext uri="{FF2B5EF4-FFF2-40B4-BE49-F238E27FC236}">
                        <a16:creationId xmlns:a16="http://schemas.microsoft.com/office/drawing/2014/main" id="{E85FF5BD-610D-0251-C5CD-8CCD91C97E61}"/>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453" name="Tekstfelt 2452">
                    <a:extLst>
                      <a:ext uri="{FF2B5EF4-FFF2-40B4-BE49-F238E27FC236}">
                        <a16:creationId xmlns:a16="http://schemas.microsoft.com/office/drawing/2014/main" id="{566AB5ED-E122-FBFF-5900-0BA691D49C8F}"/>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454" name="Tekstfelt 2453">
                    <a:extLst>
                      <a:ext uri="{FF2B5EF4-FFF2-40B4-BE49-F238E27FC236}">
                        <a16:creationId xmlns:a16="http://schemas.microsoft.com/office/drawing/2014/main" id="{C1BA4EAC-5E0B-D449-48B0-BFCE24928EFE}"/>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455" name="Tekstfelt 2454">
                    <a:extLst>
                      <a:ext uri="{FF2B5EF4-FFF2-40B4-BE49-F238E27FC236}">
                        <a16:creationId xmlns:a16="http://schemas.microsoft.com/office/drawing/2014/main" id="{A1298888-2B3A-BBEB-B9F8-B6B889E68E08}"/>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456" name="Tekstfelt 2455">
                    <a:extLst>
                      <a:ext uri="{FF2B5EF4-FFF2-40B4-BE49-F238E27FC236}">
                        <a16:creationId xmlns:a16="http://schemas.microsoft.com/office/drawing/2014/main" id="{B8A6E964-E8C7-08F1-F792-4DB0FE5C7276}"/>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457" name="Tekstfelt 2456">
                    <a:extLst>
                      <a:ext uri="{FF2B5EF4-FFF2-40B4-BE49-F238E27FC236}">
                        <a16:creationId xmlns:a16="http://schemas.microsoft.com/office/drawing/2014/main" id="{ED0BA70B-AC67-56ED-4ED3-62A38D708EC8}"/>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458" name="Tekstfelt 2457">
                    <a:extLst>
                      <a:ext uri="{FF2B5EF4-FFF2-40B4-BE49-F238E27FC236}">
                        <a16:creationId xmlns:a16="http://schemas.microsoft.com/office/drawing/2014/main" id="{BE9509F1-306C-02D9-791A-1615B2DBDE0D}"/>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459" name="Tekstfelt 2458">
                    <a:extLst>
                      <a:ext uri="{FF2B5EF4-FFF2-40B4-BE49-F238E27FC236}">
                        <a16:creationId xmlns:a16="http://schemas.microsoft.com/office/drawing/2014/main" id="{6F8FDF45-57C1-7566-E47C-F0DB77792A16}"/>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460" name="Tekstfelt 2459">
                    <a:extLst>
                      <a:ext uri="{FF2B5EF4-FFF2-40B4-BE49-F238E27FC236}">
                        <a16:creationId xmlns:a16="http://schemas.microsoft.com/office/drawing/2014/main" id="{68F66AF2-1158-7031-3CA2-A0C07DDDFC9C}"/>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461" name="Tekstfelt 2460">
                    <a:extLst>
                      <a:ext uri="{FF2B5EF4-FFF2-40B4-BE49-F238E27FC236}">
                        <a16:creationId xmlns:a16="http://schemas.microsoft.com/office/drawing/2014/main" id="{75C1B0BE-BB6F-E8C2-E67B-61BDF06CA3AA}"/>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462" name="Tekstfelt 2461">
                    <a:extLst>
                      <a:ext uri="{FF2B5EF4-FFF2-40B4-BE49-F238E27FC236}">
                        <a16:creationId xmlns:a16="http://schemas.microsoft.com/office/drawing/2014/main" id="{E26997A7-1A12-AC25-D176-B3746827C9FA}"/>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463" name="Tekstfelt 2462">
                    <a:extLst>
                      <a:ext uri="{FF2B5EF4-FFF2-40B4-BE49-F238E27FC236}">
                        <a16:creationId xmlns:a16="http://schemas.microsoft.com/office/drawing/2014/main" id="{AF599FA4-6FEA-FDC9-DA12-FFEB0D842877}"/>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464" name="Tekstfelt 2463">
                    <a:extLst>
                      <a:ext uri="{FF2B5EF4-FFF2-40B4-BE49-F238E27FC236}">
                        <a16:creationId xmlns:a16="http://schemas.microsoft.com/office/drawing/2014/main" id="{2C2C7A0B-3D81-E280-3716-3E7D8FEA1150}"/>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465" name="Tekstfelt 2464">
                    <a:extLst>
                      <a:ext uri="{FF2B5EF4-FFF2-40B4-BE49-F238E27FC236}">
                        <a16:creationId xmlns:a16="http://schemas.microsoft.com/office/drawing/2014/main" id="{D0DDD261-EEC7-5863-2220-29895764E278}"/>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466" name="Tekstfelt 2465">
                    <a:extLst>
                      <a:ext uri="{FF2B5EF4-FFF2-40B4-BE49-F238E27FC236}">
                        <a16:creationId xmlns:a16="http://schemas.microsoft.com/office/drawing/2014/main" id="{EC13CA2E-5CA0-7577-DC69-B1CC1D85A8E8}"/>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467" name="Tekstfelt 2466">
                    <a:extLst>
                      <a:ext uri="{FF2B5EF4-FFF2-40B4-BE49-F238E27FC236}">
                        <a16:creationId xmlns:a16="http://schemas.microsoft.com/office/drawing/2014/main" id="{5765330E-50FE-AFAA-2758-6A58CBB6AD30}"/>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468" name="Tekstfelt 2467">
                    <a:extLst>
                      <a:ext uri="{FF2B5EF4-FFF2-40B4-BE49-F238E27FC236}">
                        <a16:creationId xmlns:a16="http://schemas.microsoft.com/office/drawing/2014/main" id="{09B07426-CC95-E783-5797-41CF0432CEEA}"/>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469" name="Tekstfelt 2468">
                    <a:extLst>
                      <a:ext uri="{FF2B5EF4-FFF2-40B4-BE49-F238E27FC236}">
                        <a16:creationId xmlns:a16="http://schemas.microsoft.com/office/drawing/2014/main" id="{01E57361-4031-09D3-FF5D-CCFA5C5122EF}"/>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470" name="Tekstfelt 2469">
                    <a:extLst>
                      <a:ext uri="{FF2B5EF4-FFF2-40B4-BE49-F238E27FC236}">
                        <a16:creationId xmlns:a16="http://schemas.microsoft.com/office/drawing/2014/main" id="{C801DA61-1CB0-1485-F219-41337D1B92F1}"/>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471" name="Tekstfelt 2470">
                    <a:extLst>
                      <a:ext uri="{FF2B5EF4-FFF2-40B4-BE49-F238E27FC236}">
                        <a16:creationId xmlns:a16="http://schemas.microsoft.com/office/drawing/2014/main" id="{73CFEB9F-4EA8-36E6-5C25-1511ECDA1D3F}"/>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472" name="Tekstfelt 2471">
                    <a:extLst>
                      <a:ext uri="{FF2B5EF4-FFF2-40B4-BE49-F238E27FC236}">
                        <a16:creationId xmlns:a16="http://schemas.microsoft.com/office/drawing/2014/main" id="{3727BBC0-65F9-B603-62E6-F2EEA0C89E41}"/>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473" name="Tekstfelt 2472">
                    <a:extLst>
                      <a:ext uri="{FF2B5EF4-FFF2-40B4-BE49-F238E27FC236}">
                        <a16:creationId xmlns:a16="http://schemas.microsoft.com/office/drawing/2014/main" id="{592E5B16-5A7A-6B2D-1F44-EB0058880FF8}"/>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474" name="Tekstfelt 2473">
                    <a:extLst>
                      <a:ext uri="{FF2B5EF4-FFF2-40B4-BE49-F238E27FC236}">
                        <a16:creationId xmlns:a16="http://schemas.microsoft.com/office/drawing/2014/main" id="{F7A57E6D-DFBD-98B7-6CBA-AFF74E80F8A1}"/>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475" name="Tekstfelt 2474">
                    <a:extLst>
                      <a:ext uri="{FF2B5EF4-FFF2-40B4-BE49-F238E27FC236}">
                        <a16:creationId xmlns:a16="http://schemas.microsoft.com/office/drawing/2014/main" id="{07C8FBFC-EFE9-7269-4C83-4B4BECDE79E0}"/>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476" name="Tekstfelt 2475">
                    <a:extLst>
                      <a:ext uri="{FF2B5EF4-FFF2-40B4-BE49-F238E27FC236}">
                        <a16:creationId xmlns:a16="http://schemas.microsoft.com/office/drawing/2014/main" id="{73242BB1-789E-B4BD-A338-AB22B3301FC3}"/>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441" name="Tekstfelt 2440">
                  <a:extLst>
                    <a:ext uri="{FF2B5EF4-FFF2-40B4-BE49-F238E27FC236}">
                      <a16:creationId xmlns:a16="http://schemas.microsoft.com/office/drawing/2014/main" id="{627A24FE-0609-49F1-7F17-0D2B3C20BB2E}"/>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442" name="Tekstfelt 2441">
                  <a:extLst>
                    <a:ext uri="{FF2B5EF4-FFF2-40B4-BE49-F238E27FC236}">
                      <a16:creationId xmlns:a16="http://schemas.microsoft.com/office/drawing/2014/main" id="{3B39115D-EFE5-0284-C405-83D5762B73BA}"/>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443" name="Tekstfelt 2442">
                  <a:extLst>
                    <a:ext uri="{FF2B5EF4-FFF2-40B4-BE49-F238E27FC236}">
                      <a16:creationId xmlns:a16="http://schemas.microsoft.com/office/drawing/2014/main" id="{A44B73AC-A1AD-13B8-512B-386BD22B05FC}"/>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10" name="Gruppe 1809">
                <a:extLst>
                  <a:ext uri="{FF2B5EF4-FFF2-40B4-BE49-F238E27FC236}">
                    <a16:creationId xmlns:a16="http://schemas.microsoft.com/office/drawing/2014/main" id="{DB141427-92F3-8EB0-6BB1-CE4FD4F0F0C5}"/>
                  </a:ext>
                </a:extLst>
              </p:cNvPr>
              <p:cNvGrpSpPr/>
              <p:nvPr/>
            </p:nvGrpSpPr>
            <p:grpSpPr>
              <a:xfrm>
                <a:off x="4188892" y="1168460"/>
                <a:ext cx="374057" cy="4971316"/>
                <a:chOff x="2884750" y="1168460"/>
                <a:chExt cx="374057" cy="4971316"/>
              </a:xfrm>
            </p:grpSpPr>
            <p:grpSp>
              <p:nvGrpSpPr>
                <p:cNvPr id="2427" name="Gruppe 2426">
                  <a:extLst>
                    <a:ext uri="{FF2B5EF4-FFF2-40B4-BE49-F238E27FC236}">
                      <a16:creationId xmlns:a16="http://schemas.microsoft.com/office/drawing/2014/main" id="{019FFFBB-F7AF-0DA6-7653-8ED9248C5331}"/>
                    </a:ext>
                  </a:extLst>
                </p:cNvPr>
                <p:cNvGrpSpPr/>
                <p:nvPr/>
              </p:nvGrpSpPr>
              <p:grpSpPr>
                <a:xfrm>
                  <a:off x="2884750" y="1168460"/>
                  <a:ext cx="358241" cy="4542339"/>
                  <a:chOff x="3468415" y="1754237"/>
                  <a:chExt cx="358241" cy="4542339"/>
                </a:xfrm>
              </p:grpSpPr>
              <p:sp>
                <p:nvSpPr>
                  <p:cNvPr id="2429" name="Tekstfelt 2428">
                    <a:extLst>
                      <a:ext uri="{FF2B5EF4-FFF2-40B4-BE49-F238E27FC236}">
                        <a16:creationId xmlns:a16="http://schemas.microsoft.com/office/drawing/2014/main" id="{EBFD7C3E-2E5D-F9B9-2F91-F16238FD4B3C}"/>
                      </a:ext>
                    </a:extLst>
                  </p:cNvPr>
                  <p:cNvSpPr txBox="1"/>
                  <p:nvPr/>
                </p:nvSpPr>
                <p:spPr>
                  <a:xfrm>
                    <a:off x="3477366" y="60811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217</a:t>
                    </a:r>
                  </a:p>
                </p:txBody>
              </p:sp>
              <p:sp>
                <p:nvSpPr>
                  <p:cNvPr id="2430" name="Tekstfelt 2429">
                    <a:extLst>
                      <a:ext uri="{FF2B5EF4-FFF2-40B4-BE49-F238E27FC236}">
                        <a16:creationId xmlns:a16="http://schemas.microsoft.com/office/drawing/2014/main" id="{273FF1FA-6852-5EF2-B6A9-89A6C54F9BB0}"/>
                      </a:ext>
                    </a:extLst>
                  </p:cNvPr>
                  <p:cNvSpPr txBox="1"/>
                  <p:nvPr/>
                </p:nvSpPr>
                <p:spPr>
                  <a:xfrm>
                    <a:off x="3470660" y="218566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226</a:t>
                    </a:r>
                  </a:p>
                </p:txBody>
              </p:sp>
              <p:sp>
                <p:nvSpPr>
                  <p:cNvPr id="2431" name="Tekstfelt 2430">
                    <a:extLst>
                      <a:ext uri="{FF2B5EF4-FFF2-40B4-BE49-F238E27FC236}">
                        <a16:creationId xmlns:a16="http://schemas.microsoft.com/office/drawing/2014/main" id="{D11BAA1C-5C4B-F125-85B4-AF568DC329DA}"/>
                      </a:ext>
                    </a:extLst>
                  </p:cNvPr>
                  <p:cNvSpPr txBox="1"/>
                  <p:nvPr/>
                </p:nvSpPr>
                <p:spPr>
                  <a:xfrm>
                    <a:off x="3470659" y="26193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225</a:t>
                    </a:r>
                  </a:p>
                </p:txBody>
              </p:sp>
              <p:sp>
                <p:nvSpPr>
                  <p:cNvPr id="2432" name="Tekstfelt 2431">
                    <a:extLst>
                      <a:ext uri="{FF2B5EF4-FFF2-40B4-BE49-F238E27FC236}">
                        <a16:creationId xmlns:a16="http://schemas.microsoft.com/office/drawing/2014/main" id="{BCCB8EF1-D2DC-B049-5C3C-A1BC0C195CF6}"/>
                      </a:ext>
                    </a:extLst>
                  </p:cNvPr>
                  <p:cNvSpPr txBox="1"/>
                  <p:nvPr/>
                </p:nvSpPr>
                <p:spPr>
                  <a:xfrm>
                    <a:off x="3468415" y="305412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224</a:t>
                    </a:r>
                  </a:p>
                </p:txBody>
              </p:sp>
              <p:sp>
                <p:nvSpPr>
                  <p:cNvPr id="2433" name="Tekstfelt 2432">
                    <a:extLst>
                      <a:ext uri="{FF2B5EF4-FFF2-40B4-BE49-F238E27FC236}">
                        <a16:creationId xmlns:a16="http://schemas.microsoft.com/office/drawing/2014/main" id="{C0AF7CAD-C77D-F4A8-CFED-6520B5F57E3A}"/>
                      </a:ext>
                    </a:extLst>
                  </p:cNvPr>
                  <p:cNvSpPr txBox="1"/>
                  <p:nvPr/>
                </p:nvSpPr>
                <p:spPr>
                  <a:xfrm>
                    <a:off x="3469533" y="348555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223</a:t>
                    </a:r>
                  </a:p>
                </p:txBody>
              </p:sp>
              <p:sp>
                <p:nvSpPr>
                  <p:cNvPr id="2434" name="Tekstfelt 2433">
                    <a:extLst>
                      <a:ext uri="{FF2B5EF4-FFF2-40B4-BE49-F238E27FC236}">
                        <a16:creationId xmlns:a16="http://schemas.microsoft.com/office/drawing/2014/main" id="{0096F35D-1F86-B4E7-D961-47E6D7323CB6}"/>
                      </a:ext>
                    </a:extLst>
                  </p:cNvPr>
                  <p:cNvSpPr txBox="1"/>
                  <p:nvPr/>
                </p:nvSpPr>
                <p:spPr>
                  <a:xfrm>
                    <a:off x="3470652" y="391699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222</a:t>
                    </a:r>
                  </a:p>
                </p:txBody>
              </p:sp>
              <p:sp>
                <p:nvSpPr>
                  <p:cNvPr id="2435" name="Tekstfelt 2434">
                    <a:extLst>
                      <a:ext uri="{FF2B5EF4-FFF2-40B4-BE49-F238E27FC236}">
                        <a16:creationId xmlns:a16="http://schemas.microsoft.com/office/drawing/2014/main" id="{E4F921D5-F5E7-988B-7957-B358DF87DCD0}"/>
                      </a:ext>
                    </a:extLst>
                  </p:cNvPr>
                  <p:cNvSpPr txBox="1"/>
                  <p:nvPr/>
                </p:nvSpPr>
                <p:spPr>
                  <a:xfrm>
                    <a:off x="3471769" y="434842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221</a:t>
                    </a:r>
                  </a:p>
                </p:txBody>
              </p:sp>
              <p:sp>
                <p:nvSpPr>
                  <p:cNvPr id="2436" name="Tekstfelt 2435">
                    <a:extLst>
                      <a:ext uri="{FF2B5EF4-FFF2-40B4-BE49-F238E27FC236}">
                        <a16:creationId xmlns:a16="http://schemas.microsoft.com/office/drawing/2014/main" id="{B050F108-8201-FEA5-E908-E447463C3687}"/>
                      </a:ext>
                    </a:extLst>
                  </p:cNvPr>
                  <p:cNvSpPr txBox="1"/>
                  <p:nvPr/>
                </p:nvSpPr>
                <p:spPr>
                  <a:xfrm>
                    <a:off x="3472887" y="477984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220</a:t>
                    </a:r>
                  </a:p>
                </p:txBody>
              </p:sp>
              <p:sp>
                <p:nvSpPr>
                  <p:cNvPr id="2437" name="Tekstfelt 2436">
                    <a:extLst>
                      <a:ext uri="{FF2B5EF4-FFF2-40B4-BE49-F238E27FC236}">
                        <a16:creationId xmlns:a16="http://schemas.microsoft.com/office/drawing/2014/main" id="{1F72FC68-D18C-A46A-894C-2BE7A2EC9195}"/>
                      </a:ext>
                    </a:extLst>
                  </p:cNvPr>
                  <p:cNvSpPr txBox="1"/>
                  <p:nvPr/>
                </p:nvSpPr>
                <p:spPr>
                  <a:xfrm>
                    <a:off x="3477366" y="521127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219</a:t>
                    </a:r>
                  </a:p>
                </p:txBody>
              </p:sp>
              <p:sp>
                <p:nvSpPr>
                  <p:cNvPr id="2438" name="Tekstfelt 2437">
                    <a:extLst>
                      <a:ext uri="{FF2B5EF4-FFF2-40B4-BE49-F238E27FC236}">
                        <a16:creationId xmlns:a16="http://schemas.microsoft.com/office/drawing/2014/main" id="{B302E293-FA87-A49B-743B-E1BFAF998B3E}"/>
                      </a:ext>
                    </a:extLst>
                  </p:cNvPr>
                  <p:cNvSpPr txBox="1"/>
                  <p:nvPr/>
                </p:nvSpPr>
                <p:spPr>
                  <a:xfrm>
                    <a:off x="3478484" y="5646066"/>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218</a:t>
                    </a:r>
                  </a:p>
                </p:txBody>
              </p:sp>
              <p:sp>
                <p:nvSpPr>
                  <p:cNvPr id="2439" name="Tekstfelt 2438">
                    <a:extLst>
                      <a:ext uri="{FF2B5EF4-FFF2-40B4-BE49-F238E27FC236}">
                        <a16:creationId xmlns:a16="http://schemas.microsoft.com/office/drawing/2014/main" id="{180F4141-F8ED-2296-2937-348B2F94F451}"/>
                      </a:ext>
                    </a:extLst>
                  </p:cNvPr>
                  <p:cNvSpPr txBox="1"/>
                  <p:nvPr/>
                </p:nvSpPr>
                <p:spPr>
                  <a:xfrm>
                    <a:off x="3469542" y="17542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227</a:t>
                    </a:r>
                  </a:p>
                </p:txBody>
              </p:sp>
            </p:grpSp>
            <p:sp>
              <p:nvSpPr>
                <p:cNvPr id="2428" name="Tekstfelt 2427">
                  <a:extLst>
                    <a:ext uri="{FF2B5EF4-FFF2-40B4-BE49-F238E27FC236}">
                      <a16:creationId xmlns:a16="http://schemas.microsoft.com/office/drawing/2014/main" id="{EA99C42C-D9EA-9C14-281D-FA3D36BD7C7F}"/>
                    </a:ext>
                  </a:extLst>
                </p:cNvPr>
                <p:cNvSpPr txBox="1"/>
                <p:nvPr/>
              </p:nvSpPr>
              <p:spPr>
                <a:xfrm>
                  <a:off x="2910635" y="59243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216</a:t>
                  </a:r>
                </a:p>
              </p:txBody>
            </p:sp>
          </p:grpSp>
          <p:grpSp>
            <p:nvGrpSpPr>
              <p:cNvPr id="1811" name="Gruppe 1810">
                <a:extLst>
                  <a:ext uri="{FF2B5EF4-FFF2-40B4-BE49-F238E27FC236}">
                    <a16:creationId xmlns:a16="http://schemas.microsoft.com/office/drawing/2014/main" id="{423732F9-A7CB-1DB6-4599-44101D7288B1}"/>
                  </a:ext>
                </a:extLst>
              </p:cNvPr>
              <p:cNvGrpSpPr/>
              <p:nvPr/>
            </p:nvGrpSpPr>
            <p:grpSpPr>
              <a:xfrm>
                <a:off x="5119196" y="1063299"/>
                <a:ext cx="444157" cy="5190614"/>
                <a:chOff x="5753799" y="1204530"/>
                <a:chExt cx="444157" cy="5190614"/>
              </a:xfrm>
            </p:grpSpPr>
            <p:grpSp>
              <p:nvGrpSpPr>
                <p:cNvPr id="2414" name="Gruppe 2413">
                  <a:extLst>
                    <a:ext uri="{FF2B5EF4-FFF2-40B4-BE49-F238E27FC236}">
                      <a16:creationId xmlns:a16="http://schemas.microsoft.com/office/drawing/2014/main" id="{64F53EA3-6425-93CA-C14A-CAC3EB8E845F}"/>
                    </a:ext>
                  </a:extLst>
                </p:cNvPr>
                <p:cNvGrpSpPr/>
                <p:nvPr/>
              </p:nvGrpSpPr>
              <p:grpSpPr>
                <a:xfrm>
                  <a:off x="5753799" y="1204530"/>
                  <a:ext cx="442069" cy="4756379"/>
                  <a:chOff x="3817279" y="1064461"/>
                  <a:chExt cx="442069" cy="4756379"/>
                </a:xfrm>
              </p:grpSpPr>
              <p:sp>
                <p:nvSpPr>
                  <p:cNvPr id="2416" name="Rektangel 2415">
                    <a:extLst>
                      <a:ext uri="{FF2B5EF4-FFF2-40B4-BE49-F238E27FC236}">
                        <a16:creationId xmlns:a16="http://schemas.microsoft.com/office/drawing/2014/main" id="{490E06D9-1471-4BC1-9B80-BD61E3084E8C}"/>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7" name="Rektangel 2416">
                    <a:extLst>
                      <a:ext uri="{FF2B5EF4-FFF2-40B4-BE49-F238E27FC236}">
                        <a16:creationId xmlns:a16="http://schemas.microsoft.com/office/drawing/2014/main" id="{ED69CAFB-D01D-92A0-FBC0-4DEB4018C031}"/>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8" name="Rektangel 2417">
                    <a:extLst>
                      <a:ext uri="{FF2B5EF4-FFF2-40B4-BE49-F238E27FC236}">
                        <a16:creationId xmlns:a16="http://schemas.microsoft.com/office/drawing/2014/main" id="{2FDC69FF-E453-852B-96B5-29578DB3E741}"/>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9" name="Rektangel 2418">
                    <a:extLst>
                      <a:ext uri="{FF2B5EF4-FFF2-40B4-BE49-F238E27FC236}">
                        <a16:creationId xmlns:a16="http://schemas.microsoft.com/office/drawing/2014/main" id="{9E166A08-40CC-2AF0-3EF1-C66C8ED7622F}"/>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0" name="Rektangel 2419">
                    <a:extLst>
                      <a:ext uri="{FF2B5EF4-FFF2-40B4-BE49-F238E27FC236}">
                        <a16:creationId xmlns:a16="http://schemas.microsoft.com/office/drawing/2014/main" id="{729DB2A8-2AE0-B224-B8AF-76724000BE7A}"/>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1" name="Rektangel 2420">
                    <a:extLst>
                      <a:ext uri="{FF2B5EF4-FFF2-40B4-BE49-F238E27FC236}">
                        <a16:creationId xmlns:a16="http://schemas.microsoft.com/office/drawing/2014/main" id="{521FAFBF-F907-AC95-1923-CB17C11160E3}"/>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2" name="Rektangel 2421">
                    <a:extLst>
                      <a:ext uri="{FF2B5EF4-FFF2-40B4-BE49-F238E27FC236}">
                        <a16:creationId xmlns:a16="http://schemas.microsoft.com/office/drawing/2014/main" id="{67F06D17-0366-52D9-0E0E-A86A03A4670C}"/>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3" name="Rektangel 2422">
                    <a:extLst>
                      <a:ext uri="{FF2B5EF4-FFF2-40B4-BE49-F238E27FC236}">
                        <a16:creationId xmlns:a16="http://schemas.microsoft.com/office/drawing/2014/main" id="{E80593F4-35D0-F2D1-8254-53C149248249}"/>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4" name="Rektangel 2423">
                    <a:extLst>
                      <a:ext uri="{FF2B5EF4-FFF2-40B4-BE49-F238E27FC236}">
                        <a16:creationId xmlns:a16="http://schemas.microsoft.com/office/drawing/2014/main" id="{D83B1260-0B2B-4A47-24BD-519B96B2AE3F}"/>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5" name="Rektangel 2424">
                    <a:extLst>
                      <a:ext uri="{FF2B5EF4-FFF2-40B4-BE49-F238E27FC236}">
                        <a16:creationId xmlns:a16="http://schemas.microsoft.com/office/drawing/2014/main" id="{E7D79020-27B4-8847-B0DF-C30A52017FFD}"/>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6" name="Rektangel 2425">
                    <a:extLst>
                      <a:ext uri="{FF2B5EF4-FFF2-40B4-BE49-F238E27FC236}">
                        <a16:creationId xmlns:a16="http://schemas.microsoft.com/office/drawing/2014/main" id="{709D87C0-F538-5955-EC0F-C408EFA12577}"/>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15" name="Rektangel 2414">
                  <a:extLst>
                    <a:ext uri="{FF2B5EF4-FFF2-40B4-BE49-F238E27FC236}">
                      <a16:creationId xmlns:a16="http://schemas.microsoft.com/office/drawing/2014/main" id="{0BAC30CC-AA4E-6EED-C97C-CAA440217AF6}"/>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2" name="Gruppe 1811">
                <a:extLst>
                  <a:ext uri="{FF2B5EF4-FFF2-40B4-BE49-F238E27FC236}">
                    <a16:creationId xmlns:a16="http://schemas.microsoft.com/office/drawing/2014/main" id="{98278645-9F77-69F5-DF80-A6438B3F6E75}"/>
                  </a:ext>
                </a:extLst>
              </p:cNvPr>
              <p:cNvGrpSpPr/>
              <p:nvPr/>
            </p:nvGrpSpPr>
            <p:grpSpPr>
              <a:xfrm>
                <a:off x="4687520" y="1061335"/>
                <a:ext cx="444157" cy="5190614"/>
                <a:chOff x="5753799" y="1204530"/>
                <a:chExt cx="444157" cy="5190614"/>
              </a:xfrm>
            </p:grpSpPr>
            <p:grpSp>
              <p:nvGrpSpPr>
                <p:cNvPr id="2401" name="Gruppe 2400">
                  <a:extLst>
                    <a:ext uri="{FF2B5EF4-FFF2-40B4-BE49-F238E27FC236}">
                      <a16:creationId xmlns:a16="http://schemas.microsoft.com/office/drawing/2014/main" id="{721E5C70-07FC-273C-20A6-C48F4A78C9BF}"/>
                    </a:ext>
                  </a:extLst>
                </p:cNvPr>
                <p:cNvGrpSpPr/>
                <p:nvPr/>
              </p:nvGrpSpPr>
              <p:grpSpPr>
                <a:xfrm>
                  <a:off x="5753799" y="1204530"/>
                  <a:ext cx="442069" cy="4756379"/>
                  <a:chOff x="3817279" y="1064461"/>
                  <a:chExt cx="442069" cy="4756379"/>
                </a:xfrm>
              </p:grpSpPr>
              <p:sp>
                <p:nvSpPr>
                  <p:cNvPr id="2403" name="Rektangel 2402">
                    <a:extLst>
                      <a:ext uri="{FF2B5EF4-FFF2-40B4-BE49-F238E27FC236}">
                        <a16:creationId xmlns:a16="http://schemas.microsoft.com/office/drawing/2014/main" id="{0D041003-225A-6575-0293-C2C319D4F7D3}"/>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4" name="Rektangel 2403">
                    <a:extLst>
                      <a:ext uri="{FF2B5EF4-FFF2-40B4-BE49-F238E27FC236}">
                        <a16:creationId xmlns:a16="http://schemas.microsoft.com/office/drawing/2014/main" id="{FF26DD1B-A297-CE59-E563-A27A04B48DFA}"/>
                      </a:ext>
                    </a:extLst>
                  </p:cNvPr>
                  <p:cNvSpPr>
                    <a:spLocks noChangeAspect="1"/>
                  </p:cNvSpPr>
                  <p:nvPr/>
                </p:nvSpPr>
                <p:spPr>
                  <a:xfrm>
                    <a:off x="3819523" y="1064461"/>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5" name="Rektangel 2404">
                    <a:extLst>
                      <a:ext uri="{FF2B5EF4-FFF2-40B4-BE49-F238E27FC236}">
                        <a16:creationId xmlns:a16="http://schemas.microsoft.com/office/drawing/2014/main" id="{122A9647-40E0-FB16-2B3E-FA3FBEA27BE8}"/>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6" name="Rektangel 2405">
                    <a:extLst>
                      <a:ext uri="{FF2B5EF4-FFF2-40B4-BE49-F238E27FC236}">
                        <a16:creationId xmlns:a16="http://schemas.microsoft.com/office/drawing/2014/main" id="{A4F0E985-49C2-8C5B-B0C3-7F6DF1D261A2}"/>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7" name="Rektangel 2406">
                    <a:extLst>
                      <a:ext uri="{FF2B5EF4-FFF2-40B4-BE49-F238E27FC236}">
                        <a16:creationId xmlns:a16="http://schemas.microsoft.com/office/drawing/2014/main" id="{C32BF929-6BA4-AE8E-10E9-4557CB818457}"/>
                      </a:ext>
                    </a:extLst>
                  </p:cNvPr>
                  <p:cNvSpPr>
                    <a:spLocks noChangeAspect="1"/>
                  </p:cNvSpPr>
                  <p:nvPr/>
                </p:nvSpPr>
                <p:spPr>
                  <a:xfrm>
                    <a:off x="3817279" y="2796903"/>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8" name="Rektangel 2407">
                    <a:extLst>
                      <a:ext uri="{FF2B5EF4-FFF2-40B4-BE49-F238E27FC236}">
                        <a16:creationId xmlns:a16="http://schemas.microsoft.com/office/drawing/2014/main" id="{33095A2B-E893-9E5C-5597-C1960DE602FD}"/>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9" name="Rektangel 2408">
                    <a:extLst>
                      <a:ext uri="{FF2B5EF4-FFF2-40B4-BE49-F238E27FC236}">
                        <a16:creationId xmlns:a16="http://schemas.microsoft.com/office/drawing/2014/main" id="{499A9754-A4A7-DB10-93C9-C5F183374D2B}"/>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0" name="Rektangel 2409">
                    <a:extLst>
                      <a:ext uri="{FF2B5EF4-FFF2-40B4-BE49-F238E27FC236}">
                        <a16:creationId xmlns:a16="http://schemas.microsoft.com/office/drawing/2014/main" id="{EF82A54F-425A-D0FF-3518-9CB49BB31ED1}"/>
                      </a:ext>
                    </a:extLst>
                  </p:cNvPr>
                  <p:cNvSpPr>
                    <a:spLocks noChangeAspect="1"/>
                  </p:cNvSpPr>
                  <p:nvPr/>
                </p:nvSpPr>
                <p:spPr>
                  <a:xfrm>
                    <a:off x="3820633" y="409119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1" name="Rektangel 2410">
                    <a:extLst>
                      <a:ext uri="{FF2B5EF4-FFF2-40B4-BE49-F238E27FC236}">
                        <a16:creationId xmlns:a16="http://schemas.microsoft.com/office/drawing/2014/main" id="{B576A076-5DE5-CF27-0139-3925106DF449}"/>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2" name="Rektangel 2411">
                    <a:extLst>
                      <a:ext uri="{FF2B5EF4-FFF2-40B4-BE49-F238E27FC236}">
                        <a16:creationId xmlns:a16="http://schemas.microsoft.com/office/drawing/2014/main" id="{DAE7E8F5-EC88-0F6C-1028-F86F00341F33}"/>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3" name="Rektangel 2412">
                    <a:extLst>
                      <a:ext uri="{FF2B5EF4-FFF2-40B4-BE49-F238E27FC236}">
                        <a16:creationId xmlns:a16="http://schemas.microsoft.com/office/drawing/2014/main" id="{90AC9D09-7EF1-9BA7-BD07-E9AB9596BD1C}"/>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02" name="Rektangel 2401">
                  <a:extLst>
                    <a:ext uri="{FF2B5EF4-FFF2-40B4-BE49-F238E27FC236}">
                      <a16:creationId xmlns:a16="http://schemas.microsoft.com/office/drawing/2014/main" id="{4DFE403B-C83A-7FC2-6206-A5723F32488D}"/>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3" name="Gruppe 1812">
                <a:extLst>
                  <a:ext uri="{FF2B5EF4-FFF2-40B4-BE49-F238E27FC236}">
                    <a16:creationId xmlns:a16="http://schemas.microsoft.com/office/drawing/2014/main" id="{E15E0C4E-A8E2-195B-2E9D-5ECF2CC15595}"/>
                  </a:ext>
                </a:extLst>
              </p:cNvPr>
              <p:cNvGrpSpPr/>
              <p:nvPr/>
            </p:nvGrpSpPr>
            <p:grpSpPr>
              <a:xfrm>
                <a:off x="3819968" y="1058901"/>
                <a:ext cx="444157" cy="5190614"/>
                <a:chOff x="5753799" y="1204530"/>
                <a:chExt cx="444157" cy="5190614"/>
              </a:xfrm>
            </p:grpSpPr>
            <p:grpSp>
              <p:nvGrpSpPr>
                <p:cNvPr id="2388" name="Gruppe 2387">
                  <a:extLst>
                    <a:ext uri="{FF2B5EF4-FFF2-40B4-BE49-F238E27FC236}">
                      <a16:creationId xmlns:a16="http://schemas.microsoft.com/office/drawing/2014/main" id="{0A833CDF-DD02-1D84-EFFE-EE0A0CA3C438}"/>
                    </a:ext>
                  </a:extLst>
                </p:cNvPr>
                <p:cNvGrpSpPr/>
                <p:nvPr/>
              </p:nvGrpSpPr>
              <p:grpSpPr>
                <a:xfrm>
                  <a:off x="5753799" y="1204530"/>
                  <a:ext cx="442069" cy="4756379"/>
                  <a:chOff x="3817279" y="1064461"/>
                  <a:chExt cx="442069" cy="4756379"/>
                </a:xfrm>
              </p:grpSpPr>
              <p:sp>
                <p:nvSpPr>
                  <p:cNvPr id="2390" name="Rektangel 2389">
                    <a:extLst>
                      <a:ext uri="{FF2B5EF4-FFF2-40B4-BE49-F238E27FC236}">
                        <a16:creationId xmlns:a16="http://schemas.microsoft.com/office/drawing/2014/main" id="{A8221DF4-4F69-993C-ABFF-0004A0C5C4C3}"/>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1" name="Rektangel 2390">
                    <a:extLst>
                      <a:ext uri="{FF2B5EF4-FFF2-40B4-BE49-F238E27FC236}">
                        <a16:creationId xmlns:a16="http://schemas.microsoft.com/office/drawing/2014/main" id="{25757225-BA8F-3058-24A2-EDD81DD862F2}"/>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2" name="Rektangel 2391">
                    <a:extLst>
                      <a:ext uri="{FF2B5EF4-FFF2-40B4-BE49-F238E27FC236}">
                        <a16:creationId xmlns:a16="http://schemas.microsoft.com/office/drawing/2014/main" id="{F69C1434-1555-D508-8EF0-2177B0A8C7AB}"/>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3" name="Rektangel 2392">
                    <a:extLst>
                      <a:ext uri="{FF2B5EF4-FFF2-40B4-BE49-F238E27FC236}">
                        <a16:creationId xmlns:a16="http://schemas.microsoft.com/office/drawing/2014/main" id="{432346D3-E2A8-A009-6E5D-6E9CCDF900BE}"/>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4" name="Rektangel 2393">
                    <a:extLst>
                      <a:ext uri="{FF2B5EF4-FFF2-40B4-BE49-F238E27FC236}">
                        <a16:creationId xmlns:a16="http://schemas.microsoft.com/office/drawing/2014/main" id="{86050EA9-74CE-A07A-F8A2-D8E134DCD6D1}"/>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5" name="Rektangel 2394">
                    <a:extLst>
                      <a:ext uri="{FF2B5EF4-FFF2-40B4-BE49-F238E27FC236}">
                        <a16:creationId xmlns:a16="http://schemas.microsoft.com/office/drawing/2014/main" id="{EFE1A3F6-6E82-163F-7876-50718594F2E9}"/>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6" name="Rektangel 2395">
                    <a:extLst>
                      <a:ext uri="{FF2B5EF4-FFF2-40B4-BE49-F238E27FC236}">
                        <a16:creationId xmlns:a16="http://schemas.microsoft.com/office/drawing/2014/main" id="{ED0610F5-8555-4914-DF5C-8F60375F2F47}"/>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7" name="Rektangel 2396">
                    <a:extLst>
                      <a:ext uri="{FF2B5EF4-FFF2-40B4-BE49-F238E27FC236}">
                        <a16:creationId xmlns:a16="http://schemas.microsoft.com/office/drawing/2014/main" id="{19D1D402-2F6A-DB53-0EDB-EC6086423782}"/>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8" name="Rektangel 2397">
                    <a:extLst>
                      <a:ext uri="{FF2B5EF4-FFF2-40B4-BE49-F238E27FC236}">
                        <a16:creationId xmlns:a16="http://schemas.microsoft.com/office/drawing/2014/main" id="{43B658E0-B4BA-251A-C639-9C1C1BC1B5F6}"/>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9" name="Rektangel 2398">
                    <a:extLst>
                      <a:ext uri="{FF2B5EF4-FFF2-40B4-BE49-F238E27FC236}">
                        <a16:creationId xmlns:a16="http://schemas.microsoft.com/office/drawing/2014/main" id="{239F1F23-16A5-B4EF-D8E0-D2A55855F593}"/>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0" name="Rektangel 2399">
                    <a:extLst>
                      <a:ext uri="{FF2B5EF4-FFF2-40B4-BE49-F238E27FC236}">
                        <a16:creationId xmlns:a16="http://schemas.microsoft.com/office/drawing/2014/main" id="{C75E5AEC-BC3D-A65E-0313-626339FE354C}"/>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89" name="Rektangel 2388">
                  <a:extLst>
                    <a:ext uri="{FF2B5EF4-FFF2-40B4-BE49-F238E27FC236}">
                      <a16:creationId xmlns:a16="http://schemas.microsoft.com/office/drawing/2014/main" id="{91E6C7EE-3ECF-265A-CAC7-F5FB0D614935}"/>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4" name="Gruppe 1813">
                <a:extLst>
                  <a:ext uri="{FF2B5EF4-FFF2-40B4-BE49-F238E27FC236}">
                    <a16:creationId xmlns:a16="http://schemas.microsoft.com/office/drawing/2014/main" id="{02086ABA-FAB6-01C1-774A-17C13E90C606}"/>
                  </a:ext>
                </a:extLst>
              </p:cNvPr>
              <p:cNvGrpSpPr/>
              <p:nvPr/>
            </p:nvGrpSpPr>
            <p:grpSpPr>
              <a:xfrm>
                <a:off x="3386295" y="1062122"/>
                <a:ext cx="444157" cy="5190614"/>
                <a:chOff x="5753799" y="1204530"/>
                <a:chExt cx="444157" cy="5190614"/>
              </a:xfrm>
            </p:grpSpPr>
            <p:grpSp>
              <p:nvGrpSpPr>
                <p:cNvPr id="2375" name="Gruppe 2374">
                  <a:extLst>
                    <a:ext uri="{FF2B5EF4-FFF2-40B4-BE49-F238E27FC236}">
                      <a16:creationId xmlns:a16="http://schemas.microsoft.com/office/drawing/2014/main" id="{BE8AF563-FD60-C6CE-6517-EEEB100F363B}"/>
                    </a:ext>
                  </a:extLst>
                </p:cNvPr>
                <p:cNvGrpSpPr/>
                <p:nvPr/>
              </p:nvGrpSpPr>
              <p:grpSpPr>
                <a:xfrm>
                  <a:off x="5753799" y="1204530"/>
                  <a:ext cx="442069" cy="4756379"/>
                  <a:chOff x="3817279" y="1064461"/>
                  <a:chExt cx="442069" cy="4756379"/>
                </a:xfrm>
              </p:grpSpPr>
              <p:sp>
                <p:nvSpPr>
                  <p:cNvPr id="2377" name="Rektangel 2376">
                    <a:extLst>
                      <a:ext uri="{FF2B5EF4-FFF2-40B4-BE49-F238E27FC236}">
                        <a16:creationId xmlns:a16="http://schemas.microsoft.com/office/drawing/2014/main" id="{1B554F1E-E3DA-37DA-2DF1-1AB4505FC60A}"/>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8" name="Rektangel 2377">
                    <a:extLst>
                      <a:ext uri="{FF2B5EF4-FFF2-40B4-BE49-F238E27FC236}">
                        <a16:creationId xmlns:a16="http://schemas.microsoft.com/office/drawing/2014/main" id="{6CB0F261-3E93-F8B5-9576-4122EF814C2E}"/>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9" name="Rektangel 2378">
                    <a:extLst>
                      <a:ext uri="{FF2B5EF4-FFF2-40B4-BE49-F238E27FC236}">
                        <a16:creationId xmlns:a16="http://schemas.microsoft.com/office/drawing/2014/main" id="{4C2F5BCD-A4A1-BB6B-15C6-E636F799949E}"/>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0" name="Rektangel 2379">
                    <a:extLst>
                      <a:ext uri="{FF2B5EF4-FFF2-40B4-BE49-F238E27FC236}">
                        <a16:creationId xmlns:a16="http://schemas.microsoft.com/office/drawing/2014/main" id="{B1F10113-FDF6-62E9-9654-6327591F34AB}"/>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1" name="Rektangel 2380">
                    <a:extLst>
                      <a:ext uri="{FF2B5EF4-FFF2-40B4-BE49-F238E27FC236}">
                        <a16:creationId xmlns:a16="http://schemas.microsoft.com/office/drawing/2014/main" id="{2A9A87D5-988A-0732-0112-49EEA88A8D3E}"/>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2" name="Rektangel 2381">
                    <a:extLst>
                      <a:ext uri="{FF2B5EF4-FFF2-40B4-BE49-F238E27FC236}">
                        <a16:creationId xmlns:a16="http://schemas.microsoft.com/office/drawing/2014/main" id="{DD296620-1175-4D0A-634B-CF55414DD41E}"/>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3" name="Rektangel 2382">
                    <a:extLst>
                      <a:ext uri="{FF2B5EF4-FFF2-40B4-BE49-F238E27FC236}">
                        <a16:creationId xmlns:a16="http://schemas.microsoft.com/office/drawing/2014/main" id="{10EEA510-4A67-517C-D5F1-363B3BC7FEE6}"/>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4" name="Rektangel 2383">
                    <a:extLst>
                      <a:ext uri="{FF2B5EF4-FFF2-40B4-BE49-F238E27FC236}">
                        <a16:creationId xmlns:a16="http://schemas.microsoft.com/office/drawing/2014/main" id="{75915D4D-2DF6-6C4A-1513-75F2AE8756A6}"/>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5" name="Rektangel 2384">
                    <a:extLst>
                      <a:ext uri="{FF2B5EF4-FFF2-40B4-BE49-F238E27FC236}">
                        <a16:creationId xmlns:a16="http://schemas.microsoft.com/office/drawing/2014/main" id="{11A98C0A-2AA8-D312-08DE-07368FE42DF2}"/>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6" name="Rektangel 2385">
                    <a:extLst>
                      <a:ext uri="{FF2B5EF4-FFF2-40B4-BE49-F238E27FC236}">
                        <a16:creationId xmlns:a16="http://schemas.microsoft.com/office/drawing/2014/main" id="{48F8FD5B-827F-25F7-74D7-26C579CCD1DC}"/>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7" name="Rektangel 2386">
                    <a:extLst>
                      <a:ext uri="{FF2B5EF4-FFF2-40B4-BE49-F238E27FC236}">
                        <a16:creationId xmlns:a16="http://schemas.microsoft.com/office/drawing/2014/main" id="{A44FDC10-9C32-EDDB-F904-9A80A7A25D5C}"/>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76" name="Rektangel 2375">
                  <a:extLst>
                    <a:ext uri="{FF2B5EF4-FFF2-40B4-BE49-F238E27FC236}">
                      <a16:creationId xmlns:a16="http://schemas.microsoft.com/office/drawing/2014/main" id="{F4C2F7ED-2850-5D7E-B5E8-76D0B7F32C9A}"/>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5" name="Gruppe 1814">
                <a:extLst>
                  <a:ext uri="{FF2B5EF4-FFF2-40B4-BE49-F238E27FC236}">
                    <a16:creationId xmlns:a16="http://schemas.microsoft.com/office/drawing/2014/main" id="{DC344B6C-23EE-980D-42F7-7834812F9BD2}"/>
                  </a:ext>
                </a:extLst>
              </p:cNvPr>
              <p:cNvGrpSpPr/>
              <p:nvPr/>
            </p:nvGrpSpPr>
            <p:grpSpPr>
              <a:xfrm>
                <a:off x="2949135" y="1063521"/>
                <a:ext cx="444157" cy="5190614"/>
                <a:chOff x="5753799" y="1204530"/>
                <a:chExt cx="444157" cy="5190614"/>
              </a:xfrm>
            </p:grpSpPr>
            <p:grpSp>
              <p:nvGrpSpPr>
                <p:cNvPr id="2362" name="Gruppe 2361">
                  <a:extLst>
                    <a:ext uri="{FF2B5EF4-FFF2-40B4-BE49-F238E27FC236}">
                      <a16:creationId xmlns:a16="http://schemas.microsoft.com/office/drawing/2014/main" id="{4B43C69B-D8A8-5103-AE2B-A0E69F13A694}"/>
                    </a:ext>
                  </a:extLst>
                </p:cNvPr>
                <p:cNvGrpSpPr/>
                <p:nvPr/>
              </p:nvGrpSpPr>
              <p:grpSpPr>
                <a:xfrm>
                  <a:off x="5753799" y="1204530"/>
                  <a:ext cx="442069" cy="4756379"/>
                  <a:chOff x="3817279" y="1064461"/>
                  <a:chExt cx="442069" cy="4756379"/>
                </a:xfrm>
              </p:grpSpPr>
              <p:sp>
                <p:nvSpPr>
                  <p:cNvPr id="2364" name="Rektangel 2363">
                    <a:extLst>
                      <a:ext uri="{FF2B5EF4-FFF2-40B4-BE49-F238E27FC236}">
                        <a16:creationId xmlns:a16="http://schemas.microsoft.com/office/drawing/2014/main" id="{38438D47-91B4-9B6F-CBEE-26A991F4E5B5}"/>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5" name="Rektangel 2364">
                    <a:extLst>
                      <a:ext uri="{FF2B5EF4-FFF2-40B4-BE49-F238E27FC236}">
                        <a16:creationId xmlns:a16="http://schemas.microsoft.com/office/drawing/2014/main" id="{EB6A8615-A708-880A-3F4B-6F1CDF37433C}"/>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6" name="Rektangel 2365">
                    <a:extLst>
                      <a:ext uri="{FF2B5EF4-FFF2-40B4-BE49-F238E27FC236}">
                        <a16:creationId xmlns:a16="http://schemas.microsoft.com/office/drawing/2014/main" id="{492C6D8F-3A8C-1B00-F988-DAE8EDEA6F45}"/>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7" name="Rektangel 2366">
                    <a:extLst>
                      <a:ext uri="{FF2B5EF4-FFF2-40B4-BE49-F238E27FC236}">
                        <a16:creationId xmlns:a16="http://schemas.microsoft.com/office/drawing/2014/main" id="{C40D5096-7587-9AE1-E0A9-31CFEADE1F53}"/>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8" name="Rektangel 2367">
                    <a:extLst>
                      <a:ext uri="{FF2B5EF4-FFF2-40B4-BE49-F238E27FC236}">
                        <a16:creationId xmlns:a16="http://schemas.microsoft.com/office/drawing/2014/main" id="{8E675342-F847-76C0-2F52-E46B534EEE10}"/>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9" name="Rektangel 2368">
                    <a:extLst>
                      <a:ext uri="{FF2B5EF4-FFF2-40B4-BE49-F238E27FC236}">
                        <a16:creationId xmlns:a16="http://schemas.microsoft.com/office/drawing/2014/main" id="{7DFBA814-BC61-414B-A97E-9E73FC438604}"/>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0" name="Rektangel 2369">
                    <a:extLst>
                      <a:ext uri="{FF2B5EF4-FFF2-40B4-BE49-F238E27FC236}">
                        <a16:creationId xmlns:a16="http://schemas.microsoft.com/office/drawing/2014/main" id="{FF430DCB-F9D3-39EB-5A1E-948D699F7915}"/>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1" name="Rektangel 2370">
                    <a:extLst>
                      <a:ext uri="{FF2B5EF4-FFF2-40B4-BE49-F238E27FC236}">
                        <a16:creationId xmlns:a16="http://schemas.microsoft.com/office/drawing/2014/main" id="{14D36022-141E-3555-59C2-4649DD601C0E}"/>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2" name="Rektangel 2371">
                    <a:extLst>
                      <a:ext uri="{FF2B5EF4-FFF2-40B4-BE49-F238E27FC236}">
                        <a16:creationId xmlns:a16="http://schemas.microsoft.com/office/drawing/2014/main" id="{1E99DFB5-1CE8-D649-2514-2F98DF1C92B8}"/>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3" name="Rektangel 2372">
                    <a:extLst>
                      <a:ext uri="{FF2B5EF4-FFF2-40B4-BE49-F238E27FC236}">
                        <a16:creationId xmlns:a16="http://schemas.microsoft.com/office/drawing/2014/main" id="{FC647A9B-10D5-75E4-FC18-21C9AB9A829B}"/>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4" name="Rektangel 2373">
                    <a:extLst>
                      <a:ext uri="{FF2B5EF4-FFF2-40B4-BE49-F238E27FC236}">
                        <a16:creationId xmlns:a16="http://schemas.microsoft.com/office/drawing/2014/main" id="{0AD6119F-B335-F850-1098-874104120F3F}"/>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63" name="Rektangel 2362">
                  <a:extLst>
                    <a:ext uri="{FF2B5EF4-FFF2-40B4-BE49-F238E27FC236}">
                      <a16:creationId xmlns:a16="http://schemas.microsoft.com/office/drawing/2014/main" id="{787DB4EE-9DF5-639C-008D-4CD08DBBB26E}"/>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6" name="Gruppe 1815">
                <a:extLst>
                  <a:ext uri="{FF2B5EF4-FFF2-40B4-BE49-F238E27FC236}">
                    <a16:creationId xmlns:a16="http://schemas.microsoft.com/office/drawing/2014/main" id="{9782DE2D-E202-A94A-7AE0-19E54BF4D9A1}"/>
                  </a:ext>
                </a:extLst>
              </p:cNvPr>
              <p:cNvGrpSpPr/>
              <p:nvPr/>
            </p:nvGrpSpPr>
            <p:grpSpPr>
              <a:xfrm>
                <a:off x="2514229" y="1065829"/>
                <a:ext cx="444157" cy="5190614"/>
                <a:chOff x="5753799" y="1204530"/>
                <a:chExt cx="444157" cy="5190614"/>
              </a:xfrm>
            </p:grpSpPr>
            <p:grpSp>
              <p:nvGrpSpPr>
                <p:cNvPr id="2349" name="Gruppe 2348">
                  <a:extLst>
                    <a:ext uri="{FF2B5EF4-FFF2-40B4-BE49-F238E27FC236}">
                      <a16:creationId xmlns:a16="http://schemas.microsoft.com/office/drawing/2014/main" id="{63BE57AA-5EB4-9AEF-3072-ACD313E8A0FA}"/>
                    </a:ext>
                  </a:extLst>
                </p:cNvPr>
                <p:cNvGrpSpPr/>
                <p:nvPr/>
              </p:nvGrpSpPr>
              <p:grpSpPr>
                <a:xfrm>
                  <a:off x="5753799" y="1204530"/>
                  <a:ext cx="442069" cy="4756379"/>
                  <a:chOff x="3817279" y="1064461"/>
                  <a:chExt cx="442069" cy="4756379"/>
                </a:xfrm>
              </p:grpSpPr>
              <p:sp>
                <p:nvSpPr>
                  <p:cNvPr id="2351" name="Rektangel 2350">
                    <a:extLst>
                      <a:ext uri="{FF2B5EF4-FFF2-40B4-BE49-F238E27FC236}">
                        <a16:creationId xmlns:a16="http://schemas.microsoft.com/office/drawing/2014/main" id="{694F091F-24A8-18EA-B0F7-003D9FAEC096}"/>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2" name="Rektangel 2351">
                    <a:extLst>
                      <a:ext uri="{FF2B5EF4-FFF2-40B4-BE49-F238E27FC236}">
                        <a16:creationId xmlns:a16="http://schemas.microsoft.com/office/drawing/2014/main" id="{C3E94779-1FD5-8531-10F2-B47236162186}"/>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dirty="0"/>
                  </a:p>
                </p:txBody>
              </p:sp>
              <p:sp>
                <p:nvSpPr>
                  <p:cNvPr id="2353" name="Rektangel 2352">
                    <a:extLst>
                      <a:ext uri="{FF2B5EF4-FFF2-40B4-BE49-F238E27FC236}">
                        <a16:creationId xmlns:a16="http://schemas.microsoft.com/office/drawing/2014/main" id="{5D7C468D-75A1-3242-A995-B5AAF2191820}"/>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4" name="Rektangel 2353">
                    <a:extLst>
                      <a:ext uri="{FF2B5EF4-FFF2-40B4-BE49-F238E27FC236}">
                        <a16:creationId xmlns:a16="http://schemas.microsoft.com/office/drawing/2014/main" id="{8E12EE4C-0906-5FC5-05F3-23631E4D4731}"/>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5" name="Rektangel 2354">
                    <a:extLst>
                      <a:ext uri="{FF2B5EF4-FFF2-40B4-BE49-F238E27FC236}">
                        <a16:creationId xmlns:a16="http://schemas.microsoft.com/office/drawing/2014/main" id="{E81531C1-E301-4085-44A4-A451811FAA56}"/>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6" name="Rektangel 2355">
                    <a:extLst>
                      <a:ext uri="{FF2B5EF4-FFF2-40B4-BE49-F238E27FC236}">
                        <a16:creationId xmlns:a16="http://schemas.microsoft.com/office/drawing/2014/main" id="{42D301C7-98DA-DBA1-F310-EC8CB958FF14}"/>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7" name="Rektangel 2356">
                    <a:extLst>
                      <a:ext uri="{FF2B5EF4-FFF2-40B4-BE49-F238E27FC236}">
                        <a16:creationId xmlns:a16="http://schemas.microsoft.com/office/drawing/2014/main" id="{73FBCCF4-96AC-1E80-B2C6-37143B627040}"/>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8" name="Rektangel 2357">
                    <a:extLst>
                      <a:ext uri="{FF2B5EF4-FFF2-40B4-BE49-F238E27FC236}">
                        <a16:creationId xmlns:a16="http://schemas.microsoft.com/office/drawing/2014/main" id="{2A66611D-4A3E-44F7-A939-AAC317293E78}"/>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9" name="Rektangel 2358">
                    <a:extLst>
                      <a:ext uri="{FF2B5EF4-FFF2-40B4-BE49-F238E27FC236}">
                        <a16:creationId xmlns:a16="http://schemas.microsoft.com/office/drawing/2014/main" id="{72068E91-5174-C78F-FF27-E198312AF187}"/>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0" name="Rektangel 2359">
                    <a:extLst>
                      <a:ext uri="{FF2B5EF4-FFF2-40B4-BE49-F238E27FC236}">
                        <a16:creationId xmlns:a16="http://schemas.microsoft.com/office/drawing/2014/main" id="{3CAA2D04-865E-FD44-CE2B-B3E721E7B6E1}"/>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1" name="Rektangel 2360">
                    <a:extLst>
                      <a:ext uri="{FF2B5EF4-FFF2-40B4-BE49-F238E27FC236}">
                        <a16:creationId xmlns:a16="http://schemas.microsoft.com/office/drawing/2014/main" id="{6B093E13-2640-96C9-734E-02F3404DA8DF}"/>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50" name="Rektangel 2349">
                  <a:extLst>
                    <a:ext uri="{FF2B5EF4-FFF2-40B4-BE49-F238E27FC236}">
                      <a16:creationId xmlns:a16="http://schemas.microsoft.com/office/drawing/2014/main" id="{225ECDA1-9DA5-80D4-0E72-B55DBA96214C}"/>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7" name="Gruppe 1816">
                <a:extLst>
                  <a:ext uri="{FF2B5EF4-FFF2-40B4-BE49-F238E27FC236}">
                    <a16:creationId xmlns:a16="http://schemas.microsoft.com/office/drawing/2014/main" id="{E517CC0F-32AE-95DB-C0F1-B01EA1A59E08}"/>
                  </a:ext>
                </a:extLst>
              </p:cNvPr>
              <p:cNvGrpSpPr/>
              <p:nvPr/>
            </p:nvGrpSpPr>
            <p:grpSpPr>
              <a:xfrm>
                <a:off x="2075940" y="1067864"/>
                <a:ext cx="444157" cy="5190614"/>
                <a:chOff x="5753799" y="1204530"/>
                <a:chExt cx="444157" cy="5190614"/>
              </a:xfrm>
            </p:grpSpPr>
            <p:grpSp>
              <p:nvGrpSpPr>
                <p:cNvPr id="2336" name="Gruppe 2335">
                  <a:extLst>
                    <a:ext uri="{FF2B5EF4-FFF2-40B4-BE49-F238E27FC236}">
                      <a16:creationId xmlns:a16="http://schemas.microsoft.com/office/drawing/2014/main" id="{935C1188-4A9F-3F06-32E3-8FE5C0CD2B4F}"/>
                    </a:ext>
                  </a:extLst>
                </p:cNvPr>
                <p:cNvGrpSpPr/>
                <p:nvPr/>
              </p:nvGrpSpPr>
              <p:grpSpPr>
                <a:xfrm>
                  <a:off x="5753799" y="1204530"/>
                  <a:ext cx="442069" cy="4756379"/>
                  <a:chOff x="3817279" y="1064461"/>
                  <a:chExt cx="442069" cy="4756379"/>
                </a:xfrm>
              </p:grpSpPr>
              <p:sp>
                <p:nvSpPr>
                  <p:cNvPr id="2338" name="Rektangel 2337">
                    <a:extLst>
                      <a:ext uri="{FF2B5EF4-FFF2-40B4-BE49-F238E27FC236}">
                        <a16:creationId xmlns:a16="http://schemas.microsoft.com/office/drawing/2014/main" id="{BE849EEA-4DB4-A4CD-90FB-113DD8235190}"/>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9" name="Rektangel 2338">
                    <a:extLst>
                      <a:ext uri="{FF2B5EF4-FFF2-40B4-BE49-F238E27FC236}">
                        <a16:creationId xmlns:a16="http://schemas.microsoft.com/office/drawing/2014/main" id="{EF454894-7ED8-2156-43BE-428A097A6CBC}"/>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0" name="Rektangel 2339">
                    <a:extLst>
                      <a:ext uri="{FF2B5EF4-FFF2-40B4-BE49-F238E27FC236}">
                        <a16:creationId xmlns:a16="http://schemas.microsoft.com/office/drawing/2014/main" id="{8AED62E1-8CD7-FB0A-C0EC-54E8DC4AA541}"/>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1" name="Rektangel 2340">
                    <a:extLst>
                      <a:ext uri="{FF2B5EF4-FFF2-40B4-BE49-F238E27FC236}">
                        <a16:creationId xmlns:a16="http://schemas.microsoft.com/office/drawing/2014/main" id="{761CCE09-71FA-6134-2AEC-B40B8042E872}"/>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2" name="Rektangel 2341">
                    <a:extLst>
                      <a:ext uri="{FF2B5EF4-FFF2-40B4-BE49-F238E27FC236}">
                        <a16:creationId xmlns:a16="http://schemas.microsoft.com/office/drawing/2014/main" id="{104EC3F4-1CCB-587F-4AD9-A19141E97EA9}"/>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3" name="Rektangel 2342">
                    <a:extLst>
                      <a:ext uri="{FF2B5EF4-FFF2-40B4-BE49-F238E27FC236}">
                        <a16:creationId xmlns:a16="http://schemas.microsoft.com/office/drawing/2014/main" id="{BE78E5A4-DD72-E25A-128C-7B8132306B79}"/>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4" name="Rektangel 2343">
                    <a:extLst>
                      <a:ext uri="{FF2B5EF4-FFF2-40B4-BE49-F238E27FC236}">
                        <a16:creationId xmlns:a16="http://schemas.microsoft.com/office/drawing/2014/main" id="{053A6758-4010-5346-E353-F53701326C8A}"/>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5" name="Rektangel 2344">
                    <a:extLst>
                      <a:ext uri="{FF2B5EF4-FFF2-40B4-BE49-F238E27FC236}">
                        <a16:creationId xmlns:a16="http://schemas.microsoft.com/office/drawing/2014/main" id="{8A3C9426-40AE-8424-92DA-E83B7CCD222F}"/>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6" name="Rektangel 2345">
                    <a:extLst>
                      <a:ext uri="{FF2B5EF4-FFF2-40B4-BE49-F238E27FC236}">
                        <a16:creationId xmlns:a16="http://schemas.microsoft.com/office/drawing/2014/main" id="{BA1B4F1B-0C9D-F7B4-A4C7-B52C0F3F418D}"/>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7" name="Rektangel 2346">
                    <a:extLst>
                      <a:ext uri="{FF2B5EF4-FFF2-40B4-BE49-F238E27FC236}">
                        <a16:creationId xmlns:a16="http://schemas.microsoft.com/office/drawing/2014/main" id="{891D7EE5-357A-2B91-E4E4-B7EFF76D588D}"/>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8" name="Rektangel 2347">
                    <a:extLst>
                      <a:ext uri="{FF2B5EF4-FFF2-40B4-BE49-F238E27FC236}">
                        <a16:creationId xmlns:a16="http://schemas.microsoft.com/office/drawing/2014/main" id="{2D4C520F-B72B-295F-EFF6-DEB3EC2460F1}"/>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37" name="Rektangel 2336">
                  <a:extLst>
                    <a:ext uri="{FF2B5EF4-FFF2-40B4-BE49-F238E27FC236}">
                      <a16:creationId xmlns:a16="http://schemas.microsoft.com/office/drawing/2014/main" id="{7B0D4439-5694-85B2-8D33-7434DAF45096}"/>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8" name="Gruppe 1817">
                <a:extLst>
                  <a:ext uri="{FF2B5EF4-FFF2-40B4-BE49-F238E27FC236}">
                    <a16:creationId xmlns:a16="http://schemas.microsoft.com/office/drawing/2014/main" id="{C60D041C-1DCE-F22E-5BE4-4AD31D07D06E}"/>
                  </a:ext>
                </a:extLst>
              </p:cNvPr>
              <p:cNvGrpSpPr/>
              <p:nvPr/>
            </p:nvGrpSpPr>
            <p:grpSpPr>
              <a:xfrm>
                <a:off x="1644775" y="1068629"/>
                <a:ext cx="444157" cy="5190614"/>
                <a:chOff x="5753799" y="1204530"/>
                <a:chExt cx="444157" cy="5190614"/>
              </a:xfrm>
            </p:grpSpPr>
            <p:grpSp>
              <p:nvGrpSpPr>
                <p:cNvPr id="2323" name="Gruppe 2322">
                  <a:extLst>
                    <a:ext uri="{FF2B5EF4-FFF2-40B4-BE49-F238E27FC236}">
                      <a16:creationId xmlns:a16="http://schemas.microsoft.com/office/drawing/2014/main" id="{6F1B4F78-DF4D-CEEA-E3AC-3CFA08B2894A}"/>
                    </a:ext>
                  </a:extLst>
                </p:cNvPr>
                <p:cNvGrpSpPr/>
                <p:nvPr/>
              </p:nvGrpSpPr>
              <p:grpSpPr>
                <a:xfrm>
                  <a:off x="5753799" y="1204530"/>
                  <a:ext cx="442069" cy="4756379"/>
                  <a:chOff x="3817279" y="1064461"/>
                  <a:chExt cx="442069" cy="4756379"/>
                </a:xfrm>
              </p:grpSpPr>
              <p:sp>
                <p:nvSpPr>
                  <p:cNvPr id="2325" name="Rektangel 2324">
                    <a:extLst>
                      <a:ext uri="{FF2B5EF4-FFF2-40B4-BE49-F238E27FC236}">
                        <a16:creationId xmlns:a16="http://schemas.microsoft.com/office/drawing/2014/main" id="{5006AE81-1045-AA7D-0F6F-92A16B370171}"/>
                      </a:ext>
                    </a:extLst>
                  </p:cNvPr>
                  <p:cNvSpPr>
                    <a:spLocks noChangeAspect="1"/>
                  </p:cNvSpPr>
                  <p:nvPr/>
                </p:nvSpPr>
                <p:spPr>
                  <a:xfrm>
                    <a:off x="3818406" y="149701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6" name="Rektangel 2325">
                    <a:extLst>
                      <a:ext uri="{FF2B5EF4-FFF2-40B4-BE49-F238E27FC236}">
                        <a16:creationId xmlns:a16="http://schemas.microsoft.com/office/drawing/2014/main" id="{CBEC736E-4C97-161C-217D-598C7B066D70}"/>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7" name="Rektangel 2326">
                    <a:extLst>
                      <a:ext uri="{FF2B5EF4-FFF2-40B4-BE49-F238E27FC236}">
                        <a16:creationId xmlns:a16="http://schemas.microsoft.com/office/drawing/2014/main" id="{B0C8AB8E-FF65-5E29-6EAB-0F6766136A42}"/>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8" name="Rektangel 2327">
                    <a:extLst>
                      <a:ext uri="{FF2B5EF4-FFF2-40B4-BE49-F238E27FC236}">
                        <a16:creationId xmlns:a16="http://schemas.microsoft.com/office/drawing/2014/main" id="{D352AB70-EC4D-9A70-6587-F4D8805DB7A7}"/>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9" name="Rektangel 2328">
                    <a:extLst>
                      <a:ext uri="{FF2B5EF4-FFF2-40B4-BE49-F238E27FC236}">
                        <a16:creationId xmlns:a16="http://schemas.microsoft.com/office/drawing/2014/main" id="{5CB0215A-2059-1C79-53EF-5AFFD12F4E9A}"/>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0" name="Rektangel 2329">
                    <a:extLst>
                      <a:ext uri="{FF2B5EF4-FFF2-40B4-BE49-F238E27FC236}">
                        <a16:creationId xmlns:a16="http://schemas.microsoft.com/office/drawing/2014/main" id="{96F3B361-04E9-BBCC-F09E-3F2B47DCF378}"/>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1" name="Rektangel 2330">
                    <a:extLst>
                      <a:ext uri="{FF2B5EF4-FFF2-40B4-BE49-F238E27FC236}">
                        <a16:creationId xmlns:a16="http://schemas.microsoft.com/office/drawing/2014/main" id="{DB7A928C-2431-CE3A-2F3B-870739BC66FE}"/>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2" name="Rektangel 2331">
                    <a:extLst>
                      <a:ext uri="{FF2B5EF4-FFF2-40B4-BE49-F238E27FC236}">
                        <a16:creationId xmlns:a16="http://schemas.microsoft.com/office/drawing/2014/main" id="{D551A661-8CDB-8DB6-769B-9582052D1548}"/>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3" name="Rektangel 2332">
                    <a:extLst>
                      <a:ext uri="{FF2B5EF4-FFF2-40B4-BE49-F238E27FC236}">
                        <a16:creationId xmlns:a16="http://schemas.microsoft.com/office/drawing/2014/main" id="{386F7025-343F-A86F-19A8-F40CAF7D19A9}"/>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4" name="Rektangel 2333">
                    <a:extLst>
                      <a:ext uri="{FF2B5EF4-FFF2-40B4-BE49-F238E27FC236}">
                        <a16:creationId xmlns:a16="http://schemas.microsoft.com/office/drawing/2014/main" id="{E5A26286-5F75-9873-5EC1-BCDBF8932356}"/>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5" name="Rektangel 2334">
                    <a:extLst>
                      <a:ext uri="{FF2B5EF4-FFF2-40B4-BE49-F238E27FC236}">
                        <a16:creationId xmlns:a16="http://schemas.microsoft.com/office/drawing/2014/main" id="{57C432CF-EC96-24B0-89F8-AB3D0ABC47F5}"/>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24" name="Rektangel 2323">
                  <a:extLst>
                    <a:ext uri="{FF2B5EF4-FFF2-40B4-BE49-F238E27FC236}">
                      <a16:creationId xmlns:a16="http://schemas.microsoft.com/office/drawing/2014/main" id="{445FDB31-8AD0-F787-AE39-DFB19F121D76}"/>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9" name="Gruppe 1818">
                <a:extLst>
                  <a:ext uri="{FF2B5EF4-FFF2-40B4-BE49-F238E27FC236}">
                    <a16:creationId xmlns:a16="http://schemas.microsoft.com/office/drawing/2014/main" id="{1E5B5030-2E99-E1D1-9AD1-E5DD42AFDC24}"/>
                  </a:ext>
                </a:extLst>
              </p:cNvPr>
              <p:cNvGrpSpPr/>
              <p:nvPr/>
            </p:nvGrpSpPr>
            <p:grpSpPr>
              <a:xfrm>
                <a:off x="1212845" y="1068629"/>
                <a:ext cx="444157" cy="5190614"/>
                <a:chOff x="5753799" y="1204530"/>
                <a:chExt cx="444157" cy="5190614"/>
              </a:xfrm>
            </p:grpSpPr>
            <p:grpSp>
              <p:nvGrpSpPr>
                <p:cNvPr id="2310" name="Gruppe 2309">
                  <a:extLst>
                    <a:ext uri="{FF2B5EF4-FFF2-40B4-BE49-F238E27FC236}">
                      <a16:creationId xmlns:a16="http://schemas.microsoft.com/office/drawing/2014/main" id="{87F8C97C-84DF-BA43-C8CE-A171E51DA26B}"/>
                    </a:ext>
                  </a:extLst>
                </p:cNvPr>
                <p:cNvGrpSpPr/>
                <p:nvPr/>
              </p:nvGrpSpPr>
              <p:grpSpPr>
                <a:xfrm>
                  <a:off x="5753799" y="1204530"/>
                  <a:ext cx="442069" cy="4756379"/>
                  <a:chOff x="3817279" y="1064461"/>
                  <a:chExt cx="442069" cy="4756379"/>
                </a:xfrm>
              </p:grpSpPr>
              <p:sp>
                <p:nvSpPr>
                  <p:cNvPr id="2312" name="Rektangel 2311">
                    <a:extLst>
                      <a:ext uri="{FF2B5EF4-FFF2-40B4-BE49-F238E27FC236}">
                        <a16:creationId xmlns:a16="http://schemas.microsoft.com/office/drawing/2014/main" id="{B4BC29F4-F59A-114A-8CE4-6819D018D8DC}"/>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3" name="Rektangel 2312">
                    <a:extLst>
                      <a:ext uri="{FF2B5EF4-FFF2-40B4-BE49-F238E27FC236}">
                        <a16:creationId xmlns:a16="http://schemas.microsoft.com/office/drawing/2014/main" id="{0D252F7E-2C51-877A-6667-71E0670A50F4}"/>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4" name="Rektangel 2313">
                    <a:extLst>
                      <a:ext uri="{FF2B5EF4-FFF2-40B4-BE49-F238E27FC236}">
                        <a16:creationId xmlns:a16="http://schemas.microsoft.com/office/drawing/2014/main" id="{954C8F2F-F121-B82B-4A91-1BA60690CE4E}"/>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5" name="Rektangel 2314">
                    <a:extLst>
                      <a:ext uri="{FF2B5EF4-FFF2-40B4-BE49-F238E27FC236}">
                        <a16:creationId xmlns:a16="http://schemas.microsoft.com/office/drawing/2014/main" id="{0BCC873E-3752-8B13-F3BC-BDE687FA4C5D}"/>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6" name="Rektangel 2315">
                    <a:extLst>
                      <a:ext uri="{FF2B5EF4-FFF2-40B4-BE49-F238E27FC236}">
                        <a16:creationId xmlns:a16="http://schemas.microsoft.com/office/drawing/2014/main" id="{D488868A-930C-CF66-623B-ACFABD09C323}"/>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7" name="Rektangel 2316">
                    <a:extLst>
                      <a:ext uri="{FF2B5EF4-FFF2-40B4-BE49-F238E27FC236}">
                        <a16:creationId xmlns:a16="http://schemas.microsoft.com/office/drawing/2014/main" id="{E2C6B159-EC7A-CBD3-4C2F-0B5207F40AE9}"/>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8" name="Rektangel 2317">
                    <a:extLst>
                      <a:ext uri="{FF2B5EF4-FFF2-40B4-BE49-F238E27FC236}">
                        <a16:creationId xmlns:a16="http://schemas.microsoft.com/office/drawing/2014/main" id="{4FA55B6C-D820-B45F-355D-24DC51581C5F}"/>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9" name="Rektangel 2318">
                    <a:extLst>
                      <a:ext uri="{FF2B5EF4-FFF2-40B4-BE49-F238E27FC236}">
                        <a16:creationId xmlns:a16="http://schemas.microsoft.com/office/drawing/2014/main" id="{C23A8500-A632-F396-E040-2F0B00D2B976}"/>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0" name="Rektangel 2319">
                    <a:extLst>
                      <a:ext uri="{FF2B5EF4-FFF2-40B4-BE49-F238E27FC236}">
                        <a16:creationId xmlns:a16="http://schemas.microsoft.com/office/drawing/2014/main" id="{A89B311B-8C32-6F01-436B-BAD570E7CDBB}"/>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1" name="Rektangel 2320">
                    <a:extLst>
                      <a:ext uri="{FF2B5EF4-FFF2-40B4-BE49-F238E27FC236}">
                        <a16:creationId xmlns:a16="http://schemas.microsoft.com/office/drawing/2014/main" id="{48244177-FCBE-5B3E-7B18-8B97F18165E9}"/>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2" name="Rektangel 2321">
                    <a:extLst>
                      <a:ext uri="{FF2B5EF4-FFF2-40B4-BE49-F238E27FC236}">
                        <a16:creationId xmlns:a16="http://schemas.microsoft.com/office/drawing/2014/main" id="{7BD1F632-B2DB-116D-C679-22E47619CE64}"/>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11" name="Rektangel 2310">
                  <a:extLst>
                    <a:ext uri="{FF2B5EF4-FFF2-40B4-BE49-F238E27FC236}">
                      <a16:creationId xmlns:a16="http://schemas.microsoft.com/office/drawing/2014/main" id="{57373A0D-AB2A-0863-93D8-3DDA24451379}"/>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0" name="Gruppe 1819">
                <a:extLst>
                  <a:ext uri="{FF2B5EF4-FFF2-40B4-BE49-F238E27FC236}">
                    <a16:creationId xmlns:a16="http://schemas.microsoft.com/office/drawing/2014/main" id="{D6CE952D-43A0-71D8-B236-AED3ADCAF415}"/>
                  </a:ext>
                </a:extLst>
              </p:cNvPr>
              <p:cNvGrpSpPr/>
              <p:nvPr/>
            </p:nvGrpSpPr>
            <p:grpSpPr>
              <a:xfrm>
                <a:off x="780951" y="1067864"/>
                <a:ext cx="444157" cy="5190614"/>
                <a:chOff x="5753799" y="1204530"/>
                <a:chExt cx="444157" cy="5190614"/>
              </a:xfrm>
            </p:grpSpPr>
            <p:grpSp>
              <p:nvGrpSpPr>
                <p:cNvPr id="2297" name="Gruppe 2296">
                  <a:extLst>
                    <a:ext uri="{FF2B5EF4-FFF2-40B4-BE49-F238E27FC236}">
                      <a16:creationId xmlns:a16="http://schemas.microsoft.com/office/drawing/2014/main" id="{2054BCE6-8DD1-DB80-5C23-0D68D53D291B}"/>
                    </a:ext>
                  </a:extLst>
                </p:cNvPr>
                <p:cNvGrpSpPr/>
                <p:nvPr/>
              </p:nvGrpSpPr>
              <p:grpSpPr>
                <a:xfrm>
                  <a:off x="5753799" y="1204530"/>
                  <a:ext cx="442069" cy="4756379"/>
                  <a:chOff x="3817279" y="1064461"/>
                  <a:chExt cx="442069" cy="4756379"/>
                </a:xfrm>
              </p:grpSpPr>
              <p:sp>
                <p:nvSpPr>
                  <p:cNvPr id="2299" name="Rektangel 2298">
                    <a:extLst>
                      <a:ext uri="{FF2B5EF4-FFF2-40B4-BE49-F238E27FC236}">
                        <a16:creationId xmlns:a16="http://schemas.microsoft.com/office/drawing/2014/main" id="{456D51FD-3D66-28C5-AA2F-D4BB2099BF1A}"/>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0" name="Rektangel 2299">
                    <a:extLst>
                      <a:ext uri="{FF2B5EF4-FFF2-40B4-BE49-F238E27FC236}">
                        <a16:creationId xmlns:a16="http://schemas.microsoft.com/office/drawing/2014/main" id="{543C44CB-74EF-B6CC-36A2-1DC802F6DA73}"/>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1" name="Rektangel 2300">
                    <a:extLst>
                      <a:ext uri="{FF2B5EF4-FFF2-40B4-BE49-F238E27FC236}">
                        <a16:creationId xmlns:a16="http://schemas.microsoft.com/office/drawing/2014/main" id="{ABAE4A8C-1F7D-8349-D3D5-B02B2E24BFC7}"/>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2" name="Rektangel 2301">
                    <a:extLst>
                      <a:ext uri="{FF2B5EF4-FFF2-40B4-BE49-F238E27FC236}">
                        <a16:creationId xmlns:a16="http://schemas.microsoft.com/office/drawing/2014/main" id="{491E8EB5-CB4A-3610-1E0E-85A8C0D09AFD}"/>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3" name="Rektangel 2302">
                    <a:extLst>
                      <a:ext uri="{FF2B5EF4-FFF2-40B4-BE49-F238E27FC236}">
                        <a16:creationId xmlns:a16="http://schemas.microsoft.com/office/drawing/2014/main" id="{E050B1BF-8FE1-AAF6-5512-9A3596AF658E}"/>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4" name="Rektangel 2303">
                    <a:extLst>
                      <a:ext uri="{FF2B5EF4-FFF2-40B4-BE49-F238E27FC236}">
                        <a16:creationId xmlns:a16="http://schemas.microsoft.com/office/drawing/2014/main" id="{CDA15108-9164-4444-AD1F-175EDDC4AA56}"/>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5" name="Rektangel 2304">
                    <a:extLst>
                      <a:ext uri="{FF2B5EF4-FFF2-40B4-BE49-F238E27FC236}">
                        <a16:creationId xmlns:a16="http://schemas.microsoft.com/office/drawing/2014/main" id="{A591AFEC-9F09-8A60-77B7-387414874FF5}"/>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6" name="Rektangel 2305">
                    <a:extLst>
                      <a:ext uri="{FF2B5EF4-FFF2-40B4-BE49-F238E27FC236}">
                        <a16:creationId xmlns:a16="http://schemas.microsoft.com/office/drawing/2014/main" id="{84B09F5A-AAED-4C9B-73ED-98C76CC52226}"/>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7" name="Rektangel 2306">
                    <a:extLst>
                      <a:ext uri="{FF2B5EF4-FFF2-40B4-BE49-F238E27FC236}">
                        <a16:creationId xmlns:a16="http://schemas.microsoft.com/office/drawing/2014/main" id="{62EDD9A3-084E-7208-30A8-6825FFB9F125}"/>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8" name="Rektangel 2307">
                    <a:extLst>
                      <a:ext uri="{FF2B5EF4-FFF2-40B4-BE49-F238E27FC236}">
                        <a16:creationId xmlns:a16="http://schemas.microsoft.com/office/drawing/2014/main" id="{B29069CA-8FE0-F8BF-A4E3-5736610AB615}"/>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9" name="Rektangel 2308">
                    <a:extLst>
                      <a:ext uri="{FF2B5EF4-FFF2-40B4-BE49-F238E27FC236}">
                        <a16:creationId xmlns:a16="http://schemas.microsoft.com/office/drawing/2014/main" id="{A0487DB9-FEF8-626A-F709-E5407A0517DA}"/>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98" name="Rektangel 2297">
                  <a:extLst>
                    <a:ext uri="{FF2B5EF4-FFF2-40B4-BE49-F238E27FC236}">
                      <a16:creationId xmlns:a16="http://schemas.microsoft.com/office/drawing/2014/main" id="{7C2A2602-B02D-392F-340C-FCCC78708FBA}"/>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1" name="Gruppe 1820">
                <a:extLst>
                  <a:ext uri="{FF2B5EF4-FFF2-40B4-BE49-F238E27FC236}">
                    <a16:creationId xmlns:a16="http://schemas.microsoft.com/office/drawing/2014/main" id="{49046F53-DAF7-FE42-4C42-5251475EFCF0}"/>
                  </a:ext>
                </a:extLst>
              </p:cNvPr>
              <p:cNvGrpSpPr/>
              <p:nvPr/>
            </p:nvGrpSpPr>
            <p:grpSpPr>
              <a:xfrm>
                <a:off x="348958" y="1501775"/>
                <a:ext cx="444157" cy="4758064"/>
                <a:chOff x="5753799" y="1637080"/>
                <a:chExt cx="444157" cy="4758064"/>
              </a:xfrm>
            </p:grpSpPr>
            <p:grpSp>
              <p:nvGrpSpPr>
                <p:cNvPr id="2285" name="Gruppe 2284">
                  <a:extLst>
                    <a:ext uri="{FF2B5EF4-FFF2-40B4-BE49-F238E27FC236}">
                      <a16:creationId xmlns:a16="http://schemas.microsoft.com/office/drawing/2014/main" id="{22052C2B-7BC2-1E42-2400-44567FA448E2}"/>
                    </a:ext>
                  </a:extLst>
                </p:cNvPr>
                <p:cNvGrpSpPr/>
                <p:nvPr/>
              </p:nvGrpSpPr>
              <p:grpSpPr>
                <a:xfrm>
                  <a:off x="5753799" y="1637080"/>
                  <a:ext cx="442069" cy="4323829"/>
                  <a:chOff x="3817279" y="1497011"/>
                  <a:chExt cx="442069" cy="4323829"/>
                </a:xfrm>
              </p:grpSpPr>
              <p:sp>
                <p:nvSpPr>
                  <p:cNvPr id="2287" name="Rektangel 2286">
                    <a:extLst>
                      <a:ext uri="{FF2B5EF4-FFF2-40B4-BE49-F238E27FC236}">
                        <a16:creationId xmlns:a16="http://schemas.microsoft.com/office/drawing/2014/main" id="{05A0073E-79CA-174C-B336-5938DFCB5015}"/>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8" name="Rektangel 2287">
                    <a:extLst>
                      <a:ext uri="{FF2B5EF4-FFF2-40B4-BE49-F238E27FC236}">
                        <a16:creationId xmlns:a16="http://schemas.microsoft.com/office/drawing/2014/main" id="{97D0905F-BFB2-8C08-905F-43365FFE1525}"/>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9" name="Rektangel 2288">
                    <a:extLst>
                      <a:ext uri="{FF2B5EF4-FFF2-40B4-BE49-F238E27FC236}">
                        <a16:creationId xmlns:a16="http://schemas.microsoft.com/office/drawing/2014/main" id="{FE7E1950-FC35-73A7-B019-C279E25A2151}"/>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0" name="Rektangel 2289">
                    <a:extLst>
                      <a:ext uri="{FF2B5EF4-FFF2-40B4-BE49-F238E27FC236}">
                        <a16:creationId xmlns:a16="http://schemas.microsoft.com/office/drawing/2014/main" id="{A64B16A9-A5F3-12EF-7135-68BB62311B3F}"/>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1" name="Rektangel 2290">
                    <a:extLst>
                      <a:ext uri="{FF2B5EF4-FFF2-40B4-BE49-F238E27FC236}">
                        <a16:creationId xmlns:a16="http://schemas.microsoft.com/office/drawing/2014/main" id="{BEE8C2BA-EC1B-711B-16AC-799DC5A2F6B1}"/>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2" name="Rektangel 2291">
                    <a:extLst>
                      <a:ext uri="{FF2B5EF4-FFF2-40B4-BE49-F238E27FC236}">
                        <a16:creationId xmlns:a16="http://schemas.microsoft.com/office/drawing/2014/main" id="{F37B12E3-F36E-7AC2-62DC-74B94D4E8634}"/>
                      </a:ext>
                    </a:extLst>
                  </p:cNvPr>
                  <p:cNvSpPr>
                    <a:spLocks noChangeAspect="1"/>
                  </p:cNvSpPr>
                  <p:nvPr/>
                </p:nvSpPr>
                <p:spPr>
                  <a:xfrm>
                    <a:off x="3819516" y="365976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3" name="Rektangel 2292">
                    <a:extLst>
                      <a:ext uri="{FF2B5EF4-FFF2-40B4-BE49-F238E27FC236}">
                        <a16:creationId xmlns:a16="http://schemas.microsoft.com/office/drawing/2014/main" id="{59FA1FCC-5FAC-5BF9-E3DE-EF37BF445C08}"/>
                      </a:ext>
                    </a:extLst>
                  </p:cNvPr>
                  <p:cNvSpPr>
                    <a:spLocks noChangeAspect="1"/>
                  </p:cNvSpPr>
                  <p:nvPr/>
                </p:nvSpPr>
                <p:spPr>
                  <a:xfrm>
                    <a:off x="3820633" y="409119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4" name="Rektangel 2293">
                    <a:extLst>
                      <a:ext uri="{FF2B5EF4-FFF2-40B4-BE49-F238E27FC236}">
                        <a16:creationId xmlns:a16="http://schemas.microsoft.com/office/drawing/2014/main" id="{9157FDCF-B285-2980-9A46-26F814214E8C}"/>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5" name="Rektangel 2294">
                    <a:extLst>
                      <a:ext uri="{FF2B5EF4-FFF2-40B4-BE49-F238E27FC236}">
                        <a16:creationId xmlns:a16="http://schemas.microsoft.com/office/drawing/2014/main" id="{4E653C9B-D579-6BCA-C449-87149F90676B}"/>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6" name="Rektangel 2295">
                    <a:extLst>
                      <a:ext uri="{FF2B5EF4-FFF2-40B4-BE49-F238E27FC236}">
                        <a16:creationId xmlns:a16="http://schemas.microsoft.com/office/drawing/2014/main" id="{F072E83E-F23F-5C6B-0940-702382B07A8F}"/>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86" name="Rektangel 2285">
                  <a:extLst>
                    <a:ext uri="{FF2B5EF4-FFF2-40B4-BE49-F238E27FC236}">
                      <a16:creationId xmlns:a16="http://schemas.microsoft.com/office/drawing/2014/main" id="{AE6135BA-9B26-F9C1-09DF-7429A4C0E8DB}"/>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2" name="Gruppe 1821">
                <a:extLst>
                  <a:ext uri="{FF2B5EF4-FFF2-40B4-BE49-F238E27FC236}">
                    <a16:creationId xmlns:a16="http://schemas.microsoft.com/office/drawing/2014/main" id="{72B1CA45-3498-2A6D-BEEB-E8CE0215A4E1}"/>
                  </a:ext>
                </a:extLst>
              </p:cNvPr>
              <p:cNvGrpSpPr/>
              <p:nvPr/>
            </p:nvGrpSpPr>
            <p:grpSpPr>
              <a:xfrm>
                <a:off x="-82727" y="1504857"/>
                <a:ext cx="444157" cy="4758064"/>
                <a:chOff x="5753799" y="1637080"/>
                <a:chExt cx="444157" cy="4758064"/>
              </a:xfrm>
            </p:grpSpPr>
            <p:grpSp>
              <p:nvGrpSpPr>
                <p:cNvPr id="2273" name="Gruppe 2272">
                  <a:extLst>
                    <a:ext uri="{FF2B5EF4-FFF2-40B4-BE49-F238E27FC236}">
                      <a16:creationId xmlns:a16="http://schemas.microsoft.com/office/drawing/2014/main" id="{2B3E8484-8B84-696B-A056-5A6CC9A59747}"/>
                    </a:ext>
                  </a:extLst>
                </p:cNvPr>
                <p:cNvGrpSpPr/>
                <p:nvPr/>
              </p:nvGrpSpPr>
              <p:grpSpPr>
                <a:xfrm>
                  <a:off x="5753799" y="1637080"/>
                  <a:ext cx="442069" cy="4323829"/>
                  <a:chOff x="3817279" y="1497011"/>
                  <a:chExt cx="442069" cy="4323829"/>
                </a:xfrm>
              </p:grpSpPr>
              <p:sp>
                <p:nvSpPr>
                  <p:cNvPr id="2275" name="Rektangel 2274">
                    <a:extLst>
                      <a:ext uri="{FF2B5EF4-FFF2-40B4-BE49-F238E27FC236}">
                        <a16:creationId xmlns:a16="http://schemas.microsoft.com/office/drawing/2014/main" id="{6D416706-42E3-B701-4025-B4C2A8294773}"/>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6" name="Rektangel 2275">
                    <a:extLst>
                      <a:ext uri="{FF2B5EF4-FFF2-40B4-BE49-F238E27FC236}">
                        <a16:creationId xmlns:a16="http://schemas.microsoft.com/office/drawing/2014/main" id="{9A50A686-A8B4-D49B-7F2E-BAC1A2DD8B2F}"/>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7" name="Rektangel 2276">
                    <a:extLst>
                      <a:ext uri="{FF2B5EF4-FFF2-40B4-BE49-F238E27FC236}">
                        <a16:creationId xmlns:a16="http://schemas.microsoft.com/office/drawing/2014/main" id="{6895B5DE-9808-DA48-AF09-367EEE881053}"/>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8" name="Rektangel 2277">
                    <a:extLst>
                      <a:ext uri="{FF2B5EF4-FFF2-40B4-BE49-F238E27FC236}">
                        <a16:creationId xmlns:a16="http://schemas.microsoft.com/office/drawing/2014/main" id="{073A9BD2-7EC1-B3CB-E068-65CB367FC752}"/>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9" name="Rektangel 2278">
                    <a:extLst>
                      <a:ext uri="{FF2B5EF4-FFF2-40B4-BE49-F238E27FC236}">
                        <a16:creationId xmlns:a16="http://schemas.microsoft.com/office/drawing/2014/main" id="{AD94B44C-BB20-A4C6-9322-B9E24E8C87BF}"/>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0" name="Rektangel 2279">
                    <a:extLst>
                      <a:ext uri="{FF2B5EF4-FFF2-40B4-BE49-F238E27FC236}">
                        <a16:creationId xmlns:a16="http://schemas.microsoft.com/office/drawing/2014/main" id="{C9763993-A576-A0A9-9160-9A5A622CCD99}"/>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1" name="Rektangel 2280">
                    <a:extLst>
                      <a:ext uri="{FF2B5EF4-FFF2-40B4-BE49-F238E27FC236}">
                        <a16:creationId xmlns:a16="http://schemas.microsoft.com/office/drawing/2014/main" id="{66A91619-7809-BD8A-4635-BD2A93716DC4}"/>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2" name="Rektangel 2281">
                    <a:extLst>
                      <a:ext uri="{FF2B5EF4-FFF2-40B4-BE49-F238E27FC236}">
                        <a16:creationId xmlns:a16="http://schemas.microsoft.com/office/drawing/2014/main" id="{6AE26EDA-B63F-A12B-9C97-ED312B1E2BC8}"/>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3" name="Rektangel 2282">
                    <a:extLst>
                      <a:ext uri="{FF2B5EF4-FFF2-40B4-BE49-F238E27FC236}">
                        <a16:creationId xmlns:a16="http://schemas.microsoft.com/office/drawing/2014/main" id="{7BF6E183-A81B-6302-9DED-6634EBE3CE89}"/>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4" name="Rektangel 2283">
                    <a:extLst>
                      <a:ext uri="{FF2B5EF4-FFF2-40B4-BE49-F238E27FC236}">
                        <a16:creationId xmlns:a16="http://schemas.microsoft.com/office/drawing/2014/main" id="{45E074B0-1764-081E-BB0C-DEA279CA41EE}"/>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74" name="Rektangel 2273">
                  <a:extLst>
                    <a:ext uri="{FF2B5EF4-FFF2-40B4-BE49-F238E27FC236}">
                      <a16:creationId xmlns:a16="http://schemas.microsoft.com/office/drawing/2014/main" id="{470480D1-E08B-5502-1788-A0286E252F06}"/>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3" name="Gruppe 1822">
                <a:extLst>
                  <a:ext uri="{FF2B5EF4-FFF2-40B4-BE49-F238E27FC236}">
                    <a16:creationId xmlns:a16="http://schemas.microsoft.com/office/drawing/2014/main" id="{24419A33-28B1-B12D-D76D-1B11A49F9C89}"/>
                  </a:ext>
                </a:extLst>
              </p:cNvPr>
              <p:cNvGrpSpPr/>
              <p:nvPr/>
            </p:nvGrpSpPr>
            <p:grpSpPr>
              <a:xfrm>
                <a:off x="4625198" y="1031927"/>
                <a:ext cx="641389" cy="5216305"/>
                <a:chOff x="2892468" y="1032983"/>
                <a:chExt cx="641389" cy="5216305"/>
              </a:xfrm>
            </p:grpSpPr>
            <p:grpSp>
              <p:nvGrpSpPr>
                <p:cNvPr id="2236" name="Gruppe 2235">
                  <a:extLst>
                    <a:ext uri="{FF2B5EF4-FFF2-40B4-BE49-F238E27FC236}">
                      <a16:creationId xmlns:a16="http://schemas.microsoft.com/office/drawing/2014/main" id="{6F56BB86-68A9-7C3F-1EF0-F5C68F565DD3}"/>
                    </a:ext>
                  </a:extLst>
                </p:cNvPr>
                <p:cNvGrpSpPr/>
                <p:nvPr/>
              </p:nvGrpSpPr>
              <p:grpSpPr>
                <a:xfrm>
                  <a:off x="2892468" y="1032983"/>
                  <a:ext cx="641389" cy="5216305"/>
                  <a:chOff x="3475384" y="1188399"/>
                  <a:chExt cx="641389" cy="5216305"/>
                </a:xfrm>
              </p:grpSpPr>
              <p:sp>
                <p:nvSpPr>
                  <p:cNvPr id="2240" name="Tekstfelt 2239">
                    <a:extLst>
                      <a:ext uri="{FF2B5EF4-FFF2-40B4-BE49-F238E27FC236}">
                        <a16:creationId xmlns:a16="http://schemas.microsoft.com/office/drawing/2014/main" id="{CC9D0BE2-8484-9CC2-5A60-CC77FC13582B}"/>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41" name="Tekstfelt 2240">
                    <a:extLst>
                      <a:ext uri="{FF2B5EF4-FFF2-40B4-BE49-F238E27FC236}">
                        <a16:creationId xmlns:a16="http://schemas.microsoft.com/office/drawing/2014/main" id="{A0FBBB9B-EE7A-EFAE-12E3-D355A31B8CD1}"/>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42" name="Tekstfelt 2241">
                    <a:extLst>
                      <a:ext uri="{FF2B5EF4-FFF2-40B4-BE49-F238E27FC236}">
                        <a16:creationId xmlns:a16="http://schemas.microsoft.com/office/drawing/2014/main" id="{A1706817-A66E-6CBE-4419-F5B70FBEC6A8}"/>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43" name="Tekstfelt 2242">
                    <a:extLst>
                      <a:ext uri="{FF2B5EF4-FFF2-40B4-BE49-F238E27FC236}">
                        <a16:creationId xmlns:a16="http://schemas.microsoft.com/office/drawing/2014/main" id="{AE2D3357-9548-1234-1D9E-22F01CF25323}"/>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44" name="Tekstfelt 2243">
                    <a:extLst>
                      <a:ext uri="{FF2B5EF4-FFF2-40B4-BE49-F238E27FC236}">
                        <a16:creationId xmlns:a16="http://schemas.microsoft.com/office/drawing/2014/main" id="{96B50890-253C-103C-0C59-52868B7B1681}"/>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45" name="Tekstfelt 2244">
                    <a:extLst>
                      <a:ext uri="{FF2B5EF4-FFF2-40B4-BE49-F238E27FC236}">
                        <a16:creationId xmlns:a16="http://schemas.microsoft.com/office/drawing/2014/main" id="{F9F51D47-F686-5E15-E52C-DA53D29940FE}"/>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46" name="Tekstfelt 2245">
                    <a:extLst>
                      <a:ext uri="{FF2B5EF4-FFF2-40B4-BE49-F238E27FC236}">
                        <a16:creationId xmlns:a16="http://schemas.microsoft.com/office/drawing/2014/main" id="{0F1B9742-23A3-A516-EDA6-DD2FF0104C2A}"/>
                      </a:ext>
                    </a:extLst>
                  </p:cNvPr>
                  <p:cNvSpPr txBox="1"/>
                  <p:nvPr/>
                </p:nvSpPr>
                <p:spPr>
                  <a:xfrm>
                    <a:off x="3525031"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47" name="Tekstfelt 2246">
                    <a:extLst>
                      <a:ext uri="{FF2B5EF4-FFF2-40B4-BE49-F238E27FC236}">
                        <a16:creationId xmlns:a16="http://schemas.microsoft.com/office/drawing/2014/main" id="{1D5A4920-7ACA-98CD-B2CD-110260240FEC}"/>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48" name="Tekstfelt 2247">
                    <a:extLst>
                      <a:ext uri="{FF2B5EF4-FFF2-40B4-BE49-F238E27FC236}">
                        <a16:creationId xmlns:a16="http://schemas.microsoft.com/office/drawing/2014/main" id="{CEF84E1C-9C5C-FAFB-FA0A-F8DB2A3E0E0B}"/>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49" name="Tekstfelt 2248">
                    <a:extLst>
                      <a:ext uri="{FF2B5EF4-FFF2-40B4-BE49-F238E27FC236}">
                        <a16:creationId xmlns:a16="http://schemas.microsoft.com/office/drawing/2014/main" id="{9E1BC638-9A2C-BDF8-AC98-BF621CE23148}"/>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50" name="Tekstfelt 2249">
                    <a:extLst>
                      <a:ext uri="{FF2B5EF4-FFF2-40B4-BE49-F238E27FC236}">
                        <a16:creationId xmlns:a16="http://schemas.microsoft.com/office/drawing/2014/main" id="{17494C28-A309-1B2A-B051-1EF17B19E41A}"/>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51" name="Tekstfelt 2250">
                    <a:extLst>
                      <a:ext uri="{FF2B5EF4-FFF2-40B4-BE49-F238E27FC236}">
                        <a16:creationId xmlns:a16="http://schemas.microsoft.com/office/drawing/2014/main" id="{31B4703B-3AD4-DF5C-0847-D7A13F2F5DDC}"/>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52" name="Tekstfelt 2251">
                    <a:extLst>
                      <a:ext uri="{FF2B5EF4-FFF2-40B4-BE49-F238E27FC236}">
                        <a16:creationId xmlns:a16="http://schemas.microsoft.com/office/drawing/2014/main" id="{18E0F39E-B239-686F-8E9A-1C04697FC0CA}"/>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53" name="Tekstfelt 2252">
                    <a:extLst>
                      <a:ext uri="{FF2B5EF4-FFF2-40B4-BE49-F238E27FC236}">
                        <a16:creationId xmlns:a16="http://schemas.microsoft.com/office/drawing/2014/main" id="{F0644988-6C3C-BA23-90A3-C17FAFE9E53A}"/>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54" name="Tekstfelt 2253">
                    <a:extLst>
                      <a:ext uri="{FF2B5EF4-FFF2-40B4-BE49-F238E27FC236}">
                        <a16:creationId xmlns:a16="http://schemas.microsoft.com/office/drawing/2014/main" id="{FB326902-79D7-A070-98F4-3B30DC2B769C}"/>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55" name="Tekstfelt 2254">
                    <a:extLst>
                      <a:ext uri="{FF2B5EF4-FFF2-40B4-BE49-F238E27FC236}">
                        <a16:creationId xmlns:a16="http://schemas.microsoft.com/office/drawing/2014/main" id="{E63CBB38-8E49-A76E-BBFE-DB7BAA568C42}"/>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56" name="Tekstfelt 2255">
                    <a:extLst>
                      <a:ext uri="{FF2B5EF4-FFF2-40B4-BE49-F238E27FC236}">
                        <a16:creationId xmlns:a16="http://schemas.microsoft.com/office/drawing/2014/main" id="{90CFA552-D4E8-50EE-CB69-7958B560B633}"/>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57" name="Tekstfelt 2256">
                    <a:extLst>
                      <a:ext uri="{FF2B5EF4-FFF2-40B4-BE49-F238E27FC236}">
                        <a16:creationId xmlns:a16="http://schemas.microsoft.com/office/drawing/2014/main" id="{4C716A29-7DC4-682D-A047-8B4AAE06A438}"/>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58" name="Tekstfelt 2257">
                    <a:extLst>
                      <a:ext uri="{FF2B5EF4-FFF2-40B4-BE49-F238E27FC236}">
                        <a16:creationId xmlns:a16="http://schemas.microsoft.com/office/drawing/2014/main" id="{1228EB4D-A4E1-41DC-374A-F9406DFC6066}"/>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59" name="Tekstfelt 2258">
                    <a:extLst>
                      <a:ext uri="{FF2B5EF4-FFF2-40B4-BE49-F238E27FC236}">
                        <a16:creationId xmlns:a16="http://schemas.microsoft.com/office/drawing/2014/main" id="{8474E7BA-22F6-5776-D50E-5307B80629A6}"/>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60" name="Tekstfelt 2259">
                    <a:extLst>
                      <a:ext uri="{FF2B5EF4-FFF2-40B4-BE49-F238E27FC236}">
                        <a16:creationId xmlns:a16="http://schemas.microsoft.com/office/drawing/2014/main" id="{1099350D-70FE-D77E-64D3-61979E98849D}"/>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61" name="Tekstfelt 2260">
                    <a:extLst>
                      <a:ext uri="{FF2B5EF4-FFF2-40B4-BE49-F238E27FC236}">
                        <a16:creationId xmlns:a16="http://schemas.microsoft.com/office/drawing/2014/main" id="{7761FC37-3C6C-FEFE-6416-655582E0171D}"/>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62" name="Tekstfelt 2261">
                    <a:extLst>
                      <a:ext uri="{FF2B5EF4-FFF2-40B4-BE49-F238E27FC236}">
                        <a16:creationId xmlns:a16="http://schemas.microsoft.com/office/drawing/2014/main" id="{CC29E108-906C-634C-F8FA-0655E6BFC890}"/>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63" name="Tekstfelt 2262">
                    <a:extLst>
                      <a:ext uri="{FF2B5EF4-FFF2-40B4-BE49-F238E27FC236}">
                        <a16:creationId xmlns:a16="http://schemas.microsoft.com/office/drawing/2014/main" id="{C088ABAC-FC69-0002-5D2C-5DEF4F764630}"/>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64" name="Tekstfelt 2263">
                    <a:extLst>
                      <a:ext uri="{FF2B5EF4-FFF2-40B4-BE49-F238E27FC236}">
                        <a16:creationId xmlns:a16="http://schemas.microsoft.com/office/drawing/2014/main" id="{9CA67B71-163B-099E-BBB0-5BD0FA10C9D4}"/>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65" name="Tekstfelt 2264">
                    <a:extLst>
                      <a:ext uri="{FF2B5EF4-FFF2-40B4-BE49-F238E27FC236}">
                        <a16:creationId xmlns:a16="http://schemas.microsoft.com/office/drawing/2014/main" id="{D035550B-2633-4902-F51B-CDE7A13A9330}"/>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66" name="Tekstfelt 2265">
                    <a:extLst>
                      <a:ext uri="{FF2B5EF4-FFF2-40B4-BE49-F238E27FC236}">
                        <a16:creationId xmlns:a16="http://schemas.microsoft.com/office/drawing/2014/main" id="{302FA4F1-F18B-3B26-F65F-CFD54B4E89B0}"/>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67" name="Tekstfelt 2266">
                    <a:extLst>
                      <a:ext uri="{FF2B5EF4-FFF2-40B4-BE49-F238E27FC236}">
                        <a16:creationId xmlns:a16="http://schemas.microsoft.com/office/drawing/2014/main" id="{BF535C55-D2DC-D3A1-A7AE-0E37395C3607}"/>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68" name="Tekstfelt 2267">
                    <a:extLst>
                      <a:ext uri="{FF2B5EF4-FFF2-40B4-BE49-F238E27FC236}">
                        <a16:creationId xmlns:a16="http://schemas.microsoft.com/office/drawing/2014/main" id="{B922DB20-2F17-73F0-6ADE-C7F3072B96C9}"/>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69" name="Tekstfelt 2268">
                    <a:extLst>
                      <a:ext uri="{FF2B5EF4-FFF2-40B4-BE49-F238E27FC236}">
                        <a16:creationId xmlns:a16="http://schemas.microsoft.com/office/drawing/2014/main" id="{30A34DE2-377B-1545-6E37-A8A4D83691F9}"/>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70" name="Tekstfelt 2269">
                    <a:extLst>
                      <a:ext uri="{FF2B5EF4-FFF2-40B4-BE49-F238E27FC236}">
                        <a16:creationId xmlns:a16="http://schemas.microsoft.com/office/drawing/2014/main" id="{3BEAFB69-A497-6A3D-027A-16AD82B3882F}"/>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71" name="Tekstfelt 2270">
                    <a:extLst>
                      <a:ext uri="{FF2B5EF4-FFF2-40B4-BE49-F238E27FC236}">
                        <a16:creationId xmlns:a16="http://schemas.microsoft.com/office/drawing/2014/main" id="{BA663AA0-45D0-42D4-B47D-AAE971E8A926}"/>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72" name="Tekstfelt 2271">
                    <a:extLst>
                      <a:ext uri="{FF2B5EF4-FFF2-40B4-BE49-F238E27FC236}">
                        <a16:creationId xmlns:a16="http://schemas.microsoft.com/office/drawing/2014/main" id="{2238879D-4B2D-EDE2-20DA-CE5B9F495458}"/>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37" name="Tekstfelt 2236">
                  <a:extLst>
                    <a:ext uri="{FF2B5EF4-FFF2-40B4-BE49-F238E27FC236}">
                      <a16:creationId xmlns:a16="http://schemas.microsoft.com/office/drawing/2014/main" id="{9DD02281-E63D-F307-34CB-AC7799FA93F9}"/>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38" name="Tekstfelt 2237">
                  <a:extLst>
                    <a:ext uri="{FF2B5EF4-FFF2-40B4-BE49-F238E27FC236}">
                      <a16:creationId xmlns:a16="http://schemas.microsoft.com/office/drawing/2014/main" id="{A22364CD-45AC-7034-74EE-4039B0506512}"/>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39" name="Tekstfelt 2238">
                  <a:extLst>
                    <a:ext uri="{FF2B5EF4-FFF2-40B4-BE49-F238E27FC236}">
                      <a16:creationId xmlns:a16="http://schemas.microsoft.com/office/drawing/2014/main" id="{6205379C-CDE6-B9CE-3544-494DE332FBBE}"/>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4" name="Gruppe 1823">
                <a:extLst>
                  <a:ext uri="{FF2B5EF4-FFF2-40B4-BE49-F238E27FC236}">
                    <a16:creationId xmlns:a16="http://schemas.microsoft.com/office/drawing/2014/main" id="{00847F3F-1BCF-F034-D328-78CEE7CB2454}"/>
                  </a:ext>
                </a:extLst>
              </p:cNvPr>
              <p:cNvGrpSpPr/>
              <p:nvPr/>
            </p:nvGrpSpPr>
            <p:grpSpPr>
              <a:xfrm>
                <a:off x="5052945" y="1040538"/>
                <a:ext cx="641389" cy="5216305"/>
                <a:chOff x="2892468" y="1032983"/>
                <a:chExt cx="641389" cy="5216305"/>
              </a:xfrm>
            </p:grpSpPr>
            <p:grpSp>
              <p:nvGrpSpPr>
                <p:cNvPr id="2199" name="Gruppe 2198">
                  <a:extLst>
                    <a:ext uri="{FF2B5EF4-FFF2-40B4-BE49-F238E27FC236}">
                      <a16:creationId xmlns:a16="http://schemas.microsoft.com/office/drawing/2014/main" id="{FB8D91E3-5713-6EE0-3AA0-78A068033D1C}"/>
                    </a:ext>
                  </a:extLst>
                </p:cNvPr>
                <p:cNvGrpSpPr/>
                <p:nvPr/>
              </p:nvGrpSpPr>
              <p:grpSpPr>
                <a:xfrm>
                  <a:off x="2892468" y="1032983"/>
                  <a:ext cx="641389" cy="5216305"/>
                  <a:chOff x="3475384" y="1188399"/>
                  <a:chExt cx="641389" cy="5216305"/>
                </a:xfrm>
              </p:grpSpPr>
              <p:sp>
                <p:nvSpPr>
                  <p:cNvPr id="2203" name="Tekstfelt 2202">
                    <a:extLst>
                      <a:ext uri="{FF2B5EF4-FFF2-40B4-BE49-F238E27FC236}">
                        <a16:creationId xmlns:a16="http://schemas.microsoft.com/office/drawing/2014/main" id="{9F67E110-CACC-885E-50FD-F3670B15DAA2}"/>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04" name="Tekstfelt 2203">
                    <a:extLst>
                      <a:ext uri="{FF2B5EF4-FFF2-40B4-BE49-F238E27FC236}">
                        <a16:creationId xmlns:a16="http://schemas.microsoft.com/office/drawing/2014/main" id="{0A58B7AB-C0FF-A817-30E2-72E3DEFAD8EF}"/>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05" name="Tekstfelt 2204">
                    <a:extLst>
                      <a:ext uri="{FF2B5EF4-FFF2-40B4-BE49-F238E27FC236}">
                        <a16:creationId xmlns:a16="http://schemas.microsoft.com/office/drawing/2014/main" id="{28A96A3F-C443-B177-3356-745FB46282FB}"/>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06" name="Tekstfelt 2205">
                    <a:extLst>
                      <a:ext uri="{FF2B5EF4-FFF2-40B4-BE49-F238E27FC236}">
                        <a16:creationId xmlns:a16="http://schemas.microsoft.com/office/drawing/2014/main" id="{355869B5-CB46-93D8-090A-D45D278EBDB4}"/>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07" name="Tekstfelt 2206">
                    <a:extLst>
                      <a:ext uri="{FF2B5EF4-FFF2-40B4-BE49-F238E27FC236}">
                        <a16:creationId xmlns:a16="http://schemas.microsoft.com/office/drawing/2014/main" id="{FE480186-03C9-D083-A78B-65232D082947}"/>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08" name="Tekstfelt 2207">
                    <a:extLst>
                      <a:ext uri="{FF2B5EF4-FFF2-40B4-BE49-F238E27FC236}">
                        <a16:creationId xmlns:a16="http://schemas.microsoft.com/office/drawing/2014/main" id="{7CDD0202-960C-C85D-467F-EE256EDE2DF3}"/>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09" name="Tekstfelt 2208">
                    <a:extLst>
                      <a:ext uri="{FF2B5EF4-FFF2-40B4-BE49-F238E27FC236}">
                        <a16:creationId xmlns:a16="http://schemas.microsoft.com/office/drawing/2014/main" id="{2896BF21-E353-CD52-8F37-1B48824AEDCB}"/>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10" name="Tekstfelt 2209">
                    <a:extLst>
                      <a:ext uri="{FF2B5EF4-FFF2-40B4-BE49-F238E27FC236}">
                        <a16:creationId xmlns:a16="http://schemas.microsoft.com/office/drawing/2014/main" id="{E1C73911-4D44-6043-F239-29F7D8C6A00A}"/>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11" name="Tekstfelt 2210">
                    <a:extLst>
                      <a:ext uri="{FF2B5EF4-FFF2-40B4-BE49-F238E27FC236}">
                        <a16:creationId xmlns:a16="http://schemas.microsoft.com/office/drawing/2014/main" id="{CC68AEE4-B562-5F23-4663-D9C2CB451D34}"/>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12" name="Tekstfelt 2211">
                    <a:extLst>
                      <a:ext uri="{FF2B5EF4-FFF2-40B4-BE49-F238E27FC236}">
                        <a16:creationId xmlns:a16="http://schemas.microsoft.com/office/drawing/2014/main" id="{8C3BC565-BB9E-83FB-BBF1-4FA499074097}"/>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13" name="Tekstfelt 2212">
                    <a:extLst>
                      <a:ext uri="{FF2B5EF4-FFF2-40B4-BE49-F238E27FC236}">
                        <a16:creationId xmlns:a16="http://schemas.microsoft.com/office/drawing/2014/main" id="{FEDBE22A-D4C4-A2D1-7FEC-D627DD1A580C}"/>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14" name="Tekstfelt 2213">
                    <a:extLst>
                      <a:ext uri="{FF2B5EF4-FFF2-40B4-BE49-F238E27FC236}">
                        <a16:creationId xmlns:a16="http://schemas.microsoft.com/office/drawing/2014/main" id="{48C6C9C2-5BD9-C253-8DBF-1079E8E90C11}"/>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15" name="Tekstfelt 2214">
                    <a:extLst>
                      <a:ext uri="{FF2B5EF4-FFF2-40B4-BE49-F238E27FC236}">
                        <a16:creationId xmlns:a16="http://schemas.microsoft.com/office/drawing/2014/main" id="{D68B3995-89E0-0D4F-2374-EFED89702889}"/>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16" name="Tekstfelt 2215">
                    <a:extLst>
                      <a:ext uri="{FF2B5EF4-FFF2-40B4-BE49-F238E27FC236}">
                        <a16:creationId xmlns:a16="http://schemas.microsoft.com/office/drawing/2014/main" id="{F4E688C2-93AB-505E-62ED-80C78632BC3B}"/>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17" name="Tekstfelt 2216">
                    <a:extLst>
                      <a:ext uri="{FF2B5EF4-FFF2-40B4-BE49-F238E27FC236}">
                        <a16:creationId xmlns:a16="http://schemas.microsoft.com/office/drawing/2014/main" id="{4E1AD19E-D263-442B-62FB-5EA2F44F9BB7}"/>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18" name="Tekstfelt 2217">
                    <a:extLst>
                      <a:ext uri="{FF2B5EF4-FFF2-40B4-BE49-F238E27FC236}">
                        <a16:creationId xmlns:a16="http://schemas.microsoft.com/office/drawing/2014/main" id="{CEE9AFDE-E816-C881-6DAB-77AF5765BDA1}"/>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19" name="Tekstfelt 2218">
                    <a:extLst>
                      <a:ext uri="{FF2B5EF4-FFF2-40B4-BE49-F238E27FC236}">
                        <a16:creationId xmlns:a16="http://schemas.microsoft.com/office/drawing/2014/main" id="{B0F86B75-82E9-5027-3D13-56B1FEF31B3B}"/>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20" name="Tekstfelt 2219">
                    <a:extLst>
                      <a:ext uri="{FF2B5EF4-FFF2-40B4-BE49-F238E27FC236}">
                        <a16:creationId xmlns:a16="http://schemas.microsoft.com/office/drawing/2014/main" id="{EB9D645D-6D49-B0EC-D94D-B82ED90BB770}"/>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21" name="Tekstfelt 2220">
                    <a:extLst>
                      <a:ext uri="{FF2B5EF4-FFF2-40B4-BE49-F238E27FC236}">
                        <a16:creationId xmlns:a16="http://schemas.microsoft.com/office/drawing/2014/main" id="{EE0A700A-844A-4023-1560-5D647514F561}"/>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22" name="Tekstfelt 2221">
                    <a:extLst>
                      <a:ext uri="{FF2B5EF4-FFF2-40B4-BE49-F238E27FC236}">
                        <a16:creationId xmlns:a16="http://schemas.microsoft.com/office/drawing/2014/main" id="{E0CD6B31-B54E-347F-8A8A-9289DF9FBED7}"/>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23" name="Tekstfelt 2222">
                    <a:extLst>
                      <a:ext uri="{FF2B5EF4-FFF2-40B4-BE49-F238E27FC236}">
                        <a16:creationId xmlns:a16="http://schemas.microsoft.com/office/drawing/2014/main" id="{C1C349A4-F6EE-49E3-9360-87D628A88B86}"/>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24" name="Tekstfelt 2223">
                    <a:extLst>
                      <a:ext uri="{FF2B5EF4-FFF2-40B4-BE49-F238E27FC236}">
                        <a16:creationId xmlns:a16="http://schemas.microsoft.com/office/drawing/2014/main" id="{9841CCBD-F0B0-1A39-AFE5-54517ED14520}"/>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25" name="Tekstfelt 2224">
                    <a:extLst>
                      <a:ext uri="{FF2B5EF4-FFF2-40B4-BE49-F238E27FC236}">
                        <a16:creationId xmlns:a16="http://schemas.microsoft.com/office/drawing/2014/main" id="{61D2A058-9363-461E-E896-22E46ECBA8A6}"/>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26" name="Tekstfelt 2225">
                    <a:extLst>
                      <a:ext uri="{FF2B5EF4-FFF2-40B4-BE49-F238E27FC236}">
                        <a16:creationId xmlns:a16="http://schemas.microsoft.com/office/drawing/2014/main" id="{997E7B83-CAAA-42E7-A033-BBBB16C53F00}"/>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27" name="Tekstfelt 2226">
                    <a:extLst>
                      <a:ext uri="{FF2B5EF4-FFF2-40B4-BE49-F238E27FC236}">
                        <a16:creationId xmlns:a16="http://schemas.microsoft.com/office/drawing/2014/main" id="{B8C9982B-E30C-C2B5-A303-B6502AFFAE6F}"/>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28" name="Tekstfelt 2227">
                    <a:extLst>
                      <a:ext uri="{FF2B5EF4-FFF2-40B4-BE49-F238E27FC236}">
                        <a16:creationId xmlns:a16="http://schemas.microsoft.com/office/drawing/2014/main" id="{6634D703-B51A-31CA-578E-C3274C533798}"/>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29" name="Tekstfelt 2228">
                    <a:extLst>
                      <a:ext uri="{FF2B5EF4-FFF2-40B4-BE49-F238E27FC236}">
                        <a16:creationId xmlns:a16="http://schemas.microsoft.com/office/drawing/2014/main" id="{6DCA1356-7FF0-FA1D-4EF4-FF698DF7B210}"/>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30" name="Tekstfelt 2229">
                    <a:extLst>
                      <a:ext uri="{FF2B5EF4-FFF2-40B4-BE49-F238E27FC236}">
                        <a16:creationId xmlns:a16="http://schemas.microsoft.com/office/drawing/2014/main" id="{F6B6D2E2-BDF1-7455-B62C-B5340173F699}"/>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31" name="Tekstfelt 2230">
                    <a:extLst>
                      <a:ext uri="{FF2B5EF4-FFF2-40B4-BE49-F238E27FC236}">
                        <a16:creationId xmlns:a16="http://schemas.microsoft.com/office/drawing/2014/main" id="{5249244C-A684-EFD1-9EFF-23C9A180BE14}"/>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32" name="Tekstfelt 2231">
                    <a:extLst>
                      <a:ext uri="{FF2B5EF4-FFF2-40B4-BE49-F238E27FC236}">
                        <a16:creationId xmlns:a16="http://schemas.microsoft.com/office/drawing/2014/main" id="{66694215-BEE2-14F0-0C98-E14AC870E822}"/>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33" name="Tekstfelt 2232">
                    <a:extLst>
                      <a:ext uri="{FF2B5EF4-FFF2-40B4-BE49-F238E27FC236}">
                        <a16:creationId xmlns:a16="http://schemas.microsoft.com/office/drawing/2014/main" id="{C72C9AD2-5219-C762-F3A1-392E102D5113}"/>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34" name="Tekstfelt 2233">
                    <a:extLst>
                      <a:ext uri="{FF2B5EF4-FFF2-40B4-BE49-F238E27FC236}">
                        <a16:creationId xmlns:a16="http://schemas.microsoft.com/office/drawing/2014/main" id="{D79F5413-0CD8-569B-22FF-C4043B94E8E4}"/>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35" name="Tekstfelt 2234">
                    <a:extLst>
                      <a:ext uri="{FF2B5EF4-FFF2-40B4-BE49-F238E27FC236}">
                        <a16:creationId xmlns:a16="http://schemas.microsoft.com/office/drawing/2014/main" id="{AA4ACC1B-7DB5-28F5-AF82-D12EFDB42A5A}"/>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00" name="Tekstfelt 2199">
                  <a:extLst>
                    <a:ext uri="{FF2B5EF4-FFF2-40B4-BE49-F238E27FC236}">
                      <a16:creationId xmlns:a16="http://schemas.microsoft.com/office/drawing/2014/main" id="{DA27375D-E906-5526-7B73-452E42F3E953}"/>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01" name="Tekstfelt 2200">
                  <a:extLst>
                    <a:ext uri="{FF2B5EF4-FFF2-40B4-BE49-F238E27FC236}">
                      <a16:creationId xmlns:a16="http://schemas.microsoft.com/office/drawing/2014/main" id="{3A4168CD-4D64-0E0A-ADDC-209C78B3EA6D}"/>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02" name="Tekstfelt 2201">
                  <a:extLst>
                    <a:ext uri="{FF2B5EF4-FFF2-40B4-BE49-F238E27FC236}">
                      <a16:creationId xmlns:a16="http://schemas.microsoft.com/office/drawing/2014/main" id="{21B14A75-61FD-6DF5-E808-50FCBB1ABD37}"/>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5" name="Gruppe 1824">
                <a:extLst>
                  <a:ext uri="{FF2B5EF4-FFF2-40B4-BE49-F238E27FC236}">
                    <a16:creationId xmlns:a16="http://schemas.microsoft.com/office/drawing/2014/main" id="{50EC9BD4-14B0-5B0C-FE5B-9D955C223769}"/>
                  </a:ext>
                </a:extLst>
              </p:cNvPr>
              <p:cNvGrpSpPr/>
              <p:nvPr/>
            </p:nvGrpSpPr>
            <p:grpSpPr>
              <a:xfrm>
                <a:off x="3753314" y="1031887"/>
                <a:ext cx="641389" cy="5216305"/>
                <a:chOff x="2892468" y="1032983"/>
                <a:chExt cx="641389" cy="5216305"/>
              </a:xfrm>
            </p:grpSpPr>
            <p:grpSp>
              <p:nvGrpSpPr>
                <p:cNvPr id="2162" name="Gruppe 2161">
                  <a:extLst>
                    <a:ext uri="{FF2B5EF4-FFF2-40B4-BE49-F238E27FC236}">
                      <a16:creationId xmlns:a16="http://schemas.microsoft.com/office/drawing/2014/main" id="{C3EA26C8-0477-0E3D-F181-B82D8ACFEF13}"/>
                    </a:ext>
                  </a:extLst>
                </p:cNvPr>
                <p:cNvGrpSpPr/>
                <p:nvPr/>
              </p:nvGrpSpPr>
              <p:grpSpPr>
                <a:xfrm>
                  <a:off x="2892468" y="1032983"/>
                  <a:ext cx="641389" cy="5216305"/>
                  <a:chOff x="3475384" y="1188399"/>
                  <a:chExt cx="641389" cy="5216305"/>
                </a:xfrm>
              </p:grpSpPr>
              <p:sp>
                <p:nvSpPr>
                  <p:cNvPr id="2166" name="Tekstfelt 2165">
                    <a:extLst>
                      <a:ext uri="{FF2B5EF4-FFF2-40B4-BE49-F238E27FC236}">
                        <a16:creationId xmlns:a16="http://schemas.microsoft.com/office/drawing/2014/main" id="{E5FBE375-8ED3-5D6E-6B55-A39B01ABC9C0}"/>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67" name="Tekstfelt 2166">
                    <a:extLst>
                      <a:ext uri="{FF2B5EF4-FFF2-40B4-BE49-F238E27FC236}">
                        <a16:creationId xmlns:a16="http://schemas.microsoft.com/office/drawing/2014/main" id="{089CC952-3962-747A-5E61-C8435ACC944F}"/>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68" name="Tekstfelt 2167">
                    <a:extLst>
                      <a:ext uri="{FF2B5EF4-FFF2-40B4-BE49-F238E27FC236}">
                        <a16:creationId xmlns:a16="http://schemas.microsoft.com/office/drawing/2014/main" id="{1229EC41-EF39-DB21-B550-D76A702694FD}"/>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69" name="Tekstfelt 2168">
                    <a:extLst>
                      <a:ext uri="{FF2B5EF4-FFF2-40B4-BE49-F238E27FC236}">
                        <a16:creationId xmlns:a16="http://schemas.microsoft.com/office/drawing/2014/main" id="{EDB47096-C417-06BA-32CB-3163DD17212D}"/>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70" name="Tekstfelt 2169">
                    <a:extLst>
                      <a:ext uri="{FF2B5EF4-FFF2-40B4-BE49-F238E27FC236}">
                        <a16:creationId xmlns:a16="http://schemas.microsoft.com/office/drawing/2014/main" id="{07E2DF5B-33E2-0EEE-501D-2AB0BA6CF01B}"/>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71" name="Tekstfelt 2170">
                    <a:extLst>
                      <a:ext uri="{FF2B5EF4-FFF2-40B4-BE49-F238E27FC236}">
                        <a16:creationId xmlns:a16="http://schemas.microsoft.com/office/drawing/2014/main" id="{47EEA176-16C2-F6F5-1698-196BB4D07D5E}"/>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72" name="Tekstfelt 2171">
                    <a:extLst>
                      <a:ext uri="{FF2B5EF4-FFF2-40B4-BE49-F238E27FC236}">
                        <a16:creationId xmlns:a16="http://schemas.microsoft.com/office/drawing/2014/main" id="{CDEF69DC-B05C-6B37-A7F8-AEE191218C37}"/>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73" name="Tekstfelt 2172">
                    <a:extLst>
                      <a:ext uri="{FF2B5EF4-FFF2-40B4-BE49-F238E27FC236}">
                        <a16:creationId xmlns:a16="http://schemas.microsoft.com/office/drawing/2014/main" id="{75594892-86D4-0F33-6661-E51E2E44E5B0}"/>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74" name="Tekstfelt 2173">
                    <a:extLst>
                      <a:ext uri="{FF2B5EF4-FFF2-40B4-BE49-F238E27FC236}">
                        <a16:creationId xmlns:a16="http://schemas.microsoft.com/office/drawing/2014/main" id="{6A2A73D7-CAF9-5EA5-8612-402BFDD7FD6D}"/>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75" name="Tekstfelt 2174">
                    <a:extLst>
                      <a:ext uri="{FF2B5EF4-FFF2-40B4-BE49-F238E27FC236}">
                        <a16:creationId xmlns:a16="http://schemas.microsoft.com/office/drawing/2014/main" id="{F7B451BE-3DD7-63E9-B12F-9511C714D652}"/>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76" name="Tekstfelt 2175">
                    <a:extLst>
                      <a:ext uri="{FF2B5EF4-FFF2-40B4-BE49-F238E27FC236}">
                        <a16:creationId xmlns:a16="http://schemas.microsoft.com/office/drawing/2014/main" id="{47B56F29-65B6-54F3-B844-A7981941CC97}"/>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77" name="Tekstfelt 2176">
                    <a:extLst>
                      <a:ext uri="{FF2B5EF4-FFF2-40B4-BE49-F238E27FC236}">
                        <a16:creationId xmlns:a16="http://schemas.microsoft.com/office/drawing/2014/main" id="{3B8A3200-CEA0-59CE-FE3A-75813CC79BD7}"/>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78" name="Tekstfelt 2177">
                    <a:extLst>
                      <a:ext uri="{FF2B5EF4-FFF2-40B4-BE49-F238E27FC236}">
                        <a16:creationId xmlns:a16="http://schemas.microsoft.com/office/drawing/2014/main" id="{C6A4306C-1CCE-7B70-A45F-87E809FD42CA}"/>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79" name="Tekstfelt 2178">
                    <a:extLst>
                      <a:ext uri="{FF2B5EF4-FFF2-40B4-BE49-F238E27FC236}">
                        <a16:creationId xmlns:a16="http://schemas.microsoft.com/office/drawing/2014/main" id="{8FF29101-B52B-3F2F-2EF0-E7FA74141070}"/>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80" name="Tekstfelt 2179">
                    <a:extLst>
                      <a:ext uri="{FF2B5EF4-FFF2-40B4-BE49-F238E27FC236}">
                        <a16:creationId xmlns:a16="http://schemas.microsoft.com/office/drawing/2014/main" id="{03DD7386-FC41-D234-8914-E5886A69C4EF}"/>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81" name="Tekstfelt 2180">
                    <a:extLst>
                      <a:ext uri="{FF2B5EF4-FFF2-40B4-BE49-F238E27FC236}">
                        <a16:creationId xmlns:a16="http://schemas.microsoft.com/office/drawing/2014/main" id="{56219D28-8F3E-A43E-67F1-86CDDEFB067D}"/>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82" name="Tekstfelt 2181">
                    <a:extLst>
                      <a:ext uri="{FF2B5EF4-FFF2-40B4-BE49-F238E27FC236}">
                        <a16:creationId xmlns:a16="http://schemas.microsoft.com/office/drawing/2014/main" id="{B57913DE-7780-F0D4-A457-DAFC248AA98C}"/>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83" name="Tekstfelt 2182">
                    <a:extLst>
                      <a:ext uri="{FF2B5EF4-FFF2-40B4-BE49-F238E27FC236}">
                        <a16:creationId xmlns:a16="http://schemas.microsoft.com/office/drawing/2014/main" id="{5A55651D-C38B-D76E-1C0E-2F47C6A5E268}"/>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84" name="Tekstfelt 2183">
                    <a:extLst>
                      <a:ext uri="{FF2B5EF4-FFF2-40B4-BE49-F238E27FC236}">
                        <a16:creationId xmlns:a16="http://schemas.microsoft.com/office/drawing/2014/main" id="{1AE40F2C-5752-3F1F-5B59-151134D51E5F}"/>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85" name="Tekstfelt 2184">
                    <a:extLst>
                      <a:ext uri="{FF2B5EF4-FFF2-40B4-BE49-F238E27FC236}">
                        <a16:creationId xmlns:a16="http://schemas.microsoft.com/office/drawing/2014/main" id="{08B2C570-DACC-1060-5CED-7AFBEFE7AABC}"/>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86" name="Tekstfelt 2185">
                    <a:extLst>
                      <a:ext uri="{FF2B5EF4-FFF2-40B4-BE49-F238E27FC236}">
                        <a16:creationId xmlns:a16="http://schemas.microsoft.com/office/drawing/2014/main" id="{96D3CBF4-C048-516C-02B3-DD209F16E2D1}"/>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87" name="Tekstfelt 2186">
                    <a:extLst>
                      <a:ext uri="{FF2B5EF4-FFF2-40B4-BE49-F238E27FC236}">
                        <a16:creationId xmlns:a16="http://schemas.microsoft.com/office/drawing/2014/main" id="{2BA44ACD-1E38-A1B8-3B4F-B141420D9358}"/>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88" name="Tekstfelt 2187">
                    <a:extLst>
                      <a:ext uri="{FF2B5EF4-FFF2-40B4-BE49-F238E27FC236}">
                        <a16:creationId xmlns:a16="http://schemas.microsoft.com/office/drawing/2014/main" id="{9688BE23-5352-83D6-01AD-86C3365853B3}"/>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89" name="Tekstfelt 2188">
                    <a:extLst>
                      <a:ext uri="{FF2B5EF4-FFF2-40B4-BE49-F238E27FC236}">
                        <a16:creationId xmlns:a16="http://schemas.microsoft.com/office/drawing/2014/main" id="{60661D59-EF44-018D-0614-92419CD5BF2C}"/>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90" name="Tekstfelt 2189">
                    <a:extLst>
                      <a:ext uri="{FF2B5EF4-FFF2-40B4-BE49-F238E27FC236}">
                        <a16:creationId xmlns:a16="http://schemas.microsoft.com/office/drawing/2014/main" id="{E7EDAB47-0E81-3A05-81DB-4A99329CE6A4}"/>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91" name="Tekstfelt 2190">
                    <a:extLst>
                      <a:ext uri="{FF2B5EF4-FFF2-40B4-BE49-F238E27FC236}">
                        <a16:creationId xmlns:a16="http://schemas.microsoft.com/office/drawing/2014/main" id="{6D021268-8959-22A0-1863-628BAECDEC59}"/>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92" name="Tekstfelt 2191">
                    <a:extLst>
                      <a:ext uri="{FF2B5EF4-FFF2-40B4-BE49-F238E27FC236}">
                        <a16:creationId xmlns:a16="http://schemas.microsoft.com/office/drawing/2014/main" id="{6D7D6440-1A6C-5DCC-AE59-A302D68F43FE}"/>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93" name="Tekstfelt 2192">
                    <a:extLst>
                      <a:ext uri="{FF2B5EF4-FFF2-40B4-BE49-F238E27FC236}">
                        <a16:creationId xmlns:a16="http://schemas.microsoft.com/office/drawing/2014/main" id="{F3E3FFC3-EBE6-E9B8-FD22-ED054CEEACF7}"/>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94" name="Tekstfelt 2193">
                    <a:extLst>
                      <a:ext uri="{FF2B5EF4-FFF2-40B4-BE49-F238E27FC236}">
                        <a16:creationId xmlns:a16="http://schemas.microsoft.com/office/drawing/2014/main" id="{A20E4A84-68EA-734B-E639-9DCF591CEA7D}"/>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95" name="Tekstfelt 2194">
                    <a:extLst>
                      <a:ext uri="{FF2B5EF4-FFF2-40B4-BE49-F238E27FC236}">
                        <a16:creationId xmlns:a16="http://schemas.microsoft.com/office/drawing/2014/main" id="{32D12251-F66F-3C6A-576C-E1AFF99EFC03}"/>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96" name="Tekstfelt 2195">
                    <a:extLst>
                      <a:ext uri="{FF2B5EF4-FFF2-40B4-BE49-F238E27FC236}">
                        <a16:creationId xmlns:a16="http://schemas.microsoft.com/office/drawing/2014/main" id="{1577F1F0-7FD3-C83E-A899-0FAFDDA21E18}"/>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97" name="Tekstfelt 2196">
                    <a:extLst>
                      <a:ext uri="{FF2B5EF4-FFF2-40B4-BE49-F238E27FC236}">
                        <a16:creationId xmlns:a16="http://schemas.microsoft.com/office/drawing/2014/main" id="{C2C58639-18F4-51DE-03A6-E920C4B90DB6}"/>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98" name="Tekstfelt 2197">
                    <a:extLst>
                      <a:ext uri="{FF2B5EF4-FFF2-40B4-BE49-F238E27FC236}">
                        <a16:creationId xmlns:a16="http://schemas.microsoft.com/office/drawing/2014/main" id="{BDFEDD9D-91CE-2AD0-9AB8-4E4B1992588A}"/>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63" name="Tekstfelt 2162">
                  <a:extLst>
                    <a:ext uri="{FF2B5EF4-FFF2-40B4-BE49-F238E27FC236}">
                      <a16:creationId xmlns:a16="http://schemas.microsoft.com/office/drawing/2014/main" id="{B28A80DF-41E0-6C70-3F0D-DA1C91CE724F}"/>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64" name="Tekstfelt 2163">
                  <a:extLst>
                    <a:ext uri="{FF2B5EF4-FFF2-40B4-BE49-F238E27FC236}">
                      <a16:creationId xmlns:a16="http://schemas.microsoft.com/office/drawing/2014/main" id="{A1071DA3-1376-F61C-1668-4876E7444878}"/>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65" name="Tekstfelt 2164">
                  <a:extLst>
                    <a:ext uri="{FF2B5EF4-FFF2-40B4-BE49-F238E27FC236}">
                      <a16:creationId xmlns:a16="http://schemas.microsoft.com/office/drawing/2014/main" id="{DF47E0CA-CB19-9256-E759-36ACD3B587A4}"/>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6" name="Gruppe 1825">
                <a:extLst>
                  <a:ext uri="{FF2B5EF4-FFF2-40B4-BE49-F238E27FC236}">
                    <a16:creationId xmlns:a16="http://schemas.microsoft.com/office/drawing/2014/main" id="{26D4F3C9-5707-2B8A-116D-A35FD3D1D59A}"/>
                  </a:ext>
                </a:extLst>
              </p:cNvPr>
              <p:cNvGrpSpPr/>
              <p:nvPr/>
            </p:nvGrpSpPr>
            <p:grpSpPr>
              <a:xfrm>
                <a:off x="3326093" y="1035670"/>
                <a:ext cx="641389" cy="5216305"/>
                <a:chOff x="2892468" y="1032983"/>
                <a:chExt cx="641389" cy="5216305"/>
              </a:xfrm>
            </p:grpSpPr>
            <p:grpSp>
              <p:nvGrpSpPr>
                <p:cNvPr id="2125" name="Gruppe 2124">
                  <a:extLst>
                    <a:ext uri="{FF2B5EF4-FFF2-40B4-BE49-F238E27FC236}">
                      <a16:creationId xmlns:a16="http://schemas.microsoft.com/office/drawing/2014/main" id="{834EED71-DC6B-F27F-DF54-4B590A61AD7D}"/>
                    </a:ext>
                  </a:extLst>
                </p:cNvPr>
                <p:cNvGrpSpPr/>
                <p:nvPr/>
              </p:nvGrpSpPr>
              <p:grpSpPr>
                <a:xfrm>
                  <a:off x="2892468" y="1032983"/>
                  <a:ext cx="641389" cy="5216305"/>
                  <a:chOff x="3475384" y="1188399"/>
                  <a:chExt cx="641389" cy="5216305"/>
                </a:xfrm>
              </p:grpSpPr>
              <p:sp>
                <p:nvSpPr>
                  <p:cNvPr id="2129" name="Tekstfelt 2128">
                    <a:extLst>
                      <a:ext uri="{FF2B5EF4-FFF2-40B4-BE49-F238E27FC236}">
                        <a16:creationId xmlns:a16="http://schemas.microsoft.com/office/drawing/2014/main" id="{84B7E4E4-9041-DC87-B131-3D3F13CF1945}"/>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30" name="Tekstfelt 2129">
                    <a:extLst>
                      <a:ext uri="{FF2B5EF4-FFF2-40B4-BE49-F238E27FC236}">
                        <a16:creationId xmlns:a16="http://schemas.microsoft.com/office/drawing/2014/main" id="{AAB7E31F-7BD5-F92E-FF35-6B225E25E929}"/>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31" name="Tekstfelt 2130">
                    <a:extLst>
                      <a:ext uri="{FF2B5EF4-FFF2-40B4-BE49-F238E27FC236}">
                        <a16:creationId xmlns:a16="http://schemas.microsoft.com/office/drawing/2014/main" id="{6519A99A-60F7-7CC7-F5DF-AB36ACBD9072}"/>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32" name="Tekstfelt 2131">
                    <a:extLst>
                      <a:ext uri="{FF2B5EF4-FFF2-40B4-BE49-F238E27FC236}">
                        <a16:creationId xmlns:a16="http://schemas.microsoft.com/office/drawing/2014/main" id="{00A78BC0-D7FC-6C8C-A198-49E2179AED61}"/>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33" name="Tekstfelt 2132">
                    <a:extLst>
                      <a:ext uri="{FF2B5EF4-FFF2-40B4-BE49-F238E27FC236}">
                        <a16:creationId xmlns:a16="http://schemas.microsoft.com/office/drawing/2014/main" id="{6171FF0C-A500-CC9D-BD6C-7A19E7D15733}"/>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34" name="Tekstfelt 2133">
                    <a:extLst>
                      <a:ext uri="{FF2B5EF4-FFF2-40B4-BE49-F238E27FC236}">
                        <a16:creationId xmlns:a16="http://schemas.microsoft.com/office/drawing/2014/main" id="{13D9C5C1-329B-6067-4565-3E18C92B5E26}"/>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35" name="Tekstfelt 2134">
                    <a:extLst>
                      <a:ext uri="{FF2B5EF4-FFF2-40B4-BE49-F238E27FC236}">
                        <a16:creationId xmlns:a16="http://schemas.microsoft.com/office/drawing/2014/main" id="{442CB136-F461-D031-AD5C-B480EC5A708B}"/>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36" name="Tekstfelt 2135">
                    <a:extLst>
                      <a:ext uri="{FF2B5EF4-FFF2-40B4-BE49-F238E27FC236}">
                        <a16:creationId xmlns:a16="http://schemas.microsoft.com/office/drawing/2014/main" id="{33C92930-E19C-CE7A-A93F-10B47ADD9AA9}"/>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37" name="Tekstfelt 2136">
                    <a:extLst>
                      <a:ext uri="{FF2B5EF4-FFF2-40B4-BE49-F238E27FC236}">
                        <a16:creationId xmlns:a16="http://schemas.microsoft.com/office/drawing/2014/main" id="{C8D05B60-BFDE-6698-539C-224C26E5E2BD}"/>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38" name="Tekstfelt 2137">
                    <a:extLst>
                      <a:ext uri="{FF2B5EF4-FFF2-40B4-BE49-F238E27FC236}">
                        <a16:creationId xmlns:a16="http://schemas.microsoft.com/office/drawing/2014/main" id="{CC1D92B5-A2C0-6F84-0B96-F780058C503B}"/>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39" name="Tekstfelt 2138">
                    <a:extLst>
                      <a:ext uri="{FF2B5EF4-FFF2-40B4-BE49-F238E27FC236}">
                        <a16:creationId xmlns:a16="http://schemas.microsoft.com/office/drawing/2014/main" id="{ECD358D8-7133-5E5D-E4B5-DBF0B241412C}"/>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40" name="Tekstfelt 2139">
                    <a:extLst>
                      <a:ext uri="{FF2B5EF4-FFF2-40B4-BE49-F238E27FC236}">
                        <a16:creationId xmlns:a16="http://schemas.microsoft.com/office/drawing/2014/main" id="{6877A186-B9B0-BE37-F543-E310A91CBC74}"/>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41" name="Tekstfelt 2140">
                    <a:extLst>
                      <a:ext uri="{FF2B5EF4-FFF2-40B4-BE49-F238E27FC236}">
                        <a16:creationId xmlns:a16="http://schemas.microsoft.com/office/drawing/2014/main" id="{DB8D895A-8A53-4849-D4A1-6E3965B0B9D4}"/>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42" name="Tekstfelt 2141">
                    <a:extLst>
                      <a:ext uri="{FF2B5EF4-FFF2-40B4-BE49-F238E27FC236}">
                        <a16:creationId xmlns:a16="http://schemas.microsoft.com/office/drawing/2014/main" id="{19330242-BE95-AE85-C073-E4252AE14096}"/>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43" name="Tekstfelt 2142">
                    <a:extLst>
                      <a:ext uri="{FF2B5EF4-FFF2-40B4-BE49-F238E27FC236}">
                        <a16:creationId xmlns:a16="http://schemas.microsoft.com/office/drawing/2014/main" id="{BD3935D0-D564-2243-9B13-64A7D1809E6F}"/>
                      </a:ext>
                    </a:extLst>
                  </p:cNvPr>
                  <p:cNvSpPr txBox="1"/>
                  <p:nvPr/>
                </p:nvSpPr>
                <p:spPr>
                  <a:xfrm>
                    <a:off x="35457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44" name="Tekstfelt 2143">
                    <a:extLst>
                      <a:ext uri="{FF2B5EF4-FFF2-40B4-BE49-F238E27FC236}">
                        <a16:creationId xmlns:a16="http://schemas.microsoft.com/office/drawing/2014/main" id="{C472BEDE-32A3-DDFE-6100-50EA239BB75E}"/>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45" name="Tekstfelt 2144">
                    <a:extLst>
                      <a:ext uri="{FF2B5EF4-FFF2-40B4-BE49-F238E27FC236}">
                        <a16:creationId xmlns:a16="http://schemas.microsoft.com/office/drawing/2014/main" id="{01013AFA-2A8F-3CEB-1930-661772F28166}"/>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46" name="Tekstfelt 2145">
                    <a:extLst>
                      <a:ext uri="{FF2B5EF4-FFF2-40B4-BE49-F238E27FC236}">
                        <a16:creationId xmlns:a16="http://schemas.microsoft.com/office/drawing/2014/main" id="{11C9047A-7FF5-AF0D-A1E1-D031269B8A89}"/>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47" name="Tekstfelt 2146">
                    <a:extLst>
                      <a:ext uri="{FF2B5EF4-FFF2-40B4-BE49-F238E27FC236}">
                        <a16:creationId xmlns:a16="http://schemas.microsoft.com/office/drawing/2014/main" id="{1CFAB84A-0CF4-D72E-14F5-C3FEFC11F3E7}"/>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48" name="Tekstfelt 2147">
                    <a:extLst>
                      <a:ext uri="{FF2B5EF4-FFF2-40B4-BE49-F238E27FC236}">
                        <a16:creationId xmlns:a16="http://schemas.microsoft.com/office/drawing/2014/main" id="{1E482E46-8866-647D-8085-1B39C6C2AC1E}"/>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49" name="Tekstfelt 2148">
                    <a:extLst>
                      <a:ext uri="{FF2B5EF4-FFF2-40B4-BE49-F238E27FC236}">
                        <a16:creationId xmlns:a16="http://schemas.microsoft.com/office/drawing/2014/main" id="{BAA7DAF4-C2B3-4224-3EA5-72DD08878726}"/>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50" name="Tekstfelt 2149">
                    <a:extLst>
                      <a:ext uri="{FF2B5EF4-FFF2-40B4-BE49-F238E27FC236}">
                        <a16:creationId xmlns:a16="http://schemas.microsoft.com/office/drawing/2014/main" id="{06BDE371-D7B2-6159-DF44-1B9E117D9A12}"/>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51" name="Tekstfelt 2150">
                    <a:extLst>
                      <a:ext uri="{FF2B5EF4-FFF2-40B4-BE49-F238E27FC236}">
                        <a16:creationId xmlns:a16="http://schemas.microsoft.com/office/drawing/2014/main" id="{76D1BC33-6202-B8C9-EB0F-CFF0D0598231}"/>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52" name="Tekstfelt 2151">
                    <a:extLst>
                      <a:ext uri="{FF2B5EF4-FFF2-40B4-BE49-F238E27FC236}">
                        <a16:creationId xmlns:a16="http://schemas.microsoft.com/office/drawing/2014/main" id="{7293A63D-C102-5F1E-9CC3-716A77B00EB4}"/>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53" name="Tekstfelt 2152">
                    <a:extLst>
                      <a:ext uri="{FF2B5EF4-FFF2-40B4-BE49-F238E27FC236}">
                        <a16:creationId xmlns:a16="http://schemas.microsoft.com/office/drawing/2014/main" id="{7DE6BCD6-8FDB-D614-7ABE-10B8260DB119}"/>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54" name="Tekstfelt 2153">
                    <a:extLst>
                      <a:ext uri="{FF2B5EF4-FFF2-40B4-BE49-F238E27FC236}">
                        <a16:creationId xmlns:a16="http://schemas.microsoft.com/office/drawing/2014/main" id="{410D50A7-D3EB-4624-E905-9E3D22E0298F}"/>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55" name="Tekstfelt 2154">
                    <a:extLst>
                      <a:ext uri="{FF2B5EF4-FFF2-40B4-BE49-F238E27FC236}">
                        <a16:creationId xmlns:a16="http://schemas.microsoft.com/office/drawing/2014/main" id="{88F76DE9-91FD-EA8C-CC1C-15358633C90F}"/>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56" name="Tekstfelt 2155">
                    <a:extLst>
                      <a:ext uri="{FF2B5EF4-FFF2-40B4-BE49-F238E27FC236}">
                        <a16:creationId xmlns:a16="http://schemas.microsoft.com/office/drawing/2014/main" id="{BEDC7D4C-0950-8224-6B01-AF1F57D66097}"/>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57" name="Tekstfelt 2156">
                    <a:extLst>
                      <a:ext uri="{FF2B5EF4-FFF2-40B4-BE49-F238E27FC236}">
                        <a16:creationId xmlns:a16="http://schemas.microsoft.com/office/drawing/2014/main" id="{437F21FB-9A13-489C-8B44-E65718BAD75A}"/>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58" name="Tekstfelt 2157">
                    <a:extLst>
                      <a:ext uri="{FF2B5EF4-FFF2-40B4-BE49-F238E27FC236}">
                        <a16:creationId xmlns:a16="http://schemas.microsoft.com/office/drawing/2014/main" id="{6A839443-4859-2B60-2C21-943927E4287C}"/>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59" name="Tekstfelt 2158">
                    <a:extLst>
                      <a:ext uri="{FF2B5EF4-FFF2-40B4-BE49-F238E27FC236}">
                        <a16:creationId xmlns:a16="http://schemas.microsoft.com/office/drawing/2014/main" id="{90F5D30C-44F8-569E-C220-9A79B0CD09B6}"/>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60" name="Tekstfelt 2159">
                    <a:extLst>
                      <a:ext uri="{FF2B5EF4-FFF2-40B4-BE49-F238E27FC236}">
                        <a16:creationId xmlns:a16="http://schemas.microsoft.com/office/drawing/2014/main" id="{5901E8DB-565C-EA29-E114-6E7AB7AF8B80}"/>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61" name="Tekstfelt 2160">
                    <a:extLst>
                      <a:ext uri="{FF2B5EF4-FFF2-40B4-BE49-F238E27FC236}">
                        <a16:creationId xmlns:a16="http://schemas.microsoft.com/office/drawing/2014/main" id="{F9EE0E21-029B-A3B8-85ED-02784FF5C4CE}"/>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26" name="Tekstfelt 2125">
                  <a:extLst>
                    <a:ext uri="{FF2B5EF4-FFF2-40B4-BE49-F238E27FC236}">
                      <a16:creationId xmlns:a16="http://schemas.microsoft.com/office/drawing/2014/main" id="{CD62D4EF-074E-0668-330B-4A96AAE27ECB}"/>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27" name="Tekstfelt 2126">
                  <a:extLst>
                    <a:ext uri="{FF2B5EF4-FFF2-40B4-BE49-F238E27FC236}">
                      <a16:creationId xmlns:a16="http://schemas.microsoft.com/office/drawing/2014/main" id="{8A27516D-76D8-D1A9-92B4-06CDB01793E8}"/>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28" name="Tekstfelt 2127">
                  <a:extLst>
                    <a:ext uri="{FF2B5EF4-FFF2-40B4-BE49-F238E27FC236}">
                      <a16:creationId xmlns:a16="http://schemas.microsoft.com/office/drawing/2014/main" id="{D642DCF9-6C60-BE82-F381-605349816521}"/>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7" name="Gruppe 1826">
                <a:extLst>
                  <a:ext uri="{FF2B5EF4-FFF2-40B4-BE49-F238E27FC236}">
                    <a16:creationId xmlns:a16="http://schemas.microsoft.com/office/drawing/2014/main" id="{9DB8D3B2-82E7-8AA6-7C8F-146F02C42159}"/>
                  </a:ext>
                </a:extLst>
              </p:cNvPr>
              <p:cNvGrpSpPr/>
              <p:nvPr/>
            </p:nvGrpSpPr>
            <p:grpSpPr>
              <a:xfrm>
                <a:off x="2893345" y="1029165"/>
                <a:ext cx="641389" cy="5216305"/>
                <a:chOff x="2892468" y="1032983"/>
                <a:chExt cx="641389" cy="5216305"/>
              </a:xfrm>
            </p:grpSpPr>
            <p:grpSp>
              <p:nvGrpSpPr>
                <p:cNvPr id="2088" name="Gruppe 2087">
                  <a:extLst>
                    <a:ext uri="{FF2B5EF4-FFF2-40B4-BE49-F238E27FC236}">
                      <a16:creationId xmlns:a16="http://schemas.microsoft.com/office/drawing/2014/main" id="{217AA0BC-DE22-FA6E-036B-D6102EF7D09E}"/>
                    </a:ext>
                  </a:extLst>
                </p:cNvPr>
                <p:cNvGrpSpPr/>
                <p:nvPr/>
              </p:nvGrpSpPr>
              <p:grpSpPr>
                <a:xfrm>
                  <a:off x="2892468" y="1032983"/>
                  <a:ext cx="641389" cy="5216305"/>
                  <a:chOff x="3475384" y="1188399"/>
                  <a:chExt cx="641389" cy="5216305"/>
                </a:xfrm>
              </p:grpSpPr>
              <p:sp>
                <p:nvSpPr>
                  <p:cNvPr id="2092" name="Tekstfelt 2091">
                    <a:extLst>
                      <a:ext uri="{FF2B5EF4-FFF2-40B4-BE49-F238E27FC236}">
                        <a16:creationId xmlns:a16="http://schemas.microsoft.com/office/drawing/2014/main" id="{E45F6CDC-66DE-BC92-0F9D-0D5B0A560317}"/>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93" name="Tekstfelt 2092">
                    <a:extLst>
                      <a:ext uri="{FF2B5EF4-FFF2-40B4-BE49-F238E27FC236}">
                        <a16:creationId xmlns:a16="http://schemas.microsoft.com/office/drawing/2014/main" id="{64862278-A757-B98F-0016-075C4D037804}"/>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94" name="Tekstfelt 2093">
                    <a:extLst>
                      <a:ext uri="{FF2B5EF4-FFF2-40B4-BE49-F238E27FC236}">
                        <a16:creationId xmlns:a16="http://schemas.microsoft.com/office/drawing/2014/main" id="{493D47BA-7A71-EE57-4B1B-A928BB61103C}"/>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95" name="Tekstfelt 2094">
                    <a:extLst>
                      <a:ext uri="{FF2B5EF4-FFF2-40B4-BE49-F238E27FC236}">
                        <a16:creationId xmlns:a16="http://schemas.microsoft.com/office/drawing/2014/main" id="{34FF9072-65A0-818A-5933-B91AC3284678}"/>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96" name="Tekstfelt 2095">
                    <a:extLst>
                      <a:ext uri="{FF2B5EF4-FFF2-40B4-BE49-F238E27FC236}">
                        <a16:creationId xmlns:a16="http://schemas.microsoft.com/office/drawing/2014/main" id="{2F69DD55-37E6-A781-5AB2-A61F58322DBC}"/>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97" name="Tekstfelt 2096">
                    <a:extLst>
                      <a:ext uri="{FF2B5EF4-FFF2-40B4-BE49-F238E27FC236}">
                        <a16:creationId xmlns:a16="http://schemas.microsoft.com/office/drawing/2014/main" id="{89BCFE32-49B8-54F7-0B48-5B435981CEA8}"/>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98" name="Tekstfelt 2097">
                    <a:extLst>
                      <a:ext uri="{FF2B5EF4-FFF2-40B4-BE49-F238E27FC236}">
                        <a16:creationId xmlns:a16="http://schemas.microsoft.com/office/drawing/2014/main" id="{B8AB914E-7CB5-9B08-E3D4-C584CF8E1264}"/>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99" name="Tekstfelt 2098">
                    <a:extLst>
                      <a:ext uri="{FF2B5EF4-FFF2-40B4-BE49-F238E27FC236}">
                        <a16:creationId xmlns:a16="http://schemas.microsoft.com/office/drawing/2014/main" id="{5462EF5D-EB37-3664-E48B-78C39C2674CD}"/>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00" name="Tekstfelt 2099">
                    <a:extLst>
                      <a:ext uri="{FF2B5EF4-FFF2-40B4-BE49-F238E27FC236}">
                        <a16:creationId xmlns:a16="http://schemas.microsoft.com/office/drawing/2014/main" id="{1659EB69-0487-B6FF-5D3E-2200A53E3C0C}"/>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01" name="Tekstfelt 2100">
                    <a:extLst>
                      <a:ext uri="{FF2B5EF4-FFF2-40B4-BE49-F238E27FC236}">
                        <a16:creationId xmlns:a16="http://schemas.microsoft.com/office/drawing/2014/main" id="{8E510584-4D75-738C-DEFF-8CBA4561DF92}"/>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02" name="Tekstfelt 2101">
                    <a:extLst>
                      <a:ext uri="{FF2B5EF4-FFF2-40B4-BE49-F238E27FC236}">
                        <a16:creationId xmlns:a16="http://schemas.microsoft.com/office/drawing/2014/main" id="{3A682C66-ED85-B993-3693-FAC715DA3DD7}"/>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03" name="Tekstfelt 2102">
                    <a:extLst>
                      <a:ext uri="{FF2B5EF4-FFF2-40B4-BE49-F238E27FC236}">
                        <a16:creationId xmlns:a16="http://schemas.microsoft.com/office/drawing/2014/main" id="{265C489E-8C87-38CF-C069-387AA66BC8D3}"/>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04" name="Tekstfelt 2103">
                    <a:extLst>
                      <a:ext uri="{FF2B5EF4-FFF2-40B4-BE49-F238E27FC236}">
                        <a16:creationId xmlns:a16="http://schemas.microsoft.com/office/drawing/2014/main" id="{B80AC147-5B97-7A1A-3863-C871E77B9BA0}"/>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05" name="Tekstfelt 2104">
                    <a:extLst>
                      <a:ext uri="{FF2B5EF4-FFF2-40B4-BE49-F238E27FC236}">
                        <a16:creationId xmlns:a16="http://schemas.microsoft.com/office/drawing/2014/main" id="{52C9A5B1-C15A-C027-8E1A-4E161C90EF86}"/>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06" name="Tekstfelt 2105">
                    <a:extLst>
                      <a:ext uri="{FF2B5EF4-FFF2-40B4-BE49-F238E27FC236}">
                        <a16:creationId xmlns:a16="http://schemas.microsoft.com/office/drawing/2014/main" id="{6118BDBB-B071-0FAC-63A0-26FD84A6D6F3}"/>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07" name="Tekstfelt 2106">
                    <a:extLst>
                      <a:ext uri="{FF2B5EF4-FFF2-40B4-BE49-F238E27FC236}">
                        <a16:creationId xmlns:a16="http://schemas.microsoft.com/office/drawing/2014/main" id="{102EB744-4BB9-C76E-0476-1E629B9C81DD}"/>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08" name="Tekstfelt 2107">
                    <a:extLst>
                      <a:ext uri="{FF2B5EF4-FFF2-40B4-BE49-F238E27FC236}">
                        <a16:creationId xmlns:a16="http://schemas.microsoft.com/office/drawing/2014/main" id="{9D9991D5-CFD3-F9CA-560B-8D95FEACC0E8}"/>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09" name="Tekstfelt 2108">
                    <a:extLst>
                      <a:ext uri="{FF2B5EF4-FFF2-40B4-BE49-F238E27FC236}">
                        <a16:creationId xmlns:a16="http://schemas.microsoft.com/office/drawing/2014/main" id="{EAB1E738-E9F8-77BC-ABB9-1E81BE6869BE}"/>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10" name="Tekstfelt 2109">
                    <a:extLst>
                      <a:ext uri="{FF2B5EF4-FFF2-40B4-BE49-F238E27FC236}">
                        <a16:creationId xmlns:a16="http://schemas.microsoft.com/office/drawing/2014/main" id="{A5C6F838-9D6D-C0B2-0414-4E6C3F1B69D2}"/>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11" name="Tekstfelt 2110">
                    <a:extLst>
                      <a:ext uri="{FF2B5EF4-FFF2-40B4-BE49-F238E27FC236}">
                        <a16:creationId xmlns:a16="http://schemas.microsoft.com/office/drawing/2014/main" id="{F069E28B-50CA-C7F6-E085-814F4260B1E3}"/>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12" name="Tekstfelt 2111">
                    <a:extLst>
                      <a:ext uri="{FF2B5EF4-FFF2-40B4-BE49-F238E27FC236}">
                        <a16:creationId xmlns:a16="http://schemas.microsoft.com/office/drawing/2014/main" id="{48FA1EE6-58C8-3095-573F-9C822017E465}"/>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13" name="Tekstfelt 2112">
                    <a:extLst>
                      <a:ext uri="{FF2B5EF4-FFF2-40B4-BE49-F238E27FC236}">
                        <a16:creationId xmlns:a16="http://schemas.microsoft.com/office/drawing/2014/main" id="{7CB4A86B-9F98-84C7-3E47-2FE589D0B3D7}"/>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14" name="Tekstfelt 2113">
                    <a:extLst>
                      <a:ext uri="{FF2B5EF4-FFF2-40B4-BE49-F238E27FC236}">
                        <a16:creationId xmlns:a16="http://schemas.microsoft.com/office/drawing/2014/main" id="{13D3CCD1-116F-36C1-FA38-AEBD2C40FE82}"/>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15" name="Tekstfelt 2114">
                    <a:extLst>
                      <a:ext uri="{FF2B5EF4-FFF2-40B4-BE49-F238E27FC236}">
                        <a16:creationId xmlns:a16="http://schemas.microsoft.com/office/drawing/2014/main" id="{6DD608B3-BD52-5F0B-AA21-B3EC6932AC23}"/>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16" name="Tekstfelt 2115">
                    <a:extLst>
                      <a:ext uri="{FF2B5EF4-FFF2-40B4-BE49-F238E27FC236}">
                        <a16:creationId xmlns:a16="http://schemas.microsoft.com/office/drawing/2014/main" id="{F3FFC760-8E59-B1ED-28E5-978852C31C54}"/>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17" name="Tekstfelt 2116">
                    <a:extLst>
                      <a:ext uri="{FF2B5EF4-FFF2-40B4-BE49-F238E27FC236}">
                        <a16:creationId xmlns:a16="http://schemas.microsoft.com/office/drawing/2014/main" id="{DC8826CC-28E5-F281-BC27-D2FB3C6A8DAD}"/>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18" name="Tekstfelt 2117">
                    <a:extLst>
                      <a:ext uri="{FF2B5EF4-FFF2-40B4-BE49-F238E27FC236}">
                        <a16:creationId xmlns:a16="http://schemas.microsoft.com/office/drawing/2014/main" id="{9DFF6E9F-EEBF-ACAE-C207-D103B0103B97}"/>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19" name="Tekstfelt 2118">
                    <a:extLst>
                      <a:ext uri="{FF2B5EF4-FFF2-40B4-BE49-F238E27FC236}">
                        <a16:creationId xmlns:a16="http://schemas.microsoft.com/office/drawing/2014/main" id="{C1D14D36-83AD-64F1-E3BA-8D9F37F990CE}"/>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20" name="Tekstfelt 2119">
                    <a:extLst>
                      <a:ext uri="{FF2B5EF4-FFF2-40B4-BE49-F238E27FC236}">
                        <a16:creationId xmlns:a16="http://schemas.microsoft.com/office/drawing/2014/main" id="{464730B8-4976-276F-304D-90BC609A1060}"/>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21" name="Tekstfelt 2120">
                    <a:extLst>
                      <a:ext uri="{FF2B5EF4-FFF2-40B4-BE49-F238E27FC236}">
                        <a16:creationId xmlns:a16="http://schemas.microsoft.com/office/drawing/2014/main" id="{2E2AFF4E-4B5E-77ED-5E82-FC330A72CF09}"/>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22" name="Tekstfelt 2121">
                    <a:extLst>
                      <a:ext uri="{FF2B5EF4-FFF2-40B4-BE49-F238E27FC236}">
                        <a16:creationId xmlns:a16="http://schemas.microsoft.com/office/drawing/2014/main" id="{A9EB6E48-5D7A-4473-3DE8-961BE162B07B}"/>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23" name="Tekstfelt 2122">
                    <a:extLst>
                      <a:ext uri="{FF2B5EF4-FFF2-40B4-BE49-F238E27FC236}">
                        <a16:creationId xmlns:a16="http://schemas.microsoft.com/office/drawing/2014/main" id="{6EAB0EFC-6FAE-B09B-C78D-833B3B9FACA5}"/>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24" name="Tekstfelt 2123">
                    <a:extLst>
                      <a:ext uri="{FF2B5EF4-FFF2-40B4-BE49-F238E27FC236}">
                        <a16:creationId xmlns:a16="http://schemas.microsoft.com/office/drawing/2014/main" id="{2EDA115A-D897-A4B9-BBC8-6DDC4D464087}"/>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89" name="Tekstfelt 2088">
                  <a:extLst>
                    <a:ext uri="{FF2B5EF4-FFF2-40B4-BE49-F238E27FC236}">
                      <a16:creationId xmlns:a16="http://schemas.microsoft.com/office/drawing/2014/main" id="{5500D3B3-6FE6-EB5F-1968-307EAEDE37D9}"/>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90" name="Tekstfelt 2089">
                  <a:extLst>
                    <a:ext uri="{FF2B5EF4-FFF2-40B4-BE49-F238E27FC236}">
                      <a16:creationId xmlns:a16="http://schemas.microsoft.com/office/drawing/2014/main" id="{7AEE5673-9688-9BC0-825F-651A80E10105}"/>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91" name="Tekstfelt 2090">
                  <a:extLst>
                    <a:ext uri="{FF2B5EF4-FFF2-40B4-BE49-F238E27FC236}">
                      <a16:creationId xmlns:a16="http://schemas.microsoft.com/office/drawing/2014/main" id="{A5616B63-2A0A-250E-ACBE-81A16E53E33D}"/>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8" name="Gruppe 1827">
                <a:extLst>
                  <a:ext uri="{FF2B5EF4-FFF2-40B4-BE49-F238E27FC236}">
                    <a16:creationId xmlns:a16="http://schemas.microsoft.com/office/drawing/2014/main" id="{A7CF9A55-1449-698F-09D2-CAAE900F62DA}"/>
                  </a:ext>
                </a:extLst>
              </p:cNvPr>
              <p:cNvGrpSpPr/>
              <p:nvPr/>
            </p:nvGrpSpPr>
            <p:grpSpPr>
              <a:xfrm>
                <a:off x="2466124" y="1032948"/>
                <a:ext cx="641389" cy="5216305"/>
                <a:chOff x="2892468" y="1032983"/>
                <a:chExt cx="641389" cy="5216305"/>
              </a:xfrm>
            </p:grpSpPr>
            <p:grpSp>
              <p:nvGrpSpPr>
                <p:cNvPr id="2051" name="Gruppe 2050">
                  <a:extLst>
                    <a:ext uri="{FF2B5EF4-FFF2-40B4-BE49-F238E27FC236}">
                      <a16:creationId xmlns:a16="http://schemas.microsoft.com/office/drawing/2014/main" id="{F338D18C-9D04-B2FA-3BBB-AB2ADE387721}"/>
                    </a:ext>
                  </a:extLst>
                </p:cNvPr>
                <p:cNvGrpSpPr/>
                <p:nvPr/>
              </p:nvGrpSpPr>
              <p:grpSpPr>
                <a:xfrm>
                  <a:off x="2892468" y="1032983"/>
                  <a:ext cx="641389" cy="5216305"/>
                  <a:chOff x="3475384" y="1188399"/>
                  <a:chExt cx="641389" cy="5216305"/>
                </a:xfrm>
              </p:grpSpPr>
              <p:sp>
                <p:nvSpPr>
                  <p:cNvPr id="2055" name="Tekstfelt 2054">
                    <a:extLst>
                      <a:ext uri="{FF2B5EF4-FFF2-40B4-BE49-F238E27FC236}">
                        <a16:creationId xmlns:a16="http://schemas.microsoft.com/office/drawing/2014/main" id="{08C53FB5-83F3-098A-8F79-0FCF4C735B7B}"/>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56" name="Tekstfelt 2055">
                    <a:extLst>
                      <a:ext uri="{FF2B5EF4-FFF2-40B4-BE49-F238E27FC236}">
                        <a16:creationId xmlns:a16="http://schemas.microsoft.com/office/drawing/2014/main" id="{FF1C8A11-FDD3-95EE-C0EC-8EE5E24F5CDF}"/>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57" name="Tekstfelt 2056">
                    <a:extLst>
                      <a:ext uri="{FF2B5EF4-FFF2-40B4-BE49-F238E27FC236}">
                        <a16:creationId xmlns:a16="http://schemas.microsoft.com/office/drawing/2014/main" id="{6959C863-B8BD-EAC5-AB3D-5E58B6D4DA2D}"/>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58" name="Tekstfelt 2057">
                    <a:extLst>
                      <a:ext uri="{FF2B5EF4-FFF2-40B4-BE49-F238E27FC236}">
                        <a16:creationId xmlns:a16="http://schemas.microsoft.com/office/drawing/2014/main" id="{4FAFDDED-8FA2-349D-AAB9-537BC81CAF16}"/>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59" name="Tekstfelt 2058">
                    <a:extLst>
                      <a:ext uri="{FF2B5EF4-FFF2-40B4-BE49-F238E27FC236}">
                        <a16:creationId xmlns:a16="http://schemas.microsoft.com/office/drawing/2014/main" id="{2F340A32-E44A-426B-8CEC-70A3327BA61E}"/>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60" name="Tekstfelt 2059">
                    <a:extLst>
                      <a:ext uri="{FF2B5EF4-FFF2-40B4-BE49-F238E27FC236}">
                        <a16:creationId xmlns:a16="http://schemas.microsoft.com/office/drawing/2014/main" id="{12DE719B-CA5C-840A-C96D-C1A10B12DBB6}"/>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61" name="Tekstfelt 2060">
                    <a:extLst>
                      <a:ext uri="{FF2B5EF4-FFF2-40B4-BE49-F238E27FC236}">
                        <a16:creationId xmlns:a16="http://schemas.microsoft.com/office/drawing/2014/main" id="{0E3BC604-170D-4A5B-E098-9CBA0AD020F2}"/>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62" name="Tekstfelt 2061">
                    <a:extLst>
                      <a:ext uri="{FF2B5EF4-FFF2-40B4-BE49-F238E27FC236}">
                        <a16:creationId xmlns:a16="http://schemas.microsoft.com/office/drawing/2014/main" id="{A63A4DB3-7181-70A6-BD0C-19CB0377D1FB}"/>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63" name="Tekstfelt 2062">
                    <a:extLst>
                      <a:ext uri="{FF2B5EF4-FFF2-40B4-BE49-F238E27FC236}">
                        <a16:creationId xmlns:a16="http://schemas.microsoft.com/office/drawing/2014/main" id="{C0B2FC6D-6AF3-DD17-42DB-EC2376952111}"/>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64" name="Tekstfelt 2063">
                    <a:extLst>
                      <a:ext uri="{FF2B5EF4-FFF2-40B4-BE49-F238E27FC236}">
                        <a16:creationId xmlns:a16="http://schemas.microsoft.com/office/drawing/2014/main" id="{E27B0516-0AE8-E579-6724-2F78BF6CF71C}"/>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65" name="Tekstfelt 2064">
                    <a:extLst>
                      <a:ext uri="{FF2B5EF4-FFF2-40B4-BE49-F238E27FC236}">
                        <a16:creationId xmlns:a16="http://schemas.microsoft.com/office/drawing/2014/main" id="{A6327F84-DCC5-109A-D40B-A590F2736C6E}"/>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66" name="Tekstfelt 2065">
                    <a:extLst>
                      <a:ext uri="{FF2B5EF4-FFF2-40B4-BE49-F238E27FC236}">
                        <a16:creationId xmlns:a16="http://schemas.microsoft.com/office/drawing/2014/main" id="{AB6018EF-033C-9D90-A2A3-2483BA5D8293}"/>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67" name="Tekstfelt 2066">
                    <a:extLst>
                      <a:ext uri="{FF2B5EF4-FFF2-40B4-BE49-F238E27FC236}">
                        <a16:creationId xmlns:a16="http://schemas.microsoft.com/office/drawing/2014/main" id="{1F20ACEE-CD55-2AB9-0118-A7308E897BD7}"/>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68" name="Tekstfelt 2067">
                    <a:extLst>
                      <a:ext uri="{FF2B5EF4-FFF2-40B4-BE49-F238E27FC236}">
                        <a16:creationId xmlns:a16="http://schemas.microsoft.com/office/drawing/2014/main" id="{F6C1DCFF-762B-D140-0D2D-2726EC16E585}"/>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69" name="Tekstfelt 2068">
                    <a:extLst>
                      <a:ext uri="{FF2B5EF4-FFF2-40B4-BE49-F238E27FC236}">
                        <a16:creationId xmlns:a16="http://schemas.microsoft.com/office/drawing/2014/main" id="{CC935715-20A9-58F8-0F0C-A18AD7FD1166}"/>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70" name="Tekstfelt 2069">
                    <a:extLst>
                      <a:ext uri="{FF2B5EF4-FFF2-40B4-BE49-F238E27FC236}">
                        <a16:creationId xmlns:a16="http://schemas.microsoft.com/office/drawing/2014/main" id="{BBB08A6D-FBD2-499A-8403-0823527FCCC5}"/>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71" name="Tekstfelt 2070">
                    <a:extLst>
                      <a:ext uri="{FF2B5EF4-FFF2-40B4-BE49-F238E27FC236}">
                        <a16:creationId xmlns:a16="http://schemas.microsoft.com/office/drawing/2014/main" id="{2445602F-CC66-FBB6-159A-F9CC1C63EEDD}"/>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72" name="Tekstfelt 2071">
                    <a:extLst>
                      <a:ext uri="{FF2B5EF4-FFF2-40B4-BE49-F238E27FC236}">
                        <a16:creationId xmlns:a16="http://schemas.microsoft.com/office/drawing/2014/main" id="{16E74FF0-6D20-85C8-5731-7C776EF72ED8}"/>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73" name="Tekstfelt 2072">
                    <a:extLst>
                      <a:ext uri="{FF2B5EF4-FFF2-40B4-BE49-F238E27FC236}">
                        <a16:creationId xmlns:a16="http://schemas.microsoft.com/office/drawing/2014/main" id="{8E347B0E-1229-3DE8-E990-57B5EB32C960}"/>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74" name="Tekstfelt 2073">
                    <a:extLst>
                      <a:ext uri="{FF2B5EF4-FFF2-40B4-BE49-F238E27FC236}">
                        <a16:creationId xmlns:a16="http://schemas.microsoft.com/office/drawing/2014/main" id="{389AEF88-5270-C1E1-20D3-19581F67C253}"/>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75" name="Tekstfelt 2074">
                    <a:extLst>
                      <a:ext uri="{FF2B5EF4-FFF2-40B4-BE49-F238E27FC236}">
                        <a16:creationId xmlns:a16="http://schemas.microsoft.com/office/drawing/2014/main" id="{C05B8A60-4AAC-418F-06B6-241513329EBC}"/>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76" name="Tekstfelt 2075">
                    <a:extLst>
                      <a:ext uri="{FF2B5EF4-FFF2-40B4-BE49-F238E27FC236}">
                        <a16:creationId xmlns:a16="http://schemas.microsoft.com/office/drawing/2014/main" id="{4DD7C03B-AC00-3613-81D4-943D388B7505}"/>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77" name="Tekstfelt 2076">
                    <a:extLst>
                      <a:ext uri="{FF2B5EF4-FFF2-40B4-BE49-F238E27FC236}">
                        <a16:creationId xmlns:a16="http://schemas.microsoft.com/office/drawing/2014/main" id="{99E6AA95-471C-BD5D-2BBD-E9BDA64E20D2}"/>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78" name="Tekstfelt 2077">
                    <a:extLst>
                      <a:ext uri="{FF2B5EF4-FFF2-40B4-BE49-F238E27FC236}">
                        <a16:creationId xmlns:a16="http://schemas.microsoft.com/office/drawing/2014/main" id="{C4D376E6-292E-0DD9-DAA0-1E1846E32D82}"/>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79" name="Tekstfelt 2078">
                    <a:extLst>
                      <a:ext uri="{FF2B5EF4-FFF2-40B4-BE49-F238E27FC236}">
                        <a16:creationId xmlns:a16="http://schemas.microsoft.com/office/drawing/2014/main" id="{DDB78180-1E4C-300E-B030-FA259CFE849A}"/>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80" name="Tekstfelt 2079">
                    <a:extLst>
                      <a:ext uri="{FF2B5EF4-FFF2-40B4-BE49-F238E27FC236}">
                        <a16:creationId xmlns:a16="http://schemas.microsoft.com/office/drawing/2014/main" id="{F3F99D17-B478-304C-9272-BD648D67C96E}"/>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81" name="Tekstfelt 2080">
                    <a:extLst>
                      <a:ext uri="{FF2B5EF4-FFF2-40B4-BE49-F238E27FC236}">
                        <a16:creationId xmlns:a16="http://schemas.microsoft.com/office/drawing/2014/main" id="{B96C54AF-99FF-C58D-A76B-643F0B09F526}"/>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82" name="Tekstfelt 2081">
                    <a:extLst>
                      <a:ext uri="{FF2B5EF4-FFF2-40B4-BE49-F238E27FC236}">
                        <a16:creationId xmlns:a16="http://schemas.microsoft.com/office/drawing/2014/main" id="{F69C3E10-E304-1EEE-CF7E-8BEE61A809D8}"/>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83" name="Tekstfelt 2082">
                    <a:extLst>
                      <a:ext uri="{FF2B5EF4-FFF2-40B4-BE49-F238E27FC236}">
                        <a16:creationId xmlns:a16="http://schemas.microsoft.com/office/drawing/2014/main" id="{EEFAE33F-A121-EF2E-1853-49462FA3BE6C}"/>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84" name="Tekstfelt 2083">
                    <a:extLst>
                      <a:ext uri="{FF2B5EF4-FFF2-40B4-BE49-F238E27FC236}">
                        <a16:creationId xmlns:a16="http://schemas.microsoft.com/office/drawing/2014/main" id="{D32920B0-1F53-D0BF-009A-D76906BB3F9D}"/>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85" name="Tekstfelt 2084">
                    <a:extLst>
                      <a:ext uri="{FF2B5EF4-FFF2-40B4-BE49-F238E27FC236}">
                        <a16:creationId xmlns:a16="http://schemas.microsoft.com/office/drawing/2014/main" id="{5C1FDF32-C126-E58D-4551-1AE60361F18D}"/>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86" name="Tekstfelt 2085">
                    <a:extLst>
                      <a:ext uri="{FF2B5EF4-FFF2-40B4-BE49-F238E27FC236}">
                        <a16:creationId xmlns:a16="http://schemas.microsoft.com/office/drawing/2014/main" id="{E723E7B8-54D7-261B-9A3B-44CA505A35D2}"/>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87" name="Tekstfelt 2086">
                    <a:extLst>
                      <a:ext uri="{FF2B5EF4-FFF2-40B4-BE49-F238E27FC236}">
                        <a16:creationId xmlns:a16="http://schemas.microsoft.com/office/drawing/2014/main" id="{1A15D215-7EA4-8150-CC56-3716697F03CE}"/>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52" name="Tekstfelt 2051">
                  <a:extLst>
                    <a:ext uri="{FF2B5EF4-FFF2-40B4-BE49-F238E27FC236}">
                      <a16:creationId xmlns:a16="http://schemas.microsoft.com/office/drawing/2014/main" id="{5B2B3904-53F9-B645-F081-0E9978FBDCA7}"/>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53" name="Tekstfelt 2052">
                  <a:extLst>
                    <a:ext uri="{FF2B5EF4-FFF2-40B4-BE49-F238E27FC236}">
                      <a16:creationId xmlns:a16="http://schemas.microsoft.com/office/drawing/2014/main" id="{1E4872B7-4C56-7C05-07A1-10A418CB3892}"/>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54" name="Tekstfelt 2053">
                  <a:extLst>
                    <a:ext uri="{FF2B5EF4-FFF2-40B4-BE49-F238E27FC236}">
                      <a16:creationId xmlns:a16="http://schemas.microsoft.com/office/drawing/2014/main" id="{65510689-1685-B3BD-E192-1E5316460FBD}"/>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9" name="Gruppe 1828">
                <a:extLst>
                  <a:ext uri="{FF2B5EF4-FFF2-40B4-BE49-F238E27FC236}">
                    <a16:creationId xmlns:a16="http://schemas.microsoft.com/office/drawing/2014/main" id="{47AC9EC1-2D40-40E7-C72B-DBC84537D507}"/>
                  </a:ext>
                </a:extLst>
              </p:cNvPr>
              <p:cNvGrpSpPr/>
              <p:nvPr/>
            </p:nvGrpSpPr>
            <p:grpSpPr>
              <a:xfrm>
                <a:off x="2019764" y="1037328"/>
                <a:ext cx="641389" cy="5216305"/>
                <a:chOff x="2892468" y="1032983"/>
                <a:chExt cx="641389" cy="5216305"/>
              </a:xfrm>
            </p:grpSpPr>
            <p:grpSp>
              <p:nvGrpSpPr>
                <p:cNvPr id="2014" name="Gruppe 2013">
                  <a:extLst>
                    <a:ext uri="{FF2B5EF4-FFF2-40B4-BE49-F238E27FC236}">
                      <a16:creationId xmlns:a16="http://schemas.microsoft.com/office/drawing/2014/main" id="{510C5208-8BFC-BDA8-8CD5-DE00DBBAE5DD}"/>
                    </a:ext>
                  </a:extLst>
                </p:cNvPr>
                <p:cNvGrpSpPr/>
                <p:nvPr/>
              </p:nvGrpSpPr>
              <p:grpSpPr>
                <a:xfrm>
                  <a:off x="2892468" y="1032983"/>
                  <a:ext cx="641389" cy="5216305"/>
                  <a:chOff x="3475384" y="1188399"/>
                  <a:chExt cx="641389" cy="5216305"/>
                </a:xfrm>
              </p:grpSpPr>
              <p:sp>
                <p:nvSpPr>
                  <p:cNvPr id="2018" name="Tekstfelt 2017">
                    <a:extLst>
                      <a:ext uri="{FF2B5EF4-FFF2-40B4-BE49-F238E27FC236}">
                        <a16:creationId xmlns:a16="http://schemas.microsoft.com/office/drawing/2014/main" id="{151B9175-8B90-34B0-E783-95073E0F22F2}"/>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19" name="Tekstfelt 2018">
                    <a:extLst>
                      <a:ext uri="{FF2B5EF4-FFF2-40B4-BE49-F238E27FC236}">
                        <a16:creationId xmlns:a16="http://schemas.microsoft.com/office/drawing/2014/main" id="{4B75800F-006B-CAD9-A569-7C641E4F4260}"/>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20" name="Tekstfelt 2019">
                    <a:extLst>
                      <a:ext uri="{FF2B5EF4-FFF2-40B4-BE49-F238E27FC236}">
                        <a16:creationId xmlns:a16="http://schemas.microsoft.com/office/drawing/2014/main" id="{0051CEF5-CCF8-7644-B5E8-07298DF4EAB1}"/>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21" name="Tekstfelt 2020">
                    <a:extLst>
                      <a:ext uri="{FF2B5EF4-FFF2-40B4-BE49-F238E27FC236}">
                        <a16:creationId xmlns:a16="http://schemas.microsoft.com/office/drawing/2014/main" id="{389DC081-5083-A8A0-6FC3-43D9D31EC099}"/>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22" name="Tekstfelt 2021">
                    <a:extLst>
                      <a:ext uri="{FF2B5EF4-FFF2-40B4-BE49-F238E27FC236}">
                        <a16:creationId xmlns:a16="http://schemas.microsoft.com/office/drawing/2014/main" id="{AC7C4346-9AE8-4888-CB70-DA8785F9885D}"/>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23" name="Tekstfelt 2022">
                    <a:extLst>
                      <a:ext uri="{FF2B5EF4-FFF2-40B4-BE49-F238E27FC236}">
                        <a16:creationId xmlns:a16="http://schemas.microsoft.com/office/drawing/2014/main" id="{897ADE39-E818-A579-E500-9BC530278120}"/>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24" name="Tekstfelt 2023">
                    <a:extLst>
                      <a:ext uri="{FF2B5EF4-FFF2-40B4-BE49-F238E27FC236}">
                        <a16:creationId xmlns:a16="http://schemas.microsoft.com/office/drawing/2014/main" id="{370D0B79-F678-9972-F883-2D2DC20D00CB}"/>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25" name="Tekstfelt 2024">
                    <a:extLst>
                      <a:ext uri="{FF2B5EF4-FFF2-40B4-BE49-F238E27FC236}">
                        <a16:creationId xmlns:a16="http://schemas.microsoft.com/office/drawing/2014/main" id="{04ED688A-0B71-52E5-96F2-69484D36C2F3}"/>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26" name="Tekstfelt 2025">
                    <a:extLst>
                      <a:ext uri="{FF2B5EF4-FFF2-40B4-BE49-F238E27FC236}">
                        <a16:creationId xmlns:a16="http://schemas.microsoft.com/office/drawing/2014/main" id="{269C366D-F83F-6CDF-FF5E-97F7ABD12D0B}"/>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27" name="Tekstfelt 2026">
                    <a:extLst>
                      <a:ext uri="{FF2B5EF4-FFF2-40B4-BE49-F238E27FC236}">
                        <a16:creationId xmlns:a16="http://schemas.microsoft.com/office/drawing/2014/main" id="{FEB6F31B-403F-13A8-6A63-7293806DC6C6}"/>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28" name="Tekstfelt 2027">
                    <a:extLst>
                      <a:ext uri="{FF2B5EF4-FFF2-40B4-BE49-F238E27FC236}">
                        <a16:creationId xmlns:a16="http://schemas.microsoft.com/office/drawing/2014/main" id="{2085D13C-2080-7322-9E6C-8EF458225C4C}"/>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29" name="Tekstfelt 2028">
                    <a:extLst>
                      <a:ext uri="{FF2B5EF4-FFF2-40B4-BE49-F238E27FC236}">
                        <a16:creationId xmlns:a16="http://schemas.microsoft.com/office/drawing/2014/main" id="{0A34F75D-F4A8-12AC-B385-DD6DE3147CEF}"/>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30" name="Tekstfelt 2029">
                    <a:extLst>
                      <a:ext uri="{FF2B5EF4-FFF2-40B4-BE49-F238E27FC236}">
                        <a16:creationId xmlns:a16="http://schemas.microsoft.com/office/drawing/2014/main" id="{1FE1F02E-C086-D035-19DA-AC3703B975DD}"/>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31" name="Tekstfelt 2030">
                    <a:extLst>
                      <a:ext uri="{FF2B5EF4-FFF2-40B4-BE49-F238E27FC236}">
                        <a16:creationId xmlns:a16="http://schemas.microsoft.com/office/drawing/2014/main" id="{A53DB62A-B623-C883-AD0F-6BD2B86D154E}"/>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32" name="Tekstfelt 2031">
                    <a:extLst>
                      <a:ext uri="{FF2B5EF4-FFF2-40B4-BE49-F238E27FC236}">
                        <a16:creationId xmlns:a16="http://schemas.microsoft.com/office/drawing/2014/main" id="{8A122797-985D-A792-F005-19759397739E}"/>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33" name="Tekstfelt 2032">
                    <a:extLst>
                      <a:ext uri="{FF2B5EF4-FFF2-40B4-BE49-F238E27FC236}">
                        <a16:creationId xmlns:a16="http://schemas.microsoft.com/office/drawing/2014/main" id="{D959BF3F-A9CF-A62D-6A40-0E6FFE0696BB}"/>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34" name="Tekstfelt 2033">
                    <a:extLst>
                      <a:ext uri="{FF2B5EF4-FFF2-40B4-BE49-F238E27FC236}">
                        <a16:creationId xmlns:a16="http://schemas.microsoft.com/office/drawing/2014/main" id="{A779740C-6ABF-1AB3-F5D7-F2919FED3C5B}"/>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35" name="Tekstfelt 2034">
                    <a:extLst>
                      <a:ext uri="{FF2B5EF4-FFF2-40B4-BE49-F238E27FC236}">
                        <a16:creationId xmlns:a16="http://schemas.microsoft.com/office/drawing/2014/main" id="{48B0CFF1-05EB-1830-524A-15FBC2BD0C47}"/>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36" name="Tekstfelt 2035">
                    <a:extLst>
                      <a:ext uri="{FF2B5EF4-FFF2-40B4-BE49-F238E27FC236}">
                        <a16:creationId xmlns:a16="http://schemas.microsoft.com/office/drawing/2014/main" id="{23225FF2-7D10-EA0E-72BC-BC0B6B4BC2FC}"/>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37" name="Tekstfelt 2036">
                    <a:extLst>
                      <a:ext uri="{FF2B5EF4-FFF2-40B4-BE49-F238E27FC236}">
                        <a16:creationId xmlns:a16="http://schemas.microsoft.com/office/drawing/2014/main" id="{19289D7F-492C-3450-DD35-0A7864F4A7EF}"/>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38" name="Tekstfelt 2037">
                    <a:extLst>
                      <a:ext uri="{FF2B5EF4-FFF2-40B4-BE49-F238E27FC236}">
                        <a16:creationId xmlns:a16="http://schemas.microsoft.com/office/drawing/2014/main" id="{C33991F9-A339-BBB4-2C28-5BAAA2CCFBE9}"/>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39" name="Tekstfelt 2038">
                    <a:extLst>
                      <a:ext uri="{FF2B5EF4-FFF2-40B4-BE49-F238E27FC236}">
                        <a16:creationId xmlns:a16="http://schemas.microsoft.com/office/drawing/2014/main" id="{F43220EE-0329-84BB-7374-30D013D85435}"/>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40" name="Tekstfelt 2039">
                    <a:extLst>
                      <a:ext uri="{FF2B5EF4-FFF2-40B4-BE49-F238E27FC236}">
                        <a16:creationId xmlns:a16="http://schemas.microsoft.com/office/drawing/2014/main" id="{E548FC49-B3FE-3D28-96EB-30FE68E40B4D}"/>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41" name="Tekstfelt 2040">
                    <a:extLst>
                      <a:ext uri="{FF2B5EF4-FFF2-40B4-BE49-F238E27FC236}">
                        <a16:creationId xmlns:a16="http://schemas.microsoft.com/office/drawing/2014/main" id="{C869869E-07EB-88BB-3B22-D6B10E948E5B}"/>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42" name="Tekstfelt 2041">
                    <a:extLst>
                      <a:ext uri="{FF2B5EF4-FFF2-40B4-BE49-F238E27FC236}">
                        <a16:creationId xmlns:a16="http://schemas.microsoft.com/office/drawing/2014/main" id="{803B9ADC-07FF-7FFC-FC1E-F5E8860E22E0}"/>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43" name="Tekstfelt 2042">
                    <a:extLst>
                      <a:ext uri="{FF2B5EF4-FFF2-40B4-BE49-F238E27FC236}">
                        <a16:creationId xmlns:a16="http://schemas.microsoft.com/office/drawing/2014/main" id="{76AB0829-BD2C-AC10-B46F-CFC70A115032}"/>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44" name="Tekstfelt 2043">
                    <a:extLst>
                      <a:ext uri="{FF2B5EF4-FFF2-40B4-BE49-F238E27FC236}">
                        <a16:creationId xmlns:a16="http://schemas.microsoft.com/office/drawing/2014/main" id="{0003ECFD-D7C5-6901-3BEE-07865768F0FC}"/>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45" name="Tekstfelt 2044">
                    <a:extLst>
                      <a:ext uri="{FF2B5EF4-FFF2-40B4-BE49-F238E27FC236}">
                        <a16:creationId xmlns:a16="http://schemas.microsoft.com/office/drawing/2014/main" id="{610726F4-EDA9-2017-4045-A7430A48714D}"/>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46" name="Tekstfelt 2045">
                    <a:extLst>
                      <a:ext uri="{FF2B5EF4-FFF2-40B4-BE49-F238E27FC236}">
                        <a16:creationId xmlns:a16="http://schemas.microsoft.com/office/drawing/2014/main" id="{77C12F2C-E72D-9A1E-6250-C06AAD3B9263}"/>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47" name="Tekstfelt 2046">
                    <a:extLst>
                      <a:ext uri="{FF2B5EF4-FFF2-40B4-BE49-F238E27FC236}">
                        <a16:creationId xmlns:a16="http://schemas.microsoft.com/office/drawing/2014/main" id="{981ECE04-8220-71DE-31E6-574D7DCBDA70}"/>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48" name="Tekstfelt 2047">
                    <a:extLst>
                      <a:ext uri="{FF2B5EF4-FFF2-40B4-BE49-F238E27FC236}">
                        <a16:creationId xmlns:a16="http://schemas.microsoft.com/office/drawing/2014/main" id="{303D4152-9C9A-66B5-5EC6-16D7F4FB2311}"/>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49" name="Tekstfelt 2048">
                    <a:extLst>
                      <a:ext uri="{FF2B5EF4-FFF2-40B4-BE49-F238E27FC236}">
                        <a16:creationId xmlns:a16="http://schemas.microsoft.com/office/drawing/2014/main" id="{784784B0-5683-05DF-1FB0-DD2F68779AD7}"/>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50" name="Tekstfelt 2049">
                    <a:extLst>
                      <a:ext uri="{FF2B5EF4-FFF2-40B4-BE49-F238E27FC236}">
                        <a16:creationId xmlns:a16="http://schemas.microsoft.com/office/drawing/2014/main" id="{42620298-59A5-2DA7-4520-3FCDBC0C0AFB}"/>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15" name="Tekstfelt 2014">
                  <a:extLst>
                    <a:ext uri="{FF2B5EF4-FFF2-40B4-BE49-F238E27FC236}">
                      <a16:creationId xmlns:a16="http://schemas.microsoft.com/office/drawing/2014/main" id="{B469F109-ECA0-954E-4339-7F69B76929A0}"/>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16" name="Tekstfelt 2015">
                  <a:extLst>
                    <a:ext uri="{FF2B5EF4-FFF2-40B4-BE49-F238E27FC236}">
                      <a16:creationId xmlns:a16="http://schemas.microsoft.com/office/drawing/2014/main" id="{AA695EB2-E1DC-CAF9-1AA7-D35472D5BFAF}"/>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17" name="Tekstfelt 2016">
                  <a:extLst>
                    <a:ext uri="{FF2B5EF4-FFF2-40B4-BE49-F238E27FC236}">
                      <a16:creationId xmlns:a16="http://schemas.microsoft.com/office/drawing/2014/main" id="{95CC761D-D82C-74CF-5241-64C808561A85}"/>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0" name="Gruppe 1829">
                <a:extLst>
                  <a:ext uri="{FF2B5EF4-FFF2-40B4-BE49-F238E27FC236}">
                    <a16:creationId xmlns:a16="http://schemas.microsoft.com/office/drawing/2014/main" id="{30554E09-F42E-AFF5-9929-802A088EBBBB}"/>
                  </a:ext>
                </a:extLst>
              </p:cNvPr>
              <p:cNvGrpSpPr/>
              <p:nvPr/>
            </p:nvGrpSpPr>
            <p:grpSpPr>
              <a:xfrm>
                <a:off x="1592543" y="1041111"/>
                <a:ext cx="641389" cy="5216305"/>
                <a:chOff x="2892468" y="1032983"/>
                <a:chExt cx="641389" cy="5216305"/>
              </a:xfrm>
            </p:grpSpPr>
            <p:grpSp>
              <p:nvGrpSpPr>
                <p:cNvPr id="1977" name="Gruppe 1976">
                  <a:extLst>
                    <a:ext uri="{FF2B5EF4-FFF2-40B4-BE49-F238E27FC236}">
                      <a16:creationId xmlns:a16="http://schemas.microsoft.com/office/drawing/2014/main" id="{90F03915-6A25-2602-BB61-48A5DA19E399}"/>
                    </a:ext>
                  </a:extLst>
                </p:cNvPr>
                <p:cNvGrpSpPr/>
                <p:nvPr/>
              </p:nvGrpSpPr>
              <p:grpSpPr>
                <a:xfrm>
                  <a:off x="2892468" y="1032983"/>
                  <a:ext cx="641389" cy="5216305"/>
                  <a:chOff x="3475384" y="1188399"/>
                  <a:chExt cx="641389" cy="5216305"/>
                </a:xfrm>
              </p:grpSpPr>
              <p:sp>
                <p:nvSpPr>
                  <p:cNvPr id="1981" name="Tekstfelt 1980">
                    <a:extLst>
                      <a:ext uri="{FF2B5EF4-FFF2-40B4-BE49-F238E27FC236}">
                        <a16:creationId xmlns:a16="http://schemas.microsoft.com/office/drawing/2014/main" id="{CEC159A4-E863-7F48-8EFF-6C692D9A1ABC}"/>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82" name="Tekstfelt 1981">
                    <a:extLst>
                      <a:ext uri="{FF2B5EF4-FFF2-40B4-BE49-F238E27FC236}">
                        <a16:creationId xmlns:a16="http://schemas.microsoft.com/office/drawing/2014/main" id="{558B6224-8377-DE3F-0E95-F94CE6E3662D}"/>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83" name="Tekstfelt 1982">
                    <a:extLst>
                      <a:ext uri="{FF2B5EF4-FFF2-40B4-BE49-F238E27FC236}">
                        <a16:creationId xmlns:a16="http://schemas.microsoft.com/office/drawing/2014/main" id="{77D5F0CE-2053-2973-134D-7017312563E2}"/>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84" name="Tekstfelt 1983">
                    <a:extLst>
                      <a:ext uri="{FF2B5EF4-FFF2-40B4-BE49-F238E27FC236}">
                        <a16:creationId xmlns:a16="http://schemas.microsoft.com/office/drawing/2014/main" id="{1B89548C-3911-9F33-8DDE-C71EFA7DF8F3}"/>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85" name="Tekstfelt 1984">
                    <a:extLst>
                      <a:ext uri="{FF2B5EF4-FFF2-40B4-BE49-F238E27FC236}">
                        <a16:creationId xmlns:a16="http://schemas.microsoft.com/office/drawing/2014/main" id="{D6A1BEB0-27CE-D2D4-6D20-9F212BC97D03}"/>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86" name="Tekstfelt 1985">
                    <a:extLst>
                      <a:ext uri="{FF2B5EF4-FFF2-40B4-BE49-F238E27FC236}">
                        <a16:creationId xmlns:a16="http://schemas.microsoft.com/office/drawing/2014/main" id="{9E04C144-DA22-6F90-60C4-68F50E345CEA}"/>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87" name="Tekstfelt 1986">
                    <a:extLst>
                      <a:ext uri="{FF2B5EF4-FFF2-40B4-BE49-F238E27FC236}">
                        <a16:creationId xmlns:a16="http://schemas.microsoft.com/office/drawing/2014/main" id="{32B67A5B-305F-3305-CD30-9F3F6B4A790E}"/>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88" name="Tekstfelt 1987">
                    <a:extLst>
                      <a:ext uri="{FF2B5EF4-FFF2-40B4-BE49-F238E27FC236}">
                        <a16:creationId xmlns:a16="http://schemas.microsoft.com/office/drawing/2014/main" id="{D24B504B-9C8F-8DC1-3FD2-FD9474D0FC14}"/>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89" name="Tekstfelt 1988">
                    <a:extLst>
                      <a:ext uri="{FF2B5EF4-FFF2-40B4-BE49-F238E27FC236}">
                        <a16:creationId xmlns:a16="http://schemas.microsoft.com/office/drawing/2014/main" id="{74C2B4FB-C6DB-80C9-6BBD-C51C02AEEAA5}"/>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90" name="Tekstfelt 1989">
                    <a:extLst>
                      <a:ext uri="{FF2B5EF4-FFF2-40B4-BE49-F238E27FC236}">
                        <a16:creationId xmlns:a16="http://schemas.microsoft.com/office/drawing/2014/main" id="{210EA32E-405C-6B91-BE57-0354DCDBF7F5}"/>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91" name="Tekstfelt 1990">
                    <a:extLst>
                      <a:ext uri="{FF2B5EF4-FFF2-40B4-BE49-F238E27FC236}">
                        <a16:creationId xmlns:a16="http://schemas.microsoft.com/office/drawing/2014/main" id="{29BB8B50-BB58-DF9B-176B-A391B9EE85F1}"/>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92" name="Tekstfelt 1991">
                    <a:extLst>
                      <a:ext uri="{FF2B5EF4-FFF2-40B4-BE49-F238E27FC236}">
                        <a16:creationId xmlns:a16="http://schemas.microsoft.com/office/drawing/2014/main" id="{FC97E13E-5F12-45F1-CC68-AED01D22593B}"/>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93" name="Tekstfelt 1992">
                    <a:extLst>
                      <a:ext uri="{FF2B5EF4-FFF2-40B4-BE49-F238E27FC236}">
                        <a16:creationId xmlns:a16="http://schemas.microsoft.com/office/drawing/2014/main" id="{B3BB3960-530F-9B44-B969-FB7B5AD324AC}"/>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94" name="Tekstfelt 1993">
                    <a:extLst>
                      <a:ext uri="{FF2B5EF4-FFF2-40B4-BE49-F238E27FC236}">
                        <a16:creationId xmlns:a16="http://schemas.microsoft.com/office/drawing/2014/main" id="{9E3A126A-0074-4787-B2FF-D9CDF00C9F4B}"/>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95" name="Tekstfelt 1994">
                    <a:extLst>
                      <a:ext uri="{FF2B5EF4-FFF2-40B4-BE49-F238E27FC236}">
                        <a16:creationId xmlns:a16="http://schemas.microsoft.com/office/drawing/2014/main" id="{1A26555A-DB20-DCF2-BA85-7A6FD09FFC34}"/>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96" name="Tekstfelt 1995">
                    <a:extLst>
                      <a:ext uri="{FF2B5EF4-FFF2-40B4-BE49-F238E27FC236}">
                        <a16:creationId xmlns:a16="http://schemas.microsoft.com/office/drawing/2014/main" id="{E9878B20-0FB5-BC70-3527-3EB7AF13EE0E}"/>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97" name="Tekstfelt 1996">
                    <a:extLst>
                      <a:ext uri="{FF2B5EF4-FFF2-40B4-BE49-F238E27FC236}">
                        <a16:creationId xmlns:a16="http://schemas.microsoft.com/office/drawing/2014/main" id="{A61C4B21-B70A-9CB8-12A4-A2E06168A5F0}"/>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98" name="Tekstfelt 1997">
                    <a:extLst>
                      <a:ext uri="{FF2B5EF4-FFF2-40B4-BE49-F238E27FC236}">
                        <a16:creationId xmlns:a16="http://schemas.microsoft.com/office/drawing/2014/main" id="{5B8C4262-0F45-2F33-DF23-0C95FC2207C2}"/>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99" name="Tekstfelt 1998">
                    <a:extLst>
                      <a:ext uri="{FF2B5EF4-FFF2-40B4-BE49-F238E27FC236}">
                        <a16:creationId xmlns:a16="http://schemas.microsoft.com/office/drawing/2014/main" id="{61350BB2-06F6-6F57-7C9F-266933997F16}"/>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00" name="Tekstfelt 1999">
                    <a:extLst>
                      <a:ext uri="{FF2B5EF4-FFF2-40B4-BE49-F238E27FC236}">
                        <a16:creationId xmlns:a16="http://schemas.microsoft.com/office/drawing/2014/main" id="{12E32637-663F-A94B-D6D2-4E868F3E5139}"/>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01" name="Tekstfelt 2000">
                    <a:extLst>
                      <a:ext uri="{FF2B5EF4-FFF2-40B4-BE49-F238E27FC236}">
                        <a16:creationId xmlns:a16="http://schemas.microsoft.com/office/drawing/2014/main" id="{DB6F4EE2-BC92-DD35-BE0F-14165235F84F}"/>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02" name="Tekstfelt 2001">
                    <a:extLst>
                      <a:ext uri="{FF2B5EF4-FFF2-40B4-BE49-F238E27FC236}">
                        <a16:creationId xmlns:a16="http://schemas.microsoft.com/office/drawing/2014/main" id="{7A7EA3D4-3C85-9477-CC95-FE3E662313BE}"/>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03" name="Tekstfelt 2002">
                    <a:extLst>
                      <a:ext uri="{FF2B5EF4-FFF2-40B4-BE49-F238E27FC236}">
                        <a16:creationId xmlns:a16="http://schemas.microsoft.com/office/drawing/2014/main" id="{7159A6A2-338B-EF83-4EB6-8BEC50EF1FFB}"/>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04" name="Tekstfelt 2003">
                    <a:extLst>
                      <a:ext uri="{FF2B5EF4-FFF2-40B4-BE49-F238E27FC236}">
                        <a16:creationId xmlns:a16="http://schemas.microsoft.com/office/drawing/2014/main" id="{19DB3B7E-A2F5-C508-1335-09C68A0B04FD}"/>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05" name="Tekstfelt 2004">
                    <a:extLst>
                      <a:ext uri="{FF2B5EF4-FFF2-40B4-BE49-F238E27FC236}">
                        <a16:creationId xmlns:a16="http://schemas.microsoft.com/office/drawing/2014/main" id="{3AA72F7E-A487-6650-4548-5D3184A9CFBC}"/>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06" name="Tekstfelt 2005">
                    <a:extLst>
                      <a:ext uri="{FF2B5EF4-FFF2-40B4-BE49-F238E27FC236}">
                        <a16:creationId xmlns:a16="http://schemas.microsoft.com/office/drawing/2014/main" id="{7261CC17-49CA-315E-EFC1-31306AC97352}"/>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07" name="Tekstfelt 2006">
                    <a:extLst>
                      <a:ext uri="{FF2B5EF4-FFF2-40B4-BE49-F238E27FC236}">
                        <a16:creationId xmlns:a16="http://schemas.microsoft.com/office/drawing/2014/main" id="{4F739936-1775-112D-17F8-00E6BAA5D6B1}"/>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08" name="Tekstfelt 2007">
                    <a:extLst>
                      <a:ext uri="{FF2B5EF4-FFF2-40B4-BE49-F238E27FC236}">
                        <a16:creationId xmlns:a16="http://schemas.microsoft.com/office/drawing/2014/main" id="{62AD3D1A-C4EA-7DED-DC13-88304053ADCF}"/>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09" name="Tekstfelt 2008">
                    <a:extLst>
                      <a:ext uri="{FF2B5EF4-FFF2-40B4-BE49-F238E27FC236}">
                        <a16:creationId xmlns:a16="http://schemas.microsoft.com/office/drawing/2014/main" id="{E1E1E97A-E11E-1A64-FE45-7E621A77573A}"/>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10" name="Tekstfelt 2009">
                    <a:extLst>
                      <a:ext uri="{FF2B5EF4-FFF2-40B4-BE49-F238E27FC236}">
                        <a16:creationId xmlns:a16="http://schemas.microsoft.com/office/drawing/2014/main" id="{A6D54F02-8F44-7225-B239-B4CADF749263}"/>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11" name="Tekstfelt 2010">
                    <a:extLst>
                      <a:ext uri="{FF2B5EF4-FFF2-40B4-BE49-F238E27FC236}">
                        <a16:creationId xmlns:a16="http://schemas.microsoft.com/office/drawing/2014/main" id="{2C76D086-DD7E-D296-8F79-62B2C291563C}"/>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12" name="Tekstfelt 2011">
                    <a:extLst>
                      <a:ext uri="{FF2B5EF4-FFF2-40B4-BE49-F238E27FC236}">
                        <a16:creationId xmlns:a16="http://schemas.microsoft.com/office/drawing/2014/main" id="{B62F99D4-C014-42A6-8A7E-BC517F906426}"/>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13" name="Tekstfelt 2012">
                    <a:extLst>
                      <a:ext uri="{FF2B5EF4-FFF2-40B4-BE49-F238E27FC236}">
                        <a16:creationId xmlns:a16="http://schemas.microsoft.com/office/drawing/2014/main" id="{899AAB83-A2F4-4204-E6D7-F6730C8082F0}"/>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78" name="Tekstfelt 1977">
                  <a:extLst>
                    <a:ext uri="{FF2B5EF4-FFF2-40B4-BE49-F238E27FC236}">
                      <a16:creationId xmlns:a16="http://schemas.microsoft.com/office/drawing/2014/main" id="{94F7060F-E01F-E2ED-717C-73904E436F75}"/>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79" name="Tekstfelt 1978">
                  <a:extLst>
                    <a:ext uri="{FF2B5EF4-FFF2-40B4-BE49-F238E27FC236}">
                      <a16:creationId xmlns:a16="http://schemas.microsoft.com/office/drawing/2014/main" id="{753393C5-EB39-A9B5-B97A-A8CEC954BBDF}"/>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80" name="Tekstfelt 1979">
                  <a:extLst>
                    <a:ext uri="{FF2B5EF4-FFF2-40B4-BE49-F238E27FC236}">
                      <a16:creationId xmlns:a16="http://schemas.microsoft.com/office/drawing/2014/main" id="{F5F6C6E9-C2A2-4DCB-520A-49A868EDA3CE}"/>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1" name="Gruppe 1830">
                <a:extLst>
                  <a:ext uri="{FF2B5EF4-FFF2-40B4-BE49-F238E27FC236}">
                    <a16:creationId xmlns:a16="http://schemas.microsoft.com/office/drawing/2014/main" id="{CB756E7B-FD36-E3DB-1599-1400BB64F086}"/>
                  </a:ext>
                </a:extLst>
              </p:cNvPr>
              <p:cNvGrpSpPr/>
              <p:nvPr/>
            </p:nvGrpSpPr>
            <p:grpSpPr>
              <a:xfrm>
                <a:off x="1159795" y="1034606"/>
                <a:ext cx="641389" cy="5216305"/>
                <a:chOff x="2892468" y="1032983"/>
                <a:chExt cx="641389" cy="5216305"/>
              </a:xfrm>
            </p:grpSpPr>
            <p:grpSp>
              <p:nvGrpSpPr>
                <p:cNvPr id="1940" name="Gruppe 1939">
                  <a:extLst>
                    <a:ext uri="{FF2B5EF4-FFF2-40B4-BE49-F238E27FC236}">
                      <a16:creationId xmlns:a16="http://schemas.microsoft.com/office/drawing/2014/main" id="{0E6CC30C-F61E-F71C-018B-E2A8A4D54FBA}"/>
                    </a:ext>
                  </a:extLst>
                </p:cNvPr>
                <p:cNvGrpSpPr/>
                <p:nvPr/>
              </p:nvGrpSpPr>
              <p:grpSpPr>
                <a:xfrm>
                  <a:off x="2892468" y="1032983"/>
                  <a:ext cx="641389" cy="5216305"/>
                  <a:chOff x="3475384" y="1188399"/>
                  <a:chExt cx="641389" cy="5216305"/>
                </a:xfrm>
              </p:grpSpPr>
              <p:sp>
                <p:nvSpPr>
                  <p:cNvPr id="1944" name="Tekstfelt 1943">
                    <a:extLst>
                      <a:ext uri="{FF2B5EF4-FFF2-40B4-BE49-F238E27FC236}">
                        <a16:creationId xmlns:a16="http://schemas.microsoft.com/office/drawing/2014/main" id="{F6170A01-9AFF-A2D1-EC71-74CE93A42DDC}"/>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45" name="Tekstfelt 1944">
                    <a:extLst>
                      <a:ext uri="{FF2B5EF4-FFF2-40B4-BE49-F238E27FC236}">
                        <a16:creationId xmlns:a16="http://schemas.microsoft.com/office/drawing/2014/main" id="{34CAB8EA-0ECA-5C8F-7B4F-F0204C9F8E57}"/>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46" name="Tekstfelt 1945">
                    <a:extLst>
                      <a:ext uri="{FF2B5EF4-FFF2-40B4-BE49-F238E27FC236}">
                        <a16:creationId xmlns:a16="http://schemas.microsoft.com/office/drawing/2014/main" id="{C85F5F7D-3169-E385-D42E-BECAF4FDC5BB}"/>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47" name="Tekstfelt 1946">
                    <a:extLst>
                      <a:ext uri="{FF2B5EF4-FFF2-40B4-BE49-F238E27FC236}">
                        <a16:creationId xmlns:a16="http://schemas.microsoft.com/office/drawing/2014/main" id="{3582ABAA-A888-5A22-16DD-CB9CAE9A58A2}"/>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48" name="Tekstfelt 1947">
                    <a:extLst>
                      <a:ext uri="{FF2B5EF4-FFF2-40B4-BE49-F238E27FC236}">
                        <a16:creationId xmlns:a16="http://schemas.microsoft.com/office/drawing/2014/main" id="{D0DA5D54-B198-AD64-28B3-9DBA6AA9440E}"/>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49" name="Tekstfelt 1948">
                    <a:extLst>
                      <a:ext uri="{FF2B5EF4-FFF2-40B4-BE49-F238E27FC236}">
                        <a16:creationId xmlns:a16="http://schemas.microsoft.com/office/drawing/2014/main" id="{5208A425-2C25-A85D-4572-53722078D1DF}"/>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50" name="Tekstfelt 1949">
                    <a:extLst>
                      <a:ext uri="{FF2B5EF4-FFF2-40B4-BE49-F238E27FC236}">
                        <a16:creationId xmlns:a16="http://schemas.microsoft.com/office/drawing/2014/main" id="{28650D99-DD3A-AFF2-F8A2-DEE6C4EC7A6D}"/>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51" name="Tekstfelt 1950">
                    <a:extLst>
                      <a:ext uri="{FF2B5EF4-FFF2-40B4-BE49-F238E27FC236}">
                        <a16:creationId xmlns:a16="http://schemas.microsoft.com/office/drawing/2014/main" id="{E2D26C52-4EFC-2347-6829-8F17A1CFD278}"/>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52" name="Tekstfelt 1951">
                    <a:extLst>
                      <a:ext uri="{FF2B5EF4-FFF2-40B4-BE49-F238E27FC236}">
                        <a16:creationId xmlns:a16="http://schemas.microsoft.com/office/drawing/2014/main" id="{FE20FF6F-1AC1-770E-0D62-0745EE8C5654}"/>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53" name="Tekstfelt 1952">
                    <a:extLst>
                      <a:ext uri="{FF2B5EF4-FFF2-40B4-BE49-F238E27FC236}">
                        <a16:creationId xmlns:a16="http://schemas.microsoft.com/office/drawing/2014/main" id="{1865DE28-7BDB-A4D4-A0F9-07CC88CBFADA}"/>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54" name="Tekstfelt 1953">
                    <a:extLst>
                      <a:ext uri="{FF2B5EF4-FFF2-40B4-BE49-F238E27FC236}">
                        <a16:creationId xmlns:a16="http://schemas.microsoft.com/office/drawing/2014/main" id="{42EA6730-C5F2-0510-EE83-58B447024D3D}"/>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55" name="Tekstfelt 1954">
                    <a:extLst>
                      <a:ext uri="{FF2B5EF4-FFF2-40B4-BE49-F238E27FC236}">
                        <a16:creationId xmlns:a16="http://schemas.microsoft.com/office/drawing/2014/main" id="{DB871704-7504-2A69-4B9C-3BBE49458A35}"/>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56" name="Tekstfelt 1955">
                    <a:extLst>
                      <a:ext uri="{FF2B5EF4-FFF2-40B4-BE49-F238E27FC236}">
                        <a16:creationId xmlns:a16="http://schemas.microsoft.com/office/drawing/2014/main" id="{E5785B87-CE3F-96D5-8D2A-8B05F85B2C15}"/>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57" name="Tekstfelt 1956">
                    <a:extLst>
                      <a:ext uri="{FF2B5EF4-FFF2-40B4-BE49-F238E27FC236}">
                        <a16:creationId xmlns:a16="http://schemas.microsoft.com/office/drawing/2014/main" id="{1ED3B51C-15AF-B77B-4564-61984E0A6DA4}"/>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58" name="Tekstfelt 1957">
                    <a:extLst>
                      <a:ext uri="{FF2B5EF4-FFF2-40B4-BE49-F238E27FC236}">
                        <a16:creationId xmlns:a16="http://schemas.microsoft.com/office/drawing/2014/main" id="{3302EEB3-C030-1B45-0B29-EA660A9AEC31}"/>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59" name="Tekstfelt 1958">
                    <a:extLst>
                      <a:ext uri="{FF2B5EF4-FFF2-40B4-BE49-F238E27FC236}">
                        <a16:creationId xmlns:a16="http://schemas.microsoft.com/office/drawing/2014/main" id="{A0879EC7-CE40-1A74-F8F4-38FD610EF892}"/>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60" name="Tekstfelt 1959">
                    <a:extLst>
                      <a:ext uri="{FF2B5EF4-FFF2-40B4-BE49-F238E27FC236}">
                        <a16:creationId xmlns:a16="http://schemas.microsoft.com/office/drawing/2014/main" id="{F993C374-365E-3F11-63F3-B7103DF3DC72}"/>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61" name="Tekstfelt 1960">
                    <a:extLst>
                      <a:ext uri="{FF2B5EF4-FFF2-40B4-BE49-F238E27FC236}">
                        <a16:creationId xmlns:a16="http://schemas.microsoft.com/office/drawing/2014/main" id="{852278FB-2CD8-DD39-BC97-D300788634F9}"/>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62" name="Tekstfelt 1961">
                    <a:extLst>
                      <a:ext uri="{FF2B5EF4-FFF2-40B4-BE49-F238E27FC236}">
                        <a16:creationId xmlns:a16="http://schemas.microsoft.com/office/drawing/2014/main" id="{823FE9DB-ECC5-AAE7-F6CB-070DDF1E2BA7}"/>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63" name="Tekstfelt 1962">
                    <a:extLst>
                      <a:ext uri="{FF2B5EF4-FFF2-40B4-BE49-F238E27FC236}">
                        <a16:creationId xmlns:a16="http://schemas.microsoft.com/office/drawing/2014/main" id="{7BEBAFEF-7E56-5C99-A621-B4FD0AEC316F}"/>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64" name="Tekstfelt 1963">
                    <a:extLst>
                      <a:ext uri="{FF2B5EF4-FFF2-40B4-BE49-F238E27FC236}">
                        <a16:creationId xmlns:a16="http://schemas.microsoft.com/office/drawing/2014/main" id="{AED01991-C81D-A8A5-D2C4-4D760AE4E987}"/>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65" name="Tekstfelt 1964">
                    <a:extLst>
                      <a:ext uri="{FF2B5EF4-FFF2-40B4-BE49-F238E27FC236}">
                        <a16:creationId xmlns:a16="http://schemas.microsoft.com/office/drawing/2014/main" id="{6B35BDE5-458B-9163-5986-184A1484AEC3}"/>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66" name="Tekstfelt 1965">
                    <a:extLst>
                      <a:ext uri="{FF2B5EF4-FFF2-40B4-BE49-F238E27FC236}">
                        <a16:creationId xmlns:a16="http://schemas.microsoft.com/office/drawing/2014/main" id="{E97289EE-DE23-AC92-4BA3-EEA046D09888}"/>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67" name="Tekstfelt 1966">
                    <a:extLst>
                      <a:ext uri="{FF2B5EF4-FFF2-40B4-BE49-F238E27FC236}">
                        <a16:creationId xmlns:a16="http://schemas.microsoft.com/office/drawing/2014/main" id="{6D714CBF-B454-E132-3FEE-5E051181308D}"/>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68" name="Tekstfelt 1967">
                    <a:extLst>
                      <a:ext uri="{FF2B5EF4-FFF2-40B4-BE49-F238E27FC236}">
                        <a16:creationId xmlns:a16="http://schemas.microsoft.com/office/drawing/2014/main" id="{682727AC-CC9F-FBFB-689E-5B8C403DF76F}"/>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69" name="Tekstfelt 1968">
                    <a:extLst>
                      <a:ext uri="{FF2B5EF4-FFF2-40B4-BE49-F238E27FC236}">
                        <a16:creationId xmlns:a16="http://schemas.microsoft.com/office/drawing/2014/main" id="{1893BC85-3C65-37E4-FCEB-43B22AECEA2E}"/>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70" name="Tekstfelt 1969">
                    <a:extLst>
                      <a:ext uri="{FF2B5EF4-FFF2-40B4-BE49-F238E27FC236}">
                        <a16:creationId xmlns:a16="http://schemas.microsoft.com/office/drawing/2014/main" id="{40A9FD38-31F7-FCFF-43DE-B5CF0BAEB15D}"/>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71" name="Tekstfelt 1970">
                    <a:extLst>
                      <a:ext uri="{FF2B5EF4-FFF2-40B4-BE49-F238E27FC236}">
                        <a16:creationId xmlns:a16="http://schemas.microsoft.com/office/drawing/2014/main" id="{CB61DC8F-B00A-96CC-18E1-0125A8A4B859}"/>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72" name="Tekstfelt 1971">
                    <a:extLst>
                      <a:ext uri="{FF2B5EF4-FFF2-40B4-BE49-F238E27FC236}">
                        <a16:creationId xmlns:a16="http://schemas.microsoft.com/office/drawing/2014/main" id="{666E3E3B-9231-30DD-965F-B7722D453DA6}"/>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73" name="Tekstfelt 1972">
                    <a:extLst>
                      <a:ext uri="{FF2B5EF4-FFF2-40B4-BE49-F238E27FC236}">
                        <a16:creationId xmlns:a16="http://schemas.microsoft.com/office/drawing/2014/main" id="{3AAB3A09-6043-559F-9F21-A02A6B908717}"/>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74" name="Tekstfelt 1973">
                    <a:extLst>
                      <a:ext uri="{FF2B5EF4-FFF2-40B4-BE49-F238E27FC236}">
                        <a16:creationId xmlns:a16="http://schemas.microsoft.com/office/drawing/2014/main" id="{90898EC4-59B2-BEFE-496E-0813261D73F4}"/>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975" name="Tekstfelt 1974">
                    <a:extLst>
                      <a:ext uri="{FF2B5EF4-FFF2-40B4-BE49-F238E27FC236}">
                        <a16:creationId xmlns:a16="http://schemas.microsoft.com/office/drawing/2014/main" id="{298E4451-4DF5-35B4-3F35-8C13985F8619}"/>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976" name="Tekstfelt 1975">
                    <a:extLst>
                      <a:ext uri="{FF2B5EF4-FFF2-40B4-BE49-F238E27FC236}">
                        <a16:creationId xmlns:a16="http://schemas.microsoft.com/office/drawing/2014/main" id="{638256EC-F18B-BB9B-F3A2-D3C1C1725436}"/>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41" name="Tekstfelt 1940">
                  <a:extLst>
                    <a:ext uri="{FF2B5EF4-FFF2-40B4-BE49-F238E27FC236}">
                      <a16:creationId xmlns:a16="http://schemas.microsoft.com/office/drawing/2014/main" id="{927458F4-17D1-67E3-A3A7-EF929ECEF9C9}"/>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42" name="Tekstfelt 1941">
                  <a:extLst>
                    <a:ext uri="{FF2B5EF4-FFF2-40B4-BE49-F238E27FC236}">
                      <a16:creationId xmlns:a16="http://schemas.microsoft.com/office/drawing/2014/main" id="{BAE23FCF-D2B3-96C0-14A1-2CD34B65F435}"/>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43" name="Tekstfelt 1942">
                  <a:extLst>
                    <a:ext uri="{FF2B5EF4-FFF2-40B4-BE49-F238E27FC236}">
                      <a16:creationId xmlns:a16="http://schemas.microsoft.com/office/drawing/2014/main" id="{28663231-43B0-3DDB-76F9-6A6564B9F5AD}"/>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2" name="Gruppe 1831">
                <a:extLst>
                  <a:ext uri="{FF2B5EF4-FFF2-40B4-BE49-F238E27FC236}">
                    <a16:creationId xmlns:a16="http://schemas.microsoft.com/office/drawing/2014/main" id="{CCF564B8-D70A-DCC5-5A51-F49F7F47B64D}"/>
                  </a:ext>
                </a:extLst>
              </p:cNvPr>
              <p:cNvGrpSpPr/>
              <p:nvPr/>
            </p:nvGrpSpPr>
            <p:grpSpPr>
              <a:xfrm>
                <a:off x="732574" y="1038389"/>
                <a:ext cx="641389" cy="5216305"/>
                <a:chOff x="2892468" y="1032983"/>
                <a:chExt cx="641389" cy="5216305"/>
              </a:xfrm>
            </p:grpSpPr>
            <p:grpSp>
              <p:nvGrpSpPr>
                <p:cNvPr id="1903" name="Gruppe 1902">
                  <a:extLst>
                    <a:ext uri="{FF2B5EF4-FFF2-40B4-BE49-F238E27FC236}">
                      <a16:creationId xmlns:a16="http://schemas.microsoft.com/office/drawing/2014/main" id="{D79CBC9D-EE4B-818E-FDBA-86CB44D2A2BA}"/>
                    </a:ext>
                  </a:extLst>
                </p:cNvPr>
                <p:cNvGrpSpPr/>
                <p:nvPr/>
              </p:nvGrpSpPr>
              <p:grpSpPr>
                <a:xfrm>
                  <a:off x="2892468" y="1032983"/>
                  <a:ext cx="641389" cy="5216305"/>
                  <a:chOff x="3475384" y="1188399"/>
                  <a:chExt cx="641389" cy="5216305"/>
                </a:xfrm>
              </p:grpSpPr>
              <p:sp>
                <p:nvSpPr>
                  <p:cNvPr id="1907" name="Tekstfelt 1906">
                    <a:extLst>
                      <a:ext uri="{FF2B5EF4-FFF2-40B4-BE49-F238E27FC236}">
                        <a16:creationId xmlns:a16="http://schemas.microsoft.com/office/drawing/2014/main" id="{2DFE5C50-AD0C-803C-2829-B393DC247C2F}"/>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08" name="Tekstfelt 1907">
                    <a:extLst>
                      <a:ext uri="{FF2B5EF4-FFF2-40B4-BE49-F238E27FC236}">
                        <a16:creationId xmlns:a16="http://schemas.microsoft.com/office/drawing/2014/main" id="{5E0C84E3-171F-D0CA-762B-F3230FEFCDD8}"/>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09" name="Tekstfelt 1908">
                    <a:extLst>
                      <a:ext uri="{FF2B5EF4-FFF2-40B4-BE49-F238E27FC236}">
                        <a16:creationId xmlns:a16="http://schemas.microsoft.com/office/drawing/2014/main" id="{969657BB-2512-3586-E6C0-8684749B7AEF}"/>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10" name="Tekstfelt 1909">
                    <a:extLst>
                      <a:ext uri="{FF2B5EF4-FFF2-40B4-BE49-F238E27FC236}">
                        <a16:creationId xmlns:a16="http://schemas.microsoft.com/office/drawing/2014/main" id="{FF098263-18A1-304E-53E8-8A4B3822A3EE}"/>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11" name="Tekstfelt 1910">
                    <a:extLst>
                      <a:ext uri="{FF2B5EF4-FFF2-40B4-BE49-F238E27FC236}">
                        <a16:creationId xmlns:a16="http://schemas.microsoft.com/office/drawing/2014/main" id="{3B105BE8-F8F2-A66E-B40D-C42C397B9854}"/>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12" name="Tekstfelt 1911">
                    <a:extLst>
                      <a:ext uri="{FF2B5EF4-FFF2-40B4-BE49-F238E27FC236}">
                        <a16:creationId xmlns:a16="http://schemas.microsoft.com/office/drawing/2014/main" id="{BA222C79-162A-D3CC-BE50-04673954A5FD}"/>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13" name="Tekstfelt 1912">
                    <a:extLst>
                      <a:ext uri="{FF2B5EF4-FFF2-40B4-BE49-F238E27FC236}">
                        <a16:creationId xmlns:a16="http://schemas.microsoft.com/office/drawing/2014/main" id="{03A44B8E-DC32-C1E3-4DF3-9FCE718A29CA}"/>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14" name="Tekstfelt 1913">
                    <a:extLst>
                      <a:ext uri="{FF2B5EF4-FFF2-40B4-BE49-F238E27FC236}">
                        <a16:creationId xmlns:a16="http://schemas.microsoft.com/office/drawing/2014/main" id="{B54A22F9-AC46-CAFE-3806-666AFB4049AF}"/>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15" name="Tekstfelt 1914">
                    <a:extLst>
                      <a:ext uri="{FF2B5EF4-FFF2-40B4-BE49-F238E27FC236}">
                        <a16:creationId xmlns:a16="http://schemas.microsoft.com/office/drawing/2014/main" id="{FD845D54-46B5-A5C5-8622-55688C1833DB}"/>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16" name="Tekstfelt 1915">
                    <a:extLst>
                      <a:ext uri="{FF2B5EF4-FFF2-40B4-BE49-F238E27FC236}">
                        <a16:creationId xmlns:a16="http://schemas.microsoft.com/office/drawing/2014/main" id="{05C196E5-B99E-2306-8F70-C30B481D4C47}"/>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17" name="Tekstfelt 1916">
                    <a:extLst>
                      <a:ext uri="{FF2B5EF4-FFF2-40B4-BE49-F238E27FC236}">
                        <a16:creationId xmlns:a16="http://schemas.microsoft.com/office/drawing/2014/main" id="{49A8631E-8390-9CE4-365E-2ADD16833163}"/>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18" name="Tekstfelt 1917">
                    <a:extLst>
                      <a:ext uri="{FF2B5EF4-FFF2-40B4-BE49-F238E27FC236}">
                        <a16:creationId xmlns:a16="http://schemas.microsoft.com/office/drawing/2014/main" id="{7CAA832F-D7FA-4E6A-27EE-0106299F6763}"/>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19" name="Tekstfelt 1918">
                    <a:extLst>
                      <a:ext uri="{FF2B5EF4-FFF2-40B4-BE49-F238E27FC236}">
                        <a16:creationId xmlns:a16="http://schemas.microsoft.com/office/drawing/2014/main" id="{F62EF6D9-B7AE-5B27-60BC-557C270466FB}"/>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20" name="Tekstfelt 1919">
                    <a:extLst>
                      <a:ext uri="{FF2B5EF4-FFF2-40B4-BE49-F238E27FC236}">
                        <a16:creationId xmlns:a16="http://schemas.microsoft.com/office/drawing/2014/main" id="{6F2A74B4-7A0C-1DB8-0186-D18B8EACF0E6}"/>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21" name="Tekstfelt 1920">
                    <a:extLst>
                      <a:ext uri="{FF2B5EF4-FFF2-40B4-BE49-F238E27FC236}">
                        <a16:creationId xmlns:a16="http://schemas.microsoft.com/office/drawing/2014/main" id="{1D360319-555A-CC20-A510-DCAFC0AD9B17}"/>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22" name="Tekstfelt 1921">
                    <a:extLst>
                      <a:ext uri="{FF2B5EF4-FFF2-40B4-BE49-F238E27FC236}">
                        <a16:creationId xmlns:a16="http://schemas.microsoft.com/office/drawing/2014/main" id="{E408E3F9-7E97-745F-6F78-1511BBAF4260}"/>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23" name="Tekstfelt 1922">
                    <a:extLst>
                      <a:ext uri="{FF2B5EF4-FFF2-40B4-BE49-F238E27FC236}">
                        <a16:creationId xmlns:a16="http://schemas.microsoft.com/office/drawing/2014/main" id="{C57CD030-ECEE-96CF-05A4-F071B77B9B0B}"/>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24" name="Tekstfelt 1923">
                    <a:extLst>
                      <a:ext uri="{FF2B5EF4-FFF2-40B4-BE49-F238E27FC236}">
                        <a16:creationId xmlns:a16="http://schemas.microsoft.com/office/drawing/2014/main" id="{CB633321-119E-35DA-9759-95B8B410A7B2}"/>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25" name="Tekstfelt 1924">
                    <a:extLst>
                      <a:ext uri="{FF2B5EF4-FFF2-40B4-BE49-F238E27FC236}">
                        <a16:creationId xmlns:a16="http://schemas.microsoft.com/office/drawing/2014/main" id="{663CF64D-5B92-44AA-BCB7-4AABE27F52E8}"/>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26" name="Tekstfelt 1925">
                    <a:extLst>
                      <a:ext uri="{FF2B5EF4-FFF2-40B4-BE49-F238E27FC236}">
                        <a16:creationId xmlns:a16="http://schemas.microsoft.com/office/drawing/2014/main" id="{169CE2B0-57CB-EC6E-B54C-29793D4C133E}"/>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27" name="Tekstfelt 1926">
                    <a:extLst>
                      <a:ext uri="{FF2B5EF4-FFF2-40B4-BE49-F238E27FC236}">
                        <a16:creationId xmlns:a16="http://schemas.microsoft.com/office/drawing/2014/main" id="{BAEB6562-A107-1329-3ECF-BF1360D6451D}"/>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28" name="Tekstfelt 1927">
                    <a:extLst>
                      <a:ext uri="{FF2B5EF4-FFF2-40B4-BE49-F238E27FC236}">
                        <a16:creationId xmlns:a16="http://schemas.microsoft.com/office/drawing/2014/main" id="{EC5BB065-34FE-6E22-2507-BA2600623547}"/>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29" name="Tekstfelt 1928">
                    <a:extLst>
                      <a:ext uri="{FF2B5EF4-FFF2-40B4-BE49-F238E27FC236}">
                        <a16:creationId xmlns:a16="http://schemas.microsoft.com/office/drawing/2014/main" id="{17C68C6D-C534-94FD-37E4-AA647D6625A1}"/>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30" name="Tekstfelt 1929">
                    <a:extLst>
                      <a:ext uri="{FF2B5EF4-FFF2-40B4-BE49-F238E27FC236}">
                        <a16:creationId xmlns:a16="http://schemas.microsoft.com/office/drawing/2014/main" id="{5F32EEB6-0AFF-0CAE-0B70-D9860C80EC05}"/>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31" name="Tekstfelt 1930">
                    <a:extLst>
                      <a:ext uri="{FF2B5EF4-FFF2-40B4-BE49-F238E27FC236}">
                        <a16:creationId xmlns:a16="http://schemas.microsoft.com/office/drawing/2014/main" id="{757A533A-A644-6503-AD98-DC116804AF63}"/>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32" name="Tekstfelt 1931">
                    <a:extLst>
                      <a:ext uri="{FF2B5EF4-FFF2-40B4-BE49-F238E27FC236}">
                        <a16:creationId xmlns:a16="http://schemas.microsoft.com/office/drawing/2014/main" id="{57B16546-B267-259A-123A-7E8C6DDA3BF0}"/>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33" name="Tekstfelt 1932">
                    <a:extLst>
                      <a:ext uri="{FF2B5EF4-FFF2-40B4-BE49-F238E27FC236}">
                        <a16:creationId xmlns:a16="http://schemas.microsoft.com/office/drawing/2014/main" id="{EC19061F-EA20-BA36-7558-2C158DC45D26}"/>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34" name="Tekstfelt 1933">
                    <a:extLst>
                      <a:ext uri="{FF2B5EF4-FFF2-40B4-BE49-F238E27FC236}">
                        <a16:creationId xmlns:a16="http://schemas.microsoft.com/office/drawing/2014/main" id="{5E758C88-D44A-7C5B-CB0A-6F899D4A4685}"/>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35" name="Tekstfelt 1934">
                    <a:extLst>
                      <a:ext uri="{FF2B5EF4-FFF2-40B4-BE49-F238E27FC236}">
                        <a16:creationId xmlns:a16="http://schemas.microsoft.com/office/drawing/2014/main" id="{74753EDE-30BC-8FEB-D9F0-04E67DF045B7}"/>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36" name="Tekstfelt 1935">
                    <a:extLst>
                      <a:ext uri="{FF2B5EF4-FFF2-40B4-BE49-F238E27FC236}">
                        <a16:creationId xmlns:a16="http://schemas.microsoft.com/office/drawing/2014/main" id="{DD0FA34F-2911-01F8-E438-1B721E2DC652}"/>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37" name="Tekstfelt 1936">
                    <a:extLst>
                      <a:ext uri="{FF2B5EF4-FFF2-40B4-BE49-F238E27FC236}">
                        <a16:creationId xmlns:a16="http://schemas.microsoft.com/office/drawing/2014/main" id="{A6D31F3D-203F-51ED-46EB-CE6BF524A438}"/>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38" name="Tekstfelt 1937">
                    <a:extLst>
                      <a:ext uri="{FF2B5EF4-FFF2-40B4-BE49-F238E27FC236}">
                        <a16:creationId xmlns:a16="http://schemas.microsoft.com/office/drawing/2014/main" id="{44CC8170-181A-5DD5-16F9-703072DB2123}"/>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39" name="Tekstfelt 1938">
                    <a:extLst>
                      <a:ext uri="{FF2B5EF4-FFF2-40B4-BE49-F238E27FC236}">
                        <a16:creationId xmlns:a16="http://schemas.microsoft.com/office/drawing/2014/main" id="{00A78105-7535-3444-0CFC-D82F18F54853}"/>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904" name="Tekstfelt 1903">
                  <a:extLst>
                    <a:ext uri="{FF2B5EF4-FFF2-40B4-BE49-F238E27FC236}">
                      <a16:creationId xmlns:a16="http://schemas.microsoft.com/office/drawing/2014/main" id="{4814B2FB-C545-2892-ACAB-745F3307B3C9}"/>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05" name="Tekstfelt 1904">
                  <a:extLst>
                    <a:ext uri="{FF2B5EF4-FFF2-40B4-BE49-F238E27FC236}">
                      <a16:creationId xmlns:a16="http://schemas.microsoft.com/office/drawing/2014/main" id="{1444FB53-D542-7303-8A30-8F9C1B3D0D6A}"/>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06" name="Tekstfelt 1905">
                  <a:extLst>
                    <a:ext uri="{FF2B5EF4-FFF2-40B4-BE49-F238E27FC236}">
                      <a16:creationId xmlns:a16="http://schemas.microsoft.com/office/drawing/2014/main" id="{7266183A-DA20-3F92-0E2D-FA7018DA5751}"/>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3" name="Gruppe 1832">
                <a:extLst>
                  <a:ext uri="{FF2B5EF4-FFF2-40B4-BE49-F238E27FC236}">
                    <a16:creationId xmlns:a16="http://schemas.microsoft.com/office/drawing/2014/main" id="{7AD1F38F-9C58-B565-56EC-5836B35822AC}"/>
                  </a:ext>
                </a:extLst>
              </p:cNvPr>
              <p:cNvGrpSpPr/>
              <p:nvPr/>
            </p:nvGrpSpPr>
            <p:grpSpPr>
              <a:xfrm>
                <a:off x="286844" y="1475337"/>
                <a:ext cx="641389" cy="4783755"/>
                <a:chOff x="2892468" y="1465533"/>
                <a:chExt cx="641389" cy="4783755"/>
              </a:xfrm>
            </p:grpSpPr>
            <p:grpSp>
              <p:nvGrpSpPr>
                <p:cNvPr id="1869" name="Gruppe 1868">
                  <a:extLst>
                    <a:ext uri="{FF2B5EF4-FFF2-40B4-BE49-F238E27FC236}">
                      <a16:creationId xmlns:a16="http://schemas.microsoft.com/office/drawing/2014/main" id="{3F94E0FC-E69A-DE70-C34C-E0873702D3B2}"/>
                    </a:ext>
                  </a:extLst>
                </p:cNvPr>
                <p:cNvGrpSpPr/>
                <p:nvPr/>
              </p:nvGrpSpPr>
              <p:grpSpPr>
                <a:xfrm>
                  <a:off x="2892468" y="1465533"/>
                  <a:ext cx="641389" cy="4783755"/>
                  <a:chOff x="3475384" y="1620949"/>
                  <a:chExt cx="641389" cy="4783755"/>
                </a:xfrm>
              </p:grpSpPr>
              <p:sp>
                <p:nvSpPr>
                  <p:cNvPr id="1873" name="Tekstfelt 1872">
                    <a:extLst>
                      <a:ext uri="{FF2B5EF4-FFF2-40B4-BE49-F238E27FC236}">
                        <a16:creationId xmlns:a16="http://schemas.microsoft.com/office/drawing/2014/main" id="{A6907DFA-BA3A-CF79-67C6-3527CADFAD23}"/>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74" name="Tekstfelt 1873">
                    <a:extLst>
                      <a:ext uri="{FF2B5EF4-FFF2-40B4-BE49-F238E27FC236}">
                        <a16:creationId xmlns:a16="http://schemas.microsoft.com/office/drawing/2014/main" id="{00CA56E3-4C60-6F56-6C0B-8FC0635F0F7C}"/>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75" name="Tekstfelt 1874">
                    <a:extLst>
                      <a:ext uri="{FF2B5EF4-FFF2-40B4-BE49-F238E27FC236}">
                        <a16:creationId xmlns:a16="http://schemas.microsoft.com/office/drawing/2014/main" id="{42668CFA-0A16-0F6E-0E8C-CAA23C7598C9}"/>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76" name="Tekstfelt 1875">
                    <a:extLst>
                      <a:ext uri="{FF2B5EF4-FFF2-40B4-BE49-F238E27FC236}">
                        <a16:creationId xmlns:a16="http://schemas.microsoft.com/office/drawing/2014/main" id="{1CFCE341-DB69-7870-9158-ADDA4CDCC77A}"/>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77" name="Tekstfelt 1876">
                    <a:extLst>
                      <a:ext uri="{FF2B5EF4-FFF2-40B4-BE49-F238E27FC236}">
                        <a16:creationId xmlns:a16="http://schemas.microsoft.com/office/drawing/2014/main" id="{888A463A-3B90-8EEE-A94B-37AD4A751E1C}"/>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78" name="Tekstfelt 1877">
                    <a:extLst>
                      <a:ext uri="{FF2B5EF4-FFF2-40B4-BE49-F238E27FC236}">
                        <a16:creationId xmlns:a16="http://schemas.microsoft.com/office/drawing/2014/main" id="{27178EFE-D1B4-E348-6473-60718F965860}"/>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79" name="Tekstfelt 1878">
                    <a:extLst>
                      <a:ext uri="{FF2B5EF4-FFF2-40B4-BE49-F238E27FC236}">
                        <a16:creationId xmlns:a16="http://schemas.microsoft.com/office/drawing/2014/main" id="{4E92BC35-50BA-52D0-AC3C-C3007AD394E7}"/>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80" name="Tekstfelt 1879">
                    <a:extLst>
                      <a:ext uri="{FF2B5EF4-FFF2-40B4-BE49-F238E27FC236}">
                        <a16:creationId xmlns:a16="http://schemas.microsoft.com/office/drawing/2014/main" id="{5E197CDC-84C4-CDEC-07DD-E195BDDFD588}"/>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81" name="Tekstfelt 1880">
                    <a:extLst>
                      <a:ext uri="{FF2B5EF4-FFF2-40B4-BE49-F238E27FC236}">
                        <a16:creationId xmlns:a16="http://schemas.microsoft.com/office/drawing/2014/main" id="{CE341B99-3984-ABD7-5173-27B95CACFA98}"/>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82" name="Tekstfelt 1881">
                    <a:extLst>
                      <a:ext uri="{FF2B5EF4-FFF2-40B4-BE49-F238E27FC236}">
                        <a16:creationId xmlns:a16="http://schemas.microsoft.com/office/drawing/2014/main" id="{EEB5859A-C459-E5D0-A6DD-9BBB759594DB}"/>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83" name="Tekstfelt 1882">
                    <a:extLst>
                      <a:ext uri="{FF2B5EF4-FFF2-40B4-BE49-F238E27FC236}">
                        <a16:creationId xmlns:a16="http://schemas.microsoft.com/office/drawing/2014/main" id="{3EB7B65C-7327-F0FD-66FA-00FC5A3386E5}"/>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84" name="Tekstfelt 1883">
                    <a:extLst>
                      <a:ext uri="{FF2B5EF4-FFF2-40B4-BE49-F238E27FC236}">
                        <a16:creationId xmlns:a16="http://schemas.microsoft.com/office/drawing/2014/main" id="{0FC64A69-2EED-DF89-15F3-6F55B6A9EFC2}"/>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85" name="Tekstfelt 1884">
                    <a:extLst>
                      <a:ext uri="{FF2B5EF4-FFF2-40B4-BE49-F238E27FC236}">
                        <a16:creationId xmlns:a16="http://schemas.microsoft.com/office/drawing/2014/main" id="{39A3EA31-6D1B-6C3D-DFDD-F386171299E6}"/>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86" name="Tekstfelt 1885">
                    <a:extLst>
                      <a:ext uri="{FF2B5EF4-FFF2-40B4-BE49-F238E27FC236}">
                        <a16:creationId xmlns:a16="http://schemas.microsoft.com/office/drawing/2014/main" id="{5A15364B-9268-E5DA-91F7-2E8ADAC9EBBE}"/>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87" name="Tekstfelt 1886">
                    <a:extLst>
                      <a:ext uri="{FF2B5EF4-FFF2-40B4-BE49-F238E27FC236}">
                        <a16:creationId xmlns:a16="http://schemas.microsoft.com/office/drawing/2014/main" id="{9D1BC95A-0C23-6198-D552-CA19115CEF03}"/>
                      </a:ext>
                    </a:extLst>
                  </p:cNvPr>
                  <p:cNvSpPr txBox="1"/>
                  <p:nvPr/>
                </p:nvSpPr>
                <p:spPr>
                  <a:xfrm>
                    <a:off x="3502242" y="3790057"/>
                    <a:ext cx="518091"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88" name="Tekstfelt 1887">
                    <a:extLst>
                      <a:ext uri="{FF2B5EF4-FFF2-40B4-BE49-F238E27FC236}">
                        <a16:creationId xmlns:a16="http://schemas.microsoft.com/office/drawing/2014/main" id="{5CAC08B2-3E2E-87E8-9486-C7B8079E509B}"/>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89" name="Tekstfelt 1888">
                    <a:extLst>
                      <a:ext uri="{FF2B5EF4-FFF2-40B4-BE49-F238E27FC236}">
                        <a16:creationId xmlns:a16="http://schemas.microsoft.com/office/drawing/2014/main" id="{E5E0EE89-5BDB-8926-7BAA-FBF548BD8DA9}"/>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90" name="Tekstfelt 1889">
                    <a:extLst>
                      <a:ext uri="{FF2B5EF4-FFF2-40B4-BE49-F238E27FC236}">
                        <a16:creationId xmlns:a16="http://schemas.microsoft.com/office/drawing/2014/main" id="{22A80242-2A4A-1A7E-4D97-4D6667483A68}"/>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91" name="Tekstfelt 1890">
                    <a:extLst>
                      <a:ext uri="{FF2B5EF4-FFF2-40B4-BE49-F238E27FC236}">
                        <a16:creationId xmlns:a16="http://schemas.microsoft.com/office/drawing/2014/main" id="{2D92F1D1-79B1-7C3D-CBC4-CEA7F80FDCAD}"/>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92" name="Tekstfelt 1891">
                    <a:extLst>
                      <a:ext uri="{FF2B5EF4-FFF2-40B4-BE49-F238E27FC236}">
                        <a16:creationId xmlns:a16="http://schemas.microsoft.com/office/drawing/2014/main" id="{7F20FE88-922C-33DA-FED0-6641724171FC}"/>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93" name="Tekstfelt 1892">
                    <a:extLst>
                      <a:ext uri="{FF2B5EF4-FFF2-40B4-BE49-F238E27FC236}">
                        <a16:creationId xmlns:a16="http://schemas.microsoft.com/office/drawing/2014/main" id="{8BA51597-FFE2-D219-DFCB-2163792F8D6D}"/>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94" name="Tekstfelt 1893">
                    <a:extLst>
                      <a:ext uri="{FF2B5EF4-FFF2-40B4-BE49-F238E27FC236}">
                        <a16:creationId xmlns:a16="http://schemas.microsoft.com/office/drawing/2014/main" id="{FB8BAD7F-065C-D2AE-6F72-986EE2374B65}"/>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95" name="Tekstfelt 1894">
                    <a:extLst>
                      <a:ext uri="{FF2B5EF4-FFF2-40B4-BE49-F238E27FC236}">
                        <a16:creationId xmlns:a16="http://schemas.microsoft.com/office/drawing/2014/main" id="{126AEB22-EE3B-BBDC-573D-D489449BF17A}"/>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96" name="Tekstfelt 1895">
                    <a:extLst>
                      <a:ext uri="{FF2B5EF4-FFF2-40B4-BE49-F238E27FC236}">
                        <a16:creationId xmlns:a16="http://schemas.microsoft.com/office/drawing/2014/main" id="{9979C732-8F41-F5D6-A412-5B7251D1FD0B}"/>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97" name="Tekstfelt 1896">
                    <a:extLst>
                      <a:ext uri="{FF2B5EF4-FFF2-40B4-BE49-F238E27FC236}">
                        <a16:creationId xmlns:a16="http://schemas.microsoft.com/office/drawing/2014/main" id="{E448A495-9142-3528-5422-F5A611EA094C}"/>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98" name="Tekstfelt 1897">
                    <a:extLst>
                      <a:ext uri="{FF2B5EF4-FFF2-40B4-BE49-F238E27FC236}">
                        <a16:creationId xmlns:a16="http://schemas.microsoft.com/office/drawing/2014/main" id="{FF647B6B-63A3-C423-C0A2-9AA7211136B2}"/>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99" name="Tekstfelt 1898">
                    <a:extLst>
                      <a:ext uri="{FF2B5EF4-FFF2-40B4-BE49-F238E27FC236}">
                        <a16:creationId xmlns:a16="http://schemas.microsoft.com/office/drawing/2014/main" id="{3F169CBA-E8B8-0395-7045-B60377A3C4AE}"/>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00" name="Tekstfelt 1899">
                    <a:extLst>
                      <a:ext uri="{FF2B5EF4-FFF2-40B4-BE49-F238E27FC236}">
                        <a16:creationId xmlns:a16="http://schemas.microsoft.com/office/drawing/2014/main" id="{EFCAEDF0-7782-8B98-B0F2-3F25A5DA4AC3}"/>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01" name="Tekstfelt 1900">
                    <a:extLst>
                      <a:ext uri="{FF2B5EF4-FFF2-40B4-BE49-F238E27FC236}">
                        <a16:creationId xmlns:a16="http://schemas.microsoft.com/office/drawing/2014/main" id="{1BEB796A-45D1-43A2-B003-A886970D2E11}"/>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02" name="Tekstfelt 1901">
                    <a:extLst>
                      <a:ext uri="{FF2B5EF4-FFF2-40B4-BE49-F238E27FC236}">
                        <a16:creationId xmlns:a16="http://schemas.microsoft.com/office/drawing/2014/main" id="{29C67CD9-ACCB-6F7B-9F6D-C6EBB05B194A}"/>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70" name="Tekstfelt 1869">
                  <a:extLst>
                    <a:ext uri="{FF2B5EF4-FFF2-40B4-BE49-F238E27FC236}">
                      <a16:creationId xmlns:a16="http://schemas.microsoft.com/office/drawing/2014/main" id="{41F4ABAA-42FC-C296-7CA6-BAF82EC55497}"/>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71" name="Tekstfelt 1870">
                  <a:extLst>
                    <a:ext uri="{FF2B5EF4-FFF2-40B4-BE49-F238E27FC236}">
                      <a16:creationId xmlns:a16="http://schemas.microsoft.com/office/drawing/2014/main" id="{054EBAAE-15DE-5C18-158D-58C142F2635C}"/>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72" name="Tekstfelt 1871">
                  <a:extLst>
                    <a:ext uri="{FF2B5EF4-FFF2-40B4-BE49-F238E27FC236}">
                      <a16:creationId xmlns:a16="http://schemas.microsoft.com/office/drawing/2014/main" id="{831D744A-1A7C-4FE7-449D-E265D9E35266}"/>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4" name="Gruppe 1833">
                <a:extLst>
                  <a:ext uri="{FF2B5EF4-FFF2-40B4-BE49-F238E27FC236}">
                    <a16:creationId xmlns:a16="http://schemas.microsoft.com/office/drawing/2014/main" id="{537FA9DD-D617-7EA2-C90C-9ED5AC5EEEFD}"/>
                  </a:ext>
                </a:extLst>
              </p:cNvPr>
              <p:cNvGrpSpPr/>
              <p:nvPr/>
            </p:nvGrpSpPr>
            <p:grpSpPr>
              <a:xfrm>
                <a:off x="-136438" y="1476215"/>
                <a:ext cx="641389" cy="4783755"/>
                <a:chOff x="2892468" y="1465533"/>
                <a:chExt cx="641389" cy="4783755"/>
              </a:xfrm>
            </p:grpSpPr>
            <p:grpSp>
              <p:nvGrpSpPr>
                <p:cNvPr id="1835" name="Gruppe 1834">
                  <a:extLst>
                    <a:ext uri="{FF2B5EF4-FFF2-40B4-BE49-F238E27FC236}">
                      <a16:creationId xmlns:a16="http://schemas.microsoft.com/office/drawing/2014/main" id="{7590D76D-1CC8-A22A-DB03-C2EF2BD74ECE}"/>
                    </a:ext>
                  </a:extLst>
                </p:cNvPr>
                <p:cNvGrpSpPr/>
                <p:nvPr/>
              </p:nvGrpSpPr>
              <p:grpSpPr>
                <a:xfrm>
                  <a:off x="2892468" y="1465533"/>
                  <a:ext cx="641389" cy="4783755"/>
                  <a:chOff x="3475384" y="1620949"/>
                  <a:chExt cx="641389" cy="4783755"/>
                </a:xfrm>
              </p:grpSpPr>
              <p:sp>
                <p:nvSpPr>
                  <p:cNvPr id="1839" name="Tekstfelt 1838">
                    <a:extLst>
                      <a:ext uri="{FF2B5EF4-FFF2-40B4-BE49-F238E27FC236}">
                        <a16:creationId xmlns:a16="http://schemas.microsoft.com/office/drawing/2014/main" id="{64E65535-3843-9ACD-FAC5-1192A56379A8}"/>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40" name="Tekstfelt 1839">
                    <a:extLst>
                      <a:ext uri="{FF2B5EF4-FFF2-40B4-BE49-F238E27FC236}">
                        <a16:creationId xmlns:a16="http://schemas.microsoft.com/office/drawing/2014/main" id="{79720658-C263-14AA-77A8-D35A3D408CD6}"/>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41" name="Tekstfelt 1840">
                    <a:extLst>
                      <a:ext uri="{FF2B5EF4-FFF2-40B4-BE49-F238E27FC236}">
                        <a16:creationId xmlns:a16="http://schemas.microsoft.com/office/drawing/2014/main" id="{E8C44308-EE76-1665-1CFD-19340AE39702}"/>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42" name="Tekstfelt 1841">
                    <a:extLst>
                      <a:ext uri="{FF2B5EF4-FFF2-40B4-BE49-F238E27FC236}">
                        <a16:creationId xmlns:a16="http://schemas.microsoft.com/office/drawing/2014/main" id="{E0017EED-9D7F-8F8A-BEB4-F87EA78689E3}"/>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43" name="Tekstfelt 1842">
                    <a:extLst>
                      <a:ext uri="{FF2B5EF4-FFF2-40B4-BE49-F238E27FC236}">
                        <a16:creationId xmlns:a16="http://schemas.microsoft.com/office/drawing/2014/main" id="{ACBA107C-8B7B-8EFD-6D3B-523EC772D66A}"/>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44" name="Tekstfelt 1843">
                    <a:extLst>
                      <a:ext uri="{FF2B5EF4-FFF2-40B4-BE49-F238E27FC236}">
                        <a16:creationId xmlns:a16="http://schemas.microsoft.com/office/drawing/2014/main" id="{CC92818C-65A9-167E-6299-D238CA6232AC}"/>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45" name="Tekstfelt 1844">
                    <a:extLst>
                      <a:ext uri="{FF2B5EF4-FFF2-40B4-BE49-F238E27FC236}">
                        <a16:creationId xmlns:a16="http://schemas.microsoft.com/office/drawing/2014/main" id="{51238A95-274E-C4D7-EF3C-40DB6DF7D176}"/>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46" name="Tekstfelt 1845">
                    <a:extLst>
                      <a:ext uri="{FF2B5EF4-FFF2-40B4-BE49-F238E27FC236}">
                        <a16:creationId xmlns:a16="http://schemas.microsoft.com/office/drawing/2014/main" id="{FDF5D3DC-D0EB-EF83-D7D1-19CEABAE7CD9}"/>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47" name="Tekstfelt 1846">
                    <a:extLst>
                      <a:ext uri="{FF2B5EF4-FFF2-40B4-BE49-F238E27FC236}">
                        <a16:creationId xmlns:a16="http://schemas.microsoft.com/office/drawing/2014/main" id="{176C8113-591B-595D-EFE4-19C7B1C8DA5D}"/>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48" name="Tekstfelt 1847">
                    <a:extLst>
                      <a:ext uri="{FF2B5EF4-FFF2-40B4-BE49-F238E27FC236}">
                        <a16:creationId xmlns:a16="http://schemas.microsoft.com/office/drawing/2014/main" id="{38FBDCC6-D650-D12A-D6E3-6BB20811BF1A}"/>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49" name="Tekstfelt 1848">
                    <a:extLst>
                      <a:ext uri="{FF2B5EF4-FFF2-40B4-BE49-F238E27FC236}">
                        <a16:creationId xmlns:a16="http://schemas.microsoft.com/office/drawing/2014/main" id="{18607D45-F18D-26EE-9DDA-D707978BA7E5}"/>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50" name="Tekstfelt 1849">
                    <a:extLst>
                      <a:ext uri="{FF2B5EF4-FFF2-40B4-BE49-F238E27FC236}">
                        <a16:creationId xmlns:a16="http://schemas.microsoft.com/office/drawing/2014/main" id="{81B1080C-3395-03BE-76C5-3C12728C6F9C}"/>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51" name="Tekstfelt 1850">
                    <a:extLst>
                      <a:ext uri="{FF2B5EF4-FFF2-40B4-BE49-F238E27FC236}">
                        <a16:creationId xmlns:a16="http://schemas.microsoft.com/office/drawing/2014/main" id="{2EE9099F-C099-04A4-EBFC-67BFD223B9AB}"/>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52" name="Tekstfelt 1851">
                    <a:extLst>
                      <a:ext uri="{FF2B5EF4-FFF2-40B4-BE49-F238E27FC236}">
                        <a16:creationId xmlns:a16="http://schemas.microsoft.com/office/drawing/2014/main" id="{63436BF3-3B65-C183-CC04-9D57E669DB86}"/>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53" name="Tekstfelt 1852">
                    <a:extLst>
                      <a:ext uri="{FF2B5EF4-FFF2-40B4-BE49-F238E27FC236}">
                        <a16:creationId xmlns:a16="http://schemas.microsoft.com/office/drawing/2014/main" id="{0E9F94CB-6DB6-1CD4-6CAB-1E4DB1C0DDC3}"/>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54" name="Tekstfelt 1853">
                    <a:extLst>
                      <a:ext uri="{FF2B5EF4-FFF2-40B4-BE49-F238E27FC236}">
                        <a16:creationId xmlns:a16="http://schemas.microsoft.com/office/drawing/2014/main" id="{A3AD9347-326D-F0B5-C309-542BDB6379BE}"/>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55" name="Tekstfelt 1854">
                    <a:extLst>
                      <a:ext uri="{FF2B5EF4-FFF2-40B4-BE49-F238E27FC236}">
                        <a16:creationId xmlns:a16="http://schemas.microsoft.com/office/drawing/2014/main" id="{38B99E36-BE32-8EAB-F8C7-EA42E8C26FC1}"/>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56" name="Tekstfelt 1855">
                    <a:extLst>
                      <a:ext uri="{FF2B5EF4-FFF2-40B4-BE49-F238E27FC236}">
                        <a16:creationId xmlns:a16="http://schemas.microsoft.com/office/drawing/2014/main" id="{FE7572E7-DB46-5E92-261E-19E3F562E942}"/>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57" name="Tekstfelt 1856">
                    <a:extLst>
                      <a:ext uri="{FF2B5EF4-FFF2-40B4-BE49-F238E27FC236}">
                        <a16:creationId xmlns:a16="http://schemas.microsoft.com/office/drawing/2014/main" id="{B9C66E07-C5EC-C3EF-C0DA-8CA0B68728FB}"/>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58" name="Tekstfelt 1857">
                    <a:extLst>
                      <a:ext uri="{FF2B5EF4-FFF2-40B4-BE49-F238E27FC236}">
                        <a16:creationId xmlns:a16="http://schemas.microsoft.com/office/drawing/2014/main" id="{3C411416-1410-3BA6-5F88-92506A948CBC}"/>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59" name="Tekstfelt 1858">
                    <a:extLst>
                      <a:ext uri="{FF2B5EF4-FFF2-40B4-BE49-F238E27FC236}">
                        <a16:creationId xmlns:a16="http://schemas.microsoft.com/office/drawing/2014/main" id="{B0C40504-0CFB-AF39-C79C-7A5CE7AABA49}"/>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60" name="Tekstfelt 1859">
                    <a:extLst>
                      <a:ext uri="{FF2B5EF4-FFF2-40B4-BE49-F238E27FC236}">
                        <a16:creationId xmlns:a16="http://schemas.microsoft.com/office/drawing/2014/main" id="{AA95E3D4-68D1-8E72-45F0-3C3FA74C7394}"/>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61" name="Tekstfelt 1860">
                    <a:extLst>
                      <a:ext uri="{FF2B5EF4-FFF2-40B4-BE49-F238E27FC236}">
                        <a16:creationId xmlns:a16="http://schemas.microsoft.com/office/drawing/2014/main" id="{A9081F1D-FD95-D451-4E1A-3C52E7B58714}"/>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62" name="Tekstfelt 1861">
                    <a:extLst>
                      <a:ext uri="{FF2B5EF4-FFF2-40B4-BE49-F238E27FC236}">
                        <a16:creationId xmlns:a16="http://schemas.microsoft.com/office/drawing/2014/main" id="{E2A4CC7E-872A-E992-1632-9B4500987797}"/>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63" name="Tekstfelt 1862">
                    <a:extLst>
                      <a:ext uri="{FF2B5EF4-FFF2-40B4-BE49-F238E27FC236}">
                        <a16:creationId xmlns:a16="http://schemas.microsoft.com/office/drawing/2014/main" id="{8BE02520-18BB-ACBD-1415-A50892F40310}"/>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64" name="Tekstfelt 1863">
                    <a:extLst>
                      <a:ext uri="{FF2B5EF4-FFF2-40B4-BE49-F238E27FC236}">
                        <a16:creationId xmlns:a16="http://schemas.microsoft.com/office/drawing/2014/main" id="{E0B12724-99C9-BFA7-FDBC-DB3D5180CEDD}"/>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65" name="Tekstfelt 1864">
                    <a:extLst>
                      <a:ext uri="{FF2B5EF4-FFF2-40B4-BE49-F238E27FC236}">
                        <a16:creationId xmlns:a16="http://schemas.microsoft.com/office/drawing/2014/main" id="{DDCD0669-A402-6114-D016-ABE1631A229E}"/>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866" name="Tekstfelt 1865">
                    <a:extLst>
                      <a:ext uri="{FF2B5EF4-FFF2-40B4-BE49-F238E27FC236}">
                        <a16:creationId xmlns:a16="http://schemas.microsoft.com/office/drawing/2014/main" id="{5771E11C-FC38-8EDC-8F35-6728587D44FF}"/>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867" name="Tekstfelt 1866">
                    <a:extLst>
                      <a:ext uri="{FF2B5EF4-FFF2-40B4-BE49-F238E27FC236}">
                        <a16:creationId xmlns:a16="http://schemas.microsoft.com/office/drawing/2014/main" id="{30AF2B07-210E-4015-2310-C5FAD1C75E87}"/>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868" name="Tekstfelt 1867">
                    <a:extLst>
                      <a:ext uri="{FF2B5EF4-FFF2-40B4-BE49-F238E27FC236}">
                        <a16:creationId xmlns:a16="http://schemas.microsoft.com/office/drawing/2014/main" id="{C72B4925-B834-1163-4412-73105D7FFF2E}"/>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36" name="Tekstfelt 1835">
                  <a:extLst>
                    <a:ext uri="{FF2B5EF4-FFF2-40B4-BE49-F238E27FC236}">
                      <a16:creationId xmlns:a16="http://schemas.microsoft.com/office/drawing/2014/main" id="{0D11F933-D45A-62F4-FAA1-412CA9AC0199}"/>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37" name="Tekstfelt 1836">
                  <a:extLst>
                    <a:ext uri="{FF2B5EF4-FFF2-40B4-BE49-F238E27FC236}">
                      <a16:creationId xmlns:a16="http://schemas.microsoft.com/office/drawing/2014/main" id="{49928DF8-D54F-56E2-BA85-FA582633A6A1}"/>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38" name="Tekstfelt 1837">
                  <a:extLst>
                    <a:ext uri="{FF2B5EF4-FFF2-40B4-BE49-F238E27FC236}">
                      <a16:creationId xmlns:a16="http://schemas.microsoft.com/office/drawing/2014/main" id="{1BB3D1B8-6E32-83DC-E9AD-1BA27BA24BC3}"/>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grpSp>
          <p:nvGrpSpPr>
            <p:cNvPr id="1641" name="Gruppe 1640">
              <a:extLst>
                <a:ext uri="{FF2B5EF4-FFF2-40B4-BE49-F238E27FC236}">
                  <a16:creationId xmlns:a16="http://schemas.microsoft.com/office/drawing/2014/main" id="{0A1F3E09-689E-2D04-D320-0087EF1532C9}"/>
                </a:ext>
              </a:extLst>
            </p:cNvPr>
            <p:cNvGrpSpPr/>
            <p:nvPr/>
          </p:nvGrpSpPr>
          <p:grpSpPr>
            <a:xfrm>
              <a:off x="5963854" y="1104575"/>
              <a:ext cx="370381" cy="4993054"/>
              <a:chOff x="2872610" y="306025"/>
              <a:chExt cx="370381" cy="4993054"/>
            </a:xfrm>
          </p:grpSpPr>
          <p:grpSp>
            <p:nvGrpSpPr>
              <p:cNvPr id="1794" name="Gruppe 1793">
                <a:extLst>
                  <a:ext uri="{FF2B5EF4-FFF2-40B4-BE49-F238E27FC236}">
                    <a16:creationId xmlns:a16="http://schemas.microsoft.com/office/drawing/2014/main" id="{C1434BAB-0CF4-DA4F-3B45-D0BBB840AD5C}"/>
                  </a:ext>
                </a:extLst>
              </p:cNvPr>
              <p:cNvGrpSpPr/>
              <p:nvPr/>
            </p:nvGrpSpPr>
            <p:grpSpPr>
              <a:xfrm>
                <a:off x="2872610" y="306025"/>
                <a:ext cx="370381" cy="4993054"/>
                <a:chOff x="3456275" y="891802"/>
                <a:chExt cx="370381" cy="4993054"/>
              </a:xfrm>
            </p:grpSpPr>
            <p:sp>
              <p:nvSpPr>
                <p:cNvPr id="1796" name="Tekstfelt 1795">
                  <a:extLst>
                    <a:ext uri="{FF2B5EF4-FFF2-40B4-BE49-F238E27FC236}">
                      <a16:creationId xmlns:a16="http://schemas.microsoft.com/office/drawing/2014/main" id="{EB6CA58E-DF07-B243-8CEF-4D58C847AE0F}"/>
                    </a:ext>
                  </a:extLst>
                </p:cNvPr>
                <p:cNvSpPr txBox="1"/>
                <p:nvPr/>
              </p:nvSpPr>
              <p:spPr>
                <a:xfrm>
                  <a:off x="3456275" y="891802"/>
                  <a:ext cx="348172" cy="215444"/>
                </a:xfrm>
                <a:prstGeom prst="rect">
                  <a:avLst/>
                </a:prstGeom>
                <a:noFill/>
              </p:spPr>
              <p:txBody>
                <a:bodyPr wrap="none" rtlCol="0">
                  <a:spAutoFit/>
                </a:bodyPr>
                <a:lstStyle/>
                <a:p>
                  <a:r>
                    <a:rPr lang="da-DK" sz="800" dirty="0"/>
                    <a:t>229</a:t>
                  </a:r>
                </a:p>
              </p:txBody>
            </p:sp>
            <p:sp>
              <p:nvSpPr>
                <p:cNvPr id="1797" name="Tekstfelt 1796">
                  <a:extLst>
                    <a:ext uri="{FF2B5EF4-FFF2-40B4-BE49-F238E27FC236}">
                      <a16:creationId xmlns:a16="http://schemas.microsoft.com/office/drawing/2014/main" id="{4A9CEAFE-98EA-C9F8-F7E6-1DDE859CE83E}"/>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98" name="Tekstfelt 1797">
                  <a:extLst>
                    <a:ext uri="{FF2B5EF4-FFF2-40B4-BE49-F238E27FC236}">
                      <a16:creationId xmlns:a16="http://schemas.microsoft.com/office/drawing/2014/main" id="{0AC156CA-64BE-17DD-0CE2-DE378CB0E2F0}"/>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99" name="Tekstfelt 1798">
                  <a:extLst>
                    <a:ext uri="{FF2B5EF4-FFF2-40B4-BE49-F238E27FC236}">
                      <a16:creationId xmlns:a16="http://schemas.microsoft.com/office/drawing/2014/main" id="{6041A20B-8272-AF47-0230-1E1325797AA3}"/>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800" name="Tekstfelt 1799">
                  <a:extLst>
                    <a:ext uri="{FF2B5EF4-FFF2-40B4-BE49-F238E27FC236}">
                      <a16:creationId xmlns:a16="http://schemas.microsoft.com/office/drawing/2014/main" id="{2C4CBE64-7F70-E01F-DF5C-7367B94C662F}"/>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801" name="Tekstfelt 1800">
                  <a:extLst>
                    <a:ext uri="{FF2B5EF4-FFF2-40B4-BE49-F238E27FC236}">
                      <a16:creationId xmlns:a16="http://schemas.microsoft.com/office/drawing/2014/main" id="{8CA959C7-B620-5AFB-EEB0-9AD3AAB50C47}"/>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802" name="Tekstfelt 1801">
                  <a:extLst>
                    <a:ext uri="{FF2B5EF4-FFF2-40B4-BE49-F238E27FC236}">
                      <a16:creationId xmlns:a16="http://schemas.microsoft.com/office/drawing/2014/main" id="{390288CC-DDEC-4380-5BDB-AD421885633C}"/>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803" name="Tekstfelt 1802">
                  <a:extLst>
                    <a:ext uri="{FF2B5EF4-FFF2-40B4-BE49-F238E27FC236}">
                      <a16:creationId xmlns:a16="http://schemas.microsoft.com/office/drawing/2014/main" id="{6086ED16-7220-548B-7043-9F1BE8E030B7}"/>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804" name="Tekstfelt 1803">
                  <a:extLst>
                    <a:ext uri="{FF2B5EF4-FFF2-40B4-BE49-F238E27FC236}">
                      <a16:creationId xmlns:a16="http://schemas.microsoft.com/office/drawing/2014/main" id="{764A105F-B937-5128-B907-6EBEDC48C4C9}"/>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805" name="Tekstfelt 1804">
                  <a:extLst>
                    <a:ext uri="{FF2B5EF4-FFF2-40B4-BE49-F238E27FC236}">
                      <a16:creationId xmlns:a16="http://schemas.microsoft.com/office/drawing/2014/main" id="{CD28EB91-1EEF-1F19-AE94-61ADDF9C6808}"/>
                    </a:ext>
                  </a:extLst>
                </p:cNvPr>
                <p:cNvSpPr txBox="1"/>
                <p:nvPr/>
              </p:nvSpPr>
              <p:spPr>
                <a:xfrm>
                  <a:off x="3478484" y="5669412"/>
                  <a:ext cx="348172" cy="215444"/>
                </a:xfrm>
                <a:prstGeom prst="rect">
                  <a:avLst/>
                </a:prstGeom>
                <a:noFill/>
              </p:spPr>
              <p:txBody>
                <a:bodyPr wrap="none" rtlCol="0">
                  <a:spAutoFit/>
                </a:bodyPr>
                <a:lstStyle/>
                <a:p>
                  <a:r>
                    <a:rPr lang="da-DK" sz="800" dirty="0"/>
                    <a:t>218</a:t>
                  </a:r>
                </a:p>
              </p:txBody>
            </p:sp>
            <p:sp>
              <p:nvSpPr>
                <p:cNvPr id="1806" name="Tekstfelt 1805">
                  <a:extLst>
                    <a:ext uri="{FF2B5EF4-FFF2-40B4-BE49-F238E27FC236}">
                      <a16:creationId xmlns:a16="http://schemas.microsoft.com/office/drawing/2014/main" id="{783B665F-9F1E-F7DA-9CAA-5ECA5897208E}"/>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95" name="Tekstfelt 1794">
                <a:extLst>
                  <a:ext uri="{FF2B5EF4-FFF2-40B4-BE49-F238E27FC236}">
                    <a16:creationId xmlns:a16="http://schemas.microsoft.com/office/drawing/2014/main" id="{E5EF39EC-0622-AED3-C8D1-A5261782F50E}"/>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2" name="Gruppe 1641">
              <a:extLst>
                <a:ext uri="{FF2B5EF4-FFF2-40B4-BE49-F238E27FC236}">
                  <a16:creationId xmlns:a16="http://schemas.microsoft.com/office/drawing/2014/main" id="{15D9AC04-E058-AAEA-B1D9-FDF8B8233EFE}"/>
                </a:ext>
              </a:extLst>
            </p:cNvPr>
            <p:cNvGrpSpPr/>
            <p:nvPr/>
          </p:nvGrpSpPr>
          <p:grpSpPr>
            <a:xfrm>
              <a:off x="5539997" y="1121144"/>
              <a:ext cx="367348" cy="4968599"/>
              <a:chOff x="2884750" y="735002"/>
              <a:chExt cx="367348" cy="4968599"/>
            </a:xfrm>
          </p:grpSpPr>
          <p:grpSp>
            <p:nvGrpSpPr>
              <p:cNvPr id="1781" name="Gruppe 1780">
                <a:extLst>
                  <a:ext uri="{FF2B5EF4-FFF2-40B4-BE49-F238E27FC236}">
                    <a16:creationId xmlns:a16="http://schemas.microsoft.com/office/drawing/2014/main" id="{85BE6D30-C678-4155-2419-D86F388E97BA}"/>
                  </a:ext>
                </a:extLst>
              </p:cNvPr>
              <p:cNvGrpSpPr/>
              <p:nvPr/>
            </p:nvGrpSpPr>
            <p:grpSpPr>
              <a:xfrm>
                <a:off x="2884750" y="1168460"/>
                <a:ext cx="367348" cy="4535141"/>
                <a:chOff x="3468415" y="1754237"/>
                <a:chExt cx="367348" cy="4535141"/>
              </a:xfrm>
            </p:grpSpPr>
            <p:sp>
              <p:nvSpPr>
                <p:cNvPr id="1783" name="Tekstfelt 1782">
                  <a:extLst>
                    <a:ext uri="{FF2B5EF4-FFF2-40B4-BE49-F238E27FC236}">
                      <a16:creationId xmlns:a16="http://schemas.microsoft.com/office/drawing/2014/main" id="{EAE6A3B2-7967-680D-7287-EF48123F406E}"/>
                    </a:ext>
                  </a:extLst>
                </p:cNvPr>
                <p:cNvSpPr txBox="1"/>
                <p:nvPr/>
              </p:nvSpPr>
              <p:spPr>
                <a:xfrm>
                  <a:off x="3487591" y="6073934"/>
                  <a:ext cx="348172" cy="215444"/>
                </a:xfrm>
                <a:prstGeom prst="rect">
                  <a:avLst/>
                </a:prstGeom>
                <a:noFill/>
              </p:spPr>
              <p:txBody>
                <a:bodyPr wrap="none" rtlCol="0">
                  <a:spAutoFit/>
                </a:bodyPr>
                <a:lstStyle/>
                <a:p>
                  <a:r>
                    <a:rPr lang="da-DK" sz="800" dirty="0"/>
                    <a:t>229</a:t>
                  </a:r>
                </a:p>
              </p:txBody>
            </p:sp>
            <p:sp>
              <p:nvSpPr>
                <p:cNvPr id="1784" name="Tekstfelt 1783">
                  <a:extLst>
                    <a:ext uri="{FF2B5EF4-FFF2-40B4-BE49-F238E27FC236}">
                      <a16:creationId xmlns:a16="http://schemas.microsoft.com/office/drawing/2014/main" id="{CD10FBA5-24BA-5138-97A8-6C4182C927CC}"/>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85" name="Tekstfelt 1784">
                  <a:extLst>
                    <a:ext uri="{FF2B5EF4-FFF2-40B4-BE49-F238E27FC236}">
                      <a16:creationId xmlns:a16="http://schemas.microsoft.com/office/drawing/2014/main" id="{EA554402-4A97-88C2-5BA6-6AB7F008B3D6}"/>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86" name="Tekstfelt 1785">
                  <a:extLst>
                    <a:ext uri="{FF2B5EF4-FFF2-40B4-BE49-F238E27FC236}">
                      <a16:creationId xmlns:a16="http://schemas.microsoft.com/office/drawing/2014/main" id="{E6B4A6B7-F9CC-FA4E-7751-C6BD41AB2E28}"/>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87" name="Tekstfelt 1786">
                  <a:extLst>
                    <a:ext uri="{FF2B5EF4-FFF2-40B4-BE49-F238E27FC236}">
                      <a16:creationId xmlns:a16="http://schemas.microsoft.com/office/drawing/2014/main" id="{85D373B1-AE08-80EC-55A1-4A5816791E36}"/>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88" name="Tekstfelt 1787">
                  <a:extLst>
                    <a:ext uri="{FF2B5EF4-FFF2-40B4-BE49-F238E27FC236}">
                      <a16:creationId xmlns:a16="http://schemas.microsoft.com/office/drawing/2014/main" id="{FC7D0576-609F-E966-0FCB-DF01F640016A}"/>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89" name="Tekstfelt 1788">
                  <a:extLst>
                    <a:ext uri="{FF2B5EF4-FFF2-40B4-BE49-F238E27FC236}">
                      <a16:creationId xmlns:a16="http://schemas.microsoft.com/office/drawing/2014/main" id="{381B5B47-6B64-867B-9911-65776F1CB3B0}"/>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90" name="Tekstfelt 1789">
                  <a:extLst>
                    <a:ext uri="{FF2B5EF4-FFF2-40B4-BE49-F238E27FC236}">
                      <a16:creationId xmlns:a16="http://schemas.microsoft.com/office/drawing/2014/main" id="{BDD0D5DA-E8C3-9221-1418-E54CB8643031}"/>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91" name="Tekstfelt 1790">
                  <a:extLst>
                    <a:ext uri="{FF2B5EF4-FFF2-40B4-BE49-F238E27FC236}">
                      <a16:creationId xmlns:a16="http://schemas.microsoft.com/office/drawing/2014/main" id="{40F27793-B6ED-4ECB-2FA0-FFC218513275}"/>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92" name="Tekstfelt 1791">
                  <a:extLst>
                    <a:ext uri="{FF2B5EF4-FFF2-40B4-BE49-F238E27FC236}">
                      <a16:creationId xmlns:a16="http://schemas.microsoft.com/office/drawing/2014/main" id="{0F9975AC-A82D-BF2D-D946-AD8585F2971B}"/>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93" name="Tekstfelt 1792">
                  <a:extLst>
                    <a:ext uri="{FF2B5EF4-FFF2-40B4-BE49-F238E27FC236}">
                      <a16:creationId xmlns:a16="http://schemas.microsoft.com/office/drawing/2014/main" id="{0688EB25-CDF1-5588-05BE-67B7EDF8EA8E}"/>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82" name="Tekstfelt 1781">
                <a:extLst>
                  <a:ext uri="{FF2B5EF4-FFF2-40B4-BE49-F238E27FC236}">
                    <a16:creationId xmlns:a16="http://schemas.microsoft.com/office/drawing/2014/main" id="{6F2EB732-E76B-FDB4-11A8-6BDBC654F420}"/>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3" name="Gruppe 1642">
              <a:extLst>
                <a:ext uri="{FF2B5EF4-FFF2-40B4-BE49-F238E27FC236}">
                  <a16:creationId xmlns:a16="http://schemas.microsoft.com/office/drawing/2014/main" id="{8D9D8684-F070-7E3D-8279-1C336F4B16B2}"/>
                </a:ext>
              </a:extLst>
            </p:cNvPr>
            <p:cNvGrpSpPr/>
            <p:nvPr/>
          </p:nvGrpSpPr>
          <p:grpSpPr>
            <a:xfrm>
              <a:off x="4671957" y="1121816"/>
              <a:ext cx="368493" cy="4975623"/>
              <a:chOff x="2884750" y="1599890"/>
              <a:chExt cx="368493" cy="4975623"/>
            </a:xfrm>
          </p:grpSpPr>
          <p:grpSp>
            <p:nvGrpSpPr>
              <p:cNvPr id="1768" name="Gruppe 1767">
                <a:extLst>
                  <a:ext uri="{FF2B5EF4-FFF2-40B4-BE49-F238E27FC236}">
                    <a16:creationId xmlns:a16="http://schemas.microsoft.com/office/drawing/2014/main" id="{3880BF6A-16C0-A330-9E25-1D4BFE94B4BC}"/>
                  </a:ext>
                </a:extLst>
              </p:cNvPr>
              <p:cNvGrpSpPr/>
              <p:nvPr/>
            </p:nvGrpSpPr>
            <p:grpSpPr>
              <a:xfrm>
                <a:off x="2884750" y="1599890"/>
                <a:ext cx="367348" cy="4975623"/>
                <a:chOff x="3468415" y="2185667"/>
                <a:chExt cx="367348" cy="4975623"/>
              </a:xfrm>
            </p:grpSpPr>
            <p:sp>
              <p:nvSpPr>
                <p:cNvPr id="1770" name="Tekstfelt 1769">
                  <a:extLst>
                    <a:ext uri="{FF2B5EF4-FFF2-40B4-BE49-F238E27FC236}">
                      <a16:creationId xmlns:a16="http://schemas.microsoft.com/office/drawing/2014/main" id="{847177E4-A1D9-ED23-CE9F-55906B2244CC}"/>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71" name="Tekstfelt 1770">
                  <a:extLst>
                    <a:ext uri="{FF2B5EF4-FFF2-40B4-BE49-F238E27FC236}">
                      <a16:creationId xmlns:a16="http://schemas.microsoft.com/office/drawing/2014/main" id="{1F22C6CD-B8AC-8F50-9B4B-3933F20E9121}"/>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72" name="Tekstfelt 1771">
                  <a:extLst>
                    <a:ext uri="{FF2B5EF4-FFF2-40B4-BE49-F238E27FC236}">
                      <a16:creationId xmlns:a16="http://schemas.microsoft.com/office/drawing/2014/main" id="{FB17EB28-A49A-D46B-8C4E-AAE41E41787F}"/>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73" name="Tekstfelt 1772">
                  <a:extLst>
                    <a:ext uri="{FF2B5EF4-FFF2-40B4-BE49-F238E27FC236}">
                      <a16:creationId xmlns:a16="http://schemas.microsoft.com/office/drawing/2014/main" id="{456AD282-E5C4-0FFB-F9ED-1585CD665FE2}"/>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74" name="Tekstfelt 1773">
                  <a:extLst>
                    <a:ext uri="{FF2B5EF4-FFF2-40B4-BE49-F238E27FC236}">
                      <a16:creationId xmlns:a16="http://schemas.microsoft.com/office/drawing/2014/main" id="{B43F248B-5665-394E-8CE2-A852A2791A10}"/>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75" name="Tekstfelt 1774">
                  <a:extLst>
                    <a:ext uri="{FF2B5EF4-FFF2-40B4-BE49-F238E27FC236}">
                      <a16:creationId xmlns:a16="http://schemas.microsoft.com/office/drawing/2014/main" id="{EE9D76C8-D822-3FC0-7CD6-669E422657A4}"/>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76" name="Tekstfelt 1775">
                  <a:extLst>
                    <a:ext uri="{FF2B5EF4-FFF2-40B4-BE49-F238E27FC236}">
                      <a16:creationId xmlns:a16="http://schemas.microsoft.com/office/drawing/2014/main" id="{4F1CC6BF-CE71-46C3-07E5-0E87B8226D94}"/>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77" name="Tekstfelt 1776">
                  <a:extLst>
                    <a:ext uri="{FF2B5EF4-FFF2-40B4-BE49-F238E27FC236}">
                      <a16:creationId xmlns:a16="http://schemas.microsoft.com/office/drawing/2014/main" id="{B3DAE868-3E21-A8A9-A0AF-C4614F7A5749}"/>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78" name="Tekstfelt 1777">
                  <a:extLst>
                    <a:ext uri="{FF2B5EF4-FFF2-40B4-BE49-F238E27FC236}">
                      <a16:creationId xmlns:a16="http://schemas.microsoft.com/office/drawing/2014/main" id="{F3001FC3-6390-CF89-6423-BAF8FC24C979}"/>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79" name="Tekstfelt 1778">
                  <a:extLst>
                    <a:ext uri="{FF2B5EF4-FFF2-40B4-BE49-F238E27FC236}">
                      <a16:creationId xmlns:a16="http://schemas.microsoft.com/office/drawing/2014/main" id="{6FA97BDD-4359-26DA-96EE-E1DEF34FE87D}"/>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80" name="Tekstfelt 1779">
                  <a:extLst>
                    <a:ext uri="{FF2B5EF4-FFF2-40B4-BE49-F238E27FC236}">
                      <a16:creationId xmlns:a16="http://schemas.microsoft.com/office/drawing/2014/main" id="{94642748-2DFE-BF61-71E3-081BEC0B8142}"/>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69" name="Tekstfelt 1768">
                <a:extLst>
                  <a:ext uri="{FF2B5EF4-FFF2-40B4-BE49-F238E27FC236}">
                    <a16:creationId xmlns:a16="http://schemas.microsoft.com/office/drawing/2014/main" id="{0A678AAC-909F-2959-BDB8-4FDC57A5ECF2}"/>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4" name="Gruppe 1643">
              <a:extLst>
                <a:ext uri="{FF2B5EF4-FFF2-40B4-BE49-F238E27FC236}">
                  <a16:creationId xmlns:a16="http://schemas.microsoft.com/office/drawing/2014/main" id="{42840E7E-60A9-266A-62AD-4E69A830DAEB}"/>
                </a:ext>
              </a:extLst>
            </p:cNvPr>
            <p:cNvGrpSpPr/>
            <p:nvPr/>
          </p:nvGrpSpPr>
          <p:grpSpPr>
            <a:xfrm>
              <a:off x="4246971" y="1119665"/>
              <a:ext cx="368493" cy="4977333"/>
              <a:chOff x="2884750" y="2033560"/>
              <a:chExt cx="368493" cy="4977333"/>
            </a:xfrm>
          </p:grpSpPr>
          <p:grpSp>
            <p:nvGrpSpPr>
              <p:cNvPr id="1755" name="Gruppe 1754">
                <a:extLst>
                  <a:ext uri="{FF2B5EF4-FFF2-40B4-BE49-F238E27FC236}">
                    <a16:creationId xmlns:a16="http://schemas.microsoft.com/office/drawing/2014/main" id="{575391A3-2802-A9AC-2F16-4648695F0223}"/>
                  </a:ext>
                </a:extLst>
              </p:cNvPr>
              <p:cNvGrpSpPr/>
              <p:nvPr/>
            </p:nvGrpSpPr>
            <p:grpSpPr>
              <a:xfrm>
                <a:off x="2884750" y="2033560"/>
                <a:ext cx="367348" cy="4977333"/>
                <a:chOff x="3468415" y="2619337"/>
                <a:chExt cx="367348" cy="4977333"/>
              </a:xfrm>
            </p:grpSpPr>
            <p:sp>
              <p:nvSpPr>
                <p:cNvPr id="1757" name="Tekstfelt 1756">
                  <a:extLst>
                    <a:ext uri="{FF2B5EF4-FFF2-40B4-BE49-F238E27FC236}">
                      <a16:creationId xmlns:a16="http://schemas.microsoft.com/office/drawing/2014/main" id="{16574EC7-4FC5-BCA6-0295-923B7C3CBEEE}"/>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58" name="Tekstfelt 1757">
                  <a:extLst>
                    <a:ext uri="{FF2B5EF4-FFF2-40B4-BE49-F238E27FC236}">
                      <a16:creationId xmlns:a16="http://schemas.microsoft.com/office/drawing/2014/main" id="{A5490A94-CD98-9D5A-F6C7-CD751AD65D89}"/>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59" name="Tekstfelt 1758">
                  <a:extLst>
                    <a:ext uri="{FF2B5EF4-FFF2-40B4-BE49-F238E27FC236}">
                      <a16:creationId xmlns:a16="http://schemas.microsoft.com/office/drawing/2014/main" id="{47DE860C-383D-37D0-E13F-183F51A58D2E}"/>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60" name="Tekstfelt 1759">
                  <a:extLst>
                    <a:ext uri="{FF2B5EF4-FFF2-40B4-BE49-F238E27FC236}">
                      <a16:creationId xmlns:a16="http://schemas.microsoft.com/office/drawing/2014/main" id="{DB1C92FF-0F1C-F0CF-250C-C1AF0D78990E}"/>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61" name="Tekstfelt 1760">
                  <a:extLst>
                    <a:ext uri="{FF2B5EF4-FFF2-40B4-BE49-F238E27FC236}">
                      <a16:creationId xmlns:a16="http://schemas.microsoft.com/office/drawing/2014/main" id="{763BF163-19BF-8E46-3E6A-E8E6AA49092D}"/>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62" name="Tekstfelt 1761">
                  <a:extLst>
                    <a:ext uri="{FF2B5EF4-FFF2-40B4-BE49-F238E27FC236}">
                      <a16:creationId xmlns:a16="http://schemas.microsoft.com/office/drawing/2014/main" id="{6AD9A933-8785-38B8-1C5C-7C43FFF50F94}"/>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63" name="Tekstfelt 1762">
                  <a:extLst>
                    <a:ext uri="{FF2B5EF4-FFF2-40B4-BE49-F238E27FC236}">
                      <a16:creationId xmlns:a16="http://schemas.microsoft.com/office/drawing/2014/main" id="{1CF9C972-1ADD-55F1-8749-C97368B3E1AB}"/>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64" name="Tekstfelt 1763">
                  <a:extLst>
                    <a:ext uri="{FF2B5EF4-FFF2-40B4-BE49-F238E27FC236}">
                      <a16:creationId xmlns:a16="http://schemas.microsoft.com/office/drawing/2014/main" id="{849FC7C2-8589-B572-CACF-6D60CA4ACFEC}"/>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65" name="Tekstfelt 1764">
                  <a:extLst>
                    <a:ext uri="{FF2B5EF4-FFF2-40B4-BE49-F238E27FC236}">
                      <a16:creationId xmlns:a16="http://schemas.microsoft.com/office/drawing/2014/main" id="{97D88D16-9A2E-9E40-2712-27EEBBA7A7FD}"/>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66" name="Tekstfelt 1765">
                  <a:extLst>
                    <a:ext uri="{FF2B5EF4-FFF2-40B4-BE49-F238E27FC236}">
                      <a16:creationId xmlns:a16="http://schemas.microsoft.com/office/drawing/2014/main" id="{4DB4C727-2B76-8B11-82C2-ACF89BC7EC2C}"/>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67" name="Tekstfelt 1766">
                  <a:extLst>
                    <a:ext uri="{FF2B5EF4-FFF2-40B4-BE49-F238E27FC236}">
                      <a16:creationId xmlns:a16="http://schemas.microsoft.com/office/drawing/2014/main" id="{E763C145-A25F-645F-9445-D786EA80D015}"/>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56" name="Tekstfelt 1755">
                <a:extLst>
                  <a:ext uri="{FF2B5EF4-FFF2-40B4-BE49-F238E27FC236}">
                    <a16:creationId xmlns:a16="http://schemas.microsoft.com/office/drawing/2014/main" id="{C388390C-1492-48A1-4F96-3B1FCCA83432}"/>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5" name="Gruppe 1644">
              <a:extLst>
                <a:ext uri="{FF2B5EF4-FFF2-40B4-BE49-F238E27FC236}">
                  <a16:creationId xmlns:a16="http://schemas.microsoft.com/office/drawing/2014/main" id="{DE322E73-0787-531C-6A81-B55CEC630977}"/>
                </a:ext>
              </a:extLst>
            </p:cNvPr>
            <p:cNvGrpSpPr/>
            <p:nvPr/>
          </p:nvGrpSpPr>
          <p:grpSpPr>
            <a:xfrm>
              <a:off x="3805124" y="1117111"/>
              <a:ext cx="369796" cy="4983796"/>
              <a:chOff x="2884750" y="2468352"/>
              <a:chExt cx="369796" cy="4983796"/>
            </a:xfrm>
          </p:grpSpPr>
          <p:grpSp>
            <p:nvGrpSpPr>
              <p:cNvPr id="1742" name="Gruppe 1741">
                <a:extLst>
                  <a:ext uri="{FF2B5EF4-FFF2-40B4-BE49-F238E27FC236}">
                    <a16:creationId xmlns:a16="http://schemas.microsoft.com/office/drawing/2014/main" id="{B02E0950-C43E-C47F-5948-5CDE2F0F8E55}"/>
                  </a:ext>
                </a:extLst>
              </p:cNvPr>
              <p:cNvGrpSpPr/>
              <p:nvPr/>
            </p:nvGrpSpPr>
            <p:grpSpPr>
              <a:xfrm>
                <a:off x="2884750" y="2468352"/>
                <a:ext cx="369796" cy="4983796"/>
                <a:chOff x="3468415" y="3054129"/>
                <a:chExt cx="369796" cy="4983796"/>
              </a:xfrm>
            </p:grpSpPr>
            <p:sp>
              <p:nvSpPr>
                <p:cNvPr id="1744" name="Tekstfelt 1743">
                  <a:extLst>
                    <a:ext uri="{FF2B5EF4-FFF2-40B4-BE49-F238E27FC236}">
                      <a16:creationId xmlns:a16="http://schemas.microsoft.com/office/drawing/2014/main" id="{8B9780DE-48BB-E9CE-068E-560B45B66D42}"/>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45" name="Tekstfelt 1744">
                  <a:extLst>
                    <a:ext uri="{FF2B5EF4-FFF2-40B4-BE49-F238E27FC236}">
                      <a16:creationId xmlns:a16="http://schemas.microsoft.com/office/drawing/2014/main" id="{CA87FF48-C140-AD26-E489-230AF56FE228}"/>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46" name="Tekstfelt 1745">
                  <a:extLst>
                    <a:ext uri="{FF2B5EF4-FFF2-40B4-BE49-F238E27FC236}">
                      <a16:creationId xmlns:a16="http://schemas.microsoft.com/office/drawing/2014/main" id="{4EBAD504-1942-A038-BA1B-88DC2CC1390C}"/>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47" name="Tekstfelt 1746">
                  <a:extLst>
                    <a:ext uri="{FF2B5EF4-FFF2-40B4-BE49-F238E27FC236}">
                      <a16:creationId xmlns:a16="http://schemas.microsoft.com/office/drawing/2014/main" id="{4EC82B56-9ED9-725C-2B84-1BA3DAA8955F}"/>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48" name="Tekstfelt 1747">
                  <a:extLst>
                    <a:ext uri="{FF2B5EF4-FFF2-40B4-BE49-F238E27FC236}">
                      <a16:creationId xmlns:a16="http://schemas.microsoft.com/office/drawing/2014/main" id="{090FDF74-ACE3-E6CC-A78C-0642C9188490}"/>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49" name="Tekstfelt 1748">
                  <a:extLst>
                    <a:ext uri="{FF2B5EF4-FFF2-40B4-BE49-F238E27FC236}">
                      <a16:creationId xmlns:a16="http://schemas.microsoft.com/office/drawing/2014/main" id="{E16AB752-FF54-AF83-2514-DB2157743960}"/>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50" name="Tekstfelt 1749">
                  <a:extLst>
                    <a:ext uri="{FF2B5EF4-FFF2-40B4-BE49-F238E27FC236}">
                      <a16:creationId xmlns:a16="http://schemas.microsoft.com/office/drawing/2014/main" id="{91F30C61-9C79-AF50-B4AD-BC21E9530132}"/>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51" name="Tekstfelt 1750">
                  <a:extLst>
                    <a:ext uri="{FF2B5EF4-FFF2-40B4-BE49-F238E27FC236}">
                      <a16:creationId xmlns:a16="http://schemas.microsoft.com/office/drawing/2014/main" id="{C6C4AE13-FBCE-1E0A-5B54-02FAEE3C5072}"/>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52" name="Tekstfelt 1751">
                  <a:extLst>
                    <a:ext uri="{FF2B5EF4-FFF2-40B4-BE49-F238E27FC236}">
                      <a16:creationId xmlns:a16="http://schemas.microsoft.com/office/drawing/2014/main" id="{0D708625-7745-A4FD-6340-84FC3D288C70}"/>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53" name="Tekstfelt 1752">
                  <a:extLst>
                    <a:ext uri="{FF2B5EF4-FFF2-40B4-BE49-F238E27FC236}">
                      <a16:creationId xmlns:a16="http://schemas.microsoft.com/office/drawing/2014/main" id="{D388DAEC-6369-4033-B5B7-F1EDF3913EF2}"/>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54" name="Tekstfelt 1753">
                  <a:extLst>
                    <a:ext uri="{FF2B5EF4-FFF2-40B4-BE49-F238E27FC236}">
                      <a16:creationId xmlns:a16="http://schemas.microsoft.com/office/drawing/2014/main" id="{5F499CE3-5157-C41B-40BB-10646D02F404}"/>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43" name="Tekstfelt 1742">
                <a:extLst>
                  <a:ext uri="{FF2B5EF4-FFF2-40B4-BE49-F238E27FC236}">
                    <a16:creationId xmlns:a16="http://schemas.microsoft.com/office/drawing/2014/main" id="{08BEFCF4-0074-AB9B-472D-0BCE4223A330}"/>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6" name="Gruppe 1645">
              <a:extLst>
                <a:ext uri="{FF2B5EF4-FFF2-40B4-BE49-F238E27FC236}">
                  <a16:creationId xmlns:a16="http://schemas.microsoft.com/office/drawing/2014/main" id="{E3BAE0B8-025D-F9B4-BDA4-2AFA4309DC12}"/>
                </a:ext>
              </a:extLst>
            </p:cNvPr>
            <p:cNvGrpSpPr/>
            <p:nvPr/>
          </p:nvGrpSpPr>
          <p:grpSpPr>
            <a:xfrm>
              <a:off x="3380676" y="1113679"/>
              <a:ext cx="368678" cy="4985735"/>
              <a:chOff x="2885868" y="2899782"/>
              <a:chExt cx="368678" cy="4985735"/>
            </a:xfrm>
          </p:grpSpPr>
          <p:grpSp>
            <p:nvGrpSpPr>
              <p:cNvPr id="1729" name="Gruppe 1728">
                <a:extLst>
                  <a:ext uri="{FF2B5EF4-FFF2-40B4-BE49-F238E27FC236}">
                    <a16:creationId xmlns:a16="http://schemas.microsoft.com/office/drawing/2014/main" id="{9C545E38-7B3A-F970-D5A0-3860D6AF88F0}"/>
                  </a:ext>
                </a:extLst>
              </p:cNvPr>
              <p:cNvGrpSpPr/>
              <p:nvPr/>
            </p:nvGrpSpPr>
            <p:grpSpPr>
              <a:xfrm>
                <a:off x="2885868" y="2899782"/>
                <a:ext cx="368678" cy="4985735"/>
                <a:chOff x="3469533" y="3485559"/>
                <a:chExt cx="368678" cy="4985735"/>
              </a:xfrm>
            </p:grpSpPr>
            <p:sp>
              <p:nvSpPr>
                <p:cNvPr id="1731" name="Tekstfelt 1730">
                  <a:extLst>
                    <a:ext uri="{FF2B5EF4-FFF2-40B4-BE49-F238E27FC236}">
                      <a16:creationId xmlns:a16="http://schemas.microsoft.com/office/drawing/2014/main" id="{12242535-2CA8-2106-5522-C9713B3CE180}"/>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32" name="Tekstfelt 1731">
                  <a:extLst>
                    <a:ext uri="{FF2B5EF4-FFF2-40B4-BE49-F238E27FC236}">
                      <a16:creationId xmlns:a16="http://schemas.microsoft.com/office/drawing/2014/main" id="{758CCB00-99BB-1CCB-AC0C-1A2C09ADB15B}"/>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33" name="Tekstfelt 1732">
                  <a:extLst>
                    <a:ext uri="{FF2B5EF4-FFF2-40B4-BE49-F238E27FC236}">
                      <a16:creationId xmlns:a16="http://schemas.microsoft.com/office/drawing/2014/main" id="{22FAF162-5205-1C4E-91C5-F56389A0DFF7}"/>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34" name="Tekstfelt 1733">
                  <a:extLst>
                    <a:ext uri="{FF2B5EF4-FFF2-40B4-BE49-F238E27FC236}">
                      <a16:creationId xmlns:a16="http://schemas.microsoft.com/office/drawing/2014/main" id="{548C695B-C365-77FA-A413-2DEEA4F866DC}"/>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35" name="Tekstfelt 1734">
                  <a:extLst>
                    <a:ext uri="{FF2B5EF4-FFF2-40B4-BE49-F238E27FC236}">
                      <a16:creationId xmlns:a16="http://schemas.microsoft.com/office/drawing/2014/main" id="{6D43A5BD-F446-0B44-AA2B-79647FCBEEC1}"/>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36" name="Tekstfelt 1735">
                  <a:extLst>
                    <a:ext uri="{FF2B5EF4-FFF2-40B4-BE49-F238E27FC236}">
                      <a16:creationId xmlns:a16="http://schemas.microsoft.com/office/drawing/2014/main" id="{EAFBA722-F841-95F8-C9B5-88AE6407FB9B}"/>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37" name="Tekstfelt 1736">
                  <a:extLst>
                    <a:ext uri="{FF2B5EF4-FFF2-40B4-BE49-F238E27FC236}">
                      <a16:creationId xmlns:a16="http://schemas.microsoft.com/office/drawing/2014/main" id="{E42773BF-BCF6-0215-7ECF-4BB812AC4A66}"/>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38" name="Tekstfelt 1737">
                  <a:extLst>
                    <a:ext uri="{FF2B5EF4-FFF2-40B4-BE49-F238E27FC236}">
                      <a16:creationId xmlns:a16="http://schemas.microsoft.com/office/drawing/2014/main" id="{06E0B4D0-4F05-7244-DE31-72AD08F71AB9}"/>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39" name="Tekstfelt 1738">
                  <a:extLst>
                    <a:ext uri="{FF2B5EF4-FFF2-40B4-BE49-F238E27FC236}">
                      <a16:creationId xmlns:a16="http://schemas.microsoft.com/office/drawing/2014/main" id="{6073CE57-89F0-F7AA-3F26-E95A0D8E7D7A}"/>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40" name="Tekstfelt 1739">
                  <a:extLst>
                    <a:ext uri="{FF2B5EF4-FFF2-40B4-BE49-F238E27FC236}">
                      <a16:creationId xmlns:a16="http://schemas.microsoft.com/office/drawing/2014/main" id="{C61040F9-F404-4655-93CA-DE8B66D29E89}"/>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41" name="Tekstfelt 1740">
                  <a:extLst>
                    <a:ext uri="{FF2B5EF4-FFF2-40B4-BE49-F238E27FC236}">
                      <a16:creationId xmlns:a16="http://schemas.microsoft.com/office/drawing/2014/main" id="{560EE9CD-36DB-B5EB-84C8-AB2D9C35705B}"/>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30" name="Tekstfelt 1729">
                <a:extLst>
                  <a:ext uri="{FF2B5EF4-FFF2-40B4-BE49-F238E27FC236}">
                    <a16:creationId xmlns:a16="http://schemas.microsoft.com/office/drawing/2014/main" id="{EE9A5C4E-7B31-3C60-0C93-224B1EF24D27}"/>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7" name="Gruppe 1646">
              <a:extLst>
                <a:ext uri="{FF2B5EF4-FFF2-40B4-BE49-F238E27FC236}">
                  <a16:creationId xmlns:a16="http://schemas.microsoft.com/office/drawing/2014/main" id="{53E8D297-28C5-2723-C220-691D2EBD4695}"/>
                </a:ext>
              </a:extLst>
            </p:cNvPr>
            <p:cNvGrpSpPr/>
            <p:nvPr/>
          </p:nvGrpSpPr>
          <p:grpSpPr>
            <a:xfrm>
              <a:off x="2937190" y="1122934"/>
              <a:ext cx="368270" cy="4971649"/>
              <a:chOff x="2886987" y="3331213"/>
              <a:chExt cx="368270" cy="4971649"/>
            </a:xfrm>
          </p:grpSpPr>
          <p:grpSp>
            <p:nvGrpSpPr>
              <p:cNvPr id="1716" name="Gruppe 1715">
                <a:extLst>
                  <a:ext uri="{FF2B5EF4-FFF2-40B4-BE49-F238E27FC236}">
                    <a16:creationId xmlns:a16="http://schemas.microsoft.com/office/drawing/2014/main" id="{417428F4-15F1-2E82-1EF0-37F877EF3182}"/>
                  </a:ext>
                </a:extLst>
              </p:cNvPr>
              <p:cNvGrpSpPr/>
              <p:nvPr/>
            </p:nvGrpSpPr>
            <p:grpSpPr>
              <a:xfrm>
                <a:off x="2886987" y="3331213"/>
                <a:ext cx="368270" cy="4971649"/>
                <a:chOff x="3470652" y="3916990"/>
                <a:chExt cx="368270" cy="4971649"/>
              </a:xfrm>
            </p:grpSpPr>
            <p:sp>
              <p:nvSpPr>
                <p:cNvPr id="1718" name="Tekstfelt 1717">
                  <a:extLst>
                    <a:ext uri="{FF2B5EF4-FFF2-40B4-BE49-F238E27FC236}">
                      <a16:creationId xmlns:a16="http://schemas.microsoft.com/office/drawing/2014/main" id="{79A40184-A18C-DF6B-00C2-1566E3A0DA5D}"/>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19" name="Tekstfelt 1718">
                  <a:extLst>
                    <a:ext uri="{FF2B5EF4-FFF2-40B4-BE49-F238E27FC236}">
                      <a16:creationId xmlns:a16="http://schemas.microsoft.com/office/drawing/2014/main" id="{171D8B66-7628-2090-F50B-9BA6D1B7CC51}"/>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20" name="Tekstfelt 1719">
                  <a:extLst>
                    <a:ext uri="{FF2B5EF4-FFF2-40B4-BE49-F238E27FC236}">
                      <a16:creationId xmlns:a16="http://schemas.microsoft.com/office/drawing/2014/main" id="{A300F746-1D0C-561A-8274-F3E59616213E}"/>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21" name="Tekstfelt 1720">
                  <a:extLst>
                    <a:ext uri="{FF2B5EF4-FFF2-40B4-BE49-F238E27FC236}">
                      <a16:creationId xmlns:a16="http://schemas.microsoft.com/office/drawing/2014/main" id="{72DF327A-5CF5-6CC2-F3C1-27AE4D38A286}"/>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22" name="Tekstfelt 1721">
                  <a:extLst>
                    <a:ext uri="{FF2B5EF4-FFF2-40B4-BE49-F238E27FC236}">
                      <a16:creationId xmlns:a16="http://schemas.microsoft.com/office/drawing/2014/main" id="{6ACF5C22-C8F4-A774-5547-0475FBD6EDD2}"/>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23" name="Tekstfelt 1722">
                  <a:extLst>
                    <a:ext uri="{FF2B5EF4-FFF2-40B4-BE49-F238E27FC236}">
                      <a16:creationId xmlns:a16="http://schemas.microsoft.com/office/drawing/2014/main" id="{945C523F-8EAF-4E55-B7B4-CA2099381C99}"/>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24" name="Tekstfelt 1723">
                  <a:extLst>
                    <a:ext uri="{FF2B5EF4-FFF2-40B4-BE49-F238E27FC236}">
                      <a16:creationId xmlns:a16="http://schemas.microsoft.com/office/drawing/2014/main" id="{A4A919E6-2F9B-D430-4352-D888E6AAE7AB}"/>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25" name="Tekstfelt 1724">
                  <a:extLst>
                    <a:ext uri="{FF2B5EF4-FFF2-40B4-BE49-F238E27FC236}">
                      <a16:creationId xmlns:a16="http://schemas.microsoft.com/office/drawing/2014/main" id="{3408B3B6-9E6A-3E1C-EF27-283381A0E2E7}"/>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26" name="Tekstfelt 1725">
                  <a:extLst>
                    <a:ext uri="{FF2B5EF4-FFF2-40B4-BE49-F238E27FC236}">
                      <a16:creationId xmlns:a16="http://schemas.microsoft.com/office/drawing/2014/main" id="{561F7DFD-33E3-BEF9-6E8A-9A04E4A3364E}"/>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27" name="Tekstfelt 1726">
                  <a:extLst>
                    <a:ext uri="{FF2B5EF4-FFF2-40B4-BE49-F238E27FC236}">
                      <a16:creationId xmlns:a16="http://schemas.microsoft.com/office/drawing/2014/main" id="{56BDFFEB-E47C-D85A-37A5-E2BB0A928E1C}"/>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28" name="Tekstfelt 1727">
                  <a:extLst>
                    <a:ext uri="{FF2B5EF4-FFF2-40B4-BE49-F238E27FC236}">
                      <a16:creationId xmlns:a16="http://schemas.microsoft.com/office/drawing/2014/main" id="{4D3E7419-094D-4ED7-CE55-E1E137ECF366}"/>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17" name="Tekstfelt 1716">
                <a:extLst>
                  <a:ext uri="{FF2B5EF4-FFF2-40B4-BE49-F238E27FC236}">
                    <a16:creationId xmlns:a16="http://schemas.microsoft.com/office/drawing/2014/main" id="{FB753A3E-BAA5-E31B-838F-B1A8B6F85801}"/>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8" name="Gruppe 1647">
              <a:extLst>
                <a:ext uri="{FF2B5EF4-FFF2-40B4-BE49-F238E27FC236}">
                  <a16:creationId xmlns:a16="http://schemas.microsoft.com/office/drawing/2014/main" id="{02D02C07-BF2A-FF20-6149-54B7438C60CC}"/>
                </a:ext>
              </a:extLst>
            </p:cNvPr>
            <p:cNvGrpSpPr/>
            <p:nvPr/>
          </p:nvGrpSpPr>
          <p:grpSpPr>
            <a:xfrm>
              <a:off x="2515019" y="1122283"/>
              <a:ext cx="367153" cy="4979236"/>
              <a:chOff x="2888104" y="3762643"/>
              <a:chExt cx="367153" cy="4979236"/>
            </a:xfrm>
          </p:grpSpPr>
          <p:grpSp>
            <p:nvGrpSpPr>
              <p:cNvPr id="1703" name="Gruppe 1702">
                <a:extLst>
                  <a:ext uri="{FF2B5EF4-FFF2-40B4-BE49-F238E27FC236}">
                    <a16:creationId xmlns:a16="http://schemas.microsoft.com/office/drawing/2014/main" id="{D0AF133F-B534-80D6-0744-0CA78D79EEF5}"/>
                  </a:ext>
                </a:extLst>
              </p:cNvPr>
              <p:cNvGrpSpPr/>
              <p:nvPr/>
            </p:nvGrpSpPr>
            <p:grpSpPr>
              <a:xfrm>
                <a:off x="2888104" y="3762643"/>
                <a:ext cx="367153" cy="4979236"/>
                <a:chOff x="3471769" y="4348420"/>
                <a:chExt cx="367153" cy="4979236"/>
              </a:xfrm>
            </p:grpSpPr>
            <p:sp>
              <p:nvSpPr>
                <p:cNvPr id="1705" name="Tekstfelt 1704">
                  <a:extLst>
                    <a:ext uri="{FF2B5EF4-FFF2-40B4-BE49-F238E27FC236}">
                      <a16:creationId xmlns:a16="http://schemas.microsoft.com/office/drawing/2014/main" id="{D99974B1-EB4A-CA95-F0D2-0C82126190F7}"/>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06" name="Tekstfelt 1705">
                  <a:extLst>
                    <a:ext uri="{FF2B5EF4-FFF2-40B4-BE49-F238E27FC236}">
                      <a16:creationId xmlns:a16="http://schemas.microsoft.com/office/drawing/2014/main" id="{76190FF0-6D03-8276-C2F8-21CA77D21B02}"/>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07" name="Tekstfelt 1706">
                  <a:extLst>
                    <a:ext uri="{FF2B5EF4-FFF2-40B4-BE49-F238E27FC236}">
                      <a16:creationId xmlns:a16="http://schemas.microsoft.com/office/drawing/2014/main" id="{D909FF93-F0C6-538D-5864-A4538D8216A3}"/>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08" name="Tekstfelt 1707">
                  <a:extLst>
                    <a:ext uri="{FF2B5EF4-FFF2-40B4-BE49-F238E27FC236}">
                      <a16:creationId xmlns:a16="http://schemas.microsoft.com/office/drawing/2014/main" id="{B6E9B924-2C24-1192-1ADD-C0B0BD69FEAD}"/>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09" name="Tekstfelt 1708">
                  <a:extLst>
                    <a:ext uri="{FF2B5EF4-FFF2-40B4-BE49-F238E27FC236}">
                      <a16:creationId xmlns:a16="http://schemas.microsoft.com/office/drawing/2014/main" id="{6BF95A2E-1DFF-8012-F14C-B866904D5585}"/>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10" name="Tekstfelt 1709">
                  <a:extLst>
                    <a:ext uri="{FF2B5EF4-FFF2-40B4-BE49-F238E27FC236}">
                      <a16:creationId xmlns:a16="http://schemas.microsoft.com/office/drawing/2014/main" id="{14D9CB03-1B0F-0BD0-27FA-5A2A8F8FADF1}"/>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711" name="Tekstfelt 1710">
                  <a:extLst>
                    <a:ext uri="{FF2B5EF4-FFF2-40B4-BE49-F238E27FC236}">
                      <a16:creationId xmlns:a16="http://schemas.microsoft.com/office/drawing/2014/main" id="{9BC77AD0-0DDC-5028-4638-DF89FBADDFCD}"/>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12" name="Tekstfelt 1711">
                  <a:extLst>
                    <a:ext uri="{FF2B5EF4-FFF2-40B4-BE49-F238E27FC236}">
                      <a16:creationId xmlns:a16="http://schemas.microsoft.com/office/drawing/2014/main" id="{3F683DDD-1868-FB95-4819-DA73CFFC3AA7}"/>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13" name="Tekstfelt 1712">
                  <a:extLst>
                    <a:ext uri="{FF2B5EF4-FFF2-40B4-BE49-F238E27FC236}">
                      <a16:creationId xmlns:a16="http://schemas.microsoft.com/office/drawing/2014/main" id="{2426838B-9D3F-D9D7-623A-A730947E7D8A}"/>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14" name="Tekstfelt 1713">
                  <a:extLst>
                    <a:ext uri="{FF2B5EF4-FFF2-40B4-BE49-F238E27FC236}">
                      <a16:creationId xmlns:a16="http://schemas.microsoft.com/office/drawing/2014/main" id="{163256CE-2085-AFB0-CE83-EE8F92EB675F}"/>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15" name="Tekstfelt 1714">
                  <a:extLst>
                    <a:ext uri="{FF2B5EF4-FFF2-40B4-BE49-F238E27FC236}">
                      <a16:creationId xmlns:a16="http://schemas.microsoft.com/office/drawing/2014/main" id="{80FD13AD-FAB4-CDD4-F4E3-0BAFA0A60F79}"/>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04" name="Tekstfelt 1703">
                <a:extLst>
                  <a:ext uri="{FF2B5EF4-FFF2-40B4-BE49-F238E27FC236}">
                    <a16:creationId xmlns:a16="http://schemas.microsoft.com/office/drawing/2014/main" id="{D22368D9-34E2-9E33-3D42-A7DAB55DA318}"/>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9" name="Gruppe 1648">
              <a:extLst>
                <a:ext uri="{FF2B5EF4-FFF2-40B4-BE49-F238E27FC236}">
                  <a16:creationId xmlns:a16="http://schemas.microsoft.com/office/drawing/2014/main" id="{847D5E4F-133F-9469-7274-09156C4D259D}"/>
                </a:ext>
              </a:extLst>
            </p:cNvPr>
            <p:cNvGrpSpPr/>
            <p:nvPr/>
          </p:nvGrpSpPr>
          <p:grpSpPr>
            <a:xfrm>
              <a:off x="2079105" y="1121316"/>
              <a:ext cx="366035" cy="4982137"/>
              <a:chOff x="2889222" y="4194071"/>
              <a:chExt cx="366035" cy="4982137"/>
            </a:xfrm>
          </p:grpSpPr>
          <p:grpSp>
            <p:nvGrpSpPr>
              <p:cNvPr id="1690" name="Gruppe 1689">
                <a:extLst>
                  <a:ext uri="{FF2B5EF4-FFF2-40B4-BE49-F238E27FC236}">
                    <a16:creationId xmlns:a16="http://schemas.microsoft.com/office/drawing/2014/main" id="{D1F82C0C-3CBC-8C09-3852-E97A4C291D86}"/>
                  </a:ext>
                </a:extLst>
              </p:cNvPr>
              <p:cNvGrpSpPr/>
              <p:nvPr/>
            </p:nvGrpSpPr>
            <p:grpSpPr>
              <a:xfrm>
                <a:off x="2889222" y="4194071"/>
                <a:ext cx="366035" cy="4982137"/>
                <a:chOff x="3472887" y="4779848"/>
                <a:chExt cx="366035" cy="4982137"/>
              </a:xfrm>
            </p:grpSpPr>
            <p:sp>
              <p:nvSpPr>
                <p:cNvPr id="1692" name="Tekstfelt 1691">
                  <a:extLst>
                    <a:ext uri="{FF2B5EF4-FFF2-40B4-BE49-F238E27FC236}">
                      <a16:creationId xmlns:a16="http://schemas.microsoft.com/office/drawing/2014/main" id="{FBF6B507-28BC-29F4-257D-F53AF510D5EF}"/>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93" name="Tekstfelt 1692">
                  <a:extLst>
                    <a:ext uri="{FF2B5EF4-FFF2-40B4-BE49-F238E27FC236}">
                      <a16:creationId xmlns:a16="http://schemas.microsoft.com/office/drawing/2014/main" id="{743AD1F4-E278-8D56-2932-56424AC52179}"/>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94" name="Tekstfelt 1693">
                  <a:extLst>
                    <a:ext uri="{FF2B5EF4-FFF2-40B4-BE49-F238E27FC236}">
                      <a16:creationId xmlns:a16="http://schemas.microsoft.com/office/drawing/2014/main" id="{B0709BB9-BB10-EF0C-F3EC-AC7CD4CBEF26}"/>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95" name="Tekstfelt 1694">
                  <a:extLst>
                    <a:ext uri="{FF2B5EF4-FFF2-40B4-BE49-F238E27FC236}">
                      <a16:creationId xmlns:a16="http://schemas.microsoft.com/office/drawing/2014/main" id="{27F76F05-9E08-F7AC-C293-47BD3C5DF74A}"/>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96" name="Tekstfelt 1695">
                  <a:extLst>
                    <a:ext uri="{FF2B5EF4-FFF2-40B4-BE49-F238E27FC236}">
                      <a16:creationId xmlns:a16="http://schemas.microsoft.com/office/drawing/2014/main" id="{CBE88783-21C9-3F0E-8D34-F4B3EB55AB21}"/>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97" name="Tekstfelt 1696">
                  <a:extLst>
                    <a:ext uri="{FF2B5EF4-FFF2-40B4-BE49-F238E27FC236}">
                      <a16:creationId xmlns:a16="http://schemas.microsoft.com/office/drawing/2014/main" id="{EA1AE201-5FFC-65F5-2DB6-859F98BC9057}"/>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98" name="Tekstfelt 1697">
                  <a:extLst>
                    <a:ext uri="{FF2B5EF4-FFF2-40B4-BE49-F238E27FC236}">
                      <a16:creationId xmlns:a16="http://schemas.microsoft.com/office/drawing/2014/main" id="{33D11E34-0B2A-9028-10BA-36A379F461A9}"/>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99" name="Tekstfelt 1698">
                  <a:extLst>
                    <a:ext uri="{FF2B5EF4-FFF2-40B4-BE49-F238E27FC236}">
                      <a16:creationId xmlns:a16="http://schemas.microsoft.com/office/drawing/2014/main" id="{D37FE7D1-2762-4680-FCC8-166E5FA40C35}"/>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00" name="Tekstfelt 1699">
                  <a:extLst>
                    <a:ext uri="{FF2B5EF4-FFF2-40B4-BE49-F238E27FC236}">
                      <a16:creationId xmlns:a16="http://schemas.microsoft.com/office/drawing/2014/main" id="{B1C5E6E9-FF94-327C-9A07-FF394FB5441B}"/>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01" name="Tekstfelt 1700">
                  <a:extLst>
                    <a:ext uri="{FF2B5EF4-FFF2-40B4-BE49-F238E27FC236}">
                      <a16:creationId xmlns:a16="http://schemas.microsoft.com/office/drawing/2014/main" id="{ECACC9AA-5A45-F93E-3AB6-9822FACD7B82}"/>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02" name="Tekstfelt 1701">
                  <a:extLst>
                    <a:ext uri="{FF2B5EF4-FFF2-40B4-BE49-F238E27FC236}">
                      <a16:creationId xmlns:a16="http://schemas.microsoft.com/office/drawing/2014/main" id="{6922AC32-E7FE-F67E-B16C-554E49F7B73A}"/>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91" name="Tekstfelt 1690">
                <a:extLst>
                  <a:ext uri="{FF2B5EF4-FFF2-40B4-BE49-F238E27FC236}">
                    <a16:creationId xmlns:a16="http://schemas.microsoft.com/office/drawing/2014/main" id="{854D7538-96FE-F5B1-06B4-D4D3C84C0ED7}"/>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0" name="Gruppe 1649">
              <a:extLst>
                <a:ext uri="{FF2B5EF4-FFF2-40B4-BE49-F238E27FC236}">
                  <a16:creationId xmlns:a16="http://schemas.microsoft.com/office/drawing/2014/main" id="{EBAC1693-F8E6-EBA5-FFA8-178E96294BBE}"/>
                </a:ext>
              </a:extLst>
            </p:cNvPr>
            <p:cNvGrpSpPr/>
            <p:nvPr/>
          </p:nvGrpSpPr>
          <p:grpSpPr>
            <a:xfrm>
              <a:off x="1644217" y="1117917"/>
              <a:ext cx="361556" cy="4982775"/>
              <a:chOff x="2893701" y="4625501"/>
              <a:chExt cx="361556" cy="4982775"/>
            </a:xfrm>
          </p:grpSpPr>
          <p:grpSp>
            <p:nvGrpSpPr>
              <p:cNvPr id="1677" name="Gruppe 1676">
                <a:extLst>
                  <a:ext uri="{FF2B5EF4-FFF2-40B4-BE49-F238E27FC236}">
                    <a16:creationId xmlns:a16="http://schemas.microsoft.com/office/drawing/2014/main" id="{6399A741-0A74-580B-477E-72D380289D19}"/>
                  </a:ext>
                </a:extLst>
              </p:cNvPr>
              <p:cNvGrpSpPr/>
              <p:nvPr/>
            </p:nvGrpSpPr>
            <p:grpSpPr>
              <a:xfrm>
                <a:off x="2893701" y="4625501"/>
                <a:ext cx="361556" cy="4982775"/>
                <a:chOff x="3477366" y="5211278"/>
                <a:chExt cx="361556" cy="4982775"/>
              </a:xfrm>
            </p:grpSpPr>
            <p:sp>
              <p:nvSpPr>
                <p:cNvPr id="1679" name="Tekstfelt 1678">
                  <a:extLst>
                    <a:ext uri="{FF2B5EF4-FFF2-40B4-BE49-F238E27FC236}">
                      <a16:creationId xmlns:a16="http://schemas.microsoft.com/office/drawing/2014/main" id="{7FC7C494-ED89-7769-64F0-B07399CE03E4}"/>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80" name="Tekstfelt 1679">
                  <a:extLst>
                    <a:ext uri="{FF2B5EF4-FFF2-40B4-BE49-F238E27FC236}">
                      <a16:creationId xmlns:a16="http://schemas.microsoft.com/office/drawing/2014/main" id="{167B8BC9-A525-8C4C-89F2-FA0E59EFB4C6}"/>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81" name="Tekstfelt 1680">
                  <a:extLst>
                    <a:ext uri="{FF2B5EF4-FFF2-40B4-BE49-F238E27FC236}">
                      <a16:creationId xmlns:a16="http://schemas.microsoft.com/office/drawing/2014/main" id="{F46336A8-82B8-9731-E2FC-9DF57F81516F}"/>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82" name="Tekstfelt 1681">
                  <a:extLst>
                    <a:ext uri="{FF2B5EF4-FFF2-40B4-BE49-F238E27FC236}">
                      <a16:creationId xmlns:a16="http://schemas.microsoft.com/office/drawing/2014/main" id="{B4E040CA-1FB5-AFB0-6785-3912304E62E9}"/>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83" name="Tekstfelt 1682">
                  <a:extLst>
                    <a:ext uri="{FF2B5EF4-FFF2-40B4-BE49-F238E27FC236}">
                      <a16:creationId xmlns:a16="http://schemas.microsoft.com/office/drawing/2014/main" id="{2B332BB9-C6CB-5254-C459-7E834F8112A2}"/>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84" name="Tekstfelt 1683">
                  <a:extLst>
                    <a:ext uri="{FF2B5EF4-FFF2-40B4-BE49-F238E27FC236}">
                      <a16:creationId xmlns:a16="http://schemas.microsoft.com/office/drawing/2014/main" id="{6FE8432F-FC5F-8504-3C45-00D4495EF8CA}"/>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85" name="Tekstfelt 1684">
                  <a:extLst>
                    <a:ext uri="{FF2B5EF4-FFF2-40B4-BE49-F238E27FC236}">
                      <a16:creationId xmlns:a16="http://schemas.microsoft.com/office/drawing/2014/main" id="{3FAC313C-F212-4881-CD1D-99BE2A6D6B7E}"/>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86" name="Tekstfelt 1685">
                  <a:extLst>
                    <a:ext uri="{FF2B5EF4-FFF2-40B4-BE49-F238E27FC236}">
                      <a16:creationId xmlns:a16="http://schemas.microsoft.com/office/drawing/2014/main" id="{4CD84AFC-9F01-68D4-8318-02D496289E84}"/>
                    </a:ext>
                  </a:extLst>
                </p:cNvPr>
                <p:cNvSpPr txBox="1"/>
                <p:nvPr/>
              </p:nvSpPr>
              <p:spPr>
                <a:xfrm>
                  <a:off x="3487886" y="9978609"/>
                  <a:ext cx="348172" cy="215444"/>
                </a:xfrm>
                <a:prstGeom prst="rect">
                  <a:avLst/>
                </a:prstGeom>
                <a:noFill/>
              </p:spPr>
              <p:txBody>
                <a:bodyPr wrap="none" rtlCol="0">
                  <a:spAutoFit/>
                </a:bodyPr>
                <a:lstStyle/>
                <a:p>
                  <a:r>
                    <a:rPr lang="da-DK" sz="800" dirty="0">
                      <a:solidFill>
                        <a:schemeClr val="bg1"/>
                      </a:solidFill>
                    </a:rPr>
                    <a:t>208</a:t>
                  </a:r>
                </a:p>
              </p:txBody>
            </p:sp>
            <p:sp>
              <p:nvSpPr>
                <p:cNvPr id="1687" name="Tekstfelt 1686">
                  <a:extLst>
                    <a:ext uri="{FF2B5EF4-FFF2-40B4-BE49-F238E27FC236}">
                      <a16:creationId xmlns:a16="http://schemas.microsoft.com/office/drawing/2014/main" id="{CD2E20A4-539A-BE97-270C-AF2190157454}"/>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688" name="Tekstfelt 1687">
                  <a:extLst>
                    <a:ext uri="{FF2B5EF4-FFF2-40B4-BE49-F238E27FC236}">
                      <a16:creationId xmlns:a16="http://schemas.microsoft.com/office/drawing/2014/main" id="{DA62DDB1-4CF9-1DEE-42D1-6203B00E0DC2}"/>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689" name="Tekstfelt 1688">
                  <a:extLst>
                    <a:ext uri="{FF2B5EF4-FFF2-40B4-BE49-F238E27FC236}">
                      <a16:creationId xmlns:a16="http://schemas.microsoft.com/office/drawing/2014/main" id="{917FE28B-A489-A314-DC27-8F07B3C01C7C}"/>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78" name="Tekstfelt 1677">
                <a:extLst>
                  <a:ext uri="{FF2B5EF4-FFF2-40B4-BE49-F238E27FC236}">
                    <a16:creationId xmlns:a16="http://schemas.microsoft.com/office/drawing/2014/main" id="{C18037C3-8E78-DF78-61CD-D2965ADA735A}"/>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1" name="Gruppe 1650">
              <a:extLst>
                <a:ext uri="{FF2B5EF4-FFF2-40B4-BE49-F238E27FC236}">
                  <a16:creationId xmlns:a16="http://schemas.microsoft.com/office/drawing/2014/main" id="{FB0975F3-8CC6-45A5-CC31-A9BD3405E530}"/>
                </a:ext>
              </a:extLst>
            </p:cNvPr>
            <p:cNvGrpSpPr/>
            <p:nvPr/>
          </p:nvGrpSpPr>
          <p:grpSpPr>
            <a:xfrm>
              <a:off x="1201388" y="1555543"/>
              <a:ext cx="366404" cy="4546655"/>
              <a:chOff x="2895768" y="5488157"/>
              <a:chExt cx="366404" cy="4546655"/>
            </a:xfrm>
          </p:grpSpPr>
          <p:grpSp>
            <p:nvGrpSpPr>
              <p:cNvPr id="1665" name="Gruppe 1664">
                <a:extLst>
                  <a:ext uri="{FF2B5EF4-FFF2-40B4-BE49-F238E27FC236}">
                    <a16:creationId xmlns:a16="http://schemas.microsoft.com/office/drawing/2014/main" id="{02A5FB8D-9473-4833-A86D-1A3B792D44E8}"/>
                  </a:ext>
                </a:extLst>
              </p:cNvPr>
              <p:cNvGrpSpPr/>
              <p:nvPr/>
            </p:nvGrpSpPr>
            <p:grpSpPr>
              <a:xfrm>
                <a:off x="2895768" y="5488157"/>
                <a:ext cx="366404" cy="4546655"/>
                <a:chOff x="3479433" y="6073934"/>
                <a:chExt cx="366404" cy="4546655"/>
              </a:xfrm>
            </p:grpSpPr>
            <p:sp>
              <p:nvSpPr>
                <p:cNvPr id="1667" name="Tekstfelt 1666">
                  <a:extLst>
                    <a:ext uri="{FF2B5EF4-FFF2-40B4-BE49-F238E27FC236}">
                      <a16:creationId xmlns:a16="http://schemas.microsoft.com/office/drawing/2014/main" id="{087364F9-EA6F-63CF-A044-DF3550AB03EF}"/>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68" name="Tekstfelt 1667">
                  <a:extLst>
                    <a:ext uri="{FF2B5EF4-FFF2-40B4-BE49-F238E27FC236}">
                      <a16:creationId xmlns:a16="http://schemas.microsoft.com/office/drawing/2014/main" id="{ED11E063-9AE9-2889-90B5-168BF4243409}"/>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69" name="Tekstfelt 1668">
                  <a:extLst>
                    <a:ext uri="{FF2B5EF4-FFF2-40B4-BE49-F238E27FC236}">
                      <a16:creationId xmlns:a16="http://schemas.microsoft.com/office/drawing/2014/main" id="{6377EC3A-C46D-88A1-3FAD-8703856F1C24}"/>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70" name="Tekstfelt 1669">
                  <a:extLst>
                    <a:ext uri="{FF2B5EF4-FFF2-40B4-BE49-F238E27FC236}">
                      <a16:creationId xmlns:a16="http://schemas.microsoft.com/office/drawing/2014/main" id="{77A4D1B3-22BC-FC3B-C5AC-24B1AD50D72F}"/>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71" name="Tekstfelt 1670">
                  <a:extLst>
                    <a:ext uri="{FF2B5EF4-FFF2-40B4-BE49-F238E27FC236}">
                      <a16:creationId xmlns:a16="http://schemas.microsoft.com/office/drawing/2014/main" id="{7862EF81-4F43-69E3-63A7-6014876BF6EA}"/>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72" name="Tekstfelt 1671">
                  <a:extLst>
                    <a:ext uri="{FF2B5EF4-FFF2-40B4-BE49-F238E27FC236}">
                      <a16:creationId xmlns:a16="http://schemas.microsoft.com/office/drawing/2014/main" id="{24A40C9C-85CC-1262-C88B-671C72761FF4}"/>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73" name="Tekstfelt 1672">
                  <a:extLst>
                    <a:ext uri="{FF2B5EF4-FFF2-40B4-BE49-F238E27FC236}">
                      <a16:creationId xmlns:a16="http://schemas.microsoft.com/office/drawing/2014/main" id="{A3E0E24D-DE16-2EB1-1677-869F5F12259F}"/>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74" name="Tekstfelt 1673">
                  <a:extLst>
                    <a:ext uri="{FF2B5EF4-FFF2-40B4-BE49-F238E27FC236}">
                      <a16:creationId xmlns:a16="http://schemas.microsoft.com/office/drawing/2014/main" id="{42A7B18B-FBB9-6714-A1CB-5A1A3A121F22}"/>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75" name="Tekstfelt 1674">
                  <a:extLst>
                    <a:ext uri="{FF2B5EF4-FFF2-40B4-BE49-F238E27FC236}">
                      <a16:creationId xmlns:a16="http://schemas.microsoft.com/office/drawing/2014/main" id="{92BE3D29-76F0-BC66-0B3B-656F83EAE3F4}"/>
                    </a:ext>
                  </a:extLst>
                </p:cNvPr>
                <p:cNvSpPr txBox="1"/>
                <p:nvPr/>
              </p:nvSpPr>
              <p:spPr>
                <a:xfrm>
                  <a:off x="3497665" y="10405145"/>
                  <a:ext cx="348172" cy="215444"/>
                </a:xfrm>
                <a:prstGeom prst="rect">
                  <a:avLst/>
                </a:prstGeom>
                <a:noFill/>
              </p:spPr>
              <p:txBody>
                <a:bodyPr wrap="none" rtlCol="0">
                  <a:spAutoFit/>
                </a:bodyPr>
                <a:lstStyle/>
                <a:p>
                  <a:r>
                    <a:rPr lang="da-DK" sz="800" dirty="0">
                      <a:solidFill>
                        <a:schemeClr val="bg1"/>
                      </a:solidFill>
                    </a:rPr>
                    <a:t>207</a:t>
                  </a:r>
                </a:p>
              </p:txBody>
            </p:sp>
            <p:sp>
              <p:nvSpPr>
                <p:cNvPr id="1676" name="Tekstfelt 1675">
                  <a:extLst>
                    <a:ext uri="{FF2B5EF4-FFF2-40B4-BE49-F238E27FC236}">
                      <a16:creationId xmlns:a16="http://schemas.microsoft.com/office/drawing/2014/main" id="{677E2FEB-7CBB-673E-BB65-5829697BA762}"/>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66" name="Tekstfelt 1665">
                <a:extLst>
                  <a:ext uri="{FF2B5EF4-FFF2-40B4-BE49-F238E27FC236}">
                    <a16:creationId xmlns:a16="http://schemas.microsoft.com/office/drawing/2014/main" id="{2FE91861-2CC7-5DC9-0E77-D8D5CD1E5D4A}"/>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2" name="Gruppe 1651">
              <a:extLst>
                <a:ext uri="{FF2B5EF4-FFF2-40B4-BE49-F238E27FC236}">
                  <a16:creationId xmlns:a16="http://schemas.microsoft.com/office/drawing/2014/main" id="{38011C6F-FED4-5E54-C9D0-C16F6C93F76D}"/>
                </a:ext>
              </a:extLst>
            </p:cNvPr>
            <p:cNvGrpSpPr/>
            <p:nvPr/>
          </p:nvGrpSpPr>
          <p:grpSpPr>
            <a:xfrm>
              <a:off x="766885" y="1559382"/>
              <a:ext cx="367013" cy="4544118"/>
              <a:chOff x="2895768" y="5926611"/>
              <a:chExt cx="367013" cy="4544118"/>
            </a:xfrm>
          </p:grpSpPr>
          <p:grpSp>
            <p:nvGrpSpPr>
              <p:cNvPr id="1653" name="Gruppe 1652">
                <a:extLst>
                  <a:ext uri="{FF2B5EF4-FFF2-40B4-BE49-F238E27FC236}">
                    <a16:creationId xmlns:a16="http://schemas.microsoft.com/office/drawing/2014/main" id="{37B15BD3-D444-9243-A1C4-17EFA98A2730}"/>
                  </a:ext>
                </a:extLst>
              </p:cNvPr>
              <p:cNvGrpSpPr/>
              <p:nvPr/>
            </p:nvGrpSpPr>
            <p:grpSpPr>
              <a:xfrm>
                <a:off x="2895768" y="6360069"/>
                <a:ext cx="367013" cy="4110660"/>
                <a:chOff x="3479433" y="6945846"/>
                <a:chExt cx="367013" cy="4110660"/>
              </a:xfrm>
            </p:grpSpPr>
            <p:sp>
              <p:nvSpPr>
                <p:cNvPr id="1655" name="Tekstfelt 1654">
                  <a:extLst>
                    <a:ext uri="{FF2B5EF4-FFF2-40B4-BE49-F238E27FC236}">
                      <a16:creationId xmlns:a16="http://schemas.microsoft.com/office/drawing/2014/main" id="{CB5BAD20-1BBB-7870-C55B-84132F8A0C41}"/>
                    </a:ext>
                  </a:extLst>
                </p:cNvPr>
                <p:cNvSpPr txBox="1"/>
                <p:nvPr/>
              </p:nvSpPr>
              <p:spPr>
                <a:xfrm>
                  <a:off x="3498274" y="10841062"/>
                  <a:ext cx="348172" cy="215444"/>
                </a:xfrm>
                <a:prstGeom prst="rect">
                  <a:avLst/>
                </a:prstGeom>
                <a:noFill/>
              </p:spPr>
              <p:txBody>
                <a:bodyPr wrap="none" rtlCol="0">
                  <a:spAutoFit/>
                </a:bodyPr>
                <a:lstStyle/>
                <a:p>
                  <a:r>
                    <a:rPr lang="da-DK" sz="800" dirty="0">
                      <a:solidFill>
                        <a:schemeClr val="bg1"/>
                      </a:solidFill>
                    </a:rPr>
                    <a:t>206</a:t>
                  </a:r>
                </a:p>
              </p:txBody>
            </p:sp>
            <p:sp>
              <p:nvSpPr>
                <p:cNvPr id="1656" name="Tekstfelt 1655">
                  <a:extLst>
                    <a:ext uri="{FF2B5EF4-FFF2-40B4-BE49-F238E27FC236}">
                      <a16:creationId xmlns:a16="http://schemas.microsoft.com/office/drawing/2014/main" id="{2116C344-E687-FDB8-EDC8-0F9F4E0CCA8E}"/>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57" name="Tekstfelt 1656">
                  <a:extLst>
                    <a:ext uri="{FF2B5EF4-FFF2-40B4-BE49-F238E27FC236}">
                      <a16:creationId xmlns:a16="http://schemas.microsoft.com/office/drawing/2014/main" id="{A0141D25-B234-5012-3403-04E14619E7F1}"/>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58" name="Tekstfelt 1657">
                  <a:extLst>
                    <a:ext uri="{FF2B5EF4-FFF2-40B4-BE49-F238E27FC236}">
                      <a16:creationId xmlns:a16="http://schemas.microsoft.com/office/drawing/2014/main" id="{7C7FA4FD-3728-7117-EE5F-E253B8731D20}"/>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59" name="Tekstfelt 1658">
                  <a:extLst>
                    <a:ext uri="{FF2B5EF4-FFF2-40B4-BE49-F238E27FC236}">
                      <a16:creationId xmlns:a16="http://schemas.microsoft.com/office/drawing/2014/main" id="{1C9DE05A-AA97-CF28-C268-7F5EF21D2FFE}"/>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60" name="Tekstfelt 1659">
                  <a:extLst>
                    <a:ext uri="{FF2B5EF4-FFF2-40B4-BE49-F238E27FC236}">
                      <a16:creationId xmlns:a16="http://schemas.microsoft.com/office/drawing/2014/main" id="{2D1555DD-17F8-BF2C-48E0-B8C39D9A0A0C}"/>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61" name="Tekstfelt 1660">
                  <a:extLst>
                    <a:ext uri="{FF2B5EF4-FFF2-40B4-BE49-F238E27FC236}">
                      <a16:creationId xmlns:a16="http://schemas.microsoft.com/office/drawing/2014/main" id="{B455654D-FBE6-276A-5B27-5440D13A41F9}"/>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62" name="Tekstfelt 1661">
                  <a:extLst>
                    <a:ext uri="{FF2B5EF4-FFF2-40B4-BE49-F238E27FC236}">
                      <a16:creationId xmlns:a16="http://schemas.microsoft.com/office/drawing/2014/main" id="{141F3515-DD77-F16F-D5CC-6131F53388E0}"/>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63" name="Tekstfelt 1662">
                  <a:extLst>
                    <a:ext uri="{FF2B5EF4-FFF2-40B4-BE49-F238E27FC236}">
                      <a16:creationId xmlns:a16="http://schemas.microsoft.com/office/drawing/2014/main" id="{0DABAB83-B249-B04C-2923-5DDC3D6D4A53}"/>
                    </a:ext>
                  </a:extLst>
                </p:cNvPr>
                <p:cNvSpPr txBox="1"/>
                <p:nvPr/>
              </p:nvSpPr>
              <p:spPr>
                <a:xfrm>
                  <a:off x="3497665" y="10405145"/>
                  <a:ext cx="348172" cy="215444"/>
                </a:xfrm>
                <a:prstGeom prst="rect">
                  <a:avLst/>
                </a:prstGeom>
                <a:noFill/>
              </p:spPr>
              <p:txBody>
                <a:bodyPr wrap="none" rtlCol="0">
                  <a:spAutoFit/>
                </a:bodyPr>
                <a:lstStyle/>
                <a:p>
                  <a:r>
                    <a:rPr lang="da-DK" sz="800" dirty="0"/>
                    <a:t>207</a:t>
                  </a:r>
                </a:p>
              </p:txBody>
            </p:sp>
            <p:sp>
              <p:nvSpPr>
                <p:cNvPr id="1664" name="Tekstfelt 1663">
                  <a:extLst>
                    <a:ext uri="{FF2B5EF4-FFF2-40B4-BE49-F238E27FC236}">
                      <a16:creationId xmlns:a16="http://schemas.microsoft.com/office/drawing/2014/main" id="{6410CB63-9E52-4C57-3EA1-91FACA97A3C8}"/>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54" name="Tekstfelt 1653">
                <a:extLst>
                  <a:ext uri="{FF2B5EF4-FFF2-40B4-BE49-F238E27FC236}">
                    <a16:creationId xmlns:a16="http://schemas.microsoft.com/office/drawing/2014/main" id="{1D382BB2-E17B-EAD5-9705-71BD4D78323D}"/>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sp>
        <p:nvSpPr>
          <p:cNvPr id="2" name="Titel 1">
            <a:extLst>
              <a:ext uri="{FF2B5EF4-FFF2-40B4-BE49-F238E27FC236}">
                <a16:creationId xmlns:a16="http://schemas.microsoft.com/office/drawing/2014/main" id="{02830CE2-74EC-DCBE-AC65-2FCA6862DA89}"/>
              </a:ext>
            </a:extLst>
          </p:cNvPr>
          <p:cNvSpPr>
            <a:spLocks noGrp="1"/>
          </p:cNvSpPr>
          <p:nvPr>
            <p:ph type="title"/>
          </p:nvPr>
        </p:nvSpPr>
        <p:spPr>
          <a:xfrm>
            <a:off x="338138" y="22226"/>
            <a:ext cx="8543925" cy="1325563"/>
          </a:xfrm>
        </p:spPr>
        <p:txBody>
          <a:bodyPr/>
          <a:lstStyle/>
          <a:p>
            <a:r>
              <a:rPr lang="da-DK" dirty="0">
                <a:solidFill>
                  <a:schemeClr val="bg1"/>
                </a:solidFill>
                <a:latin typeface="Herculanum" panose="02000505000000020004" pitchFamily="2" charset="77"/>
              </a:rPr>
              <a:t>neptunium – 228 </a:t>
            </a:r>
          </a:p>
        </p:txBody>
      </p:sp>
      <p:pic>
        <p:nvPicPr>
          <p:cNvPr id="1574" name="Billede 1573">
            <a:extLst>
              <a:ext uri="{FF2B5EF4-FFF2-40B4-BE49-F238E27FC236}">
                <a16:creationId xmlns:a16="http://schemas.microsoft.com/office/drawing/2014/main" id="{DCC02BD1-2001-C81F-1CF9-D0AF709272F0}"/>
              </a:ext>
            </a:extLst>
          </p:cNvPr>
          <p:cNvPicPr>
            <a:picLocks noChangeAspect="1"/>
          </p:cNvPicPr>
          <p:nvPr/>
        </p:nvPicPr>
        <p:blipFill>
          <a:blip r:embed="rId4"/>
          <a:srcRect l="12802" t="15642" r="10372" b="21670"/>
          <a:stretch/>
        </p:blipFill>
        <p:spPr>
          <a:xfrm rot="5400000">
            <a:off x="6309228" y="847676"/>
            <a:ext cx="3246923" cy="2936222"/>
          </a:xfrm>
          <a:prstGeom prst="rect">
            <a:avLst/>
          </a:prstGeom>
        </p:spPr>
      </p:pic>
      <p:pic>
        <p:nvPicPr>
          <p:cNvPr id="1575" name="Billede 1574" descr="Et billede, der indeholder skærmbillede, Tablet, smartphone&#10;&#10;Automatisk genereret beskrivelse">
            <a:extLst>
              <a:ext uri="{FF2B5EF4-FFF2-40B4-BE49-F238E27FC236}">
                <a16:creationId xmlns:a16="http://schemas.microsoft.com/office/drawing/2014/main" id="{45AE2EBA-1934-91B9-BD54-31A6FAAF96E3}"/>
              </a:ext>
            </a:extLst>
          </p:cNvPr>
          <p:cNvPicPr>
            <a:picLocks noChangeAspect="1"/>
          </p:cNvPicPr>
          <p:nvPr/>
        </p:nvPicPr>
        <p:blipFill>
          <a:blip r:embed="rId5"/>
          <a:stretch>
            <a:fillRect/>
          </a:stretch>
        </p:blipFill>
        <p:spPr>
          <a:xfrm>
            <a:off x="6353607" y="389651"/>
            <a:ext cx="3283192" cy="3753795"/>
          </a:xfrm>
          <a:prstGeom prst="rect">
            <a:avLst/>
          </a:prstGeom>
        </p:spPr>
      </p:pic>
      <p:pic>
        <p:nvPicPr>
          <p:cNvPr id="655" name="Picture 2" descr="Fyldstof, Pen, Fyldepen, Kontor, Skrive">
            <a:extLst>
              <a:ext uri="{FF2B5EF4-FFF2-40B4-BE49-F238E27FC236}">
                <a16:creationId xmlns:a16="http://schemas.microsoft.com/office/drawing/2014/main" id="{B1FA72D8-EDC3-CD6C-7738-82B570FCFE69}"/>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3046573">
            <a:off x="5335761" y="288171"/>
            <a:ext cx="1536321" cy="1058683"/>
          </a:xfrm>
          <a:prstGeom prst="rect">
            <a:avLst/>
          </a:prstGeom>
          <a:noFill/>
          <a:extLst>
            <a:ext uri="{909E8E84-426E-40DD-AFC4-6F175D3DCCD1}">
              <a14:hiddenFill xmlns:a14="http://schemas.microsoft.com/office/drawing/2010/main">
                <a:solidFill>
                  <a:srgbClr val="FFFFFF"/>
                </a:solidFill>
              </a14:hiddenFill>
            </a:ext>
          </a:extLst>
        </p:spPr>
      </p:pic>
      <p:grpSp>
        <p:nvGrpSpPr>
          <p:cNvPr id="1559" name="Gruppe 1558">
            <a:extLst>
              <a:ext uri="{FF2B5EF4-FFF2-40B4-BE49-F238E27FC236}">
                <a16:creationId xmlns:a16="http://schemas.microsoft.com/office/drawing/2014/main" id="{4B50046F-1B4E-D398-FAC9-7A53B0AE122F}"/>
              </a:ext>
            </a:extLst>
          </p:cNvPr>
          <p:cNvGrpSpPr/>
          <p:nvPr/>
        </p:nvGrpSpPr>
        <p:grpSpPr>
          <a:xfrm>
            <a:off x="6573449" y="1108818"/>
            <a:ext cx="876649" cy="525993"/>
            <a:chOff x="5932613" y="2076403"/>
            <a:chExt cx="637390" cy="382432"/>
          </a:xfrm>
        </p:grpSpPr>
        <p:sp>
          <p:nvSpPr>
            <p:cNvPr id="1571" name="Tekstfelt 1570">
              <a:extLst>
                <a:ext uri="{FF2B5EF4-FFF2-40B4-BE49-F238E27FC236}">
                  <a16:creationId xmlns:a16="http://schemas.microsoft.com/office/drawing/2014/main" id="{B730A0EB-A9BC-5597-A210-40EC4A4D6DC8}"/>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93</a:t>
              </a:r>
            </a:p>
          </p:txBody>
        </p:sp>
        <p:sp>
          <p:nvSpPr>
            <p:cNvPr id="1572" name="Tekstfelt 1571">
              <a:extLst>
                <a:ext uri="{FF2B5EF4-FFF2-40B4-BE49-F238E27FC236}">
                  <a16:creationId xmlns:a16="http://schemas.microsoft.com/office/drawing/2014/main" id="{E1E64EE9-9E4F-2FE5-BE46-2CEAA06A71B0}"/>
                </a:ext>
              </a:extLst>
            </p:cNvPr>
            <p:cNvSpPr txBox="1"/>
            <p:nvPr/>
          </p:nvSpPr>
          <p:spPr>
            <a:xfrm>
              <a:off x="6142155" y="2117747"/>
              <a:ext cx="427848" cy="335661"/>
            </a:xfrm>
            <a:prstGeom prst="rect">
              <a:avLst/>
            </a:prstGeom>
            <a:noFill/>
            <a:scene3d>
              <a:camera prst="orthographicFront"/>
              <a:lightRig rig="threePt" dir="t"/>
            </a:scene3d>
            <a:sp3d>
              <a:bevelT h="38100"/>
            </a:sp3d>
          </p:spPr>
          <p:txBody>
            <a:bodyPr wrap="square" rtlCol="0">
              <a:spAutoFit/>
            </a:bodyPr>
            <a:lstStyle/>
            <a:p>
              <a:r>
                <a:rPr lang="da-DK" sz="2400" dirty="0" err="1"/>
                <a:t>Np</a:t>
              </a:r>
              <a:endParaRPr lang="da-DK" sz="2400" dirty="0"/>
            </a:p>
          </p:txBody>
        </p:sp>
        <p:sp>
          <p:nvSpPr>
            <p:cNvPr id="1573" name="Tekstfelt 1572">
              <a:extLst>
                <a:ext uri="{FF2B5EF4-FFF2-40B4-BE49-F238E27FC236}">
                  <a16:creationId xmlns:a16="http://schemas.microsoft.com/office/drawing/2014/main" id="{6B509EFB-6511-AF30-C036-B22E1DC30A2E}"/>
                </a:ext>
              </a:extLst>
            </p:cNvPr>
            <p:cNvSpPr txBox="1"/>
            <p:nvPr/>
          </p:nvSpPr>
          <p:spPr>
            <a:xfrm>
              <a:off x="5932613" y="2076403"/>
              <a:ext cx="353220" cy="223776"/>
            </a:xfrm>
            <a:prstGeom prst="rect">
              <a:avLst/>
            </a:prstGeom>
            <a:noFill/>
          </p:spPr>
          <p:txBody>
            <a:bodyPr wrap="square" rtlCol="0">
              <a:spAutoFit/>
            </a:bodyPr>
            <a:lstStyle/>
            <a:p>
              <a:r>
                <a:rPr lang="da-DK" sz="1400" dirty="0"/>
                <a:t>228</a:t>
              </a:r>
            </a:p>
          </p:txBody>
        </p:sp>
      </p:grpSp>
      <p:cxnSp>
        <p:nvCxnSpPr>
          <p:cNvPr id="1560" name="Lige pilforbindelse 1559">
            <a:extLst>
              <a:ext uri="{FF2B5EF4-FFF2-40B4-BE49-F238E27FC236}">
                <a16:creationId xmlns:a16="http://schemas.microsoft.com/office/drawing/2014/main" id="{3EA8BBDD-8716-7E0B-5375-32978FAA6A4F}"/>
              </a:ext>
            </a:extLst>
          </p:cNvPr>
          <p:cNvCxnSpPr/>
          <p:nvPr/>
        </p:nvCxnSpPr>
        <p:spPr>
          <a:xfrm>
            <a:off x="7365759" y="1387847"/>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1" name="Gruppe 1560">
            <a:extLst>
              <a:ext uri="{FF2B5EF4-FFF2-40B4-BE49-F238E27FC236}">
                <a16:creationId xmlns:a16="http://schemas.microsoft.com/office/drawing/2014/main" id="{C98C7E87-5E1E-C0D9-FC38-9C2A2DEAC6A3}"/>
              </a:ext>
            </a:extLst>
          </p:cNvPr>
          <p:cNvGrpSpPr/>
          <p:nvPr/>
        </p:nvGrpSpPr>
        <p:grpSpPr>
          <a:xfrm>
            <a:off x="7489386" y="1106334"/>
            <a:ext cx="850599" cy="525993"/>
            <a:chOff x="5902163" y="2076403"/>
            <a:chExt cx="618450" cy="382432"/>
          </a:xfrm>
        </p:grpSpPr>
        <p:sp>
          <p:nvSpPr>
            <p:cNvPr id="1568" name="Tekstfelt 1567">
              <a:extLst>
                <a:ext uri="{FF2B5EF4-FFF2-40B4-BE49-F238E27FC236}">
                  <a16:creationId xmlns:a16="http://schemas.microsoft.com/office/drawing/2014/main" id="{A4C3D980-1858-E60A-04F2-4C35C78788CE}"/>
                </a:ext>
              </a:extLst>
            </p:cNvPr>
            <p:cNvSpPr txBox="1"/>
            <p:nvPr/>
          </p:nvSpPr>
          <p:spPr>
            <a:xfrm>
              <a:off x="594196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92</a:t>
              </a:r>
            </a:p>
          </p:txBody>
        </p:sp>
        <p:sp>
          <p:nvSpPr>
            <p:cNvPr id="1569" name="Tekstfelt 1568">
              <a:extLst>
                <a:ext uri="{FF2B5EF4-FFF2-40B4-BE49-F238E27FC236}">
                  <a16:creationId xmlns:a16="http://schemas.microsoft.com/office/drawing/2014/main" id="{9F8E8A07-CC39-DF8A-925C-DE0B7C77762F}"/>
                </a:ext>
              </a:extLst>
            </p:cNvPr>
            <p:cNvSpPr txBox="1"/>
            <p:nvPr/>
          </p:nvSpPr>
          <p:spPr>
            <a:xfrm>
              <a:off x="6131781" y="2117747"/>
              <a:ext cx="388832" cy="335661"/>
            </a:xfrm>
            <a:prstGeom prst="rect">
              <a:avLst/>
            </a:prstGeom>
            <a:noFill/>
            <a:scene3d>
              <a:camera prst="orthographicFront"/>
              <a:lightRig rig="threePt" dir="t"/>
            </a:scene3d>
            <a:sp3d>
              <a:bevelT h="38100"/>
            </a:sp3d>
          </p:spPr>
          <p:txBody>
            <a:bodyPr wrap="square" rtlCol="0">
              <a:spAutoFit/>
            </a:bodyPr>
            <a:lstStyle/>
            <a:p>
              <a:r>
                <a:rPr lang="da-DK" sz="2400" dirty="0"/>
                <a:t>U</a:t>
              </a:r>
            </a:p>
          </p:txBody>
        </p:sp>
        <p:sp>
          <p:nvSpPr>
            <p:cNvPr id="1570" name="Tekstfelt 1569">
              <a:extLst>
                <a:ext uri="{FF2B5EF4-FFF2-40B4-BE49-F238E27FC236}">
                  <a16:creationId xmlns:a16="http://schemas.microsoft.com/office/drawing/2014/main" id="{3B4C6FB3-9D89-3D12-CC08-DC75C03DC1B0}"/>
                </a:ext>
              </a:extLst>
            </p:cNvPr>
            <p:cNvSpPr txBox="1"/>
            <p:nvPr/>
          </p:nvSpPr>
          <p:spPr>
            <a:xfrm>
              <a:off x="5902163" y="2076403"/>
              <a:ext cx="353220" cy="223776"/>
            </a:xfrm>
            <a:prstGeom prst="rect">
              <a:avLst/>
            </a:prstGeom>
            <a:noFill/>
          </p:spPr>
          <p:txBody>
            <a:bodyPr wrap="square" rtlCol="0">
              <a:spAutoFit/>
            </a:bodyPr>
            <a:lstStyle/>
            <a:p>
              <a:r>
                <a:rPr lang="da-DK" sz="1400" dirty="0"/>
                <a:t>228</a:t>
              </a:r>
            </a:p>
          </p:txBody>
        </p:sp>
      </p:grpSp>
      <p:cxnSp>
        <p:nvCxnSpPr>
          <p:cNvPr id="1562" name="Lige pilforbindelse 1561">
            <a:extLst>
              <a:ext uri="{FF2B5EF4-FFF2-40B4-BE49-F238E27FC236}">
                <a16:creationId xmlns:a16="http://schemas.microsoft.com/office/drawing/2014/main" id="{714584F2-5C5C-185D-3FD1-0D0D044E7765}"/>
              </a:ext>
            </a:extLst>
          </p:cNvPr>
          <p:cNvCxnSpPr/>
          <p:nvPr/>
        </p:nvCxnSpPr>
        <p:spPr>
          <a:xfrm>
            <a:off x="8253383" y="1389101"/>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4" name="Gruppe 1563">
            <a:extLst>
              <a:ext uri="{FF2B5EF4-FFF2-40B4-BE49-F238E27FC236}">
                <a16:creationId xmlns:a16="http://schemas.microsoft.com/office/drawing/2014/main" id="{74102C0D-CC0F-54B4-3109-75A1DE883800}"/>
              </a:ext>
            </a:extLst>
          </p:cNvPr>
          <p:cNvGrpSpPr/>
          <p:nvPr/>
        </p:nvGrpSpPr>
        <p:grpSpPr>
          <a:xfrm>
            <a:off x="8382659" y="1110224"/>
            <a:ext cx="846802" cy="525993"/>
            <a:chOff x="5932613" y="2076403"/>
            <a:chExt cx="615689" cy="382432"/>
          </a:xfrm>
        </p:grpSpPr>
        <p:sp>
          <p:nvSpPr>
            <p:cNvPr id="1565" name="Tekstfelt 1564">
              <a:extLst>
                <a:ext uri="{FF2B5EF4-FFF2-40B4-BE49-F238E27FC236}">
                  <a16:creationId xmlns:a16="http://schemas.microsoft.com/office/drawing/2014/main" id="{B22BF2EF-A658-93A7-81DE-4C090BA7C78B}"/>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90</a:t>
              </a:r>
            </a:p>
          </p:txBody>
        </p:sp>
        <p:sp>
          <p:nvSpPr>
            <p:cNvPr id="1566" name="Tekstfelt 1565">
              <a:extLst>
                <a:ext uri="{FF2B5EF4-FFF2-40B4-BE49-F238E27FC236}">
                  <a16:creationId xmlns:a16="http://schemas.microsoft.com/office/drawing/2014/main" id="{19E64DB9-CB0F-59E1-1B61-C9798F3F8F8D}"/>
                </a:ext>
              </a:extLst>
            </p:cNvPr>
            <p:cNvSpPr txBox="1"/>
            <p:nvPr/>
          </p:nvSpPr>
          <p:spPr>
            <a:xfrm>
              <a:off x="6177456" y="2117747"/>
              <a:ext cx="370846" cy="335661"/>
            </a:xfrm>
            <a:prstGeom prst="rect">
              <a:avLst/>
            </a:prstGeom>
            <a:noFill/>
            <a:scene3d>
              <a:camera prst="orthographicFront"/>
              <a:lightRig rig="threePt" dir="t"/>
            </a:scene3d>
            <a:sp3d>
              <a:bevelT h="38100"/>
            </a:sp3d>
          </p:spPr>
          <p:txBody>
            <a:bodyPr wrap="square" rtlCol="0">
              <a:spAutoFit/>
            </a:bodyPr>
            <a:lstStyle/>
            <a:p>
              <a:r>
                <a:rPr lang="da-DK" sz="2400" dirty="0" err="1"/>
                <a:t>Th</a:t>
              </a:r>
              <a:endParaRPr lang="da-DK" sz="2400" dirty="0"/>
            </a:p>
          </p:txBody>
        </p:sp>
        <p:sp>
          <p:nvSpPr>
            <p:cNvPr id="1567" name="Tekstfelt 1566">
              <a:extLst>
                <a:ext uri="{FF2B5EF4-FFF2-40B4-BE49-F238E27FC236}">
                  <a16:creationId xmlns:a16="http://schemas.microsoft.com/office/drawing/2014/main" id="{44861780-5C22-44CE-24CE-F324240A4C14}"/>
                </a:ext>
              </a:extLst>
            </p:cNvPr>
            <p:cNvSpPr txBox="1"/>
            <p:nvPr/>
          </p:nvSpPr>
          <p:spPr>
            <a:xfrm>
              <a:off x="5932613" y="2076403"/>
              <a:ext cx="353220" cy="223776"/>
            </a:xfrm>
            <a:prstGeom prst="rect">
              <a:avLst/>
            </a:prstGeom>
            <a:noFill/>
          </p:spPr>
          <p:txBody>
            <a:bodyPr wrap="square" rtlCol="0">
              <a:spAutoFit/>
            </a:bodyPr>
            <a:lstStyle/>
            <a:p>
              <a:r>
                <a:rPr lang="da-DK" sz="1400" dirty="0"/>
                <a:t>224</a:t>
              </a:r>
            </a:p>
          </p:txBody>
        </p:sp>
      </p:grpSp>
      <p:cxnSp>
        <p:nvCxnSpPr>
          <p:cNvPr id="1563" name="Lige pilforbindelse 1562">
            <a:extLst>
              <a:ext uri="{FF2B5EF4-FFF2-40B4-BE49-F238E27FC236}">
                <a16:creationId xmlns:a16="http://schemas.microsoft.com/office/drawing/2014/main" id="{9091AED2-B0C3-121B-5638-A4C0087DF45F}"/>
              </a:ext>
            </a:extLst>
          </p:cNvPr>
          <p:cNvCxnSpPr/>
          <p:nvPr/>
        </p:nvCxnSpPr>
        <p:spPr>
          <a:xfrm>
            <a:off x="9125741" y="1394697"/>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41" name="Gruppe 1540">
            <a:extLst>
              <a:ext uri="{FF2B5EF4-FFF2-40B4-BE49-F238E27FC236}">
                <a16:creationId xmlns:a16="http://schemas.microsoft.com/office/drawing/2014/main" id="{AF3F9D83-D730-E926-0B18-1211EB02CA63}"/>
              </a:ext>
            </a:extLst>
          </p:cNvPr>
          <p:cNvGrpSpPr/>
          <p:nvPr/>
        </p:nvGrpSpPr>
        <p:grpSpPr>
          <a:xfrm>
            <a:off x="6574854" y="1814883"/>
            <a:ext cx="872568" cy="525993"/>
            <a:chOff x="5932613" y="2076403"/>
            <a:chExt cx="634423" cy="382432"/>
          </a:xfrm>
        </p:grpSpPr>
        <p:sp>
          <p:nvSpPr>
            <p:cNvPr id="1556" name="Tekstfelt 1555">
              <a:extLst>
                <a:ext uri="{FF2B5EF4-FFF2-40B4-BE49-F238E27FC236}">
                  <a16:creationId xmlns:a16="http://schemas.microsoft.com/office/drawing/2014/main" id="{7AFC8577-4538-51DB-FC40-8EDBBC827FE5}"/>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88</a:t>
              </a:r>
            </a:p>
          </p:txBody>
        </p:sp>
        <p:sp>
          <p:nvSpPr>
            <p:cNvPr id="1557" name="Tekstfelt 1556">
              <a:extLst>
                <a:ext uri="{FF2B5EF4-FFF2-40B4-BE49-F238E27FC236}">
                  <a16:creationId xmlns:a16="http://schemas.microsoft.com/office/drawing/2014/main" id="{25688E8E-CF88-0DE8-53ED-99C9A3495701}"/>
                </a:ext>
              </a:extLst>
            </p:cNvPr>
            <p:cNvSpPr txBox="1"/>
            <p:nvPr/>
          </p:nvSpPr>
          <p:spPr>
            <a:xfrm>
              <a:off x="6177456" y="2117747"/>
              <a:ext cx="389580" cy="335661"/>
            </a:xfrm>
            <a:prstGeom prst="rect">
              <a:avLst/>
            </a:prstGeom>
            <a:noFill/>
            <a:scene3d>
              <a:camera prst="orthographicFront"/>
              <a:lightRig rig="threePt" dir="t"/>
            </a:scene3d>
            <a:sp3d>
              <a:bevelT h="38100"/>
            </a:sp3d>
          </p:spPr>
          <p:txBody>
            <a:bodyPr wrap="square" rtlCol="0">
              <a:spAutoFit/>
            </a:bodyPr>
            <a:lstStyle/>
            <a:p>
              <a:r>
                <a:rPr lang="da-DK" sz="2400" dirty="0"/>
                <a:t>Ra</a:t>
              </a:r>
            </a:p>
          </p:txBody>
        </p:sp>
        <p:sp>
          <p:nvSpPr>
            <p:cNvPr id="1558" name="Tekstfelt 1557">
              <a:extLst>
                <a:ext uri="{FF2B5EF4-FFF2-40B4-BE49-F238E27FC236}">
                  <a16:creationId xmlns:a16="http://schemas.microsoft.com/office/drawing/2014/main" id="{0DF74DA0-D1D6-6496-D3B0-34D59565EE80}"/>
                </a:ext>
              </a:extLst>
            </p:cNvPr>
            <p:cNvSpPr txBox="1"/>
            <p:nvPr/>
          </p:nvSpPr>
          <p:spPr>
            <a:xfrm>
              <a:off x="5932613" y="2076403"/>
              <a:ext cx="353220" cy="223776"/>
            </a:xfrm>
            <a:prstGeom prst="rect">
              <a:avLst/>
            </a:prstGeom>
            <a:noFill/>
          </p:spPr>
          <p:txBody>
            <a:bodyPr wrap="square" rtlCol="0">
              <a:spAutoFit/>
            </a:bodyPr>
            <a:lstStyle/>
            <a:p>
              <a:r>
                <a:rPr lang="da-DK" sz="1400" dirty="0"/>
                <a:t>220</a:t>
              </a:r>
            </a:p>
          </p:txBody>
        </p:sp>
      </p:grpSp>
      <p:cxnSp>
        <p:nvCxnSpPr>
          <p:cNvPr id="1542" name="Lige pilforbindelse 1541">
            <a:extLst>
              <a:ext uri="{FF2B5EF4-FFF2-40B4-BE49-F238E27FC236}">
                <a16:creationId xmlns:a16="http://schemas.microsoft.com/office/drawing/2014/main" id="{03368D6E-7F06-4B89-8FEE-9C8CE294E3FA}"/>
              </a:ext>
            </a:extLst>
          </p:cNvPr>
          <p:cNvCxnSpPr/>
          <p:nvPr/>
        </p:nvCxnSpPr>
        <p:spPr>
          <a:xfrm>
            <a:off x="7383350" y="2093912"/>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43" name="Gruppe 1542">
            <a:extLst>
              <a:ext uri="{FF2B5EF4-FFF2-40B4-BE49-F238E27FC236}">
                <a16:creationId xmlns:a16="http://schemas.microsoft.com/office/drawing/2014/main" id="{D2AE3856-6C00-B6B9-1ABB-1EDC9D4D40F3}"/>
              </a:ext>
            </a:extLst>
          </p:cNvPr>
          <p:cNvGrpSpPr/>
          <p:nvPr/>
        </p:nvGrpSpPr>
        <p:grpSpPr>
          <a:xfrm>
            <a:off x="7532673" y="1812399"/>
            <a:ext cx="828329" cy="525993"/>
            <a:chOff x="5932613" y="2076403"/>
            <a:chExt cx="602258" cy="382432"/>
          </a:xfrm>
        </p:grpSpPr>
        <p:sp>
          <p:nvSpPr>
            <p:cNvPr id="1553" name="Tekstfelt 1552">
              <a:extLst>
                <a:ext uri="{FF2B5EF4-FFF2-40B4-BE49-F238E27FC236}">
                  <a16:creationId xmlns:a16="http://schemas.microsoft.com/office/drawing/2014/main" id="{E22CBFF4-BA7E-28B9-4FB8-D95AFFBCBF3E}"/>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86</a:t>
              </a:r>
            </a:p>
          </p:txBody>
        </p:sp>
        <p:sp>
          <p:nvSpPr>
            <p:cNvPr id="1554" name="Tekstfelt 1553">
              <a:extLst>
                <a:ext uri="{FF2B5EF4-FFF2-40B4-BE49-F238E27FC236}">
                  <a16:creationId xmlns:a16="http://schemas.microsoft.com/office/drawing/2014/main" id="{B945829B-AE5B-9184-F74F-B33118D5114E}"/>
                </a:ext>
              </a:extLst>
            </p:cNvPr>
            <p:cNvSpPr txBox="1"/>
            <p:nvPr/>
          </p:nvSpPr>
          <p:spPr>
            <a:xfrm>
              <a:off x="6136271" y="2117747"/>
              <a:ext cx="398600" cy="335661"/>
            </a:xfrm>
            <a:prstGeom prst="rect">
              <a:avLst/>
            </a:prstGeom>
            <a:noFill/>
            <a:scene3d>
              <a:camera prst="orthographicFront"/>
              <a:lightRig rig="threePt" dir="t"/>
            </a:scene3d>
            <a:sp3d>
              <a:bevelT h="38100"/>
            </a:sp3d>
          </p:spPr>
          <p:txBody>
            <a:bodyPr wrap="square" rtlCol="0">
              <a:spAutoFit/>
            </a:bodyPr>
            <a:lstStyle/>
            <a:p>
              <a:r>
                <a:rPr lang="da-DK" sz="2400" dirty="0" err="1"/>
                <a:t>Rn</a:t>
              </a:r>
              <a:endParaRPr lang="da-DK" sz="2400" dirty="0"/>
            </a:p>
          </p:txBody>
        </p:sp>
        <p:sp>
          <p:nvSpPr>
            <p:cNvPr id="1555" name="Tekstfelt 1554">
              <a:extLst>
                <a:ext uri="{FF2B5EF4-FFF2-40B4-BE49-F238E27FC236}">
                  <a16:creationId xmlns:a16="http://schemas.microsoft.com/office/drawing/2014/main" id="{4D25E2A4-0459-242D-0C41-D57788AFB456}"/>
                </a:ext>
              </a:extLst>
            </p:cNvPr>
            <p:cNvSpPr txBox="1"/>
            <p:nvPr/>
          </p:nvSpPr>
          <p:spPr>
            <a:xfrm>
              <a:off x="5932613" y="2076403"/>
              <a:ext cx="353220" cy="223776"/>
            </a:xfrm>
            <a:prstGeom prst="rect">
              <a:avLst/>
            </a:prstGeom>
            <a:noFill/>
          </p:spPr>
          <p:txBody>
            <a:bodyPr wrap="square" rtlCol="0">
              <a:spAutoFit/>
            </a:bodyPr>
            <a:lstStyle/>
            <a:p>
              <a:r>
                <a:rPr lang="da-DK" sz="1400" dirty="0"/>
                <a:t>216</a:t>
              </a:r>
            </a:p>
          </p:txBody>
        </p:sp>
      </p:grpSp>
      <p:cxnSp>
        <p:nvCxnSpPr>
          <p:cNvPr id="1544" name="Lige pilforbindelse 1543">
            <a:extLst>
              <a:ext uri="{FF2B5EF4-FFF2-40B4-BE49-F238E27FC236}">
                <a16:creationId xmlns:a16="http://schemas.microsoft.com/office/drawing/2014/main" id="{54FA7722-408E-517C-21E3-9C337E4415BA}"/>
              </a:ext>
            </a:extLst>
          </p:cNvPr>
          <p:cNvCxnSpPr/>
          <p:nvPr/>
        </p:nvCxnSpPr>
        <p:spPr>
          <a:xfrm>
            <a:off x="8287158" y="2095166"/>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cxnSp>
        <p:nvCxnSpPr>
          <p:cNvPr id="1546" name="Lige pilforbindelse 1545">
            <a:extLst>
              <a:ext uri="{FF2B5EF4-FFF2-40B4-BE49-F238E27FC236}">
                <a16:creationId xmlns:a16="http://schemas.microsoft.com/office/drawing/2014/main" id="{7F62D6CF-02F6-9C12-F80E-A14A71E03AF4}"/>
              </a:ext>
            </a:extLst>
          </p:cNvPr>
          <p:cNvCxnSpPr/>
          <p:nvPr/>
        </p:nvCxnSpPr>
        <p:spPr>
          <a:xfrm>
            <a:off x="9086688" y="2100762"/>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48" name="Gruppe 1547">
            <a:extLst>
              <a:ext uri="{FF2B5EF4-FFF2-40B4-BE49-F238E27FC236}">
                <a16:creationId xmlns:a16="http://schemas.microsoft.com/office/drawing/2014/main" id="{9D40E6DD-6009-5308-1412-F7D1AC90DAC9}"/>
              </a:ext>
            </a:extLst>
          </p:cNvPr>
          <p:cNvGrpSpPr/>
          <p:nvPr/>
        </p:nvGrpSpPr>
        <p:grpSpPr>
          <a:xfrm>
            <a:off x="8384063" y="1816289"/>
            <a:ext cx="837965" cy="525993"/>
            <a:chOff x="5932613" y="2076403"/>
            <a:chExt cx="609264" cy="382432"/>
          </a:xfrm>
        </p:grpSpPr>
        <p:sp>
          <p:nvSpPr>
            <p:cNvPr id="1549" name="Tekstfelt 1548">
              <a:extLst>
                <a:ext uri="{FF2B5EF4-FFF2-40B4-BE49-F238E27FC236}">
                  <a16:creationId xmlns:a16="http://schemas.microsoft.com/office/drawing/2014/main" id="{27888BE3-1782-E2DE-1F5C-465DE2EA10CB}"/>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84</a:t>
              </a:r>
            </a:p>
          </p:txBody>
        </p:sp>
        <p:sp>
          <p:nvSpPr>
            <p:cNvPr id="1551" name="Tekstfelt 1550">
              <a:extLst>
                <a:ext uri="{FF2B5EF4-FFF2-40B4-BE49-F238E27FC236}">
                  <a16:creationId xmlns:a16="http://schemas.microsoft.com/office/drawing/2014/main" id="{832481D1-DBD3-23B5-EB50-0E6E4EF90010}"/>
                </a:ext>
              </a:extLst>
            </p:cNvPr>
            <p:cNvSpPr txBox="1"/>
            <p:nvPr/>
          </p:nvSpPr>
          <p:spPr>
            <a:xfrm>
              <a:off x="6148038" y="2117747"/>
              <a:ext cx="393839" cy="335661"/>
            </a:xfrm>
            <a:prstGeom prst="rect">
              <a:avLst/>
            </a:prstGeom>
            <a:noFill/>
            <a:scene3d>
              <a:camera prst="orthographicFront"/>
              <a:lightRig rig="threePt" dir="t"/>
            </a:scene3d>
            <a:sp3d>
              <a:bevelT h="38100"/>
            </a:sp3d>
          </p:spPr>
          <p:txBody>
            <a:bodyPr wrap="square" rtlCol="0">
              <a:spAutoFit/>
            </a:bodyPr>
            <a:lstStyle/>
            <a:p>
              <a:r>
                <a:rPr lang="da-DK" sz="2400" dirty="0"/>
                <a:t>Po</a:t>
              </a:r>
            </a:p>
          </p:txBody>
        </p:sp>
        <p:sp>
          <p:nvSpPr>
            <p:cNvPr id="1552" name="Tekstfelt 1551">
              <a:extLst>
                <a:ext uri="{FF2B5EF4-FFF2-40B4-BE49-F238E27FC236}">
                  <a16:creationId xmlns:a16="http://schemas.microsoft.com/office/drawing/2014/main" id="{E36CC16E-FEB8-6EA5-FB78-A948523EF554}"/>
                </a:ext>
              </a:extLst>
            </p:cNvPr>
            <p:cNvSpPr txBox="1"/>
            <p:nvPr/>
          </p:nvSpPr>
          <p:spPr>
            <a:xfrm>
              <a:off x="5932613" y="2076403"/>
              <a:ext cx="353220" cy="223776"/>
            </a:xfrm>
            <a:prstGeom prst="rect">
              <a:avLst/>
            </a:prstGeom>
            <a:noFill/>
          </p:spPr>
          <p:txBody>
            <a:bodyPr wrap="square" rtlCol="0">
              <a:spAutoFit/>
            </a:bodyPr>
            <a:lstStyle/>
            <a:p>
              <a:r>
                <a:rPr lang="da-DK" sz="1400" dirty="0"/>
                <a:t>212</a:t>
              </a:r>
            </a:p>
          </p:txBody>
        </p:sp>
      </p:grpSp>
      <p:grpSp>
        <p:nvGrpSpPr>
          <p:cNvPr id="2521" name="Gruppe 2520">
            <a:extLst>
              <a:ext uri="{FF2B5EF4-FFF2-40B4-BE49-F238E27FC236}">
                <a16:creationId xmlns:a16="http://schemas.microsoft.com/office/drawing/2014/main" id="{4114DF92-0523-BF57-FFBF-B141DB0A0C07}"/>
              </a:ext>
            </a:extLst>
          </p:cNvPr>
          <p:cNvGrpSpPr/>
          <p:nvPr/>
        </p:nvGrpSpPr>
        <p:grpSpPr>
          <a:xfrm>
            <a:off x="6225615" y="4661475"/>
            <a:ext cx="667465" cy="566405"/>
            <a:chOff x="5685555" y="3711707"/>
            <a:chExt cx="667465" cy="566405"/>
          </a:xfrm>
        </p:grpSpPr>
        <p:sp>
          <p:nvSpPr>
            <p:cNvPr id="2546" name="Rektangel 2545">
              <a:hlinkClick r:id="rId7" action="ppaction://hlinksldjump"/>
              <a:extLst>
                <a:ext uri="{FF2B5EF4-FFF2-40B4-BE49-F238E27FC236}">
                  <a16:creationId xmlns:a16="http://schemas.microsoft.com/office/drawing/2014/main" id="{68B78F9D-EA90-3AE2-F877-29BD1458A210}"/>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47" name="Tekstfelt 2546">
              <a:hlinkClick r:id="rId7" action="ppaction://hlinksldjump"/>
              <a:extLst>
                <a:ext uri="{FF2B5EF4-FFF2-40B4-BE49-F238E27FC236}">
                  <a16:creationId xmlns:a16="http://schemas.microsoft.com/office/drawing/2014/main" id="{270ADCFD-FD84-AAAC-A3FA-55C7B515A216}"/>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2548" name="Tekstfelt 2547">
              <a:hlinkClick r:id="rId7" action="ppaction://hlinksldjump"/>
              <a:extLst>
                <a:ext uri="{FF2B5EF4-FFF2-40B4-BE49-F238E27FC236}">
                  <a16:creationId xmlns:a16="http://schemas.microsoft.com/office/drawing/2014/main" id="{19260764-F4CF-5B8F-0FAE-E6246A62249F}"/>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2549" name="Tekstfelt 2548">
              <a:hlinkClick r:id="rId7" action="ppaction://hlinksldjump"/>
              <a:extLst>
                <a:ext uri="{FF2B5EF4-FFF2-40B4-BE49-F238E27FC236}">
                  <a16:creationId xmlns:a16="http://schemas.microsoft.com/office/drawing/2014/main" id="{29D4315F-CB5A-28FB-C1F8-82A8CDEBED7E}"/>
                </a:ext>
              </a:extLst>
            </p:cNvPr>
            <p:cNvSpPr txBox="1"/>
            <p:nvPr/>
          </p:nvSpPr>
          <p:spPr>
            <a:xfrm>
              <a:off x="5808760" y="3711707"/>
              <a:ext cx="417102" cy="215444"/>
            </a:xfrm>
            <a:prstGeom prst="rect">
              <a:avLst/>
            </a:prstGeom>
            <a:noFill/>
            <a:scene3d>
              <a:camera prst="orthographicFront"/>
              <a:lightRig rig="threePt" dir="t"/>
            </a:scene3d>
            <a:sp3d>
              <a:bevelT h="38100"/>
            </a:sp3d>
          </p:spPr>
          <p:txBody>
            <a:bodyPr wrap="none" rtlCol="0">
              <a:spAutoFit/>
            </a:bodyPr>
            <a:lstStyle/>
            <a:p>
              <a:r>
                <a:rPr lang="da-DK" sz="800" dirty="0" err="1"/>
                <a:t>Astat</a:t>
              </a:r>
              <a:endParaRPr lang="da-DK" sz="800" dirty="0"/>
            </a:p>
          </p:txBody>
        </p:sp>
        <p:sp>
          <p:nvSpPr>
            <p:cNvPr id="2550" name="Tekstfelt 2549">
              <a:hlinkClick r:id="rId7" action="ppaction://hlinksldjump"/>
              <a:extLst>
                <a:ext uri="{FF2B5EF4-FFF2-40B4-BE49-F238E27FC236}">
                  <a16:creationId xmlns:a16="http://schemas.microsoft.com/office/drawing/2014/main" id="{B1743094-09A3-47F7-A378-57019B6ACC71}"/>
                </a:ext>
              </a:extLst>
            </p:cNvPr>
            <p:cNvSpPr txBox="1"/>
            <p:nvPr/>
          </p:nvSpPr>
          <p:spPr>
            <a:xfrm>
              <a:off x="5685555" y="3844047"/>
              <a:ext cx="391454" cy="246221"/>
            </a:xfrm>
            <a:prstGeom prst="rect">
              <a:avLst/>
            </a:prstGeom>
            <a:noFill/>
          </p:spPr>
          <p:txBody>
            <a:bodyPr wrap="none" rtlCol="0">
              <a:spAutoFit/>
            </a:bodyPr>
            <a:lstStyle/>
            <a:p>
              <a:r>
                <a:rPr lang="da-DK" sz="1000" dirty="0"/>
                <a:t>212</a:t>
              </a:r>
            </a:p>
          </p:txBody>
        </p:sp>
      </p:grpSp>
      <p:grpSp>
        <p:nvGrpSpPr>
          <p:cNvPr id="2567" name="Gruppe 2566">
            <a:extLst>
              <a:ext uri="{FF2B5EF4-FFF2-40B4-BE49-F238E27FC236}">
                <a16:creationId xmlns:a16="http://schemas.microsoft.com/office/drawing/2014/main" id="{3741249F-1ADE-E0DF-1145-E94C83F4806C}"/>
              </a:ext>
            </a:extLst>
          </p:cNvPr>
          <p:cNvGrpSpPr/>
          <p:nvPr/>
        </p:nvGrpSpPr>
        <p:grpSpPr>
          <a:xfrm>
            <a:off x="6925909" y="4658952"/>
            <a:ext cx="667465" cy="566405"/>
            <a:chOff x="5685555" y="3711707"/>
            <a:chExt cx="667465" cy="566405"/>
          </a:xfrm>
        </p:grpSpPr>
        <p:sp>
          <p:nvSpPr>
            <p:cNvPr id="2568" name="Rektangel 2567">
              <a:hlinkClick r:id="rId7" action="ppaction://hlinksldjump"/>
              <a:extLst>
                <a:ext uri="{FF2B5EF4-FFF2-40B4-BE49-F238E27FC236}">
                  <a16:creationId xmlns:a16="http://schemas.microsoft.com/office/drawing/2014/main" id="{924D4253-10C7-C0AA-0799-A88D1C2A5D9D}"/>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69" name="Tekstfelt 2568">
              <a:hlinkClick r:id="rId7" action="ppaction://hlinksldjump"/>
              <a:extLst>
                <a:ext uri="{FF2B5EF4-FFF2-40B4-BE49-F238E27FC236}">
                  <a16:creationId xmlns:a16="http://schemas.microsoft.com/office/drawing/2014/main" id="{5F075EB6-2440-752D-19B6-96A94C1F70AB}"/>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82</a:t>
              </a:r>
            </a:p>
          </p:txBody>
        </p:sp>
        <p:sp>
          <p:nvSpPr>
            <p:cNvPr id="2570" name="Tekstfelt 2569">
              <a:hlinkClick r:id="rId7" action="ppaction://hlinksldjump"/>
              <a:extLst>
                <a:ext uri="{FF2B5EF4-FFF2-40B4-BE49-F238E27FC236}">
                  <a16:creationId xmlns:a16="http://schemas.microsoft.com/office/drawing/2014/main" id="{B29D5613-F9BA-6690-39C3-88BB13E1F1F4}"/>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Pb</a:t>
              </a:r>
              <a:endParaRPr lang="da-DK" sz="1600" dirty="0"/>
            </a:p>
          </p:txBody>
        </p:sp>
        <p:sp>
          <p:nvSpPr>
            <p:cNvPr id="2571" name="Tekstfelt 2570">
              <a:hlinkClick r:id="rId7" action="ppaction://hlinksldjump"/>
              <a:extLst>
                <a:ext uri="{FF2B5EF4-FFF2-40B4-BE49-F238E27FC236}">
                  <a16:creationId xmlns:a16="http://schemas.microsoft.com/office/drawing/2014/main" id="{54213F07-A6E7-47A6-63F4-5AB9C5CA774D}"/>
                </a:ext>
              </a:extLst>
            </p:cNvPr>
            <p:cNvSpPr txBox="1"/>
            <p:nvPr/>
          </p:nvSpPr>
          <p:spPr>
            <a:xfrm>
              <a:off x="5873496" y="3711707"/>
              <a:ext cx="320922" cy="215444"/>
            </a:xfrm>
            <a:prstGeom prst="rect">
              <a:avLst/>
            </a:prstGeom>
            <a:noFill/>
            <a:scene3d>
              <a:camera prst="orthographicFront"/>
              <a:lightRig rig="threePt" dir="t"/>
            </a:scene3d>
            <a:sp3d>
              <a:bevelT h="38100"/>
            </a:sp3d>
          </p:spPr>
          <p:txBody>
            <a:bodyPr wrap="none" rtlCol="0">
              <a:spAutoFit/>
            </a:bodyPr>
            <a:lstStyle/>
            <a:p>
              <a:r>
                <a:rPr lang="da-DK" sz="800" dirty="0"/>
                <a:t>Bly</a:t>
              </a:r>
            </a:p>
          </p:txBody>
        </p:sp>
        <p:sp>
          <p:nvSpPr>
            <p:cNvPr id="2572" name="Tekstfelt 2571">
              <a:hlinkClick r:id="rId7" action="ppaction://hlinksldjump"/>
              <a:extLst>
                <a:ext uri="{FF2B5EF4-FFF2-40B4-BE49-F238E27FC236}">
                  <a16:creationId xmlns:a16="http://schemas.microsoft.com/office/drawing/2014/main" id="{493B985D-E84A-0E4B-64B2-E694424493D5}"/>
                </a:ext>
              </a:extLst>
            </p:cNvPr>
            <p:cNvSpPr txBox="1"/>
            <p:nvPr/>
          </p:nvSpPr>
          <p:spPr>
            <a:xfrm>
              <a:off x="5685555" y="3844047"/>
              <a:ext cx="391454" cy="246221"/>
            </a:xfrm>
            <a:prstGeom prst="rect">
              <a:avLst/>
            </a:prstGeom>
            <a:noFill/>
          </p:spPr>
          <p:txBody>
            <a:bodyPr wrap="none" rtlCol="0">
              <a:spAutoFit/>
            </a:bodyPr>
            <a:lstStyle/>
            <a:p>
              <a:r>
                <a:rPr lang="da-DK" sz="1000" dirty="0"/>
                <a:t>207</a:t>
              </a:r>
            </a:p>
          </p:txBody>
        </p:sp>
      </p:grpSp>
      <p:grpSp>
        <p:nvGrpSpPr>
          <p:cNvPr id="2573" name="Gruppe 2572">
            <a:extLst>
              <a:ext uri="{FF2B5EF4-FFF2-40B4-BE49-F238E27FC236}">
                <a16:creationId xmlns:a16="http://schemas.microsoft.com/office/drawing/2014/main" id="{0FD0D278-24AD-CD38-4824-980C2AC34B83}"/>
              </a:ext>
            </a:extLst>
          </p:cNvPr>
          <p:cNvGrpSpPr/>
          <p:nvPr/>
        </p:nvGrpSpPr>
        <p:grpSpPr>
          <a:xfrm>
            <a:off x="7648874" y="4660211"/>
            <a:ext cx="667465" cy="566405"/>
            <a:chOff x="5685555" y="3711707"/>
            <a:chExt cx="667465" cy="566405"/>
          </a:xfrm>
        </p:grpSpPr>
        <p:sp>
          <p:nvSpPr>
            <p:cNvPr id="2574" name="Rektangel 2573">
              <a:hlinkClick r:id="rId7" action="ppaction://hlinksldjump"/>
              <a:extLst>
                <a:ext uri="{FF2B5EF4-FFF2-40B4-BE49-F238E27FC236}">
                  <a16:creationId xmlns:a16="http://schemas.microsoft.com/office/drawing/2014/main" id="{9EFB4261-3E77-AF4D-965B-11EF86B8F05B}"/>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75" name="Tekstfelt 2574">
              <a:hlinkClick r:id="rId7" action="ppaction://hlinksldjump"/>
              <a:extLst>
                <a:ext uri="{FF2B5EF4-FFF2-40B4-BE49-F238E27FC236}">
                  <a16:creationId xmlns:a16="http://schemas.microsoft.com/office/drawing/2014/main" id="{3F315328-0559-740F-37FD-0B788D777762}"/>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2576" name="Tekstfelt 2575">
              <a:hlinkClick r:id="rId7" action="ppaction://hlinksldjump"/>
              <a:extLst>
                <a:ext uri="{FF2B5EF4-FFF2-40B4-BE49-F238E27FC236}">
                  <a16:creationId xmlns:a16="http://schemas.microsoft.com/office/drawing/2014/main" id="{1FE0CECD-AA5C-DBBD-EBAB-B5A506FA60FC}"/>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2577" name="Tekstfelt 2576">
              <a:hlinkClick r:id="rId7" action="ppaction://hlinksldjump"/>
              <a:extLst>
                <a:ext uri="{FF2B5EF4-FFF2-40B4-BE49-F238E27FC236}">
                  <a16:creationId xmlns:a16="http://schemas.microsoft.com/office/drawing/2014/main" id="{5CD7ECD4-443D-3195-EFEE-49B9503B7D8B}"/>
                </a:ext>
              </a:extLst>
            </p:cNvPr>
            <p:cNvSpPr txBox="1"/>
            <p:nvPr/>
          </p:nvSpPr>
          <p:spPr>
            <a:xfrm>
              <a:off x="576020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2578" name="Tekstfelt 2577">
              <a:hlinkClick r:id="rId7" action="ppaction://hlinksldjump"/>
              <a:extLst>
                <a:ext uri="{FF2B5EF4-FFF2-40B4-BE49-F238E27FC236}">
                  <a16:creationId xmlns:a16="http://schemas.microsoft.com/office/drawing/2014/main" id="{ED1B70E9-5362-5F35-AF92-BB3E52AA3F58}"/>
                </a:ext>
              </a:extLst>
            </p:cNvPr>
            <p:cNvSpPr txBox="1"/>
            <p:nvPr/>
          </p:nvSpPr>
          <p:spPr>
            <a:xfrm>
              <a:off x="5685555" y="3844047"/>
              <a:ext cx="391454" cy="246221"/>
            </a:xfrm>
            <a:prstGeom prst="rect">
              <a:avLst/>
            </a:prstGeom>
            <a:noFill/>
          </p:spPr>
          <p:txBody>
            <a:bodyPr wrap="none" rtlCol="0">
              <a:spAutoFit/>
            </a:bodyPr>
            <a:lstStyle/>
            <a:p>
              <a:r>
                <a:rPr lang="da-DK" sz="1000" dirty="0"/>
                <a:t>209</a:t>
              </a:r>
            </a:p>
          </p:txBody>
        </p:sp>
      </p:grpSp>
      <p:grpSp>
        <p:nvGrpSpPr>
          <p:cNvPr id="2579" name="Gruppe 2578">
            <a:extLst>
              <a:ext uri="{FF2B5EF4-FFF2-40B4-BE49-F238E27FC236}">
                <a16:creationId xmlns:a16="http://schemas.microsoft.com/office/drawing/2014/main" id="{987EE927-CFA3-85EA-2902-9A6D2FFDF508}"/>
              </a:ext>
            </a:extLst>
          </p:cNvPr>
          <p:cNvGrpSpPr/>
          <p:nvPr/>
        </p:nvGrpSpPr>
        <p:grpSpPr>
          <a:xfrm>
            <a:off x="8360497" y="4661469"/>
            <a:ext cx="667465" cy="566405"/>
            <a:chOff x="5685555" y="3711707"/>
            <a:chExt cx="667465" cy="566405"/>
          </a:xfrm>
        </p:grpSpPr>
        <p:sp>
          <p:nvSpPr>
            <p:cNvPr id="2580" name="Rektangel 2579">
              <a:hlinkClick r:id="rId7" action="ppaction://hlinksldjump"/>
              <a:extLst>
                <a:ext uri="{FF2B5EF4-FFF2-40B4-BE49-F238E27FC236}">
                  <a16:creationId xmlns:a16="http://schemas.microsoft.com/office/drawing/2014/main" id="{569CAD61-1252-6DDF-5052-075A1922ECDC}"/>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81" name="Tekstfelt 2580">
              <a:hlinkClick r:id="rId7" action="ppaction://hlinksldjump"/>
              <a:extLst>
                <a:ext uri="{FF2B5EF4-FFF2-40B4-BE49-F238E27FC236}">
                  <a16:creationId xmlns:a16="http://schemas.microsoft.com/office/drawing/2014/main" id="{28A564B1-866E-6D73-0936-3429BBAA4F0C}"/>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86</a:t>
              </a:r>
            </a:p>
          </p:txBody>
        </p:sp>
        <p:sp>
          <p:nvSpPr>
            <p:cNvPr id="2582" name="Tekstfelt 2581">
              <a:hlinkClick r:id="rId7" action="ppaction://hlinksldjump"/>
              <a:extLst>
                <a:ext uri="{FF2B5EF4-FFF2-40B4-BE49-F238E27FC236}">
                  <a16:creationId xmlns:a16="http://schemas.microsoft.com/office/drawing/2014/main" id="{3DD44E46-DDF4-B38C-57D0-C66F7966338C}"/>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Rn</a:t>
              </a:r>
              <a:endParaRPr lang="da-DK" sz="1600" dirty="0"/>
            </a:p>
          </p:txBody>
        </p:sp>
        <p:sp>
          <p:nvSpPr>
            <p:cNvPr id="2583" name="Tekstfelt 2582">
              <a:hlinkClick r:id="rId7" action="ppaction://hlinksldjump"/>
              <a:extLst>
                <a:ext uri="{FF2B5EF4-FFF2-40B4-BE49-F238E27FC236}">
                  <a16:creationId xmlns:a16="http://schemas.microsoft.com/office/drawing/2014/main" id="{B5AB0872-D322-C859-9D51-CA4C0877A95E}"/>
                </a:ext>
              </a:extLst>
            </p:cNvPr>
            <p:cNvSpPr txBox="1"/>
            <p:nvPr/>
          </p:nvSpPr>
          <p:spPr>
            <a:xfrm>
              <a:off x="5800668" y="3711707"/>
              <a:ext cx="471604" cy="215444"/>
            </a:xfrm>
            <a:prstGeom prst="rect">
              <a:avLst/>
            </a:prstGeom>
            <a:noFill/>
            <a:scene3d>
              <a:camera prst="orthographicFront"/>
              <a:lightRig rig="threePt" dir="t"/>
            </a:scene3d>
            <a:sp3d>
              <a:bevelT h="38100"/>
            </a:sp3d>
          </p:spPr>
          <p:txBody>
            <a:bodyPr wrap="none" rtlCol="0">
              <a:spAutoFit/>
            </a:bodyPr>
            <a:lstStyle/>
            <a:p>
              <a:r>
                <a:rPr lang="da-DK" sz="800" dirty="0"/>
                <a:t>Radon</a:t>
              </a:r>
            </a:p>
          </p:txBody>
        </p:sp>
        <p:sp>
          <p:nvSpPr>
            <p:cNvPr id="2584" name="Tekstfelt 2583">
              <a:hlinkClick r:id="rId7" action="ppaction://hlinksldjump"/>
              <a:extLst>
                <a:ext uri="{FF2B5EF4-FFF2-40B4-BE49-F238E27FC236}">
                  <a16:creationId xmlns:a16="http://schemas.microsoft.com/office/drawing/2014/main" id="{D8B1C0FC-077F-3FB2-6A1C-C07C27217545}"/>
                </a:ext>
              </a:extLst>
            </p:cNvPr>
            <p:cNvSpPr txBox="1"/>
            <p:nvPr/>
          </p:nvSpPr>
          <p:spPr>
            <a:xfrm>
              <a:off x="5685555" y="3844047"/>
              <a:ext cx="391454" cy="246221"/>
            </a:xfrm>
            <a:prstGeom prst="rect">
              <a:avLst/>
            </a:prstGeom>
            <a:noFill/>
          </p:spPr>
          <p:txBody>
            <a:bodyPr wrap="none" rtlCol="0">
              <a:spAutoFit/>
            </a:bodyPr>
            <a:lstStyle/>
            <a:p>
              <a:r>
                <a:rPr lang="da-DK" sz="1000" dirty="0"/>
                <a:t>212</a:t>
              </a:r>
            </a:p>
          </p:txBody>
        </p:sp>
      </p:grpSp>
      <p:grpSp>
        <p:nvGrpSpPr>
          <p:cNvPr id="2585" name="Gruppe 2584">
            <a:extLst>
              <a:ext uri="{FF2B5EF4-FFF2-40B4-BE49-F238E27FC236}">
                <a16:creationId xmlns:a16="http://schemas.microsoft.com/office/drawing/2014/main" id="{9E9FE231-A94B-ED30-AD19-EB917054D201}"/>
              </a:ext>
            </a:extLst>
          </p:cNvPr>
          <p:cNvGrpSpPr/>
          <p:nvPr/>
        </p:nvGrpSpPr>
        <p:grpSpPr>
          <a:xfrm>
            <a:off x="9072120" y="4658942"/>
            <a:ext cx="667465" cy="566405"/>
            <a:chOff x="5685555" y="3711707"/>
            <a:chExt cx="667465" cy="566405"/>
          </a:xfrm>
        </p:grpSpPr>
        <p:sp>
          <p:nvSpPr>
            <p:cNvPr id="2586" name="Rektangel 2585">
              <a:hlinkClick r:id="rId7" action="ppaction://hlinksldjump"/>
              <a:extLst>
                <a:ext uri="{FF2B5EF4-FFF2-40B4-BE49-F238E27FC236}">
                  <a16:creationId xmlns:a16="http://schemas.microsoft.com/office/drawing/2014/main" id="{06905D9E-4F03-6E7B-7473-AF6C1A7D653A}"/>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87" name="Tekstfelt 2586">
              <a:hlinkClick r:id="rId7" action="ppaction://hlinksldjump"/>
              <a:extLst>
                <a:ext uri="{FF2B5EF4-FFF2-40B4-BE49-F238E27FC236}">
                  <a16:creationId xmlns:a16="http://schemas.microsoft.com/office/drawing/2014/main" id="{57B78C3E-81BA-FF9E-F0B2-7C5C3DC08795}"/>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2588" name="Tekstfelt 2587">
              <a:hlinkClick r:id="rId7" action="ppaction://hlinksldjump"/>
              <a:extLst>
                <a:ext uri="{FF2B5EF4-FFF2-40B4-BE49-F238E27FC236}">
                  <a16:creationId xmlns:a16="http://schemas.microsoft.com/office/drawing/2014/main" id="{215AE756-7013-382F-2E34-EFBF945488B6}"/>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2589" name="Tekstfelt 2588">
              <a:hlinkClick r:id="rId7" action="ppaction://hlinksldjump"/>
              <a:extLst>
                <a:ext uri="{FF2B5EF4-FFF2-40B4-BE49-F238E27FC236}">
                  <a16:creationId xmlns:a16="http://schemas.microsoft.com/office/drawing/2014/main" id="{A822C689-2EF4-E601-F505-24D132AB31EE}"/>
                </a:ext>
              </a:extLst>
            </p:cNvPr>
            <p:cNvSpPr txBox="1"/>
            <p:nvPr/>
          </p:nvSpPr>
          <p:spPr>
            <a:xfrm>
              <a:off x="5808760" y="3711707"/>
              <a:ext cx="417102" cy="215444"/>
            </a:xfrm>
            <a:prstGeom prst="rect">
              <a:avLst/>
            </a:prstGeom>
            <a:noFill/>
            <a:scene3d>
              <a:camera prst="orthographicFront"/>
              <a:lightRig rig="threePt" dir="t"/>
            </a:scene3d>
            <a:sp3d>
              <a:bevelT h="38100"/>
            </a:sp3d>
          </p:spPr>
          <p:txBody>
            <a:bodyPr wrap="none" rtlCol="0">
              <a:spAutoFit/>
            </a:bodyPr>
            <a:lstStyle/>
            <a:p>
              <a:r>
                <a:rPr lang="da-DK" sz="800" dirty="0" err="1"/>
                <a:t>Astat</a:t>
              </a:r>
              <a:endParaRPr lang="da-DK" sz="800" dirty="0"/>
            </a:p>
          </p:txBody>
        </p:sp>
        <p:sp>
          <p:nvSpPr>
            <p:cNvPr id="2590" name="Tekstfelt 2589">
              <a:hlinkClick r:id="rId7" action="ppaction://hlinksldjump"/>
              <a:extLst>
                <a:ext uri="{FF2B5EF4-FFF2-40B4-BE49-F238E27FC236}">
                  <a16:creationId xmlns:a16="http://schemas.microsoft.com/office/drawing/2014/main" id="{9C49D6E6-D317-40D0-3A94-243F28A215A3}"/>
                </a:ext>
              </a:extLst>
            </p:cNvPr>
            <p:cNvSpPr txBox="1"/>
            <p:nvPr/>
          </p:nvSpPr>
          <p:spPr>
            <a:xfrm>
              <a:off x="5685555" y="3844047"/>
              <a:ext cx="391454" cy="246221"/>
            </a:xfrm>
            <a:prstGeom prst="rect">
              <a:avLst/>
            </a:prstGeom>
            <a:noFill/>
          </p:spPr>
          <p:txBody>
            <a:bodyPr wrap="none" rtlCol="0">
              <a:spAutoFit/>
            </a:bodyPr>
            <a:lstStyle/>
            <a:p>
              <a:r>
                <a:rPr lang="da-DK" sz="1000" dirty="0"/>
                <a:t>214</a:t>
              </a:r>
            </a:p>
          </p:txBody>
        </p:sp>
      </p:grpSp>
      <p:grpSp>
        <p:nvGrpSpPr>
          <p:cNvPr id="2591" name="Gruppe 2590">
            <a:extLst>
              <a:ext uri="{FF2B5EF4-FFF2-40B4-BE49-F238E27FC236}">
                <a16:creationId xmlns:a16="http://schemas.microsoft.com/office/drawing/2014/main" id="{53609660-2841-CA26-1889-9435652F0A81}"/>
              </a:ext>
            </a:extLst>
          </p:cNvPr>
          <p:cNvGrpSpPr/>
          <p:nvPr/>
        </p:nvGrpSpPr>
        <p:grpSpPr>
          <a:xfrm>
            <a:off x="6223092" y="5354210"/>
            <a:ext cx="667465" cy="566405"/>
            <a:chOff x="5685555" y="3711707"/>
            <a:chExt cx="667465" cy="566405"/>
          </a:xfrm>
        </p:grpSpPr>
        <p:sp>
          <p:nvSpPr>
            <p:cNvPr id="2592" name="Rektangel 2591">
              <a:hlinkClick r:id="rId8" action="ppaction://hlinksldjump"/>
              <a:extLst>
                <a:ext uri="{FF2B5EF4-FFF2-40B4-BE49-F238E27FC236}">
                  <a16:creationId xmlns:a16="http://schemas.microsoft.com/office/drawing/2014/main" id="{8644FD5E-98C9-72E2-F34F-7B8E7512B5A3}"/>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93" name="Tekstfelt 2592">
              <a:hlinkClick r:id="rId8" action="ppaction://hlinksldjump"/>
              <a:extLst>
                <a:ext uri="{FF2B5EF4-FFF2-40B4-BE49-F238E27FC236}">
                  <a16:creationId xmlns:a16="http://schemas.microsoft.com/office/drawing/2014/main" id="{F0DCE302-E732-CFB5-4CC2-0E42F223127C}"/>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82</a:t>
              </a:r>
            </a:p>
          </p:txBody>
        </p:sp>
        <p:sp>
          <p:nvSpPr>
            <p:cNvPr id="2594" name="Tekstfelt 2593">
              <a:hlinkClick r:id="rId8" action="ppaction://hlinksldjump"/>
              <a:extLst>
                <a:ext uri="{FF2B5EF4-FFF2-40B4-BE49-F238E27FC236}">
                  <a16:creationId xmlns:a16="http://schemas.microsoft.com/office/drawing/2014/main" id="{378C4F65-11B5-9722-93BF-E4D6DE8A23A2}"/>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Pb</a:t>
              </a:r>
              <a:endParaRPr lang="da-DK" sz="1600" dirty="0"/>
            </a:p>
          </p:txBody>
        </p:sp>
        <p:sp>
          <p:nvSpPr>
            <p:cNvPr id="2595" name="Tekstfelt 2594">
              <a:hlinkClick r:id="rId8" action="ppaction://hlinksldjump"/>
              <a:extLst>
                <a:ext uri="{FF2B5EF4-FFF2-40B4-BE49-F238E27FC236}">
                  <a16:creationId xmlns:a16="http://schemas.microsoft.com/office/drawing/2014/main" id="{4E7BAF68-46CD-7034-4AD2-EDFF9C6F00DA}"/>
                </a:ext>
              </a:extLst>
            </p:cNvPr>
            <p:cNvSpPr txBox="1"/>
            <p:nvPr/>
          </p:nvSpPr>
          <p:spPr>
            <a:xfrm>
              <a:off x="5873496" y="3711707"/>
              <a:ext cx="320922" cy="215444"/>
            </a:xfrm>
            <a:prstGeom prst="rect">
              <a:avLst/>
            </a:prstGeom>
            <a:noFill/>
            <a:scene3d>
              <a:camera prst="orthographicFront"/>
              <a:lightRig rig="threePt" dir="t"/>
            </a:scene3d>
            <a:sp3d>
              <a:bevelT h="38100"/>
            </a:sp3d>
          </p:spPr>
          <p:txBody>
            <a:bodyPr wrap="none" rtlCol="0">
              <a:spAutoFit/>
            </a:bodyPr>
            <a:lstStyle/>
            <a:p>
              <a:r>
                <a:rPr lang="da-DK" sz="800" dirty="0"/>
                <a:t>Bly</a:t>
              </a:r>
            </a:p>
          </p:txBody>
        </p:sp>
        <p:sp>
          <p:nvSpPr>
            <p:cNvPr id="2596" name="Tekstfelt 2595">
              <a:hlinkClick r:id="rId8" action="ppaction://hlinksldjump"/>
              <a:extLst>
                <a:ext uri="{FF2B5EF4-FFF2-40B4-BE49-F238E27FC236}">
                  <a16:creationId xmlns:a16="http://schemas.microsoft.com/office/drawing/2014/main" id="{65CD6E04-C682-74F4-A281-058A8C96BB98}"/>
                </a:ext>
              </a:extLst>
            </p:cNvPr>
            <p:cNvSpPr txBox="1"/>
            <p:nvPr/>
          </p:nvSpPr>
          <p:spPr>
            <a:xfrm>
              <a:off x="5685555" y="3844047"/>
              <a:ext cx="391454" cy="246221"/>
            </a:xfrm>
            <a:prstGeom prst="rect">
              <a:avLst/>
            </a:prstGeom>
            <a:noFill/>
          </p:spPr>
          <p:txBody>
            <a:bodyPr wrap="none" rtlCol="0">
              <a:spAutoFit/>
            </a:bodyPr>
            <a:lstStyle/>
            <a:p>
              <a:r>
                <a:rPr lang="da-DK" sz="1000" dirty="0"/>
                <a:t>208</a:t>
              </a:r>
            </a:p>
          </p:txBody>
        </p:sp>
      </p:grpSp>
      <p:grpSp>
        <p:nvGrpSpPr>
          <p:cNvPr id="2597" name="Gruppe 2596">
            <a:extLst>
              <a:ext uri="{FF2B5EF4-FFF2-40B4-BE49-F238E27FC236}">
                <a16:creationId xmlns:a16="http://schemas.microsoft.com/office/drawing/2014/main" id="{6BE32B19-F555-103F-382F-9FC2CBA9E34F}"/>
              </a:ext>
            </a:extLst>
          </p:cNvPr>
          <p:cNvGrpSpPr/>
          <p:nvPr/>
        </p:nvGrpSpPr>
        <p:grpSpPr>
          <a:xfrm>
            <a:off x="6923386" y="5351687"/>
            <a:ext cx="667465" cy="566405"/>
            <a:chOff x="5685555" y="3711707"/>
            <a:chExt cx="667465" cy="566405"/>
          </a:xfrm>
        </p:grpSpPr>
        <p:sp>
          <p:nvSpPr>
            <p:cNvPr id="2598" name="Rektangel 2597">
              <a:hlinkClick r:id="rId7" action="ppaction://hlinksldjump"/>
              <a:extLst>
                <a:ext uri="{FF2B5EF4-FFF2-40B4-BE49-F238E27FC236}">
                  <a16:creationId xmlns:a16="http://schemas.microsoft.com/office/drawing/2014/main" id="{C3D5DBD9-3E04-5558-A507-19B58D5F2ABC}"/>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99" name="Tekstfelt 2598">
              <a:hlinkClick r:id="rId7" action="ppaction://hlinksldjump"/>
              <a:extLst>
                <a:ext uri="{FF2B5EF4-FFF2-40B4-BE49-F238E27FC236}">
                  <a16:creationId xmlns:a16="http://schemas.microsoft.com/office/drawing/2014/main" id="{DB042EDB-5912-93D4-5703-E88D5910E234}"/>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2600" name="Tekstfelt 2599">
              <a:hlinkClick r:id="rId7" action="ppaction://hlinksldjump"/>
              <a:extLst>
                <a:ext uri="{FF2B5EF4-FFF2-40B4-BE49-F238E27FC236}">
                  <a16:creationId xmlns:a16="http://schemas.microsoft.com/office/drawing/2014/main" id="{FF87D210-2B4E-6BAE-5CAD-81A217085943}"/>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2601" name="Tekstfelt 2600">
              <a:hlinkClick r:id="rId7" action="ppaction://hlinksldjump"/>
              <a:extLst>
                <a:ext uri="{FF2B5EF4-FFF2-40B4-BE49-F238E27FC236}">
                  <a16:creationId xmlns:a16="http://schemas.microsoft.com/office/drawing/2014/main" id="{781AFC1C-645F-C1F1-82C1-96F53BC56757}"/>
                </a:ext>
              </a:extLst>
            </p:cNvPr>
            <p:cNvSpPr txBox="1"/>
            <p:nvPr/>
          </p:nvSpPr>
          <p:spPr>
            <a:xfrm>
              <a:off x="576020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2602" name="Tekstfelt 2601">
              <a:hlinkClick r:id="rId7" action="ppaction://hlinksldjump"/>
              <a:extLst>
                <a:ext uri="{FF2B5EF4-FFF2-40B4-BE49-F238E27FC236}">
                  <a16:creationId xmlns:a16="http://schemas.microsoft.com/office/drawing/2014/main" id="{502EF104-6971-D04C-0D3E-73BC703F9E5F}"/>
                </a:ext>
              </a:extLst>
            </p:cNvPr>
            <p:cNvSpPr txBox="1"/>
            <p:nvPr/>
          </p:nvSpPr>
          <p:spPr>
            <a:xfrm>
              <a:off x="5685555" y="3844047"/>
              <a:ext cx="391454" cy="246221"/>
            </a:xfrm>
            <a:prstGeom prst="rect">
              <a:avLst/>
            </a:prstGeom>
            <a:noFill/>
          </p:spPr>
          <p:txBody>
            <a:bodyPr wrap="none" rtlCol="0">
              <a:spAutoFit/>
            </a:bodyPr>
            <a:lstStyle/>
            <a:p>
              <a:r>
                <a:rPr lang="da-DK" sz="1000" dirty="0"/>
                <a:t>210</a:t>
              </a:r>
            </a:p>
          </p:txBody>
        </p:sp>
      </p:grpSp>
      <p:grpSp>
        <p:nvGrpSpPr>
          <p:cNvPr id="2603" name="Gruppe 2602">
            <a:extLst>
              <a:ext uri="{FF2B5EF4-FFF2-40B4-BE49-F238E27FC236}">
                <a16:creationId xmlns:a16="http://schemas.microsoft.com/office/drawing/2014/main" id="{680C598B-1F7A-BD21-AC0E-DCD1E8E10804}"/>
              </a:ext>
            </a:extLst>
          </p:cNvPr>
          <p:cNvGrpSpPr/>
          <p:nvPr/>
        </p:nvGrpSpPr>
        <p:grpSpPr>
          <a:xfrm>
            <a:off x="7646351" y="5352946"/>
            <a:ext cx="667465" cy="566405"/>
            <a:chOff x="5685555" y="3711707"/>
            <a:chExt cx="667465" cy="566405"/>
          </a:xfrm>
        </p:grpSpPr>
        <p:sp>
          <p:nvSpPr>
            <p:cNvPr id="2604" name="Rektangel 2603">
              <a:hlinkClick r:id="rId7" action="ppaction://hlinksldjump"/>
              <a:extLst>
                <a:ext uri="{FF2B5EF4-FFF2-40B4-BE49-F238E27FC236}">
                  <a16:creationId xmlns:a16="http://schemas.microsoft.com/office/drawing/2014/main" id="{80257F07-19C3-C5B0-46BB-ED87A51334AE}"/>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05" name="Tekstfelt 2604">
              <a:hlinkClick r:id="rId7" action="ppaction://hlinksldjump"/>
              <a:extLst>
                <a:ext uri="{FF2B5EF4-FFF2-40B4-BE49-F238E27FC236}">
                  <a16:creationId xmlns:a16="http://schemas.microsoft.com/office/drawing/2014/main" id="{8A735502-6EB3-C2D4-F2F6-F1BFC95CE3A9}"/>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86</a:t>
              </a:r>
            </a:p>
          </p:txBody>
        </p:sp>
        <p:sp>
          <p:nvSpPr>
            <p:cNvPr id="2606" name="Tekstfelt 2605">
              <a:hlinkClick r:id="rId7" action="ppaction://hlinksldjump"/>
              <a:extLst>
                <a:ext uri="{FF2B5EF4-FFF2-40B4-BE49-F238E27FC236}">
                  <a16:creationId xmlns:a16="http://schemas.microsoft.com/office/drawing/2014/main" id="{4AF2CD32-C27B-FF7E-70C8-64398FA8A6FA}"/>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Rn</a:t>
              </a:r>
              <a:endParaRPr lang="da-DK" sz="1600" dirty="0"/>
            </a:p>
          </p:txBody>
        </p:sp>
        <p:sp>
          <p:nvSpPr>
            <p:cNvPr id="2607" name="Tekstfelt 2606">
              <a:hlinkClick r:id="rId7" action="ppaction://hlinksldjump"/>
              <a:extLst>
                <a:ext uri="{FF2B5EF4-FFF2-40B4-BE49-F238E27FC236}">
                  <a16:creationId xmlns:a16="http://schemas.microsoft.com/office/drawing/2014/main" id="{2E28F325-09C2-3CE2-1AAB-199C4501C6E0}"/>
                </a:ext>
              </a:extLst>
            </p:cNvPr>
            <p:cNvSpPr txBox="1"/>
            <p:nvPr/>
          </p:nvSpPr>
          <p:spPr>
            <a:xfrm>
              <a:off x="5800668" y="3711707"/>
              <a:ext cx="471604" cy="215444"/>
            </a:xfrm>
            <a:prstGeom prst="rect">
              <a:avLst/>
            </a:prstGeom>
            <a:noFill/>
            <a:scene3d>
              <a:camera prst="orthographicFront"/>
              <a:lightRig rig="threePt" dir="t"/>
            </a:scene3d>
            <a:sp3d>
              <a:bevelT h="38100"/>
            </a:sp3d>
          </p:spPr>
          <p:txBody>
            <a:bodyPr wrap="none" rtlCol="0">
              <a:spAutoFit/>
            </a:bodyPr>
            <a:lstStyle/>
            <a:p>
              <a:r>
                <a:rPr lang="da-DK" sz="800" dirty="0"/>
                <a:t>Radon</a:t>
              </a:r>
            </a:p>
          </p:txBody>
        </p:sp>
        <p:sp>
          <p:nvSpPr>
            <p:cNvPr id="2608" name="Tekstfelt 2607">
              <a:hlinkClick r:id="rId7" action="ppaction://hlinksldjump"/>
              <a:extLst>
                <a:ext uri="{FF2B5EF4-FFF2-40B4-BE49-F238E27FC236}">
                  <a16:creationId xmlns:a16="http://schemas.microsoft.com/office/drawing/2014/main" id="{1C82C29E-B9AC-011C-253E-FF0140905980}"/>
                </a:ext>
              </a:extLst>
            </p:cNvPr>
            <p:cNvSpPr txBox="1"/>
            <p:nvPr/>
          </p:nvSpPr>
          <p:spPr>
            <a:xfrm>
              <a:off x="5685555" y="3844047"/>
              <a:ext cx="391454" cy="246221"/>
            </a:xfrm>
            <a:prstGeom prst="rect">
              <a:avLst/>
            </a:prstGeom>
            <a:noFill/>
          </p:spPr>
          <p:txBody>
            <a:bodyPr wrap="none" rtlCol="0">
              <a:spAutoFit/>
            </a:bodyPr>
            <a:lstStyle/>
            <a:p>
              <a:r>
                <a:rPr lang="da-DK" sz="1000" dirty="0"/>
                <a:t>216</a:t>
              </a:r>
            </a:p>
          </p:txBody>
        </p:sp>
      </p:grpSp>
      <p:grpSp>
        <p:nvGrpSpPr>
          <p:cNvPr id="2609" name="Gruppe 2608">
            <a:extLst>
              <a:ext uri="{FF2B5EF4-FFF2-40B4-BE49-F238E27FC236}">
                <a16:creationId xmlns:a16="http://schemas.microsoft.com/office/drawing/2014/main" id="{1F16F9F1-5AED-7D89-8064-7008EE2D611F}"/>
              </a:ext>
            </a:extLst>
          </p:cNvPr>
          <p:cNvGrpSpPr/>
          <p:nvPr/>
        </p:nvGrpSpPr>
        <p:grpSpPr>
          <a:xfrm>
            <a:off x="8357974" y="5354204"/>
            <a:ext cx="667465" cy="566405"/>
            <a:chOff x="5685555" y="3711707"/>
            <a:chExt cx="667465" cy="566405"/>
          </a:xfrm>
        </p:grpSpPr>
        <p:sp>
          <p:nvSpPr>
            <p:cNvPr id="2610" name="Rektangel 2609">
              <a:hlinkClick r:id="rId7" action="ppaction://hlinksldjump"/>
              <a:extLst>
                <a:ext uri="{FF2B5EF4-FFF2-40B4-BE49-F238E27FC236}">
                  <a16:creationId xmlns:a16="http://schemas.microsoft.com/office/drawing/2014/main" id="{642D0CAE-EBB4-53F4-6B2D-ABA0C4CB9B43}"/>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11" name="Tekstfelt 2610">
              <a:hlinkClick r:id="rId7" action="ppaction://hlinksldjump"/>
              <a:extLst>
                <a:ext uri="{FF2B5EF4-FFF2-40B4-BE49-F238E27FC236}">
                  <a16:creationId xmlns:a16="http://schemas.microsoft.com/office/drawing/2014/main" id="{1F051328-E060-A6C8-905D-F0465062A9A0}"/>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82</a:t>
              </a:r>
            </a:p>
          </p:txBody>
        </p:sp>
        <p:sp>
          <p:nvSpPr>
            <p:cNvPr id="2612" name="Tekstfelt 2611">
              <a:hlinkClick r:id="rId7" action="ppaction://hlinksldjump"/>
              <a:extLst>
                <a:ext uri="{FF2B5EF4-FFF2-40B4-BE49-F238E27FC236}">
                  <a16:creationId xmlns:a16="http://schemas.microsoft.com/office/drawing/2014/main" id="{F2FC1E51-CBEE-E014-27DC-923F8214604C}"/>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Pb</a:t>
              </a:r>
              <a:endParaRPr lang="da-DK" sz="1600" dirty="0"/>
            </a:p>
          </p:txBody>
        </p:sp>
        <p:sp>
          <p:nvSpPr>
            <p:cNvPr id="2613" name="Tekstfelt 2612">
              <a:hlinkClick r:id="rId7" action="ppaction://hlinksldjump"/>
              <a:extLst>
                <a:ext uri="{FF2B5EF4-FFF2-40B4-BE49-F238E27FC236}">
                  <a16:creationId xmlns:a16="http://schemas.microsoft.com/office/drawing/2014/main" id="{E204D8BA-930E-EB82-5C6E-434386F21A88}"/>
                </a:ext>
              </a:extLst>
            </p:cNvPr>
            <p:cNvSpPr txBox="1"/>
            <p:nvPr/>
          </p:nvSpPr>
          <p:spPr>
            <a:xfrm>
              <a:off x="5873496" y="3711707"/>
              <a:ext cx="320922" cy="215444"/>
            </a:xfrm>
            <a:prstGeom prst="rect">
              <a:avLst/>
            </a:prstGeom>
            <a:noFill/>
            <a:scene3d>
              <a:camera prst="orthographicFront"/>
              <a:lightRig rig="threePt" dir="t"/>
            </a:scene3d>
            <a:sp3d>
              <a:bevelT h="38100"/>
            </a:sp3d>
          </p:spPr>
          <p:txBody>
            <a:bodyPr wrap="none" rtlCol="0">
              <a:spAutoFit/>
            </a:bodyPr>
            <a:lstStyle/>
            <a:p>
              <a:r>
                <a:rPr lang="da-DK" sz="800" dirty="0"/>
                <a:t>Bly</a:t>
              </a:r>
            </a:p>
          </p:txBody>
        </p:sp>
        <p:sp>
          <p:nvSpPr>
            <p:cNvPr id="2614" name="Tekstfelt 2613">
              <a:hlinkClick r:id="rId7" action="ppaction://hlinksldjump"/>
              <a:extLst>
                <a:ext uri="{FF2B5EF4-FFF2-40B4-BE49-F238E27FC236}">
                  <a16:creationId xmlns:a16="http://schemas.microsoft.com/office/drawing/2014/main" id="{AA9D95FF-29D5-FEFA-3D7C-A3CE8AC72016}"/>
                </a:ext>
              </a:extLst>
            </p:cNvPr>
            <p:cNvSpPr txBox="1"/>
            <p:nvPr/>
          </p:nvSpPr>
          <p:spPr>
            <a:xfrm>
              <a:off x="5685555" y="3844047"/>
              <a:ext cx="391454" cy="246221"/>
            </a:xfrm>
            <a:prstGeom prst="rect">
              <a:avLst/>
            </a:prstGeom>
            <a:noFill/>
          </p:spPr>
          <p:txBody>
            <a:bodyPr wrap="none" rtlCol="0">
              <a:spAutoFit/>
            </a:bodyPr>
            <a:lstStyle/>
            <a:p>
              <a:r>
                <a:rPr lang="da-DK" sz="1000" dirty="0"/>
                <a:t>209</a:t>
              </a:r>
            </a:p>
          </p:txBody>
        </p:sp>
      </p:grpSp>
      <p:grpSp>
        <p:nvGrpSpPr>
          <p:cNvPr id="2615" name="Gruppe 2614">
            <a:extLst>
              <a:ext uri="{FF2B5EF4-FFF2-40B4-BE49-F238E27FC236}">
                <a16:creationId xmlns:a16="http://schemas.microsoft.com/office/drawing/2014/main" id="{7B139EF9-061A-82E1-097C-4C91E5EDD7EA}"/>
              </a:ext>
            </a:extLst>
          </p:cNvPr>
          <p:cNvGrpSpPr/>
          <p:nvPr/>
        </p:nvGrpSpPr>
        <p:grpSpPr>
          <a:xfrm>
            <a:off x="9069597" y="5351677"/>
            <a:ext cx="667465" cy="566405"/>
            <a:chOff x="5685555" y="3711707"/>
            <a:chExt cx="667465" cy="566405"/>
          </a:xfrm>
        </p:grpSpPr>
        <p:sp>
          <p:nvSpPr>
            <p:cNvPr id="2616" name="Rektangel 2615">
              <a:hlinkClick r:id="rId7" action="ppaction://hlinksldjump"/>
              <a:extLst>
                <a:ext uri="{FF2B5EF4-FFF2-40B4-BE49-F238E27FC236}">
                  <a16:creationId xmlns:a16="http://schemas.microsoft.com/office/drawing/2014/main" id="{837D0EA5-B18C-A94A-0785-B541F9D1315D}"/>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17" name="Tekstfelt 2616">
              <a:hlinkClick r:id="rId7" action="ppaction://hlinksldjump"/>
              <a:extLst>
                <a:ext uri="{FF2B5EF4-FFF2-40B4-BE49-F238E27FC236}">
                  <a16:creationId xmlns:a16="http://schemas.microsoft.com/office/drawing/2014/main" id="{BACADA6B-377F-3B7E-F4ED-5CF8E2801FF5}"/>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2618" name="Tekstfelt 2617">
              <a:hlinkClick r:id="rId7" action="ppaction://hlinksldjump"/>
              <a:extLst>
                <a:ext uri="{FF2B5EF4-FFF2-40B4-BE49-F238E27FC236}">
                  <a16:creationId xmlns:a16="http://schemas.microsoft.com/office/drawing/2014/main" id="{D63790DE-75CD-6B82-7173-0EFCD5D361E7}"/>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2619" name="Tekstfelt 2618">
              <a:hlinkClick r:id="rId7" action="ppaction://hlinksldjump"/>
              <a:extLst>
                <a:ext uri="{FF2B5EF4-FFF2-40B4-BE49-F238E27FC236}">
                  <a16:creationId xmlns:a16="http://schemas.microsoft.com/office/drawing/2014/main" id="{8272D89D-EE1F-CFF8-1444-BB313D31599E}"/>
                </a:ext>
              </a:extLst>
            </p:cNvPr>
            <p:cNvSpPr txBox="1"/>
            <p:nvPr/>
          </p:nvSpPr>
          <p:spPr>
            <a:xfrm>
              <a:off x="576020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2620" name="Tekstfelt 2619">
              <a:hlinkClick r:id="rId7" action="ppaction://hlinksldjump"/>
              <a:extLst>
                <a:ext uri="{FF2B5EF4-FFF2-40B4-BE49-F238E27FC236}">
                  <a16:creationId xmlns:a16="http://schemas.microsoft.com/office/drawing/2014/main" id="{3144DD38-2C7F-449F-84C1-0BC9B4D784DB}"/>
                </a:ext>
              </a:extLst>
            </p:cNvPr>
            <p:cNvSpPr txBox="1"/>
            <p:nvPr/>
          </p:nvSpPr>
          <p:spPr>
            <a:xfrm>
              <a:off x="5685555" y="3844047"/>
              <a:ext cx="391454" cy="246221"/>
            </a:xfrm>
            <a:prstGeom prst="rect">
              <a:avLst/>
            </a:prstGeom>
            <a:noFill/>
          </p:spPr>
          <p:txBody>
            <a:bodyPr wrap="none" rtlCol="0">
              <a:spAutoFit/>
            </a:bodyPr>
            <a:lstStyle/>
            <a:p>
              <a:r>
                <a:rPr lang="da-DK" sz="1000" dirty="0"/>
                <a:t>212</a:t>
              </a:r>
            </a:p>
          </p:txBody>
        </p:sp>
      </p:grpSp>
      <p:sp>
        <p:nvSpPr>
          <p:cNvPr id="5" name="Tekstfelt 4">
            <a:extLst>
              <a:ext uri="{FF2B5EF4-FFF2-40B4-BE49-F238E27FC236}">
                <a16:creationId xmlns:a16="http://schemas.microsoft.com/office/drawing/2014/main" id="{321F6409-379A-EA91-AFE2-A66395465D3B}"/>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cxnSp>
        <p:nvCxnSpPr>
          <p:cNvPr id="6" name="Lige pilforbindelse 5">
            <a:extLst>
              <a:ext uri="{FF2B5EF4-FFF2-40B4-BE49-F238E27FC236}">
                <a16:creationId xmlns:a16="http://schemas.microsoft.com/office/drawing/2014/main" id="{7BC0F98A-FEA5-24E2-98DE-FF0BEF7091D1}"/>
              </a:ext>
            </a:extLst>
          </p:cNvPr>
          <p:cNvCxnSpPr>
            <a:cxnSpLocks/>
          </p:cNvCxnSpPr>
          <p:nvPr/>
        </p:nvCxnSpPr>
        <p:spPr>
          <a:xfrm flipH="1">
            <a:off x="5056722" y="2220882"/>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7" name="Lige pilforbindelse 6">
            <a:extLst>
              <a:ext uri="{FF2B5EF4-FFF2-40B4-BE49-F238E27FC236}">
                <a16:creationId xmlns:a16="http://schemas.microsoft.com/office/drawing/2014/main" id="{DD9B75A1-C3B5-D445-705C-FE72C5C0B90F}"/>
              </a:ext>
            </a:extLst>
          </p:cNvPr>
          <p:cNvCxnSpPr>
            <a:cxnSpLocks/>
          </p:cNvCxnSpPr>
          <p:nvPr/>
        </p:nvCxnSpPr>
        <p:spPr>
          <a:xfrm flipH="1">
            <a:off x="4186761" y="3090920"/>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8" name="Lige pilforbindelse 7">
            <a:extLst>
              <a:ext uri="{FF2B5EF4-FFF2-40B4-BE49-F238E27FC236}">
                <a16:creationId xmlns:a16="http://schemas.microsoft.com/office/drawing/2014/main" id="{5E1F5A09-C309-A2FA-39B8-4E4E8C8C98DE}"/>
              </a:ext>
            </a:extLst>
          </p:cNvPr>
          <p:cNvCxnSpPr>
            <a:cxnSpLocks/>
          </p:cNvCxnSpPr>
          <p:nvPr/>
        </p:nvCxnSpPr>
        <p:spPr>
          <a:xfrm flipH="1">
            <a:off x="3329877" y="3947837"/>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9" name="Lige pilforbindelse 8">
            <a:extLst>
              <a:ext uri="{FF2B5EF4-FFF2-40B4-BE49-F238E27FC236}">
                <a16:creationId xmlns:a16="http://schemas.microsoft.com/office/drawing/2014/main" id="{55615BB3-46E5-1317-20D4-0484DB305903}"/>
              </a:ext>
            </a:extLst>
          </p:cNvPr>
          <p:cNvCxnSpPr>
            <a:cxnSpLocks noChangeAspect="1"/>
          </p:cNvCxnSpPr>
          <p:nvPr/>
        </p:nvCxnSpPr>
        <p:spPr>
          <a:xfrm>
            <a:off x="5479972" y="1753339"/>
            <a:ext cx="252000" cy="212400"/>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10" name="Lige pilforbindelse 9">
            <a:extLst>
              <a:ext uri="{FF2B5EF4-FFF2-40B4-BE49-F238E27FC236}">
                <a16:creationId xmlns:a16="http://schemas.microsoft.com/office/drawing/2014/main" id="{334076B9-E28B-5540-FD5D-B118A2ED55E9}"/>
              </a:ext>
            </a:extLst>
          </p:cNvPr>
          <p:cNvCxnSpPr>
            <a:cxnSpLocks/>
          </p:cNvCxnSpPr>
          <p:nvPr/>
        </p:nvCxnSpPr>
        <p:spPr>
          <a:xfrm flipH="1">
            <a:off x="2479877" y="4823322"/>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22230309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dissolve">
                                      <p:cBhvr>
                                        <p:cTn id="11" dur="500"/>
                                        <p:tgtEl>
                                          <p:spTgt spid="6"/>
                                        </p:tgtEl>
                                      </p:cBhvr>
                                    </p:animEffect>
                                  </p:childTnLst>
                                </p:cTn>
                              </p:par>
                            </p:childTnLst>
                          </p:cTn>
                        </p:par>
                        <p:par>
                          <p:cTn id="12" fill="hold">
                            <p:stCondLst>
                              <p:cond delay="1000"/>
                            </p:stCondLst>
                            <p:childTnLst>
                              <p:par>
                                <p:cTn id="13" presetID="9" presetClass="entr" presetSubtype="0" fill="hold" nodeType="after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dissolve">
                                      <p:cBhvr>
                                        <p:cTn id="15" dur="500"/>
                                        <p:tgtEl>
                                          <p:spTgt spid="7"/>
                                        </p:tgtEl>
                                      </p:cBhvr>
                                    </p:animEffect>
                                  </p:childTnLst>
                                </p:cTn>
                              </p:par>
                            </p:childTnLst>
                          </p:cTn>
                        </p:par>
                        <p:par>
                          <p:cTn id="16" fill="hold">
                            <p:stCondLst>
                              <p:cond delay="1500"/>
                            </p:stCondLst>
                            <p:childTnLst>
                              <p:par>
                                <p:cTn id="17" presetID="9" presetClass="entr" presetSubtype="0" fill="hold" nodeType="afterEffect">
                                  <p:stCondLst>
                                    <p:cond delay="0"/>
                                  </p:stCondLst>
                                  <p:childTnLst>
                                    <p:set>
                                      <p:cBhvr>
                                        <p:cTn id="18" dur="1" fill="hold">
                                          <p:stCondLst>
                                            <p:cond delay="0"/>
                                          </p:stCondLst>
                                        </p:cTn>
                                        <p:tgtEl>
                                          <p:spTgt spid="8"/>
                                        </p:tgtEl>
                                        <p:attrNameLst>
                                          <p:attrName>style.visibility</p:attrName>
                                        </p:attrNameLst>
                                      </p:cBhvr>
                                      <p:to>
                                        <p:strVal val="visible"/>
                                      </p:to>
                                    </p:set>
                                    <p:animEffect transition="in" filter="dissolve">
                                      <p:cBhvr>
                                        <p:cTn id="19" dur="500"/>
                                        <p:tgtEl>
                                          <p:spTgt spid="8"/>
                                        </p:tgtEl>
                                      </p:cBhvr>
                                    </p:animEffect>
                                  </p:childTnLst>
                                </p:cTn>
                              </p:par>
                            </p:childTnLst>
                          </p:cTn>
                        </p:par>
                        <p:par>
                          <p:cTn id="20" fill="hold">
                            <p:stCondLst>
                              <p:cond delay="2000"/>
                            </p:stCondLst>
                            <p:childTnLst>
                              <p:par>
                                <p:cTn id="21" presetID="9" presetClass="entr" presetSubtype="0" fill="hold" nodeType="after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dissolve">
                                      <p:cBhvr>
                                        <p:cTn id="2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2F2EDEF-B84F-E6CE-6796-66E25E1ECDF6}"/>
            </a:ext>
          </a:extLst>
        </p:cNvPr>
        <p:cNvGrpSpPr/>
        <p:nvPr/>
      </p:nvGrpSpPr>
      <p:grpSpPr>
        <a:xfrm>
          <a:off x="0" y="0"/>
          <a:ext cx="0" cy="0"/>
          <a:chOff x="0" y="0"/>
          <a:chExt cx="0" cy="0"/>
        </a:xfrm>
      </p:grpSpPr>
      <p:pic>
        <p:nvPicPr>
          <p:cNvPr id="2551" name="Picture 2" descr="Ai Genereret, Forladt, Bygning, Gammel">
            <a:extLst>
              <a:ext uri="{FF2B5EF4-FFF2-40B4-BE49-F238E27FC236}">
                <a16:creationId xmlns:a16="http://schemas.microsoft.com/office/drawing/2014/main" id="{2C14C98E-BCE9-746E-CC93-01B73C5645F3}"/>
              </a:ext>
            </a:extLst>
          </p:cNvPr>
          <p:cNvPicPr>
            <a:picLocks noChangeAspect="1" noChangeArrowheads="1"/>
          </p:cNvPicPr>
          <p:nvPr/>
        </p:nvPicPr>
        <p:blipFill>
          <a:blip r:embed="rId4">
            <a:extLst>
              <a:ext uri="{BEBA8EAE-BF5A-486C-A8C5-ECC9F3942E4B}">
                <a14:imgProps xmlns:a14="http://schemas.microsoft.com/office/drawing/2010/main">
                  <a14:imgLayer r:embed="rId5">
                    <a14:imgEffect>
                      <a14:brightnessContrast bright="-40000" contrast="-40000"/>
                    </a14:imgEffect>
                  </a14:imgLayer>
                </a14:imgProps>
              </a:ext>
              <a:ext uri="{28A0092B-C50C-407E-A947-70E740481C1C}">
                <a14:useLocalDpi xmlns:a14="http://schemas.microsoft.com/office/drawing/2010/main" val="0"/>
              </a:ext>
            </a:extLst>
          </a:blip>
          <a:srcRect l="5024" r="14072" b="-1"/>
          <a:stretch/>
        </p:blipFill>
        <p:spPr bwMode="auto">
          <a:xfrm>
            <a:off x="20" y="1282"/>
            <a:ext cx="9905980" cy="6856718"/>
          </a:xfrm>
          <a:prstGeom prst="rect">
            <a:avLst/>
          </a:prstGeom>
          <a:noFill/>
          <a:extLst>
            <a:ext uri="{909E8E84-426E-40DD-AFC4-6F175D3DCCD1}">
              <a14:hiddenFill xmlns:a14="http://schemas.microsoft.com/office/drawing/2010/main">
                <a:solidFill>
                  <a:srgbClr val="FFFFFF"/>
                </a:solidFill>
              </a14:hiddenFill>
            </a:ext>
          </a:extLst>
        </p:spPr>
      </p:pic>
      <p:grpSp>
        <p:nvGrpSpPr>
          <p:cNvPr id="1639" name="Gruppe 1638">
            <a:extLst>
              <a:ext uri="{FF2B5EF4-FFF2-40B4-BE49-F238E27FC236}">
                <a16:creationId xmlns:a16="http://schemas.microsoft.com/office/drawing/2014/main" id="{84AF9E8F-6117-E345-6435-A63A71AF1084}"/>
              </a:ext>
            </a:extLst>
          </p:cNvPr>
          <p:cNvGrpSpPr/>
          <p:nvPr/>
        </p:nvGrpSpPr>
        <p:grpSpPr>
          <a:xfrm>
            <a:off x="338113" y="1394686"/>
            <a:ext cx="5842309" cy="5233756"/>
            <a:chOff x="766885" y="981717"/>
            <a:chExt cx="5842309" cy="5233756"/>
          </a:xfrm>
        </p:grpSpPr>
        <p:grpSp>
          <p:nvGrpSpPr>
            <p:cNvPr id="1640" name="Gruppe 1639">
              <a:extLst>
                <a:ext uri="{FF2B5EF4-FFF2-40B4-BE49-F238E27FC236}">
                  <a16:creationId xmlns:a16="http://schemas.microsoft.com/office/drawing/2014/main" id="{4E571678-7CD3-59B8-FB81-7212AD31934C}"/>
                </a:ext>
              </a:extLst>
            </p:cNvPr>
            <p:cNvGrpSpPr/>
            <p:nvPr/>
          </p:nvGrpSpPr>
          <p:grpSpPr>
            <a:xfrm>
              <a:off x="778422" y="981717"/>
              <a:ext cx="5830772" cy="5233756"/>
              <a:chOff x="-136438" y="1029165"/>
              <a:chExt cx="5830772" cy="5233756"/>
            </a:xfrm>
          </p:grpSpPr>
          <p:grpSp>
            <p:nvGrpSpPr>
              <p:cNvPr id="1807" name="Gruppe 1806">
                <a:extLst>
                  <a:ext uri="{FF2B5EF4-FFF2-40B4-BE49-F238E27FC236}">
                    <a16:creationId xmlns:a16="http://schemas.microsoft.com/office/drawing/2014/main" id="{62DF4FBA-DCF1-E401-63BC-522281EA1063}"/>
                  </a:ext>
                </a:extLst>
              </p:cNvPr>
              <p:cNvGrpSpPr/>
              <p:nvPr/>
            </p:nvGrpSpPr>
            <p:grpSpPr>
              <a:xfrm>
                <a:off x="4253398" y="1061132"/>
                <a:ext cx="442069" cy="4756379"/>
                <a:chOff x="3817279" y="1064461"/>
                <a:chExt cx="442069" cy="4756379"/>
              </a:xfrm>
            </p:grpSpPr>
            <p:sp>
              <p:nvSpPr>
                <p:cNvPr id="2477" name="Rektangel 2476">
                  <a:extLst>
                    <a:ext uri="{FF2B5EF4-FFF2-40B4-BE49-F238E27FC236}">
                      <a16:creationId xmlns:a16="http://schemas.microsoft.com/office/drawing/2014/main" id="{D91AFEFB-17B3-BD4D-E8B1-ACA6E2953F0D}"/>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8" name="Rektangel 2477">
                  <a:extLst>
                    <a:ext uri="{FF2B5EF4-FFF2-40B4-BE49-F238E27FC236}">
                      <a16:creationId xmlns:a16="http://schemas.microsoft.com/office/drawing/2014/main" id="{58BBEC15-4F1C-0D5F-A093-998818F4B02D}"/>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9" name="Rektangel 2478">
                  <a:extLst>
                    <a:ext uri="{FF2B5EF4-FFF2-40B4-BE49-F238E27FC236}">
                      <a16:creationId xmlns:a16="http://schemas.microsoft.com/office/drawing/2014/main" id="{AD991441-C4AC-629D-B97D-260286EE7351}"/>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0" name="Rektangel 2479">
                  <a:extLst>
                    <a:ext uri="{FF2B5EF4-FFF2-40B4-BE49-F238E27FC236}">
                      <a16:creationId xmlns:a16="http://schemas.microsoft.com/office/drawing/2014/main" id="{AFD24E9F-D0AC-3D13-A731-BF0B334D350D}"/>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1" name="Rektangel 2480">
                  <a:extLst>
                    <a:ext uri="{FF2B5EF4-FFF2-40B4-BE49-F238E27FC236}">
                      <a16:creationId xmlns:a16="http://schemas.microsoft.com/office/drawing/2014/main" id="{692A8104-D6B7-8B39-16F3-99A3E6E91F7A}"/>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2" name="Rektangel 2481">
                  <a:extLst>
                    <a:ext uri="{FF2B5EF4-FFF2-40B4-BE49-F238E27FC236}">
                      <a16:creationId xmlns:a16="http://schemas.microsoft.com/office/drawing/2014/main" id="{64325785-049C-5374-0224-714C2E4928F0}"/>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3" name="Rektangel 2482">
                  <a:extLst>
                    <a:ext uri="{FF2B5EF4-FFF2-40B4-BE49-F238E27FC236}">
                      <a16:creationId xmlns:a16="http://schemas.microsoft.com/office/drawing/2014/main" id="{5A9EF822-71AE-BB8B-24E0-D78E5EFFAAD9}"/>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4" name="Rektangel 2483">
                  <a:extLst>
                    <a:ext uri="{FF2B5EF4-FFF2-40B4-BE49-F238E27FC236}">
                      <a16:creationId xmlns:a16="http://schemas.microsoft.com/office/drawing/2014/main" id="{4392767D-0ADE-5466-F0D3-0CF2A7A380A0}"/>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5" name="Rektangel 2484">
                  <a:extLst>
                    <a:ext uri="{FF2B5EF4-FFF2-40B4-BE49-F238E27FC236}">
                      <a16:creationId xmlns:a16="http://schemas.microsoft.com/office/drawing/2014/main" id="{9257BC37-6B6A-4C09-F914-E6DC978A4EAE}"/>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6" name="Rektangel 2485">
                  <a:extLst>
                    <a:ext uri="{FF2B5EF4-FFF2-40B4-BE49-F238E27FC236}">
                      <a16:creationId xmlns:a16="http://schemas.microsoft.com/office/drawing/2014/main" id="{F85E2E52-0879-8BED-700B-4CEBEFD2FA4F}"/>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7" name="Rektangel 2486">
                  <a:extLst>
                    <a:ext uri="{FF2B5EF4-FFF2-40B4-BE49-F238E27FC236}">
                      <a16:creationId xmlns:a16="http://schemas.microsoft.com/office/drawing/2014/main" id="{444D9F23-F148-C818-3C49-874D2D485E27}"/>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808" name="Rektangel 1807">
                <a:extLst>
                  <a:ext uri="{FF2B5EF4-FFF2-40B4-BE49-F238E27FC236}">
                    <a16:creationId xmlns:a16="http://schemas.microsoft.com/office/drawing/2014/main" id="{4950D1C7-0A76-4285-311A-9711B90B1C20}"/>
                  </a:ext>
                </a:extLst>
              </p:cNvPr>
              <p:cNvSpPr>
                <a:spLocks noChangeAspect="1"/>
              </p:cNvSpPr>
              <p:nvPr/>
            </p:nvSpPr>
            <p:spPr>
              <a:xfrm>
                <a:off x="4265457" y="581623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1809" name="Gruppe 1808">
                <a:extLst>
                  <a:ext uri="{FF2B5EF4-FFF2-40B4-BE49-F238E27FC236}">
                    <a16:creationId xmlns:a16="http://schemas.microsoft.com/office/drawing/2014/main" id="{3F992957-AB23-71BE-A23A-FE0DE9212838}"/>
                  </a:ext>
                </a:extLst>
              </p:cNvPr>
              <p:cNvGrpSpPr/>
              <p:nvPr/>
            </p:nvGrpSpPr>
            <p:grpSpPr>
              <a:xfrm>
                <a:off x="4196610" y="1032983"/>
                <a:ext cx="641389" cy="5216305"/>
                <a:chOff x="2892468" y="1032983"/>
                <a:chExt cx="641389" cy="5216305"/>
              </a:xfrm>
            </p:grpSpPr>
            <p:grpSp>
              <p:nvGrpSpPr>
                <p:cNvPr id="2440" name="Gruppe 2439">
                  <a:extLst>
                    <a:ext uri="{FF2B5EF4-FFF2-40B4-BE49-F238E27FC236}">
                      <a16:creationId xmlns:a16="http://schemas.microsoft.com/office/drawing/2014/main" id="{EAF8E672-8E33-3576-DBAE-BDC643B9E516}"/>
                    </a:ext>
                  </a:extLst>
                </p:cNvPr>
                <p:cNvGrpSpPr/>
                <p:nvPr/>
              </p:nvGrpSpPr>
              <p:grpSpPr>
                <a:xfrm>
                  <a:off x="2892468" y="1032983"/>
                  <a:ext cx="641389" cy="5216305"/>
                  <a:chOff x="3475384" y="1188399"/>
                  <a:chExt cx="641389" cy="5216305"/>
                </a:xfrm>
              </p:grpSpPr>
              <p:sp>
                <p:nvSpPr>
                  <p:cNvPr id="2444" name="Tekstfelt 2443">
                    <a:extLst>
                      <a:ext uri="{FF2B5EF4-FFF2-40B4-BE49-F238E27FC236}">
                        <a16:creationId xmlns:a16="http://schemas.microsoft.com/office/drawing/2014/main" id="{CA1C7086-4C48-C674-C463-3EF2409BC2CF}"/>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445" name="Tekstfelt 2444">
                    <a:extLst>
                      <a:ext uri="{FF2B5EF4-FFF2-40B4-BE49-F238E27FC236}">
                        <a16:creationId xmlns:a16="http://schemas.microsoft.com/office/drawing/2014/main" id="{71626450-CF05-4F31-BDF9-FC23C32ECC80}"/>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446" name="Tekstfelt 2445">
                    <a:extLst>
                      <a:ext uri="{FF2B5EF4-FFF2-40B4-BE49-F238E27FC236}">
                        <a16:creationId xmlns:a16="http://schemas.microsoft.com/office/drawing/2014/main" id="{AE93E3F5-52D6-510F-3D19-E74589511648}"/>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447" name="Tekstfelt 2446">
                    <a:extLst>
                      <a:ext uri="{FF2B5EF4-FFF2-40B4-BE49-F238E27FC236}">
                        <a16:creationId xmlns:a16="http://schemas.microsoft.com/office/drawing/2014/main" id="{90F0A691-71CC-DD47-2B28-513492B6771B}"/>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448" name="Tekstfelt 2447">
                    <a:extLst>
                      <a:ext uri="{FF2B5EF4-FFF2-40B4-BE49-F238E27FC236}">
                        <a16:creationId xmlns:a16="http://schemas.microsoft.com/office/drawing/2014/main" id="{C5C7011F-5F27-A538-5859-DC317123B9A9}"/>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449" name="Tekstfelt 2448">
                    <a:extLst>
                      <a:ext uri="{FF2B5EF4-FFF2-40B4-BE49-F238E27FC236}">
                        <a16:creationId xmlns:a16="http://schemas.microsoft.com/office/drawing/2014/main" id="{BA01116D-6AC2-AFAE-3D14-77ED0B6AD910}"/>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450" name="Tekstfelt 2449">
                    <a:extLst>
                      <a:ext uri="{FF2B5EF4-FFF2-40B4-BE49-F238E27FC236}">
                        <a16:creationId xmlns:a16="http://schemas.microsoft.com/office/drawing/2014/main" id="{B099C28D-0193-7082-9C71-8A0DF3DC7940}"/>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451" name="Tekstfelt 2450">
                    <a:extLst>
                      <a:ext uri="{FF2B5EF4-FFF2-40B4-BE49-F238E27FC236}">
                        <a16:creationId xmlns:a16="http://schemas.microsoft.com/office/drawing/2014/main" id="{60CAF250-74CF-D685-2568-2D1489711ADF}"/>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452" name="Tekstfelt 2451">
                    <a:extLst>
                      <a:ext uri="{FF2B5EF4-FFF2-40B4-BE49-F238E27FC236}">
                        <a16:creationId xmlns:a16="http://schemas.microsoft.com/office/drawing/2014/main" id="{470E12E1-2437-53D5-D3DF-7EB74D0D55CB}"/>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453" name="Tekstfelt 2452">
                    <a:extLst>
                      <a:ext uri="{FF2B5EF4-FFF2-40B4-BE49-F238E27FC236}">
                        <a16:creationId xmlns:a16="http://schemas.microsoft.com/office/drawing/2014/main" id="{E0F7F0B5-3044-50F9-1407-BE189890C117}"/>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454" name="Tekstfelt 2453">
                    <a:extLst>
                      <a:ext uri="{FF2B5EF4-FFF2-40B4-BE49-F238E27FC236}">
                        <a16:creationId xmlns:a16="http://schemas.microsoft.com/office/drawing/2014/main" id="{05C0E0B1-263E-42A7-FBD4-21BE4F9CC0E7}"/>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455" name="Tekstfelt 2454">
                    <a:extLst>
                      <a:ext uri="{FF2B5EF4-FFF2-40B4-BE49-F238E27FC236}">
                        <a16:creationId xmlns:a16="http://schemas.microsoft.com/office/drawing/2014/main" id="{54FB31F8-7360-21D7-78C7-4A550D7FB74F}"/>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456" name="Tekstfelt 2455">
                    <a:extLst>
                      <a:ext uri="{FF2B5EF4-FFF2-40B4-BE49-F238E27FC236}">
                        <a16:creationId xmlns:a16="http://schemas.microsoft.com/office/drawing/2014/main" id="{7A674C43-4C08-AA12-1A7A-346115D74AC7}"/>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457" name="Tekstfelt 2456">
                    <a:extLst>
                      <a:ext uri="{FF2B5EF4-FFF2-40B4-BE49-F238E27FC236}">
                        <a16:creationId xmlns:a16="http://schemas.microsoft.com/office/drawing/2014/main" id="{B1D93BB9-724F-84D5-ABD2-DF380781CF1E}"/>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458" name="Tekstfelt 2457">
                    <a:extLst>
                      <a:ext uri="{FF2B5EF4-FFF2-40B4-BE49-F238E27FC236}">
                        <a16:creationId xmlns:a16="http://schemas.microsoft.com/office/drawing/2014/main" id="{26693354-D6E5-E52D-03E1-34852E400790}"/>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459" name="Tekstfelt 2458">
                    <a:extLst>
                      <a:ext uri="{FF2B5EF4-FFF2-40B4-BE49-F238E27FC236}">
                        <a16:creationId xmlns:a16="http://schemas.microsoft.com/office/drawing/2014/main" id="{A72111E8-B892-F6DB-9588-D06B53CF9E5F}"/>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460" name="Tekstfelt 2459">
                    <a:extLst>
                      <a:ext uri="{FF2B5EF4-FFF2-40B4-BE49-F238E27FC236}">
                        <a16:creationId xmlns:a16="http://schemas.microsoft.com/office/drawing/2014/main" id="{7876D604-9533-501A-EAEB-1C8DA703A92C}"/>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461" name="Tekstfelt 2460">
                    <a:extLst>
                      <a:ext uri="{FF2B5EF4-FFF2-40B4-BE49-F238E27FC236}">
                        <a16:creationId xmlns:a16="http://schemas.microsoft.com/office/drawing/2014/main" id="{A709B0A7-2CD5-F6F6-F702-732E38E05EA4}"/>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462" name="Tekstfelt 2461">
                    <a:extLst>
                      <a:ext uri="{FF2B5EF4-FFF2-40B4-BE49-F238E27FC236}">
                        <a16:creationId xmlns:a16="http://schemas.microsoft.com/office/drawing/2014/main" id="{487E14EF-D41D-E949-AD37-F051A3EB4398}"/>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463" name="Tekstfelt 2462">
                    <a:extLst>
                      <a:ext uri="{FF2B5EF4-FFF2-40B4-BE49-F238E27FC236}">
                        <a16:creationId xmlns:a16="http://schemas.microsoft.com/office/drawing/2014/main" id="{484171E1-8939-FB61-A6C4-6624877FAB77}"/>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464" name="Tekstfelt 2463">
                    <a:extLst>
                      <a:ext uri="{FF2B5EF4-FFF2-40B4-BE49-F238E27FC236}">
                        <a16:creationId xmlns:a16="http://schemas.microsoft.com/office/drawing/2014/main" id="{18AA6B24-FA9D-2435-7EC2-C8DA5B7F2FE2}"/>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465" name="Tekstfelt 2464">
                    <a:extLst>
                      <a:ext uri="{FF2B5EF4-FFF2-40B4-BE49-F238E27FC236}">
                        <a16:creationId xmlns:a16="http://schemas.microsoft.com/office/drawing/2014/main" id="{A129B4B4-9D54-42F4-F3D7-51BC8031E339}"/>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466" name="Tekstfelt 2465">
                    <a:extLst>
                      <a:ext uri="{FF2B5EF4-FFF2-40B4-BE49-F238E27FC236}">
                        <a16:creationId xmlns:a16="http://schemas.microsoft.com/office/drawing/2014/main" id="{86804C9F-5CA3-7F35-3C19-04BA8D54BC16}"/>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467" name="Tekstfelt 2466">
                    <a:extLst>
                      <a:ext uri="{FF2B5EF4-FFF2-40B4-BE49-F238E27FC236}">
                        <a16:creationId xmlns:a16="http://schemas.microsoft.com/office/drawing/2014/main" id="{57AAC9B6-5615-FEE0-5697-A34BC4D6DCBA}"/>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468" name="Tekstfelt 2467">
                    <a:extLst>
                      <a:ext uri="{FF2B5EF4-FFF2-40B4-BE49-F238E27FC236}">
                        <a16:creationId xmlns:a16="http://schemas.microsoft.com/office/drawing/2014/main" id="{0473192D-41DF-4AF9-19F6-6EA4109DF0AD}"/>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469" name="Tekstfelt 2468">
                    <a:extLst>
                      <a:ext uri="{FF2B5EF4-FFF2-40B4-BE49-F238E27FC236}">
                        <a16:creationId xmlns:a16="http://schemas.microsoft.com/office/drawing/2014/main" id="{5EA732EF-9BFF-B836-5318-AECFB6EA32E3}"/>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470" name="Tekstfelt 2469">
                    <a:extLst>
                      <a:ext uri="{FF2B5EF4-FFF2-40B4-BE49-F238E27FC236}">
                        <a16:creationId xmlns:a16="http://schemas.microsoft.com/office/drawing/2014/main" id="{0BB09EC9-CF5E-8861-617E-F946E67E80DC}"/>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471" name="Tekstfelt 2470">
                    <a:extLst>
                      <a:ext uri="{FF2B5EF4-FFF2-40B4-BE49-F238E27FC236}">
                        <a16:creationId xmlns:a16="http://schemas.microsoft.com/office/drawing/2014/main" id="{02FCA16C-C6D3-6790-95B0-D05F9FDA7809}"/>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472" name="Tekstfelt 2471">
                    <a:extLst>
                      <a:ext uri="{FF2B5EF4-FFF2-40B4-BE49-F238E27FC236}">
                        <a16:creationId xmlns:a16="http://schemas.microsoft.com/office/drawing/2014/main" id="{45CCABB6-282B-528A-ED0B-AA11D0749304}"/>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473" name="Tekstfelt 2472">
                    <a:extLst>
                      <a:ext uri="{FF2B5EF4-FFF2-40B4-BE49-F238E27FC236}">
                        <a16:creationId xmlns:a16="http://schemas.microsoft.com/office/drawing/2014/main" id="{FE4E955A-C7DA-4C1F-0901-4CD6FF72AE55}"/>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474" name="Tekstfelt 2473">
                    <a:extLst>
                      <a:ext uri="{FF2B5EF4-FFF2-40B4-BE49-F238E27FC236}">
                        <a16:creationId xmlns:a16="http://schemas.microsoft.com/office/drawing/2014/main" id="{33863C7B-61CD-E45F-8530-18A3F5F2053D}"/>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475" name="Tekstfelt 2474">
                    <a:extLst>
                      <a:ext uri="{FF2B5EF4-FFF2-40B4-BE49-F238E27FC236}">
                        <a16:creationId xmlns:a16="http://schemas.microsoft.com/office/drawing/2014/main" id="{F61C4327-D6A6-737A-D73E-83C1C87954B9}"/>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476" name="Tekstfelt 2475">
                    <a:extLst>
                      <a:ext uri="{FF2B5EF4-FFF2-40B4-BE49-F238E27FC236}">
                        <a16:creationId xmlns:a16="http://schemas.microsoft.com/office/drawing/2014/main" id="{2EC5A2F6-4B65-9982-2F12-93E4C069AEBC}"/>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441" name="Tekstfelt 2440">
                  <a:extLst>
                    <a:ext uri="{FF2B5EF4-FFF2-40B4-BE49-F238E27FC236}">
                      <a16:creationId xmlns:a16="http://schemas.microsoft.com/office/drawing/2014/main" id="{FE79FFCF-62BB-6A76-5DDA-70EECD0D5571}"/>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442" name="Tekstfelt 2441">
                  <a:extLst>
                    <a:ext uri="{FF2B5EF4-FFF2-40B4-BE49-F238E27FC236}">
                      <a16:creationId xmlns:a16="http://schemas.microsoft.com/office/drawing/2014/main" id="{34A66626-D63B-1678-3336-5BCC8AB2FFBE}"/>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443" name="Tekstfelt 2442">
                  <a:extLst>
                    <a:ext uri="{FF2B5EF4-FFF2-40B4-BE49-F238E27FC236}">
                      <a16:creationId xmlns:a16="http://schemas.microsoft.com/office/drawing/2014/main" id="{66849277-8698-547C-9A05-A0B936182747}"/>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10" name="Gruppe 1809">
                <a:extLst>
                  <a:ext uri="{FF2B5EF4-FFF2-40B4-BE49-F238E27FC236}">
                    <a16:creationId xmlns:a16="http://schemas.microsoft.com/office/drawing/2014/main" id="{302366FB-2F93-3B87-A5F6-453505A81816}"/>
                  </a:ext>
                </a:extLst>
              </p:cNvPr>
              <p:cNvGrpSpPr/>
              <p:nvPr/>
            </p:nvGrpSpPr>
            <p:grpSpPr>
              <a:xfrm>
                <a:off x="4188892" y="1168460"/>
                <a:ext cx="374057" cy="4971316"/>
                <a:chOff x="2884750" y="1168460"/>
                <a:chExt cx="374057" cy="4971316"/>
              </a:xfrm>
            </p:grpSpPr>
            <p:grpSp>
              <p:nvGrpSpPr>
                <p:cNvPr id="2427" name="Gruppe 2426">
                  <a:extLst>
                    <a:ext uri="{FF2B5EF4-FFF2-40B4-BE49-F238E27FC236}">
                      <a16:creationId xmlns:a16="http://schemas.microsoft.com/office/drawing/2014/main" id="{B972C7CF-5C45-5BE0-52BE-62CE14F4FDF5}"/>
                    </a:ext>
                  </a:extLst>
                </p:cNvPr>
                <p:cNvGrpSpPr/>
                <p:nvPr/>
              </p:nvGrpSpPr>
              <p:grpSpPr>
                <a:xfrm>
                  <a:off x="2884750" y="1168460"/>
                  <a:ext cx="358241" cy="4542339"/>
                  <a:chOff x="3468415" y="1754237"/>
                  <a:chExt cx="358241" cy="4542339"/>
                </a:xfrm>
              </p:grpSpPr>
              <p:sp>
                <p:nvSpPr>
                  <p:cNvPr id="2429" name="Tekstfelt 2428">
                    <a:extLst>
                      <a:ext uri="{FF2B5EF4-FFF2-40B4-BE49-F238E27FC236}">
                        <a16:creationId xmlns:a16="http://schemas.microsoft.com/office/drawing/2014/main" id="{60A3A0A0-262A-C373-FB4F-A5346EE74FE1}"/>
                      </a:ext>
                    </a:extLst>
                  </p:cNvPr>
                  <p:cNvSpPr txBox="1"/>
                  <p:nvPr/>
                </p:nvSpPr>
                <p:spPr>
                  <a:xfrm>
                    <a:off x="3477366" y="60811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217</a:t>
                    </a:r>
                  </a:p>
                </p:txBody>
              </p:sp>
              <p:sp>
                <p:nvSpPr>
                  <p:cNvPr id="2430" name="Tekstfelt 2429">
                    <a:extLst>
                      <a:ext uri="{FF2B5EF4-FFF2-40B4-BE49-F238E27FC236}">
                        <a16:creationId xmlns:a16="http://schemas.microsoft.com/office/drawing/2014/main" id="{80D14305-B183-BE5E-0378-6EE70351464F}"/>
                      </a:ext>
                    </a:extLst>
                  </p:cNvPr>
                  <p:cNvSpPr txBox="1"/>
                  <p:nvPr/>
                </p:nvSpPr>
                <p:spPr>
                  <a:xfrm>
                    <a:off x="3470660" y="218566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226</a:t>
                    </a:r>
                  </a:p>
                </p:txBody>
              </p:sp>
              <p:sp>
                <p:nvSpPr>
                  <p:cNvPr id="2431" name="Tekstfelt 2430">
                    <a:extLst>
                      <a:ext uri="{FF2B5EF4-FFF2-40B4-BE49-F238E27FC236}">
                        <a16:creationId xmlns:a16="http://schemas.microsoft.com/office/drawing/2014/main" id="{8E614C5F-B6D2-4DB4-F7E9-88A792DFB073}"/>
                      </a:ext>
                    </a:extLst>
                  </p:cNvPr>
                  <p:cNvSpPr txBox="1"/>
                  <p:nvPr/>
                </p:nvSpPr>
                <p:spPr>
                  <a:xfrm>
                    <a:off x="3470659" y="26193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225</a:t>
                    </a:r>
                  </a:p>
                </p:txBody>
              </p:sp>
              <p:sp>
                <p:nvSpPr>
                  <p:cNvPr id="2432" name="Tekstfelt 2431">
                    <a:extLst>
                      <a:ext uri="{FF2B5EF4-FFF2-40B4-BE49-F238E27FC236}">
                        <a16:creationId xmlns:a16="http://schemas.microsoft.com/office/drawing/2014/main" id="{16B74B7B-5ED0-6C34-8AF8-58CC694591FC}"/>
                      </a:ext>
                    </a:extLst>
                  </p:cNvPr>
                  <p:cNvSpPr txBox="1"/>
                  <p:nvPr/>
                </p:nvSpPr>
                <p:spPr>
                  <a:xfrm>
                    <a:off x="3468415" y="305412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224</a:t>
                    </a:r>
                  </a:p>
                </p:txBody>
              </p:sp>
              <p:sp>
                <p:nvSpPr>
                  <p:cNvPr id="2433" name="Tekstfelt 2432">
                    <a:extLst>
                      <a:ext uri="{FF2B5EF4-FFF2-40B4-BE49-F238E27FC236}">
                        <a16:creationId xmlns:a16="http://schemas.microsoft.com/office/drawing/2014/main" id="{9D5998D1-251A-13BD-731A-1F9DBF37C53A}"/>
                      </a:ext>
                    </a:extLst>
                  </p:cNvPr>
                  <p:cNvSpPr txBox="1"/>
                  <p:nvPr/>
                </p:nvSpPr>
                <p:spPr>
                  <a:xfrm>
                    <a:off x="3469533" y="348555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223</a:t>
                    </a:r>
                  </a:p>
                </p:txBody>
              </p:sp>
              <p:sp>
                <p:nvSpPr>
                  <p:cNvPr id="2434" name="Tekstfelt 2433">
                    <a:extLst>
                      <a:ext uri="{FF2B5EF4-FFF2-40B4-BE49-F238E27FC236}">
                        <a16:creationId xmlns:a16="http://schemas.microsoft.com/office/drawing/2014/main" id="{7DB65344-D3A7-9CF2-B778-68C9882D3487}"/>
                      </a:ext>
                    </a:extLst>
                  </p:cNvPr>
                  <p:cNvSpPr txBox="1"/>
                  <p:nvPr/>
                </p:nvSpPr>
                <p:spPr>
                  <a:xfrm>
                    <a:off x="3470652" y="391699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222</a:t>
                    </a:r>
                  </a:p>
                </p:txBody>
              </p:sp>
              <p:sp>
                <p:nvSpPr>
                  <p:cNvPr id="2435" name="Tekstfelt 2434">
                    <a:extLst>
                      <a:ext uri="{FF2B5EF4-FFF2-40B4-BE49-F238E27FC236}">
                        <a16:creationId xmlns:a16="http://schemas.microsoft.com/office/drawing/2014/main" id="{086CA17F-9050-83ED-CA22-E917AC2E1EFC}"/>
                      </a:ext>
                    </a:extLst>
                  </p:cNvPr>
                  <p:cNvSpPr txBox="1"/>
                  <p:nvPr/>
                </p:nvSpPr>
                <p:spPr>
                  <a:xfrm>
                    <a:off x="3471769" y="434842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221</a:t>
                    </a:r>
                  </a:p>
                </p:txBody>
              </p:sp>
              <p:sp>
                <p:nvSpPr>
                  <p:cNvPr id="2436" name="Tekstfelt 2435">
                    <a:extLst>
                      <a:ext uri="{FF2B5EF4-FFF2-40B4-BE49-F238E27FC236}">
                        <a16:creationId xmlns:a16="http://schemas.microsoft.com/office/drawing/2014/main" id="{BA26FFFB-9C53-722D-2675-ECE196626244}"/>
                      </a:ext>
                    </a:extLst>
                  </p:cNvPr>
                  <p:cNvSpPr txBox="1"/>
                  <p:nvPr/>
                </p:nvSpPr>
                <p:spPr>
                  <a:xfrm>
                    <a:off x="3472887" y="477984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220</a:t>
                    </a:r>
                  </a:p>
                </p:txBody>
              </p:sp>
              <p:sp>
                <p:nvSpPr>
                  <p:cNvPr id="2437" name="Tekstfelt 2436">
                    <a:extLst>
                      <a:ext uri="{FF2B5EF4-FFF2-40B4-BE49-F238E27FC236}">
                        <a16:creationId xmlns:a16="http://schemas.microsoft.com/office/drawing/2014/main" id="{6EF27080-68E9-1841-1F12-284668D6F47A}"/>
                      </a:ext>
                    </a:extLst>
                  </p:cNvPr>
                  <p:cNvSpPr txBox="1"/>
                  <p:nvPr/>
                </p:nvSpPr>
                <p:spPr>
                  <a:xfrm>
                    <a:off x="3477366" y="521127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219</a:t>
                    </a:r>
                  </a:p>
                </p:txBody>
              </p:sp>
              <p:sp>
                <p:nvSpPr>
                  <p:cNvPr id="2438" name="Tekstfelt 2437">
                    <a:extLst>
                      <a:ext uri="{FF2B5EF4-FFF2-40B4-BE49-F238E27FC236}">
                        <a16:creationId xmlns:a16="http://schemas.microsoft.com/office/drawing/2014/main" id="{4BDEEDA0-1C0E-8E5E-F988-6ADD4C3D36B4}"/>
                      </a:ext>
                    </a:extLst>
                  </p:cNvPr>
                  <p:cNvSpPr txBox="1"/>
                  <p:nvPr/>
                </p:nvSpPr>
                <p:spPr>
                  <a:xfrm>
                    <a:off x="3478484" y="5646066"/>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218</a:t>
                    </a:r>
                  </a:p>
                </p:txBody>
              </p:sp>
              <p:sp>
                <p:nvSpPr>
                  <p:cNvPr id="2439" name="Tekstfelt 2438">
                    <a:extLst>
                      <a:ext uri="{FF2B5EF4-FFF2-40B4-BE49-F238E27FC236}">
                        <a16:creationId xmlns:a16="http://schemas.microsoft.com/office/drawing/2014/main" id="{90E1EA20-112F-9620-6884-D3421C8B9101}"/>
                      </a:ext>
                    </a:extLst>
                  </p:cNvPr>
                  <p:cNvSpPr txBox="1"/>
                  <p:nvPr/>
                </p:nvSpPr>
                <p:spPr>
                  <a:xfrm>
                    <a:off x="3469542" y="17542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227</a:t>
                    </a:r>
                  </a:p>
                </p:txBody>
              </p:sp>
            </p:grpSp>
            <p:sp>
              <p:nvSpPr>
                <p:cNvPr id="2428" name="Tekstfelt 2427">
                  <a:extLst>
                    <a:ext uri="{FF2B5EF4-FFF2-40B4-BE49-F238E27FC236}">
                      <a16:creationId xmlns:a16="http://schemas.microsoft.com/office/drawing/2014/main" id="{9E413ADC-6120-A853-939E-7BA26F929F45}"/>
                    </a:ext>
                  </a:extLst>
                </p:cNvPr>
                <p:cNvSpPr txBox="1"/>
                <p:nvPr/>
              </p:nvSpPr>
              <p:spPr>
                <a:xfrm>
                  <a:off x="2910635" y="59243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216</a:t>
                  </a:r>
                </a:p>
              </p:txBody>
            </p:sp>
          </p:grpSp>
          <p:grpSp>
            <p:nvGrpSpPr>
              <p:cNvPr id="1811" name="Gruppe 1810">
                <a:extLst>
                  <a:ext uri="{FF2B5EF4-FFF2-40B4-BE49-F238E27FC236}">
                    <a16:creationId xmlns:a16="http://schemas.microsoft.com/office/drawing/2014/main" id="{307B7B72-0EAA-1084-897C-95F9755ED6A8}"/>
                  </a:ext>
                </a:extLst>
              </p:cNvPr>
              <p:cNvGrpSpPr/>
              <p:nvPr/>
            </p:nvGrpSpPr>
            <p:grpSpPr>
              <a:xfrm>
                <a:off x="5119196" y="1063299"/>
                <a:ext cx="444157" cy="5190614"/>
                <a:chOff x="5753799" y="1204530"/>
                <a:chExt cx="444157" cy="5190614"/>
              </a:xfrm>
            </p:grpSpPr>
            <p:grpSp>
              <p:nvGrpSpPr>
                <p:cNvPr id="2414" name="Gruppe 2413">
                  <a:extLst>
                    <a:ext uri="{FF2B5EF4-FFF2-40B4-BE49-F238E27FC236}">
                      <a16:creationId xmlns:a16="http://schemas.microsoft.com/office/drawing/2014/main" id="{D0F844C0-F3A0-79AB-4DFC-015845621B6B}"/>
                    </a:ext>
                  </a:extLst>
                </p:cNvPr>
                <p:cNvGrpSpPr/>
                <p:nvPr/>
              </p:nvGrpSpPr>
              <p:grpSpPr>
                <a:xfrm>
                  <a:off x="5753799" y="1204530"/>
                  <a:ext cx="442069" cy="4756379"/>
                  <a:chOff x="3817279" y="1064461"/>
                  <a:chExt cx="442069" cy="4756379"/>
                </a:xfrm>
              </p:grpSpPr>
              <p:sp>
                <p:nvSpPr>
                  <p:cNvPr id="2416" name="Rektangel 2415">
                    <a:extLst>
                      <a:ext uri="{FF2B5EF4-FFF2-40B4-BE49-F238E27FC236}">
                        <a16:creationId xmlns:a16="http://schemas.microsoft.com/office/drawing/2014/main" id="{68F313D9-D1F9-60D4-46A0-3BAD08D55C1C}"/>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7" name="Rektangel 2416">
                    <a:extLst>
                      <a:ext uri="{FF2B5EF4-FFF2-40B4-BE49-F238E27FC236}">
                        <a16:creationId xmlns:a16="http://schemas.microsoft.com/office/drawing/2014/main" id="{1F251C74-8324-502B-FCC6-75E73DC7D5A5}"/>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8" name="Rektangel 2417">
                    <a:extLst>
                      <a:ext uri="{FF2B5EF4-FFF2-40B4-BE49-F238E27FC236}">
                        <a16:creationId xmlns:a16="http://schemas.microsoft.com/office/drawing/2014/main" id="{64730862-E366-8B76-04E7-C3F86A2D533F}"/>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9" name="Rektangel 2418">
                    <a:extLst>
                      <a:ext uri="{FF2B5EF4-FFF2-40B4-BE49-F238E27FC236}">
                        <a16:creationId xmlns:a16="http://schemas.microsoft.com/office/drawing/2014/main" id="{09CB0740-1F8F-EBCA-D0A4-279CA77101A3}"/>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0" name="Rektangel 2419">
                    <a:extLst>
                      <a:ext uri="{FF2B5EF4-FFF2-40B4-BE49-F238E27FC236}">
                        <a16:creationId xmlns:a16="http://schemas.microsoft.com/office/drawing/2014/main" id="{B362FCA5-3B89-8FA1-F72B-483DB2F00428}"/>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1" name="Rektangel 2420">
                    <a:extLst>
                      <a:ext uri="{FF2B5EF4-FFF2-40B4-BE49-F238E27FC236}">
                        <a16:creationId xmlns:a16="http://schemas.microsoft.com/office/drawing/2014/main" id="{F66FD5BF-4979-77E9-4E0A-EC67C29F01FB}"/>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2" name="Rektangel 2421">
                    <a:extLst>
                      <a:ext uri="{FF2B5EF4-FFF2-40B4-BE49-F238E27FC236}">
                        <a16:creationId xmlns:a16="http://schemas.microsoft.com/office/drawing/2014/main" id="{179F2699-384E-C5B1-2316-AD0FB08F0396}"/>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3" name="Rektangel 2422">
                    <a:extLst>
                      <a:ext uri="{FF2B5EF4-FFF2-40B4-BE49-F238E27FC236}">
                        <a16:creationId xmlns:a16="http://schemas.microsoft.com/office/drawing/2014/main" id="{7F862FDE-5331-440A-EA65-630300541A2C}"/>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4" name="Rektangel 2423">
                    <a:extLst>
                      <a:ext uri="{FF2B5EF4-FFF2-40B4-BE49-F238E27FC236}">
                        <a16:creationId xmlns:a16="http://schemas.microsoft.com/office/drawing/2014/main" id="{00D5FEA3-29A0-01A4-283F-3E6A1FA5A5E3}"/>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5" name="Rektangel 2424">
                    <a:extLst>
                      <a:ext uri="{FF2B5EF4-FFF2-40B4-BE49-F238E27FC236}">
                        <a16:creationId xmlns:a16="http://schemas.microsoft.com/office/drawing/2014/main" id="{AB7BBB41-3666-30BD-B2D4-670E73A6B082}"/>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6" name="Rektangel 2425">
                    <a:extLst>
                      <a:ext uri="{FF2B5EF4-FFF2-40B4-BE49-F238E27FC236}">
                        <a16:creationId xmlns:a16="http://schemas.microsoft.com/office/drawing/2014/main" id="{FB660734-23B6-383F-BFA8-6FF7B991C2C6}"/>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15" name="Rektangel 2414">
                  <a:extLst>
                    <a:ext uri="{FF2B5EF4-FFF2-40B4-BE49-F238E27FC236}">
                      <a16:creationId xmlns:a16="http://schemas.microsoft.com/office/drawing/2014/main" id="{707A128F-63FE-CF19-FCEF-43DECD624C5D}"/>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2" name="Gruppe 1811">
                <a:extLst>
                  <a:ext uri="{FF2B5EF4-FFF2-40B4-BE49-F238E27FC236}">
                    <a16:creationId xmlns:a16="http://schemas.microsoft.com/office/drawing/2014/main" id="{59C1959A-3153-3B6A-D373-FB23E720CFF6}"/>
                  </a:ext>
                </a:extLst>
              </p:cNvPr>
              <p:cNvGrpSpPr/>
              <p:nvPr/>
            </p:nvGrpSpPr>
            <p:grpSpPr>
              <a:xfrm>
                <a:off x="4687520" y="1061335"/>
                <a:ext cx="444157" cy="5190614"/>
                <a:chOff x="5753799" y="1204530"/>
                <a:chExt cx="444157" cy="5190614"/>
              </a:xfrm>
            </p:grpSpPr>
            <p:grpSp>
              <p:nvGrpSpPr>
                <p:cNvPr id="2401" name="Gruppe 2400">
                  <a:extLst>
                    <a:ext uri="{FF2B5EF4-FFF2-40B4-BE49-F238E27FC236}">
                      <a16:creationId xmlns:a16="http://schemas.microsoft.com/office/drawing/2014/main" id="{A6E31A72-1A3E-463B-46EF-21B9DDCDC692}"/>
                    </a:ext>
                  </a:extLst>
                </p:cNvPr>
                <p:cNvGrpSpPr/>
                <p:nvPr/>
              </p:nvGrpSpPr>
              <p:grpSpPr>
                <a:xfrm>
                  <a:off x="5753799" y="1204530"/>
                  <a:ext cx="442069" cy="4756379"/>
                  <a:chOff x="3817279" y="1064461"/>
                  <a:chExt cx="442069" cy="4756379"/>
                </a:xfrm>
              </p:grpSpPr>
              <p:sp>
                <p:nvSpPr>
                  <p:cNvPr id="2403" name="Rektangel 2402">
                    <a:extLst>
                      <a:ext uri="{FF2B5EF4-FFF2-40B4-BE49-F238E27FC236}">
                        <a16:creationId xmlns:a16="http://schemas.microsoft.com/office/drawing/2014/main" id="{1D6E9FB3-AB25-3955-576B-5882820C7DCF}"/>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4" name="Rektangel 2403">
                    <a:extLst>
                      <a:ext uri="{FF2B5EF4-FFF2-40B4-BE49-F238E27FC236}">
                        <a16:creationId xmlns:a16="http://schemas.microsoft.com/office/drawing/2014/main" id="{2EEFB931-CD41-CB36-ED87-612E914EEFA6}"/>
                      </a:ext>
                    </a:extLst>
                  </p:cNvPr>
                  <p:cNvSpPr>
                    <a:spLocks noChangeAspect="1"/>
                  </p:cNvSpPr>
                  <p:nvPr/>
                </p:nvSpPr>
                <p:spPr>
                  <a:xfrm>
                    <a:off x="3819523" y="1064461"/>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5" name="Rektangel 2404">
                    <a:extLst>
                      <a:ext uri="{FF2B5EF4-FFF2-40B4-BE49-F238E27FC236}">
                        <a16:creationId xmlns:a16="http://schemas.microsoft.com/office/drawing/2014/main" id="{20A8FEDA-014A-C42E-8247-EBA3052B4180}"/>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6" name="Rektangel 2405">
                    <a:extLst>
                      <a:ext uri="{FF2B5EF4-FFF2-40B4-BE49-F238E27FC236}">
                        <a16:creationId xmlns:a16="http://schemas.microsoft.com/office/drawing/2014/main" id="{A1EC5F1A-F7E6-C32F-52D3-9D4BC99B97EB}"/>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7" name="Rektangel 2406">
                    <a:extLst>
                      <a:ext uri="{FF2B5EF4-FFF2-40B4-BE49-F238E27FC236}">
                        <a16:creationId xmlns:a16="http://schemas.microsoft.com/office/drawing/2014/main" id="{85BC1CD3-F2CE-287C-3CB8-0B5C87F7D7D0}"/>
                      </a:ext>
                    </a:extLst>
                  </p:cNvPr>
                  <p:cNvSpPr>
                    <a:spLocks noChangeAspect="1"/>
                  </p:cNvSpPr>
                  <p:nvPr/>
                </p:nvSpPr>
                <p:spPr>
                  <a:xfrm>
                    <a:off x="3817279" y="2796903"/>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8" name="Rektangel 2407">
                    <a:extLst>
                      <a:ext uri="{FF2B5EF4-FFF2-40B4-BE49-F238E27FC236}">
                        <a16:creationId xmlns:a16="http://schemas.microsoft.com/office/drawing/2014/main" id="{F919C0EC-7852-2306-8264-883120264474}"/>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9" name="Rektangel 2408">
                    <a:extLst>
                      <a:ext uri="{FF2B5EF4-FFF2-40B4-BE49-F238E27FC236}">
                        <a16:creationId xmlns:a16="http://schemas.microsoft.com/office/drawing/2014/main" id="{D75EF765-1557-FBDE-50DF-9573D8DC0D5C}"/>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0" name="Rektangel 2409">
                    <a:extLst>
                      <a:ext uri="{FF2B5EF4-FFF2-40B4-BE49-F238E27FC236}">
                        <a16:creationId xmlns:a16="http://schemas.microsoft.com/office/drawing/2014/main" id="{F2538973-05A4-A147-0274-BBEDC82F002C}"/>
                      </a:ext>
                    </a:extLst>
                  </p:cNvPr>
                  <p:cNvSpPr>
                    <a:spLocks noChangeAspect="1"/>
                  </p:cNvSpPr>
                  <p:nvPr/>
                </p:nvSpPr>
                <p:spPr>
                  <a:xfrm>
                    <a:off x="3820633" y="409119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1" name="Rektangel 2410">
                    <a:extLst>
                      <a:ext uri="{FF2B5EF4-FFF2-40B4-BE49-F238E27FC236}">
                        <a16:creationId xmlns:a16="http://schemas.microsoft.com/office/drawing/2014/main" id="{B9083D30-1DFD-F473-B7C8-CBA78D664034}"/>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2" name="Rektangel 2411">
                    <a:extLst>
                      <a:ext uri="{FF2B5EF4-FFF2-40B4-BE49-F238E27FC236}">
                        <a16:creationId xmlns:a16="http://schemas.microsoft.com/office/drawing/2014/main" id="{B65AF84A-63A2-F47A-C20A-1CB8825E606F}"/>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3" name="Rektangel 2412">
                    <a:extLst>
                      <a:ext uri="{FF2B5EF4-FFF2-40B4-BE49-F238E27FC236}">
                        <a16:creationId xmlns:a16="http://schemas.microsoft.com/office/drawing/2014/main" id="{EBB25E32-4C0B-9E27-FE57-620C3538562B}"/>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02" name="Rektangel 2401">
                  <a:extLst>
                    <a:ext uri="{FF2B5EF4-FFF2-40B4-BE49-F238E27FC236}">
                      <a16:creationId xmlns:a16="http://schemas.microsoft.com/office/drawing/2014/main" id="{33B573EE-B414-4241-9AB4-8BDDD27078FC}"/>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3" name="Gruppe 1812">
                <a:extLst>
                  <a:ext uri="{FF2B5EF4-FFF2-40B4-BE49-F238E27FC236}">
                    <a16:creationId xmlns:a16="http://schemas.microsoft.com/office/drawing/2014/main" id="{64034F05-EB5A-1C90-DEEF-DC115BDCF98D}"/>
                  </a:ext>
                </a:extLst>
              </p:cNvPr>
              <p:cNvGrpSpPr/>
              <p:nvPr/>
            </p:nvGrpSpPr>
            <p:grpSpPr>
              <a:xfrm>
                <a:off x="3819968" y="1058901"/>
                <a:ext cx="444157" cy="5190614"/>
                <a:chOff x="5753799" y="1204530"/>
                <a:chExt cx="444157" cy="5190614"/>
              </a:xfrm>
            </p:grpSpPr>
            <p:grpSp>
              <p:nvGrpSpPr>
                <p:cNvPr id="2388" name="Gruppe 2387">
                  <a:extLst>
                    <a:ext uri="{FF2B5EF4-FFF2-40B4-BE49-F238E27FC236}">
                      <a16:creationId xmlns:a16="http://schemas.microsoft.com/office/drawing/2014/main" id="{D9328011-CA79-C2A2-6D7A-6EA5A1DC5E08}"/>
                    </a:ext>
                  </a:extLst>
                </p:cNvPr>
                <p:cNvGrpSpPr/>
                <p:nvPr/>
              </p:nvGrpSpPr>
              <p:grpSpPr>
                <a:xfrm>
                  <a:off x="5753799" y="1204530"/>
                  <a:ext cx="442069" cy="4756379"/>
                  <a:chOff x="3817279" y="1064461"/>
                  <a:chExt cx="442069" cy="4756379"/>
                </a:xfrm>
              </p:grpSpPr>
              <p:sp>
                <p:nvSpPr>
                  <p:cNvPr id="2390" name="Rektangel 2389">
                    <a:extLst>
                      <a:ext uri="{FF2B5EF4-FFF2-40B4-BE49-F238E27FC236}">
                        <a16:creationId xmlns:a16="http://schemas.microsoft.com/office/drawing/2014/main" id="{9AE369C9-4E94-D84D-1CFA-604D799BAC2C}"/>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1" name="Rektangel 2390">
                    <a:extLst>
                      <a:ext uri="{FF2B5EF4-FFF2-40B4-BE49-F238E27FC236}">
                        <a16:creationId xmlns:a16="http://schemas.microsoft.com/office/drawing/2014/main" id="{FD0F1170-C60E-58BB-622B-70EF50BBC2F2}"/>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2" name="Rektangel 2391">
                    <a:extLst>
                      <a:ext uri="{FF2B5EF4-FFF2-40B4-BE49-F238E27FC236}">
                        <a16:creationId xmlns:a16="http://schemas.microsoft.com/office/drawing/2014/main" id="{FB194EE9-9D56-59E6-C8B4-2DEF8D136E99}"/>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3" name="Rektangel 2392">
                    <a:extLst>
                      <a:ext uri="{FF2B5EF4-FFF2-40B4-BE49-F238E27FC236}">
                        <a16:creationId xmlns:a16="http://schemas.microsoft.com/office/drawing/2014/main" id="{068BDF20-2C46-56E5-EB6A-C93E8ACE02F4}"/>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4" name="Rektangel 2393">
                    <a:extLst>
                      <a:ext uri="{FF2B5EF4-FFF2-40B4-BE49-F238E27FC236}">
                        <a16:creationId xmlns:a16="http://schemas.microsoft.com/office/drawing/2014/main" id="{E3142EF6-D8F9-0652-6365-AC23CE05F5C5}"/>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5" name="Rektangel 2394">
                    <a:extLst>
                      <a:ext uri="{FF2B5EF4-FFF2-40B4-BE49-F238E27FC236}">
                        <a16:creationId xmlns:a16="http://schemas.microsoft.com/office/drawing/2014/main" id="{5043D34E-4C3E-5567-5A60-25FCDCE86ABD}"/>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6" name="Rektangel 2395">
                    <a:extLst>
                      <a:ext uri="{FF2B5EF4-FFF2-40B4-BE49-F238E27FC236}">
                        <a16:creationId xmlns:a16="http://schemas.microsoft.com/office/drawing/2014/main" id="{EF2ABF9B-7C06-D876-253E-D8C2ED6D3E26}"/>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7" name="Rektangel 2396">
                    <a:extLst>
                      <a:ext uri="{FF2B5EF4-FFF2-40B4-BE49-F238E27FC236}">
                        <a16:creationId xmlns:a16="http://schemas.microsoft.com/office/drawing/2014/main" id="{7589AF18-693F-CD7E-211E-F4286584A9C6}"/>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8" name="Rektangel 2397">
                    <a:extLst>
                      <a:ext uri="{FF2B5EF4-FFF2-40B4-BE49-F238E27FC236}">
                        <a16:creationId xmlns:a16="http://schemas.microsoft.com/office/drawing/2014/main" id="{944C785F-DCF4-C9B3-0A7F-CA73245B0E3F}"/>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9" name="Rektangel 2398">
                    <a:extLst>
                      <a:ext uri="{FF2B5EF4-FFF2-40B4-BE49-F238E27FC236}">
                        <a16:creationId xmlns:a16="http://schemas.microsoft.com/office/drawing/2014/main" id="{C4B59830-983D-03F8-5AAF-068566141598}"/>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0" name="Rektangel 2399">
                    <a:extLst>
                      <a:ext uri="{FF2B5EF4-FFF2-40B4-BE49-F238E27FC236}">
                        <a16:creationId xmlns:a16="http://schemas.microsoft.com/office/drawing/2014/main" id="{DAE4B08B-3A62-1065-E1D2-90F7153E1288}"/>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89" name="Rektangel 2388">
                  <a:extLst>
                    <a:ext uri="{FF2B5EF4-FFF2-40B4-BE49-F238E27FC236}">
                      <a16:creationId xmlns:a16="http://schemas.microsoft.com/office/drawing/2014/main" id="{6D99C0A4-B20E-588F-6FA4-41E5DD6B6373}"/>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4" name="Gruppe 1813">
                <a:extLst>
                  <a:ext uri="{FF2B5EF4-FFF2-40B4-BE49-F238E27FC236}">
                    <a16:creationId xmlns:a16="http://schemas.microsoft.com/office/drawing/2014/main" id="{00BA9D06-9432-9775-FC3D-579E8862495D}"/>
                  </a:ext>
                </a:extLst>
              </p:cNvPr>
              <p:cNvGrpSpPr/>
              <p:nvPr/>
            </p:nvGrpSpPr>
            <p:grpSpPr>
              <a:xfrm>
                <a:off x="3386295" y="1062122"/>
                <a:ext cx="444157" cy="5190614"/>
                <a:chOff x="5753799" y="1204530"/>
                <a:chExt cx="444157" cy="5190614"/>
              </a:xfrm>
            </p:grpSpPr>
            <p:grpSp>
              <p:nvGrpSpPr>
                <p:cNvPr id="2375" name="Gruppe 2374">
                  <a:extLst>
                    <a:ext uri="{FF2B5EF4-FFF2-40B4-BE49-F238E27FC236}">
                      <a16:creationId xmlns:a16="http://schemas.microsoft.com/office/drawing/2014/main" id="{69EB9260-A1BD-2806-2A8F-1BB3E4AB9576}"/>
                    </a:ext>
                  </a:extLst>
                </p:cNvPr>
                <p:cNvGrpSpPr/>
                <p:nvPr/>
              </p:nvGrpSpPr>
              <p:grpSpPr>
                <a:xfrm>
                  <a:off x="5753799" y="1204530"/>
                  <a:ext cx="442069" cy="4756379"/>
                  <a:chOff x="3817279" y="1064461"/>
                  <a:chExt cx="442069" cy="4756379"/>
                </a:xfrm>
              </p:grpSpPr>
              <p:sp>
                <p:nvSpPr>
                  <p:cNvPr id="2377" name="Rektangel 2376">
                    <a:extLst>
                      <a:ext uri="{FF2B5EF4-FFF2-40B4-BE49-F238E27FC236}">
                        <a16:creationId xmlns:a16="http://schemas.microsoft.com/office/drawing/2014/main" id="{4909105F-CF2C-A8FD-3678-CA7189FD2D11}"/>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8" name="Rektangel 2377">
                    <a:extLst>
                      <a:ext uri="{FF2B5EF4-FFF2-40B4-BE49-F238E27FC236}">
                        <a16:creationId xmlns:a16="http://schemas.microsoft.com/office/drawing/2014/main" id="{6C73E749-B0B9-C251-DF38-86E723A4153F}"/>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9" name="Rektangel 2378">
                    <a:extLst>
                      <a:ext uri="{FF2B5EF4-FFF2-40B4-BE49-F238E27FC236}">
                        <a16:creationId xmlns:a16="http://schemas.microsoft.com/office/drawing/2014/main" id="{907F0D4D-C2DD-D888-F3A8-7B296954003D}"/>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0" name="Rektangel 2379">
                    <a:extLst>
                      <a:ext uri="{FF2B5EF4-FFF2-40B4-BE49-F238E27FC236}">
                        <a16:creationId xmlns:a16="http://schemas.microsoft.com/office/drawing/2014/main" id="{3CCA81FF-AAA1-FF39-0DEB-3CE036C5CE70}"/>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1" name="Rektangel 2380">
                    <a:extLst>
                      <a:ext uri="{FF2B5EF4-FFF2-40B4-BE49-F238E27FC236}">
                        <a16:creationId xmlns:a16="http://schemas.microsoft.com/office/drawing/2014/main" id="{6C4AEE67-4325-9EEB-4440-236CB5AC90D3}"/>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2" name="Rektangel 2381">
                    <a:extLst>
                      <a:ext uri="{FF2B5EF4-FFF2-40B4-BE49-F238E27FC236}">
                        <a16:creationId xmlns:a16="http://schemas.microsoft.com/office/drawing/2014/main" id="{8EE2D4BE-A82D-4D8D-BF43-37063D31C37F}"/>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3" name="Rektangel 2382">
                    <a:extLst>
                      <a:ext uri="{FF2B5EF4-FFF2-40B4-BE49-F238E27FC236}">
                        <a16:creationId xmlns:a16="http://schemas.microsoft.com/office/drawing/2014/main" id="{39CA43C6-A5DF-51C9-FB7B-8CD98CB38220}"/>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4" name="Rektangel 2383">
                    <a:extLst>
                      <a:ext uri="{FF2B5EF4-FFF2-40B4-BE49-F238E27FC236}">
                        <a16:creationId xmlns:a16="http://schemas.microsoft.com/office/drawing/2014/main" id="{20A697AA-C591-448B-EF21-910BE487268F}"/>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5" name="Rektangel 2384">
                    <a:extLst>
                      <a:ext uri="{FF2B5EF4-FFF2-40B4-BE49-F238E27FC236}">
                        <a16:creationId xmlns:a16="http://schemas.microsoft.com/office/drawing/2014/main" id="{77EDD946-1550-AAB0-0667-0D3B5836A908}"/>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6" name="Rektangel 2385">
                    <a:extLst>
                      <a:ext uri="{FF2B5EF4-FFF2-40B4-BE49-F238E27FC236}">
                        <a16:creationId xmlns:a16="http://schemas.microsoft.com/office/drawing/2014/main" id="{3CE4D7D8-FA5E-AC51-596E-C8C0AA0722DD}"/>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7" name="Rektangel 2386">
                    <a:extLst>
                      <a:ext uri="{FF2B5EF4-FFF2-40B4-BE49-F238E27FC236}">
                        <a16:creationId xmlns:a16="http://schemas.microsoft.com/office/drawing/2014/main" id="{3A07C37F-3297-EF0C-2F93-471F2E974CD9}"/>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76" name="Rektangel 2375">
                  <a:extLst>
                    <a:ext uri="{FF2B5EF4-FFF2-40B4-BE49-F238E27FC236}">
                      <a16:creationId xmlns:a16="http://schemas.microsoft.com/office/drawing/2014/main" id="{2B1ABA09-A86B-2284-2D27-F2874AF85838}"/>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5" name="Gruppe 1814">
                <a:extLst>
                  <a:ext uri="{FF2B5EF4-FFF2-40B4-BE49-F238E27FC236}">
                    <a16:creationId xmlns:a16="http://schemas.microsoft.com/office/drawing/2014/main" id="{643227C8-6B3B-EDE6-999A-DA17A2C10BD6}"/>
                  </a:ext>
                </a:extLst>
              </p:cNvPr>
              <p:cNvGrpSpPr/>
              <p:nvPr/>
            </p:nvGrpSpPr>
            <p:grpSpPr>
              <a:xfrm>
                <a:off x="2949135" y="1063521"/>
                <a:ext cx="444157" cy="5190614"/>
                <a:chOff x="5753799" y="1204530"/>
                <a:chExt cx="444157" cy="5190614"/>
              </a:xfrm>
            </p:grpSpPr>
            <p:grpSp>
              <p:nvGrpSpPr>
                <p:cNvPr id="2362" name="Gruppe 2361">
                  <a:extLst>
                    <a:ext uri="{FF2B5EF4-FFF2-40B4-BE49-F238E27FC236}">
                      <a16:creationId xmlns:a16="http://schemas.microsoft.com/office/drawing/2014/main" id="{530CB5F2-BB96-7C7B-8279-FF373D6E9F2F}"/>
                    </a:ext>
                  </a:extLst>
                </p:cNvPr>
                <p:cNvGrpSpPr/>
                <p:nvPr/>
              </p:nvGrpSpPr>
              <p:grpSpPr>
                <a:xfrm>
                  <a:off x="5753799" y="1204530"/>
                  <a:ext cx="442069" cy="4756379"/>
                  <a:chOff x="3817279" y="1064461"/>
                  <a:chExt cx="442069" cy="4756379"/>
                </a:xfrm>
              </p:grpSpPr>
              <p:sp>
                <p:nvSpPr>
                  <p:cNvPr id="2364" name="Rektangel 2363">
                    <a:extLst>
                      <a:ext uri="{FF2B5EF4-FFF2-40B4-BE49-F238E27FC236}">
                        <a16:creationId xmlns:a16="http://schemas.microsoft.com/office/drawing/2014/main" id="{E34D1157-2F6C-B8CD-B08D-779C41AAE473}"/>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5" name="Rektangel 2364">
                    <a:extLst>
                      <a:ext uri="{FF2B5EF4-FFF2-40B4-BE49-F238E27FC236}">
                        <a16:creationId xmlns:a16="http://schemas.microsoft.com/office/drawing/2014/main" id="{C55CB138-78F9-670E-1A21-6D5B27602C37}"/>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6" name="Rektangel 2365">
                    <a:extLst>
                      <a:ext uri="{FF2B5EF4-FFF2-40B4-BE49-F238E27FC236}">
                        <a16:creationId xmlns:a16="http://schemas.microsoft.com/office/drawing/2014/main" id="{9428559F-75BC-4FEA-8E0A-00B9745E0BB4}"/>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7" name="Rektangel 2366">
                    <a:extLst>
                      <a:ext uri="{FF2B5EF4-FFF2-40B4-BE49-F238E27FC236}">
                        <a16:creationId xmlns:a16="http://schemas.microsoft.com/office/drawing/2014/main" id="{B8AB20D6-B18B-9F71-66B0-75B0BB0E03DC}"/>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8" name="Rektangel 2367">
                    <a:extLst>
                      <a:ext uri="{FF2B5EF4-FFF2-40B4-BE49-F238E27FC236}">
                        <a16:creationId xmlns:a16="http://schemas.microsoft.com/office/drawing/2014/main" id="{C9318B82-DE4F-9CEE-849A-8493AB4EE44D}"/>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9" name="Rektangel 2368">
                    <a:extLst>
                      <a:ext uri="{FF2B5EF4-FFF2-40B4-BE49-F238E27FC236}">
                        <a16:creationId xmlns:a16="http://schemas.microsoft.com/office/drawing/2014/main" id="{0A894F14-63AB-DD71-3C68-73855C219688}"/>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0" name="Rektangel 2369">
                    <a:extLst>
                      <a:ext uri="{FF2B5EF4-FFF2-40B4-BE49-F238E27FC236}">
                        <a16:creationId xmlns:a16="http://schemas.microsoft.com/office/drawing/2014/main" id="{73AEBD74-67E0-CFB6-B0A8-376B09817BD9}"/>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1" name="Rektangel 2370">
                    <a:extLst>
                      <a:ext uri="{FF2B5EF4-FFF2-40B4-BE49-F238E27FC236}">
                        <a16:creationId xmlns:a16="http://schemas.microsoft.com/office/drawing/2014/main" id="{75725AD9-3D23-0AF1-43A1-DFEFD44BCE7D}"/>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2" name="Rektangel 2371">
                    <a:extLst>
                      <a:ext uri="{FF2B5EF4-FFF2-40B4-BE49-F238E27FC236}">
                        <a16:creationId xmlns:a16="http://schemas.microsoft.com/office/drawing/2014/main" id="{B63A1E64-441D-C242-E77F-D2A14436B10E}"/>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3" name="Rektangel 2372">
                    <a:extLst>
                      <a:ext uri="{FF2B5EF4-FFF2-40B4-BE49-F238E27FC236}">
                        <a16:creationId xmlns:a16="http://schemas.microsoft.com/office/drawing/2014/main" id="{05AF58FA-BDF7-BD41-D606-257D2BD6C114}"/>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4" name="Rektangel 2373">
                    <a:extLst>
                      <a:ext uri="{FF2B5EF4-FFF2-40B4-BE49-F238E27FC236}">
                        <a16:creationId xmlns:a16="http://schemas.microsoft.com/office/drawing/2014/main" id="{5F68DC54-2659-1AD0-B062-2B485CF489E1}"/>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63" name="Rektangel 2362">
                  <a:extLst>
                    <a:ext uri="{FF2B5EF4-FFF2-40B4-BE49-F238E27FC236}">
                      <a16:creationId xmlns:a16="http://schemas.microsoft.com/office/drawing/2014/main" id="{B2935F53-9E44-A4C0-388E-966619B0D45C}"/>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6" name="Gruppe 1815">
                <a:extLst>
                  <a:ext uri="{FF2B5EF4-FFF2-40B4-BE49-F238E27FC236}">
                    <a16:creationId xmlns:a16="http://schemas.microsoft.com/office/drawing/2014/main" id="{DD4393FE-06F8-22AD-753F-2A29C298F45C}"/>
                  </a:ext>
                </a:extLst>
              </p:cNvPr>
              <p:cNvGrpSpPr/>
              <p:nvPr/>
            </p:nvGrpSpPr>
            <p:grpSpPr>
              <a:xfrm>
                <a:off x="2514229" y="1065829"/>
                <a:ext cx="444157" cy="5190614"/>
                <a:chOff x="5753799" y="1204530"/>
                <a:chExt cx="444157" cy="5190614"/>
              </a:xfrm>
            </p:grpSpPr>
            <p:grpSp>
              <p:nvGrpSpPr>
                <p:cNvPr id="2349" name="Gruppe 2348">
                  <a:extLst>
                    <a:ext uri="{FF2B5EF4-FFF2-40B4-BE49-F238E27FC236}">
                      <a16:creationId xmlns:a16="http://schemas.microsoft.com/office/drawing/2014/main" id="{AD14C534-2EA7-B437-333D-E5955B4658D9}"/>
                    </a:ext>
                  </a:extLst>
                </p:cNvPr>
                <p:cNvGrpSpPr/>
                <p:nvPr/>
              </p:nvGrpSpPr>
              <p:grpSpPr>
                <a:xfrm>
                  <a:off x="5753799" y="1204530"/>
                  <a:ext cx="442069" cy="4756379"/>
                  <a:chOff x="3817279" y="1064461"/>
                  <a:chExt cx="442069" cy="4756379"/>
                </a:xfrm>
              </p:grpSpPr>
              <p:sp>
                <p:nvSpPr>
                  <p:cNvPr id="2351" name="Rektangel 2350">
                    <a:extLst>
                      <a:ext uri="{FF2B5EF4-FFF2-40B4-BE49-F238E27FC236}">
                        <a16:creationId xmlns:a16="http://schemas.microsoft.com/office/drawing/2014/main" id="{31BDD828-96C4-3FA2-ABF3-E78E96C10E8A}"/>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2" name="Rektangel 2351">
                    <a:extLst>
                      <a:ext uri="{FF2B5EF4-FFF2-40B4-BE49-F238E27FC236}">
                        <a16:creationId xmlns:a16="http://schemas.microsoft.com/office/drawing/2014/main" id="{E8B7E7FA-B7AB-3CA2-E1EA-7286FCE35C44}"/>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dirty="0"/>
                  </a:p>
                </p:txBody>
              </p:sp>
              <p:sp>
                <p:nvSpPr>
                  <p:cNvPr id="2353" name="Rektangel 2352">
                    <a:extLst>
                      <a:ext uri="{FF2B5EF4-FFF2-40B4-BE49-F238E27FC236}">
                        <a16:creationId xmlns:a16="http://schemas.microsoft.com/office/drawing/2014/main" id="{A5603273-FE0E-A1E1-5EE1-B59ED508F7BD}"/>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4" name="Rektangel 2353">
                    <a:extLst>
                      <a:ext uri="{FF2B5EF4-FFF2-40B4-BE49-F238E27FC236}">
                        <a16:creationId xmlns:a16="http://schemas.microsoft.com/office/drawing/2014/main" id="{F131D7BD-C6DC-6E91-6628-67E5F3B3FF24}"/>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5" name="Rektangel 2354">
                    <a:extLst>
                      <a:ext uri="{FF2B5EF4-FFF2-40B4-BE49-F238E27FC236}">
                        <a16:creationId xmlns:a16="http://schemas.microsoft.com/office/drawing/2014/main" id="{5BFBA640-E505-5F88-E91F-A676EF6A1BEC}"/>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6" name="Rektangel 2355">
                    <a:extLst>
                      <a:ext uri="{FF2B5EF4-FFF2-40B4-BE49-F238E27FC236}">
                        <a16:creationId xmlns:a16="http://schemas.microsoft.com/office/drawing/2014/main" id="{462471EF-673D-22D1-9BA3-49DBEF4A937F}"/>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7" name="Rektangel 2356">
                    <a:extLst>
                      <a:ext uri="{FF2B5EF4-FFF2-40B4-BE49-F238E27FC236}">
                        <a16:creationId xmlns:a16="http://schemas.microsoft.com/office/drawing/2014/main" id="{2BDC949E-22F4-A400-0444-9E44EE79E321}"/>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8" name="Rektangel 2357">
                    <a:extLst>
                      <a:ext uri="{FF2B5EF4-FFF2-40B4-BE49-F238E27FC236}">
                        <a16:creationId xmlns:a16="http://schemas.microsoft.com/office/drawing/2014/main" id="{B1F27D33-CF5D-ED29-1190-9ADF6BFE38E0}"/>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9" name="Rektangel 2358">
                    <a:extLst>
                      <a:ext uri="{FF2B5EF4-FFF2-40B4-BE49-F238E27FC236}">
                        <a16:creationId xmlns:a16="http://schemas.microsoft.com/office/drawing/2014/main" id="{70853171-9BC9-2A7E-140E-410E8D22EF2F}"/>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0" name="Rektangel 2359">
                    <a:extLst>
                      <a:ext uri="{FF2B5EF4-FFF2-40B4-BE49-F238E27FC236}">
                        <a16:creationId xmlns:a16="http://schemas.microsoft.com/office/drawing/2014/main" id="{D6C2717F-DE4F-202A-7A24-CB3BE558D2B8}"/>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1" name="Rektangel 2360">
                    <a:extLst>
                      <a:ext uri="{FF2B5EF4-FFF2-40B4-BE49-F238E27FC236}">
                        <a16:creationId xmlns:a16="http://schemas.microsoft.com/office/drawing/2014/main" id="{8365C711-2275-8CCF-8461-530F23DAD550}"/>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50" name="Rektangel 2349">
                  <a:extLst>
                    <a:ext uri="{FF2B5EF4-FFF2-40B4-BE49-F238E27FC236}">
                      <a16:creationId xmlns:a16="http://schemas.microsoft.com/office/drawing/2014/main" id="{70171663-2C70-3771-FDD7-F9C65A66B568}"/>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7" name="Gruppe 1816">
                <a:extLst>
                  <a:ext uri="{FF2B5EF4-FFF2-40B4-BE49-F238E27FC236}">
                    <a16:creationId xmlns:a16="http://schemas.microsoft.com/office/drawing/2014/main" id="{E6A23ABE-E855-21B1-E103-28DE4F3A5B83}"/>
                  </a:ext>
                </a:extLst>
              </p:cNvPr>
              <p:cNvGrpSpPr/>
              <p:nvPr/>
            </p:nvGrpSpPr>
            <p:grpSpPr>
              <a:xfrm>
                <a:off x="2075940" y="1067864"/>
                <a:ext cx="444157" cy="5190614"/>
                <a:chOff x="5753799" y="1204530"/>
                <a:chExt cx="444157" cy="5190614"/>
              </a:xfrm>
            </p:grpSpPr>
            <p:grpSp>
              <p:nvGrpSpPr>
                <p:cNvPr id="2336" name="Gruppe 2335">
                  <a:extLst>
                    <a:ext uri="{FF2B5EF4-FFF2-40B4-BE49-F238E27FC236}">
                      <a16:creationId xmlns:a16="http://schemas.microsoft.com/office/drawing/2014/main" id="{834C5CBF-DF9E-B765-38D9-4DB3041E917D}"/>
                    </a:ext>
                  </a:extLst>
                </p:cNvPr>
                <p:cNvGrpSpPr/>
                <p:nvPr/>
              </p:nvGrpSpPr>
              <p:grpSpPr>
                <a:xfrm>
                  <a:off x="5753799" y="1204530"/>
                  <a:ext cx="442069" cy="4756379"/>
                  <a:chOff x="3817279" y="1064461"/>
                  <a:chExt cx="442069" cy="4756379"/>
                </a:xfrm>
              </p:grpSpPr>
              <p:sp>
                <p:nvSpPr>
                  <p:cNvPr id="2338" name="Rektangel 2337">
                    <a:extLst>
                      <a:ext uri="{FF2B5EF4-FFF2-40B4-BE49-F238E27FC236}">
                        <a16:creationId xmlns:a16="http://schemas.microsoft.com/office/drawing/2014/main" id="{0FE5D887-1867-53B3-F5C2-DF8A212DF946}"/>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9" name="Rektangel 2338">
                    <a:extLst>
                      <a:ext uri="{FF2B5EF4-FFF2-40B4-BE49-F238E27FC236}">
                        <a16:creationId xmlns:a16="http://schemas.microsoft.com/office/drawing/2014/main" id="{0E1099D0-AEA6-E170-F626-49E4961D4BF9}"/>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0" name="Rektangel 2339">
                    <a:extLst>
                      <a:ext uri="{FF2B5EF4-FFF2-40B4-BE49-F238E27FC236}">
                        <a16:creationId xmlns:a16="http://schemas.microsoft.com/office/drawing/2014/main" id="{94A90DB9-805B-B821-EE9B-52B34F466C86}"/>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1" name="Rektangel 2340">
                    <a:extLst>
                      <a:ext uri="{FF2B5EF4-FFF2-40B4-BE49-F238E27FC236}">
                        <a16:creationId xmlns:a16="http://schemas.microsoft.com/office/drawing/2014/main" id="{E69DC45F-BEC6-0237-5BEC-FCCE681B370A}"/>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2" name="Rektangel 2341">
                    <a:extLst>
                      <a:ext uri="{FF2B5EF4-FFF2-40B4-BE49-F238E27FC236}">
                        <a16:creationId xmlns:a16="http://schemas.microsoft.com/office/drawing/2014/main" id="{BB6A12B6-5BC7-B56F-FCCC-8EC5015182C2}"/>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3" name="Rektangel 2342">
                    <a:extLst>
                      <a:ext uri="{FF2B5EF4-FFF2-40B4-BE49-F238E27FC236}">
                        <a16:creationId xmlns:a16="http://schemas.microsoft.com/office/drawing/2014/main" id="{5E84FF30-545C-0FA3-ED53-5E7BEEE57F44}"/>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4" name="Rektangel 2343">
                    <a:extLst>
                      <a:ext uri="{FF2B5EF4-FFF2-40B4-BE49-F238E27FC236}">
                        <a16:creationId xmlns:a16="http://schemas.microsoft.com/office/drawing/2014/main" id="{5F0AF9D9-DCD0-EC12-E2B3-F6FC3948014C}"/>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5" name="Rektangel 2344">
                    <a:extLst>
                      <a:ext uri="{FF2B5EF4-FFF2-40B4-BE49-F238E27FC236}">
                        <a16:creationId xmlns:a16="http://schemas.microsoft.com/office/drawing/2014/main" id="{97AA0A5A-0B4A-A478-2060-70903046C9A9}"/>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6" name="Rektangel 2345">
                    <a:extLst>
                      <a:ext uri="{FF2B5EF4-FFF2-40B4-BE49-F238E27FC236}">
                        <a16:creationId xmlns:a16="http://schemas.microsoft.com/office/drawing/2014/main" id="{6B81F27F-B76E-C114-DF8F-0B4C91C8626B}"/>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7" name="Rektangel 2346">
                    <a:extLst>
                      <a:ext uri="{FF2B5EF4-FFF2-40B4-BE49-F238E27FC236}">
                        <a16:creationId xmlns:a16="http://schemas.microsoft.com/office/drawing/2014/main" id="{B72D4570-D71D-0E57-B647-98C62E0C0F31}"/>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8" name="Rektangel 2347">
                    <a:extLst>
                      <a:ext uri="{FF2B5EF4-FFF2-40B4-BE49-F238E27FC236}">
                        <a16:creationId xmlns:a16="http://schemas.microsoft.com/office/drawing/2014/main" id="{F91B3801-3995-0A5C-E272-30365FC8BF52}"/>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37" name="Rektangel 2336">
                  <a:extLst>
                    <a:ext uri="{FF2B5EF4-FFF2-40B4-BE49-F238E27FC236}">
                      <a16:creationId xmlns:a16="http://schemas.microsoft.com/office/drawing/2014/main" id="{8870CD4E-9680-470C-474A-171735B037C9}"/>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8" name="Gruppe 1817">
                <a:extLst>
                  <a:ext uri="{FF2B5EF4-FFF2-40B4-BE49-F238E27FC236}">
                    <a16:creationId xmlns:a16="http://schemas.microsoft.com/office/drawing/2014/main" id="{1F1203A5-6791-A950-54AD-829196FE38E5}"/>
                  </a:ext>
                </a:extLst>
              </p:cNvPr>
              <p:cNvGrpSpPr/>
              <p:nvPr/>
            </p:nvGrpSpPr>
            <p:grpSpPr>
              <a:xfrm>
                <a:off x="1644775" y="1068629"/>
                <a:ext cx="444157" cy="5190614"/>
                <a:chOff x="5753799" y="1204530"/>
                <a:chExt cx="444157" cy="5190614"/>
              </a:xfrm>
            </p:grpSpPr>
            <p:grpSp>
              <p:nvGrpSpPr>
                <p:cNvPr id="2323" name="Gruppe 2322">
                  <a:extLst>
                    <a:ext uri="{FF2B5EF4-FFF2-40B4-BE49-F238E27FC236}">
                      <a16:creationId xmlns:a16="http://schemas.microsoft.com/office/drawing/2014/main" id="{ADAB51D2-BF56-31F5-A58E-2F06A6FA3B64}"/>
                    </a:ext>
                  </a:extLst>
                </p:cNvPr>
                <p:cNvGrpSpPr/>
                <p:nvPr/>
              </p:nvGrpSpPr>
              <p:grpSpPr>
                <a:xfrm>
                  <a:off x="5753799" y="1204530"/>
                  <a:ext cx="442069" cy="4756379"/>
                  <a:chOff x="3817279" y="1064461"/>
                  <a:chExt cx="442069" cy="4756379"/>
                </a:xfrm>
              </p:grpSpPr>
              <p:sp>
                <p:nvSpPr>
                  <p:cNvPr id="2325" name="Rektangel 2324">
                    <a:extLst>
                      <a:ext uri="{FF2B5EF4-FFF2-40B4-BE49-F238E27FC236}">
                        <a16:creationId xmlns:a16="http://schemas.microsoft.com/office/drawing/2014/main" id="{2719583E-1562-08A4-602F-EE972C30A223}"/>
                      </a:ext>
                    </a:extLst>
                  </p:cNvPr>
                  <p:cNvSpPr>
                    <a:spLocks noChangeAspect="1"/>
                  </p:cNvSpPr>
                  <p:nvPr/>
                </p:nvSpPr>
                <p:spPr>
                  <a:xfrm>
                    <a:off x="3818406" y="149701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6" name="Rektangel 2325">
                    <a:extLst>
                      <a:ext uri="{FF2B5EF4-FFF2-40B4-BE49-F238E27FC236}">
                        <a16:creationId xmlns:a16="http://schemas.microsoft.com/office/drawing/2014/main" id="{79A85562-CA2D-30AE-E62F-B8E1F2B44A5C}"/>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7" name="Rektangel 2326">
                    <a:extLst>
                      <a:ext uri="{FF2B5EF4-FFF2-40B4-BE49-F238E27FC236}">
                        <a16:creationId xmlns:a16="http://schemas.microsoft.com/office/drawing/2014/main" id="{68FB2107-C4A6-AC93-F425-1C84BA46CFEC}"/>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8" name="Rektangel 2327">
                    <a:extLst>
                      <a:ext uri="{FF2B5EF4-FFF2-40B4-BE49-F238E27FC236}">
                        <a16:creationId xmlns:a16="http://schemas.microsoft.com/office/drawing/2014/main" id="{0531A694-9BFB-3AE4-C47D-B917B0499369}"/>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9" name="Rektangel 2328">
                    <a:extLst>
                      <a:ext uri="{FF2B5EF4-FFF2-40B4-BE49-F238E27FC236}">
                        <a16:creationId xmlns:a16="http://schemas.microsoft.com/office/drawing/2014/main" id="{643CA682-3B83-098E-81B8-73BEB99BECB0}"/>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0" name="Rektangel 2329">
                    <a:extLst>
                      <a:ext uri="{FF2B5EF4-FFF2-40B4-BE49-F238E27FC236}">
                        <a16:creationId xmlns:a16="http://schemas.microsoft.com/office/drawing/2014/main" id="{CCDE1C41-90DB-8637-EBBC-66FA697DBFF9}"/>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1" name="Rektangel 2330">
                    <a:extLst>
                      <a:ext uri="{FF2B5EF4-FFF2-40B4-BE49-F238E27FC236}">
                        <a16:creationId xmlns:a16="http://schemas.microsoft.com/office/drawing/2014/main" id="{96D833A8-BE77-B7D9-4617-6432870481AA}"/>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2" name="Rektangel 2331">
                    <a:extLst>
                      <a:ext uri="{FF2B5EF4-FFF2-40B4-BE49-F238E27FC236}">
                        <a16:creationId xmlns:a16="http://schemas.microsoft.com/office/drawing/2014/main" id="{CB4D6EFC-0E04-5FDE-BC32-5D7D7ADCB96E}"/>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3" name="Rektangel 2332">
                    <a:extLst>
                      <a:ext uri="{FF2B5EF4-FFF2-40B4-BE49-F238E27FC236}">
                        <a16:creationId xmlns:a16="http://schemas.microsoft.com/office/drawing/2014/main" id="{54ADF8C8-0AF6-EFF0-D464-95F94B633854}"/>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4" name="Rektangel 2333">
                    <a:extLst>
                      <a:ext uri="{FF2B5EF4-FFF2-40B4-BE49-F238E27FC236}">
                        <a16:creationId xmlns:a16="http://schemas.microsoft.com/office/drawing/2014/main" id="{DE9296AD-190B-49C6-EA4B-27D98674420F}"/>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5" name="Rektangel 2334">
                    <a:extLst>
                      <a:ext uri="{FF2B5EF4-FFF2-40B4-BE49-F238E27FC236}">
                        <a16:creationId xmlns:a16="http://schemas.microsoft.com/office/drawing/2014/main" id="{C8448681-C10E-942F-3A67-E1158337D20C}"/>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24" name="Rektangel 2323">
                  <a:extLst>
                    <a:ext uri="{FF2B5EF4-FFF2-40B4-BE49-F238E27FC236}">
                      <a16:creationId xmlns:a16="http://schemas.microsoft.com/office/drawing/2014/main" id="{036D7982-98D3-BCD3-B3DC-672BD14118EA}"/>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9" name="Gruppe 1818">
                <a:extLst>
                  <a:ext uri="{FF2B5EF4-FFF2-40B4-BE49-F238E27FC236}">
                    <a16:creationId xmlns:a16="http://schemas.microsoft.com/office/drawing/2014/main" id="{746B84F4-B94B-A8E0-A750-9CC3B11BB40E}"/>
                  </a:ext>
                </a:extLst>
              </p:cNvPr>
              <p:cNvGrpSpPr/>
              <p:nvPr/>
            </p:nvGrpSpPr>
            <p:grpSpPr>
              <a:xfrm>
                <a:off x="1212845" y="1068629"/>
                <a:ext cx="444157" cy="5190614"/>
                <a:chOff x="5753799" y="1204530"/>
                <a:chExt cx="444157" cy="5190614"/>
              </a:xfrm>
            </p:grpSpPr>
            <p:grpSp>
              <p:nvGrpSpPr>
                <p:cNvPr id="2310" name="Gruppe 2309">
                  <a:extLst>
                    <a:ext uri="{FF2B5EF4-FFF2-40B4-BE49-F238E27FC236}">
                      <a16:creationId xmlns:a16="http://schemas.microsoft.com/office/drawing/2014/main" id="{FD14DA43-D61C-FF2D-83B7-E1038CFA216E}"/>
                    </a:ext>
                  </a:extLst>
                </p:cNvPr>
                <p:cNvGrpSpPr/>
                <p:nvPr/>
              </p:nvGrpSpPr>
              <p:grpSpPr>
                <a:xfrm>
                  <a:off x="5753799" y="1204530"/>
                  <a:ext cx="442069" cy="4756379"/>
                  <a:chOff x="3817279" y="1064461"/>
                  <a:chExt cx="442069" cy="4756379"/>
                </a:xfrm>
              </p:grpSpPr>
              <p:sp>
                <p:nvSpPr>
                  <p:cNvPr id="2312" name="Rektangel 2311">
                    <a:extLst>
                      <a:ext uri="{FF2B5EF4-FFF2-40B4-BE49-F238E27FC236}">
                        <a16:creationId xmlns:a16="http://schemas.microsoft.com/office/drawing/2014/main" id="{59CACE0D-65C8-D316-3D91-CA2516810EA6}"/>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3" name="Rektangel 2312">
                    <a:extLst>
                      <a:ext uri="{FF2B5EF4-FFF2-40B4-BE49-F238E27FC236}">
                        <a16:creationId xmlns:a16="http://schemas.microsoft.com/office/drawing/2014/main" id="{F5DFADC7-22E1-5B90-7401-DC1A8167EF63}"/>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4" name="Rektangel 2313">
                    <a:extLst>
                      <a:ext uri="{FF2B5EF4-FFF2-40B4-BE49-F238E27FC236}">
                        <a16:creationId xmlns:a16="http://schemas.microsoft.com/office/drawing/2014/main" id="{4F90A8AF-3C1F-B90D-96CD-F52743DFCE74}"/>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5" name="Rektangel 2314">
                    <a:extLst>
                      <a:ext uri="{FF2B5EF4-FFF2-40B4-BE49-F238E27FC236}">
                        <a16:creationId xmlns:a16="http://schemas.microsoft.com/office/drawing/2014/main" id="{117A7D57-0A33-E26A-287A-D3306D8DFC34}"/>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6" name="Rektangel 2315">
                    <a:extLst>
                      <a:ext uri="{FF2B5EF4-FFF2-40B4-BE49-F238E27FC236}">
                        <a16:creationId xmlns:a16="http://schemas.microsoft.com/office/drawing/2014/main" id="{7F9CE70D-5C9C-A529-0FCC-F71CC2F51555}"/>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7" name="Rektangel 2316">
                    <a:extLst>
                      <a:ext uri="{FF2B5EF4-FFF2-40B4-BE49-F238E27FC236}">
                        <a16:creationId xmlns:a16="http://schemas.microsoft.com/office/drawing/2014/main" id="{9786585D-54C3-E8B9-6293-48C49FC0CCBD}"/>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8" name="Rektangel 2317">
                    <a:extLst>
                      <a:ext uri="{FF2B5EF4-FFF2-40B4-BE49-F238E27FC236}">
                        <a16:creationId xmlns:a16="http://schemas.microsoft.com/office/drawing/2014/main" id="{49D87271-7E45-C20E-1CEA-40E759DBCBB1}"/>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9" name="Rektangel 2318">
                    <a:extLst>
                      <a:ext uri="{FF2B5EF4-FFF2-40B4-BE49-F238E27FC236}">
                        <a16:creationId xmlns:a16="http://schemas.microsoft.com/office/drawing/2014/main" id="{9053947C-08FE-F9C3-9637-8441724899D3}"/>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0" name="Rektangel 2319">
                    <a:extLst>
                      <a:ext uri="{FF2B5EF4-FFF2-40B4-BE49-F238E27FC236}">
                        <a16:creationId xmlns:a16="http://schemas.microsoft.com/office/drawing/2014/main" id="{EADCBFBD-7A14-AAC6-D7A4-206E2ED665B8}"/>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1" name="Rektangel 2320">
                    <a:extLst>
                      <a:ext uri="{FF2B5EF4-FFF2-40B4-BE49-F238E27FC236}">
                        <a16:creationId xmlns:a16="http://schemas.microsoft.com/office/drawing/2014/main" id="{B275A380-C19A-852A-4D58-53FA807678E6}"/>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2" name="Rektangel 2321">
                    <a:extLst>
                      <a:ext uri="{FF2B5EF4-FFF2-40B4-BE49-F238E27FC236}">
                        <a16:creationId xmlns:a16="http://schemas.microsoft.com/office/drawing/2014/main" id="{29CF6F6B-E88F-92C2-BAAA-987DA6358903}"/>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11" name="Rektangel 2310">
                  <a:extLst>
                    <a:ext uri="{FF2B5EF4-FFF2-40B4-BE49-F238E27FC236}">
                      <a16:creationId xmlns:a16="http://schemas.microsoft.com/office/drawing/2014/main" id="{BD0BE717-9170-9C58-EC0E-3186049DE189}"/>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0" name="Gruppe 1819">
                <a:extLst>
                  <a:ext uri="{FF2B5EF4-FFF2-40B4-BE49-F238E27FC236}">
                    <a16:creationId xmlns:a16="http://schemas.microsoft.com/office/drawing/2014/main" id="{0555B6B7-C5AA-323C-889F-C1D62284964F}"/>
                  </a:ext>
                </a:extLst>
              </p:cNvPr>
              <p:cNvGrpSpPr/>
              <p:nvPr/>
            </p:nvGrpSpPr>
            <p:grpSpPr>
              <a:xfrm>
                <a:off x="780951" y="1067864"/>
                <a:ext cx="444157" cy="5190614"/>
                <a:chOff x="5753799" y="1204530"/>
                <a:chExt cx="444157" cy="5190614"/>
              </a:xfrm>
            </p:grpSpPr>
            <p:grpSp>
              <p:nvGrpSpPr>
                <p:cNvPr id="2297" name="Gruppe 2296">
                  <a:extLst>
                    <a:ext uri="{FF2B5EF4-FFF2-40B4-BE49-F238E27FC236}">
                      <a16:creationId xmlns:a16="http://schemas.microsoft.com/office/drawing/2014/main" id="{8B2559AA-C4B7-18CD-E0DA-A2136577E489}"/>
                    </a:ext>
                  </a:extLst>
                </p:cNvPr>
                <p:cNvGrpSpPr/>
                <p:nvPr/>
              </p:nvGrpSpPr>
              <p:grpSpPr>
                <a:xfrm>
                  <a:off x="5753799" y="1204530"/>
                  <a:ext cx="442069" cy="4756379"/>
                  <a:chOff x="3817279" y="1064461"/>
                  <a:chExt cx="442069" cy="4756379"/>
                </a:xfrm>
              </p:grpSpPr>
              <p:sp>
                <p:nvSpPr>
                  <p:cNvPr id="2299" name="Rektangel 2298">
                    <a:extLst>
                      <a:ext uri="{FF2B5EF4-FFF2-40B4-BE49-F238E27FC236}">
                        <a16:creationId xmlns:a16="http://schemas.microsoft.com/office/drawing/2014/main" id="{DC6A9AE4-9868-38EE-738A-74C54AB9FEB1}"/>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0" name="Rektangel 2299">
                    <a:extLst>
                      <a:ext uri="{FF2B5EF4-FFF2-40B4-BE49-F238E27FC236}">
                        <a16:creationId xmlns:a16="http://schemas.microsoft.com/office/drawing/2014/main" id="{D271CDA7-4677-32D7-39E7-5CA9275D74BA}"/>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1" name="Rektangel 2300">
                    <a:extLst>
                      <a:ext uri="{FF2B5EF4-FFF2-40B4-BE49-F238E27FC236}">
                        <a16:creationId xmlns:a16="http://schemas.microsoft.com/office/drawing/2014/main" id="{21F97F82-AB1D-5DC4-2837-DDCF08824599}"/>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2" name="Rektangel 2301">
                    <a:extLst>
                      <a:ext uri="{FF2B5EF4-FFF2-40B4-BE49-F238E27FC236}">
                        <a16:creationId xmlns:a16="http://schemas.microsoft.com/office/drawing/2014/main" id="{E57C791E-9EF9-AA1B-D9AF-B3C861CD6EB4}"/>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3" name="Rektangel 2302">
                    <a:extLst>
                      <a:ext uri="{FF2B5EF4-FFF2-40B4-BE49-F238E27FC236}">
                        <a16:creationId xmlns:a16="http://schemas.microsoft.com/office/drawing/2014/main" id="{1A6F6F7D-E609-1701-95A7-8250FCCE8FC8}"/>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4" name="Rektangel 2303">
                    <a:extLst>
                      <a:ext uri="{FF2B5EF4-FFF2-40B4-BE49-F238E27FC236}">
                        <a16:creationId xmlns:a16="http://schemas.microsoft.com/office/drawing/2014/main" id="{C28A9FB3-932B-CC44-B885-22F6F3B12395}"/>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5" name="Rektangel 2304">
                    <a:extLst>
                      <a:ext uri="{FF2B5EF4-FFF2-40B4-BE49-F238E27FC236}">
                        <a16:creationId xmlns:a16="http://schemas.microsoft.com/office/drawing/2014/main" id="{042124F5-D2B1-1E9A-8673-8E0FDD6C93B8}"/>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6" name="Rektangel 2305">
                    <a:extLst>
                      <a:ext uri="{FF2B5EF4-FFF2-40B4-BE49-F238E27FC236}">
                        <a16:creationId xmlns:a16="http://schemas.microsoft.com/office/drawing/2014/main" id="{853B3845-9926-B921-24F3-574E98CDFDB1}"/>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7" name="Rektangel 2306">
                    <a:extLst>
                      <a:ext uri="{FF2B5EF4-FFF2-40B4-BE49-F238E27FC236}">
                        <a16:creationId xmlns:a16="http://schemas.microsoft.com/office/drawing/2014/main" id="{F68D9902-21A4-D3C7-E2C9-FD9B95FE5F11}"/>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8" name="Rektangel 2307">
                    <a:extLst>
                      <a:ext uri="{FF2B5EF4-FFF2-40B4-BE49-F238E27FC236}">
                        <a16:creationId xmlns:a16="http://schemas.microsoft.com/office/drawing/2014/main" id="{466FA716-9F0A-604A-33E8-B2154AFED4C1}"/>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9" name="Rektangel 2308">
                    <a:extLst>
                      <a:ext uri="{FF2B5EF4-FFF2-40B4-BE49-F238E27FC236}">
                        <a16:creationId xmlns:a16="http://schemas.microsoft.com/office/drawing/2014/main" id="{C4528E41-8374-EC69-9DB8-576861B64F70}"/>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98" name="Rektangel 2297">
                  <a:extLst>
                    <a:ext uri="{FF2B5EF4-FFF2-40B4-BE49-F238E27FC236}">
                      <a16:creationId xmlns:a16="http://schemas.microsoft.com/office/drawing/2014/main" id="{949C70BE-63DB-D72A-86A8-50AC02ED93FA}"/>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1" name="Gruppe 1820">
                <a:extLst>
                  <a:ext uri="{FF2B5EF4-FFF2-40B4-BE49-F238E27FC236}">
                    <a16:creationId xmlns:a16="http://schemas.microsoft.com/office/drawing/2014/main" id="{D2ACE66A-FB1B-89A1-3AB8-45FE50D48F16}"/>
                  </a:ext>
                </a:extLst>
              </p:cNvPr>
              <p:cNvGrpSpPr/>
              <p:nvPr/>
            </p:nvGrpSpPr>
            <p:grpSpPr>
              <a:xfrm>
                <a:off x="348958" y="1501775"/>
                <a:ext cx="444157" cy="4758064"/>
                <a:chOff x="5753799" y="1637080"/>
                <a:chExt cx="444157" cy="4758064"/>
              </a:xfrm>
            </p:grpSpPr>
            <p:grpSp>
              <p:nvGrpSpPr>
                <p:cNvPr id="2285" name="Gruppe 2284">
                  <a:extLst>
                    <a:ext uri="{FF2B5EF4-FFF2-40B4-BE49-F238E27FC236}">
                      <a16:creationId xmlns:a16="http://schemas.microsoft.com/office/drawing/2014/main" id="{B9C856F5-98B8-4A2B-78AF-A124DAC3D553}"/>
                    </a:ext>
                  </a:extLst>
                </p:cNvPr>
                <p:cNvGrpSpPr/>
                <p:nvPr/>
              </p:nvGrpSpPr>
              <p:grpSpPr>
                <a:xfrm>
                  <a:off x="5753799" y="1637080"/>
                  <a:ext cx="442069" cy="4323829"/>
                  <a:chOff x="3817279" y="1497011"/>
                  <a:chExt cx="442069" cy="4323829"/>
                </a:xfrm>
              </p:grpSpPr>
              <p:sp>
                <p:nvSpPr>
                  <p:cNvPr id="2287" name="Rektangel 2286">
                    <a:extLst>
                      <a:ext uri="{FF2B5EF4-FFF2-40B4-BE49-F238E27FC236}">
                        <a16:creationId xmlns:a16="http://schemas.microsoft.com/office/drawing/2014/main" id="{BC63C3A5-38DB-88C2-CC1C-5D365196FA9E}"/>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8" name="Rektangel 2287">
                    <a:extLst>
                      <a:ext uri="{FF2B5EF4-FFF2-40B4-BE49-F238E27FC236}">
                        <a16:creationId xmlns:a16="http://schemas.microsoft.com/office/drawing/2014/main" id="{60755480-83D3-1505-73EF-F6AABFF7EE73}"/>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9" name="Rektangel 2288">
                    <a:extLst>
                      <a:ext uri="{FF2B5EF4-FFF2-40B4-BE49-F238E27FC236}">
                        <a16:creationId xmlns:a16="http://schemas.microsoft.com/office/drawing/2014/main" id="{CAE0641F-39F1-2FBE-8D5B-8301A91AA5E2}"/>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0" name="Rektangel 2289">
                    <a:extLst>
                      <a:ext uri="{FF2B5EF4-FFF2-40B4-BE49-F238E27FC236}">
                        <a16:creationId xmlns:a16="http://schemas.microsoft.com/office/drawing/2014/main" id="{BBEBC77E-724E-841D-6D30-A2D81EAB2020}"/>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1" name="Rektangel 2290">
                    <a:extLst>
                      <a:ext uri="{FF2B5EF4-FFF2-40B4-BE49-F238E27FC236}">
                        <a16:creationId xmlns:a16="http://schemas.microsoft.com/office/drawing/2014/main" id="{539B976C-A3EB-FA7B-D7D1-1F65F5E05CB5}"/>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2" name="Rektangel 2291">
                    <a:extLst>
                      <a:ext uri="{FF2B5EF4-FFF2-40B4-BE49-F238E27FC236}">
                        <a16:creationId xmlns:a16="http://schemas.microsoft.com/office/drawing/2014/main" id="{6FDFB37D-0B95-6D4C-3C1C-363413571F23}"/>
                      </a:ext>
                    </a:extLst>
                  </p:cNvPr>
                  <p:cNvSpPr>
                    <a:spLocks noChangeAspect="1"/>
                  </p:cNvSpPr>
                  <p:nvPr/>
                </p:nvSpPr>
                <p:spPr>
                  <a:xfrm>
                    <a:off x="3819516" y="365976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3" name="Rektangel 2292">
                    <a:extLst>
                      <a:ext uri="{FF2B5EF4-FFF2-40B4-BE49-F238E27FC236}">
                        <a16:creationId xmlns:a16="http://schemas.microsoft.com/office/drawing/2014/main" id="{D0D743A5-5002-C393-8F21-6E43955B87B1}"/>
                      </a:ext>
                    </a:extLst>
                  </p:cNvPr>
                  <p:cNvSpPr>
                    <a:spLocks noChangeAspect="1"/>
                  </p:cNvSpPr>
                  <p:nvPr/>
                </p:nvSpPr>
                <p:spPr>
                  <a:xfrm>
                    <a:off x="3820633" y="409119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4" name="Rektangel 2293">
                    <a:extLst>
                      <a:ext uri="{FF2B5EF4-FFF2-40B4-BE49-F238E27FC236}">
                        <a16:creationId xmlns:a16="http://schemas.microsoft.com/office/drawing/2014/main" id="{5A3B31DB-2C97-7DA3-080D-18BB13219CA7}"/>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5" name="Rektangel 2294">
                    <a:extLst>
                      <a:ext uri="{FF2B5EF4-FFF2-40B4-BE49-F238E27FC236}">
                        <a16:creationId xmlns:a16="http://schemas.microsoft.com/office/drawing/2014/main" id="{C5ABD4EA-BCE6-8EB4-5362-37DAF06303A1}"/>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6" name="Rektangel 2295">
                    <a:extLst>
                      <a:ext uri="{FF2B5EF4-FFF2-40B4-BE49-F238E27FC236}">
                        <a16:creationId xmlns:a16="http://schemas.microsoft.com/office/drawing/2014/main" id="{786D62C4-ABAE-3F4E-E710-DD5F26BF8F8A}"/>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86" name="Rektangel 2285">
                  <a:extLst>
                    <a:ext uri="{FF2B5EF4-FFF2-40B4-BE49-F238E27FC236}">
                      <a16:creationId xmlns:a16="http://schemas.microsoft.com/office/drawing/2014/main" id="{32EE6081-BAF8-BFDE-8D4E-2FE0D37F9D90}"/>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2" name="Gruppe 1821">
                <a:extLst>
                  <a:ext uri="{FF2B5EF4-FFF2-40B4-BE49-F238E27FC236}">
                    <a16:creationId xmlns:a16="http://schemas.microsoft.com/office/drawing/2014/main" id="{C8A58F59-69E0-EBBC-966F-F631FF121A49}"/>
                  </a:ext>
                </a:extLst>
              </p:cNvPr>
              <p:cNvGrpSpPr/>
              <p:nvPr/>
            </p:nvGrpSpPr>
            <p:grpSpPr>
              <a:xfrm>
                <a:off x="-82727" y="1504857"/>
                <a:ext cx="444157" cy="4758064"/>
                <a:chOff x="5753799" y="1637080"/>
                <a:chExt cx="444157" cy="4758064"/>
              </a:xfrm>
            </p:grpSpPr>
            <p:grpSp>
              <p:nvGrpSpPr>
                <p:cNvPr id="2273" name="Gruppe 2272">
                  <a:extLst>
                    <a:ext uri="{FF2B5EF4-FFF2-40B4-BE49-F238E27FC236}">
                      <a16:creationId xmlns:a16="http://schemas.microsoft.com/office/drawing/2014/main" id="{77DB4614-53C4-175F-9FF4-A1994BFE9BFF}"/>
                    </a:ext>
                  </a:extLst>
                </p:cNvPr>
                <p:cNvGrpSpPr/>
                <p:nvPr/>
              </p:nvGrpSpPr>
              <p:grpSpPr>
                <a:xfrm>
                  <a:off x="5753799" y="1637080"/>
                  <a:ext cx="442069" cy="4323829"/>
                  <a:chOff x="3817279" y="1497011"/>
                  <a:chExt cx="442069" cy="4323829"/>
                </a:xfrm>
              </p:grpSpPr>
              <p:sp>
                <p:nvSpPr>
                  <p:cNvPr id="2275" name="Rektangel 2274">
                    <a:extLst>
                      <a:ext uri="{FF2B5EF4-FFF2-40B4-BE49-F238E27FC236}">
                        <a16:creationId xmlns:a16="http://schemas.microsoft.com/office/drawing/2014/main" id="{41955271-02C0-5067-E8DD-B5281AA802DD}"/>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6" name="Rektangel 2275">
                    <a:extLst>
                      <a:ext uri="{FF2B5EF4-FFF2-40B4-BE49-F238E27FC236}">
                        <a16:creationId xmlns:a16="http://schemas.microsoft.com/office/drawing/2014/main" id="{FAF450C0-0876-289C-E4CE-5C24CBDE4E26}"/>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7" name="Rektangel 2276">
                    <a:extLst>
                      <a:ext uri="{FF2B5EF4-FFF2-40B4-BE49-F238E27FC236}">
                        <a16:creationId xmlns:a16="http://schemas.microsoft.com/office/drawing/2014/main" id="{BD603CD3-ECBE-FDFC-5566-81F96AEEC48E}"/>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8" name="Rektangel 2277">
                    <a:extLst>
                      <a:ext uri="{FF2B5EF4-FFF2-40B4-BE49-F238E27FC236}">
                        <a16:creationId xmlns:a16="http://schemas.microsoft.com/office/drawing/2014/main" id="{42688424-23E7-2974-A69F-066EE3E9A682}"/>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9" name="Rektangel 2278">
                    <a:extLst>
                      <a:ext uri="{FF2B5EF4-FFF2-40B4-BE49-F238E27FC236}">
                        <a16:creationId xmlns:a16="http://schemas.microsoft.com/office/drawing/2014/main" id="{A7650248-7082-D2A8-0782-2823937B8F55}"/>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0" name="Rektangel 2279">
                    <a:extLst>
                      <a:ext uri="{FF2B5EF4-FFF2-40B4-BE49-F238E27FC236}">
                        <a16:creationId xmlns:a16="http://schemas.microsoft.com/office/drawing/2014/main" id="{91316C06-E5B9-6A8A-5331-AF3AB2B36819}"/>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1" name="Rektangel 2280">
                    <a:extLst>
                      <a:ext uri="{FF2B5EF4-FFF2-40B4-BE49-F238E27FC236}">
                        <a16:creationId xmlns:a16="http://schemas.microsoft.com/office/drawing/2014/main" id="{DBCC9954-D3F1-B67B-FD5C-174A11CBD20A}"/>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2" name="Rektangel 2281">
                    <a:extLst>
                      <a:ext uri="{FF2B5EF4-FFF2-40B4-BE49-F238E27FC236}">
                        <a16:creationId xmlns:a16="http://schemas.microsoft.com/office/drawing/2014/main" id="{705888D3-7088-064F-5DAD-395431969794}"/>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3" name="Rektangel 2282">
                    <a:extLst>
                      <a:ext uri="{FF2B5EF4-FFF2-40B4-BE49-F238E27FC236}">
                        <a16:creationId xmlns:a16="http://schemas.microsoft.com/office/drawing/2014/main" id="{EF674054-A01D-EE1D-6A79-433259B35C85}"/>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4" name="Rektangel 2283">
                    <a:extLst>
                      <a:ext uri="{FF2B5EF4-FFF2-40B4-BE49-F238E27FC236}">
                        <a16:creationId xmlns:a16="http://schemas.microsoft.com/office/drawing/2014/main" id="{4CE95765-386D-49A8-CA28-1BA10FE7457E}"/>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74" name="Rektangel 2273">
                  <a:extLst>
                    <a:ext uri="{FF2B5EF4-FFF2-40B4-BE49-F238E27FC236}">
                      <a16:creationId xmlns:a16="http://schemas.microsoft.com/office/drawing/2014/main" id="{BC170D99-DA94-7D6A-400F-6FAD4F231265}"/>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3" name="Gruppe 1822">
                <a:extLst>
                  <a:ext uri="{FF2B5EF4-FFF2-40B4-BE49-F238E27FC236}">
                    <a16:creationId xmlns:a16="http://schemas.microsoft.com/office/drawing/2014/main" id="{D7186DE4-CD2F-C7FD-F1A9-D21604C69CAD}"/>
                  </a:ext>
                </a:extLst>
              </p:cNvPr>
              <p:cNvGrpSpPr/>
              <p:nvPr/>
            </p:nvGrpSpPr>
            <p:grpSpPr>
              <a:xfrm>
                <a:off x="4625198" y="1031927"/>
                <a:ext cx="641389" cy="5216305"/>
                <a:chOff x="2892468" y="1032983"/>
                <a:chExt cx="641389" cy="5216305"/>
              </a:xfrm>
            </p:grpSpPr>
            <p:grpSp>
              <p:nvGrpSpPr>
                <p:cNvPr id="2236" name="Gruppe 2235">
                  <a:extLst>
                    <a:ext uri="{FF2B5EF4-FFF2-40B4-BE49-F238E27FC236}">
                      <a16:creationId xmlns:a16="http://schemas.microsoft.com/office/drawing/2014/main" id="{7567962A-05AB-BBD0-3B48-AC014650EAB3}"/>
                    </a:ext>
                  </a:extLst>
                </p:cNvPr>
                <p:cNvGrpSpPr/>
                <p:nvPr/>
              </p:nvGrpSpPr>
              <p:grpSpPr>
                <a:xfrm>
                  <a:off x="2892468" y="1032983"/>
                  <a:ext cx="641389" cy="5216305"/>
                  <a:chOff x="3475384" y="1188399"/>
                  <a:chExt cx="641389" cy="5216305"/>
                </a:xfrm>
              </p:grpSpPr>
              <p:sp>
                <p:nvSpPr>
                  <p:cNvPr id="2240" name="Tekstfelt 2239">
                    <a:extLst>
                      <a:ext uri="{FF2B5EF4-FFF2-40B4-BE49-F238E27FC236}">
                        <a16:creationId xmlns:a16="http://schemas.microsoft.com/office/drawing/2014/main" id="{59DDF5A4-5E9E-9BC8-A400-5E95D6ACADFD}"/>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41" name="Tekstfelt 2240">
                    <a:extLst>
                      <a:ext uri="{FF2B5EF4-FFF2-40B4-BE49-F238E27FC236}">
                        <a16:creationId xmlns:a16="http://schemas.microsoft.com/office/drawing/2014/main" id="{B6A360D8-5C72-9E4A-2B4E-7CC945043330}"/>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42" name="Tekstfelt 2241">
                    <a:extLst>
                      <a:ext uri="{FF2B5EF4-FFF2-40B4-BE49-F238E27FC236}">
                        <a16:creationId xmlns:a16="http://schemas.microsoft.com/office/drawing/2014/main" id="{84826B63-2A2B-8DC7-0281-3BD0183CEB9D}"/>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43" name="Tekstfelt 2242">
                    <a:extLst>
                      <a:ext uri="{FF2B5EF4-FFF2-40B4-BE49-F238E27FC236}">
                        <a16:creationId xmlns:a16="http://schemas.microsoft.com/office/drawing/2014/main" id="{D393C4AF-3975-319A-98D5-8E2DB7C7094D}"/>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44" name="Tekstfelt 2243">
                    <a:extLst>
                      <a:ext uri="{FF2B5EF4-FFF2-40B4-BE49-F238E27FC236}">
                        <a16:creationId xmlns:a16="http://schemas.microsoft.com/office/drawing/2014/main" id="{E0460CAD-6759-7172-018D-5D1FF90B8522}"/>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45" name="Tekstfelt 2244">
                    <a:extLst>
                      <a:ext uri="{FF2B5EF4-FFF2-40B4-BE49-F238E27FC236}">
                        <a16:creationId xmlns:a16="http://schemas.microsoft.com/office/drawing/2014/main" id="{8B826486-217C-3A4A-0132-2C9D919818AF}"/>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46" name="Tekstfelt 2245">
                    <a:extLst>
                      <a:ext uri="{FF2B5EF4-FFF2-40B4-BE49-F238E27FC236}">
                        <a16:creationId xmlns:a16="http://schemas.microsoft.com/office/drawing/2014/main" id="{BA4DCA3C-3620-24F5-A50B-48E037108C93}"/>
                      </a:ext>
                    </a:extLst>
                  </p:cNvPr>
                  <p:cNvSpPr txBox="1"/>
                  <p:nvPr/>
                </p:nvSpPr>
                <p:spPr>
                  <a:xfrm>
                    <a:off x="3525031"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47" name="Tekstfelt 2246">
                    <a:extLst>
                      <a:ext uri="{FF2B5EF4-FFF2-40B4-BE49-F238E27FC236}">
                        <a16:creationId xmlns:a16="http://schemas.microsoft.com/office/drawing/2014/main" id="{223DD2A1-6B3C-1410-AF79-91DB5631B34A}"/>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48" name="Tekstfelt 2247">
                    <a:extLst>
                      <a:ext uri="{FF2B5EF4-FFF2-40B4-BE49-F238E27FC236}">
                        <a16:creationId xmlns:a16="http://schemas.microsoft.com/office/drawing/2014/main" id="{56BF5B2A-38E9-7042-F11D-4CF1E652F73B}"/>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49" name="Tekstfelt 2248">
                    <a:extLst>
                      <a:ext uri="{FF2B5EF4-FFF2-40B4-BE49-F238E27FC236}">
                        <a16:creationId xmlns:a16="http://schemas.microsoft.com/office/drawing/2014/main" id="{508746FB-D4B5-A274-585F-508B3C57128C}"/>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50" name="Tekstfelt 2249">
                    <a:extLst>
                      <a:ext uri="{FF2B5EF4-FFF2-40B4-BE49-F238E27FC236}">
                        <a16:creationId xmlns:a16="http://schemas.microsoft.com/office/drawing/2014/main" id="{FFFCC216-6B34-A5B0-C35D-03732241E272}"/>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51" name="Tekstfelt 2250">
                    <a:extLst>
                      <a:ext uri="{FF2B5EF4-FFF2-40B4-BE49-F238E27FC236}">
                        <a16:creationId xmlns:a16="http://schemas.microsoft.com/office/drawing/2014/main" id="{757C32F4-F2C2-BE26-3994-61E817BF7C17}"/>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52" name="Tekstfelt 2251">
                    <a:extLst>
                      <a:ext uri="{FF2B5EF4-FFF2-40B4-BE49-F238E27FC236}">
                        <a16:creationId xmlns:a16="http://schemas.microsoft.com/office/drawing/2014/main" id="{4573D29B-EF1D-BD8E-35B5-0811B196FAB3}"/>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53" name="Tekstfelt 2252">
                    <a:extLst>
                      <a:ext uri="{FF2B5EF4-FFF2-40B4-BE49-F238E27FC236}">
                        <a16:creationId xmlns:a16="http://schemas.microsoft.com/office/drawing/2014/main" id="{16231038-C87B-B6CC-C7B0-31E667CC0CE1}"/>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54" name="Tekstfelt 2253">
                    <a:extLst>
                      <a:ext uri="{FF2B5EF4-FFF2-40B4-BE49-F238E27FC236}">
                        <a16:creationId xmlns:a16="http://schemas.microsoft.com/office/drawing/2014/main" id="{4ABB384A-9F04-ACB7-1A4C-C577DE7B8930}"/>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55" name="Tekstfelt 2254">
                    <a:extLst>
                      <a:ext uri="{FF2B5EF4-FFF2-40B4-BE49-F238E27FC236}">
                        <a16:creationId xmlns:a16="http://schemas.microsoft.com/office/drawing/2014/main" id="{1124C2B5-741E-C4A2-2D33-E2F4AC8049F1}"/>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56" name="Tekstfelt 2255">
                    <a:extLst>
                      <a:ext uri="{FF2B5EF4-FFF2-40B4-BE49-F238E27FC236}">
                        <a16:creationId xmlns:a16="http://schemas.microsoft.com/office/drawing/2014/main" id="{03F238DD-814A-2787-859D-3B6A9C1C97A3}"/>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57" name="Tekstfelt 2256">
                    <a:extLst>
                      <a:ext uri="{FF2B5EF4-FFF2-40B4-BE49-F238E27FC236}">
                        <a16:creationId xmlns:a16="http://schemas.microsoft.com/office/drawing/2014/main" id="{320CB9DE-88CC-78F8-E144-BD7A5FA4A839}"/>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58" name="Tekstfelt 2257">
                    <a:extLst>
                      <a:ext uri="{FF2B5EF4-FFF2-40B4-BE49-F238E27FC236}">
                        <a16:creationId xmlns:a16="http://schemas.microsoft.com/office/drawing/2014/main" id="{EE8D3C67-45CB-96BC-CF96-76401FFDF85B}"/>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59" name="Tekstfelt 2258">
                    <a:extLst>
                      <a:ext uri="{FF2B5EF4-FFF2-40B4-BE49-F238E27FC236}">
                        <a16:creationId xmlns:a16="http://schemas.microsoft.com/office/drawing/2014/main" id="{4722F6E7-6308-41E8-E8A6-EDB8C56655FF}"/>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60" name="Tekstfelt 2259">
                    <a:extLst>
                      <a:ext uri="{FF2B5EF4-FFF2-40B4-BE49-F238E27FC236}">
                        <a16:creationId xmlns:a16="http://schemas.microsoft.com/office/drawing/2014/main" id="{5125F5FC-C031-D454-B166-EB1021A7E199}"/>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61" name="Tekstfelt 2260">
                    <a:extLst>
                      <a:ext uri="{FF2B5EF4-FFF2-40B4-BE49-F238E27FC236}">
                        <a16:creationId xmlns:a16="http://schemas.microsoft.com/office/drawing/2014/main" id="{DA0F8C6C-49D7-6CDD-376F-70C096824758}"/>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62" name="Tekstfelt 2261">
                    <a:extLst>
                      <a:ext uri="{FF2B5EF4-FFF2-40B4-BE49-F238E27FC236}">
                        <a16:creationId xmlns:a16="http://schemas.microsoft.com/office/drawing/2014/main" id="{D5F66F24-551C-3C2A-B6D6-D37692EB60F1}"/>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63" name="Tekstfelt 2262">
                    <a:extLst>
                      <a:ext uri="{FF2B5EF4-FFF2-40B4-BE49-F238E27FC236}">
                        <a16:creationId xmlns:a16="http://schemas.microsoft.com/office/drawing/2014/main" id="{2A1D3FC1-4DEE-CC15-8371-7CD362E305A3}"/>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64" name="Tekstfelt 2263">
                    <a:extLst>
                      <a:ext uri="{FF2B5EF4-FFF2-40B4-BE49-F238E27FC236}">
                        <a16:creationId xmlns:a16="http://schemas.microsoft.com/office/drawing/2014/main" id="{90ED256A-E628-756E-534D-FEE5CF2C19EB}"/>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65" name="Tekstfelt 2264">
                    <a:extLst>
                      <a:ext uri="{FF2B5EF4-FFF2-40B4-BE49-F238E27FC236}">
                        <a16:creationId xmlns:a16="http://schemas.microsoft.com/office/drawing/2014/main" id="{015C1F2F-16F9-0518-A1D5-0317B0526725}"/>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66" name="Tekstfelt 2265">
                    <a:extLst>
                      <a:ext uri="{FF2B5EF4-FFF2-40B4-BE49-F238E27FC236}">
                        <a16:creationId xmlns:a16="http://schemas.microsoft.com/office/drawing/2014/main" id="{55817A65-99C4-7717-6591-E00E03286BA3}"/>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67" name="Tekstfelt 2266">
                    <a:extLst>
                      <a:ext uri="{FF2B5EF4-FFF2-40B4-BE49-F238E27FC236}">
                        <a16:creationId xmlns:a16="http://schemas.microsoft.com/office/drawing/2014/main" id="{EF594826-32A3-8156-B8AE-F996CC462D77}"/>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68" name="Tekstfelt 2267">
                    <a:extLst>
                      <a:ext uri="{FF2B5EF4-FFF2-40B4-BE49-F238E27FC236}">
                        <a16:creationId xmlns:a16="http://schemas.microsoft.com/office/drawing/2014/main" id="{1FB423ED-39E9-BF74-6142-394A4D7A4570}"/>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69" name="Tekstfelt 2268">
                    <a:extLst>
                      <a:ext uri="{FF2B5EF4-FFF2-40B4-BE49-F238E27FC236}">
                        <a16:creationId xmlns:a16="http://schemas.microsoft.com/office/drawing/2014/main" id="{19497BA4-2CD9-074D-9872-DD0995ACD349}"/>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70" name="Tekstfelt 2269">
                    <a:extLst>
                      <a:ext uri="{FF2B5EF4-FFF2-40B4-BE49-F238E27FC236}">
                        <a16:creationId xmlns:a16="http://schemas.microsoft.com/office/drawing/2014/main" id="{78DCD3BB-4E5A-691D-39D3-797791F956D5}"/>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71" name="Tekstfelt 2270">
                    <a:extLst>
                      <a:ext uri="{FF2B5EF4-FFF2-40B4-BE49-F238E27FC236}">
                        <a16:creationId xmlns:a16="http://schemas.microsoft.com/office/drawing/2014/main" id="{6DB2042E-910C-4289-A8CD-22822947331E}"/>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72" name="Tekstfelt 2271">
                    <a:extLst>
                      <a:ext uri="{FF2B5EF4-FFF2-40B4-BE49-F238E27FC236}">
                        <a16:creationId xmlns:a16="http://schemas.microsoft.com/office/drawing/2014/main" id="{1D0EFF12-ADF3-1619-FBC8-CFA835A3D122}"/>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37" name="Tekstfelt 2236">
                  <a:extLst>
                    <a:ext uri="{FF2B5EF4-FFF2-40B4-BE49-F238E27FC236}">
                      <a16:creationId xmlns:a16="http://schemas.microsoft.com/office/drawing/2014/main" id="{77A821B9-F64A-DFD3-1601-67F27D8ECF21}"/>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38" name="Tekstfelt 2237">
                  <a:extLst>
                    <a:ext uri="{FF2B5EF4-FFF2-40B4-BE49-F238E27FC236}">
                      <a16:creationId xmlns:a16="http://schemas.microsoft.com/office/drawing/2014/main" id="{C74601D0-4D92-FF7D-0937-59C45168577D}"/>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39" name="Tekstfelt 2238">
                  <a:extLst>
                    <a:ext uri="{FF2B5EF4-FFF2-40B4-BE49-F238E27FC236}">
                      <a16:creationId xmlns:a16="http://schemas.microsoft.com/office/drawing/2014/main" id="{CBE451A8-223F-6D20-746B-889735384BED}"/>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4" name="Gruppe 1823">
                <a:extLst>
                  <a:ext uri="{FF2B5EF4-FFF2-40B4-BE49-F238E27FC236}">
                    <a16:creationId xmlns:a16="http://schemas.microsoft.com/office/drawing/2014/main" id="{9153BB15-BF23-689C-D66F-8D792E4AF69C}"/>
                  </a:ext>
                </a:extLst>
              </p:cNvPr>
              <p:cNvGrpSpPr/>
              <p:nvPr/>
            </p:nvGrpSpPr>
            <p:grpSpPr>
              <a:xfrm>
                <a:off x="5052945" y="1040538"/>
                <a:ext cx="641389" cy="5216305"/>
                <a:chOff x="2892468" y="1032983"/>
                <a:chExt cx="641389" cy="5216305"/>
              </a:xfrm>
            </p:grpSpPr>
            <p:grpSp>
              <p:nvGrpSpPr>
                <p:cNvPr id="2199" name="Gruppe 2198">
                  <a:extLst>
                    <a:ext uri="{FF2B5EF4-FFF2-40B4-BE49-F238E27FC236}">
                      <a16:creationId xmlns:a16="http://schemas.microsoft.com/office/drawing/2014/main" id="{8C1AEC8F-6440-A53A-67E5-8E0963514D76}"/>
                    </a:ext>
                  </a:extLst>
                </p:cNvPr>
                <p:cNvGrpSpPr/>
                <p:nvPr/>
              </p:nvGrpSpPr>
              <p:grpSpPr>
                <a:xfrm>
                  <a:off x="2892468" y="1032983"/>
                  <a:ext cx="641389" cy="5216305"/>
                  <a:chOff x="3475384" y="1188399"/>
                  <a:chExt cx="641389" cy="5216305"/>
                </a:xfrm>
              </p:grpSpPr>
              <p:sp>
                <p:nvSpPr>
                  <p:cNvPr id="2203" name="Tekstfelt 2202">
                    <a:extLst>
                      <a:ext uri="{FF2B5EF4-FFF2-40B4-BE49-F238E27FC236}">
                        <a16:creationId xmlns:a16="http://schemas.microsoft.com/office/drawing/2014/main" id="{AE7BE9AD-6CD3-1638-4E0B-30E2C40C44D9}"/>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04" name="Tekstfelt 2203">
                    <a:extLst>
                      <a:ext uri="{FF2B5EF4-FFF2-40B4-BE49-F238E27FC236}">
                        <a16:creationId xmlns:a16="http://schemas.microsoft.com/office/drawing/2014/main" id="{41308EF2-0D02-76C6-0F38-B525E5175FED}"/>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05" name="Tekstfelt 2204">
                    <a:extLst>
                      <a:ext uri="{FF2B5EF4-FFF2-40B4-BE49-F238E27FC236}">
                        <a16:creationId xmlns:a16="http://schemas.microsoft.com/office/drawing/2014/main" id="{0AEA3AFC-C51A-3AE3-A4F5-D9DD5691A8BC}"/>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06" name="Tekstfelt 2205">
                    <a:extLst>
                      <a:ext uri="{FF2B5EF4-FFF2-40B4-BE49-F238E27FC236}">
                        <a16:creationId xmlns:a16="http://schemas.microsoft.com/office/drawing/2014/main" id="{F1037322-B540-F411-00D4-3D7C15A280B4}"/>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07" name="Tekstfelt 2206">
                    <a:extLst>
                      <a:ext uri="{FF2B5EF4-FFF2-40B4-BE49-F238E27FC236}">
                        <a16:creationId xmlns:a16="http://schemas.microsoft.com/office/drawing/2014/main" id="{ACDC6D78-4897-DF65-5B98-CCE86019F6B7}"/>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08" name="Tekstfelt 2207">
                    <a:extLst>
                      <a:ext uri="{FF2B5EF4-FFF2-40B4-BE49-F238E27FC236}">
                        <a16:creationId xmlns:a16="http://schemas.microsoft.com/office/drawing/2014/main" id="{B3E56F88-08D9-0A31-3438-5DEB0833EBDB}"/>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09" name="Tekstfelt 2208">
                    <a:extLst>
                      <a:ext uri="{FF2B5EF4-FFF2-40B4-BE49-F238E27FC236}">
                        <a16:creationId xmlns:a16="http://schemas.microsoft.com/office/drawing/2014/main" id="{FCC63B98-17DB-8903-4A30-F0C8C4FC2DA1}"/>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10" name="Tekstfelt 2209">
                    <a:extLst>
                      <a:ext uri="{FF2B5EF4-FFF2-40B4-BE49-F238E27FC236}">
                        <a16:creationId xmlns:a16="http://schemas.microsoft.com/office/drawing/2014/main" id="{2CC5777F-14A6-812A-ACEB-1FE220D7CA45}"/>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11" name="Tekstfelt 2210">
                    <a:extLst>
                      <a:ext uri="{FF2B5EF4-FFF2-40B4-BE49-F238E27FC236}">
                        <a16:creationId xmlns:a16="http://schemas.microsoft.com/office/drawing/2014/main" id="{5DC88CFE-2FA5-097A-D79C-9383BC3AC531}"/>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12" name="Tekstfelt 2211">
                    <a:extLst>
                      <a:ext uri="{FF2B5EF4-FFF2-40B4-BE49-F238E27FC236}">
                        <a16:creationId xmlns:a16="http://schemas.microsoft.com/office/drawing/2014/main" id="{7230E117-335D-1945-91B9-3AACC5B95234}"/>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13" name="Tekstfelt 2212">
                    <a:extLst>
                      <a:ext uri="{FF2B5EF4-FFF2-40B4-BE49-F238E27FC236}">
                        <a16:creationId xmlns:a16="http://schemas.microsoft.com/office/drawing/2014/main" id="{E02C5A15-C574-E5A6-7B5B-4745A18A0EA6}"/>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14" name="Tekstfelt 2213">
                    <a:extLst>
                      <a:ext uri="{FF2B5EF4-FFF2-40B4-BE49-F238E27FC236}">
                        <a16:creationId xmlns:a16="http://schemas.microsoft.com/office/drawing/2014/main" id="{C1675AA1-1B87-C59A-EA9A-93B21A302C85}"/>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15" name="Tekstfelt 2214">
                    <a:extLst>
                      <a:ext uri="{FF2B5EF4-FFF2-40B4-BE49-F238E27FC236}">
                        <a16:creationId xmlns:a16="http://schemas.microsoft.com/office/drawing/2014/main" id="{641B0555-6F19-0161-FD28-ED3494385512}"/>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16" name="Tekstfelt 2215">
                    <a:extLst>
                      <a:ext uri="{FF2B5EF4-FFF2-40B4-BE49-F238E27FC236}">
                        <a16:creationId xmlns:a16="http://schemas.microsoft.com/office/drawing/2014/main" id="{5EB43743-9BA6-6977-EAAD-2261BA2FEF41}"/>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17" name="Tekstfelt 2216">
                    <a:extLst>
                      <a:ext uri="{FF2B5EF4-FFF2-40B4-BE49-F238E27FC236}">
                        <a16:creationId xmlns:a16="http://schemas.microsoft.com/office/drawing/2014/main" id="{CAD6FB68-DA8F-3290-CFEA-9C836BCE5F64}"/>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18" name="Tekstfelt 2217">
                    <a:extLst>
                      <a:ext uri="{FF2B5EF4-FFF2-40B4-BE49-F238E27FC236}">
                        <a16:creationId xmlns:a16="http://schemas.microsoft.com/office/drawing/2014/main" id="{0642A21E-8DE5-DEB2-E7D9-420596725DF2}"/>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19" name="Tekstfelt 2218">
                    <a:extLst>
                      <a:ext uri="{FF2B5EF4-FFF2-40B4-BE49-F238E27FC236}">
                        <a16:creationId xmlns:a16="http://schemas.microsoft.com/office/drawing/2014/main" id="{FBBCDBA1-C434-0D9C-9740-95CA4D8C22F5}"/>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20" name="Tekstfelt 2219">
                    <a:extLst>
                      <a:ext uri="{FF2B5EF4-FFF2-40B4-BE49-F238E27FC236}">
                        <a16:creationId xmlns:a16="http://schemas.microsoft.com/office/drawing/2014/main" id="{56EDA614-8DD7-6139-6A10-58ED7490C5F1}"/>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21" name="Tekstfelt 2220">
                    <a:extLst>
                      <a:ext uri="{FF2B5EF4-FFF2-40B4-BE49-F238E27FC236}">
                        <a16:creationId xmlns:a16="http://schemas.microsoft.com/office/drawing/2014/main" id="{DF425B5D-09FD-0745-A5A9-E107C84FFC7C}"/>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22" name="Tekstfelt 2221">
                    <a:extLst>
                      <a:ext uri="{FF2B5EF4-FFF2-40B4-BE49-F238E27FC236}">
                        <a16:creationId xmlns:a16="http://schemas.microsoft.com/office/drawing/2014/main" id="{75A8800E-BAB4-2089-2CF2-686EE071D3F8}"/>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23" name="Tekstfelt 2222">
                    <a:extLst>
                      <a:ext uri="{FF2B5EF4-FFF2-40B4-BE49-F238E27FC236}">
                        <a16:creationId xmlns:a16="http://schemas.microsoft.com/office/drawing/2014/main" id="{158E4655-454C-3B79-BCF6-AC54B4BCD333}"/>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24" name="Tekstfelt 2223">
                    <a:extLst>
                      <a:ext uri="{FF2B5EF4-FFF2-40B4-BE49-F238E27FC236}">
                        <a16:creationId xmlns:a16="http://schemas.microsoft.com/office/drawing/2014/main" id="{78C1A583-BF11-39A6-60AA-C6CB722FC60B}"/>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25" name="Tekstfelt 2224">
                    <a:extLst>
                      <a:ext uri="{FF2B5EF4-FFF2-40B4-BE49-F238E27FC236}">
                        <a16:creationId xmlns:a16="http://schemas.microsoft.com/office/drawing/2014/main" id="{0232B01D-0E23-6E52-5F03-3D8F4482DE43}"/>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26" name="Tekstfelt 2225">
                    <a:extLst>
                      <a:ext uri="{FF2B5EF4-FFF2-40B4-BE49-F238E27FC236}">
                        <a16:creationId xmlns:a16="http://schemas.microsoft.com/office/drawing/2014/main" id="{64A47A17-EF6D-E9F3-EBEF-65CABEF079B1}"/>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27" name="Tekstfelt 2226">
                    <a:extLst>
                      <a:ext uri="{FF2B5EF4-FFF2-40B4-BE49-F238E27FC236}">
                        <a16:creationId xmlns:a16="http://schemas.microsoft.com/office/drawing/2014/main" id="{86A78137-1E22-181E-FC06-D5AF18430549}"/>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28" name="Tekstfelt 2227">
                    <a:extLst>
                      <a:ext uri="{FF2B5EF4-FFF2-40B4-BE49-F238E27FC236}">
                        <a16:creationId xmlns:a16="http://schemas.microsoft.com/office/drawing/2014/main" id="{D554ED69-4457-D625-C91C-44E494AC768C}"/>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29" name="Tekstfelt 2228">
                    <a:extLst>
                      <a:ext uri="{FF2B5EF4-FFF2-40B4-BE49-F238E27FC236}">
                        <a16:creationId xmlns:a16="http://schemas.microsoft.com/office/drawing/2014/main" id="{67EBCAE2-F139-DBC0-82A9-D7349B280190}"/>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30" name="Tekstfelt 2229">
                    <a:extLst>
                      <a:ext uri="{FF2B5EF4-FFF2-40B4-BE49-F238E27FC236}">
                        <a16:creationId xmlns:a16="http://schemas.microsoft.com/office/drawing/2014/main" id="{726F240B-F55D-C7F5-0563-D34AD3007F3A}"/>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31" name="Tekstfelt 2230">
                    <a:extLst>
                      <a:ext uri="{FF2B5EF4-FFF2-40B4-BE49-F238E27FC236}">
                        <a16:creationId xmlns:a16="http://schemas.microsoft.com/office/drawing/2014/main" id="{69872C2F-4571-EFE1-E201-AEF44C72C9EA}"/>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32" name="Tekstfelt 2231">
                    <a:extLst>
                      <a:ext uri="{FF2B5EF4-FFF2-40B4-BE49-F238E27FC236}">
                        <a16:creationId xmlns:a16="http://schemas.microsoft.com/office/drawing/2014/main" id="{B9B9BAFC-63D5-5E6D-B023-229943DAA435}"/>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33" name="Tekstfelt 2232">
                    <a:extLst>
                      <a:ext uri="{FF2B5EF4-FFF2-40B4-BE49-F238E27FC236}">
                        <a16:creationId xmlns:a16="http://schemas.microsoft.com/office/drawing/2014/main" id="{4F1772D9-8C47-7482-CA3D-2DF0830310FB}"/>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34" name="Tekstfelt 2233">
                    <a:extLst>
                      <a:ext uri="{FF2B5EF4-FFF2-40B4-BE49-F238E27FC236}">
                        <a16:creationId xmlns:a16="http://schemas.microsoft.com/office/drawing/2014/main" id="{9DA2146F-3AD8-4A56-DF03-1610ED123FAB}"/>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35" name="Tekstfelt 2234">
                    <a:extLst>
                      <a:ext uri="{FF2B5EF4-FFF2-40B4-BE49-F238E27FC236}">
                        <a16:creationId xmlns:a16="http://schemas.microsoft.com/office/drawing/2014/main" id="{CF78DCF9-0F0A-E224-C28E-2AB0E8657CBF}"/>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00" name="Tekstfelt 2199">
                  <a:extLst>
                    <a:ext uri="{FF2B5EF4-FFF2-40B4-BE49-F238E27FC236}">
                      <a16:creationId xmlns:a16="http://schemas.microsoft.com/office/drawing/2014/main" id="{1B4CF5D5-7930-2011-15B5-A5A17021A502}"/>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01" name="Tekstfelt 2200">
                  <a:extLst>
                    <a:ext uri="{FF2B5EF4-FFF2-40B4-BE49-F238E27FC236}">
                      <a16:creationId xmlns:a16="http://schemas.microsoft.com/office/drawing/2014/main" id="{1B7F3C4B-B3CE-7D55-978C-30962B0FD15F}"/>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02" name="Tekstfelt 2201">
                  <a:extLst>
                    <a:ext uri="{FF2B5EF4-FFF2-40B4-BE49-F238E27FC236}">
                      <a16:creationId xmlns:a16="http://schemas.microsoft.com/office/drawing/2014/main" id="{CB02C004-58F3-0880-1E4F-5D24AACF32EA}"/>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5" name="Gruppe 1824">
                <a:extLst>
                  <a:ext uri="{FF2B5EF4-FFF2-40B4-BE49-F238E27FC236}">
                    <a16:creationId xmlns:a16="http://schemas.microsoft.com/office/drawing/2014/main" id="{0134D615-0CEE-53B9-7BFA-CCADCF0E4B38}"/>
                  </a:ext>
                </a:extLst>
              </p:cNvPr>
              <p:cNvGrpSpPr/>
              <p:nvPr/>
            </p:nvGrpSpPr>
            <p:grpSpPr>
              <a:xfrm>
                <a:off x="3753314" y="1031887"/>
                <a:ext cx="641389" cy="5216305"/>
                <a:chOff x="2892468" y="1032983"/>
                <a:chExt cx="641389" cy="5216305"/>
              </a:xfrm>
            </p:grpSpPr>
            <p:grpSp>
              <p:nvGrpSpPr>
                <p:cNvPr id="2162" name="Gruppe 2161">
                  <a:extLst>
                    <a:ext uri="{FF2B5EF4-FFF2-40B4-BE49-F238E27FC236}">
                      <a16:creationId xmlns:a16="http://schemas.microsoft.com/office/drawing/2014/main" id="{4671CEEB-E495-C5DD-4982-0851E2919DE3}"/>
                    </a:ext>
                  </a:extLst>
                </p:cNvPr>
                <p:cNvGrpSpPr/>
                <p:nvPr/>
              </p:nvGrpSpPr>
              <p:grpSpPr>
                <a:xfrm>
                  <a:off x="2892468" y="1032983"/>
                  <a:ext cx="641389" cy="5216305"/>
                  <a:chOff x="3475384" y="1188399"/>
                  <a:chExt cx="641389" cy="5216305"/>
                </a:xfrm>
              </p:grpSpPr>
              <p:sp>
                <p:nvSpPr>
                  <p:cNvPr id="2166" name="Tekstfelt 2165">
                    <a:extLst>
                      <a:ext uri="{FF2B5EF4-FFF2-40B4-BE49-F238E27FC236}">
                        <a16:creationId xmlns:a16="http://schemas.microsoft.com/office/drawing/2014/main" id="{E2600F0B-82B4-ABA5-FDF6-36C5D815EBB8}"/>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67" name="Tekstfelt 2166">
                    <a:extLst>
                      <a:ext uri="{FF2B5EF4-FFF2-40B4-BE49-F238E27FC236}">
                        <a16:creationId xmlns:a16="http://schemas.microsoft.com/office/drawing/2014/main" id="{14AB23E2-3A3B-4CD7-7A25-2AAAD62F2D84}"/>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68" name="Tekstfelt 2167">
                    <a:extLst>
                      <a:ext uri="{FF2B5EF4-FFF2-40B4-BE49-F238E27FC236}">
                        <a16:creationId xmlns:a16="http://schemas.microsoft.com/office/drawing/2014/main" id="{907DF372-64E8-693E-995A-AA70EC85D40B}"/>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69" name="Tekstfelt 2168">
                    <a:extLst>
                      <a:ext uri="{FF2B5EF4-FFF2-40B4-BE49-F238E27FC236}">
                        <a16:creationId xmlns:a16="http://schemas.microsoft.com/office/drawing/2014/main" id="{931E6598-A778-CE17-0E85-1AB8056714D3}"/>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70" name="Tekstfelt 2169">
                    <a:extLst>
                      <a:ext uri="{FF2B5EF4-FFF2-40B4-BE49-F238E27FC236}">
                        <a16:creationId xmlns:a16="http://schemas.microsoft.com/office/drawing/2014/main" id="{4F43DDC4-6A91-4CEC-465E-32E76082524C}"/>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71" name="Tekstfelt 2170">
                    <a:extLst>
                      <a:ext uri="{FF2B5EF4-FFF2-40B4-BE49-F238E27FC236}">
                        <a16:creationId xmlns:a16="http://schemas.microsoft.com/office/drawing/2014/main" id="{8CE128DF-246C-F77E-CC1C-9A9BD9327C0C}"/>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72" name="Tekstfelt 2171">
                    <a:extLst>
                      <a:ext uri="{FF2B5EF4-FFF2-40B4-BE49-F238E27FC236}">
                        <a16:creationId xmlns:a16="http://schemas.microsoft.com/office/drawing/2014/main" id="{40FFC5D3-5D6C-0819-2AFE-5A5AE63B7692}"/>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73" name="Tekstfelt 2172">
                    <a:extLst>
                      <a:ext uri="{FF2B5EF4-FFF2-40B4-BE49-F238E27FC236}">
                        <a16:creationId xmlns:a16="http://schemas.microsoft.com/office/drawing/2014/main" id="{1125AB17-BB51-50A4-DB62-6558BC18D4F9}"/>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74" name="Tekstfelt 2173">
                    <a:extLst>
                      <a:ext uri="{FF2B5EF4-FFF2-40B4-BE49-F238E27FC236}">
                        <a16:creationId xmlns:a16="http://schemas.microsoft.com/office/drawing/2014/main" id="{B91B86C7-51F0-EE46-7604-BE79CCF182BA}"/>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75" name="Tekstfelt 2174">
                    <a:extLst>
                      <a:ext uri="{FF2B5EF4-FFF2-40B4-BE49-F238E27FC236}">
                        <a16:creationId xmlns:a16="http://schemas.microsoft.com/office/drawing/2014/main" id="{D9C65D62-8756-0F85-12E5-574C7C7966A4}"/>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76" name="Tekstfelt 2175">
                    <a:extLst>
                      <a:ext uri="{FF2B5EF4-FFF2-40B4-BE49-F238E27FC236}">
                        <a16:creationId xmlns:a16="http://schemas.microsoft.com/office/drawing/2014/main" id="{C0E1F6F6-12E8-A410-C7F6-5865FE077763}"/>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77" name="Tekstfelt 2176">
                    <a:extLst>
                      <a:ext uri="{FF2B5EF4-FFF2-40B4-BE49-F238E27FC236}">
                        <a16:creationId xmlns:a16="http://schemas.microsoft.com/office/drawing/2014/main" id="{812B2899-E087-8660-7C45-10020CBDE1CA}"/>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78" name="Tekstfelt 2177">
                    <a:extLst>
                      <a:ext uri="{FF2B5EF4-FFF2-40B4-BE49-F238E27FC236}">
                        <a16:creationId xmlns:a16="http://schemas.microsoft.com/office/drawing/2014/main" id="{48BD85F6-15BF-D0E9-9380-4EB9BEE24DCE}"/>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79" name="Tekstfelt 2178">
                    <a:extLst>
                      <a:ext uri="{FF2B5EF4-FFF2-40B4-BE49-F238E27FC236}">
                        <a16:creationId xmlns:a16="http://schemas.microsoft.com/office/drawing/2014/main" id="{02D11CB4-CABB-D2E1-75C3-5A6F498F7B85}"/>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80" name="Tekstfelt 2179">
                    <a:extLst>
                      <a:ext uri="{FF2B5EF4-FFF2-40B4-BE49-F238E27FC236}">
                        <a16:creationId xmlns:a16="http://schemas.microsoft.com/office/drawing/2014/main" id="{92FD8904-CBA2-FB6B-5BB8-AE83871A574F}"/>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81" name="Tekstfelt 2180">
                    <a:extLst>
                      <a:ext uri="{FF2B5EF4-FFF2-40B4-BE49-F238E27FC236}">
                        <a16:creationId xmlns:a16="http://schemas.microsoft.com/office/drawing/2014/main" id="{ED43CD6A-6F3D-AE7F-4AA5-6951FA885D10}"/>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82" name="Tekstfelt 2181">
                    <a:extLst>
                      <a:ext uri="{FF2B5EF4-FFF2-40B4-BE49-F238E27FC236}">
                        <a16:creationId xmlns:a16="http://schemas.microsoft.com/office/drawing/2014/main" id="{19E206A9-08DA-43FC-1129-85EEEC4FCEE9}"/>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83" name="Tekstfelt 2182">
                    <a:extLst>
                      <a:ext uri="{FF2B5EF4-FFF2-40B4-BE49-F238E27FC236}">
                        <a16:creationId xmlns:a16="http://schemas.microsoft.com/office/drawing/2014/main" id="{7DBCA5F0-0D7A-F7C2-3ED4-767D5AA0EA58}"/>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84" name="Tekstfelt 2183">
                    <a:extLst>
                      <a:ext uri="{FF2B5EF4-FFF2-40B4-BE49-F238E27FC236}">
                        <a16:creationId xmlns:a16="http://schemas.microsoft.com/office/drawing/2014/main" id="{8EA0064B-771F-01E7-0CA4-77732B92500B}"/>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85" name="Tekstfelt 2184">
                    <a:extLst>
                      <a:ext uri="{FF2B5EF4-FFF2-40B4-BE49-F238E27FC236}">
                        <a16:creationId xmlns:a16="http://schemas.microsoft.com/office/drawing/2014/main" id="{892451D8-68A4-6123-821E-11A6CA964052}"/>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86" name="Tekstfelt 2185">
                    <a:extLst>
                      <a:ext uri="{FF2B5EF4-FFF2-40B4-BE49-F238E27FC236}">
                        <a16:creationId xmlns:a16="http://schemas.microsoft.com/office/drawing/2014/main" id="{17E3BC29-F776-9AC0-884E-1099B20F9989}"/>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87" name="Tekstfelt 2186">
                    <a:extLst>
                      <a:ext uri="{FF2B5EF4-FFF2-40B4-BE49-F238E27FC236}">
                        <a16:creationId xmlns:a16="http://schemas.microsoft.com/office/drawing/2014/main" id="{D409A3A7-0611-89D6-FFF5-C2F4564FB1FF}"/>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88" name="Tekstfelt 2187">
                    <a:extLst>
                      <a:ext uri="{FF2B5EF4-FFF2-40B4-BE49-F238E27FC236}">
                        <a16:creationId xmlns:a16="http://schemas.microsoft.com/office/drawing/2014/main" id="{59E9DEBC-C636-C031-A399-A504C18E17BC}"/>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89" name="Tekstfelt 2188">
                    <a:extLst>
                      <a:ext uri="{FF2B5EF4-FFF2-40B4-BE49-F238E27FC236}">
                        <a16:creationId xmlns:a16="http://schemas.microsoft.com/office/drawing/2014/main" id="{AC46E260-2A75-95E2-B575-0647D0969982}"/>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90" name="Tekstfelt 2189">
                    <a:extLst>
                      <a:ext uri="{FF2B5EF4-FFF2-40B4-BE49-F238E27FC236}">
                        <a16:creationId xmlns:a16="http://schemas.microsoft.com/office/drawing/2014/main" id="{2B2B7FEC-8449-5EE4-4161-0DBDE078DA28}"/>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91" name="Tekstfelt 2190">
                    <a:extLst>
                      <a:ext uri="{FF2B5EF4-FFF2-40B4-BE49-F238E27FC236}">
                        <a16:creationId xmlns:a16="http://schemas.microsoft.com/office/drawing/2014/main" id="{84902FE0-A93C-93B7-8305-CC5715F45E87}"/>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92" name="Tekstfelt 2191">
                    <a:extLst>
                      <a:ext uri="{FF2B5EF4-FFF2-40B4-BE49-F238E27FC236}">
                        <a16:creationId xmlns:a16="http://schemas.microsoft.com/office/drawing/2014/main" id="{3B81B4ED-4BB2-5066-BFFD-F281BD950EB4}"/>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93" name="Tekstfelt 2192">
                    <a:extLst>
                      <a:ext uri="{FF2B5EF4-FFF2-40B4-BE49-F238E27FC236}">
                        <a16:creationId xmlns:a16="http://schemas.microsoft.com/office/drawing/2014/main" id="{B49863DB-7EE1-FF40-12C7-C417545F9F68}"/>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94" name="Tekstfelt 2193">
                    <a:extLst>
                      <a:ext uri="{FF2B5EF4-FFF2-40B4-BE49-F238E27FC236}">
                        <a16:creationId xmlns:a16="http://schemas.microsoft.com/office/drawing/2014/main" id="{C150A1DF-560C-D91F-E0C6-0F9278E635EF}"/>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95" name="Tekstfelt 2194">
                    <a:extLst>
                      <a:ext uri="{FF2B5EF4-FFF2-40B4-BE49-F238E27FC236}">
                        <a16:creationId xmlns:a16="http://schemas.microsoft.com/office/drawing/2014/main" id="{B6EB6379-B411-C0FB-C817-4E1A4D76CB7F}"/>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96" name="Tekstfelt 2195">
                    <a:extLst>
                      <a:ext uri="{FF2B5EF4-FFF2-40B4-BE49-F238E27FC236}">
                        <a16:creationId xmlns:a16="http://schemas.microsoft.com/office/drawing/2014/main" id="{04951200-45FA-0684-7B22-1988E318696C}"/>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97" name="Tekstfelt 2196">
                    <a:extLst>
                      <a:ext uri="{FF2B5EF4-FFF2-40B4-BE49-F238E27FC236}">
                        <a16:creationId xmlns:a16="http://schemas.microsoft.com/office/drawing/2014/main" id="{C95C5C6E-55E2-E33F-60FE-4AEA820C5156}"/>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98" name="Tekstfelt 2197">
                    <a:extLst>
                      <a:ext uri="{FF2B5EF4-FFF2-40B4-BE49-F238E27FC236}">
                        <a16:creationId xmlns:a16="http://schemas.microsoft.com/office/drawing/2014/main" id="{BE8C343E-CA56-3629-188E-3FF0212CF281}"/>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63" name="Tekstfelt 2162">
                  <a:extLst>
                    <a:ext uri="{FF2B5EF4-FFF2-40B4-BE49-F238E27FC236}">
                      <a16:creationId xmlns:a16="http://schemas.microsoft.com/office/drawing/2014/main" id="{522620D8-1970-6B6D-E155-98903561F113}"/>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64" name="Tekstfelt 2163">
                  <a:extLst>
                    <a:ext uri="{FF2B5EF4-FFF2-40B4-BE49-F238E27FC236}">
                      <a16:creationId xmlns:a16="http://schemas.microsoft.com/office/drawing/2014/main" id="{E9345740-BCC5-1391-1EA8-F0F0C1995B9B}"/>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65" name="Tekstfelt 2164">
                  <a:extLst>
                    <a:ext uri="{FF2B5EF4-FFF2-40B4-BE49-F238E27FC236}">
                      <a16:creationId xmlns:a16="http://schemas.microsoft.com/office/drawing/2014/main" id="{A5376A67-04DC-593E-D51F-4F6B2B58F710}"/>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6" name="Gruppe 1825">
                <a:extLst>
                  <a:ext uri="{FF2B5EF4-FFF2-40B4-BE49-F238E27FC236}">
                    <a16:creationId xmlns:a16="http://schemas.microsoft.com/office/drawing/2014/main" id="{A67B49BA-4E77-7FD2-70C6-DBB73D4CF0D1}"/>
                  </a:ext>
                </a:extLst>
              </p:cNvPr>
              <p:cNvGrpSpPr/>
              <p:nvPr/>
            </p:nvGrpSpPr>
            <p:grpSpPr>
              <a:xfrm>
                <a:off x="3326093" y="1035670"/>
                <a:ext cx="641389" cy="5216305"/>
                <a:chOff x="2892468" y="1032983"/>
                <a:chExt cx="641389" cy="5216305"/>
              </a:xfrm>
            </p:grpSpPr>
            <p:grpSp>
              <p:nvGrpSpPr>
                <p:cNvPr id="2125" name="Gruppe 2124">
                  <a:extLst>
                    <a:ext uri="{FF2B5EF4-FFF2-40B4-BE49-F238E27FC236}">
                      <a16:creationId xmlns:a16="http://schemas.microsoft.com/office/drawing/2014/main" id="{9A17835C-9327-E740-E6F2-16CF1E4DDB06}"/>
                    </a:ext>
                  </a:extLst>
                </p:cNvPr>
                <p:cNvGrpSpPr/>
                <p:nvPr/>
              </p:nvGrpSpPr>
              <p:grpSpPr>
                <a:xfrm>
                  <a:off x="2892468" y="1032983"/>
                  <a:ext cx="641389" cy="5216305"/>
                  <a:chOff x="3475384" y="1188399"/>
                  <a:chExt cx="641389" cy="5216305"/>
                </a:xfrm>
              </p:grpSpPr>
              <p:sp>
                <p:nvSpPr>
                  <p:cNvPr id="2129" name="Tekstfelt 2128">
                    <a:extLst>
                      <a:ext uri="{FF2B5EF4-FFF2-40B4-BE49-F238E27FC236}">
                        <a16:creationId xmlns:a16="http://schemas.microsoft.com/office/drawing/2014/main" id="{13E292E4-1B79-B8EE-9FB6-8CA7F8564BFD}"/>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30" name="Tekstfelt 2129">
                    <a:extLst>
                      <a:ext uri="{FF2B5EF4-FFF2-40B4-BE49-F238E27FC236}">
                        <a16:creationId xmlns:a16="http://schemas.microsoft.com/office/drawing/2014/main" id="{9F07423B-12CD-9654-4E9D-0035DB0383C8}"/>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31" name="Tekstfelt 2130">
                    <a:extLst>
                      <a:ext uri="{FF2B5EF4-FFF2-40B4-BE49-F238E27FC236}">
                        <a16:creationId xmlns:a16="http://schemas.microsoft.com/office/drawing/2014/main" id="{D6325DD0-C6B4-FD89-096C-6B523186B4D2}"/>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32" name="Tekstfelt 2131">
                    <a:extLst>
                      <a:ext uri="{FF2B5EF4-FFF2-40B4-BE49-F238E27FC236}">
                        <a16:creationId xmlns:a16="http://schemas.microsoft.com/office/drawing/2014/main" id="{91A0F663-75ED-C7B9-C2B9-81F14F25C85B}"/>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33" name="Tekstfelt 2132">
                    <a:extLst>
                      <a:ext uri="{FF2B5EF4-FFF2-40B4-BE49-F238E27FC236}">
                        <a16:creationId xmlns:a16="http://schemas.microsoft.com/office/drawing/2014/main" id="{3BEBF5C7-0808-BC63-5A8F-89BE6B42856C}"/>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34" name="Tekstfelt 2133">
                    <a:extLst>
                      <a:ext uri="{FF2B5EF4-FFF2-40B4-BE49-F238E27FC236}">
                        <a16:creationId xmlns:a16="http://schemas.microsoft.com/office/drawing/2014/main" id="{22105CAF-8A3B-51D9-447B-7438FCD332B8}"/>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35" name="Tekstfelt 2134">
                    <a:extLst>
                      <a:ext uri="{FF2B5EF4-FFF2-40B4-BE49-F238E27FC236}">
                        <a16:creationId xmlns:a16="http://schemas.microsoft.com/office/drawing/2014/main" id="{8F8CDA53-CDA1-7385-0593-9697628457F6}"/>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36" name="Tekstfelt 2135">
                    <a:extLst>
                      <a:ext uri="{FF2B5EF4-FFF2-40B4-BE49-F238E27FC236}">
                        <a16:creationId xmlns:a16="http://schemas.microsoft.com/office/drawing/2014/main" id="{C8A76958-0713-8D53-A149-604915274AF7}"/>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37" name="Tekstfelt 2136">
                    <a:extLst>
                      <a:ext uri="{FF2B5EF4-FFF2-40B4-BE49-F238E27FC236}">
                        <a16:creationId xmlns:a16="http://schemas.microsoft.com/office/drawing/2014/main" id="{4C3705E4-D450-6EE9-2426-033FF63FBC63}"/>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38" name="Tekstfelt 2137">
                    <a:extLst>
                      <a:ext uri="{FF2B5EF4-FFF2-40B4-BE49-F238E27FC236}">
                        <a16:creationId xmlns:a16="http://schemas.microsoft.com/office/drawing/2014/main" id="{5F9F19CB-3207-4D26-8DE0-8EB8D0AA3367}"/>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39" name="Tekstfelt 2138">
                    <a:extLst>
                      <a:ext uri="{FF2B5EF4-FFF2-40B4-BE49-F238E27FC236}">
                        <a16:creationId xmlns:a16="http://schemas.microsoft.com/office/drawing/2014/main" id="{02AC7E6D-3149-AF0C-3572-E68D49BC94FA}"/>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40" name="Tekstfelt 2139">
                    <a:extLst>
                      <a:ext uri="{FF2B5EF4-FFF2-40B4-BE49-F238E27FC236}">
                        <a16:creationId xmlns:a16="http://schemas.microsoft.com/office/drawing/2014/main" id="{1E396315-54BC-3D05-0AB0-D05DFA15EB25}"/>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41" name="Tekstfelt 2140">
                    <a:extLst>
                      <a:ext uri="{FF2B5EF4-FFF2-40B4-BE49-F238E27FC236}">
                        <a16:creationId xmlns:a16="http://schemas.microsoft.com/office/drawing/2014/main" id="{AD362CCA-6D75-2E1D-5340-B8E52D9B3355}"/>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42" name="Tekstfelt 2141">
                    <a:extLst>
                      <a:ext uri="{FF2B5EF4-FFF2-40B4-BE49-F238E27FC236}">
                        <a16:creationId xmlns:a16="http://schemas.microsoft.com/office/drawing/2014/main" id="{DF55B041-1262-7185-351E-D7F04C7326CB}"/>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43" name="Tekstfelt 2142">
                    <a:extLst>
                      <a:ext uri="{FF2B5EF4-FFF2-40B4-BE49-F238E27FC236}">
                        <a16:creationId xmlns:a16="http://schemas.microsoft.com/office/drawing/2014/main" id="{E6831DA8-605A-FFDC-E88B-FFA43B891316}"/>
                      </a:ext>
                    </a:extLst>
                  </p:cNvPr>
                  <p:cNvSpPr txBox="1"/>
                  <p:nvPr/>
                </p:nvSpPr>
                <p:spPr>
                  <a:xfrm>
                    <a:off x="35457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44" name="Tekstfelt 2143">
                    <a:extLst>
                      <a:ext uri="{FF2B5EF4-FFF2-40B4-BE49-F238E27FC236}">
                        <a16:creationId xmlns:a16="http://schemas.microsoft.com/office/drawing/2014/main" id="{63665CDE-09A4-28A2-2AE3-5EA8398E914B}"/>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45" name="Tekstfelt 2144">
                    <a:extLst>
                      <a:ext uri="{FF2B5EF4-FFF2-40B4-BE49-F238E27FC236}">
                        <a16:creationId xmlns:a16="http://schemas.microsoft.com/office/drawing/2014/main" id="{3C2FCED7-CF81-C2DF-27E5-F1D4E15EA134}"/>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46" name="Tekstfelt 2145">
                    <a:extLst>
                      <a:ext uri="{FF2B5EF4-FFF2-40B4-BE49-F238E27FC236}">
                        <a16:creationId xmlns:a16="http://schemas.microsoft.com/office/drawing/2014/main" id="{98A1448F-9CC0-BEF6-B364-782387EC7763}"/>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47" name="Tekstfelt 2146">
                    <a:extLst>
                      <a:ext uri="{FF2B5EF4-FFF2-40B4-BE49-F238E27FC236}">
                        <a16:creationId xmlns:a16="http://schemas.microsoft.com/office/drawing/2014/main" id="{967FC75A-08B8-C9AA-B4F0-08C24C1908CC}"/>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48" name="Tekstfelt 2147">
                    <a:extLst>
                      <a:ext uri="{FF2B5EF4-FFF2-40B4-BE49-F238E27FC236}">
                        <a16:creationId xmlns:a16="http://schemas.microsoft.com/office/drawing/2014/main" id="{343E4E63-FEA9-2375-73E4-02CC1A5FEC49}"/>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49" name="Tekstfelt 2148">
                    <a:extLst>
                      <a:ext uri="{FF2B5EF4-FFF2-40B4-BE49-F238E27FC236}">
                        <a16:creationId xmlns:a16="http://schemas.microsoft.com/office/drawing/2014/main" id="{D1272230-A09A-A044-8C4B-B952B0FB712A}"/>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50" name="Tekstfelt 2149">
                    <a:extLst>
                      <a:ext uri="{FF2B5EF4-FFF2-40B4-BE49-F238E27FC236}">
                        <a16:creationId xmlns:a16="http://schemas.microsoft.com/office/drawing/2014/main" id="{36CA4AB6-FD3B-2C07-C812-F2EEFDCC658B}"/>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51" name="Tekstfelt 2150">
                    <a:extLst>
                      <a:ext uri="{FF2B5EF4-FFF2-40B4-BE49-F238E27FC236}">
                        <a16:creationId xmlns:a16="http://schemas.microsoft.com/office/drawing/2014/main" id="{9EE5E085-8B62-B8FA-9E0D-729931CF6019}"/>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52" name="Tekstfelt 2151">
                    <a:extLst>
                      <a:ext uri="{FF2B5EF4-FFF2-40B4-BE49-F238E27FC236}">
                        <a16:creationId xmlns:a16="http://schemas.microsoft.com/office/drawing/2014/main" id="{0CC0E514-1136-E56E-905B-6E0C200A39BF}"/>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53" name="Tekstfelt 2152">
                    <a:extLst>
                      <a:ext uri="{FF2B5EF4-FFF2-40B4-BE49-F238E27FC236}">
                        <a16:creationId xmlns:a16="http://schemas.microsoft.com/office/drawing/2014/main" id="{2998F08F-F80E-A08A-7CD7-A3BBC4E095C9}"/>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54" name="Tekstfelt 2153">
                    <a:extLst>
                      <a:ext uri="{FF2B5EF4-FFF2-40B4-BE49-F238E27FC236}">
                        <a16:creationId xmlns:a16="http://schemas.microsoft.com/office/drawing/2014/main" id="{81AF395E-6AAA-2A63-DB93-AB4E2ED73A79}"/>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55" name="Tekstfelt 2154">
                    <a:extLst>
                      <a:ext uri="{FF2B5EF4-FFF2-40B4-BE49-F238E27FC236}">
                        <a16:creationId xmlns:a16="http://schemas.microsoft.com/office/drawing/2014/main" id="{99926C36-FAFA-5555-4ADA-166FC4F0C753}"/>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56" name="Tekstfelt 2155">
                    <a:extLst>
                      <a:ext uri="{FF2B5EF4-FFF2-40B4-BE49-F238E27FC236}">
                        <a16:creationId xmlns:a16="http://schemas.microsoft.com/office/drawing/2014/main" id="{E447E5C3-0423-6A2A-886F-EF67F3FFE457}"/>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57" name="Tekstfelt 2156">
                    <a:extLst>
                      <a:ext uri="{FF2B5EF4-FFF2-40B4-BE49-F238E27FC236}">
                        <a16:creationId xmlns:a16="http://schemas.microsoft.com/office/drawing/2014/main" id="{ECA5C905-AE47-A8E6-DC21-85BB55CC8D91}"/>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58" name="Tekstfelt 2157">
                    <a:extLst>
                      <a:ext uri="{FF2B5EF4-FFF2-40B4-BE49-F238E27FC236}">
                        <a16:creationId xmlns:a16="http://schemas.microsoft.com/office/drawing/2014/main" id="{106F6A45-D607-7C9B-7FE9-966AAFB1C3E8}"/>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59" name="Tekstfelt 2158">
                    <a:extLst>
                      <a:ext uri="{FF2B5EF4-FFF2-40B4-BE49-F238E27FC236}">
                        <a16:creationId xmlns:a16="http://schemas.microsoft.com/office/drawing/2014/main" id="{B5251ABC-5AC1-9BB4-A573-3A3C3AA48FFC}"/>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60" name="Tekstfelt 2159">
                    <a:extLst>
                      <a:ext uri="{FF2B5EF4-FFF2-40B4-BE49-F238E27FC236}">
                        <a16:creationId xmlns:a16="http://schemas.microsoft.com/office/drawing/2014/main" id="{576EE6B1-2EA0-D009-2592-D986FEB4E913}"/>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61" name="Tekstfelt 2160">
                    <a:extLst>
                      <a:ext uri="{FF2B5EF4-FFF2-40B4-BE49-F238E27FC236}">
                        <a16:creationId xmlns:a16="http://schemas.microsoft.com/office/drawing/2014/main" id="{76E4D863-3836-0779-DB97-0D01709CC8D4}"/>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26" name="Tekstfelt 2125">
                  <a:extLst>
                    <a:ext uri="{FF2B5EF4-FFF2-40B4-BE49-F238E27FC236}">
                      <a16:creationId xmlns:a16="http://schemas.microsoft.com/office/drawing/2014/main" id="{CA519E63-DE56-7F6D-A2C0-A3390E89192D}"/>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27" name="Tekstfelt 2126">
                  <a:extLst>
                    <a:ext uri="{FF2B5EF4-FFF2-40B4-BE49-F238E27FC236}">
                      <a16:creationId xmlns:a16="http://schemas.microsoft.com/office/drawing/2014/main" id="{24159096-4D4A-3AAD-4631-01AF5D63180C}"/>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28" name="Tekstfelt 2127">
                  <a:extLst>
                    <a:ext uri="{FF2B5EF4-FFF2-40B4-BE49-F238E27FC236}">
                      <a16:creationId xmlns:a16="http://schemas.microsoft.com/office/drawing/2014/main" id="{E03B1B16-7251-2C47-CFAB-489F3D8E4256}"/>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7" name="Gruppe 1826">
                <a:extLst>
                  <a:ext uri="{FF2B5EF4-FFF2-40B4-BE49-F238E27FC236}">
                    <a16:creationId xmlns:a16="http://schemas.microsoft.com/office/drawing/2014/main" id="{A957757D-A6B4-EE7F-F9BC-52A6585BDFE8}"/>
                  </a:ext>
                </a:extLst>
              </p:cNvPr>
              <p:cNvGrpSpPr/>
              <p:nvPr/>
            </p:nvGrpSpPr>
            <p:grpSpPr>
              <a:xfrm>
                <a:off x="2893345" y="1029165"/>
                <a:ext cx="641389" cy="5216305"/>
                <a:chOff x="2892468" y="1032983"/>
                <a:chExt cx="641389" cy="5216305"/>
              </a:xfrm>
            </p:grpSpPr>
            <p:grpSp>
              <p:nvGrpSpPr>
                <p:cNvPr id="2088" name="Gruppe 2087">
                  <a:extLst>
                    <a:ext uri="{FF2B5EF4-FFF2-40B4-BE49-F238E27FC236}">
                      <a16:creationId xmlns:a16="http://schemas.microsoft.com/office/drawing/2014/main" id="{B15178AC-6348-1770-9B6A-AD3978784D51}"/>
                    </a:ext>
                  </a:extLst>
                </p:cNvPr>
                <p:cNvGrpSpPr/>
                <p:nvPr/>
              </p:nvGrpSpPr>
              <p:grpSpPr>
                <a:xfrm>
                  <a:off x="2892468" y="1032983"/>
                  <a:ext cx="641389" cy="5216305"/>
                  <a:chOff x="3475384" y="1188399"/>
                  <a:chExt cx="641389" cy="5216305"/>
                </a:xfrm>
              </p:grpSpPr>
              <p:sp>
                <p:nvSpPr>
                  <p:cNvPr id="2092" name="Tekstfelt 2091">
                    <a:extLst>
                      <a:ext uri="{FF2B5EF4-FFF2-40B4-BE49-F238E27FC236}">
                        <a16:creationId xmlns:a16="http://schemas.microsoft.com/office/drawing/2014/main" id="{506263CC-13B2-67E8-9086-334BAA594D21}"/>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93" name="Tekstfelt 2092">
                    <a:extLst>
                      <a:ext uri="{FF2B5EF4-FFF2-40B4-BE49-F238E27FC236}">
                        <a16:creationId xmlns:a16="http://schemas.microsoft.com/office/drawing/2014/main" id="{876E52E4-9949-C31C-744C-1B604BA9C5E8}"/>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94" name="Tekstfelt 2093">
                    <a:extLst>
                      <a:ext uri="{FF2B5EF4-FFF2-40B4-BE49-F238E27FC236}">
                        <a16:creationId xmlns:a16="http://schemas.microsoft.com/office/drawing/2014/main" id="{E0EB1723-8541-78C2-82E3-FA7ED9F3F50D}"/>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95" name="Tekstfelt 2094">
                    <a:extLst>
                      <a:ext uri="{FF2B5EF4-FFF2-40B4-BE49-F238E27FC236}">
                        <a16:creationId xmlns:a16="http://schemas.microsoft.com/office/drawing/2014/main" id="{8DF576ED-FE95-FB9A-10BA-CAFA5D634C8F}"/>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96" name="Tekstfelt 2095">
                    <a:extLst>
                      <a:ext uri="{FF2B5EF4-FFF2-40B4-BE49-F238E27FC236}">
                        <a16:creationId xmlns:a16="http://schemas.microsoft.com/office/drawing/2014/main" id="{377643EB-F430-F58A-FC78-D0384653D23B}"/>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97" name="Tekstfelt 2096">
                    <a:extLst>
                      <a:ext uri="{FF2B5EF4-FFF2-40B4-BE49-F238E27FC236}">
                        <a16:creationId xmlns:a16="http://schemas.microsoft.com/office/drawing/2014/main" id="{FF4AFA42-BAB8-F9BA-9D20-8A98E6D45357}"/>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98" name="Tekstfelt 2097">
                    <a:extLst>
                      <a:ext uri="{FF2B5EF4-FFF2-40B4-BE49-F238E27FC236}">
                        <a16:creationId xmlns:a16="http://schemas.microsoft.com/office/drawing/2014/main" id="{14FF9745-7362-00AE-C57B-B64B0940F334}"/>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99" name="Tekstfelt 2098">
                    <a:extLst>
                      <a:ext uri="{FF2B5EF4-FFF2-40B4-BE49-F238E27FC236}">
                        <a16:creationId xmlns:a16="http://schemas.microsoft.com/office/drawing/2014/main" id="{DE374B73-93DC-9936-3992-F4C1118D130A}"/>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00" name="Tekstfelt 2099">
                    <a:extLst>
                      <a:ext uri="{FF2B5EF4-FFF2-40B4-BE49-F238E27FC236}">
                        <a16:creationId xmlns:a16="http://schemas.microsoft.com/office/drawing/2014/main" id="{6313F173-872B-112C-A97D-C9DCF734D2AB}"/>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01" name="Tekstfelt 2100">
                    <a:extLst>
                      <a:ext uri="{FF2B5EF4-FFF2-40B4-BE49-F238E27FC236}">
                        <a16:creationId xmlns:a16="http://schemas.microsoft.com/office/drawing/2014/main" id="{97478B2B-2E7B-2AA0-6F4D-7E7A0DE5522F}"/>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02" name="Tekstfelt 2101">
                    <a:extLst>
                      <a:ext uri="{FF2B5EF4-FFF2-40B4-BE49-F238E27FC236}">
                        <a16:creationId xmlns:a16="http://schemas.microsoft.com/office/drawing/2014/main" id="{7C54F191-E23F-3D81-CDBD-84231C1C7AE5}"/>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03" name="Tekstfelt 2102">
                    <a:extLst>
                      <a:ext uri="{FF2B5EF4-FFF2-40B4-BE49-F238E27FC236}">
                        <a16:creationId xmlns:a16="http://schemas.microsoft.com/office/drawing/2014/main" id="{CA647AD7-B0FA-2F0A-369C-A3C27466B8D8}"/>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04" name="Tekstfelt 2103">
                    <a:extLst>
                      <a:ext uri="{FF2B5EF4-FFF2-40B4-BE49-F238E27FC236}">
                        <a16:creationId xmlns:a16="http://schemas.microsoft.com/office/drawing/2014/main" id="{5191E04B-C572-7C01-2427-50FD86645375}"/>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05" name="Tekstfelt 2104">
                    <a:extLst>
                      <a:ext uri="{FF2B5EF4-FFF2-40B4-BE49-F238E27FC236}">
                        <a16:creationId xmlns:a16="http://schemas.microsoft.com/office/drawing/2014/main" id="{DA049478-3CC1-2D3A-EBCA-3BD1C4CAE0F2}"/>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06" name="Tekstfelt 2105">
                    <a:extLst>
                      <a:ext uri="{FF2B5EF4-FFF2-40B4-BE49-F238E27FC236}">
                        <a16:creationId xmlns:a16="http://schemas.microsoft.com/office/drawing/2014/main" id="{D762DBD2-1AEF-980B-CBBA-82FC7F0AA1BD}"/>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07" name="Tekstfelt 2106">
                    <a:extLst>
                      <a:ext uri="{FF2B5EF4-FFF2-40B4-BE49-F238E27FC236}">
                        <a16:creationId xmlns:a16="http://schemas.microsoft.com/office/drawing/2014/main" id="{6DBCC21C-B6B4-8B61-4180-947CC6ECD66E}"/>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08" name="Tekstfelt 2107">
                    <a:extLst>
                      <a:ext uri="{FF2B5EF4-FFF2-40B4-BE49-F238E27FC236}">
                        <a16:creationId xmlns:a16="http://schemas.microsoft.com/office/drawing/2014/main" id="{884B80ED-7BC5-2A10-9694-1B55EA1D8931}"/>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09" name="Tekstfelt 2108">
                    <a:extLst>
                      <a:ext uri="{FF2B5EF4-FFF2-40B4-BE49-F238E27FC236}">
                        <a16:creationId xmlns:a16="http://schemas.microsoft.com/office/drawing/2014/main" id="{AEB6EC33-DFB3-61CE-F1DA-4ED1BCA6D058}"/>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10" name="Tekstfelt 2109">
                    <a:extLst>
                      <a:ext uri="{FF2B5EF4-FFF2-40B4-BE49-F238E27FC236}">
                        <a16:creationId xmlns:a16="http://schemas.microsoft.com/office/drawing/2014/main" id="{7C48659F-9176-D669-81D7-9FAF97874BCD}"/>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11" name="Tekstfelt 2110">
                    <a:extLst>
                      <a:ext uri="{FF2B5EF4-FFF2-40B4-BE49-F238E27FC236}">
                        <a16:creationId xmlns:a16="http://schemas.microsoft.com/office/drawing/2014/main" id="{5E06F2A4-679C-51DC-4B11-47FE680A1836}"/>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12" name="Tekstfelt 2111">
                    <a:extLst>
                      <a:ext uri="{FF2B5EF4-FFF2-40B4-BE49-F238E27FC236}">
                        <a16:creationId xmlns:a16="http://schemas.microsoft.com/office/drawing/2014/main" id="{902D85D1-656B-017E-2E0F-9558146A3654}"/>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13" name="Tekstfelt 2112">
                    <a:extLst>
                      <a:ext uri="{FF2B5EF4-FFF2-40B4-BE49-F238E27FC236}">
                        <a16:creationId xmlns:a16="http://schemas.microsoft.com/office/drawing/2014/main" id="{2236EF15-19C4-6DDA-1F4E-5A282E0404A9}"/>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14" name="Tekstfelt 2113">
                    <a:extLst>
                      <a:ext uri="{FF2B5EF4-FFF2-40B4-BE49-F238E27FC236}">
                        <a16:creationId xmlns:a16="http://schemas.microsoft.com/office/drawing/2014/main" id="{A47D8C81-0970-77A7-86AC-0686CB5BEEFD}"/>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15" name="Tekstfelt 2114">
                    <a:extLst>
                      <a:ext uri="{FF2B5EF4-FFF2-40B4-BE49-F238E27FC236}">
                        <a16:creationId xmlns:a16="http://schemas.microsoft.com/office/drawing/2014/main" id="{41A4F7E0-EDA8-C3D7-6706-20AA6101AE3F}"/>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16" name="Tekstfelt 2115">
                    <a:extLst>
                      <a:ext uri="{FF2B5EF4-FFF2-40B4-BE49-F238E27FC236}">
                        <a16:creationId xmlns:a16="http://schemas.microsoft.com/office/drawing/2014/main" id="{C3B23C32-144A-8AFA-5E94-487FA30F5413}"/>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17" name="Tekstfelt 2116">
                    <a:extLst>
                      <a:ext uri="{FF2B5EF4-FFF2-40B4-BE49-F238E27FC236}">
                        <a16:creationId xmlns:a16="http://schemas.microsoft.com/office/drawing/2014/main" id="{5CA223D3-1325-242B-EAC4-DB01ED169B34}"/>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18" name="Tekstfelt 2117">
                    <a:extLst>
                      <a:ext uri="{FF2B5EF4-FFF2-40B4-BE49-F238E27FC236}">
                        <a16:creationId xmlns:a16="http://schemas.microsoft.com/office/drawing/2014/main" id="{BD55DB5E-8FB2-B7AA-6938-12D8C22D9296}"/>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19" name="Tekstfelt 2118">
                    <a:extLst>
                      <a:ext uri="{FF2B5EF4-FFF2-40B4-BE49-F238E27FC236}">
                        <a16:creationId xmlns:a16="http://schemas.microsoft.com/office/drawing/2014/main" id="{9E8A73F5-D64B-0795-7B82-0FB4723576BC}"/>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20" name="Tekstfelt 2119">
                    <a:extLst>
                      <a:ext uri="{FF2B5EF4-FFF2-40B4-BE49-F238E27FC236}">
                        <a16:creationId xmlns:a16="http://schemas.microsoft.com/office/drawing/2014/main" id="{69197B3C-F978-8777-29D8-016A71D45901}"/>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21" name="Tekstfelt 2120">
                    <a:extLst>
                      <a:ext uri="{FF2B5EF4-FFF2-40B4-BE49-F238E27FC236}">
                        <a16:creationId xmlns:a16="http://schemas.microsoft.com/office/drawing/2014/main" id="{15F101DA-D137-112E-5F11-570CB968A371}"/>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22" name="Tekstfelt 2121">
                    <a:extLst>
                      <a:ext uri="{FF2B5EF4-FFF2-40B4-BE49-F238E27FC236}">
                        <a16:creationId xmlns:a16="http://schemas.microsoft.com/office/drawing/2014/main" id="{BC5783D9-FB80-740E-75A3-C9C40C104860}"/>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23" name="Tekstfelt 2122">
                    <a:extLst>
                      <a:ext uri="{FF2B5EF4-FFF2-40B4-BE49-F238E27FC236}">
                        <a16:creationId xmlns:a16="http://schemas.microsoft.com/office/drawing/2014/main" id="{FF296A10-0BA6-3DA4-1EAF-628A21F3B9C5}"/>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24" name="Tekstfelt 2123">
                    <a:extLst>
                      <a:ext uri="{FF2B5EF4-FFF2-40B4-BE49-F238E27FC236}">
                        <a16:creationId xmlns:a16="http://schemas.microsoft.com/office/drawing/2014/main" id="{41E3A475-02E8-8192-7996-D6D5EB40D938}"/>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89" name="Tekstfelt 2088">
                  <a:extLst>
                    <a:ext uri="{FF2B5EF4-FFF2-40B4-BE49-F238E27FC236}">
                      <a16:creationId xmlns:a16="http://schemas.microsoft.com/office/drawing/2014/main" id="{735B6E0F-B184-846F-82F6-26A6E4E09F67}"/>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90" name="Tekstfelt 2089">
                  <a:extLst>
                    <a:ext uri="{FF2B5EF4-FFF2-40B4-BE49-F238E27FC236}">
                      <a16:creationId xmlns:a16="http://schemas.microsoft.com/office/drawing/2014/main" id="{CB05018A-39C6-947A-9C29-68E059FEF51D}"/>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91" name="Tekstfelt 2090">
                  <a:extLst>
                    <a:ext uri="{FF2B5EF4-FFF2-40B4-BE49-F238E27FC236}">
                      <a16:creationId xmlns:a16="http://schemas.microsoft.com/office/drawing/2014/main" id="{50C67ECF-837A-1067-31BF-2E1BAFBE2156}"/>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8" name="Gruppe 1827">
                <a:extLst>
                  <a:ext uri="{FF2B5EF4-FFF2-40B4-BE49-F238E27FC236}">
                    <a16:creationId xmlns:a16="http://schemas.microsoft.com/office/drawing/2014/main" id="{0DACF1E5-A71C-1FED-F7BF-84A9BF042174}"/>
                  </a:ext>
                </a:extLst>
              </p:cNvPr>
              <p:cNvGrpSpPr/>
              <p:nvPr/>
            </p:nvGrpSpPr>
            <p:grpSpPr>
              <a:xfrm>
                <a:off x="2466124" y="1032948"/>
                <a:ext cx="641389" cy="5216305"/>
                <a:chOff x="2892468" y="1032983"/>
                <a:chExt cx="641389" cy="5216305"/>
              </a:xfrm>
            </p:grpSpPr>
            <p:grpSp>
              <p:nvGrpSpPr>
                <p:cNvPr id="2051" name="Gruppe 2050">
                  <a:extLst>
                    <a:ext uri="{FF2B5EF4-FFF2-40B4-BE49-F238E27FC236}">
                      <a16:creationId xmlns:a16="http://schemas.microsoft.com/office/drawing/2014/main" id="{7AC7F70F-7D0B-42FB-D335-FFA844AFC62A}"/>
                    </a:ext>
                  </a:extLst>
                </p:cNvPr>
                <p:cNvGrpSpPr/>
                <p:nvPr/>
              </p:nvGrpSpPr>
              <p:grpSpPr>
                <a:xfrm>
                  <a:off x="2892468" y="1032983"/>
                  <a:ext cx="641389" cy="5216305"/>
                  <a:chOff x="3475384" y="1188399"/>
                  <a:chExt cx="641389" cy="5216305"/>
                </a:xfrm>
              </p:grpSpPr>
              <p:sp>
                <p:nvSpPr>
                  <p:cNvPr id="2055" name="Tekstfelt 2054">
                    <a:extLst>
                      <a:ext uri="{FF2B5EF4-FFF2-40B4-BE49-F238E27FC236}">
                        <a16:creationId xmlns:a16="http://schemas.microsoft.com/office/drawing/2014/main" id="{92F5DD62-66FD-17C9-BAD4-A532E689B3C6}"/>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56" name="Tekstfelt 2055">
                    <a:extLst>
                      <a:ext uri="{FF2B5EF4-FFF2-40B4-BE49-F238E27FC236}">
                        <a16:creationId xmlns:a16="http://schemas.microsoft.com/office/drawing/2014/main" id="{A368FB2B-3836-3A52-E6A3-3C2FB333EE9F}"/>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57" name="Tekstfelt 2056">
                    <a:extLst>
                      <a:ext uri="{FF2B5EF4-FFF2-40B4-BE49-F238E27FC236}">
                        <a16:creationId xmlns:a16="http://schemas.microsoft.com/office/drawing/2014/main" id="{EAAB242C-3AA3-0D30-B92E-50BC9F673760}"/>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58" name="Tekstfelt 2057">
                    <a:extLst>
                      <a:ext uri="{FF2B5EF4-FFF2-40B4-BE49-F238E27FC236}">
                        <a16:creationId xmlns:a16="http://schemas.microsoft.com/office/drawing/2014/main" id="{70B53448-298B-E077-06FA-12A7F3BC81DE}"/>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59" name="Tekstfelt 2058">
                    <a:extLst>
                      <a:ext uri="{FF2B5EF4-FFF2-40B4-BE49-F238E27FC236}">
                        <a16:creationId xmlns:a16="http://schemas.microsoft.com/office/drawing/2014/main" id="{423B4105-9638-B876-CA37-365F2615E26A}"/>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60" name="Tekstfelt 2059">
                    <a:extLst>
                      <a:ext uri="{FF2B5EF4-FFF2-40B4-BE49-F238E27FC236}">
                        <a16:creationId xmlns:a16="http://schemas.microsoft.com/office/drawing/2014/main" id="{EEE50D3A-79EA-B222-75B6-32D7E3FC215C}"/>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61" name="Tekstfelt 2060">
                    <a:extLst>
                      <a:ext uri="{FF2B5EF4-FFF2-40B4-BE49-F238E27FC236}">
                        <a16:creationId xmlns:a16="http://schemas.microsoft.com/office/drawing/2014/main" id="{B2340A10-DBAC-6A5C-1104-6A06393BC454}"/>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62" name="Tekstfelt 2061">
                    <a:extLst>
                      <a:ext uri="{FF2B5EF4-FFF2-40B4-BE49-F238E27FC236}">
                        <a16:creationId xmlns:a16="http://schemas.microsoft.com/office/drawing/2014/main" id="{E7A75A6D-A9A0-4F3D-70A8-289850E5893B}"/>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63" name="Tekstfelt 2062">
                    <a:extLst>
                      <a:ext uri="{FF2B5EF4-FFF2-40B4-BE49-F238E27FC236}">
                        <a16:creationId xmlns:a16="http://schemas.microsoft.com/office/drawing/2014/main" id="{D2C10C66-9C33-50A8-5E98-830DAAD6AA76}"/>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64" name="Tekstfelt 2063">
                    <a:extLst>
                      <a:ext uri="{FF2B5EF4-FFF2-40B4-BE49-F238E27FC236}">
                        <a16:creationId xmlns:a16="http://schemas.microsoft.com/office/drawing/2014/main" id="{765414D1-FF6B-98C1-B544-14D2E23D6AAB}"/>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65" name="Tekstfelt 2064">
                    <a:extLst>
                      <a:ext uri="{FF2B5EF4-FFF2-40B4-BE49-F238E27FC236}">
                        <a16:creationId xmlns:a16="http://schemas.microsoft.com/office/drawing/2014/main" id="{010B95B0-41BA-D606-B6A6-E0E207D25972}"/>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66" name="Tekstfelt 2065">
                    <a:extLst>
                      <a:ext uri="{FF2B5EF4-FFF2-40B4-BE49-F238E27FC236}">
                        <a16:creationId xmlns:a16="http://schemas.microsoft.com/office/drawing/2014/main" id="{0700AE6A-9ACC-D3FC-2C62-73B4AAAB0568}"/>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67" name="Tekstfelt 2066">
                    <a:extLst>
                      <a:ext uri="{FF2B5EF4-FFF2-40B4-BE49-F238E27FC236}">
                        <a16:creationId xmlns:a16="http://schemas.microsoft.com/office/drawing/2014/main" id="{8BCA1840-745F-AA3F-0D4F-2E8B5BFD5D59}"/>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68" name="Tekstfelt 2067">
                    <a:extLst>
                      <a:ext uri="{FF2B5EF4-FFF2-40B4-BE49-F238E27FC236}">
                        <a16:creationId xmlns:a16="http://schemas.microsoft.com/office/drawing/2014/main" id="{34F854AE-7D17-C80F-85F5-18736E31C627}"/>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69" name="Tekstfelt 2068">
                    <a:extLst>
                      <a:ext uri="{FF2B5EF4-FFF2-40B4-BE49-F238E27FC236}">
                        <a16:creationId xmlns:a16="http://schemas.microsoft.com/office/drawing/2014/main" id="{388B70C6-94EF-70EC-B98E-D4B264692AF4}"/>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70" name="Tekstfelt 2069">
                    <a:extLst>
                      <a:ext uri="{FF2B5EF4-FFF2-40B4-BE49-F238E27FC236}">
                        <a16:creationId xmlns:a16="http://schemas.microsoft.com/office/drawing/2014/main" id="{7FB96D0E-F742-5C26-D98D-9FDA0697A3BD}"/>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71" name="Tekstfelt 2070">
                    <a:extLst>
                      <a:ext uri="{FF2B5EF4-FFF2-40B4-BE49-F238E27FC236}">
                        <a16:creationId xmlns:a16="http://schemas.microsoft.com/office/drawing/2014/main" id="{20723C5B-3124-F05D-B317-8C985A2976A7}"/>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72" name="Tekstfelt 2071">
                    <a:extLst>
                      <a:ext uri="{FF2B5EF4-FFF2-40B4-BE49-F238E27FC236}">
                        <a16:creationId xmlns:a16="http://schemas.microsoft.com/office/drawing/2014/main" id="{55C5D09C-6861-A8DE-E27D-075BA022407E}"/>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73" name="Tekstfelt 2072">
                    <a:extLst>
                      <a:ext uri="{FF2B5EF4-FFF2-40B4-BE49-F238E27FC236}">
                        <a16:creationId xmlns:a16="http://schemas.microsoft.com/office/drawing/2014/main" id="{928C1872-0BA8-0240-FD10-72F8A6EECC54}"/>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74" name="Tekstfelt 2073">
                    <a:extLst>
                      <a:ext uri="{FF2B5EF4-FFF2-40B4-BE49-F238E27FC236}">
                        <a16:creationId xmlns:a16="http://schemas.microsoft.com/office/drawing/2014/main" id="{8E638207-52E1-2B5D-119D-CC7D2D2B2335}"/>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75" name="Tekstfelt 2074">
                    <a:extLst>
                      <a:ext uri="{FF2B5EF4-FFF2-40B4-BE49-F238E27FC236}">
                        <a16:creationId xmlns:a16="http://schemas.microsoft.com/office/drawing/2014/main" id="{5F142651-4D4F-50D8-7729-41387292FA57}"/>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76" name="Tekstfelt 2075">
                    <a:extLst>
                      <a:ext uri="{FF2B5EF4-FFF2-40B4-BE49-F238E27FC236}">
                        <a16:creationId xmlns:a16="http://schemas.microsoft.com/office/drawing/2014/main" id="{76D790E3-3C33-2F76-4E39-C070F5B4E10F}"/>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77" name="Tekstfelt 2076">
                    <a:extLst>
                      <a:ext uri="{FF2B5EF4-FFF2-40B4-BE49-F238E27FC236}">
                        <a16:creationId xmlns:a16="http://schemas.microsoft.com/office/drawing/2014/main" id="{9D813EA1-8EFF-09C0-C822-18877EDEB244}"/>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78" name="Tekstfelt 2077">
                    <a:extLst>
                      <a:ext uri="{FF2B5EF4-FFF2-40B4-BE49-F238E27FC236}">
                        <a16:creationId xmlns:a16="http://schemas.microsoft.com/office/drawing/2014/main" id="{5E5812B8-1732-24A8-5267-09801E9F86FF}"/>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79" name="Tekstfelt 2078">
                    <a:extLst>
                      <a:ext uri="{FF2B5EF4-FFF2-40B4-BE49-F238E27FC236}">
                        <a16:creationId xmlns:a16="http://schemas.microsoft.com/office/drawing/2014/main" id="{6E709F56-4AB5-CDAC-7357-B1F9605C6AFC}"/>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80" name="Tekstfelt 2079">
                    <a:extLst>
                      <a:ext uri="{FF2B5EF4-FFF2-40B4-BE49-F238E27FC236}">
                        <a16:creationId xmlns:a16="http://schemas.microsoft.com/office/drawing/2014/main" id="{F6837538-F819-0B40-D4AC-B5F442EF6DF5}"/>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81" name="Tekstfelt 2080">
                    <a:extLst>
                      <a:ext uri="{FF2B5EF4-FFF2-40B4-BE49-F238E27FC236}">
                        <a16:creationId xmlns:a16="http://schemas.microsoft.com/office/drawing/2014/main" id="{FD7CF031-3959-D468-DA50-71AE6C744CCC}"/>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82" name="Tekstfelt 2081">
                    <a:extLst>
                      <a:ext uri="{FF2B5EF4-FFF2-40B4-BE49-F238E27FC236}">
                        <a16:creationId xmlns:a16="http://schemas.microsoft.com/office/drawing/2014/main" id="{B7437F37-0371-3E21-5D14-D31AC0AF4E52}"/>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83" name="Tekstfelt 2082">
                    <a:extLst>
                      <a:ext uri="{FF2B5EF4-FFF2-40B4-BE49-F238E27FC236}">
                        <a16:creationId xmlns:a16="http://schemas.microsoft.com/office/drawing/2014/main" id="{1EE48197-FAAE-9DDC-8B25-7CB333450359}"/>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84" name="Tekstfelt 2083">
                    <a:extLst>
                      <a:ext uri="{FF2B5EF4-FFF2-40B4-BE49-F238E27FC236}">
                        <a16:creationId xmlns:a16="http://schemas.microsoft.com/office/drawing/2014/main" id="{CBEFC203-06F3-D29E-9161-3868D647AC0A}"/>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85" name="Tekstfelt 2084">
                    <a:extLst>
                      <a:ext uri="{FF2B5EF4-FFF2-40B4-BE49-F238E27FC236}">
                        <a16:creationId xmlns:a16="http://schemas.microsoft.com/office/drawing/2014/main" id="{13E350CF-CAF1-BBD8-BE1F-7EB015339691}"/>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86" name="Tekstfelt 2085">
                    <a:extLst>
                      <a:ext uri="{FF2B5EF4-FFF2-40B4-BE49-F238E27FC236}">
                        <a16:creationId xmlns:a16="http://schemas.microsoft.com/office/drawing/2014/main" id="{7F4B64C6-1BE3-9D29-3ADA-CE178E01372B}"/>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87" name="Tekstfelt 2086">
                    <a:extLst>
                      <a:ext uri="{FF2B5EF4-FFF2-40B4-BE49-F238E27FC236}">
                        <a16:creationId xmlns:a16="http://schemas.microsoft.com/office/drawing/2014/main" id="{44555458-A40B-0828-7C54-871FEABCEDD3}"/>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52" name="Tekstfelt 2051">
                  <a:extLst>
                    <a:ext uri="{FF2B5EF4-FFF2-40B4-BE49-F238E27FC236}">
                      <a16:creationId xmlns:a16="http://schemas.microsoft.com/office/drawing/2014/main" id="{076346F4-9BD6-1A52-4A84-BAFEFC882B54}"/>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53" name="Tekstfelt 2052">
                  <a:extLst>
                    <a:ext uri="{FF2B5EF4-FFF2-40B4-BE49-F238E27FC236}">
                      <a16:creationId xmlns:a16="http://schemas.microsoft.com/office/drawing/2014/main" id="{8CE56A3A-366E-61DC-DCAA-687388679D63}"/>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54" name="Tekstfelt 2053">
                  <a:extLst>
                    <a:ext uri="{FF2B5EF4-FFF2-40B4-BE49-F238E27FC236}">
                      <a16:creationId xmlns:a16="http://schemas.microsoft.com/office/drawing/2014/main" id="{478E44B8-8958-D925-0526-99ADCDECA2D9}"/>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9" name="Gruppe 1828">
                <a:extLst>
                  <a:ext uri="{FF2B5EF4-FFF2-40B4-BE49-F238E27FC236}">
                    <a16:creationId xmlns:a16="http://schemas.microsoft.com/office/drawing/2014/main" id="{D47C5824-1569-0C9B-C44B-64267F60030A}"/>
                  </a:ext>
                </a:extLst>
              </p:cNvPr>
              <p:cNvGrpSpPr/>
              <p:nvPr/>
            </p:nvGrpSpPr>
            <p:grpSpPr>
              <a:xfrm>
                <a:off x="2019764" y="1037328"/>
                <a:ext cx="641389" cy="5216305"/>
                <a:chOff x="2892468" y="1032983"/>
                <a:chExt cx="641389" cy="5216305"/>
              </a:xfrm>
            </p:grpSpPr>
            <p:grpSp>
              <p:nvGrpSpPr>
                <p:cNvPr id="2014" name="Gruppe 2013">
                  <a:extLst>
                    <a:ext uri="{FF2B5EF4-FFF2-40B4-BE49-F238E27FC236}">
                      <a16:creationId xmlns:a16="http://schemas.microsoft.com/office/drawing/2014/main" id="{CE769DB9-4C2E-48F7-AE42-541189BDBE1B}"/>
                    </a:ext>
                  </a:extLst>
                </p:cNvPr>
                <p:cNvGrpSpPr/>
                <p:nvPr/>
              </p:nvGrpSpPr>
              <p:grpSpPr>
                <a:xfrm>
                  <a:off x="2892468" y="1032983"/>
                  <a:ext cx="641389" cy="5216305"/>
                  <a:chOff x="3475384" y="1188399"/>
                  <a:chExt cx="641389" cy="5216305"/>
                </a:xfrm>
              </p:grpSpPr>
              <p:sp>
                <p:nvSpPr>
                  <p:cNvPr id="2018" name="Tekstfelt 2017">
                    <a:extLst>
                      <a:ext uri="{FF2B5EF4-FFF2-40B4-BE49-F238E27FC236}">
                        <a16:creationId xmlns:a16="http://schemas.microsoft.com/office/drawing/2014/main" id="{CBE92CA8-A9BE-D093-1D13-69CABB191ACF}"/>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19" name="Tekstfelt 2018">
                    <a:extLst>
                      <a:ext uri="{FF2B5EF4-FFF2-40B4-BE49-F238E27FC236}">
                        <a16:creationId xmlns:a16="http://schemas.microsoft.com/office/drawing/2014/main" id="{4CA70E4E-1AE8-0290-7B7C-D70A5393FC09}"/>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20" name="Tekstfelt 2019">
                    <a:extLst>
                      <a:ext uri="{FF2B5EF4-FFF2-40B4-BE49-F238E27FC236}">
                        <a16:creationId xmlns:a16="http://schemas.microsoft.com/office/drawing/2014/main" id="{7349E450-F264-D3A0-A0E0-398A30513BE0}"/>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21" name="Tekstfelt 2020">
                    <a:extLst>
                      <a:ext uri="{FF2B5EF4-FFF2-40B4-BE49-F238E27FC236}">
                        <a16:creationId xmlns:a16="http://schemas.microsoft.com/office/drawing/2014/main" id="{FDB7A49A-DD90-C25C-D9A6-2220462E4BE7}"/>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22" name="Tekstfelt 2021">
                    <a:extLst>
                      <a:ext uri="{FF2B5EF4-FFF2-40B4-BE49-F238E27FC236}">
                        <a16:creationId xmlns:a16="http://schemas.microsoft.com/office/drawing/2014/main" id="{1275AD06-FEE0-F8C9-28F8-A89DC5040B09}"/>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23" name="Tekstfelt 2022">
                    <a:extLst>
                      <a:ext uri="{FF2B5EF4-FFF2-40B4-BE49-F238E27FC236}">
                        <a16:creationId xmlns:a16="http://schemas.microsoft.com/office/drawing/2014/main" id="{F07BA580-1989-34AF-B256-77DCE8560BBB}"/>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24" name="Tekstfelt 2023">
                    <a:extLst>
                      <a:ext uri="{FF2B5EF4-FFF2-40B4-BE49-F238E27FC236}">
                        <a16:creationId xmlns:a16="http://schemas.microsoft.com/office/drawing/2014/main" id="{4C096D99-A949-D0CC-2AC0-920265683DF4}"/>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25" name="Tekstfelt 2024">
                    <a:extLst>
                      <a:ext uri="{FF2B5EF4-FFF2-40B4-BE49-F238E27FC236}">
                        <a16:creationId xmlns:a16="http://schemas.microsoft.com/office/drawing/2014/main" id="{9191D32D-89FD-71F7-740D-1394C1167762}"/>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26" name="Tekstfelt 2025">
                    <a:extLst>
                      <a:ext uri="{FF2B5EF4-FFF2-40B4-BE49-F238E27FC236}">
                        <a16:creationId xmlns:a16="http://schemas.microsoft.com/office/drawing/2014/main" id="{A720A861-7336-8EAC-A47B-AB90550ED87E}"/>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27" name="Tekstfelt 2026">
                    <a:extLst>
                      <a:ext uri="{FF2B5EF4-FFF2-40B4-BE49-F238E27FC236}">
                        <a16:creationId xmlns:a16="http://schemas.microsoft.com/office/drawing/2014/main" id="{81E9D8AA-D76A-E076-835A-6A5CFA171698}"/>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28" name="Tekstfelt 2027">
                    <a:extLst>
                      <a:ext uri="{FF2B5EF4-FFF2-40B4-BE49-F238E27FC236}">
                        <a16:creationId xmlns:a16="http://schemas.microsoft.com/office/drawing/2014/main" id="{BDF90692-9423-9B69-041B-1DCFABAFE41E}"/>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29" name="Tekstfelt 2028">
                    <a:extLst>
                      <a:ext uri="{FF2B5EF4-FFF2-40B4-BE49-F238E27FC236}">
                        <a16:creationId xmlns:a16="http://schemas.microsoft.com/office/drawing/2014/main" id="{74D10B91-4232-6C2E-1417-C2AA44F19DB2}"/>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30" name="Tekstfelt 2029">
                    <a:extLst>
                      <a:ext uri="{FF2B5EF4-FFF2-40B4-BE49-F238E27FC236}">
                        <a16:creationId xmlns:a16="http://schemas.microsoft.com/office/drawing/2014/main" id="{BF9DE72E-29E3-7C45-0163-963826C114EE}"/>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31" name="Tekstfelt 2030">
                    <a:extLst>
                      <a:ext uri="{FF2B5EF4-FFF2-40B4-BE49-F238E27FC236}">
                        <a16:creationId xmlns:a16="http://schemas.microsoft.com/office/drawing/2014/main" id="{F5661649-BC97-93F9-3B1A-AB0A6466B3A0}"/>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32" name="Tekstfelt 2031">
                    <a:extLst>
                      <a:ext uri="{FF2B5EF4-FFF2-40B4-BE49-F238E27FC236}">
                        <a16:creationId xmlns:a16="http://schemas.microsoft.com/office/drawing/2014/main" id="{40722172-4A1D-16BA-CC64-D59E25358DCA}"/>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33" name="Tekstfelt 2032">
                    <a:extLst>
                      <a:ext uri="{FF2B5EF4-FFF2-40B4-BE49-F238E27FC236}">
                        <a16:creationId xmlns:a16="http://schemas.microsoft.com/office/drawing/2014/main" id="{D36FA8D2-4D41-0289-D549-D3D700A9B637}"/>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34" name="Tekstfelt 2033">
                    <a:extLst>
                      <a:ext uri="{FF2B5EF4-FFF2-40B4-BE49-F238E27FC236}">
                        <a16:creationId xmlns:a16="http://schemas.microsoft.com/office/drawing/2014/main" id="{0F0CA266-F679-A01D-D48C-0037FB049741}"/>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35" name="Tekstfelt 2034">
                    <a:extLst>
                      <a:ext uri="{FF2B5EF4-FFF2-40B4-BE49-F238E27FC236}">
                        <a16:creationId xmlns:a16="http://schemas.microsoft.com/office/drawing/2014/main" id="{D9C9CF7B-892D-F06B-3D8C-CDDF5478DB44}"/>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36" name="Tekstfelt 2035">
                    <a:extLst>
                      <a:ext uri="{FF2B5EF4-FFF2-40B4-BE49-F238E27FC236}">
                        <a16:creationId xmlns:a16="http://schemas.microsoft.com/office/drawing/2014/main" id="{0BD8E707-CE83-9F81-4DA3-834180081474}"/>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37" name="Tekstfelt 2036">
                    <a:extLst>
                      <a:ext uri="{FF2B5EF4-FFF2-40B4-BE49-F238E27FC236}">
                        <a16:creationId xmlns:a16="http://schemas.microsoft.com/office/drawing/2014/main" id="{E6A1A4B4-C26D-AF95-96AA-D44F07BCAE45}"/>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38" name="Tekstfelt 2037">
                    <a:extLst>
                      <a:ext uri="{FF2B5EF4-FFF2-40B4-BE49-F238E27FC236}">
                        <a16:creationId xmlns:a16="http://schemas.microsoft.com/office/drawing/2014/main" id="{0A79DFB1-5045-E536-E82F-56AC4360D1A9}"/>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39" name="Tekstfelt 2038">
                    <a:extLst>
                      <a:ext uri="{FF2B5EF4-FFF2-40B4-BE49-F238E27FC236}">
                        <a16:creationId xmlns:a16="http://schemas.microsoft.com/office/drawing/2014/main" id="{C574C0A7-E1F8-7CAE-7E21-F360F3055AD8}"/>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40" name="Tekstfelt 2039">
                    <a:extLst>
                      <a:ext uri="{FF2B5EF4-FFF2-40B4-BE49-F238E27FC236}">
                        <a16:creationId xmlns:a16="http://schemas.microsoft.com/office/drawing/2014/main" id="{10AF8DA0-0C1E-CD90-B4DC-349FC19F8707}"/>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41" name="Tekstfelt 2040">
                    <a:extLst>
                      <a:ext uri="{FF2B5EF4-FFF2-40B4-BE49-F238E27FC236}">
                        <a16:creationId xmlns:a16="http://schemas.microsoft.com/office/drawing/2014/main" id="{AB478040-BDC6-8F05-1D0C-F730D7138EB6}"/>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42" name="Tekstfelt 2041">
                    <a:extLst>
                      <a:ext uri="{FF2B5EF4-FFF2-40B4-BE49-F238E27FC236}">
                        <a16:creationId xmlns:a16="http://schemas.microsoft.com/office/drawing/2014/main" id="{44884D5A-8C57-CD43-0A27-36CB6ECF5439}"/>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43" name="Tekstfelt 2042">
                    <a:extLst>
                      <a:ext uri="{FF2B5EF4-FFF2-40B4-BE49-F238E27FC236}">
                        <a16:creationId xmlns:a16="http://schemas.microsoft.com/office/drawing/2014/main" id="{9482BC90-0B16-C3B6-2FA3-469602149B22}"/>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44" name="Tekstfelt 2043">
                    <a:extLst>
                      <a:ext uri="{FF2B5EF4-FFF2-40B4-BE49-F238E27FC236}">
                        <a16:creationId xmlns:a16="http://schemas.microsoft.com/office/drawing/2014/main" id="{DC1C729C-29DC-692C-F509-A0C66E4359DE}"/>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45" name="Tekstfelt 2044">
                    <a:extLst>
                      <a:ext uri="{FF2B5EF4-FFF2-40B4-BE49-F238E27FC236}">
                        <a16:creationId xmlns:a16="http://schemas.microsoft.com/office/drawing/2014/main" id="{4A35D505-848B-7FEB-786B-31D694E2775D}"/>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46" name="Tekstfelt 2045">
                    <a:extLst>
                      <a:ext uri="{FF2B5EF4-FFF2-40B4-BE49-F238E27FC236}">
                        <a16:creationId xmlns:a16="http://schemas.microsoft.com/office/drawing/2014/main" id="{77F3E85F-2948-5373-F5F6-CF2BED8D5C74}"/>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47" name="Tekstfelt 2046">
                    <a:extLst>
                      <a:ext uri="{FF2B5EF4-FFF2-40B4-BE49-F238E27FC236}">
                        <a16:creationId xmlns:a16="http://schemas.microsoft.com/office/drawing/2014/main" id="{8A4C0ACE-EC8C-91AE-CAEB-3129AC335F29}"/>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48" name="Tekstfelt 2047">
                    <a:extLst>
                      <a:ext uri="{FF2B5EF4-FFF2-40B4-BE49-F238E27FC236}">
                        <a16:creationId xmlns:a16="http://schemas.microsoft.com/office/drawing/2014/main" id="{78793FD2-8E39-38F5-4E81-073B3091D8AA}"/>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49" name="Tekstfelt 2048">
                    <a:extLst>
                      <a:ext uri="{FF2B5EF4-FFF2-40B4-BE49-F238E27FC236}">
                        <a16:creationId xmlns:a16="http://schemas.microsoft.com/office/drawing/2014/main" id="{D90CB7B2-CFEE-BCBC-689B-AE2951CC18E6}"/>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50" name="Tekstfelt 2049">
                    <a:extLst>
                      <a:ext uri="{FF2B5EF4-FFF2-40B4-BE49-F238E27FC236}">
                        <a16:creationId xmlns:a16="http://schemas.microsoft.com/office/drawing/2014/main" id="{FE0F473D-FBCD-7AF1-3CF5-B2F17A8B0160}"/>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15" name="Tekstfelt 2014">
                  <a:extLst>
                    <a:ext uri="{FF2B5EF4-FFF2-40B4-BE49-F238E27FC236}">
                      <a16:creationId xmlns:a16="http://schemas.microsoft.com/office/drawing/2014/main" id="{B60C82A8-7D69-9CED-98E4-FBFEE12AD667}"/>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16" name="Tekstfelt 2015">
                  <a:extLst>
                    <a:ext uri="{FF2B5EF4-FFF2-40B4-BE49-F238E27FC236}">
                      <a16:creationId xmlns:a16="http://schemas.microsoft.com/office/drawing/2014/main" id="{CFDE8864-D157-62E9-979C-1E78EBB6672B}"/>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17" name="Tekstfelt 2016">
                  <a:extLst>
                    <a:ext uri="{FF2B5EF4-FFF2-40B4-BE49-F238E27FC236}">
                      <a16:creationId xmlns:a16="http://schemas.microsoft.com/office/drawing/2014/main" id="{87C2E895-AA37-83E2-6ADC-4544920D857E}"/>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0" name="Gruppe 1829">
                <a:extLst>
                  <a:ext uri="{FF2B5EF4-FFF2-40B4-BE49-F238E27FC236}">
                    <a16:creationId xmlns:a16="http://schemas.microsoft.com/office/drawing/2014/main" id="{CABC6E69-3CAA-E5D9-AEC3-32B5714F560E}"/>
                  </a:ext>
                </a:extLst>
              </p:cNvPr>
              <p:cNvGrpSpPr/>
              <p:nvPr/>
            </p:nvGrpSpPr>
            <p:grpSpPr>
              <a:xfrm>
                <a:off x="1592543" y="1041111"/>
                <a:ext cx="641389" cy="5216305"/>
                <a:chOff x="2892468" y="1032983"/>
                <a:chExt cx="641389" cy="5216305"/>
              </a:xfrm>
            </p:grpSpPr>
            <p:grpSp>
              <p:nvGrpSpPr>
                <p:cNvPr id="1977" name="Gruppe 1976">
                  <a:extLst>
                    <a:ext uri="{FF2B5EF4-FFF2-40B4-BE49-F238E27FC236}">
                      <a16:creationId xmlns:a16="http://schemas.microsoft.com/office/drawing/2014/main" id="{1DA95A4A-0FC3-3BA4-42E2-1094105B7B56}"/>
                    </a:ext>
                  </a:extLst>
                </p:cNvPr>
                <p:cNvGrpSpPr/>
                <p:nvPr/>
              </p:nvGrpSpPr>
              <p:grpSpPr>
                <a:xfrm>
                  <a:off x="2892468" y="1032983"/>
                  <a:ext cx="641389" cy="5216305"/>
                  <a:chOff x="3475384" y="1188399"/>
                  <a:chExt cx="641389" cy="5216305"/>
                </a:xfrm>
              </p:grpSpPr>
              <p:sp>
                <p:nvSpPr>
                  <p:cNvPr id="1981" name="Tekstfelt 1980">
                    <a:extLst>
                      <a:ext uri="{FF2B5EF4-FFF2-40B4-BE49-F238E27FC236}">
                        <a16:creationId xmlns:a16="http://schemas.microsoft.com/office/drawing/2014/main" id="{435958D7-9342-BC6C-AFE4-F9A91FE2C382}"/>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82" name="Tekstfelt 1981">
                    <a:extLst>
                      <a:ext uri="{FF2B5EF4-FFF2-40B4-BE49-F238E27FC236}">
                        <a16:creationId xmlns:a16="http://schemas.microsoft.com/office/drawing/2014/main" id="{643F34B8-696B-13CA-5A07-7B7F1F6F1D86}"/>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83" name="Tekstfelt 1982">
                    <a:extLst>
                      <a:ext uri="{FF2B5EF4-FFF2-40B4-BE49-F238E27FC236}">
                        <a16:creationId xmlns:a16="http://schemas.microsoft.com/office/drawing/2014/main" id="{170F2950-2801-4E98-234C-3FFD8406C286}"/>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84" name="Tekstfelt 1983">
                    <a:extLst>
                      <a:ext uri="{FF2B5EF4-FFF2-40B4-BE49-F238E27FC236}">
                        <a16:creationId xmlns:a16="http://schemas.microsoft.com/office/drawing/2014/main" id="{45BA830D-E610-E866-62E2-9BB35B790876}"/>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85" name="Tekstfelt 1984">
                    <a:extLst>
                      <a:ext uri="{FF2B5EF4-FFF2-40B4-BE49-F238E27FC236}">
                        <a16:creationId xmlns:a16="http://schemas.microsoft.com/office/drawing/2014/main" id="{294D4652-AFB8-4837-8F65-91C5875D9510}"/>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86" name="Tekstfelt 1985">
                    <a:extLst>
                      <a:ext uri="{FF2B5EF4-FFF2-40B4-BE49-F238E27FC236}">
                        <a16:creationId xmlns:a16="http://schemas.microsoft.com/office/drawing/2014/main" id="{A0ED2BB5-840E-C2DA-BF99-7BB0DDCAE57C}"/>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87" name="Tekstfelt 1986">
                    <a:extLst>
                      <a:ext uri="{FF2B5EF4-FFF2-40B4-BE49-F238E27FC236}">
                        <a16:creationId xmlns:a16="http://schemas.microsoft.com/office/drawing/2014/main" id="{68B67A50-01C2-2FBF-DF39-1D2BE6387868}"/>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88" name="Tekstfelt 1987">
                    <a:extLst>
                      <a:ext uri="{FF2B5EF4-FFF2-40B4-BE49-F238E27FC236}">
                        <a16:creationId xmlns:a16="http://schemas.microsoft.com/office/drawing/2014/main" id="{CEAA50FB-5E74-E5F8-FE0A-7065D32BC954}"/>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89" name="Tekstfelt 1988">
                    <a:extLst>
                      <a:ext uri="{FF2B5EF4-FFF2-40B4-BE49-F238E27FC236}">
                        <a16:creationId xmlns:a16="http://schemas.microsoft.com/office/drawing/2014/main" id="{E41E025E-C874-9003-F147-B9A07A0BD4B4}"/>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90" name="Tekstfelt 1989">
                    <a:extLst>
                      <a:ext uri="{FF2B5EF4-FFF2-40B4-BE49-F238E27FC236}">
                        <a16:creationId xmlns:a16="http://schemas.microsoft.com/office/drawing/2014/main" id="{CF8CF99D-34B9-425E-78B6-2C88523A2E53}"/>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91" name="Tekstfelt 1990">
                    <a:extLst>
                      <a:ext uri="{FF2B5EF4-FFF2-40B4-BE49-F238E27FC236}">
                        <a16:creationId xmlns:a16="http://schemas.microsoft.com/office/drawing/2014/main" id="{720F0641-0B2D-82CF-84FF-0D8EA4557E40}"/>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92" name="Tekstfelt 1991">
                    <a:extLst>
                      <a:ext uri="{FF2B5EF4-FFF2-40B4-BE49-F238E27FC236}">
                        <a16:creationId xmlns:a16="http://schemas.microsoft.com/office/drawing/2014/main" id="{3027FB09-56E6-26BA-A208-60F178CA0D97}"/>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93" name="Tekstfelt 1992">
                    <a:extLst>
                      <a:ext uri="{FF2B5EF4-FFF2-40B4-BE49-F238E27FC236}">
                        <a16:creationId xmlns:a16="http://schemas.microsoft.com/office/drawing/2014/main" id="{01BD9184-18A6-A59B-1EF9-487C933C1B74}"/>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94" name="Tekstfelt 1993">
                    <a:extLst>
                      <a:ext uri="{FF2B5EF4-FFF2-40B4-BE49-F238E27FC236}">
                        <a16:creationId xmlns:a16="http://schemas.microsoft.com/office/drawing/2014/main" id="{442E6E42-11EA-9F3F-4557-1305A95C3B4F}"/>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95" name="Tekstfelt 1994">
                    <a:extLst>
                      <a:ext uri="{FF2B5EF4-FFF2-40B4-BE49-F238E27FC236}">
                        <a16:creationId xmlns:a16="http://schemas.microsoft.com/office/drawing/2014/main" id="{1AAF6BDE-249C-249F-8A25-488C167038D5}"/>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96" name="Tekstfelt 1995">
                    <a:extLst>
                      <a:ext uri="{FF2B5EF4-FFF2-40B4-BE49-F238E27FC236}">
                        <a16:creationId xmlns:a16="http://schemas.microsoft.com/office/drawing/2014/main" id="{E865C1B0-E36B-2474-1E41-C42DA3F798B1}"/>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97" name="Tekstfelt 1996">
                    <a:extLst>
                      <a:ext uri="{FF2B5EF4-FFF2-40B4-BE49-F238E27FC236}">
                        <a16:creationId xmlns:a16="http://schemas.microsoft.com/office/drawing/2014/main" id="{01F195C0-0C20-CE0C-B2CD-8FC23413577D}"/>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98" name="Tekstfelt 1997">
                    <a:extLst>
                      <a:ext uri="{FF2B5EF4-FFF2-40B4-BE49-F238E27FC236}">
                        <a16:creationId xmlns:a16="http://schemas.microsoft.com/office/drawing/2014/main" id="{40A369DF-1C9D-2AF9-7169-31BD8F79763A}"/>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99" name="Tekstfelt 1998">
                    <a:extLst>
                      <a:ext uri="{FF2B5EF4-FFF2-40B4-BE49-F238E27FC236}">
                        <a16:creationId xmlns:a16="http://schemas.microsoft.com/office/drawing/2014/main" id="{C71F9059-91DC-C06E-0E74-D31E6DA07983}"/>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00" name="Tekstfelt 1999">
                    <a:extLst>
                      <a:ext uri="{FF2B5EF4-FFF2-40B4-BE49-F238E27FC236}">
                        <a16:creationId xmlns:a16="http://schemas.microsoft.com/office/drawing/2014/main" id="{FB51473B-214C-32B9-312C-944BEFC1C27D}"/>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01" name="Tekstfelt 2000">
                    <a:extLst>
                      <a:ext uri="{FF2B5EF4-FFF2-40B4-BE49-F238E27FC236}">
                        <a16:creationId xmlns:a16="http://schemas.microsoft.com/office/drawing/2014/main" id="{153AB57E-2857-5B49-A5F6-FC1F30686682}"/>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02" name="Tekstfelt 2001">
                    <a:extLst>
                      <a:ext uri="{FF2B5EF4-FFF2-40B4-BE49-F238E27FC236}">
                        <a16:creationId xmlns:a16="http://schemas.microsoft.com/office/drawing/2014/main" id="{BB53C191-CDD2-4BA2-497F-17A9BC0E12B8}"/>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03" name="Tekstfelt 2002">
                    <a:extLst>
                      <a:ext uri="{FF2B5EF4-FFF2-40B4-BE49-F238E27FC236}">
                        <a16:creationId xmlns:a16="http://schemas.microsoft.com/office/drawing/2014/main" id="{D2A78080-163B-741A-765C-41270BF0823D}"/>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04" name="Tekstfelt 2003">
                    <a:extLst>
                      <a:ext uri="{FF2B5EF4-FFF2-40B4-BE49-F238E27FC236}">
                        <a16:creationId xmlns:a16="http://schemas.microsoft.com/office/drawing/2014/main" id="{E605420F-8337-0B49-7566-3DAA9AF68E27}"/>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05" name="Tekstfelt 2004">
                    <a:extLst>
                      <a:ext uri="{FF2B5EF4-FFF2-40B4-BE49-F238E27FC236}">
                        <a16:creationId xmlns:a16="http://schemas.microsoft.com/office/drawing/2014/main" id="{CF967265-0A39-12FD-6AE8-9DBF0CB2E2F9}"/>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06" name="Tekstfelt 2005">
                    <a:extLst>
                      <a:ext uri="{FF2B5EF4-FFF2-40B4-BE49-F238E27FC236}">
                        <a16:creationId xmlns:a16="http://schemas.microsoft.com/office/drawing/2014/main" id="{CA50DE95-AA6D-EEDF-3C0F-F027A0317FCF}"/>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07" name="Tekstfelt 2006">
                    <a:extLst>
                      <a:ext uri="{FF2B5EF4-FFF2-40B4-BE49-F238E27FC236}">
                        <a16:creationId xmlns:a16="http://schemas.microsoft.com/office/drawing/2014/main" id="{74410557-FFEB-F0E9-534D-7C7FB0B04D88}"/>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08" name="Tekstfelt 2007">
                    <a:extLst>
                      <a:ext uri="{FF2B5EF4-FFF2-40B4-BE49-F238E27FC236}">
                        <a16:creationId xmlns:a16="http://schemas.microsoft.com/office/drawing/2014/main" id="{CEB59F27-0381-DF47-737B-2A295B951DAA}"/>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09" name="Tekstfelt 2008">
                    <a:extLst>
                      <a:ext uri="{FF2B5EF4-FFF2-40B4-BE49-F238E27FC236}">
                        <a16:creationId xmlns:a16="http://schemas.microsoft.com/office/drawing/2014/main" id="{28699132-F439-941E-CBB9-D785AA470288}"/>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10" name="Tekstfelt 2009">
                    <a:extLst>
                      <a:ext uri="{FF2B5EF4-FFF2-40B4-BE49-F238E27FC236}">
                        <a16:creationId xmlns:a16="http://schemas.microsoft.com/office/drawing/2014/main" id="{BFBA8D87-BAF9-7C4D-0453-E8E3804E2702}"/>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11" name="Tekstfelt 2010">
                    <a:extLst>
                      <a:ext uri="{FF2B5EF4-FFF2-40B4-BE49-F238E27FC236}">
                        <a16:creationId xmlns:a16="http://schemas.microsoft.com/office/drawing/2014/main" id="{B64555CE-D88A-7777-53E4-E0AC67678138}"/>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12" name="Tekstfelt 2011">
                    <a:extLst>
                      <a:ext uri="{FF2B5EF4-FFF2-40B4-BE49-F238E27FC236}">
                        <a16:creationId xmlns:a16="http://schemas.microsoft.com/office/drawing/2014/main" id="{EDE6B135-872C-38D5-3323-F6184B4938CA}"/>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13" name="Tekstfelt 2012">
                    <a:extLst>
                      <a:ext uri="{FF2B5EF4-FFF2-40B4-BE49-F238E27FC236}">
                        <a16:creationId xmlns:a16="http://schemas.microsoft.com/office/drawing/2014/main" id="{8B171072-0599-791C-247C-EB5604F2968B}"/>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78" name="Tekstfelt 1977">
                  <a:extLst>
                    <a:ext uri="{FF2B5EF4-FFF2-40B4-BE49-F238E27FC236}">
                      <a16:creationId xmlns:a16="http://schemas.microsoft.com/office/drawing/2014/main" id="{73E188F0-F2DB-6866-F602-47358043CBC3}"/>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79" name="Tekstfelt 1978">
                  <a:extLst>
                    <a:ext uri="{FF2B5EF4-FFF2-40B4-BE49-F238E27FC236}">
                      <a16:creationId xmlns:a16="http://schemas.microsoft.com/office/drawing/2014/main" id="{20005EAF-62F3-3151-4986-24CC6EFE945E}"/>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80" name="Tekstfelt 1979">
                  <a:extLst>
                    <a:ext uri="{FF2B5EF4-FFF2-40B4-BE49-F238E27FC236}">
                      <a16:creationId xmlns:a16="http://schemas.microsoft.com/office/drawing/2014/main" id="{8685FB77-13EA-B216-8BF1-504798497003}"/>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1" name="Gruppe 1830">
                <a:extLst>
                  <a:ext uri="{FF2B5EF4-FFF2-40B4-BE49-F238E27FC236}">
                    <a16:creationId xmlns:a16="http://schemas.microsoft.com/office/drawing/2014/main" id="{D2BEBA7F-9DCE-1E03-F7D6-FA65428CD962}"/>
                  </a:ext>
                </a:extLst>
              </p:cNvPr>
              <p:cNvGrpSpPr/>
              <p:nvPr/>
            </p:nvGrpSpPr>
            <p:grpSpPr>
              <a:xfrm>
                <a:off x="1159795" y="1034606"/>
                <a:ext cx="641389" cy="5216305"/>
                <a:chOff x="2892468" y="1032983"/>
                <a:chExt cx="641389" cy="5216305"/>
              </a:xfrm>
            </p:grpSpPr>
            <p:grpSp>
              <p:nvGrpSpPr>
                <p:cNvPr id="1940" name="Gruppe 1939">
                  <a:extLst>
                    <a:ext uri="{FF2B5EF4-FFF2-40B4-BE49-F238E27FC236}">
                      <a16:creationId xmlns:a16="http://schemas.microsoft.com/office/drawing/2014/main" id="{A2A5F1BD-F5DA-4B83-081C-84A5C3678D37}"/>
                    </a:ext>
                  </a:extLst>
                </p:cNvPr>
                <p:cNvGrpSpPr/>
                <p:nvPr/>
              </p:nvGrpSpPr>
              <p:grpSpPr>
                <a:xfrm>
                  <a:off x="2892468" y="1032983"/>
                  <a:ext cx="641389" cy="5216305"/>
                  <a:chOff x="3475384" y="1188399"/>
                  <a:chExt cx="641389" cy="5216305"/>
                </a:xfrm>
              </p:grpSpPr>
              <p:sp>
                <p:nvSpPr>
                  <p:cNvPr id="1944" name="Tekstfelt 1943">
                    <a:extLst>
                      <a:ext uri="{FF2B5EF4-FFF2-40B4-BE49-F238E27FC236}">
                        <a16:creationId xmlns:a16="http://schemas.microsoft.com/office/drawing/2014/main" id="{F1971B25-EB92-0BC7-E89D-5EF8C13C2EC0}"/>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45" name="Tekstfelt 1944">
                    <a:extLst>
                      <a:ext uri="{FF2B5EF4-FFF2-40B4-BE49-F238E27FC236}">
                        <a16:creationId xmlns:a16="http://schemas.microsoft.com/office/drawing/2014/main" id="{943449C4-E4CC-843D-C4EB-31232B8F67EF}"/>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46" name="Tekstfelt 1945">
                    <a:extLst>
                      <a:ext uri="{FF2B5EF4-FFF2-40B4-BE49-F238E27FC236}">
                        <a16:creationId xmlns:a16="http://schemas.microsoft.com/office/drawing/2014/main" id="{790855CA-79F4-3F55-A9AD-D9E1444A7ABE}"/>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47" name="Tekstfelt 1946">
                    <a:extLst>
                      <a:ext uri="{FF2B5EF4-FFF2-40B4-BE49-F238E27FC236}">
                        <a16:creationId xmlns:a16="http://schemas.microsoft.com/office/drawing/2014/main" id="{6C6D6BC6-2D6F-F3B8-565E-0B28A7A4ECCD}"/>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48" name="Tekstfelt 1947">
                    <a:extLst>
                      <a:ext uri="{FF2B5EF4-FFF2-40B4-BE49-F238E27FC236}">
                        <a16:creationId xmlns:a16="http://schemas.microsoft.com/office/drawing/2014/main" id="{3898333D-81DC-0B26-6C33-16F90860F495}"/>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49" name="Tekstfelt 1948">
                    <a:extLst>
                      <a:ext uri="{FF2B5EF4-FFF2-40B4-BE49-F238E27FC236}">
                        <a16:creationId xmlns:a16="http://schemas.microsoft.com/office/drawing/2014/main" id="{CF6092AE-B5A4-90B5-4CE3-18CC80738686}"/>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50" name="Tekstfelt 1949">
                    <a:extLst>
                      <a:ext uri="{FF2B5EF4-FFF2-40B4-BE49-F238E27FC236}">
                        <a16:creationId xmlns:a16="http://schemas.microsoft.com/office/drawing/2014/main" id="{BF8DBD8D-A2BB-BB41-F47D-313FCA5CDAB0}"/>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51" name="Tekstfelt 1950">
                    <a:extLst>
                      <a:ext uri="{FF2B5EF4-FFF2-40B4-BE49-F238E27FC236}">
                        <a16:creationId xmlns:a16="http://schemas.microsoft.com/office/drawing/2014/main" id="{26AAF3F7-F2E7-622D-7D2A-945BC116388C}"/>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52" name="Tekstfelt 1951">
                    <a:extLst>
                      <a:ext uri="{FF2B5EF4-FFF2-40B4-BE49-F238E27FC236}">
                        <a16:creationId xmlns:a16="http://schemas.microsoft.com/office/drawing/2014/main" id="{ED0EBE0F-673A-54AB-B8AE-3559A0D4B6E4}"/>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53" name="Tekstfelt 1952">
                    <a:extLst>
                      <a:ext uri="{FF2B5EF4-FFF2-40B4-BE49-F238E27FC236}">
                        <a16:creationId xmlns:a16="http://schemas.microsoft.com/office/drawing/2014/main" id="{5AD52661-8252-49B5-5DEE-E48A2E9C7016}"/>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54" name="Tekstfelt 1953">
                    <a:extLst>
                      <a:ext uri="{FF2B5EF4-FFF2-40B4-BE49-F238E27FC236}">
                        <a16:creationId xmlns:a16="http://schemas.microsoft.com/office/drawing/2014/main" id="{80F7564B-FB61-BE63-F414-263F6BA9D683}"/>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55" name="Tekstfelt 1954">
                    <a:extLst>
                      <a:ext uri="{FF2B5EF4-FFF2-40B4-BE49-F238E27FC236}">
                        <a16:creationId xmlns:a16="http://schemas.microsoft.com/office/drawing/2014/main" id="{08EDE07C-559F-F169-79C1-3D27EAFC0C7B}"/>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56" name="Tekstfelt 1955">
                    <a:extLst>
                      <a:ext uri="{FF2B5EF4-FFF2-40B4-BE49-F238E27FC236}">
                        <a16:creationId xmlns:a16="http://schemas.microsoft.com/office/drawing/2014/main" id="{27DD56D0-613C-774B-5215-77A2779E7F7B}"/>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57" name="Tekstfelt 1956">
                    <a:extLst>
                      <a:ext uri="{FF2B5EF4-FFF2-40B4-BE49-F238E27FC236}">
                        <a16:creationId xmlns:a16="http://schemas.microsoft.com/office/drawing/2014/main" id="{0E07160C-DE21-B0A0-612A-8128D5981398}"/>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58" name="Tekstfelt 1957">
                    <a:extLst>
                      <a:ext uri="{FF2B5EF4-FFF2-40B4-BE49-F238E27FC236}">
                        <a16:creationId xmlns:a16="http://schemas.microsoft.com/office/drawing/2014/main" id="{3D9D833E-25B9-DD17-A342-A4D8BE17B14D}"/>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59" name="Tekstfelt 1958">
                    <a:extLst>
                      <a:ext uri="{FF2B5EF4-FFF2-40B4-BE49-F238E27FC236}">
                        <a16:creationId xmlns:a16="http://schemas.microsoft.com/office/drawing/2014/main" id="{BAC673DA-1C6C-0DC4-6731-45C76741C88B}"/>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60" name="Tekstfelt 1959">
                    <a:extLst>
                      <a:ext uri="{FF2B5EF4-FFF2-40B4-BE49-F238E27FC236}">
                        <a16:creationId xmlns:a16="http://schemas.microsoft.com/office/drawing/2014/main" id="{622267AA-38FD-DF3B-4AA0-2B6766AB2C42}"/>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61" name="Tekstfelt 1960">
                    <a:extLst>
                      <a:ext uri="{FF2B5EF4-FFF2-40B4-BE49-F238E27FC236}">
                        <a16:creationId xmlns:a16="http://schemas.microsoft.com/office/drawing/2014/main" id="{1D224130-9FA8-F4AD-A3F9-0FDCDE2248B8}"/>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62" name="Tekstfelt 1961">
                    <a:extLst>
                      <a:ext uri="{FF2B5EF4-FFF2-40B4-BE49-F238E27FC236}">
                        <a16:creationId xmlns:a16="http://schemas.microsoft.com/office/drawing/2014/main" id="{46F37753-0F0B-C24C-5D54-626972E8D4D9}"/>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63" name="Tekstfelt 1962">
                    <a:extLst>
                      <a:ext uri="{FF2B5EF4-FFF2-40B4-BE49-F238E27FC236}">
                        <a16:creationId xmlns:a16="http://schemas.microsoft.com/office/drawing/2014/main" id="{A85EB187-B0A3-FFFA-9DB3-F0CE35ED1C78}"/>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64" name="Tekstfelt 1963">
                    <a:extLst>
                      <a:ext uri="{FF2B5EF4-FFF2-40B4-BE49-F238E27FC236}">
                        <a16:creationId xmlns:a16="http://schemas.microsoft.com/office/drawing/2014/main" id="{9A2372EA-2471-51ED-6913-235747EE1DB2}"/>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65" name="Tekstfelt 1964">
                    <a:extLst>
                      <a:ext uri="{FF2B5EF4-FFF2-40B4-BE49-F238E27FC236}">
                        <a16:creationId xmlns:a16="http://schemas.microsoft.com/office/drawing/2014/main" id="{A1DB216D-BED8-70D3-923A-34FB6334A1AD}"/>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66" name="Tekstfelt 1965">
                    <a:extLst>
                      <a:ext uri="{FF2B5EF4-FFF2-40B4-BE49-F238E27FC236}">
                        <a16:creationId xmlns:a16="http://schemas.microsoft.com/office/drawing/2014/main" id="{7EDF709E-125F-CA7E-6813-7B6ECA357C3F}"/>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67" name="Tekstfelt 1966">
                    <a:extLst>
                      <a:ext uri="{FF2B5EF4-FFF2-40B4-BE49-F238E27FC236}">
                        <a16:creationId xmlns:a16="http://schemas.microsoft.com/office/drawing/2014/main" id="{C11486C7-A764-D5D2-49E5-072BD36A8626}"/>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68" name="Tekstfelt 1967">
                    <a:extLst>
                      <a:ext uri="{FF2B5EF4-FFF2-40B4-BE49-F238E27FC236}">
                        <a16:creationId xmlns:a16="http://schemas.microsoft.com/office/drawing/2014/main" id="{EA506D3F-6606-F6BC-5358-1126E2B4F418}"/>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69" name="Tekstfelt 1968">
                    <a:extLst>
                      <a:ext uri="{FF2B5EF4-FFF2-40B4-BE49-F238E27FC236}">
                        <a16:creationId xmlns:a16="http://schemas.microsoft.com/office/drawing/2014/main" id="{70271094-1191-991E-A447-95DDC2F88436}"/>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70" name="Tekstfelt 1969">
                    <a:extLst>
                      <a:ext uri="{FF2B5EF4-FFF2-40B4-BE49-F238E27FC236}">
                        <a16:creationId xmlns:a16="http://schemas.microsoft.com/office/drawing/2014/main" id="{D13A64AD-8E87-237D-B4CF-87655038A8C6}"/>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71" name="Tekstfelt 1970">
                    <a:extLst>
                      <a:ext uri="{FF2B5EF4-FFF2-40B4-BE49-F238E27FC236}">
                        <a16:creationId xmlns:a16="http://schemas.microsoft.com/office/drawing/2014/main" id="{E797AADF-1484-49AC-0B51-715198DB0CC4}"/>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72" name="Tekstfelt 1971">
                    <a:extLst>
                      <a:ext uri="{FF2B5EF4-FFF2-40B4-BE49-F238E27FC236}">
                        <a16:creationId xmlns:a16="http://schemas.microsoft.com/office/drawing/2014/main" id="{6DA73AF9-9E0C-6672-A593-2C86DA5B9B62}"/>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73" name="Tekstfelt 1972">
                    <a:extLst>
                      <a:ext uri="{FF2B5EF4-FFF2-40B4-BE49-F238E27FC236}">
                        <a16:creationId xmlns:a16="http://schemas.microsoft.com/office/drawing/2014/main" id="{E92CC8B0-E329-54D8-6822-2ABE01A7E195}"/>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74" name="Tekstfelt 1973">
                    <a:extLst>
                      <a:ext uri="{FF2B5EF4-FFF2-40B4-BE49-F238E27FC236}">
                        <a16:creationId xmlns:a16="http://schemas.microsoft.com/office/drawing/2014/main" id="{1C35456D-EB4E-C5D8-FDAD-B4F4C0A9C5F7}"/>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975" name="Tekstfelt 1974">
                    <a:extLst>
                      <a:ext uri="{FF2B5EF4-FFF2-40B4-BE49-F238E27FC236}">
                        <a16:creationId xmlns:a16="http://schemas.microsoft.com/office/drawing/2014/main" id="{F9B1CB4E-D81E-B092-2031-9371F8F2CE1B}"/>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976" name="Tekstfelt 1975">
                    <a:extLst>
                      <a:ext uri="{FF2B5EF4-FFF2-40B4-BE49-F238E27FC236}">
                        <a16:creationId xmlns:a16="http://schemas.microsoft.com/office/drawing/2014/main" id="{A4AD48E1-A33F-C006-EE33-C1AD8CEA3773}"/>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41" name="Tekstfelt 1940">
                  <a:extLst>
                    <a:ext uri="{FF2B5EF4-FFF2-40B4-BE49-F238E27FC236}">
                      <a16:creationId xmlns:a16="http://schemas.microsoft.com/office/drawing/2014/main" id="{B69C85D4-547D-8351-4B10-4EC25F2568D9}"/>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42" name="Tekstfelt 1941">
                  <a:extLst>
                    <a:ext uri="{FF2B5EF4-FFF2-40B4-BE49-F238E27FC236}">
                      <a16:creationId xmlns:a16="http://schemas.microsoft.com/office/drawing/2014/main" id="{B9CF2116-A02E-2CB5-0A49-AEBFF554D990}"/>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43" name="Tekstfelt 1942">
                  <a:extLst>
                    <a:ext uri="{FF2B5EF4-FFF2-40B4-BE49-F238E27FC236}">
                      <a16:creationId xmlns:a16="http://schemas.microsoft.com/office/drawing/2014/main" id="{58E2F1F9-54E8-517E-AAEB-CDD65DEF5B67}"/>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2" name="Gruppe 1831">
                <a:extLst>
                  <a:ext uri="{FF2B5EF4-FFF2-40B4-BE49-F238E27FC236}">
                    <a16:creationId xmlns:a16="http://schemas.microsoft.com/office/drawing/2014/main" id="{716FD81F-9C6F-04BB-8820-D2181B62FB35}"/>
                  </a:ext>
                </a:extLst>
              </p:cNvPr>
              <p:cNvGrpSpPr/>
              <p:nvPr/>
            </p:nvGrpSpPr>
            <p:grpSpPr>
              <a:xfrm>
                <a:off x="732574" y="1038389"/>
                <a:ext cx="641389" cy="5216305"/>
                <a:chOff x="2892468" y="1032983"/>
                <a:chExt cx="641389" cy="5216305"/>
              </a:xfrm>
            </p:grpSpPr>
            <p:grpSp>
              <p:nvGrpSpPr>
                <p:cNvPr id="1903" name="Gruppe 1902">
                  <a:extLst>
                    <a:ext uri="{FF2B5EF4-FFF2-40B4-BE49-F238E27FC236}">
                      <a16:creationId xmlns:a16="http://schemas.microsoft.com/office/drawing/2014/main" id="{9C0A6B66-593E-7221-ECD6-5B8ED6143440}"/>
                    </a:ext>
                  </a:extLst>
                </p:cNvPr>
                <p:cNvGrpSpPr/>
                <p:nvPr/>
              </p:nvGrpSpPr>
              <p:grpSpPr>
                <a:xfrm>
                  <a:off x="2892468" y="1032983"/>
                  <a:ext cx="641389" cy="5216305"/>
                  <a:chOff x="3475384" y="1188399"/>
                  <a:chExt cx="641389" cy="5216305"/>
                </a:xfrm>
              </p:grpSpPr>
              <p:sp>
                <p:nvSpPr>
                  <p:cNvPr id="1907" name="Tekstfelt 1906">
                    <a:extLst>
                      <a:ext uri="{FF2B5EF4-FFF2-40B4-BE49-F238E27FC236}">
                        <a16:creationId xmlns:a16="http://schemas.microsoft.com/office/drawing/2014/main" id="{3BB370C8-CC42-8FAF-8E92-9D89453129BE}"/>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08" name="Tekstfelt 1907">
                    <a:extLst>
                      <a:ext uri="{FF2B5EF4-FFF2-40B4-BE49-F238E27FC236}">
                        <a16:creationId xmlns:a16="http://schemas.microsoft.com/office/drawing/2014/main" id="{ABB97A43-FCA6-41D4-A9B5-616A216FF63A}"/>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09" name="Tekstfelt 1908">
                    <a:extLst>
                      <a:ext uri="{FF2B5EF4-FFF2-40B4-BE49-F238E27FC236}">
                        <a16:creationId xmlns:a16="http://schemas.microsoft.com/office/drawing/2014/main" id="{5DA276E6-A316-91E8-78F8-6BFEE3B06CD4}"/>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10" name="Tekstfelt 1909">
                    <a:extLst>
                      <a:ext uri="{FF2B5EF4-FFF2-40B4-BE49-F238E27FC236}">
                        <a16:creationId xmlns:a16="http://schemas.microsoft.com/office/drawing/2014/main" id="{FFB515C8-B0DC-8A4E-31A5-BD0BBFC30B34}"/>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11" name="Tekstfelt 1910">
                    <a:extLst>
                      <a:ext uri="{FF2B5EF4-FFF2-40B4-BE49-F238E27FC236}">
                        <a16:creationId xmlns:a16="http://schemas.microsoft.com/office/drawing/2014/main" id="{9FC55C6F-18BE-D1DB-D32E-892E90194CB4}"/>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12" name="Tekstfelt 1911">
                    <a:extLst>
                      <a:ext uri="{FF2B5EF4-FFF2-40B4-BE49-F238E27FC236}">
                        <a16:creationId xmlns:a16="http://schemas.microsoft.com/office/drawing/2014/main" id="{5BD28307-5389-7320-CADD-CAF25FE6D39E}"/>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13" name="Tekstfelt 1912">
                    <a:extLst>
                      <a:ext uri="{FF2B5EF4-FFF2-40B4-BE49-F238E27FC236}">
                        <a16:creationId xmlns:a16="http://schemas.microsoft.com/office/drawing/2014/main" id="{DA676FDF-0768-E740-4D52-FC9380F9ACA0}"/>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14" name="Tekstfelt 1913">
                    <a:extLst>
                      <a:ext uri="{FF2B5EF4-FFF2-40B4-BE49-F238E27FC236}">
                        <a16:creationId xmlns:a16="http://schemas.microsoft.com/office/drawing/2014/main" id="{9A6BA432-B2E5-6B68-04F2-88B8B4F81F19}"/>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15" name="Tekstfelt 1914">
                    <a:extLst>
                      <a:ext uri="{FF2B5EF4-FFF2-40B4-BE49-F238E27FC236}">
                        <a16:creationId xmlns:a16="http://schemas.microsoft.com/office/drawing/2014/main" id="{C04E0359-B589-31A9-78F1-5917FE77540D}"/>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16" name="Tekstfelt 1915">
                    <a:extLst>
                      <a:ext uri="{FF2B5EF4-FFF2-40B4-BE49-F238E27FC236}">
                        <a16:creationId xmlns:a16="http://schemas.microsoft.com/office/drawing/2014/main" id="{6A504B1C-A296-18D2-3647-6479D0BD6F88}"/>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17" name="Tekstfelt 1916">
                    <a:extLst>
                      <a:ext uri="{FF2B5EF4-FFF2-40B4-BE49-F238E27FC236}">
                        <a16:creationId xmlns:a16="http://schemas.microsoft.com/office/drawing/2014/main" id="{03BFD8E0-DC59-DC7C-7917-83A14A6DDCF1}"/>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18" name="Tekstfelt 1917">
                    <a:extLst>
                      <a:ext uri="{FF2B5EF4-FFF2-40B4-BE49-F238E27FC236}">
                        <a16:creationId xmlns:a16="http://schemas.microsoft.com/office/drawing/2014/main" id="{1836067B-71CF-3E06-4B3B-F2527073E3EE}"/>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19" name="Tekstfelt 1918">
                    <a:extLst>
                      <a:ext uri="{FF2B5EF4-FFF2-40B4-BE49-F238E27FC236}">
                        <a16:creationId xmlns:a16="http://schemas.microsoft.com/office/drawing/2014/main" id="{0E22813A-BB83-F898-F755-ACE346B1015D}"/>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20" name="Tekstfelt 1919">
                    <a:extLst>
                      <a:ext uri="{FF2B5EF4-FFF2-40B4-BE49-F238E27FC236}">
                        <a16:creationId xmlns:a16="http://schemas.microsoft.com/office/drawing/2014/main" id="{CCB61246-E1E0-A622-653A-A0FA0509AA3B}"/>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21" name="Tekstfelt 1920">
                    <a:extLst>
                      <a:ext uri="{FF2B5EF4-FFF2-40B4-BE49-F238E27FC236}">
                        <a16:creationId xmlns:a16="http://schemas.microsoft.com/office/drawing/2014/main" id="{D47E3724-DC11-34A2-6B7E-B3DF2998215D}"/>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22" name="Tekstfelt 1921">
                    <a:extLst>
                      <a:ext uri="{FF2B5EF4-FFF2-40B4-BE49-F238E27FC236}">
                        <a16:creationId xmlns:a16="http://schemas.microsoft.com/office/drawing/2014/main" id="{F9A7796F-7687-7E58-BF19-4EFFDED30724}"/>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23" name="Tekstfelt 1922">
                    <a:extLst>
                      <a:ext uri="{FF2B5EF4-FFF2-40B4-BE49-F238E27FC236}">
                        <a16:creationId xmlns:a16="http://schemas.microsoft.com/office/drawing/2014/main" id="{4EBF27BD-3D80-0D73-56BE-0D1DAAA21211}"/>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24" name="Tekstfelt 1923">
                    <a:extLst>
                      <a:ext uri="{FF2B5EF4-FFF2-40B4-BE49-F238E27FC236}">
                        <a16:creationId xmlns:a16="http://schemas.microsoft.com/office/drawing/2014/main" id="{F0D2D31E-082B-51CF-FAB7-0BD8A1A53D9B}"/>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25" name="Tekstfelt 1924">
                    <a:extLst>
                      <a:ext uri="{FF2B5EF4-FFF2-40B4-BE49-F238E27FC236}">
                        <a16:creationId xmlns:a16="http://schemas.microsoft.com/office/drawing/2014/main" id="{0255A02D-208A-F894-09CB-716015EE093B}"/>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26" name="Tekstfelt 1925">
                    <a:extLst>
                      <a:ext uri="{FF2B5EF4-FFF2-40B4-BE49-F238E27FC236}">
                        <a16:creationId xmlns:a16="http://schemas.microsoft.com/office/drawing/2014/main" id="{38EAA289-0CE7-112B-2E4A-2699BDDDD204}"/>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27" name="Tekstfelt 1926">
                    <a:extLst>
                      <a:ext uri="{FF2B5EF4-FFF2-40B4-BE49-F238E27FC236}">
                        <a16:creationId xmlns:a16="http://schemas.microsoft.com/office/drawing/2014/main" id="{8B826779-D1E9-F430-48BF-7E60294C2C5E}"/>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28" name="Tekstfelt 1927">
                    <a:extLst>
                      <a:ext uri="{FF2B5EF4-FFF2-40B4-BE49-F238E27FC236}">
                        <a16:creationId xmlns:a16="http://schemas.microsoft.com/office/drawing/2014/main" id="{8C4DDD4D-04A3-8F9A-0E66-228813F9DC26}"/>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29" name="Tekstfelt 1928">
                    <a:extLst>
                      <a:ext uri="{FF2B5EF4-FFF2-40B4-BE49-F238E27FC236}">
                        <a16:creationId xmlns:a16="http://schemas.microsoft.com/office/drawing/2014/main" id="{959B6F27-2ECE-2765-4D33-8DFE9B75E32F}"/>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30" name="Tekstfelt 1929">
                    <a:extLst>
                      <a:ext uri="{FF2B5EF4-FFF2-40B4-BE49-F238E27FC236}">
                        <a16:creationId xmlns:a16="http://schemas.microsoft.com/office/drawing/2014/main" id="{3E4C3AE1-522D-CBDD-9290-582B04577FBB}"/>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31" name="Tekstfelt 1930">
                    <a:extLst>
                      <a:ext uri="{FF2B5EF4-FFF2-40B4-BE49-F238E27FC236}">
                        <a16:creationId xmlns:a16="http://schemas.microsoft.com/office/drawing/2014/main" id="{3E449209-4AFF-F1D8-EA70-7A825A92C49B}"/>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32" name="Tekstfelt 1931">
                    <a:extLst>
                      <a:ext uri="{FF2B5EF4-FFF2-40B4-BE49-F238E27FC236}">
                        <a16:creationId xmlns:a16="http://schemas.microsoft.com/office/drawing/2014/main" id="{D4C10154-3C62-0F97-DB21-17272C54E0EA}"/>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33" name="Tekstfelt 1932">
                    <a:extLst>
                      <a:ext uri="{FF2B5EF4-FFF2-40B4-BE49-F238E27FC236}">
                        <a16:creationId xmlns:a16="http://schemas.microsoft.com/office/drawing/2014/main" id="{8482132C-1905-EB28-84A1-0B4E94DACFD4}"/>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34" name="Tekstfelt 1933">
                    <a:extLst>
                      <a:ext uri="{FF2B5EF4-FFF2-40B4-BE49-F238E27FC236}">
                        <a16:creationId xmlns:a16="http://schemas.microsoft.com/office/drawing/2014/main" id="{A6AE3DF0-DFF3-7F04-B3F9-F2CF22883068}"/>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35" name="Tekstfelt 1934">
                    <a:extLst>
                      <a:ext uri="{FF2B5EF4-FFF2-40B4-BE49-F238E27FC236}">
                        <a16:creationId xmlns:a16="http://schemas.microsoft.com/office/drawing/2014/main" id="{98734DA6-64D9-6341-2314-7FABDE929ECF}"/>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36" name="Tekstfelt 1935">
                    <a:extLst>
                      <a:ext uri="{FF2B5EF4-FFF2-40B4-BE49-F238E27FC236}">
                        <a16:creationId xmlns:a16="http://schemas.microsoft.com/office/drawing/2014/main" id="{0CA2A4A6-BCD7-0A6F-B368-5F04D950C53C}"/>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37" name="Tekstfelt 1936">
                    <a:extLst>
                      <a:ext uri="{FF2B5EF4-FFF2-40B4-BE49-F238E27FC236}">
                        <a16:creationId xmlns:a16="http://schemas.microsoft.com/office/drawing/2014/main" id="{2BAA453F-1CEA-92EC-05CA-B1109AD55B18}"/>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38" name="Tekstfelt 1937">
                    <a:extLst>
                      <a:ext uri="{FF2B5EF4-FFF2-40B4-BE49-F238E27FC236}">
                        <a16:creationId xmlns:a16="http://schemas.microsoft.com/office/drawing/2014/main" id="{C1560F0A-356F-67A3-4392-8D228CDB1309}"/>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39" name="Tekstfelt 1938">
                    <a:extLst>
                      <a:ext uri="{FF2B5EF4-FFF2-40B4-BE49-F238E27FC236}">
                        <a16:creationId xmlns:a16="http://schemas.microsoft.com/office/drawing/2014/main" id="{8024A7A2-6AAC-EAA4-C056-2BCEB15EE756}"/>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904" name="Tekstfelt 1903">
                  <a:extLst>
                    <a:ext uri="{FF2B5EF4-FFF2-40B4-BE49-F238E27FC236}">
                      <a16:creationId xmlns:a16="http://schemas.microsoft.com/office/drawing/2014/main" id="{17214B01-CF6F-8E5B-5FB7-1B51B6F53D6E}"/>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05" name="Tekstfelt 1904">
                  <a:extLst>
                    <a:ext uri="{FF2B5EF4-FFF2-40B4-BE49-F238E27FC236}">
                      <a16:creationId xmlns:a16="http://schemas.microsoft.com/office/drawing/2014/main" id="{A5DE8CB8-0D1E-C28A-DA33-78DED434E404}"/>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06" name="Tekstfelt 1905">
                  <a:extLst>
                    <a:ext uri="{FF2B5EF4-FFF2-40B4-BE49-F238E27FC236}">
                      <a16:creationId xmlns:a16="http://schemas.microsoft.com/office/drawing/2014/main" id="{194873D2-CA6E-EFC6-7DCE-C3EDA5F97C5F}"/>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3" name="Gruppe 1832">
                <a:extLst>
                  <a:ext uri="{FF2B5EF4-FFF2-40B4-BE49-F238E27FC236}">
                    <a16:creationId xmlns:a16="http://schemas.microsoft.com/office/drawing/2014/main" id="{EC538912-421E-BFEA-4119-2814AEBA7F9F}"/>
                  </a:ext>
                </a:extLst>
              </p:cNvPr>
              <p:cNvGrpSpPr/>
              <p:nvPr/>
            </p:nvGrpSpPr>
            <p:grpSpPr>
              <a:xfrm>
                <a:off x="286844" y="1475337"/>
                <a:ext cx="641389" cy="4783755"/>
                <a:chOff x="2892468" y="1465533"/>
                <a:chExt cx="641389" cy="4783755"/>
              </a:xfrm>
            </p:grpSpPr>
            <p:grpSp>
              <p:nvGrpSpPr>
                <p:cNvPr id="1869" name="Gruppe 1868">
                  <a:extLst>
                    <a:ext uri="{FF2B5EF4-FFF2-40B4-BE49-F238E27FC236}">
                      <a16:creationId xmlns:a16="http://schemas.microsoft.com/office/drawing/2014/main" id="{FCFD3933-298D-9E16-1B5E-93D803C33B85}"/>
                    </a:ext>
                  </a:extLst>
                </p:cNvPr>
                <p:cNvGrpSpPr/>
                <p:nvPr/>
              </p:nvGrpSpPr>
              <p:grpSpPr>
                <a:xfrm>
                  <a:off x="2892468" y="1465533"/>
                  <a:ext cx="641389" cy="4783755"/>
                  <a:chOff x="3475384" y="1620949"/>
                  <a:chExt cx="641389" cy="4783755"/>
                </a:xfrm>
              </p:grpSpPr>
              <p:sp>
                <p:nvSpPr>
                  <p:cNvPr id="1873" name="Tekstfelt 1872">
                    <a:extLst>
                      <a:ext uri="{FF2B5EF4-FFF2-40B4-BE49-F238E27FC236}">
                        <a16:creationId xmlns:a16="http://schemas.microsoft.com/office/drawing/2014/main" id="{04CDCAB7-E60C-EE79-A563-9DBC22EBF94C}"/>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74" name="Tekstfelt 1873">
                    <a:extLst>
                      <a:ext uri="{FF2B5EF4-FFF2-40B4-BE49-F238E27FC236}">
                        <a16:creationId xmlns:a16="http://schemas.microsoft.com/office/drawing/2014/main" id="{E4D0C7DF-17C4-A474-C0C6-55B044D9DF47}"/>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75" name="Tekstfelt 1874">
                    <a:extLst>
                      <a:ext uri="{FF2B5EF4-FFF2-40B4-BE49-F238E27FC236}">
                        <a16:creationId xmlns:a16="http://schemas.microsoft.com/office/drawing/2014/main" id="{CE0898B2-DB54-C4AD-D8ED-9CE9C47A1434}"/>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76" name="Tekstfelt 1875">
                    <a:extLst>
                      <a:ext uri="{FF2B5EF4-FFF2-40B4-BE49-F238E27FC236}">
                        <a16:creationId xmlns:a16="http://schemas.microsoft.com/office/drawing/2014/main" id="{3ADD1875-AEBE-D674-1759-FF03B2CFF2A9}"/>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77" name="Tekstfelt 1876">
                    <a:extLst>
                      <a:ext uri="{FF2B5EF4-FFF2-40B4-BE49-F238E27FC236}">
                        <a16:creationId xmlns:a16="http://schemas.microsoft.com/office/drawing/2014/main" id="{D8F0859B-ACE5-802C-1226-F075CB38124B}"/>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78" name="Tekstfelt 1877">
                    <a:extLst>
                      <a:ext uri="{FF2B5EF4-FFF2-40B4-BE49-F238E27FC236}">
                        <a16:creationId xmlns:a16="http://schemas.microsoft.com/office/drawing/2014/main" id="{D85E1B2B-BCED-822B-BA02-D4E2189EB5E7}"/>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79" name="Tekstfelt 1878">
                    <a:extLst>
                      <a:ext uri="{FF2B5EF4-FFF2-40B4-BE49-F238E27FC236}">
                        <a16:creationId xmlns:a16="http://schemas.microsoft.com/office/drawing/2014/main" id="{B6BDF039-072F-D36B-CAAE-E53BCE103B70}"/>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80" name="Tekstfelt 1879">
                    <a:extLst>
                      <a:ext uri="{FF2B5EF4-FFF2-40B4-BE49-F238E27FC236}">
                        <a16:creationId xmlns:a16="http://schemas.microsoft.com/office/drawing/2014/main" id="{DAF8B16C-ADEC-CB3D-F01D-486F81093577}"/>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81" name="Tekstfelt 1880">
                    <a:extLst>
                      <a:ext uri="{FF2B5EF4-FFF2-40B4-BE49-F238E27FC236}">
                        <a16:creationId xmlns:a16="http://schemas.microsoft.com/office/drawing/2014/main" id="{ED710397-19EE-3B60-DB7A-2D15FB618A7E}"/>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82" name="Tekstfelt 1881">
                    <a:extLst>
                      <a:ext uri="{FF2B5EF4-FFF2-40B4-BE49-F238E27FC236}">
                        <a16:creationId xmlns:a16="http://schemas.microsoft.com/office/drawing/2014/main" id="{45E2512D-2628-9809-BE69-EC71EDE4B2D6}"/>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83" name="Tekstfelt 1882">
                    <a:extLst>
                      <a:ext uri="{FF2B5EF4-FFF2-40B4-BE49-F238E27FC236}">
                        <a16:creationId xmlns:a16="http://schemas.microsoft.com/office/drawing/2014/main" id="{B7215A77-9062-F2BD-5333-39930A38A3A0}"/>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84" name="Tekstfelt 1883">
                    <a:extLst>
                      <a:ext uri="{FF2B5EF4-FFF2-40B4-BE49-F238E27FC236}">
                        <a16:creationId xmlns:a16="http://schemas.microsoft.com/office/drawing/2014/main" id="{6BBCFE14-2FEE-F8AD-2F55-D8F44F633EF6}"/>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85" name="Tekstfelt 1884">
                    <a:extLst>
                      <a:ext uri="{FF2B5EF4-FFF2-40B4-BE49-F238E27FC236}">
                        <a16:creationId xmlns:a16="http://schemas.microsoft.com/office/drawing/2014/main" id="{53E5F031-54D3-A51C-18B3-7F0F460A85FB}"/>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86" name="Tekstfelt 1885">
                    <a:extLst>
                      <a:ext uri="{FF2B5EF4-FFF2-40B4-BE49-F238E27FC236}">
                        <a16:creationId xmlns:a16="http://schemas.microsoft.com/office/drawing/2014/main" id="{48CE6FE4-AD5A-77B8-B342-3D574A6624CF}"/>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87" name="Tekstfelt 1886">
                    <a:extLst>
                      <a:ext uri="{FF2B5EF4-FFF2-40B4-BE49-F238E27FC236}">
                        <a16:creationId xmlns:a16="http://schemas.microsoft.com/office/drawing/2014/main" id="{3662C96C-6E73-22DB-4518-D372C7FA18B5}"/>
                      </a:ext>
                    </a:extLst>
                  </p:cNvPr>
                  <p:cNvSpPr txBox="1"/>
                  <p:nvPr/>
                </p:nvSpPr>
                <p:spPr>
                  <a:xfrm>
                    <a:off x="3502242" y="3790057"/>
                    <a:ext cx="518091"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88" name="Tekstfelt 1887">
                    <a:extLst>
                      <a:ext uri="{FF2B5EF4-FFF2-40B4-BE49-F238E27FC236}">
                        <a16:creationId xmlns:a16="http://schemas.microsoft.com/office/drawing/2014/main" id="{BF367955-0B92-1B5B-895C-AB3B0968DCA7}"/>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89" name="Tekstfelt 1888">
                    <a:extLst>
                      <a:ext uri="{FF2B5EF4-FFF2-40B4-BE49-F238E27FC236}">
                        <a16:creationId xmlns:a16="http://schemas.microsoft.com/office/drawing/2014/main" id="{7713F1B9-0DE2-C3F6-0AE8-27DA28FDA784}"/>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90" name="Tekstfelt 1889">
                    <a:extLst>
                      <a:ext uri="{FF2B5EF4-FFF2-40B4-BE49-F238E27FC236}">
                        <a16:creationId xmlns:a16="http://schemas.microsoft.com/office/drawing/2014/main" id="{C3F5F915-8291-0C2A-14CD-A1ABA3F25EA8}"/>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91" name="Tekstfelt 1890">
                    <a:extLst>
                      <a:ext uri="{FF2B5EF4-FFF2-40B4-BE49-F238E27FC236}">
                        <a16:creationId xmlns:a16="http://schemas.microsoft.com/office/drawing/2014/main" id="{968EA33B-9AA7-70C5-A85F-615AF5E2E386}"/>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92" name="Tekstfelt 1891">
                    <a:extLst>
                      <a:ext uri="{FF2B5EF4-FFF2-40B4-BE49-F238E27FC236}">
                        <a16:creationId xmlns:a16="http://schemas.microsoft.com/office/drawing/2014/main" id="{9582F5DF-EB7F-7628-EEA5-423F096D027E}"/>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93" name="Tekstfelt 1892">
                    <a:extLst>
                      <a:ext uri="{FF2B5EF4-FFF2-40B4-BE49-F238E27FC236}">
                        <a16:creationId xmlns:a16="http://schemas.microsoft.com/office/drawing/2014/main" id="{0FB74AEF-4EA7-7255-E3C1-66869371508C}"/>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94" name="Tekstfelt 1893">
                    <a:extLst>
                      <a:ext uri="{FF2B5EF4-FFF2-40B4-BE49-F238E27FC236}">
                        <a16:creationId xmlns:a16="http://schemas.microsoft.com/office/drawing/2014/main" id="{BB3C665F-371A-FC90-E2FC-F042B9CDD1DA}"/>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95" name="Tekstfelt 1894">
                    <a:extLst>
                      <a:ext uri="{FF2B5EF4-FFF2-40B4-BE49-F238E27FC236}">
                        <a16:creationId xmlns:a16="http://schemas.microsoft.com/office/drawing/2014/main" id="{8F2A79A9-3185-7790-5A36-D95BF6D36F9B}"/>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96" name="Tekstfelt 1895">
                    <a:extLst>
                      <a:ext uri="{FF2B5EF4-FFF2-40B4-BE49-F238E27FC236}">
                        <a16:creationId xmlns:a16="http://schemas.microsoft.com/office/drawing/2014/main" id="{7811A5C3-3B84-09E7-55B0-7718C4998F8E}"/>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97" name="Tekstfelt 1896">
                    <a:extLst>
                      <a:ext uri="{FF2B5EF4-FFF2-40B4-BE49-F238E27FC236}">
                        <a16:creationId xmlns:a16="http://schemas.microsoft.com/office/drawing/2014/main" id="{C2B16C81-5EA0-74AD-F05C-ADCA1464B40B}"/>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98" name="Tekstfelt 1897">
                    <a:extLst>
                      <a:ext uri="{FF2B5EF4-FFF2-40B4-BE49-F238E27FC236}">
                        <a16:creationId xmlns:a16="http://schemas.microsoft.com/office/drawing/2014/main" id="{DBF70B1F-53D7-7D0D-CFF7-77FBC5DD4301}"/>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99" name="Tekstfelt 1898">
                    <a:extLst>
                      <a:ext uri="{FF2B5EF4-FFF2-40B4-BE49-F238E27FC236}">
                        <a16:creationId xmlns:a16="http://schemas.microsoft.com/office/drawing/2014/main" id="{E79DEF1E-91F8-B4C3-8563-3B437CFF9583}"/>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00" name="Tekstfelt 1899">
                    <a:extLst>
                      <a:ext uri="{FF2B5EF4-FFF2-40B4-BE49-F238E27FC236}">
                        <a16:creationId xmlns:a16="http://schemas.microsoft.com/office/drawing/2014/main" id="{C5ECA24B-0373-5A98-43F5-9033C9CFD840}"/>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01" name="Tekstfelt 1900">
                    <a:extLst>
                      <a:ext uri="{FF2B5EF4-FFF2-40B4-BE49-F238E27FC236}">
                        <a16:creationId xmlns:a16="http://schemas.microsoft.com/office/drawing/2014/main" id="{39EF111C-0AA0-B09F-207B-285581626DCA}"/>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02" name="Tekstfelt 1901">
                    <a:extLst>
                      <a:ext uri="{FF2B5EF4-FFF2-40B4-BE49-F238E27FC236}">
                        <a16:creationId xmlns:a16="http://schemas.microsoft.com/office/drawing/2014/main" id="{E277362A-89B0-075B-B83E-050EA1E28936}"/>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70" name="Tekstfelt 1869">
                  <a:extLst>
                    <a:ext uri="{FF2B5EF4-FFF2-40B4-BE49-F238E27FC236}">
                      <a16:creationId xmlns:a16="http://schemas.microsoft.com/office/drawing/2014/main" id="{F31C2E90-0D0C-2D90-A75F-3A95EBBCCE6E}"/>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71" name="Tekstfelt 1870">
                  <a:extLst>
                    <a:ext uri="{FF2B5EF4-FFF2-40B4-BE49-F238E27FC236}">
                      <a16:creationId xmlns:a16="http://schemas.microsoft.com/office/drawing/2014/main" id="{65F9CC71-8BB1-9C6A-E2C2-9B58203197BC}"/>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72" name="Tekstfelt 1871">
                  <a:extLst>
                    <a:ext uri="{FF2B5EF4-FFF2-40B4-BE49-F238E27FC236}">
                      <a16:creationId xmlns:a16="http://schemas.microsoft.com/office/drawing/2014/main" id="{B31645F3-FD75-3198-095D-8DA135505606}"/>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4" name="Gruppe 1833">
                <a:extLst>
                  <a:ext uri="{FF2B5EF4-FFF2-40B4-BE49-F238E27FC236}">
                    <a16:creationId xmlns:a16="http://schemas.microsoft.com/office/drawing/2014/main" id="{EA84CBA6-E8CA-33C4-237D-678046042B88}"/>
                  </a:ext>
                </a:extLst>
              </p:cNvPr>
              <p:cNvGrpSpPr/>
              <p:nvPr/>
            </p:nvGrpSpPr>
            <p:grpSpPr>
              <a:xfrm>
                <a:off x="-136438" y="1476215"/>
                <a:ext cx="641389" cy="4783755"/>
                <a:chOff x="2892468" y="1465533"/>
                <a:chExt cx="641389" cy="4783755"/>
              </a:xfrm>
            </p:grpSpPr>
            <p:grpSp>
              <p:nvGrpSpPr>
                <p:cNvPr id="1835" name="Gruppe 1834">
                  <a:extLst>
                    <a:ext uri="{FF2B5EF4-FFF2-40B4-BE49-F238E27FC236}">
                      <a16:creationId xmlns:a16="http://schemas.microsoft.com/office/drawing/2014/main" id="{508ABA1C-7862-C570-D841-BFC5A9FB3FFC}"/>
                    </a:ext>
                  </a:extLst>
                </p:cNvPr>
                <p:cNvGrpSpPr/>
                <p:nvPr/>
              </p:nvGrpSpPr>
              <p:grpSpPr>
                <a:xfrm>
                  <a:off x="2892468" y="1465533"/>
                  <a:ext cx="641389" cy="4783755"/>
                  <a:chOff x="3475384" y="1620949"/>
                  <a:chExt cx="641389" cy="4783755"/>
                </a:xfrm>
              </p:grpSpPr>
              <p:sp>
                <p:nvSpPr>
                  <p:cNvPr id="1839" name="Tekstfelt 1838">
                    <a:extLst>
                      <a:ext uri="{FF2B5EF4-FFF2-40B4-BE49-F238E27FC236}">
                        <a16:creationId xmlns:a16="http://schemas.microsoft.com/office/drawing/2014/main" id="{9D786193-AC6C-9AAA-6207-04C7A92C4A4C}"/>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40" name="Tekstfelt 1839">
                    <a:extLst>
                      <a:ext uri="{FF2B5EF4-FFF2-40B4-BE49-F238E27FC236}">
                        <a16:creationId xmlns:a16="http://schemas.microsoft.com/office/drawing/2014/main" id="{00A009B2-2E30-F46E-4F16-AB38CE4D4509}"/>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41" name="Tekstfelt 1840">
                    <a:extLst>
                      <a:ext uri="{FF2B5EF4-FFF2-40B4-BE49-F238E27FC236}">
                        <a16:creationId xmlns:a16="http://schemas.microsoft.com/office/drawing/2014/main" id="{2EAF9BA6-BA1A-AA7E-6CBE-7C732397A7E4}"/>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42" name="Tekstfelt 1841">
                    <a:extLst>
                      <a:ext uri="{FF2B5EF4-FFF2-40B4-BE49-F238E27FC236}">
                        <a16:creationId xmlns:a16="http://schemas.microsoft.com/office/drawing/2014/main" id="{91073DB0-C0D6-71FD-662E-4F99C771DEB0}"/>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43" name="Tekstfelt 1842">
                    <a:extLst>
                      <a:ext uri="{FF2B5EF4-FFF2-40B4-BE49-F238E27FC236}">
                        <a16:creationId xmlns:a16="http://schemas.microsoft.com/office/drawing/2014/main" id="{FC2DC402-C894-D367-A9E9-2B928AD74A7D}"/>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44" name="Tekstfelt 1843">
                    <a:extLst>
                      <a:ext uri="{FF2B5EF4-FFF2-40B4-BE49-F238E27FC236}">
                        <a16:creationId xmlns:a16="http://schemas.microsoft.com/office/drawing/2014/main" id="{3909ED02-FFDD-2294-81BF-52F66B161716}"/>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45" name="Tekstfelt 1844">
                    <a:extLst>
                      <a:ext uri="{FF2B5EF4-FFF2-40B4-BE49-F238E27FC236}">
                        <a16:creationId xmlns:a16="http://schemas.microsoft.com/office/drawing/2014/main" id="{B35CD62F-785C-B1AB-2F9E-E56F314B8065}"/>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46" name="Tekstfelt 1845">
                    <a:extLst>
                      <a:ext uri="{FF2B5EF4-FFF2-40B4-BE49-F238E27FC236}">
                        <a16:creationId xmlns:a16="http://schemas.microsoft.com/office/drawing/2014/main" id="{D293BBA2-AC60-923C-E4AC-458F273FE75F}"/>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47" name="Tekstfelt 1846">
                    <a:extLst>
                      <a:ext uri="{FF2B5EF4-FFF2-40B4-BE49-F238E27FC236}">
                        <a16:creationId xmlns:a16="http://schemas.microsoft.com/office/drawing/2014/main" id="{98D49E9E-F5D1-8157-D9FD-29FE73572B37}"/>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48" name="Tekstfelt 1847">
                    <a:extLst>
                      <a:ext uri="{FF2B5EF4-FFF2-40B4-BE49-F238E27FC236}">
                        <a16:creationId xmlns:a16="http://schemas.microsoft.com/office/drawing/2014/main" id="{5826234C-B766-7C63-7128-41A3C747899A}"/>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49" name="Tekstfelt 1848">
                    <a:extLst>
                      <a:ext uri="{FF2B5EF4-FFF2-40B4-BE49-F238E27FC236}">
                        <a16:creationId xmlns:a16="http://schemas.microsoft.com/office/drawing/2014/main" id="{4C3DF4E4-7668-D7CF-0C13-B652FA8588D5}"/>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50" name="Tekstfelt 1849">
                    <a:extLst>
                      <a:ext uri="{FF2B5EF4-FFF2-40B4-BE49-F238E27FC236}">
                        <a16:creationId xmlns:a16="http://schemas.microsoft.com/office/drawing/2014/main" id="{94EE8EBC-BFB4-28AB-A1C3-FE87436FC63E}"/>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51" name="Tekstfelt 1850">
                    <a:extLst>
                      <a:ext uri="{FF2B5EF4-FFF2-40B4-BE49-F238E27FC236}">
                        <a16:creationId xmlns:a16="http://schemas.microsoft.com/office/drawing/2014/main" id="{D6AF4A6F-07F3-F157-A4F6-918FD4772369}"/>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52" name="Tekstfelt 1851">
                    <a:extLst>
                      <a:ext uri="{FF2B5EF4-FFF2-40B4-BE49-F238E27FC236}">
                        <a16:creationId xmlns:a16="http://schemas.microsoft.com/office/drawing/2014/main" id="{46671694-DA2A-56C2-C106-807A1E167EB1}"/>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53" name="Tekstfelt 1852">
                    <a:extLst>
                      <a:ext uri="{FF2B5EF4-FFF2-40B4-BE49-F238E27FC236}">
                        <a16:creationId xmlns:a16="http://schemas.microsoft.com/office/drawing/2014/main" id="{1EFD5C06-3477-CA3B-4DDC-BDAEE404E368}"/>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54" name="Tekstfelt 1853">
                    <a:extLst>
                      <a:ext uri="{FF2B5EF4-FFF2-40B4-BE49-F238E27FC236}">
                        <a16:creationId xmlns:a16="http://schemas.microsoft.com/office/drawing/2014/main" id="{9B0D072F-A32E-616A-4355-7EB76BBF0BEE}"/>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55" name="Tekstfelt 1854">
                    <a:extLst>
                      <a:ext uri="{FF2B5EF4-FFF2-40B4-BE49-F238E27FC236}">
                        <a16:creationId xmlns:a16="http://schemas.microsoft.com/office/drawing/2014/main" id="{B8CA499E-D4ED-28C6-6E8E-432E3CA0C2F6}"/>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56" name="Tekstfelt 1855">
                    <a:extLst>
                      <a:ext uri="{FF2B5EF4-FFF2-40B4-BE49-F238E27FC236}">
                        <a16:creationId xmlns:a16="http://schemas.microsoft.com/office/drawing/2014/main" id="{3CBD6111-A736-0C85-2A79-D3FB5A8D9D4D}"/>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57" name="Tekstfelt 1856">
                    <a:extLst>
                      <a:ext uri="{FF2B5EF4-FFF2-40B4-BE49-F238E27FC236}">
                        <a16:creationId xmlns:a16="http://schemas.microsoft.com/office/drawing/2014/main" id="{208B2D5A-6859-58D2-5BFA-3315CC6C2598}"/>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58" name="Tekstfelt 1857">
                    <a:extLst>
                      <a:ext uri="{FF2B5EF4-FFF2-40B4-BE49-F238E27FC236}">
                        <a16:creationId xmlns:a16="http://schemas.microsoft.com/office/drawing/2014/main" id="{95358CD4-7A80-5C2B-B0A4-118F62C1689F}"/>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59" name="Tekstfelt 1858">
                    <a:extLst>
                      <a:ext uri="{FF2B5EF4-FFF2-40B4-BE49-F238E27FC236}">
                        <a16:creationId xmlns:a16="http://schemas.microsoft.com/office/drawing/2014/main" id="{8B6BBDAA-5DD7-3325-6BE9-0518EC67E59B}"/>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60" name="Tekstfelt 1859">
                    <a:extLst>
                      <a:ext uri="{FF2B5EF4-FFF2-40B4-BE49-F238E27FC236}">
                        <a16:creationId xmlns:a16="http://schemas.microsoft.com/office/drawing/2014/main" id="{01639982-9514-750F-CA57-A79D81CC060C}"/>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61" name="Tekstfelt 1860">
                    <a:extLst>
                      <a:ext uri="{FF2B5EF4-FFF2-40B4-BE49-F238E27FC236}">
                        <a16:creationId xmlns:a16="http://schemas.microsoft.com/office/drawing/2014/main" id="{9D4FD376-5DB8-B7FD-9FF6-64BED21EA3C8}"/>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62" name="Tekstfelt 1861">
                    <a:extLst>
                      <a:ext uri="{FF2B5EF4-FFF2-40B4-BE49-F238E27FC236}">
                        <a16:creationId xmlns:a16="http://schemas.microsoft.com/office/drawing/2014/main" id="{1D6F6490-A7F2-BAF1-5032-7A4A57C64214}"/>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63" name="Tekstfelt 1862">
                    <a:extLst>
                      <a:ext uri="{FF2B5EF4-FFF2-40B4-BE49-F238E27FC236}">
                        <a16:creationId xmlns:a16="http://schemas.microsoft.com/office/drawing/2014/main" id="{CC7B9CC3-3A64-9F67-6014-2B10FAD8DE0E}"/>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64" name="Tekstfelt 1863">
                    <a:extLst>
                      <a:ext uri="{FF2B5EF4-FFF2-40B4-BE49-F238E27FC236}">
                        <a16:creationId xmlns:a16="http://schemas.microsoft.com/office/drawing/2014/main" id="{15A1C48E-3C30-A4B5-65C0-71CA6A45DB8D}"/>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65" name="Tekstfelt 1864">
                    <a:extLst>
                      <a:ext uri="{FF2B5EF4-FFF2-40B4-BE49-F238E27FC236}">
                        <a16:creationId xmlns:a16="http://schemas.microsoft.com/office/drawing/2014/main" id="{65636799-040E-57FF-675D-44D6274A7876}"/>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866" name="Tekstfelt 1865">
                    <a:extLst>
                      <a:ext uri="{FF2B5EF4-FFF2-40B4-BE49-F238E27FC236}">
                        <a16:creationId xmlns:a16="http://schemas.microsoft.com/office/drawing/2014/main" id="{974C049C-ACAC-B3FF-F470-ADE2B1AB21B4}"/>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867" name="Tekstfelt 1866">
                    <a:extLst>
                      <a:ext uri="{FF2B5EF4-FFF2-40B4-BE49-F238E27FC236}">
                        <a16:creationId xmlns:a16="http://schemas.microsoft.com/office/drawing/2014/main" id="{1529ACBB-40ED-56E1-78A7-5BE3B14999DD}"/>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868" name="Tekstfelt 1867">
                    <a:extLst>
                      <a:ext uri="{FF2B5EF4-FFF2-40B4-BE49-F238E27FC236}">
                        <a16:creationId xmlns:a16="http://schemas.microsoft.com/office/drawing/2014/main" id="{BBA28627-184E-C2CF-6507-636FF4647108}"/>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36" name="Tekstfelt 1835">
                  <a:extLst>
                    <a:ext uri="{FF2B5EF4-FFF2-40B4-BE49-F238E27FC236}">
                      <a16:creationId xmlns:a16="http://schemas.microsoft.com/office/drawing/2014/main" id="{9FC8B465-792E-03D8-0538-9C9D9098311D}"/>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37" name="Tekstfelt 1836">
                  <a:extLst>
                    <a:ext uri="{FF2B5EF4-FFF2-40B4-BE49-F238E27FC236}">
                      <a16:creationId xmlns:a16="http://schemas.microsoft.com/office/drawing/2014/main" id="{3F1F6F0E-F08D-8A3A-7FAB-AF1760121520}"/>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38" name="Tekstfelt 1837">
                  <a:extLst>
                    <a:ext uri="{FF2B5EF4-FFF2-40B4-BE49-F238E27FC236}">
                      <a16:creationId xmlns:a16="http://schemas.microsoft.com/office/drawing/2014/main" id="{8CA8B622-B0ED-84AD-0B7B-95E7AC6EC125}"/>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grpSp>
          <p:nvGrpSpPr>
            <p:cNvPr id="1641" name="Gruppe 1640">
              <a:extLst>
                <a:ext uri="{FF2B5EF4-FFF2-40B4-BE49-F238E27FC236}">
                  <a16:creationId xmlns:a16="http://schemas.microsoft.com/office/drawing/2014/main" id="{4E038D24-B15A-5FB1-CCE2-7F301DC54260}"/>
                </a:ext>
              </a:extLst>
            </p:cNvPr>
            <p:cNvGrpSpPr/>
            <p:nvPr/>
          </p:nvGrpSpPr>
          <p:grpSpPr>
            <a:xfrm>
              <a:off x="5963854" y="1104575"/>
              <a:ext cx="370381" cy="4993054"/>
              <a:chOff x="2872610" y="306025"/>
              <a:chExt cx="370381" cy="4993054"/>
            </a:xfrm>
          </p:grpSpPr>
          <p:grpSp>
            <p:nvGrpSpPr>
              <p:cNvPr id="1794" name="Gruppe 1793">
                <a:extLst>
                  <a:ext uri="{FF2B5EF4-FFF2-40B4-BE49-F238E27FC236}">
                    <a16:creationId xmlns:a16="http://schemas.microsoft.com/office/drawing/2014/main" id="{39DE5B40-0E6D-8790-DEF0-B2B6025C74DC}"/>
                  </a:ext>
                </a:extLst>
              </p:cNvPr>
              <p:cNvGrpSpPr/>
              <p:nvPr/>
            </p:nvGrpSpPr>
            <p:grpSpPr>
              <a:xfrm>
                <a:off x="2872610" y="306025"/>
                <a:ext cx="370381" cy="4993054"/>
                <a:chOff x="3456275" y="891802"/>
                <a:chExt cx="370381" cy="4993054"/>
              </a:xfrm>
            </p:grpSpPr>
            <p:sp>
              <p:nvSpPr>
                <p:cNvPr id="1796" name="Tekstfelt 1795">
                  <a:extLst>
                    <a:ext uri="{FF2B5EF4-FFF2-40B4-BE49-F238E27FC236}">
                      <a16:creationId xmlns:a16="http://schemas.microsoft.com/office/drawing/2014/main" id="{7815F243-D264-DE95-573D-40DDD865473A}"/>
                    </a:ext>
                  </a:extLst>
                </p:cNvPr>
                <p:cNvSpPr txBox="1"/>
                <p:nvPr/>
              </p:nvSpPr>
              <p:spPr>
                <a:xfrm>
                  <a:off x="3456275" y="891802"/>
                  <a:ext cx="348172" cy="215444"/>
                </a:xfrm>
                <a:prstGeom prst="rect">
                  <a:avLst/>
                </a:prstGeom>
                <a:noFill/>
              </p:spPr>
              <p:txBody>
                <a:bodyPr wrap="none" rtlCol="0">
                  <a:spAutoFit/>
                </a:bodyPr>
                <a:lstStyle/>
                <a:p>
                  <a:r>
                    <a:rPr lang="da-DK" sz="800" dirty="0"/>
                    <a:t>229</a:t>
                  </a:r>
                </a:p>
              </p:txBody>
            </p:sp>
            <p:sp>
              <p:nvSpPr>
                <p:cNvPr id="1797" name="Tekstfelt 1796">
                  <a:extLst>
                    <a:ext uri="{FF2B5EF4-FFF2-40B4-BE49-F238E27FC236}">
                      <a16:creationId xmlns:a16="http://schemas.microsoft.com/office/drawing/2014/main" id="{2A8499FB-AB1D-BFB6-D8A3-35F8A1EF1D37}"/>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98" name="Tekstfelt 1797">
                  <a:extLst>
                    <a:ext uri="{FF2B5EF4-FFF2-40B4-BE49-F238E27FC236}">
                      <a16:creationId xmlns:a16="http://schemas.microsoft.com/office/drawing/2014/main" id="{4DB707AB-58A3-80B3-3BCF-895A58BDA157}"/>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99" name="Tekstfelt 1798">
                  <a:extLst>
                    <a:ext uri="{FF2B5EF4-FFF2-40B4-BE49-F238E27FC236}">
                      <a16:creationId xmlns:a16="http://schemas.microsoft.com/office/drawing/2014/main" id="{B364C8C5-EA28-AEDE-9894-B7DCFBEB2054}"/>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800" name="Tekstfelt 1799">
                  <a:extLst>
                    <a:ext uri="{FF2B5EF4-FFF2-40B4-BE49-F238E27FC236}">
                      <a16:creationId xmlns:a16="http://schemas.microsoft.com/office/drawing/2014/main" id="{A582F282-4B23-9AC8-4483-F26658C9F20F}"/>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801" name="Tekstfelt 1800">
                  <a:extLst>
                    <a:ext uri="{FF2B5EF4-FFF2-40B4-BE49-F238E27FC236}">
                      <a16:creationId xmlns:a16="http://schemas.microsoft.com/office/drawing/2014/main" id="{CD6E2D2F-D1FB-888C-F4F7-911A7BBC5C40}"/>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802" name="Tekstfelt 1801">
                  <a:extLst>
                    <a:ext uri="{FF2B5EF4-FFF2-40B4-BE49-F238E27FC236}">
                      <a16:creationId xmlns:a16="http://schemas.microsoft.com/office/drawing/2014/main" id="{4C78B6A3-A725-FEE9-5F11-2642F79FC19A}"/>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803" name="Tekstfelt 1802">
                  <a:extLst>
                    <a:ext uri="{FF2B5EF4-FFF2-40B4-BE49-F238E27FC236}">
                      <a16:creationId xmlns:a16="http://schemas.microsoft.com/office/drawing/2014/main" id="{897625D7-ECA3-A15B-6BC8-9C8640B1A889}"/>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804" name="Tekstfelt 1803">
                  <a:extLst>
                    <a:ext uri="{FF2B5EF4-FFF2-40B4-BE49-F238E27FC236}">
                      <a16:creationId xmlns:a16="http://schemas.microsoft.com/office/drawing/2014/main" id="{97955DE0-1790-AC50-00F1-1097669544B0}"/>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805" name="Tekstfelt 1804">
                  <a:extLst>
                    <a:ext uri="{FF2B5EF4-FFF2-40B4-BE49-F238E27FC236}">
                      <a16:creationId xmlns:a16="http://schemas.microsoft.com/office/drawing/2014/main" id="{0B7592D0-1463-A2D4-A70B-22354B604132}"/>
                    </a:ext>
                  </a:extLst>
                </p:cNvPr>
                <p:cNvSpPr txBox="1"/>
                <p:nvPr/>
              </p:nvSpPr>
              <p:spPr>
                <a:xfrm>
                  <a:off x="3478484" y="5669412"/>
                  <a:ext cx="348172" cy="215444"/>
                </a:xfrm>
                <a:prstGeom prst="rect">
                  <a:avLst/>
                </a:prstGeom>
                <a:noFill/>
              </p:spPr>
              <p:txBody>
                <a:bodyPr wrap="none" rtlCol="0">
                  <a:spAutoFit/>
                </a:bodyPr>
                <a:lstStyle/>
                <a:p>
                  <a:r>
                    <a:rPr lang="da-DK" sz="800" dirty="0"/>
                    <a:t>218</a:t>
                  </a:r>
                </a:p>
              </p:txBody>
            </p:sp>
            <p:sp>
              <p:nvSpPr>
                <p:cNvPr id="1806" name="Tekstfelt 1805">
                  <a:extLst>
                    <a:ext uri="{FF2B5EF4-FFF2-40B4-BE49-F238E27FC236}">
                      <a16:creationId xmlns:a16="http://schemas.microsoft.com/office/drawing/2014/main" id="{93E0B74C-6084-51FB-1D50-63956DADC094}"/>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95" name="Tekstfelt 1794">
                <a:extLst>
                  <a:ext uri="{FF2B5EF4-FFF2-40B4-BE49-F238E27FC236}">
                    <a16:creationId xmlns:a16="http://schemas.microsoft.com/office/drawing/2014/main" id="{0B8260C6-D8EC-E0F9-49B1-66E258B861E4}"/>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2" name="Gruppe 1641">
              <a:extLst>
                <a:ext uri="{FF2B5EF4-FFF2-40B4-BE49-F238E27FC236}">
                  <a16:creationId xmlns:a16="http://schemas.microsoft.com/office/drawing/2014/main" id="{A4820CB6-89EE-6D02-A104-877912AE36D6}"/>
                </a:ext>
              </a:extLst>
            </p:cNvPr>
            <p:cNvGrpSpPr/>
            <p:nvPr/>
          </p:nvGrpSpPr>
          <p:grpSpPr>
            <a:xfrm>
              <a:off x="5539997" y="1121144"/>
              <a:ext cx="367348" cy="4968599"/>
              <a:chOff x="2884750" y="735002"/>
              <a:chExt cx="367348" cy="4968599"/>
            </a:xfrm>
          </p:grpSpPr>
          <p:grpSp>
            <p:nvGrpSpPr>
              <p:cNvPr id="1781" name="Gruppe 1780">
                <a:extLst>
                  <a:ext uri="{FF2B5EF4-FFF2-40B4-BE49-F238E27FC236}">
                    <a16:creationId xmlns:a16="http://schemas.microsoft.com/office/drawing/2014/main" id="{3017A8F3-45EE-916C-8A39-F92E4CE86B81}"/>
                  </a:ext>
                </a:extLst>
              </p:cNvPr>
              <p:cNvGrpSpPr/>
              <p:nvPr/>
            </p:nvGrpSpPr>
            <p:grpSpPr>
              <a:xfrm>
                <a:off x="2884750" y="1168460"/>
                <a:ext cx="367348" cy="4535141"/>
                <a:chOff x="3468415" y="1754237"/>
                <a:chExt cx="367348" cy="4535141"/>
              </a:xfrm>
            </p:grpSpPr>
            <p:sp>
              <p:nvSpPr>
                <p:cNvPr id="1783" name="Tekstfelt 1782">
                  <a:extLst>
                    <a:ext uri="{FF2B5EF4-FFF2-40B4-BE49-F238E27FC236}">
                      <a16:creationId xmlns:a16="http://schemas.microsoft.com/office/drawing/2014/main" id="{DF1CADA9-B600-7A8A-41CB-07F537197734}"/>
                    </a:ext>
                  </a:extLst>
                </p:cNvPr>
                <p:cNvSpPr txBox="1"/>
                <p:nvPr/>
              </p:nvSpPr>
              <p:spPr>
                <a:xfrm>
                  <a:off x="3487591" y="6073934"/>
                  <a:ext cx="348172" cy="215444"/>
                </a:xfrm>
                <a:prstGeom prst="rect">
                  <a:avLst/>
                </a:prstGeom>
                <a:noFill/>
              </p:spPr>
              <p:txBody>
                <a:bodyPr wrap="none" rtlCol="0">
                  <a:spAutoFit/>
                </a:bodyPr>
                <a:lstStyle/>
                <a:p>
                  <a:r>
                    <a:rPr lang="da-DK" sz="800" dirty="0"/>
                    <a:t>229</a:t>
                  </a:r>
                </a:p>
              </p:txBody>
            </p:sp>
            <p:sp>
              <p:nvSpPr>
                <p:cNvPr id="1784" name="Tekstfelt 1783">
                  <a:extLst>
                    <a:ext uri="{FF2B5EF4-FFF2-40B4-BE49-F238E27FC236}">
                      <a16:creationId xmlns:a16="http://schemas.microsoft.com/office/drawing/2014/main" id="{F7CE7CD1-1EDF-A0A9-CC69-F847F18C6A33}"/>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85" name="Tekstfelt 1784">
                  <a:extLst>
                    <a:ext uri="{FF2B5EF4-FFF2-40B4-BE49-F238E27FC236}">
                      <a16:creationId xmlns:a16="http://schemas.microsoft.com/office/drawing/2014/main" id="{DFD0B8FA-D53E-24AA-3D22-B892CB8A088E}"/>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86" name="Tekstfelt 1785">
                  <a:extLst>
                    <a:ext uri="{FF2B5EF4-FFF2-40B4-BE49-F238E27FC236}">
                      <a16:creationId xmlns:a16="http://schemas.microsoft.com/office/drawing/2014/main" id="{EB75E150-5A70-9A2D-D25B-D64C9A2A3590}"/>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87" name="Tekstfelt 1786">
                  <a:extLst>
                    <a:ext uri="{FF2B5EF4-FFF2-40B4-BE49-F238E27FC236}">
                      <a16:creationId xmlns:a16="http://schemas.microsoft.com/office/drawing/2014/main" id="{103736C9-B2A3-3639-DE85-9D9688DC9F2B}"/>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88" name="Tekstfelt 1787">
                  <a:extLst>
                    <a:ext uri="{FF2B5EF4-FFF2-40B4-BE49-F238E27FC236}">
                      <a16:creationId xmlns:a16="http://schemas.microsoft.com/office/drawing/2014/main" id="{CBADD7B2-36F4-6B15-1678-576A345F2B61}"/>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89" name="Tekstfelt 1788">
                  <a:extLst>
                    <a:ext uri="{FF2B5EF4-FFF2-40B4-BE49-F238E27FC236}">
                      <a16:creationId xmlns:a16="http://schemas.microsoft.com/office/drawing/2014/main" id="{4C4B5B86-C0E5-F2D0-7DB5-97E0594E0C83}"/>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90" name="Tekstfelt 1789">
                  <a:extLst>
                    <a:ext uri="{FF2B5EF4-FFF2-40B4-BE49-F238E27FC236}">
                      <a16:creationId xmlns:a16="http://schemas.microsoft.com/office/drawing/2014/main" id="{C2EE2D13-825A-E8D7-9A47-5F0A1F8FFCA6}"/>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91" name="Tekstfelt 1790">
                  <a:extLst>
                    <a:ext uri="{FF2B5EF4-FFF2-40B4-BE49-F238E27FC236}">
                      <a16:creationId xmlns:a16="http://schemas.microsoft.com/office/drawing/2014/main" id="{D6CCB8CF-6906-B26F-C73C-B39D47255013}"/>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92" name="Tekstfelt 1791">
                  <a:extLst>
                    <a:ext uri="{FF2B5EF4-FFF2-40B4-BE49-F238E27FC236}">
                      <a16:creationId xmlns:a16="http://schemas.microsoft.com/office/drawing/2014/main" id="{E0602FDD-537E-4253-0E46-5E73C4ABF4D7}"/>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93" name="Tekstfelt 1792">
                  <a:extLst>
                    <a:ext uri="{FF2B5EF4-FFF2-40B4-BE49-F238E27FC236}">
                      <a16:creationId xmlns:a16="http://schemas.microsoft.com/office/drawing/2014/main" id="{AF8270BB-532E-19BE-E469-F4735DB477C1}"/>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82" name="Tekstfelt 1781">
                <a:extLst>
                  <a:ext uri="{FF2B5EF4-FFF2-40B4-BE49-F238E27FC236}">
                    <a16:creationId xmlns:a16="http://schemas.microsoft.com/office/drawing/2014/main" id="{EE80E940-D837-B9F9-3DE8-3B08789DD617}"/>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3" name="Gruppe 1642">
              <a:extLst>
                <a:ext uri="{FF2B5EF4-FFF2-40B4-BE49-F238E27FC236}">
                  <a16:creationId xmlns:a16="http://schemas.microsoft.com/office/drawing/2014/main" id="{B82EE35E-7978-8A53-C8A4-C545E88924D6}"/>
                </a:ext>
              </a:extLst>
            </p:cNvPr>
            <p:cNvGrpSpPr/>
            <p:nvPr/>
          </p:nvGrpSpPr>
          <p:grpSpPr>
            <a:xfrm>
              <a:off x="4671957" y="1121816"/>
              <a:ext cx="368493" cy="4975623"/>
              <a:chOff x="2884750" y="1599890"/>
              <a:chExt cx="368493" cy="4975623"/>
            </a:xfrm>
          </p:grpSpPr>
          <p:grpSp>
            <p:nvGrpSpPr>
              <p:cNvPr id="1768" name="Gruppe 1767">
                <a:extLst>
                  <a:ext uri="{FF2B5EF4-FFF2-40B4-BE49-F238E27FC236}">
                    <a16:creationId xmlns:a16="http://schemas.microsoft.com/office/drawing/2014/main" id="{FD673169-0F79-7AC5-019E-25222C11EA4D}"/>
                  </a:ext>
                </a:extLst>
              </p:cNvPr>
              <p:cNvGrpSpPr/>
              <p:nvPr/>
            </p:nvGrpSpPr>
            <p:grpSpPr>
              <a:xfrm>
                <a:off x="2884750" y="1599890"/>
                <a:ext cx="367348" cy="4975623"/>
                <a:chOff x="3468415" y="2185667"/>
                <a:chExt cx="367348" cy="4975623"/>
              </a:xfrm>
            </p:grpSpPr>
            <p:sp>
              <p:nvSpPr>
                <p:cNvPr id="1770" name="Tekstfelt 1769">
                  <a:extLst>
                    <a:ext uri="{FF2B5EF4-FFF2-40B4-BE49-F238E27FC236}">
                      <a16:creationId xmlns:a16="http://schemas.microsoft.com/office/drawing/2014/main" id="{531981A2-C873-59F9-C805-55AF928F5C97}"/>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71" name="Tekstfelt 1770">
                  <a:extLst>
                    <a:ext uri="{FF2B5EF4-FFF2-40B4-BE49-F238E27FC236}">
                      <a16:creationId xmlns:a16="http://schemas.microsoft.com/office/drawing/2014/main" id="{AFC16941-4676-D30E-5848-E99E9F275C4A}"/>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72" name="Tekstfelt 1771">
                  <a:extLst>
                    <a:ext uri="{FF2B5EF4-FFF2-40B4-BE49-F238E27FC236}">
                      <a16:creationId xmlns:a16="http://schemas.microsoft.com/office/drawing/2014/main" id="{A9EEE128-D0A7-6407-CD5C-D2A2C122B4BD}"/>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73" name="Tekstfelt 1772">
                  <a:extLst>
                    <a:ext uri="{FF2B5EF4-FFF2-40B4-BE49-F238E27FC236}">
                      <a16:creationId xmlns:a16="http://schemas.microsoft.com/office/drawing/2014/main" id="{2748E1B3-C7A0-3B3A-B7C5-AC06B271FEA5}"/>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74" name="Tekstfelt 1773">
                  <a:extLst>
                    <a:ext uri="{FF2B5EF4-FFF2-40B4-BE49-F238E27FC236}">
                      <a16:creationId xmlns:a16="http://schemas.microsoft.com/office/drawing/2014/main" id="{DC438956-A080-DA3C-2113-2E206902BE17}"/>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75" name="Tekstfelt 1774">
                  <a:extLst>
                    <a:ext uri="{FF2B5EF4-FFF2-40B4-BE49-F238E27FC236}">
                      <a16:creationId xmlns:a16="http://schemas.microsoft.com/office/drawing/2014/main" id="{7730EDD9-2B78-EA7A-32F5-48556A26F31E}"/>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76" name="Tekstfelt 1775">
                  <a:extLst>
                    <a:ext uri="{FF2B5EF4-FFF2-40B4-BE49-F238E27FC236}">
                      <a16:creationId xmlns:a16="http://schemas.microsoft.com/office/drawing/2014/main" id="{20AA033C-2476-9F27-3D15-FC485DA11BB9}"/>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77" name="Tekstfelt 1776">
                  <a:extLst>
                    <a:ext uri="{FF2B5EF4-FFF2-40B4-BE49-F238E27FC236}">
                      <a16:creationId xmlns:a16="http://schemas.microsoft.com/office/drawing/2014/main" id="{1B4345D6-E793-121A-5D98-D33EE3FA80EB}"/>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78" name="Tekstfelt 1777">
                  <a:extLst>
                    <a:ext uri="{FF2B5EF4-FFF2-40B4-BE49-F238E27FC236}">
                      <a16:creationId xmlns:a16="http://schemas.microsoft.com/office/drawing/2014/main" id="{9381E56E-D902-7D5B-7743-D1F2DD4DEE15}"/>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79" name="Tekstfelt 1778">
                  <a:extLst>
                    <a:ext uri="{FF2B5EF4-FFF2-40B4-BE49-F238E27FC236}">
                      <a16:creationId xmlns:a16="http://schemas.microsoft.com/office/drawing/2014/main" id="{7928A00F-5982-3E42-B1C7-DDB0C2CDE157}"/>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80" name="Tekstfelt 1779">
                  <a:extLst>
                    <a:ext uri="{FF2B5EF4-FFF2-40B4-BE49-F238E27FC236}">
                      <a16:creationId xmlns:a16="http://schemas.microsoft.com/office/drawing/2014/main" id="{C659C71A-8A27-5A28-119A-C25870EC7DB0}"/>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69" name="Tekstfelt 1768">
                <a:extLst>
                  <a:ext uri="{FF2B5EF4-FFF2-40B4-BE49-F238E27FC236}">
                    <a16:creationId xmlns:a16="http://schemas.microsoft.com/office/drawing/2014/main" id="{41A8247C-2257-F363-464E-52A55649F00F}"/>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4" name="Gruppe 1643">
              <a:extLst>
                <a:ext uri="{FF2B5EF4-FFF2-40B4-BE49-F238E27FC236}">
                  <a16:creationId xmlns:a16="http://schemas.microsoft.com/office/drawing/2014/main" id="{EBFF2F88-D539-27EC-9538-FAB06390ED2B}"/>
                </a:ext>
              </a:extLst>
            </p:cNvPr>
            <p:cNvGrpSpPr/>
            <p:nvPr/>
          </p:nvGrpSpPr>
          <p:grpSpPr>
            <a:xfrm>
              <a:off x="4246971" y="1119665"/>
              <a:ext cx="368493" cy="4977333"/>
              <a:chOff x="2884750" y="2033560"/>
              <a:chExt cx="368493" cy="4977333"/>
            </a:xfrm>
          </p:grpSpPr>
          <p:grpSp>
            <p:nvGrpSpPr>
              <p:cNvPr id="1755" name="Gruppe 1754">
                <a:extLst>
                  <a:ext uri="{FF2B5EF4-FFF2-40B4-BE49-F238E27FC236}">
                    <a16:creationId xmlns:a16="http://schemas.microsoft.com/office/drawing/2014/main" id="{5067DD01-2727-10FB-8BB1-62CD35064697}"/>
                  </a:ext>
                </a:extLst>
              </p:cNvPr>
              <p:cNvGrpSpPr/>
              <p:nvPr/>
            </p:nvGrpSpPr>
            <p:grpSpPr>
              <a:xfrm>
                <a:off x="2884750" y="2033560"/>
                <a:ext cx="367348" cy="4977333"/>
                <a:chOff x="3468415" y="2619337"/>
                <a:chExt cx="367348" cy="4977333"/>
              </a:xfrm>
            </p:grpSpPr>
            <p:sp>
              <p:nvSpPr>
                <p:cNvPr id="1757" name="Tekstfelt 1756">
                  <a:extLst>
                    <a:ext uri="{FF2B5EF4-FFF2-40B4-BE49-F238E27FC236}">
                      <a16:creationId xmlns:a16="http://schemas.microsoft.com/office/drawing/2014/main" id="{6EB27261-023A-85DF-505D-FDC2D4C54D4F}"/>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58" name="Tekstfelt 1757">
                  <a:extLst>
                    <a:ext uri="{FF2B5EF4-FFF2-40B4-BE49-F238E27FC236}">
                      <a16:creationId xmlns:a16="http://schemas.microsoft.com/office/drawing/2014/main" id="{351EDE1D-E538-938E-8006-A45A18DC288F}"/>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59" name="Tekstfelt 1758">
                  <a:extLst>
                    <a:ext uri="{FF2B5EF4-FFF2-40B4-BE49-F238E27FC236}">
                      <a16:creationId xmlns:a16="http://schemas.microsoft.com/office/drawing/2014/main" id="{F98B699E-364F-260D-7738-8DA533E02823}"/>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60" name="Tekstfelt 1759">
                  <a:extLst>
                    <a:ext uri="{FF2B5EF4-FFF2-40B4-BE49-F238E27FC236}">
                      <a16:creationId xmlns:a16="http://schemas.microsoft.com/office/drawing/2014/main" id="{4D63DC12-EE5B-846B-6BD2-09918F5FA9D9}"/>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61" name="Tekstfelt 1760">
                  <a:extLst>
                    <a:ext uri="{FF2B5EF4-FFF2-40B4-BE49-F238E27FC236}">
                      <a16:creationId xmlns:a16="http://schemas.microsoft.com/office/drawing/2014/main" id="{02643000-4BB3-D4CC-EFEB-F465FA74F163}"/>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62" name="Tekstfelt 1761">
                  <a:extLst>
                    <a:ext uri="{FF2B5EF4-FFF2-40B4-BE49-F238E27FC236}">
                      <a16:creationId xmlns:a16="http://schemas.microsoft.com/office/drawing/2014/main" id="{E6D89134-735F-3FB6-637D-4A64D6852F90}"/>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63" name="Tekstfelt 1762">
                  <a:extLst>
                    <a:ext uri="{FF2B5EF4-FFF2-40B4-BE49-F238E27FC236}">
                      <a16:creationId xmlns:a16="http://schemas.microsoft.com/office/drawing/2014/main" id="{4B428F5D-C713-CA69-F774-1B2627D1C788}"/>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64" name="Tekstfelt 1763">
                  <a:extLst>
                    <a:ext uri="{FF2B5EF4-FFF2-40B4-BE49-F238E27FC236}">
                      <a16:creationId xmlns:a16="http://schemas.microsoft.com/office/drawing/2014/main" id="{D306FFF5-2893-9ADC-5C2E-95D0E363D767}"/>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65" name="Tekstfelt 1764">
                  <a:extLst>
                    <a:ext uri="{FF2B5EF4-FFF2-40B4-BE49-F238E27FC236}">
                      <a16:creationId xmlns:a16="http://schemas.microsoft.com/office/drawing/2014/main" id="{3CB079AE-26C0-1BAB-C1E3-68A28F51D469}"/>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66" name="Tekstfelt 1765">
                  <a:extLst>
                    <a:ext uri="{FF2B5EF4-FFF2-40B4-BE49-F238E27FC236}">
                      <a16:creationId xmlns:a16="http://schemas.microsoft.com/office/drawing/2014/main" id="{51FF40BD-5B14-0F53-48E6-6273F75675A6}"/>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67" name="Tekstfelt 1766">
                  <a:extLst>
                    <a:ext uri="{FF2B5EF4-FFF2-40B4-BE49-F238E27FC236}">
                      <a16:creationId xmlns:a16="http://schemas.microsoft.com/office/drawing/2014/main" id="{6BD471C0-A2A5-7DF2-FE79-55C0E8272A1A}"/>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56" name="Tekstfelt 1755">
                <a:extLst>
                  <a:ext uri="{FF2B5EF4-FFF2-40B4-BE49-F238E27FC236}">
                    <a16:creationId xmlns:a16="http://schemas.microsoft.com/office/drawing/2014/main" id="{87993A67-9FDF-E851-E645-6048E1DDEB06}"/>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5" name="Gruppe 1644">
              <a:extLst>
                <a:ext uri="{FF2B5EF4-FFF2-40B4-BE49-F238E27FC236}">
                  <a16:creationId xmlns:a16="http://schemas.microsoft.com/office/drawing/2014/main" id="{B2FC3286-B608-A8CC-B0E0-CCD61F842EC5}"/>
                </a:ext>
              </a:extLst>
            </p:cNvPr>
            <p:cNvGrpSpPr/>
            <p:nvPr/>
          </p:nvGrpSpPr>
          <p:grpSpPr>
            <a:xfrm>
              <a:off x="3805124" y="1117111"/>
              <a:ext cx="369796" cy="4983796"/>
              <a:chOff x="2884750" y="2468352"/>
              <a:chExt cx="369796" cy="4983796"/>
            </a:xfrm>
          </p:grpSpPr>
          <p:grpSp>
            <p:nvGrpSpPr>
              <p:cNvPr id="1742" name="Gruppe 1741">
                <a:extLst>
                  <a:ext uri="{FF2B5EF4-FFF2-40B4-BE49-F238E27FC236}">
                    <a16:creationId xmlns:a16="http://schemas.microsoft.com/office/drawing/2014/main" id="{6D4E00BD-EFF0-EA09-165C-1B2EC6567577}"/>
                  </a:ext>
                </a:extLst>
              </p:cNvPr>
              <p:cNvGrpSpPr/>
              <p:nvPr/>
            </p:nvGrpSpPr>
            <p:grpSpPr>
              <a:xfrm>
                <a:off x="2884750" y="2468352"/>
                <a:ext cx="369796" cy="4983796"/>
                <a:chOff x="3468415" y="3054129"/>
                <a:chExt cx="369796" cy="4983796"/>
              </a:xfrm>
            </p:grpSpPr>
            <p:sp>
              <p:nvSpPr>
                <p:cNvPr id="1744" name="Tekstfelt 1743">
                  <a:extLst>
                    <a:ext uri="{FF2B5EF4-FFF2-40B4-BE49-F238E27FC236}">
                      <a16:creationId xmlns:a16="http://schemas.microsoft.com/office/drawing/2014/main" id="{E94739F8-AA3C-7112-A1F4-1E213B8386F4}"/>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45" name="Tekstfelt 1744">
                  <a:extLst>
                    <a:ext uri="{FF2B5EF4-FFF2-40B4-BE49-F238E27FC236}">
                      <a16:creationId xmlns:a16="http://schemas.microsoft.com/office/drawing/2014/main" id="{4C0AE643-55AA-3C5E-BB4C-132F4621CBDE}"/>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46" name="Tekstfelt 1745">
                  <a:extLst>
                    <a:ext uri="{FF2B5EF4-FFF2-40B4-BE49-F238E27FC236}">
                      <a16:creationId xmlns:a16="http://schemas.microsoft.com/office/drawing/2014/main" id="{CAC8E329-E7F8-E5F2-DF86-CE2D7A05B1F7}"/>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47" name="Tekstfelt 1746">
                  <a:extLst>
                    <a:ext uri="{FF2B5EF4-FFF2-40B4-BE49-F238E27FC236}">
                      <a16:creationId xmlns:a16="http://schemas.microsoft.com/office/drawing/2014/main" id="{45D4D734-891E-C342-C5C6-9567D8180135}"/>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48" name="Tekstfelt 1747">
                  <a:extLst>
                    <a:ext uri="{FF2B5EF4-FFF2-40B4-BE49-F238E27FC236}">
                      <a16:creationId xmlns:a16="http://schemas.microsoft.com/office/drawing/2014/main" id="{FBB5AA06-CD66-0FF0-70F7-7B229727AF12}"/>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49" name="Tekstfelt 1748">
                  <a:extLst>
                    <a:ext uri="{FF2B5EF4-FFF2-40B4-BE49-F238E27FC236}">
                      <a16:creationId xmlns:a16="http://schemas.microsoft.com/office/drawing/2014/main" id="{A143F8F2-3940-8D5C-1FE1-F64CEFFF6A1D}"/>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50" name="Tekstfelt 1749">
                  <a:extLst>
                    <a:ext uri="{FF2B5EF4-FFF2-40B4-BE49-F238E27FC236}">
                      <a16:creationId xmlns:a16="http://schemas.microsoft.com/office/drawing/2014/main" id="{3E916E03-0AB5-B8C8-2610-E8C92E3801A3}"/>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51" name="Tekstfelt 1750">
                  <a:extLst>
                    <a:ext uri="{FF2B5EF4-FFF2-40B4-BE49-F238E27FC236}">
                      <a16:creationId xmlns:a16="http://schemas.microsoft.com/office/drawing/2014/main" id="{80CF92D3-3A61-7F9D-F066-8AEDEE9C7897}"/>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52" name="Tekstfelt 1751">
                  <a:extLst>
                    <a:ext uri="{FF2B5EF4-FFF2-40B4-BE49-F238E27FC236}">
                      <a16:creationId xmlns:a16="http://schemas.microsoft.com/office/drawing/2014/main" id="{DF0C2FD1-909A-86DF-E4C8-8B3CBF790B75}"/>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53" name="Tekstfelt 1752">
                  <a:extLst>
                    <a:ext uri="{FF2B5EF4-FFF2-40B4-BE49-F238E27FC236}">
                      <a16:creationId xmlns:a16="http://schemas.microsoft.com/office/drawing/2014/main" id="{74C542D7-C5F8-68BA-CD43-D6E55BE05EAF}"/>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54" name="Tekstfelt 1753">
                  <a:extLst>
                    <a:ext uri="{FF2B5EF4-FFF2-40B4-BE49-F238E27FC236}">
                      <a16:creationId xmlns:a16="http://schemas.microsoft.com/office/drawing/2014/main" id="{CEA76DC8-4033-5ADC-379E-FEBE553007AF}"/>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43" name="Tekstfelt 1742">
                <a:extLst>
                  <a:ext uri="{FF2B5EF4-FFF2-40B4-BE49-F238E27FC236}">
                    <a16:creationId xmlns:a16="http://schemas.microsoft.com/office/drawing/2014/main" id="{0D65CE1B-F40C-61DD-AC74-673ADC749466}"/>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6" name="Gruppe 1645">
              <a:extLst>
                <a:ext uri="{FF2B5EF4-FFF2-40B4-BE49-F238E27FC236}">
                  <a16:creationId xmlns:a16="http://schemas.microsoft.com/office/drawing/2014/main" id="{AC7F7E14-A175-B6FA-7755-7EC59952C4F0}"/>
                </a:ext>
              </a:extLst>
            </p:cNvPr>
            <p:cNvGrpSpPr/>
            <p:nvPr/>
          </p:nvGrpSpPr>
          <p:grpSpPr>
            <a:xfrm>
              <a:off x="3380676" y="1113679"/>
              <a:ext cx="368678" cy="4985735"/>
              <a:chOff x="2885868" y="2899782"/>
              <a:chExt cx="368678" cy="4985735"/>
            </a:xfrm>
          </p:grpSpPr>
          <p:grpSp>
            <p:nvGrpSpPr>
              <p:cNvPr id="1729" name="Gruppe 1728">
                <a:extLst>
                  <a:ext uri="{FF2B5EF4-FFF2-40B4-BE49-F238E27FC236}">
                    <a16:creationId xmlns:a16="http://schemas.microsoft.com/office/drawing/2014/main" id="{ACE68984-C8EE-0E6F-9E65-C4D0A8B096EA}"/>
                  </a:ext>
                </a:extLst>
              </p:cNvPr>
              <p:cNvGrpSpPr/>
              <p:nvPr/>
            </p:nvGrpSpPr>
            <p:grpSpPr>
              <a:xfrm>
                <a:off x="2885868" y="2899782"/>
                <a:ext cx="368678" cy="4985735"/>
                <a:chOff x="3469533" y="3485559"/>
                <a:chExt cx="368678" cy="4985735"/>
              </a:xfrm>
            </p:grpSpPr>
            <p:sp>
              <p:nvSpPr>
                <p:cNvPr id="1731" name="Tekstfelt 1730">
                  <a:extLst>
                    <a:ext uri="{FF2B5EF4-FFF2-40B4-BE49-F238E27FC236}">
                      <a16:creationId xmlns:a16="http://schemas.microsoft.com/office/drawing/2014/main" id="{D31206B2-C3C8-B80B-D66F-6370BD78EF39}"/>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32" name="Tekstfelt 1731">
                  <a:extLst>
                    <a:ext uri="{FF2B5EF4-FFF2-40B4-BE49-F238E27FC236}">
                      <a16:creationId xmlns:a16="http://schemas.microsoft.com/office/drawing/2014/main" id="{870DE675-ED71-C84E-B81A-D9C72275C825}"/>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33" name="Tekstfelt 1732">
                  <a:extLst>
                    <a:ext uri="{FF2B5EF4-FFF2-40B4-BE49-F238E27FC236}">
                      <a16:creationId xmlns:a16="http://schemas.microsoft.com/office/drawing/2014/main" id="{72C9A20D-4C63-4FBA-72CC-2D8E76C448F6}"/>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34" name="Tekstfelt 1733">
                  <a:extLst>
                    <a:ext uri="{FF2B5EF4-FFF2-40B4-BE49-F238E27FC236}">
                      <a16:creationId xmlns:a16="http://schemas.microsoft.com/office/drawing/2014/main" id="{397ACADC-3628-D179-E8C2-FD03AE2CC75E}"/>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35" name="Tekstfelt 1734">
                  <a:extLst>
                    <a:ext uri="{FF2B5EF4-FFF2-40B4-BE49-F238E27FC236}">
                      <a16:creationId xmlns:a16="http://schemas.microsoft.com/office/drawing/2014/main" id="{291DE55D-14C4-49C7-8BCC-2A5AF92E8536}"/>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36" name="Tekstfelt 1735">
                  <a:extLst>
                    <a:ext uri="{FF2B5EF4-FFF2-40B4-BE49-F238E27FC236}">
                      <a16:creationId xmlns:a16="http://schemas.microsoft.com/office/drawing/2014/main" id="{6D0B56A0-0808-838A-B68B-DE2DFFF23766}"/>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37" name="Tekstfelt 1736">
                  <a:extLst>
                    <a:ext uri="{FF2B5EF4-FFF2-40B4-BE49-F238E27FC236}">
                      <a16:creationId xmlns:a16="http://schemas.microsoft.com/office/drawing/2014/main" id="{357828A2-D54E-400B-48BD-EAA0AA857DDF}"/>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38" name="Tekstfelt 1737">
                  <a:extLst>
                    <a:ext uri="{FF2B5EF4-FFF2-40B4-BE49-F238E27FC236}">
                      <a16:creationId xmlns:a16="http://schemas.microsoft.com/office/drawing/2014/main" id="{633C453A-7880-D94A-99EA-5D7A0DBE0074}"/>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39" name="Tekstfelt 1738">
                  <a:extLst>
                    <a:ext uri="{FF2B5EF4-FFF2-40B4-BE49-F238E27FC236}">
                      <a16:creationId xmlns:a16="http://schemas.microsoft.com/office/drawing/2014/main" id="{23D66647-3B4F-BAF5-AA5C-2008703A87AB}"/>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40" name="Tekstfelt 1739">
                  <a:extLst>
                    <a:ext uri="{FF2B5EF4-FFF2-40B4-BE49-F238E27FC236}">
                      <a16:creationId xmlns:a16="http://schemas.microsoft.com/office/drawing/2014/main" id="{1FA63B91-32FE-5631-04A3-D38DE39DA89A}"/>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41" name="Tekstfelt 1740">
                  <a:extLst>
                    <a:ext uri="{FF2B5EF4-FFF2-40B4-BE49-F238E27FC236}">
                      <a16:creationId xmlns:a16="http://schemas.microsoft.com/office/drawing/2014/main" id="{2A1835AC-F1D0-EA08-F5CA-72AA42002C0E}"/>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30" name="Tekstfelt 1729">
                <a:extLst>
                  <a:ext uri="{FF2B5EF4-FFF2-40B4-BE49-F238E27FC236}">
                    <a16:creationId xmlns:a16="http://schemas.microsoft.com/office/drawing/2014/main" id="{03F633F1-1FD5-0BC7-C9E6-B1F7408781BC}"/>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7" name="Gruppe 1646">
              <a:extLst>
                <a:ext uri="{FF2B5EF4-FFF2-40B4-BE49-F238E27FC236}">
                  <a16:creationId xmlns:a16="http://schemas.microsoft.com/office/drawing/2014/main" id="{ACDDBFFD-E38A-535C-400B-6C3B795FF81F}"/>
                </a:ext>
              </a:extLst>
            </p:cNvPr>
            <p:cNvGrpSpPr/>
            <p:nvPr/>
          </p:nvGrpSpPr>
          <p:grpSpPr>
            <a:xfrm>
              <a:off x="2937190" y="1122934"/>
              <a:ext cx="368270" cy="4971649"/>
              <a:chOff x="2886987" y="3331213"/>
              <a:chExt cx="368270" cy="4971649"/>
            </a:xfrm>
          </p:grpSpPr>
          <p:grpSp>
            <p:nvGrpSpPr>
              <p:cNvPr id="1716" name="Gruppe 1715">
                <a:extLst>
                  <a:ext uri="{FF2B5EF4-FFF2-40B4-BE49-F238E27FC236}">
                    <a16:creationId xmlns:a16="http://schemas.microsoft.com/office/drawing/2014/main" id="{A46B7237-8828-94E6-46DD-266294629395}"/>
                  </a:ext>
                </a:extLst>
              </p:cNvPr>
              <p:cNvGrpSpPr/>
              <p:nvPr/>
            </p:nvGrpSpPr>
            <p:grpSpPr>
              <a:xfrm>
                <a:off x="2886987" y="3331213"/>
                <a:ext cx="368270" cy="4971649"/>
                <a:chOff x="3470652" y="3916990"/>
                <a:chExt cx="368270" cy="4971649"/>
              </a:xfrm>
            </p:grpSpPr>
            <p:sp>
              <p:nvSpPr>
                <p:cNvPr id="1718" name="Tekstfelt 1717">
                  <a:extLst>
                    <a:ext uri="{FF2B5EF4-FFF2-40B4-BE49-F238E27FC236}">
                      <a16:creationId xmlns:a16="http://schemas.microsoft.com/office/drawing/2014/main" id="{BA448355-D8FB-42B1-753F-952FA8686C2A}"/>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19" name="Tekstfelt 1718">
                  <a:extLst>
                    <a:ext uri="{FF2B5EF4-FFF2-40B4-BE49-F238E27FC236}">
                      <a16:creationId xmlns:a16="http://schemas.microsoft.com/office/drawing/2014/main" id="{AC981652-6188-CCE4-5512-7E12F9E14056}"/>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20" name="Tekstfelt 1719">
                  <a:extLst>
                    <a:ext uri="{FF2B5EF4-FFF2-40B4-BE49-F238E27FC236}">
                      <a16:creationId xmlns:a16="http://schemas.microsoft.com/office/drawing/2014/main" id="{D3E25CB6-CD7B-99D9-7915-8D72D20CBD56}"/>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21" name="Tekstfelt 1720">
                  <a:extLst>
                    <a:ext uri="{FF2B5EF4-FFF2-40B4-BE49-F238E27FC236}">
                      <a16:creationId xmlns:a16="http://schemas.microsoft.com/office/drawing/2014/main" id="{3C64E1C8-6C4E-180C-721C-2CB91CDEA5F7}"/>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22" name="Tekstfelt 1721">
                  <a:extLst>
                    <a:ext uri="{FF2B5EF4-FFF2-40B4-BE49-F238E27FC236}">
                      <a16:creationId xmlns:a16="http://schemas.microsoft.com/office/drawing/2014/main" id="{F028DA2B-261D-3766-894C-96A3144E28D9}"/>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23" name="Tekstfelt 1722">
                  <a:extLst>
                    <a:ext uri="{FF2B5EF4-FFF2-40B4-BE49-F238E27FC236}">
                      <a16:creationId xmlns:a16="http://schemas.microsoft.com/office/drawing/2014/main" id="{20668169-20B1-364D-B2DF-321BD5ADF01F}"/>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24" name="Tekstfelt 1723">
                  <a:extLst>
                    <a:ext uri="{FF2B5EF4-FFF2-40B4-BE49-F238E27FC236}">
                      <a16:creationId xmlns:a16="http://schemas.microsoft.com/office/drawing/2014/main" id="{2251EE21-2EC9-2F60-59C9-D51EBAEF1D2F}"/>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25" name="Tekstfelt 1724">
                  <a:extLst>
                    <a:ext uri="{FF2B5EF4-FFF2-40B4-BE49-F238E27FC236}">
                      <a16:creationId xmlns:a16="http://schemas.microsoft.com/office/drawing/2014/main" id="{256AF028-581C-452E-BEA5-67534CF074C3}"/>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26" name="Tekstfelt 1725">
                  <a:extLst>
                    <a:ext uri="{FF2B5EF4-FFF2-40B4-BE49-F238E27FC236}">
                      <a16:creationId xmlns:a16="http://schemas.microsoft.com/office/drawing/2014/main" id="{B193DABF-8132-5431-E059-A9F6D7F0EFE8}"/>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27" name="Tekstfelt 1726">
                  <a:extLst>
                    <a:ext uri="{FF2B5EF4-FFF2-40B4-BE49-F238E27FC236}">
                      <a16:creationId xmlns:a16="http://schemas.microsoft.com/office/drawing/2014/main" id="{610448E3-1D43-3E61-F72E-92AAB1EE55F4}"/>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28" name="Tekstfelt 1727">
                  <a:extLst>
                    <a:ext uri="{FF2B5EF4-FFF2-40B4-BE49-F238E27FC236}">
                      <a16:creationId xmlns:a16="http://schemas.microsoft.com/office/drawing/2014/main" id="{808B1BFC-76D2-41D4-7F2E-2BB53CE7623E}"/>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17" name="Tekstfelt 1716">
                <a:extLst>
                  <a:ext uri="{FF2B5EF4-FFF2-40B4-BE49-F238E27FC236}">
                    <a16:creationId xmlns:a16="http://schemas.microsoft.com/office/drawing/2014/main" id="{8B70D6DF-7979-12B7-3325-58303F4E48F2}"/>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8" name="Gruppe 1647">
              <a:extLst>
                <a:ext uri="{FF2B5EF4-FFF2-40B4-BE49-F238E27FC236}">
                  <a16:creationId xmlns:a16="http://schemas.microsoft.com/office/drawing/2014/main" id="{69525842-147D-EAEC-AC18-9B85A9BAA901}"/>
                </a:ext>
              </a:extLst>
            </p:cNvPr>
            <p:cNvGrpSpPr/>
            <p:nvPr/>
          </p:nvGrpSpPr>
          <p:grpSpPr>
            <a:xfrm>
              <a:off x="2515019" y="1122283"/>
              <a:ext cx="367153" cy="4979236"/>
              <a:chOff x="2888104" y="3762643"/>
              <a:chExt cx="367153" cy="4979236"/>
            </a:xfrm>
          </p:grpSpPr>
          <p:grpSp>
            <p:nvGrpSpPr>
              <p:cNvPr id="1703" name="Gruppe 1702">
                <a:extLst>
                  <a:ext uri="{FF2B5EF4-FFF2-40B4-BE49-F238E27FC236}">
                    <a16:creationId xmlns:a16="http://schemas.microsoft.com/office/drawing/2014/main" id="{461D0B37-E7A1-A553-0DCC-AB06D4AACBBB}"/>
                  </a:ext>
                </a:extLst>
              </p:cNvPr>
              <p:cNvGrpSpPr/>
              <p:nvPr/>
            </p:nvGrpSpPr>
            <p:grpSpPr>
              <a:xfrm>
                <a:off x="2888104" y="3762643"/>
                <a:ext cx="367153" cy="4979236"/>
                <a:chOff x="3471769" y="4348420"/>
                <a:chExt cx="367153" cy="4979236"/>
              </a:xfrm>
            </p:grpSpPr>
            <p:sp>
              <p:nvSpPr>
                <p:cNvPr id="1705" name="Tekstfelt 1704">
                  <a:extLst>
                    <a:ext uri="{FF2B5EF4-FFF2-40B4-BE49-F238E27FC236}">
                      <a16:creationId xmlns:a16="http://schemas.microsoft.com/office/drawing/2014/main" id="{4C439730-4FC9-A1C0-5461-193AB698F5B9}"/>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06" name="Tekstfelt 1705">
                  <a:extLst>
                    <a:ext uri="{FF2B5EF4-FFF2-40B4-BE49-F238E27FC236}">
                      <a16:creationId xmlns:a16="http://schemas.microsoft.com/office/drawing/2014/main" id="{EC5B1A5B-0430-D656-4502-BD56ABC0AE87}"/>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07" name="Tekstfelt 1706">
                  <a:extLst>
                    <a:ext uri="{FF2B5EF4-FFF2-40B4-BE49-F238E27FC236}">
                      <a16:creationId xmlns:a16="http://schemas.microsoft.com/office/drawing/2014/main" id="{9CF625EA-910E-58E8-F21B-6B2029DDD731}"/>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08" name="Tekstfelt 1707">
                  <a:extLst>
                    <a:ext uri="{FF2B5EF4-FFF2-40B4-BE49-F238E27FC236}">
                      <a16:creationId xmlns:a16="http://schemas.microsoft.com/office/drawing/2014/main" id="{4961C433-DEFB-1B38-2A2F-03C374B966CF}"/>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09" name="Tekstfelt 1708">
                  <a:extLst>
                    <a:ext uri="{FF2B5EF4-FFF2-40B4-BE49-F238E27FC236}">
                      <a16:creationId xmlns:a16="http://schemas.microsoft.com/office/drawing/2014/main" id="{F0361A6E-1F0E-C7FF-95C3-A6D98B88D9D0}"/>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10" name="Tekstfelt 1709">
                  <a:extLst>
                    <a:ext uri="{FF2B5EF4-FFF2-40B4-BE49-F238E27FC236}">
                      <a16:creationId xmlns:a16="http://schemas.microsoft.com/office/drawing/2014/main" id="{815E46B5-AD37-44D7-2717-09F4F735733D}"/>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711" name="Tekstfelt 1710">
                  <a:extLst>
                    <a:ext uri="{FF2B5EF4-FFF2-40B4-BE49-F238E27FC236}">
                      <a16:creationId xmlns:a16="http://schemas.microsoft.com/office/drawing/2014/main" id="{A35BBF47-AA49-F681-B4D6-4F4AE8DDBB53}"/>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12" name="Tekstfelt 1711">
                  <a:extLst>
                    <a:ext uri="{FF2B5EF4-FFF2-40B4-BE49-F238E27FC236}">
                      <a16:creationId xmlns:a16="http://schemas.microsoft.com/office/drawing/2014/main" id="{68C83EE8-EAC2-86E7-BDE4-371C1E001B3F}"/>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13" name="Tekstfelt 1712">
                  <a:extLst>
                    <a:ext uri="{FF2B5EF4-FFF2-40B4-BE49-F238E27FC236}">
                      <a16:creationId xmlns:a16="http://schemas.microsoft.com/office/drawing/2014/main" id="{10141346-206E-3329-EF00-D4F36CEE1E90}"/>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14" name="Tekstfelt 1713">
                  <a:extLst>
                    <a:ext uri="{FF2B5EF4-FFF2-40B4-BE49-F238E27FC236}">
                      <a16:creationId xmlns:a16="http://schemas.microsoft.com/office/drawing/2014/main" id="{3E35979D-2791-2D0B-6A20-96D7BAB7D34F}"/>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15" name="Tekstfelt 1714">
                  <a:extLst>
                    <a:ext uri="{FF2B5EF4-FFF2-40B4-BE49-F238E27FC236}">
                      <a16:creationId xmlns:a16="http://schemas.microsoft.com/office/drawing/2014/main" id="{09091321-90B9-A999-B987-512821F4D20B}"/>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04" name="Tekstfelt 1703">
                <a:extLst>
                  <a:ext uri="{FF2B5EF4-FFF2-40B4-BE49-F238E27FC236}">
                    <a16:creationId xmlns:a16="http://schemas.microsoft.com/office/drawing/2014/main" id="{B2B3F33B-03C5-E3BF-33E5-6D5A5FA821BD}"/>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9" name="Gruppe 1648">
              <a:extLst>
                <a:ext uri="{FF2B5EF4-FFF2-40B4-BE49-F238E27FC236}">
                  <a16:creationId xmlns:a16="http://schemas.microsoft.com/office/drawing/2014/main" id="{96B83D7A-33DF-ABA8-7BE7-B2F605F0CC21}"/>
                </a:ext>
              </a:extLst>
            </p:cNvPr>
            <p:cNvGrpSpPr/>
            <p:nvPr/>
          </p:nvGrpSpPr>
          <p:grpSpPr>
            <a:xfrm>
              <a:off x="2079105" y="1121316"/>
              <a:ext cx="366035" cy="4982137"/>
              <a:chOff x="2889222" y="4194071"/>
              <a:chExt cx="366035" cy="4982137"/>
            </a:xfrm>
          </p:grpSpPr>
          <p:grpSp>
            <p:nvGrpSpPr>
              <p:cNvPr id="1690" name="Gruppe 1689">
                <a:extLst>
                  <a:ext uri="{FF2B5EF4-FFF2-40B4-BE49-F238E27FC236}">
                    <a16:creationId xmlns:a16="http://schemas.microsoft.com/office/drawing/2014/main" id="{BD6C7DF2-26A0-DFD7-1E31-B0B56145C6AC}"/>
                  </a:ext>
                </a:extLst>
              </p:cNvPr>
              <p:cNvGrpSpPr/>
              <p:nvPr/>
            </p:nvGrpSpPr>
            <p:grpSpPr>
              <a:xfrm>
                <a:off x="2889222" y="4194071"/>
                <a:ext cx="366035" cy="4982137"/>
                <a:chOff x="3472887" y="4779848"/>
                <a:chExt cx="366035" cy="4982137"/>
              </a:xfrm>
            </p:grpSpPr>
            <p:sp>
              <p:nvSpPr>
                <p:cNvPr id="1692" name="Tekstfelt 1691">
                  <a:extLst>
                    <a:ext uri="{FF2B5EF4-FFF2-40B4-BE49-F238E27FC236}">
                      <a16:creationId xmlns:a16="http://schemas.microsoft.com/office/drawing/2014/main" id="{0F6CCB60-F579-AFEA-5FC0-1283D396E7A9}"/>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93" name="Tekstfelt 1692">
                  <a:extLst>
                    <a:ext uri="{FF2B5EF4-FFF2-40B4-BE49-F238E27FC236}">
                      <a16:creationId xmlns:a16="http://schemas.microsoft.com/office/drawing/2014/main" id="{8CCF8F37-B4CE-E6CA-3965-A5BFE2658A7C}"/>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94" name="Tekstfelt 1693">
                  <a:extLst>
                    <a:ext uri="{FF2B5EF4-FFF2-40B4-BE49-F238E27FC236}">
                      <a16:creationId xmlns:a16="http://schemas.microsoft.com/office/drawing/2014/main" id="{27741FF1-A931-62B8-7C28-E6C8C6A03569}"/>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95" name="Tekstfelt 1694">
                  <a:extLst>
                    <a:ext uri="{FF2B5EF4-FFF2-40B4-BE49-F238E27FC236}">
                      <a16:creationId xmlns:a16="http://schemas.microsoft.com/office/drawing/2014/main" id="{3038B208-7E23-4775-B3EA-B0C4A0868824}"/>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96" name="Tekstfelt 1695">
                  <a:extLst>
                    <a:ext uri="{FF2B5EF4-FFF2-40B4-BE49-F238E27FC236}">
                      <a16:creationId xmlns:a16="http://schemas.microsoft.com/office/drawing/2014/main" id="{B90C592E-2F3B-C832-76D4-74E2A0E5DEF7}"/>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97" name="Tekstfelt 1696">
                  <a:extLst>
                    <a:ext uri="{FF2B5EF4-FFF2-40B4-BE49-F238E27FC236}">
                      <a16:creationId xmlns:a16="http://schemas.microsoft.com/office/drawing/2014/main" id="{55308B36-E2E6-5B58-06ED-911F0C3F673A}"/>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98" name="Tekstfelt 1697">
                  <a:extLst>
                    <a:ext uri="{FF2B5EF4-FFF2-40B4-BE49-F238E27FC236}">
                      <a16:creationId xmlns:a16="http://schemas.microsoft.com/office/drawing/2014/main" id="{C01E9199-5546-1ED0-D6D5-3A2BE76DA40B}"/>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99" name="Tekstfelt 1698">
                  <a:extLst>
                    <a:ext uri="{FF2B5EF4-FFF2-40B4-BE49-F238E27FC236}">
                      <a16:creationId xmlns:a16="http://schemas.microsoft.com/office/drawing/2014/main" id="{0D31038D-A100-B91E-30A9-17EB0540807E}"/>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00" name="Tekstfelt 1699">
                  <a:extLst>
                    <a:ext uri="{FF2B5EF4-FFF2-40B4-BE49-F238E27FC236}">
                      <a16:creationId xmlns:a16="http://schemas.microsoft.com/office/drawing/2014/main" id="{993572C4-216D-ED4D-BC73-1F7144AEA2D4}"/>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01" name="Tekstfelt 1700">
                  <a:extLst>
                    <a:ext uri="{FF2B5EF4-FFF2-40B4-BE49-F238E27FC236}">
                      <a16:creationId xmlns:a16="http://schemas.microsoft.com/office/drawing/2014/main" id="{6E624A95-8558-ADF1-373D-426120F92E92}"/>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02" name="Tekstfelt 1701">
                  <a:extLst>
                    <a:ext uri="{FF2B5EF4-FFF2-40B4-BE49-F238E27FC236}">
                      <a16:creationId xmlns:a16="http://schemas.microsoft.com/office/drawing/2014/main" id="{596D0821-CC70-55A2-82CD-5F6009079D5C}"/>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91" name="Tekstfelt 1690">
                <a:extLst>
                  <a:ext uri="{FF2B5EF4-FFF2-40B4-BE49-F238E27FC236}">
                    <a16:creationId xmlns:a16="http://schemas.microsoft.com/office/drawing/2014/main" id="{FE81EC52-4968-C7A2-126C-4AB113FABD53}"/>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0" name="Gruppe 1649">
              <a:extLst>
                <a:ext uri="{FF2B5EF4-FFF2-40B4-BE49-F238E27FC236}">
                  <a16:creationId xmlns:a16="http://schemas.microsoft.com/office/drawing/2014/main" id="{908A51CB-EE94-81E9-EAA8-47171B50F49D}"/>
                </a:ext>
              </a:extLst>
            </p:cNvPr>
            <p:cNvGrpSpPr/>
            <p:nvPr/>
          </p:nvGrpSpPr>
          <p:grpSpPr>
            <a:xfrm>
              <a:off x="1644217" y="1117917"/>
              <a:ext cx="361556" cy="4982775"/>
              <a:chOff x="2893701" y="4625501"/>
              <a:chExt cx="361556" cy="4982775"/>
            </a:xfrm>
          </p:grpSpPr>
          <p:grpSp>
            <p:nvGrpSpPr>
              <p:cNvPr id="1677" name="Gruppe 1676">
                <a:extLst>
                  <a:ext uri="{FF2B5EF4-FFF2-40B4-BE49-F238E27FC236}">
                    <a16:creationId xmlns:a16="http://schemas.microsoft.com/office/drawing/2014/main" id="{713172D5-05AE-5A8A-2EEF-CB977E7F0BF7}"/>
                  </a:ext>
                </a:extLst>
              </p:cNvPr>
              <p:cNvGrpSpPr/>
              <p:nvPr/>
            </p:nvGrpSpPr>
            <p:grpSpPr>
              <a:xfrm>
                <a:off x="2893701" y="4625501"/>
                <a:ext cx="361556" cy="4982775"/>
                <a:chOff x="3477366" y="5211278"/>
                <a:chExt cx="361556" cy="4982775"/>
              </a:xfrm>
            </p:grpSpPr>
            <p:sp>
              <p:nvSpPr>
                <p:cNvPr id="1679" name="Tekstfelt 1678">
                  <a:extLst>
                    <a:ext uri="{FF2B5EF4-FFF2-40B4-BE49-F238E27FC236}">
                      <a16:creationId xmlns:a16="http://schemas.microsoft.com/office/drawing/2014/main" id="{E5C6E587-6A60-5BC8-BE28-05FBDA6F3D7A}"/>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80" name="Tekstfelt 1679">
                  <a:extLst>
                    <a:ext uri="{FF2B5EF4-FFF2-40B4-BE49-F238E27FC236}">
                      <a16:creationId xmlns:a16="http://schemas.microsoft.com/office/drawing/2014/main" id="{FD1DEE18-6BB4-F18F-DAA9-36E2E78308A4}"/>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81" name="Tekstfelt 1680">
                  <a:extLst>
                    <a:ext uri="{FF2B5EF4-FFF2-40B4-BE49-F238E27FC236}">
                      <a16:creationId xmlns:a16="http://schemas.microsoft.com/office/drawing/2014/main" id="{0F9A71B4-56E7-01AD-88EA-0B3C927E103B}"/>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82" name="Tekstfelt 1681">
                  <a:extLst>
                    <a:ext uri="{FF2B5EF4-FFF2-40B4-BE49-F238E27FC236}">
                      <a16:creationId xmlns:a16="http://schemas.microsoft.com/office/drawing/2014/main" id="{99AE329E-6F29-F9FA-AB5B-05B7BD73FE66}"/>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83" name="Tekstfelt 1682">
                  <a:extLst>
                    <a:ext uri="{FF2B5EF4-FFF2-40B4-BE49-F238E27FC236}">
                      <a16:creationId xmlns:a16="http://schemas.microsoft.com/office/drawing/2014/main" id="{C1FC430E-BD2A-6463-CCA0-BB4CCD4E1AFD}"/>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84" name="Tekstfelt 1683">
                  <a:extLst>
                    <a:ext uri="{FF2B5EF4-FFF2-40B4-BE49-F238E27FC236}">
                      <a16:creationId xmlns:a16="http://schemas.microsoft.com/office/drawing/2014/main" id="{901A873A-FBB8-5FB4-E134-FFC73DCA7CCA}"/>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85" name="Tekstfelt 1684">
                  <a:extLst>
                    <a:ext uri="{FF2B5EF4-FFF2-40B4-BE49-F238E27FC236}">
                      <a16:creationId xmlns:a16="http://schemas.microsoft.com/office/drawing/2014/main" id="{86466E02-1920-E6CF-73A8-85D6702B10A9}"/>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86" name="Tekstfelt 1685">
                  <a:extLst>
                    <a:ext uri="{FF2B5EF4-FFF2-40B4-BE49-F238E27FC236}">
                      <a16:creationId xmlns:a16="http://schemas.microsoft.com/office/drawing/2014/main" id="{BE5DC929-FB1E-463B-9A16-C3D1F8A83BC0}"/>
                    </a:ext>
                  </a:extLst>
                </p:cNvPr>
                <p:cNvSpPr txBox="1"/>
                <p:nvPr/>
              </p:nvSpPr>
              <p:spPr>
                <a:xfrm>
                  <a:off x="3487886" y="9978609"/>
                  <a:ext cx="348172" cy="215444"/>
                </a:xfrm>
                <a:prstGeom prst="rect">
                  <a:avLst/>
                </a:prstGeom>
                <a:noFill/>
              </p:spPr>
              <p:txBody>
                <a:bodyPr wrap="none" rtlCol="0">
                  <a:spAutoFit/>
                </a:bodyPr>
                <a:lstStyle/>
                <a:p>
                  <a:r>
                    <a:rPr lang="da-DK" sz="800" dirty="0">
                      <a:solidFill>
                        <a:schemeClr val="bg1"/>
                      </a:solidFill>
                    </a:rPr>
                    <a:t>208</a:t>
                  </a:r>
                </a:p>
              </p:txBody>
            </p:sp>
            <p:sp>
              <p:nvSpPr>
                <p:cNvPr id="1687" name="Tekstfelt 1686">
                  <a:extLst>
                    <a:ext uri="{FF2B5EF4-FFF2-40B4-BE49-F238E27FC236}">
                      <a16:creationId xmlns:a16="http://schemas.microsoft.com/office/drawing/2014/main" id="{786F811C-AFBD-DA0B-2473-0533F8A370B5}"/>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688" name="Tekstfelt 1687">
                  <a:extLst>
                    <a:ext uri="{FF2B5EF4-FFF2-40B4-BE49-F238E27FC236}">
                      <a16:creationId xmlns:a16="http://schemas.microsoft.com/office/drawing/2014/main" id="{4DD41D9E-12E3-C1DE-65F0-F2A3CA0A0EA8}"/>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689" name="Tekstfelt 1688">
                  <a:extLst>
                    <a:ext uri="{FF2B5EF4-FFF2-40B4-BE49-F238E27FC236}">
                      <a16:creationId xmlns:a16="http://schemas.microsoft.com/office/drawing/2014/main" id="{CD4CD539-E608-A76B-3F7F-F3692D60743D}"/>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78" name="Tekstfelt 1677">
                <a:extLst>
                  <a:ext uri="{FF2B5EF4-FFF2-40B4-BE49-F238E27FC236}">
                    <a16:creationId xmlns:a16="http://schemas.microsoft.com/office/drawing/2014/main" id="{99B59243-11A4-9B6C-6E30-4D3B902EC2CC}"/>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1" name="Gruppe 1650">
              <a:extLst>
                <a:ext uri="{FF2B5EF4-FFF2-40B4-BE49-F238E27FC236}">
                  <a16:creationId xmlns:a16="http://schemas.microsoft.com/office/drawing/2014/main" id="{EBA2B742-C991-0385-8CCA-21A30B8BDE50}"/>
                </a:ext>
              </a:extLst>
            </p:cNvPr>
            <p:cNvGrpSpPr/>
            <p:nvPr/>
          </p:nvGrpSpPr>
          <p:grpSpPr>
            <a:xfrm>
              <a:off x="1201388" y="1555543"/>
              <a:ext cx="366404" cy="4546655"/>
              <a:chOff x="2895768" y="5488157"/>
              <a:chExt cx="366404" cy="4546655"/>
            </a:xfrm>
          </p:grpSpPr>
          <p:grpSp>
            <p:nvGrpSpPr>
              <p:cNvPr id="1665" name="Gruppe 1664">
                <a:extLst>
                  <a:ext uri="{FF2B5EF4-FFF2-40B4-BE49-F238E27FC236}">
                    <a16:creationId xmlns:a16="http://schemas.microsoft.com/office/drawing/2014/main" id="{C7A25AB4-D2A1-BF6C-B4E6-1A8FC0EEDFB8}"/>
                  </a:ext>
                </a:extLst>
              </p:cNvPr>
              <p:cNvGrpSpPr/>
              <p:nvPr/>
            </p:nvGrpSpPr>
            <p:grpSpPr>
              <a:xfrm>
                <a:off x="2895768" y="5488157"/>
                <a:ext cx="366404" cy="4546655"/>
                <a:chOff x="3479433" y="6073934"/>
                <a:chExt cx="366404" cy="4546655"/>
              </a:xfrm>
            </p:grpSpPr>
            <p:sp>
              <p:nvSpPr>
                <p:cNvPr id="1667" name="Tekstfelt 1666">
                  <a:extLst>
                    <a:ext uri="{FF2B5EF4-FFF2-40B4-BE49-F238E27FC236}">
                      <a16:creationId xmlns:a16="http://schemas.microsoft.com/office/drawing/2014/main" id="{057004AB-B527-0E90-C368-E201EC403622}"/>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68" name="Tekstfelt 1667">
                  <a:extLst>
                    <a:ext uri="{FF2B5EF4-FFF2-40B4-BE49-F238E27FC236}">
                      <a16:creationId xmlns:a16="http://schemas.microsoft.com/office/drawing/2014/main" id="{F56E1AAC-5963-3DE1-18F7-D85F09F4CEF1}"/>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69" name="Tekstfelt 1668">
                  <a:extLst>
                    <a:ext uri="{FF2B5EF4-FFF2-40B4-BE49-F238E27FC236}">
                      <a16:creationId xmlns:a16="http://schemas.microsoft.com/office/drawing/2014/main" id="{E67ED262-32DA-EE19-887E-536981B0851C}"/>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70" name="Tekstfelt 1669">
                  <a:extLst>
                    <a:ext uri="{FF2B5EF4-FFF2-40B4-BE49-F238E27FC236}">
                      <a16:creationId xmlns:a16="http://schemas.microsoft.com/office/drawing/2014/main" id="{EBFB44C5-40C6-2A7C-0980-AA6411A10CE1}"/>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71" name="Tekstfelt 1670">
                  <a:extLst>
                    <a:ext uri="{FF2B5EF4-FFF2-40B4-BE49-F238E27FC236}">
                      <a16:creationId xmlns:a16="http://schemas.microsoft.com/office/drawing/2014/main" id="{3DF2A4DD-360B-7878-3A28-DBD4354D705B}"/>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72" name="Tekstfelt 1671">
                  <a:extLst>
                    <a:ext uri="{FF2B5EF4-FFF2-40B4-BE49-F238E27FC236}">
                      <a16:creationId xmlns:a16="http://schemas.microsoft.com/office/drawing/2014/main" id="{5DBF9E4F-6140-BC03-9AB6-4839AA4BDB80}"/>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73" name="Tekstfelt 1672">
                  <a:extLst>
                    <a:ext uri="{FF2B5EF4-FFF2-40B4-BE49-F238E27FC236}">
                      <a16:creationId xmlns:a16="http://schemas.microsoft.com/office/drawing/2014/main" id="{A6A4B882-C213-8FA4-8C01-6C6CE93EAA3E}"/>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74" name="Tekstfelt 1673">
                  <a:extLst>
                    <a:ext uri="{FF2B5EF4-FFF2-40B4-BE49-F238E27FC236}">
                      <a16:creationId xmlns:a16="http://schemas.microsoft.com/office/drawing/2014/main" id="{2ABA33C3-0868-6851-B8CC-BB4A3F11948D}"/>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75" name="Tekstfelt 1674">
                  <a:extLst>
                    <a:ext uri="{FF2B5EF4-FFF2-40B4-BE49-F238E27FC236}">
                      <a16:creationId xmlns:a16="http://schemas.microsoft.com/office/drawing/2014/main" id="{6767FD88-BADC-0A17-1158-A8F0A05837E7}"/>
                    </a:ext>
                  </a:extLst>
                </p:cNvPr>
                <p:cNvSpPr txBox="1"/>
                <p:nvPr/>
              </p:nvSpPr>
              <p:spPr>
                <a:xfrm>
                  <a:off x="3497665" y="10405145"/>
                  <a:ext cx="348172" cy="215444"/>
                </a:xfrm>
                <a:prstGeom prst="rect">
                  <a:avLst/>
                </a:prstGeom>
                <a:noFill/>
              </p:spPr>
              <p:txBody>
                <a:bodyPr wrap="none" rtlCol="0">
                  <a:spAutoFit/>
                </a:bodyPr>
                <a:lstStyle/>
                <a:p>
                  <a:r>
                    <a:rPr lang="da-DK" sz="800" dirty="0">
                      <a:solidFill>
                        <a:schemeClr val="bg1"/>
                      </a:solidFill>
                    </a:rPr>
                    <a:t>207</a:t>
                  </a:r>
                </a:p>
              </p:txBody>
            </p:sp>
            <p:sp>
              <p:nvSpPr>
                <p:cNvPr id="1676" name="Tekstfelt 1675">
                  <a:extLst>
                    <a:ext uri="{FF2B5EF4-FFF2-40B4-BE49-F238E27FC236}">
                      <a16:creationId xmlns:a16="http://schemas.microsoft.com/office/drawing/2014/main" id="{60FA5C7A-EAF5-362B-D5F4-69D423F9A1EA}"/>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66" name="Tekstfelt 1665">
                <a:extLst>
                  <a:ext uri="{FF2B5EF4-FFF2-40B4-BE49-F238E27FC236}">
                    <a16:creationId xmlns:a16="http://schemas.microsoft.com/office/drawing/2014/main" id="{993489FC-D85C-1EDF-69EB-B2B242946A6A}"/>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2" name="Gruppe 1651">
              <a:extLst>
                <a:ext uri="{FF2B5EF4-FFF2-40B4-BE49-F238E27FC236}">
                  <a16:creationId xmlns:a16="http://schemas.microsoft.com/office/drawing/2014/main" id="{B2F763F8-A406-0604-4781-D68C486BC7D3}"/>
                </a:ext>
              </a:extLst>
            </p:cNvPr>
            <p:cNvGrpSpPr/>
            <p:nvPr/>
          </p:nvGrpSpPr>
          <p:grpSpPr>
            <a:xfrm>
              <a:off x="766885" y="1559382"/>
              <a:ext cx="367013" cy="4544118"/>
              <a:chOff x="2895768" y="5926611"/>
              <a:chExt cx="367013" cy="4544118"/>
            </a:xfrm>
          </p:grpSpPr>
          <p:grpSp>
            <p:nvGrpSpPr>
              <p:cNvPr id="1653" name="Gruppe 1652">
                <a:extLst>
                  <a:ext uri="{FF2B5EF4-FFF2-40B4-BE49-F238E27FC236}">
                    <a16:creationId xmlns:a16="http://schemas.microsoft.com/office/drawing/2014/main" id="{BAC6EE41-9B5F-8D1E-4001-8B8EB4D0F01B}"/>
                  </a:ext>
                </a:extLst>
              </p:cNvPr>
              <p:cNvGrpSpPr/>
              <p:nvPr/>
            </p:nvGrpSpPr>
            <p:grpSpPr>
              <a:xfrm>
                <a:off x="2895768" y="6360069"/>
                <a:ext cx="367013" cy="4110660"/>
                <a:chOff x="3479433" y="6945846"/>
                <a:chExt cx="367013" cy="4110660"/>
              </a:xfrm>
            </p:grpSpPr>
            <p:sp>
              <p:nvSpPr>
                <p:cNvPr id="1655" name="Tekstfelt 1654">
                  <a:extLst>
                    <a:ext uri="{FF2B5EF4-FFF2-40B4-BE49-F238E27FC236}">
                      <a16:creationId xmlns:a16="http://schemas.microsoft.com/office/drawing/2014/main" id="{CCAA63FD-3EB0-E79F-3523-93C7D9CDFE50}"/>
                    </a:ext>
                  </a:extLst>
                </p:cNvPr>
                <p:cNvSpPr txBox="1"/>
                <p:nvPr/>
              </p:nvSpPr>
              <p:spPr>
                <a:xfrm>
                  <a:off x="3498274" y="10841062"/>
                  <a:ext cx="348172" cy="215444"/>
                </a:xfrm>
                <a:prstGeom prst="rect">
                  <a:avLst/>
                </a:prstGeom>
                <a:noFill/>
              </p:spPr>
              <p:txBody>
                <a:bodyPr wrap="none" rtlCol="0">
                  <a:spAutoFit/>
                </a:bodyPr>
                <a:lstStyle/>
                <a:p>
                  <a:r>
                    <a:rPr lang="da-DK" sz="800" dirty="0">
                      <a:solidFill>
                        <a:schemeClr val="bg1"/>
                      </a:solidFill>
                    </a:rPr>
                    <a:t>206</a:t>
                  </a:r>
                </a:p>
              </p:txBody>
            </p:sp>
            <p:sp>
              <p:nvSpPr>
                <p:cNvPr id="1656" name="Tekstfelt 1655">
                  <a:extLst>
                    <a:ext uri="{FF2B5EF4-FFF2-40B4-BE49-F238E27FC236}">
                      <a16:creationId xmlns:a16="http://schemas.microsoft.com/office/drawing/2014/main" id="{23260266-9824-7D09-E68A-9C8610966EB2}"/>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57" name="Tekstfelt 1656">
                  <a:extLst>
                    <a:ext uri="{FF2B5EF4-FFF2-40B4-BE49-F238E27FC236}">
                      <a16:creationId xmlns:a16="http://schemas.microsoft.com/office/drawing/2014/main" id="{AB3E60C2-7850-BCC0-B6F6-329A502CFE15}"/>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58" name="Tekstfelt 1657">
                  <a:extLst>
                    <a:ext uri="{FF2B5EF4-FFF2-40B4-BE49-F238E27FC236}">
                      <a16:creationId xmlns:a16="http://schemas.microsoft.com/office/drawing/2014/main" id="{BAE07A73-5ABF-C543-1E5A-945101B95857}"/>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59" name="Tekstfelt 1658">
                  <a:extLst>
                    <a:ext uri="{FF2B5EF4-FFF2-40B4-BE49-F238E27FC236}">
                      <a16:creationId xmlns:a16="http://schemas.microsoft.com/office/drawing/2014/main" id="{0D6E68F3-98E4-A99C-CEAC-1AAC1052EDE0}"/>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60" name="Tekstfelt 1659">
                  <a:extLst>
                    <a:ext uri="{FF2B5EF4-FFF2-40B4-BE49-F238E27FC236}">
                      <a16:creationId xmlns:a16="http://schemas.microsoft.com/office/drawing/2014/main" id="{7911F2FB-866C-6D0D-90BB-ADD2C789358D}"/>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61" name="Tekstfelt 1660">
                  <a:extLst>
                    <a:ext uri="{FF2B5EF4-FFF2-40B4-BE49-F238E27FC236}">
                      <a16:creationId xmlns:a16="http://schemas.microsoft.com/office/drawing/2014/main" id="{8832CBBB-CAC0-F847-06CE-4A28696D13CB}"/>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62" name="Tekstfelt 1661">
                  <a:extLst>
                    <a:ext uri="{FF2B5EF4-FFF2-40B4-BE49-F238E27FC236}">
                      <a16:creationId xmlns:a16="http://schemas.microsoft.com/office/drawing/2014/main" id="{25392C71-7343-9527-F716-F5E614A3C05F}"/>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63" name="Tekstfelt 1662">
                  <a:extLst>
                    <a:ext uri="{FF2B5EF4-FFF2-40B4-BE49-F238E27FC236}">
                      <a16:creationId xmlns:a16="http://schemas.microsoft.com/office/drawing/2014/main" id="{43E9E8EF-C198-4FBA-6437-5EACD95C40FE}"/>
                    </a:ext>
                  </a:extLst>
                </p:cNvPr>
                <p:cNvSpPr txBox="1"/>
                <p:nvPr/>
              </p:nvSpPr>
              <p:spPr>
                <a:xfrm>
                  <a:off x="3497665" y="10405145"/>
                  <a:ext cx="348172" cy="215444"/>
                </a:xfrm>
                <a:prstGeom prst="rect">
                  <a:avLst/>
                </a:prstGeom>
                <a:noFill/>
              </p:spPr>
              <p:txBody>
                <a:bodyPr wrap="none" rtlCol="0">
                  <a:spAutoFit/>
                </a:bodyPr>
                <a:lstStyle/>
                <a:p>
                  <a:r>
                    <a:rPr lang="da-DK" sz="800" dirty="0"/>
                    <a:t>207</a:t>
                  </a:r>
                </a:p>
              </p:txBody>
            </p:sp>
            <p:sp>
              <p:nvSpPr>
                <p:cNvPr id="1664" name="Tekstfelt 1663">
                  <a:extLst>
                    <a:ext uri="{FF2B5EF4-FFF2-40B4-BE49-F238E27FC236}">
                      <a16:creationId xmlns:a16="http://schemas.microsoft.com/office/drawing/2014/main" id="{C11C2D72-589F-6000-A93A-E5DBADDCA0BB}"/>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54" name="Tekstfelt 1653">
                <a:extLst>
                  <a:ext uri="{FF2B5EF4-FFF2-40B4-BE49-F238E27FC236}">
                    <a16:creationId xmlns:a16="http://schemas.microsoft.com/office/drawing/2014/main" id="{8C18D11E-7ECA-BCB4-75EF-D637694C42C6}"/>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sp>
        <p:nvSpPr>
          <p:cNvPr id="2" name="Titel 1">
            <a:extLst>
              <a:ext uri="{FF2B5EF4-FFF2-40B4-BE49-F238E27FC236}">
                <a16:creationId xmlns:a16="http://schemas.microsoft.com/office/drawing/2014/main" id="{B28A46C5-CA73-E622-3BC9-CBE2500A31A5}"/>
              </a:ext>
            </a:extLst>
          </p:cNvPr>
          <p:cNvSpPr>
            <a:spLocks noGrp="1"/>
          </p:cNvSpPr>
          <p:nvPr>
            <p:ph type="title"/>
          </p:nvPr>
        </p:nvSpPr>
        <p:spPr>
          <a:xfrm>
            <a:off x="338138" y="22226"/>
            <a:ext cx="8543925" cy="1325563"/>
          </a:xfrm>
        </p:spPr>
        <p:txBody>
          <a:bodyPr/>
          <a:lstStyle/>
          <a:p>
            <a:r>
              <a:rPr lang="da-DK" dirty="0">
                <a:solidFill>
                  <a:schemeClr val="bg1"/>
                </a:solidFill>
                <a:latin typeface="Herculanum" panose="02000505000000020004" pitchFamily="2" charset="77"/>
              </a:rPr>
              <a:t>neptunium – 228 </a:t>
            </a:r>
          </a:p>
        </p:txBody>
      </p:sp>
      <p:pic>
        <p:nvPicPr>
          <p:cNvPr id="1574" name="Billede 1573">
            <a:extLst>
              <a:ext uri="{FF2B5EF4-FFF2-40B4-BE49-F238E27FC236}">
                <a16:creationId xmlns:a16="http://schemas.microsoft.com/office/drawing/2014/main" id="{42786087-CB83-D608-BA79-15EF6EA038B2}"/>
              </a:ext>
            </a:extLst>
          </p:cNvPr>
          <p:cNvPicPr>
            <a:picLocks noChangeAspect="1"/>
          </p:cNvPicPr>
          <p:nvPr/>
        </p:nvPicPr>
        <p:blipFill>
          <a:blip r:embed="rId6"/>
          <a:srcRect l="12802" t="15642" r="10372" b="21670"/>
          <a:stretch/>
        </p:blipFill>
        <p:spPr>
          <a:xfrm rot="5400000">
            <a:off x="6309228" y="847676"/>
            <a:ext cx="3246923" cy="2936222"/>
          </a:xfrm>
          <a:prstGeom prst="rect">
            <a:avLst/>
          </a:prstGeom>
        </p:spPr>
      </p:pic>
      <p:pic>
        <p:nvPicPr>
          <p:cNvPr id="1575" name="Billede 1574" descr="Et billede, der indeholder skærmbillede, Tablet, smartphone&#10;&#10;Automatisk genereret beskrivelse">
            <a:extLst>
              <a:ext uri="{FF2B5EF4-FFF2-40B4-BE49-F238E27FC236}">
                <a16:creationId xmlns:a16="http://schemas.microsoft.com/office/drawing/2014/main" id="{66697D38-736A-EB3D-BC77-0E36BA8493FE}"/>
              </a:ext>
            </a:extLst>
          </p:cNvPr>
          <p:cNvPicPr>
            <a:picLocks noChangeAspect="1"/>
          </p:cNvPicPr>
          <p:nvPr/>
        </p:nvPicPr>
        <p:blipFill>
          <a:blip r:embed="rId7"/>
          <a:stretch>
            <a:fillRect/>
          </a:stretch>
        </p:blipFill>
        <p:spPr>
          <a:xfrm>
            <a:off x="6353607" y="389651"/>
            <a:ext cx="3283192" cy="3753795"/>
          </a:xfrm>
          <a:prstGeom prst="rect">
            <a:avLst/>
          </a:prstGeom>
        </p:spPr>
      </p:pic>
      <p:pic>
        <p:nvPicPr>
          <p:cNvPr id="655" name="Picture 2" descr="Fyldstof, Pen, Fyldepen, Kontor, Skrive">
            <a:extLst>
              <a:ext uri="{FF2B5EF4-FFF2-40B4-BE49-F238E27FC236}">
                <a16:creationId xmlns:a16="http://schemas.microsoft.com/office/drawing/2014/main" id="{4B0D475B-FBF6-7491-3C5C-280D412364DC}"/>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3046573">
            <a:off x="5335761" y="288171"/>
            <a:ext cx="1536321" cy="1058683"/>
          </a:xfrm>
          <a:prstGeom prst="rect">
            <a:avLst/>
          </a:prstGeom>
          <a:noFill/>
          <a:extLst>
            <a:ext uri="{909E8E84-426E-40DD-AFC4-6F175D3DCCD1}">
              <a14:hiddenFill xmlns:a14="http://schemas.microsoft.com/office/drawing/2010/main">
                <a:solidFill>
                  <a:srgbClr val="FFFFFF"/>
                </a:solidFill>
              </a14:hiddenFill>
            </a:ext>
          </a:extLst>
        </p:spPr>
      </p:pic>
      <p:grpSp>
        <p:nvGrpSpPr>
          <p:cNvPr id="1559" name="Gruppe 1558">
            <a:extLst>
              <a:ext uri="{FF2B5EF4-FFF2-40B4-BE49-F238E27FC236}">
                <a16:creationId xmlns:a16="http://schemas.microsoft.com/office/drawing/2014/main" id="{C69E210E-1B75-667C-E0C6-D1B874417184}"/>
              </a:ext>
            </a:extLst>
          </p:cNvPr>
          <p:cNvGrpSpPr/>
          <p:nvPr/>
        </p:nvGrpSpPr>
        <p:grpSpPr>
          <a:xfrm>
            <a:off x="6573449" y="1108818"/>
            <a:ext cx="876649" cy="525993"/>
            <a:chOff x="5932613" y="2076403"/>
            <a:chExt cx="637390" cy="382432"/>
          </a:xfrm>
        </p:grpSpPr>
        <p:sp>
          <p:nvSpPr>
            <p:cNvPr id="1571" name="Tekstfelt 1570">
              <a:extLst>
                <a:ext uri="{FF2B5EF4-FFF2-40B4-BE49-F238E27FC236}">
                  <a16:creationId xmlns:a16="http://schemas.microsoft.com/office/drawing/2014/main" id="{21306273-3F6C-F663-6601-5D290F881947}"/>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93</a:t>
              </a:r>
            </a:p>
          </p:txBody>
        </p:sp>
        <p:sp>
          <p:nvSpPr>
            <p:cNvPr id="1572" name="Tekstfelt 1571">
              <a:extLst>
                <a:ext uri="{FF2B5EF4-FFF2-40B4-BE49-F238E27FC236}">
                  <a16:creationId xmlns:a16="http://schemas.microsoft.com/office/drawing/2014/main" id="{98D0909B-258E-ADE2-9528-82E7A0CA59A7}"/>
                </a:ext>
              </a:extLst>
            </p:cNvPr>
            <p:cNvSpPr txBox="1"/>
            <p:nvPr/>
          </p:nvSpPr>
          <p:spPr>
            <a:xfrm>
              <a:off x="6142155" y="2117747"/>
              <a:ext cx="427848" cy="335661"/>
            </a:xfrm>
            <a:prstGeom prst="rect">
              <a:avLst/>
            </a:prstGeom>
            <a:noFill/>
            <a:scene3d>
              <a:camera prst="orthographicFront"/>
              <a:lightRig rig="threePt" dir="t"/>
            </a:scene3d>
            <a:sp3d>
              <a:bevelT h="38100"/>
            </a:sp3d>
          </p:spPr>
          <p:txBody>
            <a:bodyPr wrap="square" rtlCol="0">
              <a:spAutoFit/>
            </a:bodyPr>
            <a:lstStyle/>
            <a:p>
              <a:r>
                <a:rPr lang="da-DK" sz="2400" dirty="0" err="1"/>
                <a:t>Np</a:t>
              </a:r>
              <a:endParaRPr lang="da-DK" sz="2400" dirty="0"/>
            </a:p>
          </p:txBody>
        </p:sp>
        <p:sp>
          <p:nvSpPr>
            <p:cNvPr id="1573" name="Tekstfelt 1572">
              <a:extLst>
                <a:ext uri="{FF2B5EF4-FFF2-40B4-BE49-F238E27FC236}">
                  <a16:creationId xmlns:a16="http://schemas.microsoft.com/office/drawing/2014/main" id="{37666011-70B3-DD5C-D67F-8D3D488B13AB}"/>
                </a:ext>
              </a:extLst>
            </p:cNvPr>
            <p:cNvSpPr txBox="1"/>
            <p:nvPr/>
          </p:nvSpPr>
          <p:spPr>
            <a:xfrm>
              <a:off x="5932613" y="2076403"/>
              <a:ext cx="353220" cy="223776"/>
            </a:xfrm>
            <a:prstGeom prst="rect">
              <a:avLst/>
            </a:prstGeom>
            <a:noFill/>
          </p:spPr>
          <p:txBody>
            <a:bodyPr wrap="square" rtlCol="0">
              <a:spAutoFit/>
            </a:bodyPr>
            <a:lstStyle/>
            <a:p>
              <a:r>
                <a:rPr lang="da-DK" sz="1400" dirty="0"/>
                <a:t>228</a:t>
              </a:r>
            </a:p>
          </p:txBody>
        </p:sp>
      </p:grpSp>
      <p:cxnSp>
        <p:nvCxnSpPr>
          <p:cNvPr id="1560" name="Lige pilforbindelse 1559">
            <a:extLst>
              <a:ext uri="{FF2B5EF4-FFF2-40B4-BE49-F238E27FC236}">
                <a16:creationId xmlns:a16="http://schemas.microsoft.com/office/drawing/2014/main" id="{DEE7AE26-F935-A1AB-3AAA-98DCA32D7E60}"/>
              </a:ext>
            </a:extLst>
          </p:cNvPr>
          <p:cNvCxnSpPr/>
          <p:nvPr/>
        </p:nvCxnSpPr>
        <p:spPr>
          <a:xfrm>
            <a:off x="7365759" y="1387847"/>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1" name="Gruppe 1560">
            <a:extLst>
              <a:ext uri="{FF2B5EF4-FFF2-40B4-BE49-F238E27FC236}">
                <a16:creationId xmlns:a16="http://schemas.microsoft.com/office/drawing/2014/main" id="{BAFB4BD2-CAF3-A44A-F6C4-F6BCBFC74A6D}"/>
              </a:ext>
            </a:extLst>
          </p:cNvPr>
          <p:cNvGrpSpPr/>
          <p:nvPr/>
        </p:nvGrpSpPr>
        <p:grpSpPr>
          <a:xfrm>
            <a:off x="7489386" y="1106334"/>
            <a:ext cx="850599" cy="525993"/>
            <a:chOff x="5902163" y="2076403"/>
            <a:chExt cx="618450" cy="382432"/>
          </a:xfrm>
        </p:grpSpPr>
        <p:sp>
          <p:nvSpPr>
            <p:cNvPr id="1568" name="Tekstfelt 1567">
              <a:extLst>
                <a:ext uri="{FF2B5EF4-FFF2-40B4-BE49-F238E27FC236}">
                  <a16:creationId xmlns:a16="http://schemas.microsoft.com/office/drawing/2014/main" id="{DAA6134F-8BFF-3E38-D5AD-A60EB6D1B7DD}"/>
                </a:ext>
              </a:extLst>
            </p:cNvPr>
            <p:cNvSpPr txBox="1"/>
            <p:nvPr/>
          </p:nvSpPr>
          <p:spPr>
            <a:xfrm>
              <a:off x="594196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92</a:t>
              </a:r>
            </a:p>
          </p:txBody>
        </p:sp>
        <p:sp>
          <p:nvSpPr>
            <p:cNvPr id="1569" name="Tekstfelt 1568">
              <a:extLst>
                <a:ext uri="{FF2B5EF4-FFF2-40B4-BE49-F238E27FC236}">
                  <a16:creationId xmlns:a16="http://schemas.microsoft.com/office/drawing/2014/main" id="{0EEBB283-EFDC-63D2-7BC8-13F7DB3B46DE}"/>
                </a:ext>
              </a:extLst>
            </p:cNvPr>
            <p:cNvSpPr txBox="1"/>
            <p:nvPr/>
          </p:nvSpPr>
          <p:spPr>
            <a:xfrm>
              <a:off x="6131781" y="2117747"/>
              <a:ext cx="388832" cy="335661"/>
            </a:xfrm>
            <a:prstGeom prst="rect">
              <a:avLst/>
            </a:prstGeom>
            <a:noFill/>
            <a:scene3d>
              <a:camera prst="orthographicFront"/>
              <a:lightRig rig="threePt" dir="t"/>
            </a:scene3d>
            <a:sp3d>
              <a:bevelT h="38100"/>
            </a:sp3d>
          </p:spPr>
          <p:txBody>
            <a:bodyPr wrap="square" rtlCol="0">
              <a:spAutoFit/>
            </a:bodyPr>
            <a:lstStyle/>
            <a:p>
              <a:r>
                <a:rPr lang="da-DK" sz="2400" dirty="0"/>
                <a:t>U</a:t>
              </a:r>
            </a:p>
          </p:txBody>
        </p:sp>
        <p:sp>
          <p:nvSpPr>
            <p:cNvPr id="1570" name="Tekstfelt 1569">
              <a:extLst>
                <a:ext uri="{FF2B5EF4-FFF2-40B4-BE49-F238E27FC236}">
                  <a16:creationId xmlns:a16="http://schemas.microsoft.com/office/drawing/2014/main" id="{347FF29A-156C-8753-CD90-9512F4CA79C1}"/>
                </a:ext>
              </a:extLst>
            </p:cNvPr>
            <p:cNvSpPr txBox="1"/>
            <p:nvPr/>
          </p:nvSpPr>
          <p:spPr>
            <a:xfrm>
              <a:off x="5902163" y="2076403"/>
              <a:ext cx="353220" cy="223776"/>
            </a:xfrm>
            <a:prstGeom prst="rect">
              <a:avLst/>
            </a:prstGeom>
            <a:noFill/>
          </p:spPr>
          <p:txBody>
            <a:bodyPr wrap="square" rtlCol="0">
              <a:spAutoFit/>
            </a:bodyPr>
            <a:lstStyle/>
            <a:p>
              <a:r>
                <a:rPr lang="da-DK" sz="1400" dirty="0"/>
                <a:t>228</a:t>
              </a:r>
            </a:p>
          </p:txBody>
        </p:sp>
      </p:grpSp>
      <p:cxnSp>
        <p:nvCxnSpPr>
          <p:cNvPr id="1562" name="Lige pilforbindelse 1561">
            <a:extLst>
              <a:ext uri="{FF2B5EF4-FFF2-40B4-BE49-F238E27FC236}">
                <a16:creationId xmlns:a16="http://schemas.microsoft.com/office/drawing/2014/main" id="{26823BE9-C7A9-9C01-7A2F-41526BE5ED43}"/>
              </a:ext>
            </a:extLst>
          </p:cNvPr>
          <p:cNvCxnSpPr/>
          <p:nvPr/>
        </p:nvCxnSpPr>
        <p:spPr>
          <a:xfrm>
            <a:off x="8253383" y="1389101"/>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4" name="Gruppe 1563">
            <a:extLst>
              <a:ext uri="{FF2B5EF4-FFF2-40B4-BE49-F238E27FC236}">
                <a16:creationId xmlns:a16="http://schemas.microsoft.com/office/drawing/2014/main" id="{D1F43191-F394-D3E6-6A44-80A3D6562450}"/>
              </a:ext>
            </a:extLst>
          </p:cNvPr>
          <p:cNvGrpSpPr/>
          <p:nvPr/>
        </p:nvGrpSpPr>
        <p:grpSpPr>
          <a:xfrm>
            <a:off x="8382659" y="1110224"/>
            <a:ext cx="846802" cy="525993"/>
            <a:chOff x="5932613" y="2076403"/>
            <a:chExt cx="615689" cy="382432"/>
          </a:xfrm>
        </p:grpSpPr>
        <p:sp>
          <p:nvSpPr>
            <p:cNvPr id="1565" name="Tekstfelt 1564">
              <a:extLst>
                <a:ext uri="{FF2B5EF4-FFF2-40B4-BE49-F238E27FC236}">
                  <a16:creationId xmlns:a16="http://schemas.microsoft.com/office/drawing/2014/main" id="{1CF2C491-7004-F176-B6E4-AB421D533AA8}"/>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90</a:t>
              </a:r>
            </a:p>
          </p:txBody>
        </p:sp>
        <p:sp>
          <p:nvSpPr>
            <p:cNvPr id="1566" name="Tekstfelt 1565">
              <a:extLst>
                <a:ext uri="{FF2B5EF4-FFF2-40B4-BE49-F238E27FC236}">
                  <a16:creationId xmlns:a16="http://schemas.microsoft.com/office/drawing/2014/main" id="{F6F72707-8D8B-3E13-D7CF-C0E9D4202DCD}"/>
                </a:ext>
              </a:extLst>
            </p:cNvPr>
            <p:cNvSpPr txBox="1"/>
            <p:nvPr/>
          </p:nvSpPr>
          <p:spPr>
            <a:xfrm>
              <a:off x="6177456" y="2117747"/>
              <a:ext cx="370846" cy="335661"/>
            </a:xfrm>
            <a:prstGeom prst="rect">
              <a:avLst/>
            </a:prstGeom>
            <a:noFill/>
            <a:scene3d>
              <a:camera prst="orthographicFront"/>
              <a:lightRig rig="threePt" dir="t"/>
            </a:scene3d>
            <a:sp3d>
              <a:bevelT h="38100"/>
            </a:sp3d>
          </p:spPr>
          <p:txBody>
            <a:bodyPr wrap="square" rtlCol="0">
              <a:spAutoFit/>
            </a:bodyPr>
            <a:lstStyle/>
            <a:p>
              <a:r>
                <a:rPr lang="da-DK" sz="2400" dirty="0" err="1"/>
                <a:t>Th</a:t>
              </a:r>
              <a:endParaRPr lang="da-DK" sz="2400" dirty="0"/>
            </a:p>
          </p:txBody>
        </p:sp>
        <p:sp>
          <p:nvSpPr>
            <p:cNvPr id="1567" name="Tekstfelt 1566">
              <a:extLst>
                <a:ext uri="{FF2B5EF4-FFF2-40B4-BE49-F238E27FC236}">
                  <a16:creationId xmlns:a16="http://schemas.microsoft.com/office/drawing/2014/main" id="{E02B05B9-6962-FC3C-2A40-017F8992F65F}"/>
                </a:ext>
              </a:extLst>
            </p:cNvPr>
            <p:cNvSpPr txBox="1"/>
            <p:nvPr/>
          </p:nvSpPr>
          <p:spPr>
            <a:xfrm>
              <a:off x="5932613" y="2076403"/>
              <a:ext cx="353220" cy="223776"/>
            </a:xfrm>
            <a:prstGeom prst="rect">
              <a:avLst/>
            </a:prstGeom>
            <a:noFill/>
          </p:spPr>
          <p:txBody>
            <a:bodyPr wrap="square" rtlCol="0">
              <a:spAutoFit/>
            </a:bodyPr>
            <a:lstStyle/>
            <a:p>
              <a:r>
                <a:rPr lang="da-DK" sz="1400" dirty="0"/>
                <a:t>224</a:t>
              </a:r>
            </a:p>
          </p:txBody>
        </p:sp>
      </p:grpSp>
      <p:cxnSp>
        <p:nvCxnSpPr>
          <p:cNvPr id="1563" name="Lige pilforbindelse 1562">
            <a:extLst>
              <a:ext uri="{FF2B5EF4-FFF2-40B4-BE49-F238E27FC236}">
                <a16:creationId xmlns:a16="http://schemas.microsoft.com/office/drawing/2014/main" id="{1D51112B-3650-ECD2-9306-74BF576591C7}"/>
              </a:ext>
            </a:extLst>
          </p:cNvPr>
          <p:cNvCxnSpPr/>
          <p:nvPr/>
        </p:nvCxnSpPr>
        <p:spPr>
          <a:xfrm>
            <a:off x="9125741" y="1394697"/>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41" name="Gruppe 1540">
            <a:extLst>
              <a:ext uri="{FF2B5EF4-FFF2-40B4-BE49-F238E27FC236}">
                <a16:creationId xmlns:a16="http://schemas.microsoft.com/office/drawing/2014/main" id="{32EE5446-A9E4-5877-1A98-BDD8BD7B1985}"/>
              </a:ext>
            </a:extLst>
          </p:cNvPr>
          <p:cNvGrpSpPr/>
          <p:nvPr/>
        </p:nvGrpSpPr>
        <p:grpSpPr>
          <a:xfrm>
            <a:off x="6574854" y="1814883"/>
            <a:ext cx="872568" cy="525993"/>
            <a:chOff x="5932613" y="2076403"/>
            <a:chExt cx="634423" cy="382432"/>
          </a:xfrm>
        </p:grpSpPr>
        <p:sp>
          <p:nvSpPr>
            <p:cNvPr id="1556" name="Tekstfelt 1555">
              <a:extLst>
                <a:ext uri="{FF2B5EF4-FFF2-40B4-BE49-F238E27FC236}">
                  <a16:creationId xmlns:a16="http://schemas.microsoft.com/office/drawing/2014/main" id="{CC50E976-E826-A6B2-4C45-4E732D4CB473}"/>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88</a:t>
              </a:r>
            </a:p>
          </p:txBody>
        </p:sp>
        <p:sp>
          <p:nvSpPr>
            <p:cNvPr id="1557" name="Tekstfelt 1556">
              <a:extLst>
                <a:ext uri="{FF2B5EF4-FFF2-40B4-BE49-F238E27FC236}">
                  <a16:creationId xmlns:a16="http://schemas.microsoft.com/office/drawing/2014/main" id="{6F7D7E47-660E-F8E8-A8C2-623907E152C2}"/>
                </a:ext>
              </a:extLst>
            </p:cNvPr>
            <p:cNvSpPr txBox="1"/>
            <p:nvPr/>
          </p:nvSpPr>
          <p:spPr>
            <a:xfrm>
              <a:off x="6177456" y="2117747"/>
              <a:ext cx="389580" cy="335661"/>
            </a:xfrm>
            <a:prstGeom prst="rect">
              <a:avLst/>
            </a:prstGeom>
            <a:noFill/>
            <a:scene3d>
              <a:camera prst="orthographicFront"/>
              <a:lightRig rig="threePt" dir="t"/>
            </a:scene3d>
            <a:sp3d>
              <a:bevelT h="38100"/>
            </a:sp3d>
          </p:spPr>
          <p:txBody>
            <a:bodyPr wrap="square" rtlCol="0">
              <a:spAutoFit/>
            </a:bodyPr>
            <a:lstStyle/>
            <a:p>
              <a:r>
                <a:rPr lang="da-DK" sz="2400" dirty="0"/>
                <a:t>Ra</a:t>
              </a:r>
            </a:p>
          </p:txBody>
        </p:sp>
        <p:sp>
          <p:nvSpPr>
            <p:cNvPr id="1558" name="Tekstfelt 1557">
              <a:extLst>
                <a:ext uri="{FF2B5EF4-FFF2-40B4-BE49-F238E27FC236}">
                  <a16:creationId xmlns:a16="http://schemas.microsoft.com/office/drawing/2014/main" id="{719F37A1-1A41-EDE3-BEDD-9C63F6CEFBD2}"/>
                </a:ext>
              </a:extLst>
            </p:cNvPr>
            <p:cNvSpPr txBox="1"/>
            <p:nvPr/>
          </p:nvSpPr>
          <p:spPr>
            <a:xfrm>
              <a:off x="5932613" y="2076403"/>
              <a:ext cx="353220" cy="223776"/>
            </a:xfrm>
            <a:prstGeom prst="rect">
              <a:avLst/>
            </a:prstGeom>
            <a:noFill/>
          </p:spPr>
          <p:txBody>
            <a:bodyPr wrap="square" rtlCol="0">
              <a:spAutoFit/>
            </a:bodyPr>
            <a:lstStyle/>
            <a:p>
              <a:r>
                <a:rPr lang="da-DK" sz="1400" dirty="0"/>
                <a:t>220</a:t>
              </a:r>
            </a:p>
          </p:txBody>
        </p:sp>
      </p:grpSp>
      <p:cxnSp>
        <p:nvCxnSpPr>
          <p:cNvPr id="1542" name="Lige pilforbindelse 1541">
            <a:extLst>
              <a:ext uri="{FF2B5EF4-FFF2-40B4-BE49-F238E27FC236}">
                <a16:creationId xmlns:a16="http://schemas.microsoft.com/office/drawing/2014/main" id="{9E0FB7B0-C0CC-B465-4F50-8007FB21B69E}"/>
              </a:ext>
            </a:extLst>
          </p:cNvPr>
          <p:cNvCxnSpPr/>
          <p:nvPr/>
        </p:nvCxnSpPr>
        <p:spPr>
          <a:xfrm>
            <a:off x="7383350" y="2093912"/>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43" name="Gruppe 1542">
            <a:extLst>
              <a:ext uri="{FF2B5EF4-FFF2-40B4-BE49-F238E27FC236}">
                <a16:creationId xmlns:a16="http://schemas.microsoft.com/office/drawing/2014/main" id="{DD9EBBC2-EEA7-BF51-00D2-F4C6F29E8FC1}"/>
              </a:ext>
            </a:extLst>
          </p:cNvPr>
          <p:cNvGrpSpPr/>
          <p:nvPr/>
        </p:nvGrpSpPr>
        <p:grpSpPr>
          <a:xfrm>
            <a:off x="7532673" y="1812399"/>
            <a:ext cx="828329" cy="525993"/>
            <a:chOff x="5932613" y="2076403"/>
            <a:chExt cx="602258" cy="382432"/>
          </a:xfrm>
        </p:grpSpPr>
        <p:sp>
          <p:nvSpPr>
            <p:cNvPr id="1553" name="Tekstfelt 1552">
              <a:extLst>
                <a:ext uri="{FF2B5EF4-FFF2-40B4-BE49-F238E27FC236}">
                  <a16:creationId xmlns:a16="http://schemas.microsoft.com/office/drawing/2014/main" id="{63527136-18C4-08D1-B0FA-24948761F26E}"/>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86</a:t>
              </a:r>
            </a:p>
          </p:txBody>
        </p:sp>
        <p:sp>
          <p:nvSpPr>
            <p:cNvPr id="1554" name="Tekstfelt 1553">
              <a:extLst>
                <a:ext uri="{FF2B5EF4-FFF2-40B4-BE49-F238E27FC236}">
                  <a16:creationId xmlns:a16="http://schemas.microsoft.com/office/drawing/2014/main" id="{4A10F083-6BDF-5E5B-0100-100D3F18CC2B}"/>
                </a:ext>
              </a:extLst>
            </p:cNvPr>
            <p:cNvSpPr txBox="1"/>
            <p:nvPr/>
          </p:nvSpPr>
          <p:spPr>
            <a:xfrm>
              <a:off x="6136271" y="2117747"/>
              <a:ext cx="398600" cy="335661"/>
            </a:xfrm>
            <a:prstGeom prst="rect">
              <a:avLst/>
            </a:prstGeom>
            <a:noFill/>
            <a:scene3d>
              <a:camera prst="orthographicFront"/>
              <a:lightRig rig="threePt" dir="t"/>
            </a:scene3d>
            <a:sp3d>
              <a:bevelT h="38100"/>
            </a:sp3d>
          </p:spPr>
          <p:txBody>
            <a:bodyPr wrap="square" rtlCol="0">
              <a:spAutoFit/>
            </a:bodyPr>
            <a:lstStyle/>
            <a:p>
              <a:r>
                <a:rPr lang="da-DK" sz="2400" dirty="0" err="1"/>
                <a:t>Rn</a:t>
              </a:r>
              <a:endParaRPr lang="da-DK" sz="2400" dirty="0"/>
            </a:p>
          </p:txBody>
        </p:sp>
        <p:sp>
          <p:nvSpPr>
            <p:cNvPr id="1555" name="Tekstfelt 1554">
              <a:extLst>
                <a:ext uri="{FF2B5EF4-FFF2-40B4-BE49-F238E27FC236}">
                  <a16:creationId xmlns:a16="http://schemas.microsoft.com/office/drawing/2014/main" id="{9051B373-2612-758C-529D-9CF34ADFB98D}"/>
                </a:ext>
              </a:extLst>
            </p:cNvPr>
            <p:cNvSpPr txBox="1"/>
            <p:nvPr/>
          </p:nvSpPr>
          <p:spPr>
            <a:xfrm>
              <a:off x="5932613" y="2076403"/>
              <a:ext cx="353220" cy="223776"/>
            </a:xfrm>
            <a:prstGeom prst="rect">
              <a:avLst/>
            </a:prstGeom>
            <a:noFill/>
          </p:spPr>
          <p:txBody>
            <a:bodyPr wrap="square" rtlCol="0">
              <a:spAutoFit/>
            </a:bodyPr>
            <a:lstStyle/>
            <a:p>
              <a:r>
                <a:rPr lang="da-DK" sz="1400" dirty="0"/>
                <a:t>216</a:t>
              </a:r>
            </a:p>
          </p:txBody>
        </p:sp>
      </p:grpSp>
      <p:cxnSp>
        <p:nvCxnSpPr>
          <p:cNvPr id="1544" name="Lige pilforbindelse 1543">
            <a:extLst>
              <a:ext uri="{FF2B5EF4-FFF2-40B4-BE49-F238E27FC236}">
                <a16:creationId xmlns:a16="http://schemas.microsoft.com/office/drawing/2014/main" id="{0CDC5CFD-BFD5-8406-123F-CA0EF549163C}"/>
              </a:ext>
            </a:extLst>
          </p:cNvPr>
          <p:cNvCxnSpPr/>
          <p:nvPr/>
        </p:nvCxnSpPr>
        <p:spPr>
          <a:xfrm>
            <a:off x="8287158" y="2095166"/>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48" name="Gruppe 1547">
            <a:extLst>
              <a:ext uri="{FF2B5EF4-FFF2-40B4-BE49-F238E27FC236}">
                <a16:creationId xmlns:a16="http://schemas.microsoft.com/office/drawing/2014/main" id="{8120B34D-E8A1-21F8-57B2-39F0A860AC4C}"/>
              </a:ext>
            </a:extLst>
          </p:cNvPr>
          <p:cNvGrpSpPr/>
          <p:nvPr/>
        </p:nvGrpSpPr>
        <p:grpSpPr>
          <a:xfrm>
            <a:off x="8384066" y="1816289"/>
            <a:ext cx="813690" cy="525993"/>
            <a:chOff x="5932613" y="2076403"/>
            <a:chExt cx="591614" cy="382432"/>
          </a:xfrm>
        </p:grpSpPr>
        <p:sp>
          <p:nvSpPr>
            <p:cNvPr id="1549" name="Tekstfelt 1548">
              <a:extLst>
                <a:ext uri="{FF2B5EF4-FFF2-40B4-BE49-F238E27FC236}">
                  <a16:creationId xmlns:a16="http://schemas.microsoft.com/office/drawing/2014/main" id="{BCA63A3C-C523-D2C6-8F0A-2B094F8AE921}"/>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84</a:t>
              </a:r>
            </a:p>
          </p:txBody>
        </p:sp>
        <p:sp>
          <p:nvSpPr>
            <p:cNvPr id="1551" name="Tekstfelt 1550">
              <a:extLst>
                <a:ext uri="{FF2B5EF4-FFF2-40B4-BE49-F238E27FC236}">
                  <a16:creationId xmlns:a16="http://schemas.microsoft.com/office/drawing/2014/main" id="{8DEF0678-22D2-9BBC-11BD-C329D90A1A22}"/>
                </a:ext>
              </a:extLst>
            </p:cNvPr>
            <p:cNvSpPr txBox="1"/>
            <p:nvPr/>
          </p:nvSpPr>
          <p:spPr>
            <a:xfrm>
              <a:off x="6130388" y="2117747"/>
              <a:ext cx="393839" cy="335661"/>
            </a:xfrm>
            <a:prstGeom prst="rect">
              <a:avLst/>
            </a:prstGeom>
            <a:noFill/>
            <a:scene3d>
              <a:camera prst="orthographicFront"/>
              <a:lightRig rig="threePt" dir="t"/>
            </a:scene3d>
            <a:sp3d>
              <a:bevelT h="38100"/>
            </a:sp3d>
          </p:spPr>
          <p:txBody>
            <a:bodyPr wrap="square" rtlCol="0">
              <a:spAutoFit/>
            </a:bodyPr>
            <a:lstStyle/>
            <a:p>
              <a:r>
                <a:rPr lang="da-DK" sz="2400" dirty="0"/>
                <a:t>Po</a:t>
              </a:r>
            </a:p>
          </p:txBody>
        </p:sp>
        <p:sp>
          <p:nvSpPr>
            <p:cNvPr id="1552" name="Tekstfelt 1551">
              <a:extLst>
                <a:ext uri="{FF2B5EF4-FFF2-40B4-BE49-F238E27FC236}">
                  <a16:creationId xmlns:a16="http://schemas.microsoft.com/office/drawing/2014/main" id="{0E5EC106-441E-7DB6-A91F-18C1464E61E1}"/>
                </a:ext>
              </a:extLst>
            </p:cNvPr>
            <p:cNvSpPr txBox="1"/>
            <p:nvPr/>
          </p:nvSpPr>
          <p:spPr>
            <a:xfrm>
              <a:off x="5932613" y="2076403"/>
              <a:ext cx="353220" cy="223776"/>
            </a:xfrm>
            <a:prstGeom prst="rect">
              <a:avLst/>
            </a:prstGeom>
            <a:noFill/>
          </p:spPr>
          <p:txBody>
            <a:bodyPr wrap="square" rtlCol="0">
              <a:spAutoFit/>
            </a:bodyPr>
            <a:lstStyle/>
            <a:p>
              <a:r>
                <a:rPr lang="da-DK" sz="1400" dirty="0"/>
                <a:t>212</a:t>
              </a:r>
            </a:p>
          </p:txBody>
        </p:sp>
      </p:grpSp>
      <p:cxnSp>
        <p:nvCxnSpPr>
          <p:cNvPr id="1546" name="Lige pilforbindelse 1545">
            <a:extLst>
              <a:ext uri="{FF2B5EF4-FFF2-40B4-BE49-F238E27FC236}">
                <a16:creationId xmlns:a16="http://schemas.microsoft.com/office/drawing/2014/main" id="{656352D7-0FB1-0A7F-4FDA-D106628341C3}"/>
              </a:ext>
            </a:extLst>
          </p:cNvPr>
          <p:cNvCxnSpPr/>
          <p:nvPr/>
        </p:nvCxnSpPr>
        <p:spPr>
          <a:xfrm>
            <a:off x="9127148" y="2100762"/>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676" name="Gruppe 675">
            <a:extLst>
              <a:ext uri="{FF2B5EF4-FFF2-40B4-BE49-F238E27FC236}">
                <a16:creationId xmlns:a16="http://schemas.microsoft.com/office/drawing/2014/main" id="{84212FF9-4D54-3F86-4C6D-DA6C8EDDB46D}"/>
              </a:ext>
            </a:extLst>
          </p:cNvPr>
          <p:cNvGrpSpPr/>
          <p:nvPr/>
        </p:nvGrpSpPr>
        <p:grpSpPr>
          <a:xfrm>
            <a:off x="6570656" y="2481797"/>
            <a:ext cx="872568" cy="525993"/>
            <a:chOff x="5932613" y="2076403"/>
            <a:chExt cx="634423" cy="382432"/>
          </a:xfrm>
        </p:grpSpPr>
        <p:sp>
          <p:nvSpPr>
            <p:cNvPr id="692" name="Tekstfelt 691">
              <a:extLst>
                <a:ext uri="{FF2B5EF4-FFF2-40B4-BE49-F238E27FC236}">
                  <a16:creationId xmlns:a16="http://schemas.microsoft.com/office/drawing/2014/main" id="{C517B29D-7ADA-3D81-72D1-E8EA130FB94C}"/>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82</a:t>
              </a:r>
            </a:p>
          </p:txBody>
        </p:sp>
        <p:sp>
          <p:nvSpPr>
            <p:cNvPr id="693" name="Tekstfelt 692">
              <a:extLst>
                <a:ext uri="{FF2B5EF4-FFF2-40B4-BE49-F238E27FC236}">
                  <a16:creationId xmlns:a16="http://schemas.microsoft.com/office/drawing/2014/main" id="{72EFD08D-98CF-ABD9-A877-761F23C6F8E3}"/>
                </a:ext>
              </a:extLst>
            </p:cNvPr>
            <p:cNvSpPr txBox="1"/>
            <p:nvPr/>
          </p:nvSpPr>
          <p:spPr>
            <a:xfrm>
              <a:off x="6177456" y="2117747"/>
              <a:ext cx="389580" cy="335661"/>
            </a:xfrm>
            <a:prstGeom prst="rect">
              <a:avLst/>
            </a:prstGeom>
            <a:noFill/>
            <a:scene3d>
              <a:camera prst="orthographicFront"/>
              <a:lightRig rig="threePt" dir="t"/>
            </a:scene3d>
            <a:sp3d>
              <a:bevelT h="38100"/>
            </a:sp3d>
          </p:spPr>
          <p:txBody>
            <a:bodyPr wrap="square" rtlCol="0">
              <a:spAutoFit/>
            </a:bodyPr>
            <a:lstStyle/>
            <a:p>
              <a:r>
                <a:rPr lang="da-DK" sz="2400" dirty="0" err="1"/>
                <a:t>Pb</a:t>
              </a:r>
              <a:endParaRPr lang="da-DK" sz="2400" dirty="0"/>
            </a:p>
          </p:txBody>
        </p:sp>
        <p:sp>
          <p:nvSpPr>
            <p:cNvPr id="1539" name="Tekstfelt 1538">
              <a:extLst>
                <a:ext uri="{FF2B5EF4-FFF2-40B4-BE49-F238E27FC236}">
                  <a16:creationId xmlns:a16="http://schemas.microsoft.com/office/drawing/2014/main" id="{DD97C27F-EAF9-36B6-6DCF-4B3D6029893C}"/>
                </a:ext>
              </a:extLst>
            </p:cNvPr>
            <p:cNvSpPr txBox="1"/>
            <p:nvPr/>
          </p:nvSpPr>
          <p:spPr>
            <a:xfrm>
              <a:off x="5932613" y="2076403"/>
              <a:ext cx="353220" cy="223776"/>
            </a:xfrm>
            <a:prstGeom prst="rect">
              <a:avLst/>
            </a:prstGeom>
            <a:noFill/>
          </p:spPr>
          <p:txBody>
            <a:bodyPr wrap="square" rtlCol="0">
              <a:spAutoFit/>
            </a:bodyPr>
            <a:lstStyle/>
            <a:p>
              <a:r>
                <a:rPr lang="da-DK" sz="1400" dirty="0"/>
                <a:t>208</a:t>
              </a:r>
            </a:p>
          </p:txBody>
        </p:sp>
      </p:grpSp>
      <p:cxnSp>
        <p:nvCxnSpPr>
          <p:cNvPr id="2552" name="Lige pilforbindelse 2551">
            <a:extLst>
              <a:ext uri="{FF2B5EF4-FFF2-40B4-BE49-F238E27FC236}">
                <a16:creationId xmlns:a16="http://schemas.microsoft.com/office/drawing/2014/main" id="{83047932-0D75-AECC-6302-635FABD654FF}"/>
              </a:ext>
            </a:extLst>
          </p:cNvPr>
          <p:cNvCxnSpPr>
            <a:cxnSpLocks/>
          </p:cNvCxnSpPr>
          <p:nvPr/>
        </p:nvCxnSpPr>
        <p:spPr>
          <a:xfrm flipH="1">
            <a:off x="5056722" y="2220882"/>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2553" name="Lige pilforbindelse 2552">
            <a:extLst>
              <a:ext uri="{FF2B5EF4-FFF2-40B4-BE49-F238E27FC236}">
                <a16:creationId xmlns:a16="http://schemas.microsoft.com/office/drawing/2014/main" id="{8B087326-A7FC-004E-1C04-7F1E9A928AD8}"/>
              </a:ext>
            </a:extLst>
          </p:cNvPr>
          <p:cNvCxnSpPr>
            <a:cxnSpLocks/>
          </p:cNvCxnSpPr>
          <p:nvPr/>
        </p:nvCxnSpPr>
        <p:spPr>
          <a:xfrm flipH="1">
            <a:off x="4186761" y="3090920"/>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2554" name="Lige pilforbindelse 2553">
            <a:extLst>
              <a:ext uri="{FF2B5EF4-FFF2-40B4-BE49-F238E27FC236}">
                <a16:creationId xmlns:a16="http://schemas.microsoft.com/office/drawing/2014/main" id="{503A3DAE-34A6-3495-A12F-A32C8D904CE7}"/>
              </a:ext>
            </a:extLst>
          </p:cNvPr>
          <p:cNvCxnSpPr>
            <a:cxnSpLocks/>
          </p:cNvCxnSpPr>
          <p:nvPr/>
        </p:nvCxnSpPr>
        <p:spPr>
          <a:xfrm flipH="1">
            <a:off x="3329877" y="3947837"/>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2559" name="Lige pilforbindelse 2558">
            <a:extLst>
              <a:ext uri="{FF2B5EF4-FFF2-40B4-BE49-F238E27FC236}">
                <a16:creationId xmlns:a16="http://schemas.microsoft.com/office/drawing/2014/main" id="{711EF8A0-DBF1-7141-1370-B42653A50CDA}"/>
              </a:ext>
            </a:extLst>
          </p:cNvPr>
          <p:cNvCxnSpPr>
            <a:cxnSpLocks noChangeAspect="1"/>
          </p:cNvCxnSpPr>
          <p:nvPr/>
        </p:nvCxnSpPr>
        <p:spPr>
          <a:xfrm>
            <a:off x="5479972" y="1753339"/>
            <a:ext cx="252000" cy="212400"/>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2563" name="Lige pilforbindelse 2562">
            <a:extLst>
              <a:ext uri="{FF2B5EF4-FFF2-40B4-BE49-F238E27FC236}">
                <a16:creationId xmlns:a16="http://schemas.microsoft.com/office/drawing/2014/main" id="{942BC97B-AC3B-DB7E-2E53-0818B5E09333}"/>
              </a:ext>
            </a:extLst>
          </p:cNvPr>
          <p:cNvCxnSpPr>
            <a:cxnSpLocks/>
          </p:cNvCxnSpPr>
          <p:nvPr/>
        </p:nvCxnSpPr>
        <p:spPr>
          <a:xfrm flipH="1">
            <a:off x="2479877" y="4823322"/>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2564" name="Lige pilforbindelse 2563">
            <a:extLst>
              <a:ext uri="{FF2B5EF4-FFF2-40B4-BE49-F238E27FC236}">
                <a16:creationId xmlns:a16="http://schemas.microsoft.com/office/drawing/2014/main" id="{C29EB9CB-4852-B1F0-BAA9-2A62CCEECCE9}"/>
              </a:ext>
            </a:extLst>
          </p:cNvPr>
          <p:cNvCxnSpPr>
            <a:cxnSpLocks/>
          </p:cNvCxnSpPr>
          <p:nvPr/>
        </p:nvCxnSpPr>
        <p:spPr>
          <a:xfrm flipH="1">
            <a:off x="1609916" y="5693360"/>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sp>
        <p:nvSpPr>
          <p:cNvPr id="3" name="Afrundet rektangel 2">
            <a:hlinkClick r:id="rId9" action="ppaction://hlinksldjump"/>
            <a:extLst>
              <a:ext uri="{FF2B5EF4-FFF2-40B4-BE49-F238E27FC236}">
                <a16:creationId xmlns:a16="http://schemas.microsoft.com/office/drawing/2014/main" id="{055869EC-0FB4-4491-E90F-A498AF130BA9}"/>
              </a:ext>
            </a:extLst>
          </p:cNvPr>
          <p:cNvSpPr/>
          <p:nvPr/>
        </p:nvSpPr>
        <p:spPr>
          <a:xfrm>
            <a:off x="6999740" y="5180615"/>
            <a:ext cx="1784598" cy="590791"/>
          </a:xfrm>
          <a:prstGeom prst="roundRect">
            <a:avLst/>
          </a:prstGeom>
          <a:solidFill>
            <a:srgbClr val="146A4A"/>
          </a:solidFill>
          <a:scene3d>
            <a:camera prst="orthographicFront"/>
            <a:lightRig rig="threePt" dir="t"/>
          </a:scene3d>
          <a:sp3d>
            <a:bevelT/>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da-DK" sz="2400" dirty="0"/>
              <a:t>Fortsæt </a:t>
            </a:r>
          </a:p>
        </p:txBody>
      </p:sp>
      <p:pic>
        <p:nvPicPr>
          <p:cNvPr id="4" name="Picture 4" descr="Top Hemmeligt, Klassificeret, Fortrolig">
            <a:extLst>
              <a:ext uri="{FF2B5EF4-FFF2-40B4-BE49-F238E27FC236}">
                <a16:creationId xmlns:a16="http://schemas.microsoft.com/office/drawing/2014/main" id="{D9EDC44F-CE23-8A76-610D-6BCD8368BFDA}"/>
              </a:ext>
            </a:extLst>
          </p:cNvPr>
          <p:cNvPicPr>
            <a:picLocks noChangeAspect="1" noChangeArrowheads="1"/>
          </p:cNvPicPr>
          <p:nvPr/>
        </p:nvPicPr>
        <p:blipFill rotWithShape="1">
          <a:blip r:embed="rId10">
            <a:clrChange>
              <a:clrFrom>
                <a:srgbClr val="FFFFFF"/>
              </a:clrFrom>
              <a:clrTo>
                <a:srgbClr val="FFFFFF">
                  <a:alpha val="0"/>
                </a:srgbClr>
              </a:clrTo>
            </a:clrChange>
            <a:extLst>
              <a:ext uri="{28A0092B-C50C-407E-A947-70E740481C1C}">
                <a14:useLocalDpi xmlns:a14="http://schemas.microsoft.com/office/drawing/2010/main" val="0"/>
              </a:ext>
            </a:extLst>
          </a:blip>
          <a:srcRect t="25410" b="25412"/>
          <a:stretch/>
        </p:blipFill>
        <p:spPr bwMode="auto">
          <a:xfrm rot="20867520">
            <a:off x="6998352" y="2551715"/>
            <a:ext cx="1751601" cy="861415"/>
          </a:xfrm>
          <a:prstGeom prst="rect">
            <a:avLst/>
          </a:prstGeom>
          <a:noFill/>
          <a:extLst>
            <a:ext uri="{909E8E84-426E-40DD-AFC4-6F175D3DCCD1}">
              <a14:hiddenFill xmlns:a14="http://schemas.microsoft.com/office/drawing/2010/main">
                <a:solidFill>
                  <a:srgbClr val="FFFFFF"/>
                </a:solidFill>
              </a14:hiddenFill>
            </a:ext>
          </a:extLst>
        </p:spPr>
      </p:pic>
      <p:pic>
        <p:nvPicPr>
          <p:cNvPr id="5" name="Picture 6" descr="Krog, Afkrydsning, Done, Ja, Godkendelse">
            <a:extLst>
              <a:ext uri="{FF2B5EF4-FFF2-40B4-BE49-F238E27FC236}">
                <a16:creationId xmlns:a16="http://schemas.microsoft.com/office/drawing/2014/main" id="{1EB4E649-A595-0980-8C65-29A9D525B9BA}"/>
              </a:ext>
            </a:extLst>
          </p:cNvPr>
          <p:cNvPicPr>
            <a:picLocks noChangeAspect="1" noChangeArrowheads="1"/>
          </p:cNvPicPr>
          <p:nvPr/>
        </p:nvPicPr>
        <p:blipFill rotWithShape="1">
          <a:blip r:embed="rId11">
            <a:duotone>
              <a:schemeClr val="accent3">
                <a:shade val="45000"/>
                <a:satMod val="135000"/>
              </a:schemeClr>
              <a:prstClr val="white"/>
            </a:duotone>
            <a:extLst>
              <a:ext uri="{28A0092B-C50C-407E-A947-70E740481C1C}">
                <a14:useLocalDpi xmlns:a14="http://schemas.microsoft.com/office/drawing/2010/main" val="0"/>
              </a:ext>
            </a:extLst>
          </a:blip>
          <a:srcRect l="19446" t="17598" r="14603" b="12178"/>
          <a:stretch/>
        </p:blipFill>
        <p:spPr bwMode="auto">
          <a:xfrm>
            <a:off x="8092669" y="2670932"/>
            <a:ext cx="1049360" cy="1117359"/>
          </a:xfrm>
          <a:prstGeom prst="rect">
            <a:avLst/>
          </a:prstGeom>
          <a:noFill/>
          <a:extLst>
            <a:ext uri="{909E8E84-426E-40DD-AFC4-6F175D3DCCD1}">
              <a14:hiddenFill xmlns:a14="http://schemas.microsoft.com/office/drawing/2010/main">
                <a:solidFill>
                  <a:srgbClr val="FFFFFF"/>
                </a:solidFill>
              </a14:hiddenFill>
            </a:ext>
          </a:extLst>
        </p:spPr>
      </p:pic>
      <p:pic>
        <p:nvPicPr>
          <p:cNvPr id="6" name="stamp-81635.mp3">
            <a:hlinkClick r:id="" action="ppaction://media"/>
            <a:extLst>
              <a:ext uri="{FF2B5EF4-FFF2-40B4-BE49-F238E27FC236}">
                <a16:creationId xmlns:a16="http://schemas.microsoft.com/office/drawing/2014/main" id="{D7297ED9-8B69-FA1C-756A-D01271D24C6C}"/>
              </a:ext>
            </a:extLst>
          </p:cNvPr>
          <p:cNvPicPr>
            <a:picLocks noChangeAspect="1"/>
          </p:cNvPicPr>
          <p:nvPr>
            <a:audioFile r:link="rId2"/>
            <p:extLst>
              <p:ext uri="{DAA4B4D4-6D71-4841-9C94-3DE7FCFB9230}">
                <p14:media xmlns:p14="http://schemas.microsoft.com/office/powerpoint/2010/main" r:embed="rId1"/>
              </p:ext>
            </p:extLst>
          </p:nvPr>
        </p:nvPicPr>
        <p:blipFill>
          <a:blip r:embed="rId12"/>
          <a:stretch>
            <a:fillRect/>
          </a:stretch>
        </p:blipFill>
        <p:spPr>
          <a:xfrm>
            <a:off x="4715426" y="7235752"/>
            <a:ext cx="812800" cy="812800"/>
          </a:xfrm>
          <a:prstGeom prst="rect">
            <a:avLst/>
          </a:prstGeom>
        </p:spPr>
      </p:pic>
      <p:sp>
        <p:nvSpPr>
          <p:cNvPr id="7" name="Tekstfelt 6">
            <a:extLst>
              <a:ext uri="{FF2B5EF4-FFF2-40B4-BE49-F238E27FC236}">
                <a16:creationId xmlns:a16="http://schemas.microsoft.com/office/drawing/2014/main" id="{2CC110B3-6494-83A8-9F7B-B9DC12C343EF}"/>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spTree>
    <p:extLst>
      <p:ext uri="{BB962C8B-B14F-4D97-AF65-F5344CB8AC3E}">
        <p14:creationId xmlns:p14="http://schemas.microsoft.com/office/powerpoint/2010/main" val="9424293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2559"/>
                                        </p:tgtEl>
                                        <p:attrNameLst>
                                          <p:attrName>style.visibility</p:attrName>
                                        </p:attrNameLst>
                                      </p:cBhvr>
                                      <p:to>
                                        <p:strVal val="visible"/>
                                      </p:to>
                                    </p:set>
                                    <p:animEffect transition="in" filter="dissolve">
                                      <p:cBhvr>
                                        <p:cTn id="7" dur="500"/>
                                        <p:tgtEl>
                                          <p:spTgt spid="2559"/>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1561"/>
                                        </p:tgtEl>
                                        <p:attrNameLst>
                                          <p:attrName>style.visibility</p:attrName>
                                        </p:attrNameLst>
                                      </p:cBhvr>
                                      <p:to>
                                        <p:strVal val="visible"/>
                                      </p:to>
                                    </p:set>
                                    <p:animEffect transition="in" filter="dissolve">
                                      <p:cBhvr>
                                        <p:cTn id="11" dur="500"/>
                                        <p:tgtEl>
                                          <p:spTgt spid="1561"/>
                                        </p:tgtEl>
                                      </p:cBhvr>
                                    </p:animEffect>
                                  </p:childTnLst>
                                </p:cTn>
                              </p:par>
                            </p:childTnLst>
                          </p:cTn>
                        </p:par>
                        <p:par>
                          <p:cTn id="12" fill="hold">
                            <p:stCondLst>
                              <p:cond delay="1000"/>
                            </p:stCondLst>
                            <p:childTnLst>
                              <p:par>
                                <p:cTn id="13" presetID="9" presetClass="entr" presetSubtype="0" fill="hold" nodeType="afterEffect">
                                  <p:stCondLst>
                                    <p:cond delay="0"/>
                                  </p:stCondLst>
                                  <p:childTnLst>
                                    <p:set>
                                      <p:cBhvr>
                                        <p:cTn id="14" dur="1" fill="hold">
                                          <p:stCondLst>
                                            <p:cond delay="0"/>
                                          </p:stCondLst>
                                        </p:cTn>
                                        <p:tgtEl>
                                          <p:spTgt spid="1562"/>
                                        </p:tgtEl>
                                        <p:attrNameLst>
                                          <p:attrName>style.visibility</p:attrName>
                                        </p:attrNameLst>
                                      </p:cBhvr>
                                      <p:to>
                                        <p:strVal val="visible"/>
                                      </p:to>
                                    </p:set>
                                    <p:animEffect transition="in" filter="dissolve">
                                      <p:cBhvr>
                                        <p:cTn id="15" dur="500"/>
                                        <p:tgtEl>
                                          <p:spTgt spid="1562"/>
                                        </p:tgtEl>
                                      </p:cBhvr>
                                    </p:animEffect>
                                  </p:childTnLst>
                                </p:cTn>
                              </p:par>
                            </p:childTnLst>
                          </p:cTn>
                        </p:par>
                        <p:par>
                          <p:cTn id="16" fill="hold">
                            <p:stCondLst>
                              <p:cond delay="1500"/>
                            </p:stCondLst>
                            <p:childTnLst>
                              <p:par>
                                <p:cTn id="17" presetID="9" presetClass="entr" presetSubtype="0" fill="hold" nodeType="afterEffect">
                                  <p:stCondLst>
                                    <p:cond delay="0"/>
                                  </p:stCondLst>
                                  <p:childTnLst>
                                    <p:set>
                                      <p:cBhvr>
                                        <p:cTn id="18" dur="1" fill="hold">
                                          <p:stCondLst>
                                            <p:cond delay="0"/>
                                          </p:stCondLst>
                                        </p:cTn>
                                        <p:tgtEl>
                                          <p:spTgt spid="2552"/>
                                        </p:tgtEl>
                                        <p:attrNameLst>
                                          <p:attrName>style.visibility</p:attrName>
                                        </p:attrNameLst>
                                      </p:cBhvr>
                                      <p:to>
                                        <p:strVal val="visible"/>
                                      </p:to>
                                    </p:set>
                                    <p:animEffect transition="in" filter="dissolve">
                                      <p:cBhvr>
                                        <p:cTn id="19" dur="500"/>
                                        <p:tgtEl>
                                          <p:spTgt spid="2552"/>
                                        </p:tgtEl>
                                      </p:cBhvr>
                                    </p:animEffect>
                                  </p:childTnLst>
                                </p:cTn>
                              </p:par>
                            </p:childTnLst>
                          </p:cTn>
                        </p:par>
                        <p:par>
                          <p:cTn id="20" fill="hold">
                            <p:stCondLst>
                              <p:cond delay="2000"/>
                            </p:stCondLst>
                            <p:childTnLst>
                              <p:par>
                                <p:cTn id="21" presetID="9" presetClass="entr" presetSubtype="0" fill="hold" nodeType="afterEffect">
                                  <p:stCondLst>
                                    <p:cond delay="0"/>
                                  </p:stCondLst>
                                  <p:childTnLst>
                                    <p:set>
                                      <p:cBhvr>
                                        <p:cTn id="22" dur="1" fill="hold">
                                          <p:stCondLst>
                                            <p:cond delay="0"/>
                                          </p:stCondLst>
                                        </p:cTn>
                                        <p:tgtEl>
                                          <p:spTgt spid="1564"/>
                                        </p:tgtEl>
                                        <p:attrNameLst>
                                          <p:attrName>style.visibility</p:attrName>
                                        </p:attrNameLst>
                                      </p:cBhvr>
                                      <p:to>
                                        <p:strVal val="visible"/>
                                      </p:to>
                                    </p:set>
                                    <p:animEffect transition="in" filter="dissolve">
                                      <p:cBhvr>
                                        <p:cTn id="23" dur="500"/>
                                        <p:tgtEl>
                                          <p:spTgt spid="1564"/>
                                        </p:tgtEl>
                                      </p:cBhvr>
                                    </p:animEffect>
                                  </p:childTnLst>
                                </p:cTn>
                              </p:par>
                            </p:childTnLst>
                          </p:cTn>
                        </p:par>
                        <p:par>
                          <p:cTn id="24" fill="hold">
                            <p:stCondLst>
                              <p:cond delay="2500"/>
                            </p:stCondLst>
                            <p:childTnLst>
                              <p:par>
                                <p:cTn id="25" presetID="9" presetClass="entr" presetSubtype="0" fill="hold" nodeType="afterEffect">
                                  <p:stCondLst>
                                    <p:cond delay="0"/>
                                  </p:stCondLst>
                                  <p:childTnLst>
                                    <p:set>
                                      <p:cBhvr>
                                        <p:cTn id="26" dur="1" fill="hold">
                                          <p:stCondLst>
                                            <p:cond delay="0"/>
                                          </p:stCondLst>
                                        </p:cTn>
                                        <p:tgtEl>
                                          <p:spTgt spid="1563"/>
                                        </p:tgtEl>
                                        <p:attrNameLst>
                                          <p:attrName>style.visibility</p:attrName>
                                        </p:attrNameLst>
                                      </p:cBhvr>
                                      <p:to>
                                        <p:strVal val="visible"/>
                                      </p:to>
                                    </p:set>
                                    <p:animEffect transition="in" filter="dissolve">
                                      <p:cBhvr>
                                        <p:cTn id="27" dur="500"/>
                                        <p:tgtEl>
                                          <p:spTgt spid="1563"/>
                                        </p:tgtEl>
                                      </p:cBhvr>
                                    </p:animEffect>
                                  </p:childTnLst>
                                </p:cTn>
                              </p:par>
                            </p:childTnLst>
                          </p:cTn>
                        </p:par>
                        <p:par>
                          <p:cTn id="28" fill="hold">
                            <p:stCondLst>
                              <p:cond delay="3000"/>
                            </p:stCondLst>
                            <p:childTnLst>
                              <p:par>
                                <p:cTn id="29" presetID="9" presetClass="entr" presetSubtype="0" fill="hold" nodeType="afterEffect">
                                  <p:stCondLst>
                                    <p:cond delay="0"/>
                                  </p:stCondLst>
                                  <p:childTnLst>
                                    <p:set>
                                      <p:cBhvr>
                                        <p:cTn id="30" dur="1" fill="hold">
                                          <p:stCondLst>
                                            <p:cond delay="0"/>
                                          </p:stCondLst>
                                        </p:cTn>
                                        <p:tgtEl>
                                          <p:spTgt spid="2553"/>
                                        </p:tgtEl>
                                        <p:attrNameLst>
                                          <p:attrName>style.visibility</p:attrName>
                                        </p:attrNameLst>
                                      </p:cBhvr>
                                      <p:to>
                                        <p:strVal val="visible"/>
                                      </p:to>
                                    </p:set>
                                    <p:animEffect transition="in" filter="dissolve">
                                      <p:cBhvr>
                                        <p:cTn id="31" dur="500"/>
                                        <p:tgtEl>
                                          <p:spTgt spid="2553"/>
                                        </p:tgtEl>
                                      </p:cBhvr>
                                    </p:animEffect>
                                  </p:childTnLst>
                                </p:cTn>
                              </p:par>
                            </p:childTnLst>
                          </p:cTn>
                        </p:par>
                        <p:par>
                          <p:cTn id="32" fill="hold">
                            <p:stCondLst>
                              <p:cond delay="3500"/>
                            </p:stCondLst>
                            <p:childTnLst>
                              <p:par>
                                <p:cTn id="33" presetID="9" presetClass="entr" presetSubtype="0" fill="hold" nodeType="afterEffect">
                                  <p:stCondLst>
                                    <p:cond delay="0"/>
                                  </p:stCondLst>
                                  <p:childTnLst>
                                    <p:set>
                                      <p:cBhvr>
                                        <p:cTn id="34" dur="1" fill="hold">
                                          <p:stCondLst>
                                            <p:cond delay="0"/>
                                          </p:stCondLst>
                                        </p:cTn>
                                        <p:tgtEl>
                                          <p:spTgt spid="1541"/>
                                        </p:tgtEl>
                                        <p:attrNameLst>
                                          <p:attrName>style.visibility</p:attrName>
                                        </p:attrNameLst>
                                      </p:cBhvr>
                                      <p:to>
                                        <p:strVal val="visible"/>
                                      </p:to>
                                    </p:set>
                                    <p:animEffect transition="in" filter="dissolve">
                                      <p:cBhvr>
                                        <p:cTn id="35" dur="500"/>
                                        <p:tgtEl>
                                          <p:spTgt spid="1541"/>
                                        </p:tgtEl>
                                      </p:cBhvr>
                                    </p:animEffect>
                                  </p:childTnLst>
                                </p:cTn>
                              </p:par>
                            </p:childTnLst>
                          </p:cTn>
                        </p:par>
                        <p:par>
                          <p:cTn id="36" fill="hold">
                            <p:stCondLst>
                              <p:cond delay="4000"/>
                            </p:stCondLst>
                            <p:childTnLst>
                              <p:par>
                                <p:cTn id="37" presetID="9" presetClass="entr" presetSubtype="0" fill="hold" nodeType="afterEffect">
                                  <p:stCondLst>
                                    <p:cond delay="0"/>
                                  </p:stCondLst>
                                  <p:childTnLst>
                                    <p:set>
                                      <p:cBhvr>
                                        <p:cTn id="38" dur="1" fill="hold">
                                          <p:stCondLst>
                                            <p:cond delay="0"/>
                                          </p:stCondLst>
                                        </p:cTn>
                                        <p:tgtEl>
                                          <p:spTgt spid="1542"/>
                                        </p:tgtEl>
                                        <p:attrNameLst>
                                          <p:attrName>style.visibility</p:attrName>
                                        </p:attrNameLst>
                                      </p:cBhvr>
                                      <p:to>
                                        <p:strVal val="visible"/>
                                      </p:to>
                                    </p:set>
                                    <p:animEffect transition="in" filter="dissolve">
                                      <p:cBhvr>
                                        <p:cTn id="39" dur="500"/>
                                        <p:tgtEl>
                                          <p:spTgt spid="1542"/>
                                        </p:tgtEl>
                                      </p:cBhvr>
                                    </p:animEffect>
                                  </p:childTnLst>
                                </p:cTn>
                              </p:par>
                            </p:childTnLst>
                          </p:cTn>
                        </p:par>
                        <p:par>
                          <p:cTn id="40" fill="hold">
                            <p:stCondLst>
                              <p:cond delay="4500"/>
                            </p:stCondLst>
                            <p:childTnLst>
                              <p:par>
                                <p:cTn id="41" presetID="9" presetClass="entr" presetSubtype="0" fill="hold" nodeType="afterEffect">
                                  <p:stCondLst>
                                    <p:cond delay="0"/>
                                  </p:stCondLst>
                                  <p:childTnLst>
                                    <p:set>
                                      <p:cBhvr>
                                        <p:cTn id="42" dur="1" fill="hold">
                                          <p:stCondLst>
                                            <p:cond delay="0"/>
                                          </p:stCondLst>
                                        </p:cTn>
                                        <p:tgtEl>
                                          <p:spTgt spid="2554"/>
                                        </p:tgtEl>
                                        <p:attrNameLst>
                                          <p:attrName>style.visibility</p:attrName>
                                        </p:attrNameLst>
                                      </p:cBhvr>
                                      <p:to>
                                        <p:strVal val="visible"/>
                                      </p:to>
                                    </p:set>
                                    <p:animEffect transition="in" filter="dissolve">
                                      <p:cBhvr>
                                        <p:cTn id="43" dur="500"/>
                                        <p:tgtEl>
                                          <p:spTgt spid="2554"/>
                                        </p:tgtEl>
                                      </p:cBhvr>
                                    </p:animEffect>
                                  </p:childTnLst>
                                </p:cTn>
                              </p:par>
                            </p:childTnLst>
                          </p:cTn>
                        </p:par>
                        <p:par>
                          <p:cTn id="44" fill="hold">
                            <p:stCondLst>
                              <p:cond delay="5000"/>
                            </p:stCondLst>
                            <p:childTnLst>
                              <p:par>
                                <p:cTn id="45" presetID="9" presetClass="entr" presetSubtype="0" fill="hold" nodeType="afterEffect">
                                  <p:stCondLst>
                                    <p:cond delay="0"/>
                                  </p:stCondLst>
                                  <p:childTnLst>
                                    <p:set>
                                      <p:cBhvr>
                                        <p:cTn id="46" dur="1" fill="hold">
                                          <p:stCondLst>
                                            <p:cond delay="0"/>
                                          </p:stCondLst>
                                        </p:cTn>
                                        <p:tgtEl>
                                          <p:spTgt spid="1543"/>
                                        </p:tgtEl>
                                        <p:attrNameLst>
                                          <p:attrName>style.visibility</p:attrName>
                                        </p:attrNameLst>
                                      </p:cBhvr>
                                      <p:to>
                                        <p:strVal val="visible"/>
                                      </p:to>
                                    </p:set>
                                    <p:animEffect transition="in" filter="dissolve">
                                      <p:cBhvr>
                                        <p:cTn id="47" dur="500"/>
                                        <p:tgtEl>
                                          <p:spTgt spid="1543"/>
                                        </p:tgtEl>
                                      </p:cBhvr>
                                    </p:animEffect>
                                  </p:childTnLst>
                                </p:cTn>
                              </p:par>
                            </p:childTnLst>
                          </p:cTn>
                        </p:par>
                        <p:par>
                          <p:cTn id="48" fill="hold">
                            <p:stCondLst>
                              <p:cond delay="5500"/>
                            </p:stCondLst>
                            <p:childTnLst>
                              <p:par>
                                <p:cTn id="49" presetID="9" presetClass="entr" presetSubtype="0" fill="hold" nodeType="afterEffect">
                                  <p:stCondLst>
                                    <p:cond delay="0"/>
                                  </p:stCondLst>
                                  <p:childTnLst>
                                    <p:set>
                                      <p:cBhvr>
                                        <p:cTn id="50" dur="1" fill="hold">
                                          <p:stCondLst>
                                            <p:cond delay="0"/>
                                          </p:stCondLst>
                                        </p:cTn>
                                        <p:tgtEl>
                                          <p:spTgt spid="1544"/>
                                        </p:tgtEl>
                                        <p:attrNameLst>
                                          <p:attrName>style.visibility</p:attrName>
                                        </p:attrNameLst>
                                      </p:cBhvr>
                                      <p:to>
                                        <p:strVal val="visible"/>
                                      </p:to>
                                    </p:set>
                                    <p:animEffect transition="in" filter="dissolve">
                                      <p:cBhvr>
                                        <p:cTn id="51" dur="500"/>
                                        <p:tgtEl>
                                          <p:spTgt spid="1544"/>
                                        </p:tgtEl>
                                      </p:cBhvr>
                                    </p:animEffect>
                                  </p:childTnLst>
                                </p:cTn>
                              </p:par>
                            </p:childTnLst>
                          </p:cTn>
                        </p:par>
                        <p:par>
                          <p:cTn id="52" fill="hold">
                            <p:stCondLst>
                              <p:cond delay="6000"/>
                            </p:stCondLst>
                            <p:childTnLst>
                              <p:par>
                                <p:cTn id="53" presetID="9" presetClass="entr" presetSubtype="0" fill="hold" nodeType="afterEffect">
                                  <p:stCondLst>
                                    <p:cond delay="0"/>
                                  </p:stCondLst>
                                  <p:childTnLst>
                                    <p:set>
                                      <p:cBhvr>
                                        <p:cTn id="54" dur="1" fill="hold">
                                          <p:stCondLst>
                                            <p:cond delay="0"/>
                                          </p:stCondLst>
                                        </p:cTn>
                                        <p:tgtEl>
                                          <p:spTgt spid="2563"/>
                                        </p:tgtEl>
                                        <p:attrNameLst>
                                          <p:attrName>style.visibility</p:attrName>
                                        </p:attrNameLst>
                                      </p:cBhvr>
                                      <p:to>
                                        <p:strVal val="visible"/>
                                      </p:to>
                                    </p:set>
                                    <p:animEffect transition="in" filter="dissolve">
                                      <p:cBhvr>
                                        <p:cTn id="55" dur="500"/>
                                        <p:tgtEl>
                                          <p:spTgt spid="2563"/>
                                        </p:tgtEl>
                                      </p:cBhvr>
                                    </p:animEffect>
                                  </p:childTnLst>
                                </p:cTn>
                              </p:par>
                            </p:childTnLst>
                          </p:cTn>
                        </p:par>
                        <p:par>
                          <p:cTn id="56" fill="hold">
                            <p:stCondLst>
                              <p:cond delay="6500"/>
                            </p:stCondLst>
                            <p:childTnLst>
                              <p:par>
                                <p:cTn id="57" presetID="9" presetClass="entr" presetSubtype="0" fill="hold" nodeType="afterEffect">
                                  <p:stCondLst>
                                    <p:cond delay="0"/>
                                  </p:stCondLst>
                                  <p:childTnLst>
                                    <p:set>
                                      <p:cBhvr>
                                        <p:cTn id="58" dur="1" fill="hold">
                                          <p:stCondLst>
                                            <p:cond delay="0"/>
                                          </p:stCondLst>
                                        </p:cTn>
                                        <p:tgtEl>
                                          <p:spTgt spid="1548"/>
                                        </p:tgtEl>
                                        <p:attrNameLst>
                                          <p:attrName>style.visibility</p:attrName>
                                        </p:attrNameLst>
                                      </p:cBhvr>
                                      <p:to>
                                        <p:strVal val="visible"/>
                                      </p:to>
                                    </p:set>
                                    <p:animEffect transition="in" filter="dissolve">
                                      <p:cBhvr>
                                        <p:cTn id="59" dur="500"/>
                                        <p:tgtEl>
                                          <p:spTgt spid="1548"/>
                                        </p:tgtEl>
                                      </p:cBhvr>
                                    </p:animEffect>
                                  </p:childTnLst>
                                </p:cTn>
                              </p:par>
                            </p:childTnLst>
                          </p:cTn>
                        </p:par>
                        <p:par>
                          <p:cTn id="60" fill="hold">
                            <p:stCondLst>
                              <p:cond delay="7000"/>
                            </p:stCondLst>
                            <p:childTnLst>
                              <p:par>
                                <p:cTn id="61" presetID="9" presetClass="entr" presetSubtype="0" fill="hold" nodeType="afterEffect">
                                  <p:stCondLst>
                                    <p:cond delay="0"/>
                                  </p:stCondLst>
                                  <p:childTnLst>
                                    <p:set>
                                      <p:cBhvr>
                                        <p:cTn id="62" dur="1" fill="hold">
                                          <p:stCondLst>
                                            <p:cond delay="0"/>
                                          </p:stCondLst>
                                        </p:cTn>
                                        <p:tgtEl>
                                          <p:spTgt spid="1546"/>
                                        </p:tgtEl>
                                        <p:attrNameLst>
                                          <p:attrName>style.visibility</p:attrName>
                                        </p:attrNameLst>
                                      </p:cBhvr>
                                      <p:to>
                                        <p:strVal val="visible"/>
                                      </p:to>
                                    </p:set>
                                    <p:animEffect transition="in" filter="dissolve">
                                      <p:cBhvr>
                                        <p:cTn id="63" dur="500"/>
                                        <p:tgtEl>
                                          <p:spTgt spid="1546"/>
                                        </p:tgtEl>
                                      </p:cBhvr>
                                    </p:animEffect>
                                  </p:childTnLst>
                                </p:cTn>
                              </p:par>
                            </p:childTnLst>
                          </p:cTn>
                        </p:par>
                        <p:par>
                          <p:cTn id="64" fill="hold">
                            <p:stCondLst>
                              <p:cond delay="7500"/>
                            </p:stCondLst>
                            <p:childTnLst>
                              <p:par>
                                <p:cTn id="65" presetID="9" presetClass="entr" presetSubtype="0" fill="hold" nodeType="afterEffect">
                                  <p:stCondLst>
                                    <p:cond delay="0"/>
                                  </p:stCondLst>
                                  <p:childTnLst>
                                    <p:set>
                                      <p:cBhvr>
                                        <p:cTn id="66" dur="1" fill="hold">
                                          <p:stCondLst>
                                            <p:cond delay="0"/>
                                          </p:stCondLst>
                                        </p:cTn>
                                        <p:tgtEl>
                                          <p:spTgt spid="2564"/>
                                        </p:tgtEl>
                                        <p:attrNameLst>
                                          <p:attrName>style.visibility</p:attrName>
                                        </p:attrNameLst>
                                      </p:cBhvr>
                                      <p:to>
                                        <p:strVal val="visible"/>
                                      </p:to>
                                    </p:set>
                                    <p:animEffect transition="in" filter="dissolve">
                                      <p:cBhvr>
                                        <p:cTn id="67" dur="500"/>
                                        <p:tgtEl>
                                          <p:spTgt spid="2564"/>
                                        </p:tgtEl>
                                      </p:cBhvr>
                                    </p:animEffect>
                                  </p:childTnLst>
                                </p:cTn>
                              </p:par>
                            </p:childTnLst>
                          </p:cTn>
                        </p:par>
                        <p:par>
                          <p:cTn id="68" fill="hold">
                            <p:stCondLst>
                              <p:cond delay="8000"/>
                            </p:stCondLst>
                            <p:childTnLst>
                              <p:par>
                                <p:cTn id="69" presetID="9" presetClass="entr" presetSubtype="0" fill="hold" nodeType="afterEffect">
                                  <p:stCondLst>
                                    <p:cond delay="0"/>
                                  </p:stCondLst>
                                  <p:childTnLst>
                                    <p:set>
                                      <p:cBhvr>
                                        <p:cTn id="70" dur="1" fill="hold">
                                          <p:stCondLst>
                                            <p:cond delay="0"/>
                                          </p:stCondLst>
                                        </p:cTn>
                                        <p:tgtEl>
                                          <p:spTgt spid="676"/>
                                        </p:tgtEl>
                                        <p:attrNameLst>
                                          <p:attrName>style.visibility</p:attrName>
                                        </p:attrNameLst>
                                      </p:cBhvr>
                                      <p:to>
                                        <p:strVal val="visible"/>
                                      </p:to>
                                    </p:set>
                                    <p:animEffect transition="in" filter="dissolve">
                                      <p:cBhvr>
                                        <p:cTn id="71" dur="500"/>
                                        <p:tgtEl>
                                          <p:spTgt spid="676"/>
                                        </p:tgtEl>
                                      </p:cBhvr>
                                    </p:animEffect>
                                  </p:childTnLst>
                                </p:cTn>
                              </p:par>
                            </p:childTnLst>
                          </p:cTn>
                        </p:par>
                        <p:par>
                          <p:cTn id="72" fill="hold">
                            <p:stCondLst>
                              <p:cond delay="8500"/>
                            </p:stCondLst>
                            <p:childTnLst>
                              <p:par>
                                <p:cTn id="73" presetID="1" presetClass="mediacall" presetSubtype="0" fill="hold" nodeType="afterEffect">
                                  <p:stCondLst>
                                    <p:cond delay="0"/>
                                  </p:stCondLst>
                                  <p:childTnLst>
                                    <p:cmd type="call" cmd="playFrom(0.0)">
                                      <p:cBhvr>
                                        <p:cTn id="74" dur="648" fill="hold"/>
                                        <p:tgtEl>
                                          <p:spTgt spid="6"/>
                                        </p:tgtEl>
                                      </p:cBhvr>
                                    </p:cmd>
                                  </p:childTnLst>
                                </p:cTn>
                              </p:par>
                              <p:par>
                                <p:cTn id="75" presetID="1" presetClass="entr" presetSubtype="0" fill="hold" nodeType="withEffect">
                                  <p:stCondLst>
                                    <p:cond delay="0"/>
                                  </p:stCondLst>
                                  <p:childTnLst>
                                    <p:set>
                                      <p:cBhvr>
                                        <p:cTn id="76" dur="1" fill="hold">
                                          <p:stCondLst>
                                            <p:cond delay="0"/>
                                          </p:stCondLst>
                                        </p:cTn>
                                        <p:tgtEl>
                                          <p:spTgt spid="4"/>
                                        </p:tgtEl>
                                        <p:attrNameLst>
                                          <p:attrName>style.visibility</p:attrName>
                                        </p:attrNameLst>
                                      </p:cBhvr>
                                      <p:to>
                                        <p:strVal val="visible"/>
                                      </p:to>
                                    </p:set>
                                  </p:childTnLst>
                                </p:cTn>
                              </p:par>
                            </p:childTnLst>
                          </p:cTn>
                        </p:par>
                        <p:par>
                          <p:cTn id="77" fill="hold">
                            <p:stCondLst>
                              <p:cond delay="9148"/>
                            </p:stCondLst>
                            <p:childTnLst>
                              <p:par>
                                <p:cTn id="78" presetID="9" presetClass="entr" presetSubtype="0" fill="hold" nodeType="afterEffect">
                                  <p:stCondLst>
                                    <p:cond delay="0"/>
                                  </p:stCondLst>
                                  <p:childTnLst>
                                    <p:set>
                                      <p:cBhvr>
                                        <p:cTn id="79" dur="1" fill="hold">
                                          <p:stCondLst>
                                            <p:cond delay="0"/>
                                          </p:stCondLst>
                                        </p:cTn>
                                        <p:tgtEl>
                                          <p:spTgt spid="5"/>
                                        </p:tgtEl>
                                        <p:attrNameLst>
                                          <p:attrName>style.visibility</p:attrName>
                                        </p:attrNameLst>
                                      </p:cBhvr>
                                      <p:to>
                                        <p:strVal val="visible"/>
                                      </p:to>
                                    </p:set>
                                    <p:animEffect transition="in" filter="dissolve">
                                      <p:cBhvr>
                                        <p:cTn id="80" dur="2000"/>
                                        <p:tgtEl>
                                          <p:spTgt spid="5"/>
                                        </p:tgtEl>
                                      </p:cBhvr>
                                    </p:animEffect>
                                  </p:childTnLst>
                                </p:cTn>
                              </p:par>
                            </p:childTnLst>
                          </p:cTn>
                        </p:par>
                        <p:par>
                          <p:cTn id="81" fill="hold">
                            <p:stCondLst>
                              <p:cond delay="11148"/>
                            </p:stCondLst>
                            <p:childTnLst>
                              <p:par>
                                <p:cTn id="82" presetID="9" presetClass="entr" presetSubtype="0" fill="hold" grpId="0" nodeType="afterEffect">
                                  <p:stCondLst>
                                    <p:cond delay="0"/>
                                  </p:stCondLst>
                                  <p:childTnLst>
                                    <p:set>
                                      <p:cBhvr>
                                        <p:cTn id="83" dur="1" fill="hold">
                                          <p:stCondLst>
                                            <p:cond delay="0"/>
                                          </p:stCondLst>
                                        </p:cTn>
                                        <p:tgtEl>
                                          <p:spTgt spid="3"/>
                                        </p:tgtEl>
                                        <p:attrNameLst>
                                          <p:attrName>style.visibility</p:attrName>
                                        </p:attrNameLst>
                                      </p:cBhvr>
                                      <p:to>
                                        <p:strVal val="visible"/>
                                      </p:to>
                                    </p:set>
                                    <p:animEffect transition="in" filter="dissolve">
                                      <p:cBhvr>
                                        <p:cTn id="84"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audio>
              <p:cMediaNode vol="100000">
                <p:cTn id="85" fill="hold" display="0">
                  <p:stCondLst>
                    <p:cond delay="indefinite"/>
                  </p:stCondLst>
                  <p:endCondLst>
                    <p:cond evt="onStopAudio" delay="0">
                      <p:tgtEl>
                        <p:sldTgt/>
                      </p:tgtEl>
                    </p:cond>
                  </p:endCondLst>
                </p:cTn>
                <p:tgtEl>
                  <p:spTgt spid="6"/>
                </p:tgtEl>
              </p:cMediaNode>
            </p:audio>
          </p:childTnLst>
        </p:cTn>
      </p:par>
    </p:tnLst>
    <p:bldLst>
      <p:bldP spid="3" grpId="0" animBg="1"/>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44CA763-7CDF-9490-055A-3CDC206C2FB9}"/>
            </a:ext>
          </a:extLst>
        </p:cNvPr>
        <p:cNvGrpSpPr/>
        <p:nvPr/>
      </p:nvGrpSpPr>
      <p:grpSpPr>
        <a:xfrm>
          <a:off x="0" y="0"/>
          <a:ext cx="0" cy="0"/>
          <a:chOff x="0" y="0"/>
          <a:chExt cx="0" cy="0"/>
        </a:xfrm>
      </p:grpSpPr>
      <p:pic>
        <p:nvPicPr>
          <p:cNvPr id="4" name="Picture 2" descr="Ai Genereret, Forladt, Bygning, Gammel">
            <a:extLst>
              <a:ext uri="{FF2B5EF4-FFF2-40B4-BE49-F238E27FC236}">
                <a16:creationId xmlns:a16="http://schemas.microsoft.com/office/drawing/2014/main" id="{7A650DCD-2614-9D63-B812-BE2A8E77B817}"/>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5024" r="14072" b="-1"/>
          <a:stretch/>
        </p:blipFill>
        <p:spPr bwMode="auto">
          <a:xfrm>
            <a:off x="20" y="1282"/>
            <a:ext cx="9905980" cy="6856718"/>
          </a:xfrm>
          <a:prstGeom prst="rect">
            <a:avLst/>
          </a:prstGeom>
          <a:noFill/>
          <a:extLst>
            <a:ext uri="{909E8E84-426E-40DD-AFC4-6F175D3DCCD1}">
              <a14:hiddenFill xmlns:a14="http://schemas.microsoft.com/office/drawing/2010/main">
                <a:solidFill>
                  <a:srgbClr val="FFFFFF"/>
                </a:solidFill>
              </a14:hiddenFill>
            </a:ext>
          </a:extLst>
        </p:spPr>
      </p:pic>
      <p:sp>
        <p:nvSpPr>
          <p:cNvPr id="2" name="Titel 1">
            <a:extLst>
              <a:ext uri="{FF2B5EF4-FFF2-40B4-BE49-F238E27FC236}">
                <a16:creationId xmlns:a16="http://schemas.microsoft.com/office/drawing/2014/main" id="{9ECCC30D-473B-AC2B-4CBA-21A324DE38D3}"/>
              </a:ext>
            </a:extLst>
          </p:cNvPr>
          <p:cNvSpPr>
            <a:spLocks noGrp="1"/>
          </p:cNvSpPr>
          <p:nvPr>
            <p:ph type="title"/>
          </p:nvPr>
        </p:nvSpPr>
        <p:spPr/>
        <p:txBody>
          <a:bodyPr>
            <a:normAutofit/>
          </a:bodyPr>
          <a:lstStyle/>
          <a:p>
            <a:r>
              <a:rPr lang="da-DK" dirty="0">
                <a:solidFill>
                  <a:schemeClr val="bg1"/>
                </a:solidFill>
              </a:rPr>
              <a:t>Kapitel 6: Thorium-222 </a:t>
            </a:r>
            <a:br>
              <a:rPr lang="da-DK" dirty="0">
                <a:solidFill>
                  <a:schemeClr val="bg1"/>
                </a:solidFill>
              </a:rPr>
            </a:br>
            <a:r>
              <a:rPr lang="da-DK" dirty="0">
                <a:solidFill>
                  <a:schemeClr val="bg1"/>
                </a:solidFill>
              </a:rPr>
              <a:t>Elementets vogter</a:t>
            </a:r>
          </a:p>
        </p:txBody>
      </p:sp>
      <p:grpSp>
        <p:nvGrpSpPr>
          <p:cNvPr id="5" name="Gruppe 4">
            <a:extLst>
              <a:ext uri="{FF2B5EF4-FFF2-40B4-BE49-F238E27FC236}">
                <a16:creationId xmlns:a16="http://schemas.microsoft.com/office/drawing/2014/main" id="{2FB94BA3-B472-BC5E-26F7-AE93C9D1A2CE}"/>
              </a:ext>
            </a:extLst>
          </p:cNvPr>
          <p:cNvGrpSpPr/>
          <p:nvPr/>
        </p:nvGrpSpPr>
        <p:grpSpPr>
          <a:xfrm rot="20754958">
            <a:off x="2043908" y="1855826"/>
            <a:ext cx="7277892" cy="3832209"/>
            <a:chOff x="1434307" y="2162191"/>
            <a:chExt cx="7277892" cy="3832209"/>
          </a:xfrm>
        </p:grpSpPr>
        <p:pic>
          <p:nvPicPr>
            <p:cNvPr id="6" name="Picture 2" descr="Papir, Klud, Ark, Revet I Stykker">
              <a:extLst>
                <a:ext uri="{FF2B5EF4-FFF2-40B4-BE49-F238E27FC236}">
                  <a16:creationId xmlns:a16="http://schemas.microsoft.com/office/drawing/2014/main" id="{1EE74782-BC6F-2714-3949-99F65DE24F4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5400000">
              <a:off x="3157148" y="439350"/>
              <a:ext cx="3832209" cy="7277892"/>
            </a:xfrm>
            <a:prstGeom prst="rect">
              <a:avLst/>
            </a:prstGeom>
            <a:noFill/>
            <a:extLst>
              <a:ext uri="{909E8E84-426E-40DD-AFC4-6F175D3DCCD1}">
                <a14:hiddenFill xmlns:a14="http://schemas.microsoft.com/office/drawing/2010/main">
                  <a:solidFill>
                    <a:srgbClr val="FFFFFF"/>
                  </a:solidFill>
                </a14:hiddenFill>
              </a:ext>
            </a:extLst>
          </p:spPr>
        </p:pic>
        <p:sp>
          <p:nvSpPr>
            <p:cNvPr id="7" name="Tekstfelt 6">
              <a:extLst>
                <a:ext uri="{FF2B5EF4-FFF2-40B4-BE49-F238E27FC236}">
                  <a16:creationId xmlns:a16="http://schemas.microsoft.com/office/drawing/2014/main" id="{77C5760E-FCDE-3C16-7F7A-BFB4904780C6}"/>
                </a:ext>
              </a:extLst>
            </p:cNvPr>
            <p:cNvSpPr txBox="1"/>
            <p:nvPr/>
          </p:nvSpPr>
          <p:spPr>
            <a:xfrm>
              <a:off x="1701801" y="2753670"/>
              <a:ext cx="6565900" cy="2585323"/>
            </a:xfrm>
            <a:prstGeom prst="rect">
              <a:avLst/>
            </a:prstGeom>
            <a:noFill/>
          </p:spPr>
          <p:txBody>
            <a:bodyPr wrap="square">
              <a:spAutoFit/>
            </a:bodyPr>
            <a:lstStyle/>
            <a:p>
              <a:r>
                <a:rPr lang="da-DK" dirty="0"/>
                <a:t>Efter din succes med Uran står nu Thorium-222 for døren. </a:t>
              </a:r>
            </a:p>
            <a:p>
              <a:endParaRPr lang="da-DK" dirty="0"/>
            </a:p>
            <a:p>
              <a:r>
                <a:rPr lang="da-DK" dirty="0"/>
                <a:t>Thorium er kendt for sin relative stabilitet, men det betyder ikke, at dets henfald er uden risiko. Hvert trin i kæden kræver din fulde opmærksomhed. Thorium kan virke uskyldigt, men under de rette omstændigheder kan det skabe farlige isotoper, der spreder sig hurtigt. </a:t>
              </a:r>
            </a:p>
            <a:p>
              <a:endParaRPr lang="da-DK" dirty="0"/>
            </a:p>
            <a:p>
              <a:r>
                <a:rPr lang="da-DK" dirty="0"/>
                <a:t>Du er nødt til at beregne hvert skridt med omhu og præcision.</a:t>
              </a:r>
            </a:p>
          </p:txBody>
        </p:sp>
      </p:grpSp>
      <p:sp>
        <p:nvSpPr>
          <p:cNvPr id="8" name="Afrundet rektangel 7">
            <a:hlinkClick r:id="rId4" action="ppaction://hlinksldjump"/>
            <a:extLst>
              <a:ext uri="{FF2B5EF4-FFF2-40B4-BE49-F238E27FC236}">
                <a16:creationId xmlns:a16="http://schemas.microsoft.com/office/drawing/2014/main" id="{9C6DC34A-DA3D-4E89-7C38-7724E144C0B1}"/>
              </a:ext>
            </a:extLst>
          </p:cNvPr>
          <p:cNvSpPr/>
          <p:nvPr/>
        </p:nvSpPr>
        <p:spPr>
          <a:xfrm>
            <a:off x="7188200" y="5773451"/>
            <a:ext cx="2189046" cy="720763"/>
          </a:xfrm>
          <a:prstGeom prst="roundRect">
            <a:avLst/>
          </a:prstGeom>
          <a:solidFill>
            <a:srgbClr val="146A4A"/>
          </a:solidFill>
          <a:scene3d>
            <a:camera prst="orthographicFront"/>
            <a:lightRig rig="threePt" dir="t"/>
          </a:scene3d>
          <a:sp3d>
            <a:bevelT/>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da-DK" sz="2400" dirty="0"/>
              <a:t>Fortsæt </a:t>
            </a:r>
          </a:p>
        </p:txBody>
      </p:sp>
      <p:sp>
        <p:nvSpPr>
          <p:cNvPr id="3" name="Tekstfelt 2">
            <a:extLst>
              <a:ext uri="{FF2B5EF4-FFF2-40B4-BE49-F238E27FC236}">
                <a16:creationId xmlns:a16="http://schemas.microsoft.com/office/drawing/2014/main" id="{65DF96AD-962C-F88B-DFA0-5D4D1294D9C5}"/>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spTree>
    <p:extLst>
      <p:ext uri="{BB962C8B-B14F-4D97-AF65-F5344CB8AC3E}">
        <p14:creationId xmlns:p14="http://schemas.microsoft.com/office/powerpoint/2010/main" val="16858620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2000"/>
                                        <p:tgtEl>
                                          <p:spTgt spid="2"/>
                                        </p:tgtEl>
                                      </p:cBhvr>
                                    </p:animEffect>
                                  </p:childTnLst>
                                </p:cTn>
                              </p:par>
                            </p:childTnLst>
                          </p:cTn>
                        </p:par>
                        <p:par>
                          <p:cTn id="8" fill="hold">
                            <p:stCondLst>
                              <p:cond delay="2000"/>
                            </p:stCondLst>
                            <p:childTnLst>
                              <p:par>
                                <p:cTn id="9" presetID="2" presetClass="entr" presetSubtype="4" fill="hold" nodeType="after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3000" fill="hold"/>
                                        <p:tgtEl>
                                          <p:spTgt spid="5"/>
                                        </p:tgtEl>
                                        <p:attrNameLst>
                                          <p:attrName>ppt_x</p:attrName>
                                        </p:attrNameLst>
                                      </p:cBhvr>
                                      <p:tavLst>
                                        <p:tav tm="0">
                                          <p:val>
                                            <p:strVal val="#ppt_x"/>
                                          </p:val>
                                        </p:tav>
                                        <p:tav tm="100000">
                                          <p:val>
                                            <p:strVal val="#ppt_x"/>
                                          </p:val>
                                        </p:tav>
                                      </p:tavLst>
                                    </p:anim>
                                    <p:anim calcmode="lin" valueType="num">
                                      <p:cBhvr additive="base">
                                        <p:cTn id="12" dur="3000" fill="hold"/>
                                        <p:tgtEl>
                                          <p:spTgt spid="5"/>
                                        </p:tgtEl>
                                        <p:attrNameLst>
                                          <p:attrName>ppt_y</p:attrName>
                                        </p:attrNameLst>
                                      </p:cBhvr>
                                      <p:tavLst>
                                        <p:tav tm="0">
                                          <p:val>
                                            <p:strVal val="1+#ppt_h/2"/>
                                          </p:val>
                                        </p:tav>
                                        <p:tav tm="100000">
                                          <p:val>
                                            <p:strVal val="#ppt_y"/>
                                          </p:val>
                                        </p:tav>
                                      </p:tavLst>
                                    </p:anim>
                                  </p:childTnLst>
                                </p:cTn>
                              </p:par>
                            </p:childTnLst>
                          </p:cTn>
                        </p:par>
                        <p:par>
                          <p:cTn id="13" fill="hold">
                            <p:stCondLst>
                              <p:cond delay="5000"/>
                            </p:stCondLst>
                            <p:childTnLst>
                              <p:par>
                                <p:cTn id="14" presetID="9" presetClass="entr" presetSubtype="0" fill="hold" grpId="0" nodeType="afterEffect">
                                  <p:stCondLst>
                                    <p:cond delay="0"/>
                                  </p:stCondLst>
                                  <p:childTnLst>
                                    <p:set>
                                      <p:cBhvr>
                                        <p:cTn id="15" dur="1" fill="hold">
                                          <p:stCondLst>
                                            <p:cond delay="0"/>
                                          </p:stCondLst>
                                        </p:cTn>
                                        <p:tgtEl>
                                          <p:spTgt spid="8"/>
                                        </p:tgtEl>
                                        <p:attrNameLst>
                                          <p:attrName>style.visibility</p:attrName>
                                        </p:attrNameLst>
                                      </p:cBhvr>
                                      <p:to>
                                        <p:strVal val="visible"/>
                                      </p:to>
                                    </p:set>
                                    <p:animEffect transition="in" filter="dissolve">
                                      <p:cBhvr>
                                        <p:cTn id="16" dur="20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8" grpId="0" animBg="1"/>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BC6FFEE-5517-2059-8FF7-C776F88D345F}"/>
            </a:ext>
          </a:extLst>
        </p:cNvPr>
        <p:cNvGrpSpPr/>
        <p:nvPr/>
      </p:nvGrpSpPr>
      <p:grpSpPr>
        <a:xfrm>
          <a:off x="0" y="0"/>
          <a:ext cx="0" cy="0"/>
          <a:chOff x="0" y="0"/>
          <a:chExt cx="0" cy="0"/>
        </a:xfrm>
      </p:grpSpPr>
      <p:pic>
        <p:nvPicPr>
          <p:cNvPr id="3" name="Picture 2" descr="Ai Genereret, Forladt, Bygning, Gammel">
            <a:extLst>
              <a:ext uri="{FF2B5EF4-FFF2-40B4-BE49-F238E27FC236}">
                <a16:creationId xmlns:a16="http://schemas.microsoft.com/office/drawing/2014/main" id="{7629FCF3-49DE-7A95-FDBF-99489826F2C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5024" r="14072" b="-1"/>
          <a:stretch/>
        </p:blipFill>
        <p:spPr bwMode="auto">
          <a:xfrm>
            <a:off x="20" y="1282"/>
            <a:ext cx="9905980" cy="6856718"/>
          </a:xfrm>
          <a:prstGeom prst="rect">
            <a:avLst/>
          </a:prstGeom>
          <a:noFill/>
          <a:extLst>
            <a:ext uri="{909E8E84-426E-40DD-AFC4-6F175D3DCCD1}">
              <a14:hiddenFill xmlns:a14="http://schemas.microsoft.com/office/drawing/2010/main">
                <a:solidFill>
                  <a:srgbClr val="FFFFFF"/>
                </a:solidFill>
              </a14:hiddenFill>
            </a:ext>
          </a:extLst>
        </p:spPr>
      </p:pic>
      <p:sp>
        <p:nvSpPr>
          <p:cNvPr id="2" name="Titel 1">
            <a:extLst>
              <a:ext uri="{FF2B5EF4-FFF2-40B4-BE49-F238E27FC236}">
                <a16:creationId xmlns:a16="http://schemas.microsoft.com/office/drawing/2014/main" id="{178DF062-BD8E-1FD8-6646-477C0600E8FB}"/>
              </a:ext>
            </a:extLst>
          </p:cNvPr>
          <p:cNvSpPr>
            <a:spLocks noGrp="1"/>
          </p:cNvSpPr>
          <p:nvPr>
            <p:ph type="title"/>
          </p:nvPr>
        </p:nvSpPr>
        <p:spPr/>
        <p:txBody>
          <a:bodyPr/>
          <a:lstStyle/>
          <a:p>
            <a:r>
              <a:rPr lang="da-DK" dirty="0">
                <a:solidFill>
                  <a:schemeClr val="bg1"/>
                </a:solidFill>
                <a:latin typeface="Herculanum" panose="02000505000000020004" pitchFamily="2" charset="77"/>
              </a:rPr>
              <a:t>thorium – 222 </a:t>
            </a:r>
            <a:endParaRPr lang="da-DK" dirty="0"/>
          </a:p>
        </p:txBody>
      </p:sp>
      <p:sp>
        <p:nvSpPr>
          <p:cNvPr id="4" name="Afrundet rektangel 3">
            <a:hlinkClick r:id="rId3" action="ppaction://hlinksldjump"/>
            <a:extLst>
              <a:ext uri="{FF2B5EF4-FFF2-40B4-BE49-F238E27FC236}">
                <a16:creationId xmlns:a16="http://schemas.microsoft.com/office/drawing/2014/main" id="{C35C81D6-1162-09AF-CE47-CB02276D026E}"/>
              </a:ext>
            </a:extLst>
          </p:cNvPr>
          <p:cNvSpPr/>
          <p:nvPr/>
        </p:nvSpPr>
        <p:spPr>
          <a:xfrm>
            <a:off x="6771190" y="5168651"/>
            <a:ext cx="2606056" cy="1325563"/>
          </a:xfrm>
          <a:prstGeom prst="roundRect">
            <a:avLst/>
          </a:prstGeom>
          <a:solidFill>
            <a:srgbClr val="146A4A"/>
          </a:solidFill>
          <a:scene3d>
            <a:camera prst="orthographicFront"/>
            <a:lightRig rig="threePt" dir="t"/>
          </a:scene3d>
          <a:sp3d>
            <a:bevelT/>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da-DK" sz="3200" dirty="0">
                <a:latin typeface="Herculanum" panose="02000505000000020004" pitchFamily="2" charset="77"/>
              </a:rPr>
              <a:t>Prøv</a:t>
            </a:r>
          </a:p>
          <a:p>
            <a:pPr algn="ctr"/>
            <a:r>
              <a:rPr lang="da-DK" sz="3200" dirty="0">
                <a:latin typeface="Herculanum" panose="02000505000000020004" pitchFamily="2" charset="77"/>
              </a:rPr>
              <a:t>igen</a:t>
            </a:r>
            <a:r>
              <a:rPr lang="da-DK" sz="3200" dirty="0"/>
              <a:t> </a:t>
            </a:r>
          </a:p>
        </p:txBody>
      </p:sp>
      <p:sp>
        <p:nvSpPr>
          <p:cNvPr id="5" name="Tekstfelt 4">
            <a:extLst>
              <a:ext uri="{FF2B5EF4-FFF2-40B4-BE49-F238E27FC236}">
                <a16:creationId xmlns:a16="http://schemas.microsoft.com/office/drawing/2014/main" id="{5F96A64C-B077-FF0B-0F16-E18EF34F9B83}"/>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spTree>
    <p:extLst>
      <p:ext uri="{BB962C8B-B14F-4D97-AF65-F5344CB8AC3E}">
        <p14:creationId xmlns:p14="http://schemas.microsoft.com/office/powerpoint/2010/main" val="21134255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2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BD4F3F0-250C-12BB-2811-42E3213287BA}"/>
            </a:ext>
          </a:extLst>
        </p:cNvPr>
        <p:cNvGrpSpPr/>
        <p:nvPr/>
      </p:nvGrpSpPr>
      <p:grpSpPr>
        <a:xfrm>
          <a:off x="0" y="0"/>
          <a:ext cx="0" cy="0"/>
          <a:chOff x="0" y="0"/>
          <a:chExt cx="0" cy="0"/>
        </a:xfrm>
      </p:grpSpPr>
      <p:pic>
        <p:nvPicPr>
          <p:cNvPr id="2551" name="Picture 2" descr="Ai Genereret, Forladt, Bygning, Gammel">
            <a:extLst>
              <a:ext uri="{FF2B5EF4-FFF2-40B4-BE49-F238E27FC236}">
                <a16:creationId xmlns:a16="http://schemas.microsoft.com/office/drawing/2014/main" id="{8DBBBFFB-8FA0-4B21-6AE8-9647F7498202}"/>
              </a:ext>
            </a:extLst>
          </p:cNvPr>
          <p:cNvPicPr>
            <a:picLocks noChangeAspect="1" noChangeArrowheads="1"/>
          </p:cNvPicPr>
          <p:nvPr/>
        </p:nvPicPr>
        <p:blipFill>
          <a:blip r:embed="rId2">
            <a:extLst>
              <a:ext uri="{BEBA8EAE-BF5A-486C-A8C5-ECC9F3942E4B}">
                <a14:imgProps xmlns:a14="http://schemas.microsoft.com/office/drawing/2010/main">
                  <a14:imgLayer r:embed="rId3">
                    <a14:imgEffect>
                      <a14:brightnessContrast bright="-40000" contrast="-40000"/>
                    </a14:imgEffect>
                  </a14:imgLayer>
                </a14:imgProps>
              </a:ext>
              <a:ext uri="{28A0092B-C50C-407E-A947-70E740481C1C}">
                <a14:useLocalDpi xmlns:a14="http://schemas.microsoft.com/office/drawing/2010/main" val="0"/>
              </a:ext>
            </a:extLst>
          </a:blip>
          <a:srcRect l="5024" r="14072" b="-1"/>
          <a:stretch/>
        </p:blipFill>
        <p:spPr bwMode="auto">
          <a:xfrm>
            <a:off x="20" y="1282"/>
            <a:ext cx="9905980" cy="6856718"/>
          </a:xfrm>
          <a:prstGeom prst="rect">
            <a:avLst/>
          </a:prstGeom>
          <a:noFill/>
          <a:extLst>
            <a:ext uri="{909E8E84-426E-40DD-AFC4-6F175D3DCCD1}">
              <a14:hiddenFill xmlns:a14="http://schemas.microsoft.com/office/drawing/2010/main">
                <a:solidFill>
                  <a:srgbClr val="FFFFFF"/>
                </a:solidFill>
              </a14:hiddenFill>
            </a:ext>
          </a:extLst>
        </p:spPr>
      </p:pic>
      <p:grpSp>
        <p:nvGrpSpPr>
          <p:cNvPr id="1639" name="Gruppe 1638">
            <a:extLst>
              <a:ext uri="{FF2B5EF4-FFF2-40B4-BE49-F238E27FC236}">
                <a16:creationId xmlns:a16="http://schemas.microsoft.com/office/drawing/2014/main" id="{0B13F430-F5BE-8E8D-BBE9-446956366B03}"/>
              </a:ext>
            </a:extLst>
          </p:cNvPr>
          <p:cNvGrpSpPr/>
          <p:nvPr/>
        </p:nvGrpSpPr>
        <p:grpSpPr>
          <a:xfrm>
            <a:off x="338113" y="1387706"/>
            <a:ext cx="5842309" cy="5233756"/>
            <a:chOff x="766885" y="981717"/>
            <a:chExt cx="5842309" cy="5233756"/>
          </a:xfrm>
        </p:grpSpPr>
        <p:grpSp>
          <p:nvGrpSpPr>
            <p:cNvPr id="1640" name="Gruppe 1639">
              <a:extLst>
                <a:ext uri="{FF2B5EF4-FFF2-40B4-BE49-F238E27FC236}">
                  <a16:creationId xmlns:a16="http://schemas.microsoft.com/office/drawing/2014/main" id="{19EF7279-748B-E375-DAF2-D490C4FDEC17}"/>
                </a:ext>
              </a:extLst>
            </p:cNvPr>
            <p:cNvGrpSpPr/>
            <p:nvPr/>
          </p:nvGrpSpPr>
          <p:grpSpPr>
            <a:xfrm>
              <a:off x="778422" y="981717"/>
              <a:ext cx="5830772" cy="5233756"/>
              <a:chOff x="-136438" y="1029165"/>
              <a:chExt cx="5830772" cy="5233756"/>
            </a:xfrm>
          </p:grpSpPr>
          <p:grpSp>
            <p:nvGrpSpPr>
              <p:cNvPr id="1807" name="Gruppe 1806">
                <a:extLst>
                  <a:ext uri="{FF2B5EF4-FFF2-40B4-BE49-F238E27FC236}">
                    <a16:creationId xmlns:a16="http://schemas.microsoft.com/office/drawing/2014/main" id="{225EA038-D8CF-FD27-5F58-455441170FF9}"/>
                  </a:ext>
                </a:extLst>
              </p:cNvPr>
              <p:cNvGrpSpPr/>
              <p:nvPr/>
            </p:nvGrpSpPr>
            <p:grpSpPr>
              <a:xfrm>
                <a:off x="4253398" y="1061132"/>
                <a:ext cx="442069" cy="4756379"/>
                <a:chOff x="3817279" y="1064461"/>
                <a:chExt cx="442069" cy="4756379"/>
              </a:xfrm>
            </p:grpSpPr>
            <p:sp>
              <p:nvSpPr>
                <p:cNvPr id="2477" name="Rektangel 2476">
                  <a:extLst>
                    <a:ext uri="{FF2B5EF4-FFF2-40B4-BE49-F238E27FC236}">
                      <a16:creationId xmlns:a16="http://schemas.microsoft.com/office/drawing/2014/main" id="{E7BFABD7-59BC-3EFB-D1C0-5E4533E29522}"/>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8" name="Rektangel 2477">
                  <a:extLst>
                    <a:ext uri="{FF2B5EF4-FFF2-40B4-BE49-F238E27FC236}">
                      <a16:creationId xmlns:a16="http://schemas.microsoft.com/office/drawing/2014/main" id="{E726A4F7-E49B-F400-C71A-820644F5DD1F}"/>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9" name="Rektangel 2478">
                  <a:extLst>
                    <a:ext uri="{FF2B5EF4-FFF2-40B4-BE49-F238E27FC236}">
                      <a16:creationId xmlns:a16="http://schemas.microsoft.com/office/drawing/2014/main" id="{8C886DF6-787A-08FF-9B5B-7D51FD996D9E}"/>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0" name="Rektangel 2479">
                  <a:extLst>
                    <a:ext uri="{FF2B5EF4-FFF2-40B4-BE49-F238E27FC236}">
                      <a16:creationId xmlns:a16="http://schemas.microsoft.com/office/drawing/2014/main" id="{25D1F219-01F5-5066-3B08-D774C4E6DDA2}"/>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1" name="Rektangel 2480">
                  <a:extLst>
                    <a:ext uri="{FF2B5EF4-FFF2-40B4-BE49-F238E27FC236}">
                      <a16:creationId xmlns:a16="http://schemas.microsoft.com/office/drawing/2014/main" id="{97C75235-3F6F-32E0-1597-E73467DB13F2}"/>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2" name="Rektangel 2481">
                  <a:extLst>
                    <a:ext uri="{FF2B5EF4-FFF2-40B4-BE49-F238E27FC236}">
                      <a16:creationId xmlns:a16="http://schemas.microsoft.com/office/drawing/2014/main" id="{A2461524-8A18-7579-ED34-B40D2C5BF5F4}"/>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3" name="Rektangel 2482">
                  <a:extLst>
                    <a:ext uri="{FF2B5EF4-FFF2-40B4-BE49-F238E27FC236}">
                      <a16:creationId xmlns:a16="http://schemas.microsoft.com/office/drawing/2014/main" id="{0EEC2387-6529-40AE-DC21-C4BD663C61E0}"/>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4" name="Rektangel 2483">
                  <a:extLst>
                    <a:ext uri="{FF2B5EF4-FFF2-40B4-BE49-F238E27FC236}">
                      <a16:creationId xmlns:a16="http://schemas.microsoft.com/office/drawing/2014/main" id="{44B71CA8-3E3F-5AC1-A105-E1CDBB7261E2}"/>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5" name="Rektangel 2484">
                  <a:extLst>
                    <a:ext uri="{FF2B5EF4-FFF2-40B4-BE49-F238E27FC236}">
                      <a16:creationId xmlns:a16="http://schemas.microsoft.com/office/drawing/2014/main" id="{E5F5E2D1-D681-894C-79DA-FCD8ACC51E2C}"/>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6" name="Rektangel 2485">
                  <a:extLst>
                    <a:ext uri="{FF2B5EF4-FFF2-40B4-BE49-F238E27FC236}">
                      <a16:creationId xmlns:a16="http://schemas.microsoft.com/office/drawing/2014/main" id="{07BA375D-456C-2612-739E-27615C0171AA}"/>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7" name="Rektangel 2486">
                  <a:extLst>
                    <a:ext uri="{FF2B5EF4-FFF2-40B4-BE49-F238E27FC236}">
                      <a16:creationId xmlns:a16="http://schemas.microsoft.com/office/drawing/2014/main" id="{7D2D013A-2E8B-6591-FD31-EA88A76AE7CA}"/>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808" name="Rektangel 1807">
                <a:extLst>
                  <a:ext uri="{FF2B5EF4-FFF2-40B4-BE49-F238E27FC236}">
                    <a16:creationId xmlns:a16="http://schemas.microsoft.com/office/drawing/2014/main" id="{089F8ADA-4C92-F035-C38E-9EEEE5875DD5}"/>
                  </a:ext>
                </a:extLst>
              </p:cNvPr>
              <p:cNvSpPr>
                <a:spLocks noChangeAspect="1"/>
              </p:cNvSpPr>
              <p:nvPr/>
            </p:nvSpPr>
            <p:spPr>
              <a:xfrm>
                <a:off x="4265457" y="581623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1809" name="Gruppe 1808">
                <a:extLst>
                  <a:ext uri="{FF2B5EF4-FFF2-40B4-BE49-F238E27FC236}">
                    <a16:creationId xmlns:a16="http://schemas.microsoft.com/office/drawing/2014/main" id="{0BFCF570-745D-CFF0-864A-FBD758C852AC}"/>
                  </a:ext>
                </a:extLst>
              </p:cNvPr>
              <p:cNvGrpSpPr/>
              <p:nvPr/>
            </p:nvGrpSpPr>
            <p:grpSpPr>
              <a:xfrm>
                <a:off x="4196610" y="1032983"/>
                <a:ext cx="641389" cy="5216305"/>
                <a:chOff x="2892468" y="1032983"/>
                <a:chExt cx="641389" cy="5216305"/>
              </a:xfrm>
            </p:grpSpPr>
            <p:grpSp>
              <p:nvGrpSpPr>
                <p:cNvPr id="2440" name="Gruppe 2439">
                  <a:extLst>
                    <a:ext uri="{FF2B5EF4-FFF2-40B4-BE49-F238E27FC236}">
                      <a16:creationId xmlns:a16="http://schemas.microsoft.com/office/drawing/2014/main" id="{A5DFD697-B872-1787-4F94-F51958D1C121}"/>
                    </a:ext>
                  </a:extLst>
                </p:cNvPr>
                <p:cNvGrpSpPr/>
                <p:nvPr/>
              </p:nvGrpSpPr>
              <p:grpSpPr>
                <a:xfrm>
                  <a:off x="2892468" y="1032983"/>
                  <a:ext cx="641389" cy="5216305"/>
                  <a:chOff x="3475384" y="1188399"/>
                  <a:chExt cx="641389" cy="5216305"/>
                </a:xfrm>
              </p:grpSpPr>
              <p:sp>
                <p:nvSpPr>
                  <p:cNvPr id="2444" name="Tekstfelt 2443">
                    <a:extLst>
                      <a:ext uri="{FF2B5EF4-FFF2-40B4-BE49-F238E27FC236}">
                        <a16:creationId xmlns:a16="http://schemas.microsoft.com/office/drawing/2014/main" id="{9DFAA1AC-9239-5F47-0765-83D35AA78F0D}"/>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445" name="Tekstfelt 2444">
                    <a:extLst>
                      <a:ext uri="{FF2B5EF4-FFF2-40B4-BE49-F238E27FC236}">
                        <a16:creationId xmlns:a16="http://schemas.microsoft.com/office/drawing/2014/main" id="{F13D1086-7B06-5611-4D66-9EF8C3DC9ADF}"/>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446" name="Tekstfelt 2445">
                    <a:extLst>
                      <a:ext uri="{FF2B5EF4-FFF2-40B4-BE49-F238E27FC236}">
                        <a16:creationId xmlns:a16="http://schemas.microsoft.com/office/drawing/2014/main" id="{21861D32-B208-C822-9E74-E5C3E3FB343C}"/>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447" name="Tekstfelt 2446">
                    <a:extLst>
                      <a:ext uri="{FF2B5EF4-FFF2-40B4-BE49-F238E27FC236}">
                        <a16:creationId xmlns:a16="http://schemas.microsoft.com/office/drawing/2014/main" id="{A8FF97D5-6795-3D4A-4D47-0E7F5AA6698A}"/>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448" name="Tekstfelt 2447">
                    <a:extLst>
                      <a:ext uri="{FF2B5EF4-FFF2-40B4-BE49-F238E27FC236}">
                        <a16:creationId xmlns:a16="http://schemas.microsoft.com/office/drawing/2014/main" id="{552163E7-120C-B0A9-D628-7DB4575CAB66}"/>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449" name="Tekstfelt 2448">
                    <a:extLst>
                      <a:ext uri="{FF2B5EF4-FFF2-40B4-BE49-F238E27FC236}">
                        <a16:creationId xmlns:a16="http://schemas.microsoft.com/office/drawing/2014/main" id="{5A217AEB-29CB-2558-6B1C-668684DB94B1}"/>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450" name="Tekstfelt 2449">
                    <a:extLst>
                      <a:ext uri="{FF2B5EF4-FFF2-40B4-BE49-F238E27FC236}">
                        <a16:creationId xmlns:a16="http://schemas.microsoft.com/office/drawing/2014/main" id="{46159B8F-32A0-BDC3-DBCE-D7AEB152AF25}"/>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451" name="Tekstfelt 2450">
                    <a:extLst>
                      <a:ext uri="{FF2B5EF4-FFF2-40B4-BE49-F238E27FC236}">
                        <a16:creationId xmlns:a16="http://schemas.microsoft.com/office/drawing/2014/main" id="{B6EAB1E1-7210-B918-68FD-12E3282B3531}"/>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452" name="Tekstfelt 2451">
                    <a:extLst>
                      <a:ext uri="{FF2B5EF4-FFF2-40B4-BE49-F238E27FC236}">
                        <a16:creationId xmlns:a16="http://schemas.microsoft.com/office/drawing/2014/main" id="{19C741CE-F526-FA14-1321-520C3D4A9D30}"/>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453" name="Tekstfelt 2452">
                    <a:extLst>
                      <a:ext uri="{FF2B5EF4-FFF2-40B4-BE49-F238E27FC236}">
                        <a16:creationId xmlns:a16="http://schemas.microsoft.com/office/drawing/2014/main" id="{309F2D4B-2BE3-158E-9F8C-E38EBC068C9B}"/>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454" name="Tekstfelt 2453">
                    <a:extLst>
                      <a:ext uri="{FF2B5EF4-FFF2-40B4-BE49-F238E27FC236}">
                        <a16:creationId xmlns:a16="http://schemas.microsoft.com/office/drawing/2014/main" id="{78134CB9-8B6C-36A2-E57C-B2271D1BE47D}"/>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455" name="Tekstfelt 2454">
                    <a:extLst>
                      <a:ext uri="{FF2B5EF4-FFF2-40B4-BE49-F238E27FC236}">
                        <a16:creationId xmlns:a16="http://schemas.microsoft.com/office/drawing/2014/main" id="{1A0673E0-BC52-A680-AA83-9C0967C37320}"/>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456" name="Tekstfelt 2455">
                    <a:extLst>
                      <a:ext uri="{FF2B5EF4-FFF2-40B4-BE49-F238E27FC236}">
                        <a16:creationId xmlns:a16="http://schemas.microsoft.com/office/drawing/2014/main" id="{10E9A70C-961D-0EF3-D604-CE9B615E8249}"/>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457" name="Tekstfelt 2456">
                    <a:extLst>
                      <a:ext uri="{FF2B5EF4-FFF2-40B4-BE49-F238E27FC236}">
                        <a16:creationId xmlns:a16="http://schemas.microsoft.com/office/drawing/2014/main" id="{EEB59115-CA9F-7E45-8C86-84AE0AD928DB}"/>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458" name="Tekstfelt 2457">
                    <a:extLst>
                      <a:ext uri="{FF2B5EF4-FFF2-40B4-BE49-F238E27FC236}">
                        <a16:creationId xmlns:a16="http://schemas.microsoft.com/office/drawing/2014/main" id="{529723B6-BA3E-E031-BED9-A78BE3A9FA81}"/>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459" name="Tekstfelt 2458">
                    <a:extLst>
                      <a:ext uri="{FF2B5EF4-FFF2-40B4-BE49-F238E27FC236}">
                        <a16:creationId xmlns:a16="http://schemas.microsoft.com/office/drawing/2014/main" id="{15D5E68C-C370-35E9-8BEE-CE8EADBAC820}"/>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460" name="Tekstfelt 2459">
                    <a:extLst>
                      <a:ext uri="{FF2B5EF4-FFF2-40B4-BE49-F238E27FC236}">
                        <a16:creationId xmlns:a16="http://schemas.microsoft.com/office/drawing/2014/main" id="{482CD23A-5467-EF33-77C5-2EC1E0A4252A}"/>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461" name="Tekstfelt 2460">
                    <a:extLst>
                      <a:ext uri="{FF2B5EF4-FFF2-40B4-BE49-F238E27FC236}">
                        <a16:creationId xmlns:a16="http://schemas.microsoft.com/office/drawing/2014/main" id="{ABF31F37-5893-A2AF-304D-E4A55570D9AC}"/>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462" name="Tekstfelt 2461">
                    <a:extLst>
                      <a:ext uri="{FF2B5EF4-FFF2-40B4-BE49-F238E27FC236}">
                        <a16:creationId xmlns:a16="http://schemas.microsoft.com/office/drawing/2014/main" id="{4AC34DA3-6658-50BC-09A2-D7ED83AFC500}"/>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463" name="Tekstfelt 2462">
                    <a:extLst>
                      <a:ext uri="{FF2B5EF4-FFF2-40B4-BE49-F238E27FC236}">
                        <a16:creationId xmlns:a16="http://schemas.microsoft.com/office/drawing/2014/main" id="{56F0F0AA-3BD7-3723-5699-9397C925C4CE}"/>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464" name="Tekstfelt 2463">
                    <a:extLst>
                      <a:ext uri="{FF2B5EF4-FFF2-40B4-BE49-F238E27FC236}">
                        <a16:creationId xmlns:a16="http://schemas.microsoft.com/office/drawing/2014/main" id="{CE097932-A4D0-2018-5FD1-E2523FE60B80}"/>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465" name="Tekstfelt 2464">
                    <a:extLst>
                      <a:ext uri="{FF2B5EF4-FFF2-40B4-BE49-F238E27FC236}">
                        <a16:creationId xmlns:a16="http://schemas.microsoft.com/office/drawing/2014/main" id="{D860C420-048B-55CF-9FF0-B9575C3668DB}"/>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466" name="Tekstfelt 2465">
                    <a:extLst>
                      <a:ext uri="{FF2B5EF4-FFF2-40B4-BE49-F238E27FC236}">
                        <a16:creationId xmlns:a16="http://schemas.microsoft.com/office/drawing/2014/main" id="{878C1847-CECF-D146-D749-4078BCC2E60B}"/>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467" name="Tekstfelt 2466">
                    <a:extLst>
                      <a:ext uri="{FF2B5EF4-FFF2-40B4-BE49-F238E27FC236}">
                        <a16:creationId xmlns:a16="http://schemas.microsoft.com/office/drawing/2014/main" id="{F258C313-AA14-83CD-353D-4DACDFC7FA14}"/>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468" name="Tekstfelt 2467">
                    <a:extLst>
                      <a:ext uri="{FF2B5EF4-FFF2-40B4-BE49-F238E27FC236}">
                        <a16:creationId xmlns:a16="http://schemas.microsoft.com/office/drawing/2014/main" id="{877864A5-8FB5-84E4-0040-B1BE778FD716}"/>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469" name="Tekstfelt 2468">
                    <a:extLst>
                      <a:ext uri="{FF2B5EF4-FFF2-40B4-BE49-F238E27FC236}">
                        <a16:creationId xmlns:a16="http://schemas.microsoft.com/office/drawing/2014/main" id="{CBB5847A-D6B7-7175-64B4-84FF1C8B4B53}"/>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470" name="Tekstfelt 2469">
                    <a:extLst>
                      <a:ext uri="{FF2B5EF4-FFF2-40B4-BE49-F238E27FC236}">
                        <a16:creationId xmlns:a16="http://schemas.microsoft.com/office/drawing/2014/main" id="{3FD01716-5F13-EADA-1A99-D2359AADCF5F}"/>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471" name="Tekstfelt 2470">
                    <a:extLst>
                      <a:ext uri="{FF2B5EF4-FFF2-40B4-BE49-F238E27FC236}">
                        <a16:creationId xmlns:a16="http://schemas.microsoft.com/office/drawing/2014/main" id="{72133599-E530-FED4-9F04-EA09DF40C37B}"/>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472" name="Tekstfelt 2471">
                    <a:extLst>
                      <a:ext uri="{FF2B5EF4-FFF2-40B4-BE49-F238E27FC236}">
                        <a16:creationId xmlns:a16="http://schemas.microsoft.com/office/drawing/2014/main" id="{2EA36250-A40E-DA8D-9CAE-FD2AFF1AFBDB}"/>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473" name="Tekstfelt 2472">
                    <a:extLst>
                      <a:ext uri="{FF2B5EF4-FFF2-40B4-BE49-F238E27FC236}">
                        <a16:creationId xmlns:a16="http://schemas.microsoft.com/office/drawing/2014/main" id="{15540B15-89E9-183F-091C-7D005F98C6F7}"/>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474" name="Tekstfelt 2473">
                    <a:extLst>
                      <a:ext uri="{FF2B5EF4-FFF2-40B4-BE49-F238E27FC236}">
                        <a16:creationId xmlns:a16="http://schemas.microsoft.com/office/drawing/2014/main" id="{89D17FCC-E0C6-CE01-310C-4DE7E9E28B36}"/>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475" name="Tekstfelt 2474">
                    <a:extLst>
                      <a:ext uri="{FF2B5EF4-FFF2-40B4-BE49-F238E27FC236}">
                        <a16:creationId xmlns:a16="http://schemas.microsoft.com/office/drawing/2014/main" id="{B8D23B73-1A74-C39C-4212-8B0D60A30C3D}"/>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476" name="Tekstfelt 2475">
                    <a:extLst>
                      <a:ext uri="{FF2B5EF4-FFF2-40B4-BE49-F238E27FC236}">
                        <a16:creationId xmlns:a16="http://schemas.microsoft.com/office/drawing/2014/main" id="{A297F44A-4D4F-35D0-A1EA-C37FB58AEEDB}"/>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441" name="Tekstfelt 2440">
                  <a:extLst>
                    <a:ext uri="{FF2B5EF4-FFF2-40B4-BE49-F238E27FC236}">
                      <a16:creationId xmlns:a16="http://schemas.microsoft.com/office/drawing/2014/main" id="{A494FE7D-B25C-864B-B929-66223FC7252E}"/>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442" name="Tekstfelt 2441">
                  <a:extLst>
                    <a:ext uri="{FF2B5EF4-FFF2-40B4-BE49-F238E27FC236}">
                      <a16:creationId xmlns:a16="http://schemas.microsoft.com/office/drawing/2014/main" id="{9354FAB6-6275-F75D-684D-1A232BF15CA3}"/>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443" name="Tekstfelt 2442">
                  <a:extLst>
                    <a:ext uri="{FF2B5EF4-FFF2-40B4-BE49-F238E27FC236}">
                      <a16:creationId xmlns:a16="http://schemas.microsoft.com/office/drawing/2014/main" id="{24BAFCCD-B9D7-8EF8-2FCA-2E11402FB79A}"/>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10" name="Gruppe 1809">
                <a:extLst>
                  <a:ext uri="{FF2B5EF4-FFF2-40B4-BE49-F238E27FC236}">
                    <a16:creationId xmlns:a16="http://schemas.microsoft.com/office/drawing/2014/main" id="{5EB60474-3DF1-A323-BD95-9E7A3E736B5C}"/>
                  </a:ext>
                </a:extLst>
              </p:cNvPr>
              <p:cNvGrpSpPr/>
              <p:nvPr/>
            </p:nvGrpSpPr>
            <p:grpSpPr>
              <a:xfrm>
                <a:off x="4188892" y="1168460"/>
                <a:ext cx="374057" cy="4971316"/>
                <a:chOff x="2884750" y="1168460"/>
                <a:chExt cx="374057" cy="4971316"/>
              </a:xfrm>
            </p:grpSpPr>
            <p:grpSp>
              <p:nvGrpSpPr>
                <p:cNvPr id="2427" name="Gruppe 2426">
                  <a:extLst>
                    <a:ext uri="{FF2B5EF4-FFF2-40B4-BE49-F238E27FC236}">
                      <a16:creationId xmlns:a16="http://schemas.microsoft.com/office/drawing/2014/main" id="{A7D3A2BA-E1AC-5C52-B348-9AE7D1DC1AB6}"/>
                    </a:ext>
                  </a:extLst>
                </p:cNvPr>
                <p:cNvGrpSpPr/>
                <p:nvPr/>
              </p:nvGrpSpPr>
              <p:grpSpPr>
                <a:xfrm>
                  <a:off x="2884750" y="1168460"/>
                  <a:ext cx="358241" cy="4542339"/>
                  <a:chOff x="3468415" y="1754237"/>
                  <a:chExt cx="358241" cy="4542339"/>
                </a:xfrm>
              </p:grpSpPr>
              <p:sp>
                <p:nvSpPr>
                  <p:cNvPr id="2429" name="Tekstfelt 2428">
                    <a:extLst>
                      <a:ext uri="{FF2B5EF4-FFF2-40B4-BE49-F238E27FC236}">
                        <a16:creationId xmlns:a16="http://schemas.microsoft.com/office/drawing/2014/main" id="{DF11F74E-160F-9E2D-B893-1398CC5802DC}"/>
                      </a:ext>
                    </a:extLst>
                  </p:cNvPr>
                  <p:cNvSpPr txBox="1"/>
                  <p:nvPr/>
                </p:nvSpPr>
                <p:spPr>
                  <a:xfrm>
                    <a:off x="3477366" y="60811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217</a:t>
                    </a:r>
                  </a:p>
                </p:txBody>
              </p:sp>
              <p:sp>
                <p:nvSpPr>
                  <p:cNvPr id="2430" name="Tekstfelt 2429">
                    <a:extLst>
                      <a:ext uri="{FF2B5EF4-FFF2-40B4-BE49-F238E27FC236}">
                        <a16:creationId xmlns:a16="http://schemas.microsoft.com/office/drawing/2014/main" id="{795FA8AC-B90B-911F-09D2-1934C5B3DF95}"/>
                      </a:ext>
                    </a:extLst>
                  </p:cNvPr>
                  <p:cNvSpPr txBox="1"/>
                  <p:nvPr/>
                </p:nvSpPr>
                <p:spPr>
                  <a:xfrm>
                    <a:off x="3470660" y="218566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226</a:t>
                    </a:r>
                  </a:p>
                </p:txBody>
              </p:sp>
              <p:sp>
                <p:nvSpPr>
                  <p:cNvPr id="2431" name="Tekstfelt 2430">
                    <a:extLst>
                      <a:ext uri="{FF2B5EF4-FFF2-40B4-BE49-F238E27FC236}">
                        <a16:creationId xmlns:a16="http://schemas.microsoft.com/office/drawing/2014/main" id="{19DE9A71-F66E-DC3D-23E7-6777137AB4C4}"/>
                      </a:ext>
                    </a:extLst>
                  </p:cNvPr>
                  <p:cNvSpPr txBox="1"/>
                  <p:nvPr/>
                </p:nvSpPr>
                <p:spPr>
                  <a:xfrm>
                    <a:off x="3470659" y="26193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225</a:t>
                    </a:r>
                  </a:p>
                </p:txBody>
              </p:sp>
              <p:sp>
                <p:nvSpPr>
                  <p:cNvPr id="2432" name="Tekstfelt 2431">
                    <a:extLst>
                      <a:ext uri="{FF2B5EF4-FFF2-40B4-BE49-F238E27FC236}">
                        <a16:creationId xmlns:a16="http://schemas.microsoft.com/office/drawing/2014/main" id="{A95DAFAE-AB68-018C-1207-C74D8B9E4F7D}"/>
                      </a:ext>
                    </a:extLst>
                  </p:cNvPr>
                  <p:cNvSpPr txBox="1"/>
                  <p:nvPr/>
                </p:nvSpPr>
                <p:spPr>
                  <a:xfrm>
                    <a:off x="3468415" y="305412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224</a:t>
                    </a:r>
                  </a:p>
                </p:txBody>
              </p:sp>
              <p:sp>
                <p:nvSpPr>
                  <p:cNvPr id="2433" name="Tekstfelt 2432">
                    <a:extLst>
                      <a:ext uri="{FF2B5EF4-FFF2-40B4-BE49-F238E27FC236}">
                        <a16:creationId xmlns:a16="http://schemas.microsoft.com/office/drawing/2014/main" id="{BD64AF26-7672-52B4-3AC4-412980F30273}"/>
                      </a:ext>
                    </a:extLst>
                  </p:cNvPr>
                  <p:cNvSpPr txBox="1"/>
                  <p:nvPr/>
                </p:nvSpPr>
                <p:spPr>
                  <a:xfrm>
                    <a:off x="3469533" y="348555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223</a:t>
                    </a:r>
                  </a:p>
                </p:txBody>
              </p:sp>
              <p:sp>
                <p:nvSpPr>
                  <p:cNvPr id="2434" name="Tekstfelt 2433">
                    <a:extLst>
                      <a:ext uri="{FF2B5EF4-FFF2-40B4-BE49-F238E27FC236}">
                        <a16:creationId xmlns:a16="http://schemas.microsoft.com/office/drawing/2014/main" id="{8B74224B-AC09-C632-EAAA-3C8BD0F5D8FE}"/>
                      </a:ext>
                    </a:extLst>
                  </p:cNvPr>
                  <p:cNvSpPr txBox="1"/>
                  <p:nvPr/>
                </p:nvSpPr>
                <p:spPr>
                  <a:xfrm>
                    <a:off x="3470652" y="391699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222</a:t>
                    </a:r>
                  </a:p>
                </p:txBody>
              </p:sp>
              <p:sp>
                <p:nvSpPr>
                  <p:cNvPr id="2435" name="Tekstfelt 2434">
                    <a:extLst>
                      <a:ext uri="{FF2B5EF4-FFF2-40B4-BE49-F238E27FC236}">
                        <a16:creationId xmlns:a16="http://schemas.microsoft.com/office/drawing/2014/main" id="{D21324BF-E608-4625-801C-A23E4ACBE636}"/>
                      </a:ext>
                    </a:extLst>
                  </p:cNvPr>
                  <p:cNvSpPr txBox="1"/>
                  <p:nvPr/>
                </p:nvSpPr>
                <p:spPr>
                  <a:xfrm>
                    <a:off x="3471769" y="434842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221</a:t>
                    </a:r>
                  </a:p>
                </p:txBody>
              </p:sp>
              <p:sp>
                <p:nvSpPr>
                  <p:cNvPr id="2436" name="Tekstfelt 2435">
                    <a:extLst>
                      <a:ext uri="{FF2B5EF4-FFF2-40B4-BE49-F238E27FC236}">
                        <a16:creationId xmlns:a16="http://schemas.microsoft.com/office/drawing/2014/main" id="{E0B11F0F-5E47-DC58-49A1-1D803D45C05A}"/>
                      </a:ext>
                    </a:extLst>
                  </p:cNvPr>
                  <p:cNvSpPr txBox="1"/>
                  <p:nvPr/>
                </p:nvSpPr>
                <p:spPr>
                  <a:xfrm>
                    <a:off x="3472887" y="477984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220</a:t>
                    </a:r>
                  </a:p>
                </p:txBody>
              </p:sp>
              <p:sp>
                <p:nvSpPr>
                  <p:cNvPr id="2437" name="Tekstfelt 2436">
                    <a:extLst>
                      <a:ext uri="{FF2B5EF4-FFF2-40B4-BE49-F238E27FC236}">
                        <a16:creationId xmlns:a16="http://schemas.microsoft.com/office/drawing/2014/main" id="{98A385EE-1CDB-0489-779B-9253ED2D6899}"/>
                      </a:ext>
                    </a:extLst>
                  </p:cNvPr>
                  <p:cNvSpPr txBox="1"/>
                  <p:nvPr/>
                </p:nvSpPr>
                <p:spPr>
                  <a:xfrm>
                    <a:off x="3477366" y="521127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219</a:t>
                    </a:r>
                  </a:p>
                </p:txBody>
              </p:sp>
              <p:sp>
                <p:nvSpPr>
                  <p:cNvPr id="2438" name="Tekstfelt 2437">
                    <a:extLst>
                      <a:ext uri="{FF2B5EF4-FFF2-40B4-BE49-F238E27FC236}">
                        <a16:creationId xmlns:a16="http://schemas.microsoft.com/office/drawing/2014/main" id="{BE79DE41-7378-BB4C-BFA8-7C03E722C57B}"/>
                      </a:ext>
                    </a:extLst>
                  </p:cNvPr>
                  <p:cNvSpPr txBox="1"/>
                  <p:nvPr/>
                </p:nvSpPr>
                <p:spPr>
                  <a:xfrm>
                    <a:off x="3478484" y="5646066"/>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218</a:t>
                    </a:r>
                  </a:p>
                </p:txBody>
              </p:sp>
              <p:sp>
                <p:nvSpPr>
                  <p:cNvPr id="2439" name="Tekstfelt 2438">
                    <a:extLst>
                      <a:ext uri="{FF2B5EF4-FFF2-40B4-BE49-F238E27FC236}">
                        <a16:creationId xmlns:a16="http://schemas.microsoft.com/office/drawing/2014/main" id="{2DA8EEAE-977B-348C-1731-DC7DE81F2100}"/>
                      </a:ext>
                    </a:extLst>
                  </p:cNvPr>
                  <p:cNvSpPr txBox="1"/>
                  <p:nvPr/>
                </p:nvSpPr>
                <p:spPr>
                  <a:xfrm>
                    <a:off x="3469542" y="17542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227</a:t>
                    </a:r>
                  </a:p>
                </p:txBody>
              </p:sp>
            </p:grpSp>
            <p:sp>
              <p:nvSpPr>
                <p:cNvPr id="2428" name="Tekstfelt 2427">
                  <a:extLst>
                    <a:ext uri="{FF2B5EF4-FFF2-40B4-BE49-F238E27FC236}">
                      <a16:creationId xmlns:a16="http://schemas.microsoft.com/office/drawing/2014/main" id="{9272755A-00C4-6AD8-D77D-D7B15C727C9E}"/>
                    </a:ext>
                  </a:extLst>
                </p:cNvPr>
                <p:cNvSpPr txBox="1"/>
                <p:nvPr/>
              </p:nvSpPr>
              <p:spPr>
                <a:xfrm>
                  <a:off x="2910635" y="59243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216</a:t>
                  </a:r>
                </a:p>
              </p:txBody>
            </p:sp>
          </p:grpSp>
          <p:grpSp>
            <p:nvGrpSpPr>
              <p:cNvPr id="1811" name="Gruppe 1810">
                <a:extLst>
                  <a:ext uri="{FF2B5EF4-FFF2-40B4-BE49-F238E27FC236}">
                    <a16:creationId xmlns:a16="http://schemas.microsoft.com/office/drawing/2014/main" id="{88FE8B51-48AC-4FB4-019D-24C064DF5786}"/>
                  </a:ext>
                </a:extLst>
              </p:cNvPr>
              <p:cNvGrpSpPr/>
              <p:nvPr/>
            </p:nvGrpSpPr>
            <p:grpSpPr>
              <a:xfrm>
                <a:off x="5119196" y="1063299"/>
                <a:ext cx="444157" cy="5190614"/>
                <a:chOff x="5753799" y="1204530"/>
                <a:chExt cx="444157" cy="5190614"/>
              </a:xfrm>
            </p:grpSpPr>
            <p:grpSp>
              <p:nvGrpSpPr>
                <p:cNvPr id="2414" name="Gruppe 2413">
                  <a:extLst>
                    <a:ext uri="{FF2B5EF4-FFF2-40B4-BE49-F238E27FC236}">
                      <a16:creationId xmlns:a16="http://schemas.microsoft.com/office/drawing/2014/main" id="{3A57D978-E5C9-E72F-CE14-EFEC4996235E}"/>
                    </a:ext>
                  </a:extLst>
                </p:cNvPr>
                <p:cNvGrpSpPr/>
                <p:nvPr/>
              </p:nvGrpSpPr>
              <p:grpSpPr>
                <a:xfrm>
                  <a:off x="5753799" y="1204530"/>
                  <a:ext cx="442069" cy="4756379"/>
                  <a:chOff x="3817279" y="1064461"/>
                  <a:chExt cx="442069" cy="4756379"/>
                </a:xfrm>
              </p:grpSpPr>
              <p:sp>
                <p:nvSpPr>
                  <p:cNvPr id="2416" name="Rektangel 2415">
                    <a:extLst>
                      <a:ext uri="{FF2B5EF4-FFF2-40B4-BE49-F238E27FC236}">
                        <a16:creationId xmlns:a16="http://schemas.microsoft.com/office/drawing/2014/main" id="{80986C27-DBFF-35DB-B50E-689C62B0BB68}"/>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7" name="Rektangel 2416">
                    <a:extLst>
                      <a:ext uri="{FF2B5EF4-FFF2-40B4-BE49-F238E27FC236}">
                        <a16:creationId xmlns:a16="http://schemas.microsoft.com/office/drawing/2014/main" id="{9B145EF2-EE04-50E5-B40C-84A3DBA20358}"/>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8" name="Rektangel 2417">
                    <a:extLst>
                      <a:ext uri="{FF2B5EF4-FFF2-40B4-BE49-F238E27FC236}">
                        <a16:creationId xmlns:a16="http://schemas.microsoft.com/office/drawing/2014/main" id="{FA421FB3-AFAC-E2B4-F8C0-BA78CCA87CEB}"/>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9" name="Rektangel 2418">
                    <a:extLst>
                      <a:ext uri="{FF2B5EF4-FFF2-40B4-BE49-F238E27FC236}">
                        <a16:creationId xmlns:a16="http://schemas.microsoft.com/office/drawing/2014/main" id="{7D94E864-24EC-46E0-5871-54CB24E0A1D4}"/>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0" name="Rektangel 2419">
                    <a:extLst>
                      <a:ext uri="{FF2B5EF4-FFF2-40B4-BE49-F238E27FC236}">
                        <a16:creationId xmlns:a16="http://schemas.microsoft.com/office/drawing/2014/main" id="{1EDE5133-ACEF-1DFD-FFD4-64CC898E40D1}"/>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1" name="Rektangel 2420">
                    <a:extLst>
                      <a:ext uri="{FF2B5EF4-FFF2-40B4-BE49-F238E27FC236}">
                        <a16:creationId xmlns:a16="http://schemas.microsoft.com/office/drawing/2014/main" id="{C27DF712-288B-69C2-850E-FC76D1D89996}"/>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2" name="Rektangel 2421">
                    <a:extLst>
                      <a:ext uri="{FF2B5EF4-FFF2-40B4-BE49-F238E27FC236}">
                        <a16:creationId xmlns:a16="http://schemas.microsoft.com/office/drawing/2014/main" id="{D3CF4601-3758-E2CE-A71F-C5D3B6D80772}"/>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3" name="Rektangel 2422">
                    <a:extLst>
                      <a:ext uri="{FF2B5EF4-FFF2-40B4-BE49-F238E27FC236}">
                        <a16:creationId xmlns:a16="http://schemas.microsoft.com/office/drawing/2014/main" id="{B7145C13-602A-B96D-FCAE-50A53714480F}"/>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4" name="Rektangel 2423">
                    <a:extLst>
                      <a:ext uri="{FF2B5EF4-FFF2-40B4-BE49-F238E27FC236}">
                        <a16:creationId xmlns:a16="http://schemas.microsoft.com/office/drawing/2014/main" id="{2021882F-0047-F253-C28E-14089F732C56}"/>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5" name="Rektangel 2424">
                    <a:extLst>
                      <a:ext uri="{FF2B5EF4-FFF2-40B4-BE49-F238E27FC236}">
                        <a16:creationId xmlns:a16="http://schemas.microsoft.com/office/drawing/2014/main" id="{3CDC1915-5666-609E-432F-0640054AAF86}"/>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6" name="Rektangel 2425">
                    <a:extLst>
                      <a:ext uri="{FF2B5EF4-FFF2-40B4-BE49-F238E27FC236}">
                        <a16:creationId xmlns:a16="http://schemas.microsoft.com/office/drawing/2014/main" id="{DD9E27EB-E50A-F747-BBE3-DC0897798AB6}"/>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15" name="Rektangel 2414">
                  <a:extLst>
                    <a:ext uri="{FF2B5EF4-FFF2-40B4-BE49-F238E27FC236}">
                      <a16:creationId xmlns:a16="http://schemas.microsoft.com/office/drawing/2014/main" id="{E02710DA-761B-43CA-6864-786969E2407F}"/>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2" name="Gruppe 1811">
                <a:extLst>
                  <a:ext uri="{FF2B5EF4-FFF2-40B4-BE49-F238E27FC236}">
                    <a16:creationId xmlns:a16="http://schemas.microsoft.com/office/drawing/2014/main" id="{91EB96AF-3003-6105-993A-63767B8C2879}"/>
                  </a:ext>
                </a:extLst>
              </p:cNvPr>
              <p:cNvGrpSpPr/>
              <p:nvPr/>
            </p:nvGrpSpPr>
            <p:grpSpPr>
              <a:xfrm>
                <a:off x="4687520" y="1061335"/>
                <a:ext cx="444157" cy="5190614"/>
                <a:chOff x="5753799" y="1204530"/>
                <a:chExt cx="444157" cy="5190614"/>
              </a:xfrm>
            </p:grpSpPr>
            <p:grpSp>
              <p:nvGrpSpPr>
                <p:cNvPr id="2401" name="Gruppe 2400">
                  <a:extLst>
                    <a:ext uri="{FF2B5EF4-FFF2-40B4-BE49-F238E27FC236}">
                      <a16:creationId xmlns:a16="http://schemas.microsoft.com/office/drawing/2014/main" id="{F1C3DDED-0F2A-AEC1-6A57-06E750E7CE36}"/>
                    </a:ext>
                  </a:extLst>
                </p:cNvPr>
                <p:cNvGrpSpPr/>
                <p:nvPr/>
              </p:nvGrpSpPr>
              <p:grpSpPr>
                <a:xfrm>
                  <a:off x="5753799" y="1204530"/>
                  <a:ext cx="442069" cy="4756379"/>
                  <a:chOff x="3817279" y="1064461"/>
                  <a:chExt cx="442069" cy="4756379"/>
                </a:xfrm>
              </p:grpSpPr>
              <p:sp>
                <p:nvSpPr>
                  <p:cNvPr id="2403" name="Rektangel 2402">
                    <a:extLst>
                      <a:ext uri="{FF2B5EF4-FFF2-40B4-BE49-F238E27FC236}">
                        <a16:creationId xmlns:a16="http://schemas.microsoft.com/office/drawing/2014/main" id="{4052DDE2-A505-786C-2C44-E691D1A858AC}"/>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4" name="Rektangel 2403">
                    <a:extLst>
                      <a:ext uri="{FF2B5EF4-FFF2-40B4-BE49-F238E27FC236}">
                        <a16:creationId xmlns:a16="http://schemas.microsoft.com/office/drawing/2014/main" id="{48BFBCC3-8B06-736D-F56E-AD92B65CDDAC}"/>
                      </a:ext>
                    </a:extLst>
                  </p:cNvPr>
                  <p:cNvSpPr>
                    <a:spLocks noChangeAspect="1"/>
                  </p:cNvSpPr>
                  <p:nvPr/>
                </p:nvSpPr>
                <p:spPr>
                  <a:xfrm>
                    <a:off x="3819523" y="1064461"/>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5" name="Rektangel 2404">
                    <a:extLst>
                      <a:ext uri="{FF2B5EF4-FFF2-40B4-BE49-F238E27FC236}">
                        <a16:creationId xmlns:a16="http://schemas.microsoft.com/office/drawing/2014/main" id="{EF4BA735-ED18-2DA8-AE16-99D94257E775}"/>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6" name="Rektangel 2405">
                    <a:extLst>
                      <a:ext uri="{FF2B5EF4-FFF2-40B4-BE49-F238E27FC236}">
                        <a16:creationId xmlns:a16="http://schemas.microsoft.com/office/drawing/2014/main" id="{2C186568-9463-9308-0486-B96B8AF82325}"/>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7" name="Rektangel 2406">
                    <a:extLst>
                      <a:ext uri="{FF2B5EF4-FFF2-40B4-BE49-F238E27FC236}">
                        <a16:creationId xmlns:a16="http://schemas.microsoft.com/office/drawing/2014/main" id="{7C9D2FD6-09DF-3EAD-6B88-233650A3776B}"/>
                      </a:ext>
                    </a:extLst>
                  </p:cNvPr>
                  <p:cNvSpPr>
                    <a:spLocks noChangeAspect="1"/>
                  </p:cNvSpPr>
                  <p:nvPr/>
                </p:nvSpPr>
                <p:spPr>
                  <a:xfrm>
                    <a:off x="3817279" y="2796903"/>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8" name="Rektangel 2407">
                    <a:extLst>
                      <a:ext uri="{FF2B5EF4-FFF2-40B4-BE49-F238E27FC236}">
                        <a16:creationId xmlns:a16="http://schemas.microsoft.com/office/drawing/2014/main" id="{EF4856B2-4F43-758A-6D81-036F76D51C55}"/>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9" name="Rektangel 2408">
                    <a:extLst>
                      <a:ext uri="{FF2B5EF4-FFF2-40B4-BE49-F238E27FC236}">
                        <a16:creationId xmlns:a16="http://schemas.microsoft.com/office/drawing/2014/main" id="{AED0534D-D5C6-5C14-380A-8F4BD46F3A0D}"/>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0" name="Rektangel 2409">
                    <a:extLst>
                      <a:ext uri="{FF2B5EF4-FFF2-40B4-BE49-F238E27FC236}">
                        <a16:creationId xmlns:a16="http://schemas.microsoft.com/office/drawing/2014/main" id="{1B93B1B3-1D24-8458-E953-AEDFF41B74DC}"/>
                      </a:ext>
                    </a:extLst>
                  </p:cNvPr>
                  <p:cNvSpPr>
                    <a:spLocks noChangeAspect="1"/>
                  </p:cNvSpPr>
                  <p:nvPr/>
                </p:nvSpPr>
                <p:spPr>
                  <a:xfrm>
                    <a:off x="3820633" y="409119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1" name="Rektangel 2410">
                    <a:extLst>
                      <a:ext uri="{FF2B5EF4-FFF2-40B4-BE49-F238E27FC236}">
                        <a16:creationId xmlns:a16="http://schemas.microsoft.com/office/drawing/2014/main" id="{BE19958B-36AC-DE53-A9C9-042391E7A5AD}"/>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2" name="Rektangel 2411">
                    <a:extLst>
                      <a:ext uri="{FF2B5EF4-FFF2-40B4-BE49-F238E27FC236}">
                        <a16:creationId xmlns:a16="http://schemas.microsoft.com/office/drawing/2014/main" id="{6163B03D-4924-33C0-6E25-E55821656C97}"/>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3" name="Rektangel 2412">
                    <a:extLst>
                      <a:ext uri="{FF2B5EF4-FFF2-40B4-BE49-F238E27FC236}">
                        <a16:creationId xmlns:a16="http://schemas.microsoft.com/office/drawing/2014/main" id="{738B8D33-80B3-0B82-CE3B-5A4A84D0D2D8}"/>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02" name="Rektangel 2401">
                  <a:extLst>
                    <a:ext uri="{FF2B5EF4-FFF2-40B4-BE49-F238E27FC236}">
                      <a16:creationId xmlns:a16="http://schemas.microsoft.com/office/drawing/2014/main" id="{9D695CEF-CB29-E0F0-AA43-F38583E8334C}"/>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3" name="Gruppe 1812">
                <a:extLst>
                  <a:ext uri="{FF2B5EF4-FFF2-40B4-BE49-F238E27FC236}">
                    <a16:creationId xmlns:a16="http://schemas.microsoft.com/office/drawing/2014/main" id="{373399EC-3A75-C21A-0998-7E002E2F8A7B}"/>
                  </a:ext>
                </a:extLst>
              </p:cNvPr>
              <p:cNvGrpSpPr/>
              <p:nvPr/>
            </p:nvGrpSpPr>
            <p:grpSpPr>
              <a:xfrm>
                <a:off x="3819968" y="1058901"/>
                <a:ext cx="444157" cy="5190614"/>
                <a:chOff x="5753799" y="1204530"/>
                <a:chExt cx="444157" cy="5190614"/>
              </a:xfrm>
            </p:grpSpPr>
            <p:grpSp>
              <p:nvGrpSpPr>
                <p:cNvPr id="2388" name="Gruppe 2387">
                  <a:extLst>
                    <a:ext uri="{FF2B5EF4-FFF2-40B4-BE49-F238E27FC236}">
                      <a16:creationId xmlns:a16="http://schemas.microsoft.com/office/drawing/2014/main" id="{DFC2EF69-A6F0-23AE-E452-CB503460938C}"/>
                    </a:ext>
                  </a:extLst>
                </p:cNvPr>
                <p:cNvGrpSpPr/>
                <p:nvPr/>
              </p:nvGrpSpPr>
              <p:grpSpPr>
                <a:xfrm>
                  <a:off x="5753799" y="1204530"/>
                  <a:ext cx="442069" cy="4756379"/>
                  <a:chOff x="3817279" y="1064461"/>
                  <a:chExt cx="442069" cy="4756379"/>
                </a:xfrm>
              </p:grpSpPr>
              <p:sp>
                <p:nvSpPr>
                  <p:cNvPr id="2390" name="Rektangel 2389">
                    <a:extLst>
                      <a:ext uri="{FF2B5EF4-FFF2-40B4-BE49-F238E27FC236}">
                        <a16:creationId xmlns:a16="http://schemas.microsoft.com/office/drawing/2014/main" id="{F28B6F97-DB08-CAF2-BF3A-5A38EC4AA089}"/>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1" name="Rektangel 2390">
                    <a:extLst>
                      <a:ext uri="{FF2B5EF4-FFF2-40B4-BE49-F238E27FC236}">
                        <a16:creationId xmlns:a16="http://schemas.microsoft.com/office/drawing/2014/main" id="{B46D86F0-19D2-AFBB-E1D8-396D74EFEDBA}"/>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2" name="Rektangel 2391">
                    <a:extLst>
                      <a:ext uri="{FF2B5EF4-FFF2-40B4-BE49-F238E27FC236}">
                        <a16:creationId xmlns:a16="http://schemas.microsoft.com/office/drawing/2014/main" id="{D747CFED-3866-96E3-7648-6AE92C7930F6}"/>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3" name="Rektangel 2392">
                    <a:extLst>
                      <a:ext uri="{FF2B5EF4-FFF2-40B4-BE49-F238E27FC236}">
                        <a16:creationId xmlns:a16="http://schemas.microsoft.com/office/drawing/2014/main" id="{A21E0BD5-DE82-F487-7ACB-3ABDE7A9988E}"/>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4" name="Rektangel 2393">
                    <a:extLst>
                      <a:ext uri="{FF2B5EF4-FFF2-40B4-BE49-F238E27FC236}">
                        <a16:creationId xmlns:a16="http://schemas.microsoft.com/office/drawing/2014/main" id="{9973F192-2AE1-2DB4-E64B-F8B9F1E9D06A}"/>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5" name="Rektangel 2394">
                    <a:extLst>
                      <a:ext uri="{FF2B5EF4-FFF2-40B4-BE49-F238E27FC236}">
                        <a16:creationId xmlns:a16="http://schemas.microsoft.com/office/drawing/2014/main" id="{D93E8F16-2891-DAAA-C7F5-8F0D6105D17B}"/>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6" name="Rektangel 2395">
                    <a:extLst>
                      <a:ext uri="{FF2B5EF4-FFF2-40B4-BE49-F238E27FC236}">
                        <a16:creationId xmlns:a16="http://schemas.microsoft.com/office/drawing/2014/main" id="{5BD71C33-D56A-A2DB-E434-5B132CE53DF7}"/>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7" name="Rektangel 2396">
                    <a:extLst>
                      <a:ext uri="{FF2B5EF4-FFF2-40B4-BE49-F238E27FC236}">
                        <a16:creationId xmlns:a16="http://schemas.microsoft.com/office/drawing/2014/main" id="{B1BC7560-14E5-A616-49EA-571D85314FBE}"/>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8" name="Rektangel 2397">
                    <a:extLst>
                      <a:ext uri="{FF2B5EF4-FFF2-40B4-BE49-F238E27FC236}">
                        <a16:creationId xmlns:a16="http://schemas.microsoft.com/office/drawing/2014/main" id="{CC17B010-4BE6-6CE5-9FE4-8FC0970BA629}"/>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9" name="Rektangel 2398">
                    <a:extLst>
                      <a:ext uri="{FF2B5EF4-FFF2-40B4-BE49-F238E27FC236}">
                        <a16:creationId xmlns:a16="http://schemas.microsoft.com/office/drawing/2014/main" id="{8938B980-B068-07B1-64AC-5D1202B9C57A}"/>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0" name="Rektangel 2399">
                    <a:extLst>
                      <a:ext uri="{FF2B5EF4-FFF2-40B4-BE49-F238E27FC236}">
                        <a16:creationId xmlns:a16="http://schemas.microsoft.com/office/drawing/2014/main" id="{DD5BA4B3-56E4-E497-4DB2-2EDF1C8D5DD8}"/>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89" name="Rektangel 2388">
                  <a:extLst>
                    <a:ext uri="{FF2B5EF4-FFF2-40B4-BE49-F238E27FC236}">
                      <a16:creationId xmlns:a16="http://schemas.microsoft.com/office/drawing/2014/main" id="{06A65D2F-27F4-B451-FF92-8C6566E9804A}"/>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4" name="Gruppe 1813">
                <a:extLst>
                  <a:ext uri="{FF2B5EF4-FFF2-40B4-BE49-F238E27FC236}">
                    <a16:creationId xmlns:a16="http://schemas.microsoft.com/office/drawing/2014/main" id="{E70F6527-3BFE-C212-F70C-8B5530888598}"/>
                  </a:ext>
                </a:extLst>
              </p:cNvPr>
              <p:cNvGrpSpPr/>
              <p:nvPr/>
            </p:nvGrpSpPr>
            <p:grpSpPr>
              <a:xfrm>
                <a:off x="3386295" y="1062122"/>
                <a:ext cx="444157" cy="5190614"/>
                <a:chOff x="5753799" y="1204530"/>
                <a:chExt cx="444157" cy="5190614"/>
              </a:xfrm>
            </p:grpSpPr>
            <p:grpSp>
              <p:nvGrpSpPr>
                <p:cNvPr id="2375" name="Gruppe 2374">
                  <a:extLst>
                    <a:ext uri="{FF2B5EF4-FFF2-40B4-BE49-F238E27FC236}">
                      <a16:creationId xmlns:a16="http://schemas.microsoft.com/office/drawing/2014/main" id="{F234C21C-162F-1128-7A7B-94A734E46F7B}"/>
                    </a:ext>
                  </a:extLst>
                </p:cNvPr>
                <p:cNvGrpSpPr/>
                <p:nvPr/>
              </p:nvGrpSpPr>
              <p:grpSpPr>
                <a:xfrm>
                  <a:off x="5753799" y="1204530"/>
                  <a:ext cx="442069" cy="4756379"/>
                  <a:chOff x="3817279" y="1064461"/>
                  <a:chExt cx="442069" cy="4756379"/>
                </a:xfrm>
              </p:grpSpPr>
              <p:sp>
                <p:nvSpPr>
                  <p:cNvPr id="2377" name="Rektangel 2376">
                    <a:extLst>
                      <a:ext uri="{FF2B5EF4-FFF2-40B4-BE49-F238E27FC236}">
                        <a16:creationId xmlns:a16="http://schemas.microsoft.com/office/drawing/2014/main" id="{8B4F45A8-DF18-19C8-0D60-710DA56F8B21}"/>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8" name="Rektangel 2377">
                    <a:extLst>
                      <a:ext uri="{FF2B5EF4-FFF2-40B4-BE49-F238E27FC236}">
                        <a16:creationId xmlns:a16="http://schemas.microsoft.com/office/drawing/2014/main" id="{C8A15855-7C74-C0BE-D907-C094B16BFE1B}"/>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9" name="Rektangel 2378">
                    <a:extLst>
                      <a:ext uri="{FF2B5EF4-FFF2-40B4-BE49-F238E27FC236}">
                        <a16:creationId xmlns:a16="http://schemas.microsoft.com/office/drawing/2014/main" id="{0974AEBB-C6EA-2F2F-B2FE-C54D63174CE6}"/>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0" name="Rektangel 2379">
                    <a:extLst>
                      <a:ext uri="{FF2B5EF4-FFF2-40B4-BE49-F238E27FC236}">
                        <a16:creationId xmlns:a16="http://schemas.microsoft.com/office/drawing/2014/main" id="{7F5F456F-8D60-3CAB-B68D-19C697E1351E}"/>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1" name="Rektangel 2380">
                    <a:extLst>
                      <a:ext uri="{FF2B5EF4-FFF2-40B4-BE49-F238E27FC236}">
                        <a16:creationId xmlns:a16="http://schemas.microsoft.com/office/drawing/2014/main" id="{FFF1426D-F183-6BD0-6419-0D3F38236913}"/>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2" name="Rektangel 2381">
                    <a:extLst>
                      <a:ext uri="{FF2B5EF4-FFF2-40B4-BE49-F238E27FC236}">
                        <a16:creationId xmlns:a16="http://schemas.microsoft.com/office/drawing/2014/main" id="{C3E838BF-FC0B-F2A3-423C-A743CAF814BB}"/>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3" name="Rektangel 2382">
                    <a:extLst>
                      <a:ext uri="{FF2B5EF4-FFF2-40B4-BE49-F238E27FC236}">
                        <a16:creationId xmlns:a16="http://schemas.microsoft.com/office/drawing/2014/main" id="{FA1EB5C5-51F5-0B70-C352-90B5EDE4CE31}"/>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4" name="Rektangel 2383">
                    <a:extLst>
                      <a:ext uri="{FF2B5EF4-FFF2-40B4-BE49-F238E27FC236}">
                        <a16:creationId xmlns:a16="http://schemas.microsoft.com/office/drawing/2014/main" id="{7022D8F8-1292-3E01-07B2-C00B015DEC99}"/>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5" name="Rektangel 2384">
                    <a:extLst>
                      <a:ext uri="{FF2B5EF4-FFF2-40B4-BE49-F238E27FC236}">
                        <a16:creationId xmlns:a16="http://schemas.microsoft.com/office/drawing/2014/main" id="{308469F9-0547-CD8A-8E85-292EBB798F35}"/>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6" name="Rektangel 2385">
                    <a:extLst>
                      <a:ext uri="{FF2B5EF4-FFF2-40B4-BE49-F238E27FC236}">
                        <a16:creationId xmlns:a16="http://schemas.microsoft.com/office/drawing/2014/main" id="{1B735E6D-71E0-C8F7-8C48-0EFF5EB0BD70}"/>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7" name="Rektangel 2386">
                    <a:extLst>
                      <a:ext uri="{FF2B5EF4-FFF2-40B4-BE49-F238E27FC236}">
                        <a16:creationId xmlns:a16="http://schemas.microsoft.com/office/drawing/2014/main" id="{D2E64CC2-F2D0-50C1-AB5D-A4D79B556731}"/>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76" name="Rektangel 2375">
                  <a:extLst>
                    <a:ext uri="{FF2B5EF4-FFF2-40B4-BE49-F238E27FC236}">
                      <a16:creationId xmlns:a16="http://schemas.microsoft.com/office/drawing/2014/main" id="{D6765E4C-5C51-2242-9712-6ADB937E8B7A}"/>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5" name="Gruppe 1814">
                <a:extLst>
                  <a:ext uri="{FF2B5EF4-FFF2-40B4-BE49-F238E27FC236}">
                    <a16:creationId xmlns:a16="http://schemas.microsoft.com/office/drawing/2014/main" id="{3D0946F6-80B3-9D64-F2D7-3F9C5499200F}"/>
                  </a:ext>
                </a:extLst>
              </p:cNvPr>
              <p:cNvGrpSpPr/>
              <p:nvPr/>
            </p:nvGrpSpPr>
            <p:grpSpPr>
              <a:xfrm>
                <a:off x="2949135" y="1063521"/>
                <a:ext cx="444157" cy="5190614"/>
                <a:chOff x="5753799" y="1204530"/>
                <a:chExt cx="444157" cy="5190614"/>
              </a:xfrm>
            </p:grpSpPr>
            <p:grpSp>
              <p:nvGrpSpPr>
                <p:cNvPr id="2362" name="Gruppe 2361">
                  <a:extLst>
                    <a:ext uri="{FF2B5EF4-FFF2-40B4-BE49-F238E27FC236}">
                      <a16:creationId xmlns:a16="http://schemas.microsoft.com/office/drawing/2014/main" id="{2D47D935-1F8B-B0BC-C576-02A3244F6AC2}"/>
                    </a:ext>
                  </a:extLst>
                </p:cNvPr>
                <p:cNvGrpSpPr/>
                <p:nvPr/>
              </p:nvGrpSpPr>
              <p:grpSpPr>
                <a:xfrm>
                  <a:off x="5753799" y="1204530"/>
                  <a:ext cx="442069" cy="4756379"/>
                  <a:chOff x="3817279" y="1064461"/>
                  <a:chExt cx="442069" cy="4756379"/>
                </a:xfrm>
              </p:grpSpPr>
              <p:sp>
                <p:nvSpPr>
                  <p:cNvPr id="2364" name="Rektangel 2363">
                    <a:extLst>
                      <a:ext uri="{FF2B5EF4-FFF2-40B4-BE49-F238E27FC236}">
                        <a16:creationId xmlns:a16="http://schemas.microsoft.com/office/drawing/2014/main" id="{A17EF36C-0108-A07E-4AA1-79B72BBD9D28}"/>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5" name="Rektangel 2364">
                    <a:extLst>
                      <a:ext uri="{FF2B5EF4-FFF2-40B4-BE49-F238E27FC236}">
                        <a16:creationId xmlns:a16="http://schemas.microsoft.com/office/drawing/2014/main" id="{2DF119DF-AF38-57ED-BB9C-695A8A9F1C5F}"/>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6" name="Rektangel 2365">
                    <a:extLst>
                      <a:ext uri="{FF2B5EF4-FFF2-40B4-BE49-F238E27FC236}">
                        <a16:creationId xmlns:a16="http://schemas.microsoft.com/office/drawing/2014/main" id="{9BF5F175-7840-9E77-E914-38FD7FD4009E}"/>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7" name="Rektangel 2366">
                    <a:extLst>
                      <a:ext uri="{FF2B5EF4-FFF2-40B4-BE49-F238E27FC236}">
                        <a16:creationId xmlns:a16="http://schemas.microsoft.com/office/drawing/2014/main" id="{F4F091A9-1B7C-E35B-E1BD-30ACEB07E055}"/>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8" name="Rektangel 2367">
                    <a:extLst>
                      <a:ext uri="{FF2B5EF4-FFF2-40B4-BE49-F238E27FC236}">
                        <a16:creationId xmlns:a16="http://schemas.microsoft.com/office/drawing/2014/main" id="{FA6B6B71-D4AB-9429-FA40-45B2DE5D745F}"/>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9" name="Rektangel 2368">
                    <a:extLst>
                      <a:ext uri="{FF2B5EF4-FFF2-40B4-BE49-F238E27FC236}">
                        <a16:creationId xmlns:a16="http://schemas.microsoft.com/office/drawing/2014/main" id="{B4687409-899C-87DB-33F4-556C5485868D}"/>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0" name="Rektangel 2369">
                    <a:extLst>
                      <a:ext uri="{FF2B5EF4-FFF2-40B4-BE49-F238E27FC236}">
                        <a16:creationId xmlns:a16="http://schemas.microsoft.com/office/drawing/2014/main" id="{6E462089-612D-FC6D-C9AB-2E8BB36CBE5C}"/>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1" name="Rektangel 2370">
                    <a:extLst>
                      <a:ext uri="{FF2B5EF4-FFF2-40B4-BE49-F238E27FC236}">
                        <a16:creationId xmlns:a16="http://schemas.microsoft.com/office/drawing/2014/main" id="{BFE64212-9860-EE85-DBAB-E50B22362635}"/>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2" name="Rektangel 2371">
                    <a:extLst>
                      <a:ext uri="{FF2B5EF4-FFF2-40B4-BE49-F238E27FC236}">
                        <a16:creationId xmlns:a16="http://schemas.microsoft.com/office/drawing/2014/main" id="{081015B5-C09D-A279-6148-5D331D76A5ED}"/>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3" name="Rektangel 2372">
                    <a:extLst>
                      <a:ext uri="{FF2B5EF4-FFF2-40B4-BE49-F238E27FC236}">
                        <a16:creationId xmlns:a16="http://schemas.microsoft.com/office/drawing/2014/main" id="{69B85E0F-8D1A-A676-7E1C-4D0D80B5FC41}"/>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4" name="Rektangel 2373">
                    <a:extLst>
                      <a:ext uri="{FF2B5EF4-FFF2-40B4-BE49-F238E27FC236}">
                        <a16:creationId xmlns:a16="http://schemas.microsoft.com/office/drawing/2014/main" id="{AB715CD7-F87E-AE5C-1B9C-ECDD0C3FAC4F}"/>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63" name="Rektangel 2362">
                  <a:extLst>
                    <a:ext uri="{FF2B5EF4-FFF2-40B4-BE49-F238E27FC236}">
                      <a16:creationId xmlns:a16="http://schemas.microsoft.com/office/drawing/2014/main" id="{549223A9-C91E-6B3D-8F91-8A3FF3F69F14}"/>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6" name="Gruppe 1815">
                <a:extLst>
                  <a:ext uri="{FF2B5EF4-FFF2-40B4-BE49-F238E27FC236}">
                    <a16:creationId xmlns:a16="http://schemas.microsoft.com/office/drawing/2014/main" id="{C3326DAF-FBD0-206B-C38D-A82FBE6643CA}"/>
                  </a:ext>
                </a:extLst>
              </p:cNvPr>
              <p:cNvGrpSpPr/>
              <p:nvPr/>
            </p:nvGrpSpPr>
            <p:grpSpPr>
              <a:xfrm>
                <a:off x="2514229" y="1065829"/>
                <a:ext cx="444157" cy="5190614"/>
                <a:chOff x="5753799" y="1204530"/>
                <a:chExt cx="444157" cy="5190614"/>
              </a:xfrm>
            </p:grpSpPr>
            <p:grpSp>
              <p:nvGrpSpPr>
                <p:cNvPr id="2349" name="Gruppe 2348">
                  <a:extLst>
                    <a:ext uri="{FF2B5EF4-FFF2-40B4-BE49-F238E27FC236}">
                      <a16:creationId xmlns:a16="http://schemas.microsoft.com/office/drawing/2014/main" id="{848AA6F0-9042-2086-2F65-D6A96238B588}"/>
                    </a:ext>
                  </a:extLst>
                </p:cNvPr>
                <p:cNvGrpSpPr/>
                <p:nvPr/>
              </p:nvGrpSpPr>
              <p:grpSpPr>
                <a:xfrm>
                  <a:off x="5753799" y="1204530"/>
                  <a:ext cx="442069" cy="4756379"/>
                  <a:chOff x="3817279" y="1064461"/>
                  <a:chExt cx="442069" cy="4756379"/>
                </a:xfrm>
              </p:grpSpPr>
              <p:sp>
                <p:nvSpPr>
                  <p:cNvPr id="2351" name="Rektangel 2350">
                    <a:extLst>
                      <a:ext uri="{FF2B5EF4-FFF2-40B4-BE49-F238E27FC236}">
                        <a16:creationId xmlns:a16="http://schemas.microsoft.com/office/drawing/2014/main" id="{49C10B3F-6F61-B538-3CC6-824330B36510}"/>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2" name="Rektangel 2351">
                    <a:extLst>
                      <a:ext uri="{FF2B5EF4-FFF2-40B4-BE49-F238E27FC236}">
                        <a16:creationId xmlns:a16="http://schemas.microsoft.com/office/drawing/2014/main" id="{37BF69D6-DB98-D2D5-D1EB-E61FD4C49203}"/>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dirty="0"/>
                  </a:p>
                </p:txBody>
              </p:sp>
              <p:sp>
                <p:nvSpPr>
                  <p:cNvPr id="2353" name="Rektangel 2352">
                    <a:extLst>
                      <a:ext uri="{FF2B5EF4-FFF2-40B4-BE49-F238E27FC236}">
                        <a16:creationId xmlns:a16="http://schemas.microsoft.com/office/drawing/2014/main" id="{C56EFA89-23EA-D116-7185-BD74CF5BEEEE}"/>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4" name="Rektangel 2353">
                    <a:extLst>
                      <a:ext uri="{FF2B5EF4-FFF2-40B4-BE49-F238E27FC236}">
                        <a16:creationId xmlns:a16="http://schemas.microsoft.com/office/drawing/2014/main" id="{D36801C1-1CD3-434B-F35F-1C25BB00F275}"/>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5" name="Rektangel 2354">
                    <a:extLst>
                      <a:ext uri="{FF2B5EF4-FFF2-40B4-BE49-F238E27FC236}">
                        <a16:creationId xmlns:a16="http://schemas.microsoft.com/office/drawing/2014/main" id="{72A4E97A-F676-C1AF-0218-1EAD341F82C9}"/>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6" name="Rektangel 2355">
                    <a:extLst>
                      <a:ext uri="{FF2B5EF4-FFF2-40B4-BE49-F238E27FC236}">
                        <a16:creationId xmlns:a16="http://schemas.microsoft.com/office/drawing/2014/main" id="{2A448560-1029-5C02-BAB5-733B6CC1241C}"/>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7" name="Rektangel 2356">
                    <a:extLst>
                      <a:ext uri="{FF2B5EF4-FFF2-40B4-BE49-F238E27FC236}">
                        <a16:creationId xmlns:a16="http://schemas.microsoft.com/office/drawing/2014/main" id="{267A6499-A164-7B7A-9E18-E81CEC078674}"/>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8" name="Rektangel 2357">
                    <a:extLst>
                      <a:ext uri="{FF2B5EF4-FFF2-40B4-BE49-F238E27FC236}">
                        <a16:creationId xmlns:a16="http://schemas.microsoft.com/office/drawing/2014/main" id="{AC7D73F0-38B7-306E-6FA2-3C7736C77D44}"/>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9" name="Rektangel 2358">
                    <a:extLst>
                      <a:ext uri="{FF2B5EF4-FFF2-40B4-BE49-F238E27FC236}">
                        <a16:creationId xmlns:a16="http://schemas.microsoft.com/office/drawing/2014/main" id="{6A46E99D-E3E1-1591-5C7A-0C51EB968678}"/>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0" name="Rektangel 2359">
                    <a:extLst>
                      <a:ext uri="{FF2B5EF4-FFF2-40B4-BE49-F238E27FC236}">
                        <a16:creationId xmlns:a16="http://schemas.microsoft.com/office/drawing/2014/main" id="{06950604-9DFF-8D83-7FF1-15939B95EFAD}"/>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1" name="Rektangel 2360">
                    <a:extLst>
                      <a:ext uri="{FF2B5EF4-FFF2-40B4-BE49-F238E27FC236}">
                        <a16:creationId xmlns:a16="http://schemas.microsoft.com/office/drawing/2014/main" id="{C5B1DD77-87E5-06DD-2540-81994083B773}"/>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50" name="Rektangel 2349">
                  <a:extLst>
                    <a:ext uri="{FF2B5EF4-FFF2-40B4-BE49-F238E27FC236}">
                      <a16:creationId xmlns:a16="http://schemas.microsoft.com/office/drawing/2014/main" id="{446C00A8-16EE-CAA8-F939-E39E877881C7}"/>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7" name="Gruppe 1816">
                <a:extLst>
                  <a:ext uri="{FF2B5EF4-FFF2-40B4-BE49-F238E27FC236}">
                    <a16:creationId xmlns:a16="http://schemas.microsoft.com/office/drawing/2014/main" id="{958D56E9-CB89-99F8-87E2-D799E0DF4A0D}"/>
                  </a:ext>
                </a:extLst>
              </p:cNvPr>
              <p:cNvGrpSpPr/>
              <p:nvPr/>
            </p:nvGrpSpPr>
            <p:grpSpPr>
              <a:xfrm>
                <a:off x="2075940" y="1067864"/>
                <a:ext cx="444157" cy="5190614"/>
                <a:chOff x="5753799" y="1204530"/>
                <a:chExt cx="444157" cy="5190614"/>
              </a:xfrm>
            </p:grpSpPr>
            <p:grpSp>
              <p:nvGrpSpPr>
                <p:cNvPr id="2336" name="Gruppe 2335">
                  <a:extLst>
                    <a:ext uri="{FF2B5EF4-FFF2-40B4-BE49-F238E27FC236}">
                      <a16:creationId xmlns:a16="http://schemas.microsoft.com/office/drawing/2014/main" id="{FD739E9C-A75D-5892-D09D-753BC66A9B32}"/>
                    </a:ext>
                  </a:extLst>
                </p:cNvPr>
                <p:cNvGrpSpPr/>
                <p:nvPr/>
              </p:nvGrpSpPr>
              <p:grpSpPr>
                <a:xfrm>
                  <a:off x="5753799" y="1204530"/>
                  <a:ext cx="442069" cy="4756379"/>
                  <a:chOff x="3817279" y="1064461"/>
                  <a:chExt cx="442069" cy="4756379"/>
                </a:xfrm>
              </p:grpSpPr>
              <p:sp>
                <p:nvSpPr>
                  <p:cNvPr id="2338" name="Rektangel 2337">
                    <a:extLst>
                      <a:ext uri="{FF2B5EF4-FFF2-40B4-BE49-F238E27FC236}">
                        <a16:creationId xmlns:a16="http://schemas.microsoft.com/office/drawing/2014/main" id="{0737194F-C676-3365-F142-49E1019E66D5}"/>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9" name="Rektangel 2338">
                    <a:extLst>
                      <a:ext uri="{FF2B5EF4-FFF2-40B4-BE49-F238E27FC236}">
                        <a16:creationId xmlns:a16="http://schemas.microsoft.com/office/drawing/2014/main" id="{0D2C360B-2C31-55B1-9EFC-228E6897A49F}"/>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0" name="Rektangel 2339">
                    <a:extLst>
                      <a:ext uri="{FF2B5EF4-FFF2-40B4-BE49-F238E27FC236}">
                        <a16:creationId xmlns:a16="http://schemas.microsoft.com/office/drawing/2014/main" id="{0814F8D9-5506-8865-201A-6AC04B223D80}"/>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1" name="Rektangel 2340">
                    <a:extLst>
                      <a:ext uri="{FF2B5EF4-FFF2-40B4-BE49-F238E27FC236}">
                        <a16:creationId xmlns:a16="http://schemas.microsoft.com/office/drawing/2014/main" id="{7C3DAD41-7AF0-AF06-CE41-34653B351D47}"/>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2" name="Rektangel 2341">
                    <a:extLst>
                      <a:ext uri="{FF2B5EF4-FFF2-40B4-BE49-F238E27FC236}">
                        <a16:creationId xmlns:a16="http://schemas.microsoft.com/office/drawing/2014/main" id="{D3FF2CFF-EF63-ABE1-D8C2-CAC4B80C9DB3}"/>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3" name="Rektangel 2342">
                    <a:extLst>
                      <a:ext uri="{FF2B5EF4-FFF2-40B4-BE49-F238E27FC236}">
                        <a16:creationId xmlns:a16="http://schemas.microsoft.com/office/drawing/2014/main" id="{50F3A3C8-9A47-ACDD-CF12-9281C980334D}"/>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4" name="Rektangel 2343">
                    <a:extLst>
                      <a:ext uri="{FF2B5EF4-FFF2-40B4-BE49-F238E27FC236}">
                        <a16:creationId xmlns:a16="http://schemas.microsoft.com/office/drawing/2014/main" id="{AB800B50-E033-9AC8-7898-7438C5FD7637}"/>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5" name="Rektangel 2344">
                    <a:extLst>
                      <a:ext uri="{FF2B5EF4-FFF2-40B4-BE49-F238E27FC236}">
                        <a16:creationId xmlns:a16="http://schemas.microsoft.com/office/drawing/2014/main" id="{14BDFC9F-A646-F3CE-675C-0A57EF1021FC}"/>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6" name="Rektangel 2345">
                    <a:extLst>
                      <a:ext uri="{FF2B5EF4-FFF2-40B4-BE49-F238E27FC236}">
                        <a16:creationId xmlns:a16="http://schemas.microsoft.com/office/drawing/2014/main" id="{7A0EFB85-7EF9-E41A-2056-ECBC310973C0}"/>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7" name="Rektangel 2346">
                    <a:extLst>
                      <a:ext uri="{FF2B5EF4-FFF2-40B4-BE49-F238E27FC236}">
                        <a16:creationId xmlns:a16="http://schemas.microsoft.com/office/drawing/2014/main" id="{E34A50D7-56D7-6B77-B781-8155B6324246}"/>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8" name="Rektangel 2347">
                    <a:extLst>
                      <a:ext uri="{FF2B5EF4-FFF2-40B4-BE49-F238E27FC236}">
                        <a16:creationId xmlns:a16="http://schemas.microsoft.com/office/drawing/2014/main" id="{F197AD82-BFFF-2F8A-A1D7-3BBB35ED609E}"/>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37" name="Rektangel 2336">
                  <a:extLst>
                    <a:ext uri="{FF2B5EF4-FFF2-40B4-BE49-F238E27FC236}">
                      <a16:creationId xmlns:a16="http://schemas.microsoft.com/office/drawing/2014/main" id="{53D9B5EC-0E29-1A17-9446-084FA3DEC0A7}"/>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8" name="Gruppe 1817">
                <a:extLst>
                  <a:ext uri="{FF2B5EF4-FFF2-40B4-BE49-F238E27FC236}">
                    <a16:creationId xmlns:a16="http://schemas.microsoft.com/office/drawing/2014/main" id="{2D1163C3-2502-879B-B8AB-6526D138941D}"/>
                  </a:ext>
                </a:extLst>
              </p:cNvPr>
              <p:cNvGrpSpPr/>
              <p:nvPr/>
            </p:nvGrpSpPr>
            <p:grpSpPr>
              <a:xfrm>
                <a:off x="1644775" y="1068629"/>
                <a:ext cx="444157" cy="5190614"/>
                <a:chOff x="5753799" y="1204530"/>
                <a:chExt cx="444157" cy="5190614"/>
              </a:xfrm>
            </p:grpSpPr>
            <p:grpSp>
              <p:nvGrpSpPr>
                <p:cNvPr id="2323" name="Gruppe 2322">
                  <a:extLst>
                    <a:ext uri="{FF2B5EF4-FFF2-40B4-BE49-F238E27FC236}">
                      <a16:creationId xmlns:a16="http://schemas.microsoft.com/office/drawing/2014/main" id="{4A6B640E-6E47-6911-87E9-D9979815172E}"/>
                    </a:ext>
                  </a:extLst>
                </p:cNvPr>
                <p:cNvGrpSpPr/>
                <p:nvPr/>
              </p:nvGrpSpPr>
              <p:grpSpPr>
                <a:xfrm>
                  <a:off x="5753799" y="1204530"/>
                  <a:ext cx="442069" cy="4756379"/>
                  <a:chOff x="3817279" y="1064461"/>
                  <a:chExt cx="442069" cy="4756379"/>
                </a:xfrm>
              </p:grpSpPr>
              <p:sp>
                <p:nvSpPr>
                  <p:cNvPr id="2325" name="Rektangel 2324">
                    <a:extLst>
                      <a:ext uri="{FF2B5EF4-FFF2-40B4-BE49-F238E27FC236}">
                        <a16:creationId xmlns:a16="http://schemas.microsoft.com/office/drawing/2014/main" id="{1CB47EB1-3A19-FF65-DBD3-FD2BDC030D78}"/>
                      </a:ext>
                    </a:extLst>
                  </p:cNvPr>
                  <p:cNvSpPr>
                    <a:spLocks noChangeAspect="1"/>
                  </p:cNvSpPr>
                  <p:nvPr/>
                </p:nvSpPr>
                <p:spPr>
                  <a:xfrm>
                    <a:off x="3818406" y="149701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6" name="Rektangel 2325">
                    <a:extLst>
                      <a:ext uri="{FF2B5EF4-FFF2-40B4-BE49-F238E27FC236}">
                        <a16:creationId xmlns:a16="http://schemas.microsoft.com/office/drawing/2014/main" id="{C3E5D4CB-6AC3-1C66-B69B-F6D5D36DED37}"/>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7" name="Rektangel 2326">
                    <a:extLst>
                      <a:ext uri="{FF2B5EF4-FFF2-40B4-BE49-F238E27FC236}">
                        <a16:creationId xmlns:a16="http://schemas.microsoft.com/office/drawing/2014/main" id="{2C8B904F-33C2-5C1A-CF66-22D50E8B05BF}"/>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8" name="Rektangel 2327">
                    <a:extLst>
                      <a:ext uri="{FF2B5EF4-FFF2-40B4-BE49-F238E27FC236}">
                        <a16:creationId xmlns:a16="http://schemas.microsoft.com/office/drawing/2014/main" id="{4DDAA665-2BD1-2CAD-380F-9A137C04D54D}"/>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9" name="Rektangel 2328">
                    <a:extLst>
                      <a:ext uri="{FF2B5EF4-FFF2-40B4-BE49-F238E27FC236}">
                        <a16:creationId xmlns:a16="http://schemas.microsoft.com/office/drawing/2014/main" id="{6E7D1E9B-4800-8FE7-0B95-A91B6DD6B5F4}"/>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0" name="Rektangel 2329">
                    <a:extLst>
                      <a:ext uri="{FF2B5EF4-FFF2-40B4-BE49-F238E27FC236}">
                        <a16:creationId xmlns:a16="http://schemas.microsoft.com/office/drawing/2014/main" id="{805D4FD8-A398-AE99-3813-2E428D42CBA0}"/>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1" name="Rektangel 2330">
                    <a:extLst>
                      <a:ext uri="{FF2B5EF4-FFF2-40B4-BE49-F238E27FC236}">
                        <a16:creationId xmlns:a16="http://schemas.microsoft.com/office/drawing/2014/main" id="{EA2DA752-5C31-E3B2-44EC-FF9816430353}"/>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2" name="Rektangel 2331">
                    <a:extLst>
                      <a:ext uri="{FF2B5EF4-FFF2-40B4-BE49-F238E27FC236}">
                        <a16:creationId xmlns:a16="http://schemas.microsoft.com/office/drawing/2014/main" id="{C4034A25-98BE-877F-B135-6D68288DE8AF}"/>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3" name="Rektangel 2332">
                    <a:extLst>
                      <a:ext uri="{FF2B5EF4-FFF2-40B4-BE49-F238E27FC236}">
                        <a16:creationId xmlns:a16="http://schemas.microsoft.com/office/drawing/2014/main" id="{60F8278E-A560-F16C-7DFB-17BB86A7E22F}"/>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4" name="Rektangel 2333">
                    <a:extLst>
                      <a:ext uri="{FF2B5EF4-FFF2-40B4-BE49-F238E27FC236}">
                        <a16:creationId xmlns:a16="http://schemas.microsoft.com/office/drawing/2014/main" id="{EDB1BE7C-1CAB-773C-6D63-1BCA8DA3EB6A}"/>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5" name="Rektangel 2334">
                    <a:extLst>
                      <a:ext uri="{FF2B5EF4-FFF2-40B4-BE49-F238E27FC236}">
                        <a16:creationId xmlns:a16="http://schemas.microsoft.com/office/drawing/2014/main" id="{DB1541AC-89C9-DD5B-DC9E-94ED90C6C8CB}"/>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24" name="Rektangel 2323">
                  <a:extLst>
                    <a:ext uri="{FF2B5EF4-FFF2-40B4-BE49-F238E27FC236}">
                      <a16:creationId xmlns:a16="http://schemas.microsoft.com/office/drawing/2014/main" id="{51BB496B-F4E7-35DF-67ED-0CE428D6069C}"/>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9" name="Gruppe 1818">
                <a:extLst>
                  <a:ext uri="{FF2B5EF4-FFF2-40B4-BE49-F238E27FC236}">
                    <a16:creationId xmlns:a16="http://schemas.microsoft.com/office/drawing/2014/main" id="{B1625DC2-CA62-80BA-D52B-2456FEF53098}"/>
                  </a:ext>
                </a:extLst>
              </p:cNvPr>
              <p:cNvGrpSpPr/>
              <p:nvPr/>
            </p:nvGrpSpPr>
            <p:grpSpPr>
              <a:xfrm>
                <a:off x="1212845" y="1068629"/>
                <a:ext cx="444157" cy="5190614"/>
                <a:chOff x="5753799" y="1204530"/>
                <a:chExt cx="444157" cy="5190614"/>
              </a:xfrm>
            </p:grpSpPr>
            <p:grpSp>
              <p:nvGrpSpPr>
                <p:cNvPr id="2310" name="Gruppe 2309">
                  <a:extLst>
                    <a:ext uri="{FF2B5EF4-FFF2-40B4-BE49-F238E27FC236}">
                      <a16:creationId xmlns:a16="http://schemas.microsoft.com/office/drawing/2014/main" id="{34A8BAC2-AFD4-AEED-547D-E620CC1D7C8A}"/>
                    </a:ext>
                  </a:extLst>
                </p:cNvPr>
                <p:cNvGrpSpPr/>
                <p:nvPr/>
              </p:nvGrpSpPr>
              <p:grpSpPr>
                <a:xfrm>
                  <a:off x="5753799" y="1204530"/>
                  <a:ext cx="442069" cy="4756379"/>
                  <a:chOff x="3817279" y="1064461"/>
                  <a:chExt cx="442069" cy="4756379"/>
                </a:xfrm>
              </p:grpSpPr>
              <p:sp>
                <p:nvSpPr>
                  <p:cNvPr id="2312" name="Rektangel 2311">
                    <a:extLst>
                      <a:ext uri="{FF2B5EF4-FFF2-40B4-BE49-F238E27FC236}">
                        <a16:creationId xmlns:a16="http://schemas.microsoft.com/office/drawing/2014/main" id="{6BF5F0B5-79EE-29C0-168D-DA0EECE5D0CC}"/>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3" name="Rektangel 2312">
                    <a:extLst>
                      <a:ext uri="{FF2B5EF4-FFF2-40B4-BE49-F238E27FC236}">
                        <a16:creationId xmlns:a16="http://schemas.microsoft.com/office/drawing/2014/main" id="{A1C23941-458C-6915-D751-B41035E79A01}"/>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4" name="Rektangel 2313">
                    <a:extLst>
                      <a:ext uri="{FF2B5EF4-FFF2-40B4-BE49-F238E27FC236}">
                        <a16:creationId xmlns:a16="http://schemas.microsoft.com/office/drawing/2014/main" id="{3A3CBAAC-0BF3-1575-3796-29547C99208E}"/>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5" name="Rektangel 2314">
                    <a:extLst>
                      <a:ext uri="{FF2B5EF4-FFF2-40B4-BE49-F238E27FC236}">
                        <a16:creationId xmlns:a16="http://schemas.microsoft.com/office/drawing/2014/main" id="{866886DC-C5A9-DB31-5969-07B0AAF759D6}"/>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6" name="Rektangel 2315">
                    <a:extLst>
                      <a:ext uri="{FF2B5EF4-FFF2-40B4-BE49-F238E27FC236}">
                        <a16:creationId xmlns:a16="http://schemas.microsoft.com/office/drawing/2014/main" id="{20319AE4-1AEE-51A2-8C1F-131AFFA60759}"/>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7" name="Rektangel 2316">
                    <a:extLst>
                      <a:ext uri="{FF2B5EF4-FFF2-40B4-BE49-F238E27FC236}">
                        <a16:creationId xmlns:a16="http://schemas.microsoft.com/office/drawing/2014/main" id="{9DC68F3D-A88A-E496-6527-3502373ECDFC}"/>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8" name="Rektangel 2317">
                    <a:extLst>
                      <a:ext uri="{FF2B5EF4-FFF2-40B4-BE49-F238E27FC236}">
                        <a16:creationId xmlns:a16="http://schemas.microsoft.com/office/drawing/2014/main" id="{B005A06D-113E-E0DF-DF56-69C2D930F888}"/>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9" name="Rektangel 2318">
                    <a:extLst>
                      <a:ext uri="{FF2B5EF4-FFF2-40B4-BE49-F238E27FC236}">
                        <a16:creationId xmlns:a16="http://schemas.microsoft.com/office/drawing/2014/main" id="{3692CE89-F502-3AD9-7C44-D0C8C131E831}"/>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0" name="Rektangel 2319">
                    <a:extLst>
                      <a:ext uri="{FF2B5EF4-FFF2-40B4-BE49-F238E27FC236}">
                        <a16:creationId xmlns:a16="http://schemas.microsoft.com/office/drawing/2014/main" id="{72900CF4-78FD-AD31-D8AA-14D5999600D2}"/>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1" name="Rektangel 2320">
                    <a:extLst>
                      <a:ext uri="{FF2B5EF4-FFF2-40B4-BE49-F238E27FC236}">
                        <a16:creationId xmlns:a16="http://schemas.microsoft.com/office/drawing/2014/main" id="{A77E21F7-BA4A-3505-C10C-4212363DC5D4}"/>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2" name="Rektangel 2321">
                    <a:extLst>
                      <a:ext uri="{FF2B5EF4-FFF2-40B4-BE49-F238E27FC236}">
                        <a16:creationId xmlns:a16="http://schemas.microsoft.com/office/drawing/2014/main" id="{5CAFD477-BDE5-3DCC-CFC1-E9126A0F8F6E}"/>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11" name="Rektangel 2310">
                  <a:extLst>
                    <a:ext uri="{FF2B5EF4-FFF2-40B4-BE49-F238E27FC236}">
                      <a16:creationId xmlns:a16="http://schemas.microsoft.com/office/drawing/2014/main" id="{BCB3EA1C-2071-EE32-368F-7A3837C51D6E}"/>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0" name="Gruppe 1819">
                <a:extLst>
                  <a:ext uri="{FF2B5EF4-FFF2-40B4-BE49-F238E27FC236}">
                    <a16:creationId xmlns:a16="http://schemas.microsoft.com/office/drawing/2014/main" id="{8BDA6A6A-6B0D-A8E8-DEBB-1C79FDDEF57B}"/>
                  </a:ext>
                </a:extLst>
              </p:cNvPr>
              <p:cNvGrpSpPr/>
              <p:nvPr/>
            </p:nvGrpSpPr>
            <p:grpSpPr>
              <a:xfrm>
                <a:off x="780951" y="1067864"/>
                <a:ext cx="444157" cy="5190614"/>
                <a:chOff x="5753799" y="1204530"/>
                <a:chExt cx="444157" cy="5190614"/>
              </a:xfrm>
            </p:grpSpPr>
            <p:grpSp>
              <p:nvGrpSpPr>
                <p:cNvPr id="2297" name="Gruppe 2296">
                  <a:extLst>
                    <a:ext uri="{FF2B5EF4-FFF2-40B4-BE49-F238E27FC236}">
                      <a16:creationId xmlns:a16="http://schemas.microsoft.com/office/drawing/2014/main" id="{F7BF9A3C-1DE0-FA30-CD11-A54C4E8C873E}"/>
                    </a:ext>
                  </a:extLst>
                </p:cNvPr>
                <p:cNvGrpSpPr/>
                <p:nvPr/>
              </p:nvGrpSpPr>
              <p:grpSpPr>
                <a:xfrm>
                  <a:off x="5753799" y="1204530"/>
                  <a:ext cx="442069" cy="4756379"/>
                  <a:chOff x="3817279" y="1064461"/>
                  <a:chExt cx="442069" cy="4756379"/>
                </a:xfrm>
              </p:grpSpPr>
              <p:sp>
                <p:nvSpPr>
                  <p:cNvPr id="2299" name="Rektangel 2298">
                    <a:extLst>
                      <a:ext uri="{FF2B5EF4-FFF2-40B4-BE49-F238E27FC236}">
                        <a16:creationId xmlns:a16="http://schemas.microsoft.com/office/drawing/2014/main" id="{AEC5DE50-2183-72B0-D61E-E096465B4451}"/>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0" name="Rektangel 2299">
                    <a:extLst>
                      <a:ext uri="{FF2B5EF4-FFF2-40B4-BE49-F238E27FC236}">
                        <a16:creationId xmlns:a16="http://schemas.microsoft.com/office/drawing/2014/main" id="{BFBCF5F0-8DAD-2899-02B1-511A2CB5E77C}"/>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1" name="Rektangel 2300">
                    <a:extLst>
                      <a:ext uri="{FF2B5EF4-FFF2-40B4-BE49-F238E27FC236}">
                        <a16:creationId xmlns:a16="http://schemas.microsoft.com/office/drawing/2014/main" id="{9002A5A8-DD07-0EF4-8AB5-32D192963334}"/>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2" name="Rektangel 2301">
                    <a:extLst>
                      <a:ext uri="{FF2B5EF4-FFF2-40B4-BE49-F238E27FC236}">
                        <a16:creationId xmlns:a16="http://schemas.microsoft.com/office/drawing/2014/main" id="{3BD17223-7F6F-4D24-7BE7-96C963374BCF}"/>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3" name="Rektangel 2302">
                    <a:extLst>
                      <a:ext uri="{FF2B5EF4-FFF2-40B4-BE49-F238E27FC236}">
                        <a16:creationId xmlns:a16="http://schemas.microsoft.com/office/drawing/2014/main" id="{9A9DDD7F-2458-6388-112D-B82292EC07B6}"/>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4" name="Rektangel 2303">
                    <a:extLst>
                      <a:ext uri="{FF2B5EF4-FFF2-40B4-BE49-F238E27FC236}">
                        <a16:creationId xmlns:a16="http://schemas.microsoft.com/office/drawing/2014/main" id="{0730FF11-CF85-D98A-1366-609D99B9A686}"/>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5" name="Rektangel 2304">
                    <a:extLst>
                      <a:ext uri="{FF2B5EF4-FFF2-40B4-BE49-F238E27FC236}">
                        <a16:creationId xmlns:a16="http://schemas.microsoft.com/office/drawing/2014/main" id="{D3AE1EA2-9675-1BFE-5BDF-797CC62E5755}"/>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6" name="Rektangel 2305">
                    <a:extLst>
                      <a:ext uri="{FF2B5EF4-FFF2-40B4-BE49-F238E27FC236}">
                        <a16:creationId xmlns:a16="http://schemas.microsoft.com/office/drawing/2014/main" id="{55176F03-94C0-78AE-12D7-59C80BD135F3}"/>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7" name="Rektangel 2306">
                    <a:extLst>
                      <a:ext uri="{FF2B5EF4-FFF2-40B4-BE49-F238E27FC236}">
                        <a16:creationId xmlns:a16="http://schemas.microsoft.com/office/drawing/2014/main" id="{6AC96E93-FB20-25EB-95C9-C35ACED5ED40}"/>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8" name="Rektangel 2307">
                    <a:extLst>
                      <a:ext uri="{FF2B5EF4-FFF2-40B4-BE49-F238E27FC236}">
                        <a16:creationId xmlns:a16="http://schemas.microsoft.com/office/drawing/2014/main" id="{1A0462D9-6D8E-E393-1C54-2E001D1D05A8}"/>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9" name="Rektangel 2308">
                    <a:extLst>
                      <a:ext uri="{FF2B5EF4-FFF2-40B4-BE49-F238E27FC236}">
                        <a16:creationId xmlns:a16="http://schemas.microsoft.com/office/drawing/2014/main" id="{93B6B52D-DA3F-4F3F-6EF4-849EE37249EE}"/>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98" name="Rektangel 2297">
                  <a:extLst>
                    <a:ext uri="{FF2B5EF4-FFF2-40B4-BE49-F238E27FC236}">
                      <a16:creationId xmlns:a16="http://schemas.microsoft.com/office/drawing/2014/main" id="{5E7110C5-34E4-B99A-8442-2868D8C81177}"/>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1" name="Gruppe 1820">
                <a:extLst>
                  <a:ext uri="{FF2B5EF4-FFF2-40B4-BE49-F238E27FC236}">
                    <a16:creationId xmlns:a16="http://schemas.microsoft.com/office/drawing/2014/main" id="{23904F94-C234-CE1C-2B3F-1DE0D416DF42}"/>
                  </a:ext>
                </a:extLst>
              </p:cNvPr>
              <p:cNvGrpSpPr/>
              <p:nvPr/>
            </p:nvGrpSpPr>
            <p:grpSpPr>
              <a:xfrm>
                <a:off x="348958" y="1501775"/>
                <a:ext cx="444157" cy="4758064"/>
                <a:chOff x="5753799" y="1637080"/>
                <a:chExt cx="444157" cy="4758064"/>
              </a:xfrm>
            </p:grpSpPr>
            <p:grpSp>
              <p:nvGrpSpPr>
                <p:cNvPr id="2285" name="Gruppe 2284">
                  <a:extLst>
                    <a:ext uri="{FF2B5EF4-FFF2-40B4-BE49-F238E27FC236}">
                      <a16:creationId xmlns:a16="http://schemas.microsoft.com/office/drawing/2014/main" id="{E0C70673-7490-32D1-A0B7-4C598A6E619E}"/>
                    </a:ext>
                  </a:extLst>
                </p:cNvPr>
                <p:cNvGrpSpPr/>
                <p:nvPr/>
              </p:nvGrpSpPr>
              <p:grpSpPr>
                <a:xfrm>
                  <a:off x="5753799" y="1637080"/>
                  <a:ext cx="442069" cy="4323829"/>
                  <a:chOff x="3817279" y="1497011"/>
                  <a:chExt cx="442069" cy="4323829"/>
                </a:xfrm>
              </p:grpSpPr>
              <p:sp>
                <p:nvSpPr>
                  <p:cNvPr id="2287" name="Rektangel 2286">
                    <a:extLst>
                      <a:ext uri="{FF2B5EF4-FFF2-40B4-BE49-F238E27FC236}">
                        <a16:creationId xmlns:a16="http://schemas.microsoft.com/office/drawing/2014/main" id="{9705CD3B-54F8-28F0-C52C-2A3AEDBC466B}"/>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8" name="Rektangel 2287">
                    <a:extLst>
                      <a:ext uri="{FF2B5EF4-FFF2-40B4-BE49-F238E27FC236}">
                        <a16:creationId xmlns:a16="http://schemas.microsoft.com/office/drawing/2014/main" id="{F175AE32-FC36-72DF-F80A-0C135FEAE2AC}"/>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9" name="Rektangel 2288">
                    <a:extLst>
                      <a:ext uri="{FF2B5EF4-FFF2-40B4-BE49-F238E27FC236}">
                        <a16:creationId xmlns:a16="http://schemas.microsoft.com/office/drawing/2014/main" id="{ECD59F64-EEEF-FB9D-9F76-32046A6CF6FC}"/>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0" name="Rektangel 2289">
                    <a:extLst>
                      <a:ext uri="{FF2B5EF4-FFF2-40B4-BE49-F238E27FC236}">
                        <a16:creationId xmlns:a16="http://schemas.microsoft.com/office/drawing/2014/main" id="{E76B307F-EA35-08C0-9EB2-BFAB28376317}"/>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1" name="Rektangel 2290">
                    <a:extLst>
                      <a:ext uri="{FF2B5EF4-FFF2-40B4-BE49-F238E27FC236}">
                        <a16:creationId xmlns:a16="http://schemas.microsoft.com/office/drawing/2014/main" id="{63902C74-A030-D400-2144-E4D73E79E572}"/>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2" name="Rektangel 2291">
                    <a:extLst>
                      <a:ext uri="{FF2B5EF4-FFF2-40B4-BE49-F238E27FC236}">
                        <a16:creationId xmlns:a16="http://schemas.microsoft.com/office/drawing/2014/main" id="{4FD599F1-FEF3-0E18-3145-99CF1259306D}"/>
                      </a:ext>
                    </a:extLst>
                  </p:cNvPr>
                  <p:cNvSpPr>
                    <a:spLocks noChangeAspect="1"/>
                  </p:cNvSpPr>
                  <p:nvPr/>
                </p:nvSpPr>
                <p:spPr>
                  <a:xfrm>
                    <a:off x="3819516" y="365976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3" name="Rektangel 2292">
                    <a:extLst>
                      <a:ext uri="{FF2B5EF4-FFF2-40B4-BE49-F238E27FC236}">
                        <a16:creationId xmlns:a16="http://schemas.microsoft.com/office/drawing/2014/main" id="{D078DF0D-8A48-9BB9-B065-C8C9EADE2A05}"/>
                      </a:ext>
                    </a:extLst>
                  </p:cNvPr>
                  <p:cNvSpPr>
                    <a:spLocks noChangeAspect="1"/>
                  </p:cNvSpPr>
                  <p:nvPr/>
                </p:nvSpPr>
                <p:spPr>
                  <a:xfrm>
                    <a:off x="3820633" y="409119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4" name="Rektangel 2293">
                    <a:extLst>
                      <a:ext uri="{FF2B5EF4-FFF2-40B4-BE49-F238E27FC236}">
                        <a16:creationId xmlns:a16="http://schemas.microsoft.com/office/drawing/2014/main" id="{56D09F00-9B9A-FA63-B0D4-9E4580FBA244}"/>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5" name="Rektangel 2294">
                    <a:extLst>
                      <a:ext uri="{FF2B5EF4-FFF2-40B4-BE49-F238E27FC236}">
                        <a16:creationId xmlns:a16="http://schemas.microsoft.com/office/drawing/2014/main" id="{DA9BB632-D87C-4F19-CBD7-26383CC4174A}"/>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6" name="Rektangel 2295">
                    <a:extLst>
                      <a:ext uri="{FF2B5EF4-FFF2-40B4-BE49-F238E27FC236}">
                        <a16:creationId xmlns:a16="http://schemas.microsoft.com/office/drawing/2014/main" id="{DB7AA946-7DEF-83BE-2B75-0BD57A8BBC09}"/>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86" name="Rektangel 2285">
                  <a:extLst>
                    <a:ext uri="{FF2B5EF4-FFF2-40B4-BE49-F238E27FC236}">
                      <a16:creationId xmlns:a16="http://schemas.microsoft.com/office/drawing/2014/main" id="{D7827B7E-A37C-EFF3-7579-4E29E6667C22}"/>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2" name="Gruppe 1821">
                <a:extLst>
                  <a:ext uri="{FF2B5EF4-FFF2-40B4-BE49-F238E27FC236}">
                    <a16:creationId xmlns:a16="http://schemas.microsoft.com/office/drawing/2014/main" id="{9D2E62FB-BF09-F7FC-184B-2FD4924EC80E}"/>
                  </a:ext>
                </a:extLst>
              </p:cNvPr>
              <p:cNvGrpSpPr/>
              <p:nvPr/>
            </p:nvGrpSpPr>
            <p:grpSpPr>
              <a:xfrm>
                <a:off x="-82727" y="1504857"/>
                <a:ext cx="444157" cy="4758064"/>
                <a:chOff x="5753799" y="1637080"/>
                <a:chExt cx="444157" cy="4758064"/>
              </a:xfrm>
            </p:grpSpPr>
            <p:grpSp>
              <p:nvGrpSpPr>
                <p:cNvPr id="2273" name="Gruppe 2272">
                  <a:extLst>
                    <a:ext uri="{FF2B5EF4-FFF2-40B4-BE49-F238E27FC236}">
                      <a16:creationId xmlns:a16="http://schemas.microsoft.com/office/drawing/2014/main" id="{20A7FB80-4AB9-6146-CC36-87F2B869B046}"/>
                    </a:ext>
                  </a:extLst>
                </p:cNvPr>
                <p:cNvGrpSpPr/>
                <p:nvPr/>
              </p:nvGrpSpPr>
              <p:grpSpPr>
                <a:xfrm>
                  <a:off x="5753799" y="1637080"/>
                  <a:ext cx="442069" cy="4323829"/>
                  <a:chOff x="3817279" y="1497011"/>
                  <a:chExt cx="442069" cy="4323829"/>
                </a:xfrm>
              </p:grpSpPr>
              <p:sp>
                <p:nvSpPr>
                  <p:cNvPr id="2275" name="Rektangel 2274">
                    <a:extLst>
                      <a:ext uri="{FF2B5EF4-FFF2-40B4-BE49-F238E27FC236}">
                        <a16:creationId xmlns:a16="http://schemas.microsoft.com/office/drawing/2014/main" id="{D54FAD3D-B114-B670-93B8-E15A9DEC1C20}"/>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6" name="Rektangel 2275">
                    <a:extLst>
                      <a:ext uri="{FF2B5EF4-FFF2-40B4-BE49-F238E27FC236}">
                        <a16:creationId xmlns:a16="http://schemas.microsoft.com/office/drawing/2014/main" id="{D9042E7F-6BFB-399B-8CAE-C7219EC67BA2}"/>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7" name="Rektangel 2276">
                    <a:extLst>
                      <a:ext uri="{FF2B5EF4-FFF2-40B4-BE49-F238E27FC236}">
                        <a16:creationId xmlns:a16="http://schemas.microsoft.com/office/drawing/2014/main" id="{9B84B383-8054-F506-CAFD-36D42BC1D845}"/>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8" name="Rektangel 2277">
                    <a:extLst>
                      <a:ext uri="{FF2B5EF4-FFF2-40B4-BE49-F238E27FC236}">
                        <a16:creationId xmlns:a16="http://schemas.microsoft.com/office/drawing/2014/main" id="{3D2AF8C7-09BD-6C73-B047-E89762AD692E}"/>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9" name="Rektangel 2278">
                    <a:extLst>
                      <a:ext uri="{FF2B5EF4-FFF2-40B4-BE49-F238E27FC236}">
                        <a16:creationId xmlns:a16="http://schemas.microsoft.com/office/drawing/2014/main" id="{E1B909BB-4473-0789-0EC9-47DDC1AB2FE3}"/>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0" name="Rektangel 2279">
                    <a:extLst>
                      <a:ext uri="{FF2B5EF4-FFF2-40B4-BE49-F238E27FC236}">
                        <a16:creationId xmlns:a16="http://schemas.microsoft.com/office/drawing/2014/main" id="{84949C8E-3829-F63B-8003-F174A4EF7CCE}"/>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1" name="Rektangel 2280">
                    <a:extLst>
                      <a:ext uri="{FF2B5EF4-FFF2-40B4-BE49-F238E27FC236}">
                        <a16:creationId xmlns:a16="http://schemas.microsoft.com/office/drawing/2014/main" id="{D8B1A13A-BA55-C3AC-98DD-EC8FCC511F76}"/>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2" name="Rektangel 2281">
                    <a:extLst>
                      <a:ext uri="{FF2B5EF4-FFF2-40B4-BE49-F238E27FC236}">
                        <a16:creationId xmlns:a16="http://schemas.microsoft.com/office/drawing/2014/main" id="{71CE6A38-B182-1900-A4E0-B3833D0D426B}"/>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3" name="Rektangel 2282">
                    <a:extLst>
                      <a:ext uri="{FF2B5EF4-FFF2-40B4-BE49-F238E27FC236}">
                        <a16:creationId xmlns:a16="http://schemas.microsoft.com/office/drawing/2014/main" id="{293998AF-FD4E-16BD-B835-C43C04179BE5}"/>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4" name="Rektangel 2283">
                    <a:extLst>
                      <a:ext uri="{FF2B5EF4-FFF2-40B4-BE49-F238E27FC236}">
                        <a16:creationId xmlns:a16="http://schemas.microsoft.com/office/drawing/2014/main" id="{70BE994A-7BBA-02E9-E653-B0FE30C98FD2}"/>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74" name="Rektangel 2273">
                  <a:extLst>
                    <a:ext uri="{FF2B5EF4-FFF2-40B4-BE49-F238E27FC236}">
                      <a16:creationId xmlns:a16="http://schemas.microsoft.com/office/drawing/2014/main" id="{AE0D265C-014A-C113-1186-086A8AF50CE7}"/>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3" name="Gruppe 1822">
                <a:extLst>
                  <a:ext uri="{FF2B5EF4-FFF2-40B4-BE49-F238E27FC236}">
                    <a16:creationId xmlns:a16="http://schemas.microsoft.com/office/drawing/2014/main" id="{EEE8A1CF-07DD-3020-999D-68BFCEFE25D9}"/>
                  </a:ext>
                </a:extLst>
              </p:cNvPr>
              <p:cNvGrpSpPr/>
              <p:nvPr/>
            </p:nvGrpSpPr>
            <p:grpSpPr>
              <a:xfrm>
                <a:off x="4625198" y="1031927"/>
                <a:ext cx="641389" cy="5216305"/>
                <a:chOff x="2892468" y="1032983"/>
                <a:chExt cx="641389" cy="5216305"/>
              </a:xfrm>
            </p:grpSpPr>
            <p:grpSp>
              <p:nvGrpSpPr>
                <p:cNvPr id="2236" name="Gruppe 2235">
                  <a:extLst>
                    <a:ext uri="{FF2B5EF4-FFF2-40B4-BE49-F238E27FC236}">
                      <a16:creationId xmlns:a16="http://schemas.microsoft.com/office/drawing/2014/main" id="{BEAFA441-1A4B-20DC-F7B0-BCAAE876C0CD}"/>
                    </a:ext>
                  </a:extLst>
                </p:cNvPr>
                <p:cNvGrpSpPr/>
                <p:nvPr/>
              </p:nvGrpSpPr>
              <p:grpSpPr>
                <a:xfrm>
                  <a:off x="2892468" y="1032983"/>
                  <a:ext cx="641389" cy="5216305"/>
                  <a:chOff x="3475384" y="1188399"/>
                  <a:chExt cx="641389" cy="5216305"/>
                </a:xfrm>
              </p:grpSpPr>
              <p:sp>
                <p:nvSpPr>
                  <p:cNvPr id="2240" name="Tekstfelt 2239">
                    <a:extLst>
                      <a:ext uri="{FF2B5EF4-FFF2-40B4-BE49-F238E27FC236}">
                        <a16:creationId xmlns:a16="http://schemas.microsoft.com/office/drawing/2014/main" id="{168161B0-936A-8770-C63D-0B73151D01AF}"/>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41" name="Tekstfelt 2240">
                    <a:extLst>
                      <a:ext uri="{FF2B5EF4-FFF2-40B4-BE49-F238E27FC236}">
                        <a16:creationId xmlns:a16="http://schemas.microsoft.com/office/drawing/2014/main" id="{0837C420-C209-9F95-0D11-12A58C66769F}"/>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42" name="Tekstfelt 2241">
                    <a:extLst>
                      <a:ext uri="{FF2B5EF4-FFF2-40B4-BE49-F238E27FC236}">
                        <a16:creationId xmlns:a16="http://schemas.microsoft.com/office/drawing/2014/main" id="{FBABC79C-FBD4-72AB-FF39-CD15DC198820}"/>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43" name="Tekstfelt 2242">
                    <a:extLst>
                      <a:ext uri="{FF2B5EF4-FFF2-40B4-BE49-F238E27FC236}">
                        <a16:creationId xmlns:a16="http://schemas.microsoft.com/office/drawing/2014/main" id="{F2DD4494-EB25-6B93-79E7-AC169BD2844D}"/>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44" name="Tekstfelt 2243">
                    <a:extLst>
                      <a:ext uri="{FF2B5EF4-FFF2-40B4-BE49-F238E27FC236}">
                        <a16:creationId xmlns:a16="http://schemas.microsoft.com/office/drawing/2014/main" id="{04F3EFF0-1D1B-4C8E-977B-4BA3684EBADA}"/>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45" name="Tekstfelt 2244">
                    <a:extLst>
                      <a:ext uri="{FF2B5EF4-FFF2-40B4-BE49-F238E27FC236}">
                        <a16:creationId xmlns:a16="http://schemas.microsoft.com/office/drawing/2014/main" id="{E7FA057F-9B08-B341-1D17-0F7F042315D1}"/>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46" name="Tekstfelt 2245">
                    <a:extLst>
                      <a:ext uri="{FF2B5EF4-FFF2-40B4-BE49-F238E27FC236}">
                        <a16:creationId xmlns:a16="http://schemas.microsoft.com/office/drawing/2014/main" id="{876F27AE-4132-A804-1E71-86ACC29BD7E1}"/>
                      </a:ext>
                    </a:extLst>
                  </p:cNvPr>
                  <p:cNvSpPr txBox="1"/>
                  <p:nvPr/>
                </p:nvSpPr>
                <p:spPr>
                  <a:xfrm>
                    <a:off x="3525031"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47" name="Tekstfelt 2246">
                    <a:extLst>
                      <a:ext uri="{FF2B5EF4-FFF2-40B4-BE49-F238E27FC236}">
                        <a16:creationId xmlns:a16="http://schemas.microsoft.com/office/drawing/2014/main" id="{CDA253C7-B225-F082-6E39-C66E23C88320}"/>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48" name="Tekstfelt 2247">
                    <a:extLst>
                      <a:ext uri="{FF2B5EF4-FFF2-40B4-BE49-F238E27FC236}">
                        <a16:creationId xmlns:a16="http://schemas.microsoft.com/office/drawing/2014/main" id="{298F7E58-8221-D704-6C9B-5D9F020D389D}"/>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49" name="Tekstfelt 2248">
                    <a:extLst>
                      <a:ext uri="{FF2B5EF4-FFF2-40B4-BE49-F238E27FC236}">
                        <a16:creationId xmlns:a16="http://schemas.microsoft.com/office/drawing/2014/main" id="{425DC76A-6635-4339-9E22-AD1DAFBD157C}"/>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50" name="Tekstfelt 2249">
                    <a:extLst>
                      <a:ext uri="{FF2B5EF4-FFF2-40B4-BE49-F238E27FC236}">
                        <a16:creationId xmlns:a16="http://schemas.microsoft.com/office/drawing/2014/main" id="{53CD64D7-B85F-2B29-74F1-C2AF607E4897}"/>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51" name="Tekstfelt 2250">
                    <a:extLst>
                      <a:ext uri="{FF2B5EF4-FFF2-40B4-BE49-F238E27FC236}">
                        <a16:creationId xmlns:a16="http://schemas.microsoft.com/office/drawing/2014/main" id="{F2917183-86A6-8AC6-2E31-E302A3CB2085}"/>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52" name="Tekstfelt 2251">
                    <a:extLst>
                      <a:ext uri="{FF2B5EF4-FFF2-40B4-BE49-F238E27FC236}">
                        <a16:creationId xmlns:a16="http://schemas.microsoft.com/office/drawing/2014/main" id="{BEC52B6B-5353-F1E3-268C-5C700569DBC0}"/>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53" name="Tekstfelt 2252">
                    <a:extLst>
                      <a:ext uri="{FF2B5EF4-FFF2-40B4-BE49-F238E27FC236}">
                        <a16:creationId xmlns:a16="http://schemas.microsoft.com/office/drawing/2014/main" id="{7FA778C6-2BA3-FD6C-C1B3-1AA747A3A43C}"/>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54" name="Tekstfelt 2253">
                    <a:extLst>
                      <a:ext uri="{FF2B5EF4-FFF2-40B4-BE49-F238E27FC236}">
                        <a16:creationId xmlns:a16="http://schemas.microsoft.com/office/drawing/2014/main" id="{A5FD9BE5-B064-529A-6074-B3FBD4507E85}"/>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55" name="Tekstfelt 2254">
                    <a:extLst>
                      <a:ext uri="{FF2B5EF4-FFF2-40B4-BE49-F238E27FC236}">
                        <a16:creationId xmlns:a16="http://schemas.microsoft.com/office/drawing/2014/main" id="{CD6540B6-5F29-1013-A976-2EDDF58B9DBD}"/>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56" name="Tekstfelt 2255">
                    <a:extLst>
                      <a:ext uri="{FF2B5EF4-FFF2-40B4-BE49-F238E27FC236}">
                        <a16:creationId xmlns:a16="http://schemas.microsoft.com/office/drawing/2014/main" id="{9A6B33DD-B689-7610-86EA-1113977F5195}"/>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57" name="Tekstfelt 2256">
                    <a:extLst>
                      <a:ext uri="{FF2B5EF4-FFF2-40B4-BE49-F238E27FC236}">
                        <a16:creationId xmlns:a16="http://schemas.microsoft.com/office/drawing/2014/main" id="{3353FD74-425F-2176-ECFB-74468C4C9221}"/>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58" name="Tekstfelt 2257">
                    <a:extLst>
                      <a:ext uri="{FF2B5EF4-FFF2-40B4-BE49-F238E27FC236}">
                        <a16:creationId xmlns:a16="http://schemas.microsoft.com/office/drawing/2014/main" id="{8E6FD55D-2618-5978-C33C-99D335882AE3}"/>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59" name="Tekstfelt 2258">
                    <a:extLst>
                      <a:ext uri="{FF2B5EF4-FFF2-40B4-BE49-F238E27FC236}">
                        <a16:creationId xmlns:a16="http://schemas.microsoft.com/office/drawing/2014/main" id="{A110EFF8-6632-9AA3-94F4-596313C55F01}"/>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60" name="Tekstfelt 2259">
                    <a:extLst>
                      <a:ext uri="{FF2B5EF4-FFF2-40B4-BE49-F238E27FC236}">
                        <a16:creationId xmlns:a16="http://schemas.microsoft.com/office/drawing/2014/main" id="{C7FDD9C9-2123-BE08-5023-5DE117536DA2}"/>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61" name="Tekstfelt 2260">
                    <a:extLst>
                      <a:ext uri="{FF2B5EF4-FFF2-40B4-BE49-F238E27FC236}">
                        <a16:creationId xmlns:a16="http://schemas.microsoft.com/office/drawing/2014/main" id="{87B684CB-0947-3D5C-661A-B87087F2610E}"/>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62" name="Tekstfelt 2261">
                    <a:extLst>
                      <a:ext uri="{FF2B5EF4-FFF2-40B4-BE49-F238E27FC236}">
                        <a16:creationId xmlns:a16="http://schemas.microsoft.com/office/drawing/2014/main" id="{8667F86E-89C0-29FF-6A34-2DC3F4CD1810}"/>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63" name="Tekstfelt 2262">
                    <a:extLst>
                      <a:ext uri="{FF2B5EF4-FFF2-40B4-BE49-F238E27FC236}">
                        <a16:creationId xmlns:a16="http://schemas.microsoft.com/office/drawing/2014/main" id="{613568DD-3AD2-2E72-2A16-8CD279ACEACF}"/>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64" name="Tekstfelt 2263">
                    <a:extLst>
                      <a:ext uri="{FF2B5EF4-FFF2-40B4-BE49-F238E27FC236}">
                        <a16:creationId xmlns:a16="http://schemas.microsoft.com/office/drawing/2014/main" id="{026AC529-B784-F664-D385-9CDD9206B6DE}"/>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65" name="Tekstfelt 2264">
                    <a:extLst>
                      <a:ext uri="{FF2B5EF4-FFF2-40B4-BE49-F238E27FC236}">
                        <a16:creationId xmlns:a16="http://schemas.microsoft.com/office/drawing/2014/main" id="{83B2DD49-A865-B395-3B3A-5E9F92D79705}"/>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66" name="Tekstfelt 2265">
                    <a:extLst>
                      <a:ext uri="{FF2B5EF4-FFF2-40B4-BE49-F238E27FC236}">
                        <a16:creationId xmlns:a16="http://schemas.microsoft.com/office/drawing/2014/main" id="{A7CDDEE5-00C9-124E-9B7F-1FD669FF1326}"/>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67" name="Tekstfelt 2266">
                    <a:extLst>
                      <a:ext uri="{FF2B5EF4-FFF2-40B4-BE49-F238E27FC236}">
                        <a16:creationId xmlns:a16="http://schemas.microsoft.com/office/drawing/2014/main" id="{9932E7C2-FE67-5F8E-AF37-F95447495AF6}"/>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68" name="Tekstfelt 2267">
                    <a:extLst>
                      <a:ext uri="{FF2B5EF4-FFF2-40B4-BE49-F238E27FC236}">
                        <a16:creationId xmlns:a16="http://schemas.microsoft.com/office/drawing/2014/main" id="{3D49B338-BCD8-4DCE-ADF5-38BDE2760093}"/>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69" name="Tekstfelt 2268">
                    <a:extLst>
                      <a:ext uri="{FF2B5EF4-FFF2-40B4-BE49-F238E27FC236}">
                        <a16:creationId xmlns:a16="http://schemas.microsoft.com/office/drawing/2014/main" id="{01B75148-5D59-1A09-C63A-A287CE796910}"/>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70" name="Tekstfelt 2269">
                    <a:extLst>
                      <a:ext uri="{FF2B5EF4-FFF2-40B4-BE49-F238E27FC236}">
                        <a16:creationId xmlns:a16="http://schemas.microsoft.com/office/drawing/2014/main" id="{5E4585F5-CC6A-B062-FEA9-D8E9D3D88E9D}"/>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71" name="Tekstfelt 2270">
                    <a:extLst>
                      <a:ext uri="{FF2B5EF4-FFF2-40B4-BE49-F238E27FC236}">
                        <a16:creationId xmlns:a16="http://schemas.microsoft.com/office/drawing/2014/main" id="{46C0C0DB-22D7-53F9-0084-58154EF7BE49}"/>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72" name="Tekstfelt 2271">
                    <a:extLst>
                      <a:ext uri="{FF2B5EF4-FFF2-40B4-BE49-F238E27FC236}">
                        <a16:creationId xmlns:a16="http://schemas.microsoft.com/office/drawing/2014/main" id="{B3C7C679-8C22-3AD4-EFCA-4ACE75A8BF9E}"/>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37" name="Tekstfelt 2236">
                  <a:extLst>
                    <a:ext uri="{FF2B5EF4-FFF2-40B4-BE49-F238E27FC236}">
                      <a16:creationId xmlns:a16="http://schemas.microsoft.com/office/drawing/2014/main" id="{5FFF0200-B937-6E2E-8765-5E7A0FDCCB02}"/>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38" name="Tekstfelt 2237">
                  <a:extLst>
                    <a:ext uri="{FF2B5EF4-FFF2-40B4-BE49-F238E27FC236}">
                      <a16:creationId xmlns:a16="http://schemas.microsoft.com/office/drawing/2014/main" id="{1F9FD21B-F26D-C128-01AA-105C666B3D5B}"/>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39" name="Tekstfelt 2238">
                  <a:extLst>
                    <a:ext uri="{FF2B5EF4-FFF2-40B4-BE49-F238E27FC236}">
                      <a16:creationId xmlns:a16="http://schemas.microsoft.com/office/drawing/2014/main" id="{77FBDD24-F95A-10E9-03E2-E17A64A0FD84}"/>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4" name="Gruppe 1823">
                <a:extLst>
                  <a:ext uri="{FF2B5EF4-FFF2-40B4-BE49-F238E27FC236}">
                    <a16:creationId xmlns:a16="http://schemas.microsoft.com/office/drawing/2014/main" id="{33A4D9DB-0986-30D0-7FF1-D2F1E0FFAB62}"/>
                  </a:ext>
                </a:extLst>
              </p:cNvPr>
              <p:cNvGrpSpPr/>
              <p:nvPr/>
            </p:nvGrpSpPr>
            <p:grpSpPr>
              <a:xfrm>
                <a:off x="5052945" y="1040538"/>
                <a:ext cx="641389" cy="5216305"/>
                <a:chOff x="2892468" y="1032983"/>
                <a:chExt cx="641389" cy="5216305"/>
              </a:xfrm>
            </p:grpSpPr>
            <p:grpSp>
              <p:nvGrpSpPr>
                <p:cNvPr id="2199" name="Gruppe 2198">
                  <a:extLst>
                    <a:ext uri="{FF2B5EF4-FFF2-40B4-BE49-F238E27FC236}">
                      <a16:creationId xmlns:a16="http://schemas.microsoft.com/office/drawing/2014/main" id="{E1B2CB55-09D3-13FE-105C-14CF5713FCAD}"/>
                    </a:ext>
                  </a:extLst>
                </p:cNvPr>
                <p:cNvGrpSpPr/>
                <p:nvPr/>
              </p:nvGrpSpPr>
              <p:grpSpPr>
                <a:xfrm>
                  <a:off x="2892468" y="1032983"/>
                  <a:ext cx="641389" cy="5216305"/>
                  <a:chOff x="3475384" y="1188399"/>
                  <a:chExt cx="641389" cy="5216305"/>
                </a:xfrm>
              </p:grpSpPr>
              <p:sp>
                <p:nvSpPr>
                  <p:cNvPr id="2203" name="Tekstfelt 2202">
                    <a:extLst>
                      <a:ext uri="{FF2B5EF4-FFF2-40B4-BE49-F238E27FC236}">
                        <a16:creationId xmlns:a16="http://schemas.microsoft.com/office/drawing/2014/main" id="{DC88CDCE-FB85-EFB2-BDB0-55779941F883}"/>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04" name="Tekstfelt 2203">
                    <a:extLst>
                      <a:ext uri="{FF2B5EF4-FFF2-40B4-BE49-F238E27FC236}">
                        <a16:creationId xmlns:a16="http://schemas.microsoft.com/office/drawing/2014/main" id="{B429A8CD-DE31-6B79-396E-CB8CC3423D91}"/>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05" name="Tekstfelt 2204">
                    <a:extLst>
                      <a:ext uri="{FF2B5EF4-FFF2-40B4-BE49-F238E27FC236}">
                        <a16:creationId xmlns:a16="http://schemas.microsoft.com/office/drawing/2014/main" id="{C779DEF8-EACE-2C0B-0F69-AC32BC2E0DD8}"/>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06" name="Tekstfelt 2205">
                    <a:extLst>
                      <a:ext uri="{FF2B5EF4-FFF2-40B4-BE49-F238E27FC236}">
                        <a16:creationId xmlns:a16="http://schemas.microsoft.com/office/drawing/2014/main" id="{5C3977F9-716F-C57D-5CF9-F3AA886F13D2}"/>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07" name="Tekstfelt 2206">
                    <a:extLst>
                      <a:ext uri="{FF2B5EF4-FFF2-40B4-BE49-F238E27FC236}">
                        <a16:creationId xmlns:a16="http://schemas.microsoft.com/office/drawing/2014/main" id="{3C3C4A82-8F72-E3EE-3B6E-399043C218AC}"/>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08" name="Tekstfelt 2207">
                    <a:extLst>
                      <a:ext uri="{FF2B5EF4-FFF2-40B4-BE49-F238E27FC236}">
                        <a16:creationId xmlns:a16="http://schemas.microsoft.com/office/drawing/2014/main" id="{3BB89E07-5EE4-9D7C-EF3A-F3DF02F963DA}"/>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09" name="Tekstfelt 2208">
                    <a:extLst>
                      <a:ext uri="{FF2B5EF4-FFF2-40B4-BE49-F238E27FC236}">
                        <a16:creationId xmlns:a16="http://schemas.microsoft.com/office/drawing/2014/main" id="{695B0261-6D5B-E4AB-EAEA-A417112688D7}"/>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10" name="Tekstfelt 2209">
                    <a:extLst>
                      <a:ext uri="{FF2B5EF4-FFF2-40B4-BE49-F238E27FC236}">
                        <a16:creationId xmlns:a16="http://schemas.microsoft.com/office/drawing/2014/main" id="{71F3A50C-7DC0-2FA0-E022-749718CE9D7C}"/>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11" name="Tekstfelt 2210">
                    <a:extLst>
                      <a:ext uri="{FF2B5EF4-FFF2-40B4-BE49-F238E27FC236}">
                        <a16:creationId xmlns:a16="http://schemas.microsoft.com/office/drawing/2014/main" id="{255F691E-AF22-802C-69D1-5627A8EA1F93}"/>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12" name="Tekstfelt 2211">
                    <a:extLst>
                      <a:ext uri="{FF2B5EF4-FFF2-40B4-BE49-F238E27FC236}">
                        <a16:creationId xmlns:a16="http://schemas.microsoft.com/office/drawing/2014/main" id="{7AE9CA83-FD94-561E-E20A-57A0652C592E}"/>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13" name="Tekstfelt 2212">
                    <a:extLst>
                      <a:ext uri="{FF2B5EF4-FFF2-40B4-BE49-F238E27FC236}">
                        <a16:creationId xmlns:a16="http://schemas.microsoft.com/office/drawing/2014/main" id="{E19DC1EC-0E99-1DB5-FF14-ADD6B31779F6}"/>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14" name="Tekstfelt 2213">
                    <a:extLst>
                      <a:ext uri="{FF2B5EF4-FFF2-40B4-BE49-F238E27FC236}">
                        <a16:creationId xmlns:a16="http://schemas.microsoft.com/office/drawing/2014/main" id="{7AF60E06-D1A5-0730-9AEB-80C731E37779}"/>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15" name="Tekstfelt 2214">
                    <a:extLst>
                      <a:ext uri="{FF2B5EF4-FFF2-40B4-BE49-F238E27FC236}">
                        <a16:creationId xmlns:a16="http://schemas.microsoft.com/office/drawing/2014/main" id="{DAF33B88-7248-31A6-D9A5-964D461D5C4B}"/>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16" name="Tekstfelt 2215">
                    <a:extLst>
                      <a:ext uri="{FF2B5EF4-FFF2-40B4-BE49-F238E27FC236}">
                        <a16:creationId xmlns:a16="http://schemas.microsoft.com/office/drawing/2014/main" id="{9CDACC26-23E0-8AD1-65C0-33538B8706E4}"/>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17" name="Tekstfelt 2216">
                    <a:extLst>
                      <a:ext uri="{FF2B5EF4-FFF2-40B4-BE49-F238E27FC236}">
                        <a16:creationId xmlns:a16="http://schemas.microsoft.com/office/drawing/2014/main" id="{09F7C5EA-A53E-AF6E-9AEA-0221B53572D8}"/>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18" name="Tekstfelt 2217">
                    <a:extLst>
                      <a:ext uri="{FF2B5EF4-FFF2-40B4-BE49-F238E27FC236}">
                        <a16:creationId xmlns:a16="http://schemas.microsoft.com/office/drawing/2014/main" id="{17B53B7F-2FCF-8051-FD2D-4F18414CA212}"/>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19" name="Tekstfelt 2218">
                    <a:extLst>
                      <a:ext uri="{FF2B5EF4-FFF2-40B4-BE49-F238E27FC236}">
                        <a16:creationId xmlns:a16="http://schemas.microsoft.com/office/drawing/2014/main" id="{BCBAF333-4360-F701-BD03-666AD47AA398}"/>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20" name="Tekstfelt 2219">
                    <a:extLst>
                      <a:ext uri="{FF2B5EF4-FFF2-40B4-BE49-F238E27FC236}">
                        <a16:creationId xmlns:a16="http://schemas.microsoft.com/office/drawing/2014/main" id="{DD47F4D4-C41C-53B2-29DE-568AB6C29027}"/>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21" name="Tekstfelt 2220">
                    <a:extLst>
                      <a:ext uri="{FF2B5EF4-FFF2-40B4-BE49-F238E27FC236}">
                        <a16:creationId xmlns:a16="http://schemas.microsoft.com/office/drawing/2014/main" id="{DEF59F14-DBDE-0ED3-A279-3F4DA58A82E0}"/>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22" name="Tekstfelt 2221">
                    <a:extLst>
                      <a:ext uri="{FF2B5EF4-FFF2-40B4-BE49-F238E27FC236}">
                        <a16:creationId xmlns:a16="http://schemas.microsoft.com/office/drawing/2014/main" id="{F1DF87F8-E24E-618B-3ACF-59B693535BA9}"/>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23" name="Tekstfelt 2222">
                    <a:extLst>
                      <a:ext uri="{FF2B5EF4-FFF2-40B4-BE49-F238E27FC236}">
                        <a16:creationId xmlns:a16="http://schemas.microsoft.com/office/drawing/2014/main" id="{A3D17F4C-EB99-871F-3043-01E5BA4EF7BA}"/>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24" name="Tekstfelt 2223">
                    <a:extLst>
                      <a:ext uri="{FF2B5EF4-FFF2-40B4-BE49-F238E27FC236}">
                        <a16:creationId xmlns:a16="http://schemas.microsoft.com/office/drawing/2014/main" id="{00F44431-68B3-DC64-C55A-206BDEC1CA3B}"/>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25" name="Tekstfelt 2224">
                    <a:extLst>
                      <a:ext uri="{FF2B5EF4-FFF2-40B4-BE49-F238E27FC236}">
                        <a16:creationId xmlns:a16="http://schemas.microsoft.com/office/drawing/2014/main" id="{67830528-B848-4081-80DD-2B14EBCA6BFD}"/>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26" name="Tekstfelt 2225">
                    <a:extLst>
                      <a:ext uri="{FF2B5EF4-FFF2-40B4-BE49-F238E27FC236}">
                        <a16:creationId xmlns:a16="http://schemas.microsoft.com/office/drawing/2014/main" id="{DB7F68B0-AEDB-D83B-36BA-C3E69567CC0A}"/>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27" name="Tekstfelt 2226">
                    <a:extLst>
                      <a:ext uri="{FF2B5EF4-FFF2-40B4-BE49-F238E27FC236}">
                        <a16:creationId xmlns:a16="http://schemas.microsoft.com/office/drawing/2014/main" id="{E873DD35-9192-658E-B566-386600CA9EA8}"/>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28" name="Tekstfelt 2227">
                    <a:extLst>
                      <a:ext uri="{FF2B5EF4-FFF2-40B4-BE49-F238E27FC236}">
                        <a16:creationId xmlns:a16="http://schemas.microsoft.com/office/drawing/2014/main" id="{A81C3FDD-9A56-5DCD-2A99-ECFAFE61F4D3}"/>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29" name="Tekstfelt 2228">
                    <a:extLst>
                      <a:ext uri="{FF2B5EF4-FFF2-40B4-BE49-F238E27FC236}">
                        <a16:creationId xmlns:a16="http://schemas.microsoft.com/office/drawing/2014/main" id="{F100EC1B-3202-BFF2-522E-FB70AF7D292E}"/>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30" name="Tekstfelt 2229">
                    <a:extLst>
                      <a:ext uri="{FF2B5EF4-FFF2-40B4-BE49-F238E27FC236}">
                        <a16:creationId xmlns:a16="http://schemas.microsoft.com/office/drawing/2014/main" id="{99B74B3C-AC9B-527B-E644-B8A3BDE61DFF}"/>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31" name="Tekstfelt 2230">
                    <a:extLst>
                      <a:ext uri="{FF2B5EF4-FFF2-40B4-BE49-F238E27FC236}">
                        <a16:creationId xmlns:a16="http://schemas.microsoft.com/office/drawing/2014/main" id="{8F11C8DC-1DEC-D66C-8017-6BE787596172}"/>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32" name="Tekstfelt 2231">
                    <a:extLst>
                      <a:ext uri="{FF2B5EF4-FFF2-40B4-BE49-F238E27FC236}">
                        <a16:creationId xmlns:a16="http://schemas.microsoft.com/office/drawing/2014/main" id="{3021619D-9FCA-7009-72E2-43FD90E98A3C}"/>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33" name="Tekstfelt 2232">
                    <a:extLst>
                      <a:ext uri="{FF2B5EF4-FFF2-40B4-BE49-F238E27FC236}">
                        <a16:creationId xmlns:a16="http://schemas.microsoft.com/office/drawing/2014/main" id="{58D618B2-4D64-6BEE-DB18-B37025AA3139}"/>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34" name="Tekstfelt 2233">
                    <a:extLst>
                      <a:ext uri="{FF2B5EF4-FFF2-40B4-BE49-F238E27FC236}">
                        <a16:creationId xmlns:a16="http://schemas.microsoft.com/office/drawing/2014/main" id="{1FAAB6E9-17B6-84FC-14FC-3A84B01B3E76}"/>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35" name="Tekstfelt 2234">
                    <a:extLst>
                      <a:ext uri="{FF2B5EF4-FFF2-40B4-BE49-F238E27FC236}">
                        <a16:creationId xmlns:a16="http://schemas.microsoft.com/office/drawing/2014/main" id="{CD0A5ECA-0E61-1A3A-CB6C-EB3B2111797F}"/>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00" name="Tekstfelt 2199">
                  <a:extLst>
                    <a:ext uri="{FF2B5EF4-FFF2-40B4-BE49-F238E27FC236}">
                      <a16:creationId xmlns:a16="http://schemas.microsoft.com/office/drawing/2014/main" id="{FA692D59-D22B-3CCA-BD5E-323BA324902A}"/>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01" name="Tekstfelt 2200">
                  <a:extLst>
                    <a:ext uri="{FF2B5EF4-FFF2-40B4-BE49-F238E27FC236}">
                      <a16:creationId xmlns:a16="http://schemas.microsoft.com/office/drawing/2014/main" id="{FCFC4359-22CF-E122-BE49-65B4D83828F6}"/>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02" name="Tekstfelt 2201">
                  <a:extLst>
                    <a:ext uri="{FF2B5EF4-FFF2-40B4-BE49-F238E27FC236}">
                      <a16:creationId xmlns:a16="http://schemas.microsoft.com/office/drawing/2014/main" id="{E5FC16BB-C99B-B7B1-739B-6DE2BCC5A01E}"/>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5" name="Gruppe 1824">
                <a:extLst>
                  <a:ext uri="{FF2B5EF4-FFF2-40B4-BE49-F238E27FC236}">
                    <a16:creationId xmlns:a16="http://schemas.microsoft.com/office/drawing/2014/main" id="{79F67AB6-F4E1-14E8-7CB1-F536A3E16613}"/>
                  </a:ext>
                </a:extLst>
              </p:cNvPr>
              <p:cNvGrpSpPr/>
              <p:nvPr/>
            </p:nvGrpSpPr>
            <p:grpSpPr>
              <a:xfrm>
                <a:off x="3753314" y="1031887"/>
                <a:ext cx="641389" cy="5216305"/>
                <a:chOff x="2892468" y="1032983"/>
                <a:chExt cx="641389" cy="5216305"/>
              </a:xfrm>
            </p:grpSpPr>
            <p:grpSp>
              <p:nvGrpSpPr>
                <p:cNvPr id="2162" name="Gruppe 2161">
                  <a:extLst>
                    <a:ext uri="{FF2B5EF4-FFF2-40B4-BE49-F238E27FC236}">
                      <a16:creationId xmlns:a16="http://schemas.microsoft.com/office/drawing/2014/main" id="{DF078839-331A-56D9-4BFB-05EC4D22D4C7}"/>
                    </a:ext>
                  </a:extLst>
                </p:cNvPr>
                <p:cNvGrpSpPr/>
                <p:nvPr/>
              </p:nvGrpSpPr>
              <p:grpSpPr>
                <a:xfrm>
                  <a:off x="2892468" y="1032983"/>
                  <a:ext cx="641389" cy="5216305"/>
                  <a:chOff x="3475384" y="1188399"/>
                  <a:chExt cx="641389" cy="5216305"/>
                </a:xfrm>
              </p:grpSpPr>
              <p:sp>
                <p:nvSpPr>
                  <p:cNvPr id="2166" name="Tekstfelt 2165">
                    <a:extLst>
                      <a:ext uri="{FF2B5EF4-FFF2-40B4-BE49-F238E27FC236}">
                        <a16:creationId xmlns:a16="http://schemas.microsoft.com/office/drawing/2014/main" id="{AFC80C1A-BDA3-D798-05A8-01D4D3150B4E}"/>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67" name="Tekstfelt 2166">
                    <a:extLst>
                      <a:ext uri="{FF2B5EF4-FFF2-40B4-BE49-F238E27FC236}">
                        <a16:creationId xmlns:a16="http://schemas.microsoft.com/office/drawing/2014/main" id="{06EBB713-6007-F016-EE3B-09F2575078F6}"/>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68" name="Tekstfelt 2167">
                    <a:extLst>
                      <a:ext uri="{FF2B5EF4-FFF2-40B4-BE49-F238E27FC236}">
                        <a16:creationId xmlns:a16="http://schemas.microsoft.com/office/drawing/2014/main" id="{52FD1E2D-1B19-300C-1601-5BC1807AFEC1}"/>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69" name="Tekstfelt 2168">
                    <a:extLst>
                      <a:ext uri="{FF2B5EF4-FFF2-40B4-BE49-F238E27FC236}">
                        <a16:creationId xmlns:a16="http://schemas.microsoft.com/office/drawing/2014/main" id="{390101F1-4FF8-678A-7908-6A6B3757A377}"/>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70" name="Tekstfelt 2169">
                    <a:extLst>
                      <a:ext uri="{FF2B5EF4-FFF2-40B4-BE49-F238E27FC236}">
                        <a16:creationId xmlns:a16="http://schemas.microsoft.com/office/drawing/2014/main" id="{8A0C5044-C8B4-1828-146A-F9A252EE6BF1}"/>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71" name="Tekstfelt 2170">
                    <a:extLst>
                      <a:ext uri="{FF2B5EF4-FFF2-40B4-BE49-F238E27FC236}">
                        <a16:creationId xmlns:a16="http://schemas.microsoft.com/office/drawing/2014/main" id="{B3A3C22A-9CA1-5D30-9455-7E2F81F0F2FC}"/>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72" name="Tekstfelt 2171">
                    <a:extLst>
                      <a:ext uri="{FF2B5EF4-FFF2-40B4-BE49-F238E27FC236}">
                        <a16:creationId xmlns:a16="http://schemas.microsoft.com/office/drawing/2014/main" id="{B47077E1-C465-C219-5EC1-58EDB5AFF48C}"/>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73" name="Tekstfelt 2172">
                    <a:extLst>
                      <a:ext uri="{FF2B5EF4-FFF2-40B4-BE49-F238E27FC236}">
                        <a16:creationId xmlns:a16="http://schemas.microsoft.com/office/drawing/2014/main" id="{5F343A55-1DB6-AF5F-06DA-552B1515D0ED}"/>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74" name="Tekstfelt 2173">
                    <a:extLst>
                      <a:ext uri="{FF2B5EF4-FFF2-40B4-BE49-F238E27FC236}">
                        <a16:creationId xmlns:a16="http://schemas.microsoft.com/office/drawing/2014/main" id="{1DA7CF67-9E72-AD73-3029-987E2AB6A7D2}"/>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75" name="Tekstfelt 2174">
                    <a:extLst>
                      <a:ext uri="{FF2B5EF4-FFF2-40B4-BE49-F238E27FC236}">
                        <a16:creationId xmlns:a16="http://schemas.microsoft.com/office/drawing/2014/main" id="{CADFB779-44E5-D597-4F04-7514E5D2E65A}"/>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76" name="Tekstfelt 2175">
                    <a:extLst>
                      <a:ext uri="{FF2B5EF4-FFF2-40B4-BE49-F238E27FC236}">
                        <a16:creationId xmlns:a16="http://schemas.microsoft.com/office/drawing/2014/main" id="{83B3FD79-45F2-9594-1B99-2A8C75D107CB}"/>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77" name="Tekstfelt 2176">
                    <a:extLst>
                      <a:ext uri="{FF2B5EF4-FFF2-40B4-BE49-F238E27FC236}">
                        <a16:creationId xmlns:a16="http://schemas.microsoft.com/office/drawing/2014/main" id="{ACBCA7C4-7A5B-1C93-C94B-537C2A1796EE}"/>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78" name="Tekstfelt 2177">
                    <a:extLst>
                      <a:ext uri="{FF2B5EF4-FFF2-40B4-BE49-F238E27FC236}">
                        <a16:creationId xmlns:a16="http://schemas.microsoft.com/office/drawing/2014/main" id="{33CC98D2-E072-0A5B-A5C8-43F429283C37}"/>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79" name="Tekstfelt 2178">
                    <a:extLst>
                      <a:ext uri="{FF2B5EF4-FFF2-40B4-BE49-F238E27FC236}">
                        <a16:creationId xmlns:a16="http://schemas.microsoft.com/office/drawing/2014/main" id="{5D5CBA58-A8D1-5695-8FF9-9AA152ADB86A}"/>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80" name="Tekstfelt 2179">
                    <a:extLst>
                      <a:ext uri="{FF2B5EF4-FFF2-40B4-BE49-F238E27FC236}">
                        <a16:creationId xmlns:a16="http://schemas.microsoft.com/office/drawing/2014/main" id="{2EADF78C-2F60-3C09-3D7B-8DD036E2251E}"/>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81" name="Tekstfelt 2180">
                    <a:extLst>
                      <a:ext uri="{FF2B5EF4-FFF2-40B4-BE49-F238E27FC236}">
                        <a16:creationId xmlns:a16="http://schemas.microsoft.com/office/drawing/2014/main" id="{4E6E47FA-AC5B-7ED1-C2E6-FC901B331BA8}"/>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82" name="Tekstfelt 2181">
                    <a:extLst>
                      <a:ext uri="{FF2B5EF4-FFF2-40B4-BE49-F238E27FC236}">
                        <a16:creationId xmlns:a16="http://schemas.microsoft.com/office/drawing/2014/main" id="{BCC1A8B7-DF9E-9289-4E24-5A8A282C3CED}"/>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83" name="Tekstfelt 2182">
                    <a:extLst>
                      <a:ext uri="{FF2B5EF4-FFF2-40B4-BE49-F238E27FC236}">
                        <a16:creationId xmlns:a16="http://schemas.microsoft.com/office/drawing/2014/main" id="{F1E11854-7FA4-0CB7-D629-C6FEFEB8EF7F}"/>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84" name="Tekstfelt 2183">
                    <a:extLst>
                      <a:ext uri="{FF2B5EF4-FFF2-40B4-BE49-F238E27FC236}">
                        <a16:creationId xmlns:a16="http://schemas.microsoft.com/office/drawing/2014/main" id="{D01448D1-D596-DD79-5872-A073C6C64355}"/>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85" name="Tekstfelt 2184">
                    <a:extLst>
                      <a:ext uri="{FF2B5EF4-FFF2-40B4-BE49-F238E27FC236}">
                        <a16:creationId xmlns:a16="http://schemas.microsoft.com/office/drawing/2014/main" id="{69ED5815-0D87-9D5E-657B-0023DCF7DA5F}"/>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86" name="Tekstfelt 2185">
                    <a:extLst>
                      <a:ext uri="{FF2B5EF4-FFF2-40B4-BE49-F238E27FC236}">
                        <a16:creationId xmlns:a16="http://schemas.microsoft.com/office/drawing/2014/main" id="{77C24CAB-9719-EA60-3DBE-6CF5EC2E8975}"/>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87" name="Tekstfelt 2186">
                    <a:extLst>
                      <a:ext uri="{FF2B5EF4-FFF2-40B4-BE49-F238E27FC236}">
                        <a16:creationId xmlns:a16="http://schemas.microsoft.com/office/drawing/2014/main" id="{B1AE797B-7D94-7DCA-474A-E83B9809FA5F}"/>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88" name="Tekstfelt 2187">
                    <a:extLst>
                      <a:ext uri="{FF2B5EF4-FFF2-40B4-BE49-F238E27FC236}">
                        <a16:creationId xmlns:a16="http://schemas.microsoft.com/office/drawing/2014/main" id="{46EFA874-BC03-7D5D-3C17-53944F38FED3}"/>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89" name="Tekstfelt 2188">
                    <a:extLst>
                      <a:ext uri="{FF2B5EF4-FFF2-40B4-BE49-F238E27FC236}">
                        <a16:creationId xmlns:a16="http://schemas.microsoft.com/office/drawing/2014/main" id="{CB008409-2441-071C-DF75-392F9D14D1F9}"/>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90" name="Tekstfelt 2189">
                    <a:extLst>
                      <a:ext uri="{FF2B5EF4-FFF2-40B4-BE49-F238E27FC236}">
                        <a16:creationId xmlns:a16="http://schemas.microsoft.com/office/drawing/2014/main" id="{8135C961-BDBC-A99F-8A92-D0483ACAF2D5}"/>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91" name="Tekstfelt 2190">
                    <a:extLst>
                      <a:ext uri="{FF2B5EF4-FFF2-40B4-BE49-F238E27FC236}">
                        <a16:creationId xmlns:a16="http://schemas.microsoft.com/office/drawing/2014/main" id="{F02DC0C1-390F-D0C4-B78C-392C70744A28}"/>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92" name="Tekstfelt 2191">
                    <a:extLst>
                      <a:ext uri="{FF2B5EF4-FFF2-40B4-BE49-F238E27FC236}">
                        <a16:creationId xmlns:a16="http://schemas.microsoft.com/office/drawing/2014/main" id="{18391DF5-5863-35E4-F037-0AAAA79BFEC3}"/>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93" name="Tekstfelt 2192">
                    <a:extLst>
                      <a:ext uri="{FF2B5EF4-FFF2-40B4-BE49-F238E27FC236}">
                        <a16:creationId xmlns:a16="http://schemas.microsoft.com/office/drawing/2014/main" id="{D1067335-26FF-C3A4-CE47-199910DD5D2B}"/>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94" name="Tekstfelt 2193">
                    <a:extLst>
                      <a:ext uri="{FF2B5EF4-FFF2-40B4-BE49-F238E27FC236}">
                        <a16:creationId xmlns:a16="http://schemas.microsoft.com/office/drawing/2014/main" id="{F76DB258-D030-D122-4149-477668FDA8FA}"/>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95" name="Tekstfelt 2194">
                    <a:extLst>
                      <a:ext uri="{FF2B5EF4-FFF2-40B4-BE49-F238E27FC236}">
                        <a16:creationId xmlns:a16="http://schemas.microsoft.com/office/drawing/2014/main" id="{C38353A3-648A-8A7F-9C7E-90E4484D8167}"/>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96" name="Tekstfelt 2195">
                    <a:extLst>
                      <a:ext uri="{FF2B5EF4-FFF2-40B4-BE49-F238E27FC236}">
                        <a16:creationId xmlns:a16="http://schemas.microsoft.com/office/drawing/2014/main" id="{42F08440-CEA8-8896-FA9A-0E59BEA179A5}"/>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97" name="Tekstfelt 2196">
                    <a:extLst>
                      <a:ext uri="{FF2B5EF4-FFF2-40B4-BE49-F238E27FC236}">
                        <a16:creationId xmlns:a16="http://schemas.microsoft.com/office/drawing/2014/main" id="{28B7B10E-3110-2C94-69DA-D63980A278EC}"/>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98" name="Tekstfelt 2197">
                    <a:extLst>
                      <a:ext uri="{FF2B5EF4-FFF2-40B4-BE49-F238E27FC236}">
                        <a16:creationId xmlns:a16="http://schemas.microsoft.com/office/drawing/2014/main" id="{7400925F-0A1B-7DCB-3F8C-700F5DEC3EA2}"/>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63" name="Tekstfelt 2162">
                  <a:extLst>
                    <a:ext uri="{FF2B5EF4-FFF2-40B4-BE49-F238E27FC236}">
                      <a16:creationId xmlns:a16="http://schemas.microsoft.com/office/drawing/2014/main" id="{EECCACFC-A206-2361-C3C4-42A333A140AF}"/>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64" name="Tekstfelt 2163">
                  <a:extLst>
                    <a:ext uri="{FF2B5EF4-FFF2-40B4-BE49-F238E27FC236}">
                      <a16:creationId xmlns:a16="http://schemas.microsoft.com/office/drawing/2014/main" id="{0112D3FA-5160-CC93-40D8-EB5C9A0C9C79}"/>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65" name="Tekstfelt 2164">
                  <a:extLst>
                    <a:ext uri="{FF2B5EF4-FFF2-40B4-BE49-F238E27FC236}">
                      <a16:creationId xmlns:a16="http://schemas.microsoft.com/office/drawing/2014/main" id="{6E83631B-A3A0-3251-DAD5-CCA1AE49E4F5}"/>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6" name="Gruppe 1825">
                <a:extLst>
                  <a:ext uri="{FF2B5EF4-FFF2-40B4-BE49-F238E27FC236}">
                    <a16:creationId xmlns:a16="http://schemas.microsoft.com/office/drawing/2014/main" id="{C2E8A044-385F-9FBC-B36F-457D463D2CD9}"/>
                  </a:ext>
                </a:extLst>
              </p:cNvPr>
              <p:cNvGrpSpPr/>
              <p:nvPr/>
            </p:nvGrpSpPr>
            <p:grpSpPr>
              <a:xfrm>
                <a:off x="3326093" y="1035670"/>
                <a:ext cx="641389" cy="5216305"/>
                <a:chOff x="2892468" y="1032983"/>
                <a:chExt cx="641389" cy="5216305"/>
              </a:xfrm>
            </p:grpSpPr>
            <p:grpSp>
              <p:nvGrpSpPr>
                <p:cNvPr id="2125" name="Gruppe 2124">
                  <a:extLst>
                    <a:ext uri="{FF2B5EF4-FFF2-40B4-BE49-F238E27FC236}">
                      <a16:creationId xmlns:a16="http://schemas.microsoft.com/office/drawing/2014/main" id="{408888FE-C073-A3EF-BA40-CD83FD5FEFF8}"/>
                    </a:ext>
                  </a:extLst>
                </p:cNvPr>
                <p:cNvGrpSpPr/>
                <p:nvPr/>
              </p:nvGrpSpPr>
              <p:grpSpPr>
                <a:xfrm>
                  <a:off x="2892468" y="1032983"/>
                  <a:ext cx="641389" cy="5216305"/>
                  <a:chOff x="3475384" y="1188399"/>
                  <a:chExt cx="641389" cy="5216305"/>
                </a:xfrm>
              </p:grpSpPr>
              <p:sp>
                <p:nvSpPr>
                  <p:cNvPr id="2129" name="Tekstfelt 2128">
                    <a:extLst>
                      <a:ext uri="{FF2B5EF4-FFF2-40B4-BE49-F238E27FC236}">
                        <a16:creationId xmlns:a16="http://schemas.microsoft.com/office/drawing/2014/main" id="{302AB9FD-2420-BFD9-F016-43D678DC823B}"/>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30" name="Tekstfelt 2129">
                    <a:extLst>
                      <a:ext uri="{FF2B5EF4-FFF2-40B4-BE49-F238E27FC236}">
                        <a16:creationId xmlns:a16="http://schemas.microsoft.com/office/drawing/2014/main" id="{D0B497BD-9A1E-AE0F-AFAE-FE7472A8B542}"/>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31" name="Tekstfelt 2130">
                    <a:extLst>
                      <a:ext uri="{FF2B5EF4-FFF2-40B4-BE49-F238E27FC236}">
                        <a16:creationId xmlns:a16="http://schemas.microsoft.com/office/drawing/2014/main" id="{C2DC1547-92A1-6DC9-1735-63E471366E4D}"/>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32" name="Tekstfelt 2131">
                    <a:extLst>
                      <a:ext uri="{FF2B5EF4-FFF2-40B4-BE49-F238E27FC236}">
                        <a16:creationId xmlns:a16="http://schemas.microsoft.com/office/drawing/2014/main" id="{E6A666AF-8C32-7B65-3815-307143E82286}"/>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33" name="Tekstfelt 2132">
                    <a:extLst>
                      <a:ext uri="{FF2B5EF4-FFF2-40B4-BE49-F238E27FC236}">
                        <a16:creationId xmlns:a16="http://schemas.microsoft.com/office/drawing/2014/main" id="{A45761E0-2977-18C5-5375-75DA50D501C6}"/>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34" name="Tekstfelt 2133">
                    <a:extLst>
                      <a:ext uri="{FF2B5EF4-FFF2-40B4-BE49-F238E27FC236}">
                        <a16:creationId xmlns:a16="http://schemas.microsoft.com/office/drawing/2014/main" id="{6567D23C-9EA1-02C7-7C8F-BD2811099927}"/>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35" name="Tekstfelt 2134">
                    <a:extLst>
                      <a:ext uri="{FF2B5EF4-FFF2-40B4-BE49-F238E27FC236}">
                        <a16:creationId xmlns:a16="http://schemas.microsoft.com/office/drawing/2014/main" id="{97791DAC-87C8-7A2F-EC5B-CCFA96F6CEE3}"/>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36" name="Tekstfelt 2135">
                    <a:extLst>
                      <a:ext uri="{FF2B5EF4-FFF2-40B4-BE49-F238E27FC236}">
                        <a16:creationId xmlns:a16="http://schemas.microsoft.com/office/drawing/2014/main" id="{EFC2B223-94FF-7E8C-2678-1A285EF7D328}"/>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37" name="Tekstfelt 2136">
                    <a:extLst>
                      <a:ext uri="{FF2B5EF4-FFF2-40B4-BE49-F238E27FC236}">
                        <a16:creationId xmlns:a16="http://schemas.microsoft.com/office/drawing/2014/main" id="{C9F8C4CA-FFF8-3B21-B152-E7D1881A388C}"/>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38" name="Tekstfelt 2137">
                    <a:extLst>
                      <a:ext uri="{FF2B5EF4-FFF2-40B4-BE49-F238E27FC236}">
                        <a16:creationId xmlns:a16="http://schemas.microsoft.com/office/drawing/2014/main" id="{C88F74A0-2813-AD5D-D332-166FF23BAB27}"/>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39" name="Tekstfelt 2138">
                    <a:extLst>
                      <a:ext uri="{FF2B5EF4-FFF2-40B4-BE49-F238E27FC236}">
                        <a16:creationId xmlns:a16="http://schemas.microsoft.com/office/drawing/2014/main" id="{1160387F-1036-E821-4BE1-77E324D3235F}"/>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40" name="Tekstfelt 2139">
                    <a:extLst>
                      <a:ext uri="{FF2B5EF4-FFF2-40B4-BE49-F238E27FC236}">
                        <a16:creationId xmlns:a16="http://schemas.microsoft.com/office/drawing/2014/main" id="{FC4070D2-4900-D5BC-BB44-71604B8CA659}"/>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41" name="Tekstfelt 2140">
                    <a:extLst>
                      <a:ext uri="{FF2B5EF4-FFF2-40B4-BE49-F238E27FC236}">
                        <a16:creationId xmlns:a16="http://schemas.microsoft.com/office/drawing/2014/main" id="{E9437DD9-F654-6F75-3A1E-E1D36035C01F}"/>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42" name="Tekstfelt 2141">
                    <a:extLst>
                      <a:ext uri="{FF2B5EF4-FFF2-40B4-BE49-F238E27FC236}">
                        <a16:creationId xmlns:a16="http://schemas.microsoft.com/office/drawing/2014/main" id="{45D7A216-761C-0237-F7B4-E17DFDE332A4}"/>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43" name="Tekstfelt 2142">
                    <a:extLst>
                      <a:ext uri="{FF2B5EF4-FFF2-40B4-BE49-F238E27FC236}">
                        <a16:creationId xmlns:a16="http://schemas.microsoft.com/office/drawing/2014/main" id="{5741E387-2992-8E09-114F-C792453BEF08}"/>
                      </a:ext>
                    </a:extLst>
                  </p:cNvPr>
                  <p:cNvSpPr txBox="1"/>
                  <p:nvPr/>
                </p:nvSpPr>
                <p:spPr>
                  <a:xfrm>
                    <a:off x="35457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44" name="Tekstfelt 2143">
                    <a:extLst>
                      <a:ext uri="{FF2B5EF4-FFF2-40B4-BE49-F238E27FC236}">
                        <a16:creationId xmlns:a16="http://schemas.microsoft.com/office/drawing/2014/main" id="{5E15D288-5FF5-DA11-AF75-9836E51A98F9}"/>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45" name="Tekstfelt 2144">
                    <a:extLst>
                      <a:ext uri="{FF2B5EF4-FFF2-40B4-BE49-F238E27FC236}">
                        <a16:creationId xmlns:a16="http://schemas.microsoft.com/office/drawing/2014/main" id="{6FDC57A2-141C-BD8F-8DCF-208C9E510607}"/>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46" name="Tekstfelt 2145">
                    <a:extLst>
                      <a:ext uri="{FF2B5EF4-FFF2-40B4-BE49-F238E27FC236}">
                        <a16:creationId xmlns:a16="http://schemas.microsoft.com/office/drawing/2014/main" id="{0FD52921-0B31-34FA-4E78-5FB96F38FB75}"/>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47" name="Tekstfelt 2146">
                    <a:extLst>
                      <a:ext uri="{FF2B5EF4-FFF2-40B4-BE49-F238E27FC236}">
                        <a16:creationId xmlns:a16="http://schemas.microsoft.com/office/drawing/2014/main" id="{5C24897D-23F3-DBCA-63FE-741D8DF1FFFC}"/>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48" name="Tekstfelt 2147">
                    <a:extLst>
                      <a:ext uri="{FF2B5EF4-FFF2-40B4-BE49-F238E27FC236}">
                        <a16:creationId xmlns:a16="http://schemas.microsoft.com/office/drawing/2014/main" id="{892B4520-83A7-7CBC-226B-20828471FF1F}"/>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49" name="Tekstfelt 2148">
                    <a:extLst>
                      <a:ext uri="{FF2B5EF4-FFF2-40B4-BE49-F238E27FC236}">
                        <a16:creationId xmlns:a16="http://schemas.microsoft.com/office/drawing/2014/main" id="{F8E30472-9BF2-7BDE-3C6D-35D69AA1D5E1}"/>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50" name="Tekstfelt 2149">
                    <a:extLst>
                      <a:ext uri="{FF2B5EF4-FFF2-40B4-BE49-F238E27FC236}">
                        <a16:creationId xmlns:a16="http://schemas.microsoft.com/office/drawing/2014/main" id="{E08FA22A-2C45-8AA5-AB56-DC382C802009}"/>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51" name="Tekstfelt 2150">
                    <a:extLst>
                      <a:ext uri="{FF2B5EF4-FFF2-40B4-BE49-F238E27FC236}">
                        <a16:creationId xmlns:a16="http://schemas.microsoft.com/office/drawing/2014/main" id="{6B626A61-B4AE-D947-2315-01B8C15B553D}"/>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52" name="Tekstfelt 2151">
                    <a:extLst>
                      <a:ext uri="{FF2B5EF4-FFF2-40B4-BE49-F238E27FC236}">
                        <a16:creationId xmlns:a16="http://schemas.microsoft.com/office/drawing/2014/main" id="{518F4936-4459-61FD-82A0-8827C1F15A47}"/>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53" name="Tekstfelt 2152">
                    <a:extLst>
                      <a:ext uri="{FF2B5EF4-FFF2-40B4-BE49-F238E27FC236}">
                        <a16:creationId xmlns:a16="http://schemas.microsoft.com/office/drawing/2014/main" id="{396F1604-8864-42DD-3B72-BF9A4CB468C7}"/>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54" name="Tekstfelt 2153">
                    <a:extLst>
                      <a:ext uri="{FF2B5EF4-FFF2-40B4-BE49-F238E27FC236}">
                        <a16:creationId xmlns:a16="http://schemas.microsoft.com/office/drawing/2014/main" id="{B6592F45-8BBD-E4C9-729B-6231D3A5E31B}"/>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55" name="Tekstfelt 2154">
                    <a:extLst>
                      <a:ext uri="{FF2B5EF4-FFF2-40B4-BE49-F238E27FC236}">
                        <a16:creationId xmlns:a16="http://schemas.microsoft.com/office/drawing/2014/main" id="{EFAFDFC2-2330-9A53-1921-51E2C00E56DF}"/>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56" name="Tekstfelt 2155">
                    <a:extLst>
                      <a:ext uri="{FF2B5EF4-FFF2-40B4-BE49-F238E27FC236}">
                        <a16:creationId xmlns:a16="http://schemas.microsoft.com/office/drawing/2014/main" id="{AA4F08C5-135F-4734-EBC5-AE8B94464BDD}"/>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57" name="Tekstfelt 2156">
                    <a:extLst>
                      <a:ext uri="{FF2B5EF4-FFF2-40B4-BE49-F238E27FC236}">
                        <a16:creationId xmlns:a16="http://schemas.microsoft.com/office/drawing/2014/main" id="{99651B8F-8FE1-B6C4-11E7-D6B2D203987E}"/>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58" name="Tekstfelt 2157">
                    <a:extLst>
                      <a:ext uri="{FF2B5EF4-FFF2-40B4-BE49-F238E27FC236}">
                        <a16:creationId xmlns:a16="http://schemas.microsoft.com/office/drawing/2014/main" id="{7059D63F-270E-D701-AAA7-606FBD3FA2B9}"/>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59" name="Tekstfelt 2158">
                    <a:extLst>
                      <a:ext uri="{FF2B5EF4-FFF2-40B4-BE49-F238E27FC236}">
                        <a16:creationId xmlns:a16="http://schemas.microsoft.com/office/drawing/2014/main" id="{5AB4276A-1B47-08F5-A626-D91C1BEF8F56}"/>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60" name="Tekstfelt 2159">
                    <a:extLst>
                      <a:ext uri="{FF2B5EF4-FFF2-40B4-BE49-F238E27FC236}">
                        <a16:creationId xmlns:a16="http://schemas.microsoft.com/office/drawing/2014/main" id="{89B4C3F6-CCD4-8259-DCC9-34E20DDF0848}"/>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61" name="Tekstfelt 2160">
                    <a:extLst>
                      <a:ext uri="{FF2B5EF4-FFF2-40B4-BE49-F238E27FC236}">
                        <a16:creationId xmlns:a16="http://schemas.microsoft.com/office/drawing/2014/main" id="{70B5DCD1-9F0B-6C51-56EB-46F0396D6781}"/>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26" name="Tekstfelt 2125">
                  <a:extLst>
                    <a:ext uri="{FF2B5EF4-FFF2-40B4-BE49-F238E27FC236}">
                      <a16:creationId xmlns:a16="http://schemas.microsoft.com/office/drawing/2014/main" id="{8515D5F3-1AFD-2F50-28D4-361D86F196DC}"/>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27" name="Tekstfelt 2126">
                  <a:extLst>
                    <a:ext uri="{FF2B5EF4-FFF2-40B4-BE49-F238E27FC236}">
                      <a16:creationId xmlns:a16="http://schemas.microsoft.com/office/drawing/2014/main" id="{9EAB4119-994A-D2B9-7E2E-0F5BFE6A1413}"/>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28" name="Tekstfelt 2127">
                  <a:extLst>
                    <a:ext uri="{FF2B5EF4-FFF2-40B4-BE49-F238E27FC236}">
                      <a16:creationId xmlns:a16="http://schemas.microsoft.com/office/drawing/2014/main" id="{7006F87C-D086-81B6-5581-64F90BF6647E}"/>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7" name="Gruppe 1826">
                <a:extLst>
                  <a:ext uri="{FF2B5EF4-FFF2-40B4-BE49-F238E27FC236}">
                    <a16:creationId xmlns:a16="http://schemas.microsoft.com/office/drawing/2014/main" id="{5D366B35-96F0-4027-379E-FD4972A9DB16}"/>
                  </a:ext>
                </a:extLst>
              </p:cNvPr>
              <p:cNvGrpSpPr/>
              <p:nvPr/>
            </p:nvGrpSpPr>
            <p:grpSpPr>
              <a:xfrm>
                <a:off x="2893345" y="1029165"/>
                <a:ext cx="641389" cy="5216305"/>
                <a:chOff x="2892468" y="1032983"/>
                <a:chExt cx="641389" cy="5216305"/>
              </a:xfrm>
            </p:grpSpPr>
            <p:grpSp>
              <p:nvGrpSpPr>
                <p:cNvPr id="2088" name="Gruppe 2087">
                  <a:extLst>
                    <a:ext uri="{FF2B5EF4-FFF2-40B4-BE49-F238E27FC236}">
                      <a16:creationId xmlns:a16="http://schemas.microsoft.com/office/drawing/2014/main" id="{FDDB6DE6-5C2D-DB34-4B2D-D58242BD7269}"/>
                    </a:ext>
                  </a:extLst>
                </p:cNvPr>
                <p:cNvGrpSpPr/>
                <p:nvPr/>
              </p:nvGrpSpPr>
              <p:grpSpPr>
                <a:xfrm>
                  <a:off x="2892468" y="1032983"/>
                  <a:ext cx="641389" cy="5216305"/>
                  <a:chOff x="3475384" y="1188399"/>
                  <a:chExt cx="641389" cy="5216305"/>
                </a:xfrm>
              </p:grpSpPr>
              <p:sp>
                <p:nvSpPr>
                  <p:cNvPr id="2092" name="Tekstfelt 2091">
                    <a:extLst>
                      <a:ext uri="{FF2B5EF4-FFF2-40B4-BE49-F238E27FC236}">
                        <a16:creationId xmlns:a16="http://schemas.microsoft.com/office/drawing/2014/main" id="{80702FC9-1C52-DB99-EEC7-0C42C7C0FE59}"/>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93" name="Tekstfelt 2092">
                    <a:extLst>
                      <a:ext uri="{FF2B5EF4-FFF2-40B4-BE49-F238E27FC236}">
                        <a16:creationId xmlns:a16="http://schemas.microsoft.com/office/drawing/2014/main" id="{043E06D4-2E7D-F62C-69E3-39D3F6970F61}"/>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94" name="Tekstfelt 2093">
                    <a:extLst>
                      <a:ext uri="{FF2B5EF4-FFF2-40B4-BE49-F238E27FC236}">
                        <a16:creationId xmlns:a16="http://schemas.microsoft.com/office/drawing/2014/main" id="{2F13EAA0-571C-97E8-0034-56AA75E1CA13}"/>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95" name="Tekstfelt 2094">
                    <a:extLst>
                      <a:ext uri="{FF2B5EF4-FFF2-40B4-BE49-F238E27FC236}">
                        <a16:creationId xmlns:a16="http://schemas.microsoft.com/office/drawing/2014/main" id="{972A8B5F-487A-70E8-631E-8F4D00F74F48}"/>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96" name="Tekstfelt 2095">
                    <a:extLst>
                      <a:ext uri="{FF2B5EF4-FFF2-40B4-BE49-F238E27FC236}">
                        <a16:creationId xmlns:a16="http://schemas.microsoft.com/office/drawing/2014/main" id="{ACA2381F-3E7F-CDFA-C690-66689661312B}"/>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97" name="Tekstfelt 2096">
                    <a:extLst>
                      <a:ext uri="{FF2B5EF4-FFF2-40B4-BE49-F238E27FC236}">
                        <a16:creationId xmlns:a16="http://schemas.microsoft.com/office/drawing/2014/main" id="{79D5B16B-2319-946F-F84C-399FE80F71C9}"/>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98" name="Tekstfelt 2097">
                    <a:extLst>
                      <a:ext uri="{FF2B5EF4-FFF2-40B4-BE49-F238E27FC236}">
                        <a16:creationId xmlns:a16="http://schemas.microsoft.com/office/drawing/2014/main" id="{D028E7C9-C45B-DDDB-BDCE-FA753B12C491}"/>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99" name="Tekstfelt 2098">
                    <a:extLst>
                      <a:ext uri="{FF2B5EF4-FFF2-40B4-BE49-F238E27FC236}">
                        <a16:creationId xmlns:a16="http://schemas.microsoft.com/office/drawing/2014/main" id="{904697B6-D177-8ACC-BC1E-BE908FD86F41}"/>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00" name="Tekstfelt 2099">
                    <a:extLst>
                      <a:ext uri="{FF2B5EF4-FFF2-40B4-BE49-F238E27FC236}">
                        <a16:creationId xmlns:a16="http://schemas.microsoft.com/office/drawing/2014/main" id="{4D65970C-FF9B-FDE6-F85A-95188927BAE2}"/>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01" name="Tekstfelt 2100">
                    <a:extLst>
                      <a:ext uri="{FF2B5EF4-FFF2-40B4-BE49-F238E27FC236}">
                        <a16:creationId xmlns:a16="http://schemas.microsoft.com/office/drawing/2014/main" id="{037BDBCE-A7C4-7E90-2AE2-1CC0C8880A84}"/>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02" name="Tekstfelt 2101">
                    <a:extLst>
                      <a:ext uri="{FF2B5EF4-FFF2-40B4-BE49-F238E27FC236}">
                        <a16:creationId xmlns:a16="http://schemas.microsoft.com/office/drawing/2014/main" id="{6C4BAA49-2562-96AD-8ADB-B5D512DC6C95}"/>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03" name="Tekstfelt 2102">
                    <a:extLst>
                      <a:ext uri="{FF2B5EF4-FFF2-40B4-BE49-F238E27FC236}">
                        <a16:creationId xmlns:a16="http://schemas.microsoft.com/office/drawing/2014/main" id="{BB86088E-F5F0-049F-9D1A-136E1D4497ED}"/>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04" name="Tekstfelt 2103">
                    <a:extLst>
                      <a:ext uri="{FF2B5EF4-FFF2-40B4-BE49-F238E27FC236}">
                        <a16:creationId xmlns:a16="http://schemas.microsoft.com/office/drawing/2014/main" id="{5834F3B2-A6B4-E2E2-D737-AC24877149A0}"/>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05" name="Tekstfelt 2104">
                    <a:extLst>
                      <a:ext uri="{FF2B5EF4-FFF2-40B4-BE49-F238E27FC236}">
                        <a16:creationId xmlns:a16="http://schemas.microsoft.com/office/drawing/2014/main" id="{CB8B95DC-E558-9AA0-8BEB-FA7E46AC7B15}"/>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06" name="Tekstfelt 2105">
                    <a:extLst>
                      <a:ext uri="{FF2B5EF4-FFF2-40B4-BE49-F238E27FC236}">
                        <a16:creationId xmlns:a16="http://schemas.microsoft.com/office/drawing/2014/main" id="{976F6D41-D9D4-8B7B-05D7-D147F24903BB}"/>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07" name="Tekstfelt 2106">
                    <a:extLst>
                      <a:ext uri="{FF2B5EF4-FFF2-40B4-BE49-F238E27FC236}">
                        <a16:creationId xmlns:a16="http://schemas.microsoft.com/office/drawing/2014/main" id="{A830AAA8-3AB9-134C-5647-65B891496FED}"/>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08" name="Tekstfelt 2107">
                    <a:extLst>
                      <a:ext uri="{FF2B5EF4-FFF2-40B4-BE49-F238E27FC236}">
                        <a16:creationId xmlns:a16="http://schemas.microsoft.com/office/drawing/2014/main" id="{9AFD4585-88B8-B008-5B58-8DF944A77366}"/>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09" name="Tekstfelt 2108">
                    <a:extLst>
                      <a:ext uri="{FF2B5EF4-FFF2-40B4-BE49-F238E27FC236}">
                        <a16:creationId xmlns:a16="http://schemas.microsoft.com/office/drawing/2014/main" id="{809EB924-C57E-C99B-8A79-B03A3DACE8C2}"/>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10" name="Tekstfelt 2109">
                    <a:extLst>
                      <a:ext uri="{FF2B5EF4-FFF2-40B4-BE49-F238E27FC236}">
                        <a16:creationId xmlns:a16="http://schemas.microsoft.com/office/drawing/2014/main" id="{D71CE853-B56D-6DB0-0A73-AF7BF8983779}"/>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11" name="Tekstfelt 2110">
                    <a:extLst>
                      <a:ext uri="{FF2B5EF4-FFF2-40B4-BE49-F238E27FC236}">
                        <a16:creationId xmlns:a16="http://schemas.microsoft.com/office/drawing/2014/main" id="{EEC6006A-7D31-CFEE-631E-9F9CB237D1F8}"/>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12" name="Tekstfelt 2111">
                    <a:extLst>
                      <a:ext uri="{FF2B5EF4-FFF2-40B4-BE49-F238E27FC236}">
                        <a16:creationId xmlns:a16="http://schemas.microsoft.com/office/drawing/2014/main" id="{B63E2F1A-EBF0-4B86-7906-A6206813C23C}"/>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13" name="Tekstfelt 2112">
                    <a:extLst>
                      <a:ext uri="{FF2B5EF4-FFF2-40B4-BE49-F238E27FC236}">
                        <a16:creationId xmlns:a16="http://schemas.microsoft.com/office/drawing/2014/main" id="{F88DABD4-AC2B-3400-99F1-DF27A4C2BB0C}"/>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14" name="Tekstfelt 2113">
                    <a:extLst>
                      <a:ext uri="{FF2B5EF4-FFF2-40B4-BE49-F238E27FC236}">
                        <a16:creationId xmlns:a16="http://schemas.microsoft.com/office/drawing/2014/main" id="{6EA57807-E300-8393-A74B-9CA8B7C6D562}"/>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15" name="Tekstfelt 2114">
                    <a:extLst>
                      <a:ext uri="{FF2B5EF4-FFF2-40B4-BE49-F238E27FC236}">
                        <a16:creationId xmlns:a16="http://schemas.microsoft.com/office/drawing/2014/main" id="{B3E3296D-9788-9FC3-79A4-3F6639EC1199}"/>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16" name="Tekstfelt 2115">
                    <a:extLst>
                      <a:ext uri="{FF2B5EF4-FFF2-40B4-BE49-F238E27FC236}">
                        <a16:creationId xmlns:a16="http://schemas.microsoft.com/office/drawing/2014/main" id="{777F7759-D95E-AC98-85F0-4A03AA2FB493}"/>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17" name="Tekstfelt 2116">
                    <a:extLst>
                      <a:ext uri="{FF2B5EF4-FFF2-40B4-BE49-F238E27FC236}">
                        <a16:creationId xmlns:a16="http://schemas.microsoft.com/office/drawing/2014/main" id="{0E7E140B-3F90-C9F7-DAF6-C4CFA9B2F3E5}"/>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18" name="Tekstfelt 2117">
                    <a:extLst>
                      <a:ext uri="{FF2B5EF4-FFF2-40B4-BE49-F238E27FC236}">
                        <a16:creationId xmlns:a16="http://schemas.microsoft.com/office/drawing/2014/main" id="{3D27F52D-8084-57FF-6CB4-6A07C43F58A8}"/>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19" name="Tekstfelt 2118">
                    <a:extLst>
                      <a:ext uri="{FF2B5EF4-FFF2-40B4-BE49-F238E27FC236}">
                        <a16:creationId xmlns:a16="http://schemas.microsoft.com/office/drawing/2014/main" id="{420997B9-CC97-7456-C0EF-09A0F6D8F633}"/>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20" name="Tekstfelt 2119">
                    <a:extLst>
                      <a:ext uri="{FF2B5EF4-FFF2-40B4-BE49-F238E27FC236}">
                        <a16:creationId xmlns:a16="http://schemas.microsoft.com/office/drawing/2014/main" id="{2BC5F0B9-ED7B-2503-7FD8-6B8EAB4FEF2B}"/>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21" name="Tekstfelt 2120">
                    <a:extLst>
                      <a:ext uri="{FF2B5EF4-FFF2-40B4-BE49-F238E27FC236}">
                        <a16:creationId xmlns:a16="http://schemas.microsoft.com/office/drawing/2014/main" id="{A06FB32E-5BA0-5E97-3A00-947DB84B496D}"/>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22" name="Tekstfelt 2121">
                    <a:extLst>
                      <a:ext uri="{FF2B5EF4-FFF2-40B4-BE49-F238E27FC236}">
                        <a16:creationId xmlns:a16="http://schemas.microsoft.com/office/drawing/2014/main" id="{D9AAB1F1-B547-B5DA-524F-C22061E95A73}"/>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23" name="Tekstfelt 2122">
                    <a:extLst>
                      <a:ext uri="{FF2B5EF4-FFF2-40B4-BE49-F238E27FC236}">
                        <a16:creationId xmlns:a16="http://schemas.microsoft.com/office/drawing/2014/main" id="{F2D418B5-AF8A-7901-AAD6-C9A66563DA0E}"/>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24" name="Tekstfelt 2123">
                    <a:extLst>
                      <a:ext uri="{FF2B5EF4-FFF2-40B4-BE49-F238E27FC236}">
                        <a16:creationId xmlns:a16="http://schemas.microsoft.com/office/drawing/2014/main" id="{B7643943-9D87-A5B8-4938-BE8E4DE5DE78}"/>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89" name="Tekstfelt 2088">
                  <a:extLst>
                    <a:ext uri="{FF2B5EF4-FFF2-40B4-BE49-F238E27FC236}">
                      <a16:creationId xmlns:a16="http://schemas.microsoft.com/office/drawing/2014/main" id="{85358F5F-787F-282B-9C90-D920ECF0F85D}"/>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90" name="Tekstfelt 2089">
                  <a:extLst>
                    <a:ext uri="{FF2B5EF4-FFF2-40B4-BE49-F238E27FC236}">
                      <a16:creationId xmlns:a16="http://schemas.microsoft.com/office/drawing/2014/main" id="{5A0B16EA-CF24-35AA-74CE-7B719E998EAC}"/>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91" name="Tekstfelt 2090">
                  <a:extLst>
                    <a:ext uri="{FF2B5EF4-FFF2-40B4-BE49-F238E27FC236}">
                      <a16:creationId xmlns:a16="http://schemas.microsoft.com/office/drawing/2014/main" id="{F1C267DD-02E0-BB7E-60C3-88D7300FDF75}"/>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8" name="Gruppe 1827">
                <a:extLst>
                  <a:ext uri="{FF2B5EF4-FFF2-40B4-BE49-F238E27FC236}">
                    <a16:creationId xmlns:a16="http://schemas.microsoft.com/office/drawing/2014/main" id="{3C8BC9EB-FD2C-62EB-A47C-4F9DE2909DA0}"/>
                  </a:ext>
                </a:extLst>
              </p:cNvPr>
              <p:cNvGrpSpPr/>
              <p:nvPr/>
            </p:nvGrpSpPr>
            <p:grpSpPr>
              <a:xfrm>
                <a:off x="2466124" y="1032948"/>
                <a:ext cx="641389" cy="5216305"/>
                <a:chOff x="2892468" y="1032983"/>
                <a:chExt cx="641389" cy="5216305"/>
              </a:xfrm>
            </p:grpSpPr>
            <p:grpSp>
              <p:nvGrpSpPr>
                <p:cNvPr id="2051" name="Gruppe 2050">
                  <a:extLst>
                    <a:ext uri="{FF2B5EF4-FFF2-40B4-BE49-F238E27FC236}">
                      <a16:creationId xmlns:a16="http://schemas.microsoft.com/office/drawing/2014/main" id="{2172B106-0844-D1B5-058B-A5AC7FED7030}"/>
                    </a:ext>
                  </a:extLst>
                </p:cNvPr>
                <p:cNvGrpSpPr/>
                <p:nvPr/>
              </p:nvGrpSpPr>
              <p:grpSpPr>
                <a:xfrm>
                  <a:off x="2892468" y="1032983"/>
                  <a:ext cx="641389" cy="5216305"/>
                  <a:chOff x="3475384" y="1188399"/>
                  <a:chExt cx="641389" cy="5216305"/>
                </a:xfrm>
              </p:grpSpPr>
              <p:sp>
                <p:nvSpPr>
                  <p:cNvPr id="2055" name="Tekstfelt 2054">
                    <a:extLst>
                      <a:ext uri="{FF2B5EF4-FFF2-40B4-BE49-F238E27FC236}">
                        <a16:creationId xmlns:a16="http://schemas.microsoft.com/office/drawing/2014/main" id="{7C3FEF03-9CF5-1788-75DD-AB612C76C130}"/>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56" name="Tekstfelt 2055">
                    <a:extLst>
                      <a:ext uri="{FF2B5EF4-FFF2-40B4-BE49-F238E27FC236}">
                        <a16:creationId xmlns:a16="http://schemas.microsoft.com/office/drawing/2014/main" id="{64A436DB-7B5A-86AD-E682-886C524EDE97}"/>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57" name="Tekstfelt 2056">
                    <a:extLst>
                      <a:ext uri="{FF2B5EF4-FFF2-40B4-BE49-F238E27FC236}">
                        <a16:creationId xmlns:a16="http://schemas.microsoft.com/office/drawing/2014/main" id="{ECCF1712-50EE-0058-81EA-8A3EAF535699}"/>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58" name="Tekstfelt 2057">
                    <a:extLst>
                      <a:ext uri="{FF2B5EF4-FFF2-40B4-BE49-F238E27FC236}">
                        <a16:creationId xmlns:a16="http://schemas.microsoft.com/office/drawing/2014/main" id="{E844AEDA-F8D8-44D6-C201-E35B232C04DE}"/>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59" name="Tekstfelt 2058">
                    <a:extLst>
                      <a:ext uri="{FF2B5EF4-FFF2-40B4-BE49-F238E27FC236}">
                        <a16:creationId xmlns:a16="http://schemas.microsoft.com/office/drawing/2014/main" id="{BDB033C2-20F4-71BD-7798-692AF11BB9DF}"/>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60" name="Tekstfelt 2059">
                    <a:extLst>
                      <a:ext uri="{FF2B5EF4-FFF2-40B4-BE49-F238E27FC236}">
                        <a16:creationId xmlns:a16="http://schemas.microsoft.com/office/drawing/2014/main" id="{CE9BE92C-BD9B-9806-F517-12598F173BD9}"/>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61" name="Tekstfelt 2060">
                    <a:extLst>
                      <a:ext uri="{FF2B5EF4-FFF2-40B4-BE49-F238E27FC236}">
                        <a16:creationId xmlns:a16="http://schemas.microsoft.com/office/drawing/2014/main" id="{A94266BD-6016-4A33-947D-8A98B3973E83}"/>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62" name="Tekstfelt 2061">
                    <a:extLst>
                      <a:ext uri="{FF2B5EF4-FFF2-40B4-BE49-F238E27FC236}">
                        <a16:creationId xmlns:a16="http://schemas.microsoft.com/office/drawing/2014/main" id="{B17E1ECC-3CCF-570F-BECA-CD727CDAEAD2}"/>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63" name="Tekstfelt 2062">
                    <a:extLst>
                      <a:ext uri="{FF2B5EF4-FFF2-40B4-BE49-F238E27FC236}">
                        <a16:creationId xmlns:a16="http://schemas.microsoft.com/office/drawing/2014/main" id="{32D65A80-400E-9223-1F77-CE95882D7403}"/>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64" name="Tekstfelt 2063">
                    <a:extLst>
                      <a:ext uri="{FF2B5EF4-FFF2-40B4-BE49-F238E27FC236}">
                        <a16:creationId xmlns:a16="http://schemas.microsoft.com/office/drawing/2014/main" id="{93B0CE25-184D-1FF3-95AC-5498991D65C6}"/>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65" name="Tekstfelt 2064">
                    <a:extLst>
                      <a:ext uri="{FF2B5EF4-FFF2-40B4-BE49-F238E27FC236}">
                        <a16:creationId xmlns:a16="http://schemas.microsoft.com/office/drawing/2014/main" id="{47078126-3B29-CC6B-4976-4042DD7AFA1F}"/>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66" name="Tekstfelt 2065">
                    <a:extLst>
                      <a:ext uri="{FF2B5EF4-FFF2-40B4-BE49-F238E27FC236}">
                        <a16:creationId xmlns:a16="http://schemas.microsoft.com/office/drawing/2014/main" id="{4659DD6D-533E-3C36-D388-38A14C473175}"/>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67" name="Tekstfelt 2066">
                    <a:extLst>
                      <a:ext uri="{FF2B5EF4-FFF2-40B4-BE49-F238E27FC236}">
                        <a16:creationId xmlns:a16="http://schemas.microsoft.com/office/drawing/2014/main" id="{DC6DFDDF-737B-7CB7-4688-33D0C2CEC984}"/>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68" name="Tekstfelt 2067">
                    <a:extLst>
                      <a:ext uri="{FF2B5EF4-FFF2-40B4-BE49-F238E27FC236}">
                        <a16:creationId xmlns:a16="http://schemas.microsoft.com/office/drawing/2014/main" id="{A2EED938-75FD-D203-1CEF-39EA61E37541}"/>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69" name="Tekstfelt 2068">
                    <a:extLst>
                      <a:ext uri="{FF2B5EF4-FFF2-40B4-BE49-F238E27FC236}">
                        <a16:creationId xmlns:a16="http://schemas.microsoft.com/office/drawing/2014/main" id="{85B65EDD-C32A-79D2-D216-09F48CACDA09}"/>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70" name="Tekstfelt 2069">
                    <a:extLst>
                      <a:ext uri="{FF2B5EF4-FFF2-40B4-BE49-F238E27FC236}">
                        <a16:creationId xmlns:a16="http://schemas.microsoft.com/office/drawing/2014/main" id="{AE8683BD-F08B-916A-9C7F-1CE07F051D2D}"/>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71" name="Tekstfelt 2070">
                    <a:extLst>
                      <a:ext uri="{FF2B5EF4-FFF2-40B4-BE49-F238E27FC236}">
                        <a16:creationId xmlns:a16="http://schemas.microsoft.com/office/drawing/2014/main" id="{F8C4DF7F-06F1-B382-CBD2-FA78177EDC0A}"/>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72" name="Tekstfelt 2071">
                    <a:extLst>
                      <a:ext uri="{FF2B5EF4-FFF2-40B4-BE49-F238E27FC236}">
                        <a16:creationId xmlns:a16="http://schemas.microsoft.com/office/drawing/2014/main" id="{A0F941DC-3246-E235-F0CD-31E717BC5379}"/>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73" name="Tekstfelt 2072">
                    <a:extLst>
                      <a:ext uri="{FF2B5EF4-FFF2-40B4-BE49-F238E27FC236}">
                        <a16:creationId xmlns:a16="http://schemas.microsoft.com/office/drawing/2014/main" id="{BA45575E-79F1-A3FA-85EE-70E4ED911A18}"/>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74" name="Tekstfelt 2073">
                    <a:extLst>
                      <a:ext uri="{FF2B5EF4-FFF2-40B4-BE49-F238E27FC236}">
                        <a16:creationId xmlns:a16="http://schemas.microsoft.com/office/drawing/2014/main" id="{3A65F3F0-2BAC-E5AC-B9CF-398530DDE55B}"/>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75" name="Tekstfelt 2074">
                    <a:extLst>
                      <a:ext uri="{FF2B5EF4-FFF2-40B4-BE49-F238E27FC236}">
                        <a16:creationId xmlns:a16="http://schemas.microsoft.com/office/drawing/2014/main" id="{786D797F-E3D4-7C24-82C0-060D4015797E}"/>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76" name="Tekstfelt 2075">
                    <a:extLst>
                      <a:ext uri="{FF2B5EF4-FFF2-40B4-BE49-F238E27FC236}">
                        <a16:creationId xmlns:a16="http://schemas.microsoft.com/office/drawing/2014/main" id="{9A790A5C-8FAF-D707-A831-CB7D2FEBF51F}"/>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77" name="Tekstfelt 2076">
                    <a:extLst>
                      <a:ext uri="{FF2B5EF4-FFF2-40B4-BE49-F238E27FC236}">
                        <a16:creationId xmlns:a16="http://schemas.microsoft.com/office/drawing/2014/main" id="{6537E924-0632-99F3-C6F7-9EB75504E60A}"/>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78" name="Tekstfelt 2077">
                    <a:extLst>
                      <a:ext uri="{FF2B5EF4-FFF2-40B4-BE49-F238E27FC236}">
                        <a16:creationId xmlns:a16="http://schemas.microsoft.com/office/drawing/2014/main" id="{4087413E-2BDF-2B64-1D83-0041C13DFC52}"/>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79" name="Tekstfelt 2078">
                    <a:extLst>
                      <a:ext uri="{FF2B5EF4-FFF2-40B4-BE49-F238E27FC236}">
                        <a16:creationId xmlns:a16="http://schemas.microsoft.com/office/drawing/2014/main" id="{F51F1CE0-2F05-0360-5D5F-6B7387840716}"/>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80" name="Tekstfelt 2079">
                    <a:extLst>
                      <a:ext uri="{FF2B5EF4-FFF2-40B4-BE49-F238E27FC236}">
                        <a16:creationId xmlns:a16="http://schemas.microsoft.com/office/drawing/2014/main" id="{34339E4E-BF87-9608-FFFE-2D469336BD77}"/>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81" name="Tekstfelt 2080">
                    <a:extLst>
                      <a:ext uri="{FF2B5EF4-FFF2-40B4-BE49-F238E27FC236}">
                        <a16:creationId xmlns:a16="http://schemas.microsoft.com/office/drawing/2014/main" id="{A42D95E0-3A6F-2F09-FCBD-2FDB17A5802C}"/>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82" name="Tekstfelt 2081">
                    <a:extLst>
                      <a:ext uri="{FF2B5EF4-FFF2-40B4-BE49-F238E27FC236}">
                        <a16:creationId xmlns:a16="http://schemas.microsoft.com/office/drawing/2014/main" id="{9B80E770-5792-1F5B-40F1-AFAA1477F1BF}"/>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83" name="Tekstfelt 2082">
                    <a:extLst>
                      <a:ext uri="{FF2B5EF4-FFF2-40B4-BE49-F238E27FC236}">
                        <a16:creationId xmlns:a16="http://schemas.microsoft.com/office/drawing/2014/main" id="{74628D2E-5CA7-109E-14A7-1E31483CE1DC}"/>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84" name="Tekstfelt 2083">
                    <a:extLst>
                      <a:ext uri="{FF2B5EF4-FFF2-40B4-BE49-F238E27FC236}">
                        <a16:creationId xmlns:a16="http://schemas.microsoft.com/office/drawing/2014/main" id="{116B4CF8-4161-0C67-D03C-A3634043843C}"/>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85" name="Tekstfelt 2084">
                    <a:extLst>
                      <a:ext uri="{FF2B5EF4-FFF2-40B4-BE49-F238E27FC236}">
                        <a16:creationId xmlns:a16="http://schemas.microsoft.com/office/drawing/2014/main" id="{D2FF865A-5C64-6812-232D-1E08B6EA57B9}"/>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86" name="Tekstfelt 2085">
                    <a:extLst>
                      <a:ext uri="{FF2B5EF4-FFF2-40B4-BE49-F238E27FC236}">
                        <a16:creationId xmlns:a16="http://schemas.microsoft.com/office/drawing/2014/main" id="{E4734303-A2D0-9B48-5207-3DA0D7938DAA}"/>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87" name="Tekstfelt 2086">
                    <a:extLst>
                      <a:ext uri="{FF2B5EF4-FFF2-40B4-BE49-F238E27FC236}">
                        <a16:creationId xmlns:a16="http://schemas.microsoft.com/office/drawing/2014/main" id="{796C1BEC-AF2D-D3E8-D044-171C4B04DEB5}"/>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52" name="Tekstfelt 2051">
                  <a:extLst>
                    <a:ext uri="{FF2B5EF4-FFF2-40B4-BE49-F238E27FC236}">
                      <a16:creationId xmlns:a16="http://schemas.microsoft.com/office/drawing/2014/main" id="{57DB94BF-7A4B-A9D3-02DC-2385B80A45F5}"/>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53" name="Tekstfelt 2052">
                  <a:extLst>
                    <a:ext uri="{FF2B5EF4-FFF2-40B4-BE49-F238E27FC236}">
                      <a16:creationId xmlns:a16="http://schemas.microsoft.com/office/drawing/2014/main" id="{4903DD5E-F76B-A7B6-8F92-BA9BFBB36C83}"/>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54" name="Tekstfelt 2053">
                  <a:extLst>
                    <a:ext uri="{FF2B5EF4-FFF2-40B4-BE49-F238E27FC236}">
                      <a16:creationId xmlns:a16="http://schemas.microsoft.com/office/drawing/2014/main" id="{BFF57878-6B08-9CB4-F8B9-832EEF28BAAE}"/>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9" name="Gruppe 1828">
                <a:extLst>
                  <a:ext uri="{FF2B5EF4-FFF2-40B4-BE49-F238E27FC236}">
                    <a16:creationId xmlns:a16="http://schemas.microsoft.com/office/drawing/2014/main" id="{A1CC7EF8-6A39-4904-8227-B148A3697193}"/>
                  </a:ext>
                </a:extLst>
              </p:cNvPr>
              <p:cNvGrpSpPr/>
              <p:nvPr/>
            </p:nvGrpSpPr>
            <p:grpSpPr>
              <a:xfrm>
                <a:off x="2019764" y="1037328"/>
                <a:ext cx="641389" cy="5216305"/>
                <a:chOff x="2892468" y="1032983"/>
                <a:chExt cx="641389" cy="5216305"/>
              </a:xfrm>
            </p:grpSpPr>
            <p:grpSp>
              <p:nvGrpSpPr>
                <p:cNvPr id="2014" name="Gruppe 2013">
                  <a:extLst>
                    <a:ext uri="{FF2B5EF4-FFF2-40B4-BE49-F238E27FC236}">
                      <a16:creationId xmlns:a16="http://schemas.microsoft.com/office/drawing/2014/main" id="{EF9EBCCE-F11C-1382-DCFE-09BE1C74B675}"/>
                    </a:ext>
                  </a:extLst>
                </p:cNvPr>
                <p:cNvGrpSpPr/>
                <p:nvPr/>
              </p:nvGrpSpPr>
              <p:grpSpPr>
                <a:xfrm>
                  <a:off x="2892468" y="1032983"/>
                  <a:ext cx="641389" cy="5216305"/>
                  <a:chOff x="3475384" y="1188399"/>
                  <a:chExt cx="641389" cy="5216305"/>
                </a:xfrm>
              </p:grpSpPr>
              <p:sp>
                <p:nvSpPr>
                  <p:cNvPr id="2018" name="Tekstfelt 2017">
                    <a:extLst>
                      <a:ext uri="{FF2B5EF4-FFF2-40B4-BE49-F238E27FC236}">
                        <a16:creationId xmlns:a16="http://schemas.microsoft.com/office/drawing/2014/main" id="{9BB0F0A1-B864-CB38-D609-5D9466F70DA6}"/>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19" name="Tekstfelt 2018">
                    <a:extLst>
                      <a:ext uri="{FF2B5EF4-FFF2-40B4-BE49-F238E27FC236}">
                        <a16:creationId xmlns:a16="http://schemas.microsoft.com/office/drawing/2014/main" id="{B783978A-CEE9-B7ED-93AB-FA501F41A4BD}"/>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20" name="Tekstfelt 2019">
                    <a:extLst>
                      <a:ext uri="{FF2B5EF4-FFF2-40B4-BE49-F238E27FC236}">
                        <a16:creationId xmlns:a16="http://schemas.microsoft.com/office/drawing/2014/main" id="{C7A25FBB-BD43-F517-6D1D-C7676019EAF7}"/>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21" name="Tekstfelt 2020">
                    <a:extLst>
                      <a:ext uri="{FF2B5EF4-FFF2-40B4-BE49-F238E27FC236}">
                        <a16:creationId xmlns:a16="http://schemas.microsoft.com/office/drawing/2014/main" id="{6E9DBF0B-DF40-2D0C-E3F3-824E0E57C71F}"/>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22" name="Tekstfelt 2021">
                    <a:extLst>
                      <a:ext uri="{FF2B5EF4-FFF2-40B4-BE49-F238E27FC236}">
                        <a16:creationId xmlns:a16="http://schemas.microsoft.com/office/drawing/2014/main" id="{CBC2F91D-8BD3-F563-A086-DB6E66993C0C}"/>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23" name="Tekstfelt 2022">
                    <a:extLst>
                      <a:ext uri="{FF2B5EF4-FFF2-40B4-BE49-F238E27FC236}">
                        <a16:creationId xmlns:a16="http://schemas.microsoft.com/office/drawing/2014/main" id="{A5F2474D-6E55-32FB-2D21-A090BCD3C009}"/>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24" name="Tekstfelt 2023">
                    <a:extLst>
                      <a:ext uri="{FF2B5EF4-FFF2-40B4-BE49-F238E27FC236}">
                        <a16:creationId xmlns:a16="http://schemas.microsoft.com/office/drawing/2014/main" id="{816AA5D3-620B-604F-E6D9-5D601A064AAE}"/>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25" name="Tekstfelt 2024">
                    <a:extLst>
                      <a:ext uri="{FF2B5EF4-FFF2-40B4-BE49-F238E27FC236}">
                        <a16:creationId xmlns:a16="http://schemas.microsoft.com/office/drawing/2014/main" id="{4D96928D-2AB7-BDDE-02E8-3741E38E25CB}"/>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26" name="Tekstfelt 2025">
                    <a:extLst>
                      <a:ext uri="{FF2B5EF4-FFF2-40B4-BE49-F238E27FC236}">
                        <a16:creationId xmlns:a16="http://schemas.microsoft.com/office/drawing/2014/main" id="{BE43408C-9EBE-3EFE-EBD7-89A21EB2311D}"/>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27" name="Tekstfelt 2026">
                    <a:extLst>
                      <a:ext uri="{FF2B5EF4-FFF2-40B4-BE49-F238E27FC236}">
                        <a16:creationId xmlns:a16="http://schemas.microsoft.com/office/drawing/2014/main" id="{8BE068A1-4297-CD80-577C-ECB3EF27C843}"/>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28" name="Tekstfelt 2027">
                    <a:extLst>
                      <a:ext uri="{FF2B5EF4-FFF2-40B4-BE49-F238E27FC236}">
                        <a16:creationId xmlns:a16="http://schemas.microsoft.com/office/drawing/2014/main" id="{D3557AA7-883B-0DA9-225F-4002B815D6AA}"/>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29" name="Tekstfelt 2028">
                    <a:extLst>
                      <a:ext uri="{FF2B5EF4-FFF2-40B4-BE49-F238E27FC236}">
                        <a16:creationId xmlns:a16="http://schemas.microsoft.com/office/drawing/2014/main" id="{30249951-3FE7-73BA-7E1B-513B0AF3B931}"/>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30" name="Tekstfelt 2029">
                    <a:extLst>
                      <a:ext uri="{FF2B5EF4-FFF2-40B4-BE49-F238E27FC236}">
                        <a16:creationId xmlns:a16="http://schemas.microsoft.com/office/drawing/2014/main" id="{09050628-3BF0-4358-27C4-B8F438B592F3}"/>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31" name="Tekstfelt 2030">
                    <a:extLst>
                      <a:ext uri="{FF2B5EF4-FFF2-40B4-BE49-F238E27FC236}">
                        <a16:creationId xmlns:a16="http://schemas.microsoft.com/office/drawing/2014/main" id="{175A41B5-A4D4-4AA3-2ADD-001CC7105B39}"/>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32" name="Tekstfelt 2031">
                    <a:extLst>
                      <a:ext uri="{FF2B5EF4-FFF2-40B4-BE49-F238E27FC236}">
                        <a16:creationId xmlns:a16="http://schemas.microsoft.com/office/drawing/2014/main" id="{B562E67F-8647-3FF1-6863-075D31354FB5}"/>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33" name="Tekstfelt 2032">
                    <a:extLst>
                      <a:ext uri="{FF2B5EF4-FFF2-40B4-BE49-F238E27FC236}">
                        <a16:creationId xmlns:a16="http://schemas.microsoft.com/office/drawing/2014/main" id="{CD406E94-6FC7-D691-69F4-EA5C5BC000AB}"/>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34" name="Tekstfelt 2033">
                    <a:extLst>
                      <a:ext uri="{FF2B5EF4-FFF2-40B4-BE49-F238E27FC236}">
                        <a16:creationId xmlns:a16="http://schemas.microsoft.com/office/drawing/2014/main" id="{2731B745-B6FE-CDDC-C6C4-281F9B1637F4}"/>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35" name="Tekstfelt 2034">
                    <a:extLst>
                      <a:ext uri="{FF2B5EF4-FFF2-40B4-BE49-F238E27FC236}">
                        <a16:creationId xmlns:a16="http://schemas.microsoft.com/office/drawing/2014/main" id="{AC840484-E9B2-48ED-86F3-4F42D38E4477}"/>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36" name="Tekstfelt 2035">
                    <a:extLst>
                      <a:ext uri="{FF2B5EF4-FFF2-40B4-BE49-F238E27FC236}">
                        <a16:creationId xmlns:a16="http://schemas.microsoft.com/office/drawing/2014/main" id="{E73F29CB-F35D-FB12-4205-F9F33065D8E6}"/>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37" name="Tekstfelt 2036">
                    <a:extLst>
                      <a:ext uri="{FF2B5EF4-FFF2-40B4-BE49-F238E27FC236}">
                        <a16:creationId xmlns:a16="http://schemas.microsoft.com/office/drawing/2014/main" id="{5097ED82-897F-596D-3B63-D27A22F47252}"/>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38" name="Tekstfelt 2037">
                    <a:extLst>
                      <a:ext uri="{FF2B5EF4-FFF2-40B4-BE49-F238E27FC236}">
                        <a16:creationId xmlns:a16="http://schemas.microsoft.com/office/drawing/2014/main" id="{DB2978D2-A8F8-F3FE-4895-F4A5038D57A3}"/>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39" name="Tekstfelt 2038">
                    <a:extLst>
                      <a:ext uri="{FF2B5EF4-FFF2-40B4-BE49-F238E27FC236}">
                        <a16:creationId xmlns:a16="http://schemas.microsoft.com/office/drawing/2014/main" id="{5E293DA9-1AEB-FBB0-A9B7-57F8A4DED521}"/>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40" name="Tekstfelt 2039">
                    <a:extLst>
                      <a:ext uri="{FF2B5EF4-FFF2-40B4-BE49-F238E27FC236}">
                        <a16:creationId xmlns:a16="http://schemas.microsoft.com/office/drawing/2014/main" id="{2515A518-3769-1E60-3777-4D95A18A013D}"/>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41" name="Tekstfelt 2040">
                    <a:extLst>
                      <a:ext uri="{FF2B5EF4-FFF2-40B4-BE49-F238E27FC236}">
                        <a16:creationId xmlns:a16="http://schemas.microsoft.com/office/drawing/2014/main" id="{F07E67F4-78F7-1BD3-3015-C0A5A5122B7E}"/>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42" name="Tekstfelt 2041">
                    <a:extLst>
                      <a:ext uri="{FF2B5EF4-FFF2-40B4-BE49-F238E27FC236}">
                        <a16:creationId xmlns:a16="http://schemas.microsoft.com/office/drawing/2014/main" id="{54B751CD-B658-1DDF-763D-2ABEC5FDBA98}"/>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43" name="Tekstfelt 2042">
                    <a:extLst>
                      <a:ext uri="{FF2B5EF4-FFF2-40B4-BE49-F238E27FC236}">
                        <a16:creationId xmlns:a16="http://schemas.microsoft.com/office/drawing/2014/main" id="{2AA1A7BA-52B6-420B-F641-4F20C001D32D}"/>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44" name="Tekstfelt 2043">
                    <a:extLst>
                      <a:ext uri="{FF2B5EF4-FFF2-40B4-BE49-F238E27FC236}">
                        <a16:creationId xmlns:a16="http://schemas.microsoft.com/office/drawing/2014/main" id="{5FB94841-D255-4C4B-2962-C5CD237D9BA5}"/>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45" name="Tekstfelt 2044">
                    <a:extLst>
                      <a:ext uri="{FF2B5EF4-FFF2-40B4-BE49-F238E27FC236}">
                        <a16:creationId xmlns:a16="http://schemas.microsoft.com/office/drawing/2014/main" id="{C4CEFED3-6693-5253-06A8-6CD286CE0EBE}"/>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46" name="Tekstfelt 2045">
                    <a:extLst>
                      <a:ext uri="{FF2B5EF4-FFF2-40B4-BE49-F238E27FC236}">
                        <a16:creationId xmlns:a16="http://schemas.microsoft.com/office/drawing/2014/main" id="{7FDFB637-E5BD-0188-6FD8-13EAC778FE28}"/>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47" name="Tekstfelt 2046">
                    <a:extLst>
                      <a:ext uri="{FF2B5EF4-FFF2-40B4-BE49-F238E27FC236}">
                        <a16:creationId xmlns:a16="http://schemas.microsoft.com/office/drawing/2014/main" id="{573C2740-027C-88A3-AB38-5B80C8033A1E}"/>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48" name="Tekstfelt 2047">
                    <a:extLst>
                      <a:ext uri="{FF2B5EF4-FFF2-40B4-BE49-F238E27FC236}">
                        <a16:creationId xmlns:a16="http://schemas.microsoft.com/office/drawing/2014/main" id="{368C9795-F541-3157-4DF8-5B0402625E96}"/>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49" name="Tekstfelt 2048">
                    <a:extLst>
                      <a:ext uri="{FF2B5EF4-FFF2-40B4-BE49-F238E27FC236}">
                        <a16:creationId xmlns:a16="http://schemas.microsoft.com/office/drawing/2014/main" id="{2ACF4442-57E6-D0A9-4D03-F85B4FC6D322}"/>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50" name="Tekstfelt 2049">
                    <a:extLst>
                      <a:ext uri="{FF2B5EF4-FFF2-40B4-BE49-F238E27FC236}">
                        <a16:creationId xmlns:a16="http://schemas.microsoft.com/office/drawing/2014/main" id="{11BAA185-FA31-786B-095F-6855D59A5E13}"/>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15" name="Tekstfelt 2014">
                  <a:extLst>
                    <a:ext uri="{FF2B5EF4-FFF2-40B4-BE49-F238E27FC236}">
                      <a16:creationId xmlns:a16="http://schemas.microsoft.com/office/drawing/2014/main" id="{8E1F40DE-DE9A-812E-7118-963D357CB34D}"/>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16" name="Tekstfelt 2015">
                  <a:extLst>
                    <a:ext uri="{FF2B5EF4-FFF2-40B4-BE49-F238E27FC236}">
                      <a16:creationId xmlns:a16="http://schemas.microsoft.com/office/drawing/2014/main" id="{740E9B61-F71D-6BEC-8CDE-EA3EB800CCF0}"/>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17" name="Tekstfelt 2016">
                  <a:extLst>
                    <a:ext uri="{FF2B5EF4-FFF2-40B4-BE49-F238E27FC236}">
                      <a16:creationId xmlns:a16="http://schemas.microsoft.com/office/drawing/2014/main" id="{42F327AF-D3F8-2D05-1AF6-6D42840DB300}"/>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0" name="Gruppe 1829">
                <a:extLst>
                  <a:ext uri="{FF2B5EF4-FFF2-40B4-BE49-F238E27FC236}">
                    <a16:creationId xmlns:a16="http://schemas.microsoft.com/office/drawing/2014/main" id="{6E23B706-55EC-6E29-369E-2B7BF28509E7}"/>
                  </a:ext>
                </a:extLst>
              </p:cNvPr>
              <p:cNvGrpSpPr/>
              <p:nvPr/>
            </p:nvGrpSpPr>
            <p:grpSpPr>
              <a:xfrm>
                <a:off x="1592543" y="1041111"/>
                <a:ext cx="641389" cy="5216305"/>
                <a:chOff x="2892468" y="1032983"/>
                <a:chExt cx="641389" cy="5216305"/>
              </a:xfrm>
            </p:grpSpPr>
            <p:grpSp>
              <p:nvGrpSpPr>
                <p:cNvPr id="1977" name="Gruppe 1976">
                  <a:extLst>
                    <a:ext uri="{FF2B5EF4-FFF2-40B4-BE49-F238E27FC236}">
                      <a16:creationId xmlns:a16="http://schemas.microsoft.com/office/drawing/2014/main" id="{52CD9B2B-D91B-55E6-186D-8AE468F5B78E}"/>
                    </a:ext>
                  </a:extLst>
                </p:cNvPr>
                <p:cNvGrpSpPr/>
                <p:nvPr/>
              </p:nvGrpSpPr>
              <p:grpSpPr>
                <a:xfrm>
                  <a:off x="2892468" y="1032983"/>
                  <a:ext cx="641389" cy="5216305"/>
                  <a:chOff x="3475384" y="1188399"/>
                  <a:chExt cx="641389" cy="5216305"/>
                </a:xfrm>
              </p:grpSpPr>
              <p:sp>
                <p:nvSpPr>
                  <p:cNvPr id="1981" name="Tekstfelt 1980">
                    <a:extLst>
                      <a:ext uri="{FF2B5EF4-FFF2-40B4-BE49-F238E27FC236}">
                        <a16:creationId xmlns:a16="http://schemas.microsoft.com/office/drawing/2014/main" id="{0DBC4B23-F0F7-E26D-9F9E-B18710B722B1}"/>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82" name="Tekstfelt 1981">
                    <a:extLst>
                      <a:ext uri="{FF2B5EF4-FFF2-40B4-BE49-F238E27FC236}">
                        <a16:creationId xmlns:a16="http://schemas.microsoft.com/office/drawing/2014/main" id="{24146369-5C2B-341B-DCC4-5D3D2572F34A}"/>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83" name="Tekstfelt 1982">
                    <a:extLst>
                      <a:ext uri="{FF2B5EF4-FFF2-40B4-BE49-F238E27FC236}">
                        <a16:creationId xmlns:a16="http://schemas.microsoft.com/office/drawing/2014/main" id="{7CDA3C97-EF3A-6519-3F27-C94E8B90B9AB}"/>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84" name="Tekstfelt 1983">
                    <a:extLst>
                      <a:ext uri="{FF2B5EF4-FFF2-40B4-BE49-F238E27FC236}">
                        <a16:creationId xmlns:a16="http://schemas.microsoft.com/office/drawing/2014/main" id="{FD08EB22-8F99-8D13-D9A5-20BCA6628950}"/>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85" name="Tekstfelt 1984">
                    <a:extLst>
                      <a:ext uri="{FF2B5EF4-FFF2-40B4-BE49-F238E27FC236}">
                        <a16:creationId xmlns:a16="http://schemas.microsoft.com/office/drawing/2014/main" id="{32DF8B59-14D7-29AB-7E54-6832A0D1406A}"/>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86" name="Tekstfelt 1985">
                    <a:extLst>
                      <a:ext uri="{FF2B5EF4-FFF2-40B4-BE49-F238E27FC236}">
                        <a16:creationId xmlns:a16="http://schemas.microsoft.com/office/drawing/2014/main" id="{0E5804AE-E3DF-7A0F-46C1-664B01C06E95}"/>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87" name="Tekstfelt 1986">
                    <a:extLst>
                      <a:ext uri="{FF2B5EF4-FFF2-40B4-BE49-F238E27FC236}">
                        <a16:creationId xmlns:a16="http://schemas.microsoft.com/office/drawing/2014/main" id="{83C06AD5-504E-2E7D-B696-0DB350581A84}"/>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88" name="Tekstfelt 1987">
                    <a:extLst>
                      <a:ext uri="{FF2B5EF4-FFF2-40B4-BE49-F238E27FC236}">
                        <a16:creationId xmlns:a16="http://schemas.microsoft.com/office/drawing/2014/main" id="{746A59E0-6B30-56FF-4344-D516B686A9A3}"/>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89" name="Tekstfelt 1988">
                    <a:extLst>
                      <a:ext uri="{FF2B5EF4-FFF2-40B4-BE49-F238E27FC236}">
                        <a16:creationId xmlns:a16="http://schemas.microsoft.com/office/drawing/2014/main" id="{E04E6A67-F16F-F83E-8684-4D3C5F7C7892}"/>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90" name="Tekstfelt 1989">
                    <a:extLst>
                      <a:ext uri="{FF2B5EF4-FFF2-40B4-BE49-F238E27FC236}">
                        <a16:creationId xmlns:a16="http://schemas.microsoft.com/office/drawing/2014/main" id="{0125000D-29FE-758A-B710-E49EAC3CAA15}"/>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91" name="Tekstfelt 1990">
                    <a:extLst>
                      <a:ext uri="{FF2B5EF4-FFF2-40B4-BE49-F238E27FC236}">
                        <a16:creationId xmlns:a16="http://schemas.microsoft.com/office/drawing/2014/main" id="{3D1E9A75-760C-7B09-0485-242F9D1C14D3}"/>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92" name="Tekstfelt 1991">
                    <a:extLst>
                      <a:ext uri="{FF2B5EF4-FFF2-40B4-BE49-F238E27FC236}">
                        <a16:creationId xmlns:a16="http://schemas.microsoft.com/office/drawing/2014/main" id="{3B78F9AA-2106-08CC-DC54-6A3CB6355A3C}"/>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93" name="Tekstfelt 1992">
                    <a:extLst>
                      <a:ext uri="{FF2B5EF4-FFF2-40B4-BE49-F238E27FC236}">
                        <a16:creationId xmlns:a16="http://schemas.microsoft.com/office/drawing/2014/main" id="{0D3AE9FF-7785-B7F2-3BF7-403D5B36B965}"/>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94" name="Tekstfelt 1993">
                    <a:extLst>
                      <a:ext uri="{FF2B5EF4-FFF2-40B4-BE49-F238E27FC236}">
                        <a16:creationId xmlns:a16="http://schemas.microsoft.com/office/drawing/2014/main" id="{35F142B0-D182-B346-FAD7-015A922EC3BD}"/>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95" name="Tekstfelt 1994">
                    <a:extLst>
                      <a:ext uri="{FF2B5EF4-FFF2-40B4-BE49-F238E27FC236}">
                        <a16:creationId xmlns:a16="http://schemas.microsoft.com/office/drawing/2014/main" id="{D90ACB53-D8B7-11F0-3D21-51E206B1F656}"/>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96" name="Tekstfelt 1995">
                    <a:extLst>
                      <a:ext uri="{FF2B5EF4-FFF2-40B4-BE49-F238E27FC236}">
                        <a16:creationId xmlns:a16="http://schemas.microsoft.com/office/drawing/2014/main" id="{12533D64-254B-6FB2-815E-0CD604B07F59}"/>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97" name="Tekstfelt 1996">
                    <a:extLst>
                      <a:ext uri="{FF2B5EF4-FFF2-40B4-BE49-F238E27FC236}">
                        <a16:creationId xmlns:a16="http://schemas.microsoft.com/office/drawing/2014/main" id="{6269EDE9-EF50-B4BC-A676-C4DBF9B90125}"/>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98" name="Tekstfelt 1997">
                    <a:extLst>
                      <a:ext uri="{FF2B5EF4-FFF2-40B4-BE49-F238E27FC236}">
                        <a16:creationId xmlns:a16="http://schemas.microsoft.com/office/drawing/2014/main" id="{12EE3DE3-367B-6853-267B-97F421B84DF1}"/>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99" name="Tekstfelt 1998">
                    <a:extLst>
                      <a:ext uri="{FF2B5EF4-FFF2-40B4-BE49-F238E27FC236}">
                        <a16:creationId xmlns:a16="http://schemas.microsoft.com/office/drawing/2014/main" id="{72E8F832-CA7D-16DD-A41E-8638E497A97E}"/>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00" name="Tekstfelt 1999">
                    <a:extLst>
                      <a:ext uri="{FF2B5EF4-FFF2-40B4-BE49-F238E27FC236}">
                        <a16:creationId xmlns:a16="http://schemas.microsoft.com/office/drawing/2014/main" id="{98925AFF-F78A-58A1-E87A-80819CB9A9D1}"/>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01" name="Tekstfelt 2000">
                    <a:extLst>
                      <a:ext uri="{FF2B5EF4-FFF2-40B4-BE49-F238E27FC236}">
                        <a16:creationId xmlns:a16="http://schemas.microsoft.com/office/drawing/2014/main" id="{4673201C-B0C7-CE18-DBE3-F701CF17459C}"/>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02" name="Tekstfelt 2001">
                    <a:extLst>
                      <a:ext uri="{FF2B5EF4-FFF2-40B4-BE49-F238E27FC236}">
                        <a16:creationId xmlns:a16="http://schemas.microsoft.com/office/drawing/2014/main" id="{720EF970-53BA-0407-FFEF-20489488D025}"/>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03" name="Tekstfelt 2002">
                    <a:extLst>
                      <a:ext uri="{FF2B5EF4-FFF2-40B4-BE49-F238E27FC236}">
                        <a16:creationId xmlns:a16="http://schemas.microsoft.com/office/drawing/2014/main" id="{6057ED47-65A5-9AFC-846E-DC560D4103A4}"/>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04" name="Tekstfelt 2003">
                    <a:extLst>
                      <a:ext uri="{FF2B5EF4-FFF2-40B4-BE49-F238E27FC236}">
                        <a16:creationId xmlns:a16="http://schemas.microsoft.com/office/drawing/2014/main" id="{8ABECC7E-74B5-F724-6B0C-4BB3FD3FD02E}"/>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05" name="Tekstfelt 2004">
                    <a:extLst>
                      <a:ext uri="{FF2B5EF4-FFF2-40B4-BE49-F238E27FC236}">
                        <a16:creationId xmlns:a16="http://schemas.microsoft.com/office/drawing/2014/main" id="{3651392D-6018-0E40-F13C-26D86CC45893}"/>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06" name="Tekstfelt 2005">
                    <a:extLst>
                      <a:ext uri="{FF2B5EF4-FFF2-40B4-BE49-F238E27FC236}">
                        <a16:creationId xmlns:a16="http://schemas.microsoft.com/office/drawing/2014/main" id="{52D354F9-F250-62BD-430F-6682D50BBEDD}"/>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07" name="Tekstfelt 2006">
                    <a:extLst>
                      <a:ext uri="{FF2B5EF4-FFF2-40B4-BE49-F238E27FC236}">
                        <a16:creationId xmlns:a16="http://schemas.microsoft.com/office/drawing/2014/main" id="{AD71B8DF-315F-6073-8F20-A06B6B0E6803}"/>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08" name="Tekstfelt 2007">
                    <a:extLst>
                      <a:ext uri="{FF2B5EF4-FFF2-40B4-BE49-F238E27FC236}">
                        <a16:creationId xmlns:a16="http://schemas.microsoft.com/office/drawing/2014/main" id="{AD85D923-8EA3-2ABF-C502-B5BF738EF25E}"/>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09" name="Tekstfelt 2008">
                    <a:extLst>
                      <a:ext uri="{FF2B5EF4-FFF2-40B4-BE49-F238E27FC236}">
                        <a16:creationId xmlns:a16="http://schemas.microsoft.com/office/drawing/2014/main" id="{01E1DBE0-7824-F3D3-8138-D47806B3B90A}"/>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10" name="Tekstfelt 2009">
                    <a:extLst>
                      <a:ext uri="{FF2B5EF4-FFF2-40B4-BE49-F238E27FC236}">
                        <a16:creationId xmlns:a16="http://schemas.microsoft.com/office/drawing/2014/main" id="{3B5E0DBF-1940-6B0A-87A5-3BC3AD2D0014}"/>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11" name="Tekstfelt 2010">
                    <a:extLst>
                      <a:ext uri="{FF2B5EF4-FFF2-40B4-BE49-F238E27FC236}">
                        <a16:creationId xmlns:a16="http://schemas.microsoft.com/office/drawing/2014/main" id="{14DEF5F3-9D0A-B28F-383C-2E2F08EF0032}"/>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12" name="Tekstfelt 2011">
                    <a:extLst>
                      <a:ext uri="{FF2B5EF4-FFF2-40B4-BE49-F238E27FC236}">
                        <a16:creationId xmlns:a16="http://schemas.microsoft.com/office/drawing/2014/main" id="{2C211F19-50C7-B4E0-417F-D9140009B93D}"/>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13" name="Tekstfelt 2012">
                    <a:extLst>
                      <a:ext uri="{FF2B5EF4-FFF2-40B4-BE49-F238E27FC236}">
                        <a16:creationId xmlns:a16="http://schemas.microsoft.com/office/drawing/2014/main" id="{DA223298-3BEC-7320-ACB2-2FF75612F541}"/>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78" name="Tekstfelt 1977">
                  <a:extLst>
                    <a:ext uri="{FF2B5EF4-FFF2-40B4-BE49-F238E27FC236}">
                      <a16:creationId xmlns:a16="http://schemas.microsoft.com/office/drawing/2014/main" id="{2D27F718-71B4-40C7-4575-A5041F4D1D02}"/>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79" name="Tekstfelt 1978">
                  <a:extLst>
                    <a:ext uri="{FF2B5EF4-FFF2-40B4-BE49-F238E27FC236}">
                      <a16:creationId xmlns:a16="http://schemas.microsoft.com/office/drawing/2014/main" id="{7C0D7B6B-6C97-A723-EA5F-5CA0A47346CF}"/>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80" name="Tekstfelt 1979">
                  <a:extLst>
                    <a:ext uri="{FF2B5EF4-FFF2-40B4-BE49-F238E27FC236}">
                      <a16:creationId xmlns:a16="http://schemas.microsoft.com/office/drawing/2014/main" id="{841E88A8-6387-E64F-8D6F-1312DE571FF0}"/>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1" name="Gruppe 1830">
                <a:extLst>
                  <a:ext uri="{FF2B5EF4-FFF2-40B4-BE49-F238E27FC236}">
                    <a16:creationId xmlns:a16="http://schemas.microsoft.com/office/drawing/2014/main" id="{23C8FE63-2CEB-7693-0AF9-D0AB8FA83799}"/>
                  </a:ext>
                </a:extLst>
              </p:cNvPr>
              <p:cNvGrpSpPr/>
              <p:nvPr/>
            </p:nvGrpSpPr>
            <p:grpSpPr>
              <a:xfrm>
                <a:off x="1159795" y="1034606"/>
                <a:ext cx="641389" cy="5216305"/>
                <a:chOff x="2892468" y="1032983"/>
                <a:chExt cx="641389" cy="5216305"/>
              </a:xfrm>
            </p:grpSpPr>
            <p:grpSp>
              <p:nvGrpSpPr>
                <p:cNvPr id="1940" name="Gruppe 1939">
                  <a:extLst>
                    <a:ext uri="{FF2B5EF4-FFF2-40B4-BE49-F238E27FC236}">
                      <a16:creationId xmlns:a16="http://schemas.microsoft.com/office/drawing/2014/main" id="{EC9F42C2-90D2-35BE-6B0F-414F2AEBC053}"/>
                    </a:ext>
                  </a:extLst>
                </p:cNvPr>
                <p:cNvGrpSpPr/>
                <p:nvPr/>
              </p:nvGrpSpPr>
              <p:grpSpPr>
                <a:xfrm>
                  <a:off x="2892468" y="1032983"/>
                  <a:ext cx="641389" cy="5216305"/>
                  <a:chOff x="3475384" y="1188399"/>
                  <a:chExt cx="641389" cy="5216305"/>
                </a:xfrm>
              </p:grpSpPr>
              <p:sp>
                <p:nvSpPr>
                  <p:cNvPr id="1944" name="Tekstfelt 1943">
                    <a:extLst>
                      <a:ext uri="{FF2B5EF4-FFF2-40B4-BE49-F238E27FC236}">
                        <a16:creationId xmlns:a16="http://schemas.microsoft.com/office/drawing/2014/main" id="{9B57508A-4630-2A0B-CD77-7C2B75F3DDD1}"/>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45" name="Tekstfelt 1944">
                    <a:extLst>
                      <a:ext uri="{FF2B5EF4-FFF2-40B4-BE49-F238E27FC236}">
                        <a16:creationId xmlns:a16="http://schemas.microsoft.com/office/drawing/2014/main" id="{7FE641EE-A7FC-BD39-A60D-7413E4CE1E45}"/>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46" name="Tekstfelt 1945">
                    <a:extLst>
                      <a:ext uri="{FF2B5EF4-FFF2-40B4-BE49-F238E27FC236}">
                        <a16:creationId xmlns:a16="http://schemas.microsoft.com/office/drawing/2014/main" id="{46A56D11-5586-C3ED-BBCC-73AAC24B4832}"/>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47" name="Tekstfelt 1946">
                    <a:extLst>
                      <a:ext uri="{FF2B5EF4-FFF2-40B4-BE49-F238E27FC236}">
                        <a16:creationId xmlns:a16="http://schemas.microsoft.com/office/drawing/2014/main" id="{DF6779E5-D7E7-F189-46B5-CB62811EAAFE}"/>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48" name="Tekstfelt 1947">
                    <a:extLst>
                      <a:ext uri="{FF2B5EF4-FFF2-40B4-BE49-F238E27FC236}">
                        <a16:creationId xmlns:a16="http://schemas.microsoft.com/office/drawing/2014/main" id="{9E0D6C37-06B0-BCD9-5E31-338145B0DE3E}"/>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49" name="Tekstfelt 1948">
                    <a:extLst>
                      <a:ext uri="{FF2B5EF4-FFF2-40B4-BE49-F238E27FC236}">
                        <a16:creationId xmlns:a16="http://schemas.microsoft.com/office/drawing/2014/main" id="{ADA32745-D501-51BA-FCE4-46D3D1236519}"/>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50" name="Tekstfelt 1949">
                    <a:extLst>
                      <a:ext uri="{FF2B5EF4-FFF2-40B4-BE49-F238E27FC236}">
                        <a16:creationId xmlns:a16="http://schemas.microsoft.com/office/drawing/2014/main" id="{BBE32CD6-F660-C06A-D618-2800AE5D0B00}"/>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51" name="Tekstfelt 1950">
                    <a:extLst>
                      <a:ext uri="{FF2B5EF4-FFF2-40B4-BE49-F238E27FC236}">
                        <a16:creationId xmlns:a16="http://schemas.microsoft.com/office/drawing/2014/main" id="{1E73D3EF-AC5A-F94E-0A53-695B2BFCFC48}"/>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52" name="Tekstfelt 1951">
                    <a:extLst>
                      <a:ext uri="{FF2B5EF4-FFF2-40B4-BE49-F238E27FC236}">
                        <a16:creationId xmlns:a16="http://schemas.microsoft.com/office/drawing/2014/main" id="{24A92491-0A2B-ED37-63EE-59DDF66C4296}"/>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53" name="Tekstfelt 1952">
                    <a:extLst>
                      <a:ext uri="{FF2B5EF4-FFF2-40B4-BE49-F238E27FC236}">
                        <a16:creationId xmlns:a16="http://schemas.microsoft.com/office/drawing/2014/main" id="{E85979C3-953D-554C-831D-AEB1D41CE03D}"/>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54" name="Tekstfelt 1953">
                    <a:extLst>
                      <a:ext uri="{FF2B5EF4-FFF2-40B4-BE49-F238E27FC236}">
                        <a16:creationId xmlns:a16="http://schemas.microsoft.com/office/drawing/2014/main" id="{4B267E79-A0D5-006E-AC11-382C2BB18D4E}"/>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55" name="Tekstfelt 1954">
                    <a:extLst>
                      <a:ext uri="{FF2B5EF4-FFF2-40B4-BE49-F238E27FC236}">
                        <a16:creationId xmlns:a16="http://schemas.microsoft.com/office/drawing/2014/main" id="{8DEE2E98-21D1-1F3D-8506-62106B9A94F0}"/>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56" name="Tekstfelt 1955">
                    <a:extLst>
                      <a:ext uri="{FF2B5EF4-FFF2-40B4-BE49-F238E27FC236}">
                        <a16:creationId xmlns:a16="http://schemas.microsoft.com/office/drawing/2014/main" id="{A761A22B-E7F3-6E71-5800-A60FECABFB62}"/>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57" name="Tekstfelt 1956">
                    <a:extLst>
                      <a:ext uri="{FF2B5EF4-FFF2-40B4-BE49-F238E27FC236}">
                        <a16:creationId xmlns:a16="http://schemas.microsoft.com/office/drawing/2014/main" id="{4D6BAE4F-FB0A-81F7-E453-12A41876DBCE}"/>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58" name="Tekstfelt 1957">
                    <a:extLst>
                      <a:ext uri="{FF2B5EF4-FFF2-40B4-BE49-F238E27FC236}">
                        <a16:creationId xmlns:a16="http://schemas.microsoft.com/office/drawing/2014/main" id="{E32C17B6-079E-B997-D1EB-1AE8F0AE6D9F}"/>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59" name="Tekstfelt 1958">
                    <a:extLst>
                      <a:ext uri="{FF2B5EF4-FFF2-40B4-BE49-F238E27FC236}">
                        <a16:creationId xmlns:a16="http://schemas.microsoft.com/office/drawing/2014/main" id="{65F21079-FE44-1890-587F-BB6C2D31DD80}"/>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60" name="Tekstfelt 1959">
                    <a:extLst>
                      <a:ext uri="{FF2B5EF4-FFF2-40B4-BE49-F238E27FC236}">
                        <a16:creationId xmlns:a16="http://schemas.microsoft.com/office/drawing/2014/main" id="{E841916D-8FE5-2FB3-97AD-73160CB2675E}"/>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61" name="Tekstfelt 1960">
                    <a:extLst>
                      <a:ext uri="{FF2B5EF4-FFF2-40B4-BE49-F238E27FC236}">
                        <a16:creationId xmlns:a16="http://schemas.microsoft.com/office/drawing/2014/main" id="{F1673556-156F-8E30-7B4D-CCEC79290BDC}"/>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62" name="Tekstfelt 1961">
                    <a:extLst>
                      <a:ext uri="{FF2B5EF4-FFF2-40B4-BE49-F238E27FC236}">
                        <a16:creationId xmlns:a16="http://schemas.microsoft.com/office/drawing/2014/main" id="{631284D6-9CDB-A067-1E45-D4896A608731}"/>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63" name="Tekstfelt 1962">
                    <a:extLst>
                      <a:ext uri="{FF2B5EF4-FFF2-40B4-BE49-F238E27FC236}">
                        <a16:creationId xmlns:a16="http://schemas.microsoft.com/office/drawing/2014/main" id="{B97F3B7F-E373-8FB6-2F23-A45B191DE205}"/>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64" name="Tekstfelt 1963">
                    <a:extLst>
                      <a:ext uri="{FF2B5EF4-FFF2-40B4-BE49-F238E27FC236}">
                        <a16:creationId xmlns:a16="http://schemas.microsoft.com/office/drawing/2014/main" id="{8AD0EDB5-8F3E-D275-E53D-EB4B5CDE3B42}"/>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65" name="Tekstfelt 1964">
                    <a:extLst>
                      <a:ext uri="{FF2B5EF4-FFF2-40B4-BE49-F238E27FC236}">
                        <a16:creationId xmlns:a16="http://schemas.microsoft.com/office/drawing/2014/main" id="{B21DAB8A-FF4F-9DC1-D54C-D41456F53896}"/>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66" name="Tekstfelt 1965">
                    <a:extLst>
                      <a:ext uri="{FF2B5EF4-FFF2-40B4-BE49-F238E27FC236}">
                        <a16:creationId xmlns:a16="http://schemas.microsoft.com/office/drawing/2014/main" id="{22DC417E-DB1A-BC70-B29E-1180D1F27116}"/>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67" name="Tekstfelt 1966">
                    <a:extLst>
                      <a:ext uri="{FF2B5EF4-FFF2-40B4-BE49-F238E27FC236}">
                        <a16:creationId xmlns:a16="http://schemas.microsoft.com/office/drawing/2014/main" id="{C869955E-4F45-0621-B206-B2B803FF8863}"/>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68" name="Tekstfelt 1967">
                    <a:extLst>
                      <a:ext uri="{FF2B5EF4-FFF2-40B4-BE49-F238E27FC236}">
                        <a16:creationId xmlns:a16="http://schemas.microsoft.com/office/drawing/2014/main" id="{732E5CC5-BC49-A0E5-2552-0002A7020D96}"/>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69" name="Tekstfelt 1968">
                    <a:extLst>
                      <a:ext uri="{FF2B5EF4-FFF2-40B4-BE49-F238E27FC236}">
                        <a16:creationId xmlns:a16="http://schemas.microsoft.com/office/drawing/2014/main" id="{73782EDB-3EC8-16FF-9DF9-08346BBFE121}"/>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70" name="Tekstfelt 1969">
                    <a:extLst>
                      <a:ext uri="{FF2B5EF4-FFF2-40B4-BE49-F238E27FC236}">
                        <a16:creationId xmlns:a16="http://schemas.microsoft.com/office/drawing/2014/main" id="{84980AF6-9F9D-EF22-BCDD-7871F746499C}"/>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71" name="Tekstfelt 1970">
                    <a:extLst>
                      <a:ext uri="{FF2B5EF4-FFF2-40B4-BE49-F238E27FC236}">
                        <a16:creationId xmlns:a16="http://schemas.microsoft.com/office/drawing/2014/main" id="{ED3205BF-5A42-3B70-ED2F-F7B505499311}"/>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72" name="Tekstfelt 1971">
                    <a:extLst>
                      <a:ext uri="{FF2B5EF4-FFF2-40B4-BE49-F238E27FC236}">
                        <a16:creationId xmlns:a16="http://schemas.microsoft.com/office/drawing/2014/main" id="{A8F6E724-EB7B-2B9E-8D9A-15C12692713A}"/>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73" name="Tekstfelt 1972">
                    <a:extLst>
                      <a:ext uri="{FF2B5EF4-FFF2-40B4-BE49-F238E27FC236}">
                        <a16:creationId xmlns:a16="http://schemas.microsoft.com/office/drawing/2014/main" id="{149D9231-3255-BD57-847E-11C9323DA56B}"/>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74" name="Tekstfelt 1973">
                    <a:extLst>
                      <a:ext uri="{FF2B5EF4-FFF2-40B4-BE49-F238E27FC236}">
                        <a16:creationId xmlns:a16="http://schemas.microsoft.com/office/drawing/2014/main" id="{EE7CF8CB-52D7-8CB1-1BEA-AA4AB0292BB7}"/>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975" name="Tekstfelt 1974">
                    <a:extLst>
                      <a:ext uri="{FF2B5EF4-FFF2-40B4-BE49-F238E27FC236}">
                        <a16:creationId xmlns:a16="http://schemas.microsoft.com/office/drawing/2014/main" id="{420FCB76-E247-B8E1-554B-FC7CF176502B}"/>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976" name="Tekstfelt 1975">
                    <a:extLst>
                      <a:ext uri="{FF2B5EF4-FFF2-40B4-BE49-F238E27FC236}">
                        <a16:creationId xmlns:a16="http://schemas.microsoft.com/office/drawing/2014/main" id="{20B8E4FC-46A0-A0DA-202E-3C8D06A498C3}"/>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41" name="Tekstfelt 1940">
                  <a:extLst>
                    <a:ext uri="{FF2B5EF4-FFF2-40B4-BE49-F238E27FC236}">
                      <a16:creationId xmlns:a16="http://schemas.microsoft.com/office/drawing/2014/main" id="{F52AEB16-935D-F86C-B24A-BF71D19C3722}"/>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42" name="Tekstfelt 1941">
                  <a:extLst>
                    <a:ext uri="{FF2B5EF4-FFF2-40B4-BE49-F238E27FC236}">
                      <a16:creationId xmlns:a16="http://schemas.microsoft.com/office/drawing/2014/main" id="{01390152-59A2-F359-9186-13725FEF05FF}"/>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43" name="Tekstfelt 1942">
                  <a:extLst>
                    <a:ext uri="{FF2B5EF4-FFF2-40B4-BE49-F238E27FC236}">
                      <a16:creationId xmlns:a16="http://schemas.microsoft.com/office/drawing/2014/main" id="{81D9B47E-2ECC-8414-12E3-B2F84250A4B2}"/>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2" name="Gruppe 1831">
                <a:extLst>
                  <a:ext uri="{FF2B5EF4-FFF2-40B4-BE49-F238E27FC236}">
                    <a16:creationId xmlns:a16="http://schemas.microsoft.com/office/drawing/2014/main" id="{4EA1D4D9-1761-C953-3315-A596BD10E161}"/>
                  </a:ext>
                </a:extLst>
              </p:cNvPr>
              <p:cNvGrpSpPr/>
              <p:nvPr/>
            </p:nvGrpSpPr>
            <p:grpSpPr>
              <a:xfrm>
                <a:off x="732574" y="1038389"/>
                <a:ext cx="641389" cy="5216305"/>
                <a:chOff x="2892468" y="1032983"/>
                <a:chExt cx="641389" cy="5216305"/>
              </a:xfrm>
            </p:grpSpPr>
            <p:grpSp>
              <p:nvGrpSpPr>
                <p:cNvPr id="1903" name="Gruppe 1902">
                  <a:extLst>
                    <a:ext uri="{FF2B5EF4-FFF2-40B4-BE49-F238E27FC236}">
                      <a16:creationId xmlns:a16="http://schemas.microsoft.com/office/drawing/2014/main" id="{A3B5404B-676E-65D5-8374-0128587A70B1}"/>
                    </a:ext>
                  </a:extLst>
                </p:cNvPr>
                <p:cNvGrpSpPr/>
                <p:nvPr/>
              </p:nvGrpSpPr>
              <p:grpSpPr>
                <a:xfrm>
                  <a:off x="2892468" y="1032983"/>
                  <a:ext cx="641389" cy="5216305"/>
                  <a:chOff x="3475384" y="1188399"/>
                  <a:chExt cx="641389" cy="5216305"/>
                </a:xfrm>
              </p:grpSpPr>
              <p:sp>
                <p:nvSpPr>
                  <p:cNvPr id="1907" name="Tekstfelt 1906">
                    <a:extLst>
                      <a:ext uri="{FF2B5EF4-FFF2-40B4-BE49-F238E27FC236}">
                        <a16:creationId xmlns:a16="http://schemas.microsoft.com/office/drawing/2014/main" id="{C16A898B-4C44-4672-F7AD-DB27AD3A3DA8}"/>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08" name="Tekstfelt 1907">
                    <a:extLst>
                      <a:ext uri="{FF2B5EF4-FFF2-40B4-BE49-F238E27FC236}">
                        <a16:creationId xmlns:a16="http://schemas.microsoft.com/office/drawing/2014/main" id="{3CA6932F-F975-8392-E268-F34EA603C294}"/>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09" name="Tekstfelt 1908">
                    <a:extLst>
                      <a:ext uri="{FF2B5EF4-FFF2-40B4-BE49-F238E27FC236}">
                        <a16:creationId xmlns:a16="http://schemas.microsoft.com/office/drawing/2014/main" id="{4BEF392D-108F-47D2-CE1C-289D50EB9EDD}"/>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10" name="Tekstfelt 1909">
                    <a:extLst>
                      <a:ext uri="{FF2B5EF4-FFF2-40B4-BE49-F238E27FC236}">
                        <a16:creationId xmlns:a16="http://schemas.microsoft.com/office/drawing/2014/main" id="{3EDA76ED-EF13-8C4C-482D-45EA0BA5F945}"/>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11" name="Tekstfelt 1910">
                    <a:extLst>
                      <a:ext uri="{FF2B5EF4-FFF2-40B4-BE49-F238E27FC236}">
                        <a16:creationId xmlns:a16="http://schemas.microsoft.com/office/drawing/2014/main" id="{16EB3F46-459F-821A-84DD-A10F037EE537}"/>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12" name="Tekstfelt 1911">
                    <a:extLst>
                      <a:ext uri="{FF2B5EF4-FFF2-40B4-BE49-F238E27FC236}">
                        <a16:creationId xmlns:a16="http://schemas.microsoft.com/office/drawing/2014/main" id="{A78F2A46-ACE5-A1A3-2F87-7F3EE4EF2080}"/>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13" name="Tekstfelt 1912">
                    <a:extLst>
                      <a:ext uri="{FF2B5EF4-FFF2-40B4-BE49-F238E27FC236}">
                        <a16:creationId xmlns:a16="http://schemas.microsoft.com/office/drawing/2014/main" id="{73B73875-0ED4-544C-398D-376D705095D3}"/>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14" name="Tekstfelt 1913">
                    <a:extLst>
                      <a:ext uri="{FF2B5EF4-FFF2-40B4-BE49-F238E27FC236}">
                        <a16:creationId xmlns:a16="http://schemas.microsoft.com/office/drawing/2014/main" id="{6D03DAD8-DEE1-D14C-1D25-76D28D322722}"/>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15" name="Tekstfelt 1914">
                    <a:extLst>
                      <a:ext uri="{FF2B5EF4-FFF2-40B4-BE49-F238E27FC236}">
                        <a16:creationId xmlns:a16="http://schemas.microsoft.com/office/drawing/2014/main" id="{022614BA-0A8D-1469-8661-4433D1DCCBB2}"/>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16" name="Tekstfelt 1915">
                    <a:extLst>
                      <a:ext uri="{FF2B5EF4-FFF2-40B4-BE49-F238E27FC236}">
                        <a16:creationId xmlns:a16="http://schemas.microsoft.com/office/drawing/2014/main" id="{F4B61839-6D28-2B33-0350-889913C05637}"/>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17" name="Tekstfelt 1916">
                    <a:extLst>
                      <a:ext uri="{FF2B5EF4-FFF2-40B4-BE49-F238E27FC236}">
                        <a16:creationId xmlns:a16="http://schemas.microsoft.com/office/drawing/2014/main" id="{4566BBFC-DA02-812F-B7BA-048B8BDCC1E7}"/>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18" name="Tekstfelt 1917">
                    <a:extLst>
                      <a:ext uri="{FF2B5EF4-FFF2-40B4-BE49-F238E27FC236}">
                        <a16:creationId xmlns:a16="http://schemas.microsoft.com/office/drawing/2014/main" id="{89F386E0-3997-199F-432A-18F76E235930}"/>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19" name="Tekstfelt 1918">
                    <a:extLst>
                      <a:ext uri="{FF2B5EF4-FFF2-40B4-BE49-F238E27FC236}">
                        <a16:creationId xmlns:a16="http://schemas.microsoft.com/office/drawing/2014/main" id="{207967AE-C5DB-98CF-3765-9B8555006FFB}"/>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20" name="Tekstfelt 1919">
                    <a:extLst>
                      <a:ext uri="{FF2B5EF4-FFF2-40B4-BE49-F238E27FC236}">
                        <a16:creationId xmlns:a16="http://schemas.microsoft.com/office/drawing/2014/main" id="{1BD1E2A5-12BB-93D3-158E-16E68E4E5DC3}"/>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21" name="Tekstfelt 1920">
                    <a:extLst>
                      <a:ext uri="{FF2B5EF4-FFF2-40B4-BE49-F238E27FC236}">
                        <a16:creationId xmlns:a16="http://schemas.microsoft.com/office/drawing/2014/main" id="{27A96079-2B79-FD29-CCED-4A9154566367}"/>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22" name="Tekstfelt 1921">
                    <a:extLst>
                      <a:ext uri="{FF2B5EF4-FFF2-40B4-BE49-F238E27FC236}">
                        <a16:creationId xmlns:a16="http://schemas.microsoft.com/office/drawing/2014/main" id="{8DD6F059-0251-2327-692C-E2BC68DB2F28}"/>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23" name="Tekstfelt 1922">
                    <a:extLst>
                      <a:ext uri="{FF2B5EF4-FFF2-40B4-BE49-F238E27FC236}">
                        <a16:creationId xmlns:a16="http://schemas.microsoft.com/office/drawing/2014/main" id="{46DDE2AD-F08F-E917-DF0D-7D60AB80663C}"/>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24" name="Tekstfelt 1923">
                    <a:extLst>
                      <a:ext uri="{FF2B5EF4-FFF2-40B4-BE49-F238E27FC236}">
                        <a16:creationId xmlns:a16="http://schemas.microsoft.com/office/drawing/2014/main" id="{7DF1E681-694A-005B-2CA4-B763146C4D1C}"/>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25" name="Tekstfelt 1924">
                    <a:extLst>
                      <a:ext uri="{FF2B5EF4-FFF2-40B4-BE49-F238E27FC236}">
                        <a16:creationId xmlns:a16="http://schemas.microsoft.com/office/drawing/2014/main" id="{51B14FDC-5FA2-CB8E-A9CE-0F487A271B1A}"/>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26" name="Tekstfelt 1925">
                    <a:extLst>
                      <a:ext uri="{FF2B5EF4-FFF2-40B4-BE49-F238E27FC236}">
                        <a16:creationId xmlns:a16="http://schemas.microsoft.com/office/drawing/2014/main" id="{6B8D9F89-4579-BC38-6E35-BC5D7BF48EEF}"/>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27" name="Tekstfelt 1926">
                    <a:extLst>
                      <a:ext uri="{FF2B5EF4-FFF2-40B4-BE49-F238E27FC236}">
                        <a16:creationId xmlns:a16="http://schemas.microsoft.com/office/drawing/2014/main" id="{8A9CC064-F9FB-867E-6459-91D1E1C6CF7E}"/>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28" name="Tekstfelt 1927">
                    <a:extLst>
                      <a:ext uri="{FF2B5EF4-FFF2-40B4-BE49-F238E27FC236}">
                        <a16:creationId xmlns:a16="http://schemas.microsoft.com/office/drawing/2014/main" id="{9077676F-3132-4748-88E0-B587C6A3F13D}"/>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29" name="Tekstfelt 1928">
                    <a:extLst>
                      <a:ext uri="{FF2B5EF4-FFF2-40B4-BE49-F238E27FC236}">
                        <a16:creationId xmlns:a16="http://schemas.microsoft.com/office/drawing/2014/main" id="{B9008152-B4D0-C1D5-A5CA-659BFAC43225}"/>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30" name="Tekstfelt 1929">
                    <a:extLst>
                      <a:ext uri="{FF2B5EF4-FFF2-40B4-BE49-F238E27FC236}">
                        <a16:creationId xmlns:a16="http://schemas.microsoft.com/office/drawing/2014/main" id="{FAC26D8B-DC00-0E2A-F41F-F66F71F06F25}"/>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31" name="Tekstfelt 1930">
                    <a:extLst>
                      <a:ext uri="{FF2B5EF4-FFF2-40B4-BE49-F238E27FC236}">
                        <a16:creationId xmlns:a16="http://schemas.microsoft.com/office/drawing/2014/main" id="{1BC877FA-5444-6C73-E324-531D849DC902}"/>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32" name="Tekstfelt 1931">
                    <a:extLst>
                      <a:ext uri="{FF2B5EF4-FFF2-40B4-BE49-F238E27FC236}">
                        <a16:creationId xmlns:a16="http://schemas.microsoft.com/office/drawing/2014/main" id="{F8423E7B-2143-FA7F-F3C4-119A7349ED76}"/>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33" name="Tekstfelt 1932">
                    <a:extLst>
                      <a:ext uri="{FF2B5EF4-FFF2-40B4-BE49-F238E27FC236}">
                        <a16:creationId xmlns:a16="http://schemas.microsoft.com/office/drawing/2014/main" id="{81BA11F1-6231-B7AE-C2FB-6B3E2CD5A3D0}"/>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34" name="Tekstfelt 1933">
                    <a:extLst>
                      <a:ext uri="{FF2B5EF4-FFF2-40B4-BE49-F238E27FC236}">
                        <a16:creationId xmlns:a16="http://schemas.microsoft.com/office/drawing/2014/main" id="{DD1A2884-678D-827E-0F0A-49E63B49E6C2}"/>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35" name="Tekstfelt 1934">
                    <a:extLst>
                      <a:ext uri="{FF2B5EF4-FFF2-40B4-BE49-F238E27FC236}">
                        <a16:creationId xmlns:a16="http://schemas.microsoft.com/office/drawing/2014/main" id="{4957EEB9-CF5E-DFA8-1CC0-048B72C7D87C}"/>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36" name="Tekstfelt 1935">
                    <a:extLst>
                      <a:ext uri="{FF2B5EF4-FFF2-40B4-BE49-F238E27FC236}">
                        <a16:creationId xmlns:a16="http://schemas.microsoft.com/office/drawing/2014/main" id="{DFAF5FC8-0B8A-E9FA-F56E-B37E493F131D}"/>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37" name="Tekstfelt 1936">
                    <a:extLst>
                      <a:ext uri="{FF2B5EF4-FFF2-40B4-BE49-F238E27FC236}">
                        <a16:creationId xmlns:a16="http://schemas.microsoft.com/office/drawing/2014/main" id="{89A7D1F5-B7DC-9971-A9FC-C8A7728B5F9A}"/>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38" name="Tekstfelt 1937">
                    <a:extLst>
                      <a:ext uri="{FF2B5EF4-FFF2-40B4-BE49-F238E27FC236}">
                        <a16:creationId xmlns:a16="http://schemas.microsoft.com/office/drawing/2014/main" id="{8B2843F0-2857-DD20-2463-A3456B1CF5CF}"/>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39" name="Tekstfelt 1938">
                    <a:extLst>
                      <a:ext uri="{FF2B5EF4-FFF2-40B4-BE49-F238E27FC236}">
                        <a16:creationId xmlns:a16="http://schemas.microsoft.com/office/drawing/2014/main" id="{82DC54F9-0B31-FEF3-8641-CD0F2E8E2EE1}"/>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904" name="Tekstfelt 1903">
                  <a:extLst>
                    <a:ext uri="{FF2B5EF4-FFF2-40B4-BE49-F238E27FC236}">
                      <a16:creationId xmlns:a16="http://schemas.microsoft.com/office/drawing/2014/main" id="{CC251D3F-12C4-DB18-8D24-5203C558464F}"/>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05" name="Tekstfelt 1904">
                  <a:extLst>
                    <a:ext uri="{FF2B5EF4-FFF2-40B4-BE49-F238E27FC236}">
                      <a16:creationId xmlns:a16="http://schemas.microsoft.com/office/drawing/2014/main" id="{9BE6DE09-1299-8CCA-4059-38F7F7B1D271}"/>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06" name="Tekstfelt 1905">
                  <a:extLst>
                    <a:ext uri="{FF2B5EF4-FFF2-40B4-BE49-F238E27FC236}">
                      <a16:creationId xmlns:a16="http://schemas.microsoft.com/office/drawing/2014/main" id="{32BF142D-E1AA-FC66-96FB-1AE48D6B9656}"/>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3" name="Gruppe 1832">
                <a:extLst>
                  <a:ext uri="{FF2B5EF4-FFF2-40B4-BE49-F238E27FC236}">
                    <a16:creationId xmlns:a16="http://schemas.microsoft.com/office/drawing/2014/main" id="{077BF100-92A0-9568-0C61-FC9A3C19D411}"/>
                  </a:ext>
                </a:extLst>
              </p:cNvPr>
              <p:cNvGrpSpPr/>
              <p:nvPr/>
            </p:nvGrpSpPr>
            <p:grpSpPr>
              <a:xfrm>
                <a:off x="286844" y="1475337"/>
                <a:ext cx="641389" cy="4783755"/>
                <a:chOff x="2892468" y="1465533"/>
                <a:chExt cx="641389" cy="4783755"/>
              </a:xfrm>
            </p:grpSpPr>
            <p:grpSp>
              <p:nvGrpSpPr>
                <p:cNvPr id="1869" name="Gruppe 1868">
                  <a:extLst>
                    <a:ext uri="{FF2B5EF4-FFF2-40B4-BE49-F238E27FC236}">
                      <a16:creationId xmlns:a16="http://schemas.microsoft.com/office/drawing/2014/main" id="{1E3159A1-4CD5-6C52-2E1C-3D596092A40D}"/>
                    </a:ext>
                  </a:extLst>
                </p:cNvPr>
                <p:cNvGrpSpPr/>
                <p:nvPr/>
              </p:nvGrpSpPr>
              <p:grpSpPr>
                <a:xfrm>
                  <a:off x="2892468" y="1465533"/>
                  <a:ext cx="641389" cy="4783755"/>
                  <a:chOff x="3475384" y="1620949"/>
                  <a:chExt cx="641389" cy="4783755"/>
                </a:xfrm>
              </p:grpSpPr>
              <p:sp>
                <p:nvSpPr>
                  <p:cNvPr id="1873" name="Tekstfelt 1872">
                    <a:extLst>
                      <a:ext uri="{FF2B5EF4-FFF2-40B4-BE49-F238E27FC236}">
                        <a16:creationId xmlns:a16="http://schemas.microsoft.com/office/drawing/2014/main" id="{9E515D84-2B05-64F2-2ECC-7DE2B69EAD4A}"/>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74" name="Tekstfelt 1873">
                    <a:extLst>
                      <a:ext uri="{FF2B5EF4-FFF2-40B4-BE49-F238E27FC236}">
                        <a16:creationId xmlns:a16="http://schemas.microsoft.com/office/drawing/2014/main" id="{D5FFE032-0D6B-0B32-4FC7-644AB91E204B}"/>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75" name="Tekstfelt 1874">
                    <a:extLst>
                      <a:ext uri="{FF2B5EF4-FFF2-40B4-BE49-F238E27FC236}">
                        <a16:creationId xmlns:a16="http://schemas.microsoft.com/office/drawing/2014/main" id="{6328D25E-4E9B-C17B-340B-BAC5442C48B6}"/>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76" name="Tekstfelt 1875">
                    <a:extLst>
                      <a:ext uri="{FF2B5EF4-FFF2-40B4-BE49-F238E27FC236}">
                        <a16:creationId xmlns:a16="http://schemas.microsoft.com/office/drawing/2014/main" id="{0C9A6126-6134-A7AA-7DC5-7A12F028C800}"/>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77" name="Tekstfelt 1876">
                    <a:extLst>
                      <a:ext uri="{FF2B5EF4-FFF2-40B4-BE49-F238E27FC236}">
                        <a16:creationId xmlns:a16="http://schemas.microsoft.com/office/drawing/2014/main" id="{6671F099-09DB-71C5-8A29-548B48353E69}"/>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78" name="Tekstfelt 1877">
                    <a:extLst>
                      <a:ext uri="{FF2B5EF4-FFF2-40B4-BE49-F238E27FC236}">
                        <a16:creationId xmlns:a16="http://schemas.microsoft.com/office/drawing/2014/main" id="{6B13DAE9-ED94-BB43-C883-4F8D39CC070D}"/>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79" name="Tekstfelt 1878">
                    <a:extLst>
                      <a:ext uri="{FF2B5EF4-FFF2-40B4-BE49-F238E27FC236}">
                        <a16:creationId xmlns:a16="http://schemas.microsoft.com/office/drawing/2014/main" id="{91770A41-9D03-47D7-DE34-0E12CDE427A6}"/>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80" name="Tekstfelt 1879">
                    <a:extLst>
                      <a:ext uri="{FF2B5EF4-FFF2-40B4-BE49-F238E27FC236}">
                        <a16:creationId xmlns:a16="http://schemas.microsoft.com/office/drawing/2014/main" id="{8D5B9DA7-B8CE-0162-3BBF-A99C48399962}"/>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81" name="Tekstfelt 1880">
                    <a:extLst>
                      <a:ext uri="{FF2B5EF4-FFF2-40B4-BE49-F238E27FC236}">
                        <a16:creationId xmlns:a16="http://schemas.microsoft.com/office/drawing/2014/main" id="{18358FEB-377A-A9A5-D289-C7B846334BAE}"/>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82" name="Tekstfelt 1881">
                    <a:extLst>
                      <a:ext uri="{FF2B5EF4-FFF2-40B4-BE49-F238E27FC236}">
                        <a16:creationId xmlns:a16="http://schemas.microsoft.com/office/drawing/2014/main" id="{6D70DEFB-6C1A-7BB8-787E-161BE4D54EFB}"/>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83" name="Tekstfelt 1882">
                    <a:extLst>
                      <a:ext uri="{FF2B5EF4-FFF2-40B4-BE49-F238E27FC236}">
                        <a16:creationId xmlns:a16="http://schemas.microsoft.com/office/drawing/2014/main" id="{5737C14D-6819-42D4-51FD-0DE1BDDC51C2}"/>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84" name="Tekstfelt 1883">
                    <a:extLst>
                      <a:ext uri="{FF2B5EF4-FFF2-40B4-BE49-F238E27FC236}">
                        <a16:creationId xmlns:a16="http://schemas.microsoft.com/office/drawing/2014/main" id="{19778DE7-8DF3-5B4C-6696-AA573C22E7E9}"/>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85" name="Tekstfelt 1884">
                    <a:extLst>
                      <a:ext uri="{FF2B5EF4-FFF2-40B4-BE49-F238E27FC236}">
                        <a16:creationId xmlns:a16="http://schemas.microsoft.com/office/drawing/2014/main" id="{C9BEFDDD-FEB9-9C4C-964E-0680524F9BBA}"/>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86" name="Tekstfelt 1885">
                    <a:extLst>
                      <a:ext uri="{FF2B5EF4-FFF2-40B4-BE49-F238E27FC236}">
                        <a16:creationId xmlns:a16="http://schemas.microsoft.com/office/drawing/2014/main" id="{FCA01E1F-6EA8-01E6-735C-64C28006B3FA}"/>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87" name="Tekstfelt 1886">
                    <a:extLst>
                      <a:ext uri="{FF2B5EF4-FFF2-40B4-BE49-F238E27FC236}">
                        <a16:creationId xmlns:a16="http://schemas.microsoft.com/office/drawing/2014/main" id="{1486F461-C814-AFC2-9204-35BD2057C684}"/>
                      </a:ext>
                    </a:extLst>
                  </p:cNvPr>
                  <p:cNvSpPr txBox="1"/>
                  <p:nvPr/>
                </p:nvSpPr>
                <p:spPr>
                  <a:xfrm>
                    <a:off x="3502242" y="3790057"/>
                    <a:ext cx="518091"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88" name="Tekstfelt 1887">
                    <a:extLst>
                      <a:ext uri="{FF2B5EF4-FFF2-40B4-BE49-F238E27FC236}">
                        <a16:creationId xmlns:a16="http://schemas.microsoft.com/office/drawing/2014/main" id="{B6DEBAF0-B38B-A32C-62D6-394EEB28D1A9}"/>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89" name="Tekstfelt 1888">
                    <a:extLst>
                      <a:ext uri="{FF2B5EF4-FFF2-40B4-BE49-F238E27FC236}">
                        <a16:creationId xmlns:a16="http://schemas.microsoft.com/office/drawing/2014/main" id="{B7BEF987-224F-B695-CB37-F74BF4BD25B8}"/>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90" name="Tekstfelt 1889">
                    <a:extLst>
                      <a:ext uri="{FF2B5EF4-FFF2-40B4-BE49-F238E27FC236}">
                        <a16:creationId xmlns:a16="http://schemas.microsoft.com/office/drawing/2014/main" id="{CBC26465-78FF-3CA7-243F-0CCC9901D741}"/>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91" name="Tekstfelt 1890">
                    <a:extLst>
                      <a:ext uri="{FF2B5EF4-FFF2-40B4-BE49-F238E27FC236}">
                        <a16:creationId xmlns:a16="http://schemas.microsoft.com/office/drawing/2014/main" id="{12B438BB-49DA-F58C-E63E-A3987F304873}"/>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92" name="Tekstfelt 1891">
                    <a:extLst>
                      <a:ext uri="{FF2B5EF4-FFF2-40B4-BE49-F238E27FC236}">
                        <a16:creationId xmlns:a16="http://schemas.microsoft.com/office/drawing/2014/main" id="{72DA491F-566C-5B87-53A2-B66B00A2A132}"/>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93" name="Tekstfelt 1892">
                    <a:extLst>
                      <a:ext uri="{FF2B5EF4-FFF2-40B4-BE49-F238E27FC236}">
                        <a16:creationId xmlns:a16="http://schemas.microsoft.com/office/drawing/2014/main" id="{8296E421-B7FF-D0B4-F975-B2DA4A625335}"/>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94" name="Tekstfelt 1893">
                    <a:extLst>
                      <a:ext uri="{FF2B5EF4-FFF2-40B4-BE49-F238E27FC236}">
                        <a16:creationId xmlns:a16="http://schemas.microsoft.com/office/drawing/2014/main" id="{4E627866-8F51-199D-A449-39BB7A43D324}"/>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95" name="Tekstfelt 1894">
                    <a:extLst>
                      <a:ext uri="{FF2B5EF4-FFF2-40B4-BE49-F238E27FC236}">
                        <a16:creationId xmlns:a16="http://schemas.microsoft.com/office/drawing/2014/main" id="{29C0BF58-6B9D-521C-6AAB-265FB50AE43D}"/>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96" name="Tekstfelt 1895">
                    <a:extLst>
                      <a:ext uri="{FF2B5EF4-FFF2-40B4-BE49-F238E27FC236}">
                        <a16:creationId xmlns:a16="http://schemas.microsoft.com/office/drawing/2014/main" id="{176102D3-2467-67F7-E418-7392092E4E28}"/>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97" name="Tekstfelt 1896">
                    <a:extLst>
                      <a:ext uri="{FF2B5EF4-FFF2-40B4-BE49-F238E27FC236}">
                        <a16:creationId xmlns:a16="http://schemas.microsoft.com/office/drawing/2014/main" id="{12396CAC-E5D8-912D-31CE-3D52441E5A47}"/>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98" name="Tekstfelt 1897">
                    <a:extLst>
                      <a:ext uri="{FF2B5EF4-FFF2-40B4-BE49-F238E27FC236}">
                        <a16:creationId xmlns:a16="http://schemas.microsoft.com/office/drawing/2014/main" id="{36A5DB44-7454-26CC-C5EA-29DCF859CFF4}"/>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99" name="Tekstfelt 1898">
                    <a:extLst>
                      <a:ext uri="{FF2B5EF4-FFF2-40B4-BE49-F238E27FC236}">
                        <a16:creationId xmlns:a16="http://schemas.microsoft.com/office/drawing/2014/main" id="{4B23BA1A-AB51-6B4E-40E6-D2FA99BFA32F}"/>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00" name="Tekstfelt 1899">
                    <a:extLst>
                      <a:ext uri="{FF2B5EF4-FFF2-40B4-BE49-F238E27FC236}">
                        <a16:creationId xmlns:a16="http://schemas.microsoft.com/office/drawing/2014/main" id="{8D2B74F8-5F35-D9C7-CBD6-D3E9716A3453}"/>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01" name="Tekstfelt 1900">
                    <a:extLst>
                      <a:ext uri="{FF2B5EF4-FFF2-40B4-BE49-F238E27FC236}">
                        <a16:creationId xmlns:a16="http://schemas.microsoft.com/office/drawing/2014/main" id="{9F83FD83-2015-AA36-E47D-35C0057B17F0}"/>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02" name="Tekstfelt 1901">
                    <a:extLst>
                      <a:ext uri="{FF2B5EF4-FFF2-40B4-BE49-F238E27FC236}">
                        <a16:creationId xmlns:a16="http://schemas.microsoft.com/office/drawing/2014/main" id="{056AE174-9453-BA23-23C5-A236077B2FF8}"/>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70" name="Tekstfelt 1869">
                  <a:extLst>
                    <a:ext uri="{FF2B5EF4-FFF2-40B4-BE49-F238E27FC236}">
                      <a16:creationId xmlns:a16="http://schemas.microsoft.com/office/drawing/2014/main" id="{F3EB9100-07DE-DD20-CA50-715054F1474F}"/>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71" name="Tekstfelt 1870">
                  <a:extLst>
                    <a:ext uri="{FF2B5EF4-FFF2-40B4-BE49-F238E27FC236}">
                      <a16:creationId xmlns:a16="http://schemas.microsoft.com/office/drawing/2014/main" id="{74A9AC8A-BE36-9E70-74BA-375D2E33BFA1}"/>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72" name="Tekstfelt 1871">
                  <a:extLst>
                    <a:ext uri="{FF2B5EF4-FFF2-40B4-BE49-F238E27FC236}">
                      <a16:creationId xmlns:a16="http://schemas.microsoft.com/office/drawing/2014/main" id="{FAC62072-4FF5-1088-107F-D84F0160DDDB}"/>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4" name="Gruppe 1833">
                <a:extLst>
                  <a:ext uri="{FF2B5EF4-FFF2-40B4-BE49-F238E27FC236}">
                    <a16:creationId xmlns:a16="http://schemas.microsoft.com/office/drawing/2014/main" id="{C410B945-21CE-50A9-405B-B0F08D4B9C78}"/>
                  </a:ext>
                </a:extLst>
              </p:cNvPr>
              <p:cNvGrpSpPr/>
              <p:nvPr/>
            </p:nvGrpSpPr>
            <p:grpSpPr>
              <a:xfrm>
                <a:off x="-136438" y="1476215"/>
                <a:ext cx="641389" cy="4783755"/>
                <a:chOff x="2892468" y="1465533"/>
                <a:chExt cx="641389" cy="4783755"/>
              </a:xfrm>
            </p:grpSpPr>
            <p:grpSp>
              <p:nvGrpSpPr>
                <p:cNvPr id="1835" name="Gruppe 1834">
                  <a:extLst>
                    <a:ext uri="{FF2B5EF4-FFF2-40B4-BE49-F238E27FC236}">
                      <a16:creationId xmlns:a16="http://schemas.microsoft.com/office/drawing/2014/main" id="{1BE92952-CED4-1B5C-CA02-E5D107F09E73}"/>
                    </a:ext>
                  </a:extLst>
                </p:cNvPr>
                <p:cNvGrpSpPr/>
                <p:nvPr/>
              </p:nvGrpSpPr>
              <p:grpSpPr>
                <a:xfrm>
                  <a:off x="2892468" y="1465533"/>
                  <a:ext cx="641389" cy="4783755"/>
                  <a:chOff x="3475384" y="1620949"/>
                  <a:chExt cx="641389" cy="4783755"/>
                </a:xfrm>
              </p:grpSpPr>
              <p:sp>
                <p:nvSpPr>
                  <p:cNvPr id="1839" name="Tekstfelt 1838">
                    <a:extLst>
                      <a:ext uri="{FF2B5EF4-FFF2-40B4-BE49-F238E27FC236}">
                        <a16:creationId xmlns:a16="http://schemas.microsoft.com/office/drawing/2014/main" id="{36094FA7-125B-77CB-C80A-E480C70D561C}"/>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40" name="Tekstfelt 1839">
                    <a:extLst>
                      <a:ext uri="{FF2B5EF4-FFF2-40B4-BE49-F238E27FC236}">
                        <a16:creationId xmlns:a16="http://schemas.microsoft.com/office/drawing/2014/main" id="{FAC69775-8A2A-5D53-2012-233ED77A8279}"/>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41" name="Tekstfelt 1840">
                    <a:extLst>
                      <a:ext uri="{FF2B5EF4-FFF2-40B4-BE49-F238E27FC236}">
                        <a16:creationId xmlns:a16="http://schemas.microsoft.com/office/drawing/2014/main" id="{A3C70570-DEDC-28F2-D2AD-3C1CAC333FDD}"/>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42" name="Tekstfelt 1841">
                    <a:extLst>
                      <a:ext uri="{FF2B5EF4-FFF2-40B4-BE49-F238E27FC236}">
                        <a16:creationId xmlns:a16="http://schemas.microsoft.com/office/drawing/2014/main" id="{FCC78702-310C-1EA1-D017-AC3DED8C4080}"/>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43" name="Tekstfelt 1842">
                    <a:extLst>
                      <a:ext uri="{FF2B5EF4-FFF2-40B4-BE49-F238E27FC236}">
                        <a16:creationId xmlns:a16="http://schemas.microsoft.com/office/drawing/2014/main" id="{32A609C2-975C-B968-EBEA-C0E508D0305B}"/>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44" name="Tekstfelt 1843">
                    <a:extLst>
                      <a:ext uri="{FF2B5EF4-FFF2-40B4-BE49-F238E27FC236}">
                        <a16:creationId xmlns:a16="http://schemas.microsoft.com/office/drawing/2014/main" id="{1212672D-1C19-71E2-EC76-AEB6D5CF9253}"/>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45" name="Tekstfelt 1844">
                    <a:extLst>
                      <a:ext uri="{FF2B5EF4-FFF2-40B4-BE49-F238E27FC236}">
                        <a16:creationId xmlns:a16="http://schemas.microsoft.com/office/drawing/2014/main" id="{5C07BE5C-D4FB-0A6A-0D33-931B91F869FA}"/>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46" name="Tekstfelt 1845">
                    <a:extLst>
                      <a:ext uri="{FF2B5EF4-FFF2-40B4-BE49-F238E27FC236}">
                        <a16:creationId xmlns:a16="http://schemas.microsoft.com/office/drawing/2014/main" id="{80E9A3C4-A3BB-B5A3-541E-BF3DB458106E}"/>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47" name="Tekstfelt 1846">
                    <a:extLst>
                      <a:ext uri="{FF2B5EF4-FFF2-40B4-BE49-F238E27FC236}">
                        <a16:creationId xmlns:a16="http://schemas.microsoft.com/office/drawing/2014/main" id="{4696FE28-B440-5AF5-4C22-D7F27FD58856}"/>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48" name="Tekstfelt 1847">
                    <a:extLst>
                      <a:ext uri="{FF2B5EF4-FFF2-40B4-BE49-F238E27FC236}">
                        <a16:creationId xmlns:a16="http://schemas.microsoft.com/office/drawing/2014/main" id="{F7E97686-8CEF-B166-2489-24C176B81ACE}"/>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49" name="Tekstfelt 1848">
                    <a:extLst>
                      <a:ext uri="{FF2B5EF4-FFF2-40B4-BE49-F238E27FC236}">
                        <a16:creationId xmlns:a16="http://schemas.microsoft.com/office/drawing/2014/main" id="{A010C151-86A6-2611-950C-60E8317D8873}"/>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50" name="Tekstfelt 1849">
                    <a:extLst>
                      <a:ext uri="{FF2B5EF4-FFF2-40B4-BE49-F238E27FC236}">
                        <a16:creationId xmlns:a16="http://schemas.microsoft.com/office/drawing/2014/main" id="{B941CA8B-DAC3-CF95-D8BA-CDDE2F54A5AA}"/>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51" name="Tekstfelt 1850">
                    <a:extLst>
                      <a:ext uri="{FF2B5EF4-FFF2-40B4-BE49-F238E27FC236}">
                        <a16:creationId xmlns:a16="http://schemas.microsoft.com/office/drawing/2014/main" id="{88DCCF0E-5A42-F0EB-1C35-4DF5B212FBE7}"/>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52" name="Tekstfelt 1851">
                    <a:extLst>
                      <a:ext uri="{FF2B5EF4-FFF2-40B4-BE49-F238E27FC236}">
                        <a16:creationId xmlns:a16="http://schemas.microsoft.com/office/drawing/2014/main" id="{59567BAA-B4C1-CF0E-DB82-EBABE0C2B522}"/>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53" name="Tekstfelt 1852">
                    <a:extLst>
                      <a:ext uri="{FF2B5EF4-FFF2-40B4-BE49-F238E27FC236}">
                        <a16:creationId xmlns:a16="http://schemas.microsoft.com/office/drawing/2014/main" id="{478AA61F-38E6-3F1C-E297-B6CE6B7FCC04}"/>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54" name="Tekstfelt 1853">
                    <a:extLst>
                      <a:ext uri="{FF2B5EF4-FFF2-40B4-BE49-F238E27FC236}">
                        <a16:creationId xmlns:a16="http://schemas.microsoft.com/office/drawing/2014/main" id="{69DDC25F-A72F-8CE4-8072-B4F4B61B9C05}"/>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55" name="Tekstfelt 1854">
                    <a:extLst>
                      <a:ext uri="{FF2B5EF4-FFF2-40B4-BE49-F238E27FC236}">
                        <a16:creationId xmlns:a16="http://schemas.microsoft.com/office/drawing/2014/main" id="{56597F5E-82FD-8291-3CCA-573AD411E81F}"/>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56" name="Tekstfelt 1855">
                    <a:extLst>
                      <a:ext uri="{FF2B5EF4-FFF2-40B4-BE49-F238E27FC236}">
                        <a16:creationId xmlns:a16="http://schemas.microsoft.com/office/drawing/2014/main" id="{645F7763-7079-7080-B377-5B60B397497A}"/>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57" name="Tekstfelt 1856">
                    <a:extLst>
                      <a:ext uri="{FF2B5EF4-FFF2-40B4-BE49-F238E27FC236}">
                        <a16:creationId xmlns:a16="http://schemas.microsoft.com/office/drawing/2014/main" id="{D94FE9FA-6A49-CCB3-EEFA-FC46F20AC8B2}"/>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58" name="Tekstfelt 1857">
                    <a:extLst>
                      <a:ext uri="{FF2B5EF4-FFF2-40B4-BE49-F238E27FC236}">
                        <a16:creationId xmlns:a16="http://schemas.microsoft.com/office/drawing/2014/main" id="{8F5769A8-6D54-FC87-7683-3CA3C48D5AF5}"/>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59" name="Tekstfelt 1858">
                    <a:extLst>
                      <a:ext uri="{FF2B5EF4-FFF2-40B4-BE49-F238E27FC236}">
                        <a16:creationId xmlns:a16="http://schemas.microsoft.com/office/drawing/2014/main" id="{6B6BA28F-68D2-5008-93C6-4874E29D8519}"/>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60" name="Tekstfelt 1859">
                    <a:extLst>
                      <a:ext uri="{FF2B5EF4-FFF2-40B4-BE49-F238E27FC236}">
                        <a16:creationId xmlns:a16="http://schemas.microsoft.com/office/drawing/2014/main" id="{E925573C-ABC1-423A-BCA7-A8ECD3E601EA}"/>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61" name="Tekstfelt 1860">
                    <a:extLst>
                      <a:ext uri="{FF2B5EF4-FFF2-40B4-BE49-F238E27FC236}">
                        <a16:creationId xmlns:a16="http://schemas.microsoft.com/office/drawing/2014/main" id="{BB6E5D02-6598-A9FF-CE14-DFC98D0560C6}"/>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62" name="Tekstfelt 1861">
                    <a:extLst>
                      <a:ext uri="{FF2B5EF4-FFF2-40B4-BE49-F238E27FC236}">
                        <a16:creationId xmlns:a16="http://schemas.microsoft.com/office/drawing/2014/main" id="{4CB62EBA-2762-D415-4D82-C6DB7D229FF7}"/>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63" name="Tekstfelt 1862">
                    <a:extLst>
                      <a:ext uri="{FF2B5EF4-FFF2-40B4-BE49-F238E27FC236}">
                        <a16:creationId xmlns:a16="http://schemas.microsoft.com/office/drawing/2014/main" id="{915434CE-FD99-5444-A514-0D6AE3E35C4A}"/>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64" name="Tekstfelt 1863">
                    <a:extLst>
                      <a:ext uri="{FF2B5EF4-FFF2-40B4-BE49-F238E27FC236}">
                        <a16:creationId xmlns:a16="http://schemas.microsoft.com/office/drawing/2014/main" id="{DD39D08F-349D-2BC0-A544-F49013D6EEF3}"/>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65" name="Tekstfelt 1864">
                    <a:extLst>
                      <a:ext uri="{FF2B5EF4-FFF2-40B4-BE49-F238E27FC236}">
                        <a16:creationId xmlns:a16="http://schemas.microsoft.com/office/drawing/2014/main" id="{EBE54D4D-D33B-289B-1A9E-37FD2704E2DF}"/>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866" name="Tekstfelt 1865">
                    <a:extLst>
                      <a:ext uri="{FF2B5EF4-FFF2-40B4-BE49-F238E27FC236}">
                        <a16:creationId xmlns:a16="http://schemas.microsoft.com/office/drawing/2014/main" id="{D14A27DB-CF61-2D90-6D9D-15443E207608}"/>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867" name="Tekstfelt 1866">
                    <a:extLst>
                      <a:ext uri="{FF2B5EF4-FFF2-40B4-BE49-F238E27FC236}">
                        <a16:creationId xmlns:a16="http://schemas.microsoft.com/office/drawing/2014/main" id="{BC082DC1-8801-A5F4-0502-8A59F6031460}"/>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868" name="Tekstfelt 1867">
                    <a:extLst>
                      <a:ext uri="{FF2B5EF4-FFF2-40B4-BE49-F238E27FC236}">
                        <a16:creationId xmlns:a16="http://schemas.microsoft.com/office/drawing/2014/main" id="{951B5B15-FFBD-F092-A539-9D60D8D90678}"/>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36" name="Tekstfelt 1835">
                  <a:extLst>
                    <a:ext uri="{FF2B5EF4-FFF2-40B4-BE49-F238E27FC236}">
                      <a16:creationId xmlns:a16="http://schemas.microsoft.com/office/drawing/2014/main" id="{20188F30-7167-177B-C39B-D84A6F5E22A3}"/>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37" name="Tekstfelt 1836">
                  <a:extLst>
                    <a:ext uri="{FF2B5EF4-FFF2-40B4-BE49-F238E27FC236}">
                      <a16:creationId xmlns:a16="http://schemas.microsoft.com/office/drawing/2014/main" id="{CBBBB82F-C377-409E-72E5-94B48AC7A60D}"/>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38" name="Tekstfelt 1837">
                  <a:extLst>
                    <a:ext uri="{FF2B5EF4-FFF2-40B4-BE49-F238E27FC236}">
                      <a16:creationId xmlns:a16="http://schemas.microsoft.com/office/drawing/2014/main" id="{DD6C8099-80AD-8292-2B96-A615B70A0765}"/>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grpSp>
          <p:nvGrpSpPr>
            <p:cNvPr id="1641" name="Gruppe 1640">
              <a:extLst>
                <a:ext uri="{FF2B5EF4-FFF2-40B4-BE49-F238E27FC236}">
                  <a16:creationId xmlns:a16="http://schemas.microsoft.com/office/drawing/2014/main" id="{29E6DBCB-139E-C756-48F8-0E2D3A38B301}"/>
                </a:ext>
              </a:extLst>
            </p:cNvPr>
            <p:cNvGrpSpPr/>
            <p:nvPr/>
          </p:nvGrpSpPr>
          <p:grpSpPr>
            <a:xfrm>
              <a:off x="5963854" y="1104575"/>
              <a:ext cx="370381" cy="4993054"/>
              <a:chOff x="2872610" y="306025"/>
              <a:chExt cx="370381" cy="4993054"/>
            </a:xfrm>
          </p:grpSpPr>
          <p:grpSp>
            <p:nvGrpSpPr>
              <p:cNvPr id="1794" name="Gruppe 1793">
                <a:extLst>
                  <a:ext uri="{FF2B5EF4-FFF2-40B4-BE49-F238E27FC236}">
                    <a16:creationId xmlns:a16="http://schemas.microsoft.com/office/drawing/2014/main" id="{1086675F-36DC-E215-5D56-940500BEAE4C}"/>
                  </a:ext>
                </a:extLst>
              </p:cNvPr>
              <p:cNvGrpSpPr/>
              <p:nvPr/>
            </p:nvGrpSpPr>
            <p:grpSpPr>
              <a:xfrm>
                <a:off x="2872610" y="306025"/>
                <a:ext cx="370381" cy="4993054"/>
                <a:chOff x="3456275" y="891802"/>
                <a:chExt cx="370381" cy="4993054"/>
              </a:xfrm>
            </p:grpSpPr>
            <p:sp>
              <p:nvSpPr>
                <p:cNvPr id="1796" name="Tekstfelt 1795">
                  <a:extLst>
                    <a:ext uri="{FF2B5EF4-FFF2-40B4-BE49-F238E27FC236}">
                      <a16:creationId xmlns:a16="http://schemas.microsoft.com/office/drawing/2014/main" id="{C1E4D635-755C-6F65-B86D-7A4AB92265D1}"/>
                    </a:ext>
                  </a:extLst>
                </p:cNvPr>
                <p:cNvSpPr txBox="1"/>
                <p:nvPr/>
              </p:nvSpPr>
              <p:spPr>
                <a:xfrm>
                  <a:off x="3456275" y="891802"/>
                  <a:ext cx="348172" cy="215444"/>
                </a:xfrm>
                <a:prstGeom prst="rect">
                  <a:avLst/>
                </a:prstGeom>
                <a:noFill/>
              </p:spPr>
              <p:txBody>
                <a:bodyPr wrap="none" rtlCol="0">
                  <a:spAutoFit/>
                </a:bodyPr>
                <a:lstStyle/>
                <a:p>
                  <a:r>
                    <a:rPr lang="da-DK" sz="800" dirty="0"/>
                    <a:t>229</a:t>
                  </a:r>
                </a:p>
              </p:txBody>
            </p:sp>
            <p:sp>
              <p:nvSpPr>
                <p:cNvPr id="1797" name="Tekstfelt 1796">
                  <a:extLst>
                    <a:ext uri="{FF2B5EF4-FFF2-40B4-BE49-F238E27FC236}">
                      <a16:creationId xmlns:a16="http://schemas.microsoft.com/office/drawing/2014/main" id="{F85F487E-3D3C-276D-BCC5-71ED1EE1467D}"/>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98" name="Tekstfelt 1797">
                  <a:extLst>
                    <a:ext uri="{FF2B5EF4-FFF2-40B4-BE49-F238E27FC236}">
                      <a16:creationId xmlns:a16="http://schemas.microsoft.com/office/drawing/2014/main" id="{D91F0E4F-B77C-996E-47FF-FF2AEF6CF3B3}"/>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99" name="Tekstfelt 1798">
                  <a:extLst>
                    <a:ext uri="{FF2B5EF4-FFF2-40B4-BE49-F238E27FC236}">
                      <a16:creationId xmlns:a16="http://schemas.microsoft.com/office/drawing/2014/main" id="{35E5242E-9EDF-C0CA-F91A-406FC0FC7E15}"/>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800" name="Tekstfelt 1799">
                  <a:extLst>
                    <a:ext uri="{FF2B5EF4-FFF2-40B4-BE49-F238E27FC236}">
                      <a16:creationId xmlns:a16="http://schemas.microsoft.com/office/drawing/2014/main" id="{38C98B92-1DCA-F0EB-AB24-194626F4EBE4}"/>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801" name="Tekstfelt 1800">
                  <a:extLst>
                    <a:ext uri="{FF2B5EF4-FFF2-40B4-BE49-F238E27FC236}">
                      <a16:creationId xmlns:a16="http://schemas.microsoft.com/office/drawing/2014/main" id="{F80786FD-6E8C-1DEF-EEA6-8A933A54CBAB}"/>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802" name="Tekstfelt 1801">
                  <a:extLst>
                    <a:ext uri="{FF2B5EF4-FFF2-40B4-BE49-F238E27FC236}">
                      <a16:creationId xmlns:a16="http://schemas.microsoft.com/office/drawing/2014/main" id="{3C2EB06D-F6EB-852A-D0CB-DECF4442363A}"/>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803" name="Tekstfelt 1802">
                  <a:extLst>
                    <a:ext uri="{FF2B5EF4-FFF2-40B4-BE49-F238E27FC236}">
                      <a16:creationId xmlns:a16="http://schemas.microsoft.com/office/drawing/2014/main" id="{6014FE67-E77A-0F50-BB04-43FE7178087B}"/>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804" name="Tekstfelt 1803">
                  <a:extLst>
                    <a:ext uri="{FF2B5EF4-FFF2-40B4-BE49-F238E27FC236}">
                      <a16:creationId xmlns:a16="http://schemas.microsoft.com/office/drawing/2014/main" id="{08ACCF53-ED78-2D0B-068A-BDE84D0D8FB6}"/>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805" name="Tekstfelt 1804">
                  <a:extLst>
                    <a:ext uri="{FF2B5EF4-FFF2-40B4-BE49-F238E27FC236}">
                      <a16:creationId xmlns:a16="http://schemas.microsoft.com/office/drawing/2014/main" id="{A3FE0801-FD60-FC72-EEAC-C0A3E0A9F1D8}"/>
                    </a:ext>
                  </a:extLst>
                </p:cNvPr>
                <p:cNvSpPr txBox="1"/>
                <p:nvPr/>
              </p:nvSpPr>
              <p:spPr>
                <a:xfrm>
                  <a:off x="3478484" y="5669412"/>
                  <a:ext cx="348172" cy="215444"/>
                </a:xfrm>
                <a:prstGeom prst="rect">
                  <a:avLst/>
                </a:prstGeom>
                <a:noFill/>
              </p:spPr>
              <p:txBody>
                <a:bodyPr wrap="none" rtlCol="0">
                  <a:spAutoFit/>
                </a:bodyPr>
                <a:lstStyle/>
                <a:p>
                  <a:r>
                    <a:rPr lang="da-DK" sz="800" dirty="0"/>
                    <a:t>218</a:t>
                  </a:r>
                </a:p>
              </p:txBody>
            </p:sp>
            <p:sp>
              <p:nvSpPr>
                <p:cNvPr id="1806" name="Tekstfelt 1805">
                  <a:extLst>
                    <a:ext uri="{FF2B5EF4-FFF2-40B4-BE49-F238E27FC236}">
                      <a16:creationId xmlns:a16="http://schemas.microsoft.com/office/drawing/2014/main" id="{672B1C9E-82D0-2655-77B5-D4318D6DDA40}"/>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95" name="Tekstfelt 1794">
                <a:extLst>
                  <a:ext uri="{FF2B5EF4-FFF2-40B4-BE49-F238E27FC236}">
                    <a16:creationId xmlns:a16="http://schemas.microsoft.com/office/drawing/2014/main" id="{F5C6ACCE-62CE-5086-37DE-E2CF65244A4B}"/>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2" name="Gruppe 1641">
              <a:extLst>
                <a:ext uri="{FF2B5EF4-FFF2-40B4-BE49-F238E27FC236}">
                  <a16:creationId xmlns:a16="http://schemas.microsoft.com/office/drawing/2014/main" id="{58A1F6AB-2F1D-71A1-6F22-87F089FC53F6}"/>
                </a:ext>
              </a:extLst>
            </p:cNvPr>
            <p:cNvGrpSpPr/>
            <p:nvPr/>
          </p:nvGrpSpPr>
          <p:grpSpPr>
            <a:xfrm>
              <a:off x="5539997" y="1121144"/>
              <a:ext cx="367348" cy="4968599"/>
              <a:chOff x="2884750" y="735002"/>
              <a:chExt cx="367348" cy="4968599"/>
            </a:xfrm>
          </p:grpSpPr>
          <p:grpSp>
            <p:nvGrpSpPr>
              <p:cNvPr id="1781" name="Gruppe 1780">
                <a:extLst>
                  <a:ext uri="{FF2B5EF4-FFF2-40B4-BE49-F238E27FC236}">
                    <a16:creationId xmlns:a16="http://schemas.microsoft.com/office/drawing/2014/main" id="{6AB08B98-6BDF-F278-F702-D85E792A2331}"/>
                  </a:ext>
                </a:extLst>
              </p:cNvPr>
              <p:cNvGrpSpPr/>
              <p:nvPr/>
            </p:nvGrpSpPr>
            <p:grpSpPr>
              <a:xfrm>
                <a:off x="2884750" y="1168460"/>
                <a:ext cx="367348" cy="4535141"/>
                <a:chOff x="3468415" y="1754237"/>
                <a:chExt cx="367348" cy="4535141"/>
              </a:xfrm>
            </p:grpSpPr>
            <p:sp>
              <p:nvSpPr>
                <p:cNvPr id="1783" name="Tekstfelt 1782">
                  <a:extLst>
                    <a:ext uri="{FF2B5EF4-FFF2-40B4-BE49-F238E27FC236}">
                      <a16:creationId xmlns:a16="http://schemas.microsoft.com/office/drawing/2014/main" id="{CEFC463A-9444-903F-93A1-183E4A96EC18}"/>
                    </a:ext>
                  </a:extLst>
                </p:cNvPr>
                <p:cNvSpPr txBox="1"/>
                <p:nvPr/>
              </p:nvSpPr>
              <p:spPr>
                <a:xfrm>
                  <a:off x="3487591" y="6073934"/>
                  <a:ext cx="348172" cy="215444"/>
                </a:xfrm>
                <a:prstGeom prst="rect">
                  <a:avLst/>
                </a:prstGeom>
                <a:noFill/>
              </p:spPr>
              <p:txBody>
                <a:bodyPr wrap="none" rtlCol="0">
                  <a:spAutoFit/>
                </a:bodyPr>
                <a:lstStyle/>
                <a:p>
                  <a:r>
                    <a:rPr lang="da-DK" sz="800" dirty="0"/>
                    <a:t>229</a:t>
                  </a:r>
                </a:p>
              </p:txBody>
            </p:sp>
            <p:sp>
              <p:nvSpPr>
                <p:cNvPr id="1784" name="Tekstfelt 1783">
                  <a:extLst>
                    <a:ext uri="{FF2B5EF4-FFF2-40B4-BE49-F238E27FC236}">
                      <a16:creationId xmlns:a16="http://schemas.microsoft.com/office/drawing/2014/main" id="{67247FDC-DCC1-D1EA-30A7-CCDC7F40FD9D}"/>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85" name="Tekstfelt 1784">
                  <a:extLst>
                    <a:ext uri="{FF2B5EF4-FFF2-40B4-BE49-F238E27FC236}">
                      <a16:creationId xmlns:a16="http://schemas.microsoft.com/office/drawing/2014/main" id="{D9964C46-6EC6-2ED3-34E8-C731CECAE2DD}"/>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86" name="Tekstfelt 1785">
                  <a:extLst>
                    <a:ext uri="{FF2B5EF4-FFF2-40B4-BE49-F238E27FC236}">
                      <a16:creationId xmlns:a16="http://schemas.microsoft.com/office/drawing/2014/main" id="{510564F0-6D2E-5BF7-0B05-B6E6B37FAED7}"/>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87" name="Tekstfelt 1786">
                  <a:extLst>
                    <a:ext uri="{FF2B5EF4-FFF2-40B4-BE49-F238E27FC236}">
                      <a16:creationId xmlns:a16="http://schemas.microsoft.com/office/drawing/2014/main" id="{52133E38-3EC6-B37E-E33D-F7EE46DF403D}"/>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88" name="Tekstfelt 1787">
                  <a:extLst>
                    <a:ext uri="{FF2B5EF4-FFF2-40B4-BE49-F238E27FC236}">
                      <a16:creationId xmlns:a16="http://schemas.microsoft.com/office/drawing/2014/main" id="{DC15B5A5-AF2D-BEDC-883C-8D09A27E2FEB}"/>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89" name="Tekstfelt 1788">
                  <a:extLst>
                    <a:ext uri="{FF2B5EF4-FFF2-40B4-BE49-F238E27FC236}">
                      <a16:creationId xmlns:a16="http://schemas.microsoft.com/office/drawing/2014/main" id="{E9EA3B96-4148-89E5-BBE9-85F56A27E8F4}"/>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90" name="Tekstfelt 1789">
                  <a:extLst>
                    <a:ext uri="{FF2B5EF4-FFF2-40B4-BE49-F238E27FC236}">
                      <a16:creationId xmlns:a16="http://schemas.microsoft.com/office/drawing/2014/main" id="{52DD6FED-889B-A429-95E5-18A55CCE0C53}"/>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91" name="Tekstfelt 1790">
                  <a:extLst>
                    <a:ext uri="{FF2B5EF4-FFF2-40B4-BE49-F238E27FC236}">
                      <a16:creationId xmlns:a16="http://schemas.microsoft.com/office/drawing/2014/main" id="{A47014A2-FE64-D9A6-A53F-D6406312E889}"/>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92" name="Tekstfelt 1791">
                  <a:extLst>
                    <a:ext uri="{FF2B5EF4-FFF2-40B4-BE49-F238E27FC236}">
                      <a16:creationId xmlns:a16="http://schemas.microsoft.com/office/drawing/2014/main" id="{CF8543F3-296A-C62B-8687-DA3ACC5BD71F}"/>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93" name="Tekstfelt 1792">
                  <a:extLst>
                    <a:ext uri="{FF2B5EF4-FFF2-40B4-BE49-F238E27FC236}">
                      <a16:creationId xmlns:a16="http://schemas.microsoft.com/office/drawing/2014/main" id="{FF8D5315-CDEB-638D-1D0B-E3141B4A231F}"/>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82" name="Tekstfelt 1781">
                <a:extLst>
                  <a:ext uri="{FF2B5EF4-FFF2-40B4-BE49-F238E27FC236}">
                    <a16:creationId xmlns:a16="http://schemas.microsoft.com/office/drawing/2014/main" id="{236AD7CA-3A38-1D6F-386E-4FFF43C35EAD}"/>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3" name="Gruppe 1642">
              <a:extLst>
                <a:ext uri="{FF2B5EF4-FFF2-40B4-BE49-F238E27FC236}">
                  <a16:creationId xmlns:a16="http://schemas.microsoft.com/office/drawing/2014/main" id="{71C75F89-2486-6DF2-F1B3-E831F6180A47}"/>
                </a:ext>
              </a:extLst>
            </p:cNvPr>
            <p:cNvGrpSpPr/>
            <p:nvPr/>
          </p:nvGrpSpPr>
          <p:grpSpPr>
            <a:xfrm>
              <a:off x="4671957" y="1121816"/>
              <a:ext cx="368493" cy="4975623"/>
              <a:chOff x="2884750" y="1599890"/>
              <a:chExt cx="368493" cy="4975623"/>
            </a:xfrm>
          </p:grpSpPr>
          <p:grpSp>
            <p:nvGrpSpPr>
              <p:cNvPr id="1768" name="Gruppe 1767">
                <a:extLst>
                  <a:ext uri="{FF2B5EF4-FFF2-40B4-BE49-F238E27FC236}">
                    <a16:creationId xmlns:a16="http://schemas.microsoft.com/office/drawing/2014/main" id="{CDBE2E3B-0FE3-91AB-71E7-8FF52A5306CB}"/>
                  </a:ext>
                </a:extLst>
              </p:cNvPr>
              <p:cNvGrpSpPr/>
              <p:nvPr/>
            </p:nvGrpSpPr>
            <p:grpSpPr>
              <a:xfrm>
                <a:off x="2884750" y="1599890"/>
                <a:ext cx="367348" cy="4975623"/>
                <a:chOff x="3468415" y="2185667"/>
                <a:chExt cx="367348" cy="4975623"/>
              </a:xfrm>
            </p:grpSpPr>
            <p:sp>
              <p:nvSpPr>
                <p:cNvPr id="1770" name="Tekstfelt 1769">
                  <a:extLst>
                    <a:ext uri="{FF2B5EF4-FFF2-40B4-BE49-F238E27FC236}">
                      <a16:creationId xmlns:a16="http://schemas.microsoft.com/office/drawing/2014/main" id="{45A40FEE-784B-E4A3-161F-C4BDFFCB94FC}"/>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71" name="Tekstfelt 1770">
                  <a:extLst>
                    <a:ext uri="{FF2B5EF4-FFF2-40B4-BE49-F238E27FC236}">
                      <a16:creationId xmlns:a16="http://schemas.microsoft.com/office/drawing/2014/main" id="{3DF12D8D-FF18-E426-CE30-5308B2FDA6AC}"/>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72" name="Tekstfelt 1771">
                  <a:extLst>
                    <a:ext uri="{FF2B5EF4-FFF2-40B4-BE49-F238E27FC236}">
                      <a16:creationId xmlns:a16="http://schemas.microsoft.com/office/drawing/2014/main" id="{FFADAD18-47CC-C3AA-EBA6-E0D0F5CCD679}"/>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73" name="Tekstfelt 1772">
                  <a:extLst>
                    <a:ext uri="{FF2B5EF4-FFF2-40B4-BE49-F238E27FC236}">
                      <a16:creationId xmlns:a16="http://schemas.microsoft.com/office/drawing/2014/main" id="{08181AD1-411F-AF0A-4D48-E2B254EFF46D}"/>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74" name="Tekstfelt 1773">
                  <a:extLst>
                    <a:ext uri="{FF2B5EF4-FFF2-40B4-BE49-F238E27FC236}">
                      <a16:creationId xmlns:a16="http://schemas.microsoft.com/office/drawing/2014/main" id="{876C8758-37FE-99E2-AA59-00E1A57C28AD}"/>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75" name="Tekstfelt 1774">
                  <a:extLst>
                    <a:ext uri="{FF2B5EF4-FFF2-40B4-BE49-F238E27FC236}">
                      <a16:creationId xmlns:a16="http://schemas.microsoft.com/office/drawing/2014/main" id="{B6680E4C-8D1B-1EAD-26B4-7C4180281BE7}"/>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76" name="Tekstfelt 1775">
                  <a:extLst>
                    <a:ext uri="{FF2B5EF4-FFF2-40B4-BE49-F238E27FC236}">
                      <a16:creationId xmlns:a16="http://schemas.microsoft.com/office/drawing/2014/main" id="{400322FD-A6DD-3923-3EE5-C1D864977708}"/>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77" name="Tekstfelt 1776">
                  <a:extLst>
                    <a:ext uri="{FF2B5EF4-FFF2-40B4-BE49-F238E27FC236}">
                      <a16:creationId xmlns:a16="http://schemas.microsoft.com/office/drawing/2014/main" id="{34264CAE-DBF8-8110-5CA0-B15078A70C36}"/>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78" name="Tekstfelt 1777">
                  <a:extLst>
                    <a:ext uri="{FF2B5EF4-FFF2-40B4-BE49-F238E27FC236}">
                      <a16:creationId xmlns:a16="http://schemas.microsoft.com/office/drawing/2014/main" id="{926052C9-507A-DE08-A070-B5B309A12153}"/>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79" name="Tekstfelt 1778">
                  <a:extLst>
                    <a:ext uri="{FF2B5EF4-FFF2-40B4-BE49-F238E27FC236}">
                      <a16:creationId xmlns:a16="http://schemas.microsoft.com/office/drawing/2014/main" id="{AE7EA029-0FA8-2E96-B907-5B0F563ECDF6}"/>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80" name="Tekstfelt 1779">
                  <a:extLst>
                    <a:ext uri="{FF2B5EF4-FFF2-40B4-BE49-F238E27FC236}">
                      <a16:creationId xmlns:a16="http://schemas.microsoft.com/office/drawing/2014/main" id="{DEE07B06-D64A-331D-0386-88AF6BBE3BD0}"/>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69" name="Tekstfelt 1768">
                <a:extLst>
                  <a:ext uri="{FF2B5EF4-FFF2-40B4-BE49-F238E27FC236}">
                    <a16:creationId xmlns:a16="http://schemas.microsoft.com/office/drawing/2014/main" id="{3F95BB56-C74A-EB83-1241-BDA8484382DC}"/>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4" name="Gruppe 1643">
              <a:extLst>
                <a:ext uri="{FF2B5EF4-FFF2-40B4-BE49-F238E27FC236}">
                  <a16:creationId xmlns:a16="http://schemas.microsoft.com/office/drawing/2014/main" id="{DA52CAE7-9FDB-1BBC-2471-44D3FF78FD2D}"/>
                </a:ext>
              </a:extLst>
            </p:cNvPr>
            <p:cNvGrpSpPr/>
            <p:nvPr/>
          </p:nvGrpSpPr>
          <p:grpSpPr>
            <a:xfrm>
              <a:off x="4246971" y="1119665"/>
              <a:ext cx="368493" cy="4977333"/>
              <a:chOff x="2884750" y="2033560"/>
              <a:chExt cx="368493" cy="4977333"/>
            </a:xfrm>
          </p:grpSpPr>
          <p:grpSp>
            <p:nvGrpSpPr>
              <p:cNvPr id="1755" name="Gruppe 1754">
                <a:extLst>
                  <a:ext uri="{FF2B5EF4-FFF2-40B4-BE49-F238E27FC236}">
                    <a16:creationId xmlns:a16="http://schemas.microsoft.com/office/drawing/2014/main" id="{C283D3C2-5A16-093F-39AE-E076D54C372B}"/>
                  </a:ext>
                </a:extLst>
              </p:cNvPr>
              <p:cNvGrpSpPr/>
              <p:nvPr/>
            </p:nvGrpSpPr>
            <p:grpSpPr>
              <a:xfrm>
                <a:off x="2884750" y="2033560"/>
                <a:ext cx="367348" cy="4977333"/>
                <a:chOff x="3468415" y="2619337"/>
                <a:chExt cx="367348" cy="4977333"/>
              </a:xfrm>
            </p:grpSpPr>
            <p:sp>
              <p:nvSpPr>
                <p:cNvPr id="1757" name="Tekstfelt 1756">
                  <a:extLst>
                    <a:ext uri="{FF2B5EF4-FFF2-40B4-BE49-F238E27FC236}">
                      <a16:creationId xmlns:a16="http://schemas.microsoft.com/office/drawing/2014/main" id="{72821D08-7F44-7CFA-4C38-09BA6B7820F4}"/>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58" name="Tekstfelt 1757">
                  <a:extLst>
                    <a:ext uri="{FF2B5EF4-FFF2-40B4-BE49-F238E27FC236}">
                      <a16:creationId xmlns:a16="http://schemas.microsoft.com/office/drawing/2014/main" id="{CA63C4D8-81AE-BDBE-A187-E0800E787F2F}"/>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59" name="Tekstfelt 1758">
                  <a:extLst>
                    <a:ext uri="{FF2B5EF4-FFF2-40B4-BE49-F238E27FC236}">
                      <a16:creationId xmlns:a16="http://schemas.microsoft.com/office/drawing/2014/main" id="{99CA5E38-C2F7-235A-BC8A-3DD6138A7683}"/>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60" name="Tekstfelt 1759">
                  <a:extLst>
                    <a:ext uri="{FF2B5EF4-FFF2-40B4-BE49-F238E27FC236}">
                      <a16:creationId xmlns:a16="http://schemas.microsoft.com/office/drawing/2014/main" id="{2FF52D53-F2AC-CE55-E5EA-A0B3C22FC9E5}"/>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61" name="Tekstfelt 1760">
                  <a:extLst>
                    <a:ext uri="{FF2B5EF4-FFF2-40B4-BE49-F238E27FC236}">
                      <a16:creationId xmlns:a16="http://schemas.microsoft.com/office/drawing/2014/main" id="{23DE4896-AD1F-0272-5087-C314D582E7AD}"/>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62" name="Tekstfelt 1761">
                  <a:extLst>
                    <a:ext uri="{FF2B5EF4-FFF2-40B4-BE49-F238E27FC236}">
                      <a16:creationId xmlns:a16="http://schemas.microsoft.com/office/drawing/2014/main" id="{F68549AC-9701-C567-D898-16C6E09DA209}"/>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63" name="Tekstfelt 1762">
                  <a:extLst>
                    <a:ext uri="{FF2B5EF4-FFF2-40B4-BE49-F238E27FC236}">
                      <a16:creationId xmlns:a16="http://schemas.microsoft.com/office/drawing/2014/main" id="{44C2EC30-1C8C-3FF1-1ED9-886E38FB0DCF}"/>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64" name="Tekstfelt 1763">
                  <a:extLst>
                    <a:ext uri="{FF2B5EF4-FFF2-40B4-BE49-F238E27FC236}">
                      <a16:creationId xmlns:a16="http://schemas.microsoft.com/office/drawing/2014/main" id="{53990739-B6D2-8760-CCC2-1D4439AB4FB5}"/>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65" name="Tekstfelt 1764">
                  <a:extLst>
                    <a:ext uri="{FF2B5EF4-FFF2-40B4-BE49-F238E27FC236}">
                      <a16:creationId xmlns:a16="http://schemas.microsoft.com/office/drawing/2014/main" id="{96DCB80F-FBF8-C9CE-528C-1B3D78E4754D}"/>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66" name="Tekstfelt 1765">
                  <a:extLst>
                    <a:ext uri="{FF2B5EF4-FFF2-40B4-BE49-F238E27FC236}">
                      <a16:creationId xmlns:a16="http://schemas.microsoft.com/office/drawing/2014/main" id="{714CB72C-FFA2-EB5F-0733-521BA6666B4B}"/>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67" name="Tekstfelt 1766">
                  <a:extLst>
                    <a:ext uri="{FF2B5EF4-FFF2-40B4-BE49-F238E27FC236}">
                      <a16:creationId xmlns:a16="http://schemas.microsoft.com/office/drawing/2014/main" id="{561FEA0A-8EAA-9D88-86FD-D4948FAA51BE}"/>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56" name="Tekstfelt 1755">
                <a:extLst>
                  <a:ext uri="{FF2B5EF4-FFF2-40B4-BE49-F238E27FC236}">
                    <a16:creationId xmlns:a16="http://schemas.microsoft.com/office/drawing/2014/main" id="{2FDEFB24-8A8C-FFD2-B0A3-C72761E84128}"/>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5" name="Gruppe 1644">
              <a:extLst>
                <a:ext uri="{FF2B5EF4-FFF2-40B4-BE49-F238E27FC236}">
                  <a16:creationId xmlns:a16="http://schemas.microsoft.com/office/drawing/2014/main" id="{6FE8FBE8-A367-0D48-0071-09768BB5326E}"/>
                </a:ext>
              </a:extLst>
            </p:cNvPr>
            <p:cNvGrpSpPr/>
            <p:nvPr/>
          </p:nvGrpSpPr>
          <p:grpSpPr>
            <a:xfrm>
              <a:off x="3805124" y="1117111"/>
              <a:ext cx="369796" cy="4983796"/>
              <a:chOff x="2884750" y="2468352"/>
              <a:chExt cx="369796" cy="4983796"/>
            </a:xfrm>
          </p:grpSpPr>
          <p:grpSp>
            <p:nvGrpSpPr>
              <p:cNvPr id="1742" name="Gruppe 1741">
                <a:extLst>
                  <a:ext uri="{FF2B5EF4-FFF2-40B4-BE49-F238E27FC236}">
                    <a16:creationId xmlns:a16="http://schemas.microsoft.com/office/drawing/2014/main" id="{B3D81784-D55B-9820-E587-ADF6EF8DAE9E}"/>
                  </a:ext>
                </a:extLst>
              </p:cNvPr>
              <p:cNvGrpSpPr/>
              <p:nvPr/>
            </p:nvGrpSpPr>
            <p:grpSpPr>
              <a:xfrm>
                <a:off x="2884750" y="2468352"/>
                <a:ext cx="369796" cy="4983796"/>
                <a:chOff x="3468415" y="3054129"/>
                <a:chExt cx="369796" cy="4983796"/>
              </a:xfrm>
            </p:grpSpPr>
            <p:sp>
              <p:nvSpPr>
                <p:cNvPr id="1744" name="Tekstfelt 1743">
                  <a:extLst>
                    <a:ext uri="{FF2B5EF4-FFF2-40B4-BE49-F238E27FC236}">
                      <a16:creationId xmlns:a16="http://schemas.microsoft.com/office/drawing/2014/main" id="{43856AAC-E320-91B6-79F4-F716245F1100}"/>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45" name="Tekstfelt 1744">
                  <a:extLst>
                    <a:ext uri="{FF2B5EF4-FFF2-40B4-BE49-F238E27FC236}">
                      <a16:creationId xmlns:a16="http://schemas.microsoft.com/office/drawing/2014/main" id="{7E0D0CDC-FA22-5C89-BD64-C73D45E72FBD}"/>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46" name="Tekstfelt 1745">
                  <a:extLst>
                    <a:ext uri="{FF2B5EF4-FFF2-40B4-BE49-F238E27FC236}">
                      <a16:creationId xmlns:a16="http://schemas.microsoft.com/office/drawing/2014/main" id="{A414AD25-4D46-25E2-8CEB-55CFB4DA2F9E}"/>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47" name="Tekstfelt 1746">
                  <a:extLst>
                    <a:ext uri="{FF2B5EF4-FFF2-40B4-BE49-F238E27FC236}">
                      <a16:creationId xmlns:a16="http://schemas.microsoft.com/office/drawing/2014/main" id="{43AA6A83-455F-05F6-759E-B4C27B79CC8A}"/>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48" name="Tekstfelt 1747">
                  <a:extLst>
                    <a:ext uri="{FF2B5EF4-FFF2-40B4-BE49-F238E27FC236}">
                      <a16:creationId xmlns:a16="http://schemas.microsoft.com/office/drawing/2014/main" id="{A8CED16E-5282-6726-C0C6-9A68A524DB0E}"/>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49" name="Tekstfelt 1748">
                  <a:extLst>
                    <a:ext uri="{FF2B5EF4-FFF2-40B4-BE49-F238E27FC236}">
                      <a16:creationId xmlns:a16="http://schemas.microsoft.com/office/drawing/2014/main" id="{85A46817-4DB7-63F3-A867-2766067EB06D}"/>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50" name="Tekstfelt 1749">
                  <a:extLst>
                    <a:ext uri="{FF2B5EF4-FFF2-40B4-BE49-F238E27FC236}">
                      <a16:creationId xmlns:a16="http://schemas.microsoft.com/office/drawing/2014/main" id="{86DE60FC-9EBA-E2F9-5DEA-1B2163D72352}"/>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51" name="Tekstfelt 1750">
                  <a:extLst>
                    <a:ext uri="{FF2B5EF4-FFF2-40B4-BE49-F238E27FC236}">
                      <a16:creationId xmlns:a16="http://schemas.microsoft.com/office/drawing/2014/main" id="{F1703362-8479-C390-9E97-8EE944569E09}"/>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52" name="Tekstfelt 1751">
                  <a:extLst>
                    <a:ext uri="{FF2B5EF4-FFF2-40B4-BE49-F238E27FC236}">
                      <a16:creationId xmlns:a16="http://schemas.microsoft.com/office/drawing/2014/main" id="{76075868-20D2-4678-8DD6-F34BF43356F5}"/>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53" name="Tekstfelt 1752">
                  <a:extLst>
                    <a:ext uri="{FF2B5EF4-FFF2-40B4-BE49-F238E27FC236}">
                      <a16:creationId xmlns:a16="http://schemas.microsoft.com/office/drawing/2014/main" id="{19FBED68-E2BA-27AA-F959-6364466FAD2D}"/>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54" name="Tekstfelt 1753">
                  <a:extLst>
                    <a:ext uri="{FF2B5EF4-FFF2-40B4-BE49-F238E27FC236}">
                      <a16:creationId xmlns:a16="http://schemas.microsoft.com/office/drawing/2014/main" id="{651C3D31-3F37-BE19-F928-C72D3F2F1B0E}"/>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43" name="Tekstfelt 1742">
                <a:extLst>
                  <a:ext uri="{FF2B5EF4-FFF2-40B4-BE49-F238E27FC236}">
                    <a16:creationId xmlns:a16="http://schemas.microsoft.com/office/drawing/2014/main" id="{E6175210-C5A7-F537-CC62-79E7D155CA31}"/>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6" name="Gruppe 1645">
              <a:extLst>
                <a:ext uri="{FF2B5EF4-FFF2-40B4-BE49-F238E27FC236}">
                  <a16:creationId xmlns:a16="http://schemas.microsoft.com/office/drawing/2014/main" id="{55921E3C-0B1D-1299-1186-2E3561D2101C}"/>
                </a:ext>
              </a:extLst>
            </p:cNvPr>
            <p:cNvGrpSpPr/>
            <p:nvPr/>
          </p:nvGrpSpPr>
          <p:grpSpPr>
            <a:xfrm>
              <a:off x="3380676" y="1113679"/>
              <a:ext cx="368678" cy="4985735"/>
              <a:chOff x="2885868" y="2899782"/>
              <a:chExt cx="368678" cy="4985735"/>
            </a:xfrm>
          </p:grpSpPr>
          <p:grpSp>
            <p:nvGrpSpPr>
              <p:cNvPr id="1729" name="Gruppe 1728">
                <a:extLst>
                  <a:ext uri="{FF2B5EF4-FFF2-40B4-BE49-F238E27FC236}">
                    <a16:creationId xmlns:a16="http://schemas.microsoft.com/office/drawing/2014/main" id="{D96288EB-E1F9-395C-0812-2063E74CF3E8}"/>
                  </a:ext>
                </a:extLst>
              </p:cNvPr>
              <p:cNvGrpSpPr/>
              <p:nvPr/>
            </p:nvGrpSpPr>
            <p:grpSpPr>
              <a:xfrm>
                <a:off x="2885868" y="2899782"/>
                <a:ext cx="368678" cy="4985735"/>
                <a:chOff x="3469533" y="3485559"/>
                <a:chExt cx="368678" cy="4985735"/>
              </a:xfrm>
            </p:grpSpPr>
            <p:sp>
              <p:nvSpPr>
                <p:cNvPr id="1731" name="Tekstfelt 1730">
                  <a:extLst>
                    <a:ext uri="{FF2B5EF4-FFF2-40B4-BE49-F238E27FC236}">
                      <a16:creationId xmlns:a16="http://schemas.microsoft.com/office/drawing/2014/main" id="{84FF38D1-CFDD-EC59-4DE9-4EAE98DC5B8C}"/>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32" name="Tekstfelt 1731">
                  <a:extLst>
                    <a:ext uri="{FF2B5EF4-FFF2-40B4-BE49-F238E27FC236}">
                      <a16:creationId xmlns:a16="http://schemas.microsoft.com/office/drawing/2014/main" id="{165B7276-D5D5-A0A4-4A7C-C9C5B110225D}"/>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33" name="Tekstfelt 1732">
                  <a:extLst>
                    <a:ext uri="{FF2B5EF4-FFF2-40B4-BE49-F238E27FC236}">
                      <a16:creationId xmlns:a16="http://schemas.microsoft.com/office/drawing/2014/main" id="{25C98E27-9647-B006-7838-F8D8AC2364B6}"/>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34" name="Tekstfelt 1733">
                  <a:extLst>
                    <a:ext uri="{FF2B5EF4-FFF2-40B4-BE49-F238E27FC236}">
                      <a16:creationId xmlns:a16="http://schemas.microsoft.com/office/drawing/2014/main" id="{02F6076C-8738-F1CA-0B2F-44D517EDD885}"/>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35" name="Tekstfelt 1734">
                  <a:extLst>
                    <a:ext uri="{FF2B5EF4-FFF2-40B4-BE49-F238E27FC236}">
                      <a16:creationId xmlns:a16="http://schemas.microsoft.com/office/drawing/2014/main" id="{1B6C29EF-384E-9286-538C-47295F859257}"/>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36" name="Tekstfelt 1735">
                  <a:extLst>
                    <a:ext uri="{FF2B5EF4-FFF2-40B4-BE49-F238E27FC236}">
                      <a16:creationId xmlns:a16="http://schemas.microsoft.com/office/drawing/2014/main" id="{03D127B7-E1C2-10EB-8F15-01AC4E544D55}"/>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37" name="Tekstfelt 1736">
                  <a:extLst>
                    <a:ext uri="{FF2B5EF4-FFF2-40B4-BE49-F238E27FC236}">
                      <a16:creationId xmlns:a16="http://schemas.microsoft.com/office/drawing/2014/main" id="{D6F5B96B-75E1-40A7-6B76-BBA252D74F2D}"/>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38" name="Tekstfelt 1737">
                  <a:extLst>
                    <a:ext uri="{FF2B5EF4-FFF2-40B4-BE49-F238E27FC236}">
                      <a16:creationId xmlns:a16="http://schemas.microsoft.com/office/drawing/2014/main" id="{C585B6E0-2D8A-4925-2601-EB03B4C0C7D3}"/>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39" name="Tekstfelt 1738">
                  <a:extLst>
                    <a:ext uri="{FF2B5EF4-FFF2-40B4-BE49-F238E27FC236}">
                      <a16:creationId xmlns:a16="http://schemas.microsoft.com/office/drawing/2014/main" id="{6F64A566-3FAA-A800-773C-98921B50E51A}"/>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40" name="Tekstfelt 1739">
                  <a:extLst>
                    <a:ext uri="{FF2B5EF4-FFF2-40B4-BE49-F238E27FC236}">
                      <a16:creationId xmlns:a16="http://schemas.microsoft.com/office/drawing/2014/main" id="{7A47A57D-327A-9980-7A18-CF1F2131FB7A}"/>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41" name="Tekstfelt 1740">
                  <a:extLst>
                    <a:ext uri="{FF2B5EF4-FFF2-40B4-BE49-F238E27FC236}">
                      <a16:creationId xmlns:a16="http://schemas.microsoft.com/office/drawing/2014/main" id="{1F5B57BE-E2CA-7851-A617-B3F90B043DA0}"/>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30" name="Tekstfelt 1729">
                <a:extLst>
                  <a:ext uri="{FF2B5EF4-FFF2-40B4-BE49-F238E27FC236}">
                    <a16:creationId xmlns:a16="http://schemas.microsoft.com/office/drawing/2014/main" id="{A548A7AA-1D83-0E9E-734A-6A65E6AAA1C9}"/>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7" name="Gruppe 1646">
              <a:extLst>
                <a:ext uri="{FF2B5EF4-FFF2-40B4-BE49-F238E27FC236}">
                  <a16:creationId xmlns:a16="http://schemas.microsoft.com/office/drawing/2014/main" id="{13F46A23-A022-4322-D77C-32F6B6A0F4B7}"/>
                </a:ext>
              </a:extLst>
            </p:cNvPr>
            <p:cNvGrpSpPr/>
            <p:nvPr/>
          </p:nvGrpSpPr>
          <p:grpSpPr>
            <a:xfrm>
              <a:off x="2937190" y="1122934"/>
              <a:ext cx="368270" cy="4971649"/>
              <a:chOff x="2886987" y="3331213"/>
              <a:chExt cx="368270" cy="4971649"/>
            </a:xfrm>
          </p:grpSpPr>
          <p:grpSp>
            <p:nvGrpSpPr>
              <p:cNvPr id="1716" name="Gruppe 1715">
                <a:extLst>
                  <a:ext uri="{FF2B5EF4-FFF2-40B4-BE49-F238E27FC236}">
                    <a16:creationId xmlns:a16="http://schemas.microsoft.com/office/drawing/2014/main" id="{68DA2296-ACF2-FC5F-5670-A59DED994E43}"/>
                  </a:ext>
                </a:extLst>
              </p:cNvPr>
              <p:cNvGrpSpPr/>
              <p:nvPr/>
            </p:nvGrpSpPr>
            <p:grpSpPr>
              <a:xfrm>
                <a:off x="2886987" y="3331213"/>
                <a:ext cx="368270" cy="4971649"/>
                <a:chOff x="3470652" y="3916990"/>
                <a:chExt cx="368270" cy="4971649"/>
              </a:xfrm>
            </p:grpSpPr>
            <p:sp>
              <p:nvSpPr>
                <p:cNvPr id="1718" name="Tekstfelt 1717">
                  <a:extLst>
                    <a:ext uri="{FF2B5EF4-FFF2-40B4-BE49-F238E27FC236}">
                      <a16:creationId xmlns:a16="http://schemas.microsoft.com/office/drawing/2014/main" id="{F70FF714-3660-E167-125F-9C6C2C46CC1B}"/>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19" name="Tekstfelt 1718">
                  <a:extLst>
                    <a:ext uri="{FF2B5EF4-FFF2-40B4-BE49-F238E27FC236}">
                      <a16:creationId xmlns:a16="http://schemas.microsoft.com/office/drawing/2014/main" id="{6BEFB4B9-4779-1783-4FA9-2DE25F6219BE}"/>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20" name="Tekstfelt 1719">
                  <a:extLst>
                    <a:ext uri="{FF2B5EF4-FFF2-40B4-BE49-F238E27FC236}">
                      <a16:creationId xmlns:a16="http://schemas.microsoft.com/office/drawing/2014/main" id="{A271F785-E491-8806-CE89-1CF085D691CE}"/>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21" name="Tekstfelt 1720">
                  <a:extLst>
                    <a:ext uri="{FF2B5EF4-FFF2-40B4-BE49-F238E27FC236}">
                      <a16:creationId xmlns:a16="http://schemas.microsoft.com/office/drawing/2014/main" id="{3E5BABA6-C6D9-E27A-F072-578505714D66}"/>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22" name="Tekstfelt 1721">
                  <a:extLst>
                    <a:ext uri="{FF2B5EF4-FFF2-40B4-BE49-F238E27FC236}">
                      <a16:creationId xmlns:a16="http://schemas.microsoft.com/office/drawing/2014/main" id="{FB5DEB9D-B1C2-2D98-CD5C-CF177BCEF66A}"/>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23" name="Tekstfelt 1722">
                  <a:extLst>
                    <a:ext uri="{FF2B5EF4-FFF2-40B4-BE49-F238E27FC236}">
                      <a16:creationId xmlns:a16="http://schemas.microsoft.com/office/drawing/2014/main" id="{2E4FA493-74F8-47DE-7FE2-812F5531E530}"/>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24" name="Tekstfelt 1723">
                  <a:extLst>
                    <a:ext uri="{FF2B5EF4-FFF2-40B4-BE49-F238E27FC236}">
                      <a16:creationId xmlns:a16="http://schemas.microsoft.com/office/drawing/2014/main" id="{30DEE674-00D5-C45A-F7B1-7F1B2D215144}"/>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25" name="Tekstfelt 1724">
                  <a:extLst>
                    <a:ext uri="{FF2B5EF4-FFF2-40B4-BE49-F238E27FC236}">
                      <a16:creationId xmlns:a16="http://schemas.microsoft.com/office/drawing/2014/main" id="{3DFB307C-89E1-B512-6026-5F68532FD4CB}"/>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26" name="Tekstfelt 1725">
                  <a:extLst>
                    <a:ext uri="{FF2B5EF4-FFF2-40B4-BE49-F238E27FC236}">
                      <a16:creationId xmlns:a16="http://schemas.microsoft.com/office/drawing/2014/main" id="{84B60426-7CBD-8961-69A8-8D3CF26F0A83}"/>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27" name="Tekstfelt 1726">
                  <a:extLst>
                    <a:ext uri="{FF2B5EF4-FFF2-40B4-BE49-F238E27FC236}">
                      <a16:creationId xmlns:a16="http://schemas.microsoft.com/office/drawing/2014/main" id="{9BE0AD55-01BF-5578-94A2-E2CC74FFFC57}"/>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28" name="Tekstfelt 1727">
                  <a:extLst>
                    <a:ext uri="{FF2B5EF4-FFF2-40B4-BE49-F238E27FC236}">
                      <a16:creationId xmlns:a16="http://schemas.microsoft.com/office/drawing/2014/main" id="{34938CE3-B9DB-58EE-2813-ACDBB2C47E44}"/>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17" name="Tekstfelt 1716">
                <a:extLst>
                  <a:ext uri="{FF2B5EF4-FFF2-40B4-BE49-F238E27FC236}">
                    <a16:creationId xmlns:a16="http://schemas.microsoft.com/office/drawing/2014/main" id="{245F3331-57BA-CAA4-A009-4DE36CAC9830}"/>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8" name="Gruppe 1647">
              <a:extLst>
                <a:ext uri="{FF2B5EF4-FFF2-40B4-BE49-F238E27FC236}">
                  <a16:creationId xmlns:a16="http://schemas.microsoft.com/office/drawing/2014/main" id="{08D39BD4-6C88-27E5-A96A-63B582306E1C}"/>
                </a:ext>
              </a:extLst>
            </p:cNvPr>
            <p:cNvGrpSpPr/>
            <p:nvPr/>
          </p:nvGrpSpPr>
          <p:grpSpPr>
            <a:xfrm>
              <a:off x="2515019" y="1122283"/>
              <a:ext cx="367153" cy="4979236"/>
              <a:chOff x="2888104" y="3762643"/>
              <a:chExt cx="367153" cy="4979236"/>
            </a:xfrm>
          </p:grpSpPr>
          <p:grpSp>
            <p:nvGrpSpPr>
              <p:cNvPr id="1703" name="Gruppe 1702">
                <a:extLst>
                  <a:ext uri="{FF2B5EF4-FFF2-40B4-BE49-F238E27FC236}">
                    <a16:creationId xmlns:a16="http://schemas.microsoft.com/office/drawing/2014/main" id="{34634CC0-B002-795C-86B3-2C5A70C12D11}"/>
                  </a:ext>
                </a:extLst>
              </p:cNvPr>
              <p:cNvGrpSpPr/>
              <p:nvPr/>
            </p:nvGrpSpPr>
            <p:grpSpPr>
              <a:xfrm>
                <a:off x="2888104" y="3762643"/>
                <a:ext cx="367153" cy="4979236"/>
                <a:chOff x="3471769" y="4348420"/>
                <a:chExt cx="367153" cy="4979236"/>
              </a:xfrm>
            </p:grpSpPr>
            <p:sp>
              <p:nvSpPr>
                <p:cNvPr id="1705" name="Tekstfelt 1704">
                  <a:extLst>
                    <a:ext uri="{FF2B5EF4-FFF2-40B4-BE49-F238E27FC236}">
                      <a16:creationId xmlns:a16="http://schemas.microsoft.com/office/drawing/2014/main" id="{F5A7A1C2-2386-BCA6-E0AE-74717692A654}"/>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06" name="Tekstfelt 1705">
                  <a:extLst>
                    <a:ext uri="{FF2B5EF4-FFF2-40B4-BE49-F238E27FC236}">
                      <a16:creationId xmlns:a16="http://schemas.microsoft.com/office/drawing/2014/main" id="{48B7714F-0CE6-A87F-EDE9-CF697982B731}"/>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07" name="Tekstfelt 1706">
                  <a:extLst>
                    <a:ext uri="{FF2B5EF4-FFF2-40B4-BE49-F238E27FC236}">
                      <a16:creationId xmlns:a16="http://schemas.microsoft.com/office/drawing/2014/main" id="{933AB123-D73D-D4BA-1944-5FF18EF4DE5E}"/>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08" name="Tekstfelt 1707">
                  <a:extLst>
                    <a:ext uri="{FF2B5EF4-FFF2-40B4-BE49-F238E27FC236}">
                      <a16:creationId xmlns:a16="http://schemas.microsoft.com/office/drawing/2014/main" id="{6BD552FD-0F2D-32EF-0BF9-745AB93C68EB}"/>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09" name="Tekstfelt 1708">
                  <a:extLst>
                    <a:ext uri="{FF2B5EF4-FFF2-40B4-BE49-F238E27FC236}">
                      <a16:creationId xmlns:a16="http://schemas.microsoft.com/office/drawing/2014/main" id="{276F838D-B0B9-AB24-A6A9-AB5D28A9B5E0}"/>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10" name="Tekstfelt 1709">
                  <a:extLst>
                    <a:ext uri="{FF2B5EF4-FFF2-40B4-BE49-F238E27FC236}">
                      <a16:creationId xmlns:a16="http://schemas.microsoft.com/office/drawing/2014/main" id="{086FB739-0F28-9763-D2B7-54FC27646CB6}"/>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711" name="Tekstfelt 1710">
                  <a:extLst>
                    <a:ext uri="{FF2B5EF4-FFF2-40B4-BE49-F238E27FC236}">
                      <a16:creationId xmlns:a16="http://schemas.microsoft.com/office/drawing/2014/main" id="{6A391086-DB96-4AA8-2729-10C8335D68AC}"/>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12" name="Tekstfelt 1711">
                  <a:extLst>
                    <a:ext uri="{FF2B5EF4-FFF2-40B4-BE49-F238E27FC236}">
                      <a16:creationId xmlns:a16="http://schemas.microsoft.com/office/drawing/2014/main" id="{3A6148C1-4917-B1B6-3EF1-FBA90936C5D8}"/>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13" name="Tekstfelt 1712">
                  <a:extLst>
                    <a:ext uri="{FF2B5EF4-FFF2-40B4-BE49-F238E27FC236}">
                      <a16:creationId xmlns:a16="http://schemas.microsoft.com/office/drawing/2014/main" id="{E0D49DEA-68BE-3F61-DA0B-CAD8F0996064}"/>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14" name="Tekstfelt 1713">
                  <a:extLst>
                    <a:ext uri="{FF2B5EF4-FFF2-40B4-BE49-F238E27FC236}">
                      <a16:creationId xmlns:a16="http://schemas.microsoft.com/office/drawing/2014/main" id="{D3E783A4-5547-05D8-FF8F-6FAE36D1A39B}"/>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15" name="Tekstfelt 1714">
                  <a:extLst>
                    <a:ext uri="{FF2B5EF4-FFF2-40B4-BE49-F238E27FC236}">
                      <a16:creationId xmlns:a16="http://schemas.microsoft.com/office/drawing/2014/main" id="{DB306B54-BAA3-AA59-68A5-43C3093225B3}"/>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04" name="Tekstfelt 1703">
                <a:extLst>
                  <a:ext uri="{FF2B5EF4-FFF2-40B4-BE49-F238E27FC236}">
                    <a16:creationId xmlns:a16="http://schemas.microsoft.com/office/drawing/2014/main" id="{DEB80BD2-F937-371C-4D14-C5D3EA055E73}"/>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9" name="Gruppe 1648">
              <a:extLst>
                <a:ext uri="{FF2B5EF4-FFF2-40B4-BE49-F238E27FC236}">
                  <a16:creationId xmlns:a16="http://schemas.microsoft.com/office/drawing/2014/main" id="{B0AB03C8-053C-5C2B-4F9C-7F3B9211D1E4}"/>
                </a:ext>
              </a:extLst>
            </p:cNvPr>
            <p:cNvGrpSpPr/>
            <p:nvPr/>
          </p:nvGrpSpPr>
          <p:grpSpPr>
            <a:xfrm>
              <a:off x="2079105" y="1121316"/>
              <a:ext cx="366035" cy="4982137"/>
              <a:chOff x="2889222" y="4194071"/>
              <a:chExt cx="366035" cy="4982137"/>
            </a:xfrm>
          </p:grpSpPr>
          <p:grpSp>
            <p:nvGrpSpPr>
              <p:cNvPr id="1690" name="Gruppe 1689">
                <a:extLst>
                  <a:ext uri="{FF2B5EF4-FFF2-40B4-BE49-F238E27FC236}">
                    <a16:creationId xmlns:a16="http://schemas.microsoft.com/office/drawing/2014/main" id="{2E7C07B0-E688-6CC0-F1EF-FABF9120831C}"/>
                  </a:ext>
                </a:extLst>
              </p:cNvPr>
              <p:cNvGrpSpPr/>
              <p:nvPr/>
            </p:nvGrpSpPr>
            <p:grpSpPr>
              <a:xfrm>
                <a:off x="2889222" y="4194071"/>
                <a:ext cx="366035" cy="4982137"/>
                <a:chOff x="3472887" y="4779848"/>
                <a:chExt cx="366035" cy="4982137"/>
              </a:xfrm>
            </p:grpSpPr>
            <p:sp>
              <p:nvSpPr>
                <p:cNvPr id="1692" name="Tekstfelt 1691">
                  <a:extLst>
                    <a:ext uri="{FF2B5EF4-FFF2-40B4-BE49-F238E27FC236}">
                      <a16:creationId xmlns:a16="http://schemas.microsoft.com/office/drawing/2014/main" id="{C08A29AF-C141-47EC-4A60-067419253082}"/>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93" name="Tekstfelt 1692">
                  <a:extLst>
                    <a:ext uri="{FF2B5EF4-FFF2-40B4-BE49-F238E27FC236}">
                      <a16:creationId xmlns:a16="http://schemas.microsoft.com/office/drawing/2014/main" id="{E85B5FC8-A074-80BF-179E-1800A21A4F6F}"/>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94" name="Tekstfelt 1693">
                  <a:extLst>
                    <a:ext uri="{FF2B5EF4-FFF2-40B4-BE49-F238E27FC236}">
                      <a16:creationId xmlns:a16="http://schemas.microsoft.com/office/drawing/2014/main" id="{6BC0CEA2-FF01-78C2-2F55-3063DBBC6592}"/>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95" name="Tekstfelt 1694">
                  <a:extLst>
                    <a:ext uri="{FF2B5EF4-FFF2-40B4-BE49-F238E27FC236}">
                      <a16:creationId xmlns:a16="http://schemas.microsoft.com/office/drawing/2014/main" id="{E2162871-E2FF-BA0E-DA81-D168BA5B3958}"/>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96" name="Tekstfelt 1695">
                  <a:extLst>
                    <a:ext uri="{FF2B5EF4-FFF2-40B4-BE49-F238E27FC236}">
                      <a16:creationId xmlns:a16="http://schemas.microsoft.com/office/drawing/2014/main" id="{91F44F8B-6A17-39DB-3214-B48EDF4B585A}"/>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97" name="Tekstfelt 1696">
                  <a:extLst>
                    <a:ext uri="{FF2B5EF4-FFF2-40B4-BE49-F238E27FC236}">
                      <a16:creationId xmlns:a16="http://schemas.microsoft.com/office/drawing/2014/main" id="{6B355AC8-5675-B153-72B5-F209C1376328}"/>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98" name="Tekstfelt 1697">
                  <a:extLst>
                    <a:ext uri="{FF2B5EF4-FFF2-40B4-BE49-F238E27FC236}">
                      <a16:creationId xmlns:a16="http://schemas.microsoft.com/office/drawing/2014/main" id="{4A3D0166-9A82-9D80-AC7A-82F3A1609E2B}"/>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99" name="Tekstfelt 1698">
                  <a:extLst>
                    <a:ext uri="{FF2B5EF4-FFF2-40B4-BE49-F238E27FC236}">
                      <a16:creationId xmlns:a16="http://schemas.microsoft.com/office/drawing/2014/main" id="{69729A1E-3DEA-F077-D7FE-A4591A61E03C}"/>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00" name="Tekstfelt 1699">
                  <a:extLst>
                    <a:ext uri="{FF2B5EF4-FFF2-40B4-BE49-F238E27FC236}">
                      <a16:creationId xmlns:a16="http://schemas.microsoft.com/office/drawing/2014/main" id="{BFC7FD33-F4E4-A48F-04FB-F00104361E8F}"/>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01" name="Tekstfelt 1700">
                  <a:extLst>
                    <a:ext uri="{FF2B5EF4-FFF2-40B4-BE49-F238E27FC236}">
                      <a16:creationId xmlns:a16="http://schemas.microsoft.com/office/drawing/2014/main" id="{4427C9FF-BF86-F7B0-B65C-7057ACD53417}"/>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02" name="Tekstfelt 1701">
                  <a:extLst>
                    <a:ext uri="{FF2B5EF4-FFF2-40B4-BE49-F238E27FC236}">
                      <a16:creationId xmlns:a16="http://schemas.microsoft.com/office/drawing/2014/main" id="{E06448EE-F391-A2CE-7B85-59B870ED2D83}"/>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91" name="Tekstfelt 1690">
                <a:extLst>
                  <a:ext uri="{FF2B5EF4-FFF2-40B4-BE49-F238E27FC236}">
                    <a16:creationId xmlns:a16="http://schemas.microsoft.com/office/drawing/2014/main" id="{642CC3DE-9075-7C09-D90A-C4251EC7DA3C}"/>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0" name="Gruppe 1649">
              <a:extLst>
                <a:ext uri="{FF2B5EF4-FFF2-40B4-BE49-F238E27FC236}">
                  <a16:creationId xmlns:a16="http://schemas.microsoft.com/office/drawing/2014/main" id="{2D79A7AE-A346-319C-96B0-D414813BE647}"/>
                </a:ext>
              </a:extLst>
            </p:cNvPr>
            <p:cNvGrpSpPr/>
            <p:nvPr/>
          </p:nvGrpSpPr>
          <p:grpSpPr>
            <a:xfrm>
              <a:off x="1644217" y="1117917"/>
              <a:ext cx="361556" cy="4982775"/>
              <a:chOff x="2893701" y="4625501"/>
              <a:chExt cx="361556" cy="4982775"/>
            </a:xfrm>
          </p:grpSpPr>
          <p:grpSp>
            <p:nvGrpSpPr>
              <p:cNvPr id="1677" name="Gruppe 1676">
                <a:extLst>
                  <a:ext uri="{FF2B5EF4-FFF2-40B4-BE49-F238E27FC236}">
                    <a16:creationId xmlns:a16="http://schemas.microsoft.com/office/drawing/2014/main" id="{067257D3-DA27-2CE9-707C-65423E11B3F5}"/>
                  </a:ext>
                </a:extLst>
              </p:cNvPr>
              <p:cNvGrpSpPr/>
              <p:nvPr/>
            </p:nvGrpSpPr>
            <p:grpSpPr>
              <a:xfrm>
                <a:off x="2893701" y="4625501"/>
                <a:ext cx="361556" cy="4982775"/>
                <a:chOff x="3477366" y="5211278"/>
                <a:chExt cx="361556" cy="4982775"/>
              </a:xfrm>
            </p:grpSpPr>
            <p:sp>
              <p:nvSpPr>
                <p:cNvPr id="1679" name="Tekstfelt 1678">
                  <a:extLst>
                    <a:ext uri="{FF2B5EF4-FFF2-40B4-BE49-F238E27FC236}">
                      <a16:creationId xmlns:a16="http://schemas.microsoft.com/office/drawing/2014/main" id="{E568252B-5C8E-A767-253B-F9AC61B3E358}"/>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80" name="Tekstfelt 1679">
                  <a:extLst>
                    <a:ext uri="{FF2B5EF4-FFF2-40B4-BE49-F238E27FC236}">
                      <a16:creationId xmlns:a16="http://schemas.microsoft.com/office/drawing/2014/main" id="{E599680C-2837-A3F7-E70A-C51367B81999}"/>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81" name="Tekstfelt 1680">
                  <a:extLst>
                    <a:ext uri="{FF2B5EF4-FFF2-40B4-BE49-F238E27FC236}">
                      <a16:creationId xmlns:a16="http://schemas.microsoft.com/office/drawing/2014/main" id="{A583F463-4B45-D19A-6CD7-EFFFBEDCE0C0}"/>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82" name="Tekstfelt 1681">
                  <a:extLst>
                    <a:ext uri="{FF2B5EF4-FFF2-40B4-BE49-F238E27FC236}">
                      <a16:creationId xmlns:a16="http://schemas.microsoft.com/office/drawing/2014/main" id="{19BA6F5D-42FA-6B33-4B3F-31A66E236389}"/>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83" name="Tekstfelt 1682">
                  <a:extLst>
                    <a:ext uri="{FF2B5EF4-FFF2-40B4-BE49-F238E27FC236}">
                      <a16:creationId xmlns:a16="http://schemas.microsoft.com/office/drawing/2014/main" id="{EC13F959-18B1-6B17-775A-1524AEB4445E}"/>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84" name="Tekstfelt 1683">
                  <a:extLst>
                    <a:ext uri="{FF2B5EF4-FFF2-40B4-BE49-F238E27FC236}">
                      <a16:creationId xmlns:a16="http://schemas.microsoft.com/office/drawing/2014/main" id="{EDD21E30-1A7F-68A5-786F-536F513DADE1}"/>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85" name="Tekstfelt 1684">
                  <a:extLst>
                    <a:ext uri="{FF2B5EF4-FFF2-40B4-BE49-F238E27FC236}">
                      <a16:creationId xmlns:a16="http://schemas.microsoft.com/office/drawing/2014/main" id="{85715401-7B26-EF39-CA8E-1F0E612CBC22}"/>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86" name="Tekstfelt 1685">
                  <a:extLst>
                    <a:ext uri="{FF2B5EF4-FFF2-40B4-BE49-F238E27FC236}">
                      <a16:creationId xmlns:a16="http://schemas.microsoft.com/office/drawing/2014/main" id="{CEE61A80-B4ED-BF5D-2D5D-A37986662A7A}"/>
                    </a:ext>
                  </a:extLst>
                </p:cNvPr>
                <p:cNvSpPr txBox="1"/>
                <p:nvPr/>
              </p:nvSpPr>
              <p:spPr>
                <a:xfrm>
                  <a:off x="3487886" y="9978609"/>
                  <a:ext cx="348172" cy="215444"/>
                </a:xfrm>
                <a:prstGeom prst="rect">
                  <a:avLst/>
                </a:prstGeom>
                <a:noFill/>
              </p:spPr>
              <p:txBody>
                <a:bodyPr wrap="none" rtlCol="0">
                  <a:spAutoFit/>
                </a:bodyPr>
                <a:lstStyle/>
                <a:p>
                  <a:r>
                    <a:rPr lang="da-DK" sz="800" dirty="0">
                      <a:solidFill>
                        <a:schemeClr val="bg1"/>
                      </a:solidFill>
                    </a:rPr>
                    <a:t>208</a:t>
                  </a:r>
                </a:p>
              </p:txBody>
            </p:sp>
            <p:sp>
              <p:nvSpPr>
                <p:cNvPr id="1687" name="Tekstfelt 1686">
                  <a:extLst>
                    <a:ext uri="{FF2B5EF4-FFF2-40B4-BE49-F238E27FC236}">
                      <a16:creationId xmlns:a16="http://schemas.microsoft.com/office/drawing/2014/main" id="{0174444B-E0B8-B906-0F1A-DE0F080F1E22}"/>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688" name="Tekstfelt 1687">
                  <a:extLst>
                    <a:ext uri="{FF2B5EF4-FFF2-40B4-BE49-F238E27FC236}">
                      <a16:creationId xmlns:a16="http://schemas.microsoft.com/office/drawing/2014/main" id="{2A086319-EF1D-7531-3678-8A27378343E2}"/>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689" name="Tekstfelt 1688">
                  <a:extLst>
                    <a:ext uri="{FF2B5EF4-FFF2-40B4-BE49-F238E27FC236}">
                      <a16:creationId xmlns:a16="http://schemas.microsoft.com/office/drawing/2014/main" id="{434D8988-B9FE-0E52-4B23-EA39DE4D436A}"/>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78" name="Tekstfelt 1677">
                <a:extLst>
                  <a:ext uri="{FF2B5EF4-FFF2-40B4-BE49-F238E27FC236}">
                    <a16:creationId xmlns:a16="http://schemas.microsoft.com/office/drawing/2014/main" id="{22191D08-F320-AAEB-2F86-513170743851}"/>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1" name="Gruppe 1650">
              <a:extLst>
                <a:ext uri="{FF2B5EF4-FFF2-40B4-BE49-F238E27FC236}">
                  <a16:creationId xmlns:a16="http://schemas.microsoft.com/office/drawing/2014/main" id="{96C76467-441B-51E7-2E0C-C645734C9266}"/>
                </a:ext>
              </a:extLst>
            </p:cNvPr>
            <p:cNvGrpSpPr/>
            <p:nvPr/>
          </p:nvGrpSpPr>
          <p:grpSpPr>
            <a:xfrm>
              <a:off x="1201388" y="1555543"/>
              <a:ext cx="366404" cy="4546655"/>
              <a:chOff x="2895768" y="5488157"/>
              <a:chExt cx="366404" cy="4546655"/>
            </a:xfrm>
          </p:grpSpPr>
          <p:grpSp>
            <p:nvGrpSpPr>
              <p:cNvPr id="1665" name="Gruppe 1664">
                <a:extLst>
                  <a:ext uri="{FF2B5EF4-FFF2-40B4-BE49-F238E27FC236}">
                    <a16:creationId xmlns:a16="http://schemas.microsoft.com/office/drawing/2014/main" id="{35A19CF8-D1EE-CABC-CF2C-408097D47524}"/>
                  </a:ext>
                </a:extLst>
              </p:cNvPr>
              <p:cNvGrpSpPr/>
              <p:nvPr/>
            </p:nvGrpSpPr>
            <p:grpSpPr>
              <a:xfrm>
                <a:off x="2895768" y="5488157"/>
                <a:ext cx="366404" cy="4546655"/>
                <a:chOff x="3479433" y="6073934"/>
                <a:chExt cx="366404" cy="4546655"/>
              </a:xfrm>
            </p:grpSpPr>
            <p:sp>
              <p:nvSpPr>
                <p:cNvPr id="1667" name="Tekstfelt 1666">
                  <a:extLst>
                    <a:ext uri="{FF2B5EF4-FFF2-40B4-BE49-F238E27FC236}">
                      <a16:creationId xmlns:a16="http://schemas.microsoft.com/office/drawing/2014/main" id="{4AA82FBA-E6A0-3204-0C71-CE4CE128E2F6}"/>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68" name="Tekstfelt 1667">
                  <a:extLst>
                    <a:ext uri="{FF2B5EF4-FFF2-40B4-BE49-F238E27FC236}">
                      <a16:creationId xmlns:a16="http://schemas.microsoft.com/office/drawing/2014/main" id="{94C2891E-5CA7-5B09-A583-1374205DD615}"/>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69" name="Tekstfelt 1668">
                  <a:extLst>
                    <a:ext uri="{FF2B5EF4-FFF2-40B4-BE49-F238E27FC236}">
                      <a16:creationId xmlns:a16="http://schemas.microsoft.com/office/drawing/2014/main" id="{66BF4452-FC66-C0BA-0EB2-2FF0E6C5A1D6}"/>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70" name="Tekstfelt 1669">
                  <a:extLst>
                    <a:ext uri="{FF2B5EF4-FFF2-40B4-BE49-F238E27FC236}">
                      <a16:creationId xmlns:a16="http://schemas.microsoft.com/office/drawing/2014/main" id="{9ED38C48-5606-2D6A-D222-F57D9AEF974B}"/>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71" name="Tekstfelt 1670">
                  <a:extLst>
                    <a:ext uri="{FF2B5EF4-FFF2-40B4-BE49-F238E27FC236}">
                      <a16:creationId xmlns:a16="http://schemas.microsoft.com/office/drawing/2014/main" id="{B9665770-992E-3F74-DD31-66C1D1FD6E09}"/>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72" name="Tekstfelt 1671">
                  <a:extLst>
                    <a:ext uri="{FF2B5EF4-FFF2-40B4-BE49-F238E27FC236}">
                      <a16:creationId xmlns:a16="http://schemas.microsoft.com/office/drawing/2014/main" id="{199E7AC0-5B99-521D-05DC-DAD9AAC3CB35}"/>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73" name="Tekstfelt 1672">
                  <a:extLst>
                    <a:ext uri="{FF2B5EF4-FFF2-40B4-BE49-F238E27FC236}">
                      <a16:creationId xmlns:a16="http://schemas.microsoft.com/office/drawing/2014/main" id="{824587F0-7D12-79B0-C2FC-DED7B76418EF}"/>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74" name="Tekstfelt 1673">
                  <a:extLst>
                    <a:ext uri="{FF2B5EF4-FFF2-40B4-BE49-F238E27FC236}">
                      <a16:creationId xmlns:a16="http://schemas.microsoft.com/office/drawing/2014/main" id="{852F95F1-F8DB-1052-3C4C-D7479E74E85E}"/>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75" name="Tekstfelt 1674">
                  <a:extLst>
                    <a:ext uri="{FF2B5EF4-FFF2-40B4-BE49-F238E27FC236}">
                      <a16:creationId xmlns:a16="http://schemas.microsoft.com/office/drawing/2014/main" id="{C83897AB-BDE3-48F3-E6A1-85B18A1ED2E1}"/>
                    </a:ext>
                  </a:extLst>
                </p:cNvPr>
                <p:cNvSpPr txBox="1"/>
                <p:nvPr/>
              </p:nvSpPr>
              <p:spPr>
                <a:xfrm>
                  <a:off x="3497665" y="10405145"/>
                  <a:ext cx="348172" cy="215444"/>
                </a:xfrm>
                <a:prstGeom prst="rect">
                  <a:avLst/>
                </a:prstGeom>
                <a:noFill/>
              </p:spPr>
              <p:txBody>
                <a:bodyPr wrap="none" rtlCol="0">
                  <a:spAutoFit/>
                </a:bodyPr>
                <a:lstStyle/>
                <a:p>
                  <a:r>
                    <a:rPr lang="da-DK" sz="800" dirty="0">
                      <a:solidFill>
                        <a:schemeClr val="bg1"/>
                      </a:solidFill>
                    </a:rPr>
                    <a:t>207</a:t>
                  </a:r>
                </a:p>
              </p:txBody>
            </p:sp>
            <p:sp>
              <p:nvSpPr>
                <p:cNvPr id="1676" name="Tekstfelt 1675">
                  <a:extLst>
                    <a:ext uri="{FF2B5EF4-FFF2-40B4-BE49-F238E27FC236}">
                      <a16:creationId xmlns:a16="http://schemas.microsoft.com/office/drawing/2014/main" id="{12EFA66E-C5AC-D4E4-0449-03D6CB58BE43}"/>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66" name="Tekstfelt 1665">
                <a:extLst>
                  <a:ext uri="{FF2B5EF4-FFF2-40B4-BE49-F238E27FC236}">
                    <a16:creationId xmlns:a16="http://schemas.microsoft.com/office/drawing/2014/main" id="{9B812300-0375-5268-914A-8E2837C108CE}"/>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2" name="Gruppe 1651">
              <a:extLst>
                <a:ext uri="{FF2B5EF4-FFF2-40B4-BE49-F238E27FC236}">
                  <a16:creationId xmlns:a16="http://schemas.microsoft.com/office/drawing/2014/main" id="{09A38334-5C23-E732-8640-C17D2D2076ED}"/>
                </a:ext>
              </a:extLst>
            </p:cNvPr>
            <p:cNvGrpSpPr/>
            <p:nvPr/>
          </p:nvGrpSpPr>
          <p:grpSpPr>
            <a:xfrm>
              <a:off x="766885" y="1559382"/>
              <a:ext cx="367013" cy="4544118"/>
              <a:chOff x="2895768" y="5926611"/>
              <a:chExt cx="367013" cy="4544118"/>
            </a:xfrm>
          </p:grpSpPr>
          <p:grpSp>
            <p:nvGrpSpPr>
              <p:cNvPr id="1653" name="Gruppe 1652">
                <a:extLst>
                  <a:ext uri="{FF2B5EF4-FFF2-40B4-BE49-F238E27FC236}">
                    <a16:creationId xmlns:a16="http://schemas.microsoft.com/office/drawing/2014/main" id="{04A8780F-FFED-4243-D825-D5B56456B23D}"/>
                  </a:ext>
                </a:extLst>
              </p:cNvPr>
              <p:cNvGrpSpPr/>
              <p:nvPr/>
            </p:nvGrpSpPr>
            <p:grpSpPr>
              <a:xfrm>
                <a:off x="2895768" y="6360069"/>
                <a:ext cx="367013" cy="4110660"/>
                <a:chOff x="3479433" y="6945846"/>
                <a:chExt cx="367013" cy="4110660"/>
              </a:xfrm>
            </p:grpSpPr>
            <p:sp>
              <p:nvSpPr>
                <p:cNvPr id="1655" name="Tekstfelt 1654">
                  <a:extLst>
                    <a:ext uri="{FF2B5EF4-FFF2-40B4-BE49-F238E27FC236}">
                      <a16:creationId xmlns:a16="http://schemas.microsoft.com/office/drawing/2014/main" id="{60A9D56B-00A9-A7FD-FE8F-13A011E713E7}"/>
                    </a:ext>
                  </a:extLst>
                </p:cNvPr>
                <p:cNvSpPr txBox="1"/>
                <p:nvPr/>
              </p:nvSpPr>
              <p:spPr>
                <a:xfrm>
                  <a:off x="3498274" y="10841062"/>
                  <a:ext cx="348172" cy="215444"/>
                </a:xfrm>
                <a:prstGeom prst="rect">
                  <a:avLst/>
                </a:prstGeom>
                <a:noFill/>
              </p:spPr>
              <p:txBody>
                <a:bodyPr wrap="none" rtlCol="0">
                  <a:spAutoFit/>
                </a:bodyPr>
                <a:lstStyle/>
                <a:p>
                  <a:r>
                    <a:rPr lang="da-DK" sz="800" dirty="0">
                      <a:solidFill>
                        <a:schemeClr val="bg1"/>
                      </a:solidFill>
                    </a:rPr>
                    <a:t>206</a:t>
                  </a:r>
                </a:p>
              </p:txBody>
            </p:sp>
            <p:sp>
              <p:nvSpPr>
                <p:cNvPr id="1656" name="Tekstfelt 1655">
                  <a:extLst>
                    <a:ext uri="{FF2B5EF4-FFF2-40B4-BE49-F238E27FC236}">
                      <a16:creationId xmlns:a16="http://schemas.microsoft.com/office/drawing/2014/main" id="{1897039F-37BF-179F-1C9F-F2F4D5C95177}"/>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57" name="Tekstfelt 1656">
                  <a:extLst>
                    <a:ext uri="{FF2B5EF4-FFF2-40B4-BE49-F238E27FC236}">
                      <a16:creationId xmlns:a16="http://schemas.microsoft.com/office/drawing/2014/main" id="{113816C8-3FDD-0288-D80D-A0BA6791646E}"/>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58" name="Tekstfelt 1657">
                  <a:extLst>
                    <a:ext uri="{FF2B5EF4-FFF2-40B4-BE49-F238E27FC236}">
                      <a16:creationId xmlns:a16="http://schemas.microsoft.com/office/drawing/2014/main" id="{A666215E-0970-BB79-B4D4-B794EBE8CA1A}"/>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59" name="Tekstfelt 1658">
                  <a:extLst>
                    <a:ext uri="{FF2B5EF4-FFF2-40B4-BE49-F238E27FC236}">
                      <a16:creationId xmlns:a16="http://schemas.microsoft.com/office/drawing/2014/main" id="{D9737A7D-637D-9220-54F6-602447996817}"/>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60" name="Tekstfelt 1659">
                  <a:extLst>
                    <a:ext uri="{FF2B5EF4-FFF2-40B4-BE49-F238E27FC236}">
                      <a16:creationId xmlns:a16="http://schemas.microsoft.com/office/drawing/2014/main" id="{BDE8B81B-547F-BBEF-5521-917ACDFB3300}"/>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61" name="Tekstfelt 1660">
                  <a:extLst>
                    <a:ext uri="{FF2B5EF4-FFF2-40B4-BE49-F238E27FC236}">
                      <a16:creationId xmlns:a16="http://schemas.microsoft.com/office/drawing/2014/main" id="{83B282A8-8F23-6FC3-B153-8FC681B79064}"/>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62" name="Tekstfelt 1661">
                  <a:extLst>
                    <a:ext uri="{FF2B5EF4-FFF2-40B4-BE49-F238E27FC236}">
                      <a16:creationId xmlns:a16="http://schemas.microsoft.com/office/drawing/2014/main" id="{C3336C65-D373-D2A5-50BD-17DF56720D99}"/>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63" name="Tekstfelt 1662">
                  <a:extLst>
                    <a:ext uri="{FF2B5EF4-FFF2-40B4-BE49-F238E27FC236}">
                      <a16:creationId xmlns:a16="http://schemas.microsoft.com/office/drawing/2014/main" id="{278B449C-3C73-6ABD-737D-22790935D3DC}"/>
                    </a:ext>
                  </a:extLst>
                </p:cNvPr>
                <p:cNvSpPr txBox="1"/>
                <p:nvPr/>
              </p:nvSpPr>
              <p:spPr>
                <a:xfrm>
                  <a:off x="3497665" y="10405145"/>
                  <a:ext cx="348172" cy="215444"/>
                </a:xfrm>
                <a:prstGeom prst="rect">
                  <a:avLst/>
                </a:prstGeom>
                <a:noFill/>
              </p:spPr>
              <p:txBody>
                <a:bodyPr wrap="none" rtlCol="0">
                  <a:spAutoFit/>
                </a:bodyPr>
                <a:lstStyle/>
                <a:p>
                  <a:r>
                    <a:rPr lang="da-DK" sz="800" dirty="0"/>
                    <a:t>207</a:t>
                  </a:r>
                </a:p>
              </p:txBody>
            </p:sp>
            <p:sp>
              <p:nvSpPr>
                <p:cNvPr id="1664" name="Tekstfelt 1663">
                  <a:extLst>
                    <a:ext uri="{FF2B5EF4-FFF2-40B4-BE49-F238E27FC236}">
                      <a16:creationId xmlns:a16="http://schemas.microsoft.com/office/drawing/2014/main" id="{7871C93A-D5B5-CF5E-EE11-B3B94DAB8E76}"/>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54" name="Tekstfelt 1653">
                <a:extLst>
                  <a:ext uri="{FF2B5EF4-FFF2-40B4-BE49-F238E27FC236}">
                    <a16:creationId xmlns:a16="http://schemas.microsoft.com/office/drawing/2014/main" id="{ABBDDFF2-CCF6-19B9-756C-0DE4C5528B5D}"/>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sp>
        <p:nvSpPr>
          <p:cNvPr id="2" name="Titel 1">
            <a:extLst>
              <a:ext uri="{FF2B5EF4-FFF2-40B4-BE49-F238E27FC236}">
                <a16:creationId xmlns:a16="http://schemas.microsoft.com/office/drawing/2014/main" id="{271032C3-CDDE-8D69-89D9-ABFB22D4FE19}"/>
              </a:ext>
            </a:extLst>
          </p:cNvPr>
          <p:cNvSpPr>
            <a:spLocks noGrp="1"/>
          </p:cNvSpPr>
          <p:nvPr>
            <p:ph type="title"/>
          </p:nvPr>
        </p:nvSpPr>
        <p:spPr>
          <a:xfrm>
            <a:off x="452438" y="22226"/>
            <a:ext cx="8543925" cy="1325563"/>
          </a:xfrm>
        </p:spPr>
        <p:txBody>
          <a:bodyPr/>
          <a:lstStyle/>
          <a:p>
            <a:r>
              <a:rPr lang="da-DK" dirty="0">
                <a:solidFill>
                  <a:schemeClr val="bg1"/>
                </a:solidFill>
                <a:latin typeface="Herculanum" panose="02000505000000020004" pitchFamily="2" charset="77"/>
              </a:rPr>
              <a:t>Thorium  - 222 </a:t>
            </a:r>
          </a:p>
        </p:txBody>
      </p:sp>
      <p:pic>
        <p:nvPicPr>
          <p:cNvPr id="1574" name="Billede 1573">
            <a:extLst>
              <a:ext uri="{FF2B5EF4-FFF2-40B4-BE49-F238E27FC236}">
                <a16:creationId xmlns:a16="http://schemas.microsoft.com/office/drawing/2014/main" id="{C7F7DDAE-B915-A85E-1A7A-BA7348372A8F}"/>
              </a:ext>
            </a:extLst>
          </p:cNvPr>
          <p:cNvPicPr>
            <a:picLocks noChangeAspect="1"/>
          </p:cNvPicPr>
          <p:nvPr/>
        </p:nvPicPr>
        <p:blipFill>
          <a:blip r:embed="rId4"/>
          <a:srcRect l="12802" t="15642" r="10372" b="21670"/>
          <a:stretch/>
        </p:blipFill>
        <p:spPr>
          <a:xfrm rot="5400000">
            <a:off x="6309228" y="847676"/>
            <a:ext cx="3246923" cy="2936222"/>
          </a:xfrm>
          <a:prstGeom prst="rect">
            <a:avLst/>
          </a:prstGeom>
        </p:spPr>
      </p:pic>
      <p:pic>
        <p:nvPicPr>
          <p:cNvPr id="1575" name="Billede 1574" descr="Et billede, der indeholder skærmbillede, Tablet, smartphone&#10;&#10;Automatisk genereret beskrivelse">
            <a:extLst>
              <a:ext uri="{FF2B5EF4-FFF2-40B4-BE49-F238E27FC236}">
                <a16:creationId xmlns:a16="http://schemas.microsoft.com/office/drawing/2014/main" id="{9E671AD5-A042-ABF8-A217-FD9854DF5498}"/>
              </a:ext>
            </a:extLst>
          </p:cNvPr>
          <p:cNvPicPr>
            <a:picLocks noChangeAspect="1"/>
          </p:cNvPicPr>
          <p:nvPr/>
        </p:nvPicPr>
        <p:blipFill>
          <a:blip r:embed="rId5"/>
          <a:stretch>
            <a:fillRect/>
          </a:stretch>
        </p:blipFill>
        <p:spPr>
          <a:xfrm>
            <a:off x="6353607" y="389651"/>
            <a:ext cx="3283192" cy="3753795"/>
          </a:xfrm>
          <a:prstGeom prst="rect">
            <a:avLst/>
          </a:prstGeom>
        </p:spPr>
      </p:pic>
      <p:pic>
        <p:nvPicPr>
          <p:cNvPr id="653" name="Picture 2" descr="Fyldstof, Pen, Fyldepen, Kontor, Skrive">
            <a:extLst>
              <a:ext uri="{FF2B5EF4-FFF2-40B4-BE49-F238E27FC236}">
                <a16:creationId xmlns:a16="http://schemas.microsoft.com/office/drawing/2014/main" id="{D6EDDDA2-8D7C-A493-384B-DD3BBF26561D}"/>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3046573">
            <a:off x="5335761" y="288171"/>
            <a:ext cx="1536321" cy="1058683"/>
          </a:xfrm>
          <a:prstGeom prst="rect">
            <a:avLst/>
          </a:prstGeom>
          <a:noFill/>
          <a:extLst>
            <a:ext uri="{909E8E84-426E-40DD-AFC4-6F175D3DCCD1}">
              <a14:hiddenFill xmlns:a14="http://schemas.microsoft.com/office/drawing/2010/main">
                <a:solidFill>
                  <a:srgbClr val="FFFFFF"/>
                </a:solidFill>
              </a14:hiddenFill>
            </a:ext>
          </a:extLst>
        </p:spPr>
      </p:pic>
      <p:grpSp>
        <p:nvGrpSpPr>
          <p:cNvPr id="1559" name="Gruppe 1558">
            <a:extLst>
              <a:ext uri="{FF2B5EF4-FFF2-40B4-BE49-F238E27FC236}">
                <a16:creationId xmlns:a16="http://schemas.microsoft.com/office/drawing/2014/main" id="{8ECD4A6F-28A7-DB1E-BEFE-D6E909B0D5C0}"/>
              </a:ext>
            </a:extLst>
          </p:cNvPr>
          <p:cNvGrpSpPr/>
          <p:nvPr/>
        </p:nvGrpSpPr>
        <p:grpSpPr>
          <a:xfrm>
            <a:off x="6573450" y="1108818"/>
            <a:ext cx="864341" cy="525993"/>
            <a:chOff x="5932613" y="2076403"/>
            <a:chExt cx="628441" cy="382432"/>
          </a:xfrm>
        </p:grpSpPr>
        <p:sp>
          <p:nvSpPr>
            <p:cNvPr id="1571" name="Tekstfelt 1570">
              <a:extLst>
                <a:ext uri="{FF2B5EF4-FFF2-40B4-BE49-F238E27FC236}">
                  <a16:creationId xmlns:a16="http://schemas.microsoft.com/office/drawing/2014/main" id="{0A874DCC-99CB-599B-6A5C-A3B94A5ACA96}"/>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90</a:t>
              </a:r>
            </a:p>
          </p:txBody>
        </p:sp>
        <p:sp>
          <p:nvSpPr>
            <p:cNvPr id="1572" name="Tekstfelt 1571">
              <a:extLst>
                <a:ext uri="{FF2B5EF4-FFF2-40B4-BE49-F238E27FC236}">
                  <a16:creationId xmlns:a16="http://schemas.microsoft.com/office/drawing/2014/main" id="{FCD4DA42-B51A-AFA5-6165-41F0DE0B693A}"/>
                </a:ext>
              </a:extLst>
            </p:cNvPr>
            <p:cNvSpPr txBox="1"/>
            <p:nvPr/>
          </p:nvSpPr>
          <p:spPr>
            <a:xfrm>
              <a:off x="6157156" y="2117747"/>
              <a:ext cx="403898" cy="335661"/>
            </a:xfrm>
            <a:prstGeom prst="rect">
              <a:avLst/>
            </a:prstGeom>
            <a:noFill/>
            <a:scene3d>
              <a:camera prst="orthographicFront"/>
              <a:lightRig rig="threePt" dir="t"/>
            </a:scene3d>
            <a:sp3d>
              <a:bevelT h="38100"/>
            </a:sp3d>
          </p:spPr>
          <p:txBody>
            <a:bodyPr wrap="square" rtlCol="0">
              <a:spAutoFit/>
            </a:bodyPr>
            <a:lstStyle/>
            <a:p>
              <a:r>
                <a:rPr lang="da-DK" sz="2400" dirty="0" err="1"/>
                <a:t>Th</a:t>
              </a:r>
              <a:endParaRPr lang="da-DK" sz="2400" dirty="0"/>
            </a:p>
          </p:txBody>
        </p:sp>
        <p:sp>
          <p:nvSpPr>
            <p:cNvPr id="1573" name="Tekstfelt 1572">
              <a:extLst>
                <a:ext uri="{FF2B5EF4-FFF2-40B4-BE49-F238E27FC236}">
                  <a16:creationId xmlns:a16="http://schemas.microsoft.com/office/drawing/2014/main" id="{0CA3F365-9CF7-186B-94EC-FDFACD71519D}"/>
                </a:ext>
              </a:extLst>
            </p:cNvPr>
            <p:cNvSpPr txBox="1"/>
            <p:nvPr/>
          </p:nvSpPr>
          <p:spPr>
            <a:xfrm>
              <a:off x="5932613" y="2076403"/>
              <a:ext cx="353220" cy="223776"/>
            </a:xfrm>
            <a:prstGeom prst="rect">
              <a:avLst/>
            </a:prstGeom>
            <a:noFill/>
          </p:spPr>
          <p:txBody>
            <a:bodyPr wrap="square" rtlCol="0">
              <a:spAutoFit/>
            </a:bodyPr>
            <a:lstStyle/>
            <a:p>
              <a:r>
                <a:rPr lang="da-DK" sz="1400" dirty="0"/>
                <a:t>226</a:t>
              </a:r>
            </a:p>
          </p:txBody>
        </p:sp>
      </p:grpSp>
      <p:cxnSp>
        <p:nvCxnSpPr>
          <p:cNvPr id="1560" name="Lige pilforbindelse 1559">
            <a:extLst>
              <a:ext uri="{FF2B5EF4-FFF2-40B4-BE49-F238E27FC236}">
                <a16:creationId xmlns:a16="http://schemas.microsoft.com/office/drawing/2014/main" id="{AF7FB196-2F35-C78D-21A6-06C75969E48C}"/>
              </a:ext>
            </a:extLst>
          </p:cNvPr>
          <p:cNvCxnSpPr/>
          <p:nvPr/>
        </p:nvCxnSpPr>
        <p:spPr>
          <a:xfrm>
            <a:off x="7333391" y="1387847"/>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2521" name="Gruppe 2520">
            <a:extLst>
              <a:ext uri="{FF2B5EF4-FFF2-40B4-BE49-F238E27FC236}">
                <a16:creationId xmlns:a16="http://schemas.microsoft.com/office/drawing/2014/main" id="{ACCBDA5F-4FA7-3083-034A-B7352FA370BC}"/>
              </a:ext>
            </a:extLst>
          </p:cNvPr>
          <p:cNvGrpSpPr/>
          <p:nvPr/>
        </p:nvGrpSpPr>
        <p:grpSpPr>
          <a:xfrm>
            <a:off x="6225615" y="4661475"/>
            <a:ext cx="667465" cy="566405"/>
            <a:chOff x="5685555" y="3711707"/>
            <a:chExt cx="667465" cy="566405"/>
          </a:xfrm>
        </p:grpSpPr>
        <p:sp>
          <p:nvSpPr>
            <p:cNvPr id="2546" name="Rektangel 2545">
              <a:hlinkClick r:id="rId7" action="ppaction://hlinksldjump"/>
              <a:extLst>
                <a:ext uri="{FF2B5EF4-FFF2-40B4-BE49-F238E27FC236}">
                  <a16:creationId xmlns:a16="http://schemas.microsoft.com/office/drawing/2014/main" id="{AF5BF53F-090A-F839-2C89-DFAD63D442B9}"/>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47" name="Tekstfelt 2546">
              <a:hlinkClick r:id="rId7" action="ppaction://hlinksldjump"/>
              <a:extLst>
                <a:ext uri="{FF2B5EF4-FFF2-40B4-BE49-F238E27FC236}">
                  <a16:creationId xmlns:a16="http://schemas.microsoft.com/office/drawing/2014/main" id="{4E064615-528E-1E62-8130-6EC91C392CCE}"/>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91</a:t>
              </a:r>
            </a:p>
          </p:txBody>
        </p:sp>
        <p:sp>
          <p:nvSpPr>
            <p:cNvPr id="2548" name="Tekstfelt 2547">
              <a:hlinkClick r:id="rId7" action="ppaction://hlinksldjump"/>
              <a:extLst>
                <a:ext uri="{FF2B5EF4-FFF2-40B4-BE49-F238E27FC236}">
                  <a16:creationId xmlns:a16="http://schemas.microsoft.com/office/drawing/2014/main" id="{40696F64-102B-557C-25D3-1D450620DE9C}"/>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Pa</a:t>
              </a:r>
            </a:p>
          </p:txBody>
        </p:sp>
        <p:sp>
          <p:nvSpPr>
            <p:cNvPr id="2549" name="Tekstfelt 2548">
              <a:hlinkClick r:id="rId7" action="ppaction://hlinksldjump"/>
              <a:extLst>
                <a:ext uri="{FF2B5EF4-FFF2-40B4-BE49-F238E27FC236}">
                  <a16:creationId xmlns:a16="http://schemas.microsoft.com/office/drawing/2014/main" id="{0DD7D43F-4FEC-E40C-E4CF-99CD4A31AA93}"/>
                </a:ext>
              </a:extLst>
            </p:cNvPr>
            <p:cNvSpPr txBox="1"/>
            <p:nvPr/>
          </p:nvSpPr>
          <p:spPr>
            <a:xfrm>
              <a:off x="5694219" y="3711707"/>
              <a:ext cx="646331" cy="215444"/>
            </a:xfrm>
            <a:prstGeom prst="rect">
              <a:avLst/>
            </a:prstGeom>
            <a:noFill/>
            <a:scene3d>
              <a:camera prst="orthographicFront"/>
              <a:lightRig rig="threePt" dir="t"/>
            </a:scene3d>
            <a:sp3d>
              <a:bevelT h="38100"/>
            </a:sp3d>
          </p:spPr>
          <p:txBody>
            <a:bodyPr wrap="none" rtlCol="0">
              <a:spAutoFit/>
            </a:bodyPr>
            <a:lstStyle/>
            <a:p>
              <a:r>
                <a:rPr lang="da-DK" sz="800" dirty="0" err="1"/>
                <a:t>Protacium</a:t>
              </a:r>
              <a:endParaRPr lang="da-DK" sz="800" dirty="0"/>
            </a:p>
          </p:txBody>
        </p:sp>
        <p:sp>
          <p:nvSpPr>
            <p:cNvPr id="2550" name="Tekstfelt 2549">
              <a:hlinkClick r:id="rId7" action="ppaction://hlinksldjump"/>
              <a:extLst>
                <a:ext uri="{FF2B5EF4-FFF2-40B4-BE49-F238E27FC236}">
                  <a16:creationId xmlns:a16="http://schemas.microsoft.com/office/drawing/2014/main" id="{E53F74E4-0649-3DB0-E45A-BCFE575363F6}"/>
                </a:ext>
              </a:extLst>
            </p:cNvPr>
            <p:cNvSpPr txBox="1"/>
            <p:nvPr/>
          </p:nvSpPr>
          <p:spPr>
            <a:xfrm>
              <a:off x="5685555" y="3844047"/>
              <a:ext cx="391454" cy="246221"/>
            </a:xfrm>
            <a:prstGeom prst="rect">
              <a:avLst/>
            </a:prstGeom>
            <a:noFill/>
          </p:spPr>
          <p:txBody>
            <a:bodyPr wrap="none" rtlCol="0">
              <a:spAutoFit/>
            </a:bodyPr>
            <a:lstStyle/>
            <a:p>
              <a:r>
                <a:rPr lang="da-DK" sz="1000" dirty="0"/>
                <a:t>226</a:t>
              </a:r>
            </a:p>
          </p:txBody>
        </p:sp>
      </p:grpSp>
      <p:grpSp>
        <p:nvGrpSpPr>
          <p:cNvPr id="2561" name="Gruppe 2560">
            <a:extLst>
              <a:ext uri="{FF2B5EF4-FFF2-40B4-BE49-F238E27FC236}">
                <a16:creationId xmlns:a16="http://schemas.microsoft.com/office/drawing/2014/main" id="{433D07D3-3674-1732-8874-D987C85984FC}"/>
              </a:ext>
            </a:extLst>
          </p:cNvPr>
          <p:cNvGrpSpPr/>
          <p:nvPr/>
        </p:nvGrpSpPr>
        <p:grpSpPr>
          <a:xfrm>
            <a:off x="6937237" y="4658950"/>
            <a:ext cx="667465" cy="566405"/>
            <a:chOff x="5685555" y="3711707"/>
            <a:chExt cx="667465" cy="566405"/>
          </a:xfrm>
        </p:grpSpPr>
        <p:sp>
          <p:nvSpPr>
            <p:cNvPr id="2562" name="Rektangel 2561">
              <a:hlinkClick r:id="rId7" action="ppaction://hlinksldjump"/>
              <a:extLst>
                <a:ext uri="{FF2B5EF4-FFF2-40B4-BE49-F238E27FC236}">
                  <a16:creationId xmlns:a16="http://schemas.microsoft.com/office/drawing/2014/main" id="{7A993D3C-8166-7910-1987-6ABA021C0C08}"/>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63" name="Tekstfelt 2562">
              <a:hlinkClick r:id="rId7" action="ppaction://hlinksldjump"/>
              <a:extLst>
                <a:ext uri="{FF2B5EF4-FFF2-40B4-BE49-F238E27FC236}">
                  <a16:creationId xmlns:a16="http://schemas.microsoft.com/office/drawing/2014/main" id="{B5A5643C-2261-E4F8-4180-A0152B5991C8}"/>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82</a:t>
              </a:r>
            </a:p>
          </p:txBody>
        </p:sp>
        <p:sp>
          <p:nvSpPr>
            <p:cNvPr id="2564" name="Tekstfelt 2563">
              <a:hlinkClick r:id="rId7" action="ppaction://hlinksldjump"/>
              <a:extLst>
                <a:ext uri="{FF2B5EF4-FFF2-40B4-BE49-F238E27FC236}">
                  <a16:creationId xmlns:a16="http://schemas.microsoft.com/office/drawing/2014/main" id="{00066DA8-228A-F3B6-2CB8-29665E6EB5BD}"/>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U</a:t>
              </a:r>
            </a:p>
          </p:txBody>
        </p:sp>
        <p:sp>
          <p:nvSpPr>
            <p:cNvPr id="2565" name="Tekstfelt 2564">
              <a:hlinkClick r:id="rId7" action="ppaction://hlinksldjump"/>
              <a:extLst>
                <a:ext uri="{FF2B5EF4-FFF2-40B4-BE49-F238E27FC236}">
                  <a16:creationId xmlns:a16="http://schemas.microsoft.com/office/drawing/2014/main" id="{CCCAE65F-5AD4-0117-0E24-7A6EC1ECABAC}"/>
                </a:ext>
              </a:extLst>
            </p:cNvPr>
            <p:cNvSpPr txBox="1"/>
            <p:nvPr/>
          </p:nvSpPr>
          <p:spPr>
            <a:xfrm>
              <a:off x="5845051" y="3711707"/>
              <a:ext cx="399468" cy="215444"/>
            </a:xfrm>
            <a:prstGeom prst="rect">
              <a:avLst/>
            </a:prstGeom>
            <a:noFill/>
            <a:scene3d>
              <a:camera prst="orthographicFront"/>
              <a:lightRig rig="threePt" dir="t"/>
            </a:scene3d>
            <a:sp3d>
              <a:bevelT h="38100"/>
            </a:sp3d>
          </p:spPr>
          <p:txBody>
            <a:bodyPr wrap="none" rtlCol="0">
              <a:spAutoFit/>
            </a:bodyPr>
            <a:lstStyle/>
            <a:p>
              <a:r>
                <a:rPr lang="da-DK" sz="800" dirty="0"/>
                <a:t>Uran</a:t>
              </a:r>
            </a:p>
          </p:txBody>
        </p:sp>
        <p:sp>
          <p:nvSpPr>
            <p:cNvPr id="2566" name="Tekstfelt 2565">
              <a:hlinkClick r:id="rId7" action="ppaction://hlinksldjump"/>
              <a:extLst>
                <a:ext uri="{FF2B5EF4-FFF2-40B4-BE49-F238E27FC236}">
                  <a16:creationId xmlns:a16="http://schemas.microsoft.com/office/drawing/2014/main" id="{A0973C85-FEA6-AA0D-BBE6-67E8CCCDC8CF}"/>
                </a:ext>
              </a:extLst>
            </p:cNvPr>
            <p:cNvSpPr txBox="1"/>
            <p:nvPr/>
          </p:nvSpPr>
          <p:spPr>
            <a:xfrm>
              <a:off x="5685555" y="3844047"/>
              <a:ext cx="391454" cy="246221"/>
            </a:xfrm>
            <a:prstGeom prst="rect">
              <a:avLst/>
            </a:prstGeom>
            <a:noFill/>
          </p:spPr>
          <p:txBody>
            <a:bodyPr wrap="none" rtlCol="0">
              <a:spAutoFit/>
            </a:bodyPr>
            <a:lstStyle/>
            <a:p>
              <a:r>
                <a:rPr lang="da-DK" sz="1000" dirty="0"/>
                <a:t>226</a:t>
              </a:r>
            </a:p>
          </p:txBody>
        </p:sp>
      </p:grpSp>
      <p:grpSp>
        <p:nvGrpSpPr>
          <p:cNvPr id="2567" name="Gruppe 2566">
            <a:extLst>
              <a:ext uri="{FF2B5EF4-FFF2-40B4-BE49-F238E27FC236}">
                <a16:creationId xmlns:a16="http://schemas.microsoft.com/office/drawing/2014/main" id="{E32D27B9-1ADE-5A34-8F46-9ADB0D34BC38}"/>
              </a:ext>
            </a:extLst>
          </p:cNvPr>
          <p:cNvGrpSpPr/>
          <p:nvPr/>
        </p:nvGrpSpPr>
        <p:grpSpPr>
          <a:xfrm>
            <a:off x="7637530" y="4656430"/>
            <a:ext cx="667465" cy="566405"/>
            <a:chOff x="5685555" y="3711707"/>
            <a:chExt cx="667465" cy="566405"/>
          </a:xfrm>
        </p:grpSpPr>
        <p:sp>
          <p:nvSpPr>
            <p:cNvPr id="2568" name="Rektangel 2567">
              <a:hlinkClick r:id="rId7" action="ppaction://hlinksldjump"/>
              <a:extLst>
                <a:ext uri="{FF2B5EF4-FFF2-40B4-BE49-F238E27FC236}">
                  <a16:creationId xmlns:a16="http://schemas.microsoft.com/office/drawing/2014/main" id="{FA150AD8-A28C-B045-D4CC-8D789DD7439C}"/>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69" name="Tekstfelt 2568">
              <a:hlinkClick r:id="rId7" action="ppaction://hlinksldjump"/>
              <a:extLst>
                <a:ext uri="{FF2B5EF4-FFF2-40B4-BE49-F238E27FC236}">
                  <a16:creationId xmlns:a16="http://schemas.microsoft.com/office/drawing/2014/main" id="{6263E86A-377A-A447-0F0A-FB56892F217B}"/>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89</a:t>
              </a:r>
            </a:p>
          </p:txBody>
        </p:sp>
        <p:sp>
          <p:nvSpPr>
            <p:cNvPr id="2570" name="Tekstfelt 2569">
              <a:hlinkClick r:id="rId7" action="ppaction://hlinksldjump"/>
              <a:extLst>
                <a:ext uri="{FF2B5EF4-FFF2-40B4-BE49-F238E27FC236}">
                  <a16:creationId xmlns:a16="http://schemas.microsoft.com/office/drawing/2014/main" id="{B01E3DE3-EBFB-8510-B440-AB30F60761B7}"/>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Ac</a:t>
              </a:r>
            </a:p>
          </p:txBody>
        </p:sp>
        <p:sp>
          <p:nvSpPr>
            <p:cNvPr id="2571" name="Tekstfelt 2570">
              <a:hlinkClick r:id="rId7" action="ppaction://hlinksldjump"/>
              <a:extLst>
                <a:ext uri="{FF2B5EF4-FFF2-40B4-BE49-F238E27FC236}">
                  <a16:creationId xmlns:a16="http://schemas.microsoft.com/office/drawing/2014/main" id="{8D604CAE-4252-FB9C-8891-A5320FDAB7BC}"/>
                </a:ext>
              </a:extLst>
            </p:cNvPr>
            <p:cNvSpPr txBox="1"/>
            <p:nvPr/>
          </p:nvSpPr>
          <p:spPr>
            <a:xfrm>
              <a:off x="5760208" y="3711707"/>
              <a:ext cx="583814" cy="215444"/>
            </a:xfrm>
            <a:prstGeom prst="rect">
              <a:avLst/>
            </a:prstGeom>
            <a:noFill/>
            <a:scene3d>
              <a:camera prst="orthographicFront"/>
              <a:lightRig rig="threePt" dir="t"/>
            </a:scene3d>
            <a:sp3d>
              <a:bevelT h="38100"/>
            </a:sp3d>
          </p:spPr>
          <p:txBody>
            <a:bodyPr wrap="none" rtlCol="0">
              <a:spAutoFit/>
            </a:bodyPr>
            <a:lstStyle/>
            <a:p>
              <a:r>
                <a:rPr lang="da-DK" sz="800" dirty="0"/>
                <a:t>Actinium</a:t>
              </a:r>
            </a:p>
          </p:txBody>
        </p:sp>
        <p:sp>
          <p:nvSpPr>
            <p:cNvPr id="2572" name="Tekstfelt 2571">
              <a:hlinkClick r:id="rId7" action="ppaction://hlinksldjump"/>
              <a:extLst>
                <a:ext uri="{FF2B5EF4-FFF2-40B4-BE49-F238E27FC236}">
                  <a16:creationId xmlns:a16="http://schemas.microsoft.com/office/drawing/2014/main" id="{091FC1A0-0599-9DA5-9D95-9D5B8696400C}"/>
                </a:ext>
              </a:extLst>
            </p:cNvPr>
            <p:cNvSpPr txBox="1"/>
            <p:nvPr/>
          </p:nvSpPr>
          <p:spPr>
            <a:xfrm>
              <a:off x="5685555" y="3844047"/>
              <a:ext cx="391454" cy="246221"/>
            </a:xfrm>
            <a:prstGeom prst="rect">
              <a:avLst/>
            </a:prstGeom>
            <a:noFill/>
          </p:spPr>
          <p:txBody>
            <a:bodyPr wrap="none" rtlCol="0">
              <a:spAutoFit/>
            </a:bodyPr>
            <a:lstStyle/>
            <a:p>
              <a:r>
                <a:rPr lang="da-DK" sz="1000" dirty="0"/>
                <a:t>223</a:t>
              </a:r>
            </a:p>
          </p:txBody>
        </p:sp>
      </p:grpSp>
      <p:grpSp>
        <p:nvGrpSpPr>
          <p:cNvPr id="2573" name="Gruppe 2572">
            <a:extLst>
              <a:ext uri="{FF2B5EF4-FFF2-40B4-BE49-F238E27FC236}">
                <a16:creationId xmlns:a16="http://schemas.microsoft.com/office/drawing/2014/main" id="{995EFBDE-802F-73BB-450B-320B841FEBC3}"/>
              </a:ext>
            </a:extLst>
          </p:cNvPr>
          <p:cNvGrpSpPr/>
          <p:nvPr/>
        </p:nvGrpSpPr>
        <p:grpSpPr>
          <a:xfrm>
            <a:off x="8349161" y="4653909"/>
            <a:ext cx="667465" cy="566405"/>
            <a:chOff x="5685555" y="3711707"/>
            <a:chExt cx="667465" cy="566405"/>
          </a:xfrm>
        </p:grpSpPr>
        <p:sp>
          <p:nvSpPr>
            <p:cNvPr id="2574" name="Rektangel 2573">
              <a:hlinkClick r:id="rId7" action="ppaction://hlinksldjump"/>
              <a:extLst>
                <a:ext uri="{FF2B5EF4-FFF2-40B4-BE49-F238E27FC236}">
                  <a16:creationId xmlns:a16="http://schemas.microsoft.com/office/drawing/2014/main" id="{88ED75AA-796A-15DA-3CB6-7A7CD182771D}"/>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75" name="Tekstfelt 2574">
              <a:hlinkClick r:id="rId7" action="ppaction://hlinksldjump"/>
              <a:extLst>
                <a:ext uri="{FF2B5EF4-FFF2-40B4-BE49-F238E27FC236}">
                  <a16:creationId xmlns:a16="http://schemas.microsoft.com/office/drawing/2014/main" id="{6126579A-FBAC-A24B-9832-5409ABA99E91}"/>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88</a:t>
              </a:r>
            </a:p>
          </p:txBody>
        </p:sp>
        <p:sp>
          <p:nvSpPr>
            <p:cNvPr id="2576" name="Tekstfelt 2575">
              <a:hlinkClick r:id="rId7" action="ppaction://hlinksldjump"/>
              <a:extLst>
                <a:ext uri="{FF2B5EF4-FFF2-40B4-BE49-F238E27FC236}">
                  <a16:creationId xmlns:a16="http://schemas.microsoft.com/office/drawing/2014/main" id="{6E226395-B81F-0FFE-FD78-051E4E571995}"/>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Pa</a:t>
              </a:r>
            </a:p>
          </p:txBody>
        </p:sp>
        <p:sp>
          <p:nvSpPr>
            <p:cNvPr id="2577" name="Tekstfelt 2576">
              <a:hlinkClick r:id="rId7" action="ppaction://hlinksldjump"/>
              <a:extLst>
                <a:ext uri="{FF2B5EF4-FFF2-40B4-BE49-F238E27FC236}">
                  <a16:creationId xmlns:a16="http://schemas.microsoft.com/office/drawing/2014/main" id="{CBF73201-567A-7148-9DBB-823027D5F5A9}"/>
                </a:ext>
              </a:extLst>
            </p:cNvPr>
            <p:cNvSpPr txBox="1"/>
            <p:nvPr/>
          </p:nvSpPr>
          <p:spPr>
            <a:xfrm>
              <a:off x="5760208" y="3711707"/>
              <a:ext cx="529312" cy="215444"/>
            </a:xfrm>
            <a:prstGeom prst="rect">
              <a:avLst/>
            </a:prstGeom>
            <a:noFill/>
            <a:scene3d>
              <a:camera prst="orthographicFront"/>
              <a:lightRig rig="threePt" dir="t"/>
            </a:scene3d>
            <a:sp3d>
              <a:bevelT h="38100"/>
            </a:sp3d>
          </p:spPr>
          <p:txBody>
            <a:bodyPr wrap="none" rtlCol="0">
              <a:spAutoFit/>
            </a:bodyPr>
            <a:lstStyle/>
            <a:p>
              <a:r>
                <a:rPr lang="da-DK" sz="800" dirty="0"/>
                <a:t>Radium</a:t>
              </a:r>
            </a:p>
          </p:txBody>
        </p:sp>
        <p:sp>
          <p:nvSpPr>
            <p:cNvPr id="2578" name="Tekstfelt 2577">
              <a:hlinkClick r:id="rId7" action="ppaction://hlinksldjump"/>
              <a:extLst>
                <a:ext uri="{FF2B5EF4-FFF2-40B4-BE49-F238E27FC236}">
                  <a16:creationId xmlns:a16="http://schemas.microsoft.com/office/drawing/2014/main" id="{A9BA9FEA-68A4-C003-6016-64A4A70438B1}"/>
                </a:ext>
              </a:extLst>
            </p:cNvPr>
            <p:cNvSpPr txBox="1"/>
            <p:nvPr/>
          </p:nvSpPr>
          <p:spPr>
            <a:xfrm>
              <a:off x="5685555" y="3844047"/>
              <a:ext cx="391454" cy="246221"/>
            </a:xfrm>
            <a:prstGeom prst="rect">
              <a:avLst/>
            </a:prstGeom>
            <a:noFill/>
          </p:spPr>
          <p:txBody>
            <a:bodyPr wrap="none" rtlCol="0">
              <a:spAutoFit/>
            </a:bodyPr>
            <a:lstStyle/>
            <a:p>
              <a:r>
                <a:rPr lang="da-DK" sz="1000" dirty="0"/>
                <a:t>224</a:t>
              </a:r>
            </a:p>
          </p:txBody>
        </p:sp>
      </p:grpSp>
      <p:grpSp>
        <p:nvGrpSpPr>
          <p:cNvPr id="2579" name="Gruppe 2578">
            <a:extLst>
              <a:ext uri="{FF2B5EF4-FFF2-40B4-BE49-F238E27FC236}">
                <a16:creationId xmlns:a16="http://schemas.microsoft.com/office/drawing/2014/main" id="{A7D0F01D-D1D8-10CA-7CEA-DB21E355F1A9}"/>
              </a:ext>
            </a:extLst>
          </p:cNvPr>
          <p:cNvGrpSpPr/>
          <p:nvPr/>
        </p:nvGrpSpPr>
        <p:grpSpPr>
          <a:xfrm>
            <a:off x="9068346" y="4655163"/>
            <a:ext cx="667465" cy="566405"/>
            <a:chOff x="5685555" y="3711707"/>
            <a:chExt cx="667465" cy="566405"/>
          </a:xfrm>
        </p:grpSpPr>
        <p:sp>
          <p:nvSpPr>
            <p:cNvPr id="2580" name="Rektangel 2579">
              <a:hlinkClick r:id="rId7" action="ppaction://hlinksldjump"/>
              <a:extLst>
                <a:ext uri="{FF2B5EF4-FFF2-40B4-BE49-F238E27FC236}">
                  <a16:creationId xmlns:a16="http://schemas.microsoft.com/office/drawing/2014/main" id="{B1921340-332B-0DE7-0F29-1D25BEE1575D}"/>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81" name="Tekstfelt 2580">
              <a:hlinkClick r:id="rId7" action="ppaction://hlinksldjump"/>
              <a:extLst>
                <a:ext uri="{FF2B5EF4-FFF2-40B4-BE49-F238E27FC236}">
                  <a16:creationId xmlns:a16="http://schemas.microsoft.com/office/drawing/2014/main" id="{E8278335-C094-1C3A-9AC8-920330199E34}"/>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88</a:t>
              </a:r>
            </a:p>
          </p:txBody>
        </p:sp>
        <p:sp>
          <p:nvSpPr>
            <p:cNvPr id="2582" name="Tekstfelt 2581">
              <a:hlinkClick r:id="rId7" action="ppaction://hlinksldjump"/>
              <a:extLst>
                <a:ext uri="{FF2B5EF4-FFF2-40B4-BE49-F238E27FC236}">
                  <a16:creationId xmlns:a16="http://schemas.microsoft.com/office/drawing/2014/main" id="{8EEF2F54-2945-0FB4-8EC9-0DACD6A6CD57}"/>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Ra</a:t>
              </a:r>
            </a:p>
          </p:txBody>
        </p:sp>
        <p:sp>
          <p:nvSpPr>
            <p:cNvPr id="2583" name="Tekstfelt 2582">
              <a:hlinkClick r:id="rId7" action="ppaction://hlinksldjump"/>
              <a:extLst>
                <a:ext uri="{FF2B5EF4-FFF2-40B4-BE49-F238E27FC236}">
                  <a16:creationId xmlns:a16="http://schemas.microsoft.com/office/drawing/2014/main" id="{62FC85F3-41D5-C9F6-43E5-E3B5F12C4209}"/>
                </a:ext>
              </a:extLst>
            </p:cNvPr>
            <p:cNvSpPr txBox="1"/>
            <p:nvPr/>
          </p:nvSpPr>
          <p:spPr>
            <a:xfrm>
              <a:off x="5760208" y="3711707"/>
              <a:ext cx="529312" cy="215444"/>
            </a:xfrm>
            <a:prstGeom prst="rect">
              <a:avLst/>
            </a:prstGeom>
            <a:noFill/>
            <a:scene3d>
              <a:camera prst="orthographicFront"/>
              <a:lightRig rig="threePt" dir="t"/>
            </a:scene3d>
            <a:sp3d>
              <a:bevelT h="38100"/>
            </a:sp3d>
          </p:spPr>
          <p:txBody>
            <a:bodyPr wrap="none" rtlCol="0">
              <a:spAutoFit/>
            </a:bodyPr>
            <a:lstStyle/>
            <a:p>
              <a:r>
                <a:rPr lang="da-DK" sz="800" dirty="0"/>
                <a:t>Radium</a:t>
              </a:r>
            </a:p>
          </p:txBody>
        </p:sp>
        <p:sp>
          <p:nvSpPr>
            <p:cNvPr id="2584" name="Tekstfelt 2583">
              <a:hlinkClick r:id="rId7" action="ppaction://hlinksldjump"/>
              <a:extLst>
                <a:ext uri="{FF2B5EF4-FFF2-40B4-BE49-F238E27FC236}">
                  <a16:creationId xmlns:a16="http://schemas.microsoft.com/office/drawing/2014/main" id="{0782F2FA-12DA-B6A8-0E71-FBB8429FC4B6}"/>
                </a:ext>
              </a:extLst>
            </p:cNvPr>
            <p:cNvSpPr txBox="1"/>
            <p:nvPr/>
          </p:nvSpPr>
          <p:spPr>
            <a:xfrm>
              <a:off x="5685555" y="3844047"/>
              <a:ext cx="391454" cy="246221"/>
            </a:xfrm>
            <a:prstGeom prst="rect">
              <a:avLst/>
            </a:prstGeom>
            <a:noFill/>
          </p:spPr>
          <p:txBody>
            <a:bodyPr wrap="none" rtlCol="0">
              <a:spAutoFit/>
            </a:bodyPr>
            <a:lstStyle/>
            <a:p>
              <a:r>
                <a:rPr lang="da-DK" sz="1000" dirty="0"/>
                <a:t>224</a:t>
              </a:r>
            </a:p>
          </p:txBody>
        </p:sp>
      </p:grpSp>
      <p:grpSp>
        <p:nvGrpSpPr>
          <p:cNvPr id="2585" name="Gruppe 2584">
            <a:extLst>
              <a:ext uri="{FF2B5EF4-FFF2-40B4-BE49-F238E27FC236}">
                <a16:creationId xmlns:a16="http://schemas.microsoft.com/office/drawing/2014/main" id="{724C44DD-D5F6-9928-396E-3069EF518F5F}"/>
              </a:ext>
            </a:extLst>
          </p:cNvPr>
          <p:cNvGrpSpPr/>
          <p:nvPr/>
        </p:nvGrpSpPr>
        <p:grpSpPr>
          <a:xfrm>
            <a:off x="6223092" y="5350439"/>
            <a:ext cx="667465" cy="566405"/>
            <a:chOff x="5685555" y="3711707"/>
            <a:chExt cx="667465" cy="566405"/>
          </a:xfrm>
        </p:grpSpPr>
        <p:sp>
          <p:nvSpPr>
            <p:cNvPr id="2586" name="Rektangel 2585">
              <a:hlinkClick r:id="rId8" action="ppaction://hlinksldjump"/>
              <a:extLst>
                <a:ext uri="{FF2B5EF4-FFF2-40B4-BE49-F238E27FC236}">
                  <a16:creationId xmlns:a16="http://schemas.microsoft.com/office/drawing/2014/main" id="{4F653F7C-8263-A07D-1351-DB0FE97B9337}"/>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87" name="Tekstfelt 2586">
              <a:hlinkClick r:id="rId8" action="ppaction://hlinksldjump"/>
              <a:extLst>
                <a:ext uri="{FF2B5EF4-FFF2-40B4-BE49-F238E27FC236}">
                  <a16:creationId xmlns:a16="http://schemas.microsoft.com/office/drawing/2014/main" id="{58901D08-5F7D-4BED-E74F-95E25BF78292}"/>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88</a:t>
              </a:r>
            </a:p>
          </p:txBody>
        </p:sp>
        <p:sp>
          <p:nvSpPr>
            <p:cNvPr id="2588" name="Tekstfelt 2587">
              <a:hlinkClick r:id="rId8" action="ppaction://hlinksldjump"/>
              <a:extLst>
                <a:ext uri="{FF2B5EF4-FFF2-40B4-BE49-F238E27FC236}">
                  <a16:creationId xmlns:a16="http://schemas.microsoft.com/office/drawing/2014/main" id="{78D87396-2514-CD81-7618-E32C03FA54E1}"/>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Ra</a:t>
              </a:r>
            </a:p>
          </p:txBody>
        </p:sp>
        <p:sp>
          <p:nvSpPr>
            <p:cNvPr id="2589" name="Tekstfelt 2588">
              <a:hlinkClick r:id="rId8" action="ppaction://hlinksldjump"/>
              <a:extLst>
                <a:ext uri="{FF2B5EF4-FFF2-40B4-BE49-F238E27FC236}">
                  <a16:creationId xmlns:a16="http://schemas.microsoft.com/office/drawing/2014/main" id="{43ED0D3B-80F1-3079-A05F-25C29F67C79D}"/>
                </a:ext>
              </a:extLst>
            </p:cNvPr>
            <p:cNvSpPr txBox="1"/>
            <p:nvPr/>
          </p:nvSpPr>
          <p:spPr>
            <a:xfrm>
              <a:off x="5760208" y="3711707"/>
              <a:ext cx="529312" cy="215444"/>
            </a:xfrm>
            <a:prstGeom prst="rect">
              <a:avLst/>
            </a:prstGeom>
            <a:noFill/>
            <a:scene3d>
              <a:camera prst="orthographicFront"/>
              <a:lightRig rig="threePt" dir="t"/>
            </a:scene3d>
            <a:sp3d>
              <a:bevelT h="38100"/>
            </a:sp3d>
          </p:spPr>
          <p:txBody>
            <a:bodyPr wrap="none" rtlCol="0">
              <a:spAutoFit/>
            </a:bodyPr>
            <a:lstStyle/>
            <a:p>
              <a:r>
                <a:rPr lang="da-DK" sz="800" dirty="0"/>
                <a:t>Radium</a:t>
              </a:r>
            </a:p>
          </p:txBody>
        </p:sp>
        <p:sp>
          <p:nvSpPr>
            <p:cNvPr id="2590" name="Tekstfelt 2589">
              <a:hlinkClick r:id="rId8" action="ppaction://hlinksldjump"/>
              <a:extLst>
                <a:ext uri="{FF2B5EF4-FFF2-40B4-BE49-F238E27FC236}">
                  <a16:creationId xmlns:a16="http://schemas.microsoft.com/office/drawing/2014/main" id="{109CE336-0940-1D2D-CF8D-D1985BB2EBF1}"/>
                </a:ext>
              </a:extLst>
            </p:cNvPr>
            <p:cNvSpPr txBox="1"/>
            <p:nvPr/>
          </p:nvSpPr>
          <p:spPr>
            <a:xfrm>
              <a:off x="5685555" y="3844047"/>
              <a:ext cx="391454" cy="246221"/>
            </a:xfrm>
            <a:prstGeom prst="rect">
              <a:avLst/>
            </a:prstGeom>
            <a:noFill/>
          </p:spPr>
          <p:txBody>
            <a:bodyPr wrap="none" rtlCol="0">
              <a:spAutoFit/>
            </a:bodyPr>
            <a:lstStyle/>
            <a:p>
              <a:r>
                <a:rPr lang="da-DK" sz="1000" dirty="0"/>
                <a:t>222</a:t>
              </a:r>
            </a:p>
          </p:txBody>
        </p:sp>
      </p:grpSp>
      <p:grpSp>
        <p:nvGrpSpPr>
          <p:cNvPr id="2591" name="Gruppe 2590">
            <a:extLst>
              <a:ext uri="{FF2B5EF4-FFF2-40B4-BE49-F238E27FC236}">
                <a16:creationId xmlns:a16="http://schemas.microsoft.com/office/drawing/2014/main" id="{2566418F-C64B-D87C-6810-A8B7CFF402F0}"/>
              </a:ext>
            </a:extLst>
          </p:cNvPr>
          <p:cNvGrpSpPr/>
          <p:nvPr/>
        </p:nvGrpSpPr>
        <p:grpSpPr>
          <a:xfrm>
            <a:off x="6934714" y="5347914"/>
            <a:ext cx="673849" cy="566405"/>
            <a:chOff x="5685555" y="3711707"/>
            <a:chExt cx="673849" cy="566405"/>
          </a:xfrm>
        </p:grpSpPr>
        <p:sp>
          <p:nvSpPr>
            <p:cNvPr id="2592" name="Rektangel 2591">
              <a:hlinkClick r:id="rId7" action="ppaction://hlinksldjump"/>
              <a:extLst>
                <a:ext uri="{FF2B5EF4-FFF2-40B4-BE49-F238E27FC236}">
                  <a16:creationId xmlns:a16="http://schemas.microsoft.com/office/drawing/2014/main" id="{75EE4C31-D8BE-DDF4-F103-D22966D9779A}"/>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93" name="Tekstfelt 2592">
              <a:hlinkClick r:id="rId7" action="ppaction://hlinksldjump"/>
              <a:extLst>
                <a:ext uri="{FF2B5EF4-FFF2-40B4-BE49-F238E27FC236}">
                  <a16:creationId xmlns:a16="http://schemas.microsoft.com/office/drawing/2014/main" id="{601013EE-1629-D406-69C4-CD5FDA18231C}"/>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91</a:t>
              </a:r>
            </a:p>
          </p:txBody>
        </p:sp>
        <p:sp>
          <p:nvSpPr>
            <p:cNvPr id="2594" name="Tekstfelt 2593">
              <a:hlinkClick r:id="rId7" action="ppaction://hlinksldjump"/>
              <a:extLst>
                <a:ext uri="{FF2B5EF4-FFF2-40B4-BE49-F238E27FC236}">
                  <a16:creationId xmlns:a16="http://schemas.microsoft.com/office/drawing/2014/main" id="{D62CD0D2-AB5A-9E84-8B54-004B3D3D4897}"/>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Pa</a:t>
              </a:r>
            </a:p>
          </p:txBody>
        </p:sp>
        <p:sp>
          <p:nvSpPr>
            <p:cNvPr id="2595" name="Tekstfelt 2594">
              <a:hlinkClick r:id="rId7" action="ppaction://hlinksldjump"/>
              <a:extLst>
                <a:ext uri="{FF2B5EF4-FFF2-40B4-BE49-F238E27FC236}">
                  <a16:creationId xmlns:a16="http://schemas.microsoft.com/office/drawing/2014/main" id="{F132A12F-81F5-EBE5-3B8A-A87EB92EEAA1}"/>
                </a:ext>
              </a:extLst>
            </p:cNvPr>
            <p:cNvSpPr txBox="1"/>
            <p:nvPr/>
          </p:nvSpPr>
          <p:spPr>
            <a:xfrm>
              <a:off x="5713073" y="3711707"/>
              <a:ext cx="646331" cy="215444"/>
            </a:xfrm>
            <a:prstGeom prst="rect">
              <a:avLst/>
            </a:prstGeom>
            <a:noFill/>
            <a:scene3d>
              <a:camera prst="orthographicFront"/>
              <a:lightRig rig="threePt" dir="t"/>
            </a:scene3d>
            <a:sp3d>
              <a:bevelT h="38100"/>
            </a:sp3d>
          </p:spPr>
          <p:txBody>
            <a:bodyPr wrap="none" rtlCol="0">
              <a:spAutoFit/>
            </a:bodyPr>
            <a:lstStyle/>
            <a:p>
              <a:r>
                <a:rPr lang="da-DK" sz="800" dirty="0" err="1"/>
                <a:t>Protacium</a:t>
              </a:r>
              <a:endParaRPr lang="da-DK" sz="800" dirty="0"/>
            </a:p>
          </p:txBody>
        </p:sp>
        <p:sp>
          <p:nvSpPr>
            <p:cNvPr id="2596" name="Tekstfelt 2595">
              <a:hlinkClick r:id="rId7" action="ppaction://hlinksldjump"/>
              <a:extLst>
                <a:ext uri="{FF2B5EF4-FFF2-40B4-BE49-F238E27FC236}">
                  <a16:creationId xmlns:a16="http://schemas.microsoft.com/office/drawing/2014/main" id="{416DA7FE-2E44-A762-CBC9-C6B3CA3ED9C8}"/>
                </a:ext>
              </a:extLst>
            </p:cNvPr>
            <p:cNvSpPr txBox="1"/>
            <p:nvPr/>
          </p:nvSpPr>
          <p:spPr>
            <a:xfrm>
              <a:off x="5685555" y="3844047"/>
              <a:ext cx="391454" cy="246221"/>
            </a:xfrm>
            <a:prstGeom prst="rect">
              <a:avLst/>
            </a:prstGeom>
            <a:noFill/>
          </p:spPr>
          <p:txBody>
            <a:bodyPr wrap="none" rtlCol="0">
              <a:spAutoFit/>
            </a:bodyPr>
            <a:lstStyle/>
            <a:p>
              <a:r>
                <a:rPr lang="da-DK" sz="1000" dirty="0"/>
                <a:t>227</a:t>
              </a:r>
            </a:p>
          </p:txBody>
        </p:sp>
      </p:grpSp>
      <p:grpSp>
        <p:nvGrpSpPr>
          <p:cNvPr id="2597" name="Gruppe 2596">
            <a:extLst>
              <a:ext uri="{FF2B5EF4-FFF2-40B4-BE49-F238E27FC236}">
                <a16:creationId xmlns:a16="http://schemas.microsoft.com/office/drawing/2014/main" id="{EE235A44-451D-8EE0-6C49-CEAFFDD5B1D4}"/>
              </a:ext>
            </a:extLst>
          </p:cNvPr>
          <p:cNvGrpSpPr/>
          <p:nvPr/>
        </p:nvGrpSpPr>
        <p:grpSpPr>
          <a:xfrm>
            <a:off x="7635007" y="5345394"/>
            <a:ext cx="667465" cy="566405"/>
            <a:chOff x="5685555" y="3711707"/>
            <a:chExt cx="667465" cy="566405"/>
          </a:xfrm>
        </p:grpSpPr>
        <p:sp>
          <p:nvSpPr>
            <p:cNvPr id="2598" name="Rektangel 2597">
              <a:hlinkClick r:id="rId7" action="ppaction://hlinksldjump"/>
              <a:extLst>
                <a:ext uri="{FF2B5EF4-FFF2-40B4-BE49-F238E27FC236}">
                  <a16:creationId xmlns:a16="http://schemas.microsoft.com/office/drawing/2014/main" id="{52905A8C-AA4B-816A-D08F-DDF686972E55}"/>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99" name="Tekstfelt 2598">
              <a:hlinkClick r:id="rId7" action="ppaction://hlinksldjump"/>
              <a:extLst>
                <a:ext uri="{FF2B5EF4-FFF2-40B4-BE49-F238E27FC236}">
                  <a16:creationId xmlns:a16="http://schemas.microsoft.com/office/drawing/2014/main" id="{EDD45998-1859-72F3-F3EF-FF0DB63AEC67}"/>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89</a:t>
              </a:r>
            </a:p>
          </p:txBody>
        </p:sp>
        <p:sp>
          <p:nvSpPr>
            <p:cNvPr id="2600" name="Tekstfelt 2599">
              <a:hlinkClick r:id="rId7" action="ppaction://hlinksldjump"/>
              <a:extLst>
                <a:ext uri="{FF2B5EF4-FFF2-40B4-BE49-F238E27FC236}">
                  <a16:creationId xmlns:a16="http://schemas.microsoft.com/office/drawing/2014/main" id="{77B8313C-5CF3-8578-4194-4C5FF66815B4}"/>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Ac</a:t>
              </a:r>
            </a:p>
          </p:txBody>
        </p:sp>
        <p:sp>
          <p:nvSpPr>
            <p:cNvPr id="2601" name="Tekstfelt 2600">
              <a:hlinkClick r:id="rId7" action="ppaction://hlinksldjump"/>
              <a:extLst>
                <a:ext uri="{FF2B5EF4-FFF2-40B4-BE49-F238E27FC236}">
                  <a16:creationId xmlns:a16="http://schemas.microsoft.com/office/drawing/2014/main" id="{33353185-668F-1023-0183-29D9A0410A63}"/>
                </a:ext>
              </a:extLst>
            </p:cNvPr>
            <p:cNvSpPr txBox="1"/>
            <p:nvPr/>
          </p:nvSpPr>
          <p:spPr>
            <a:xfrm>
              <a:off x="5760208" y="3711707"/>
              <a:ext cx="583814" cy="215444"/>
            </a:xfrm>
            <a:prstGeom prst="rect">
              <a:avLst/>
            </a:prstGeom>
            <a:noFill/>
            <a:scene3d>
              <a:camera prst="orthographicFront"/>
              <a:lightRig rig="threePt" dir="t"/>
            </a:scene3d>
            <a:sp3d>
              <a:bevelT h="38100"/>
            </a:sp3d>
          </p:spPr>
          <p:txBody>
            <a:bodyPr wrap="none" rtlCol="0">
              <a:spAutoFit/>
            </a:bodyPr>
            <a:lstStyle/>
            <a:p>
              <a:r>
                <a:rPr lang="da-DK" sz="800" dirty="0"/>
                <a:t>Actinium</a:t>
              </a:r>
            </a:p>
          </p:txBody>
        </p:sp>
        <p:sp>
          <p:nvSpPr>
            <p:cNvPr id="2602" name="Tekstfelt 2601">
              <a:hlinkClick r:id="rId7" action="ppaction://hlinksldjump"/>
              <a:extLst>
                <a:ext uri="{FF2B5EF4-FFF2-40B4-BE49-F238E27FC236}">
                  <a16:creationId xmlns:a16="http://schemas.microsoft.com/office/drawing/2014/main" id="{2FAABB35-4578-CCB3-C8B1-2E5BDFF3D3BD}"/>
                </a:ext>
              </a:extLst>
            </p:cNvPr>
            <p:cNvSpPr txBox="1"/>
            <p:nvPr/>
          </p:nvSpPr>
          <p:spPr>
            <a:xfrm>
              <a:off x="5685555" y="3844047"/>
              <a:ext cx="391454" cy="246221"/>
            </a:xfrm>
            <a:prstGeom prst="rect">
              <a:avLst/>
            </a:prstGeom>
            <a:noFill/>
          </p:spPr>
          <p:txBody>
            <a:bodyPr wrap="none" rtlCol="0">
              <a:spAutoFit/>
            </a:bodyPr>
            <a:lstStyle/>
            <a:p>
              <a:r>
                <a:rPr lang="da-DK" sz="1000" dirty="0"/>
                <a:t>224</a:t>
              </a:r>
            </a:p>
          </p:txBody>
        </p:sp>
      </p:grpSp>
      <p:grpSp>
        <p:nvGrpSpPr>
          <p:cNvPr id="2603" name="Gruppe 2602">
            <a:extLst>
              <a:ext uri="{FF2B5EF4-FFF2-40B4-BE49-F238E27FC236}">
                <a16:creationId xmlns:a16="http://schemas.microsoft.com/office/drawing/2014/main" id="{BC8467FD-F215-D26F-97BA-818507F3C2F5}"/>
              </a:ext>
            </a:extLst>
          </p:cNvPr>
          <p:cNvGrpSpPr/>
          <p:nvPr/>
        </p:nvGrpSpPr>
        <p:grpSpPr>
          <a:xfrm>
            <a:off x="8346638" y="5342873"/>
            <a:ext cx="667465" cy="566405"/>
            <a:chOff x="5685555" y="3711707"/>
            <a:chExt cx="667465" cy="566405"/>
          </a:xfrm>
        </p:grpSpPr>
        <p:sp>
          <p:nvSpPr>
            <p:cNvPr id="2604" name="Rektangel 2603">
              <a:hlinkClick r:id="rId7" action="ppaction://hlinksldjump"/>
              <a:extLst>
                <a:ext uri="{FF2B5EF4-FFF2-40B4-BE49-F238E27FC236}">
                  <a16:creationId xmlns:a16="http://schemas.microsoft.com/office/drawing/2014/main" id="{82019C0A-A1A8-E75A-AAA5-1E388791F384}"/>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05" name="Tekstfelt 2604">
              <a:hlinkClick r:id="rId7" action="ppaction://hlinksldjump"/>
              <a:extLst>
                <a:ext uri="{FF2B5EF4-FFF2-40B4-BE49-F238E27FC236}">
                  <a16:creationId xmlns:a16="http://schemas.microsoft.com/office/drawing/2014/main" id="{AB77AD55-F4A8-F81D-330C-ED960B3DE431}"/>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90</a:t>
              </a:r>
            </a:p>
          </p:txBody>
        </p:sp>
        <p:sp>
          <p:nvSpPr>
            <p:cNvPr id="2606" name="Tekstfelt 2605">
              <a:hlinkClick r:id="rId7" action="ppaction://hlinksldjump"/>
              <a:extLst>
                <a:ext uri="{FF2B5EF4-FFF2-40B4-BE49-F238E27FC236}">
                  <a16:creationId xmlns:a16="http://schemas.microsoft.com/office/drawing/2014/main" id="{59351560-931F-8B33-146B-5070223C54D4}"/>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Th</a:t>
              </a:r>
              <a:endParaRPr lang="da-DK" sz="1600" dirty="0"/>
            </a:p>
          </p:txBody>
        </p:sp>
        <p:sp>
          <p:nvSpPr>
            <p:cNvPr id="2607" name="Tekstfelt 2606">
              <a:hlinkClick r:id="rId7" action="ppaction://hlinksldjump"/>
              <a:extLst>
                <a:ext uri="{FF2B5EF4-FFF2-40B4-BE49-F238E27FC236}">
                  <a16:creationId xmlns:a16="http://schemas.microsoft.com/office/drawing/2014/main" id="{1EE47626-A711-80C0-188E-0023DFACE15A}"/>
                </a:ext>
              </a:extLst>
            </p:cNvPr>
            <p:cNvSpPr txBox="1"/>
            <p:nvPr/>
          </p:nvSpPr>
          <p:spPr>
            <a:xfrm>
              <a:off x="5760208" y="3711707"/>
              <a:ext cx="550151" cy="215444"/>
            </a:xfrm>
            <a:prstGeom prst="rect">
              <a:avLst/>
            </a:prstGeom>
            <a:noFill/>
            <a:scene3d>
              <a:camera prst="orthographicFront"/>
              <a:lightRig rig="threePt" dir="t"/>
            </a:scene3d>
            <a:sp3d>
              <a:bevelT h="38100"/>
            </a:sp3d>
          </p:spPr>
          <p:txBody>
            <a:bodyPr wrap="none" rtlCol="0">
              <a:spAutoFit/>
            </a:bodyPr>
            <a:lstStyle/>
            <a:p>
              <a:r>
                <a:rPr lang="da-DK" sz="800" dirty="0"/>
                <a:t>Thorium</a:t>
              </a:r>
            </a:p>
          </p:txBody>
        </p:sp>
        <p:sp>
          <p:nvSpPr>
            <p:cNvPr id="2608" name="Tekstfelt 2607">
              <a:hlinkClick r:id="rId7" action="ppaction://hlinksldjump"/>
              <a:extLst>
                <a:ext uri="{FF2B5EF4-FFF2-40B4-BE49-F238E27FC236}">
                  <a16:creationId xmlns:a16="http://schemas.microsoft.com/office/drawing/2014/main" id="{E2BBB99D-5A8E-7DF6-1153-ABBF92150571}"/>
                </a:ext>
              </a:extLst>
            </p:cNvPr>
            <p:cNvSpPr txBox="1"/>
            <p:nvPr/>
          </p:nvSpPr>
          <p:spPr>
            <a:xfrm>
              <a:off x="5685555" y="3844047"/>
              <a:ext cx="391454" cy="246221"/>
            </a:xfrm>
            <a:prstGeom prst="rect">
              <a:avLst/>
            </a:prstGeom>
            <a:noFill/>
          </p:spPr>
          <p:txBody>
            <a:bodyPr wrap="none" rtlCol="0">
              <a:spAutoFit/>
            </a:bodyPr>
            <a:lstStyle/>
            <a:p>
              <a:r>
                <a:rPr lang="da-DK" sz="1000" dirty="0"/>
                <a:t>225</a:t>
              </a:r>
            </a:p>
          </p:txBody>
        </p:sp>
      </p:grpSp>
      <p:grpSp>
        <p:nvGrpSpPr>
          <p:cNvPr id="2609" name="Gruppe 2608">
            <a:extLst>
              <a:ext uri="{FF2B5EF4-FFF2-40B4-BE49-F238E27FC236}">
                <a16:creationId xmlns:a16="http://schemas.microsoft.com/office/drawing/2014/main" id="{3D388E0D-244A-029A-676E-EB351E3CED56}"/>
              </a:ext>
            </a:extLst>
          </p:cNvPr>
          <p:cNvGrpSpPr/>
          <p:nvPr/>
        </p:nvGrpSpPr>
        <p:grpSpPr>
          <a:xfrm>
            <a:off x="9065823" y="5344127"/>
            <a:ext cx="667465" cy="566405"/>
            <a:chOff x="5685555" y="3711707"/>
            <a:chExt cx="667465" cy="566405"/>
          </a:xfrm>
        </p:grpSpPr>
        <p:sp>
          <p:nvSpPr>
            <p:cNvPr id="2610" name="Rektangel 2609">
              <a:hlinkClick r:id="rId7" action="ppaction://hlinksldjump"/>
              <a:extLst>
                <a:ext uri="{FF2B5EF4-FFF2-40B4-BE49-F238E27FC236}">
                  <a16:creationId xmlns:a16="http://schemas.microsoft.com/office/drawing/2014/main" id="{9672DE7F-224B-BCB4-2CA8-AD5F1D0B0BB1}"/>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11" name="Tekstfelt 2610">
              <a:hlinkClick r:id="rId7" action="ppaction://hlinksldjump"/>
              <a:extLst>
                <a:ext uri="{FF2B5EF4-FFF2-40B4-BE49-F238E27FC236}">
                  <a16:creationId xmlns:a16="http://schemas.microsoft.com/office/drawing/2014/main" id="{20ABCEDC-D46A-D4DD-E4FB-D3262C4E1FAB}"/>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89</a:t>
              </a:r>
            </a:p>
          </p:txBody>
        </p:sp>
        <p:sp>
          <p:nvSpPr>
            <p:cNvPr id="2612" name="Tekstfelt 2611">
              <a:hlinkClick r:id="rId7" action="ppaction://hlinksldjump"/>
              <a:extLst>
                <a:ext uri="{FF2B5EF4-FFF2-40B4-BE49-F238E27FC236}">
                  <a16:creationId xmlns:a16="http://schemas.microsoft.com/office/drawing/2014/main" id="{E0C087AE-47DF-527D-F1E3-82B4AB4E70D5}"/>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Ac</a:t>
              </a:r>
            </a:p>
          </p:txBody>
        </p:sp>
        <p:sp>
          <p:nvSpPr>
            <p:cNvPr id="2613" name="Tekstfelt 2612">
              <a:hlinkClick r:id="rId7" action="ppaction://hlinksldjump"/>
              <a:extLst>
                <a:ext uri="{FF2B5EF4-FFF2-40B4-BE49-F238E27FC236}">
                  <a16:creationId xmlns:a16="http://schemas.microsoft.com/office/drawing/2014/main" id="{63A6F7E9-BC16-AD1A-CF06-BAA91376366E}"/>
                </a:ext>
              </a:extLst>
            </p:cNvPr>
            <p:cNvSpPr txBox="1"/>
            <p:nvPr/>
          </p:nvSpPr>
          <p:spPr>
            <a:xfrm>
              <a:off x="5760208" y="3711707"/>
              <a:ext cx="583814" cy="215444"/>
            </a:xfrm>
            <a:prstGeom prst="rect">
              <a:avLst/>
            </a:prstGeom>
            <a:noFill/>
            <a:scene3d>
              <a:camera prst="orthographicFront"/>
              <a:lightRig rig="threePt" dir="t"/>
            </a:scene3d>
            <a:sp3d>
              <a:bevelT h="38100"/>
            </a:sp3d>
          </p:spPr>
          <p:txBody>
            <a:bodyPr wrap="none" rtlCol="0">
              <a:spAutoFit/>
            </a:bodyPr>
            <a:lstStyle/>
            <a:p>
              <a:r>
                <a:rPr lang="da-DK" sz="800" dirty="0"/>
                <a:t>Actinium</a:t>
              </a:r>
            </a:p>
          </p:txBody>
        </p:sp>
        <p:sp>
          <p:nvSpPr>
            <p:cNvPr id="2614" name="Tekstfelt 2613">
              <a:hlinkClick r:id="rId7" action="ppaction://hlinksldjump"/>
              <a:extLst>
                <a:ext uri="{FF2B5EF4-FFF2-40B4-BE49-F238E27FC236}">
                  <a16:creationId xmlns:a16="http://schemas.microsoft.com/office/drawing/2014/main" id="{5A9C545F-1FD2-D7DC-1E49-7B1BB6305563}"/>
                </a:ext>
              </a:extLst>
            </p:cNvPr>
            <p:cNvSpPr txBox="1"/>
            <p:nvPr/>
          </p:nvSpPr>
          <p:spPr>
            <a:xfrm>
              <a:off x="5685555" y="3844047"/>
              <a:ext cx="391454" cy="246221"/>
            </a:xfrm>
            <a:prstGeom prst="rect">
              <a:avLst/>
            </a:prstGeom>
            <a:noFill/>
          </p:spPr>
          <p:txBody>
            <a:bodyPr wrap="none" rtlCol="0">
              <a:spAutoFit/>
            </a:bodyPr>
            <a:lstStyle/>
            <a:p>
              <a:r>
                <a:rPr lang="da-DK" sz="1000" dirty="0"/>
                <a:t>225</a:t>
              </a:r>
            </a:p>
          </p:txBody>
        </p:sp>
      </p:grpSp>
      <p:sp>
        <p:nvSpPr>
          <p:cNvPr id="5" name="Tekstfelt 4">
            <a:extLst>
              <a:ext uri="{FF2B5EF4-FFF2-40B4-BE49-F238E27FC236}">
                <a16:creationId xmlns:a16="http://schemas.microsoft.com/office/drawing/2014/main" id="{30FB856B-F7A8-EA00-8C9B-C5A7998E5BF6}"/>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spTree>
    <p:extLst>
      <p:ext uri="{BB962C8B-B14F-4D97-AF65-F5344CB8AC3E}">
        <p14:creationId xmlns:p14="http://schemas.microsoft.com/office/powerpoint/2010/main" val="4053168669"/>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Ai Genereret, Forladt, Bygning, Gammel">
            <a:extLst>
              <a:ext uri="{FF2B5EF4-FFF2-40B4-BE49-F238E27FC236}">
                <a16:creationId xmlns:a16="http://schemas.microsoft.com/office/drawing/2014/main" id="{91BB5093-0333-CD28-79BD-53D9AEF87A0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5024" r="14072" b="-1"/>
          <a:stretch/>
        </p:blipFill>
        <p:spPr bwMode="auto">
          <a:xfrm>
            <a:off x="20" y="1282"/>
            <a:ext cx="9905980" cy="6856718"/>
          </a:xfrm>
          <a:prstGeom prst="rect">
            <a:avLst/>
          </a:prstGeom>
          <a:noFill/>
          <a:extLst>
            <a:ext uri="{909E8E84-426E-40DD-AFC4-6F175D3DCCD1}">
              <a14:hiddenFill xmlns:a14="http://schemas.microsoft.com/office/drawing/2010/main">
                <a:solidFill>
                  <a:srgbClr val="FFFFFF"/>
                </a:solidFill>
              </a14:hiddenFill>
            </a:ext>
          </a:extLst>
        </p:spPr>
      </p:pic>
      <p:sp>
        <p:nvSpPr>
          <p:cNvPr id="2" name="Titel 1">
            <a:extLst>
              <a:ext uri="{FF2B5EF4-FFF2-40B4-BE49-F238E27FC236}">
                <a16:creationId xmlns:a16="http://schemas.microsoft.com/office/drawing/2014/main" id="{8D5CAC8A-A764-ABE2-C1CF-B433FE185A68}"/>
              </a:ext>
            </a:extLst>
          </p:cNvPr>
          <p:cNvSpPr>
            <a:spLocks noGrp="1"/>
          </p:cNvSpPr>
          <p:nvPr>
            <p:ph type="title"/>
          </p:nvPr>
        </p:nvSpPr>
        <p:spPr/>
        <p:txBody>
          <a:bodyPr/>
          <a:lstStyle/>
          <a:p>
            <a:r>
              <a:rPr lang="da-DK" dirty="0">
                <a:solidFill>
                  <a:schemeClr val="bg1"/>
                </a:solidFill>
                <a:latin typeface="Herculanum" panose="02000505000000020004" pitchFamily="2" charset="77"/>
              </a:rPr>
              <a:t>Uran – 227 </a:t>
            </a:r>
            <a:endParaRPr lang="da-DK" dirty="0"/>
          </a:p>
        </p:txBody>
      </p:sp>
      <p:sp>
        <p:nvSpPr>
          <p:cNvPr id="4" name="Afrundet rektangel 3">
            <a:hlinkClick r:id="rId3" action="ppaction://hlinksldjump"/>
            <a:extLst>
              <a:ext uri="{FF2B5EF4-FFF2-40B4-BE49-F238E27FC236}">
                <a16:creationId xmlns:a16="http://schemas.microsoft.com/office/drawing/2014/main" id="{419FDF2A-FD88-D57B-B99C-A39A2F9BB918}"/>
              </a:ext>
            </a:extLst>
          </p:cNvPr>
          <p:cNvSpPr/>
          <p:nvPr/>
        </p:nvSpPr>
        <p:spPr>
          <a:xfrm>
            <a:off x="6771190" y="5168651"/>
            <a:ext cx="2606056" cy="1325563"/>
          </a:xfrm>
          <a:prstGeom prst="roundRect">
            <a:avLst/>
          </a:prstGeom>
          <a:solidFill>
            <a:srgbClr val="146A4A"/>
          </a:solidFill>
          <a:scene3d>
            <a:camera prst="orthographicFront"/>
            <a:lightRig rig="threePt" dir="t"/>
          </a:scene3d>
          <a:sp3d>
            <a:bevelT/>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da-DK" sz="3200" dirty="0">
                <a:latin typeface="Herculanum" panose="02000505000000020004" pitchFamily="2" charset="77"/>
              </a:rPr>
              <a:t>Prøv</a:t>
            </a:r>
          </a:p>
          <a:p>
            <a:pPr algn="ctr"/>
            <a:r>
              <a:rPr lang="da-DK" sz="3200" dirty="0">
                <a:latin typeface="Herculanum" panose="02000505000000020004" pitchFamily="2" charset="77"/>
              </a:rPr>
              <a:t>igen</a:t>
            </a:r>
            <a:r>
              <a:rPr lang="da-DK" sz="3200" dirty="0"/>
              <a:t> </a:t>
            </a:r>
          </a:p>
        </p:txBody>
      </p:sp>
      <p:sp>
        <p:nvSpPr>
          <p:cNvPr id="5" name="Tekstfelt 4">
            <a:extLst>
              <a:ext uri="{FF2B5EF4-FFF2-40B4-BE49-F238E27FC236}">
                <a16:creationId xmlns:a16="http://schemas.microsoft.com/office/drawing/2014/main" id="{89F68FAB-FA7F-80AB-F988-D58328D5E39F}"/>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spTree>
    <p:extLst>
      <p:ext uri="{BB962C8B-B14F-4D97-AF65-F5344CB8AC3E}">
        <p14:creationId xmlns:p14="http://schemas.microsoft.com/office/powerpoint/2010/main" val="31364587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2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5C5736B-B508-3D30-A9CD-D8B360AB4B55}"/>
            </a:ext>
          </a:extLst>
        </p:cNvPr>
        <p:cNvGrpSpPr/>
        <p:nvPr/>
      </p:nvGrpSpPr>
      <p:grpSpPr>
        <a:xfrm>
          <a:off x="0" y="0"/>
          <a:ext cx="0" cy="0"/>
          <a:chOff x="0" y="0"/>
          <a:chExt cx="0" cy="0"/>
        </a:xfrm>
      </p:grpSpPr>
      <p:pic>
        <p:nvPicPr>
          <p:cNvPr id="2551" name="Picture 2" descr="Ai Genereret, Forladt, Bygning, Gammel">
            <a:extLst>
              <a:ext uri="{FF2B5EF4-FFF2-40B4-BE49-F238E27FC236}">
                <a16:creationId xmlns:a16="http://schemas.microsoft.com/office/drawing/2014/main" id="{B25DAE0D-702E-8950-5D50-94B1BE7700DD}"/>
              </a:ext>
            </a:extLst>
          </p:cNvPr>
          <p:cNvPicPr>
            <a:picLocks noChangeAspect="1" noChangeArrowheads="1"/>
          </p:cNvPicPr>
          <p:nvPr/>
        </p:nvPicPr>
        <p:blipFill>
          <a:blip r:embed="rId2">
            <a:extLst>
              <a:ext uri="{BEBA8EAE-BF5A-486C-A8C5-ECC9F3942E4B}">
                <a14:imgProps xmlns:a14="http://schemas.microsoft.com/office/drawing/2010/main">
                  <a14:imgLayer r:embed="rId3">
                    <a14:imgEffect>
                      <a14:brightnessContrast bright="-40000" contrast="-40000"/>
                    </a14:imgEffect>
                  </a14:imgLayer>
                </a14:imgProps>
              </a:ext>
              <a:ext uri="{28A0092B-C50C-407E-A947-70E740481C1C}">
                <a14:useLocalDpi xmlns:a14="http://schemas.microsoft.com/office/drawing/2010/main" val="0"/>
              </a:ext>
            </a:extLst>
          </a:blip>
          <a:srcRect l="5024" r="14072" b="-1"/>
          <a:stretch/>
        </p:blipFill>
        <p:spPr bwMode="auto">
          <a:xfrm>
            <a:off x="20" y="1282"/>
            <a:ext cx="9905980" cy="6856718"/>
          </a:xfrm>
          <a:prstGeom prst="rect">
            <a:avLst/>
          </a:prstGeom>
          <a:noFill/>
          <a:extLst>
            <a:ext uri="{909E8E84-426E-40DD-AFC4-6F175D3DCCD1}">
              <a14:hiddenFill xmlns:a14="http://schemas.microsoft.com/office/drawing/2010/main">
                <a:solidFill>
                  <a:srgbClr val="FFFFFF"/>
                </a:solidFill>
              </a14:hiddenFill>
            </a:ext>
          </a:extLst>
        </p:spPr>
      </p:pic>
      <p:grpSp>
        <p:nvGrpSpPr>
          <p:cNvPr id="1639" name="Gruppe 1638">
            <a:extLst>
              <a:ext uri="{FF2B5EF4-FFF2-40B4-BE49-F238E27FC236}">
                <a16:creationId xmlns:a16="http://schemas.microsoft.com/office/drawing/2014/main" id="{BF0A4998-3AF2-BFBF-B345-52CDB1D97F07}"/>
              </a:ext>
            </a:extLst>
          </p:cNvPr>
          <p:cNvGrpSpPr/>
          <p:nvPr/>
        </p:nvGrpSpPr>
        <p:grpSpPr>
          <a:xfrm>
            <a:off x="338113" y="1387706"/>
            <a:ext cx="5842309" cy="5233756"/>
            <a:chOff x="766885" y="981717"/>
            <a:chExt cx="5842309" cy="5233756"/>
          </a:xfrm>
        </p:grpSpPr>
        <p:grpSp>
          <p:nvGrpSpPr>
            <p:cNvPr id="1640" name="Gruppe 1639">
              <a:extLst>
                <a:ext uri="{FF2B5EF4-FFF2-40B4-BE49-F238E27FC236}">
                  <a16:creationId xmlns:a16="http://schemas.microsoft.com/office/drawing/2014/main" id="{58FA56C8-33BE-68D3-82AC-23DDFE84964C}"/>
                </a:ext>
              </a:extLst>
            </p:cNvPr>
            <p:cNvGrpSpPr/>
            <p:nvPr/>
          </p:nvGrpSpPr>
          <p:grpSpPr>
            <a:xfrm>
              <a:off x="778422" y="981717"/>
              <a:ext cx="5830772" cy="5233756"/>
              <a:chOff x="-136438" y="1029165"/>
              <a:chExt cx="5830772" cy="5233756"/>
            </a:xfrm>
          </p:grpSpPr>
          <p:grpSp>
            <p:nvGrpSpPr>
              <p:cNvPr id="1807" name="Gruppe 1806">
                <a:extLst>
                  <a:ext uri="{FF2B5EF4-FFF2-40B4-BE49-F238E27FC236}">
                    <a16:creationId xmlns:a16="http://schemas.microsoft.com/office/drawing/2014/main" id="{DBED8C8C-E9E1-A7A5-6F62-42C14CF98E6B}"/>
                  </a:ext>
                </a:extLst>
              </p:cNvPr>
              <p:cNvGrpSpPr/>
              <p:nvPr/>
            </p:nvGrpSpPr>
            <p:grpSpPr>
              <a:xfrm>
                <a:off x="4253398" y="1061132"/>
                <a:ext cx="442069" cy="4756379"/>
                <a:chOff x="3817279" y="1064461"/>
                <a:chExt cx="442069" cy="4756379"/>
              </a:xfrm>
            </p:grpSpPr>
            <p:sp>
              <p:nvSpPr>
                <p:cNvPr id="2477" name="Rektangel 2476">
                  <a:extLst>
                    <a:ext uri="{FF2B5EF4-FFF2-40B4-BE49-F238E27FC236}">
                      <a16:creationId xmlns:a16="http://schemas.microsoft.com/office/drawing/2014/main" id="{2B808194-50EA-D5A8-5648-2E54D0DC3B87}"/>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8" name="Rektangel 2477">
                  <a:extLst>
                    <a:ext uri="{FF2B5EF4-FFF2-40B4-BE49-F238E27FC236}">
                      <a16:creationId xmlns:a16="http://schemas.microsoft.com/office/drawing/2014/main" id="{3A003C7D-FCC8-C421-1F85-73F0CA9A9F50}"/>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9" name="Rektangel 2478">
                  <a:extLst>
                    <a:ext uri="{FF2B5EF4-FFF2-40B4-BE49-F238E27FC236}">
                      <a16:creationId xmlns:a16="http://schemas.microsoft.com/office/drawing/2014/main" id="{7A9679CF-7B79-E6D3-A4C5-D8DA2A8ED1DD}"/>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0" name="Rektangel 2479">
                  <a:extLst>
                    <a:ext uri="{FF2B5EF4-FFF2-40B4-BE49-F238E27FC236}">
                      <a16:creationId xmlns:a16="http://schemas.microsoft.com/office/drawing/2014/main" id="{0E9678A7-2885-6DDF-C681-A406632B7276}"/>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1" name="Rektangel 2480">
                  <a:extLst>
                    <a:ext uri="{FF2B5EF4-FFF2-40B4-BE49-F238E27FC236}">
                      <a16:creationId xmlns:a16="http://schemas.microsoft.com/office/drawing/2014/main" id="{7F2641D2-78BC-6BD7-6BA8-7E1831EE1D17}"/>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2" name="Rektangel 2481">
                  <a:extLst>
                    <a:ext uri="{FF2B5EF4-FFF2-40B4-BE49-F238E27FC236}">
                      <a16:creationId xmlns:a16="http://schemas.microsoft.com/office/drawing/2014/main" id="{039EDB0E-0178-4B7C-B52E-31BDBEEF6B7C}"/>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3" name="Rektangel 2482">
                  <a:extLst>
                    <a:ext uri="{FF2B5EF4-FFF2-40B4-BE49-F238E27FC236}">
                      <a16:creationId xmlns:a16="http://schemas.microsoft.com/office/drawing/2014/main" id="{A1F45C8B-C98C-FC32-B1B3-CFD8E61E1329}"/>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4" name="Rektangel 2483">
                  <a:extLst>
                    <a:ext uri="{FF2B5EF4-FFF2-40B4-BE49-F238E27FC236}">
                      <a16:creationId xmlns:a16="http://schemas.microsoft.com/office/drawing/2014/main" id="{2B5787B7-B1C5-4994-A87C-202C0D09A5A9}"/>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5" name="Rektangel 2484">
                  <a:extLst>
                    <a:ext uri="{FF2B5EF4-FFF2-40B4-BE49-F238E27FC236}">
                      <a16:creationId xmlns:a16="http://schemas.microsoft.com/office/drawing/2014/main" id="{79490F6F-CCE2-B2C1-DCE2-B601218CFA9B}"/>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6" name="Rektangel 2485">
                  <a:extLst>
                    <a:ext uri="{FF2B5EF4-FFF2-40B4-BE49-F238E27FC236}">
                      <a16:creationId xmlns:a16="http://schemas.microsoft.com/office/drawing/2014/main" id="{245FAABB-4E44-E104-A78B-D2B5C2564B94}"/>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7" name="Rektangel 2486">
                  <a:extLst>
                    <a:ext uri="{FF2B5EF4-FFF2-40B4-BE49-F238E27FC236}">
                      <a16:creationId xmlns:a16="http://schemas.microsoft.com/office/drawing/2014/main" id="{EF994E54-97B9-1385-4D54-DCC697FF4366}"/>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808" name="Rektangel 1807">
                <a:extLst>
                  <a:ext uri="{FF2B5EF4-FFF2-40B4-BE49-F238E27FC236}">
                    <a16:creationId xmlns:a16="http://schemas.microsoft.com/office/drawing/2014/main" id="{66037485-462E-0D73-CAAD-34B1D8AD6EFD}"/>
                  </a:ext>
                </a:extLst>
              </p:cNvPr>
              <p:cNvSpPr>
                <a:spLocks noChangeAspect="1"/>
              </p:cNvSpPr>
              <p:nvPr/>
            </p:nvSpPr>
            <p:spPr>
              <a:xfrm>
                <a:off x="4265457" y="581623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1809" name="Gruppe 1808">
                <a:extLst>
                  <a:ext uri="{FF2B5EF4-FFF2-40B4-BE49-F238E27FC236}">
                    <a16:creationId xmlns:a16="http://schemas.microsoft.com/office/drawing/2014/main" id="{96B16E4F-7F3A-9352-7881-E6C6D74E0481}"/>
                  </a:ext>
                </a:extLst>
              </p:cNvPr>
              <p:cNvGrpSpPr/>
              <p:nvPr/>
            </p:nvGrpSpPr>
            <p:grpSpPr>
              <a:xfrm>
                <a:off x="4196610" y="1032983"/>
                <a:ext cx="641389" cy="5216305"/>
                <a:chOff x="2892468" y="1032983"/>
                <a:chExt cx="641389" cy="5216305"/>
              </a:xfrm>
            </p:grpSpPr>
            <p:grpSp>
              <p:nvGrpSpPr>
                <p:cNvPr id="2440" name="Gruppe 2439">
                  <a:extLst>
                    <a:ext uri="{FF2B5EF4-FFF2-40B4-BE49-F238E27FC236}">
                      <a16:creationId xmlns:a16="http://schemas.microsoft.com/office/drawing/2014/main" id="{99CE6DBF-7B4D-BAF3-35B3-264FCE9F132C}"/>
                    </a:ext>
                  </a:extLst>
                </p:cNvPr>
                <p:cNvGrpSpPr/>
                <p:nvPr/>
              </p:nvGrpSpPr>
              <p:grpSpPr>
                <a:xfrm>
                  <a:off x="2892468" y="1032983"/>
                  <a:ext cx="641389" cy="5216305"/>
                  <a:chOff x="3475384" y="1188399"/>
                  <a:chExt cx="641389" cy="5216305"/>
                </a:xfrm>
              </p:grpSpPr>
              <p:sp>
                <p:nvSpPr>
                  <p:cNvPr id="2444" name="Tekstfelt 2443">
                    <a:extLst>
                      <a:ext uri="{FF2B5EF4-FFF2-40B4-BE49-F238E27FC236}">
                        <a16:creationId xmlns:a16="http://schemas.microsoft.com/office/drawing/2014/main" id="{D264B0D9-9B8C-6D1A-D7F3-112E005A2F38}"/>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445" name="Tekstfelt 2444">
                    <a:extLst>
                      <a:ext uri="{FF2B5EF4-FFF2-40B4-BE49-F238E27FC236}">
                        <a16:creationId xmlns:a16="http://schemas.microsoft.com/office/drawing/2014/main" id="{C32897C9-579C-8B1C-3B3D-A64F1B552B10}"/>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446" name="Tekstfelt 2445">
                    <a:extLst>
                      <a:ext uri="{FF2B5EF4-FFF2-40B4-BE49-F238E27FC236}">
                        <a16:creationId xmlns:a16="http://schemas.microsoft.com/office/drawing/2014/main" id="{0521276E-2461-6738-FF8C-206BDA1128DC}"/>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447" name="Tekstfelt 2446">
                    <a:extLst>
                      <a:ext uri="{FF2B5EF4-FFF2-40B4-BE49-F238E27FC236}">
                        <a16:creationId xmlns:a16="http://schemas.microsoft.com/office/drawing/2014/main" id="{065521E9-DA28-B1C8-E041-554DFAFED13C}"/>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448" name="Tekstfelt 2447">
                    <a:extLst>
                      <a:ext uri="{FF2B5EF4-FFF2-40B4-BE49-F238E27FC236}">
                        <a16:creationId xmlns:a16="http://schemas.microsoft.com/office/drawing/2014/main" id="{812BA110-D092-D7A1-4E70-37132C885190}"/>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449" name="Tekstfelt 2448">
                    <a:extLst>
                      <a:ext uri="{FF2B5EF4-FFF2-40B4-BE49-F238E27FC236}">
                        <a16:creationId xmlns:a16="http://schemas.microsoft.com/office/drawing/2014/main" id="{6ECA5487-10FB-9C68-88F3-5BEB52DC3C71}"/>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450" name="Tekstfelt 2449">
                    <a:extLst>
                      <a:ext uri="{FF2B5EF4-FFF2-40B4-BE49-F238E27FC236}">
                        <a16:creationId xmlns:a16="http://schemas.microsoft.com/office/drawing/2014/main" id="{9A59C44E-F10D-8EA5-AFD2-24B2FEC81159}"/>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451" name="Tekstfelt 2450">
                    <a:extLst>
                      <a:ext uri="{FF2B5EF4-FFF2-40B4-BE49-F238E27FC236}">
                        <a16:creationId xmlns:a16="http://schemas.microsoft.com/office/drawing/2014/main" id="{422D70EA-F6E5-F8BC-849A-49BE86B2E607}"/>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452" name="Tekstfelt 2451">
                    <a:extLst>
                      <a:ext uri="{FF2B5EF4-FFF2-40B4-BE49-F238E27FC236}">
                        <a16:creationId xmlns:a16="http://schemas.microsoft.com/office/drawing/2014/main" id="{6A229554-8EDD-9335-B7CF-8212A7A400BC}"/>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453" name="Tekstfelt 2452">
                    <a:extLst>
                      <a:ext uri="{FF2B5EF4-FFF2-40B4-BE49-F238E27FC236}">
                        <a16:creationId xmlns:a16="http://schemas.microsoft.com/office/drawing/2014/main" id="{027AEED3-FF99-CB1B-6A5E-FCA368A8185E}"/>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454" name="Tekstfelt 2453">
                    <a:extLst>
                      <a:ext uri="{FF2B5EF4-FFF2-40B4-BE49-F238E27FC236}">
                        <a16:creationId xmlns:a16="http://schemas.microsoft.com/office/drawing/2014/main" id="{DB793BA6-F7CE-2F1A-8D3F-8BE3A49B1E4D}"/>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455" name="Tekstfelt 2454">
                    <a:extLst>
                      <a:ext uri="{FF2B5EF4-FFF2-40B4-BE49-F238E27FC236}">
                        <a16:creationId xmlns:a16="http://schemas.microsoft.com/office/drawing/2014/main" id="{E7454680-19E0-7B4B-E539-2038A3629174}"/>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456" name="Tekstfelt 2455">
                    <a:extLst>
                      <a:ext uri="{FF2B5EF4-FFF2-40B4-BE49-F238E27FC236}">
                        <a16:creationId xmlns:a16="http://schemas.microsoft.com/office/drawing/2014/main" id="{78DE700D-CDAE-831E-0A13-E3FA9B1CC8D5}"/>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457" name="Tekstfelt 2456">
                    <a:extLst>
                      <a:ext uri="{FF2B5EF4-FFF2-40B4-BE49-F238E27FC236}">
                        <a16:creationId xmlns:a16="http://schemas.microsoft.com/office/drawing/2014/main" id="{E0633652-9A10-48A1-C603-FBDEDBB2062E}"/>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458" name="Tekstfelt 2457">
                    <a:extLst>
                      <a:ext uri="{FF2B5EF4-FFF2-40B4-BE49-F238E27FC236}">
                        <a16:creationId xmlns:a16="http://schemas.microsoft.com/office/drawing/2014/main" id="{AAF363C8-51BA-5D3F-1E19-30B7AD171F07}"/>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459" name="Tekstfelt 2458">
                    <a:extLst>
                      <a:ext uri="{FF2B5EF4-FFF2-40B4-BE49-F238E27FC236}">
                        <a16:creationId xmlns:a16="http://schemas.microsoft.com/office/drawing/2014/main" id="{AB356679-5B70-1462-7556-F98C3C1E2E36}"/>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460" name="Tekstfelt 2459">
                    <a:extLst>
                      <a:ext uri="{FF2B5EF4-FFF2-40B4-BE49-F238E27FC236}">
                        <a16:creationId xmlns:a16="http://schemas.microsoft.com/office/drawing/2014/main" id="{B25307F0-446C-33BB-BB1F-DC93EBA20878}"/>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461" name="Tekstfelt 2460">
                    <a:extLst>
                      <a:ext uri="{FF2B5EF4-FFF2-40B4-BE49-F238E27FC236}">
                        <a16:creationId xmlns:a16="http://schemas.microsoft.com/office/drawing/2014/main" id="{DCE2C4C7-7D7E-5B1C-0C2D-AFFF1A164C9C}"/>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462" name="Tekstfelt 2461">
                    <a:extLst>
                      <a:ext uri="{FF2B5EF4-FFF2-40B4-BE49-F238E27FC236}">
                        <a16:creationId xmlns:a16="http://schemas.microsoft.com/office/drawing/2014/main" id="{CC43B570-6F82-5903-2E57-2F439464C0C0}"/>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463" name="Tekstfelt 2462">
                    <a:extLst>
                      <a:ext uri="{FF2B5EF4-FFF2-40B4-BE49-F238E27FC236}">
                        <a16:creationId xmlns:a16="http://schemas.microsoft.com/office/drawing/2014/main" id="{CB9AE73C-3383-7022-44E4-7209A4CCC5F9}"/>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464" name="Tekstfelt 2463">
                    <a:extLst>
                      <a:ext uri="{FF2B5EF4-FFF2-40B4-BE49-F238E27FC236}">
                        <a16:creationId xmlns:a16="http://schemas.microsoft.com/office/drawing/2014/main" id="{87EB44E9-47BC-40E1-276B-DD5F88772AE9}"/>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465" name="Tekstfelt 2464">
                    <a:extLst>
                      <a:ext uri="{FF2B5EF4-FFF2-40B4-BE49-F238E27FC236}">
                        <a16:creationId xmlns:a16="http://schemas.microsoft.com/office/drawing/2014/main" id="{63AFC529-E750-DA25-0AF2-5B4C75C6A32F}"/>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466" name="Tekstfelt 2465">
                    <a:extLst>
                      <a:ext uri="{FF2B5EF4-FFF2-40B4-BE49-F238E27FC236}">
                        <a16:creationId xmlns:a16="http://schemas.microsoft.com/office/drawing/2014/main" id="{D8FE4FCA-C7C2-60DB-AA38-41D125942ED4}"/>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467" name="Tekstfelt 2466">
                    <a:extLst>
                      <a:ext uri="{FF2B5EF4-FFF2-40B4-BE49-F238E27FC236}">
                        <a16:creationId xmlns:a16="http://schemas.microsoft.com/office/drawing/2014/main" id="{4FC5DF18-2A3B-4C7A-5926-FE2D1F542E4E}"/>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468" name="Tekstfelt 2467">
                    <a:extLst>
                      <a:ext uri="{FF2B5EF4-FFF2-40B4-BE49-F238E27FC236}">
                        <a16:creationId xmlns:a16="http://schemas.microsoft.com/office/drawing/2014/main" id="{5328726C-C352-C28A-C31C-DF7958A085E0}"/>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469" name="Tekstfelt 2468">
                    <a:extLst>
                      <a:ext uri="{FF2B5EF4-FFF2-40B4-BE49-F238E27FC236}">
                        <a16:creationId xmlns:a16="http://schemas.microsoft.com/office/drawing/2014/main" id="{41A5BB8A-3523-BB2E-B6D2-80F12B032B3D}"/>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470" name="Tekstfelt 2469">
                    <a:extLst>
                      <a:ext uri="{FF2B5EF4-FFF2-40B4-BE49-F238E27FC236}">
                        <a16:creationId xmlns:a16="http://schemas.microsoft.com/office/drawing/2014/main" id="{D40646B2-38E3-642E-D4D7-B514FFF2D314}"/>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471" name="Tekstfelt 2470">
                    <a:extLst>
                      <a:ext uri="{FF2B5EF4-FFF2-40B4-BE49-F238E27FC236}">
                        <a16:creationId xmlns:a16="http://schemas.microsoft.com/office/drawing/2014/main" id="{79EC0277-26F1-31BC-D807-B60EAECBB2D7}"/>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472" name="Tekstfelt 2471">
                    <a:extLst>
                      <a:ext uri="{FF2B5EF4-FFF2-40B4-BE49-F238E27FC236}">
                        <a16:creationId xmlns:a16="http://schemas.microsoft.com/office/drawing/2014/main" id="{803A0D91-E48B-0C4A-78DE-3E76FF250EC4}"/>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473" name="Tekstfelt 2472">
                    <a:extLst>
                      <a:ext uri="{FF2B5EF4-FFF2-40B4-BE49-F238E27FC236}">
                        <a16:creationId xmlns:a16="http://schemas.microsoft.com/office/drawing/2014/main" id="{F7C3691B-68F7-DED7-0F5A-6115539D308C}"/>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474" name="Tekstfelt 2473">
                    <a:extLst>
                      <a:ext uri="{FF2B5EF4-FFF2-40B4-BE49-F238E27FC236}">
                        <a16:creationId xmlns:a16="http://schemas.microsoft.com/office/drawing/2014/main" id="{6706BCFF-7EDE-A460-2DE0-9565EF182955}"/>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475" name="Tekstfelt 2474">
                    <a:extLst>
                      <a:ext uri="{FF2B5EF4-FFF2-40B4-BE49-F238E27FC236}">
                        <a16:creationId xmlns:a16="http://schemas.microsoft.com/office/drawing/2014/main" id="{09C70989-BE96-D0BE-369A-7472117669AF}"/>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476" name="Tekstfelt 2475">
                    <a:extLst>
                      <a:ext uri="{FF2B5EF4-FFF2-40B4-BE49-F238E27FC236}">
                        <a16:creationId xmlns:a16="http://schemas.microsoft.com/office/drawing/2014/main" id="{1CED50F4-52EB-8D59-81A3-2D7D161D4BEE}"/>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441" name="Tekstfelt 2440">
                  <a:extLst>
                    <a:ext uri="{FF2B5EF4-FFF2-40B4-BE49-F238E27FC236}">
                      <a16:creationId xmlns:a16="http://schemas.microsoft.com/office/drawing/2014/main" id="{06FC2E8A-9096-F576-D8B2-45D4F4F4F206}"/>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442" name="Tekstfelt 2441">
                  <a:extLst>
                    <a:ext uri="{FF2B5EF4-FFF2-40B4-BE49-F238E27FC236}">
                      <a16:creationId xmlns:a16="http://schemas.microsoft.com/office/drawing/2014/main" id="{9037EEC6-C9F8-A224-EB04-315921646CC4}"/>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443" name="Tekstfelt 2442">
                  <a:extLst>
                    <a:ext uri="{FF2B5EF4-FFF2-40B4-BE49-F238E27FC236}">
                      <a16:creationId xmlns:a16="http://schemas.microsoft.com/office/drawing/2014/main" id="{0247CBF9-FE9C-F744-25AD-584A5C995451}"/>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10" name="Gruppe 1809">
                <a:extLst>
                  <a:ext uri="{FF2B5EF4-FFF2-40B4-BE49-F238E27FC236}">
                    <a16:creationId xmlns:a16="http://schemas.microsoft.com/office/drawing/2014/main" id="{41986E9B-7022-7B3F-0150-3086D43944D4}"/>
                  </a:ext>
                </a:extLst>
              </p:cNvPr>
              <p:cNvGrpSpPr/>
              <p:nvPr/>
            </p:nvGrpSpPr>
            <p:grpSpPr>
              <a:xfrm>
                <a:off x="4188892" y="1168460"/>
                <a:ext cx="374057" cy="4971316"/>
                <a:chOff x="2884750" y="1168460"/>
                <a:chExt cx="374057" cy="4971316"/>
              </a:xfrm>
            </p:grpSpPr>
            <p:grpSp>
              <p:nvGrpSpPr>
                <p:cNvPr id="2427" name="Gruppe 2426">
                  <a:extLst>
                    <a:ext uri="{FF2B5EF4-FFF2-40B4-BE49-F238E27FC236}">
                      <a16:creationId xmlns:a16="http://schemas.microsoft.com/office/drawing/2014/main" id="{19A6E51E-2389-3468-2700-1D8BAC2CF4FC}"/>
                    </a:ext>
                  </a:extLst>
                </p:cNvPr>
                <p:cNvGrpSpPr/>
                <p:nvPr/>
              </p:nvGrpSpPr>
              <p:grpSpPr>
                <a:xfrm>
                  <a:off x="2884750" y="1168460"/>
                  <a:ext cx="358241" cy="4542339"/>
                  <a:chOff x="3468415" y="1754237"/>
                  <a:chExt cx="358241" cy="4542339"/>
                </a:xfrm>
              </p:grpSpPr>
              <p:sp>
                <p:nvSpPr>
                  <p:cNvPr id="2429" name="Tekstfelt 2428">
                    <a:extLst>
                      <a:ext uri="{FF2B5EF4-FFF2-40B4-BE49-F238E27FC236}">
                        <a16:creationId xmlns:a16="http://schemas.microsoft.com/office/drawing/2014/main" id="{6F30FEA6-1929-28FA-6EA2-1284ED855AAD}"/>
                      </a:ext>
                    </a:extLst>
                  </p:cNvPr>
                  <p:cNvSpPr txBox="1"/>
                  <p:nvPr/>
                </p:nvSpPr>
                <p:spPr>
                  <a:xfrm>
                    <a:off x="3477366" y="60811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217</a:t>
                    </a:r>
                  </a:p>
                </p:txBody>
              </p:sp>
              <p:sp>
                <p:nvSpPr>
                  <p:cNvPr id="2430" name="Tekstfelt 2429">
                    <a:extLst>
                      <a:ext uri="{FF2B5EF4-FFF2-40B4-BE49-F238E27FC236}">
                        <a16:creationId xmlns:a16="http://schemas.microsoft.com/office/drawing/2014/main" id="{3C3A21E2-BD02-A9FB-7A1F-56EC5DFF0C84}"/>
                      </a:ext>
                    </a:extLst>
                  </p:cNvPr>
                  <p:cNvSpPr txBox="1"/>
                  <p:nvPr/>
                </p:nvSpPr>
                <p:spPr>
                  <a:xfrm>
                    <a:off x="3470660" y="218566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226</a:t>
                    </a:r>
                  </a:p>
                </p:txBody>
              </p:sp>
              <p:sp>
                <p:nvSpPr>
                  <p:cNvPr id="2431" name="Tekstfelt 2430">
                    <a:extLst>
                      <a:ext uri="{FF2B5EF4-FFF2-40B4-BE49-F238E27FC236}">
                        <a16:creationId xmlns:a16="http://schemas.microsoft.com/office/drawing/2014/main" id="{794F0D65-F83A-AAC3-B368-DB59804B5562}"/>
                      </a:ext>
                    </a:extLst>
                  </p:cNvPr>
                  <p:cNvSpPr txBox="1"/>
                  <p:nvPr/>
                </p:nvSpPr>
                <p:spPr>
                  <a:xfrm>
                    <a:off x="3470659" y="26193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225</a:t>
                    </a:r>
                  </a:p>
                </p:txBody>
              </p:sp>
              <p:sp>
                <p:nvSpPr>
                  <p:cNvPr id="2432" name="Tekstfelt 2431">
                    <a:extLst>
                      <a:ext uri="{FF2B5EF4-FFF2-40B4-BE49-F238E27FC236}">
                        <a16:creationId xmlns:a16="http://schemas.microsoft.com/office/drawing/2014/main" id="{F4DC81AB-0298-5644-AA45-2152F5D161D2}"/>
                      </a:ext>
                    </a:extLst>
                  </p:cNvPr>
                  <p:cNvSpPr txBox="1"/>
                  <p:nvPr/>
                </p:nvSpPr>
                <p:spPr>
                  <a:xfrm>
                    <a:off x="3468415" y="305412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224</a:t>
                    </a:r>
                  </a:p>
                </p:txBody>
              </p:sp>
              <p:sp>
                <p:nvSpPr>
                  <p:cNvPr id="2433" name="Tekstfelt 2432">
                    <a:extLst>
                      <a:ext uri="{FF2B5EF4-FFF2-40B4-BE49-F238E27FC236}">
                        <a16:creationId xmlns:a16="http://schemas.microsoft.com/office/drawing/2014/main" id="{76F7B385-FEDD-9B4C-E5C5-977BF1C05F90}"/>
                      </a:ext>
                    </a:extLst>
                  </p:cNvPr>
                  <p:cNvSpPr txBox="1"/>
                  <p:nvPr/>
                </p:nvSpPr>
                <p:spPr>
                  <a:xfrm>
                    <a:off x="3469533" y="348555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223</a:t>
                    </a:r>
                  </a:p>
                </p:txBody>
              </p:sp>
              <p:sp>
                <p:nvSpPr>
                  <p:cNvPr id="2434" name="Tekstfelt 2433">
                    <a:extLst>
                      <a:ext uri="{FF2B5EF4-FFF2-40B4-BE49-F238E27FC236}">
                        <a16:creationId xmlns:a16="http://schemas.microsoft.com/office/drawing/2014/main" id="{DB9EA5B6-7FC8-4739-FB42-B980D986BBF2}"/>
                      </a:ext>
                    </a:extLst>
                  </p:cNvPr>
                  <p:cNvSpPr txBox="1"/>
                  <p:nvPr/>
                </p:nvSpPr>
                <p:spPr>
                  <a:xfrm>
                    <a:off x="3470652" y="391699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222</a:t>
                    </a:r>
                  </a:p>
                </p:txBody>
              </p:sp>
              <p:sp>
                <p:nvSpPr>
                  <p:cNvPr id="2435" name="Tekstfelt 2434">
                    <a:extLst>
                      <a:ext uri="{FF2B5EF4-FFF2-40B4-BE49-F238E27FC236}">
                        <a16:creationId xmlns:a16="http://schemas.microsoft.com/office/drawing/2014/main" id="{EDBA1668-8C2F-2F85-94ED-85E97B3A51B7}"/>
                      </a:ext>
                    </a:extLst>
                  </p:cNvPr>
                  <p:cNvSpPr txBox="1"/>
                  <p:nvPr/>
                </p:nvSpPr>
                <p:spPr>
                  <a:xfrm>
                    <a:off x="3471769" y="434842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221</a:t>
                    </a:r>
                  </a:p>
                </p:txBody>
              </p:sp>
              <p:sp>
                <p:nvSpPr>
                  <p:cNvPr id="2436" name="Tekstfelt 2435">
                    <a:extLst>
                      <a:ext uri="{FF2B5EF4-FFF2-40B4-BE49-F238E27FC236}">
                        <a16:creationId xmlns:a16="http://schemas.microsoft.com/office/drawing/2014/main" id="{4279FD45-9D2F-4F17-5C98-444E303E74E8}"/>
                      </a:ext>
                    </a:extLst>
                  </p:cNvPr>
                  <p:cNvSpPr txBox="1"/>
                  <p:nvPr/>
                </p:nvSpPr>
                <p:spPr>
                  <a:xfrm>
                    <a:off x="3472887" y="477984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220</a:t>
                    </a:r>
                  </a:p>
                </p:txBody>
              </p:sp>
              <p:sp>
                <p:nvSpPr>
                  <p:cNvPr id="2437" name="Tekstfelt 2436">
                    <a:extLst>
                      <a:ext uri="{FF2B5EF4-FFF2-40B4-BE49-F238E27FC236}">
                        <a16:creationId xmlns:a16="http://schemas.microsoft.com/office/drawing/2014/main" id="{2558B8ED-DB31-CF14-17D8-A5E54D55CDE6}"/>
                      </a:ext>
                    </a:extLst>
                  </p:cNvPr>
                  <p:cNvSpPr txBox="1"/>
                  <p:nvPr/>
                </p:nvSpPr>
                <p:spPr>
                  <a:xfrm>
                    <a:off x="3477366" y="521127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219</a:t>
                    </a:r>
                  </a:p>
                </p:txBody>
              </p:sp>
              <p:sp>
                <p:nvSpPr>
                  <p:cNvPr id="2438" name="Tekstfelt 2437">
                    <a:extLst>
                      <a:ext uri="{FF2B5EF4-FFF2-40B4-BE49-F238E27FC236}">
                        <a16:creationId xmlns:a16="http://schemas.microsoft.com/office/drawing/2014/main" id="{619AAA70-CD8B-7096-844B-602E4A16BD4A}"/>
                      </a:ext>
                    </a:extLst>
                  </p:cNvPr>
                  <p:cNvSpPr txBox="1"/>
                  <p:nvPr/>
                </p:nvSpPr>
                <p:spPr>
                  <a:xfrm>
                    <a:off x="3478484" y="5646066"/>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218</a:t>
                    </a:r>
                  </a:p>
                </p:txBody>
              </p:sp>
              <p:sp>
                <p:nvSpPr>
                  <p:cNvPr id="2439" name="Tekstfelt 2438">
                    <a:extLst>
                      <a:ext uri="{FF2B5EF4-FFF2-40B4-BE49-F238E27FC236}">
                        <a16:creationId xmlns:a16="http://schemas.microsoft.com/office/drawing/2014/main" id="{BFCCC569-516A-D485-2C26-D047A6CAF97B}"/>
                      </a:ext>
                    </a:extLst>
                  </p:cNvPr>
                  <p:cNvSpPr txBox="1"/>
                  <p:nvPr/>
                </p:nvSpPr>
                <p:spPr>
                  <a:xfrm>
                    <a:off x="3469542" y="17542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227</a:t>
                    </a:r>
                  </a:p>
                </p:txBody>
              </p:sp>
            </p:grpSp>
            <p:sp>
              <p:nvSpPr>
                <p:cNvPr id="2428" name="Tekstfelt 2427">
                  <a:extLst>
                    <a:ext uri="{FF2B5EF4-FFF2-40B4-BE49-F238E27FC236}">
                      <a16:creationId xmlns:a16="http://schemas.microsoft.com/office/drawing/2014/main" id="{5377EF74-8DC2-DB87-608F-101EAA3BA74D}"/>
                    </a:ext>
                  </a:extLst>
                </p:cNvPr>
                <p:cNvSpPr txBox="1"/>
                <p:nvPr/>
              </p:nvSpPr>
              <p:spPr>
                <a:xfrm>
                  <a:off x="2910635" y="59243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216</a:t>
                  </a:r>
                </a:p>
              </p:txBody>
            </p:sp>
          </p:grpSp>
          <p:grpSp>
            <p:nvGrpSpPr>
              <p:cNvPr id="1811" name="Gruppe 1810">
                <a:extLst>
                  <a:ext uri="{FF2B5EF4-FFF2-40B4-BE49-F238E27FC236}">
                    <a16:creationId xmlns:a16="http://schemas.microsoft.com/office/drawing/2014/main" id="{47712928-81CD-F63A-1883-8B7E21360128}"/>
                  </a:ext>
                </a:extLst>
              </p:cNvPr>
              <p:cNvGrpSpPr/>
              <p:nvPr/>
            </p:nvGrpSpPr>
            <p:grpSpPr>
              <a:xfrm>
                <a:off x="5119196" y="1063299"/>
                <a:ext cx="444157" cy="5190614"/>
                <a:chOff x="5753799" y="1204530"/>
                <a:chExt cx="444157" cy="5190614"/>
              </a:xfrm>
            </p:grpSpPr>
            <p:grpSp>
              <p:nvGrpSpPr>
                <p:cNvPr id="2414" name="Gruppe 2413">
                  <a:extLst>
                    <a:ext uri="{FF2B5EF4-FFF2-40B4-BE49-F238E27FC236}">
                      <a16:creationId xmlns:a16="http://schemas.microsoft.com/office/drawing/2014/main" id="{E1069865-BFC2-473A-8D88-1FF1294A0E8A}"/>
                    </a:ext>
                  </a:extLst>
                </p:cNvPr>
                <p:cNvGrpSpPr/>
                <p:nvPr/>
              </p:nvGrpSpPr>
              <p:grpSpPr>
                <a:xfrm>
                  <a:off x="5753799" y="1204530"/>
                  <a:ext cx="442069" cy="4756379"/>
                  <a:chOff x="3817279" y="1064461"/>
                  <a:chExt cx="442069" cy="4756379"/>
                </a:xfrm>
              </p:grpSpPr>
              <p:sp>
                <p:nvSpPr>
                  <p:cNvPr id="2416" name="Rektangel 2415">
                    <a:extLst>
                      <a:ext uri="{FF2B5EF4-FFF2-40B4-BE49-F238E27FC236}">
                        <a16:creationId xmlns:a16="http://schemas.microsoft.com/office/drawing/2014/main" id="{0CCE2F70-1ED1-55E6-BEFE-7DD2B926EA4F}"/>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7" name="Rektangel 2416">
                    <a:extLst>
                      <a:ext uri="{FF2B5EF4-FFF2-40B4-BE49-F238E27FC236}">
                        <a16:creationId xmlns:a16="http://schemas.microsoft.com/office/drawing/2014/main" id="{02F83432-F0FD-092A-8B8B-314B8108A92D}"/>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8" name="Rektangel 2417">
                    <a:extLst>
                      <a:ext uri="{FF2B5EF4-FFF2-40B4-BE49-F238E27FC236}">
                        <a16:creationId xmlns:a16="http://schemas.microsoft.com/office/drawing/2014/main" id="{65FB60D7-4B64-9F47-F573-9B0C9554BFD4}"/>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9" name="Rektangel 2418">
                    <a:extLst>
                      <a:ext uri="{FF2B5EF4-FFF2-40B4-BE49-F238E27FC236}">
                        <a16:creationId xmlns:a16="http://schemas.microsoft.com/office/drawing/2014/main" id="{A94033D1-9673-5380-8DC4-298C8710243E}"/>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0" name="Rektangel 2419">
                    <a:extLst>
                      <a:ext uri="{FF2B5EF4-FFF2-40B4-BE49-F238E27FC236}">
                        <a16:creationId xmlns:a16="http://schemas.microsoft.com/office/drawing/2014/main" id="{D509576E-04B9-E02B-86F0-463EEA396D79}"/>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1" name="Rektangel 2420">
                    <a:extLst>
                      <a:ext uri="{FF2B5EF4-FFF2-40B4-BE49-F238E27FC236}">
                        <a16:creationId xmlns:a16="http://schemas.microsoft.com/office/drawing/2014/main" id="{E3A8860C-3909-C42E-7B10-A714A16EDAAC}"/>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2" name="Rektangel 2421">
                    <a:extLst>
                      <a:ext uri="{FF2B5EF4-FFF2-40B4-BE49-F238E27FC236}">
                        <a16:creationId xmlns:a16="http://schemas.microsoft.com/office/drawing/2014/main" id="{222E8994-1F71-296C-336E-1C413F4B3CA0}"/>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3" name="Rektangel 2422">
                    <a:extLst>
                      <a:ext uri="{FF2B5EF4-FFF2-40B4-BE49-F238E27FC236}">
                        <a16:creationId xmlns:a16="http://schemas.microsoft.com/office/drawing/2014/main" id="{D3271B7D-B1B9-1075-9A3B-9BD6B773BB05}"/>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4" name="Rektangel 2423">
                    <a:extLst>
                      <a:ext uri="{FF2B5EF4-FFF2-40B4-BE49-F238E27FC236}">
                        <a16:creationId xmlns:a16="http://schemas.microsoft.com/office/drawing/2014/main" id="{FE34D15B-778F-0054-D7A8-68BE0CAD98D4}"/>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5" name="Rektangel 2424">
                    <a:extLst>
                      <a:ext uri="{FF2B5EF4-FFF2-40B4-BE49-F238E27FC236}">
                        <a16:creationId xmlns:a16="http://schemas.microsoft.com/office/drawing/2014/main" id="{F802BCBF-898B-57D5-3C16-FFD6F466BC1E}"/>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6" name="Rektangel 2425">
                    <a:extLst>
                      <a:ext uri="{FF2B5EF4-FFF2-40B4-BE49-F238E27FC236}">
                        <a16:creationId xmlns:a16="http://schemas.microsoft.com/office/drawing/2014/main" id="{65EE5E51-EC45-CBA9-13A8-D37A4217FC80}"/>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15" name="Rektangel 2414">
                  <a:extLst>
                    <a:ext uri="{FF2B5EF4-FFF2-40B4-BE49-F238E27FC236}">
                      <a16:creationId xmlns:a16="http://schemas.microsoft.com/office/drawing/2014/main" id="{BCBFE7D9-D459-A994-203B-EBA45519626E}"/>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2" name="Gruppe 1811">
                <a:extLst>
                  <a:ext uri="{FF2B5EF4-FFF2-40B4-BE49-F238E27FC236}">
                    <a16:creationId xmlns:a16="http://schemas.microsoft.com/office/drawing/2014/main" id="{431EFDCB-557E-D264-00F2-E684C219D2D1}"/>
                  </a:ext>
                </a:extLst>
              </p:cNvPr>
              <p:cNvGrpSpPr/>
              <p:nvPr/>
            </p:nvGrpSpPr>
            <p:grpSpPr>
              <a:xfrm>
                <a:off x="4687520" y="1061335"/>
                <a:ext cx="444157" cy="5190614"/>
                <a:chOff x="5753799" y="1204530"/>
                <a:chExt cx="444157" cy="5190614"/>
              </a:xfrm>
            </p:grpSpPr>
            <p:grpSp>
              <p:nvGrpSpPr>
                <p:cNvPr id="2401" name="Gruppe 2400">
                  <a:extLst>
                    <a:ext uri="{FF2B5EF4-FFF2-40B4-BE49-F238E27FC236}">
                      <a16:creationId xmlns:a16="http://schemas.microsoft.com/office/drawing/2014/main" id="{9829D6F7-4467-D87B-88F0-752119E84519}"/>
                    </a:ext>
                  </a:extLst>
                </p:cNvPr>
                <p:cNvGrpSpPr/>
                <p:nvPr/>
              </p:nvGrpSpPr>
              <p:grpSpPr>
                <a:xfrm>
                  <a:off x="5753799" y="1204530"/>
                  <a:ext cx="442069" cy="4756379"/>
                  <a:chOff x="3817279" y="1064461"/>
                  <a:chExt cx="442069" cy="4756379"/>
                </a:xfrm>
              </p:grpSpPr>
              <p:sp>
                <p:nvSpPr>
                  <p:cNvPr id="2403" name="Rektangel 2402">
                    <a:extLst>
                      <a:ext uri="{FF2B5EF4-FFF2-40B4-BE49-F238E27FC236}">
                        <a16:creationId xmlns:a16="http://schemas.microsoft.com/office/drawing/2014/main" id="{6B137D68-478B-CAF9-ACF6-DFD85A004272}"/>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4" name="Rektangel 2403">
                    <a:extLst>
                      <a:ext uri="{FF2B5EF4-FFF2-40B4-BE49-F238E27FC236}">
                        <a16:creationId xmlns:a16="http://schemas.microsoft.com/office/drawing/2014/main" id="{0A175A89-3B0E-D58D-47B2-B2AFB0B3BCAC}"/>
                      </a:ext>
                    </a:extLst>
                  </p:cNvPr>
                  <p:cNvSpPr>
                    <a:spLocks noChangeAspect="1"/>
                  </p:cNvSpPr>
                  <p:nvPr/>
                </p:nvSpPr>
                <p:spPr>
                  <a:xfrm>
                    <a:off x="3819523" y="1064461"/>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5" name="Rektangel 2404">
                    <a:extLst>
                      <a:ext uri="{FF2B5EF4-FFF2-40B4-BE49-F238E27FC236}">
                        <a16:creationId xmlns:a16="http://schemas.microsoft.com/office/drawing/2014/main" id="{581BD232-9C70-FF48-51CC-794C84E63526}"/>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6" name="Rektangel 2405">
                    <a:extLst>
                      <a:ext uri="{FF2B5EF4-FFF2-40B4-BE49-F238E27FC236}">
                        <a16:creationId xmlns:a16="http://schemas.microsoft.com/office/drawing/2014/main" id="{E52219DA-180B-78CA-4AE4-E36F3840E33E}"/>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7" name="Rektangel 2406">
                    <a:extLst>
                      <a:ext uri="{FF2B5EF4-FFF2-40B4-BE49-F238E27FC236}">
                        <a16:creationId xmlns:a16="http://schemas.microsoft.com/office/drawing/2014/main" id="{C244F452-77B7-614A-E762-7AF066D06DA1}"/>
                      </a:ext>
                    </a:extLst>
                  </p:cNvPr>
                  <p:cNvSpPr>
                    <a:spLocks noChangeAspect="1"/>
                  </p:cNvSpPr>
                  <p:nvPr/>
                </p:nvSpPr>
                <p:spPr>
                  <a:xfrm>
                    <a:off x="3817279" y="2796903"/>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8" name="Rektangel 2407">
                    <a:extLst>
                      <a:ext uri="{FF2B5EF4-FFF2-40B4-BE49-F238E27FC236}">
                        <a16:creationId xmlns:a16="http://schemas.microsoft.com/office/drawing/2014/main" id="{F67F7D3A-EA50-697D-EC13-4F113770EF8E}"/>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9" name="Rektangel 2408">
                    <a:extLst>
                      <a:ext uri="{FF2B5EF4-FFF2-40B4-BE49-F238E27FC236}">
                        <a16:creationId xmlns:a16="http://schemas.microsoft.com/office/drawing/2014/main" id="{479DE25D-6B8C-DC3F-D641-03CA01A6094D}"/>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0" name="Rektangel 2409">
                    <a:extLst>
                      <a:ext uri="{FF2B5EF4-FFF2-40B4-BE49-F238E27FC236}">
                        <a16:creationId xmlns:a16="http://schemas.microsoft.com/office/drawing/2014/main" id="{B1EAD038-7FD7-ABFE-28B2-6C540664821F}"/>
                      </a:ext>
                    </a:extLst>
                  </p:cNvPr>
                  <p:cNvSpPr>
                    <a:spLocks noChangeAspect="1"/>
                  </p:cNvSpPr>
                  <p:nvPr/>
                </p:nvSpPr>
                <p:spPr>
                  <a:xfrm>
                    <a:off x="3820633" y="409119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1" name="Rektangel 2410">
                    <a:extLst>
                      <a:ext uri="{FF2B5EF4-FFF2-40B4-BE49-F238E27FC236}">
                        <a16:creationId xmlns:a16="http://schemas.microsoft.com/office/drawing/2014/main" id="{4FDB4E4A-1880-CF59-9D92-17B9F441961D}"/>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2" name="Rektangel 2411">
                    <a:extLst>
                      <a:ext uri="{FF2B5EF4-FFF2-40B4-BE49-F238E27FC236}">
                        <a16:creationId xmlns:a16="http://schemas.microsoft.com/office/drawing/2014/main" id="{25250D63-A26E-000F-428C-2A2A18F4A19C}"/>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3" name="Rektangel 2412">
                    <a:extLst>
                      <a:ext uri="{FF2B5EF4-FFF2-40B4-BE49-F238E27FC236}">
                        <a16:creationId xmlns:a16="http://schemas.microsoft.com/office/drawing/2014/main" id="{C6578F62-0082-FF6F-6E2B-3C687A832713}"/>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02" name="Rektangel 2401">
                  <a:extLst>
                    <a:ext uri="{FF2B5EF4-FFF2-40B4-BE49-F238E27FC236}">
                      <a16:creationId xmlns:a16="http://schemas.microsoft.com/office/drawing/2014/main" id="{17474685-D290-E80A-C419-2ABE66DB5531}"/>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3" name="Gruppe 1812">
                <a:extLst>
                  <a:ext uri="{FF2B5EF4-FFF2-40B4-BE49-F238E27FC236}">
                    <a16:creationId xmlns:a16="http://schemas.microsoft.com/office/drawing/2014/main" id="{228282A6-0C7D-9998-0FA1-0F7A0148A234}"/>
                  </a:ext>
                </a:extLst>
              </p:cNvPr>
              <p:cNvGrpSpPr/>
              <p:nvPr/>
            </p:nvGrpSpPr>
            <p:grpSpPr>
              <a:xfrm>
                <a:off x="3819968" y="1058901"/>
                <a:ext cx="444157" cy="5190614"/>
                <a:chOff x="5753799" y="1204530"/>
                <a:chExt cx="444157" cy="5190614"/>
              </a:xfrm>
            </p:grpSpPr>
            <p:grpSp>
              <p:nvGrpSpPr>
                <p:cNvPr id="2388" name="Gruppe 2387">
                  <a:extLst>
                    <a:ext uri="{FF2B5EF4-FFF2-40B4-BE49-F238E27FC236}">
                      <a16:creationId xmlns:a16="http://schemas.microsoft.com/office/drawing/2014/main" id="{4202185E-EE7F-0A84-14F5-2AEF479F8A08}"/>
                    </a:ext>
                  </a:extLst>
                </p:cNvPr>
                <p:cNvGrpSpPr/>
                <p:nvPr/>
              </p:nvGrpSpPr>
              <p:grpSpPr>
                <a:xfrm>
                  <a:off x="5753799" y="1204530"/>
                  <a:ext cx="442069" cy="4756379"/>
                  <a:chOff x="3817279" y="1064461"/>
                  <a:chExt cx="442069" cy="4756379"/>
                </a:xfrm>
              </p:grpSpPr>
              <p:sp>
                <p:nvSpPr>
                  <p:cNvPr id="2390" name="Rektangel 2389">
                    <a:extLst>
                      <a:ext uri="{FF2B5EF4-FFF2-40B4-BE49-F238E27FC236}">
                        <a16:creationId xmlns:a16="http://schemas.microsoft.com/office/drawing/2014/main" id="{865711A3-3910-A79E-8434-92557E927AFF}"/>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1" name="Rektangel 2390">
                    <a:extLst>
                      <a:ext uri="{FF2B5EF4-FFF2-40B4-BE49-F238E27FC236}">
                        <a16:creationId xmlns:a16="http://schemas.microsoft.com/office/drawing/2014/main" id="{5B93EE5D-F463-3E61-F97D-C403AC54AE82}"/>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2" name="Rektangel 2391">
                    <a:extLst>
                      <a:ext uri="{FF2B5EF4-FFF2-40B4-BE49-F238E27FC236}">
                        <a16:creationId xmlns:a16="http://schemas.microsoft.com/office/drawing/2014/main" id="{DE2E932C-1E7D-D23B-85D7-57F73D063FCF}"/>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3" name="Rektangel 2392">
                    <a:extLst>
                      <a:ext uri="{FF2B5EF4-FFF2-40B4-BE49-F238E27FC236}">
                        <a16:creationId xmlns:a16="http://schemas.microsoft.com/office/drawing/2014/main" id="{371D964D-E9D3-D537-ABDF-5C79F69DAE2A}"/>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4" name="Rektangel 2393">
                    <a:extLst>
                      <a:ext uri="{FF2B5EF4-FFF2-40B4-BE49-F238E27FC236}">
                        <a16:creationId xmlns:a16="http://schemas.microsoft.com/office/drawing/2014/main" id="{5915763A-2966-E0B8-8522-AE8E5997D49D}"/>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5" name="Rektangel 2394">
                    <a:extLst>
                      <a:ext uri="{FF2B5EF4-FFF2-40B4-BE49-F238E27FC236}">
                        <a16:creationId xmlns:a16="http://schemas.microsoft.com/office/drawing/2014/main" id="{A99FFDD2-1557-4141-64E0-304CF21C2847}"/>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6" name="Rektangel 2395">
                    <a:extLst>
                      <a:ext uri="{FF2B5EF4-FFF2-40B4-BE49-F238E27FC236}">
                        <a16:creationId xmlns:a16="http://schemas.microsoft.com/office/drawing/2014/main" id="{F148A56B-56C9-877E-4B66-6FE821ECABA9}"/>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7" name="Rektangel 2396">
                    <a:extLst>
                      <a:ext uri="{FF2B5EF4-FFF2-40B4-BE49-F238E27FC236}">
                        <a16:creationId xmlns:a16="http://schemas.microsoft.com/office/drawing/2014/main" id="{FCF10DEB-D45C-E60A-7C2E-CB8DABB36341}"/>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8" name="Rektangel 2397">
                    <a:extLst>
                      <a:ext uri="{FF2B5EF4-FFF2-40B4-BE49-F238E27FC236}">
                        <a16:creationId xmlns:a16="http://schemas.microsoft.com/office/drawing/2014/main" id="{090AE665-DAB8-5417-7371-FB351F5BB5DB}"/>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9" name="Rektangel 2398">
                    <a:extLst>
                      <a:ext uri="{FF2B5EF4-FFF2-40B4-BE49-F238E27FC236}">
                        <a16:creationId xmlns:a16="http://schemas.microsoft.com/office/drawing/2014/main" id="{BA6A9BE2-78A2-ACF4-89F8-B275D113ABF3}"/>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0" name="Rektangel 2399">
                    <a:extLst>
                      <a:ext uri="{FF2B5EF4-FFF2-40B4-BE49-F238E27FC236}">
                        <a16:creationId xmlns:a16="http://schemas.microsoft.com/office/drawing/2014/main" id="{3C6C3E64-0B30-2E14-BC80-CEA6D8DBD317}"/>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89" name="Rektangel 2388">
                  <a:extLst>
                    <a:ext uri="{FF2B5EF4-FFF2-40B4-BE49-F238E27FC236}">
                      <a16:creationId xmlns:a16="http://schemas.microsoft.com/office/drawing/2014/main" id="{ECC783EB-77A0-BB84-6989-19AC3B7BB685}"/>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4" name="Gruppe 1813">
                <a:extLst>
                  <a:ext uri="{FF2B5EF4-FFF2-40B4-BE49-F238E27FC236}">
                    <a16:creationId xmlns:a16="http://schemas.microsoft.com/office/drawing/2014/main" id="{CD8C8201-F0D8-7B0F-494E-D4DD6B62D569}"/>
                  </a:ext>
                </a:extLst>
              </p:cNvPr>
              <p:cNvGrpSpPr/>
              <p:nvPr/>
            </p:nvGrpSpPr>
            <p:grpSpPr>
              <a:xfrm>
                <a:off x="3386295" y="1062122"/>
                <a:ext cx="444157" cy="5190614"/>
                <a:chOff x="5753799" y="1204530"/>
                <a:chExt cx="444157" cy="5190614"/>
              </a:xfrm>
            </p:grpSpPr>
            <p:grpSp>
              <p:nvGrpSpPr>
                <p:cNvPr id="2375" name="Gruppe 2374">
                  <a:extLst>
                    <a:ext uri="{FF2B5EF4-FFF2-40B4-BE49-F238E27FC236}">
                      <a16:creationId xmlns:a16="http://schemas.microsoft.com/office/drawing/2014/main" id="{17F894C9-B9A4-2A16-F965-81E286118DD8}"/>
                    </a:ext>
                  </a:extLst>
                </p:cNvPr>
                <p:cNvGrpSpPr/>
                <p:nvPr/>
              </p:nvGrpSpPr>
              <p:grpSpPr>
                <a:xfrm>
                  <a:off x="5753799" y="1204530"/>
                  <a:ext cx="442069" cy="4756379"/>
                  <a:chOff x="3817279" y="1064461"/>
                  <a:chExt cx="442069" cy="4756379"/>
                </a:xfrm>
              </p:grpSpPr>
              <p:sp>
                <p:nvSpPr>
                  <p:cNvPr id="2377" name="Rektangel 2376">
                    <a:extLst>
                      <a:ext uri="{FF2B5EF4-FFF2-40B4-BE49-F238E27FC236}">
                        <a16:creationId xmlns:a16="http://schemas.microsoft.com/office/drawing/2014/main" id="{258262EA-66AA-88D6-981A-89EBC05238D7}"/>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8" name="Rektangel 2377">
                    <a:extLst>
                      <a:ext uri="{FF2B5EF4-FFF2-40B4-BE49-F238E27FC236}">
                        <a16:creationId xmlns:a16="http://schemas.microsoft.com/office/drawing/2014/main" id="{3E37187C-21B5-17F9-6C28-33DEFA589B83}"/>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9" name="Rektangel 2378">
                    <a:extLst>
                      <a:ext uri="{FF2B5EF4-FFF2-40B4-BE49-F238E27FC236}">
                        <a16:creationId xmlns:a16="http://schemas.microsoft.com/office/drawing/2014/main" id="{261CF1E6-3CF9-3391-3606-503FFC4FE869}"/>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0" name="Rektangel 2379">
                    <a:extLst>
                      <a:ext uri="{FF2B5EF4-FFF2-40B4-BE49-F238E27FC236}">
                        <a16:creationId xmlns:a16="http://schemas.microsoft.com/office/drawing/2014/main" id="{A536614A-4F46-0AEB-298A-CC9B8FAD215B}"/>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1" name="Rektangel 2380">
                    <a:extLst>
                      <a:ext uri="{FF2B5EF4-FFF2-40B4-BE49-F238E27FC236}">
                        <a16:creationId xmlns:a16="http://schemas.microsoft.com/office/drawing/2014/main" id="{78FB9DCC-3C52-5302-AA3F-FB19E16717EA}"/>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2" name="Rektangel 2381">
                    <a:extLst>
                      <a:ext uri="{FF2B5EF4-FFF2-40B4-BE49-F238E27FC236}">
                        <a16:creationId xmlns:a16="http://schemas.microsoft.com/office/drawing/2014/main" id="{642C26ED-E881-0233-E9F4-D07BC0518BBE}"/>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3" name="Rektangel 2382">
                    <a:extLst>
                      <a:ext uri="{FF2B5EF4-FFF2-40B4-BE49-F238E27FC236}">
                        <a16:creationId xmlns:a16="http://schemas.microsoft.com/office/drawing/2014/main" id="{B344C278-52C8-9831-1630-DD729FC66607}"/>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4" name="Rektangel 2383">
                    <a:extLst>
                      <a:ext uri="{FF2B5EF4-FFF2-40B4-BE49-F238E27FC236}">
                        <a16:creationId xmlns:a16="http://schemas.microsoft.com/office/drawing/2014/main" id="{2585D49F-F7AD-60C5-2D62-0A6A29B6E5EF}"/>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5" name="Rektangel 2384">
                    <a:extLst>
                      <a:ext uri="{FF2B5EF4-FFF2-40B4-BE49-F238E27FC236}">
                        <a16:creationId xmlns:a16="http://schemas.microsoft.com/office/drawing/2014/main" id="{A148DAAA-CDD0-C4EA-DF42-81EC567F2669}"/>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6" name="Rektangel 2385">
                    <a:extLst>
                      <a:ext uri="{FF2B5EF4-FFF2-40B4-BE49-F238E27FC236}">
                        <a16:creationId xmlns:a16="http://schemas.microsoft.com/office/drawing/2014/main" id="{A4F2F680-E96B-8E0D-E46A-CC51A57FC358}"/>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7" name="Rektangel 2386">
                    <a:extLst>
                      <a:ext uri="{FF2B5EF4-FFF2-40B4-BE49-F238E27FC236}">
                        <a16:creationId xmlns:a16="http://schemas.microsoft.com/office/drawing/2014/main" id="{1FA0758D-B51E-9E8F-7FFA-097F1DABCF7A}"/>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76" name="Rektangel 2375">
                  <a:extLst>
                    <a:ext uri="{FF2B5EF4-FFF2-40B4-BE49-F238E27FC236}">
                      <a16:creationId xmlns:a16="http://schemas.microsoft.com/office/drawing/2014/main" id="{C80C937F-D950-33BF-9026-CFFA37698ADB}"/>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5" name="Gruppe 1814">
                <a:extLst>
                  <a:ext uri="{FF2B5EF4-FFF2-40B4-BE49-F238E27FC236}">
                    <a16:creationId xmlns:a16="http://schemas.microsoft.com/office/drawing/2014/main" id="{00A7E304-AD57-B97D-48F8-D31751A533DA}"/>
                  </a:ext>
                </a:extLst>
              </p:cNvPr>
              <p:cNvGrpSpPr/>
              <p:nvPr/>
            </p:nvGrpSpPr>
            <p:grpSpPr>
              <a:xfrm>
                <a:off x="2949135" y="1063521"/>
                <a:ext cx="444157" cy="5190614"/>
                <a:chOff x="5753799" y="1204530"/>
                <a:chExt cx="444157" cy="5190614"/>
              </a:xfrm>
            </p:grpSpPr>
            <p:grpSp>
              <p:nvGrpSpPr>
                <p:cNvPr id="2362" name="Gruppe 2361">
                  <a:extLst>
                    <a:ext uri="{FF2B5EF4-FFF2-40B4-BE49-F238E27FC236}">
                      <a16:creationId xmlns:a16="http://schemas.microsoft.com/office/drawing/2014/main" id="{107E6EF0-1FAA-F190-FB4C-5D343E96C2A1}"/>
                    </a:ext>
                  </a:extLst>
                </p:cNvPr>
                <p:cNvGrpSpPr/>
                <p:nvPr/>
              </p:nvGrpSpPr>
              <p:grpSpPr>
                <a:xfrm>
                  <a:off x="5753799" y="1204530"/>
                  <a:ext cx="442069" cy="4756379"/>
                  <a:chOff x="3817279" y="1064461"/>
                  <a:chExt cx="442069" cy="4756379"/>
                </a:xfrm>
              </p:grpSpPr>
              <p:sp>
                <p:nvSpPr>
                  <p:cNvPr id="2364" name="Rektangel 2363">
                    <a:extLst>
                      <a:ext uri="{FF2B5EF4-FFF2-40B4-BE49-F238E27FC236}">
                        <a16:creationId xmlns:a16="http://schemas.microsoft.com/office/drawing/2014/main" id="{DA186831-24CF-7996-7A4B-583DC2409748}"/>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5" name="Rektangel 2364">
                    <a:extLst>
                      <a:ext uri="{FF2B5EF4-FFF2-40B4-BE49-F238E27FC236}">
                        <a16:creationId xmlns:a16="http://schemas.microsoft.com/office/drawing/2014/main" id="{EC1A9997-41FE-8604-2E08-FC036365F653}"/>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6" name="Rektangel 2365">
                    <a:extLst>
                      <a:ext uri="{FF2B5EF4-FFF2-40B4-BE49-F238E27FC236}">
                        <a16:creationId xmlns:a16="http://schemas.microsoft.com/office/drawing/2014/main" id="{095A2EAE-9043-CD0F-BD74-6EC76D104288}"/>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7" name="Rektangel 2366">
                    <a:extLst>
                      <a:ext uri="{FF2B5EF4-FFF2-40B4-BE49-F238E27FC236}">
                        <a16:creationId xmlns:a16="http://schemas.microsoft.com/office/drawing/2014/main" id="{3D58B3C2-9DF5-5D50-5D66-4A883233312E}"/>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8" name="Rektangel 2367">
                    <a:extLst>
                      <a:ext uri="{FF2B5EF4-FFF2-40B4-BE49-F238E27FC236}">
                        <a16:creationId xmlns:a16="http://schemas.microsoft.com/office/drawing/2014/main" id="{78370CE7-C011-1832-31BF-716670A45B1D}"/>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9" name="Rektangel 2368">
                    <a:extLst>
                      <a:ext uri="{FF2B5EF4-FFF2-40B4-BE49-F238E27FC236}">
                        <a16:creationId xmlns:a16="http://schemas.microsoft.com/office/drawing/2014/main" id="{479B25A2-7E24-5BE0-AEC4-B3128B508EFC}"/>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0" name="Rektangel 2369">
                    <a:extLst>
                      <a:ext uri="{FF2B5EF4-FFF2-40B4-BE49-F238E27FC236}">
                        <a16:creationId xmlns:a16="http://schemas.microsoft.com/office/drawing/2014/main" id="{CE44A5E7-03B9-5637-D699-92F1CEB2BCFB}"/>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1" name="Rektangel 2370">
                    <a:extLst>
                      <a:ext uri="{FF2B5EF4-FFF2-40B4-BE49-F238E27FC236}">
                        <a16:creationId xmlns:a16="http://schemas.microsoft.com/office/drawing/2014/main" id="{761A28AB-EDD9-D0D6-04BB-6A1B54D30292}"/>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2" name="Rektangel 2371">
                    <a:extLst>
                      <a:ext uri="{FF2B5EF4-FFF2-40B4-BE49-F238E27FC236}">
                        <a16:creationId xmlns:a16="http://schemas.microsoft.com/office/drawing/2014/main" id="{FB84BA1D-8B7B-0652-F0B7-28F3DE8B6F92}"/>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3" name="Rektangel 2372">
                    <a:extLst>
                      <a:ext uri="{FF2B5EF4-FFF2-40B4-BE49-F238E27FC236}">
                        <a16:creationId xmlns:a16="http://schemas.microsoft.com/office/drawing/2014/main" id="{9827EC4C-F152-9D6E-01CA-1FF98BE1D195}"/>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4" name="Rektangel 2373">
                    <a:extLst>
                      <a:ext uri="{FF2B5EF4-FFF2-40B4-BE49-F238E27FC236}">
                        <a16:creationId xmlns:a16="http://schemas.microsoft.com/office/drawing/2014/main" id="{F61045FD-547E-30EF-94BF-25922D335E72}"/>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63" name="Rektangel 2362">
                  <a:extLst>
                    <a:ext uri="{FF2B5EF4-FFF2-40B4-BE49-F238E27FC236}">
                      <a16:creationId xmlns:a16="http://schemas.microsoft.com/office/drawing/2014/main" id="{225990F8-2A85-B156-654A-2B57B34D28DA}"/>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6" name="Gruppe 1815">
                <a:extLst>
                  <a:ext uri="{FF2B5EF4-FFF2-40B4-BE49-F238E27FC236}">
                    <a16:creationId xmlns:a16="http://schemas.microsoft.com/office/drawing/2014/main" id="{161AD9B4-16B6-32EC-A2B9-6941D2E47D66}"/>
                  </a:ext>
                </a:extLst>
              </p:cNvPr>
              <p:cNvGrpSpPr/>
              <p:nvPr/>
            </p:nvGrpSpPr>
            <p:grpSpPr>
              <a:xfrm>
                <a:off x="2514229" y="1065829"/>
                <a:ext cx="444157" cy="5190614"/>
                <a:chOff x="5753799" y="1204530"/>
                <a:chExt cx="444157" cy="5190614"/>
              </a:xfrm>
            </p:grpSpPr>
            <p:grpSp>
              <p:nvGrpSpPr>
                <p:cNvPr id="2349" name="Gruppe 2348">
                  <a:extLst>
                    <a:ext uri="{FF2B5EF4-FFF2-40B4-BE49-F238E27FC236}">
                      <a16:creationId xmlns:a16="http://schemas.microsoft.com/office/drawing/2014/main" id="{3DB6FCC0-7263-647D-1F53-39ABBF6D1DF6}"/>
                    </a:ext>
                  </a:extLst>
                </p:cNvPr>
                <p:cNvGrpSpPr/>
                <p:nvPr/>
              </p:nvGrpSpPr>
              <p:grpSpPr>
                <a:xfrm>
                  <a:off x="5753799" y="1204530"/>
                  <a:ext cx="442069" cy="4756379"/>
                  <a:chOff x="3817279" y="1064461"/>
                  <a:chExt cx="442069" cy="4756379"/>
                </a:xfrm>
              </p:grpSpPr>
              <p:sp>
                <p:nvSpPr>
                  <p:cNvPr id="2351" name="Rektangel 2350">
                    <a:extLst>
                      <a:ext uri="{FF2B5EF4-FFF2-40B4-BE49-F238E27FC236}">
                        <a16:creationId xmlns:a16="http://schemas.microsoft.com/office/drawing/2014/main" id="{93BB0292-69AA-0CE3-B495-0A7C0C770B41}"/>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2" name="Rektangel 2351">
                    <a:extLst>
                      <a:ext uri="{FF2B5EF4-FFF2-40B4-BE49-F238E27FC236}">
                        <a16:creationId xmlns:a16="http://schemas.microsoft.com/office/drawing/2014/main" id="{61BF3B81-56CE-49C8-5D00-0BAAFDE4E267}"/>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dirty="0"/>
                  </a:p>
                </p:txBody>
              </p:sp>
              <p:sp>
                <p:nvSpPr>
                  <p:cNvPr id="2353" name="Rektangel 2352">
                    <a:extLst>
                      <a:ext uri="{FF2B5EF4-FFF2-40B4-BE49-F238E27FC236}">
                        <a16:creationId xmlns:a16="http://schemas.microsoft.com/office/drawing/2014/main" id="{6BDA6B42-2E6C-F1AA-00F9-C874438786D3}"/>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4" name="Rektangel 2353">
                    <a:extLst>
                      <a:ext uri="{FF2B5EF4-FFF2-40B4-BE49-F238E27FC236}">
                        <a16:creationId xmlns:a16="http://schemas.microsoft.com/office/drawing/2014/main" id="{E0C68BF6-680A-6F4A-2346-79AE0149A433}"/>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5" name="Rektangel 2354">
                    <a:extLst>
                      <a:ext uri="{FF2B5EF4-FFF2-40B4-BE49-F238E27FC236}">
                        <a16:creationId xmlns:a16="http://schemas.microsoft.com/office/drawing/2014/main" id="{E8EF9789-DD17-469E-9060-77E521B7F3C2}"/>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6" name="Rektangel 2355">
                    <a:extLst>
                      <a:ext uri="{FF2B5EF4-FFF2-40B4-BE49-F238E27FC236}">
                        <a16:creationId xmlns:a16="http://schemas.microsoft.com/office/drawing/2014/main" id="{7A30683C-7E9F-471A-457E-0B263EFDA0AF}"/>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7" name="Rektangel 2356">
                    <a:extLst>
                      <a:ext uri="{FF2B5EF4-FFF2-40B4-BE49-F238E27FC236}">
                        <a16:creationId xmlns:a16="http://schemas.microsoft.com/office/drawing/2014/main" id="{35D37119-C993-D11E-91DB-6DE01B78AC2E}"/>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8" name="Rektangel 2357">
                    <a:extLst>
                      <a:ext uri="{FF2B5EF4-FFF2-40B4-BE49-F238E27FC236}">
                        <a16:creationId xmlns:a16="http://schemas.microsoft.com/office/drawing/2014/main" id="{503737D2-2E36-2665-82E0-41BBC27488C5}"/>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9" name="Rektangel 2358">
                    <a:extLst>
                      <a:ext uri="{FF2B5EF4-FFF2-40B4-BE49-F238E27FC236}">
                        <a16:creationId xmlns:a16="http://schemas.microsoft.com/office/drawing/2014/main" id="{0F5FD5D3-1FFC-1A36-18CD-0DD6F28531D4}"/>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0" name="Rektangel 2359">
                    <a:extLst>
                      <a:ext uri="{FF2B5EF4-FFF2-40B4-BE49-F238E27FC236}">
                        <a16:creationId xmlns:a16="http://schemas.microsoft.com/office/drawing/2014/main" id="{7E3742CC-377C-8F08-5895-14FB5D5C2261}"/>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1" name="Rektangel 2360">
                    <a:extLst>
                      <a:ext uri="{FF2B5EF4-FFF2-40B4-BE49-F238E27FC236}">
                        <a16:creationId xmlns:a16="http://schemas.microsoft.com/office/drawing/2014/main" id="{1EC5D697-33B0-07CB-A842-E98AD7A1EDA8}"/>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50" name="Rektangel 2349">
                  <a:extLst>
                    <a:ext uri="{FF2B5EF4-FFF2-40B4-BE49-F238E27FC236}">
                      <a16:creationId xmlns:a16="http://schemas.microsoft.com/office/drawing/2014/main" id="{86A55555-636B-458A-3350-C70674895126}"/>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7" name="Gruppe 1816">
                <a:extLst>
                  <a:ext uri="{FF2B5EF4-FFF2-40B4-BE49-F238E27FC236}">
                    <a16:creationId xmlns:a16="http://schemas.microsoft.com/office/drawing/2014/main" id="{4ADC8B73-D92F-1DDE-EB57-0351EC0936F3}"/>
                  </a:ext>
                </a:extLst>
              </p:cNvPr>
              <p:cNvGrpSpPr/>
              <p:nvPr/>
            </p:nvGrpSpPr>
            <p:grpSpPr>
              <a:xfrm>
                <a:off x="2075940" y="1067864"/>
                <a:ext cx="444157" cy="5190614"/>
                <a:chOff x="5753799" y="1204530"/>
                <a:chExt cx="444157" cy="5190614"/>
              </a:xfrm>
            </p:grpSpPr>
            <p:grpSp>
              <p:nvGrpSpPr>
                <p:cNvPr id="2336" name="Gruppe 2335">
                  <a:extLst>
                    <a:ext uri="{FF2B5EF4-FFF2-40B4-BE49-F238E27FC236}">
                      <a16:creationId xmlns:a16="http://schemas.microsoft.com/office/drawing/2014/main" id="{3450A5CF-E588-A092-4447-52A7E9102F35}"/>
                    </a:ext>
                  </a:extLst>
                </p:cNvPr>
                <p:cNvGrpSpPr/>
                <p:nvPr/>
              </p:nvGrpSpPr>
              <p:grpSpPr>
                <a:xfrm>
                  <a:off x="5753799" y="1204530"/>
                  <a:ext cx="442069" cy="4756379"/>
                  <a:chOff x="3817279" y="1064461"/>
                  <a:chExt cx="442069" cy="4756379"/>
                </a:xfrm>
              </p:grpSpPr>
              <p:sp>
                <p:nvSpPr>
                  <p:cNvPr id="2338" name="Rektangel 2337">
                    <a:extLst>
                      <a:ext uri="{FF2B5EF4-FFF2-40B4-BE49-F238E27FC236}">
                        <a16:creationId xmlns:a16="http://schemas.microsoft.com/office/drawing/2014/main" id="{5CA88F51-C2B8-36DD-EE6C-EF3EFC634F72}"/>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9" name="Rektangel 2338">
                    <a:extLst>
                      <a:ext uri="{FF2B5EF4-FFF2-40B4-BE49-F238E27FC236}">
                        <a16:creationId xmlns:a16="http://schemas.microsoft.com/office/drawing/2014/main" id="{0AD4C23C-DC07-0ACC-F4A3-0D76179E24D8}"/>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0" name="Rektangel 2339">
                    <a:extLst>
                      <a:ext uri="{FF2B5EF4-FFF2-40B4-BE49-F238E27FC236}">
                        <a16:creationId xmlns:a16="http://schemas.microsoft.com/office/drawing/2014/main" id="{EE034A9F-6827-D1CE-1D5D-E71D31E10926}"/>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1" name="Rektangel 2340">
                    <a:extLst>
                      <a:ext uri="{FF2B5EF4-FFF2-40B4-BE49-F238E27FC236}">
                        <a16:creationId xmlns:a16="http://schemas.microsoft.com/office/drawing/2014/main" id="{33FA9921-2846-5EC8-B872-F312E8142DBB}"/>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2" name="Rektangel 2341">
                    <a:extLst>
                      <a:ext uri="{FF2B5EF4-FFF2-40B4-BE49-F238E27FC236}">
                        <a16:creationId xmlns:a16="http://schemas.microsoft.com/office/drawing/2014/main" id="{96655332-CEB2-757D-8DFF-C6EE00780028}"/>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3" name="Rektangel 2342">
                    <a:extLst>
                      <a:ext uri="{FF2B5EF4-FFF2-40B4-BE49-F238E27FC236}">
                        <a16:creationId xmlns:a16="http://schemas.microsoft.com/office/drawing/2014/main" id="{60203B80-106F-1A06-5C5E-8E243040FA9E}"/>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4" name="Rektangel 2343">
                    <a:extLst>
                      <a:ext uri="{FF2B5EF4-FFF2-40B4-BE49-F238E27FC236}">
                        <a16:creationId xmlns:a16="http://schemas.microsoft.com/office/drawing/2014/main" id="{EBF3260C-EC66-B66E-6CE4-B0C66AFF5192}"/>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5" name="Rektangel 2344">
                    <a:extLst>
                      <a:ext uri="{FF2B5EF4-FFF2-40B4-BE49-F238E27FC236}">
                        <a16:creationId xmlns:a16="http://schemas.microsoft.com/office/drawing/2014/main" id="{E5C06907-A741-4A75-61E0-9070A64878B3}"/>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6" name="Rektangel 2345">
                    <a:extLst>
                      <a:ext uri="{FF2B5EF4-FFF2-40B4-BE49-F238E27FC236}">
                        <a16:creationId xmlns:a16="http://schemas.microsoft.com/office/drawing/2014/main" id="{0DBF4847-33F5-B14B-A5E2-9141185E38E9}"/>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7" name="Rektangel 2346">
                    <a:extLst>
                      <a:ext uri="{FF2B5EF4-FFF2-40B4-BE49-F238E27FC236}">
                        <a16:creationId xmlns:a16="http://schemas.microsoft.com/office/drawing/2014/main" id="{664BA2EC-FE4F-32BD-ECCE-26E988C15B7B}"/>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8" name="Rektangel 2347">
                    <a:extLst>
                      <a:ext uri="{FF2B5EF4-FFF2-40B4-BE49-F238E27FC236}">
                        <a16:creationId xmlns:a16="http://schemas.microsoft.com/office/drawing/2014/main" id="{B6CBA9DD-1930-EE6E-928B-4A5697369C1E}"/>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37" name="Rektangel 2336">
                  <a:extLst>
                    <a:ext uri="{FF2B5EF4-FFF2-40B4-BE49-F238E27FC236}">
                      <a16:creationId xmlns:a16="http://schemas.microsoft.com/office/drawing/2014/main" id="{DF5C67A9-AB00-758E-E51D-956E748FCD64}"/>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8" name="Gruppe 1817">
                <a:extLst>
                  <a:ext uri="{FF2B5EF4-FFF2-40B4-BE49-F238E27FC236}">
                    <a16:creationId xmlns:a16="http://schemas.microsoft.com/office/drawing/2014/main" id="{A0DFB154-EA48-41C1-34A1-81E878540966}"/>
                  </a:ext>
                </a:extLst>
              </p:cNvPr>
              <p:cNvGrpSpPr/>
              <p:nvPr/>
            </p:nvGrpSpPr>
            <p:grpSpPr>
              <a:xfrm>
                <a:off x="1644775" y="1068629"/>
                <a:ext cx="444157" cy="5190614"/>
                <a:chOff x="5753799" y="1204530"/>
                <a:chExt cx="444157" cy="5190614"/>
              </a:xfrm>
            </p:grpSpPr>
            <p:grpSp>
              <p:nvGrpSpPr>
                <p:cNvPr id="2323" name="Gruppe 2322">
                  <a:extLst>
                    <a:ext uri="{FF2B5EF4-FFF2-40B4-BE49-F238E27FC236}">
                      <a16:creationId xmlns:a16="http://schemas.microsoft.com/office/drawing/2014/main" id="{F69A72C6-9BE6-2488-61F0-1F4759401589}"/>
                    </a:ext>
                  </a:extLst>
                </p:cNvPr>
                <p:cNvGrpSpPr/>
                <p:nvPr/>
              </p:nvGrpSpPr>
              <p:grpSpPr>
                <a:xfrm>
                  <a:off x="5753799" y="1204530"/>
                  <a:ext cx="442069" cy="4756379"/>
                  <a:chOff x="3817279" y="1064461"/>
                  <a:chExt cx="442069" cy="4756379"/>
                </a:xfrm>
              </p:grpSpPr>
              <p:sp>
                <p:nvSpPr>
                  <p:cNvPr id="2325" name="Rektangel 2324">
                    <a:extLst>
                      <a:ext uri="{FF2B5EF4-FFF2-40B4-BE49-F238E27FC236}">
                        <a16:creationId xmlns:a16="http://schemas.microsoft.com/office/drawing/2014/main" id="{2BE0029E-3E08-F1EA-3E73-79750FF39A17}"/>
                      </a:ext>
                    </a:extLst>
                  </p:cNvPr>
                  <p:cNvSpPr>
                    <a:spLocks noChangeAspect="1"/>
                  </p:cNvSpPr>
                  <p:nvPr/>
                </p:nvSpPr>
                <p:spPr>
                  <a:xfrm>
                    <a:off x="3818406" y="149701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6" name="Rektangel 2325">
                    <a:extLst>
                      <a:ext uri="{FF2B5EF4-FFF2-40B4-BE49-F238E27FC236}">
                        <a16:creationId xmlns:a16="http://schemas.microsoft.com/office/drawing/2014/main" id="{1E752BB8-0E0C-3B43-5428-B027099E06C4}"/>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7" name="Rektangel 2326">
                    <a:extLst>
                      <a:ext uri="{FF2B5EF4-FFF2-40B4-BE49-F238E27FC236}">
                        <a16:creationId xmlns:a16="http://schemas.microsoft.com/office/drawing/2014/main" id="{7209385C-CE33-4A1F-8CD6-2145C1FE9E93}"/>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8" name="Rektangel 2327">
                    <a:extLst>
                      <a:ext uri="{FF2B5EF4-FFF2-40B4-BE49-F238E27FC236}">
                        <a16:creationId xmlns:a16="http://schemas.microsoft.com/office/drawing/2014/main" id="{6E5DD55F-9650-5FC4-12DA-3F278EE521DD}"/>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9" name="Rektangel 2328">
                    <a:extLst>
                      <a:ext uri="{FF2B5EF4-FFF2-40B4-BE49-F238E27FC236}">
                        <a16:creationId xmlns:a16="http://schemas.microsoft.com/office/drawing/2014/main" id="{52698406-9C2C-DC83-9BE9-52382C00EFF1}"/>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0" name="Rektangel 2329">
                    <a:extLst>
                      <a:ext uri="{FF2B5EF4-FFF2-40B4-BE49-F238E27FC236}">
                        <a16:creationId xmlns:a16="http://schemas.microsoft.com/office/drawing/2014/main" id="{3EC3E850-F95D-496F-B15C-74ADF70F4FF9}"/>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1" name="Rektangel 2330">
                    <a:extLst>
                      <a:ext uri="{FF2B5EF4-FFF2-40B4-BE49-F238E27FC236}">
                        <a16:creationId xmlns:a16="http://schemas.microsoft.com/office/drawing/2014/main" id="{2BE0A37B-CEE8-C5B2-EC9D-56E77699CBDD}"/>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2" name="Rektangel 2331">
                    <a:extLst>
                      <a:ext uri="{FF2B5EF4-FFF2-40B4-BE49-F238E27FC236}">
                        <a16:creationId xmlns:a16="http://schemas.microsoft.com/office/drawing/2014/main" id="{48B473FD-DA33-3F74-26B3-A84379693CD6}"/>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3" name="Rektangel 2332">
                    <a:extLst>
                      <a:ext uri="{FF2B5EF4-FFF2-40B4-BE49-F238E27FC236}">
                        <a16:creationId xmlns:a16="http://schemas.microsoft.com/office/drawing/2014/main" id="{E675EA64-E8F5-A0D9-950B-D4E69543BC57}"/>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4" name="Rektangel 2333">
                    <a:extLst>
                      <a:ext uri="{FF2B5EF4-FFF2-40B4-BE49-F238E27FC236}">
                        <a16:creationId xmlns:a16="http://schemas.microsoft.com/office/drawing/2014/main" id="{BCD5E915-9C00-0B6E-B52F-1B6A9BD01BA0}"/>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5" name="Rektangel 2334">
                    <a:extLst>
                      <a:ext uri="{FF2B5EF4-FFF2-40B4-BE49-F238E27FC236}">
                        <a16:creationId xmlns:a16="http://schemas.microsoft.com/office/drawing/2014/main" id="{18682109-A695-9B0B-C334-BF689D73DD2C}"/>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24" name="Rektangel 2323">
                  <a:extLst>
                    <a:ext uri="{FF2B5EF4-FFF2-40B4-BE49-F238E27FC236}">
                      <a16:creationId xmlns:a16="http://schemas.microsoft.com/office/drawing/2014/main" id="{B2BA55AA-3A51-CD47-20FD-A60CE41D3E6F}"/>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9" name="Gruppe 1818">
                <a:extLst>
                  <a:ext uri="{FF2B5EF4-FFF2-40B4-BE49-F238E27FC236}">
                    <a16:creationId xmlns:a16="http://schemas.microsoft.com/office/drawing/2014/main" id="{E96172E2-FAF0-9BEB-68A9-1A5C8FA3632C}"/>
                  </a:ext>
                </a:extLst>
              </p:cNvPr>
              <p:cNvGrpSpPr/>
              <p:nvPr/>
            </p:nvGrpSpPr>
            <p:grpSpPr>
              <a:xfrm>
                <a:off x="1212845" y="1068629"/>
                <a:ext cx="444157" cy="5190614"/>
                <a:chOff x="5753799" y="1204530"/>
                <a:chExt cx="444157" cy="5190614"/>
              </a:xfrm>
            </p:grpSpPr>
            <p:grpSp>
              <p:nvGrpSpPr>
                <p:cNvPr id="2310" name="Gruppe 2309">
                  <a:extLst>
                    <a:ext uri="{FF2B5EF4-FFF2-40B4-BE49-F238E27FC236}">
                      <a16:creationId xmlns:a16="http://schemas.microsoft.com/office/drawing/2014/main" id="{89F3EC08-3B21-7153-363E-86526025FA43}"/>
                    </a:ext>
                  </a:extLst>
                </p:cNvPr>
                <p:cNvGrpSpPr/>
                <p:nvPr/>
              </p:nvGrpSpPr>
              <p:grpSpPr>
                <a:xfrm>
                  <a:off x="5753799" y="1204530"/>
                  <a:ext cx="442069" cy="4756379"/>
                  <a:chOff x="3817279" y="1064461"/>
                  <a:chExt cx="442069" cy="4756379"/>
                </a:xfrm>
              </p:grpSpPr>
              <p:sp>
                <p:nvSpPr>
                  <p:cNvPr id="2312" name="Rektangel 2311">
                    <a:extLst>
                      <a:ext uri="{FF2B5EF4-FFF2-40B4-BE49-F238E27FC236}">
                        <a16:creationId xmlns:a16="http://schemas.microsoft.com/office/drawing/2014/main" id="{8646C66F-00A1-BA53-E945-9C237AC45843}"/>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3" name="Rektangel 2312">
                    <a:extLst>
                      <a:ext uri="{FF2B5EF4-FFF2-40B4-BE49-F238E27FC236}">
                        <a16:creationId xmlns:a16="http://schemas.microsoft.com/office/drawing/2014/main" id="{7DF35E7F-79CE-FDEA-4D78-4D52AD651FF5}"/>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4" name="Rektangel 2313">
                    <a:extLst>
                      <a:ext uri="{FF2B5EF4-FFF2-40B4-BE49-F238E27FC236}">
                        <a16:creationId xmlns:a16="http://schemas.microsoft.com/office/drawing/2014/main" id="{D3C9FFDA-F124-5E11-2906-8BF5C3709F6C}"/>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5" name="Rektangel 2314">
                    <a:extLst>
                      <a:ext uri="{FF2B5EF4-FFF2-40B4-BE49-F238E27FC236}">
                        <a16:creationId xmlns:a16="http://schemas.microsoft.com/office/drawing/2014/main" id="{0EE86069-5496-0E01-74CD-8C00AEBE3FED}"/>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6" name="Rektangel 2315">
                    <a:extLst>
                      <a:ext uri="{FF2B5EF4-FFF2-40B4-BE49-F238E27FC236}">
                        <a16:creationId xmlns:a16="http://schemas.microsoft.com/office/drawing/2014/main" id="{89895C10-BDE1-3B0E-FB33-FB0A8FF64F2B}"/>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7" name="Rektangel 2316">
                    <a:extLst>
                      <a:ext uri="{FF2B5EF4-FFF2-40B4-BE49-F238E27FC236}">
                        <a16:creationId xmlns:a16="http://schemas.microsoft.com/office/drawing/2014/main" id="{B715A124-F193-4E55-8804-420AF0706ABB}"/>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8" name="Rektangel 2317">
                    <a:extLst>
                      <a:ext uri="{FF2B5EF4-FFF2-40B4-BE49-F238E27FC236}">
                        <a16:creationId xmlns:a16="http://schemas.microsoft.com/office/drawing/2014/main" id="{3A91089A-2C19-9B8C-4D5F-6CD73C3493DD}"/>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9" name="Rektangel 2318">
                    <a:extLst>
                      <a:ext uri="{FF2B5EF4-FFF2-40B4-BE49-F238E27FC236}">
                        <a16:creationId xmlns:a16="http://schemas.microsoft.com/office/drawing/2014/main" id="{548F67EF-9A7A-21F1-AE6C-7EA902F6E730}"/>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0" name="Rektangel 2319">
                    <a:extLst>
                      <a:ext uri="{FF2B5EF4-FFF2-40B4-BE49-F238E27FC236}">
                        <a16:creationId xmlns:a16="http://schemas.microsoft.com/office/drawing/2014/main" id="{63426C3B-D070-CB85-C61A-0D7BA78F35D7}"/>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1" name="Rektangel 2320">
                    <a:extLst>
                      <a:ext uri="{FF2B5EF4-FFF2-40B4-BE49-F238E27FC236}">
                        <a16:creationId xmlns:a16="http://schemas.microsoft.com/office/drawing/2014/main" id="{DE915F04-D262-E3AC-3A39-3C2E52BD2F0E}"/>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2" name="Rektangel 2321">
                    <a:extLst>
                      <a:ext uri="{FF2B5EF4-FFF2-40B4-BE49-F238E27FC236}">
                        <a16:creationId xmlns:a16="http://schemas.microsoft.com/office/drawing/2014/main" id="{270AB16D-B4F6-5823-8B30-10AAED093961}"/>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11" name="Rektangel 2310">
                  <a:extLst>
                    <a:ext uri="{FF2B5EF4-FFF2-40B4-BE49-F238E27FC236}">
                      <a16:creationId xmlns:a16="http://schemas.microsoft.com/office/drawing/2014/main" id="{E23BC076-AF84-EDED-DEA4-6A480F3930CB}"/>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0" name="Gruppe 1819">
                <a:extLst>
                  <a:ext uri="{FF2B5EF4-FFF2-40B4-BE49-F238E27FC236}">
                    <a16:creationId xmlns:a16="http://schemas.microsoft.com/office/drawing/2014/main" id="{695817E6-E8C6-D2B6-FAF3-82FED9E828ED}"/>
                  </a:ext>
                </a:extLst>
              </p:cNvPr>
              <p:cNvGrpSpPr/>
              <p:nvPr/>
            </p:nvGrpSpPr>
            <p:grpSpPr>
              <a:xfrm>
                <a:off x="780951" y="1067864"/>
                <a:ext cx="444157" cy="5190614"/>
                <a:chOff x="5753799" y="1204530"/>
                <a:chExt cx="444157" cy="5190614"/>
              </a:xfrm>
            </p:grpSpPr>
            <p:grpSp>
              <p:nvGrpSpPr>
                <p:cNvPr id="2297" name="Gruppe 2296">
                  <a:extLst>
                    <a:ext uri="{FF2B5EF4-FFF2-40B4-BE49-F238E27FC236}">
                      <a16:creationId xmlns:a16="http://schemas.microsoft.com/office/drawing/2014/main" id="{9748AA7D-913F-5A9B-CFCC-9013F158DD7B}"/>
                    </a:ext>
                  </a:extLst>
                </p:cNvPr>
                <p:cNvGrpSpPr/>
                <p:nvPr/>
              </p:nvGrpSpPr>
              <p:grpSpPr>
                <a:xfrm>
                  <a:off x="5753799" y="1204530"/>
                  <a:ext cx="442069" cy="4756379"/>
                  <a:chOff x="3817279" y="1064461"/>
                  <a:chExt cx="442069" cy="4756379"/>
                </a:xfrm>
              </p:grpSpPr>
              <p:sp>
                <p:nvSpPr>
                  <p:cNvPr id="2299" name="Rektangel 2298">
                    <a:extLst>
                      <a:ext uri="{FF2B5EF4-FFF2-40B4-BE49-F238E27FC236}">
                        <a16:creationId xmlns:a16="http://schemas.microsoft.com/office/drawing/2014/main" id="{FFD50504-79F4-9F3D-F721-571341298267}"/>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0" name="Rektangel 2299">
                    <a:extLst>
                      <a:ext uri="{FF2B5EF4-FFF2-40B4-BE49-F238E27FC236}">
                        <a16:creationId xmlns:a16="http://schemas.microsoft.com/office/drawing/2014/main" id="{0A9B9F44-215F-1942-8116-4964027D90FF}"/>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1" name="Rektangel 2300">
                    <a:extLst>
                      <a:ext uri="{FF2B5EF4-FFF2-40B4-BE49-F238E27FC236}">
                        <a16:creationId xmlns:a16="http://schemas.microsoft.com/office/drawing/2014/main" id="{93A9D0BA-17FF-9C64-6897-3CBD8F526596}"/>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2" name="Rektangel 2301">
                    <a:extLst>
                      <a:ext uri="{FF2B5EF4-FFF2-40B4-BE49-F238E27FC236}">
                        <a16:creationId xmlns:a16="http://schemas.microsoft.com/office/drawing/2014/main" id="{DB7C6FCC-BB4F-395C-D7E5-05A717230A85}"/>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3" name="Rektangel 2302">
                    <a:extLst>
                      <a:ext uri="{FF2B5EF4-FFF2-40B4-BE49-F238E27FC236}">
                        <a16:creationId xmlns:a16="http://schemas.microsoft.com/office/drawing/2014/main" id="{BC671D1C-6C0D-6E30-FD7A-E95F4AB3DC80}"/>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4" name="Rektangel 2303">
                    <a:extLst>
                      <a:ext uri="{FF2B5EF4-FFF2-40B4-BE49-F238E27FC236}">
                        <a16:creationId xmlns:a16="http://schemas.microsoft.com/office/drawing/2014/main" id="{3308D38E-BC71-7965-FE21-4091D143A819}"/>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5" name="Rektangel 2304">
                    <a:extLst>
                      <a:ext uri="{FF2B5EF4-FFF2-40B4-BE49-F238E27FC236}">
                        <a16:creationId xmlns:a16="http://schemas.microsoft.com/office/drawing/2014/main" id="{CC702F3C-305F-265E-63AE-531F6BDA000F}"/>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6" name="Rektangel 2305">
                    <a:extLst>
                      <a:ext uri="{FF2B5EF4-FFF2-40B4-BE49-F238E27FC236}">
                        <a16:creationId xmlns:a16="http://schemas.microsoft.com/office/drawing/2014/main" id="{A9EB71E1-6B19-11C5-95B3-93A5588DCAB7}"/>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7" name="Rektangel 2306">
                    <a:extLst>
                      <a:ext uri="{FF2B5EF4-FFF2-40B4-BE49-F238E27FC236}">
                        <a16:creationId xmlns:a16="http://schemas.microsoft.com/office/drawing/2014/main" id="{78DC11AA-4DF9-BB0A-528A-BAE3E3A0DD7F}"/>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8" name="Rektangel 2307">
                    <a:extLst>
                      <a:ext uri="{FF2B5EF4-FFF2-40B4-BE49-F238E27FC236}">
                        <a16:creationId xmlns:a16="http://schemas.microsoft.com/office/drawing/2014/main" id="{FACA001B-E292-5366-9A0F-EB517E318110}"/>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9" name="Rektangel 2308">
                    <a:extLst>
                      <a:ext uri="{FF2B5EF4-FFF2-40B4-BE49-F238E27FC236}">
                        <a16:creationId xmlns:a16="http://schemas.microsoft.com/office/drawing/2014/main" id="{DCCFD935-C977-2D92-C212-3D0710ABCCB6}"/>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98" name="Rektangel 2297">
                  <a:extLst>
                    <a:ext uri="{FF2B5EF4-FFF2-40B4-BE49-F238E27FC236}">
                      <a16:creationId xmlns:a16="http://schemas.microsoft.com/office/drawing/2014/main" id="{DA3996A3-64B5-7A75-0DC3-F7D60D0E8811}"/>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1" name="Gruppe 1820">
                <a:extLst>
                  <a:ext uri="{FF2B5EF4-FFF2-40B4-BE49-F238E27FC236}">
                    <a16:creationId xmlns:a16="http://schemas.microsoft.com/office/drawing/2014/main" id="{14F704A7-C5E4-7D15-FA7A-39A7B0422F5B}"/>
                  </a:ext>
                </a:extLst>
              </p:cNvPr>
              <p:cNvGrpSpPr/>
              <p:nvPr/>
            </p:nvGrpSpPr>
            <p:grpSpPr>
              <a:xfrm>
                <a:off x="348958" y="1501775"/>
                <a:ext cx="444157" cy="4758064"/>
                <a:chOff x="5753799" y="1637080"/>
                <a:chExt cx="444157" cy="4758064"/>
              </a:xfrm>
            </p:grpSpPr>
            <p:grpSp>
              <p:nvGrpSpPr>
                <p:cNvPr id="2285" name="Gruppe 2284">
                  <a:extLst>
                    <a:ext uri="{FF2B5EF4-FFF2-40B4-BE49-F238E27FC236}">
                      <a16:creationId xmlns:a16="http://schemas.microsoft.com/office/drawing/2014/main" id="{47CBDC61-89AC-5CAB-1BBE-9E6518266850}"/>
                    </a:ext>
                  </a:extLst>
                </p:cNvPr>
                <p:cNvGrpSpPr/>
                <p:nvPr/>
              </p:nvGrpSpPr>
              <p:grpSpPr>
                <a:xfrm>
                  <a:off x="5753799" y="1637080"/>
                  <a:ext cx="442069" cy="4323829"/>
                  <a:chOff x="3817279" y="1497011"/>
                  <a:chExt cx="442069" cy="4323829"/>
                </a:xfrm>
              </p:grpSpPr>
              <p:sp>
                <p:nvSpPr>
                  <p:cNvPr id="2287" name="Rektangel 2286">
                    <a:extLst>
                      <a:ext uri="{FF2B5EF4-FFF2-40B4-BE49-F238E27FC236}">
                        <a16:creationId xmlns:a16="http://schemas.microsoft.com/office/drawing/2014/main" id="{673252F4-9D3D-FD46-6045-12446F5F3A3C}"/>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8" name="Rektangel 2287">
                    <a:extLst>
                      <a:ext uri="{FF2B5EF4-FFF2-40B4-BE49-F238E27FC236}">
                        <a16:creationId xmlns:a16="http://schemas.microsoft.com/office/drawing/2014/main" id="{9F09D3A0-010E-D1D3-DBC4-A89FBBBCFECB}"/>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9" name="Rektangel 2288">
                    <a:extLst>
                      <a:ext uri="{FF2B5EF4-FFF2-40B4-BE49-F238E27FC236}">
                        <a16:creationId xmlns:a16="http://schemas.microsoft.com/office/drawing/2014/main" id="{86BE5C9A-4415-EF67-07F6-79D727E59270}"/>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0" name="Rektangel 2289">
                    <a:extLst>
                      <a:ext uri="{FF2B5EF4-FFF2-40B4-BE49-F238E27FC236}">
                        <a16:creationId xmlns:a16="http://schemas.microsoft.com/office/drawing/2014/main" id="{C9346918-DDF6-1006-8F0B-EEF82D098D9A}"/>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1" name="Rektangel 2290">
                    <a:extLst>
                      <a:ext uri="{FF2B5EF4-FFF2-40B4-BE49-F238E27FC236}">
                        <a16:creationId xmlns:a16="http://schemas.microsoft.com/office/drawing/2014/main" id="{ED259E04-9D21-AF43-3BF7-D542966E26B0}"/>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2" name="Rektangel 2291">
                    <a:extLst>
                      <a:ext uri="{FF2B5EF4-FFF2-40B4-BE49-F238E27FC236}">
                        <a16:creationId xmlns:a16="http://schemas.microsoft.com/office/drawing/2014/main" id="{CBE20E08-8FDA-C2ED-BA94-EE2E38921A91}"/>
                      </a:ext>
                    </a:extLst>
                  </p:cNvPr>
                  <p:cNvSpPr>
                    <a:spLocks noChangeAspect="1"/>
                  </p:cNvSpPr>
                  <p:nvPr/>
                </p:nvSpPr>
                <p:spPr>
                  <a:xfrm>
                    <a:off x="3819516" y="365976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3" name="Rektangel 2292">
                    <a:extLst>
                      <a:ext uri="{FF2B5EF4-FFF2-40B4-BE49-F238E27FC236}">
                        <a16:creationId xmlns:a16="http://schemas.microsoft.com/office/drawing/2014/main" id="{FDC037E8-AB92-9011-C5EA-FFB20E2A4E9C}"/>
                      </a:ext>
                    </a:extLst>
                  </p:cNvPr>
                  <p:cNvSpPr>
                    <a:spLocks noChangeAspect="1"/>
                  </p:cNvSpPr>
                  <p:nvPr/>
                </p:nvSpPr>
                <p:spPr>
                  <a:xfrm>
                    <a:off x="3820633" y="409119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4" name="Rektangel 2293">
                    <a:extLst>
                      <a:ext uri="{FF2B5EF4-FFF2-40B4-BE49-F238E27FC236}">
                        <a16:creationId xmlns:a16="http://schemas.microsoft.com/office/drawing/2014/main" id="{F8355F43-A58A-9E6E-6A55-94EF6767C55C}"/>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5" name="Rektangel 2294">
                    <a:extLst>
                      <a:ext uri="{FF2B5EF4-FFF2-40B4-BE49-F238E27FC236}">
                        <a16:creationId xmlns:a16="http://schemas.microsoft.com/office/drawing/2014/main" id="{0E1E9A3D-9F5C-8DB0-5152-951F86165F67}"/>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6" name="Rektangel 2295">
                    <a:extLst>
                      <a:ext uri="{FF2B5EF4-FFF2-40B4-BE49-F238E27FC236}">
                        <a16:creationId xmlns:a16="http://schemas.microsoft.com/office/drawing/2014/main" id="{EF0F92BF-78E2-C2B4-EC18-6A1CB07DE699}"/>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86" name="Rektangel 2285">
                  <a:extLst>
                    <a:ext uri="{FF2B5EF4-FFF2-40B4-BE49-F238E27FC236}">
                      <a16:creationId xmlns:a16="http://schemas.microsoft.com/office/drawing/2014/main" id="{E75BBB82-CB81-BB27-52A3-28D7815917A2}"/>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2" name="Gruppe 1821">
                <a:extLst>
                  <a:ext uri="{FF2B5EF4-FFF2-40B4-BE49-F238E27FC236}">
                    <a16:creationId xmlns:a16="http://schemas.microsoft.com/office/drawing/2014/main" id="{FD00DCC7-FE82-527C-E136-98A0D6D81D8A}"/>
                  </a:ext>
                </a:extLst>
              </p:cNvPr>
              <p:cNvGrpSpPr/>
              <p:nvPr/>
            </p:nvGrpSpPr>
            <p:grpSpPr>
              <a:xfrm>
                <a:off x="-82727" y="1504857"/>
                <a:ext cx="444157" cy="4758064"/>
                <a:chOff x="5753799" y="1637080"/>
                <a:chExt cx="444157" cy="4758064"/>
              </a:xfrm>
            </p:grpSpPr>
            <p:grpSp>
              <p:nvGrpSpPr>
                <p:cNvPr id="2273" name="Gruppe 2272">
                  <a:extLst>
                    <a:ext uri="{FF2B5EF4-FFF2-40B4-BE49-F238E27FC236}">
                      <a16:creationId xmlns:a16="http://schemas.microsoft.com/office/drawing/2014/main" id="{7C902951-1176-2890-F4D4-3E60AEF84432}"/>
                    </a:ext>
                  </a:extLst>
                </p:cNvPr>
                <p:cNvGrpSpPr/>
                <p:nvPr/>
              </p:nvGrpSpPr>
              <p:grpSpPr>
                <a:xfrm>
                  <a:off x="5753799" y="1637080"/>
                  <a:ext cx="442069" cy="4323829"/>
                  <a:chOff x="3817279" y="1497011"/>
                  <a:chExt cx="442069" cy="4323829"/>
                </a:xfrm>
              </p:grpSpPr>
              <p:sp>
                <p:nvSpPr>
                  <p:cNvPr id="2275" name="Rektangel 2274">
                    <a:extLst>
                      <a:ext uri="{FF2B5EF4-FFF2-40B4-BE49-F238E27FC236}">
                        <a16:creationId xmlns:a16="http://schemas.microsoft.com/office/drawing/2014/main" id="{D0E1D6C4-AF7B-8A4A-F27D-3FC078F41C15}"/>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6" name="Rektangel 2275">
                    <a:extLst>
                      <a:ext uri="{FF2B5EF4-FFF2-40B4-BE49-F238E27FC236}">
                        <a16:creationId xmlns:a16="http://schemas.microsoft.com/office/drawing/2014/main" id="{490A5878-0E0D-30A9-1E93-E337E1732CC8}"/>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7" name="Rektangel 2276">
                    <a:extLst>
                      <a:ext uri="{FF2B5EF4-FFF2-40B4-BE49-F238E27FC236}">
                        <a16:creationId xmlns:a16="http://schemas.microsoft.com/office/drawing/2014/main" id="{564B208E-6976-9A53-DA20-23DF8B6255F6}"/>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8" name="Rektangel 2277">
                    <a:extLst>
                      <a:ext uri="{FF2B5EF4-FFF2-40B4-BE49-F238E27FC236}">
                        <a16:creationId xmlns:a16="http://schemas.microsoft.com/office/drawing/2014/main" id="{AEC4E761-48E3-F5F8-94DD-2804311F7072}"/>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9" name="Rektangel 2278">
                    <a:extLst>
                      <a:ext uri="{FF2B5EF4-FFF2-40B4-BE49-F238E27FC236}">
                        <a16:creationId xmlns:a16="http://schemas.microsoft.com/office/drawing/2014/main" id="{402FB500-51FB-84A4-4EC2-143C0B2791AD}"/>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0" name="Rektangel 2279">
                    <a:extLst>
                      <a:ext uri="{FF2B5EF4-FFF2-40B4-BE49-F238E27FC236}">
                        <a16:creationId xmlns:a16="http://schemas.microsoft.com/office/drawing/2014/main" id="{081BFB79-5A4A-5BC5-36E7-E7BFE3FA1D68}"/>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1" name="Rektangel 2280">
                    <a:extLst>
                      <a:ext uri="{FF2B5EF4-FFF2-40B4-BE49-F238E27FC236}">
                        <a16:creationId xmlns:a16="http://schemas.microsoft.com/office/drawing/2014/main" id="{2CC1DCCF-DD44-5F96-798E-785F77192B65}"/>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2" name="Rektangel 2281">
                    <a:extLst>
                      <a:ext uri="{FF2B5EF4-FFF2-40B4-BE49-F238E27FC236}">
                        <a16:creationId xmlns:a16="http://schemas.microsoft.com/office/drawing/2014/main" id="{BFA906DA-2E36-FCCA-3369-FB040B6EB574}"/>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3" name="Rektangel 2282">
                    <a:extLst>
                      <a:ext uri="{FF2B5EF4-FFF2-40B4-BE49-F238E27FC236}">
                        <a16:creationId xmlns:a16="http://schemas.microsoft.com/office/drawing/2014/main" id="{6FDDAD8F-5EB3-7FAE-C405-682E2234A60C}"/>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4" name="Rektangel 2283">
                    <a:extLst>
                      <a:ext uri="{FF2B5EF4-FFF2-40B4-BE49-F238E27FC236}">
                        <a16:creationId xmlns:a16="http://schemas.microsoft.com/office/drawing/2014/main" id="{3D5D5313-4E92-969D-648E-3A96082C815A}"/>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74" name="Rektangel 2273">
                  <a:extLst>
                    <a:ext uri="{FF2B5EF4-FFF2-40B4-BE49-F238E27FC236}">
                      <a16:creationId xmlns:a16="http://schemas.microsoft.com/office/drawing/2014/main" id="{AA091FB2-43AF-33AA-D711-E10DF501F863}"/>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3" name="Gruppe 1822">
                <a:extLst>
                  <a:ext uri="{FF2B5EF4-FFF2-40B4-BE49-F238E27FC236}">
                    <a16:creationId xmlns:a16="http://schemas.microsoft.com/office/drawing/2014/main" id="{3C0A9404-D886-DBDC-2FFE-3252C2A06055}"/>
                  </a:ext>
                </a:extLst>
              </p:cNvPr>
              <p:cNvGrpSpPr/>
              <p:nvPr/>
            </p:nvGrpSpPr>
            <p:grpSpPr>
              <a:xfrm>
                <a:off x="4625198" y="1031927"/>
                <a:ext cx="641389" cy="5216305"/>
                <a:chOff x="2892468" y="1032983"/>
                <a:chExt cx="641389" cy="5216305"/>
              </a:xfrm>
            </p:grpSpPr>
            <p:grpSp>
              <p:nvGrpSpPr>
                <p:cNvPr id="2236" name="Gruppe 2235">
                  <a:extLst>
                    <a:ext uri="{FF2B5EF4-FFF2-40B4-BE49-F238E27FC236}">
                      <a16:creationId xmlns:a16="http://schemas.microsoft.com/office/drawing/2014/main" id="{26672C09-844D-CC50-4D45-3BC4F2B379F3}"/>
                    </a:ext>
                  </a:extLst>
                </p:cNvPr>
                <p:cNvGrpSpPr/>
                <p:nvPr/>
              </p:nvGrpSpPr>
              <p:grpSpPr>
                <a:xfrm>
                  <a:off x="2892468" y="1032983"/>
                  <a:ext cx="641389" cy="5216305"/>
                  <a:chOff x="3475384" y="1188399"/>
                  <a:chExt cx="641389" cy="5216305"/>
                </a:xfrm>
              </p:grpSpPr>
              <p:sp>
                <p:nvSpPr>
                  <p:cNvPr id="2240" name="Tekstfelt 2239">
                    <a:extLst>
                      <a:ext uri="{FF2B5EF4-FFF2-40B4-BE49-F238E27FC236}">
                        <a16:creationId xmlns:a16="http://schemas.microsoft.com/office/drawing/2014/main" id="{6947A825-4158-7DB4-0919-450A6719D1BB}"/>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41" name="Tekstfelt 2240">
                    <a:extLst>
                      <a:ext uri="{FF2B5EF4-FFF2-40B4-BE49-F238E27FC236}">
                        <a16:creationId xmlns:a16="http://schemas.microsoft.com/office/drawing/2014/main" id="{0EC442D3-1F37-A81D-FEB2-AE22B6AB4072}"/>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42" name="Tekstfelt 2241">
                    <a:extLst>
                      <a:ext uri="{FF2B5EF4-FFF2-40B4-BE49-F238E27FC236}">
                        <a16:creationId xmlns:a16="http://schemas.microsoft.com/office/drawing/2014/main" id="{3BD535C4-6604-B397-FE23-50C23168A986}"/>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43" name="Tekstfelt 2242">
                    <a:extLst>
                      <a:ext uri="{FF2B5EF4-FFF2-40B4-BE49-F238E27FC236}">
                        <a16:creationId xmlns:a16="http://schemas.microsoft.com/office/drawing/2014/main" id="{32A7CE1A-5CE1-4043-B3A6-BFE164FE4E9D}"/>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44" name="Tekstfelt 2243">
                    <a:extLst>
                      <a:ext uri="{FF2B5EF4-FFF2-40B4-BE49-F238E27FC236}">
                        <a16:creationId xmlns:a16="http://schemas.microsoft.com/office/drawing/2014/main" id="{7DB54A81-AE6D-9297-6BA5-CED703E92AFE}"/>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45" name="Tekstfelt 2244">
                    <a:extLst>
                      <a:ext uri="{FF2B5EF4-FFF2-40B4-BE49-F238E27FC236}">
                        <a16:creationId xmlns:a16="http://schemas.microsoft.com/office/drawing/2014/main" id="{E9CA2270-58CF-45FF-8A1C-903A500FABA3}"/>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46" name="Tekstfelt 2245">
                    <a:extLst>
                      <a:ext uri="{FF2B5EF4-FFF2-40B4-BE49-F238E27FC236}">
                        <a16:creationId xmlns:a16="http://schemas.microsoft.com/office/drawing/2014/main" id="{8AB2B3C6-7496-2537-E73D-7C1E1FC184C0}"/>
                      </a:ext>
                    </a:extLst>
                  </p:cNvPr>
                  <p:cNvSpPr txBox="1"/>
                  <p:nvPr/>
                </p:nvSpPr>
                <p:spPr>
                  <a:xfrm>
                    <a:off x="3525031"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47" name="Tekstfelt 2246">
                    <a:extLst>
                      <a:ext uri="{FF2B5EF4-FFF2-40B4-BE49-F238E27FC236}">
                        <a16:creationId xmlns:a16="http://schemas.microsoft.com/office/drawing/2014/main" id="{BA82CDEF-B6E3-4AC2-E3BF-509418EE68C9}"/>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48" name="Tekstfelt 2247">
                    <a:extLst>
                      <a:ext uri="{FF2B5EF4-FFF2-40B4-BE49-F238E27FC236}">
                        <a16:creationId xmlns:a16="http://schemas.microsoft.com/office/drawing/2014/main" id="{9DF00DCC-1885-7748-EBFE-09D6AE0492E0}"/>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49" name="Tekstfelt 2248">
                    <a:extLst>
                      <a:ext uri="{FF2B5EF4-FFF2-40B4-BE49-F238E27FC236}">
                        <a16:creationId xmlns:a16="http://schemas.microsoft.com/office/drawing/2014/main" id="{B89B47F1-8ACC-B237-1DB4-DBF74B582AB4}"/>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50" name="Tekstfelt 2249">
                    <a:extLst>
                      <a:ext uri="{FF2B5EF4-FFF2-40B4-BE49-F238E27FC236}">
                        <a16:creationId xmlns:a16="http://schemas.microsoft.com/office/drawing/2014/main" id="{2202C8CF-F062-3C89-C98F-DED4B61A23D6}"/>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51" name="Tekstfelt 2250">
                    <a:extLst>
                      <a:ext uri="{FF2B5EF4-FFF2-40B4-BE49-F238E27FC236}">
                        <a16:creationId xmlns:a16="http://schemas.microsoft.com/office/drawing/2014/main" id="{B85BF756-567D-61CC-EC86-4AA0E3DE2752}"/>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52" name="Tekstfelt 2251">
                    <a:extLst>
                      <a:ext uri="{FF2B5EF4-FFF2-40B4-BE49-F238E27FC236}">
                        <a16:creationId xmlns:a16="http://schemas.microsoft.com/office/drawing/2014/main" id="{A3A02845-DF6D-2059-F9AA-6EB6E2334373}"/>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53" name="Tekstfelt 2252">
                    <a:extLst>
                      <a:ext uri="{FF2B5EF4-FFF2-40B4-BE49-F238E27FC236}">
                        <a16:creationId xmlns:a16="http://schemas.microsoft.com/office/drawing/2014/main" id="{95E87F3A-AB88-98C1-748C-CA2B2678A9D0}"/>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54" name="Tekstfelt 2253">
                    <a:extLst>
                      <a:ext uri="{FF2B5EF4-FFF2-40B4-BE49-F238E27FC236}">
                        <a16:creationId xmlns:a16="http://schemas.microsoft.com/office/drawing/2014/main" id="{90C41350-EAC8-D52C-4D5D-CEE434780273}"/>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55" name="Tekstfelt 2254">
                    <a:extLst>
                      <a:ext uri="{FF2B5EF4-FFF2-40B4-BE49-F238E27FC236}">
                        <a16:creationId xmlns:a16="http://schemas.microsoft.com/office/drawing/2014/main" id="{09523DF2-6D09-621B-0C05-4D463C09E919}"/>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56" name="Tekstfelt 2255">
                    <a:extLst>
                      <a:ext uri="{FF2B5EF4-FFF2-40B4-BE49-F238E27FC236}">
                        <a16:creationId xmlns:a16="http://schemas.microsoft.com/office/drawing/2014/main" id="{76A80DF5-7606-37AE-6D58-EDDDBC814763}"/>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57" name="Tekstfelt 2256">
                    <a:extLst>
                      <a:ext uri="{FF2B5EF4-FFF2-40B4-BE49-F238E27FC236}">
                        <a16:creationId xmlns:a16="http://schemas.microsoft.com/office/drawing/2014/main" id="{5405AD5C-A691-D31B-333A-ED57A36EE036}"/>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58" name="Tekstfelt 2257">
                    <a:extLst>
                      <a:ext uri="{FF2B5EF4-FFF2-40B4-BE49-F238E27FC236}">
                        <a16:creationId xmlns:a16="http://schemas.microsoft.com/office/drawing/2014/main" id="{9EDE9290-E6FC-207D-3A87-5C2893B4BEAE}"/>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59" name="Tekstfelt 2258">
                    <a:extLst>
                      <a:ext uri="{FF2B5EF4-FFF2-40B4-BE49-F238E27FC236}">
                        <a16:creationId xmlns:a16="http://schemas.microsoft.com/office/drawing/2014/main" id="{36D551AB-B55F-88EC-FBF5-10F81C393E5C}"/>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60" name="Tekstfelt 2259">
                    <a:extLst>
                      <a:ext uri="{FF2B5EF4-FFF2-40B4-BE49-F238E27FC236}">
                        <a16:creationId xmlns:a16="http://schemas.microsoft.com/office/drawing/2014/main" id="{48E62178-9C3F-35BC-D10D-9820142CA3AA}"/>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61" name="Tekstfelt 2260">
                    <a:extLst>
                      <a:ext uri="{FF2B5EF4-FFF2-40B4-BE49-F238E27FC236}">
                        <a16:creationId xmlns:a16="http://schemas.microsoft.com/office/drawing/2014/main" id="{755B5BBE-B3D1-1CDC-F0C2-FD4511711239}"/>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62" name="Tekstfelt 2261">
                    <a:extLst>
                      <a:ext uri="{FF2B5EF4-FFF2-40B4-BE49-F238E27FC236}">
                        <a16:creationId xmlns:a16="http://schemas.microsoft.com/office/drawing/2014/main" id="{7BB3A34D-C649-5CE8-C2E0-F3375CF10429}"/>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63" name="Tekstfelt 2262">
                    <a:extLst>
                      <a:ext uri="{FF2B5EF4-FFF2-40B4-BE49-F238E27FC236}">
                        <a16:creationId xmlns:a16="http://schemas.microsoft.com/office/drawing/2014/main" id="{F0800B67-332A-5185-F6B0-9A2AB5699AF5}"/>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64" name="Tekstfelt 2263">
                    <a:extLst>
                      <a:ext uri="{FF2B5EF4-FFF2-40B4-BE49-F238E27FC236}">
                        <a16:creationId xmlns:a16="http://schemas.microsoft.com/office/drawing/2014/main" id="{E4EC62B4-E5C7-223B-9111-6099445DF62E}"/>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65" name="Tekstfelt 2264">
                    <a:extLst>
                      <a:ext uri="{FF2B5EF4-FFF2-40B4-BE49-F238E27FC236}">
                        <a16:creationId xmlns:a16="http://schemas.microsoft.com/office/drawing/2014/main" id="{7E708DE4-C40C-8674-615C-4ED46EE0563B}"/>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66" name="Tekstfelt 2265">
                    <a:extLst>
                      <a:ext uri="{FF2B5EF4-FFF2-40B4-BE49-F238E27FC236}">
                        <a16:creationId xmlns:a16="http://schemas.microsoft.com/office/drawing/2014/main" id="{7D772513-4FF8-831E-6322-4358085F56C4}"/>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67" name="Tekstfelt 2266">
                    <a:extLst>
                      <a:ext uri="{FF2B5EF4-FFF2-40B4-BE49-F238E27FC236}">
                        <a16:creationId xmlns:a16="http://schemas.microsoft.com/office/drawing/2014/main" id="{916C020B-B246-ADF3-1E85-3676B920C046}"/>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68" name="Tekstfelt 2267">
                    <a:extLst>
                      <a:ext uri="{FF2B5EF4-FFF2-40B4-BE49-F238E27FC236}">
                        <a16:creationId xmlns:a16="http://schemas.microsoft.com/office/drawing/2014/main" id="{35A1845E-236B-2D54-A6DD-722B077B8B1A}"/>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69" name="Tekstfelt 2268">
                    <a:extLst>
                      <a:ext uri="{FF2B5EF4-FFF2-40B4-BE49-F238E27FC236}">
                        <a16:creationId xmlns:a16="http://schemas.microsoft.com/office/drawing/2014/main" id="{AE1A741E-58D5-10A8-78C8-BFEA8C16E585}"/>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70" name="Tekstfelt 2269">
                    <a:extLst>
                      <a:ext uri="{FF2B5EF4-FFF2-40B4-BE49-F238E27FC236}">
                        <a16:creationId xmlns:a16="http://schemas.microsoft.com/office/drawing/2014/main" id="{2ED2BD45-2C76-E4AA-305E-6F371D7CDDD6}"/>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71" name="Tekstfelt 2270">
                    <a:extLst>
                      <a:ext uri="{FF2B5EF4-FFF2-40B4-BE49-F238E27FC236}">
                        <a16:creationId xmlns:a16="http://schemas.microsoft.com/office/drawing/2014/main" id="{9EDB51E9-5C3D-F865-00F1-7CDF05113C49}"/>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72" name="Tekstfelt 2271">
                    <a:extLst>
                      <a:ext uri="{FF2B5EF4-FFF2-40B4-BE49-F238E27FC236}">
                        <a16:creationId xmlns:a16="http://schemas.microsoft.com/office/drawing/2014/main" id="{554D8077-1252-625D-6C05-2830CA40181A}"/>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37" name="Tekstfelt 2236">
                  <a:extLst>
                    <a:ext uri="{FF2B5EF4-FFF2-40B4-BE49-F238E27FC236}">
                      <a16:creationId xmlns:a16="http://schemas.microsoft.com/office/drawing/2014/main" id="{53F13360-21F4-793D-FD8E-3A05DBAB38DE}"/>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38" name="Tekstfelt 2237">
                  <a:extLst>
                    <a:ext uri="{FF2B5EF4-FFF2-40B4-BE49-F238E27FC236}">
                      <a16:creationId xmlns:a16="http://schemas.microsoft.com/office/drawing/2014/main" id="{FFC8136D-79D3-484A-DCF4-B704930D7F49}"/>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39" name="Tekstfelt 2238">
                  <a:extLst>
                    <a:ext uri="{FF2B5EF4-FFF2-40B4-BE49-F238E27FC236}">
                      <a16:creationId xmlns:a16="http://schemas.microsoft.com/office/drawing/2014/main" id="{3B207C71-3BC2-5297-5F2B-53A9DA981419}"/>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4" name="Gruppe 1823">
                <a:extLst>
                  <a:ext uri="{FF2B5EF4-FFF2-40B4-BE49-F238E27FC236}">
                    <a16:creationId xmlns:a16="http://schemas.microsoft.com/office/drawing/2014/main" id="{DF2292F6-57C1-8D79-90EE-4811E7433B13}"/>
                  </a:ext>
                </a:extLst>
              </p:cNvPr>
              <p:cNvGrpSpPr/>
              <p:nvPr/>
            </p:nvGrpSpPr>
            <p:grpSpPr>
              <a:xfrm>
                <a:off x="5052945" y="1040538"/>
                <a:ext cx="641389" cy="5216305"/>
                <a:chOff x="2892468" y="1032983"/>
                <a:chExt cx="641389" cy="5216305"/>
              </a:xfrm>
            </p:grpSpPr>
            <p:grpSp>
              <p:nvGrpSpPr>
                <p:cNvPr id="2199" name="Gruppe 2198">
                  <a:extLst>
                    <a:ext uri="{FF2B5EF4-FFF2-40B4-BE49-F238E27FC236}">
                      <a16:creationId xmlns:a16="http://schemas.microsoft.com/office/drawing/2014/main" id="{59CDB803-C42A-AB82-E6D0-4EB0F0EF63A2}"/>
                    </a:ext>
                  </a:extLst>
                </p:cNvPr>
                <p:cNvGrpSpPr/>
                <p:nvPr/>
              </p:nvGrpSpPr>
              <p:grpSpPr>
                <a:xfrm>
                  <a:off x="2892468" y="1032983"/>
                  <a:ext cx="641389" cy="5216305"/>
                  <a:chOff x="3475384" y="1188399"/>
                  <a:chExt cx="641389" cy="5216305"/>
                </a:xfrm>
              </p:grpSpPr>
              <p:sp>
                <p:nvSpPr>
                  <p:cNvPr id="2203" name="Tekstfelt 2202">
                    <a:extLst>
                      <a:ext uri="{FF2B5EF4-FFF2-40B4-BE49-F238E27FC236}">
                        <a16:creationId xmlns:a16="http://schemas.microsoft.com/office/drawing/2014/main" id="{FF3899B1-994B-B623-7B78-50D9B8F40341}"/>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04" name="Tekstfelt 2203">
                    <a:extLst>
                      <a:ext uri="{FF2B5EF4-FFF2-40B4-BE49-F238E27FC236}">
                        <a16:creationId xmlns:a16="http://schemas.microsoft.com/office/drawing/2014/main" id="{0C3869DD-FAA9-BE43-C6EA-EA417D6BB493}"/>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05" name="Tekstfelt 2204">
                    <a:extLst>
                      <a:ext uri="{FF2B5EF4-FFF2-40B4-BE49-F238E27FC236}">
                        <a16:creationId xmlns:a16="http://schemas.microsoft.com/office/drawing/2014/main" id="{46D7D01F-E9A0-2AE4-C392-F73A34CB0E33}"/>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06" name="Tekstfelt 2205">
                    <a:extLst>
                      <a:ext uri="{FF2B5EF4-FFF2-40B4-BE49-F238E27FC236}">
                        <a16:creationId xmlns:a16="http://schemas.microsoft.com/office/drawing/2014/main" id="{B33F658F-5D31-7E8D-91CE-40C229F338A7}"/>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07" name="Tekstfelt 2206">
                    <a:extLst>
                      <a:ext uri="{FF2B5EF4-FFF2-40B4-BE49-F238E27FC236}">
                        <a16:creationId xmlns:a16="http://schemas.microsoft.com/office/drawing/2014/main" id="{CBE67436-A022-0679-C34B-524D2AE77940}"/>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08" name="Tekstfelt 2207">
                    <a:extLst>
                      <a:ext uri="{FF2B5EF4-FFF2-40B4-BE49-F238E27FC236}">
                        <a16:creationId xmlns:a16="http://schemas.microsoft.com/office/drawing/2014/main" id="{B27F6514-0322-AC1A-611C-3C1A786F2321}"/>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09" name="Tekstfelt 2208">
                    <a:extLst>
                      <a:ext uri="{FF2B5EF4-FFF2-40B4-BE49-F238E27FC236}">
                        <a16:creationId xmlns:a16="http://schemas.microsoft.com/office/drawing/2014/main" id="{D3CABF33-91D9-F814-6718-CBD1E3AEB961}"/>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10" name="Tekstfelt 2209">
                    <a:extLst>
                      <a:ext uri="{FF2B5EF4-FFF2-40B4-BE49-F238E27FC236}">
                        <a16:creationId xmlns:a16="http://schemas.microsoft.com/office/drawing/2014/main" id="{30404A32-479A-2500-D4B2-A6DEB52B693B}"/>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11" name="Tekstfelt 2210">
                    <a:extLst>
                      <a:ext uri="{FF2B5EF4-FFF2-40B4-BE49-F238E27FC236}">
                        <a16:creationId xmlns:a16="http://schemas.microsoft.com/office/drawing/2014/main" id="{96C3357B-EC56-3BCF-BCCC-470661123393}"/>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12" name="Tekstfelt 2211">
                    <a:extLst>
                      <a:ext uri="{FF2B5EF4-FFF2-40B4-BE49-F238E27FC236}">
                        <a16:creationId xmlns:a16="http://schemas.microsoft.com/office/drawing/2014/main" id="{EE579EB7-8AF5-800F-F3E2-4E1E3DB4FF24}"/>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13" name="Tekstfelt 2212">
                    <a:extLst>
                      <a:ext uri="{FF2B5EF4-FFF2-40B4-BE49-F238E27FC236}">
                        <a16:creationId xmlns:a16="http://schemas.microsoft.com/office/drawing/2014/main" id="{14D60946-90C1-B97F-37F4-E6E0EA6A4742}"/>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14" name="Tekstfelt 2213">
                    <a:extLst>
                      <a:ext uri="{FF2B5EF4-FFF2-40B4-BE49-F238E27FC236}">
                        <a16:creationId xmlns:a16="http://schemas.microsoft.com/office/drawing/2014/main" id="{E54BC3DF-11EF-4FA8-5F6B-BE58DA17A9A2}"/>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15" name="Tekstfelt 2214">
                    <a:extLst>
                      <a:ext uri="{FF2B5EF4-FFF2-40B4-BE49-F238E27FC236}">
                        <a16:creationId xmlns:a16="http://schemas.microsoft.com/office/drawing/2014/main" id="{AE5473FC-247D-207A-0FBF-937C782AFAC9}"/>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16" name="Tekstfelt 2215">
                    <a:extLst>
                      <a:ext uri="{FF2B5EF4-FFF2-40B4-BE49-F238E27FC236}">
                        <a16:creationId xmlns:a16="http://schemas.microsoft.com/office/drawing/2014/main" id="{313F370D-6DDE-9CF5-F4C6-F94B17E418C7}"/>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17" name="Tekstfelt 2216">
                    <a:extLst>
                      <a:ext uri="{FF2B5EF4-FFF2-40B4-BE49-F238E27FC236}">
                        <a16:creationId xmlns:a16="http://schemas.microsoft.com/office/drawing/2014/main" id="{D8742C8F-11C5-B275-A835-8A82E163B7B0}"/>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18" name="Tekstfelt 2217">
                    <a:extLst>
                      <a:ext uri="{FF2B5EF4-FFF2-40B4-BE49-F238E27FC236}">
                        <a16:creationId xmlns:a16="http://schemas.microsoft.com/office/drawing/2014/main" id="{2A3670D6-68E5-1AC7-8E6D-A498A6481F42}"/>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19" name="Tekstfelt 2218">
                    <a:extLst>
                      <a:ext uri="{FF2B5EF4-FFF2-40B4-BE49-F238E27FC236}">
                        <a16:creationId xmlns:a16="http://schemas.microsoft.com/office/drawing/2014/main" id="{31C38C63-8918-73D1-8ACD-F3081D546FFD}"/>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20" name="Tekstfelt 2219">
                    <a:extLst>
                      <a:ext uri="{FF2B5EF4-FFF2-40B4-BE49-F238E27FC236}">
                        <a16:creationId xmlns:a16="http://schemas.microsoft.com/office/drawing/2014/main" id="{913CE3A1-FBF8-B173-EB7D-05C4B742D788}"/>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21" name="Tekstfelt 2220">
                    <a:extLst>
                      <a:ext uri="{FF2B5EF4-FFF2-40B4-BE49-F238E27FC236}">
                        <a16:creationId xmlns:a16="http://schemas.microsoft.com/office/drawing/2014/main" id="{421BD446-7390-9A50-1887-BCA8C3A62293}"/>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22" name="Tekstfelt 2221">
                    <a:extLst>
                      <a:ext uri="{FF2B5EF4-FFF2-40B4-BE49-F238E27FC236}">
                        <a16:creationId xmlns:a16="http://schemas.microsoft.com/office/drawing/2014/main" id="{5739A429-6E79-7866-94FE-1C491B7F37B0}"/>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23" name="Tekstfelt 2222">
                    <a:extLst>
                      <a:ext uri="{FF2B5EF4-FFF2-40B4-BE49-F238E27FC236}">
                        <a16:creationId xmlns:a16="http://schemas.microsoft.com/office/drawing/2014/main" id="{53DF3843-89B7-94B5-EA2E-A6A6DBD58CC1}"/>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24" name="Tekstfelt 2223">
                    <a:extLst>
                      <a:ext uri="{FF2B5EF4-FFF2-40B4-BE49-F238E27FC236}">
                        <a16:creationId xmlns:a16="http://schemas.microsoft.com/office/drawing/2014/main" id="{00E7FE95-EA18-3111-DA2F-1CF5B5727EE5}"/>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25" name="Tekstfelt 2224">
                    <a:extLst>
                      <a:ext uri="{FF2B5EF4-FFF2-40B4-BE49-F238E27FC236}">
                        <a16:creationId xmlns:a16="http://schemas.microsoft.com/office/drawing/2014/main" id="{EA53840C-EB61-45CD-336B-5E644F5A0BCF}"/>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26" name="Tekstfelt 2225">
                    <a:extLst>
                      <a:ext uri="{FF2B5EF4-FFF2-40B4-BE49-F238E27FC236}">
                        <a16:creationId xmlns:a16="http://schemas.microsoft.com/office/drawing/2014/main" id="{A028EDE6-C4C4-9C29-4B53-D1852DC1A50E}"/>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27" name="Tekstfelt 2226">
                    <a:extLst>
                      <a:ext uri="{FF2B5EF4-FFF2-40B4-BE49-F238E27FC236}">
                        <a16:creationId xmlns:a16="http://schemas.microsoft.com/office/drawing/2014/main" id="{E74AE683-C090-AB6B-476F-3B440D4DEA18}"/>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28" name="Tekstfelt 2227">
                    <a:extLst>
                      <a:ext uri="{FF2B5EF4-FFF2-40B4-BE49-F238E27FC236}">
                        <a16:creationId xmlns:a16="http://schemas.microsoft.com/office/drawing/2014/main" id="{B9218AF1-37B8-05F3-A7B7-FC002EB520C2}"/>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29" name="Tekstfelt 2228">
                    <a:extLst>
                      <a:ext uri="{FF2B5EF4-FFF2-40B4-BE49-F238E27FC236}">
                        <a16:creationId xmlns:a16="http://schemas.microsoft.com/office/drawing/2014/main" id="{76794C44-1AFA-2784-2014-AD309E39968C}"/>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30" name="Tekstfelt 2229">
                    <a:extLst>
                      <a:ext uri="{FF2B5EF4-FFF2-40B4-BE49-F238E27FC236}">
                        <a16:creationId xmlns:a16="http://schemas.microsoft.com/office/drawing/2014/main" id="{AA3F9989-9598-16DE-D827-6BDB13FAE9BE}"/>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31" name="Tekstfelt 2230">
                    <a:extLst>
                      <a:ext uri="{FF2B5EF4-FFF2-40B4-BE49-F238E27FC236}">
                        <a16:creationId xmlns:a16="http://schemas.microsoft.com/office/drawing/2014/main" id="{6F67509B-3F35-E4CF-0665-DFABDE01DD5E}"/>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32" name="Tekstfelt 2231">
                    <a:extLst>
                      <a:ext uri="{FF2B5EF4-FFF2-40B4-BE49-F238E27FC236}">
                        <a16:creationId xmlns:a16="http://schemas.microsoft.com/office/drawing/2014/main" id="{F40D2863-69E1-4F63-89D3-DE0A3F347237}"/>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33" name="Tekstfelt 2232">
                    <a:extLst>
                      <a:ext uri="{FF2B5EF4-FFF2-40B4-BE49-F238E27FC236}">
                        <a16:creationId xmlns:a16="http://schemas.microsoft.com/office/drawing/2014/main" id="{5F7CF6CF-56DA-2E21-9A5C-69CC5A74DF91}"/>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34" name="Tekstfelt 2233">
                    <a:extLst>
                      <a:ext uri="{FF2B5EF4-FFF2-40B4-BE49-F238E27FC236}">
                        <a16:creationId xmlns:a16="http://schemas.microsoft.com/office/drawing/2014/main" id="{1B3D2791-4266-EA86-F640-5F952A4C8EF7}"/>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35" name="Tekstfelt 2234">
                    <a:extLst>
                      <a:ext uri="{FF2B5EF4-FFF2-40B4-BE49-F238E27FC236}">
                        <a16:creationId xmlns:a16="http://schemas.microsoft.com/office/drawing/2014/main" id="{54907175-76A2-3963-55AD-86E511DC39D8}"/>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00" name="Tekstfelt 2199">
                  <a:extLst>
                    <a:ext uri="{FF2B5EF4-FFF2-40B4-BE49-F238E27FC236}">
                      <a16:creationId xmlns:a16="http://schemas.microsoft.com/office/drawing/2014/main" id="{C51989A2-F4A6-DAE8-7ED1-8572FEAC6E8C}"/>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01" name="Tekstfelt 2200">
                  <a:extLst>
                    <a:ext uri="{FF2B5EF4-FFF2-40B4-BE49-F238E27FC236}">
                      <a16:creationId xmlns:a16="http://schemas.microsoft.com/office/drawing/2014/main" id="{A9F53396-8585-6203-1AC8-2F46D09B811C}"/>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02" name="Tekstfelt 2201">
                  <a:extLst>
                    <a:ext uri="{FF2B5EF4-FFF2-40B4-BE49-F238E27FC236}">
                      <a16:creationId xmlns:a16="http://schemas.microsoft.com/office/drawing/2014/main" id="{16CFE603-8D4E-C32C-45A6-C00D73BAD763}"/>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5" name="Gruppe 1824">
                <a:extLst>
                  <a:ext uri="{FF2B5EF4-FFF2-40B4-BE49-F238E27FC236}">
                    <a16:creationId xmlns:a16="http://schemas.microsoft.com/office/drawing/2014/main" id="{02B13283-C704-DF9F-82B2-41AF85DD4F6C}"/>
                  </a:ext>
                </a:extLst>
              </p:cNvPr>
              <p:cNvGrpSpPr/>
              <p:nvPr/>
            </p:nvGrpSpPr>
            <p:grpSpPr>
              <a:xfrm>
                <a:off x="3753314" y="1031887"/>
                <a:ext cx="641389" cy="5216305"/>
                <a:chOff x="2892468" y="1032983"/>
                <a:chExt cx="641389" cy="5216305"/>
              </a:xfrm>
            </p:grpSpPr>
            <p:grpSp>
              <p:nvGrpSpPr>
                <p:cNvPr id="2162" name="Gruppe 2161">
                  <a:extLst>
                    <a:ext uri="{FF2B5EF4-FFF2-40B4-BE49-F238E27FC236}">
                      <a16:creationId xmlns:a16="http://schemas.microsoft.com/office/drawing/2014/main" id="{5F96AE0B-401A-CA24-AE7B-92CC99AB828B}"/>
                    </a:ext>
                  </a:extLst>
                </p:cNvPr>
                <p:cNvGrpSpPr/>
                <p:nvPr/>
              </p:nvGrpSpPr>
              <p:grpSpPr>
                <a:xfrm>
                  <a:off x="2892468" y="1032983"/>
                  <a:ext cx="641389" cy="5216305"/>
                  <a:chOff x="3475384" y="1188399"/>
                  <a:chExt cx="641389" cy="5216305"/>
                </a:xfrm>
              </p:grpSpPr>
              <p:sp>
                <p:nvSpPr>
                  <p:cNvPr id="2166" name="Tekstfelt 2165">
                    <a:extLst>
                      <a:ext uri="{FF2B5EF4-FFF2-40B4-BE49-F238E27FC236}">
                        <a16:creationId xmlns:a16="http://schemas.microsoft.com/office/drawing/2014/main" id="{175ABF68-E7C7-BACD-533B-64EBD32575F0}"/>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67" name="Tekstfelt 2166">
                    <a:extLst>
                      <a:ext uri="{FF2B5EF4-FFF2-40B4-BE49-F238E27FC236}">
                        <a16:creationId xmlns:a16="http://schemas.microsoft.com/office/drawing/2014/main" id="{37C3C227-9E03-F661-5731-BF89CB98136D}"/>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68" name="Tekstfelt 2167">
                    <a:extLst>
                      <a:ext uri="{FF2B5EF4-FFF2-40B4-BE49-F238E27FC236}">
                        <a16:creationId xmlns:a16="http://schemas.microsoft.com/office/drawing/2014/main" id="{3EDD2F24-9DE2-2272-0CDA-5853F823EDC5}"/>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69" name="Tekstfelt 2168">
                    <a:extLst>
                      <a:ext uri="{FF2B5EF4-FFF2-40B4-BE49-F238E27FC236}">
                        <a16:creationId xmlns:a16="http://schemas.microsoft.com/office/drawing/2014/main" id="{22AB6CEE-3037-70E3-5BD9-87587A7B32B2}"/>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70" name="Tekstfelt 2169">
                    <a:extLst>
                      <a:ext uri="{FF2B5EF4-FFF2-40B4-BE49-F238E27FC236}">
                        <a16:creationId xmlns:a16="http://schemas.microsoft.com/office/drawing/2014/main" id="{885D8078-D1E0-55C8-AFB8-7773BBE6926C}"/>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71" name="Tekstfelt 2170">
                    <a:extLst>
                      <a:ext uri="{FF2B5EF4-FFF2-40B4-BE49-F238E27FC236}">
                        <a16:creationId xmlns:a16="http://schemas.microsoft.com/office/drawing/2014/main" id="{2441E5F5-DF5C-5A67-73FF-8860D3A1094D}"/>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72" name="Tekstfelt 2171">
                    <a:extLst>
                      <a:ext uri="{FF2B5EF4-FFF2-40B4-BE49-F238E27FC236}">
                        <a16:creationId xmlns:a16="http://schemas.microsoft.com/office/drawing/2014/main" id="{6E53EF9B-9837-3570-6322-6AEFBACA44D0}"/>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73" name="Tekstfelt 2172">
                    <a:extLst>
                      <a:ext uri="{FF2B5EF4-FFF2-40B4-BE49-F238E27FC236}">
                        <a16:creationId xmlns:a16="http://schemas.microsoft.com/office/drawing/2014/main" id="{CC55BF5E-83DE-680D-1DF6-34683D0D3572}"/>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74" name="Tekstfelt 2173">
                    <a:extLst>
                      <a:ext uri="{FF2B5EF4-FFF2-40B4-BE49-F238E27FC236}">
                        <a16:creationId xmlns:a16="http://schemas.microsoft.com/office/drawing/2014/main" id="{C20D80BC-1B34-A08E-ACBD-F4E229CFC96A}"/>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75" name="Tekstfelt 2174">
                    <a:extLst>
                      <a:ext uri="{FF2B5EF4-FFF2-40B4-BE49-F238E27FC236}">
                        <a16:creationId xmlns:a16="http://schemas.microsoft.com/office/drawing/2014/main" id="{C9957ABF-F4D5-EF40-DB14-E9BC6EE5A4E7}"/>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76" name="Tekstfelt 2175">
                    <a:extLst>
                      <a:ext uri="{FF2B5EF4-FFF2-40B4-BE49-F238E27FC236}">
                        <a16:creationId xmlns:a16="http://schemas.microsoft.com/office/drawing/2014/main" id="{D38569DE-0211-0A12-AA5D-6920B8116D9A}"/>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77" name="Tekstfelt 2176">
                    <a:extLst>
                      <a:ext uri="{FF2B5EF4-FFF2-40B4-BE49-F238E27FC236}">
                        <a16:creationId xmlns:a16="http://schemas.microsoft.com/office/drawing/2014/main" id="{CE8BE0F6-B2C1-69C5-DB0B-5E6344981756}"/>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78" name="Tekstfelt 2177">
                    <a:extLst>
                      <a:ext uri="{FF2B5EF4-FFF2-40B4-BE49-F238E27FC236}">
                        <a16:creationId xmlns:a16="http://schemas.microsoft.com/office/drawing/2014/main" id="{FECB9EB5-1C7C-F14C-5130-7D4730A2D3D0}"/>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79" name="Tekstfelt 2178">
                    <a:extLst>
                      <a:ext uri="{FF2B5EF4-FFF2-40B4-BE49-F238E27FC236}">
                        <a16:creationId xmlns:a16="http://schemas.microsoft.com/office/drawing/2014/main" id="{AAC7376B-2163-827E-E9D8-FFEB2433B479}"/>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80" name="Tekstfelt 2179">
                    <a:extLst>
                      <a:ext uri="{FF2B5EF4-FFF2-40B4-BE49-F238E27FC236}">
                        <a16:creationId xmlns:a16="http://schemas.microsoft.com/office/drawing/2014/main" id="{3D0D63B6-8EA1-9B10-54EB-775DD8B07FB4}"/>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81" name="Tekstfelt 2180">
                    <a:extLst>
                      <a:ext uri="{FF2B5EF4-FFF2-40B4-BE49-F238E27FC236}">
                        <a16:creationId xmlns:a16="http://schemas.microsoft.com/office/drawing/2014/main" id="{010E08F7-8970-E108-4CD3-4A86963C77E8}"/>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82" name="Tekstfelt 2181">
                    <a:extLst>
                      <a:ext uri="{FF2B5EF4-FFF2-40B4-BE49-F238E27FC236}">
                        <a16:creationId xmlns:a16="http://schemas.microsoft.com/office/drawing/2014/main" id="{11DEF87A-D8D4-1931-24A7-937E4A104CC1}"/>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83" name="Tekstfelt 2182">
                    <a:extLst>
                      <a:ext uri="{FF2B5EF4-FFF2-40B4-BE49-F238E27FC236}">
                        <a16:creationId xmlns:a16="http://schemas.microsoft.com/office/drawing/2014/main" id="{5A3EAA56-1900-8A23-334A-6E314CF52913}"/>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84" name="Tekstfelt 2183">
                    <a:extLst>
                      <a:ext uri="{FF2B5EF4-FFF2-40B4-BE49-F238E27FC236}">
                        <a16:creationId xmlns:a16="http://schemas.microsoft.com/office/drawing/2014/main" id="{FC41E9B1-2086-4DC0-A613-2CA1F32E04DC}"/>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85" name="Tekstfelt 2184">
                    <a:extLst>
                      <a:ext uri="{FF2B5EF4-FFF2-40B4-BE49-F238E27FC236}">
                        <a16:creationId xmlns:a16="http://schemas.microsoft.com/office/drawing/2014/main" id="{BAB73929-120A-5482-92FA-D4024DA0DE48}"/>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86" name="Tekstfelt 2185">
                    <a:extLst>
                      <a:ext uri="{FF2B5EF4-FFF2-40B4-BE49-F238E27FC236}">
                        <a16:creationId xmlns:a16="http://schemas.microsoft.com/office/drawing/2014/main" id="{7F677F0A-518D-A4A0-BC25-B7FD9ADEB2F4}"/>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87" name="Tekstfelt 2186">
                    <a:extLst>
                      <a:ext uri="{FF2B5EF4-FFF2-40B4-BE49-F238E27FC236}">
                        <a16:creationId xmlns:a16="http://schemas.microsoft.com/office/drawing/2014/main" id="{9BD3C1F7-D9A8-1B52-BE13-E9773CC9E5F0}"/>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88" name="Tekstfelt 2187">
                    <a:extLst>
                      <a:ext uri="{FF2B5EF4-FFF2-40B4-BE49-F238E27FC236}">
                        <a16:creationId xmlns:a16="http://schemas.microsoft.com/office/drawing/2014/main" id="{8E3A2334-CE19-76B1-4ADB-BE0CF011F8E9}"/>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89" name="Tekstfelt 2188">
                    <a:extLst>
                      <a:ext uri="{FF2B5EF4-FFF2-40B4-BE49-F238E27FC236}">
                        <a16:creationId xmlns:a16="http://schemas.microsoft.com/office/drawing/2014/main" id="{0BC5A1E4-F542-C517-41A1-138E7A03EE72}"/>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90" name="Tekstfelt 2189">
                    <a:extLst>
                      <a:ext uri="{FF2B5EF4-FFF2-40B4-BE49-F238E27FC236}">
                        <a16:creationId xmlns:a16="http://schemas.microsoft.com/office/drawing/2014/main" id="{740BCB44-8BB5-8F33-8F7F-98EA1EB57A28}"/>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91" name="Tekstfelt 2190">
                    <a:extLst>
                      <a:ext uri="{FF2B5EF4-FFF2-40B4-BE49-F238E27FC236}">
                        <a16:creationId xmlns:a16="http://schemas.microsoft.com/office/drawing/2014/main" id="{25A57303-A5E3-3CBA-2557-35EB9D98582C}"/>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92" name="Tekstfelt 2191">
                    <a:extLst>
                      <a:ext uri="{FF2B5EF4-FFF2-40B4-BE49-F238E27FC236}">
                        <a16:creationId xmlns:a16="http://schemas.microsoft.com/office/drawing/2014/main" id="{AB753ED9-1474-5A57-BFD6-8ED2BC619D1C}"/>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93" name="Tekstfelt 2192">
                    <a:extLst>
                      <a:ext uri="{FF2B5EF4-FFF2-40B4-BE49-F238E27FC236}">
                        <a16:creationId xmlns:a16="http://schemas.microsoft.com/office/drawing/2014/main" id="{8D367BC8-C3F5-E582-895D-2D18133F2A13}"/>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94" name="Tekstfelt 2193">
                    <a:extLst>
                      <a:ext uri="{FF2B5EF4-FFF2-40B4-BE49-F238E27FC236}">
                        <a16:creationId xmlns:a16="http://schemas.microsoft.com/office/drawing/2014/main" id="{EB373B3D-11C7-F0C9-1272-7780643DE727}"/>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95" name="Tekstfelt 2194">
                    <a:extLst>
                      <a:ext uri="{FF2B5EF4-FFF2-40B4-BE49-F238E27FC236}">
                        <a16:creationId xmlns:a16="http://schemas.microsoft.com/office/drawing/2014/main" id="{55FA6A22-7CF7-7478-98C8-9855C886724E}"/>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96" name="Tekstfelt 2195">
                    <a:extLst>
                      <a:ext uri="{FF2B5EF4-FFF2-40B4-BE49-F238E27FC236}">
                        <a16:creationId xmlns:a16="http://schemas.microsoft.com/office/drawing/2014/main" id="{D239F15D-E4F2-26B8-67F2-59589A48A9C0}"/>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97" name="Tekstfelt 2196">
                    <a:extLst>
                      <a:ext uri="{FF2B5EF4-FFF2-40B4-BE49-F238E27FC236}">
                        <a16:creationId xmlns:a16="http://schemas.microsoft.com/office/drawing/2014/main" id="{8235815F-71CA-4A0A-074D-CA970B1D252E}"/>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98" name="Tekstfelt 2197">
                    <a:extLst>
                      <a:ext uri="{FF2B5EF4-FFF2-40B4-BE49-F238E27FC236}">
                        <a16:creationId xmlns:a16="http://schemas.microsoft.com/office/drawing/2014/main" id="{D235EF29-BE97-0BEC-3B05-AE814B56D102}"/>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63" name="Tekstfelt 2162">
                  <a:extLst>
                    <a:ext uri="{FF2B5EF4-FFF2-40B4-BE49-F238E27FC236}">
                      <a16:creationId xmlns:a16="http://schemas.microsoft.com/office/drawing/2014/main" id="{9AC15122-D959-D93B-3603-CAEA76248518}"/>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64" name="Tekstfelt 2163">
                  <a:extLst>
                    <a:ext uri="{FF2B5EF4-FFF2-40B4-BE49-F238E27FC236}">
                      <a16:creationId xmlns:a16="http://schemas.microsoft.com/office/drawing/2014/main" id="{E8272DBC-9464-29D9-E457-EF643B64EAB2}"/>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65" name="Tekstfelt 2164">
                  <a:extLst>
                    <a:ext uri="{FF2B5EF4-FFF2-40B4-BE49-F238E27FC236}">
                      <a16:creationId xmlns:a16="http://schemas.microsoft.com/office/drawing/2014/main" id="{BC68596B-26C7-9CFB-73DF-5E714E85630C}"/>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6" name="Gruppe 1825">
                <a:extLst>
                  <a:ext uri="{FF2B5EF4-FFF2-40B4-BE49-F238E27FC236}">
                    <a16:creationId xmlns:a16="http://schemas.microsoft.com/office/drawing/2014/main" id="{C29E4618-A227-79EE-1A76-A9E9053D7A99}"/>
                  </a:ext>
                </a:extLst>
              </p:cNvPr>
              <p:cNvGrpSpPr/>
              <p:nvPr/>
            </p:nvGrpSpPr>
            <p:grpSpPr>
              <a:xfrm>
                <a:off x="3326093" y="1035670"/>
                <a:ext cx="641389" cy="5216305"/>
                <a:chOff x="2892468" y="1032983"/>
                <a:chExt cx="641389" cy="5216305"/>
              </a:xfrm>
            </p:grpSpPr>
            <p:grpSp>
              <p:nvGrpSpPr>
                <p:cNvPr id="2125" name="Gruppe 2124">
                  <a:extLst>
                    <a:ext uri="{FF2B5EF4-FFF2-40B4-BE49-F238E27FC236}">
                      <a16:creationId xmlns:a16="http://schemas.microsoft.com/office/drawing/2014/main" id="{C73B9F99-314F-15E0-6030-F7FF7F09A864}"/>
                    </a:ext>
                  </a:extLst>
                </p:cNvPr>
                <p:cNvGrpSpPr/>
                <p:nvPr/>
              </p:nvGrpSpPr>
              <p:grpSpPr>
                <a:xfrm>
                  <a:off x="2892468" y="1032983"/>
                  <a:ext cx="641389" cy="5216305"/>
                  <a:chOff x="3475384" y="1188399"/>
                  <a:chExt cx="641389" cy="5216305"/>
                </a:xfrm>
              </p:grpSpPr>
              <p:sp>
                <p:nvSpPr>
                  <p:cNvPr id="2129" name="Tekstfelt 2128">
                    <a:extLst>
                      <a:ext uri="{FF2B5EF4-FFF2-40B4-BE49-F238E27FC236}">
                        <a16:creationId xmlns:a16="http://schemas.microsoft.com/office/drawing/2014/main" id="{405FAEF4-5E89-908B-768C-E7684DE596DF}"/>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30" name="Tekstfelt 2129">
                    <a:extLst>
                      <a:ext uri="{FF2B5EF4-FFF2-40B4-BE49-F238E27FC236}">
                        <a16:creationId xmlns:a16="http://schemas.microsoft.com/office/drawing/2014/main" id="{32826180-C9D2-55B0-0A20-E2518C9A71FD}"/>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31" name="Tekstfelt 2130">
                    <a:extLst>
                      <a:ext uri="{FF2B5EF4-FFF2-40B4-BE49-F238E27FC236}">
                        <a16:creationId xmlns:a16="http://schemas.microsoft.com/office/drawing/2014/main" id="{58D85DB7-C0E2-C599-BDD5-AC807FD3A5C5}"/>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32" name="Tekstfelt 2131">
                    <a:extLst>
                      <a:ext uri="{FF2B5EF4-FFF2-40B4-BE49-F238E27FC236}">
                        <a16:creationId xmlns:a16="http://schemas.microsoft.com/office/drawing/2014/main" id="{11487CB2-199C-49C4-0B8B-67C663940D76}"/>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33" name="Tekstfelt 2132">
                    <a:extLst>
                      <a:ext uri="{FF2B5EF4-FFF2-40B4-BE49-F238E27FC236}">
                        <a16:creationId xmlns:a16="http://schemas.microsoft.com/office/drawing/2014/main" id="{6D8BA184-4491-147E-D68B-C462C5185786}"/>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34" name="Tekstfelt 2133">
                    <a:extLst>
                      <a:ext uri="{FF2B5EF4-FFF2-40B4-BE49-F238E27FC236}">
                        <a16:creationId xmlns:a16="http://schemas.microsoft.com/office/drawing/2014/main" id="{C74E56D9-5C25-5162-894C-80EFFE3372F1}"/>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35" name="Tekstfelt 2134">
                    <a:extLst>
                      <a:ext uri="{FF2B5EF4-FFF2-40B4-BE49-F238E27FC236}">
                        <a16:creationId xmlns:a16="http://schemas.microsoft.com/office/drawing/2014/main" id="{474B2949-BDC9-462F-C0CA-A7432C4D1E67}"/>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36" name="Tekstfelt 2135">
                    <a:extLst>
                      <a:ext uri="{FF2B5EF4-FFF2-40B4-BE49-F238E27FC236}">
                        <a16:creationId xmlns:a16="http://schemas.microsoft.com/office/drawing/2014/main" id="{0C616F9F-248B-C369-AB04-03628B701AD8}"/>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37" name="Tekstfelt 2136">
                    <a:extLst>
                      <a:ext uri="{FF2B5EF4-FFF2-40B4-BE49-F238E27FC236}">
                        <a16:creationId xmlns:a16="http://schemas.microsoft.com/office/drawing/2014/main" id="{69EFEE8D-2E46-214D-F801-9C4E5DE21E04}"/>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38" name="Tekstfelt 2137">
                    <a:extLst>
                      <a:ext uri="{FF2B5EF4-FFF2-40B4-BE49-F238E27FC236}">
                        <a16:creationId xmlns:a16="http://schemas.microsoft.com/office/drawing/2014/main" id="{FCCA10ED-509A-D7E8-0A63-3524427E00B7}"/>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39" name="Tekstfelt 2138">
                    <a:extLst>
                      <a:ext uri="{FF2B5EF4-FFF2-40B4-BE49-F238E27FC236}">
                        <a16:creationId xmlns:a16="http://schemas.microsoft.com/office/drawing/2014/main" id="{9F6AF92B-65AD-926A-9836-747CDFC2F6C1}"/>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40" name="Tekstfelt 2139">
                    <a:extLst>
                      <a:ext uri="{FF2B5EF4-FFF2-40B4-BE49-F238E27FC236}">
                        <a16:creationId xmlns:a16="http://schemas.microsoft.com/office/drawing/2014/main" id="{78E29B2D-923E-6DDA-A932-32689DD4BDC9}"/>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41" name="Tekstfelt 2140">
                    <a:extLst>
                      <a:ext uri="{FF2B5EF4-FFF2-40B4-BE49-F238E27FC236}">
                        <a16:creationId xmlns:a16="http://schemas.microsoft.com/office/drawing/2014/main" id="{BA574463-0C09-F0A1-FF60-C13F74689A21}"/>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42" name="Tekstfelt 2141">
                    <a:extLst>
                      <a:ext uri="{FF2B5EF4-FFF2-40B4-BE49-F238E27FC236}">
                        <a16:creationId xmlns:a16="http://schemas.microsoft.com/office/drawing/2014/main" id="{EDEF40F6-5F2B-569B-B63C-334C8F0DB26C}"/>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43" name="Tekstfelt 2142">
                    <a:extLst>
                      <a:ext uri="{FF2B5EF4-FFF2-40B4-BE49-F238E27FC236}">
                        <a16:creationId xmlns:a16="http://schemas.microsoft.com/office/drawing/2014/main" id="{2D43F21D-3BF1-2C76-CB98-854823C9DBA0}"/>
                      </a:ext>
                    </a:extLst>
                  </p:cNvPr>
                  <p:cNvSpPr txBox="1"/>
                  <p:nvPr/>
                </p:nvSpPr>
                <p:spPr>
                  <a:xfrm>
                    <a:off x="35457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44" name="Tekstfelt 2143">
                    <a:extLst>
                      <a:ext uri="{FF2B5EF4-FFF2-40B4-BE49-F238E27FC236}">
                        <a16:creationId xmlns:a16="http://schemas.microsoft.com/office/drawing/2014/main" id="{4FC2838F-0265-EF14-A6E0-C64E0CB220B7}"/>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45" name="Tekstfelt 2144">
                    <a:extLst>
                      <a:ext uri="{FF2B5EF4-FFF2-40B4-BE49-F238E27FC236}">
                        <a16:creationId xmlns:a16="http://schemas.microsoft.com/office/drawing/2014/main" id="{4DF25368-67FD-035B-D8BD-AED609D4F262}"/>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46" name="Tekstfelt 2145">
                    <a:extLst>
                      <a:ext uri="{FF2B5EF4-FFF2-40B4-BE49-F238E27FC236}">
                        <a16:creationId xmlns:a16="http://schemas.microsoft.com/office/drawing/2014/main" id="{E2A6BBF4-8023-B03C-6719-B824DD0CB3F6}"/>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47" name="Tekstfelt 2146">
                    <a:extLst>
                      <a:ext uri="{FF2B5EF4-FFF2-40B4-BE49-F238E27FC236}">
                        <a16:creationId xmlns:a16="http://schemas.microsoft.com/office/drawing/2014/main" id="{55B5BE37-CA38-C2C8-3514-AB21F8D05B4A}"/>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48" name="Tekstfelt 2147">
                    <a:extLst>
                      <a:ext uri="{FF2B5EF4-FFF2-40B4-BE49-F238E27FC236}">
                        <a16:creationId xmlns:a16="http://schemas.microsoft.com/office/drawing/2014/main" id="{1BAABEA2-DD5E-0BA3-A5A2-1DDED45E55F3}"/>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49" name="Tekstfelt 2148">
                    <a:extLst>
                      <a:ext uri="{FF2B5EF4-FFF2-40B4-BE49-F238E27FC236}">
                        <a16:creationId xmlns:a16="http://schemas.microsoft.com/office/drawing/2014/main" id="{B24010CD-69DA-0FBC-D9F0-3426BEF16693}"/>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50" name="Tekstfelt 2149">
                    <a:extLst>
                      <a:ext uri="{FF2B5EF4-FFF2-40B4-BE49-F238E27FC236}">
                        <a16:creationId xmlns:a16="http://schemas.microsoft.com/office/drawing/2014/main" id="{D2690AAD-844C-C64D-3364-672FEBF10F08}"/>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51" name="Tekstfelt 2150">
                    <a:extLst>
                      <a:ext uri="{FF2B5EF4-FFF2-40B4-BE49-F238E27FC236}">
                        <a16:creationId xmlns:a16="http://schemas.microsoft.com/office/drawing/2014/main" id="{0D4A2A31-339B-9AE0-DF55-A309A09F71B0}"/>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52" name="Tekstfelt 2151">
                    <a:extLst>
                      <a:ext uri="{FF2B5EF4-FFF2-40B4-BE49-F238E27FC236}">
                        <a16:creationId xmlns:a16="http://schemas.microsoft.com/office/drawing/2014/main" id="{313B7E41-CFB5-B7E9-2E5F-04E1171F1AC9}"/>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53" name="Tekstfelt 2152">
                    <a:extLst>
                      <a:ext uri="{FF2B5EF4-FFF2-40B4-BE49-F238E27FC236}">
                        <a16:creationId xmlns:a16="http://schemas.microsoft.com/office/drawing/2014/main" id="{D8289EAC-C7EF-4C7A-733C-2F2CD178D1AA}"/>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54" name="Tekstfelt 2153">
                    <a:extLst>
                      <a:ext uri="{FF2B5EF4-FFF2-40B4-BE49-F238E27FC236}">
                        <a16:creationId xmlns:a16="http://schemas.microsoft.com/office/drawing/2014/main" id="{C78E18DA-4AB5-F187-CC2F-9DC632CE99F0}"/>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55" name="Tekstfelt 2154">
                    <a:extLst>
                      <a:ext uri="{FF2B5EF4-FFF2-40B4-BE49-F238E27FC236}">
                        <a16:creationId xmlns:a16="http://schemas.microsoft.com/office/drawing/2014/main" id="{B3108A97-5868-80C1-B731-F3679CECADD9}"/>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56" name="Tekstfelt 2155">
                    <a:extLst>
                      <a:ext uri="{FF2B5EF4-FFF2-40B4-BE49-F238E27FC236}">
                        <a16:creationId xmlns:a16="http://schemas.microsoft.com/office/drawing/2014/main" id="{130722A2-9631-A2C9-84AB-0FF1488FAE88}"/>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57" name="Tekstfelt 2156">
                    <a:extLst>
                      <a:ext uri="{FF2B5EF4-FFF2-40B4-BE49-F238E27FC236}">
                        <a16:creationId xmlns:a16="http://schemas.microsoft.com/office/drawing/2014/main" id="{AFD809E4-1F8D-13B4-59D7-DF3F3D52FEFB}"/>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58" name="Tekstfelt 2157">
                    <a:extLst>
                      <a:ext uri="{FF2B5EF4-FFF2-40B4-BE49-F238E27FC236}">
                        <a16:creationId xmlns:a16="http://schemas.microsoft.com/office/drawing/2014/main" id="{FB7354DA-670C-3999-BAD0-48FF93058FC6}"/>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59" name="Tekstfelt 2158">
                    <a:extLst>
                      <a:ext uri="{FF2B5EF4-FFF2-40B4-BE49-F238E27FC236}">
                        <a16:creationId xmlns:a16="http://schemas.microsoft.com/office/drawing/2014/main" id="{BDEE6361-7574-20C0-A6F1-46E681B6905E}"/>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60" name="Tekstfelt 2159">
                    <a:extLst>
                      <a:ext uri="{FF2B5EF4-FFF2-40B4-BE49-F238E27FC236}">
                        <a16:creationId xmlns:a16="http://schemas.microsoft.com/office/drawing/2014/main" id="{126CCE5D-133B-EED0-15A0-4C702CD74E26}"/>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61" name="Tekstfelt 2160">
                    <a:extLst>
                      <a:ext uri="{FF2B5EF4-FFF2-40B4-BE49-F238E27FC236}">
                        <a16:creationId xmlns:a16="http://schemas.microsoft.com/office/drawing/2014/main" id="{4E9E7079-CB4A-E10B-E496-626F9EEDF347}"/>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26" name="Tekstfelt 2125">
                  <a:extLst>
                    <a:ext uri="{FF2B5EF4-FFF2-40B4-BE49-F238E27FC236}">
                      <a16:creationId xmlns:a16="http://schemas.microsoft.com/office/drawing/2014/main" id="{FA53C449-EFC2-68B9-04FA-7A4CFDF4DA66}"/>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27" name="Tekstfelt 2126">
                  <a:extLst>
                    <a:ext uri="{FF2B5EF4-FFF2-40B4-BE49-F238E27FC236}">
                      <a16:creationId xmlns:a16="http://schemas.microsoft.com/office/drawing/2014/main" id="{58D3CC25-A16F-6012-012E-824AB898AC73}"/>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28" name="Tekstfelt 2127">
                  <a:extLst>
                    <a:ext uri="{FF2B5EF4-FFF2-40B4-BE49-F238E27FC236}">
                      <a16:creationId xmlns:a16="http://schemas.microsoft.com/office/drawing/2014/main" id="{B7721C8C-2E62-AC61-1478-2F5B62245AB3}"/>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7" name="Gruppe 1826">
                <a:extLst>
                  <a:ext uri="{FF2B5EF4-FFF2-40B4-BE49-F238E27FC236}">
                    <a16:creationId xmlns:a16="http://schemas.microsoft.com/office/drawing/2014/main" id="{9E5A4E0D-72CB-8861-C059-648B79E5A8EE}"/>
                  </a:ext>
                </a:extLst>
              </p:cNvPr>
              <p:cNvGrpSpPr/>
              <p:nvPr/>
            </p:nvGrpSpPr>
            <p:grpSpPr>
              <a:xfrm>
                <a:off x="2893345" y="1029165"/>
                <a:ext cx="641389" cy="5216305"/>
                <a:chOff x="2892468" y="1032983"/>
                <a:chExt cx="641389" cy="5216305"/>
              </a:xfrm>
            </p:grpSpPr>
            <p:grpSp>
              <p:nvGrpSpPr>
                <p:cNvPr id="2088" name="Gruppe 2087">
                  <a:extLst>
                    <a:ext uri="{FF2B5EF4-FFF2-40B4-BE49-F238E27FC236}">
                      <a16:creationId xmlns:a16="http://schemas.microsoft.com/office/drawing/2014/main" id="{6159B524-1C9B-A13A-E1F8-8F82B452896A}"/>
                    </a:ext>
                  </a:extLst>
                </p:cNvPr>
                <p:cNvGrpSpPr/>
                <p:nvPr/>
              </p:nvGrpSpPr>
              <p:grpSpPr>
                <a:xfrm>
                  <a:off x="2892468" y="1032983"/>
                  <a:ext cx="641389" cy="5216305"/>
                  <a:chOff x="3475384" y="1188399"/>
                  <a:chExt cx="641389" cy="5216305"/>
                </a:xfrm>
              </p:grpSpPr>
              <p:sp>
                <p:nvSpPr>
                  <p:cNvPr id="2092" name="Tekstfelt 2091">
                    <a:extLst>
                      <a:ext uri="{FF2B5EF4-FFF2-40B4-BE49-F238E27FC236}">
                        <a16:creationId xmlns:a16="http://schemas.microsoft.com/office/drawing/2014/main" id="{77081C36-FFCE-81EF-3D48-B94F461C8BCD}"/>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93" name="Tekstfelt 2092">
                    <a:extLst>
                      <a:ext uri="{FF2B5EF4-FFF2-40B4-BE49-F238E27FC236}">
                        <a16:creationId xmlns:a16="http://schemas.microsoft.com/office/drawing/2014/main" id="{0A5E29AF-6142-DCD3-08DA-BCE5DEF118F5}"/>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94" name="Tekstfelt 2093">
                    <a:extLst>
                      <a:ext uri="{FF2B5EF4-FFF2-40B4-BE49-F238E27FC236}">
                        <a16:creationId xmlns:a16="http://schemas.microsoft.com/office/drawing/2014/main" id="{31627807-FB33-DAD3-1360-5FB10F7F566C}"/>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95" name="Tekstfelt 2094">
                    <a:extLst>
                      <a:ext uri="{FF2B5EF4-FFF2-40B4-BE49-F238E27FC236}">
                        <a16:creationId xmlns:a16="http://schemas.microsoft.com/office/drawing/2014/main" id="{DED4C250-1DBB-833B-DF3A-1618D353007A}"/>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96" name="Tekstfelt 2095">
                    <a:extLst>
                      <a:ext uri="{FF2B5EF4-FFF2-40B4-BE49-F238E27FC236}">
                        <a16:creationId xmlns:a16="http://schemas.microsoft.com/office/drawing/2014/main" id="{71B8F514-9FA4-6A4B-9EF4-2AD400010481}"/>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97" name="Tekstfelt 2096">
                    <a:extLst>
                      <a:ext uri="{FF2B5EF4-FFF2-40B4-BE49-F238E27FC236}">
                        <a16:creationId xmlns:a16="http://schemas.microsoft.com/office/drawing/2014/main" id="{05E3F75E-0DF7-DF2B-C24D-E00409ED4479}"/>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98" name="Tekstfelt 2097">
                    <a:extLst>
                      <a:ext uri="{FF2B5EF4-FFF2-40B4-BE49-F238E27FC236}">
                        <a16:creationId xmlns:a16="http://schemas.microsoft.com/office/drawing/2014/main" id="{DE299543-9F35-8F7E-F366-86DB47D50967}"/>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99" name="Tekstfelt 2098">
                    <a:extLst>
                      <a:ext uri="{FF2B5EF4-FFF2-40B4-BE49-F238E27FC236}">
                        <a16:creationId xmlns:a16="http://schemas.microsoft.com/office/drawing/2014/main" id="{F6DA62AE-1FA7-2471-6863-7A075E078019}"/>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00" name="Tekstfelt 2099">
                    <a:extLst>
                      <a:ext uri="{FF2B5EF4-FFF2-40B4-BE49-F238E27FC236}">
                        <a16:creationId xmlns:a16="http://schemas.microsoft.com/office/drawing/2014/main" id="{9D408A32-88D7-4BB3-39D3-082E8F9AD0B6}"/>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01" name="Tekstfelt 2100">
                    <a:extLst>
                      <a:ext uri="{FF2B5EF4-FFF2-40B4-BE49-F238E27FC236}">
                        <a16:creationId xmlns:a16="http://schemas.microsoft.com/office/drawing/2014/main" id="{B6321318-BB2B-1FDE-CD4C-D8F30B07E90D}"/>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02" name="Tekstfelt 2101">
                    <a:extLst>
                      <a:ext uri="{FF2B5EF4-FFF2-40B4-BE49-F238E27FC236}">
                        <a16:creationId xmlns:a16="http://schemas.microsoft.com/office/drawing/2014/main" id="{82539A6D-9CA8-443F-97A4-E64C65F93911}"/>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03" name="Tekstfelt 2102">
                    <a:extLst>
                      <a:ext uri="{FF2B5EF4-FFF2-40B4-BE49-F238E27FC236}">
                        <a16:creationId xmlns:a16="http://schemas.microsoft.com/office/drawing/2014/main" id="{6BE6B35A-9E6A-F062-B10E-0494B37E1B87}"/>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04" name="Tekstfelt 2103">
                    <a:extLst>
                      <a:ext uri="{FF2B5EF4-FFF2-40B4-BE49-F238E27FC236}">
                        <a16:creationId xmlns:a16="http://schemas.microsoft.com/office/drawing/2014/main" id="{C3614538-B5B3-C191-F661-F1FAB7060C36}"/>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05" name="Tekstfelt 2104">
                    <a:extLst>
                      <a:ext uri="{FF2B5EF4-FFF2-40B4-BE49-F238E27FC236}">
                        <a16:creationId xmlns:a16="http://schemas.microsoft.com/office/drawing/2014/main" id="{FFCDA3F2-5EFC-DCE1-FFB9-4CBA16048842}"/>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06" name="Tekstfelt 2105">
                    <a:extLst>
                      <a:ext uri="{FF2B5EF4-FFF2-40B4-BE49-F238E27FC236}">
                        <a16:creationId xmlns:a16="http://schemas.microsoft.com/office/drawing/2014/main" id="{03154BD6-16A3-3C04-B0E2-0802C7A0D401}"/>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07" name="Tekstfelt 2106">
                    <a:extLst>
                      <a:ext uri="{FF2B5EF4-FFF2-40B4-BE49-F238E27FC236}">
                        <a16:creationId xmlns:a16="http://schemas.microsoft.com/office/drawing/2014/main" id="{57124531-B245-FD54-7CC6-04308047AB66}"/>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08" name="Tekstfelt 2107">
                    <a:extLst>
                      <a:ext uri="{FF2B5EF4-FFF2-40B4-BE49-F238E27FC236}">
                        <a16:creationId xmlns:a16="http://schemas.microsoft.com/office/drawing/2014/main" id="{F67FAA6D-1C94-0C00-1BA7-854A6C8ECC2F}"/>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09" name="Tekstfelt 2108">
                    <a:extLst>
                      <a:ext uri="{FF2B5EF4-FFF2-40B4-BE49-F238E27FC236}">
                        <a16:creationId xmlns:a16="http://schemas.microsoft.com/office/drawing/2014/main" id="{1BD7521D-0840-F540-94F7-938E67179002}"/>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10" name="Tekstfelt 2109">
                    <a:extLst>
                      <a:ext uri="{FF2B5EF4-FFF2-40B4-BE49-F238E27FC236}">
                        <a16:creationId xmlns:a16="http://schemas.microsoft.com/office/drawing/2014/main" id="{989419CD-B4CE-3C88-23F5-96A9ABDB5513}"/>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11" name="Tekstfelt 2110">
                    <a:extLst>
                      <a:ext uri="{FF2B5EF4-FFF2-40B4-BE49-F238E27FC236}">
                        <a16:creationId xmlns:a16="http://schemas.microsoft.com/office/drawing/2014/main" id="{E45E1DA9-D8AF-DE53-05F4-35ADC577EAE7}"/>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12" name="Tekstfelt 2111">
                    <a:extLst>
                      <a:ext uri="{FF2B5EF4-FFF2-40B4-BE49-F238E27FC236}">
                        <a16:creationId xmlns:a16="http://schemas.microsoft.com/office/drawing/2014/main" id="{38635CED-6DB0-9C78-23F0-F91DFD68DEA2}"/>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13" name="Tekstfelt 2112">
                    <a:extLst>
                      <a:ext uri="{FF2B5EF4-FFF2-40B4-BE49-F238E27FC236}">
                        <a16:creationId xmlns:a16="http://schemas.microsoft.com/office/drawing/2014/main" id="{18BECDB8-F687-435A-515D-44511BD3A2E5}"/>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14" name="Tekstfelt 2113">
                    <a:extLst>
                      <a:ext uri="{FF2B5EF4-FFF2-40B4-BE49-F238E27FC236}">
                        <a16:creationId xmlns:a16="http://schemas.microsoft.com/office/drawing/2014/main" id="{B7F7F611-8C06-40BF-9B3C-2567D223A6ED}"/>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15" name="Tekstfelt 2114">
                    <a:extLst>
                      <a:ext uri="{FF2B5EF4-FFF2-40B4-BE49-F238E27FC236}">
                        <a16:creationId xmlns:a16="http://schemas.microsoft.com/office/drawing/2014/main" id="{531766DE-9D26-CB2C-0617-1DC69CC6D97E}"/>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16" name="Tekstfelt 2115">
                    <a:extLst>
                      <a:ext uri="{FF2B5EF4-FFF2-40B4-BE49-F238E27FC236}">
                        <a16:creationId xmlns:a16="http://schemas.microsoft.com/office/drawing/2014/main" id="{925D7C67-3A77-D064-4D50-256A6B70D56E}"/>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17" name="Tekstfelt 2116">
                    <a:extLst>
                      <a:ext uri="{FF2B5EF4-FFF2-40B4-BE49-F238E27FC236}">
                        <a16:creationId xmlns:a16="http://schemas.microsoft.com/office/drawing/2014/main" id="{AB68B6B2-A83D-5874-F06B-3536885DEF71}"/>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18" name="Tekstfelt 2117">
                    <a:extLst>
                      <a:ext uri="{FF2B5EF4-FFF2-40B4-BE49-F238E27FC236}">
                        <a16:creationId xmlns:a16="http://schemas.microsoft.com/office/drawing/2014/main" id="{DA7620C3-DBF6-2178-BAE9-1EF708AA8422}"/>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19" name="Tekstfelt 2118">
                    <a:extLst>
                      <a:ext uri="{FF2B5EF4-FFF2-40B4-BE49-F238E27FC236}">
                        <a16:creationId xmlns:a16="http://schemas.microsoft.com/office/drawing/2014/main" id="{B41FE943-2200-F686-7205-D2A463086353}"/>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20" name="Tekstfelt 2119">
                    <a:extLst>
                      <a:ext uri="{FF2B5EF4-FFF2-40B4-BE49-F238E27FC236}">
                        <a16:creationId xmlns:a16="http://schemas.microsoft.com/office/drawing/2014/main" id="{15B3ECF9-0185-DA4A-0418-AD1032257B2F}"/>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21" name="Tekstfelt 2120">
                    <a:extLst>
                      <a:ext uri="{FF2B5EF4-FFF2-40B4-BE49-F238E27FC236}">
                        <a16:creationId xmlns:a16="http://schemas.microsoft.com/office/drawing/2014/main" id="{A991C7A4-D428-AA48-2A9D-45552E473E95}"/>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22" name="Tekstfelt 2121">
                    <a:extLst>
                      <a:ext uri="{FF2B5EF4-FFF2-40B4-BE49-F238E27FC236}">
                        <a16:creationId xmlns:a16="http://schemas.microsoft.com/office/drawing/2014/main" id="{9E099B35-27ED-DBC6-4384-DFF7EB2682D2}"/>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23" name="Tekstfelt 2122">
                    <a:extLst>
                      <a:ext uri="{FF2B5EF4-FFF2-40B4-BE49-F238E27FC236}">
                        <a16:creationId xmlns:a16="http://schemas.microsoft.com/office/drawing/2014/main" id="{E1EE94FC-7D9A-ADFE-8C23-E48EBFC59A02}"/>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24" name="Tekstfelt 2123">
                    <a:extLst>
                      <a:ext uri="{FF2B5EF4-FFF2-40B4-BE49-F238E27FC236}">
                        <a16:creationId xmlns:a16="http://schemas.microsoft.com/office/drawing/2014/main" id="{464C00E1-5D7F-5E1D-7926-A08D88FCF03A}"/>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89" name="Tekstfelt 2088">
                  <a:extLst>
                    <a:ext uri="{FF2B5EF4-FFF2-40B4-BE49-F238E27FC236}">
                      <a16:creationId xmlns:a16="http://schemas.microsoft.com/office/drawing/2014/main" id="{A21A47FE-39BF-6387-2EAF-901D66E9E562}"/>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90" name="Tekstfelt 2089">
                  <a:extLst>
                    <a:ext uri="{FF2B5EF4-FFF2-40B4-BE49-F238E27FC236}">
                      <a16:creationId xmlns:a16="http://schemas.microsoft.com/office/drawing/2014/main" id="{196E16F7-950A-DA8E-95CF-7D0DFC917901}"/>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91" name="Tekstfelt 2090">
                  <a:extLst>
                    <a:ext uri="{FF2B5EF4-FFF2-40B4-BE49-F238E27FC236}">
                      <a16:creationId xmlns:a16="http://schemas.microsoft.com/office/drawing/2014/main" id="{6E9E419E-312A-D89C-D374-B3DD139D2C43}"/>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8" name="Gruppe 1827">
                <a:extLst>
                  <a:ext uri="{FF2B5EF4-FFF2-40B4-BE49-F238E27FC236}">
                    <a16:creationId xmlns:a16="http://schemas.microsoft.com/office/drawing/2014/main" id="{593D2C6E-408F-EA58-D88F-277FBDF636D6}"/>
                  </a:ext>
                </a:extLst>
              </p:cNvPr>
              <p:cNvGrpSpPr/>
              <p:nvPr/>
            </p:nvGrpSpPr>
            <p:grpSpPr>
              <a:xfrm>
                <a:off x="2466124" y="1032948"/>
                <a:ext cx="641389" cy="5216305"/>
                <a:chOff x="2892468" y="1032983"/>
                <a:chExt cx="641389" cy="5216305"/>
              </a:xfrm>
            </p:grpSpPr>
            <p:grpSp>
              <p:nvGrpSpPr>
                <p:cNvPr id="2051" name="Gruppe 2050">
                  <a:extLst>
                    <a:ext uri="{FF2B5EF4-FFF2-40B4-BE49-F238E27FC236}">
                      <a16:creationId xmlns:a16="http://schemas.microsoft.com/office/drawing/2014/main" id="{0BF4D1BF-B785-8C1B-5C41-F1B853C0386F}"/>
                    </a:ext>
                  </a:extLst>
                </p:cNvPr>
                <p:cNvGrpSpPr/>
                <p:nvPr/>
              </p:nvGrpSpPr>
              <p:grpSpPr>
                <a:xfrm>
                  <a:off x="2892468" y="1032983"/>
                  <a:ext cx="641389" cy="5216305"/>
                  <a:chOff x="3475384" y="1188399"/>
                  <a:chExt cx="641389" cy="5216305"/>
                </a:xfrm>
              </p:grpSpPr>
              <p:sp>
                <p:nvSpPr>
                  <p:cNvPr id="2055" name="Tekstfelt 2054">
                    <a:extLst>
                      <a:ext uri="{FF2B5EF4-FFF2-40B4-BE49-F238E27FC236}">
                        <a16:creationId xmlns:a16="http://schemas.microsoft.com/office/drawing/2014/main" id="{FB6D4199-C65B-9D9C-238E-F128C966AB8F}"/>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56" name="Tekstfelt 2055">
                    <a:extLst>
                      <a:ext uri="{FF2B5EF4-FFF2-40B4-BE49-F238E27FC236}">
                        <a16:creationId xmlns:a16="http://schemas.microsoft.com/office/drawing/2014/main" id="{14AF0A40-4801-7B2B-94E4-513B5B9FB7E2}"/>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57" name="Tekstfelt 2056">
                    <a:extLst>
                      <a:ext uri="{FF2B5EF4-FFF2-40B4-BE49-F238E27FC236}">
                        <a16:creationId xmlns:a16="http://schemas.microsoft.com/office/drawing/2014/main" id="{64D0F9AA-825E-67D0-A4AA-A00CBE0ADE56}"/>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58" name="Tekstfelt 2057">
                    <a:extLst>
                      <a:ext uri="{FF2B5EF4-FFF2-40B4-BE49-F238E27FC236}">
                        <a16:creationId xmlns:a16="http://schemas.microsoft.com/office/drawing/2014/main" id="{FEA8AC0E-FD47-225B-918A-8B34F637513E}"/>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59" name="Tekstfelt 2058">
                    <a:extLst>
                      <a:ext uri="{FF2B5EF4-FFF2-40B4-BE49-F238E27FC236}">
                        <a16:creationId xmlns:a16="http://schemas.microsoft.com/office/drawing/2014/main" id="{EBA1B963-4B42-8261-697F-3CF1AE891539}"/>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60" name="Tekstfelt 2059">
                    <a:extLst>
                      <a:ext uri="{FF2B5EF4-FFF2-40B4-BE49-F238E27FC236}">
                        <a16:creationId xmlns:a16="http://schemas.microsoft.com/office/drawing/2014/main" id="{757DA7E9-E2E4-004F-DD3E-2C5F6ABB3F0F}"/>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61" name="Tekstfelt 2060">
                    <a:extLst>
                      <a:ext uri="{FF2B5EF4-FFF2-40B4-BE49-F238E27FC236}">
                        <a16:creationId xmlns:a16="http://schemas.microsoft.com/office/drawing/2014/main" id="{B06748F4-5B5C-C041-1338-52D31CC66B24}"/>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62" name="Tekstfelt 2061">
                    <a:extLst>
                      <a:ext uri="{FF2B5EF4-FFF2-40B4-BE49-F238E27FC236}">
                        <a16:creationId xmlns:a16="http://schemas.microsoft.com/office/drawing/2014/main" id="{78ECB315-CA55-BDDD-4460-ED44F874446F}"/>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63" name="Tekstfelt 2062">
                    <a:extLst>
                      <a:ext uri="{FF2B5EF4-FFF2-40B4-BE49-F238E27FC236}">
                        <a16:creationId xmlns:a16="http://schemas.microsoft.com/office/drawing/2014/main" id="{BDD7CA3E-EAEC-3E16-EE4F-C4691A69DE2A}"/>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64" name="Tekstfelt 2063">
                    <a:extLst>
                      <a:ext uri="{FF2B5EF4-FFF2-40B4-BE49-F238E27FC236}">
                        <a16:creationId xmlns:a16="http://schemas.microsoft.com/office/drawing/2014/main" id="{D695FE98-546C-77FB-BE12-EBF6C3C19803}"/>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65" name="Tekstfelt 2064">
                    <a:extLst>
                      <a:ext uri="{FF2B5EF4-FFF2-40B4-BE49-F238E27FC236}">
                        <a16:creationId xmlns:a16="http://schemas.microsoft.com/office/drawing/2014/main" id="{92F7B7EA-8985-A66C-A7A0-D606C54C904B}"/>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66" name="Tekstfelt 2065">
                    <a:extLst>
                      <a:ext uri="{FF2B5EF4-FFF2-40B4-BE49-F238E27FC236}">
                        <a16:creationId xmlns:a16="http://schemas.microsoft.com/office/drawing/2014/main" id="{7911C2D6-B8CB-B78C-E524-F72687A910AF}"/>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67" name="Tekstfelt 2066">
                    <a:extLst>
                      <a:ext uri="{FF2B5EF4-FFF2-40B4-BE49-F238E27FC236}">
                        <a16:creationId xmlns:a16="http://schemas.microsoft.com/office/drawing/2014/main" id="{AEACC077-0A14-3E38-3676-003464F50A4E}"/>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68" name="Tekstfelt 2067">
                    <a:extLst>
                      <a:ext uri="{FF2B5EF4-FFF2-40B4-BE49-F238E27FC236}">
                        <a16:creationId xmlns:a16="http://schemas.microsoft.com/office/drawing/2014/main" id="{0002692C-8BE3-EF4A-09B4-DF4ACA568241}"/>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69" name="Tekstfelt 2068">
                    <a:extLst>
                      <a:ext uri="{FF2B5EF4-FFF2-40B4-BE49-F238E27FC236}">
                        <a16:creationId xmlns:a16="http://schemas.microsoft.com/office/drawing/2014/main" id="{D7362C2A-3AC3-FFB2-ADD8-069B3530FEEE}"/>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70" name="Tekstfelt 2069">
                    <a:extLst>
                      <a:ext uri="{FF2B5EF4-FFF2-40B4-BE49-F238E27FC236}">
                        <a16:creationId xmlns:a16="http://schemas.microsoft.com/office/drawing/2014/main" id="{DF714859-8EB9-827E-AEF6-FBAB50FFE28E}"/>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71" name="Tekstfelt 2070">
                    <a:extLst>
                      <a:ext uri="{FF2B5EF4-FFF2-40B4-BE49-F238E27FC236}">
                        <a16:creationId xmlns:a16="http://schemas.microsoft.com/office/drawing/2014/main" id="{801B9D63-B22B-3C4F-194C-CEA732A722C5}"/>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72" name="Tekstfelt 2071">
                    <a:extLst>
                      <a:ext uri="{FF2B5EF4-FFF2-40B4-BE49-F238E27FC236}">
                        <a16:creationId xmlns:a16="http://schemas.microsoft.com/office/drawing/2014/main" id="{8DBB7804-A88D-DEAD-92D8-534DE6EC0DFD}"/>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73" name="Tekstfelt 2072">
                    <a:extLst>
                      <a:ext uri="{FF2B5EF4-FFF2-40B4-BE49-F238E27FC236}">
                        <a16:creationId xmlns:a16="http://schemas.microsoft.com/office/drawing/2014/main" id="{57944454-8328-3116-CF07-271F4048EFEC}"/>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74" name="Tekstfelt 2073">
                    <a:extLst>
                      <a:ext uri="{FF2B5EF4-FFF2-40B4-BE49-F238E27FC236}">
                        <a16:creationId xmlns:a16="http://schemas.microsoft.com/office/drawing/2014/main" id="{216B07C5-D321-164A-BB0F-C9B9E91438D4}"/>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75" name="Tekstfelt 2074">
                    <a:extLst>
                      <a:ext uri="{FF2B5EF4-FFF2-40B4-BE49-F238E27FC236}">
                        <a16:creationId xmlns:a16="http://schemas.microsoft.com/office/drawing/2014/main" id="{8CA446BA-7770-D99F-D389-1DECADF195CA}"/>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76" name="Tekstfelt 2075">
                    <a:extLst>
                      <a:ext uri="{FF2B5EF4-FFF2-40B4-BE49-F238E27FC236}">
                        <a16:creationId xmlns:a16="http://schemas.microsoft.com/office/drawing/2014/main" id="{1853E3D2-2F81-783F-918E-83344BD9792D}"/>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77" name="Tekstfelt 2076">
                    <a:extLst>
                      <a:ext uri="{FF2B5EF4-FFF2-40B4-BE49-F238E27FC236}">
                        <a16:creationId xmlns:a16="http://schemas.microsoft.com/office/drawing/2014/main" id="{3A1DBC41-FBBC-A8FD-603A-23CD0AE00BFD}"/>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78" name="Tekstfelt 2077">
                    <a:extLst>
                      <a:ext uri="{FF2B5EF4-FFF2-40B4-BE49-F238E27FC236}">
                        <a16:creationId xmlns:a16="http://schemas.microsoft.com/office/drawing/2014/main" id="{CFC14723-3EA2-7246-9396-BD4A1E0DCE16}"/>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79" name="Tekstfelt 2078">
                    <a:extLst>
                      <a:ext uri="{FF2B5EF4-FFF2-40B4-BE49-F238E27FC236}">
                        <a16:creationId xmlns:a16="http://schemas.microsoft.com/office/drawing/2014/main" id="{DF3AED55-9B9C-659B-76D8-38BB4E1AE5AF}"/>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80" name="Tekstfelt 2079">
                    <a:extLst>
                      <a:ext uri="{FF2B5EF4-FFF2-40B4-BE49-F238E27FC236}">
                        <a16:creationId xmlns:a16="http://schemas.microsoft.com/office/drawing/2014/main" id="{E122C957-028B-F88E-B29B-57B7E63EFEB1}"/>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81" name="Tekstfelt 2080">
                    <a:extLst>
                      <a:ext uri="{FF2B5EF4-FFF2-40B4-BE49-F238E27FC236}">
                        <a16:creationId xmlns:a16="http://schemas.microsoft.com/office/drawing/2014/main" id="{3B86D84C-2513-5494-EEF1-94113683E0AC}"/>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82" name="Tekstfelt 2081">
                    <a:extLst>
                      <a:ext uri="{FF2B5EF4-FFF2-40B4-BE49-F238E27FC236}">
                        <a16:creationId xmlns:a16="http://schemas.microsoft.com/office/drawing/2014/main" id="{198C3998-61D1-FAFA-890A-D5B7559D7FF9}"/>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83" name="Tekstfelt 2082">
                    <a:extLst>
                      <a:ext uri="{FF2B5EF4-FFF2-40B4-BE49-F238E27FC236}">
                        <a16:creationId xmlns:a16="http://schemas.microsoft.com/office/drawing/2014/main" id="{4A7E23A9-F080-2A13-66F6-5E498570EDA2}"/>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84" name="Tekstfelt 2083">
                    <a:extLst>
                      <a:ext uri="{FF2B5EF4-FFF2-40B4-BE49-F238E27FC236}">
                        <a16:creationId xmlns:a16="http://schemas.microsoft.com/office/drawing/2014/main" id="{80A07FC9-7645-A8DC-83F4-BE49ADB72FF4}"/>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85" name="Tekstfelt 2084">
                    <a:extLst>
                      <a:ext uri="{FF2B5EF4-FFF2-40B4-BE49-F238E27FC236}">
                        <a16:creationId xmlns:a16="http://schemas.microsoft.com/office/drawing/2014/main" id="{1E2CD724-39F8-6DFE-1635-D2D3D950C121}"/>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86" name="Tekstfelt 2085">
                    <a:extLst>
                      <a:ext uri="{FF2B5EF4-FFF2-40B4-BE49-F238E27FC236}">
                        <a16:creationId xmlns:a16="http://schemas.microsoft.com/office/drawing/2014/main" id="{788F1DF8-D36B-3C89-19A9-D04062F9D4C2}"/>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87" name="Tekstfelt 2086">
                    <a:extLst>
                      <a:ext uri="{FF2B5EF4-FFF2-40B4-BE49-F238E27FC236}">
                        <a16:creationId xmlns:a16="http://schemas.microsoft.com/office/drawing/2014/main" id="{5F296385-1330-5D44-8F51-D6BD32E45567}"/>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52" name="Tekstfelt 2051">
                  <a:extLst>
                    <a:ext uri="{FF2B5EF4-FFF2-40B4-BE49-F238E27FC236}">
                      <a16:creationId xmlns:a16="http://schemas.microsoft.com/office/drawing/2014/main" id="{B72DD2F2-0D78-4B32-5E4D-EA41BE21E12A}"/>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53" name="Tekstfelt 2052">
                  <a:extLst>
                    <a:ext uri="{FF2B5EF4-FFF2-40B4-BE49-F238E27FC236}">
                      <a16:creationId xmlns:a16="http://schemas.microsoft.com/office/drawing/2014/main" id="{3C491136-806F-BA7E-B8F7-BA0FFBA1C812}"/>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54" name="Tekstfelt 2053">
                  <a:extLst>
                    <a:ext uri="{FF2B5EF4-FFF2-40B4-BE49-F238E27FC236}">
                      <a16:creationId xmlns:a16="http://schemas.microsoft.com/office/drawing/2014/main" id="{FA1D2A88-A624-557A-BCCC-854603AABE5F}"/>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9" name="Gruppe 1828">
                <a:extLst>
                  <a:ext uri="{FF2B5EF4-FFF2-40B4-BE49-F238E27FC236}">
                    <a16:creationId xmlns:a16="http://schemas.microsoft.com/office/drawing/2014/main" id="{4D6156B4-FCC8-9D72-804E-F528D2E2058E}"/>
                  </a:ext>
                </a:extLst>
              </p:cNvPr>
              <p:cNvGrpSpPr/>
              <p:nvPr/>
            </p:nvGrpSpPr>
            <p:grpSpPr>
              <a:xfrm>
                <a:off x="2019764" y="1037328"/>
                <a:ext cx="641389" cy="5216305"/>
                <a:chOff x="2892468" y="1032983"/>
                <a:chExt cx="641389" cy="5216305"/>
              </a:xfrm>
            </p:grpSpPr>
            <p:grpSp>
              <p:nvGrpSpPr>
                <p:cNvPr id="2014" name="Gruppe 2013">
                  <a:extLst>
                    <a:ext uri="{FF2B5EF4-FFF2-40B4-BE49-F238E27FC236}">
                      <a16:creationId xmlns:a16="http://schemas.microsoft.com/office/drawing/2014/main" id="{E0D6BAF8-C340-2A11-D298-40A47F74854F}"/>
                    </a:ext>
                  </a:extLst>
                </p:cNvPr>
                <p:cNvGrpSpPr/>
                <p:nvPr/>
              </p:nvGrpSpPr>
              <p:grpSpPr>
                <a:xfrm>
                  <a:off x="2892468" y="1032983"/>
                  <a:ext cx="641389" cy="5216305"/>
                  <a:chOff x="3475384" y="1188399"/>
                  <a:chExt cx="641389" cy="5216305"/>
                </a:xfrm>
              </p:grpSpPr>
              <p:sp>
                <p:nvSpPr>
                  <p:cNvPr id="2018" name="Tekstfelt 2017">
                    <a:extLst>
                      <a:ext uri="{FF2B5EF4-FFF2-40B4-BE49-F238E27FC236}">
                        <a16:creationId xmlns:a16="http://schemas.microsoft.com/office/drawing/2014/main" id="{D6B28B23-4FC5-0471-4812-1CE539DB499E}"/>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19" name="Tekstfelt 2018">
                    <a:extLst>
                      <a:ext uri="{FF2B5EF4-FFF2-40B4-BE49-F238E27FC236}">
                        <a16:creationId xmlns:a16="http://schemas.microsoft.com/office/drawing/2014/main" id="{00D5B14F-8AA1-0898-D0A7-E0AC0A7817F1}"/>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20" name="Tekstfelt 2019">
                    <a:extLst>
                      <a:ext uri="{FF2B5EF4-FFF2-40B4-BE49-F238E27FC236}">
                        <a16:creationId xmlns:a16="http://schemas.microsoft.com/office/drawing/2014/main" id="{4FE1DFFD-06D0-0AE0-D0DB-91C9485399F0}"/>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21" name="Tekstfelt 2020">
                    <a:extLst>
                      <a:ext uri="{FF2B5EF4-FFF2-40B4-BE49-F238E27FC236}">
                        <a16:creationId xmlns:a16="http://schemas.microsoft.com/office/drawing/2014/main" id="{929C93CC-950D-2131-9140-B000DFACA170}"/>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22" name="Tekstfelt 2021">
                    <a:extLst>
                      <a:ext uri="{FF2B5EF4-FFF2-40B4-BE49-F238E27FC236}">
                        <a16:creationId xmlns:a16="http://schemas.microsoft.com/office/drawing/2014/main" id="{BA2E6119-FFE9-BE9E-1FED-2349649A00F3}"/>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23" name="Tekstfelt 2022">
                    <a:extLst>
                      <a:ext uri="{FF2B5EF4-FFF2-40B4-BE49-F238E27FC236}">
                        <a16:creationId xmlns:a16="http://schemas.microsoft.com/office/drawing/2014/main" id="{846D8CB5-BB17-31B9-E3DC-FDCB954FE7F8}"/>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24" name="Tekstfelt 2023">
                    <a:extLst>
                      <a:ext uri="{FF2B5EF4-FFF2-40B4-BE49-F238E27FC236}">
                        <a16:creationId xmlns:a16="http://schemas.microsoft.com/office/drawing/2014/main" id="{B9956C12-C725-581D-21ED-6E56E722EAF1}"/>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25" name="Tekstfelt 2024">
                    <a:extLst>
                      <a:ext uri="{FF2B5EF4-FFF2-40B4-BE49-F238E27FC236}">
                        <a16:creationId xmlns:a16="http://schemas.microsoft.com/office/drawing/2014/main" id="{04DBAEE4-54A1-B82C-B6B5-39806D44087C}"/>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26" name="Tekstfelt 2025">
                    <a:extLst>
                      <a:ext uri="{FF2B5EF4-FFF2-40B4-BE49-F238E27FC236}">
                        <a16:creationId xmlns:a16="http://schemas.microsoft.com/office/drawing/2014/main" id="{9A85FAEE-032B-1E3A-E363-2454427A89F3}"/>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27" name="Tekstfelt 2026">
                    <a:extLst>
                      <a:ext uri="{FF2B5EF4-FFF2-40B4-BE49-F238E27FC236}">
                        <a16:creationId xmlns:a16="http://schemas.microsoft.com/office/drawing/2014/main" id="{02B68311-143C-EA85-F5B8-95F3000F8CD9}"/>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28" name="Tekstfelt 2027">
                    <a:extLst>
                      <a:ext uri="{FF2B5EF4-FFF2-40B4-BE49-F238E27FC236}">
                        <a16:creationId xmlns:a16="http://schemas.microsoft.com/office/drawing/2014/main" id="{D3D6EBC2-5944-698D-0937-90EDF31C54D9}"/>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29" name="Tekstfelt 2028">
                    <a:extLst>
                      <a:ext uri="{FF2B5EF4-FFF2-40B4-BE49-F238E27FC236}">
                        <a16:creationId xmlns:a16="http://schemas.microsoft.com/office/drawing/2014/main" id="{F910FE13-6F5C-8479-E188-41AFB341C55C}"/>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30" name="Tekstfelt 2029">
                    <a:extLst>
                      <a:ext uri="{FF2B5EF4-FFF2-40B4-BE49-F238E27FC236}">
                        <a16:creationId xmlns:a16="http://schemas.microsoft.com/office/drawing/2014/main" id="{9221E0EC-7AA5-8672-C5FC-1BC680FE4B98}"/>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31" name="Tekstfelt 2030">
                    <a:extLst>
                      <a:ext uri="{FF2B5EF4-FFF2-40B4-BE49-F238E27FC236}">
                        <a16:creationId xmlns:a16="http://schemas.microsoft.com/office/drawing/2014/main" id="{065B0C92-3522-1547-4B5E-4B75954D54EB}"/>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32" name="Tekstfelt 2031">
                    <a:extLst>
                      <a:ext uri="{FF2B5EF4-FFF2-40B4-BE49-F238E27FC236}">
                        <a16:creationId xmlns:a16="http://schemas.microsoft.com/office/drawing/2014/main" id="{6A7829D1-7779-44F3-2075-4ABD04C81506}"/>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33" name="Tekstfelt 2032">
                    <a:extLst>
                      <a:ext uri="{FF2B5EF4-FFF2-40B4-BE49-F238E27FC236}">
                        <a16:creationId xmlns:a16="http://schemas.microsoft.com/office/drawing/2014/main" id="{D58FBB22-4E1D-C77A-6C93-02AF95306625}"/>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34" name="Tekstfelt 2033">
                    <a:extLst>
                      <a:ext uri="{FF2B5EF4-FFF2-40B4-BE49-F238E27FC236}">
                        <a16:creationId xmlns:a16="http://schemas.microsoft.com/office/drawing/2014/main" id="{BA75350D-F66F-4030-E5D6-6AD7ECA3F1CF}"/>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35" name="Tekstfelt 2034">
                    <a:extLst>
                      <a:ext uri="{FF2B5EF4-FFF2-40B4-BE49-F238E27FC236}">
                        <a16:creationId xmlns:a16="http://schemas.microsoft.com/office/drawing/2014/main" id="{F7F904B3-4D60-E4A4-815B-DD8EBDB6AD0D}"/>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36" name="Tekstfelt 2035">
                    <a:extLst>
                      <a:ext uri="{FF2B5EF4-FFF2-40B4-BE49-F238E27FC236}">
                        <a16:creationId xmlns:a16="http://schemas.microsoft.com/office/drawing/2014/main" id="{8A262C62-8F87-9637-93C4-AD2E1A4B4C10}"/>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37" name="Tekstfelt 2036">
                    <a:extLst>
                      <a:ext uri="{FF2B5EF4-FFF2-40B4-BE49-F238E27FC236}">
                        <a16:creationId xmlns:a16="http://schemas.microsoft.com/office/drawing/2014/main" id="{2992787D-BFAF-C197-D644-9DFF6C17C6B8}"/>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38" name="Tekstfelt 2037">
                    <a:extLst>
                      <a:ext uri="{FF2B5EF4-FFF2-40B4-BE49-F238E27FC236}">
                        <a16:creationId xmlns:a16="http://schemas.microsoft.com/office/drawing/2014/main" id="{628E1D0B-4987-D563-38E6-24F7DAE040CD}"/>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39" name="Tekstfelt 2038">
                    <a:extLst>
                      <a:ext uri="{FF2B5EF4-FFF2-40B4-BE49-F238E27FC236}">
                        <a16:creationId xmlns:a16="http://schemas.microsoft.com/office/drawing/2014/main" id="{835D5B49-39B0-0CAC-6FDC-00A5BF988180}"/>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40" name="Tekstfelt 2039">
                    <a:extLst>
                      <a:ext uri="{FF2B5EF4-FFF2-40B4-BE49-F238E27FC236}">
                        <a16:creationId xmlns:a16="http://schemas.microsoft.com/office/drawing/2014/main" id="{8FE0AF9F-B2A6-D9C9-9007-5B77209DC29B}"/>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41" name="Tekstfelt 2040">
                    <a:extLst>
                      <a:ext uri="{FF2B5EF4-FFF2-40B4-BE49-F238E27FC236}">
                        <a16:creationId xmlns:a16="http://schemas.microsoft.com/office/drawing/2014/main" id="{B8CD57C7-F5D0-7C50-B332-C27A550C710F}"/>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42" name="Tekstfelt 2041">
                    <a:extLst>
                      <a:ext uri="{FF2B5EF4-FFF2-40B4-BE49-F238E27FC236}">
                        <a16:creationId xmlns:a16="http://schemas.microsoft.com/office/drawing/2014/main" id="{A40AD109-F3C3-6E70-C070-6A381CCF441C}"/>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43" name="Tekstfelt 2042">
                    <a:extLst>
                      <a:ext uri="{FF2B5EF4-FFF2-40B4-BE49-F238E27FC236}">
                        <a16:creationId xmlns:a16="http://schemas.microsoft.com/office/drawing/2014/main" id="{8BFFC9FF-090C-8D06-4DD8-8849B49FF7D1}"/>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44" name="Tekstfelt 2043">
                    <a:extLst>
                      <a:ext uri="{FF2B5EF4-FFF2-40B4-BE49-F238E27FC236}">
                        <a16:creationId xmlns:a16="http://schemas.microsoft.com/office/drawing/2014/main" id="{CBCA19DE-1BDA-587B-7E8D-7658B3735882}"/>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45" name="Tekstfelt 2044">
                    <a:extLst>
                      <a:ext uri="{FF2B5EF4-FFF2-40B4-BE49-F238E27FC236}">
                        <a16:creationId xmlns:a16="http://schemas.microsoft.com/office/drawing/2014/main" id="{76FAACAC-20E2-8641-ECD7-B1A0D97D97A7}"/>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46" name="Tekstfelt 2045">
                    <a:extLst>
                      <a:ext uri="{FF2B5EF4-FFF2-40B4-BE49-F238E27FC236}">
                        <a16:creationId xmlns:a16="http://schemas.microsoft.com/office/drawing/2014/main" id="{61D58655-CE62-9CD0-0D64-BA9DCCD2A28E}"/>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47" name="Tekstfelt 2046">
                    <a:extLst>
                      <a:ext uri="{FF2B5EF4-FFF2-40B4-BE49-F238E27FC236}">
                        <a16:creationId xmlns:a16="http://schemas.microsoft.com/office/drawing/2014/main" id="{A7A62F8E-CFB8-1111-E5AA-FE275DB6F631}"/>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48" name="Tekstfelt 2047">
                    <a:extLst>
                      <a:ext uri="{FF2B5EF4-FFF2-40B4-BE49-F238E27FC236}">
                        <a16:creationId xmlns:a16="http://schemas.microsoft.com/office/drawing/2014/main" id="{947A2BBA-7EB5-EF70-5F94-F373AD0C1064}"/>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49" name="Tekstfelt 2048">
                    <a:extLst>
                      <a:ext uri="{FF2B5EF4-FFF2-40B4-BE49-F238E27FC236}">
                        <a16:creationId xmlns:a16="http://schemas.microsoft.com/office/drawing/2014/main" id="{232BAA78-EEED-AD99-833A-D57F72260DA9}"/>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50" name="Tekstfelt 2049">
                    <a:extLst>
                      <a:ext uri="{FF2B5EF4-FFF2-40B4-BE49-F238E27FC236}">
                        <a16:creationId xmlns:a16="http://schemas.microsoft.com/office/drawing/2014/main" id="{AB4864D8-4A2D-D717-1CE9-E4EF290544D1}"/>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15" name="Tekstfelt 2014">
                  <a:extLst>
                    <a:ext uri="{FF2B5EF4-FFF2-40B4-BE49-F238E27FC236}">
                      <a16:creationId xmlns:a16="http://schemas.microsoft.com/office/drawing/2014/main" id="{AE9FB29E-04A6-3C37-D339-061074F666EE}"/>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16" name="Tekstfelt 2015">
                  <a:extLst>
                    <a:ext uri="{FF2B5EF4-FFF2-40B4-BE49-F238E27FC236}">
                      <a16:creationId xmlns:a16="http://schemas.microsoft.com/office/drawing/2014/main" id="{94F3467C-2492-EBAB-5E3F-86C27682B2FD}"/>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17" name="Tekstfelt 2016">
                  <a:extLst>
                    <a:ext uri="{FF2B5EF4-FFF2-40B4-BE49-F238E27FC236}">
                      <a16:creationId xmlns:a16="http://schemas.microsoft.com/office/drawing/2014/main" id="{ED92C571-4739-7A8D-DB35-982313715EA7}"/>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0" name="Gruppe 1829">
                <a:extLst>
                  <a:ext uri="{FF2B5EF4-FFF2-40B4-BE49-F238E27FC236}">
                    <a16:creationId xmlns:a16="http://schemas.microsoft.com/office/drawing/2014/main" id="{E32D7942-F340-3181-7717-309464A20770}"/>
                  </a:ext>
                </a:extLst>
              </p:cNvPr>
              <p:cNvGrpSpPr/>
              <p:nvPr/>
            </p:nvGrpSpPr>
            <p:grpSpPr>
              <a:xfrm>
                <a:off x="1592543" y="1041111"/>
                <a:ext cx="641389" cy="5216305"/>
                <a:chOff x="2892468" y="1032983"/>
                <a:chExt cx="641389" cy="5216305"/>
              </a:xfrm>
            </p:grpSpPr>
            <p:grpSp>
              <p:nvGrpSpPr>
                <p:cNvPr id="1977" name="Gruppe 1976">
                  <a:extLst>
                    <a:ext uri="{FF2B5EF4-FFF2-40B4-BE49-F238E27FC236}">
                      <a16:creationId xmlns:a16="http://schemas.microsoft.com/office/drawing/2014/main" id="{5C7B590C-EF84-EEF0-4543-146F4E7A6464}"/>
                    </a:ext>
                  </a:extLst>
                </p:cNvPr>
                <p:cNvGrpSpPr/>
                <p:nvPr/>
              </p:nvGrpSpPr>
              <p:grpSpPr>
                <a:xfrm>
                  <a:off x="2892468" y="1032983"/>
                  <a:ext cx="641389" cy="5216305"/>
                  <a:chOff x="3475384" y="1188399"/>
                  <a:chExt cx="641389" cy="5216305"/>
                </a:xfrm>
              </p:grpSpPr>
              <p:sp>
                <p:nvSpPr>
                  <p:cNvPr id="1981" name="Tekstfelt 1980">
                    <a:extLst>
                      <a:ext uri="{FF2B5EF4-FFF2-40B4-BE49-F238E27FC236}">
                        <a16:creationId xmlns:a16="http://schemas.microsoft.com/office/drawing/2014/main" id="{55E49351-8AE1-B78A-DC03-BC9AD31236F5}"/>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82" name="Tekstfelt 1981">
                    <a:extLst>
                      <a:ext uri="{FF2B5EF4-FFF2-40B4-BE49-F238E27FC236}">
                        <a16:creationId xmlns:a16="http://schemas.microsoft.com/office/drawing/2014/main" id="{D95A6216-6D40-5709-B08E-4B7BEFACFBC2}"/>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83" name="Tekstfelt 1982">
                    <a:extLst>
                      <a:ext uri="{FF2B5EF4-FFF2-40B4-BE49-F238E27FC236}">
                        <a16:creationId xmlns:a16="http://schemas.microsoft.com/office/drawing/2014/main" id="{3FCC8740-C5DC-6D13-749C-B3D8A8607B9A}"/>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84" name="Tekstfelt 1983">
                    <a:extLst>
                      <a:ext uri="{FF2B5EF4-FFF2-40B4-BE49-F238E27FC236}">
                        <a16:creationId xmlns:a16="http://schemas.microsoft.com/office/drawing/2014/main" id="{C27377D3-9588-EFE0-BD19-28188EAA8C11}"/>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85" name="Tekstfelt 1984">
                    <a:extLst>
                      <a:ext uri="{FF2B5EF4-FFF2-40B4-BE49-F238E27FC236}">
                        <a16:creationId xmlns:a16="http://schemas.microsoft.com/office/drawing/2014/main" id="{23391B18-2BE4-176E-1139-F4C530367442}"/>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86" name="Tekstfelt 1985">
                    <a:extLst>
                      <a:ext uri="{FF2B5EF4-FFF2-40B4-BE49-F238E27FC236}">
                        <a16:creationId xmlns:a16="http://schemas.microsoft.com/office/drawing/2014/main" id="{1A946379-1F34-B301-AFBB-C0EE56067FDC}"/>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87" name="Tekstfelt 1986">
                    <a:extLst>
                      <a:ext uri="{FF2B5EF4-FFF2-40B4-BE49-F238E27FC236}">
                        <a16:creationId xmlns:a16="http://schemas.microsoft.com/office/drawing/2014/main" id="{1D09DB1E-B006-5DD2-D48B-BAFDDDF1C253}"/>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88" name="Tekstfelt 1987">
                    <a:extLst>
                      <a:ext uri="{FF2B5EF4-FFF2-40B4-BE49-F238E27FC236}">
                        <a16:creationId xmlns:a16="http://schemas.microsoft.com/office/drawing/2014/main" id="{0682BE2C-1643-E1DF-FABC-6BC76C524711}"/>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89" name="Tekstfelt 1988">
                    <a:extLst>
                      <a:ext uri="{FF2B5EF4-FFF2-40B4-BE49-F238E27FC236}">
                        <a16:creationId xmlns:a16="http://schemas.microsoft.com/office/drawing/2014/main" id="{C242651B-5662-F4BC-EB6F-61602BB262D0}"/>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90" name="Tekstfelt 1989">
                    <a:extLst>
                      <a:ext uri="{FF2B5EF4-FFF2-40B4-BE49-F238E27FC236}">
                        <a16:creationId xmlns:a16="http://schemas.microsoft.com/office/drawing/2014/main" id="{EF8292BF-677D-319F-2FAE-FD03A3A20911}"/>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91" name="Tekstfelt 1990">
                    <a:extLst>
                      <a:ext uri="{FF2B5EF4-FFF2-40B4-BE49-F238E27FC236}">
                        <a16:creationId xmlns:a16="http://schemas.microsoft.com/office/drawing/2014/main" id="{EAD126C0-960E-BB1C-2DDE-FD7C74D2B4BD}"/>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92" name="Tekstfelt 1991">
                    <a:extLst>
                      <a:ext uri="{FF2B5EF4-FFF2-40B4-BE49-F238E27FC236}">
                        <a16:creationId xmlns:a16="http://schemas.microsoft.com/office/drawing/2014/main" id="{1C73B52E-486F-190F-3469-F8C49AFC3F16}"/>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93" name="Tekstfelt 1992">
                    <a:extLst>
                      <a:ext uri="{FF2B5EF4-FFF2-40B4-BE49-F238E27FC236}">
                        <a16:creationId xmlns:a16="http://schemas.microsoft.com/office/drawing/2014/main" id="{F34FC4DA-0430-30F5-5C66-5A31E097128E}"/>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94" name="Tekstfelt 1993">
                    <a:extLst>
                      <a:ext uri="{FF2B5EF4-FFF2-40B4-BE49-F238E27FC236}">
                        <a16:creationId xmlns:a16="http://schemas.microsoft.com/office/drawing/2014/main" id="{583F67DB-1256-25F5-B6A8-8A9D9A2A106A}"/>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95" name="Tekstfelt 1994">
                    <a:extLst>
                      <a:ext uri="{FF2B5EF4-FFF2-40B4-BE49-F238E27FC236}">
                        <a16:creationId xmlns:a16="http://schemas.microsoft.com/office/drawing/2014/main" id="{96D36FB0-B928-E433-580A-C69608CB165F}"/>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96" name="Tekstfelt 1995">
                    <a:extLst>
                      <a:ext uri="{FF2B5EF4-FFF2-40B4-BE49-F238E27FC236}">
                        <a16:creationId xmlns:a16="http://schemas.microsoft.com/office/drawing/2014/main" id="{FD90D3FB-E47F-73CE-5A57-75B787862A02}"/>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97" name="Tekstfelt 1996">
                    <a:extLst>
                      <a:ext uri="{FF2B5EF4-FFF2-40B4-BE49-F238E27FC236}">
                        <a16:creationId xmlns:a16="http://schemas.microsoft.com/office/drawing/2014/main" id="{0201D3D9-61E7-ACB0-8EDE-CBF3361CF0F1}"/>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98" name="Tekstfelt 1997">
                    <a:extLst>
                      <a:ext uri="{FF2B5EF4-FFF2-40B4-BE49-F238E27FC236}">
                        <a16:creationId xmlns:a16="http://schemas.microsoft.com/office/drawing/2014/main" id="{0A1C05C3-0F4E-3839-4DB1-D7D63FD02037}"/>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99" name="Tekstfelt 1998">
                    <a:extLst>
                      <a:ext uri="{FF2B5EF4-FFF2-40B4-BE49-F238E27FC236}">
                        <a16:creationId xmlns:a16="http://schemas.microsoft.com/office/drawing/2014/main" id="{3398717A-4131-39F7-BCA9-C0092C099C9A}"/>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00" name="Tekstfelt 1999">
                    <a:extLst>
                      <a:ext uri="{FF2B5EF4-FFF2-40B4-BE49-F238E27FC236}">
                        <a16:creationId xmlns:a16="http://schemas.microsoft.com/office/drawing/2014/main" id="{8330C6B5-F17C-B892-ED9C-7F6BD8C14481}"/>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01" name="Tekstfelt 2000">
                    <a:extLst>
                      <a:ext uri="{FF2B5EF4-FFF2-40B4-BE49-F238E27FC236}">
                        <a16:creationId xmlns:a16="http://schemas.microsoft.com/office/drawing/2014/main" id="{7A2052C1-CC00-9B46-DE26-0551E65C0E1A}"/>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02" name="Tekstfelt 2001">
                    <a:extLst>
                      <a:ext uri="{FF2B5EF4-FFF2-40B4-BE49-F238E27FC236}">
                        <a16:creationId xmlns:a16="http://schemas.microsoft.com/office/drawing/2014/main" id="{9783C3B5-E949-8CFC-675D-7F3CCB2B1E53}"/>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03" name="Tekstfelt 2002">
                    <a:extLst>
                      <a:ext uri="{FF2B5EF4-FFF2-40B4-BE49-F238E27FC236}">
                        <a16:creationId xmlns:a16="http://schemas.microsoft.com/office/drawing/2014/main" id="{835842D7-FEFA-4B14-9397-514313190740}"/>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04" name="Tekstfelt 2003">
                    <a:extLst>
                      <a:ext uri="{FF2B5EF4-FFF2-40B4-BE49-F238E27FC236}">
                        <a16:creationId xmlns:a16="http://schemas.microsoft.com/office/drawing/2014/main" id="{75C934A6-01D6-BED8-CCB3-F7E1064F8318}"/>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05" name="Tekstfelt 2004">
                    <a:extLst>
                      <a:ext uri="{FF2B5EF4-FFF2-40B4-BE49-F238E27FC236}">
                        <a16:creationId xmlns:a16="http://schemas.microsoft.com/office/drawing/2014/main" id="{8DB8EB65-BF38-2E0D-B504-8A45D308BD4F}"/>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06" name="Tekstfelt 2005">
                    <a:extLst>
                      <a:ext uri="{FF2B5EF4-FFF2-40B4-BE49-F238E27FC236}">
                        <a16:creationId xmlns:a16="http://schemas.microsoft.com/office/drawing/2014/main" id="{E89AA43D-63E2-9047-8EB2-3328AFB8BAD7}"/>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07" name="Tekstfelt 2006">
                    <a:extLst>
                      <a:ext uri="{FF2B5EF4-FFF2-40B4-BE49-F238E27FC236}">
                        <a16:creationId xmlns:a16="http://schemas.microsoft.com/office/drawing/2014/main" id="{82795710-64CC-7B18-EF35-090AB6E64325}"/>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08" name="Tekstfelt 2007">
                    <a:extLst>
                      <a:ext uri="{FF2B5EF4-FFF2-40B4-BE49-F238E27FC236}">
                        <a16:creationId xmlns:a16="http://schemas.microsoft.com/office/drawing/2014/main" id="{FC2559F8-D150-5024-78DC-F8945220A017}"/>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09" name="Tekstfelt 2008">
                    <a:extLst>
                      <a:ext uri="{FF2B5EF4-FFF2-40B4-BE49-F238E27FC236}">
                        <a16:creationId xmlns:a16="http://schemas.microsoft.com/office/drawing/2014/main" id="{B0E34A33-E14E-D745-BFA7-17E50351EC59}"/>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10" name="Tekstfelt 2009">
                    <a:extLst>
                      <a:ext uri="{FF2B5EF4-FFF2-40B4-BE49-F238E27FC236}">
                        <a16:creationId xmlns:a16="http://schemas.microsoft.com/office/drawing/2014/main" id="{AE086BD0-454D-BE4E-A676-3021A9B78A70}"/>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11" name="Tekstfelt 2010">
                    <a:extLst>
                      <a:ext uri="{FF2B5EF4-FFF2-40B4-BE49-F238E27FC236}">
                        <a16:creationId xmlns:a16="http://schemas.microsoft.com/office/drawing/2014/main" id="{7B21371F-41F8-396B-2DF6-83BD0F4B8C48}"/>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12" name="Tekstfelt 2011">
                    <a:extLst>
                      <a:ext uri="{FF2B5EF4-FFF2-40B4-BE49-F238E27FC236}">
                        <a16:creationId xmlns:a16="http://schemas.microsoft.com/office/drawing/2014/main" id="{A417FBF9-18DF-2CB5-E230-69614820A3AA}"/>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13" name="Tekstfelt 2012">
                    <a:extLst>
                      <a:ext uri="{FF2B5EF4-FFF2-40B4-BE49-F238E27FC236}">
                        <a16:creationId xmlns:a16="http://schemas.microsoft.com/office/drawing/2014/main" id="{8177769C-95A0-6CEA-C548-B2E71F41C924}"/>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78" name="Tekstfelt 1977">
                  <a:extLst>
                    <a:ext uri="{FF2B5EF4-FFF2-40B4-BE49-F238E27FC236}">
                      <a16:creationId xmlns:a16="http://schemas.microsoft.com/office/drawing/2014/main" id="{867D1C5E-DD6D-6467-680F-13DC02B58CCB}"/>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79" name="Tekstfelt 1978">
                  <a:extLst>
                    <a:ext uri="{FF2B5EF4-FFF2-40B4-BE49-F238E27FC236}">
                      <a16:creationId xmlns:a16="http://schemas.microsoft.com/office/drawing/2014/main" id="{48DF435A-542C-F276-0BFD-43072436F812}"/>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80" name="Tekstfelt 1979">
                  <a:extLst>
                    <a:ext uri="{FF2B5EF4-FFF2-40B4-BE49-F238E27FC236}">
                      <a16:creationId xmlns:a16="http://schemas.microsoft.com/office/drawing/2014/main" id="{5469FA83-AECC-4D24-5192-E5145E910365}"/>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1" name="Gruppe 1830">
                <a:extLst>
                  <a:ext uri="{FF2B5EF4-FFF2-40B4-BE49-F238E27FC236}">
                    <a16:creationId xmlns:a16="http://schemas.microsoft.com/office/drawing/2014/main" id="{F40AC6F0-8CEE-7299-CB09-F20B2019121E}"/>
                  </a:ext>
                </a:extLst>
              </p:cNvPr>
              <p:cNvGrpSpPr/>
              <p:nvPr/>
            </p:nvGrpSpPr>
            <p:grpSpPr>
              <a:xfrm>
                <a:off x="1159795" y="1034606"/>
                <a:ext cx="641389" cy="5216305"/>
                <a:chOff x="2892468" y="1032983"/>
                <a:chExt cx="641389" cy="5216305"/>
              </a:xfrm>
            </p:grpSpPr>
            <p:grpSp>
              <p:nvGrpSpPr>
                <p:cNvPr id="1940" name="Gruppe 1939">
                  <a:extLst>
                    <a:ext uri="{FF2B5EF4-FFF2-40B4-BE49-F238E27FC236}">
                      <a16:creationId xmlns:a16="http://schemas.microsoft.com/office/drawing/2014/main" id="{ACA3B3E5-A0DD-8B19-63C5-A02AD93EAE47}"/>
                    </a:ext>
                  </a:extLst>
                </p:cNvPr>
                <p:cNvGrpSpPr/>
                <p:nvPr/>
              </p:nvGrpSpPr>
              <p:grpSpPr>
                <a:xfrm>
                  <a:off x="2892468" y="1032983"/>
                  <a:ext cx="641389" cy="5216305"/>
                  <a:chOff x="3475384" y="1188399"/>
                  <a:chExt cx="641389" cy="5216305"/>
                </a:xfrm>
              </p:grpSpPr>
              <p:sp>
                <p:nvSpPr>
                  <p:cNvPr id="1944" name="Tekstfelt 1943">
                    <a:extLst>
                      <a:ext uri="{FF2B5EF4-FFF2-40B4-BE49-F238E27FC236}">
                        <a16:creationId xmlns:a16="http://schemas.microsoft.com/office/drawing/2014/main" id="{FA3C6183-5EA4-4DD9-B7A2-B6480D714608}"/>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45" name="Tekstfelt 1944">
                    <a:extLst>
                      <a:ext uri="{FF2B5EF4-FFF2-40B4-BE49-F238E27FC236}">
                        <a16:creationId xmlns:a16="http://schemas.microsoft.com/office/drawing/2014/main" id="{3032D41B-583C-F6D1-B72C-568DA1CA939E}"/>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46" name="Tekstfelt 1945">
                    <a:extLst>
                      <a:ext uri="{FF2B5EF4-FFF2-40B4-BE49-F238E27FC236}">
                        <a16:creationId xmlns:a16="http://schemas.microsoft.com/office/drawing/2014/main" id="{4B2F2882-D2E0-7EC0-B553-AD179F4987F3}"/>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47" name="Tekstfelt 1946">
                    <a:extLst>
                      <a:ext uri="{FF2B5EF4-FFF2-40B4-BE49-F238E27FC236}">
                        <a16:creationId xmlns:a16="http://schemas.microsoft.com/office/drawing/2014/main" id="{456C8305-8C4F-38C7-F426-935F1A6ABD92}"/>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48" name="Tekstfelt 1947">
                    <a:extLst>
                      <a:ext uri="{FF2B5EF4-FFF2-40B4-BE49-F238E27FC236}">
                        <a16:creationId xmlns:a16="http://schemas.microsoft.com/office/drawing/2014/main" id="{45ACEE28-D284-84B3-EFF4-2F61756BDF10}"/>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49" name="Tekstfelt 1948">
                    <a:extLst>
                      <a:ext uri="{FF2B5EF4-FFF2-40B4-BE49-F238E27FC236}">
                        <a16:creationId xmlns:a16="http://schemas.microsoft.com/office/drawing/2014/main" id="{01894D84-416B-246F-74DE-6918472F0B4C}"/>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50" name="Tekstfelt 1949">
                    <a:extLst>
                      <a:ext uri="{FF2B5EF4-FFF2-40B4-BE49-F238E27FC236}">
                        <a16:creationId xmlns:a16="http://schemas.microsoft.com/office/drawing/2014/main" id="{CC101736-91DD-562B-9C16-CA29BBFA3CDE}"/>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51" name="Tekstfelt 1950">
                    <a:extLst>
                      <a:ext uri="{FF2B5EF4-FFF2-40B4-BE49-F238E27FC236}">
                        <a16:creationId xmlns:a16="http://schemas.microsoft.com/office/drawing/2014/main" id="{5EFD4930-CE3D-6AC4-0B82-7989AE78EFC4}"/>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52" name="Tekstfelt 1951">
                    <a:extLst>
                      <a:ext uri="{FF2B5EF4-FFF2-40B4-BE49-F238E27FC236}">
                        <a16:creationId xmlns:a16="http://schemas.microsoft.com/office/drawing/2014/main" id="{D30D5C12-037A-E7FB-C7B4-20C547309E2C}"/>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53" name="Tekstfelt 1952">
                    <a:extLst>
                      <a:ext uri="{FF2B5EF4-FFF2-40B4-BE49-F238E27FC236}">
                        <a16:creationId xmlns:a16="http://schemas.microsoft.com/office/drawing/2014/main" id="{1E93DD70-FD06-5074-26F6-DCA9378CAE92}"/>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54" name="Tekstfelt 1953">
                    <a:extLst>
                      <a:ext uri="{FF2B5EF4-FFF2-40B4-BE49-F238E27FC236}">
                        <a16:creationId xmlns:a16="http://schemas.microsoft.com/office/drawing/2014/main" id="{550780B3-40F9-AB8B-F3E7-E54145D5E842}"/>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55" name="Tekstfelt 1954">
                    <a:extLst>
                      <a:ext uri="{FF2B5EF4-FFF2-40B4-BE49-F238E27FC236}">
                        <a16:creationId xmlns:a16="http://schemas.microsoft.com/office/drawing/2014/main" id="{AAC56AD3-120A-902C-889E-87010BDD9D91}"/>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56" name="Tekstfelt 1955">
                    <a:extLst>
                      <a:ext uri="{FF2B5EF4-FFF2-40B4-BE49-F238E27FC236}">
                        <a16:creationId xmlns:a16="http://schemas.microsoft.com/office/drawing/2014/main" id="{10B20822-A3A4-EA8B-5722-04D71AA0D438}"/>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57" name="Tekstfelt 1956">
                    <a:extLst>
                      <a:ext uri="{FF2B5EF4-FFF2-40B4-BE49-F238E27FC236}">
                        <a16:creationId xmlns:a16="http://schemas.microsoft.com/office/drawing/2014/main" id="{3C9A4C28-F4DD-5DF3-06D0-539A9C0A895A}"/>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58" name="Tekstfelt 1957">
                    <a:extLst>
                      <a:ext uri="{FF2B5EF4-FFF2-40B4-BE49-F238E27FC236}">
                        <a16:creationId xmlns:a16="http://schemas.microsoft.com/office/drawing/2014/main" id="{C4235F5F-13A5-D447-29F9-BFF57E3F9309}"/>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59" name="Tekstfelt 1958">
                    <a:extLst>
                      <a:ext uri="{FF2B5EF4-FFF2-40B4-BE49-F238E27FC236}">
                        <a16:creationId xmlns:a16="http://schemas.microsoft.com/office/drawing/2014/main" id="{8DA4E56C-1E08-9A48-03FC-AF435D4726E4}"/>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60" name="Tekstfelt 1959">
                    <a:extLst>
                      <a:ext uri="{FF2B5EF4-FFF2-40B4-BE49-F238E27FC236}">
                        <a16:creationId xmlns:a16="http://schemas.microsoft.com/office/drawing/2014/main" id="{7D1241CE-A8E4-5AF5-51F7-DBB0008327CD}"/>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61" name="Tekstfelt 1960">
                    <a:extLst>
                      <a:ext uri="{FF2B5EF4-FFF2-40B4-BE49-F238E27FC236}">
                        <a16:creationId xmlns:a16="http://schemas.microsoft.com/office/drawing/2014/main" id="{5A170BBA-4D04-8F74-0ED4-A039BC007C14}"/>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62" name="Tekstfelt 1961">
                    <a:extLst>
                      <a:ext uri="{FF2B5EF4-FFF2-40B4-BE49-F238E27FC236}">
                        <a16:creationId xmlns:a16="http://schemas.microsoft.com/office/drawing/2014/main" id="{74BE1075-9F88-35C0-737D-CBEB8B01C48C}"/>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63" name="Tekstfelt 1962">
                    <a:extLst>
                      <a:ext uri="{FF2B5EF4-FFF2-40B4-BE49-F238E27FC236}">
                        <a16:creationId xmlns:a16="http://schemas.microsoft.com/office/drawing/2014/main" id="{C2BEC41F-3B25-ABA7-9B83-88A6C1DEA5AF}"/>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64" name="Tekstfelt 1963">
                    <a:extLst>
                      <a:ext uri="{FF2B5EF4-FFF2-40B4-BE49-F238E27FC236}">
                        <a16:creationId xmlns:a16="http://schemas.microsoft.com/office/drawing/2014/main" id="{0C5E7C3F-7639-F5E1-7834-E013AB4184F7}"/>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65" name="Tekstfelt 1964">
                    <a:extLst>
                      <a:ext uri="{FF2B5EF4-FFF2-40B4-BE49-F238E27FC236}">
                        <a16:creationId xmlns:a16="http://schemas.microsoft.com/office/drawing/2014/main" id="{B0528A5B-AE3B-9341-4029-CD391E861089}"/>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66" name="Tekstfelt 1965">
                    <a:extLst>
                      <a:ext uri="{FF2B5EF4-FFF2-40B4-BE49-F238E27FC236}">
                        <a16:creationId xmlns:a16="http://schemas.microsoft.com/office/drawing/2014/main" id="{F11CB180-8F40-D822-74C9-1D420EF6C0EE}"/>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67" name="Tekstfelt 1966">
                    <a:extLst>
                      <a:ext uri="{FF2B5EF4-FFF2-40B4-BE49-F238E27FC236}">
                        <a16:creationId xmlns:a16="http://schemas.microsoft.com/office/drawing/2014/main" id="{4BFB0046-802A-87C5-EDCC-8E8B70A0836E}"/>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68" name="Tekstfelt 1967">
                    <a:extLst>
                      <a:ext uri="{FF2B5EF4-FFF2-40B4-BE49-F238E27FC236}">
                        <a16:creationId xmlns:a16="http://schemas.microsoft.com/office/drawing/2014/main" id="{67B235F5-5074-2BAD-82A7-620B39C95FA4}"/>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69" name="Tekstfelt 1968">
                    <a:extLst>
                      <a:ext uri="{FF2B5EF4-FFF2-40B4-BE49-F238E27FC236}">
                        <a16:creationId xmlns:a16="http://schemas.microsoft.com/office/drawing/2014/main" id="{CE98D001-0033-E5FB-3C09-872DF5892A52}"/>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70" name="Tekstfelt 1969">
                    <a:extLst>
                      <a:ext uri="{FF2B5EF4-FFF2-40B4-BE49-F238E27FC236}">
                        <a16:creationId xmlns:a16="http://schemas.microsoft.com/office/drawing/2014/main" id="{27B7C77C-0A0D-E596-C9E3-38EC57496CD7}"/>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71" name="Tekstfelt 1970">
                    <a:extLst>
                      <a:ext uri="{FF2B5EF4-FFF2-40B4-BE49-F238E27FC236}">
                        <a16:creationId xmlns:a16="http://schemas.microsoft.com/office/drawing/2014/main" id="{A8AFA1BB-810B-9E03-865D-0503115BAC33}"/>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72" name="Tekstfelt 1971">
                    <a:extLst>
                      <a:ext uri="{FF2B5EF4-FFF2-40B4-BE49-F238E27FC236}">
                        <a16:creationId xmlns:a16="http://schemas.microsoft.com/office/drawing/2014/main" id="{0DEE6110-8AD0-E2F8-B849-38B5375605A1}"/>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73" name="Tekstfelt 1972">
                    <a:extLst>
                      <a:ext uri="{FF2B5EF4-FFF2-40B4-BE49-F238E27FC236}">
                        <a16:creationId xmlns:a16="http://schemas.microsoft.com/office/drawing/2014/main" id="{D2A3B4E6-8280-C48E-28F4-6A545488BEDC}"/>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74" name="Tekstfelt 1973">
                    <a:extLst>
                      <a:ext uri="{FF2B5EF4-FFF2-40B4-BE49-F238E27FC236}">
                        <a16:creationId xmlns:a16="http://schemas.microsoft.com/office/drawing/2014/main" id="{BA17CA09-48A8-E0B2-CDD2-A2E86E48D38E}"/>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975" name="Tekstfelt 1974">
                    <a:extLst>
                      <a:ext uri="{FF2B5EF4-FFF2-40B4-BE49-F238E27FC236}">
                        <a16:creationId xmlns:a16="http://schemas.microsoft.com/office/drawing/2014/main" id="{C1F04045-B69A-4F14-576F-10FABF9F7317}"/>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976" name="Tekstfelt 1975">
                    <a:extLst>
                      <a:ext uri="{FF2B5EF4-FFF2-40B4-BE49-F238E27FC236}">
                        <a16:creationId xmlns:a16="http://schemas.microsoft.com/office/drawing/2014/main" id="{F22858B2-88B9-FF7A-7856-F715E1FB90CA}"/>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41" name="Tekstfelt 1940">
                  <a:extLst>
                    <a:ext uri="{FF2B5EF4-FFF2-40B4-BE49-F238E27FC236}">
                      <a16:creationId xmlns:a16="http://schemas.microsoft.com/office/drawing/2014/main" id="{A91FCCF5-DCB6-4564-3D87-52913F6E4DEE}"/>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42" name="Tekstfelt 1941">
                  <a:extLst>
                    <a:ext uri="{FF2B5EF4-FFF2-40B4-BE49-F238E27FC236}">
                      <a16:creationId xmlns:a16="http://schemas.microsoft.com/office/drawing/2014/main" id="{14DFD514-E08D-4E69-4098-621B3F627C25}"/>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43" name="Tekstfelt 1942">
                  <a:extLst>
                    <a:ext uri="{FF2B5EF4-FFF2-40B4-BE49-F238E27FC236}">
                      <a16:creationId xmlns:a16="http://schemas.microsoft.com/office/drawing/2014/main" id="{8DAA0F14-31A8-6CBA-4524-BABE6BD2ABAB}"/>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2" name="Gruppe 1831">
                <a:extLst>
                  <a:ext uri="{FF2B5EF4-FFF2-40B4-BE49-F238E27FC236}">
                    <a16:creationId xmlns:a16="http://schemas.microsoft.com/office/drawing/2014/main" id="{8A3E4596-3E2A-7BA6-E80A-2091BA9D482F}"/>
                  </a:ext>
                </a:extLst>
              </p:cNvPr>
              <p:cNvGrpSpPr/>
              <p:nvPr/>
            </p:nvGrpSpPr>
            <p:grpSpPr>
              <a:xfrm>
                <a:off x="732574" y="1038389"/>
                <a:ext cx="641389" cy="5216305"/>
                <a:chOff x="2892468" y="1032983"/>
                <a:chExt cx="641389" cy="5216305"/>
              </a:xfrm>
            </p:grpSpPr>
            <p:grpSp>
              <p:nvGrpSpPr>
                <p:cNvPr id="1903" name="Gruppe 1902">
                  <a:extLst>
                    <a:ext uri="{FF2B5EF4-FFF2-40B4-BE49-F238E27FC236}">
                      <a16:creationId xmlns:a16="http://schemas.microsoft.com/office/drawing/2014/main" id="{3E14C362-6688-39C4-B218-35303BC33AD0}"/>
                    </a:ext>
                  </a:extLst>
                </p:cNvPr>
                <p:cNvGrpSpPr/>
                <p:nvPr/>
              </p:nvGrpSpPr>
              <p:grpSpPr>
                <a:xfrm>
                  <a:off x="2892468" y="1032983"/>
                  <a:ext cx="641389" cy="5216305"/>
                  <a:chOff x="3475384" y="1188399"/>
                  <a:chExt cx="641389" cy="5216305"/>
                </a:xfrm>
              </p:grpSpPr>
              <p:sp>
                <p:nvSpPr>
                  <p:cNvPr id="1907" name="Tekstfelt 1906">
                    <a:extLst>
                      <a:ext uri="{FF2B5EF4-FFF2-40B4-BE49-F238E27FC236}">
                        <a16:creationId xmlns:a16="http://schemas.microsoft.com/office/drawing/2014/main" id="{F94E86BA-DF40-DF13-435B-62C7D571DCA4}"/>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08" name="Tekstfelt 1907">
                    <a:extLst>
                      <a:ext uri="{FF2B5EF4-FFF2-40B4-BE49-F238E27FC236}">
                        <a16:creationId xmlns:a16="http://schemas.microsoft.com/office/drawing/2014/main" id="{D36D5950-A35C-417A-F1C3-751D88B936AF}"/>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09" name="Tekstfelt 1908">
                    <a:extLst>
                      <a:ext uri="{FF2B5EF4-FFF2-40B4-BE49-F238E27FC236}">
                        <a16:creationId xmlns:a16="http://schemas.microsoft.com/office/drawing/2014/main" id="{F13E18E5-14AF-5748-96E1-FAE4EA7AED91}"/>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10" name="Tekstfelt 1909">
                    <a:extLst>
                      <a:ext uri="{FF2B5EF4-FFF2-40B4-BE49-F238E27FC236}">
                        <a16:creationId xmlns:a16="http://schemas.microsoft.com/office/drawing/2014/main" id="{89BBCA49-5EAA-5B65-5385-EF102835DC1C}"/>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11" name="Tekstfelt 1910">
                    <a:extLst>
                      <a:ext uri="{FF2B5EF4-FFF2-40B4-BE49-F238E27FC236}">
                        <a16:creationId xmlns:a16="http://schemas.microsoft.com/office/drawing/2014/main" id="{7E432DF6-2FAA-3477-AA3A-FD8AC6208FC3}"/>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12" name="Tekstfelt 1911">
                    <a:extLst>
                      <a:ext uri="{FF2B5EF4-FFF2-40B4-BE49-F238E27FC236}">
                        <a16:creationId xmlns:a16="http://schemas.microsoft.com/office/drawing/2014/main" id="{62CCAFFE-BD15-B178-C7AA-0A6B7E92F6B5}"/>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13" name="Tekstfelt 1912">
                    <a:extLst>
                      <a:ext uri="{FF2B5EF4-FFF2-40B4-BE49-F238E27FC236}">
                        <a16:creationId xmlns:a16="http://schemas.microsoft.com/office/drawing/2014/main" id="{225FAD67-DD04-091E-CFB5-A290B96A45CC}"/>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14" name="Tekstfelt 1913">
                    <a:extLst>
                      <a:ext uri="{FF2B5EF4-FFF2-40B4-BE49-F238E27FC236}">
                        <a16:creationId xmlns:a16="http://schemas.microsoft.com/office/drawing/2014/main" id="{E1AD3118-5F7A-3C50-D190-C66CCF5046CB}"/>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15" name="Tekstfelt 1914">
                    <a:extLst>
                      <a:ext uri="{FF2B5EF4-FFF2-40B4-BE49-F238E27FC236}">
                        <a16:creationId xmlns:a16="http://schemas.microsoft.com/office/drawing/2014/main" id="{0DA58359-3621-8686-A467-198FD61477E3}"/>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16" name="Tekstfelt 1915">
                    <a:extLst>
                      <a:ext uri="{FF2B5EF4-FFF2-40B4-BE49-F238E27FC236}">
                        <a16:creationId xmlns:a16="http://schemas.microsoft.com/office/drawing/2014/main" id="{30AF30C2-0A78-7DE2-1F41-BEA3A058F276}"/>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17" name="Tekstfelt 1916">
                    <a:extLst>
                      <a:ext uri="{FF2B5EF4-FFF2-40B4-BE49-F238E27FC236}">
                        <a16:creationId xmlns:a16="http://schemas.microsoft.com/office/drawing/2014/main" id="{5D712A93-6D84-1713-ED99-7660C76C36ED}"/>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18" name="Tekstfelt 1917">
                    <a:extLst>
                      <a:ext uri="{FF2B5EF4-FFF2-40B4-BE49-F238E27FC236}">
                        <a16:creationId xmlns:a16="http://schemas.microsoft.com/office/drawing/2014/main" id="{24CC1C40-82F5-F569-59E3-E184C0220DCD}"/>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19" name="Tekstfelt 1918">
                    <a:extLst>
                      <a:ext uri="{FF2B5EF4-FFF2-40B4-BE49-F238E27FC236}">
                        <a16:creationId xmlns:a16="http://schemas.microsoft.com/office/drawing/2014/main" id="{17857164-CF07-7DFE-549E-5754255BE5C7}"/>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20" name="Tekstfelt 1919">
                    <a:extLst>
                      <a:ext uri="{FF2B5EF4-FFF2-40B4-BE49-F238E27FC236}">
                        <a16:creationId xmlns:a16="http://schemas.microsoft.com/office/drawing/2014/main" id="{73137A15-2F6E-C41E-9469-5AFD6EA08F32}"/>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21" name="Tekstfelt 1920">
                    <a:extLst>
                      <a:ext uri="{FF2B5EF4-FFF2-40B4-BE49-F238E27FC236}">
                        <a16:creationId xmlns:a16="http://schemas.microsoft.com/office/drawing/2014/main" id="{4A7ACE0C-06EB-A52C-FBB7-2207A2F8D0B3}"/>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22" name="Tekstfelt 1921">
                    <a:extLst>
                      <a:ext uri="{FF2B5EF4-FFF2-40B4-BE49-F238E27FC236}">
                        <a16:creationId xmlns:a16="http://schemas.microsoft.com/office/drawing/2014/main" id="{0F4D68F6-F653-06C3-D073-0700C5C93500}"/>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23" name="Tekstfelt 1922">
                    <a:extLst>
                      <a:ext uri="{FF2B5EF4-FFF2-40B4-BE49-F238E27FC236}">
                        <a16:creationId xmlns:a16="http://schemas.microsoft.com/office/drawing/2014/main" id="{45EFC490-675B-7335-E800-0B9B151F5AB8}"/>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24" name="Tekstfelt 1923">
                    <a:extLst>
                      <a:ext uri="{FF2B5EF4-FFF2-40B4-BE49-F238E27FC236}">
                        <a16:creationId xmlns:a16="http://schemas.microsoft.com/office/drawing/2014/main" id="{9B0B5A99-79D9-3D71-2A2B-0987757754B9}"/>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25" name="Tekstfelt 1924">
                    <a:extLst>
                      <a:ext uri="{FF2B5EF4-FFF2-40B4-BE49-F238E27FC236}">
                        <a16:creationId xmlns:a16="http://schemas.microsoft.com/office/drawing/2014/main" id="{8AF54091-92C8-D646-CD6A-204B8652D192}"/>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26" name="Tekstfelt 1925">
                    <a:extLst>
                      <a:ext uri="{FF2B5EF4-FFF2-40B4-BE49-F238E27FC236}">
                        <a16:creationId xmlns:a16="http://schemas.microsoft.com/office/drawing/2014/main" id="{CAFAB722-16DC-5CF8-3553-AD0DA3851083}"/>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27" name="Tekstfelt 1926">
                    <a:extLst>
                      <a:ext uri="{FF2B5EF4-FFF2-40B4-BE49-F238E27FC236}">
                        <a16:creationId xmlns:a16="http://schemas.microsoft.com/office/drawing/2014/main" id="{8CAB2F22-2DC9-1F45-B328-FE030E28FA55}"/>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28" name="Tekstfelt 1927">
                    <a:extLst>
                      <a:ext uri="{FF2B5EF4-FFF2-40B4-BE49-F238E27FC236}">
                        <a16:creationId xmlns:a16="http://schemas.microsoft.com/office/drawing/2014/main" id="{87D350D7-E49D-2BEA-3759-903D61228653}"/>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29" name="Tekstfelt 1928">
                    <a:extLst>
                      <a:ext uri="{FF2B5EF4-FFF2-40B4-BE49-F238E27FC236}">
                        <a16:creationId xmlns:a16="http://schemas.microsoft.com/office/drawing/2014/main" id="{5AF6CD2C-4D6B-EBAC-26AC-8FB003908362}"/>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30" name="Tekstfelt 1929">
                    <a:extLst>
                      <a:ext uri="{FF2B5EF4-FFF2-40B4-BE49-F238E27FC236}">
                        <a16:creationId xmlns:a16="http://schemas.microsoft.com/office/drawing/2014/main" id="{CD21C540-00C6-BCD9-29F1-80C04C2AA3BD}"/>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31" name="Tekstfelt 1930">
                    <a:extLst>
                      <a:ext uri="{FF2B5EF4-FFF2-40B4-BE49-F238E27FC236}">
                        <a16:creationId xmlns:a16="http://schemas.microsoft.com/office/drawing/2014/main" id="{5BE6EBBC-CD8F-5A22-85A3-A0BC92E8E5C9}"/>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32" name="Tekstfelt 1931">
                    <a:extLst>
                      <a:ext uri="{FF2B5EF4-FFF2-40B4-BE49-F238E27FC236}">
                        <a16:creationId xmlns:a16="http://schemas.microsoft.com/office/drawing/2014/main" id="{4E8E72F7-ED32-4928-1CB5-F636F0A9BF23}"/>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33" name="Tekstfelt 1932">
                    <a:extLst>
                      <a:ext uri="{FF2B5EF4-FFF2-40B4-BE49-F238E27FC236}">
                        <a16:creationId xmlns:a16="http://schemas.microsoft.com/office/drawing/2014/main" id="{7D03CE6B-03DB-6BAA-999F-2EC2F2804273}"/>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34" name="Tekstfelt 1933">
                    <a:extLst>
                      <a:ext uri="{FF2B5EF4-FFF2-40B4-BE49-F238E27FC236}">
                        <a16:creationId xmlns:a16="http://schemas.microsoft.com/office/drawing/2014/main" id="{9C625010-4C28-AA99-9E3E-17AC1B6B2C79}"/>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35" name="Tekstfelt 1934">
                    <a:extLst>
                      <a:ext uri="{FF2B5EF4-FFF2-40B4-BE49-F238E27FC236}">
                        <a16:creationId xmlns:a16="http://schemas.microsoft.com/office/drawing/2014/main" id="{9D81262E-AB22-123E-75EB-22AE9A762322}"/>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36" name="Tekstfelt 1935">
                    <a:extLst>
                      <a:ext uri="{FF2B5EF4-FFF2-40B4-BE49-F238E27FC236}">
                        <a16:creationId xmlns:a16="http://schemas.microsoft.com/office/drawing/2014/main" id="{7CF2850E-06AC-A1D8-A5EE-2C7D4DFE85C9}"/>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37" name="Tekstfelt 1936">
                    <a:extLst>
                      <a:ext uri="{FF2B5EF4-FFF2-40B4-BE49-F238E27FC236}">
                        <a16:creationId xmlns:a16="http://schemas.microsoft.com/office/drawing/2014/main" id="{03D6E2AE-2F56-EB0A-16D8-AA8E1E087DC0}"/>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38" name="Tekstfelt 1937">
                    <a:extLst>
                      <a:ext uri="{FF2B5EF4-FFF2-40B4-BE49-F238E27FC236}">
                        <a16:creationId xmlns:a16="http://schemas.microsoft.com/office/drawing/2014/main" id="{26782F9A-699F-6BE3-6114-AD0C58EDC7C4}"/>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39" name="Tekstfelt 1938">
                    <a:extLst>
                      <a:ext uri="{FF2B5EF4-FFF2-40B4-BE49-F238E27FC236}">
                        <a16:creationId xmlns:a16="http://schemas.microsoft.com/office/drawing/2014/main" id="{19086927-D264-44A4-9A2F-93D0735AFAE5}"/>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904" name="Tekstfelt 1903">
                  <a:extLst>
                    <a:ext uri="{FF2B5EF4-FFF2-40B4-BE49-F238E27FC236}">
                      <a16:creationId xmlns:a16="http://schemas.microsoft.com/office/drawing/2014/main" id="{7788922F-7A0D-2544-CF78-A015D7D9E923}"/>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05" name="Tekstfelt 1904">
                  <a:extLst>
                    <a:ext uri="{FF2B5EF4-FFF2-40B4-BE49-F238E27FC236}">
                      <a16:creationId xmlns:a16="http://schemas.microsoft.com/office/drawing/2014/main" id="{9B4C84FA-B52D-7C12-685D-B7E6C9BDD218}"/>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06" name="Tekstfelt 1905">
                  <a:extLst>
                    <a:ext uri="{FF2B5EF4-FFF2-40B4-BE49-F238E27FC236}">
                      <a16:creationId xmlns:a16="http://schemas.microsoft.com/office/drawing/2014/main" id="{2B33C71D-C282-0A9E-F837-074400838357}"/>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3" name="Gruppe 1832">
                <a:extLst>
                  <a:ext uri="{FF2B5EF4-FFF2-40B4-BE49-F238E27FC236}">
                    <a16:creationId xmlns:a16="http://schemas.microsoft.com/office/drawing/2014/main" id="{165D9491-DDB0-83F0-D89A-E4BDFB77D9D1}"/>
                  </a:ext>
                </a:extLst>
              </p:cNvPr>
              <p:cNvGrpSpPr/>
              <p:nvPr/>
            </p:nvGrpSpPr>
            <p:grpSpPr>
              <a:xfrm>
                <a:off x="286844" y="1475337"/>
                <a:ext cx="641389" cy="4783755"/>
                <a:chOff x="2892468" y="1465533"/>
                <a:chExt cx="641389" cy="4783755"/>
              </a:xfrm>
            </p:grpSpPr>
            <p:grpSp>
              <p:nvGrpSpPr>
                <p:cNvPr id="1869" name="Gruppe 1868">
                  <a:extLst>
                    <a:ext uri="{FF2B5EF4-FFF2-40B4-BE49-F238E27FC236}">
                      <a16:creationId xmlns:a16="http://schemas.microsoft.com/office/drawing/2014/main" id="{DF07433C-C088-F41D-F4A5-9FC2DFECB867}"/>
                    </a:ext>
                  </a:extLst>
                </p:cNvPr>
                <p:cNvGrpSpPr/>
                <p:nvPr/>
              </p:nvGrpSpPr>
              <p:grpSpPr>
                <a:xfrm>
                  <a:off x="2892468" y="1465533"/>
                  <a:ext cx="641389" cy="4783755"/>
                  <a:chOff x="3475384" y="1620949"/>
                  <a:chExt cx="641389" cy="4783755"/>
                </a:xfrm>
              </p:grpSpPr>
              <p:sp>
                <p:nvSpPr>
                  <p:cNvPr id="1873" name="Tekstfelt 1872">
                    <a:extLst>
                      <a:ext uri="{FF2B5EF4-FFF2-40B4-BE49-F238E27FC236}">
                        <a16:creationId xmlns:a16="http://schemas.microsoft.com/office/drawing/2014/main" id="{31575691-320F-68AE-CC34-EC4E481242EB}"/>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74" name="Tekstfelt 1873">
                    <a:extLst>
                      <a:ext uri="{FF2B5EF4-FFF2-40B4-BE49-F238E27FC236}">
                        <a16:creationId xmlns:a16="http://schemas.microsoft.com/office/drawing/2014/main" id="{A0F7E2A1-0478-2334-FF29-C9FFA52A279D}"/>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75" name="Tekstfelt 1874">
                    <a:extLst>
                      <a:ext uri="{FF2B5EF4-FFF2-40B4-BE49-F238E27FC236}">
                        <a16:creationId xmlns:a16="http://schemas.microsoft.com/office/drawing/2014/main" id="{A6B2ECA5-97A2-3BBB-A8DC-DFB2A07FCCEA}"/>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76" name="Tekstfelt 1875">
                    <a:extLst>
                      <a:ext uri="{FF2B5EF4-FFF2-40B4-BE49-F238E27FC236}">
                        <a16:creationId xmlns:a16="http://schemas.microsoft.com/office/drawing/2014/main" id="{5B6B44E6-4223-D6FA-BE7E-9EB49B097717}"/>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77" name="Tekstfelt 1876">
                    <a:extLst>
                      <a:ext uri="{FF2B5EF4-FFF2-40B4-BE49-F238E27FC236}">
                        <a16:creationId xmlns:a16="http://schemas.microsoft.com/office/drawing/2014/main" id="{5B1CC8D5-2270-F70F-2771-2C779C85C862}"/>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78" name="Tekstfelt 1877">
                    <a:extLst>
                      <a:ext uri="{FF2B5EF4-FFF2-40B4-BE49-F238E27FC236}">
                        <a16:creationId xmlns:a16="http://schemas.microsoft.com/office/drawing/2014/main" id="{C1135B62-1313-ED85-00BB-0AFF53B6D8C2}"/>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79" name="Tekstfelt 1878">
                    <a:extLst>
                      <a:ext uri="{FF2B5EF4-FFF2-40B4-BE49-F238E27FC236}">
                        <a16:creationId xmlns:a16="http://schemas.microsoft.com/office/drawing/2014/main" id="{5EEFE0CD-C974-1884-ABA0-521AE4776E47}"/>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80" name="Tekstfelt 1879">
                    <a:extLst>
                      <a:ext uri="{FF2B5EF4-FFF2-40B4-BE49-F238E27FC236}">
                        <a16:creationId xmlns:a16="http://schemas.microsoft.com/office/drawing/2014/main" id="{22E9CA8D-DA28-1BAD-A59F-540974C8C5F5}"/>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81" name="Tekstfelt 1880">
                    <a:extLst>
                      <a:ext uri="{FF2B5EF4-FFF2-40B4-BE49-F238E27FC236}">
                        <a16:creationId xmlns:a16="http://schemas.microsoft.com/office/drawing/2014/main" id="{7BB9974B-1A68-0721-6002-CD7E1B04D522}"/>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82" name="Tekstfelt 1881">
                    <a:extLst>
                      <a:ext uri="{FF2B5EF4-FFF2-40B4-BE49-F238E27FC236}">
                        <a16:creationId xmlns:a16="http://schemas.microsoft.com/office/drawing/2014/main" id="{2606C70F-F899-1A59-98B4-79F7C126FFFA}"/>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83" name="Tekstfelt 1882">
                    <a:extLst>
                      <a:ext uri="{FF2B5EF4-FFF2-40B4-BE49-F238E27FC236}">
                        <a16:creationId xmlns:a16="http://schemas.microsoft.com/office/drawing/2014/main" id="{8A87A5F1-F3D4-240F-12A5-B98486928FD5}"/>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84" name="Tekstfelt 1883">
                    <a:extLst>
                      <a:ext uri="{FF2B5EF4-FFF2-40B4-BE49-F238E27FC236}">
                        <a16:creationId xmlns:a16="http://schemas.microsoft.com/office/drawing/2014/main" id="{1D769A17-5315-E4DB-85AF-BC0F3F148C10}"/>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85" name="Tekstfelt 1884">
                    <a:extLst>
                      <a:ext uri="{FF2B5EF4-FFF2-40B4-BE49-F238E27FC236}">
                        <a16:creationId xmlns:a16="http://schemas.microsoft.com/office/drawing/2014/main" id="{0D1D78E3-0B6C-81D7-1D83-A0128128973E}"/>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86" name="Tekstfelt 1885">
                    <a:extLst>
                      <a:ext uri="{FF2B5EF4-FFF2-40B4-BE49-F238E27FC236}">
                        <a16:creationId xmlns:a16="http://schemas.microsoft.com/office/drawing/2014/main" id="{EF3B6441-1F35-4381-53FD-368746F2A295}"/>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87" name="Tekstfelt 1886">
                    <a:extLst>
                      <a:ext uri="{FF2B5EF4-FFF2-40B4-BE49-F238E27FC236}">
                        <a16:creationId xmlns:a16="http://schemas.microsoft.com/office/drawing/2014/main" id="{E292B44D-C628-5C55-FD0D-455589E240F0}"/>
                      </a:ext>
                    </a:extLst>
                  </p:cNvPr>
                  <p:cNvSpPr txBox="1"/>
                  <p:nvPr/>
                </p:nvSpPr>
                <p:spPr>
                  <a:xfrm>
                    <a:off x="3502242" y="3790057"/>
                    <a:ext cx="518091"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88" name="Tekstfelt 1887">
                    <a:extLst>
                      <a:ext uri="{FF2B5EF4-FFF2-40B4-BE49-F238E27FC236}">
                        <a16:creationId xmlns:a16="http://schemas.microsoft.com/office/drawing/2014/main" id="{EFC62B59-3D20-E6A9-BE1A-5A4E9062F971}"/>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89" name="Tekstfelt 1888">
                    <a:extLst>
                      <a:ext uri="{FF2B5EF4-FFF2-40B4-BE49-F238E27FC236}">
                        <a16:creationId xmlns:a16="http://schemas.microsoft.com/office/drawing/2014/main" id="{55E80EE2-C073-60DB-960B-CCBAB03449C1}"/>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90" name="Tekstfelt 1889">
                    <a:extLst>
                      <a:ext uri="{FF2B5EF4-FFF2-40B4-BE49-F238E27FC236}">
                        <a16:creationId xmlns:a16="http://schemas.microsoft.com/office/drawing/2014/main" id="{76E72B4C-6263-C390-D8AD-333E3997A51F}"/>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91" name="Tekstfelt 1890">
                    <a:extLst>
                      <a:ext uri="{FF2B5EF4-FFF2-40B4-BE49-F238E27FC236}">
                        <a16:creationId xmlns:a16="http://schemas.microsoft.com/office/drawing/2014/main" id="{FAED8213-2FA9-39EA-177E-8F1FE59AD2F0}"/>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92" name="Tekstfelt 1891">
                    <a:extLst>
                      <a:ext uri="{FF2B5EF4-FFF2-40B4-BE49-F238E27FC236}">
                        <a16:creationId xmlns:a16="http://schemas.microsoft.com/office/drawing/2014/main" id="{726C6D66-FAD5-1E62-E9A6-3DC8C49EDD4D}"/>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93" name="Tekstfelt 1892">
                    <a:extLst>
                      <a:ext uri="{FF2B5EF4-FFF2-40B4-BE49-F238E27FC236}">
                        <a16:creationId xmlns:a16="http://schemas.microsoft.com/office/drawing/2014/main" id="{DD9324D0-9F0B-A6A3-A357-E38DF9035D0A}"/>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94" name="Tekstfelt 1893">
                    <a:extLst>
                      <a:ext uri="{FF2B5EF4-FFF2-40B4-BE49-F238E27FC236}">
                        <a16:creationId xmlns:a16="http://schemas.microsoft.com/office/drawing/2014/main" id="{6BC1C3E8-C7AF-09CC-8340-00221C3A9ED1}"/>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95" name="Tekstfelt 1894">
                    <a:extLst>
                      <a:ext uri="{FF2B5EF4-FFF2-40B4-BE49-F238E27FC236}">
                        <a16:creationId xmlns:a16="http://schemas.microsoft.com/office/drawing/2014/main" id="{8C10742E-EAB3-B16B-224F-71DA72FF5803}"/>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96" name="Tekstfelt 1895">
                    <a:extLst>
                      <a:ext uri="{FF2B5EF4-FFF2-40B4-BE49-F238E27FC236}">
                        <a16:creationId xmlns:a16="http://schemas.microsoft.com/office/drawing/2014/main" id="{08C04038-3B95-32E1-9C2D-9D9542C6232C}"/>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97" name="Tekstfelt 1896">
                    <a:extLst>
                      <a:ext uri="{FF2B5EF4-FFF2-40B4-BE49-F238E27FC236}">
                        <a16:creationId xmlns:a16="http://schemas.microsoft.com/office/drawing/2014/main" id="{BA3B5510-5DE6-238C-6555-C91A02D75C38}"/>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98" name="Tekstfelt 1897">
                    <a:extLst>
                      <a:ext uri="{FF2B5EF4-FFF2-40B4-BE49-F238E27FC236}">
                        <a16:creationId xmlns:a16="http://schemas.microsoft.com/office/drawing/2014/main" id="{673999B2-AA05-973C-A04C-BA8EFE7F52F8}"/>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99" name="Tekstfelt 1898">
                    <a:extLst>
                      <a:ext uri="{FF2B5EF4-FFF2-40B4-BE49-F238E27FC236}">
                        <a16:creationId xmlns:a16="http://schemas.microsoft.com/office/drawing/2014/main" id="{8F57B120-6347-2542-B877-B62DF3F3F4DB}"/>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00" name="Tekstfelt 1899">
                    <a:extLst>
                      <a:ext uri="{FF2B5EF4-FFF2-40B4-BE49-F238E27FC236}">
                        <a16:creationId xmlns:a16="http://schemas.microsoft.com/office/drawing/2014/main" id="{E1FD078E-6B78-40B9-6A58-F098DBF30865}"/>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01" name="Tekstfelt 1900">
                    <a:extLst>
                      <a:ext uri="{FF2B5EF4-FFF2-40B4-BE49-F238E27FC236}">
                        <a16:creationId xmlns:a16="http://schemas.microsoft.com/office/drawing/2014/main" id="{CE1CC17F-03C0-092A-C147-542757C904F8}"/>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02" name="Tekstfelt 1901">
                    <a:extLst>
                      <a:ext uri="{FF2B5EF4-FFF2-40B4-BE49-F238E27FC236}">
                        <a16:creationId xmlns:a16="http://schemas.microsoft.com/office/drawing/2014/main" id="{286DC77A-0F5C-D412-4EA0-0BD24680B8DF}"/>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70" name="Tekstfelt 1869">
                  <a:extLst>
                    <a:ext uri="{FF2B5EF4-FFF2-40B4-BE49-F238E27FC236}">
                      <a16:creationId xmlns:a16="http://schemas.microsoft.com/office/drawing/2014/main" id="{C572A454-8265-A1AE-4972-D3A702C87A83}"/>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71" name="Tekstfelt 1870">
                  <a:extLst>
                    <a:ext uri="{FF2B5EF4-FFF2-40B4-BE49-F238E27FC236}">
                      <a16:creationId xmlns:a16="http://schemas.microsoft.com/office/drawing/2014/main" id="{2BB7CC0B-FD30-36C5-FA65-5E063C329C54}"/>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72" name="Tekstfelt 1871">
                  <a:extLst>
                    <a:ext uri="{FF2B5EF4-FFF2-40B4-BE49-F238E27FC236}">
                      <a16:creationId xmlns:a16="http://schemas.microsoft.com/office/drawing/2014/main" id="{D5487568-D557-CF6E-EDCB-C73C173DE19D}"/>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4" name="Gruppe 1833">
                <a:extLst>
                  <a:ext uri="{FF2B5EF4-FFF2-40B4-BE49-F238E27FC236}">
                    <a16:creationId xmlns:a16="http://schemas.microsoft.com/office/drawing/2014/main" id="{B6454C3A-6F57-9076-AEE9-C761CAF40A71}"/>
                  </a:ext>
                </a:extLst>
              </p:cNvPr>
              <p:cNvGrpSpPr/>
              <p:nvPr/>
            </p:nvGrpSpPr>
            <p:grpSpPr>
              <a:xfrm>
                <a:off x="-136438" y="1476215"/>
                <a:ext cx="641389" cy="4783755"/>
                <a:chOff x="2892468" y="1465533"/>
                <a:chExt cx="641389" cy="4783755"/>
              </a:xfrm>
            </p:grpSpPr>
            <p:grpSp>
              <p:nvGrpSpPr>
                <p:cNvPr id="1835" name="Gruppe 1834">
                  <a:extLst>
                    <a:ext uri="{FF2B5EF4-FFF2-40B4-BE49-F238E27FC236}">
                      <a16:creationId xmlns:a16="http://schemas.microsoft.com/office/drawing/2014/main" id="{21DEA0D2-08A1-05ED-8BFB-4FF41C6CAC20}"/>
                    </a:ext>
                  </a:extLst>
                </p:cNvPr>
                <p:cNvGrpSpPr/>
                <p:nvPr/>
              </p:nvGrpSpPr>
              <p:grpSpPr>
                <a:xfrm>
                  <a:off x="2892468" y="1465533"/>
                  <a:ext cx="641389" cy="4783755"/>
                  <a:chOff x="3475384" y="1620949"/>
                  <a:chExt cx="641389" cy="4783755"/>
                </a:xfrm>
              </p:grpSpPr>
              <p:sp>
                <p:nvSpPr>
                  <p:cNvPr id="1839" name="Tekstfelt 1838">
                    <a:extLst>
                      <a:ext uri="{FF2B5EF4-FFF2-40B4-BE49-F238E27FC236}">
                        <a16:creationId xmlns:a16="http://schemas.microsoft.com/office/drawing/2014/main" id="{1F9C51EC-332E-3DB7-CC9D-D70198AC597A}"/>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40" name="Tekstfelt 1839">
                    <a:extLst>
                      <a:ext uri="{FF2B5EF4-FFF2-40B4-BE49-F238E27FC236}">
                        <a16:creationId xmlns:a16="http://schemas.microsoft.com/office/drawing/2014/main" id="{B8BD391C-4D95-0850-07C4-AA61F0943CC8}"/>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41" name="Tekstfelt 1840">
                    <a:extLst>
                      <a:ext uri="{FF2B5EF4-FFF2-40B4-BE49-F238E27FC236}">
                        <a16:creationId xmlns:a16="http://schemas.microsoft.com/office/drawing/2014/main" id="{1BF62179-C48D-41CF-3CFA-B609A4A388F7}"/>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42" name="Tekstfelt 1841">
                    <a:extLst>
                      <a:ext uri="{FF2B5EF4-FFF2-40B4-BE49-F238E27FC236}">
                        <a16:creationId xmlns:a16="http://schemas.microsoft.com/office/drawing/2014/main" id="{BF4B1FE2-8C50-12FD-3156-9C3A96F7F3F5}"/>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43" name="Tekstfelt 1842">
                    <a:extLst>
                      <a:ext uri="{FF2B5EF4-FFF2-40B4-BE49-F238E27FC236}">
                        <a16:creationId xmlns:a16="http://schemas.microsoft.com/office/drawing/2014/main" id="{8D549068-2D57-BE9C-0B66-6E5467894998}"/>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44" name="Tekstfelt 1843">
                    <a:extLst>
                      <a:ext uri="{FF2B5EF4-FFF2-40B4-BE49-F238E27FC236}">
                        <a16:creationId xmlns:a16="http://schemas.microsoft.com/office/drawing/2014/main" id="{FBEBE374-9EFD-230D-FAB4-C5C8C4142E4A}"/>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45" name="Tekstfelt 1844">
                    <a:extLst>
                      <a:ext uri="{FF2B5EF4-FFF2-40B4-BE49-F238E27FC236}">
                        <a16:creationId xmlns:a16="http://schemas.microsoft.com/office/drawing/2014/main" id="{34C1D6E0-21A5-4820-D8A0-226D9735B51E}"/>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46" name="Tekstfelt 1845">
                    <a:extLst>
                      <a:ext uri="{FF2B5EF4-FFF2-40B4-BE49-F238E27FC236}">
                        <a16:creationId xmlns:a16="http://schemas.microsoft.com/office/drawing/2014/main" id="{AFBF1549-7431-EBA8-2F9D-BC3885B58689}"/>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47" name="Tekstfelt 1846">
                    <a:extLst>
                      <a:ext uri="{FF2B5EF4-FFF2-40B4-BE49-F238E27FC236}">
                        <a16:creationId xmlns:a16="http://schemas.microsoft.com/office/drawing/2014/main" id="{B63A2DF4-D5AE-B252-D21C-8273BC1ED99C}"/>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48" name="Tekstfelt 1847">
                    <a:extLst>
                      <a:ext uri="{FF2B5EF4-FFF2-40B4-BE49-F238E27FC236}">
                        <a16:creationId xmlns:a16="http://schemas.microsoft.com/office/drawing/2014/main" id="{08575BFE-234C-2044-0750-3DEDE27B16FA}"/>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49" name="Tekstfelt 1848">
                    <a:extLst>
                      <a:ext uri="{FF2B5EF4-FFF2-40B4-BE49-F238E27FC236}">
                        <a16:creationId xmlns:a16="http://schemas.microsoft.com/office/drawing/2014/main" id="{96FCFED5-8ACC-9F80-58B7-193B2749FB11}"/>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50" name="Tekstfelt 1849">
                    <a:extLst>
                      <a:ext uri="{FF2B5EF4-FFF2-40B4-BE49-F238E27FC236}">
                        <a16:creationId xmlns:a16="http://schemas.microsoft.com/office/drawing/2014/main" id="{71306EA6-10D6-11B5-4B64-7AE2888549F6}"/>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51" name="Tekstfelt 1850">
                    <a:extLst>
                      <a:ext uri="{FF2B5EF4-FFF2-40B4-BE49-F238E27FC236}">
                        <a16:creationId xmlns:a16="http://schemas.microsoft.com/office/drawing/2014/main" id="{A6AE7035-ABB0-2E45-2310-D4CD8B10BAFB}"/>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52" name="Tekstfelt 1851">
                    <a:extLst>
                      <a:ext uri="{FF2B5EF4-FFF2-40B4-BE49-F238E27FC236}">
                        <a16:creationId xmlns:a16="http://schemas.microsoft.com/office/drawing/2014/main" id="{143E221E-DFE7-6C9F-6695-FEEFE2CE8D57}"/>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53" name="Tekstfelt 1852">
                    <a:extLst>
                      <a:ext uri="{FF2B5EF4-FFF2-40B4-BE49-F238E27FC236}">
                        <a16:creationId xmlns:a16="http://schemas.microsoft.com/office/drawing/2014/main" id="{F704B684-F6CD-3013-6C80-A30CCCF65B0E}"/>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54" name="Tekstfelt 1853">
                    <a:extLst>
                      <a:ext uri="{FF2B5EF4-FFF2-40B4-BE49-F238E27FC236}">
                        <a16:creationId xmlns:a16="http://schemas.microsoft.com/office/drawing/2014/main" id="{3081C805-CE41-9330-2CC7-915813B0AF6C}"/>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55" name="Tekstfelt 1854">
                    <a:extLst>
                      <a:ext uri="{FF2B5EF4-FFF2-40B4-BE49-F238E27FC236}">
                        <a16:creationId xmlns:a16="http://schemas.microsoft.com/office/drawing/2014/main" id="{D5F51198-37D8-A6B3-FBD8-5A77F3A40E6C}"/>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56" name="Tekstfelt 1855">
                    <a:extLst>
                      <a:ext uri="{FF2B5EF4-FFF2-40B4-BE49-F238E27FC236}">
                        <a16:creationId xmlns:a16="http://schemas.microsoft.com/office/drawing/2014/main" id="{8CE1036D-A9A3-C9C8-DEE0-4ECF90EE180C}"/>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57" name="Tekstfelt 1856">
                    <a:extLst>
                      <a:ext uri="{FF2B5EF4-FFF2-40B4-BE49-F238E27FC236}">
                        <a16:creationId xmlns:a16="http://schemas.microsoft.com/office/drawing/2014/main" id="{00570161-6E4A-6E36-9008-D85D939B1935}"/>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58" name="Tekstfelt 1857">
                    <a:extLst>
                      <a:ext uri="{FF2B5EF4-FFF2-40B4-BE49-F238E27FC236}">
                        <a16:creationId xmlns:a16="http://schemas.microsoft.com/office/drawing/2014/main" id="{0C880680-3F6E-5923-E792-961086269BDB}"/>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59" name="Tekstfelt 1858">
                    <a:extLst>
                      <a:ext uri="{FF2B5EF4-FFF2-40B4-BE49-F238E27FC236}">
                        <a16:creationId xmlns:a16="http://schemas.microsoft.com/office/drawing/2014/main" id="{25B8D69D-D0CE-DF33-2EB8-92E74FC7FED2}"/>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60" name="Tekstfelt 1859">
                    <a:extLst>
                      <a:ext uri="{FF2B5EF4-FFF2-40B4-BE49-F238E27FC236}">
                        <a16:creationId xmlns:a16="http://schemas.microsoft.com/office/drawing/2014/main" id="{64FE51F4-F65B-3DD2-48A8-98FFA384584A}"/>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61" name="Tekstfelt 1860">
                    <a:extLst>
                      <a:ext uri="{FF2B5EF4-FFF2-40B4-BE49-F238E27FC236}">
                        <a16:creationId xmlns:a16="http://schemas.microsoft.com/office/drawing/2014/main" id="{7F112140-CD1B-0DB5-16BB-A3FC67DD96CF}"/>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62" name="Tekstfelt 1861">
                    <a:extLst>
                      <a:ext uri="{FF2B5EF4-FFF2-40B4-BE49-F238E27FC236}">
                        <a16:creationId xmlns:a16="http://schemas.microsoft.com/office/drawing/2014/main" id="{87A65C5B-65D3-6F8B-7CBA-E6BB50E83E1F}"/>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63" name="Tekstfelt 1862">
                    <a:extLst>
                      <a:ext uri="{FF2B5EF4-FFF2-40B4-BE49-F238E27FC236}">
                        <a16:creationId xmlns:a16="http://schemas.microsoft.com/office/drawing/2014/main" id="{6A9DA249-9771-78A7-A0D6-E49EDDAF6EAA}"/>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64" name="Tekstfelt 1863">
                    <a:extLst>
                      <a:ext uri="{FF2B5EF4-FFF2-40B4-BE49-F238E27FC236}">
                        <a16:creationId xmlns:a16="http://schemas.microsoft.com/office/drawing/2014/main" id="{518E0B57-2517-7752-E183-0E8B073D0FCE}"/>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65" name="Tekstfelt 1864">
                    <a:extLst>
                      <a:ext uri="{FF2B5EF4-FFF2-40B4-BE49-F238E27FC236}">
                        <a16:creationId xmlns:a16="http://schemas.microsoft.com/office/drawing/2014/main" id="{E5CDFF0C-1CB7-59C0-688B-7A4820FD6353}"/>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866" name="Tekstfelt 1865">
                    <a:extLst>
                      <a:ext uri="{FF2B5EF4-FFF2-40B4-BE49-F238E27FC236}">
                        <a16:creationId xmlns:a16="http://schemas.microsoft.com/office/drawing/2014/main" id="{86CF7059-9468-72EF-D6AE-AD14C3390698}"/>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867" name="Tekstfelt 1866">
                    <a:extLst>
                      <a:ext uri="{FF2B5EF4-FFF2-40B4-BE49-F238E27FC236}">
                        <a16:creationId xmlns:a16="http://schemas.microsoft.com/office/drawing/2014/main" id="{A8EA041C-C0F7-DE4A-D66F-55554EC374C6}"/>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868" name="Tekstfelt 1867">
                    <a:extLst>
                      <a:ext uri="{FF2B5EF4-FFF2-40B4-BE49-F238E27FC236}">
                        <a16:creationId xmlns:a16="http://schemas.microsoft.com/office/drawing/2014/main" id="{76083549-8621-EBF4-9F51-71BFB08E21C1}"/>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36" name="Tekstfelt 1835">
                  <a:extLst>
                    <a:ext uri="{FF2B5EF4-FFF2-40B4-BE49-F238E27FC236}">
                      <a16:creationId xmlns:a16="http://schemas.microsoft.com/office/drawing/2014/main" id="{AB4F3FD4-FE5E-7E00-8178-88CA271E011F}"/>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37" name="Tekstfelt 1836">
                  <a:extLst>
                    <a:ext uri="{FF2B5EF4-FFF2-40B4-BE49-F238E27FC236}">
                      <a16:creationId xmlns:a16="http://schemas.microsoft.com/office/drawing/2014/main" id="{7CDB917E-9729-0E82-4CF1-1EA75FA40FE4}"/>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38" name="Tekstfelt 1837">
                  <a:extLst>
                    <a:ext uri="{FF2B5EF4-FFF2-40B4-BE49-F238E27FC236}">
                      <a16:creationId xmlns:a16="http://schemas.microsoft.com/office/drawing/2014/main" id="{EED35356-0EA6-DB46-B98A-F07094FA7B29}"/>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grpSp>
          <p:nvGrpSpPr>
            <p:cNvPr id="1641" name="Gruppe 1640">
              <a:extLst>
                <a:ext uri="{FF2B5EF4-FFF2-40B4-BE49-F238E27FC236}">
                  <a16:creationId xmlns:a16="http://schemas.microsoft.com/office/drawing/2014/main" id="{6D435BA3-AFF1-E8A6-1AAA-A92A8E81A005}"/>
                </a:ext>
              </a:extLst>
            </p:cNvPr>
            <p:cNvGrpSpPr/>
            <p:nvPr/>
          </p:nvGrpSpPr>
          <p:grpSpPr>
            <a:xfrm>
              <a:off x="5963854" y="1104575"/>
              <a:ext cx="370381" cy="4993054"/>
              <a:chOff x="2872610" y="306025"/>
              <a:chExt cx="370381" cy="4993054"/>
            </a:xfrm>
          </p:grpSpPr>
          <p:grpSp>
            <p:nvGrpSpPr>
              <p:cNvPr id="1794" name="Gruppe 1793">
                <a:extLst>
                  <a:ext uri="{FF2B5EF4-FFF2-40B4-BE49-F238E27FC236}">
                    <a16:creationId xmlns:a16="http://schemas.microsoft.com/office/drawing/2014/main" id="{6A5DD1AB-9EFA-9D13-186B-38156B5D237E}"/>
                  </a:ext>
                </a:extLst>
              </p:cNvPr>
              <p:cNvGrpSpPr/>
              <p:nvPr/>
            </p:nvGrpSpPr>
            <p:grpSpPr>
              <a:xfrm>
                <a:off x="2872610" y="306025"/>
                <a:ext cx="370381" cy="4993054"/>
                <a:chOff x="3456275" y="891802"/>
                <a:chExt cx="370381" cy="4993054"/>
              </a:xfrm>
            </p:grpSpPr>
            <p:sp>
              <p:nvSpPr>
                <p:cNvPr id="1796" name="Tekstfelt 1795">
                  <a:extLst>
                    <a:ext uri="{FF2B5EF4-FFF2-40B4-BE49-F238E27FC236}">
                      <a16:creationId xmlns:a16="http://schemas.microsoft.com/office/drawing/2014/main" id="{6358DDFF-2B9B-57EF-926C-2087C20640C8}"/>
                    </a:ext>
                  </a:extLst>
                </p:cNvPr>
                <p:cNvSpPr txBox="1"/>
                <p:nvPr/>
              </p:nvSpPr>
              <p:spPr>
                <a:xfrm>
                  <a:off x="3456275" y="891802"/>
                  <a:ext cx="348172" cy="215444"/>
                </a:xfrm>
                <a:prstGeom prst="rect">
                  <a:avLst/>
                </a:prstGeom>
                <a:noFill/>
              </p:spPr>
              <p:txBody>
                <a:bodyPr wrap="none" rtlCol="0">
                  <a:spAutoFit/>
                </a:bodyPr>
                <a:lstStyle/>
                <a:p>
                  <a:r>
                    <a:rPr lang="da-DK" sz="800" dirty="0"/>
                    <a:t>229</a:t>
                  </a:r>
                </a:p>
              </p:txBody>
            </p:sp>
            <p:sp>
              <p:nvSpPr>
                <p:cNvPr id="1797" name="Tekstfelt 1796">
                  <a:extLst>
                    <a:ext uri="{FF2B5EF4-FFF2-40B4-BE49-F238E27FC236}">
                      <a16:creationId xmlns:a16="http://schemas.microsoft.com/office/drawing/2014/main" id="{112EE9B6-5DAB-7C27-2B5A-DF3CD66F7619}"/>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98" name="Tekstfelt 1797">
                  <a:extLst>
                    <a:ext uri="{FF2B5EF4-FFF2-40B4-BE49-F238E27FC236}">
                      <a16:creationId xmlns:a16="http://schemas.microsoft.com/office/drawing/2014/main" id="{70EBBAC7-A860-1772-6E5B-7E2F1B661E7A}"/>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99" name="Tekstfelt 1798">
                  <a:extLst>
                    <a:ext uri="{FF2B5EF4-FFF2-40B4-BE49-F238E27FC236}">
                      <a16:creationId xmlns:a16="http://schemas.microsoft.com/office/drawing/2014/main" id="{6C6E7175-BBEE-C0FF-4042-8579BEEBB0C1}"/>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800" name="Tekstfelt 1799">
                  <a:extLst>
                    <a:ext uri="{FF2B5EF4-FFF2-40B4-BE49-F238E27FC236}">
                      <a16:creationId xmlns:a16="http://schemas.microsoft.com/office/drawing/2014/main" id="{68DC0D44-81FA-8A74-5C2C-C15AF209237A}"/>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801" name="Tekstfelt 1800">
                  <a:extLst>
                    <a:ext uri="{FF2B5EF4-FFF2-40B4-BE49-F238E27FC236}">
                      <a16:creationId xmlns:a16="http://schemas.microsoft.com/office/drawing/2014/main" id="{62EB279B-676B-21C4-85E2-A9A73BC5576E}"/>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802" name="Tekstfelt 1801">
                  <a:extLst>
                    <a:ext uri="{FF2B5EF4-FFF2-40B4-BE49-F238E27FC236}">
                      <a16:creationId xmlns:a16="http://schemas.microsoft.com/office/drawing/2014/main" id="{7D8097F2-72A1-6B9D-01E0-2AA0996FB131}"/>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803" name="Tekstfelt 1802">
                  <a:extLst>
                    <a:ext uri="{FF2B5EF4-FFF2-40B4-BE49-F238E27FC236}">
                      <a16:creationId xmlns:a16="http://schemas.microsoft.com/office/drawing/2014/main" id="{6635746F-4C3B-91F5-8EA0-44FC9DB18439}"/>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804" name="Tekstfelt 1803">
                  <a:extLst>
                    <a:ext uri="{FF2B5EF4-FFF2-40B4-BE49-F238E27FC236}">
                      <a16:creationId xmlns:a16="http://schemas.microsoft.com/office/drawing/2014/main" id="{14E48EF0-8C0D-3800-D917-06B4D03B5959}"/>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805" name="Tekstfelt 1804">
                  <a:extLst>
                    <a:ext uri="{FF2B5EF4-FFF2-40B4-BE49-F238E27FC236}">
                      <a16:creationId xmlns:a16="http://schemas.microsoft.com/office/drawing/2014/main" id="{7A236B53-3AFC-0EEE-0698-B664DA17630F}"/>
                    </a:ext>
                  </a:extLst>
                </p:cNvPr>
                <p:cNvSpPr txBox="1"/>
                <p:nvPr/>
              </p:nvSpPr>
              <p:spPr>
                <a:xfrm>
                  <a:off x="3478484" y="5669412"/>
                  <a:ext cx="348172" cy="215444"/>
                </a:xfrm>
                <a:prstGeom prst="rect">
                  <a:avLst/>
                </a:prstGeom>
                <a:noFill/>
              </p:spPr>
              <p:txBody>
                <a:bodyPr wrap="none" rtlCol="0">
                  <a:spAutoFit/>
                </a:bodyPr>
                <a:lstStyle/>
                <a:p>
                  <a:r>
                    <a:rPr lang="da-DK" sz="800" dirty="0"/>
                    <a:t>218</a:t>
                  </a:r>
                </a:p>
              </p:txBody>
            </p:sp>
            <p:sp>
              <p:nvSpPr>
                <p:cNvPr id="1806" name="Tekstfelt 1805">
                  <a:extLst>
                    <a:ext uri="{FF2B5EF4-FFF2-40B4-BE49-F238E27FC236}">
                      <a16:creationId xmlns:a16="http://schemas.microsoft.com/office/drawing/2014/main" id="{737976B5-7026-0BBD-812C-4F5A3E89FF9F}"/>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95" name="Tekstfelt 1794">
                <a:extLst>
                  <a:ext uri="{FF2B5EF4-FFF2-40B4-BE49-F238E27FC236}">
                    <a16:creationId xmlns:a16="http://schemas.microsoft.com/office/drawing/2014/main" id="{70B874EC-05B4-6912-C90E-2B898C854C03}"/>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2" name="Gruppe 1641">
              <a:extLst>
                <a:ext uri="{FF2B5EF4-FFF2-40B4-BE49-F238E27FC236}">
                  <a16:creationId xmlns:a16="http://schemas.microsoft.com/office/drawing/2014/main" id="{BB4C3EF8-14F3-B848-02F0-7C0FED3588EB}"/>
                </a:ext>
              </a:extLst>
            </p:cNvPr>
            <p:cNvGrpSpPr/>
            <p:nvPr/>
          </p:nvGrpSpPr>
          <p:grpSpPr>
            <a:xfrm>
              <a:off x="5539997" y="1121144"/>
              <a:ext cx="367348" cy="4968599"/>
              <a:chOff x="2884750" y="735002"/>
              <a:chExt cx="367348" cy="4968599"/>
            </a:xfrm>
          </p:grpSpPr>
          <p:grpSp>
            <p:nvGrpSpPr>
              <p:cNvPr id="1781" name="Gruppe 1780">
                <a:extLst>
                  <a:ext uri="{FF2B5EF4-FFF2-40B4-BE49-F238E27FC236}">
                    <a16:creationId xmlns:a16="http://schemas.microsoft.com/office/drawing/2014/main" id="{6AFCD882-DE42-C8DF-0302-F5A9BE26E844}"/>
                  </a:ext>
                </a:extLst>
              </p:cNvPr>
              <p:cNvGrpSpPr/>
              <p:nvPr/>
            </p:nvGrpSpPr>
            <p:grpSpPr>
              <a:xfrm>
                <a:off x="2884750" y="1168460"/>
                <a:ext cx="367348" cy="4535141"/>
                <a:chOff x="3468415" y="1754237"/>
                <a:chExt cx="367348" cy="4535141"/>
              </a:xfrm>
            </p:grpSpPr>
            <p:sp>
              <p:nvSpPr>
                <p:cNvPr id="1783" name="Tekstfelt 1782">
                  <a:extLst>
                    <a:ext uri="{FF2B5EF4-FFF2-40B4-BE49-F238E27FC236}">
                      <a16:creationId xmlns:a16="http://schemas.microsoft.com/office/drawing/2014/main" id="{D6AECDD3-09EC-BFF8-4F71-44CF77B2B6D9}"/>
                    </a:ext>
                  </a:extLst>
                </p:cNvPr>
                <p:cNvSpPr txBox="1"/>
                <p:nvPr/>
              </p:nvSpPr>
              <p:spPr>
                <a:xfrm>
                  <a:off x="3487591" y="6073934"/>
                  <a:ext cx="348172" cy="215444"/>
                </a:xfrm>
                <a:prstGeom prst="rect">
                  <a:avLst/>
                </a:prstGeom>
                <a:noFill/>
              </p:spPr>
              <p:txBody>
                <a:bodyPr wrap="none" rtlCol="0">
                  <a:spAutoFit/>
                </a:bodyPr>
                <a:lstStyle/>
                <a:p>
                  <a:r>
                    <a:rPr lang="da-DK" sz="800" dirty="0"/>
                    <a:t>229</a:t>
                  </a:r>
                </a:p>
              </p:txBody>
            </p:sp>
            <p:sp>
              <p:nvSpPr>
                <p:cNvPr id="1784" name="Tekstfelt 1783">
                  <a:extLst>
                    <a:ext uri="{FF2B5EF4-FFF2-40B4-BE49-F238E27FC236}">
                      <a16:creationId xmlns:a16="http://schemas.microsoft.com/office/drawing/2014/main" id="{3AE93100-CD15-A4C5-5663-BFD5039B20C3}"/>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85" name="Tekstfelt 1784">
                  <a:extLst>
                    <a:ext uri="{FF2B5EF4-FFF2-40B4-BE49-F238E27FC236}">
                      <a16:creationId xmlns:a16="http://schemas.microsoft.com/office/drawing/2014/main" id="{46467DCD-5E58-6DF8-5B2E-EE17E20D5350}"/>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86" name="Tekstfelt 1785">
                  <a:extLst>
                    <a:ext uri="{FF2B5EF4-FFF2-40B4-BE49-F238E27FC236}">
                      <a16:creationId xmlns:a16="http://schemas.microsoft.com/office/drawing/2014/main" id="{B66DB60F-F7EE-EA18-6D6B-28362493FE2B}"/>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87" name="Tekstfelt 1786">
                  <a:extLst>
                    <a:ext uri="{FF2B5EF4-FFF2-40B4-BE49-F238E27FC236}">
                      <a16:creationId xmlns:a16="http://schemas.microsoft.com/office/drawing/2014/main" id="{6FC88C86-B999-979E-6C89-AF9D9049B3FE}"/>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88" name="Tekstfelt 1787">
                  <a:extLst>
                    <a:ext uri="{FF2B5EF4-FFF2-40B4-BE49-F238E27FC236}">
                      <a16:creationId xmlns:a16="http://schemas.microsoft.com/office/drawing/2014/main" id="{7EA36A80-E681-404C-D3D9-B9718BBB6D9D}"/>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89" name="Tekstfelt 1788">
                  <a:extLst>
                    <a:ext uri="{FF2B5EF4-FFF2-40B4-BE49-F238E27FC236}">
                      <a16:creationId xmlns:a16="http://schemas.microsoft.com/office/drawing/2014/main" id="{529CAFCA-E978-05A2-592B-9943B51C13CD}"/>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90" name="Tekstfelt 1789">
                  <a:extLst>
                    <a:ext uri="{FF2B5EF4-FFF2-40B4-BE49-F238E27FC236}">
                      <a16:creationId xmlns:a16="http://schemas.microsoft.com/office/drawing/2014/main" id="{8B7F5526-1967-DAD8-7E15-5170542876AC}"/>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91" name="Tekstfelt 1790">
                  <a:extLst>
                    <a:ext uri="{FF2B5EF4-FFF2-40B4-BE49-F238E27FC236}">
                      <a16:creationId xmlns:a16="http://schemas.microsoft.com/office/drawing/2014/main" id="{7EF4F1E8-A3B5-7194-3CDC-EC0E47F1FAB7}"/>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92" name="Tekstfelt 1791">
                  <a:extLst>
                    <a:ext uri="{FF2B5EF4-FFF2-40B4-BE49-F238E27FC236}">
                      <a16:creationId xmlns:a16="http://schemas.microsoft.com/office/drawing/2014/main" id="{D36FD720-CC9D-FBCC-4B48-49273DF5DECF}"/>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93" name="Tekstfelt 1792">
                  <a:extLst>
                    <a:ext uri="{FF2B5EF4-FFF2-40B4-BE49-F238E27FC236}">
                      <a16:creationId xmlns:a16="http://schemas.microsoft.com/office/drawing/2014/main" id="{CBB52457-B26F-7BAD-B50E-FA8C45EC20E8}"/>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82" name="Tekstfelt 1781">
                <a:extLst>
                  <a:ext uri="{FF2B5EF4-FFF2-40B4-BE49-F238E27FC236}">
                    <a16:creationId xmlns:a16="http://schemas.microsoft.com/office/drawing/2014/main" id="{E09190CF-2E35-429D-D3B8-94DA3283EAC9}"/>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3" name="Gruppe 1642">
              <a:extLst>
                <a:ext uri="{FF2B5EF4-FFF2-40B4-BE49-F238E27FC236}">
                  <a16:creationId xmlns:a16="http://schemas.microsoft.com/office/drawing/2014/main" id="{2D5FCD57-290B-8444-711D-54BA97C2EEFE}"/>
                </a:ext>
              </a:extLst>
            </p:cNvPr>
            <p:cNvGrpSpPr/>
            <p:nvPr/>
          </p:nvGrpSpPr>
          <p:grpSpPr>
            <a:xfrm>
              <a:off x="4671957" y="1121816"/>
              <a:ext cx="368493" cy="4975623"/>
              <a:chOff x="2884750" y="1599890"/>
              <a:chExt cx="368493" cy="4975623"/>
            </a:xfrm>
          </p:grpSpPr>
          <p:grpSp>
            <p:nvGrpSpPr>
              <p:cNvPr id="1768" name="Gruppe 1767">
                <a:extLst>
                  <a:ext uri="{FF2B5EF4-FFF2-40B4-BE49-F238E27FC236}">
                    <a16:creationId xmlns:a16="http://schemas.microsoft.com/office/drawing/2014/main" id="{E2CE5621-6669-CF03-CF1E-742B774DA189}"/>
                  </a:ext>
                </a:extLst>
              </p:cNvPr>
              <p:cNvGrpSpPr/>
              <p:nvPr/>
            </p:nvGrpSpPr>
            <p:grpSpPr>
              <a:xfrm>
                <a:off x="2884750" y="1599890"/>
                <a:ext cx="367348" cy="4975623"/>
                <a:chOff x="3468415" y="2185667"/>
                <a:chExt cx="367348" cy="4975623"/>
              </a:xfrm>
            </p:grpSpPr>
            <p:sp>
              <p:nvSpPr>
                <p:cNvPr id="1770" name="Tekstfelt 1769">
                  <a:extLst>
                    <a:ext uri="{FF2B5EF4-FFF2-40B4-BE49-F238E27FC236}">
                      <a16:creationId xmlns:a16="http://schemas.microsoft.com/office/drawing/2014/main" id="{0D98CE5F-8DD4-9FAA-FE51-12B9836A45CE}"/>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71" name="Tekstfelt 1770">
                  <a:extLst>
                    <a:ext uri="{FF2B5EF4-FFF2-40B4-BE49-F238E27FC236}">
                      <a16:creationId xmlns:a16="http://schemas.microsoft.com/office/drawing/2014/main" id="{6BF56AF3-FE5B-A4B1-0A30-D94BFA04722B}"/>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72" name="Tekstfelt 1771">
                  <a:extLst>
                    <a:ext uri="{FF2B5EF4-FFF2-40B4-BE49-F238E27FC236}">
                      <a16:creationId xmlns:a16="http://schemas.microsoft.com/office/drawing/2014/main" id="{2DBC8F26-F38D-3CEE-65DD-14479785BDA2}"/>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73" name="Tekstfelt 1772">
                  <a:extLst>
                    <a:ext uri="{FF2B5EF4-FFF2-40B4-BE49-F238E27FC236}">
                      <a16:creationId xmlns:a16="http://schemas.microsoft.com/office/drawing/2014/main" id="{B7DD5CFB-4FE4-B483-424A-2AD894A23339}"/>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74" name="Tekstfelt 1773">
                  <a:extLst>
                    <a:ext uri="{FF2B5EF4-FFF2-40B4-BE49-F238E27FC236}">
                      <a16:creationId xmlns:a16="http://schemas.microsoft.com/office/drawing/2014/main" id="{621380DA-3AB5-F3AC-0B1B-3F87ECCE75C7}"/>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75" name="Tekstfelt 1774">
                  <a:extLst>
                    <a:ext uri="{FF2B5EF4-FFF2-40B4-BE49-F238E27FC236}">
                      <a16:creationId xmlns:a16="http://schemas.microsoft.com/office/drawing/2014/main" id="{ABCECE67-06DA-DB03-87AF-F7B79DAE9646}"/>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76" name="Tekstfelt 1775">
                  <a:extLst>
                    <a:ext uri="{FF2B5EF4-FFF2-40B4-BE49-F238E27FC236}">
                      <a16:creationId xmlns:a16="http://schemas.microsoft.com/office/drawing/2014/main" id="{B9C843A5-B230-2B91-CE37-F54D473F7D99}"/>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77" name="Tekstfelt 1776">
                  <a:extLst>
                    <a:ext uri="{FF2B5EF4-FFF2-40B4-BE49-F238E27FC236}">
                      <a16:creationId xmlns:a16="http://schemas.microsoft.com/office/drawing/2014/main" id="{D213DFC1-FB87-A7EF-DBD1-E82DF8840D8C}"/>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78" name="Tekstfelt 1777">
                  <a:extLst>
                    <a:ext uri="{FF2B5EF4-FFF2-40B4-BE49-F238E27FC236}">
                      <a16:creationId xmlns:a16="http://schemas.microsoft.com/office/drawing/2014/main" id="{34966554-AA1B-8DD5-7981-7B2206AE4EB4}"/>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79" name="Tekstfelt 1778">
                  <a:extLst>
                    <a:ext uri="{FF2B5EF4-FFF2-40B4-BE49-F238E27FC236}">
                      <a16:creationId xmlns:a16="http://schemas.microsoft.com/office/drawing/2014/main" id="{07DFF477-1A4B-4ECF-8A86-36BDEA368285}"/>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80" name="Tekstfelt 1779">
                  <a:extLst>
                    <a:ext uri="{FF2B5EF4-FFF2-40B4-BE49-F238E27FC236}">
                      <a16:creationId xmlns:a16="http://schemas.microsoft.com/office/drawing/2014/main" id="{4C05A313-5D4F-41D6-8794-3E9954E0E8D9}"/>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69" name="Tekstfelt 1768">
                <a:extLst>
                  <a:ext uri="{FF2B5EF4-FFF2-40B4-BE49-F238E27FC236}">
                    <a16:creationId xmlns:a16="http://schemas.microsoft.com/office/drawing/2014/main" id="{A96E187D-6B71-AAD4-8710-6BBC48743F43}"/>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4" name="Gruppe 1643">
              <a:extLst>
                <a:ext uri="{FF2B5EF4-FFF2-40B4-BE49-F238E27FC236}">
                  <a16:creationId xmlns:a16="http://schemas.microsoft.com/office/drawing/2014/main" id="{37347BA1-7600-04F3-D43B-A229CE2A7F15}"/>
                </a:ext>
              </a:extLst>
            </p:cNvPr>
            <p:cNvGrpSpPr/>
            <p:nvPr/>
          </p:nvGrpSpPr>
          <p:grpSpPr>
            <a:xfrm>
              <a:off x="4246971" y="1119665"/>
              <a:ext cx="368493" cy="4977333"/>
              <a:chOff x="2884750" y="2033560"/>
              <a:chExt cx="368493" cy="4977333"/>
            </a:xfrm>
          </p:grpSpPr>
          <p:grpSp>
            <p:nvGrpSpPr>
              <p:cNvPr id="1755" name="Gruppe 1754">
                <a:extLst>
                  <a:ext uri="{FF2B5EF4-FFF2-40B4-BE49-F238E27FC236}">
                    <a16:creationId xmlns:a16="http://schemas.microsoft.com/office/drawing/2014/main" id="{54998D00-6807-9151-CF87-64F6ACE4C624}"/>
                  </a:ext>
                </a:extLst>
              </p:cNvPr>
              <p:cNvGrpSpPr/>
              <p:nvPr/>
            </p:nvGrpSpPr>
            <p:grpSpPr>
              <a:xfrm>
                <a:off x="2884750" y="2033560"/>
                <a:ext cx="367348" cy="4977333"/>
                <a:chOff x="3468415" y="2619337"/>
                <a:chExt cx="367348" cy="4977333"/>
              </a:xfrm>
            </p:grpSpPr>
            <p:sp>
              <p:nvSpPr>
                <p:cNvPr id="1757" name="Tekstfelt 1756">
                  <a:extLst>
                    <a:ext uri="{FF2B5EF4-FFF2-40B4-BE49-F238E27FC236}">
                      <a16:creationId xmlns:a16="http://schemas.microsoft.com/office/drawing/2014/main" id="{1DEE5EFB-8E6C-A750-E462-133EBFE90025}"/>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58" name="Tekstfelt 1757">
                  <a:extLst>
                    <a:ext uri="{FF2B5EF4-FFF2-40B4-BE49-F238E27FC236}">
                      <a16:creationId xmlns:a16="http://schemas.microsoft.com/office/drawing/2014/main" id="{5916F2D6-48CE-869D-6163-1A0E78AC65E2}"/>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59" name="Tekstfelt 1758">
                  <a:extLst>
                    <a:ext uri="{FF2B5EF4-FFF2-40B4-BE49-F238E27FC236}">
                      <a16:creationId xmlns:a16="http://schemas.microsoft.com/office/drawing/2014/main" id="{2751107C-7E4F-BA53-FDC7-2571B5142836}"/>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60" name="Tekstfelt 1759">
                  <a:extLst>
                    <a:ext uri="{FF2B5EF4-FFF2-40B4-BE49-F238E27FC236}">
                      <a16:creationId xmlns:a16="http://schemas.microsoft.com/office/drawing/2014/main" id="{C750213F-FB71-E5D8-D80B-102DEE8D5AF6}"/>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61" name="Tekstfelt 1760">
                  <a:extLst>
                    <a:ext uri="{FF2B5EF4-FFF2-40B4-BE49-F238E27FC236}">
                      <a16:creationId xmlns:a16="http://schemas.microsoft.com/office/drawing/2014/main" id="{C4FCFD2E-A5E6-A686-5459-A1ECF29FB19F}"/>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62" name="Tekstfelt 1761">
                  <a:extLst>
                    <a:ext uri="{FF2B5EF4-FFF2-40B4-BE49-F238E27FC236}">
                      <a16:creationId xmlns:a16="http://schemas.microsoft.com/office/drawing/2014/main" id="{54573AB9-1A78-79BA-BF35-8360DD87B550}"/>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63" name="Tekstfelt 1762">
                  <a:extLst>
                    <a:ext uri="{FF2B5EF4-FFF2-40B4-BE49-F238E27FC236}">
                      <a16:creationId xmlns:a16="http://schemas.microsoft.com/office/drawing/2014/main" id="{D310D3F6-89C3-31A0-75F9-B5FB3E17FE13}"/>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64" name="Tekstfelt 1763">
                  <a:extLst>
                    <a:ext uri="{FF2B5EF4-FFF2-40B4-BE49-F238E27FC236}">
                      <a16:creationId xmlns:a16="http://schemas.microsoft.com/office/drawing/2014/main" id="{6365B801-BB3E-EC70-8CCB-AF677F00A84A}"/>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65" name="Tekstfelt 1764">
                  <a:extLst>
                    <a:ext uri="{FF2B5EF4-FFF2-40B4-BE49-F238E27FC236}">
                      <a16:creationId xmlns:a16="http://schemas.microsoft.com/office/drawing/2014/main" id="{A17EAF64-AD81-D3B9-6A42-1D79DF53F9D0}"/>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66" name="Tekstfelt 1765">
                  <a:extLst>
                    <a:ext uri="{FF2B5EF4-FFF2-40B4-BE49-F238E27FC236}">
                      <a16:creationId xmlns:a16="http://schemas.microsoft.com/office/drawing/2014/main" id="{73E8DE54-A71D-5326-4901-A6683610B42D}"/>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67" name="Tekstfelt 1766">
                  <a:extLst>
                    <a:ext uri="{FF2B5EF4-FFF2-40B4-BE49-F238E27FC236}">
                      <a16:creationId xmlns:a16="http://schemas.microsoft.com/office/drawing/2014/main" id="{F806B7BF-111E-D820-CB73-4B4A561B5C44}"/>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56" name="Tekstfelt 1755">
                <a:extLst>
                  <a:ext uri="{FF2B5EF4-FFF2-40B4-BE49-F238E27FC236}">
                    <a16:creationId xmlns:a16="http://schemas.microsoft.com/office/drawing/2014/main" id="{A81EF896-8C38-A58E-3E58-9F8B23E88725}"/>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5" name="Gruppe 1644">
              <a:extLst>
                <a:ext uri="{FF2B5EF4-FFF2-40B4-BE49-F238E27FC236}">
                  <a16:creationId xmlns:a16="http://schemas.microsoft.com/office/drawing/2014/main" id="{8E882112-3CE6-16CC-99B6-236FA95ECAB8}"/>
                </a:ext>
              </a:extLst>
            </p:cNvPr>
            <p:cNvGrpSpPr/>
            <p:nvPr/>
          </p:nvGrpSpPr>
          <p:grpSpPr>
            <a:xfrm>
              <a:off x="3805124" y="1117111"/>
              <a:ext cx="369796" cy="4983796"/>
              <a:chOff x="2884750" y="2468352"/>
              <a:chExt cx="369796" cy="4983796"/>
            </a:xfrm>
          </p:grpSpPr>
          <p:grpSp>
            <p:nvGrpSpPr>
              <p:cNvPr id="1742" name="Gruppe 1741">
                <a:extLst>
                  <a:ext uri="{FF2B5EF4-FFF2-40B4-BE49-F238E27FC236}">
                    <a16:creationId xmlns:a16="http://schemas.microsoft.com/office/drawing/2014/main" id="{CC577FEB-FCC9-FB3E-E535-83E385609EA9}"/>
                  </a:ext>
                </a:extLst>
              </p:cNvPr>
              <p:cNvGrpSpPr/>
              <p:nvPr/>
            </p:nvGrpSpPr>
            <p:grpSpPr>
              <a:xfrm>
                <a:off x="2884750" y="2468352"/>
                <a:ext cx="369796" cy="4983796"/>
                <a:chOff x="3468415" y="3054129"/>
                <a:chExt cx="369796" cy="4983796"/>
              </a:xfrm>
            </p:grpSpPr>
            <p:sp>
              <p:nvSpPr>
                <p:cNvPr id="1744" name="Tekstfelt 1743">
                  <a:extLst>
                    <a:ext uri="{FF2B5EF4-FFF2-40B4-BE49-F238E27FC236}">
                      <a16:creationId xmlns:a16="http://schemas.microsoft.com/office/drawing/2014/main" id="{B5E2E242-2466-E180-EAF6-ED410D9D07D9}"/>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45" name="Tekstfelt 1744">
                  <a:extLst>
                    <a:ext uri="{FF2B5EF4-FFF2-40B4-BE49-F238E27FC236}">
                      <a16:creationId xmlns:a16="http://schemas.microsoft.com/office/drawing/2014/main" id="{61B72AE7-B7A5-C19C-6012-C384B1D49CDC}"/>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46" name="Tekstfelt 1745">
                  <a:extLst>
                    <a:ext uri="{FF2B5EF4-FFF2-40B4-BE49-F238E27FC236}">
                      <a16:creationId xmlns:a16="http://schemas.microsoft.com/office/drawing/2014/main" id="{67ACA9E1-FA44-54F2-75C3-0057F0CA7F63}"/>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47" name="Tekstfelt 1746">
                  <a:extLst>
                    <a:ext uri="{FF2B5EF4-FFF2-40B4-BE49-F238E27FC236}">
                      <a16:creationId xmlns:a16="http://schemas.microsoft.com/office/drawing/2014/main" id="{4A324BB4-01ED-EC14-1946-3ECA4D6AF856}"/>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48" name="Tekstfelt 1747">
                  <a:extLst>
                    <a:ext uri="{FF2B5EF4-FFF2-40B4-BE49-F238E27FC236}">
                      <a16:creationId xmlns:a16="http://schemas.microsoft.com/office/drawing/2014/main" id="{78A6289E-AA46-0A4F-1D51-3BFA75493DAA}"/>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49" name="Tekstfelt 1748">
                  <a:extLst>
                    <a:ext uri="{FF2B5EF4-FFF2-40B4-BE49-F238E27FC236}">
                      <a16:creationId xmlns:a16="http://schemas.microsoft.com/office/drawing/2014/main" id="{BF9E7B01-2DD9-784B-2184-B2B762078674}"/>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50" name="Tekstfelt 1749">
                  <a:extLst>
                    <a:ext uri="{FF2B5EF4-FFF2-40B4-BE49-F238E27FC236}">
                      <a16:creationId xmlns:a16="http://schemas.microsoft.com/office/drawing/2014/main" id="{5D7B4660-B436-A701-7659-548969949CE0}"/>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51" name="Tekstfelt 1750">
                  <a:extLst>
                    <a:ext uri="{FF2B5EF4-FFF2-40B4-BE49-F238E27FC236}">
                      <a16:creationId xmlns:a16="http://schemas.microsoft.com/office/drawing/2014/main" id="{A46B9B22-F801-F86B-DDB6-2CEC9C73FE8F}"/>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52" name="Tekstfelt 1751">
                  <a:extLst>
                    <a:ext uri="{FF2B5EF4-FFF2-40B4-BE49-F238E27FC236}">
                      <a16:creationId xmlns:a16="http://schemas.microsoft.com/office/drawing/2014/main" id="{48D40848-FBCE-1230-513D-0893407D3732}"/>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53" name="Tekstfelt 1752">
                  <a:extLst>
                    <a:ext uri="{FF2B5EF4-FFF2-40B4-BE49-F238E27FC236}">
                      <a16:creationId xmlns:a16="http://schemas.microsoft.com/office/drawing/2014/main" id="{1E221C14-D2F7-E80E-DC01-001CE5AD0F95}"/>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54" name="Tekstfelt 1753">
                  <a:extLst>
                    <a:ext uri="{FF2B5EF4-FFF2-40B4-BE49-F238E27FC236}">
                      <a16:creationId xmlns:a16="http://schemas.microsoft.com/office/drawing/2014/main" id="{1FFC382A-0F0F-63E0-4310-409D186C0382}"/>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43" name="Tekstfelt 1742">
                <a:extLst>
                  <a:ext uri="{FF2B5EF4-FFF2-40B4-BE49-F238E27FC236}">
                    <a16:creationId xmlns:a16="http://schemas.microsoft.com/office/drawing/2014/main" id="{7B6630A3-F71C-F016-4770-E503B9C3CCEA}"/>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6" name="Gruppe 1645">
              <a:extLst>
                <a:ext uri="{FF2B5EF4-FFF2-40B4-BE49-F238E27FC236}">
                  <a16:creationId xmlns:a16="http://schemas.microsoft.com/office/drawing/2014/main" id="{798E015A-F1AC-5294-0F36-C0375FD71482}"/>
                </a:ext>
              </a:extLst>
            </p:cNvPr>
            <p:cNvGrpSpPr/>
            <p:nvPr/>
          </p:nvGrpSpPr>
          <p:grpSpPr>
            <a:xfrm>
              <a:off x="3380676" y="1113679"/>
              <a:ext cx="368678" cy="4985735"/>
              <a:chOff x="2885868" y="2899782"/>
              <a:chExt cx="368678" cy="4985735"/>
            </a:xfrm>
          </p:grpSpPr>
          <p:grpSp>
            <p:nvGrpSpPr>
              <p:cNvPr id="1729" name="Gruppe 1728">
                <a:extLst>
                  <a:ext uri="{FF2B5EF4-FFF2-40B4-BE49-F238E27FC236}">
                    <a16:creationId xmlns:a16="http://schemas.microsoft.com/office/drawing/2014/main" id="{A49A4A70-F5B6-B2F4-CFB8-FB444D95F3F6}"/>
                  </a:ext>
                </a:extLst>
              </p:cNvPr>
              <p:cNvGrpSpPr/>
              <p:nvPr/>
            </p:nvGrpSpPr>
            <p:grpSpPr>
              <a:xfrm>
                <a:off x="2885868" y="2899782"/>
                <a:ext cx="368678" cy="4985735"/>
                <a:chOff x="3469533" y="3485559"/>
                <a:chExt cx="368678" cy="4985735"/>
              </a:xfrm>
            </p:grpSpPr>
            <p:sp>
              <p:nvSpPr>
                <p:cNvPr id="1731" name="Tekstfelt 1730">
                  <a:extLst>
                    <a:ext uri="{FF2B5EF4-FFF2-40B4-BE49-F238E27FC236}">
                      <a16:creationId xmlns:a16="http://schemas.microsoft.com/office/drawing/2014/main" id="{AB0E258B-913B-B4F5-A718-8540E0AD26C8}"/>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32" name="Tekstfelt 1731">
                  <a:extLst>
                    <a:ext uri="{FF2B5EF4-FFF2-40B4-BE49-F238E27FC236}">
                      <a16:creationId xmlns:a16="http://schemas.microsoft.com/office/drawing/2014/main" id="{36128E49-079E-D771-A06C-A99AAB54DE26}"/>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33" name="Tekstfelt 1732">
                  <a:extLst>
                    <a:ext uri="{FF2B5EF4-FFF2-40B4-BE49-F238E27FC236}">
                      <a16:creationId xmlns:a16="http://schemas.microsoft.com/office/drawing/2014/main" id="{02ACF7C2-834C-BA95-EE20-87D9CF9FDACB}"/>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34" name="Tekstfelt 1733">
                  <a:extLst>
                    <a:ext uri="{FF2B5EF4-FFF2-40B4-BE49-F238E27FC236}">
                      <a16:creationId xmlns:a16="http://schemas.microsoft.com/office/drawing/2014/main" id="{1FD60A0F-74FB-75FC-D989-D910722A65B4}"/>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35" name="Tekstfelt 1734">
                  <a:extLst>
                    <a:ext uri="{FF2B5EF4-FFF2-40B4-BE49-F238E27FC236}">
                      <a16:creationId xmlns:a16="http://schemas.microsoft.com/office/drawing/2014/main" id="{754C3946-C520-B23F-6CC3-482EB38D2004}"/>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36" name="Tekstfelt 1735">
                  <a:extLst>
                    <a:ext uri="{FF2B5EF4-FFF2-40B4-BE49-F238E27FC236}">
                      <a16:creationId xmlns:a16="http://schemas.microsoft.com/office/drawing/2014/main" id="{F2B65DBF-63BE-C670-CEDA-7736DB6FBEE2}"/>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37" name="Tekstfelt 1736">
                  <a:extLst>
                    <a:ext uri="{FF2B5EF4-FFF2-40B4-BE49-F238E27FC236}">
                      <a16:creationId xmlns:a16="http://schemas.microsoft.com/office/drawing/2014/main" id="{72415741-F94F-51C5-0F34-60848D3BC2E1}"/>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38" name="Tekstfelt 1737">
                  <a:extLst>
                    <a:ext uri="{FF2B5EF4-FFF2-40B4-BE49-F238E27FC236}">
                      <a16:creationId xmlns:a16="http://schemas.microsoft.com/office/drawing/2014/main" id="{B33F7ACD-2AD6-80F1-DD44-735C58C380F8}"/>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39" name="Tekstfelt 1738">
                  <a:extLst>
                    <a:ext uri="{FF2B5EF4-FFF2-40B4-BE49-F238E27FC236}">
                      <a16:creationId xmlns:a16="http://schemas.microsoft.com/office/drawing/2014/main" id="{22ACCF41-D166-1717-E8A4-21CC4344B92F}"/>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40" name="Tekstfelt 1739">
                  <a:extLst>
                    <a:ext uri="{FF2B5EF4-FFF2-40B4-BE49-F238E27FC236}">
                      <a16:creationId xmlns:a16="http://schemas.microsoft.com/office/drawing/2014/main" id="{8CC37DA3-F4ED-7DD4-D1B4-29C677D01D36}"/>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41" name="Tekstfelt 1740">
                  <a:extLst>
                    <a:ext uri="{FF2B5EF4-FFF2-40B4-BE49-F238E27FC236}">
                      <a16:creationId xmlns:a16="http://schemas.microsoft.com/office/drawing/2014/main" id="{2D171187-08C9-2709-EE8B-CDDB83146772}"/>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30" name="Tekstfelt 1729">
                <a:extLst>
                  <a:ext uri="{FF2B5EF4-FFF2-40B4-BE49-F238E27FC236}">
                    <a16:creationId xmlns:a16="http://schemas.microsoft.com/office/drawing/2014/main" id="{2AF01E62-80C2-3418-F06B-0E5CAAE97F68}"/>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7" name="Gruppe 1646">
              <a:extLst>
                <a:ext uri="{FF2B5EF4-FFF2-40B4-BE49-F238E27FC236}">
                  <a16:creationId xmlns:a16="http://schemas.microsoft.com/office/drawing/2014/main" id="{11E4A0A5-0D30-5B90-F058-CFED65219701}"/>
                </a:ext>
              </a:extLst>
            </p:cNvPr>
            <p:cNvGrpSpPr/>
            <p:nvPr/>
          </p:nvGrpSpPr>
          <p:grpSpPr>
            <a:xfrm>
              <a:off x="2937190" y="1122934"/>
              <a:ext cx="368270" cy="4971649"/>
              <a:chOff x="2886987" y="3331213"/>
              <a:chExt cx="368270" cy="4971649"/>
            </a:xfrm>
          </p:grpSpPr>
          <p:grpSp>
            <p:nvGrpSpPr>
              <p:cNvPr id="1716" name="Gruppe 1715">
                <a:extLst>
                  <a:ext uri="{FF2B5EF4-FFF2-40B4-BE49-F238E27FC236}">
                    <a16:creationId xmlns:a16="http://schemas.microsoft.com/office/drawing/2014/main" id="{8E78EB47-A9C2-0758-45C9-382AD4A1E9E9}"/>
                  </a:ext>
                </a:extLst>
              </p:cNvPr>
              <p:cNvGrpSpPr/>
              <p:nvPr/>
            </p:nvGrpSpPr>
            <p:grpSpPr>
              <a:xfrm>
                <a:off x="2886987" y="3331213"/>
                <a:ext cx="368270" cy="4971649"/>
                <a:chOff x="3470652" y="3916990"/>
                <a:chExt cx="368270" cy="4971649"/>
              </a:xfrm>
            </p:grpSpPr>
            <p:sp>
              <p:nvSpPr>
                <p:cNvPr id="1718" name="Tekstfelt 1717">
                  <a:extLst>
                    <a:ext uri="{FF2B5EF4-FFF2-40B4-BE49-F238E27FC236}">
                      <a16:creationId xmlns:a16="http://schemas.microsoft.com/office/drawing/2014/main" id="{F52346DD-0281-C848-4395-0416C7801D4C}"/>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19" name="Tekstfelt 1718">
                  <a:extLst>
                    <a:ext uri="{FF2B5EF4-FFF2-40B4-BE49-F238E27FC236}">
                      <a16:creationId xmlns:a16="http://schemas.microsoft.com/office/drawing/2014/main" id="{A9360E70-6162-6503-9203-61B8B85AC5E4}"/>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20" name="Tekstfelt 1719">
                  <a:extLst>
                    <a:ext uri="{FF2B5EF4-FFF2-40B4-BE49-F238E27FC236}">
                      <a16:creationId xmlns:a16="http://schemas.microsoft.com/office/drawing/2014/main" id="{8DE72351-FBF5-ECC7-11A5-468E527B5262}"/>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21" name="Tekstfelt 1720">
                  <a:extLst>
                    <a:ext uri="{FF2B5EF4-FFF2-40B4-BE49-F238E27FC236}">
                      <a16:creationId xmlns:a16="http://schemas.microsoft.com/office/drawing/2014/main" id="{3A3F0D1B-5960-1BCB-EF2F-D889C47903AA}"/>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22" name="Tekstfelt 1721">
                  <a:extLst>
                    <a:ext uri="{FF2B5EF4-FFF2-40B4-BE49-F238E27FC236}">
                      <a16:creationId xmlns:a16="http://schemas.microsoft.com/office/drawing/2014/main" id="{C875B449-E9D9-1675-41B1-0D02996FE476}"/>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23" name="Tekstfelt 1722">
                  <a:extLst>
                    <a:ext uri="{FF2B5EF4-FFF2-40B4-BE49-F238E27FC236}">
                      <a16:creationId xmlns:a16="http://schemas.microsoft.com/office/drawing/2014/main" id="{562B2409-52F5-7C62-4878-78F94A2AC914}"/>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24" name="Tekstfelt 1723">
                  <a:extLst>
                    <a:ext uri="{FF2B5EF4-FFF2-40B4-BE49-F238E27FC236}">
                      <a16:creationId xmlns:a16="http://schemas.microsoft.com/office/drawing/2014/main" id="{6DA4793B-B589-551F-8D09-7E01F289B67F}"/>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25" name="Tekstfelt 1724">
                  <a:extLst>
                    <a:ext uri="{FF2B5EF4-FFF2-40B4-BE49-F238E27FC236}">
                      <a16:creationId xmlns:a16="http://schemas.microsoft.com/office/drawing/2014/main" id="{5702F924-A5EE-FC92-DD23-E96A851BDBCB}"/>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26" name="Tekstfelt 1725">
                  <a:extLst>
                    <a:ext uri="{FF2B5EF4-FFF2-40B4-BE49-F238E27FC236}">
                      <a16:creationId xmlns:a16="http://schemas.microsoft.com/office/drawing/2014/main" id="{E057E53F-C313-5956-B2E2-80FCB71100B1}"/>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27" name="Tekstfelt 1726">
                  <a:extLst>
                    <a:ext uri="{FF2B5EF4-FFF2-40B4-BE49-F238E27FC236}">
                      <a16:creationId xmlns:a16="http://schemas.microsoft.com/office/drawing/2014/main" id="{9BFC8EEE-9557-3750-6D09-004044E40EB5}"/>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28" name="Tekstfelt 1727">
                  <a:extLst>
                    <a:ext uri="{FF2B5EF4-FFF2-40B4-BE49-F238E27FC236}">
                      <a16:creationId xmlns:a16="http://schemas.microsoft.com/office/drawing/2014/main" id="{74C5802B-1300-EAF4-0BAB-1723953A172D}"/>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17" name="Tekstfelt 1716">
                <a:extLst>
                  <a:ext uri="{FF2B5EF4-FFF2-40B4-BE49-F238E27FC236}">
                    <a16:creationId xmlns:a16="http://schemas.microsoft.com/office/drawing/2014/main" id="{3ADFF8F8-753E-7630-E30E-882841B97EF1}"/>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8" name="Gruppe 1647">
              <a:extLst>
                <a:ext uri="{FF2B5EF4-FFF2-40B4-BE49-F238E27FC236}">
                  <a16:creationId xmlns:a16="http://schemas.microsoft.com/office/drawing/2014/main" id="{84D947D1-851D-846F-22EC-0108736A4AAB}"/>
                </a:ext>
              </a:extLst>
            </p:cNvPr>
            <p:cNvGrpSpPr/>
            <p:nvPr/>
          </p:nvGrpSpPr>
          <p:grpSpPr>
            <a:xfrm>
              <a:off x="2515019" y="1122283"/>
              <a:ext cx="367153" cy="4979236"/>
              <a:chOff x="2888104" y="3762643"/>
              <a:chExt cx="367153" cy="4979236"/>
            </a:xfrm>
          </p:grpSpPr>
          <p:grpSp>
            <p:nvGrpSpPr>
              <p:cNvPr id="1703" name="Gruppe 1702">
                <a:extLst>
                  <a:ext uri="{FF2B5EF4-FFF2-40B4-BE49-F238E27FC236}">
                    <a16:creationId xmlns:a16="http://schemas.microsoft.com/office/drawing/2014/main" id="{1206298D-EC3D-DEA1-2533-C672B1FB3F6D}"/>
                  </a:ext>
                </a:extLst>
              </p:cNvPr>
              <p:cNvGrpSpPr/>
              <p:nvPr/>
            </p:nvGrpSpPr>
            <p:grpSpPr>
              <a:xfrm>
                <a:off x="2888104" y="3762643"/>
                <a:ext cx="367153" cy="4979236"/>
                <a:chOff x="3471769" y="4348420"/>
                <a:chExt cx="367153" cy="4979236"/>
              </a:xfrm>
            </p:grpSpPr>
            <p:sp>
              <p:nvSpPr>
                <p:cNvPr id="1705" name="Tekstfelt 1704">
                  <a:extLst>
                    <a:ext uri="{FF2B5EF4-FFF2-40B4-BE49-F238E27FC236}">
                      <a16:creationId xmlns:a16="http://schemas.microsoft.com/office/drawing/2014/main" id="{4499A24C-0476-C06C-53E2-3254324C268C}"/>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06" name="Tekstfelt 1705">
                  <a:extLst>
                    <a:ext uri="{FF2B5EF4-FFF2-40B4-BE49-F238E27FC236}">
                      <a16:creationId xmlns:a16="http://schemas.microsoft.com/office/drawing/2014/main" id="{169B9C99-0D48-A538-D850-9BEEC75DDD55}"/>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07" name="Tekstfelt 1706">
                  <a:extLst>
                    <a:ext uri="{FF2B5EF4-FFF2-40B4-BE49-F238E27FC236}">
                      <a16:creationId xmlns:a16="http://schemas.microsoft.com/office/drawing/2014/main" id="{EDBE9BF8-5A5A-C794-47C9-7CCCB907F625}"/>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08" name="Tekstfelt 1707">
                  <a:extLst>
                    <a:ext uri="{FF2B5EF4-FFF2-40B4-BE49-F238E27FC236}">
                      <a16:creationId xmlns:a16="http://schemas.microsoft.com/office/drawing/2014/main" id="{971C68DC-4BA2-AAFE-0AF3-4AB19474472B}"/>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09" name="Tekstfelt 1708">
                  <a:extLst>
                    <a:ext uri="{FF2B5EF4-FFF2-40B4-BE49-F238E27FC236}">
                      <a16:creationId xmlns:a16="http://schemas.microsoft.com/office/drawing/2014/main" id="{514BC1DE-6DAF-1ACB-CECB-A380098FDCF4}"/>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10" name="Tekstfelt 1709">
                  <a:extLst>
                    <a:ext uri="{FF2B5EF4-FFF2-40B4-BE49-F238E27FC236}">
                      <a16:creationId xmlns:a16="http://schemas.microsoft.com/office/drawing/2014/main" id="{44FDB879-A4AB-8CBD-54D8-05A4E8F072B2}"/>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711" name="Tekstfelt 1710">
                  <a:extLst>
                    <a:ext uri="{FF2B5EF4-FFF2-40B4-BE49-F238E27FC236}">
                      <a16:creationId xmlns:a16="http://schemas.microsoft.com/office/drawing/2014/main" id="{04740C94-A818-DADB-5FDC-A9EC8665C114}"/>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12" name="Tekstfelt 1711">
                  <a:extLst>
                    <a:ext uri="{FF2B5EF4-FFF2-40B4-BE49-F238E27FC236}">
                      <a16:creationId xmlns:a16="http://schemas.microsoft.com/office/drawing/2014/main" id="{45C15ECD-31F6-DB3D-20A4-A7772BBEA573}"/>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13" name="Tekstfelt 1712">
                  <a:extLst>
                    <a:ext uri="{FF2B5EF4-FFF2-40B4-BE49-F238E27FC236}">
                      <a16:creationId xmlns:a16="http://schemas.microsoft.com/office/drawing/2014/main" id="{254438D2-88DF-9C95-EF1A-7493BA6E46F4}"/>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14" name="Tekstfelt 1713">
                  <a:extLst>
                    <a:ext uri="{FF2B5EF4-FFF2-40B4-BE49-F238E27FC236}">
                      <a16:creationId xmlns:a16="http://schemas.microsoft.com/office/drawing/2014/main" id="{D259150A-FB0B-E6E7-3DA5-06FFC39D5E5B}"/>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15" name="Tekstfelt 1714">
                  <a:extLst>
                    <a:ext uri="{FF2B5EF4-FFF2-40B4-BE49-F238E27FC236}">
                      <a16:creationId xmlns:a16="http://schemas.microsoft.com/office/drawing/2014/main" id="{FC1D6950-CF8B-AF1D-01DC-677341E13478}"/>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04" name="Tekstfelt 1703">
                <a:extLst>
                  <a:ext uri="{FF2B5EF4-FFF2-40B4-BE49-F238E27FC236}">
                    <a16:creationId xmlns:a16="http://schemas.microsoft.com/office/drawing/2014/main" id="{884DD702-53FE-1974-3471-167DBE0031E8}"/>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9" name="Gruppe 1648">
              <a:extLst>
                <a:ext uri="{FF2B5EF4-FFF2-40B4-BE49-F238E27FC236}">
                  <a16:creationId xmlns:a16="http://schemas.microsoft.com/office/drawing/2014/main" id="{793F0B1B-4A59-7E1C-63E6-2E2CDB5979F6}"/>
                </a:ext>
              </a:extLst>
            </p:cNvPr>
            <p:cNvGrpSpPr/>
            <p:nvPr/>
          </p:nvGrpSpPr>
          <p:grpSpPr>
            <a:xfrm>
              <a:off x="2079105" y="1121316"/>
              <a:ext cx="366035" cy="4982137"/>
              <a:chOff x="2889222" y="4194071"/>
              <a:chExt cx="366035" cy="4982137"/>
            </a:xfrm>
          </p:grpSpPr>
          <p:grpSp>
            <p:nvGrpSpPr>
              <p:cNvPr id="1690" name="Gruppe 1689">
                <a:extLst>
                  <a:ext uri="{FF2B5EF4-FFF2-40B4-BE49-F238E27FC236}">
                    <a16:creationId xmlns:a16="http://schemas.microsoft.com/office/drawing/2014/main" id="{F07E898C-2C4D-5AA7-0FCB-40DE2753BAFF}"/>
                  </a:ext>
                </a:extLst>
              </p:cNvPr>
              <p:cNvGrpSpPr/>
              <p:nvPr/>
            </p:nvGrpSpPr>
            <p:grpSpPr>
              <a:xfrm>
                <a:off x="2889222" y="4194071"/>
                <a:ext cx="366035" cy="4982137"/>
                <a:chOff x="3472887" y="4779848"/>
                <a:chExt cx="366035" cy="4982137"/>
              </a:xfrm>
            </p:grpSpPr>
            <p:sp>
              <p:nvSpPr>
                <p:cNvPr id="1692" name="Tekstfelt 1691">
                  <a:extLst>
                    <a:ext uri="{FF2B5EF4-FFF2-40B4-BE49-F238E27FC236}">
                      <a16:creationId xmlns:a16="http://schemas.microsoft.com/office/drawing/2014/main" id="{972B4401-DE13-8234-979A-83E1B5E1A238}"/>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93" name="Tekstfelt 1692">
                  <a:extLst>
                    <a:ext uri="{FF2B5EF4-FFF2-40B4-BE49-F238E27FC236}">
                      <a16:creationId xmlns:a16="http://schemas.microsoft.com/office/drawing/2014/main" id="{E413BDBB-8953-4359-722A-45E0EF2B0749}"/>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94" name="Tekstfelt 1693">
                  <a:extLst>
                    <a:ext uri="{FF2B5EF4-FFF2-40B4-BE49-F238E27FC236}">
                      <a16:creationId xmlns:a16="http://schemas.microsoft.com/office/drawing/2014/main" id="{8F07665B-A2FA-5114-3291-3D2EF1644F26}"/>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95" name="Tekstfelt 1694">
                  <a:extLst>
                    <a:ext uri="{FF2B5EF4-FFF2-40B4-BE49-F238E27FC236}">
                      <a16:creationId xmlns:a16="http://schemas.microsoft.com/office/drawing/2014/main" id="{9A6C7802-F325-6FDC-3485-73A6370AFA4F}"/>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96" name="Tekstfelt 1695">
                  <a:extLst>
                    <a:ext uri="{FF2B5EF4-FFF2-40B4-BE49-F238E27FC236}">
                      <a16:creationId xmlns:a16="http://schemas.microsoft.com/office/drawing/2014/main" id="{BF6EB345-7D1D-1B20-32AF-5394264AE3A3}"/>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97" name="Tekstfelt 1696">
                  <a:extLst>
                    <a:ext uri="{FF2B5EF4-FFF2-40B4-BE49-F238E27FC236}">
                      <a16:creationId xmlns:a16="http://schemas.microsoft.com/office/drawing/2014/main" id="{ADCEF6F9-EEA2-D1E2-EE99-C25DB124F8C7}"/>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98" name="Tekstfelt 1697">
                  <a:extLst>
                    <a:ext uri="{FF2B5EF4-FFF2-40B4-BE49-F238E27FC236}">
                      <a16:creationId xmlns:a16="http://schemas.microsoft.com/office/drawing/2014/main" id="{3FCA39BD-C697-999B-A076-60CECED6E18C}"/>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99" name="Tekstfelt 1698">
                  <a:extLst>
                    <a:ext uri="{FF2B5EF4-FFF2-40B4-BE49-F238E27FC236}">
                      <a16:creationId xmlns:a16="http://schemas.microsoft.com/office/drawing/2014/main" id="{6BEC8A01-97D7-7E9F-088F-DEB4E14400A1}"/>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00" name="Tekstfelt 1699">
                  <a:extLst>
                    <a:ext uri="{FF2B5EF4-FFF2-40B4-BE49-F238E27FC236}">
                      <a16:creationId xmlns:a16="http://schemas.microsoft.com/office/drawing/2014/main" id="{1F45A2FD-8590-2ECF-7102-69A260D264BB}"/>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01" name="Tekstfelt 1700">
                  <a:extLst>
                    <a:ext uri="{FF2B5EF4-FFF2-40B4-BE49-F238E27FC236}">
                      <a16:creationId xmlns:a16="http://schemas.microsoft.com/office/drawing/2014/main" id="{4F3E17B2-61E9-C064-CA18-37EEFDBDC6F3}"/>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02" name="Tekstfelt 1701">
                  <a:extLst>
                    <a:ext uri="{FF2B5EF4-FFF2-40B4-BE49-F238E27FC236}">
                      <a16:creationId xmlns:a16="http://schemas.microsoft.com/office/drawing/2014/main" id="{C565F95E-33FC-381A-FC55-E9737475792B}"/>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91" name="Tekstfelt 1690">
                <a:extLst>
                  <a:ext uri="{FF2B5EF4-FFF2-40B4-BE49-F238E27FC236}">
                    <a16:creationId xmlns:a16="http://schemas.microsoft.com/office/drawing/2014/main" id="{BFC85186-77D5-A31F-9ED6-0DF90BAD149B}"/>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0" name="Gruppe 1649">
              <a:extLst>
                <a:ext uri="{FF2B5EF4-FFF2-40B4-BE49-F238E27FC236}">
                  <a16:creationId xmlns:a16="http://schemas.microsoft.com/office/drawing/2014/main" id="{A7E4FD95-6CDF-7D62-9EB9-E86711069DC9}"/>
                </a:ext>
              </a:extLst>
            </p:cNvPr>
            <p:cNvGrpSpPr/>
            <p:nvPr/>
          </p:nvGrpSpPr>
          <p:grpSpPr>
            <a:xfrm>
              <a:off x="1644217" y="1117917"/>
              <a:ext cx="361556" cy="4982775"/>
              <a:chOff x="2893701" y="4625501"/>
              <a:chExt cx="361556" cy="4982775"/>
            </a:xfrm>
          </p:grpSpPr>
          <p:grpSp>
            <p:nvGrpSpPr>
              <p:cNvPr id="1677" name="Gruppe 1676">
                <a:extLst>
                  <a:ext uri="{FF2B5EF4-FFF2-40B4-BE49-F238E27FC236}">
                    <a16:creationId xmlns:a16="http://schemas.microsoft.com/office/drawing/2014/main" id="{AF7A3778-11F5-896C-F42A-D7D0E15F0137}"/>
                  </a:ext>
                </a:extLst>
              </p:cNvPr>
              <p:cNvGrpSpPr/>
              <p:nvPr/>
            </p:nvGrpSpPr>
            <p:grpSpPr>
              <a:xfrm>
                <a:off x="2893701" y="4625501"/>
                <a:ext cx="361556" cy="4982775"/>
                <a:chOff x="3477366" y="5211278"/>
                <a:chExt cx="361556" cy="4982775"/>
              </a:xfrm>
            </p:grpSpPr>
            <p:sp>
              <p:nvSpPr>
                <p:cNvPr id="1679" name="Tekstfelt 1678">
                  <a:extLst>
                    <a:ext uri="{FF2B5EF4-FFF2-40B4-BE49-F238E27FC236}">
                      <a16:creationId xmlns:a16="http://schemas.microsoft.com/office/drawing/2014/main" id="{C9414AE8-1BA8-C814-E31C-9CD33FF1C58F}"/>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80" name="Tekstfelt 1679">
                  <a:extLst>
                    <a:ext uri="{FF2B5EF4-FFF2-40B4-BE49-F238E27FC236}">
                      <a16:creationId xmlns:a16="http://schemas.microsoft.com/office/drawing/2014/main" id="{D1897ABE-AC43-B8BB-5F88-4B93A2ED4378}"/>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81" name="Tekstfelt 1680">
                  <a:extLst>
                    <a:ext uri="{FF2B5EF4-FFF2-40B4-BE49-F238E27FC236}">
                      <a16:creationId xmlns:a16="http://schemas.microsoft.com/office/drawing/2014/main" id="{E551E7E3-C405-135B-7CD5-C07CB24E4948}"/>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82" name="Tekstfelt 1681">
                  <a:extLst>
                    <a:ext uri="{FF2B5EF4-FFF2-40B4-BE49-F238E27FC236}">
                      <a16:creationId xmlns:a16="http://schemas.microsoft.com/office/drawing/2014/main" id="{61F629A2-2AFE-7762-7E85-DBC234176AB5}"/>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83" name="Tekstfelt 1682">
                  <a:extLst>
                    <a:ext uri="{FF2B5EF4-FFF2-40B4-BE49-F238E27FC236}">
                      <a16:creationId xmlns:a16="http://schemas.microsoft.com/office/drawing/2014/main" id="{D9FAE3B7-6020-E607-31A9-7704D4343F40}"/>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84" name="Tekstfelt 1683">
                  <a:extLst>
                    <a:ext uri="{FF2B5EF4-FFF2-40B4-BE49-F238E27FC236}">
                      <a16:creationId xmlns:a16="http://schemas.microsoft.com/office/drawing/2014/main" id="{E8B7298A-24A8-5D01-695B-4B382E76911C}"/>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85" name="Tekstfelt 1684">
                  <a:extLst>
                    <a:ext uri="{FF2B5EF4-FFF2-40B4-BE49-F238E27FC236}">
                      <a16:creationId xmlns:a16="http://schemas.microsoft.com/office/drawing/2014/main" id="{C15A3B28-BC06-ED31-0D64-612827B90E43}"/>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86" name="Tekstfelt 1685">
                  <a:extLst>
                    <a:ext uri="{FF2B5EF4-FFF2-40B4-BE49-F238E27FC236}">
                      <a16:creationId xmlns:a16="http://schemas.microsoft.com/office/drawing/2014/main" id="{CEFFF34F-3CEE-C0CD-4C8E-96CFC29AF0C3}"/>
                    </a:ext>
                  </a:extLst>
                </p:cNvPr>
                <p:cNvSpPr txBox="1"/>
                <p:nvPr/>
              </p:nvSpPr>
              <p:spPr>
                <a:xfrm>
                  <a:off x="3487886" y="9978609"/>
                  <a:ext cx="348172" cy="215444"/>
                </a:xfrm>
                <a:prstGeom prst="rect">
                  <a:avLst/>
                </a:prstGeom>
                <a:noFill/>
              </p:spPr>
              <p:txBody>
                <a:bodyPr wrap="none" rtlCol="0">
                  <a:spAutoFit/>
                </a:bodyPr>
                <a:lstStyle/>
                <a:p>
                  <a:r>
                    <a:rPr lang="da-DK" sz="800" dirty="0">
                      <a:solidFill>
                        <a:schemeClr val="bg1"/>
                      </a:solidFill>
                    </a:rPr>
                    <a:t>208</a:t>
                  </a:r>
                </a:p>
              </p:txBody>
            </p:sp>
            <p:sp>
              <p:nvSpPr>
                <p:cNvPr id="1687" name="Tekstfelt 1686">
                  <a:extLst>
                    <a:ext uri="{FF2B5EF4-FFF2-40B4-BE49-F238E27FC236}">
                      <a16:creationId xmlns:a16="http://schemas.microsoft.com/office/drawing/2014/main" id="{AA9FF401-13A5-67CC-8919-2E0B1941AD5E}"/>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688" name="Tekstfelt 1687">
                  <a:extLst>
                    <a:ext uri="{FF2B5EF4-FFF2-40B4-BE49-F238E27FC236}">
                      <a16:creationId xmlns:a16="http://schemas.microsoft.com/office/drawing/2014/main" id="{9520935A-451D-C513-2BF8-DB5975FDF8DA}"/>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689" name="Tekstfelt 1688">
                  <a:extLst>
                    <a:ext uri="{FF2B5EF4-FFF2-40B4-BE49-F238E27FC236}">
                      <a16:creationId xmlns:a16="http://schemas.microsoft.com/office/drawing/2014/main" id="{30BFD7F7-AA3D-44B6-D170-2341AB214CE2}"/>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78" name="Tekstfelt 1677">
                <a:extLst>
                  <a:ext uri="{FF2B5EF4-FFF2-40B4-BE49-F238E27FC236}">
                    <a16:creationId xmlns:a16="http://schemas.microsoft.com/office/drawing/2014/main" id="{C6593A80-8164-575B-0C9B-0BACEE281EEF}"/>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1" name="Gruppe 1650">
              <a:extLst>
                <a:ext uri="{FF2B5EF4-FFF2-40B4-BE49-F238E27FC236}">
                  <a16:creationId xmlns:a16="http://schemas.microsoft.com/office/drawing/2014/main" id="{479D77C8-0FA4-5F7B-B570-5B90C83BC602}"/>
                </a:ext>
              </a:extLst>
            </p:cNvPr>
            <p:cNvGrpSpPr/>
            <p:nvPr/>
          </p:nvGrpSpPr>
          <p:grpSpPr>
            <a:xfrm>
              <a:off x="1201388" y="1555543"/>
              <a:ext cx="366404" cy="4546655"/>
              <a:chOff x="2895768" y="5488157"/>
              <a:chExt cx="366404" cy="4546655"/>
            </a:xfrm>
          </p:grpSpPr>
          <p:grpSp>
            <p:nvGrpSpPr>
              <p:cNvPr id="1665" name="Gruppe 1664">
                <a:extLst>
                  <a:ext uri="{FF2B5EF4-FFF2-40B4-BE49-F238E27FC236}">
                    <a16:creationId xmlns:a16="http://schemas.microsoft.com/office/drawing/2014/main" id="{9DE75B34-A7C3-0900-2344-4BB92F66B796}"/>
                  </a:ext>
                </a:extLst>
              </p:cNvPr>
              <p:cNvGrpSpPr/>
              <p:nvPr/>
            </p:nvGrpSpPr>
            <p:grpSpPr>
              <a:xfrm>
                <a:off x="2895768" y="5488157"/>
                <a:ext cx="366404" cy="4546655"/>
                <a:chOff x="3479433" y="6073934"/>
                <a:chExt cx="366404" cy="4546655"/>
              </a:xfrm>
            </p:grpSpPr>
            <p:sp>
              <p:nvSpPr>
                <p:cNvPr id="1667" name="Tekstfelt 1666">
                  <a:extLst>
                    <a:ext uri="{FF2B5EF4-FFF2-40B4-BE49-F238E27FC236}">
                      <a16:creationId xmlns:a16="http://schemas.microsoft.com/office/drawing/2014/main" id="{9F3456CD-FBDA-F009-655E-62B8E0E3B8D3}"/>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68" name="Tekstfelt 1667">
                  <a:extLst>
                    <a:ext uri="{FF2B5EF4-FFF2-40B4-BE49-F238E27FC236}">
                      <a16:creationId xmlns:a16="http://schemas.microsoft.com/office/drawing/2014/main" id="{DDDFD824-F664-6041-0D1F-FAFB5B796F11}"/>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69" name="Tekstfelt 1668">
                  <a:extLst>
                    <a:ext uri="{FF2B5EF4-FFF2-40B4-BE49-F238E27FC236}">
                      <a16:creationId xmlns:a16="http://schemas.microsoft.com/office/drawing/2014/main" id="{A29F61D4-ADBC-B7D8-4EBB-ED4EA2DD449A}"/>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70" name="Tekstfelt 1669">
                  <a:extLst>
                    <a:ext uri="{FF2B5EF4-FFF2-40B4-BE49-F238E27FC236}">
                      <a16:creationId xmlns:a16="http://schemas.microsoft.com/office/drawing/2014/main" id="{CE4E08FA-5412-1994-4BA1-4CF6FEDE5A16}"/>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71" name="Tekstfelt 1670">
                  <a:extLst>
                    <a:ext uri="{FF2B5EF4-FFF2-40B4-BE49-F238E27FC236}">
                      <a16:creationId xmlns:a16="http://schemas.microsoft.com/office/drawing/2014/main" id="{45F6E96B-8D2E-AB8A-FEBF-CCFF7D1A8DCC}"/>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72" name="Tekstfelt 1671">
                  <a:extLst>
                    <a:ext uri="{FF2B5EF4-FFF2-40B4-BE49-F238E27FC236}">
                      <a16:creationId xmlns:a16="http://schemas.microsoft.com/office/drawing/2014/main" id="{B8B6C1F6-C021-EDAC-5518-DF14AC16A891}"/>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73" name="Tekstfelt 1672">
                  <a:extLst>
                    <a:ext uri="{FF2B5EF4-FFF2-40B4-BE49-F238E27FC236}">
                      <a16:creationId xmlns:a16="http://schemas.microsoft.com/office/drawing/2014/main" id="{EABBD7FE-AB13-211D-946A-A5213DC55921}"/>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74" name="Tekstfelt 1673">
                  <a:extLst>
                    <a:ext uri="{FF2B5EF4-FFF2-40B4-BE49-F238E27FC236}">
                      <a16:creationId xmlns:a16="http://schemas.microsoft.com/office/drawing/2014/main" id="{A9EB6ECD-B4A4-BD9C-93C5-2CC8F0038FDF}"/>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75" name="Tekstfelt 1674">
                  <a:extLst>
                    <a:ext uri="{FF2B5EF4-FFF2-40B4-BE49-F238E27FC236}">
                      <a16:creationId xmlns:a16="http://schemas.microsoft.com/office/drawing/2014/main" id="{D59ACA1B-A14F-42DD-2960-EDCD4CD4A85C}"/>
                    </a:ext>
                  </a:extLst>
                </p:cNvPr>
                <p:cNvSpPr txBox="1"/>
                <p:nvPr/>
              </p:nvSpPr>
              <p:spPr>
                <a:xfrm>
                  <a:off x="3497665" y="10405145"/>
                  <a:ext cx="348172" cy="215444"/>
                </a:xfrm>
                <a:prstGeom prst="rect">
                  <a:avLst/>
                </a:prstGeom>
                <a:noFill/>
              </p:spPr>
              <p:txBody>
                <a:bodyPr wrap="none" rtlCol="0">
                  <a:spAutoFit/>
                </a:bodyPr>
                <a:lstStyle/>
                <a:p>
                  <a:r>
                    <a:rPr lang="da-DK" sz="800" dirty="0">
                      <a:solidFill>
                        <a:schemeClr val="bg1"/>
                      </a:solidFill>
                    </a:rPr>
                    <a:t>207</a:t>
                  </a:r>
                </a:p>
              </p:txBody>
            </p:sp>
            <p:sp>
              <p:nvSpPr>
                <p:cNvPr id="1676" name="Tekstfelt 1675">
                  <a:extLst>
                    <a:ext uri="{FF2B5EF4-FFF2-40B4-BE49-F238E27FC236}">
                      <a16:creationId xmlns:a16="http://schemas.microsoft.com/office/drawing/2014/main" id="{ECC83341-B4A1-81D1-0942-61FFB5E93DDE}"/>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66" name="Tekstfelt 1665">
                <a:extLst>
                  <a:ext uri="{FF2B5EF4-FFF2-40B4-BE49-F238E27FC236}">
                    <a16:creationId xmlns:a16="http://schemas.microsoft.com/office/drawing/2014/main" id="{332E73FF-1529-0225-6962-2CC274175275}"/>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2" name="Gruppe 1651">
              <a:extLst>
                <a:ext uri="{FF2B5EF4-FFF2-40B4-BE49-F238E27FC236}">
                  <a16:creationId xmlns:a16="http://schemas.microsoft.com/office/drawing/2014/main" id="{23BF84D5-9B26-D07B-00C4-EC0E4E0A30C5}"/>
                </a:ext>
              </a:extLst>
            </p:cNvPr>
            <p:cNvGrpSpPr/>
            <p:nvPr/>
          </p:nvGrpSpPr>
          <p:grpSpPr>
            <a:xfrm>
              <a:off x="766885" y="1559382"/>
              <a:ext cx="367013" cy="4544118"/>
              <a:chOff x="2895768" y="5926611"/>
              <a:chExt cx="367013" cy="4544118"/>
            </a:xfrm>
          </p:grpSpPr>
          <p:grpSp>
            <p:nvGrpSpPr>
              <p:cNvPr id="1653" name="Gruppe 1652">
                <a:extLst>
                  <a:ext uri="{FF2B5EF4-FFF2-40B4-BE49-F238E27FC236}">
                    <a16:creationId xmlns:a16="http://schemas.microsoft.com/office/drawing/2014/main" id="{29D24595-6922-BA90-F6BF-0F9623F3FBD2}"/>
                  </a:ext>
                </a:extLst>
              </p:cNvPr>
              <p:cNvGrpSpPr/>
              <p:nvPr/>
            </p:nvGrpSpPr>
            <p:grpSpPr>
              <a:xfrm>
                <a:off x="2895768" y="6360069"/>
                <a:ext cx="367013" cy="4110660"/>
                <a:chOff x="3479433" y="6945846"/>
                <a:chExt cx="367013" cy="4110660"/>
              </a:xfrm>
            </p:grpSpPr>
            <p:sp>
              <p:nvSpPr>
                <p:cNvPr id="1655" name="Tekstfelt 1654">
                  <a:extLst>
                    <a:ext uri="{FF2B5EF4-FFF2-40B4-BE49-F238E27FC236}">
                      <a16:creationId xmlns:a16="http://schemas.microsoft.com/office/drawing/2014/main" id="{89B71974-F3E2-4056-CB88-8EE090E3EA36}"/>
                    </a:ext>
                  </a:extLst>
                </p:cNvPr>
                <p:cNvSpPr txBox="1"/>
                <p:nvPr/>
              </p:nvSpPr>
              <p:spPr>
                <a:xfrm>
                  <a:off x="3498274" y="10841062"/>
                  <a:ext cx="348172" cy="215444"/>
                </a:xfrm>
                <a:prstGeom prst="rect">
                  <a:avLst/>
                </a:prstGeom>
                <a:noFill/>
              </p:spPr>
              <p:txBody>
                <a:bodyPr wrap="none" rtlCol="0">
                  <a:spAutoFit/>
                </a:bodyPr>
                <a:lstStyle/>
                <a:p>
                  <a:r>
                    <a:rPr lang="da-DK" sz="800" dirty="0">
                      <a:solidFill>
                        <a:schemeClr val="bg1"/>
                      </a:solidFill>
                    </a:rPr>
                    <a:t>206</a:t>
                  </a:r>
                </a:p>
              </p:txBody>
            </p:sp>
            <p:sp>
              <p:nvSpPr>
                <p:cNvPr id="1656" name="Tekstfelt 1655">
                  <a:extLst>
                    <a:ext uri="{FF2B5EF4-FFF2-40B4-BE49-F238E27FC236}">
                      <a16:creationId xmlns:a16="http://schemas.microsoft.com/office/drawing/2014/main" id="{AB584704-1567-B290-5F13-9586D8AEF115}"/>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57" name="Tekstfelt 1656">
                  <a:extLst>
                    <a:ext uri="{FF2B5EF4-FFF2-40B4-BE49-F238E27FC236}">
                      <a16:creationId xmlns:a16="http://schemas.microsoft.com/office/drawing/2014/main" id="{42253100-92F0-DB44-721A-706585A57673}"/>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58" name="Tekstfelt 1657">
                  <a:extLst>
                    <a:ext uri="{FF2B5EF4-FFF2-40B4-BE49-F238E27FC236}">
                      <a16:creationId xmlns:a16="http://schemas.microsoft.com/office/drawing/2014/main" id="{87128EC6-37FA-BED3-52EE-1566FC51FD4B}"/>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59" name="Tekstfelt 1658">
                  <a:extLst>
                    <a:ext uri="{FF2B5EF4-FFF2-40B4-BE49-F238E27FC236}">
                      <a16:creationId xmlns:a16="http://schemas.microsoft.com/office/drawing/2014/main" id="{B4F804D6-B01C-2AE3-19B9-AFA1ED70EC56}"/>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60" name="Tekstfelt 1659">
                  <a:extLst>
                    <a:ext uri="{FF2B5EF4-FFF2-40B4-BE49-F238E27FC236}">
                      <a16:creationId xmlns:a16="http://schemas.microsoft.com/office/drawing/2014/main" id="{D6E9364B-B565-3B85-7169-D102997D3D43}"/>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61" name="Tekstfelt 1660">
                  <a:extLst>
                    <a:ext uri="{FF2B5EF4-FFF2-40B4-BE49-F238E27FC236}">
                      <a16:creationId xmlns:a16="http://schemas.microsoft.com/office/drawing/2014/main" id="{A2C57E50-EA38-B12C-4BE7-ABCCA72AB0B6}"/>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62" name="Tekstfelt 1661">
                  <a:extLst>
                    <a:ext uri="{FF2B5EF4-FFF2-40B4-BE49-F238E27FC236}">
                      <a16:creationId xmlns:a16="http://schemas.microsoft.com/office/drawing/2014/main" id="{2F49742B-62FE-A99F-FC80-8ADC6F518458}"/>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63" name="Tekstfelt 1662">
                  <a:extLst>
                    <a:ext uri="{FF2B5EF4-FFF2-40B4-BE49-F238E27FC236}">
                      <a16:creationId xmlns:a16="http://schemas.microsoft.com/office/drawing/2014/main" id="{998F5F27-B0E8-2233-CA02-048723149DBF}"/>
                    </a:ext>
                  </a:extLst>
                </p:cNvPr>
                <p:cNvSpPr txBox="1"/>
                <p:nvPr/>
              </p:nvSpPr>
              <p:spPr>
                <a:xfrm>
                  <a:off x="3497665" y="10405145"/>
                  <a:ext cx="348172" cy="215444"/>
                </a:xfrm>
                <a:prstGeom prst="rect">
                  <a:avLst/>
                </a:prstGeom>
                <a:noFill/>
              </p:spPr>
              <p:txBody>
                <a:bodyPr wrap="none" rtlCol="0">
                  <a:spAutoFit/>
                </a:bodyPr>
                <a:lstStyle/>
                <a:p>
                  <a:r>
                    <a:rPr lang="da-DK" sz="800" dirty="0"/>
                    <a:t>207</a:t>
                  </a:r>
                </a:p>
              </p:txBody>
            </p:sp>
            <p:sp>
              <p:nvSpPr>
                <p:cNvPr id="1664" name="Tekstfelt 1663">
                  <a:extLst>
                    <a:ext uri="{FF2B5EF4-FFF2-40B4-BE49-F238E27FC236}">
                      <a16:creationId xmlns:a16="http://schemas.microsoft.com/office/drawing/2014/main" id="{E10E996E-CE7E-5788-98FC-4A543EED378E}"/>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54" name="Tekstfelt 1653">
                <a:extLst>
                  <a:ext uri="{FF2B5EF4-FFF2-40B4-BE49-F238E27FC236}">
                    <a16:creationId xmlns:a16="http://schemas.microsoft.com/office/drawing/2014/main" id="{3C9321CB-A287-3E11-15FE-2B8DF3A5447C}"/>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sp>
        <p:nvSpPr>
          <p:cNvPr id="2" name="Titel 1">
            <a:extLst>
              <a:ext uri="{FF2B5EF4-FFF2-40B4-BE49-F238E27FC236}">
                <a16:creationId xmlns:a16="http://schemas.microsoft.com/office/drawing/2014/main" id="{ACB251A6-729F-3E90-3C61-7D2DF63B29AB}"/>
              </a:ext>
            </a:extLst>
          </p:cNvPr>
          <p:cNvSpPr>
            <a:spLocks noGrp="1"/>
          </p:cNvSpPr>
          <p:nvPr>
            <p:ph type="title"/>
          </p:nvPr>
        </p:nvSpPr>
        <p:spPr>
          <a:xfrm>
            <a:off x="452438" y="22226"/>
            <a:ext cx="8543925" cy="1325563"/>
          </a:xfrm>
        </p:spPr>
        <p:txBody>
          <a:bodyPr/>
          <a:lstStyle/>
          <a:p>
            <a:r>
              <a:rPr lang="da-DK" dirty="0">
                <a:solidFill>
                  <a:schemeClr val="bg1"/>
                </a:solidFill>
                <a:latin typeface="Herculanum" panose="02000505000000020004" pitchFamily="2" charset="77"/>
              </a:rPr>
              <a:t>Thorium  - 222 </a:t>
            </a:r>
          </a:p>
        </p:txBody>
      </p:sp>
      <p:pic>
        <p:nvPicPr>
          <p:cNvPr id="1574" name="Billede 1573">
            <a:extLst>
              <a:ext uri="{FF2B5EF4-FFF2-40B4-BE49-F238E27FC236}">
                <a16:creationId xmlns:a16="http://schemas.microsoft.com/office/drawing/2014/main" id="{83021CB1-7A2D-EA55-F79C-D8030DD86944}"/>
              </a:ext>
            </a:extLst>
          </p:cNvPr>
          <p:cNvPicPr>
            <a:picLocks noChangeAspect="1"/>
          </p:cNvPicPr>
          <p:nvPr/>
        </p:nvPicPr>
        <p:blipFill>
          <a:blip r:embed="rId4"/>
          <a:srcRect l="12802" t="15642" r="10372" b="21670"/>
          <a:stretch/>
        </p:blipFill>
        <p:spPr>
          <a:xfrm rot="5400000">
            <a:off x="6309228" y="847676"/>
            <a:ext cx="3246923" cy="2936222"/>
          </a:xfrm>
          <a:prstGeom prst="rect">
            <a:avLst/>
          </a:prstGeom>
        </p:spPr>
      </p:pic>
      <p:pic>
        <p:nvPicPr>
          <p:cNvPr id="1575" name="Billede 1574" descr="Et billede, der indeholder skærmbillede, Tablet, smartphone&#10;&#10;Automatisk genereret beskrivelse">
            <a:extLst>
              <a:ext uri="{FF2B5EF4-FFF2-40B4-BE49-F238E27FC236}">
                <a16:creationId xmlns:a16="http://schemas.microsoft.com/office/drawing/2014/main" id="{50695A25-842D-7A66-E0CC-0C7AA9D93004}"/>
              </a:ext>
            </a:extLst>
          </p:cNvPr>
          <p:cNvPicPr>
            <a:picLocks noChangeAspect="1"/>
          </p:cNvPicPr>
          <p:nvPr/>
        </p:nvPicPr>
        <p:blipFill>
          <a:blip r:embed="rId5"/>
          <a:stretch>
            <a:fillRect/>
          </a:stretch>
        </p:blipFill>
        <p:spPr>
          <a:xfrm>
            <a:off x="6353607" y="389651"/>
            <a:ext cx="3283192" cy="3753795"/>
          </a:xfrm>
          <a:prstGeom prst="rect">
            <a:avLst/>
          </a:prstGeom>
        </p:spPr>
      </p:pic>
      <p:pic>
        <p:nvPicPr>
          <p:cNvPr id="653" name="Picture 2" descr="Fyldstof, Pen, Fyldepen, Kontor, Skrive">
            <a:extLst>
              <a:ext uri="{FF2B5EF4-FFF2-40B4-BE49-F238E27FC236}">
                <a16:creationId xmlns:a16="http://schemas.microsoft.com/office/drawing/2014/main" id="{841E4A70-D57C-3BA6-5E71-223D77596EF9}"/>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3046573">
            <a:off x="5335761" y="288171"/>
            <a:ext cx="1536321" cy="1058683"/>
          </a:xfrm>
          <a:prstGeom prst="rect">
            <a:avLst/>
          </a:prstGeom>
          <a:noFill/>
          <a:extLst>
            <a:ext uri="{909E8E84-426E-40DD-AFC4-6F175D3DCCD1}">
              <a14:hiddenFill xmlns:a14="http://schemas.microsoft.com/office/drawing/2010/main">
                <a:solidFill>
                  <a:srgbClr val="FFFFFF"/>
                </a:solidFill>
              </a14:hiddenFill>
            </a:ext>
          </a:extLst>
        </p:spPr>
      </p:pic>
      <p:grpSp>
        <p:nvGrpSpPr>
          <p:cNvPr id="1559" name="Gruppe 1558">
            <a:extLst>
              <a:ext uri="{FF2B5EF4-FFF2-40B4-BE49-F238E27FC236}">
                <a16:creationId xmlns:a16="http://schemas.microsoft.com/office/drawing/2014/main" id="{C04A067B-E71D-7B11-C196-CCABEB9C12E5}"/>
              </a:ext>
            </a:extLst>
          </p:cNvPr>
          <p:cNvGrpSpPr/>
          <p:nvPr/>
        </p:nvGrpSpPr>
        <p:grpSpPr>
          <a:xfrm>
            <a:off x="6573450" y="1108818"/>
            <a:ext cx="864341" cy="525993"/>
            <a:chOff x="5932613" y="2076403"/>
            <a:chExt cx="628441" cy="382432"/>
          </a:xfrm>
        </p:grpSpPr>
        <p:sp>
          <p:nvSpPr>
            <p:cNvPr id="1571" name="Tekstfelt 1570">
              <a:extLst>
                <a:ext uri="{FF2B5EF4-FFF2-40B4-BE49-F238E27FC236}">
                  <a16:creationId xmlns:a16="http://schemas.microsoft.com/office/drawing/2014/main" id="{EE95F676-94A8-3396-8DF5-EE494AC96472}"/>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90</a:t>
              </a:r>
            </a:p>
          </p:txBody>
        </p:sp>
        <p:sp>
          <p:nvSpPr>
            <p:cNvPr id="1572" name="Tekstfelt 1571">
              <a:extLst>
                <a:ext uri="{FF2B5EF4-FFF2-40B4-BE49-F238E27FC236}">
                  <a16:creationId xmlns:a16="http://schemas.microsoft.com/office/drawing/2014/main" id="{ABF557E6-3710-DC5B-ADF2-AA6923A2D32C}"/>
                </a:ext>
              </a:extLst>
            </p:cNvPr>
            <p:cNvSpPr txBox="1"/>
            <p:nvPr/>
          </p:nvSpPr>
          <p:spPr>
            <a:xfrm>
              <a:off x="6157156" y="2117747"/>
              <a:ext cx="403898" cy="335661"/>
            </a:xfrm>
            <a:prstGeom prst="rect">
              <a:avLst/>
            </a:prstGeom>
            <a:noFill/>
            <a:scene3d>
              <a:camera prst="orthographicFront"/>
              <a:lightRig rig="threePt" dir="t"/>
            </a:scene3d>
            <a:sp3d>
              <a:bevelT h="38100"/>
            </a:sp3d>
          </p:spPr>
          <p:txBody>
            <a:bodyPr wrap="square" rtlCol="0">
              <a:spAutoFit/>
            </a:bodyPr>
            <a:lstStyle/>
            <a:p>
              <a:r>
                <a:rPr lang="da-DK" sz="2400" dirty="0" err="1"/>
                <a:t>Th</a:t>
              </a:r>
              <a:endParaRPr lang="da-DK" sz="2400" dirty="0"/>
            </a:p>
          </p:txBody>
        </p:sp>
        <p:sp>
          <p:nvSpPr>
            <p:cNvPr id="1573" name="Tekstfelt 1572">
              <a:extLst>
                <a:ext uri="{FF2B5EF4-FFF2-40B4-BE49-F238E27FC236}">
                  <a16:creationId xmlns:a16="http://schemas.microsoft.com/office/drawing/2014/main" id="{A9A3E5D5-7E82-5FD2-8F1D-82CB54E636BF}"/>
                </a:ext>
              </a:extLst>
            </p:cNvPr>
            <p:cNvSpPr txBox="1"/>
            <p:nvPr/>
          </p:nvSpPr>
          <p:spPr>
            <a:xfrm>
              <a:off x="5932613" y="2076403"/>
              <a:ext cx="353220" cy="223776"/>
            </a:xfrm>
            <a:prstGeom prst="rect">
              <a:avLst/>
            </a:prstGeom>
            <a:noFill/>
          </p:spPr>
          <p:txBody>
            <a:bodyPr wrap="square" rtlCol="0">
              <a:spAutoFit/>
            </a:bodyPr>
            <a:lstStyle/>
            <a:p>
              <a:r>
                <a:rPr lang="da-DK" sz="1400" dirty="0"/>
                <a:t>226</a:t>
              </a:r>
            </a:p>
          </p:txBody>
        </p:sp>
      </p:grpSp>
      <p:cxnSp>
        <p:nvCxnSpPr>
          <p:cNvPr id="1560" name="Lige pilforbindelse 1559">
            <a:extLst>
              <a:ext uri="{FF2B5EF4-FFF2-40B4-BE49-F238E27FC236}">
                <a16:creationId xmlns:a16="http://schemas.microsoft.com/office/drawing/2014/main" id="{E02D5866-128E-8FB5-9BD0-E262980286CB}"/>
              </a:ext>
            </a:extLst>
          </p:cNvPr>
          <p:cNvCxnSpPr/>
          <p:nvPr/>
        </p:nvCxnSpPr>
        <p:spPr>
          <a:xfrm>
            <a:off x="7333391" y="1387847"/>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1" name="Gruppe 1560">
            <a:extLst>
              <a:ext uri="{FF2B5EF4-FFF2-40B4-BE49-F238E27FC236}">
                <a16:creationId xmlns:a16="http://schemas.microsoft.com/office/drawing/2014/main" id="{629CB9F9-D351-5F5A-042C-07AE12757625}"/>
              </a:ext>
            </a:extLst>
          </p:cNvPr>
          <p:cNvGrpSpPr/>
          <p:nvPr/>
        </p:nvGrpSpPr>
        <p:grpSpPr>
          <a:xfrm>
            <a:off x="7461468" y="1106334"/>
            <a:ext cx="887803" cy="525993"/>
            <a:chOff x="5881863" y="2076403"/>
            <a:chExt cx="645500" cy="382432"/>
          </a:xfrm>
        </p:grpSpPr>
        <p:sp>
          <p:nvSpPr>
            <p:cNvPr id="1568" name="Tekstfelt 1567">
              <a:extLst>
                <a:ext uri="{FF2B5EF4-FFF2-40B4-BE49-F238E27FC236}">
                  <a16:creationId xmlns:a16="http://schemas.microsoft.com/office/drawing/2014/main" id="{5E17266D-0B63-DB0C-8B5A-78C29765E562}"/>
                </a:ext>
              </a:extLst>
            </p:cNvPr>
            <p:cNvSpPr txBox="1"/>
            <p:nvPr/>
          </p:nvSpPr>
          <p:spPr>
            <a:xfrm>
              <a:off x="592166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88</a:t>
              </a:r>
            </a:p>
          </p:txBody>
        </p:sp>
        <p:sp>
          <p:nvSpPr>
            <p:cNvPr id="1569" name="Tekstfelt 1568">
              <a:extLst>
                <a:ext uri="{FF2B5EF4-FFF2-40B4-BE49-F238E27FC236}">
                  <a16:creationId xmlns:a16="http://schemas.microsoft.com/office/drawing/2014/main" id="{84F2B294-8E7A-BBBA-2138-622662162C48}"/>
                </a:ext>
              </a:extLst>
            </p:cNvPr>
            <p:cNvSpPr txBox="1"/>
            <p:nvPr/>
          </p:nvSpPr>
          <p:spPr>
            <a:xfrm>
              <a:off x="6126706" y="2117747"/>
              <a:ext cx="400657" cy="335661"/>
            </a:xfrm>
            <a:prstGeom prst="rect">
              <a:avLst/>
            </a:prstGeom>
            <a:noFill/>
            <a:scene3d>
              <a:camera prst="orthographicFront"/>
              <a:lightRig rig="threePt" dir="t"/>
            </a:scene3d>
            <a:sp3d>
              <a:bevelT h="38100"/>
            </a:sp3d>
          </p:spPr>
          <p:txBody>
            <a:bodyPr wrap="square" rtlCol="0">
              <a:spAutoFit/>
            </a:bodyPr>
            <a:lstStyle/>
            <a:p>
              <a:r>
                <a:rPr lang="da-DK" sz="2400" dirty="0"/>
                <a:t>Ra</a:t>
              </a:r>
            </a:p>
          </p:txBody>
        </p:sp>
        <p:sp>
          <p:nvSpPr>
            <p:cNvPr id="1570" name="Tekstfelt 1569">
              <a:extLst>
                <a:ext uri="{FF2B5EF4-FFF2-40B4-BE49-F238E27FC236}">
                  <a16:creationId xmlns:a16="http://schemas.microsoft.com/office/drawing/2014/main" id="{C0B2E0C4-AEDA-5352-2271-5855645DE8EE}"/>
                </a:ext>
              </a:extLst>
            </p:cNvPr>
            <p:cNvSpPr txBox="1"/>
            <p:nvPr/>
          </p:nvSpPr>
          <p:spPr>
            <a:xfrm>
              <a:off x="5881863" y="2076403"/>
              <a:ext cx="353220" cy="223776"/>
            </a:xfrm>
            <a:prstGeom prst="rect">
              <a:avLst/>
            </a:prstGeom>
            <a:noFill/>
          </p:spPr>
          <p:txBody>
            <a:bodyPr wrap="square" rtlCol="0">
              <a:spAutoFit/>
            </a:bodyPr>
            <a:lstStyle/>
            <a:p>
              <a:r>
                <a:rPr lang="da-DK" sz="1400" dirty="0"/>
                <a:t>222</a:t>
              </a:r>
            </a:p>
          </p:txBody>
        </p:sp>
      </p:grpSp>
      <p:cxnSp>
        <p:nvCxnSpPr>
          <p:cNvPr id="1562" name="Lige pilforbindelse 1561">
            <a:extLst>
              <a:ext uri="{FF2B5EF4-FFF2-40B4-BE49-F238E27FC236}">
                <a16:creationId xmlns:a16="http://schemas.microsoft.com/office/drawing/2014/main" id="{CF542DCF-9F60-6FC1-28DF-92241ED1BD51}"/>
              </a:ext>
            </a:extLst>
          </p:cNvPr>
          <p:cNvCxnSpPr/>
          <p:nvPr/>
        </p:nvCxnSpPr>
        <p:spPr>
          <a:xfrm>
            <a:off x="8253383" y="1389101"/>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2521" name="Gruppe 2520">
            <a:extLst>
              <a:ext uri="{FF2B5EF4-FFF2-40B4-BE49-F238E27FC236}">
                <a16:creationId xmlns:a16="http://schemas.microsoft.com/office/drawing/2014/main" id="{F4AAB61B-DF2D-652E-EE82-D4C5A1A62EBB}"/>
              </a:ext>
            </a:extLst>
          </p:cNvPr>
          <p:cNvGrpSpPr/>
          <p:nvPr/>
        </p:nvGrpSpPr>
        <p:grpSpPr>
          <a:xfrm>
            <a:off x="6225615" y="4661475"/>
            <a:ext cx="667465" cy="566405"/>
            <a:chOff x="5685555" y="3711707"/>
            <a:chExt cx="667465" cy="566405"/>
          </a:xfrm>
        </p:grpSpPr>
        <p:sp>
          <p:nvSpPr>
            <p:cNvPr id="2546" name="Rektangel 2545">
              <a:hlinkClick r:id="rId7" action="ppaction://hlinksldjump"/>
              <a:extLst>
                <a:ext uri="{FF2B5EF4-FFF2-40B4-BE49-F238E27FC236}">
                  <a16:creationId xmlns:a16="http://schemas.microsoft.com/office/drawing/2014/main" id="{A362E7A1-FA22-1E33-704E-7BC2E9943FF2}"/>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47" name="Tekstfelt 2546">
              <a:hlinkClick r:id="rId7" action="ppaction://hlinksldjump"/>
              <a:extLst>
                <a:ext uri="{FF2B5EF4-FFF2-40B4-BE49-F238E27FC236}">
                  <a16:creationId xmlns:a16="http://schemas.microsoft.com/office/drawing/2014/main" id="{56BD75F6-7CEF-5D8D-68CA-0F20CEC057E9}"/>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86</a:t>
              </a:r>
            </a:p>
          </p:txBody>
        </p:sp>
        <p:sp>
          <p:nvSpPr>
            <p:cNvPr id="2548" name="Tekstfelt 2547">
              <a:hlinkClick r:id="rId7" action="ppaction://hlinksldjump"/>
              <a:extLst>
                <a:ext uri="{FF2B5EF4-FFF2-40B4-BE49-F238E27FC236}">
                  <a16:creationId xmlns:a16="http://schemas.microsoft.com/office/drawing/2014/main" id="{2DCE4751-0CC8-6FDE-7344-B1A45045CAD7}"/>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Rn</a:t>
              </a:r>
              <a:endParaRPr lang="da-DK" sz="1600" dirty="0"/>
            </a:p>
          </p:txBody>
        </p:sp>
        <p:sp>
          <p:nvSpPr>
            <p:cNvPr id="2549" name="Tekstfelt 2548">
              <a:hlinkClick r:id="rId7" action="ppaction://hlinksldjump"/>
              <a:extLst>
                <a:ext uri="{FF2B5EF4-FFF2-40B4-BE49-F238E27FC236}">
                  <a16:creationId xmlns:a16="http://schemas.microsoft.com/office/drawing/2014/main" id="{001088C8-F628-819D-767E-C263A139F88C}"/>
                </a:ext>
              </a:extLst>
            </p:cNvPr>
            <p:cNvSpPr txBox="1"/>
            <p:nvPr/>
          </p:nvSpPr>
          <p:spPr>
            <a:xfrm>
              <a:off x="5797916" y="3711707"/>
              <a:ext cx="471604" cy="215444"/>
            </a:xfrm>
            <a:prstGeom prst="rect">
              <a:avLst/>
            </a:prstGeom>
            <a:noFill/>
            <a:scene3d>
              <a:camera prst="orthographicFront"/>
              <a:lightRig rig="threePt" dir="t"/>
            </a:scene3d>
            <a:sp3d>
              <a:bevelT h="38100"/>
            </a:sp3d>
          </p:spPr>
          <p:txBody>
            <a:bodyPr wrap="none" rtlCol="0">
              <a:spAutoFit/>
            </a:bodyPr>
            <a:lstStyle/>
            <a:p>
              <a:r>
                <a:rPr lang="da-DK" sz="800" dirty="0"/>
                <a:t>Radon</a:t>
              </a:r>
            </a:p>
          </p:txBody>
        </p:sp>
        <p:sp>
          <p:nvSpPr>
            <p:cNvPr id="2550" name="Tekstfelt 2549">
              <a:hlinkClick r:id="rId7" action="ppaction://hlinksldjump"/>
              <a:extLst>
                <a:ext uri="{FF2B5EF4-FFF2-40B4-BE49-F238E27FC236}">
                  <a16:creationId xmlns:a16="http://schemas.microsoft.com/office/drawing/2014/main" id="{55B31E35-6EC6-51D3-49C2-7FB159F99299}"/>
                </a:ext>
              </a:extLst>
            </p:cNvPr>
            <p:cNvSpPr txBox="1"/>
            <p:nvPr/>
          </p:nvSpPr>
          <p:spPr>
            <a:xfrm>
              <a:off x="5685555" y="3844047"/>
              <a:ext cx="391454" cy="246221"/>
            </a:xfrm>
            <a:prstGeom prst="rect">
              <a:avLst/>
            </a:prstGeom>
            <a:noFill/>
          </p:spPr>
          <p:txBody>
            <a:bodyPr wrap="none" rtlCol="0">
              <a:spAutoFit/>
            </a:bodyPr>
            <a:lstStyle/>
            <a:p>
              <a:r>
                <a:rPr lang="da-DK" sz="1000" dirty="0"/>
                <a:t>222</a:t>
              </a:r>
            </a:p>
          </p:txBody>
        </p:sp>
      </p:grpSp>
      <p:grpSp>
        <p:nvGrpSpPr>
          <p:cNvPr id="2561" name="Gruppe 2560">
            <a:extLst>
              <a:ext uri="{FF2B5EF4-FFF2-40B4-BE49-F238E27FC236}">
                <a16:creationId xmlns:a16="http://schemas.microsoft.com/office/drawing/2014/main" id="{1790B384-1FC5-4457-DA2A-E545D8AF8103}"/>
              </a:ext>
            </a:extLst>
          </p:cNvPr>
          <p:cNvGrpSpPr/>
          <p:nvPr/>
        </p:nvGrpSpPr>
        <p:grpSpPr>
          <a:xfrm>
            <a:off x="6937237" y="4658950"/>
            <a:ext cx="667465" cy="566405"/>
            <a:chOff x="5685555" y="3711707"/>
            <a:chExt cx="667465" cy="566405"/>
          </a:xfrm>
        </p:grpSpPr>
        <p:sp>
          <p:nvSpPr>
            <p:cNvPr id="2562" name="Rektangel 2561">
              <a:hlinkClick r:id="rId7" action="ppaction://hlinksldjump"/>
              <a:extLst>
                <a:ext uri="{FF2B5EF4-FFF2-40B4-BE49-F238E27FC236}">
                  <a16:creationId xmlns:a16="http://schemas.microsoft.com/office/drawing/2014/main" id="{C58B16C4-7FC4-22BC-1CBF-2ECD2B8A4648}"/>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63" name="Tekstfelt 2562">
              <a:hlinkClick r:id="rId7" action="ppaction://hlinksldjump"/>
              <a:extLst>
                <a:ext uri="{FF2B5EF4-FFF2-40B4-BE49-F238E27FC236}">
                  <a16:creationId xmlns:a16="http://schemas.microsoft.com/office/drawing/2014/main" id="{2DAFFED0-733F-49FE-1581-A4A713430777}"/>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88</a:t>
              </a:r>
            </a:p>
          </p:txBody>
        </p:sp>
        <p:sp>
          <p:nvSpPr>
            <p:cNvPr id="2564" name="Tekstfelt 2563">
              <a:hlinkClick r:id="rId7" action="ppaction://hlinksldjump"/>
              <a:extLst>
                <a:ext uri="{FF2B5EF4-FFF2-40B4-BE49-F238E27FC236}">
                  <a16:creationId xmlns:a16="http://schemas.microsoft.com/office/drawing/2014/main" id="{E543F342-482E-A534-0CBB-E6600CBE7559}"/>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Th</a:t>
              </a:r>
              <a:endParaRPr lang="da-DK" sz="1600" dirty="0"/>
            </a:p>
          </p:txBody>
        </p:sp>
        <p:sp>
          <p:nvSpPr>
            <p:cNvPr id="2565" name="Tekstfelt 2564">
              <a:hlinkClick r:id="rId7" action="ppaction://hlinksldjump"/>
              <a:extLst>
                <a:ext uri="{FF2B5EF4-FFF2-40B4-BE49-F238E27FC236}">
                  <a16:creationId xmlns:a16="http://schemas.microsoft.com/office/drawing/2014/main" id="{F79B427D-FF60-0D29-A61A-6780CDD7F461}"/>
                </a:ext>
              </a:extLst>
            </p:cNvPr>
            <p:cNvSpPr txBox="1"/>
            <p:nvPr/>
          </p:nvSpPr>
          <p:spPr>
            <a:xfrm>
              <a:off x="5760208" y="3711707"/>
              <a:ext cx="550151" cy="215444"/>
            </a:xfrm>
            <a:prstGeom prst="rect">
              <a:avLst/>
            </a:prstGeom>
            <a:noFill/>
            <a:scene3d>
              <a:camera prst="orthographicFront"/>
              <a:lightRig rig="threePt" dir="t"/>
            </a:scene3d>
            <a:sp3d>
              <a:bevelT h="38100"/>
            </a:sp3d>
          </p:spPr>
          <p:txBody>
            <a:bodyPr wrap="none" rtlCol="0">
              <a:spAutoFit/>
            </a:bodyPr>
            <a:lstStyle/>
            <a:p>
              <a:r>
                <a:rPr lang="da-DK" sz="800" dirty="0"/>
                <a:t>Thorium</a:t>
              </a:r>
            </a:p>
          </p:txBody>
        </p:sp>
        <p:sp>
          <p:nvSpPr>
            <p:cNvPr id="2566" name="Tekstfelt 2565">
              <a:hlinkClick r:id="rId7" action="ppaction://hlinksldjump"/>
              <a:extLst>
                <a:ext uri="{FF2B5EF4-FFF2-40B4-BE49-F238E27FC236}">
                  <a16:creationId xmlns:a16="http://schemas.microsoft.com/office/drawing/2014/main" id="{014F442A-F69D-0AB0-7828-5F300D880B92}"/>
                </a:ext>
              </a:extLst>
            </p:cNvPr>
            <p:cNvSpPr txBox="1"/>
            <p:nvPr/>
          </p:nvSpPr>
          <p:spPr>
            <a:xfrm>
              <a:off x="5685555" y="3844047"/>
              <a:ext cx="391454" cy="246221"/>
            </a:xfrm>
            <a:prstGeom prst="rect">
              <a:avLst/>
            </a:prstGeom>
            <a:noFill/>
          </p:spPr>
          <p:txBody>
            <a:bodyPr wrap="none" rtlCol="0">
              <a:spAutoFit/>
            </a:bodyPr>
            <a:lstStyle/>
            <a:p>
              <a:r>
                <a:rPr lang="da-DK" sz="1000" dirty="0"/>
                <a:t>222</a:t>
              </a:r>
            </a:p>
          </p:txBody>
        </p:sp>
      </p:grpSp>
      <p:grpSp>
        <p:nvGrpSpPr>
          <p:cNvPr id="2567" name="Gruppe 2566">
            <a:extLst>
              <a:ext uri="{FF2B5EF4-FFF2-40B4-BE49-F238E27FC236}">
                <a16:creationId xmlns:a16="http://schemas.microsoft.com/office/drawing/2014/main" id="{73A5CEFD-8A89-CBDB-608C-9A512E00A3DF}"/>
              </a:ext>
            </a:extLst>
          </p:cNvPr>
          <p:cNvGrpSpPr/>
          <p:nvPr/>
        </p:nvGrpSpPr>
        <p:grpSpPr>
          <a:xfrm>
            <a:off x="7637530" y="4656430"/>
            <a:ext cx="667465" cy="566405"/>
            <a:chOff x="5685555" y="3711707"/>
            <a:chExt cx="667465" cy="566405"/>
          </a:xfrm>
        </p:grpSpPr>
        <p:sp>
          <p:nvSpPr>
            <p:cNvPr id="2568" name="Rektangel 2567">
              <a:hlinkClick r:id="rId7" action="ppaction://hlinksldjump"/>
              <a:extLst>
                <a:ext uri="{FF2B5EF4-FFF2-40B4-BE49-F238E27FC236}">
                  <a16:creationId xmlns:a16="http://schemas.microsoft.com/office/drawing/2014/main" id="{0C3D336E-02AC-FA89-0B59-BADC4E1200AA}"/>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69" name="Tekstfelt 2568">
              <a:hlinkClick r:id="rId7" action="ppaction://hlinksldjump"/>
              <a:extLst>
                <a:ext uri="{FF2B5EF4-FFF2-40B4-BE49-F238E27FC236}">
                  <a16:creationId xmlns:a16="http://schemas.microsoft.com/office/drawing/2014/main" id="{29668FFD-EA80-A213-BEA9-1BE049ED8440}"/>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88</a:t>
              </a:r>
            </a:p>
          </p:txBody>
        </p:sp>
        <p:sp>
          <p:nvSpPr>
            <p:cNvPr id="2570" name="Tekstfelt 2569">
              <a:hlinkClick r:id="rId7" action="ppaction://hlinksldjump"/>
              <a:extLst>
                <a:ext uri="{FF2B5EF4-FFF2-40B4-BE49-F238E27FC236}">
                  <a16:creationId xmlns:a16="http://schemas.microsoft.com/office/drawing/2014/main" id="{61192783-B5CA-21E4-2323-CC6999B250DE}"/>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Th</a:t>
              </a:r>
              <a:endParaRPr lang="da-DK" sz="1600" dirty="0"/>
            </a:p>
          </p:txBody>
        </p:sp>
        <p:sp>
          <p:nvSpPr>
            <p:cNvPr id="2571" name="Tekstfelt 2570">
              <a:hlinkClick r:id="rId7" action="ppaction://hlinksldjump"/>
              <a:extLst>
                <a:ext uri="{FF2B5EF4-FFF2-40B4-BE49-F238E27FC236}">
                  <a16:creationId xmlns:a16="http://schemas.microsoft.com/office/drawing/2014/main" id="{5112554C-2FBC-A01F-61DD-478593876583}"/>
                </a:ext>
              </a:extLst>
            </p:cNvPr>
            <p:cNvSpPr txBox="1"/>
            <p:nvPr/>
          </p:nvSpPr>
          <p:spPr>
            <a:xfrm>
              <a:off x="5760208" y="3711707"/>
              <a:ext cx="550151" cy="215444"/>
            </a:xfrm>
            <a:prstGeom prst="rect">
              <a:avLst/>
            </a:prstGeom>
            <a:noFill/>
            <a:scene3d>
              <a:camera prst="orthographicFront"/>
              <a:lightRig rig="threePt" dir="t"/>
            </a:scene3d>
            <a:sp3d>
              <a:bevelT h="38100"/>
            </a:sp3d>
          </p:spPr>
          <p:txBody>
            <a:bodyPr wrap="none" rtlCol="0">
              <a:spAutoFit/>
            </a:bodyPr>
            <a:lstStyle/>
            <a:p>
              <a:r>
                <a:rPr lang="da-DK" sz="800" dirty="0"/>
                <a:t>Thorium</a:t>
              </a:r>
            </a:p>
          </p:txBody>
        </p:sp>
        <p:sp>
          <p:nvSpPr>
            <p:cNvPr id="2572" name="Tekstfelt 2571">
              <a:hlinkClick r:id="rId7" action="ppaction://hlinksldjump"/>
              <a:extLst>
                <a:ext uri="{FF2B5EF4-FFF2-40B4-BE49-F238E27FC236}">
                  <a16:creationId xmlns:a16="http://schemas.microsoft.com/office/drawing/2014/main" id="{7D790829-7985-C64A-D13E-2B5037E8A719}"/>
                </a:ext>
              </a:extLst>
            </p:cNvPr>
            <p:cNvSpPr txBox="1"/>
            <p:nvPr/>
          </p:nvSpPr>
          <p:spPr>
            <a:xfrm>
              <a:off x="5685555" y="3844047"/>
              <a:ext cx="391454" cy="246221"/>
            </a:xfrm>
            <a:prstGeom prst="rect">
              <a:avLst/>
            </a:prstGeom>
            <a:noFill/>
          </p:spPr>
          <p:txBody>
            <a:bodyPr wrap="none" rtlCol="0">
              <a:spAutoFit/>
            </a:bodyPr>
            <a:lstStyle/>
            <a:p>
              <a:r>
                <a:rPr lang="da-DK" sz="1000" dirty="0"/>
                <a:t>224</a:t>
              </a:r>
            </a:p>
          </p:txBody>
        </p:sp>
      </p:grpSp>
      <p:grpSp>
        <p:nvGrpSpPr>
          <p:cNvPr id="2573" name="Gruppe 2572">
            <a:extLst>
              <a:ext uri="{FF2B5EF4-FFF2-40B4-BE49-F238E27FC236}">
                <a16:creationId xmlns:a16="http://schemas.microsoft.com/office/drawing/2014/main" id="{0E940938-7076-2DA4-4BA4-A4BA8D2CFE57}"/>
              </a:ext>
            </a:extLst>
          </p:cNvPr>
          <p:cNvGrpSpPr/>
          <p:nvPr/>
        </p:nvGrpSpPr>
        <p:grpSpPr>
          <a:xfrm>
            <a:off x="8349161" y="4653909"/>
            <a:ext cx="667465" cy="566405"/>
            <a:chOff x="5685555" y="3711707"/>
            <a:chExt cx="667465" cy="566405"/>
          </a:xfrm>
        </p:grpSpPr>
        <p:sp>
          <p:nvSpPr>
            <p:cNvPr id="2574" name="Rektangel 2573">
              <a:hlinkClick r:id="rId7" action="ppaction://hlinksldjump"/>
              <a:extLst>
                <a:ext uri="{FF2B5EF4-FFF2-40B4-BE49-F238E27FC236}">
                  <a16:creationId xmlns:a16="http://schemas.microsoft.com/office/drawing/2014/main" id="{DFCC3DAA-B5ED-4271-AF5C-A672FC104AE5}"/>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75" name="Tekstfelt 2574">
              <a:hlinkClick r:id="rId7" action="ppaction://hlinksldjump"/>
              <a:extLst>
                <a:ext uri="{FF2B5EF4-FFF2-40B4-BE49-F238E27FC236}">
                  <a16:creationId xmlns:a16="http://schemas.microsoft.com/office/drawing/2014/main" id="{66244969-41D0-3614-153C-7059BE85B19E}"/>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87</a:t>
              </a:r>
            </a:p>
          </p:txBody>
        </p:sp>
        <p:sp>
          <p:nvSpPr>
            <p:cNvPr id="2576" name="Tekstfelt 2575">
              <a:hlinkClick r:id="rId7" action="ppaction://hlinksldjump"/>
              <a:extLst>
                <a:ext uri="{FF2B5EF4-FFF2-40B4-BE49-F238E27FC236}">
                  <a16:creationId xmlns:a16="http://schemas.microsoft.com/office/drawing/2014/main" id="{F6986D72-A003-9E65-8C77-488E02733A6B}"/>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Fr</a:t>
              </a:r>
            </a:p>
          </p:txBody>
        </p:sp>
        <p:sp>
          <p:nvSpPr>
            <p:cNvPr id="2577" name="Tekstfelt 2576">
              <a:hlinkClick r:id="rId7" action="ppaction://hlinksldjump"/>
              <a:extLst>
                <a:ext uri="{FF2B5EF4-FFF2-40B4-BE49-F238E27FC236}">
                  <a16:creationId xmlns:a16="http://schemas.microsoft.com/office/drawing/2014/main" id="{C1820CFE-43BD-EFA6-49B1-689A900E192D}"/>
                </a:ext>
              </a:extLst>
            </p:cNvPr>
            <p:cNvSpPr txBox="1"/>
            <p:nvPr/>
          </p:nvSpPr>
          <p:spPr>
            <a:xfrm>
              <a:off x="5741354" y="3711707"/>
              <a:ext cx="607859" cy="215444"/>
            </a:xfrm>
            <a:prstGeom prst="rect">
              <a:avLst/>
            </a:prstGeom>
            <a:noFill/>
            <a:scene3d>
              <a:camera prst="orthographicFront"/>
              <a:lightRig rig="threePt" dir="t"/>
            </a:scene3d>
            <a:sp3d>
              <a:bevelT h="38100"/>
            </a:sp3d>
          </p:spPr>
          <p:txBody>
            <a:bodyPr wrap="none" rtlCol="0">
              <a:spAutoFit/>
            </a:bodyPr>
            <a:lstStyle/>
            <a:p>
              <a:r>
                <a:rPr lang="da-DK" sz="800" dirty="0" err="1"/>
                <a:t>Francium</a:t>
              </a:r>
              <a:endParaRPr lang="da-DK" sz="800" dirty="0"/>
            </a:p>
          </p:txBody>
        </p:sp>
        <p:sp>
          <p:nvSpPr>
            <p:cNvPr id="2578" name="Tekstfelt 2577">
              <a:hlinkClick r:id="rId7" action="ppaction://hlinksldjump"/>
              <a:extLst>
                <a:ext uri="{FF2B5EF4-FFF2-40B4-BE49-F238E27FC236}">
                  <a16:creationId xmlns:a16="http://schemas.microsoft.com/office/drawing/2014/main" id="{0B8261C4-FA4F-5C33-FC6C-819F90894F3D}"/>
                </a:ext>
              </a:extLst>
            </p:cNvPr>
            <p:cNvSpPr txBox="1"/>
            <p:nvPr/>
          </p:nvSpPr>
          <p:spPr>
            <a:xfrm>
              <a:off x="5685555" y="3844047"/>
              <a:ext cx="391454" cy="246221"/>
            </a:xfrm>
            <a:prstGeom prst="rect">
              <a:avLst/>
            </a:prstGeom>
            <a:noFill/>
          </p:spPr>
          <p:txBody>
            <a:bodyPr wrap="none" rtlCol="0">
              <a:spAutoFit/>
            </a:bodyPr>
            <a:lstStyle/>
            <a:p>
              <a:r>
                <a:rPr lang="da-DK" sz="1000" dirty="0"/>
                <a:t>212</a:t>
              </a:r>
            </a:p>
          </p:txBody>
        </p:sp>
      </p:grpSp>
      <p:grpSp>
        <p:nvGrpSpPr>
          <p:cNvPr id="2579" name="Gruppe 2578">
            <a:extLst>
              <a:ext uri="{FF2B5EF4-FFF2-40B4-BE49-F238E27FC236}">
                <a16:creationId xmlns:a16="http://schemas.microsoft.com/office/drawing/2014/main" id="{B4D8454C-8BE3-1CAF-D773-FC59823C1769}"/>
              </a:ext>
            </a:extLst>
          </p:cNvPr>
          <p:cNvGrpSpPr/>
          <p:nvPr/>
        </p:nvGrpSpPr>
        <p:grpSpPr>
          <a:xfrm>
            <a:off x="9068346" y="4655163"/>
            <a:ext cx="667465" cy="566405"/>
            <a:chOff x="5685555" y="3711707"/>
            <a:chExt cx="667465" cy="566405"/>
          </a:xfrm>
        </p:grpSpPr>
        <p:sp>
          <p:nvSpPr>
            <p:cNvPr id="2580" name="Rektangel 2579">
              <a:hlinkClick r:id="rId7" action="ppaction://hlinksldjump"/>
              <a:extLst>
                <a:ext uri="{FF2B5EF4-FFF2-40B4-BE49-F238E27FC236}">
                  <a16:creationId xmlns:a16="http://schemas.microsoft.com/office/drawing/2014/main" id="{D92C96CA-C137-1674-6D97-5542854345C9}"/>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81" name="Tekstfelt 2580">
              <a:hlinkClick r:id="rId7" action="ppaction://hlinksldjump"/>
              <a:extLst>
                <a:ext uri="{FF2B5EF4-FFF2-40B4-BE49-F238E27FC236}">
                  <a16:creationId xmlns:a16="http://schemas.microsoft.com/office/drawing/2014/main" id="{EF1D14AE-2CA4-0058-0DF0-E3B6921F0A27}"/>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86</a:t>
              </a:r>
            </a:p>
          </p:txBody>
        </p:sp>
        <p:sp>
          <p:nvSpPr>
            <p:cNvPr id="2582" name="Tekstfelt 2581">
              <a:hlinkClick r:id="rId7" action="ppaction://hlinksldjump"/>
              <a:extLst>
                <a:ext uri="{FF2B5EF4-FFF2-40B4-BE49-F238E27FC236}">
                  <a16:creationId xmlns:a16="http://schemas.microsoft.com/office/drawing/2014/main" id="{56343394-6340-563F-167E-580ECD4052E4}"/>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Rn</a:t>
              </a:r>
              <a:endParaRPr lang="da-DK" sz="1600" dirty="0"/>
            </a:p>
          </p:txBody>
        </p:sp>
        <p:sp>
          <p:nvSpPr>
            <p:cNvPr id="2583" name="Tekstfelt 2582">
              <a:hlinkClick r:id="rId7" action="ppaction://hlinksldjump"/>
              <a:extLst>
                <a:ext uri="{FF2B5EF4-FFF2-40B4-BE49-F238E27FC236}">
                  <a16:creationId xmlns:a16="http://schemas.microsoft.com/office/drawing/2014/main" id="{2799A1C1-AA12-629B-47B9-5EC67CBE52B3}"/>
                </a:ext>
              </a:extLst>
            </p:cNvPr>
            <p:cNvSpPr txBox="1"/>
            <p:nvPr/>
          </p:nvSpPr>
          <p:spPr>
            <a:xfrm>
              <a:off x="5760208" y="3711707"/>
              <a:ext cx="529312" cy="215444"/>
            </a:xfrm>
            <a:prstGeom prst="rect">
              <a:avLst/>
            </a:prstGeom>
            <a:noFill/>
            <a:scene3d>
              <a:camera prst="orthographicFront"/>
              <a:lightRig rig="threePt" dir="t"/>
            </a:scene3d>
            <a:sp3d>
              <a:bevelT h="38100"/>
            </a:sp3d>
          </p:spPr>
          <p:txBody>
            <a:bodyPr wrap="none" rtlCol="0">
              <a:spAutoFit/>
            </a:bodyPr>
            <a:lstStyle/>
            <a:p>
              <a:r>
                <a:rPr lang="da-DK" sz="800" dirty="0"/>
                <a:t>Radium</a:t>
              </a:r>
            </a:p>
          </p:txBody>
        </p:sp>
        <p:sp>
          <p:nvSpPr>
            <p:cNvPr id="2584" name="Tekstfelt 2583">
              <a:hlinkClick r:id="rId7" action="ppaction://hlinksldjump"/>
              <a:extLst>
                <a:ext uri="{FF2B5EF4-FFF2-40B4-BE49-F238E27FC236}">
                  <a16:creationId xmlns:a16="http://schemas.microsoft.com/office/drawing/2014/main" id="{F7E49F25-8FF7-FB14-CF16-5A0CBF959EF2}"/>
                </a:ext>
              </a:extLst>
            </p:cNvPr>
            <p:cNvSpPr txBox="1"/>
            <p:nvPr/>
          </p:nvSpPr>
          <p:spPr>
            <a:xfrm>
              <a:off x="5685555" y="3844047"/>
              <a:ext cx="391454" cy="246221"/>
            </a:xfrm>
            <a:prstGeom prst="rect">
              <a:avLst/>
            </a:prstGeom>
            <a:noFill/>
          </p:spPr>
          <p:txBody>
            <a:bodyPr wrap="none" rtlCol="0">
              <a:spAutoFit/>
            </a:bodyPr>
            <a:lstStyle/>
            <a:p>
              <a:r>
                <a:rPr lang="da-DK" sz="1000" dirty="0"/>
                <a:t>219</a:t>
              </a:r>
            </a:p>
          </p:txBody>
        </p:sp>
      </p:grpSp>
      <p:grpSp>
        <p:nvGrpSpPr>
          <p:cNvPr id="2585" name="Gruppe 2584">
            <a:extLst>
              <a:ext uri="{FF2B5EF4-FFF2-40B4-BE49-F238E27FC236}">
                <a16:creationId xmlns:a16="http://schemas.microsoft.com/office/drawing/2014/main" id="{D11623B8-3341-8B17-EF6C-E284A53042F0}"/>
              </a:ext>
            </a:extLst>
          </p:cNvPr>
          <p:cNvGrpSpPr/>
          <p:nvPr/>
        </p:nvGrpSpPr>
        <p:grpSpPr>
          <a:xfrm>
            <a:off x="6223092" y="5350439"/>
            <a:ext cx="667465" cy="566405"/>
            <a:chOff x="5685555" y="3711707"/>
            <a:chExt cx="667465" cy="566405"/>
          </a:xfrm>
        </p:grpSpPr>
        <p:sp>
          <p:nvSpPr>
            <p:cNvPr id="2586" name="Rektangel 2585">
              <a:hlinkClick r:id="rId7" action="ppaction://hlinksldjump"/>
              <a:extLst>
                <a:ext uri="{FF2B5EF4-FFF2-40B4-BE49-F238E27FC236}">
                  <a16:creationId xmlns:a16="http://schemas.microsoft.com/office/drawing/2014/main" id="{EDF3DC3B-F775-12A7-E271-48E212EB0F3B}"/>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87" name="Tekstfelt 2586">
              <a:hlinkClick r:id="rId7" action="ppaction://hlinksldjump"/>
              <a:extLst>
                <a:ext uri="{FF2B5EF4-FFF2-40B4-BE49-F238E27FC236}">
                  <a16:creationId xmlns:a16="http://schemas.microsoft.com/office/drawing/2014/main" id="{33AEA892-44D5-49DB-6C3A-102CE9F4ECF4}"/>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89</a:t>
              </a:r>
            </a:p>
          </p:txBody>
        </p:sp>
        <p:sp>
          <p:nvSpPr>
            <p:cNvPr id="2588" name="Tekstfelt 2587">
              <a:hlinkClick r:id="rId7" action="ppaction://hlinksldjump"/>
              <a:extLst>
                <a:ext uri="{FF2B5EF4-FFF2-40B4-BE49-F238E27FC236}">
                  <a16:creationId xmlns:a16="http://schemas.microsoft.com/office/drawing/2014/main" id="{58A98013-69FF-5847-3CFB-9FD9B1AC8568}"/>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Ac</a:t>
              </a:r>
            </a:p>
          </p:txBody>
        </p:sp>
        <p:sp>
          <p:nvSpPr>
            <p:cNvPr id="2589" name="Tekstfelt 2588">
              <a:hlinkClick r:id="rId7" action="ppaction://hlinksldjump"/>
              <a:extLst>
                <a:ext uri="{FF2B5EF4-FFF2-40B4-BE49-F238E27FC236}">
                  <a16:creationId xmlns:a16="http://schemas.microsoft.com/office/drawing/2014/main" id="{B41277EB-0324-39B2-4FE8-10764EEC4B1F}"/>
                </a:ext>
              </a:extLst>
            </p:cNvPr>
            <p:cNvSpPr txBox="1"/>
            <p:nvPr/>
          </p:nvSpPr>
          <p:spPr>
            <a:xfrm>
              <a:off x="5731927" y="3711707"/>
              <a:ext cx="583814" cy="215444"/>
            </a:xfrm>
            <a:prstGeom prst="rect">
              <a:avLst/>
            </a:prstGeom>
            <a:noFill/>
            <a:scene3d>
              <a:camera prst="orthographicFront"/>
              <a:lightRig rig="threePt" dir="t"/>
            </a:scene3d>
            <a:sp3d>
              <a:bevelT h="38100"/>
            </a:sp3d>
          </p:spPr>
          <p:txBody>
            <a:bodyPr wrap="none" rtlCol="0">
              <a:spAutoFit/>
            </a:bodyPr>
            <a:lstStyle/>
            <a:p>
              <a:r>
                <a:rPr lang="da-DK" sz="800" dirty="0"/>
                <a:t>Actinium</a:t>
              </a:r>
            </a:p>
          </p:txBody>
        </p:sp>
        <p:sp>
          <p:nvSpPr>
            <p:cNvPr id="2590" name="Tekstfelt 2589">
              <a:hlinkClick r:id="rId7" action="ppaction://hlinksldjump"/>
              <a:extLst>
                <a:ext uri="{FF2B5EF4-FFF2-40B4-BE49-F238E27FC236}">
                  <a16:creationId xmlns:a16="http://schemas.microsoft.com/office/drawing/2014/main" id="{395371C1-8208-D641-520B-F688B45AD571}"/>
                </a:ext>
              </a:extLst>
            </p:cNvPr>
            <p:cNvSpPr txBox="1"/>
            <p:nvPr/>
          </p:nvSpPr>
          <p:spPr>
            <a:xfrm>
              <a:off x="5685555" y="3844047"/>
              <a:ext cx="391454" cy="246221"/>
            </a:xfrm>
            <a:prstGeom prst="rect">
              <a:avLst/>
            </a:prstGeom>
            <a:noFill/>
          </p:spPr>
          <p:txBody>
            <a:bodyPr wrap="none" rtlCol="0">
              <a:spAutoFit/>
            </a:bodyPr>
            <a:lstStyle/>
            <a:p>
              <a:r>
                <a:rPr lang="da-DK" sz="1000" dirty="0"/>
                <a:t>224</a:t>
              </a:r>
            </a:p>
          </p:txBody>
        </p:sp>
      </p:grpSp>
      <p:grpSp>
        <p:nvGrpSpPr>
          <p:cNvPr id="2591" name="Gruppe 2590">
            <a:extLst>
              <a:ext uri="{FF2B5EF4-FFF2-40B4-BE49-F238E27FC236}">
                <a16:creationId xmlns:a16="http://schemas.microsoft.com/office/drawing/2014/main" id="{9373E85A-7FE6-FA38-CCA6-2932256E52F6}"/>
              </a:ext>
            </a:extLst>
          </p:cNvPr>
          <p:cNvGrpSpPr/>
          <p:nvPr/>
        </p:nvGrpSpPr>
        <p:grpSpPr>
          <a:xfrm>
            <a:off x="6934714" y="5347914"/>
            <a:ext cx="667465" cy="566405"/>
            <a:chOff x="5685555" y="3711707"/>
            <a:chExt cx="667465" cy="566405"/>
          </a:xfrm>
        </p:grpSpPr>
        <p:sp>
          <p:nvSpPr>
            <p:cNvPr id="2592" name="Rektangel 2591">
              <a:hlinkClick r:id="rId7" action="ppaction://hlinksldjump"/>
              <a:extLst>
                <a:ext uri="{FF2B5EF4-FFF2-40B4-BE49-F238E27FC236}">
                  <a16:creationId xmlns:a16="http://schemas.microsoft.com/office/drawing/2014/main" id="{7F8BB2A2-168F-DB4C-0B03-032ED469A62C}"/>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93" name="Tekstfelt 2592">
              <a:hlinkClick r:id="rId7" action="ppaction://hlinksldjump"/>
              <a:extLst>
                <a:ext uri="{FF2B5EF4-FFF2-40B4-BE49-F238E27FC236}">
                  <a16:creationId xmlns:a16="http://schemas.microsoft.com/office/drawing/2014/main" id="{39505349-921E-F369-62F3-656825C6A307}"/>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87</a:t>
              </a:r>
            </a:p>
          </p:txBody>
        </p:sp>
        <p:sp>
          <p:nvSpPr>
            <p:cNvPr id="2594" name="Tekstfelt 2593">
              <a:hlinkClick r:id="rId7" action="ppaction://hlinksldjump"/>
              <a:extLst>
                <a:ext uri="{FF2B5EF4-FFF2-40B4-BE49-F238E27FC236}">
                  <a16:creationId xmlns:a16="http://schemas.microsoft.com/office/drawing/2014/main" id="{118221BD-3364-4D1D-EF09-6E4BF0CD8CA0}"/>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Fr</a:t>
              </a:r>
            </a:p>
          </p:txBody>
        </p:sp>
        <p:sp>
          <p:nvSpPr>
            <p:cNvPr id="2595" name="Tekstfelt 2594">
              <a:hlinkClick r:id="rId7" action="ppaction://hlinksldjump"/>
              <a:extLst>
                <a:ext uri="{FF2B5EF4-FFF2-40B4-BE49-F238E27FC236}">
                  <a16:creationId xmlns:a16="http://schemas.microsoft.com/office/drawing/2014/main" id="{4CC73FF4-76B7-3B39-2018-E6194ACAE685}"/>
                </a:ext>
              </a:extLst>
            </p:cNvPr>
            <p:cNvSpPr txBox="1"/>
            <p:nvPr/>
          </p:nvSpPr>
          <p:spPr>
            <a:xfrm>
              <a:off x="5731927" y="3711707"/>
              <a:ext cx="607859" cy="215444"/>
            </a:xfrm>
            <a:prstGeom prst="rect">
              <a:avLst/>
            </a:prstGeom>
            <a:noFill/>
            <a:scene3d>
              <a:camera prst="orthographicFront"/>
              <a:lightRig rig="threePt" dir="t"/>
            </a:scene3d>
            <a:sp3d>
              <a:bevelT h="38100"/>
            </a:sp3d>
          </p:spPr>
          <p:txBody>
            <a:bodyPr wrap="none" rtlCol="0">
              <a:spAutoFit/>
            </a:bodyPr>
            <a:lstStyle/>
            <a:p>
              <a:r>
                <a:rPr lang="da-DK" sz="800" dirty="0" err="1"/>
                <a:t>Francium</a:t>
              </a:r>
              <a:endParaRPr lang="da-DK" sz="800" dirty="0"/>
            </a:p>
          </p:txBody>
        </p:sp>
        <p:sp>
          <p:nvSpPr>
            <p:cNvPr id="2596" name="Tekstfelt 2595">
              <a:hlinkClick r:id="rId7" action="ppaction://hlinksldjump"/>
              <a:extLst>
                <a:ext uri="{FF2B5EF4-FFF2-40B4-BE49-F238E27FC236}">
                  <a16:creationId xmlns:a16="http://schemas.microsoft.com/office/drawing/2014/main" id="{B2C63744-D0C2-FDF4-6114-CCF7C4BCC46E}"/>
                </a:ext>
              </a:extLst>
            </p:cNvPr>
            <p:cNvSpPr txBox="1"/>
            <p:nvPr/>
          </p:nvSpPr>
          <p:spPr>
            <a:xfrm>
              <a:off x="5685555" y="3844047"/>
              <a:ext cx="391454" cy="246221"/>
            </a:xfrm>
            <a:prstGeom prst="rect">
              <a:avLst/>
            </a:prstGeom>
            <a:noFill/>
          </p:spPr>
          <p:txBody>
            <a:bodyPr wrap="none" rtlCol="0">
              <a:spAutoFit/>
            </a:bodyPr>
            <a:lstStyle/>
            <a:p>
              <a:r>
                <a:rPr lang="da-DK" sz="1000" dirty="0"/>
                <a:t>222</a:t>
              </a:r>
            </a:p>
          </p:txBody>
        </p:sp>
      </p:grpSp>
      <p:grpSp>
        <p:nvGrpSpPr>
          <p:cNvPr id="2597" name="Gruppe 2596">
            <a:extLst>
              <a:ext uri="{FF2B5EF4-FFF2-40B4-BE49-F238E27FC236}">
                <a16:creationId xmlns:a16="http://schemas.microsoft.com/office/drawing/2014/main" id="{5E9F6239-503E-DD49-4094-2F0880768263}"/>
              </a:ext>
            </a:extLst>
          </p:cNvPr>
          <p:cNvGrpSpPr/>
          <p:nvPr/>
        </p:nvGrpSpPr>
        <p:grpSpPr>
          <a:xfrm>
            <a:off x="7635007" y="5345394"/>
            <a:ext cx="667465" cy="566405"/>
            <a:chOff x="5685555" y="3711707"/>
            <a:chExt cx="667465" cy="566405"/>
          </a:xfrm>
        </p:grpSpPr>
        <p:sp>
          <p:nvSpPr>
            <p:cNvPr id="2598" name="Rektangel 2597">
              <a:hlinkClick r:id="rId7" action="ppaction://hlinksldjump"/>
              <a:extLst>
                <a:ext uri="{FF2B5EF4-FFF2-40B4-BE49-F238E27FC236}">
                  <a16:creationId xmlns:a16="http://schemas.microsoft.com/office/drawing/2014/main" id="{88CA06B6-57D1-F12D-63B0-1AC697405B65}"/>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99" name="Tekstfelt 2598">
              <a:hlinkClick r:id="rId7" action="ppaction://hlinksldjump"/>
              <a:extLst>
                <a:ext uri="{FF2B5EF4-FFF2-40B4-BE49-F238E27FC236}">
                  <a16:creationId xmlns:a16="http://schemas.microsoft.com/office/drawing/2014/main" id="{75CEA168-790A-133C-C921-2D11EB57A312}"/>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89</a:t>
              </a:r>
            </a:p>
          </p:txBody>
        </p:sp>
        <p:sp>
          <p:nvSpPr>
            <p:cNvPr id="2600" name="Tekstfelt 2599">
              <a:hlinkClick r:id="rId7" action="ppaction://hlinksldjump"/>
              <a:extLst>
                <a:ext uri="{FF2B5EF4-FFF2-40B4-BE49-F238E27FC236}">
                  <a16:creationId xmlns:a16="http://schemas.microsoft.com/office/drawing/2014/main" id="{D36A7DF2-304B-91B4-9D95-5A3E2022E9B0}"/>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Ac</a:t>
              </a:r>
            </a:p>
          </p:txBody>
        </p:sp>
        <p:sp>
          <p:nvSpPr>
            <p:cNvPr id="2601" name="Tekstfelt 2600">
              <a:hlinkClick r:id="rId7" action="ppaction://hlinksldjump"/>
              <a:extLst>
                <a:ext uri="{FF2B5EF4-FFF2-40B4-BE49-F238E27FC236}">
                  <a16:creationId xmlns:a16="http://schemas.microsoft.com/office/drawing/2014/main" id="{0DD36BB6-3ABE-2397-8A91-6A84F5FC0FE2}"/>
                </a:ext>
              </a:extLst>
            </p:cNvPr>
            <p:cNvSpPr txBox="1"/>
            <p:nvPr/>
          </p:nvSpPr>
          <p:spPr>
            <a:xfrm>
              <a:off x="5731927" y="3711707"/>
              <a:ext cx="583814" cy="215444"/>
            </a:xfrm>
            <a:prstGeom prst="rect">
              <a:avLst/>
            </a:prstGeom>
            <a:noFill/>
            <a:scene3d>
              <a:camera prst="orthographicFront"/>
              <a:lightRig rig="threePt" dir="t"/>
            </a:scene3d>
            <a:sp3d>
              <a:bevelT h="38100"/>
            </a:sp3d>
          </p:spPr>
          <p:txBody>
            <a:bodyPr wrap="none" rtlCol="0">
              <a:spAutoFit/>
            </a:bodyPr>
            <a:lstStyle/>
            <a:p>
              <a:r>
                <a:rPr lang="da-DK" sz="800" dirty="0"/>
                <a:t>Actinium</a:t>
              </a:r>
            </a:p>
          </p:txBody>
        </p:sp>
        <p:sp>
          <p:nvSpPr>
            <p:cNvPr id="2602" name="Tekstfelt 2601">
              <a:hlinkClick r:id="rId7" action="ppaction://hlinksldjump"/>
              <a:extLst>
                <a:ext uri="{FF2B5EF4-FFF2-40B4-BE49-F238E27FC236}">
                  <a16:creationId xmlns:a16="http://schemas.microsoft.com/office/drawing/2014/main" id="{00FA1B98-3484-2847-56E1-20A37146E0EC}"/>
                </a:ext>
              </a:extLst>
            </p:cNvPr>
            <p:cNvSpPr txBox="1"/>
            <p:nvPr/>
          </p:nvSpPr>
          <p:spPr>
            <a:xfrm>
              <a:off x="5685555" y="3844047"/>
              <a:ext cx="391454" cy="246221"/>
            </a:xfrm>
            <a:prstGeom prst="rect">
              <a:avLst/>
            </a:prstGeom>
            <a:noFill/>
          </p:spPr>
          <p:txBody>
            <a:bodyPr wrap="none" rtlCol="0">
              <a:spAutoFit/>
            </a:bodyPr>
            <a:lstStyle/>
            <a:p>
              <a:r>
                <a:rPr lang="da-DK" sz="1000" dirty="0"/>
                <a:t>222</a:t>
              </a:r>
            </a:p>
          </p:txBody>
        </p:sp>
      </p:grpSp>
      <p:grpSp>
        <p:nvGrpSpPr>
          <p:cNvPr id="2603" name="Gruppe 2602">
            <a:extLst>
              <a:ext uri="{FF2B5EF4-FFF2-40B4-BE49-F238E27FC236}">
                <a16:creationId xmlns:a16="http://schemas.microsoft.com/office/drawing/2014/main" id="{BAFE2064-D33E-ECCE-2515-E740B31A4A80}"/>
              </a:ext>
            </a:extLst>
          </p:cNvPr>
          <p:cNvGrpSpPr/>
          <p:nvPr/>
        </p:nvGrpSpPr>
        <p:grpSpPr>
          <a:xfrm>
            <a:off x="8346638" y="5342873"/>
            <a:ext cx="667465" cy="566405"/>
            <a:chOff x="5685555" y="3711707"/>
            <a:chExt cx="667465" cy="566405"/>
          </a:xfrm>
        </p:grpSpPr>
        <p:sp>
          <p:nvSpPr>
            <p:cNvPr id="2604" name="Rektangel 2603">
              <a:hlinkClick r:id="rId8" action="ppaction://hlinksldjump"/>
              <a:extLst>
                <a:ext uri="{FF2B5EF4-FFF2-40B4-BE49-F238E27FC236}">
                  <a16:creationId xmlns:a16="http://schemas.microsoft.com/office/drawing/2014/main" id="{D80C41B3-B5A9-A860-B9A9-CE1AE0C36593}"/>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05" name="Tekstfelt 2604">
              <a:hlinkClick r:id="rId8" action="ppaction://hlinksldjump"/>
              <a:extLst>
                <a:ext uri="{FF2B5EF4-FFF2-40B4-BE49-F238E27FC236}">
                  <a16:creationId xmlns:a16="http://schemas.microsoft.com/office/drawing/2014/main" id="{531125DF-CAC6-6494-4058-852D52A48FF8}"/>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86</a:t>
              </a:r>
            </a:p>
          </p:txBody>
        </p:sp>
        <p:sp>
          <p:nvSpPr>
            <p:cNvPr id="2606" name="Tekstfelt 2605">
              <a:hlinkClick r:id="rId8" action="ppaction://hlinksldjump"/>
              <a:extLst>
                <a:ext uri="{FF2B5EF4-FFF2-40B4-BE49-F238E27FC236}">
                  <a16:creationId xmlns:a16="http://schemas.microsoft.com/office/drawing/2014/main" id="{9D0BD27C-A5C7-6AB1-B4A8-8BE21C1F04FB}"/>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Rn</a:t>
              </a:r>
              <a:endParaRPr lang="da-DK" sz="1600" dirty="0"/>
            </a:p>
          </p:txBody>
        </p:sp>
        <p:sp>
          <p:nvSpPr>
            <p:cNvPr id="2607" name="Tekstfelt 2606">
              <a:hlinkClick r:id="rId8" action="ppaction://hlinksldjump"/>
              <a:extLst>
                <a:ext uri="{FF2B5EF4-FFF2-40B4-BE49-F238E27FC236}">
                  <a16:creationId xmlns:a16="http://schemas.microsoft.com/office/drawing/2014/main" id="{F05610E8-F989-B8BD-A9C3-6257169A0B9B}"/>
                </a:ext>
              </a:extLst>
            </p:cNvPr>
            <p:cNvSpPr txBox="1"/>
            <p:nvPr/>
          </p:nvSpPr>
          <p:spPr>
            <a:xfrm>
              <a:off x="5788489" y="3711707"/>
              <a:ext cx="471604" cy="215444"/>
            </a:xfrm>
            <a:prstGeom prst="rect">
              <a:avLst/>
            </a:prstGeom>
            <a:noFill/>
            <a:scene3d>
              <a:camera prst="orthographicFront"/>
              <a:lightRig rig="threePt" dir="t"/>
            </a:scene3d>
            <a:sp3d>
              <a:bevelT h="38100"/>
            </a:sp3d>
          </p:spPr>
          <p:txBody>
            <a:bodyPr wrap="none" rtlCol="0">
              <a:spAutoFit/>
            </a:bodyPr>
            <a:lstStyle/>
            <a:p>
              <a:r>
                <a:rPr lang="da-DK" sz="800" dirty="0"/>
                <a:t>Radon</a:t>
              </a:r>
            </a:p>
          </p:txBody>
        </p:sp>
        <p:sp>
          <p:nvSpPr>
            <p:cNvPr id="2608" name="Tekstfelt 2607">
              <a:hlinkClick r:id="rId8" action="ppaction://hlinksldjump"/>
              <a:extLst>
                <a:ext uri="{FF2B5EF4-FFF2-40B4-BE49-F238E27FC236}">
                  <a16:creationId xmlns:a16="http://schemas.microsoft.com/office/drawing/2014/main" id="{564DB56E-2BF1-4F55-CC11-5DC7BDF85F9D}"/>
                </a:ext>
              </a:extLst>
            </p:cNvPr>
            <p:cNvSpPr txBox="1"/>
            <p:nvPr/>
          </p:nvSpPr>
          <p:spPr>
            <a:xfrm>
              <a:off x="5685555" y="3844047"/>
              <a:ext cx="391454" cy="246221"/>
            </a:xfrm>
            <a:prstGeom prst="rect">
              <a:avLst/>
            </a:prstGeom>
            <a:noFill/>
          </p:spPr>
          <p:txBody>
            <a:bodyPr wrap="none" rtlCol="0">
              <a:spAutoFit/>
            </a:bodyPr>
            <a:lstStyle/>
            <a:p>
              <a:r>
                <a:rPr lang="da-DK" sz="1000" dirty="0"/>
                <a:t>218</a:t>
              </a:r>
            </a:p>
          </p:txBody>
        </p:sp>
      </p:grpSp>
      <p:grpSp>
        <p:nvGrpSpPr>
          <p:cNvPr id="2609" name="Gruppe 2608">
            <a:extLst>
              <a:ext uri="{FF2B5EF4-FFF2-40B4-BE49-F238E27FC236}">
                <a16:creationId xmlns:a16="http://schemas.microsoft.com/office/drawing/2014/main" id="{14747D3C-E7C7-EB18-F237-EAD0B2DE442C}"/>
              </a:ext>
            </a:extLst>
          </p:cNvPr>
          <p:cNvGrpSpPr/>
          <p:nvPr/>
        </p:nvGrpSpPr>
        <p:grpSpPr>
          <a:xfrm>
            <a:off x="9065823" y="5344127"/>
            <a:ext cx="667465" cy="566405"/>
            <a:chOff x="5685555" y="3711707"/>
            <a:chExt cx="667465" cy="566405"/>
          </a:xfrm>
        </p:grpSpPr>
        <p:sp>
          <p:nvSpPr>
            <p:cNvPr id="2610" name="Rektangel 2609">
              <a:hlinkClick r:id="rId7" action="ppaction://hlinksldjump"/>
              <a:extLst>
                <a:ext uri="{FF2B5EF4-FFF2-40B4-BE49-F238E27FC236}">
                  <a16:creationId xmlns:a16="http://schemas.microsoft.com/office/drawing/2014/main" id="{5DE71ECA-28D4-2547-654D-F86AB6D5C534}"/>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11" name="Tekstfelt 2610">
              <a:hlinkClick r:id="rId7" action="ppaction://hlinksldjump"/>
              <a:extLst>
                <a:ext uri="{FF2B5EF4-FFF2-40B4-BE49-F238E27FC236}">
                  <a16:creationId xmlns:a16="http://schemas.microsoft.com/office/drawing/2014/main" id="{745A93E7-2DF7-B3B6-CD60-CA0756BECC7B}"/>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87</a:t>
              </a:r>
            </a:p>
          </p:txBody>
        </p:sp>
        <p:sp>
          <p:nvSpPr>
            <p:cNvPr id="2612" name="Tekstfelt 2611">
              <a:hlinkClick r:id="rId7" action="ppaction://hlinksldjump"/>
              <a:extLst>
                <a:ext uri="{FF2B5EF4-FFF2-40B4-BE49-F238E27FC236}">
                  <a16:creationId xmlns:a16="http://schemas.microsoft.com/office/drawing/2014/main" id="{A7F7A561-F078-4299-46CB-A0C62AA3AFD4}"/>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Fr</a:t>
              </a:r>
            </a:p>
          </p:txBody>
        </p:sp>
        <p:sp>
          <p:nvSpPr>
            <p:cNvPr id="2613" name="Tekstfelt 2612">
              <a:hlinkClick r:id="rId7" action="ppaction://hlinksldjump"/>
              <a:extLst>
                <a:ext uri="{FF2B5EF4-FFF2-40B4-BE49-F238E27FC236}">
                  <a16:creationId xmlns:a16="http://schemas.microsoft.com/office/drawing/2014/main" id="{C028FD48-09BC-D80D-29A4-BC3BEBEE6B6F}"/>
                </a:ext>
              </a:extLst>
            </p:cNvPr>
            <p:cNvSpPr txBox="1"/>
            <p:nvPr/>
          </p:nvSpPr>
          <p:spPr>
            <a:xfrm>
              <a:off x="5713073" y="3711707"/>
              <a:ext cx="607859" cy="215444"/>
            </a:xfrm>
            <a:prstGeom prst="rect">
              <a:avLst/>
            </a:prstGeom>
            <a:noFill/>
            <a:scene3d>
              <a:camera prst="orthographicFront"/>
              <a:lightRig rig="threePt" dir="t"/>
            </a:scene3d>
            <a:sp3d>
              <a:bevelT h="38100"/>
            </a:sp3d>
          </p:spPr>
          <p:txBody>
            <a:bodyPr wrap="none" rtlCol="0">
              <a:spAutoFit/>
            </a:bodyPr>
            <a:lstStyle/>
            <a:p>
              <a:r>
                <a:rPr lang="da-DK" sz="800" dirty="0" err="1"/>
                <a:t>Francium</a:t>
              </a:r>
              <a:endParaRPr lang="da-DK" sz="800" dirty="0"/>
            </a:p>
          </p:txBody>
        </p:sp>
        <p:sp>
          <p:nvSpPr>
            <p:cNvPr id="2614" name="Tekstfelt 2613">
              <a:hlinkClick r:id="rId7" action="ppaction://hlinksldjump"/>
              <a:extLst>
                <a:ext uri="{FF2B5EF4-FFF2-40B4-BE49-F238E27FC236}">
                  <a16:creationId xmlns:a16="http://schemas.microsoft.com/office/drawing/2014/main" id="{FAD0920C-1A9E-E9BA-DEEC-016F4EC89773}"/>
                </a:ext>
              </a:extLst>
            </p:cNvPr>
            <p:cNvSpPr txBox="1"/>
            <p:nvPr/>
          </p:nvSpPr>
          <p:spPr>
            <a:xfrm>
              <a:off x="5685555" y="3844047"/>
              <a:ext cx="391454" cy="246221"/>
            </a:xfrm>
            <a:prstGeom prst="rect">
              <a:avLst/>
            </a:prstGeom>
            <a:noFill/>
          </p:spPr>
          <p:txBody>
            <a:bodyPr wrap="none" rtlCol="0">
              <a:spAutoFit/>
            </a:bodyPr>
            <a:lstStyle/>
            <a:p>
              <a:r>
                <a:rPr lang="da-DK" sz="1000" dirty="0"/>
                <a:t>220</a:t>
              </a:r>
            </a:p>
          </p:txBody>
        </p:sp>
      </p:grpSp>
      <p:sp>
        <p:nvSpPr>
          <p:cNvPr id="5" name="Tekstfelt 4">
            <a:extLst>
              <a:ext uri="{FF2B5EF4-FFF2-40B4-BE49-F238E27FC236}">
                <a16:creationId xmlns:a16="http://schemas.microsoft.com/office/drawing/2014/main" id="{3D6DD247-480F-99BF-451F-ADA92D27F917}"/>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cxnSp>
        <p:nvCxnSpPr>
          <p:cNvPr id="6" name="Lige pilforbindelse 5">
            <a:extLst>
              <a:ext uri="{FF2B5EF4-FFF2-40B4-BE49-F238E27FC236}">
                <a16:creationId xmlns:a16="http://schemas.microsoft.com/office/drawing/2014/main" id="{02FC241E-4D25-187F-0B08-B7E8D21CE682}"/>
              </a:ext>
            </a:extLst>
          </p:cNvPr>
          <p:cNvCxnSpPr>
            <a:cxnSpLocks/>
          </p:cNvCxnSpPr>
          <p:nvPr/>
        </p:nvCxnSpPr>
        <p:spPr>
          <a:xfrm flipH="1">
            <a:off x="5054263" y="3081904"/>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873457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328C3F7-9481-AD68-7742-589C95B98F25}"/>
            </a:ext>
          </a:extLst>
        </p:cNvPr>
        <p:cNvGrpSpPr/>
        <p:nvPr/>
      </p:nvGrpSpPr>
      <p:grpSpPr>
        <a:xfrm>
          <a:off x="0" y="0"/>
          <a:ext cx="0" cy="0"/>
          <a:chOff x="0" y="0"/>
          <a:chExt cx="0" cy="0"/>
        </a:xfrm>
      </p:grpSpPr>
      <p:pic>
        <p:nvPicPr>
          <p:cNvPr id="2551" name="Picture 2" descr="Ai Genereret, Forladt, Bygning, Gammel">
            <a:extLst>
              <a:ext uri="{FF2B5EF4-FFF2-40B4-BE49-F238E27FC236}">
                <a16:creationId xmlns:a16="http://schemas.microsoft.com/office/drawing/2014/main" id="{9EC93795-FF0D-4F3B-74B7-B129774017FA}"/>
              </a:ext>
            </a:extLst>
          </p:cNvPr>
          <p:cNvPicPr>
            <a:picLocks noChangeAspect="1" noChangeArrowheads="1"/>
          </p:cNvPicPr>
          <p:nvPr/>
        </p:nvPicPr>
        <p:blipFill>
          <a:blip r:embed="rId2">
            <a:extLst>
              <a:ext uri="{BEBA8EAE-BF5A-486C-A8C5-ECC9F3942E4B}">
                <a14:imgProps xmlns:a14="http://schemas.microsoft.com/office/drawing/2010/main">
                  <a14:imgLayer r:embed="rId3">
                    <a14:imgEffect>
                      <a14:brightnessContrast bright="-40000" contrast="-40000"/>
                    </a14:imgEffect>
                  </a14:imgLayer>
                </a14:imgProps>
              </a:ext>
              <a:ext uri="{28A0092B-C50C-407E-A947-70E740481C1C}">
                <a14:useLocalDpi xmlns:a14="http://schemas.microsoft.com/office/drawing/2010/main" val="0"/>
              </a:ext>
            </a:extLst>
          </a:blip>
          <a:srcRect l="5024" r="14072" b="-1"/>
          <a:stretch/>
        </p:blipFill>
        <p:spPr bwMode="auto">
          <a:xfrm>
            <a:off x="20" y="1282"/>
            <a:ext cx="9905980" cy="6856718"/>
          </a:xfrm>
          <a:prstGeom prst="rect">
            <a:avLst/>
          </a:prstGeom>
          <a:noFill/>
          <a:extLst>
            <a:ext uri="{909E8E84-426E-40DD-AFC4-6F175D3DCCD1}">
              <a14:hiddenFill xmlns:a14="http://schemas.microsoft.com/office/drawing/2010/main">
                <a:solidFill>
                  <a:srgbClr val="FFFFFF"/>
                </a:solidFill>
              </a14:hiddenFill>
            </a:ext>
          </a:extLst>
        </p:spPr>
      </p:pic>
      <p:grpSp>
        <p:nvGrpSpPr>
          <p:cNvPr id="1639" name="Gruppe 1638">
            <a:extLst>
              <a:ext uri="{FF2B5EF4-FFF2-40B4-BE49-F238E27FC236}">
                <a16:creationId xmlns:a16="http://schemas.microsoft.com/office/drawing/2014/main" id="{4B400B5E-9445-0563-28E7-18F1AAED8254}"/>
              </a:ext>
            </a:extLst>
          </p:cNvPr>
          <p:cNvGrpSpPr/>
          <p:nvPr/>
        </p:nvGrpSpPr>
        <p:grpSpPr>
          <a:xfrm>
            <a:off x="338113" y="1387706"/>
            <a:ext cx="5842309" cy="5233756"/>
            <a:chOff x="766885" y="981717"/>
            <a:chExt cx="5842309" cy="5233756"/>
          </a:xfrm>
        </p:grpSpPr>
        <p:grpSp>
          <p:nvGrpSpPr>
            <p:cNvPr id="1640" name="Gruppe 1639">
              <a:extLst>
                <a:ext uri="{FF2B5EF4-FFF2-40B4-BE49-F238E27FC236}">
                  <a16:creationId xmlns:a16="http://schemas.microsoft.com/office/drawing/2014/main" id="{E67242A1-1486-02A2-7D4F-4E674D29F2EF}"/>
                </a:ext>
              </a:extLst>
            </p:cNvPr>
            <p:cNvGrpSpPr/>
            <p:nvPr/>
          </p:nvGrpSpPr>
          <p:grpSpPr>
            <a:xfrm>
              <a:off x="778422" y="981717"/>
              <a:ext cx="5830772" cy="5233756"/>
              <a:chOff x="-136438" y="1029165"/>
              <a:chExt cx="5830772" cy="5233756"/>
            </a:xfrm>
          </p:grpSpPr>
          <p:grpSp>
            <p:nvGrpSpPr>
              <p:cNvPr id="1807" name="Gruppe 1806">
                <a:extLst>
                  <a:ext uri="{FF2B5EF4-FFF2-40B4-BE49-F238E27FC236}">
                    <a16:creationId xmlns:a16="http://schemas.microsoft.com/office/drawing/2014/main" id="{7EC9CA61-F957-846E-F4DB-CB33F3A62A77}"/>
                  </a:ext>
                </a:extLst>
              </p:cNvPr>
              <p:cNvGrpSpPr/>
              <p:nvPr/>
            </p:nvGrpSpPr>
            <p:grpSpPr>
              <a:xfrm>
                <a:off x="4253398" y="1061132"/>
                <a:ext cx="442069" cy="4756379"/>
                <a:chOff x="3817279" y="1064461"/>
                <a:chExt cx="442069" cy="4756379"/>
              </a:xfrm>
            </p:grpSpPr>
            <p:sp>
              <p:nvSpPr>
                <p:cNvPr id="2477" name="Rektangel 2476">
                  <a:extLst>
                    <a:ext uri="{FF2B5EF4-FFF2-40B4-BE49-F238E27FC236}">
                      <a16:creationId xmlns:a16="http://schemas.microsoft.com/office/drawing/2014/main" id="{3404F24A-6237-99FB-37CD-17108D1D44B2}"/>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8" name="Rektangel 2477">
                  <a:extLst>
                    <a:ext uri="{FF2B5EF4-FFF2-40B4-BE49-F238E27FC236}">
                      <a16:creationId xmlns:a16="http://schemas.microsoft.com/office/drawing/2014/main" id="{A3A8F14F-65CF-7767-DD58-A17B34F2333D}"/>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9" name="Rektangel 2478">
                  <a:extLst>
                    <a:ext uri="{FF2B5EF4-FFF2-40B4-BE49-F238E27FC236}">
                      <a16:creationId xmlns:a16="http://schemas.microsoft.com/office/drawing/2014/main" id="{DC550DA1-E3FE-3586-6C2A-99A37CD5F15D}"/>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0" name="Rektangel 2479">
                  <a:extLst>
                    <a:ext uri="{FF2B5EF4-FFF2-40B4-BE49-F238E27FC236}">
                      <a16:creationId xmlns:a16="http://schemas.microsoft.com/office/drawing/2014/main" id="{90E898BD-3CCD-1F4F-7C2F-38554237A12C}"/>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1" name="Rektangel 2480">
                  <a:extLst>
                    <a:ext uri="{FF2B5EF4-FFF2-40B4-BE49-F238E27FC236}">
                      <a16:creationId xmlns:a16="http://schemas.microsoft.com/office/drawing/2014/main" id="{A6FDD00A-602E-3CCD-4DC1-613B9814ADBC}"/>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2" name="Rektangel 2481">
                  <a:extLst>
                    <a:ext uri="{FF2B5EF4-FFF2-40B4-BE49-F238E27FC236}">
                      <a16:creationId xmlns:a16="http://schemas.microsoft.com/office/drawing/2014/main" id="{E53D3E96-7531-266A-8D7A-71AC4C671123}"/>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3" name="Rektangel 2482">
                  <a:extLst>
                    <a:ext uri="{FF2B5EF4-FFF2-40B4-BE49-F238E27FC236}">
                      <a16:creationId xmlns:a16="http://schemas.microsoft.com/office/drawing/2014/main" id="{97A903A9-4EF0-E8B8-BB91-B938CC93718F}"/>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4" name="Rektangel 2483">
                  <a:extLst>
                    <a:ext uri="{FF2B5EF4-FFF2-40B4-BE49-F238E27FC236}">
                      <a16:creationId xmlns:a16="http://schemas.microsoft.com/office/drawing/2014/main" id="{9F694CCC-4EA5-6CF5-DE39-2B64C39DDFE7}"/>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5" name="Rektangel 2484">
                  <a:extLst>
                    <a:ext uri="{FF2B5EF4-FFF2-40B4-BE49-F238E27FC236}">
                      <a16:creationId xmlns:a16="http://schemas.microsoft.com/office/drawing/2014/main" id="{4526042A-D3B0-6D9C-D495-1915F9C93C56}"/>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6" name="Rektangel 2485">
                  <a:extLst>
                    <a:ext uri="{FF2B5EF4-FFF2-40B4-BE49-F238E27FC236}">
                      <a16:creationId xmlns:a16="http://schemas.microsoft.com/office/drawing/2014/main" id="{DECE7476-9B19-1E33-CBDA-97B298F208D1}"/>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7" name="Rektangel 2486">
                  <a:extLst>
                    <a:ext uri="{FF2B5EF4-FFF2-40B4-BE49-F238E27FC236}">
                      <a16:creationId xmlns:a16="http://schemas.microsoft.com/office/drawing/2014/main" id="{583389EA-CB06-B062-33EB-C799CE790BB9}"/>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808" name="Rektangel 1807">
                <a:extLst>
                  <a:ext uri="{FF2B5EF4-FFF2-40B4-BE49-F238E27FC236}">
                    <a16:creationId xmlns:a16="http://schemas.microsoft.com/office/drawing/2014/main" id="{BEA9BB66-C388-B09E-989E-26F66D0B6C6D}"/>
                  </a:ext>
                </a:extLst>
              </p:cNvPr>
              <p:cNvSpPr>
                <a:spLocks noChangeAspect="1"/>
              </p:cNvSpPr>
              <p:nvPr/>
            </p:nvSpPr>
            <p:spPr>
              <a:xfrm>
                <a:off x="4265457" y="581623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1809" name="Gruppe 1808">
                <a:extLst>
                  <a:ext uri="{FF2B5EF4-FFF2-40B4-BE49-F238E27FC236}">
                    <a16:creationId xmlns:a16="http://schemas.microsoft.com/office/drawing/2014/main" id="{1D32E58E-0B3B-FA50-1556-A078F3AA55FF}"/>
                  </a:ext>
                </a:extLst>
              </p:cNvPr>
              <p:cNvGrpSpPr/>
              <p:nvPr/>
            </p:nvGrpSpPr>
            <p:grpSpPr>
              <a:xfrm>
                <a:off x="4196610" y="1032983"/>
                <a:ext cx="641389" cy="5216305"/>
                <a:chOff x="2892468" y="1032983"/>
                <a:chExt cx="641389" cy="5216305"/>
              </a:xfrm>
            </p:grpSpPr>
            <p:grpSp>
              <p:nvGrpSpPr>
                <p:cNvPr id="2440" name="Gruppe 2439">
                  <a:extLst>
                    <a:ext uri="{FF2B5EF4-FFF2-40B4-BE49-F238E27FC236}">
                      <a16:creationId xmlns:a16="http://schemas.microsoft.com/office/drawing/2014/main" id="{15B530A7-D23D-73BC-D50E-EB3BC094126B}"/>
                    </a:ext>
                  </a:extLst>
                </p:cNvPr>
                <p:cNvGrpSpPr/>
                <p:nvPr/>
              </p:nvGrpSpPr>
              <p:grpSpPr>
                <a:xfrm>
                  <a:off x="2892468" y="1032983"/>
                  <a:ext cx="641389" cy="5216305"/>
                  <a:chOff x="3475384" y="1188399"/>
                  <a:chExt cx="641389" cy="5216305"/>
                </a:xfrm>
              </p:grpSpPr>
              <p:sp>
                <p:nvSpPr>
                  <p:cNvPr id="2444" name="Tekstfelt 2443">
                    <a:extLst>
                      <a:ext uri="{FF2B5EF4-FFF2-40B4-BE49-F238E27FC236}">
                        <a16:creationId xmlns:a16="http://schemas.microsoft.com/office/drawing/2014/main" id="{45D9A40D-7D1C-372C-9C33-C828C27330B4}"/>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445" name="Tekstfelt 2444">
                    <a:extLst>
                      <a:ext uri="{FF2B5EF4-FFF2-40B4-BE49-F238E27FC236}">
                        <a16:creationId xmlns:a16="http://schemas.microsoft.com/office/drawing/2014/main" id="{C6D3606B-2151-3428-9A8D-15EFD23D0A82}"/>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446" name="Tekstfelt 2445">
                    <a:extLst>
                      <a:ext uri="{FF2B5EF4-FFF2-40B4-BE49-F238E27FC236}">
                        <a16:creationId xmlns:a16="http://schemas.microsoft.com/office/drawing/2014/main" id="{2FE9B506-FB9D-CA72-1A86-B865FDF772C1}"/>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447" name="Tekstfelt 2446">
                    <a:extLst>
                      <a:ext uri="{FF2B5EF4-FFF2-40B4-BE49-F238E27FC236}">
                        <a16:creationId xmlns:a16="http://schemas.microsoft.com/office/drawing/2014/main" id="{45A57927-DAF3-E10F-141A-2CD8B26FA394}"/>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448" name="Tekstfelt 2447">
                    <a:extLst>
                      <a:ext uri="{FF2B5EF4-FFF2-40B4-BE49-F238E27FC236}">
                        <a16:creationId xmlns:a16="http://schemas.microsoft.com/office/drawing/2014/main" id="{9D137E8C-0A45-897F-5A7B-680E63E3A3E5}"/>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449" name="Tekstfelt 2448">
                    <a:extLst>
                      <a:ext uri="{FF2B5EF4-FFF2-40B4-BE49-F238E27FC236}">
                        <a16:creationId xmlns:a16="http://schemas.microsoft.com/office/drawing/2014/main" id="{2FF52C71-4C6E-9785-5628-980C20A991D3}"/>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450" name="Tekstfelt 2449">
                    <a:extLst>
                      <a:ext uri="{FF2B5EF4-FFF2-40B4-BE49-F238E27FC236}">
                        <a16:creationId xmlns:a16="http://schemas.microsoft.com/office/drawing/2014/main" id="{C3B921C4-4D2D-E23F-FFD7-F61F924F8AF0}"/>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451" name="Tekstfelt 2450">
                    <a:extLst>
                      <a:ext uri="{FF2B5EF4-FFF2-40B4-BE49-F238E27FC236}">
                        <a16:creationId xmlns:a16="http://schemas.microsoft.com/office/drawing/2014/main" id="{71B25802-733D-87E2-C259-473EE84574CD}"/>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452" name="Tekstfelt 2451">
                    <a:extLst>
                      <a:ext uri="{FF2B5EF4-FFF2-40B4-BE49-F238E27FC236}">
                        <a16:creationId xmlns:a16="http://schemas.microsoft.com/office/drawing/2014/main" id="{A379324B-5CD4-6AE1-4A08-8D797BB6A3E0}"/>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453" name="Tekstfelt 2452">
                    <a:extLst>
                      <a:ext uri="{FF2B5EF4-FFF2-40B4-BE49-F238E27FC236}">
                        <a16:creationId xmlns:a16="http://schemas.microsoft.com/office/drawing/2014/main" id="{7A5379F2-79BF-D0B3-B2B4-5CBE19F5A0B7}"/>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454" name="Tekstfelt 2453">
                    <a:extLst>
                      <a:ext uri="{FF2B5EF4-FFF2-40B4-BE49-F238E27FC236}">
                        <a16:creationId xmlns:a16="http://schemas.microsoft.com/office/drawing/2014/main" id="{CB4411A2-8FD2-FEAB-1C96-D658B68C7EE9}"/>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455" name="Tekstfelt 2454">
                    <a:extLst>
                      <a:ext uri="{FF2B5EF4-FFF2-40B4-BE49-F238E27FC236}">
                        <a16:creationId xmlns:a16="http://schemas.microsoft.com/office/drawing/2014/main" id="{50E7953C-45B0-921A-87FF-33A618EEB8AD}"/>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456" name="Tekstfelt 2455">
                    <a:extLst>
                      <a:ext uri="{FF2B5EF4-FFF2-40B4-BE49-F238E27FC236}">
                        <a16:creationId xmlns:a16="http://schemas.microsoft.com/office/drawing/2014/main" id="{23CD4CF4-20A3-0698-0626-F33FF53E7389}"/>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457" name="Tekstfelt 2456">
                    <a:extLst>
                      <a:ext uri="{FF2B5EF4-FFF2-40B4-BE49-F238E27FC236}">
                        <a16:creationId xmlns:a16="http://schemas.microsoft.com/office/drawing/2014/main" id="{3B731FAA-2AF4-9C8F-4FE6-69B274B90F1F}"/>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458" name="Tekstfelt 2457">
                    <a:extLst>
                      <a:ext uri="{FF2B5EF4-FFF2-40B4-BE49-F238E27FC236}">
                        <a16:creationId xmlns:a16="http://schemas.microsoft.com/office/drawing/2014/main" id="{DB822F71-6EB9-EFD2-56B3-F001C917231F}"/>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459" name="Tekstfelt 2458">
                    <a:extLst>
                      <a:ext uri="{FF2B5EF4-FFF2-40B4-BE49-F238E27FC236}">
                        <a16:creationId xmlns:a16="http://schemas.microsoft.com/office/drawing/2014/main" id="{D32B8965-3352-82A9-E051-5B8D4929F590}"/>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460" name="Tekstfelt 2459">
                    <a:extLst>
                      <a:ext uri="{FF2B5EF4-FFF2-40B4-BE49-F238E27FC236}">
                        <a16:creationId xmlns:a16="http://schemas.microsoft.com/office/drawing/2014/main" id="{198D5576-4A63-042C-AEB7-FDF572E995A0}"/>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461" name="Tekstfelt 2460">
                    <a:extLst>
                      <a:ext uri="{FF2B5EF4-FFF2-40B4-BE49-F238E27FC236}">
                        <a16:creationId xmlns:a16="http://schemas.microsoft.com/office/drawing/2014/main" id="{F72913A0-8DC5-64EA-2982-A0BB9252F704}"/>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462" name="Tekstfelt 2461">
                    <a:extLst>
                      <a:ext uri="{FF2B5EF4-FFF2-40B4-BE49-F238E27FC236}">
                        <a16:creationId xmlns:a16="http://schemas.microsoft.com/office/drawing/2014/main" id="{F7F00A91-C29D-5D7B-6D36-64736BFA4161}"/>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463" name="Tekstfelt 2462">
                    <a:extLst>
                      <a:ext uri="{FF2B5EF4-FFF2-40B4-BE49-F238E27FC236}">
                        <a16:creationId xmlns:a16="http://schemas.microsoft.com/office/drawing/2014/main" id="{856F2944-EA35-D0B0-00E0-67643CCD1435}"/>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464" name="Tekstfelt 2463">
                    <a:extLst>
                      <a:ext uri="{FF2B5EF4-FFF2-40B4-BE49-F238E27FC236}">
                        <a16:creationId xmlns:a16="http://schemas.microsoft.com/office/drawing/2014/main" id="{96116BFC-6A13-6866-CEC5-0C206E4FCC30}"/>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465" name="Tekstfelt 2464">
                    <a:extLst>
                      <a:ext uri="{FF2B5EF4-FFF2-40B4-BE49-F238E27FC236}">
                        <a16:creationId xmlns:a16="http://schemas.microsoft.com/office/drawing/2014/main" id="{6644F58B-1B80-6389-D606-0F0F28FAC1BA}"/>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466" name="Tekstfelt 2465">
                    <a:extLst>
                      <a:ext uri="{FF2B5EF4-FFF2-40B4-BE49-F238E27FC236}">
                        <a16:creationId xmlns:a16="http://schemas.microsoft.com/office/drawing/2014/main" id="{95A1F512-2765-17D7-6C03-F8D6D0203086}"/>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467" name="Tekstfelt 2466">
                    <a:extLst>
                      <a:ext uri="{FF2B5EF4-FFF2-40B4-BE49-F238E27FC236}">
                        <a16:creationId xmlns:a16="http://schemas.microsoft.com/office/drawing/2014/main" id="{53F14CC6-2B42-A795-3558-8D872E01B07E}"/>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468" name="Tekstfelt 2467">
                    <a:extLst>
                      <a:ext uri="{FF2B5EF4-FFF2-40B4-BE49-F238E27FC236}">
                        <a16:creationId xmlns:a16="http://schemas.microsoft.com/office/drawing/2014/main" id="{207074BB-C31F-CAB8-195B-9122DBF034DE}"/>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469" name="Tekstfelt 2468">
                    <a:extLst>
                      <a:ext uri="{FF2B5EF4-FFF2-40B4-BE49-F238E27FC236}">
                        <a16:creationId xmlns:a16="http://schemas.microsoft.com/office/drawing/2014/main" id="{2C83DCE7-D1B0-C41F-46D1-E747B41EC938}"/>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470" name="Tekstfelt 2469">
                    <a:extLst>
                      <a:ext uri="{FF2B5EF4-FFF2-40B4-BE49-F238E27FC236}">
                        <a16:creationId xmlns:a16="http://schemas.microsoft.com/office/drawing/2014/main" id="{C481280A-7CEE-E036-629A-70EFD1875180}"/>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471" name="Tekstfelt 2470">
                    <a:extLst>
                      <a:ext uri="{FF2B5EF4-FFF2-40B4-BE49-F238E27FC236}">
                        <a16:creationId xmlns:a16="http://schemas.microsoft.com/office/drawing/2014/main" id="{0CCC3B3E-37E4-043E-6022-3938977977FB}"/>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472" name="Tekstfelt 2471">
                    <a:extLst>
                      <a:ext uri="{FF2B5EF4-FFF2-40B4-BE49-F238E27FC236}">
                        <a16:creationId xmlns:a16="http://schemas.microsoft.com/office/drawing/2014/main" id="{2EE4D66C-A40C-25D6-E135-A7E2153612D9}"/>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473" name="Tekstfelt 2472">
                    <a:extLst>
                      <a:ext uri="{FF2B5EF4-FFF2-40B4-BE49-F238E27FC236}">
                        <a16:creationId xmlns:a16="http://schemas.microsoft.com/office/drawing/2014/main" id="{492AF832-740A-B87B-C344-E15F4416E88B}"/>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474" name="Tekstfelt 2473">
                    <a:extLst>
                      <a:ext uri="{FF2B5EF4-FFF2-40B4-BE49-F238E27FC236}">
                        <a16:creationId xmlns:a16="http://schemas.microsoft.com/office/drawing/2014/main" id="{3BFD60CA-ED57-1DDD-C0C6-B1C48F8C908B}"/>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475" name="Tekstfelt 2474">
                    <a:extLst>
                      <a:ext uri="{FF2B5EF4-FFF2-40B4-BE49-F238E27FC236}">
                        <a16:creationId xmlns:a16="http://schemas.microsoft.com/office/drawing/2014/main" id="{387FFADA-9B36-7ABB-D538-04E96F70C129}"/>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476" name="Tekstfelt 2475">
                    <a:extLst>
                      <a:ext uri="{FF2B5EF4-FFF2-40B4-BE49-F238E27FC236}">
                        <a16:creationId xmlns:a16="http://schemas.microsoft.com/office/drawing/2014/main" id="{827ADFF1-821E-7311-C787-9A127698C4D8}"/>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441" name="Tekstfelt 2440">
                  <a:extLst>
                    <a:ext uri="{FF2B5EF4-FFF2-40B4-BE49-F238E27FC236}">
                      <a16:creationId xmlns:a16="http://schemas.microsoft.com/office/drawing/2014/main" id="{F0FD8B13-C624-0440-D351-7F275B0C1A09}"/>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442" name="Tekstfelt 2441">
                  <a:extLst>
                    <a:ext uri="{FF2B5EF4-FFF2-40B4-BE49-F238E27FC236}">
                      <a16:creationId xmlns:a16="http://schemas.microsoft.com/office/drawing/2014/main" id="{54BB21AD-37F3-196C-F369-E949E365F57F}"/>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443" name="Tekstfelt 2442">
                  <a:extLst>
                    <a:ext uri="{FF2B5EF4-FFF2-40B4-BE49-F238E27FC236}">
                      <a16:creationId xmlns:a16="http://schemas.microsoft.com/office/drawing/2014/main" id="{6B6791E9-D5A1-482D-5185-21A8F8BF2BB2}"/>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10" name="Gruppe 1809">
                <a:extLst>
                  <a:ext uri="{FF2B5EF4-FFF2-40B4-BE49-F238E27FC236}">
                    <a16:creationId xmlns:a16="http://schemas.microsoft.com/office/drawing/2014/main" id="{7E18AF57-33D6-124B-E002-46460C868D00}"/>
                  </a:ext>
                </a:extLst>
              </p:cNvPr>
              <p:cNvGrpSpPr/>
              <p:nvPr/>
            </p:nvGrpSpPr>
            <p:grpSpPr>
              <a:xfrm>
                <a:off x="4188892" y="1168460"/>
                <a:ext cx="374057" cy="4971316"/>
                <a:chOff x="2884750" y="1168460"/>
                <a:chExt cx="374057" cy="4971316"/>
              </a:xfrm>
            </p:grpSpPr>
            <p:grpSp>
              <p:nvGrpSpPr>
                <p:cNvPr id="2427" name="Gruppe 2426">
                  <a:extLst>
                    <a:ext uri="{FF2B5EF4-FFF2-40B4-BE49-F238E27FC236}">
                      <a16:creationId xmlns:a16="http://schemas.microsoft.com/office/drawing/2014/main" id="{C85CAAB8-19E2-F38A-88E4-C4EE4D53ACF8}"/>
                    </a:ext>
                  </a:extLst>
                </p:cNvPr>
                <p:cNvGrpSpPr/>
                <p:nvPr/>
              </p:nvGrpSpPr>
              <p:grpSpPr>
                <a:xfrm>
                  <a:off x="2884750" y="1168460"/>
                  <a:ext cx="358241" cy="4542339"/>
                  <a:chOff x="3468415" y="1754237"/>
                  <a:chExt cx="358241" cy="4542339"/>
                </a:xfrm>
              </p:grpSpPr>
              <p:sp>
                <p:nvSpPr>
                  <p:cNvPr id="2429" name="Tekstfelt 2428">
                    <a:extLst>
                      <a:ext uri="{FF2B5EF4-FFF2-40B4-BE49-F238E27FC236}">
                        <a16:creationId xmlns:a16="http://schemas.microsoft.com/office/drawing/2014/main" id="{BB73DB01-A2BB-456E-9D9A-53AFDA93DBA6}"/>
                      </a:ext>
                    </a:extLst>
                  </p:cNvPr>
                  <p:cNvSpPr txBox="1"/>
                  <p:nvPr/>
                </p:nvSpPr>
                <p:spPr>
                  <a:xfrm>
                    <a:off x="3477366" y="60811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217</a:t>
                    </a:r>
                  </a:p>
                </p:txBody>
              </p:sp>
              <p:sp>
                <p:nvSpPr>
                  <p:cNvPr id="2430" name="Tekstfelt 2429">
                    <a:extLst>
                      <a:ext uri="{FF2B5EF4-FFF2-40B4-BE49-F238E27FC236}">
                        <a16:creationId xmlns:a16="http://schemas.microsoft.com/office/drawing/2014/main" id="{45A1A2AE-5C91-C7F0-D0AF-98BCB1C7EB19}"/>
                      </a:ext>
                    </a:extLst>
                  </p:cNvPr>
                  <p:cNvSpPr txBox="1"/>
                  <p:nvPr/>
                </p:nvSpPr>
                <p:spPr>
                  <a:xfrm>
                    <a:off x="3470660" y="218566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226</a:t>
                    </a:r>
                  </a:p>
                </p:txBody>
              </p:sp>
              <p:sp>
                <p:nvSpPr>
                  <p:cNvPr id="2431" name="Tekstfelt 2430">
                    <a:extLst>
                      <a:ext uri="{FF2B5EF4-FFF2-40B4-BE49-F238E27FC236}">
                        <a16:creationId xmlns:a16="http://schemas.microsoft.com/office/drawing/2014/main" id="{4C399A65-E8E2-B603-7614-E81363D67921}"/>
                      </a:ext>
                    </a:extLst>
                  </p:cNvPr>
                  <p:cNvSpPr txBox="1"/>
                  <p:nvPr/>
                </p:nvSpPr>
                <p:spPr>
                  <a:xfrm>
                    <a:off x="3470659" y="26193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225</a:t>
                    </a:r>
                  </a:p>
                </p:txBody>
              </p:sp>
              <p:sp>
                <p:nvSpPr>
                  <p:cNvPr id="2432" name="Tekstfelt 2431">
                    <a:extLst>
                      <a:ext uri="{FF2B5EF4-FFF2-40B4-BE49-F238E27FC236}">
                        <a16:creationId xmlns:a16="http://schemas.microsoft.com/office/drawing/2014/main" id="{F239FE08-8128-D377-D024-C1C1CEAD4F46}"/>
                      </a:ext>
                    </a:extLst>
                  </p:cNvPr>
                  <p:cNvSpPr txBox="1"/>
                  <p:nvPr/>
                </p:nvSpPr>
                <p:spPr>
                  <a:xfrm>
                    <a:off x="3468415" y="305412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224</a:t>
                    </a:r>
                  </a:p>
                </p:txBody>
              </p:sp>
              <p:sp>
                <p:nvSpPr>
                  <p:cNvPr id="2433" name="Tekstfelt 2432">
                    <a:extLst>
                      <a:ext uri="{FF2B5EF4-FFF2-40B4-BE49-F238E27FC236}">
                        <a16:creationId xmlns:a16="http://schemas.microsoft.com/office/drawing/2014/main" id="{E2F143F0-9CBA-CE74-2020-AD1C8021BEC8}"/>
                      </a:ext>
                    </a:extLst>
                  </p:cNvPr>
                  <p:cNvSpPr txBox="1"/>
                  <p:nvPr/>
                </p:nvSpPr>
                <p:spPr>
                  <a:xfrm>
                    <a:off x="3469533" y="348555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223</a:t>
                    </a:r>
                  </a:p>
                </p:txBody>
              </p:sp>
              <p:sp>
                <p:nvSpPr>
                  <p:cNvPr id="2434" name="Tekstfelt 2433">
                    <a:extLst>
                      <a:ext uri="{FF2B5EF4-FFF2-40B4-BE49-F238E27FC236}">
                        <a16:creationId xmlns:a16="http://schemas.microsoft.com/office/drawing/2014/main" id="{0BE58120-5FD6-7904-C367-237CEABA6911}"/>
                      </a:ext>
                    </a:extLst>
                  </p:cNvPr>
                  <p:cNvSpPr txBox="1"/>
                  <p:nvPr/>
                </p:nvSpPr>
                <p:spPr>
                  <a:xfrm>
                    <a:off x="3470652" y="391699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222</a:t>
                    </a:r>
                  </a:p>
                </p:txBody>
              </p:sp>
              <p:sp>
                <p:nvSpPr>
                  <p:cNvPr id="2435" name="Tekstfelt 2434">
                    <a:extLst>
                      <a:ext uri="{FF2B5EF4-FFF2-40B4-BE49-F238E27FC236}">
                        <a16:creationId xmlns:a16="http://schemas.microsoft.com/office/drawing/2014/main" id="{0C043D08-EAAC-9233-3A1C-340D5658C1F9}"/>
                      </a:ext>
                    </a:extLst>
                  </p:cNvPr>
                  <p:cNvSpPr txBox="1"/>
                  <p:nvPr/>
                </p:nvSpPr>
                <p:spPr>
                  <a:xfrm>
                    <a:off x="3471769" y="434842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221</a:t>
                    </a:r>
                  </a:p>
                </p:txBody>
              </p:sp>
              <p:sp>
                <p:nvSpPr>
                  <p:cNvPr id="2436" name="Tekstfelt 2435">
                    <a:extLst>
                      <a:ext uri="{FF2B5EF4-FFF2-40B4-BE49-F238E27FC236}">
                        <a16:creationId xmlns:a16="http://schemas.microsoft.com/office/drawing/2014/main" id="{4C23C269-8514-ECAD-DD90-EF34B6694B6D}"/>
                      </a:ext>
                    </a:extLst>
                  </p:cNvPr>
                  <p:cNvSpPr txBox="1"/>
                  <p:nvPr/>
                </p:nvSpPr>
                <p:spPr>
                  <a:xfrm>
                    <a:off x="3472887" y="477984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220</a:t>
                    </a:r>
                  </a:p>
                </p:txBody>
              </p:sp>
              <p:sp>
                <p:nvSpPr>
                  <p:cNvPr id="2437" name="Tekstfelt 2436">
                    <a:extLst>
                      <a:ext uri="{FF2B5EF4-FFF2-40B4-BE49-F238E27FC236}">
                        <a16:creationId xmlns:a16="http://schemas.microsoft.com/office/drawing/2014/main" id="{7BE48153-812D-6635-EA71-FE8F8FB0B225}"/>
                      </a:ext>
                    </a:extLst>
                  </p:cNvPr>
                  <p:cNvSpPr txBox="1"/>
                  <p:nvPr/>
                </p:nvSpPr>
                <p:spPr>
                  <a:xfrm>
                    <a:off x="3477366" y="521127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219</a:t>
                    </a:r>
                  </a:p>
                </p:txBody>
              </p:sp>
              <p:sp>
                <p:nvSpPr>
                  <p:cNvPr id="2438" name="Tekstfelt 2437">
                    <a:extLst>
                      <a:ext uri="{FF2B5EF4-FFF2-40B4-BE49-F238E27FC236}">
                        <a16:creationId xmlns:a16="http://schemas.microsoft.com/office/drawing/2014/main" id="{F34672FE-6610-1672-9C0B-490ADC5FC724}"/>
                      </a:ext>
                    </a:extLst>
                  </p:cNvPr>
                  <p:cNvSpPr txBox="1"/>
                  <p:nvPr/>
                </p:nvSpPr>
                <p:spPr>
                  <a:xfrm>
                    <a:off x="3478484" y="5646066"/>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218</a:t>
                    </a:r>
                  </a:p>
                </p:txBody>
              </p:sp>
              <p:sp>
                <p:nvSpPr>
                  <p:cNvPr id="2439" name="Tekstfelt 2438">
                    <a:extLst>
                      <a:ext uri="{FF2B5EF4-FFF2-40B4-BE49-F238E27FC236}">
                        <a16:creationId xmlns:a16="http://schemas.microsoft.com/office/drawing/2014/main" id="{473FC94B-B8B0-F086-AE1C-668C83934B77}"/>
                      </a:ext>
                    </a:extLst>
                  </p:cNvPr>
                  <p:cNvSpPr txBox="1"/>
                  <p:nvPr/>
                </p:nvSpPr>
                <p:spPr>
                  <a:xfrm>
                    <a:off x="3469542" y="17542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227</a:t>
                    </a:r>
                  </a:p>
                </p:txBody>
              </p:sp>
            </p:grpSp>
            <p:sp>
              <p:nvSpPr>
                <p:cNvPr id="2428" name="Tekstfelt 2427">
                  <a:extLst>
                    <a:ext uri="{FF2B5EF4-FFF2-40B4-BE49-F238E27FC236}">
                      <a16:creationId xmlns:a16="http://schemas.microsoft.com/office/drawing/2014/main" id="{DFE589FC-EBDE-FDB2-5F7A-41BE6A39F12E}"/>
                    </a:ext>
                  </a:extLst>
                </p:cNvPr>
                <p:cNvSpPr txBox="1"/>
                <p:nvPr/>
              </p:nvSpPr>
              <p:spPr>
                <a:xfrm>
                  <a:off x="2910635" y="59243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216</a:t>
                  </a:r>
                </a:p>
              </p:txBody>
            </p:sp>
          </p:grpSp>
          <p:grpSp>
            <p:nvGrpSpPr>
              <p:cNvPr id="1811" name="Gruppe 1810">
                <a:extLst>
                  <a:ext uri="{FF2B5EF4-FFF2-40B4-BE49-F238E27FC236}">
                    <a16:creationId xmlns:a16="http://schemas.microsoft.com/office/drawing/2014/main" id="{87296EF4-EAF7-BB29-427C-30BCAE9C4E0D}"/>
                  </a:ext>
                </a:extLst>
              </p:cNvPr>
              <p:cNvGrpSpPr/>
              <p:nvPr/>
            </p:nvGrpSpPr>
            <p:grpSpPr>
              <a:xfrm>
                <a:off x="5119196" y="1063299"/>
                <a:ext cx="444157" cy="5190614"/>
                <a:chOff x="5753799" y="1204530"/>
                <a:chExt cx="444157" cy="5190614"/>
              </a:xfrm>
            </p:grpSpPr>
            <p:grpSp>
              <p:nvGrpSpPr>
                <p:cNvPr id="2414" name="Gruppe 2413">
                  <a:extLst>
                    <a:ext uri="{FF2B5EF4-FFF2-40B4-BE49-F238E27FC236}">
                      <a16:creationId xmlns:a16="http://schemas.microsoft.com/office/drawing/2014/main" id="{171B84D7-266B-F105-E241-5E8F452AFFE3}"/>
                    </a:ext>
                  </a:extLst>
                </p:cNvPr>
                <p:cNvGrpSpPr/>
                <p:nvPr/>
              </p:nvGrpSpPr>
              <p:grpSpPr>
                <a:xfrm>
                  <a:off x="5753799" y="1204530"/>
                  <a:ext cx="442069" cy="4756379"/>
                  <a:chOff x="3817279" y="1064461"/>
                  <a:chExt cx="442069" cy="4756379"/>
                </a:xfrm>
              </p:grpSpPr>
              <p:sp>
                <p:nvSpPr>
                  <p:cNvPr id="2416" name="Rektangel 2415">
                    <a:extLst>
                      <a:ext uri="{FF2B5EF4-FFF2-40B4-BE49-F238E27FC236}">
                        <a16:creationId xmlns:a16="http://schemas.microsoft.com/office/drawing/2014/main" id="{DBBE02A1-036E-374E-1CBC-0C18170B7EC3}"/>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7" name="Rektangel 2416">
                    <a:extLst>
                      <a:ext uri="{FF2B5EF4-FFF2-40B4-BE49-F238E27FC236}">
                        <a16:creationId xmlns:a16="http://schemas.microsoft.com/office/drawing/2014/main" id="{61E8B038-5401-3CD9-C77D-BB902902E6C7}"/>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8" name="Rektangel 2417">
                    <a:extLst>
                      <a:ext uri="{FF2B5EF4-FFF2-40B4-BE49-F238E27FC236}">
                        <a16:creationId xmlns:a16="http://schemas.microsoft.com/office/drawing/2014/main" id="{D5019A50-B7C7-014A-DD8B-5E1A2A7CFCCD}"/>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9" name="Rektangel 2418">
                    <a:extLst>
                      <a:ext uri="{FF2B5EF4-FFF2-40B4-BE49-F238E27FC236}">
                        <a16:creationId xmlns:a16="http://schemas.microsoft.com/office/drawing/2014/main" id="{7E7814B5-5EBD-ECB3-0A0B-C2EC69D07B33}"/>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0" name="Rektangel 2419">
                    <a:extLst>
                      <a:ext uri="{FF2B5EF4-FFF2-40B4-BE49-F238E27FC236}">
                        <a16:creationId xmlns:a16="http://schemas.microsoft.com/office/drawing/2014/main" id="{C16B35BE-EA37-0167-722B-1103DCC5D6D3}"/>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1" name="Rektangel 2420">
                    <a:extLst>
                      <a:ext uri="{FF2B5EF4-FFF2-40B4-BE49-F238E27FC236}">
                        <a16:creationId xmlns:a16="http://schemas.microsoft.com/office/drawing/2014/main" id="{CB6C2DDF-74F3-427B-B010-41B3861EAC25}"/>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2" name="Rektangel 2421">
                    <a:extLst>
                      <a:ext uri="{FF2B5EF4-FFF2-40B4-BE49-F238E27FC236}">
                        <a16:creationId xmlns:a16="http://schemas.microsoft.com/office/drawing/2014/main" id="{FB324CC6-1EA5-D84C-50C8-13B5D5EBBCD4}"/>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3" name="Rektangel 2422">
                    <a:extLst>
                      <a:ext uri="{FF2B5EF4-FFF2-40B4-BE49-F238E27FC236}">
                        <a16:creationId xmlns:a16="http://schemas.microsoft.com/office/drawing/2014/main" id="{23965A02-9AAF-DDA4-06C8-4BA9AFE891BB}"/>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4" name="Rektangel 2423">
                    <a:extLst>
                      <a:ext uri="{FF2B5EF4-FFF2-40B4-BE49-F238E27FC236}">
                        <a16:creationId xmlns:a16="http://schemas.microsoft.com/office/drawing/2014/main" id="{13BE34C6-9537-2270-7CBE-9AEF4BFCE80B}"/>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5" name="Rektangel 2424">
                    <a:extLst>
                      <a:ext uri="{FF2B5EF4-FFF2-40B4-BE49-F238E27FC236}">
                        <a16:creationId xmlns:a16="http://schemas.microsoft.com/office/drawing/2014/main" id="{5E3E7038-311A-EA86-4011-39FFF6A3B87F}"/>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6" name="Rektangel 2425">
                    <a:extLst>
                      <a:ext uri="{FF2B5EF4-FFF2-40B4-BE49-F238E27FC236}">
                        <a16:creationId xmlns:a16="http://schemas.microsoft.com/office/drawing/2014/main" id="{F10D6EFC-89B3-377C-FCF2-DB4F06FD297D}"/>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15" name="Rektangel 2414">
                  <a:extLst>
                    <a:ext uri="{FF2B5EF4-FFF2-40B4-BE49-F238E27FC236}">
                      <a16:creationId xmlns:a16="http://schemas.microsoft.com/office/drawing/2014/main" id="{94E06C55-A7F8-5BF8-8D7A-108B9B4D2205}"/>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2" name="Gruppe 1811">
                <a:extLst>
                  <a:ext uri="{FF2B5EF4-FFF2-40B4-BE49-F238E27FC236}">
                    <a16:creationId xmlns:a16="http://schemas.microsoft.com/office/drawing/2014/main" id="{E5981DBE-834D-AFB8-6E5F-FAF35FAB5072}"/>
                  </a:ext>
                </a:extLst>
              </p:cNvPr>
              <p:cNvGrpSpPr/>
              <p:nvPr/>
            </p:nvGrpSpPr>
            <p:grpSpPr>
              <a:xfrm>
                <a:off x="4687520" y="1061335"/>
                <a:ext cx="444157" cy="5190614"/>
                <a:chOff x="5753799" y="1204530"/>
                <a:chExt cx="444157" cy="5190614"/>
              </a:xfrm>
            </p:grpSpPr>
            <p:grpSp>
              <p:nvGrpSpPr>
                <p:cNvPr id="2401" name="Gruppe 2400">
                  <a:extLst>
                    <a:ext uri="{FF2B5EF4-FFF2-40B4-BE49-F238E27FC236}">
                      <a16:creationId xmlns:a16="http://schemas.microsoft.com/office/drawing/2014/main" id="{F2C4E553-D9F0-67A3-439F-9CF5258C6598}"/>
                    </a:ext>
                  </a:extLst>
                </p:cNvPr>
                <p:cNvGrpSpPr/>
                <p:nvPr/>
              </p:nvGrpSpPr>
              <p:grpSpPr>
                <a:xfrm>
                  <a:off x="5753799" y="1204530"/>
                  <a:ext cx="442069" cy="4756379"/>
                  <a:chOff x="3817279" y="1064461"/>
                  <a:chExt cx="442069" cy="4756379"/>
                </a:xfrm>
              </p:grpSpPr>
              <p:sp>
                <p:nvSpPr>
                  <p:cNvPr id="2403" name="Rektangel 2402">
                    <a:extLst>
                      <a:ext uri="{FF2B5EF4-FFF2-40B4-BE49-F238E27FC236}">
                        <a16:creationId xmlns:a16="http://schemas.microsoft.com/office/drawing/2014/main" id="{16209C33-2C9C-B319-887D-1EB9AD6FBD7D}"/>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4" name="Rektangel 2403">
                    <a:extLst>
                      <a:ext uri="{FF2B5EF4-FFF2-40B4-BE49-F238E27FC236}">
                        <a16:creationId xmlns:a16="http://schemas.microsoft.com/office/drawing/2014/main" id="{A13866CB-FCB4-E702-7016-07AADB1DAB87}"/>
                      </a:ext>
                    </a:extLst>
                  </p:cNvPr>
                  <p:cNvSpPr>
                    <a:spLocks noChangeAspect="1"/>
                  </p:cNvSpPr>
                  <p:nvPr/>
                </p:nvSpPr>
                <p:spPr>
                  <a:xfrm>
                    <a:off x="3819523" y="1064461"/>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5" name="Rektangel 2404">
                    <a:extLst>
                      <a:ext uri="{FF2B5EF4-FFF2-40B4-BE49-F238E27FC236}">
                        <a16:creationId xmlns:a16="http://schemas.microsoft.com/office/drawing/2014/main" id="{C574FA4F-6E9F-C667-BEF6-D156F0E6BAA7}"/>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6" name="Rektangel 2405">
                    <a:extLst>
                      <a:ext uri="{FF2B5EF4-FFF2-40B4-BE49-F238E27FC236}">
                        <a16:creationId xmlns:a16="http://schemas.microsoft.com/office/drawing/2014/main" id="{A570A4C2-EE4A-B5E0-BB53-131BBADDFBA6}"/>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7" name="Rektangel 2406">
                    <a:extLst>
                      <a:ext uri="{FF2B5EF4-FFF2-40B4-BE49-F238E27FC236}">
                        <a16:creationId xmlns:a16="http://schemas.microsoft.com/office/drawing/2014/main" id="{023F2D4A-7E3E-5CCD-90A5-3A1E8D813A01}"/>
                      </a:ext>
                    </a:extLst>
                  </p:cNvPr>
                  <p:cNvSpPr>
                    <a:spLocks noChangeAspect="1"/>
                  </p:cNvSpPr>
                  <p:nvPr/>
                </p:nvSpPr>
                <p:spPr>
                  <a:xfrm>
                    <a:off x="3817279" y="2796903"/>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8" name="Rektangel 2407">
                    <a:extLst>
                      <a:ext uri="{FF2B5EF4-FFF2-40B4-BE49-F238E27FC236}">
                        <a16:creationId xmlns:a16="http://schemas.microsoft.com/office/drawing/2014/main" id="{9F391EC5-D7B4-3801-8A0C-D755C8373203}"/>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9" name="Rektangel 2408">
                    <a:extLst>
                      <a:ext uri="{FF2B5EF4-FFF2-40B4-BE49-F238E27FC236}">
                        <a16:creationId xmlns:a16="http://schemas.microsoft.com/office/drawing/2014/main" id="{F5A790B1-EA13-68CE-8846-98ED02842F46}"/>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0" name="Rektangel 2409">
                    <a:extLst>
                      <a:ext uri="{FF2B5EF4-FFF2-40B4-BE49-F238E27FC236}">
                        <a16:creationId xmlns:a16="http://schemas.microsoft.com/office/drawing/2014/main" id="{77C3C8E6-1659-CC3A-DF11-9111FF01ED92}"/>
                      </a:ext>
                    </a:extLst>
                  </p:cNvPr>
                  <p:cNvSpPr>
                    <a:spLocks noChangeAspect="1"/>
                  </p:cNvSpPr>
                  <p:nvPr/>
                </p:nvSpPr>
                <p:spPr>
                  <a:xfrm>
                    <a:off x="3820633" y="409119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1" name="Rektangel 2410">
                    <a:extLst>
                      <a:ext uri="{FF2B5EF4-FFF2-40B4-BE49-F238E27FC236}">
                        <a16:creationId xmlns:a16="http://schemas.microsoft.com/office/drawing/2014/main" id="{D3D19757-C0A3-3447-5FD5-0AF0DD8622E8}"/>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2" name="Rektangel 2411">
                    <a:extLst>
                      <a:ext uri="{FF2B5EF4-FFF2-40B4-BE49-F238E27FC236}">
                        <a16:creationId xmlns:a16="http://schemas.microsoft.com/office/drawing/2014/main" id="{DD75C9BC-E193-44F5-3959-7626F30AB449}"/>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3" name="Rektangel 2412">
                    <a:extLst>
                      <a:ext uri="{FF2B5EF4-FFF2-40B4-BE49-F238E27FC236}">
                        <a16:creationId xmlns:a16="http://schemas.microsoft.com/office/drawing/2014/main" id="{57612D20-3BE1-4961-7F44-6A1F4CC7E793}"/>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02" name="Rektangel 2401">
                  <a:extLst>
                    <a:ext uri="{FF2B5EF4-FFF2-40B4-BE49-F238E27FC236}">
                      <a16:creationId xmlns:a16="http://schemas.microsoft.com/office/drawing/2014/main" id="{B1088F49-4129-E75E-B166-0F4B2D296724}"/>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3" name="Gruppe 1812">
                <a:extLst>
                  <a:ext uri="{FF2B5EF4-FFF2-40B4-BE49-F238E27FC236}">
                    <a16:creationId xmlns:a16="http://schemas.microsoft.com/office/drawing/2014/main" id="{20A3BD8A-A7AB-DBB5-A162-59633C8563CD}"/>
                  </a:ext>
                </a:extLst>
              </p:cNvPr>
              <p:cNvGrpSpPr/>
              <p:nvPr/>
            </p:nvGrpSpPr>
            <p:grpSpPr>
              <a:xfrm>
                <a:off x="3819968" y="1058901"/>
                <a:ext cx="444157" cy="5190614"/>
                <a:chOff x="5753799" y="1204530"/>
                <a:chExt cx="444157" cy="5190614"/>
              </a:xfrm>
            </p:grpSpPr>
            <p:grpSp>
              <p:nvGrpSpPr>
                <p:cNvPr id="2388" name="Gruppe 2387">
                  <a:extLst>
                    <a:ext uri="{FF2B5EF4-FFF2-40B4-BE49-F238E27FC236}">
                      <a16:creationId xmlns:a16="http://schemas.microsoft.com/office/drawing/2014/main" id="{CCF6D644-7C2C-7C50-13C2-85C38638781D}"/>
                    </a:ext>
                  </a:extLst>
                </p:cNvPr>
                <p:cNvGrpSpPr/>
                <p:nvPr/>
              </p:nvGrpSpPr>
              <p:grpSpPr>
                <a:xfrm>
                  <a:off x="5753799" y="1204530"/>
                  <a:ext cx="442069" cy="4756379"/>
                  <a:chOff x="3817279" y="1064461"/>
                  <a:chExt cx="442069" cy="4756379"/>
                </a:xfrm>
              </p:grpSpPr>
              <p:sp>
                <p:nvSpPr>
                  <p:cNvPr id="2390" name="Rektangel 2389">
                    <a:extLst>
                      <a:ext uri="{FF2B5EF4-FFF2-40B4-BE49-F238E27FC236}">
                        <a16:creationId xmlns:a16="http://schemas.microsoft.com/office/drawing/2014/main" id="{1C1B0FDD-19B5-4206-F861-897AFFA37A6C}"/>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1" name="Rektangel 2390">
                    <a:extLst>
                      <a:ext uri="{FF2B5EF4-FFF2-40B4-BE49-F238E27FC236}">
                        <a16:creationId xmlns:a16="http://schemas.microsoft.com/office/drawing/2014/main" id="{E7CE0E0A-84A0-46C0-6994-C460E77BE9CF}"/>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2" name="Rektangel 2391">
                    <a:extLst>
                      <a:ext uri="{FF2B5EF4-FFF2-40B4-BE49-F238E27FC236}">
                        <a16:creationId xmlns:a16="http://schemas.microsoft.com/office/drawing/2014/main" id="{07759C36-A196-3B23-1024-B92CC790A094}"/>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3" name="Rektangel 2392">
                    <a:extLst>
                      <a:ext uri="{FF2B5EF4-FFF2-40B4-BE49-F238E27FC236}">
                        <a16:creationId xmlns:a16="http://schemas.microsoft.com/office/drawing/2014/main" id="{C6AE00F8-763B-7B32-A40E-D4FC76589126}"/>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4" name="Rektangel 2393">
                    <a:extLst>
                      <a:ext uri="{FF2B5EF4-FFF2-40B4-BE49-F238E27FC236}">
                        <a16:creationId xmlns:a16="http://schemas.microsoft.com/office/drawing/2014/main" id="{63B311C7-6BFB-CE4D-B89F-5609F319131F}"/>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5" name="Rektangel 2394">
                    <a:extLst>
                      <a:ext uri="{FF2B5EF4-FFF2-40B4-BE49-F238E27FC236}">
                        <a16:creationId xmlns:a16="http://schemas.microsoft.com/office/drawing/2014/main" id="{48B9BFE6-7CD9-F15B-BC15-51251CA16FFB}"/>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6" name="Rektangel 2395">
                    <a:extLst>
                      <a:ext uri="{FF2B5EF4-FFF2-40B4-BE49-F238E27FC236}">
                        <a16:creationId xmlns:a16="http://schemas.microsoft.com/office/drawing/2014/main" id="{0A7F0060-9E07-9083-EE4B-8648B1E777E9}"/>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7" name="Rektangel 2396">
                    <a:extLst>
                      <a:ext uri="{FF2B5EF4-FFF2-40B4-BE49-F238E27FC236}">
                        <a16:creationId xmlns:a16="http://schemas.microsoft.com/office/drawing/2014/main" id="{B8A6618A-E9EE-2EC4-8D9F-C0CFB7FA51C4}"/>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8" name="Rektangel 2397">
                    <a:extLst>
                      <a:ext uri="{FF2B5EF4-FFF2-40B4-BE49-F238E27FC236}">
                        <a16:creationId xmlns:a16="http://schemas.microsoft.com/office/drawing/2014/main" id="{9E592E27-2F57-511C-95E0-70A24D04C2E3}"/>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9" name="Rektangel 2398">
                    <a:extLst>
                      <a:ext uri="{FF2B5EF4-FFF2-40B4-BE49-F238E27FC236}">
                        <a16:creationId xmlns:a16="http://schemas.microsoft.com/office/drawing/2014/main" id="{EBC90641-1E22-627E-1800-B4667F7188DC}"/>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0" name="Rektangel 2399">
                    <a:extLst>
                      <a:ext uri="{FF2B5EF4-FFF2-40B4-BE49-F238E27FC236}">
                        <a16:creationId xmlns:a16="http://schemas.microsoft.com/office/drawing/2014/main" id="{C1C27518-E5C5-4578-7D0C-97B77F8BCAB9}"/>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89" name="Rektangel 2388">
                  <a:extLst>
                    <a:ext uri="{FF2B5EF4-FFF2-40B4-BE49-F238E27FC236}">
                      <a16:creationId xmlns:a16="http://schemas.microsoft.com/office/drawing/2014/main" id="{14638B67-1DFB-9AFB-B410-D8989697F0E0}"/>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4" name="Gruppe 1813">
                <a:extLst>
                  <a:ext uri="{FF2B5EF4-FFF2-40B4-BE49-F238E27FC236}">
                    <a16:creationId xmlns:a16="http://schemas.microsoft.com/office/drawing/2014/main" id="{94C83153-2054-9158-4556-5B06A4032DC0}"/>
                  </a:ext>
                </a:extLst>
              </p:cNvPr>
              <p:cNvGrpSpPr/>
              <p:nvPr/>
            </p:nvGrpSpPr>
            <p:grpSpPr>
              <a:xfrm>
                <a:off x="3386295" y="1062122"/>
                <a:ext cx="444157" cy="5190614"/>
                <a:chOff x="5753799" y="1204530"/>
                <a:chExt cx="444157" cy="5190614"/>
              </a:xfrm>
            </p:grpSpPr>
            <p:grpSp>
              <p:nvGrpSpPr>
                <p:cNvPr id="2375" name="Gruppe 2374">
                  <a:extLst>
                    <a:ext uri="{FF2B5EF4-FFF2-40B4-BE49-F238E27FC236}">
                      <a16:creationId xmlns:a16="http://schemas.microsoft.com/office/drawing/2014/main" id="{E7B68A61-2FBD-FEB3-D930-4C2A4AC6CAAE}"/>
                    </a:ext>
                  </a:extLst>
                </p:cNvPr>
                <p:cNvGrpSpPr/>
                <p:nvPr/>
              </p:nvGrpSpPr>
              <p:grpSpPr>
                <a:xfrm>
                  <a:off x="5753799" y="1204530"/>
                  <a:ext cx="442069" cy="4756379"/>
                  <a:chOff x="3817279" y="1064461"/>
                  <a:chExt cx="442069" cy="4756379"/>
                </a:xfrm>
              </p:grpSpPr>
              <p:sp>
                <p:nvSpPr>
                  <p:cNvPr id="2377" name="Rektangel 2376">
                    <a:extLst>
                      <a:ext uri="{FF2B5EF4-FFF2-40B4-BE49-F238E27FC236}">
                        <a16:creationId xmlns:a16="http://schemas.microsoft.com/office/drawing/2014/main" id="{F7C91820-1DBF-B828-9177-9A11AD55CF69}"/>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8" name="Rektangel 2377">
                    <a:extLst>
                      <a:ext uri="{FF2B5EF4-FFF2-40B4-BE49-F238E27FC236}">
                        <a16:creationId xmlns:a16="http://schemas.microsoft.com/office/drawing/2014/main" id="{9FA559BA-F908-3462-6F9E-CF36C131FA73}"/>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9" name="Rektangel 2378">
                    <a:extLst>
                      <a:ext uri="{FF2B5EF4-FFF2-40B4-BE49-F238E27FC236}">
                        <a16:creationId xmlns:a16="http://schemas.microsoft.com/office/drawing/2014/main" id="{549FEC52-CF6F-E97B-EC8F-902C64CC88D3}"/>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0" name="Rektangel 2379">
                    <a:extLst>
                      <a:ext uri="{FF2B5EF4-FFF2-40B4-BE49-F238E27FC236}">
                        <a16:creationId xmlns:a16="http://schemas.microsoft.com/office/drawing/2014/main" id="{37E8B27B-1272-516A-06A5-7B6500D5F724}"/>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1" name="Rektangel 2380">
                    <a:extLst>
                      <a:ext uri="{FF2B5EF4-FFF2-40B4-BE49-F238E27FC236}">
                        <a16:creationId xmlns:a16="http://schemas.microsoft.com/office/drawing/2014/main" id="{3B087BDD-EA21-A3B8-14BD-3B2C7C97DCAC}"/>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2" name="Rektangel 2381">
                    <a:extLst>
                      <a:ext uri="{FF2B5EF4-FFF2-40B4-BE49-F238E27FC236}">
                        <a16:creationId xmlns:a16="http://schemas.microsoft.com/office/drawing/2014/main" id="{1205FB3C-1ACE-F865-2639-FBBCBB67DB60}"/>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3" name="Rektangel 2382">
                    <a:extLst>
                      <a:ext uri="{FF2B5EF4-FFF2-40B4-BE49-F238E27FC236}">
                        <a16:creationId xmlns:a16="http://schemas.microsoft.com/office/drawing/2014/main" id="{032ED64E-8E8B-1588-A4AC-BC1E5038B879}"/>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4" name="Rektangel 2383">
                    <a:extLst>
                      <a:ext uri="{FF2B5EF4-FFF2-40B4-BE49-F238E27FC236}">
                        <a16:creationId xmlns:a16="http://schemas.microsoft.com/office/drawing/2014/main" id="{E48026CA-913E-878C-0783-DA22A2B7A095}"/>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5" name="Rektangel 2384">
                    <a:extLst>
                      <a:ext uri="{FF2B5EF4-FFF2-40B4-BE49-F238E27FC236}">
                        <a16:creationId xmlns:a16="http://schemas.microsoft.com/office/drawing/2014/main" id="{F6E03283-A4CD-B426-FFEB-32A500766528}"/>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6" name="Rektangel 2385">
                    <a:extLst>
                      <a:ext uri="{FF2B5EF4-FFF2-40B4-BE49-F238E27FC236}">
                        <a16:creationId xmlns:a16="http://schemas.microsoft.com/office/drawing/2014/main" id="{88E6C231-4AA4-17DA-925D-5067D39B0C05}"/>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7" name="Rektangel 2386">
                    <a:extLst>
                      <a:ext uri="{FF2B5EF4-FFF2-40B4-BE49-F238E27FC236}">
                        <a16:creationId xmlns:a16="http://schemas.microsoft.com/office/drawing/2014/main" id="{5A100D29-DDD4-965A-48DB-21C47ADC6EFA}"/>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76" name="Rektangel 2375">
                  <a:extLst>
                    <a:ext uri="{FF2B5EF4-FFF2-40B4-BE49-F238E27FC236}">
                      <a16:creationId xmlns:a16="http://schemas.microsoft.com/office/drawing/2014/main" id="{7FDF4A1E-8E70-2533-DE3D-F009A3004BA0}"/>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5" name="Gruppe 1814">
                <a:extLst>
                  <a:ext uri="{FF2B5EF4-FFF2-40B4-BE49-F238E27FC236}">
                    <a16:creationId xmlns:a16="http://schemas.microsoft.com/office/drawing/2014/main" id="{D8CACD31-9CAA-476D-DF4E-2759F280011B}"/>
                  </a:ext>
                </a:extLst>
              </p:cNvPr>
              <p:cNvGrpSpPr/>
              <p:nvPr/>
            </p:nvGrpSpPr>
            <p:grpSpPr>
              <a:xfrm>
                <a:off x="2949135" y="1063521"/>
                <a:ext cx="444157" cy="5190614"/>
                <a:chOff x="5753799" y="1204530"/>
                <a:chExt cx="444157" cy="5190614"/>
              </a:xfrm>
            </p:grpSpPr>
            <p:grpSp>
              <p:nvGrpSpPr>
                <p:cNvPr id="2362" name="Gruppe 2361">
                  <a:extLst>
                    <a:ext uri="{FF2B5EF4-FFF2-40B4-BE49-F238E27FC236}">
                      <a16:creationId xmlns:a16="http://schemas.microsoft.com/office/drawing/2014/main" id="{4A823D63-1FB6-5C33-4E95-2406502372C5}"/>
                    </a:ext>
                  </a:extLst>
                </p:cNvPr>
                <p:cNvGrpSpPr/>
                <p:nvPr/>
              </p:nvGrpSpPr>
              <p:grpSpPr>
                <a:xfrm>
                  <a:off x="5753799" y="1204530"/>
                  <a:ext cx="442069" cy="4756379"/>
                  <a:chOff x="3817279" y="1064461"/>
                  <a:chExt cx="442069" cy="4756379"/>
                </a:xfrm>
              </p:grpSpPr>
              <p:sp>
                <p:nvSpPr>
                  <p:cNvPr id="2364" name="Rektangel 2363">
                    <a:extLst>
                      <a:ext uri="{FF2B5EF4-FFF2-40B4-BE49-F238E27FC236}">
                        <a16:creationId xmlns:a16="http://schemas.microsoft.com/office/drawing/2014/main" id="{4747C77F-A615-4834-8ACB-C8CA9CFA15EA}"/>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5" name="Rektangel 2364">
                    <a:extLst>
                      <a:ext uri="{FF2B5EF4-FFF2-40B4-BE49-F238E27FC236}">
                        <a16:creationId xmlns:a16="http://schemas.microsoft.com/office/drawing/2014/main" id="{6612DA9E-997F-08EE-8865-A3C6187FFA94}"/>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6" name="Rektangel 2365">
                    <a:extLst>
                      <a:ext uri="{FF2B5EF4-FFF2-40B4-BE49-F238E27FC236}">
                        <a16:creationId xmlns:a16="http://schemas.microsoft.com/office/drawing/2014/main" id="{86A6FD2F-EDAD-EFA9-1612-CAF1568DA4D8}"/>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7" name="Rektangel 2366">
                    <a:extLst>
                      <a:ext uri="{FF2B5EF4-FFF2-40B4-BE49-F238E27FC236}">
                        <a16:creationId xmlns:a16="http://schemas.microsoft.com/office/drawing/2014/main" id="{B1B75A04-454A-65F5-798A-40EFE81EFAE5}"/>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8" name="Rektangel 2367">
                    <a:extLst>
                      <a:ext uri="{FF2B5EF4-FFF2-40B4-BE49-F238E27FC236}">
                        <a16:creationId xmlns:a16="http://schemas.microsoft.com/office/drawing/2014/main" id="{4616414D-7382-5F6B-8DE9-F2411EC40761}"/>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9" name="Rektangel 2368">
                    <a:extLst>
                      <a:ext uri="{FF2B5EF4-FFF2-40B4-BE49-F238E27FC236}">
                        <a16:creationId xmlns:a16="http://schemas.microsoft.com/office/drawing/2014/main" id="{8D3C3CA2-28F2-1BAF-C5A1-7DB4D45324AC}"/>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0" name="Rektangel 2369">
                    <a:extLst>
                      <a:ext uri="{FF2B5EF4-FFF2-40B4-BE49-F238E27FC236}">
                        <a16:creationId xmlns:a16="http://schemas.microsoft.com/office/drawing/2014/main" id="{7A16A6E3-7F2E-9D68-AF1D-6F01B64AB5E1}"/>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1" name="Rektangel 2370">
                    <a:extLst>
                      <a:ext uri="{FF2B5EF4-FFF2-40B4-BE49-F238E27FC236}">
                        <a16:creationId xmlns:a16="http://schemas.microsoft.com/office/drawing/2014/main" id="{F871EAE7-CDA2-1F25-7ADF-E9D017EE6161}"/>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2" name="Rektangel 2371">
                    <a:extLst>
                      <a:ext uri="{FF2B5EF4-FFF2-40B4-BE49-F238E27FC236}">
                        <a16:creationId xmlns:a16="http://schemas.microsoft.com/office/drawing/2014/main" id="{93BD7525-ACD9-116F-CB3C-47EFC2C9E815}"/>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3" name="Rektangel 2372">
                    <a:extLst>
                      <a:ext uri="{FF2B5EF4-FFF2-40B4-BE49-F238E27FC236}">
                        <a16:creationId xmlns:a16="http://schemas.microsoft.com/office/drawing/2014/main" id="{1CA6C904-2055-015F-8716-7DF275BED36F}"/>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4" name="Rektangel 2373">
                    <a:extLst>
                      <a:ext uri="{FF2B5EF4-FFF2-40B4-BE49-F238E27FC236}">
                        <a16:creationId xmlns:a16="http://schemas.microsoft.com/office/drawing/2014/main" id="{D8312A43-621A-F781-74F6-488846D4EA3F}"/>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63" name="Rektangel 2362">
                  <a:extLst>
                    <a:ext uri="{FF2B5EF4-FFF2-40B4-BE49-F238E27FC236}">
                      <a16:creationId xmlns:a16="http://schemas.microsoft.com/office/drawing/2014/main" id="{529151D6-7FC2-C8A6-DE2C-15405D3CB41B}"/>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6" name="Gruppe 1815">
                <a:extLst>
                  <a:ext uri="{FF2B5EF4-FFF2-40B4-BE49-F238E27FC236}">
                    <a16:creationId xmlns:a16="http://schemas.microsoft.com/office/drawing/2014/main" id="{6FCB3908-DD3B-C9E6-D61F-C3DA4BCBDFF5}"/>
                  </a:ext>
                </a:extLst>
              </p:cNvPr>
              <p:cNvGrpSpPr/>
              <p:nvPr/>
            </p:nvGrpSpPr>
            <p:grpSpPr>
              <a:xfrm>
                <a:off x="2514229" y="1065829"/>
                <a:ext cx="444157" cy="5190614"/>
                <a:chOff x="5753799" y="1204530"/>
                <a:chExt cx="444157" cy="5190614"/>
              </a:xfrm>
            </p:grpSpPr>
            <p:grpSp>
              <p:nvGrpSpPr>
                <p:cNvPr id="2349" name="Gruppe 2348">
                  <a:extLst>
                    <a:ext uri="{FF2B5EF4-FFF2-40B4-BE49-F238E27FC236}">
                      <a16:creationId xmlns:a16="http://schemas.microsoft.com/office/drawing/2014/main" id="{DA84CA10-B1C4-9614-81D0-14C447B1D66D}"/>
                    </a:ext>
                  </a:extLst>
                </p:cNvPr>
                <p:cNvGrpSpPr/>
                <p:nvPr/>
              </p:nvGrpSpPr>
              <p:grpSpPr>
                <a:xfrm>
                  <a:off x="5753799" y="1204530"/>
                  <a:ext cx="442069" cy="4756379"/>
                  <a:chOff x="3817279" y="1064461"/>
                  <a:chExt cx="442069" cy="4756379"/>
                </a:xfrm>
              </p:grpSpPr>
              <p:sp>
                <p:nvSpPr>
                  <p:cNvPr id="2351" name="Rektangel 2350">
                    <a:extLst>
                      <a:ext uri="{FF2B5EF4-FFF2-40B4-BE49-F238E27FC236}">
                        <a16:creationId xmlns:a16="http://schemas.microsoft.com/office/drawing/2014/main" id="{683FC334-4144-5D0A-02A7-43AE64407072}"/>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2" name="Rektangel 2351">
                    <a:extLst>
                      <a:ext uri="{FF2B5EF4-FFF2-40B4-BE49-F238E27FC236}">
                        <a16:creationId xmlns:a16="http://schemas.microsoft.com/office/drawing/2014/main" id="{E22749D0-B519-E0CC-B1DA-847EDA71D421}"/>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dirty="0"/>
                  </a:p>
                </p:txBody>
              </p:sp>
              <p:sp>
                <p:nvSpPr>
                  <p:cNvPr id="2353" name="Rektangel 2352">
                    <a:extLst>
                      <a:ext uri="{FF2B5EF4-FFF2-40B4-BE49-F238E27FC236}">
                        <a16:creationId xmlns:a16="http://schemas.microsoft.com/office/drawing/2014/main" id="{11C4049A-0BD2-7A32-3D1D-F4493DEBFFB3}"/>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4" name="Rektangel 2353">
                    <a:extLst>
                      <a:ext uri="{FF2B5EF4-FFF2-40B4-BE49-F238E27FC236}">
                        <a16:creationId xmlns:a16="http://schemas.microsoft.com/office/drawing/2014/main" id="{8567ECB8-430A-08E1-007E-ACB4C33D587A}"/>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5" name="Rektangel 2354">
                    <a:extLst>
                      <a:ext uri="{FF2B5EF4-FFF2-40B4-BE49-F238E27FC236}">
                        <a16:creationId xmlns:a16="http://schemas.microsoft.com/office/drawing/2014/main" id="{807B1EC5-7E2B-B3F5-E244-19BEBEF139F4}"/>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6" name="Rektangel 2355">
                    <a:extLst>
                      <a:ext uri="{FF2B5EF4-FFF2-40B4-BE49-F238E27FC236}">
                        <a16:creationId xmlns:a16="http://schemas.microsoft.com/office/drawing/2014/main" id="{5562FA9A-F037-DEDD-F841-8C24264EF6B0}"/>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7" name="Rektangel 2356">
                    <a:extLst>
                      <a:ext uri="{FF2B5EF4-FFF2-40B4-BE49-F238E27FC236}">
                        <a16:creationId xmlns:a16="http://schemas.microsoft.com/office/drawing/2014/main" id="{999D05B9-E35F-BE83-DD2E-41936B7071DB}"/>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8" name="Rektangel 2357">
                    <a:extLst>
                      <a:ext uri="{FF2B5EF4-FFF2-40B4-BE49-F238E27FC236}">
                        <a16:creationId xmlns:a16="http://schemas.microsoft.com/office/drawing/2014/main" id="{1FF97406-9586-5140-273C-9EAC81FCDE56}"/>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9" name="Rektangel 2358">
                    <a:extLst>
                      <a:ext uri="{FF2B5EF4-FFF2-40B4-BE49-F238E27FC236}">
                        <a16:creationId xmlns:a16="http://schemas.microsoft.com/office/drawing/2014/main" id="{03268E28-4919-5ACA-0C5E-BA87E7377E79}"/>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0" name="Rektangel 2359">
                    <a:extLst>
                      <a:ext uri="{FF2B5EF4-FFF2-40B4-BE49-F238E27FC236}">
                        <a16:creationId xmlns:a16="http://schemas.microsoft.com/office/drawing/2014/main" id="{C0FA2FD4-13C5-3636-CE7E-958E7B9A2811}"/>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1" name="Rektangel 2360">
                    <a:extLst>
                      <a:ext uri="{FF2B5EF4-FFF2-40B4-BE49-F238E27FC236}">
                        <a16:creationId xmlns:a16="http://schemas.microsoft.com/office/drawing/2014/main" id="{302AA5C5-D60A-D420-3B9F-71EA5DC67583}"/>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50" name="Rektangel 2349">
                  <a:extLst>
                    <a:ext uri="{FF2B5EF4-FFF2-40B4-BE49-F238E27FC236}">
                      <a16:creationId xmlns:a16="http://schemas.microsoft.com/office/drawing/2014/main" id="{FB7D5392-BF19-7CA1-BC3B-97A5FEB45547}"/>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7" name="Gruppe 1816">
                <a:extLst>
                  <a:ext uri="{FF2B5EF4-FFF2-40B4-BE49-F238E27FC236}">
                    <a16:creationId xmlns:a16="http://schemas.microsoft.com/office/drawing/2014/main" id="{B464AC04-47D9-90F3-A4E9-6B8328197A37}"/>
                  </a:ext>
                </a:extLst>
              </p:cNvPr>
              <p:cNvGrpSpPr/>
              <p:nvPr/>
            </p:nvGrpSpPr>
            <p:grpSpPr>
              <a:xfrm>
                <a:off x="2075940" y="1067864"/>
                <a:ext cx="444157" cy="5190614"/>
                <a:chOff x="5753799" y="1204530"/>
                <a:chExt cx="444157" cy="5190614"/>
              </a:xfrm>
            </p:grpSpPr>
            <p:grpSp>
              <p:nvGrpSpPr>
                <p:cNvPr id="2336" name="Gruppe 2335">
                  <a:extLst>
                    <a:ext uri="{FF2B5EF4-FFF2-40B4-BE49-F238E27FC236}">
                      <a16:creationId xmlns:a16="http://schemas.microsoft.com/office/drawing/2014/main" id="{06DE6F22-6D35-F164-7F2C-2FDD9964A7D3}"/>
                    </a:ext>
                  </a:extLst>
                </p:cNvPr>
                <p:cNvGrpSpPr/>
                <p:nvPr/>
              </p:nvGrpSpPr>
              <p:grpSpPr>
                <a:xfrm>
                  <a:off x="5753799" y="1204530"/>
                  <a:ext cx="442069" cy="4756379"/>
                  <a:chOff x="3817279" y="1064461"/>
                  <a:chExt cx="442069" cy="4756379"/>
                </a:xfrm>
              </p:grpSpPr>
              <p:sp>
                <p:nvSpPr>
                  <p:cNvPr id="2338" name="Rektangel 2337">
                    <a:extLst>
                      <a:ext uri="{FF2B5EF4-FFF2-40B4-BE49-F238E27FC236}">
                        <a16:creationId xmlns:a16="http://schemas.microsoft.com/office/drawing/2014/main" id="{B411BD15-7A53-26DE-D5DF-6DC4D82422E0}"/>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9" name="Rektangel 2338">
                    <a:extLst>
                      <a:ext uri="{FF2B5EF4-FFF2-40B4-BE49-F238E27FC236}">
                        <a16:creationId xmlns:a16="http://schemas.microsoft.com/office/drawing/2014/main" id="{DABBCDEB-96E5-4319-8E56-770D04DEED6E}"/>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0" name="Rektangel 2339">
                    <a:extLst>
                      <a:ext uri="{FF2B5EF4-FFF2-40B4-BE49-F238E27FC236}">
                        <a16:creationId xmlns:a16="http://schemas.microsoft.com/office/drawing/2014/main" id="{35806BDE-02A2-791E-5B19-30F59008C857}"/>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1" name="Rektangel 2340">
                    <a:extLst>
                      <a:ext uri="{FF2B5EF4-FFF2-40B4-BE49-F238E27FC236}">
                        <a16:creationId xmlns:a16="http://schemas.microsoft.com/office/drawing/2014/main" id="{6729648B-F84F-AD74-070F-B966879048A6}"/>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2" name="Rektangel 2341">
                    <a:extLst>
                      <a:ext uri="{FF2B5EF4-FFF2-40B4-BE49-F238E27FC236}">
                        <a16:creationId xmlns:a16="http://schemas.microsoft.com/office/drawing/2014/main" id="{0281F44D-2F94-E032-C89B-B6D7D5BE03EE}"/>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3" name="Rektangel 2342">
                    <a:extLst>
                      <a:ext uri="{FF2B5EF4-FFF2-40B4-BE49-F238E27FC236}">
                        <a16:creationId xmlns:a16="http://schemas.microsoft.com/office/drawing/2014/main" id="{6CE8B536-3BDD-3414-5048-D485DD36471E}"/>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4" name="Rektangel 2343">
                    <a:extLst>
                      <a:ext uri="{FF2B5EF4-FFF2-40B4-BE49-F238E27FC236}">
                        <a16:creationId xmlns:a16="http://schemas.microsoft.com/office/drawing/2014/main" id="{AEE10C16-0627-52E5-21D9-CBBC75DD8921}"/>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5" name="Rektangel 2344">
                    <a:extLst>
                      <a:ext uri="{FF2B5EF4-FFF2-40B4-BE49-F238E27FC236}">
                        <a16:creationId xmlns:a16="http://schemas.microsoft.com/office/drawing/2014/main" id="{06BFA2F4-1C08-5C4A-7B6E-9929454E17F8}"/>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6" name="Rektangel 2345">
                    <a:extLst>
                      <a:ext uri="{FF2B5EF4-FFF2-40B4-BE49-F238E27FC236}">
                        <a16:creationId xmlns:a16="http://schemas.microsoft.com/office/drawing/2014/main" id="{7F5B3482-0103-268E-F241-0BE9E5B8B695}"/>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7" name="Rektangel 2346">
                    <a:extLst>
                      <a:ext uri="{FF2B5EF4-FFF2-40B4-BE49-F238E27FC236}">
                        <a16:creationId xmlns:a16="http://schemas.microsoft.com/office/drawing/2014/main" id="{2B198916-943B-D7DF-2BFD-615BB7CFA9B8}"/>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8" name="Rektangel 2347">
                    <a:extLst>
                      <a:ext uri="{FF2B5EF4-FFF2-40B4-BE49-F238E27FC236}">
                        <a16:creationId xmlns:a16="http://schemas.microsoft.com/office/drawing/2014/main" id="{2C4AEC81-ED2A-449F-C5A1-A9E2C91D888F}"/>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37" name="Rektangel 2336">
                  <a:extLst>
                    <a:ext uri="{FF2B5EF4-FFF2-40B4-BE49-F238E27FC236}">
                      <a16:creationId xmlns:a16="http://schemas.microsoft.com/office/drawing/2014/main" id="{7507F66C-1A5F-AB94-35A5-EDE6752331AD}"/>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8" name="Gruppe 1817">
                <a:extLst>
                  <a:ext uri="{FF2B5EF4-FFF2-40B4-BE49-F238E27FC236}">
                    <a16:creationId xmlns:a16="http://schemas.microsoft.com/office/drawing/2014/main" id="{8C4F268E-7B90-01FC-203B-D83B74F91A8A}"/>
                  </a:ext>
                </a:extLst>
              </p:cNvPr>
              <p:cNvGrpSpPr/>
              <p:nvPr/>
            </p:nvGrpSpPr>
            <p:grpSpPr>
              <a:xfrm>
                <a:off x="1644775" y="1068629"/>
                <a:ext cx="444157" cy="5190614"/>
                <a:chOff x="5753799" y="1204530"/>
                <a:chExt cx="444157" cy="5190614"/>
              </a:xfrm>
            </p:grpSpPr>
            <p:grpSp>
              <p:nvGrpSpPr>
                <p:cNvPr id="2323" name="Gruppe 2322">
                  <a:extLst>
                    <a:ext uri="{FF2B5EF4-FFF2-40B4-BE49-F238E27FC236}">
                      <a16:creationId xmlns:a16="http://schemas.microsoft.com/office/drawing/2014/main" id="{3F3AC343-8126-37B0-FF3F-CAB95EBE6270}"/>
                    </a:ext>
                  </a:extLst>
                </p:cNvPr>
                <p:cNvGrpSpPr/>
                <p:nvPr/>
              </p:nvGrpSpPr>
              <p:grpSpPr>
                <a:xfrm>
                  <a:off x="5753799" y="1204530"/>
                  <a:ext cx="442069" cy="4756379"/>
                  <a:chOff x="3817279" y="1064461"/>
                  <a:chExt cx="442069" cy="4756379"/>
                </a:xfrm>
              </p:grpSpPr>
              <p:sp>
                <p:nvSpPr>
                  <p:cNvPr id="2325" name="Rektangel 2324">
                    <a:extLst>
                      <a:ext uri="{FF2B5EF4-FFF2-40B4-BE49-F238E27FC236}">
                        <a16:creationId xmlns:a16="http://schemas.microsoft.com/office/drawing/2014/main" id="{63DA624F-2104-493F-8A42-9662DEF75F70}"/>
                      </a:ext>
                    </a:extLst>
                  </p:cNvPr>
                  <p:cNvSpPr>
                    <a:spLocks noChangeAspect="1"/>
                  </p:cNvSpPr>
                  <p:nvPr/>
                </p:nvSpPr>
                <p:spPr>
                  <a:xfrm>
                    <a:off x="3818406" y="149701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6" name="Rektangel 2325">
                    <a:extLst>
                      <a:ext uri="{FF2B5EF4-FFF2-40B4-BE49-F238E27FC236}">
                        <a16:creationId xmlns:a16="http://schemas.microsoft.com/office/drawing/2014/main" id="{4D264ADC-682B-275D-93EC-4716447A39DA}"/>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7" name="Rektangel 2326">
                    <a:extLst>
                      <a:ext uri="{FF2B5EF4-FFF2-40B4-BE49-F238E27FC236}">
                        <a16:creationId xmlns:a16="http://schemas.microsoft.com/office/drawing/2014/main" id="{7242DDEF-20F3-5587-8E82-C8B64EC38E78}"/>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8" name="Rektangel 2327">
                    <a:extLst>
                      <a:ext uri="{FF2B5EF4-FFF2-40B4-BE49-F238E27FC236}">
                        <a16:creationId xmlns:a16="http://schemas.microsoft.com/office/drawing/2014/main" id="{A768D127-1C36-5BCC-F334-89EB3D3659E7}"/>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9" name="Rektangel 2328">
                    <a:extLst>
                      <a:ext uri="{FF2B5EF4-FFF2-40B4-BE49-F238E27FC236}">
                        <a16:creationId xmlns:a16="http://schemas.microsoft.com/office/drawing/2014/main" id="{D88BE5E3-D6DA-CC02-88D6-EE2274787072}"/>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0" name="Rektangel 2329">
                    <a:extLst>
                      <a:ext uri="{FF2B5EF4-FFF2-40B4-BE49-F238E27FC236}">
                        <a16:creationId xmlns:a16="http://schemas.microsoft.com/office/drawing/2014/main" id="{AE74A07B-4E3F-9F23-7AC7-93A621064EEB}"/>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1" name="Rektangel 2330">
                    <a:extLst>
                      <a:ext uri="{FF2B5EF4-FFF2-40B4-BE49-F238E27FC236}">
                        <a16:creationId xmlns:a16="http://schemas.microsoft.com/office/drawing/2014/main" id="{1D55A868-213C-7ADE-FE96-D9CF43CF8CE3}"/>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2" name="Rektangel 2331">
                    <a:extLst>
                      <a:ext uri="{FF2B5EF4-FFF2-40B4-BE49-F238E27FC236}">
                        <a16:creationId xmlns:a16="http://schemas.microsoft.com/office/drawing/2014/main" id="{0A0FB132-4348-7AE8-6612-59E54EF18FC6}"/>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3" name="Rektangel 2332">
                    <a:extLst>
                      <a:ext uri="{FF2B5EF4-FFF2-40B4-BE49-F238E27FC236}">
                        <a16:creationId xmlns:a16="http://schemas.microsoft.com/office/drawing/2014/main" id="{2380851E-8F11-DCDC-43D6-8FB982F41C0F}"/>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4" name="Rektangel 2333">
                    <a:extLst>
                      <a:ext uri="{FF2B5EF4-FFF2-40B4-BE49-F238E27FC236}">
                        <a16:creationId xmlns:a16="http://schemas.microsoft.com/office/drawing/2014/main" id="{B3E24A56-4F83-6978-B505-49121A8E8164}"/>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5" name="Rektangel 2334">
                    <a:extLst>
                      <a:ext uri="{FF2B5EF4-FFF2-40B4-BE49-F238E27FC236}">
                        <a16:creationId xmlns:a16="http://schemas.microsoft.com/office/drawing/2014/main" id="{6DB3A710-2A83-7F9C-3CEC-3C62924B115C}"/>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24" name="Rektangel 2323">
                  <a:extLst>
                    <a:ext uri="{FF2B5EF4-FFF2-40B4-BE49-F238E27FC236}">
                      <a16:creationId xmlns:a16="http://schemas.microsoft.com/office/drawing/2014/main" id="{8CCB163E-0C8D-BBFA-71F0-12316D823DAB}"/>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9" name="Gruppe 1818">
                <a:extLst>
                  <a:ext uri="{FF2B5EF4-FFF2-40B4-BE49-F238E27FC236}">
                    <a16:creationId xmlns:a16="http://schemas.microsoft.com/office/drawing/2014/main" id="{96D21D46-99A6-A610-E345-88033A452D51}"/>
                  </a:ext>
                </a:extLst>
              </p:cNvPr>
              <p:cNvGrpSpPr/>
              <p:nvPr/>
            </p:nvGrpSpPr>
            <p:grpSpPr>
              <a:xfrm>
                <a:off x="1212845" y="1068629"/>
                <a:ext cx="444157" cy="5190614"/>
                <a:chOff x="5753799" y="1204530"/>
                <a:chExt cx="444157" cy="5190614"/>
              </a:xfrm>
            </p:grpSpPr>
            <p:grpSp>
              <p:nvGrpSpPr>
                <p:cNvPr id="2310" name="Gruppe 2309">
                  <a:extLst>
                    <a:ext uri="{FF2B5EF4-FFF2-40B4-BE49-F238E27FC236}">
                      <a16:creationId xmlns:a16="http://schemas.microsoft.com/office/drawing/2014/main" id="{1B4BC445-89BF-7C77-91F1-2D77DA9C4C86}"/>
                    </a:ext>
                  </a:extLst>
                </p:cNvPr>
                <p:cNvGrpSpPr/>
                <p:nvPr/>
              </p:nvGrpSpPr>
              <p:grpSpPr>
                <a:xfrm>
                  <a:off x="5753799" y="1204530"/>
                  <a:ext cx="442069" cy="4756379"/>
                  <a:chOff x="3817279" y="1064461"/>
                  <a:chExt cx="442069" cy="4756379"/>
                </a:xfrm>
              </p:grpSpPr>
              <p:sp>
                <p:nvSpPr>
                  <p:cNvPr id="2312" name="Rektangel 2311">
                    <a:extLst>
                      <a:ext uri="{FF2B5EF4-FFF2-40B4-BE49-F238E27FC236}">
                        <a16:creationId xmlns:a16="http://schemas.microsoft.com/office/drawing/2014/main" id="{CA287B03-F022-3488-0D9E-DE9DD88B99C6}"/>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3" name="Rektangel 2312">
                    <a:extLst>
                      <a:ext uri="{FF2B5EF4-FFF2-40B4-BE49-F238E27FC236}">
                        <a16:creationId xmlns:a16="http://schemas.microsoft.com/office/drawing/2014/main" id="{51E81513-85C9-B728-9AD6-B8ED72E527DD}"/>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4" name="Rektangel 2313">
                    <a:extLst>
                      <a:ext uri="{FF2B5EF4-FFF2-40B4-BE49-F238E27FC236}">
                        <a16:creationId xmlns:a16="http://schemas.microsoft.com/office/drawing/2014/main" id="{395DE1D1-D6C4-E8E1-EAC5-A98891E243BC}"/>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5" name="Rektangel 2314">
                    <a:extLst>
                      <a:ext uri="{FF2B5EF4-FFF2-40B4-BE49-F238E27FC236}">
                        <a16:creationId xmlns:a16="http://schemas.microsoft.com/office/drawing/2014/main" id="{A60AD3AF-B78C-E0D8-39B7-82AA0AEB361D}"/>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6" name="Rektangel 2315">
                    <a:extLst>
                      <a:ext uri="{FF2B5EF4-FFF2-40B4-BE49-F238E27FC236}">
                        <a16:creationId xmlns:a16="http://schemas.microsoft.com/office/drawing/2014/main" id="{4523F75D-E3FD-F97E-7357-4D3D798848F9}"/>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7" name="Rektangel 2316">
                    <a:extLst>
                      <a:ext uri="{FF2B5EF4-FFF2-40B4-BE49-F238E27FC236}">
                        <a16:creationId xmlns:a16="http://schemas.microsoft.com/office/drawing/2014/main" id="{DBD711F4-6C34-7880-C6B5-89F7B84C6845}"/>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8" name="Rektangel 2317">
                    <a:extLst>
                      <a:ext uri="{FF2B5EF4-FFF2-40B4-BE49-F238E27FC236}">
                        <a16:creationId xmlns:a16="http://schemas.microsoft.com/office/drawing/2014/main" id="{EB7D8AA0-CCAC-341B-426B-09C48851DC76}"/>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9" name="Rektangel 2318">
                    <a:extLst>
                      <a:ext uri="{FF2B5EF4-FFF2-40B4-BE49-F238E27FC236}">
                        <a16:creationId xmlns:a16="http://schemas.microsoft.com/office/drawing/2014/main" id="{A054A2DE-D490-AC2B-AD8A-98104767E069}"/>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0" name="Rektangel 2319">
                    <a:extLst>
                      <a:ext uri="{FF2B5EF4-FFF2-40B4-BE49-F238E27FC236}">
                        <a16:creationId xmlns:a16="http://schemas.microsoft.com/office/drawing/2014/main" id="{FCEBEDA3-BC80-A3F1-E86F-AD5BC6F1D96D}"/>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1" name="Rektangel 2320">
                    <a:extLst>
                      <a:ext uri="{FF2B5EF4-FFF2-40B4-BE49-F238E27FC236}">
                        <a16:creationId xmlns:a16="http://schemas.microsoft.com/office/drawing/2014/main" id="{D8047F21-B818-6D01-5867-D4C86C1C8DC4}"/>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2" name="Rektangel 2321">
                    <a:extLst>
                      <a:ext uri="{FF2B5EF4-FFF2-40B4-BE49-F238E27FC236}">
                        <a16:creationId xmlns:a16="http://schemas.microsoft.com/office/drawing/2014/main" id="{B00475EA-A9F4-739B-983C-6E9DD6AA954D}"/>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11" name="Rektangel 2310">
                  <a:extLst>
                    <a:ext uri="{FF2B5EF4-FFF2-40B4-BE49-F238E27FC236}">
                      <a16:creationId xmlns:a16="http://schemas.microsoft.com/office/drawing/2014/main" id="{E8F9840D-2089-A92C-0C09-1E2F3755F408}"/>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0" name="Gruppe 1819">
                <a:extLst>
                  <a:ext uri="{FF2B5EF4-FFF2-40B4-BE49-F238E27FC236}">
                    <a16:creationId xmlns:a16="http://schemas.microsoft.com/office/drawing/2014/main" id="{FDB91247-D505-1330-E355-7B2BDF2D236D}"/>
                  </a:ext>
                </a:extLst>
              </p:cNvPr>
              <p:cNvGrpSpPr/>
              <p:nvPr/>
            </p:nvGrpSpPr>
            <p:grpSpPr>
              <a:xfrm>
                <a:off x="780951" y="1067864"/>
                <a:ext cx="444157" cy="5190614"/>
                <a:chOff x="5753799" y="1204530"/>
                <a:chExt cx="444157" cy="5190614"/>
              </a:xfrm>
            </p:grpSpPr>
            <p:grpSp>
              <p:nvGrpSpPr>
                <p:cNvPr id="2297" name="Gruppe 2296">
                  <a:extLst>
                    <a:ext uri="{FF2B5EF4-FFF2-40B4-BE49-F238E27FC236}">
                      <a16:creationId xmlns:a16="http://schemas.microsoft.com/office/drawing/2014/main" id="{9DDA487B-D0A7-C3A8-A8D3-39FB5E8A13C5}"/>
                    </a:ext>
                  </a:extLst>
                </p:cNvPr>
                <p:cNvGrpSpPr/>
                <p:nvPr/>
              </p:nvGrpSpPr>
              <p:grpSpPr>
                <a:xfrm>
                  <a:off x="5753799" y="1204530"/>
                  <a:ext cx="442069" cy="4756379"/>
                  <a:chOff x="3817279" y="1064461"/>
                  <a:chExt cx="442069" cy="4756379"/>
                </a:xfrm>
              </p:grpSpPr>
              <p:sp>
                <p:nvSpPr>
                  <p:cNvPr id="2299" name="Rektangel 2298">
                    <a:extLst>
                      <a:ext uri="{FF2B5EF4-FFF2-40B4-BE49-F238E27FC236}">
                        <a16:creationId xmlns:a16="http://schemas.microsoft.com/office/drawing/2014/main" id="{357DC82C-4B96-941D-C265-5F94D1CC0841}"/>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0" name="Rektangel 2299">
                    <a:extLst>
                      <a:ext uri="{FF2B5EF4-FFF2-40B4-BE49-F238E27FC236}">
                        <a16:creationId xmlns:a16="http://schemas.microsoft.com/office/drawing/2014/main" id="{8769610A-F30D-8161-8C63-DD8D4B1E0BBD}"/>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1" name="Rektangel 2300">
                    <a:extLst>
                      <a:ext uri="{FF2B5EF4-FFF2-40B4-BE49-F238E27FC236}">
                        <a16:creationId xmlns:a16="http://schemas.microsoft.com/office/drawing/2014/main" id="{58A9A0E7-8F43-DF33-CF05-9C87A1775912}"/>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2" name="Rektangel 2301">
                    <a:extLst>
                      <a:ext uri="{FF2B5EF4-FFF2-40B4-BE49-F238E27FC236}">
                        <a16:creationId xmlns:a16="http://schemas.microsoft.com/office/drawing/2014/main" id="{7E622DB1-C060-0F11-EF27-BEE7EB299C30}"/>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3" name="Rektangel 2302">
                    <a:extLst>
                      <a:ext uri="{FF2B5EF4-FFF2-40B4-BE49-F238E27FC236}">
                        <a16:creationId xmlns:a16="http://schemas.microsoft.com/office/drawing/2014/main" id="{6C2C726D-272A-67B6-D66F-33CF95034B01}"/>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4" name="Rektangel 2303">
                    <a:extLst>
                      <a:ext uri="{FF2B5EF4-FFF2-40B4-BE49-F238E27FC236}">
                        <a16:creationId xmlns:a16="http://schemas.microsoft.com/office/drawing/2014/main" id="{096AE36C-27BA-492E-65B3-79E105424671}"/>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5" name="Rektangel 2304">
                    <a:extLst>
                      <a:ext uri="{FF2B5EF4-FFF2-40B4-BE49-F238E27FC236}">
                        <a16:creationId xmlns:a16="http://schemas.microsoft.com/office/drawing/2014/main" id="{D7E44613-878E-56C1-83AF-257EBACE0757}"/>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6" name="Rektangel 2305">
                    <a:extLst>
                      <a:ext uri="{FF2B5EF4-FFF2-40B4-BE49-F238E27FC236}">
                        <a16:creationId xmlns:a16="http://schemas.microsoft.com/office/drawing/2014/main" id="{3AC9A429-3E7E-8598-5907-37D5D2B78805}"/>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7" name="Rektangel 2306">
                    <a:extLst>
                      <a:ext uri="{FF2B5EF4-FFF2-40B4-BE49-F238E27FC236}">
                        <a16:creationId xmlns:a16="http://schemas.microsoft.com/office/drawing/2014/main" id="{DF96DAD7-04B4-61E0-4B04-66C8CB781FB5}"/>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8" name="Rektangel 2307">
                    <a:extLst>
                      <a:ext uri="{FF2B5EF4-FFF2-40B4-BE49-F238E27FC236}">
                        <a16:creationId xmlns:a16="http://schemas.microsoft.com/office/drawing/2014/main" id="{33054BF8-1C37-A429-93DF-BDB307BF91A5}"/>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9" name="Rektangel 2308">
                    <a:extLst>
                      <a:ext uri="{FF2B5EF4-FFF2-40B4-BE49-F238E27FC236}">
                        <a16:creationId xmlns:a16="http://schemas.microsoft.com/office/drawing/2014/main" id="{0890B662-EEF5-6168-E4C9-DF45CC2252F3}"/>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98" name="Rektangel 2297">
                  <a:extLst>
                    <a:ext uri="{FF2B5EF4-FFF2-40B4-BE49-F238E27FC236}">
                      <a16:creationId xmlns:a16="http://schemas.microsoft.com/office/drawing/2014/main" id="{D1240D91-048E-1990-6178-3B5C7A4AF985}"/>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1" name="Gruppe 1820">
                <a:extLst>
                  <a:ext uri="{FF2B5EF4-FFF2-40B4-BE49-F238E27FC236}">
                    <a16:creationId xmlns:a16="http://schemas.microsoft.com/office/drawing/2014/main" id="{D683B09F-8EA5-70F3-7FAA-923E9E2241FF}"/>
                  </a:ext>
                </a:extLst>
              </p:cNvPr>
              <p:cNvGrpSpPr/>
              <p:nvPr/>
            </p:nvGrpSpPr>
            <p:grpSpPr>
              <a:xfrm>
                <a:off x="348958" y="1501775"/>
                <a:ext cx="444157" cy="4758064"/>
                <a:chOff x="5753799" y="1637080"/>
                <a:chExt cx="444157" cy="4758064"/>
              </a:xfrm>
            </p:grpSpPr>
            <p:grpSp>
              <p:nvGrpSpPr>
                <p:cNvPr id="2285" name="Gruppe 2284">
                  <a:extLst>
                    <a:ext uri="{FF2B5EF4-FFF2-40B4-BE49-F238E27FC236}">
                      <a16:creationId xmlns:a16="http://schemas.microsoft.com/office/drawing/2014/main" id="{040757BB-D56A-D46A-9330-41B4995014C1}"/>
                    </a:ext>
                  </a:extLst>
                </p:cNvPr>
                <p:cNvGrpSpPr/>
                <p:nvPr/>
              </p:nvGrpSpPr>
              <p:grpSpPr>
                <a:xfrm>
                  <a:off x="5753799" y="1637080"/>
                  <a:ext cx="442069" cy="4323829"/>
                  <a:chOff x="3817279" y="1497011"/>
                  <a:chExt cx="442069" cy="4323829"/>
                </a:xfrm>
              </p:grpSpPr>
              <p:sp>
                <p:nvSpPr>
                  <p:cNvPr id="2287" name="Rektangel 2286">
                    <a:extLst>
                      <a:ext uri="{FF2B5EF4-FFF2-40B4-BE49-F238E27FC236}">
                        <a16:creationId xmlns:a16="http://schemas.microsoft.com/office/drawing/2014/main" id="{22C1450B-6F20-ADB9-EA4C-06739B5FB60C}"/>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8" name="Rektangel 2287">
                    <a:extLst>
                      <a:ext uri="{FF2B5EF4-FFF2-40B4-BE49-F238E27FC236}">
                        <a16:creationId xmlns:a16="http://schemas.microsoft.com/office/drawing/2014/main" id="{B66867EF-31D9-28EC-53AF-52E9D4BBC10E}"/>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9" name="Rektangel 2288">
                    <a:extLst>
                      <a:ext uri="{FF2B5EF4-FFF2-40B4-BE49-F238E27FC236}">
                        <a16:creationId xmlns:a16="http://schemas.microsoft.com/office/drawing/2014/main" id="{47F7A693-0433-4ABF-8DFF-B077B10262F5}"/>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0" name="Rektangel 2289">
                    <a:extLst>
                      <a:ext uri="{FF2B5EF4-FFF2-40B4-BE49-F238E27FC236}">
                        <a16:creationId xmlns:a16="http://schemas.microsoft.com/office/drawing/2014/main" id="{BAB5604D-B51E-421F-90F8-90F6A5C2A5CE}"/>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1" name="Rektangel 2290">
                    <a:extLst>
                      <a:ext uri="{FF2B5EF4-FFF2-40B4-BE49-F238E27FC236}">
                        <a16:creationId xmlns:a16="http://schemas.microsoft.com/office/drawing/2014/main" id="{F6DED2CB-1333-7E6D-2753-C1A791EAC2F0}"/>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2" name="Rektangel 2291">
                    <a:extLst>
                      <a:ext uri="{FF2B5EF4-FFF2-40B4-BE49-F238E27FC236}">
                        <a16:creationId xmlns:a16="http://schemas.microsoft.com/office/drawing/2014/main" id="{FE20EBA5-9CF4-81AA-AFC3-876114CD576D}"/>
                      </a:ext>
                    </a:extLst>
                  </p:cNvPr>
                  <p:cNvSpPr>
                    <a:spLocks noChangeAspect="1"/>
                  </p:cNvSpPr>
                  <p:nvPr/>
                </p:nvSpPr>
                <p:spPr>
                  <a:xfrm>
                    <a:off x="3819516" y="365976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3" name="Rektangel 2292">
                    <a:extLst>
                      <a:ext uri="{FF2B5EF4-FFF2-40B4-BE49-F238E27FC236}">
                        <a16:creationId xmlns:a16="http://schemas.microsoft.com/office/drawing/2014/main" id="{03BE168C-FA40-E902-996C-62AD89EFE6E6}"/>
                      </a:ext>
                    </a:extLst>
                  </p:cNvPr>
                  <p:cNvSpPr>
                    <a:spLocks noChangeAspect="1"/>
                  </p:cNvSpPr>
                  <p:nvPr/>
                </p:nvSpPr>
                <p:spPr>
                  <a:xfrm>
                    <a:off x="3820633" y="409119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4" name="Rektangel 2293">
                    <a:extLst>
                      <a:ext uri="{FF2B5EF4-FFF2-40B4-BE49-F238E27FC236}">
                        <a16:creationId xmlns:a16="http://schemas.microsoft.com/office/drawing/2014/main" id="{6231C76B-BEC4-B474-BF0D-45C4D00A7148}"/>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5" name="Rektangel 2294">
                    <a:extLst>
                      <a:ext uri="{FF2B5EF4-FFF2-40B4-BE49-F238E27FC236}">
                        <a16:creationId xmlns:a16="http://schemas.microsoft.com/office/drawing/2014/main" id="{F537B83F-03E9-9E0E-4C79-DB688A1BF1CF}"/>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6" name="Rektangel 2295">
                    <a:extLst>
                      <a:ext uri="{FF2B5EF4-FFF2-40B4-BE49-F238E27FC236}">
                        <a16:creationId xmlns:a16="http://schemas.microsoft.com/office/drawing/2014/main" id="{DCF26DBC-E286-AF4B-3950-AE2CC11945C7}"/>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86" name="Rektangel 2285">
                  <a:extLst>
                    <a:ext uri="{FF2B5EF4-FFF2-40B4-BE49-F238E27FC236}">
                      <a16:creationId xmlns:a16="http://schemas.microsoft.com/office/drawing/2014/main" id="{AC1F17AA-EF7B-D049-2726-EDB308FA9DE1}"/>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2" name="Gruppe 1821">
                <a:extLst>
                  <a:ext uri="{FF2B5EF4-FFF2-40B4-BE49-F238E27FC236}">
                    <a16:creationId xmlns:a16="http://schemas.microsoft.com/office/drawing/2014/main" id="{F0691EEC-71B0-79D3-522F-96F6A58CBCD4}"/>
                  </a:ext>
                </a:extLst>
              </p:cNvPr>
              <p:cNvGrpSpPr/>
              <p:nvPr/>
            </p:nvGrpSpPr>
            <p:grpSpPr>
              <a:xfrm>
                <a:off x="-82727" y="1504857"/>
                <a:ext cx="444157" cy="4758064"/>
                <a:chOff x="5753799" y="1637080"/>
                <a:chExt cx="444157" cy="4758064"/>
              </a:xfrm>
            </p:grpSpPr>
            <p:grpSp>
              <p:nvGrpSpPr>
                <p:cNvPr id="2273" name="Gruppe 2272">
                  <a:extLst>
                    <a:ext uri="{FF2B5EF4-FFF2-40B4-BE49-F238E27FC236}">
                      <a16:creationId xmlns:a16="http://schemas.microsoft.com/office/drawing/2014/main" id="{3E4E9CAC-A5F8-45B6-2725-2DD3C3EC1510}"/>
                    </a:ext>
                  </a:extLst>
                </p:cNvPr>
                <p:cNvGrpSpPr/>
                <p:nvPr/>
              </p:nvGrpSpPr>
              <p:grpSpPr>
                <a:xfrm>
                  <a:off x="5753799" y="1637080"/>
                  <a:ext cx="442069" cy="4323829"/>
                  <a:chOff x="3817279" y="1497011"/>
                  <a:chExt cx="442069" cy="4323829"/>
                </a:xfrm>
              </p:grpSpPr>
              <p:sp>
                <p:nvSpPr>
                  <p:cNvPr id="2275" name="Rektangel 2274">
                    <a:extLst>
                      <a:ext uri="{FF2B5EF4-FFF2-40B4-BE49-F238E27FC236}">
                        <a16:creationId xmlns:a16="http://schemas.microsoft.com/office/drawing/2014/main" id="{67F5AF67-BDEE-E13B-0F7F-6290B410028D}"/>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6" name="Rektangel 2275">
                    <a:extLst>
                      <a:ext uri="{FF2B5EF4-FFF2-40B4-BE49-F238E27FC236}">
                        <a16:creationId xmlns:a16="http://schemas.microsoft.com/office/drawing/2014/main" id="{5E287159-9DFB-0969-6F02-2B738C7C65D6}"/>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7" name="Rektangel 2276">
                    <a:extLst>
                      <a:ext uri="{FF2B5EF4-FFF2-40B4-BE49-F238E27FC236}">
                        <a16:creationId xmlns:a16="http://schemas.microsoft.com/office/drawing/2014/main" id="{FCFF413D-93FD-FDCD-B64B-CD58661410F7}"/>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8" name="Rektangel 2277">
                    <a:extLst>
                      <a:ext uri="{FF2B5EF4-FFF2-40B4-BE49-F238E27FC236}">
                        <a16:creationId xmlns:a16="http://schemas.microsoft.com/office/drawing/2014/main" id="{C3888E17-D73A-9517-4B79-FAEA6A3043C6}"/>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9" name="Rektangel 2278">
                    <a:extLst>
                      <a:ext uri="{FF2B5EF4-FFF2-40B4-BE49-F238E27FC236}">
                        <a16:creationId xmlns:a16="http://schemas.microsoft.com/office/drawing/2014/main" id="{4D8E31A4-B0C3-C527-E887-DB94BD1A33CC}"/>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0" name="Rektangel 2279">
                    <a:extLst>
                      <a:ext uri="{FF2B5EF4-FFF2-40B4-BE49-F238E27FC236}">
                        <a16:creationId xmlns:a16="http://schemas.microsoft.com/office/drawing/2014/main" id="{ABB88D2A-F462-3C91-D55D-375C09CF95A6}"/>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1" name="Rektangel 2280">
                    <a:extLst>
                      <a:ext uri="{FF2B5EF4-FFF2-40B4-BE49-F238E27FC236}">
                        <a16:creationId xmlns:a16="http://schemas.microsoft.com/office/drawing/2014/main" id="{4150E872-FF71-89D9-FB7F-2EE095E25287}"/>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2" name="Rektangel 2281">
                    <a:extLst>
                      <a:ext uri="{FF2B5EF4-FFF2-40B4-BE49-F238E27FC236}">
                        <a16:creationId xmlns:a16="http://schemas.microsoft.com/office/drawing/2014/main" id="{3222314C-60D5-8258-BDE1-ACD63BBEF298}"/>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3" name="Rektangel 2282">
                    <a:extLst>
                      <a:ext uri="{FF2B5EF4-FFF2-40B4-BE49-F238E27FC236}">
                        <a16:creationId xmlns:a16="http://schemas.microsoft.com/office/drawing/2014/main" id="{FE6EB863-9177-5A72-C0C0-10083F94B9CF}"/>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4" name="Rektangel 2283">
                    <a:extLst>
                      <a:ext uri="{FF2B5EF4-FFF2-40B4-BE49-F238E27FC236}">
                        <a16:creationId xmlns:a16="http://schemas.microsoft.com/office/drawing/2014/main" id="{939BAC8A-1930-053D-941B-3B27B64480F7}"/>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74" name="Rektangel 2273">
                  <a:extLst>
                    <a:ext uri="{FF2B5EF4-FFF2-40B4-BE49-F238E27FC236}">
                      <a16:creationId xmlns:a16="http://schemas.microsoft.com/office/drawing/2014/main" id="{7763F9A6-1865-4455-BA93-5DE97A11ADE3}"/>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3" name="Gruppe 1822">
                <a:extLst>
                  <a:ext uri="{FF2B5EF4-FFF2-40B4-BE49-F238E27FC236}">
                    <a16:creationId xmlns:a16="http://schemas.microsoft.com/office/drawing/2014/main" id="{05E9D780-160C-6639-C933-E9D27E22F244}"/>
                  </a:ext>
                </a:extLst>
              </p:cNvPr>
              <p:cNvGrpSpPr/>
              <p:nvPr/>
            </p:nvGrpSpPr>
            <p:grpSpPr>
              <a:xfrm>
                <a:off x="4625198" y="1031927"/>
                <a:ext cx="641389" cy="5216305"/>
                <a:chOff x="2892468" y="1032983"/>
                <a:chExt cx="641389" cy="5216305"/>
              </a:xfrm>
            </p:grpSpPr>
            <p:grpSp>
              <p:nvGrpSpPr>
                <p:cNvPr id="2236" name="Gruppe 2235">
                  <a:extLst>
                    <a:ext uri="{FF2B5EF4-FFF2-40B4-BE49-F238E27FC236}">
                      <a16:creationId xmlns:a16="http://schemas.microsoft.com/office/drawing/2014/main" id="{9DFFFB7D-5F86-E5F7-C026-B0055F1DCECA}"/>
                    </a:ext>
                  </a:extLst>
                </p:cNvPr>
                <p:cNvGrpSpPr/>
                <p:nvPr/>
              </p:nvGrpSpPr>
              <p:grpSpPr>
                <a:xfrm>
                  <a:off x="2892468" y="1032983"/>
                  <a:ext cx="641389" cy="5216305"/>
                  <a:chOff x="3475384" y="1188399"/>
                  <a:chExt cx="641389" cy="5216305"/>
                </a:xfrm>
              </p:grpSpPr>
              <p:sp>
                <p:nvSpPr>
                  <p:cNvPr id="2240" name="Tekstfelt 2239">
                    <a:extLst>
                      <a:ext uri="{FF2B5EF4-FFF2-40B4-BE49-F238E27FC236}">
                        <a16:creationId xmlns:a16="http://schemas.microsoft.com/office/drawing/2014/main" id="{15C7E2ED-06AD-7BBD-7C37-8FCC76569FA4}"/>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41" name="Tekstfelt 2240">
                    <a:extLst>
                      <a:ext uri="{FF2B5EF4-FFF2-40B4-BE49-F238E27FC236}">
                        <a16:creationId xmlns:a16="http://schemas.microsoft.com/office/drawing/2014/main" id="{B9BF3CC1-B97F-61FE-EB46-781A17094B64}"/>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42" name="Tekstfelt 2241">
                    <a:extLst>
                      <a:ext uri="{FF2B5EF4-FFF2-40B4-BE49-F238E27FC236}">
                        <a16:creationId xmlns:a16="http://schemas.microsoft.com/office/drawing/2014/main" id="{F6E3508E-45CB-8A7F-5390-C5E52EB85084}"/>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43" name="Tekstfelt 2242">
                    <a:extLst>
                      <a:ext uri="{FF2B5EF4-FFF2-40B4-BE49-F238E27FC236}">
                        <a16:creationId xmlns:a16="http://schemas.microsoft.com/office/drawing/2014/main" id="{6555774F-389C-16C2-1E4E-DAF50032DE0E}"/>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44" name="Tekstfelt 2243">
                    <a:extLst>
                      <a:ext uri="{FF2B5EF4-FFF2-40B4-BE49-F238E27FC236}">
                        <a16:creationId xmlns:a16="http://schemas.microsoft.com/office/drawing/2014/main" id="{1B6843DC-46E3-F416-517D-704049DF05DD}"/>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45" name="Tekstfelt 2244">
                    <a:extLst>
                      <a:ext uri="{FF2B5EF4-FFF2-40B4-BE49-F238E27FC236}">
                        <a16:creationId xmlns:a16="http://schemas.microsoft.com/office/drawing/2014/main" id="{2981A9DF-C21A-34FC-96C3-326FF5073B82}"/>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46" name="Tekstfelt 2245">
                    <a:extLst>
                      <a:ext uri="{FF2B5EF4-FFF2-40B4-BE49-F238E27FC236}">
                        <a16:creationId xmlns:a16="http://schemas.microsoft.com/office/drawing/2014/main" id="{5E9FA421-7736-7B5D-6EF9-366B10DD9048}"/>
                      </a:ext>
                    </a:extLst>
                  </p:cNvPr>
                  <p:cNvSpPr txBox="1"/>
                  <p:nvPr/>
                </p:nvSpPr>
                <p:spPr>
                  <a:xfrm>
                    <a:off x="3525031"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47" name="Tekstfelt 2246">
                    <a:extLst>
                      <a:ext uri="{FF2B5EF4-FFF2-40B4-BE49-F238E27FC236}">
                        <a16:creationId xmlns:a16="http://schemas.microsoft.com/office/drawing/2014/main" id="{F308F05E-434A-E40A-1C4F-722DCB516AF4}"/>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48" name="Tekstfelt 2247">
                    <a:extLst>
                      <a:ext uri="{FF2B5EF4-FFF2-40B4-BE49-F238E27FC236}">
                        <a16:creationId xmlns:a16="http://schemas.microsoft.com/office/drawing/2014/main" id="{A1F2C931-1410-7121-EE8E-7E60014B7D40}"/>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49" name="Tekstfelt 2248">
                    <a:extLst>
                      <a:ext uri="{FF2B5EF4-FFF2-40B4-BE49-F238E27FC236}">
                        <a16:creationId xmlns:a16="http://schemas.microsoft.com/office/drawing/2014/main" id="{B54B7801-BCF5-EBB1-06EF-ABA5818AF5CA}"/>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50" name="Tekstfelt 2249">
                    <a:extLst>
                      <a:ext uri="{FF2B5EF4-FFF2-40B4-BE49-F238E27FC236}">
                        <a16:creationId xmlns:a16="http://schemas.microsoft.com/office/drawing/2014/main" id="{1239395E-BC10-68B6-A1A5-24F239A378F3}"/>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51" name="Tekstfelt 2250">
                    <a:extLst>
                      <a:ext uri="{FF2B5EF4-FFF2-40B4-BE49-F238E27FC236}">
                        <a16:creationId xmlns:a16="http://schemas.microsoft.com/office/drawing/2014/main" id="{9D98FBED-A203-674C-E18A-961056A20F5F}"/>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52" name="Tekstfelt 2251">
                    <a:extLst>
                      <a:ext uri="{FF2B5EF4-FFF2-40B4-BE49-F238E27FC236}">
                        <a16:creationId xmlns:a16="http://schemas.microsoft.com/office/drawing/2014/main" id="{629FDFC1-730C-D48B-8FBA-D1E68FDFC51C}"/>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53" name="Tekstfelt 2252">
                    <a:extLst>
                      <a:ext uri="{FF2B5EF4-FFF2-40B4-BE49-F238E27FC236}">
                        <a16:creationId xmlns:a16="http://schemas.microsoft.com/office/drawing/2014/main" id="{227E0551-FDE3-2E52-7A99-B975B5B860CB}"/>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54" name="Tekstfelt 2253">
                    <a:extLst>
                      <a:ext uri="{FF2B5EF4-FFF2-40B4-BE49-F238E27FC236}">
                        <a16:creationId xmlns:a16="http://schemas.microsoft.com/office/drawing/2014/main" id="{DC9A60A8-2011-F083-54CE-3CC33B9F034F}"/>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55" name="Tekstfelt 2254">
                    <a:extLst>
                      <a:ext uri="{FF2B5EF4-FFF2-40B4-BE49-F238E27FC236}">
                        <a16:creationId xmlns:a16="http://schemas.microsoft.com/office/drawing/2014/main" id="{CE09CA31-10B6-8A8F-6A54-97D9258C095A}"/>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56" name="Tekstfelt 2255">
                    <a:extLst>
                      <a:ext uri="{FF2B5EF4-FFF2-40B4-BE49-F238E27FC236}">
                        <a16:creationId xmlns:a16="http://schemas.microsoft.com/office/drawing/2014/main" id="{C22DEA26-C7EE-83D8-0D5D-DD96E5763BD5}"/>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57" name="Tekstfelt 2256">
                    <a:extLst>
                      <a:ext uri="{FF2B5EF4-FFF2-40B4-BE49-F238E27FC236}">
                        <a16:creationId xmlns:a16="http://schemas.microsoft.com/office/drawing/2014/main" id="{A6666120-0035-6800-EF3E-97BE15AF4D49}"/>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58" name="Tekstfelt 2257">
                    <a:extLst>
                      <a:ext uri="{FF2B5EF4-FFF2-40B4-BE49-F238E27FC236}">
                        <a16:creationId xmlns:a16="http://schemas.microsoft.com/office/drawing/2014/main" id="{7B35117A-5209-676F-CC8A-5AFDBD7EF7A4}"/>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59" name="Tekstfelt 2258">
                    <a:extLst>
                      <a:ext uri="{FF2B5EF4-FFF2-40B4-BE49-F238E27FC236}">
                        <a16:creationId xmlns:a16="http://schemas.microsoft.com/office/drawing/2014/main" id="{0D2A406E-22E5-0C1D-91B5-D7A20A3CF19C}"/>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60" name="Tekstfelt 2259">
                    <a:extLst>
                      <a:ext uri="{FF2B5EF4-FFF2-40B4-BE49-F238E27FC236}">
                        <a16:creationId xmlns:a16="http://schemas.microsoft.com/office/drawing/2014/main" id="{B32093D8-3F76-1828-32F3-137CADF9688C}"/>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61" name="Tekstfelt 2260">
                    <a:extLst>
                      <a:ext uri="{FF2B5EF4-FFF2-40B4-BE49-F238E27FC236}">
                        <a16:creationId xmlns:a16="http://schemas.microsoft.com/office/drawing/2014/main" id="{E6FF4672-80B8-4735-4C4D-19F330218484}"/>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62" name="Tekstfelt 2261">
                    <a:extLst>
                      <a:ext uri="{FF2B5EF4-FFF2-40B4-BE49-F238E27FC236}">
                        <a16:creationId xmlns:a16="http://schemas.microsoft.com/office/drawing/2014/main" id="{E5632639-A185-84F0-ED37-4D7078BF5C0B}"/>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63" name="Tekstfelt 2262">
                    <a:extLst>
                      <a:ext uri="{FF2B5EF4-FFF2-40B4-BE49-F238E27FC236}">
                        <a16:creationId xmlns:a16="http://schemas.microsoft.com/office/drawing/2014/main" id="{EC596B09-9AAE-4CD1-465C-91778612579C}"/>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64" name="Tekstfelt 2263">
                    <a:extLst>
                      <a:ext uri="{FF2B5EF4-FFF2-40B4-BE49-F238E27FC236}">
                        <a16:creationId xmlns:a16="http://schemas.microsoft.com/office/drawing/2014/main" id="{3906C69A-4C78-0590-8EC3-03D119AAB8A5}"/>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65" name="Tekstfelt 2264">
                    <a:extLst>
                      <a:ext uri="{FF2B5EF4-FFF2-40B4-BE49-F238E27FC236}">
                        <a16:creationId xmlns:a16="http://schemas.microsoft.com/office/drawing/2014/main" id="{F2AF7400-E810-543A-8D8F-678CEC6BAA1A}"/>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66" name="Tekstfelt 2265">
                    <a:extLst>
                      <a:ext uri="{FF2B5EF4-FFF2-40B4-BE49-F238E27FC236}">
                        <a16:creationId xmlns:a16="http://schemas.microsoft.com/office/drawing/2014/main" id="{50E84D95-41C0-67F0-93D7-D929CC1F1B15}"/>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67" name="Tekstfelt 2266">
                    <a:extLst>
                      <a:ext uri="{FF2B5EF4-FFF2-40B4-BE49-F238E27FC236}">
                        <a16:creationId xmlns:a16="http://schemas.microsoft.com/office/drawing/2014/main" id="{0E3208B3-D38D-60A1-18D4-8B0472F2E527}"/>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68" name="Tekstfelt 2267">
                    <a:extLst>
                      <a:ext uri="{FF2B5EF4-FFF2-40B4-BE49-F238E27FC236}">
                        <a16:creationId xmlns:a16="http://schemas.microsoft.com/office/drawing/2014/main" id="{2BC130B4-9E0A-CAB2-B2B7-60BDBA2870FF}"/>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69" name="Tekstfelt 2268">
                    <a:extLst>
                      <a:ext uri="{FF2B5EF4-FFF2-40B4-BE49-F238E27FC236}">
                        <a16:creationId xmlns:a16="http://schemas.microsoft.com/office/drawing/2014/main" id="{849267C7-139D-C19E-9DAD-08F945657D7A}"/>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70" name="Tekstfelt 2269">
                    <a:extLst>
                      <a:ext uri="{FF2B5EF4-FFF2-40B4-BE49-F238E27FC236}">
                        <a16:creationId xmlns:a16="http://schemas.microsoft.com/office/drawing/2014/main" id="{2E3B93CE-2797-A715-B5AD-243C986913F0}"/>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71" name="Tekstfelt 2270">
                    <a:extLst>
                      <a:ext uri="{FF2B5EF4-FFF2-40B4-BE49-F238E27FC236}">
                        <a16:creationId xmlns:a16="http://schemas.microsoft.com/office/drawing/2014/main" id="{993498BB-CF73-A1C8-8D9A-B71D71D47A46}"/>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72" name="Tekstfelt 2271">
                    <a:extLst>
                      <a:ext uri="{FF2B5EF4-FFF2-40B4-BE49-F238E27FC236}">
                        <a16:creationId xmlns:a16="http://schemas.microsoft.com/office/drawing/2014/main" id="{CC7F70EB-A62C-D5E6-DD1E-19EED6636AF6}"/>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37" name="Tekstfelt 2236">
                  <a:extLst>
                    <a:ext uri="{FF2B5EF4-FFF2-40B4-BE49-F238E27FC236}">
                      <a16:creationId xmlns:a16="http://schemas.microsoft.com/office/drawing/2014/main" id="{8C5C6E83-064C-5D34-E6BB-781C3E39D34F}"/>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38" name="Tekstfelt 2237">
                  <a:extLst>
                    <a:ext uri="{FF2B5EF4-FFF2-40B4-BE49-F238E27FC236}">
                      <a16:creationId xmlns:a16="http://schemas.microsoft.com/office/drawing/2014/main" id="{CF2C266C-F547-DCF4-A903-26CCAED20DE9}"/>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39" name="Tekstfelt 2238">
                  <a:extLst>
                    <a:ext uri="{FF2B5EF4-FFF2-40B4-BE49-F238E27FC236}">
                      <a16:creationId xmlns:a16="http://schemas.microsoft.com/office/drawing/2014/main" id="{8AE061CC-378F-4C09-00F8-E08F16A137A4}"/>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4" name="Gruppe 1823">
                <a:extLst>
                  <a:ext uri="{FF2B5EF4-FFF2-40B4-BE49-F238E27FC236}">
                    <a16:creationId xmlns:a16="http://schemas.microsoft.com/office/drawing/2014/main" id="{2B1BD4B2-FD2B-9142-E09F-867BDA7B54AE}"/>
                  </a:ext>
                </a:extLst>
              </p:cNvPr>
              <p:cNvGrpSpPr/>
              <p:nvPr/>
            </p:nvGrpSpPr>
            <p:grpSpPr>
              <a:xfrm>
                <a:off x="5052945" y="1040538"/>
                <a:ext cx="641389" cy="5216305"/>
                <a:chOff x="2892468" y="1032983"/>
                <a:chExt cx="641389" cy="5216305"/>
              </a:xfrm>
            </p:grpSpPr>
            <p:grpSp>
              <p:nvGrpSpPr>
                <p:cNvPr id="2199" name="Gruppe 2198">
                  <a:extLst>
                    <a:ext uri="{FF2B5EF4-FFF2-40B4-BE49-F238E27FC236}">
                      <a16:creationId xmlns:a16="http://schemas.microsoft.com/office/drawing/2014/main" id="{39738451-1233-6747-5887-648723EC4043}"/>
                    </a:ext>
                  </a:extLst>
                </p:cNvPr>
                <p:cNvGrpSpPr/>
                <p:nvPr/>
              </p:nvGrpSpPr>
              <p:grpSpPr>
                <a:xfrm>
                  <a:off x="2892468" y="1032983"/>
                  <a:ext cx="641389" cy="5216305"/>
                  <a:chOff x="3475384" y="1188399"/>
                  <a:chExt cx="641389" cy="5216305"/>
                </a:xfrm>
              </p:grpSpPr>
              <p:sp>
                <p:nvSpPr>
                  <p:cNvPr id="2203" name="Tekstfelt 2202">
                    <a:extLst>
                      <a:ext uri="{FF2B5EF4-FFF2-40B4-BE49-F238E27FC236}">
                        <a16:creationId xmlns:a16="http://schemas.microsoft.com/office/drawing/2014/main" id="{EC317643-FB83-5461-6DFE-5B39D2C7FEE5}"/>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04" name="Tekstfelt 2203">
                    <a:extLst>
                      <a:ext uri="{FF2B5EF4-FFF2-40B4-BE49-F238E27FC236}">
                        <a16:creationId xmlns:a16="http://schemas.microsoft.com/office/drawing/2014/main" id="{E8AA906D-CBA4-78D0-444F-CCCFC0321675}"/>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05" name="Tekstfelt 2204">
                    <a:extLst>
                      <a:ext uri="{FF2B5EF4-FFF2-40B4-BE49-F238E27FC236}">
                        <a16:creationId xmlns:a16="http://schemas.microsoft.com/office/drawing/2014/main" id="{B72E3DF9-E2E5-9172-CB1C-587D3E568ED4}"/>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06" name="Tekstfelt 2205">
                    <a:extLst>
                      <a:ext uri="{FF2B5EF4-FFF2-40B4-BE49-F238E27FC236}">
                        <a16:creationId xmlns:a16="http://schemas.microsoft.com/office/drawing/2014/main" id="{53B7EC87-6116-3A9B-EAB4-3C815575EBC9}"/>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07" name="Tekstfelt 2206">
                    <a:extLst>
                      <a:ext uri="{FF2B5EF4-FFF2-40B4-BE49-F238E27FC236}">
                        <a16:creationId xmlns:a16="http://schemas.microsoft.com/office/drawing/2014/main" id="{F19E29BD-E5BB-ED07-BE80-328C93144473}"/>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08" name="Tekstfelt 2207">
                    <a:extLst>
                      <a:ext uri="{FF2B5EF4-FFF2-40B4-BE49-F238E27FC236}">
                        <a16:creationId xmlns:a16="http://schemas.microsoft.com/office/drawing/2014/main" id="{B5C0CFFC-0BA1-B2D1-E892-808ECC2D3061}"/>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09" name="Tekstfelt 2208">
                    <a:extLst>
                      <a:ext uri="{FF2B5EF4-FFF2-40B4-BE49-F238E27FC236}">
                        <a16:creationId xmlns:a16="http://schemas.microsoft.com/office/drawing/2014/main" id="{F0FF6A24-9E05-623C-D272-E94051F35E0E}"/>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10" name="Tekstfelt 2209">
                    <a:extLst>
                      <a:ext uri="{FF2B5EF4-FFF2-40B4-BE49-F238E27FC236}">
                        <a16:creationId xmlns:a16="http://schemas.microsoft.com/office/drawing/2014/main" id="{AF24B456-298B-31AF-0688-7A6A12161741}"/>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11" name="Tekstfelt 2210">
                    <a:extLst>
                      <a:ext uri="{FF2B5EF4-FFF2-40B4-BE49-F238E27FC236}">
                        <a16:creationId xmlns:a16="http://schemas.microsoft.com/office/drawing/2014/main" id="{948BE62A-826D-FB5D-A8D8-E684D1F48C17}"/>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12" name="Tekstfelt 2211">
                    <a:extLst>
                      <a:ext uri="{FF2B5EF4-FFF2-40B4-BE49-F238E27FC236}">
                        <a16:creationId xmlns:a16="http://schemas.microsoft.com/office/drawing/2014/main" id="{D7BA7B10-E565-CDCE-3978-1AAB6629D992}"/>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13" name="Tekstfelt 2212">
                    <a:extLst>
                      <a:ext uri="{FF2B5EF4-FFF2-40B4-BE49-F238E27FC236}">
                        <a16:creationId xmlns:a16="http://schemas.microsoft.com/office/drawing/2014/main" id="{18B2A20F-AF49-2FE6-5B96-BCFECD623130}"/>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14" name="Tekstfelt 2213">
                    <a:extLst>
                      <a:ext uri="{FF2B5EF4-FFF2-40B4-BE49-F238E27FC236}">
                        <a16:creationId xmlns:a16="http://schemas.microsoft.com/office/drawing/2014/main" id="{B0CB2319-28B8-5598-F9BD-EEF023C57AD4}"/>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15" name="Tekstfelt 2214">
                    <a:extLst>
                      <a:ext uri="{FF2B5EF4-FFF2-40B4-BE49-F238E27FC236}">
                        <a16:creationId xmlns:a16="http://schemas.microsoft.com/office/drawing/2014/main" id="{DAD24EC9-413C-E31F-0B96-522F5F84B1F4}"/>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16" name="Tekstfelt 2215">
                    <a:extLst>
                      <a:ext uri="{FF2B5EF4-FFF2-40B4-BE49-F238E27FC236}">
                        <a16:creationId xmlns:a16="http://schemas.microsoft.com/office/drawing/2014/main" id="{35663ACE-C4CE-A5E8-D44D-EA6D01F5A477}"/>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17" name="Tekstfelt 2216">
                    <a:extLst>
                      <a:ext uri="{FF2B5EF4-FFF2-40B4-BE49-F238E27FC236}">
                        <a16:creationId xmlns:a16="http://schemas.microsoft.com/office/drawing/2014/main" id="{2950EED1-9FB8-7D71-8155-40D2AD7E84A7}"/>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18" name="Tekstfelt 2217">
                    <a:extLst>
                      <a:ext uri="{FF2B5EF4-FFF2-40B4-BE49-F238E27FC236}">
                        <a16:creationId xmlns:a16="http://schemas.microsoft.com/office/drawing/2014/main" id="{4E13C863-6B4C-BBE5-3449-FE871BF34A72}"/>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19" name="Tekstfelt 2218">
                    <a:extLst>
                      <a:ext uri="{FF2B5EF4-FFF2-40B4-BE49-F238E27FC236}">
                        <a16:creationId xmlns:a16="http://schemas.microsoft.com/office/drawing/2014/main" id="{40FD8239-8238-425B-8461-01E05928853E}"/>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20" name="Tekstfelt 2219">
                    <a:extLst>
                      <a:ext uri="{FF2B5EF4-FFF2-40B4-BE49-F238E27FC236}">
                        <a16:creationId xmlns:a16="http://schemas.microsoft.com/office/drawing/2014/main" id="{0ADF0269-17E9-7DF1-2D40-E227FBF170AF}"/>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21" name="Tekstfelt 2220">
                    <a:extLst>
                      <a:ext uri="{FF2B5EF4-FFF2-40B4-BE49-F238E27FC236}">
                        <a16:creationId xmlns:a16="http://schemas.microsoft.com/office/drawing/2014/main" id="{3D83C833-7AE2-F6B7-4857-33F1D4853155}"/>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22" name="Tekstfelt 2221">
                    <a:extLst>
                      <a:ext uri="{FF2B5EF4-FFF2-40B4-BE49-F238E27FC236}">
                        <a16:creationId xmlns:a16="http://schemas.microsoft.com/office/drawing/2014/main" id="{6785ACFB-AF37-83FD-E831-F66688FB24CE}"/>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23" name="Tekstfelt 2222">
                    <a:extLst>
                      <a:ext uri="{FF2B5EF4-FFF2-40B4-BE49-F238E27FC236}">
                        <a16:creationId xmlns:a16="http://schemas.microsoft.com/office/drawing/2014/main" id="{7B15B15A-6C7B-E005-13ED-14DB8A1A0A2E}"/>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24" name="Tekstfelt 2223">
                    <a:extLst>
                      <a:ext uri="{FF2B5EF4-FFF2-40B4-BE49-F238E27FC236}">
                        <a16:creationId xmlns:a16="http://schemas.microsoft.com/office/drawing/2014/main" id="{8DF9FB64-99CB-3E78-90DA-F5AB13487462}"/>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25" name="Tekstfelt 2224">
                    <a:extLst>
                      <a:ext uri="{FF2B5EF4-FFF2-40B4-BE49-F238E27FC236}">
                        <a16:creationId xmlns:a16="http://schemas.microsoft.com/office/drawing/2014/main" id="{63BCA88D-92E1-082D-B40F-7FE2774827F3}"/>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26" name="Tekstfelt 2225">
                    <a:extLst>
                      <a:ext uri="{FF2B5EF4-FFF2-40B4-BE49-F238E27FC236}">
                        <a16:creationId xmlns:a16="http://schemas.microsoft.com/office/drawing/2014/main" id="{7AE44667-7B14-DA33-73D0-F110FB184C72}"/>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27" name="Tekstfelt 2226">
                    <a:extLst>
                      <a:ext uri="{FF2B5EF4-FFF2-40B4-BE49-F238E27FC236}">
                        <a16:creationId xmlns:a16="http://schemas.microsoft.com/office/drawing/2014/main" id="{FF790901-D953-5E3F-5AAB-062C40DD5F85}"/>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28" name="Tekstfelt 2227">
                    <a:extLst>
                      <a:ext uri="{FF2B5EF4-FFF2-40B4-BE49-F238E27FC236}">
                        <a16:creationId xmlns:a16="http://schemas.microsoft.com/office/drawing/2014/main" id="{CEB0B9FB-7550-28A4-73FA-0DE31C2E83EA}"/>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29" name="Tekstfelt 2228">
                    <a:extLst>
                      <a:ext uri="{FF2B5EF4-FFF2-40B4-BE49-F238E27FC236}">
                        <a16:creationId xmlns:a16="http://schemas.microsoft.com/office/drawing/2014/main" id="{A5976098-45C5-150E-C8FD-F2522F1E6FD0}"/>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30" name="Tekstfelt 2229">
                    <a:extLst>
                      <a:ext uri="{FF2B5EF4-FFF2-40B4-BE49-F238E27FC236}">
                        <a16:creationId xmlns:a16="http://schemas.microsoft.com/office/drawing/2014/main" id="{6DC756AC-D5C2-A272-5D8E-32A0E4B4E373}"/>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31" name="Tekstfelt 2230">
                    <a:extLst>
                      <a:ext uri="{FF2B5EF4-FFF2-40B4-BE49-F238E27FC236}">
                        <a16:creationId xmlns:a16="http://schemas.microsoft.com/office/drawing/2014/main" id="{0834B4A4-1918-6FB4-9A2E-9808651E8E52}"/>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32" name="Tekstfelt 2231">
                    <a:extLst>
                      <a:ext uri="{FF2B5EF4-FFF2-40B4-BE49-F238E27FC236}">
                        <a16:creationId xmlns:a16="http://schemas.microsoft.com/office/drawing/2014/main" id="{C1D2DDED-B916-B00E-1032-5FFF1EB87700}"/>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33" name="Tekstfelt 2232">
                    <a:extLst>
                      <a:ext uri="{FF2B5EF4-FFF2-40B4-BE49-F238E27FC236}">
                        <a16:creationId xmlns:a16="http://schemas.microsoft.com/office/drawing/2014/main" id="{0B3A302C-4B71-72C3-8F7B-EB1E1CDAAA35}"/>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34" name="Tekstfelt 2233">
                    <a:extLst>
                      <a:ext uri="{FF2B5EF4-FFF2-40B4-BE49-F238E27FC236}">
                        <a16:creationId xmlns:a16="http://schemas.microsoft.com/office/drawing/2014/main" id="{0B154D18-4D7C-7519-10D5-D3FFEC53A44A}"/>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35" name="Tekstfelt 2234">
                    <a:extLst>
                      <a:ext uri="{FF2B5EF4-FFF2-40B4-BE49-F238E27FC236}">
                        <a16:creationId xmlns:a16="http://schemas.microsoft.com/office/drawing/2014/main" id="{2248A4BC-6A1E-26F6-0CB2-381A88F85DE1}"/>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00" name="Tekstfelt 2199">
                  <a:extLst>
                    <a:ext uri="{FF2B5EF4-FFF2-40B4-BE49-F238E27FC236}">
                      <a16:creationId xmlns:a16="http://schemas.microsoft.com/office/drawing/2014/main" id="{E665708F-DCB6-0A77-57E6-BE208C34D27F}"/>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01" name="Tekstfelt 2200">
                  <a:extLst>
                    <a:ext uri="{FF2B5EF4-FFF2-40B4-BE49-F238E27FC236}">
                      <a16:creationId xmlns:a16="http://schemas.microsoft.com/office/drawing/2014/main" id="{0B5CA8AF-DF31-7BE1-79B1-19ED7EB1E1B9}"/>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02" name="Tekstfelt 2201">
                  <a:extLst>
                    <a:ext uri="{FF2B5EF4-FFF2-40B4-BE49-F238E27FC236}">
                      <a16:creationId xmlns:a16="http://schemas.microsoft.com/office/drawing/2014/main" id="{49EE27BF-10E3-5A9C-C276-DBB2265431E5}"/>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5" name="Gruppe 1824">
                <a:extLst>
                  <a:ext uri="{FF2B5EF4-FFF2-40B4-BE49-F238E27FC236}">
                    <a16:creationId xmlns:a16="http://schemas.microsoft.com/office/drawing/2014/main" id="{7D869CB8-E0A8-2E02-5521-7C9F7D1FB4BF}"/>
                  </a:ext>
                </a:extLst>
              </p:cNvPr>
              <p:cNvGrpSpPr/>
              <p:nvPr/>
            </p:nvGrpSpPr>
            <p:grpSpPr>
              <a:xfrm>
                <a:off x="3753314" y="1031887"/>
                <a:ext cx="641389" cy="5216305"/>
                <a:chOff x="2892468" y="1032983"/>
                <a:chExt cx="641389" cy="5216305"/>
              </a:xfrm>
            </p:grpSpPr>
            <p:grpSp>
              <p:nvGrpSpPr>
                <p:cNvPr id="2162" name="Gruppe 2161">
                  <a:extLst>
                    <a:ext uri="{FF2B5EF4-FFF2-40B4-BE49-F238E27FC236}">
                      <a16:creationId xmlns:a16="http://schemas.microsoft.com/office/drawing/2014/main" id="{2A617900-1086-90FE-D370-C1054237ADC7}"/>
                    </a:ext>
                  </a:extLst>
                </p:cNvPr>
                <p:cNvGrpSpPr/>
                <p:nvPr/>
              </p:nvGrpSpPr>
              <p:grpSpPr>
                <a:xfrm>
                  <a:off x="2892468" y="1032983"/>
                  <a:ext cx="641389" cy="5216305"/>
                  <a:chOff x="3475384" y="1188399"/>
                  <a:chExt cx="641389" cy="5216305"/>
                </a:xfrm>
              </p:grpSpPr>
              <p:sp>
                <p:nvSpPr>
                  <p:cNvPr id="2166" name="Tekstfelt 2165">
                    <a:extLst>
                      <a:ext uri="{FF2B5EF4-FFF2-40B4-BE49-F238E27FC236}">
                        <a16:creationId xmlns:a16="http://schemas.microsoft.com/office/drawing/2014/main" id="{0D395BEF-F4DE-6E23-81CD-0212E14C324C}"/>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67" name="Tekstfelt 2166">
                    <a:extLst>
                      <a:ext uri="{FF2B5EF4-FFF2-40B4-BE49-F238E27FC236}">
                        <a16:creationId xmlns:a16="http://schemas.microsoft.com/office/drawing/2014/main" id="{6629104C-2F53-DF7D-1143-2B1371CF6840}"/>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68" name="Tekstfelt 2167">
                    <a:extLst>
                      <a:ext uri="{FF2B5EF4-FFF2-40B4-BE49-F238E27FC236}">
                        <a16:creationId xmlns:a16="http://schemas.microsoft.com/office/drawing/2014/main" id="{D2ACB271-A46F-878F-2EE4-7D4953EB6DCA}"/>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69" name="Tekstfelt 2168">
                    <a:extLst>
                      <a:ext uri="{FF2B5EF4-FFF2-40B4-BE49-F238E27FC236}">
                        <a16:creationId xmlns:a16="http://schemas.microsoft.com/office/drawing/2014/main" id="{8912A916-8839-64FC-2D10-7E718902AF20}"/>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70" name="Tekstfelt 2169">
                    <a:extLst>
                      <a:ext uri="{FF2B5EF4-FFF2-40B4-BE49-F238E27FC236}">
                        <a16:creationId xmlns:a16="http://schemas.microsoft.com/office/drawing/2014/main" id="{25C8B9EC-FF28-2A41-0E02-B140BFDBECA7}"/>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71" name="Tekstfelt 2170">
                    <a:extLst>
                      <a:ext uri="{FF2B5EF4-FFF2-40B4-BE49-F238E27FC236}">
                        <a16:creationId xmlns:a16="http://schemas.microsoft.com/office/drawing/2014/main" id="{BA93D1BA-BBA1-9F43-5160-B7DC93B1AF85}"/>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72" name="Tekstfelt 2171">
                    <a:extLst>
                      <a:ext uri="{FF2B5EF4-FFF2-40B4-BE49-F238E27FC236}">
                        <a16:creationId xmlns:a16="http://schemas.microsoft.com/office/drawing/2014/main" id="{05DF4250-7B5E-D470-E3B3-D797CFF0FA42}"/>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73" name="Tekstfelt 2172">
                    <a:extLst>
                      <a:ext uri="{FF2B5EF4-FFF2-40B4-BE49-F238E27FC236}">
                        <a16:creationId xmlns:a16="http://schemas.microsoft.com/office/drawing/2014/main" id="{36661964-F1DE-9F99-4CD6-71A0EA5122F3}"/>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74" name="Tekstfelt 2173">
                    <a:extLst>
                      <a:ext uri="{FF2B5EF4-FFF2-40B4-BE49-F238E27FC236}">
                        <a16:creationId xmlns:a16="http://schemas.microsoft.com/office/drawing/2014/main" id="{54D40433-43EC-EE98-BB3E-9B2C2B046D10}"/>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75" name="Tekstfelt 2174">
                    <a:extLst>
                      <a:ext uri="{FF2B5EF4-FFF2-40B4-BE49-F238E27FC236}">
                        <a16:creationId xmlns:a16="http://schemas.microsoft.com/office/drawing/2014/main" id="{B06B1A45-341F-55EA-2D6B-223C6783E46B}"/>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76" name="Tekstfelt 2175">
                    <a:extLst>
                      <a:ext uri="{FF2B5EF4-FFF2-40B4-BE49-F238E27FC236}">
                        <a16:creationId xmlns:a16="http://schemas.microsoft.com/office/drawing/2014/main" id="{A0B3F702-B3C7-E486-AA79-2EDD61417200}"/>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77" name="Tekstfelt 2176">
                    <a:extLst>
                      <a:ext uri="{FF2B5EF4-FFF2-40B4-BE49-F238E27FC236}">
                        <a16:creationId xmlns:a16="http://schemas.microsoft.com/office/drawing/2014/main" id="{794FCCDF-15FB-20BB-9DAC-F7D11B966C20}"/>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78" name="Tekstfelt 2177">
                    <a:extLst>
                      <a:ext uri="{FF2B5EF4-FFF2-40B4-BE49-F238E27FC236}">
                        <a16:creationId xmlns:a16="http://schemas.microsoft.com/office/drawing/2014/main" id="{C291E4FC-B19E-B8EC-2A0B-5509A8CDCF0E}"/>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79" name="Tekstfelt 2178">
                    <a:extLst>
                      <a:ext uri="{FF2B5EF4-FFF2-40B4-BE49-F238E27FC236}">
                        <a16:creationId xmlns:a16="http://schemas.microsoft.com/office/drawing/2014/main" id="{875249EA-D795-1EA2-3C6C-A4B5619F9DA2}"/>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80" name="Tekstfelt 2179">
                    <a:extLst>
                      <a:ext uri="{FF2B5EF4-FFF2-40B4-BE49-F238E27FC236}">
                        <a16:creationId xmlns:a16="http://schemas.microsoft.com/office/drawing/2014/main" id="{16076581-0D12-465B-A920-5A070CD46098}"/>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81" name="Tekstfelt 2180">
                    <a:extLst>
                      <a:ext uri="{FF2B5EF4-FFF2-40B4-BE49-F238E27FC236}">
                        <a16:creationId xmlns:a16="http://schemas.microsoft.com/office/drawing/2014/main" id="{39FD3365-4AFD-0BBB-8AA4-D5482F0DCC27}"/>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82" name="Tekstfelt 2181">
                    <a:extLst>
                      <a:ext uri="{FF2B5EF4-FFF2-40B4-BE49-F238E27FC236}">
                        <a16:creationId xmlns:a16="http://schemas.microsoft.com/office/drawing/2014/main" id="{D9B7ED18-7097-3CFB-634A-F7E477857843}"/>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83" name="Tekstfelt 2182">
                    <a:extLst>
                      <a:ext uri="{FF2B5EF4-FFF2-40B4-BE49-F238E27FC236}">
                        <a16:creationId xmlns:a16="http://schemas.microsoft.com/office/drawing/2014/main" id="{BCC8B613-A3F4-5C40-AC82-C46EC69062FF}"/>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84" name="Tekstfelt 2183">
                    <a:extLst>
                      <a:ext uri="{FF2B5EF4-FFF2-40B4-BE49-F238E27FC236}">
                        <a16:creationId xmlns:a16="http://schemas.microsoft.com/office/drawing/2014/main" id="{6C723B48-0DB5-25FC-BEB0-2EE7A93126D0}"/>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85" name="Tekstfelt 2184">
                    <a:extLst>
                      <a:ext uri="{FF2B5EF4-FFF2-40B4-BE49-F238E27FC236}">
                        <a16:creationId xmlns:a16="http://schemas.microsoft.com/office/drawing/2014/main" id="{7A5AA873-A608-2916-7D97-57ECEA507E4A}"/>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86" name="Tekstfelt 2185">
                    <a:extLst>
                      <a:ext uri="{FF2B5EF4-FFF2-40B4-BE49-F238E27FC236}">
                        <a16:creationId xmlns:a16="http://schemas.microsoft.com/office/drawing/2014/main" id="{9D2E8054-5759-C3F7-812B-30EACF72A7EB}"/>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87" name="Tekstfelt 2186">
                    <a:extLst>
                      <a:ext uri="{FF2B5EF4-FFF2-40B4-BE49-F238E27FC236}">
                        <a16:creationId xmlns:a16="http://schemas.microsoft.com/office/drawing/2014/main" id="{CF06883C-3063-537C-A9D4-302FE6950202}"/>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88" name="Tekstfelt 2187">
                    <a:extLst>
                      <a:ext uri="{FF2B5EF4-FFF2-40B4-BE49-F238E27FC236}">
                        <a16:creationId xmlns:a16="http://schemas.microsoft.com/office/drawing/2014/main" id="{01127856-857D-F22C-1B48-8535A6A35ECA}"/>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89" name="Tekstfelt 2188">
                    <a:extLst>
                      <a:ext uri="{FF2B5EF4-FFF2-40B4-BE49-F238E27FC236}">
                        <a16:creationId xmlns:a16="http://schemas.microsoft.com/office/drawing/2014/main" id="{4B2E75F8-37E3-02D2-6A85-6B03842339DD}"/>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90" name="Tekstfelt 2189">
                    <a:extLst>
                      <a:ext uri="{FF2B5EF4-FFF2-40B4-BE49-F238E27FC236}">
                        <a16:creationId xmlns:a16="http://schemas.microsoft.com/office/drawing/2014/main" id="{71841E3C-6F3A-D655-C9E3-302E425802F6}"/>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91" name="Tekstfelt 2190">
                    <a:extLst>
                      <a:ext uri="{FF2B5EF4-FFF2-40B4-BE49-F238E27FC236}">
                        <a16:creationId xmlns:a16="http://schemas.microsoft.com/office/drawing/2014/main" id="{94B0ED4F-8297-AD11-E32B-AE0A2D8C1736}"/>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92" name="Tekstfelt 2191">
                    <a:extLst>
                      <a:ext uri="{FF2B5EF4-FFF2-40B4-BE49-F238E27FC236}">
                        <a16:creationId xmlns:a16="http://schemas.microsoft.com/office/drawing/2014/main" id="{232E25E4-8705-A65E-D07E-206998200DC0}"/>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93" name="Tekstfelt 2192">
                    <a:extLst>
                      <a:ext uri="{FF2B5EF4-FFF2-40B4-BE49-F238E27FC236}">
                        <a16:creationId xmlns:a16="http://schemas.microsoft.com/office/drawing/2014/main" id="{E807C873-3A10-21EA-E53C-717F1E68D9C6}"/>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94" name="Tekstfelt 2193">
                    <a:extLst>
                      <a:ext uri="{FF2B5EF4-FFF2-40B4-BE49-F238E27FC236}">
                        <a16:creationId xmlns:a16="http://schemas.microsoft.com/office/drawing/2014/main" id="{D6DDC4FB-69EF-D691-CD38-954C186079E9}"/>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95" name="Tekstfelt 2194">
                    <a:extLst>
                      <a:ext uri="{FF2B5EF4-FFF2-40B4-BE49-F238E27FC236}">
                        <a16:creationId xmlns:a16="http://schemas.microsoft.com/office/drawing/2014/main" id="{02D6A7B3-5EFE-C05D-1978-62FC86AA1B68}"/>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96" name="Tekstfelt 2195">
                    <a:extLst>
                      <a:ext uri="{FF2B5EF4-FFF2-40B4-BE49-F238E27FC236}">
                        <a16:creationId xmlns:a16="http://schemas.microsoft.com/office/drawing/2014/main" id="{E3151227-3208-2ADB-A4E8-50D6DB8743F1}"/>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97" name="Tekstfelt 2196">
                    <a:extLst>
                      <a:ext uri="{FF2B5EF4-FFF2-40B4-BE49-F238E27FC236}">
                        <a16:creationId xmlns:a16="http://schemas.microsoft.com/office/drawing/2014/main" id="{6B2EA1BD-05EB-7DC1-4ACE-834644CB58D6}"/>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98" name="Tekstfelt 2197">
                    <a:extLst>
                      <a:ext uri="{FF2B5EF4-FFF2-40B4-BE49-F238E27FC236}">
                        <a16:creationId xmlns:a16="http://schemas.microsoft.com/office/drawing/2014/main" id="{F175F9A3-CE89-18B6-0B3D-6552395D18A0}"/>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63" name="Tekstfelt 2162">
                  <a:extLst>
                    <a:ext uri="{FF2B5EF4-FFF2-40B4-BE49-F238E27FC236}">
                      <a16:creationId xmlns:a16="http://schemas.microsoft.com/office/drawing/2014/main" id="{69D524CF-A02E-B668-FD15-5F3ACCB1B983}"/>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64" name="Tekstfelt 2163">
                  <a:extLst>
                    <a:ext uri="{FF2B5EF4-FFF2-40B4-BE49-F238E27FC236}">
                      <a16:creationId xmlns:a16="http://schemas.microsoft.com/office/drawing/2014/main" id="{AF336724-D9EA-FD7A-07AB-38E10010CDF5}"/>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65" name="Tekstfelt 2164">
                  <a:extLst>
                    <a:ext uri="{FF2B5EF4-FFF2-40B4-BE49-F238E27FC236}">
                      <a16:creationId xmlns:a16="http://schemas.microsoft.com/office/drawing/2014/main" id="{A00A97CE-4264-E358-BD6C-D5A1548A3FC6}"/>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6" name="Gruppe 1825">
                <a:extLst>
                  <a:ext uri="{FF2B5EF4-FFF2-40B4-BE49-F238E27FC236}">
                    <a16:creationId xmlns:a16="http://schemas.microsoft.com/office/drawing/2014/main" id="{BA5AAD49-2095-7A36-DAFE-36DC5D748BE3}"/>
                  </a:ext>
                </a:extLst>
              </p:cNvPr>
              <p:cNvGrpSpPr/>
              <p:nvPr/>
            </p:nvGrpSpPr>
            <p:grpSpPr>
              <a:xfrm>
                <a:off x="3326093" y="1035670"/>
                <a:ext cx="641389" cy="5216305"/>
                <a:chOff x="2892468" y="1032983"/>
                <a:chExt cx="641389" cy="5216305"/>
              </a:xfrm>
            </p:grpSpPr>
            <p:grpSp>
              <p:nvGrpSpPr>
                <p:cNvPr id="2125" name="Gruppe 2124">
                  <a:extLst>
                    <a:ext uri="{FF2B5EF4-FFF2-40B4-BE49-F238E27FC236}">
                      <a16:creationId xmlns:a16="http://schemas.microsoft.com/office/drawing/2014/main" id="{3DBA7B51-758A-A5CD-9654-B679FB2183F0}"/>
                    </a:ext>
                  </a:extLst>
                </p:cNvPr>
                <p:cNvGrpSpPr/>
                <p:nvPr/>
              </p:nvGrpSpPr>
              <p:grpSpPr>
                <a:xfrm>
                  <a:off x="2892468" y="1032983"/>
                  <a:ext cx="641389" cy="5216305"/>
                  <a:chOff x="3475384" y="1188399"/>
                  <a:chExt cx="641389" cy="5216305"/>
                </a:xfrm>
              </p:grpSpPr>
              <p:sp>
                <p:nvSpPr>
                  <p:cNvPr id="2129" name="Tekstfelt 2128">
                    <a:extLst>
                      <a:ext uri="{FF2B5EF4-FFF2-40B4-BE49-F238E27FC236}">
                        <a16:creationId xmlns:a16="http://schemas.microsoft.com/office/drawing/2014/main" id="{1624E9AB-1234-B6CB-81AA-A520E8D5D28F}"/>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30" name="Tekstfelt 2129">
                    <a:extLst>
                      <a:ext uri="{FF2B5EF4-FFF2-40B4-BE49-F238E27FC236}">
                        <a16:creationId xmlns:a16="http://schemas.microsoft.com/office/drawing/2014/main" id="{2AB046AA-AB12-0279-C1C4-F1F2BFF5AF42}"/>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31" name="Tekstfelt 2130">
                    <a:extLst>
                      <a:ext uri="{FF2B5EF4-FFF2-40B4-BE49-F238E27FC236}">
                        <a16:creationId xmlns:a16="http://schemas.microsoft.com/office/drawing/2014/main" id="{05302E7E-C5EA-E687-18E9-F092CF652323}"/>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32" name="Tekstfelt 2131">
                    <a:extLst>
                      <a:ext uri="{FF2B5EF4-FFF2-40B4-BE49-F238E27FC236}">
                        <a16:creationId xmlns:a16="http://schemas.microsoft.com/office/drawing/2014/main" id="{E18A4651-A250-04CC-71C7-2D11A8DCE8FB}"/>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33" name="Tekstfelt 2132">
                    <a:extLst>
                      <a:ext uri="{FF2B5EF4-FFF2-40B4-BE49-F238E27FC236}">
                        <a16:creationId xmlns:a16="http://schemas.microsoft.com/office/drawing/2014/main" id="{5D1275A6-8A39-A68B-7A97-64E0540702F9}"/>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34" name="Tekstfelt 2133">
                    <a:extLst>
                      <a:ext uri="{FF2B5EF4-FFF2-40B4-BE49-F238E27FC236}">
                        <a16:creationId xmlns:a16="http://schemas.microsoft.com/office/drawing/2014/main" id="{10B00B3D-85B6-513C-6A24-BBF43D459633}"/>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35" name="Tekstfelt 2134">
                    <a:extLst>
                      <a:ext uri="{FF2B5EF4-FFF2-40B4-BE49-F238E27FC236}">
                        <a16:creationId xmlns:a16="http://schemas.microsoft.com/office/drawing/2014/main" id="{19EE71ED-5B75-C4CD-F212-748E22FF4D6E}"/>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36" name="Tekstfelt 2135">
                    <a:extLst>
                      <a:ext uri="{FF2B5EF4-FFF2-40B4-BE49-F238E27FC236}">
                        <a16:creationId xmlns:a16="http://schemas.microsoft.com/office/drawing/2014/main" id="{B00F03C3-6D6E-AFEF-430A-C8E44C0D17C4}"/>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37" name="Tekstfelt 2136">
                    <a:extLst>
                      <a:ext uri="{FF2B5EF4-FFF2-40B4-BE49-F238E27FC236}">
                        <a16:creationId xmlns:a16="http://schemas.microsoft.com/office/drawing/2014/main" id="{A6D277E7-FA80-E49A-8687-9ADE2F49BDD6}"/>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38" name="Tekstfelt 2137">
                    <a:extLst>
                      <a:ext uri="{FF2B5EF4-FFF2-40B4-BE49-F238E27FC236}">
                        <a16:creationId xmlns:a16="http://schemas.microsoft.com/office/drawing/2014/main" id="{BC994C8A-6379-585F-1755-302462ACAF26}"/>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39" name="Tekstfelt 2138">
                    <a:extLst>
                      <a:ext uri="{FF2B5EF4-FFF2-40B4-BE49-F238E27FC236}">
                        <a16:creationId xmlns:a16="http://schemas.microsoft.com/office/drawing/2014/main" id="{1633BAF3-BCB7-A18E-36CE-F31362084FC6}"/>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40" name="Tekstfelt 2139">
                    <a:extLst>
                      <a:ext uri="{FF2B5EF4-FFF2-40B4-BE49-F238E27FC236}">
                        <a16:creationId xmlns:a16="http://schemas.microsoft.com/office/drawing/2014/main" id="{BFFCE0AB-5808-C003-844C-5660FBCAF923}"/>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41" name="Tekstfelt 2140">
                    <a:extLst>
                      <a:ext uri="{FF2B5EF4-FFF2-40B4-BE49-F238E27FC236}">
                        <a16:creationId xmlns:a16="http://schemas.microsoft.com/office/drawing/2014/main" id="{1729F489-3DEE-A952-0400-3C798DF9C079}"/>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42" name="Tekstfelt 2141">
                    <a:extLst>
                      <a:ext uri="{FF2B5EF4-FFF2-40B4-BE49-F238E27FC236}">
                        <a16:creationId xmlns:a16="http://schemas.microsoft.com/office/drawing/2014/main" id="{15DA446B-07C7-70BD-D6D9-42EAF5BFB8B5}"/>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43" name="Tekstfelt 2142">
                    <a:extLst>
                      <a:ext uri="{FF2B5EF4-FFF2-40B4-BE49-F238E27FC236}">
                        <a16:creationId xmlns:a16="http://schemas.microsoft.com/office/drawing/2014/main" id="{D0E5C9C6-814F-A690-072C-F0A3695E8917}"/>
                      </a:ext>
                    </a:extLst>
                  </p:cNvPr>
                  <p:cNvSpPr txBox="1"/>
                  <p:nvPr/>
                </p:nvSpPr>
                <p:spPr>
                  <a:xfrm>
                    <a:off x="35457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44" name="Tekstfelt 2143">
                    <a:extLst>
                      <a:ext uri="{FF2B5EF4-FFF2-40B4-BE49-F238E27FC236}">
                        <a16:creationId xmlns:a16="http://schemas.microsoft.com/office/drawing/2014/main" id="{AC988323-634C-D2B8-5C21-52BBC3ADFF20}"/>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45" name="Tekstfelt 2144">
                    <a:extLst>
                      <a:ext uri="{FF2B5EF4-FFF2-40B4-BE49-F238E27FC236}">
                        <a16:creationId xmlns:a16="http://schemas.microsoft.com/office/drawing/2014/main" id="{80717D1E-A5BF-84B0-763F-E27773053EC3}"/>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46" name="Tekstfelt 2145">
                    <a:extLst>
                      <a:ext uri="{FF2B5EF4-FFF2-40B4-BE49-F238E27FC236}">
                        <a16:creationId xmlns:a16="http://schemas.microsoft.com/office/drawing/2014/main" id="{07995167-BD81-F9B6-20E2-3E4C48B86BEC}"/>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47" name="Tekstfelt 2146">
                    <a:extLst>
                      <a:ext uri="{FF2B5EF4-FFF2-40B4-BE49-F238E27FC236}">
                        <a16:creationId xmlns:a16="http://schemas.microsoft.com/office/drawing/2014/main" id="{35B36A71-5ECF-E532-CDDB-4657EDF0BC22}"/>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48" name="Tekstfelt 2147">
                    <a:extLst>
                      <a:ext uri="{FF2B5EF4-FFF2-40B4-BE49-F238E27FC236}">
                        <a16:creationId xmlns:a16="http://schemas.microsoft.com/office/drawing/2014/main" id="{BF7BAFAE-3856-8C4B-7855-448B7BE70955}"/>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49" name="Tekstfelt 2148">
                    <a:extLst>
                      <a:ext uri="{FF2B5EF4-FFF2-40B4-BE49-F238E27FC236}">
                        <a16:creationId xmlns:a16="http://schemas.microsoft.com/office/drawing/2014/main" id="{D38C776A-6F90-4FDF-3E4F-F67DF2FA20D9}"/>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50" name="Tekstfelt 2149">
                    <a:extLst>
                      <a:ext uri="{FF2B5EF4-FFF2-40B4-BE49-F238E27FC236}">
                        <a16:creationId xmlns:a16="http://schemas.microsoft.com/office/drawing/2014/main" id="{AD4734A1-DE57-8F87-F743-312FBA0589DA}"/>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51" name="Tekstfelt 2150">
                    <a:extLst>
                      <a:ext uri="{FF2B5EF4-FFF2-40B4-BE49-F238E27FC236}">
                        <a16:creationId xmlns:a16="http://schemas.microsoft.com/office/drawing/2014/main" id="{A4D9D30B-FC9D-ADB6-7161-FEC9C80576F6}"/>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52" name="Tekstfelt 2151">
                    <a:extLst>
                      <a:ext uri="{FF2B5EF4-FFF2-40B4-BE49-F238E27FC236}">
                        <a16:creationId xmlns:a16="http://schemas.microsoft.com/office/drawing/2014/main" id="{BCD1485B-74D3-4105-C2F3-823508C1FAE8}"/>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53" name="Tekstfelt 2152">
                    <a:extLst>
                      <a:ext uri="{FF2B5EF4-FFF2-40B4-BE49-F238E27FC236}">
                        <a16:creationId xmlns:a16="http://schemas.microsoft.com/office/drawing/2014/main" id="{2102CCBA-D7BF-CC1B-F7D1-67C3CA61A65E}"/>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54" name="Tekstfelt 2153">
                    <a:extLst>
                      <a:ext uri="{FF2B5EF4-FFF2-40B4-BE49-F238E27FC236}">
                        <a16:creationId xmlns:a16="http://schemas.microsoft.com/office/drawing/2014/main" id="{6077462B-EFF2-26D9-F993-9CA9BE6486E8}"/>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55" name="Tekstfelt 2154">
                    <a:extLst>
                      <a:ext uri="{FF2B5EF4-FFF2-40B4-BE49-F238E27FC236}">
                        <a16:creationId xmlns:a16="http://schemas.microsoft.com/office/drawing/2014/main" id="{F3459CBC-044D-0F6A-2E5C-A4E6E25AF5B9}"/>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56" name="Tekstfelt 2155">
                    <a:extLst>
                      <a:ext uri="{FF2B5EF4-FFF2-40B4-BE49-F238E27FC236}">
                        <a16:creationId xmlns:a16="http://schemas.microsoft.com/office/drawing/2014/main" id="{76C96F11-7076-C6A8-7217-24648B123093}"/>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57" name="Tekstfelt 2156">
                    <a:extLst>
                      <a:ext uri="{FF2B5EF4-FFF2-40B4-BE49-F238E27FC236}">
                        <a16:creationId xmlns:a16="http://schemas.microsoft.com/office/drawing/2014/main" id="{8113FB5B-445B-68C7-BF03-05D54999AA79}"/>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58" name="Tekstfelt 2157">
                    <a:extLst>
                      <a:ext uri="{FF2B5EF4-FFF2-40B4-BE49-F238E27FC236}">
                        <a16:creationId xmlns:a16="http://schemas.microsoft.com/office/drawing/2014/main" id="{935462A4-6078-C296-CD68-A8139EE3F0AF}"/>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59" name="Tekstfelt 2158">
                    <a:extLst>
                      <a:ext uri="{FF2B5EF4-FFF2-40B4-BE49-F238E27FC236}">
                        <a16:creationId xmlns:a16="http://schemas.microsoft.com/office/drawing/2014/main" id="{7660CA4A-7124-7CCC-38B8-8AB4AF9666F5}"/>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60" name="Tekstfelt 2159">
                    <a:extLst>
                      <a:ext uri="{FF2B5EF4-FFF2-40B4-BE49-F238E27FC236}">
                        <a16:creationId xmlns:a16="http://schemas.microsoft.com/office/drawing/2014/main" id="{356C8B86-8404-9B4D-141F-4B3210B4B5A0}"/>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61" name="Tekstfelt 2160">
                    <a:extLst>
                      <a:ext uri="{FF2B5EF4-FFF2-40B4-BE49-F238E27FC236}">
                        <a16:creationId xmlns:a16="http://schemas.microsoft.com/office/drawing/2014/main" id="{944C641F-0987-56AE-C12E-CE28835DF666}"/>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26" name="Tekstfelt 2125">
                  <a:extLst>
                    <a:ext uri="{FF2B5EF4-FFF2-40B4-BE49-F238E27FC236}">
                      <a16:creationId xmlns:a16="http://schemas.microsoft.com/office/drawing/2014/main" id="{B04B1688-FA97-AD05-C297-77D3327060AD}"/>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27" name="Tekstfelt 2126">
                  <a:extLst>
                    <a:ext uri="{FF2B5EF4-FFF2-40B4-BE49-F238E27FC236}">
                      <a16:creationId xmlns:a16="http://schemas.microsoft.com/office/drawing/2014/main" id="{81EA12DD-D263-D01C-9B72-56B21C7D85A1}"/>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28" name="Tekstfelt 2127">
                  <a:extLst>
                    <a:ext uri="{FF2B5EF4-FFF2-40B4-BE49-F238E27FC236}">
                      <a16:creationId xmlns:a16="http://schemas.microsoft.com/office/drawing/2014/main" id="{6139F89E-E2D2-D37B-0E95-8557998C2DC3}"/>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7" name="Gruppe 1826">
                <a:extLst>
                  <a:ext uri="{FF2B5EF4-FFF2-40B4-BE49-F238E27FC236}">
                    <a16:creationId xmlns:a16="http://schemas.microsoft.com/office/drawing/2014/main" id="{5FAABF32-46B9-46CB-8E36-53F943A8DABA}"/>
                  </a:ext>
                </a:extLst>
              </p:cNvPr>
              <p:cNvGrpSpPr/>
              <p:nvPr/>
            </p:nvGrpSpPr>
            <p:grpSpPr>
              <a:xfrm>
                <a:off x="2893345" y="1029165"/>
                <a:ext cx="641389" cy="5216305"/>
                <a:chOff x="2892468" y="1032983"/>
                <a:chExt cx="641389" cy="5216305"/>
              </a:xfrm>
            </p:grpSpPr>
            <p:grpSp>
              <p:nvGrpSpPr>
                <p:cNvPr id="2088" name="Gruppe 2087">
                  <a:extLst>
                    <a:ext uri="{FF2B5EF4-FFF2-40B4-BE49-F238E27FC236}">
                      <a16:creationId xmlns:a16="http://schemas.microsoft.com/office/drawing/2014/main" id="{9EB35006-E6DC-3A24-6A0E-0FF58EB98211}"/>
                    </a:ext>
                  </a:extLst>
                </p:cNvPr>
                <p:cNvGrpSpPr/>
                <p:nvPr/>
              </p:nvGrpSpPr>
              <p:grpSpPr>
                <a:xfrm>
                  <a:off x="2892468" y="1032983"/>
                  <a:ext cx="641389" cy="5216305"/>
                  <a:chOff x="3475384" y="1188399"/>
                  <a:chExt cx="641389" cy="5216305"/>
                </a:xfrm>
              </p:grpSpPr>
              <p:sp>
                <p:nvSpPr>
                  <p:cNvPr id="2092" name="Tekstfelt 2091">
                    <a:extLst>
                      <a:ext uri="{FF2B5EF4-FFF2-40B4-BE49-F238E27FC236}">
                        <a16:creationId xmlns:a16="http://schemas.microsoft.com/office/drawing/2014/main" id="{955930CB-CB4B-D741-70E7-69B4E313B5BB}"/>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93" name="Tekstfelt 2092">
                    <a:extLst>
                      <a:ext uri="{FF2B5EF4-FFF2-40B4-BE49-F238E27FC236}">
                        <a16:creationId xmlns:a16="http://schemas.microsoft.com/office/drawing/2014/main" id="{FC50E15D-A5A0-D6EF-F259-82657F7E5220}"/>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94" name="Tekstfelt 2093">
                    <a:extLst>
                      <a:ext uri="{FF2B5EF4-FFF2-40B4-BE49-F238E27FC236}">
                        <a16:creationId xmlns:a16="http://schemas.microsoft.com/office/drawing/2014/main" id="{C0477AD2-5FC1-B48B-83F6-CF4293C0A974}"/>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95" name="Tekstfelt 2094">
                    <a:extLst>
                      <a:ext uri="{FF2B5EF4-FFF2-40B4-BE49-F238E27FC236}">
                        <a16:creationId xmlns:a16="http://schemas.microsoft.com/office/drawing/2014/main" id="{9A48D4D1-2876-C229-6E79-E4AC145CF0A8}"/>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96" name="Tekstfelt 2095">
                    <a:extLst>
                      <a:ext uri="{FF2B5EF4-FFF2-40B4-BE49-F238E27FC236}">
                        <a16:creationId xmlns:a16="http://schemas.microsoft.com/office/drawing/2014/main" id="{8A179095-1F0F-072F-507C-D421F1FEE9C3}"/>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97" name="Tekstfelt 2096">
                    <a:extLst>
                      <a:ext uri="{FF2B5EF4-FFF2-40B4-BE49-F238E27FC236}">
                        <a16:creationId xmlns:a16="http://schemas.microsoft.com/office/drawing/2014/main" id="{30A707C8-1632-C1B1-AEE0-C9B0E7ECAB8C}"/>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98" name="Tekstfelt 2097">
                    <a:extLst>
                      <a:ext uri="{FF2B5EF4-FFF2-40B4-BE49-F238E27FC236}">
                        <a16:creationId xmlns:a16="http://schemas.microsoft.com/office/drawing/2014/main" id="{BD9C77A9-1A6D-42D0-65A9-29DE430A39A5}"/>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99" name="Tekstfelt 2098">
                    <a:extLst>
                      <a:ext uri="{FF2B5EF4-FFF2-40B4-BE49-F238E27FC236}">
                        <a16:creationId xmlns:a16="http://schemas.microsoft.com/office/drawing/2014/main" id="{D932C263-F7C2-8C65-D7C9-43CDB912F648}"/>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00" name="Tekstfelt 2099">
                    <a:extLst>
                      <a:ext uri="{FF2B5EF4-FFF2-40B4-BE49-F238E27FC236}">
                        <a16:creationId xmlns:a16="http://schemas.microsoft.com/office/drawing/2014/main" id="{35F8384A-191A-9EE8-DDF3-3B181481CBCE}"/>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01" name="Tekstfelt 2100">
                    <a:extLst>
                      <a:ext uri="{FF2B5EF4-FFF2-40B4-BE49-F238E27FC236}">
                        <a16:creationId xmlns:a16="http://schemas.microsoft.com/office/drawing/2014/main" id="{71DBEC37-2D6F-80D7-2CCF-B35F0BC8AC36}"/>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02" name="Tekstfelt 2101">
                    <a:extLst>
                      <a:ext uri="{FF2B5EF4-FFF2-40B4-BE49-F238E27FC236}">
                        <a16:creationId xmlns:a16="http://schemas.microsoft.com/office/drawing/2014/main" id="{3D47245E-29E0-CD7B-8628-1422D57325FE}"/>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03" name="Tekstfelt 2102">
                    <a:extLst>
                      <a:ext uri="{FF2B5EF4-FFF2-40B4-BE49-F238E27FC236}">
                        <a16:creationId xmlns:a16="http://schemas.microsoft.com/office/drawing/2014/main" id="{FE95A385-3A38-FEB2-51AC-34C3EB588165}"/>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04" name="Tekstfelt 2103">
                    <a:extLst>
                      <a:ext uri="{FF2B5EF4-FFF2-40B4-BE49-F238E27FC236}">
                        <a16:creationId xmlns:a16="http://schemas.microsoft.com/office/drawing/2014/main" id="{DD5A3274-2810-F0A8-ED2C-8B0306927E14}"/>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05" name="Tekstfelt 2104">
                    <a:extLst>
                      <a:ext uri="{FF2B5EF4-FFF2-40B4-BE49-F238E27FC236}">
                        <a16:creationId xmlns:a16="http://schemas.microsoft.com/office/drawing/2014/main" id="{3A72D5A3-C369-9712-9D9F-E98A7819B1C4}"/>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06" name="Tekstfelt 2105">
                    <a:extLst>
                      <a:ext uri="{FF2B5EF4-FFF2-40B4-BE49-F238E27FC236}">
                        <a16:creationId xmlns:a16="http://schemas.microsoft.com/office/drawing/2014/main" id="{5D2D6DB6-E0A2-FB54-8898-DBE5520054E8}"/>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07" name="Tekstfelt 2106">
                    <a:extLst>
                      <a:ext uri="{FF2B5EF4-FFF2-40B4-BE49-F238E27FC236}">
                        <a16:creationId xmlns:a16="http://schemas.microsoft.com/office/drawing/2014/main" id="{73B6F0E7-23EB-D215-712F-D35B164BE2C4}"/>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08" name="Tekstfelt 2107">
                    <a:extLst>
                      <a:ext uri="{FF2B5EF4-FFF2-40B4-BE49-F238E27FC236}">
                        <a16:creationId xmlns:a16="http://schemas.microsoft.com/office/drawing/2014/main" id="{DB963A9A-FE95-883B-1F95-02879AFCA350}"/>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09" name="Tekstfelt 2108">
                    <a:extLst>
                      <a:ext uri="{FF2B5EF4-FFF2-40B4-BE49-F238E27FC236}">
                        <a16:creationId xmlns:a16="http://schemas.microsoft.com/office/drawing/2014/main" id="{08ED1249-CF82-93DC-82C3-8F3C4A8FAF80}"/>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10" name="Tekstfelt 2109">
                    <a:extLst>
                      <a:ext uri="{FF2B5EF4-FFF2-40B4-BE49-F238E27FC236}">
                        <a16:creationId xmlns:a16="http://schemas.microsoft.com/office/drawing/2014/main" id="{03F26E68-37C7-1167-F372-666D54452BA6}"/>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11" name="Tekstfelt 2110">
                    <a:extLst>
                      <a:ext uri="{FF2B5EF4-FFF2-40B4-BE49-F238E27FC236}">
                        <a16:creationId xmlns:a16="http://schemas.microsoft.com/office/drawing/2014/main" id="{C21959D5-ADE4-5BA1-93FD-FDC494EFBE3D}"/>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12" name="Tekstfelt 2111">
                    <a:extLst>
                      <a:ext uri="{FF2B5EF4-FFF2-40B4-BE49-F238E27FC236}">
                        <a16:creationId xmlns:a16="http://schemas.microsoft.com/office/drawing/2014/main" id="{D24B2DF3-E574-7F9F-B128-8FCCA54E4348}"/>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13" name="Tekstfelt 2112">
                    <a:extLst>
                      <a:ext uri="{FF2B5EF4-FFF2-40B4-BE49-F238E27FC236}">
                        <a16:creationId xmlns:a16="http://schemas.microsoft.com/office/drawing/2014/main" id="{730A1692-A928-0CC9-A1F4-46D0EFFE7661}"/>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14" name="Tekstfelt 2113">
                    <a:extLst>
                      <a:ext uri="{FF2B5EF4-FFF2-40B4-BE49-F238E27FC236}">
                        <a16:creationId xmlns:a16="http://schemas.microsoft.com/office/drawing/2014/main" id="{F7489ED9-EDFD-28F7-B29F-4B7673C20D88}"/>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15" name="Tekstfelt 2114">
                    <a:extLst>
                      <a:ext uri="{FF2B5EF4-FFF2-40B4-BE49-F238E27FC236}">
                        <a16:creationId xmlns:a16="http://schemas.microsoft.com/office/drawing/2014/main" id="{3A7533BE-862F-BB5A-F657-E4C7B8425C4C}"/>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16" name="Tekstfelt 2115">
                    <a:extLst>
                      <a:ext uri="{FF2B5EF4-FFF2-40B4-BE49-F238E27FC236}">
                        <a16:creationId xmlns:a16="http://schemas.microsoft.com/office/drawing/2014/main" id="{161E379E-CF1B-2F01-3D6D-B1520F1A400C}"/>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17" name="Tekstfelt 2116">
                    <a:extLst>
                      <a:ext uri="{FF2B5EF4-FFF2-40B4-BE49-F238E27FC236}">
                        <a16:creationId xmlns:a16="http://schemas.microsoft.com/office/drawing/2014/main" id="{1E5CAB31-B5DA-DCAC-3093-4103049FB370}"/>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18" name="Tekstfelt 2117">
                    <a:extLst>
                      <a:ext uri="{FF2B5EF4-FFF2-40B4-BE49-F238E27FC236}">
                        <a16:creationId xmlns:a16="http://schemas.microsoft.com/office/drawing/2014/main" id="{E1B57D7A-87B4-080E-8F1C-70439E72B84B}"/>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19" name="Tekstfelt 2118">
                    <a:extLst>
                      <a:ext uri="{FF2B5EF4-FFF2-40B4-BE49-F238E27FC236}">
                        <a16:creationId xmlns:a16="http://schemas.microsoft.com/office/drawing/2014/main" id="{E621440B-3EA0-BAB8-79D0-B4A9A6D70E9D}"/>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20" name="Tekstfelt 2119">
                    <a:extLst>
                      <a:ext uri="{FF2B5EF4-FFF2-40B4-BE49-F238E27FC236}">
                        <a16:creationId xmlns:a16="http://schemas.microsoft.com/office/drawing/2014/main" id="{02F1C474-15CA-A81C-1B46-D9F14A1C4FD3}"/>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21" name="Tekstfelt 2120">
                    <a:extLst>
                      <a:ext uri="{FF2B5EF4-FFF2-40B4-BE49-F238E27FC236}">
                        <a16:creationId xmlns:a16="http://schemas.microsoft.com/office/drawing/2014/main" id="{6ED5F762-EAAF-84A2-A646-1C9FF652B438}"/>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22" name="Tekstfelt 2121">
                    <a:extLst>
                      <a:ext uri="{FF2B5EF4-FFF2-40B4-BE49-F238E27FC236}">
                        <a16:creationId xmlns:a16="http://schemas.microsoft.com/office/drawing/2014/main" id="{3CEB0DDE-D9AA-D932-3F6D-D5F47A2CDFEA}"/>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23" name="Tekstfelt 2122">
                    <a:extLst>
                      <a:ext uri="{FF2B5EF4-FFF2-40B4-BE49-F238E27FC236}">
                        <a16:creationId xmlns:a16="http://schemas.microsoft.com/office/drawing/2014/main" id="{F61FA83C-991D-DEED-6541-17689E424912}"/>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24" name="Tekstfelt 2123">
                    <a:extLst>
                      <a:ext uri="{FF2B5EF4-FFF2-40B4-BE49-F238E27FC236}">
                        <a16:creationId xmlns:a16="http://schemas.microsoft.com/office/drawing/2014/main" id="{F1EE0667-43EB-58E6-92E9-611DC42F4A78}"/>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89" name="Tekstfelt 2088">
                  <a:extLst>
                    <a:ext uri="{FF2B5EF4-FFF2-40B4-BE49-F238E27FC236}">
                      <a16:creationId xmlns:a16="http://schemas.microsoft.com/office/drawing/2014/main" id="{EFCC3CB0-412D-1230-E942-C8E2884829AE}"/>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90" name="Tekstfelt 2089">
                  <a:extLst>
                    <a:ext uri="{FF2B5EF4-FFF2-40B4-BE49-F238E27FC236}">
                      <a16:creationId xmlns:a16="http://schemas.microsoft.com/office/drawing/2014/main" id="{19E3154C-8275-1574-69E0-3F3AA969A14F}"/>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91" name="Tekstfelt 2090">
                  <a:extLst>
                    <a:ext uri="{FF2B5EF4-FFF2-40B4-BE49-F238E27FC236}">
                      <a16:creationId xmlns:a16="http://schemas.microsoft.com/office/drawing/2014/main" id="{AAADF629-01C9-EFF3-901F-496C3B495489}"/>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8" name="Gruppe 1827">
                <a:extLst>
                  <a:ext uri="{FF2B5EF4-FFF2-40B4-BE49-F238E27FC236}">
                    <a16:creationId xmlns:a16="http://schemas.microsoft.com/office/drawing/2014/main" id="{CA1A1751-0EF7-F307-9913-2E109E2961BE}"/>
                  </a:ext>
                </a:extLst>
              </p:cNvPr>
              <p:cNvGrpSpPr/>
              <p:nvPr/>
            </p:nvGrpSpPr>
            <p:grpSpPr>
              <a:xfrm>
                <a:off x="2466124" y="1032948"/>
                <a:ext cx="641389" cy="5216305"/>
                <a:chOff x="2892468" y="1032983"/>
                <a:chExt cx="641389" cy="5216305"/>
              </a:xfrm>
            </p:grpSpPr>
            <p:grpSp>
              <p:nvGrpSpPr>
                <p:cNvPr id="2051" name="Gruppe 2050">
                  <a:extLst>
                    <a:ext uri="{FF2B5EF4-FFF2-40B4-BE49-F238E27FC236}">
                      <a16:creationId xmlns:a16="http://schemas.microsoft.com/office/drawing/2014/main" id="{01B51A6A-BBB3-E986-A0C4-236AA5EA464C}"/>
                    </a:ext>
                  </a:extLst>
                </p:cNvPr>
                <p:cNvGrpSpPr/>
                <p:nvPr/>
              </p:nvGrpSpPr>
              <p:grpSpPr>
                <a:xfrm>
                  <a:off x="2892468" y="1032983"/>
                  <a:ext cx="641389" cy="5216305"/>
                  <a:chOff x="3475384" y="1188399"/>
                  <a:chExt cx="641389" cy="5216305"/>
                </a:xfrm>
              </p:grpSpPr>
              <p:sp>
                <p:nvSpPr>
                  <p:cNvPr id="2055" name="Tekstfelt 2054">
                    <a:extLst>
                      <a:ext uri="{FF2B5EF4-FFF2-40B4-BE49-F238E27FC236}">
                        <a16:creationId xmlns:a16="http://schemas.microsoft.com/office/drawing/2014/main" id="{3E295D55-D22E-F39A-CBFE-68254E1AB5F7}"/>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56" name="Tekstfelt 2055">
                    <a:extLst>
                      <a:ext uri="{FF2B5EF4-FFF2-40B4-BE49-F238E27FC236}">
                        <a16:creationId xmlns:a16="http://schemas.microsoft.com/office/drawing/2014/main" id="{99C13AAC-2887-CF7D-2841-3FDB58FBA90B}"/>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57" name="Tekstfelt 2056">
                    <a:extLst>
                      <a:ext uri="{FF2B5EF4-FFF2-40B4-BE49-F238E27FC236}">
                        <a16:creationId xmlns:a16="http://schemas.microsoft.com/office/drawing/2014/main" id="{BC63BDA0-1ADC-9645-DC7B-0B659A703493}"/>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58" name="Tekstfelt 2057">
                    <a:extLst>
                      <a:ext uri="{FF2B5EF4-FFF2-40B4-BE49-F238E27FC236}">
                        <a16:creationId xmlns:a16="http://schemas.microsoft.com/office/drawing/2014/main" id="{5DC22620-0F97-EB09-3116-F8D8DB5DE332}"/>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59" name="Tekstfelt 2058">
                    <a:extLst>
                      <a:ext uri="{FF2B5EF4-FFF2-40B4-BE49-F238E27FC236}">
                        <a16:creationId xmlns:a16="http://schemas.microsoft.com/office/drawing/2014/main" id="{291D9ED2-B4F9-0758-3E3B-9C6867961ACE}"/>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60" name="Tekstfelt 2059">
                    <a:extLst>
                      <a:ext uri="{FF2B5EF4-FFF2-40B4-BE49-F238E27FC236}">
                        <a16:creationId xmlns:a16="http://schemas.microsoft.com/office/drawing/2014/main" id="{A22DEB3D-DA42-7840-9F65-3FA0BB9DB265}"/>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61" name="Tekstfelt 2060">
                    <a:extLst>
                      <a:ext uri="{FF2B5EF4-FFF2-40B4-BE49-F238E27FC236}">
                        <a16:creationId xmlns:a16="http://schemas.microsoft.com/office/drawing/2014/main" id="{8E177629-1B8D-B938-EA42-4CBBDF25CDF0}"/>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62" name="Tekstfelt 2061">
                    <a:extLst>
                      <a:ext uri="{FF2B5EF4-FFF2-40B4-BE49-F238E27FC236}">
                        <a16:creationId xmlns:a16="http://schemas.microsoft.com/office/drawing/2014/main" id="{8089866F-56E3-9367-1AF2-A7E8EFE75162}"/>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63" name="Tekstfelt 2062">
                    <a:extLst>
                      <a:ext uri="{FF2B5EF4-FFF2-40B4-BE49-F238E27FC236}">
                        <a16:creationId xmlns:a16="http://schemas.microsoft.com/office/drawing/2014/main" id="{5AB85D1D-12CF-8DB6-07C1-FEFE1CC44A99}"/>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64" name="Tekstfelt 2063">
                    <a:extLst>
                      <a:ext uri="{FF2B5EF4-FFF2-40B4-BE49-F238E27FC236}">
                        <a16:creationId xmlns:a16="http://schemas.microsoft.com/office/drawing/2014/main" id="{FA87F041-64E0-7E65-F83B-71B023EC1D00}"/>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65" name="Tekstfelt 2064">
                    <a:extLst>
                      <a:ext uri="{FF2B5EF4-FFF2-40B4-BE49-F238E27FC236}">
                        <a16:creationId xmlns:a16="http://schemas.microsoft.com/office/drawing/2014/main" id="{B774AD4D-F80E-1B1C-5BC6-20CB133EA1D4}"/>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66" name="Tekstfelt 2065">
                    <a:extLst>
                      <a:ext uri="{FF2B5EF4-FFF2-40B4-BE49-F238E27FC236}">
                        <a16:creationId xmlns:a16="http://schemas.microsoft.com/office/drawing/2014/main" id="{60021E89-5368-0DD6-6F87-AEE3912AB1C7}"/>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67" name="Tekstfelt 2066">
                    <a:extLst>
                      <a:ext uri="{FF2B5EF4-FFF2-40B4-BE49-F238E27FC236}">
                        <a16:creationId xmlns:a16="http://schemas.microsoft.com/office/drawing/2014/main" id="{52BF1CC4-347C-9539-7742-2836359DB59E}"/>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68" name="Tekstfelt 2067">
                    <a:extLst>
                      <a:ext uri="{FF2B5EF4-FFF2-40B4-BE49-F238E27FC236}">
                        <a16:creationId xmlns:a16="http://schemas.microsoft.com/office/drawing/2014/main" id="{FBAC96C1-C401-6407-5D6D-3083B25C2ABA}"/>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69" name="Tekstfelt 2068">
                    <a:extLst>
                      <a:ext uri="{FF2B5EF4-FFF2-40B4-BE49-F238E27FC236}">
                        <a16:creationId xmlns:a16="http://schemas.microsoft.com/office/drawing/2014/main" id="{AA30E6DA-839D-52CB-2693-1082DC4EB9FA}"/>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70" name="Tekstfelt 2069">
                    <a:extLst>
                      <a:ext uri="{FF2B5EF4-FFF2-40B4-BE49-F238E27FC236}">
                        <a16:creationId xmlns:a16="http://schemas.microsoft.com/office/drawing/2014/main" id="{55128382-3573-7C91-D88D-693245AC81CF}"/>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71" name="Tekstfelt 2070">
                    <a:extLst>
                      <a:ext uri="{FF2B5EF4-FFF2-40B4-BE49-F238E27FC236}">
                        <a16:creationId xmlns:a16="http://schemas.microsoft.com/office/drawing/2014/main" id="{447C0621-F9A3-CB74-DEAC-43A33481FE89}"/>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72" name="Tekstfelt 2071">
                    <a:extLst>
                      <a:ext uri="{FF2B5EF4-FFF2-40B4-BE49-F238E27FC236}">
                        <a16:creationId xmlns:a16="http://schemas.microsoft.com/office/drawing/2014/main" id="{D421534C-48D1-562D-FAA9-72E78AC2B57F}"/>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73" name="Tekstfelt 2072">
                    <a:extLst>
                      <a:ext uri="{FF2B5EF4-FFF2-40B4-BE49-F238E27FC236}">
                        <a16:creationId xmlns:a16="http://schemas.microsoft.com/office/drawing/2014/main" id="{1AC019C6-4F92-69E3-1C18-AA09A605FD42}"/>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74" name="Tekstfelt 2073">
                    <a:extLst>
                      <a:ext uri="{FF2B5EF4-FFF2-40B4-BE49-F238E27FC236}">
                        <a16:creationId xmlns:a16="http://schemas.microsoft.com/office/drawing/2014/main" id="{F4F9E60D-0CCD-7EF6-1C09-0A46F6DFBEF0}"/>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75" name="Tekstfelt 2074">
                    <a:extLst>
                      <a:ext uri="{FF2B5EF4-FFF2-40B4-BE49-F238E27FC236}">
                        <a16:creationId xmlns:a16="http://schemas.microsoft.com/office/drawing/2014/main" id="{E45D4CAF-04F1-4905-58A6-34EB33F9A234}"/>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76" name="Tekstfelt 2075">
                    <a:extLst>
                      <a:ext uri="{FF2B5EF4-FFF2-40B4-BE49-F238E27FC236}">
                        <a16:creationId xmlns:a16="http://schemas.microsoft.com/office/drawing/2014/main" id="{38ACB527-1CE8-F15D-2DCE-53BFF15422B1}"/>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77" name="Tekstfelt 2076">
                    <a:extLst>
                      <a:ext uri="{FF2B5EF4-FFF2-40B4-BE49-F238E27FC236}">
                        <a16:creationId xmlns:a16="http://schemas.microsoft.com/office/drawing/2014/main" id="{F42E695D-D947-D5FA-4804-0E1EE31ED73B}"/>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78" name="Tekstfelt 2077">
                    <a:extLst>
                      <a:ext uri="{FF2B5EF4-FFF2-40B4-BE49-F238E27FC236}">
                        <a16:creationId xmlns:a16="http://schemas.microsoft.com/office/drawing/2014/main" id="{FBFE8F97-0658-08B6-AED3-3D378D2488A3}"/>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79" name="Tekstfelt 2078">
                    <a:extLst>
                      <a:ext uri="{FF2B5EF4-FFF2-40B4-BE49-F238E27FC236}">
                        <a16:creationId xmlns:a16="http://schemas.microsoft.com/office/drawing/2014/main" id="{A3B73EDB-E55F-3C7B-8991-354F7BBE5D59}"/>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80" name="Tekstfelt 2079">
                    <a:extLst>
                      <a:ext uri="{FF2B5EF4-FFF2-40B4-BE49-F238E27FC236}">
                        <a16:creationId xmlns:a16="http://schemas.microsoft.com/office/drawing/2014/main" id="{0D28E2BB-72D4-D9C0-8BA4-4BF22B0AA45C}"/>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81" name="Tekstfelt 2080">
                    <a:extLst>
                      <a:ext uri="{FF2B5EF4-FFF2-40B4-BE49-F238E27FC236}">
                        <a16:creationId xmlns:a16="http://schemas.microsoft.com/office/drawing/2014/main" id="{0522B9D4-91C3-FB50-9439-5B6885EAA376}"/>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82" name="Tekstfelt 2081">
                    <a:extLst>
                      <a:ext uri="{FF2B5EF4-FFF2-40B4-BE49-F238E27FC236}">
                        <a16:creationId xmlns:a16="http://schemas.microsoft.com/office/drawing/2014/main" id="{919BF5D3-EB63-EA40-96AE-33BF5683191A}"/>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83" name="Tekstfelt 2082">
                    <a:extLst>
                      <a:ext uri="{FF2B5EF4-FFF2-40B4-BE49-F238E27FC236}">
                        <a16:creationId xmlns:a16="http://schemas.microsoft.com/office/drawing/2014/main" id="{C6EEC055-2FE2-333D-838C-DE913825B56E}"/>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84" name="Tekstfelt 2083">
                    <a:extLst>
                      <a:ext uri="{FF2B5EF4-FFF2-40B4-BE49-F238E27FC236}">
                        <a16:creationId xmlns:a16="http://schemas.microsoft.com/office/drawing/2014/main" id="{36D08F3A-6C2D-597B-0E86-527B9ABE01FB}"/>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85" name="Tekstfelt 2084">
                    <a:extLst>
                      <a:ext uri="{FF2B5EF4-FFF2-40B4-BE49-F238E27FC236}">
                        <a16:creationId xmlns:a16="http://schemas.microsoft.com/office/drawing/2014/main" id="{15820E16-31A6-9925-14AD-81826DE03B23}"/>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86" name="Tekstfelt 2085">
                    <a:extLst>
                      <a:ext uri="{FF2B5EF4-FFF2-40B4-BE49-F238E27FC236}">
                        <a16:creationId xmlns:a16="http://schemas.microsoft.com/office/drawing/2014/main" id="{9E95CD80-199D-FA00-9FE3-E6789BD6E85E}"/>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87" name="Tekstfelt 2086">
                    <a:extLst>
                      <a:ext uri="{FF2B5EF4-FFF2-40B4-BE49-F238E27FC236}">
                        <a16:creationId xmlns:a16="http://schemas.microsoft.com/office/drawing/2014/main" id="{14881E54-DB84-88EF-E808-DE02EED804AC}"/>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52" name="Tekstfelt 2051">
                  <a:extLst>
                    <a:ext uri="{FF2B5EF4-FFF2-40B4-BE49-F238E27FC236}">
                      <a16:creationId xmlns:a16="http://schemas.microsoft.com/office/drawing/2014/main" id="{1E86B494-BC42-FC52-BF04-A5D46DBAC7FC}"/>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53" name="Tekstfelt 2052">
                  <a:extLst>
                    <a:ext uri="{FF2B5EF4-FFF2-40B4-BE49-F238E27FC236}">
                      <a16:creationId xmlns:a16="http://schemas.microsoft.com/office/drawing/2014/main" id="{ECCE371C-5B74-3F99-DDED-590B1A8C3B72}"/>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54" name="Tekstfelt 2053">
                  <a:extLst>
                    <a:ext uri="{FF2B5EF4-FFF2-40B4-BE49-F238E27FC236}">
                      <a16:creationId xmlns:a16="http://schemas.microsoft.com/office/drawing/2014/main" id="{B97304D0-6BDB-CBE9-8D7B-C43216005F49}"/>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9" name="Gruppe 1828">
                <a:extLst>
                  <a:ext uri="{FF2B5EF4-FFF2-40B4-BE49-F238E27FC236}">
                    <a16:creationId xmlns:a16="http://schemas.microsoft.com/office/drawing/2014/main" id="{E0EBF84D-B5D5-7533-E57D-041D97396332}"/>
                  </a:ext>
                </a:extLst>
              </p:cNvPr>
              <p:cNvGrpSpPr/>
              <p:nvPr/>
            </p:nvGrpSpPr>
            <p:grpSpPr>
              <a:xfrm>
                <a:off x="2019764" y="1037328"/>
                <a:ext cx="641389" cy="5216305"/>
                <a:chOff x="2892468" y="1032983"/>
                <a:chExt cx="641389" cy="5216305"/>
              </a:xfrm>
            </p:grpSpPr>
            <p:grpSp>
              <p:nvGrpSpPr>
                <p:cNvPr id="2014" name="Gruppe 2013">
                  <a:extLst>
                    <a:ext uri="{FF2B5EF4-FFF2-40B4-BE49-F238E27FC236}">
                      <a16:creationId xmlns:a16="http://schemas.microsoft.com/office/drawing/2014/main" id="{06653227-2D1E-C7A4-72FA-0E7F9CF88486}"/>
                    </a:ext>
                  </a:extLst>
                </p:cNvPr>
                <p:cNvGrpSpPr/>
                <p:nvPr/>
              </p:nvGrpSpPr>
              <p:grpSpPr>
                <a:xfrm>
                  <a:off x="2892468" y="1032983"/>
                  <a:ext cx="641389" cy="5216305"/>
                  <a:chOff x="3475384" y="1188399"/>
                  <a:chExt cx="641389" cy="5216305"/>
                </a:xfrm>
              </p:grpSpPr>
              <p:sp>
                <p:nvSpPr>
                  <p:cNvPr id="2018" name="Tekstfelt 2017">
                    <a:extLst>
                      <a:ext uri="{FF2B5EF4-FFF2-40B4-BE49-F238E27FC236}">
                        <a16:creationId xmlns:a16="http://schemas.microsoft.com/office/drawing/2014/main" id="{8A613EB7-C7B4-5205-9C57-C24E5D781FBB}"/>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19" name="Tekstfelt 2018">
                    <a:extLst>
                      <a:ext uri="{FF2B5EF4-FFF2-40B4-BE49-F238E27FC236}">
                        <a16:creationId xmlns:a16="http://schemas.microsoft.com/office/drawing/2014/main" id="{94283793-F4DF-8591-F91F-0DE1D64F8191}"/>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20" name="Tekstfelt 2019">
                    <a:extLst>
                      <a:ext uri="{FF2B5EF4-FFF2-40B4-BE49-F238E27FC236}">
                        <a16:creationId xmlns:a16="http://schemas.microsoft.com/office/drawing/2014/main" id="{DF782E15-2D4A-E623-92D5-45655098490A}"/>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21" name="Tekstfelt 2020">
                    <a:extLst>
                      <a:ext uri="{FF2B5EF4-FFF2-40B4-BE49-F238E27FC236}">
                        <a16:creationId xmlns:a16="http://schemas.microsoft.com/office/drawing/2014/main" id="{5359D3D9-A2CD-03AB-815F-3A6652EEECD3}"/>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22" name="Tekstfelt 2021">
                    <a:extLst>
                      <a:ext uri="{FF2B5EF4-FFF2-40B4-BE49-F238E27FC236}">
                        <a16:creationId xmlns:a16="http://schemas.microsoft.com/office/drawing/2014/main" id="{2DE2F9FD-E2DE-98F9-18C7-7AD0F910EDDA}"/>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23" name="Tekstfelt 2022">
                    <a:extLst>
                      <a:ext uri="{FF2B5EF4-FFF2-40B4-BE49-F238E27FC236}">
                        <a16:creationId xmlns:a16="http://schemas.microsoft.com/office/drawing/2014/main" id="{7770D32E-C0EB-322B-C92C-399BC526C05B}"/>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24" name="Tekstfelt 2023">
                    <a:extLst>
                      <a:ext uri="{FF2B5EF4-FFF2-40B4-BE49-F238E27FC236}">
                        <a16:creationId xmlns:a16="http://schemas.microsoft.com/office/drawing/2014/main" id="{CED43C18-D727-7E58-FFC9-B0B0850A9209}"/>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25" name="Tekstfelt 2024">
                    <a:extLst>
                      <a:ext uri="{FF2B5EF4-FFF2-40B4-BE49-F238E27FC236}">
                        <a16:creationId xmlns:a16="http://schemas.microsoft.com/office/drawing/2014/main" id="{257B571F-CBFD-2F91-A0A9-CC9A13A1CF41}"/>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26" name="Tekstfelt 2025">
                    <a:extLst>
                      <a:ext uri="{FF2B5EF4-FFF2-40B4-BE49-F238E27FC236}">
                        <a16:creationId xmlns:a16="http://schemas.microsoft.com/office/drawing/2014/main" id="{DB16C9A1-907F-BBA1-1EE3-6A7567C3B99F}"/>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27" name="Tekstfelt 2026">
                    <a:extLst>
                      <a:ext uri="{FF2B5EF4-FFF2-40B4-BE49-F238E27FC236}">
                        <a16:creationId xmlns:a16="http://schemas.microsoft.com/office/drawing/2014/main" id="{1F563B0E-CEB7-993C-EC0B-42BD30921FAE}"/>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28" name="Tekstfelt 2027">
                    <a:extLst>
                      <a:ext uri="{FF2B5EF4-FFF2-40B4-BE49-F238E27FC236}">
                        <a16:creationId xmlns:a16="http://schemas.microsoft.com/office/drawing/2014/main" id="{8CBBCB67-8241-3585-2342-2ECB214FFC27}"/>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29" name="Tekstfelt 2028">
                    <a:extLst>
                      <a:ext uri="{FF2B5EF4-FFF2-40B4-BE49-F238E27FC236}">
                        <a16:creationId xmlns:a16="http://schemas.microsoft.com/office/drawing/2014/main" id="{F1E52CCC-8BC6-2A63-8DE8-2D3DAB898C6F}"/>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30" name="Tekstfelt 2029">
                    <a:extLst>
                      <a:ext uri="{FF2B5EF4-FFF2-40B4-BE49-F238E27FC236}">
                        <a16:creationId xmlns:a16="http://schemas.microsoft.com/office/drawing/2014/main" id="{E4D27680-DDD1-A05F-9E2A-23255900036A}"/>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31" name="Tekstfelt 2030">
                    <a:extLst>
                      <a:ext uri="{FF2B5EF4-FFF2-40B4-BE49-F238E27FC236}">
                        <a16:creationId xmlns:a16="http://schemas.microsoft.com/office/drawing/2014/main" id="{152DB1C9-8D4B-1D25-F149-6D91E18AEB09}"/>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32" name="Tekstfelt 2031">
                    <a:extLst>
                      <a:ext uri="{FF2B5EF4-FFF2-40B4-BE49-F238E27FC236}">
                        <a16:creationId xmlns:a16="http://schemas.microsoft.com/office/drawing/2014/main" id="{5EC0A297-CCB5-88DA-FFED-DF9805849EEC}"/>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33" name="Tekstfelt 2032">
                    <a:extLst>
                      <a:ext uri="{FF2B5EF4-FFF2-40B4-BE49-F238E27FC236}">
                        <a16:creationId xmlns:a16="http://schemas.microsoft.com/office/drawing/2014/main" id="{8720CC1E-5C23-6D8E-27DA-7358F416F5CC}"/>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34" name="Tekstfelt 2033">
                    <a:extLst>
                      <a:ext uri="{FF2B5EF4-FFF2-40B4-BE49-F238E27FC236}">
                        <a16:creationId xmlns:a16="http://schemas.microsoft.com/office/drawing/2014/main" id="{24B3B1BD-4516-DFAB-293D-B0FD7D59A755}"/>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35" name="Tekstfelt 2034">
                    <a:extLst>
                      <a:ext uri="{FF2B5EF4-FFF2-40B4-BE49-F238E27FC236}">
                        <a16:creationId xmlns:a16="http://schemas.microsoft.com/office/drawing/2014/main" id="{9C552E01-340D-4E9E-AFE2-9B70BDC8A9BF}"/>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36" name="Tekstfelt 2035">
                    <a:extLst>
                      <a:ext uri="{FF2B5EF4-FFF2-40B4-BE49-F238E27FC236}">
                        <a16:creationId xmlns:a16="http://schemas.microsoft.com/office/drawing/2014/main" id="{9F3B6F94-C19C-E2B8-C06A-23B2BA6B9B45}"/>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37" name="Tekstfelt 2036">
                    <a:extLst>
                      <a:ext uri="{FF2B5EF4-FFF2-40B4-BE49-F238E27FC236}">
                        <a16:creationId xmlns:a16="http://schemas.microsoft.com/office/drawing/2014/main" id="{88E6A675-4763-148F-66FB-B32A915F2548}"/>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38" name="Tekstfelt 2037">
                    <a:extLst>
                      <a:ext uri="{FF2B5EF4-FFF2-40B4-BE49-F238E27FC236}">
                        <a16:creationId xmlns:a16="http://schemas.microsoft.com/office/drawing/2014/main" id="{4C2E3943-88B4-D24C-B169-5BE5FE9199DD}"/>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39" name="Tekstfelt 2038">
                    <a:extLst>
                      <a:ext uri="{FF2B5EF4-FFF2-40B4-BE49-F238E27FC236}">
                        <a16:creationId xmlns:a16="http://schemas.microsoft.com/office/drawing/2014/main" id="{8CD0490C-83F1-3048-84E1-94CC89473AF7}"/>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40" name="Tekstfelt 2039">
                    <a:extLst>
                      <a:ext uri="{FF2B5EF4-FFF2-40B4-BE49-F238E27FC236}">
                        <a16:creationId xmlns:a16="http://schemas.microsoft.com/office/drawing/2014/main" id="{343BF284-E5C3-A447-2667-67453914AF63}"/>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41" name="Tekstfelt 2040">
                    <a:extLst>
                      <a:ext uri="{FF2B5EF4-FFF2-40B4-BE49-F238E27FC236}">
                        <a16:creationId xmlns:a16="http://schemas.microsoft.com/office/drawing/2014/main" id="{857C7C93-1641-546C-61FE-38237743F3CC}"/>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42" name="Tekstfelt 2041">
                    <a:extLst>
                      <a:ext uri="{FF2B5EF4-FFF2-40B4-BE49-F238E27FC236}">
                        <a16:creationId xmlns:a16="http://schemas.microsoft.com/office/drawing/2014/main" id="{CDABD4B0-6B0B-B02E-E663-E94F5FD11844}"/>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43" name="Tekstfelt 2042">
                    <a:extLst>
                      <a:ext uri="{FF2B5EF4-FFF2-40B4-BE49-F238E27FC236}">
                        <a16:creationId xmlns:a16="http://schemas.microsoft.com/office/drawing/2014/main" id="{2631E07F-B36A-E266-BA9C-1DC9D1A44620}"/>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44" name="Tekstfelt 2043">
                    <a:extLst>
                      <a:ext uri="{FF2B5EF4-FFF2-40B4-BE49-F238E27FC236}">
                        <a16:creationId xmlns:a16="http://schemas.microsoft.com/office/drawing/2014/main" id="{F4C7B8A1-AFE9-0B61-7DBE-CF94D6AADA68}"/>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45" name="Tekstfelt 2044">
                    <a:extLst>
                      <a:ext uri="{FF2B5EF4-FFF2-40B4-BE49-F238E27FC236}">
                        <a16:creationId xmlns:a16="http://schemas.microsoft.com/office/drawing/2014/main" id="{DE90E821-04BD-1A11-6432-A2A75A279B5B}"/>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46" name="Tekstfelt 2045">
                    <a:extLst>
                      <a:ext uri="{FF2B5EF4-FFF2-40B4-BE49-F238E27FC236}">
                        <a16:creationId xmlns:a16="http://schemas.microsoft.com/office/drawing/2014/main" id="{111CD0C6-2C03-A754-22DB-9B125B733F83}"/>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47" name="Tekstfelt 2046">
                    <a:extLst>
                      <a:ext uri="{FF2B5EF4-FFF2-40B4-BE49-F238E27FC236}">
                        <a16:creationId xmlns:a16="http://schemas.microsoft.com/office/drawing/2014/main" id="{6D28C6FF-5728-E63E-D5A7-051BDEEE7AA6}"/>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48" name="Tekstfelt 2047">
                    <a:extLst>
                      <a:ext uri="{FF2B5EF4-FFF2-40B4-BE49-F238E27FC236}">
                        <a16:creationId xmlns:a16="http://schemas.microsoft.com/office/drawing/2014/main" id="{5B11012A-88E3-0801-4FBE-67C21EAF3FC8}"/>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49" name="Tekstfelt 2048">
                    <a:extLst>
                      <a:ext uri="{FF2B5EF4-FFF2-40B4-BE49-F238E27FC236}">
                        <a16:creationId xmlns:a16="http://schemas.microsoft.com/office/drawing/2014/main" id="{DF639A88-1202-98C0-5C72-4D18CA8E5AAA}"/>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50" name="Tekstfelt 2049">
                    <a:extLst>
                      <a:ext uri="{FF2B5EF4-FFF2-40B4-BE49-F238E27FC236}">
                        <a16:creationId xmlns:a16="http://schemas.microsoft.com/office/drawing/2014/main" id="{60B6C577-E03B-7967-38AA-486B798FDC80}"/>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15" name="Tekstfelt 2014">
                  <a:extLst>
                    <a:ext uri="{FF2B5EF4-FFF2-40B4-BE49-F238E27FC236}">
                      <a16:creationId xmlns:a16="http://schemas.microsoft.com/office/drawing/2014/main" id="{B8948631-2409-17D8-77A7-F1FDF10BEAA7}"/>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16" name="Tekstfelt 2015">
                  <a:extLst>
                    <a:ext uri="{FF2B5EF4-FFF2-40B4-BE49-F238E27FC236}">
                      <a16:creationId xmlns:a16="http://schemas.microsoft.com/office/drawing/2014/main" id="{22D28F34-5B91-C14A-E296-CCA0C8EC1D5B}"/>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17" name="Tekstfelt 2016">
                  <a:extLst>
                    <a:ext uri="{FF2B5EF4-FFF2-40B4-BE49-F238E27FC236}">
                      <a16:creationId xmlns:a16="http://schemas.microsoft.com/office/drawing/2014/main" id="{25DDDBF2-802A-3064-E4A2-0BDC25091820}"/>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0" name="Gruppe 1829">
                <a:extLst>
                  <a:ext uri="{FF2B5EF4-FFF2-40B4-BE49-F238E27FC236}">
                    <a16:creationId xmlns:a16="http://schemas.microsoft.com/office/drawing/2014/main" id="{E4C9F2E5-5124-F91B-B3FC-17E13EE4A7D6}"/>
                  </a:ext>
                </a:extLst>
              </p:cNvPr>
              <p:cNvGrpSpPr/>
              <p:nvPr/>
            </p:nvGrpSpPr>
            <p:grpSpPr>
              <a:xfrm>
                <a:off x="1592543" y="1041111"/>
                <a:ext cx="641389" cy="5216305"/>
                <a:chOff x="2892468" y="1032983"/>
                <a:chExt cx="641389" cy="5216305"/>
              </a:xfrm>
            </p:grpSpPr>
            <p:grpSp>
              <p:nvGrpSpPr>
                <p:cNvPr id="1977" name="Gruppe 1976">
                  <a:extLst>
                    <a:ext uri="{FF2B5EF4-FFF2-40B4-BE49-F238E27FC236}">
                      <a16:creationId xmlns:a16="http://schemas.microsoft.com/office/drawing/2014/main" id="{E2054B10-01CB-3EF6-7415-2D099F945EDF}"/>
                    </a:ext>
                  </a:extLst>
                </p:cNvPr>
                <p:cNvGrpSpPr/>
                <p:nvPr/>
              </p:nvGrpSpPr>
              <p:grpSpPr>
                <a:xfrm>
                  <a:off x="2892468" y="1032983"/>
                  <a:ext cx="641389" cy="5216305"/>
                  <a:chOff x="3475384" y="1188399"/>
                  <a:chExt cx="641389" cy="5216305"/>
                </a:xfrm>
              </p:grpSpPr>
              <p:sp>
                <p:nvSpPr>
                  <p:cNvPr id="1981" name="Tekstfelt 1980">
                    <a:extLst>
                      <a:ext uri="{FF2B5EF4-FFF2-40B4-BE49-F238E27FC236}">
                        <a16:creationId xmlns:a16="http://schemas.microsoft.com/office/drawing/2014/main" id="{1D55881E-0748-064E-200C-81782344C043}"/>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82" name="Tekstfelt 1981">
                    <a:extLst>
                      <a:ext uri="{FF2B5EF4-FFF2-40B4-BE49-F238E27FC236}">
                        <a16:creationId xmlns:a16="http://schemas.microsoft.com/office/drawing/2014/main" id="{C0E2CD83-297D-6F09-56DE-62CB91C3BF05}"/>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83" name="Tekstfelt 1982">
                    <a:extLst>
                      <a:ext uri="{FF2B5EF4-FFF2-40B4-BE49-F238E27FC236}">
                        <a16:creationId xmlns:a16="http://schemas.microsoft.com/office/drawing/2014/main" id="{2ADADD71-2DCE-297A-2DBB-BE903D6E5DA7}"/>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84" name="Tekstfelt 1983">
                    <a:extLst>
                      <a:ext uri="{FF2B5EF4-FFF2-40B4-BE49-F238E27FC236}">
                        <a16:creationId xmlns:a16="http://schemas.microsoft.com/office/drawing/2014/main" id="{580175A0-54B8-7B66-51AF-404246529F1A}"/>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85" name="Tekstfelt 1984">
                    <a:extLst>
                      <a:ext uri="{FF2B5EF4-FFF2-40B4-BE49-F238E27FC236}">
                        <a16:creationId xmlns:a16="http://schemas.microsoft.com/office/drawing/2014/main" id="{11D3910A-B32C-C39F-8D77-C6D387DFD652}"/>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86" name="Tekstfelt 1985">
                    <a:extLst>
                      <a:ext uri="{FF2B5EF4-FFF2-40B4-BE49-F238E27FC236}">
                        <a16:creationId xmlns:a16="http://schemas.microsoft.com/office/drawing/2014/main" id="{5F07F8E3-5143-FB26-026C-64B9B49D8D9E}"/>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87" name="Tekstfelt 1986">
                    <a:extLst>
                      <a:ext uri="{FF2B5EF4-FFF2-40B4-BE49-F238E27FC236}">
                        <a16:creationId xmlns:a16="http://schemas.microsoft.com/office/drawing/2014/main" id="{25A3FFF7-6335-2256-9914-1BC2BD4705FE}"/>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88" name="Tekstfelt 1987">
                    <a:extLst>
                      <a:ext uri="{FF2B5EF4-FFF2-40B4-BE49-F238E27FC236}">
                        <a16:creationId xmlns:a16="http://schemas.microsoft.com/office/drawing/2014/main" id="{53984543-F925-0B44-D570-BA9BFB95A5F7}"/>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89" name="Tekstfelt 1988">
                    <a:extLst>
                      <a:ext uri="{FF2B5EF4-FFF2-40B4-BE49-F238E27FC236}">
                        <a16:creationId xmlns:a16="http://schemas.microsoft.com/office/drawing/2014/main" id="{DD06E9FA-C017-A203-0E96-C88F1BC5BB4E}"/>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90" name="Tekstfelt 1989">
                    <a:extLst>
                      <a:ext uri="{FF2B5EF4-FFF2-40B4-BE49-F238E27FC236}">
                        <a16:creationId xmlns:a16="http://schemas.microsoft.com/office/drawing/2014/main" id="{DE29BA35-AB3C-47D5-41EB-745DE3639213}"/>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91" name="Tekstfelt 1990">
                    <a:extLst>
                      <a:ext uri="{FF2B5EF4-FFF2-40B4-BE49-F238E27FC236}">
                        <a16:creationId xmlns:a16="http://schemas.microsoft.com/office/drawing/2014/main" id="{1EA23EE6-A5C5-FF22-80AA-1868C892947A}"/>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92" name="Tekstfelt 1991">
                    <a:extLst>
                      <a:ext uri="{FF2B5EF4-FFF2-40B4-BE49-F238E27FC236}">
                        <a16:creationId xmlns:a16="http://schemas.microsoft.com/office/drawing/2014/main" id="{B1E06DBC-7332-F6EB-B2CB-556D6C5F61B9}"/>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93" name="Tekstfelt 1992">
                    <a:extLst>
                      <a:ext uri="{FF2B5EF4-FFF2-40B4-BE49-F238E27FC236}">
                        <a16:creationId xmlns:a16="http://schemas.microsoft.com/office/drawing/2014/main" id="{0AAA3F69-4CF2-724B-722C-8D3EB71BDE93}"/>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94" name="Tekstfelt 1993">
                    <a:extLst>
                      <a:ext uri="{FF2B5EF4-FFF2-40B4-BE49-F238E27FC236}">
                        <a16:creationId xmlns:a16="http://schemas.microsoft.com/office/drawing/2014/main" id="{0DE68155-8ABF-962B-AB90-7DA8DAECC4A9}"/>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95" name="Tekstfelt 1994">
                    <a:extLst>
                      <a:ext uri="{FF2B5EF4-FFF2-40B4-BE49-F238E27FC236}">
                        <a16:creationId xmlns:a16="http://schemas.microsoft.com/office/drawing/2014/main" id="{FC12CF32-B281-7ABE-68BA-3AF7A443BD78}"/>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96" name="Tekstfelt 1995">
                    <a:extLst>
                      <a:ext uri="{FF2B5EF4-FFF2-40B4-BE49-F238E27FC236}">
                        <a16:creationId xmlns:a16="http://schemas.microsoft.com/office/drawing/2014/main" id="{8CCA5CF6-BE21-2F7D-95D4-958E3F0C4118}"/>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97" name="Tekstfelt 1996">
                    <a:extLst>
                      <a:ext uri="{FF2B5EF4-FFF2-40B4-BE49-F238E27FC236}">
                        <a16:creationId xmlns:a16="http://schemas.microsoft.com/office/drawing/2014/main" id="{C502A3B7-E0B3-B8A7-9642-D758F8633976}"/>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98" name="Tekstfelt 1997">
                    <a:extLst>
                      <a:ext uri="{FF2B5EF4-FFF2-40B4-BE49-F238E27FC236}">
                        <a16:creationId xmlns:a16="http://schemas.microsoft.com/office/drawing/2014/main" id="{7AEF8FDC-A60D-C279-4B3B-94ED9FFD261B}"/>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99" name="Tekstfelt 1998">
                    <a:extLst>
                      <a:ext uri="{FF2B5EF4-FFF2-40B4-BE49-F238E27FC236}">
                        <a16:creationId xmlns:a16="http://schemas.microsoft.com/office/drawing/2014/main" id="{21AF3B6E-524B-2C03-978A-C56E8383007B}"/>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00" name="Tekstfelt 1999">
                    <a:extLst>
                      <a:ext uri="{FF2B5EF4-FFF2-40B4-BE49-F238E27FC236}">
                        <a16:creationId xmlns:a16="http://schemas.microsoft.com/office/drawing/2014/main" id="{38368675-FF8E-E790-FAEE-4E238C2D8155}"/>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01" name="Tekstfelt 2000">
                    <a:extLst>
                      <a:ext uri="{FF2B5EF4-FFF2-40B4-BE49-F238E27FC236}">
                        <a16:creationId xmlns:a16="http://schemas.microsoft.com/office/drawing/2014/main" id="{AC54768F-BC71-2C3E-EBEC-E7ACB58479D3}"/>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02" name="Tekstfelt 2001">
                    <a:extLst>
                      <a:ext uri="{FF2B5EF4-FFF2-40B4-BE49-F238E27FC236}">
                        <a16:creationId xmlns:a16="http://schemas.microsoft.com/office/drawing/2014/main" id="{FDE3BBE5-51D4-BE86-567C-81FBCD7AA6DC}"/>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03" name="Tekstfelt 2002">
                    <a:extLst>
                      <a:ext uri="{FF2B5EF4-FFF2-40B4-BE49-F238E27FC236}">
                        <a16:creationId xmlns:a16="http://schemas.microsoft.com/office/drawing/2014/main" id="{27B0B359-FAB1-3E68-7590-F1EF9DDBBCAE}"/>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04" name="Tekstfelt 2003">
                    <a:extLst>
                      <a:ext uri="{FF2B5EF4-FFF2-40B4-BE49-F238E27FC236}">
                        <a16:creationId xmlns:a16="http://schemas.microsoft.com/office/drawing/2014/main" id="{4CC8282C-E946-0030-2374-BD4A01320895}"/>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05" name="Tekstfelt 2004">
                    <a:extLst>
                      <a:ext uri="{FF2B5EF4-FFF2-40B4-BE49-F238E27FC236}">
                        <a16:creationId xmlns:a16="http://schemas.microsoft.com/office/drawing/2014/main" id="{DDE92934-B43E-5704-7706-B731D4CF5C25}"/>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06" name="Tekstfelt 2005">
                    <a:extLst>
                      <a:ext uri="{FF2B5EF4-FFF2-40B4-BE49-F238E27FC236}">
                        <a16:creationId xmlns:a16="http://schemas.microsoft.com/office/drawing/2014/main" id="{1AF66390-1521-6FBF-C813-D8652854F09B}"/>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07" name="Tekstfelt 2006">
                    <a:extLst>
                      <a:ext uri="{FF2B5EF4-FFF2-40B4-BE49-F238E27FC236}">
                        <a16:creationId xmlns:a16="http://schemas.microsoft.com/office/drawing/2014/main" id="{8888DEAA-B8C8-730C-FEA9-F0A71FDA5AE9}"/>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08" name="Tekstfelt 2007">
                    <a:extLst>
                      <a:ext uri="{FF2B5EF4-FFF2-40B4-BE49-F238E27FC236}">
                        <a16:creationId xmlns:a16="http://schemas.microsoft.com/office/drawing/2014/main" id="{3158EE03-45D0-B757-7D16-172D54385EA3}"/>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09" name="Tekstfelt 2008">
                    <a:extLst>
                      <a:ext uri="{FF2B5EF4-FFF2-40B4-BE49-F238E27FC236}">
                        <a16:creationId xmlns:a16="http://schemas.microsoft.com/office/drawing/2014/main" id="{E0F069F8-D128-5F13-6ED4-80301854EC18}"/>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10" name="Tekstfelt 2009">
                    <a:extLst>
                      <a:ext uri="{FF2B5EF4-FFF2-40B4-BE49-F238E27FC236}">
                        <a16:creationId xmlns:a16="http://schemas.microsoft.com/office/drawing/2014/main" id="{927F7400-BBAE-0472-E211-D7A7786ED50F}"/>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11" name="Tekstfelt 2010">
                    <a:extLst>
                      <a:ext uri="{FF2B5EF4-FFF2-40B4-BE49-F238E27FC236}">
                        <a16:creationId xmlns:a16="http://schemas.microsoft.com/office/drawing/2014/main" id="{94338052-F3AE-899C-FF82-2A43DE757D28}"/>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12" name="Tekstfelt 2011">
                    <a:extLst>
                      <a:ext uri="{FF2B5EF4-FFF2-40B4-BE49-F238E27FC236}">
                        <a16:creationId xmlns:a16="http://schemas.microsoft.com/office/drawing/2014/main" id="{5F0A6A82-2C81-F545-8AB3-0B32275EFE24}"/>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13" name="Tekstfelt 2012">
                    <a:extLst>
                      <a:ext uri="{FF2B5EF4-FFF2-40B4-BE49-F238E27FC236}">
                        <a16:creationId xmlns:a16="http://schemas.microsoft.com/office/drawing/2014/main" id="{0B269726-CF7D-44B2-BAB2-EB38A0D589F2}"/>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78" name="Tekstfelt 1977">
                  <a:extLst>
                    <a:ext uri="{FF2B5EF4-FFF2-40B4-BE49-F238E27FC236}">
                      <a16:creationId xmlns:a16="http://schemas.microsoft.com/office/drawing/2014/main" id="{6AAC2AEF-2A61-3218-FF29-AEA430404B57}"/>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79" name="Tekstfelt 1978">
                  <a:extLst>
                    <a:ext uri="{FF2B5EF4-FFF2-40B4-BE49-F238E27FC236}">
                      <a16:creationId xmlns:a16="http://schemas.microsoft.com/office/drawing/2014/main" id="{65CF9FDD-6D65-B507-A8B7-379F9449AFFB}"/>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80" name="Tekstfelt 1979">
                  <a:extLst>
                    <a:ext uri="{FF2B5EF4-FFF2-40B4-BE49-F238E27FC236}">
                      <a16:creationId xmlns:a16="http://schemas.microsoft.com/office/drawing/2014/main" id="{6457D0EE-6699-B68C-FF1B-DD543EB7B05D}"/>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1" name="Gruppe 1830">
                <a:extLst>
                  <a:ext uri="{FF2B5EF4-FFF2-40B4-BE49-F238E27FC236}">
                    <a16:creationId xmlns:a16="http://schemas.microsoft.com/office/drawing/2014/main" id="{0064A54A-FF3C-71A3-1EBD-7D944BF8FF1F}"/>
                  </a:ext>
                </a:extLst>
              </p:cNvPr>
              <p:cNvGrpSpPr/>
              <p:nvPr/>
            </p:nvGrpSpPr>
            <p:grpSpPr>
              <a:xfrm>
                <a:off x="1159795" y="1034606"/>
                <a:ext cx="641389" cy="5216305"/>
                <a:chOff x="2892468" y="1032983"/>
                <a:chExt cx="641389" cy="5216305"/>
              </a:xfrm>
            </p:grpSpPr>
            <p:grpSp>
              <p:nvGrpSpPr>
                <p:cNvPr id="1940" name="Gruppe 1939">
                  <a:extLst>
                    <a:ext uri="{FF2B5EF4-FFF2-40B4-BE49-F238E27FC236}">
                      <a16:creationId xmlns:a16="http://schemas.microsoft.com/office/drawing/2014/main" id="{76C98C65-D1B4-FF0E-BA99-38C7857C9E41}"/>
                    </a:ext>
                  </a:extLst>
                </p:cNvPr>
                <p:cNvGrpSpPr/>
                <p:nvPr/>
              </p:nvGrpSpPr>
              <p:grpSpPr>
                <a:xfrm>
                  <a:off x="2892468" y="1032983"/>
                  <a:ext cx="641389" cy="5216305"/>
                  <a:chOff x="3475384" y="1188399"/>
                  <a:chExt cx="641389" cy="5216305"/>
                </a:xfrm>
              </p:grpSpPr>
              <p:sp>
                <p:nvSpPr>
                  <p:cNvPr id="1944" name="Tekstfelt 1943">
                    <a:extLst>
                      <a:ext uri="{FF2B5EF4-FFF2-40B4-BE49-F238E27FC236}">
                        <a16:creationId xmlns:a16="http://schemas.microsoft.com/office/drawing/2014/main" id="{E6308151-A509-E941-E04A-968356CE50A2}"/>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45" name="Tekstfelt 1944">
                    <a:extLst>
                      <a:ext uri="{FF2B5EF4-FFF2-40B4-BE49-F238E27FC236}">
                        <a16:creationId xmlns:a16="http://schemas.microsoft.com/office/drawing/2014/main" id="{E288F26A-4048-CB31-99D3-8C620AB76FE7}"/>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46" name="Tekstfelt 1945">
                    <a:extLst>
                      <a:ext uri="{FF2B5EF4-FFF2-40B4-BE49-F238E27FC236}">
                        <a16:creationId xmlns:a16="http://schemas.microsoft.com/office/drawing/2014/main" id="{2E94C2A3-8094-7C12-F31E-C3B9A42FD4C7}"/>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47" name="Tekstfelt 1946">
                    <a:extLst>
                      <a:ext uri="{FF2B5EF4-FFF2-40B4-BE49-F238E27FC236}">
                        <a16:creationId xmlns:a16="http://schemas.microsoft.com/office/drawing/2014/main" id="{F1A6F194-A2C9-8738-2415-75CF8F524912}"/>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48" name="Tekstfelt 1947">
                    <a:extLst>
                      <a:ext uri="{FF2B5EF4-FFF2-40B4-BE49-F238E27FC236}">
                        <a16:creationId xmlns:a16="http://schemas.microsoft.com/office/drawing/2014/main" id="{ADB872CF-FA5A-7E1A-A4A0-F9840C441B3D}"/>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49" name="Tekstfelt 1948">
                    <a:extLst>
                      <a:ext uri="{FF2B5EF4-FFF2-40B4-BE49-F238E27FC236}">
                        <a16:creationId xmlns:a16="http://schemas.microsoft.com/office/drawing/2014/main" id="{F7AB7DC2-BC29-2D19-5D7C-521B22BB171F}"/>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50" name="Tekstfelt 1949">
                    <a:extLst>
                      <a:ext uri="{FF2B5EF4-FFF2-40B4-BE49-F238E27FC236}">
                        <a16:creationId xmlns:a16="http://schemas.microsoft.com/office/drawing/2014/main" id="{8D880767-6AE9-625B-AC5A-FF52EDE12AB9}"/>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51" name="Tekstfelt 1950">
                    <a:extLst>
                      <a:ext uri="{FF2B5EF4-FFF2-40B4-BE49-F238E27FC236}">
                        <a16:creationId xmlns:a16="http://schemas.microsoft.com/office/drawing/2014/main" id="{381699BB-288E-8B79-1929-283949CE4AC5}"/>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52" name="Tekstfelt 1951">
                    <a:extLst>
                      <a:ext uri="{FF2B5EF4-FFF2-40B4-BE49-F238E27FC236}">
                        <a16:creationId xmlns:a16="http://schemas.microsoft.com/office/drawing/2014/main" id="{8703B7DC-18B6-4BD6-F7EC-6CEEFE2F220C}"/>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53" name="Tekstfelt 1952">
                    <a:extLst>
                      <a:ext uri="{FF2B5EF4-FFF2-40B4-BE49-F238E27FC236}">
                        <a16:creationId xmlns:a16="http://schemas.microsoft.com/office/drawing/2014/main" id="{609CC262-648E-B80F-72BC-657325F3E0AA}"/>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54" name="Tekstfelt 1953">
                    <a:extLst>
                      <a:ext uri="{FF2B5EF4-FFF2-40B4-BE49-F238E27FC236}">
                        <a16:creationId xmlns:a16="http://schemas.microsoft.com/office/drawing/2014/main" id="{10F802C5-8BA1-385A-2B6B-7F122FED2D5A}"/>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55" name="Tekstfelt 1954">
                    <a:extLst>
                      <a:ext uri="{FF2B5EF4-FFF2-40B4-BE49-F238E27FC236}">
                        <a16:creationId xmlns:a16="http://schemas.microsoft.com/office/drawing/2014/main" id="{AF948619-6464-B7F4-9AB1-01B4C61CD735}"/>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56" name="Tekstfelt 1955">
                    <a:extLst>
                      <a:ext uri="{FF2B5EF4-FFF2-40B4-BE49-F238E27FC236}">
                        <a16:creationId xmlns:a16="http://schemas.microsoft.com/office/drawing/2014/main" id="{3A50462A-6E05-C23D-DB75-03FDC3341550}"/>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57" name="Tekstfelt 1956">
                    <a:extLst>
                      <a:ext uri="{FF2B5EF4-FFF2-40B4-BE49-F238E27FC236}">
                        <a16:creationId xmlns:a16="http://schemas.microsoft.com/office/drawing/2014/main" id="{A60FAF0D-8808-D25D-AC42-6659B9D6686D}"/>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58" name="Tekstfelt 1957">
                    <a:extLst>
                      <a:ext uri="{FF2B5EF4-FFF2-40B4-BE49-F238E27FC236}">
                        <a16:creationId xmlns:a16="http://schemas.microsoft.com/office/drawing/2014/main" id="{B46CD41E-D2D4-A009-C0E0-B7BB2C0B966B}"/>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59" name="Tekstfelt 1958">
                    <a:extLst>
                      <a:ext uri="{FF2B5EF4-FFF2-40B4-BE49-F238E27FC236}">
                        <a16:creationId xmlns:a16="http://schemas.microsoft.com/office/drawing/2014/main" id="{6B438A49-8822-3316-A919-596D03B667B2}"/>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60" name="Tekstfelt 1959">
                    <a:extLst>
                      <a:ext uri="{FF2B5EF4-FFF2-40B4-BE49-F238E27FC236}">
                        <a16:creationId xmlns:a16="http://schemas.microsoft.com/office/drawing/2014/main" id="{B2BA961F-0E57-4D87-E43C-96931F38B226}"/>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61" name="Tekstfelt 1960">
                    <a:extLst>
                      <a:ext uri="{FF2B5EF4-FFF2-40B4-BE49-F238E27FC236}">
                        <a16:creationId xmlns:a16="http://schemas.microsoft.com/office/drawing/2014/main" id="{D1F4DDE2-88C0-8278-AEFA-75E37246C28F}"/>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62" name="Tekstfelt 1961">
                    <a:extLst>
                      <a:ext uri="{FF2B5EF4-FFF2-40B4-BE49-F238E27FC236}">
                        <a16:creationId xmlns:a16="http://schemas.microsoft.com/office/drawing/2014/main" id="{8B12726F-6A02-1015-1D6D-B2FE67D87B88}"/>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63" name="Tekstfelt 1962">
                    <a:extLst>
                      <a:ext uri="{FF2B5EF4-FFF2-40B4-BE49-F238E27FC236}">
                        <a16:creationId xmlns:a16="http://schemas.microsoft.com/office/drawing/2014/main" id="{67D12BA7-482B-C5A5-CB01-76264C8D9E42}"/>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64" name="Tekstfelt 1963">
                    <a:extLst>
                      <a:ext uri="{FF2B5EF4-FFF2-40B4-BE49-F238E27FC236}">
                        <a16:creationId xmlns:a16="http://schemas.microsoft.com/office/drawing/2014/main" id="{5C98FD1E-0467-ED9E-9210-8DA2EB2DEF58}"/>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65" name="Tekstfelt 1964">
                    <a:extLst>
                      <a:ext uri="{FF2B5EF4-FFF2-40B4-BE49-F238E27FC236}">
                        <a16:creationId xmlns:a16="http://schemas.microsoft.com/office/drawing/2014/main" id="{3DCAF67F-ED8B-E007-77E5-5E48FF0D0670}"/>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66" name="Tekstfelt 1965">
                    <a:extLst>
                      <a:ext uri="{FF2B5EF4-FFF2-40B4-BE49-F238E27FC236}">
                        <a16:creationId xmlns:a16="http://schemas.microsoft.com/office/drawing/2014/main" id="{F7EEAA09-D0FE-BA48-E97B-AF29189584DB}"/>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67" name="Tekstfelt 1966">
                    <a:extLst>
                      <a:ext uri="{FF2B5EF4-FFF2-40B4-BE49-F238E27FC236}">
                        <a16:creationId xmlns:a16="http://schemas.microsoft.com/office/drawing/2014/main" id="{E311D033-9E1A-25F7-706C-1345776EA8D6}"/>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68" name="Tekstfelt 1967">
                    <a:extLst>
                      <a:ext uri="{FF2B5EF4-FFF2-40B4-BE49-F238E27FC236}">
                        <a16:creationId xmlns:a16="http://schemas.microsoft.com/office/drawing/2014/main" id="{4B5EC49B-458B-14B9-EE20-CADAAF59223C}"/>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69" name="Tekstfelt 1968">
                    <a:extLst>
                      <a:ext uri="{FF2B5EF4-FFF2-40B4-BE49-F238E27FC236}">
                        <a16:creationId xmlns:a16="http://schemas.microsoft.com/office/drawing/2014/main" id="{359A9A56-2EDF-28BE-9A9D-D94F5A448843}"/>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70" name="Tekstfelt 1969">
                    <a:extLst>
                      <a:ext uri="{FF2B5EF4-FFF2-40B4-BE49-F238E27FC236}">
                        <a16:creationId xmlns:a16="http://schemas.microsoft.com/office/drawing/2014/main" id="{57E068A7-8087-E7F7-BDAD-9A5E54F07ABF}"/>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71" name="Tekstfelt 1970">
                    <a:extLst>
                      <a:ext uri="{FF2B5EF4-FFF2-40B4-BE49-F238E27FC236}">
                        <a16:creationId xmlns:a16="http://schemas.microsoft.com/office/drawing/2014/main" id="{EB2A4737-8370-A28D-6090-FC56E0F69946}"/>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72" name="Tekstfelt 1971">
                    <a:extLst>
                      <a:ext uri="{FF2B5EF4-FFF2-40B4-BE49-F238E27FC236}">
                        <a16:creationId xmlns:a16="http://schemas.microsoft.com/office/drawing/2014/main" id="{761A6DBC-38F7-E33F-5A29-6247D26CF605}"/>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73" name="Tekstfelt 1972">
                    <a:extLst>
                      <a:ext uri="{FF2B5EF4-FFF2-40B4-BE49-F238E27FC236}">
                        <a16:creationId xmlns:a16="http://schemas.microsoft.com/office/drawing/2014/main" id="{1C1867CE-4EB5-533B-52F3-0FA341AC61CC}"/>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74" name="Tekstfelt 1973">
                    <a:extLst>
                      <a:ext uri="{FF2B5EF4-FFF2-40B4-BE49-F238E27FC236}">
                        <a16:creationId xmlns:a16="http://schemas.microsoft.com/office/drawing/2014/main" id="{C377B4CF-DF3F-FA0A-C219-309E06E4E505}"/>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975" name="Tekstfelt 1974">
                    <a:extLst>
                      <a:ext uri="{FF2B5EF4-FFF2-40B4-BE49-F238E27FC236}">
                        <a16:creationId xmlns:a16="http://schemas.microsoft.com/office/drawing/2014/main" id="{D18C3C2D-4F0A-0279-D426-7ED47B2772E1}"/>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976" name="Tekstfelt 1975">
                    <a:extLst>
                      <a:ext uri="{FF2B5EF4-FFF2-40B4-BE49-F238E27FC236}">
                        <a16:creationId xmlns:a16="http://schemas.microsoft.com/office/drawing/2014/main" id="{5E9884AD-E8CA-6F5E-B122-D118862EC856}"/>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41" name="Tekstfelt 1940">
                  <a:extLst>
                    <a:ext uri="{FF2B5EF4-FFF2-40B4-BE49-F238E27FC236}">
                      <a16:creationId xmlns:a16="http://schemas.microsoft.com/office/drawing/2014/main" id="{649966A7-7B94-E9AE-9D56-D8C737D3A735}"/>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42" name="Tekstfelt 1941">
                  <a:extLst>
                    <a:ext uri="{FF2B5EF4-FFF2-40B4-BE49-F238E27FC236}">
                      <a16:creationId xmlns:a16="http://schemas.microsoft.com/office/drawing/2014/main" id="{D7924556-7752-44EC-6B63-EE104C08311A}"/>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43" name="Tekstfelt 1942">
                  <a:extLst>
                    <a:ext uri="{FF2B5EF4-FFF2-40B4-BE49-F238E27FC236}">
                      <a16:creationId xmlns:a16="http://schemas.microsoft.com/office/drawing/2014/main" id="{7C8C9C71-0788-4EF2-609C-CB5FE47D121C}"/>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2" name="Gruppe 1831">
                <a:extLst>
                  <a:ext uri="{FF2B5EF4-FFF2-40B4-BE49-F238E27FC236}">
                    <a16:creationId xmlns:a16="http://schemas.microsoft.com/office/drawing/2014/main" id="{2F48CAED-2805-0A75-971D-DBFC564D582A}"/>
                  </a:ext>
                </a:extLst>
              </p:cNvPr>
              <p:cNvGrpSpPr/>
              <p:nvPr/>
            </p:nvGrpSpPr>
            <p:grpSpPr>
              <a:xfrm>
                <a:off x="732574" y="1038389"/>
                <a:ext cx="641389" cy="5216305"/>
                <a:chOff x="2892468" y="1032983"/>
                <a:chExt cx="641389" cy="5216305"/>
              </a:xfrm>
            </p:grpSpPr>
            <p:grpSp>
              <p:nvGrpSpPr>
                <p:cNvPr id="1903" name="Gruppe 1902">
                  <a:extLst>
                    <a:ext uri="{FF2B5EF4-FFF2-40B4-BE49-F238E27FC236}">
                      <a16:creationId xmlns:a16="http://schemas.microsoft.com/office/drawing/2014/main" id="{C8A36B71-89A0-2CB1-248E-18351D423BDD}"/>
                    </a:ext>
                  </a:extLst>
                </p:cNvPr>
                <p:cNvGrpSpPr/>
                <p:nvPr/>
              </p:nvGrpSpPr>
              <p:grpSpPr>
                <a:xfrm>
                  <a:off x="2892468" y="1032983"/>
                  <a:ext cx="641389" cy="5216305"/>
                  <a:chOff x="3475384" y="1188399"/>
                  <a:chExt cx="641389" cy="5216305"/>
                </a:xfrm>
              </p:grpSpPr>
              <p:sp>
                <p:nvSpPr>
                  <p:cNvPr id="1907" name="Tekstfelt 1906">
                    <a:extLst>
                      <a:ext uri="{FF2B5EF4-FFF2-40B4-BE49-F238E27FC236}">
                        <a16:creationId xmlns:a16="http://schemas.microsoft.com/office/drawing/2014/main" id="{7044B327-FF55-6A19-C718-9823113DE58B}"/>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08" name="Tekstfelt 1907">
                    <a:extLst>
                      <a:ext uri="{FF2B5EF4-FFF2-40B4-BE49-F238E27FC236}">
                        <a16:creationId xmlns:a16="http://schemas.microsoft.com/office/drawing/2014/main" id="{C2BFD5C7-075E-51E1-DCB6-B35624D707A6}"/>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09" name="Tekstfelt 1908">
                    <a:extLst>
                      <a:ext uri="{FF2B5EF4-FFF2-40B4-BE49-F238E27FC236}">
                        <a16:creationId xmlns:a16="http://schemas.microsoft.com/office/drawing/2014/main" id="{82A9B532-8C39-CBE0-D5D6-02B88F1E7E1E}"/>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10" name="Tekstfelt 1909">
                    <a:extLst>
                      <a:ext uri="{FF2B5EF4-FFF2-40B4-BE49-F238E27FC236}">
                        <a16:creationId xmlns:a16="http://schemas.microsoft.com/office/drawing/2014/main" id="{3A93D28B-3B57-00F1-76F4-0A2C14AAF41D}"/>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11" name="Tekstfelt 1910">
                    <a:extLst>
                      <a:ext uri="{FF2B5EF4-FFF2-40B4-BE49-F238E27FC236}">
                        <a16:creationId xmlns:a16="http://schemas.microsoft.com/office/drawing/2014/main" id="{F8E13272-8EF2-2F06-45E5-F1204E7A5B58}"/>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12" name="Tekstfelt 1911">
                    <a:extLst>
                      <a:ext uri="{FF2B5EF4-FFF2-40B4-BE49-F238E27FC236}">
                        <a16:creationId xmlns:a16="http://schemas.microsoft.com/office/drawing/2014/main" id="{15004F5A-1475-F9D5-1BA3-5186C296D2FF}"/>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13" name="Tekstfelt 1912">
                    <a:extLst>
                      <a:ext uri="{FF2B5EF4-FFF2-40B4-BE49-F238E27FC236}">
                        <a16:creationId xmlns:a16="http://schemas.microsoft.com/office/drawing/2014/main" id="{604DB973-0656-5D1E-8896-21BFB55089E3}"/>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14" name="Tekstfelt 1913">
                    <a:extLst>
                      <a:ext uri="{FF2B5EF4-FFF2-40B4-BE49-F238E27FC236}">
                        <a16:creationId xmlns:a16="http://schemas.microsoft.com/office/drawing/2014/main" id="{C55189D6-5C64-2010-63DC-51C6F314C560}"/>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15" name="Tekstfelt 1914">
                    <a:extLst>
                      <a:ext uri="{FF2B5EF4-FFF2-40B4-BE49-F238E27FC236}">
                        <a16:creationId xmlns:a16="http://schemas.microsoft.com/office/drawing/2014/main" id="{A73D4FCA-0BEB-43C3-4CE0-5E15FA5B1ECA}"/>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16" name="Tekstfelt 1915">
                    <a:extLst>
                      <a:ext uri="{FF2B5EF4-FFF2-40B4-BE49-F238E27FC236}">
                        <a16:creationId xmlns:a16="http://schemas.microsoft.com/office/drawing/2014/main" id="{8D0C38FD-0FDB-3428-CCE9-4918B15F4E6E}"/>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17" name="Tekstfelt 1916">
                    <a:extLst>
                      <a:ext uri="{FF2B5EF4-FFF2-40B4-BE49-F238E27FC236}">
                        <a16:creationId xmlns:a16="http://schemas.microsoft.com/office/drawing/2014/main" id="{78DF0C49-1421-D455-830E-86B98B2C6021}"/>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18" name="Tekstfelt 1917">
                    <a:extLst>
                      <a:ext uri="{FF2B5EF4-FFF2-40B4-BE49-F238E27FC236}">
                        <a16:creationId xmlns:a16="http://schemas.microsoft.com/office/drawing/2014/main" id="{08FB9608-5189-4C8D-B048-BF298977F92B}"/>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19" name="Tekstfelt 1918">
                    <a:extLst>
                      <a:ext uri="{FF2B5EF4-FFF2-40B4-BE49-F238E27FC236}">
                        <a16:creationId xmlns:a16="http://schemas.microsoft.com/office/drawing/2014/main" id="{3E78E616-DD2F-3D14-2457-C26747E5AAC9}"/>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20" name="Tekstfelt 1919">
                    <a:extLst>
                      <a:ext uri="{FF2B5EF4-FFF2-40B4-BE49-F238E27FC236}">
                        <a16:creationId xmlns:a16="http://schemas.microsoft.com/office/drawing/2014/main" id="{7CDF7ADD-599C-3573-6F0A-EC91EA5A688D}"/>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21" name="Tekstfelt 1920">
                    <a:extLst>
                      <a:ext uri="{FF2B5EF4-FFF2-40B4-BE49-F238E27FC236}">
                        <a16:creationId xmlns:a16="http://schemas.microsoft.com/office/drawing/2014/main" id="{E084A685-F7D3-11FF-B292-F3B8B24B71E2}"/>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22" name="Tekstfelt 1921">
                    <a:extLst>
                      <a:ext uri="{FF2B5EF4-FFF2-40B4-BE49-F238E27FC236}">
                        <a16:creationId xmlns:a16="http://schemas.microsoft.com/office/drawing/2014/main" id="{FA6953D4-C792-D3AA-ED35-A772A52FB52F}"/>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23" name="Tekstfelt 1922">
                    <a:extLst>
                      <a:ext uri="{FF2B5EF4-FFF2-40B4-BE49-F238E27FC236}">
                        <a16:creationId xmlns:a16="http://schemas.microsoft.com/office/drawing/2014/main" id="{E0F9E656-2B58-2373-1D34-2FAAAA5AE569}"/>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24" name="Tekstfelt 1923">
                    <a:extLst>
                      <a:ext uri="{FF2B5EF4-FFF2-40B4-BE49-F238E27FC236}">
                        <a16:creationId xmlns:a16="http://schemas.microsoft.com/office/drawing/2014/main" id="{61EAF44E-E278-C865-C016-0C285190203E}"/>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25" name="Tekstfelt 1924">
                    <a:extLst>
                      <a:ext uri="{FF2B5EF4-FFF2-40B4-BE49-F238E27FC236}">
                        <a16:creationId xmlns:a16="http://schemas.microsoft.com/office/drawing/2014/main" id="{D3A7F0E9-76E1-9BDE-D12F-222AAA2CEFBE}"/>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26" name="Tekstfelt 1925">
                    <a:extLst>
                      <a:ext uri="{FF2B5EF4-FFF2-40B4-BE49-F238E27FC236}">
                        <a16:creationId xmlns:a16="http://schemas.microsoft.com/office/drawing/2014/main" id="{9B8A57D4-FF73-8F89-CA63-999545F80471}"/>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27" name="Tekstfelt 1926">
                    <a:extLst>
                      <a:ext uri="{FF2B5EF4-FFF2-40B4-BE49-F238E27FC236}">
                        <a16:creationId xmlns:a16="http://schemas.microsoft.com/office/drawing/2014/main" id="{256C5984-3456-DBB0-526B-9D7D1B514041}"/>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28" name="Tekstfelt 1927">
                    <a:extLst>
                      <a:ext uri="{FF2B5EF4-FFF2-40B4-BE49-F238E27FC236}">
                        <a16:creationId xmlns:a16="http://schemas.microsoft.com/office/drawing/2014/main" id="{54048B8A-D4CA-C907-2A6A-31AB5C69ACA9}"/>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29" name="Tekstfelt 1928">
                    <a:extLst>
                      <a:ext uri="{FF2B5EF4-FFF2-40B4-BE49-F238E27FC236}">
                        <a16:creationId xmlns:a16="http://schemas.microsoft.com/office/drawing/2014/main" id="{8A1E3B97-C7D4-F30E-1858-84B2D1D67A7D}"/>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30" name="Tekstfelt 1929">
                    <a:extLst>
                      <a:ext uri="{FF2B5EF4-FFF2-40B4-BE49-F238E27FC236}">
                        <a16:creationId xmlns:a16="http://schemas.microsoft.com/office/drawing/2014/main" id="{8C2713ED-2C68-45A0-B2F2-D97E7BB18C62}"/>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31" name="Tekstfelt 1930">
                    <a:extLst>
                      <a:ext uri="{FF2B5EF4-FFF2-40B4-BE49-F238E27FC236}">
                        <a16:creationId xmlns:a16="http://schemas.microsoft.com/office/drawing/2014/main" id="{C61ACB00-593B-E5C8-CD56-E8BC91327B64}"/>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32" name="Tekstfelt 1931">
                    <a:extLst>
                      <a:ext uri="{FF2B5EF4-FFF2-40B4-BE49-F238E27FC236}">
                        <a16:creationId xmlns:a16="http://schemas.microsoft.com/office/drawing/2014/main" id="{B8519EAF-8ED7-84BC-E546-0617ECB90513}"/>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33" name="Tekstfelt 1932">
                    <a:extLst>
                      <a:ext uri="{FF2B5EF4-FFF2-40B4-BE49-F238E27FC236}">
                        <a16:creationId xmlns:a16="http://schemas.microsoft.com/office/drawing/2014/main" id="{0384EB5E-D2A5-EDC4-7973-62E3BD2F7896}"/>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34" name="Tekstfelt 1933">
                    <a:extLst>
                      <a:ext uri="{FF2B5EF4-FFF2-40B4-BE49-F238E27FC236}">
                        <a16:creationId xmlns:a16="http://schemas.microsoft.com/office/drawing/2014/main" id="{AC67EAC4-D121-1467-F515-E4901F20E381}"/>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35" name="Tekstfelt 1934">
                    <a:extLst>
                      <a:ext uri="{FF2B5EF4-FFF2-40B4-BE49-F238E27FC236}">
                        <a16:creationId xmlns:a16="http://schemas.microsoft.com/office/drawing/2014/main" id="{26B8AB01-0ECF-AE5C-1A82-EFD3D49A1364}"/>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36" name="Tekstfelt 1935">
                    <a:extLst>
                      <a:ext uri="{FF2B5EF4-FFF2-40B4-BE49-F238E27FC236}">
                        <a16:creationId xmlns:a16="http://schemas.microsoft.com/office/drawing/2014/main" id="{A77B504E-7B5B-E421-DA41-C63AF8E853C1}"/>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37" name="Tekstfelt 1936">
                    <a:extLst>
                      <a:ext uri="{FF2B5EF4-FFF2-40B4-BE49-F238E27FC236}">
                        <a16:creationId xmlns:a16="http://schemas.microsoft.com/office/drawing/2014/main" id="{34B25E7E-FBEB-EE5F-9AF2-F6C415B74BCB}"/>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38" name="Tekstfelt 1937">
                    <a:extLst>
                      <a:ext uri="{FF2B5EF4-FFF2-40B4-BE49-F238E27FC236}">
                        <a16:creationId xmlns:a16="http://schemas.microsoft.com/office/drawing/2014/main" id="{EA01051F-A77C-7BBB-349B-4806B263C2B6}"/>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39" name="Tekstfelt 1938">
                    <a:extLst>
                      <a:ext uri="{FF2B5EF4-FFF2-40B4-BE49-F238E27FC236}">
                        <a16:creationId xmlns:a16="http://schemas.microsoft.com/office/drawing/2014/main" id="{10C4F36A-02DB-12DD-384D-08AC47456C88}"/>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904" name="Tekstfelt 1903">
                  <a:extLst>
                    <a:ext uri="{FF2B5EF4-FFF2-40B4-BE49-F238E27FC236}">
                      <a16:creationId xmlns:a16="http://schemas.microsoft.com/office/drawing/2014/main" id="{CE436925-8AAF-6570-2288-FA137D35B71F}"/>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05" name="Tekstfelt 1904">
                  <a:extLst>
                    <a:ext uri="{FF2B5EF4-FFF2-40B4-BE49-F238E27FC236}">
                      <a16:creationId xmlns:a16="http://schemas.microsoft.com/office/drawing/2014/main" id="{E02CB0B3-CA2C-549B-A7F2-336998F63623}"/>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06" name="Tekstfelt 1905">
                  <a:extLst>
                    <a:ext uri="{FF2B5EF4-FFF2-40B4-BE49-F238E27FC236}">
                      <a16:creationId xmlns:a16="http://schemas.microsoft.com/office/drawing/2014/main" id="{0905A638-4DAA-2F70-1AF7-9D531C0D6664}"/>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3" name="Gruppe 1832">
                <a:extLst>
                  <a:ext uri="{FF2B5EF4-FFF2-40B4-BE49-F238E27FC236}">
                    <a16:creationId xmlns:a16="http://schemas.microsoft.com/office/drawing/2014/main" id="{89494494-95E4-9046-4868-C3915B2C22E0}"/>
                  </a:ext>
                </a:extLst>
              </p:cNvPr>
              <p:cNvGrpSpPr/>
              <p:nvPr/>
            </p:nvGrpSpPr>
            <p:grpSpPr>
              <a:xfrm>
                <a:off x="286844" y="1475337"/>
                <a:ext cx="641389" cy="4783755"/>
                <a:chOff x="2892468" y="1465533"/>
                <a:chExt cx="641389" cy="4783755"/>
              </a:xfrm>
            </p:grpSpPr>
            <p:grpSp>
              <p:nvGrpSpPr>
                <p:cNvPr id="1869" name="Gruppe 1868">
                  <a:extLst>
                    <a:ext uri="{FF2B5EF4-FFF2-40B4-BE49-F238E27FC236}">
                      <a16:creationId xmlns:a16="http://schemas.microsoft.com/office/drawing/2014/main" id="{9388EAFD-1DD2-1029-D83C-2AD21DD4B2D0}"/>
                    </a:ext>
                  </a:extLst>
                </p:cNvPr>
                <p:cNvGrpSpPr/>
                <p:nvPr/>
              </p:nvGrpSpPr>
              <p:grpSpPr>
                <a:xfrm>
                  <a:off x="2892468" y="1465533"/>
                  <a:ext cx="641389" cy="4783755"/>
                  <a:chOff x="3475384" y="1620949"/>
                  <a:chExt cx="641389" cy="4783755"/>
                </a:xfrm>
              </p:grpSpPr>
              <p:sp>
                <p:nvSpPr>
                  <p:cNvPr id="1873" name="Tekstfelt 1872">
                    <a:extLst>
                      <a:ext uri="{FF2B5EF4-FFF2-40B4-BE49-F238E27FC236}">
                        <a16:creationId xmlns:a16="http://schemas.microsoft.com/office/drawing/2014/main" id="{2975A0BF-A59F-A0C7-9BF9-21B17DF8214C}"/>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74" name="Tekstfelt 1873">
                    <a:extLst>
                      <a:ext uri="{FF2B5EF4-FFF2-40B4-BE49-F238E27FC236}">
                        <a16:creationId xmlns:a16="http://schemas.microsoft.com/office/drawing/2014/main" id="{0FF80B4C-4D78-9C86-6B96-CE6023107B02}"/>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75" name="Tekstfelt 1874">
                    <a:extLst>
                      <a:ext uri="{FF2B5EF4-FFF2-40B4-BE49-F238E27FC236}">
                        <a16:creationId xmlns:a16="http://schemas.microsoft.com/office/drawing/2014/main" id="{D65BFF9A-654D-A55D-19AB-7FC0B5DA3771}"/>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76" name="Tekstfelt 1875">
                    <a:extLst>
                      <a:ext uri="{FF2B5EF4-FFF2-40B4-BE49-F238E27FC236}">
                        <a16:creationId xmlns:a16="http://schemas.microsoft.com/office/drawing/2014/main" id="{435C1C51-B776-8D05-FCF2-D60F51B05E5C}"/>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77" name="Tekstfelt 1876">
                    <a:extLst>
                      <a:ext uri="{FF2B5EF4-FFF2-40B4-BE49-F238E27FC236}">
                        <a16:creationId xmlns:a16="http://schemas.microsoft.com/office/drawing/2014/main" id="{4606DF87-0E49-256A-EFD9-BD906AE789F7}"/>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78" name="Tekstfelt 1877">
                    <a:extLst>
                      <a:ext uri="{FF2B5EF4-FFF2-40B4-BE49-F238E27FC236}">
                        <a16:creationId xmlns:a16="http://schemas.microsoft.com/office/drawing/2014/main" id="{334FA62B-9F30-A6DF-E0A1-3E7716AA37CD}"/>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79" name="Tekstfelt 1878">
                    <a:extLst>
                      <a:ext uri="{FF2B5EF4-FFF2-40B4-BE49-F238E27FC236}">
                        <a16:creationId xmlns:a16="http://schemas.microsoft.com/office/drawing/2014/main" id="{447FD952-1A79-8D21-AAB8-C546286FB0DB}"/>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80" name="Tekstfelt 1879">
                    <a:extLst>
                      <a:ext uri="{FF2B5EF4-FFF2-40B4-BE49-F238E27FC236}">
                        <a16:creationId xmlns:a16="http://schemas.microsoft.com/office/drawing/2014/main" id="{8896873E-DC9E-9BED-98E7-21E57E3818EB}"/>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81" name="Tekstfelt 1880">
                    <a:extLst>
                      <a:ext uri="{FF2B5EF4-FFF2-40B4-BE49-F238E27FC236}">
                        <a16:creationId xmlns:a16="http://schemas.microsoft.com/office/drawing/2014/main" id="{F8D0E5A8-DF7C-90EB-2305-98D2D29A88A1}"/>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82" name="Tekstfelt 1881">
                    <a:extLst>
                      <a:ext uri="{FF2B5EF4-FFF2-40B4-BE49-F238E27FC236}">
                        <a16:creationId xmlns:a16="http://schemas.microsoft.com/office/drawing/2014/main" id="{4B64D382-00F1-4EF1-3285-3A19F3D7DA60}"/>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83" name="Tekstfelt 1882">
                    <a:extLst>
                      <a:ext uri="{FF2B5EF4-FFF2-40B4-BE49-F238E27FC236}">
                        <a16:creationId xmlns:a16="http://schemas.microsoft.com/office/drawing/2014/main" id="{1F18BF44-6741-2896-AE84-EDD4E468AEA2}"/>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84" name="Tekstfelt 1883">
                    <a:extLst>
                      <a:ext uri="{FF2B5EF4-FFF2-40B4-BE49-F238E27FC236}">
                        <a16:creationId xmlns:a16="http://schemas.microsoft.com/office/drawing/2014/main" id="{C5A662ED-E00F-0A00-003B-CD8F834D820B}"/>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85" name="Tekstfelt 1884">
                    <a:extLst>
                      <a:ext uri="{FF2B5EF4-FFF2-40B4-BE49-F238E27FC236}">
                        <a16:creationId xmlns:a16="http://schemas.microsoft.com/office/drawing/2014/main" id="{94C941E1-15D8-6E75-584A-C1EB80A1F91B}"/>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86" name="Tekstfelt 1885">
                    <a:extLst>
                      <a:ext uri="{FF2B5EF4-FFF2-40B4-BE49-F238E27FC236}">
                        <a16:creationId xmlns:a16="http://schemas.microsoft.com/office/drawing/2014/main" id="{68CD883E-1E71-811A-69E5-FDE06D5337FD}"/>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87" name="Tekstfelt 1886">
                    <a:extLst>
                      <a:ext uri="{FF2B5EF4-FFF2-40B4-BE49-F238E27FC236}">
                        <a16:creationId xmlns:a16="http://schemas.microsoft.com/office/drawing/2014/main" id="{8A681281-37B4-8123-8BDE-A7A430CB996A}"/>
                      </a:ext>
                    </a:extLst>
                  </p:cNvPr>
                  <p:cNvSpPr txBox="1"/>
                  <p:nvPr/>
                </p:nvSpPr>
                <p:spPr>
                  <a:xfrm>
                    <a:off x="3502242" y="3790057"/>
                    <a:ext cx="518091"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88" name="Tekstfelt 1887">
                    <a:extLst>
                      <a:ext uri="{FF2B5EF4-FFF2-40B4-BE49-F238E27FC236}">
                        <a16:creationId xmlns:a16="http://schemas.microsoft.com/office/drawing/2014/main" id="{8C3C5F83-8FFE-A3C3-9E62-0C0951A263F6}"/>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89" name="Tekstfelt 1888">
                    <a:extLst>
                      <a:ext uri="{FF2B5EF4-FFF2-40B4-BE49-F238E27FC236}">
                        <a16:creationId xmlns:a16="http://schemas.microsoft.com/office/drawing/2014/main" id="{3DBBEFF3-BACB-9195-88D2-8D87981ADF42}"/>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90" name="Tekstfelt 1889">
                    <a:extLst>
                      <a:ext uri="{FF2B5EF4-FFF2-40B4-BE49-F238E27FC236}">
                        <a16:creationId xmlns:a16="http://schemas.microsoft.com/office/drawing/2014/main" id="{849C87A8-20BC-3020-9860-7C6B91A6A539}"/>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91" name="Tekstfelt 1890">
                    <a:extLst>
                      <a:ext uri="{FF2B5EF4-FFF2-40B4-BE49-F238E27FC236}">
                        <a16:creationId xmlns:a16="http://schemas.microsoft.com/office/drawing/2014/main" id="{53259D6E-0B23-1E51-FA0A-1698DC8E67BD}"/>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92" name="Tekstfelt 1891">
                    <a:extLst>
                      <a:ext uri="{FF2B5EF4-FFF2-40B4-BE49-F238E27FC236}">
                        <a16:creationId xmlns:a16="http://schemas.microsoft.com/office/drawing/2014/main" id="{7F61C840-5952-575D-4D03-338213DF477E}"/>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93" name="Tekstfelt 1892">
                    <a:extLst>
                      <a:ext uri="{FF2B5EF4-FFF2-40B4-BE49-F238E27FC236}">
                        <a16:creationId xmlns:a16="http://schemas.microsoft.com/office/drawing/2014/main" id="{E3238436-58D8-6F2C-AD14-50EA3DBE0105}"/>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94" name="Tekstfelt 1893">
                    <a:extLst>
                      <a:ext uri="{FF2B5EF4-FFF2-40B4-BE49-F238E27FC236}">
                        <a16:creationId xmlns:a16="http://schemas.microsoft.com/office/drawing/2014/main" id="{A5DA8C31-3227-2F30-CEB7-F7B5001B553B}"/>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95" name="Tekstfelt 1894">
                    <a:extLst>
                      <a:ext uri="{FF2B5EF4-FFF2-40B4-BE49-F238E27FC236}">
                        <a16:creationId xmlns:a16="http://schemas.microsoft.com/office/drawing/2014/main" id="{9C701B9E-8637-1FE6-88E8-108E9B5CC14F}"/>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96" name="Tekstfelt 1895">
                    <a:extLst>
                      <a:ext uri="{FF2B5EF4-FFF2-40B4-BE49-F238E27FC236}">
                        <a16:creationId xmlns:a16="http://schemas.microsoft.com/office/drawing/2014/main" id="{08935CFC-759F-B2C8-CE17-4A8FC45AD8E0}"/>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97" name="Tekstfelt 1896">
                    <a:extLst>
                      <a:ext uri="{FF2B5EF4-FFF2-40B4-BE49-F238E27FC236}">
                        <a16:creationId xmlns:a16="http://schemas.microsoft.com/office/drawing/2014/main" id="{406C669B-8393-2A42-0616-301A77DA2105}"/>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98" name="Tekstfelt 1897">
                    <a:extLst>
                      <a:ext uri="{FF2B5EF4-FFF2-40B4-BE49-F238E27FC236}">
                        <a16:creationId xmlns:a16="http://schemas.microsoft.com/office/drawing/2014/main" id="{DF8B8D97-2F5D-30C0-D690-1B05D952E716}"/>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99" name="Tekstfelt 1898">
                    <a:extLst>
                      <a:ext uri="{FF2B5EF4-FFF2-40B4-BE49-F238E27FC236}">
                        <a16:creationId xmlns:a16="http://schemas.microsoft.com/office/drawing/2014/main" id="{380C1209-A7F7-A091-3443-63FC46F83D71}"/>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00" name="Tekstfelt 1899">
                    <a:extLst>
                      <a:ext uri="{FF2B5EF4-FFF2-40B4-BE49-F238E27FC236}">
                        <a16:creationId xmlns:a16="http://schemas.microsoft.com/office/drawing/2014/main" id="{D3070432-AF60-A128-79C2-C40A256CB5E8}"/>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01" name="Tekstfelt 1900">
                    <a:extLst>
                      <a:ext uri="{FF2B5EF4-FFF2-40B4-BE49-F238E27FC236}">
                        <a16:creationId xmlns:a16="http://schemas.microsoft.com/office/drawing/2014/main" id="{7F445E3F-32E5-3902-82BA-58866D021D57}"/>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02" name="Tekstfelt 1901">
                    <a:extLst>
                      <a:ext uri="{FF2B5EF4-FFF2-40B4-BE49-F238E27FC236}">
                        <a16:creationId xmlns:a16="http://schemas.microsoft.com/office/drawing/2014/main" id="{44D41977-B62D-2EDD-359C-76F7827A6B25}"/>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70" name="Tekstfelt 1869">
                  <a:extLst>
                    <a:ext uri="{FF2B5EF4-FFF2-40B4-BE49-F238E27FC236}">
                      <a16:creationId xmlns:a16="http://schemas.microsoft.com/office/drawing/2014/main" id="{1F13CE17-B1C1-2C68-1E86-C9328D2AB57E}"/>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71" name="Tekstfelt 1870">
                  <a:extLst>
                    <a:ext uri="{FF2B5EF4-FFF2-40B4-BE49-F238E27FC236}">
                      <a16:creationId xmlns:a16="http://schemas.microsoft.com/office/drawing/2014/main" id="{510FDB47-9B21-A8E3-C8BE-66F0DE03B786}"/>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72" name="Tekstfelt 1871">
                  <a:extLst>
                    <a:ext uri="{FF2B5EF4-FFF2-40B4-BE49-F238E27FC236}">
                      <a16:creationId xmlns:a16="http://schemas.microsoft.com/office/drawing/2014/main" id="{4D56E0C1-245D-0569-66C2-C153108C5C34}"/>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4" name="Gruppe 1833">
                <a:extLst>
                  <a:ext uri="{FF2B5EF4-FFF2-40B4-BE49-F238E27FC236}">
                    <a16:creationId xmlns:a16="http://schemas.microsoft.com/office/drawing/2014/main" id="{78C30441-6038-6570-ABC6-27D9F69B859C}"/>
                  </a:ext>
                </a:extLst>
              </p:cNvPr>
              <p:cNvGrpSpPr/>
              <p:nvPr/>
            </p:nvGrpSpPr>
            <p:grpSpPr>
              <a:xfrm>
                <a:off x="-136438" y="1476215"/>
                <a:ext cx="641389" cy="4783755"/>
                <a:chOff x="2892468" y="1465533"/>
                <a:chExt cx="641389" cy="4783755"/>
              </a:xfrm>
            </p:grpSpPr>
            <p:grpSp>
              <p:nvGrpSpPr>
                <p:cNvPr id="1835" name="Gruppe 1834">
                  <a:extLst>
                    <a:ext uri="{FF2B5EF4-FFF2-40B4-BE49-F238E27FC236}">
                      <a16:creationId xmlns:a16="http://schemas.microsoft.com/office/drawing/2014/main" id="{1B941F34-107A-9E8C-2387-9AED82EBC90E}"/>
                    </a:ext>
                  </a:extLst>
                </p:cNvPr>
                <p:cNvGrpSpPr/>
                <p:nvPr/>
              </p:nvGrpSpPr>
              <p:grpSpPr>
                <a:xfrm>
                  <a:off x="2892468" y="1465533"/>
                  <a:ext cx="641389" cy="4783755"/>
                  <a:chOff x="3475384" y="1620949"/>
                  <a:chExt cx="641389" cy="4783755"/>
                </a:xfrm>
              </p:grpSpPr>
              <p:sp>
                <p:nvSpPr>
                  <p:cNvPr id="1839" name="Tekstfelt 1838">
                    <a:extLst>
                      <a:ext uri="{FF2B5EF4-FFF2-40B4-BE49-F238E27FC236}">
                        <a16:creationId xmlns:a16="http://schemas.microsoft.com/office/drawing/2014/main" id="{CA11ACFD-80BF-B571-A70D-277CE7A1F4D9}"/>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40" name="Tekstfelt 1839">
                    <a:extLst>
                      <a:ext uri="{FF2B5EF4-FFF2-40B4-BE49-F238E27FC236}">
                        <a16:creationId xmlns:a16="http://schemas.microsoft.com/office/drawing/2014/main" id="{129926E0-CCAD-295B-6AD9-04CA3DB948CB}"/>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41" name="Tekstfelt 1840">
                    <a:extLst>
                      <a:ext uri="{FF2B5EF4-FFF2-40B4-BE49-F238E27FC236}">
                        <a16:creationId xmlns:a16="http://schemas.microsoft.com/office/drawing/2014/main" id="{B0ED0692-BEA0-6A6D-6CC4-B811EE36E282}"/>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42" name="Tekstfelt 1841">
                    <a:extLst>
                      <a:ext uri="{FF2B5EF4-FFF2-40B4-BE49-F238E27FC236}">
                        <a16:creationId xmlns:a16="http://schemas.microsoft.com/office/drawing/2014/main" id="{B063E8F6-81F3-4F31-3341-B95975014074}"/>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43" name="Tekstfelt 1842">
                    <a:extLst>
                      <a:ext uri="{FF2B5EF4-FFF2-40B4-BE49-F238E27FC236}">
                        <a16:creationId xmlns:a16="http://schemas.microsoft.com/office/drawing/2014/main" id="{196156CC-4991-7510-6508-A6EF4E57DFD6}"/>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44" name="Tekstfelt 1843">
                    <a:extLst>
                      <a:ext uri="{FF2B5EF4-FFF2-40B4-BE49-F238E27FC236}">
                        <a16:creationId xmlns:a16="http://schemas.microsoft.com/office/drawing/2014/main" id="{D2D0BCA3-873E-0920-BD07-8898DB73A59F}"/>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45" name="Tekstfelt 1844">
                    <a:extLst>
                      <a:ext uri="{FF2B5EF4-FFF2-40B4-BE49-F238E27FC236}">
                        <a16:creationId xmlns:a16="http://schemas.microsoft.com/office/drawing/2014/main" id="{2F631931-2F10-6007-820D-50A00E2DA8B0}"/>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46" name="Tekstfelt 1845">
                    <a:extLst>
                      <a:ext uri="{FF2B5EF4-FFF2-40B4-BE49-F238E27FC236}">
                        <a16:creationId xmlns:a16="http://schemas.microsoft.com/office/drawing/2014/main" id="{E9682F49-3A54-8AB1-E3BC-C63F9B64BEA4}"/>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47" name="Tekstfelt 1846">
                    <a:extLst>
                      <a:ext uri="{FF2B5EF4-FFF2-40B4-BE49-F238E27FC236}">
                        <a16:creationId xmlns:a16="http://schemas.microsoft.com/office/drawing/2014/main" id="{38CF4640-06BD-0CB1-F396-236C06736B6B}"/>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48" name="Tekstfelt 1847">
                    <a:extLst>
                      <a:ext uri="{FF2B5EF4-FFF2-40B4-BE49-F238E27FC236}">
                        <a16:creationId xmlns:a16="http://schemas.microsoft.com/office/drawing/2014/main" id="{86120395-9F61-1886-B584-58BEA1066D8A}"/>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49" name="Tekstfelt 1848">
                    <a:extLst>
                      <a:ext uri="{FF2B5EF4-FFF2-40B4-BE49-F238E27FC236}">
                        <a16:creationId xmlns:a16="http://schemas.microsoft.com/office/drawing/2014/main" id="{89D70CDF-2968-D443-5E93-F3EFA114FAB8}"/>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50" name="Tekstfelt 1849">
                    <a:extLst>
                      <a:ext uri="{FF2B5EF4-FFF2-40B4-BE49-F238E27FC236}">
                        <a16:creationId xmlns:a16="http://schemas.microsoft.com/office/drawing/2014/main" id="{FD8428B9-7A37-4B41-CD95-06F5D770B5A3}"/>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51" name="Tekstfelt 1850">
                    <a:extLst>
                      <a:ext uri="{FF2B5EF4-FFF2-40B4-BE49-F238E27FC236}">
                        <a16:creationId xmlns:a16="http://schemas.microsoft.com/office/drawing/2014/main" id="{E19CCB62-4751-158D-7E19-7D806CD6AAD5}"/>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52" name="Tekstfelt 1851">
                    <a:extLst>
                      <a:ext uri="{FF2B5EF4-FFF2-40B4-BE49-F238E27FC236}">
                        <a16:creationId xmlns:a16="http://schemas.microsoft.com/office/drawing/2014/main" id="{48DADFDA-6B24-32D7-6FB1-4E79AF3E4802}"/>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53" name="Tekstfelt 1852">
                    <a:extLst>
                      <a:ext uri="{FF2B5EF4-FFF2-40B4-BE49-F238E27FC236}">
                        <a16:creationId xmlns:a16="http://schemas.microsoft.com/office/drawing/2014/main" id="{7454F551-9941-2C41-C1C2-C4D27B46C5ED}"/>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54" name="Tekstfelt 1853">
                    <a:extLst>
                      <a:ext uri="{FF2B5EF4-FFF2-40B4-BE49-F238E27FC236}">
                        <a16:creationId xmlns:a16="http://schemas.microsoft.com/office/drawing/2014/main" id="{6A52A087-B70B-5384-9774-63256B24047B}"/>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55" name="Tekstfelt 1854">
                    <a:extLst>
                      <a:ext uri="{FF2B5EF4-FFF2-40B4-BE49-F238E27FC236}">
                        <a16:creationId xmlns:a16="http://schemas.microsoft.com/office/drawing/2014/main" id="{FF63F9C8-0783-5373-28EA-13989776D25B}"/>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56" name="Tekstfelt 1855">
                    <a:extLst>
                      <a:ext uri="{FF2B5EF4-FFF2-40B4-BE49-F238E27FC236}">
                        <a16:creationId xmlns:a16="http://schemas.microsoft.com/office/drawing/2014/main" id="{5C0EF5FD-9E78-D1AB-AFC9-4B6C78082386}"/>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57" name="Tekstfelt 1856">
                    <a:extLst>
                      <a:ext uri="{FF2B5EF4-FFF2-40B4-BE49-F238E27FC236}">
                        <a16:creationId xmlns:a16="http://schemas.microsoft.com/office/drawing/2014/main" id="{F65C2009-1B50-B4FE-6237-50B0C091DDA1}"/>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58" name="Tekstfelt 1857">
                    <a:extLst>
                      <a:ext uri="{FF2B5EF4-FFF2-40B4-BE49-F238E27FC236}">
                        <a16:creationId xmlns:a16="http://schemas.microsoft.com/office/drawing/2014/main" id="{AE5E6DD8-7841-2758-6251-9E7099E46587}"/>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59" name="Tekstfelt 1858">
                    <a:extLst>
                      <a:ext uri="{FF2B5EF4-FFF2-40B4-BE49-F238E27FC236}">
                        <a16:creationId xmlns:a16="http://schemas.microsoft.com/office/drawing/2014/main" id="{3F28894D-8712-CB4C-22D4-42CBC70939A1}"/>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60" name="Tekstfelt 1859">
                    <a:extLst>
                      <a:ext uri="{FF2B5EF4-FFF2-40B4-BE49-F238E27FC236}">
                        <a16:creationId xmlns:a16="http://schemas.microsoft.com/office/drawing/2014/main" id="{65363D49-EB64-00BD-5A3D-5AE8FFD59D9A}"/>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61" name="Tekstfelt 1860">
                    <a:extLst>
                      <a:ext uri="{FF2B5EF4-FFF2-40B4-BE49-F238E27FC236}">
                        <a16:creationId xmlns:a16="http://schemas.microsoft.com/office/drawing/2014/main" id="{AA225C84-CD7F-8164-BABE-74FD4D893180}"/>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62" name="Tekstfelt 1861">
                    <a:extLst>
                      <a:ext uri="{FF2B5EF4-FFF2-40B4-BE49-F238E27FC236}">
                        <a16:creationId xmlns:a16="http://schemas.microsoft.com/office/drawing/2014/main" id="{7F002A9F-4D06-9D01-BE34-301BB2DEC200}"/>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63" name="Tekstfelt 1862">
                    <a:extLst>
                      <a:ext uri="{FF2B5EF4-FFF2-40B4-BE49-F238E27FC236}">
                        <a16:creationId xmlns:a16="http://schemas.microsoft.com/office/drawing/2014/main" id="{137060B0-4CE4-212B-FDF3-ED7F88157F96}"/>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64" name="Tekstfelt 1863">
                    <a:extLst>
                      <a:ext uri="{FF2B5EF4-FFF2-40B4-BE49-F238E27FC236}">
                        <a16:creationId xmlns:a16="http://schemas.microsoft.com/office/drawing/2014/main" id="{DA251C0F-57FA-25D6-6775-84CA3A245D07}"/>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65" name="Tekstfelt 1864">
                    <a:extLst>
                      <a:ext uri="{FF2B5EF4-FFF2-40B4-BE49-F238E27FC236}">
                        <a16:creationId xmlns:a16="http://schemas.microsoft.com/office/drawing/2014/main" id="{C56C6F7D-4B26-4240-5A72-F421FBBD7C81}"/>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866" name="Tekstfelt 1865">
                    <a:extLst>
                      <a:ext uri="{FF2B5EF4-FFF2-40B4-BE49-F238E27FC236}">
                        <a16:creationId xmlns:a16="http://schemas.microsoft.com/office/drawing/2014/main" id="{D84228EB-3EAD-AC2C-0999-043458244AD3}"/>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867" name="Tekstfelt 1866">
                    <a:extLst>
                      <a:ext uri="{FF2B5EF4-FFF2-40B4-BE49-F238E27FC236}">
                        <a16:creationId xmlns:a16="http://schemas.microsoft.com/office/drawing/2014/main" id="{A55ED86A-BADE-5FB6-ED83-38756A699CED}"/>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868" name="Tekstfelt 1867">
                    <a:extLst>
                      <a:ext uri="{FF2B5EF4-FFF2-40B4-BE49-F238E27FC236}">
                        <a16:creationId xmlns:a16="http://schemas.microsoft.com/office/drawing/2014/main" id="{6CF58F42-6A09-A503-1095-C0BFED4BFA56}"/>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36" name="Tekstfelt 1835">
                  <a:extLst>
                    <a:ext uri="{FF2B5EF4-FFF2-40B4-BE49-F238E27FC236}">
                      <a16:creationId xmlns:a16="http://schemas.microsoft.com/office/drawing/2014/main" id="{4E521866-2855-74F0-375C-14D364ACFC83}"/>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37" name="Tekstfelt 1836">
                  <a:extLst>
                    <a:ext uri="{FF2B5EF4-FFF2-40B4-BE49-F238E27FC236}">
                      <a16:creationId xmlns:a16="http://schemas.microsoft.com/office/drawing/2014/main" id="{4DE88009-6545-25B3-51AD-7393031A8445}"/>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38" name="Tekstfelt 1837">
                  <a:extLst>
                    <a:ext uri="{FF2B5EF4-FFF2-40B4-BE49-F238E27FC236}">
                      <a16:creationId xmlns:a16="http://schemas.microsoft.com/office/drawing/2014/main" id="{041691E1-6B2B-6ED5-4485-EE27E465E95D}"/>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grpSp>
          <p:nvGrpSpPr>
            <p:cNvPr id="1641" name="Gruppe 1640">
              <a:extLst>
                <a:ext uri="{FF2B5EF4-FFF2-40B4-BE49-F238E27FC236}">
                  <a16:creationId xmlns:a16="http://schemas.microsoft.com/office/drawing/2014/main" id="{4E755D7A-AEE3-99BA-2310-BA946F6A7067}"/>
                </a:ext>
              </a:extLst>
            </p:cNvPr>
            <p:cNvGrpSpPr/>
            <p:nvPr/>
          </p:nvGrpSpPr>
          <p:grpSpPr>
            <a:xfrm>
              <a:off x="5963854" y="1104575"/>
              <a:ext cx="370381" cy="4993054"/>
              <a:chOff x="2872610" y="306025"/>
              <a:chExt cx="370381" cy="4993054"/>
            </a:xfrm>
          </p:grpSpPr>
          <p:grpSp>
            <p:nvGrpSpPr>
              <p:cNvPr id="1794" name="Gruppe 1793">
                <a:extLst>
                  <a:ext uri="{FF2B5EF4-FFF2-40B4-BE49-F238E27FC236}">
                    <a16:creationId xmlns:a16="http://schemas.microsoft.com/office/drawing/2014/main" id="{2A81738C-49C9-96BD-F6E7-C4CF7DF9F138}"/>
                  </a:ext>
                </a:extLst>
              </p:cNvPr>
              <p:cNvGrpSpPr/>
              <p:nvPr/>
            </p:nvGrpSpPr>
            <p:grpSpPr>
              <a:xfrm>
                <a:off x="2872610" y="306025"/>
                <a:ext cx="370381" cy="4993054"/>
                <a:chOff x="3456275" y="891802"/>
                <a:chExt cx="370381" cy="4993054"/>
              </a:xfrm>
            </p:grpSpPr>
            <p:sp>
              <p:nvSpPr>
                <p:cNvPr id="1796" name="Tekstfelt 1795">
                  <a:extLst>
                    <a:ext uri="{FF2B5EF4-FFF2-40B4-BE49-F238E27FC236}">
                      <a16:creationId xmlns:a16="http://schemas.microsoft.com/office/drawing/2014/main" id="{973A05EA-27F0-26F0-5D5D-71ACA0D07E1E}"/>
                    </a:ext>
                  </a:extLst>
                </p:cNvPr>
                <p:cNvSpPr txBox="1"/>
                <p:nvPr/>
              </p:nvSpPr>
              <p:spPr>
                <a:xfrm>
                  <a:off x="3456275" y="891802"/>
                  <a:ext cx="348172" cy="215444"/>
                </a:xfrm>
                <a:prstGeom prst="rect">
                  <a:avLst/>
                </a:prstGeom>
                <a:noFill/>
              </p:spPr>
              <p:txBody>
                <a:bodyPr wrap="none" rtlCol="0">
                  <a:spAutoFit/>
                </a:bodyPr>
                <a:lstStyle/>
                <a:p>
                  <a:r>
                    <a:rPr lang="da-DK" sz="800" dirty="0"/>
                    <a:t>229</a:t>
                  </a:r>
                </a:p>
              </p:txBody>
            </p:sp>
            <p:sp>
              <p:nvSpPr>
                <p:cNvPr id="1797" name="Tekstfelt 1796">
                  <a:extLst>
                    <a:ext uri="{FF2B5EF4-FFF2-40B4-BE49-F238E27FC236}">
                      <a16:creationId xmlns:a16="http://schemas.microsoft.com/office/drawing/2014/main" id="{2B0A0773-0353-1064-779D-74A5F4DE5788}"/>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98" name="Tekstfelt 1797">
                  <a:extLst>
                    <a:ext uri="{FF2B5EF4-FFF2-40B4-BE49-F238E27FC236}">
                      <a16:creationId xmlns:a16="http://schemas.microsoft.com/office/drawing/2014/main" id="{4544A86F-680D-EEF5-C413-16E09FB26D3B}"/>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99" name="Tekstfelt 1798">
                  <a:extLst>
                    <a:ext uri="{FF2B5EF4-FFF2-40B4-BE49-F238E27FC236}">
                      <a16:creationId xmlns:a16="http://schemas.microsoft.com/office/drawing/2014/main" id="{1A6D0A6E-20CA-97B1-DAB4-4A9E44A54B33}"/>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800" name="Tekstfelt 1799">
                  <a:extLst>
                    <a:ext uri="{FF2B5EF4-FFF2-40B4-BE49-F238E27FC236}">
                      <a16:creationId xmlns:a16="http://schemas.microsoft.com/office/drawing/2014/main" id="{F9FA12C3-2EB8-427C-E973-62452C65953D}"/>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801" name="Tekstfelt 1800">
                  <a:extLst>
                    <a:ext uri="{FF2B5EF4-FFF2-40B4-BE49-F238E27FC236}">
                      <a16:creationId xmlns:a16="http://schemas.microsoft.com/office/drawing/2014/main" id="{39F615E5-0AB6-5B14-851F-8BCB233C92F9}"/>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802" name="Tekstfelt 1801">
                  <a:extLst>
                    <a:ext uri="{FF2B5EF4-FFF2-40B4-BE49-F238E27FC236}">
                      <a16:creationId xmlns:a16="http://schemas.microsoft.com/office/drawing/2014/main" id="{1FA19C33-4DA2-17FA-8309-5139BE503C72}"/>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803" name="Tekstfelt 1802">
                  <a:extLst>
                    <a:ext uri="{FF2B5EF4-FFF2-40B4-BE49-F238E27FC236}">
                      <a16:creationId xmlns:a16="http://schemas.microsoft.com/office/drawing/2014/main" id="{3867E972-04A3-E2BD-409D-04A7F8DA965E}"/>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804" name="Tekstfelt 1803">
                  <a:extLst>
                    <a:ext uri="{FF2B5EF4-FFF2-40B4-BE49-F238E27FC236}">
                      <a16:creationId xmlns:a16="http://schemas.microsoft.com/office/drawing/2014/main" id="{62E027F4-D949-9602-B376-8A2522DFBAB0}"/>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805" name="Tekstfelt 1804">
                  <a:extLst>
                    <a:ext uri="{FF2B5EF4-FFF2-40B4-BE49-F238E27FC236}">
                      <a16:creationId xmlns:a16="http://schemas.microsoft.com/office/drawing/2014/main" id="{266CB113-CF56-4E8F-620E-63E3A367CE32}"/>
                    </a:ext>
                  </a:extLst>
                </p:cNvPr>
                <p:cNvSpPr txBox="1"/>
                <p:nvPr/>
              </p:nvSpPr>
              <p:spPr>
                <a:xfrm>
                  <a:off x="3478484" y="5669412"/>
                  <a:ext cx="348172" cy="215444"/>
                </a:xfrm>
                <a:prstGeom prst="rect">
                  <a:avLst/>
                </a:prstGeom>
                <a:noFill/>
              </p:spPr>
              <p:txBody>
                <a:bodyPr wrap="none" rtlCol="0">
                  <a:spAutoFit/>
                </a:bodyPr>
                <a:lstStyle/>
                <a:p>
                  <a:r>
                    <a:rPr lang="da-DK" sz="800" dirty="0"/>
                    <a:t>218</a:t>
                  </a:r>
                </a:p>
              </p:txBody>
            </p:sp>
            <p:sp>
              <p:nvSpPr>
                <p:cNvPr id="1806" name="Tekstfelt 1805">
                  <a:extLst>
                    <a:ext uri="{FF2B5EF4-FFF2-40B4-BE49-F238E27FC236}">
                      <a16:creationId xmlns:a16="http://schemas.microsoft.com/office/drawing/2014/main" id="{ED9DEB75-F8F5-6399-0220-6223EDF9F22B}"/>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95" name="Tekstfelt 1794">
                <a:extLst>
                  <a:ext uri="{FF2B5EF4-FFF2-40B4-BE49-F238E27FC236}">
                    <a16:creationId xmlns:a16="http://schemas.microsoft.com/office/drawing/2014/main" id="{8DB5DDBB-5B59-E172-344D-1F299CB5C76F}"/>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2" name="Gruppe 1641">
              <a:extLst>
                <a:ext uri="{FF2B5EF4-FFF2-40B4-BE49-F238E27FC236}">
                  <a16:creationId xmlns:a16="http://schemas.microsoft.com/office/drawing/2014/main" id="{0AD82422-DBF1-9EAE-8F7F-00ED6CF78553}"/>
                </a:ext>
              </a:extLst>
            </p:cNvPr>
            <p:cNvGrpSpPr/>
            <p:nvPr/>
          </p:nvGrpSpPr>
          <p:grpSpPr>
            <a:xfrm>
              <a:off x="5539997" y="1121144"/>
              <a:ext cx="367348" cy="4968599"/>
              <a:chOff x="2884750" y="735002"/>
              <a:chExt cx="367348" cy="4968599"/>
            </a:xfrm>
          </p:grpSpPr>
          <p:grpSp>
            <p:nvGrpSpPr>
              <p:cNvPr id="1781" name="Gruppe 1780">
                <a:extLst>
                  <a:ext uri="{FF2B5EF4-FFF2-40B4-BE49-F238E27FC236}">
                    <a16:creationId xmlns:a16="http://schemas.microsoft.com/office/drawing/2014/main" id="{67AE59B8-1EAF-1B98-A1E2-21A93AAD09C4}"/>
                  </a:ext>
                </a:extLst>
              </p:cNvPr>
              <p:cNvGrpSpPr/>
              <p:nvPr/>
            </p:nvGrpSpPr>
            <p:grpSpPr>
              <a:xfrm>
                <a:off x="2884750" y="1168460"/>
                <a:ext cx="367348" cy="4535141"/>
                <a:chOff x="3468415" y="1754237"/>
                <a:chExt cx="367348" cy="4535141"/>
              </a:xfrm>
            </p:grpSpPr>
            <p:sp>
              <p:nvSpPr>
                <p:cNvPr id="1783" name="Tekstfelt 1782">
                  <a:extLst>
                    <a:ext uri="{FF2B5EF4-FFF2-40B4-BE49-F238E27FC236}">
                      <a16:creationId xmlns:a16="http://schemas.microsoft.com/office/drawing/2014/main" id="{C59D125C-A8CB-7500-A591-869641EF8332}"/>
                    </a:ext>
                  </a:extLst>
                </p:cNvPr>
                <p:cNvSpPr txBox="1"/>
                <p:nvPr/>
              </p:nvSpPr>
              <p:spPr>
                <a:xfrm>
                  <a:off x="3487591" y="6073934"/>
                  <a:ext cx="348172" cy="215444"/>
                </a:xfrm>
                <a:prstGeom prst="rect">
                  <a:avLst/>
                </a:prstGeom>
                <a:noFill/>
              </p:spPr>
              <p:txBody>
                <a:bodyPr wrap="none" rtlCol="0">
                  <a:spAutoFit/>
                </a:bodyPr>
                <a:lstStyle/>
                <a:p>
                  <a:r>
                    <a:rPr lang="da-DK" sz="800" dirty="0"/>
                    <a:t>229</a:t>
                  </a:r>
                </a:p>
              </p:txBody>
            </p:sp>
            <p:sp>
              <p:nvSpPr>
                <p:cNvPr id="1784" name="Tekstfelt 1783">
                  <a:extLst>
                    <a:ext uri="{FF2B5EF4-FFF2-40B4-BE49-F238E27FC236}">
                      <a16:creationId xmlns:a16="http://schemas.microsoft.com/office/drawing/2014/main" id="{5F4E30D1-2B7B-3C61-9B50-9272788B615B}"/>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85" name="Tekstfelt 1784">
                  <a:extLst>
                    <a:ext uri="{FF2B5EF4-FFF2-40B4-BE49-F238E27FC236}">
                      <a16:creationId xmlns:a16="http://schemas.microsoft.com/office/drawing/2014/main" id="{E8F6D660-A1FD-E571-54E8-C0B93C69722B}"/>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86" name="Tekstfelt 1785">
                  <a:extLst>
                    <a:ext uri="{FF2B5EF4-FFF2-40B4-BE49-F238E27FC236}">
                      <a16:creationId xmlns:a16="http://schemas.microsoft.com/office/drawing/2014/main" id="{9212D6A8-FA4C-D466-6EC3-7C1C60CB4A2B}"/>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87" name="Tekstfelt 1786">
                  <a:extLst>
                    <a:ext uri="{FF2B5EF4-FFF2-40B4-BE49-F238E27FC236}">
                      <a16:creationId xmlns:a16="http://schemas.microsoft.com/office/drawing/2014/main" id="{BDC20BEB-4418-B7E8-2284-AF13077206B5}"/>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88" name="Tekstfelt 1787">
                  <a:extLst>
                    <a:ext uri="{FF2B5EF4-FFF2-40B4-BE49-F238E27FC236}">
                      <a16:creationId xmlns:a16="http://schemas.microsoft.com/office/drawing/2014/main" id="{22724A0F-85E0-AFE9-A236-32BDB307A827}"/>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89" name="Tekstfelt 1788">
                  <a:extLst>
                    <a:ext uri="{FF2B5EF4-FFF2-40B4-BE49-F238E27FC236}">
                      <a16:creationId xmlns:a16="http://schemas.microsoft.com/office/drawing/2014/main" id="{4F20C70C-179B-D8EC-C4B2-C1EC9499D58A}"/>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90" name="Tekstfelt 1789">
                  <a:extLst>
                    <a:ext uri="{FF2B5EF4-FFF2-40B4-BE49-F238E27FC236}">
                      <a16:creationId xmlns:a16="http://schemas.microsoft.com/office/drawing/2014/main" id="{5D00DA28-678F-501E-7389-C8A8EC8381D3}"/>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91" name="Tekstfelt 1790">
                  <a:extLst>
                    <a:ext uri="{FF2B5EF4-FFF2-40B4-BE49-F238E27FC236}">
                      <a16:creationId xmlns:a16="http://schemas.microsoft.com/office/drawing/2014/main" id="{58BC6897-0F4B-8CDF-D8CB-B7698D8D7EB4}"/>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92" name="Tekstfelt 1791">
                  <a:extLst>
                    <a:ext uri="{FF2B5EF4-FFF2-40B4-BE49-F238E27FC236}">
                      <a16:creationId xmlns:a16="http://schemas.microsoft.com/office/drawing/2014/main" id="{D7E48A61-4E7A-7791-4ECA-7FCAEB28C701}"/>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93" name="Tekstfelt 1792">
                  <a:extLst>
                    <a:ext uri="{FF2B5EF4-FFF2-40B4-BE49-F238E27FC236}">
                      <a16:creationId xmlns:a16="http://schemas.microsoft.com/office/drawing/2014/main" id="{DA50F0AA-F53D-529F-E98E-7C263ACA91E0}"/>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82" name="Tekstfelt 1781">
                <a:extLst>
                  <a:ext uri="{FF2B5EF4-FFF2-40B4-BE49-F238E27FC236}">
                    <a16:creationId xmlns:a16="http://schemas.microsoft.com/office/drawing/2014/main" id="{57B8C838-DAD0-6BF7-7456-3D547082D64B}"/>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3" name="Gruppe 1642">
              <a:extLst>
                <a:ext uri="{FF2B5EF4-FFF2-40B4-BE49-F238E27FC236}">
                  <a16:creationId xmlns:a16="http://schemas.microsoft.com/office/drawing/2014/main" id="{3816F53E-DBEE-89D4-D81E-DC8CEC9C36AF}"/>
                </a:ext>
              </a:extLst>
            </p:cNvPr>
            <p:cNvGrpSpPr/>
            <p:nvPr/>
          </p:nvGrpSpPr>
          <p:grpSpPr>
            <a:xfrm>
              <a:off x="4671957" y="1121816"/>
              <a:ext cx="368493" cy="4975623"/>
              <a:chOff x="2884750" y="1599890"/>
              <a:chExt cx="368493" cy="4975623"/>
            </a:xfrm>
          </p:grpSpPr>
          <p:grpSp>
            <p:nvGrpSpPr>
              <p:cNvPr id="1768" name="Gruppe 1767">
                <a:extLst>
                  <a:ext uri="{FF2B5EF4-FFF2-40B4-BE49-F238E27FC236}">
                    <a16:creationId xmlns:a16="http://schemas.microsoft.com/office/drawing/2014/main" id="{816A32F4-0E82-E03B-1E14-8B98EC3DEB22}"/>
                  </a:ext>
                </a:extLst>
              </p:cNvPr>
              <p:cNvGrpSpPr/>
              <p:nvPr/>
            </p:nvGrpSpPr>
            <p:grpSpPr>
              <a:xfrm>
                <a:off x="2884750" y="1599890"/>
                <a:ext cx="367348" cy="4975623"/>
                <a:chOff x="3468415" y="2185667"/>
                <a:chExt cx="367348" cy="4975623"/>
              </a:xfrm>
            </p:grpSpPr>
            <p:sp>
              <p:nvSpPr>
                <p:cNvPr id="1770" name="Tekstfelt 1769">
                  <a:extLst>
                    <a:ext uri="{FF2B5EF4-FFF2-40B4-BE49-F238E27FC236}">
                      <a16:creationId xmlns:a16="http://schemas.microsoft.com/office/drawing/2014/main" id="{A7E8FDBA-743E-7377-875C-2D63E7FEB2C5}"/>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71" name="Tekstfelt 1770">
                  <a:extLst>
                    <a:ext uri="{FF2B5EF4-FFF2-40B4-BE49-F238E27FC236}">
                      <a16:creationId xmlns:a16="http://schemas.microsoft.com/office/drawing/2014/main" id="{D5862900-EDBC-30CA-0EA8-3C3752159C77}"/>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72" name="Tekstfelt 1771">
                  <a:extLst>
                    <a:ext uri="{FF2B5EF4-FFF2-40B4-BE49-F238E27FC236}">
                      <a16:creationId xmlns:a16="http://schemas.microsoft.com/office/drawing/2014/main" id="{0D7E5BD4-AE22-21F0-C3E5-EE04410862FE}"/>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73" name="Tekstfelt 1772">
                  <a:extLst>
                    <a:ext uri="{FF2B5EF4-FFF2-40B4-BE49-F238E27FC236}">
                      <a16:creationId xmlns:a16="http://schemas.microsoft.com/office/drawing/2014/main" id="{1D2F9040-EA94-1CDA-DC62-9D1A1FDF9CE9}"/>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74" name="Tekstfelt 1773">
                  <a:extLst>
                    <a:ext uri="{FF2B5EF4-FFF2-40B4-BE49-F238E27FC236}">
                      <a16:creationId xmlns:a16="http://schemas.microsoft.com/office/drawing/2014/main" id="{A1AE0190-30EE-ECDF-F026-F80EDFBB29EC}"/>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75" name="Tekstfelt 1774">
                  <a:extLst>
                    <a:ext uri="{FF2B5EF4-FFF2-40B4-BE49-F238E27FC236}">
                      <a16:creationId xmlns:a16="http://schemas.microsoft.com/office/drawing/2014/main" id="{586BC7D8-E8FE-490E-4D77-9866CD98D311}"/>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76" name="Tekstfelt 1775">
                  <a:extLst>
                    <a:ext uri="{FF2B5EF4-FFF2-40B4-BE49-F238E27FC236}">
                      <a16:creationId xmlns:a16="http://schemas.microsoft.com/office/drawing/2014/main" id="{3C7B5F47-46E2-D97D-79EE-A097AE87CC5D}"/>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77" name="Tekstfelt 1776">
                  <a:extLst>
                    <a:ext uri="{FF2B5EF4-FFF2-40B4-BE49-F238E27FC236}">
                      <a16:creationId xmlns:a16="http://schemas.microsoft.com/office/drawing/2014/main" id="{5E9BA276-FAEB-B823-CED7-BD9F62215044}"/>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78" name="Tekstfelt 1777">
                  <a:extLst>
                    <a:ext uri="{FF2B5EF4-FFF2-40B4-BE49-F238E27FC236}">
                      <a16:creationId xmlns:a16="http://schemas.microsoft.com/office/drawing/2014/main" id="{AC623E5A-94D2-B37F-080A-C84A6B09A520}"/>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79" name="Tekstfelt 1778">
                  <a:extLst>
                    <a:ext uri="{FF2B5EF4-FFF2-40B4-BE49-F238E27FC236}">
                      <a16:creationId xmlns:a16="http://schemas.microsoft.com/office/drawing/2014/main" id="{EB4E40E0-E569-4AB9-8A07-E6BDD10F7510}"/>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80" name="Tekstfelt 1779">
                  <a:extLst>
                    <a:ext uri="{FF2B5EF4-FFF2-40B4-BE49-F238E27FC236}">
                      <a16:creationId xmlns:a16="http://schemas.microsoft.com/office/drawing/2014/main" id="{01C01FD8-27FF-16C8-41E0-C1B22E598B6B}"/>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69" name="Tekstfelt 1768">
                <a:extLst>
                  <a:ext uri="{FF2B5EF4-FFF2-40B4-BE49-F238E27FC236}">
                    <a16:creationId xmlns:a16="http://schemas.microsoft.com/office/drawing/2014/main" id="{1672F182-8553-A3CE-AF5A-0DBD7012F6B4}"/>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4" name="Gruppe 1643">
              <a:extLst>
                <a:ext uri="{FF2B5EF4-FFF2-40B4-BE49-F238E27FC236}">
                  <a16:creationId xmlns:a16="http://schemas.microsoft.com/office/drawing/2014/main" id="{4C09FBEC-D312-615F-5F73-687D5146854A}"/>
                </a:ext>
              </a:extLst>
            </p:cNvPr>
            <p:cNvGrpSpPr/>
            <p:nvPr/>
          </p:nvGrpSpPr>
          <p:grpSpPr>
            <a:xfrm>
              <a:off x="4246971" y="1119665"/>
              <a:ext cx="368493" cy="4977333"/>
              <a:chOff x="2884750" y="2033560"/>
              <a:chExt cx="368493" cy="4977333"/>
            </a:xfrm>
          </p:grpSpPr>
          <p:grpSp>
            <p:nvGrpSpPr>
              <p:cNvPr id="1755" name="Gruppe 1754">
                <a:extLst>
                  <a:ext uri="{FF2B5EF4-FFF2-40B4-BE49-F238E27FC236}">
                    <a16:creationId xmlns:a16="http://schemas.microsoft.com/office/drawing/2014/main" id="{D04BF366-D570-F422-8E1E-EAC6DD610257}"/>
                  </a:ext>
                </a:extLst>
              </p:cNvPr>
              <p:cNvGrpSpPr/>
              <p:nvPr/>
            </p:nvGrpSpPr>
            <p:grpSpPr>
              <a:xfrm>
                <a:off x="2884750" y="2033560"/>
                <a:ext cx="367348" cy="4977333"/>
                <a:chOff x="3468415" y="2619337"/>
                <a:chExt cx="367348" cy="4977333"/>
              </a:xfrm>
            </p:grpSpPr>
            <p:sp>
              <p:nvSpPr>
                <p:cNvPr id="1757" name="Tekstfelt 1756">
                  <a:extLst>
                    <a:ext uri="{FF2B5EF4-FFF2-40B4-BE49-F238E27FC236}">
                      <a16:creationId xmlns:a16="http://schemas.microsoft.com/office/drawing/2014/main" id="{D0A6E488-CD0C-6295-644A-0804ED053EFF}"/>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58" name="Tekstfelt 1757">
                  <a:extLst>
                    <a:ext uri="{FF2B5EF4-FFF2-40B4-BE49-F238E27FC236}">
                      <a16:creationId xmlns:a16="http://schemas.microsoft.com/office/drawing/2014/main" id="{6BCEB663-622D-F337-2A41-16BD1AE54258}"/>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59" name="Tekstfelt 1758">
                  <a:extLst>
                    <a:ext uri="{FF2B5EF4-FFF2-40B4-BE49-F238E27FC236}">
                      <a16:creationId xmlns:a16="http://schemas.microsoft.com/office/drawing/2014/main" id="{C8392666-95E7-B743-A540-66D80671D3E0}"/>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60" name="Tekstfelt 1759">
                  <a:extLst>
                    <a:ext uri="{FF2B5EF4-FFF2-40B4-BE49-F238E27FC236}">
                      <a16:creationId xmlns:a16="http://schemas.microsoft.com/office/drawing/2014/main" id="{0904C7FC-9B8C-3DCD-F6A5-2F908252A80B}"/>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61" name="Tekstfelt 1760">
                  <a:extLst>
                    <a:ext uri="{FF2B5EF4-FFF2-40B4-BE49-F238E27FC236}">
                      <a16:creationId xmlns:a16="http://schemas.microsoft.com/office/drawing/2014/main" id="{349C433C-C8A5-D2F3-CDB1-94C6E3FF41C6}"/>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62" name="Tekstfelt 1761">
                  <a:extLst>
                    <a:ext uri="{FF2B5EF4-FFF2-40B4-BE49-F238E27FC236}">
                      <a16:creationId xmlns:a16="http://schemas.microsoft.com/office/drawing/2014/main" id="{85AB3C0B-F017-B0F7-190A-D129B2B0F805}"/>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63" name="Tekstfelt 1762">
                  <a:extLst>
                    <a:ext uri="{FF2B5EF4-FFF2-40B4-BE49-F238E27FC236}">
                      <a16:creationId xmlns:a16="http://schemas.microsoft.com/office/drawing/2014/main" id="{4FB14E01-29F6-AD5B-8DDC-E3B628752BEC}"/>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64" name="Tekstfelt 1763">
                  <a:extLst>
                    <a:ext uri="{FF2B5EF4-FFF2-40B4-BE49-F238E27FC236}">
                      <a16:creationId xmlns:a16="http://schemas.microsoft.com/office/drawing/2014/main" id="{BF9ACE93-015F-8527-0848-BABA2B54998E}"/>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65" name="Tekstfelt 1764">
                  <a:extLst>
                    <a:ext uri="{FF2B5EF4-FFF2-40B4-BE49-F238E27FC236}">
                      <a16:creationId xmlns:a16="http://schemas.microsoft.com/office/drawing/2014/main" id="{0DEE76A3-A2BD-D630-9687-41E992C86F20}"/>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66" name="Tekstfelt 1765">
                  <a:extLst>
                    <a:ext uri="{FF2B5EF4-FFF2-40B4-BE49-F238E27FC236}">
                      <a16:creationId xmlns:a16="http://schemas.microsoft.com/office/drawing/2014/main" id="{F4DC1193-D68F-E56B-A39C-B961C3E68FC6}"/>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67" name="Tekstfelt 1766">
                  <a:extLst>
                    <a:ext uri="{FF2B5EF4-FFF2-40B4-BE49-F238E27FC236}">
                      <a16:creationId xmlns:a16="http://schemas.microsoft.com/office/drawing/2014/main" id="{B7DC8A69-888E-ACA9-CCD9-546FAB6447A2}"/>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56" name="Tekstfelt 1755">
                <a:extLst>
                  <a:ext uri="{FF2B5EF4-FFF2-40B4-BE49-F238E27FC236}">
                    <a16:creationId xmlns:a16="http://schemas.microsoft.com/office/drawing/2014/main" id="{AB111FD2-0D03-033F-A51C-ED003780637E}"/>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5" name="Gruppe 1644">
              <a:extLst>
                <a:ext uri="{FF2B5EF4-FFF2-40B4-BE49-F238E27FC236}">
                  <a16:creationId xmlns:a16="http://schemas.microsoft.com/office/drawing/2014/main" id="{0FC97C7F-B232-E5BD-2AFD-85250802607D}"/>
                </a:ext>
              </a:extLst>
            </p:cNvPr>
            <p:cNvGrpSpPr/>
            <p:nvPr/>
          </p:nvGrpSpPr>
          <p:grpSpPr>
            <a:xfrm>
              <a:off x="3805124" y="1117111"/>
              <a:ext cx="369796" cy="4983796"/>
              <a:chOff x="2884750" y="2468352"/>
              <a:chExt cx="369796" cy="4983796"/>
            </a:xfrm>
          </p:grpSpPr>
          <p:grpSp>
            <p:nvGrpSpPr>
              <p:cNvPr id="1742" name="Gruppe 1741">
                <a:extLst>
                  <a:ext uri="{FF2B5EF4-FFF2-40B4-BE49-F238E27FC236}">
                    <a16:creationId xmlns:a16="http://schemas.microsoft.com/office/drawing/2014/main" id="{164A8E77-3CFB-BB36-0A8A-8DD6AB4CAAD5}"/>
                  </a:ext>
                </a:extLst>
              </p:cNvPr>
              <p:cNvGrpSpPr/>
              <p:nvPr/>
            </p:nvGrpSpPr>
            <p:grpSpPr>
              <a:xfrm>
                <a:off x="2884750" y="2468352"/>
                <a:ext cx="369796" cy="4983796"/>
                <a:chOff x="3468415" y="3054129"/>
                <a:chExt cx="369796" cy="4983796"/>
              </a:xfrm>
            </p:grpSpPr>
            <p:sp>
              <p:nvSpPr>
                <p:cNvPr id="1744" name="Tekstfelt 1743">
                  <a:extLst>
                    <a:ext uri="{FF2B5EF4-FFF2-40B4-BE49-F238E27FC236}">
                      <a16:creationId xmlns:a16="http://schemas.microsoft.com/office/drawing/2014/main" id="{A4564305-59E7-D66B-EAB7-64D20FDE028F}"/>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45" name="Tekstfelt 1744">
                  <a:extLst>
                    <a:ext uri="{FF2B5EF4-FFF2-40B4-BE49-F238E27FC236}">
                      <a16:creationId xmlns:a16="http://schemas.microsoft.com/office/drawing/2014/main" id="{D1F2142F-7346-074D-EAC6-8A2B867703D6}"/>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46" name="Tekstfelt 1745">
                  <a:extLst>
                    <a:ext uri="{FF2B5EF4-FFF2-40B4-BE49-F238E27FC236}">
                      <a16:creationId xmlns:a16="http://schemas.microsoft.com/office/drawing/2014/main" id="{84D4E42D-103A-F333-67FC-74DD207BC994}"/>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47" name="Tekstfelt 1746">
                  <a:extLst>
                    <a:ext uri="{FF2B5EF4-FFF2-40B4-BE49-F238E27FC236}">
                      <a16:creationId xmlns:a16="http://schemas.microsoft.com/office/drawing/2014/main" id="{89A1FD4D-8CE4-3595-9126-2D1D9E23ACF3}"/>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48" name="Tekstfelt 1747">
                  <a:extLst>
                    <a:ext uri="{FF2B5EF4-FFF2-40B4-BE49-F238E27FC236}">
                      <a16:creationId xmlns:a16="http://schemas.microsoft.com/office/drawing/2014/main" id="{CF5E4856-1382-895D-94C2-F2459E090A19}"/>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49" name="Tekstfelt 1748">
                  <a:extLst>
                    <a:ext uri="{FF2B5EF4-FFF2-40B4-BE49-F238E27FC236}">
                      <a16:creationId xmlns:a16="http://schemas.microsoft.com/office/drawing/2014/main" id="{C94498C9-5DCD-0B47-6DA9-29B991C83A87}"/>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50" name="Tekstfelt 1749">
                  <a:extLst>
                    <a:ext uri="{FF2B5EF4-FFF2-40B4-BE49-F238E27FC236}">
                      <a16:creationId xmlns:a16="http://schemas.microsoft.com/office/drawing/2014/main" id="{8CF04B97-FF7E-9702-B8CF-07F0DC387ED0}"/>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51" name="Tekstfelt 1750">
                  <a:extLst>
                    <a:ext uri="{FF2B5EF4-FFF2-40B4-BE49-F238E27FC236}">
                      <a16:creationId xmlns:a16="http://schemas.microsoft.com/office/drawing/2014/main" id="{3A842A51-EBDB-0878-5FCE-0EAACC0C908D}"/>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52" name="Tekstfelt 1751">
                  <a:extLst>
                    <a:ext uri="{FF2B5EF4-FFF2-40B4-BE49-F238E27FC236}">
                      <a16:creationId xmlns:a16="http://schemas.microsoft.com/office/drawing/2014/main" id="{5CD017AA-4540-8829-A131-FA993297B20D}"/>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53" name="Tekstfelt 1752">
                  <a:extLst>
                    <a:ext uri="{FF2B5EF4-FFF2-40B4-BE49-F238E27FC236}">
                      <a16:creationId xmlns:a16="http://schemas.microsoft.com/office/drawing/2014/main" id="{71047515-5B63-BA04-A63C-EB3874E358DA}"/>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54" name="Tekstfelt 1753">
                  <a:extLst>
                    <a:ext uri="{FF2B5EF4-FFF2-40B4-BE49-F238E27FC236}">
                      <a16:creationId xmlns:a16="http://schemas.microsoft.com/office/drawing/2014/main" id="{B0E21848-EC27-269E-26A7-C38B59B799AD}"/>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43" name="Tekstfelt 1742">
                <a:extLst>
                  <a:ext uri="{FF2B5EF4-FFF2-40B4-BE49-F238E27FC236}">
                    <a16:creationId xmlns:a16="http://schemas.microsoft.com/office/drawing/2014/main" id="{F9294077-8E5F-E77B-3463-58AB8901D000}"/>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6" name="Gruppe 1645">
              <a:extLst>
                <a:ext uri="{FF2B5EF4-FFF2-40B4-BE49-F238E27FC236}">
                  <a16:creationId xmlns:a16="http://schemas.microsoft.com/office/drawing/2014/main" id="{1801B4CB-F5DB-FCA8-F4A3-552B202D728F}"/>
                </a:ext>
              </a:extLst>
            </p:cNvPr>
            <p:cNvGrpSpPr/>
            <p:nvPr/>
          </p:nvGrpSpPr>
          <p:grpSpPr>
            <a:xfrm>
              <a:off x="3380676" y="1113679"/>
              <a:ext cx="368678" cy="4985735"/>
              <a:chOff x="2885868" y="2899782"/>
              <a:chExt cx="368678" cy="4985735"/>
            </a:xfrm>
          </p:grpSpPr>
          <p:grpSp>
            <p:nvGrpSpPr>
              <p:cNvPr id="1729" name="Gruppe 1728">
                <a:extLst>
                  <a:ext uri="{FF2B5EF4-FFF2-40B4-BE49-F238E27FC236}">
                    <a16:creationId xmlns:a16="http://schemas.microsoft.com/office/drawing/2014/main" id="{8DF2C3F4-49EC-F4CB-B43F-102F6FE1C71E}"/>
                  </a:ext>
                </a:extLst>
              </p:cNvPr>
              <p:cNvGrpSpPr/>
              <p:nvPr/>
            </p:nvGrpSpPr>
            <p:grpSpPr>
              <a:xfrm>
                <a:off x="2885868" y="2899782"/>
                <a:ext cx="368678" cy="4985735"/>
                <a:chOff x="3469533" y="3485559"/>
                <a:chExt cx="368678" cy="4985735"/>
              </a:xfrm>
            </p:grpSpPr>
            <p:sp>
              <p:nvSpPr>
                <p:cNvPr id="1731" name="Tekstfelt 1730">
                  <a:extLst>
                    <a:ext uri="{FF2B5EF4-FFF2-40B4-BE49-F238E27FC236}">
                      <a16:creationId xmlns:a16="http://schemas.microsoft.com/office/drawing/2014/main" id="{B6093B97-FB4B-85F5-3A65-D70CBDABBF2F}"/>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32" name="Tekstfelt 1731">
                  <a:extLst>
                    <a:ext uri="{FF2B5EF4-FFF2-40B4-BE49-F238E27FC236}">
                      <a16:creationId xmlns:a16="http://schemas.microsoft.com/office/drawing/2014/main" id="{B653986B-A2D5-EA65-F457-8F6EE644CAFD}"/>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33" name="Tekstfelt 1732">
                  <a:extLst>
                    <a:ext uri="{FF2B5EF4-FFF2-40B4-BE49-F238E27FC236}">
                      <a16:creationId xmlns:a16="http://schemas.microsoft.com/office/drawing/2014/main" id="{BDA355B7-93FA-84A9-A01A-16C55053196F}"/>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34" name="Tekstfelt 1733">
                  <a:extLst>
                    <a:ext uri="{FF2B5EF4-FFF2-40B4-BE49-F238E27FC236}">
                      <a16:creationId xmlns:a16="http://schemas.microsoft.com/office/drawing/2014/main" id="{A9596ECE-8F78-217E-3621-872503AAA7BB}"/>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35" name="Tekstfelt 1734">
                  <a:extLst>
                    <a:ext uri="{FF2B5EF4-FFF2-40B4-BE49-F238E27FC236}">
                      <a16:creationId xmlns:a16="http://schemas.microsoft.com/office/drawing/2014/main" id="{59DA39DA-F1FB-7E18-3773-A8F9AF67289C}"/>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36" name="Tekstfelt 1735">
                  <a:extLst>
                    <a:ext uri="{FF2B5EF4-FFF2-40B4-BE49-F238E27FC236}">
                      <a16:creationId xmlns:a16="http://schemas.microsoft.com/office/drawing/2014/main" id="{71E54B2B-03FB-F5BA-623C-68B6AFE4E022}"/>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37" name="Tekstfelt 1736">
                  <a:extLst>
                    <a:ext uri="{FF2B5EF4-FFF2-40B4-BE49-F238E27FC236}">
                      <a16:creationId xmlns:a16="http://schemas.microsoft.com/office/drawing/2014/main" id="{AF519D1C-1B3D-B44C-B02E-DEFB9B5F9059}"/>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38" name="Tekstfelt 1737">
                  <a:extLst>
                    <a:ext uri="{FF2B5EF4-FFF2-40B4-BE49-F238E27FC236}">
                      <a16:creationId xmlns:a16="http://schemas.microsoft.com/office/drawing/2014/main" id="{9D604CD1-6BAF-A7CE-ACCA-CF0AE1681B6C}"/>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39" name="Tekstfelt 1738">
                  <a:extLst>
                    <a:ext uri="{FF2B5EF4-FFF2-40B4-BE49-F238E27FC236}">
                      <a16:creationId xmlns:a16="http://schemas.microsoft.com/office/drawing/2014/main" id="{D0815297-7011-551E-55F5-5429C29A5F0E}"/>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40" name="Tekstfelt 1739">
                  <a:extLst>
                    <a:ext uri="{FF2B5EF4-FFF2-40B4-BE49-F238E27FC236}">
                      <a16:creationId xmlns:a16="http://schemas.microsoft.com/office/drawing/2014/main" id="{FB09AE11-D5C8-86D1-2671-C855FECE8D92}"/>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41" name="Tekstfelt 1740">
                  <a:extLst>
                    <a:ext uri="{FF2B5EF4-FFF2-40B4-BE49-F238E27FC236}">
                      <a16:creationId xmlns:a16="http://schemas.microsoft.com/office/drawing/2014/main" id="{F6276710-5EC0-45D2-5238-AA7D7ED8FA0F}"/>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30" name="Tekstfelt 1729">
                <a:extLst>
                  <a:ext uri="{FF2B5EF4-FFF2-40B4-BE49-F238E27FC236}">
                    <a16:creationId xmlns:a16="http://schemas.microsoft.com/office/drawing/2014/main" id="{9D90D018-911E-9058-24CF-A5E6BB74E669}"/>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7" name="Gruppe 1646">
              <a:extLst>
                <a:ext uri="{FF2B5EF4-FFF2-40B4-BE49-F238E27FC236}">
                  <a16:creationId xmlns:a16="http://schemas.microsoft.com/office/drawing/2014/main" id="{3FD8966F-F9DE-00B6-FF30-C17987ECED42}"/>
                </a:ext>
              </a:extLst>
            </p:cNvPr>
            <p:cNvGrpSpPr/>
            <p:nvPr/>
          </p:nvGrpSpPr>
          <p:grpSpPr>
            <a:xfrm>
              <a:off x="2937190" y="1122934"/>
              <a:ext cx="368270" cy="4971649"/>
              <a:chOff x="2886987" y="3331213"/>
              <a:chExt cx="368270" cy="4971649"/>
            </a:xfrm>
          </p:grpSpPr>
          <p:grpSp>
            <p:nvGrpSpPr>
              <p:cNvPr id="1716" name="Gruppe 1715">
                <a:extLst>
                  <a:ext uri="{FF2B5EF4-FFF2-40B4-BE49-F238E27FC236}">
                    <a16:creationId xmlns:a16="http://schemas.microsoft.com/office/drawing/2014/main" id="{C33A6531-4955-51D5-F4F7-CB7A2363F093}"/>
                  </a:ext>
                </a:extLst>
              </p:cNvPr>
              <p:cNvGrpSpPr/>
              <p:nvPr/>
            </p:nvGrpSpPr>
            <p:grpSpPr>
              <a:xfrm>
                <a:off x="2886987" y="3331213"/>
                <a:ext cx="368270" cy="4971649"/>
                <a:chOff x="3470652" y="3916990"/>
                <a:chExt cx="368270" cy="4971649"/>
              </a:xfrm>
            </p:grpSpPr>
            <p:sp>
              <p:nvSpPr>
                <p:cNvPr id="1718" name="Tekstfelt 1717">
                  <a:extLst>
                    <a:ext uri="{FF2B5EF4-FFF2-40B4-BE49-F238E27FC236}">
                      <a16:creationId xmlns:a16="http://schemas.microsoft.com/office/drawing/2014/main" id="{E2AFA2BE-6BF1-7CEB-EB7A-5ECC9EEA97C3}"/>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19" name="Tekstfelt 1718">
                  <a:extLst>
                    <a:ext uri="{FF2B5EF4-FFF2-40B4-BE49-F238E27FC236}">
                      <a16:creationId xmlns:a16="http://schemas.microsoft.com/office/drawing/2014/main" id="{E93606EF-35D8-47EB-2F30-14BA19A55B72}"/>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20" name="Tekstfelt 1719">
                  <a:extLst>
                    <a:ext uri="{FF2B5EF4-FFF2-40B4-BE49-F238E27FC236}">
                      <a16:creationId xmlns:a16="http://schemas.microsoft.com/office/drawing/2014/main" id="{F28F3AFB-B550-E543-4405-2E51FBBBE43A}"/>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21" name="Tekstfelt 1720">
                  <a:extLst>
                    <a:ext uri="{FF2B5EF4-FFF2-40B4-BE49-F238E27FC236}">
                      <a16:creationId xmlns:a16="http://schemas.microsoft.com/office/drawing/2014/main" id="{A3EDC77E-78A3-6F18-56FA-2923F65C2AD5}"/>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22" name="Tekstfelt 1721">
                  <a:extLst>
                    <a:ext uri="{FF2B5EF4-FFF2-40B4-BE49-F238E27FC236}">
                      <a16:creationId xmlns:a16="http://schemas.microsoft.com/office/drawing/2014/main" id="{B6E869FE-506A-9627-D139-5C7BF6BA7363}"/>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23" name="Tekstfelt 1722">
                  <a:extLst>
                    <a:ext uri="{FF2B5EF4-FFF2-40B4-BE49-F238E27FC236}">
                      <a16:creationId xmlns:a16="http://schemas.microsoft.com/office/drawing/2014/main" id="{87C268B0-B8F6-679B-22C6-CEBE641AE938}"/>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24" name="Tekstfelt 1723">
                  <a:extLst>
                    <a:ext uri="{FF2B5EF4-FFF2-40B4-BE49-F238E27FC236}">
                      <a16:creationId xmlns:a16="http://schemas.microsoft.com/office/drawing/2014/main" id="{F2511EDF-F64E-946A-0407-B8160A7C3E84}"/>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25" name="Tekstfelt 1724">
                  <a:extLst>
                    <a:ext uri="{FF2B5EF4-FFF2-40B4-BE49-F238E27FC236}">
                      <a16:creationId xmlns:a16="http://schemas.microsoft.com/office/drawing/2014/main" id="{FF8ECAA3-CEB9-99EB-2270-36FB4CEFD190}"/>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26" name="Tekstfelt 1725">
                  <a:extLst>
                    <a:ext uri="{FF2B5EF4-FFF2-40B4-BE49-F238E27FC236}">
                      <a16:creationId xmlns:a16="http://schemas.microsoft.com/office/drawing/2014/main" id="{770411C3-0EE0-0C92-45A6-1A41E6896B64}"/>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27" name="Tekstfelt 1726">
                  <a:extLst>
                    <a:ext uri="{FF2B5EF4-FFF2-40B4-BE49-F238E27FC236}">
                      <a16:creationId xmlns:a16="http://schemas.microsoft.com/office/drawing/2014/main" id="{4FF30248-8384-1A77-74A9-47205F0773BA}"/>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28" name="Tekstfelt 1727">
                  <a:extLst>
                    <a:ext uri="{FF2B5EF4-FFF2-40B4-BE49-F238E27FC236}">
                      <a16:creationId xmlns:a16="http://schemas.microsoft.com/office/drawing/2014/main" id="{FFBD8CD0-F342-8C77-B652-29DB899869C8}"/>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17" name="Tekstfelt 1716">
                <a:extLst>
                  <a:ext uri="{FF2B5EF4-FFF2-40B4-BE49-F238E27FC236}">
                    <a16:creationId xmlns:a16="http://schemas.microsoft.com/office/drawing/2014/main" id="{0E633FC8-C1BC-20D1-D189-37AAE5AE73CE}"/>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8" name="Gruppe 1647">
              <a:extLst>
                <a:ext uri="{FF2B5EF4-FFF2-40B4-BE49-F238E27FC236}">
                  <a16:creationId xmlns:a16="http://schemas.microsoft.com/office/drawing/2014/main" id="{D056B2F2-0331-163F-33B3-92AD4161DAB4}"/>
                </a:ext>
              </a:extLst>
            </p:cNvPr>
            <p:cNvGrpSpPr/>
            <p:nvPr/>
          </p:nvGrpSpPr>
          <p:grpSpPr>
            <a:xfrm>
              <a:off x="2515019" y="1122283"/>
              <a:ext cx="367153" cy="4979236"/>
              <a:chOff x="2888104" y="3762643"/>
              <a:chExt cx="367153" cy="4979236"/>
            </a:xfrm>
          </p:grpSpPr>
          <p:grpSp>
            <p:nvGrpSpPr>
              <p:cNvPr id="1703" name="Gruppe 1702">
                <a:extLst>
                  <a:ext uri="{FF2B5EF4-FFF2-40B4-BE49-F238E27FC236}">
                    <a16:creationId xmlns:a16="http://schemas.microsoft.com/office/drawing/2014/main" id="{C5439571-12C0-0986-87A1-454892953799}"/>
                  </a:ext>
                </a:extLst>
              </p:cNvPr>
              <p:cNvGrpSpPr/>
              <p:nvPr/>
            </p:nvGrpSpPr>
            <p:grpSpPr>
              <a:xfrm>
                <a:off x="2888104" y="3762643"/>
                <a:ext cx="367153" cy="4979236"/>
                <a:chOff x="3471769" y="4348420"/>
                <a:chExt cx="367153" cy="4979236"/>
              </a:xfrm>
            </p:grpSpPr>
            <p:sp>
              <p:nvSpPr>
                <p:cNvPr id="1705" name="Tekstfelt 1704">
                  <a:extLst>
                    <a:ext uri="{FF2B5EF4-FFF2-40B4-BE49-F238E27FC236}">
                      <a16:creationId xmlns:a16="http://schemas.microsoft.com/office/drawing/2014/main" id="{5DF95FE3-DD61-4F18-FF47-B1900D65FFB3}"/>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06" name="Tekstfelt 1705">
                  <a:extLst>
                    <a:ext uri="{FF2B5EF4-FFF2-40B4-BE49-F238E27FC236}">
                      <a16:creationId xmlns:a16="http://schemas.microsoft.com/office/drawing/2014/main" id="{B69372DB-0930-55C6-BF86-FF677A4F91E1}"/>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07" name="Tekstfelt 1706">
                  <a:extLst>
                    <a:ext uri="{FF2B5EF4-FFF2-40B4-BE49-F238E27FC236}">
                      <a16:creationId xmlns:a16="http://schemas.microsoft.com/office/drawing/2014/main" id="{0878D6B2-645E-76CC-520C-ED509034CC66}"/>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08" name="Tekstfelt 1707">
                  <a:extLst>
                    <a:ext uri="{FF2B5EF4-FFF2-40B4-BE49-F238E27FC236}">
                      <a16:creationId xmlns:a16="http://schemas.microsoft.com/office/drawing/2014/main" id="{AEFCD149-7F2D-3B51-8672-3BB25E4DBFFA}"/>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09" name="Tekstfelt 1708">
                  <a:extLst>
                    <a:ext uri="{FF2B5EF4-FFF2-40B4-BE49-F238E27FC236}">
                      <a16:creationId xmlns:a16="http://schemas.microsoft.com/office/drawing/2014/main" id="{5398F4D7-47D5-0031-FE28-D5135C9CB3CA}"/>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10" name="Tekstfelt 1709">
                  <a:extLst>
                    <a:ext uri="{FF2B5EF4-FFF2-40B4-BE49-F238E27FC236}">
                      <a16:creationId xmlns:a16="http://schemas.microsoft.com/office/drawing/2014/main" id="{6817F050-B474-409E-42E1-CB509F3C78BA}"/>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711" name="Tekstfelt 1710">
                  <a:extLst>
                    <a:ext uri="{FF2B5EF4-FFF2-40B4-BE49-F238E27FC236}">
                      <a16:creationId xmlns:a16="http://schemas.microsoft.com/office/drawing/2014/main" id="{F57F6C51-AE1D-B27C-0B17-4022F61F9677}"/>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12" name="Tekstfelt 1711">
                  <a:extLst>
                    <a:ext uri="{FF2B5EF4-FFF2-40B4-BE49-F238E27FC236}">
                      <a16:creationId xmlns:a16="http://schemas.microsoft.com/office/drawing/2014/main" id="{232F2712-6AB9-EE49-D95A-D30BEFAABAE3}"/>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13" name="Tekstfelt 1712">
                  <a:extLst>
                    <a:ext uri="{FF2B5EF4-FFF2-40B4-BE49-F238E27FC236}">
                      <a16:creationId xmlns:a16="http://schemas.microsoft.com/office/drawing/2014/main" id="{B8490BAA-27E3-11D8-6723-FAEE2FA55DCA}"/>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14" name="Tekstfelt 1713">
                  <a:extLst>
                    <a:ext uri="{FF2B5EF4-FFF2-40B4-BE49-F238E27FC236}">
                      <a16:creationId xmlns:a16="http://schemas.microsoft.com/office/drawing/2014/main" id="{D288B62C-5775-F00C-6F13-D6B86141CA38}"/>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15" name="Tekstfelt 1714">
                  <a:extLst>
                    <a:ext uri="{FF2B5EF4-FFF2-40B4-BE49-F238E27FC236}">
                      <a16:creationId xmlns:a16="http://schemas.microsoft.com/office/drawing/2014/main" id="{78461188-7A10-AB45-906E-07FC7D084E4C}"/>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04" name="Tekstfelt 1703">
                <a:extLst>
                  <a:ext uri="{FF2B5EF4-FFF2-40B4-BE49-F238E27FC236}">
                    <a16:creationId xmlns:a16="http://schemas.microsoft.com/office/drawing/2014/main" id="{D26A4AA5-70F5-41B9-2CFE-9177AA9BD1D7}"/>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9" name="Gruppe 1648">
              <a:extLst>
                <a:ext uri="{FF2B5EF4-FFF2-40B4-BE49-F238E27FC236}">
                  <a16:creationId xmlns:a16="http://schemas.microsoft.com/office/drawing/2014/main" id="{4EE43B6E-D507-10F8-85A8-F87A4E485349}"/>
                </a:ext>
              </a:extLst>
            </p:cNvPr>
            <p:cNvGrpSpPr/>
            <p:nvPr/>
          </p:nvGrpSpPr>
          <p:grpSpPr>
            <a:xfrm>
              <a:off x="2079105" y="1121316"/>
              <a:ext cx="366035" cy="4982137"/>
              <a:chOff x="2889222" y="4194071"/>
              <a:chExt cx="366035" cy="4982137"/>
            </a:xfrm>
          </p:grpSpPr>
          <p:grpSp>
            <p:nvGrpSpPr>
              <p:cNvPr id="1690" name="Gruppe 1689">
                <a:extLst>
                  <a:ext uri="{FF2B5EF4-FFF2-40B4-BE49-F238E27FC236}">
                    <a16:creationId xmlns:a16="http://schemas.microsoft.com/office/drawing/2014/main" id="{E9486CE8-5ECC-C8AF-D8AB-3D1A0926AEBB}"/>
                  </a:ext>
                </a:extLst>
              </p:cNvPr>
              <p:cNvGrpSpPr/>
              <p:nvPr/>
            </p:nvGrpSpPr>
            <p:grpSpPr>
              <a:xfrm>
                <a:off x="2889222" y="4194071"/>
                <a:ext cx="366035" cy="4982137"/>
                <a:chOff x="3472887" y="4779848"/>
                <a:chExt cx="366035" cy="4982137"/>
              </a:xfrm>
            </p:grpSpPr>
            <p:sp>
              <p:nvSpPr>
                <p:cNvPr id="1692" name="Tekstfelt 1691">
                  <a:extLst>
                    <a:ext uri="{FF2B5EF4-FFF2-40B4-BE49-F238E27FC236}">
                      <a16:creationId xmlns:a16="http://schemas.microsoft.com/office/drawing/2014/main" id="{30B5EE58-ED11-BFF3-3D5B-DAFFC05F6D0E}"/>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93" name="Tekstfelt 1692">
                  <a:extLst>
                    <a:ext uri="{FF2B5EF4-FFF2-40B4-BE49-F238E27FC236}">
                      <a16:creationId xmlns:a16="http://schemas.microsoft.com/office/drawing/2014/main" id="{A8028273-0B59-0C84-C2B6-965C8BB8A479}"/>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94" name="Tekstfelt 1693">
                  <a:extLst>
                    <a:ext uri="{FF2B5EF4-FFF2-40B4-BE49-F238E27FC236}">
                      <a16:creationId xmlns:a16="http://schemas.microsoft.com/office/drawing/2014/main" id="{EE0D3233-54BD-E448-15C8-3C3D0471E0BE}"/>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95" name="Tekstfelt 1694">
                  <a:extLst>
                    <a:ext uri="{FF2B5EF4-FFF2-40B4-BE49-F238E27FC236}">
                      <a16:creationId xmlns:a16="http://schemas.microsoft.com/office/drawing/2014/main" id="{C5AB6F1F-F854-A395-B855-F1228F3223F8}"/>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96" name="Tekstfelt 1695">
                  <a:extLst>
                    <a:ext uri="{FF2B5EF4-FFF2-40B4-BE49-F238E27FC236}">
                      <a16:creationId xmlns:a16="http://schemas.microsoft.com/office/drawing/2014/main" id="{02453DCD-EB8F-376B-9D0E-66F01E127AC1}"/>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97" name="Tekstfelt 1696">
                  <a:extLst>
                    <a:ext uri="{FF2B5EF4-FFF2-40B4-BE49-F238E27FC236}">
                      <a16:creationId xmlns:a16="http://schemas.microsoft.com/office/drawing/2014/main" id="{40D19D51-1B3D-B2D5-32EA-7FDC9DAFC5FA}"/>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98" name="Tekstfelt 1697">
                  <a:extLst>
                    <a:ext uri="{FF2B5EF4-FFF2-40B4-BE49-F238E27FC236}">
                      <a16:creationId xmlns:a16="http://schemas.microsoft.com/office/drawing/2014/main" id="{1E6A1C19-DC27-6C02-7DFF-DF6C8CFF3283}"/>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99" name="Tekstfelt 1698">
                  <a:extLst>
                    <a:ext uri="{FF2B5EF4-FFF2-40B4-BE49-F238E27FC236}">
                      <a16:creationId xmlns:a16="http://schemas.microsoft.com/office/drawing/2014/main" id="{827E2454-AA76-C4C1-4000-5A7272B94097}"/>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00" name="Tekstfelt 1699">
                  <a:extLst>
                    <a:ext uri="{FF2B5EF4-FFF2-40B4-BE49-F238E27FC236}">
                      <a16:creationId xmlns:a16="http://schemas.microsoft.com/office/drawing/2014/main" id="{50FFE330-9828-2482-4D47-E6FC85449C97}"/>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01" name="Tekstfelt 1700">
                  <a:extLst>
                    <a:ext uri="{FF2B5EF4-FFF2-40B4-BE49-F238E27FC236}">
                      <a16:creationId xmlns:a16="http://schemas.microsoft.com/office/drawing/2014/main" id="{596F0944-1BCB-9DD9-DD2F-1CBDF6540FB0}"/>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02" name="Tekstfelt 1701">
                  <a:extLst>
                    <a:ext uri="{FF2B5EF4-FFF2-40B4-BE49-F238E27FC236}">
                      <a16:creationId xmlns:a16="http://schemas.microsoft.com/office/drawing/2014/main" id="{7D506538-D23B-4112-2648-63EBE8C18415}"/>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91" name="Tekstfelt 1690">
                <a:extLst>
                  <a:ext uri="{FF2B5EF4-FFF2-40B4-BE49-F238E27FC236}">
                    <a16:creationId xmlns:a16="http://schemas.microsoft.com/office/drawing/2014/main" id="{5086DEE0-E975-5E32-C5D5-2DAAAFBE5BAC}"/>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0" name="Gruppe 1649">
              <a:extLst>
                <a:ext uri="{FF2B5EF4-FFF2-40B4-BE49-F238E27FC236}">
                  <a16:creationId xmlns:a16="http://schemas.microsoft.com/office/drawing/2014/main" id="{3A177FEE-0B6B-8E5B-6B19-2277D876C256}"/>
                </a:ext>
              </a:extLst>
            </p:cNvPr>
            <p:cNvGrpSpPr/>
            <p:nvPr/>
          </p:nvGrpSpPr>
          <p:grpSpPr>
            <a:xfrm>
              <a:off x="1644217" y="1117917"/>
              <a:ext cx="361556" cy="4982775"/>
              <a:chOff x="2893701" y="4625501"/>
              <a:chExt cx="361556" cy="4982775"/>
            </a:xfrm>
          </p:grpSpPr>
          <p:grpSp>
            <p:nvGrpSpPr>
              <p:cNvPr id="1677" name="Gruppe 1676">
                <a:extLst>
                  <a:ext uri="{FF2B5EF4-FFF2-40B4-BE49-F238E27FC236}">
                    <a16:creationId xmlns:a16="http://schemas.microsoft.com/office/drawing/2014/main" id="{8F006BFB-F3FC-1B6F-7C14-123B6729E2E1}"/>
                  </a:ext>
                </a:extLst>
              </p:cNvPr>
              <p:cNvGrpSpPr/>
              <p:nvPr/>
            </p:nvGrpSpPr>
            <p:grpSpPr>
              <a:xfrm>
                <a:off x="2893701" y="4625501"/>
                <a:ext cx="361556" cy="4982775"/>
                <a:chOff x="3477366" y="5211278"/>
                <a:chExt cx="361556" cy="4982775"/>
              </a:xfrm>
            </p:grpSpPr>
            <p:sp>
              <p:nvSpPr>
                <p:cNvPr id="1679" name="Tekstfelt 1678">
                  <a:extLst>
                    <a:ext uri="{FF2B5EF4-FFF2-40B4-BE49-F238E27FC236}">
                      <a16:creationId xmlns:a16="http://schemas.microsoft.com/office/drawing/2014/main" id="{2C83276D-CF97-0DE5-3E00-ECA1CA1AC4F0}"/>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80" name="Tekstfelt 1679">
                  <a:extLst>
                    <a:ext uri="{FF2B5EF4-FFF2-40B4-BE49-F238E27FC236}">
                      <a16:creationId xmlns:a16="http://schemas.microsoft.com/office/drawing/2014/main" id="{9D7598D6-EB7E-6B86-44E0-6C0C2C71BC82}"/>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81" name="Tekstfelt 1680">
                  <a:extLst>
                    <a:ext uri="{FF2B5EF4-FFF2-40B4-BE49-F238E27FC236}">
                      <a16:creationId xmlns:a16="http://schemas.microsoft.com/office/drawing/2014/main" id="{7CD5613C-597B-E236-01C0-3EC096825E8B}"/>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82" name="Tekstfelt 1681">
                  <a:extLst>
                    <a:ext uri="{FF2B5EF4-FFF2-40B4-BE49-F238E27FC236}">
                      <a16:creationId xmlns:a16="http://schemas.microsoft.com/office/drawing/2014/main" id="{4A42B324-8386-C680-0A4F-FA50BEE57267}"/>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83" name="Tekstfelt 1682">
                  <a:extLst>
                    <a:ext uri="{FF2B5EF4-FFF2-40B4-BE49-F238E27FC236}">
                      <a16:creationId xmlns:a16="http://schemas.microsoft.com/office/drawing/2014/main" id="{8EA391D2-6BFF-1FC8-DBE6-70C6E3D0486E}"/>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84" name="Tekstfelt 1683">
                  <a:extLst>
                    <a:ext uri="{FF2B5EF4-FFF2-40B4-BE49-F238E27FC236}">
                      <a16:creationId xmlns:a16="http://schemas.microsoft.com/office/drawing/2014/main" id="{6A08386F-04C6-D623-9009-307725C6F082}"/>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85" name="Tekstfelt 1684">
                  <a:extLst>
                    <a:ext uri="{FF2B5EF4-FFF2-40B4-BE49-F238E27FC236}">
                      <a16:creationId xmlns:a16="http://schemas.microsoft.com/office/drawing/2014/main" id="{7D49A1FF-6A88-F3F5-5E80-4373AF83D231}"/>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86" name="Tekstfelt 1685">
                  <a:extLst>
                    <a:ext uri="{FF2B5EF4-FFF2-40B4-BE49-F238E27FC236}">
                      <a16:creationId xmlns:a16="http://schemas.microsoft.com/office/drawing/2014/main" id="{F3FA3BE6-9538-5AF8-08E0-F5E6A17927E7}"/>
                    </a:ext>
                  </a:extLst>
                </p:cNvPr>
                <p:cNvSpPr txBox="1"/>
                <p:nvPr/>
              </p:nvSpPr>
              <p:spPr>
                <a:xfrm>
                  <a:off x="3487886" y="9978609"/>
                  <a:ext cx="348172" cy="215444"/>
                </a:xfrm>
                <a:prstGeom prst="rect">
                  <a:avLst/>
                </a:prstGeom>
                <a:noFill/>
              </p:spPr>
              <p:txBody>
                <a:bodyPr wrap="none" rtlCol="0">
                  <a:spAutoFit/>
                </a:bodyPr>
                <a:lstStyle/>
                <a:p>
                  <a:r>
                    <a:rPr lang="da-DK" sz="800" dirty="0">
                      <a:solidFill>
                        <a:schemeClr val="bg1"/>
                      </a:solidFill>
                    </a:rPr>
                    <a:t>208</a:t>
                  </a:r>
                </a:p>
              </p:txBody>
            </p:sp>
            <p:sp>
              <p:nvSpPr>
                <p:cNvPr id="1687" name="Tekstfelt 1686">
                  <a:extLst>
                    <a:ext uri="{FF2B5EF4-FFF2-40B4-BE49-F238E27FC236}">
                      <a16:creationId xmlns:a16="http://schemas.microsoft.com/office/drawing/2014/main" id="{9D2FDBCC-EA8A-D4F7-CF6F-23D2BF4523CB}"/>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688" name="Tekstfelt 1687">
                  <a:extLst>
                    <a:ext uri="{FF2B5EF4-FFF2-40B4-BE49-F238E27FC236}">
                      <a16:creationId xmlns:a16="http://schemas.microsoft.com/office/drawing/2014/main" id="{1E9984B9-3961-1220-04C6-034F12CFE01D}"/>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689" name="Tekstfelt 1688">
                  <a:extLst>
                    <a:ext uri="{FF2B5EF4-FFF2-40B4-BE49-F238E27FC236}">
                      <a16:creationId xmlns:a16="http://schemas.microsoft.com/office/drawing/2014/main" id="{E858076F-C894-27CC-0FC5-8AAEF845DECC}"/>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78" name="Tekstfelt 1677">
                <a:extLst>
                  <a:ext uri="{FF2B5EF4-FFF2-40B4-BE49-F238E27FC236}">
                    <a16:creationId xmlns:a16="http://schemas.microsoft.com/office/drawing/2014/main" id="{11D99D31-9922-016B-3B8B-776C0E68035B}"/>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1" name="Gruppe 1650">
              <a:extLst>
                <a:ext uri="{FF2B5EF4-FFF2-40B4-BE49-F238E27FC236}">
                  <a16:creationId xmlns:a16="http://schemas.microsoft.com/office/drawing/2014/main" id="{9B7C623C-CDBE-3D96-4DC5-07B0B2A6C194}"/>
                </a:ext>
              </a:extLst>
            </p:cNvPr>
            <p:cNvGrpSpPr/>
            <p:nvPr/>
          </p:nvGrpSpPr>
          <p:grpSpPr>
            <a:xfrm>
              <a:off x="1201388" y="1555543"/>
              <a:ext cx="366404" cy="4546655"/>
              <a:chOff x="2895768" y="5488157"/>
              <a:chExt cx="366404" cy="4546655"/>
            </a:xfrm>
          </p:grpSpPr>
          <p:grpSp>
            <p:nvGrpSpPr>
              <p:cNvPr id="1665" name="Gruppe 1664">
                <a:extLst>
                  <a:ext uri="{FF2B5EF4-FFF2-40B4-BE49-F238E27FC236}">
                    <a16:creationId xmlns:a16="http://schemas.microsoft.com/office/drawing/2014/main" id="{31010064-B6A6-5CA3-8D71-CA3B864840C5}"/>
                  </a:ext>
                </a:extLst>
              </p:cNvPr>
              <p:cNvGrpSpPr/>
              <p:nvPr/>
            </p:nvGrpSpPr>
            <p:grpSpPr>
              <a:xfrm>
                <a:off x="2895768" y="5488157"/>
                <a:ext cx="366404" cy="4546655"/>
                <a:chOff x="3479433" y="6073934"/>
                <a:chExt cx="366404" cy="4546655"/>
              </a:xfrm>
            </p:grpSpPr>
            <p:sp>
              <p:nvSpPr>
                <p:cNvPr id="1667" name="Tekstfelt 1666">
                  <a:extLst>
                    <a:ext uri="{FF2B5EF4-FFF2-40B4-BE49-F238E27FC236}">
                      <a16:creationId xmlns:a16="http://schemas.microsoft.com/office/drawing/2014/main" id="{1D909CBB-731E-35D4-4F5C-429238991DC4}"/>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68" name="Tekstfelt 1667">
                  <a:extLst>
                    <a:ext uri="{FF2B5EF4-FFF2-40B4-BE49-F238E27FC236}">
                      <a16:creationId xmlns:a16="http://schemas.microsoft.com/office/drawing/2014/main" id="{E4E80471-A93C-1EE9-939A-6687308037CE}"/>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69" name="Tekstfelt 1668">
                  <a:extLst>
                    <a:ext uri="{FF2B5EF4-FFF2-40B4-BE49-F238E27FC236}">
                      <a16:creationId xmlns:a16="http://schemas.microsoft.com/office/drawing/2014/main" id="{433690BC-CC3C-6B5B-3318-885F929DBE49}"/>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70" name="Tekstfelt 1669">
                  <a:extLst>
                    <a:ext uri="{FF2B5EF4-FFF2-40B4-BE49-F238E27FC236}">
                      <a16:creationId xmlns:a16="http://schemas.microsoft.com/office/drawing/2014/main" id="{21740F7C-4DC9-B2D4-73DA-C7007E384164}"/>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71" name="Tekstfelt 1670">
                  <a:extLst>
                    <a:ext uri="{FF2B5EF4-FFF2-40B4-BE49-F238E27FC236}">
                      <a16:creationId xmlns:a16="http://schemas.microsoft.com/office/drawing/2014/main" id="{A5C664A1-93E4-31B4-8E01-B41A80581DD9}"/>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72" name="Tekstfelt 1671">
                  <a:extLst>
                    <a:ext uri="{FF2B5EF4-FFF2-40B4-BE49-F238E27FC236}">
                      <a16:creationId xmlns:a16="http://schemas.microsoft.com/office/drawing/2014/main" id="{00D08AE9-2F96-99E2-C989-4E49CFF6973A}"/>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73" name="Tekstfelt 1672">
                  <a:extLst>
                    <a:ext uri="{FF2B5EF4-FFF2-40B4-BE49-F238E27FC236}">
                      <a16:creationId xmlns:a16="http://schemas.microsoft.com/office/drawing/2014/main" id="{0AD6BCE8-E434-07B3-CDEC-A12608A21FF7}"/>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74" name="Tekstfelt 1673">
                  <a:extLst>
                    <a:ext uri="{FF2B5EF4-FFF2-40B4-BE49-F238E27FC236}">
                      <a16:creationId xmlns:a16="http://schemas.microsoft.com/office/drawing/2014/main" id="{15D96D20-91C5-53CB-682A-49EBB5B01A1B}"/>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75" name="Tekstfelt 1674">
                  <a:extLst>
                    <a:ext uri="{FF2B5EF4-FFF2-40B4-BE49-F238E27FC236}">
                      <a16:creationId xmlns:a16="http://schemas.microsoft.com/office/drawing/2014/main" id="{4D9FB18C-4CCC-BE5D-1410-4C62A93D612B}"/>
                    </a:ext>
                  </a:extLst>
                </p:cNvPr>
                <p:cNvSpPr txBox="1"/>
                <p:nvPr/>
              </p:nvSpPr>
              <p:spPr>
                <a:xfrm>
                  <a:off x="3497665" y="10405145"/>
                  <a:ext cx="348172" cy="215444"/>
                </a:xfrm>
                <a:prstGeom prst="rect">
                  <a:avLst/>
                </a:prstGeom>
                <a:noFill/>
              </p:spPr>
              <p:txBody>
                <a:bodyPr wrap="none" rtlCol="0">
                  <a:spAutoFit/>
                </a:bodyPr>
                <a:lstStyle/>
                <a:p>
                  <a:r>
                    <a:rPr lang="da-DK" sz="800" dirty="0">
                      <a:solidFill>
                        <a:schemeClr val="bg1"/>
                      </a:solidFill>
                    </a:rPr>
                    <a:t>207</a:t>
                  </a:r>
                </a:p>
              </p:txBody>
            </p:sp>
            <p:sp>
              <p:nvSpPr>
                <p:cNvPr id="1676" name="Tekstfelt 1675">
                  <a:extLst>
                    <a:ext uri="{FF2B5EF4-FFF2-40B4-BE49-F238E27FC236}">
                      <a16:creationId xmlns:a16="http://schemas.microsoft.com/office/drawing/2014/main" id="{54C0E8D3-CE39-2FE9-EAA7-C02C9FECFB5D}"/>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66" name="Tekstfelt 1665">
                <a:extLst>
                  <a:ext uri="{FF2B5EF4-FFF2-40B4-BE49-F238E27FC236}">
                    <a16:creationId xmlns:a16="http://schemas.microsoft.com/office/drawing/2014/main" id="{55B110A0-15C9-293C-142A-6400F748EEEF}"/>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2" name="Gruppe 1651">
              <a:extLst>
                <a:ext uri="{FF2B5EF4-FFF2-40B4-BE49-F238E27FC236}">
                  <a16:creationId xmlns:a16="http://schemas.microsoft.com/office/drawing/2014/main" id="{E02E49BD-8C1E-7032-259A-59DF695A55BD}"/>
                </a:ext>
              </a:extLst>
            </p:cNvPr>
            <p:cNvGrpSpPr/>
            <p:nvPr/>
          </p:nvGrpSpPr>
          <p:grpSpPr>
            <a:xfrm>
              <a:off x="766885" y="1559382"/>
              <a:ext cx="367013" cy="4544118"/>
              <a:chOff x="2895768" y="5926611"/>
              <a:chExt cx="367013" cy="4544118"/>
            </a:xfrm>
          </p:grpSpPr>
          <p:grpSp>
            <p:nvGrpSpPr>
              <p:cNvPr id="1653" name="Gruppe 1652">
                <a:extLst>
                  <a:ext uri="{FF2B5EF4-FFF2-40B4-BE49-F238E27FC236}">
                    <a16:creationId xmlns:a16="http://schemas.microsoft.com/office/drawing/2014/main" id="{E474E7B0-EBDB-289F-4E09-F217372C9C8E}"/>
                  </a:ext>
                </a:extLst>
              </p:cNvPr>
              <p:cNvGrpSpPr/>
              <p:nvPr/>
            </p:nvGrpSpPr>
            <p:grpSpPr>
              <a:xfrm>
                <a:off x="2895768" y="6360069"/>
                <a:ext cx="367013" cy="4110660"/>
                <a:chOff x="3479433" y="6945846"/>
                <a:chExt cx="367013" cy="4110660"/>
              </a:xfrm>
            </p:grpSpPr>
            <p:sp>
              <p:nvSpPr>
                <p:cNvPr id="1655" name="Tekstfelt 1654">
                  <a:extLst>
                    <a:ext uri="{FF2B5EF4-FFF2-40B4-BE49-F238E27FC236}">
                      <a16:creationId xmlns:a16="http://schemas.microsoft.com/office/drawing/2014/main" id="{B8B2957B-22C4-4EA2-B4FC-5903E44EB38C}"/>
                    </a:ext>
                  </a:extLst>
                </p:cNvPr>
                <p:cNvSpPr txBox="1"/>
                <p:nvPr/>
              </p:nvSpPr>
              <p:spPr>
                <a:xfrm>
                  <a:off x="3498274" y="10841062"/>
                  <a:ext cx="348172" cy="215444"/>
                </a:xfrm>
                <a:prstGeom prst="rect">
                  <a:avLst/>
                </a:prstGeom>
                <a:noFill/>
              </p:spPr>
              <p:txBody>
                <a:bodyPr wrap="none" rtlCol="0">
                  <a:spAutoFit/>
                </a:bodyPr>
                <a:lstStyle/>
                <a:p>
                  <a:r>
                    <a:rPr lang="da-DK" sz="800" dirty="0">
                      <a:solidFill>
                        <a:schemeClr val="bg1"/>
                      </a:solidFill>
                    </a:rPr>
                    <a:t>206</a:t>
                  </a:r>
                </a:p>
              </p:txBody>
            </p:sp>
            <p:sp>
              <p:nvSpPr>
                <p:cNvPr id="1656" name="Tekstfelt 1655">
                  <a:extLst>
                    <a:ext uri="{FF2B5EF4-FFF2-40B4-BE49-F238E27FC236}">
                      <a16:creationId xmlns:a16="http://schemas.microsoft.com/office/drawing/2014/main" id="{EC6B58C2-65F8-F37F-736A-5A79F8130FCC}"/>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57" name="Tekstfelt 1656">
                  <a:extLst>
                    <a:ext uri="{FF2B5EF4-FFF2-40B4-BE49-F238E27FC236}">
                      <a16:creationId xmlns:a16="http://schemas.microsoft.com/office/drawing/2014/main" id="{D86869FC-CC54-EF92-256E-5993C5027426}"/>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58" name="Tekstfelt 1657">
                  <a:extLst>
                    <a:ext uri="{FF2B5EF4-FFF2-40B4-BE49-F238E27FC236}">
                      <a16:creationId xmlns:a16="http://schemas.microsoft.com/office/drawing/2014/main" id="{FB430B8C-2C8E-0E04-2CE9-E9C408585C65}"/>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59" name="Tekstfelt 1658">
                  <a:extLst>
                    <a:ext uri="{FF2B5EF4-FFF2-40B4-BE49-F238E27FC236}">
                      <a16:creationId xmlns:a16="http://schemas.microsoft.com/office/drawing/2014/main" id="{FBF2969E-2CB9-F7A6-0591-5A54F3628265}"/>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60" name="Tekstfelt 1659">
                  <a:extLst>
                    <a:ext uri="{FF2B5EF4-FFF2-40B4-BE49-F238E27FC236}">
                      <a16:creationId xmlns:a16="http://schemas.microsoft.com/office/drawing/2014/main" id="{75C5AB7B-36D4-C751-6A26-5F9462972B0F}"/>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61" name="Tekstfelt 1660">
                  <a:extLst>
                    <a:ext uri="{FF2B5EF4-FFF2-40B4-BE49-F238E27FC236}">
                      <a16:creationId xmlns:a16="http://schemas.microsoft.com/office/drawing/2014/main" id="{5AC3A843-5B2A-0E3B-CCA8-9CB76BC74E5D}"/>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62" name="Tekstfelt 1661">
                  <a:extLst>
                    <a:ext uri="{FF2B5EF4-FFF2-40B4-BE49-F238E27FC236}">
                      <a16:creationId xmlns:a16="http://schemas.microsoft.com/office/drawing/2014/main" id="{E334F911-9ED5-D99C-3055-73489B4176F6}"/>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63" name="Tekstfelt 1662">
                  <a:extLst>
                    <a:ext uri="{FF2B5EF4-FFF2-40B4-BE49-F238E27FC236}">
                      <a16:creationId xmlns:a16="http://schemas.microsoft.com/office/drawing/2014/main" id="{90B9C0E5-9039-B29F-C0D3-8199D767D8A1}"/>
                    </a:ext>
                  </a:extLst>
                </p:cNvPr>
                <p:cNvSpPr txBox="1"/>
                <p:nvPr/>
              </p:nvSpPr>
              <p:spPr>
                <a:xfrm>
                  <a:off x="3497665" y="10405145"/>
                  <a:ext cx="348172" cy="215444"/>
                </a:xfrm>
                <a:prstGeom prst="rect">
                  <a:avLst/>
                </a:prstGeom>
                <a:noFill/>
              </p:spPr>
              <p:txBody>
                <a:bodyPr wrap="none" rtlCol="0">
                  <a:spAutoFit/>
                </a:bodyPr>
                <a:lstStyle/>
                <a:p>
                  <a:r>
                    <a:rPr lang="da-DK" sz="800" dirty="0"/>
                    <a:t>207</a:t>
                  </a:r>
                </a:p>
              </p:txBody>
            </p:sp>
            <p:sp>
              <p:nvSpPr>
                <p:cNvPr id="1664" name="Tekstfelt 1663">
                  <a:extLst>
                    <a:ext uri="{FF2B5EF4-FFF2-40B4-BE49-F238E27FC236}">
                      <a16:creationId xmlns:a16="http://schemas.microsoft.com/office/drawing/2014/main" id="{DB89B678-6CD4-DBE1-67CA-D9D1E7280C3C}"/>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54" name="Tekstfelt 1653">
                <a:extLst>
                  <a:ext uri="{FF2B5EF4-FFF2-40B4-BE49-F238E27FC236}">
                    <a16:creationId xmlns:a16="http://schemas.microsoft.com/office/drawing/2014/main" id="{6B35261E-EEAF-3976-49A4-FF2D16ED4C2A}"/>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sp>
        <p:nvSpPr>
          <p:cNvPr id="2" name="Titel 1">
            <a:extLst>
              <a:ext uri="{FF2B5EF4-FFF2-40B4-BE49-F238E27FC236}">
                <a16:creationId xmlns:a16="http://schemas.microsoft.com/office/drawing/2014/main" id="{A7C8EB5C-8B11-4A2A-9FF4-83A6080D5970}"/>
              </a:ext>
            </a:extLst>
          </p:cNvPr>
          <p:cNvSpPr>
            <a:spLocks noGrp="1"/>
          </p:cNvSpPr>
          <p:nvPr>
            <p:ph type="title"/>
          </p:nvPr>
        </p:nvSpPr>
        <p:spPr>
          <a:xfrm>
            <a:off x="452438" y="22226"/>
            <a:ext cx="8543925" cy="1325563"/>
          </a:xfrm>
        </p:spPr>
        <p:txBody>
          <a:bodyPr/>
          <a:lstStyle/>
          <a:p>
            <a:r>
              <a:rPr lang="da-DK" dirty="0">
                <a:solidFill>
                  <a:schemeClr val="bg1"/>
                </a:solidFill>
                <a:latin typeface="Herculanum" panose="02000505000000020004" pitchFamily="2" charset="77"/>
              </a:rPr>
              <a:t>Thorium  - 222 </a:t>
            </a:r>
          </a:p>
        </p:txBody>
      </p:sp>
      <p:pic>
        <p:nvPicPr>
          <p:cNvPr id="1574" name="Billede 1573">
            <a:extLst>
              <a:ext uri="{FF2B5EF4-FFF2-40B4-BE49-F238E27FC236}">
                <a16:creationId xmlns:a16="http://schemas.microsoft.com/office/drawing/2014/main" id="{0A40238E-5983-FF7A-1F9E-6EAD4A9CBF8C}"/>
              </a:ext>
            </a:extLst>
          </p:cNvPr>
          <p:cNvPicPr>
            <a:picLocks noChangeAspect="1"/>
          </p:cNvPicPr>
          <p:nvPr/>
        </p:nvPicPr>
        <p:blipFill>
          <a:blip r:embed="rId4"/>
          <a:srcRect l="12802" t="15642" r="10372" b="21670"/>
          <a:stretch/>
        </p:blipFill>
        <p:spPr>
          <a:xfrm rot="5400000">
            <a:off x="6309228" y="847676"/>
            <a:ext cx="3246923" cy="2936222"/>
          </a:xfrm>
          <a:prstGeom prst="rect">
            <a:avLst/>
          </a:prstGeom>
        </p:spPr>
      </p:pic>
      <p:pic>
        <p:nvPicPr>
          <p:cNvPr id="1575" name="Billede 1574" descr="Et billede, der indeholder skærmbillede, Tablet, smartphone&#10;&#10;Automatisk genereret beskrivelse">
            <a:extLst>
              <a:ext uri="{FF2B5EF4-FFF2-40B4-BE49-F238E27FC236}">
                <a16:creationId xmlns:a16="http://schemas.microsoft.com/office/drawing/2014/main" id="{B98B2BD1-F425-DBAC-BCDA-58B8B42DADF2}"/>
              </a:ext>
            </a:extLst>
          </p:cNvPr>
          <p:cNvPicPr>
            <a:picLocks noChangeAspect="1"/>
          </p:cNvPicPr>
          <p:nvPr/>
        </p:nvPicPr>
        <p:blipFill>
          <a:blip r:embed="rId5"/>
          <a:stretch>
            <a:fillRect/>
          </a:stretch>
        </p:blipFill>
        <p:spPr>
          <a:xfrm>
            <a:off x="6353607" y="389651"/>
            <a:ext cx="3283192" cy="3753795"/>
          </a:xfrm>
          <a:prstGeom prst="rect">
            <a:avLst/>
          </a:prstGeom>
        </p:spPr>
      </p:pic>
      <p:pic>
        <p:nvPicPr>
          <p:cNvPr id="653" name="Picture 2" descr="Fyldstof, Pen, Fyldepen, Kontor, Skrive">
            <a:extLst>
              <a:ext uri="{FF2B5EF4-FFF2-40B4-BE49-F238E27FC236}">
                <a16:creationId xmlns:a16="http://schemas.microsoft.com/office/drawing/2014/main" id="{84FBBCB4-F43D-5F8F-A947-C9E34DBB9634}"/>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3046573">
            <a:off x="5335761" y="288171"/>
            <a:ext cx="1536321" cy="1058683"/>
          </a:xfrm>
          <a:prstGeom prst="rect">
            <a:avLst/>
          </a:prstGeom>
          <a:noFill/>
          <a:extLst>
            <a:ext uri="{909E8E84-426E-40DD-AFC4-6F175D3DCCD1}">
              <a14:hiddenFill xmlns:a14="http://schemas.microsoft.com/office/drawing/2010/main">
                <a:solidFill>
                  <a:srgbClr val="FFFFFF"/>
                </a:solidFill>
              </a14:hiddenFill>
            </a:ext>
          </a:extLst>
        </p:spPr>
      </p:pic>
      <p:grpSp>
        <p:nvGrpSpPr>
          <p:cNvPr id="1559" name="Gruppe 1558">
            <a:extLst>
              <a:ext uri="{FF2B5EF4-FFF2-40B4-BE49-F238E27FC236}">
                <a16:creationId xmlns:a16="http://schemas.microsoft.com/office/drawing/2014/main" id="{E984544D-77DF-96C2-EA65-7956527F9863}"/>
              </a:ext>
            </a:extLst>
          </p:cNvPr>
          <p:cNvGrpSpPr/>
          <p:nvPr/>
        </p:nvGrpSpPr>
        <p:grpSpPr>
          <a:xfrm>
            <a:off x="6573450" y="1108818"/>
            <a:ext cx="864341" cy="525993"/>
            <a:chOff x="5932613" y="2076403"/>
            <a:chExt cx="628441" cy="382432"/>
          </a:xfrm>
        </p:grpSpPr>
        <p:sp>
          <p:nvSpPr>
            <p:cNvPr id="1571" name="Tekstfelt 1570">
              <a:extLst>
                <a:ext uri="{FF2B5EF4-FFF2-40B4-BE49-F238E27FC236}">
                  <a16:creationId xmlns:a16="http://schemas.microsoft.com/office/drawing/2014/main" id="{B3556181-5A79-219C-2FD4-3281BEFA49AB}"/>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90</a:t>
              </a:r>
            </a:p>
          </p:txBody>
        </p:sp>
        <p:sp>
          <p:nvSpPr>
            <p:cNvPr id="1572" name="Tekstfelt 1571">
              <a:extLst>
                <a:ext uri="{FF2B5EF4-FFF2-40B4-BE49-F238E27FC236}">
                  <a16:creationId xmlns:a16="http://schemas.microsoft.com/office/drawing/2014/main" id="{15569305-F119-114C-CDC9-8C34BE4F0E72}"/>
                </a:ext>
              </a:extLst>
            </p:cNvPr>
            <p:cNvSpPr txBox="1"/>
            <p:nvPr/>
          </p:nvSpPr>
          <p:spPr>
            <a:xfrm>
              <a:off x="6157156" y="2117747"/>
              <a:ext cx="403898" cy="335661"/>
            </a:xfrm>
            <a:prstGeom prst="rect">
              <a:avLst/>
            </a:prstGeom>
            <a:noFill/>
            <a:scene3d>
              <a:camera prst="orthographicFront"/>
              <a:lightRig rig="threePt" dir="t"/>
            </a:scene3d>
            <a:sp3d>
              <a:bevelT h="38100"/>
            </a:sp3d>
          </p:spPr>
          <p:txBody>
            <a:bodyPr wrap="square" rtlCol="0">
              <a:spAutoFit/>
            </a:bodyPr>
            <a:lstStyle/>
            <a:p>
              <a:r>
                <a:rPr lang="da-DK" sz="2400" dirty="0" err="1"/>
                <a:t>Th</a:t>
              </a:r>
              <a:endParaRPr lang="da-DK" sz="2400" dirty="0"/>
            </a:p>
          </p:txBody>
        </p:sp>
        <p:sp>
          <p:nvSpPr>
            <p:cNvPr id="1573" name="Tekstfelt 1572">
              <a:extLst>
                <a:ext uri="{FF2B5EF4-FFF2-40B4-BE49-F238E27FC236}">
                  <a16:creationId xmlns:a16="http://schemas.microsoft.com/office/drawing/2014/main" id="{6AAB8D2C-8332-9AD2-75FC-41BA7D7BBD34}"/>
                </a:ext>
              </a:extLst>
            </p:cNvPr>
            <p:cNvSpPr txBox="1"/>
            <p:nvPr/>
          </p:nvSpPr>
          <p:spPr>
            <a:xfrm>
              <a:off x="5932613" y="2076403"/>
              <a:ext cx="353220" cy="223776"/>
            </a:xfrm>
            <a:prstGeom prst="rect">
              <a:avLst/>
            </a:prstGeom>
            <a:noFill/>
          </p:spPr>
          <p:txBody>
            <a:bodyPr wrap="square" rtlCol="0">
              <a:spAutoFit/>
            </a:bodyPr>
            <a:lstStyle/>
            <a:p>
              <a:r>
                <a:rPr lang="da-DK" sz="1400" dirty="0"/>
                <a:t>226</a:t>
              </a:r>
            </a:p>
          </p:txBody>
        </p:sp>
      </p:grpSp>
      <p:cxnSp>
        <p:nvCxnSpPr>
          <p:cNvPr id="1560" name="Lige pilforbindelse 1559">
            <a:extLst>
              <a:ext uri="{FF2B5EF4-FFF2-40B4-BE49-F238E27FC236}">
                <a16:creationId xmlns:a16="http://schemas.microsoft.com/office/drawing/2014/main" id="{B87361EC-FF9E-1B19-C88D-6974F8CF7431}"/>
              </a:ext>
            </a:extLst>
          </p:cNvPr>
          <p:cNvCxnSpPr/>
          <p:nvPr/>
        </p:nvCxnSpPr>
        <p:spPr>
          <a:xfrm>
            <a:off x="7333391" y="1387847"/>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1" name="Gruppe 1560">
            <a:extLst>
              <a:ext uri="{FF2B5EF4-FFF2-40B4-BE49-F238E27FC236}">
                <a16:creationId xmlns:a16="http://schemas.microsoft.com/office/drawing/2014/main" id="{2E84EC88-572C-9184-7FF6-72353DB34515}"/>
              </a:ext>
            </a:extLst>
          </p:cNvPr>
          <p:cNvGrpSpPr/>
          <p:nvPr/>
        </p:nvGrpSpPr>
        <p:grpSpPr>
          <a:xfrm>
            <a:off x="7461468" y="1106334"/>
            <a:ext cx="887803" cy="525993"/>
            <a:chOff x="5881863" y="2076403"/>
            <a:chExt cx="645500" cy="382432"/>
          </a:xfrm>
        </p:grpSpPr>
        <p:sp>
          <p:nvSpPr>
            <p:cNvPr id="1568" name="Tekstfelt 1567">
              <a:extLst>
                <a:ext uri="{FF2B5EF4-FFF2-40B4-BE49-F238E27FC236}">
                  <a16:creationId xmlns:a16="http://schemas.microsoft.com/office/drawing/2014/main" id="{8DD34EBE-D388-6482-AD3A-F04A38C5649D}"/>
                </a:ext>
              </a:extLst>
            </p:cNvPr>
            <p:cNvSpPr txBox="1"/>
            <p:nvPr/>
          </p:nvSpPr>
          <p:spPr>
            <a:xfrm>
              <a:off x="592166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88</a:t>
              </a:r>
            </a:p>
          </p:txBody>
        </p:sp>
        <p:sp>
          <p:nvSpPr>
            <p:cNvPr id="1569" name="Tekstfelt 1568">
              <a:extLst>
                <a:ext uri="{FF2B5EF4-FFF2-40B4-BE49-F238E27FC236}">
                  <a16:creationId xmlns:a16="http://schemas.microsoft.com/office/drawing/2014/main" id="{4A4585C4-B347-755E-841C-4AED79703C4A}"/>
                </a:ext>
              </a:extLst>
            </p:cNvPr>
            <p:cNvSpPr txBox="1"/>
            <p:nvPr/>
          </p:nvSpPr>
          <p:spPr>
            <a:xfrm>
              <a:off x="6126706" y="2117747"/>
              <a:ext cx="400657" cy="335661"/>
            </a:xfrm>
            <a:prstGeom prst="rect">
              <a:avLst/>
            </a:prstGeom>
            <a:noFill/>
            <a:scene3d>
              <a:camera prst="orthographicFront"/>
              <a:lightRig rig="threePt" dir="t"/>
            </a:scene3d>
            <a:sp3d>
              <a:bevelT h="38100"/>
            </a:sp3d>
          </p:spPr>
          <p:txBody>
            <a:bodyPr wrap="square" rtlCol="0">
              <a:spAutoFit/>
            </a:bodyPr>
            <a:lstStyle/>
            <a:p>
              <a:r>
                <a:rPr lang="da-DK" sz="2400" dirty="0"/>
                <a:t>Ra</a:t>
              </a:r>
            </a:p>
          </p:txBody>
        </p:sp>
        <p:sp>
          <p:nvSpPr>
            <p:cNvPr id="1570" name="Tekstfelt 1569">
              <a:extLst>
                <a:ext uri="{FF2B5EF4-FFF2-40B4-BE49-F238E27FC236}">
                  <a16:creationId xmlns:a16="http://schemas.microsoft.com/office/drawing/2014/main" id="{885C084D-5F32-A96A-3588-C5EF18010EF5}"/>
                </a:ext>
              </a:extLst>
            </p:cNvPr>
            <p:cNvSpPr txBox="1"/>
            <p:nvPr/>
          </p:nvSpPr>
          <p:spPr>
            <a:xfrm>
              <a:off x="5881863" y="2076403"/>
              <a:ext cx="353220" cy="223776"/>
            </a:xfrm>
            <a:prstGeom prst="rect">
              <a:avLst/>
            </a:prstGeom>
            <a:noFill/>
          </p:spPr>
          <p:txBody>
            <a:bodyPr wrap="square" rtlCol="0">
              <a:spAutoFit/>
            </a:bodyPr>
            <a:lstStyle/>
            <a:p>
              <a:r>
                <a:rPr lang="da-DK" sz="1400" dirty="0"/>
                <a:t>222</a:t>
              </a:r>
            </a:p>
          </p:txBody>
        </p:sp>
      </p:grpSp>
      <p:cxnSp>
        <p:nvCxnSpPr>
          <p:cNvPr id="1562" name="Lige pilforbindelse 1561">
            <a:extLst>
              <a:ext uri="{FF2B5EF4-FFF2-40B4-BE49-F238E27FC236}">
                <a16:creationId xmlns:a16="http://schemas.microsoft.com/office/drawing/2014/main" id="{261482F6-582C-C75A-1912-1135D4943D53}"/>
              </a:ext>
            </a:extLst>
          </p:cNvPr>
          <p:cNvCxnSpPr/>
          <p:nvPr/>
        </p:nvCxnSpPr>
        <p:spPr>
          <a:xfrm>
            <a:off x="8253383" y="1389101"/>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cxnSp>
        <p:nvCxnSpPr>
          <p:cNvPr id="1563" name="Lige pilforbindelse 1562">
            <a:extLst>
              <a:ext uri="{FF2B5EF4-FFF2-40B4-BE49-F238E27FC236}">
                <a16:creationId xmlns:a16="http://schemas.microsoft.com/office/drawing/2014/main" id="{792E1985-13E8-1F91-6B51-9C96DD36919E}"/>
              </a:ext>
            </a:extLst>
          </p:cNvPr>
          <p:cNvCxnSpPr/>
          <p:nvPr/>
        </p:nvCxnSpPr>
        <p:spPr>
          <a:xfrm>
            <a:off x="9085281" y="1394697"/>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4" name="Gruppe 1563">
            <a:extLst>
              <a:ext uri="{FF2B5EF4-FFF2-40B4-BE49-F238E27FC236}">
                <a16:creationId xmlns:a16="http://schemas.microsoft.com/office/drawing/2014/main" id="{6F690C42-9880-E963-9B4B-603901395D96}"/>
              </a:ext>
            </a:extLst>
          </p:cNvPr>
          <p:cNvGrpSpPr/>
          <p:nvPr/>
        </p:nvGrpSpPr>
        <p:grpSpPr>
          <a:xfrm>
            <a:off x="8326812" y="1110224"/>
            <a:ext cx="1024249" cy="525993"/>
            <a:chOff x="5892013" y="2076403"/>
            <a:chExt cx="744707" cy="382432"/>
          </a:xfrm>
        </p:grpSpPr>
        <p:sp>
          <p:nvSpPr>
            <p:cNvPr id="1565" name="Tekstfelt 1564">
              <a:extLst>
                <a:ext uri="{FF2B5EF4-FFF2-40B4-BE49-F238E27FC236}">
                  <a16:creationId xmlns:a16="http://schemas.microsoft.com/office/drawing/2014/main" id="{B9DF19D7-B6D3-38F5-71AD-F0FB3984ED30}"/>
                </a:ext>
              </a:extLst>
            </p:cNvPr>
            <p:cNvSpPr txBox="1"/>
            <p:nvPr/>
          </p:nvSpPr>
          <p:spPr>
            <a:xfrm>
              <a:off x="59318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86</a:t>
              </a:r>
            </a:p>
          </p:txBody>
        </p:sp>
        <p:sp>
          <p:nvSpPr>
            <p:cNvPr id="1566" name="Tekstfelt 1565">
              <a:extLst>
                <a:ext uri="{FF2B5EF4-FFF2-40B4-BE49-F238E27FC236}">
                  <a16:creationId xmlns:a16="http://schemas.microsoft.com/office/drawing/2014/main" id="{3DF4A232-BA60-E356-CBC3-E3B81B341D58}"/>
                </a:ext>
              </a:extLst>
            </p:cNvPr>
            <p:cNvSpPr txBox="1"/>
            <p:nvPr/>
          </p:nvSpPr>
          <p:spPr>
            <a:xfrm>
              <a:off x="6106405" y="2117747"/>
              <a:ext cx="530315" cy="335661"/>
            </a:xfrm>
            <a:prstGeom prst="rect">
              <a:avLst/>
            </a:prstGeom>
            <a:noFill/>
            <a:scene3d>
              <a:camera prst="orthographicFront"/>
              <a:lightRig rig="threePt" dir="t"/>
            </a:scene3d>
            <a:sp3d>
              <a:bevelT h="38100"/>
            </a:sp3d>
          </p:spPr>
          <p:txBody>
            <a:bodyPr wrap="square" rtlCol="0">
              <a:spAutoFit/>
            </a:bodyPr>
            <a:lstStyle/>
            <a:p>
              <a:r>
                <a:rPr lang="da-DK" sz="2400" dirty="0" err="1"/>
                <a:t>Rn</a:t>
              </a:r>
              <a:endParaRPr lang="da-DK" sz="2400" dirty="0"/>
            </a:p>
          </p:txBody>
        </p:sp>
        <p:sp>
          <p:nvSpPr>
            <p:cNvPr id="1567" name="Tekstfelt 1566">
              <a:extLst>
                <a:ext uri="{FF2B5EF4-FFF2-40B4-BE49-F238E27FC236}">
                  <a16:creationId xmlns:a16="http://schemas.microsoft.com/office/drawing/2014/main" id="{0D6F3A2A-8DDB-7C45-A127-70C86D887E60}"/>
                </a:ext>
              </a:extLst>
            </p:cNvPr>
            <p:cNvSpPr txBox="1"/>
            <p:nvPr/>
          </p:nvSpPr>
          <p:spPr>
            <a:xfrm>
              <a:off x="5892013" y="2076403"/>
              <a:ext cx="353220" cy="223776"/>
            </a:xfrm>
            <a:prstGeom prst="rect">
              <a:avLst/>
            </a:prstGeom>
            <a:noFill/>
          </p:spPr>
          <p:txBody>
            <a:bodyPr wrap="square" rtlCol="0">
              <a:spAutoFit/>
            </a:bodyPr>
            <a:lstStyle/>
            <a:p>
              <a:r>
                <a:rPr lang="da-DK" sz="1400" dirty="0"/>
                <a:t>218</a:t>
              </a:r>
            </a:p>
          </p:txBody>
        </p:sp>
      </p:grpSp>
      <p:grpSp>
        <p:nvGrpSpPr>
          <p:cNvPr id="2521" name="Gruppe 2520">
            <a:extLst>
              <a:ext uri="{FF2B5EF4-FFF2-40B4-BE49-F238E27FC236}">
                <a16:creationId xmlns:a16="http://schemas.microsoft.com/office/drawing/2014/main" id="{73B364D5-706E-215E-EF84-77BE886A9BDE}"/>
              </a:ext>
            </a:extLst>
          </p:cNvPr>
          <p:cNvGrpSpPr/>
          <p:nvPr/>
        </p:nvGrpSpPr>
        <p:grpSpPr>
          <a:xfrm>
            <a:off x="6225615" y="4661475"/>
            <a:ext cx="667465" cy="566405"/>
            <a:chOff x="5685555" y="3711707"/>
            <a:chExt cx="667465" cy="566405"/>
          </a:xfrm>
        </p:grpSpPr>
        <p:sp>
          <p:nvSpPr>
            <p:cNvPr id="2546" name="Rektangel 2545">
              <a:hlinkClick r:id="rId7" action="ppaction://hlinksldjump"/>
              <a:extLst>
                <a:ext uri="{FF2B5EF4-FFF2-40B4-BE49-F238E27FC236}">
                  <a16:creationId xmlns:a16="http://schemas.microsoft.com/office/drawing/2014/main" id="{9502F4BB-2790-2A30-277D-8D3FC0DF17A4}"/>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47" name="Tekstfelt 2546">
              <a:hlinkClick r:id="rId7" action="ppaction://hlinksldjump"/>
              <a:extLst>
                <a:ext uri="{FF2B5EF4-FFF2-40B4-BE49-F238E27FC236}">
                  <a16:creationId xmlns:a16="http://schemas.microsoft.com/office/drawing/2014/main" id="{DA9EC4A8-89D5-D953-C128-0C0B94A0D388}"/>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2548" name="Tekstfelt 2547">
              <a:hlinkClick r:id="rId7" action="ppaction://hlinksldjump"/>
              <a:extLst>
                <a:ext uri="{FF2B5EF4-FFF2-40B4-BE49-F238E27FC236}">
                  <a16:creationId xmlns:a16="http://schemas.microsoft.com/office/drawing/2014/main" id="{FF4F48BF-3F28-AD92-A4CE-9C431BA61706}"/>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2549" name="Tekstfelt 2548">
              <a:hlinkClick r:id="rId7" action="ppaction://hlinksldjump"/>
              <a:extLst>
                <a:ext uri="{FF2B5EF4-FFF2-40B4-BE49-F238E27FC236}">
                  <a16:creationId xmlns:a16="http://schemas.microsoft.com/office/drawing/2014/main" id="{3FE2CBC1-2C26-13D9-A87C-1C51B1E81355}"/>
                </a:ext>
              </a:extLst>
            </p:cNvPr>
            <p:cNvSpPr txBox="1"/>
            <p:nvPr/>
          </p:nvSpPr>
          <p:spPr>
            <a:xfrm>
              <a:off x="5826197" y="3711707"/>
              <a:ext cx="417102" cy="215444"/>
            </a:xfrm>
            <a:prstGeom prst="rect">
              <a:avLst/>
            </a:prstGeom>
            <a:noFill/>
            <a:scene3d>
              <a:camera prst="orthographicFront"/>
              <a:lightRig rig="threePt" dir="t"/>
            </a:scene3d>
            <a:sp3d>
              <a:bevelT h="38100"/>
            </a:sp3d>
          </p:spPr>
          <p:txBody>
            <a:bodyPr wrap="none" rtlCol="0">
              <a:spAutoFit/>
            </a:bodyPr>
            <a:lstStyle/>
            <a:p>
              <a:r>
                <a:rPr lang="da-DK" sz="800" dirty="0" err="1"/>
                <a:t>Astat</a:t>
              </a:r>
              <a:endParaRPr lang="da-DK" sz="800" dirty="0"/>
            </a:p>
          </p:txBody>
        </p:sp>
        <p:sp>
          <p:nvSpPr>
            <p:cNvPr id="2550" name="Tekstfelt 2549">
              <a:hlinkClick r:id="rId7" action="ppaction://hlinksldjump"/>
              <a:extLst>
                <a:ext uri="{FF2B5EF4-FFF2-40B4-BE49-F238E27FC236}">
                  <a16:creationId xmlns:a16="http://schemas.microsoft.com/office/drawing/2014/main" id="{658F7598-0DA0-23DF-32D8-6605694FA995}"/>
                </a:ext>
              </a:extLst>
            </p:cNvPr>
            <p:cNvSpPr txBox="1"/>
            <p:nvPr/>
          </p:nvSpPr>
          <p:spPr>
            <a:xfrm>
              <a:off x="5685555" y="3844047"/>
              <a:ext cx="391454" cy="246221"/>
            </a:xfrm>
            <a:prstGeom prst="rect">
              <a:avLst/>
            </a:prstGeom>
            <a:noFill/>
          </p:spPr>
          <p:txBody>
            <a:bodyPr wrap="none" rtlCol="0">
              <a:spAutoFit/>
            </a:bodyPr>
            <a:lstStyle/>
            <a:p>
              <a:r>
                <a:rPr lang="da-DK" sz="1000" dirty="0"/>
                <a:t>224</a:t>
              </a:r>
            </a:p>
          </p:txBody>
        </p:sp>
      </p:grpSp>
      <p:grpSp>
        <p:nvGrpSpPr>
          <p:cNvPr id="2561" name="Gruppe 2560">
            <a:extLst>
              <a:ext uri="{FF2B5EF4-FFF2-40B4-BE49-F238E27FC236}">
                <a16:creationId xmlns:a16="http://schemas.microsoft.com/office/drawing/2014/main" id="{974105E1-781F-F66A-D85C-83A1406E12B4}"/>
              </a:ext>
            </a:extLst>
          </p:cNvPr>
          <p:cNvGrpSpPr/>
          <p:nvPr/>
        </p:nvGrpSpPr>
        <p:grpSpPr>
          <a:xfrm>
            <a:off x="6937237" y="4658950"/>
            <a:ext cx="667465" cy="566405"/>
            <a:chOff x="5685555" y="3711707"/>
            <a:chExt cx="667465" cy="566405"/>
          </a:xfrm>
        </p:grpSpPr>
        <p:sp>
          <p:nvSpPr>
            <p:cNvPr id="2562" name="Rektangel 2561">
              <a:hlinkClick r:id="rId7" action="ppaction://hlinksldjump"/>
              <a:extLst>
                <a:ext uri="{FF2B5EF4-FFF2-40B4-BE49-F238E27FC236}">
                  <a16:creationId xmlns:a16="http://schemas.microsoft.com/office/drawing/2014/main" id="{F45D86A2-2A1C-0CAC-5FC8-8B5DAF9524F2}"/>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63" name="Tekstfelt 2562">
              <a:hlinkClick r:id="rId7" action="ppaction://hlinksldjump"/>
              <a:extLst>
                <a:ext uri="{FF2B5EF4-FFF2-40B4-BE49-F238E27FC236}">
                  <a16:creationId xmlns:a16="http://schemas.microsoft.com/office/drawing/2014/main" id="{77CDE819-8B5D-9602-240A-0E03F244E129}"/>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87</a:t>
              </a:r>
            </a:p>
          </p:txBody>
        </p:sp>
        <p:sp>
          <p:nvSpPr>
            <p:cNvPr id="2564" name="Tekstfelt 2563">
              <a:hlinkClick r:id="rId7" action="ppaction://hlinksldjump"/>
              <a:extLst>
                <a:ext uri="{FF2B5EF4-FFF2-40B4-BE49-F238E27FC236}">
                  <a16:creationId xmlns:a16="http://schemas.microsoft.com/office/drawing/2014/main" id="{5620E44B-229F-6319-430F-DB64E4937BDE}"/>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Fr</a:t>
              </a:r>
            </a:p>
          </p:txBody>
        </p:sp>
        <p:sp>
          <p:nvSpPr>
            <p:cNvPr id="2565" name="Tekstfelt 2564">
              <a:hlinkClick r:id="rId7" action="ppaction://hlinksldjump"/>
              <a:extLst>
                <a:ext uri="{FF2B5EF4-FFF2-40B4-BE49-F238E27FC236}">
                  <a16:creationId xmlns:a16="http://schemas.microsoft.com/office/drawing/2014/main" id="{1DB92D51-5AFE-A1DD-F460-3DA35A0DCBB7}"/>
                </a:ext>
              </a:extLst>
            </p:cNvPr>
            <p:cNvSpPr txBox="1"/>
            <p:nvPr/>
          </p:nvSpPr>
          <p:spPr>
            <a:xfrm>
              <a:off x="5731927" y="3711707"/>
              <a:ext cx="607859" cy="215444"/>
            </a:xfrm>
            <a:prstGeom prst="rect">
              <a:avLst/>
            </a:prstGeom>
            <a:noFill/>
            <a:scene3d>
              <a:camera prst="orthographicFront"/>
              <a:lightRig rig="threePt" dir="t"/>
            </a:scene3d>
            <a:sp3d>
              <a:bevelT h="38100"/>
            </a:sp3d>
          </p:spPr>
          <p:txBody>
            <a:bodyPr wrap="none" rtlCol="0">
              <a:spAutoFit/>
            </a:bodyPr>
            <a:lstStyle/>
            <a:p>
              <a:r>
                <a:rPr lang="da-DK" sz="800" dirty="0" err="1"/>
                <a:t>Francium</a:t>
              </a:r>
              <a:endParaRPr lang="da-DK" sz="800" dirty="0"/>
            </a:p>
          </p:txBody>
        </p:sp>
        <p:sp>
          <p:nvSpPr>
            <p:cNvPr id="2566" name="Tekstfelt 2565">
              <a:hlinkClick r:id="rId7" action="ppaction://hlinksldjump"/>
              <a:extLst>
                <a:ext uri="{FF2B5EF4-FFF2-40B4-BE49-F238E27FC236}">
                  <a16:creationId xmlns:a16="http://schemas.microsoft.com/office/drawing/2014/main" id="{DBA82CCC-E531-265C-2E80-E7499F4CB361}"/>
                </a:ext>
              </a:extLst>
            </p:cNvPr>
            <p:cNvSpPr txBox="1"/>
            <p:nvPr/>
          </p:nvSpPr>
          <p:spPr>
            <a:xfrm>
              <a:off x="5685555" y="3844047"/>
              <a:ext cx="391454" cy="246221"/>
            </a:xfrm>
            <a:prstGeom prst="rect">
              <a:avLst/>
            </a:prstGeom>
            <a:noFill/>
          </p:spPr>
          <p:txBody>
            <a:bodyPr wrap="none" rtlCol="0">
              <a:spAutoFit/>
            </a:bodyPr>
            <a:lstStyle/>
            <a:p>
              <a:r>
                <a:rPr lang="da-DK" sz="1000" dirty="0"/>
                <a:t>218</a:t>
              </a:r>
            </a:p>
          </p:txBody>
        </p:sp>
      </p:grpSp>
      <p:grpSp>
        <p:nvGrpSpPr>
          <p:cNvPr id="2567" name="Gruppe 2566">
            <a:extLst>
              <a:ext uri="{FF2B5EF4-FFF2-40B4-BE49-F238E27FC236}">
                <a16:creationId xmlns:a16="http://schemas.microsoft.com/office/drawing/2014/main" id="{D7AF772B-5D37-3003-8E1F-ED67FE54FB53}"/>
              </a:ext>
            </a:extLst>
          </p:cNvPr>
          <p:cNvGrpSpPr/>
          <p:nvPr/>
        </p:nvGrpSpPr>
        <p:grpSpPr>
          <a:xfrm>
            <a:off x="7637530" y="4656430"/>
            <a:ext cx="667465" cy="566405"/>
            <a:chOff x="5685555" y="3711707"/>
            <a:chExt cx="667465" cy="566405"/>
          </a:xfrm>
        </p:grpSpPr>
        <p:sp>
          <p:nvSpPr>
            <p:cNvPr id="2568" name="Rektangel 2567">
              <a:hlinkClick r:id="rId8" action="ppaction://hlinksldjump"/>
              <a:extLst>
                <a:ext uri="{FF2B5EF4-FFF2-40B4-BE49-F238E27FC236}">
                  <a16:creationId xmlns:a16="http://schemas.microsoft.com/office/drawing/2014/main" id="{B259ADC1-E0D0-EEE8-9A79-C66CFE35AD2D}"/>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69" name="Tekstfelt 2568">
              <a:hlinkClick r:id="rId8" action="ppaction://hlinksldjump"/>
              <a:extLst>
                <a:ext uri="{FF2B5EF4-FFF2-40B4-BE49-F238E27FC236}">
                  <a16:creationId xmlns:a16="http://schemas.microsoft.com/office/drawing/2014/main" id="{2E4DC95D-76D3-F338-309B-719EB36F24A1}"/>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84</a:t>
              </a:r>
            </a:p>
          </p:txBody>
        </p:sp>
        <p:sp>
          <p:nvSpPr>
            <p:cNvPr id="2570" name="Tekstfelt 2569">
              <a:hlinkClick r:id="rId8" action="ppaction://hlinksldjump"/>
              <a:extLst>
                <a:ext uri="{FF2B5EF4-FFF2-40B4-BE49-F238E27FC236}">
                  <a16:creationId xmlns:a16="http://schemas.microsoft.com/office/drawing/2014/main" id="{B405E468-264A-A7E3-1A54-3294023CA591}"/>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Po</a:t>
              </a:r>
            </a:p>
          </p:txBody>
        </p:sp>
        <p:sp>
          <p:nvSpPr>
            <p:cNvPr id="2571" name="Tekstfelt 2570">
              <a:hlinkClick r:id="rId8" action="ppaction://hlinksldjump"/>
              <a:extLst>
                <a:ext uri="{FF2B5EF4-FFF2-40B4-BE49-F238E27FC236}">
                  <a16:creationId xmlns:a16="http://schemas.microsoft.com/office/drawing/2014/main" id="{B1BC8751-DC97-A07F-1785-326D55D4D482}"/>
                </a:ext>
              </a:extLst>
            </p:cNvPr>
            <p:cNvSpPr txBox="1"/>
            <p:nvPr/>
          </p:nvSpPr>
          <p:spPr>
            <a:xfrm>
              <a:off x="5722500" y="3711707"/>
              <a:ext cx="609462" cy="215444"/>
            </a:xfrm>
            <a:prstGeom prst="rect">
              <a:avLst/>
            </a:prstGeom>
            <a:noFill/>
            <a:scene3d>
              <a:camera prst="orthographicFront"/>
              <a:lightRig rig="threePt" dir="t"/>
            </a:scene3d>
            <a:sp3d>
              <a:bevelT h="38100"/>
            </a:sp3d>
          </p:spPr>
          <p:txBody>
            <a:bodyPr wrap="none" rtlCol="0">
              <a:spAutoFit/>
            </a:bodyPr>
            <a:lstStyle/>
            <a:p>
              <a:r>
                <a:rPr lang="da-DK" sz="800" dirty="0"/>
                <a:t>Polonium</a:t>
              </a:r>
            </a:p>
          </p:txBody>
        </p:sp>
        <p:sp>
          <p:nvSpPr>
            <p:cNvPr id="2572" name="Tekstfelt 2571">
              <a:hlinkClick r:id="rId8" action="ppaction://hlinksldjump"/>
              <a:extLst>
                <a:ext uri="{FF2B5EF4-FFF2-40B4-BE49-F238E27FC236}">
                  <a16:creationId xmlns:a16="http://schemas.microsoft.com/office/drawing/2014/main" id="{F8EF69AD-FF7C-F38A-E2B5-C1315CB02509}"/>
                </a:ext>
              </a:extLst>
            </p:cNvPr>
            <p:cNvSpPr txBox="1"/>
            <p:nvPr/>
          </p:nvSpPr>
          <p:spPr>
            <a:xfrm>
              <a:off x="5685555" y="3844047"/>
              <a:ext cx="391454" cy="246221"/>
            </a:xfrm>
            <a:prstGeom prst="rect">
              <a:avLst/>
            </a:prstGeom>
            <a:noFill/>
          </p:spPr>
          <p:txBody>
            <a:bodyPr wrap="none" rtlCol="0">
              <a:spAutoFit/>
            </a:bodyPr>
            <a:lstStyle/>
            <a:p>
              <a:r>
                <a:rPr lang="da-DK" sz="1000" dirty="0"/>
                <a:t>214</a:t>
              </a:r>
            </a:p>
          </p:txBody>
        </p:sp>
      </p:grpSp>
      <p:grpSp>
        <p:nvGrpSpPr>
          <p:cNvPr id="2573" name="Gruppe 2572">
            <a:extLst>
              <a:ext uri="{FF2B5EF4-FFF2-40B4-BE49-F238E27FC236}">
                <a16:creationId xmlns:a16="http://schemas.microsoft.com/office/drawing/2014/main" id="{65B97941-55FB-015A-AF19-CF98917F0546}"/>
              </a:ext>
            </a:extLst>
          </p:cNvPr>
          <p:cNvGrpSpPr/>
          <p:nvPr/>
        </p:nvGrpSpPr>
        <p:grpSpPr>
          <a:xfrm>
            <a:off x="8349161" y="4653909"/>
            <a:ext cx="667465" cy="566405"/>
            <a:chOff x="5685555" y="3711707"/>
            <a:chExt cx="667465" cy="566405"/>
          </a:xfrm>
        </p:grpSpPr>
        <p:sp>
          <p:nvSpPr>
            <p:cNvPr id="2574" name="Rektangel 2573">
              <a:hlinkClick r:id="rId7" action="ppaction://hlinksldjump"/>
              <a:extLst>
                <a:ext uri="{FF2B5EF4-FFF2-40B4-BE49-F238E27FC236}">
                  <a16:creationId xmlns:a16="http://schemas.microsoft.com/office/drawing/2014/main" id="{A3DBB4E6-7FEA-07C8-4333-C39D6B027CA3}"/>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75" name="Tekstfelt 2574">
              <a:hlinkClick r:id="rId7" action="ppaction://hlinksldjump"/>
              <a:extLst>
                <a:ext uri="{FF2B5EF4-FFF2-40B4-BE49-F238E27FC236}">
                  <a16:creationId xmlns:a16="http://schemas.microsoft.com/office/drawing/2014/main" id="{CCCC5842-E2E6-D7D1-2703-1C0C2D08BBBB}"/>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88</a:t>
              </a:r>
            </a:p>
          </p:txBody>
        </p:sp>
        <p:sp>
          <p:nvSpPr>
            <p:cNvPr id="2576" name="Tekstfelt 2575">
              <a:hlinkClick r:id="rId7" action="ppaction://hlinksldjump"/>
              <a:extLst>
                <a:ext uri="{FF2B5EF4-FFF2-40B4-BE49-F238E27FC236}">
                  <a16:creationId xmlns:a16="http://schemas.microsoft.com/office/drawing/2014/main" id="{D5F32C71-E5D3-784C-3D2C-22C2E5AA7B8D}"/>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Ra</a:t>
              </a:r>
            </a:p>
          </p:txBody>
        </p:sp>
        <p:sp>
          <p:nvSpPr>
            <p:cNvPr id="2577" name="Tekstfelt 2576">
              <a:hlinkClick r:id="rId7" action="ppaction://hlinksldjump"/>
              <a:extLst>
                <a:ext uri="{FF2B5EF4-FFF2-40B4-BE49-F238E27FC236}">
                  <a16:creationId xmlns:a16="http://schemas.microsoft.com/office/drawing/2014/main" id="{90540C0F-61D6-CF14-6FA3-6A8217188D32}"/>
                </a:ext>
              </a:extLst>
            </p:cNvPr>
            <p:cNvSpPr txBox="1"/>
            <p:nvPr/>
          </p:nvSpPr>
          <p:spPr>
            <a:xfrm>
              <a:off x="5760208" y="3711707"/>
              <a:ext cx="529312" cy="215444"/>
            </a:xfrm>
            <a:prstGeom prst="rect">
              <a:avLst/>
            </a:prstGeom>
            <a:noFill/>
            <a:scene3d>
              <a:camera prst="orthographicFront"/>
              <a:lightRig rig="threePt" dir="t"/>
            </a:scene3d>
            <a:sp3d>
              <a:bevelT h="38100"/>
            </a:sp3d>
          </p:spPr>
          <p:txBody>
            <a:bodyPr wrap="none" rtlCol="0">
              <a:spAutoFit/>
            </a:bodyPr>
            <a:lstStyle/>
            <a:p>
              <a:r>
                <a:rPr lang="da-DK" sz="800" dirty="0"/>
                <a:t>Radium</a:t>
              </a:r>
            </a:p>
          </p:txBody>
        </p:sp>
        <p:sp>
          <p:nvSpPr>
            <p:cNvPr id="2578" name="Tekstfelt 2577">
              <a:hlinkClick r:id="rId7" action="ppaction://hlinksldjump"/>
              <a:extLst>
                <a:ext uri="{FF2B5EF4-FFF2-40B4-BE49-F238E27FC236}">
                  <a16:creationId xmlns:a16="http://schemas.microsoft.com/office/drawing/2014/main" id="{572A1CB6-2ED4-9F5E-91EC-B14FBEF52E54}"/>
                </a:ext>
              </a:extLst>
            </p:cNvPr>
            <p:cNvSpPr txBox="1"/>
            <p:nvPr/>
          </p:nvSpPr>
          <p:spPr>
            <a:xfrm>
              <a:off x="5685555" y="3844047"/>
              <a:ext cx="391454" cy="246221"/>
            </a:xfrm>
            <a:prstGeom prst="rect">
              <a:avLst/>
            </a:prstGeom>
            <a:noFill/>
          </p:spPr>
          <p:txBody>
            <a:bodyPr wrap="none" rtlCol="0">
              <a:spAutoFit/>
            </a:bodyPr>
            <a:lstStyle/>
            <a:p>
              <a:r>
                <a:rPr lang="da-DK" sz="1000" dirty="0"/>
                <a:t>221</a:t>
              </a:r>
            </a:p>
          </p:txBody>
        </p:sp>
      </p:grpSp>
      <p:grpSp>
        <p:nvGrpSpPr>
          <p:cNvPr id="2579" name="Gruppe 2578">
            <a:extLst>
              <a:ext uri="{FF2B5EF4-FFF2-40B4-BE49-F238E27FC236}">
                <a16:creationId xmlns:a16="http://schemas.microsoft.com/office/drawing/2014/main" id="{DB896E45-075A-7C77-700D-5D9B97694048}"/>
              </a:ext>
            </a:extLst>
          </p:cNvPr>
          <p:cNvGrpSpPr/>
          <p:nvPr/>
        </p:nvGrpSpPr>
        <p:grpSpPr>
          <a:xfrm>
            <a:off x="9068346" y="4655163"/>
            <a:ext cx="667465" cy="566405"/>
            <a:chOff x="5685555" y="3711707"/>
            <a:chExt cx="667465" cy="566405"/>
          </a:xfrm>
        </p:grpSpPr>
        <p:sp>
          <p:nvSpPr>
            <p:cNvPr id="2580" name="Rektangel 2579">
              <a:hlinkClick r:id="rId7" action="ppaction://hlinksldjump"/>
              <a:extLst>
                <a:ext uri="{FF2B5EF4-FFF2-40B4-BE49-F238E27FC236}">
                  <a16:creationId xmlns:a16="http://schemas.microsoft.com/office/drawing/2014/main" id="{1C5C506F-F988-279C-813E-1B8B0FA3E6B9}"/>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81" name="Tekstfelt 2580">
              <a:hlinkClick r:id="rId7" action="ppaction://hlinksldjump"/>
              <a:extLst>
                <a:ext uri="{FF2B5EF4-FFF2-40B4-BE49-F238E27FC236}">
                  <a16:creationId xmlns:a16="http://schemas.microsoft.com/office/drawing/2014/main" id="{0B6BF4BC-58D5-D115-2BD0-49C00C296DEA}"/>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2582" name="Tekstfelt 2581">
              <a:hlinkClick r:id="rId7" action="ppaction://hlinksldjump"/>
              <a:extLst>
                <a:ext uri="{FF2B5EF4-FFF2-40B4-BE49-F238E27FC236}">
                  <a16:creationId xmlns:a16="http://schemas.microsoft.com/office/drawing/2014/main" id="{F35D9AFC-6593-24D1-FDAC-25535946B600}"/>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2583" name="Tekstfelt 2582">
              <a:hlinkClick r:id="rId7" action="ppaction://hlinksldjump"/>
              <a:extLst>
                <a:ext uri="{FF2B5EF4-FFF2-40B4-BE49-F238E27FC236}">
                  <a16:creationId xmlns:a16="http://schemas.microsoft.com/office/drawing/2014/main" id="{F71CFC37-8142-268C-D669-F89BB8F39FE1}"/>
                </a:ext>
              </a:extLst>
            </p:cNvPr>
            <p:cNvSpPr txBox="1"/>
            <p:nvPr/>
          </p:nvSpPr>
          <p:spPr>
            <a:xfrm>
              <a:off x="5816770" y="3711707"/>
              <a:ext cx="417102" cy="215444"/>
            </a:xfrm>
            <a:prstGeom prst="rect">
              <a:avLst/>
            </a:prstGeom>
            <a:noFill/>
            <a:scene3d>
              <a:camera prst="orthographicFront"/>
              <a:lightRig rig="threePt" dir="t"/>
            </a:scene3d>
            <a:sp3d>
              <a:bevelT h="38100"/>
            </a:sp3d>
          </p:spPr>
          <p:txBody>
            <a:bodyPr wrap="none" rtlCol="0">
              <a:spAutoFit/>
            </a:bodyPr>
            <a:lstStyle/>
            <a:p>
              <a:r>
                <a:rPr lang="da-DK" sz="800" dirty="0" err="1"/>
                <a:t>Astat</a:t>
              </a:r>
              <a:endParaRPr lang="da-DK" sz="800" dirty="0"/>
            </a:p>
          </p:txBody>
        </p:sp>
        <p:sp>
          <p:nvSpPr>
            <p:cNvPr id="2584" name="Tekstfelt 2583">
              <a:hlinkClick r:id="rId7" action="ppaction://hlinksldjump"/>
              <a:extLst>
                <a:ext uri="{FF2B5EF4-FFF2-40B4-BE49-F238E27FC236}">
                  <a16:creationId xmlns:a16="http://schemas.microsoft.com/office/drawing/2014/main" id="{86285880-F9E1-682A-00D2-C93C88AD99E0}"/>
                </a:ext>
              </a:extLst>
            </p:cNvPr>
            <p:cNvSpPr txBox="1"/>
            <p:nvPr/>
          </p:nvSpPr>
          <p:spPr>
            <a:xfrm>
              <a:off x="5685555" y="3844047"/>
              <a:ext cx="391454" cy="246221"/>
            </a:xfrm>
            <a:prstGeom prst="rect">
              <a:avLst/>
            </a:prstGeom>
            <a:noFill/>
          </p:spPr>
          <p:txBody>
            <a:bodyPr wrap="none" rtlCol="0">
              <a:spAutoFit/>
            </a:bodyPr>
            <a:lstStyle/>
            <a:p>
              <a:r>
                <a:rPr lang="da-DK" sz="1000" dirty="0"/>
                <a:t>224</a:t>
              </a:r>
            </a:p>
          </p:txBody>
        </p:sp>
      </p:grpSp>
      <p:grpSp>
        <p:nvGrpSpPr>
          <p:cNvPr id="2585" name="Gruppe 2584">
            <a:extLst>
              <a:ext uri="{FF2B5EF4-FFF2-40B4-BE49-F238E27FC236}">
                <a16:creationId xmlns:a16="http://schemas.microsoft.com/office/drawing/2014/main" id="{0F558C9C-F641-157C-B8F5-C15E4A4A5495}"/>
              </a:ext>
            </a:extLst>
          </p:cNvPr>
          <p:cNvGrpSpPr/>
          <p:nvPr/>
        </p:nvGrpSpPr>
        <p:grpSpPr>
          <a:xfrm>
            <a:off x="6223092" y="5350439"/>
            <a:ext cx="667465" cy="566405"/>
            <a:chOff x="5685555" y="3711707"/>
            <a:chExt cx="667465" cy="566405"/>
          </a:xfrm>
        </p:grpSpPr>
        <p:sp>
          <p:nvSpPr>
            <p:cNvPr id="2586" name="Rektangel 2585">
              <a:hlinkClick r:id="rId7" action="ppaction://hlinksldjump"/>
              <a:extLst>
                <a:ext uri="{FF2B5EF4-FFF2-40B4-BE49-F238E27FC236}">
                  <a16:creationId xmlns:a16="http://schemas.microsoft.com/office/drawing/2014/main" id="{39360E2D-9115-8FB3-972F-EF6E4E7354A1}"/>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87" name="Tekstfelt 2586">
              <a:hlinkClick r:id="rId7" action="ppaction://hlinksldjump"/>
              <a:extLst>
                <a:ext uri="{FF2B5EF4-FFF2-40B4-BE49-F238E27FC236}">
                  <a16:creationId xmlns:a16="http://schemas.microsoft.com/office/drawing/2014/main" id="{517F08D6-09D5-6BDE-8803-57203E62EE07}"/>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84</a:t>
              </a:r>
            </a:p>
          </p:txBody>
        </p:sp>
        <p:sp>
          <p:nvSpPr>
            <p:cNvPr id="2588" name="Tekstfelt 2587">
              <a:hlinkClick r:id="rId7" action="ppaction://hlinksldjump"/>
              <a:extLst>
                <a:ext uri="{FF2B5EF4-FFF2-40B4-BE49-F238E27FC236}">
                  <a16:creationId xmlns:a16="http://schemas.microsoft.com/office/drawing/2014/main" id="{C5950897-673B-4A11-F746-0FFB72656C10}"/>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Po</a:t>
              </a:r>
            </a:p>
          </p:txBody>
        </p:sp>
        <p:sp>
          <p:nvSpPr>
            <p:cNvPr id="2589" name="Tekstfelt 2588">
              <a:hlinkClick r:id="rId7" action="ppaction://hlinksldjump"/>
              <a:extLst>
                <a:ext uri="{FF2B5EF4-FFF2-40B4-BE49-F238E27FC236}">
                  <a16:creationId xmlns:a16="http://schemas.microsoft.com/office/drawing/2014/main" id="{96080E83-1AAD-EE78-FDDC-99A00B06FD28}"/>
                </a:ext>
              </a:extLst>
            </p:cNvPr>
            <p:cNvSpPr txBox="1"/>
            <p:nvPr/>
          </p:nvSpPr>
          <p:spPr>
            <a:xfrm>
              <a:off x="5722500" y="3711707"/>
              <a:ext cx="609462" cy="215444"/>
            </a:xfrm>
            <a:prstGeom prst="rect">
              <a:avLst/>
            </a:prstGeom>
            <a:noFill/>
            <a:scene3d>
              <a:camera prst="orthographicFront"/>
              <a:lightRig rig="threePt" dir="t"/>
            </a:scene3d>
            <a:sp3d>
              <a:bevelT h="38100"/>
            </a:sp3d>
          </p:spPr>
          <p:txBody>
            <a:bodyPr wrap="none" rtlCol="0">
              <a:spAutoFit/>
            </a:bodyPr>
            <a:lstStyle/>
            <a:p>
              <a:r>
                <a:rPr lang="da-DK" sz="800" dirty="0"/>
                <a:t>Polonium</a:t>
              </a:r>
            </a:p>
          </p:txBody>
        </p:sp>
        <p:sp>
          <p:nvSpPr>
            <p:cNvPr id="2590" name="Tekstfelt 2589">
              <a:hlinkClick r:id="rId7" action="ppaction://hlinksldjump"/>
              <a:extLst>
                <a:ext uri="{FF2B5EF4-FFF2-40B4-BE49-F238E27FC236}">
                  <a16:creationId xmlns:a16="http://schemas.microsoft.com/office/drawing/2014/main" id="{AB36B2EE-C1F8-0D25-9C4C-82935F4C10FC}"/>
                </a:ext>
              </a:extLst>
            </p:cNvPr>
            <p:cNvSpPr txBox="1"/>
            <p:nvPr/>
          </p:nvSpPr>
          <p:spPr>
            <a:xfrm>
              <a:off x="5685555" y="3844047"/>
              <a:ext cx="391454" cy="246221"/>
            </a:xfrm>
            <a:prstGeom prst="rect">
              <a:avLst/>
            </a:prstGeom>
            <a:noFill/>
          </p:spPr>
          <p:txBody>
            <a:bodyPr wrap="none" rtlCol="0">
              <a:spAutoFit/>
            </a:bodyPr>
            <a:lstStyle/>
            <a:p>
              <a:r>
                <a:rPr lang="da-DK" sz="1000" dirty="0"/>
                <a:t>215</a:t>
              </a:r>
            </a:p>
          </p:txBody>
        </p:sp>
      </p:grpSp>
      <p:grpSp>
        <p:nvGrpSpPr>
          <p:cNvPr id="2591" name="Gruppe 2590">
            <a:extLst>
              <a:ext uri="{FF2B5EF4-FFF2-40B4-BE49-F238E27FC236}">
                <a16:creationId xmlns:a16="http://schemas.microsoft.com/office/drawing/2014/main" id="{D9A7CBF3-F01E-320D-959D-3B61E3ADE05C}"/>
              </a:ext>
            </a:extLst>
          </p:cNvPr>
          <p:cNvGrpSpPr/>
          <p:nvPr/>
        </p:nvGrpSpPr>
        <p:grpSpPr>
          <a:xfrm>
            <a:off x="6934714" y="5347914"/>
            <a:ext cx="667465" cy="566405"/>
            <a:chOff x="5685555" y="3711707"/>
            <a:chExt cx="667465" cy="566405"/>
          </a:xfrm>
        </p:grpSpPr>
        <p:sp>
          <p:nvSpPr>
            <p:cNvPr id="2592" name="Rektangel 2591">
              <a:hlinkClick r:id="rId7" action="ppaction://hlinksldjump"/>
              <a:extLst>
                <a:ext uri="{FF2B5EF4-FFF2-40B4-BE49-F238E27FC236}">
                  <a16:creationId xmlns:a16="http://schemas.microsoft.com/office/drawing/2014/main" id="{1D3B6B98-53B7-685E-6E4D-A203E6431BF4}"/>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93" name="Tekstfelt 2592">
              <a:hlinkClick r:id="rId7" action="ppaction://hlinksldjump"/>
              <a:extLst>
                <a:ext uri="{FF2B5EF4-FFF2-40B4-BE49-F238E27FC236}">
                  <a16:creationId xmlns:a16="http://schemas.microsoft.com/office/drawing/2014/main" id="{F084C475-8496-139B-97A5-987BD56F4779}"/>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88</a:t>
              </a:r>
            </a:p>
          </p:txBody>
        </p:sp>
        <p:sp>
          <p:nvSpPr>
            <p:cNvPr id="2594" name="Tekstfelt 2593">
              <a:hlinkClick r:id="rId7" action="ppaction://hlinksldjump"/>
              <a:extLst>
                <a:ext uri="{FF2B5EF4-FFF2-40B4-BE49-F238E27FC236}">
                  <a16:creationId xmlns:a16="http://schemas.microsoft.com/office/drawing/2014/main" id="{47A025A9-6842-BA41-376C-B686B6431B19}"/>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Ra</a:t>
              </a:r>
            </a:p>
          </p:txBody>
        </p:sp>
        <p:sp>
          <p:nvSpPr>
            <p:cNvPr id="2595" name="Tekstfelt 2594">
              <a:hlinkClick r:id="rId7" action="ppaction://hlinksldjump"/>
              <a:extLst>
                <a:ext uri="{FF2B5EF4-FFF2-40B4-BE49-F238E27FC236}">
                  <a16:creationId xmlns:a16="http://schemas.microsoft.com/office/drawing/2014/main" id="{7E854EC9-6598-8BC0-AB57-1441A235FCAD}"/>
                </a:ext>
              </a:extLst>
            </p:cNvPr>
            <p:cNvSpPr txBox="1"/>
            <p:nvPr/>
          </p:nvSpPr>
          <p:spPr>
            <a:xfrm>
              <a:off x="5760208" y="3711707"/>
              <a:ext cx="529312" cy="215444"/>
            </a:xfrm>
            <a:prstGeom prst="rect">
              <a:avLst/>
            </a:prstGeom>
            <a:noFill/>
            <a:scene3d>
              <a:camera prst="orthographicFront"/>
              <a:lightRig rig="threePt" dir="t"/>
            </a:scene3d>
            <a:sp3d>
              <a:bevelT h="38100"/>
            </a:sp3d>
          </p:spPr>
          <p:txBody>
            <a:bodyPr wrap="none" rtlCol="0">
              <a:spAutoFit/>
            </a:bodyPr>
            <a:lstStyle/>
            <a:p>
              <a:r>
                <a:rPr lang="da-DK" sz="800" dirty="0"/>
                <a:t>Radium</a:t>
              </a:r>
            </a:p>
          </p:txBody>
        </p:sp>
        <p:sp>
          <p:nvSpPr>
            <p:cNvPr id="2596" name="Tekstfelt 2595">
              <a:hlinkClick r:id="rId7" action="ppaction://hlinksldjump"/>
              <a:extLst>
                <a:ext uri="{FF2B5EF4-FFF2-40B4-BE49-F238E27FC236}">
                  <a16:creationId xmlns:a16="http://schemas.microsoft.com/office/drawing/2014/main" id="{E0FB7238-A2F4-7AB4-54B9-56D2970D67C1}"/>
                </a:ext>
              </a:extLst>
            </p:cNvPr>
            <p:cNvSpPr txBox="1"/>
            <p:nvPr/>
          </p:nvSpPr>
          <p:spPr>
            <a:xfrm>
              <a:off x="5685555" y="3844047"/>
              <a:ext cx="391454" cy="246221"/>
            </a:xfrm>
            <a:prstGeom prst="rect">
              <a:avLst/>
            </a:prstGeom>
            <a:noFill/>
          </p:spPr>
          <p:txBody>
            <a:bodyPr wrap="none" rtlCol="0">
              <a:spAutoFit/>
            </a:bodyPr>
            <a:lstStyle/>
            <a:p>
              <a:r>
                <a:rPr lang="da-DK" sz="1000" dirty="0"/>
                <a:t>218</a:t>
              </a:r>
            </a:p>
          </p:txBody>
        </p:sp>
      </p:grpSp>
      <p:grpSp>
        <p:nvGrpSpPr>
          <p:cNvPr id="2597" name="Gruppe 2596">
            <a:extLst>
              <a:ext uri="{FF2B5EF4-FFF2-40B4-BE49-F238E27FC236}">
                <a16:creationId xmlns:a16="http://schemas.microsoft.com/office/drawing/2014/main" id="{375B2C5A-A7D7-752F-27BC-317DA3248BC6}"/>
              </a:ext>
            </a:extLst>
          </p:cNvPr>
          <p:cNvGrpSpPr/>
          <p:nvPr/>
        </p:nvGrpSpPr>
        <p:grpSpPr>
          <a:xfrm>
            <a:off x="7635007" y="5345394"/>
            <a:ext cx="667465" cy="566405"/>
            <a:chOff x="5685555" y="3711707"/>
            <a:chExt cx="667465" cy="566405"/>
          </a:xfrm>
        </p:grpSpPr>
        <p:sp>
          <p:nvSpPr>
            <p:cNvPr id="2598" name="Rektangel 2597">
              <a:hlinkClick r:id="rId7" action="ppaction://hlinksldjump"/>
              <a:extLst>
                <a:ext uri="{FF2B5EF4-FFF2-40B4-BE49-F238E27FC236}">
                  <a16:creationId xmlns:a16="http://schemas.microsoft.com/office/drawing/2014/main" id="{E2A71BC7-FE1C-CADE-6B09-B4745396A9B4}"/>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99" name="Tekstfelt 2598">
              <a:hlinkClick r:id="rId7" action="ppaction://hlinksldjump"/>
              <a:extLst>
                <a:ext uri="{FF2B5EF4-FFF2-40B4-BE49-F238E27FC236}">
                  <a16:creationId xmlns:a16="http://schemas.microsoft.com/office/drawing/2014/main" id="{6386306D-DD85-00F1-6E29-72F46EAD9DB6}"/>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2600" name="Tekstfelt 2599">
              <a:hlinkClick r:id="rId7" action="ppaction://hlinksldjump"/>
              <a:extLst>
                <a:ext uri="{FF2B5EF4-FFF2-40B4-BE49-F238E27FC236}">
                  <a16:creationId xmlns:a16="http://schemas.microsoft.com/office/drawing/2014/main" id="{DA7518FD-E57B-811E-4A87-84215B23E1D7}"/>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2601" name="Tekstfelt 2600">
              <a:hlinkClick r:id="rId7" action="ppaction://hlinksldjump"/>
              <a:extLst>
                <a:ext uri="{FF2B5EF4-FFF2-40B4-BE49-F238E27FC236}">
                  <a16:creationId xmlns:a16="http://schemas.microsoft.com/office/drawing/2014/main" id="{506B4566-1E9D-5FA6-1629-9FFB5CB3D65B}"/>
                </a:ext>
              </a:extLst>
            </p:cNvPr>
            <p:cNvSpPr txBox="1"/>
            <p:nvPr/>
          </p:nvSpPr>
          <p:spPr>
            <a:xfrm>
              <a:off x="5816770" y="3711707"/>
              <a:ext cx="417102" cy="215444"/>
            </a:xfrm>
            <a:prstGeom prst="rect">
              <a:avLst/>
            </a:prstGeom>
            <a:noFill/>
            <a:scene3d>
              <a:camera prst="orthographicFront"/>
              <a:lightRig rig="threePt" dir="t"/>
            </a:scene3d>
            <a:sp3d>
              <a:bevelT h="38100"/>
            </a:sp3d>
          </p:spPr>
          <p:txBody>
            <a:bodyPr wrap="none" rtlCol="0">
              <a:spAutoFit/>
            </a:bodyPr>
            <a:lstStyle/>
            <a:p>
              <a:r>
                <a:rPr lang="da-DK" sz="800" dirty="0" err="1"/>
                <a:t>Astat</a:t>
              </a:r>
              <a:endParaRPr lang="da-DK" sz="800" dirty="0"/>
            </a:p>
          </p:txBody>
        </p:sp>
        <p:sp>
          <p:nvSpPr>
            <p:cNvPr id="2602" name="Tekstfelt 2601">
              <a:hlinkClick r:id="rId7" action="ppaction://hlinksldjump"/>
              <a:extLst>
                <a:ext uri="{FF2B5EF4-FFF2-40B4-BE49-F238E27FC236}">
                  <a16:creationId xmlns:a16="http://schemas.microsoft.com/office/drawing/2014/main" id="{E1E0C981-B46D-CA6D-6301-714D2C55AA75}"/>
                </a:ext>
              </a:extLst>
            </p:cNvPr>
            <p:cNvSpPr txBox="1"/>
            <p:nvPr/>
          </p:nvSpPr>
          <p:spPr>
            <a:xfrm>
              <a:off x="5685555" y="3844047"/>
              <a:ext cx="391454" cy="246221"/>
            </a:xfrm>
            <a:prstGeom prst="rect">
              <a:avLst/>
            </a:prstGeom>
            <a:noFill/>
          </p:spPr>
          <p:txBody>
            <a:bodyPr wrap="none" rtlCol="0">
              <a:spAutoFit/>
            </a:bodyPr>
            <a:lstStyle/>
            <a:p>
              <a:r>
                <a:rPr lang="da-DK" sz="1000" dirty="0"/>
                <a:t>224</a:t>
              </a:r>
            </a:p>
          </p:txBody>
        </p:sp>
      </p:grpSp>
      <p:grpSp>
        <p:nvGrpSpPr>
          <p:cNvPr id="2603" name="Gruppe 2602">
            <a:extLst>
              <a:ext uri="{FF2B5EF4-FFF2-40B4-BE49-F238E27FC236}">
                <a16:creationId xmlns:a16="http://schemas.microsoft.com/office/drawing/2014/main" id="{5E198101-6085-6D03-5298-C66EE6609F85}"/>
              </a:ext>
            </a:extLst>
          </p:cNvPr>
          <p:cNvGrpSpPr/>
          <p:nvPr/>
        </p:nvGrpSpPr>
        <p:grpSpPr>
          <a:xfrm>
            <a:off x="8346638" y="5342873"/>
            <a:ext cx="667465" cy="566405"/>
            <a:chOff x="5685555" y="3711707"/>
            <a:chExt cx="667465" cy="566405"/>
          </a:xfrm>
        </p:grpSpPr>
        <p:sp>
          <p:nvSpPr>
            <p:cNvPr id="2604" name="Rektangel 2603">
              <a:hlinkClick r:id="rId7" action="ppaction://hlinksldjump"/>
              <a:extLst>
                <a:ext uri="{FF2B5EF4-FFF2-40B4-BE49-F238E27FC236}">
                  <a16:creationId xmlns:a16="http://schemas.microsoft.com/office/drawing/2014/main" id="{8B30F85D-BF0A-D7AF-4D81-08396D0FF280}"/>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05" name="Tekstfelt 2604">
              <a:hlinkClick r:id="rId7" action="ppaction://hlinksldjump"/>
              <a:extLst>
                <a:ext uri="{FF2B5EF4-FFF2-40B4-BE49-F238E27FC236}">
                  <a16:creationId xmlns:a16="http://schemas.microsoft.com/office/drawing/2014/main" id="{45F310F8-ABF1-13B0-0D5F-C21B7A668C79}"/>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84</a:t>
              </a:r>
            </a:p>
          </p:txBody>
        </p:sp>
        <p:sp>
          <p:nvSpPr>
            <p:cNvPr id="2606" name="Tekstfelt 2605">
              <a:hlinkClick r:id="rId7" action="ppaction://hlinksldjump"/>
              <a:extLst>
                <a:ext uri="{FF2B5EF4-FFF2-40B4-BE49-F238E27FC236}">
                  <a16:creationId xmlns:a16="http://schemas.microsoft.com/office/drawing/2014/main" id="{88CB050A-19FA-9E72-441D-B54F3E5D04C2}"/>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Po</a:t>
              </a:r>
            </a:p>
          </p:txBody>
        </p:sp>
        <p:sp>
          <p:nvSpPr>
            <p:cNvPr id="2607" name="Tekstfelt 2606">
              <a:hlinkClick r:id="rId7" action="ppaction://hlinksldjump"/>
              <a:extLst>
                <a:ext uri="{FF2B5EF4-FFF2-40B4-BE49-F238E27FC236}">
                  <a16:creationId xmlns:a16="http://schemas.microsoft.com/office/drawing/2014/main" id="{5C95198C-9A7C-C8F0-7218-B7F41306E955}"/>
                </a:ext>
              </a:extLst>
            </p:cNvPr>
            <p:cNvSpPr txBox="1"/>
            <p:nvPr/>
          </p:nvSpPr>
          <p:spPr>
            <a:xfrm>
              <a:off x="5731927" y="3711707"/>
              <a:ext cx="609462" cy="215444"/>
            </a:xfrm>
            <a:prstGeom prst="rect">
              <a:avLst/>
            </a:prstGeom>
            <a:noFill/>
            <a:scene3d>
              <a:camera prst="orthographicFront"/>
              <a:lightRig rig="threePt" dir="t"/>
            </a:scene3d>
            <a:sp3d>
              <a:bevelT h="38100"/>
            </a:sp3d>
          </p:spPr>
          <p:txBody>
            <a:bodyPr wrap="none" rtlCol="0">
              <a:spAutoFit/>
            </a:bodyPr>
            <a:lstStyle/>
            <a:p>
              <a:r>
                <a:rPr lang="da-DK" sz="800" dirty="0"/>
                <a:t>Polonium</a:t>
              </a:r>
            </a:p>
          </p:txBody>
        </p:sp>
        <p:sp>
          <p:nvSpPr>
            <p:cNvPr id="2608" name="Tekstfelt 2607">
              <a:hlinkClick r:id="rId7" action="ppaction://hlinksldjump"/>
              <a:extLst>
                <a:ext uri="{FF2B5EF4-FFF2-40B4-BE49-F238E27FC236}">
                  <a16:creationId xmlns:a16="http://schemas.microsoft.com/office/drawing/2014/main" id="{5EB78609-6217-A218-A601-9AC1FDD93889}"/>
                </a:ext>
              </a:extLst>
            </p:cNvPr>
            <p:cNvSpPr txBox="1"/>
            <p:nvPr/>
          </p:nvSpPr>
          <p:spPr>
            <a:xfrm>
              <a:off x="5685555" y="3844047"/>
              <a:ext cx="391454" cy="246221"/>
            </a:xfrm>
            <a:prstGeom prst="rect">
              <a:avLst/>
            </a:prstGeom>
            <a:noFill/>
          </p:spPr>
          <p:txBody>
            <a:bodyPr wrap="none" rtlCol="0">
              <a:spAutoFit/>
            </a:bodyPr>
            <a:lstStyle/>
            <a:p>
              <a:r>
                <a:rPr lang="da-DK" sz="1000" dirty="0"/>
                <a:t>218</a:t>
              </a:r>
            </a:p>
          </p:txBody>
        </p:sp>
      </p:grpSp>
      <p:grpSp>
        <p:nvGrpSpPr>
          <p:cNvPr id="2609" name="Gruppe 2608">
            <a:extLst>
              <a:ext uri="{FF2B5EF4-FFF2-40B4-BE49-F238E27FC236}">
                <a16:creationId xmlns:a16="http://schemas.microsoft.com/office/drawing/2014/main" id="{4D14A8FE-F2E1-2425-9D9B-CF83F7F8F100}"/>
              </a:ext>
            </a:extLst>
          </p:cNvPr>
          <p:cNvGrpSpPr/>
          <p:nvPr/>
        </p:nvGrpSpPr>
        <p:grpSpPr>
          <a:xfrm>
            <a:off x="9065823" y="5344127"/>
            <a:ext cx="667465" cy="566405"/>
            <a:chOff x="5685555" y="3711707"/>
            <a:chExt cx="667465" cy="566405"/>
          </a:xfrm>
        </p:grpSpPr>
        <p:sp>
          <p:nvSpPr>
            <p:cNvPr id="2610" name="Rektangel 2609">
              <a:hlinkClick r:id="rId7" action="ppaction://hlinksldjump"/>
              <a:extLst>
                <a:ext uri="{FF2B5EF4-FFF2-40B4-BE49-F238E27FC236}">
                  <a16:creationId xmlns:a16="http://schemas.microsoft.com/office/drawing/2014/main" id="{96A70B51-A76B-65B1-FD9B-3A04FF8DE6BC}"/>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11" name="Tekstfelt 2610">
              <a:hlinkClick r:id="rId7" action="ppaction://hlinksldjump"/>
              <a:extLst>
                <a:ext uri="{FF2B5EF4-FFF2-40B4-BE49-F238E27FC236}">
                  <a16:creationId xmlns:a16="http://schemas.microsoft.com/office/drawing/2014/main" id="{3F4E0A63-3865-95C6-C326-1456C5190F20}"/>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87</a:t>
              </a:r>
            </a:p>
          </p:txBody>
        </p:sp>
        <p:sp>
          <p:nvSpPr>
            <p:cNvPr id="2612" name="Tekstfelt 2611">
              <a:hlinkClick r:id="rId7" action="ppaction://hlinksldjump"/>
              <a:extLst>
                <a:ext uri="{FF2B5EF4-FFF2-40B4-BE49-F238E27FC236}">
                  <a16:creationId xmlns:a16="http://schemas.microsoft.com/office/drawing/2014/main" id="{A05E51D2-D294-4CB5-E3F8-15CACD0F4B2D}"/>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Fr</a:t>
              </a:r>
            </a:p>
          </p:txBody>
        </p:sp>
        <p:sp>
          <p:nvSpPr>
            <p:cNvPr id="2613" name="Tekstfelt 2612">
              <a:hlinkClick r:id="rId7" action="ppaction://hlinksldjump"/>
              <a:extLst>
                <a:ext uri="{FF2B5EF4-FFF2-40B4-BE49-F238E27FC236}">
                  <a16:creationId xmlns:a16="http://schemas.microsoft.com/office/drawing/2014/main" id="{1EBDA752-E676-6ED0-62CA-2DE484DF2DBD}"/>
                </a:ext>
              </a:extLst>
            </p:cNvPr>
            <p:cNvSpPr txBox="1"/>
            <p:nvPr/>
          </p:nvSpPr>
          <p:spPr>
            <a:xfrm>
              <a:off x="5731927" y="3711707"/>
              <a:ext cx="607859" cy="215444"/>
            </a:xfrm>
            <a:prstGeom prst="rect">
              <a:avLst/>
            </a:prstGeom>
            <a:noFill/>
            <a:scene3d>
              <a:camera prst="orthographicFront"/>
              <a:lightRig rig="threePt" dir="t"/>
            </a:scene3d>
            <a:sp3d>
              <a:bevelT h="38100"/>
            </a:sp3d>
          </p:spPr>
          <p:txBody>
            <a:bodyPr wrap="none" rtlCol="0">
              <a:spAutoFit/>
            </a:bodyPr>
            <a:lstStyle/>
            <a:p>
              <a:r>
                <a:rPr lang="da-DK" sz="800" dirty="0" err="1"/>
                <a:t>Francium</a:t>
              </a:r>
              <a:endParaRPr lang="da-DK" sz="800" dirty="0"/>
            </a:p>
          </p:txBody>
        </p:sp>
        <p:sp>
          <p:nvSpPr>
            <p:cNvPr id="2614" name="Tekstfelt 2613">
              <a:hlinkClick r:id="rId7" action="ppaction://hlinksldjump"/>
              <a:extLst>
                <a:ext uri="{FF2B5EF4-FFF2-40B4-BE49-F238E27FC236}">
                  <a16:creationId xmlns:a16="http://schemas.microsoft.com/office/drawing/2014/main" id="{C5E2FBF3-6DEB-14C3-9BDB-FBCD0270AAC2}"/>
                </a:ext>
              </a:extLst>
            </p:cNvPr>
            <p:cNvSpPr txBox="1"/>
            <p:nvPr/>
          </p:nvSpPr>
          <p:spPr>
            <a:xfrm>
              <a:off x="5685555" y="3844047"/>
              <a:ext cx="391454" cy="246221"/>
            </a:xfrm>
            <a:prstGeom prst="rect">
              <a:avLst/>
            </a:prstGeom>
            <a:noFill/>
          </p:spPr>
          <p:txBody>
            <a:bodyPr wrap="none" rtlCol="0">
              <a:spAutoFit/>
            </a:bodyPr>
            <a:lstStyle/>
            <a:p>
              <a:r>
                <a:rPr lang="da-DK" sz="1000" dirty="0"/>
                <a:t>220</a:t>
              </a:r>
            </a:p>
          </p:txBody>
        </p:sp>
      </p:grpSp>
      <p:sp>
        <p:nvSpPr>
          <p:cNvPr id="5" name="Tekstfelt 4">
            <a:extLst>
              <a:ext uri="{FF2B5EF4-FFF2-40B4-BE49-F238E27FC236}">
                <a16:creationId xmlns:a16="http://schemas.microsoft.com/office/drawing/2014/main" id="{A684359B-199B-19DC-76F2-6FFF9C1CE8C8}"/>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cxnSp>
        <p:nvCxnSpPr>
          <p:cNvPr id="6" name="Lige pilforbindelse 5">
            <a:extLst>
              <a:ext uri="{FF2B5EF4-FFF2-40B4-BE49-F238E27FC236}">
                <a16:creationId xmlns:a16="http://schemas.microsoft.com/office/drawing/2014/main" id="{1D574B4C-21AF-E2E7-6F2C-CA7250B462F3}"/>
              </a:ext>
            </a:extLst>
          </p:cNvPr>
          <p:cNvCxnSpPr>
            <a:cxnSpLocks/>
          </p:cNvCxnSpPr>
          <p:nvPr/>
        </p:nvCxnSpPr>
        <p:spPr>
          <a:xfrm flipH="1">
            <a:off x="5054263" y="3081904"/>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7" name="Lige pilforbindelse 6">
            <a:extLst>
              <a:ext uri="{FF2B5EF4-FFF2-40B4-BE49-F238E27FC236}">
                <a16:creationId xmlns:a16="http://schemas.microsoft.com/office/drawing/2014/main" id="{E47D79E0-EFED-ABF5-7202-2FED2C759030}"/>
              </a:ext>
            </a:extLst>
          </p:cNvPr>
          <p:cNvCxnSpPr>
            <a:cxnSpLocks/>
          </p:cNvCxnSpPr>
          <p:nvPr/>
        </p:nvCxnSpPr>
        <p:spPr>
          <a:xfrm flipH="1">
            <a:off x="4184302" y="3951942"/>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40640686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7"/>
                                        </p:tgtEl>
                                        <p:attrNameLst>
                                          <p:attrName>style.visibility</p:attrName>
                                        </p:attrNameLst>
                                      </p:cBhvr>
                                      <p:to>
                                        <p:strVal val="visible"/>
                                      </p:to>
                                    </p:set>
                                    <p:animEffect transition="in" filter="dissolve">
                                      <p:cBhvr>
                                        <p:cTn id="11"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4179751-9563-A06E-0C71-F8F5B25F92F7}"/>
            </a:ext>
          </a:extLst>
        </p:cNvPr>
        <p:cNvGrpSpPr/>
        <p:nvPr/>
      </p:nvGrpSpPr>
      <p:grpSpPr>
        <a:xfrm>
          <a:off x="0" y="0"/>
          <a:ext cx="0" cy="0"/>
          <a:chOff x="0" y="0"/>
          <a:chExt cx="0" cy="0"/>
        </a:xfrm>
      </p:grpSpPr>
      <p:pic>
        <p:nvPicPr>
          <p:cNvPr id="2551" name="Picture 2" descr="Ai Genereret, Forladt, Bygning, Gammel">
            <a:extLst>
              <a:ext uri="{FF2B5EF4-FFF2-40B4-BE49-F238E27FC236}">
                <a16:creationId xmlns:a16="http://schemas.microsoft.com/office/drawing/2014/main" id="{D35693B0-2BA3-6581-7E57-290CFC1CBC27}"/>
              </a:ext>
            </a:extLst>
          </p:cNvPr>
          <p:cNvPicPr>
            <a:picLocks noChangeAspect="1" noChangeArrowheads="1"/>
          </p:cNvPicPr>
          <p:nvPr/>
        </p:nvPicPr>
        <p:blipFill>
          <a:blip r:embed="rId2">
            <a:extLst>
              <a:ext uri="{BEBA8EAE-BF5A-486C-A8C5-ECC9F3942E4B}">
                <a14:imgProps xmlns:a14="http://schemas.microsoft.com/office/drawing/2010/main">
                  <a14:imgLayer r:embed="rId3">
                    <a14:imgEffect>
                      <a14:brightnessContrast bright="-40000" contrast="-40000"/>
                    </a14:imgEffect>
                  </a14:imgLayer>
                </a14:imgProps>
              </a:ext>
              <a:ext uri="{28A0092B-C50C-407E-A947-70E740481C1C}">
                <a14:useLocalDpi xmlns:a14="http://schemas.microsoft.com/office/drawing/2010/main" val="0"/>
              </a:ext>
            </a:extLst>
          </a:blip>
          <a:srcRect l="5024" r="14072" b="-1"/>
          <a:stretch/>
        </p:blipFill>
        <p:spPr bwMode="auto">
          <a:xfrm>
            <a:off x="20" y="1282"/>
            <a:ext cx="9905980" cy="6856718"/>
          </a:xfrm>
          <a:prstGeom prst="rect">
            <a:avLst/>
          </a:prstGeom>
          <a:noFill/>
          <a:extLst>
            <a:ext uri="{909E8E84-426E-40DD-AFC4-6F175D3DCCD1}">
              <a14:hiddenFill xmlns:a14="http://schemas.microsoft.com/office/drawing/2010/main">
                <a:solidFill>
                  <a:srgbClr val="FFFFFF"/>
                </a:solidFill>
              </a14:hiddenFill>
            </a:ext>
          </a:extLst>
        </p:spPr>
      </p:pic>
      <p:grpSp>
        <p:nvGrpSpPr>
          <p:cNvPr id="1639" name="Gruppe 1638">
            <a:extLst>
              <a:ext uri="{FF2B5EF4-FFF2-40B4-BE49-F238E27FC236}">
                <a16:creationId xmlns:a16="http://schemas.microsoft.com/office/drawing/2014/main" id="{2A45E9E6-BAA3-D663-7E14-402B6C0D587A}"/>
              </a:ext>
            </a:extLst>
          </p:cNvPr>
          <p:cNvGrpSpPr/>
          <p:nvPr/>
        </p:nvGrpSpPr>
        <p:grpSpPr>
          <a:xfrm>
            <a:off x="338113" y="1387706"/>
            <a:ext cx="5842309" cy="5233756"/>
            <a:chOff x="766885" y="981717"/>
            <a:chExt cx="5842309" cy="5233756"/>
          </a:xfrm>
        </p:grpSpPr>
        <p:grpSp>
          <p:nvGrpSpPr>
            <p:cNvPr id="1640" name="Gruppe 1639">
              <a:extLst>
                <a:ext uri="{FF2B5EF4-FFF2-40B4-BE49-F238E27FC236}">
                  <a16:creationId xmlns:a16="http://schemas.microsoft.com/office/drawing/2014/main" id="{04776C80-2870-A60A-940C-984D763F41F1}"/>
                </a:ext>
              </a:extLst>
            </p:cNvPr>
            <p:cNvGrpSpPr/>
            <p:nvPr/>
          </p:nvGrpSpPr>
          <p:grpSpPr>
            <a:xfrm>
              <a:off x="778422" y="981717"/>
              <a:ext cx="5830772" cy="5233756"/>
              <a:chOff x="-136438" y="1029165"/>
              <a:chExt cx="5830772" cy="5233756"/>
            </a:xfrm>
          </p:grpSpPr>
          <p:grpSp>
            <p:nvGrpSpPr>
              <p:cNvPr id="1807" name="Gruppe 1806">
                <a:extLst>
                  <a:ext uri="{FF2B5EF4-FFF2-40B4-BE49-F238E27FC236}">
                    <a16:creationId xmlns:a16="http://schemas.microsoft.com/office/drawing/2014/main" id="{C5D1711D-5E65-CBF1-C3A6-74855D9F5473}"/>
                  </a:ext>
                </a:extLst>
              </p:cNvPr>
              <p:cNvGrpSpPr/>
              <p:nvPr/>
            </p:nvGrpSpPr>
            <p:grpSpPr>
              <a:xfrm>
                <a:off x="4253398" y="1061132"/>
                <a:ext cx="442069" cy="4756379"/>
                <a:chOff x="3817279" y="1064461"/>
                <a:chExt cx="442069" cy="4756379"/>
              </a:xfrm>
            </p:grpSpPr>
            <p:sp>
              <p:nvSpPr>
                <p:cNvPr id="2477" name="Rektangel 2476">
                  <a:extLst>
                    <a:ext uri="{FF2B5EF4-FFF2-40B4-BE49-F238E27FC236}">
                      <a16:creationId xmlns:a16="http://schemas.microsoft.com/office/drawing/2014/main" id="{325FABE1-1FF7-A40E-3A5F-EF4277B150ED}"/>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8" name="Rektangel 2477">
                  <a:extLst>
                    <a:ext uri="{FF2B5EF4-FFF2-40B4-BE49-F238E27FC236}">
                      <a16:creationId xmlns:a16="http://schemas.microsoft.com/office/drawing/2014/main" id="{F6F8EBB5-B564-EF6C-1473-B097DFD334FE}"/>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9" name="Rektangel 2478">
                  <a:extLst>
                    <a:ext uri="{FF2B5EF4-FFF2-40B4-BE49-F238E27FC236}">
                      <a16:creationId xmlns:a16="http://schemas.microsoft.com/office/drawing/2014/main" id="{E357408C-6950-D0AD-DDE5-542CC5913CDD}"/>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0" name="Rektangel 2479">
                  <a:extLst>
                    <a:ext uri="{FF2B5EF4-FFF2-40B4-BE49-F238E27FC236}">
                      <a16:creationId xmlns:a16="http://schemas.microsoft.com/office/drawing/2014/main" id="{99D8A437-9DD6-CC33-EE6B-DB6FE432F38D}"/>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1" name="Rektangel 2480">
                  <a:extLst>
                    <a:ext uri="{FF2B5EF4-FFF2-40B4-BE49-F238E27FC236}">
                      <a16:creationId xmlns:a16="http://schemas.microsoft.com/office/drawing/2014/main" id="{DBAD2397-9D3A-6873-047F-889C38DAA7FB}"/>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2" name="Rektangel 2481">
                  <a:extLst>
                    <a:ext uri="{FF2B5EF4-FFF2-40B4-BE49-F238E27FC236}">
                      <a16:creationId xmlns:a16="http://schemas.microsoft.com/office/drawing/2014/main" id="{B1F1218A-D882-7DF2-6DF7-E068B657B30D}"/>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3" name="Rektangel 2482">
                  <a:extLst>
                    <a:ext uri="{FF2B5EF4-FFF2-40B4-BE49-F238E27FC236}">
                      <a16:creationId xmlns:a16="http://schemas.microsoft.com/office/drawing/2014/main" id="{FC9F145F-5F4E-463E-60D1-8625DD7C52F3}"/>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4" name="Rektangel 2483">
                  <a:extLst>
                    <a:ext uri="{FF2B5EF4-FFF2-40B4-BE49-F238E27FC236}">
                      <a16:creationId xmlns:a16="http://schemas.microsoft.com/office/drawing/2014/main" id="{F12235A6-AA47-1BE3-E1E5-0206E51C0C57}"/>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5" name="Rektangel 2484">
                  <a:extLst>
                    <a:ext uri="{FF2B5EF4-FFF2-40B4-BE49-F238E27FC236}">
                      <a16:creationId xmlns:a16="http://schemas.microsoft.com/office/drawing/2014/main" id="{48C416B7-18BA-6B74-231E-D1A804EA31C0}"/>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6" name="Rektangel 2485">
                  <a:extLst>
                    <a:ext uri="{FF2B5EF4-FFF2-40B4-BE49-F238E27FC236}">
                      <a16:creationId xmlns:a16="http://schemas.microsoft.com/office/drawing/2014/main" id="{3742D785-D131-2FB9-A74B-63CCE986E0FE}"/>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7" name="Rektangel 2486">
                  <a:extLst>
                    <a:ext uri="{FF2B5EF4-FFF2-40B4-BE49-F238E27FC236}">
                      <a16:creationId xmlns:a16="http://schemas.microsoft.com/office/drawing/2014/main" id="{2616FFBE-B2BB-1058-9D97-A232F3848870}"/>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808" name="Rektangel 1807">
                <a:extLst>
                  <a:ext uri="{FF2B5EF4-FFF2-40B4-BE49-F238E27FC236}">
                    <a16:creationId xmlns:a16="http://schemas.microsoft.com/office/drawing/2014/main" id="{590F4151-A791-01B3-EA4F-697E1825FCC2}"/>
                  </a:ext>
                </a:extLst>
              </p:cNvPr>
              <p:cNvSpPr>
                <a:spLocks noChangeAspect="1"/>
              </p:cNvSpPr>
              <p:nvPr/>
            </p:nvSpPr>
            <p:spPr>
              <a:xfrm>
                <a:off x="4265457" y="581623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1809" name="Gruppe 1808">
                <a:extLst>
                  <a:ext uri="{FF2B5EF4-FFF2-40B4-BE49-F238E27FC236}">
                    <a16:creationId xmlns:a16="http://schemas.microsoft.com/office/drawing/2014/main" id="{C0F933C0-B522-F48D-6FCD-74108F863BB9}"/>
                  </a:ext>
                </a:extLst>
              </p:cNvPr>
              <p:cNvGrpSpPr/>
              <p:nvPr/>
            </p:nvGrpSpPr>
            <p:grpSpPr>
              <a:xfrm>
                <a:off x="4196610" y="1032983"/>
                <a:ext cx="641389" cy="5216305"/>
                <a:chOff x="2892468" y="1032983"/>
                <a:chExt cx="641389" cy="5216305"/>
              </a:xfrm>
            </p:grpSpPr>
            <p:grpSp>
              <p:nvGrpSpPr>
                <p:cNvPr id="2440" name="Gruppe 2439">
                  <a:extLst>
                    <a:ext uri="{FF2B5EF4-FFF2-40B4-BE49-F238E27FC236}">
                      <a16:creationId xmlns:a16="http://schemas.microsoft.com/office/drawing/2014/main" id="{146CD5EB-E8C4-A77A-41D5-20BF09880E31}"/>
                    </a:ext>
                  </a:extLst>
                </p:cNvPr>
                <p:cNvGrpSpPr/>
                <p:nvPr/>
              </p:nvGrpSpPr>
              <p:grpSpPr>
                <a:xfrm>
                  <a:off x="2892468" y="1032983"/>
                  <a:ext cx="641389" cy="5216305"/>
                  <a:chOff x="3475384" y="1188399"/>
                  <a:chExt cx="641389" cy="5216305"/>
                </a:xfrm>
              </p:grpSpPr>
              <p:sp>
                <p:nvSpPr>
                  <p:cNvPr id="2444" name="Tekstfelt 2443">
                    <a:extLst>
                      <a:ext uri="{FF2B5EF4-FFF2-40B4-BE49-F238E27FC236}">
                        <a16:creationId xmlns:a16="http://schemas.microsoft.com/office/drawing/2014/main" id="{AA237A87-96F4-C218-F40C-E1851E402E65}"/>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445" name="Tekstfelt 2444">
                    <a:extLst>
                      <a:ext uri="{FF2B5EF4-FFF2-40B4-BE49-F238E27FC236}">
                        <a16:creationId xmlns:a16="http://schemas.microsoft.com/office/drawing/2014/main" id="{FAA65890-4F98-32A0-FCAC-F52916F7921D}"/>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446" name="Tekstfelt 2445">
                    <a:extLst>
                      <a:ext uri="{FF2B5EF4-FFF2-40B4-BE49-F238E27FC236}">
                        <a16:creationId xmlns:a16="http://schemas.microsoft.com/office/drawing/2014/main" id="{D573431E-D52D-6C2D-6D44-B10259AAED45}"/>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447" name="Tekstfelt 2446">
                    <a:extLst>
                      <a:ext uri="{FF2B5EF4-FFF2-40B4-BE49-F238E27FC236}">
                        <a16:creationId xmlns:a16="http://schemas.microsoft.com/office/drawing/2014/main" id="{3C2028AB-10E8-CC28-E3FB-1A90EEF910E9}"/>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448" name="Tekstfelt 2447">
                    <a:extLst>
                      <a:ext uri="{FF2B5EF4-FFF2-40B4-BE49-F238E27FC236}">
                        <a16:creationId xmlns:a16="http://schemas.microsoft.com/office/drawing/2014/main" id="{05736FCB-31B8-005F-5A5D-85B689AF1CF2}"/>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449" name="Tekstfelt 2448">
                    <a:extLst>
                      <a:ext uri="{FF2B5EF4-FFF2-40B4-BE49-F238E27FC236}">
                        <a16:creationId xmlns:a16="http://schemas.microsoft.com/office/drawing/2014/main" id="{DDEFA9BC-44DB-C617-566E-A3AA50725464}"/>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450" name="Tekstfelt 2449">
                    <a:extLst>
                      <a:ext uri="{FF2B5EF4-FFF2-40B4-BE49-F238E27FC236}">
                        <a16:creationId xmlns:a16="http://schemas.microsoft.com/office/drawing/2014/main" id="{D83D2921-2C42-A0CB-F9CF-7880D57B5ED8}"/>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451" name="Tekstfelt 2450">
                    <a:extLst>
                      <a:ext uri="{FF2B5EF4-FFF2-40B4-BE49-F238E27FC236}">
                        <a16:creationId xmlns:a16="http://schemas.microsoft.com/office/drawing/2014/main" id="{04157623-7E72-FF56-E010-ABBAE1C96352}"/>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452" name="Tekstfelt 2451">
                    <a:extLst>
                      <a:ext uri="{FF2B5EF4-FFF2-40B4-BE49-F238E27FC236}">
                        <a16:creationId xmlns:a16="http://schemas.microsoft.com/office/drawing/2014/main" id="{B2C22F36-DBD0-4C88-916B-C53C5BC6764F}"/>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453" name="Tekstfelt 2452">
                    <a:extLst>
                      <a:ext uri="{FF2B5EF4-FFF2-40B4-BE49-F238E27FC236}">
                        <a16:creationId xmlns:a16="http://schemas.microsoft.com/office/drawing/2014/main" id="{7D8F4A02-E7F0-C2E8-F317-49859BE125A4}"/>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454" name="Tekstfelt 2453">
                    <a:extLst>
                      <a:ext uri="{FF2B5EF4-FFF2-40B4-BE49-F238E27FC236}">
                        <a16:creationId xmlns:a16="http://schemas.microsoft.com/office/drawing/2014/main" id="{21052BF9-A294-3721-1D64-FB50EEED6474}"/>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455" name="Tekstfelt 2454">
                    <a:extLst>
                      <a:ext uri="{FF2B5EF4-FFF2-40B4-BE49-F238E27FC236}">
                        <a16:creationId xmlns:a16="http://schemas.microsoft.com/office/drawing/2014/main" id="{13CC827E-DDB5-5506-ED09-9744B2821705}"/>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456" name="Tekstfelt 2455">
                    <a:extLst>
                      <a:ext uri="{FF2B5EF4-FFF2-40B4-BE49-F238E27FC236}">
                        <a16:creationId xmlns:a16="http://schemas.microsoft.com/office/drawing/2014/main" id="{27D0543D-34BB-411C-2A68-EB74A1968EFE}"/>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457" name="Tekstfelt 2456">
                    <a:extLst>
                      <a:ext uri="{FF2B5EF4-FFF2-40B4-BE49-F238E27FC236}">
                        <a16:creationId xmlns:a16="http://schemas.microsoft.com/office/drawing/2014/main" id="{D4D7EFDC-ABBF-8030-1046-94804CD7E83A}"/>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458" name="Tekstfelt 2457">
                    <a:extLst>
                      <a:ext uri="{FF2B5EF4-FFF2-40B4-BE49-F238E27FC236}">
                        <a16:creationId xmlns:a16="http://schemas.microsoft.com/office/drawing/2014/main" id="{63984086-4265-1406-05E3-4D766D6834D6}"/>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459" name="Tekstfelt 2458">
                    <a:extLst>
                      <a:ext uri="{FF2B5EF4-FFF2-40B4-BE49-F238E27FC236}">
                        <a16:creationId xmlns:a16="http://schemas.microsoft.com/office/drawing/2014/main" id="{4D994FD2-BD68-237D-B952-6F32C7727109}"/>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460" name="Tekstfelt 2459">
                    <a:extLst>
                      <a:ext uri="{FF2B5EF4-FFF2-40B4-BE49-F238E27FC236}">
                        <a16:creationId xmlns:a16="http://schemas.microsoft.com/office/drawing/2014/main" id="{38714225-9F73-2E45-667F-A346CB8BFA20}"/>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461" name="Tekstfelt 2460">
                    <a:extLst>
                      <a:ext uri="{FF2B5EF4-FFF2-40B4-BE49-F238E27FC236}">
                        <a16:creationId xmlns:a16="http://schemas.microsoft.com/office/drawing/2014/main" id="{B7C85405-3FA3-0913-AB0B-6CE1255D8721}"/>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462" name="Tekstfelt 2461">
                    <a:extLst>
                      <a:ext uri="{FF2B5EF4-FFF2-40B4-BE49-F238E27FC236}">
                        <a16:creationId xmlns:a16="http://schemas.microsoft.com/office/drawing/2014/main" id="{8583B1BE-F12A-0A2D-6C10-ED761D891694}"/>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463" name="Tekstfelt 2462">
                    <a:extLst>
                      <a:ext uri="{FF2B5EF4-FFF2-40B4-BE49-F238E27FC236}">
                        <a16:creationId xmlns:a16="http://schemas.microsoft.com/office/drawing/2014/main" id="{45BD9BDC-F2FB-0CA7-EBA7-8095FA833C46}"/>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464" name="Tekstfelt 2463">
                    <a:extLst>
                      <a:ext uri="{FF2B5EF4-FFF2-40B4-BE49-F238E27FC236}">
                        <a16:creationId xmlns:a16="http://schemas.microsoft.com/office/drawing/2014/main" id="{F34C78C4-CE14-41E4-8CC9-D7C209E17143}"/>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465" name="Tekstfelt 2464">
                    <a:extLst>
                      <a:ext uri="{FF2B5EF4-FFF2-40B4-BE49-F238E27FC236}">
                        <a16:creationId xmlns:a16="http://schemas.microsoft.com/office/drawing/2014/main" id="{AFE7CC82-B3BC-20D3-2D3F-FEBEC8EF4116}"/>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466" name="Tekstfelt 2465">
                    <a:extLst>
                      <a:ext uri="{FF2B5EF4-FFF2-40B4-BE49-F238E27FC236}">
                        <a16:creationId xmlns:a16="http://schemas.microsoft.com/office/drawing/2014/main" id="{B488D2F9-07BB-91AF-8776-49A58E1DF29B}"/>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467" name="Tekstfelt 2466">
                    <a:extLst>
                      <a:ext uri="{FF2B5EF4-FFF2-40B4-BE49-F238E27FC236}">
                        <a16:creationId xmlns:a16="http://schemas.microsoft.com/office/drawing/2014/main" id="{2570CD81-9D98-564A-8826-63E4D121EB95}"/>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468" name="Tekstfelt 2467">
                    <a:extLst>
                      <a:ext uri="{FF2B5EF4-FFF2-40B4-BE49-F238E27FC236}">
                        <a16:creationId xmlns:a16="http://schemas.microsoft.com/office/drawing/2014/main" id="{EFBD4186-E007-2F02-365A-250C6E03A95B}"/>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469" name="Tekstfelt 2468">
                    <a:extLst>
                      <a:ext uri="{FF2B5EF4-FFF2-40B4-BE49-F238E27FC236}">
                        <a16:creationId xmlns:a16="http://schemas.microsoft.com/office/drawing/2014/main" id="{AF81C036-270E-2EF2-7537-CF078003D699}"/>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470" name="Tekstfelt 2469">
                    <a:extLst>
                      <a:ext uri="{FF2B5EF4-FFF2-40B4-BE49-F238E27FC236}">
                        <a16:creationId xmlns:a16="http://schemas.microsoft.com/office/drawing/2014/main" id="{2C16F7CF-8FB0-2AF2-9E4E-295A0E670E2B}"/>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471" name="Tekstfelt 2470">
                    <a:extLst>
                      <a:ext uri="{FF2B5EF4-FFF2-40B4-BE49-F238E27FC236}">
                        <a16:creationId xmlns:a16="http://schemas.microsoft.com/office/drawing/2014/main" id="{F33FEF4C-EA04-9D81-3550-FA79CD8DA84E}"/>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472" name="Tekstfelt 2471">
                    <a:extLst>
                      <a:ext uri="{FF2B5EF4-FFF2-40B4-BE49-F238E27FC236}">
                        <a16:creationId xmlns:a16="http://schemas.microsoft.com/office/drawing/2014/main" id="{97AFEC5A-4327-C826-C09C-A28EA32E86D4}"/>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473" name="Tekstfelt 2472">
                    <a:extLst>
                      <a:ext uri="{FF2B5EF4-FFF2-40B4-BE49-F238E27FC236}">
                        <a16:creationId xmlns:a16="http://schemas.microsoft.com/office/drawing/2014/main" id="{A15997D0-3FCE-64BB-BB36-0F0739D8D74B}"/>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474" name="Tekstfelt 2473">
                    <a:extLst>
                      <a:ext uri="{FF2B5EF4-FFF2-40B4-BE49-F238E27FC236}">
                        <a16:creationId xmlns:a16="http://schemas.microsoft.com/office/drawing/2014/main" id="{F8D5C828-CDFC-07E1-DB6E-0DAD043D5BCD}"/>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475" name="Tekstfelt 2474">
                    <a:extLst>
                      <a:ext uri="{FF2B5EF4-FFF2-40B4-BE49-F238E27FC236}">
                        <a16:creationId xmlns:a16="http://schemas.microsoft.com/office/drawing/2014/main" id="{9ED08B34-70D6-509D-9F7F-E8AC78843067}"/>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476" name="Tekstfelt 2475">
                    <a:extLst>
                      <a:ext uri="{FF2B5EF4-FFF2-40B4-BE49-F238E27FC236}">
                        <a16:creationId xmlns:a16="http://schemas.microsoft.com/office/drawing/2014/main" id="{2197E10A-D501-0F6A-3C5A-F48EE23D62D1}"/>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441" name="Tekstfelt 2440">
                  <a:extLst>
                    <a:ext uri="{FF2B5EF4-FFF2-40B4-BE49-F238E27FC236}">
                      <a16:creationId xmlns:a16="http://schemas.microsoft.com/office/drawing/2014/main" id="{5696400A-370A-7D9B-F41D-641EA11F61A7}"/>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442" name="Tekstfelt 2441">
                  <a:extLst>
                    <a:ext uri="{FF2B5EF4-FFF2-40B4-BE49-F238E27FC236}">
                      <a16:creationId xmlns:a16="http://schemas.microsoft.com/office/drawing/2014/main" id="{DEA8D32C-8A14-1AF4-0872-9DAAE5E9D9C9}"/>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443" name="Tekstfelt 2442">
                  <a:extLst>
                    <a:ext uri="{FF2B5EF4-FFF2-40B4-BE49-F238E27FC236}">
                      <a16:creationId xmlns:a16="http://schemas.microsoft.com/office/drawing/2014/main" id="{A840367B-D1F7-C935-92A5-745CB2A1A9B4}"/>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10" name="Gruppe 1809">
                <a:extLst>
                  <a:ext uri="{FF2B5EF4-FFF2-40B4-BE49-F238E27FC236}">
                    <a16:creationId xmlns:a16="http://schemas.microsoft.com/office/drawing/2014/main" id="{1941CD5F-F39C-778F-0A8B-BC80C7043480}"/>
                  </a:ext>
                </a:extLst>
              </p:cNvPr>
              <p:cNvGrpSpPr/>
              <p:nvPr/>
            </p:nvGrpSpPr>
            <p:grpSpPr>
              <a:xfrm>
                <a:off x="4188892" y="1168460"/>
                <a:ext cx="374057" cy="4971316"/>
                <a:chOff x="2884750" y="1168460"/>
                <a:chExt cx="374057" cy="4971316"/>
              </a:xfrm>
            </p:grpSpPr>
            <p:grpSp>
              <p:nvGrpSpPr>
                <p:cNvPr id="2427" name="Gruppe 2426">
                  <a:extLst>
                    <a:ext uri="{FF2B5EF4-FFF2-40B4-BE49-F238E27FC236}">
                      <a16:creationId xmlns:a16="http://schemas.microsoft.com/office/drawing/2014/main" id="{EA797D38-F8C3-AE92-D1A5-B47CF2EFC6FA}"/>
                    </a:ext>
                  </a:extLst>
                </p:cNvPr>
                <p:cNvGrpSpPr/>
                <p:nvPr/>
              </p:nvGrpSpPr>
              <p:grpSpPr>
                <a:xfrm>
                  <a:off x="2884750" y="1168460"/>
                  <a:ext cx="358241" cy="4542339"/>
                  <a:chOff x="3468415" y="1754237"/>
                  <a:chExt cx="358241" cy="4542339"/>
                </a:xfrm>
              </p:grpSpPr>
              <p:sp>
                <p:nvSpPr>
                  <p:cNvPr id="2429" name="Tekstfelt 2428">
                    <a:extLst>
                      <a:ext uri="{FF2B5EF4-FFF2-40B4-BE49-F238E27FC236}">
                        <a16:creationId xmlns:a16="http://schemas.microsoft.com/office/drawing/2014/main" id="{7DCB94C2-C875-F5B8-E383-634753905755}"/>
                      </a:ext>
                    </a:extLst>
                  </p:cNvPr>
                  <p:cNvSpPr txBox="1"/>
                  <p:nvPr/>
                </p:nvSpPr>
                <p:spPr>
                  <a:xfrm>
                    <a:off x="3477366" y="60811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217</a:t>
                    </a:r>
                  </a:p>
                </p:txBody>
              </p:sp>
              <p:sp>
                <p:nvSpPr>
                  <p:cNvPr id="2430" name="Tekstfelt 2429">
                    <a:extLst>
                      <a:ext uri="{FF2B5EF4-FFF2-40B4-BE49-F238E27FC236}">
                        <a16:creationId xmlns:a16="http://schemas.microsoft.com/office/drawing/2014/main" id="{87BA3C88-4AC5-E984-1CF7-313396F7AF17}"/>
                      </a:ext>
                    </a:extLst>
                  </p:cNvPr>
                  <p:cNvSpPr txBox="1"/>
                  <p:nvPr/>
                </p:nvSpPr>
                <p:spPr>
                  <a:xfrm>
                    <a:off x="3470660" y="218566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226</a:t>
                    </a:r>
                  </a:p>
                </p:txBody>
              </p:sp>
              <p:sp>
                <p:nvSpPr>
                  <p:cNvPr id="2431" name="Tekstfelt 2430">
                    <a:extLst>
                      <a:ext uri="{FF2B5EF4-FFF2-40B4-BE49-F238E27FC236}">
                        <a16:creationId xmlns:a16="http://schemas.microsoft.com/office/drawing/2014/main" id="{BA5900F5-F87B-BE52-1619-DFB0DA7E5EFE}"/>
                      </a:ext>
                    </a:extLst>
                  </p:cNvPr>
                  <p:cNvSpPr txBox="1"/>
                  <p:nvPr/>
                </p:nvSpPr>
                <p:spPr>
                  <a:xfrm>
                    <a:off x="3470659" y="26193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225</a:t>
                    </a:r>
                  </a:p>
                </p:txBody>
              </p:sp>
              <p:sp>
                <p:nvSpPr>
                  <p:cNvPr id="2432" name="Tekstfelt 2431">
                    <a:extLst>
                      <a:ext uri="{FF2B5EF4-FFF2-40B4-BE49-F238E27FC236}">
                        <a16:creationId xmlns:a16="http://schemas.microsoft.com/office/drawing/2014/main" id="{E9F7A001-4004-B15F-7169-B7D36A289E97}"/>
                      </a:ext>
                    </a:extLst>
                  </p:cNvPr>
                  <p:cNvSpPr txBox="1"/>
                  <p:nvPr/>
                </p:nvSpPr>
                <p:spPr>
                  <a:xfrm>
                    <a:off x="3468415" y="305412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224</a:t>
                    </a:r>
                  </a:p>
                </p:txBody>
              </p:sp>
              <p:sp>
                <p:nvSpPr>
                  <p:cNvPr id="2433" name="Tekstfelt 2432">
                    <a:extLst>
                      <a:ext uri="{FF2B5EF4-FFF2-40B4-BE49-F238E27FC236}">
                        <a16:creationId xmlns:a16="http://schemas.microsoft.com/office/drawing/2014/main" id="{2D8797C1-F6C5-E9A0-7C56-5042C45B2ECD}"/>
                      </a:ext>
                    </a:extLst>
                  </p:cNvPr>
                  <p:cNvSpPr txBox="1"/>
                  <p:nvPr/>
                </p:nvSpPr>
                <p:spPr>
                  <a:xfrm>
                    <a:off x="3469533" y="348555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223</a:t>
                    </a:r>
                  </a:p>
                </p:txBody>
              </p:sp>
              <p:sp>
                <p:nvSpPr>
                  <p:cNvPr id="2434" name="Tekstfelt 2433">
                    <a:extLst>
                      <a:ext uri="{FF2B5EF4-FFF2-40B4-BE49-F238E27FC236}">
                        <a16:creationId xmlns:a16="http://schemas.microsoft.com/office/drawing/2014/main" id="{39BB97C0-CD0E-7B1E-C769-A521B31888E0}"/>
                      </a:ext>
                    </a:extLst>
                  </p:cNvPr>
                  <p:cNvSpPr txBox="1"/>
                  <p:nvPr/>
                </p:nvSpPr>
                <p:spPr>
                  <a:xfrm>
                    <a:off x="3470652" y="391699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222</a:t>
                    </a:r>
                  </a:p>
                </p:txBody>
              </p:sp>
              <p:sp>
                <p:nvSpPr>
                  <p:cNvPr id="2435" name="Tekstfelt 2434">
                    <a:extLst>
                      <a:ext uri="{FF2B5EF4-FFF2-40B4-BE49-F238E27FC236}">
                        <a16:creationId xmlns:a16="http://schemas.microsoft.com/office/drawing/2014/main" id="{2D4FB6FE-05CF-95B1-364A-41D86E879505}"/>
                      </a:ext>
                    </a:extLst>
                  </p:cNvPr>
                  <p:cNvSpPr txBox="1"/>
                  <p:nvPr/>
                </p:nvSpPr>
                <p:spPr>
                  <a:xfrm>
                    <a:off x="3471769" y="434842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221</a:t>
                    </a:r>
                  </a:p>
                </p:txBody>
              </p:sp>
              <p:sp>
                <p:nvSpPr>
                  <p:cNvPr id="2436" name="Tekstfelt 2435">
                    <a:extLst>
                      <a:ext uri="{FF2B5EF4-FFF2-40B4-BE49-F238E27FC236}">
                        <a16:creationId xmlns:a16="http://schemas.microsoft.com/office/drawing/2014/main" id="{23AEB3EC-4733-98DC-83F0-306806B6144D}"/>
                      </a:ext>
                    </a:extLst>
                  </p:cNvPr>
                  <p:cNvSpPr txBox="1"/>
                  <p:nvPr/>
                </p:nvSpPr>
                <p:spPr>
                  <a:xfrm>
                    <a:off x="3472887" y="477984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220</a:t>
                    </a:r>
                  </a:p>
                </p:txBody>
              </p:sp>
              <p:sp>
                <p:nvSpPr>
                  <p:cNvPr id="2437" name="Tekstfelt 2436">
                    <a:extLst>
                      <a:ext uri="{FF2B5EF4-FFF2-40B4-BE49-F238E27FC236}">
                        <a16:creationId xmlns:a16="http://schemas.microsoft.com/office/drawing/2014/main" id="{1B5495C8-899D-56DB-A2BC-C624C2C51E6F}"/>
                      </a:ext>
                    </a:extLst>
                  </p:cNvPr>
                  <p:cNvSpPr txBox="1"/>
                  <p:nvPr/>
                </p:nvSpPr>
                <p:spPr>
                  <a:xfrm>
                    <a:off x="3477366" y="521127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219</a:t>
                    </a:r>
                  </a:p>
                </p:txBody>
              </p:sp>
              <p:sp>
                <p:nvSpPr>
                  <p:cNvPr id="2438" name="Tekstfelt 2437">
                    <a:extLst>
                      <a:ext uri="{FF2B5EF4-FFF2-40B4-BE49-F238E27FC236}">
                        <a16:creationId xmlns:a16="http://schemas.microsoft.com/office/drawing/2014/main" id="{2A06EF51-899C-481D-04E1-B585E6951AF5}"/>
                      </a:ext>
                    </a:extLst>
                  </p:cNvPr>
                  <p:cNvSpPr txBox="1"/>
                  <p:nvPr/>
                </p:nvSpPr>
                <p:spPr>
                  <a:xfrm>
                    <a:off x="3478484" y="5646066"/>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218</a:t>
                    </a:r>
                  </a:p>
                </p:txBody>
              </p:sp>
              <p:sp>
                <p:nvSpPr>
                  <p:cNvPr id="2439" name="Tekstfelt 2438">
                    <a:extLst>
                      <a:ext uri="{FF2B5EF4-FFF2-40B4-BE49-F238E27FC236}">
                        <a16:creationId xmlns:a16="http://schemas.microsoft.com/office/drawing/2014/main" id="{17003E42-59F2-C83A-1948-83D993E6D69D}"/>
                      </a:ext>
                    </a:extLst>
                  </p:cNvPr>
                  <p:cNvSpPr txBox="1"/>
                  <p:nvPr/>
                </p:nvSpPr>
                <p:spPr>
                  <a:xfrm>
                    <a:off x="3469542" y="17542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227</a:t>
                    </a:r>
                  </a:p>
                </p:txBody>
              </p:sp>
            </p:grpSp>
            <p:sp>
              <p:nvSpPr>
                <p:cNvPr id="2428" name="Tekstfelt 2427">
                  <a:extLst>
                    <a:ext uri="{FF2B5EF4-FFF2-40B4-BE49-F238E27FC236}">
                      <a16:creationId xmlns:a16="http://schemas.microsoft.com/office/drawing/2014/main" id="{0665E702-3D64-AF7C-8FA9-7A2433E5CCD0}"/>
                    </a:ext>
                  </a:extLst>
                </p:cNvPr>
                <p:cNvSpPr txBox="1"/>
                <p:nvPr/>
              </p:nvSpPr>
              <p:spPr>
                <a:xfrm>
                  <a:off x="2910635" y="59243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216</a:t>
                  </a:r>
                </a:p>
              </p:txBody>
            </p:sp>
          </p:grpSp>
          <p:grpSp>
            <p:nvGrpSpPr>
              <p:cNvPr id="1811" name="Gruppe 1810">
                <a:extLst>
                  <a:ext uri="{FF2B5EF4-FFF2-40B4-BE49-F238E27FC236}">
                    <a16:creationId xmlns:a16="http://schemas.microsoft.com/office/drawing/2014/main" id="{AD32162D-9A28-633F-9E5F-8E04120570F6}"/>
                  </a:ext>
                </a:extLst>
              </p:cNvPr>
              <p:cNvGrpSpPr/>
              <p:nvPr/>
            </p:nvGrpSpPr>
            <p:grpSpPr>
              <a:xfrm>
                <a:off x="5119196" y="1063299"/>
                <a:ext cx="444157" cy="5190614"/>
                <a:chOff x="5753799" y="1204530"/>
                <a:chExt cx="444157" cy="5190614"/>
              </a:xfrm>
            </p:grpSpPr>
            <p:grpSp>
              <p:nvGrpSpPr>
                <p:cNvPr id="2414" name="Gruppe 2413">
                  <a:extLst>
                    <a:ext uri="{FF2B5EF4-FFF2-40B4-BE49-F238E27FC236}">
                      <a16:creationId xmlns:a16="http://schemas.microsoft.com/office/drawing/2014/main" id="{F67065FF-54A8-F992-9141-E7F42B2C3F17}"/>
                    </a:ext>
                  </a:extLst>
                </p:cNvPr>
                <p:cNvGrpSpPr/>
                <p:nvPr/>
              </p:nvGrpSpPr>
              <p:grpSpPr>
                <a:xfrm>
                  <a:off x="5753799" y="1204530"/>
                  <a:ext cx="442069" cy="4756379"/>
                  <a:chOff x="3817279" y="1064461"/>
                  <a:chExt cx="442069" cy="4756379"/>
                </a:xfrm>
              </p:grpSpPr>
              <p:sp>
                <p:nvSpPr>
                  <p:cNvPr id="2416" name="Rektangel 2415">
                    <a:extLst>
                      <a:ext uri="{FF2B5EF4-FFF2-40B4-BE49-F238E27FC236}">
                        <a16:creationId xmlns:a16="http://schemas.microsoft.com/office/drawing/2014/main" id="{586006E0-A309-064E-E2B8-52736DB5FD07}"/>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7" name="Rektangel 2416">
                    <a:extLst>
                      <a:ext uri="{FF2B5EF4-FFF2-40B4-BE49-F238E27FC236}">
                        <a16:creationId xmlns:a16="http://schemas.microsoft.com/office/drawing/2014/main" id="{3D0C9048-5F90-F8BF-E4DD-F9D2A179CCF2}"/>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8" name="Rektangel 2417">
                    <a:extLst>
                      <a:ext uri="{FF2B5EF4-FFF2-40B4-BE49-F238E27FC236}">
                        <a16:creationId xmlns:a16="http://schemas.microsoft.com/office/drawing/2014/main" id="{1AADA015-B8F0-4B25-A25A-07C4CF6E8376}"/>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9" name="Rektangel 2418">
                    <a:extLst>
                      <a:ext uri="{FF2B5EF4-FFF2-40B4-BE49-F238E27FC236}">
                        <a16:creationId xmlns:a16="http://schemas.microsoft.com/office/drawing/2014/main" id="{9E283B89-3F79-17DD-4A01-670CF2D88D5E}"/>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0" name="Rektangel 2419">
                    <a:extLst>
                      <a:ext uri="{FF2B5EF4-FFF2-40B4-BE49-F238E27FC236}">
                        <a16:creationId xmlns:a16="http://schemas.microsoft.com/office/drawing/2014/main" id="{C3813189-7E50-D0D1-1D0C-6BDB48B99EAC}"/>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1" name="Rektangel 2420">
                    <a:extLst>
                      <a:ext uri="{FF2B5EF4-FFF2-40B4-BE49-F238E27FC236}">
                        <a16:creationId xmlns:a16="http://schemas.microsoft.com/office/drawing/2014/main" id="{2F489F84-E6C3-64E9-5B9F-790D7141A5B2}"/>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2" name="Rektangel 2421">
                    <a:extLst>
                      <a:ext uri="{FF2B5EF4-FFF2-40B4-BE49-F238E27FC236}">
                        <a16:creationId xmlns:a16="http://schemas.microsoft.com/office/drawing/2014/main" id="{83680BC1-D82B-5B6E-F5FA-16A058A44B47}"/>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3" name="Rektangel 2422">
                    <a:extLst>
                      <a:ext uri="{FF2B5EF4-FFF2-40B4-BE49-F238E27FC236}">
                        <a16:creationId xmlns:a16="http://schemas.microsoft.com/office/drawing/2014/main" id="{D0A1F431-0A74-F1CB-EF5A-3EF03A15F2E8}"/>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4" name="Rektangel 2423">
                    <a:extLst>
                      <a:ext uri="{FF2B5EF4-FFF2-40B4-BE49-F238E27FC236}">
                        <a16:creationId xmlns:a16="http://schemas.microsoft.com/office/drawing/2014/main" id="{35C49D3C-CDEA-FB0B-6142-93E168C7B23B}"/>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5" name="Rektangel 2424">
                    <a:extLst>
                      <a:ext uri="{FF2B5EF4-FFF2-40B4-BE49-F238E27FC236}">
                        <a16:creationId xmlns:a16="http://schemas.microsoft.com/office/drawing/2014/main" id="{91F84385-2858-54C8-0EF7-935C26356E4D}"/>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6" name="Rektangel 2425">
                    <a:extLst>
                      <a:ext uri="{FF2B5EF4-FFF2-40B4-BE49-F238E27FC236}">
                        <a16:creationId xmlns:a16="http://schemas.microsoft.com/office/drawing/2014/main" id="{75AF1048-5832-C68E-4FCF-95E34469341A}"/>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15" name="Rektangel 2414">
                  <a:extLst>
                    <a:ext uri="{FF2B5EF4-FFF2-40B4-BE49-F238E27FC236}">
                      <a16:creationId xmlns:a16="http://schemas.microsoft.com/office/drawing/2014/main" id="{D739D4BA-415D-7701-D6FA-127D5B6C9473}"/>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2" name="Gruppe 1811">
                <a:extLst>
                  <a:ext uri="{FF2B5EF4-FFF2-40B4-BE49-F238E27FC236}">
                    <a16:creationId xmlns:a16="http://schemas.microsoft.com/office/drawing/2014/main" id="{269395D3-C749-F529-AD66-1DCBD1F5E6E8}"/>
                  </a:ext>
                </a:extLst>
              </p:cNvPr>
              <p:cNvGrpSpPr/>
              <p:nvPr/>
            </p:nvGrpSpPr>
            <p:grpSpPr>
              <a:xfrm>
                <a:off x="4687520" y="1061335"/>
                <a:ext cx="444157" cy="5190614"/>
                <a:chOff x="5753799" y="1204530"/>
                <a:chExt cx="444157" cy="5190614"/>
              </a:xfrm>
            </p:grpSpPr>
            <p:grpSp>
              <p:nvGrpSpPr>
                <p:cNvPr id="2401" name="Gruppe 2400">
                  <a:extLst>
                    <a:ext uri="{FF2B5EF4-FFF2-40B4-BE49-F238E27FC236}">
                      <a16:creationId xmlns:a16="http://schemas.microsoft.com/office/drawing/2014/main" id="{CA849A77-F9C3-04A7-037F-F85CE22E1CEA}"/>
                    </a:ext>
                  </a:extLst>
                </p:cNvPr>
                <p:cNvGrpSpPr/>
                <p:nvPr/>
              </p:nvGrpSpPr>
              <p:grpSpPr>
                <a:xfrm>
                  <a:off x="5753799" y="1204530"/>
                  <a:ext cx="442069" cy="4756379"/>
                  <a:chOff x="3817279" y="1064461"/>
                  <a:chExt cx="442069" cy="4756379"/>
                </a:xfrm>
              </p:grpSpPr>
              <p:sp>
                <p:nvSpPr>
                  <p:cNvPr id="2403" name="Rektangel 2402">
                    <a:extLst>
                      <a:ext uri="{FF2B5EF4-FFF2-40B4-BE49-F238E27FC236}">
                        <a16:creationId xmlns:a16="http://schemas.microsoft.com/office/drawing/2014/main" id="{DE2CF821-7C59-8B3E-6CDC-7080B9E79B9F}"/>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4" name="Rektangel 2403">
                    <a:extLst>
                      <a:ext uri="{FF2B5EF4-FFF2-40B4-BE49-F238E27FC236}">
                        <a16:creationId xmlns:a16="http://schemas.microsoft.com/office/drawing/2014/main" id="{3B9B6A90-02C4-BF6C-111E-F90166C97AE3}"/>
                      </a:ext>
                    </a:extLst>
                  </p:cNvPr>
                  <p:cNvSpPr>
                    <a:spLocks noChangeAspect="1"/>
                  </p:cNvSpPr>
                  <p:nvPr/>
                </p:nvSpPr>
                <p:spPr>
                  <a:xfrm>
                    <a:off x="3819523" y="1064461"/>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5" name="Rektangel 2404">
                    <a:extLst>
                      <a:ext uri="{FF2B5EF4-FFF2-40B4-BE49-F238E27FC236}">
                        <a16:creationId xmlns:a16="http://schemas.microsoft.com/office/drawing/2014/main" id="{8E8E5214-FD01-9E72-28E7-5B29EC215A7A}"/>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6" name="Rektangel 2405">
                    <a:extLst>
                      <a:ext uri="{FF2B5EF4-FFF2-40B4-BE49-F238E27FC236}">
                        <a16:creationId xmlns:a16="http://schemas.microsoft.com/office/drawing/2014/main" id="{DD54417B-59FB-21A5-E652-8D35D1B30C8B}"/>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7" name="Rektangel 2406">
                    <a:extLst>
                      <a:ext uri="{FF2B5EF4-FFF2-40B4-BE49-F238E27FC236}">
                        <a16:creationId xmlns:a16="http://schemas.microsoft.com/office/drawing/2014/main" id="{1989AA10-CCAE-7578-1ABA-68983B2E91CE}"/>
                      </a:ext>
                    </a:extLst>
                  </p:cNvPr>
                  <p:cNvSpPr>
                    <a:spLocks noChangeAspect="1"/>
                  </p:cNvSpPr>
                  <p:nvPr/>
                </p:nvSpPr>
                <p:spPr>
                  <a:xfrm>
                    <a:off x="3817279" y="2796903"/>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8" name="Rektangel 2407">
                    <a:extLst>
                      <a:ext uri="{FF2B5EF4-FFF2-40B4-BE49-F238E27FC236}">
                        <a16:creationId xmlns:a16="http://schemas.microsoft.com/office/drawing/2014/main" id="{30B75B60-0521-0016-20EA-0132C080A034}"/>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9" name="Rektangel 2408">
                    <a:extLst>
                      <a:ext uri="{FF2B5EF4-FFF2-40B4-BE49-F238E27FC236}">
                        <a16:creationId xmlns:a16="http://schemas.microsoft.com/office/drawing/2014/main" id="{E0D3CB71-07D6-C212-0A7D-9664539151B0}"/>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0" name="Rektangel 2409">
                    <a:extLst>
                      <a:ext uri="{FF2B5EF4-FFF2-40B4-BE49-F238E27FC236}">
                        <a16:creationId xmlns:a16="http://schemas.microsoft.com/office/drawing/2014/main" id="{0052665C-C8B6-443D-7749-AA94BF9D9AF7}"/>
                      </a:ext>
                    </a:extLst>
                  </p:cNvPr>
                  <p:cNvSpPr>
                    <a:spLocks noChangeAspect="1"/>
                  </p:cNvSpPr>
                  <p:nvPr/>
                </p:nvSpPr>
                <p:spPr>
                  <a:xfrm>
                    <a:off x="3820633" y="409119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1" name="Rektangel 2410">
                    <a:extLst>
                      <a:ext uri="{FF2B5EF4-FFF2-40B4-BE49-F238E27FC236}">
                        <a16:creationId xmlns:a16="http://schemas.microsoft.com/office/drawing/2014/main" id="{0F5F18D7-2601-CF2D-A356-6690A50EFCAE}"/>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2" name="Rektangel 2411">
                    <a:extLst>
                      <a:ext uri="{FF2B5EF4-FFF2-40B4-BE49-F238E27FC236}">
                        <a16:creationId xmlns:a16="http://schemas.microsoft.com/office/drawing/2014/main" id="{8E122454-5D2F-70E7-CA42-AE7E1AB2FB21}"/>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3" name="Rektangel 2412">
                    <a:extLst>
                      <a:ext uri="{FF2B5EF4-FFF2-40B4-BE49-F238E27FC236}">
                        <a16:creationId xmlns:a16="http://schemas.microsoft.com/office/drawing/2014/main" id="{C5723D67-9A76-8ADF-999D-15C8F81C83E5}"/>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02" name="Rektangel 2401">
                  <a:extLst>
                    <a:ext uri="{FF2B5EF4-FFF2-40B4-BE49-F238E27FC236}">
                      <a16:creationId xmlns:a16="http://schemas.microsoft.com/office/drawing/2014/main" id="{1D537964-28BB-4851-B064-C6DAFF43A71B}"/>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3" name="Gruppe 1812">
                <a:extLst>
                  <a:ext uri="{FF2B5EF4-FFF2-40B4-BE49-F238E27FC236}">
                    <a16:creationId xmlns:a16="http://schemas.microsoft.com/office/drawing/2014/main" id="{59E8635E-9811-5B16-0D5A-3288FE7BA3FB}"/>
                  </a:ext>
                </a:extLst>
              </p:cNvPr>
              <p:cNvGrpSpPr/>
              <p:nvPr/>
            </p:nvGrpSpPr>
            <p:grpSpPr>
              <a:xfrm>
                <a:off x="3819968" y="1058901"/>
                <a:ext cx="444157" cy="5190614"/>
                <a:chOff x="5753799" y="1204530"/>
                <a:chExt cx="444157" cy="5190614"/>
              </a:xfrm>
            </p:grpSpPr>
            <p:grpSp>
              <p:nvGrpSpPr>
                <p:cNvPr id="2388" name="Gruppe 2387">
                  <a:extLst>
                    <a:ext uri="{FF2B5EF4-FFF2-40B4-BE49-F238E27FC236}">
                      <a16:creationId xmlns:a16="http://schemas.microsoft.com/office/drawing/2014/main" id="{2A263FAA-34A6-7D6C-1D9A-991360C9DEA5}"/>
                    </a:ext>
                  </a:extLst>
                </p:cNvPr>
                <p:cNvGrpSpPr/>
                <p:nvPr/>
              </p:nvGrpSpPr>
              <p:grpSpPr>
                <a:xfrm>
                  <a:off x="5753799" y="1204530"/>
                  <a:ext cx="442069" cy="4756379"/>
                  <a:chOff x="3817279" y="1064461"/>
                  <a:chExt cx="442069" cy="4756379"/>
                </a:xfrm>
              </p:grpSpPr>
              <p:sp>
                <p:nvSpPr>
                  <p:cNvPr id="2390" name="Rektangel 2389">
                    <a:extLst>
                      <a:ext uri="{FF2B5EF4-FFF2-40B4-BE49-F238E27FC236}">
                        <a16:creationId xmlns:a16="http://schemas.microsoft.com/office/drawing/2014/main" id="{A2035744-6C20-39EF-A53D-61E9034C8238}"/>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1" name="Rektangel 2390">
                    <a:extLst>
                      <a:ext uri="{FF2B5EF4-FFF2-40B4-BE49-F238E27FC236}">
                        <a16:creationId xmlns:a16="http://schemas.microsoft.com/office/drawing/2014/main" id="{AA8C9165-4AEE-2572-65DF-8B4DFCE8D957}"/>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2" name="Rektangel 2391">
                    <a:extLst>
                      <a:ext uri="{FF2B5EF4-FFF2-40B4-BE49-F238E27FC236}">
                        <a16:creationId xmlns:a16="http://schemas.microsoft.com/office/drawing/2014/main" id="{4B390F17-0BF6-F6D0-46AD-FE73B814D2CA}"/>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3" name="Rektangel 2392">
                    <a:extLst>
                      <a:ext uri="{FF2B5EF4-FFF2-40B4-BE49-F238E27FC236}">
                        <a16:creationId xmlns:a16="http://schemas.microsoft.com/office/drawing/2014/main" id="{882F3205-B6C1-FEAB-F602-573F3618F156}"/>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4" name="Rektangel 2393">
                    <a:extLst>
                      <a:ext uri="{FF2B5EF4-FFF2-40B4-BE49-F238E27FC236}">
                        <a16:creationId xmlns:a16="http://schemas.microsoft.com/office/drawing/2014/main" id="{5F324083-067F-6D36-56EC-111C7B2C05A5}"/>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5" name="Rektangel 2394">
                    <a:extLst>
                      <a:ext uri="{FF2B5EF4-FFF2-40B4-BE49-F238E27FC236}">
                        <a16:creationId xmlns:a16="http://schemas.microsoft.com/office/drawing/2014/main" id="{66D697DE-443E-AA5D-6D05-5E018EC9F490}"/>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6" name="Rektangel 2395">
                    <a:extLst>
                      <a:ext uri="{FF2B5EF4-FFF2-40B4-BE49-F238E27FC236}">
                        <a16:creationId xmlns:a16="http://schemas.microsoft.com/office/drawing/2014/main" id="{AF4F1782-C6AB-2296-F92A-291A32264067}"/>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7" name="Rektangel 2396">
                    <a:extLst>
                      <a:ext uri="{FF2B5EF4-FFF2-40B4-BE49-F238E27FC236}">
                        <a16:creationId xmlns:a16="http://schemas.microsoft.com/office/drawing/2014/main" id="{AEEDE2D8-1D4C-053A-D265-1F3241FC9FCB}"/>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8" name="Rektangel 2397">
                    <a:extLst>
                      <a:ext uri="{FF2B5EF4-FFF2-40B4-BE49-F238E27FC236}">
                        <a16:creationId xmlns:a16="http://schemas.microsoft.com/office/drawing/2014/main" id="{420E874E-0BA1-885B-5D4C-7E42EB64968D}"/>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9" name="Rektangel 2398">
                    <a:extLst>
                      <a:ext uri="{FF2B5EF4-FFF2-40B4-BE49-F238E27FC236}">
                        <a16:creationId xmlns:a16="http://schemas.microsoft.com/office/drawing/2014/main" id="{CEF7F3AA-4D29-0DA1-67E5-CD6EE0EA6D76}"/>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0" name="Rektangel 2399">
                    <a:extLst>
                      <a:ext uri="{FF2B5EF4-FFF2-40B4-BE49-F238E27FC236}">
                        <a16:creationId xmlns:a16="http://schemas.microsoft.com/office/drawing/2014/main" id="{03F01677-9472-26E4-8CE7-4A4663B6EF5F}"/>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89" name="Rektangel 2388">
                  <a:extLst>
                    <a:ext uri="{FF2B5EF4-FFF2-40B4-BE49-F238E27FC236}">
                      <a16:creationId xmlns:a16="http://schemas.microsoft.com/office/drawing/2014/main" id="{2C593AB9-9568-6B98-F612-60BA69FDC6A9}"/>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4" name="Gruppe 1813">
                <a:extLst>
                  <a:ext uri="{FF2B5EF4-FFF2-40B4-BE49-F238E27FC236}">
                    <a16:creationId xmlns:a16="http://schemas.microsoft.com/office/drawing/2014/main" id="{CE92675A-D8EE-F078-91C9-C7B47C2D7BF3}"/>
                  </a:ext>
                </a:extLst>
              </p:cNvPr>
              <p:cNvGrpSpPr/>
              <p:nvPr/>
            </p:nvGrpSpPr>
            <p:grpSpPr>
              <a:xfrm>
                <a:off x="3386295" y="1062122"/>
                <a:ext cx="444157" cy="5190614"/>
                <a:chOff x="5753799" y="1204530"/>
                <a:chExt cx="444157" cy="5190614"/>
              </a:xfrm>
            </p:grpSpPr>
            <p:grpSp>
              <p:nvGrpSpPr>
                <p:cNvPr id="2375" name="Gruppe 2374">
                  <a:extLst>
                    <a:ext uri="{FF2B5EF4-FFF2-40B4-BE49-F238E27FC236}">
                      <a16:creationId xmlns:a16="http://schemas.microsoft.com/office/drawing/2014/main" id="{80F94342-FBE0-373C-11AC-F44680F12318}"/>
                    </a:ext>
                  </a:extLst>
                </p:cNvPr>
                <p:cNvGrpSpPr/>
                <p:nvPr/>
              </p:nvGrpSpPr>
              <p:grpSpPr>
                <a:xfrm>
                  <a:off x="5753799" y="1204530"/>
                  <a:ext cx="442069" cy="4756379"/>
                  <a:chOff x="3817279" y="1064461"/>
                  <a:chExt cx="442069" cy="4756379"/>
                </a:xfrm>
              </p:grpSpPr>
              <p:sp>
                <p:nvSpPr>
                  <p:cNvPr id="2377" name="Rektangel 2376">
                    <a:extLst>
                      <a:ext uri="{FF2B5EF4-FFF2-40B4-BE49-F238E27FC236}">
                        <a16:creationId xmlns:a16="http://schemas.microsoft.com/office/drawing/2014/main" id="{8B7BB188-17B3-157D-ECD9-FD67889E3DC5}"/>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8" name="Rektangel 2377">
                    <a:extLst>
                      <a:ext uri="{FF2B5EF4-FFF2-40B4-BE49-F238E27FC236}">
                        <a16:creationId xmlns:a16="http://schemas.microsoft.com/office/drawing/2014/main" id="{1AA52512-E7BD-6F7C-7296-9871CF6EF11E}"/>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9" name="Rektangel 2378">
                    <a:extLst>
                      <a:ext uri="{FF2B5EF4-FFF2-40B4-BE49-F238E27FC236}">
                        <a16:creationId xmlns:a16="http://schemas.microsoft.com/office/drawing/2014/main" id="{B8568442-556E-DBA1-17F6-FCCAC52C1460}"/>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0" name="Rektangel 2379">
                    <a:extLst>
                      <a:ext uri="{FF2B5EF4-FFF2-40B4-BE49-F238E27FC236}">
                        <a16:creationId xmlns:a16="http://schemas.microsoft.com/office/drawing/2014/main" id="{62403EAC-30FE-C5F7-067E-5B9C29A5097D}"/>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1" name="Rektangel 2380">
                    <a:extLst>
                      <a:ext uri="{FF2B5EF4-FFF2-40B4-BE49-F238E27FC236}">
                        <a16:creationId xmlns:a16="http://schemas.microsoft.com/office/drawing/2014/main" id="{670E3AC2-6E20-36FC-14C7-19AE720E269D}"/>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2" name="Rektangel 2381">
                    <a:extLst>
                      <a:ext uri="{FF2B5EF4-FFF2-40B4-BE49-F238E27FC236}">
                        <a16:creationId xmlns:a16="http://schemas.microsoft.com/office/drawing/2014/main" id="{A6A2F024-40BF-62C7-F63D-8344DD215578}"/>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3" name="Rektangel 2382">
                    <a:extLst>
                      <a:ext uri="{FF2B5EF4-FFF2-40B4-BE49-F238E27FC236}">
                        <a16:creationId xmlns:a16="http://schemas.microsoft.com/office/drawing/2014/main" id="{04A29FAD-67E3-55B9-D1B7-BD0A521224A2}"/>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4" name="Rektangel 2383">
                    <a:extLst>
                      <a:ext uri="{FF2B5EF4-FFF2-40B4-BE49-F238E27FC236}">
                        <a16:creationId xmlns:a16="http://schemas.microsoft.com/office/drawing/2014/main" id="{C2EA9090-6559-3891-0163-D77B1141EAC7}"/>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5" name="Rektangel 2384">
                    <a:extLst>
                      <a:ext uri="{FF2B5EF4-FFF2-40B4-BE49-F238E27FC236}">
                        <a16:creationId xmlns:a16="http://schemas.microsoft.com/office/drawing/2014/main" id="{AF884F5A-C43C-E315-E9F5-0B0112D7CA08}"/>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6" name="Rektangel 2385">
                    <a:extLst>
                      <a:ext uri="{FF2B5EF4-FFF2-40B4-BE49-F238E27FC236}">
                        <a16:creationId xmlns:a16="http://schemas.microsoft.com/office/drawing/2014/main" id="{1F7EA4D6-34C8-4772-CB62-05257DD38B4A}"/>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7" name="Rektangel 2386">
                    <a:extLst>
                      <a:ext uri="{FF2B5EF4-FFF2-40B4-BE49-F238E27FC236}">
                        <a16:creationId xmlns:a16="http://schemas.microsoft.com/office/drawing/2014/main" id="{D20619E0-3DBC-284A-4380-69EBB9751C3A}"/>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76" name="Rektangel 2375">
                  <a:extLst>
                    <a:ext uri="{FF2B5EF4-FFF2-40B4-BE49-F238E27FC236}">
                      <a16:creationId xmlns:a16="http://schemas.microsoft.com/office/drawing/2014/main" id="{F5ED97A0-BF13-B5E4-1410-316B42AA2652}"/>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5" name="Gruppe 1814">
                <a:extLst>
                  <a:ext uri="{FF2B5EF4-FFF2-40B4-BE49-F238E27FC236}">
                    <a16:creationId xmlns:a16="http://schemas.microsoft.com/office/drawing/2014/main" id="{896BE3B3-1A0F-897B-99CF-97D124A8F143}"/>
                  </a:ext>
                </a:extLst>
              </p:cNvPr>
              <p:cNvGrpSpPr/>
              <p:nvPr/>
            </p:nvGrpSpPr>
            <p:grpSpPr>
              <a:xfrm>
                <a:off x="2949135" y="1063521"/>
                <a:ext cx="444157" cy="5190614"/>
                <a:chOff x="5753799" y="1204530"/>
                <a:chExt cx="444157" cy="5190614"/>
              </a:xfrm>
            </p:grpSpPr>
            <p:grpSp>
              <p:nvGrpSpPr>
                <p:cNvPr id="2362" name="Gruppe 2361">
                  <a:extLst>
                    <a:ext uri="{FF2B5EF4-FFF2-40B4-BE49-F238E27FC236}">
                      <a16:creationId xmlns:a16="http://schemas.microsoft.com/office/drawing/2014/main" id="{50EF86F9-6E0E-57DF-8573-1F192B1C5D28}"/>
                    </a:ext>
                  </a:extLst>
                </p:cNvPr>
                <p:cNvGrpSpPr/>
                <p:nvPr/>
              </p:nvGrpSpPr>
              <p:grpSpPr>
                <a:xfrm>
                  <a:off x="5753799" y="1204530"/>
                  <a:ext cx="442069" cy="4756379"/>
                  <a:chOff x="3817279" y="1064461"/>
                  <a:chExt cx="442069" cy="4756379"/>
                </a:xfrm>
              </p:grpSpPr>
              <p:sp>
                <p:nvSpPr>
                  <p:cNvPr id="2364" name="Rektangel 2363">
                    <a:extLst>
                      <a:ext uri="{FF2B5EF4-FFF2-40B4-BE49-F238E27FC236}">
                        <a16:creationId xmlns:a16="http://schemas.microsoft.com/office/drawing/2014/main" id="{9A77427E-2BE9-6D9D-ECB2-216E239D79E7}"/>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5" name="Rektangel 2364">
                    <a:extLst>
                      <a:ext uri="{FF2B5EF4-FFF2-40B4-BE49-F238E27FC236}">
                        <a16:creationId xmlns:a16="http://schemas.microsoft.com/office/drawing/2014/main" id="{638E08CC-3B06-019B-F53C-D6D53C3FC018}"/>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6" name="Rektangel 2365">
                    <a:extLst>
                      <a:ext uri="{FF2B5EF4-FFF2-40B4-BE49-F238E27FC236}">
                        <a16:creationId xmlns:a16="http://schemas.microsoft.com/office/drawing/2014/main" id="{F697CDB0-3A00-882C-61BC-91FB5AAD21A5}"/>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7" name="Rektangel 2366">
                    <a:extLst>
                      <a:ext uri="{FF2B5EF4-FFF2-40B4-BE49-F238E27FC236}">
                        <a16:creationId xmlns:a16="http://schemas.microsoft.com/office/drawing/2014/main" id="{1E195CE5-2582-4206-D3ED-444DD5D266A8}"/>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8" name="Rektangel 2367">
                    <a:extLst>
                      <a:ext uri="{FF2B5EF4-FFF2-40B4-BE49-F238E27FC236}">
                        <a16:creationId xmlns:a16="http://schemas.microsoft.com/office/drawing/2014/main" id="{30226F6B-D0CE-F51A-BA45-F78EF5443D55}"/>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9" name="Rektangel 2368">
                    <a:extLst>
                      <a:ext uri="{FF2B5EF4-FFF2-40B4-BE49-F238E27FC236}">
                        <a16:creationId xmlns:a16="http://schemas.microsoft.com/office/drawing/2014/main" id="{230F776D-771C-AB41-A25C-4DA3475084DA}"/>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0" name="Rektangel 2369">
                    <a:extLst>
                      <a:ext uri="{FF2B5EF4-FFF2-40B4-BE49-F238E27FC236}">
                        <a16:creationId xmlns:a16="http://schemas.microsoft.com/office/drawing/2014/main" id="{587B55FF-EA5D-787D-E4D4-54083826092A}"/>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1" name="Rektangel 2370">
                    <a:extLst>
                      <a:ext uri="{FF2B5EF4-FFF2-40B4-BE49-F238E27FC236}">
                        <a16:creationId xmlns:a16="http://schemas.microsoft.com/office/drawing/2014/main" id="{E7FD94C9-19B2-7CF7-5F42-A95428CBE632}"/>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2" name="Rektangel 2371">
                    <a:extLst>
                      <a:ext uri="{FF2B5EF4-FFF2-40B4-BE49-F238E27FC236}">
                        <a16:creationId xmlns:a16="http://schemas.microsoft.com/office/drawing/2014/main" id="{6F4D3AFB-D58B-F3EE-F79E-B231F134C16B}"/>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3" name="Rektangel 2372">
                    <a:extLst>
                      <a:ext uri="{FF2B5EF4-FFF2-40B4-BE49-F238E27FC236}">
                        <a16:creationId xmlns:a16="http://schemas.microsoft.com/office/drawing/2014/main" id="{F6919737-74AA-C780-B137-5C349930DC69}"/>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4" name="Rektangel 2373">
                    <a:extLst>
                      <a:ext uri="{FF2B5EF4-FFF2-40B4-BE49-F238E27FC236}">
                        <a16:creationId xmlns:a16="http://schemas.microsoft.com/office/drawing/2014/main" id="{C4CBE78F-1033-81FD-2877-46F2F59FD9E2}"/>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63" name="Rektangel 2362">
                  <a:extLst>
                    <a:ext uri="{FF2B5EF4-FFF2-40B4-BE49-F238E27FC236}">
                      <a16:creationId xmlns:a16="http://schemas.microsoft.com/office/drawing/2014/main" id="{732FA3BC-F4A8-C780-C1B0-C0ACDD3D1CD1}"/>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6" name="Gruppe 1815">
                <a:extLst>
                  <a:ext uri="{FF2B5EF4-FFF2-40B4-BE49-F238E27FC236}">
                    <a16:creationId xmlns:a16="http://schemas.microsoft.com/office/drawing/2014/main" id="{9BA6E0D4-4FA8-4773-579C-6F6B227F76AD}"/>
                  </a:ext>
                </a:extLst>
              </p:cNvPr>
              <p:cNvGrpSpPr/>
              <p:nvPr/>
            </p:nvGrpSpPr>
            <p:grpSpPr>
              <a:xfrm>
                <a:off x="2514229" y="1065829"/>
                <a:ext cx="444157" cy="5190614"/>
                <a:chOff x="5753799" y="1204530"/>
                <a:chExt cx="444157" cy="5190614"/>
              </a:xfrm>
            </p:grpSpPr>
            <p:grpSp>
              <p:nvGrpSpPr>
                <p:cNvPr id="2349" name="Gruppe 2348">
                  <a:extLst>
                    <a:ext uri="{FF2B5EF4-FFF2-40B4-BE49-F238E27FC236}">
                      <a16:creationId xmlns:a16="http://schemas.microsoft.com/office/drawing/2014/main" id="{7EF32129-1F91-4C45-4E2E-2E9AAE2ED7A2}"/>
                    </a:ext>
                  </a:extLst>
                </p:cNvPr>
                <p:cNvGrpSpPr/>
                <p:nvPr/>
              </p:nvGrpSpPr>
              <p:grpSpPr>
                <a:xfrm>
                  <a:off x="5753799" y="1204530"/>
                  <a:ext cx="442069" cy="4756379"/>
                  <a:chOff x="3817279" y="1064461"/>
                  <a:chExt cx="442069" cy="4756379"/>
                </a:xfrm>
              </p:grpSpPr>
              <p:sp>
                <p:nvSpPr>
                  <p:cNvPr id="2351" name="Rektangel 2350">
                    <a:extLst>
                      <a:ext uri="{FF2B5EF4-FFF2-40B4-BE49-F238E27FC236}">
                        <a16:creationId xmlns:a16="http://schemas.microsoft.com/office/drawing/2014/main" id="{2FBF15E6-975A-63B1-EC0F-CB3F8979491F}"/>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2" name="Rektangel 2351">
                    <a:extLst>
                      <a:ext uri="{FF2B5EF4-FFF2-40B4-BE49-F238E27FC236}">
                        <a16:creationId xmlns:a16="http://schemas.microsoft.com/office/drawing/2014/main" id="{A966786D-E0F7-E394-CDC8-33ED60552736}"/>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dirty="0"/>
                  </a:p>
                </p:txBody>
              </p:sp>
              <p:sp>
                <p:nvSpPr>
                  <p:cNvPr id="2353" name="Rektangel 2352">
                    <a:extLst>
                      <a:ext uri="{FF2B5EF4-FFF2-40B4-BE49-F238E27FC236}">
                        <a16:creationId xmlns:a16="http://schemas.microsoft.com/office/drawing/2014/main" id="{23399A3A-20E4-BB9A-F797-36B3ABD43E2D}"/>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4" name="Rektangel 2353">
                    <a:extLst>
                      <a:ext uri="{FF2B5EF4-FFF2-40B4-BE49-F238E27FC236}">
                        <a16:creationId xmlns:a16="http://schemas.microsoft.com/office/drawing/2014/main" id="{BC15950C-D780-A5F4-E44E-3FABCBF6BF85}"/>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5" name="Rektangel 2354">
                    <a:extLst>
                      <a:ext uri="{FF2B5EF4-FFF2-40B4-BE49-F238E27FC236}">
                        <a16:creationId xmlns:a16="http://schemas.microsoft.com/office/drawing/2014/main" id="{2200EDD2-8CCB-4B9B-A3D7-8CC7AAD2985F}"/>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6" name="Rektangel 2355">
                    <a:extLst>
                      <a:ext uri="{FF2B5EF4-FFF2-40B4-BE49-F238E27FC236}">
                        <a16:creationId xmlns:a16="http://schemas.microsoft.com/office/drawing/2014/main" id="{20DF4570-28BA-21A1-BB1C-D17167292976}"/>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7" name="Rektangel 2356">
                    <a:extLst>
                      <a:ext uri="{FF2B5EF4-FFF2-40B4-BE49-F238E27FC236}">
                        <a16:creationId xmlns:a16="http://schemas.microsoft.com/office/drawing/2014/main" id="{DA7610DD-2D2D-45DD-CFFE-9EEF6A5B2063}"/>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8" name="Rektangel 2357">
                    <a:extLst>
                      <a:ext uri="{FF2B5EF4-FFF2-40B4-BE49-F238E27FC236}">
                        <a16:creationId xmlns:a16="http://schemas.microsoft.com/office/drawing/2014/main" id="{3D89487A-81D5-B0A1-DEC7-E37D2F5FBC12}"/>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9" name="Rektangel 2358">
                    <a:extLst>
                      <a:ext uri="{FF2B5EF4-FFF2-40B4-BE49-F238E27FC236}">
                        <a16:creationId xmlns:a16="http://schemas.microsoft.com/office/drawing/2014/main" id="{031B5865-2A42-7B94-9480-08B5BEC86A69}"/>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0" name="Rektangel 2359">
                    <a:extLst>
                      <a:ext uri="{FF2B5EF4-FFF2-40B4-BE49-F238E27FC236}">
                        <a16:creationId xmlns:a16="http://schemas.microsoft.com/office/drawing/2014/main" id="{D79EBE77-8581-D185-6CE5-A0D9898F8BDF}"/>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1" name="Rektangel 2360">
                    <a:extLst>
                      <a:ext uri="{FF2B5EF4-FFF2-40B4-BE49-F238E27FC236}">
                        <a16:creationId xmlns:a16="http://schemas.microsoft.com/office/drawing/2014/main" id="{7C447F5B-4731-627B-26E8-60E1080C77A3}"/>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50" name="Rektangel 2349">
                  <a:extLst>
                    <a:ext uri="{FF2B5EF4-FFF2-40B4-BE49-F238E27FC236}">
                      <a16:creationId xmlns:a16="http://schemas.microsoft.com/office/drawing/2014/main" id="{78196D35-4071-F51E-2A7D-1773D8B87EED}"/>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7" name="Gruppe 1816">
                <a:extLst>
                  <a:ext uri="{FF2B5EF4-FFF2-40B4-BE49-F238E27FC236}">
                    <a16:creationId xmlns:a16="http://schemas.microsoft.com/office/drawing/2014/main" id="{6A175E3A-D50C-4F03-DAC1-1D23287958A1}"/>
                  </a:ext>
                </a:extLst>
              </p:cNvPr>
              <p:cNvGrpSpPr/>
              <p:nvPr/>
            </p:nvGrpSpPr>
            <p:grpSpPr>
              <a:xfrm>
                <a:off x="2075940" y="1067864"/>
                <a:ext cx="444157" cy="5190614"/>
                <a:chOff x="5753799" y="1204530"/>
                <a:chExt cx="444157" cy="5190614"/>
              </a:xfrm>
            </p:grpSpPr>
            <p:grpSp>
              <p:nvGrpSpPr>
                <p:cNvPr id="2336" name="Gruppe 2335">
                  <a:extLst>
                    <a:ext uri="{FF2B5EF4-FFF2-40B4-BE49-F238E27FC236}">
                      <a16:creationId xmlns:a16="http://schemas.microsoft.com/office/drawing/2014/main" id="{5C3CE33E-9577-C1FE-476D-9F7FE43D9B2F}"/>
                    </a:ext>
                  </a:extLst>
                </p:cNvPr>
                <p:cNvGrpSpPr/>
                <p:nvPr/>
              </p:nvGrpSpPr>
              <p:grpSpPr>
                <a:xfrm>
                  <a:off x="5753799" y="1204530"/>
                  <a:ext cx="442069" cy="4756379"/>
                  <a:chOff x="3817279" y="1064461"/>
                  <a:chExt cx="442069" cy="4756379"/>
                </a:xfrm>
              </p:grpSpPr>
              <p:sp>
                <p:nvSpPr>
                  <p:cNvPr id="2338" name="Rektangel 2337">
                    <a:extLst>
                      <a:ext uri="{FF2B5EF4-FFF2-40B4-BE49-F238E27FC236}">
                        <a16:creationId xmlns:a16="http://schemas.microsoft.com/office/drawing/2014/main" id="{7BDF6F09-F787-2F2B-870B-0AE274B86DA9}"/>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9" name="Rektangel 2338">
                    <a:extLst>
                      <a:ext uri="{FF2B5EF4-FFF2-40B4-BE49-F238E27FC236}">
                        <a16:creationId xmlns:a16="http://schemas.microsoft.com/office/drawing/2014/main" id="{88BD2502-439A-2988-71F9-31250DDA7036}"/>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0" name="Rektangel 2339">
                    <a:extLst>
                      <a:ext uri="{FF2B5EF4-FFF2-40B4-BE49-F238E27FC236}">
                        <a16:creationId xmlns:a16="http://schemas.microsoft.com/office/drawing/2014/main" id="{56724531-92C9-74A9-ECE1-8E262C1E5C6D}"/>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1" name="Rektangel 2340">
                    <a:extLst>
                      <a:ext uri="{FF2B5EF4-FFF2-40B4-BE49-F238E27FC236}">
                        <a16:creationId xmlns:a16="http://schemas.microsoft.com/office/drawing/2014/main" id="{094E1457-60FC-99DD-918C-592BA86BFD52}"/>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2" name="Rektangel 2341">
                    <a:extLst>
                      <a:ext uri="{FF2B5EF4-FFF2-40B4-BE49-F238E27FC236}">
                        <a16:creationId xmlns:a16="http://schemas.microsoft.com/office/drawing/2014/main" id="{3143B470-C21B-3660-D6DA-3131C1F246C3}"/>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3" name="Rektangel 2342">
                    <a:extLst>
                      <a:ext uri="{FF2B5EF4-FFF2-40B4-BE49-F238E27FC236}">
                        <a16:creationId xmlns:a16="http://schemas.microsoft.com/office/drawing/2014/main" id="{E9AB672F-5BDF-8F02-2953-3C569E8BD637}"/>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4" name="Rektangel 2343">
                    <a:extLst>
                      <a:ext uri="{FF2B5EF4-FFF2-40B4-BE49-F238E27FC236}">
                        <a16:creationId xmlns:a16="http://schemas.microsoft.com/office/drawing/2014/main" id="{CCE0DF11-A09D-4DCF-19C8-CB50344B1E05}"/>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5" name="Rektangel 2344">
                    <a:extLst>
                      <a:ext uri="{FF2B5EF4-FFF2-40B4-BE49-F238E27FC236}">
                        <a16:creationId xmlns:a16="http://schemas.microsoft.com/office/drawing/2014/main" id="{07F82881-8E9D-8A13-E427-849291C773E6}"/>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6" name="Rektangel 2345">
                    <a:extLst>
                      <a:ext uri="{FF2B5EF4-FFF2-40B4-BE49-F238E27FC236}">
                        <a16:creationId xmlns:a16="http://schemas.microsoft.com/office/drawing/2014/main" id="{C60375AA-9904-EBC4-FF6C-AB42328C5C4B}"/>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7" name="Rektangel 2346">
                    <a:extLst>
                      <a:ext uri="{FF2B5EF4-FFF2-40B4-BE49-F238E27FC236}">
                        <a16:creationId xmlns:a16="http://schemas.microsoft.com/office/drawing/2014/main" id="{026BFC2F-5D21-9570-5DDA-53828CF598BA}"/>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8" name="Rektangel 2347">
                    <a:extLst>
                      <a:ext uri="{FF2B5EF4-FFF2-40B4-BE49-F238E27FC236}">
                        <a16:creationId xmlns:a16="http://schemas.microsoft.com/office/drawing/2014/main" id="{5E9C61E7-D4A3-A037-3D68-21362669AFDD}"/>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37" name="Rektangel 2336">
                  <a:extLst>
                    <a:ext uri="{FF2B5EF4-FFF2-40B4-BE49-F238E27FC236}">
                      <a16:creationId xmlns:a16="http://schemas.microsoft.com/office/drawing/2014/main" id="{3A7980F6-3B64-F5C4-F381-CFA01E77AC02}"/>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8" name="Gruppe 1817">
                <a:extLst>
                  <a:ext uri="{FF2B5EF4-FFF2-40B4-BE49-F238E27FC236}">
                    <a16:creationId xmlns:a16="http://schemas.microsoft.com/office/drawing/2014/main" id="{F8DEF421-BE3E-59B5-6C84-C15906775644}"/>
                  </a:ext>
                </a:extLst>
              </p:cNvPr>
              <p:cNvGrpSpPr/>
              <p:nvPr/>
            </p:nvGrpSpPr>
            <p:grpSpPr>
              <a:xfrm>
                <a:off x="1644775" y="1068629"/>
                <a:ext cx="444157" cy="5190614"/>
                <a:chOff x="5753799" y="1204530"/>
                <a:chExt cx="444157" cy="5190614"/>
              </a:xfrm>
            </p:grpSpPr>
            <p:grpSp>
              <p:nvGrpSpPr>
                <p:cNvPr id="2323" name="Gruppe 2322">
                  <a:extLst>
                    <a:ext uri="{FF2B5EF4-FFF2-40B4-BE49-F238E27FC236}">
                      <a16:creationId xmlns:a16="http://schemas.microsoft.com/office/drawing/2014/main" id="{42EC8306-05F4-5281-9605-00B3AAEB6740}"/>
                    </a:ext>
                  </a:extLst>
                </p:cNvPr>
                <p:cNvGrpSpPr/>
                <p:nvPr/>
              </p:nvGrpSpPr>
              <p:grpSpPr>
                <a:xfrm>
                  <a:off x="5753799" y="1204530"/>
                  <a:ext cx="442069" cy="4756379"/>
                  <a:chOff x="3817279" y="1064461"/>
                  <a:chExt cx="442069" cy="4756379"/>
                </a:xfrm>
              </p:grpSpPr>
              <p:sp>
                <p:nvSpPr>
                  <p:cNvPr id="2325" name="Rektangel 2324">
                    <a:extLst>
                      <a:ext uri="{FF2B5EF4-FFF2-40B4-BE49-F238E27FC236}">
                        <a16:creationId xmlns:a16="http://schemas.microsoft.com/office/drawing/2014/main" id="{42812538-FA58-B189-EF5F-8522EA47CB9D}"/>
                      </a:ext>
                    </a:extLst>
                  </p:cNvPr>
                  <p:cNvSpPr>
                    <a:spLocks noChangeAspect="1"/>
                  </p:cNvSpPr>
                  <p:nvPr/>
                </p:nvSpPr>
                <p:spPr>
                  <a:xfrm>
                    <a:off x="3818406" y="149701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6" name="Rektangel 2325">
                    <a:extLst>
                      <a:ext uri="{FF2B5EF4-FFF2-40B4-BE49-F238E27FC236}">
                        <a16:creationId xmlns:a16="http://schemas.microsoft.com/office/drawing/2014/main" id="{985C1069-8692-BEE5-9BBE-F2B5E7129300}"/>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7" name="Rektangel 2326">
                    <a:extLst>
                      <a:ext uri="{FF2B5EF4-FFF2-40B4-BE49-F238E27FC236}">
                        <a16:creationId xmlns:a16="http://schemas.microsoft.com/office/drawing/2014/main" id="{B8607324-9683-F32E-757C-133999917A39}"/>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8" name="Rektangel 2327">
                    <a:extLst>
                      <a:ext uri="{FF2B5EF4-FFF2-40B4-BE49-F238E27FC236}">
                        <a16:creationId xmlns:a16="http://schemas.microsoft.com/office/drawing/2014/main" id="{2738B924-C9AE-CAE3-27CC-9ACE038564BE}"/>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9" name="Rektangel 2328">
                    <a:extLst>
                      <a:ext uri="{FF2B5EF4-FFF2-40B4-BE49-F238E27FC236}">
                        <a16:creationId xmlns:a16="http://schemas.microsoft.com/office/drawing/2014/main" id="{03D78F04-9314-ACE2-AD34-AC861106E583}"/>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0" name="Rektangel 2329">
                    <a:extLst>
                      <a:ext uri="{FF2B5EF4-FFF2-40B4-BE49-F238E27FC236}">
                        <a16:creationId xmlns:a16="http://schemas.microsoft.com/office/drawing/2014/main" id="{88C5AE6F-56BB-A381-B034-1276CF743E71}"/>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1" name="Rektangel 2330">
                    <a:extLst>
                      <a:ext uri="{FF2B5EF4-FFF2-40B4-BE49-F238E27FC236}">
                        <a16:creationId xmlns:a16="http://schemas.microsoft.com/office/drawing/2014/main" id="{EB8A17D7-90B6-4AEC-3229-E6B48668E600}"/>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2" name="Rektangel 2331">
                    <a:extLst>
                      <a:ext uri="{FF2B5EF4-FFF2-40B4-BE49-F238E27FC236}">
                        <a16:creationId xmlns:a16="http://schemas.microsoft.com/office/drawing/2014/main" id="{AF9600F0-FF0E-00C4-C359-7519FA986F4D}"/>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3" name="Rektangel 2332">
                    <a:extLst>
                      <a:ext uri="{FF2B5EF4-FFF2-40B4-BE49-F238E27FC236}">
                        <a16:creationId xmlns:a16="http://schemas.microsoft.com/office/drawing/2014/main" id="{27A01E64-2862-5161-05DC-32C11DD60017}"/>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4" name="Rektangel 2333">
                    <a:extLst>
                      <a:ext uri="{FF2B5EF4-FFF2-40B4-BE49-F238E27FC236}">
                        <a16:creationId xmlns:a16="http://schemas.microsoft.com/office/drawing/2014/main" id="{697CFC72-39B4-0514-D615-2EBEA271CAF1}"/>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5" name="Rektangel 2334">
                    <a:extLst>
                      <a:ext uri="{FF2B5EF4-FFF2-40B4-BE49-F238E27FC236}">
                        <a16:creationId xmlns:a16="http://schemas.microsoft.com/office/drawing/2014/main" id="{F6D89905-99FF-4886-4ECF-23256742BAD0}"/>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24" name="Rektangel 2323">
                  <a:extLst>
                    <a:ext uri="{FF2B5EF4-FFF2-40B4-BE49-F238E27FC236}">
                      <a16:creationId xmlns:a16="http://schemas.microsoft.com/office/drawing/2014/main" id="{790EA0B0-80DE-A772-D07B-3047EF69F5E5}"/>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9" name="Gruppe 1818">
                <a:extLst>
                  <a:ext uri="{FF2B5EF4-FFF2-40B4-BE49-F238E27FC236}">
                    <a16:creationId xmlns:a16="http://schemas.microsoft.com/office/drawing/2014/main" id="{6C9FA898-6ABD-E4CF-6D1D-A276D85452D7}"/>
                  </a:ext>
                </a:extLst>
              </p:cNvPr>
              <p:cNvGrpSpPr/>
              <p:nvPr/>
            </p:nvGrpSpPr>
            <p:grpSpPr>
              <a:xfrm>
                <a:off x="1212845" y="1068629"/>
                <a:ext cx="444157" cy="5190614"/>
                <a:chOff x="5753799" y="1204530"/>
                <a:chExt cx="444157" cy="5190614"/>
              </a:xfrm>
            </p:grpSpPr>
            <p:grpSp>
              <p:nvGrpSpPr>
                <p:cNvPr id="2310" name="Gruppe 2309">
                  <a:extLst>
                    <a:ext uri="{FF2B5EF4-FFF2-40B4-BE49-F238E27FC236}">
                      <a16:creationId xmlns:a16="http://schemas.microsoft.com/office/drawing/2014/main" id="{CDA7049B-CA83-7686-6C5A-5D167F0264E1}"/>
                    </a:ext>
                  </a:extLst>
                </p:cNvPr>
                <p:cNvGrpSpPr/>
                <p:nvPr/>
              </p:nvGrpSpPr>
              <p:grpSpPr>
                <a:xfrm>
                  <a:off x="5753799" y="1204530"/>
                  <a:ext cx="442069" cy="4756379"/>
                  <a:chOff x="3817279" y="1064461"/>
                  <a:chExt cx="442069" cy="4756379"/>
                </a:xfrm>
              </p:grpSpPr>
              <p:sp>
                <p:nvSpPr>
                  <p:cNvPr id="2312" name="Rektangel 2311">
                    <a:extLst>
                      <a:ext uri="{FF2B5EF4-FFF2-40B4-BE49-F238E27FC236}">
                        <a16:creationId xmlns:a16="http://schemas.microsoft.com/office/drawing/2014/main" id="{8A8A0572-F92E-D695-C6E7-E9BB651AD62F}"/>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3" name="Rektangel 2312">
                    <a:extLst>
                      <a:ext uri="{FF2B5EF4-FFF2-40B4-BE49-F238E27FC236}">
                        <a16:creationId xmlns:a16="http://schemas.microsoft.com/office/drawing/2014/main" id="{2635B823-E2D9-A40B-66EE-7F40CB143130}"/>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4" name="Rektangel 2313">
                    <a:extLst>
                      <a:ext uri="{FF2B5EF4-FFF2-40B4-BE49-F238E27FC236}">
                        <a16:creationId xmlns:a16="http://schemas.microsoft.com/office/drawing/2014/main" id="{E0C2BC85-A896-C6C1-C586-A8BC3EBA2C71}"/>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5" name="Rektangel 2314">
                    <a:extLst>
                      <a:ext uri="{FF2B5EF4-FFF2-40B4-BE49-F238E27FC236}">
                        <a16:creationId xmlns:a16="http://schemas.microsoft.com/office/drawing/2014/main" id="{64747288-7D4F-ED83-88ED-5279354C33F8}"/>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6" name="Rektangel 2315">
                    <a:extLst>
                      <a:ext uri="{FF2B5EF4-FFF2-40B4-BE49-F238E27FC236}">
                        <a16:creationId xmlns:a16="http://schemas.microsoft.com/office/drawing/2014/main" id="{07E10CCF-C6D2-26D6-7CB3-7E2D7172BF14}"/>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7" name="Rektangel 2316">
                    <a:extLst>
                      <a:ext uri="{FF2B5EF4-FFF2-40B4-BE49-F238E27FC236}">
                        <a16:creationId xmlns:a16="http://schemas.microsoft.com/office/drawing/2014/main" id="{04D2D72B-57EB-64E4-41AB-E260AA4A4A50}"/>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8" name="Rektangel 2317">
                    <a:extLst>
                      <a:ext uri="{FF2B5EF4-FFF2-40B4-BE49-F238E27FC236}">
                        <a16:creationId xmlns:a16="http://schemas.microsoft.com/office/drawing/2014/main" id="{FF6AE670-439C-76A5-6F01-6DD71D5100E6}"/>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9" name="Rektangel 2318">
                    <a:extLst>
                      <a:ext uri="{FF2B5EF4-FFF2-40B4-BE49-F238E27FC236}">
                        <a16:creationId xmlns:a16="http://schemas.microsoft.com/office/drawing/2014/main" id="{31A0E4CD-261D-2F8B-E5AD-B155D3E6C219}"/>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0" name="Rektangel 2319">
                    <a:extLst>
                      <a:ext uri="{FF2B5EF4-FFF2-40B4-BE49-F238E27FC236}">
                        <a16:creationId xmlns:a16="http://schemas.microsoft.com/office/drawing/2014/main" id="{D4E0B42B-711A-8780-242F-BA6A9E86CA6F}"/>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1" name="Rektangel 2320">
                    <a:extLst>
                      <a:ext uri="{FF2B5EF4-FFF2-40B4-BE49-F238E27FC236}">
                        <a16:creationId xmlns:a16="http://schemas.microsoft.com/office/drawing/2014/main" id="{E4A2CC66-2AA9-DD4D-FA57-2AE36D14963D}"/>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2" name="Rektangel 2321">
                    <a:extLst>
                      <a:ext uri="{FF2B5EF4-FFF2-40B4-BE49-F238E27FC236}">
                        <a16:creationId xmlns:a16="http://schemas.microsoft.com/office/drawing/2014/main" id="{7D0610DF-3F4E-DEB1-7CB3-B4501140A3FB}"/>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11" name="Rektangel 2310">
                  <a:extLst>
                    <a:ext uri="{FF2B5EF4-FFF2-40B4-BE49-F238E27FC236}">
                      <a16:creationId xmlns:a16="http://schemas.microsoft.com/office/drawing/2014/main" id="{0E0BDF99-AECB-5E3E-C64D-56D475C63A68}"/>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0" name="Gruppe 1819">
                <a:extLst>
                  <a:ext uri="{FF2B5EF4-FFF2-40B4-BE49-F238E27FC236}">
                    <a16:creationId xmlns:a16="http://schemas.microsoft.com/office/drawing/2014/main" id="{777F8F65-1753-CEA2-36D6-668F0F3C27E6}"/>
                  </a:ext>
                </a:extLst>
              </p:cNvPr>
              <p:cNvGrpSpPr/>
              <p:nvPr/>
            </p:nvGrpSpPr>
            <p:grpSpPr>
              <a:xfrm>
                <a:off x="780951" y="1067864"/>
                <a:ext cx="444157" cy="5190614"/>
                <a:chOff x="5753799" y="1204530"/>
                <a:chExt cx="444157" cy="5190614"/>
              </a:xfrm>
            </p:grpSpPr>
            <p:grpSp>
              <p:nvGrpSpPr>
                <p:cNvPr id="2297" name="Gruppe 2296">
                  <a:extLst>
                    <a:ext uri="{FF2B5EF4-FFF2-40B4-BE49-F238E27FC236}">
                      <a16:creationId xmlns:a16="http://schemas.microsoft.com/office/drawing/2014/main" id="{C07F875B-3627-380A-E680-C0FB48B5E154}"/>
                    </a:ext>
                  </a:extLst>
                </p:cNvPr>
                <p:cNvGrpSpPr/>
                <p:nvPr/>
              </p:nvGrpSpPr>
              <p:grpSpPr>
                <a:xfrm>
                  <a:off x="5753799" y="1204530"/>
                  <a:ext cx="442069" cy="4756379"/>
                  <a:chOff x="3817279" y="1064461"/>
                  <a:chExt cx="442069" cy="4756379"/>
                </a:xfrm>
              </p:grpSpPr>
              <p:sp>
                <p:nvSpPr>
                  <p:cNvPr id="2299" name="Rektangel 2298">
                    <a:extLst>
                      <a:ext uri="{FF2B5EF4-FFF2-40B4-BE49-F238E27FC236}">
                        <a16:creationId xmlns:a16="http://schemas.microsoft.com/office/drawing/2014/main" id="{49E24620-9F88-1FA8-8803-C4E044CE1F25}"/>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0" name="Rektangel 2299">
                    <a:extLst>
                      <a:ext uri="{FF2B5EF4-FFF2-40B4-BE49-F238E27FC236}">
                        <a16:creationId xmlns:a16="http://schemas.microsoft.com/office/drawing/2014/main" id="{2D827A69-610C-776A-A667-907B986822E7}"/>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1" name="Rektangel 2300">
                    <a:extLst>
                      <a:ext uri="{FF2B5EF4-FFF2-40B4-BE49-F238E27FC236}">
                        <a16:creationId xmlns:a16="http://schemas.microsoft.com/office/drawing/2014/main" id="{AFC7D8DB-DF61-E113-C450-011B92EE9013}"/>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2" name="Rektangel 2301">
                    <a:extLst>
                      <a:ext uri="{FF2B5EF4-FFF2-40B4-BE49-F238E27FC236}">
                        <a16:creationId xmlns:a16="http://schemas.microsoft.com/office/drawing/2014/main" id="{960808E7-336C-222D-6C40-037A47D1B6F4}"/>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3" name="Rektangel 2302">
                    <a:extLst>
                      <a:ext uri="{FF2B5EF4-FFF2-40B4-BE49-F238E27FC236}">
                        <a16:creationId xmlns:a16="http://schemas.microsoft.com/office/drawing/2014/main" id="{9BE3C0C2-659C-85D7-0A56-F6A61EA99329}"/>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4" name="Rektangel 2303">
                    <a:extLst>
                      <a:ext uri="{FF2B5EF4-FFF2-40B4-BE49-F238E27FC236}">
                        <a16:creationId xmlns:a16="http://schemas.microsoft.com/office/drawing/2014/main" id="{EFF21A05-9914-F159-F63A-E4A72F65EE7F}"/>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5" name="Rektangel 2304">
                    <a:extLst>
                      <a:ext uri="{FF2B5EF4-FFF2-40B4-BE49-F238E27FC236}">
                        <a16:creationId xmlns:a16="http://schemas.microsoft.com/office/drawing/2014/main" id="{ACAF01F5-9E64-E5BB-E329-089E36C06ECA}"/>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6" name="Rektangel 2305">
                    <a:extLst>
                      <a:ext uri="{FF2B5EF4-FFF2-40B4-BE49-F238E27FC236}">
                        <a16:creationId xmlns:a16="http://schemas.microsoft.com/office/drawing/2014/main" id="{0BC3454A-3C1B-4842-92DF-1AF42F9E7B72}"/>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7" name="Rektangel 2306">
                    <a:extLst>
                      <a:ext uri="{FF2B5EF4-FFF2-40B4-BE49-F238E27FC236}">
                        <a16:creationId xmlns:a16="http://schemas.microsoft.com/office/drawing/2014/main" id="{248751B3-1131-B6AB-9BB5-F1B5EEC50248}"/>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8" name="Rektangel 2307">
                    <a:extLst>
                      <a:ext uri="{FF2B5EF4-FFF2-40B4-BE49-F238E27FC236}">
                        <a16:creationId xmlns:a16="http://schemas.microsoft.com/office/drawing/2014/main" id="{822ED1D1-8A2B-B4D1-828E-9CC467254B33}"/>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9" name="Rektangel 2308">
                    <a:extLst>
                      <a:ext uri="{FF2B5EF4-FFF2-40B4-BE49-F238E27FC236}">
                        <a16:creationId xmlns:a16="http://schemas.microsoft.com/office/drawing/2014/main" id="{FE32A1BA-E868-5301-5742-9BB95BD4A743}"/>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98" name="Rektangel 2297">
                  <a:extLst>
                    <a:ext uri="{FF2B5EF4-FFF2-40B4-BE49-F238E27FC236}">
                      <a16:creationId xmlns:a16="http://schemas.microsoft.com/office/drawing/2014/main" id="{B7CFCC51-AF84-951C-3892-9DFC6C7B8870}"/>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1" name="Gruppe 1820">
                <a:extLst>
                  <a:ext uri="{FF2B5EF4-FFF2-40B4-BE49-F238E27FC236}">
                    <a16:creationId xmlns:a16="http://schemas.microsoft.com/office/drawing/2014/main" id="{7D4CCDD1-B9FD-9404-9891-634E5A1B04A9}"/>
                  </a:ext>
                </a:extLst>
              </p:cNvPr>
              <p:cNvGrpSpPr/>
              <p:nvPr/>
            </p:nvGrpSpPr>
            <p:grpSpPr>
              <a:xfrm>
                <a:off x="348958" y="1501775"/>
                <a:ext cx="444157" cy="4758064"/>
                <a:chOff x="5753799" y="1637080"/>
                <a:chExt cx="444157" cy="4758064"/>
              </a:xfrm>
            </p:grpSpPr>
            <p:grpSp>
              <p:nvGrpSpPr>
                <p:cNvPr id="2285" name="Gruppe 2284">
                  <a:extLst>
                    <a:ext uri="{FF2B5EF4-FFF2-40B4-BE49-F238E27FC236}">
                      <a16:creationId xmlns:a16="http://schemas.microsoft.com/office/drawing/2014/main" id="{77C72A47-8FF1-E985-B0C5-092466E5E349}"/>
                    </a:ext>
                  </a:extLst>
                </p:cNvPr>
                <p:cNvGrpSpPr/>
                <p:nvPr/>
              </p:nvGrpSpPr>
              <p:grpSpPr>
                <a:xfrm>
                  <a:off x="5753799" y="1637080"/>
                  <a:ext cx="442069" cy="4323829"/>
                  <a:chOff x="3817279" y="1497011"/>
                  <a:chExt cx="442069" cy="4323829"/>
                </a:xfrm>
              </p:grpSpPr>
              <p:sp>
                <p:nvSpPr>
                  <p:cNvPr id="2287" name="Rektangel 2286">
                    <a:extLst>
                      <a:ext uri="{FF2B5EF4-FFF2-40B4-BE49-F238E27FC236}">
                        <a16:creationId xmlns:a16="http://schemas.microsoft.com/office/drawing/2014/main" id="{D7E1CF25-9D63-D5C0-D7F4-491C621FD55C}"/>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8" name="Rektangel 2287">
                    <a:extLst>
                      <a:ext uri="{FF2B5EF4-FFF2-40B4-BE49-F238E27FC236}">
                        <a16:creationId xmlns:a16="http://schemas.microsoft.com/office/drawing/2014/main" id="{569A5395-85B2-6FC1-7925-57233BC3F1D2}"/>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9" name="Rektangel 2288">
                    <a:extLst>
                      <a:ext uri="{FF2B5EF4-FFF2-40B4-BE49-F238E27FC236}">
                        <a16:creationId xmlns:a16="http://schemas.microsoft.com/office/drawing/2014/main" id="{F4A6C7C3-ED46-5BEF-DEDE-CD4A8656B93A}"/>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0" name="Rektangel 2289">
                    <a:extLst>
                      <a:ext uri="{FF2B5EF4-FFF2-40B4-BE49-F238E27FC236}">
                        <a16:creationId xmlns:a16="http://schemas.microsoft.com/office/drawing/2014/main" id="{419BDF2B-2F15-52B5-37BB-B951453C99A4}"/>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1" name="Rektangel 2290">
                    <a:extLst>
                      <a:ext uri="{FF2B5EF4-FFF2-40B4-BE49-F238E27FC236}">
                        <a16:creationId xmlns:a16="http://schemas.microsoft.com/office/drawing/2014/main" id="{7F89B86F-C3B5-3217-912E-994D2638DAD4}"/>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2" name="Rektangel 2291">
                    <a:extLst>
                      <a:ext uri="{FF2B5EF4-FFF2-40B4-BE49-F238E27FC236}">
                        <a16:creationId xmlns:a16="http://schemas.microsoft.com/office/drawing/2014/main" id="{C8544226-ECD0-237B-F503-6FA5A75B353D}"/>
                      </a:ext>
                    </a:extLst>
                  </p:cNvPr>
                  <p:cNvSpPr>
                    <a:spLocks noChangeAspect="1"/>
                  </p:cNvSpPr>
                  <p:nvPr/>
                </p:nvSpPr>
                <p:spPr>
                  <a:xfrm>
                    <a:off x="3819516" y="365976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3" name="Rektangel 2292">
                    <a:extLst>
                      <a:ext uri="{FF2B5EF4-FFF2-40B4-BE49-F238E27FC236}">
                        <a16:creationId xmlns:a16="http://schemas.microsoft.com/office/drawing/2014/main" id="{07503E25-6B8E-B46B-8A83-ED6E30549FEB}"/>
                      </a:ext>
                    </a:extLst>
                  </p:cNvPr>
                  <p:cNvSpPr>
                    <a:spLocks noChangeAspect="1"/>
                  </p:cNvSpPr>
                  <p:nvPr/>
                </p:nvSpPr>
                <p:spPr>
                  <a:xfrm>
                    <a:off x="3820633" y="409119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4" name="Rektangel 2293">
                    <a:extLst>
                      <a:ext uri="{FF2B5EF4-FFF2-40B4-BE49-F238E27FC236}">
                        <a16:creationId xmlns:a16="http://schemas.microsoft.com/office/drawing/2014/main" id="{782A52D4-D8A3-F319-BA55-00E4EBDE7497}"/>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5" name="Rektangel 2294">
                    <a:extLst>
                      <a:ext uri="{FF2B5EF4-FFF2-40B4-BE49-F238E27FC236}">
                        <a16:creationId xmlns:a16="http://schemas.microsoft.com/office/drawing/2014/main" id="{988AFE80-042D-7C7C-5E77-2DC29E8BF5F9}"/>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6" name="Rektangel 2295">
                    <a:extLst>
                      <a:ext uri="{FF2B5EF4-FFF2-40B4-BE49-F238E27FC236}">
                        <a16:creationId xmlns:a16="http://schemas.microsoft.com/office/drawing/2014/main" id="{6A795A4A-569E-4399-6952-B25EE5C64B0A}"/>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86" name="Rektangel 2285">
                  <a:extLst>
                    <a:ext uri="{FF2B5EF4-FFF2-40B4-BE49-F238E27FC236}">
                      <a16:creationId xmlns:a16="http://schemas.microsoft.com/office/drawing/2014/main" id="{4218F57A-F943-BA6B-5F1D-C9D0B16F1B34}"/>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2" name="Gruppe 1821">
                <a:extLst>
                  <a:ext uri="{FF2B5EF4-FFF2-40B4-BE49-F238E27FC236}">
                    <a16:creationId xmlns:a16="http://schemas.microsoft.com/office/drawing/2014/main" id="{0752988C-D207-2899-052A-A5FBA7DB981B}"/>
                  </a:ext>
                </a:extLst>
              </p:cNvPr>
              <p:cNvGrpSpPr/>
              <p:nvPr/>
            </p:nvGrpSpPr>
            <p:grpSpPr>
              <a:xfrm>
                <a:off x="-82727" y="1504857"/>
                <a:ext cx="444157" cy="4758064"/>
                <a:chOff x="5753799" y="1637080"/>
                <a:chExt cx="444157" cy="4758064"/>
              </a:xfrm>
            </p:grpSpPr>
            <p:grpSp>
              <p:nvGrpSpPr>
                <p:cNvPr id="2273" name="Gruppe 2272">
                  <a:extLst>
                    <a:ext uri="{FF2B5EF4-FFF2-40B4-BE49-F238E27FC236}">
                      <a16:creationId xmlns:a16="http://schemas.microsoft.com/office/drawing/2014/main" id="{A5124A63-6DBC-FB2E-D6D5-9D522054230E}"/>
                    </a:ext>
                  </a:extLst>
                </p:cNvPr>
                <p:cNvGrpSpPr/>
                <p:nvPr/>
              </p:nvGrpSpPr>
              <p:grpSpPr>
                <a:xfrm>
                  <a:off x="5753799" y="1637080"/>
                  <a:ext cx="442069" cy="4323829"/>
                  <a:chOff x="3817279" y="1497011"/>
                  <a:chExt cx="442069" cy="4323829"/>
                </a:xfrm>
              </p:grpSpPr>
              <p:sp>
                <p:nvSpPr>
                  <p:cNvPr id="2275" name="Rektangel 2274">
                    <a:extLst>
                      <a:ext uri="{FF2B5EF4-FFF2-40B4-BE49-F238E27FC236}">
                        <a16:creationId xmlns:a16="http://schemas.microsoft.com/office/drawing/2014/main" id="{84B3D04C-76F5-3C11-B86C-9CDC15BB4AD8}"/>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6" name="Rektangel 2275">
                    <a:extLst>
                      <a:ext uri="{FF2B5EF4-FFF2-40B4-BE49-F238E27FC236}">
                        <a16:creationId xmlns:a16="http://schemas.microsoft.com/office/drawing/2014/main" id="{DE01144D-B146-D3D5-AC69-3560952A131B}"/>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7" name="Rektangel 2276">
                    <a:extLst>
                      <a:ext uri="{FF2B5EF4-FFF2-40B4-BE49-F238E27FC236}">
                        <a16:creationId xmlns:a16="http://schemas.microsoft.com/office/drawing/2014/main" id="{8306E397-2604-A379-4C18-DA6BBACE7D6C}"/>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8" name="Rektangel 2277">
                    <a:extLst>
                      <a:ext uri="{FF2B5EF4-FFF2-40B4-BE49-F238E27FC236}">
                        <a16:creationId xmlns:a16="http://schemas.microsoft.com/office/drawing/2014/main" id="{F7878EB7-3B2F-F1F0-8A55-5BFC28E98647}"/>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9" name="Rektangel 2278">
                    <a:extLst>
                      <a:ext uri="{FF2B5EF4-FFF2-40B4-BE49-F238E27FC236}">
                        <a16:creationId xmlns:a16="http://schemas.microsoft.com/office/drawing/2014/main" id="{390B57EF-CD5D-17BF-5E4B-B40869BC2CB9}"/>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0" name="Rektangel 2279">
                    <a:extLst>
                      <a:ext uri="{FF2B5EF4-FFF2-40B4-BE49-F238E27FC236}">
                        <a16:creationId xmlns:a16="http://schemas.microsoft.com/office/drawing/2014/main" id="{A316C731-20A1-F910-C359-AFF422A1DD38}"/>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1" name="Rektangel 2280">
                    <a:extLst>
                      <a:ext uri="{FF2B5EF4-FFF2-40B4-BE49-F238E27FC236}">
                        <a16:creationId xmlns:a16="http://schemas.microsoft.com/office/drawing/2014/main" id="{A63D3E0C-3B0E-DBA6-8985-280213B181C6}"/>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2" name="Rektangel 2281">
                    <a:extLst>
                      <a:ext uri="{FF2B5EF4-FFF2-40B4-BE49-F238E27FC236}">
                        <a16:creationId xmlns:a16="http://schemas.microsoft.com/office/drawing/2014/main" id="{D15E3E9F-EA39-C443-38CD-14D5C7C65451}"/>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3" name="Rektangel 2282">
                    <a:extLst>
                      <a:ext uri="{FF2B5EF4-FFF2-40B4-BE49-F238E27FC236}">
                        <a16:creationId xmlns:a16="http://schemas.microsoft.com/office/drawing/2014/main" id="{2599F649-1E58-37D1-A28B-E77F154E1E90}"/>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4" name="Rektangel 2283">
                    <a:extLst>
                      <a:ext uri="{FF2B5EF4-FFF2-40B4-BE49-F238E27FC236}">
                        <a16:creationId xmlns:a16="http://schemas.microsoft.com/office/drawing/2014/main" id="{40578107-1E2A-2349-E717-3C631F5F85A5}"/>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74" name="Rektangel 2273">
                  <a:extLst>
                    <a:ext uri="{FF2B5EF4-FFF2-40B4-BE49-F238E27FC236}">
                      <a16:creationId xmlns:a16="http://schemas.microsoft.com/office/drawing/2014/main" id="{952C3A73-F9F3-E994-6E6F-791358239F81}"/>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3" name="Gruppe 1822">
                <a:extLst>
                  <a:ext uri="{FF2B5EF4-FFF2-40B4-BE49-F238E27FC236}">
                    <a16:creationId xmlns:a16="http://schemas.microsoft.com/office/drawing/2014/main" id="{68242267-DFC9-5084-24E2-DA42CAEC41DC}"/>
                  </a:ext>
                </a:extLst>
              </p:cNvPr>
              <p:cNvGrpSpPr/>
              <p:nvPr/>
            </p:nvGrpSpPr>
            <p:grpSpPr>
              <a:xfrm>
                <a:off x="4625198" y="1031927"/>
                <a:ext cx="641389" cy="5216305"/>
                <a:chOff x="2892468" y="1032983"/>
                <a:chExt cx="641389" cy="5216305"/>
              </a:xfrm>
            </p:grpSpPr>
            <p:grpSp>
              <p:nvGrpSpPr>
                <p:cNvPr id="2236" name="Gruppe 2235">
                  <a:extLst>
                    <a:ext uri="{FF2B5EF4-FFF2-40B4-BE49-F238E27FC236}">
                      <a16:creationId xmlns:a16="http://schemas.microsoft.com/office/drawing/2014/main" id="{67E3EB49-FAA6-1EE9-3A2C-61B50B194760}"/>
                    </a:ext>
                  </a:extLst>
                </p:cNvPr>
                <p:cNvGrpSpPr/>
                <p:nvPr/>
              </p:nvGrpSpPr>
              <p:grpSpPr>
                <a:xfrm>
                  <a:off x="2892468" y="1032983"/>
                  <a:ext cx="641389" cy="5216305"/>
                  <a:chOff x="3475384" y="1188399"/>
                  <a:chExt cx="641389" cy="5216305"/>
                </a:xfrm>
              </p:grpSpPr>
              <p:sp>
                <p:nvSpPr>
                  <p:cNvPr id="2240" name="Tekstfelt 2239">
                    <a:extLst>
                      <a:ext uri="{FF2B5EF4-FFF2-40B4-BE49-F238E27FC236}">
                        <a16:creationId xmlns:a16="http://schemas.microsoft.com/office/drawing/2014/main" id="{4E11009A-FFF1-623C-ABEA-E25006250E60}"/>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41" name="Tekstfelt 2240">
                    <a:extLst>
                      <a:ext uri="{FF2B5EF4-FFF2-40B4-BE49-F238E27FC236}">
                        <a16:creationId xmlns:a16="http://schemas.microsoft.com/office/drawing/2014/main" id="{3B756BE5-5A94-65E2-F0F4-253D9C9DC3B6}"/>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42" name="Tekstfelt 2241">
                    <a:extLst>
                      <a:ext uri="{FF2B5EF4-FFF2-40B4-BE49-F238E27FC236}">
                        <a16:creationId xmlns:a16="http://schemas.microsoft.com/office/drawing/2014/main" id="{DD3CCDAE-5778-8B27-0F6D-B6BFFFD64CB9}"/>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43" name="Tekstfelt 2242">
                    <a:extLst>
                      <a:ext uri="{FF2B5EF4-FFF2-40B4-BE49-F238E27FC236}">
                        <a16:creationId xmlns:a16="http://schemas.microsoft.com/office/drawing/2014/main" id="{A0F12975-F430-2005-40F6-CCFE30AF02C7}"/>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44" name="Tekstfelt 2243">
                    <a:extLst>
                      <a:ext uri="{FF2B5EF4-FFF2-40B4-BE49-F238E27FC236}">
                        <a16:creationId xmlns:a16="http://schemas.microsoft.com/office/drawing/2014/main" id="{FD781E28-EFEF-B0EE-1A9F-8921596ADDE7}"/>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45" name="Tekstfelt 2244">
                    <a:extLst>
                      <a:ext uri="{FF2B5EF4-FFF2-40B4-BE49-F238E27FC236}">
                        <a16:creationId xmlns:a16="http://schemas.microsoft.com/office/drawing/2014/main" id="{4C901B8A-5D37-7904-AD9D-54EC36666BC5}"/>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46" name="Tekstfelt 2245">
                    <a:extLst>
                      <a:ext uri="{FF2B5EF4-FFF2-40B4-BE49-F238E27FC236}">
                        <a16:creationId xmlns:a16="http://schemas.microsoft.com/office/drawing/2014/main" id="{A545C8F2-EBBF-7F3E-21BB-072AE4452D48}"/>
                      </a:ext>
                    </a:extLst>
                  </p:cNvPr>
                  <p:cNvSpPr txBox="1"/>
                  <p:nvPr/>
                </p:nvSpPr>
                <p:spPr>
                  <a:xfrm>
                    <a:off x="3525031"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47" name="Tekstfelt 2246">
                    <a:extLst>
                      <a:ext uri="{FF2B5EF4-FFF2-40B4-BE49-F238E27FC236}">
                        <a16:creationId xmlns:a16="http://schemas.microsoft.com/office/drawing/2014/main" id="{8102C3D3-59E9-C70E-352D-F94236B36F04}"/>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48" name="Tekstfelt 2247">
                    <a:extLst>
                      <a:ext uri="{FF2B5EF4-FFF2-40B4-BE49-F238E27FC236}">
                        <a16:creationId xmlns:a16="http://schemas.microsoft.com/office/drawing/2014/main" id="{16D43DF4-61F3-CB6C-5B49-6472EF8C5868}"/>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49" name="Tekstfelt 2248">
                    <a:extLst>
                      <a:ext uri="{FF2B5EF4-FFF2-40B4-BE49-F238E27FC236}">
                        <a16:creationId xmlns:a16="http://schemas.microsoft.com/office/drawing/2014/main" id="{34D17631-4059-06FD-0EC9-6B237FD432CE}"/>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50" name="Tekstfelt 2249">
                    <a:extLst>
                      <a:ext uri="{FF2B5EF4-FFF2-40B4-BE49-F238E27FC236}">
                        <a16:creationId xmlns:a16="http://schemas.microsoft.com/office/drawing/2014/main" id="{11416F94-8A5A-77CE-FF34-1558B7142FEC}"/>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51" name="Tekstfelt 2250">
                    <a:extLst>
                      <a:ext uri="{FF2B5EF4-FFF2-40B4-BE49-F238E27FC236}">
                        <a16:creationId xmlns:a16="http://schemas.microsoft.com/office/drawing/2014/main" id="{96CA84C5-A7A9-5EE9-0DC6-A4DC64A051C4}"/>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52" name="Tekstfelt 2251">
                    <a:extLst>
                      <a:ext uri="{FF2B5EF4-FFF2-40B4-BE49-F238E27FC236}">
                        <a16:creationId xmlns:a16="http://schemas.microsoft.com/office/drawing/2014/main" id="{17C71DF6-7800-5C38-FEEC-E2F926E863D0}"/>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53" name="Tekstfelt 2252">
                    <a:extLst>
                      <a:ext uri="{FF2B5EF4-FFF2-40B4-BE49-F238E27FC236}">
                        <a16:creationId xmlns:a16="http://schemas.microsoft.com/office/drawing/2014/main" id="{1B55A401-C922-1034-3FD0-1B8D35D5B580}"/>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54" name="Tekstfelt 2253">
                    <a:extLst>
                      <a:ext uri="{FF2B5EF4-FFF2-40B4-BE49-F238E27FC236}">
                        <a16:creationId xmlns:a16="http://schemas.microsoft.com/office/drawing/2014/main" id="{F3AA04B3-3A39-57E6-5542-D76F83C1892C}"/>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55" name="Tekstfelt 2254">
                    <a:extLst>
                      <a:ext uri="{FF2B5EF4-FFF2-40B4-BE49-F238E27FC236}">
                        <a16:creationId xmlns:a16="http://schemas.microsoft.com/office/drawing/2014/main" id="{C1F59095-A53F-5505-A481-F02F014D61AC}"/>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56" name="Tekstfelt 2255">
                    <a:extLst>
                      <a:ext uri="{FF2B5EF4-FFF2-40B4-BE49-F238E27FC236}">
                        <a16:creationId xmlns:a16="http://schemas.microsoft.com/office/drawing/2014/main" id="{7E4B5C3C-F870-C009-DAF0-AD3F54EBDB91}"/>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57" name="Tekstfelt 2256">
                    <a:extLst>
                      <a:ext uri="{FF2B5EF4-FFF2-40B4-BE49-F238E27FC236}">
                        <a16:creationId xmlns:a16="http://schemas.microsoft.com/office/drawing/2014/main" id="{0DF8E183-10C3-FB69-BD1C-E7EE0505DF04}"/>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58" name="Tekstfelt 2257">
                    <a:extLst>
                      <a:ext uri="{FF2B5EF4-FFF2-40B4-BE49-F238E27FC236}">
                        <a16:creationId xmlns:a16="http://schemas.microsoft.com/office/drawing/2014/main" id="{8E126B13-E89E-9AA7-EAE3-F21A7F898507}"/>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59" name="Tekstfelt 2258">
                    <a:extLst>
                      <a:ext uri="{FF2B5EF4-FFF2-40B4-BE49-F238E27FC236}">
                        <a16:creationId xmlns:a16="http://schemas.microsoft.com/office/drawing/2014/main" id="{28CB1BAF-E741-8489-0820-D710718CC649}"/>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60" name="Tekstfelt 2259">
                    <a:extLst>
                      <a:ext uri="{FF2B5EF4-FFF2-40B4-BE49-F238E27FC236}">
                        <a16:creationId xmlns:a16="http://schemas.microsoft.com/office/drawing/2014/main" id="{EA38A29E-41B0-6A3F-FDD3-FFE161F614C1}"/>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61" name="Tekstfelt 2260">
                    <a:extLst>
                      <a:ext uri="{FF2B5EF4-FFF2-40B4-BE49-F238E27FC236}">
                        <a16:creationId xmlns:a16="http://schemas.microsoft.com/office/drawing/2014/main" id="{7CCC14F7-0BF9-1C20-717B-9D1A9FFEDF20}"/>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62" name="Tekstfelt 2261">
                    <a:extLst>
                      <a:ext uri="{FF2B5EF4-FFF2-40B4-BE49-F238E27FC236}">
                        <a16:creationId xmlns:a16="http://schemas.microsoft.com/office/drawing/2014/main" id="{61A580D0-57FB-1BBA-FA29-5FE9093C1980}"/>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63" name="Tekstfelt 2262">
                    <a:extLst>
                      <a:ext uri="{FF2B5EF4-FFF2-40B4-BE49-F238E27FC236}">
                        <a16:creationId xmlns:a16="http://schemas.microsoft.com/office/drawing/2014/main" id="{1E07F35A-EE02-38E9-0236-F64E64B5E927}"/>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64" name="Tekstfelt 2263">
                    <a:extLst>
                      <a:ext uri="{FF2B5EF4-FFF2-40B4-BE49-F238E27FC236}">
                        <a16:creationId xmlns:a16="http://schemas.microsoft.com/office/drawing/2014/main" id="{411553BA-6518-74EA-1102-27E08E251779}"/>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65" name="Tekstfelt 2264">
                    <a:extLst>
                      <a:ext uri="{FF2B5EF4-FFF2-40B4-BE49-F238E27FC236}">
                        <a16:creationId xmlns:a16="http://schemas.microsoft.com/office/drawing/2014/main" id="{81A1243A-D2FD-90DB-181A-9755A8B35898}"/>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66" name="Tekstfelt 2265">
                    <a:extLst>
                      <a:ext uri="{FF2B5EF4-FFF2-40B4-BE49-F238E27FC236}">
                        <a16:creationId xmlns:a16="http://schemas.microsoft.com/office/drawing/2014/main" id="{F02976E8-5512-6D94-54D4-6D1714B6E285}"/>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67" name="Tekstfelt 2266">
                    <a:extLst>
                      <a:ext uri="{FF2B5EF4-FFF2-40B4-BE49-F238E27FC236}">
                        <a16:creationId xmlns:a16="http://schemas.microsoft.com/office/drawing/2014/main" id="{52421268-8E78-BB5E-06CD-2A38DFD41B19}"/>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68" name="Tekstfelt 2267">
                    <a:extLst>
                      <a:ext uri="{FF2B5EF4-FFF2-40B4-BE49-F238E27FC236}">
                        <a16:creationId xmlns:a16="http://schemas.microsoft.com/office/drawing/2014/main" id="{5846FA69-8DB2-F14C-AC03-690F5A70B3C3}"/>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69" name="Tekstfelt 2268">
                    <a:extLst>
                      <a:ext uri="{FF2B5EF4-FFF2-40B4-BE49-F238E27FC236}">
                        <a16:creationId xmlns:a16="http://schemas.microsoft.com/office/drawing/2014/main" id="{53B36F7E-527A-D91C-DAA4-D1F8372C737B}"/>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70" name="Tekstfelt 2269">
                    <a:extLst>
                      <a:ext uri="{FF2B5EF4-FFF2-40B4-BE49-F238E27FC236}">
                        <a16:creationId xmlns:a16="http://schemas.microsoft.com/office/drawing/2014/main" id="{199F4D15-5AFB-521A-C9EC-D0A46D03CC70}"/>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71" name="Tekstfelt 2270">
                    <a:extLst>
                      <a:ext uri="{FF2B5EF4-FFF2-40B4-BE49-F238E27FC236}">
                        <a16:creationId xmlns:a16="http://schemas.microsoft.com/office/drawing/2014/main" id="{7646925D-3DAE-0CCB-F107-DB62491C3B47}"/>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72" name="Tekstfelt 2271">
                    <a:extLst>
                      <a:ext uri="{FF2B5EF4-FFF2-40B4-BE49-F238E27FC236}">
                        <a16:creationId xmlns:a16="http://schemas.microsoft.com/office/drawing/2014/main" id="{FADCA23A-28FC-C869-FA86-525E8863C9A5}"/>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37" name="Tekstfelt 2236">
                  <a:extLst>
                    <a:ext uri="{FF2B5EF4-FFF2-40B4-BE49-F238E27FC236}">
                      <a16:creationId xmlns:a16="http://schemas.microsoft.com/office/drawing/2014/main" id="{076DCB37-BCF2-5587-E884-0AE24D9A8A89}"/>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38" name="Tekstfelt 2237">
                  <a:extLst>
                    <a:ext uri="{FF2B5EF4-FFF2-40B4-BE49-F238E27FC236}">
                      <a16:creationId xmlns:a16="http://schemas.microsoft.com/office/drawing/2014/main" id="{DC7AFA5E-6BD1-89B5-8765-9DF17AE1AE79}"/>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39" name="Tekstfelt 2238">
                  <a:extLst>
                    <a:ext uri="{FF2B5EF4-FFF2-40B4-BE49-F238E27FC236}">
                      <a16:creationId xmlns:a16="http://schemas.microsoft.com/office/drawing/2014/main" id="{A1684FC2-2559-341E-1629-EA98D2CC332A}"/>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4" name="Gruppe 1823">
                <a:extLst>
                  <a:ext uri="{FF2B5EF4-FFF2-40B4-BE49-F238E27FC236}">
                    <a16:creationId xmlns:a16="http://schemas.microsoft.com/office/drawing/2014/main" id="{9094A783-CF69-5285-056B-D62C7D3B46D8}"/>
                  </a:ext>
                </a:extLst>
              </p:cNvPr>
              <p:cNvGrpSpPr/>
              <p:nvPr/>
            </p:nvGrpSpPr>
            <p:grpSpPr>
              <a:xfrm>
                <a:off x="5052945" y="1040538"/>
                <a:ext cx="641389" cy="5216305"/>
                <a:chOff x="2892468" y="1032983"/>
                <a:chExt cx="641389" cy="5216305"/>
              </a:xfrm>
            </p:grpSpPr>
            <p:grpSp>
              <p:nvGrpSpPr>
                <p:cNvPr id="2199" name="Gruppe 2198">
                  <a:extLst>
                    <a:ext uri="{FF2B5EF4-FFF2-40B4-BE49-F238E27FC236}">
                      <a16:creationId xmlns:a16="http://schemas.microsoft.com/office/drawing/2014/main" id="{DA220029-AE4F-E200-3519-77EA19FF1F75}"/>
                    </a:ext>
                  </a:extLst>
                </p:cNvPr>
                <p:cNvGrpSpPr/>
                <p:nvPr/>
              </p:nvGrpSpPr>
              <p:grpSpPr>
                <a:xfrm>
                  <a:off x="2892468" y="1032983"/>
                  <a:ext cx="641389" cy="5216305"/>
                  <a:chOff x="3475384" y="1188399"/>
                  <a:chExt cx="641389" cy="5216305"/>
                </a:xfrm>
              </p:grpSpPr>
              <p:sp>
                <p:nvSpPr>
                  <p:cNvPr id="2203" name="Tekstfelt 2202">
                    <a:extLst>
                      <a:ext uri="{FF2B5EF4-FFF2-40B4-BE49-F238E27FC236}">
                        <a16:creationId xmlns:a16="http://schemas.microsoft.com/office/drawing/2014/main" id="{257BB39F-8778-80BA-1860-C697A91CEE9A}"/>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04" name="Tekstfelt 2203">
                    <a:extLst>
                      <a:ext uri="{FF2B5EF4-FFF2-40B4-BE49-F238E27FC236}">
                        <a16:creationId xmlns:a16="http://schemas.microsoft.com/office/drawing/2014/main" id="{8CAC06EE-42A1-E93D-C050-59BBDDD1C005}"/>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05" name="Tekstfelt 2204">
                    <a:extLst>
                      <a:ext uri="{FF2B5EF4-FFF2-40B4-BE49-F238E27FC236}">
                        <a16:creationId xmlns:a16="http://schemas.microsoft.com/office/drawing/2014/main" id="{10745AC2-A50F-EDBF-A39B-7F18775F3E89}"/>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06" name="Tekstfelt 2205">
                    <a:extLst>
                      <a:ext uri="{FF2B5EF4-FFF2-40B4-BE49-F238E27FC236}">
                        <a16:creationId xmlns:a16="http://schemas.microsoft.com/office/drawing/2014/main" id="{6815B03D-CD40-873D-A83B-F8D797DCC69C}"/>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07" name="Tekstfelt 2206">
                    <a:extLst>
                      <a:ext uri="{FF2B5EF4-FFF2-40B4-BE49-F238E27FC236}">
                        <a16:creationId xmlns:a16="http://schemas.microsoft.com/office/drawing/2014/main" id="{3743A744-5B0A-425E-2915-683D902B9CB9}"/>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08" name="Tekstfelt 2207">
                    <a:extLst>
                      <a:ext uri="{FF2B5EF4-FFF2-40B4-BE49-F238E27FC236}">
                        <a16:creationId xmlns:a16="http://schemas.microsoft.com/office/drawing/2014/main" id="{8D8CBA5F-9FA1-924B-A074-F67360DC4099}"/>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09" name="Tekstfelt 2208">
                    <a:extLst>
                      <a:ext uri="{FF2B5EF4-FFF2-40B4-BE49-F238E27FC236}">
                        <a16:creationId xmlns:a16="http://schemas.microsoft.com/office/drawing/2014/main" id="{3B4A2F37-C58B-AB3A-A9A1-474B11C5BEC1}"/>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10" name="Tekstfelt 2209">
                    <a:extLst>
                      <a:ext uri="{FF2B5EF4-FFF2-40B4-BE49-F238E27FC236}">
                        <a16:creationId xmlns:a16="http://schemas.microsoft.com/office/drawing/2014/main" id="{0E05DF9F-A7F5-BADB-4A5F-0E98457240FA}"/>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11" name="Tekstfelt 2210">
                    <a:extLst>
                      <a:ext uri="{FF2B5EF4-FFF2-40B4-BE49-F238E27FC236}">
                        <a16:creationId xmlns:a16="http://schemas.microsoft.com/office/drawing/2014/main" id="{10C36F30-74BE-1EAE-F72D-0A15CC0B1363}"/>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12" name="Tekstfelt 2211">
                    <a:extLst>
                      <a:ext uri="{FF2B5EF4-FFF2-40B4-BE49-F238E27FC236}">
                        <a16:creationId xmlns:a16="http://schemas.microsoft.com/office/drawing/2014/main" id="{ED0562EE-4E67-7049-FB4A-5384FCA0CD11}"/>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13" name="Tekstfelt 2212">
                    <a:extLst>
                      <a:ext uri="{FF2B5EF4-FFF2-40B4-BE49-F238E27FC236}">
                        <a16:creationId xmlns:a16="http://schemas.microsoft.com/office/drawing/2014/main" id="{6129775E-80CA-01EE-AF8C-A5014995D560}"/>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14" name="Tekstfelt 2213">
                    <a:extLst>
                      <a:ext uri="{FF2B5EF4-FFF2-40B4-BE49-F238E27FC236}">
                        <a16:creationId xmlns:a16="http://schemas.microsoft.com/office/drawing/2014/main" id="{D408190B-A805-9160-451E-5EE58768A3DD}"/>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15" name="Tekstfelt 2214">
                    <a:extLst>
                      <a:ext uri="{FF2B5EF4-FFF2-40B4-BE49-F238E27FC236}">
                        <a16:creationId xmlns:a16="http://schemas.microsoft.com/office/drawing/2014/main" id="{E0BFEA17-2765-E2D6-02A9-F3D0C43A9703}"/>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16" name="Tekstfelt 2215">
                    <a:extLst>
                      <a:ext uri="{FF2B5EF4-FFF2-40B4-BE49-F238E27FC236}">
                        <a16:creationId xmlns:a16="http://schemas.microsoft.com/office/drawing/2014/main" id="{7651EB2E-88F1-D9DA-FB06-37496BFC87E9}"/>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17" name="Tekstfelt 2216">
                    <a:extLst>
                      <a:ext uri="{FF2B5EF4-FFF2-40B4-BE49-F238E27FC236}">
                        <a16:creationId xmlns:a16="http://schemas.microsoft.com/office/drawing/2014/main" id="{165F3078-3B65-D75F-3543-BA3654FD5C38}"/>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18" name="Tekstfelt 2217">
                    <a:extLst>
                      <a:ext uri="{FF2B5EF4-FFF2-40B4-BE49-F238E27FC236}">
                        <a16:creationId xmlns:a16="http://schemas.microsoft.com/office/drawing/2014/main" id="{E9E26FF9-9F22-7EB9-46D5-CC5B330D395A}"/>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19" name="Tekstfelt 2218">
                    <a:extLst>
                      <a:ext uri="{FF2B5EF4-FFF2-40B4-BE49-F238E27FC236}">
                        <a16:creationId xmlns:a16="http://schemas.microsoft.com/office/drawing/2014/main" id="{6CA4AB12-FAD3-7680-B8C2-29F509E2A080}"/>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20" name="Tekstfelt 2219">
                    <a:extLst>
                      <a:ext uri="{FF2B5EF4-FFF2-40B4-BE49-F238E27FC236}">
                        <a16:creationId xmlns:a16="http://schemas.microsoft.com/office/drawing/2014/main" id="{2F9A2885-FB3B-B1E5-116D-9DA2952B07DF}"/>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21" name="Tekstfelt 2220">
                    <a:extLst>
                      <a:ext uri="{FF2B5EF4-FFF2-40B4-BE49-F238E27FC236}">
                        <a16:creationId xmlns:a16="http://schemas.microsoft.com/office/drawing/2014/main" id="{A59AFF88-9C8D-5E1C-90C8-37463C30E311}"/>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22" name="Tekstfelt 2221">
                    <a:extLst>
                      <a:ext uri="{FF2B5EF4-FFF2-40B4-BE49-F238E27FC236}">
                        <a16:creationId xmlns:a16="http://schemas.microsoft.com/office/drawing/2014/main" id="{A37B575B-5709-EC35-1E84-5CFCBE49F01F}"/>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23" name="Tekstfelt 2222">
                    <a:extLst>
                      <a:ext uri="{FF2B5EF4-FFF2-40B4-BE49-F238E27FC236}">
                        <a16:creationId xmlns:a16="http://schemas.microsoft.com/office/drawing/2014/main" id="{CAB0B945-B299-4C2D-7169-6D0E7649661A}"/>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24" name="Tekstfelt 2223">
                    <a:extLst>
                      <a:ext uri="{FF2B5EF4-FFF2-40B4-BE49-F238E27FC236}">
                        <a16:creationId xmlns:a16="http://schemas.microsoft.com/office/drawing/2014/main" id="{52698C02-F123-DA7A-8FBB-552BD5CD0A4F}"/>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25" name="Tekstfelt 2224">
                    <a:extLst>
                      <a:ext uri="{FF2B5EF4-FFF2-40B4-BE49-F238E27FC236}">
                        <a16:creationId xmlns:a16="http://schemas.microsoft.com/office/drawing/2014/main" id="{85447C86-F913-6078-EEB8-DBD5005E4202}"/>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26" name="Tekstfelt 2225">
                    <a:extLst>
                      <a:ext uri="{FF2B5EF4-FFF2-40B4-BE49-F238E27FC236}">
                        <a16:creationId xmlns:a16="http://schemas.microsoft.com/office/drawing/2014/main" id="{385C7953-0E47-BFC7-215B-BBDAF75EC128}"/>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27" name="Tekstfelt 2226">
                    <a:extLst>
                      <a:ext uri="{FF2B5EF4-FFF2-40B4-BE49-F238E27FC236}">
                        <a16:creationId xmlns:a16="http://schemas.microsoft.com/office/drawing/2014/main" id="{E00A8DE0-5CD1-705C-A2A0-2ECBCF3D369F}"/>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28" name="Tekstfelt 2227">
                    <a:extLst>
                      <a:ext uri="{FF2B5EF4-FFF2-40B4-BE49-F238E27FC236}">
                        <a16:creationId xmlns:a16="http://schemas.microsoft.com/office/drawing/2014/main" id="{24B5BB50-D949-A64D-B580-4429410D135C}"/>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29" name="Tekstfelt 2228">
                    <a:extLst>
                      <a:ext uri="{FF2B5EF4-FFF2-40B4-BE49-F238E27FC236}">
                        <a16:creationId xmlns:a16="http://schemas.microsoft.com/office/drawing/2014/main" id="{F53CB564-EC87-39CC-9C37-910E30B507F2}"/>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30" name="Tekstfelt 2229">
                    <a:extLst>
                      <a:ext uri="{FF2B5EF4-FFF2-40B4-BE49-F238E27FC236}">
                        <a16:creationId xmlns:a16="http://schemas.microsoft.com/office/drawing/2014/main" id="{83EA6745-696F-0BCD-BBD4-B300E5A1ED94}"/>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31" name="Tekstfelt 2230">
                    <a:extLst>
                      <a:ext uri="{FF2B5EF4-FFF2-40B4-BE49-F238E27FC236}">
                        <a16:creationId xmlns:a16="http://schemas.microsoft.com/office/drawing/2014/main" id="{06C74C45-36E1-ECCE-A8CE-F09B24C4437F}"/>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32" name="Tekstfelt 2231">
                    <a:extLst>
                      <a:ext uri="{FF2B5EF4-FFF2-40B4-BE49-F238E27FC236}">
                        <a16:creationId xmlns:a16="http://schemas.microsoft.com/office/drawing/2014/main" id="{BACB68A6-9DF1-F6EE-D520-403FE98151DD}"/>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33" name="Tekstfelt 2232">
                    <a:extLst>
                      <a:ext uri="{FF2B5EF4-FFF2-40B4-BE49-F238E27FC236}">
                        <a16:creationId xmlns:a16="http://schemas.microsoft.com/office/drawing/2014/main" id="{B5299AF0-507C-E958-0EF5-0025AF6D7091}"/>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34" name="Tekstfelt 2233">
                    <a:extLst>
                      <a:ext uri="{FF2B5EF4-FFF2-40B4-BE49-F238E27FC236}">
                        <a16:creationId xmlns:a16="http://schemas.microsoft.com/office/drawing/2014/main" id="{86AE37AE-FD23-6A45-A13F-D38541E14857}"/>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35" name="Tekstfelt 2234">
                    <a:extLst>
                      <a:ext uri="{FF2B5EF4-FFF2-40B4-BE49-F238E27FC236}">
                        <a16:creationId xmlns:a16="http://schemas.microsoft.com/office/drawing/2014/main" id="{156B5DD1-1EF1-EE7A-153F-D1541A1F3E96}"/>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00" name="Tekstfelt 2199">
                  <a:extLst>
                    <a:ext uri="{FF2B5EF4-FFF2-40B4-BE49-F238E27FC236}">
                      <a16:creationId xmlns:a16="http://schemas.microsoft.com/office/drawing/2014/main" id="{41FB61CB-D69A-F5FF-1884-3D542CF34A9A}"/>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01" name="Tekstfelt 2200">
                  <a:extLst>
                    <a:ext uri="{FF2B5EF4-FFF2-40B4-BE49-F238E27FC236}">
                      <a16:creationId xmlns:a16="http://schemas.microsoft.com/office/drawing/2014/main" id="{29027BFA-16D4-07C7-B543-E0987AC3887D}"/>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02" name="Tekstfelt 2201">
                  <a:extLst>
                    <a:ext uri="{FF2B5EF4-FFF2-40B4-BE49-F238E27FC236}">
                      <a16:creationId xmlns:a16="http://schemas.microsoft.com/office/drawing/2014/main" id="{A09A04F4-5718-5C73-7425-5C60F2A5D97A}"/>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5" name="Gruppe 1824">
                <a:extLst>
                  <a:ext uri="{FF2B5EF4-FFF2-40B4-BE49-F238E27FC236}">
                    <a16:creationId xmlns:a16="http://schemas.microsoft.com/office/drawing/2014/main" id="{795945AD-1599-E273-8C63-AD3EF8297F68}"/>
                  </a:ext>
                </a:extLst>
              </p:cNvPr>
              <p:cNvGrpSpPr/>
              <p:nvPr/>
            </p:nvGrpSpPr>
            <p:grpSpPr>
              <a:xfrm>
                <a:off x="3753314" y="1031887"/>
                <a:ext cx="641389" cy="5216305"/>
                <a:chOff x="2892468" y="1032983"/>
                <a:chExt cx="641389" cy="5216305"/>
              </a:xfrm>
            </p:grpSpPr>
            <p:grpSp>
              <p:nvGrpSpPr>
                <p:cNvPr id="2162" name="Gruppe 2161">
                  <a:extLst>
                    <a:ext uri="{FF2B5EF4-FFF2-40B4-BE49-F238E27FC236}">
                      <a16:creationId xmlns:a16="http://schemas.microsoft.com/office/drawing/2014/main" id="{4404F861-7EEC-C74C-C815-5AD0D6CEBE2A}"/>
                    </a:ext>
                  </a:extLst>
                </p:cNvPr>
                <p:cNvGrpSpPr/>
                <p:nvPr/>
              </p:nvGrpSpPr>
              <p:grpSpPr>
                <a:xfrm>
                  <a:off x="2892468" y="1032983"/>
                  <a:ext cx="641389" cy="5216305"/>
                  <a:chOff x="3475384" y="1188399"/>
                  <a:chExt cx="641389" cy="5216305"/>
                </a:xfrm>
              </p:grpSpPr>
              <p:sp>
                <p:nvSpPr>
                  <p:cNvPr id="2166" name="Tekstfelt 2165">
                    <a:extLst>
                      <a:ext uri="{FF2B5EF4-FFF2-40B4-BE49-F238E27FC236}">
                        <a16:creationId xmlns:a16="http://schemas.microsoft.com/office/drawing/2014/main" id="{BE87BCA1-1AD2-C1D9-5865-046F764F2165}"/>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67" name="Tekstfelt 2166">
                    <a:extLst>
                      <a:ext uri="{FF2B5EF4-FFF2-40B4-BE49-F238E27FC236}">
                        <a16:creationId xmlns:a16="http://schemas.microsoft.com/office/drawing/2014/main" id="{C4D4074D-EED3-0D22-7329-7275FBC5F62F}"/>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68" name="Tekstfelt 2167">
                    <a:extLst>
                      <a:ext uri="{FF2B5EF4-FFF2-40B4-BE49-F238E27FC236}">
                        <a16:creationId xmlns:a16="http://schemas.microsoft.com/office/drawing/2014/main" id="{485A59EF-F573-5B2A-DE53-76FE868AB8C6}"/>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69" name="Tekstfelt 2168">
                    <a:extLst>
                      <a:ext uri="{FF2B5EF4-FFF2-40B4-BE49-F238E27FC236}">
                        <a16:creationId xmlns:a16="http://schemas.microsoft.com/office/drawing/2014/main" id="{CA1520D9-DA8F-3491-944D-EDE7974FEFAF}"/>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70" name="Tekstfelt 2169">
                    <a:extLst>
                      <a:ext uri="{FF2B5EF4-FFF2-40B4-BE49-F238E27FC236}">
                        <a16:creationId xmlns:a16="http://schemas.microsoft.com/office/drawing/2014/main" id="{F6C970D7-1EEC-B2A4-06BE-F488CCA894E4}"/>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71" name="Tekstfelt 2170">
                    <a:extLst>
                      <a:ext uri="{FF2B5EF4-FFF2-40B4-BE49-F238E27FC236}">
                        <a16:creationId xmlns:a16="http://schemas.microsoft.com/office/drawing/2014/main" id="{A12208B2-C641-E415-D6AD-057F2D08639F}"/>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72" name="Tekstfelt 2171">
                    <a:extLst>
                      <a:ext uri="{FF2B5EF4-FFF2-40B4-BE49-F238E27FC236}">
                        <a16:creationId xmlns:a16="http://schemas.microsoft.com/office/drawing/2014/main" id="{5AE006DC-8A5B-9207-3AF0-5BF212465F17}"/>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73" name="Tekstfelt 2172">
                    <a:extLst>
                      <a:ext uri="{FF2B5EF4-FFF2-40B4-BE49-F238E27FC236}">
                        <a16:creationId xmlns:a16="http://schemas.microsoft.com/office/drawing/2014/main" id="{CCB81539-B653-B2A5-F339-9541114AA87B}"/>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74" name="Tekstfelt 2173">
                    <a:extLst>
                      <a:ext uri="{FF2B5EF4-FFF2-40B4-BE49-F238E27FC236}">
                        <a16:creationId xmlns:a16="http://schemas.microsoft.com/office/drawing/2014/main" id="{A49E2CB8-848D-7FDB-1E18-4E452B2A0E51}"/>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75" name="Tekstfelt 2174">
                    <a:extLst>
                      <a:ext uri="{FF2B5EF4-FFF2-40B4-BE49-F238E27FC236}">
                        <a16:creationId xmlns:a16="http://schemas.microsoft.com/office/drawing/2014/main" id="{469C0820-7158-E540-9036-36E8A126634C}"/>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76" name="Tekstfelt 2175">
                    <a:extLst>
                      <a:ext uri="{FF2B5EF4-FFF2-40B4-BE49-F238E27FC236}">
                        <a16:creationId xmlns:a16="http://schemas.microsoft.com/office/drawing/2014/main" id="{404E2260-5D97-C774-A93F-EF58FC9EAE03}"/>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77" name="Tekstfelt 2176">
                    <a:extLst>
                      <a:ext uri="{FF2B5EF4-FFF2-40B4-BE49-F238E27FC236}">
                        <a16:creationId xmlns:a16="http://schemas.microsoft.com/office/drawing/2014/main" id="{BD07A897-C1CF-EDC2-B2D9-E1841DE112A7}"/>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78" name="Tekstfelt 2177">
                    <a:extLst>
                      <a:ext uri="{FF2B5EF4-FFF2-40B4-BE49-F238E27FC236}">
                        <a16:creationId xmlns:a16="http://schemas.microsoft.com/office/drawing/2014/main" id="{F83B356F-CCCB-C755-D0A7-BF885E00EF15}"/>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79" name="Tekstfelt 2178">
                    <a:extLst>
                      <a:ext uri="{FF2B5EF4-FFF2-40B4-BE49-F238E27FC236}">
                        <a16:creationId xmlns:a16="http://schemas.microsoft.com/office/drawing/2014/main" id="{6DF5D761-9594-0F40-E393-5F50374BE1BC}"/>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80" name="Tekstfelt 2179">
                    <a:extLst>
                      <a:ext uri="{FF2B5EF4-FFF2-40B4-BE49-F238E27FC236}">
                        <a16:creationId xmlns:a16="http://schemas.microsoft.com/office/drawing/2014/main" id="{E479E62C-2BB9-3477-02BE-15160434A27B}"/>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81" name="Tekstfelt 2180">
                    <a:extLst>
                      <a:ext uri="{FF2B5EF4-FFF2-40B4-BE49-F238E27FC236}">
                        <a16:creationId xmlns:a16="http://schemas.microsoft.com/office/drawing/2014/main" id="{535253ED-5A12-D57F-D19E-DE9F8C236745}"/>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82" name="Tekstfelt 2181">
                    <a:extLst>
                      <a:ext uri="{FF2B5EF4-FFF2-40B4-BE49-F238E27FC236}">
                        <a16:creationId xmlns:a16="http://schemas.microsoft.com/office/drawing/2014/main" id="{40366ABE-1690-3573-5F24-939B5D8E0F9D}"/>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83" name="Tekstfelt 2182">
                    <a:extLst>
                      <a:ext uri="{FF2B5EF4-FFF2-40B4-BE49-F238E27FC236}">
                        <a16:creationId xmlns:a16="http://schemas.microsoft.com/office/drawing/2014/main" id="{1F80151C-F7DE-C6BF-00CC-E76F41CA1A60}"/>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84" name="Tekstfelt 2183">
                    <a:extLst>
                      <a:ext uri="{FF2B5EF4-FFF2-40B4-BE49-F238E27FC236}">
                        <a16:creationId xmlns:a16="http://schemas.microsoft.com/office/drawing/2014/main" id="{975D44F5-51C0-456E-BD91-8BE435E3DC12}"/>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85" name="Tekstfelt 2184">
                    <a:extLst>
                      <a:ext uri="{FF2B5EF4-FFF2-40B4-BE49-F238E27FC236}">
                        <a16:creationId xmlns:a16="http://schemas.microsoft.com/office/drawing/2014/main" id="{95442413-1D4C-73B0-C558-4036B7F6A353}"/>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86" name="Tekstfelt 2185">
                    <a:extLst>
                      <a:ext uri="{FF2B5EF4-FFF2-40B4-BE49-F238E27FC236}">
                        <a16:creationId xmlns:a16="http://schemas.microsoft.com/office/drawing/2014/main" id="{9A9790A7-A481-C2D7-18CC-8ACAAA5D675B}"/>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87" name="Tekstfelt 2186">
                    <a:extLst>
                      <a:ext uri="{FF2B5EF4-FFF2-40B4-BE49-F238E27FC236}">
                        <a16:creationId xmlns:a16="http://schemas.microsoft.com/office/drawing/2014/main" id="{84459AD7-932B-5CEA-1B99-CFD25C82FC16}"/>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88" name="Tekstfelt 2187">
                    <a:extLst>
                      <a:ext uri="{FF2B5EF4-FFF2-40B4-BE49-F238E27FC236}">
                        <a16:creationId xmlns:a16="http://schemas.microsoft.com/office/drawing/2014/main" id="{582558FD-9ADD-2200-3C4C-BE12A995B2F1}"/>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89" name="Tekstfelt 2188">
                    <a:extLst>
                      <a:ext uri="{FF2B5EF4-FFF2-40B4-BE49-F238E27FC236}">
                        <a16:creationId xmlns:a16="http://schemas.microsoft.com/office/drawing/2014/main" id="{6B6DF258-A53F-863C-8632-1102773DC83B}"/>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90" name="Tekstfelt 2189">
                    <a:extLst>
                      <a:ext uri="{FF2B5EF4-FFF2-40B4-BE49-F238E27FC236}">
                        <a16:creationId xmlns:a16="http://schemas.microsoft.com/office/drawing/2014/main" id="{B5C1569C-F4F8-1ADD-DAC9-BAD2961D23D3}"/>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91" name="Tekstfelt 2190">
                    <a:extLst>
                      <a:ext uri="{FF2B5EF4-FFF2-40B4-BE49-F238E27FC236}">
                        <a16:creationId xmlns:a16="http://schemas.microsoft.com/office/drawing/2014/main" id="{291B43AB-B985-3FDF-CBE3-5E482F85882D}"/>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92" name="Tekstfelt 2191">
                    <a:extLst>
                      <a:ext uri="{FF2B5EF4-FFF2-40B4-BE49-F238E27FC236}">
                        <a16:creationId xmlns:a16="http://schemas.microsoft.com/office/drawing/2014/main" id="{A432C96D-18E5-A9EA-33E5-F551A2BAC3FF}"/>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93" name="Tekstfelt 2192">
                    <a:extLst>
                      <a:ext uri="{FF2B5EF4-FFF2-40B4-BE49-F238E27FC236}">
                        <a16:creationId xmlns:a16="http://schemas.microsoft.com/office/drawing/2014/main" id="{F70F1EAF-77F3-0104-205B-ABA12865E1CC}"/>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94" name="Tekstfelt 2193">
                    <a:extLst>
                      <a:ext uri="{FF2B5EF4-FFF2-40B4-BE49-F238E27FC236}">
                        <a16:creationId xmlns:a16="http://schemas.microsoft.com/office/drawing/2014/main" id="{EB4D0BB7-3ABF-6107-DC18-83DAFCEE761C}"/>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95" name="Tekstfelt 2194">
                    <a:extLst>
                      <a:ext uri="{FF2B5EF4-FFF2-40B4-BE49-F238E27FC236}">
                        <a16:creationId xmlns:a16="http://schemas.microsoft.com/office/drawing/2014/main" id="{E39F5D5D-10EE-B8D9-66EA-AA52BB212E11}"/>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96" name="Tekstfelt 2195">
                    <a:extLst>
                      <a:ext uri="{FF2B5EF4-FFF2-40B4-BE49-F238E27FC236}">
                        <a16:creationId xmlns:a16="http://schemas.microsoft.com/office/drawing/2014/main" id="{E66802E4-C9A2-A632-2118-CD0E4794D333}"/>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97" name="Tekstfelt 2196">
                    <a:extLst>
                      <a:ext uri="{FF2B5EF4-FFF2-40B4-BE49-F238E27FC236}">
                        <a16:creationId xmlns:a16="http://schemas.microsoft.com/office/drawing/2014/main" id="{9EEB6DDB-FFE7-4239-C485-B9F99025F30D}"/>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98" name="Tekstfelt 2197">
                    <a:extLst>
                      <a:ext uri="{FF2B5EF4-FFF2-40B4-BE49-F238E27FC236}">
                        <a16:creationId xmlns:a16="http://schemas.microsoft.com/office/drawing/2014/main" id="{1BC0ABE2-F283-19CB-30F9-91C6E3288DA9}"/>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63" name="Tekstfelt 2162">
                  <a:extLst>
                    <a:ext uri="{FF2B5EF4-FFF2-40B4-BE49-F238E27FC236}">
                      <a16:creationId xmlns:a16="http://schemas.microsoft.com/office/drawing/2014/main" id="{4FE3422C-E524-1A28-54DE-D2397844D4E6}"/>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64" name="Tekstfelt 2163">
                  <a:extLst>
                    <a:ext uri="{FF2B5EF4-FFF2-40B4-BE49-F238E27FC236}">
                      <a16:creationId xmlns:a16="http://schemas.microsoft.com/office/drawing/2014/main" id="{5DE4D007-8711-DD8C-43E4-C78C49581EE0}"/>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65" name="Tekstfelt 2164">
                  <a:extLst>
                    <a:ext uri="{FF2B5EF4-FFF2-40B4-BE49-F238E27FC236}">
                      <a16:creationId xmlns:a16="http://schemas.microsoft.com/office/drawing/2014/main" id="{F2947005-7712-D72C-9A46-6879516EC97C}"/>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6" name="Gruppe 1825">
                <a:extLst>
                  <a:ext uri="{FF2B5EF4-FFF2-40B4-BE49-F238E27FC236}">
                    <a16:creationId xmlns:a16="http://schemas.microsoft.com/office/drawing/2014/main" id="{2334276C-8D4F-15DA-5A0D-8BCFDB501C4C}"/>
                  </a:ext>
                </a:extLst>
              </p:cNvPr>
              <p:cNvGrpSpPr/>
              <p:nvPr/>
            </p:nvGrpSpPr>
            <p:grpSpPr>
              <a:xfrm>
                <a:off x="3326093" y="1035670"/>
                <a:ext cx="641389" cy="5216305"/>
                <a:chOff x="2892468" y="1032983"/>
                <a:chExt cx="641389" cy="5216305"/>
              </a:xfrm>
            </p:grpSpPr>
            <p:grpSp>
              <p:nvGrpSpPr>
                <p:cNvPr id="2125" name="Gruppe 2124">
                  <a:extLst>
                    <a:ext uri="{FF2B5EF4-FFF2-40B4-BE49-F238E27FC236}">
                      <a16:creationId xmlns:a16="http://schemas.microsoft.com/office/drawing/2014/main" id="{618D7CEF-C490-15F2-2D13-3608959ADCD9}"/>
                    </a:ext>
                  </a:extLst>
                </p:cNvPr>
                <p:cNvGrpSpPr/>
                <p:nvPr/>
              </p:nvGrpSpPr>
              <p:grpSpPr>
                <a:xfrm>
                  <a:off x="2892468" y="1032983"/>
                  <a:ext cx="641389" cy="5216305"/>
                  <a:chOff x="3475384" y="1188399"/>
                  <a:chExt cx="641389" cy="5216305"/>
                </a:xfrm>
              </p:grpSpPr>
              <p:sp>
                <p:nvSpPr>
                  <p:cNvPr id="2129" name="Tekstfelt 2128">
                    <a:extLst>
                      <a:ext uri="{FF2B5EF4-FFF2-40B4-BE49-F238E27FC236}">
                        <a16:creationId xmlns:a16="http://schemas.microsoft.com/office/drawing/2014/main" id="{05FA163F-0B94-E4D5-E595-7E704D3D5EAA}"/>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30" name="Tekstfelt 2129">
                    <a:extLst>
                      <a:ext uri="{FF2B5EF4-FFF2-40B4-BE49-F238E27FC236}">
                        <a16:creationId xmlns:a16="http://schemas.microsoft.com/office/drawing/2014/main" id="{A94A6625-4698-1B1C-9E87-92AF403F2E18}"/>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31" name="Tekstfelt 2130">
                    <a:extLst>
                      <a:ext uri="{FF2B5EF4-FFF2-40B4-BE49-F238E27FC236}">
                        <a16:creationId xmlns:a16="http://schemas.microsoft.com/office/drawing/2014/main" id="{68DE22DF-6A22-BDB2-CF97-2F60BD28D5D9}"/>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32" name="Tekstfelt 2131">
                    <a:extLst>
                      <a:ext uri="{FF2B5EF4-FFF2-40B4-BE49-F238E27FC236}">
                        <a16:creationId xmlns:a16="http://schemas.microsoft.com/office/drawing/2014/main" id="{50E58B4A-BF12-78A8-B895-34604B032029}"/>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33" name="Tekstfelt 2132">
                    <a:extLst>
                      <a:ext uri="{FF2B5EF4-FFF2-40B4-BE49-F238E27FC236}">
                        <a16:creationId xmlns:a16="http://schemas.microsoft.com/office/drawing/2014/main" id="{83076E87-8314-D6A1-F11E-4C4A5E696399}"/>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34" name="Tekstfelt 2133">
                    <a:extLst>
                      <a:ext uri="{FF2B5EF4-FFF2-40B4-BE49-F238E27FC236}">
                        <a16:creationId xmlns:a16="http://schemas.microsoft.com/office/drawing/2014/main" id="{B6E3B00D-B993-8A3C-64F8-00A2D8CC8A8A}"/>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35" name="Tekstfelt 2134">
                    <a:extLst>
                      <a:ext uri="{FF2B5EF4-FFF2-40B4-BE49-F238E27FC236}">
                        <a16:creationId xmlns:a16="http://schemas.microsoft.com/office/drawing/2014/main" id="{E13E9BBA-5D83-273A-86BA-FE029BD4573F}"/>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36" name="Tekstfelt 2135">
                    <a:extLst>
                      <a:ext uri="{FF2B5EF4-FFF2-40B4-BE49-F238E27FC236}">
                        <a16:creationId xmlns:a16="http://schemas.microsoft.com/office/drawing/2014/main" id="{12FF0155-D6C6-C2D5-A900-EB58E357DDD9}"/>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37" name="Tekstfelt 2136">
                    <a:extLst>
                      <a:ext uri="{FF2B5EF4-FFF2-40B4-BE49-F238E27FC236}">
                        <a16:creationId xmlns:a16="http://schemas.microsoft.com/office/drawing/2014/main" id="{0F07E13F-CF94-B7D3-E91D-9512C47CABEA}"/>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38" name="Tekstfelt 2137">
                    <a:extLst>
                      <a:ext uri="{FF2B5EF4-FFF2-40B4-BE49-F238E27FC236}">
                        <a16:creationId xmlns:a16="http://schemas.microsoft.com/office/drawing/2014/main" id="{C5B7F9DE-428C-E538-54A2-35F58193A42C}"/>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39" name="Tekstfelt 2138">
                    <a:extLst>
                      <a:ext uri="{FF2B5EF4-FFF2-40B4-BE49-F238E27FC236}">
                        <a16:creationId xmlns:a16="http://schemas.microsoft.com/office/drawing/2014/main" id="{B2DA75AC-77DE-D6E1-332D-5F84C839DDAC}"/>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40" name="Tekstfelt 2139">
                    <a:extLst>
                      <a:ext uri="{FF2B5EF4-FFF2-40B4-BE49-F238E27FC236}">
                        <a16:creationId xmlns:a16="http://schemas.microsoft.com/office/drawing/2014/main" id="{D48BA4E0-0C44-2EF7-D74B-C5B3D70DD60A}"/>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41" name="Tekstfelt 2140">
                    <a:extLst>
                      <a:ext uri="{FF2B5EF4-FFF2-40B4-BE49-F238E27FC236}">
                        <a16:creationId xmlns:a16="http://schemas.microsoft.com/office/drawing/2014/main" id="{D641E1D4-B9E9-9586-A568-D9AF47F297C1}"/>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42" name="Tekstfelt 2141">
                    <a:extLst>
                      <a:ext uri="{FF2B5EF4-FFF2-40B4-BE49-F238E27FC236}">
                        <a16:creationId xmlns:a16="http://schemas.microsoft.com/office/drawing/2014/main" id="{6EBE521B-5C4D-1318-C138-9793FC78DE9C}"/>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43" name="Tekstfelt 2142">
                    <a:extLst>
                      <a:ext uri="{FF2B5EF4-FFF2-40B4-BE49-F238E27FC236}">
                        <a16:creationId xmlns:a16="http://schemas.microsoft.com/office/drawing/2014/main" id="{2377AC11-68CA-1CCD-D67D-8633B71C4F94}"/>
                      </a:ext>
                    </a:extLst>
                  </p:cNvPr>
                  <p:cNvSpPr txBox="1"/>
                  <p:nvPr/>
                </p:nvSpPr>
                <p:spPr>
                  <a:xfrm>
                    <a:off x="35457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44" name="Tekstfelt 2143">
                    <a:extLst>
                      <a:ext uri="{FF2B5EF4-FFF2-40B4-BE49-F238E27FC236}">
                        <a16:creationId xmlns:a16="http://schemas.microsoft.com/office/drawing/2014/main" id="{3D20D4B8-C65C-F24A-2966-0764A444C9A7}"/>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45" name="Tekstfelt 2144">
                    <a:extLst>
                      <a:ext uri="{FF2B5EF4-FFF2-40B4-BE49-F238E27FC236}">
                        <a16:creationId xmlns:a16="http://schemas.microsoft.com/office/drawing/2014/main" id="{C6E05E27-66E5-69D7-18FA-370BC45C7DB2}"/>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46" name="Tekstfelt 2145">
                    <a:extLst>
                      <a:ext uri="{FF2B5EF4-FFF2-40B4-BE49-F238E27FC236}">
                        <a16:creationId xmlns:a16="http://schemas.microsoft.com/office/drawing/2014/main" id="{90A8335B-DB3D-87BA-7D36-09A5465420C4}"/>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47" name="Tekstfelt 2146">
                    <a:extLst>
                      <a:ext uri="{FF2B5EF4-FFF2-40B4-BE49-F238E27FC236}">
                        <a16:creationId xmlns:a16="http://schemas.microsoft.com/office/drawing/2014/main" id="{E2E8F817-1B75-6EE1-F58D-94CF25DAAAA6}"/>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48" name="Tekstfelt 2147">
                    <a:extLst>
                      <a:ext uri="{FF2B5EF4-FFF2-40B4-BE49-F238E27FC236}">
                        <a16:creationId xmlns:a16="http://schemas.microsoft.com/office/drawing/2014/main" id="{E0B0BAB6-CA7A-D4C5-2FB9-19080E07B3D2}"/>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49" name="Tekstfelt 2148">
                    <a:extLst>
                      <a:ext uri="{FF2B5EF4-FFF2-40B4-BE49-F238E27FC236}">
                        <a16:creationId xmlns:a16="http://schemas.microsoft.com/office/drawing/2014/main" id="{CFA6007B-B91E-C2D3-5F48-48211E771C94}"/>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50" name="Tekstfelt 2149">
                    <a:extLst>
                      <a:ext uri="{FF2B5EF4-FFF2-40B4-BE49-F238E27FC236}">
                        <a16:creationId xmlns:a16="http://schemas.microsoft.com/office/drawing/2014/main" id="{8A57DA89-4C80-8B89-F162-00EEE1431494}"/>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51" name="Tekstfelt 2150">
                    <a:extLst>
                      <a:ext uri="{FF2B5EF4-FFF2-40B4-BE49-F238E27FC236}">
                        <a16:creationId xmlns:a16="http://schemas.microsoft.com/office/drawing/2014/main" id="{C41770A2-3DD3-120E-2D3B-3AD348016594}"/>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52" name="Tekstfelt 2151">
                    <a:extLst>
                      <a:ext uri="{FF2B5EF4-FFF2-40B4-BE49-F238E27FC236}">
                        <a16:creationId xmlns:a16="http://schemas.microsoft.com/office/drawing/2014/main" id="{5D4F7847-C129-E099-CF8A-A8E98698AB98}"/>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53" name="Tekstfelt 2152">
                    <a:extLst>
                      <a:ext uri="{FF2B5EF4-FFF2-40B4-BE49-F238E27FC236}">
                        <a16:creationId xmlns:a16="http://schemas.microsoft.com/office/drawing/2014/main" id="{CA8B80D2-E20D-05F8-1773-B9DBE6AB749F}"/>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54" name="Tekstfelt 2153">
                    <a:extLst>
                      <a:ext uri="{FF2B5EF4-FFF2-40B4-BE49-F238E27FC236}">
                        <a16:creationId xmlns:a16="http://schemas.microsoft.com/office/drawing/2014/main" id="{EBB1A4D9-3270-D9F2-210D-D73BD3850427}"/>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55" name="Tekstfelt 2154">
                    <a:extLst>
                      <a:ext uri="{FF2B5EF4-FFF2-40B4-BE49-F238E27FC236}">
                        <a16:creationId xmlns:a16="http://schemas.microsoft.com/office/drawing/2014/main" id="{2A9EFF84-C928-C9F2-EFF8-5F4EFFB7380E}"/>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56" name="Tekstfelt 2155">
                    <a:extLst>
                      <a:ext uri="{FF2B5EF4-FFF2-40B4-BE49-F238E27FC236}">
                        <a16:creationId xmlns:a16="http://schemas.microsoft.com/office/drawing/2014/main" id="{A519D9F4-7BA6-C3C8-B96D-1D009747210F}"/>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57" name="Tekstfelt 2156">
                    <a:extLst>
                      <a:ext uri="{FF2B5EF4-FFF2-40B4-BE49-F238E27FC236}">
                        <a16:creationId xmlns:a16="http://schemas.microsoft.com/office/drawing/2014/main" id="{87088356-6F37-091A-ADF4-B40D949109A3}"/>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58" name="Tekstfelt 2157">
                    <a:extLst>
                      <a:ext uri="{FF2B5EF4-FFF2-40B4-BE49-F238E27FC236}">
                        <a16:creationId xmlns:a16="http://schemas.microsoft.com/office/drawing/2014/main" id="{C9B6E383-10D9-12AB-DB9F-E742E1C9EF9C}"/>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59" name="Tekstfelt 2158">
                    <a:extLst>
                      <a:ext uri="{FF2B5EF4-FFF2-40B4-BE49-F238E27FC236}">
                        <a16:creationId xmlns:a16="http://schemas.microsoft.com/office/drawing/2014/main" id="{5E542D55-F33B-127E-830B-4381548261E5}"/>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60" name="Tekstfelt 2159">
                    <a:extLst>
                      <a:ext uri="{FF2B5EF4-FFF2-40B4-BE49-F238E27FC236}">
                        <a16:creationId xmlns:a16="http://schemas.microsoft.com/office/drawing/2014/main" id="{3FEB6FD7-36D0-CB00-0287-594B2DB0D483}"/>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61" name="Tekstfelt 2160">
                    <a:extLst>
                      <a:ext uri="{FF2B5EF4-FFF2-40B4-BE49-F238E27FC236}">
                        <a16:creationId xmlns:a16="http://schemas.microsoft.com/office/drawing/2014/main" id="{22A50C88-0B95-25AA-162B-A67F26F49937}"/>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26" name="Tekstfelt 2125">
                  <a:extLst>
                    <a:ext uri="{FF2B5EF4-FFF2-40B4-BE49-F238E27FC236}">
                      <a16:creationId xmlns:a16="http://schemas.microsoft.com/office/drawing/2014/main" id="{681751B6-CAE4-A877-9013-A3CF836F1208}"/>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27" name="Tekstfelt 2126">
                  <a:extLst>
                    <a:ext uri="{FF2B5EF4-FFF2-40B4-BE49-F238E27FC236}">
                      <a16:creationId xmlns:a16="http://schemas.microsoft.com/office/drawing/2014/main" id="{45FBDE5A-9791-9A10-7757-55DF5B89E6C3}"/>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28" name="Tekstfelt 2127">
                  <a:extLst>
                    <a:ext uri="{FF2B5EF4-FFF2-40B4-BE49-F238E27FC236}">
                      <a16:creationId xmlns:a16="http://schemas.microsoft.com/office/drawing/2014/main" id="{9AB901CE-9AF4-9AE2-0378-F1BD89C6BAC0}"/>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7" name="Gruppe 1826">
                <a:extLst>
                  <a:ext uri="{FF2B5EF4-FFF2-40B4-BE49-F238E27FC236}">
                    <a16:creationId xmlns:a16="http://schemas.microsoft.com/office/drawing/2014/main" id="{2CE963B2-3A9C-93DF-BC36-99522C0B26D8}"/>
                  </a:ext>
                </a:extLst>
              </p:cNvPr>
              <p:cNvGrpSpPr/>
              <p:nvPr/>
            </p:nvGrpSpPr>
            <p:grpSpPr>
              <a:xfrm>
                <a:off x="2893345" y="1029165"/>
                <a:ext cx="641389" cy="5216305"/>
                <a:chOff x="2892468" y="1032983"/>
                <a:chExt cx="641389" cy="5216305"/>
              </a:xfrm>
            </p:grpSpPr>
            <p:grpSp>
              <p:nvGrpSpPr>
                <p:cNvPr id="2088" name="Gruppe 2087">
                  <a:extLst>
                    <a:ext uri="{FF2B5EF4-FFF2-40B4-BE49-F238E27FC236}">
                      <a16:creationId xmlns:a16="http://schemas.microsoft.com/office/drawing/2014/main" id="{DE103E4A-B64F-5DEE-D6F3-CCBC7065B370}"/>
                    </a:ext>
                  </a:extLst>
                </p:cNvPr>
                <p:cNvGrpSpPr/>
                <p:nvPr/>
              </p:nvGrpSpPr>
              <p:grpSpPr>
                <a:xfrm>
                  <a:off x="2892468" y="1032983"/>
                  <a:ext cx="641389" cy="5216305"/>
                  <a:chOff x="3475384" y="1188399"/>
                  <a:chExt cx="641389" cy="5216305"/>
                </a:xfrm>
              </p:grpSpPr>
              <p:sp>
                <p:nvSpPr>
                  <p:cNvPr id="2092" name="Tekstfelt 2091">
                    <a:extLst>
                      <a:ext uri="{FF2B5EF4-FFF2-40B4-BE49-F238E27FC236}">
                        <a16:creationId xmlns:a16="http://schemas.microsoft.com/office/drawing/2014/main" id="{80E675C1-FB74-792A-E389-B98CB0EB98A9}"/>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93" name="Tekstfelt 2092">
                    <a:extLst>
                      <a:ext uri="{FF2B5EF4-FFF2-40B4-BE49-F238E27FC236}">
                        <a16:creationId xmlns:a16="http://schemas.microsoft.com/office/drawing/2014/main" id="{ACB9B389-53A5-B402-AD01-764C2BCD9581}"/>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94" name="Tekstfelt 2093">
                    <a:extLst>
                      <a:ext uri="{FF2B5EF4-FFF2-40B4-BE49-F238E27FC236}">
                        <a16:creationId xmlns:a16="http://schemas.microsoft.com/office/drawing/2014/main" id="{98DD5FCA-65AD-1F5B-2889-2B68BF31ACE1}"/>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95" name="Tekstfelt 2094">
                    <a:extLst>
                      <a:ext uri="{FF2B5EF4-FFF2-40B4-BE49-F238E27FC236}">
                        <a16:creationId xmlns:a16="http://schemas.microsoft.com/office/drawing/2014/main" id="{9545003F-3D57-4387-39F9-AFF8C34E455E}"/>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96" name="Tekstfelt 2095">
                    <a:extLst>
                      <a:ext uri="{FF2B5EF4-FFF2-40B4-BE49-F238E27FC236}">
                        <a16:creationId xmlns:a16="http://schemas.microsoft.com/office/drawing/2014/main" id="{12965C85-3C78-6282-F492-54D30F9A2CE3}"/>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97" name="Tekstfelt 2096">
                    <a:extLst>
                      <a:ext uri="{FF2B5EF4-FFF2-40B4-BE49-F238E27FC236}">
                        <a16:creationId xmlns:a16="http://schemas.microsoft.com/office/drawing/2014/main" id="{91622617-C9F5-947F-649A-B2120356130A}"/>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98" name="Tekstfelt 2097">
                    <a:extLst>
                      <a:ext uri="{FF2B5EF4-FFF2-40B4-BE49-F238E27FC236}">
                        <a16:creationId xmlns:a16="http://schemas.microsoft.com/office/drawing/2014/main" id="{6FC7FA06-A6A8-07D8-E36A-9E813410C66F}"/>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99" name="Tekstfelt 2098">
                    <a:extLst>
                      <a:ext uri="{FF2B5EF4-FFF2-40B4-BE49-F238E27FC236}">
                        <a16:creationId xmlns:a16="http://schemas.microsoft.com/office/drawing/2014/main" id="{9BBE0ABB-CA29-22EF-E512-424D88BAC7BC}"/>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00" name="Tekstfelt 2099">
                    <a:extLst>
                      <a:ext uri="{FF2B5EF4-FFF2-40B4-BE49-F238E27FC236}">
                        <a16:creationId xmlns:a16="http://schemas.microsoft.com/office/drawing/2014/main" id="{48AF3196-508F-CC11-C365-077EF7B8280A}"/>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01" name="Tekstfelt 2100">
                    <a:extLst>
                      <a:ext uri="{FF2B5EF4-FFF2-40B4-BE49-F238E27FC236}">
                        <a16:creationId xmlns:a16="http://schemas.microsoft.com/office/drawing/2014/main" id="{F90629CF-A9D2-4DD4-43C8-FF81138AB73E}"/>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02" name="Tekstfelt 2101">
                    <a:extLst>
                      <a:ext uri="{FF2B5EF4-FFF2-40B4-BE49-F238E27FC236}">
                        <a16:creationId xmlns:a16="http://schemas.microsoft.com/office/drawing/2014/main" id="{1BC9C8B7-DBCB-8039-8DC1-B5C80ABF5CE6}"/>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03" name="Tekstfelt 2102">
                    <a:extLst>
                      <a:ext uri="{FF2B5EF4-FFF2-40B4-BE49-F238E27FC236}">
                        <a16:creationId xmlns:a16="http://schemas.microsoft.com/office/drawing/2014/main" id="{464B8EA0-4007-3BB5-422E-8BCDB927074C}"/>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04" name="Tekstfelt 2103">
                    <a:extLst>
                      <a:ext uri="{FF2B5EF4-FFF2-40B4-BE49-F238E27FC236}">
                        <a16:creationId xmlns:a16="http://schemas.microsoft.com/office/drawing/2014/main" id="{5EF2D100-E20A-BD6F-C34E-AF860CE8243F}"/>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05" name="Tekstfelt 2104">
                    <a:extLst>
                      <a:ext uri="{FF2B5EF4-FFF2-40B4-BE49-F238E27FC236}">
                        <a16:creationId xmlns:a16="http://schemas.microsoft.com/office/drawing/2014/main" id="{6C7B0368-F8C6-E904-3422-A0F836C0A041}"/>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06" name="Tekstfelt 2105">
                    <a:extLst>
                      <a:ext uri="{FF2B5EF4-FFF2-40B4-BE49-F238E27FC236}">
                        <a16:creationId xmlns:a16="http://schemas.microsoft.com/office/drawing/2014/main" id="{BE74F0C4-AA50-E471-F11A-9F4CB8ACF265}"/>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07" name="Tekstfelt 2106">
                    <a:extLst>
                      <a:ext uri="{FF2B5EF4-FFF2-40B4-BE49-F238E27FC236}">
                        <a16:creationId xmlns:a16="http://schemas.microsoft.com/office/drawing/2014/main" id="{C0B3D832-5D60-E6AF-5CF3-3C86993E31CF}"/>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08" name="Tekstfelt 2107">
                    <a:extLst>
                      <a:ext uri="{FF2B5EF4-FFF2-40B4-BE49-F238E27FC236}">
                        <a16:creationId xmlns:a16="http://schemas.microsoft.com/office/drawing/2014/main" id="{1D56E183-5754-BEFF-DDED-8FB0589BF33F}"/>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09" name="Tekstfelt 2108">
                    <a:extLst>
                      <a:ext uri="{FF2B5EF4-FFF2-40B4-BE49-F238E27FC236}">
                        <a16:creationId xmlns:a16="http://schemas.microsoft.com/office/drawing/2014/main" id="{DB0D52EE-3B57-8EEE-6A20-E98260544388}"/>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10" name="Tekstfelt 2109">
                    <a:extLst>
                      <a:ext uri="{FF2B5EF4-FFF2-40B4-BE49-F238E27FC236}">
                        <a16:creationId xmlns:a16="http://schemas.microsoft.com/office/drawing/2014/main" id="{BB22444E-F75B-E744-C2E6-476593BAAB38}"/>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11" name="Tekstfelt 2110">
                    <a:extLst>
                      <a:ext uri="{FF2B5EF4-FFF2-40B4-BE49-F238E27FC236}">
                        <a16:creationId xmlns:a16="http://schemas.microsoft.com/office/drawing/2014/main" id="{92245661-CF62-5AC9-D993-04CFE67C0388}"/>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12" name="Tekstfelt 2111">
                    <a:extLst>
                      <a:ext uri="{FF2B5EF4-FFF2-40B4-BE49-F238E27FC236}">
                        <a16:creationId xmlns:a16="http://schemas.microsoft.com/office/drawing/2014/main" id="{0D3BA855-A727-AAA9-DA2A-6F31F258A4F7}"/>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13" name="Tekstfelt 2112">
                    <a:extLst>
                      <a:ext uri="{FF2B5EF4-FFF2-40B4-BE49-F238E27FC236}">
                        <a16:creationId xmlns:a16="http://schemas.microsoft.com/office/drawing/2014/main" id="{B57641C5-CBAC-D65A-16F1-7E38882FEAD4}"/>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14" name="Tekstfelt 2113">
                    <a:extLst>
                      <a:ext uri="{FF2B5EF4-FFF2-40B4-BE49-F238E27FC236}">
                        <a16:creationId xmlns:a16="http://schemas.microsoft.com/office/drawing/2014/main" id="{E19C5F85-A80D-DE69-AE43-21B1D195FB6E}"/>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15" name="Tekstfelt 2114">
                    <a:extLst>
                      <a:ext uri="{FF2B5EF4-FFF2-40B4-BE49-F238E27FC236}">
                        <a16:creationId xmlns:a16="http://schemas.microsoft.com/office/drawing/2014/main" id="{469FFADB-B3FC-9974-2C19-9A2C91AB8097}"/>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16" name="Tekstfelt 2115">
                    <a:extLst>
                      <a:ext uri="{FF2B5EF4-FFF2-40B4-BE49-F238E27FC236}">
                        <a16:creationId xmlns:a16="http://schemas.microsoft.com/office/drawing/2014/main" id="{20336DFF-3456-81F2-9585-A18ECE8F46EB}"/>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17" name="Tekstfelt 2116">
                    <a:extLst>
                      <a:ext uri="{FF2B5EF4-FFF2-40B4-BE49-F238E27FC236}">
                        <a16:creationId xmlns:a16="http://schemas.microsoft.com/office/drawing/2014/main" id="{FDDAE773-5E68-1642-B75F-8A97389475E1}"/>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18" name="Tekstfelt 2117">
                    <a:extLst>
                      <a:ext uri="{FF2B5EF4-FFF2-40B4-BE49-F238E27FC236}">
                        <a16:creationId xmlns:a16="http://schemas.microsoft.com/office/drawing/2014/main" id="{53919644-D5C9-1961-C05B-1D1191CE7CE3}"/>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19" name="Tekstfelt 2118">
                    <a:extLst>
                      <a:ext uri="{FF2B5EF4-FFF2-40B4-BE49-F238E27FC236}">
                        <a16:creationId xmlns:a16="http://schemas.microsoft.com/office/drawing/2014/main" id="{9369F1FA-B0F5-7488-5D1E-EE7A01ADB28E}"/>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20" name="Tekstfelt 2119">
                    <a:extLst>
                      <a:ext uri="{FF2B5EF4-FFF2-40B4-BE49-F238E27FC236}">
                        <a16:creationId xmlns:a16="http://schemas.microsoft.com/office/drawing/2014/main" id="{A0F552B0-745F-C9D3-2C76-835DDC0A52B8}"/>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21" name="Tekstfelt 2120">
                    <a:extLst>
                      <a:ext uri="{FF2B5EF4-FFF2-40B4-BE49-F238E27FC236}">
                        <a16:creationId xmlns:a16="http://schemas.microsoft.com/office/drawing/2014/main" id="{B9CBE33A-AD48-77DA-0F41-A282F6DFAEFB}"/>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22" name="Tekstfelt 2121">
                    <a:extLst>
                      <a:ext uri="{FF2B5EF4-FFF2-40B4-BE49-F238E27FC236}">
                        <a16:creationId xmlns:a16="http://schemas.microsoft.com/office/drawing/2014/main" id="{B68150A3-CCEE-B451-A38B-66979692E368}"/>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23" name="Tekstfelt 2122">
                    <a:extLst>
                      <a:ext uri="{FF2B5EF4-FFF2-40B4-BE49-F238E27FC236}">
                        <a16:creationId xmlns:a16="http://schemas.microsoft.com/office/drawing/2014/main" id="{8284E531-1CB3-1351-4A11-6CF5FA5DDB65}"/>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24" name="Tekstfelt 2123">
                    <a:extLst>
                      <a:ext uri="{FF2B5EF4-FFF2-40B4-BE49-F238E27FC236}">
                        <a16:creationId xmlns:a16="http://schemas.microsoft.com/office/drawing/2014/main" id="{2858330C-2EF7-0B40-B8C6-E0C8CF116C36}"/>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89" name="Tekstfelt 2088">
                  <a:extLst>
                    <a:ext uri="{FF2B5EF4-FFF2-40B4-BE49-F238E27FC236}">
                      <a16:creationId xmlns:a16="http://schemas.microsoft.com/office/drawing/2014/main" id="{957992CD-B5F9-E04F-2843-FF550DC3D961}"/>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90" name="Tekstfelt 2089">
                  <a:extLst>
                    <a:ext uri="{FF2B5EF4-FFF2-40B4-BE49-F238E27FC236}">
                      <a16:creationId xmlns:a16="http://schemas.microsoft.com/office/drawing/2014/main" id="{8D584EEA-B553-B40C-B88E-13527D902359}"/>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91" name="Tekstfelt 2090">
                  <a:extLst>
                    <a:ext uri="{FF2B5EF4-FFF2-40B4-BE49-F238E27FC236}">
                      <a16:creationId xmlns:a16="http://schemas.microsoft.com/office/drawing/2014/main" id="{54B0050F-9FF3-A366-31EF-1DB812DD2E11}"/>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8" name="Gruppe 1827">
                <a:extLst>
                  <a:ext uri="{FF2B5EF4-FFF2-40B4-BE49-F238E27FC236}">
                    <a16:creationId xmlns:a16="http://schemas.microsoft.com/office/drawing/2014/main" id="{BBC30B61-6D23-0061-72EE-F626D87632BC}"/>
                  </a:ext>
                </a:extLst>
              </p:cNvPr>
              <p:cNvGrpSpPr/>
              <p:nvPr/>
            </p:nvGrpSpPr>
            <p:grpSpPr>
              <a:xfrm>
                <a:off x="2466124" y="1032948"/>
                <a:ext cx="641389" cy="5216305"/>
                <a:chOff x="2892468" y="1032983"/>
                <a:chExt cx="641389" cy="5216305"/>
              </a:xfrm>
            </p:grpSpPr>
            <p:grpSp>
              <p:nvGrpSpPr>
                <p:cNvPr id="2051" name="Gruppe 2050">
                  <a:extLst>
                    <a:ext uri="{FF2B5EF4-FFF2-40B4-BE49-F238E27FC236}">
                      <a16:creationId xmlns:a16="http://schemas.microsoft.com/office/drawing/2014/main" id="{D22A9078-1A2A-076C-410E-EE50763EA80D}"/>
                    </a:ext>
                  </a:extLst>
                </p:cNvPr>
                <p:cNvGrpSpPr/>
                <p:nvPr/>
              </p:nvGrpSpPr>
              <p:grpSpPr>
                <a:xfrm>
                  <a:off x="2892468" y="1032983"/>
                  <a:ext cx="641389" cy="5216305"/>
                  <a:chOff x="3475384" y="1188399"/>
                  <a:chExt cx="641389" cy="5216305"/>
                </a:xfrm>
              </p:grpSpPr>
              <p:sp>
                <p:nvSpPr>
                  <p:cNvPr id="2055" name="Tekstfelt 2054">
                    <a:extLst>
                      <a:ext uri="{FF2B5EF4-FFF2-40B4-BE49-F238E27FC236}">
                        <a16:creationId xmlns:a16="http://schemas.microsoft.com/office/drawing/2014/main" id="{851A2E07-9462-096C-A1D5-F9E1020B4E70}"/>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56" name="Tekstfelt 2055">
                    <a:extLst>
                      <a:ext uri="{FF2B5EF4-FFF2-40B4-BE49-F238E27FC236}">
                        <a16:creationId xmlns:a16="http://schemas.microsoft.com/office/drawing/2014/main" id="{79261ED2-341F-4B07-5176-2CD36FA8A5FD}"/>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57" name="Tekstfelt 2056">
                    <a:extLst>
                      <a:ext uri="{FF2B5EF4-FFF2-40B4-BE49-F238E27FC236}">
                        <a16:creationId xmlns:a16="http://schemas.microsoft.com/office/drawing/2014/main" id="{2AE91D92-1122-A662-F676-0B41DC9D35B1}"/>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58" name="Tekstfelt 2057">
                    <a:extLst>
                      <a:ext uri="{FF2B5EF4-FFF2-40B4-BE49-F238E27FC236}">
                        <a16:creationId xmlns:a16="http://schemas.microsoft.com/office/drawing/2014/main" id="{6CE17B1B-4DFD-9798-8F32-99A86BDB6BEE}"/>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59" name="Tekstfelt 2058">
                    <a:extLst>
                      <a:ext uri="{FF2B5EF4-FFF2-40B4-BE49-F238E27FC236}">
                        <a16:creationId xmlns:a16="http://schemas.microsoft.com/office/drawing/2014/main" id="{12DD6206-043B-0CE0-E19F-CC2503118CC3}"/>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60" name="Tekstfelt 2059">
                    <a:extLst>
                      <a:ext uri="{FF2B5EF4-FFF2-40B4-BE49-F238E27FC236}">
                        <a16:creationId xmlns:a16="http://schemas.microsoft.com/office/drawing/2014/main" id="{F847EAF3-554D-696A-D4E4-07061121A125}"/>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61" name="Tekstfelt 2060">
                    <a:extLst>
                      <a:ext uri="{FF2B5EF4-FFF2-40B4-BE49-F238E27FC236}">
                        <a16:creationId xmlns:a16="http://schemas.microsoft.com/office/drawing/2014/main" id="{12278C3B-17AE-B2BE-220A-CCD5F1C48F9D}"/>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62" name="Tekstfelt 2061">
                    <a:extLst>
                      <a:ext uri="{FF2B5EF4-FFF2-40B4-BE49-F238E27FC236}">
                        <a16:creationId xmlns:a16="http://schemas.microsoft.com/office/drawing/2014/main" id="{E7EB1DA7-2AD5-CF01-6AF1-BD601B96C4FE}"/>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63" name="Tekstfelt 2062">
                    <a:extLst>
                      <a:ext uri="{FF2B5EF4-FFF2-40B4-BE49-F238E27FC236}">
                        <a16:creationId xmlns:a16="http://schemas.microsoft.com/office/drawing/2014/main" id="{4BC76E9F-CF07-F3CD-D699-E9366245F39D}"/>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64" name="Tekstfelt 2063">
                    <a:extLst>
                      <a:ext uri="{FF2B5EF4-FFF2-40B4-BE49-F238E27FC236}">
                        <a16:creationId xmlns:a16="http://schemas.microsoft.com/office/drawing/2014/main" id="{863651BB-605D-C45A-60C3-584414A094EE}"/>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65" name="Tekstfelt 2064">
                    <a:extLst>
                      <a:ext uri="{FF2B5EF4-FFF2-40B4-BE49-F238E27FC236}">
                        <a16:creationId xmlns:a16="http://schemas.microsoft.com/office/drawing/2014/main" id="{1B94A42A-4794-3DCD-6835-9DCC079DB3AB}"/>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66" name="Tekstfelt 2065">
                    <a:extLst>
                      <a:ext uri="{FF2B5EF4-FFF2-40B4-BE49-F238E27FC236}">
                        <a16:creationId xmlns:a16="http://schemas.microsoft.com/office/drawing/2014/main" id="{3AF42A4C-2FAD-8503-62A1-38FA3E96C82E}"/>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67" name="Tekstfelt 2066">
                    <a:extLst>
                      <a:ext uri="{FF2B5EF4-FFF2-40B4-BE49-F238E27FC236}">
                        <a16:creationId xmlns:a16="http://schemas.microsoft.com/office/drawing/2014/main" id="{05BE7281-C8B1-9425-58DA-A052A31A2CB8}"/>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68" name="Tekstfelt 2067">
                    <a:extLst>
                      <a:ext uri="{FF2B5EF4-FFF2-40B4-BE49-F238E27FC236}">
                        <a16:creationId xmlns:a16="http://schemas.microsoft.com/office/drawing/2014/main" id="{226DC11E-CB76-30A0-F540-86B91C8D0DC2}"/>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69" name="Tekstfelt 2068">
                    <a:extLst>
                      <a:ext uri="{FF2B5EF4-FFF2-40B4-BE49-F238E27FC236}">
                        <a16:creationId xmlns:a16="http://schemas.microsoft.com/office/drawing/2014/main" id="{48A9997B-E3B8-04AB-6A4D-BA7054338459}"/>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70" name="Tekstfelt 2069">
                    <a:extLst>
                      <a:ext uri="{FF2B5EF4-FFF2-40B4-BE49-F238E27FC236}">
                        <a16:creationId xmlns:a16="http://schemas.microsoft.com/office/drawing/2014/main" id="{9717633E-8C98-C21B-933E-769471D0DEA8}"/>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71" name="Tekstfelt 2070">
                    <a:extLst>
                      <a:ext uri="{FF2B5EF4-FFF2-40B4-BE49-F238E27FC236}">
                        <a16:creationId xmlns:a16="http://schemas.microsoft.com/office/drawing/2014/main" id="{A3FE94B0-D94B-D418-C9BF-503F83DE0830}"/>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72" name="Tekstfelt 2071">
                    <a:extLst>
                      <a:ext uri="{FF2B5EF4-FFF2-40B4-BE49-F238E27FC236}">
                        <a16:creationId xmlns:a16="http://schemas.microsoft.com/office/drawing/2014/main" id="{7F21C9E9-6D5E-531D-D78B-73FFA6BC544D}"/>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73" name="Tekstfelt 2072">
                    <a:extLst>
                      <a:ext uri="{FF2B5EF4-FFF2-40B4-BE49-F238E27FC236}">
                        <a16:creationId xmlns:a16="http://schemas.microsoft.com/office/drawing/2014/main" id="{C334A1DA-F09E-CC8C-45C9-2157BB5B28D1}"/>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74" name="Tekstfelt 2073">
                    <a:extLst>
                      <a:ext uri="{FF2B5EF4-FFF2-40B4-BE49-F238E27FC236}">
                        <a16:creationId xmlns:a16="http://schemas.microsoft.com/office/drawing/2014/main" id="{5D2A1092-1E46-927E-396D-5058769ED9DD}"/>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75" name="Tekstfelt 2074">
                    <a:extLst>
                      <a:ext uri="{FF2B5EF4-FFF2-40B4-BE49-F238E27FC236}">
                        <a16:creationId xmlns:a16="http://schemas.microsoft.com/office/drawing/2014/main" id="{E71E4068-8716-F3BA-0F05-6333F69DB4E0}"/>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76" name="Tekstfelt 2075">
                    <a:extLst>
                      <a:ext uri="{FF2B5EF4-FFF2-40B4-BE49-F238E27FC236}">
                        <a16:creationId xmlns:a16="http://schemas.microsoft.com/office/drawing/2014/main" id="{4C6CDBA6-0AA3-0B51-C8E6-643B6C5FBD2A}"/>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77" name="Tekstfelt 2076">
                    <a:extLst>
                      <a:ext uri="{FF2B5EF4-FFF2-40B4-BE49-F238E27FC236}">
                        <a16:creationId xmlns:a16="http://schemas.microsoft.com/office/drawing/2014/main" id="{42FE7BC9-1907-C64D-E3D1-EAA2299FDE44}"/>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78" name="Tekstfelt 2077">
                    <a:extLst>
                      <a:ext uri="{FF2B5EF4-FFF2-40B4-BE49-F238E27FC236}">
                        <a16:creationId xmlns:a16="http://schemas.microsoft.com/office/drawing/2014/main" id="{37DBCF58-FECD-3C46-20CD-FFC1545BE986}"/>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79" name="Tekstfelt 2078">
                    <a:extLst>
                      <a:ext uri="{FF2B5EF4-FFF2-40B4-BE49-F238E27FC236}">
                        <a16:creationId xmlns:a16="http://schemas.microsoft.com/office/drawing/2014/main" id="{3CA81CBB-6480-E084-B50F-C778BB8FCAA7}"/>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80" name="Tekstfelt 2079">
                    <a:extLst>
                      <a:ext uri="{FF2B5EF4-FFF2-40B4-BE49-F238E27FC236}">
                        <a16:creationId xmlns:a16="http://schemas.microsoft.com/office/drawing/2014/main" id="{6BAF84DE-C5D7-3EA3-1C98-B171714AD47A}"/>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81" name="Tekstfelt 2080">
                    <a:extLst>
                      <a:ext uri="{FF2B5EF4-FFF2-40B4-BE49-F238E27FC236}">
                        <a16:creationId xmlns:a16="http://schemas.microsoft.com/office/drawing/2014/main" id="{D8F8636E-7FD2-C753-FD68-1B7A81450FB4}"/>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82" name="Tekstfelt 2081">
                    <a:extLst>
                      <a:ext uri="{FF2B5EF4-FFF2-40B4-BE49-F238E27FC236}">
                        <a16:creationId xmlns:a16="http://schemas.microsoft.com/office/drawing/2014/main" id="{29C505F2-462B-223C-0CA2-6B81B1A36280}"/>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83" name="Tekstfelt 2082">
                    <a:extLst>
                      <a:ext uri="{FF2B5EF4-FFF2-40B4-BE49-F238E27FC236}">
                        <a16:creationId xmlns:a16="http://schemas.microsoft.com/office/drawing/2014/main" id="{71E0A26F-38E5-DFC1-D878-6E011F566733}"/>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84" name="Tekstfelt 2083">
                    <a:extLst>
                      <a:ext uri="{FF2B5EF4-FFF2-40B4-BE49-F238E27FC236}">
                        <a16:creationId xmlns:a16="http://schemas.microsoft.com/office/drawing/2014/main" id="{1E21554E-55B1-F9EF-1FDD-28BFFB2E98EF}"/>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85" name="Tekstfelt 2084">
                    <a:extLst>
                      <a:ext uri="{FF2B5EF4-FFF2-40B4-BE49-F238E27FC236}">
                        <a16:creationId xmlns:a16="http://schemas.microsoft.com/office/drawing/2014/main" id="{D47A6DE7-371C-336E-FB3C-39E9AE216B7B}"/>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86" name="Tekstfelt 2085">
                    <a:extLst>
                      <a:ext uri="{FF2B5EF4-FFF2-40B4-BE49-F238E27FC236}">
                        <a16:creationId xmlns:a16="http://schemas.microsoft.com/office/drawing/2014/main" id="{EE002509-721D-E255-D485-A19D6926F595}"/>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87" name="Tekstfelt 2086">
                    <a:extLst>
                      <a:ext uri="{FF2B5EF4-FFF2-40B4-BE49-F238E27FC236}">
                        <a16:creationId xmlns:a16="http://schemas.microsoft.com/office/drawing/2014/main" id="{2F6C86F7-FA3D-A0AA-73FA-99E09B288E54}"/>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52" name="Tekstfelt 2051">
                  <a:extLst>
                    <a:ext uri="{FF2B5EF4-FFF2-40B4-BE49-F238E27FC236}">
                      <a16:creationId xmlns:a16="http://schemas.microsoft.com/office/drawing/2014/main" id="{16493B22-8112-405E-CF41-AAC6E9835AFB}"/>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53" name="Tekstfelt 2052">
                  <a:extLst>
                    <a:ext uri="{FF2B5EF4-FFF2-40B4-BE49-F238E27FC236}">
                      <a16:creationId xmlns:a16="http://schemas.microsoft.com/office/drawing/2014/main" id="{B3819284-2118-1C4C-FFF2-4CEA5B56AA1E}"/>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54" name="Tekstfelt 2053">
                  <a:extLst>
                    <a:ext uri="{FF2B5EF4-FFF2-40B4-BE49-F238E27FC236}">
                      <a16:creationId xmlns:a16="http://schemas.microsoft.com/office/drawing/2014/main" id="{A3CD18FA-2FC0-D25F-0B3F-3C44B65CB4BD}"/>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9" name="Gruppe 1828">
                <a:extLst>
                  <a:ext uri="{FF2B5EF4-FFF2-40B4-BE49-F238E27FC236}">
                    <a16:creationId xmlns:a16="http://schemas.microsoft.com/office/drawing/2014/main" id="{E33FC202-8E29-71D0-BE2D-01DA36E1272B}"/>
                  </a:ext>
                </a:extLst>
              </p:cNvPr>
              <p:cNvGrpSpPr/>
              <p:nvPr/>
            </p:nvGrpSpPr>
            <p:grpSpPr>
              <a:xfrm>
                <a:off x="2019764" y="1037328"/>
                <a:ext cx="641389" cy="5216305"/>
                <a:chOff x="2892468" y="1032983"/>
                <a:chExt cx="641389" cy="5216305"/>
              </a:xfrm>
            </p:grpSpPr>
            <p:grpSp>
              <p:nvGrpSpPr>
                <p:cNvPr id="2014" name="Gruppe 2013">
                  <a:extLst>
                    <a:ext uri="{FF2B5EF4-FFF2-40B4-BE49-F238E27FC236}">
                      <a16:creationId xmlns:a16="http://schemas.microsoft.com/office/drawing/2014/main" id="{C0AC9AE0-0AFB-1498-FE41-252C6DA4033E}"/>
                    </a:ext>
                  </a:extLst>
                </p:cNvPr>
                <p:cNvGrpSpPr/>
                <p:nvPr/>
              </p:nvGrpSpPr>
              <p:grpSpPr>
                <a:xfrm>
                  <a:off x="2892468" y="1032983"/>
                  <a:ext cx="641389" cy="5216305"/>
                  <a:chOff x="3475384" y="1188399"/>
                  <a:chExt cx="641389" cy="5216305"/>
                </a:xfrm>
              </p:grpSpPr>
              <p:sp>
                <p:nvSpPr>
                  <p:cNvPr id="2018" name="Tekstfelt 2017">
                    <a:extLst>
                      <a:ext uri="{FF2B5EF4-FFF2-40B4-BE49-F238E27FC236}">
                        <a16:creationId xmlns:a16="http://schemas.microsoft.com/office/drawing/2014/main" id="{63559770-864C-4690-A4FF-38D7A758A475}"/>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19" name="Tekstfelt 2018">
                    <a:extLst>
                      <a:ext uri="{FF2B5EF4-FFF2-40B4-BE49-F238E27FC236}">
                        <a16:creationId xmlns:a16="http://schemas.microsoft.com/office/drawing/2014/main" id="{E6CA577A-1186-11C6-D3F7-3D01A32AF750}"/>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20" name="Tekstfelt 2019">
                    <a:extLst>
                      <a:ext uri="{FF2B5EF4-FFF2-40B4-BE49-F238E27FC236}">
                        <a16:creationId xmlns:a16="http://schemas.microsoft.com/office/drawing/2014/main" id="{F51D50ED-A2BD-2A9B-97AE-B4DDB644BFF2}"/>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21" name="Tekstfelt 2020">
                    <a:extLst>
                      <a:ext uri="{FF2B5EF4-FFF2-40B4-BE49-F238E27FC236}">
                        <a16:creationId xmlns:a16="http://schemas.microsoft.com/office/drawing/2014/main" id="{07CAAB24-E8F9-DDC1-A950-77EF22929052}"/>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22" name="Tekstfelt 2021">
                    <a:extLst>
                      <a:ext uri="{FF2B5EF4-FFF2-40B4-BE49-F238E27FC236}">
                        <a16:creationId xmlns:a16="http://schemas.microsoft.com/office/drawing/2014/main" id="{44886458-EB1A-36FF-B6EA-AD21CC009240}"/>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23" name="Tekstfelt 2022">
                    <a:extLst>
                      <a:ext uri="{FF2B5EF4-FFF2-40B4-BE49-F238E27FC236}">
                        <a16:creationId xmlns:a16="http://schemas.microsoft.com/office/drawing/2014/main" id="{E8B0D18F-22DD-23EB-9398-F9008497ECAB}"/>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24" name="Tekstfelt 2023">
                    <a:extLst>
                      <a:ext uri="{FF2B5EF4-FFF2-40B4-BE49-F238E27FC236}">
                        <a16:creationId xmlns:a16="http://schemas.microsoft.com/office/drawing/2014/main" id="{9F75488B-1177-47F7-9DE9-88254AE0C7FF}"/>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25" name="Tekstfelt 2024">
                    <a:extLst>
                      <a:ext uri="{FF2B5EF4-FFF2-40B4-BE49-F238E27FC236}">
                        <a16:creationId xmlns:a16="http://schemas.microsoft.com/office/drawing/2014/main" id="{56010F26-C107-06AC-06AF-C04C7B0013C4}"/>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26" name="Tekstfelt 2025">
                    <a:extLst>
                      <a:ext uri="{FF2B5EF4-FFF2-40B4-BE49-F238E27FC236}">
                        <a16:creationId xmlns:a16="http://schemas.microsoft.com/office/drawing/2014/main" id="{A3637700-B598-FCDC-E0DD-D86322D309DA}"/>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27" name="Tekstfelt 2026">
                    <a:extLst>
                      <a:ext uri="{FF2B5EF4-FFF2-40B4-BE49-F238E27FC236}">
                        <a16:creationId xmlns:a16="http://schemas.microsoft.com/office/drawing/2014/main" id="{EFD9272E-1DAF-4756-0D49-B5554F332575}"/>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28" name="Tekstfelt 2027">
                    <a:extLst>
                      <a:ext uri="{FF2B5EF4-FFF2-40B4-BE49-F238E27FC236}">
                        <a16:creationId xmlns:a16="http://schemas.microsoft.com/office/drawing/2014/main" id="{8FFC3BA5-CBF3-85B0-4CAD-2F62D901D6F2}"/>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29" name="Tekstfelt 2028">
                    <a:extLst>
                      <a:ext uri="{FF2B5EF4-FFF2-40B4-BE49-F238E27FC236}">
                        <a16:creationId xmlns:a16="http://schemas.microsoft.com/office/drawing/2014/main" id="{9B7E0056-76A3-C345-8A6B-7317523604C8}"/>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30" name="Tekstfelt 2029">
                    <a:extLst>
                      <a:ext uri="{FF2B5EF4-FFF2-40B4-BE49-F238E27FC236}">
                        <a16:creationId xmlns:a16="http://schemas.microsoft.com/office/drawing/2014/main" id="{6501444E-7BA5-FBE2-4CD6-7F0C05E19985}"/>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31" name="Tekstfelt 2030">
                    <a:extLst>
                      <a:ext uri="{FF2B5EF4-FFF2-40B4-BE49-F238E27FC236}">
                        <a16:creationId xmlns:a16="http://schemas.microsoft.com/office/drawing/2014/main" id="{4C0695B8-526A-1496-A863-56B22B1162A8}"/>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32" name="Tekstfelt 2031">
                    <a:extLst>
                      <a:ext uri="{FF2B5EF4-FFF2-40B4-BE49-F238E27FC236}">
                        <a16:creationId xmlns:a16="http://schemas.microsoft.com/office/drawing/2014/main" id="{138D198E-0008-35CD-2015-DD76FB74C67C}"/>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33" name="Tekstfelt 2032">
                    <a:extLst>
                      <a:ext uri="{FF2B5EF4-FFF2-40B4-BE49-F238E27FC236}">
                        <a16:creationId xmlns:a16="http://schemas.microsoft.com/office/drawing/2014/main" id="{71293056-353B-6974-B72D-29C3AD309B8C}"/>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34" name="Tekstfelt 2033">
                    <a:extLst>
                      <a:ext uri="{FF2B5EF4-FFF2-40B4-BE49-F238E27FC236}">
                        <a16:creationId xmlns:a16="http://schemas.microsoft.com/office/drawing/2014/main" id="{C433E2D2-8C01-12F0-E870-6FC89467857A}"/>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35" name="Tekstfelt 2034">
                    <a:extLst>
                      <a:ext uri="{FF2B5EF4-FFF2-40B4-BE49-F238E27FC236}">
                        <a16:creationId xmlns:a16="http://schemas.microsoft.com/office/drawing/2014/main" id="{56DD3821-5717-10F8-AE24-DDE4ED1A0B76}"/>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36" name="Tekstfelt 2035">
                    <a:extLst>
                      <a:ext uri="{FF2B5EF4-FFF2-40B4-BE49-F238E27FC236}">
                        <a16:creationId xmlns:a16="http://schemas.microsoft.com/office/drawing/2014/main" id="{224E5173-9E05-7891-DDFE-54C626DE4304}"/>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37" name="Tekstfelt 2036">
                    <a:extLst>
                      <a:ext uri="{FF2B5EF4-FFF2-40B4-BE49-F238E27FC236}">
                        <a16:creationId xmlns:a16="http://schemas.microsoft.com/office/drawing/2014/main" id="{492D42FC-8F32-7F82-2D69-D8E0A10D85DD}"/>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38" name="Tekstfelt 2037">
                    <a:extLst>
                      <a:ext uri="{FF2B5EF4-FFF2-40B4-BE49-F238E27FC236}">
                        <a16:creationId xmlns:a16="http://schemas.microsoft.com/office/drawing/2014/main" id="{011C6AAA-D240-FE3A-71A2-C4B9CE410907}"/>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39" name="Tekstfelt 2038">
                    <a:extLst>
                      <a:ext uri="{FF2B5EF4-FFF2-40B4-BE49-F238E27FC236}">
                        <a16:creationId xmlns:a16="http://schemas.microsoft.com/office/drawing/2014/main" id="{83E37EAB-748D-90ED-21F8-B63E09D7D74E}"/>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40" name="Tekstfelt 2039">
                    <a:extLst>
                      <a:ext uri="{FF2B5EF4-FFF2-40B4-BE49-F238E27FC236}">
                        <a16:creationId xmlns:a16="http://schemas.microsoft.com/office/drawing/2014/main" id="{CA325783-20C8-945B-9158-36D8EF8D60E8}"/>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41" name="Tekstfelt 2040">
                    <a:extLst>
                      <a:ext uri="{FF2B5EF4-FFF2-40B4-BE49-F238E27FC236}">
                        <a16:creationId xmlns:a16="http://schemas.microsoft.com/office/drawing/2014/main" id="{0F2F7D44-B505-B3F1-DFAF-DD7ED23D9F35}"/>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42" name="Tekstfelt 2041">
                    <a:extLst>
                      <a:ext uri="{FF2B5EF4-FFF2-40B4-BE49-F238E27FC236}">
                        <a16:creationId xmlns:a16="http://schemas.microsoft.com/office/drawing/2014/main" id="{13169F71-E247-9FB3-A3F3-6C1D543B95FC}"/>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43" name="Tekstfelt 2042">
                    <a:extLst>
                      <a:ext uri="{FF2B5EF4-FFF2-40B4-BE49-F238E27FC236}">
                        <a16:creationId xmlns:a16="http://schemas.microsoft.com/office/drawing/2014/main" id="{A0656207-3E00-3321-5E52-C2AEE7BF1A48}"/>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44" name="Tekstfelt 2043">
                    <a:extLst>
                      <a:ext uri="{FF2B5EF4-FFF2-40B4-BE49-F238E27FC236}">
                        <a16:creationId xmlns:a16="http://schemas.microsoft.com/office/drawing/2014/main" id="{53AF0508-27A5-039C-EC74-937E33FF1A9D}"/>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45" name="Tekstfelt 2044">
                    <a:extLst>
                      <a:ext uri="{FF2B5EF4-FFF2-40B4-BE49-F238E27FC236}">
                        <a16:creationId xmlns:a16="http://schemas.microsoft.com/office/drawing/2014/main" id="{EAD31CBA-7C6F-782B-42B3-CA3A1BC0F070}"/>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46" name="Tekstfelt 2045">
                    <a:extLst>
                      <a:ext uri="{FF2B5EF4-FFF2-40B4-BE49-F238E27FC236}">
                        <a16:creationId xmlns:a16="http://schemas.microsoft.com/office/drawing/2014/main" id="{828A24A7-F852-AF00-2C7D-D96BBEF76FAC}"/>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47" name="Tekstfelt 2046">
                    <a:extLst>
                      <a:ext uri="{FF2B5EF4-FFF2-40B4-BE49-F238E27FC236}">
                        <a16:creationId xmlns:a16="http://schemas.microsoft.com/office/drawing/2014/main" id="{4C407226-8F8D-CDCD-6766-DB808D5813CE}"/>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48" name="Tekstfelt 2047">
                    <a:extLst>
                      <a:ext uri="{FF2B5EF4-FFF2-40B4-BE49-F238E27FC236}">
                        <a16:creationId xmlns:a16="http://schemas.microsoft.com/office/drawing/2014/main" id="{60CB0300-DF45-8825-31C7-C5237B12F98D}"/>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49" name="Tekstfelt 2048">
                    <a:extLst>
                      <a:ext uri="{FF2B5EF4-FFF2-40B4-BE49-F238E27FC236}">
                        <a16:creationId xmlns:a16="http://schemas.microsoft.com/office/drawing/2014/main" id="{357A1F2F-903A-87AF-685E-CA38C650DAC4}"/>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50" name="Tekstfelt 2049">
                    <a:extLst>
                      <a:ext uri="{FF2B5EF4-FFF2-40B4-BE49-F238E27FC236}">
                        <a16:creationId xmlns:a16="http://schemas.microsoft.com/office/drawing/2014/main" id="{6C38031C-DF37-1D42-472F-025EA243FB92}"/>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15" name="Tekstfelt 2014">
                  <a:extLst>
                    <a:ext uri="{FF2B5EF4-FFF2-40B4-BE49-F238E27FC236}">
                      <a16:creationId xmlns:a16="http://schemas.microsoft.com/office/drawing/2014/main" id="{8BEA4241-10D9-DFDA-09A7-D735D2E141A5}"/>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16" name="Tekstfelt 2015">
                  <a:extLst>
                    <a:ext uri="{FF2B5EF4-FFF2-40B4-BE49-F238E27FC236}">
                      <a16:creationId xmlns:a16="http://schemas.microsoft.com/office/drawing/2014/main" id="{5196CA4B-3E34-D453-C880-F6AC54413076}"/>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17" name="Tekstfelt 2016">
                  <a:extLst>
                    <a:ext uri="{FF2B5EF4-FFF2-40B4-BE49-F238E27FC236}">
                      <a16:creationId xmlns:a16="http://schemas.microsoft.com/office/drawing/2014/main" id="{FBA25036-CE7B-03C2-0C6D-2AC27E71D505}"/>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0" name="Gruppe 1829">
                <a:extLst>
                  <a:ext uri="{FF2B5EF4-FFF2-40B4-BE49-F238E27FC236}">
                    <a16:creationId xmlns:a16="http://schemas.microsoft.com/office/drawing/2014/main" id="{F1BA8CDD-55F7-2A0B-BEE7-657D6146C2A7}"/>
                  </a:ext>
                </a:extLst>
              </p:cNvPr>
              <p:cNvGrpSpPr/>
              <p:nvPr/>
            </p:nvGrpSpPr>
            <p:grpSpPr>
              <a:xfrm>
                <a:off x="1592543" y="1041111"/>
                <a:ext cx="641389" cy="5216305"/>
                <a:chOff x="2892468" y="1032983"/>
                <a:chExt cx="641389" cy="5216305"/>
              </a:xfrm>
            </p:grpSpPr>
            <p:grpSp>
              <p:nvGrpSpPr>
                <p:cNvPr id="1977" name="Gruppe 1976">
                  <a:extLst>
                    <a:ext uri="{FF2B5EF4-FFF2-40B4-BE49-F238E27FC236}">
                      <a16:creationId xmlns:a16="http://schemas.microsoft.com/office/drawing/2014/main" id="{7A9764A7-3E1B-9F15-54A7-936A427A22A3}"/>
                    </a:ext>
                  </a:extLst>
                </p:cNvPr>
                <p:cNvGrpSpPr/>
                <p:nvPr/>
              </p:nvGrpSpPr>
              <p:grpSpPr>
                <a:xfrm>
                  <a:off x="2892468" y="1032983"/>
                  <a:ext cx="641389" cy="5216305"/>
                  <a:chOff x="3475384" y="1188399"/>
                  <a:chExt cx="641389" cy="5216305"/>
                </a:xfrm>
              </p:grpSpPr>
              <p:sp>
                <p:nvSpPr>
                  <p:cNvPr id="1981" name="Tekstfelt 1980">
                    <a:extLst>
                      <a:ext uri="{FF2B5EF4-FFF2-40B4-BE49-F238E27FC236}">
                        <a16:creationId xmlns:a16="http://schemas.microsoft.com/office/drawing/2014/main" id="{3891425C-BBC1-44AF-BA46-DE1B52A38B42}"/>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82" name="Tekstfelt 1981">
                    <a:extLst>
                      <a:ext uri="{FF2B5EF4-FFF2-40B4-BE49-F238E27FC236}">
                        <a16:creationId xmlns:a16="http://schemas.microsoft.com/office/drawing/2014/main" id="{CAEB7E41-FB86-6030-0A8C-15D95917BECD}"/>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83" name="Tekstfelt 1982">
                    <a:extLst>
                      <a:ext uri="{FF2B5EF4-FFF2-40B4-BE49-F238E27FC236}">
                        <a16:creationId xmlns:a16="http://schemas.microsoft.com/office/drawing/2014/main" id="{0D0D2344-443B-2151-C3D4-F3F7CE5448B5}"/>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84" name="Tekstfelt 1983">
                    <a:extLst>
                      <a:ext uri="{FF2B5EF4-FFF2-40B4-BE49-F238E27FC236}">
                        <a16:creationId xmlns:a16="http://schemas.microsoft.com/office/drawing/2014/main" id="{48CFCC25-427E-5AFB-BEDF-A0D598993011}"/>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85" name="Tekstfelt 1984">
                    <a:extLst>
                      <a:ext uri="{FF2B5EF4-FFF2-40B4-BE49-F238E27FC236}">
                        <a16:creationId xmlns:a16="http://schemas.microsoft.com/office/drawing/2014/main" id="{985EAF8F-8236-CD57-3C05-7EB08A66995E}"/>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86" name="Tekstfelt 1985">
                    <a:extLst>
                      <a:ext uri="{FF2B5EF4-FFF2-40B4-BE49-F238E27FC236}">
                        <a16:creationId xmlns:a16="http://schemas.microsoft.com/office/drawing/2014/main" id="{E4788F39-3191-03EE-D9A2-178E84E5B9AF}"/>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87" name="Tekstfelt 1986">
                    <a:extLst>
                      <a:ext uri="{FF2B5EF4-FFF2-40B4-BE49-F238E27FC236}">
                        <a16:creationId xmlns:a16="http://schemas.microsoft.com/office/drawing/2014/main" id="{518F37A2-2E5D-37DE-6F40-39FF0F8026D4}"/>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88" name="Tekstfelt 1987">
                    <a:extLst>
                      <a:ext uri="{FF2B5EF4-FFF2-40B4-BE49-F238E27FC236}">
                        <a16:creationId xmlns:a16="http://schemas.microsoft.com/office/drawing/2014/main" id="{453E1E5B-7574-B346-B279-88CC7D07947F}"/>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89" name="Tekstfelt 1988">
                    <a:extLst>
                      <a:ext uri="{FF2B5EF4-FFF2-40B4-BE49-F238E27FC236}">
                        <a16:creationId xmlns:a16="http://schemas.microsoft.com/office/drawing/2014/main" id="{6B257420-019D-9603-171F-5B21C88076B0}"/>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90" name="Tekstfelt 1989">
                    <a:extLst>
                      <a:ext uri="{FF2B5EF4-FFF2-40B4-BE49-F238E27FC236}">
                        <a16:creationId xmlns:a16="http://schemas.microsoft.com/office/drawing/2014/main" id="{06AD115C-2B2D-49AF-9E01-68B832F9943B}"/>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91" name="Tekstfelt 1990">
                    <a:extLst>
                      <a:ext uri="{FF2B5EF4-FFF2-40B4-BE49-F238E27FC236}">
                        <a16:creationId xmlns:a16="http://schemas.microsoft.com/office/drawing/2014/main" id="{2C4E3078-B4E4-653F-8307-4D441ACF7D12}"/>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92" name="Tekstfelt 1991">
                    <a:extLst>
                      <a:ext uri="{FF2B5EF4-FFF2-40B4-BE49-F238E27FC236}">
                        <a16:creationId xmlns:a16="http://schemas.microsoft.com/office/drawing/2014/main" id="{641B7BBB-0F8B-E076-C834-E4226F7EFE53}"/>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93" name="Tekstfelt 1992">
                    <a:extLst>
                      <a:ext uri="{FF2B5EF4-FFF2-40B4-BE49-F238E27FC236}">
                        <a16:creationId xmlns:a16="http://schemas.microsoft.com/office/drawing/2014/main" id="{055BC387-FD63-EC55-6456-790145DC24F4}"/>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94" name="Tekstfelt 1993">
                    <a:extLst>
                      <a:ext uri="{FF2B5EF4-FFF2-40B4-BE49-F238E27FC236}">
                        <a16:creationId xmlns:a16="http://schemas.microsoft.com/office/drawing/2014/main" id="{3A154B70-C2F5-5F15-4ED2-ABD13E6083AE}"/>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95" name="Tekstfelt 1994">
                    <a:extLst>
                      <a:ext uri="{FF2B5EF4-FFF2-40B4-BE49-F238E27FC236}">
                        <a16:creationId xmlns:a16="http://schemas.microsoft.com/office/drawing/2014/main" id="{23F55555-5798-2A7E-86A6-608C760C89DF}"/>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96" name="Tekstfelt 1995">
                    <a:extLst>
                      <a:ext uri="{FF2B5EF4-FFF2-40B4-BE49-F238E27FC236}">
                        <a16:creationId xmlns:a16="http://schemas.microsoft.com/office/drawing/2014/main" id="{73D16531-B2C4-23CC-1824-A7B0F247B418}"/>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97" name="Tekstfelt 1996">
                    <a:extLst>
                      <a:ext uri="{FF2B5EF4-FFF2-40B4-BE49-F238E27FC236}">
                        <a16:creationId xmlns:a16="http://schemas.microsoft.com/office/drawing/2014/main" id="{F8F765AA-BF64-50A0-7355-DCD29D1C64E1}"/>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98" name="Tekstfelt 1997">
                    <a:extLst>
                      <a:ext uri="{FF2B5EF4-FFF2-40B4-BE49-F238E27FC236}">
                        <a16:creationId xmlns:a16="http://schemas.microsoft.com/office/drawing/2014/main" id="{31C34B35-9097-CA99-007F-687AC738D86D}"/>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99" name="Tekstfelt 1998">
                    <a:extLst>
                      <a:ext uri="{FF2B5EF4-FFF2-40B4-BE49-F238E27FC236}">
                        <a16:creationId xmlns:a16="http://schemas.microsoft.com/office/drawing/2014/main" id="{C54D67C5-0FDB-8E79-EDE0-ED7CB2218CC4}"/>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00" name="Tekstfelt 1999">
                    <a:extLst>
                      <a:ext uri="{FF2B5EF4-FFF2-40B4-BE49-F238E27FC236}">
                        <a16:creationId xmlns:a16="http://schemas.microsoft.com/office/drawing/2014/main" id="{855C9B5B-DB12-29D6-E03C-5866C237C1CE}"/>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01" name="Tekstfelt 2000">
                    <a:extLst>
                      <a:ext uri="{FF2B5EF4-FFF2-40B4-BE49-F238E27FC236}">
                        <a16:creationId xmlns:a16="http://schemas.microsoft.com/office/drawing/2014/main" id="{4D9343D6-6D7D-E52B-8E21-486AEB65A46E}"/>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02" name="Tekstfelt 2001">
                    <a:extLst>
                      <a:ext uri="{FF2B5EF4-FFF2-40B4-BE49-F238E27FC236}">
                        <a16:creationId xmlns:a16="http://schemas.microsoft.com/office/drawing/2014/main" id="{F0598276-20EB-9752-C8CF-618DF1B496AB}"/>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03" name="Tekstfelt 2002">
                    <a:extLst>
                      <a:ext uri="{FF2B5EF4-FFF2-40B4-BE49-F238E27FC236}">
                        <a16:creationId xmlns:a16="http://schemas.microsoft.com/office/drawing/2014/main" id="{94FBBFF0-8F26-1250-DF7D-3289255714A0}"/>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04" name="Tekstfelt 2003">
                    <a:extLst>
                      <a:ext uri="{FF2B5EF4-FFF2-40B4-BE49-F238E27FC236}">
                        <a16:creationId xmlns:a16="http://schemas.microsoft.com/office/drawing/2014/main" id="{BD396939-B426-B951-F956-0BFA085B4431}"/>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05" name="Tekstfelt 2004">
                    <a:extLst>
                      <a:ext uri="{FF2B5EF4-FFF2-40B4-BE49-F238E27FC236}">
                        <a16:creationId xmlns:a16="http://schemas.microsoft.com/office/drawing/2014/main" id="{02AB5C90-A8EF-B3FF-DBC4-EE11F78C80CE}"/>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06" name="Tekstfelt 2005">
                    <a:extLst>
                      <a:ext uri="{FF2B5EF4-FFF2-40B4-BE49-F238E27FC236}">
                        <a16:creationId xmlns:a16="http://schemas.microsoft.com/office/drawing/2014/main" id="{637F79D1-D47C-93BA-5432-2C7BBE15DA1C}"/>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07" name="Tekstfelt 2006">
                    <a:extLst>
                      <a:ext uri="{FF2B5EF4-FFF2-40B4-BE49-F238E27FC236}">
                        <a16:creationId xmlns:a16="http://schemas.microsoft.com/office/drawing/2014/main" id="{1A2B570A-1761-866D-AAAF-4EF0A1EA9486}"/>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08" name="Tekstfelt 2007">
                    <a:extLst>
                      <a:ext uri="{FF2B5EF4-FFF2-40B4-BE49-F238E27FC236}">
                        <a16:creationId xmlns:a16="http://schemas.microsoft.com/office/drawing/2014/main" id="{971FD66C-8B15-619B-9417-D3F8E9B4E9C0}"/>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09" name="Tekstfelt 2008">
                    <a:extLst>
                      <a:ext uri="{FF2B5EF4-FFF2-40B4-BE49-F238E27FC236}">
                        <a16:creationId xmlns:a16="http://schemas.microsoft.com/office/drawing/2014/main" id="{B9068928-A99B-1271-25BA-80D304112D83}"/>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10" name="Tekstfelt 2009">
                    <a:extLst>
                      <a:ext uri="{FF2B5EF4-FFF2-40B4-BE49-F238E27FC236}">
                        <a16:creationId xmlns:a16="http://schemas.microsoft.com/office/drawing/2014/main" id="{888B68F0-F41E-91CA-8DE5-C8AD087A7124}"/>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11" name="Tekstfelt 2010">
                    <a:extLst>
                      <a:ext uri="{FF2B5EF4-FFF2-40B4-BE49-F238E27FC236}">
                        <a16:creationId xmlns:a16="http://schemas.microsoft.com/office/drawing/2014/main" id="{C19EC655-DD08-EC78-7B1C-8CAFFF3E3DE4}"/>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12" name="Tekstfelt 2011">
                    <a:extLst>
                      <a:ext uri="{FF2B5EF4-FFF2-40B4-BE49-F238E27FC236}">
                        <a16:creationId xmlns:a16="http://schemas.microsoft.com/office/drawing/2014/main" id="{EF37DADF-6D39-35A9-EC28-8F25A2024A86}"/>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13" name="Tekstfelt 2012">
                    <a:extLst>
                      <a:ext uri="{FF2B5EF4-FFF2-40B4-BE49-F238E27FC236}">
                        <a16:creationId xmlns:a16="http://schemas.microsoft.com/office/drawing/2014/main" id="{A27B081C-7EDC-69B6-B0BD-A64602DEC10D}"/>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78" name="Tekstfelt 1977">
                  <a:extLst>
                    <a:ext uri="{FF2B5EF4-FFF2-40B4-BE49-F238E27FC236}">
                      <a16:creationId xmlns:a16="http://schemas.microsoft.com/office/drawing/2014/main" id="{4496B989-6334-D6F1-6D70-6D767E006CF9}"/>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79" name="Tekstfelt 1978">
                  <a:extLst>
                    <a:ext uri="{FF2B5EF4-FFF2-40B4-BE49-F238E27FC236}">
                      <a16:creationId xmlns:a16="http://schemas.microsoft.com/office/drawing/2014/main" id="{9D6D425F-18EB-6B38-45A6-CE4A6B9043F2}"/>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80" name="Tekstfelt 1979">
                  <a:extLst>
                    <a:ext uri="{FF2B5EF4-FFF2-40B4-BE49-F238E27FC236}">
                      <a16:creationId xmlns:a16="http://schemas.microsoft.com/office/drawing/2014/main" id="{7301E0AC-9C5C-2FEC-6125-0A34D50FD193}"/>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1" name="Gruppe 1830">
                <a:extLst>
                  <a:ext uri="{FF2B5EF4-FFF2-40B4-BE49-F238E27FC236}">
                    <a16:creationId xmlns:a16="http://schemas.microsoft.com/office/drawing/2014/main" id="{E16A44A1-F3D2-6D5F-3E20-915B60622D9F}"/>
                  </a:ext>
                </a:extLst>
              </p:cNvPr>
              <p:cNvGrpSpPr/>
              <p:nvPr/>
            </p:nvGrpSpPr>
            <p:grpSpPr>
              <a:xfrm>
                <a:off x="1159795" y="1034606"/>
                <a:ext cx="641389" cy="5216305"/>
                <a:chOff x="2892468" y="1032983"/>
                <a:chExt cx="641389" cy="5216305"/>
              </a:xfrm>
            </p:grpSpPr>
            <p:grpSp>
              <p:nvGrpSpPr>
                <p:cNvPr id="1940" name="Gruppe 1939">
                  <a:extLst>
                    <a:ext uri="{FF2B5EF4-FFF2-40B4-BE49-F238E27FC236}">
                      <a16:creationId xmlns:a16="http://schemas.microsoft.com/office/drawing/2014/main" id="{13920948-689D-913E-24F5-36D08977C8B0}"/>
                    </a:ext>
                  </a:extLst>
                </p:cNvPr>
                <p:cNvGrpSpPr/>
                <p:nvPr/>
              </p:nvGrpSpPr>
              <p:grpSpPr>
                <a:xfrm>
                  <a:off x="2892468" y="1032983"/>
                  <a:ext cx="641389" cy="5216305"/>
                  <a:chOff x="3475384" y="1188399"/>
                  <a:chExt cx="641389" cy="5216305"/>
                </a:xfrm>
              </p:grpSpPr>
              <p:sp>
                <p:nvSpPr>
                  <p:cNvPr id="1944" name="Tekstfelt 1943">
                    <a:extLst>
                      <a:ext uri="{FF2B5EF4-FFF2-40B4-BE49-F238E27FC236}">
                        <a16:creationId xmlns:a16="http://schemas.microsoft.com/office/drawing/2014/main" id="{5A624AB4-CC83-E834-94EA-60D7776749F8}"/>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45" name="Tekstfelt 1944">
                    <a:extLst>
                      <a:ext uri="{FF2B5EF4-FFF2-40B4-BE49-F238E27FC236}">
                        <a16:creationId xmlns:a16="http://schemas.microsoft.com/office/drawing/2014/main" id="{040DBB09-211D-E799-A7E7-F4D210F0D312}"/>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46" name="Tekstfelt 1945">
                    <a:extLst>
                      <a:ext uri="{FF2B5EF4-FFF2-40B4-BE49-F238E27FC236}">
                        <a16:creationId xmlns:a16="http://schemas.microsoft.com/office/drawing/2014/main" id="{7C454363-FCF2-50FD-EB2C-83D83337E426}"/>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47" name="Tekstfelt 1946">
                    <a:extLst>
                      <a:ext uri="{FF2B5EF4-FFF2-40B4-BE49-F238E27FC236}">
                        <a16:creationId xmlns:a16="http://schemas.microsoft.com/office/drawing/2014/main" id="{D6D5B094-D94B-AB35-30BA-14A1F8889292}"/>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48" name="Tekstfelt 1947">
                    <a:extLst>
                      <a:ext uri="{FF2B5EF4-FFF2-40B4-BE49-F238E27FC236}">
                        <a16:creationId xmlns:a16="http://schemas.microsoft.com/office/drawing/2014/main" id="{4085727B-C06A-A31F-AFD5-84159241C6F2}"/>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49" name="Tekstfelt 1948">
                    <a:extLst>
                      <a:ext uri="{FF2B5EF4-FFF2-40B4-BE49-F238E27FC236}">
                        <a16:creationId xmlns:a16="http://schemas.microsoft.com/office/drawing/2014/main" id="{796BDDE9-9A7E-2CCB-804E-07FDD7658EBA}"/>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50" name="Tekstfelt 1949">
                    <a:extLst>
                      <a:ext uri="{FF2B5EF4-FFF2-40B4-BE49-F238E27FC236}">
                        <a16:creationId xmlns:a16="http://schemas.microsoft.com/office/drawing/2014/main" id="{1EAD1426-32F3-F809-463B-3BBC8F064C6C}"/>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51" name="Tekstfelt 1950">
                    <a:extLst>
                      <a:ext uri="{FF2B5EF4-FFF2-40B4-BE49-F238E27FC236}">
                        <a16:creationId xmlns:a16="http://schemas.microsoft.com/office/drawing/2014/main" id="{FDF0D627-CB1C-B1F8-A139-AA35DB4BA5BB}"/>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52" name="Tekstfelt 1951">
                    <a:extLst>
                      <a:ext uri="{FF2B5EF4-FFF2-40B4-BE49-F238E27FC236}">
                        <a16:creationId xmlns:a16="http://schemas.microsoft.com/office/drawing/2014/main" id="{6DA94E29-6538-2BE5-0E8D-82C834D413F4}"/>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53" name="Tekstfelt 1952">
                    <a:extLst>
                      <a:ext uri="{FF2B5EF4-FFF2-40B4-BE49-F238E27FC236}">
                        <a16:creationId xmlns:a16="http://schemas.microsoft.com/office/drawing/2014/main" id="{982F9358-B81E-E1A9-4291-0E246319F441}"/>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54" name="Tekstfelt 1953">
                    <a:extLst>
                      <a:ext uri="{FF2B5EF4-FFF2-40B4-BE49-F238E27FC236}">
                        <a16:creationId xmlns:a16="http://schemas.microsoft.com/office/drawing/2014/main" id="{1F1FDDB6-2839-109D-E95E-B64F77076B5B}"/>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55" name="Tekstfelt 1954">
                    <a:extLst>
                      <a:ext uri="{FF2B5EF4-FFF2-40B4-BE49-F238E27FC236}">
                        <a16:creationId xmlns:a16="http://schemas.microsoft.com/office/drawing/2014/main" id="{7713F837-A15E-D808-1A9F-E9B08FC1EE88}"/>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56" name="Tekstfelt 1955">
                    <a:extLst>
                      <a:ext uri="{FF2B5EF4-FFF2-40B4-BE49-F238E27FC236}">
                        <a16:creationId xmlns:a16="http://schemas.microsoft.com/office/drawing/2014/main" id="{C9DBEE15-3163-D2E6-BE01-522997790D78}"/>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57" name="Tekstfelt 1956">
                    <a:extLst>
                      <a:ext uri="{FF2B5EF4-FFF2-40B4-BE49-F238E27FC236}">
                        <a16:creationId xmlns:a16="http://schemas.microsoft.com/office/drawing/2014/main" id="{00E1D05C-78D2-4C8B-2A1B-0BFD88B6F028}"/>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58" name="Tekstfelt 1957">
                    <a:extLst>
                      <a:ext uri="{FF2B5EF4-FFF2-40B4-BE49-F238E27FC236}">
                        <a16:creationId xmlns:a16="http://schemas.microsoft.com/office/drawing/2014/main" id="{8ED392E6-A5F8-7DE7-1884-2A8787DAFB00}"/>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59" name="Tekstfelt 1958">
                    <a:extLst>
                      <a:ext uri="{FF2B5EF4-FFF2-40B4-BE49-F238E27FC236}">
                        <a16:creationId xmlns:a16="http://schemas.microsoft.com/office/drawing/2014/main" id="{EED695A7-B6D9-B846-0523-FB69A0172E09}"/>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60" name="Tekstfelt 1959">
                    <a:extLst>
                      <a:ext uri="{FF2B5EF4-FFF2-40B4-BE49-F238E27FC236}">
                        <a16:creationId xmlns:a16="http://schemas.microsoft.com/office/drawing/2014/main" id="{7D38F70E-0227-023F-2E90-C2627A3880C5}"/>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61" name="Tekstfelt 1960">
                    <a:extLst>
                      <a:ext uri="{FF2B5EF4-FFF2-40B4-BE49-F238E27FC236}">
                        <a16:creationId xmlns:a16="http://schemas.microsoft.com/office/drawing/2014/main" id="{02F2538A-7724-EEFA-D738-C8899F08948D}"/>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62" name="Tekstfelt 1961">
                    <a:extLst>
                      <a:ext uri="{FF2B5EF4-FFF2-40B4-BE49-F238E27FC236}">
                        <a16:creationId xmlns:a16="http://schemas.microsoft.com/office/drawing/2014/main" id="{C3327F4C-9B18-7590-14DF-30DA5684EF73}"/>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63" name="Tekstfelt 1962">
                    <a:extLst>
                      <a:ext uri="{FF2B5EF4-FFF2-40B4-BE49-F238E27FC236}">
                        <a16:creationId xmlns:a16="http://schemas.microsoft.com/office/drawing/2014/main" id="{72B2BDE5-6770-C9A9-D034-C2D2D49DCBB1}"/>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64" name="Tekstfelt 1963">
                    <a:extLst>
                      <a:ext uri="{FF2B5EF4-FFF2-40B4-BE49-F238E27FC236}">
                        <a16:creationId xmlns:a16="http://schemas.microsoft.com/office/drawing/2014/main" id="{F7527B36-7FE8-82E1-8D6B-0202606468A9}"/>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65" name="Tekstfelt 1964">
                    <a:extLst>
                      <a:ext uri="{FF2B5EF4-FFF2-40B4-BE49-F238E27FC236}">
                        <a16:creationId xmlns:a16="http://schemas.microsoft.com/office/drawing/2014/main" id="{F654D5D3-26A6-4F2E-3E84-A98F2892F9FE}"/>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66" name="Tekstfelt 1965">
                    <a:extLst>
                      <a:ext uri="{FF2B5EF4-FFF2-40B4-BE49-F238E27FC236}">
                        <a16:creationId xmlns:a16="http://schemas.microsoft.com/office/drawing/2014/main" id="{ACDD3A44-49BA-CEA9-8D6E-E9A0A4DC5AB1}"/>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67" name="Tekstfelt 1966">
                    <a:extLst>
                      <a:ext uri="{FF2B5EF4-FFF2-40B4-BE49-F238E27FC236}">
                        <a16:creationId xmlns:a16="http://schemas.microsoft.com/office/drawing/2014/main" id="{8BD30687-208B-6A48-22DC-D146AF0E02BB}"/>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68" name="Tekstfelt 1967">
                    <a:extLst>
                      <a:ext uri="{FF2B5EF4-FFF2-40B4-BE49-F238E27FC236}">
                        <a16:creationId xmlns:a16="http://schemas.microsoft.com/office/drawing/2014/main" id="{5C9F3821-32AB-7DD1-EAFB-A2BBEF133A70}"/>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69" name="Tekstfelt 1968">
                    <a:extLst>
                      <a:ext uri="{FF2B5EF4-FFF2-40B4-BE49-F238E27FC236}">
                        <a16:creationId xmlns:a16="http://schemas.microsoft.com/office/drawing/2014/main" id="{BCE72503-05D0-076E-4CFB-5A36F3B83EF1}"/>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70" name="Tekstfelt 1969">
                    <a:extLst>
                      <a:ext uri="{FF2B5EF4-FFF2-40B4-BE49-F238E27FC236}">
                        <a16:creationId xmlns:a16="http://schemas.microsoft.com/office/drawing/2014/main" id="{C21CEE78-6413-E133-32FF-5AB0F65100B6}"/>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71" name="Tekstfelt 1970">
                    <a:extLst>
                      <a:ext uri="{FF2B5EF4-FFF2-40B4-BE49-F238E27FC236}">
                        <a16:creationId xmlns:a16="http://schemas.microsoft.com/office/drawing/2014/main" id="{D7133E69-A769-DEE6-BEB0-123BB65B91A7}"/>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72" name="Tekstfelt 1971">
                    <a:extLst>
                      <a:ext uri="{FF2B5EF4-FFF2-40B4-BE49-F238E27FC236}">
                        <a16:creationId xmlns:a16="http://schemas.microsoft.com/office/drawing/2014/main" id="{A2F542FF-CAA0-DC26-0599-A520CC0C3A60}"/>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73" name="Tekstfelt 1972">
                    <a:extLst>
                      <a:ext uri="{FF2B5EF4-FFF2-40B4-BE49-F238E27FC236}">
                        <a16:creationId xmlns:a16="http://schemas.microsoft.com/office/drawing/2014/main" id="{049798E6-C7F2-4517-F3ED-FCD7F6F2148B}"/>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74" name="Tekstfelt 1973">
                    <a:extLst>
                      <a:ext uri="{FF2B5EF4-FFF2-40B4-BE49-F238E27FC236}">
                        <a16:creationId xmlns:a16="http://schemas.microsoft.com/office/drawing/2014/main" id="{4611E172-1572-E8E7-8FDD-BA1641E920FA}"/>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975" name="Tekstfelt 1974">
                    <a:extLst>
                      <a:ext uri="{FF2B5EF4-FFF2-40B4-BE49-F238E27FC236}">
                        <a16:creationId xmlns:a16="http://schemas.microsoft.com/office/drawing/2014/main" id="{3721986B-CBB5-115D-D5EE-EAF4A19B80C2}"/>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976" name="Tekstfelt 1975">
                    <a:extLst>
                      <a:ext uri="{FF2B5EF4-FFF2-40B4-BE49-F238E27FC236}">
                        <a16:creationId xmlns:a16="http://schemas.microsoft.com/office/drawing/2014/main" id="{A9753ED7-0451-57DD-3C2A-3931DB7A7219}"/>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41" name="Tekstfelt 1940">
                  <a:extLst>
                    <a:ext uri="{FF2B5EF4-FFF2-40B4-BE49-F238E27FC236}">
                      <a16:creationId xmlns:a16="http://schemas.microsoft.com/office/drawing/2014/main" id="{40FF07AB-FD4D-ECC1-2AE2-7B62B264CE93}"/>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42" name="Tekstfelt 1941">
                  <a:extLst>
                    <a:ext uri="{FF2B5EF4-FFF2-40B4-BE49-F238E27FC236}">
                      <a16:creationId xmlns:a16="http://schemas.microsoft.com/office/drawing/2014/main" id="{30EFAB85-B10F-B220-D3D5-2928EE0B072C}"/>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43" name="Tekstfelt 1942">
                  <a:extLst>
                    <a:ext uri="{FF2B5EF4-FFF2-40B4-BE49-F238E27FC236}">
                      <a16:creationId xmlns:a16="http://schemas.microsoft.com/office/drawing/2014/main" id="{A1D0F9F2-C97C-CFA0-0B7F-45E39D9E6E46}"/>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2" name="Gruppe 1831">
                <a:extLst>
                  <a:ext uri="{FF2B5EF4-FFF2-40B4-BE49-F238E27FC236}">
                    <a16:creationId xmlns:a16="http://schemas.microsoft.com/office/drawing/2014/main" id="{01389F08-83C9-6E1C-1C0B-B5DD597335D8}"/>
                  </a:ext>
                </a:extLst>
              </p:cNvPr>
              <p:cNvGrpSpPr/>
              <p:nvPr/>
            </p:nvGrpSpPr>
            <p:grpSpPr>
              <a:xfrm>
                <a:off x="732574" y="1038389"/>
                <a:ext cx="641389" cy="5216305"/>
                <a:chOff x="2892468" y="1032983"/>
                <a:chExt cx="641389" cy="5216305"/>
              </a:xfrm>
            </p:grpSpPr>
            <p:grpSp>
              <p:nvGrpSpPr>
                <p:cNvPr id="1903" name="Gruppe 1902">
                  <a:extLst>
                    <a:ext uri="{FF2B5EF4-FFF2-40B4-BE49-F238E27FC236}">
                      <a16:creationId xmlns:a16="http://schemas.microsoft.com/office/drawing/2014/main" id="{9F46BD9D-AB53-752C-05FE-568805D412B8}"/>
                    </a:ext>
                  </a:extLst>
                </p:cNvPr>
                <p:cNvGrpSpPr/>
                <p:nvPr/>
              </p:nvGrpSpPr>
              <p:grpSpPr>
                <a:xfrm>
                  <a:off x="2892468" y="1032983"/>
                  <a:ext cx="641389" cy="5216305"/>
                  <a:chOff x="3475384" y="1188399"/>
                  <a:chExt cx="641389" cy="5216305"/>
                </a:xfrm>
              </p:grpSpPr>
              <p:sp>
                <p:nvSpPr>
                  <p:cNvPr id="1907" name="Tekstfelt 1906">
                    <a:extLst>
                      <a:ext uri="{FF2B5EF4-FFF2-40B4-BE49-F238E27FC236}">
                        <a16:creationId xmlns:a16="http://schemas.microsoft.com/office/drawing/2014/main" id="{89E9256D-2D8E-0E39-12BB-31BB6444312E}"/>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08" name="Tekstfelt 1907">
                    <a:extLst>
                      <a:ext uri="{FF2B5EF4-FFF2-40B4-BE49-F238E27FC236}">
                        <a16:creationId xmlns:a16="http://schemas.microsoft.com/office/drawing/2014/main" id="{264114EC-0EE6-C514-CC3E-C9AC8B60C5E5}"/>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09" name="Tekstfelt 1908">
                    <a:extLst>
                      <a:ext uri="{FF2B5EF4-FFF2-40B4-BE49-F238E27FC236}">
                        <a16:creationId xmlns:a16="http://schemas.microsoft.com/office/drawing/2014/main" id="{BD89F6F7-0512-2209-A2BC-CD83C22DCB93}"/>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10" name="Tekstfelt 1909">
                    <a:extLst>
                      <a:ext uri="{FF2B5EF4-FFF2-40B4-BE49-F238E27FC236}">
                        <a16:creationId xmlns:a16="http://schemas.microsoft.com/office/drawing/2014/main" id="{C49C6D66-D139-F793-1FAD-E204E1E90B3C}"/>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11" name="Tekstfelt 1910">
                    <a:extLst>
                      <a:ext uri="{FF2B5EF4-FFF2-40B4-BE49-F238E27FC236}">
                        <a16:creationId xmlns:a16="http://schemas.microsoft.com/office/drawing/2014/main" id="{3E58CA3B-03E6-FCF9-88CB-7F525B410E25}"/>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12" name="Tekstfelt 1911">
                    <a:extLst>
                      <a:ext uri="{FF2B5EF4-FFF2-40B4-BE49-F238E27FC236}">
                        <a16:creationId xmlns:a16="http://schemas.microsoft.com/office/drawing/2014/main" id="{2F63E6A1-F0C8-0F56-1578-C8A189562261}"/>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13" name="Tekstfelt 1912">
                    <a:extLst>
                      <a:ext uri="{FF2B5EF4-FFF2-40B4-BE49-F238E27FC236}">
                        <a16:creationId xmlns:a16="http://schemas.microsoft.com/office/drawing/2014/main" id="{DD4A95B1-9DB7-CCB5-8A36-7AEFDDFAD3C7}"/>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14" name="Tekstfelt 1913">
                    <a:extLst>
                      <a:ext uri="{FF2B5EF4-FFF2-40B4-BE49-F238E27FC236}">
                        <a16:creationId xmlns:a16="http://schemas.microsoft.com/office/drawing/2014/main" id="{74F0CCEF-7F42-8040-5BC2-8D37B2AA09C2}"/>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15" name="Tekstfelt 1914">
                    <a:extLst>
                      <a:ext uri="{FF2B5EF4-FFF2-40B4-BE49-F238E27FC236}">
                        <a16:creationId xmlns:a16="http://schemas.microsoft.com/office/drawing/2014/main" id="{065495C4-0873-2393-D06D-967A47FE41BF}"/>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16" name="Tekstfelt 1915">
                    <a:extLst>
                      <a:ext uri="{FF2B5EF4-FFF2-40B4-BE49-F238E27FC236}">
                        <a16:creationId xmlns:a16="http://schemas.microsoft.com/office/drawing/2014/main" id="{3A4D1D43-BC9D-D52D-5A21-E816B9D63B8F}"/>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17" name="Tekstfelt 1916">
                    <a:extLst>
                      <a:ext uri="{FF2B5EF4-FFF2-40B4-BE49-F238E27FC236}">
                        <a16:creationId xmlns:a16="http://schemas.microsoft.com/office/drawing/2014/main" id="{1A64317A-0D75-CD47-531D-16BB7F3D8D4F}"/>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18" name="Tekstfelt 1917">
                    <a:extLst>
                      <a:ext uri="{FF2B5EF4-FFF2-40B4-BE49-F238E27FC236}">
                        <a16:creationId xmlns:a16="http://schemas.microsoft.com/office/drawing/2014/main" id="{1C4D6C46-C287-5E54-A4CC-42061856E364}"/>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19" name="Tekstfelt 1918">
                    <a:extLst>
                      <a:ext uri="{FF2B5EF4-FFF2-40B4-BE49-F238E27FC236}">
                        <a16:creationId xmlns:a16="http://schemas.microsoft.com/office/drawing/2014/main" id="{8FE3ABA1-BCE0-9567-750B-A6B95D7EF5F3}"/>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20" name="Tekstfelt 1919">
                    <a:extLst>
                      <a:ext uri="{FF2B5EF4-FFF2-40B4-BE49-F238E27FC236}">
                        <a16:creationId xmlns:a16="http://schemas.microsoft.com/office/drawing/2014/main" id="{7568539A-4444-5590-5C1E-0162485DA12B}"/>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21" name="Tekstfelt 1920">
                    <a:extLst>
                      <a:ext uri="{FF2B5EF4-FFF2-40B4-BE49-F238E27FC236}">
                        <a16:creationId xmlns:a16="http://schemas.microsoft.com/office/drawing/2014/main" id="{1150A15C-5B5A-C1F4-EB18-C51B2FBA7729}"/>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22" name="Tekstfelt 1921">
                    <a:extLst>
                      <a:ext uri="{FF2B5EF4-FFF2-40B4-BE49-F238E27FC236}">
                        <a16:creationId xmlns:a16="http://schemas.microsoft.com/office/drawing/2014/main" id="{C2756B8B-96CA-B80D-8D74-D4E5B966BF84}"/>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23" name="Tekstfelt 1922">
                    <a:extLst>
                      <a:ext uri="{FF2B5EF4-FFF2-40B4-BE49-F238E27FC236}">
                        <a16:creationId xmlns:a16="http://schemas.microsoft.com/office/drawing/2014/main" id="{57447C4B-9022-EED8-F9F2-791F13987895}"/>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24" name="Tekstfelt 1923">
                    <a:extLst>
                      <a:ext uri="{FF2B5EF4-FFF2-40B4-BE49-F238E27FC236}">
                        <a16:creationId xmlns:a16="http://schemas.microsoft.com/office/drawing/2014/main" id="{C6510FFC-4511-496C-8E76-F7B88215F1EE}"/>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25" name="Tekstfelt 1924">
                    <a:extLst>
                      <a:ext uri="{FF2B5EF4-FFF2-40B4-BE49-F238E27FC236}">
                        <a16:creationId xmlns:a16="http://schemas.microsoft.com/office/drawing/2014/main" id="{F5753B56-F38F-CE72-C564-E87A664B4136}"/>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26" name="Tekstfelt 1925">
                    <a:extLst>
                      <a:ext uri="{FF2B5EF4-FFF2-40B4-BE49-F238E27FC236}">
                        <a16:creationId xmlns:a16="http://schemas.microsoft.com/office/drawing/2014/main" id="{80ABB693-AC8E-F9AE-E394-5364326044B0}"/>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27" name="Tekstfelt 1926">
                    <a:extLst>
                      <a:ext uri="{FF2B5EF4-FFF2-40B4-BE49-F238E27FC236}">
                        <a16:creationId xmlns:a16="http://schemas.microsoft.com/office/drawing/2014/main" id="{3B2F705F-42E0-4204-B6AA-13DEE29B2FA4}"/>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28" name="Tekstfelt 1927">
                    <a:extLst>
                      <a:ext uri="{FF2B5EF4-FFF2-40B4-BE49-F238E27FC236}">
                        <a16:creationId xmlns:a16="http://schemas.microsoft.com/office/drawing/2014/main" id="{5267B164-AAD9-692C-0498-2C62BB325197}"/>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29" name="Tekstfelt 1928">
                    <a:extLst>
                      <a:ext uri="{FF2B5EF4-FFF2-40B4-BE49-F238E27FC236}">
                        <a16:creationId xmlns:a16="http://schemas.microsoft.com/office/drawing/2014/main" id="{E3481005-7705-2986-35D2-0E0F3903B8DE}"/>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30" name="Tekstfelt 1929">
                    <a:extLst>
                      <a:ext uri="{FF2B5EF4-FFF2-40B4-BE49-F238E27FC236}">
                        <a16:creationId xmlns:a16="http://schemas.microsoft.com/office/drawing/2014/main" id="{FA9ACB82-029E-C42D-BB71-604F85207B3C}"/>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31" name="Tekstfelt 1930">
                    <a:extLst>
                      <a:ext uri="{FF2B5EF4-FFF2-40B4-BE49-F238E27FC236}">
                        <a16:creationId xmlns:a16="http://schemas.microsoft.com/office/drawing/2014/main" id="{18A7D1F2-8C7B-2685-08A6-973E0C077930}"/>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32" name="Tekstfelt 1931">
                    <a:extLst>
                      <a:ext uri="{FF2B5EF4-FFF2-40B4-BE49-F238E27FC236}">
                        <a16:creationId xmlns:a16="http://schemas.microsoft.com/office/drawing/2014/main" id="{B321B415-E321-0320-D6D7-EC222372F87E}"/>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33" name="Tekstfelt 1932">
                    <a:extLst>
                      <a:ext uri="{FF2B5EF4-FFF2-40B4-BE49-F238E27FC236}">
                        <a16:creationId xmlns:a16="http://schemas.microsoft.com/office/drawing/2014/main" id="{8A214AB0-8597-D420-0D6C-AA52D06270DD}"/>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34" name="Tekstfelt 1933">
                    <a:extLst>
                      <a:ext uri="{FF2B5EF4-FFF2-40B4-BE49-F238E27FC236}">
                        <a16:creationId xmlns:a16="http://schemas.microsoft.com/office/drawing/2014/main" id="{0FADE975-C5AA-D10D-17C0-302252C87342}"/>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35" name="Tekstfelt 1934">
                    <a:extLst>
                      <a:ext uri="{FF2B5EF4-FFF2-40B4-BE49-F238E27FC236}">
                        <a16:creationId xmlns:a16="http://schemas.microsoft.com/office/drawing/2014/main" id="{403F8C25-3985-EF4B-32CC-58C77C8D1D5D}"/>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36" name="Tekstfelt 1935">
                    <a:extLst>
                      <a:ext uri="{FF2B5EF4-FFF2-40B4-BE49-F238E27FC236}">
                        <a16:creationId xmlns:a16="http://schemas.microsoft.com/office/drawing/2014/main" id="{E27F5190-95F6-CA93-53B4-6AFD1707B56D}"/>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37" name="Tekstfelt 1936">
                    <a:extLst>
                      <a:ext uri="{FF2B5EF4-FFF2-40B4-BE49-F238E27FC236}">
                        <a16:creationId xmlns:a16="http://schemas.microsoft.com/office/drawing/2014/main" id="{2D8191FB-2DAC-B22F-0D01-3467CDCE548E}"/>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38" name="Tekstfelt 1937">
                    <a:extLst>
                      <a:ext uri="{FF2B5EF4-FFF2-40B4-BE49-F238E27FC236}">
                        <a16:creationId xmlns:a16="http://schemas.microsoft.com/office/drawing/2014/main" id="{FEAD1D4B-AF6A-0572-26C3-60044F618755}"/>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39" name="Tekstfelt 1938">
                    <a:extLst>
                      <a:ext uri="{FF2B5EF4-FFF2-40B4-BE49-F238E27FC236}">
                        <a16:creationId xmlns:a16="http://schemas.microsoft.com/office/drawing/2014/main" id="{1732F359-63CE-590A-C1CD-F91197218A56}"/>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904" name="Tekstfelt 1903">
                  <a:extLst>
                    <a:ext uri="{FF2B5EF4-FFF2-40B4-BE49-F238E27FC236}">
                      <a16:creationId xmlns:a16="http://schemas.microsoft.com/office/drawing/2014/main" id="{63E1DD2A-7DE5-7E8B-35FA-3C9D841B84EC}"/>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05" name="Tekstfelt 1904">
                  <a:extLst>
                    <a:ext uri="{FF2B5EF4-FFF2-40B4-BE49-F238E27FC236}">
                      <a16:creationId xmlns:a16="http://schemas.microsoft.com/office/drawing/2014/main" id="{EBAFF4DB-83C0-4A46-52EB-9586E530AA56}"/>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06" name="Tekstfelt 1905">
                  <a:extLst>
                    <a:ext uri="{FF2B5EF4-FFF2-40B4-BE49-F238E27FC236}">
                      <a16:creationId xmlns:a16="http://schemas.microsoft.com/office/drawing/2014/main" id="{6CE10F8F-8B3E-2107-429B-F28490376316}"/>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3" name="Gruppe 1832">
                <a:extLst>
                  <a:ext uri="{FF2B5EF4-FFF2-40B4-BE49-F238E27FC236}">
                    <a16:creationId xmlns:a16="http://schemas.microsoft.com/office/drawing/2014/main" id="{B566D514-8F7F-99A3-4C64-064F3A181B65}"/>
                  </a:ext>
                </a:extLst>
              </p:cNvPr>
              <p:cNvGrpSpPr/>
              <p:nvPr/>
            </p:nvGrpSpPr>
            <p:grpSpPr>
              <a:xfrm>
                <a:off x="286844" y="1475337"/>
                <a:ext cx="641389" cy="4783755"/>
                <a:chOff x="2892468" y="1465533"/>
                <a:chExt cx="641389" cy="4783755"/>
              </a:xfrm>
            </p:grpSpPr>
            <p:grpSp>
              <p:nvGrpSpPr>
                <p:cNvPr id="1869" name="Gruppe 1868">
                  <a:extLst>
                    <a:ext uri="{FF2B5EF4-FFF2-40B4-BE49-F238E27FC236}">
                      <a16:creationId xmlns:a16="http://schemas.microsoft.com/office/drawing/2014/main" id="{61FED7C9-02CC-8D44-C82D-1D2EEA5E6C70}"/>
                    </a:ext>
                  </a:extLst>
                </p:cNvPr>
                <p:cNvGrpSpPr/>
                <p:nvPr/>
              </p:nvGrpSpPr>
              <p:grpSpPr>
                <a:xfrm>
                  <a:off x="2892468" y="1465533"/>
                  <a:ext cx="641389" cy="4783755"/>
                  <a:chOff x="3475384" y="1620949"/>
                  <a:chExt cx="641389" cy="4783755"/>
                </a:xfrm>
              </p:grpSpPr>
              <p:sp>
                <p:nvSpPr>
                  <p:cNvPr id="1873" name="Tekstfelt 1872">
                    <a:extLst>
                      <a:ext uri="{FF2B5EF4-FFF2-40B4-BE49-F238E27FC236}">
                        <a16:creationId xmlns:a16="http://schemas.microsoft.com/office/drawing/2014/main" id="{0DD1A68B-A64C-98B8-381F-9B4F366CA4CB}"/>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74" name="Tekstfelt 1873">
                    <a:extLst>
                      <a:ext uri="{FF2B5EF4-FFF2-40B4-BE49-F238E27FC236}">
                        <a16:creationId xmlns:a16="http://schemas.microsoft.com/office/drawing/2014/main" id="{6E365AD0-3CB6-7826-8895-B7118EBD5F27}"/>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75" name="Tekstfelt 1874">
                    <a:extLst>
                      <a:ext uri="{FF2B5EF4-FFF2-40B4-BE49-F238E27FC236}">
                        <a16:creationId xmlns:a16="http://schemas.microsoft.com/office/drawing/2014/main" id="{263B88E4-63DD-C295-2383-FDDB2557C580}"/>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76" name="Tekstfelt 1875">
                    <a:extLst>
                      <a:ext uri="{FF2B5EF4-FFF2-40B4-BE49-F238E27FC236}">
                        <a16:creationId xmlns:a16="http://schemas.microsoft.com/office/drawing/2014/main" id="{417F301D-5A7E-AE39-5A66-C5CCE55A93D3}"/>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77" name="Tekstfelt 1876">
                    <a:extLst>
                      <a:ext uri="{FF2B5EF4-FFF2-40B4-BE49-F238E27FC236}">
                        <a16:creationId xmlns:a16="http://schemas.microsoft.com/office/drawing/2014/main" id="{B777BC19-68A2-E58F-A594-290A1844020B}"/>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78" name="Tekstfelt 1877">
                    <a:extLst>
                      <a:ext uri="{FF2B5EF4-FFF2-40B4-BE49-F238E27FC236}">
                        <a16:creationId xmlns:a16="http://schemas.microsoft.com/office/drawing/2014/main" id="{7055D2C8-BCA4-151B-08A2-3C87CE45AC98}"/>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79" name="Tekstfelt 1878">
                    <a:extLst>
                      <a:ext uri="{FF2B5EF4-FFF2-40B4-BE49-F238E27FC236}">
                        <a16:creationId xmlns:a16="http://schemas.microsoft.com/office/drawing/2014/main" id="{123F9174-2331-372E-8B55-32EB41E32EF2}"/>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80" name="Tekstfelt 1879">
                    <a:extLst>
                      <a:ext uri="{FF2B5EF4-FFF2-40B4-BE49-F238E27FC236}">
                        <a16:creationId xmlns:a16="http://schemas.microsoft.com/office/drawing/2014/main" id="{4792A67D-72E8-233C-4D27-C7B09AF59E12}"/>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81" name="Tekstfelt 1880">
                    <a:extLst>
                      <a:ext uri="{FF2B5EF4-FFF2-40B4-BE49-F238E27FC236}">
                        <a16:creationId xmlns:a16="http://schemas.microsoft.com/office/drawing/2014/main" id="{EA3D4650-B631-52DB-8EAA-4B7C362EF9C1}"/>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82" name="Tekstfelt 1881">
                    <a:extLst>
                      <a:ext uri="{FF2B5EF4-FFF2-40B4-BE49-F238E27FC236}">
                        <a16:creationId xmlns:a16="http://schemas.microsoft.com/office/drawing/2014/main" id="{49A6C6D1-D105-C56E-E098-BEED6AE15785}"/>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83" name="Tekstfelt 1882">
                    <a:extLst>
                      <a:ext uri="{FF2B5EF4-FFF2-40B4-BE49-F238E27FC236}">
                        <a16:creationId xmlns:a16="http://schemas.microsoft.com/office/drawing/2014/main" id="{F1A4C36A-ED15-FBC1-5853-F68B4C4887B6}"/>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84" name="Tekstfelt 1883">
                    <a:extLst>
                      <a:ext uri="{FF2B5EF4-FFF2-40B4-BE49-F238E27FC236}">
                        <a16:creationId xmlns:a16="http://schemas.microsoft.com/office/drawing/2014/main" id="{8E38E89E-4F9B-664E-E81F-E6BF301E45A5}"/>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85" name="Tekstfelt 1884">
                    <a:extLst>
                      <a:ext uri="{FF2B5EF4-FFF2-40B4-BE49-F238E27FC236}">
                        <a16:creationId xmlns:a16="http://schemas.microsoft.com/office/drawing/2014/main" id="{478DAC2B-D001-E202-BEBB-D2C240059377}"/>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86" name="Tekstfelt 1885">
                    <a:extLst>
                      <a:ext uri="{FF2B5EF4-FFF2-40B4-BE49-F238E27FC236}">
                        <a16:creationId xmlns:a16="http://schemas.microsoft.com/office/drawing/2014/main" id="{D27FB553-7A77-0489-6E16-BC3D8B3C3DB9}"/>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87" name="Tekstfelt 1886">
                    <a:extLst>
                      <a:ext uri="{FF2B5EF4-FFF2-40B4-BE49-F238E27FC236}">
                        <a16:creationId xmlns:a16="http://schemas.microsoft.com/office/drawing/2014/main" id="{D46BCC7D-4874-1F59-8182-49E5C0CACEF4}"/>
                      </a:ext>
                    </a:extLst>
                  </p:cNvPr>
                  <p:cNvSpPr txBox="1"/>
                  <p:nvPr/>
                </p:nvSpPr>
                <p:spPr>
                  <a:xfrm>
                    <a:off x="3502242" y="3790057"/>
                    <a:ext cx="518091"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88" name="Tekstfelt 1887">
                    <a:extLst>
                      <a:ext uri="{FF2B5EF4-FFF2-40B4-BE49-F238E27FC236}">
                        <a16:creationId xmlns:a16="http://schemas.microsoft.com/office/drawing/2014/main" id="{A5F50A98-94E3-0DDD-7BAA-0FBFE0E23664}"/>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89" name="Tekstfelt 1888">
                    <a:extLst>
                      <a:ext uri="{FF2B5EF4-FFF2-40B4-BE49-F238E27FC236}">
                        <a16:creationId xmlns:a16="http://schemas.microsoft.com/office/drawing/2014/main" id="{72F552EC-D375-8F1F-21B7-72307409C04A}"/>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90" name="Tekstfelt 1889">
                    <a:extLst>
                      <a:ext uri="{FF2B5EF4-FFF2-40B4-BE49-F238E27FC236}">
                        <a16:creationId xmlns:a16="http://schemas.microsoft.com/office/drawing/2014/main" id="{D4163560-139A-D6DF-7DEE-26E9CB66B72F}"/>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91" name="Tekstfelt 1890">
                    <a:extLst>
                      <a:ext uri="{FF2B5EF4-FFF2-40B4-BE49-F238E27FC236}">
                        <a16:creationId xmlns:a16="http://schemas.microsoft.com/office/drawing/2014/main" id="{5DD9E5C2-A1FD-F5DA-8C72-9B602201743D}"/>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92" name="Tekstfelt 1891">
                    <a:extLst>
                      <a:ext uri="{FF2B5EF4-FFF2-40B4-BE49-F238E27FC236}">
                        <a16:creationId xmlns:a16="http://schemas.microsoft.com/office/drawing/2014/main" id="{D0ABC408-94C5-F5DD-5935-FF95863A0B46}"/>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93" name="Tekstfelt 1892">
                    <a:extLst>
                      <a:ext uri="{FF2B5EF4-FFF2-40B4-BE49-F238E27FC236}">
                        <a16:creationId xmlns:a16="http://schemas.microsoft.com/office/drawing/2014/main" id="{CAF58965-1DC9-4130-68A3-4296FF2A5FF8}"/>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94" name="Tekstfelt 1893">
                    <a:extLst>
                      <a:ext uri="{FF2B5EF4-FFF2-40B4-BE49-F238E27FC236}">
                        <a16:creationId xmlns:a16="http://schemas.microsoft.com/office/drawing/2014/main" id="{1A3ECBDA-8B4B-77EB-A921-3F3984F0737D}"/>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95" name="Tekstfelt 1894">
                    <a:extLst>
                      <a:ext uri="{FF2B5EF4-FFF2-40B4-BE49-F238E27FC236}">
                        <a16:creationId xmlns:a16="http://schemas.microsoft.com/office/drawing/2014/main" id="{600B00FF-F87F-7B09-4935-4DDCEF99F6D6}"/>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96" name="Tekstfelt 1895">
                    <a:extLst>
                      <a:ext uri="{FF2B5EF4-FFF2-40B4-BE49-F238E27FC236}">
                        <a16:creationId xmlns:a16="http://schemas.microsoft.com/office/drawing/2014/main" id="{BA4DFADC-2122-3B70-20F1-8145D9453CD0}"/>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97" name="Tekstfelt 1896">
                    <a:extLst>
                      <a:ext uri="{FF2B5EF4-FFF2-40B4-BE49-F238E27FC236}">
                        <a16:creationId xmlns:a16="http://schemas.microsoft.com/office/drawing/2014/main" id="{D60177F6-580B-0833-6712-7BE9408420AF}"/>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98" name="Tekstfelt 1897">
                    <a:extLst>
                      <a:ext uri="{FF2B5EF4-FFF2-40B4-BE49-F238E27FC236}">
                        <a16:creationId xmlns:a16="http://schemas.microsoft.com/office/drawing/2014/main" id="{D9DCE5F1-E55B-E22A-3B6A-4886CFC64218}"/>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99" name="Tekstfelt 1898">
                    <a:extLst>
                      <a:ext uri="{FF2B5EF4-FFF2-40B4-BE49-F238E27FC236}">
                        <a16:creationId xmlns:a16="http://schemas.microsoft.com/office/drawing/2014/main" id="{6EE3F37D-4941-9EC6-3214-6223F86D27FD}"/>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00" name="Tekstfelt 1899">
                    <a:extLst>
                      <a:ext uri="{FF2B5EF4-FFF2-40B4-BE49-F238E27FC236}">
                        <a16:creationId xmlns:a16="http://schemas.microsoft.com/office/drawing/2014/main" id="{F8A593B9-EF96-4D38-9F81-7585534CEE7A}"/>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01" name="Tekstfelt 1900">
                    <a:extLst>
                      <a:ext uri="{FF2B5EF4-FFF2-40B4-BE49-F238E27FC236}">
                        <a16:creationId xmlns:a16="http://schemas.microsoft.com/office/drawing/2014/main" id="{E0A84C8B-40D1-7AF2-1671-723B9D724FB0}"/>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02" name="Tekstfelt 1901">
                    <a:extLst>
                      <a:ext uri="{FF2B5EF4-FFF2-40B4-BE49-F238E27FC236}">
                        <a16:creationId xmlns:a16="http://schemas.microsoft.com/office/drawing/2014/main" id="{54BD2FA0-FCFA-A667-4A0E-F5A31C6D1031}"/>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70" name="Tekstfelt 1869">
                  <a:extLst>
                    <a:ext uri="{FF2B5EF4-FFF2-40B4-BE49-F238E27FC236}">
                      <a16:creationId xmlns:a16="http://schemas.microsoft.com/office/drawing/2014/main" id="{8D4119F7-80A4-EB13-09D3-4E2A8E8A0587}"/>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71" name="Tekstfelt 1870">
                  <a:extLst>
                    <a:ext uri="{FF2B5EF4-FFF2-40B4-BE49-F238E27FC236}">
                      <a16:creationId xmlns:a16="http://schemas.microsoft.com/office/drawing/2014/main" id="{CEA8C2BC-B655-C31C-B17F-F40572743221}"/>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72" name="Tekstfelt 1871">
                  <a:extLst>
                    <a:ext uri="{FF2B5EF4-FFF2-40B4-BE49-F238E27FC236}">
                      <a16:creationId xmlns:a16="http://schemas.microsoft.com/office/drawing/2014/main" id="{A40DCED2-41DF-15F8-9C2C-C8792C346C14}"/>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4" name="Gruppe 1833">
                <a:extLst>
                  <a:ext uri="{FF2B5EF4-FFF2-40B4-BE49-F238E27FC236}">
                    <a16:creationId xmlns:a16="http://schemas.microsoft.com/office/drawing/2014/main" id="{3CDF8684-1E42-7B75-34F3-D85D82EF271D}"/>
                  </a:ext>
                </a:extLst>
              </p:cNvPr>
              <p:cNvGrpSpPr/>
              <p:nvPr/>
            </p:nvGrpSpPr>
            <p:grpSpPr>
              <a:xfrm>
                <a:off x="-136438" y="1476215"/>
                <a:ext cx="641389" cy="4783755"/>
                <a:chOff x="2892468" y="1465533"/>
                <a:chExt cx="641389" cy="4783755"/>
              </a:xfrm>
            </p:grpSpPr>
            <p:grpSp>
              <p:nvGrpSpPr>
                <p:cNvPr id="1835" name="Gruppe 1834">
                  <a:extLst>
                    <a:ext uri="{FF2B5EF4-FFF2-40B4-BE49-F238E27FC236}">
                      <a16:creationId xmlns:a16="http://schemas.microsoft.com/office/drawing/2014/main" id="{19D97F81-D7F6-5364-3BB5-3F6E599CC329}"/>
                    </a:ext>
                  </a:extLst>
                </p:cNvPr>
                <p:cNvGrpSpPr/>
                <p:nvPr/>
              </p:nvGrpSpPr>
              <p:grpSpPr>
                <a:xfrm>
                  <a:off x="2892468" y="1465533"/>
                  <a:ext cx="641389" cy="4783755"/>
                  <a:chOff x="3475384" y="1620949"/>
                  <a:chExt cx="641389" cy="4783755"/>
                </a:xfrm>
              </p:grpSpPr>
              <p:sp>
                <p:nvSpPr>
                  <p:cNvPr id="1839" name="Tekstfelt 1838">
                    <a:extLst>
                      <a:ext uri="{FF2B5EF4-FFF2-40B4-BE49-F238E27FC236}">
                        <a16:creationId xmlns:a16="http://schemas.microsoft.com/office/drawing/2014/main" id="{10CBD3FD-9409-5E7E-76E5-B89BFDF629DE}"/>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40" name="Tekstfelt 1839">
                    <a:extLst>
                      <a:ext uri="{FF2B5EF4-FFF2-40B4-BE49-F238E27FC236}">
                        <a16:creationId xmlns:a16="http://schemas.microsoft.com/office/drawing/2014/main" id="{13C60954-7376-E4E8-368D-0B877456A8DC}"/>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41" name="Tekstfelt 1840">
                    <a:extLst>
                      <a:ext uri="{FF2B5EF4-FFF2-40B4-BE49-F238E27FC236}">
                        <a16:creationId xmlns:a16="http://schemas.microsoft.com/office/drawing/2014/main" id="{B7A412CB-E894-9100-5DA6-7F8FE643EF60}"/>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42" name="Tekstfelt 1841">
                    <a:extLst>
                      <a:ext uri="{FF2B5EF4-FFF2-40B4-BE49-F238E27FC236}">
                        <a16:creationId xmlns:a16="http://schemas.microsoft.com/office/drawing/2014/main" id="{359EF2FB-AF4B-02B0-1C52-4873F14F71F0}"/>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43" name="Tekstfelt 1842">
                    <a:extLst>
                      <a:ext uri="{FF2B5EF4-FFF2-40B4-BE49-F238E27FC236}">
                        <a16:creationId xmlns:a16="http://schemas.microsoft.com/office/drawing/2014/main" id="{6169BA4C-4B01-C534-8771-1BAB3E38E573}"/>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44" name="Tekstfelt 1843">
                    <a:extLst>
                      <a:ext uri="{FF2B5EF4-FFF2-40B4-BE49-F238E27FC236}">
                        <a16:creationId xmlns:a16="http://schemas.microsoft.com/office/drawing/2014/main" id="{5567AC5B-718F-354B-D4AB-98C7766897C4}"/>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45" name="Tekstfelt 1844">
                    <a:extLst>
                      <a:ext uri="{FF2B5EF4-FFF2-40B4-BE49-F238E27FC236}">
                        <a16:creationId xmlns:a16="http://schemas.microsoft.com/office/drawing/2014/main" id="{00786AF4-1E70-4190-DE05-2CBAAF4A20D8}"/>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46" name="Tekstfelt 1845">
                    <a:extLst>
                      <a:ext uri="{FF2B5EF4-FFF2-40B4-BE49-F238E27FC236}">
                        <a16:creationId xmlns:a16="http://schemas.microsoft.com/office/drawing/2014/main" id="{EAC3BF5D-C104-ACDA-6113-24B55BA5011F}"/>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47" name="Tekstfelt 1846">
                    <a:extLst>
                      <a:ext uri="{FF2B5EF4-FFF2-40B4-BE49-F238E27FC236}">
                        <a16:creationId xmlns:a16="http://schemas.microsoft.com/office/drawing/2014/main" id="{30E0E306-170E-B044-95B2-959D7260C486}"/>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48" name="Tekstfelt 1847">
                    <a:extLst>
                      <a:ext uri="{FF2B5EF4-FFF2-40B4-BE49-F238E27FC236}">
                        <a16:creationId xmlns:a16="http://schemas.microsoft.com/office/drawing/2014/main" id="{B1122FF1-E8E7-3F53-168C-919356228126}"/>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49" name="Tekstfelt 1848">
                    <a:extLst>
                      <a:ext uri="{FF2B5EF4-FFF2-40B4-BE49-F238E27FC236}">
                        <a16:creationId xmlns:a16="http://schemas.microsoft.com/office/drawing/2014/main" id="{847EDD52-AED5-90F5-5E26-EEF9E4FB3D54}"/>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50" name="Tekstfelt 1849">
                    <a:extLst>
                      <a:ext uri="{FF2B5EF4-FFF2-40B4-BE49-F238E27FC236}">
                        <a16:creationId xmlns:a16="http://schemas.microsoft.com/office/drawing/2014/main" id="{D42CE2B1-8BFA-8B7E-DF24-CAA638580787}"/>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51" name="Tekstfelt 1850">
                    <a:extLst>
                      <a:ext uri="{FF2B5EF4-FFF2-40B4-BE49-F238E27FC236}">
                        <a16:creationId xmlns:a16="http://schemas.microsoft.com/office/drawing/2014/main" id="{725BEB84-F190-E011-15C6-DD0BA6AAD6F6}"/>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52" name="Tekstfelt 1851">
                    <a:extLst>
                      <a:ext uri="{FF2B5EF4-FFF2-40B4-BE49-F238E27FC236}">
                        <a16:creationId xmlns:a16="http://schemas.microsoft.com/office/drawing/2014/main" id="{81E7E5B0-0929-F82D-A1A5-F0C5342BABAC}"/>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53" name="Tekstfelt 1852">
                    <a:extLst>
                      <a:ext uri="{FF2B5EF4-FFF2-40B4-BE49-F238E27FC236}">
                        <a16:creationId xmlns:a16="http://schemas.microsoft.com/office/drawing/2014/main" id="{538FFD33-55B2-7958-1CEC-17CBDDE8B6A6}"/>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54" name="Tekstfelt 1853">
                    <a:extLst>
                      <a:ext uri="{FF2B5EF4-FFF2-40B4-BE49-F238E27FC236}">
                        <a16:creationId xmlns:a16="http://schemas.microsoft.com/office/drawing/2014/main" id="{D582D68C-25DD-E217-440C-1BED4EC4DA49}"/>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55" name="Tekstfelt 1854">
                    <a:extLst>
                      <a:ext uri="{FF2B5EF4-FFF2-40B4-BE49-F238E27FC236}">
                        <a16:creationId xmlns:a16="http://schemas.microsoft.com/office/drawing/2014/main" id="{3CB29CF6-082D-9F5B-1EF0-F7420E25E65C}"/>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56" name="Tekstfelt 1855">
                    <a:extLst>
                      <a:ext uri="{FF2B5EF4-FFF2-40B4-BE49-F238E27FC236}">
                        <a16:creationId xmlns:a16="http://schemas.microsoft.com/office/drawing/2014/main" id="{D0842A1A-139C-5223-F980-FD9FA27FB746}"/>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57" name="Tekstfelt 1856">
                    <a:extLst>
                      <a:ext uri="{FF2B5EF4-FFF2-40B4-BE49-F238E27FC236}">
                        <a16:creationId xmlns:a16="http://schemas.microsoft.com/office/drawing/2014/main" id="{FD514FCC-CCEE-1A5E-9007-B87BB06FC0BE}"/>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58" name="Tekstfelt 1857">
                    <a:extLst>
                      <a:ext uri="{FF2B5EF4-FFF2-40B4-BE49-F238E27FC236}">
                        <a16:creationId xmlns:a16="http://schemas.microsoft.com/office/drawing/2014/main" id="{6CB66A61-F9B8-ED49-EDF0-3E96EF06A653}"/>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59" name="Tekstfelt 1858">
                    <a:extLst>
                      <a:ext uri="{FF2B5EF4-FFF2-40B4-BE49-F238E27FC236}">
                        <a16:creationId xmlns:a16="http://schemas.microsoft.com/office/drawing/2014/main" id="{F9328EE5-D7A6-AA66-C11E-1F6123CDE8FE}"/>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60" name="Tekstfelt 1859">
                    <a:extLst>
                      <a:ext uri="{FF2B5EF4-FFF2-40B4-BE49-F238E27FC236}">
                        <a16:creationId xmlns:a16="http://schemas.microsoft.com/office/drawing/2014/main" id="{7159ECCD-1258-353A-66A8-EBFE464CF353}"/>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61" name="Tekstfelt 1860">
                    <a:extLst>
                      <a:ext uri="{FF2B5EF4-FFF2-40B4-BE49-F238E27FC236}">
                        <a16:creationId xmlns:a16="http://schemas.microsoft.com/office/drawing/2014/main" id="{FD95DD32-A2F8-2B17-A672-142383112522}"/>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62" name="Tekstfelt 1861">
                    <a:extLst>
                      <a:ext uri="{FF2B5EF4-FFF2-40B4-BE49-F238E27FC236}">
                        <a16:creationId xmlns:a16="http://schemas.microsoft.com/office/drawing/2014/main" id="{470127C6-BC8B-D33B-138A-C25B8BE23BA9}"/>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63" name="Tekstfelt 1862">
                    <a:extLst>
                      <a:ext uri="{FF2B5EF4-FFF2-40B4-BE49-F238E27FC236}">
                        <a16:creationId xmlns:a16="http://schemas.microsoft.com/office/drawing/2014/main" id="{8189AE73-4ABC-B550-8C42-7900AA68A421}"/>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64" name="Tekstfelt 1863">
                    <a:extLst>
                      <a:ext uri="{FF2B5EF4-FFF2-40B4-BE49-F238E27FC236}">
                        <a16:creationId xmlns:a16="http://schemas.microsoft.com/office/drawing/2014/main" id="{EFD9E9FF-86BC-C850-625D-2756B8AB522B}"/>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65" name="Tekstfelt 1864">
                    <a:extLst>
                      <a:ext uri="{FF2B5EF4-FFF2-40B4-BE49-F238E27FC236}">
                        <a16:creationId xmlns:a16="http://schemas.microsoft.com/office/drawing/2014/main" id="{FF36F194-DD1E-1479-5C4C-FDF536389A57}"/>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866" name="Tekstfelt 1865">
                    <a:extLst>
                      <a:ext uri="{FF2B5EF4-FFF2-40B4-BE49-F238E27FC236}">
                        <a16:creationId xmlns:a16="http://schemas.microsoft.com/office/drawing/2014/main" id="{C65714DD-5060-0937-78FC-D580C9A93678}"/>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867" name="Tekstfelt 1866">
                    <a:extLst>
                      <a:ext uri="{FF2B5EF4-FFF2-40B4-BE49-F238E27FC236}">
                        <a16:creationId xmlns:a16="http://schemas.microsoft.com/office/drawing/2014/main" id="{0F91A6A6-8D69-A1B0-8C43-288E5C742E30}"/>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868" name="Tekstfelt 1867">
                    <a:extLst>
                      <a:ext uri="{FF2B5EF4-FFF2-40B4-BE49-F238E27FC236}">
                        <a16:creationId xmlns:a16="http://schemas.microsoft.com/office/drawing/2014/main" id="{876A19ED-D72E-E96C-1AB7-DACC76C4A2E7}"/>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36" name="Tekstfelt 1835">
                  <a:extLst>
                    <a:ext uri="{FF2B5EF4-FFF2-40B4-BE49-F238E27FC236}">
                      <a16:creationId xmlns:a16="http://schemas.microsoft.com/office/drawing/2014/main" id="{FC05CA7B-6A18-F74B-A8C8-5A512FA1B9EA}"/>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37" name="Tekstfelt 1836">
                  <a:extLst>
                    <a:ext uri="{FF2B5EF4-FFF2-40B4-BE49-F238E27FC236}">
                      <a16:creationId xmlns:a16="http://schemas.microsoft.com/office/drawing/2014/main" id="{C659622E-27EE-4318-C578-7E3CDD4E7CDB}"/>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38" name="Tekstfelt 1837">
                  <a:extLst>
                    <a:ext uri="{FF2B5EF4-FFF2-40B4-BE49-F238E27FC236}">
                      <a16:creationId xmlns:a16="http://schemas.microsoft.com/office/drawing/2014/main" id="{10308B5F-083D-496F-51E3-EAC97AF8CB4B}"/>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grpSp>
          <p:nvGrpSpPr>
            <p:cNvPr id="1641" name="Gruppe 1640">
              <a:extLst>
                <a:ext uri="{FF2B5EF4-FFF2-40B4-BE49-F238E27FC236}">
                  <a16:creationId xmlns:a16="http://schemas.microsoft.com/office/drawing/2014/main" id="{33C9740F-25DF-4C3E-F48F-9A99CC437A55}"/>
                </a:ext>
              </a:extLst>
            </p:cNvPr>
            <p:cNvGrpSpPr/>
            <p:nvPr/>
          </p:nvGrpSpPr>
          <p:grpSpPr>
            <a:xfrm>
              <a:off x="5963854" y="1104575"/>
              <a:ext cx="370381" cy="4993054"/>
              <a:chOff x="2872610" y="306025"/>
              <a:chExt cx="370381" cy="4993054"/>
            </a:xfrm>
          </p:grpSpPr>
          <p:grpSp>
            <p:nvGrpSpPr>
              <p:cNvPr id="1794" name="Gruppe 1793">
                <a:extLst>
                  <a:ext uri="{FF2B5EF4-FFF2-40B4-BE49-F238E27FC236}">
                    <a16:creationId xmlns:a16="http://schemas.microsoft.com/office/drawing/2014/main" id="{0429AB04-0F34-122E-4823-0B675B49D7D2}"/>
                  </a:ext>
                </a:extLst>
              </p:cNvPr>
              <p:cNvGrpSpPr/>
              <p:nvPr/>
            </p:nvGrpSpPr>
            <p:grpSpPr>
              <a:xfrm>
                <a:off x="2872610" y="306025"/>
                <a:ext cx="370381" cy="4993054"/>
                <a:chOff x="3456275" y="891802"/>
                <a:chExt cx="370381" cy="4993054"/>
              </a:xfrm>
            </p:grpSpPr>
            <p:sp>
              <p:nvSpPr>
                <p:cNvPr id="1796" name="Tekstfelt 1795">
                  <a:extLst>
                    <a:ext uri="{FF2B5EF4-FFF2-40B4-BE49-F238E27FC236}">
                      <a16:creationId xmlns:a16="http://schemas.microsoft.com/office/drawing/2014/main" id="{048483E7-33FC-9702-25EB-224EA1814176}"/>
                    </a:ext>
                  </a:extLst>
                </p:cNvPr>
                <p:cNvSpPr txBox="1"/>
                <p:nvPr/>
              </p:nvSpPr>
              <p:spPr>
                <a:xfrm>
                  <a:off x="3456275" y="891802"/>
                  <a:ext cx="348172" cy="215444"/>
                </a:xfrm>
                <a:prstGeom prst="rect">
                  <a:avLst/>
                </a:prstGeom>
                <a:noFill/>
              </p:spPr>
              <p:txBody>
                <a:bodyPr wrap="none" rtlCol="0">
                  <a:spAutoFit/>
                </a:bodyPr>
                <a:lstStyle/>
                <a:p>
                  <a:r>
                    <a:rPr lang="da-DK" sz="800" dirty="0"/>
                    <a:t>229</a:t>
                  </a:r>
                </a:p>
              </p:txBody>
            </p:sp>
            <p:sp>
              <p:nvSpPr>
                <p:cNvPr id="1797" name="Tekstfelt 1796">
                  <a:extLst>
                    <a:ext uri="{FF2B5EF4-FFF2-40B4-BE49-F238E27FC236}">
                      <a16:creationId xmlns:a16="http://schemas.microsoft.com/office/drawing/2014/main" id="{B4440DB5-FD54-8F1F-29EF-C8A92F66C8C6}"/>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98" name="Tekstfelt 1797">
                  <a:extLst>
                    <a:ext uri="{FF2B5EF4-FFF2-40B4-BE49-F238E27FC236}">
                      <a16:creationId xmlns:a16="http://schemas.microsoft.com/office/drawing/2014/main" id="{E95BE97A-F98F-8735-168F-FAE038CEA5C6}"/>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99" name="Tekstfelt 1798">
                  <a:extLst>
                    <a:ext uri="{FF2B5EF4-FFF2-40B4-BE49-F238E27FC236}">
                      <a16:creationId xmlns:a16="http://schemas.microsoft.com/office/drawing/2014/main" id="{D611807E-D7B6-0F4F-69C1-F887ABF68E92}"/>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800" name="Tekstfelt 1799">
                  <a:extLst>
                    <a:ext uri="{FF2B5EF4-FFF2-40B4-BE49-F238E27FC236}">
                      <a16:creationId xmlns:a16="http://schemas.microsoft.com/office/drawing/2014/main" id="{3B60493A-D91A-5DA0-54E0-14D853088294}"/>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801" name="Tekstfelt 1800">
                  <a:extLst>
                    <a:ext uri="{FF2B5EF4-FFF2-40B4-BE49-F238E27FC236}">
                      <a16:creationId xmlns:a16="http://schemas.microsoft.com/office/drawing/2014/main" id="{EA4E88A5-450E-CFFB-A7AA-134D3DF95CC7}"/>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802" name="Tekstfelt 1801">
                  <a:extLst>
                    <a:ext uri="{FF2B5EF4-FFF2-40B4-BE49-F238E27FC236}">
                      <a16:creationId xmlns:a16="http://schemas.microsoft.com/office/drawing/2014/main" id="{7EF1F98A-36C5-4EC2-04F8-F4FB133B4EF3}"/>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803" name="Tekstfelt 1802">
                  <a:extLst>
                    <a:ext uri="{FF2B5EF4-FFF2-40B4-BE49-F238E27FC236}">
                      <a16:creationId xmlns:a16="http://schemas.microsoft.com/office/drawing/2014/main" id="{661B3164-45D0-1E3F-96C9-B2D4D44756B5}"/>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804" name="Tekstfelt 1803">
                  <a:extLst>
                    <a:ext uri="{FF2B5EF4-FFF2-40B4-BE49-F238E27FC236}">
                      <a16:creationId xmlns:a16="http://schemas.microsoft.com/office/drawing/2014/main" id="{58EA0DB7-6C4E-C9CB-501B-49E72FAC9E9A}"/>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805" name="Tekstfelt 1804">
                  <a:extLst>
                    <a:ext uri="{FF2B5EF4-FFF2-40B4-BE49-F238E27FC236}">
                      <a16:creationId xmlns:a16="http://schemas.microsoft.com/office/drawing/2014/main" id="{432940BD-768D-3F50-BC72-70AEF73A9DB5}"/>
                    </a:ext>
                  </a:extLst>
                </p:cNvPr>
                <p:cNvSpPr txBox="1"/>
                <p:nvPr/>
              </p:nvSpPr>
              <p:spPr>
                <a:xfrm>
                  <a:off x="3478484" y="5669412"/>
                  <a:ext cx="348172" cy="215444"/>
                </a:xfrm>
                <a:prstGeom prst="rect">
                  <a:avLst/>
                </a:prstGeom>
                <a:noFill/>
              </p:spPr>
              <p:txBody>
                <a:bodyPr wrap="none" rtlCol="0">
                  <a:spAutoFit/>
                </a:bodyPr>
                <a:lstStyle/>
                <a:p>
                  <a:r>
                    <a:rPr lang="da-DK" sz="800" dirty="0"/>
                    <a:t>218</a:t>
                  </a:r>
                </a:p>
              </p:txBody>
            </p:sp>
            <p:sp>
              <p:nvSpPr>
                <p:cNvPr id="1806" name="Tekstfelt 1805">
                  <a:extLst>
                    <a:ext uri="{FF2B5EF4-FFF2-40B4-BE49-F238E27FC236}">
                      <a16:creationId xmlns:a16="http://schemas.microsoft.com/office/drawing/2014/main" id="{AE1B315E-9362-9AF4-C4BC-8FB4D2B86224}"/>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95" name="Tekstfelt 1794">
                <a:extLst>
                  <a:ext uri="{FF2B5EF4-FFF2-40B4-BE49-F238E27FC236}">
                    <a16:creationId xmlns:a16="http://schemas.microsoft.com/office/drawing/2014/main" id="{ACB3DA4C-C90F-5F27-9E22-FB5F928A6B60}"/>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2" name="Gruppe 1641">
              <a:extLst>
                <a:ext uri="{FF2B5EF4-FFF2-40B4-BE49-F238E27FC236}">
                  <a16:creationId xmlns:a16="http://schemas.microsoft.com/office/drawing/2014/main" id="{B795FE85-F982-EE78-6343-990B7F38C8B4}"/>
                </a:ext>
              </a:extLst>
            </p:cNvPr>
            <p:cNvGrpSpPr/>
            <p:nvPr/>
          </p:nvGrpSpPr>
          <p:grpSpPr>
            <a:xfrm>
              <a:off x="5539997" y="1121144"/>
              <a:ext cx="367348" cy="4968599"/>
              <a:chOff x="2884750" y="735002"/>
              <a:chExt cx="367348" cy="4968599"/>
            </a:xfrm>
          </p:grpSpPr>
          <p:grpSp>
            <p:nvGrpSpPr>
              <p:cNvPr id="1781" name="Gruppe 1780">
                <a:extLst>
                  <a:ext uri="{FF2B5EF4-FFF2-40B4-BE49-F238E27FC236}">
                    <a16:creationId xmlns:a16="http://schemas.microsoft.com/office/drawing/2014/main" id="{8470FCBE-5225-6559-388D-88892E98640C}"/>
                  </a:ext>
                </a:extLst>
              </p:cNvPr>
              <p:cNvGrpSpPr/>
              <p:nvPr/>
            </p:nvGrpSpPr>
            <p:grpSpPr>
              <a:xfrm>
                <a:off x="2884750" y="1168460"/>
                <a:ext cx="367348" cy="4535141"/>
                <a:chOff x="3468415" y="1754237"/>
                <a:chExt cx="367348" cy="4535141"/>
              </a:xfrm>
            </p:grpSpPr>
            <p:sp>
              <p:nvSpPr>
                <p:cNvPr id="1783" name="Tekstfelt 1782">
                  <a:extLst>
                    <a:ext uri="{FF2B5EF4-FFF2-40B4-BE49-F238E27FC236}">
                      <a16:creationId xmlns:a16="http://schemas.microsoft.com/office/drawing/2014/main" id="{A2F83DA7-901E-B8AE-6368-E6DE84FEC22F}"/>
                    </a:ext>
                  </a:extLst>
                </p:cNvPr>
                <p:cNvSpPr txBox="1"/>
                <p:nvPr/>
              </p:nvSpPr>
              <p:spPr>
                <a:xfrm>
                  <a:off x="3487591" y="6073934"/>
                  <a:ext cx="348172" cy="215444"/>
                </a:xfrm>
                <a:prstGeom prst="rect">
                  <a:avLst/>
                </a:prstGeom>
                <a:noFill/>
              </p:spPr>
              <p:txBody>
                <a:bodyPr wrap="none" rtlCol="0">
                  <a:spAutoFit/>
                </a:bodyPr>
                <a:lstStyle/>
                <a:p>
                  <a:r>
                    <a:rPr lang="da-DK" sz="800" dirty="0"/>
                    <a:t>229</a:t>
                  </a:r>
                </a:p>
              </p:txBody>
            </p:sp>
            <p:sp>
              <p:nvSpPr>
                <p:cNvPr id="1784" name="Tekstfelt 1783">
                  <a:extLst>
                    <a:ext uri="{FF2B5EF4-FFF2-40B4-BE49-F238E27FC236}">
                      <a16:creationId xmlns:a16="http://schemas.microsoft.com/office/drawing/2014/main" id="{6C7FC6DF-8E4C-5FA2-1919-E709F10AD9A4}"/>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85" name="Tekstfelt 1784">
                  <a:extLst>
                    <a:ext uri="{FF2B5EF4-FFF2-40B4-BE49-F238E27FC236}">
                      <a16:creationId xmlns:a16="http://schemas.microsoft.com/office/drawing/2014/main" id="{7B45C06E-5C64-ABDF-0576-5EF8266190F0}"/>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86" name="Tekstfelt 1785">
                  <a:extLst>
                    <a:ext uri="{FF2B5EF4-FFF2-40B4-BE49-F238E27FC236}">
                      <a16:creationId xmlns:a16="http://schemas.microsoft.com/office/drawing/2014/main" id="{5B8F95FA-33D5-8E36-1DB2-EE462CD28F40}"/>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87" name="Tekstfelt 1786">
                  <a:extLst>
                    <a:ext uri="{FF2B5EF4-FFF2-40B4-BE49-F238E27FC236}">
                      <a16:creationId xmlns:a16="http://schemas.microsoft.com/office/drawing/2014/main" id="{1330F4F9-45FB-D746-2D89-3BE136FC86E2}"/>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88" name="Tekstfelt 1787">
                  <a:extLst>
                    <a:ext uri="{FF2B5EF4-FFF2-40B4-BE49-F238E27FC236}">
                      <a16:creationId xmlns:a16="http://schemas.microsoft.com/office/drawing/2014/main" id="{5CC79254-55FA-0CB0-9B25-EC0CA7961C18}"/>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89" name="Tekstfelt 1788">
                  <a:extLst>
                    <a:ext uri="{FF2B5EF4-FFF2-40B4-BE49-F238E27FC236}">
                      <a16:creationId xmlns:a16="http://schemas.microsoft.com/office/drawing/2014/main" id="{83310BF3-8876-67F8-869A-838854A69945}"/>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90" name="Tekstfelt 1789">
                  <a:extLst>
                    <a:ext uri="{FF2B5EF4-FFF2-40B4-BE49-F238E27FC236}">
                      <a16:creationId xmlns:a16="http://schemas.microsoft.com/office/drawing/2014/main" id="{163A8DEA-627D-DFC7-5011-73BFE6955BC8}"/>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91" name="Tekstfelt 1790">
                  <a:extLst>
                    <a:ext uri="{FF2B5EF4-FFF2-40B4-BE49-F238E27FC236}">
                      <a16:creationId xmlns:a16="http://schemas.microsoft.com/office/drawing/2014/main" id="{7AF39C29-4538-8DA2-E16E-41B48E438872}"/>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92" name="Tekstfelt 1791">
                  <a:extLst>
                    <a:ext uri="{FF2B5EF4-FFF2-40B4-BE49-F238E27FC236}">
                      <a16:creationId xmlns:a16="http://schemas.microsoft.com/office/drawing/2014/main" id="{0A98EB4D-D2CE-0FFD-D393-0855DEF7694C}"/>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93" name="Tekstfelt 1792">
                  <a:extLst>
                    <a:ext uri="{FF2B5EF4-FFF2-40B4-BE49-F238E27FC236}">
                      <a16:creationId xmlns:a16="http://schemas.microsoft.com/office/drawing/2014/main" id="{70AE4731-58C5-4073-6DC0-5EEC9CE4D52D}"/>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82" name="Tekstfelt 1781">
                <a:extLst>
                  <a:ext uri="{FF2B5EF4-FFF2-40B4-BE49-F238E27FC236}">
                    <a16:creationId xmlns:a16="http://schemas.microsoft.com/office/drawing/2014/main" id="{F027A6FF-A37E-E0F5-DFFD-160AD14E7467}"/>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3" name="Gruppe 1642">
              <a:extLst>
                <a:ext uri="{FF2B5EF4-FFF2-40B4-BE49-F238E27FC236}">
                  <a16:creationId xmlns:a16="http://schemas.microsoft.com/office/drawing/2014/main" id="{4F6A7825-6B22-E90D-698F-053119BD377D}"/>
                </a:ext>
              </a:extLst>
            </p:cNvPr>
            <p:cNvGrpSpPr/>
            <p:nvPr/>
          </p:nvGrpSpPr>
          <p:grpSpPr>
            <a:xfrm>
              <a:off x="4671957" y="1121816"/>
              <a:ext cx="368493" cy="4975623"/>
              <a:chOff x="2884750" y="1599890"/>
              <a:chExt cx="368493" cy="4975623"/>
            </a:xfrm>
          </p:grpSpPr>
          <p:grpSp>
            <p:nvGrpSpPr>
              <p:cNvPr id="1768" name="Gruppe 1767">
                <a:extLst>
                  <a:ext uri="{FF2B5EF4-FFF2-40B4-BE49-F238E27FC236}">
                    <a16:creationId xmlns:a16="http://schemas.microsoft.com/office/drawing/2014/main" id="{6D4EDBE4-186A-8C57-5F16-F4F32143A7E8}"/>
                  </a:ext>
                </a:extLst>
              </p:cNvPr>
              <p:cNvGrpSpPr/>
              <p:nvPr/>
            </p:nvGrpSpPr>
            <p:grpSpPr>
              <a:xfrm>
                <a:off x="2884750" y="1599890"/>
                <a:ext cx="367348" cy="4975623"/>
                <a:chOff x="3468415" y="2185667"/>
                <a:chExt cx="367348" cy="4975623"/>
              </a:xfrm>
            </p:grpSpPr>
            <p:sp>
              <p:nvSpPr>
                <p:cNvPr id="1770" name="Tekstfelt 1769">
                  <a:extLst>
                    <a:ext uri="{FF2B5EF4-FFF2-40B4-BE49-F238E27FC236}">
                      <a16:creationId xmlns:a16="http://schemas.microsoft.com/office/drawing/2014/main" id="{8379E211-35C7-7D0A-DEC0-311658A39020}"/>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71" name="Tekstfelt 1770">
                  <a:extLst>
                    <a:ext uri="{FF2B5EF4-FFF2-40B4-BE49-F238E27FC236}">
                      <a16:creationId xmlns:a16="http://schemas.microsoft.com/office/drawing/2014/main" id="{91C5F308-294E-6239-F6F7-613E59327AF8}"/>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72" name="Tekstfelt 1771">
                  <a:extLst>
                    <a:ext uri="{FF2B5EF4-FFF2-40B4-BE49-F238E27FC236}">
                      <a16:creationId xmlns:a16="http://schemas.microsoft.com/office/drawing/2014/main" id="{4DCC210C-B8CF-092B-68AB-64D7C52B7025}"/>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73" name="Tekstfelt 1772">
                  <a:extLst>
                    <a:ext uri="{FF2B5EF4-FFF2-40B4-BE49-F238E27FC236}">
                      <a16:creationId xmlns:a16="http://schemas.microsoft.com/office/drawing/2014/main" id="{EFEC5B07-2FCB-DA10-1453-260BE07F15CE}"/>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74" name="Tekstfelt 1773">
                  <a:extLst>
                    <a:ext uri="{FF2B5EF4-FFF2-40B4-BE49-F238E27FC236}">
                      <a16:creationId xmlns:a16="http://schemas.microsoft.com/office/drawing/2014/main" id="{07E12A62-6B06-D73A-9A46-14C64B00B3EE}"/>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75" name="Tekstfelt 1774">
                  <a:extLst>
                    <a:ext uri="{FF2B5EF4-FFF2-40B4-BE49-F238E27FC236}">
                      <a16:creationId xmlns:a16="http://schemas.microsoft.com/office/drawing/2014/main" id="{9695E255-7E6F-13DB-6A3D-5D903EC162F9}"/>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76" name="Tekstfelt 1775">
                  <a:extLst>
                    <a:ext uri="{FF2B5EF4-FFF2-40B4-BE49-F238E27FC236}">
                      <a16:creationId xmlns:a16="http://schemas.microsoft.com/office/drawing/2014/main" id="{D1B85E49-BAF1-17B0-67B2-276FEA5F5CE4}"/>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77" name="Tekstfelt 1776">
                  <a:extLst>
                    <a:ext uri="{FF2B5EF4-FFF2-40B4-BE49-F238E27FC236}">
                      <a16:creationId xmlns:a16="http://schemas.microsoft.com/office/drawing/2014/main" id="{7A9EEA9D-DF96-47E8-713D-904201D1EF6A}"/>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78" name="Tekstfelt 1777">
                  <a:extLst>
                    <a:ext uri="{FF2B5EF4-FFF2-40B4-BE49-F238E27FC236}">
                      <a16:creationId xmlns:a16="http://schemas.microsoft.com/office/drawing/2014/main" id="{10A6506F-36BC-8E99-5F52-1C1D1AD2AC92}"/>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79" name="Tekstfelt 1778">
                  <a:extLst>
                    <a:ext uri="{FF2B5EF4-FFF2-40B4-BE49-F238E27FC236}">
                      <a16:creationId xmlns:a16="http://schemas.microsoft.com/office/drawing/2014/main" id="{363B9FF9-6395-89A7-9162-48D477D164CA}"/>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80" name="Tekstfelt 1779">
                  <a:extLst>
                    <a:ext uri="{FF2B5EF4-FFF2-40B4-BE49-F238E27FC236}">
                      <a16:creationId xmlns:a16="http://schemas.microsoft.com/office/drawing/2014/main" id="{BC645196-EE6A-DB7D-764C-4E99E4566377}"/>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69" name="Tekstfelt 1768">
                <a:extLst>
                  <a:ext uri="{FF2B5EF4-FFF2-40B4-BE49-F238E27FC236}">
                    <a16:creationId xmlns:a16="http://schemas.microsoft.com/office/drawing/2014/main" id="{4EB30CBC-9D4A-154E-E43B-E6C8A6850EDC}"/>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4" name="Gruppe 1643">
              <a:extLst>
                <a:ext uri="{FF2B5EF4-FFF2-40B4-BE49-F238E27FC236}">
                  <a16:creationId xmlns:a16="http://schemas.microsoft.com/office/drawing/2014/main" id="{C0FCFEB9-3EC1-20A7-B958-F9CFDBA11CCC}"/>
                </a:ext>
              </a:extLst>
            </p:cNvPr>
            <p:cNvGrpSpPr/>
            <p:nvPr/>
          </p:nvGrpSpPr>
          <p:grpSpPr>
            <a:xfrm>
              <a:off x="4246971" y="1119665"/>
              <a:ext cx="368493" cy="4977333"/>
              <a:chOff x="2884750" y="2033560"/>
              <a:chExt cx="368493" cy="4977333"/>
            </a:xfrm>
          </p:grpSpPr>
          <p:grpSp>
            <p:nvGrpSpPr>
              <p:cNvPr id="1755" name="Gruppe 1754">
                <a:extLst>
                  <a:ext uri="{FF2B5EF4-FFF2-40B4-BE49-F238E27FC236}">
                    <a16:creationId xmlns:a16="http://schemas.microsoft.com/office/drawing/2014/main" id="{6CED1A72-3B1B-C2F0-92F8-5E93C04C24DB}"/>
                  </a:ext>
                </a:extLst>
              </p:cNvPr>
              <p:cNvGrpSpPr/>
              <p:nvPr/>
            </p:nvGrpSpPr>
            <p:grpSpPr>
              <a:xfrm>
                <a:off x="2884750" y="2033560"/>
                <a:ext cx="367348" cy="4977333"/>
                <a:chOff x="3468415" y="2619337"/>
                <a:chExt cx="367348" cy="4977333"/>
              </a:xfrm>
            </p:grpSpPr>
            <p:sp>
              <p:nvSpPr>
                <p:cNvPr id="1757" name="Tekstfelt 1756">
                  <a:extLst>
                    <a:ext uri="{FF2B5EF4-FFF2-40B4-BE49-F238E27FC236}">
                      <a16:creationId xmlns:a16="http://schemas.microsoft.com/office/drawing/2014/main" id="{9C3484E4-5941-8141-0519-686909DC1185}"/>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58" name="Tekstfelt 1757">
                  <a:extLst>
                    <a:ext uri="{FF2B5EF4-FFF2-40B4-BE49-F238E27FC236}">
                      <a16:creationId xmlns:a16="http://schemas.microsoft.com/office/drawing/2014/main" id="{B22DE920-0EE9-B161-709A-FE44459E9FBB}"/>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59" name="Tekstfelt 1758">
                  <a:extLst>
                    <a:ext uri="{FF2B5EF4-FFF2-40B4-BE49-F238E27FC236}">
                      <a16:creationId xmlns:a16="http://schemas.microsoft.com/office/drawing/2014/main" id="{2A8E7E9C-53D3-B258-747D-77099AE993B3}"/>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60" name="Tekstfelt 1759">
                  <a:extLst>
                    <a:ext uri="{FF2B5EF4-FFF2-40B4-BE49-F238E27FC236}">
                      <a16:creationId xmlns:a16="http://schemas.microsoft.com/office/drawing/2014/main" id="{6CC617D4-B6C8-D02F-4533-FBEA6B0D08C5}"/>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61" name="Tekstfelt 1760">
                  <a:extLst>
                    <a:ext uri="{FF2B5EF4-FFF2-40B4-BE49-F238E27FC236}">
                      <a16:creationId xmlns:a16="http://schemas.microsoft.com/office/drawing/2014/main" id="{E495679F-4B84-633C-2188-0791FC542ED3}"/>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62" name="Tekstfelt 1761">
                  <a:extLst>
                    <a:ext uri="{FF2B5EF4-FFF2-40B4-BE49-F238E27FC236}">
                      <a16:creationId xmlns:a16="http://schemas.microsoft.com/office/drawing/2014/main" id="{00980401-D87D-DDC0-AA2B-7B3F6B880E7E}"/>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63" name="Tekstfelt 1762">
                  <a:extLst>
                    <a:ext uri="{FF2B5EF4-FFF2-40B4-BE49-F238E27FC236}">
                      <a16:creationId xmlns:a16="http://schemas.microsoft.com/office/drawing/2014/main" id="{77CD2195-8B9D-EB16-5E9F-95D41CB99606}"/>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64" name="Tekstfelt 1763">
                  <a:extLst>
                    <a:ext uri="{FF2B5EF4-FFF2-40B4-BE49-F238E27FC236}">
                      <a16:creationId xmlns:a16="http://schemas.microsoft.com/office/drawing/2014/main" id="{5CB5A391-803A-BDEA-4F7D-FAAAC10BB683}"/>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65" name="Tekstfelt 1764">
                  <a:extLst>
                    <a:ext uri="{FF2B5EF4-FFF2-40B4-BE49-F238E27FC236}">
                      <a16:creationId xmlns:a16="http://schemas.microsoft.com/office/drawing/2014/main" id="{8ED7634E-990D-0B37-1AC6-223C01F598F9}"/>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66" name="Tekstfelt 1765">
                  <a:extLst>
                    <a:ext uri="{FF2B5EF4-FFF2-40B4-BE49-F238E27FC236}">
                      <a16:creationId xmlns:a16="http://schemas.microsoft.com/office/drawing/2014/main" id="{D6180068-9B91-766D-D145-D757A5E840D7}"/>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67" name="Tekstfelt 1766">
                  <a:extLst>
                    <a:ext uri="{FF2B5EF4-FFF2-40B4-BE49-F238E27FC236}">
                      <a16:creationId xmlns:a16="http://schemas.microsoft.com/office/drawing/2014/main" id="{39EE7001-A0D0-7612-699B-E9393DCB9148}"/>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56" name="Tekstfelt 1755">
                <a:extLst>
                  <a:ext uri="{FF2B5EF4-FFF2-40B4-BE49-F238E27FC236}">
                    <a16:creationId xmlns:a16="http://schemas.microsoft.com/office/drawing/2014/main" id="{D7D78657-43C4-78B9-1FCD-CE37BFC8B6BC}"/>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5" name="Gruppe 1644">
              <a:extLst>
                <a:ext uri="{FF2B5EF4-FFF2-40B4-BE49-F238E27FC236}">
                  <a16:creationId xmlns:a16="http://schemas.microsoft.com/office/drawing/2014/main" id="{0DA6C5D3-C92D-2FD9-140E-32EFFC68792F}"/>
                </a:ext>
              </a:extLst>
            </p:cNvPr>
            <p:cNvGrpSpPr/>
            <p:nvPr/>
          </p:nvGrpSpPr>
          <p:grpSpPr>
            <a:xfrm>
              <a:off x="3805124" y="1117111"/>
              <a:ext cx="369796" cy="4983796"/>
              <a:chOff x="2884750" y="2468352"/>
              <a:chExt cx="369796" cy="4983796"/>
            </a:xfrm>
          </p:grpSpPr>
          <p:grpSp>
            <p:nvGrpSpPr>
              <p:cNvPr id="1742" name="Gruppe 1741">
                <a:extLst>
                  <a:ext uri="{FF2B5EF4-FFF2-40B4-BE49-F238E27FC236}">
                    <a16:creationId xmlns:a16="http://schemas.microsoft.com/office/drawing/2014/main" id="{D958FDA1-5B49-AE33-9807-CF8D51610051}"/>
                  </a:ext>
                </a:extLst>
              </p:cNvPr>
              <p:cNvGrpSpPr/>
              <p:nvPr/>
            </p:nvGrpSpPr>
            <p:grpSpPr>
              <a:xfrm>
                <a:off x="2884750" y="2468352"/>
                <a:ext cx="369796" cy="4983796"/>
                <a:chOff x="3468415" y="3054129"/>
                <a:chExt cx="369796" cy="4983796"/>
              </a:xfrm>
            </p:grpSpPr>
            <p:sp>
              <p:nvSpPr>
                <p:cNvPr id="1744" name="Tekstfelt 1743">
                  <a:extLst>
                    <a:ext uri="{FF2B5EF4-FFF2-40B4-BE49-F238E27FC236}">
                      <a16:creationId xmlns:a16="http://schemas.microsoft.com/office/drawing/2014/main" id="{69048FEE-6774-ED96-B069-33F8FB64DD8E}"/>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45" name="Tekstfelt 1744">
                  <a:extLst>
                    <a:ext uri="{FF2B5EF4-FFF2-40B4-BE49-F238E27FC236}">
                      <a16:creationId xmlns:a16="http://schemas.microsoft.com/office/drawing/2014/main" id="{67C04899-BDE9-EF6B-EAB8-BB1BFDB98A64}"/>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46" name="Tekstfelt 1745">
                  <a:extLst>
                    <a:ext uri="{FF2B5EF4-FFF2-40B4-BE49-F238E27FC236}">
                      <a16:creationId xmlns:a16="http://schemas.microsoft.com/office/drawing/2014/main" id="{39197697-5B21-0CB5-320A-BEA5E793A2DE}"/>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47" name="Tekstfelt 1746">
                  <a:extLst>
                    <a:ext uri="{FF2B5EF4-FFF2-40B4-BE49-F238E27FC236}">
                      <a16:creationId xmlns:a16="http://schemas.microsoft.com/office/drawing/2014/main" id="{224F14C3-E436-C4E4-D214-912EEFA51C55}"/>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48" name="Tekstfelt 1747">
                  <a:extLst>
                    <a:ext uri="{FF2B5EF4-FFF2-40B4-BE49-F238E27FC236}">
                      <a16:creationId xmlns:a16="http://schemas.microsoft.com/office/drawing/2014/main" id="{36F93D59-94F7-5245-4B9D-99F6EAF5B923}"/>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49" name="Tekstfelt 1748">
                  <a:extLst>
                    <a:ext uri="{FF2B5EF4-FFF2-40B4-BE49-F238E27FC236}">
                      <a16:creationId xmlns:a16="http://schemas.microsoft.com/office/drawing/2014/main" id="{8BA462AD-3046-E397-14CA-0AA53C4FAB2D}"/>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50" name="Tekstfelt 1749">
                  <a:extLst>
                    <a:ext uri="{FF2B5EF4-FFF2-40B4-BE49-F238E27FC236}">
                      <a16:creationId xmlns:a16="http://schemas.microsoft.com/office/drawing/2014/main" id="{7DA9EE59-345D-5D1B-7DAF-EC473DF517E1}"/>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51" name="Tekstfelt 1750">
                  <a:extLst>
                    <a:ext uri="{FF2B5EF4-FFF2-40B4-BE49-F238E27FC236}">
                      <a16:creationId xmlns:a16="http://schemas.microsoft.com/office/drawing/2014/main" id="{A34FAB60-D607-FBB1-027D-DC2BB72BAE70}"/>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52" name="Tekstfelt 1751">
                  <a:extLst>
                    <a:ext uri="{FF2B5EF4-FFF2-40B4-BE49-F238E27FC236}">
                      <a16:creationId xmlns:a16="http://schemas.microsoft.com/office/drawing/2014/main" id="{75646F36-BC41-F0F1-8734-F4CA04D28997}"/>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53" name="Tekstfelt 1752">
                  <a:extLst>
                    <a:ext uri="{FF2B5EF4-FFF2-40B4-BE49-F238E27FC236}">
                      <a16:creationId xmlns:a16="http://schemas.microsoft.com/office/drawing/2014/main" id="{8E11D48C-4034-954E-C8D4-C7775EE05E7D}"/>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54" name="Tekstfelt 1753">
                  <a:extLst>
                    <a:ext uri="{FF2B5EF4-FFF2-40B4-BE49-F238E27FC236}">
                      <a16:creationId xmlns:a16="http://schemas.microsoft.com/office/drawing/2014/main" id="{59DBD65E-75D2-39A8-E2D4-A488701874FC}"/>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43" name="Tekstfelt 1742">
                <a:extLst>
                  <a:ext uri="{FF2B5EF4-FFF2-40B4-BE49-F238E27FC236}">
                    <a16:creationId xmlns:a16="http://schemas.microsoft.com/office/drawing/2014/main" id="{6F9653BA-0D32-8607-1362-B6C2CA0F6674}"/>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6" name="Gruppe 1645">
              <a:extLst>
                <a:ext uri="{FF2B5EF4-FFF2-40B4-BE49-F238E27FC236}">
                  <a16:creationId xmlns:a16="http://schemas.microsoft.com/office/drawing/2014/main" id="{F66FF02E-48F9-8CEF-E802-FD94444974C3}"/>
                </a:ext>
              </a:extLst>
            </p:cNvPr>
            <p:cNvGrpSpPr/>
            <p:nvPr/>
          </p:nvGrpSpPr>
          <p:grpSpPr>
            <a:xfrm>
              <a:off x="3380676" y="1113679"/>
              <a:ext cx="368678" cy="4985735"/>
              <a:chOff x="2885868" y="2899782"/>
              <a:chExt cx="368678" cy="4985735"/>
            </a:xfrm>
          </p:grpSpPr>
          <p:grpSp>
            <p:nvGrpSpPr>
              <p:cNvPr id="1729" name="Gruppe 1728">
                <a:extLst>
                  <a:ext uri="{FF2B5EF4-FFF2-40B4-BE49-F238E27FC236}">
                    <a16:creationId xmlns:a16="http://schemas.microsoft.com/office/drawing/2014/main" id="{E8239C38-959E-99A0-73C5-EE29E256CB96}"/>
                  </a:ext>
                </a:extLst>
              </p:cNvPr>
              <p:cNvGrpSpPr/>
              <p:nvPr/>
            </p:nvGrpSpPr>
            <p:grpSpPr>
              <a:xfrm>
                <a:off x="2885868" y="2899782"/>
                <a:ext cx="368678" cy="4985735"/>
                <a:chOff x="3469533" y="3485559"/>
                <a:chExt cx="368678" cy="4985735"/>
              </a:xfrm>
            </p:grpSpPr>
            <p:sp>
              <p:nvSpPr>
                <p:cNvPr id="1731" name="Tekstfelt 1730">
                  <a:extLst>
                    <a:ext uri="{FF2B5EF4-FFF2-40B4-BE49-F238E27FC236}">
                      <a16:creationId xmlns:a16="http://schemas.microsoft.com/office/drawing/2014/main" id="{4F05052A-BD6A-F086-C42B-2489E613C863}"/>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32" name="Tekstfelt 1731">
                  <a:extLst>
                    <a:ext uri="{FF2B5EF4-FFF2-40B4-BE49-F238E27FC236}">
                      <a16:creationId xmlns:a16="http://schemas.microsoft.com/office/drawing/2014/main" id="{6A2F3FA4-7297-3875-6BD8-866988377B91}"/>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33" name="Tekstfelt 1732">
                  <a:extLst>
                    <a:ext uri="{FF2B5EF4-FFF2-40B4-BE49-F238E27FC236}">
                      <a16:creationId xmlns:a16="http://schemas.microsoft.com/office/drawing/2014/main" id="{6538976E-93C5-4E28-484B-0D3F344037D4}"/>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34" name="Tekstfelt 1733">
                  <a:extLst>
                    <a:ext uri="{FF2B5EF4-FFF2-40B4-BE49-F238E27FC236}">
                      <a16:creationId xmlns:a16="http://schemas.microsoft.com/office/drawing/2014/main" id="{12856649-43A6-20D3-4314-A7613FA6FC3E}"/>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35" name="Tekstfelt 1734">
                  <a:extLst>
                    <a:ext uri="{FF2B5EF4-FFF2-40B4-BE49-F238E27FC236}">
                      <a16:creationId xmlns:a16="http://schemas.microsoft.com/office/drawing/2014/main" id="{402BD050-B251-AAF0-4577-2C97F7B2A09D}"/>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36" name="Tekstfelt 1735">
                  <a:extLst>
                    <a:ext uri="{FF2B5EF4-FFF2-40B4-BE49-F238E27FC236}">
                      <a16:creationId xmlns:a16="http://schemas.microsoft.com/office/drawing/2014/main" id="{25C1403F-4B74-F368-0059-7A52C9DEA4F7}"/>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37" name="Tekstfelt 1736">
                  <a:extLst>
                    <a:ext uri="{FF2B5EF4-FFF2-40B4-BE49-F238E27FC236}">
                      <a16:creationId xmlns:a16="http://schemas.microsoft.com/office/drawing/2014/main" id="{36E65321-0829-7613-AB61-B11F58833882}"/>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38" name="Tekstfelt 1737">
                  <a:extLst>
                    <a:ext uri="{FF2B5EF4-FFF2-40B4-BE49-F238E27FC236}">
                      <a16:creationId xmlns:a16="http://schemas.microsoft.com/office/drawing/2014/main" id="{C4EAD74E-1A34-C7A0-23DB-62FDED247E6E}"/>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39" name="Tekstfelt 1738">
                  <a:extLst>
                    <a:ext uri="{FF2B5EF4-FFF2-40B4-BE49-F238E27FC236}">
                      <a16:creationId xmlns:a16="http://schemas.microsoft.com/office/drawing/2014/main" id="{EDAF570D-DBB2-5F3B-B7ED-430342F079B0}"/>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40" name="Tekstfelt 1739">
                  <a:extLst>
                    <a:ext uri="{FF2B5EF4-FFF2-40B4-BE49-F238E27FC236}">
                      <a16:creationId xmlns:a16="http://schemas.microsoft.com/office/drawing/2014/main" id="{065F4BD3-85AD-1A65-DCEB-3801F6F5BE80}"/>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41" name="Tekstfelt 1740">
                  <a:extLst>
                    <a:ext uri="{FF2B5EF4-FFF2-40B4-BE49-F238E27FC236}">
                      <a16:creationId xmlns:a16="http://schemas.microsoft.com/office/drawing/2014/main" id="{69497D45-A94E-885B-8CC0-DD1C05DFF8EA}"/>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30" name="Tekstfelt 1729">
                <a:extLst>
                  <a:ext uri="{FF2B5EF4-FFF2-40B4-BE49-F238E27FC236}">
                    <a16:creationId xmlns:a16="http://schemas.microsoft.com/office/drawing/2014/main" id="{9C70B0EC-3D3A-114F-655D-89054A25A985}"/>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7" name="Gruppe 1646">
              <a:extLst>
                <a:ext uri="{FF2B5EF4-FFF2-40B4-BE49-F238E27FC236}">
                  <a16:creationId xmlns:a16="http://schemas.microsoft.com/office/drawing/2014/main" id="{7C64A72F-33CD-5BCF-C81B-13337ABC561E}"/>
                </a:ext>
              </a:extLst>
            </p:cNvPr>
            <p:cNvGrpSpPr/>
            <p:nvPr/>
          </p:nvGrpSpPr>
          <p:grpSpPr>
            <a:xfrm>
              <a:off x="2937190" y="1122934"/>
              <a:ext cx="368270" cy="4971649"/>
              <a:chOff x="2886987" y="3331213"/>
              <a:chExt cx="368270" cy="4971649"/>
            </a:xfrm>
          </p:grpSpPr>
          <p:grpSp>
            <p:nvGrpSpPr>
              <p:cNvPr id="1716" name="Gruppe 1715">
                <a:extLst>
                  <a:ext uri="{FF2B5EF4-FFF2-40B4-BE49-F238E27FC236}">
                    <a16:creationId xmlns:a16="http://schemas.microsoft.com/office/drawing/2014/main" id="{6D257A66-8B2B-F839-B32E-50E9B44893CB}"/>
                  </a:ext>
                </a:extLst>
              </p:cNvPr>
              <p:cNvGrpSpPr/>
              <p:nvPr/>
            </p:nvGrpSpPr>
            <p:grpSpPr>
              <a:xfrm>
                <a:off x="2886987" y="3331213"/>
                <a:ext cx="368270" cy="4971649"/>
                <a:chOff x="3470652" y="3916990"/>
                <a:chExt cx="368270" cy="4971649"/>
              </a:xfrm>
            </p:grpSpPr>
            <p:sp>
              <p:nvSpPr>
                <p:cNvPr id="1718" name="Tekstfelt 1717">
                  <a:extLst>
                    <a:ext uri="{FF2B5EF4-FFF2-40B4-BE49-F238E27FC236}">
                      <a16:creationId xmlns:a16="http://schemas.microsoft.com/office/drawing/2014/main" id="{4168972E-D011-F82B-7F52-F952280C11C2}"/>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19" name="Tekstfelt 1718">
                  <a:extLst>
                    <a:ext uri="{FF2B5EF4-FFF2-40B4-BE49-F238E27FC236}">
                      <a16:creationId xmlns:a16="http://schemas.microsoft.com/office/drawing/2014/main" id="{A543593F-7B4B-08FD-E1D0-E45C865BB554}"/>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20" name="Tekstfelt 1719">
                  <a:extLst>
                    <a:ext uri="{FF2B5EF4-FFF2-40B4-BE49-F238E27FC236}">
                      <a16:creationId xmlns:a16="http://schemas.microsoft.com/office/drawing/2014/main" id="{B8649DC1-FE4A-96EE-CA60-311877E5A87E}"/>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21" name="Tekstfelt 1720">
                  <a:extLst>
                    <a:ext uri="{FF2B5EF4-FFF2-40B4-BE49-F238E27FC236}">
                      <a16:creationId xmlns:a16="http://schemas.microsoft.com/office/drawing/2014/main" id="{086DE2EF-4945-A3F2-BFF3-7543BFB9E081}"/>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22" name="Tekstfelt 1721">
                  <a:extLst>
                    <a:ext uri="{FF2B5EF4-FFF2-40B4-BE49-F238E27FC236}">
                      <a16:creationId xmlns:a16="http://schemas.microsoft.com/office/drawing/2014/main" id="{CF9A8C88-C1D6-4D61-DE17-15BF6F49813A}"/>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23" name="Tekstfelt 1722">
                  <a:extLst>
                    <a:ext uri="{FF2B5EF4-FFF2-40B4-BE49-F238E27FC236}">
                      <a16:creationId xmlns:a16="http://schemas.microsoft.com/office/drawing/2014/main" id="{AF890387-2EBE-6157-A040-D4934452CF61}"/>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24" name="Tekstfelt 1723">
                  <a:extLst>
                    <a:ext uri="{FF2B5EF4-FFF2-40B4-BE49-F238E27FC236}">
                      <a16:creationId xmlns:a16="http://schemas.microsoft.com/office/drawing/2014/main" id="{DB89D3DF-8889-17C1-F315-C774A9D07884}"/>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25" name="Tekstfelt 1724">
                  <a:extLst>
                    <a:ext uri="{FF2B5EF4-FFF2-40B4-BE49-F238E27FC236}">
                      <a16:creationId xmlns:a16="http://schemas.microsoft.com/office/drawing/2014/main" id="{85BFB099-01CB-876F-C48A-CEA84331F951}"/>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26" name="Tekstfelt 1725">
                  <a:extLst>
                    <a:ext uri="{FF2B5EF4-FFF2-40B4-BE49-F238E27FC236}">
                      <a16:creationId xmlns:a16="http://schemas.microsoft.com/office/drawing/2014/main" id="{FD04C2BB-B0F1-EA65-011F-8A267DCD9DEB}"/>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27" name="Tekstfelt 1726">
                  <a:extLst>
                    <a:ext uri="{FF2B5EF4-FFF2-40B4-BE49-F238E27FC236}">
                      <a16:creationId xmlns:a16="http://schemas.microsoft.com/office/drawing/2014/main" id="{8C315D81-0133-A47B-C5D1-66D4C2C62440}"/>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28" name="Tekstfelt 1727">
                  <a:extLst>
                    <a:ext uri="{FF2B5EF4-FFF2-40B4-BE49-F238E27FC236}">
                      <a16:creationId xmlns:a16="http://schemas.microsoft.com/office/drawing/2014/main" id="{67C8E6D8-5CA9-2991-BAD6-86E77968EC59}"/>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17" name="Tekstfelt 1716">
                <a:extLst>
                  <a:ext uri="{FF2B5EF4-FFF2-40B4-BE49-F238E27FC236}">
                    <a16:creationId xmlns:a16="http://schemas.microsoft.com/office/drawing/2014/main" id="{E1C33114-54F5-217E-4C1B-AC20827B1DEC}"/>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8" name="Gruppe 1647">
              <a:extLst>
                <a:ext uri="{FF2B5EF4-FFF2-40B4-BE49-F238E27FC236}">
                  <a16:creationId xmlns:a16="http://schemas.microsoft.com/office/drawing/2014/main" id="{7752B45D-EEF3-0A2A-C657-BCF601F7C1F0}"/>
                </a:ext>
              </a:extLst>
            </p:cNvPr>
            <p:cNvGrpSpPr/>
            <p:nvPr/>
          </p:nvGrpSpPr>
          <p:grpSpPr>
            <a:xfrm>
              <a:off x="2515019" y="1122283"/>
              <a:ext cx="367153" cy="4979236"/>
              <a:chOff x="2888104" y="3762643"/>
              <a:chExt cx="367153" cy="4979236"/>
            </a:xfrm>
          </p:grpSpPr>
          <p:grpSp>
            <p:nvGrpSpPr>
              <p:cNvPr id="1703" name="Gruppe 1702">
                <a:extLst>
                  <a:ext uri="{FF2B5EF4-FFF2-40B4-BE49-F238E27FC236}">
                    <a16:creationId xmlns:a16="http://schemas.microsoft.com/office/drawing/2014/main" id="{BBEBBAF3-E754-2FBC-DA9A-D7DEA1E5F144}"/>
                  </a:ext>
                </a:extLst>
              </p:cNvPr>
              <p:cNvGrpSpPr/>
              <p:nvPr/>
            </p:nvGrpSpPr>
            <p:grpSpPr>
              <a:xfrm>
                <a:off x="2888104" y="3762643"/>
                <a:ext cx="367153" cy="4979236"/>
                <a:chOff x="3471769" y="4348420"/>
                <a:chExt cx="367153" cy="4979236"/>
              </a:xfrm>
            </p:grpSpPr>
            <p:sp>
              <p:nvSpPr>
                <p:cNvPr id="1705" name="Tekstfelt 1704">
                  <a:extLst>
                    <a:ext uri="{FF2B5EF4-FFF2-40B4-BE49-F238E27FC236}">
                      <a16:creationId xmlns:a16="http://schemas.microsoft.com/office/drawing/2014/main" id="{87388E10-F2FB-D42C-112C-C34AC9AB9EA6}"/>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06" name="Tekstfelt 1705">
                  <a:extLst>
                    <a:ext uri="{FF2B5EF4-FFF2-40B4-BE49-F238E27FC236}">
                      <a16:creationId xmlns:a16="http://schemas.microsoft.com/office/drawing/2014/main" id="{80937516-01D5-ED78-2264-EB013DCB945D}"/>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07" name="Tekstfelt 1706">
                  <a:extLst>
                    <a:ext uri="{FF2B5EF4-FFF2-40B4-BE49-F238E27FC236}">
                      <a16:creationId xmlns:a16="http://schemas.microsoft.com/office/drawing/2014/main" id="{DA5A4A81-AAD1-90C0-253D-CF74523807E6}"/>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08" name="Tekstfelt 1707">
                  <a:extLst>
                    <a:ext uri="{FF2B5EF4-FFF2-40B4-BE49-F238E27FC236}">
                      <a16:creationId xmlns:a16="http://schemas.microsoft.com/office/drawing/2014/main" id="{F12C8384-F521-0745-C837-EC66F96CABB9}"/>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09" name="Tekstfelt 1708">
                  <a:extLst>
                    <a:ext uri="{FF2B5EF4-FFF2-40B4-BE49-F238E27FC236}">
                      <a16:creationId xmlns:a16="http://schemas.microsoft.com/office/drawing/2014/main" id="{D765A5F5-9F95-134E-36C4-2571E3DDD75A}"/>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10" name="Tekstfelt 1709">
                  <a:extLst>
                    <a:ext uri="{FF2B5EF4-FFF2-40B4-BE49-F238E27FC236}">
                      <a16:creationId xmlns:a16="http://schemas.microsoft.com/office/drawing/2014/main" id="{3BDC041C-69EF-BDEA-E0CB-3EF8DDE15010}"/>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711" name="Tekstfelt 1710">
                  <a:extLst>
                    <a:ext uri="{FF2B5EF4-FFF2-40B4-BE49-F238E27FC236}">
                      <a16:creationId xmlns:a16="http://schemas.microsoft.com/office/drawing/2014/main" id="{D95BD37A-08B4-E79E-1363-94CE292EAB89}"/>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12" name="Tekstfelt 1711">
                  <a:extLst>
                    <a:ext uri="{FF2B5EF4-FFF2-40B4-BE49-F238E27FC236}">
                      <a16:creationId xmlns:a16="http://schemas.microsoft.com/office/drawing/2014/main" id="{00520698-4735-84A7-AA84-8F4CC611D1E7}"/>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13" name="Tekstfelt 1712">
                  <a:extLst>
                    <a:ext uri="{FF2B5EF4-FFF2-40B4-BE49-F238E27FC236}">
                      <a16:creationId xmlns:a16="http://schemas.microsoft.com/office/drawing/2014/main" id="{373D77B8-BFE3-75E5-FB31-80E88E9A17F5}"/>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14" name="Tekstfelt 1713">
                  <a:extLst>
                    <a:ext uri="{FF2B5EF4-FFF2-40B4-BE49-F238E27FC236}">
                      <a16:creationId xmlns:a16="http://schemas.microsoft.com/office/drawing/2014/main" id="{DD476F2B-B660-1FAF-9E75-AC3E34E1E9E8}"/>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15" name="Tekstfelt 1714">
                  <a:extLst>
                    <a:ext uri="{FF2B5EF4-FFF2-40B4-BE49-F238E27FC236}">
                      <a16:creationId xmlns:a16="http://schemas.microsoft.com/office/drawing/2014/main" id="{6BC98F69-9260-B3D5-ED43-7F430DE2E81F}"/>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04" name="Tekstfelt 1703">
                <a:extLst>
                  <a:ext uri="{FF2B5EF4-FFF2-40B4-BE49-F238E27FC236}">
                    <a16:creationId xmlns:a16="http://schemas.microsoft.com/office/drawing/2014/main" id="{BB7083A9-FC6E-2F99-F396-8D5FAD98E179}"/>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9" name="Gruppe 1648">
              <a:extLst>
                <a:ext uri="{FF2B5EF4-FFF2-40B4-BE49-F238E27FC236}">
                  <a16:creationId xmlns:a16="http://schemas.microsoft.com/office/drawing/2014/main" id="{CA730FB3-ACAE-3B1C-4672-A8F2CDCD5BAD}"/>
                </a:ext>
              </a:extLst>
            </p:cNvPr>
            <p:cNvGrpSpPr/>
            <p:nvPr/>
          </p:nvGrpSpPr>
          <p:grpSpPr>
            <a:xfrm>
              <a:off x="2079105" y="1121316"/>
              <a:ext cx="366035" cy="4982137"/>
              <a:chOff x="2889222" y="4194071"/>
              <a:chExt cx="366035" cy="4982137"/>
            </a:xfrm>
          </p:grpSpPr>
          <p:grpSp>
            <p:nvGrpSpPr>
              <p:cNvPr id="1690" name="Gruppe 1689">
                <a:extLst>
                  <a:ext uri="{FF2B5EF4-FFF2-40B4-BE49-F238E27FC236}">
                    <a16:creationId xmlns:a16="http://schemas.microsoft.com/office/drawing/2014/main" id="{E2387065-0F19-D47B-F377-09FCCA572931}"/>
                  </a:ext>
                </a:extLst>
              </p:cNvPr>
              <p:cNvGrpSpPr/>
              <p:nvPr/>
            </p:nvGrpSpPr>
            <p:grpSpPr>
              <a:xfrm>
                <a:off x="2889222" y="4194071"/>
                <a:ext cx="366035" cy="4982137"/>
                <a:chOff x="3472887" y="4779848"/>
                <a:chExt cx="366035" cy="4982137"/>
              </a:xfrm>
            </p:grpSpPr>
            <p:sp>
              <p:nvSpPr>
                <p:cNvPr id="1692" name="Tekstfelt 1691">
                  <a:extLst>
                    <a:ext uri="{FF2B5EF4-FFF2-40B4-BE49-F238E27FC236}">
                      <a16:creationId xmlns:a16="http://schemas.microsoft.com/office/drawing/2014/main" id="{DF7ADC4A-BF36-9E0E-CE21-ECADF1AF776A}"/>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93" name="Tekstfelt 1692">
                  <a:extLst>
                    <a:ext uri="{FF2B5EF4-FFF2-40B4-BE49-F238E27FC236}">
                      <a16:creationId xmlns:a16="http://schemas.microsoft.com/office/drawing/2014/main" id="{0A16D584-69CD-9E48-A8AA-5E500D011E61}"/>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94" name="Tekstfelt 1693">
                  <a:extLst>
                    <a:ext uri="{FF2B5EF4-FFF2-40B4-BE49-F238E27FC236}">
                      <a16:creationId xmlns:a16="http://schemas.microsoft.com/office/drawing/2014/main" id="{EF5A403E-5846-5240-85E4-335E14F94294}"/>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95" name="Tekstfelt 1694">
                  <a:extLst>
                    <a:ext uri="{FF2B5EF4-FFF2-40B4-BE49-F238E27FC236}">
                      <a16:creationId xmlns:a16="http://schemas.microsoft.com/office/drawing/2014/main" id="{15B0A05D-4051-25F3-04C7-0E7F77665A9C}"/>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96" name="Tekstfelt 1695">
                  <a:extLst>
                    <a:ext uri="{FF2B5EF4-FFF2-40B4-BE49-F238E27FC236}">
                      <a16:creationId xmlns:a16="http://schemas.microsoft.com/office/drawing/2014/main" id="{FD8C299D-7381-32F4-4AA5-7D7CB48C8345}"/>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97" name="Tekstfelt 1696">
                  <a:extLst>
                    <a:ext uri="{FF2B5EF4-FFF2-40B4-BE49-F238E27FC236}">
                      <a16:creationId xmlns:a16="http://schemas.microsoft.com/office/drawing/2014/main" id="{D534B665-F6B8-55BA-17F3-EFEE160F6595}"/>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98" name="Tekstfelt 1697">
                  <a:extLst>
                    <a:ext uri="{FF2B5EF4-FFF2-40B4-BE49-F238E27FC236}">
                      <a16:creationId xmlns:a16="http://schemas.microsoft.com/office/drawing/2014/main" id="{0C0AE5B9-7C6C-7FCA-DB1B-72C804AAC14E}"/>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99" name="Tekstfelt 1698">
                  <a:extLst>
                    <a:ext uri="{FF2B5EF4-FFF2-40B4-BE49-F238E27FC236}">
                      <a16:creationId xmlns:a16="http://schemas.microsoft.com/office/drawing/2014/main" id="{FD6F42E3-0B3F-447A-01EC-23256698CAFB}"/>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00" name="Tekstfelt 1699">
                  <a:extLst>
                    <a:ext uri="{FF2B5EF4-FFF2-40B4-BE49-F238E27FC236}">
                      <a16:creationId xmlns:a16="http://schemas.microsoft.com/office/drawing/2014/main" id="{0F39036A-6F71-AF1A-95A9-049B5EFE7596}"/>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01" name="Tekstfelt 1700">
                  <a:extLst>
                    <a:ext uri="{FF2B5EF4-FFF2-40B4-BE49-F238E27FC236}">
                      <a16:creationId xmlns:a16="http://schemas.microsoft.com/office/drawing/2014/main" id="{15FC6435-AE7D-C94A-E57B-D29CB29D8DC8}"/>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02" name="Tekstfelt 1701">
                  <a:extLst>
                    <a:ext uri="{FF2B5EF4-FFF2-40B4-BE49-F238E27FC236}">
                      <a16:creationId xmlns:a16="http://schemas.microsoft.com/office/drawing/2014/main" id="{90BEAC09-730E-733F-7F76-E925310EDE02}"/>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91" name="Tekstfelt 1690">
                <a:extLst>
                  <a:ext uri="{FF2B5EF4-FFF2-40B4-BE49-F238E27FC236}">
                    <a16:creationId xmlns:a16="http://schemas.microsoft.com/office/drawing/2014/main" id="{46335F1F-8B7F-9B18-FB82-4B05805F3B77}"/>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0" name="Gruppe 1649">
              <a:extLst>
                <a:ext uri="{FF2B5EF4-FFF2-40B4-BE49-F238E27FC236}">
                  <a16:creationId xmlns:a16="http://schemas.microsoft.com/office/drawing/2014/main" id="{97C3803A-AF41-1876-BE80-E2E9BE5BAFA9}"/>
                </a:ext>
              </a:extLst>
            </p:cNvPr>
            <p:cNvGrpSpPr/>
            <p:nvPr/>
          </p:nvGrpSpPr>
          <p:grpSpPr>
            <a:xfrm>
              <a:off x="1644217" y="1117917"/>
              <a:ext cx="361556" cy="4982775"/>
              <a:chOff x="2893701" y="4625501"/>
              <a:chExt cx="361556" cy="4982775"/>
            </a:xfrm>
          </p:grpSpPr>
          <p:grpSp>
            <p:nvGrpSpPr>
              <p:cNvPr id="1677" name="Gruppe 1676">
                <a:extLst>
                  <a:ext uri="{FF2B5EF4-FFF2-40B4-BE49-F238E27FC236}">
                    <a16:creationId xmlns:a16="http://schemas.microsoft.com/office/drawing/2014/main" id="{C8BBFB44-4058-C9A4-7B7D-7896DEF172F1}"/>
                  </a:ext>
                </a:extLst>
              </p:cNvPr>
              <p:cNvGrpSpPr/>
              <p:nvPr/>
            </p:nvGrpSpPr>
            <p:grpSpPr>
              <a:xfrm>
                <a:off x="2893701" y="4625501"/>
                <a:ext cx="361556" cy="4982775"/>
                <a:chOff x="3477366" y="5211278"/>
                <a:chExt cx="361556" cy="4982775"/>
              </a:xfrm>
            </p:grpSpPr>
            <p:sp>
              <p:nvSpPr>
                <p:cNvPr id="1679" name="Tekstfelt 1678">
                  <a:extLst>
                    <a:ext uri="{FF2B5EF4-FFF2-40B4-BE49-F238E27FC236}">
                      <a16:creationId xmlns:a16="http://schemas.microsoft.com/office/drawing/2014/main" id="{CA8A997A-712A-4A3F-D9C9-9D458CC39BB0}"/>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80" name="Tekstfelt 1679">
                  <a:extLst>
                    <a:ext uri="{FF2B5EF4-FFF2-40B4-BE49-F238E27FC236}">
                      <a16:creationId xmlns:a16="http://schemas.microsoft.com/office/drawing/2014/main" id="{D5E2C570-ADA2-87E6-394B-360A783BC714}"/>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81" name="Tekstfelt 1680">
                  <a:extLst>
                    <a:ext uri="{FF2B5EF4-FFF2-40B4-BE49-F238E27FC236}">
                      <a16:creationId xmlns:a16="http://schemas.microsoft.com/office/drawing/2014/main" id="{67EF7CFA-7CB0-2A5B-30CA-D2CBEE08D4EB}"/>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82" name="Tekstfelt 1681">
                  <a:extLst>
                    <a:ext uri="{FF2B5EF4-FFF2-40B4-BE49-F238E27FC236}">
                      <a16:creationId xmlns:a16="http://schemas.microsoft.com/office/drawing/2014/main" id="{B17F71A2-1607-0A3B-C0D9-821C4CD5D02A}"/>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83" name="Tekstfelt 1682">
                  <a:extLst>
                    <a:ext uri="{FF2B5EF4-FFF2-40B4-BE49-F238E27FC236}">
                      <a16:creationId xmlns:a16="http://schemas.microsoft.com/office/drawing/2014/main" id="{AD883B6B-D26F-62FD-136D-21D12BBED366}"/>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84" name="Tekstfelt 1683">
                  <a:extLst>
                    <a:ext uri="{FF2B5EF4-FFF2-40B4-BE49-F238E27FC236}">
                      <a16:creationId xmlns:a16="http://schemas.microsoft.com/office/drawing/2014/main" id="{02AC97F9-4FD0-7C54-FCE1-74AECF2DB20E}"/>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85" name="Tekstfelt 1684">
                  <a:extLst>
                    <a:ext uri="{FF2B5EF4-FFF2-40B4-BE49-F238E27FC236}">
                      <a16:creationId xmlns:a16="http://schemas.microsoft.com/office/drawing/2014/main" id="{B18D62C8-D7A1-5AEE-54E1-00691CE3DFEB}"/>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86" name="Tekstfelt 1685">
                  <a:extLst>
                    <a:ext uri="{FF2B5EF4-FFF2-40B4-BE49-F238E27FC236}">
                      <a16:creationId xmlns:a16="http://schemas.microsoft.com/office/drawing/2014/main" id="{A0DC0243-721F-6B2D-BA44-A687BC0BB3A2}"/>
                    </a:ext>
                  </a:extLst>
                </p:cNvPr>
                <p:cNvSpPr txBox="1"/>
                <p:nvPr/>
              </p:nvSpPr>
              <p:spPr>
                <a:xfrm>
                  <a:off x="3487886" y="9978609"/>
                  <a:ext cx="348172" cy="215444"/>
                </a:xfrm>
                <a:prstGeom prst="rect">
                  <a:avLst/>
                </a:prstGeom>
                <a:noFill/>
              </p:spPr>
              <p:txBody>
                <a:bodyPr wrap="none" rtlCol="0">
                  <a:spAutoFit/>
                </a:bodyPr>
                <a:lstStyle/>
                <a:p>
                  <a:r>
                    <a:rPr lang="da-DK" sz="800" dirty="0">
                      <a:solidFill>
                        <a:schemeClr val="bg1"/>
                      </a:solidFill>
                    </a:rPr>
                    <a:t>208</a:t>
                  </a:r>
                </a:p>
              </p:txBody>
            </p:sp>
            <p:sp>
              <p:nvSpPr>
                <p:cNvPr id="1687" name="Tekstfelt 1686">
                  <a:extLst>
                    <a:ext uri="{FF2B5EF4-FFF2-40B4-BE49-F238E27FC236}">
                      <a16:creationId xmlns:a16="http://schemas.microsoft.com/office/drawing/2014/main" id="{5F6E3950-AA37-2DC7-FF51-A76B52127F44}"/>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688" name="Tekstfelt 1687">
                  <a:extLst>
                    <a:ext uri="{FF2B5EF4-FFF2-40B4-BE49-F238E27FC236}">
                      <a16:creationId xmlns:a16="http://schemas.microsoft.com/office/drawing/2014/main" id="{CB19EBFE-5728-4D7F-9714-135AC9045402}"/>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689" name="Tekstfelt 1688">
                  <a:extLst>
                    <a:ext uri="{FF2B5EF4-FFF2-40B4-BE49-F238E27FC236}">
                      <a16:creationId xmlns:a16="http://schemas.microsoft.com/office/drawing/2014/main" id="{F9C91FF1-B2D4-B09F-4AE6-42E067F2CD2A}"/>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78" name="Tekstfelt 1677">
                <a:extLst>
                  <a:ext uri="{FF2B5EF4-FFF2-40B4-BE49-F238E27FC236}">
                    <a16:creationId xmlns:a16="http://schemas.microsoft.com/office/drawing/2014/main" id="{BAB636F1-1AE2-906A-A531-69CF0F1CCB8D}"/>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1" name="Gruppe 1650">
              <a:extLst>
                <a:ext uri="{FF2B5EF4-FFF2-40B4-BE49-F238E27FC236}">
                  <a16:creationId xmlns:a16="http://schemas.microsoft.com/office/drawing/2014/main" id="{388E59F6-AFE0-E6A3-97B5-36D3A5EFEF9F}"/>
                </a:ext>
              </a:extLst>
            </p:cNvPr>
            <p:cNvGrpSpPr/>
            <p:nvPr/>
          </p:nvGrpSpPr>
          <p:grpSpPr>
            <a:xfrm>
              <a:off x="1201388" y="1555543"/>
              <a:ext cx="366404" cy="4546655"/>
              <a:chOff x="2895768" y="5488157"/>
              <a:chExt cx="366404" cy="4546655"/>
            </a:xfrm>
          </p:grpSpPr>
          <p:grpSp>
            <p:nvGrpSpPr>
              <p:cNvPr id="1665" name="Gruppe 1664">
                <a:extLst>
                  <a:ext uri="{FF2B5EF4-FFF2-40B4-BE49-F238E27FC236}">
                    <a16:creationId xmlns:a16="http://schemas.microsoft.com/office/drawing/2014/main" id="{FD5D0EB7-B9D5-AF0F-8755-01B196AEB9FF}"/>
                  </a:ext>
                </a:extLst>
              </p:cNvPr>
              <p:cNvGrpSpPr/>
              <p:nvPr/>
            </p:nvGrpSpPr>
            <p:grpSpPr>
              <a:xfrm>
                <a:off x="2895768" y="5488157"/>
                <a:ext cx="366404" cy="4546655"/>
                <a:chOff x="3479433" y="6073934"/>
                <a:chExt cx="366404" cy="4546655"/>
              </a:xfrm>
            </p:grpSpPr>
            <p:sp>
              <p:nvSpPr>
                <p:cNvPr id="1667" name="Tekstfelt 1666">
                  <a:extLst>
                    <a:ext uri="{FF2B5EF4-FFF2-40B4-BE49-F238E27FC236}">
                      <a16:creationId xmlns:a16="http://schemas.microsoft.com/office/drawing/2014/main" id="{54F759B4-2E83-4DFF-EFCF-5EFEE3F92CBC}"/>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68" name="Tekstfelt 1667">
                  <a:extLst>
                    <a:ext uri="{FF2B5EF4-FFF2-40B4-BE49-F238E27FC236}">
                      <a16:creationId xmlns:a16="http://schemas.microsoft.com/office/drawing/2014/main" id="{4195538B-4C3A-5693-0B01-92BCF361DE9C}"/>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69" name="Tekstfelt 1668">
                  <a:extLst>
                    <a:ext uri="{FF2B5EF4-FFF2-40B4-BE49-F238E27FC236}">
                      <a16:creationId xmlns:a16="http://schemas.microsoft.com/office/drawing/2014/main" id="{6047D15A-CEEA-CB36-F9A7-F35176AED462}"/>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70" name="Tekstfelt 1669">
                  <a:extLst>
                    <a:ext uri="{FF2B5EF4-FFF2-40B4-BE49-F238E27FC236}">
                      <a16:creationId xmlns:a16="http://schemas.microsoft.com/office/drawing/2014/main" id="{2359E78C-8C25-31D2-E41C-C1CC04E90EFF}"/>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71" name="Tekstfelt 1670">
                  <a:extLst>
                    <a:ext uri="{FF2B5EF4-FFF2-40B4-BE49-F238E27FC236}">
                      <a16:creationId xmlns:a16="http://schemas.microsoft.com/office/drawing/2014/main" id="{42A71748-6334-33E8-62FF-9593253EE13A}"/>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72" name="Tekstfelt 1671">
                  <a:extLst>
                    <a:ext uri="{FF2B5EF4-FFF2-40B4-BE49-F238E27FC236}">
                      <a16:creationId xmlns:a16="http://schemas.microsoft.com/office/drawing/2014/main" id="{EA20E5EB-8D9E-3E7A-061E-A78CA7FE932C}"/>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73" name="Tekstfelt 1672">
                  <a:extLst>
                    <a:ext uri="{FF2B5EF4-FFF2-40B4-BE49-F238E27FC236}">
                      <a16:creationId xmlns:a16="http://schemas.microsoft.com/office/drawing/2014/main" id="{D3AB140F-34A5-1D8B-C9F0-CF7B25BFFD31}"/>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74" name="Tekstfelt 1673">
                  <a:extLst>
                    <a:ext uri="{FF2B5EF4-FFF2-40B4-BE49-F238E27FC236}">
                      <a16:creationId xmlns:a16="http://schemas.microsoft.com/office/drawing/2014/main" id="{468B1FA5-1F4B-D4FB-6044-D1555CA1A8C2}"/>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75" name="Tekstfelt 1674">
                  <a:extLst>
                    <a:ext uri="{FF2B5EF4-FFF2-40B4-BE49-F238E27FC236}">
                      <a16:creationId xmlns:a16="http://schemas.microsoft.com/office/drawing/2014/main" id="{4D1A9D52-38A0-40DF-B7BE-D2845FE3698F}"/>
                    </a:ext>
                  </a:extLst>
                </p:cNvPr>
                <p:cNvSpPr txBox="1"/>
                <p:nvPr/>
              </p:nvSpPr>
              <p:spPr>
                <a:xfrm>
                  <a:off x="3497665" y="10405145"/>
                  <a:ext cx="348172" cy="215444"/>
                </a:xfrm>
                <a:prstGeom prst="rect">
                  <a:avLst/>
                </a:prstGeom>
                <a:noFill/>
              </p:spPr>
              <p:txBody>
                <a:bodyPr wrap="none" rtlCol="0">
                  <a:spAutoFit/>
                </a:bodyPr>
                <a:lstStyle/>
                <a:p>
                  <a:r>
                    <a:rPr lang="da-DK" sz="800" dirty="0">
                      <a:solidFill>
                        <a:schemeClr val="bg1"/>
                      </a:solidFill>
                    </a:rPr>
                    <a:t>207</a:t>
                  </a:r>
                </a:p>
              </p:txBody>
            </p:sp>
            <p:sp>
              <p:nvSpPr>
                <p:cNvPr id="1676" name="Tekstfelt 1675">
                  <a:extLst>
                    <a:ext uri="{FF2B5EF4-FFF2-40B4-BE49-F238E27FC236}">
                      <a16:creationId xmlns:a16="http://schemas.microsoft.com/office/drawing/2014/main" id="{8E71662A-EFCF-9EA5-D16B-6610DD4BE026}"/>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66" name="Tekstfelt 1665">
                <a:extLst>
                  <a:ext uri="{FF2B5EF4-FFF2-40B4-BE49-F238E27FC236}">
                    <a16:creationId xmlns:a16="http://schemas.microsoft.com/office/drawing/2014/main" id="{6105F88A-3B7C-B440-E381-C41D064B1D9A}"/>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2" name="Gruppe 1651">
              <a:extLst>
                <a:ext uri="{FF2B5EF4-FFF2-40B4-BE49-F238E27FC236}">
                  <a16:creationId xmlns:a16="http://schemas.microsoft.com/office/drawing/2014/main" id="{C35ED635-EE63-B63F-4AC0-2D56E225F1B9}"/>
                </a:ext>
              </a:extLst>
            </p:cNvPr>
            <p:cNvGrpSpPr/>
            <p:nvPr/>
          </p:nvGrpSpPr>
          <p:grpSpPr>
            <a:xfrm>
              <a:off x="766885" y="1559382"/>
              <a:ext cx="367013" cy="4544118"/>
              <a:chOff x="2895768" y="5926611"/>
              <a:chExt cx="367013" cy="4544118"/>
            </a:xfrm>
          </p:grpSpPr>
          <p:grpSp>
            <p:nvGrpSpPr>
              <p:cNvPr id="1653" name="Gruppe 1652">
                <a:extLst>
                  <a:ext uri="{FF2B5EF4-FFF2-40B4-BE49-F238E27FC236}">
                    <a16:creationId xmlns:a16="http://schemas.microsoft.com/office/drawing/2014/main" id="{9508BEA7-1B59-782D-3AB5-36FB9B2B4E33}"/>
                  </a:ext>
                </a:extLst>
              </p:cNvPr>
              <p:cNvGrpSpPr/>
              <p:nvPr/>
            </p:nvGrpSpPr>
            <p:grpSpPr>
              <a:xfrm>
                <a:off x="2895768" y="6360069"/>
                <a:ext cx="367013" cy="4110660"/>
                <a:chOff x="3479433" y="6945846"/>
                <a:chExt cx="367013" cy="4110660"/>
              </a:xfrm>
            </p:grpSpPr>
            <p:sp>
              <p:nvSpPr>
                <p:cNvPr id="1655" name="Tekstfelt 1654">
                  <a:extLst>
                    <a:ext uri="{FF2B5EF4-FFF2-40B4-BE49-F238E27FC236}">
                      <a16:creationId xmlns:a16="http://schemas.microsoft.com/office/drawing/2014/main" id="{3C37CF06-461F-C9B9-3FEB-89ACD49BB29A}"/>
                    </a:ext>
                  </a:extLst>
                </p:cNvPr>
                <p:cNvSpPr txBox="1"/>
                <p:nvPr/>
              </p:nvSpPr>
              <p:spPr>
                <a:xfrm>
                  <a:off x="3498274" y="10841062"/>
                  <a:ext cx="348172" cy="215444"/>
                </a:xfrm>
                <a:prstGeom prst="rect">
                  <a:avLst/>
                </a:prstGeom>
                <a:noFill/>
              </p:spPr>
              <p:txBody>
                <a:bodyPr wrap="none" rtlCol="0">
                  <a:spAutoFit/>
                </a:bodyPr>
                <a:lstStyle/>
                <a:p>
                  <a:r>
                    <a:rPr lang="da-DK" sz="800" dirty="0">
                      <a:solidFill>
                        <a:schemeClr val="bg1"/>
                      </a:solidFill>
                    </a:rPr>
                    <a:t>206</a:t>
                  </a:r>
                </a:p>
              </p:txBody>
            </p:sp>
            <p:sp>
              <p:nvSpPr>
                <p:cNvPr id="1656" name="Tekstfelt 1655">
                  <a:extLst>
                    <a:ext uri="{FF2B5EF4-FFF2-40B4-BE49-F238E27FC236}">
                      <a16:creationId xmlns:a16="http://schemas.microsoft.com/office/drawing/2014/main" id="{940E617B-8EE1-E64C-94C7-6DC127D1F54E}"/>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57" name="Tekstfelt 1656">
                  <a:extLst>
                    <a:ext uri="{FF2B5EF4-FFF2-40B4-BE49-F238E27FC236}">
                      <a16:creationId xmlns:a16="http://schemas.microsoft.com/office/drawing/2014/main" id="{FA8CD617-0E81-9DDE-11AE-4D5FAAC96295}"/>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58" name="Tekstfelt 1657">
                  <a:extLst>
                    <a:ext uri="{FF2B5EF4-FFF2-40B4-BE49-F238E27FC236}">
                      <a16:creationId xmlns:a16="http://schemas.microsoft.com/office/drawing/2014/main" id="{3694D119-8F60-9EF5-3305-6D9113377719}"/>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59" name="Tekstfelt 1658">
                  <a:extLst>
                    <a:ext uri="{FF2B5EF4-FFF2-40B4-BE49-F238E27FC236}">
                      <a16:creationId xmlns:a16="http://schemas.microsoft.com/office/drawing/2014/main" id="{51068C1D-3FC1-D491-4241-4F61D68988CB}"/>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60" name="Tekstfelt 1659">
                  <a:extLst>
                    <a:ext uri="{FF2B5EF4-FFF2-40B4-BE49-F238E27FC236}">
                      <a16:creationId xmlns:a16="http://schemas.microsoft.com/office/drawing/2014/main" id="{4F730D6D-A390-8232-2D3D-4D6593FCB5DF}"/>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61" name="Tekstfelt 1660">
                  <a:extLst>
                    <a:ext uri="{FF2B5EF4-FFF2-40B4-BE49-F238E27FC236}">
                      <a16:creationId xmlns:a16="http://schemas.microsoft.com/office/drawing/2014/main" id="{68AADB81-85F2-0A78-F9F6-D300A3B3BDF3}"/>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62" name="Tekstfelt 1661">
                  <a:extLst>
                    <a:ext uri="{FF2B5EF4-FFF2-40B4-BE49-F238E27FC236}">
                      <a16:creationId xmlns:a16="http://schemas.microsoft.com/office/drawing/2014/main" id="{52AC5F07-C218-FFEA-A43A-CE72C4841564}"/>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63" name="Tekstfelt 1662">
                  <a:extLst>
                    <a:ext uri="{FF2B5EF4-FFF2-40B4-BE49-F238E27FC236}">
                      <a16:creationId xmlns:a16="http://schemas.microsoft.com/office/drawing/2014/main" id="{C26BD196-B17A-BA8E-1713-64A72859BC74}"/>
                    </a:ext>
                  </a:extLst>
                </p:cNvPr>
                <p:cNvSpPr txBox="1"/>
                <p:nvPr/>
              </p:nvSpPr>
              <p:spPr>
                <a:xfrm>
                  <a:off x="3497665" y="10405145"/>
                  <a:ext cx="348172" cy="215444"/>
                </a:xfrm>
                <a:prstGeom prst="rect">
                  <a:avLst/>
                </a:prstGeom>
                <a:noFill/>
              </p:spPr>
              <p:txBody>
                <a:bodyPr wrap="none" rtlCol="0">
                  <a:spAutoFit/>
                </a:bodyPr>
                <a:lstStyle/>
                <a:p>
                  <a:r>
                    <a:rPr lang="da-DK" sz="800" dirty="0"/>
                    <a:t>207</a:t>
                  </a:r>
                </a:p>
              </p:txBody>
            </p:sp>
            <p:sp>
              <p:nvSpPr>
                <p:cNvPr id="1664" name="Tekstfelt 1663">
                  <a:extLst>
                    <a:ext uri="{FF2B5EF4-FFF2-40B4-BE49-F238E27FC236}">
                      <a16:creationId xmlns:a16="http://schemas.microsoft.com/office/drawing/2014/main" id="{066608D6-C22C-966D-1C97-4A1D2134796B}"/>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54" name="Tekstfelt 1653">
                <a:extLst>
                  <a:ext uri="{FF2B5EF4-FFF2-40B4-BE49-F238E27FC236}">
                    <a16:creationId xmlns:a16="http://schemas.microsoft.com/office/drawing/2014/main" id="{2EFB35D9-B66C-AC15-6E9F-B21F7DE7A936}"/>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sp>
        <p:nvSpPr>
          <p:cNvPr id="2" name="Titel 1">
            <a:extLst>
              <a:ext uri="{FF2B5EF4-FFF2-40B4-BE49-F238E27FC236}">
                <a16:creationId xmlns:a16="http://schemas.microsoft.com/office/drawing/2014/main" id="{3FE2B1D5-3313-FC11-4AC4-702DF6C28F0A}"/>
              </a:ext>
            </a:extLst>
          </p:cNvPr>
          <p:cNvSpPr>
            <a:spLocks noGrp="1"/>
          </p:cNvSpPr>
          <p:nvPr>
            <p:ph type="title"/>
          </p:nvPr>
        </p:nvSpPr>
        <p:spPr>
          <a:xfrm>
            <a:off x="452438" y="22226"/>
            <a:ext cx="8543925" cy="1325563"/>
          </a:xfrm>
        </p:spPr>
        <p:txBody>
          <a:bodyPr/>
          <a:lstStyle/>
          <a:p>
            <a:r>
              <a:rPr lang="da-DK" dirty="0">
                <a:solidFill>
                  <a:schemeClr val="bg1"/>
                </a:solidFill>
                <a:latin typeface="Herculanum" panose="02000505000000020004" pitchFamily="2" charset="77"/>
              </a:rPr>
              <a:t>Thorium  - 222 </a:t>
            </a:r>
          </a:p>
        </p:txBody>
      </p:sp>
      <p:pic>
        <p:nvPicPr>
          <p:cNvPr id="1574" name="Billede 1573">
            <a:extLst>
              <a:ext uri="{FF2B5EF4-FFF2-40B4-BE49-F238E27FC236}">
                <a16:creationId xmlns:a16="http://schemas.microsoft.com/office/drawing/2014/main" id="{7C75F2C3-FB44-5367-1057-21ABFB7E7D5A}"/>
              </a:ext>
            </a:extLst>
          </p:cNvPr>
          <p:cNvPicPr>
            <a:picLocks noChangeAspect="1"/>
          </p:cNvPicPr>
          <p:nvPr/>
        </p:nvPicPr>
        <p:blipFill>
          <a:blip r:embed="rId4"/>
          <a:srcRect l="12802" t="15642" r="10372" b="21670"/>
          <a:stretch/>
        </p:blipFill>
        <p:spPr>
          <a:xfrm rot="5400000">
            <a:off x="6309228" y="847676"/>
            <a:ext cx="3246923" cy="2936222"/>
          </a:xfrm>
          <a:prstGeom prst="rect">
            <a:avLst/>
          </a:prstGeom>
        </p:spPr>
      </p:pic>
      <p:pic>
        <p:nvPicPr>
          <p:cNvPr id="1575" name="Billede 1574" descr="Et billede, der indeholder skærmbillede, Tablet, smartphone&#10;&#10;Automatisk genereret beskrivelse">
            <a:extLst>
              <a:ext uri="{FF2B5EF4-FFF2-40B4-BE49-F238E27FC236}">
                <a16:creationId xmlns:a16="http://schemas.microsoft.com/office/drawing/2014/main" id="{11C5E988-E921-BD6A-D996-1B8E1CC3ADEC}"/>
              </a:ext>
            </a:extLst>
          </p:cNvPr>
          <p:cNvPicPr>
            <a:picLocks noChangeAspect="1"/>
          </p:cNvPicPr>
          <p:nvPr/>
        </p:nvPicPr>
        <p:blipFill>
          <a:blip r:embed="rId5"/>
          <a:stretch>
            <a:fillRect/>
          </a:stretch>
        </p:blipFill>
        <p:spPr>
          <a:xfrm>
            <a:off x="6353607" y="389651"/>
            <a:ext cx="3283192" cy="3753795"/>
          </a:xfrm>
          <a:prstGeom prst="rect">
            <a:avLst/>
          </a:prstGeom>
        </p:spPr>
      </p:pic>
      <p:pic>
        <p:nvPicPr>
          <p:cNvPr id="653" name="Picture 2" descr="Fyldstof, Pen, Fyldepen, Kontor, Skrive">
            <a:extLst>
              <a:ext uri="{FF2B5EF4-FFF2-40B4-BE49-F238E27FC236}">
                <a16:creationId xmlns:a16="http://schemas.microsoft.com/office/drawing/2014/main" id="{C0A5A314-4EC8-7A64-06C6-517D4480B842}"/>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3046573">
            <a:off x="5335761" y="288171"/>
            <a:ext cx="1536321" cy="1058683"/>
          </a:xfrm>
          <a:prstGeom prst="rect">
            <a:avLst/>
          </a:prstGeom>
          <a:noFill/>
          <a:extLst>
            <a:ext uri="{909E8E84-426E-40DD-AFC4-6F175D3DCCD1}">
              <a14:hiddenFill xmlns:a14="http://schemas.microsoft.com/office/drawing/2010/main">
                <a:solidFill>
                  <a:srgbClr val="FFFFFF"/>
                </a:solidFill>
              </a14:hiddenFill>
            </a:ext>
          </a:extLst>
        </p:spPr>
      </p:pic>
      <p:grpSp>
        <p:nvGrpSpPr>
          <p:cNvPr id="1559" name="Gruppe 1558">
            <a:extLst>
              <a:ext uri="{FF2B5EF4-FFF2-40B4-BE49-F238E27FC236}">
                <a16:creationId xmlns:a16="http://schemas.microsoft.com/office/drawing/2014/main" id="{DB942053-7FF6-669C-D7B8-6A8D1B709590}"/>
              </a:ext>
            </a:extLst>
          </p:cNvPr>
          <p:cNvGrpSpPr/>
          <p:nvPr/>
        </p:nvGrpSpPr>
        <p:grpSpPr>
          <a:xfrm>
            <a:off x="6573450" y="1108818"/>
            <a:ext cx="864341" cy="525993"/>
            <a:chOff x="5932613" y="2076403"/>
            <a:chExt cx="628441" cy="382432"/>
          </a:xfrm>
        </p:grpSpPr>
        <p:sp>
          <p:nvSpPr>
            <p:cNvPr id="1571" name="Tekstfelt 1570">
              <a:extLst>
                <a:ext uri="{FF2B5EF4-FFF2-40B4-BE49-F238E27FC236}">
                  <a16:creationId xmlns:a16="http://schemas.microsoft.com/office/drawing/2014/main" id="{43E0F04F-5FBE-47EA-1527-1C6610937202}"/>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90</a:t>
              </a:r>
            </a:p>
          </p:txBody>
        </p:sp>
        <p:sp>
          <p:nvSpPr>
            <p:cNvPr id="1572" name="Tekstfelt 1571">
              <a:extLst>
                <a:ext uri="{FF2B5EF4-FFF2-40B4-BE49-F238E27FC236}">
                  <a16:creationId xmlns:a16="http://schemas.microsoft.com/office/drawing/2014/main" id="{718EAB78-700A-DB0A-83BD-370C72335598}"/>
                </a:ext>
              </a:extLst>
            </p:cNvPr>
            <p:cNvSpPr txBox="1"/>
            <p:nvPr/>
          </p:nvSpPr>
          <p:spPr>
            <a:xfrm>
              <a:off x="6157156" y="2117747"/>
              <a:ext cx="403898" cy="335661"/>
            </a:xfrm>
            <a:prstGeom prst="rect">
              <a:avLst/>
            </a:prstGeom>
            <a:noFill/>
            <a:scene3d>
              <a:camera prst="orthographicFront"/>
              <a:lightRig rig="threePt" dir="t"/>
            </a:scene3d>
            <a:sp3d>
              <a:bevelT h="38100"/>
            </a:sp3d>
          </p:spPr>
          <p:txBody>
            <a:bodyPr wrap="square" rtlCol="0">
              <a:spAutoFit/>
            </a:bodyPr>
            <a:lstStyle/>
            <a:p>
              <a:r>
                <a:rPr lang="da-DK" sz="2400" dirty="0" err="1"/>
                <a:t>Th</a:t>
              </a:r>
              <a:endParaRPr lang="da-DK" sz="2400" dirty="0"/>
            </a:p>
          </p:txBody>
        </p:sp>
        <p:sp>
          <p:nvSpPr>
            <p:cNvPr id="1573" name="Tekstfelt 1572">
              <a:extLst>
                <a:ext uri="{FF2B5EF4-FFF2-40B4-BE49-F238E27FC236}">
                  <a16:creationId xmlns:a16="http://schemas.microsoft.com/office/drawing/2014/main" id="{B2BF6A1F-CB46-61D2-EC6B-98435C82564B}"/>
                </a:ext>
              </a:extLst>
            </p:cNvPr>
            <p:cNvSpPr txBox="1"/>
            <p:nvPr/>
          </p:nvSpPr>
          <p:spPr>
            <a:xfrm>
              <a:off x="5932613" y="2076403"/>
              <a:ext cx="353220" cy="223776"/>
            </a:xfrm>
            <a:prstGeom prst="rect">
              <a:avLst/>
            </a:prstGeom>
            <a:noFill/>
          </p:spPr>
          <p:txBody>
            <a:bodyPr wrap="square" rtlCol="0">
              <a:spAutoFit/>
            </a:bodyPr>
            <a:lstStyle/>
            <a:p>
              <a:r>
                <a:rPr lang="da-DK" sz="1400" dirty="0"/>
                <a:t>226</a:t>
              </a:r>
            </a:p>
          </p:txBody>
        </p:sp>
      </p:grpSp>
      <p:cxnSp>
        <p:nvCxnSpPr>
          <p:cNvPr id="1560" name="Lige pilforbindelse 1559">
            <a:extLst>
              <a:ext uri="{FF2B5EF4-FFF2-40B4-BE49-F238E27FC236}">
                <a16:creationId xmlns:a16="http://schemas.microsoft.com/office/drawing/2014/main" id="{2BAE9EE0-945F-F625-2DA0-8143B23E78F3}"/>
              </a:ext>
            </a:extLst>
          </p:cNvPr>
          <p:cNvCxnSpPr/>
          <p:nvPr/>
        </p:nvCxnSpPr>
        <p:spPr>
          <a:xfrm>
            <a:off x="7333391" y="1387847"/>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1" name="Gruppe 1560">
            <a:extLst>
              <a:ext uri="{FF2B5EF4-FFF2-40B4-BE49-F238E27FC236}">
                <a16:creationId xmlns:a16="http://schemas.microsoft.com/office/drawing/2014/main" id="{839C9CAC-7C1B-D473-D6E8-3610EF78ABEB}"/>
              </a:ext>
            </a:extLst>
          </p:cNvPr>
          <p:cNvGrpSpPr/>
          <p:nvPr/>
        </p:nvGrpSpPr>
        <p:grpSpPr>
          <a:xfrm>
            <a:off x="7461468" y="1106334"/>
            <a:ext cx="887803" cy="525993"/>
            <a:chOff x="5881863" y="2076403"/>
            <a:chExt cx="645500" cy="382432"/>
          </a:xfrm>
        </p:grpSpPr>
        <p:sp>
          <p:nvSpPr>
            <p:cNvPr id="1568" name="Tekstfelt 1567">
              <a:extLst>
                <a:ext uri="{FF2B5EF4-FFF2-40B4-BE49-F238E27FC236}">
                  <a16:creationId xmlns:a16="http://schemas.microsoft.com/office/drawing/2014/main" id="{9A27BE76-09D3-EF84-BEBA-4E17A4332EF8}"/>
                </a:ext>
              </a:extLst>
            </p:cNvPr>
            <p:cNvSpPr txBox="1"/>
            <p:nvPr/>
          </p:nvSpPr>
          <p:spPr>
            <a:xfrm>
              <a:off x="592166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88</a:t>
              </a:r>
            </a:p>
          </p:txBody>
        </p:sp>
        <p:sp>
          <p:nvSpPr>
            <p:cNvPr id="1569" name="Tekstfelt 1568">
              <a:extLst>
                <a:ext uri="{FF2B5EF4-FFF2-40B4-BE49-F238E27FC236}">
                  <a16:creationId xmlns:a16="http://schemas.microsoft.com/office/drawing/2014/main" id="{E5D9735A-EE4F-A5B8-D169-15BF4DF43334}"/>
                </a:ext>
              </a:extLst>
            </p:cNvPr>
            <p:cNvSpPr txBox="1"/>
            <p:nvPr/>
          </p:nvSpPr>
          <p:spPr>
            <a:xfrm>
              <a:off x="6126706" y="2117747"/>
              <a:ext cx="400657" cy="335661"/>
            </a:xfrm>
            <a:prstGeom prst="rect">
              <a:avLst/>
            </a:prstGeom>
            <a:noFill/>
            <a:scene3d>
              <a:camera prst="orthographicFront"/>
              <a:lightRig rig="threePt" dir="t"/>
            </a:scene3d>
            <a:sp3d>
              <a:bevelT h="38100"/>
            </a:sp3d>
          </p:spPr>
          <p:txBody>
            <a:bodyPr wrap="square" rtlCol="0">
              <a:spAutoFit/>
            </a:bodyPr>
            <a:lstStyle/>
            <a:p>
              <a:r>
                <a:rPr lang="da-DK" sz="2400" dirty="0"/>
                <a:t>Ra</a:t>
              </a:r>
            </a:p>
          </p:txBody>
        </p:sp>
        <p:sp>
          <p:nvSpPr>
            <p:cNvPr id="1570" name="Tekstfelt 1569">
              <a:extLst>
                <a:ext uri="{FF2B5EF4-FFF2-40B4-BE49-F238E27FC236}">
                  <a16:creationId xmlns:a16="http://schemas.microsoft.com/office/drawing/2014/main" id="{6DF00D47-99D0-997C-FFA0-60CA84F8A8AD}"/>
                </a:ext>
              </a:extLst>
            </p:cNvPr>
            <p:cNvSpPr txBox="1"/>
            <p:nvPr/>
          </p:nvSpPr>
          <p:spPr>
            <a:xfrm>
              <a:off x="5881863" y="2076403"/>
              <a:ext cx="353220" cy="223776"/>
            </a:xfrm>
            <a:prstGeom prst="rect">
              <a:avLst/>
            </a:prstGeom>
            <a:noFill/>
          </p:spPr>
          <p:txBody>
            <a:bodyPr wrap="square" rtlCol="0">
              <a:spAutoFit/>
            </a:bodyPr>
            <a:lstStyle/>
            <a:p>
              <a:r>
                <a:rPr lang="da-DK" sz="1400" dirty="0"/>
                <a:t>222</a:t>
              </a:r>
            </a:p>
          </p:txBody>
        </p:sp>
      </p:grpSp>
      <p:cxnSp>
        <p:nvCxnSpPr>
          <p:cNvPr id="1562" name="Lige pilforbindelse 1561">
            <a:extLst>
              <a:ext uri="{FF2B5EF4-FFF2-40B4-BE49-F238E27FC236}">
                <a16:creationId xmlns:a16="http://schemas.microsoft.com/office/drawing/2014/main" id="{63FC603E-1F19-D7F1-EFB4-75F4D62946FA}"/>
              </a:ext>
            </a:extLst>
          </p:cNvPr>
          <p:cNvCxnSpPr/>
          <p:nvPr/>
        </p:nvCxnSpPr>
        <p:spPr>
          <a:xfrm>
            <a:off x="8253383" y="1389101"/>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cxnSp>
        <p:nvCxnSpPr>
          <p:cNvPr id="1563" name="Lige pilforbindelse 1562">
            <a:extLst>
              <a:ext uri="{FF2B5EF4-FFF2-40B4-BE49-F238E27FC236}">
                <a16:creationId xmlns:a16="http://schemas.microsoft.com/office/drawing/2014/main" id="{5589F05A-79A6-3E68-A8F7-AD324EC16774}"/>
              </a:ext>
            </a:extLst>
          </p:cNvPr>
          <p:cNvCxnSpPr/>
          <p:nvPr/>
        </p:nvCxnSpPr>
        <p:spPr>
          <a:xfrm>
            <a:off x="9085281" y="1394697"/>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4" name="Gruppe 1563">
            <a:extLst>
              <a:ext uri="{FF2B5EF4-FFF2-40B4-BE49-F238E27FC236}">
                <a16:creationId xmlns:a16="http://schemas.microsoft.com/office/drawing/2014/main" id="{E32F2AD7-320A-8E67-F446-28A48DCF6B7D}"/>
              </a:ext>
            </a:extLst>
          </p:cNvPr>
          <p:cNvGrpSpPr/>
          <p:nvPr/>
        </p:nvGrpSpPr>
        <p:grpSpPr>
          <a:xfrm>
            <a:off x="8326812" y="1110224"/>
            <a:ext cx="1024249" cy="525993"/>
            <a:chOff x="5892013" y="2076403"/>
            <a:chExt cx="744707" cy="382432"/>
          </a:xfrm>
        </p:grpSpPr>
        <p:sp>
          <p:nvSpPr>
            <p:cNvPr id="1565" name="Tekstfelt 1564">
              <a:extLst>
                <a:ext uri="{FF2B5EF4-FFF2-40B4-BE49-F238E27FC236}">
                  <a16:creationId xmlns:a16="http://schemas.microsoft.com/office/drawing/2014/main" id="{68439D73-5927-D877-01B5-1CB1978C4BA3}"/>
                </a:ext>
              </a:extLst>
            </p:cNvPr>
            <p:cNvSpPr txBox="1"/>
            <p:nvPr/>
          </p:nvSpPr>
          <p:spPr>
            <a:xfrm>
              <a:off x="59318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86</a:t>
              </a:r>
            </a:p>
          </p:txBody>
        </p:sp>
        <p:sp>
          <p:nvSpPr>
            <p:cNvPr id="1566" name="Tekstfelt 1565">
              <a:extLst>
                <a:ext uri="{FF2B5EF4-FFF2-40B4-BE49-F238E27FC236}">
                  <a16:creationId xmlns:a16="http://schemas.microsoft.com/office/drawing/2014/main" id="{C2C49D45-21C9-B777-C3DB-29245A422A23}"/>
                </a:ext>
              </a:extLst>
            </p:cNvPr>
            <p:cNvSpPr txBox="1"/>
            <p:nvPr/>
          </p:nvSpPr>
          <p:spPr>
            <a:xfrm>
              <a:off x="6106405" y="2117747"/>
              <a:ext cx="530315" cy="335661"/>
            </a:xfrm>
            <a:prstGeom prst="rect">
              <a:avLst/>
            </a:prstGeom>
            <a:noFill/>
            <a:scene3d>
              <a:camera prst="orthographicFront"/>
              <a:lightRig rig="threePt" dir="t"/>
            </a:scene3d>
            <a:sp3d>
              <a:bevelT h="38100"/>
            </a:sp3d>
          </p:spPr>
          <p:txBody>
            <a:bodyPr wrap="square" rtlCol="0">
              <a:spAutoFit/>
            </a:bodyPr>
            <a:lstStyle/>
            <a:p>
              <a:r>
                <a:rPr lang="da-DK" sz="2400" dirty="0" err="1"/>
                <a:t>Rn</a:t>
              </a:r>
              <a:endParaRPr lang="da-DK" sz="2400" dirty="0"/>
            </a:p>
          </p:txBody>
        </p:sp>
        <p:sp>
          <p:nvSpPr>
            <p:cNvPr id="1567" name="Tekstfelt 1566">
              <a:extLst>
                <a:ext uri="{FF2B5EF4-FFF2-40B4-BE49-F238E27FC236}">
                  <a16:creationId xmlns:a16="http://schemas.microsoft.com/office/drawing/2014/main" id="{D81DB2DF-B741-1299-8331-CFC3EE637107}"/>
                </a:ext>
              </a:extLst>
            </p:cNvPr>
            <p:cNvSpPr txBox="1"/>
            <p:nvPr/>
          </p:nvSpPr>
          <p:spPr>
            <a:xfrm>
              <a:off x="5892013" y="2076403"/>
              <a:ext cx="353220" cy="223776"/>
            </a:xfrm>
            <a:prstGeom prst="rect">
              <a:avLst/>
            </a:prstGeom>
            <a:noFill/>
          </p:spPr>
          <p:txBody>
            <a:bodyPr wrap="square" rtlCol="0">
              <a:spAutoFit/>
            </a:bodyPr>
            <a:lstStyle/>
            <a:p>
              <a:r>
                <a:rPr lang="da-DK" sz="1400" dirty="0"/>
                <a:t>218</a:t>
              </a:r>
            </a:p>
          </p:txBody>
        </p:sp>
      </p:grpSp>
      <p:grpSp>
        <p:nvGrpSpPr>
          <p:cNvPr id="693" name="Gruppe 692">
            <a:extLst>
              <a:ext uri="{FF2B5EF4-FFF2-40B4-BE49-F238E27FC236}">
                <a16:creationId xmlns:a16="http://schemas.microsoft.com/office/drawing/2014/main" id="{EB1C7C23-7BA3-7FFE-3B33-FE04DCE932B4}"/>
              </a:ext>
            </a:extLst>
          </p:cNvPr>
          <p:cNvGrpSpPr/>
          <p:nvPr/>
        </p:nvGrpSpPr>
        <p:grpSpPr>
          <a:xfrm>
            <a:off x="6574858" y="1814883"/>
            <a:ext cx="858658" cy="525993"/>
            <a:chOff x="5932613" y="2076403"/>
            <a:chExt cx="624309" cy="382432"/>
          </a:xfrm>
        </p:grpSpPr>
        <p:sp>
          <p:nvSpPr>
            <p:cNvPr id="1556" name="Tekstfelt 1555">
              <a:extLst>
                <a:ext uri="{FF2B5EF4-FFF2-40B4-BE49-F238E27FC236}">
                  <a16:creationId xmlns:a16="http://schemas.microsoft.com/office/drawing/2014/main" id="{8073AE56-E418-F2EB-EC4A-DA39F993E0EA}"/>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84</a:t>
              </a:r>
            </a:p>
          </p:txBody>
        </p:sp>
        <p:sp>
          <p:nvSpPr>
            <p:cNvPr id="1557" name="Tekstfelt 1556">
              <a:extLst>
                <a:ext uri="{FF2B5EF4-FFF2-40B4-BE49-F238E27FC236}">
                  <a16:creationId xmlns:a16="http://schemas.microsoft.com/office/drawing/2014/main" id="{5260CB45-4D78-58E0-6EBE-D431A7F77627}"/>
                </a:ext>
              </a:extLst>
            </p:cNvPr>
            <p:cNvSpPr txBox="1"/>
            <p:nvPr/>
          </p:nvSpPr>
          <p:spPr>
            <a:xfrm>
              <a:off x="6152081" y="2117747"/>
              <a:ext cx="404841" cy="335661"/>
            </a:xfrm>
            <a:prstGeom prst="rect">
              <a:avLst/>
            </a:prstGeom>
            <a:noFill/>
            <a:scene3d>
              <a:camera prst="orthographicFront"/>
              <a:lightRig rig="threePt" dir="t"/>
            </a:scene3d>
            <a:sp3d>
              <a:bevelT h="38100"/>
            </a:sp3d>
          </p:spPr>
          <p:txBody>
            <a:bodyPr wrap="square" rtlCol="0">
              <a:spAutoFit/>
            </a:bodyPr>
            <a:lstStyle/>
            <a:p>
              <a:r>
                <a:rPr lang="da-DK" sz="2400" dirty="0"/>
                <a:t>Po</a:t>
              </a:r>
            </a:p>
          </p:txBody>
        </p:sp>
        <p:sp>
          <p:nvSpPr>
            <p:cNvPr id="1558" name="Tekstfelt 1557">
              <a:extLst>
                <a:ext uri="{FF2B5EF4-FFF2-40B4-BE49-F238E27FC236}">
                  <a16:creationId xmlns:a16="http://schemas.microsoft.com/office/drawing/2014/main" id="{E1A810D8-8180-2B0F-8D89-D95ACEED70CE}"/>
                </a:ext>
              </a:extLst>
            </p:cNvPr>
            <p:cNvSpPr txBox="1"/>
            <p:nvPr/>
          </p:nvSpPr>
          <p:spPr>
            <a:xfrm>
              <a:off x="5932613" y="2076403"/>
              <a:ext cx="353220" cy="223776"/>
            </a:xfrm>
            <a:prstGeom prst="rect">
              <a:avLst/>
            </a:prstGeom>
            <a:noFill/>
          </p:spPr>
          <p:txBody>
            <a:bodyPr wrap="square" rtlCol="0">
              <a:spAutoFit/>
            </a:bodyPr>
            <a:lstStyle/>
            <a:p>
              <a:r>
                <a:rPr lang="da-DK" sz="1400" dirty="0"/>
                <a:t>214</a:t>
              </a:r>
            </a:p>
          </p:txBody>
        </p:sp>
      </p:grpSp>
      <p:cxnSp>
        <p:nvCxnSpPr>
          <p:cNvPr id="1539" name="Lige pilforbindelse 1538">
            <a:extLst>
              <a:ext uri="{FF2B5EF4-FFF2-40B4-BE49-F238E27FC236}">
                <a16:creationId xmlns:a16="http://schemas.microsoft.com/office/drawing/2014/main" id="{D0C23C49-6C89-22C6-0017-9F965E6A1C4C}"/>
              </a:ext>
            </a:extLst>
          </p:cNvPr>
          <p:cNvCxnSpPr/>
          <p:nvPr/>
        </p:nvCxnSpPr>
        <p:spPr>
          <a:xfrm>
            <a:off x="7334798" y="2093912"/>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2521" name="Gruppe 2520">
            <a:extLst>
              <a:ext uri="{FF2B5EF4-FFF2-40B4-BE49-F238E27FC236}">
                <a16:creationId xmlns:a16="http://schemas.microsoft.com/office/drawing/2014/main" id="{EBCF35D1-3C29-B756-B2B7-ACD2343CDB6E}"/>
              </a:ext>
            </a:extLst>
          </p:cNvPr>
          <p:cNvGrpSpPr/>
          <p:nvPr/>
        </p:nvGrpSpPr>
        <p:grpSpPr>
          <a:xfrm>
            <a:off x="6225615" y="4661475"/>
            <a:ext cx="667465" cy="566405"/>
            <a:chOff x="5685555" y="3711707"/>
            <a:chExt cx="667465" cy="566405"/>
          </a:xfrm>
        </p:grpSpPr>
        <p:sp>
          <p:nvSpPr>
            <p:cNvPr id="2546" name="Rektangel 2545">
              <a:hlinkClick r:id="rId7" action="ppaction://hlinksldjump"/>
              <a:extLst>
                <a:ext uri="{FF2B5EF4-FFF2-40B4-BE49-F238E27FC236}">
                  <a16:creationId xmlns:a16="http://schemas.microsoft.com/office/drawing/2014/main" id="{CFEFF3EE-A295-522E-D341-E6E3E382D4A9}"/>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47" name="Tekstfelt 2546">
              <a:hlinkClick r:id="rId7" action="ppaction://hlinksldjump"/>
              <a:extLst>
                <a:ext uri="{FF2B5EF4-FFF2-40B4-BE49-F238E27FC236}">
                  <a16:creationId xmlns:a16="http://schemas.microsoft.com/office/drawing/2014/main" id="{2DD6BCA3-11DC-72A6-7431-90BE9DCB0DBF}"/>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82</a:t>
              </a:r>
            </a:p>
          </p:txBody>
        </p:sp>
        <p:sp>
          <p:nvSpPr>
            <p:cNvPr id="2548" name="Tekstfelt 2547">
              <a:hlinkClick r:id="rId7" action="ppaction://hlinksldjump"/>
              <a:extLst>
                <a:ext uri="{FF2B5EF4-FFF2-40B4-BE49-F238E27FC236}">
                  <a16:creationId xmlns:a16="http://schemas.microsoft.com/office/drawing/2014/main" id="{E20D3F9A-7728-D2F0-3D02-D46E8427C1B9}"/>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Pb</a:t>
              </a:r>
              <a:endParaRPr lang="da-DK" sz="1600" dirty="0"/>
            </a:p>
          </p:txBody>
        </p:sp>
        <p:sp>
          <p:nvSpPr>
            <p:cNvPr id="2549" name="Tekstfelt 2548">
              <a:hlinkClick r:id="rId7" action="ppaction://hlinksldjump"/>
              <a:extLst>
                <a:ext uri="{FF2B5EF4-FFF2-40B4-BE49-F238E27FC236}">
                  <a16:creationId xmlns:a16="http://schemas.microsoft.com/office/drawing/2014/main" id="{33ACBF25-B2E8-1CF9-EE9E-F7835CB77C43}"/>
                </a:ext>
              </a:extLst>
            </p:cNvPr>
            <p:cNvSpPr txBox="1"/>
            <p:nvPr/>
          </p:nvSpPr>
          <p:spPr>
            <a:xfrm>
              <a:off x="5873332" y="3711707"/>
              <a:ext cx="320922" cy="215444"/>
            </a:xfrm>
            <a:prstGeom prst="rect">
              <a:avLst/>
            </a:prstGeom>
            <a:noFill/>
            <a:scene3d>
              <a:camera prst="orthographicFront"/>
              <a:lightRig rig="threePt" dir="t"/>
            </a:scene3d>
            <a:sp3d>
              <a:bevelT h="38100"/>
            </a:sp3d>
          </p:spPr>
          <p:txBody>
            <a:bodyPr wrap="none" rtlCol="0">
              <a:spAutoFit/>
            </a:bodyPr>
            <a:lstStyle/>
            <a:p>
              <a:r>
                <a:rPr lang="da-DK" sz="800" dirty="0"/>
                <a:t>Bly</a:t>
              </a:r>
            </a:p>
          </p:txBody>
        </p:sp>
        <p:sp>
          <p:nvSpPr>
            <p:cNvPr id="2550" name="Tekstfelt 2549">
              <a:hlinkClick r:id="rId7" action="ppaction://hlinksldjump"/>
              <a:extLst>
                <a:ext uri="{FF2B5EF4-FFF2-40B4-BE49-F238E27FC236}">
                  <a16:creationId xmlns:a16="http://schemas.microsoft.com/office/drawing/2014/main" id="{EA8F343F-D029-A828-BE85-1A309F7EA9BA}"/>
                </a:ext>
              </a:extLst>
            </p:cNvPr>
            <p:cNvSpPr txBox="1"/>
            <p:nvPr/>
          </p:nvSpPr>
          <p:spPr>
            <a:xfrm>
              <a:off x="5685555" y="3844047"/>
              <a:ext cx="391454" cy="246221"/>
            </a:xfrm>
            <a:prstGeom prst="rect">
              <a:avLst/>
            </a:prstGeom>
            <a:noFill/>
          </p:spPr>
          <p:txBody>
            <a:bodyPr wrap="none" rtlCol="0">
              <a:spAutoFit/>
            </a:bodyPr>
            <a:lstStyle/>
            <a:p>
              <a:r>
                <a:rPr lang="da-DK" sz="1000" dirty="0"/>
                <a:t>208</a:t>
              </a:r>
            </a:p>
          </p:txBody>
        </p:sp>
      </p:grpSp>
      <p:grpSp>
        <p:nvGrpSpPr>
          <p:cNvPr id="2561" name="Gruppe 2560">
            <a:extLst>
              <a:ext uri="{FF2B5EF4-FFF2-40B4-BE49-F238E27FC236}">
                <a16:creationId xmlns:a16="http://schemas.microsoft.com/office/drawing/2014/main" id="{AB2BEDAD-3650-9CC8-7728-B32D7AF5CD24}"/>
              </a:ext>
            </a:extLst>
          </p:cNvPr>
          <p:cNvGrpSpPr/>
          <p:nvPr/>
        </p:nvGrpSpPr>
        <p:grpSpPr>
          <a:xfrm>
            <a:off x="6937237" y="4658950"/>
            <a:ext cx="667465" cy="566405"/>
            <a:chOff x="5685555" y="3711707"/>
            <a:chExt cx="667465" cy="566405"/>
          </a:xfrm>
        </p:grpSpPr>
        <p:sp>
          <p:nvSpPr>
            <p:cNvPr id="2562" name="Rektangel 2561">
              <a:hlinkClick r:id="rId7" action="ppaction://hlinksldjump"/>
              <a:extLst>
                <a:ext uri="{FF2B5EF4-FFF2-40B4-BE49-F238E27FC236}">
                  <a16:creationId xmlns:a16="http://schemas.microsoft.com/office/drawing/2014/main" id="{2FDE9AD9-1B87-5E18-D137-6C12BFCC8399}"/>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63" name="Tekstfelt 2562">
              <a:hlinkClick r:id="rId7" action="ppaction://hlinksldjump"/>
              <a:extLst>
                <a:ext uri="{FF2B5EF4-FFF2-40B4-BE49-F238E27FC236}">
                  <a16:creationId xmlns:a16="http://schemas.microsoft.com/office/drawing/2014/main" id="{8D27D2A6-6215-DAAC-877A-4DFDC6A6D0EE}"/>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84</a:t>
              </a:r>
            </a:p>
          </p:txBody>
        </p:sp>
        <p:sp>
          <p:nvSpPr>
            <p:cNvPr id="2564" name="Tekstfelt 2563">
              <a:hlinkClick r:id="rId7" action="ppaction://hlinksldjump"/>
              <a:extLst>
                <a:ext uri="{FF2B5EF4-FFF2-40B4-BE49-F238E27FC236}">
                  <a16:creationId xmlns:a16="http://schemas.microsoft.com/office/drawing/2014/main" id="{57CD1919-F4EF-DFA5-4806-AD8A2F8AA3A2}"/>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Po</a:t>
              </a:r>
            </a:p>
          </p:txBody>
        </p:sp>
        <p:sp>
          <p:nvSpPr>
            <p:cNvPr id="2565" name="Tekstfelt 2564">
              <a:hlinkClick r:id="rId7" action="ppaction://hlinksldjump"/>
              <a:extLst>
                <a:ext uri="{FF2B5EF4-FFF2-40B4-BE49-F238E27FC236}">
                  <a16:creationId xmlns:a16="http://schemas.microsoft.com/office/drawing/2014/main" id="{37847457-8601-DD67-869B-87ACB7469FD6}"/>
                </a:ext>
              </a:extLst>
            </p:cNvPr>
            <p:cNvSpPr txBox="1"/>
            <p:nvPr/>
          </p:nvSpPr>
          <p:spPr>
            <a:xfrm>
              <a:off x="5722500" y="3711707"/>
              <a:ext cx="609462" cy="215444"/>
            </a:xfrm>
            <a:prstGeom prst="rect">
              <a:avLst/>
            </a:prstGeom>
            <a:noFill/>
            <a:scene3d>
              <a:camera prst="orthographicFront"/>
              <a:lightRig rig="threePt" dir="t"/>
            </a:scene3d>
            <a:sp3d>
              <a:bevelT h="38100"/>
            </a:sp3d>
          </p:spPr>
          <p:txBody>
            <a:bodyPr wrap="none" rtlCol="0">
              <a:spAutoFit/>
            </a:bodyPr>
            <a:lstStyle/>
            <a:p>
              <a:r>
                <a:rPr lang="da-DK" sz="800" dirty="0"/>
                <a:t>Polonium</a:t>
              </a:r>
            </a:p>
          </p:txBody>
        </p:sp>
        <p:sp>
          <p:nvSpPr>
            <p:cNvPr id="2566" name="Tekstfelt 2565">
              <a:hlinkClick r:id="rId7" action="ppaction://hlinksldjump"/>
              <a:extLst>
                <a:ext uri="{FF2B5EF4-FFF2-40B4-BE49-F238E27FC236}">
                  <a16:creationId xmlns:a16="http://schemas.microsoft.com/office/drawing/2014/main" id="{82C582A6-2507-B976-BDC9-C90AA72503F5}"/>
                </a:ext>
              </a:extLst>
            </p:cNvPr>
            <p:cNvSpPr txBox="1"/>
            <p:nvPr/>
          </p:nvSpPr>
          <p:spPr>
            <a:xfrm>
              <a:off x="5685555" y="3844047"/>
              <a:ext cx="391454" cy="246221"/>
            </a:xfrm>
            <a:prstGeom prst="rect">
              <a:avLst/>
            </a:prstGeom>
            <a:noFill/>
          </p:spPr>
          <p:txBody>
            <a:bodyPr wrap="none" rtlCol="0">
              <a:spAutoFit/>
            </a:bodyPr>
            <a:lstStyle/>
            <a:p>
              <a:r>
                <a:rPr lang="da-DK" sz="1000" dirty="0"/>
                <a:t>210</a:t>
              </a:r>
            </a:p>
          </p:txBody>
        </p:sp>
      </p:grpSp>
      <p:grpSp>
        <p:nvGrpSpPr>
          <p:cNvPr id="2567" name="Gruppe 2566">
            <a:extLst>
              <a:ext uri="{FF2B5EF4-FFF2-40B4-BE49-F238E27FC236}">
                <a16:creationId xmlns:a16="http://schemas.microsoft.com/office/drawing/2014/main" id="{4BDA2A10-3678-32E8-2C95-4606AAA5960B}"/>
              </a:ext>
            </a:extLst>
          </p:cNvPr>
          <p:cNvGrpSpPr/>
          <p:nvPr/>
        </p:nvGrpSpPr>
        <p:grpSpPr>
          <a:xfrm>
            <a:off x="7637530" y="4656430"/>
            <a:ext cx="667465" cy="566405"/>
            <a:chOff x="5685555" y="3711707"/>
            <a:chExt cx="667465" cy="566405"/>
          </a:xfrm>
        </p:grpSpPr>
        <p:sp>
          <p:nvSpPr>
            <p:cNvPr id="2568" name="Rektangel 2567">
              <a:hlinkClick r:id="rId8" action="ppaction://hlinksldjump"/>
              <a:extLst>
                <a:ext uri="{FF2B5EF4-FFF2-40B4-BE49-F238E27FC236}">
                  <a16:creationId xmlns:a16="http://schemas.microsoft.com/office/drawing/2014/main" id="{EC7B75E3-B1AD-0BCE-DCF4-44B7CB68B6C4}"/>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69" name="Tekstfelt 2568">
              <a:hlinkClick r:id="rId8" action="ppaction://hlinksldjump"/>
              <a:extLst>
                <a:ext uri="{FF2B5EF4-FFF2-40B4-BE49-F238E27FC236}">
                  <a16:creationId xmlns:a16="http://schemas.microsoft.com/office/drawing/2014/main" id="{64956967-3675-B158-E4D2-20BC557BA18E}"/>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82</a:t>
              </a:r>
            </a:p>
          </p:txBody>
        </p:sp>
        <p:sp>
          <p:nvSpPr>
            <p:cNvPr id="2570" name="Tekstfelt 2569">
              <a:hlinkClick r:id="rId8" action="ppaction://hlinksldjump"/>
              <a:extLst>
                <a:ext uri="{FF2B5EF4-FFF2-40B4-BE49-F238E27FC236}">
                  <a16:creationId xmlns:a16="http://schemas.microsoft.com/office/drawing/2014/main" id="{E839A774-6695-C003-20A8-965D4E24B934}"/>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Pb</a:t>
              </a:r>
              <a:endParaRPr lang="da-DK" sz="1600" dirty="0"/>
            </a:p>
          </p:txBody>
        </p:sp>
        <p:sp>
          <p:nvSpPr>
            <p:cNvPr id="2571" name="Tekstfelt 2570">
              <a:hlinkClick r:id="rId8" action="ppaction://hlinksldjump"/>
              <a:extLst>
                <a:ext uri="{FF2B5EF4-FFF2-40B4-BE49-F238E27FC236}">
                  <a16:creationId xmlns:a16="http://schemas.microsoft.com/office/drawing/2014/main" id="{6BCFF54B-9CBF-A47E-0FDC-8851D5231B00}"/>
                </a:ext>
              </a:extLst>
            </p:cNvPr>
            <p:cNvSpPr txBox="1"/>
            <p:nvPr/>
          </p:nvSpPr>
          <p:spPr>
            <a:xfrm>
              <a:off x="5863905" y="3711707"/>
              <a:ext cx="320922" cy="215444"/>
            </a:xfrm>
            <a:prstGeom prst="rect">
              <a:avLst/>
            </a:prstGeom>
            <a:noFill/>
            <a:scene3d>
              <a:camera prst="orthographicFront"/>
              <a:lightRig rig="threePt" dir="t"/>
            </a:scene3d>
            <a:sp3d>
              <a:bevelT h="38100"/>
            </a:sp3d>
          </p:spPr>
          <p:txBody>
            <a:bodyPr wrap="none" rtlCol="0">
              <a:spAutoFit/>
            </a:bodyPr>
            <a:lstStyle/>
            <a:p>
              <a:r>
                <a:rPr lang="da-DK" sz="800" dirty="0"/>
                <a:t>Bly</a:t>
              </a:r>
            </a:p>
          </p:txBody>
        </p:sp>
        <p:sp>
          <p:nvSpPr>
            <p:cNvPr id="2572" name="Tekstfelt 2571">
              <a:hlinkClick r:id="rId8" action="ppaction://hlinksldjump"/>
              <a:extLst>
                <a:ext uri="{FF2B5EF4-FFF2-40B4-BE49-F238E27FC236}">
                  <a16:creationId xmlns:a16="http://schemas.microsoft.com/office/drawing/2014/main" id="{5A3888EA-FA61-F360-D5C7-6712D80EA46F}"/>
                </a:ext>
              </a:extLst>
            </p:cNvPr>
            <p:cNvSpPr txBox="1"/>
            <p:nvPr/>
          </p:nvSpPr>
          <p:spPr>
            <a:xfrm>
              <a:off x="5685555" y="3844047"/>
              <a:ext cx="391454" cy="246221"/>
            </a:xfrm>
            <a:prstGeom prst="rect">
              <a:avLst/>
            </a:prstGeom>
            <a:noFill/>
          </p:spPr>
          <p:txBody>
            <a:bodyPr wrap="none" rtlCol="0">
              <a:spAutoFit/>
            </a:bodyPr>
            <a:lstStyle/>
            <a:p>
              <a:r>
                <a:rPr lang="da-DK" sz="1000" dirty="0"/>
                <a:t>210</a:t>
              </a:r>
            </a:p>
          </p:txBody>
        </p:sp>
      </p:grpSp>
      <p:grpSp>
        <p:nvGrpSpPr>
          <p:cNvPr id="2573" name="Gruppe 2572">
            <a:extLst>
              <a:ext uri="{FF2B5EF4-FFF2-40B4-BE49-F238E27FC236}">
                <a16:creationId xmlns:a16="http://schemas.microsoft.com/office/drawing/2014/main" id="{C86BCCDD-687A-CED8-C1F9-F11D7AF13705}"/>
              </a:ext>
            </a:extLst>
          </p:cNvPr>
          <p:cNvGrpSpPr/>
          <p:nvPr/>
        </p:nvGrpSpPr>
        <p:grpSpPr>
          <a:xfrm>
            <a:off x="8349161" y="4653909"/>
            <a:ext cx="667465" cy="566405"/>
            <a:chOff x="5685555" y="3711707"/>
            <a:chExt cx="667465" cy="566405"/>
          </a:xfrm>
        </p:grpSpPr>
        <p:sp>
          <p:nvSpPr>
            <p:cNvPr id="2574" name="Rektangel 2573">
              <a:hlinkClick r:id="rId7" action="ppaction://hlinksldjump"/>
              <a:extLst>
                <a:ext uri="{FF2B5EF4-FFF2-40B4-BE49-F238E27FC236}">
                  <a16:creationId xmlns:a16="http://schemas.microsoft.com/office/drawing/2014/main" id="{C7A420C3-81C6-A892-A657-D6F8385E2FC2}"/>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75" name="Tekstfelt 2574">
              <a:hlinkClick r:id="rId7" action="ppaction://hlinksldjump"/>
              <a:extLst>
                <a:ext uri="{FF2B5EF4-FFF2-40B4-BE49-F238E27FC236}">
                  <a16:creationId xmlns:a16="http://schemas.microsoft.com/office/drawing/2014/main" id="{2FF1428E-FDD0-9D2B-C949-901B5F77D710}"/>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2576" name="Tekstfelt 2575">
              <a:hlinkClick r:id="rId7" action="ppaction://hlinksldjump"/>
              <a:extLst>
                <a:ext uri="{FF2B5EF4-FFF2-40B4-BE49-F238E27FC236}">
                  <a16:creationId xmlns:a16="http://schemas.microsoft.com/office/drawing/2014/main" id="{C8B75242-FFEB-D9CA-A33D-839E8ACC3CC9}"/>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2577" name="Tekstfelt 2576">
              <a:hlinkClick r:id="rId7" action="ppaction://hlinksldjump"/>
              <a:extLst>
                <a:ext uri="{FF2B5EF4-FFF2-40B4-BE49-F238E27FC236}">
                  <a16:creationId xmlns:a16="http://schemas.microsoft.com/office/drawing/2014/main" id="{0EE836EF-624F-C45E-80C5-58919D8A2A46}"/>
                </a:ext>
              </a:extLst>
            </p:cNvPr>
            <p:cNvSpPr txBox="1"/>
            <p:nvPr/>
          </p:nvSpPr>
          <p:spPr>
            <a:xfrm>
              <a:off x="576020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2578" name="Tekstfelt 2577">
              <a:hlinkClick r:id="rId7" action="ppaction://hlinksldjump"/>
              <a:extLst>
                <a:ext uri="{FF2B5EF4-FFF2-40B4-BE49-F238E27FC236}">
                  <a16:creationId xmlns:a16="http://schemas.microsoft.com/office/drawing/2014/main" id="{17EBB29E-B4B8-9978-B945-12BA05605507}"/>
                </a:ext>
              </a:extLst>
            </p:cNvPr>
            <p:cNvSpPr txBox="1"/>
            <p:nvPr/>
          </p:nvSpPr>
          <p:spPr>
            <a:xfrm>
              <a:off x="5685555" y="3844047"/>
              <a:ext cx="391454" cy="246221"/>
            </a:xfrm>
            <a:prstGeom prst="rect">
              <a:avLst/>
            </a:prstGeom>
            <a:noFill/>
          </p:spPr>
          <p:txBody>
            <a:bodyPr wrap="none" rtlCol="0">
              <a:spAutoFit/>
            </a:bodyPr>
            <a:lstStyle/>
            <a:p>
              <a:r>
                <a:rPr lang="da-DK" sz="1000" dirty="0"/>
                <a:t>224</a:t>
              </a:r>
            </a:p>
          </p:txBody>
        </p:sp>
      </p:grpSp>
      <p:grpSp>
        <p:nvGrpSpPr>
          <p:cNvPr id="2579" name="Gruppe 2578">
            <a:extLst>
              <a:ext uri="{FF2B5EF4-FFF2-40B4-BE49-F238E27FC236}">
                <a16:creationId xmlns:a16="http://schemas.microsoft.com/office/drawing/2014/main" id="{CFB33797-1ACC-2F62-B675-F6EC5EB0649C}"/>
              </a:ext>
            </a:extLst>
          </p:cNvPr>
          <p:cNvGrpSpPr/>
          <p:nvPr/>
        </p:nvGrpSpPr>
        <p:grpSpPr>
          <a:xfrm>
            <a:off x="9068346" y="4655163"/>
            <a:ext cx="667465" cy="566405"/>
            <a:chOff x="5685555" y="3711707"/>
            <a:chExt cx="667465" cy="566405"/>
          </a:xfrm>
        </p:grpSpPr>
        <p:sp>
          <p:nvSpPr>
            <p:cNvPr id="2580" name="Rektangel 2579">
              <a:hlinkClick r:id="rId7" action="ppaction://hlinksldjump"/>
              <a:extLst>
                <a:ext uri="{FF2B5EF4-FFF2-40B4-BE49-F238E27FC236}">
                  <a16:creationId xmlns:a16="http://schemas.microsoft.com/office/drawing/2014/main" id="{F443DEBC-A4D7-11BF-EC49-D42D2402B358}"/>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81" name="Tekstfelt 2580">
              <a:hlinkClick r:id="rId7" action="ppaction://hlinksldjump"/>
              <a:extLst>
                <a:ext uri="{FF2B5EF4-FFF2-40B4-BE49-F238E27FC236}">
                  <a16:creationId xmlns:a16="http://schemas.microsoft.com/office/drawing/2014/main" id="{37B2A0AC-6EE8-5DED-A247-2FA56B6B4343}"/>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2582" name="Tekstfelt 2581">
              <a:hlinkClick r:id="rId7" action="ppaction://hlinksldjump"/>
              <a:extLst>
                <a:ext uri="{FF2B5EF4-FFF2-40B4-BE49-F238E27FC236}">
                  <a16:creationId xmlns:a16="http://schemas.microsoft.com/office/drawing/2014/main" id="{D8EC785C-1B42-A7A1-B306-F0D7E83B6FCC}"/>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2583" name="Tekstfelt 2582">
              <a:hlinkClick r:id="rId7" action="ppaction://hlinksldjump"/>
              <a:extLst>
                <a:ext uri="{FF2B5EF4-FFF2-40B4-BE49-F238E27FC236}">
                  <a16:creationId xmlns:a16="http://schemas.microsoft.com/office/drawing/2014/main" id="{57DA1668-66A1-2F1A-DFC9-2E148D5B5143}"/>
                </a:ext>
              </a:extLst>
            </p:cNvPr>
            <p:cNvSpPr txBox="1"/>
            <p:nvPr/>
          </p:nvSpPr>
          <p:spPr>
            <a:xfrm>
              <a:off x="5816770" y="3711707"/>
              <a:ext cx="417102" cy="215444"/>
            </a:xfrm>
            <a:prstGeom prst="rect">
              <a:avLst/>
            </a:prstGeom>
            <a:noFill/>
            <a:scene3d>
              <a:camera prst="orthographicFront"/>
              <a:lightRig rig="threePt" dir="t"/>
            </a:scene3d>
            <a:sp3d>
              <a:bevelT h="38100"/>
            </a:sp3d>
          </p:spPr>
          <p:txBody>
            <a:bodyPr wrap="none" rtlCol="0">
              <a:spAutoFit/>
            </a:bodyPr>
            <a:lstStyle/>
            <a:p>
              <a:r>
                <a:rPr lang="da-DK" sz="800" dirty="0" err="1"/>
                <a:t>Astat</a:t>
              </a:r>
              <a:endParaRPr lang="da-DK" sz="800" dirty="0"/>
            </a:p>
          </p:txBody>
        </p:sp>
        <p:sp>
          <p:nvSpPr>
            <p:cNvPr id="2584" name="Tekstfelt 2583">
              <a:hlinkClick r:id="rId7" action="ppaction://hlinksldjump"/>
              <a:extLst>
                <a:ext uri="{FF2B5EF4-FFF2-40B4-BE49-F238E27FC236}">
                  <a16:creationId xmlns:a16="http://schemas.microsoft.com/office/drawing/2014/main" id="{8BA4D1F1-3C00-EC15-C1B1-5969C5D038CB}"/>
                </a:ext>
              </a:extLst>
            </p:cNvPr>
            <p:cNvSpPr txBox="1"/>
            <p:nvPr/>
          </p:nvSpPr>
          <p:spPr>
            <a:xfrm>
              <a:off x="5685555" y="3844047"/>
              <a:ext cx="391454" cy="246221"/>
            </a:xfrm>
            <a:prstGeom prst="rect">
              <a:avLst/>
            </a:prstGeom>
            <a:noFill/>
          </p:spPr>
          <p:txBody>
            <a:bodyPr wrap="none" rtlCol="0">
              <a:spAutoFit/>
            </a:bodyPr>
            <a:lstStyle/>
            <a:p>
              <a:r>
                <a:rPr lang="da-DK" sz="1000" dirty="0"/>
                <a:t>214</a:t>
              </a:r>
            </a:p>
          </p:txBody>
        </p:sp>
      </p:grpSp>
      <p:grpSp>
        <p:nvGrpSpPr>
          <p:cNvPr id="2585" name="Gruppe 2584">
            <a:extLst>
              <a:ext uri="{FF2B5EF4-FFF2-40B4-BE49-F238E27FC236}">
                <a16:creationId xmlns:a16="http://schemas.microsoft.com/office/drawing/2014/main" id="{557EE128-2710-83E0-BB56-0BA4290AA9DF}"/>
              </a:ext>
            </a:extLst>
          </p:cNvPr>
          <p:cNvGrpSpPr/>
          <p:nvPr/>
        </p:nvGrpSpPr>
        <p:grpSpPr>
          <a:xfrm>
            <a:off x="6223092" y="5350439"/>
            <a:ext cx="667465" cy="566405"/>
            <a:chOff x="5685555" y="3711707"/>
            <a:chExt cx="667465" cy="566405"/>
          </a:xfrm>
        </p:grpSpPr>
        <p:sp>
          <p:nvSpPr>
            <p:cNvPr id="2586" name="Rektangel 2585">
              <a:hlinkClick r:id="rId7" action="ppaction://hlinksldjump"/>
              <a:extLst>
                <a:ext uri="{FF2B5EF4-FFF2-40B4-BE49-F238E27FC236}">
                  <a16:creationId xmlns:a16="http://schemas.microsoft.com/office/drawing/2014/main" id="{A8EEC0E9-5FC9-CF87-A1FE-42BDC9F30226}"/>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87" name="Tekstfelt 2586">
              <a:hlinkClick r:id="rId7" action="ppaction://hlinksldjump"/>
              <a:extLst>
                <a:ext uri="{FF2B5EF4-FFF2-40B4-BE49-F238E27FC236}">
                  <a16:creationId xmlns:a16="http://schemas.microsoft.com/office/drawing/2014/main" id="{F02A741C-5209-BB69-2F77-321E2A5E8788}"/>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2588" name="Tekstfelt 2587">
              <a:hlinkClick r:id="rId7" action="ppaction://hlinksldjump"/>
              <a:extLst>
                <a:ext uri="{FF2B5EF4-FFF2-40B4-BE49-F238E27FC236}">
                  <a16:creationId xmlns:a16="http://schemas.microsoft.com/office/drawing/2014/main" id="{0D0EAFEE-5515-CEC4-2363-527613FC4EF9}"/>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2589" name="Tekstfelt 2588">
              <a:hlinkClick r:id="rId7" action="ppaction://hlinksldjump"/>
              <a:extLst>
                <a:ext uri="{FF2B5EF4-FFF2-40B4-BE49-F238E27FC236}">
                  <a16:creationId xmlns:a16="http://schemas.microsoft.com/office/drawing/2014/main" id="{A6A5BF7D-651F-0713-6EF9-1E28E329DBB8}"/>
                </a:ext>
              </a:extLst>
            </p:cNvPr>
            <p:cNvSpPr txBox="1"/>
            <p:nvPr/>
          </p:nvSpPr>
          <p:spPr>
            <a:xfrm>
              <a:off x="576020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2590" name="Tekstfelt 2589">
              <a:hlinkClick r:id="rId7" action="ppaction://hlinksldjump"/>
              <a:extLst>
                <a:ext uri="{FF2B5EF4-FFF2-40B4-BE49-F238E27FC236}">
                  <a16:creationId xmlns:a16="http://schemas.microsoft.com/office/drawing/2014/main" id="{8FEA8C40-A713-29AD-E2F4-300DF404AFD1}"/>
                </a:ext>
              </a:extLst>
            </p:cNvPr>
            <p:cNvSpPr txBox="1"/>
            <p:nvPr/>
          </p:nvSpPr>
          <p:spPr>
            <a:xfrm>
              <a:off x="5685555" y="3844047"/>
              <a:ext cx="391454" cy="246221"/>
            </a:xfrm>
            <a:prstGeom prst="rect">
              <a:avLst/>
            </a:prstGeom>
            <a:noFill/>
          </p:spPr>
          <p:txBody>
            <a:bodyPr wrap="none" rtlCol="0">
              <a:spAutoFit/>
            </a:bodyPr>
            <a:lstStyle/>
            <a:p>
              <a:r>
                <a:rPr lang="da-DK" sz="1000" dirty="0"/>
                <a:t>224</a:t>
              </a:r>
            </a:p>
          </p:txBody>
        </p:sp>
      </p:grpSp>
      <p:grpSp>
        <p:nvGrpSpPr>
          <p:cNvPr id="2591" name="Gruppe 2590">
            <a:extLst>
              <a:ext uri="{FF2B5EF4-FFF2-40B4-BE49-F238E27FC236}">
                <a16:creationId xmlns:a16="http://schemas.microsoft.com/office/drawing/2014/main" id="{BA87067F-6307-C119-B218-974500D34CB7}"/>
              </a:ext>
            </a:extLst>
          </p:cNvPr>
          <p:cNvGrpSpPr/>
          <p:nvPr/>
        </p:nvGrpSpPr>
        <p:grpSpPr>
          <a:xfrm>
            <a:off x="6934714" y="5347914"/>
            <a:ext cx="667465" cy="566405"/>
            <a:chOff x="5685555" y="3711707"/>
            <a:chExt cx="667465" cy="566405"/>
          </a:xfrm>
        </p:grpSpPr>
        <p:sp>
          <p:nvSpPr>
            <p:cNvPr id="2592" name="Rektangel 2591">
              <a:hlinkClick r:id="rId7" action="ppaction://hlinksldjump"/>
              <a:extLst>
                <a:ext uri="{FF2B5EF4-FFF2-40B4-BE49-F238E27FC236}">
                  <a16:creationId xmlns:a16="http://schemas.microsoft.com/office/drawing/2014/main" id="{E835E9EB-027F-329E-B610-7A55F72D074D}"/>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93" name="Tekstfelt 2592">
              <a:hlinkClick r:id="rId7" action="ppaction://hlinksldjump"/>
              <a:extLst>
                <a:ext uri="{FF2B5EF4-FFF2-40B4-BE49-F238E27FC236}">
                  <a16:creationId xmlns:a16="http://schemas.microsoft.com/office/drawing/2014/main" id="{5DE7131F-8399-C525-F1D9-300B8E005424}"/>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2594" name="Tekstfelt 2593">
              <a:hlinkClick r:id="rId7" action="ppaction://hlinksldjump"/>
              <a:extLst>
                <a:ext uri="{FF2B5EF4-FFF2-40B4-BE49-F238E27FC236}">
                  <a16:creationId xmlns:a16="http://schemas.microsoft.com/office/drawing/2014/main" id="{1C9C6957-9DCB-1636-7BC1-4C269BB008B9}"/>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2595" name="Tekstfelt 2594">
              <a:hlinkClick r:id="rId7" action="ppaction://hlinksldjump"/>
              <a:extLst>
                <a:ext uri="{FF2B5EF4-FFF2-40B4-BE49-F238E27FC236}">
                  <a16:creationId xmlns:a16="http://schemas.microsoft.com/office/drawing/2014/main" id="{1D8B3EAA-CC7E-4479-3EB1-366B3B6F6657}"/>
                </a:ext>
              </a:extLst>
            </p:cNvPr>
            <p:cNvSpPr txBox="1"/>
            <p:nvPr/>
          </p:nvSpPr>
          <p:spPr>
            <a:xfrm>
              <a:off x="5816770" y="3711707"/>
              <a:ext cx="417102" cy="215444"/>
            </a:xfrm>
            <a:prstGeom prst="rect">
              <a:avLst/>
            </a:prstGeom>
            <a:noFill/>
            <a:scene3d>
              <a:camera prst="orthographicFront"/>
              <a:lightRig rig="threePt" dir="t"/>
            </a:scene3d>
            <a:sp3d>
              <a:bevelT h="38100"/>
            </a:sp3d>
          </p:spPr>
          <p:txBody>
            <a:bodyPr wrap="none" rtlCol="0">
              <a:spAutoFit/>
            </a:bodyPr>
            <a:lstStyle/>
            <a:p>
              <a:r>
                <a:rPr lang="da-DK" sz="800" dirty="0" err="1"/>
                <a:t>Astat</a:t>
              </a:r>
              <a:endParaRPr lang="da-DK" sz="800" dirty="0"/>
            </a:p>
          </p:txBody>
        </p:sp>
        <p:sp>
          <p:nvSpPr>
            <p:cNvPr id="2596" name="Tekstfelt 2595">
              <a:hlinkClick r:id="rId7" action="ppaction://hlinksldjump"/>
              <a:extLst>
                <a:ext uri="{FF2B5EF4-FFF2-40B4-BE49-F238E27FC236}">
                  <a16:creationId xmlns:a16="http://schemas.microsoft.com/office/drawing/2014/main" id="{B85CE241-FF64-94B6-63A4-6E1C63017389}"/>
                </a:ext>
              </a:extLst>
            </p:cNvPr>
            <p:cNvSpPr txBox="1"/>
            <p:nvPr/>
          </p:nvSpPr>
          <p:spPr>
            <a:xfrm>
              <a:off x="5685555" y="3844047"/>
              <a:ext cx="391454" cy="246221"/>
            </a:xfrm>
            <a:prstGeom prst="rect">
              <a:avLst/>
            </a:prstGeom>
            <a:noFill/>
          </p:spPr>
          <p:txBody>
            <a:bodyPr wrap="none" rtlCol="0">
              <a:spAutoFit/>
            </a:bodyPr>
            <a:lstStyle/>
            <a:p>
              <a:r>
                <a:rPr lang="da-DK" sz="1000" dirty="0"/>
                <a:t>216</a:t>
              </a:r>
            </a:p>
          </p:txBody>
        </p:sp>
      </p:grpSp>
      <p:grpSp>
        <p:nvGrpSpPr>
          <p:cNvPr id="2597" name="Gruppe 2596">
            <a:extLst>
              <a:ext uri="{FF2B5EF4-FFF2-40B4-BE49-F238E27FC236}">
                <a16:creationId xmlns:a16="http://schemas.microsoft.com/office/drawing/2014/main" id="{26A5F174-B5FB-2856-81FE-E4D65C48537C}"/>
              </a:ext>
            </a:extLst>
          </p:cNvPr>
          <p:cNvGrpSpPr/>
          <p:nvPr/>
        </p:nvGrpSpPr>
        <p:grpSpPr>
          <a:xfrm>
            <a:off x="7635007" y="5345394"/>
            <a:ext cx="667465" cy="566405"/>
            <a:chOff x="5685555" y="3711707"/>
            <a:chExt cx="667465" cy="566405"/>
          </a:xfrm>
        </p:grpSpPr>
        <p:sp>
          <p:nvSpPr>
            <p:cNvPr id="2598" name="Rektangel 2597">
              <a:hlinkClick r:id="rId7" action="ppaction://hlinksldjump"/>
              <a:extLst>
                <a:ext uri="{FF2B5EF4-FFF2-40B4-BE49-F238E27FC236}">
                  <a16:creationId xmlns:a16="http://schemas.microsoft.com/office/drawing/2014/main" id="{53D71637-E790-E367-0B5B-782D7AAECB30}"/>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99" name="Tekstfelt 2598">
              <a:hlinkClick r:id="rId7" action="ppaction://hlinksldjump"/>
              <a:extLst>
                <a:ext uri="{FF2B5EF4-FFF2-40B4-BE49-F238E27FC236}">
                  <a16:creationId xmlns:a16="http://schemas.microsoft.com/office/drawing/2014/main" id="{DAF828ED-A55F-9B7A-0285-59908180D2B7}"/>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2600" name="Tekstfelt 2599">
              <a:hlinkClick r:id="rId7" action="ppaction://hlinksldjump"/>
              <a:extLst>
                <a:ext uri="{FF2B5EF4-FFF2-40B4-BE49-F238E27FC236}">
                  <a16:creationId xmlns:a16="http://schemas.microsoft.com/office/drawing/2014/main" id="{FCB9CEC7-CD7C-077F-046B-73CAED503894}"/>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2601" name="Tekstfelt 2600">
              <a:hlinkClick r:id="rId7" action="ppaction://hlinksldjump"/>
              <a:extLst>
                <a:ext uri="{FF2B5EF4-FFF2-40B4-BE49-F238E27FC236}">
                  <a16:creationId xmlns:a16="http://schemas.microsoft.com/office/drawing/2014/main" id="{A2E873D7-FDF3-13DE-39CA-F681B9EA70B8}"/>
                </a:ext>
              </a:extLst>
            </p:cNvPr>
            <p:cNvSpPr txBox="1"/>
            <p:nvPr/>
          </p:nvSpPr>
          <p:spPr>
            <a:xfrm>
              <a:off x="576020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2602" name="Tekstfelt 2601">
              <a:hlinkClick r:id="rId7" action="ppaction://hlinksldjump"/>
              <a:extLst>
                <a:ext uri="{FF2B5EF4-FFF2-40B4-BE49-F238E27FC236}">
                  <a16:creationId xmlns:a16="http://schemas.microsoft.com/office/drawing/2014/main" id="{BD28212B-8986-FAA0-5933-8D3926A4DAF5}"/>
                </a:ext>
              </a:extLst>
            </p:cNvPr>
            <p:cNvSpPr txBox="1"/>
            <p:nvPr/>
          </p:nvSpPr>
          <p:spPr>
            <a:xfrm>
              <a:off x="5685555" y="3844047"/>
              <a:ext cx="391454" cy="246221"/>
            </a:xfrm>
            <a:prstGeom prst="rect">
              <a:avLst/>
            </a:prstGeom>
            <a:noFill/>
          </p:spPr>
          <p:txBody>
            <a:bodyPr wrap="none" rtlCol="0">
              <a:spAutoFit/>
            </a:bodyPr>
            <a:lstStyle/>
            <a:p>
              <a:r>
                <a:rPr lang="da-DK" sz="1000" dirty="0"/>
                <a:t>224</a:t>
              </a:r>
            </a:p>
          </p:txBody>
        </p:sp>
      </p:grpSp>
      <p:grpSp>
        <p:nvGrpSpPr>
          <p:cNvPr id="2603" name="Gruppe 2602">
            <a:extLst>
              <a:ext uri="{FF2B5EF4-FFF2-40B4-BE49-F238E27FC236}">
                <a16:creationId xmlns:a16="http://schemas.microsoft.com/office/drawing/2014/main" id="{E901A8B0-1125-AC66-F440-9936715BA89D}"/>
              </a:ext>
            </a:extLst>
          </p:cNvPr>
          <p:cNvGrpSpPr/>
          <p:nvPr/>
        </p:nvGrpSpPr>
        <p:grpSpPr>
          <a:xfrm>
            <a:off x="8346638" y="5342873"/>
            <a:ext cx="667465" cy="566405"/>
            <a:chOff x="5685555" y="3711707"/>
            <a:chExt cx="667465" cy="566405"/>
          </a:xfrm>
        </p:grpSpPr>
        <p:sp>
          <p:nvSpPr>
            <p:cNvPr id="2604" name="Rektangel 2603">
              <a:hlinkClick r:id="rId7" action="ppaction://hlinksldjump"/>
              <a:extLst>
                <a:ext uri="{FF2B5EF4-FFF2-40B4-BE49-F238E27FC236}">
                  <a16:creationId xmlns:a16="http://schemas.microsoft.com/office/drawing/2014/main" id="{E9BAA6EC-DE73-F689-C6B8-F4C824723625}"/>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05" name="Tekstfelt 2604">
              <a:hlinkClick r:id="rId7" action="ppaction://hlinksldjump"/>
              <a:extLst>
                <a:ext uri="{FF2B5EF4-FFF2-40B4-BE49-F238E27FC236}">
                  <a16:creationId xmlns:a16="http://schemas.microsoft.com/office/drawing/2014/main" id="{CE33C651-4B25-17D3-6F62-394641AE9E61}"/>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84</a:t>
              </a:r>
            </a:p>
          </p:txBody>
        </p:sp>
        <p:sp>
          <p:nvSpPr>
            <p:cNvPr id="2606" name="Tekstfelt 2605">
              <a:hlinkClick r:id="rId7" action="ppaction://hlinksldjump"/>
              <a:extLst>
                <a:ext uri="{FF2B5EF4-FFF2-40B4-BE49-F238E27FC236}">
                  <a16:creationId xmlns:a16="http://schemas.microsoft.com/office/drawing/2014/main" id="{13348B7A-D8A0-2C21-DA26-9C3BB2BB648F}"/>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Po</a:t>
              </a:r>
            </a:p>
          </p:txBody>
        </p:sp>
        <p:sp>
          <p:nvSpPr>
            <p:cNvPr id="2607" name="Tekstfelt 2606">
              <a:hlinkClick r:id="rId7" action="ppaction://hlinksldjump"/>
              <a:extLst>
                <a:ext uri="{FF2B5EF4-FFF2-40B4-BE49-F238E27FC236}">
                  <a16:creationId xmlns:a16="http://schemas.microsoft.com/office/drawing/2014/main" id="{99640A2E-8D02-7B58-7C55-EA62586B08D6}"/>
                </a:ext>
              </a:extLst>
            </p:cNvPr>
            <p:cNvSpPr txBox="1"/>
            <p:nvPr/>
          </p:nvSpPr>
          <p:spPr>
            <a:xfrm>
              <a:off x="5722500" y="3711707"/>
              <a:ext cx="609462" cy="215444"/>
            </a:xfrm>
            <a:prstGeom prst="rect">
              <a:avLst/>
            </a:prstGeom>
            <a:noFill/>
            <a:scene3d>
              <a:camera prst="orthographicFront"/>
              <a:lightRig rig="threePt" dir="t"/>
            </a:scene3d>
            <a:sp3d>
              <a:bevelT h="38100"/>
            </a:sp3d>
          </p:spPr>
          <p:txBody>
            <a:bodyPr wrap="none" rtlCol="0">
              <a:spAutoFit/>
            </a:bodyPr>
            <a:lstStyle/>
            <a:p>
              <a:r>
                <a:rPr lang="da-DK" sz="800" dirty="0"/>
                <a:t>Polonium</a:t>
              </a:r>
            </a:p>
          </p:txBody>
        </p:sp>
        <p:sp>
          <p:nvSpPr>
            <p:cNvPr id="2608" name="Tekstfelt 2607">
              <a:hlinkClick r:id="rId7" action="ppaction://hlinksldjump"/>
              <a:extLst>
                <a:ext uri="{FF2B5EF4-FFF2-40B4-BE49-F238E27FC236}">
                  <a16:creationId xmlns:a16="http://schemas.microsoft.com/office/drawing/2014/main" id="{695D3A42-4B62-CA91-4ED6-96734EEB352B}"/>
                </a:ext>
              </a:extLst>
            </p:cNvPr>
            <p:cNvSpPr txBox="1"/>
            <p:nvPr/>
          </p:nvSpPr>
          <p:spPr>
            <a:xfrm>
              <a:off x="5685555" y="3844047"/>
              <a:ext cx="391454" cy="246221"/>
            </a:xfrm>
            <a:prstGeom prst="rect">
              <a:avLst/>
            </a:prstGeom>
            <a:noFill/>
          </p:spPr>
          <p:txBody>
            <a:bodyPr wrap="none" rtlCol="0">
              <a:spAutoFit/>
            </a:bodyPr>
            <a:lstStyle/>
            <a:p>
              <a:r>
                <a:rPr lang="da-DK" sz="1000" dirty="0"/>
                <a:t>212</a:t>
              </a:r>
            </a:p>
          </p:txBody>
        </p:sp>
      </p:grpSp>
      <p:grpSp>
        <p:nvGrpSpPr>
          <p:cNvPr id="2609" name="Gruppe 2608">
            <a:extLst>
              <a:ext uri="{FF2B5EF4-FFF2-40B4-BE49-F238E27FC236}">
                <a16:creationId xmlns:a16="http://schemas.microsoft.com/office/drawing/2014/main" id="{8D6787A2-DA4E-4643-D607-0E3FDCE43A43}"/>
              </a:ext>
            </a:extLst>
          </p:cNvPr>
          <p:cNvGrpSpPr/>
          <p:nvPr/>
        </p:nvGrpSpPr>
        <p:grpSpPr>
          <a:xfrm>
            <a:off x="9065823" y="5344127"/>
            <a:ext cx="667465" cy="566405"/>
            <a:chOff x="5685555" y="3711707"/>
            <a:chExt cx="667465" cy="566405"/>
          </a:xfrm>
        </p:grpSpPr>
        <p:sp>
          <p:nvSpPr>
            <p:cNvPr id="2610" name="Rektangel 2609">
              <a:hlinkClick r:id="rId7" action="ppaction://hlinksldjump"/>
              <a:extLst>
                <a:ext uri="{FF2B5EF4-FFF2-40B4-BE49-F238E27FC236}">
                  <a16:creationId xmlns:a16="http://schemas.microsoft.com/office/drawing/2014/main" id="{5D9AD11B-7BF7-E26E-F15B-EA156EC23FA3}"/>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11" name="Tekstfelt 2610">
              <a:hlinkClick r:id="rId7" action="ppaction://hlinksldjump"/>
              <a:extLst>
                <a:ext uri="{FF2B5EF4-FFF2-40B4-BE49-F238E27FC236}">
                  <a16:creationId xmlns:a16="http://schemas.microsoft.com/office/drawing/2014/main" id="{06FBAEE3-483F-7459-8248-C1ECD61EBB33}"/>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82</a:t>
              </a:r>
            </a:p>
          </p:txBody>
        </p:sp>
        <p:sp>
          <p:nvSpPr>
            <p:cNvPr id="2612" name="Tekstfelt 2611">
              <a:hlinkClick r:id="rId7" action="ppaction://hlinksldjump"/>
              <a:extLst>
                <a:ext uri="{FF2B5EF4-FFF2-40B4-BE49-F238E27FC236}">
                  <a16:creationId xmlns:a16="http://schemas.microsoft.com/office/drawing/2014/main" id="{6B2E668F-3E68-41F1-2D73-08ED617F0ABB}"/>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Pb</a:t>
              </a:r>
              <a:endParaRPr lang="da-DK" sz="1600" dirty="0"/>
            </a:p>
          </p:txBody>
        </p:sp>
        <p:sp>
          <p:nvSpPr>
            <p:cNvPr id="2613" name="Tekstfelt 2612">
              <a:hlinkClick r:id="rId7" action="ppaction://hlinksldjump"/>
              <a:extLst>
                <a:ext uri="{FF2B5EF4-FFF2-40B4-BE49-F238E27FC236}">
                  <a16:creationId xmlns:a16="http://schemas.microsoft.com/office/drawing/2014/main" id="{635837D0-F6F0-19D7-0806-3DAA26936141}"/>
                </a:ext>
              </a:extLst>
            </p:cNvPr>
            <p:cNvSpPr txBox="1"/>
            <p:nvPr/>
          </p:nvSpPr>
          <p:spPr>
            <a:xfrm>
              <a:off x="5845050" y="3711707"/>
              <a:ext cx="320922" cy="215444"/>
            </a:xfrm>
            <a:prstGeom prst="rect">
              <a:avLst/>
            </a:prstGeom>
            <a:noFill/>
            <a:scene3d>
              <a:camera prst="orthographicFront"/>
              <a:lightRig rig="threePt" dir="t"/>
            </a:scene3d>
            <a:sp3d>
              <a:bevelT h="38100"/>
            </a:sp3d>
          </p:spPr>
          <p:txBody>
            <a:bodyPr wrap="none" rtlCol="0">
              <a:spAutoFit/>
            </a:bodyPr>
            <a:lstStyle/>
            <a:p>
              <a:r>
                <a:rPr lang="da-DK" sz="800" dirty="0"/>
                <a:t>Bly</a:t>
              </a:r>
            </a:p>
          </p:txBody>
        </p:sp>
        <p:sp>
          <p:nvSpPr>
            <p:cNvPr id="2614" name="Tekstfelt 2613">
              <a:hlinkClick r:id="rId7" action="ppaction://hlinksldjump"/>
              <a:extLst>
                <a:ext uri="{FF2B5EF4-FFF2-40B4-BE49-F238E27FC236}">
                  <a16:creationId xmlns:a16="http://schemas.microsoft.com/office/drawing/2014/main" id="{D55DEE4C-A281-C892-E6CC-77207C1AAE4A}"/>
                </a:ext>
              </a:extLst>
            </p:cNvPr>
            <p:cNvSpPr txBox="1"/>
            <p:nvPr/>
          </p:nvSpPr>
          <p:spPr>
            <a:xfrm>
              <a:off x="5685555" y="3844047"/>
              <a:ext cx="391454" cy="246221"/>
            </a:xfrm>
            <a:prstGeom prst="rect">
              <a:avLst/>
            </a:prstGeom>
            <a:noFill/>
          </p:spPr>
          <p:txBody>
            <a:bodyPr wrap="none" rtlCol="0">
              <a:spAutoFit/>
            </a:bodyPr>
            <a:lstStyle/>
            <a:p>
              <a:r>
                <a:rPr lang="da-DK" sz="1000" dirty="0"/>
                <a:t>224</a:t>
              </a:r>
            </a:p>
          </p:txBody>
        </p:sp>
      </p:grpSp>
      <p:sp>
        <p:nvSpPr>
          <p:cNvPr id="5" name="Tekstfelt 4">
            <a:extLst>
              <a:ext uri="{FF2B5EF4-FFF2-40B4-BE49-F238E27FC236}">
                <a16:creationId xmlns:a16="http://schemas.microsoft.com/office/drawing/2014/main" id="{F306AA72-20D1-546A-9DC8-321E3183EB1B}"/>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cxnSp>
        <p:nvCxnSpPr>
          <p:cNvPr id="6" name="Lige pilforbindelse 5">
            <a:extLst>
              <a:ext uri="{FF2B5EF4-FFF2-40B4-BE49-F238E27FC236}">
                <a16:creationId xmlns:a16="http://schemas.microsoft.com/office/drawing/2014/main" id="{6D894A80-8CC9-66BE-650C-6AEB61FE23B8}"/>
              </a:ext>
            </a:extLst>
          </p:cNvPr>
          <p:cNvCxnSpPr>
            <a:cxnSpLocks/>
          </p:cNvCxnSpPr>
          <p:nvPr/>
        </p:nvCxnSpPr>
        <p:spPr>
          <a:xfrm flipH="1">
            <a:off x="5054263" y="3081904"/>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7" name="Lige pilforbindelse 6">
            <a:extLst>
              <a:ext uri="{FF2B5EF4-FFF2-40B4-BE49-F238E27FC236}">
                <a16:creationId xmlns:a16="http://schemas.microsoft.com/office/drawing/2014/main" id="{9BC926D2-A132-ABB5-6D26-20F3E593561D}"/>
              </a:ext>
            </a:extLst>
          </p:cNvPr>
          <p:cNvCxnSpPr>
            <a:cxnSpLocks/>
          </p:cNvCxnSpPr>
          <p:nvPr/>
        </p:nvCxnSpPr>
        <p:spPr>
          <a:xfrm flipH="1">
            <a:off x="4184302" y="3951942"/>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8" name="Lige pilforbindelse 7">
            <a:extLst>
              <a:ext uri="{FF2B5EF4-FFF2-40B4-BE49-F238E27FC236}">
                <a16:creationId xmlns:a16="http://schemas.microsoft.com/office/drawing/2014/main" id="{EB40F083-4446-BF40-AD72-F9DBF1E2CE73}"/>
              </a:ext>
            </a:extLst>
          </p:cNvPr>
          <p:cNvCxnSpPr>
            <a:cxnSpLocks/>
          </p:cNvCxnSpPr>
          <p:nvPr/>
        </p:nvCxnSpPr>
        <p:spPr>
          <a:xfrm flipH="1">
            <a:off x="3313970" y="4822307"/>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9097377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7"/>
                                        </p:tgtEl>
                                        <p:attrNameLst>
                                          <p:attrName>style.visibility</p:attrName>
                                        </p:attrNameLst>
                                      </p:cBhvr>
                                      <p:to>
                                        <p:strVal val="visible"/>
                                      </p:to>
                                    </p:set>
                                    <p:animEffect transition="in" filter="dissolve">
                                      <p:cBhvr>
                                        <p:cTn id="11" dur="500"/>
                                        <p:tgtEl>
                                          <p:spTgt spid="7"/>
                                        </p:tgtEl>
                                      </p:cBhvr>
                                    </p:animEffect>
                                  </p:childTnLst>
                                </p:cTn>
                              </p:par>
                            </p:childTnLst>
                          </p:cTn>
                        </p:par>
                        <p:par>
                          <p:cTn id="12" fill="hold">
                            <p:stCondLst>
                              <p:cond delay="1000"/>
                            </p:stCondLst>
                            <p:childTnLst>
                              <p:par>
                                <p:cTn id="13" presetID="9" presetClass="entr" presetSubtype="0" fill="hold" nodeType="after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dissolve">
                                      <p:cBhvr>
                                        <p:cTn id="15"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F0D4A42-56F9-5430-A861-8FB6EC8FB347}"/>
            </a:ext>
          </a:extLst>
        </p:cNvPr>
        <p:cNvGrpSpPr/>
        <p:nvPr/>
      </p:nvGrpSpPr>
      <p:grpSpPr>
        <a:xfrm>
          <a:off x="0" y="0"/>
          <a:ext cx="0" cy="0"/>
          <a:chOff x="0" y="0"/>
          <a:chExt cx="0" cy="0"/>
        </a:xfrm>
      </p:grpSpPr>
      <p:pic>
        <p:nvPicPr>
          <p:cNvPr id="2551" name="Picture 2" descr="Ai Genereret, Forladt, Bygning, Gammel">
            <a:extLst>
              <a:ext uri="{FF2B5EF4-FFF2-40B4-BE49-F238E27FC236}">
                <a16:creationId xmlns:a16="http://schemas.microsoft.com/office/drawing/2014/main" id="{596EA16A-7AC8-EED2-01D7-1A3E412BA7B5}"/>
              </a:ext>
            </a:extLst>
          </p:cNvPr>
          <p:cNvPicPr>
            <a:picLocks noChangeAspect="1" noChangeArrowheads="1"/>
          </p:cNvPicPr>
          <p:nvPr/>
        </p:nvPicPr>
        <p:blipFill>
          <a:blip r:embed="rId2">
            <a:extLst>
              <a:ext uri="{BEBA8EAE-BF5A-486C-A8C5-ECC9F3942E4B}">
                <a14:imgProps xmlns:a14="http://schemas.microsoft.com/office/drawing/2010/main">
                  <a14:imgLayer r:embed="rId3">
                    <a14:imgEffect>
                      <a14:brightnessContrast bright="-40000" contrast="-40000"/>
                    </a14:imgEffect>
                  </a14:imgLayer>
                </a14:imgProps>
              </a:ext>
              <a:ext uri="{28A0092B-C50C-407E-A947-70E740481C1C}">
                <a14:useLocalDpi xmlns:a14="http://schemas.microsoft.com/office/drawing/2010/main" val="0"/>
              </a:ext>
            </a:extLst>
          </a:blip>
          <a:srcRect l="5024" r="14072" b="-1"/>
          <a:stretch/>
        </p:blipFill>
        <p:spPr bwMode="auto">
          <a:xfrm>
            <a:off x="20" y="1282"/>
            <a:ext cx="9905980" cy="6856718"/>
          </a:xfrm>
          <a:prstGeom prst="rect">
            <a:avLst/>
          </a:prstGeom>
          <a:noFill/>
          <a:extLst>
            <a:ext uri="{909E8E84-426E-40DD-AFC4-6F175D3DCCD1}">
              <a14:hiddenFill xmlns:a14="http://schemas.microsoft.com/office/drawing/2010/main">
                <a:solidFill>
                  <a:srgbClr val="FFFFFF"/>
                </a:solidFill>
              </a14:hiddenFill>
            </a:ext>
          </a:extLst>
        </p:spPr>
      </p:pic>
      <p:grpSp>
        <p:nvGrpSpPr>
          <p:cNvPr id="1639" name="Gruppe 1638">
            <a:extLst>
              <a:ext uri="{FF2B5EF4-FFF2-40B4-BE49-F238E27FC236}">
                <a16:creationId xmlns:a16="http://schemas.microsoft.com/office/drawing/2014/main" id="{1E95DE41-6151-D140-3027-08CD7EFFBCCB}"/>
              </a:ext>
            </a:extLst>
          </p:cNvPr>
          <p:cNvGrpSpPr/>
          <p:nvPr/>
        </p:nvGrpSpPr>
        <p:grpSpPr>
          <a:xfrm>
            <a:off x="338113" y="1387706"/>
            <a:ext cx="5842309" cy="5233756"/>
            <a:chOff x="766885" y="981717"/>
            <a:chExt cx="5842309" cy="5233756"/>
          </a:xfrm>
        </p:grpSpPr>
        <p:grpSp>
          <p:nvGrpSpPr>
            <p:cNvPr id="1640" name="Gruppe 1639">
              <a:extLst>
                <a:ext uri="{FF2B5EF4-FFF2-40B4-BE49-F238E27FC236}">
                  <a16:creationId xmlns:a16="http://schemas.microsoft.com/office/drawing/2014/main" id="{791AF3D6-728A-38CC-EDCB-9E096EA06674}"/>
                </a:ext>
              </a:extLst>
            </p:cNvPr>
            <p:cNvGrpSpPr/>
            <p:nvPr/>
          </p:nvGrpSpPr>
          <p:grpSpPr>
            <a:xfrm>
              <a:off x="778422" y="981717"/>
              <a:ext cx="5830772" cy="5233756"/>
              <a:chOff x="-136438" y="1029165"/>
              <a:chExt cx="5830772" cy="5233756"/>
            </a:xfrm>
          </p:grpSpPr>
          <p:grpSp>
            <p:nvGrpSpPr>
              <p:cNvPr id="1807" name="Gruppe 1806">
                <a:extLst>
                  <a:ext uri="{FF2B5EF4-FFF2-40B4-BE49-F238E27FC236}">
                    <a16:creationId xmlns:a16="http://schemas.microsoft.com/office/drawing/2014/main" id="{460A6603-D62D-0CD4-3D3A-C0A33428C106}"/>
                  </a:ext>
                </a:extLst>
              </p:cNvPr>
              <p:cNvGrpSpPr/>
              <p:nvPr/>
            </p:nvGrpSpPr>
            <p:grpSpPr>
              <a:xfrm>
                <a:off x="4253398" y="1061132"/>
                <a:ext cx="442069" cy="4756379"/>
                <a:chOff x="3817279" y="1064461"/>
                <a:chExt cx="442069" cy="4756379"/>
              </a:xfrm>
            </p:grpSpPr>
            <p:sp>
              <p:nvSpPr>
                <p:cNvPr id="2477" name="Rektangel 2476">
                  <a:extLst>
                    <a:ext uri="{FF2B5EF4-FFF2-40B4-BE49-F238E27FC236}">
                      <a16:creationId xmlns:a16="http://schemas.microsoft.com/office/drawing/2014/main" id="{F0BCCAAF-1A50-C392-A69B-87B34E5CEF3E}"/>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8" name="Rektangel 2477">
                  <a:extLst>
                    <a:ext uri="{FF2B5EF4-FFF2-40B4-BE49-F238E27FC236}">
                      <a16:creationId xmlns:a16="http://schemas.microsoft.com/office/drawing/2014/main" id="{BA8E3442-1695-D950-86FA-182B32DC5CAF}"/>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9" name="Rektangel 2478">
                  <a:extLst>
                    <a:ext uri="{FF2B5EF4-FFF2-40B4-BE49-F238E27FC236}">
                      <a16:creationId xmlns:a16="http://schemas.microsoft.com/office/drawing/2014/main" id="{62ECD902-505C-268B-0238-6293017D9967}"/>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0" name="Rektangel 2479">
                  <a:extLst>
                    <a:ext uri="{FF2B5EF4-FFF2-40B4-BE49-F238E27FC236}">
                      <a16:creationId xmlns:a16="http://schemas.microsoft.com/office/drawing/2014/main" id="{301B88A1-25BD-2C49-1C27-0892AD34C7A1}"/>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1" name="Rektangel 2480">
                  <a:extLst>
                    <a:ext uri="{FF2B5EF4-FFF2-40B4-BE49-F238E27FC236}">
                      <a16:creationId xmlns:a16="http://schemas.microsoft.com/office/drawing/2014/main" id="{89795481-0F61-3FE7-8DE2-08634876C9FB}"/>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2" name="Rektangel 2481">
                  <a:extLst>
                    <a:ext uri="{FF2B5EF4-FFF2-40B4-BE49-F238E27FC236}">
                      <a16:creationId xmlns:a16="http://schemas.microsoft.com/office/drawing/2014/main" id="{75596AFF-3885-42E9-B298-B3B8CEF88922}"/>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3" name="Rektangel 2482">
                  <a:extLst>
                    <a:ext uri="{FF2B5EF4-FFF2-40B4-BE49-F238E27FC236}">
                      <a16:creationId xmlns:a16="http://schemas.microsoft.com/office/drawing/2014/main" id="{7230B279-BFDD-BCC5-9EDA-6C15E13BF625}"/>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4" name="Rektangel 2483">
                  <a:extLst>
                    <a:ext uri="{FF2B5EF4-FFF2-40B4-BE49-F238E27FC236}">
                      <a16:creationId xmlns:a16="http://schemas.microsoft.com/office/drawing/2014/main" id="{8BFEE297-3928-DA20-BE16-DBC7B944E7D1}"/>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5" name="Rektangel 2484">
                  <a:extLst>
                    <a:ext uri="{FF2B5EF4-FFF2-40B4-BE49-F238E27FC236}">
                      <a16:creationId xmlns:a16="http://schemas.microsoft.com/office/drawing/2014/main" id="{43BA8074-8FA3-E2DE-44C0-8864D786AF4B}"/>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6" name="Rektangel 2485">
                  <a:extLst>
                    <a:ext uri="{FF2B5EF4-FFF2-40B4-BE49-F238E27FC236}">
                      <a16:creationId xmlns:a16="http://schemas.microsoft.com/office/drawing/2014/main" id="{9AD90F6B-9401-A70F-6C2F-3EC541EE3B5A}"/>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7" name="Rektangel 2486">
                  <a:extLst>
                    <a:ext uri="{FF2B5EF4-FFF2-40B4-BE49-F238E27FC236}">
                      <a16:creationId xmlns:a16="http://schemas.microsoft.com/office/drawing/2014/main" id="{16E26C44-3D9C-5EF3-3B86-08CA5CF7D954}"/>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808" name="Rektangel 1807">
                <a:extLst>
                  <a:ext uri="{FF2B5EF4-FFF2-40B4-BE49-F238E27FC236}">
                    <a16:creationId xmlns:a16="http://schemas.microsoft.com/office/drawing/2014/main" id="{2EAE44E2-C829-D745-A17B-43B1CB7840B7}"/>
                  </a:ext>
                </a:extLst>
              </p:cNvPr>
              <p:cNvSpPr>
                <a:spLocks noChangeAspect="1"/>
              </p:cNvSpPr>
              <p:nvPr/>
            </p:nvSpPr>
            <p:spPr>
              <a:xfrm>
                <a:off x="4265457" y="581623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1809" name="Gruppe 1808">
                <a:extLst>
                  <a:ext uri="{FF2B5EF4-FFF2-40B4-BE49-F238E27FC236}">
                    <a16:creationId xmlns:a16="http://schemas.microsoft.com/office/drawing/2014/main" id="{B0764A69-0552-8DE2-F22C-B044341E80BE}"/>
                  </a:ext>
                </a:extLst>
              </p:cNvPr>
              <p:cNvGrpSpPr/>
              <p:nvPr/>
            </p:nvGrpSpPr>
            <p:grpSpPr>
              <a:xfrm>
                <a:off x="4196610" y="1032983"/>
                <a:ext cx="641389" cy="5216305"/>
                <a:chOff x="2892468" y="1032983"/>
                <a:chExt cx="641389" cy="5216305"/>
              </a:xfrm>
            </p:grpSpPr>
            <p:grpSp>
              <p:nvGrpSpPr>
                <p:cNvPr id="2440" name="Gruppe 2439">
                  <a:extLst>
                    <a:ext uri="{FF2B5EF4-FFF2-40B4-BE49-F238E27FC236}">
                      <a16:creationId xmlns:a16="http://schemas.microsoft.com/office/drawing/2014/main" id="{0D0B345F-C52C-BED7-7E91-0BB47ADA1C0A}"/>
                    </a:ext>
                  </a:extLst>
                </p:cNvPr>
                <p:cNvGrpSpPr/>
                <p:nvPr/>
              </p:nvGrpSpPr>
              <p:grpSpPr>
                <a:xfrm>
                  <a:off x="2892468" y="1032983"/>
                  <a:ext cx="641389" cy="5216305"/>
                  <a:chOff x="3475384" y="1188399"/>
                  <a:chExt cx="641389" cy="5216305"/>
                </a:xfrm>
              </p:grpSpPr>
              <p:sp>
                <p:nvSpPr>
                  <p:cNvPr id="2444" name="Tekstfelt 2443">
                    <a:extLst>
                      <a:ext uri="{FF2B5EF4-FFF2-40B4-BE49-F238E27FC236}">
                        <a16:creationId xmlns:a16="http://schemas.microsoft.com/office/drawing/2014/main" id="{454374A1-752F-3DBE-7CDA-6921614D5B71}"/>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445" name="Tekstfelt 2444">
                    <a:extLst>
                      <a:ext uri="{FF2B5EF4-FFF2-40B4-BE49-F238E27FC236}">
                        <a16:creationId xmlns:a16="http://schemas.microsoft.com/office/drawing/2014/main" id="{757A8496-2BA2-B487-6E67-C12D7E5B00DB}"/>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446" name="Tekstfelt 2445">
                    <a:extLst>
                      <a:ext uri="{FF2B5EF4-FFF2-40B4-BE49-F238E27FC236}">
                        <a16:creationId xmlns:a16="http://schemas.microsoft.com/office/drawing/2014/main" id="{EE00F4A0-9028-FE74-D3F5-7FC4BB491889}"/>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447" name="Tekstfelt 2446">
                    <a:extLst>
                      <a:ext uri="{FF2B5EF4-FFF2-40B4-BE49-F238E27FC236}">
                        <a16:creationId xmlns:a16="http://schemas.microsoft.com/office/drawing/2014/main" id="{524B7327-88CB-DF5B-A643-1EE6035433EC}"/>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448" name="Tekstfelt 2447">
                    <a:extLst>
                      <a:ext uri="{FF2B5EF4-FFF2-40B4-BE49-F238E27FC236}">
                        <a16:creationId xmlns:a16="http://schemas.microsoft.com/office/drawing/2014/main" id="{109C3FF4-FF21-683B-F344-E4FE0058E451}"/>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449" name="Tekstfelt 2448">
                    <a:extLst>
                      <a:ext uri="{FF2B5EF4-FFF2-40B4-BE49-F238E27FC236}">
                        <a16:creationId xmlns:a16="http://schemas.microsoft.com/office/drawing/2014/main" id="{FA07A5C0-2347-FD37-1929-951B1DD8089F}"/>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450" name="Tekstfelt 2449">
                    <a:extLst>
                      <a:ext uri="{FF2B5EF4-FFF2-40B4-BE49-F238E27FC236}">
                        <a16:creationId xmlns:a16="http://schemas.microsoft.com/office/drawing/2014/main" id="{D64EFE4D-F286-7D28-0B8F-BE13A8FF81E8}"/>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451" name="Tekstfelt 2450">
                    <a:extLst>
                      <a:ext uri="{FF2B5EF4-FFF2-40B4-BE49-F238E27FC236}">
                        <a16:creationId xmlns:a16="http://schemas.microsoft.com/office/drawing/2014/main" id="{C8900893-919E-28C4-0002-7F74E28B8953}"/>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452" name="Tekstfelt 2451">
                    <a:extLst>
                      <a:ext uri="{FF2B5EF4-FFF2-40B4-BE49-F238E27FC236}">
                        <a16:creationId xmlns:a16="http://schemas.microsoft.com/office/drawing/2014/main" id="{F0B1EBB1-53AC-6E88-E6FA-A90E074CFA9C}"/>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453" name="Tekstfelt 2452">
                    <a:extLst>
                      <a:ext uri="{FF2B5EF4-FFF2-40B4-BE49-F238E27FC236}">
                        <a16:creationId xmlns:a16="http://schemas.microsoft.com/office/drawing/2014/main" id="{EC0822CC-CF37-F682-B646-E8301562DDAF}"/>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454" name="Tekstfelt 2453">
                    <a:extLst>
                      <a:ext uri="{FF2B5EF4-FFF2-40B4-BE49-F238E27FC236}">
                        <a16:creationId xmlns:a16="http://schemas.microsoft.com/office/drawing/2014/main" id="{59AA8697-6579-D4AD-25BD-1E955E50EF94}"/>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455" name="Tekstfelt 2454">
                    <a:extLst>
                      <a:ext uri="{FF2B5EF4-FFF2-40B4-BE49-F238E27FC236}">
                        <a16:creationId xmlns:a16="http://schemas.microsoft.com/office/drawing/2014/main" id="{E20DD90C-97BB-4E09-ED66-1B201A554FA8}"/>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456" name="Tekstfelt 2455">
                    <a:extLst>
                      <a:ext uri="{FF2B5EF4-FFF2-40B4-BE49-F238E27FC236}">
                        <a16:creationId xmlns:a16="http://schemas.microsoft.com/office/drawing/2014/main" id="{7E078FD5-6892-E74E-4BA4-47723061D4A7}"/>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457" name="Tekstfelt 2456">
                    <a:extLst>
                      <a:ext uri="{FF2B5EF4-FFF2-40B4-BE49-F238E27FC236}">
                        <a16:creationId xmlns:a16="http://schemas.microsoft.com/office/drawing/2014/main" id="{1C452935-A93C-EB08-129C-BC812036B1CC}"/>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458" name="Tekstfelt 2457">
                    <a:extLst>
                      <a:ext uri="{FF2B5EF4-FFF2-40B4-BE49-F238E27FC236}">
                        <a16:creationId xmlns:a16="http://schemas.microsoft.com/office/drawing/2014/main" id="{391F43E0-D2F6-FAE4-0EAA-73326436B230}"/>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459" name="Tekstfelt 2458">
                    <a:extLst>
                      <a:ext uri="{FF2B5EF4-FFF2-40B4-BE49-F238E27FC236}">
                        <a16:creationId xmlns:a16="http://schemas.microsoft.com/office/drawing/2014/main" id="{959EDAF5-ED49-A30A-6A68-B14BFBBDED45}"/>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460" name="Tekstfelt 2459">
                    <a:extLst>
                      <a:ext uri="{FF2B5EF4-FFF2-40B4-BE49-F238E27FC236}">
                        <a16:creationId xmlns:a16="http://schemas.microsoft.com/office/drawing/2014/main" id="{46BA3BA7-BE42-0FCC-270F-E775607BEDFA}"/>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461" name="Tekstfelt 2460">
                    <a:extLst>
                      <a:ext uri="{FF2B5EF4-FFF2-40B4-BE49-F238E27FC236}">
                        <a16:creationId xmlns:a16="http://schemas.microsoft.com/office/drawing/2014/main" id="{247B55CE-E778-60D4-CA78-9B7B2A02DE6C}"/>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462" name="Tekstfelt 2461">
                    <a:extLst>
                      <a:ext uri="{FF2B5EF4-FFF2-40B4-BE49-F238E27FC236}">
                        <a16:creationId xmlns:a16="http://schemas.microsoft.com/office/drawing/2014/main" id="{B20B91B4-6612-E4B3-0EBF-03820513FA7B}"/>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463" name="Tekstfelt 2462">
                    <a:extLst>
                      <a:ext uri="{FF2B5EF4-FFF2-40B4-BE49-F238E27FC236}">
                        <a16:creationId xmlns:a16="http://schemas.microsoft.com/office/drawing/2014/main" id="{D25AC301-2E6D-F829-E7B9-1C6056C59DC2}"/>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464" name="Tekstfelt 2463">
                    <a:extLst>
                      <a:ext uri="{FF2B5EF4-FFF2-40B4-BE49-F238E27FC236}">
                        <a16:creationId xmlns:a16="http://schemas.microsoft.com/office/drawing/2014/main" id="{B9B6E1C7-81B2-2B6A-1988-64658826E885}"/>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465" name="Tekstfelt 2464">
                    <a:extLst>
                      <a:ext uri="{FF2B5EF4-FFF2-40B4-BE49-F238E27FC236}">
                        <a16:creationId xmlns:a16="http://schemas.microsoft.com/office/drawing/2014/main" id="{A964837D-2067-C8F2-0B02-6D2889B7BDA0}"/>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466" name="Tekstfelt 2465">
                    <a:extLst>
                      <a:ext uri="{FF2B5EF4-FFF2-40B4-BE49-F238E27FC236}">
                        <a16:creationId xmlns:a16="http://schemas.microsoft.com/office/drawing/2014/main" id="{60B5C45E-8828-21D5-BFA8-4BF4A98A6583}"/>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467" name="Tekstfelt 2466">
                    <a:extLst>
                      <a:ext uri="{FF2B5EF4-FFF2-40B4-BE49-F238E27FC236}">
                        <a16:creationId xmlns:a16="http://schemas.microsoft.com/office/drawing/2014/main" id="{9CF4EF7B-506A-C190-3DAB-9332B0F6FD3B}"/>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468" name="Tekstfelt 2467">
                    <a:extLst>
                      <a:ext uri="{FF2B5EF4-FFF2-40B4-BE49-F238E27FC236}">
                        <a16:creationId xmlns:a16="http://schemas.microsoft.com/office/drawing/2014/main" id="{DDBF980A-190C-E4FE-FABE-6EB31E931F02}"/>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469" name="Tekstfelt 2468">
                    <a:extLst>
                      <a:ext uri="{FF2B5EF4-FFF2-40B4-BE49-F238E27FC236}">
                        <a16:creationId xmlns:a16="http://schemas.microsoft.com/office/drawing/2014/main" id="{B41F08F7-3752-7291-5C76-159D240FA028}"/>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470" name="Tekstfelt 2469">
                    <a:extLst>
                      <a:ext uri="{FF2B5EF4-FFF2-40B4-BE49-F238E27FC236}">
                        <a16:creationId xmlns:a16="http://schemas.microsoft.com/office/drawing/2014/main" id="{04D38844-1529-8EF4-8EF4-A6F031B2F000}"/>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471" name="Tekstfelt 2470">
                    <a:extLst>
                      <a:ext uri="{FF2B5EF4-FFF2-40B4-BE49-F238E27FC236}">
                        <a16:creationId xmlns:a16="http://schemas.microsoft.com/office/drawing/2014/main" id="{8957042C-D40D-1B30-29CE-0A4A50125246}"/>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472" name="Tekstfelt 2471">
                    <a:extLst>
                      <a:ext uri="{FF2B5EF4-FFF2-40B4-BE49-F238E27FC236}">
                        <a16:creationId xmlns:a16="http://schemas.microsoft.com/office/drawing/2014/main" id="{A9E733B3-ADFB-873A-CC2A-5D099F80E2B3}"/>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473" name="Tekstfelt 2472">
                    <a:extLst>
                      <a:ext uri="{FF2B5EF4-FFF2-40B4-BE49-F238E27FC236}">
                        <a16:creationId xmlns:a16="http://schemas.microsoft.com/office/drawing/2014/main" id="{E718F114-754E-7AAD-7381-7DC5C0DD9564}"/>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474" name="Tekstfelt 2473">
                    <a:extLst>
                      <a:ext uri="{FF2B5EF4-FFF2-40B4-BE49-F238E27FC236}">
                        <a16:creationId xmlns:a16="http://schemas.microsoft.com/office/drawing/2014/main" id="{A902DE7E-7653-253B-2BE1-B2ECEFC8D717}"/>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475" name="Tekstfelt 2474">
                    <a:extLst>
                      <a:ext uri="{FF2B5EF4-FFF2-40B4-BE49-F238E27FC236}">
                        <a16:creationId xmlns:a16="http://schemas.microsoft.com/office/drawing/2014/main" id="{16A5911E-270C-B3B8-6E72-7BFEA09C1C34}"/>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476" name="Tekstfelt 2475">
                    <a:extLst>
                      <a:ext uri="{FF2B5EF4-FFF2-40B4-BE49-F238E27FC236}">
                        <a16:creationId xmlns:a16="http://schemas.microsoft.com/office/drawing/2014/main" id="{F594D6C6-DD3B-7E53-0205-18AB7E599B31}"/>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441" name="Tekstfelt 2440">
                  <a:extLst>
                    <a:ext uri="{FF2B5EF4-FFF2-40B4-BE49-F238E27FC236}">
                      <a16:creationId xmlns:a16="http://schemas.microsoft.com/office/drawing/2014/main" id="{A3AC3316-D58E-BC3F-0FDB-DE8DDD5883B5}"/>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442" name="Tekstfelt 2441">
                  <a:extLst>
                    <a:ext uri="{FF2B5EF4-FFF2-40B4-BE49-F238E27FC236}">
                      <a16:creationId xmlns:a16="http://schemas.microsoft.com/office/drawing/2014/main" id="{0FEBFA0A-8CE9-2631-184F-DDE548895486}"/>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443" name="Tekstfelt 2442">
                  <a:extLst>
                    <a:ext uri="{FF2B5EF4-FFF2-40B4-BE49-F238E27FC236}">
                      <a16:creationId xmlns:a16="http://schemas.microsoft.com/office/drawing/2014/main" id="{88A76A62-96AE-359F-E7E5-6F859D55DF46}"/>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10" name="Gruppe 1809">
                <a:extLst>
                  <a:ext uri="{FF2B5EF4-FFF2-40B4-BE49-F238E27FC236}">
                    <a16:creationId xmlns:a16="http://schemas.microsoft.com/office/drawing/2014/main" id="{5D6A48FA-0C1F-EFAC-3B74-12FE19FDA00C}"/>
                  </a:ext>
                </a:extLst>
              </p:cNvPr>
              <p:cNvGrpSpPr/>
              <p:nvPr/>
            </p:nvGrpSpPr>
            <p:grpSpPr>
              <a:xfrm>
                <a:off x="4188892" y="1168460"/>
                <a:ext cx="374057" cy="4971316"/>
                <a:chOff x="2884750" y="1168460"/>
                <a:chExt cx="374057" cy="4971316"/>
              </a:xfrm>
            </p:grpSpPr>
            <p:grpSp>
              <p:nvGrpSpPr>
                <p:cNvPr id="2427" name="Gruppe 2426">
                  <a:extLst>
                    <a:ext uri="{FF2B5EF4-FFF2-40B4-BE49-F238E27FC236}">
                      <a16:creationId xmlns:a16="http://schemas.microsoft.com/office/drawing/2014/main" id="{A9465D55-D225-A77E-6138-8E9B1EE27C09}"/>
                    </a:ext>
                  </a:extLst>
                </p:cNvPr>
                <p:cNvGrpSpPr/>
                <p:nvPr/>
              </p:nvGrpSpPr>
              <p:grpSpPr>
                <a:xfrm>
                  <a:off x="2884750" y="1168460"/>
                  <a:ext cx="358241" cy="4542339"/>
                  <a:chOff x="3468415" y="1754237"/>
                  <a:chExt cx="358241" cy="4542339"/>
                </a:xfrm>
              </p:grpSpPr>
              <p:sp>
                <p:nvSpPr>
                  <p:cNvPr id="2429" name="Tekstfelt 2428">
                    <a:extLst>
                      <a:ext uri="{FF2B5EF4-FFF2-40B4-BE49-F238E27FC236}">
                        <a16:creationId xmlns:a16="http://schemas.microsoft.com/office/drawing/2014/main" id="{4D1CD710-7CDF-B840-5BF5-30AEB05273D3}"/>
                      </a:ext>
                    </a:extLst>
                  </p:cNvPr>
                  <p:cNvSpPr txBox="1"/>
                  <p:nvPr/>
                </p:nvSpPr>
                <p:spPr>
                  <a:xfrm>
                    <a:off x="3477366" y="60811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217</a:t>
                    </a:r>
                  </a:p>
                </p:txBody>
              </p:sp>
              <p:sp>
                <p:nvSpPr>
                  <p:cNvPr id="2430" name="Tekstfelt 2429">
                    <a:extLst>
                      <a:ext uri="{FF2B5EF4-FFF2-40B4-BE49-F238E27FC236}">
                        <a16:creationId xmlns:a16="http://schemas.microsoft.com/office/drawing/2014/main" id="{443CA938-F762-C40A-E0B8-86C23E69DFDC}"/>
                      </a:ext>
                    </a:extLst>
                  </p:cNvPr>
                  <p:cNvSpPr txBox="1"/>
                  <p:nvPr/>
                </p:nvSpPr>
                <p:spPr>
                  <a:xfrm>
                    <a:off x="3470660" y="218566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226</a:t>
                    </a:r>
                  </a:p>
                </p:txBody>
              </p:sp>
              <p:sp>
                <p:nvSpPr>
                  <p:cNvPr id="2431" name="Tekstfelt 2430">
                    <a:extLst>
                      <a:ext uri="{FF2B5EF4-FFF2-40B4-BE49-F238E27FC236}">
                        <a16:creationId xmlns:a16="http://schemas.microsoft.com/office/drawing/2014/main" id="{518F2D7C-2163-118F-D741-8571EA28CCD4}"/>
                      </a:ext>
                    </a:extLst>
                  </p:cNvPr>
                  <p:cNvSpPr txBox="1"/>
                  <p:nvPr/>
                </p:nvSpPr>
                <p:spPr>
                  <a:xfrm>
                    <a:off x="3470659" y="26193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225</a:t>
                    </a:r>
                  </a:p>
                </p:txBody>
              </p:sp>
              <p:sp>
                <p:nvSpPr>
                  <p:cNvPr id="2432" name="Tekstfelt 2431">
                    <a:extLst>
                      <a:ext uri="{FF2B5EF4-FFF2-40B4-BE49-F238E27FC236}">
                        <a16:creationId xmlns:a16="http://schemas.microsoft.com/office/drawing/2014/main" id="{BF98149A-03BE-D7B6-5A95-1DB312EB3189}"/>
                      </a:ext>
                    </a:extLst>
                  </p:cNvPr>
                  <p:cNvSpPr txBox="1"/>
                  <p:nvPr/>
                </p:nvSpPr>
                <p:spPr>
                  <a:xfrm>
                    <a:off x="3468415" y="305412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224</a:t>
                    </a:r>
                  </a:p>
                </p:txBody>
              </p:sp>
              <p:sp>
                <p:nvSpPr>
                  <p:cNvPr id="2433" name="Tekstfelt 2432">
                    <a:extLst>
                      <a:ext uri="{FF2B5EF4-FFF2-40B4-BE49-F238E27FC236}">
                        <a16:creationId xmlns:a16="http://schemas.microsoft.com/office/drawing/2014/main" id="{07295D8E-0810-D04C-A69C-E0B0C546AC5A}"/>
                      </a:ext>
                    </a:extLst>
                  </p:cNvPr>
                  <p:cNvSpPr txBox="1"/>
                  <p:nvPr/>
                </p:nvSpPr>
                <p:spPr>
                  <a:xfrm>
                    <a:off x="3469533" y="348555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223</a:t>
                    </a:r>
                  </a:p>
                </p:txBody>
              </p:sp>
              <p:sp>
                <p:nvSpPr>
                  <p:cNvPr id="2434" name="Tekstfelt 2433">
                    <a:extLst>
                      <a:ext uri="{FF2B5EF4-FFF2-40B4-BE49-F238E27FC236}">
                        <a16:creationId xmlns:a16="http://schemas.microsoft.com/office/drawing/2014/main" id="{A687CFEA-9FB0-2589-E732-840D6DB376D5}"/>
                      </a:ext>
                    </a:extLst>
                  </p:cNvPr>
                  <p:cNvSpPr txBox="1"/>
                  <p:nvPr/>
                </p:nvSpPr>
                <p:spPr>
                  <a:xfrm>
                    <a:off x="3470652" y="391699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222</a:t>
                    </a:r>
                  </a:p>
                </p:txBody>
              </p:sp>
              <p:sp>
                <p:nvSpPr>
                  <p:cNvPr id="2435" name="Tekstfelt 2434">
                    <a:extLst>
                      <a:ext uri="{FF2B5EF4-FFF2-40B4-BE49-F238E27FC236}">
                        <a16:creationId xmlns:a16="http://schemas.microsoft.com/office/drawing/2014/main" id="{83C875D5-89B7-973D-8DEA-712A2E352DDC}"/>
                      </a:ext>
                    </a:extLst>
                  </p:cNvPr>
                  <p:cNvSpPr txBox="1"/>
                  <p:nvPr/>
                </p:nvSpPr>
                <p:spPr>
                  <a:xfrm>
                    <a:off x="3471769" y="434842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221</a:t>
                    </a:r>
                  </a:p>
                </p:txBody>
              </p:sp>
              <p:sp>
                <p:nvSpPr>
                  <p:cNvPr id="2436" name="Tekstfelt 2435">
                    <a:extLst>
                      <a:ext uri="{FF2B5EF4-FFF2-40B4-BE49-F238E27FC236}">
                        <a16:creationId xmlns:a16="http://schemas.microsoft.com/office/drawing/2014/main" id="{BAE68F66-35B1-8614-6FD7-751A9E16E0C2}"/>
                      </a:ext>
                    </a:extLst>
                  </p:cNvPr>
                  <p:cNvSpPr txBox="1"/>
                  <p:nvPr/>
                </p:nvSpPr>
                <p:spPr>
                  <a:xfrm>
                    <a:off x="3472887" y="477984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220</a:t>
                    </a:r>
                  </a:p>
                </p:txBody>
              </p:sp>
              <p:sp>
                <p:nvSpPr>
                  <p:cNvPr id="2437" name="Tekstfelt 2436">
                    <a:extLst>
                      <a:ext uri="{FF2B5EF4-FFF2-40B4-BE49-F238E27FC236}">
                        <a16:creationId xmlns:a16="http://schemas.microsoft.com/office/drawing/2014/main" id="{6D48E9F1-F8B3-A220-D52A-60C5555923A8}"/>
                      </a:ext>
                    </a:extLst>
                  </p:cNvPr>
                  <p:cNvSpPr txBox="1"/>
                  <p:nvPr/>
                </p:nvSpPr>
                <p:spPr>
                  <a:xfrm>
                    <a:off x="3477366" y="521127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219</a:t>
                    </a:r>
                  </a:p>
                </p:txBody>
              </p:sp>
              <p:sp>
                <p:nvSpPr>
                  <p:cNvPr id="2438" name="Tekstfelt 2437">
                    <a:extLst>
                      <a:ext uri="{FF2B5EF4-FFF2-40B4-BE49-F238E27FC236}">
                        <a16:creationId xmlns:a16="http://schemas.microsoft.com/office/drawing/2014/main" id="{959CB5A0-4EA1-A74F-FF93-D3380090EA0A}"/>
                      </a:ext>
                    </a:extLst>
                  </p:cNvPr>
                  <p:cNvSpPr txBox="1"/>
                  <p:nvPr/>
                </p:nvSpPr>
                <p:spPr>
                  <a:xfrm>
                    <a:off x="3478484" y="5646066"/>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218</a:t>
                    </a:r>
                  </a:p>
                </p:txBody>
              </p:sp>
              <p:sp>
                <p:nvSpPr>
                  <p:cNvPr id="2439" name="Tekstfelt 2438">
                    <a:extLst>
                      <a:ext uri="{FF2B5EF4-FFF2-40B4-BE49-F238E27FC236}">
                        <a16:creationId xmlns:a16="http://schemas.microsoft.com/office/drawing/2014/main" id="{59955B37-8D35-83A3-92FF-87D7C04A2BD7}"/>
                      </a:ext>
                    </a:extLst>
                  </p:cNvPr>
                  <p:cNvSpPr txBox="1"/>
                  <p:nvPr/>
                </p:nvSpPr>
                <p:spPr>
                  <a:xfrm>
                    <a:off x="3469542" y="17542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227</a:t>
                    </a:r>
                  </a:p>
                </p:txBody>
              </p:sp>
            </p:grpSp>
            <p:sp>
              <p:nvSpPr>
                <p:cNvPr id="2428" name="Tekstfelt 2427">
                  <a:extLst>
                    <a:ext uri="{FF2B5EF4-FFF2-40B4-BE49-F238E27FC236}">
                      <a16:creationId xmlns:a16="http://schemas.microsoft.com/office/drawing/2014/main" id="{B521C237-A547-4EE2-4F71-AEB9D2A13C16}"/>
                    </a:ext>
                  </a:extLst>
                </p:cNvPr>
                <p:cNvSpPr txBox="1"/>
                <p:nvPr/>
              </p:nvSpPr>
              <p:spPr>
                <a:xfrm>
                  <a:off x="2910635" y="59243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216</a:t>
                  </a:r>
                </a:p>
              </p:txBody>
            </p:sp>
          </p:grpSp>
          <p:grpSp>
            <p:nvGrpSpPr>
              <p:cNvPr id="1811" name="Gruppe 1810">
                <a:extLst>
                  <a:ext uri="{FF2B5EF4-FFF2-40B4-BE49-F238E27FC236}">
                    <a16:creationId xmlns:a16="http://schemas.microsoft.com/office/drawing/2014/main" id="{AC976E3B-4D76-EF31-5A73-D485140439E0}"/>
                  </a:ext>
                </a:extLst>
              </p:cNvPr>
              <p:cNvGrpSpPr/>
              <p:nvPr/>
            </p:nvGrpSpPr>
            <p:grpSpPr>
              <a:xfrm>
                <a:off x="5119196" y="1063299"/>
                <a:ext cx="444157" cy="5190614"/>
                <a:chOff x="5753799" y="1204530"/>
                <a:chExt cx="444157" cy="5190614"/>
              </a:xfrm>
            </p:grpSpPr>
            <p:grpSp>
              <p:nvGrpSpPr>
                <p:cNvPr id="2414" name="Gruppe 2413">
                  <a:extLst>
                    <a:ext uri="{FF2B5EF4-FFF2-40B4-BE49-F238E27FC236}">
                      <a16:creationId xmlns:a16="http://schemas.microsoft.com/office/drawing/2014/main" id="{BB665906-D2CE-AA32-541F-6076C99A3C01}"/>
                    </a:ext>
                  </a:extLst>
                </p:cNvPr>
                <p:cNvGrpSpPr/>
                <p:nvPr/>
              </p:nvGrpSpPr>
              <p:grpSpPr>
                <a:xfrm>
                  <a:off x="5753799" y="1204530"/>
                  <a:ext cx="442069" cy="4756379"/>
                  <a:chOff x="3817279" y="1064461"/>
                  <a:chExt cx="442069" cy="4756379"/>
                </a:xfrm>
              </p:grpSpPr>
              <p:sp>
                <p:nvSpPr>
                  <p:cNvPr id="2416" name="Rektangel 2415">
                    <a:extLst>
                      <a:ext uri="{FF2B5EF4-FFF2-40B4-BE49-F238E27FC236}">
                        <a16:creationId xmlns:a16="http://schemas.microsoft.com/office/drawing/2014/main" id="{0DF873DA-7520-3EB4-2329-E1EF698C6C85}"/>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7" name="Rektangel 2416">
                    <a:extLst>
                      <a:ext uri="{FF2B5EF4-FFF2-40B4-BE49-F238E27FC236}">
                        <a16:creationId xmlns:a16="http://schemas.microsoft.com/office/drawing/2014/main" id="{1EB5945E-A7C2-2963-6DC2-0898665B7E46}"/>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8" name="Rektangel 2417">
                    <a:extLst>
                      <a:ext uri="{FF2B5EF4-FFF2-40B4-BE49-F238E27FC236}">
                        <a16:creationId xmlns:a16="http://schemas.microsoft.com/office/drawing/2014/main" id="{A94185F7-BD50-531F-267E-6984885F5853}"/>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9" name="Rektangel 2418">
                    <a:extLst>
                      <a:ext uri="{FF2B5EF4-FFF2-40B4-BE49-F238E27FC236}">
                        <a16:creationId xmlns:a16="http://schemas.microsoft.com/office/drawing/2014/main" id="{4BF6A50A-E36D-F995-5E44-F426807AB55B}"/>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0" name="Rektangel 2419">
                    <a:extLst>
                      <a:ext uri="{FF2B5EF4-FFF2-40B4-BE49-F238E27FC236}">
                        <a16:creationId xmlns:a16="http://schemas.microsoft.com/office/drawing/2014/main" id="{5437AFA3-6936-945B-165C-953F6FA97351}"/>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1" name="Rektangel 2420">
                    <a:extLst>
                      <a:ext uri="{FF2B5EF4-FFF2-40B4-BE49-F238E27FC236}">
                        <a16:creationId xmlns:a16="http://schemas.microsoft.com/office/drawing/2014/main" id="{EA9B0E39-4415-4844-2179-9B9F65E0DF18}"/>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2" name="Rektangel 2421">
                    <a:extLst>
                      <a:ext uri="{FF2B5EF4-FFF2-40B4-BE49-F238E27FC236}">
                        <a16:creationId xmlns:a16="http://schemas.microsoft.com/office/drawing/2014/main" id="{7AE6DB36-4E15-6975-808E-180DDC4337FA}"/>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3" name="Rektangel 2422">
                    <a:extLst>
                      <a:ext uri="{FF2B5EF4-FFF2-40B4-BE49-F238E27FC236}">
                        <a16:creationId xmlns:a16="http://schemas.microsoft.com/office/drawing/2014/main" id="{0EA8F672-78C6-8789-B260-71A1AFC740B7}"/>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4" name="Rektangel 2423">
                    <a:extLst>
                      <a:ext uri="{FF2B5EF4-FFF2-40B4-BE49-F238E27FC236}">
                        <a16:creationId xmlns:a16="http://schemas.microsoft.com/office/drawing/2014/main" id="{A3872F9B-D099-9F89-2CF2-F2990E422888}"/>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5" name="Rektangel 2424">
                    <a:extLst>
                      <a:ext uri="{FF2B5EF4-FFF2-40B4-BE49-F238E27FC236}">
                        <a16:creationId xmlns:a16="http://schemas.microsoft.com/office/drawing/2014/main" id="{F0CF853A-C819-2053-6D32-A42C93621600}"/>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6" name="Rektangel 2425">
                    <a:extLst>
                      <a:ext uri="{FF2B5EF4-FFF2-40B4-BE49-F238E27FC236}">
                        <a16:creationId xmlns:a16="http://schemas.microsoft.com/office/drawing/2014/main" id="{46F6D005-ACA1-0DA6-7D23-ADCC05A3F0E8}"/>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15" name="Rektangel 2414">
                  <a:extLst>
                    <a:ext uri="{FF2B5EF4-FFF2-40B4-BE49-F238E27FC236}">
                      <a16:creationId xmlns:a16="http://schemas.microsoft.com/office/drawing/2014/main" id="{D35263F0-3552-FB4C-6838-AD53C88FBA0D}"/>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2" name="Gruppe 1811">
                <a:extLst>
                  <a:ext uri="{FF2B5EF4-FFF2-40B4-BE49-F238E27FC236}">
                    <a16:creationId xmlns:a16="http://schemas.microsoft.com/office/drawing/2014/main" id="{4ABDF686-D4DC-335C-3758-5F4D084034A4}"/>
                  </a:ext>
                </a:extLst>
              </p:cNvPr>
              <p:cNvGrpSpPr/>
              <p:nvPr/>
            </p:nvGrpSpPr>
            <p:grpSpPr>
              <a:xfrm>
                <a:off x="4687520" y="1061335"/>
                <a:ext cx="444157" cy="5190614"/>
                <a:chOff x="5753799" y="1204530"/>
                <a:chExt cx="444157" cy="5190614"/>
              </a:xfrm>
            </p:grpSpPr>
            <p:grpSp>
              <p:nvGrpSpPr>
                <p:cNvPr id="2401" name="Gruppe 2400">
                  <a:extLst>
                    <a:ext uri="{FF2B5EF4-FFF2-40B4-BE49-F238E27FC236}">
                      <a16:creationId xmlns:a16="http://schemas.microsoft.com/office/drawing/2014/main" id="{A93311D8-A672-6C50-9100-CF0B5648F11C}"/>
                    </a:ext>
                  </a:extLst>
                </p:cNvPr>
                <p:cNvGrpSpPr/>
                <p:nvPr/>
              </p:nvGrpSpPr>
              <p:grpSpPr>
                <a:xfrm>
                  <a:off x="5753799" y="1204530"/>
                  <a:ext cx="442069" cy="4756379"/>
                  <a:chOff x="3817279" y="1064461"/>
                  <a:chExt cx="442069" cy="4756379"/>
                </a:xfrm>
              </p:grpSpPr>
              <p:sp>
                <p:nvSpPr>
                  <p:cNvPr id="2403" name="Rektangel 2402">
                    <a:extLst>
                      <a:ext uri="{FF2B5EF4-FFF2-40B4-BE49-F238E27FC236}">
                        <a16:creationId xmlns:a16="http://schemas.microsoft.com/office/drawing/2014/main" id="{BBF97C1A-BD98-873D-BB4F-D908BFC87164}"/>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4" name="Rektangel 2403">
                    <a:extLst>
                      <a:ext uri="{FF2B5EF4-FFF2-40B4-BE49-F238E27FC236}">
                        <a16:creationId xmlns:a16="http://schemas.microsoft.com/office/drawing/2014/main" id="{0051865E-9931-9569-410A-BB4EEF7C9801}"/>
                      </a:ext>
                    </a:extLst>
                  </p:cNvPr>
                  <p:cNvSpPr>
                    <a:spLocks noChangeAspect="1"/>
                  </p:cNvSpPr>
                  <p:nvPr/>
                </p:nvSpPr>
                <p:spPr>
                  <a:xfrm>
                    <a:off x="3819523" y="1064461"/>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5" name="Rektangel 2404">
                    <a:extLst>
                      <a:ext uri="{FF2B5EF4-FFF2-40B4-BE49-F238E27FC236}">
                        <a16:creationId xmlns:a16="http://schemas.microsoft.com/office/drawing/2014/main" id="{A75FB99F-1586-D528-2ED7-72D35D89F573}"/>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6" name="Rektangel 2405">
                    <a:extLst>
                      <a:ext uri="{FF2B5EF4-FFF2-40B4-BE49-F238E27FC236}">
                        <a16:creationId xmlns:a16="http://schemas.microsoft.com/office/drawing/2014/main" id="{BC310C82-9C5F-B6BF-8B28-8994C23F379A}"/>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7" name="Rektangel 2406">
                    <a:extLst>
                      <a:ext uri="{FF2B5EF4-FFF2-40B4-BE49-F238E27FC236}">
                        <a16:creationId xmlns:a16="http://schemas.microsoft.com/office/drawing/2014/main" id="{4F654C6C-EF4C-C066-B80C-92234D4EC16E}"/>
                      </a:ext>
                    </a:extLst>
                  </p:cNvPr>
                  <p:cNvSpPr>
                    <a:spLocks noChangeAspect="1"/>
                  </p:cNvSpPr>
                  <p:nvPr/>
                </p:nvSpPr>
                <p:spPr>
                  <a:xfrm>
                    <a:off x="3817279" y="2796903"/>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8" name="Rektangel 2407">
                    <a:extLst>
                      <a:ext uri="{FF2B5EF4-FFF2-40B4-BE49-F238E27FC236}">
                        <a16:creationId xmlns:a16="http://schemas.microsoft.com/office/drawing/2014/main" id="{77948942-A595-EEE4-415D-4819BD6F54C1}"/>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9" name="Rektangel 2408">
                    <a:extLst>
                      <a:ext uri="{FF2B5EF4-FFF2-40B4-BE49-F238E27FC236}">
                        <a16:creationId xmlns:a16="http://schemas.microsoft.com/office/drawing/2014/main" id="{02DD16D1-BCA9-484B-CB20-E6841A3C70DD}"/>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0" name="Rektangel 2409">
                    <a:extLst>
                      <a:ext uri="{FF2B5EF4-FFF2-40B4-BE49-F238E27FC236}">
                        <a16:creationId xmlns:a16="http://schemas.microsoft.com/office/drawing/2014/main" id="{078A9234-228B-FF86-A6DE-A2C05167E308}"/>
                      </a:ext>
                    </a:extLst>
                  </p:cNvPr>
                  <p:cNvSpPr>
                    <a:spLocks noChangeAspect="1"/>
                  </p:cNvSpPr>
                  <p:nvPr/>
                </p:nvSpPr>
                <p:spPr>
                  <a:xfrm>
                    <a:off x="3820633" y="409119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1" name="Rektangel 2410">
                    <a:extLst>
                      <a:ext uri="{FF2B5EF4-FFF2-40B4-BE49-F238E27FC236}">
                        <a16:creationId xmlns:a16="http://schemas.microsoft.com/office/drawing/2014/main" id="{0E15254F-3D96-E13A-E02A-169E269FAB8B}"/>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2" name="Rektangel 2411">
                    <a:extLst>
                      <a:ext uri="{FF2B5EF4-FFF2-40B4-BE49-F238E27FC236}">
                        <a16:creationId xmlns:a16="http://schemas.microsoft.com/office/drawing/2014/main" id="{4733F13B-76FD-3C83-8D3F-531A2A4481CF}"/>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3" name="Rektangel 2412">
                    <a:extLst>
                      <a:ext uri="{FF2B5EF4-FFF2-40B4-BE49-F238E27FC236}">
                        <a16:creationId xmlns:a16="http://schemas.microsoft.com/office/drawing/2014/main" id="{DB85DA96-8EA4-2B00-FE1D-7035F9091CFE}"/>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02" name="Rektangel 2401">
                  <a:extLst>
                    <a:ext uri="{FF2B5EF4-FFF2-40B4-BE49-F238E27FC236}">
                      <a16:creationId xmlns:a16="http://schemas.microsoft.com/office/drawing/2014/main" id="{4ACF718F-F8A8-112C-4A5F-5DF0D5A29334}"/>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3" name="Gruppe 1812">
                <a:extLst>
                  <a:ext uri="{FF2B5EF4-FFF2-40B4-BE49-F238E27FC236}">
                    <a16:creationId xmlns:a16="http://schemas.microsoft.com/office/drawing/2014/main" id="{3505999D-C0A4-EF27-E1A6-D9B7864CBBE6}"/>
                  </a:ext>
                </a:extLst>
              </p:cNvPr>
              <p:cNvGrpSpPr/>
              <p:nvPr/>
            </p:nvGrpSpPr>
            <p:grpSpPr>
              <a:xfrm>
                <a:off x="3819968" y="1058901"/>
                <a:ext cx="444157" cy="5190614"/>
                <a:chOff x="5753799" y="1204530"/>
                <a:chExt cx="444157" cy="5190614"/>
              </a:xfrm>
            </p:grpSpPr>
            <p:grpSp>
              <p:nvGrpSpPr>
                <p:cNvPr id="2388" name="Gruppe 2387">
                  <a:extLst>
                    <a:ext uri="{FF2B5EF4-FFF2-40B4-BE49-F238E27FC236}">
                      <a16:creationId xmlns:a16="http://schemas.microsoft.com/office/drawing/2014/main" id="{2EF429A8-E48A-A285-B6B0-D95AF89033C3}"/>
                    </a:ext>
                  </a:extLst>
                </p:cNvPr>
                <p:cNvGrpSpPr/>
                <p:nvPr/>
              </p:nvGrpSpPr>
              <p:grpSpPr>
                <a:xfrm>
                  <a:off x="5753799" y="1204530"/>
                  <a:ext cx="442069" cy="4756379"/>
                  <a:chOff x="3817279" y="1064461"/>
                  <a:chExt cx="442069" cy="4756379"/>
                </a:xfrm>
              </p:grpSpPr>
              <p:sp>
                <p:nvSpPr>
                  <p:cNvPr id="2390" name="Rektangel 2389">
                    <a:extLst>
                      <a:ext uri="{FF2B5EF4-FFF2-40B4-BE49-F238E27FC236}">
                        <a16:creationId xmlns:a16="http://schemas.microsoft.com/office/drawing/2014/main" id="{1BB7BF47-EDF8-ADEA-BBAE-0C17D16AE96F}"/>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1" name="Rektangel 2390">
                    <a:extLst>
                      <a:ext uri="{FF2B5EF4-FFF2-40B4-BE49-F238E27FC236}">
                        <a16:creationId xmlns:a16="http://schemas.microsoft.com/office/drawing/2014/main" id="{5FC4E2DA-C6BE-BFD6-D0D1-6E4DDF6ABDB4}"/>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2" name="Rektangel 2391">
                    <a:extLst>
                      <a:ext uri="{FF2B5EF4-FFF2-40B4-BE49-F238E27FC236}">
                        <a16:creationId xmlns:a16="http://schemas.microsoft.com/office/drawing/2014/main" id="{B51AD011-7203-B989-4420-D9227A289ECF}"/>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3" name="Rektangel 2392">
                    <a:extLst>
                      <a:ext uri="{FF2B5EF4-FFF2-40B4-BE49-F238E27FC236}">
                        <a16:creationId xmlns:a16="http://schemas.microsoft.com/office/drawing/2014/main" id="{A840A6C9-A8E4-330B-0745-5CC548567AD9}"/>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4" name="Rektangel 2393">
                    <a:extLst>
                      <a:ext uri="{FF2B5EF4-FFF2-40B4-BE49-F238E27FC236}">
                        <a16:creationId xmlns:a16="http://schemas.microsoft.com/office/drawing/2014/main" id="{51EC8EE1-BD9C-96E1-A56E-0C17E039785F}"/>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5" name="Rektangel 2394">
                    <a:extLst>
                      <a:ext uri="{FF2B5EF4-FFF2-40B4-BE49-F238E27FC236}">
                        <a16:creationId xmlns:a16="http://schemas.microsoft.com/office/drawing/2014/main" id="{3F9ECD8B-C4C4-4E4E-0000-A1F878917E65}"/>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6" name="Rektangel 2395">
                    <a:extLst>
                      <a:ext uri="{FF2B5EF4-FFF2-40B4-BE49-F238E27FC236}">
                        <a16:creationId xmlns:a16="http://schemas.microsoft.com/office/drawing/2014/main" id="{6664FB2B-0303-47F8-BF79-78BB0CB6B1BB}"/>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7" name="Rektangel 2396">
                    <a:extLst>
                      <a:ext uri="{FF2B5EF4-FFF2-40B4-BE49-F238E27FC236}">
                        <a16:creationId xmlns:a16="http://schemas.microsoft.com/office/drawing/2014/main" id="{29F340AD-7A83-405B-7F24-910EDA31D349}"/>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8" name="Rektangel 2397">
                    <a:extLst>
                      <a:ext uri="{FF2B5EF4-FFF2-40B4-BE49-F238E27FC236}">
                        <a16:creationId xmlns:a16="http://schemas.microsoft.com/office/drawing/2014/main" id="{2C9A7BA3-698C-8E99-6899-FED4C4F8E213}"/>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9" name="Rektangel 2398">
                    <a:extLst>
                      <a:ext uri="{FF2B5EF4-FFF2-40B4-BE49-F238E27FC236}">
                        <a16:creationId xmlns:a16="http://schemas.microsoft.com/office/drawing/2014/main" id="{E53B95F2-7A04-DA00-B311-A95C5F602571}"/>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0" name="Rektangel 2399">
                    <a:extLst>
                      <a:ext uri="{FF2B5EF4-FFF2-40B4-BE49-F238E27FC236}">
                        <a16:creationId xmlns:a16="http://schemas.microsoft.com/office/drawing/2014/main" id="{3FC35833-B694-CA55-337C-7B818607D18A}"/>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89" name="Rektangel 2388">
                  <a:extLst>
                    <a:ext uri="{FF2B5EF4-FFF2-40B4-BE49-F238E27FC236}">
                      <a16:creationId xmlns:a16="http://schemas.microsoft.com/office/drawing/2014/main" id="{77147D64-2E57-5C96-F744-245C0F4135F1}"/>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4" name="Gruppe 1813">
                <a:extLst>
                  <a:ext uri="{FF2B5EF4-FFF2-40B4-BE49-F238E27FC236}">
                    <a16:creationId xmlns:a16="http://schemas.microsoft.com/office/drawing/2014/main" id="{770F4BD1-508D-38B8-D84A-9060B89DC660}"/>
                  </a:ext>
                </a:extLst>
              </p:cNvPr>
              <p:cNvGrpSpPr/>
              <p:nvPr/>
            </p:nvGrpSpPr>
            <p:grpSpPr>
              <a:xfrm>
                <a:off x="3386295" y="1062122"/>
                <a:ext cx="444157" cy="5190614"/>
                <a:chOff x="5753799" y="1204530"/>
                <a:chExt cx="444157" cy="5190614"/>
              </a:xfrm>
            </p:grpSpPr>
            <p:grpSp>
              <p:nvGrpSpPr>
                <p:cNvPr id="2375" name="Gruppe 2374">
                  <a:extLst>
                    <a:ext uri="{FF2B5EF4-FFF2-40B4-BE49-F238E27FC236}">
                      <a16:creationId xmlns:a16="http://schemas.microsoft.com/office/drawing/2014/main" id="{AB1DA17A-E86C-01A0-FE9A-3E355977365D}"/>
                    </a:ext>
                  </a:extLst>
                </p:cNvPr>
                <p:cNvGrpSpPr/>
                <p:nvPr/>
              </p:nvGrpSpPr>
              <p:grpSpPr>
                <a:xfrm>
                  <a:off x="5753799" y="1204530"/>
                  <a:ext cx="442069" cy="4756379"/>
                  <a:chOff x="3817279" y="1064461"/>
                  <a:chExt cx="442069" cy="4756379"/>
                </a:xfrm>
              </p:grpSpPr>
              <p:sp>
                <p:nvSpPr>
                  <p:cNvPr id="2377" name="Rektangel 2376">
                    <a:extLst>
                      <a:ext uri="{FF2B5EF4-FFF2-40B4-BE49-F238E27FC236}">
                        <a16:creationId xmlns:a16="http://schemas.microsoft.com/office/drawing/2014/main" id="{05FD136D-F795-65EA-5BD1-5741B32F4BC1}"/>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8" name="Rektangel 2377">
                    <a:extLst>
                      <a:ext uri="{FF2B5EF4-FFF2-40B4-BE49-F238E27FC236}">
                        <a16:creationId xmlns:a16="http://schemas.microsoft.com/office/drawing/2014/main" id="{F6F93D75-E518-D228-8A45-B1251E506672}"/>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9" name="Rektangel 2378">
                    <a:extLst>
                      <a:ext uri="{FF2B5EF4-FFF2-40B4-BE49-F238E27FC236}">
                        <a16:creationId xmlns:a16="http://schemas.microsoft.com/office/drawing/2014/main" id="{0F03E187-4EB3-F79D-3179-3B7F3F428114}"/>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0" name="Rektangel 2379">
                    <a:extLst>
                      <a:ext uri="{FF2B5EF4-FFF2-40B4-BE49-F238E27FC236}">
                        <a16:creationId xmlns:a16="http://schemas.microsoft.com/office/drawing/2014/main" id="{ACFD85E9-4142-3B48-B0BA-8071750B2681}"/>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1" name="Rektangel 2380">
                    <a:extLst>
                      <a:ext uri="{FF2B5EF4-FFF2-40B4-BE49-F238E27FC236}">
                        <a16:creationId xmlns:a16="http://schemas.microsoft.com/office/drawing/2014/main" id="{4AABC88A-422E-948C-698D-C88AA94780CC}"/>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2" name="Rektangel 2381">
                    <a:extLst>
                      <a:ext uri="{FF2B5EF4-FFF2-40B4-BE49-F238E27FC236}">
                        <a16:creationId xmlns:a16="http://schemas.microsoft.com/office/drawing/2014/main" id="{FD9F80CD-1E0C-D556-AA40-AB210C6731BC}"/>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3" name="Rektangel 2382">
                    <a:extLst>
                      <a:ext uri="{FF2B5EF4-FFF2-40B4-BE49-F238E27FC236}">
                        <a16:creationId xmlns:a16="http://schemas.microsoft.com/office/drawing/2014/main" id="{DABF39E7-B184-4580-7D12-198E47CD9476}"/>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4" name="Rektangel 2383">
                    <a:extLst>
                      <a:ext uri="{FF2B5EF4-FFF2-40B4-BE49-F238E27FC236}">
                        <a16:creationId xmlns:a16="http://schemas.microsoft.com/office/drawing/2014/main" id="{13173169-0C25-730D-BAE8-A990757A4918}"/>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5" name="Rektangel 2384">
                    <a:extLst>
                      <a:ext uri="{FF2B5EF4-FFF2-40B4-BE49-F238E27FC236}">
                        <a16:creationId xmlns:a16="http://schemas.microsoft.com/office/drawing/2014/main" id="{46B1754A-3A43-E003-86A4-E7866957EE4B}"/>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6" name="Rektangel 2385">
                    <a:extLst>
                      <a:ext uri="{FF2B5EF4-FFF2-40B4-BE49-F238E27FC236}">
                        <a16:creationId xmlns:a16="http://schemas.microsoft.com/office/drawing/2014/main" id="{7C288537-5AB0-4F45-FF2D-B9ABE28AA9C8}"/>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7" name="Rektangel 2386">
                    <a:extLst>
                      <a:ext uri="{FF2B5EF4-FFF2-40B4-BE49-F238E27FC236}">
                        <a16:creationId xmlns:a16="http://schemas.microsoft.com/office/drawing/2014/main" id="{A4C8BD0B-71F8-D0B2-5706-86DE330BF717}"/>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76" name="Rektangel 2375">
                  <a:extLst>
                    <a:ext uri="{FF2B5EF4-FFF2-40B4-BE49-F238E27FC236}">
                      <a16:creationId xmlns:a16="http://schemas.microsoft.com/office/drawing/2014/main" id="{746CEE8E-FE6A-674F-895E-4CE97208ECC7}"/>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5" name="Gruppe 1814">
                <a:extLst>
                  <a:ext uri="{FF2B5EF4-FFF2-40B4-BE49-F238E27FC236}">
                    <a16:creationId xmlns:a16="http://schemas.microsoft.com/office/drawing/2014/main" id="{1888CA77-CF8B-4DB5-2E39-9F58AA7C2BA7}"/>
                  </a:ext>
                </a:extLst>
              </p:cNvPr>
              <p:cNvGrpSpPr/>
              <p:nvPr/>
            </p:nvGrpSpPr>
            <p:grpSpPr>
              <a:xfrm>
                <a:off x="2949135" y="1063521"/>
                <a:ext cx="444157" cy="5190614"/>
                <a:chOff x="5753799" y="1204530"/>
                <a:chExt cx="444157" cy="5190614"/>
              </a:xfrm>
            </p:grpSpPr>
            <p:grpSp>
              <p:nvGrpSpPr>
                <p:cNvPr id="2362" name="Gruppe 2361">
                  <a:extLst>
                    <a:ext uri="{FF2B5EF4-FFF2-40B4-BE49-F238E27FC236}">
                      <a16:creationId xmlns:a16="http://schemas.microsoft.com/office/drawing/2014/main" id="{94CE92A4-87FC-05D0-8732-A1FBE8F1392E}"/>
                    </a:ext>
                  </a:extLst>
                </p:cNvPr>
                <p:cNvGrpSpPr/>
                <p:nvPr/>
              </p:nvGrpSpPr>
              <p:grpSpPr>
                <a:xfrm>
                  <a:off x="5753799" y="1204530"/>
                  <a:ext cx="442069" cy="4756379"/>
                  <a:chOff x="3817279" y="1064461"/>
                  <a:chExt cx="442069" cy="4756379"/>
                </a:xfrm>
              </p:grpSpPr>
              <p:sp>
                <p:nvSpPr>
                  <p:cNvPr id="2364" name="Rektangel 2363">
                    <a:extLst>
                      <a:ext uri="{FF2B5EF4-FFF2-40B4-BE49-F238E27FC236}">
                        <a16:creationId xmlns:a16="http://schemas.microsoft.com/office/drawing/2014/main" id="{F7B8AE95-C13E-A1C2-0865-831519AF0217}"/>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5" name="Rektangel 2364">
                    <a:extLst>
                      <a:ext uri="{FF2B5EF4-FFF2-40B4-BE49-F238E27FC236}">
                        <a16:creationId xmlns:a16="http://schemas.microsoft.com/office/drawing/2014/main" id="{53F313C4-D7BB-C8C0-FFA0-2C99B7CC7E97}"/>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6" name="Rektangel 2365">
                    <a:extLst>
                      <a:ext uri="{FF2B5EF4-FFF2-40B4-BE49-F238E27FC236}">
                        <a16:creationId xmlns:a16="http://schemas.microsoft.com/office/drawing/2014/main" id="{8C16F6FA-B721-F9DA-8B2F-46D67F1026A1}"/>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7" name="Rektangel 2366">
                    <a:extLst>
                      <a:ext uri="{FF2B5EF4-FFF2-40B4-BE49-F238E27FC236}">
                        <a16:creationId xmlns:a16="http://schemas.microsoft.com/office/drawing/2014/main" id="{9DE184C3-47E4-9F71-10C8-5FDDCECD3848}"/>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8" name="Rektangel 2367">
                    <a:extLst>
                      <a:ext uri="{FF2B5EF4-FFF2-40B4-BE49-F238E27FC236}">
                        <a16:creationId xmlns:a16="http://schemas.microsoft.com/office/drawing/2014/main" id="{BB512124-A21B-F66C-3BF9-8F2DC4D4F5FB}"/>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9" name="Rektangel 2368">
                    <a:extLst>
                      <a:ext uri="{FF2B5EF4-FFF2-40B4-BE49-F238E27FC236}">
                        <a16:creationId xmlns:a16="http://schemas.microsoft.com/office/drawing/2014/main" id="{641E3B66-113F-FA3B-ED0B-D072DE88DC77}"/>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0" name="Rektangel 2369">
                    <a:extLst>
                      <a:ext uri="{FF2B5EF4-FFF2-40B4-BE49-F238E27FC236}">
                        <a16:creationId xmlns:a16="http://schemas.microsoft.com/office/drawing/2014/main" id="{EA3EF05D-3D27-D915-0120-09EF68D5D236}"/>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1" name="Rektangel 2370">
                    <a:extLst>
                      <a:ext uri="{FF2B5EF4-FFF2-40B4-BE49-F238E27FC236}">
                        <a16:creationId xmlns:a16="http://schemas.microsoft.com/office/drawing/2014/main" id="{E2E11FD3-A5B8-12E3-C130-793E75DC4F90}"/>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2" name="Rektangel 2371">
                    <a:extLst>
                      <a:ext uri="{FF2B5EF4-FFF2-40B4-BE49-F238E27FC236}">
                        <a16:creationId xmlns:a16="http://schemas.microsoft.com/office/drawing/2014/main" id="{53DF3EC3-EC5C-4FF2-C687-D3F5D99FC89B}"/>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3" name="Rektangel 2372">
                    <a:extLst>
                      <a:ext uri="{FF2B5EF4-FFF2-40B4-BE49-F238E27FC236}">
                        <a16:creationId xmlns:a16="http://schemas.microsoft.com/office/drawing/2014/main" id="{205CBE60-FDE2-F0F4-5A8C-6C1113405FDA}"/>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4" name="Rektangel 2373">
                    <a:extLst>
                      <a:ext uri="{FF2B5EF4-FFF2-40B4-BE49-F238E27FC236}">
                        <a16:creationId xmlns:a16="http://schemas.microsoft.com/office/drawing/2014/main" id="{58D6EFA7-D6C9-D94D-6226-C5E97D819163}"/>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63" name="Rektangel 2362">
                  <a:extLst>
                    <a:ext uri="{FF2B5EF4-FFF2-40B4-BE49-F238E27FC236}">
                      <a16:creationId xmlns:a16="http://schemas.microsoft.com/office/drawing/2014/main" id="{2963EB01-D0C0-5F6D-8989-49D6C46F95D4}"/>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6" name="Gruppe 1815">
                <a:extLst>
                  <a:ext uri="{FF2B5EF4-FFF2-40B4-BE49-F238E27FC236}">
                    <a16:creationId xmlns:a16="http://schemas.microsoft.com/office/drawing/2014/main" id="{B39A3063-D9A5-59C7-B382-E649B960D292}"/>
                  </a:ext>
                </a:extLst>
              </p:cNvPr>
              <p:cNvGrpSpPr/>
              <p:nvPr/>
            </p:nvGrpSpPr>
            <p:grpSpPr>
              <a:xfrm>
                <a:off x="2514229" y="1065829"/>
                <a:ext cx="444157" cy="5190614"/>
                <a:chOff x="5753799" y="1204530"/>
                <a:chExt cx="444157" cy="5190614"/>
              </a:xfrm>
            </p:grpSpPr>
            <p:grpSp>
              <p:nvGrpSpPr>
                <p:cNvPr id="2349" name="Gruppe 2348">
                  <a:extLst>
                    <a:ext uri="{FF2B5EF4-FFF2-40B4-BE49-F238E27FC236}">
                      <a16:creationId xmlns:a16="http://schemas.microsoft.com/office/drawing/2014/main" id="{EDB157D7-5D18-6ED7-242E-8763E4D0B7EF}"/>
                    </a:ext>
                  </a:extLst>
                </p:cNvPr>
                <p:cNvGrpSpPr/>
                <p:nvPr/>
              </p:nvGrpSpPr>
              <p:grpSpPr>
                <a:xfrm>
                  <a:off x="5753799" y="1204530"/>
                  <a:ext cx="442069" cy="4756379"/>
                  <a:chOff x="3817279" y="1064461"/>
                  <a:chExt cx="442069" cy="4756379"/>
                </a:xfrm>
              </p:grpSpPr>
              <p:sp>
                <p:nvSpPr>
                  <p:cNvPr id="2351" name="Rektangel 2350">
                    <a:extLst>
                      <a:ext uri="{FF2B5EF4-FFF2-40B4-BE49-F238E27FC236}">
                        <a16:creationId xmlns:a16="http://schemas.microsoft.com/office/drawing/2014/main" id="{7DD418DD-6C1F-9AD6-3201-212BEC6DED6D}"/>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2" name="Rektangel 2351">
                    <a:extLst>
                      <a:ext uri="{FF2B5EF4-FFF2-40B4-BE49-F238E27FC236}">
                        <a16:creationId xmlns:a16="http://schemas.microsoft.com/office/drawing/2014/main" id="{5033ED91-0BE5-1746-77D8-061BE770C866}"/>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dirty="0"/>
                  </a:p>
                </p:txBody>
              </p:sp>
              <p:sp>
                <p:nvSpPr>
                  <p:cNvPr id="2353" name="Rektangel 2352">
                    <a:extLst>
                      <a:ext uri="{FF2B5EF4-FFF2-40B4-BE49-F238E27FC236}">
                        <a16:creationId xmlns:a16="http://schemas.microsoft.com/office/drawing/2014/main" id="{20FE4173-C387-13FD-CD18-AC1378D922A4}"/>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4" name="Rektangel 2353">
                    <a:extLst>
                      <a:ext uri="{FF2B5EF4-FFF2-40B4-BE49-F238E27FC236}">
                        <a16:creationId xmlns:a16="http://schemas.microsoft.com/office/drawing/2014/main" id="{52D487F2-DB45-0C1D-91CD-851904E3CC76}"/>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5" name="Rektangel 2354">
                    <a:extLst>
                      <a:ext uri="{FF2B5EF4-FFF2-40B4-BE49-F238E27FC236}">
                        <a16:creationId xmlns:a16="http://schemas.microsoft.com/office/drawing/2014/main" id="{73DC253D-9E22-D7F7-FA29-1EC08BC15597}"/>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6" name="Rektangel 2355">
                    <a:extLst>
                      <a:ext uri="{FF2B5EF4-FFF2-40B4-BE49-F238E27FC236}">
                        <a16:creationId xmlns:a16="http://schemas.microsoft.com/office/drawing/2014/main" id="{78345BCE-124E-447F-F275-0AA2D0869153}"/>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7" name="Rektangel 2356">
                    <a:extLst>
                      <a:ext uri="{FF2B5EF4-FFF2-40B4-BE49-F238E27FC236}">
                        <a16:creationId xmlns:a16="http://schemas.microsoft.com/office/drawing/2014/main" id="{B7F58C61-1F25-5FF6-15A2-E1FCC57DF04F}"/>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8" name="Rektangel 2357">
                    <a:extLst>
                      <a:ext uri="{FF2B5EF4-FFF2-40B4-BE49-F238E27FC236}">
                        <a16:creationId xmlns:a16="http://schemas.microsoft.com/office/drawing/2014/main" id="{3A9C7FC9-B023-3E8E-92B9-A0E97152334C}"/>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9" name="Rektangel 2358">
                    <a:extLst>
                      <a:ext uri="{FF2B5EF4-FFF2-40B4-BE49-F238E27FC236}">
                        <a16:creationId xmlns:a16="http://schemas.microsoft.com/office/drawing/2014/main" id="{D6627E17-DB36-F3DC-58E8-E377C1E155BA}"/>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0" name="Rektangel 2359">
                    <a:extLst>
                      <a:ext uri="{FF2B5EF4-FFF2-40B4-BE49-F238E27FC236}">
                        <a16:creationId xmlns:a16="http://schemas.microsoft.com/office/drawing/2014/main" id="{0BE30F42-D23D-5BDF-8F4A-EAD8580C5944}"/>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1" name="Rektangel 2360">
                    <a:extLst>
                      <a:ext uri="{FF2B5EF4-FFF2-40B4-BE49-F238E27FC236}">
                        <a16:creationId xmlns:a16="http://schemas.microsoft.com/office/drawing/2014/main" id="{6BB9A224-6B61-6F8D-0EAD-57171F274E23}"/>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50" name="Rektangel 2349">
                  <a:extLst>
                    <a:ext uri="{FF2B5EF4-FFF2-40B4-BE49-F238E27FC236}">
                      <a16:creationId xmlns:a16="http://schemas.microsoft.com/office/drawing/2014/main" id="{15752026-6E9D-C60D-E41B-5A352BC4F875}"/>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7" name="Gruppe 1816">
                <a:extLst>
                  <a:ext uri="{FF2B5EF4-FFF2-40B4-BE49-F238E27FC236}">
                    <a16:creationId xmlns:a16="http://schemas.microsoft.com/office/drawing/2014/main" id="{ED139138-D79E-E826-CA0F-0DEC8E6BCB83}"/>
                  </a:ext>
                </a:extLst>
              </p:cNvPr>
              <p:cNvGrpSpPr/>
              <p:nvPr/>
            </p:nvGrpSpPr>
            <p:grpSpPr>
              <a:xfrm>
                <a:off x="2075940" y="1067864"/>
                <a:ext cx="444157" cy="5190614"/>
                <a:chOff x="5753799" y="1204530"/>
                <a:chExt cx="444157" cy="5190614"/>
              </a:xfrm>
            </p:grpSpPr>
            <p:grpSp>
              <p:nvGrpSpPr>
                <p:cNvPr id="2336" name="Gruppe 2335">
                  <a:extLst>
                    <a:ext uri="{FF2B5EF4-FFF2-40B4-BE49-F238E27FC236}">
                      <a16:creationId xmlns:a16="http://schemas.microsoft.com/office/drawing/2014/main" id="{7027E878-0BDD-C98F-37F7-BF62050F8563}"/>
                    </a:ext>
                  </a:extLst>
                </p:cNvPr>
                <p:cNvGrpSpPr/>
                <p:nvPr/>
              </p:nvGrpSpPr>
              <p:grpSpPr>
                <a:xfrm>
                  <a:off x="5753799" y="1204530"/>
                  <a:ext cx="442069" cy="4756379"/>
                  <a:chOff x="3817279" y="1064461"/>
                  <a:chExt cx="442069" cy="4756379"/>
                </a:xfrm>
              </p:grpSpPr>
              <p:sp>
                <p:nvSpPr>
                  <p:cNvPr id="2338" name="Rektangel 2337">
                    <a:extLst>
                      <a:ext uri="{FF2B5EF4-FFF2-40B4-BE49-F238E27FC236}">
                        <a16:creationId xmlns:a16="http://schemas.microsoft.com/office/drawing/2014/main" id="{54FC6AE0-04EB-7D45-A9D5-518A852EB5FE}"/>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9" name="Rektangel 2338">
                    <a:extLst>
                      <a:ext uri="{FF2B5EF4-FFF2-40B4-BE49-F238E27FC236}">
                        <a16:creationId xmlns:a16="http://schemas.microsoft.com/office/drawing/2014/main" id="{7B0277FE-7C59-482E-A5AD-AC341F4B99ED}"/>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0" name="Rektangel 2339">
                    <a:extLst>
                      <a:ext uri="{FF2B5EF4-FFF2-40B4-BE49-F238E27FC236}">
                        <a16:creationId xmlns:a16="http://schemas.microsoft.com/office/drawing/2014/main" id="{48F951EA-1B04-0C23-1D51-8E86A3D316BF}"/>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1" name="Rektangel 2340">
                    <a:extLst>
                      <a:ext uri="{FF2B5EF4-FFF2-40B4-BE49-F238E27FC236}">
                        <a16:creationId xmlns:a16="http://schemas.microsoft.com/office/drawing/2014/main" id="{AC4BFB0D-DB57-378D-C57E-1068662FCBE3}"/>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2" name="Rektangel 2341">
                    <a:extLst>
                      <a:ext uri="{FF2B5EF4-FFF2-40B4-BE49-F238E27FC236}">
                        <a16:creationId xmlns:a16="http://schemas.microsoft.com/office/drawing/2014/main" id="{22DE5B0A-4ED3-FCB3-FAE4-CEF1D468576C}"/>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3" name="Rektangel 2342">
                    <a:extLst>
                      <a:ext uri="{FF2B5EF4-FFF2-40B4-BE49-F238E27FC236}">
                        <a16:creationId xmlns:a16="http://schemas.microsoft.com/office/drawing/2014/main" id="{9FE8F765-68A6-F554-787A-74B4FD6903AC}"/>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4" name="Rektangel 2343">
                    <a:extLst>
                      <a:ext uri="{FF2B5EF4-FFF2-40B4-BE49-F238E27FC236}">
                        <a16:creationId xmlns:a16="http://schemas.microsoft.com/office/drawing/2014/main" id="{BEDD126C-9858-6541-6575-7B771263CC6F}"/>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5" name="Rektangel 2344">
                    <a:extLst>
                      <a:ext uri="{FF2B5EF4-FFF2-40B4-BE49-F238E27FC236}">
                        <a16:creationId xmlns:a16="http://schemas.microsoft.com/office/drawing/2014/main" id="{E75C4C2A-54E9-2099-A0BF-11D8BCB2E1B5}"/>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6" name="Rektangel 2345">
                    <a:extLst>
                      <a:ext uri="{FF2B5EF4-FFF2-40B4-BE49-F238E27FC236}">
                        <a16:creationId xmlns:a16="http://schemas.microsoft.com/office/drawing/2014/main" id="{470A5CD3-E6D0-1197-A803-58725D0BF271}"/>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7" name="Rektangel 2346">
                    <a:extLst>
                      <a:ext uri="{FF2B5EF4-FFF2-40B4-BE49-F238E27FC236}">
                        <a16:creationId xmlns:a16="http://schemas.microsoft.com/office/drawing/2014/main" id="{80AC182D-E081-E6AA-29B7-90791957B234}"/>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8" name="Rektangel 2347">
                    <a:extLst>
                      <a:ext uri="{FF2B5EF4-FFF2-40B4-BE49-F238E27FC236}">
                        <a16:creationId xmlns:a16="http://schemas.microsoft.com/office/drawing/2014/main" id="{30D58BC3-D0A6-9494-3EC3-CE28E25DE2CB}"/>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37" name="Rektangel 2336">
                  <a:extLst>
                    <a:ext uri="{FF2B5EF4-FFF2-40B4-BE49-F238E27FC236}">
                      <a16:creationId xmlns:a16="http://schemas.microsoft.com/office/drawing/2014/main" id="{DD834A53-4055-691D-05CE-E8AE7AA260AD}"/>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8" name="Gruppe 1817">
                <a:extLst>
                  <a:ext uri="{FF2B5EF4-FFF2-40B4-BE49-F238E27FC236}">
                    <a16:creationId xmlns:a16="http://schemas.microsoft.com/office/drawing/2014/main" id="{34DCAC2B-3E7F-DECD-2581-B3E9693470A0}"/>
                  </a:ext>
                </a:extLst>
              </p:cNvPr>
              <p:cNvGrpSpPr/>
              <p:nvPr/>
            </p:nvGrpSpPr>
            <p:grpSpPr>
              <a:xfrm>
                <a:off x="1644775" y="1068629"/>
                <a:ext cx="444157" cy="5190614"/>
                <a:chOff x="5753799" y="1204530"/>
                <a:chExt cx="444157" cy="5190614"/>
              </a:xfrm>
            </p:grpSpPr>
            <p:grpSp>
              <p:nvGrpSpPr>
                <p:cNvPr id="2323" name="Gruppe 2322">
                  <a:extLst>
                    <a:ext uri="{FF2B5EF4-FFF2-40B4-BE49-F238E27FC236}">
                      <a16:creationId xmlns:a16="http://schemas.microsoft.com/office/drawing/2014/main" id="{A876646C-03BC-EFB7-A22D-CEA00E157BED}"/>
                    </a:ext>
                  </a:extLst>
                </p:cNvPr>
                <p:cNvGrpSpPr/>
                <p:nvPr/>
              </p:nvGrpSpPr>
              <p:grpSpPr>
                <a:xfrm>
                  <a:off x="5753799" y="1204530"/>
                  <a:ext cx="442069" cy="4756379"/>
                  <a:chOff x="3817279" y="1064461"/>
                  <a:chExt cx="442069" cy="4756379"/>
                </a:xfrm>
              </p:grpSpPr>
              <p:sp>
                <p:nvSpPr>
                  <p:cNvPr id="2325" name="Rektangel 2324">
                    <a:extLst>
                      <a:ext uri="{FF2B5EF4-FFF2-40B4-BE49-F238E27FC236}">
                        <a16:creationId xmlns:a16="http://schemas.microsoft.com/office/drawing/2014/main" id="{754D23B2-44FE-D0A9-DE8C-E1ABB1989118}"/>
                      </a:ext>
                    </a:extLst>
                  </p:cNvPr>
                  <p:cNvSpPr>
                    <a:spLocks noChangeAspect="1"/>
                  </p:cNvSpPr>
                  <p:nvPr/>
                </p:nvSpPr>
                <p:spPr>
                  <a:xfrm>
                    <a:off x="3818406" y="149701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6" name="Rektangel 2325">
                    <a:extLst>
                      <a:ext uri="{FF2B5EF4-FFF2-40B4-BE49-F238E27FC236}">
                        <a16:creationId xmlns:a16="http://schemas.microsoft.com/office/drawing/2014/main" id="{CFB8F550-C37D-DF51-7A82-032BCE885D30}"/>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7" name="Rektangel 2326">
                    <a:extLst>
                      <a:ext uri="{FF2B5EF4-FFF2-40B4-BE49-F238E27FC236}">
                        <a16:creationId xmlns:a16="http://schemas.microsoft.com/office/drawing/2014/main" id="{C349511B-4F05-147E-8A21-6BD39E723534}"/>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8" name="Rektangel 2327">
                    <a:extLst>
                      <a:ext uri="{FF2B5EF4-FFF2-40B4-BE49-F238E27FC236}">
                        <a16:creationId xmlns:a16="http://schemas.microsoft.com/office/drawing/2014/main" id="{923C3671-BA33-4EE1-4690-FD410A8D227C}"/>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9" name="Rektangel 2328">
                    <a:extLst>
                      <a:ext uri="{FF2B5EF4-FFF2-40B4-BE49-F238E27FC236}">
                        <a16:creationId xmlns:a16="http://schemas.microsoft.com/office/drawing/2014/main" id="{CC98A01D-9FAA-176A-0C08-A61638A57E05}"/>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0" name="Rektangel 2329">
                    <a:extLst>
                      <a:ext uri="{FF2B5EF4-FFF2-40B4-BE49-F238E27FC236}">
                        <a16:creationId xmlns:a16="http://schemas.microsoft.com/office/drawing/2014/main" id="{B12141CA-0198-7933-267D-0C04AEF8E5A0}"/>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1" name="Rektangel 2330">
                    <a:extLst>
                      <a:ext uri="{FF2B5EF4-FFF2-40B4-BE49-F238E27FC236}">
                        <a16:creationId xmlns:a16="http://schemas.microsoft.com/office/drawing/2014/main" id="{603EB6CE-2CFB-5FA4-70D5-9D0985A50F4F}"/>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2" name="Rektangel 2331">
                    <a:extLst>
                      <a:ext uri="{FF2B5EF4-FFF2-40B4-BE49-F238E27FC236}">
                        <a16:creationId xmlns:a16="http://schemas.microsoft.com/office/drawing/2014/main" id="{05B9C29C-C0AD-8EE6-9E61-06E678D1B4FC}"/>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3" name="Rektangel 2332">
                    <a:extLst>
                      <a:ext uri="{FF2B5EF4-FFF2-40B4-BE49-F238E27FC236}">
                        <a16:creationId xmlns:a16="http://schemas.microsoft.com/office/drawing/2014/main" id="{82FBFA22-ACBC-6AFC-65BC-239165AABD76}"/>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4" name="Rektangel 2333">
                    <a:extLst>
                      <a:ext uri="{FF2B5EF4-FFF2-40B4-BE49-F238E27FC236}">
                        <a16:creationId xmlns:a16="http://schemas.microsoft.com/office/drawing/2014/main" id="{C6BC0F29-3AFB-6C33-F50C-C7F6889857F3}"/>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5" name="Rektangel 2334">
                    <a:extLst>
                      <a:ext uri="{FF2B5EF4-FFF2-40B4-BE49-F238E27FC236}">
                        <a16:creationId xmlns:a16="http://schemas.microsoft.com/office/drawing/2014/main" id="{048DFBBB-7E25-98F0-0075-735AADD54599}"/>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24" name="Rektangel 2323">
                  <a:extLst>
                    <a:ext uri="{FF2B5EF4-FFF2-40B4-BE49-F238E27FC236}">
                      <a16:creationId xmlns:a16="http://schemas.microsoft.com/office/drawing/2014/main" id="{AE2B61BE-BEC8-21CD-3D40-6FE0585A8A45}"/>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9" name="Gruppe 1818">
                <a:extLst>
                  <a:ext uri="{FF2B5EF4-FFF2-40B4-BE49-F238E27FC236}">
                    <a16:creationId xmlns:a16="http://schemas.microsoft.com/office/drawing/2014/main" id="{5C394C9A-5383-9E22-620B-450FC85EBC8D}"/>
                  </a:ext>
                </a:extLst>
              </p:cNvPr>
              <p:cNvGrpSpPr/>
              <p:nvPr/>
            </p:nvGrpSpPr>
            <p:grpSpPr>
              <a:xfrm>
                <a:off x="1212845" y="1068629"/>
                <a:ext cx="444157" cy="5190614"/>
                <a:chOff x="5753799" y="1204530"/>
                <a:chExt cx="444157" cy="5190614"/>
              </a:xfrm>
            </p:grpSpPr>
            <p:grpSp>
              <p:nvGrpSpPr>
                <p:cNvPr id="2310" name="Gruppe 2309">
                  <a:extLst>
                    <a:ext uri="{FF2B5EF4-FFF2-40B4-BE49-F238E27FC236}">
                      <a16:creationId xmlns:a16="http://schemas.microsoft.com/office/drawing/2014/main" id="{DF249D87-3428-FF6A-D849-CCE43929C059}"/>
                    </a:ext>
                  </a:extLst>
                </p:cNvPr>
                <p:cNvGrpSpPr/>
                <p:nvPr/>
              </p:nvGrpSpPr>
              <p:grpSpPr>
                <a:xfrm>
                  <a:off x="5753799" y="1204530"/>
                  <a:ext cx="442069" cy="4756379"/>
                  <a:chOff x="3817279" y="1064461"/>
                  <a:chExt cx="442069" cy="4756379"/>
                </a:xfrm>
              </p:grpSpPr>
              <p:sp>
                <p:nvSpPr>
                  <p:cNvPr id="2312" name="Rektangel 2311">
                    <a:extLst>
                      <a:ext uri="{FF2B5EF4-FFF2-40B4-BE49-F238E27FC236}">
                        <a16:creationId xmlns:a16="http://schemas.microsoft.com/office/drawing/2014/main" id="{4CE8D8D7-2CE7-0887-091F-B4CF57CB0812}"/>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3" name="Rektangel 2312">
                    <a:extLst>
                      <a:ext uri="{FF2B5EF4-FFF2-40B4-BE49-F238E27FC236}">
                        <a16:creationId xmlns:a16="http://schemas.microsoft.com/office/drawing/2014/main" id="{3CC724F3-D38C-8A17-BEF7-5BC3863004D5}"/>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4" name="Rektangel 2313">
                    <a:extLst>
                      <a:ext uri="{FF2B5EF4-FFF2-40B4-BE49-F238E27FC236}">
                        <a16:creationId xmlns:a16="http://schemas.microsoft.com/office/drawing/2014/main" id="{1C823F35-F566-5EA5-1023-E0A2CFFD348B}"/>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5" name="Rektangel 2314">
                    <a:extLst>
                      <a:ext uri="{FF2B5EF4-FFF2-40B4-BE49-F238E27FC236}">
                        <a16:creationId xmlns:a16="http://schemas.microsoft.com/office/drawing/2014/main" id="{809F3120-827A-5C2C-4C9C-1FDB87890AAF}"/>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6" name="Rektangel 2315">
                    <a:extLst>
                      <a:ext uri="{FF2B5EF4-FFF2-40B4-BE49-F238E27FC236}">
                        <a16:creationId xmlns:a16="http://schemas.microsoft.com/office/drawing/2014/main" id="{0F2656E8-EE30-8DFD-D969-A57AAA86D0D4}"/>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7" name="Rektangel 2316">
                    <a:extLst>
                      <a:ext uri="{FF2B5EF4-FFF2-40B4-BE49-F238E27FC236}">
                        <a16:creationId xmlns:a16="http://schemas.microsoft.com/office/drawing/2014/main" id="{998D229C-0D6A-7089-0753-FBBFF4DDF69B}"/>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8" name="Rektangel 2317">
                    <a:extLst>
                      <a:ext uri="{FF2B5EF4-FFF2-40B4-BE49-F238E27FC236}">
                        <a16:creationId xmlns:a16="http://schemas.microsoft.com/office/drawing/2014/main" id="{86A87FC3-3BB2-DAF5-990C-BC6C350B322B}"/>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9" name="Rektangel 2318">
                    <a:extLst>
                      <a:ext uri="{FF2B5EF4-FFF2-40B4-BE49-F238E27FC236}">
                        <a16:creationId xmlns:a16="http://schemas.microsoft.com/office/drawing/2014/main" id="{75AAC869-E2DA-65F4-1974-DEA378BE4773}"/>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0" name="Rektangel 2319">
                    <a:extLst>
                      <a:ext uri="{FF2B5EF4-FFF2-40B4-BE49-F238E27FC236}">
                        <a16:creationId xmlns:a16="http://schemas.microsoft.com/office/drawing/2014/main" id="{C00131C5-88A8-A937-D72E-D94F5AE30E24}"/>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1" name="Rektangel 2320">
                    <a:extLst>
                      <a:ext uri="{FF2B5EF4-FFF2-40B4-BE49-F238E27FC236}">
                        <a16:creationId xmlns:a16="http://schemas.microsoft.com/office/drawing/2014/main" id="{9B3BFBC7-2012-B710-FEA3-9461EC3ADF77}"/>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2" name="Rektangel 2321">
                    <a:extLst>
                      <a:ext uri="{FF2B5EF4-FFF2-40B4-BE49-F238E27FC236}">
                        <a16:creationId xmlns:a16="http://schemas.microsoft.com/office/drawing/2014/main" id="{4F1D2411-0A89-D620-CFB6-494A637271CA}"/>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11" name="Rektangel 2310">
                  <a:extLst>
                    <a:ext uri="{FF2B5EF4-FFF2-40B4-BE49-F238E27FC236}">
                      <a16:creationId xmlns:a16="http://schemas.microsoft.com/office/drawing/2014/main" id="{016C3AC4-7681-14AF-AB31-BE0F73D4FE34}"/>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0" name="Gruppe 1819">
                <a:extLst>
                  <a:ext uri="{FF2B5EF4-FFF2-40B4-BE49-F238E27FC236}">
                    <a16:creationId xmlns:a16="http://schemas.microsoft.com/office/drawing/2014/main" id="{DAB05497-854D-7448-65D6-A6AEEE72E29B}"/>
                  </a:ext>
                </a:extLst>
              </p:cNvPr>
              <p:cNvGrpSpPr/>
              <p:nvPr/>
            </p:nvGrpSpPr>
            <p:grpSpPr>
              <a:xfrm>
                <a:off x="780951" y="1067864"/>
                <a:ext cx="444157" cy="5190614"/>
                <a:chOff x="5753799" y="1204530"/>
                <a:chExt cx="444157" cy="5190614"/>
              </a:xfrm>
            </p:grpSpPr>
            <p:grpSp>
              <p:nvGrpSpPr>
                <p:cNvPr id="2297" name="Gruppe 2296">
                  <a:extLst>
                    <a:ext uri="{FF2B5EF4-FFF2-40B4-BE49-F238E27FC236}">
                      <a16:creationId xmlns:a16="http://schemas.microsoft.com/office/drawing/2014/main" id="{59BC93BA-AADB-B8C1-CB9F-00AEDDCEA297}"/>
                    </a:ext>
                  </a:extLst>
                </p:cNvPr>
                <p:cNvGrpSpPr/>
                <p:nvPr/>
              </p:nvGrpSpPr>
              <p:grpSpPr>
                <a:xfrm>
                  <a:off x="5753799" y="1204530"/>
                  <a:ext cx="442069" cy="4756379"/>
                  <a:chOff x="3817279" y="1064461"/>
                  <a:chExt cx="442069" cy="4756379"/>
                </a:xfrm>
              </p:grpSpPr>
              <p:sp>
                <p:nvSpPr>
                  <p:cNvPr id="2299" name="Rektangel 2298">
                    <a:extLst>
                      <a:ext uri="{FF2B5EF4-FFF2-40B4-BE49-F238E27FC236}">
                        <a16:creationId xmlns:a16="http://schemas.microsoft.com/office/drawing/2014/main" id="{6FD22F7A-1AD2-6E55-EDDF-24D01EFCA6DE}"/>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0" name="Rektangel 2299">
                    <a:extLst>
                      <a:ext uri="{FF2B5EF4-FFF2-40B4-BE49-F238E27FC236}">
                        <a16:creationId xmlns:a16="http://schemas.microsoft.com/office/drawing/2014/main" id="{204B765C-40B2-DC83-9995-6B30781AA5A0}"/>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1" name="Rektangel 2300">
                    <a:extLst>
                      <a:ext uri="{FF2B5EF4-FFF2-40B4-BE49-F238E27FC236}">
                        <a16:creationId xmlns:a16="http://schemas.microsoft.com/office/drawing/2014/main" id="{F0B822B7-7F1A-7EFA-42F8-1DB55FCF1A66}"/>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2" name="Rektangel 2301">
                    <a:extLst>
                      <a:ext uri="{FF2B5EF4-FFF2-40B4-BE49-F238E27FC236}">
                        <a16:creationId xmlns:a16="http://schemas.microsoft.com/office/drawing/2014/main" id="{64A956D9-1CA8-61A2-4B45-AA8D18A62EBF}"/>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3" name="Rektangel 2302">
                    <a:extLst>
                      <a:ext uri="{FF2B5EF4-FFF2-40B4-BE49-F238E27FC236}">
                        <a16:creationId xmlns:a16="http://schemas.microsoft.com/office/drawing/2014/main" id="{EAAF1BAA-5086-ACB8-9C64-0668A60F6534}"/>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4" name="Rektangel 2303">
                    <a:extLst>
                      <a:ext uri="{FF2B5EF4-FFF2-40B4-BE49-F238E27FC236}">
                        <a16:creationId xmlns:a16="http://schemas.microsoft.com/office/drawing/2014/main" id="{DF528119-5258-790D-4542-894ACA39230B}"/>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5" name="Rektangel 2304">
                    <a:extLst>
                      <a:ext uri="{FF2B5EF4-FFF2-40B4-BE49-F238E27FC236}">
                        <a16:creationId xmlns:a16="http://schemas.microsoft.com/office/drawing/2014/main" id="{B2E33C9B-FCC9-F475-AB9E-DB63D8791EF0}"/>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6" name="Rektangel 2305">
                    <a:extLst>
                      <a:ext uri="{FF2B5EF4-FFF2-40B4-BE49-F238E27FC236}">
                        <a16:creationId xmlns:a16="http://schemas.microsoft.com/office/drawing/2014/main" id="{FFAFBE9B-AFBD-505B-FE83-2CA0D4B02FCF}"/>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7" name="Rektangel 2306">
                    <a:extLst>
                      <a:ext uri="{FF2B5EF4-FFF2-40B4-BE49-F238E27FC236}">
                        <a16:creationId xmlns:a16="http://schemas.microsoft.com/office/drawing/2014/main" id="{88E1AA05-9ACE-8322-564E-CDADB6BD1CDB}"/>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8" name="Rektangel 2307">
                    <a:extLst>
                      <a:ext uri="{FF2B5EF4-FFF2-40B4-BE49-F238E27FC236}">
                        <a16:creationId xmlns:a16="http://schemas.microsoft.com/office/drawing/2014/main" id="{C8881A73-B1A2-04B6-2FE7-1F427FD4B18A}"/>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9" name="Rektangel 2308">
                    <a:extLst>
                      <a:ext uri="{FF2B5EF4-FFF2-40B4-BE49-F238E27FC236}">
                        <a16:creationId xmlns:a16="http://schemas.microsoft.com/office/drawing/2014/main" id="{827EA446-E2DF-EDFD-8D8F-BE9CB7B39D56}"/>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98" name="Rektangel 2297">
                  <a:extLst>
                    <a:ext uri="{FF2B5EF4-FFF2-40B4-BE49-F238E27FC236}">
                      <a16:creationId xmlns:a16="http://schemas.microsoft.com/office/drawing/2014/main" id="{5ED7AC97-6872-2233-B966-68B9FB77650E}"/>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1" name="Gruppe 1820">
                <a:extLst>
                  <a:ext uri="{FF2B5EF4-FFF2-40B4-BE49-F238E27FC236}">
                    <a16:creationId xmlns:a16="http://schemas.microsoft.com/office/drawing/2014/main" id="{E4DC0697-EBD7-8F20-2809-7B4543E983DB}"/>
                  </a:ext>
                </a:extLst>
              </p:cNvPr>
              <p:cNvGrpSpPr/>
              <p:nvPr/>
            </p:nvGrpSpPr>
            <p:grpSpPr>
              <a:xfrm>
                <a:off x="348958" y="1501775"/>
                <a:ext cx="444157" cy="4758064"/>
                <a:chOff x="5753799" y="1637080"/>
                <a:chExt cx="444157" cy="4758064"/>
              </a:xfrm>
            </p:grpSpPr>
            <p:grpSp>
              <p:nvGrpSpPr>
                <p:cNvPr id="2285" name="Gruppe 2284">
                  <a:extLst>
                    <a:ext uri="{FF2B5EF4-FFF2-40B4-BE49-F238E27FC236}">
                      <a16:creationId xmlns:a16="http://schemas.microsoft.com/office/drawing/2014/main" id="{5982771B-9957-F5F2-82A0-4FEBAB0AE42A}"/>
                    </a:ext>
                  </a:extLst>
                </p:cNvPr>
                <p:cNvGrpSpPr/>
                <p:nvPr/>
              </p:nvGrpSpPr>
              <p:grpSpPr>
                <a:xfrm>
                  <a:off x="5753799" y="1637080"/>
                  <a:ext cx="442069" cy="4323829"/>
                  <a:chOff x="3817279" y="1497011"/>
                  <a:chExt cx="442069" cy="4323829"/>
                </a:xfrm>
              </p:grpSpPr>
              <p:sp>
                <p:nvSpPr>
                  <p:cNvPr id="2287" name="Rektangel 2286">
                    <a:extLst>
                      <a:ext uri="{FF2B5EF4-FFF2-40B4-BE49-F238E27FC236}">
                        <a16:creationId xmlns:a16="http://schemas.microsoft.com/office/drawing/2014/main" id="{4A3E80F3-8727-45FE-FAEA-8F7200EBDC0E}"/>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8" name="Rektangel 2287">
                    <a:extLst>
                      <a:ext uri="{FF2B5EF4-FFF2-40B4-BE49-F238E27FC236}">
                        <a16:creationId xmlns:a16="http://schemas.microsoft.com/office/drawing/2014/main" id="{2270351D-926E-DB07-04E8-065662A0D245}"/>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9" name="Rektangel 2288">
                    <a:extLst>
                      <a:ext uri="{FF2B5EF4-FFF2-40B4-BE49-F238E27FC236}">
                        <a16:creationId xmlns:a16="http://schemas.microsoft.com/office/drawing/2014/main" id="{91AC8F45-4426-619E-F7DA-D2DAFD6BB87F}"/>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0" name="Rektangel 2289">
                    <a:extLst>
                      <a:ext uri="{FF2B5EF4-FFF2-40B4-BE49-F238E27FC236}">
                        <a16:creationId xmlns:a16="http://schemas.microsoft.com/office/drawing/2014/main" id="{CDCA93FE-69FA-F3F7-93FC-81BC45847847}"/>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1" name="Rektangel 2290">
                    <a:extLst>
                      <a:ext uri="{FF2B5EF4-FFF2-40B4-BE49-F238E27FC236}">
                        <a16:creationId xmlns:a16="http://schemas.microsoft.com/office/drawing/2014/main" id="{31F9E85B-19F2-FE83-9201-715C1198F0A3}"/>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2" name="Rektangel 2291">
                    <a:extLst>
                      <a:ext uri="{FF2B5EF4-FFF2-40B4-BE49-F238E27FC236}">
                        <a16:creationId xmlns:a16="http://schemas.microsoft.com/office/drawing/2014/main" id="{FFFFEB30-68F1-3BDA-88BA-48B3ED86FF27}"/>
                      </a:ext>
                    </a:extLst>
                  </p:cNvPr>
                  <p:cNvSpPr>
                    <a:spLocks noChangeAspect="1"/>
                  </p:cNvSpPr>
                  <p:nvPr/>
                </p:nvSpPr>
                <p:spPr>
                  <a:xfrm>
                    <a:off x="3819516" y="365976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3" name="Rektangel 2292">
                    <a:extLst>
                      <a:ext uri="{FF2B5EF4-FFF2-40B4-BE49-F238E27FC236}">
                        <a16:creationId xmlns:a16="http://schemas.microsoft.com/office/drawing/2014/main" id="{7BDBF07C-6AA8-FB3D-C31B-FA6A6F28F201}"/>
                      </a:ext>
                    </a:extLst>
                  </p:cNvPr>
                  <p:cNvSpPr>
                    <a:spLocks noChangeAspect="1"/>
                  </p:cNvSpPr>
                  <p:nvPr/>
                </p:nvSpPr>
                <p:spPr>
                  <a:xfrm>
                    <a:off x="3820633" y="409119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4" name="Rektangel 2293">
                    <a:extLst>
                      <a:ext uri="{FF2B5EF4-FFF2-40B4-BE49-F238E27FC236}">
                        <a16:creationId xmlns:a16="http://schemas.microsoft.com/office/drawing/2014/main" id="{B9617C53-C1D5-543D-9EFF-E1D1FA1654B5}"/>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5" name="Rektangel 2294">
                    <a:extLst>
                      <a:ext uri="{FF2B5EF4-FFF2-40B4-BE49-F238E27FC236}">
                        <a16:creationId xmlns:a16="http://schemas.microsoft.com/office/drawing/2014/main" id="{CB8702AA-FEFA-612E-9FB4-99BD80920CAE}"/>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6" name="Rektangel 2295">
                    <a:extLst>
                      <a:ext uri="{FF2B5EF4-FFF2-40B4-BE49-F238E27FC236}">
                        <a16:creationId xmlns:a16="http://schemas.microsoft.com/office/drawing/2014/main" id="{16822F21-64F0-B01C-F2AE-F740BDFF0A5D}"/>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86" name="Rektangel 2285">
                  <a:extLst>
                    <a:ext uri="{FF2B5EF4-FFF2-40B4-BE49-F238E27FC236}">
                      <a16:creationId xmlns:a16="http://schemas.microsoft.com/office/drawing/2014/main" id="{497DCDC0-4043-D4F4-EE21-0DD65577228A}"/>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2" name="Gruppe 1821">
                <a:extLst>
                  <a:ext uri="{FF2B5EF4-FFF2-40B4-BE49-F238E27FC236}">
                    <a16:creationId xmlns:a16="http://schemas.microsoft.com/office/drawing/2014/main" id="{2411961F-87FD-328D-8E07-9B6DEF4AE522}"/>
                  </a:ext>
                </a:extLst>
              </p:cNvPr>
              <p:cNvGrpSpPr/>
              <p:nvPr/>
            </p:nvGrpSpPr>
            <p:grpSpPr>
              <a:xfrm>
                <a:off x="-82727" y="1504857"/>
                <a:ext cx="444157" cy="4758064"/>
                <a:chOff x="5753799" y="1637080"/>
                <a:chExt cx="444157" cy="4758064"/>
              </a:xfrm>
            </p:grpSpPr>
            <p:grpSp>
              <p:nvGrpSpPr>
                <p:cNvPr id="2273" name="Gruppe 2272">
                  <a:extLst>
                    <a:ext uri="{FF2B5EF4-FFF2-40B4-BE49-F238E27FC236}">
                      <a16:creationId xmlns:a16="http://schemas.microsoft.com/office/drawing/2014/main" id="{4F628C37-AFE7-8DE6-41E6-2C6523743C7C}"/>
                    </a:ext>
                  </a:extLst>
                </p:cNvPr>
                <p:cNvGrpSpPr/>
                <p:nvPr/>
              </p:nvGrpSpPr>
              <p:grpSpPr>
                <a:xfrm>
                  <a:off x="5753799" y="1637080"/>
                  <a:ext cx="442069" cy="4323829"/>
                  <a:chOff x="3817279" y="1497011"/>
                  <a:chExt cx="442069" cy="4323829"/>
                </a:xfrm>
              </p:grpSpPr>
              <p:sp>
                <p:nvSpPr>
                  <p:cNvPr id="2275" name="Rektangel 2274">
                    <a:extLst>
                      <a:ext uri="{FF2B5EF4-FFF2-40B4-BE49-F238E27FC236}">
                        <a16:creationId xmlns:a16="http://schemas.microsoft.com/office/drawing/2014/main" id="{D8C7ED45-5CB7-6A54-CD24-B8FD43D9EEEA}"/>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6" name="Rektangel 2275">
                    <a:extLst>
                      <a:ext uri="{FF2B5EF4-FFF2-40B4-BE49-F238E27FC236}">
                        <a16:creationId xmlns:a16="http://schemas.microsoft.com/office/drawing/2014/main" id="{FA1059D1-8DF6-CBB1-3333-8C62081DDABC}"/>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7" name="Rektangel 2276">
                    <a:extLst>
                      <a:ext uri="{FF2B5EF4-FFF2-40B4-BE49-F238E27FC236}">
                        <a16:creationId xmlns:a16="http://schemas.microsoft.com/office/drawing/2014/main" id="{C563EB52-13CC-D8E3-B177-C74CEE6FE449}"/>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8" name="Rektangel 2277">
                    <a:extLst>
                      <a:ext uri="{FF2B5EF4-FFF2-40B4-BE49-F238E27FC236}">
                        <a16:creationId xmlns:a16="http://schemas.microsoft.com/office/drawing/2014/main" id="{30BE55EF-3722-A866-89B3-0B244D0B60AF}"/>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9" name="Rektangel 2278">
                    <a:extLst>
                      <a:ext uri="{FF2B5EF4-FFF2-40B4-BE49-F238E27FC236}">
                        <a16:creationId xmlns:a16="http://schemas.microsoft.com/office/drawing/2014/main" id="{2ACC35A4-949F-6CC9-39EF-D8082B224351}"/>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0" name="Rektangel 2279">
                    <a:extLst>
                      <a:ext uri="{FF2B5EF4-FFF2-40B4-BE49-F238E27FC236}">
                        <a16:creationId xmlns:a16="http://schemas.microsoft.com/office/drawing/2014/main" id="{509134FA-D78C-11BE-E793-B7B9F1693D0F}"/>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1" name="Rektangel 2280">
                    <a:extLst>
                      <a:ext uri="{FF2B5EF4-FFF2-40B4-BE49-F238E27FC236}">
                        <a16:creationId xmlns:a16="http://schemas.microsoft.com/office/drawing/2014/main" id="{DC2B0872-9CD9-D59F-1548-F17757D05563}"/>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2" name="Rektangel 2281">
                    <a:extLst>
                      <a:ext uri="{FF2B5EF4-FFF2-40B4-BE49-F238E27FC236}">
                        <a16:creationId xmlns:a16="http://schemas.microsoft.com/office/drawing/2014/main" id="{C5C1779E-53D8-4392-25FD-46426899F222}"/>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3" name="Rektangel 2282">
                    <a:extLst>
                      <a:ext uri="{FF2B5EF4-FFF2-40B4-BE49-F238E27FC236}">
                        <a16:creationId xmlns:a16="http://schemas.microsoft.com/office/drawing/2014/main" id="{19A0E3B4-A52E-9DE9-7026-2DF283AA4A2B}"/>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4" name="Rektangel 2283">
                    <a:extLst>
                      <a:ext uri="{FF2B5EF4-FFF2-40B4-BE49-F238E27FC236}">
                        <a16:creationId xmlns:a16="http://schemas.microsoft.com/office/drawing/2014/main" id="{F755B5CA-2AAF-1BB3-78DE-42A73F471DE4}"/>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74" name="Rektangel 2273">
                  <a:extLst>
                    <a:ext uri="{FF2B5EF4-FFF2-40B4-BE49-F238E27FC236}">
                      <a16:creationId xmlns:a16="http://schemas.microsoft.com/office/drawing/2014/main" id="{34353B2E-94E2-6BD4-56AE-61F441CBA3F1}"/>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3" name="Gruppe 1822">
                <a:extLst>
                  <a:ext uri="{FF2B5EF4-FFF2-40B4-BE49-F238E27FC236}">
                    <a16:creationId xmlns:a16="http://schemas.microsoft.com/office/drawing/2014/main" id="{47720BE7-6B47-4BE1-8DFF-C7464CE6579C}"/>
                  </a:ext>
                </a:extLst>
              </p:cNvPr>
              <p:cNvGrpSpPr/>
              <p:nvPr/>
            </p:nvGrpSpPr>
            <p:grpSpPr>
              <a:xfrm>
                <a:off x="4625198" y="1031927"/>
                <a:ext cx="641389" cy="5216305"/>
                <a:chOff x="2892468" y="1032983"/>
                <a:chExt cx="641389" cy="5216305"/>
              </a:xfrm>
            </p:grpSpPr>
            <p:grpSp>
              <p:nvGrpSpPr>
                <p:cNvPr id="2236" name="Gruppe 2235">
                  <a:extLst>
                    <a:ext uri="{FF2B5EF4-FFF2-40B4-BE49-F238E27FC236}">
                      <a16:creationId xmlns:a16="http://schemas.microsoft.com/office/drawing/2014/main" id="{DD8C7A16-0E74-C4FD-E02C-04A57E131C91}"/>
                    </a:ext>
                  </a:extLst>
                </p:cNvPr>
                <p:cNvGrpSpPr/>
                <p:nvPr/>
              </p:nvGrpSpPr>
              <p:grpSpPr>
                <a:xfrm>
                  <a:off x="2892468" y="1032983"/>
                  <a:ext cx="641389" cy="5216305"/>
                  <a:chOff x="3475384" y="1188399"/>
                  <a:chExt cx="641389" cy="5216305"/>
                </a:xfrm>
              </p:grpSpPr>
              <p:sp>
                <p:nvSpPr>
                  <p:cNvPr id="2240" name="Tekstfelt 2239">
                    <a:extLst>
                      <a:ext uri="{FF2B5EF4-FFF2-40B4-BE49-F238E27FC236}">
                        <a16:creationId xmlns:a16="http://schemas.microsoft.com/office/drawing/2014/main" id="{924842C8-0AF6-0B95-87D4-79E8AA423BFC}"/>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41" name="Tekstfelt 2240">
                    <a:extLst>
                      <a:ext uri="{FF2B5EF4-FFF2-40B4-BE49-F238E27FC236}">
                        <a16:creationId xmlns:a16="http://schemas.microsoft.com/office/drawing/2014/main" id="{E59E2B7F-6BFE-6F7F-2A09-7B726373974E}"/>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42" name="Tekstfelt 2241">
                    <a:extLst>
                      <a:ext uri="{FF2B5EF4-FFF2-40B4-BE49-F238E27FC236}">
                        <a16:creationId xmlns:a16="http://schemas.microsoft.com/office/drawing/2014/main" id="{616E7601-3D1E-7E56-0BE2-5B0A6B8D18E5}"/>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43" name="Tekstfelt 2242">
                    <a:extLst>
                      <a:ext uri="{FF2B5EF4-FFF2-40B4-BE49-F238E27FC236}">
                        <a16:creationId xmlns:a16="http://schemas.microsoft.com/office/drawing/2014/main" id="{8E4AA72F-2892-23B0-C2EF-9CF13555F0A1}"/>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44" name="Tekstfelt 2243">
                    <a:extLst>
                      <a:ext uri="{FF2B5EF4-FFF2-40B4-BE49-F238E27FC236}">
                        <a16:creationId xmlns:a16="http://schemas.microsoft.com/office/drawing/2014/main" id="{B50DB4DE-09F5-3AC1-0D22-DA3B44E66D93}"/>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45" name="Tekstfelt 2244">
                    <a:extLst>
                      <a:ext uri="{FF2B5EF4-FFF2-40B4-BE49-F238E27FC236}">
                        <a16:creationId xmlns:a16="http://schemas.microsoft.com/office/drawing/2014/main" id="{4731F082-EEC3-3B20-D67D-A01CDAAE44A5}"/>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46" name="Tekstfelt 2245">
                    <a:extLst>
                      <a:ext uri="{FF2B5EF4-FFF2-40B4-BE49-F238E27FC236}">
                        <a16:creationId xmlns:a16="http://schemas.microsoft.com/office/drawing/2014/main" id="{4B504F6E-5E5F-E600-87AD-CA5834B13548}"/>
                      </a:ext>
                    </a:extLst>
                  </p:cNvPr>
                  <p:cNvSpPr txBox="1"/>
                  <p:nvPr/>
                </p:nvSpPr>
                <p:spPr>
                  <a:xfrm>
                    <a:off x="3525031"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47" name="Tekstfelt 2246">
                    <a:extLst>
                      <a:ext uri="{FF2B5EF4-FFF2-40B4-BE49-F238E27FC236}">
                        <a16:creationId xmlns:a16="http://schemas.microsoft.com/office/drawing/2014/main" id="{B943413E-F769-966F-E1A2-62C6F98F49EB}"/>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48" name="Tekstfelt 2247">
                    <a:extLst>
                      <a:ext uri="{FF2B5EF4-FFF2-40B4-BE49-F238E27FC236}">
                        <a16:creationId xmlns:a16="http://schemas.microsoft.com/office/drawing/2014/main" id="{0BAC95D5-2861-C341-DAF8-EE00E837619E}"/>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49" name="Tekstfelt 2248">
                    <a:extLst>
                      <a:ext uri="{FF2B5EF4-FFF2-40B4-BE49-F238E27FC236}">
                        <a16:creationId xmlns:a16="http://schemas.microsoft.com/office/drawing/2014/main" id="{622B058A-CF02-035F-FEBD-CDA07A3704F5}"/>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50" name="Tekstfelt 2249">
                    <a:extLst>
                      <a:ext uri="{FF2B5EF4-FFF2-40B4-BE49-F238E27FC236}">
                        <a16:creationId xmlns:a16="http://schemas.microsoft.com/office/drawing/2014/main" id="{B30947F1-B450-249E-C0D3-92570E496CFC}"/>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51" name="Tekstfelt 2250">
                    <a:extLst>
                      <a:ext uri="{FF2B5EF4-FFF2-40B4-BE49-F238E27FC236}">
                        <a16:creationId xmlns:a16="http://schemas.microsoft.com/office/drawing/2014/main" id="{0DFBA96C-FC94-0160-9DBE-F0C88171230B}"/>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52" name="Tekstfelt 2251">
                    <a:extLst>
                      <a:ext uri="{FF2B5EF4-FFF2-40B4-BE49-F238E27FC236}">
                        <a16:creationId xmlns:a16="http://schemas.microsoft.com/office/drawing/2014/main" id="{4DCB05D6-4509-7F28-924A-F046C5636D44}"/>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53" name="Tekstfelt 2252">
                    <a:extLst>
                      <a:ext uri="{FF2B5EF4-FFF2-40B4-BE49-F238E27FC236}">
                        <a16:creationId xmlns:a16="http://schemas.microsoft.com/office/drawing/2014/main" id="{7A63AA1C-37FF-F7B7-EFEF-4312FF125CD5}"/>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54" name="Tekstfelt 2253">
                    <a:extLst>
                      <a:ext uri="{FF2B5EF4-FFF2-40B4-BE49-F238E27FC236}">
                        <a16:creationId xmlns:a16="http://schemas.microsoft.com/office/drawing/2014/main" id="{D9A7D97E-120B-09FB-775D-2DFDEEF5FFB3}"/>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55" name="Tekstfelt 2254">
                    <a:extLst>
                      <a:ext uri="{FF2B5EF4-FFF2-40B4-BE49-F238E27FC236}">
                        <a16:creationId xmlns:a16="http://schemas.microsoft.com/office/drawing/2014/main" id="{6DA54E12-C963-02FA-BED3-9AB310FECF62}"/>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56" name="Tekstfelt 2255">
                    <a:extLst>
                      <a:ext uri="{FF2B5EF4-FFF2-40B4-BE49-F238E27FC236}">
                        <a16:creationId xmlns:a16="http://schemas.microsoft.com/office/drawing/2014/main" id="{344D41A5-FE4D-309A-B97F-808901EC5608}"/>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57" name="Tekstfelt 2256">
                    <a:extLst>
                      <a:ext uri="{FF2B5EF4-FFF2-40B4-BE49-F238E27FC236}">
                        <a16:creationId xmlns:a16="http://schemas.microsoft.com/office/drawing/2014/main" id="{05FE47BA-5850-2E7D-84A1-04C613E78CC6}"/>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58" name="Tekstfelt 2257">
                    <a:extLst>
                      <a:ext uri="{FF2B5EF4-FFF2-40B4-BE49-F238E27FC236}">
                        <a16:creationId xmlns:a16="http://schemas.microsoft.com/office/drawing/2014/main" id="{F98D3906-8DC1-C5A0-90A4-CF79C1F3B03C}"/>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59" name="Tekstfelt 2258">
                    <a:extLst>
                      <a:ext uri="{FF2B5EF4-FFF2-40B4-BE49-F238E27FC236}">
                        <a16:creationId xmlns:a16="http://schemas.microsoft.com/office/drawing/2014/main" id="{3B42A118-5F87-68E4-0C2F-EB209ACCD194}"/>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60" name="Tekstfelt 2259">
                    <a:extLst>
                      <a:ext uri="{FF2B5EF4-FFF2-40B4-BE49-F238E27FC236}">
                        <a16:creationId xmlns:a16="http://schemas.microsoft.com/office/drawing/2014/main" id="{C5FEA9A8-9CB5-5B80-C9FE-66E29D90E353}"/>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61" name="Tekstfelt 2260">
                    <a:extLst>
                      <a:ext uri="{FF2B5EF4-FFF2-40B4-BE49-F238E27FC236}">
                        <a16:creationId xmlns:a16="http://schemas.microsoft.com/office/drawing/2014/main" id="{1E6A1D6E-37CA-228D-4AFE-D7B8B32D4718}"/>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62" name="Tekstfelt 2261">
                    <a:extLst>
                      <a:ext uri="{FF2B5EF4-FFF2-40B4-BE49-F238E27FC236}">
                        <a16:creationId xmlns:a16="http://schemas.microsoft.com/office/drawing/2014/main" id="{297F3670-7B62-58ED-5674-3E11B8FFDD01}"/>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63" name="Tekstfelt 2262">
                    <a:extLst>
                      <a:ext uri="{FF2B5EF4-FFF2-40B4-BE49-F238E27FC236}">
                        <a16:creationId xmlns:a16="http://schemas.microsoft.com/office/drawing/2014/main" id="{7A392AE1-8836-CA1B-C2EE-E4D7258AD25B}"/>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64" name="Tekstfelt 2263">
                    <a:extLst>
                      <a:ext uri="{FF2B5EF4-FFF2-40B4-BE49-F238E27FC236}">
                        <a16:creationId xmlns:a16="http://schemas.microsoft.com/office/drawing/2014/main" id="{C8FFB696-D7A3-C528-6995-6BA749EB395B}"/>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65" name="Tekstfelt 2264">
                    <a:extLst>
                      <a:ext uri="{FF2B5EF4-FFF2-40B4-BE49-F238E27FC236}">
                        <a16:creationId xmlns:a16="http://schemas.microsoft.com/office/drawing/2014/main" id="{39A50E9A-C4F1-1EF6-58B3-36AC336A6D84}"/>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66" name="Tekstfelt 2265">
                    <a:extLst>
                      <a:ext uri="{FF2B5EF4-FFF2-40B4-BE49-F238E27FC236}">
                        <a16:creationId xmlns:a16="http://schemas.microsoft.com/office/drawing/2014/main" id="{91BCE37C-A37F-8423-4187-3941335C5D1F}"/>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67" name="Tekstfelt 2266">
                    <a:extLst>
                      <a:ext uri="{FF2B5EF4-FFF2-40B4-BE49-F238E27FC236}">
                        <a16:creationId xmlns:a16="http://schemas.microsoft.com/office/drawing/2014/main" id="{CA0E02F1-D339-36BE-1DCF-C8C12F15DB2A}"/>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68" name="Tekstfelt 2267">
                    <a:extLst>
                      <a:ext uri="{FF2B5EF4-FFF2-40B4-BE49-F238E27FC236}">
                        <a16:creationId xmlns:a16="http://schemas.microsoft.com/office/drawing/2014/main" id="{DF521FF6-CCFB-3AF1-E613-2668514527A2}"/>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69" name="Tekstfelt 2268">
                    <a:extLst>
                      <a:ext uri="{FF2B5EF4-FFF2-40B4-BE49-F238E27FC236}">
                        <a16:creationId xmlns:a16="http://schemas.microsoft.com/office/drawing/2014/main" id="{E50A6080-FE61-1884-4DCA-CEB1E55920E2}"/>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70" name="Tekstfelt 2269">
                    <a:extLst>
                      <a:ext uri="{FF2B5EF4-FFF2-40B4-BE49-F238E27FC236}">
                        <a16:creationId xmlns:a16="http://schemas.microsoft.com/office/drawing/2014/main" id="{F47423C9-F285-9775-74CB-7A28A2348CF0}"/>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71" name="Tekstfelt 2270">
                    <a:extLst>
                      <a:ext uri="{FF2B5EF4-FFF2-40B4-BE49-F238E27FC236}">
                        <a16:creationId xmlns:a16="http://schemas.microsoft.com/office/drawing/2014/main" id="{DD8E1E69-FFE8-0654-6C12-95CDD607DC50}"/>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72" name="Tekstfelt 2271">
                    <a:extLst>
                      <a:ext uri="{FF2B5EF4-FFF2-40B4-BE49-F238E27FC236}">
                        <a16:creationId xmlns:a16="http://schemas.microsoft.com/office/drawing/2014/main" id="{AFAE2250-5B76-FFAE-0951-16113EFCD189}"/>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37" name="Tekstfelt 2236">
                  <a:extLst>
                    <a:ext uri="{FF2B5EF4-FFF2-40B4-BE49-F238E27FC236}">
                      <a16:creationId xmlns:a16="http://schemas.microsoft.com/office/drawing/2014/main" id="{9B6D4FF9-5C79-5D9C-9993-CB27D3BF931F}"/>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38" name="Tekstfelt 2237">
                  <a:extLst>
                    <a:ext uri="{FF2B5EF4-FFF2-40B4-BE49-F238E27FC236}">
                      <a16:creationId xmlns:a16="http://schemas.microsoft.com/office/drawing/2014/main" id="{4CDAF0A7-3CA2-EC39-2B5A-C6036AC4172B}"/>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39" name="Tekstfelt 2238">
                  <a:extLst>
                    <a:ext uri="{FF2B5EF4-FFF2-40B4-BE49-F238E27FC236}">
                      <a16:creationId xmlns:a16="http://schemas.microsoft.com/office/drawing/2014/main" id="{CE5FA409-9AFE-9A78-2136-1A21E7B8AC2B}"/>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4" name="Gruppe 1823">
                <a:extLst>
                  <a:ext uri="{FF2B5EF4-FFF2-40B4-BE49-F238E27FC236}">
                    <a16:creationId xmlns:a16="http://schemas.microsoft.com/office/drawing/2014/main" id="{C2872EF0-0672-A400-1D59-E7A301A760FE}"/>
                  </a:ext>
                </a:extLst>
              </p:cNvPr>
              <p:cNvGrpSpPr/>
              <p:nvPr/>
            </p:nvGrpSpPr>
            <p:grpSpPr>
              <a:xfrm>
                <a:off x="5052945" y="1040538"/>
                <a:ext cx="641389" cy="5216305"/>
                <a:chOff x="2892468" y="1032983"/>
                <a:chExt cx="641389" cy="5216305"/>
              </a:xfrm>
            </p:grpSpPr>
            <p:grpSp>
              <p:nvGrpSpPr>
                <p:cNvPr id="2199" name="Gruppe 2198">
                  <a:extLst>
                    <a:ext uri="{FF2B5EF4-FFF2-40B4-BE49-F238E27FC236}">
                      <a16:creationId xmlns:a16="http://schemas.microsoft.com/office/drawing/2014/main" id="{E9502605-CFCF-6B75-ADB9-A4056A25D926}"/>
                    </a:ext>
                  </a:extLst>
                </p:cNvPr>
                <p:cNvGrpSpPr/>
                <p:nvPr/>
              </p:nvGrpSpPr>
              <p:grpSpPr>
                <a:xfrm>
                  <a:off x="2892468" y="1032983"/>
                  <a:ext cx="641389" cy="5216305"/>
                  <a:chOff x="3475384" y="1188399"/>
                  <a:chExt cx="641389" cy="5216305"/>
                </a:xfrm>
              </p:grpSpPr>
              <p:sp>
                <p:nvSpPr>
                  <p:cNvPr id="2203" name="Tekstfelt 2202">
                    <a:extLst>
                      <a:ext uri="{FF2B5EF4-FFF2-40B4-BE49-F238E27FC236}">
                        <a16:creationId xmlns:a16="http://schemas.microsoft.com/office/drawing/2014/main" id="{55FEA54B-0FB0-84D7-4C07-EFF02ED7B20B}"/>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04" name="Tekstfelt 2203">
                    <a:extLst>
                      <a:ext uri="{FF2B5EF4-FFF2-40B4-BE49-F238E27FC236}">
                        <a16:creationId xmlns:a16="http://schemas.microsoft.com/office/drawing/2014/main" id="{040CCD49-C4C7-2493-AA91-03C2D3DA7659}"/>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05" name="Tekstfelt 2204">
                    <a:extLst>
                      <a:ext uri="{FF2B5EF4-FFF2-40B4-BE49-F238E27FC236}">
                        <a16:creationId xmlns:a16="http://schemas.microsoft.com/office/drawing/2014/main" id="{6C5A1CB7-7C51-B794-612D-9199D7C8758B}"/>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06" name="Tekstfelt 2205">
                    <a:extLst>
                      <a:ext uri="{FF2B5EF4-FFF2-40B4-BE49-F238E27FC236}">
                        <a16:creationId xmlns:a16="http://schemas.microsoft.com/office/drawing/2014/main" id="{938DAF23-82B8-9FC2-090B-535CBA6D8755}"/>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07" name="Tekstfelt 2206">
                    <a:extLst>
                      <a:ext uri="{FF2B5EF4-FFF2-40B4-BE49-F238E27FC236}">
                        <a16:creationId xmlns:a16="http://schemas.microsoft.com/office/drawing/2014/main" id="{60B7847A-3061-B630-BAB3-BA0AC13395AA}"/>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08" name="Tekstfelt 2207">
                    <a:extLst>
                      <a:ext uri="{FF2B5EF4-FFF2-40B4-BE49-F238E27FC236}">
                        <a16:creationId xmlns:a16="http://schemas.microsoft.com/office/drawing/2014/main" id="{B8A1283F-B30E-8BC7-3126-B1108AFA37EA}"/>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09" name="Tekstfelt 2208">
                    <a:extLst>
                      <a:ext uri="{FF2B5EF4-FFF2-40B4-BE49-F238E27FC236}">
                        <a16:creationId xmlns:a16="http://schemas.microsoft.com/office/drawing/2014/main" id="{34510B5E-774D-6039-7D44-35355FFFA416}"/>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10" name="Tekstfelt 2209">
                    <a:extLst>
                      <a:ext uri="{FF2B5EF4-FFF2-40B4-BE49-F238E27FC236}">
                        <a16:creationId xmlns:a16="http://schemas.microsoft.com/office/drawing/2014/main" id="{0E46498C-8917-C0BE-EE2F-87223BCD456E}"/>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11" name="Tekstfelt 2210">
                    <a:extLst>
                      <a:ext uri="{FF2B5EF4-FFF2-40B4-BE49-F238E27FC236}">
                        <a16:creationId xmlns:a16="http://schemas.microsoft.com/office/drawing/2014/main" id="{94C74DB7-1C80-E81B-D024-DB4C665C2275}"/>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12" name="Tekstfelt 2211">
                    <a:extLst>
                      <a:ext uri="{FF2B5EF4-FFF2-40B4-BE49-F238E27FC236}">
                        <a16:creationId xmlns:a16="http://schemas.microsoft.com/office/drawing/2014/main" id="{6EB608C0-D44A-4DE4-FA8C-A1484F8ABDB7}"/>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13" name="Tekstfelt 2212">
                    <a:extLst>
                      <a:ext uri="{FF2B5EF4-FFF2-40B4-BE49-F238E27FC236}">
                        <a16:creationId xmlns:a16="http://schemas.microsoft.com/office/drawing/2014/main" id="{453497D7-DA08-917E-D529-FDA015C03598}"/>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14" name="Tekstfelt 2213">
                    <a:extLst>
                      <a:ext uri="{FF2B5EF4-FFF2-40B4-BE49-F238E27FC236}">
                        <a16:creationId xmlns:a16="http://schemas.microsoft.com/office/drawing/2014/main" id="{1829C7E0-7E57-FBA5-3764-E7BD3544F8D7}"/>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15" name="Tekstfelt 2214">
                    <a:extLst>
                      <a:ext uri="{FF2B5EF4-FFF2-40B4-BE49-F238E27FC236}">
                        <a16:creationId xmlns:a16="http://schemas.microsoft.com/office/drawing/2014/main" id="{CDB6B762-B870-0B10-A682-B6F032FE157E}"/>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16" name="Tekstfelt 2215">
                    <a:extLst>
                      <a:ext uri="{FF2B5EF4-FFF2-40B4-BE49-F238E27FC236}">
                        <a16:creationId xmlns:a16="http://schemas.microsoft.com/office/drawing/2014/main" id="{AB58CC69-3262-1F0E-F917-2C7ECF19C96D}"/>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17" name="Tekstfelt 2216">
                    <a:extLst>
                      <a:ext uri="{FF2B5EF4-FFF2-40B4-BE49-F238E27FC236}">
                        <a16:creationId xmlns:a16="http://schemas.microsoft.com/office/drawing/2014/main" id="{4D3716A8-08DA-F752-4B11-3913FC21C870}"/>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18" name="Tekstfelt 2217">
                    <a:extLst>
                      <a:ext uri="{FF2B5EF4-FFF2-40B4-BE49-F238E27FC236}">
                        <a16:creationId xmlns:a16="http://schemas.microsoft.com/office/drawing/2014/main" id="{85C48F07-A214-E252-86E3-781A880041A2}"/>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19" name="Tekstfelt 2218">
                    <a:extLst>
                      <a:ext uri="{FF2B5EF4-FFF2-40B4-BE49-F238E27FC236}">
                        <a16:creationId xmlns:a16="http://schemas.microsoft.com/office/drawing/2014/main" id="{1E4CA2ED-9279-433D-07E3-B57347C3FA7B}"/>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20" name="Tekstfelt 2219">
                    <a:extLst>
                      <a:ext uri="{FF2B5EF4-FFF2-40B4-BE49-F238E27FC236}">
                        <a16:creationId xmlns:a16="http://schemas.microsoft.com/office/drawing/2014/main" id="{2736861F-47EE-9F35-4496-209E023C696E}"/>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21" name="Tekstfelt 2220">
                    <a:extLst>
                      <a:ext uri="{FF2B5EF4-FFF2-40B4-BE49-F238E27FC236}">
                        <a16:creationId xmlns:a16="http://schemas.microsoft.com/office/drawing/2014/main" id="{BB7668C7-C0EA-8946-2C47-4B9E4EA8A974}"/>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22" name="Tekstfelt 2221">
                    <a:extLst>
                      <a:ext uri="{FF2B5EF4-FFF2-40B4-BE49-F238E27FC236}">
                        <a16:creationId xmlns:a16="http://schemas.microsoft.com/office/drawing/2014/main" id="{B0D92ED2-FD16-3CEA-AE08-57593D4831D0}"/>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23" name="Tekstfelt 2222">
                    <a:extLst>
                      <a:ext uri="{FF2B5EF4-FFF2-40B4-BE49-F238E27FC236}">
                        <a16:creationId xmlns:a16="http://schemas.microsoft.com/office/drawing/2014/main" id="{380930B5-4E1B-CDC7-8406-3BC6A369300C}"/>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24" name="Tekstfelt 2223">
                    <a:extLst>
                      <a:ext uri="{FF2B5EF4-FFF2-40B4-BE49-F238E27FC236}">
                        <a16:creationId xmlns:a16="http://schemas.microsoft.com/office/drawing/2014/main" id="{347DEA1F-E541-9628-56AA-B1562245FBF0}"/>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25" name="Tekstfelt 2224">
                    <a:extLst>
                      <a:ext uri="{FF2B5EF4-FFF2-40B4-BE49-F238E27FC236}">
                        <a16:creationId xmlns:a16="http://schemas.microsoft.com/office/drawing/2014/main" id="{5B167266-1CD2-0251-F41C-8FCD88FE5A43}"/>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26" name="Tekstfelt 2225">
                    <a:extLst>
                      <a:ext uri="{FF2B5EF4-FFF2-40B4-BE49-F238E27FC236}">
                        <a16:creationId xmlns:a16="http://schemas.microsoft.com/office/drawing/2014/main" id="{AE7DE5A1-C0E7-D36C-1705-2E1CED27B142}"/>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27" name="Tekstfelt 2226">
                    <a:extLst>
                      <a:ext uri="{FF2B5EF4-FFF2-40B4-BE49-F238E27FC236}">
                        <a16:creationId xmlns:a16="http://schemas.microsoft.com/office/drawing/2014/main" id="{7D6DD35D-519C-0AF6-0ACD-0FF1D6C76D78}"/>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28" name="Tekstfelt 2227">
                    <a:extLst>
                      <a:ext uri="{FF2B5EF4-FFF2-40B4-BE49-F238E27FC236}">
                        <a16:creationId xmlns:a16="http://schemas.microsoft.com/office/drawing/2014/main" id="{D688F0FD-EE41-1A5C-AAE0-F044A934A340}"/>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29" name="Tekstfelt 2228">
                    <a:extLst>
                      <a:ext uri="{FF2B5EF4-FFF2-40B4-BE49-F238E27FC236}">
                        <a16:creationId xmlns:a16="http://schemas.microsoft.com/office/drawing/2014/main" id="{B4C09E8B-59A3-4561-E864-45E8B075909B}"/>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30" name="Tekstfelt 2229">
                    <a:extLst>
                      <a:ext uri="{FF2B5EF4-FFF2-40B4-BE49-F238E27FC236}">
                        <a16:creationId xmlns:a16="http://schemas.microsoft.com/office/drawing/2014/main" id="{2FBAACA2-85F5-2F33-4132-638C5EA9D0A1}"/>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31" name="Tekstfelt 2230">
                    <a:extLst>
                      <a:ext uri="{FF2B5EF4-FFF2-40B4-BE49-F238E27FC236}">
                        <a16:creationId xmlns:a16="http://schemas.microsoft.com/office/drawing/2014/main" id="{A8C2E19B-AB00-9945-B57E-E151767A0916}"/>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32" name="Tekstfelt 2231">
                    <a:extLst>
                      <a:ext uri="{FF2B5EF4-FFF2-40B4-BE49-F238E27FC236}">
                        <a16:creationId xmlns:a16="http://schemas.microsoft.com/office/drawing/2014/main" id="{A0666DD0-8453-E77A-B5A8-0E5EAB84CBB1}"/>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33" name="Tekstfelt 2232">
                    <a:extLst>
                      <a:ext uri="{FF2B5EF4-FFF2-40B4-BE49-F238E27FC236}">
                        <a16:creationId xmlns:a16="http://schemas.microsoft.com/office/drawing/2014/main" id="{8F722866-03CD-E3FD-7ECE-0CF884CE6843}"/>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34" name="Tekstfelt 2233">
                    <a:extLst>
                      <a:ext uri="{FF2B5EF4-FFF2-40B4-BE49-F238E27FC236}">
                        <a16:creationId xmlns:a16="http://schemas.microsoft.com/office/drawing/2014/main" id="{4CEC2DDD-B5C2-618D-13CF-46482B4FC1C7}"/>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35" name="Tekstfelt 2234">
                    <a:extLst>
                      <a:ext uri="{FF2B5EF4-FFF2-40B4-BE49-F238E27FC236}">
                        <a16:creationId xmlns:a16="http://schemas.microsoft.com/office/drawing/2014/main" id="{9DB54AF2-3A93-5124-CC02-C6E54961E103}"/>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00" name="Tekstfelt 2199">
                  <a:extLst>
                    <a:ext uri="{FF2B5EF4-FFF2-40B4-BE49-F238E27FC236}">
                      <a16:creationId xmlns:a16="http://schemas.microsoft.com/office/drawing/2014/main" id="{26FB11D6-B4BF-56ED-91AC-D0F473EB23E7}"/>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01" name="Tekstfelt 2200">
                  <a:extLst>
                    <a:ext uri="{FF2B5EF4-FFF2-40B4-BE49-F238E27FC236}">
                      <a16:creationId xmlns:a16="http://schemas.microsoft.com/office/drawing/2014/main" id="{DE20D44D-D050-60C2-901A-ABDC42DA75AE}"/>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02" name="Tekstfelt 2201">
                  <a:extLst>
                    <a:ext uri="{FF2B5EF4-FFF2-40B4-BE49-F238E27FC236}">
                      <a16:creationId xmlns:a16="http://schemas.microsoft.com/office/drawing/2014/main" id="{9C150206-4F3D-A808-F160-B66C41805F85}"/>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5" name="Gruppe 1824">
                <a:extLst>
                  <a:ext uri="{FF2B5EF4-FFF2-40B4-BE49-F238E27FC236}">
                    <a16:creationId xmlns:a16="http://schemas.microsoft.com/office/drawing/2014/main" id="{47474B38-AD39-83B7-AEF8-87ECA3568313}"/>
                  </a:ext>
                </a:extLst>
              </p:cNvPr>
              <p:cNvGrpSpPr/>
              <p:nvPr/>
            </p:nvGrpSpPr>
            <p:grpSpPr>
              <a:xfrm>
                <a:off x="3753314" y="1031887"/>
                <a:ext cx="641389" cy="5216305"/>
                <a:chOff x="2892468" y="1032983"/>
                <a:chExt cx="641389" cy="5216305"/>
              </a:xfrm>
            </p:grpSpPr>
            <p:grpSp>
              <p:nvGrpSpPr>
                <p:cNvPr id="2162" name="Gruppe 2161">
                  <a:extLst>
                    <a:ext uri="{FF2B5EF4-FFF2-40B4-BE49-F238E27FC236}">
                      <a16:creationId xmlns:a16="http://schemas.microsoft.com/office/drawing/2014/main" id="{E64BC057-BB3F-0863-C246-EB691FF486E2}"/>
                    </a:ext>
                  </a:extLst>
                </p:cNvPr>
                <p:cNvGrpSpPr/>
                <p:nvPr/>
              </p:nvGrpSpPr>
              <p:grpSpPr>
                <a:xfrm>
                  <a:off x="2892468" y="1032983"/>
                  <a:ext cx="641389" cy="5216305"/>
                  <a:chOff x="3475384" y="1188399"/>
                  <a:chExt cx="641389" cy="5216305"/>
                </a:xfrm>
              </p:grpSpPr>
              <p:sp>
                <p:nvSpPr>
                  <p:cNvPr id="2166" name="Tekstfelt 2165">
                    <a:extLst>
                      <a:ext uri="{FF2B5EF4-FFF2-40B4-BE49-F238E27FC236}">
                        <a16:creationId xmlns:a16="http://schemas.microsoft.com/office/drawing/2014/main" id="{67A8AA6F-C979-9432-9C8F-CB5E8A75A16D}"/>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67" name="Tekstfelt 2166">
                    <a:extLst>
                      <a:ext uri="{FF2B5EF4-FFF2-40B4-BE49-F238E27FC236}">
                        <a16:creationId xmlns:a16="http://schemas.microsoft.com/office/drawing/2014/main" id="{119AE409-F46D-5444-9717-04DF0236DDDE}"/>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68" name="Tekstfelt 2167">
                    <a:extLst>
                      <a:ext uri="{FF2B5EF4-FFF2-40B4-BE49-F238E27FC236}">
                        <a16:creationId xmlns:a16="http://schemas.microsoft.com/office/drawing/2014/main" id="{D67950FA-5445-A1D8-1BF0-873C15DFF8B7}"/>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69" name="Tekstfelt 2168">
                    <a:extLst>
                      <a:ext uri="{FF2B5EF4-FFF2-40B4-BE49-F238E27FC236}">
                        <a16:creationId xmlns:a16="http://schemas.microsoft.com/office/drawing/2014/main" id="{46925187-302C-0255-668F-EF8537C23B50}"/>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70" name="Tekstfelt 2169">
                    <a:extLst>
                      <a:ext uri="{FF2B5EF4-FFF2-40B4-BE49-F238E27FC236}">
                        <a16:creationId xmlns:a16="http://schemas.microsoft.com/office/drawing/2014/main" id="{83EF0B42-AB5C-D67E-7DF2-442D97D2F3D5}"/>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71" name="Tekstfelt 2170">
                    <a:extLst>
                      <a:ext uri="{FF2B5EF4-FFF2-40B4-BE49-F238E27FC236}">
                        <a16:creationId xmlns:a16="http://schemas.microsoft.com/office/drawing/2014/main" id="{A2850768-45B3-72B4-9357-C2E890BB8FC4}"/>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72" name="Tekstfelt 2171">
                    <a:extLst>
                      <a:ext uri="{FF2B5EF4-FFF2-40B4-BE49-F238E27FC236}">
                        <a16:creationId xmlns:a16="http://schemas.microsoft.com/office/drawing/2014/main" id="{488FD081-1F9A-402C-BB01-DE7072C869A4}"/>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73" name="Tekstfelt 2172">
                    <a:extLst>
                      <a:ext uri="{FF2B5EF4-FFF2-40B4-BE49-F238E27FC236}">
                        <a16:creationId xmlns:a16="http://schemas.microsoft.com/office/drawing/2014/main" id="{D37A2B81-FD72-9CF2-FCB6-96705A7376D7}"/>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74" name="Tekstfelt 2173">
                    <a:extLst>
                      <a:ext uri="{FF2B5EF4-FFF2-40B4-BE49-F238E27FC236}">
                        <a16:creationId xmlns:a16="http://schemas.microsoft.com/office/drawing/2014/main" id="{8E7D7C16-D12B-3141-A48D-561502BF0084}"/>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75" name="Tekstfelt 2174">
                    <a:extLst>
                      <a:ext uri="{FF2B5EF4-FFF2-40B4-BE49-F238E27FC236}">
                        <a16:creationId xmlns:a16="http://schemas.microsoft.com/office/drawing/2014/main" id="{43540BF4-129B-74EC-ECD6-0C667211909C}"/>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76" name="Tekstfelt 2175">
                    <a:extLst>
                      <a:ext uri="{FF2B5EF4-FFF2-40B4-BE49-F238E27FC236}">
                        <a16:creationId xmlns:a16="http://schemas.microsoft.com/office/drawing/2014/main" id="{F0954A31-8C4F-0472-DD16-3F694B60AD14}"/>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77" name="Tekstfelt 2176">
                    <a:extLst>
                      <a:ext uri="{FF2B5EF4-FFF2-40B4-BE49-F238E27FC236}">
                        <a16:creationId xmlns:a16="http://schemas.microsoft.com/office/drawing/2014/main" id="{1D2ABB79-FA99-5EA5-3A73-A4004945425B}"/>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78" name="Tekstfelt 2177">
                    <a:extLst>
                      <a:ext uri="{FF2B5EF4-FFF2-40B4-BE49-F238E27FC236}">
                        <a16:creationId xmlns:a16="http://schemas.microsoft.com/office/drawing/2014/main" id="{7568A425-D443-A62A-843A-A447E8FEA030}"/>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79" name="Tekstfelt 2178">
                    <a:extLst>
                      <a:ext uri="{FF2B5EF4-FFF2-40B4-BE49-F238E27FC236}">
                        <a16:creationId xmlns:a16="http://schemas.microsoft.com/office/drawing/2014/main" id="{D28FDB99-7170-D65B-A9E2-9DDFAFC998E4}"/>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80" name="Tekstfelt 2179">
                    <a:extLst>
                      <a:ext uri="{FF2B5EF4-FFF2-40B4-BE49-F238E27FC236}">
                        <a16:creationId xmlns:a16="http://schemas.microsoft.com/office/drawing/2014/main" id="{1A2C4155-8223-F051-FC0D-040A1FC8C656}"/>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81" name="Tekstfelt 2180">
                    <a:extLst>
                      <a:ext uri="{FF2B5EF4-FFF2-40B4-BE49-F238E27FC236}">
                        <a16:creationId xmlns:a16="http://schemas.microsoft.com/office/drawing/2014/main" id="{333E2A66-4707-668A-FC38-FD8E963F448B}"/>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82" name="Tekstfelt 2181">
                    <a:extLst>
                      <a:ext uri="{FF2B5EF4-FFF2-40B4-BE49-F238E27FC236}">
                        <a16:creationId xmlns:a16="http://schemas.microsoft.com/office/drawing/2014/main" id="{02E830FA-F0C0-575F-8438-2CC08A053121}"/>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83" name="Tekstfelt 2182">
                    <a:extLst>
                      <a:ext uri="{FF2B5EF4-FFF2-40B4-BE49-F238E27FC236}">
                        <a16:creationId xmlns:a16="http://schemas.microsoft.com/office/drawing/2014/main" id="{BB0D8D56-D787-AA17-D23B-AF971E617A26}"/>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84" name="Tekstfelt 2183">
                    <a:extLst>
                      <a:ext uri="{FF2B5EF4-FFF2-40B4-BE49-F238E27FC236}">
                        <a16:creationId xmlns:a16="http://schemas.microsoft.com/office/drawing/2014/main" id="{FFC9DAC1-B116-E053-7EFE-4AC0B8FB432D}"/>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85" name="Tekstfelt 2184">
                    <a:extLst>
                      <a:ext uri="{FF2B5EF4-FFF2-40B4-BE49-F238E27FC236}">
                        <a16:creationId xmlns:a16="http://schemas.microsoft.com/office/drawing/2014/main" id="{19C86FCD-E199-F40F-ECB0-71446DEBB221}"/>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86" name="Tekstfelt 2185">
                    <a:extLst>
                      <a:ext uri="{FF2B5EF4-FFF2-40B4-BE49-F238E27FC236}">
                        <a16:creationId xmlns:a16="http://schemas.microsoft.com/office/drawing/2014/main" id="{530C7FC6-3788-16AE-298F-87F936CA2206}"/>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87" name="Tekstfelt 2186">
                    <a:extLst>
                      <a:ext uri="{FF2B5EF4-FFF2-40B4-BE49-F238E27FC236}">
                        <a16:creationId xmlns:a16="http://schemas.microsoft.com/office/drawing/2014/main" id="{35DBC2E7-4E2F-DFCF-E78F-31C93FC1F151}"/>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88" name="Tekstfelt 2187">
                    <a:extLst>
                      <a:ext uri="{FF2B5EF4-FFF2-40B4-BE49-F238E27FC236}">
                        <a16:creationId xmlns:a16="http://schemas.microsoft.com/office/drawing/2014/main" id="{EB015A41-4C28-F005-E2E4-C6B21FE828ED}"/>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89" name="Tekstfelt 2188">
                    <a:extLst>
                      <a:ext uri="{FF2B5EF4-FFF2-40B4-BE49-F238E27FC236}">
                        <a16:creationId xmlns:a16="http://schemas.microsoft.com/office/drawing/2014/main" id="{341F59E6-7479-ABA3-644D-B7FB1C34CE47}"/>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90" name="Tekstfelt 2189">
                    <a:extLst>
                      <a:ext uri="{FF2B5EF4-FFF2-40B4-BE49-F238E27FC236}">
                        <a16:creationId xmlns:a16="http://schemas.microsoft.com/office/drawing/2014/main" id="{96E9133F-8D34-FF35-4087-979C4ED6C54C}"/>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91" name="Tekstfelt 2190">
                    <a:extLst>
                      <a:ext uri="{FF2B5EF4-FFF2-40B4-BE49-F238E27FC236}">
                        <a16:creationId xmlns:a16="http://schemas.microsoft.com/office/drawing/2014/main" id="{EE9AFFE4-5BE8-D8C5-4B51-D2A5BD25E943}"/>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92" name="Tekstfelt 2191">
                    <a:extLst>
                      <a:ext uri="{FF2B5EF4-FFF2-40B4-BE49-F238E27FC236}">
                        <a16:creationId xmlns:a16="http://schemas.microsoft.com/office/drawing/2014/main" id="{E8672F54-E1E3-B794-B30D-E76404D99613}"/>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93" name="Tekstfelt 2192">
                    <a:extLst>
                      <a:ext uri="{FF2B5EF4-FFF2-40B4-BE49-F238E27FC236}">
                        <a16:creationId xmlns:a16="http://schemas.microsoft.com/office/drawing/2014/main" id="{32DC9A84-76CE-A85D-CBAE-1ED9BABBA2C2}"/>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94" name="Tekstfelt 2193">
                    <a:extLst>
                      <a:ext uri="{FF2B5EF4-FFF2-40B4-BE49-F238E27FC236}">
                        <a16:creationId xmlns:a16="http://schemas.microsoft.com/office/drawing/2014/main" id="{C7BD5D40-8C09-3159-9DAB-BA0806730474}"/>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95" name="Tekstfelt 2194">
                    <a:extLst>
                      <a:ext uri="{FF2B5EF4-FFF2-40B4-BE49-F238E27FC236}">
                        <a16:creationId xmlns:a16="http://schemas.microsoft.com/office/drawing/2014/main" id="{9D2DF6CE-0D86-185F-82F5-3DB90174C04E}"/>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96" name="Tekstfelt 2195">
                    <a:extLst>
                      <a:ext uri="{FF2B5EF4-FFF2-40B4-BE49-F238E27FC236}">
                        <a16:creationId xmlns:a16="http://schemas.microsoft.com/office/drawing/2014/main" id="{BB5FABE7-0947-52E0-D13E-31CEBF890DF6}"/>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97" name="Tekstfelt 2196">
                    <a:extLst>
                      <a:ext uri="{FF2B5EF4-FFF2-40B4-BE49-F238E27FC236}">
                        <a16:creationId xmlns:a16="http://schemas.microsoft.com/office/drawing/2014/main" id="{89E7DB6F-091A-67F6-C861-6BD5C127D263}"/>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98" name="Tekstfelt 2197">
                    <a:extLst>
                      <a:ext uri="{FF2B5EF4-FFF2-40B4-BE49-F238E27FC236}">
                        <a16:creationId xmlns:a16="http://schemas.microsoft.com/office/drawing/2014/main" id="{EF4F35B1-F7B7-87DD-5E9B-D591FEE4BF95}"/>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63" name="Tekstfelt 2162">
                  <a:extLst>
                    <a:ext uri="{FF2B5EF4-FFF2-40B4-BE49-F238E27FC236}">
                      <a16:creationId xmlns:a16="http://schemas.microsoft.com/office/drawing/2014/main" id="{D5C060D3-F0EC-6FF3-43F1-8CE62B9D992D}"/>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64" name="Tekstfelt 2163">
                  <a:extLst>
                    <a:ext uri="{FF2B5EF4-FFF2-40B4-BE49-F238E27FC236}">
                      <a16:creationId xmlns:a16="http://schemas.microsoft.com/office/drawing/2014/main" id="{2E6D8BC6-6CBF-838B-4A53-7EF47BC39431}"/>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65" name="Tekstfelt 2164">
                  <a:extLst>
                    <a:ext uri="{FF2B5EF4-FFF2-40B4-BE49-F238E27FC236}">
                      <a16:creationId xmlns:a16="http://schemas.microsoft.com/office/drawing/2014/main" id="{6DC7ACC4-3C3A-46F5-95D1-C4B099DDA9F6}"/>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6" name="Gruppe 1825">
                <a:extLst>
                  <a:ext uri="{FF2B5EF4-FFF2-40B4-BE49-F238E27FC236}">
                    <a16:creationId xmlns:a16="http://schemas.microsoft.com/office/drawing/2014/main" id="{3D3FC3D5-2BFD-1A49-1700-4C48A2C62FBB}"/>
                  </a:ext>
                </a:extLst>
              </p:cNvPr>
              <p:cNvGrpSpPr/>
              <p:nvPr/>
            </p:nvGrpSpPr>
            <p:grpSpPr>
              <a:xfrm>
                <a:off x="3326093" y="1035670"/>
                <a:ext cx="641389" cy="5216305"/>
                <a:chOff x="2892468" y="1032983"/>
                <a:chExt cx="641389" cy="5216305"/>
              </a:xfrm>
            </p:grpSpPr>
            <p:grpSp>
              <p:nvGrpSpPr>
                <p:cNvPr id="2125" name="Gruppe 2124">
                  <a:extLst>
                    <a:ext uri="{FF2B5EF4-FFF2-40B4-BE49-F238E27FC236}">
                      <a16:creationId xmlns:a16="http://schemas.microsoft.com/office/drawing/2014/main" id="{B64BED95-48DE-F0C7-9751-291266B1A7B3}"/>
                    </a:ext>
                  </a:extLst>
                </p:cNvPr>
                <p:cNvGrpSpPr/>
                <p:nvPr/>
              </p:nvGrpSpPr>
              <p:grpSpPr>
                <a:xfrm>
                  <a:off x="2892468" y="1032983"/>
                  <a:ext cx="641389" cy="5216305"/>
                  <a:chOff x="3475384" y="1188399"/>
                  <a:chExt cx="641389" cy="5216305"/>
                </a:xfrm>
              </p:grpSpPr>
              <p:sp>
                <p:nvSpPr>
                  <p:cNvPr id="2129" name="Tekstfelt 2128">
                    <a:extLst>
                      <a:ext uri="{FF2B5EF4-FFF2-40B4-BE49-F238E27FC236}">
                        <a16:creationId xmlns:a16="http://schemas.microsoft.com/office/drawing/2014/main" id="{9FCB57CF-5B23-5203-B850-552B47D5CEE7}"/>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30" name="Tekstfelt 2129">
                    <a:extLst>
                      <a:ext uri="{FF2B5EF4-FFF2-40B4-BE49-F238E27FC236}">
                        <a16:creationId xmlns:a16="http://schemas.microsoft.com/office/drawing/2014/main" id="{EE0702C7-E3F8-A66E-AE9E-A5637901D822}"/>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31" name="Tekstfelt 2130">
                    <a:extLst>
                      <a:ext uri="{FF2B5EF4-FFF2-40B4-BE49-F238E27FC236}">
                        <a16:creationId xmlns:a16="http://schemas.microsoft.com/office/drawing/2014/main" id="{94298317-0A0B-9B8C-26B0-010837B63AD8}"/>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32" name="Tekstfelt 2131">
                    <a:extLst>
                      <a:ext uri="{FF2B5EF4-FFF2-40B4-BE49-F238E27FC236}">
                        <a16:creationId xmlns:a16="http://schemas.microsoft.com/office/drawing/2014/main" id="{91F9EECA-FAA4-CDAE-5946-618789000AC0}"/>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33" name="Tekstfelt 2132">
                    <a:extLst>
                      <a:ext uri="{FF2B5EF4-FFF2-40B4-BE49-F238E27FC236}">
                        <a16:creationId xmlns:a16="http://schemas.microsoft.com/office/drawing/2014/main" id="{0D47B08C-068A-39D5-49A9-1C8BDA9C3162}"/>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34" name="Tekstfelt 2133">
                    <a:extLst>
                      <a:ext uri="{FF2B5EF4-FFF2-40B4-BE49-F238E27FC236}">
                        <a16:creationId xmlns:a16="http://schemas.microsoft.com/office/drawing/2014/main" id="{6AC8FA2D-5A44-D8A1-BFF4-17C790B54B48}"/>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35" name="Tekstfelt 2134">
                    <a:extLst>
                      <a:ext uri="{FF2B5EF4-FFF2-40B4-BE49-F238E27FC236}">
                        <a16:creationId xmlns:a16="http://schemas.microsoft.com/office/drawing/2014/main" id="{4E059570-2374-3D35-E2A7-8BE8310698FA}"/>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36" name="Tekstfelt 2135">
                    <a:extLst>
                      <a:ext uri="{FF2B5EF4-FFF2-40B4-BE49-F238E27FC236}">
                        <a16:creationId xmlns:a16="http://schemas.microsoft.com/office/drawing/2014/main" id="{F2FA3901-2F9F-44B9-AB4E-F693AECF52FA}"/>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37" name="Tekstfelt 2136">
                    <a:extLst>
                      <a:ext uri="{FF2B5EF4-FFF2-40B4-BE49-F238E27FC236}">
                        <a16:creationId xmlns:a16="http://schemas.microsoft.com/office/drawing/2014/main" id="{A83314D8-87BD-C09B-4C33-7B7EF99884D6}"/>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38" name="Tekstfelt 2137">
                    <a:extLst>
                      <a:ext uri="{FF2B5EF4-FFF2-40B4-BE49-F238E27FC236}">
                        <a16:creationId xmlns:a16="http://schemas.microsoft.com/office/drawing/2014/main" id="{99829DAD-732A-4DC8-0B38-5C814301EAB4}"/>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39" name="Tekstfelt 2138">
                    <a:extLst>
                      <a:ext uri="{FF2B5EF4-FFF2-40B4-BE49-F238E27FC236}">
                        <a16:creationId xmlns:a16="http://schemas.microsoft.com/office/drawing/2014/main" id="{A49C97FB-C310-B2D2-EC52-3498F7C4CCF1}"/>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40" name="Tekstfelt 2139">
                    <a:extLst>
                      <a:ext uri="{FF2B5EF4-FFF2-40B4-BE49-F238E27FC236}">
                        <a16:creationId xmlns:a16="http://schemas.microsoft.com/office/drawing/2014/main" id="{602768F5-F0D8-5DF4-D5AB-2AD63CB02CAB}"/>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41" name="Tekstfelt 2140">
                    <a:extLst>
                      <a:ext uri="{FF2B5EF4-FFF2-40B4-BE49-F238E27FC236}">
                        <a16:creationId xmlns:a16="http://schemas.microsoft.com/office/drawing/2014/main" id="{EDE829B7-E753-0B1A-F498-57931E14568F}"/>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42" name="Tekstfelt 2141">
                    <a:extLst>
                      <a:ext uri="{FF2B5EF4-FFF2-40B4-BE49-F238E27FC236}">
                        <a16:creationId xmlns:a16="http://schemas.microsoft.com/office/drawing/2014/main" id="{BED5F293-8915-258B-7D70-A62076402D3C}"/>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43" name="Tekstfelt 2142">
                    <a:extLst>
                      <a:ext uri="{FF2B5EF4-FFF2-40B4-BE49-F238E27FC236}">
                        <a16:creationId xmlns:a16="http://schemas.microsoft.com/office/drawing/2014/main" id="{B349316F-A396-79E2-18DA-A896FF86C24C}"/>
                      </a:ext>
                    </a:extLst>
                  </p:cNvPr>
                  <p:cNvSpPr txBox="1"/>
                  <p:nvPr/>
                </p:nvSpPr>
                <p:spPr>
                  <a:xfrm>
                    <a:off x="35457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44" name="Tekstfelt 2143">
                    <a:extLst>
                      <a:ext uri="{FF2B5EF4-FFF2-40B4-BE49-F238E27FC236}">
                        <a16:creationId xmlns:a16="http://schemas.microsoft.com/office/drawing/2014/main" id="{4BFC7ED2-9A82-B6CA-5DBE-28987D989AF4}"/>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45" name="Tekstfelt 2144">
                    <a:extLst>
                      <a:ext uri="{FF2B5EF4-FFF2-40B4-BE49-F238E27FC236}">
                        <a16:creationId xmlns:a16="http://schemas.microsoft.com/office/drawing/2014/main" id="{094AB7B9-AB23-F9D7-F24A-F36856F91E58}"/>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46" name="Tekstfelt 2145">
                    <a:extLst>
                      <a:ext uri="{FF2B5EF4-FFF2-40B4-BE49-F238E27FC236}">
                        <a16:creationId xmlns:a16="http://schemas.microsoft.com/office/drawing/2014/main" id="{405B5844-88AA-432D-CFA5-E90BD7AC5973}"/>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47" name="Tekstfelt 2146">
                    <a:extLst>
                      <a:ext uri="{FF2B5EF4-FFF2-40B4-BE49-F238E27FC236}">
                        <a16:creationId xmlns:a16="http://schemas.microsoft.com/office/drawing/2014/main" id="{5BAEAF08-BBEF-3200-082B-08390040BD90}"/>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48" name="Tekstfelt 2147">
                    <a:extLst>
                      <a:ext uri="{FF2B5EF4-FFF2-40B4-BE49-F238E27FC236}">
                        <a16:creationId xmlns:a16="http://schemas.microsoft.com/office/drawing/2014/main" id="{3436D0C9-E54C-017C-D176-9FD5203DAC7D}"/>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49" name="Tekstfelt 2148">
                    <a:extLst>
                      <a:ext uri="{FF2B5EF4-FFF2-40B4-BE49-F238E27FC236}">
                        <a16:creationId xmlns:a16="http://schemas.microsoft.com/office/drawing/2014/main" id="{8EE56798-7945-09B0-248F-702EE61E213F}"/>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50" name="Tekstfelt 2149">
                    <a:extLst>
                      <a:ext uri="{FF2B5EF4-FFF2-40B4-BE49-F238E27FC236}">
                        <a16:creationId xmlns:a16="http://schemas.microsoft.com/office/drawing/2014/main" id="{E858FB52-76F8-7E4D-691E-4BA1E2BA225E}"/>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51" name="Tekstfelt 2150">
                    <a:extLst>
                      <a:ext uri="{FF2B5EF4-FFF2-40B4-BE49-F238E27FC236}">
                        <a16:creationId xmlns:a16="http://schemas.microsoft.com/office/drawing/2014/main" id="{EEBB5A69-B5B9-CF76-A2A4-1A7CEEEDA4B4}"/>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52" name="Tekstfelt 2151">
                    <a:extLst>
                      <a:ext uri="{FF2B5EF4-FFF2-40B4-BE49-F238E27FC236}">
                        <a16:creationId xmlns:a16="http://schemas.microsoft.com/office/drawing/2014/main" id="{773AE069-AAF3-EBD6-3069-787552082BD3}"/>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53" name="Tekstfelt 2152">
                    <a:extLst>
                      <a:ext uri="{FF2B5EF4-FFF2-40B4-BE49-F238E27FC236}">
                        <a16:creationId xmlns:a16="http://schemas.microsoft.com/office/drawing/2014/main" id="{C249E637-E95C-FCB2-2F98-1530B4F5863D}"/>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54" name="Tekstfelt 2153">
                    <a:extLst>
                      <a:ext uri="{FF2B5EF4-FFF2-40B4-BE49-F238E27FC236}">
                        <a16:creationId xmlns:a16="http://schemas.microsoft.com/office/drawing/2014/main" id="{17F18D06-F646-C859-2FEC-6A1A81C42573}"/>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55" name="Tekstfelt 2154">
                    <a:extLst>
                      <a:ext uri="{FF2B5EF4-FFF2-40B4-BE49-F238E27FC236}">
                        <a16:creationId xmlns:a16="http://schemas.microsoft.com/office/drawing/2014/main" id="{0A481D37-FE31-27BB-7FC4-54A261663489}"/>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56" name="Tekstfelt 2155">
                    <a:extLst>
                      <a:ext uri="{FF2B5EF4-FFF2-40B4-BE49-F238E27FC236}">
                        <a16:creationId xmlns:a16="http://schemas.microsoft.com/office/drawing/2014/main" id="{A2037FD2-952D-4917-8DF6-BC07593D5B6C}"/>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57" name="Tekstfelt 2156">
                    <a:extLst>
                      <a:ext uri="{FF2B5EF4-FFF2-40B4-BE49-F238E27FC236}">
                        <a16:creationId xmlns:a16="http://schemas.microsoft.com/office/drawing/2014/main" id="{413AACEA-9A4A-CF4F-BE90-C89E975CDBF5}"/>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58" name="Tekstfelt 2157">
                    <a:extLst>
                      <a:ext uri="{FF2B5EF4-FFF2-40B4-BE49-F238E27FC236}">
                        <a16:creationId xmlns:a16="http://schemas.microsoft.com/office/drawing/2014/main" id="{9B440757-FE93-B5C6-A293-81186CFC951D}"/>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59" name="Tekstfelt 2158">
                    <a:extLst>
                      <a:ext uri="{FF2B5EF4-FFF2-40B4-BE49-F238E27FC236}">
                        <a16:creationId xmlns:a16="http://schemas.microsoft.com/office/drawing/2014/main" id="{4F1CFAC2-7E33-9BDE-0CDE-979BD61ED545}"/>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60" name="Tekstfelt 2159">
                    <a:extLst>
                      <a:ext uri="{FF2B5EF4-FFF2-40B4-BE49-F238E27FC236}">
                        <a16:creationId xmlns:a16="http://schemas.microsoft.com/office/drawing/2014/main" id="{667B7832-1C46-7214-6D15-64E39C446BEE}"/>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61" name="Tekstfelt 2160">
                    <a:extLst>
                      <a:ext uri="{FF2B5EF4-FFF2-40B4-BE49-F238E27FC236}">
                        <a16:creationId xmlns:a16="http://schemas.microsoft.com/office/drawing/2014/main" id="{005315D1-781A-E118-68F0-69850357B3E4}"/>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26" name="Tekstfelt 2125">
                  <a:extLst>
                    <a:ext uri="{FF2B5EF4-FFF2-40B4-BE49-F238E27FC236}">
                      <a16:creationId xmlns:a16="http://schemas.microsoft.com/office/drawing/2014/main" id="{E8A8466E-14F3-3D13-5EA3-ABCE8318E8E2}"/>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27" name="Tekstfelt 2126">
                  <a:extLst>
                    <a:ext uri="{FF2B5EF4-FFF2-40B4-BE49-F238E27FC236}">
                      <a16:creationId xmlns:a16="http://schemas.microsoft.com/office/drawing/2014/main" id="{712B7194-7ABF-570D-348F-8B669E620554}"/>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28" name="Tekstfelt 2127">
                  <a:extLst>
                    <a:ext uri="{FF2B5EF4-FFF2-40B4-BE49-F238E27FC236}">
                      <a16:creationId xmlns:a16="http://schemas.microsoft.com/office/drawing/2014/main" id="{91156BA7-8974-6089-0777-3C27B2F21EF0}"/>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7" name="Gruppe 1826">
                <a:extLst>
                  <a:ext uri="{FF2B5EF4-FFF2-40B4-BE49-F238E27FC236}">
                    <a16:creationId xmlns:a16="http://schemas.microsoft.com/office/drawing/2014/main" id="{17B5B3C1-CB5C-2CDB-AEF9-3DC517CED028}"/>
                  </a:ext>
                </a:extLst>
              </p:cNvPr>
              <p:cNvGrpSpPr/>
              <p:nvPr/>
            </p:nvGrpSpPr>
            <p:grpSpPr>
              <a:xfrm>
                <a:off x="2893345" y="1029165"/>
                <a:ext cx="641389" cy="5216305"/>
                <a:chOff x="2892468" y="1032983"/>
                <a:chExt cx="641389" cy="5216305"/>
              </a:xfrm>
            </p:grpSpPr>
            <p:grpSp>
              <p:nvGrpSpPr>
                <p:cNvPr id="2088" name="Gruppe 2087">
                  <a:extLst>
                    <a:ext uri="{FF2B5EF4-FFF2-40B4-BE49-F238E27FC236}">
                      <a16:creationId xmlns:a16="http://schemas.microsoft.com/office/drawing/2014/main" id="{8699DAEF-D23D-6336-FEB1-5ABC57F48E8B}"/>
                    </a:ext>
                  </a:extLst>
                </p:cNvPr>
                <p:cNvGrpSpPr/>
                <p:nvPr/>
              </p:nvGrpSpPr>
              <p:grpSpPr>
                <a:xfrm>
                  <a:off x="2892468" y="1032983"/>
                  <a:ext cx="641389" cy="5216305"/>
                  <a:chOff x="3475384" y="1188399"/>
                  <a:chExt cx="641389" cy="5216305"/>
                </a:xfrm>
              </p:grpSpPr>
              <p:sp>
                <p:nvSpPr>
                  <p:cNvPr id="2092" name="Tekstfelt 2091">
                    <a:extLst>
                      <a:ext uri="{FF2B5EF4-FFF2-40B4-BE49-F238E27FC236}">
                        <a16:creationId xmlns:a16="http://schemas.microsoft.com/office/drawing/2014/main" id="{19576056-09C8-1CDA-3CB4-9E07125F6877}"/>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93" name="Tekstfelt 2092">
                    <a:extLst>
                      <a:ext uri="{FF2B5EF4-FFF2-40B4-BE49-F238E27FC236}">
                        <a16:creationId xmlns:a16="http://schemas.microsoft.com/office/drawing/2014/main" id="{256DB899-F7D2-9287-03CF-4472D00DB667}"/>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94" name="Tekstfelt 2093">
                    <a:extLst>
                      <a:ext uri="{FF2B5EF4-FFF2-40B4-BE49-F238E27FC236}">
                        <a16:creationId xmlns:a16="http://schemas.microsoft.com/office/drawing/2014/main" id="{7A3DF449-AB90-FACA-BCDB-1E03D6CF4771}"/>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95" name="Tekstfelt 2094">
                    <a:extLst>
                      <a:ext uri="{FF2B5EF4-FFF2-40B4-BE49-F238E27FC236}">
                        <a16:creationId xmlns:a16="http://schemas.microsoft.com/office/drawing/2014/main" id="{44C688A0-03AC-A588-4B3C-A8DE22576913}"/>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96" name="Tekstfelt 2095">
                    <a:extLst>
                      <a:ext uri="{FF2B5EF4-FFF2-40B4-BE49-F238E27FC236}">
                        <a16:creationId xmlns:a16="http://schemas.microsoft.com/office/drawing/2014/main" id="{E02CF081-A21D-8FA0-58F2-ED170B94E69A}"/>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97" name="Tekstfelt 2096">
                    <a:extLst>
                      <a:ext uri="{FF2B5EF4-FFF2-40B4-BE49-F238E27FC236}">
                        <a16:creationId xmlns:a16="http://schemas.microsoft.com/office/drawing/2014/main" id="{C888EAE7-3E9C-46EA-7DB3-76ECB3EA9AB4}"/>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98" name="Tekstfelt 2097">
                    <a:extLst>
                      <a:ext uri="{FF2B5EF4-FFF2-40B4-BE49-F238E27FC236}">
                        <a16:creationId xmlns:a16="http://schemas.microsoft.com/office/drawing/2014/main" id="{1D08A698-08B9-9911-BE8B-F163DADE8EEC}"/>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99" name="Tekstfelt 2098">
                    <a:extLst>
                      <a:ext uri="{FF2B5EF4-FFF2-40B4-BE49-F238E27FC236}">
                        <a16:creationId xmlns:a16="http://schemas.microsoft.com/office/drawing/2014/main" id="{C80158D3-78ED-14C8-AB2D-9314EAFCCD69}"/>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00" name="Tekstfelt 2099">
                    <a:extLst>
                      <a:ext uri="{FF2B5EF4-FFF2-40B4-BE49-F238E27FC236}">
                        <a16:creationId xmlns:a16="http://schemas.microsoft.com/office/drawing/2014/main" id="{80F03E9B-B149-D838-8D72-7F625658F40A}"/>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01" name="Tekstfelt 2100">
                    <a:extLst>
                      <a:ext uri="{FF2B5EF4-FFF2-40B4-BE49-F238E27FC236}">
                        <a16:creationId xmlns:a16="http://schemas.microsoft.com/office/drawing/2014/main" id="{A470391A-262D-75DA-44A5-4A330D11C697}"/>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02" name="Tekstfelt 2101">
                    <a:extLst>
                      <a:ext uri="{FF2B5EF4-FFF2-40B4-BE49-F238E27FC236}">
                        <a16:creationId xmlns:a16="http://schemas.microsoft.com/office/drawing/2014/main" id="{37D6BC2B-2238-7CE9-2B2B-7F0C5AA0A6D1}"/>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03" name="Tekstfelt 2102">
                    <a:extLst>
                      <a:ext uri="{FF2B5EF4-FFF2-40B4-BE49-F238E27FC236}">
                        <a16:creationId xmlns:a16="http://schemas.microsoft.com/office/drawing/2014/main" id="{5EF7D282-5E87-AAE6-2962-9B3BFD711320}"/>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04" name="Tekstfelt 2103">
                    <a:extLst>
                      <a:ext uri="{FF2B5EF4-FFF2-40B4-BE49-F238E27FC236}">
                        <a16:creationId xmlns:a16="http://schemas.microsoft.com/office/drawing/2014/main" id="{40878A26-74EA-9C36-817C-CBFA19760694}"/>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05" name="Tekstfelt 2104">
                    <a:extLst>
                      <a:ext uri="{FF2B5EF4-FFF2-40B4-BE49-F238E27FC236}">
                        <a16:creationId xmlns:a16="http://schemas.microsoft.com/office/drawing/2014/main" id="{EB417C36-B98D-4B32-E0B4-823FEA143BBA}"/>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06" name="Tekstfelt 2105">
                    <a:extLst>
                      <a:ext uri="{FF2B5EF4-FFF2-40B4-BE49-F238E27FC236}">
                        <a16:creationId xmlns:a16="http://schemas.microsoft.com/office/drawing/2014/main" id="{81CCCF36-EC68-2B17-643F-F74ACC8359EA}"/>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07" name="Tekstfelt 2106">
                    <a:extLst>
                      <a:ext uri="{FF2B5EF4-FFF2-40B4-BE49-F238E27FC236}">
                        <a16:creationId xmlns:a16="http://schemas.microsoft.com/office/drawing/2014/main" id="{95B4C4A1-7397-240F-A305-FF7C6765CE50}"/>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08" name="Tekstfelt 2107">
                    <a:extLst>
                      <a:ext uri="{FF2B5EF4-FFF2-40B4-BE49-F238E27FC236}">
                        <a16:creationId xmlns:a16="http://schemas.microsoft.com/office/drawing/2014/main" id="{7A8AC5B1-713E-E08C-5346-806F0528BDFF}"/>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09" name="Tekstfelt 2108">
                    <a:extLst>
                      <a:ext uri="{FF2B5EF4-FFF2-40B4-BE49-F238E27FC236}">
                        <a16:creationId xmlns:a16="http://schemas.microsoft.com/office/drawing/2014/main" id="{1DDB34D6-71BC-88AA-DB6D-DB651C9A9F05}"/>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10" name="Tekstfelt 2109">
                    <a:extLst>
                      <a:ext uri="{FF2B5EF4-FFF2-40B4-BE49-F238E27FC236}">
                        <a16:creationId xmlns:a16="http://schemas.microsoft.com/office/drawing/2014/main" id="{6893CE43-7C1D-C4E6-DB3A-B858D3035641}"/>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11" name="Tekstfelt 2110">
                    <a:extLst>
                      <a:ext uri="{FF2B5EF4-FFF2-40B4-BE49-F238E27FC236}">
                        <a16:creationId xmlns:a16="http://schemas.microsoft.com/office/drawing/2014/main" id="{B4B7752B-D8AC-3147-FAC0-B3FB45896DF0}"/>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12" name="Tekstfelt 2111">
                    <a:extLst>
                      <a:ext uri="{FF2B5EF4-FFF2-40B4-BE49-F238E27FC236}">
                        <a16:creationId xmlns:a16="http://schemas.microsoft.com/office/drawing/2014/main" id="{ABCC8497-F342-3405-191D-609A02777393}"/>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13" name="Tekstfelt 2112">
                    <a:extLst>
                      <a:ext uri="{FF2B5EF4-FFF2-40B4-BE49-F238E27FC236}">
                        <a16:creationId xmlns:a16="http://schemas.microsoft.com/office/drawing/2014/main" id="{E1FC36C7-7190-70BD-179C-ECFCB9EFEE23}"/>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14" name="Tekstfelt 2113">
                    <a:extLst>
                      <a:ext uri="{FF2B5EF4-FFF2-40B4-BE49-F238E27FC236}">
                        <a16:creationId xmlns:a16="http://schemas.microsoft.com/office/drawing/2014/main" id="{2DBA79AC-F8A0-4AB6-0D5B-0A3BA18B28BA}"/>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15" name="Tekstfelt 2114">
                    <a:extLst>
                      <a:ext uri="{FF2B5EF4-FFF2-40B4-BE49-F238E27FC236}">
                        <a16:creationId xmlns:a16="http://schemas.microsoft.com/office/drawing/2014/main" id="{417FEA5D-FF26-FA1E-4319-E498B85E0BD5}"/>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16" name="Tekstfelt 2115">
                    <a:extLst>
                      <a:ext uri="{FF2B5EF4-FFF2-40B4-BE49-F238E27FC236}">
                        <a16:creationId xmlns:a16="http://schemas.microsoft.com/office/drawing/2014/main" id="{F57BD030-5728-113F-6C01-B5F4BB0ADF9C}"/>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17" name="Tekstfelt 2116">
                    <a:extLst>
                      <a:ext uri="{FF2B5EF4-FFF2-40B4-BE49-F238E27FC236}">
                        <a16:creationId xmlns:a16="http://schemas.microsoft.com/office/drawing/2014/main" id="{8A78DB75-5839-344B-C0A1-0DAB4AC216B2}"/>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18" name="Tekstfelt 2117">
                    <a:extLst>
                      <a:ext uri="{FF2B5EF4-FFF2-40B4-BE49-F238E27FC236}">
                        <a16:creationId xmlns:a16="http://schemas.microsoft.com/office/drawing/2014/main" id="{C5DE66EA-9788-685D-D813-EFED737B3EC3}"/>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19" name="Tekstfelt 2118">
                    <a:extLst>
                      <a:ext uri="{FF2B5EF4-FFF2-40B4-BE49-F238E27FC236}">
                        <a16:creationId xmlns:a16="http://schemas.microsoft.com/office/drawing/2014/main" id="{735134E4-110B-CD10-6577-A50DED23E2F7}"/>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20" name="Tekstfelt 2119">
                    <a:extLst>
                      <a:ext uri="{FF2B5EF4-FFF2-40B4-BE49-F238E27FC236}">
                        <a16:creationId xmlns:a16="http://schemas.microsoft.com/office/drawing/2014/main" id="{ECD01921-91A2-E4C7-FEAE-8E93833C7260}"/>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21" name="Tekstfelt 2120">
                    <a:extLst>
                      <a:ext uri="{FF2B5EF4-FFF2-40B4-BE49-F238E27FC236}">
                        <a16:creationId xmlns:a16="http://schemas.microsoft.com/office/drawing/2014/main" id="{A72DF441-7462-9A4F-8E24-542BB8AACECE}"/>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22" name="Tekstfelt 2121">
                    <a:extLst>
                      <a:ext uri="{FF2B5EF4-FFF2-40B4-BE49-F238E27FC236}">
                        <a16:creationId xmlns:a16="http://schemas.microsoft.com/office/drawing/2014/main" id="{2395E08E-F727-EB54-3178-9B008D4278D1}"/>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23" name="Tekstfelt 2122">
                    <a:extLst>
                      <a:ext uri="{FF2B5EF4-FFF2-40B4-BE49-F238E27FC236}">
                        <a16:creationId xmlns:a16="http://schemas.microsoft.com/office/drawing/2014/main" id="{6712475E-B505-9F03-D741-36AC7714A374}"/>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24" name="Tekstfelt 2123">
                    <a:extLst>
                      <a:ext uri="{FF2B5EF4-FFF2-40B4-BE49-F238E27FC236}">
                        <a16:creationId xmlns:a16="http://schemas.microsoft.com/office/drawing/2014/main" id="{36D939AE-9E90-9002-BEEB-40A4B4584AD7}"/>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89" name="Tekstfelt 2088">
                  <a:extLst>
                    <a:ext uri="{FF2B5EF4-FFF2-40B4-BE49-F238E27FC236}">
                      <a16:creationId xmlns:a16="http://schemas.microsoft.com/office/drawing/2014/main" id="{36CE4083-258D-0D42-909B-EAB021BC7CB1}"/>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90" name="Tekstfelt 2089">
                  <a:extLst>
                    <a:ext uri="{FF2B5EF4-FFF2-40B4-BE49-F238E27FC236}">
                      <a16:creationId xmlns:a16="http://schemas.microsoft.com/office/drawing/2014/main" id="{A65E0684-F0E7-514F-6E30-519FBDFE65F5}"/>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91" name="Tekstfelt 2090">
                  <a:extLst>
                    <a:ext uri="{FF2B5EF4-FFF2-40B4-BE49-F238E27FC236}">
                      <a16:creationId xmlns:a16="http://schemas.microsoft.com/office/drawing/2014/main" id="{FD55E61D-0651-8AC7-40FF-115A4BDF85F1}"/>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8" name="Gruppe 1827">
                <a:extLst>
                  <a:ext uri="{FF2B5EF4-FFF2-40B4-BE49-F238E27FC236}">
                    <a16:creationId xmlns:a16="http://schemas.microsoft.com/office/drawing/2014/main" id="{2F89A13D-AE99-0A19-73DF-0D6DACBD3C2C}"/>
                  </a:ext>
                </a:extLst>
              </p:cNvPr>
              <p:cNvGrpSpPr/>
              <p:nvPr/>
            </p:nvGrpSpPr>
            <p:grpSpPr>
              <a:xfrm>
                <a:off x="2466124" y="1032948"/>
                <a:ext cx="641389" cy="5216305"/>
                <a:chOff x="2892468" y="1032983"/>
                <a:chExt cx="641389" cy="5216305"/>
              </a:xfrm>
            </p:grpSpPr>
            <p:grpSp>
              <p:nvGrpSpPr>
                <p:cNvPr id="2051" name="Gruppe 2050">
                  <a:extLst>
                    <a:ext uri="{FF2B5EF4-FFF2-40B4-BE49-F238E27FC236}">
                      <a16:creationId xmlns:a16="http://schemas.microsoft.com/office/drawing/2014/main" id="{CA4FB1B5-56B3-89BD-13CD-94F2C744A037}"/>
                    </a:ext>
                  </a:extLst>
                </p:cNvPr>
                <p:cNvGrpSpPr/>
                <p:nvPr/>
              </p:nvGrpSpPr>
              <p:grpSpPr>
                <a:xfrm>
                  <a:off x="2892468" y="1032983"/>
                  <a:ext cx="641389" cy="5216305"/>
                  <a:chOff x="3475384" y="1188399"/>
                  <a:chExt cx="641389" cy="5216305"/>
                </a:xfrm>
              </p:grpSpPr>
              <p:sp>
                <p:nvSpPr>
                  <p:cNvPr id="2055" name="Tekstfelt 2054">
                    <a:extLst>
                      <a:ext uri="{FF2B5EF4-FFF2-40B4-BE49-F238E27FC236}">
                        <a16:creationId xmlns:a16="http://schemas.microsoft.com/office/drawing/2014/main" id="{EB5D0CD7-AE6E-00A9-0584-1841B233F49C}"/>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56" name="Tekstfelt 2055">
                    <a:extLst>
                      <a:ext uri="{FF2B5EF4-FFF2-40B4-BE49-F238E27FC236}">
                        <a16:creationId xmlns:a16="http://schemas.microsoft.com/office/drawing/2014/main" id="{5B5601F2-D88F-8853-08E5-8620C8DB4019}"/>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57" name="Tekstfelt 2056">
                    <a:extLst>
                      <a:ext uri="{FF2B5EF4-FFF2-40B4-BE49-F238E27FC236}">
                        <a16:creationId xmlns:a16="http://schemas.microsoft.com/office/drawing/2014/main" id="{CC93EB13-175C-C58E-BA8A-7BE7C07BBB45}"/>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58" name="Tekstfelt 2057">
                    <a:extLst>
                      <a:ext uri="{FF2B5EF4-FFF2-40B4-BE49-F238E27FC236}">
                        <a16:creationId xmlns:a16="http://schemas.microsoft.com/office/drawing/2014/main" id="{0B45B100-C203-412E-3C1A-521AAB7AE0ED}"/>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59" name="Tekstfelt 2058">
                    <a:extLst>
                      <a:ext uri="{FF2B5EF4-FFF2-40B4-BE49-F238E27FC236}">
                        <a16:creationId xmlns:a16="http://schemas.microsoft.com/office/drawing/2014/main" id="{ECA109CE-773E-060C-C12A-32D06EDE04BC}"/>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60" name="Tekstfelt 2059">
                    <a:extLst>
                      <a:ext uri="{FF2B5EF4-FFF2-40B4-BE49-F238E27FC236}">
                        <a16:creationId xmlns:a16="http://schemas.microsoft.com/office/drawing/2014/main" id="{24F80355-8C5A-9AA5-864E-702F2B4F3974}"/>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61" name="Tekstfelt 2060">
                    <a:extLst>
                      <a:ext uri="{FF2B5EF4-FFF2-40B4-BE49-F238E27FC236}">
                        <a16:creationId xmlns:a16="http://schemas.microsoft.com/office/drawing/2014/main" id="{9E60B4F7-1D83-98AE-B949-292F2047084D}"/>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62" name="Tekstfelt 2061">
                    <a:extLst>
                      <a:ext uri="{FF2B5EF4-FFF2-40B4-BE49-F238E27FC236}">
                        <a16:creationId xmlns:a16="http://schemas.microsoft.com/office/drawing/2014/main" id="{663B2376-AE47-5A97-F0ED-60CDC5AF5466}"/>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63" name="Tekstfelt 2062">
                    <a:extLst>
                      <a:ext uri="{FF2B5EF4-FFF2-40B4-BE49-F238E27FC236}">
                        <a16:creationId xmlns:a16="http://schemas.microsoft.com/office/drawing/2014/main" id="{556FAFBF-CD50-5150-5FC9-7A6F51061DA6}"/>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64" name="Tekstfelt 2063">
                    <a:extLst>
                      <a:ext uri="{FF2B5EF4-FFF2-40B4-BE49-F238E27FC236}">
                        <a16:creationId xmlns:a16="http://schemas.microsoft.com/office/drawing/2014/main" id="{420519B2-66AB-77F9-B63B-63D81725E59D}"/>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65" name="Tekstfelt 2064">
                    <a:extLst>
                      <a:ext uri="{FF2B5EF4-FFF2-40B4-BE49-F238E27FC236}">
                        <a16:creationId xmlns:a16="http://schemas.microsoft.com/office/drawing/2014/main" id="{496CF697-C94D-5677-32F5-021342AC0B47}"/>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66" name="Tekstfelt 2065">
                    <a:extLst>
                      <a:ext uri="{FF2B5EF4-FFF2-40B4-BE49-F238E27FC236}">
                        <a16:creationId xmlns:a16="http://schemas.microsoft.com/office/drawing/2014/main" id="{89F7F6E1-1E27-A00D-314D-5A515FEFF22A}"/>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67" name="Tekstfelt 2066">
                    <a:extLst>
                      <a:ext uri="{FF2B5EF4-FFF2-40B4-BE49-F238E27FC236}">
                        <a16:creationId xmlns:a16="http://schemas.microsoft.com/office/drawing/2014/main" id="{545F0EF8-C69C-5B98-C8C2-26E9CD6CE3CA}"/>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68" name="Tekstfelt 2067">
                    <a:extLst>
                      <a:ext uri="{FF2B5EF4-FFF2-40B4-BE49-F238E27FC236}">
                        <a16:creationId xmlns:a16="http://schemas.microsoft.com/office/drawing/2014/main" id="{EE4132F0-C581-7AB2-20FB-44AEAF92D9FA}"/>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69" name="Tekstfelt 2068">
                    <a:extLst>
                      <a:ext uri="{FF2B5EF4-FFF2-40B4-BE49-F238E27FC236}">
                        <a16:creationId xmlns:a16="http://schemas.microsoft.com/office/drawing/2014/main" id="{1EB9C1A6-A4E1-5D40-BD73-7293A4A56F39}"/>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70" name="Tekstfelt 2069">
                    <a:extLst>
                      <a:ext uri="{FF2B5EF4-FFF2-40B4-BE49-F238E27FC236}">
                        <a16:creationId xmlns:a16="http://schemas.microsoft.com/office/drawing/2014/main" id="{245507ED-95D7-0EBC-458C-E7B66A15288C}"/>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71" name="Tekstfelt 2070">
                    <a:extLst>
                      <a:ext uri="{FF2B5EF4-FFF2-40B4-BE49-F238E27FC236}">
                        <a16:creationId xmlns:a16="http://schemas.microsoft.com/office/drawing/2014/main" id="{A2D54326-3145-EFA5-97F9-B98E9264F9F2}"/>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72" name="Tekstfelt 2071">
                    <a:extLst>
                      <a:ext uri="{FF2B5EF4-FFF2-40B4-BE49-F238E27FC236}">
                        <a16:creationId xmlns:a16="http://schemas.microsoft.com/office/drawing/2014/main" id="{0227701E-6C0F-A97E-BF9E-336CDA0083D7}"/>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73" name="Tekstfelt 2072">
                    <a:extLst>
                      <a:ext uri="{FF2B5EF4-FFF2-40B4-BE49-F238E27FC236}">
                        <a16:creationId xmlns:a16="http://schemas.microsoft.com/office/drawing/2014/main" id="{C2882415-4114-C1AA-FB0C-31431F671DAA}"/>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74" name="Tekstfelt 2073">
                    <a:extLst>
                      <a:ext uri="{FF2B5EF4-FFF2-40B4-BE49-F238E27FC236}">
                        <a16:creationId xmlns:a16="http://schemas.microsoft.com/office/drawing/2014/main" id="{AF31F68C-3FC2-35C5-0BE2-25392871F60B}"/>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75" name="Tekstfelt 2074">
                    <a:extLst>
                      <a:ext uri="{FF2B5EF4-FFF2-40B4-BE49-F238E27FC236}">
                        <a16:creationId xmlns:a16="http://schemas.microsoft.com/office/drawing/2014/main" id="{FA7E2061-69EF-BC15-14D0-E6050F791DB4}"/>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76" name="Tekstfelt 2075">
                    <a:extLst>
                      <a:ext uri="{FF2B5EF4-FFF2-40B4-BE49-F238E27FC236}">
                        <a16:creationId xmlns:a16="http://schemas.microsoft.com/office/drawing/2014/main" id="{E1321CE7-00D9-A4FE-F6D0-ED7B0CEBE34E}"/>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77" name="Tekstfelt 2076">
                    <a:extLst>
                      <a:ext uri="{FF2B5EF4-FFF2-40B4-BE49-F238E27FC236}">
                        <a16:creationId xmlns:a16="http://schemas.microsoft.com/office/drawing/2014/main" id="{3BACC2DB-3FB4-4774-9D57-46BF4507A22C}"/>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78" name="Tekstfelt 2077">
                    <a:extLst>
                      <a:ext uri="{FF2B5EF4-FFF2-40B4-BE49-F238E27FC236}">
                        <a16:creationId xmlns:a16="http://schemas.microsoft.com/office/drawing/2014/main" id="{241D8831-5DAF-4474-6F4D-DAD7621DD052}"/>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79" name="Tekstfelt 2078">
                    <a:extLst>
                      <a:ext uri="{FF2B5EF4-FFF2-40B4-BE49-F238E27FC236}">
                        <a16:creationId xmlns:a16="http://schemas.microsoft.com/office/drawing/2014/main" id="{63710CD2-EA0C-BC6A-E063-5625EDAA3560}"/>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80" name="Tekstfelt 2079">
                    <a:extLst>
                      <a:ext uri="{FF2B5EF4-FFF2-40B4-BE49-F238E27FC236}">
                        <a16:creationId xmlns:a16="http://schemas.microsoft.com/office/drawing/2014/main" id="{3F872E9C-D4FC-4822-B42B-2A4EFD981086}"/>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81" name="Tekstfelt 2080">
                    <a:extLst>
                      <a:ext uri="{FF2B5EF4-FFF2-40B4-BE49-F238E27FC236}">
                        <a16:creationId xmlns:a16="http://schemas.microsoft.com/office/drawing/2014/main" id="{8E1765B7-6F6F-4EDB-1CFF-8A3ACEBBBFA6}"/>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82" name="Tekstfelt 2081">
                    <a:extLst>
                      <a:ext uri="{FF2B5EF4-FFF2-40B4-BE49-F238E27FC236}">
                        <a16:creationId xmlns:a16="http://schemas.microsoft.com/office/drawing/2014/main" id="{6BF8884F-B882-B11B-A423-651C35FBCBD2}"/>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83" name="Tekstfelt 2082">
                    <a:extLst>
                      <a:ext uri="{FF2B5EF4-FFF2-40B4-BE49-F238E27FC236}">
                        <a16:creationId xmlns:a16="http://schemas.microsoft.com/office/drawing/2014/main" id="{C8FAEA3D-1D9F-4BF7-EE6B-CF8F1FFFD24B}"/>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84" name="Tekstfelt 2083">
                    <a:extLst>
                      <a:ext uri="{FF2B5EF4-FFF2-40B4-BE49-F238E27FC236}">
                        <a16:creationId xmlns:a16="http://schemas.microsoft.com/office/drawing/2014/main" id="{2C757185-4385-694B-2890-D85138638B45}"/>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85" name="Tekstfelt 2084">
                    <a:extLst>
                      <a:ext uri="{FF2B5EF4-FFF2-40B4-BE49-F238E27FC236}">
                        <a16:creationId xmlns:a16="http://schemas.microsoft.com/office/drawing/2014/main" id="{02763FAD-E12F-44C0-EFD8-FE48C90EF5C0}"/>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86" name="Tekstfelt 2085">
                    <a:extLst>
                      <a:ext uri="{FF2B5EF4-FFF2-40B4-BE49-F238E27FC236}">
                        <a16:creationId xmlns:a16="http://schemas.microsoft.com/office/drawing/2014/main" id="{380290CE-E21B-ABFE-EAA0-10C012650652}"/>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87" name="Tekstfelt 2086">
                    <a:extLst>
                      <a:ext uri="{FF2B5EF4-FFF2-40B4-BE49-F238E27FC236}">
                        <a16:creationId xmlns:a16="http://schemas.microsoft.com/office/drawing/2014/main" id="{C438D770-47DE-5439-F6CF-B04F14668015}"/>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52" name="Tekstfelt 2051">
                  <a:extLst>
                    <a:ext uri="{FF2B5EF4-FFF2-40B4-BE49-F238E27FC236}">
                      <a16:creationId xmlns:a16="http://schemas.microsoft.com/office/drawing/2014/main" id="{3CF618D7-DB48-4D62-3B84-5F994F36683E}"/>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53" name="Tekstfelt 2052">
                  <a:extLst>
                    <a:ext uri="{FF2B5EF4-FFF2-40B4-BE49-F238E27FC236}">
                      <a16:creationId xmlns:a16="http://schemas.microsoft.com/office/drawing/2014/main" id="{46ABE371-1570-55EF-D8B6-65AB8230B3B3}"/>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54" name="Tekstfelt 2053">
                  <a:extLst>
                    <a:ext uri="{FF2B5EF4-FFF2-40B4-BE49-F238E27FC236}">
                      <a16:creationId xmlns:a16="http://schemas.microsoft.com/office/drawing/2014/main" id="{622EF6FB-A127-71E3-8160-38069665B173}"/>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9" name="Gruppe 1828">
                <a:extLst>
                  <a:ext uri="{FF2B5EF4-FFF2-40B4-BE49-F238E27FC236}">
                    <a16:creationId xmlns:a16="http://schemas.microsoft.com/office/drawing/2014/main" id="{C043C366-AF18-50F1-686E-CD355122D3C1}"/>
                  </a:ext>
                </a:extLst>
              </p:cNvPr>
              <p:cNvGrpSpPr/>
              <p:nvPr/>
            </p:nvGrpSpPr>
            <p:grpSpPr>
              <a:xfrm>
                <a:off x="2019764" y="1037328"/>
                <a:ext cx="641389" cy="5216305"/>
                <a:chOff x="2892468" y="1032983"/>
                <a:chExt cx="641389" cy="5216305"/>
              </a:xfrm>
            </p:grpSpPr>
            <p:grpSp>
              <p:nvGrpSpPr>
                <p:cNvPr id="2014" name="Gruppe 2013">
                  <a:extLst>
                    <a:ext uri="{FF2B5EF4-FFF2-40B4-BE49-F238E27FC236}">
                      <a16:creationId xmlns:a16="http://schemas.microsoft.com/office/drawing/2014/main" id="{473F8F04-B794-CDDB-0434-139AF650BAD1}"/>
                    </a:ext>
                  </a:extLst>
                </p:cNvPr>
                <p:cNvGrpSpPr/>
                <p:nvPr/>
              </p:nvGrpSpPr>
              <p:grpSpPr>
                <a:xfrm>
                  <a:off x="2892468" y="1032983"/>
                  <a:ext cx="641389" cy="5216305"/>
                  <a:chOff x="3475384" y="1188399"/>
                  <a:chExt cx="641389" cy="5216305"/>
                </a:xfrm>
              </p:grpSpPr>
              <p:sp>
                <p:nvSpPr>
                  <p:cNvPr id="2018" name="Tekstfelt 2017">
                    <a:extLst>
                      <a:ext uri="{FF2B5EF4-FFF2-40B4-BE49-F238E27FC236}">
                        <a16:creationId xmlns:a16="http://schemas.microsoft.com/office/drawing/2014/main" id="{F7742D7A-8145-8C6C-DACB-144304989B92}"/>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19" name="Tekstfelt 2018">
                    <a:extLst>
                      <a:ext uri="{FF2B5EF4-FFF2-40B4-BE49-F238E27FC236}">
                        <a16:creationId xmlns:a16="http://schemas.microsoft.com/office/drawing/2014/main" id="{B638E2CE-B40E-5997-D2CE-17AC014292F0}"/>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20" name="Tekstfelt 2019">
                    <a:extLst>
                      <a:ext uri="{FF2B5EF4-FFF2-40B4-BE49-F238E27FC236}">
                        <a16:creationId xmlns:a16="http://schemas.microsoft.com/office/drawing/2014/main" id="{D7D5B917-9F50-3179-FF8B-4CBC8CF3F81F}"/>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21" name="Tekstfelt 2020">
                    <a:extLst>
                      <a:ext uri="{FF2B5EF4-FFF2-40B4-BE49-F238E27FC236}">
                        <a16:creationId xmlns:a16="http://schemas.microsoft.com/office/drawing/2014/main" id="{B7E40D11-B3B8-0309-A25C-423A23633EDD}"/>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22" name="Tekstfelt 2021">
                    <a:extLst>
                      <a:ext uri="{FF2B5EF4-FFF2-40B4-BE49-F238E27FC236}">
                        <a16:creationId xmlns:a16="http://schemas.microsoft.com/office/drawing/2014/main" id="{2C56691B-5BD4-39EB-6503-8D43F589C4C1}"/>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23" name="Tekstfelt 2022">
                    <a:extLst>
                      <a:ext uri="{FF2B5EF4-FFF2-40B4-BE49-F238E27FC236}">
                        <a16:creationId xmlns:a16="http://schemas.microsoft.com/office/drawing/2014/main" id="{D7E0E4E0-BFF8-540D-8282-439E4D011029}"/>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24" name="Tekstfelt 2023">
                    <a:extLst>
                      <a:ext uri="{FF2B5EF4-FFF2-40B4-BE49-F238E27FC236}">
                        <a16:creationId xmlns:a16="http://schemas.microsoft.com/office/drawing/2014/main" id="{BAD0F98E-D62F-1727-A7DA-E73FCAE79D23}"/>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25" name="Tekstfelt 2024">
                    <a:extLst>
                      <a:ext uri="{FF2B5EF4-FFF2-40B4-BE49-F238E27FC236}">
                        <a16:creationId xmlns:a16="http://schemas.microsoft.com/office/drawing/2014/main" id="{969BBF91-5021-7F9D-DFC3-FAA0B21AAB7D}"/>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26" name="Tekstfelt 2025">
                    <a:extLst>
                      <a:ext uri="{FF2B5EF4-FFF2-40B4-BE49-F238E27FC236}">
                        <a16:creationId xmlns:a16="http://schemas.microsoft.com/office/drawing/2014/main" id="{6F23ED4D-52F7-DD29-030D-69B0551568F1}"/>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27" name="Tekstfelt 2026">
                    <a:extLst>
                      <a:ext uri="{FF2B5EF4-FFF2-40B4-BE49-F238E27FC236}">
                        <a16:creationId xmlns:a16="http://schemas.microsoft.com/office/drawing/2014/main" id="{6C4446CF-239D-748F-5CC0-EFE355CB4AE9}"/>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28" name="Tekstfelt 2027">
                    <a:extLst>
                      <a:ext uri="{FF2B5EF4-FFF2-40B4-BE49-F238E27FC236}">
                        <a16:creationId xmlns:a16="http://schemas.microsoft.com/office/drawing/2014/main" id="{CE42354F-371B-B74A-5A20-B2F6E0F1A00C}"/>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29" name="Tekstfelt 2028">
                    <a:extLst>
                      <a:ext uri="{FF2B5EF4-FFF2-40B4-BE49-F238E27FC236}">
                        <a16:creationId xmlns:a16="http://schemas.microsoft.com/office/drawing/2014/main" id="{D7E69505-6C03-C253-DE23-4C3D7B1246EA}"/>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30" name="Tekstfelt 2029">
                    <a:extLst>
                      <a:ext uri="{FF2B5EF4-FFF2-40B4-BE49-F238E27FC236}">
                        <a16:creationId xmlns:a16="http://schemas.microsoft.com/office/drawing/2014/main" id="{FF0F7952-2BE1-5E9A-0AE0-D41B4CC75C4C}"/>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31" name="Tekstfelt 2030">
                    <a:extLst>
                      <a:ext uri="{FF2B5EF4-FFF2-40B4-BE49-F238E27FC236}">
                        <a16:creationId xmlns:a16="http://schemas.microsoft.com/office/drawing/2014/main" id="{8D3815D1-A6AD-937D-895D-7AEE168723A8}"/>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32" name="Tekstfelt 2031">
                    <a:extLst>
                      <a:ext uri="{FF2B5EF4-FFF2-40B4-BE49-F238E27FC236}">
                        <a16:creationId xmlns:a16="http://schemas.microsoft.com/office/drawing/2014/main" id="{FC07F07B-66F3-8856-477B-40442B1E34B1}"/>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33" name="Tekstfelt 2032">
                    <a:extLst>
                      <a:ext uri="{FF2B5EF4-FFF2-40B4-BE49-F238E27FC236}">
                        <a16:creationId xmlns:a16="http://schemas.microsoft.com/office/drawing/2014/main" id="{91FFA585-D311-8AEC-9392-842599888C65}"/>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34" name="Tekstfelt 2033">
                    <a:extLst>
                      <a:ext uri="{FF2B5EF4-FFF2-40B4-BE49-F238E27FC236}">
                        <a16:creationId xmlns:a16="http://schemas.microsoft.com/office/drawing/2014/main" id="{ED3A9C34-EAB2-2ED5-BC2D-BE742F74ABA3}"/>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35" name="Tekstfelt 2034">
                    <a:extLst>
                      <a:ext uri="{FF2B5EF4-FFF2-40B4-BE49-F238E27FC236}">
                        <a16:creationId xmlns:a16="http://schemas.microsoft.com/office/drawing/2014/main" id="{B5486334-0451-6877-CFB7-9FD4B53DCE8A}"/>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36" name="Tekstfelt 2035">
                    <a:extLst>
                      <a:ext uri="{FF2B5EF4-FFF2-40B4-BE49-F238E27FC236}">
                        <a16:creationId xmlns:a16="http://schemas.microsoft.com/office/drawing/2014/main" id="{E071B4E7-3A0D-276A-7EFE-458694DE4FAB}"/>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37" name="Tekstfelt 2036">
                    <a:extLst>
                      <a:ext uri="{FF2B5EF4-FFF2-40B4-BE49-F238E27FC236}">
                        <a16:creationId xmlns:a16="http://schemas.microsoft.com/office/drawing/2014/main" id="{5F09D9AF-8DB2-C157-249D-112B53DAFB5B}"/>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38" name="Tekstfelt 2037">
                    <a:extLst>
                      <a:ext uri="{FF2B5EF4-FFF2-40B4-BE49-F238E27FC236}">
                        <a16:creationId xmlns:a16="http://schemas.microsoft.com/office/drawing/2014/main" id="{267C66A6-3748-6F7D-1570-D9616ADF2FE0}"/>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39" name="Tekstfelt 2038">
                    <a:extLst>
                      <a:ext uri="{FF2B5EF4-FFF2-40B4-BE49-F238E27FC236}">
                        <a16:creationId xmlns:a16="http://schemas.microsoft.com/office/drawing/2014/main" id="{F4C89610-D8F0-4818-A3EC-A5EBF47C2C7C}"/>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40" name="Tekstfelt 2039">
                    <a:extLst>
                      <a:ext uri="{FF2B5EF4-FFF2-40B4-BE49-F238E27FC236}">
                        <a16:creationId xmlns:a16="http://schemas.microsoft.com/office/drawing/2014/main" id="{A797C98A-D439-B742-D2F5-8C22B7195E4F}"/>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41" name="Tekstfelt 2040">
                    <a:extLst>
                      <a:ext uri="{FF2B5EF4-FFF2-40B4-BE49-F238E27FC236}">
                        <a16:creationId xmlns:a16="http://schemas.microsoft.com/office/drawing/2014/main" id="{0AA0BD2D-AC49-5ECE-E21A-1AB6619FA204}"/>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42" name="Tekstfelt 2041">
                    <a:extLst>
                      <a:ext uri="{FF2B5EF4-FFF2-40B4-BE49-F238E27FC236}">
                        <a16:creationId xmlns:a16="http://schemas.microsoft.com/office/drawing/2014/main" id="{746642BB-FC25-2E70-1AAC-F57FCCD8D82C}"/>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43" name="Tekstfelt 2042">
                    <a:extLst>
                      <a:ext uri="{FF2B5EF4-FFF2-40B4-BE49-F238E27FC236}">
                        <a16:creationId xmlns:a16="http://schemas.microsoft.com/office/drawing/2014/main" id="{E4503216-CFF6-11EF-3116-745F3383F616}"/>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44" name="Tekstfelt 2043">
                    <a:extLst>
                      <a:ext uri="{FF2B5EF4-FFF2-40B4-BE49-F238E27FC236}">
                        <a16:creationId xmlns:a16="http://schemas.microsoft.com/office/drawing/2014/main" id="{7891E424-CC0A-BEF1-A789-4ED2DC724138}"/>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45" name="Tekstfelt 2044">
                    <a:extLst>
                      <a:ext uri="{FF2B5EF4-FFF2-40B4-BE49-F238E27FC236}">
                        <a16:creationId xmlns:a16="http://schemas.microsoft.com/office/drawing/2014/main" id="{D81A9C65-7F13-1609-D3E1-0B7499DCA866}"/>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46" name="Tekstfelt 2045">
                    <a:extLst>
                      <a:ext uri="{FF2B5EF4-FFF2-40B4-BE49-F238E27FC236}">
                        <a16:creationId xmlns:a16="http://schemas.microsoft.com/office/drawing/2014/main" id="{5438F501-098E-7CDC-857B-F4FDDE47AFBC}"/>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47" name="Tekstfelt 2046">
                    <a:extLst>
                      <a:ext uri="{FF2B5EF4-FFF2-40B4-BE49-F238E27FC236}">
                        <a16:creationId xmlns:a16="http://schemas.microsoft.com/office/drawing/2014/main" id="{43D8A99F-DCBE-AD0B-D860-D21751783E60}"/>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48" name="Tekstfelt 2047">
                    <a:extLst>
                      <a:ext uri="{FF2B5EF4-FFF2-40B4-BE49-F238E27FC236}">
                        <a16:creationId xmlns:a16="http://schemas.microsoft.com/office/drawing/2014/main" id="{4DBAE576-BB25-6E20-3564-20180C865501}"/>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49" name="Tekstfelt 2048">
                    <a:extLst>
                      <a:ext uri="{FF2B5EF4-FFF2-40B4-BE49-F238E27FC236}">
                        <a16:creationId xmlns:a16="http://schemas.microsoft.com/office/drawing/2014/main" id="{91AB96BE-A7D2-755E-DE1F-6F55E949294F}"/>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50" name="Tekstfelt 2049">
                    <a:extLst>
                      <a:ext uri="{FF2B5EF4-FFF2-40B4-BE49-F238E27FC236}">
                        <a16:creationId xmlns:a16="http://schemas.microsoft.com/office/drawing/2014/main" id="{799B3892-8EA6-03B4-90D1-CBA2EA7232FC}"/>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15" name="Tekstfelt 2014">
                  <a:extLst>
                    <a:ext uri="{FF2B5EF4-FFF2-40B4-BE49-F238E27FC236}">
                      <a16:creationId xmlns:a16="http://schemas.microsoft.com/office/drawing/2014/main" id="{E4F2F6F9-875A-C678-FFED-894F6A9AA52D}"/>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16" name="Tekstfelt 2015">
                  <a:extLst>
                    <a:ext uri="{FF2B5EF4-FFF2-40B4-BE49-F238E27FC236}">
                      <a16:creationId xmlns:a16="http://schemas.microsoft.com/office/drawing/2014/main" id="{3A011E20-9E26-D448-E689-703B16BBB060}"/>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17" name="Tekstfelt 2016">
                  <a:extLst>
                    <a:ext uri="{FF2B5EF4-FFF2-40B4-BE49-F238E27FC236}">
                      <a16:creationId xmlns:a16="http://schemas.microsoft.com/office/drawing/2014/main" id="{2A56EA27-E108-ECF0-DDD4-6279BE267E21}"/>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0" name="Gruppe 1829">
                <a:extLst>
                  <a:ext uri="{FF2B5EF4-FFF2-40B4-BE49-F238E27FC236}">
                    <a16:creationId xmlns:a16="http://schemas.microsoft.com/office/drawing/2014/main" id="{B0D27CBA-7806-9AD3-202C-31DCF818794A}"/>
                  </a:ext>
                </a:extLst>
              </p:cNvPr>
              <p:cNvGrpSpPr/>
              <p:nvPr/>
            </p:nvGrpSpPr>
            <p:grpSpPr>
              <a:xfrm>
                <a:off x="1592543" y="1041111"/>
                <a:ext cx="641389" cy="5216305"/>
                <a:chOff x="2892468" y="1032983"/>
                <a:chExt cx="641389" cy="5216305"/>
              </a:xfrm>
            </p:grpSpPr>
            <p:grpSp>
              <p:nvGrpSpPr>
                <p:cNvPr id="1977" name="Gruppe 1976">
                  <a:extLst>
                    <a:ext uri="{FF2B5EF4-FFF2-40B4-BE49-F238E27FC236}">
                      <a16:creationId xmlns:a16="http://schemas.microsoft.com/office/drawing/2014/main" id="{6547DFAB-9D20-E8E7-D1B9-080FD9D4C7FD}"/>
                    </a:ext>
                  </a:extLst>
                </p:cNvPr>
                <p:cNvGrpSpPr/>
                <p:nvPr/>
              </p:nvGrpSpPr>
              <p:grpSpPr>
                <a:xfrm>
                  <a:off x="2892468" y="1032983"/>
                  <a:ext cx="641389" cy="5216305"/>
                  <a:chOff x="3475384" y="1188399"/>
                  <a:chExt cx="641389" cy="5216305"/>
                </a:xfrm>
              </p:grpSpPr>
              <p:sp>
                <p:nvSpPr>
                  <p:cNvPr id="1981" name="Tekstfelt 1980">
                    <a:extLst>
                      <a:ext uri="{FF2B5EF4-FFF2-40B4-BE49-F238E27FC236}">
                        <a16:creationId xmlns:a16="http://schemas.microsoft.com/office/drawing/2014/main" id="{98FB9D08-472B-2296-749F-EDABCAE28195}"/>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82" name="Tekstfelt 1981">
                    <a:extLst>
                      <a:ext uri="{FF2B5EF4-FFF2-40B4-BE49-F238E27FC236}">
                        <a16:creationId xmlns:a16="http://schemas.microsoft.com/office/drawing/2014/main" id="{4AD860AD-6BA4-6178-7A27-00D0DD29575E}"/>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83" name="Tekstfelt 1982">
                    <a:extLst>
                      <a:ext uri="{FF2B5EF4-FFF2-40B4-BE49-F238E27FC236}">
                        <a16:creationId xmlns:a16="http://schemas.microsoft.com/office/drawing/2014/main" id="{48063686-9B93-411A-CDED-AF01A3DB90E8}"/>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84" name="Tekstfelt 1983">
                    <a:extLst>
                      <a:ext uri="{FF2B5EF4-FFF2-40B4-BE49-F238E27FC236}">
                        <a16:creationId xmlns:a16="http://schemas.microsoft.com/office/drawing/2014/main" id="{DB8F7891-54FC-BB0F-502C-8CB5C961715D}"/>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85" name="Tekstfelt 1984">
                    <a:extLst>
                      <a:ext uri="{FF2B5EF4-FFF2-40B4-BE49-F238E27FC236}">
                        <a16:creationId xmlns:a16="http://schemas.microsoft.com/office/drawing/2014/main" id="{68E2686A-9E4C-D724-BB5B-1ACDCDC02163}"/>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86" name="Tekstfelt 1985">
                    <a:extLst>
                      <a:ext uri="{FF2B5EF4-FFF2-40B4-BE49-F238E27FC236}">
                        <a16:creationId xmlns:a16="http://schemas.microsoft.com/office/drawing/2014/main" id="{BEBB2EBD-D4B1-8CE4-47F0-E10A1D67D17A}"/>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87" name="Tekstfelt 1986">
                    <a:extLst>
                      <a:ext uri="{FF2B5EF4-FFF2-40B4-BE49-F238E27FC236}">
                        <a16:creationId xmlns:a16="http://schemas.microsoft.com/office/drawing/2014/main" id="{7D35E01F-37AD-D672-DB16-550C3610F678}"/>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88" name="Tekstfelt 1987">
                    <a:extLst>
                      <a:ext uri="{FF2B5EF4-FFF2-40B4-BE49-F238E27FC236}">
                        <a16:creationId xmlns:a16="http://schemas.microsoft.com/office/drawing/2014/main" id="{4B7F87FD-A0C2-B437-77AF-367DA273C19D}"/>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89" name="Tekstfelt 1988">
                    <a:extLst>
                      <a:ext uri="{FF2B5EF4-FFF2-40B4-BE49-F238E27FC236}">
                        <a16:creationId xmlns:a16="http://schemas.microsoft.com/office/drawing/2014/main" id="{A57F0B45-16E5-ECB8-EAFA-D3AAF0A07E06}"/>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90" name="Tekstfelt 1989">
                    <a:extLst>
                      <a:ext uri="{FF2B5EF4-FFF2-40B4-BE49-F238E27FC236}">
                        <a16:creationId xmlns:a16="http://schemas.microsoft.com/office/drawing/2014/main" id="{F9DAEAD4-AB10-B225-6A35-864C3CE18525}"/>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91" name="Tekstfelt 1990">
                    <a:extLst>
                      <a:ext uri="{FF2B5EF4-FFF2-40B4-BE49-F238E27FC236}">
                        <a16:creationId xmlns:a16="http://schemas.microsoft.com/office/drawing/2014/main" id="{A776F9F3-9AD9-58C8-71ED-CAA2594CDE2A}"/>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92" name="Tekstfelt 1991">
                    <a:extLst>
                      <a:ext uri="{FF2B5EF4-FFF2-40B4-BE49-F238E27FC236}">
                        <a16:creationId xmlns:a16="http://schemas.microsoft.com/office/drawing/2014/main" id="{63FBF55F-819D-7D5E-29C3-28BE8979E1DF}"/>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93" name="Tekstfelt 1992">
                    <a:extLst>
                      <a:ext uri="{FF2B5EF4-FFF2-40B4-BE49-F238E27FC236}">
                        <a16:creationId xmlns:a16="http://schemas.microsoft.com/office/drawing/2014/main" id="{431AB96A-CA23-9B4D-5DB9-BC7D8B7EC245}"/>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94" name="Tekstfelt 1993">
                    <a:extLst>
                      <a:ext uri="{FF2B5EF4-FFF2-40B4-BE49-F238E27FC236}">
                        <a16:creationId xmlns:a16="http://schemas.microsoft.com/office/drawing/2014/main" id="{F158BF20-D41B-5F4F-A8BD-1B72AC6CE329}"/>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95" name="Tekstfelt 1994">
                    <a:extLst>
                      <a:ext uri="{FF2B5EF4-FFF2-40B4-BE49-F238E27FC236}">
                        <a16:creationId xmlns:a16="http://schemas.microsoft.com/office/drawing/2014/main" id="{327DB896-FA7C-D35D-09CA-CDAD8E97C75E}"/>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96" name="Tekstfelt 1995">
                    <a:extLst>
                      <a:ext uri="{FF2B5EF4-FFF2-40B4-BE49-F238E27FC236}">
                        <a16:creationId xmlns:a16="http://schemas.microsoft.com/office/drawing/2014/main" id="{A88C6277-CB89-2661-BEAD-66F29D45CCFF}"/>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97" name="Tekstfelt 1996">
                    <a:extLst>
                      <a:ext uri="{FF2B5EF4-FFF2-40B4-BE49-F238E27FC236}">
                        <a16:creationId xmlns:a16="http://schemas.microsoft.com/office/drawing/2014/main" id="{5275B7A2-483C-5351-FF57-FE6E61276655}"/>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98" name="Tekstfelt 1997">
                    <a:extLst>
                      <a:ext uri="{FF2B5EF4-FFF2-40B4-BE49-F238E27FC236}">
                        <a16:creationId xmlns:a16="http://schemas.microsoft.com/office/drawing/2014/main" id="{6BE2FFD9-98B4-6C8D-EDE5-15AC4DA3BEE0}"/>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99" name="Tekstfelt 1998">
                    <a:extLst>
                      <a:ext uri="{FF2B5EF4-FFF2-40B4-BE49-F238E27FC236}">
                        <a16:creationId xmlns:a16="http://schemas.microsoft.com/office/drawing/2014/main" id="{498394FC-5A3B-B4FB-8444-FEEF849B87AE}"/>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00" name="Tekstfelt 1999">
                    <a:extLst>
                      <a:ext uri="{FF2B5EF4-FFF2-40B4-BE49-F238E27FC236}">
                        <a16:creationId xmlns:a16="http://schemas.microsoft.com/office/drawing/2014/main" id="{9FDBFA6B-7FAD-CA77-F797-773731080C1F}"/>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01" name="Tekstfelt 2000">
                    <a:extLst>
                      <a:ext uri="{FF2B5EF4-FFF2-40B4-BE49-F238E27FC236}">
                        <a16:creationId xmlns:a16="http://schemas.microsoft.com/office/drawing/2014/main" id="{A05F6D85-D90A-25ED-EA6A-F59D224CE566}"/>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02" name="Tekstfelt 2001">
                    <a:extLst>
                      <a:ext uri="{FF2B5EF4-FFF2-40B4-BE49-F238E27FC236}">
                        <a16:creationId xmlns:a16="http://schemas.microsoft.com/office/drawing/2014/main" id="{287C6FC5-BF89-7854-99D5-C3A8996CE6BD}"/>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03" name="Tekstfelt 2002">
                    <a:extLst>
                      <a:ext uri="{FF2B5EF4-FFF2-40B4-BE49-F238E27FC236}">
                        <a16:creationId xmlns:a16="http://schemas.microsoft.com/office/drawing/2014/main" id="{6AB27BB6-C157-E2C3-63BA-BCF3C1EB08E4}"/>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04" name="Tekstfelt 2003">
                    <a:extLst>
                      <a:ext uri="{FF2B5EF4-FFF2-40B4-BE49-F238E27FC236}">
                        <a16:creationId xmlns:a16="http://schemas.microsoft.com/office/drawing/2014/main" id="{90C0CA75-F71C-DAAA-082B-2070C6D725C0}"/>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05" name="Tekstfelt 2004">
                    <a:extLst>
                      <a:ext uri="{FF2B5EF4-FFF2-40B4-BE49-F238E27FC236}">
                        <a16:creationId xmlns:a16="http://schemas.microsoft.com/office/drawing/2014/main" id="{364F8CE3-B157-E972-A0DC-5CA1D9E44EA7}"/>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06" name="Tekstfelt 2005">
                    <a:extLst>
                      <a:ext uri="{FF2B5EF4-FFF2-40B4-BE49-F238E27FC236}">
                        <a16:creationId xmlns:a16="http://schemas.microsoft.com/office/drawing/2014/main" id="{3DEB30D6-E67A-B957-F32A-5E8558F69D0F}"/>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07" name="Tekstfelt 2006">
                    <a:extLst>
                      <a:ext uri="{FF2B5EF4-FFF2-40B4-BE49-F238E27FC236}">
                        <a16:creationId xmlns:a16="http://schemas.microsoft.com/office/drawing/2014/main" id="{CA563001-E16C-E0AF-7A5C-A4EA42099175}"/>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08" name="Tekstfelt 2007">
                    <a:extLst>
                      <a:ext uri="{FF2B5EF4-FFF2-40B4-BE49-F238E27FC236}">
                        <a16:creationId xmlns:a16="http://schemas.microsoft.com/office/drawing/2014/main" id="{58FC5253-D85A-0B2D-603A-32AE21700B15}"/>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09" name="Tekstfelt 2008">
                    <a:extLst>
                      <a:ext uri="{FF2B5EF4-FFF2-40B4-BE49-F238E27FC236}">
                        <a16:creationId xmlns:a16="http://schemas.microsoft.com/office/drawing/2014/main" id="{ED8A9DA9-97B9-5051-3AB3-D677E6AEB3FD}"/>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10" name="Tekstfelt 2009">
                    <a:extLst>
                      <a:ext uri="{FF2B5EF4-FFF2-40B4-BE49-F238E27FC236}">
                        <a16:creationId xmlns:a16="http://schemas.microsoft.com/office/drawing/2014/main" id="{DBD6E935-D372-2103-E93A-540AD01F5A63}"/>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11" name="Tekstfelt 2010">
                    <a:extLst>
                      <a:ext uri="{FF2B5EF4-FFF2-40B4-BE49-F238E27FC236}">
                        <a16:creationId xmlns:a16="http://schemas.microsoft.com/office/drawing/2014/main" id="{E996ED66-33CD-79EF-0C1F-31900FED7AB6}"/>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12" name="Tekstfelt 2011">
                    <a:extLst>
                      <a:ext uri="{FF2B5EF4-FFF2-40B4-BE49-F238E27FC236}">
                        <a16:creationId xmlns:a16="http://schemas.microsoft.com/office/drawing/2014/main" id="{0F3EDD08-0A48-3A6F-F859-EA5BDD36BFAC}"/>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13" name="Tekstfelt 2012">
                    <a:extLst>
                      <a:ext uri="{FF2B5EF4-FFF2-40B4-BE49-F238E27FC236}">
                        <a16:creationId xmlns:a16="http://schemas.microsoft.com/office/drawing/2014/main" id="{8050702B-B5D8-C917-827B-F661D0F76753}"/>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78" name="Tekstfelt 1977">
                  <a:extLst>
                    <a:ext uri="{FF2B5EF4-FFF2-40B4-BE49-F238E27FC236}">
                      <a16:creationId xmlns:a16="http://schemas.microsoft.com/office/drawing/2014/main" id="{C3B0A77D-44D0-DA72-9744-461AB5EFB3D6}"/>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79" name="Tekstfelt 1978">
                  <a:extLst>
                    <a:ext uri="{FF2B5EF4-FFF2-40B4-BE49-F238E27FC236}">
                      <a16:creationId xmlns:a16="http://schemas.microsoft.com/office/drawing/2014/main" id="{1F5205F6-44FF-08D8-53C8-6B4EF89ED249}"/>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80" name="Tekstfelt 1979">
                  <a:extLst>
                    <a:ext uri="{FF2B5EF4-FFF2-40B4-BE49-F238E27FC236}">
                      <a16:creationId xmlns:a16="http://schemas.microsoft.com/office/drawing/2014/main" id="{3B92853B-E14A-CBEB-60EA-7B95A2647131}"/>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1" name="Gruppe 1830">
                <a:extLst>
                  <a:ext uri="{FF2B5EF4-FFF2-40B4-BE49-F238E27FC236}">
                    <a16:creationId xmlns:a16="http://schemas.microsoft.com/office/drawing/2014/main" id="{A3C9F0A3-4E46-7A81-796F-3CA033047064}"/>
                  </a:ext>
                </a:extLst>
              </p:cNvPr>
              <p:cNvGrpSpPr/>
              <p:nvPr/>
            </p:nvGrpSpPr>
            <p:grpSpPr>
              <a:xfrm>
                <a:off x="1159795" y="1034606"/>
                <a:ext cx="641389" cy="5216305"/>
                <a:chOff x="2892468" y="1032983"/>
                <a:chExt cx="641389" cy="5216305"/>
              </a:xfrm>
            </p:grpSpPr>
            <p:grpSp>
              <p:nvGrpSpPr>
                <p:cNvPr id="1940" name="Gruppe 1939">
                  <a:extLst>
                    <a:ext uri="{FF2B5EF4-FFF2-40B4-BE49-F238E27FC236}">
                      <a16:creationId xmlns:a16="http://schemas.microsoft.com/office/drawing/2014/main" id="{6066FEC0-FE54-5E9D-4063-F5425E7FD8AF}"/>
                    </a:ext>
                  </a:extLst>
                </p:cNvPr>
                <p:cNvGrpSpPr/>
                <p:nvPr/>
              </p:nvGrpSpPr>
              <p:grpSpPr>
                <a:xfrm>
                  <a:off x="2892468" y="1032983"/>
                  <a:ext cx="641389" cy="5216305"/>
                  <a:chOff x="3475384" y="1188399"/>
                  <a:chExt cx="641389" cy="5216305"/>
                </a:xfrm>
              </p:grpSpPr>
              <p:sp>
                <p:nvSpPr>
                  <p:cNvPr id="1944" name="Tekstfelt 1943">
                    <a:extLst>
                      <a:ext uri="{FF2B5EF4-FFF2-40B4-BE49-F238E27FC236}">
                        <a16:creationId xmlns:a16="http://schemas.microsoft.com/office/drawing/2014/main" id="{1B9A46F7-367B-C9CE-4102-6A595EE35028}"/>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45" name="Tekstfelt 1944">
                    <a:extLst>
                      <a:ext uri="{FF2B5EF4-FFF2-40B4-BE49-F238E27FC236}">
                        <a16:creationId xmlns:a16="http://schemas.microsoft.com/office/drawing/2014/main" id="{1005BA7F-4753-F31D-5C28-25C8A56A8353}"/>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46" name="Tekstfelt 1945">
                    <a:extLst>
                      <a:ext uri="{FF2B5EF4-FFF2-40B4-BE49-F238E27FC236}">
                        <a16:creationId xmlns:a16="http://schemas.microsoft.com/office/drawing/2014/main" id="{3DCFDD75-1D76-F2A8-20D7-9966A4C9A321}"/>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47" name="Tekstfelt 1946">
                    <a:extLst>
                      <a:ext uri="{FF2B5EF4-FFF2-40B4-BE49-F238E27FC236}">
                        <a16:creationId xmlns:a16="http://schemas.microsoft.com/office/drawing/2014/main" id="{6443D9D8-8EC8-F244-CA14-D3D58761C4D2}"/>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48" name="Tekstfelt 1947">
                    <a:extLst>
                      <a:ext uri="{FF2B5EF4-FFF2-40B4-BE49-F238E27FC236}">
                        <a16:creationId xmlns:a16="http://schemas.microsoft.com/office/drawing/2014/main" id="{86E43FD4-1708-4363-5BE8-B3A7BE4BFD65}"/>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49" name="Tekstfelt 1948">
                    <a:extLst>
                      <a:ext uri="{FF2B5EF4-FFF2-40B4-BE49-F238E27FC236}">
                        <a16:creationId xmlns:a16="http://schemas.microsoft.com/office/drawing/2014/main" id="{2526C7D1-3909-C067-A43D-AA9C4C3037A9}"/>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50" name="Tekstfelt 1949">
                    <a:extLst>
                      <a:ext uri="{FF2B5EF4-FFF2-40B4-BE49-F238E27FC236}">
                        <a16:creationId xmlns:a16="http://schemas.microsoft.com/office/drawing/2014/main" id="{DAFA1F7D-4C03-0FCF-5C02-31DD1875417A}"/>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51" name="Tekstfelt 1950">
                    <a:extLst>
                      <a:ext uri="{FF2B5EF4-FFF2-40B4-BE49-F238E27FC236}">
                        <a16:creationId xmlns:a16="http://schemas.microsoft.com/office/drawing/2014/main" id="{C97C4C62-EAE6-1BE0-6F90-1236A2C5A5FA}"/>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52" name="Tekstfelt 1951">
                    <a:extLst>
                      <a:ext uri="{FF2B5EF4-FFF2-40B4-BE49-F238E27FC236}">
                        <a16:creationId xmlns:a16="http://schemas.microsoft.com/office/drawing/2014/main" id="{2B9CB210-AFBF-DF47-A03A-4E08CAA0BC57}"/>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53" name="Tekstfelt 1952">
                    <a:extLst>
                      <a:ext uri="{FF2B5EF4-FFF2-40B4-BE49-F238E27FC236}">
                        <a16:creationId xmlns:a16="http://schemas.microsoft.com/office/drawing/2014/main" id="{4C290A6F-CD66-E886-EDDF-9085FD679500}"/>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54" name="Tekstfelt 1953">
                    <a:extLst>
                      <a:ext uri="{FF2B5EF4-FFF2-40B4-BE49-F238E27FC236}">
                        <a16:creationId xmlns:a16="http://schemas.microsoft.com/office/drawing/2014/main" id="{34DBC8C3-A33E-9E18-661B-688345810226}"/>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55" name="Tekstfelt 1954">
                    <a:extLst>
                      <a:ext uri="{FF2B5EF4-FFF2-40B4-BE49-F238E27FC236}">
                        <a16:creationId xmlns:a16="http://schemas.microsoft.com/office/drawing/2014/main" id="{D3A3EA36-D74F-4C53-127C-D6F1A34DC734}"/>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56" name="Tekstfelt 1955">
                    <a:extLst>
                      <a:ext uri="{FF2B5EF4-FFF2-40B4-BE49-F238E27FC236}">
                        <a16:creationId xmlns:a16="http://schemas.microsoft.com/office/drawing/2014/main" id="{DFA355F5-C2CB-38E2-9F68-8A45E17142A6}"/>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57" name="Tekstfelt 1956">
                    <a:extLst>
                      <a:ext uri="{FF2B5EF4-FFF2-40B4-BE49-F238E27FC236}">
                        <a16:creationId xmlns:a16="http://schemas.microsoft.com/office/drawing/2014/main" id="{8EB0630B-0D9E-966F-3413-9009CA61CA26}"/>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58" name="Tekstfelt 1957">
                    <a:extLst>
                      <a:ext uri="{FF2B5EF4-FFF2-40B4-BE49-F238E27FC236}">
                        <a16:creationId xmlns:a16="http://schemas.microsoft.com/office/drawing/2014/main" id="{A7490479-74F4-58C5-0115-EAC7D08933D9}"/>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59" name="Tekstfelt 1958">
                    <a:extLst>
                      <a:ext uri="{FF2B5EF4-FFF2-40B4-BE49-F238E27FC236}">
                        <a16:creationId xmlns:a16="http://schemas.microsoft.com/office/drawing/2014/main" id="{09CA1C78-4D85-CAAB-E76E-41069B95476B}"/>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60" name="Tekstfelt 1959">
                    <a:extLst>
                      <a:ext uri="{FF2B5EF4-FFF2-40B4-BE49-F238E27FC236}">
                        <a16:creationId xmlns:a16="http://schemas.microsoft.com/office/drawing/2014/main" id="{82EA0142-3151-2CB4-426D-93C751F6860B}"/>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61" name="Tekstfelt 1960">
                    <a:extLst>
                      <a:ext uri="{FF2B5EF4-FFF2-40B4-BE49-F238E27FC236}">
                        <a16:creationId xmlns:a16="http://schemas.microsoft.com/office/drawing/2014/main" id="{07882F25-D561-2D83-9A7B-2C6CB6141639}"/>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62" name="Tekstfelt 1961">
                    <a:extLst>
                      <a:ext uri="{FF2B5EF4-FFF2-40B4-BE49-F238E27FC236}">
                        <a16:creationId xmlns:a16="http://schemas.microsoft.com/office/drawing/2014/main" id="{B1B19D7A-4F5B-1756-C77A-F1A9469D2421}"/>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63" name="Tekstfelt 1962">
                    <a:extLst>
                      <a:ext uri="{FF2B5EF4-FFF2-40B4-BE49-F238E27FC236}">
                        <a16:creationId xmlns:a16="http://schemas.microsoft.com/office/drawing/2014/main" id="{83261AE2-0360-F381-36FB-68B17F253D81}"/>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64" name="Tekstfelt 1963">
                    <a:extLst>
                      <a:ext uri="{FF2B5EF4-FFF2-40B4-BE49-F238E27FC236}">
                        <a16:creationId xmlns:a16="http://schemas.microsoft.com/office/drawing/2014/main" id="{F3D36CD0-F692-415D-AFE8-9FCC2DC4E56F}"/>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65" name="Tekstfelt 1964">
                    <a:extLst>
                      <a:ext uri="{FF2B5EF4-FFF2-40B4-BE49-F238E27FC236}">
                        <a16:creationId xmlns:a16="http://schemas.microsoft.com/office/drawing/2014/main" id="{75012040-3AF6-C61B-9082-FAA38AD18F67}"/>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66" name="Tekstfelt 1965">
                    <a:extLst>
                      <a:ext uri="{FF2B5EF4-FFF2-40B4-BE49-F238E27FC236}">
                        <a16:creationId xmlns:a16="http://schemas.microsoft.com/office/drawing/2014/main" id="{3D95456E-3700-D72D-9589-AB98368C99B6}"/>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67" name="Tekstfelt 1966">
                    <a:extLst>
                      <a:ext uri="{FF2B5EF4-FFF2-40B4-BE49-F238E27FC236}">
                        <a16:creationId xmlns:a16="http://schemas.microsoft.com/office/drawing/2014/main" id="{AF314AED-E85C-FFAE-7E43-9D69F37718CF}"/>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68" name="Tekstfelt 1967">
                    <a:extLst>
                      <a:ext uri="{FF2B5EF4-FFF2-40B4-BE49-F238E27FC236}">
                        <a16:creationId xmlns:a16="http://schemas.microsoft.com/office/drawing/2014/main" id="{553F0366-0541-568E-56CA-37C24AEA080A}"/>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69" name="Tekstfelt 1968">
                    <a:extLst>
                      <a:ext uri="{FF2B5EF4-FFF2-40B4-BE49-F238E27FC236}">
                        <a16:creationId xmlns:a16="http://schemas.microsoft.com/office/drawing/2014/main" id="{07A055CC-8F29-90BE-9735-B3E84AAA40D4}"/>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70" name="Tekstfelt 1969">
                    <a:extLst>
                      <a:ext uri="{FF2B5EF4-FFF2-40B4-BE49-F238E27FC236}">
                        <a16:creationId xmlns:a16="http://schemas.microsoft.com/office/drawing/2014/main" id="{093B05D4-8A14-3CB0-CA70-502650B36259}"/>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71" name="Tekstfelt 1970">
                    <a:extLst>
                      <a:ext uri="{FF2B5EF4-FFF2-40B4-BE49-F238E27FC236}">
                        <a16:creationId xmlns:a16="http://schemas.microsoft.com/office/drawing/2014/main" id="{93376F49-3720-08ED-2A60-81736371794D}"/>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72" name="Tekstfelt 1971">
                    <a:extLst>
                      <a:ext uri="{FF2B5EF4-FFF2-40B4-BE49-F238E27FC236}">
                        <a16:creationId xmlns:a16="http://schemas.microsoft.com/office/drawing/2014/main" id="{A6537B2A-BC9B-E38A-4A6C-444ADA6737F0}"/>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73" name="Tekstfelt 1972">
                    <a:extLst>
                      <a:ext uri="{FF2B5EF4-FFF2-40B4-BE49-F238E27FC236}">
                        <a16:creationId xmlns:a16="http://schemas.microsoft.com/office/drawing/2014/main" id="{100AA56E-DC7A-6F90-696B-1DBF7B3392EA}"/>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74" name="Tekstfelt 1973">
                    <a:extLst>
                      <a:ext uri="{FF2B5EF4-FFF2-40B4-BE49-F238E27FC236}">
                        <a16:creationId xmlns:a16="http://schemas.microsoft.com/office/drawing/2014/main" id="{C8FB6435-08F1-A272-ECE8-037FCBC17445}"/>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975" name="Tekstfelt 1974">
                    <a:extLst>
                      <a:ext uri="{FF2B5EF4-FFF2-40B4-BE49-F238E27FC236}">
                        <a16:creationId xmlns:a16="http://schemas.microsoft.com/office/drawing/2014/main" id="{84A0BFD7-A967-C4AD-46E6-F501BFC9FCBA}"/>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976" name="Tekstfelt 1975">
                    <a:extLst>
                      <a:ext uri="{FF2B5EF4-FFF2-40B4-BE49-F238E27FC236}">
                        <a16:creationId xmlns:a16="http://schemas.microsoft.com/office/drawing/2014/main" id="{2D940A1A-E5A0-EE8A-5E57-929513A1EEAC}"/>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41" name="Tekstfelt 1940">
                  <a:extLst>
                    <a:ext uri="{FF2B5EF4-FFF2-40B4-BE49-F238E27FC236}">
                      <a16:creationId xmlns:a16="http://schemas.microsoft.com/office/drawing/2014/main" id="{D0DCA595-DF25-D0B2-A79A-85582CC84BA9}"/>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42" name="Tekstfelt 1941">
                  <a:extLst>
                    <a:ext uri="{FF2B5EF4-FFF2-40B4-BE49-F238E27FC236}">
                      <a16:creationId xmlns:a16="http://schemas.microsoft.com/office/drawing/2014/main" id="{7B98A779-6183-CC3B-9AFB-1D891AF5B61F}"/>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43" name="Tekstfelt 1942">
                  <a:extLst>
                    <a:ext uri="{FF2B5EF4-FFF2-40B4-BE49-F238E27FC236}">
                      <a16:creationId xmlns:a16="http://schemas.microsoft.com/office/drawing/2014/main" id="{9041D429-25B3-4699-F667-7316A63BC6FA}"/>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2" name="Gruppe 1831">
                <a:extLst>
                  <a:ext uri="{FF2B5EF4-FFF2-40B4-BE49-F238E27FC236}">
                    <a16:creationId xmlns:a16="http://schemas.microsoft.com/office/drawing/2014/main" id="{997A452A-EB77-3264-A1DA-C043988A25FA}"/>
                  </a:ext>
                </a:extLst>
              </p:cNvPr>
              <p:cNvGrpSpPr/>
              <p:nvPr/>
            </p:nvGrpSpPr>
            <p:grpSpPr>
              <a:xfrm>
                <a:off x="732574" y="1038389"/>
                <a:ext cx="641389" cy="5216305"/>
                <a:chOff x="2892468" y="1032983"/>
                <a:chExt cx="641389" cy="5216305"/>
              </a:xfrm>
            </p:grpSpPr>
            <p:grpSp>
              <p:nvGrpSpPr>
                <p:cNvPr id="1903" name="Gruppe 1902">
                  <a:extLst>
                    <a:ext uri="{FF2B5EF4-FFF2-40B4-BE49-F238E27FC236}">
                      <a16:creationId xmlns:a16="http://schemas.microsoft.com/office/drawing/2014/main" id="{29B3558C-ACBE-0528-5CF2-952D1C5228EC}"/>
                    </a:ext>
                  </a:extLst>
                </p:cNvPr>
                <p:cNvGrpSpPr/>
                <p:nvPr/>
              </p:nvGrpSpPr>
              <p:grpSpPr>
                <a:xfrm>
                  <a:off x="2892468" y="1032983"/>
                  <a:ext cx="641389" cy="5216305"/>
                  <a:chOff x="3475384" y="1188399"/>
                  <a:chExt cx="641389" cy="5216305"/>
                </a:xfrm>
              </p:grpSpPr>
              <p:sp>
                <p:nvSpPr>
                  <p:cNvPr id="1907" name="Tekstfelt 1906">
                    <a:extLst>
                      <a:ext uri="{FF2B5EF4-FFF2-40B4-BE49-F238E27FC236}">
                        <a16:creationId xmlns:a16="http://schemas.microsoft.com/office/drawing/2014/main" id="{DF9E95AB-551B-1BCC-E7EC-3BFB81720921}"/>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08" name="Tekstfelt 1907">
                    <a:extLst>
                      <a:ext uri="{FF2B5EF4-FFF2-40B4-BE49-F238E27FC236}">
                        <a16:creationId xmlns:a16="http://schemas.microsoft.com/office/drawing/2014/main" id="{8B2AC7AA-689B-672E-80F8-93006FCB1281}"/>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09" name="Tekstfelt 1908">
                    <a:extLst>
                      <a:ext uri="{FF2B5EF4-FFF2-40B4-BE49-F238E27FC236}">
                        <a16:creationId xmlns:a16="http://schemas.microsoft.com/office/drawing/2014/main" id="{737E1CFB-7288-70F8-C8F7-83F946CD0033}"/>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10" name="Tekstfelt 1909">
                    <a:extLst>
                      <a:ext uri="{FF2B5EF4-FFF2-40B4-BE49-F238E27FC236}">
                        <a16:creationId xmlns:a16="http://schemas.microsoft.com/office/drawing/2014/main" id="{DB8130B2-7CBD-22BA-1D76-6FE79D1AC124}"/>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11" name="Tekstfelt 1910">
                    <a:extLst>
                      <a:ext uri="{FF2B5EF4-FFF2-40B4-BE49-F238E27FC236}">
                        <a16:creationId xmlns:a16="http://schemas.microsoft.com/office/drawing/2014/main" id="{AA643843-2C6C-7D09-418F-33826CB79DE2}"/>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12" name="Tekstfelt 1911">
                    <a:extLst>
                      <a:ext uri="{FF2B5EF4-FFF2-40B4-BE49-F238E27FC236}">
                        <a16:creationId xmlns:a16="http://schemas.microsoft.com/office/drawing/2014/main" id="{8033454F-4FE4-01C8-07E5-3C7363FA3BE4}"/>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13" name="Tekstfelt 1912">
                    <a:extLst>
                      <a:ext uri="{FF2B5EF4-FFF2-40B4-BE49-F238E27FC236}">
                        <a16:creationId xmlns:a16="http://schemas.microsoft.com/office/drawing/2014/main" id="{A080DE4A-7A59-997A-F1CE-D7E5D268D168}"/>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14" name="Tekstfelt 1913">
                    <a:extLst>
                      <a:ext uri="{FF2B5EF4-FFF2-40B4-BE49-F238E27FC236}">
                        <a16:creationId xmlns:a16="http://schemas.microsoft.com/office/drawing/2014/main" id="{720304FF-FD0C-CB94-7F43-0BE1A56A29B7}"/>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15" name="Tekstfelt 1914">
                    <a:extLst>
                      <a:ext uri="{FF2B5EF4-FFF2-40B4-BE49-F238E27FC236}">
                        <a16:creationId xmlns:a16="http://schemas.microsoft.com/office/drawing/2014/main" id="{2E57F31A-B91C-09C0-6FE1-311910226CFB}"/>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16" name="Tekstfelt 1915">
                    <a:extLst>
                      <a:ext uri="{FF2B5EF4-FFF2-40B4-BE49-F238E27FC236}">
                        <a16:creationId xmlns:a16="http://schemas.microsoft.com/office/drawing/2014/main" id="{F7AB1401-0A9C-D3E8-0382-562A979288B4}"/>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17" name="Tekstfelt 1916">
                    <a:extLst>
                      <a:ext uri="{FF2B5EF4-FFF2-40B4-BE49-F238E27FC236}">
                        <a16:creationId xmlns:a16="http://schemas.microsoft.com/office/drawing/2014/main" id="{4F545F11-D69B-00CF-6D1A-008266B0BD75}"/>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18" name="Tekstfelt 1917">
                    <a:extLst>
                      <a:ext uri="{FF2B5EF4-FFF2-40B4-BE49-F238E27FC236}">
                        <a16:creationId xmlns:a16="http://schemas.microsoft.com/office/drawing/2014/main" id="{CD10F723-E668-3B9C-7166-889108960517}"/>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19" name="Tekstfelt 1918">
                    <a:extLst>
                      <a:ext uri="{FF2B5EF4-FFF2-40B4-BE49-F238E27FC236}">
                        <a16:creationId xmlns:a16="http://schemas.microsoft.com/office/drawing/2014/main" id="{B40B10DD-9640-BEDF-78ED-78DD6A0E677E}"/>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20" name="Tekstfelt 1919">
                    <a:extLst>
                      <a:ext uri="{FF2B5EF4-FFF2-40B4-BE49-F238E27FC236}">
                        <a16:creationId xmlns:a16="http://schemas.microsoft.com/office/drawing/2014/main" id="{88B2D3F8-BDD8-AAAA-79F9-3DB2504251FA}"/>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21" name="Tekstfelt 1920">
                    <a:extLst>
                      <a:ext uri="{FF2B5EF4-FFF2-40B4-BE49-F238E27FC236}">
                        <a16:creationId xmlns:a16="http://schemas.microsoft.com/office/drawing/2014/main" id="{D283A773-AB4F-23CA-D0BE-0A7A0413DB2C}"/>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22" name="Tekstfelt 1921">
                    <a:extLst>
                      <a:ext uri="{FF2B5EF4-FFF2-40B4-BE49-F238E27FC236}">
                        <a16:creationId xmlns:a16="http://schemas.microsoft.com/office/drawing/2014/main" id="{27983DB3-B7DE-8160-A171-AF62BD174B6E}"/>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23" name="Tekstfelt 1922">
                    <a:extLst>
                      <a:ext uri="{FF2B5EF4-FFF2-40B4-BE49-F238E27FC236}">
                        <a16:creationId xmlns:a16="http://schemas.microsoft.com/office/drawing/2014/main" id="{5E52A5DE-37C6-0198-C811-53B7F4B173E3}"/>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24" name="Tekstfelt 1923">
                    <a:extLst>
                      <a:ext uri="{FF2B5EF4-FFF2-40B4-BE49-F238E27FC236}">
                        <a16:creationId xmlns:a16="http://schemas.microsoft.com/office/drawing/2014/main" id="{6D1AEFB6-BDF8-1049-D6AD-C1A65F6DB6F6}"/>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25" name="Tekstfelt 1924">
                    <a:extLst>
                      <a:ext uri="{FF2B5EF4-FFF2-40B4-BE49-F238E27FC236}">
                        <a16:creationId xmlns:a16="http://schemas.microsoft.com/office/drawing/2014/main" id="{2714FB2E-5F71-8719-6688-E2189FCD85F4}"/>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26" name="Tekstfelt 1925">
                    <a:extLst>
                      <a:ext uri="{FF2B5EF4-FFF2-40B4-BE49-F238E27FC236}">
                        <a16:creationId xmlns:a16="http://schemas.microsoft.com/office/drawing/2014/main" id="{2AB6BB90-12F1-B921-250A-2242B31F4C9B}"/>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27" name="Tekstfelt 1926">
                    <a:extLst>
                      <a:ext uri="{FF2B5EF4-FFF2-40B4-BE49-F238E27FC236}">
                        <a16:creationId xmlns:a16="http://schemas.microsoft.com/office/drawing/2014/main" id="{FD5A25E7-6D4B-79FD-5C75-559ECEE06E82}"/>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28" name="Tekstfelt 1927">
                    <a:extLst>
                      <a:ext uri="{FF2B5EF4-FFF2-40B4-BE49-F238E27FC236}">
                        <a16:creationId xmlns:a16="http://schemas.microsoft.com/office/drawing/2014/main" id="{A8D9CF45-D5F6-F71A-6A07-2B837F439A28}"/>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29" name="Tekstfelt 1928">
                    <a:extLst>
                      <a:ext uri="{FF2B5EF4-FFF2-40B4-BE49-F238E27FC236}">
                        <a16:creationId xmlns:a16="http://schemas.microsoft.com/office/drawing/2014/main" id="{056AF74D-1977-AD0A-3A7D-91E3BA3A5634}"/>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30" name="Tekstfelt 1929">
                    <a:extLst>
                      <a:ext uri="{FF2B5EF4-FFF2-40B4-BE49-F238E27FC236}">
                        <a16:creationId xmlns:a16="http://schemas.microsoft.com/office/drawing/2014/main" id="{1C12633B-3A36-6001-5D43-8743BBC168A4}"/>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31" name="Tekstfelt 1930">
                    <a:extLst>
                      <a:ext uri="{FF2B5EF4-FFF2-40B4-BE49-F238E27FC236}">
                        <a16:creationId xmlns:a16="http://schemas.microsoft.com/office/drawing/2014/main" id="{DC698694-CA17-794F-C88B-5C3D59FF7280}"/>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32" name="Tekstfelt 1931">
                    <a:extLst>
                      <a:ext uri="{FF2B5EF4-FFF2-40B4-BE49-F238E27FC236}">
                        <a16:creationId xmlns:a16="http://schemas.microsoft.com/office/drawing/2014/main" id="{76F9A604-C98C-6B66-4EC9-8197B2AC0249}"/>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33" name="Tekstfelt 1932">
                    <a:extLst>
                      <a:ext uri="{FF2B5EF4-FFF2-40B4-BE49-F238E27FC236}">
                        <a16:creationId xmlns:a16="http://schemas.microsoft.com/office/drawing/2014/main" id="{BEBA2C41-384F-881D-56A1-239FF74C7400}"/>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34" name="Tekstfelt 1933">
                    <a:extLst>
                      <a:ext uri="{FF2B5EF4-FFF2-40B4-BE49-F238E27FC236}">
                        <a16:creationId xmlns:a16="http://schemas.microsoft.com/office/drawing/2014/main" id="{0D031F79-CCC7-C591-5303-788964FFE01F}"/>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35" name="Tekstfelt 1934">
                    <a:extLst>
                      <a:ext uri="{FF2B5EF4-FFF2-40B4-BE49-F238E27FC236}">
                        <a16:creationId xmlns:a16="http://schemas.microsoft.com/office/drawing/2014/main" id="{2BBE28D1-89F7-C4DB-EF66-7A9F2B598FEE}"/>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36" name="Tekstfelt 1935">
                    <a:extLst>
                      <a:ext uri="{FF2B5EF4-FFF2-40B4-BE49-F238E27FC236}">
                        <a16:creationId xmlns:a16="http://schemas.microsoft.com/office/drawing/2014/main" id="{71E6A532-6546-BFD3-66D0-5455D2712352}"/>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37" name="Tekstfelt 1936">
                    <a:extLst>
                      <a:ext uri="{FF2B5EF4-FFF2-40B4-BE49-F238E27FC236}">
                        <a16:creationId xmlns:a16="http://schemas.microsoft.com/office/drawing/2014/main" id="{8FA7616C-407F-E124-EE68-AB471B15C8F5}"/>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38" name="Tekstfelt 1937">
                    <a:extLst>
                      <a:ext uri="{FF2B5EF4-FFF2-40B4-BE49-F238E27FC236}">
                        <a16:creationId xmlns:a16="http://schemas.microsoft.com/office/drawing/2014/main" id="{0B1635FC-E10C-BC3F-CA12-296EED254E55}"/>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39" name="Tekstfelt 1938">
                    <a:extLst>
                      <a:ext uri="{FF2B5EF4-FFF2-40B4-BE49-F238E27FC236}">
                        <a16:creationId xmlns:a16="http://schemas.microsoft.com/office/drawing/2014/main" id="{3140A77D-2881-F38E-1797-8355A0EE4F39}"/>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904" name="Tekstfelt 1903">
                  <a:extLst>
                    <a:ext uri="{FF2B5EF4-FFF2-40B4-BE49-F238E27FC236}">
                      <a16:creationId xmlns:a16="http://schemas.microsoft.com/office/drawing/2014/main" id="{32A9F7A6-F03A-A174-C170-78EEF935D3FB}"/>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05" name="Tekstfelt 1904">
                  <a:extLst>
                    <a:ext uri="{FF2B5EF4-FFF2-40B4-BE49-F238E27FC236}">
                      <a16:creationId xmlns:a16="http://schemas.microsoft.com/office/drawing/2014/main" id="{171CF9C7-F11E-9AFC-9EBA-2BB40911DACA}"/>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06" name="Tekstfelt 1905">
                  <a:extLst>
                    <a:ext uri="{FF2B5EF4-FFF2-40B4-BE49-F238E27FC236}">
                      <a16:creationId xmlns:a16="http://schemas.microsoft.com/office/drawing/2014/main" id="{E24301E4-5D10-E59A-265A-10198C57F26B}"/>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3" name="Gruppe 1832">
                <a:extLst>
                  <a:ext uri="{FF2B5EF4-FFF2-40B4-BE49-F238E27FC236}">
                    <a16:creationId xmlns:a16="http://schemas.microsoft.com/office/drawing/2014/main" id="{01109D22-4DFE-C3CA-F403-50DFA2BACB47}"/>
                  </a:ext>
                </a:extLst>
              </p:cNvPr>
              <p:cNvGrpSpPr/>
              <p:nvPr/>
            </p:nvGrpSpPr>
            <p:grpSpPr>
              <a:xfrm>
                <a:off x="286844" y="1475337"/>
                <a:ext cx="641389" cy="4783755"/>
                <a:chOff x="2892468" y="1465533"/>
                <a:chExt cx="641389" cy="4783755"/>
              </a:xfrm>
            </p:grpSpPr>
            <p:grpSp>
              <p:nvGrpSpPr>
                <p:cNvPr id="1869" name="Gruppe 1868">
                  <a:extLst>
                    <a:ext uri="{FF2B5EF4-FFF2-40B4-BE49-F238E27FC236}">
                      <a16:creationId xmlns:a16="http://schemas.microsoft.com/office/drawing/2014/main" id="{D2B8459F-109D-241D-FB09-39CE299AAB5A}"/>
                    </a:ext>
                  </a:extLst>
                </p:cNvPr>
                <p:cNvGrpSpPr/>
                <p:nvPr/>
              </p:nvGrpSpPr>
              <p:grpSpPr>
                <a:xfrm>
                  <a:off x="2892468" y="1465533"/>
                  <a:ext cx="641389" cy="4783755"/>
                  <a:chOff x="3475384" y="1620949"/>
                  <a:chExt cx="641389" cy="4783755"/>
                </a:xfrm>
              </p:grpSpPr>
              <p:sp>
                <p:nvSpPr>
                  <p:cNvPr id="1873" name="Tekstfelt 1872">
                    <a:extLst>
                      <a:ext uri="{FF2B5EF4-FFF2-40B4-BE49-F238E27FC236}">
                        <a16:creationId xmlns:a16="http://schemas.microsoft.com/office/drawing/2014/main" id="{13EDDF00-ED40-FFCE-5340-8755E4FB3B05}"/>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74" name="Tekstfelt 1873">
                    <a:extLst>
                      <a:ext uri="{FF2B5EF4-FFF2-40B4-BE49-F238E27FC236}">
                        <a16:creationId xmlns:a16="http://schemas.microsoft.com/office/drawing/2014/main" id="{13984F9D-1299-83C2-01CF-9F51FA01C0BB}"/>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75" name="Tekstfelt 1874">
                    <a:extLst>
                      <a:ext uri="{FF2B5EF4-FFF2-40B4-BE49-F238E27FC236}">
                        <a16:creationId xmlns:a16="http://schemas.microsoft.com/office/drawing/2014/main" id="{3E24CD15-48A8-C387-5A69-55ED26D60BEB}"/>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76" name="Tekstfelt 1875">
                    <a:extLst>
                      <a:ext uri="{FF2B5EF4-FFF2-40B4-BE49-F238E27FC236}">
                        <a16:creationId xmlns:a16="http://schemas.microsoft.com/office/drawing/2014/main" id="{F0B6B3B5-E8FD-C495-2DE8-3ABFAD3BC8C6}"/>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77" name="Tekstfelt 1876">
                    <a:extLst>
                      <a:ext uri="{FF2B5EF4-FFF2-40B4-BE49-F238E27FC236}">
                        <a16:creationId xmlns:a16="http://schemas.microsoft.com/office/drawing/2014/main" id="{8FEF0FD0-0C1C-6CBA-4CAB-9B43CFE195DF}"/>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78" name="Tekstfelt 1877">
                    <a:extLst>
                      <a:ext uri="{FF2B5EF4-FFF2-40B4-BE49-F238E27FC236}">
                        <a16:creationId xmlns:a16="http://schemas.microsoft.com/office/drawing/2014/main" id="{CD56B379-CE83-3B02-5AAC-CD79EF652207}"/>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79" name="Tekstfelt 1878">
                    <a:extLst>
                      <a:ext uri="{FF2B5EF4-FFF2-40B4-BE49-F238E27FC236}">
                        <a16:creationId xmlns:a16="http://schemas.microsoft.com/office/drawing/2014/main" id="{3A58434B-3299-53D4-BD19-8FA9A44FDDD0}"/>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80" name="Tekstfelt 1879">
                    <a:extLst>
                      <a:ext uri="{FF2B5EF4-FFF2-40B4-BE49-F238E27FC236}">
                        <a16:creationId xmlns:a16="http://schemas.microsoft.com/office/drawing/2014/main" id="{4CDA7DD5-ED86-FC80-9065-1340AF8F3219}"/>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81" name="Tekstfelt 1880">
                    <a:extLst>
                      <a:ext uri="{FF2B5EF4-FFF2-40B4-BE49-F238E27FC236}">
                        <a16:creationId xmlns:a16="http://schemas.microsoft.com/office/drawing/2014/main" id="{E7F9B77F-F6E2-3190-75AB-2D67253A4273}"/>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82" name="Tekstfelt 1881">
                    <a:extLst>
                      <a:ext uri="{FF2B5EF4-FFF2-40B4-BE49-F238E27FC236}">
                        <a16:creationId xmlns:a16="http://schemas.microsoft.com/office/drawing/2014/main" id="{E2F5D162-B3CD-C66D-F9DB-60579DCFA379}"/>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83" name="Tekstfelt 1882">
                    <a:extLst>
                      <a:ext uri="{FF2B5EF4-FFF2-40B4-BE49-F238E27FC236}">
                        <a16:creationId xmlns:a16="http://schemas.microsoft.com/office/drawing/2014/main" id="{4DD82669-458D-B802-6B48-B26A50060B4D}"/>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84" name="Tekstfelt 1883">
                    <a:extLst>
                      <a:ext uri="{FF2B5EF4-FFF2-40B4-BE49-F238E27FC236}">
                        <a16:creationId xmlns:a16="http://schemas.microsoft.com/office/drawing/2014/main" id="{D8A6AA00-9FAE-5376-C359-369CD1076CEA}"/>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85" name="Tekstfelt 1884">
                    <a:extLst>
                      <a:ext uri="{FF2B5EF4-FFF2-40B4-BE49-F238E27FC236}">
                        <a16:creationId xmlns:a16="http://schemas.microsoft.com/office/drawing/2014/main" id="{F205446C-C3F1-204E-ECB6-B59668A65624}"/>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86" name="Tekstfelt 1885">
                    <a:extLst>
                      <a:ext uri="{FF2B5EF4-FFF2-40B4-BE49-F238E27FC236}">
                        <a16:creationId xmlns:a16="http://schemas.microsoft.com/office/drawing/2014/main" id="{7F52FEA7-CFEB-C414-B2D3-4EA95556C398}"/>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87" name="Tekstfelt 1886">
                    <a:extLst>
                      <a:ext uri="{FF2B5EF4-FFF2-40B4-BE49-F238E27FC236}">
                        <a16:creationId xmlns:a16="http://schemas.microsoft.com/office/drawing/2014/main" id="{EBAFF2BE-C497-8243-0340-B9BEEE763711}"/>
                      </a:ext>
                    </a:extLst>
                  </p:cNvPr>
                  <p:cNvSpPr txBox="1"/>
                  <p:nvPr/>
                </p:nvSpPr>
                <p:spPr>
                  <a:xfrm>
                    <a:off x="3502242" y="3790057"/>
                    <a:ext cx="518091"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88" name="Tekstfelt 1887">
                    <a:extLst>
                      <a:ext uri="{FF2B5EF4-FFF2-40B4-BE49-F238E27FC236}">
                        <a16:creationId xmlns:a16="http://schemas.microsoft.com/office/drawing/2014/main" id="{D392CA54-264F-D3A8-0C55-11F3C6845C9A}"/>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89" name="Tekstfelt 1888">
                    <a:extLst>
                      <a:ext uri="{FF2B5EF4-FFF2-40B4-BE49-F238E27FC236}">
                        <a16:creationId xmlns:a16="http://schemas.microsoft.com/office/drawing/2014/main" id="{E0B905E4-0075-23A9-4E70-60DAC41173F1}"/>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90" name="Tekstfelt 1889">
                    <a:extLst>
                      <a:ext uri="{FF2B5EF4-FFF2-40B4-BE49-F238E27FC236}">
                        <a16:creationId xmlns:a16="http://schemas.microsoft.com/office/drawing/2014/main" id="{77FA054B-FEBC-CDAF-069A-2917020CCB37}"/>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91" name="Tekstfelt 1890">
                    <a:extLst>
                      <a:ext uri="{FF2B5EF4-FFF2-40B4-BE49-F238E27FC236}">
                        <a16:creationId xmlns:a16="http://schemas.microsoft.com/office/drawing/2014/main" id="{CF9E70D5-82B3-C0BD-EF2C-0B67894DF5BF}"/>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92" name="Tekstfelt 1891">
                    <a:extLst>
                      <a:ext uri="{FF2B5EF4-FFF2-40B4-BE49-F238E27FC236}">
                        <a16:creationId xmlns:a16="http://schemas.microsoft.com/office/drawing/2014/main" id="{70087D83-02EF-C875-A562-179CAD6A9E23}"/>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93" name="Tekstfelt 1892">
                    <a:extLst>
                      <a:ext uri="{FF2B5EF4-FFF2-40B4-BE49-F238E27FC236}">
                        <a16:creationId xmlns:a16="http://schemas.microsoft.com/office/drawing/2014/main" id="{203B8075-160C-CA71-A227-4F0187FE1E94}"/>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94" name="Tekstfelt 1893">
                    <a:extLst>
                      <a:ext uri="{FF2B5EF4-FFF2-40B4-BE49-F238E27FC236}">
                        <a16:creationId xmlns:a16="http://schemas.microsoft.com/office/drawing/2014/main" id="{FC151D6F-9A8C-7B29-4328-4AE15DFE4A0C}"/>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95" name="Tekstfelt 1894">
                    <a:extLst>
                      <a:ext uri="{FF2B5EF4-FFF2-40B4-BE49-F238E27FC236}">
                        <a16:creationId xmlns:a16="http://schemas.microsoft.com/office/drawing/2014/main" id="{8658A3F1-DB36-EB77-DE1A-4A834F339C74}"/>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96" name="Tekstfelt 1895">
                    <a:extLst>
                      <a:ext uri="{FF2B5EF4-FFF2-40B4-BE49-F238E27FC236}">
                        <a16:creationId xmlns:a16="http://schemas.microsoft.com/office/drawing/2014/main" id="{604C089B-B988-D6CC-9794-FDB40EB84CFB}"/>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97" name="Tekstfelt 1896">
                    <a:extLst>
                      <a:ext uri="{FF2B5EF4-FFF2-40B4-BE49-F238E27FC236}">
                        <a16:creationId xmlns:a16="http://schemas.microsoft.com/office/drawing/2014/main" id="{8A1F6EDF-2A59-CE4C-D075-9D3B479B149A}"/>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98" name="Tekstfelt 1897">
                    <a:extLst>
                      <a:ext uri="{FF2B5EF4-FFF2-40B4-BE49-F238E27FC236}">
                        <a16:creationId xmlns:a16="http://schemas.microsoft.com/office/drawing/2014/main" id="{1F740E99-4CEE-864C-9F9F-8852C94D39DD}"/>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99" name="Tekstfelt 1898">
                    <a:extLst>
                      <a:ext uri="{FF2B5EF4-FFF2-40B4-BE49-F238E27FC236}">
                        <a16:creationId xmlns:a16="http://schemas.microsoft.com/office/drawing/2014/main" id="{9FF5B2DE-D77E-E161-6EFB-B56958CFF83C}"/>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00" name="Tekstfelt 1899">
                    <a:extLst>
                      <a:ext uri="{FF2B5EF4-FFF2-40B4-BE49-F238E27FC236}">
                        <a16:creationId xmlns:a16="http://schemas.microsoft.com/office/drawing/2014/main" id="{30C5D548-203B-BA5E-DCAF-A50AC7A3C8C3}"/>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01" name="Tekstfelt 1900">
                    <a:extLst>
                      <a:ext uri="{FF2B5EF4-FFF2-40B4-BE49-F238E27FC236}">
                        <a16:creationId xmlns:a16="http://schemas.microsoft.com/office/drawing/2014/main" id="{C78A5F84-544F-047A-97BD-1BAE3EE68F6B}"/>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02" name="Tekstfelt 1901">
                    <a:extLst>
                      <a:ext uri="{FF2B5EF4-FFF2-40B4-BE49-F238E27FC236}">
                        <a16:creationId xmlns:a16="http://schemas.microsoft.com/office/drawing/2014/main" id="{E93001F7-4021-29D9-52E7-FB7C9A8C9991}"/>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70" name="Tekstfelt 1869">
                  <a:extLst>
                    <a:ext uri="{FF2B5EF4-FFF2-40B4-BE49-F238E27FC236}">
                      <a16:creationId xmlns:a16="http://schemas.microsoft.com/office/drawing/2014/main" id="{03AA1069-C5FB-2E16-5784-891049EAA791}"/>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71" name="Tekstfelt 1870">
                  <a:extLst>
                    <a:ext uri="{FF2B5EF4-FFF2-40B4-BE49-F238E27FC236}">
                      <a16:creationId xmlns:a16="http://schemas.microsoft.com/office/drawing/2014/main" id="{05E63299-CAB5-B7AF-FF0B-ECAE92CA749A}"/>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72" name="Tekstfelt 1871">
                  <a:extLst>
                    <a:ext uri="{FF2B5EF4-FFF2-40B4-BE49-F238E27FC236}">
                      <a16:creationId xmlns:a16="http://schemas.microsoft.com/office/drawing/2014/main" id="{A1E5623E-25BB-0551-B3D5-7A4B1907BE9A}"/>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4" name="Gruppe 1833">
                <a:extLst>
                  <a:ext uri="{FF2B5EF4-FFF2-40B4-BE49-F238E27FC236}">
                    <a16:creationId xmlns:a16="http://schemas.microsoft.com/office/drawing/2014/main" id="{095DA751-CA9F-A163-C225-A54EA9DEB402}"/>
                  </a:ext>
                </a:extLst>
              </p:cNvPr>
              <p:cNvGrpSpPr/>
              <p:nvPr/>
            </p:nvGrpSpPr>
            <p:grpSpPr>
              <a:xfrm>
                <a:off x="-136438" y="1476215"/>
                <a:ext cx="641389" cy="4783755"/>
                <a:chOff x="2892468" y="1465533"/>
                <a:chExt cx="641389" cy="4783755"/>
              </a:xfrm>
            </p:grpSpPr>
            <p:grpSp>
              <p:nvGrpSpPr>
                <p:cNvPr id="1835" name="Gruppe 1834">
                  <a:extLst>
                    <a:ext uri="{FF2B5EF4-FFF2-40B4-BE49-F238E27FC236}">
                      <a16:creationId xmlns:a16="http://schemas.microsoft.com/office/drawing/2014/main" id="{9A8D0722-25C7-0CDE-F2D7-BB024F98BC44}"/>
                    </a:ext>
                  </a:extLst>
                </p:cNvPr>
                <p:cNvGrpSpPr/>
                <p:nvPr/>
              </p:nvGrpSpPr>
              <p:grpSpPr>
                <a:xfrm>
                  <a:off x="2892468" y="1465533"/>
                  <a:ext cx="641389" cy="4783755"/>
                  <a:chOff x="3475384" y="1620949"/>
                  <a:chExt cx="641389" cy="4783755"/>
                </a:xfrm>
              </p:grpSpPr>
              <p:sp>
                <p:nvSpPr>
                  <p:cNvPr id="1839" name="Tekstfelt 1838">
                    <a:extLst>
                      <a:ext uri="{FF2B5EF4-FFF2-40B4-BE49-F238E27FC236}">
                        <a16:creationId xmlns:a16="http://schemas.microsoft.com/office/drawing/2014/main" id="{309B4813-6DC0-B3DC-E1D6-DFF4A62C0190}"/>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40" name="Tekstfelt 1839">
                    <a:extLst>
                      <a:ext uri="{FF2B5EF4-FFF2-40B4-BE49-F238E27FC236}">
                        <a16:creationId xmlns:a16="http://schemas.microsoft.com/office/drawing/2014/main" id="{06688731-2CEF-9DEA-9AB4-9B36CEBC0DA8}"/>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41" name="Tekstfelt 1840">
                    <a:extLst>
                      <a:ext uri="{FF2B5EF4-FFF2-40B4-BE49-F238E27FC236}">
                        <a16:creationId xmlns:a16="http://schemas.microsoft.com/office/drawing/2014/main" id="{AF2957F3-5ED9-B8EF-5101-B020C069E41A}"/>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42" name="Tekstfelt 1841">
                    <a:extLst>
                      <a:ext uri="{FF2B5EF4-FFF2-40B4-BE49-F238E27FC236}">
                        <a16:creationId xmlns:a16="http://schemas.microsoft.com/office/drawing/2014/main" id="{AD90FE2F-4A3E-F36B-C625-564E86B0DBFD}"/>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43" name="Tekstfelt 1842">
                    <a:extLst>
                      <a:ext uri="{FF2B5EF4-FFF2-40B4-BE49-F238E27FC236}">
                        <a16:creationId xmlns:a16="http://schemas.microsoft.com/office/drawing/2014/main" id="{6F988309-4F7D-2F68-48B8-17977E6D38F1}"/>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44" name="Tekstfelt 1843">
                    <a:extLst>
                      <a:ext uri="{FF2B5EF4-FFF2-40B4-BE49-F238E27FC236}">
                        <a16:creationId xmlns:a16="http://schemas.microsoft.com/office/drawing/2014/main" id="{B826665D-D9DE-D4ED-6ABC-AF48859CCFA5}"/>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45" name="Tekstfelt 1844">
                    <a:extLst>
                      <a:ext uri="{FF2B5EF4-FFF2-40B4-BE49-F238E27FC236}">
                        <a16:creationId xmlns:a16="http://schemas.microsoft.com/office/drawing/2014/main" id="{A86A804B-AEF4-E77E-CE2A-E7001AC2829F}"/>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46" name="Tekstfelt 1845">
                    <a:extLst>
                      <a:ext uri="{FF2B5EF4-FFF2-40B4-BE49-F238E27FC236}">
                        <a16:creationId xmlns:a16="http://schemas.microsoft.com/office/drawing/2014/main" id="{12D00BB8-2949-7DF1-3DDC-3924400553F5}"/>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47" name="Tekstfelt 1846">
                    <a:extLst>
                      <a:ext uri="{FF2B5EF4-FFF2-40B4-BE49-F238E27FC236}">
                        <a16:creationId xmlns:a16="http://schemas.microsoft.com/office/drawing/2014/main" id="{9D7E9285-D575-5F5A-67E5-709B95630B6B}"/>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48" name="Tekstfelt 1847">
                    <a:extLst>
                      <a:ext uri="{FF2B5EF4-FFF2-40B4-BE49-F238E27FC236}">
                        <a16:creationId xmlns:a16="http://schemas.microsoft.com/office/drawing/2014/main" id="{B095CEBA-F42A-02ED-6960-E0FBB261B20C}"/>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49" name="Tekstfelt 1848">
                    <a:extLst>
                      <a:ext uri="{FF2B5EF4-FFF2-40B4-BE49-F238E27FC236}">
                        <a16:creationId xmlns:a16="http://schemas.microsoft.com/office/drawing/2014/main" id="{C547D419-DC69-BB3A-9C0B-6366EAEA8EE2}"/>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50" name="Tekstfelt 1849">
                    <a:extLst>
                      <a:ext uri="{FF2B5EF4-FFF2-40B4-BE49-F238E27FC236}">
                        <a16:creationId xmlns:a16="http://schemas.microsoft.com/office/drawing/2014/main" id="{89C91B46-652F-8033-4F2E-0C4335445A23}"/>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51" name="Tekstfelt 1850">
                    <a:extLst>
                      <a:ext uri="{FF2B5EF4-FFF2-40B4-BE49-F238E27FC236}">
                        <a16:creationId xmlns:a16="http://schemas.microsoft.com/office/drawing/2014/main" id="{07E9591D-2456-27A9-DA67-62C55AFF4AC8}"/>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52" name="Tekstfelt 1851">
                    <a:extLst>
                      <a:ext uri="{FF2B5EF4-FFF2-40B4-BE49-F238E27FC236}">
                        <a16:creationId xmlns:a16="http://schemas.microsoft.com/office/drawing/2014/main" id="{E33927B7-3714-1BF1-DD5F-4175DF24A4D0}"/>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53" name="Tekstfelt 1852">
                    <a:extLst>
                      <a:ext uri="{FF2B5EF4-FFF2-40B4-BE49-F238E27FC236}">
                        <a16:creationId xmlns:a16="http://schemas.microsoft.com/office/drawing/2014/main" id="{56364D34-747B-FFDD-55FE-F8342CADA5BE}"/>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54" name="Tekstfelt 1853">
                    <a:extLst>
                      <a:ext uri="{FF2B5EF4-FFF2-40B4-BE49-F238E27FC236}">
                        <a16:creationId xmlns:a16="http://schemas.microsoft.com/office/drawing/2014/main" id="{5F47B358-8D0B-9A13-3B20-1C330B887F56}"/>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55" name="Tekstfelt 1854">
                    <a:extLst>
                      <a:ext uri="{FF2B5EF4-FFF2-40B4-BE49-F238E27FC236}">
                        <a16:creationId xmlns:a16="http://schemas.microsoft.com/office/drawing/2014/main" id="{3258C0C7-4DFD-25CD-46C7-D55105B36E78}"/>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56" name="Tekstfelt 1855">
                    <a:extLst>
                      <a:ext uri="{FF2B5EF4-FFF2-40B4-BE49-F238E27FC236}">
                        <a16:creationId xmlns:a16="http://schemas.microsoft.com/office/drawing/2014/main" id="{E13A47EA-598A-8172-C89F-3D70365D4622}"/>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57" name="Tekstfelt 1856">
                    <a:extLst>
                      <a:ext uri="{FF2B5EF4-FFF2-40B4-BE49-F238E27FC236}">
                        <a16:creationId xmlns:a16="http://schemas.microsoft.com/office/drawing/2014/main" id="{CCD39332-42D3-349B-FD3F-719A493BE3F5}"/>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58" name="Tekstfelt 1857">
                    <a:extLst>
                      <a:ext uri="{FF2B5EF4-FFF2-40B4-BE49-F238E27FC236}">
                        <a16:creationId xmlns:a16="http://schemas.microsoft.com/office/drawing/2014/main" id="{009F090E-F80E-7697-8A6C-EA1913290B3D}"/>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59" name="Tekstfelt 1858">
                    <a:extLst>
                      <a:ext uri="{FF2B5EF4-FFF2-40B4-BE49-F238E27FC236}">
                        <a16:creationId xmlns:a16="http://schemas.microsoft.com/office/drawing/2014/main" id="{DDD32145-4DAE-EE3C-6479-34BA02614ECE}"/>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60" name="Tekstfelt 1859">
                    <a:extLst>
                      <a:ext uri="{FF2B5EF4-FFF2-40B4-BE49-F238E27FC236}">
                        <a16:creationId xmlns:a16="http://schemas.microsoft.com/office/drawing/2014/main" id="{82190D5C-BE10-1F61-B78F-C3E1263E7888}"/>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61" name="Tekstfelt 1860">
                    <a:extLst>
                      <a:ext uri="{FF2B5EF4-FFF2-40B4-BE49-F238E27FC236}">
                        <a16:creationId xmlns:a16="http://schemas.microsoft.com/office/drawing/2014/main" id="{98DBAC5F-5F44-0F05-B087-E0084D033189}"/>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62" name="Tekstfelt 1861">
                    <a:extLst>
                      <a:ext uri="{FF2B5EF4-FFF2-40B4-BE49-F238E27FC236}">
                        <a16:creationId xmlns:a16="http://schemas.microsoft.com/office/drawing/2014/main" id="{AC61F6E2-21CF-8FD4-6482-BAD85B8AF1B2}"/>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63" name="Tekstfelt 1862">
                    <a:extLst>
                      <a:ext uri="{FF2B5EF4-FFF2-40B4-BE49-F238E27FC236}">
                        <a16:creationId xmlns:a16="http://schemas.microsoft.com/office/drawing/2014/main" id="{F21A5F49-618B-6CD1-6FBB-434605BE1B60}"/>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64" name="Tekstfelt 1863">
                    <a:extLst>
                      <a:ext uri="{FF2B5EF4-FFF2-40B4-BE49-F238E27FC236}">
                        <a16:creationId xmlns:a16="http://schemas.microsoft.com/office/drawing/2014/main" id="{CA58A767-C62C-CAD8-E092-DF7B3C438133}"/>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65" name="Tekstfelt 1864">
                    <a:extLst>
                      <a:ext uri="{FF2B5EF4-FFF2-40B4-BE49-F238E27FC236}">
                        <a16:creationId xmlns:a16="http://schemas.microsoft.com/office/drawing/2014/main" id="{BDADF9B5-CAA4-0C8E-453D-58AD2D853AD4}"/>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866" name="Tekstfelt 1865">
                    <a:extLst>
                      <a:ext uri="{FF2B5EF4-FFF2-40B4-BE49-F238E27FC236}">
                        <a16:creationId xmlns:a16="http://schemas.microsoft.com/office/drawing/2014/main" id="{80DE4290-5C20-1CB4-5744-86AF9946CF45}"/>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867" name="Tekstfelt 1866">
                    <a:extLst>
                      <a:ext uri="{FF2B5EF4-FFF2-40B4-BE49-F238E27FC236}">
                        <a16:creationId xmlns:a16="http://schemas.microsoft.com/office/drawing/2014/main" id="{833ACCFA-4961-F0B1-1358-8965969EFFF9}"/>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868" name="Tekstfelt 1867">
                    <a:extLst>
                      <a:ext uri="{FF2B5EF4-FFF2-40B4-BE49-F238E27FC236}">
                        <a16:creationId xmlns:a16="http://schemas.microsoft.com/office/drawing/2014/main" id="{E55FA593-E8C0-9E20-21FF-1D5F77662BB5}"/>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36" name="Tekstfelt 1835">
                  <a:extLst>
                    <a:ext uri="{FF2B5EF4-FFF2-40B4-BE49-F238E27FC236}">
                      <a16:creationId xmlns:a16="http://schemas.microsoft.com/office/drawing/2014/main" id="{22A7403E-B7D6-5A37-8B10-9F118D081AEC}"/>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37" name="Tekstfelt 1836">
                  <a:extLst>
                    <a:ext uri="{FF2B5EF4-FFF2-40B4-BE49-F238E27FC236}">
                      <a16:creationId xmlns:a16="http://schemas.microsoft.com/office/drawing/2014/main" id="{53BFA97E-97BC-2588-62B4-B97B6F3722C3}"/>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38" name="Tekstfelt 1837">
                  <a:extLst>
                    <a:ext uri="{FF2B5EF4-FFF2-40B4-BE49-F238E27FC236}">
                      <a16:creationId xmlns:a16="http://schemas.microsoft.com/office/drawing/2014/main" id="{7B3DE2DB-39F3-F442-EC99-A6496B384713}"/>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grpSp>
          <p:nvGrpSpPr>
            <p:cNvPr id="1641" name="Gruppe 1640">
              <a:extLst>
                <a:ext uri="{FF2B5EF4-FFF2-40B4-BE49-F238E27FC236}">
                  <a16:creationId xmlns:a16="http://schemas.microsoft.com/office/drawing/2014/main" id="{F4BC019B-B474-C30B-CBAB-7F721846E8AE}"/>
                </a:ext>
              </a:extLst>
            </p:cNvPr>
            <p:cNvGrpSpPr/>
            <p:nvPr/>
          </p:nvGrpSpPr>
          <p:grpSpPr>
            <a:xfrm>
              <a:off x="5963854" y="1104575"/>
              <a:ext cx="370381" cy="4993054"/>
              <a:chOff x="2872610" y="306025"/>
              <a:chExt cx="370381" cy="4993054"/>
            </a:xfrm>
          </p:grpSpPr>
          <p:grpSp>
            <p:nvGrpSpPr>
              <p:cNvPr id="1794" name="Gruppe 1793">
                <a:extLst>
                  <a:ext uri="{FF2B5EF4-FFF2-40B4-BE49-F238E27FC236}">
                    <a16:creationId xmlns:a16="http://schemas.microsoft.com/office/drawing/2014/main" id="{4C14C388-7833-6EA6-560B-14E4EA33F58D}"/>
                  </a:ext>
                </a:extLst>
              </p:cNvPr>
              <p:cNvGrpSpPr/>
              <p:nvPr/>
            </p:nvGrpSpPr>
            <p:grpSpPr>
              <a:xfrm>
                <a:off x="2872610" y="306025"/>
                <a:ext cx="370381" cy="4993054"/>
                <a:chOff x="3456275" y="891802"/>
                <a:chExt cx="370381" cy="4993054"/>
              </a:xfrm>
            </p:grpSpPr>
            <p:sp>
              <p:nvSpPr>
                <p:cNvPr id="1796" name="Tekstfelt 1795">
                  <a:extLst>
                    <a:ext uri="{FF2B5EF4-FFF2-40B4-BE49-F238E27FC236}">
                      <a16:creationId xmlns:a16="http://schemas.microsoft.com/office/drawing/2014/main" id="{5D7E95CF-B6AB-360A-24C9-DD0AE37A9241}"/>
                    </a:ext>
                  </a:extLst>
                </p:cNvPr>
                <p:cNvSpPr txBox="1"/>
                <p:nvPr/>
              </p:nvSpPr>
              <p:spPr>
                <a:xfrm>
                  <a:off x="3456275" y="891802"/>
                  <a:ext cx="348172" cy="215444"/>
                </a:xfrm>
                <a:prstGeom prst="rect">
                  <a:avLst/>
                </a:prstGeom>
                <a:noFill/>
              </p:spPr>
              <p:txBody>
                <a:bodyPr wrap="none" rtlCol="0">
                  <a:spAutoFit/>
                </a:bodyPr>
                <a:lstStyle/>
                <a:p>
                  <a:r>
                    <a:rPr lang="da-DK" sz="800" dirty="0"/>
                    <a:t>229</a:t>
                  </a:r>
                </a:p>
              </p:txBody>
            </p:sp>
            <p:sp>
              <p:nvSpPr>
                <p:cNvPr id="1797" name="Tekstfelt 1796">
                  <a:extLst>
                    <a:ext uri="{FF2B5EF4-FFF2-40B4-BE49-F238E27FC236}">
                      <a16:creationId xmlns:a16="http://schemas.microsoft.com/office/drawing/2014/main" id="{A132B34C-D643-DB4E-880E-1E270EC985A4}"/>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98" name="Tekstfelt 1797">
                  <a:extLst>
                    <a:ext uri="{FF2B5EF4-FFF2-40B4-BE49-F238E27FC236}">
                      <a16:creationId xmlns:a16="http://schemas.microsoft.com/office/drawing/2014/main" id="{14DB5E4D-37CD-5D22-DB89-67299FCDBDB2}"/>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99" name="Tekstfelt 1798">
                  <a:extLst>
                    <a:ext uri="{FF2B5EF4-FFF2-40B4-BE49-F238E27FC236}">
                      <a16:creationId xmlns:a16="http://schemas.microsoft.com/office/drawing/2014/main" id="{D41F1989-DA09-54D1-8CEC-324D1CCC4E9B}"/>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800" name="Tekstfelt 1799">
                  <a:extLst>
                    <a:ext uri="{FF2B5EF4-FFF2-40B4-BE49-F238E27FC236}">
                      <a16:creationId xmlns:a16="http://schemas.microsoft.com/office/drawing/2014/main" id="{06F53F59-E68D-48BF-0A50-BA063D64C06B}"/>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801" name="Tekstfelt 1800">
                  <a:extLst>
                    <a:ext uri="{FF2B5EF4-FFF2-40B4-BE49-F238E27FC236}">
                      <a16:creationId xmlns:a16="http://schemas.microsoft.com/office/drawing/2014/main" id="{013E95D7-1692-B17A-B84B-5F1CF20A982F}"/>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802" name="Tekstfelt 1801">
                  <a:extLst>
                    <a:ext uri="{FF2B5EF4-FFF2-40B4-BE49-F238E27FC236}">
                      <a16:creationId xmlns:a16="http://schemas.microsoft.com/office/drawing/2014/main" id="{B3A080DC-0D3D-1CB0-1DC0-88EF24EAFAD8}"/>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803" name="Tekstfelt 1802">
                  <a:extLst>
                    <a:ext uri="{FF2B5EF4-FFF2-40B4-BE49-F238E27FC236}">
                      <a16:creationId xmlns:a16="http://schemas.microsoft.com/office/drawing/2014/main" id="{4D8F0AF4-3960-6350-92E3-643D8F83ED07}"/>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804" name="Tekstfelt 1803">
                  <a:extLst>
                    <a:ext uri="{FF2B5EF4-FFF2-40B4-BE49-F238E27FC236}">
                      <a16:creationId xmlns:a16="http://schemas.microsoft.com/office/drawing/2014/main" id="{62D37E61-7108-93EA-F8BA-7A33E7DEE58A}"/>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805" name="Tekstfelt 1804">
                  <a:extLst>
                    <a:ext uri="{FF2B5EF4-FFF2-40B4-BE49-F238E27FC236}">
                      <a16:creationId xmlns:a16="http://schemas.microsoft.com/office/drawing/2014/main" id="{213800B9-CA79-D17D-7D4A-53FD3C448721}"/>
                    </a:ext>
                  </a:extLst>
                </p:cNvPr>
                <p:cNvSpPr txBox="1"/>
                <p:nvPr/>
              </p:nvSpPr>
              <p:spPr>
                <a:xfrm>
                  <a:off x="3478484" y="5669412"/>
                  <a:ext cx="348172" cy="215444"/>
                </a:xfrm>
                <a:prstGeom prst="rect">
                  <a:avLst/>
                </a:prstGeom>
                <a:noFill/>
              </p:spPr>
              <p:txBody>
                <a:bodyPr wrap="none" rtlCol="0">
                  <a:spAutoFit/>
                </a:bodyPr>
                <a:lstStyle/>
                <a:p>
                  <a:r>
                    <a:rPr lang="da-DK" sz="800" dirty="0"/>
                    <a:t>218</a:t>
                  </a:r>
                </a:p>
              </p:txBody>
            </p:sp>
            <p:sp>
              <p:nvSpPr>
                <p:cNvPr id="1806" name="Tekstfelt 1805">
                  <a:extLst>
                    <a:ext uri="{FF2B5EF4-FFF2-40B4-BE49-F238E27FC236}">
                      <a16:creationId xmlns:a16="http://schemas.microsoft.com/office/drawing/2014/main" id="{EA48E7CB-6B49-F000-D3CA-7B0F48FD986A}"/>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95" name="Tekstfelt 1794">
                <a:extLst>
                  <a:ext uri="{FF2B5EF4-FFF2-40B4-BE49-F238E27FC236}">
                    <a16:creationId xmlns:a16="http://schemas.microsoft.com/office/drawing/2014/main" id="{CBC5A95A-302F-16CB-379E-4373C9F72A09}"/>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2" name="Gruppe 1641">
              <a:extLst>
                <a:ext uri="{FF2B5EF4-FFF2-40B4-BE49-F238E27FC236}">
                  <a16:creationId xmlns:a16="http://schemas.microsoft.com/office/drawing/2014/main" id="{3CFB0DC6-D8E1-2BA2-BCDE-1E3937E6CD79}"/>
                </a:ext>
              </a:extLst>
            </p:cNvPr>
            <p:cNvGrpSpPr/>
            <p:nvPr/>
          </p:nvGrpSpPr>
          <p:grpSpPr>
            <a:xfrm>
              <a:off x="5539997" y="1121144"/>
              <a:ext cx="367348" cy="4968599"/>
              <a:chOff x="2884750" y="735002"/>
              <a:chExt cx="367348" cy="4968599"/>
            </a:xfrm>
          </p:grpSpPr>
          <p:grpSp>
            <p:nvGrpSpPr>
              <p:cNvPr id="1781" name="Gruppe 1780">
                <a:extLst>
                  <a:ext uri="{FF2B5EF4-FFF2-40B4-BE49-F238E27FC236}">
                    <a16:creationId xmlns:a16="http://schemas.microsoft.com/office/drawing/2014/main" id="{8D42EBBD-B923-1679-4734-3F9F86396AE2}"/>
                  </a:ext>
                </a:extLst>
              </p:cNvPr>
              <p:cNvGrpSpPr/>
              <p:nvPr/>
            </p:nvGrpSpPr>
            <p:grpSpPr>
              <a:xfrm>
                <a:off x="2884750" y="1168460"/>
                <a:ext cx="367348" cy="4535141"/>
                <a:chOff x="3468415" y="1754237"/>
                <a:chExt cx="367348" cy="4535141"/>
              </a:xfrm>
            </p:grpSpPr>
            <p:sp>
              <p:nvSpPr>
                <p:cNvPr id="1783" name="Tekstfelt 1782">
                  <a:extLst>
                    <a:ext uri="{FF2B5EF4-FFF2-40B4-BE49-F238E27FC236}">
                      <a16:creationId xmlns:a16="http://schemas.microsoft.com/office/drawing/2014/main" id="{3870A008-8B41-0017-DB56-5F66DF475A2C}"/>
                    </a:ext>
                  </a:extLst>
                </p:cNvPr>
                <p:cNvSpPr txBox="1"/>
                <p:nvPr/>
              </p:nvSpPr>
              <p:spPr>
                <a:xfrm>
                  <a:off x="3487591" y="6073934"/>
                  <a:ext cx="348172" cy="215444"/>
                </a:xfrm>
                <a:prstGeom prst="rect">
                  <a:avLst/>
                </a:prstGeom>
                <a:noFill/>
              </p:spPr>
              <p:txBody>
                <a:bodyPr wrap="none" rtlCol="0">
                  <a:spAutoFit/>
                </a:bodyPr>
                <a:lstStyle/>
                <a:p>
                  <a:r>
                    <a:rPr lang="da-DK" sz="800" dirty="0"/>
                    <a:t>229</a:t>
                  </a:r>
                </a:p>
              </p:txBody>
            </p:sp>
            <p:sp>
              <p:nvSpPr>
                <p:cNvPr id="1784" name="Tekstfelt 1783">
                  <a:extLst>
                    <a:ext uri="{FF2B5EF4-FFF2-40B4-BE49-F238E27FC236}">
                      <a16:creationId xmlns:a16="http://schemas.microsoft.com/office/drawing/2014/main" id="{73BCD8BC-5509-D811-E45E-A774A32FBDB9}"/>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85" name="Tekstfelt 1784">
                  <a:extLst>
                    <a:ext uri="{FF2B5EF4-FFF2-40B4-BE49-F238E27FC236}">
                      <a16:creationId xmlns:a16="http://schemas.microsoft.com/office/drawing/2014/main" id="{36567DB3-3A91-8FB5-412C-964A59879D5B}"/>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86" name="Tekstfelt 1785">
                  <a:extLst>
                    <a:ext uri="{FF2B5EF4-FFF2-40B4-BE49-F238E27FC236}">
                      <a16:creationId xmlns:a16="http://schemas.microsoft.com/office/drawing/2014/main" id="{440ABA4D-0757-2EE2-715D-FAEDAAE400E9}"/>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87" name="Tekstfelt 1786">
                  <a:extLst>
                    <a:ext uri="{FF2B5EF4-FFF2-40B4-BE49-F238E27FC236}">
                      <a16:creationId xmlns:a16="http://schemas.microsoft.com/office/drawing/2014/main" id="{BD27C0EB-A64F-88F2-CD6D-2C01D21F4CCA}"/>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88" name="Tekstfelt 1787">
                  <a:extLst>
                    <a:ext uri="{FF2B5EF4-FFF2-40B4-BE49-F238E27FC236}">
                      <a16:creationId xmlns:a16="http://schemas.microsoft.com/office/drawing/2014/main" id="{FDE94E58-02A1-CD9D-48B2-F7E1F41DC805}"/>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89" name="Tekstfelt 1788">
                  <a:extLst>
                    <a:ext uri="{FF2B5EF4-FFF2-40B4-BE49-F238E27FC236}">
                      <a16:creationId xmlns:a16="http://schemas.microsoft.com/office/drawing/2014/main" id="{2D87193C-B0AE-1780-B281-874FFD4C55FA}"/>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90" name="Tekstfelt 1789">
                  <a:extLst>
                    <a:ext uri="{FF2B5EF4-FFF2-40B4-BE49-F238E27FC236}">
                      <a16:creationId xmlns:a16="http://schemas.microsoft.com/office/drawing/2014/main" id="{8AA1125A-804D-6C49-3FB5-414017CD92DF}"/>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91" name="Tekstfelt 1790">
                  <a:extLst>
                    <a:ext uri="{FF2B5EF4-FFF2-40B4-BE49-F238E27FC236}">
                      <a16:creationId xmlns:a16="http://schemas.microsoft.com/office/drawing/2014/main" id="{C5A38165-BB13-3E48-82A8-64B29DCACCF6}"/>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92" name="Tekstfelt 1791">
                  <a:extLst>
                    <a:ext uri="{FF2B5EF4-FFF2-40B4-BE49-F238E27FC236}">
                      <a16:creationId xmlns:a16="http://schemas.microsoft.com/office/drawing/2014/main" id="{9ED4166F-F4CA-A975-20BD-D28B5543A2CA}"/>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93" name="Tekstfelt 1792">
                  <a:extLst>
                    <a:ext uri="{FF2B5EF4-FFF2-40B4-BE49-F238E27FC236}">
                      <a16:creationId xmlns:a16="http://schemas.microsoft.com/office/drawing/2014/main" id="{49A4DA59-7B07-04F4-5F92-179B1AA1DB22}"/>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82" name="Tekstfelt 1781">
                <a:extLst>
                  <a:ext uri="{FF2B5EF4-FFF2-40B4-BE49-F238E27FC236}">
                    <a16:creationId xmlns:a16="http://schemas.microsoft.com/office/drawing/2014/main" id="{16ADEB05-CEFE-9D51-CFA9-698F1142089E}"/>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3" name="Gruppe 1642">
              <a:extLst>
                <a:ext uri="{FF2B5EF4-FFF2-40B4-BE49-F238E27FC236}">
                  <a16:creationId xmlns:a16="http://schemas.microsoft.com/office/drawing/2014/main" id="{5F275CDD-1D86-D58A-8B65-8D5B23CA2580}"/>
                </a:ext>
              </a:extLst>
            </p:cNvPr>
            <p:cNvGrpSpPr/>
            <p:nvPr/>
          </p:nvGrpSpPr>
          <p:grpSpPr>
            <a:xfrm>
              <a:off x="4671957" y="1121816"/>
              <a:ext cx="368493" cy="4975623"/>
              <a:chOff x="2884750" y="1599890"/>
              <a:chExt cx="368493" cy="4975623"/>
            </a:xfrm>
          </p:grpSpPr>
          <p:grpSp>
            <p:nvGrpSpPr>
              <p:cNvPr id="1768" name="Gruppe 1767">
                <a:extLst>
                  <a:ext uri="{FF2B5EF4-FFF2-40B4-BE49-F238E27FC236}">
                    <a16:creationId xmlns:a16="http://schemas.microsoft.com/office/drawing/2014/main" id="{A7AC8400-5312-19AE-A518-036260171470}"/>
                  </a:ext>
                </a:extLst>
              </p:cNvPr>
              <p:cNvGrpSpPr/>
              <p:nvPr/>
            </p:nvGrpSpPr>
            <p:grpSpPr>
              <a:xfrm>
                <a:off x="2884750" y="1599890"/>
                <a:ext cx="367348" cy="4975623"/>
                <a:chOff x="3468415" y="2185667"/>
                <a:chExt cx="367348" cy="4975623"/>
              </a:xfrm>
            </p:grpSpPr>
            <p:sp>
              <p:nvSpPr>
                <p:cNvPr id="1770" name="Tekstfelt 1769">
                  <a:extLst>
                    <a:ext uri="{FF2B5EF4-FFF2-40B4-BE49-F238E27FC236}">
                      <a16:creationId xmlns:a16="http://schemas.microsoft.com/office/drawing/2014/main" id="{CFBFA73C-3E8B-CFC3-57BC-9E0FCDAFD0D4}"/>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71" name="Tekstfelt 1770">
                  <a:extLst>
                    <a:ext uri="{FF2B5EF4-FFF2-40B4-BE49-F238E27FC236}">
                      <a16:creationId xmlns:a16="http://schemas.microsoft.com/office/drawing/2014/main" id="{D3582E9A-80C8-4527-2C7B-02D8BC4217F8}"/>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72" name="Tekstfelt 1771">
                  <a:extLst>
                    <a:ext uri="{FF2B5EF4-FFF2-40B4-BE49-F238E27FC236}">
                      <a16:creationId xmlns:a16="http://schemas.microsoft.com/office/drawing/2014/main" id="{B2CC06EF-4C61-763D-7245-CD63A92AE147}"/>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73" name="Tekstfelt 1772">
                  <a:extLst>
                    <a:ext uri="{FF2B5EF4-FFF2-40B4-BE49-F238E27FC236}">
                      <a16:creationId xmlns:a16="http://schemas.microsoft.com/office/drawing/2014/main" id="{5626B880-B164-D83B-F2BC-4F6BF703A759}"/>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74" name="Tekstfelt 1773">
                  <a:extLst>
                    <a:ext uri="{FF2B5EF4-FFF2-40B4-BE49-F238E27FC236}">
                      <a16:creationId xmlns:a16="http://schemas.microsoft.com/office/drawing/2014/main" id="{1D47053F-F597-C1EF-56AB-9957C88D89D5}"/>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75" name="Tekstfelt 1774">
                  <a:extLst>
                    <a:ext uri="{FF2B5EF4-FFF2-40B4-BE49-F238E27FC236}">
                      <a16:creationId xmlns:a16="http://schemas.microsoft.com/office/drawing/2014/main" id="{9F2A564D-A16C-ED2E-4EC8-9F1333018332}"/>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76" name="Tekstfelt 1775">
                  <a:extLst>
                    <a:ext uri="{FF2B5EF4-FFF2-40B4-BE49-F238E27FC236}">
                      <a16:creationId xmlns:a16="http://schemas.microsoft.com/office/drawing/2014/main" id="{6E56886F-DA95-9FA2-06E0-E89C4C0813C9}"/>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77" name="Tekstfelt 1776">
                  <a:extLst>
                    <a:ext uri="{FF2B5EF4-FFF2-40B4-BE49-F238E27FC236}">
                      <a16:creationId xmlns:a16="http://schemas.microsoft.com/office/drawing/2014/main" id="{8168AB21-8819-FD41-F521-49A38F7DB9BD}"/>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78" name="Tekstfelt 1777">
                  <a:extLst>
                    <a:ext uri="{FF2B5EF4-FFF2-40B4-BE49-F238E27FC236}">
                      <a16:creationId xmlns:a16="http://schemas.microsoft.com/office/drawing/2014/main" id="{C188D628-D63D-6B71-E715-AB7A96E8D12E}"/>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79" name="Tekstfelt 1778">
                  <a:extLst>
                    <a:ext uri="{FF2B5EF4-FFF2-40B4-BE49-F238E27FC236}">
                      <a16:creationId xmlns:a16="http://schemas.microsoft.com/office/drawing/2014/main" id="{0D73E70A-76C3-16A8-D4F8-04CA0B759D7A}"/>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80" name="Tekstfelt 1779">
                  <a:extLst>
                    <a:ext uri="{FF2B5EF4-FFF2-40B4-BE49-F238E27FC236}">
                      <a16:creationId xmlns:a16="http://schemas.microsoft.com/office/drawing/2014/main" id="{ACBF255A-7C0D-46B4-A4BE-8C39A8598989}"/>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69" name="Tekstfelt 1768">
                <a:extLst>
                  <a:ext uri="{FF2B5EF4-FFF2-40B4-BE49-F238E27FC236}">
                    <a16:creationId xmlns:a16="http://schemas.microsoft.com/office/drawing/2014/main" id="{2603BECF-0FE9-5DEA-D38E-8F1D2965703E}"/>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4" name="Gruppe 1643">
              <a:extLst>
                <a:ext uri="{FF2B5EF4-FFF2-40B4-BE49-F238E27FC236}">
                  <a16:creationId xmlns:a16="http://schemas.microsoft.com/office/drawing/2014/main" id="{CA469D7B-1749-4392-181A-552DFAD4915B}"/>
                </a:ext>
              </a:extLst>
            </p:cNvPr>
            <p:cNvGrpSpPr/>
            <p:nvPr/>
          </p:nvGrpSpPr>
          <p:grpSpPr>
            <a:xfrm>
              <a:off x="4246971" y="1119665"/>
              <a:ext cx="368493" cy="4977333"/>
              <a:chOff x="2884750" y="2033560"/>
              <a:chExt cx="368493" cy="4977333"/>
            </a:xfrm>
          </p:grpSpPr>
          <p:grpSp>
            <p:nvGrpSpPr>
              <p:cNvPr id="1755" name="Gruppe 1754">
                <a:extLst>
                  <a:ext uri="{FF2B5EF4-FFF2-40B4-BE49-F238E27FC236}">
                    <a16:creationId xmlns:a16="http://schemas.microsoft.com/office/drawing/2014/main" id="{7AC14DB7-F7B5-073A-4684-E1941B166210}"/>
                  </a:ext>
                </a:extLst>
              </p:cNvPr>
              <p:cNvGrpSpPr/>
              <p:nvPr/>
            </p:nvGrpSpPr>
            <p:grpSpPr>
              <a:xfrm>
                <a:off x="2884750" y="2033560"/>
                <a:ext cx="367348" cy="4977333"/>
                <a:chOff x="3468415" y="2619337"/>
                <a:chExt cx="367348" cy="4977333"/>
              </a:xfrm>
            </p:grpSpPr>
            <p:sp>
              <p:nvSpPr>
                <p:cNvPr id="1757" name="Tekstfelt 1756">
                  <a:extLst>
                    <a:ext uri="{FF2B5EF4-FFF2-40B4-BE49-F238E27FC236}">
                      <a16:creationId xmlns:a16="http://schemas.microsoft.com/office/drawing/2014/main" id="{4611E01E-D63C-839B-234A-29AF698A1C97}"/>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58" name="Tekstfelt 1757">
                  <a:extLst>
                    <a:ext uri="{FF2B5EF4-FFF2-40B4-BE49-F238E27FC236}">
                      <a16:creationId xmlns:a16="http://schemas.microsoft.com/office/drawing/2014/main" id="{9754CC95-F080-4EB5-1A9C-5113C6324E30}"/>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59" name="Tekstfelt 1758">
                  <a:extLst>
                    <a:ext uri="{FF2B5EF4-FFF2-40B4-BE49-F238E27FC236}">
                      <a16:creationId xmlns:a16="http://schemas.microsoft.com/office/drawing/2014/main" id="{CCE2B96C-ACCC-E83D-5BA7-387200E89ED2}"/>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60" name="Tekstfelt 1759">
                  <a:extLst>
                    <a:ext uri="{FF2B5EF4-FFF2-40B4-BE49-F238E27FC236}">
                      <a16:creationId xmlns:a16="http://schemas.microsoft.com/office/drawing/2014/main" id="{FCB0D505-E40B-DCDA-9546-EB3A1A9713CB}"/>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61" name="Tekstfelt 1760">
                  <a:extLst>
                    <a:ext uri="{FF2B5EF4-FFF2-40B4-BE49-F238E27FC236}">
                      <a16:creationId xmlns:a16="http://schemas.microsoft.com/office/drawing/2014/main" id="{0C1993A6-2A89-EFEF-9ADA-BD32E51A745E}"/>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62" name="Tekstfelt 1761">
                  <a:extLst>
                    <a:ext uri="{FF2B5EF4-FFF2-40B4-BE49-F238E27FC236}">
                      <a16:creationId xmlns:a16="http://schemas.microsoft.com/office/drawing/2014/main" id="{D5A69D3E-EF26-3AAF-525A-66EB93727A8A}"/>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63" name="Tekstfelt 1762">
                  <a:extLst>
                    <a:ext uri="{FF2B5EF4-FFF2-40B4-BE49-F238E27FC236}">
                      <a16:creationId xmlns:a16="http://schemas.microsoft.com/office/drawing/2014/main" id="{C07D8530-C11E-444C-CDC7-34A90DC089CE}"/>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64" name="Tekstfelt 1763">
                  <a:extLst>
                    <a:ext uri="{FF2B5EF4-FFF2-40B4-BE49-F238E27FC236}">
                      <a16:creationId xmlns:a16="http://schemas.microsoft.com/office/drawing/2014/main" id="{8B0E4F97-ADBB-E357-3348-406A31510256}"/>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65" name="Tekstfelt 1764">
                  <a:extLst>
                    <a:ext uri="{FF2B5EF4-FFF2-40B4-BE49-F238E27FC236}">
                      <a16:creationId xmlns:a16="http://schemas.microsoft.com/office/drawing/2014/main" id="{B6538DD9-3984-172F-8DA6-68211C8F2460}"/>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66" name="Tekstfelt 1765">
                  <a:extLst>
                    <a:ext uri="{FF2B5EF4-FFF2-40B4-BE49-F238E27FC236}">
                      <a16:creationId xmlns:a16="http://schemas.microsoft.com/office/drawing/2014/main" id="{6F8D8EA3-9DB0-0146-F7EC-D1D38F073911}"/>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67" name="Tekstfelt 1766">
                  <a:extLst>
                    <a:ext uri="{FF2B5EF4-FFF2-40B4-BE49-F238E27FC236}">
                      <a16:creationId xmlns:a16="http://schemas.microsoft.com/office/drawing/2014/main" id="{D609A2E4-4A41-DE45-B0DC-DD6236DA5E11}"/>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56" name="Tekstfelt 1755">
                <a:extLst>
                  <a:ext uri="{FF2B5EF4-FFF2-40B4-BE49-F238E27FC236}">
                    <a16:creationId xmlns:a16="http://schemas.microsoft.com/office/drawing/2014/main" id="{4AC3E6D4-7DB9-5E44-CBD7-980790035353}"/>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5" name="Gruppe 1644">
              <a:extLst>
                <a:ext uri="{FF2B5EF4-FFF2-40B4-BE49-F238E27FC236}">
                  <a16:creationId xmlns:a16="http://schemas.microsoft.com/office/drawing/2014/main" id="{347B2A60-2278-F6DC-A686-56CD9A51F375}"/>
                </a:ext>
              </a:extLst>
            </p:cNvPr>
            <p:cNvGrpSpPr/>
            <p:nvPr/>
          </p:nvGrpSpPr>
          <p:grpSpPr>
            <a:xfrm>
              <a:off x="3805124" y="1117111"/>
              <a:ext cx="369796" cy="4983796"/>
              <a:chOff x="2884750" y="2468352"/>
              <a:chExt cx="369796" cy="4983796"/>
            </a:xfrm>
          </p:grpSpPr>
          <p:grpSp>
            <p:nvGrpSpPr>
              <p:cNvPr id="1742" name="Gruppe 1741">
                <a:extLst>
                  <a:ext uri="{FF2B5EF4-FFF2-40B4-BE49-F238E27FC236}">
                    <a16:creationId xmlns:a16="http://schemas.microsoft.com/office/drawing/2014/main" id="{90BA45C0-16FB-31F5-66A5-3E5EC713F018}"/>
                  </a:ext>
                </a:extLst>
              </p:cNvPr>
              <p:cNvGrpSpPr/>
              <p:nvPr/>
            </p:nvGrpSpPr>
            <p:grpSpPr>
              <a:xfrm>
                <a:off x="2884750" y="2468352"/>
                <a:ext cx="369796" cy="4983796"/>
                <a:chOff x="3468415" y="3054129"/>
                <a:chExt cx="369796" cy="4983796"/>
              </a:xfrm>
            </p:grpSpPr>
            <p:sp>
              <p:nvSpPr>
                <p:cNvPr id="1744" name="Tekstfelt 1743">
                  <a:extLst>
                    <a:ext uri="{FF2B5EF4-FFF2-40B4-BE49-F238E27FC236}">
                      <a16:creationId xmlns:a16="http://schemas.microsoft.com/office/drawing/2014/main" id="{0772D65E-C35E-70D5-29C7-44EA11731164}"/>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45" name="Tekstfelt 1744">
                  <a:extLst>
                    <a:ext uri="{FF2B5EF4-FFF2-40B4-BE49-F238E27FC236}">
                      <a16:creationId xmlns:a16="http://schemas.microsoft.com/office/drawing/2014/main" id="{4615EED8-9E3B-4F28-70AB-D591DDCDB03D}"/>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46" name="Tekstfelt 1745">
                  <a:extLst>
                    <a:ext uri="{FF2B5EF4-FFF2-40B4-BE49-F238E27FC236}">
                      <a16:creationId xmlns:a16="http://schemas.microsoft.com/office/drawing/2014/main" id="{73F3FE55-D920-53F5-0F75-55444783E063}"/>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47" name="Tekstfelt 1746">
                  <a:extLst>
                    <a:ext uri="{FF2B5EF4-FFF2-40B4-BE49-F238E27FC236}">
                      <a16:creationId xmlns:a16="http://schemas.microsoft.com/office/drawing/2014/main" id="{D3658D5A-D68E-2BE5-D250-9F5494026A3F}"/>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48" name="Tekstfelt 1747">
                  <a:extLst>
                    <a:ext uri="{FF2B5EF4-FFF2-40B4-BE49-F238E27FC236}">
                      <a16:creationId xmlns:a16="http://schemas.microsoft.com/office/drawing/2014/main" id="{D4557C27-90CD-5751-9D11-05DCEF0C9C53}"/>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49" name="Tekstfelt 1748">
                  <a:extLst>
                    <a:ext uri="{FF2B5EF4-FFF2-40B4-BE49-F238E27FC236}">
                      <a16:creationId xmlns:a16="http://schemas.microsoft.com/office/drawing/2014/main" id="{BB3C0686-0917-D63B-F582-AF302E435896}"/>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50" name="Tekstfelt 1749">
                  <a:extLst>
                    <a:ext uri="{FF2B5EF4-FFF2-40B4-BE49-F238E27FC236}">
                      <a16:creationId xmlns:a16="http://schemas.microsoft.com/office/drawing/2014/main" id="{F4FCA076-1747-99DA-1D01-CB5CA51D814A}"/>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51" name="Tekstfelt 1750">
                  <a:extLst>
                    <a:ext uri="{FF2B5EF4-FFF2-40B4-BE49-F238E27FC236}">
                      <a16:creationId xmlns:a16="http://schemas.microsoft.com/office/drawing/2014/main" id="{6DD891B5-F752-64DA-8D15-4362940A8380}"/>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52" name="Tekstfelt 1751">
                  <a:extLst>
                    <a:ext uri="{FF2B5EF4-FFF2-40B4-BE49-F238E27FC236}">
                      <a16:creationId xmlns:a16="http://schemas.microsoft.com/office/drawing/2014/main" id="{0E24C29C-93E3-98BD-A5BF-4508D3B3ED2D}"/>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53" name="Tekstfelt 1752">
                  <a:extLst>
                    <a:ext uri="{FF2B5EF4-FFF2-40B4-BE49-F238E27FC236}">
                      <a16:creationId xmlns:a16="http://schemas.microsoft.com/office/drawing/2014/main" id="{6EC9FF79-24F0-09D9-65BC-FD6138F2994A}"/>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54" name="Tekstfelt 1753">
                  <a:extLst>
                    <a:ext uri="{FF2B5EF4-FFF2-40B4-BE49-F238E27FC236}">
                      <a16:creationId xmlns:a16="http://schemas.microsoft.com/office/drawing/2014/main" id="{2355FCA1-FA78-E9AB-5868-A3441A401EE9}"/>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43" name="Tekstfelt 1742">
                <a:extLst>
                  <a:ext uri="{FF2B5EF4-FFF2-40B4-BE49-F238E27FC236}">
                    <a16:creationId xmlns:a16="http://schemas.microsoft.com/office/drawing/2014/main" id="{7472CBB3-1BB2-11A7-3DE7-A2C6C39CB30A}"/>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6" name="Gruppe 1645">
              <a:extLst>
                <a:ext uri="{FF2B5EF4-FFF2-40B4-BE49-F238E27FC236}">
                  <a16:creationId xmlns:a16="http://schemas.microsoft.com/office/drawing/2014/main" id="{D34F6FA2-FC6F-5D04-6CA8-CE2080BE6A13}"/>
                </a:ext>
              </a:extLst>
            </p:cNvPr>
            <p:cNvGrpSpPr/>
            <p:nvPr/>
          </p:nvGrpSpPr>
          <p:grpSpPr>
            <a:xfrm>
              <a:off x="3380676" y="1113679"/>
              <a:ext cx="368678" cy="4985735"/>
              <a:chOff x="2885868" y="2899782"/>
              <a:chExt cx="368678" cy="4985735"/>
            </a:xfrm>
          </p:grpSpPr>
          <p:grpSp>
            <p:nvGrpSpPr>
              <p:cNvPr id="1729" name="Gruppe 1728">
                <a:extLst>
                  <a:ext uri="{FF2B5EF4-FFF2-40B4-BE49-F238E27FC236}">
                    <a16:creationId xmlns:a16="http://schemas.microsoft.com/office/drawing/2014/main" id="{C231CED5-4220-BFF7-0D69-89D09B6E6709}"/>
                  </a:ext>
                </a:extLst>
              </p:cNvPr>
              <p:cNvGrpSpPr/>
              <p:nvPr/>
            </p:nvGrpSpPr>
            <p:grpSpPr>
              <a:xfrm>
                <a:off x="2885868" y="2899782"/>
                <a:ext cx="368678" cy="4985735"/>
                <a:chOff x="3469533" y="3485559"/>
                <a:chExt cx="368678" cy="4985735"/>
              </a:xfrm>
            </p:grpSpPr>
            <p:sp>
              <p:nvSpPr>
                <p:cNvPr id="1731" name="Tekstfelt 1730">
                  <a:extLst>
                    <a:ext uri="{FF2B5EF4-FFF2-40B4-BE49-F238E27FC236}">
                      <a16:creationId xmlns:a16="http://schemas.microsoft.com/office/drawing/2014/main" id="{EFFDEEF1-68F3-968C-443B-889E735C6FB9}"/>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32" name="Tekstfelt 1731">
                  <a:extLst>
                    <a:ext uri="{FF2B5EF4-FFF2-40B4-BE49-F238E27FC236}">
                      <a16:creationId xmlns:a16="http://schemas.microsoft.com/office/drawing/2014/main" id="{E49D01F1-D3E1-2363-3093-44A5D40229E3}"/>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33" name="Tekstfelt 1732">
                  <a:extLst>
                    <a:ext uri="{FF2B5EF4-FFF2-40B4-BE49-F238E27FC236}">
                      <a16:creationId xmlns:a16="http://schemas.microsoft.com/office/drawing/2014/main" id="{471151F5-5E02-7833-FE58-12EF3E771B23}"/>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34" name="Tekstfelt 1733">
                  <a:extLst>
                    <a:ext uri="{FF2B5EF4-FFF2-40B4-BE49-F238E27FC236}">
                      <a16:creationId xmlns:a16="http://schemas.microsoft.com/office/drawing/2014/main" id="{2F10FA28-1D6C-C538-B6CF-0D2AF4B8CB6B}"/>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35" name="Tekstfelt 1734">
                  <a:extLst>
                    <a:ext uri="{FF2B5EF4-FFF2-40B4-BE49-F238E27FC236}">
                      <a16:creationId xmlns:a16="http://schemas.microsoft.com/office/drawing/2014/main" id="{4A0BE5DF-B12C-A610-B48D-53ABAD66B356}"/>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36" name="Tekstfelt 1735">
                  <a:extLst>
                    <a:ext uri="{FF2B5EF4-FFF2-40B4-BE49-F238E27FC236}">
                      <a16:creationId xmlns:a16="http://schemas.microsoft.com/office/drawing/2014/main" id="{43D7B768-DE2D-F6C5-13E2-4441287ADDA5}"/>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37" name="Tekstfelt 1736">
                  <a:extLst>
                    <a:ext uri="{FF2B5EF4-FFF2-40B4-BE49-F238E27FC236}">
                      <a16:creationId xmlns:a16="http://schemas.microsoft.com/office/drawing/2014/main" id="{C3ACE8DA-16C2-B543-BCCE-43E9518F0572}"/>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38" name="Tekstfelt 1737">
                  <a:extLst>
                    <a:ext uri="{FF2B5EF4-FFF2-40B4-BE49-F238E27FC236}">
                      <a16:creationId xmlns:a16="http://schemas.microsoft.com/office/drawing/2014/main" id="{44D3E698-7735-9BB6-9DA4-DC867324E83F}"/>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39" name="Tekstfelt 1738">
                  <a:extLst>
                    <a:ext uri="{FF2B5EF4-FFF2-40B4-BE49-F238E27FC236}">
                      <a16:creationId xmlns:a16="http://schemas.microsoft.com/office/drawing/2014/main" id="{B8D392CB-1517-BEFE-780C-75B1DADA72FA}"/>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40" name="Tekstfelt 1739">
                  <a:extLst>
                    <a:ext uri="{FF2B5EF4-FFF2-40B4-BE49-F238E27FC236}">
                      <a16:creationId xmlns:a16="http://schemas.microsoft.com/office/drawing/2014/main" id="{85769144-511A-9B17-E4BA-C47056495B7F}"/>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41" name="Tekstfelt 1740">
                  <a:extLst>
                    <a:ext uri="{FF2B5EF4-FFF2-40B4-BE49-F238E27FC236}">
                      <a16:creationId xmlns:a16="http://schemas.microsoft.com/office/drawing/2014/main" id="{3D279438-829C-EA68-C952-647672837EBA}"/>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30" name="Tekstfelt 1729">
                <a:extLst>
                  <a:ext uri="{FF2B5EF4-FFF2-40B4-BE49-F238E27FC236}">
                    <a16:creationId xmlns:a16="http://schemas.microsoft.com/office/drawing/2014/main" id="{5AFC1BDA-4228-4D30-93EB-91CE7A4287D8}"/>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7" name="Gruppe 1646">
              <a:extLst>
                <a:ext uri="{FF2B5EF4-FFF2-40B4-BE49-F238E27FC236}">
                  <a16:creationId xmlns:a16="http://schemas.microsoft.com/office/drawing/2014/main" id="{C1F5BEBE-A253-BA2E-A927-F64EF4378D29}"/>
                </a:ext>
              </a:extLst>
            </p:cNvPr>
            <p:cNvGrpSpPr/>
            <p:nvPr/>
          </p:nvGrpSpPr>
          <p:grpSpPr>
            <a:xfrm>
              <a:off x="2937190" y="1122934"/>
              <a:ext cx="368270" cy="4971649"/>
              <a:chOff x="2886987" y="3331213"/>
              <a:chExt cx="368270" cy="4971649"/>
            </a:xfrm>
          </p:grpSpPr>
          <p:grpSp>
            <p:nvGrpSpPr>
              <p:cNvPr id="1716" name="Gruppe 1715">
                <a:extLst>
                  <a:ext uri="{FF2B5EF4-FFF2-40B4-BE49-F238E27FC236}">
                    <a16:creationId xmlns:a16="http://schemas.microsoft.com/office/drawing/2014/main" id="{1AD622E2-C37F-83C9-46C4-C94A9D930D7D}"/>
                  </a:ext>
                </a:extLst>
              </p:cNvPr>
              <p:cNvGrpSpPr/>
              <p:nvPr/>
            </p:nvGrpSpPr>
            <p:grpSpPr>
              <a:xfrm>
                <a:off x="2886987" y="3331213"/>
                <a:ext cx="368270" cy="4971649"/>
                <a:chOff x="3470652" y="3916990"/>
                <a:chExt cx="368270" cy="4971649"/>
              </a:xfrm>
            </p:grpSpPr>
            <p:sp>
              <p:nvSpPr>
                <p:cNvPr id="1718" name="Tekstfelt 1717">
                  <a:extLst>
                    <a:ext uri="{FF2B5EF4-FFF2-40B4-BE49-F238E27FC236}">
                      <a16:creationId xmlns:a16="http://schemas.microsoft.com/office/drawing/2014/main" id="{D78DB828-F275-8055-35D2-46A4D78F9956}"/>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19" name="Tekstfelt 1718">
                  <a:extLst>
                    <a:ext uri="{FF2B5EF4-FFF2-40B4-BE49-F238E27FC236}">
                      <a16:creationId xmlns:a16="http://schemas.microsoft.com/office/drawing/2014/main" id="{391F5EDB-D369-F27F-B43E-B35CE23E95D0}"/>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20" name="Tekstfelt 1719">
                  <a:extLst>
                    <a:ext uri="{FF2B5EF4-FFF2-40B4-BE49-F238E27FC236}">
                      <a16:creationId xmlns:a16="http://schemas.microsoft.com/office/drawing/2014/main" id="{0ADEA107-E83B-A261-A447-DE95EB358521}"/>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21" name="Tekstfelt 1720">
                  <a:extLst>
                    <a:ext uri="{FF2B5EF4-FFF2-40B4-BE49-F238E27FC236}">
                      <a16:creationId xmlns:a16="http://schemas.microsoft.com/office/drawing/2014/main" id="{AC482D02-E4C8-0AA8-E7C1-D0FA0A4F41D7}"/>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22" name="Tekstfelt 1721">
                  <a:extLst>
                    <a:ext uri="{FF2B5EF4-FFF2-40B4-BE49-F238E27FC236}">
                      <a16:creationId xmlns:a16="http://schemas.microsoft.com/office/drawing/2014/main" id="{2FB90032-D5C3-233A-6EFD-A27B5D915E50}"/>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23" name="Tekstfelt 1722">
                  <a:extLst>
                    <a:ext uri="{FF2B5EF4-FFF2-40B4-BE49-F238E27FC236}">
                      <a16:creationId xmlns:a16="http://schemas.microsoft.com/office/drawing/2014/main" id="{4797B6A5-50DA-CF69-A85E-3509C0F78837}"/>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24" name="Tekstfelt 1723">
                  <a:extLst>
                    <a:ext uri="{FF2B5EF4-FFF2-40B4-BE49-F238E27FC236}">
                      <a16:creationId xmlns:a16="http://schemas.microsoft.com/office/drawing/2014/main" id="{7CB03A19-6CFA-4ACF-9AA4-D9460E20DAAD}"/>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25" name="Tekstfelt 1724">
                  <a:extLst>
                    <a:ext uri="{FF2B5EF4-FFF2-40B4-BE49-F238E27FC236}">
                      <a16:creationId xmlns:a16="http://schemas.microsoft.com/office/drawing/2014/main" id="{9C502612-052C-3B29-C524-CED97F0311CD}"/>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26" name="Tekstfelt 1725">
                  <a:extLst>
                    <a:ext uri="{FF2B5EF4-FFF2-40B4-BE49-F238E27FC236}">
                      <a16:creationId xmlns:a16="http://schemas.microsoft.com/office/drawing/2014/main" id="{6C79F17D-9613-3FB0-F20E-26DF1C78E3E1}"/>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27" name="Tekstfelt 1726">
                  <a:extLst>
                    <a:ext uri="{FF2B5EF4-FFF2-40B4-BE49-F238E27FC236}">
                      <a16:creationId xmlns:a16="http://schemas.microsoft.com/office/drawing/2014/main" id="{F9AEBB0E-62F7-1D58-5720-EC6A07EE1E30}"/>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28" name="Tekstfelt 1727">
                  <a:extLst>
                    <a:ext uri="{FF2B5EF4-FFF2-40B4-BE49-F238E27FC236}">
                      <a16:creationId xmlns:a16="http://schemas.microsoft.com/office/drawing/2014/main" id="{46682890-52AC-5622-78E1-C0C0606E8587}"/>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17" name="Tekstfelt 1716">
                <a:extLst>
                  <a:ext uri="{FF2B5EF4-FFF2-40B4-BE49-F238E27FC236}">
                    <a16:creationId xmlns:a16="http://schemas.microsoft.com/office/drawing/2014/main" id="{57F02061-DA30-4565-FB73-0319F0A901A4}"/>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8" name="Gruppe 1647">
              <a:extLst>
                <a:ext uri="{FF2B5EF4-FFF2-40B4-BE49-F238E27FC236}">
                  <a16:creationId xmlns:a16="http://schemas.microsoft.com/office/drawing/2014/main" id="{09433CC0-A1EC-CA50-568F-C19BF2062266}"/>
                </a:ext>
              </a:extLst>
            </p:cNvPr>
            <p:cNvGrpSpPr/>
            <p:nvPr/>
          </p:nvGrpSpPr>
          <p:grpSpPr>
            <a:xfrm>
              <a:off x="2515019" y="1122283"/>
              <a:ext cx="367153" cy="4979236"/>
              <a:chOff x="2888104" y="3762643"/>
              <a:chExt cx="367153" cy="4979236"/>
            </a:xfrm>
          </p:grpSpPr>
          <p:grpSp>
            <p:nvGrpSpPr>
              <p:cNvPr id="1703" name="Gruppe 1702">
                <a:extLst>
                  <a:ext uri="{FF2B5EF4-FFF2-40B4-BE49-F238E27FC236}">
                    <a16:creationId xmlns:a16="http://schemas.microsoft.com/office/drawing/2014/main" id="{8E2984CA-8A1D-79CB-C3EA-ECE6639E5AFE}"/>
                  </a:ext>
                </a:extLst>
              </p:cNvPr>
              <p:cNvGrpSpPr/>
              <p:nvPr/>
            </p:nvGrpSpPr>
            <p:grpSpPr>
              <a:xfrm>
                <a:off x="2888104" y="3762643"/>
                <a:ext cx="367153" cy="4979236"/>
                <a:chOff x="3471769" y="4348420"/>
                <a:chExt cx="367153" cy="4979236"/>
              </a:xfrm>
            </p:grpSpPr>
            <p:sp>
              <p:nvSpPr>
                <p:cNvPr id="1705" name="Tekstfelt 1704">
                  <a:extLst>
                    <a:ext uri="{FF2B5EF4-FFF2-40B4-BE49-F238E27FC236}">
                      <a16:creationId xmlns:a16="http://schemas.microsoft.com/office/drawing/2014/main" id="{6D5F2FFE-F875-CBAA-E89A-CB354F57A40D}"/>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06" name="Tekstfelt 1705">
                  <a:extLst>
                    <a:ext uri="{FF2B5EF4-FFF2-40B4-BE49-F238E27FC236}">
                      <a16:creationId xmlns:a16="http://schemas.microsoft.com/office/drawing/2014/main" id="{2E2C7B8B-6DB5-96D8-E87E-2C559BB74367}"/>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07" name="Tekstfelt 1706">
                  <a:extLst>
                    <a:ext uri="{FF2B5EF4-FFF2-40B4-BE49-F238E27FC236}">
                      <a16:creationId xmlns:a16="http://schemas.microsoft.com/office/drawing/2014/main" id="{7044B73F-5A86-AAA5-0AD1-0567DE2BB012}"/>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08" name="Tekstfelt 1707">
                  <a:extLst>
                    <a:ext uri="{FF2B5EF4-FFF2-40B4-BE49-F238E27FC236}">
                      <a16:creationId xmlns:a16="http://schemas.microsoft.com/office/drawing/2014/main" id="{643B485A-2187-8D04-0B6E-E46EE8F262CF}"/>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09" name="Tekstfelt 1708">
                  <a:extLst>
                    <a:ext uri="{FF2B5EF4-FFF2-40B4-BE49-F238E27FC236}">
                      <a16:creationId xmlns:a16="http://schemas.microsoft.com/office/drawing/2014/main" id="{F2DBADA0-DA86-AAD7-1382-7BEDD63E718A}"/>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10" name="Tekstfelt 1709">
                  <a:extLst>
                    <a:ext uri="{FF2B5EF4-FFF2-40B4-BE49-F238E27FC236}">
                      <a16:creationId xmlns:a16="http://schemas.microsoft.com/office/drawing/2014/main" id="{E084F8C4-16CD-7000-CCC8-91AA8DEB782F}"/>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711" name="Tekstfelt 1710">
                  <a:extLst>
                    <a:ext uri="{FF2B5EF4-FFF2-40B4-BE49-F238E27FC236}">
                      <a16:creationId xmlns:a16="http://schemas.microsoft.com/office/drawing/2014/main" id="{3B95140C-E988-0A52-FDCF-7AFA150337D2}"/>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12" name="Tekstfelt 1711">
                  <a:extLst>
                    <a:ext uri="{FF2B5EF4-FFF2-40B4-BE49-F238E27FC236}">
                      <a16:creationId xmlns:a16="http://schemas.microsoft.com/office/drawing/2014/main" id="{D9CFB9DC-8820-BBC5-9031-2458CC730460}"/>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13" name="Tekstfelt 1712">
                  <a:extLst>
                    <a:ext uri="{FF2B5EF4-FFF2-40B4-BE49-F238E27FC236}">
                      <a16:creationId xmlns:a16="http://schemas.microsoft.com/office/drawing/2014/main" id="{1EC29C3E-B89C-B585-12F9-DE1B79723C8A}"/>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14" name="Tekstfelt 1713">
                  <a:extLst>
                    <a:ext uri="{FF2B5EF4-FFF2-40B4-BE49-F238E27FC236}">
                      <a16:creationId xmlns:a16="http://schemas.microsoft.com/office/drawing/2014/main" id="{2CB92A50-EE99-7186-769D-4BA85A4B8667}"/>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15" name="Tekstfelt 1714">
                  <a:extLst>
                    <a:ext uri="{FF2B5EF4-FFF2-40B4-BE49-F238E27FC236}">
                      <a16:creationId xmlns:a16="http://schemas.microsoft.com/office/drawing/2014/main" id="{8F75A90B-39B2-FE77-7337-966A98E98467}"/>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04" name="Tekstfelt 1703">
                <a:extLst>
                  <a:ext uri="{FF2B5EF4-FFF2-40B4-BE49-F238E27FC236}">
                    <a16:creationId xmlns:a16="http://schemas.microsoft.com/office/drawing/2014/main" id="{8729D197-156C-7477-E555-A2C4B399FEE3}"/>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9" name="Gruppe 1648">
              <a:extLst>
                <a:ext uri="{FF2B5EF4-FFF2-40B4-BE49-F238E27FC236}">
                  <a16:creationId xmlns:a16="http://schemas.microsoft.com/office/drawing/2014/main" id="{0047061B-6013-E743-B713-1EC2846C6D01}"/>
                </a:ext>
              </a:extLst>
            </p:cNvPr>
            <p:cNvGrpSpPr/>
            <p:nvPr/>
          </p:nvGrpSpPr>
          <p:grpSpPr>
            <a:xfrm>
              <a:off x="2079105" y="1121316"/>
              <a:ext cx="366035" cy="4982137"/>
              <a:chOff x="2889222" y="4194071"/>
              <a:chExt cx="366035" cy="4982137"/>
            </a:xfrm>
          </p:grpSpPr>
          <p:grpSp>
            <p:nvGrpSpPr>
              <p:cNvPr id="1690" name="Gruppe 1689">
                <a:extLst>
                  <a:ext uri="{FF2B5EF4-FFF2-40B4-BE49-F238E27FC236}">
                    <a16:creationId xmlns:a16="http://schemas.microsoft.com/office/drawing/2014/main" id="{3218B28A-8410-5B69-3340-612E774DA79E}"/>
                  </a:ext>
                </a:extLst>
              </p:cNvPr>
              <p:cNvGrpSpPr/>
              <p:nvPr/>
            </p:nvGrpSpPr>
            <p:grpSpPr>
              <a:xfrm>
                <a:off x="2889222" y="4194071"/>
                <a:ext cx="366035" cy="4982137"/>
                <a:chOff x="3472887" y="4779848"/>
                <a:chExt cx="366035" cy="4982137"/>
              </a:xfrm>
            </p:grpSpPr>
            <p:sp>
              <p:nvSpPr>
                <p:cNvPr id="1692" name="Tekstfelt 1691">
                  <a:extLst>
                    <a:ext uri="{FF2B5EF4-FFF2-40B4-BE49-F238E27FC236}">
                      <a16:creationId xmlns:a16="http://schemas.microsoft.com/office/drawing/2014/main" id="{1F56073C-0FDD-B3FC-6FFE-E5102D28F541}"/>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93" name="Tekstfelt 1692">
                  <a:extLst>
                    <a:ext uri="{FF2B5EF4-FFF2-40B4-BE49-F238E27FC236}">
                      <a16:creationId xmlns:a16="http://schemas.microsoft.com/office/drawing/2014/main" id="{21C2151A-D527-10EA-0C73-7F48B3F8CD32}"/>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94" name="Tekstfelt 1693">
                  <a:extLst>
                    <a:ext uri="{FF2B5EF4-FFF2-40B4-BE49-F238E27FC236}">
                      <a16:creationId xmlns:a16="http://schemas.microsoft.com/office/drawing/2014/main" id="{0306A9B8-5384-EA90-73BC-C0423BA89E1B}"/>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95" name="Tekstfelt 1694">
                  <a:extLst>
                    <a:ext uri="{FF2B5EF4-FFF2-40B4-BE49-F238E27FC236}">
                      <a16:creationId xmlns:a16="http://schemas.microsoft.com/office/drawing/2014/main" id="{71C8CF18-570C-7491-A4D3-2F955490E7C5}"/>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96" name="Tekstfelt 1695">
                  <a:extLst>
                    <a:ext uri="{FF2B5EF4-FFF2-40B4-BE49-F238E27FC236}">
                      <a16:creationId xmlns:a16="http://schemas.microsoft.com/office/drawing/2014/main" id="{C9FDE600-2D81-3928-8B48-89C8CD7F4CAC}"/>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97" name="Tekstfelt 1696">
                  <a:extLst>
                    <a:ext uri="{FF2B5EF4-FFF2-40B4-BE49-F238E27FC236}">
                      <a16:creationId xmlns:a16="http://schemas.microsoft.com/office/drawing/2014/main" id="{32B2CB6D-54A8-B210-945B-93CF0C5F4965}"/>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98" name="Tekstfelt 1697">
                  <a:extLst>
                    <a:ext uri="{FF2B5EF4-FFF2-40B4-BE49-F238E27FC236}">
                      <a16:creationId xmlns:a16="http://schemas.microsoft.com/office/drawing/2014/main" id="{C0887A94-B866-295B-B972-6D7CD9A8AA97}"/>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99" name="Tekstfelt 1698">
                  <a:extLst>
                    <a:ext uri="{FF2B5EF4-FFF2-40B4-BE49-F238E27FC236}">
                      <a16:creationId xmlns:a16="http://schemas.microsoft.com/office/drawing/2014/main" id="{C14A6BBA-8FF5-5CF5-9955-886AAB280F15}"/>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00" name="Tekstfelt 1699">
                  <a:extLst>
                    <a:ext uri="{FF2B5EF4-FFF2-40B4-BE49-F238E27FC236}">
                      <a16:creationId xmlns:a16="http://schemas.microsoft.com/office/drawing/2014/main" id="{3A44BD04-FC74-E56C-F9CF-7338A53FAF7D}"/>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01" name="Tekstfelt 1700">
                  <a:extLst>
                    <a:ext uri="{FF2B5EF4-FFF2-40B4-BE49-F238E27FC236}">
                      <a16:creationId xmlns:a16="http://schemas.microsoft.com/office/drawing/2014/main" id="{996FE914-25B3-B43B-5EE8-2DAC01AE5EA1}"/>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02" name="Tekstfelt 1701">
                  <a:extLst>
                    <a:ext uri="{FF2B5EF4-FFF2-40B4-BE49-F238E27FC236}">
                      <a16:creationId xmlns:a16="http://schemas.microsoft.com/office/drawing/2014/main" id="{53519270-C9E7-1AEC-7F10-66B7D6503095}"/>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91" name="Tekstfelt 1690">
                <a:extLst>
                  <a:ext uri="{FF2B5EF4-FFF2-40B4-BE49-F238E27FC236}">
                    <a16:creationId xmlns:a16="http://schemas.microsoft.com/office/drawing/2014/main" id="{25A9E218-8735-077A-DAC8-AC498E9B93DE}"/>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0" name="Gruppe 1649">
              <a:extLst>
                <a:ext uri="{FF2B5EF4-FFF2-40B4-BE49-F238E27FC236}">
                  <a16:creationId xmlns:a16="http://schemas.microsoft.com/office/drawing/2014/main" id="{6B53B519-D1E0-9C4A-F919-0F73AFEE34C3}"/>
                </a:ext>
              </a:extLst>
            </p:cNvPr>
            <p:cNvGrpSpPr/>
            <p:nvPr/>
          </p:nvGrpSpPr>
          <p:grpSpPr>
            <a:xfrm>
              <a:off x="1644217" y="1117917"/>
              <a:ext cx="361556" cy="4982775"/>
              <a:chOff x="2893701" y="4625501"/>
              <a:chExt cx="361556" cy="4982775"/>
            </a:xfrm>
          </p:grpSpPr>
          <p:grpSp>
            <p:nvGrpSpPr>
              <p:cNvPr id="1677" name="Gruppe 1676">
                <a:extLst>
                  <a:ext uri="{FF2B5EF4-FFF2-40B4-BE49-F238E27FC236}">
                    <a16:creationId xmlns:a16="http://schemas.microsoft.com/office/drawing/2014/main" id="{C81AFC77-AAD0-A183-B5DB-D5F66C6EC302}"/>
                  </a:ext>
                </a:extLst>
              </p:cNvPr>
              <p:cNvGrpSpPr/>
              <p:nvPr/>
            </p:nvGrpSpPr>
            <p:grpSpPr>
              <a:xfrm>
                <a:off x="2893701" y="4625501"/>
                <a:ext cx="361556" cy="4982775"/>
                <a:chOff x="3477366" y="5211278"/>
                <a:chExt cx="361556" cy="4982775"/>
              </a:xfrm>
            </p:grpSpPr>
            <p:sp>
              <p:nvSpPr>
                <p:cNvPr id="1679" name="Tekstfelt 1678">
                  <a:extLst>
                    <a:ext uri="{FF2B5EF4-FFF2-40B4-BE49-F238E27FC236}">
                      <a16:creationId xmlns:a16="http://schemas.microsoft.com/office/drawing/2014/main" id="{D7872089-48C8-607B-1DA1-05E6AF3B02A3}"/>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80" name="Tekstfelt 1679">
                  <a:extLst>
                    <a:ext uri="{FF2B5EF4-FFF2-40B4-BE49-F238E27FC236}">
                      <a16:creationId xmlns:a16="http://schemas.microsoft.com/office/drawing/2014/main" id="{BE525239-1F87-7809-A6B3-1ADC9B576330}"/>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81" name="Tekstfelt 1680">
                  <a:extLst>
                    <a:ext uri="{FF2B5EF4-FFF2-40B4-BE49-F238E27FC236}">
                      <a16:creationId xmlns:a16="http://schemas.microsoft.com/office/drawing/2014/main" id="{E4D32026-6AF7-BC1F-47BB-1C32AD1DD91F}"/>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82" name="Tekstfelt 1681">
                  <a:extLst>
                    <a:ext uri="{FF2B5EF4-FFF2-40B4-BE49-F238E27FC236}">
                      <a16:creationId xmlns:a16="http://schemas.microsoft.com/office/drawing/2014/main" id="{25B28EC1-9DC6-0904-BF13-DD100C1A15C5}"/>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83" name="Tekstfelt 1682">
                  <a:extLst>
                    <a:ext uri="{FF2B5EF4-FFF2-40B4-BE49-F238E27FC236}">
                      <a16:creationId xmlns:a16="http://schemas.microsoft.com/office/drawing/2014/main" id="{9BDF0BE8-52FC-AA7C-3013-0ACC30F0301A}"/>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84" name="Tekstfelt 1683">
                  <a:extLst>
                    <a:ext uri="{FF2B5EF4-FFF2-40B4-BE49-F238E27FC236}">
                      <a16:creationId xmlns:a16="http://schemas.microsoft.com/office/drawing/2014/main" id="{53F58B9A-71E3-FD29-5B7C-BDC457FEC930}"/>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85" name="Tekstfelt 1684">
                  <a:extLst>
                    <a:ext uri="{FF2B5EF4-FFF2-40B4-BE49-F238E27FC236}">
                      <a16:creationId xmlns:a16="http://schemas.microsoft.com/office/drawing/2014/main" id="{180C4110-D80E-0181-FC8C-16D3BFAC5FE0}"/>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86" name="Tekstfelt 1685">
                  <a:extLst>
                    <a:ext uri="{FF2B5EF4-FFF2-40B4-BE49-F238E27FC236}">
                      <a16:creationId xmlns:a16="http://schemas.microsoft.com/office/drawing/2014/main" id="{0F4BBB2F-4E76-6844-0009-C289E31D5B5B}"/>
                    </a:ext>
                  </a:extLst>
                </p:cNvPr>
                <p:cNvSpPr txBox="1"/>
                <p:nvPr/>
              </p:nvSpPr>
              <p:spPr>
                <a:xfrm>
                  <a:off x="3487886" y="9978609"/>
                  <a:ext cx="348172" cy="215444"/>
                </a:xfrm>
                <a:prstGeom prst="rect">
                  <a:avLst/>
                </a:prstGeom>
                <a:noFill/>
              </p:spPr>
              <p:txBody>
                <a:bodyPr wrap="none" rtlCol="0">
                  <a:spAutoFit/>
                </a:bodyPr>
                <a:lstStyle/>
                <a:p>
                  <a:r>
                    <a:rPr lang="da-DK" sz="800" dirty="0">
                      <a:solidFill>
                        <a:schemeClr val="bg1"/>
                      </a:solidFill>
                    </a:rPr>
                    <a:t>208</a:t>
                  </a:r>
                </a:p>
              </p:txBody>
            </p:sp>
            <p:sp>
              <p:nvSpPr>
                <p:cNvPr id="1687" name="Tekstfelt 1686">
                  <a:extLst>
                    <a:ext uri="{FF2B5EF4-FFF2-40B4-BE49-F238E27FC236}">
                      <a16:creationId xmlns:a16="http://schemas.microsoft.com/office/drawing/2014/main" id="{B024D12D-8E68-D932-37A6-F9A9C19C13D7}"/>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688" name="Tekstfelt 1687">
                  <a:extLst>
                    <a:ext uri="{FF2B5EF4-FFF2-40B4-BE49-F238E27FC236}">
                      <a16:creationId xmlns:a16="http://schemas.microsoft.com/office/drawing/2014/main" id="{69515E11-B1B0-AA6C-4670-DBB16CDC931D}"/>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689" name="Tekstfelt 1688">
                  <a:extLst>
                    <a:ext uri="{FF2B5EF4-FFF2-40B4-BE49-F238E27FC236}">
                      <a16:creationId xmlns:a16="http://schemas.microsoft.com/office/drawing/2014/main" id="{1D9A3798-1344-9120-B9A9-24101FB152CF}"/>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78" name="Tekstfelt 1677">
                <a:extLst>
                  <a:ext uri="{FF2B5EF4-FFF2-40B4-BE49-F238E27FC236}">
                    <a16:creationId xmlns:a16="http://schemas.microsoft.com/office/drawing/2014/main" id="{E66CAAA3-E98D-CEB6-C0DF-A981A703DAA3}"/>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1" name="Gruppe 1650">
              <a:extLst>
                <a:ext uri="{FF2B5EF4-FFF2-40B4-BE49-F238E27FC236}">
                  <a16:creationId xmlns:a16="http://schemas.microsoft.com/office/drawing/2014/main" id="{7A7B6FD0-EF51-5E0D-A453-610C739A6F0E}"/>
                </a:ext>
              </a:extLst>
            </p:cNvPr>
            <p:cNvGrpSpPr/>
            <p:nvPr/>
          </p:nvGrpSpPr>
          <p:grpSpPr>
            <a:xfrm>
              <a:off x="1201388" y="1555543"/>
              <a:ext cx="366404" cy="4546655"/>
              <a:chOff x="2895768" y="5488157"/>
              <a:chExt cx="366404" cy="4546655"/>
            </a:xfrm>
          </p:grpSpPr>
          <p:grpSp>
            <p:nvGrpSpPr>
              <p:cNvPr id="1665" name="Gruppe 1664">
                <a:extLst>
                  <a:ext uri="{FF2B5EF4-FFF2-40B4-BE49-F238E27FC236}">
                    <a16:creationId xmlns:a16="http://schemas.microsoft.com/office/drawing/2014/main" id="{E89675C8-8167-AC2A-952E-6B1B34D1EC95}"/>
                  </a:ext>
                </a:extLst>
              </p:cNvPr>
              <p:cNvGrpSpPr/>
              <p:nvPr/>
            </p:nvGrpSpPr>
            <p:grpSpPr>
              <a:xfrm>
                <a:off x="2895768" y="5488157"/>
                <a:ext cx="366404" cy="4546655"/>
                <a:chOff x="3479433" y="6073934"/>
                <a:chExt cx="366404" cy="4546655"/>
              </a:xfrm>
            </p:grpSpPr>
            <p:sp>
              <p:nvSpPr>
                <p:cNvPr id="1667" name="Tekstfelt 1666">
                  <a:extLst>
                    <a:ext uri="{FF2B5EF4-FFF2-40B4-BE49-F238E27FC236}">
                      <a16:creationId xmlns:a16="http://schemas.microsoft.com/office/drawing/2014/main" id="{884C04E3-837C-3119-E456-30564BF76D39}"/>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68" name="Tekstfelt 1667">
                  <a:extLst>
                    <a:ext uri="{FF2B5EF4-FFF2-40B4-BE49-F238E27FC236}">
                      <a16:creationId xmlns:a16="http://schemas.microsoft.com/office/drawing/2014/main" id="{2FE64AA1-E9BF-82DD-1635-0A6ABF8BAE5B}"/>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69" name="Tekstfelt 1668">
                  <a:extLst>
                    <a:ext uri="{FF2B5EF4-FFF2-40B4-BE49-F238E27FC236}">
                      <a16:creationId xmlns:a16="http://schemas.microsoft.com/office/drawing/2014/main" id="{8E2476B8-2CEF-1D4D-038A-A79FACA0716D}"/>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70" name="Tekstfelt 1669">
                  <a:extLst>
                    <a:ext uri="{FF2B5EF4-FFF2-40B4-BE49-F238E27FC236}">
                      <a16:creationId xmlns:a16="http://schemas.microsoft.com/office/drawing/2014/main" id="{9DF7691A-7EB3-D4A3-5014-33CE27586276}"/>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71" name="Tekstfelt 1670">
                  <a:extLst>
                    <a:ext uri="{FF2B5EF4-FFF2-40B4-BE49-F238E27FC236}">
                      <a16:creationId xmlns:a16="http://schemas.microsoft.com/office/drawing/2014/main" id="{C80F7F30-28CC-9F8B-54B9-DEDE61AAE809}"/>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72" name="Tekstfelt 1671">
                  <a:extLst>
                    <a:ext uri="{FF2B5EF4-FFF2-40B4-BE49-F238E27FC236}">
                      <a16:creationId xmlns:a16="http://schemas.microsoft.com/office/drawing/2014/main" id="{61A9E8BE-C89D-72D1-FFDA-32D789235AD3}"/>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73" name="Tekstfelt 1672">
                  <a:extLst>
                    <a:ext uri="{FF2B5EF4-FFF2-40B4-BE49-F238E27FC236}">
                      <a16:creationId xmlns:a16="http://schemas.microsoft.com/office/drawing/2014/main" id="{964AEF08-FA50-9EAE-945D-93F33C9EB1FE}"/>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74" name="Tekstfelt 1673">
                  <a:extLst>
                    <a:ext uri="{FF2B5EF4-FFF2-40B4-BE49-F238E27FC236}">
                      <a16:creationId xmlns:a16="http://schemas.microsoft.com/office/drawing/2014/main" id="{D90152AC-9143-8F76-0BE9-C35261149F26}"/>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75" name="Tekstfelt 1674">
                  <a:extLst>
                    <a:ext uri="{FF2B5EF4-FFF2-40B4-BE49-F238E27FC236}">
                      <a16:creationId xmlns:a16="http://schemas.microsoft.com/office/drawing/2014/main" id="{F5732FB8-30E0-E3FC-16D9-3AAB15F2532E}"/>
                    </a:ext>
                  </a:extLst>
                </p:cNvPr>
                <p:cNvSpPr txBox="1"/>
                <p:nvPr/>
              </p:nvSpPr>
              <p:spPr>
                <a:xfrm>
                  <a:off x="3497665" y="10405145"/>
                  <a:ext cx="348172" cy="215444"/>
                </a:xfrm>
                <a:prstGeom prst="rect">
                  <a:avLst/>
                </a:prstGeom>
                <a:noFill/>
              </p:spPr>
              <p:txBody>
                <a:bodyPr wrap="none" rtlCol="0">
                  <a:spAutoFit/>
                </a:bodyPr>
                <a:lstStyle/>
                <a:p>
                  <a:r>
                    <a:rPr lang="da-DK" sz="800" dirty="0">
                      <a:solidFill>
                        <a:schemeClr val="bg1"/>
                      </a:solidFill>
                    </a:rPr>
                    <a:t>207</a:t>
                  </a:r>
                </a:p>
              </p:txBody>
            </p:sp>
            <p:sp>
              <p:nvSpPr>
                <p:cNvPr id="1676" name="Tekstfelt 1675">
                  <a:extLst>
                    <a:ext uri="{FF2B5EF4-FFF2-40B4-BE49-F238E27FC236}">
                      <a16:creationId xmlns:a16="http://schemas.microsoft.com/office/drawing/2014/main" id="{2438AE0B-3C77-ACC5-EF6F-F8AA7073A292}"/>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66" name="Tekstfelt 1665">
                <a:extLst>
                  <a:ext uri="{FF2B5EF4-FFF2-40B4-BE49-F238E27FC236}">
                    <a16:creationId xmlns:a16="http://schemas.microsoft.com/office/drawing/2014/main" id="{68030518-C3E0-3E46-C51D-C4EEA9F3C889}"/>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2" name="Gruppe 1651">
              <a:extLst>
                <a:ext uri="{FF2B5EF4-FFF2-40B4-BE49-F238E27FC236}">
                  <a16:creationId xmlns:a16="http://schemas.microsoft.com/office/drawing/2014/main" id="{C991907A-7FF4-F874-53BD-132C9735E7DA}"/>
                </a:ext>
              </a:extLst>
            </p:cNvPr>
            <p:cNvGrpSpPr/>
            <p:nvPr/>
          </p:nvGrpSpPr>
          <p:grpSpPr>
            <a:xfrm>
              <a:off x="766885" y="1559382"/>
              <a:ext cx="367013" cy="4544118"/>
              <a:chOff x="2895768" y="5926611"/>
              <a:chExt cx="367013" cy="4544118"/>
            </a:xfrm>
          </p:grpSpPr>
          <p:grpSp>
            <p:nvGrpSpPr>
              <p:cNvPr id="1653" name="Gruppe 1652">
                <a:extLst>
                  <a:ext uri="{FF2B5EF4-FFF2-40B4-BE49-F238E27FC236}">
                    <a16:creationId xmlns:a16="http://schemas.microsoft.com/office/drawing/2014/main" id="{137FB4F9-4076-6E8C-297B-802F9509BF84}"/>
                  </a:ext>
                </a:extLst>
              </p:cNvPr>
              <p:cNvGrpSpPr/>
              <p:nvPr/>
            </p:nvGrpSpPr>
            <p:grpSpPr>
              <a:xfrm>
                <a:off x="2895768" y="6360069"/>
                <a:ext cx="367013" cy="4110660"/>
                <a:chOff x="3479433" y="6945846"/>
                <a:chExt cx="367013" cy="4110660"/>
              </a:xfrm>
            </p:grpSpPr>
            <p:sp>
              <p:nvSpPr>
                <p:cNvPr id="1655" name="Tekstfelt 1654">
                  <a:extLst>
                    <a:ext uri="{FF2B5EF4-FFF2-40B4-BE49-F238E27FC236}">
                      <a16:creationId xmlns:a16="http://schemas.microsoft.com/office/drawing/2014/main" id="{03FF4AFC-6C5A-DA61-1FDF-7487025B716F}"/>
                    </a:ext>
                  </a:extLst>
                </p:cNvPr>
                <p:cNvSpPr txBox="1"/>
                <p:nvPr/>
              </p:nvSpPr>
              <p:spPr>
                <a:xfrm>
                  <a:off x="3498274" y="10841062"/>
                  <a:ext cx="348172" cy="215444"/>
                </a:xfrm>
                <a:prstGeom prst="rect">
                  <a:avLst/>
                </a:prstGeom>
                <a:noFill/>
              </p:spPr>
              <p:txBody>
                <a:bodyPr wrap="none" rtlCol="0">
                  <a:spAutoFit/>
                </a:bodyPr>
                <a:lstStyle/>
                <a:p>
                  <a:r>
                    <a:rPr lang="da-DK" sz="800" dirty="0">
                      <a:solidFill>
                        <a:schemeClr val="bg1"/>
                      </a:solidFill>
                    </a:rPr>
                    <a:t>206</a:t>
                  </a:r>
                </a:p>
              </p:txBody>
            </p:sp>
            <p:sp>
              <p:nvSpPr>
                <p:cNvPr id="1656" name="Tekstfelt 1655">
                  <a:extLst>
                    <a:ext uri="{FF2B5EF4-FFF2-40B4-BE49-F238E27FC236}">
                      <a16:creationId xmlns:a16="http://schemas.microsoft.com/office/drawing/2014/main" id="{E5B2E16B-7E76-CF50-85F8-C5C170997D28}"/>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57" name="Tekstfelt 1656">
                  <a:extLst>
                    <a:ext uri="{FF2B5EF4-FFF2-40B4-BE49-F238E27FC236}">
                      <a16:creationId xmlns:a16="http://schemas.microsoft.com/office/drawing/2014/main" id="{C0C736DD-A5ED-E5D7-727E-7F37F10A357C}"/>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58" name="Tekstfelt 1657">
                  <a:extLst>
                    <a:ext uri="{FF2B5EF4-FFF2-40B4-BE49-F238E27FC236}">
                      <a16:creationId xmlns:a16="http://schemas.microsoft.com/office/drawing/2014/main" id="{A4445698-F35D-003D-9CCF-13561BF803B8}"/>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59" name="Tekstfelt 1658">
                  <a:extLst>
                    <a:ext uri="{FF2B5EF4-FFF2-40B4-BE49-F238E27FC236}">
                      <a16:creationId xmlns:a16="http://schemas.microsoft.com/office/drawing/2014/main" id="{3B0EDD71-B635-60D6-4C68-5710F7E04898}"/>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60" name="Tekstfelt 1659">
                  <a:extLst>
                    <a:ext uri="{FF2B5EF4-FFF2-40B4-BE49-F238E27FC236}">
                      <a16:creationId xmlns:a16="http://schemas.microsoft.com/office/drawing/2014/main" id="{E120F6BA-108E-78CE-0054-90D10599EDFB}"/>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61" name="Tekstfelt 1660">
                  <a:extLst>
                    <a:ext uri="{FF2B5EF4-FFF2-40B4-BE49-F238E27FC236}">
                      <a16:creationId xmlns:a16="http://schemas.microsoft.com/office/drawing/2014/main" id="{A34A56D5-D4AA-1F3E-8959-051F04F4052F}"/>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62" name="Tekstfelt 1661">
                  <a:extLst>
                    <a:ext uri="{FF2B5EF4-FFF2-40B4-BE49-F238E27FC236}">
                      <a16:creationId xmlns:a16="http://schemas.microsoft.com/office/drawing/2014/main" id="{9A56C08F-8C62-3092-9480-66EAF49E8A7B}"/>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63" name="Tekstfelt 1662">
                  <a:extLst>
                    <a:ext uri="{FF2B5EF4-FFF2-40B4-BE49-F238E27FC236}">
                      <a16:creationId xmlns:a16="http://schemas.microsoft.com/office/drawing/2014/main" id="{BD6CF462-3F0C-CCFA-2052-71C2A758DEA2}"/>
                    </a:ext>
                  </a:extLst>
                </p:cNvPr>
                <p:cNvSpPr txBox="1"/>
                <p:nvPr/>
              </p:nvSpPr>
              <p:spPr>
                <a:xfrm>
                  <a:off x="3497665" y="10405145"/>
                  <a:ext cx="348172" cy="215444"/>
                </a:xfrm>
                <a:prstGeom prst="rect">
                  <a:avLst/>
                </a:prstGeom>
                <a:noFill/>
              </p:spPr>
              <p:txBody>
                <a:bodyPr wrap="none" rtlCol="0">
                  <a:spAutoFit/>
                </a:bodyPr>
                <a:lstStyle/>
                <a:p>
                  <a:r>
                    <a:rPr lang="da-DK" sz="800" dirty="0"/>
                    <a:t>207</a:t>
                  </a:r>
                </a:p>
              </p:txBody>
            </p:sp>
            <p:sp>
              <p:nvSpPr>
                <p:cNvPr id="1664" name="Tekstfelt 1663">
                  <a:extLst>
                    <a:ext uri="{FF2B5EF4-FFF2-40B4-BE49-F238E27FC236}">
                      <a16:creationId xmlns:a16="http://schemas.microsoft.com/office/drawing/2014/main" id="{35CBB74A-9B0A-4736-A0FC-6360DCFC3C9B}"/>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54" name="Tekstfelt 1653">
                <a:extLst>
                  <a:ext uri="{FF2B5EF4-FFF2-40B4-BE49-F238E27FC236}">
                    <a16:creationId xmlns:a16="http://schemas.microsoft.com/office/drawing/2014/main" id="{2FC35EDA-462D-19A2-AF02-8FD1C312B30E}"/>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sp>
        <p:nvSpPr>
          <p:cNvPr id="2" name="Titel 1">
            <a:extLst>
              <a:ext uri="{FF2B5EF4-FFF2-40B4-BE49-F238E27FC236}">
                <a16:creationId xmlns:a16="http://schemas.microsoft.com/office/drawing/2014/main" id="{90664F96-8885-7192-2AA2-2551943FDD6C}"/>
              </a:ext>
            </a:extLst>
          </p:cNvPr>
          <p:cNvSpPr>
            <a:spLocks noGrp="1"/>
          </p:cNvSpPr>
          <p:nvPr>
            <p:ph type="title"/>
          </p:nvPr>
        </p:nvSpPr>
        <p:spPr>
          <a:xfrm>
            <a:off x="452438" y="22226"/>
            <a:ext cx="8543925" cy="1325563"/>
          </a:xfrm>
        </p:spPr>
        <p:txBody>
          <a:bodyPr/>
          <a:lstStyle/>
          <a:p>
            <a:r>
              <a:rPr lang="da-DK" dirty="0">
                <a:solidFill>
                  <a:schemeClr val="bg1"/>
                </a:solidFill>
                <a:latin typeface="Herculanum" panose="02000505000000020004" pitchFamily="2" charset="77"/>
              </a:rPr>
              <a:t>Thorium  - 222 </a:t>
            </a:r>
          </a:p>
        </p:txBody>
      </p:sp>
      <p:pic>
        <p:nvPicPr>
          <p:cNvPr id="1574" name="Billede 1573">
            <a:extLst>
              <a:ext uri="{FF2B5EF4-FFF2-40B4-BE49-F238E27FC236}">
                <a16:creationId xmlns:a16="http://schemas.microsoft.com/office/drawing/2014/main" id="{CB59631D-BDA4-334B-EB73-19385BBA955B}"/>
              </a:ext>
            </a:extLst>
          </p:cNvPr>
          <p:cNvPicPr>
            <a:picLocks noChangeAspect="1"/>
          </p:cNvPicPr>
          <p:nvPr/>
        </p:nvPicPr>
        <p:blipFill>
          <a:blip r:embed="rId4"/>
          <a:srcRect l="12802" t="15642" r="10372" b="21670"/>
          <a:stretch/>
        </p:blipFill>
        <p:spPr>
          <a:xfrm rot="5400000">
            <a:off x="6309228" y="847676"/>
            <a:ext cx="3246923" cy="2936222"/>
          </a:xfrm>
          <a:prstGeom prst="rect">
            <a:avLst/>
          </a:prstGeom>
        </p:spPr>
      </p:pic>
      <p:pic>
        <p:nvPicPr>
          <p:cNvPr id="1575" name="Billede 1574" descr="Et billede, der indeholder skærmbillede, Tablet, smartphone&#10;&#10;Automatisk genereret beskrivelse">
            <a:extLst>
              <a:ext uri="{FF2B5EF4-FFF2-40B4-BE49-F238E27FC236}">
                <a16:creationId xmlns:a16="http://schemas.microsoft.com/office/drawing/2014/main" id="{8CC71AB2-013B-9509-C98C-1EAAA97E54F0}"/>
              </a:ext>
            </a:extLst>
          </p:cNvPr>
          <p:cNvPicPr>
            <a:picLocks noChangeAspect="1"/>
          </p:cNvPicPr>
          <p:nvPr/>
        </p:nvPicPr>
        <p:blipFill>
          <a:blip r:embed="rId5"/>
          <a:stretch>
            <a:fillRect/>
          </a:stretch>
        </p:blipFill>
        <p:spPr>
          <a:xfrm>
            <a:off x="6353607" y="389651"/>
            <a:ext cx="3283192" cy="3753795"/>
          </a:xfrm>
          <a:prstGeom prst="rect">
            <a:avLst/>
          </a:prstGeom>
        </p:spPr>
      </p:pic>
      <p:pic>
        <p:nvPicPr>
          <p:cNvPr id="653" name="Picture 2" descr="Fyldstof, Pen, Fyldepen, Kontor, Skrive">
            <a:extLst>
              <a:ext uri="{FF2B5EF4-FFF2-40B4-BE49-F238E27FC236}">
                <a16:creationId xmlns:a16="http://schemas.microsoft.com/office/drawing/2014/main" id="{F4FF45D0-02DE-8D33-652A-DFD108D2C6A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3046573">
            <a:off x="5335761" y="288171"/>
            <a:ext cx="1536321" cy="1058683"/>
          </a:xfrm>
          <a:prstGeom prst="rect">
            <a:avLst/>
          </a:prstGeom>
          <a:noFill/>
          <a:extLst>
            <a:ext uri="{909E8E84-426E-40DD-AFC4-6F175D3DCCD1}">
              <a14:hiddenFill xmlns:a14="http://schemas.microsoft.com/office/drawing/2010/main">
                <a:solidFill>
                  <a:srgbClr val="FFFFFF"/>
                </a:solidFill>
              </a14:hiddenFill>
            </a:ext>
          </a:extLst>
        </p:spPr>
      </p:pic>
      <p:grpSp>
        <p:nvGrpSpPr>
          <p:cNvPr id="1559" name="Gruppe 1558">
            <a:extLst>
              <a:ext uri="{FF2B5EF4-FFF2-40B4-BE49-F238E27FC236}">
                <a16:creationId xmlns:a16="http://schemas.microsoft.com/office/drawing/2014/main" id="{4A7EE83D-9D1D-C3F9-F96B-735F5A5CA861}"/>
              </a:ext>
            </a:extLst>
          </p:cNvPr>
          <p:cNvGrpSpPr/>
          <p:nvPr/>
        </p:nvGrpSpPr>
        <p:grpSpPr>
          <a:xfrm>
            <a:off x="6573450" y="1108818"/>
            <a:ext cx="864341" cy="525993"/>
            <a:chOff x="5932613" y="2076403"/>
            <a:chExt cx="628441" cy="382432"/>
          </a:xfrm>
        </p:grpSpPr>
        <p:sp>
          <p:nvSpPr>
            <p:cNvPr id="1571" name="Tekstfelt 1570">
              <a:extLst>
                <a:ext uri="{FF2B5EF4-FFF2-40B4-BE49-F238E27FC236}">
                  <a16:creationId xmlns:a16="http://schemas.microsoft.com/office/drawing/2014/main" id="{80889C43-944A-D285-B687-7F0C9FE9D24C}"/>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90</a:t>
              </a:r>
            </a:p>
          </p:txBody>
        </p:sp>
        <p:sp>
          <p:nvSpPr>
            <p:cNvPr id="1572" name="Tekstfelt 1571">
              <a:extLst>
                <a:ext uri="{FF2B5EF4-FFF2-40B4-BE49-F238E27FC236}">
                  <a16:creationId xmlns:a16="http://schemas.microsoft.com/office/drawing/2014/main" id="{9E6B4275-0810-42DA-D6D6-DF62E3CE0666}"/>
                </a:ext>
              </a:extLst>
            </p:cNvPr>
            <p:cNvSpPr txBox="1"/>
            <p:nvPr/>
          </p:nvSpPr>
          <p:spPr>
            <a:xfrm>
              <a:off x="6157156" y="2117747"/>
              <a:ext cx="403898" cy="335661"/>
            </a:xfrm>
            <a:prstGeom prst="rect">
              <a:avLst/>
            </a:prstGeom>
            <a:noFill/>
            <a:scene3d>
              <a:camera prst="orthographicFront"/>
              <a:lightRig rig="threePt" dir="t"/>
            </a:scene3d>
            <a:sp3d>
              <a:bevelT h="38100"/>
            </a:sp3d>
          </p:spPr>
          <p:txBody>
            <a:bodyPr wrap="square" rtlCol="0">
              <a:spAutoFit/>
            </a:bodyPr>
            <a:lstStyle/>
            <a:p>
              <a:r>
                <a:rPr lang="da-DK" sz="2400" dirty="0" err="1"/>
                <a:t>Th</a:t>
              </a:r>
              <a:endParaRPr lang="da-DK" sz="2400" dirty="0"/>
            </a:p>
          </p:txBody>
        </p:sp>
        <p:sp>
          <p:nvSpPr>
            <p:cNvPr id="1573" name="Tekstfelt 1572">
              <a:extLst>
                <a:ext uri="{FF2B5EF4-FFF2-40B4-BE49-F238E27FC236}">
                  <a16:creationId xmlns:a16="http://schemas.microsoft.com/office/drawing/2014/main" id="{9B630AA0-31AE-8062-8F5A-06622AF02CA2}"/>
                </a:ext>
              </a:extLst>
            </p:cNvPr>
            <p:cNvSpPr txBox="1"/>
            <p:nvPr/>
          </p:nvSpPr>
          <p:spPr>
            <a:xfrm>
              <a:off x="5932613" y="2076403"/>
              <a:ext cx="353220" cy="223776"/>
            </a:xfrm>
            <a:prstGeom prst="rect">
              <a:avLst/>
            </a:prstGeom>
            <a:noFill/>
          </p:spPr>
          <p:txBody>
            <a:bodyPr wrap="square" rtlCol="0">
              <a:spAutoFit/>
            </a:bodyPr>
            <a:lstStyle/>
            <a:p>
              <a:r>
                <a:rPr lang="da-DK" sz="1400" dirty="0"/>
                <a:t>226</a:t>
              </a:r>
            </a:p>
          </p:txBody>
        </p:sp>
      </p:grpSp>
      <p:cxnSp>
        <p:nvCxnSpPr>
          <p:cNvPr id="1560" name="Lige pilforbindelse 1559">
            <a:extLst>
              <a:ext uri="{FF2B5EF4-FFF2-40B4-BE49-F238E27FC236}">
                <a16:creationId xmlns:a16="http://schemas.microsoft.com/office/drawing/2014/main" id="{7DC5A7BE-DEA8-A851-EA47-A57346FD04D2}"/>
              </a:ext>
            </a:extLst>
          </p:cNvPr>
          <p:cNvCxnSpPr/>
          <p:nvPr/>
        </p:nvCxnSpPr>
        <p:spPr>
          <a:xfrm>
            <a:off x="7333391" y="1387847"/>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1" name="Gruppe 1560">
            <a:extLst>
              <a:ext uri="{FF2B5EF4-FFF2-40B4-BE49-F238E27FC236}">
                <a16:creationId xmlns:a16="http://schemas.microsoft.com/office/drawing/2014/main" id="{877DC981-BDED-9B13-205B-31A6CDC90B4A}"/>
              </a:ext>
            </a:extLst>
          </p:cNvPr>
          <p:cNvGrpSpPr/>
          <p:nvPr/>
        </p:nvGrpSpPr>
        <p:grpSpPr>
          <a:xfrm>
            <a:off x="7461468" y="1106334"/>
            <a:ext cx="887803" cy="525993"/>
            <a:chOff x="5881863" y="2076403"/>
            <a:chExt cx="645500" cy="382432"/>
          </a:xfrm>
        </p:grpSpPr>
        <p:sp>
          <p:nvSpPr>
            <p:cNvPr id="1568" name="Tekstfelt 1567">
              <a:extLst>
                <a:ext uri="{FF2B5EF4-FFF2-40B4-BE49-F238E27FC236}">
                  <a16:creationId xmlns:a16="http://schemas.microsoft.com/office/drawing/2014/main" id="{BD778151-6DC2-0A27-7C78-B9279F163347}"/>
                </a:ext>
              </a:extLst>
            </p:cNvPr>
            <p:cNvSpPr txBox="1"/>
            <p:nvPr/>
          </p:nvSpPr>
          <p:spPr>
            <a:xfrm>
              <a:off x="592166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88</a:t>
              </a:r>
            </a:p>
          </p:txBody>
        </p:sp>
        <p:sp>
          <p:nvSpPr>
            <p:cNvPr id="1569" name="Tekstfelt 1568">
              <a:extLst>
                <a:ext uri="{FF2B5EF4-FFF2-40B4-BE49-F238E27FC236}">
                  <a16:creationId xmlns:a16="http://schemas.microsoft.com/office/drawing/2014/main" id="{9C4F00B7-C65A-B3A0-2852-608C8A15DB92}"/>
                </a:ext>
              </a:extLst>
            </p:cNvPr>
            <p:cNvSpPr txBox="1"/>
            <p:nvPr/>
          </p:nvSpPr>
          <p:spPr>
            <a:xfrm>
              <a:off x="6126706" y="2117747"/>
              <a:ext cx="400657" cy="335661"/>
            </a:xfrm>
            <a:prstGeom prst="rect">
              <a:avLst/>
            </a:prstGeom>
            <a:noFill/>
            <a:scene3d>
              <a:camera prst="orthographicFront"/>
              <a:lightRig rig="threePt" dir="t"/>
            </a:scene3d>
            <a:sp3d>
              <a:bevelT h="38100"/>
            </a:sp3d>
          </p:spPr>
          <p:txBody>
            <a:bodyPr wrap="square" rtlCol="0">
              <a:spAutoFit/>
            </a:bodyPr>
            <a:lstStyle/>
            <a:p>
              <a:r>
                <a:rPr lang="da-DK" sz="2400" dirty="0"/>
                <a:t>Ra</a:t>
              </a:r>
            </a:p>
          </p:txBody>
        </p:sp>
        <p:sp>
          <p:nvSpPr>
            <p:cNvPr id="1570" name="Tekstfelt 1569">
              <a:extLst>
                <a:ext uri="{FF2B5EF4-FFF2-40B4-BE49-F238E27FC236}">
                  <a16:creationId xmlns:a16="http://schemas.microsoft.com/office/drawing/2014/main" id="{65EA36AD-171A-76FA-0432-6F9BC0991699}"/>
                </a:ext>
              </a:extLst>
            </p:cNvPr>
            <p:cNvSpPr txBox="1"/>
            <p:nvPr/>
          </p:nvSpPr>
          <p:spPr>
            <a:xfrm>
              <a:off x="5881863" y="2076403"/>
              <a:ext cx="353220" cy="223776"/>
            </a:xfrm>
            <a:prstGeom prst="rect">
              <a:avLst/>
            </a:prstGeom>
            <a:noFill/>
          </p:spPr>
          <p:txBody>
            <a:bodyPr wrap="square" rtlCol="0">
              <a:spAutoFit/>
            </a:bodyPr>
            <a:lstStyle/>
            <a:p>
              <a:r>
                <a:rPr lang="da-DK" sz="1400" dirty="0"/>
                <a:t>222</a:t>
              </a:r>
            </a:p>
          </p:txBody>
        </p:sp>
      </p:grpSp>
      <p:cxnSp>
        <p:nvCxnSpPr>
          <p:cNvPr id="1562" name="Lige pilforbindelse 1561">
            <a:extLst>
              <a:ext uri="{FF2B5EF4-FFF2-40B4-BE49-F238E27FC236}">
                <a16:creationId xmlns:a16="http://schemas.microsoft.com/office/drawing/2014/main" id="{00485CCE-F5A7-A295-589F-72CAC7EA2C70}"/>
              </a:ext>
            </a:extLst>
          </p:cNvPr>
          <p:cNvCxnSpPr/>
          <p:nvPr/>
        </p:nvCxnSpPr>
        <p:spPr>
          <a:xfrm>
            <a:off x="8253383" y="1389101"/>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cxnSp>
        <p:nvCxnSpPr>
          <p:cNvPr id="1563" name="Lige pilforbindelse 1562">
            <a:extLst>
              <a:ext uri="{FF2B5EF4-FFF2-40B4-BE49-F238E27FC236}">
                <a16:creationId xmlns:a16="http://schemas.microsoft.com/office/drawing/2014/main" id="{EE718DE8-FAE7-CF4C-E24B-40CFB32BFE2C}"/>
              </a:ext>
            </a:extLst>
          </p:cNvPr>
          <p:cNvCxnSpPr/>
          <p:nvPr/>
        </p:nvCxnSpPr>
        <p:spPr>
          <a:xfrm>
            <a:off x="9085281" y="1394697"/>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4" name="Gruppe 1563">
            <a:extLst>
              <a:ext uri="{FF2B5EF4-FFF2-40B4-BE49-F238E27FC236}">
                <a16:creationId xmlns:a16="http://schemas.microsoft.com/office/drawing/2014/main" id="{AB1F113A-207E-088B-E59D-EC1466AD6BD6}"/>
              </a:ext>
            </a:extLst>
          </p:cNvPr>
          <p:cNvGrpSpPr/>
          <p:nvPr/>
        </p:nvGrpSpPr>
        <p:grpSpPr>
          <a:xfrm>
            <a:off x="8326812" y="1110224"/>
            <a:ext cx="1024249" cy="525993"/>
            <a:chOff x="5892013" y="2076403"/>
            <a:chExt cx="744707" cy="382432"/>
          </a:xfrm>
        </p:grpSpPr>
        <p:sp>
          <p:nvSpPr>
            <p:cNvPr id="1565" name="Tekstfelt 1564">
              <a:extLst>
                <a:ext uri="{FF2B5EF4-FFF2-40B4-BE49-F238E27FC236}">
                  <a16:creationId xmlns:a16="http://schemas.microsoft.com/office/drawing/2014/main" id="{AF2D8DF9-1660-FED7-B079-8ABE418FCCA0}"/>
                </a:ext>
              </a:extLst>
            </p:cNvPr>
            <p:cNvSpPr txBox="1"/>
            <p:nvPr/>
          </p:nvSpPr>
          <p:spPr>
            <a:xfrm>
              <a:off x="59318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86</a:t>
              </a:r>
            </a:p>
          </p:txBody>
        </p:sp>
        <p:sp>
          <p:nvSpPr>
            <p:cNvPr id="1566" name="Tekstfelt 1565">
              <a:extLst>
                <a:ext uri="{FF2B5EF4-FFF2-40B4-BE49-F238E27FC236}">
                  <a16:creationId xmlns:a16="http://schemas.microsoft.com/office/drawing/2014/main" id="{B200FF56-669D-3E12-A60C-BC27103AACF8}"/>
                </a:ext>
              </a:extLst>
            </p:cNvPr>
            <p:cNvSpPr txBox="1"/>
            <p:nvPr/>
          </p:nvSpPr>
          <p:spPr>
            <a:xfrm>
              <a:off x="6106405" y="2117747"/>
              <a:ext cx="530315" cy="335661"/>
            </a:xfrm>
            <a:prstGeom prst="rect">
              <a:avLst/>
            </a:prstGeom>
            <a:noFill/>
            <a:scene3d>
              <a:camera prst="orthographicFront"/>
              <a:lightRig rig="threePt" dir="t"/>
            </a:scene3d>
            <a:sp3d>
              <a:bevelT h="38100"/>
            </a:sp3d>
          </p:spPr>
          <p:txBody>
            <a:bodyPr wrap="square" rtlCol="0">
              <a:spAutoFit/>
            </a:bodyPr>
            <a:lstStyle/>
            <a:p>
              <a:r>
                <a:rPr lang="da-DK" sz="2400" dirty="0" err="1"/>
                <a:t>Rn</a:t>
              </a:r>
              <a:endParaRPr lang="da-DK" sz="2400" dirty="0"/>
            </a:p>
          </p:txBody>
        </p:sp>
        <p:sp>
          <p:nvSpPr>
            <p:cNvPr id="1567" name="Tekstfelt 1566">
              <a:extLst>
                <a:ext uri="{FF2B5EF4-FFF2-40B4-BE49-F238E27FC236}">
                  <a16:creationId xmlns:a16="http://schemas.microsoft.com/office/drawing/2014/main" id="{B0F25A9B-C89D-FE57-7489-985B0F67CB34}"/>
                </a:ext>
              </a:extLst>
            </p:cNvPr>
            <p:cNvSpPr txBox="1"/>
            <p:nvPr/>
          </p:nvSpPr>
          <p:spPr>
            <a:xfrm>
              <a:off x="5892013" y="2076403"/>
              <a:ext cx="353220" cy="223776"/>
            </a:xfrm>
            <a:prstGeom prst="rect">
              <a:avLst/>
            </a:prstGeom>
            <a:noFill/>
          </p:spPr>
          <p:txBody>
            <a:bodyPr wrap="square" rtlCol="0">
              <a:spAutoFit/>
            </a:bodyPr>
            <a:lstStyle/>
            <a:p>
              <a:r>
                <a:rPr lang="da-DK" sz="1400" dirty="0"/>
                <a:t>218</a:t>
              </a:r>
            </a:p>
          </p:txBody>
        </p:sp>
      </p:grpSp>
      <p:grpSp>
        <p:nvGrpSpPr>
          <p:cNvPr id="693" name="Gruppe 692">
            <a:extLst>
              <a:ext uri="{FF2B5EF4-FFF2-40B4-BE49-F238E27FC236}">
                <a16:creationId xmlns:a16="http://schemas.microsoft.com/office/drawing/2014/main" id="{0193B4A4-86B5-B5FD-50CF-6DFDB7BF5BC0}"/>
              </a:ext>
            </a:extLst>
          </p:cNvPr>
          <p:cNvGrpSpPr/>
          <p:nvPr/>
        </p:nvGrpSpPr>
        <p:grpSpPr>
          <a:xfrm>
            <a:off x="6574858" y="1814883"/>
            <a:ext cx="858658" cy="525993"/>
            <a:chOff x="5932613" y="2076403"/>
            <a:chExt cx="624309" cy="382432"/>
          </a:xfrm>
        </p:grpSpPr>
        <p:sp>
          <p:nvSpPr>
            <p:cNvPr id="1556" name="Tekstfelt 1555">
              <a:extLst>
                <a:ext uri="{FF2B5EF4-FFF2-40B4-BE49-F238E27FC236}">
                  <a16:creationId xmlns:a16="http://schemas.microsoft.com/office/drawing/2014/main" id="{A4E7B243-04F5-5B36-EA6E-9158EDE16E7A}"/>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84</a:t>
              </a:r>
            </a:p>
          </p:txBody>
        </p:sp>
        <p:sp>
          <p:nvSpPr>
            <p:cNvPr id="1557" name="Tekstfelt 1556">
              <a:extLst>
                <a:ext uri="{FF2B5EF4-FFF2-40B4-BE49-F238E27FC236}">
                  <a16:creationId xmlns:a16="http://schemas.microsoft.com/office/drawing/2014/main" id="{BF74CC68-CA67-6376-9893-44362BD6078B}"/>
                </a:ext>
              </a:extLst>
            </p:cNvPr>
            <p:cNvSpPr txBox="1"/>
            <p:nvPr/>
          </p:nvSpPr>
          <p:spPr>
            <a:xfrm>
              <a:off x="6152081" y="2117747"/>
              <a:ext cx="404841" cy="335661"/>
            </a:xfrm>
            <a:prstGeom prst="rect">
              <a:avLst/>
            </a:prstGeom>
            <a:noFill/>
            <a:scene3d>
              <a:camera prst="orthographicFront"/>
              <a:lightRig rig="threePt" dir="t"/>
            </a:scene3d>
            <a:sp3d>
              <a:bevelT h="38100"/>
            </a:sp3d>
          </p:spPr>
          <p:txBody>
            <a:bodyPr wrap="square" rtlCol="0">
              <a:spAutoFit/>
            </a:bodyPr>
            <a:lstStyle/>
            <a:p>
              <a:r>
                <a:rPr lang="da-DK" sz="2400" dirty="0"/>
                <a:t>Po</a:t>
              </a:r>
            </a:p>
          </p:txBody>
        </p:sp>
        <p:sp>
          <p:nvSpPr>
            <p:cNvPr id="1558" name="Tekstfelt 1557">
              <a:extLst>
                <a:ext uri="{FF2B5EF4-FFF2-40B4-BE49-F238E27FC236}">
                  <a16:creationId xmlns:a16="http://schemas.microsoft.com/office/drawing/2014/main" id="{EFE60401-C81A-7DF8-13E7-CEBF4354B8F3}"/>
                </a:ext>
              </a:extLst>
            </p:cNvPr>
            <p:cNvSpPr txBox="1"/>
            <p:nvPr/>
          </p:nvSpPr>
          <p:spPr>
            <a:xfrm>
              <a:off x="5932613" y="2076403"/>
              <a:ext cx="353220" cy="223776"/>
            </a:xfrm>
            <a:prstGeom prst="rect">
              <a:avLst/>
            </a:prstGeom>
            <a:noFill/>
          </p:spPr>
          <p:txBody>
            <a:bodyPr wrap="square" rtlCol="0">
              <a:spAutoFit/>
            </a:bodyPr>
            <a:lstStyle/>
            <a:p>
              <a:r>
                <a:rPr lang="da-DK" sz="1400" dirty="0"/>
                <a:t>214</a:t>
              </a:r>
            </a:p>
          </p:txBody>
        </p:sp>
      </p:grpSp>
      <p:cxnSp>
        <p:nvCxnSpPr>
          <p:cNvPr id="1539" name="Lige pilforbindelse 1538">
            <a:extLst>
              <a:ext uri="{FF2B5EF4-FFF2-40B4-BE49-F238E27FC236}">
                <a16:creationId xmlns:a16="http://schemas.microsoft.com/office/drawing/2014/main" id="{FD836B6C-B030-6EE1-E0C3-70FC3A7BAED1}"/>
              </a:ext>
            </a:extLst>
          </p:cNvPr>
          <p:cNvCxnSpPr/>
          <p:nvPr/>
        </p:nvCxnSpPr>
        <p:spPr>
          <a:xfrm>
            <a:off x="7334798" y="2093912"/>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41" name="Gruppe 1540">
            <a:extLst>
              <a:ext uri="{FF2B5EF4-FFF2-40B4-BE49-F238E27FC236}">
                <a16:creationId xmlns:a16="http://schemas.microsoft.com/office/drawing/2014/main" id="{17EE9066-6A1F-AC7F-21C8-1BB2227E1827}"/>
              </a:ext>
            </a:extLst>
          </p:cNvPr>
          <p:cNvGrpSpPr/>
          <p:nvPr/>
        </p:nvGrpSpPr>
        <p:grpSpPr>
          <a:xfrm>
            <a:off x="7476839" y="1812399"/>
            <a:ext cx="951057" cy="525993"/>
            <a:chOff x="5892013" y="2076403"/>
            <a:chExt cx="691490" cy="382432"/>
          </a:xfrm>
        </p:grpSpPr>
        <p:sp>
          <p:nvSpPr>
            <p:cNvPr id="1552" name="Tekstfelt 1551">
              <a:extLst>
                <a:ext uri="{FF2B5EF4-FFF2-40B4-BE49-F238E27FC236}">
                  <a16:creationId xmlns:a16="http://schemas.microsoft.com/office/drawing/2014/main" id="{EF2FF63F-12CD-FCAB-6FDD-11AFA92659E0}"/>
                </a:ext>
              </a:extLst>
            </p:cNvPr>
            <p:cNvSpPr txBox="1"/>
            <p:nvPr/>
          </p:nvSpPr>
          <p:spPr>
            <a:xfrm>
              <a:off x="59318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82</a:t>
              </a:r>
            </a:p>
          </p:txBody>
        </p:sp>
        <p:sp>
          <p:nvSpPr>
            <p:cNvPr id="1553" name="Tekstfelt 1552">
              <a:extLst>
                <a:ext uri="{FF2B5EF4-FFF2-40B4-BE49-F238E27FC236}">
                  <a16:creationId xmlns:a16="http://schemas.microsoft.com/office/drawing/2014/main" id="{6400BC10-AA2C-A14B-721B-FC3A0C7CDBB8}"/>
                </a:ext>
              </a:extLst>
            </p:cNvPr>
            <p:cNvSpPr txBox="1"/>
            <p:nvPr/>
          </p:nvSpPr>
          <p:spPr>
            <a:xfrm>
              <a:off x="6111481" y="2117747"/>
              <a:ext cx="472022" cy="335661"/>
            </a:xfrm>
            <a:prstGeom prst="rect">
              <a:avLst/>
            </a:prstGeom>
            <a:noFill/>
            <a:scene3d>
              <a:camera prst="orthographicFront"/>
              <a:lightRig rig="threePt" dir="t"/>
            </a:scene3d>
            <a:sp3d>
              <a:bevelT h="38100"/>
            </a:sp3d>
          </p:spPr>
          <p:txBody>
            <a:bodyPr wrap="square" rtlCol="0">
              <a:spAutoFit/>
            </a:bodyPr>
            <a:lstStyle/>
            <a:p>
              <a:r>
                <a:rPr lang="da-DK" sz="2400" dirty="0" err="1"/>
                <a:t>Pb</a:t>
              </a:r>
              <a:endParaRPr lang="da-DK" sz="2400" dirty="0"/>
            </a:p>
          </p:txBody>
        </p:sp>
        <p:sp>
          <p:nvSpPr>
            <p:cNvPr id="1555" name="Tekstfelt 1554">
              <a:extLst>
                <a:ext uri="{FF2B5EF4-FFF2-40B4-BE49-F238E27FC236}">
                  <a16:creationId xmlns:a16="http://schemas.microsoft.com/office/drawing/2014/main" id="{A8A562F4-2DDD-045A-B8A8-342C71FC5B02}"/>
                </a:ext>
              </a:extLst>
            </p:cNvPr>
            <p:cNvSpPr txBox="1"/>
            <p:nvPr/>
          </p:nvSpPr>
          <p:spPr>
            <a:xfrm>
              <a:off x="5892013" y="2076403"/>
              <a:ext cx="353220" cy="223776"/>
            </a:xfrm>
            <a:prstGeom prst="rect">
              <a:avLst/>
            </a:prstGeom>
            <a:noFill/>
          </p:spPr>
          <p:txBody>
            <a:bodyPr wrap="square" rtlCol="0">
              <a:spAutoFit/>
            </a:bodyPr>
            <a:lstStyle/>
            <a:p>
              <a:r>
                <a:rPr lang="da-DK" sz="1400" dirty="0"/>
                <a:t>210</a:t>
              </a:r>
            </a:p>
          </p:txBody>
        </p:sp>
      </p:grpSp>
      <p:cxnSp>
        <p:nvCxnSpPr>
          <p:cNvPr id="1542" name="Lige pilforbindelse 1541">
            <a:extLst>
              <a:ext uri="{FF2B5EF4-FFF2-40B4-BE49-F238E27FC236}">
                <a16:creationId xmlns:a16="http://schemas.microsoft.com/office/drawing/2014/main" id="{CB679ABB-CE9A-FD2E-7EEA-39AA0FD110E7}"/>
              </a:ext>
            </a:extLst>
          </p:cNvPr>
          <p:cNvCxnSpPr/>
          <p:nvPr/>
        </p:nvCxnSpPr>
        <p:spPr>
          <a:xfrm>
            <a:off x="8254790" y="2095166"/>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cxnSp>
        <p:nvCxnSpPr>
          <p:cNvPr id="1543" name="Lige pilforbindelse 1542">
            <a:extLst>
              <a:ext uri="{FF2B5EF4-FFF2-40B4-BE49-F238E27FC236}">
                <a16:creationId xmlns:a16="http://schemas.microsoft.com/office/drawing/2014/main" id="{60FC406F-2224-F3A9-FDB0-B859098C91E8}"/>
              </a:ext>
            </a:extLst>
          </p:cNvPr>
          <p:cNvCxnSpPr/>
          <p:nvPr/>
        </p:nvCxnSpPr>
        <p:spPr>
          <a:xfrm>
            <a:off x="9086688" y="2100762"/>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44" name="Gruppe 1543">
            <a:extLst>
              <a:ext uri="{FF2B5EF4-FFF2-40B4-BE49-F238E27FC236}">
                <a16:creationId xmlns:a16="http://schemas.microsoft.com/office/drawing/2014/main" id="{9851EE1C-C327-B35D-5CC3-D093EFA33C89}"/>
              </a:ext>
            </a:extLst>
          </p:cNvPr>
          <p:cNvGrpSpPr/>
          <p:nvPr/>
        </p:nvGrpSpPr>
        <p:grpSpPr>
          <a:xfrm>
            <a:off x="8342186" y="1816289"/>
            <a:ext cx="838353" cy="525993"/>
            <a:chOff x="5902163" y="2076403"/>
            <a:chExt cx="609546" cy="382432"/>
          </a:xfrm>
        </p:grpSpPr>
        <p:sp>
          <p:nvSpPr>
            <p:cNvPr id="1546" name="Tekstfelt 1545">
              <a:extLst>
                <a:ext uri="{FF2B5EF4-FFF2-40B4-BE49-F238E27FC236}">
                  <a16:creationId xmlns:a16="http://schemas.microsoft.com/office/drawing/2014/main" id="{31E31AF9-CCB1-2D57-8749-652422BF5B57}"/>
                </a:ext>
              </a:extLst>
            </p:cNvPr>
            <p:cNvSpPr txBox="1"/>
            <p:nvPr/>
          </p:nvSpPr>
          <p:spPr>
            <a:xfrm>
              <a:off x="594196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83</a:t>
              </a:r>
            </a:p>
          </p:txBody>
        </p:sp>
        <p:sp>
          <p:nvSpPr>
            <p:cNvPr id="1549" name="Tekstfelt 1548">
              <a:extLst>
                <a:ext uri="{FF2B5EF4-FFF2-40B4-BE49-F238E27FC236}">
                  <a16:creationId xmlns:a16="http://schemas.microsoft.com/office/drawing/2014/main" id="{B6666A47-52AC-3004-614D-08B8C1746245}"/>
                </a:ext>
              </a:extLst>
            </p:cNvPr>
            <p:cNvSpPr txBox="1"/>
            <p:nvPr/>
          </p:nvSpPr>
          <p:spPr>
            <a:xfrm>
              <a:off x="6147006" y="2117747"/>
              <a:ext cx="364703" cy="335661"/>
            </a:xfrm>
            <a:prstGeom prst="rect">
              <a:avLst/>
            </a:prstGeom>
            <a:noFill/>
            <a:scene3d>
              <a:camera prst="orthographicFront"/>
              <a:lightRig rig="threePt" dir="t"/>
            </a:scene3d>
            <a:sp3d>
              <a:bevelT h="38100"/>
            </a:sp3d>
          </p:spPr>
          <p:txBody>
            <a:bodyPr wrap="square" rtlCol="0">
              <a:spAutoFit/>
            </a:bodyPr>
            <a:lstStyle/>
            <a:p>
              <a:r>
                <a:rPr lang="da-DK" sz="2400" dirty="0"/>
                <a:t>Bi</a:t>
              </a:r>
            </a:p>
          </p:txBody>
        </p:sp>
        <p:sp>
          <p:nvSpPr>
            <p:cNvPr id="1551" name="Tekstfelt 1550">
              <a:extLst>
                <a:ext uri="{FF2B5EF4-FFF2-40B4-BE49-F238E27FC236}">
                  <a16:creationId xmlns:a16="http://schemas.microsoft.com/office/drawing/2014/main" id="{457E57A0-7797-1713-A18C-F45D8F350B47}"/>
                </a:ext>
              </a:extLst>
            </p:cNvPr>
            <p:cNvSpPr txBox="1"/>
            <p:nvPr/>
          </p:nvSpPr>
          <p:spPr>
            <a:xfrm>
              <a:off x="5902163" y="2076403"/>
              <a:ext cx="353220" cy="223776"/>
            </a:xfrm>
            <a:prstGeom prst="rect">
              <a:avLst/>
            </a:prstGeom>
            <a:noFill/>
          </p:spPr>
          <p:txBody>
            <a:bodyPr wrap="square" rtlCol="0">
              <a:spAutoFit/>
            </a:bodyPr>
            <a:lstStyle/>
            <a:p>
              <a:r>
                <a:rPr lang="da-DK" sz="1400" dirty="0"/>
                <a:t>227</a:t>
              </a:r>
            </a:p>
          </p:txBody>
        </p:sp>
      </p:grpSp>
      <p:grpSp>
        <p:nvGrpSpPr>
          <p:cNvPr id="2521" name="Gruppe 2520">
            <a:extLst>
              <a:ext uri="{FF2B5EF4-FFF2-40B4-BE49-F238E27FC236}">
                <a16:creationId xmlns:a16="http://schemas.microsoft.com/office/drawing/2014/main" id="{20D45A48-CF45-B14C-78EB-7998474FD412}"/>
              </a:ext>
            </a:extLst>
          </p:cNvPr>
          <p:cNvGrpSpPr/>
          <p:nvPr/>
        </p:nvGrpSpPr>
        <p:grpSpPr>
          <a:xfrm>
            <a:off x="6225615" y="4661475"/>
            <a:ext cx="667465" cy="566405"/>
            <a:chOff x="5685555" y="3711707"/>
            <a:chExt cx="667465" cy="566405"/>
          </a:xfrm>
        </p:grpSpPr>
        <p:sp>
          <p:nvSpPr>
            <p:cNvPr id="2546" name="Rektangel 2545">
              <a:hlinkClick r:id="rId7" action="ppaction://hlinksldjump"/>
              <a:extLst>
                <a:ext uri="{FF2B5EF4-FFF2-40B4-BE49-F238E27FC236}">
                  <a16:creationId xmlns:a16="http://schemas.microsoft.com/office/drawing/2014/main" id="{57C73323-6863-BD3D-F43F-2F82F348D9C0}"/>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47" name="Tekstfelt 2546">
              <a:hlinkClick r:id="rId7" action="ppaction://hlinksldjump"/>
              <a:extLst>
                <a:ext uri="{FF2B5EF4-FFF2-40B4-BE49-F238E27FC236}">
                  <a16:creationId xmlns:a16="http://schemas.microsoft.com/office/drawing/2014/main" id="{E94A16F1-051B-866C-49B2-F5C485ED68AA}"/>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84</a:t>
              </a:r>
            </a:p>
          </p:txBody>
        </p:sp>
        <p:sp>
          <p:nvSpPr>
            <p:cNvPr id="2548" name="Tekstfelt 2547">
              <a:hlinkClick r:id="rId7" action="ppaction://hlinksldjump"/>
              <a:extLst>
                <a:ext uri="{FF2B5EF4-FFF2-40B4-BE49-F238E27FC236}">
                  <a16:creationId xmlns:a16="http://schemas.microsoft.com/office/drawing/2014/main" id="{2EB01579-02E8-B90C-9B7F-32463836E451}"/>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Po</a:t>
              </a:r>
            </a:p>
          </p:txBody>
        </p:sp>
        <p:sp>
          <p:nvSpPr>
            <p:cNvPr id="2549" name="Tekstfelt 2548">
              <a:hlinkClick r:id="rId7" action="ppaction://hlinksldjump"/>
              <a:extLst>
                <a:ext uri="{FF2B5EF4-FFF2-40B4-BE49-F238E27FC236}">
                  <a16:creationId xmlns:a16="http://schemas.microsoft.com/office/drawing/2014/main" id="{CF6200A3-1EC4-0EA1-0876-8F26C958F8E1}"/>
                </a:ext>
              </a:extLst>
            </p:cNvPr>
            <p:cNvSpPr txBox="1"/>
            <p:nvPr/>
          </p:nvSpPr>
          <p:spPr>
            <a:xfrm>
              <a:off x="5731927" y="3711707"/>
              <a:ext cx="609462" cy="215444"/>
            </a:xfrm>
            <a:prstGeom prst="rect">
              <a:avLst/>
            </a:prstGeom>
            <a:noFill/>
            <a:scene3d>
              <a:camera prst="orthographicFront"/>
              <a:lightRig rig="threePt" dir="t"/>
            </a:scene3d>
            <a:sp3d>
              <a:bevelT h="38100"/>
            </a:sp3d>
          </p:spPr>
          <p:txBody>
            <a:bodyPr wrap="none" rtlCol="0">
              <a:spAutoFit/>
            </a:bodyPr>
            <a:lstStyle/>
            <a:p>
              <a:r>
                <a:rPr lang="da-DK" sz="800" dirty="0"/>
                <a:t>Polonium</a:t>
              </a:r>
            </a:p>
          </p:txBody>
        </p:sp>
        <p:sp>
          <p:nvSpPr>
            <p:cNvPr id="2550" name="Tekstfelt 2549">
              <a:hlinkClick r:id="rId7" action="ppaction://hlinksldjump"/>
              <a:extLst>
                <a:ext uri="{FF2B5EF4-FFF2-40B4-BE49-F238E27FC236}">
                  <a16:creationId xmlns:a16="http://schemas.microsoft.com/office/drawing/2014/main" id="{41E23FA7-C031-20B4-D332-3B078FDBF5B3}"/>
                </a:ext>
              </a:extLst>
            </p:cNvPr>
            <p:cNvSpPr txBox="1"/>
            <p:nvPr/>
          </p:nvSpPr>
          <p:spPr>
            <a:xfrm>
              <a:off x="5685555" y="3844047"/>
              <a:ext cx="391454" cy="246221"/>
            </a:xfrm>
            <a:prstGeom prst="rect">
              <a:avLst/>
            </a:prstGeom>
            <a:noFill/>
          </p:spPr>
          <p:txBody>
            <a:bodyPr wrap="none" rtlCol="0">
              <a:spAutoFit/>
            </a:bodyPr>
            <a:lstStyle/>
            <a:p>
              <a:r>
                <a:rPr lang="da-DK" sz="1000" dirty="0"/>
                <a:t>210</a:t>
              </a:r>
            </a:p>
          </p:txBody>
        </p:sp>
      </p:grpSp>
      <p:grpSp>
        <p:nvGrpSpPr>
          <p:cNvPr id="2561" name="Gruppe 2560">
            <a:extLst>
              <a:ext uri="{FF2B5EF4-FFF2-40B4-BE49-F238E27FC236}">
                <a16:creationId xmlns:a16="http://schemas.microsoft.com/office/drawing/2014/main" id="{B8BDB1A2-1FD0-C761-BE24-415017727D76}"/>
              </a:ext>
            </a:extLst>
          </p:cNvPr>
          <p:cNvGrpSpPr/>
          <p:nvPr/>
        </p:nvGrpSpPr>
        <p:grpSpPr>
          <a:xfrm>
            <a:off x="6937237" y="4658950"/>
            <a:ext cx="667465" cy="566405"/>
            <a:chOff x="5685555" y="3711707"/>
            <a:chExt cx="667465" cy="566405"/>
          </a:xfrm>
        </p:grpSpPr>
        <p:sp>
          <p:nvSpPr>
            <p:cNvPr id="2562" name="Rektangel 2561">
              <a:hlinkClick r:id="rId7" action="ppaction://hlinksldjump"/>
              <a:extLst>
                <a:ext uri="{FF2B5EF4-FFF2-40B4-BE49-F238E27FC236}">
                  <a16:creationId xmlns:a16="http://schemas.microsoft.com/office/drawing/2014/main" id="{EC40D1C1-D8A1-53EB-4576-6F339A370199}"/>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63" name="Tekstfelt 2562">
              <a:hlinkClick r:id="rId7" action="ppaction://hlinksldjump"/>
              <a:extLst>
                <a:ext uri="{FF2B5EF4-FFF2-40B4-BE49-F238E27FC236}">
                  <a16:creationId xmlns:a16="http://schemas.microsoft.com/office/drawing/2014/main" id="{833A12E8-B29A-8775-F0C2-210174EA8F7F}"/>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82</a:t>
              </a:r>
            </a:p>
          </p:txBody>
        </p:sp>
        <p:sp>
          <p:nvSpPr>
            <p:cNvPr id="2564" name="Tekstfelt 2563">
              <a:hlinkClick r:id="rId7" action="ppaction://hlinksldjump"/>
              <a:extLst>
                <a:ext uri="{FF2B5EF4-FFF2-40B4-BE49-F238E27FC236}">
                  <a16:creationId xmlns:a16="http://schemas.microsoft.com/office/drawing/2014/main" id="{7C2FA5E8-B8E2-CB7E-243D-22DBB9636475}"/>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Pb</a:t>
              </a:r>
              <a:endParaRPr lang="da-DK" sz="1600" dirty="0"/>
            </a:p>
          </p:txBody>
        </p:sp>
        <p:sp>
          <p:nvSpPr>
            <p:cNvPr id="2565" name="Tekstfelt 2564">
              <a:hlinkClick r:id="rId7" action="ppaction://hlinksldjump"/>
              <a:extLst>
                <a:ext uri="{FF2B5EF4-FFF2-40B4-BE49-F238E27FC236}">
                  <a16:creationId xmlns:a16="http://schemas.microsoft.com/office/drawing/2014/main" id="{CDDC8EF4-E95C-5EDD-F7EA-835D40034609}"/>
                </a:ext>
              </a:extLst>
            </p:cNvPr>
            <p:cNvSpPr txBox="1"/>
            <p:nvPr/>
          </p:nvSpPr>
          <p:spPr>
            <a:xfrm>
              <a:off x="5863905" y="3711707"/>
              <a:ext cx="320922" cy="215444"/>
            </a:xfrm>
            <a:prstGeom prst="rect">
              <a:avLst/>
            </a:prstGeom>
            <a:noFill/>
            <a:scene3d>
              <a:camera prst="orthographicFront"/>
              <a:lightRig rig="threePt" dir="t"/>
            </a:scene3d>
            <a:sp3d>
              <a:bevelT h="38100"/>
            </a:sp3d>
          </p:spPr>
          <p:txBody>
            <a:bodyPr wrap="none" rtlCol="0">
              <a:spAutoFit/>
            </a:bodyPr>
            <a:lstStyle/>
            <a:p>
              <a:r>
                <a:rPr lang="da-DK" sz="800" dirty="0"/>
                <a:t>Bly</a:t>
              </a:r>
            </a:p>
          </p:txBody>
        </p:sp>
        <p:sp>
          <p:nvSpPr>
            <p:cNvPr id="2566" name="Tekstfelt 2565">
              <a:hlinkClick r:id="rId7" action="ppaction://hlinksldjump"/>
              <a:extLst>
                <a:ext uri="{FF2B5EF4-FFF2-40B4-BE49-F238E27FC236}">
                  <a16:creationId xmlns:a16="http://schemas.microsoft.com/office/drawing/2014/main" id="{64100784-71A9-823D-676D-F617641B29F1}"/>
                </a:ext>
              </a:extLst>
            </p:cNvPr>
            <p:cNvSpPr txBox="1"/>
            <p:nvPr/>
          </p:nvSpPr>
          <p:spPr>
            <a:xfrm>
              <a:off x="5685555" y="3844047"/>
              <a:ext cx="391454" cy="246221"/>
            </a:xfrm>
            <a:prstGeom prst="rect">
              <a:avLst/>
            </a:prstGeom>
            <a:noFill/>
          </p:spPr>
          <p:txBody>
            <a:bodyPr wrap="none" rtlCol="0">
              <a:spAutoFit/>
            </a:bodyPr>
            <a:lstStyle/>
            <a:p>
              <a:r>
                <a:rPr lang="da-DK" sz="1000" dirty="0"/>
                <a:t>208</a:t>
              </a:r>
            </a:p>
          </p:txBody>
        </p:sp>
      </p:grpSp>
      <p:grpSp>
        <p:nvGrpSpPr>
          <p:cNvPr id="2567" name="Gruppe 2566">
            <a:extLst>
              <a:ext uri="{FF2B5EF4-FFF2-40B4-BE49-F238E27FC236}">
                <a16:creationId xmlns:a16="http://schemas.microsoft.com/office/drawing/2014/main" id="{6D19250A-68A8-3478-D77F-1653933879FC}"/>
              </a:ext>
            </a:extLst>
          </p:cNvPr>
          <p:cNvGrpSpPr/>
          <p:nvPr/>
        </p:nvGrpSpPr>
        <p:grpSpPr>
          <a:xfrm>
            <a:off x="7637530" y="4656430"/>
            <a:ext cx="667465" cy="566405"/>
            <a:chOff x="5685555" y="3711707"/>
            <a:chExt cx="667465" cy="566405"/>
          </a:xfrm>
        </p:grpSpPr>
        <p:sp>
          <p:nvSpPr>
            <p:cNvPr id="2568" name="Rektangel 2567">
              <a:hlinkClick r:id="rId7" action="ppaction://hlinksldjump"/>
              <a:extLst>
                <a:ext uri="{FF2B5EF4-FFF2-40B4-BE49-F238E27FC236}">
                  <a16:creationId xmlns:a16="http://schemas.microsoft.com/office/drawing/2014/main" id="{01F60DA5-48A3-5205-3698-ECAA48406C21}"/>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69" name="Tekstfelt 2568">
              <a:hlinkClick r:id="rId7" action="ppaction://hlinksldjump"/>
              <a:extLst>
                <a:ext uri="{FF2B5EF4-FFF2-40B4-BE49-F238E27FC236}">
                  <a16:creationId xmlns:a16="http://schemas.microsoft.com/office/drawing/2014/main" id="{690D1DC0-9AC1-8C4F-6769-2F1616C43B25}"/>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2570" name="Tekstfelt 2569">
              <a:hlinkClick r:id="rId7" action="ppaction://hlinksldjump"/>
              <a:extLst>
                <a:ext uri="{FF2B5EF4-FFF2-40B4-BE49-F238E27FC236}">
                  <a16:creationId xmlns:a16="http://schemas.microsoft.com/office/drawing/2014/main" id="{76954FC4-2AA8-5222-AE3F-C4B3BBCD6F18}"/>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2571" name="Tekstfelt 2570">
              <a:hlinkClick r:id="rId7" action="ppaction://hlinksldjump"/>
              <a:extLst>
                <a:ext uri="{FF2B5EF4-FFF2-40B4-BE49-F238E27FC236}">
                  <a16:creationId xmlns:a16="http://schemas.microsoft.com/office/drawing/2014/main" id="{8D03BB50-5A76-FF1A-C317-C386193C8C17}"/>
                </a:ext>
              </a:extLst>
            </p:cNvPr>
            <p:cNvSpPr txBox="1"/>
            <p:nvPr/>
          </p:nvSpPr>
          <p:spPr>
            <a:xfrm>
              <a:off x="576020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2572" name="Tekstfelt 2571">
              <a:hlinkClick r:id="rId7" action="ppaction://hlinksldjump"/>
              <a:extLst>
                <a:ext uri="{FF2B5EF4-FFF2-40B4-BE49-F238E27FC236}">
                  <a16:creationId xmlns:a16="http://schemas.microsoft.com/office/drawing/2014/main" id="{0071259A-9E48-D6AA-D626-743B37E2EF7C}"/>
                </a:ext>
              </a:extLst>
            </p:cNvPr>
            <p:cNvSpPr txBox="1"/>
            <p:nvPr/>
          </p:nvSpPr>
          <p:spPr>
            <a:xfrm>
              <a:off x="5685555" y="3844047"/>
              <a:ext cx="391454" cy="246221"/>
            </a:xfrm>
            <a:prstGeom prst="rect">
              <a:avLst/>
            </a:prstGeom>
            <a:noFill/>
          </p:spPr>
          <p:txBody>
            <a:bodyPr wrap="none" rtlCol="0">
              <a:spAutoFit/>
            </a:bodyPr>
            <a:lstStyle/>
            <a:p>
              <a:r>
                <a:rPr lang="da-DK" sz="1000" dirty="0"/>
                <a:t>209</a:t>
              </a:r>
            </a:p>
          </p:txBody>
        </p:sp>
      </p:grpSp>
      <p:grpSp>
        <p:nvGrpSpPr>
          <p:cNvPr id="2573" name="Gruppe 2572">
            <a:extLst>
              <a:ext uri="{FF2B5EF4-FFF2-40B4-BE49-F238E27FC236}">
                <a16:creationId xmlns:a16="http://schemas.microsoft.com/office/drawing/2014/main" id="{817E1037-0C87-422C-E782-A61C524D6250}"/>
              </a:ext>
            </a:extLst>
          </p:cNvPr>
          <p:cNvGrpSpPr/>
          <p:nvPr/>
        </p:nvGrpSpPr>
        <p:grpSpPr>
          <a:xfrm>
            <a:off x="8349161" y="4653909"/>
            <a:ext cx="667465" cy="566405"/>
            <a:chOff x="5685555" y="3711707"/>
            <a:chExt cx="667465" cy="566405"/>
          </a:xfrm>
        </p:grpSpPr>
        <p:sp>
          <p:nvSpPr>
            <p:cNvPr id="2574" name="Rektangel 2573">
              <a:hlinkClick r:id="rId7" action="ppaction://hlinksldjump"/>
              <a:extLst>
                <a:ext uri="{FF2B5EF4-FFF2-40B4-BE49-F238E27FC236}">
                  <a16:creationId xmlns:a16="http://schemas.microsoft.com/office/drawing/2014/main" id="{FE83E248-FD4D-257B-69F9-6DFE3E81A232}"/>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75" name="Tekstfelt 2574">
              <a:hlinkClick r:id="rId7" action="ppaction://hlinksldjump"/>
              <a:extLst>
                <a:ext uri="{FF2B5EF4-FFF2-40B4-BE49-F238E27FC236}">
                  <a16:creationId xmlns:a16="http://schemas.microsoft.com/office/drawing/2014/main" id="{9B1D2A65-B79D-8CDD-580E-19182C38B06B}"/>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84</a:t>
              </a:r>
            </a:p>
          </p:txBody>
        </p:sp>
        <p:sp>
          <p:nvSpPr>
            <p:cNvPr id="2576" name="Tekstfelt 2575">
              <a:hlinkClick r:id="rId7" action="ppaction://hlinksldjump"/>
              <a:extLst>
                <a:ext uri="{FF2B5EF4-FFF2-40B4-BE49-F238E27FC236}">
                  <a16:creationId xmlns:a16="http://schemas.microsoft.com/office/drawing/2014/main" id="{6793CA38-A999-B4BF-8371-26B855BDE85C}"/>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Po</a:t>
              </a:r>
            </a:p>
          </p:txBody>
        </p:sp>
        <p:sp>
          <p:nvSpPr>
            <p:cNvPr id="2577" name="Tekstfelt 2576">
              <a:hlinkClick r:id="rId7" action="ppaction://hlinksldjump"/>
              <a:extLst>
                <a:ext uri="{FF2B5EF4-FFF2-40B4-BE49-F238E27FC236}">
                  <a16:creationId xmlns:a16="http://schemas.microsoft.com/office/drawing/2014/main" id="{FF2D14BE-D458-76E6-138B-B85F98D7F383}"/>
                </a:ext>
              </a:extLst>
            </p:cNvPr>
            <p:cNvSpPr txBox="1"/>
            <p:nvPr/>
          </p:nvSpPr>
          <p:spPr>
            <a:xfrm>
              <a:off x="5731927" y="3711707"/>
              <a:ext cx="609462" cy="215444"/>
            </a:xfrm>
            <a:prstGeom prst="rect">
              <a:avLst/>
            </a:prstGeom>
            <a:noFill/>
            <a:scene3d>
              <a:camera prst="orthographicFront"/>
              <a:lightRig rig="threePt" dir="t"/>
            </a:scene3d>
            <a:sp3d>
              <a:bevelT h="38100"/>
            </a:sp3d>
          </p:spPr>
          <p:txBody>
            <a:bodyPr wrap="none" rtlCol="0">
              <a:spAutoFit/>
            </a:bodyPr>
            <a:lstStyle/>
            <a:p>
              <a:r>
                <a:rPr lang="da-DK" sz="800" dirty="0"/>
                <a:t>Polonium</a:t>
              </a:r>
            </a:p>
          </p:txBody>
        </p:sp>
        <p:sp>
          <p:nvSpPr>
            <p:cNvPr id="2578" name="Tekstfelt 2577">
              <a:hlinkClick r:id="rId7" action="ppaction://hlinksldjump"/>
              <a:extLst>
                <a:ext uri="{FF2B5EF4-FFF2-40B4-BE49-F238E27FC236}">
                  <a16:creationId xmlns:a16="http://schemas.microsoft.com/office/drawing/2014/main" id="{7F6AF382-096F-D0C5-02BB-E5CAFDB5FF63}"/>
                </a:ext>
              </a:extLst>
            </p:cNvPr>
            <p:cNvSpPr txBox="1"/>
            <p:nvPr/>
          </p:nvSpPr>
          <p:spPr>
            <a:xfrm>
              <a:off x="5685555" y="3844047"/>
              <a:ext cx="391454" cy="246221"/>
            </a:xfrm>
            <a:prstGeom prst="rect">
              <a:avLst/>
            </a:prstGeom>
            <a:noFill/>
          </p:spPr>
          <p:txBody>
            <a:bodyPr wrap="none" rtlCol="0">
              <a:spAutoFit/>
            </a:bodyPr>
            <a:lstStyle/>
            <a:p>
              <a:r>
                <a:rPr lang="da-DK" sz="1000" dirty="0"/>
                <a:t>214</a:t>
              </a:r>
            </a:p>
          </p:txBody>
        </p:sp>
      </p:grpSp>
      <p:grpSp>
        <p:nvGrpSpPr>
          <p:cNvPr id="2579" name="Gruppe 2578">
            <a:extLst>
              <a:ext uri="{FF2B5EF4-FFF2-40B4-BE49-F238E27FC236}">
                <a16:creationId xmlns:a16="http://schemas.microsoft.com/office/drawing/2014/main" id="{57739BD1-C6F9-B4AB-F53F-93211CEC602A}"/>
              </a:ext>
            </a:extLst>
          </p:cNvPr>
          <p:cNvGrpSpPr/>
          <p:nvPr/>
        </p:nvGrpSpPr>
        <p:grpSpPr>
          <a:xfrm>
            <a:off x="9068346" y="4655163"/>
            <a:ext cx="667465" cy="566405"/>
            <a:chOff x="5685555" y="3711707"/>
            <a:chExt cx="667465" cy="566405"/>
          </a:xfrm>
        </p:grpSpPr>
        <p:sp>
          <p:nvSpPr>
            <p:cNvPr id="2580" name="Rektangel 2579">
              <a:hlinkClick r:id="rId7" action="ppaction://hlinksldjump"/>
              <a:extLst>
                <a:ext uri="{FF2B5EF4-FFF2-40B4-BE49-F238E27FC236}">
                  <a16:creationId xmlns:a16="http://schemas.microsoft.com/office/drawing/2014/main" id="{3391635F-F176-B2B9-8AE4-B44CAD15C798}"/>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81" name="Tekstfelt 2580">
              <a:hlinkClick r:id="rId7" action="ppaction://hlinksldjump"/>
              <a:extLst>
                <a:ext uri="{FF2B5EF4-FFF2-40B4-BE49-F238E27FC236}">
                  <a16:creationId xmlns:a16="http://schemas.microsoft.com/office/drawing/2014/main" id="{9083A453-FA04-8514-7C18-D19C2D84A36C}"/>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2582" name="Tekstfelt 2581">
              <a:hlinkClick r:id="rId7" action="ppaction://hlinksldjump"/>
              <a:extLst>
                <a:ext uri="{FF2B5EF4-FFF2-40B4-BE49-F238E27FC236}">
                  <a16:creationId xmlns:a16="http://schemas.microsoft.com/office/drawing/2014/main" id="{4275D21B-6970-01E4-1DDF-6FC7CF536284}"/>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2583" name="Tekstfelt 2582">
              <a:hlinkClick r:id="rId7" action="ppaction://hlinksldjump"/>
              <a:extLst>
                <a:ext uri="{FF2B5EF4-FFF2-40B4-BE49-F238E27FC236}">
                  <a16:creationId xmlns:a16="http://schemas.microsoft.com/office/drawing/2014/main" id="{9E143514-A5FD-E7C5-BEC7-AF09F5EC4D29}"/>
                </a:ext>
              </a:extLst>
            </p:cNvPr>
            <p:cNvSpPr txBox="1"/>
            <p:nvPr/>
          </p:nvSpPr>
          <p:spPr>
            <a:xfrm>
              <a:off x="576020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2584" name="Tekstfelt 2583">
              <a:hlinkClick r:id="rId7" action="ppaction://hlinksldjump"/>
              <a:extLst>
                <a:ext uri="{FF2B5EF4-FFF2-40B4-BE49-F238E27FC236}">
                  <a16:creationId xmlns:a16="http://schemas.microsoft.com/office/drawing/2014/main" id="{FAA581FC-E5B6-7C68-C98F-9CAEC00D6737}"/>
                </a:ext>
              </a:extLst>
            </p:cNvPr>
            <p:cNvSpPr txBox="1"/>
            <p:nvPr/>
          </p:nvSpPr>
          <p:spPr>
            <a:xfrm>
              <a:off x="5685555" y="3844047"/>
              <a:ext cx="391454" cy="246221"/>
            </a:xfrm>
            <a:prstGeom prst="rect">
              <a:avLst/>
            </a:prstGeom>
            <a:noFill/>
          </p:spPr>
          <p:txBody>
            <a:bodyPr wrap="none" rtlCol="0">
              <a:spAutoFit/>
            </a:bodyPr>
            <a:lstStyle/>
            <a:p>
              <a:r>
                <a:rPr lang="da-DK" sz="1000" dirty="0"/>
                <a:t>211</a:t>
              </a:r>
            </a:p>
          </p:txBody>
        </p:sp>
      </p:grpSp>
      <p:grpSp>
        <p:nvGrpSpPr>
          <p:cNvPr id="2585" name="Gruppe 2584">
            <a:extLst>
              <a:ext uri="{FF2B5EF4-FFF2-40B4-BE49-F238E27FC236}">
                <a16:creationId xmlns:a16="http://schemas.microsoft.com/office/drawing/2014/main" id="{A59EBF64-799B-EA46-62DC-F52B58A1A0DF}"/>
              </a:ext>
            </a:extLst>
          </p:cNvPr>
          <p:cNvGrpSpPr/>
          <p:nvPr/>
        </p:nvGrpSpPr>
        <p:grpSpPr>
          <a:xfrm>
            <a:off x="6223092" y="5350439"/>
            <a:ext cx="667465" cy="566405"/>
            <a:chOff x="5685555" y="3711707"/>
            <a:chExt cx="667465" cy="566405"/>
          </a:xfrm>
        </p:grpSpPr>
        <p:sp>
          <p:nvSpPr>
            <p:cNvPr id="2586" name="Rektangel 2585">
              <a:hlinkClick r:id="rId7" action="ppaction://hlinksldjump"/>
              <a:extLst>
                <a:ext uri="{FF2B5EF4-FFF2-40B4-BE49-F238E27FC236}">
                  <a16:creationId xmlns:a16="http://schemas.microsoft.com/office/drawing/2014/main" id="{AADDFD04-1607-8F46-9638-0C2518E7CEED}"/>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87" name="Tekstfelt 2586">
              <a:hlinkClick r:id="rId7" action="ppaction://hlinksldjump"/>
              <a:extLst>
                <a:ext uri="{FF2B5EF4-FFF2-40B4-BE49-F238E27FC236}">
                  <a16:creationId xmlns:a16="http://schemas.microsoft.com/office/drawing/2014/main" id="{48270146-1626-AFC5-5985-B187C7431906}"/>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2588" name="Tekstfelt 2587">
              <a:hlinkClick r:id="rId7" action="ppaction://hlinksldjump"/>
              <a:extLst>
                <a:ext uri="{FF2B5EF4-FFF2-40B4-BE49-F238E27FC236}">
                  <a16:creationId xmlns:a16="http://schemas.microsoft.com/office/drawing/2014/main" id="{DD505A76-838D-9A7B-A7C6-6860BAC1CD90}"/>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2589" name="Tekstfelt 2588">
              <a:hlinkClick r:id="rId7" action="ppaction://hlinksldjump"/>
              <a:extLst>
                <a:ext uri="{FF2B5EF4-FFF2-40B4-BE49-F238E27FC236}">
                  <a16:creationId xmlns:a16="http://schemas.microsoft.com/office/drawing/2014/main" id="{806699F2-9A0A-ECB1-A1D8-E1435BBEB547}"/>
                </a:ext>
              </a:extLst>
            </p:cNvPr>
            <p:cNvSpPr txBox="1"/>
            <p:nvPr/>
          </p:nvSpPr>
          <p:spPr>
            <a:xfrm>
              <a:off x="5760208" y="3711707"/>
              <a:ext cx="529312" cy="215444"/>
            </a:xfrm>
            <a:prstGeom prst="rect">
              <a:avLst/>
            </a:prstGeom>
            <a:noFill/>
            <a:scene3d>
              <a:camera prst="orthographicFront"/>
              <a:lightRig rig="threePt" dir="t"/>
            </a:scene3d>
            <a:sp3d>
              <a:bevelT h="38100"/>
            </a:sp3d>
          </p:spPr>
          <p:txBody>
            <a:bodyPr wrap="none" rtlCol="0">
              <a:spAutoFit/>
            </a:bodyPr>
            <a:lstStyle/>
            <a:p>
              <a:r>
                <a:rPr lang="da-DK" sz="800" dirty="0"/>
                <a:t>Radium</a:t>
              </a:r>
            </a:p>
          </p:txBody>
        </p:sp>
        <p:sp>
          <p:nvSpPr>
            <p:cNvPr id="2590" name="Tekstfelt 2589">
              <a:hlinkClick r:id="rId7" action="ppaction://hlinksldjump"/>
              <a:extLst>
                <a:ext uri="{FF2B5EF4-FFF2-40B4-BE49-F238E27FC236}">
                  <a16:creationId xmlns:a16="http://schemas.microsoft.com/office/drawing/2014/main" id="{2A83D188-D768-2FF9-3B15-3DE000A8D963}"/>
                </a:ext>
              </a:extLst>
            </p:cNvPr>
            <p:cNvSpPr txBox="1"/>
            <p:nvPr/>
          </p:nvSpPr>
          <p:spPr>
            <a:xfrm>
              <a:off x="5685555" y="3844047"/>
              <a:ext cx="391454" cy="246221"/>
            </a:xfrm>
            <a:prstGeom prst="rect">
              <a:avLst/>
            </a:prstGeom>
            <a:noFill/>
          </p:spPr>
          <p:txBody>
            <a:bodyPr wrap="none" rtlCol="0">
              <a:spAutoFit/>
            </a:bodyPr>
            <a:lstStyle/>
            <a:p>
              <a:r>
                <a:rPr lang="da-DK" sz="1000" dirty="0"/>
                <a:t>210</a:t>
              </a:r>
            </a:p>
          </p:txBody>
        </p:sp>
      </p:grpSp>
      <p:grpSp>
        <p:nvGrpSpPr>
          <p:cNvPr id="2591" name="Gruppe 2590">
            <a:extLst>
              <a:ext uri="{FF2B5EF4-FFF2-40B4-BE49-F238E27FC236}">
                <a16:creationId xmlns:a16="http://schemas.microsoft.com/office/drawing/2014/main" id="{5E26AF6F-640F-C673-9426-074255B2A4CC}"/>
              </a:ext>
            </a:extLst>
          </p:cNvPr>
          <p:cNvGrpSpPr/>
          <p:nvPr/>
        </p:nvGrpSpPr>
        <p:grpSpPr>
          <a:xfrm>
            <a:off x="6934714" y="5347914"/>
            <a:ext cx="667465" cy="566405"/>
            <a:chOff x="5685555" y="3711707"/>
            <a:chExt cx="667465" cy="566405"/>
          </a:xfrm>
        </p:grpSpPr>
        <p:sp>
          <p:nvSpPr>
            <p:cNvPr id="2592" name="Rektangel 2591">
              <a:hlinkClick r:id="rId7" action="ppaction://hlinksldjump"/>
              <a:extLst>
                <a:ext uri="{FF2B5EF4-FFF2-40B4-BE49-F238E27FC236}">
                  <a16:creationId xmlns:a16="http://schemas.microsoft.com/office/drawing/2014/main" id="{C17DF299-699F-D85C-0893-BE3BD2CDC96C}"/>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93" name="Tekstfelt 2592">
              <a:hlinkClick r:id="rId7" action="ppaction://hlinksldjump"/>
              <a:extLst>
                <a:ext uri="{FF2B5EF4-FFF2-40B4-BE49-F238E27FC236}">
                  <a16:creationId xmlns:a16="http://schemas.microsoft.com/office/drawing/2014/main" id="{4496C11C-42CD-B6C5-0754-DE9E4E942F4F}"/>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84</a:t>
              </a:r>
            </a:p>
          </p:txBody>
        </p:sp>
        <p:sp>
          <p:nvSpPr>
            <p:cNvPr id="2594" name="Tekstfelt 2593">
              <a:hlinkClick r:id="rId7" action="ppaction://hlinksldjump"/>
              <a:extLst>
                <a:ext uri="{FF2B5EF4-FFF2-40B4-BE49-F238E27FC236}">
                  <a16:creationId xmlns:a16="http://schemas.microsoft.com/office/drawing/2014/main" id="{2CED62C3-A3C3-77CE-A037-BBB83FA3F109}"/>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Po</a:t>
              </a:r>
            </a:p>
          </p:txBody>
        </p:sp>
        <p:sp>
          <p:nvSpPr>
            <p:cNvPr id="2595" name="Tekstfelt 2594">
              <a:hlinkClick r:id="rId7" action="ppaction://hlinksldjump"/>
              <a:extLst>
                <a:ext uri="{FF2B5EF4-FFF2-40B4-BE49-F238E27FC236}">
                  <a16:creationId xmlns:a16="http://schemas.microsoft.com/office/drawing/2014/main" id="{0939E814-1ACB-0E91-1031-527C4794DEB7}"/>
                </a:ext>
              </a:extLst>
            </p:cNvPr>
            <p:cNvSpPr txBox="1"/>
            <p:nvPr/>
          </p:nvSpPr>
          <p:spPr>
            <a:xfrm>
              <a:off x="5731927" y="3711707"/>
              <a:ext cx="609462" cy="215444"/>
            </a:xfrm>
            <a:prstGeom prst="rect">
              <a:avLst/>
            </a:prstGeom>
            <a:noFill/>
            <a:scene3d>
              <a:camera prst="orthographicFront"/>
              <a:lightRig rig="threePt" dir="t"/>
            </a:scene3d>
            <a:sp3d>
              <a:bevelT h="38100"/>
            </a:sp3d>
          </p:spPr>
          <p:txBody>
            <a:bodyPr wrap="none" rtlCol="0">
              <a:spAutoFit/>
            </a:bodyPr>
            <a:lstStyle/>
            <a:p>
              <a:r>
                <a:rPr lang="da-DK" sz="800" dirty="0"/>
                <a:t>Polonium</a:t>
              </a:r>
            </a:p>
          </p:txBody>
        </p:sp>
        <p:sp>
          <p:nvSpPr>
            <p:cNvPr id="2596" name="Tekstfelt 2595">
              <a:hlinkClick r:id="rId7" action="ppaction://hlinksldjump"/>
              <a:extLst>
                <a:ext uri="{FF2B5EF4-FFF2-40B4-BE49-F238E27FC236}">
                  <a16:creationId xmlns:a16="http://schemas.microsoft.com/office/drawing/2014/main" id="{88C47B9B-2D40-83EA-F358-891BD4A767ED}"/>
                </a:ext>
              </a:extLst>
            </p:cNvPr>
            <p:cNvSpPr txBox="1"/>
            <p:nvPr/>
          </p:nvSpPr>
          <p:spPr>
            <a:xfrm>
              <a:off x="5685555" y="3844047"/>
              <a:ext cx="391454" cy="246221"/>
            </a:xfrm>
            <a:prstGeom prst="rect">
              <a:avLst/>
            </a:prstGeom>
            <a:noFill/>
          </p:spPr>
          <p:txBody>
            <a:bodyPr wrap="none" rtlCol="0">
              <a:spAutoFit/>
            </a:bodyPr>
            <a:lstStyle/>
            <a:p>
              <a:r>
                <a:rPr lang="da-DK" sz="1000" dirty="0"/>
                <a:t>211</a:t>
              </a:r>
            </a:p>
          </p:txBody>
        </p:sp>
      </p:grpSp>
      <p:grpSp>
        <p:nvGrpSpPr>
          <p:cNvPr id="2597" name="Gruppe 2596">
            <a:extLst>
              <a:ext uri="{FF2B5EF4-FFF2-40B4-BE49-F238E27FC236}">
                <a16:creationId xmlns:a16="http://schemas.microsoft.com/office/drawing/2014/main" id="{832709B4-44B4-5E8F-5E8B-349DC182C945}"/>
              </a:ext>
            </a:extLst>
          </p:cNvPr>
          <p:cNvGrpSpPr/>
          <p:nvPr/>
        </p:nvGrpSpPr>
        <p:grpSpPr>
          <a:xfrm>
            <a:off x="7635007" y="5345394"/>
            <a:ext cx="667465" cy="566405"/>
            <a:chOff x="5685555" y="3711707"/>
            <a:chExt cx="667465" cy="566405"/>
          </a:xfrm>
        </p:grpSpPr>
        <p:sp>
          <p:nvSpPr>
            <p:cNvPr id="2598" name="Rektangel 2597">
              <a:hlinkClick r:id="rId7" action="ppaction://hlinksldjump"/>
              <a:extLst>
                <a:ext uri="{FF2B5EF4-FFF2-40B4-BE49-F238E27FC236}">
                  <a16:creationId xmlns:a16="http://schemas.microsoft.com/office/drawing/2014/main" id="{04028269-579E-1AB5-A47E-EC92F0D1746A}"/>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99" name="Tekstfelt 2598">
              <a:hlinkClick r:id="rId7" action="ppaction://hlinksldjump"/>
              <a:extLst>
                <a:ext uri="{FF2B5EF4-FFF2-40B4-BE49-F238E27FC236}">
                  <a16:creationId xmlns:a16="http://schemas.microsoft.com/office/drawing/2014/main" id="{DC06B12E-49E7-4DFF-5DFF-BA03E82C7A9E}"/>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2600" name="Tekstfelt 2599">
              <a:hlinkClick r:id="rId7" action="ppaction://hlinksldjump"/>
              <a:extLst>
                <a:ext uri="{FF2B5EF4-FFF2-40B4-BE49-F238E27FC236}">
                  <a16:creationId xmlns:a16="http://schemas.microsoft.com/office/drawing/2014/main" id="{825DABC9-6ED3-41FA-FB3C-6E5095B03CC2}"/>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2601" name="Tekstfelt 2600">
              <a:hlinkClick r:id="rId7" action="ppaction://hlinksldjump"/>
              <a:extLst>
                <a:ext uri="{FF2B5EF4-FFF2-40B4-BE49-F238E27FC236}">
                  <a16:creationId xmlns:a16="http://schemas.microsoft.com/office/drawing/2014/main" id="{E17B0483-A57C-6E69-2365-6A2E817007FA}"/>
                </a:ext>
              </a:extLst>
            </p:cNvPr>
            <p:cNvSpPr txBox="1"/>
            <p:nvPr/>
          </p:nvSpPr>
          <p:spPr>
            <a:xfrm>
              <a:off x="5760208" y="3711707"/>
              <a:ext cx="529312" cy="215444"/>
            </a:xfrm>
            <a:prstGeom prst="rect">
              <a:avLst/>
            </a:prstGeom>
            <a:noFill/>
            <a:scene3d>
              <a:camera prst="orthographicFront"/>
              <a:lightRig rig="threePt" dir="t"/>
            </a:scene3d>
            <a:sp3d>
              <a:bevelT h="38100"/>
            </a:sp3d>
          </p:spPr>
          <p:txBody>
            <a:bodyPr wrap="none" rtlCol="0">
              <a:spAutoFit/>
            </a:bodyPr>
            <a:lstStyle/>
            <a:p>
              <a:r>
                <a:rPr lang="da-DK" sz="800" dirty="0"/>
                <a:t>Radium</a:t>
              </a:r>
            </a:p>
          </p:txBody>
        </p:sp>
        <p:sp>
          <p:nvSpPr>
            <p:cNvPr id="2602" name="Tekstfelt 2601">
              <a:hlinkClick r:id="rId7" action="ppaction://hlinksldjump"/>
              <a:extLst>
                <a:ext uri="{FF2B5EF4-FFF2-40B4-BE49-F238E27FC236}">
                  <a16:creationId xmlns:a16="http://schemas.microsoft.com/office/drawing/2014/main" id="{F6E73CE6-6C16-B6A8-75B9-6016CD748C4C}"/>
                </a:ext>
              </a:extLst>
            </p:cNvPr>
            <p:cNvSpPr txBox="1"/>
            <p:nvPr/>
          </p:nvSpPr>
          <p:spPr>
            <a:xfrm>
              <a:off x="5685555" y="3844047"/>
              <a:ext cx="391454" cy="246221"/>
            </a:xfrm>
            <a:prstGeom prst="rect">
              <a:avLst/>
            </a:prstGeom>
            <a:noFill/>
          </p:spPr>
          <p:txBody>
            <a:bodyPr wrap="none" rtlCol="0">
              <a:spAutoFit/>
            </a:bodyPr>
            <a:lstStyle/>
            <a:p>
              <a:r>
                <a:rPr lang="da-DK" sz="1000" dirty="0"/>
                <a:t>211</a:t>
              </a:r>
            </a:p>
          </p:txBody>
        </p:sp>
      </p:grpSp>
      <p:grpSp>
        <p:nvGrpSpPr>
          <p:cNvPr id="2603" name="Gruppe 2602">
            <a:extLst>
              <a:ext uri="{FF2B5EF4-FFF2-40B4-BE49-F238E27FC236}">
                <a16:creationId xmlns:a16="http://schemas.microsoft.com/office/drawing/2014/main" id="{F31F0037-CC27-DCBE-FDAC-F8E8111E2ACF}"/>
              </a:ext>
            </a:extLst>
          </p:cNvPr>
          <p:cNvGrpSpPr/>
          <p:nvPr/>
        </p:nvGrpSpPr>
        <p:grpSpPr>
          <a:xfrm>
            <a:off x="8346638" y="5342873"/>
            <a:ext cx="667465" cy="566405"/>
            <a:chOff x="5685555" y="3711707"/>
            <a:chExt cx="667465" cy="566405"/>
          </a:xfrm>
        </p:grpSpPr>
        <p:sp>
          <p:nvSpPr>
            <p:cNvPr id="2604" name="Rektangel 2603">
              <a:hlinkClick r:id="rId8" action="ppaction://hlinksldjump"/>
              <a:extLst>
                <a:ext uri="{FF2B5EF4-FFF2-40B4-BE49-F238E27FC236}">
                  <a16:creationId xmlns:a16="http://schemas.microsoft.com/office/drawing/2014/main" id="{0CBDF08B-31F4-E5FC-F473-353D46C7F752}"/>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05" name="Tekstfelt 2604">
              <a:hlinkClick r:id="rId8" action="ppaction://hlinksldjump"/>
              <a:extLst>
                <a:ext uri="{FF2B5EF4-FFF2-40B4-BE49-F238E27FC236}">
                  <a16:creationId xmlns:a16="http://schemas.microsoft.com/office/drawing/2014/main" id="{61EBB77B-0ACA-D13E-955C-EC912AF3866B}"/>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2606" name="Tekstfelt 2605">
              <a:hlinkClick r:id="rId8" action="ppaction://hlinksldjump"/>
              <a:extLst>
                <a:ext uri="{FF2B5EF4-FFF2-40B4-BE49-F238E27FC236}">
                  <a16:creationId xmlns:a16="http://schemas.microsoft.com/office/drawing/2014/main" id="{508505CB-873A-46E8-D91E-787E470E99CA}"/>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2607" name="Tekstfelt 2606">
              <a:hlinkClick r:id="rId8" action="ppaction://hlinksldjump"/>
              <a:extLst>
                <a:ext uri="{FF2B5EF4-FFF2-40B4-BE49-F238E27FC236}">
                  <a16:creationId xmlns:a16="http://schemas.microsoft.com/office/drawing/2014/main" id="{1CBAAA40-E51A-C764-2B33-26EFB791BB40}"/>
                </a:ext>
              </a:extLst>
            </p:cNvPr>
            <p:cNvSpPr txBox="1"/>
            <p:nvPr/>
          </p:nvSpPr>
          <p:spPr>
            <a:xfrm>
              <a:off x="576020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2608" name="Tekstfelt 2607">
              <a:hlinkClick r:id="rId8" action="ppaction://hlinksldjump"/>
              <a:extLst>
                <a:ext uri="{FF2B5EF4-FFF2-40B4-BE49-F238E27FC236}">
                  <a16:creationId xmlns:a16="http://schemas.microsoft.com/office/drawing/2014/main" id="{06D27ABB-B075-1D6A-CDF1-8D81F03AF19B}"/>
                </a:ext>
              </a:extLst>
            </p:cNvPr>
            <p:cNvSpPr txBox="1"/>
            <p:nvPr/>
          </p:nvSpPr>
          <p:spPr>
            <a:xfrm>
              <a:off x="5685555" y="3844047"/>
              <a:ext cx="391454" cy="246221"/>
            </a:xfrm>
            <a:prstGeom prst="rect">
              <a:avLst/>
            </a:prstGeom>
            <a:noFill/>
          </p:spPr>
          <p:txBody>
            <a:bodyPr wrap="none" rtlCol="0">
              <a:spAutoFit/>
            </a:bodyPr>
            <a:lstStyle/>
            <a:p>
              <a:r>
                <a:rPr lang="da-DK" sz="1000" dirty="0"/>
                <a:t>210</a:t>
              </a:r>
            </a:p>
          </p:txBody>
        </p:sp>
      </p:grpSp>
      <p:grpSp>
        <p:nvGrpSpPr>
          <p:cNvPr id="2609" name="Gruppe 2608">
            <a:extLst>
              <a:ext uri="{FF2B5EF4-FFF2-40B4-BE49-F238E27FC236}">
                <a16:creationId xmlns:a16="http://schemas.microsoft.com/office/drawing/2014/main" id="{3721F86E-B56F-6D57-0E04-89D716696C8A}"/>
              </a:ext>
            </a:extLst>
          </p:cNvPr>
          <p:cNvGrpSpPr/>
          <p:nvPr/>
        </p:nvGrpSpPr>
        <p:grpSpPr>
          <a:xfrm>
            <a:off x="9065823" y="5344127"/>
            <a:ext cx="667465" cy="566405"/>
            <a:chOff x="5685555" y="3711707"/>
            <a:chExt cx="667465" cy="566405"/>
          </a:xfrm>
        </p:grpSpPr>
        <p:sp>
          <p:nvSpPr>
            <p:cNvPr id="2610" name="Rektangel 2609">
              <a:hlinkClick r:id="rId7" action="ppaction://hlinksldjump"/>
              <a:extLst>
                <a:ext uri="{FF2B5EF4-FFF2-40B4-BE49-F238E27FC236}">
                  <a16:creationId xmlns:a16="http://schemas.microsoft.com/office/drawing/2014/main" id="{BFF09A6F-94B9-5A67-176F-0C84493A047D}"/>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11" name="Tekstfelt 2610">
              <a:hlinkClick r:id="rId7" action="ppaction://hlinksldjump"/>
              <a:extLst>
                <a:ext uri="{FF2B5EF4-FFF2-40B4-BE49-F238E27FC236}">
                  <a16:creationId xmlns:a16="http://schemas.microsoft.com/office/drawing/2014/main" id="{CF0D33A9-20AF-A9FD-7F6A-700452B7E02F}"/>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2612" name="Tekstfelt 2611">
              <a:hlinkClick r:id="rId7" action="ppaction://hlinksldjump"/>
              <a:extLst>
                <a:ext uri="{FF2B5EF4-FFF2-40B4-BE49-F238E27FC236}">
                  <a16:creationId xmlns:a16="http://schemas.microsoft.com/office/drawing/2014/main" id="{7E493B6F-5F09-C4DB-C753-5AD513E4BEE1}"/>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2613" name="Tekstfelt 2612">
              <a:hlinkClick r:id="rId7" action="ppaction://hlinksldjump"/>
              <a:extLst>
                <a:ext uri="{FF2B5EF4-FFF2-40B4-BE49-F238E27FC236}">
                  <a16:creationId xmlns:a16="http://schemas.microsoft.com/office/drawing/2014/main" id="{407435D0-97CC-5744-3DB2-993F3EFB263F}"/>
                </a:ext>
              </a:extLst>
            </p:cNvPr>
            <p:cNvSpPr txBox="1"/>
            <p:nvPr/>
          </p:nvSpPr>
          <p:spPr>
            <a:xfrm>
              <a:off x="5760208" y="3711707"/>
              <a:ext cx="529312" cy="215444"/>
            </a:xfrm>
            <a:prstGeom prst="rect">
              <a:avLst/>
            </a:prstGeom>
            <a:noFill/>
            <a:scene3d>
              <a:camera prst="orthographicFront"/>
              <a:lightRig rig="threePt" dir="t"/>
            </a:scene3d>
            <a:sp3d>
              <a:bevelT h="38100"/>
            </a:sp3d>
          </p:spPr>
          <p:txBody>
            <a:bodyPr wrap="none" rtlCol="0">
              <a:spAutoFit/>
            </a:bodyPr>
            <a:lstStyle/>
            <a:p>
              <a:r>
                <a:rPr lang="da-DK" sz="800" dirty="0"/>
                <a:t>Radium</a:t>
              </a:r>
            </a:p>
          </p:txBody>
        </p:sp>
        <p:sp>
          <p:nvSpPr>
            <p:cNvPr id="2614" name="Tekstfelt 2613">
              <a:hlinkClick r:id="rId7" action="ppaction://hlinksldjump"/>
              <a:extLst>
                <a:ext uri="{FF2B5EF4-FFF2-40B4-BE49-F238E27FC236}">
                  <a16:creationId xmlns:a16="http://schemas.microsoft.com/office/drawing/2014/main" id="{844A87C2-BCAF-A76F-DA02-CEA6E4541AB6}"/>
                </a:ext>
              </a:extLst>
            </p:cNvPr>
            <p:cNvSpPr txBox="1"/>
            <p:nvPr/>
          </p:nvSpPr>
          <p:spPr>
            <a:xfrm>
              <a:off x="5685555" y="3844047"/>
              <a:ext cx="391454" cy="246221"/>
            </a:xfrm>
            <a:prstGeom prst="rect">
              <a:avLst/>
            </a:prstGeom>
            <a:noFill/>
          </p:spPr>
          <p:txBody>
            <a:bodyPr wrap="none" rtlCol="0">
              <a:spAutoFit/>
            </a:bodyPr>
            <a:lstStyle/>
            <a:p>
              <a:r>
                <a:rPr lang="da-DK" sz="1000" dirty="0"/>
                <a:t>212</a:t>
              </a:r>
            </a:p>
          </p:txBody>
        </p:sp>
      </p:grpSp>
      <p:sp>
        <p:nvSpPr>
          <p:cNvPr id="5" name="Tekstfelt 4">
            <a:extLst>
              <a:ext uri="{FF2B5EF4-FFF2-40B4-BE49-F238E27FC236}">
                <a16:creationId xmlns:a16="http://schemas.microsoft.com/office/drawing/2014/main" id="{BF8AC80E-F9F2-380F-65B9-2B35A0805336}"/>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cxnSp>
        <p:nvCxnSpPr>
          <p:cNvPr id="6" name="Lige pilforbindelse 5">
            <a:extLst>
              <a:ext uri="{FF2B5EF4-FFF2-40B4-BE49-F238E27FC236}">
                <a16:creationId xmlns:a16="http://schemas.microsoft.com/office/drawing/2014/main" id="{75953635-4EC8-DF81-84BC-F74686C5915A}"/>
              </a:ext>
            </a:extLst>
          </p:cNvPr>
          <p:cNvCxnSpPr>
            <a:cxnSpLocks/>
          </p:cNvCxnSpPr>
          <p:nvPr/>
        </p:nvCxnSpPr>
        <p:spPr>
          <a:xfrm flipH="1">
            <a:off x="5054263" y="3081904"/>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7" name="Lige pilforbindelse 6">
            <a:extLst>
              <a:ext uri="{FF2B5EF4-FFF2-40B4-BE49-F238E27FC236}">
                <a16:creationId xmlns:a16="http://schemas.microsoft.com/office/drawing/2014/main" id="{2C763C94-4529-7780-8BDF-C305832D7750}"/>
              </a:ext>
            </a:extLst>
          </p:cNvPr>
          <p:cNvCxnSpPr>
            <a:cxnSpLocks/>
          </p:cNvCxnSpPr>
          <p:nvPr/>
        </p:nvCxnSpPr>
        <p:spPr>
          <a:xfrm flipH="1">
            <a:off x="4184302" y="3951942"/>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8" name="Lige pilforbindelse 7">
            <a:extLst>
              <a:ext uri="{FF2B5EF4-FFF2-40B4-BE49-F238E27FC236}">
                <a16:creationId xmlns:a16="http://schemas.microsoft.com/office/drawing/2014/main" id="{51AAA5A8-E7F3-B01D-E754-202EE2C8A92D}"/>
              </a:ext>
            </a:extLst>
          </p:cNvPr>
          <p:cNvCxnSpPr>
            <a:cxnSpLocks/>
          </p:cNvCxnSpPr>
          <p:nvPr/>
        </p:nvCxnSpPr>
        <p:spPr>
          <a:xfrm flipH="1">
            <a:off x="3313970" y="4822307"/>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10" name="Lige pilforbindelse 9">
            <a:extLst>
              <a:ext uri="{FF2B5EF4-FFF2-40B4-BE49-F238E27FC236}">
                <a16:creationId xmlns:a16="http://schemas.microsoft.com/office/drawing/2014/main" id="{2E58B334-D791-9408-5BEC-1AE24AAF2865}"/>
              </a:ext>
            </a:extLst>
          </p:cNvPr>
          <p:cNvCxnSpPr>
            <a:cxnSpLocks/>
          </p:cNvCxnSpPr>
          <p:nvPr/>
        </p:nvCxnSpPr>
        <p:spPr>
          <a:xfrm flipH="1">
            <a:off x="2464559" y="5673959"/>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31925465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7"/>
                                        </p:tgtEl>
                                        <p:attrNameLst>
                                          <p:attrName>style.visibility</p:attrName>
                                        </p:attrNameLst>
                                      </p:cBhvr>
                                      <p:to>
                                        <p:strVal val="visible"/>
                                      </p:to>
                                    </p:set>
                                    <p:animEffect transition="in" filter="dissolve">
                                      <p:cBhvr>
                                        <p:cTn id="11" dur="500"/>
                                        <p:tgtEl>
                                          <p:spTgt spid="7"/>
                                        </p:tgtEl>
                                      </p:cBhvr>
                                    </p:animEffect>
                                  </p:childTnLst>
                                </p:cTn>
                              </p:par>
                            </p:childTnLst>
                          </p:cTn>
                        </p:par>
                        <p:par>
                          <p:cTn id="12" fill="hold">
                            <p:stCondLst>
                              <p:cond delay="1000"/>
                            </p:stCondLst>
                            <p:childTnLst>
                              <p:par>
                                <p:cTn id="13" presetID="9" presetClass="entr" presetSubtype="0" fill="hold" nodeType="after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dissolve">
                                      <p:cBhvr>
                                        <p:cTn id="15" dur="500"/>
                                        <p:tgtEl>
                                          <p:spTgt spid="8"/>
                                        </p:tgtEl>
                                      </p:cBhvr>
                                    </p:animEffect>
                                  </p:childTnLst>
                                </p:cTn>
                              </p:par>
                            </p:childTnLst>
                          </p:cTn>
                        </p:par>
                        <p:par>
                          <p:cTn id="16" fill="hold">
                            <p:stCondLst>
                              <p:cond delay="1500"/>
                            </p:stCondLst>
                            <p:childTnLst>
                              <p:par>
                                <p:cTn id="17" presetID="9" presetClass="entr" presetSubtype="0" fill="hold" nodeType="afterEffect">
                                  <p:stCondLst>
                                    <p:cond delay="0"/>
                                  </p:stCondLst>
                                  <p:childTnLst>
                                    <p:set>
                                      <p:cBhvr>
                                        <p:cTn id="18" dur="1" fill="hold">
                                          <p:stCondLst>
                                            <p:cond delay="0"/>
                                          </p:stCondLst>
                                        </p:cTn>
                                        <p:tgtEl>
                                          <p:spTgt spid="10"/>
                                        </p:tgtEl>
                                        <p:attrNameLst>
                                          <p:attrName>style.visibility</p:attrName>
                                        </p:attrNameLst>
                                      </p:cBhvr>
                                      <p:to>
                                        <p:strVal val="visible"/>
                                      </p:to>
                                    </p:set>
                                    <p:animEffect transition="in" filter="dissolve">
                                      <p:cBhvr>
                                        <p:cTn id="19"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3C13B04-8CBF-86B6-511B-1A3AE44C2746}"/>
            </a:ext>
          </a:extLst>
        </p:cNvPr>
        <p:cNvGrpSpPr/>
        <p:nvPr/>
      </p:nvGrpSpPr>
      <p:grpSpPr>
        <a:xfrm>
          <a:off x="0" y="0"/>
          <a:ext cx="0" cy="0"/>
          <a:chOff x="0" y="0"/>
          <a:chExt cx="0" cy="0"/>
        </a:xfrm>
      </p:grpSpPr>
      <p:pic>
        <p:nvPicPr>
          <p:cNvPr id="2551" name="Picture 2" descr="Ai Genereret, Forladt, Bygning, Gammel">
            <a:extLst>
              <a:ext uri="{FF2B5EF4-FFF2-40B4-BE49-F238E27FC236}">
                <a16:creationId xmlns:a16="http://schemas.microsoft.com/office/drawing/2014/main" id="{B4E9BDE9-342F-767C-D770-AE3CA5FD9C07}"/>
              </a:ext>
            </a:extLst>
          </p:cNvPr>
          <p:cNvPicPr>
            <a:picLocks noChangeAspect="1" noChangeArrowheads="1"/>
          </p:cNvPicPr>
          <p:nvPr/>
        </p:nvPicPr>
        <p:blipFill>
          <a:blip r:embed="rId2">
            <a:extLst>
              <a:ext uri="{BEBA8EAE-BF5A-486C-A8C5-ECC9F3942E4B}">
                <a14:imgProps xmlns:a14="http://schemas.microsoft.com/office/drawing/2010/main">
                  <a14:imgLayer r:embed="rId3">
                    <a14:imgEffect>
                      <a14:brightnessContrast bright="-40000" contrast="-40000"/>
                    </a14:imgEffect>
                  </a14:imgLayer>
                </a14:imgProps>
              </a:ext>
              <a:ext uri="{28A0092B-C50C-407E-A947-70E740481C1C}">
                <a14:useLocalDpi xmlns:a14="http://schemas.microsoft.com/office/drawing/2010/main" val="0"/>
              </a:ext>
            </a:extLst>
          </a:blip>
          <a:srcRect l="5024" r="14072" b="-1"/>
          <a:stretch/>
        </p:blipFill>
        <p:spPr bwMode="auto">
          <a:xfrm>
            <a:off x="20" y="1282"/>
            <a:ext cx="9905980" cy="6856718"/>
          </a:xfrm>
          <a:prstGeom prst="rect">
            <a:avLst/>
          </a:prstGeom>
          <a:noFill/>
          <a:extLst>
            <a:ext uri="{909E8E84-426E-40DD-AFC4-6F175D3DCCD1}">
              <a14:hiddenFill xmlns:a14="http://schemas.microsoft.com/office/drawing/2010/main">
                <a:solidFill>
                  <a:srgbClr val="FFFFFF"/>
                </a:solidFill>
              </a14:hiddenFill>
            </a:ext>
          </a:extLst>
        </p:spPr>
      </p:pic>
      <p:grpSp>
        <p:nvGrpSpPr>
          <p:cNvPr id="1639" name="Gruppe 1638">
            <a:extLst>
              <a:ext uri="{FF2B5EF4-FFF2-40B4-BE49-F238E27FC236}">
                <a16:creationId xmlns:a16="http://schemas.microsoft.com/office/drawing/2014/main" id="{2CB2FC0E-A976-3882-F296-55B6B8E08862}"/>
              </a:ext>
            </a:extLst>
          </p:cNvPr>
          <p:cNvGrpSpPr/>
          <p:nvPr/>
        </p:nvGrpSpPr>
        <p:grpSpPr>
          <a:xfrm>
            <a:off x="338113" y="1387706"/>
            <a:ext cx="5842309" cy="5233756"/>
            <a:chOff x="766885" y="981717"/>
            <a:chExt cx="5842309" cy="5233756"/>
          </a:xfrm>
        </p:grpSpPr>
        <p:grpSp>
          <p:nvGrpSpPr>
            <p:cNvPr id="1640" name="Gruppe 1639">
              <a:extLst>
                <a:ext uri="{FF2B5EF4-FFF2-40B4-BE49-F238E27FC236}">
                  <a16:creationId xmlns:a16="http://schemas.microsoft.com/office/drawing/2014/main" id="{746A8906-7590-148E-3BFA-AA8011337393}"/>
                </a:ext>
              </a:extLst>
            </p:cNvPr>
            <p:cNvGrpSpPr/>
            <p:nvPr/>
          </p:nvGrpSpPr>
          <p:grpSpPr>
            <a:xfrm>
              <a:off x="778422" y="981717"/>
              <a:ext cx="5830772" cy="5233756"/>
              <a:chOff x="-136438" y="1029165"/>
              <a:chExt cx="5830772" cy="5233756"/>
            </a:xfrm>
          </p:grpSpPr>
          <p:grpSp>
            <p:nvGrpSpPr>
              <p:cNvPr id="1807" name="Gruppe 1806">
                <a:extLst>
                  <a:ext uri="{FF2B5EF4-FFF2-40B4-BE49-F238E27FC236}">
                    <a16:creationId xmlns:a16="http://schemas.microsoft.com/office/drawing/2014/main" id="{B2D746FB-6FCD-8967-A423-3DF95BF64A19}"/>
                  </a:ext>
                </a:extLst>
              </p:cNvPr>
              <p:cNvGrpSpPr/>
              <p:nvPr/>
            </p:nvGrpSpPr>
            <p:grpSpPr>
              <a:xfrm>
                <a:off x="4253398" y="1061132"/>
                <a:ext cx="442069" cy="4756379"/>
                <a:chOff x="3817279" y="1064461"/>
                <a:chExt cx="442069" cy="4756379"/>
              </a:xfrm>
            </p:grpSpPr>
            <p:sp>
              <p:nvSpPr>
                <p:cNvPr id="2477" name="Rektangel 2476">
                  <a:extLst>
                    <a:ext uri="{FF2B5EF4-FFF2-40B4-BE49-F238E27FC236}">
                      <a16:creationId xmlns:a16="http://schemas.microsoft.com/office/drawing/2014/main" id="{42D14D44-A44B-8D9B-2369-56F96C604F1C}"/>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8" name="Rektangel 2477">
                  <a:extLst>
                    <a:ext uri="{FF2B5EF4-FFF2-40B4-BE49-F238E27FC236}">
                      <a16:creationId xmlns:a16="http://schemas.microsoft.com/office/drawing/2014/main" id="{9480B398-7E4F-161E-633F-EC22AA1F21CB}"/>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9" name="Rektangel 2478">
                  <a:extLst>
                    <a:ext uri="{FF2B5EF4-FFF2-40B4-BE49-F238E27FC236}">
                      <a16:creationId xmlns:a16="http://schemas.microsoft.com/office/drawing/2014/main" id="{EC1CC7C5-EA3A-8949-8E3E-C24F7CE32678}"/>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0" name="Rektangel 2479">
                  <a:extLst>
                    <a:ext uri="{FF2B5EF4-FFF2-40B4-BE49-F238E27FC236}">
                      <a16:creationId xmlns:a16="http://schemas.microsoft.com/office/drawing/2014/main" id="{91900DF1-CDE3-3FAB-FBFF-095D5969BBC2}"/>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1" name="Rektangel 2480">
                  <a:extLst>
                    <a:ext uri="{FF2B5EF4-FFF2-40B4-BE49-F238E27FC236}">
                      <a16:creationId xmlns:a16="http://schemas.microsoft.com/office/drawing/2014/main" id="{48218DA2-70C5-8E89-D35B-0CC2CFC78FD9}"/>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2" name="Rektangel 2481">
                  <a:extLst>
                    <a:ext uri="{FF2B5EF4-FFF2-40B4-BE49-F238E27FC236}">
                      <a16:creationId xmlns:a16="http://schemas.microsoft.com/office/drawing/2014/main" id="{C28D4DE9-C75E-D6F5-961E-43E3D9C6AFA2}"/>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3" name="Rektangel 2482">
                  <a:extLst>
                    <a:ext uri="{FF2B5EF4-FFF2-40B4-BE49-F238E27FC236}">
                      <a16:creationId xmlns:a16="http://schemas.microsoft.com/office/drawing/2014/main" id="{DE7543B6-8602-FA3C-18CA-4E85D179AA15}"/>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4" name="Rektangel 2483">
                  <a:extLst>
                    <a:ext uri="{FF2B5EF4-FFF2-40B4-BE49-F238E27FC236}">
                      <a16:creationId xmlns:a16="http://schemas.microsoft.com/office/drawing/2014/main" id="{ED4FF821-83E3-1DA1-E63C-3D0033236110}"/>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5" name="Rektangel 2484">
                  <a:extLst>
                    <a:ext uri="{FF2B5EF4-FFF2-40B4-BE49-F238E27FC236}">
                      <a16:creationId xmlns:a16="http://schemas.microsoft.com/office/drawing/2014/main" id="{8E51B410-D25C-7AA8-7E56-78F420F1A5A7}"/>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6" name="Rektangel 2485">
                  <a:extLst>
                    <a:ext uri="{FF2B5EF4-FFF2-40B4-BE49-F238E27FC236}">
                      <a16:creationId xmlns:a16="http://schemas.microsoft.com/office/drawing/2014/main" id="{4068C0A6-35EA-CC5D-7D2A-2F0F0EB9C897}"/>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7" name="Rektangel 2486">
                  <a:extLst>
                    <a:ext uri="{FF2B5EF4-FFF2-40B4-BE49-F238E27FC236}">
                      <a16:creationId xmlns:a16="http://schemas.microsoft.com/office/drawing/2014/main" id="{E89B610C-CEC2-3527-D171-F9B254C2F135}"/>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808" name="Rektangel 1807">
                <a:extLst>
                  <a:ext uri="{FF2B5EF4-FFF2-40B4-BE49-F238E27FC236}">
                    <a16:creationId xmlns:a16="http://schemas.microsoft.com/office/drawing/2014/main" id="{8549AD45-A346-72D1-41C4-A7119A091DD3}"/>
                  </a:ext>
                </a:extLst>
              </p:cNvPr>
              <p:cNvSpPr>
                <a:spLocks noChangeAspect="1"/>
              </p:cNvSpPr>
              <p:nvPr/>
            </p:nvSpPr>
            <p:spPr>
              <a:xfrm>
                <a:off x="4265457" y="581623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1809" name="Gruppe 1808">
                <a:extLst>
                  <a:ext uri="{FF2B5EF4-FFF2-40B4-BE49-F238E27FC236}">
                    <a16:creationId xmlns:a16="http://schemas.microsoft.com/office/drawing/2014/main" id="{036A72D4-D294-A23F-40A1-BBE116EEF1B9}"/>
                  </a:ext>
                </a:extLst>
              </p:cNvPr>
              <p:cNvGrpSpPr/>
              <p:nvPr/>
            </p:nvGrpSpPr>
            <p:grpSpPr>
              <a:xfrm>
                <a:off x="4196610" y="1032983"/>
                <a:ext cx="641389" cy="5216305"/>
                <a:chOff x="2892468" y="1032983"/>
                <a:chExt cx="641389" cy="5216305"/>
              </a:xfrm>
            </p:grpSpPr>
            <p:grpSp>
              <p:nvGrpSpPr>
                <p:cNvPr id="2440" name="Gruppe 2439">
                  <a:extLst>
                    <a:ext uri="{FF2B5EF4-FFF2-40B4-BE49-F238E27FC236}">
                      <a16:creationId xmlns:a16="http://schemas.microsoft.com/office/drawing/2014/main" id="{DB192786-091E-F972-B8DB-F3752E39CCF3}"/>
                    </a:ext>
                  </a:extLst>
                </p:cNvPr>
                <p:cNvGrpSpPr/>
                <p:nvPr/>
              </p:nvGrpSpPr>
              <p:grpSpPr>
                <a:xfrm>
                  <a:off x="2892468" y="1032983"/>
                  <a:ext cx="641389" cy="5216305"/>
                  <a:chOff x="3475384" y="1188399"/>
                  <a:chExt cx="641389" cy="5216305"/>
                </a:xfrm>
              </p:grpSpPr>
              <p:sp>
                <p:nvSpPr>
                  <p:cNvPr id="2444" name="Tekstfelt 2443">
                    <a:extLst>
                      <a:ext uri="{FF2B5EF4-FFF2-40B4-BE49-F238E27FC236}">
                        <a16:creationId xmlns:a16="http://schemas.microsoft.com/office/drawing/2014/main" id="{68CAA586-1ACB-0308-35FA-C075A825246F}"/>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445" name="Tekstfelt 2444">
                    <a:extLst>
                      <a:ext uri="{FF2B5EF4-FFF2-40B4-BE49-F238E27FC236}">
                        <a16:creationId xmlns:a16="http://schemas.microsoft.com/office/drawing/2014/main" id="{B4717E97-D48C-EDB2-C41F-A738027FD053}"/>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446" name="Tekstfelt 2445">
                    <a:extLst>
                      <a:ext uri="{FF2B5EF4-FFF2-40B4-BE49-F238E27FC236}">
                        <a16:creationId xmlns:a16="http://schemas.microsoft.com/office/drawing/2014/main" id="{883AE7BC-EDA9-E4F1-5A29-F49196813CF4}"/>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447" name="Tekstfelt 2446">
                    <a:extLst>
                      <a:ext uri="{FF2B5EF4-FFF2-40B4-BE49-F238E27FC236}">
                        <a16:creationId xmlns:a16="http://schemas.microsoft.com/office/drawing/2014/main" id="{38CE9AA9-EB17-6F54-513B-826A3329ED1F}"/>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448" name="Tekstfelt 2447">
                    <a:extLst>
                      <a:ext uri="{FF2B5EF4-FFF2-40B4-BE49-F238E27FC236}">
                        <a16:creationId xmlns:a16="http://schemas.microsoft.com/office/drawing/2014/main" id="{E2FEE4AC-9CA9-DF33-9495-92DF88AF2F18}"/>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449" name="Tekstfelt 2448">
                    <a:extLst>
                      <a:ext uri="{FF2B5EF4-FFF2-40B4-BE49-F238E27FC236}">
                        <a16:creationId xmlns:a16="http://schemas.microsoft.com/office/drawing/2014/main" id="{DA5C8A28-CC37-09C9-00ED-466A920214E3}"/>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450" name="Tekstfelt 2449">
                    <a:extLst>
                      <a:ext uri="{FF2B5EF4-FFF2-40B4-BE49-F238E27FC236}">
                        <a16:creationId xmlns:a16="http://schemas.microsoft.com/office/drawing/2014/main" id="{4F99A745-01DC-6F46-7730-7AFD83AB45B9}"/>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451" name="Tekstfelt 2450">
                    <a:extLst>
                      <a:ext uri="{FF2B5EF4-FFF2-40B4-BE49-F238E27FC236}">
                        <a16:creationId xmlns:a16="http://schemas.microsoft.com/office/drawing/2014/main" id="{419490AB-A746-A55B-A360-ACAF1FC75F1F}"/>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452" name="Tekstfelt 2451">
                    <a:extLst>
                      <a:ext uri="{FF2B5EF4-FFF2-40B4-BE49-F238E27FC236}">
                        <a16:creationId xmlns:a16="http://schemas.microsoft.com/office/drawing/2014/main" id="{9AFA18A1-FDF0-1731-7756-D4EB7A01990D}"/>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453" name="Tekstfelt 2452">
                    <a:extLst>
                      <a:ext uri="{FF2B5EF4-FFF2-40B4-BE49-F238E27FC236}">
                        <a16:creationId xmlns:a16="http://schemas.microsoft.com/office/drawing/2014/main" id="{FC199D49-7940-25C2-ECDB-96FC522AF985}"/>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454" name="Tekstfelt 2453">
                    <a:extLst>
                      <a:ext uri="{FF2B5EF4-FFF2-40B4-BE49-F238E27FC236}">
                        <a16:creationId xmlns:a16="http://schemas.microsoft.com/office/drawing/2014/main" id="{0B292DA2-CF65-EA25-6822-8F4BD543FA2F}"/>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455" name="Tekstfelt 2454">
                    <a:extLst>
                      <a:ext uri="{FF2B5EF4-FFF2-40B4-BE49-F238E27FC236}">
                        <a16:creationId xmlns:a16="http://schemas.microsoft.com/office/drawing/2014/main" id="{771B53C8-E880-FF6C-5760-E2019BA54325}"/>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456" name="Tekstfelt 2455">
                    <a:extLst>
                      <a:ext uri="{FF2B5EF4-FFF2-40B4-BE49-F238E27FC236}">
                        <a16:creationId xmlns:a16="http://schemas.microsoft.com/office/drawing/2014/main" id="{4CC6FE4F-CAFC-C168-EB33-77E25DD218F2}"/>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457" name="Tekstfelt 2456">
                    <a:extLst>
                      <a:ext uri="{FF2B5EF4-FFF2-40B4-BE49-F238E27FC236}">
                        <a16:creationId xmlns:a16="http://schemas.microsoft.com/office/drawing/2014/main" id="{4E0B2D96-B30D-545F-5BCD-A8C77587F902}"/>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458" name="Tekstfelt 2457">
                    <a:extLst>
                      <a:ext uri="{FF2B5EF4-FFF2-40B4-BE49-F238E27FC236}">
                        <a16:creationId xmlns:a16="http://schemas.microsoft.com/office/drawing/2014/main" id="{BBE5BB61-5B80-6B3D-98B4-926C9F4349D1}"/>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459" name="Tekstfelt 2458">
                    <a:extLst>
                      <a:ext uri="{FF2B5EF4-FFF2-40B4-BE49-F238E27FC236}">
                        <a16:creationId xmlns:a16="http://schemas.microsoft.com/office/drawing/2014/main" id="{98C99702-BD62-BAC8-65AA-3FA91D600823}"/>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460" name="Tekstfelt 2459">
                    <a:extLst>
                      <a:ext uri="{FF2B5EF4-FFF2-40B4-BE49-F238E27FC236}">
                        <a16:creationId xmlns:a16="http://schemas.microsoft.com/office/drawing/2014/main" id="{D2DA758E-E01B-4475-05B8-47B3FDEA62D3}"/>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461" name="Tekstfelt 2460">
                    <a:extLst>
                      <a:ext uri="{FF2B5EF4-FFF2-40B4-BE49-F238E27FC236}">
                        <a16:creationId xmlns:a16="http://schemas.microsoft.com/office/drawing/2014/main" id="{91B0400D-B9BE-C905-731D-F244904944C3}"/>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462" name="Tekstfelt 2461">
                    <a:extLst>
                      <a:ext uri="{FF2B5EF4-FFF2-40B4-BE49-F238E27FC236}">
                        <a16:creationId xmlns:a16="http://schemas.microsoft.com/office/drawing/2014/main" id="{D36B6BFF-E909-04A1-081D-627354DB63E3}"/>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463" name="Tekstfelt 2462">
                    <a:extLst>
                      <a:ext uri="{FF2B5EF4-FFF2-40B4-BE49-F238E27FC236}">
                        <a16:creationId xmlns:a16="http://schemas.microsoft.com/office/drawing/2014/main" id="{9FCA4FEA-DC9D-6635-D41F-2B4107E2D252}"/>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464" name="Tekstfelt 2463">
                    <a:extLst>
                      <a:ext uri="{FF2B5EF4-FFF2-40B4-BE49-F238E27FC236}">
                        <a16:creationId xmlns:a16="http://schemas.microsoft.com/office/drawing/2014/main" id="{E7C453B5-1148-F662-54D3-D51CA674571D}"/>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465" name="Tekstfelt 2464">
                    <a:extLst>
                      <a:ext uri="{FF2B5EF4-FFF2-40B4-BE49-F238E27FC236}">
                        <a16:creationId xmlns:a16="http://schemas.microsoft.com/office/drawing/2014/main" id="{43709F21-611E-3251-B535-68C9BE6F12B4}"/>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466" name="Tekstfelt 2465">
                    <a:extLst>
                      <a:ext uri="{FF2B5EF4-FFF2-40B4-BE49-F238E27FC236}">
                        <a16:creationId xmlns:a16="http://schemas.microsoft.com/office/drawing/2014/main" id="{D430C0CB-098C-5692-322B-D0F48BCC571A}"/>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467" name="Tekstfelt 2466">
                    <a:extLst>
                      <a:ext uri="{FF2B5EF4-FFF2-40B4-BE49-F238E27FC236}">
                        <a16:creationId xmlns:a16="http://schemas.microsoft.com/office/drawing/2014/main" id="{C8484051-3A05-34ED-197D-7126BFCB83D8}"/>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468" name="Tekstfelt 2467">
                    <a:extLst>
                      <a:ext uri="{FF2B5EF4-FFF2-40B4-BE49-F238E27FC236}">
                        <a16:creationId xmlns:a16="http://schemas.microsoft.com/office/drawing/2014/main" id="{5EAF4E0D-EA99-E930-C346-68C82FDC7E09}"/>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469" name="Tekstfelt 2468">
                    <a:extLst>
                      <a:ext uri="{FF2B5EF4-FFF2-40B4-BE49-F238E27FC236}">
                        <a16:creationId xmlns:a16="http://schemas.microsoft.com/office/drawing/2014/main" id="{1DC3C44F-3F86-07E6-1CCB-9BDA4C783AF5}"/>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470" name="Tekstfelt 2469">
                    <a:extLst>
                      <a:ext uri="{FF2B5EF4-FFF2-40B4-BE49-F238E27FC236}">
                        <a16:creationId xmlns:a16="http://schemas.microsoft.com/office/drawing/2014/main" id="{22F7B60F-D3A5-5F43-0B84-931FA84B2164}"/>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471" name="Tekstfelt 2470">
                    <a:extLst>
                      <a:ext uri="{FF2B5EF4-FFF2-40B4-BE49-F238E27FC236}">
                        <a16:creationId xmlns:a16="http://schemas.microsoft.com/office/drawing/2014/main" id="{592FCF58-4230-C491-19C8-173734686072}"/>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472" name="Tekstfelt 2471">
                    <a:extLst>
                      <a:ext uri="{FF2B5EF4-FFF2-40B4-BE49-F238E27FC236}">
                        <a16:creationId xmlns:a16="http://schemas.microsoft.com/office/drawing/2014/main" id="{9CB2F52A-C48B-302A-FFD5-FF8CD50F3138}"/>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473" name="Tekstfelt 2472">
                    <a:extLst>
                      <a:ext uri="{FF2B5EF4-FFF2-40B4-BE49-F238E27FC236}">
                        <a16:creationId xmlns:a16="http://schemas.microsoft.com/office/drawing/2014/main" id="{5F86AB5B-4250-5835-F1C7-277E7C5A28B7}"/>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474" name="Tekstfelt 2473">
                    <a:extLst>
                      <a:ext uri="{FF2B5EF4-FFF2-40B4-BE49-F238E27FC236}">
                        <a16:creationId xmlns:a16="http://schemas.microsoft.com/office/drawing/2014/main" id="{B4076CB7-54A4-6CEA-366A-61E664F2C41B}"/>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475" name="Tekstfelt 2474">
                    <a:extLst>
                      <a:ext uri="{FF2B5EF4-FFF2-40B4-BE49-F238E27FC236}">
                        <a16:creationId xmlns:a16="http://schemas.microsoft.com/office/drawing/2014/main" id="{22BA70F4-8116-B1BA-718E-F2E8F1CDAAF0}"/>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476" name="Tekstfelt 2475">
                    <a:extLst>
                      <a:ext uri="{FF2B5EF4-FFF2-40B4-BE49-F238E27FC236}">
                        <a16:creationId xmlns:a16="http://schemas.microsoft.com/office/drawing/2014/main" id="{F4E2C8BD-78F9-3C64-067C-4A1350F03808}"/>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441" name="Tekstfelt 2440">
                  <a:extLst>
                    <a:ext uri="{FF2B5EF4-FFF2-40B4-BE49-F238E27FC236}">
                      <a16:creationId xmlns:a16="http://schemas.microsoft.com/office/drawing/2014/main" id="{9DB20EB2-0288-3FA9-3CDD-F57A45A9CB09}"/>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442" name="Tekstfelt 2441">
                  <a:extLst>
                    <a:ext uri="{FF2B5EF4-FFF2-40B4-BE49-F238E27FC236}">
                      <a16:creationId xmlns:a16="http://schemas.microsoft.com/office/drawing/2014/main" id="{700C2F4D-F87D-8938-F12A-88AD469A54B9}"/>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443" name="Tekstfelt 2442">
                  <a:extLst>
                    <a:ext uri="{FF2B5EF4-FFF2-40B4-BE49-F238E27FC236}">
                      <a16:creationId xmlns:a16="http://schemas.microsoft.com/office/drawing/2014/main" id="{211CC3AB-693E-0065-1877-F83013719416}"/>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10" name="Gruppe 1809">
                <a:extLst>
                  <a:ext uri="{FF2B5EF4-FFF2-40B4-BE49-F238E27FC236}">
                    <a16:creationId xmlns:a16="http://schemas.microsoft.com/office/drawing/2014/main" id="{48417BC2-8272-2EE0-0520-0720FA518910}"/>
                  </a:ext>
                </a:extLst>
              </p:cNvPr>
              <p:cNvGrpSpPr/>
              <p:nvPr/>
            </p:nvGrpSpPr>
            <p:grpSpPr>
              <a:xfrm>
                <a:off x="4188892" y="1168460"/>
                <a:ext cx="374057" cy="4971316"/>
                <a:chOff x="2884750" y="1168460"/>
                <a:chExt cx="374057" cy="4971316"/>
              </a:xfrm>
            </p:grpSpPr>
            <p:grpSp>
              <p:nvGrpSpPr>
                <p:cNvPr id="2427" name="Gruppe 2426">
                  <a:extLst>
                    <a:ext uri="{FF2B5EF4-FFF2-40B4-BE49-F238E27FC236}">
                      <a16:creationId xmlns:a16="http://schemas.microsoft.com/office/drawing/2014/main" id="{F4DF080B-1B43-FF55-0132-51E841510B56}"/>
                    </a:ext>
                  </a:extLst>
                </p:cNvPr>
                <p:cNvGrpSpPr/>
                <p:nvPr/>
              </p:nvGrpSpPr>
              <p:grpSpPr>
                <a:xfrm>
                  <a:off x="2884750" y="1168460"/>
                  <a:ext cx="358241" cy="4542339"/>
                  <a:chOff x="3468415" y="1754237"/>
                  <a:chExt cx="358241" cy="4542339"/>
                </a:xfrm>
              </p:grpSpPr>
              <p:sp>
                <p:nvSpPr>
                  <p:cNvPr id="2429" name="Tekstfelt 2428">
                    <a:extLst>
                      <a:ext uri="{FF2B5EF4-FFF2-40B4-BE49-F238E27FC236}">
                        <a16:creationId xmlns:a16="http://schemas.microsoft.com/office/drawing/2014/main" id="{A9931755-BC5A-9E17-7785-8C0300DE9973}"/>
                      </a:ext>
                    </a:extLst>
                  </p:cNvPr>
                  <p:cNvSpPr txBox="1"/>
                  <p:nvPr/>
                </p:nvSpPr>
                <p:spPr>
                  <a:xfrm>
                    <a:off x="3477366" y="60811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217</a:t>
                    </a:r>
                  </a:p>
                </p:txBody>
              </p:sp>
              <p:sp>
                <p:nvSpPr>
                  <p:cNvPr id="2430" name="Tekstfelt 2429">
                    <a:extLst>
                      <a:ext uri="{FF2B5EF4-FFF2-40B4-BE49-F238E27FC236}">
                        <a16:creationId xmlns:a16="http://schemas.microsoft.com/office/drawing/2014/main" id="{5E1CAE45-6CC9-60F0-19DE-17939A19068D}"/>
                      </a:ext>
                    </a:extLst>
                  </p:cNvPr>
                  <p:cNvSpPr txBox="1"/>
                  <p:nvPr/>
                </p:nvSpPr>
                <p:spPr>
                  <a:xfrm>
                    <a:off x="3470660" y="218566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226</a:t>
                    </a:r>
                  </a:p>
                </p:txBody>
              </p:sp>
              <p:sp>
                <p:nvSpPr>
                  <p:cNvPr id="2431" name="Tekstfelt 2430">
                    <a:extLst>
                      <a:ext uri="{FF2B5EF4-FFF2-40B4-BE49-F238E27FC236}">
                        <a16:creationId xmlns:a16="http://schemas.microsoft.com/office/drawing/2014/main" id="{BF3B0B76-192A-9476-5554-597FC3A0DC8B}"/>
                      </a:ext>
                    </a:extLst>
                  </p:cNvPr>
                  <p:cNvSpPr txBox="1"/>
                  <p:nvPr/>
                </p:nvSpPr>
                <p:spPr>
                  <a:xfrm>
                    <a:off x="3470659" y="26193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225</a:t>
                    </a:r>
                  </a:p>
                </p:txBody>
              </p:sp>
              <p:sp>
                <p:nvSpPr>
                  <p:cNvPr id="2432" name="Tekstfelt 2431">
                    <a:extLst>
                      <a:ext uri="{FF2B5EF4-FFF2-40B4-BE49-F238E27FC236}">
                        <a16:creationId xmlns:a16="http://schemas.microsoft.com/office/drawing/2014/main" id="{2C5B4ACE-AB0C-3792-5487-050C46CD7744}"/>
                      </a:ext>
                    </a:extLst>
                  </p:cNvPr>
                  <p:cNvSpPr txBox="1"/>
                  <p:nvPr/>
                </p:nvSpPr>
                <p:spPr>
                  <a:xfrm>
                    <a:off x="3468415" y="305412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224</a:t>
                    </a:r>
                  </a:p>
                </p:txBody>
              </p:sp>
              <p:sp>
                <p:nvSpPr>
                  <p:cNvPr id="2433" name="Tekstfelt 2432">
                    <a:extLst>
                      <a:ext uri="{FF2B5EF4-FFF2-40B4-BE49-F238E27FC236}">
                        <a16:creationId xmlns:a16="http://schemas.microsoft.com/office/drawing/2014/main" id="{3477D9FE-720B-6A16-C304-1BE7139EB35F}"/>
                      </a:ext>
                    </a:extLst>
                  </p:cNvPr>
                  <p:cNvSpPr txBox="1"/>
                  <p:nvPr/>
                </p:nvSpPr>
                <p:spPr>
                  <a:xfrm>
                    <a:off x="3469533" y="348555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223</a:t>
                    </a:r>
                  </a:p>
                </p:txBody>
              </p:sp>
              <p:sp>
                <p:nvSpPr>
                  <p:cNvPr id="2434" name="Tekstfelt 2433">
                    <a:extLst>
                      <a:ext uri="{FF2B5EF4-FFF2-40B4-BE49-F238E27FC236}">
                        <a16:creationId xmlns:a16="http://schemas.microsoft.com/office/drawing/2014/main" id="{6D11873B-A02D-2774-F877-6B810474FFBB}"/>
                      </a:ext>
                    </a:extLst>
                  </p:cNvPr>
                  <p:cNvSpPr txBox="1"/>
                  <p:nvPr/>
                </p:nvSpPr>
                <p:spPr>
                  <a:xfrm>
                    <a:off x="3470652" y="391699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222</a:t>
                    </a:r>
                  </a:p>
                </p:txBody>
              </p:sp>
              <p:sp>
                <p:nvSpPr>
                  <p:cNvPr id="2435" name="Tekstfelt 2434">
                    <a:extLst>
                      <a:ext uri="{FF2B5EF4-FFF2-40B4-BE49-F238E27FC236}">
                        <a16:creationId xmlns:a16="http://schemas.microsoft.com/office/drawing/2014/main" id="{432F24AC-8973-70F4-ACA4-432CA4AC8EB3}"/>
                      </a:ext>
                    </a:extLst>
                  </p:cNvPr>
                  <p:cNvSpPr txBox="1"/>
                  <p:nvPr/>
                </p:nvSpPr>
                <p:spPr>
                  <a:xfrm>
                    <a:off x="3471769" y="434842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221</a:t>
                    </a:r>
                  </a:p>
                </p:txBody>
              </p:sp>
              <p:sp>
                <p:nvSpPr>
                  <p:cNvPr id="2436" name="Tekstfelt 2435">
                    <a:extLst>
                      <a:ext uri="{FF2B5EF4-FFF2-40B4-BE49-F238E27FC236}">
                        <a16:creationId xmlns:a16="http://schemas.microsoft.com/office/drawing/2014/main" id="{15A1827C-094E-0CD3-9EF0-AFFAED7D08C6}"/>
                      </a:ext>
                    </a:extLst>
                  </p:cNvPr>
                  <p:cNvSpPr txBox="1"/>
                  <p:nvPr/>
                </p:nvSpPr>
                <p:spPr>
                  <a:xfrm>
                    <a:off x="3472887" y="477984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220</a:t>
                    </a:r>
                  </a:p>
                </p:txBody>
              </p:sp>
              <p:sp>
                <p:nvSpPr>
                  <p:cNvPr id="2437" name="Tekstfelt 2436">
                    <a:extLst>
                      <a:ext uri="{FF2B5EF4-FFF2-40B4-BE49-F238E27FC236}">
                        <a16:creationId xmlns:a16="http://schemas.microsoft.com/office/drawing/2014/main" id="{AF7E6766-20B6-19AD-E833-3463C7D9CF9B}"/>
                      </a:ext>
                    </a:extLst>
                  </p:cNvPr>
                  <p:cNvSpPr txBox="1"/>
                  <p:nvPr/>
                </p:nvSpPr>
                <p:spPr>
                  <a:xfrm>
                    <a:off x="3477366" y="521127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219</a:t>
                    </a:r>
                  </a:p>
                </p:txBody>
              </p:sp>
              <p:sp>
                <p:nvSpPr>
                  <p:cNvPr id="2438" name="Tekstfelt 2437">
                    <a:extLst>
                      <a:ext uri="{FF2B5EF4-FFF2-40B4-BE49-F238E27FC236}">
                        <a16:creationId xmlns:a16="http://schemas.microsoft.com/office/drawing/2014/main" id="{7DF03D00-AC1E-AB19-2624-6226CCF6CA46}"/>
                      </a:ext>
                    </a:extLst>
                  </p:cNvPr>
                  <p:cNvSpPr txBox="1"/>
                  <p:nvPr/>
                </p:nvSpPr>
                <p:spPr>
                  <a:xfrm>
                    <a:off x="3478484" y="5646066"/>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218</a:t>
                    </a:r>
                  </a:p>
                </p:txBody>
              </p:sp>
              <p:sp>
                <p:nvSpPr>
                  <p:cNvPr id="2439" name="Tekstfelt 2438">
                    <a:extLst>
                      <a:ext uri="{FF2B5EF4-FFF2-40B4-BE49-F238E27FC236}">
                        <a16:creationId xmlns:a16="http://schemas.microsoft.com/office/drawing/2014/main" id="{BFEEFDD6-7852-0196-03CC-5E70675A1EBE}"/>
                      </a:ext>
                    </a:extLst>
                  </p:cNvPr>
                  <p:cNvSpPr txBox="1"/>
                  <p:nvPr/>
                </p:nvSpPr>
                <p:spPr>
                  <a:xfrm>
                    <a:off x="3469542" y="17542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227</a:t>
                    </a:r>
                  </a:p>
                </p:txBody>
              </p:sp>
            </p:grpSp>
            <p:sp>
              <p:nvSpPr>
                <p:cNvPr id="2428" name="Tekstfelt 2427">
                  <a:extLst>
                    <a:ext uri="{FF2B5EF4-FFF2-40B4-BE49-F238E27FC236}">
                      <a16:creationId xmlns:a16="http://schemas.microsoft.com/office/drawing/2014/main" id="{A5EE336B-61B5-8EA9-1C8A-9E52271263BD}"/>
                    </a:ext>
                  </a:extLst>
                </p:cNvPr>
                <p:cNvSpPr txBox="1"/>
                <p:nvPr/>
              </p:nvSpPr>
              <p:spPr>
                <a:xfrm>
                  <a:off x="2910635" y="59243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216</a:t>
                  </a:r>
                </a:p>
              </p:txBody>
            </p:sp>
          </p:grpSp>
          <p:grpSp>
            <p:nvGrpSpPr>
              <p:cNvPr id="1811" name="Gruppe 1810">
                <a:extLst>
                  <a:ext uri="{FF2B5EF4-FFF2-40B4-BE49-F238E27FC236}">
                    <a16:creationId xmlns:a16="http://schemas.microsoft.com/office/drawing/2014/main" id="{EF775003-FC1F-BA85-4F8C-E141B28E3AA0}"/>
                  </a:ext>
                </a:extLst>
              </p:cNvPr>
              <p:cNvGrpSpPr/>
              <p:nvPr/>
            </p:nvGrpSpPr>
            <p:grpSpPr>
              <a:xfrm>
                <a:off x="5119196" y="1063299"/>
                <a:ext cx="444157" cy="5190614"/>
                <a:chOff x="5753799" y="1204530"/>
                <a:chExt cx="444157" cy="5190614"/>
              </a:xfrm>
            </p:grpSpPr>
            <p:grpSp>
              <p:nvGrpSpPr>
                <p:cNvPr id="2414" name="Gruppe 2413">
                  <a:extLst>
                    <a:ext uri="{FF2B5EF4-FFF2-40B4-BE49-F238E27FC236}">
                      <a16:creationId xmlns:a16="http://schemas.microsoft.com/office/drawing/2014/main" id="{640DB8B4-2B6B-2519-059F-6F8E88024C7F}"/>
                    </a:ext>
                  </a:extLst>
                </p:cNvPr>
                <p:cNvGrpSpPr/>
                <p:nvPr/>
              </p:nvGrpSpPr>
              <p:grpSpPr>
                <a:xfrm>
                  <a:off x="5753799" y="1204530"/>
                  <a:ext cx="442069" cy="4756379"/>
                  <a:chOff x="3817279" y="1064461"/>
                  <a:chExt cx="442069" cy="4756379"/>
                </a:xfrm>
              </p:grpSpPr>
              <p:sp>
                <p:nvSpPr>
                  <p:cNvPr id="2416" name="Rektangel 2415">
                    <a:extLst>
                      <a:ext uri="{FF2B5EF4-FFF2-40B4-BE49-F238E27FC236}">
                        <a16:creationId xmlns:a16="http://schemas.microsoft.com/office/drawing/2014/main" id="{25B89419-EAED-46AA-A373-55A82C334B5F}"/>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7" name="Rektangel 2416">
                    <a:extLst>
                      <a:ext uri="{FF2B5EF4-FFF2-40B4-BE49-F238E27FC236}">
                        <a16:creationId xmlns:a16="http://schemas.microsoft.com/office/drawing/2014/main" id="{D56B0356-74DC-EBB1-11D3-2DD9305DFFEE}"/>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8" name="Rektangel 2417">
                    <a:extLst>
                      <a:ext uri="{FF2B5EF4-FFF2-40B4-BE49-F238E27FC236}">
                        <a16:creationId xmlns:a16="http://schemas.microsoft.com/office/drawing/2014/main" id="{28AB707E-18AE-2E7C-9238-3D7ACF3EF2EE}"/>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9" name="Rektangel 2418">
                    <a:extLst>
                      <a:ext uri="{FF2B5EF4-FFF2-40B4-BE49-F238E27FC236}">
                        <a16:creationId xmlns:a16="http://schemas.microsoft.com/office/drawing/2014/main" id="{7258A554-09BE-42A3-F427-8EEB06720718}"/>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0" name="Rektangel 2419">
                    <a:extLst>
                      <a:ext uri="{FF2B5EF4-FFF2-40B4-BE49-F238E27FC236}">
                        <a16:creationId xmlns:a16="http://schemas.microsoft.com/office/drawing/2014/main" id="{A0C77F56-703F-712D-CC06-8BC5F831A973}"/>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1" name="Rektangel 2420">
                    <a:extLst>
                      <a:ext uri="{FF2B5EF4-FFF2-40B4-BE49-F238E27FC236}">
                        <a16:creationId xmlns:a16="http://schemas.microsoft.com/office/drawing/2014/main" id="{31CAFFE6-76B5-732C-0673-D78C3695F0BE}"/>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2" name="Rektangel 2421">
                    <a:extLst>
                      <a:ext uri="{FF2B5EF4-FFF2-40B4-BE49-F238E27FC236}">
                        <a16:creationId xmlns:a16="http://schemas.microsoft.com/office/drawing/2014/main" id="{B1EB9BBF-AD70-D7FB-F592-612770692958}"/>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3" name="Rektangel 2422">
                    <a:extLst>
                      <a:ext uri="{FF2B5EF4-FFF2-40B4-BE49-F238E27FC236}">
                        <a16:creationId xmlns:a16="http://schemas.microsoft.com/office/drawing/2014/main" id="{BFDECF03-49C5-797C-3164-CCE94E0D27BE}"/>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4" name="Rektangel 2423">
                    <a:extLst>
                      <a:ext uri="{FF2B5EF4-FFF2-40B4-BE49-F238E27FC236}">
                        <a16:creationId xmlns:a16="http://schemas.microsoft.com/office/drawing/2014/main" id="{EC307180-3A3C-802A-9AE7-F26D05049FC9}"/>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5" name="Rektangel 2424">
                    <a:extLst>
                      <a:ext uri="{FF2B5EF4-FFF2-40B4-BE49-F238E27FC236}">
                        <a16:creationId xmlns:a16="http://schemas.microsoft.com/office/drawing/2014/main" id="{FA985E62-74E8-547E-29AB-78C0A1EC08B8}"/>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6" name="Rektangel 2425">
                    <a:extLst>
                      <a:ext uri="{FF2B5EF4-FFF2-40B4-BE49-F238E27FC236}">
                        <a16:creationId xmlns:a16="http://schemas.microsoft.com/office/drawing/2014/main" id="{424554A0-639C-18AB-055D-3C09B5EC4F77}"/>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15" name="Rektangel 2414">
                  <a:extLst>
                    <a:ext uri="{FF2B5EF4-FFF2-40B4-BE49-F238E27FC236}">
                      <a16:creationId xmlns:a16="http://schemas.microsoft.com/office/drawing/2014/main" id="{0551005A-C462-6DE1-3FA1-C938493752F9}"/>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2" name="Gruppe 1811">
                <a:extLst>
                  <a:ext uri="{FF2B5EF4-FFF2-40B4-BE49-F238E27FC236}">
                    <a16:creationId xmlns:a16="http://schemas.microsoft.com/office/drawing/2014/main" id="{C91CE9CA-D683-C802-1645-0946906E000A}"/>
                  </a:ext>
                </a:extLst>
              </p:cNvPr>
              <p:cNvGrpSpPr/>
              <p:nvPr/>
            </p:nvGrpSpPr>
            <p:grpSpPr>
              <a:xfrm>
                <a:off x="4687520" y="1061335"/>
                <a:ext cx="444157" cy="5190614"/>
                <a:chOff x="5753799" y="1204530"/>
                <a:chExt cx="444157" cy="5190614"/>
              </a:xfrm>
            </p:grpSpPr>
            <p:grpSp>
              <p:nvGrpSpPr>
                <p:cNvPr id="2401" name="Gruppe 2400">
                  <a:extLst>
                    <a:ext uri="{FF2B5EF4-FFF2-40B4-BE49-F238E27FC236}">
                      <a16:creationId xmlns:a16="http://schemas.microsoft.com/office/drawing/2014/main" id="{40931F27-061D-56E0-A48C-4EC65F549F33}"/>
                    </a:ext>
                  </a:extLst>
                </p:cNvPr>
                <p:cNvGrpSpPr/>
                <p:nvPr/>
              </p:nvGrpSpPr>
              <p:grpSpPr>
                <a:xfrm>
                  <a:off x="5753799" y="1204530"/>
                  <a:ext cx="442069" cy="4756379"/>
                  <a:chOff x="3817279" y="1064461"/>
                  <a:chExt cx="442069" cy="4756379"/>
                </a:xfrm>
              </p:grpSpPr>
              <p:sp>
                <p:nvSpPr>
                  <p:cNvPr id="2403" name="Rektangel 2402">
                    <a:extLst>
                      <a:ext uri="{FF2B5EF4-FFF2-40B4-BE49-F238E27FC236}">
                        <a16:creationId xmlns:a16="http://schemas.microsoft.com/office/drawing/2014/main" id="{B6C86ACA-3EC5-6FB6-501C-BD311AC1A538}"/>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4" name="Rektangel 2403">
                    <a:extLst>
                      <a:ext uri="{FF2B5EF4-FFF2-40B4-BE49-F238E27FC236}">
                        <a16:creationId xmlns:a16="http://schemas.microsoft.com/office/drawing/2014/main" id="{6E704063-31EE-2C87-F2DC-4E5009B65F92}"/>
                      </a:ext>
                    </a:extLst>
                  </p:cNvPr>
                  <p:cNvSpPr>
                    <a:spLocks noChangeAspect="1"/>
                  </p:cNvSpPr>
                  <p:nvPr/>
                </p:nvSpPr>
                <p:spPr>
                  <a:xfrm>
                    <a:off x="3819523" y="1064461"/>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5" name="Rektangel 2404">
                    <a:extLst>
                      <a:ext uri="{FF2B5EF4-FFF2-40B4-BE49-F238E27FC236}">
                        <a16:creationId xmlns:a16="http://schemas.microsoft.com/office/drawing/2014/main" id="{9BC144A1-9494-9E4C-9D34-7F370E0068C4}"/>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6" name="Rektangel 2405">
                    <a:extLst>
                      <a:ext uri="{FF2B5EF4-FFF2-40B4-BE49-F238E27FC236}">
                        <a16:creationId xmlns:a16="http://schemas.microsoft.com/office/drawing/2014/main" id="{385F28DC-268D-C31E-1C17-D20E6E90184D}"/>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7" name="Rektangel 2406">
                    <a:extLst>
                      <a:ext uri="{FF2B5EF4-FFF2-40B4-BE49-F238E27FC236}">
                        <a16:creationId xmlns:a16="http://schemas.microsoft.com/office/drawing/2014/main" id="{4615D8D1-EB43-591D-F96D-E84616D55931}"/>
                      </a:ext>
                    </a:extLst>
                  </p:cNvPr>
                  <p:cNvSpPr>
                    <a:spLocks noChangeAspect="1"/>
                  </p:cNvSpPr>
                  <p:nvPr/>
                </p:nvSpPr>
                <p:spPr>
                  <a:xfrm>
                    <a:off x="3817279" y="2796903"/>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8" name="Rektangel 2407">
                    <a:extLst>
                      <a:ext uri="{FF2B5EF4-FFF2-40B4-BE49-F238E27FC236}">
                        <a16:creationId xmlns:a16="http://schemas.microsoft.com/office/drawing/2014/main" id="{321CD65E-8278-FAB7-B5A2-7B2419D09D2F}"/>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9" name="Rektangel 2408">
                    <a:extLst>
                      <a:ext uri="{FF2B5EF4-FFF2-40B4-BE49-F238E27FC236}">
                        <a16:creationId xmlns:a16="http://schemas.microsoft.com/office/drawing/2014/main" id="{69B535B4-D78F-1F15-8EE9-575715168B94}"/>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0" name="Rektangel 2409">
                    <a:extLst>
                      <a:ext uri="{FF2B5EF4-FFF2-40B4-BE49-F238E27FC236}">
                        <a16:creationId xmlns:a16="http://schemas.microsoft.com/office/drawing/2014/main" id="{F520B175-E53D-40FA-94A0-417FAA7D6DB9}"/>
                      </a:ext>
                    </a:extLst>
                  </p:cNvPr>
                  <p:cNvSpPr>
                    <a:spLocks noChangeAspect="1"/>
                  </p:cNvSpPr>
                  <p:nvPr/>
                </p:nvSpPr>
                <p:spPr>
                  <a:xfrm>
                    <a:off x="3820633" y="409119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1" name="Rektangel 2410">
                    <a:extLst>
                      <a:ext uri="{FF2B5EF4-FFF2-40B4-BE49-F238E27FC236}">
                        <a16:creationId xmlns:a16="http://schemas.microsoft.com/office/drawing/2014/main" id="{52BAF24B-BC35-CB20-759A-F82D6ABF3A43}"/>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2" name="Rektangel 2411">
                    <a:extLst>
                      <a:ext uri="{FF2B5EF4-FFF2-40B4-BE49-F238E27FC236}">
                        <a16:creationId xmlns:a16="http://schemas.microsoft.com/office/drawing/2014/main" id="{6FCAB551-2776-EC3D-C7BF-96EFA510CE56}"/>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3" name="Rektangel 2412">
                    <a:extLst>
                      <a:ext uri="{FF2B5EF4-FFF2-40B4-BE49-F238E27FC236}">
                        <a16:creationId xmlns:a16="http://schemas.microsoft.com/office/drawing/2014/main" id="{1A1D4F25-11AE-9205-0157-19D48239FC98}"/>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02" name="Rektangel 2401">
                  <a:extLst>
                    <a:ext uri="{FF2B5EF4-FFF2-40B4-BE49-F238E27FC236}">
                      <a16:creationId xmlns:a16="http://schemas.microsoft.com/office/drawing/2014/main" id="{BBAEA885-B5AC-3706-0494-560B99AEBBB4}"/>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3" name="Gruppe 1812">
                <a:extLst>
                  <a:ext uri="{FF2B5EF4-FFF2-40B4-BE49-F238E27FC236}">
                    <a16:creationId xmlns:a16="http://schemas.microsoft.com/office/drawing/2014/main" id="{B2D5D959-8F1E-B3DE-B4BA-9CCA9B1A813B}"/>
                  </a:ext>
                </a:extLst>
              </p:cNvPr>
              <p:cNvGrpSpPr/>
              <p:nvPr/>
            </p:nvGrpSpPr>
            <p:grpSpPr>
              <a:xfrm>
                <a:off x="3819968" y="1058901"/>
                <a:ext cx="444157" cy="5190614"/>
                <a:chOff x="5753799" y="1204530"/>
                <a:chExt cx="444157" cy="5190614"/>
              </a:xfrm>
            </p:grpSpPr>
            <p:grpSp>
              <p:nvGrpSpPr>
                <p:cNvPr id="2388" name="Gruppe 2387">
                  <a:extLst>
                    <a:ext uri="{FF2B5EF4-FFF2-40B4-BE49-F238E27FC236}">
                      <a16:creationId xmlns:a16="http://schemas.microsoft.com/office/drawing/2014/main" id="{DD033D31-FD16-57BB-99F5-8B81374424D4}"/>
                    </a:ext>
                  </a:extLst>
                </p:cNvPr>
                <p:cNvGrpSpPr/>
                <p:nvPr/>
              </p:nvGrpSpPr>
              <p:grpSpPr>
                <a:xfrm>
                  <a:off x="5753799" y="1204530"/>
                  <a:ext cx="442069" cy="4756379"/>
                  <a:chOff x="3817279" y="1064461"/>
                  <a:chExt cx="442069" cy="4756379"/>
                </a:xfrm>
              </p:grpSpPr>
              <p:sp>
                <p:nvSpPr>
                  <p:cNvPr id="2390" name="Rektangel 2389">
                    <a:extLst>
                      <a:ext uri="{FF2B5EF4-FFF2-40B4-BE49-F238E27FC236}">
                        <a16:creationId xmlns:a16="http://schemas.microsoft.com/office/drawing/2014/main" id="{579BE342-7FBC-51A0-C372-6A3C90E9C30D}"/>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1" name="Rektangel 2390">
                    <a:extLst>
                      <a:ext uri="{FF2B5EF4-FFF2-40B4-BE49-F238E27FC236}">
                        <a16:creationId xmlns:a16="http://schemas.microsoft.com/office/drawing/2014/main" id="{401034A9-4A71-C2B7-9852-F048189EE4EE}"/>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2" name="Rektangel 2391">
                    <a:extLst>
                      <a:ext uri="{FF2B5EF4-FFF2-40B4-BE49-F238E27FC236}">
                        <a16:creationId xmlns:a16="http://schemas.microsoft.com/office/drawing/2014/main" id="{66B62898-9098-9733-AA91-1D6720C62021}"/>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3" name="Rektangel 2392">
                    <a:extLst>
                      <a:ext uri="{FF2B5EF4-FFF2-40B4-BE49-F238E27FC236}">
                        <a16:creationId xmlns:a16="http://schemas.microsoft.com/office/drawing/2014/main" id="{D76DCB5A-0704-483C-D0F9-912AEE0916E9}"/>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4" name="Rektangel 2393">
                    <a:extLst>
                      <a:ext uri="{FF2B5EF4-FFF2-40B4-BE49-F238E27FC236}">
                        <a16:creationId xmlns:a16="http://schemas.microsoft.com/office/drawing/2014/main" id="{D3146124-769A-79CD-EC8D-740B537C347A}"/>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5" name="Rektangel 2394">
                    <a:extLst>
                      <a:ext uri="{FF2B5EF4-FFF2-40B4-BE49-F238E27FC236}">
                        <a16:creationId xmlns:a16="http://schemas.microsoft.com/office/drawing/2014/main" id="{4CA6E185-FA72-2F3E-025C-58877BFEB8E5}"/>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6" name="Rektangel 2395">
                    <a:extLst>
                      <a:ext uri="{FF2B5EF4-FFF2-40B4-BE49-F238E27FC236}">
                        <a16:creationId xmlns:a16="http://schemas.microsoft.com/office/drawing/2014/main" id="{9E149BAB-E420-A728-D439-BC9A9F623FFF}"/>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7" name="Rektangel 2396">
                    <a:extLst>
                      <a:ext uri="{FF2B5EF4-FFF2-40B4-BE49-F238E27FC236}">
                        <a16:creationId xmlns:a16="http://schemas.microsoft.com/office/drawing/2014/main" id="{11075248-71EC-B5E7-811A-0488B74F817E}"/>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8" name="Rektangel 2397">
                    <a:extLst>
                      <a:ext uri="{FF2B5EF4-FFF2-40B4-BE49-F238E27FC236}">
                        <a16:creationId xmlns:a16="http://schemas.microsoft.com/office/drawing/2014/main" id="{3CF7448C-0A05-F896-82B7-80E57756749A}"/>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9" name="Rektangel 2398">
                    <a:extLst>
                      <a:ext uri="{FF2B5EF4-FFF2-40B4-BE49-F238E27FC236}">
                        <a16:creationId xmlns:a16="http://schemas.microsoft.com/office/drawing/2014/main" id="{CF32F9B6-E3DB-B061-71D1-B21FDA7EF97A}"/>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0" name="Rektangel 2399">
                    <a:extLst>
                      <a:ext uri="{FF2B5EF4-FFF2-40B4-BE49-F238E27FC236}">
                        <a16:creationId xmlns:a16="http://schemas.microsoft.com/office/drawing/2014/main" id="{312C762A-29E7-6839-2572-4B85557430FB}"/>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89" name="Rektangel 2388">
                  <a:extLst>
                    <a:ext uri="{FF2B5EF4-FFF2-40B4-BE49-F238E27FC236}">
                      <a16:creationId xmlns:a16="http://schemas.microsoft.com/office/drawing/2014/main" id="{15E51156-8C68-AE8F-26C0-149413577BE5}"/>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4" name="Gruppe 1813">
                <a:extLst>
                  <a:ext uri="{FF2B5EF4-FFF2-40B4-BE49-F238E27FC236}">
                    <a16:creationId xmlns:a16="http://schemas.microsoft.com/office/drawing/2014/main" id="{C7EE79EA-F48C-E4B5-3305-FC5F35D9576B}"/>
                  </a:ext>
                </a:extLst>
              </p:cNvPr>
              <p:cNvGrpSpPr/>
              <p:nvPr/>
            </p:nvGrpSpPr>
            <p:grpSpPr>
              <a:xfrm>
                <a:off x="3386295" y="1062122"/>
                <a:ext cx="444157" cy="5190614"/>
                <a:chOff x="5753799" y="1204530"/>
                <a:chExt cx="444157" cy="5190614"/>
              </a:xfrm>
            </p:grpSpPr>
            <p:grpSp>
              <p:nvGrpSpPr>
                <p:cNvPr id="2375" name="Gruppe 2374">
                  <a:extLst>
                    <a:ext uri="{FF2B5EF4-FFF2-40B4-BE49-F238E27FC236}">
                      <a16:creationId xmlns:a16="http://schemas.microsoft.com/office/drawing/2014/main" id="{CEB6293B-B1F8-E7EF-E4B1-113EC67DB4E6}"/>
                    </a:ext>
                  </a:extLst>
                </p:cNvPr>
                <p:cNvGrpSpPr/>
                <p:nvPr/>
              </p:nvGrpSpPr>
              <p:grpSpPr>
                <a:xfrm>
                  <a:off x="5753799" y="1204530"/>
                  <a:ext cx="442069" cy="4756379"/>
                  <a:chOff x="3817279" y="1064461"/>
                  <a:chExt cx="442069" cy="4756379"/>
                </a:xfrm>
              </p:grpSpPr>
              <p:sp>
                <p:nvSpPr>
                  <p:cNvPr id="2377" name="Rektangel 2376">
                    <a:extLst>
                      <a:ext uri="{FF2B5EF4-FFF2-40B4-BE49-F238E27FC236}">
                        <a16:creationId xmlns:a16="http://schemas.microsoft.com/office/drawing/2014/main" id="{B7E95E74-E252-3C16-77A7-2183B77C7BD6}"/>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8" name="Rektangel 2377">
                    <a:extLst>
                      <a:ext uri="{FF2B5EF4-FFF2-40B4-BE49-F238E27FC236}">
                        <a16:creationId xmlns:a16="http://schemas.microsoft.com/office/drawing/2014/main" id="{4D4436F9-1FAB-37FA-934D-82F8C56DFB00}"/>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9" name="Rektangel 2378">
                    <a:extLst>
                      <a:ext uri="{FF2B5EF4-FFF2-40B4-BE49-F238E27FC236}">
                        <a16:creationId xmlns:a16="http://schemas.microsoft.com/office/drawing/2014/main" id="{D2EBB452-12F3-5B2F-24CF-C5D705AF2DF2}"/>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0" name="Rektangel 2379">
                    <a:extLst>
                      <a:ext uri="{FF2B5EF4-FFF2-40B4-BE49-F238E27FC236}">
                        <a16:creationId xmlns:a16="http://schemas.microsoft.com/office/drawing/2014/main" id="{9C1B055A-2091-A7BC-1389-238991D9D1AA}"/>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1" name="Rektangel 2380">
                    <a:extLst>
                      <a:ext uri="{FF2B5EF4-FFF2-40B4-BE49-F238E27FC236}">
                        <a16:creationId xmlns:a16="http://schemas.microsoft.com/office/drawing/2014/main" id="{58B4BCCA-F94F-7E12-6B03-1714234E518A}"/>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2" name="Rektangel 2381">
                    <a:extLst>
                      <a:ext uri="{FF2B5EF4-FFF2-40B4-BE49-F238E27FC236}">
                        <a16:creationId xmlns:a16="http://schemas.microsoft.com/office/drawing/2014/main" id="{F5AF2FEF-7FE1-9E25-D033-EF8F31188801}"/>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3" name="Rektangel 2382">
                    <a:extLst>
                      <a:ext uri="{FF2B5EF4-FFF2-40B4-BE49-F238E27FC236}">
                        <a16:creationId xmlns:a16="http://schemas.microsoft.com/office/drawing/2014/main" id="{38AFE027-807A-9624-31D1-F2613D453528}"/>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4" name="Rektangel 2383">
                    <a:extLst>
                      <a:ext uri="{FF2B5EF4-FFF2-40B4-BE49-F238E27FC236}">
                        <a16:creationId xmlns:a16="http://schemas.microsoft.com/office/drawing/2014/main" id="{D3622616-8538-1271-EFD8-455186F9DBBD}"/>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5" name="Rektangel 2384">
                    <a:extLst>
                      <a:ext uri="{FF2B5EF4-FFF2-40B4-BE49-F238E27FC236}">
                        <a16:creationId xmlns:a16="http://schemas.microsoft.com/office/drawing/2014/main" id="{D5732634-12FA-23F1-C964-367F1C958295}"/>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6" name="Rektangel 2385">
                    <a:extLst>
                      <a:ext uri="{FF2B5EF4-FFF2-40B4-BE49-F238E27FC236}">
                        <a16:creationId xmlns:a16="http://schemas.microsoft.com/office/drawing/2014/main" id="{9BA25672-0E9C-BCAB-7DCD-B8D6514BBA9B}"/>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7" name="Rektangel 2386">
                    <a:extLst>
                      <a:ext uri="{FF2B5EF4-FFF2-40B4-BE49-F238E27FC236}">
                        <a16:creationId xmlns:a16="http://schemas.microsoft.com/office/drawing/2014/main" id="{42AF9B49-61A6-C114-9EB9-FFB07649D5F9}"/>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76" name="Rektangel 2375">
                  <a:extLst>
                    <a:ext uri="{FF2B5EF4-FFF2-40B4-BE49-F238E27FC236}">
                      <a16:creationId xmlns:a16="http://schemas.microsoft.com/office/drawing/2014/main" id="{258CF086-09C2-887E-A1ED-5136A9B92331}"/>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5" name="Gruppe 1814">
                <a:extLst>
                  <a:ext uri="{FF2B5EF4-FFF2-40B4-BE49-F238E27FC236}">
                    <a16:creationId xmlns:a16="http://schemas.microsoft.com/office/drawing/2014/main" id="{BDA1065E-9808-A9AD-9963-F8110D826FB8}"/>
                  </a:ext>
                </a:extLst>
              </p:cNvPr>
              <p:cNvGrpSpPr/>
              <p:nvPr/>
            </p:nvGrpSpPr>
            <p:grpSpPr>
              <a:xfrm>
                <a:off x="2949135" y="1063521"/>
                <a:ext cx="444157" cy="5190614"/>
                <a:chOff x="5753799" y="1204530"/>
                <a:chExt cx="444157" cy="5190614"/>
              </a:xfrm>
            </p:grpSpPr>
            <p:grpSp>
              <p:nvGrpSpPr>
                <p:cNvPr id="2362" name="Gruppe 2361">
                  <a:extLst>
                    <a:ext uri="{FF2B5EF4-FFF2-40B4-BE49-F238E27FC236}">
                      <a16:creationId xmlns:a16="http://schemas.microsoft.com/office/drawing/2014/main" id="{73938D23-33E3-E976-DCDB-3B7B2A65F142}"/>
                    </a:ext>
                  </a:extLst>
                </p:cNvPr>
                <p:cNvGrpSpPr/>
                <p:nvPr/>
              </p:nvGrpSpPr>
              <p:grpSpPr>
                <a:xfrm>
                  <a:off x="5753799" y="1204530"/>
                  <a:ext cx="442069" cy="4756379"/>
                  <a:chOff x="3817279" y="1064461"/>
                  <a:chExt cx="442069" cy="4756379"/>
                </a:xfrm>
              </p:grpSpPr>
              <p:sp>
                <p:nvSpPr>
                  <p:cNvPr id="2364" name="Rektangel 2363">
                    <a:extLst>
                      <a:ext uri="{FF2B5EF4-FFF2-40B4-BE49-F238E27FC236}">
                        <a16:creationId xmlns:a16="http://schemas.microsoft.com/office/drawing/2014/main" id="{595573F3-F237-7669-2F65-0A47DD159844}"/>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5" name="Rektangel 2364">
                    <a:extLst>
                      <a:ext uri="{FF2B5EF4-FFF2-40B4-BE49-F238E27FC236}">
                        <a16:creationId xmlns:a16="http://schemas.microsoft.com/office/drawing/2014/main" id="{5B5D0715-2D08-5A75-99AB-96B1590FD4B2}"/>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6" name="Rektangel 2365">
                    <a:extLst>
                      <a:ext uri="{FF2B5EF4-FFF2-40B4-BE49-F238E27FC236}">
                        <a16:creationId xmlns:a16="http://schemas.microsoft.com/office/drawing/2014/main" id="{1723C85A-629C-7BC8-75D3-0A902DB0EEE6}"/>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7" name="Rektangel 2366">
                    <a:extLst>
                      <a:ext uri="{FF2B5EF4-FFF2-40B4-BE49-F238E27FC236}">
                        <a16:creationId xmlns:a16="http://schemas.microsoft.com/office/drawing/2014/main" id="{1EA0EC7C-E183-2B06-6B7F-4A7E44788DC3}"/>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8" name="Rektangel 2367">
                    <a:extLst>
                      <a:ext uri="{FF2B5EF4-FFF2-40B4-BE49-F238E27FC236}">
                        <a16:creationId xmlns:a16="http://schemas.microsoft.com/office/drawing/2014/main" id="{576A1C27-0A5F-CF5F-43E2-5B45042AB187}"/>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9" name="Rektangel 2368">
                    <a:extLst>
                      <a:ext uri="{FF2B5EF4-FFF2-40B4-BE49-F238E27FC236}">
                        <a16:creationId xmlns:a16="http://schemas.microsoft.com/office/drawing/2014/main" id="{7D6FD85B-96A9-F7E7-69E3-66613C4E3222}"/>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0" name="Rektangel 2369">
                    <a:extLst>
                      <a:ext uri="{FF2B5EF4-FFF2-40B4-BE49-F238E27FC236}">
                        <a16:creationId xmlns:a16="http://schemas.microsoft.com/office/drawing/2014/main" id="{F1B7B6F6-19B4-904A-EA58-2A6D3D81AAB9}"/>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1" name="Rektangel 2370">
                    <a:extLst>
                      <a:ext uri="{FF2B5EF4-FFF2-40B4-BE49-F238E27FC236}">
                        <a16:creationId xmlns:a16="http://schemas.microsoft.com/office/drawing/2014/main" id="{76ED9F66-2656-077D-998A-04C714CB4CFB}"/>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2" name="Rektangel 2371">
                    <a:extLst>
                      <a:ext uri="{FF2B5EF4-FFF2-40B4-BE49-F238E27FC236}">
                        <a16:creationId xmlns:a16="http://schemas.microsoft.com/office/drawing/2014/main" id="{3061EE68-5BDB-EFB3-64FA-C95EC1CA75FA}"/>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3" name="Rektangel 2372">
                    <a:extLst>
                      <a:ext uri="{FF2B5EF4-FFF2-40B4-BE49-F238E27FC236}">
                        <a16:creationId xmlns:a16="http://schemas.microsoft.com/office/drawing/2014/main" id="{7370605B-AFC3-ABEC-02F6-7DD2F8B4BB3B}"/>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4" name="Rektangel 2373">
                    <a:extLst>
                      <a:ext uri="{FF2B5EF4-FFF2-40B4-BE49-F238E27FC236}">
                        <a16:creationId xmlns:a16="http://schemas.microsoft.com/office/drawing/2014/main" id="{5343F74D-98F6-85A6-C817-60ED36DF7CEE}"/>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63" name="Rektangel 2362">
                  <a:extLst>
                    <a:ext uri="{FF2B5EF4-FFF2-40B4-BE49-F238E27FC236}">
                      <a16:creationId xmlns:a16="http://schemas.microsoft.com/office/drawing/2014/main" id="{592E80F4-1ACA-3950-4D08-5FA14A66586F}"/>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6" name="Gruppe 1815">
                <a:extLst>
                  <a:ext uri="{FF2B5EF4-FFF2-40B4-BE49-F238E27FC236}">
                    <a16:creationId xmlns:a16="http://schemas.microsoft.com/office/drawing/2014/main" id="{8D315745-0A1C-A082-CA3B-375DEF90FB78}"/>
                  </a:ext>
                </a:extLst>
              </p:cNvPr>
              <p:cNvGrpSpPr/>
              <p:nvPr/>
            </p:nvGrpSpPr>
            <p:grpSpPr>
              <a:xfrm>
                <a:off x="2514229" y="1065829"/>
                <a:ext cx="444157" cy="5190614"/>
                <a:chOff x="5753799" y="1204530"/>
                <a:chExt cx="444157" cy="5190614"/>
              </a:xfrm>
            </p:grpSpPr>
            <p:grpSp>
              <p:nvGrpSpPr>
                <p:cNvPr id="2349" name="Gruppe 2348">
                  <a:extLst>
                    <a:ext uri="{FF2B5EF4-FFF2-40B4-BE49-F238E27FC236}">
                      <a16:creationId xmlns:a16="http://schemas.microsoft.com/office/drawing/2014/main" id="{D574A525-638F-BCE3-5CC7-3C0D908A21C2}"/>
                    </a:ext>
                  </a:extLst>
                </p:cNvPr>
                <p:cNvGrpSpPr/>
                <p:nvPr/>
              </p:nvGrpSpPr>
              <p:grpSpPr>
                <a:xfrm>
                  <a:off x="5753799" y="1204530"/>
                  <a:ext cx="442069" cy="4756379"/>
                  <a:chOff x="3817279" y="1064461"/>
                  <a:chExt cx="442069" cy="4756379"/>
                </a:xfrm>
              </p:grpSpPr>
              <p:sp>
                <p:nvSpPr>
                  <p:cNvPr id="2351" name="Rektangel 2350">
                    <a:extLst>
                      <a:ext uri="{FF2B5EF4-FFF2-40B4-BE49-F238E27FC236}">
                        <a16:creationId xmlns:a16="http://schemas.microsoft.com/office/drawing/2014/main" id="{CB8615A2-C303-8B36-04B4-412A1981EF09}"/>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2" name="Rektangel 2351">
                    <a:extLst>
                      <a:ext uri="{FF2B5EF4-FFF2-40B4-BE49-F238E27FC236}">
                        <a16:creationId xmlns:a16="http://schemas.microsoft.com/office/drawing/2014/main" id="{628CA229-A381-6068-D8E1-64A3F2652DF5}"/>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dirty="0"/>
                  </a:p>
                </p:txBody>
              </p:sp>
              <p:sp>
                <p:nvSpPr>
                  <p:cNvPr id="2353" name="Rektangel 2352">
                    <a:extLst>
                      <a:ext uri="{FF2B5EF4-FFF2-40B4-BE49-F238E27FC236}">
                        <a16:creationId xmlns:a16="http://schemas.microsoft.com/office/drawing/2014/main" id="{8CFB7C8D-9744-03F2-3714-5BC17DF91038}"/>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4" name="Rektangel 2353">
                    <a:extLst>
                      <a:ext uri="{FF2B5EF4-FFF2-40B4-BE49-F238E27FC236}">
                        <a16:creationId xmlns:a16="http://schemas.microsoft.com/office/drawing/2014/main" id="{911719CA-C710-7BE2-43E3-A2E369367DAB}"/>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5" name="Rektangel 2354">
                    <a:extLst>
                      <a:ext uri="{FF2B5EF4-FFF2-40B4-BE49-F238E27FC236}">
                        <a16:creationId xmlns:a16="http://schemas.microsoft.com/office/drawing/2014/main" id="{053161AE-3AD3-4D03-2F68-4466A1A4CE29}"/>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6" name="Rektangel 2355">
                    <a:extLst>
                      <a:ext uri="{FF2B5EF4-FFF2-40B4-BE49-F238E27FC236}">
                        <a16:creationId xmlns:a16="http://schemas.microsoft.com/office/drawing/2014/main" id="{25124A52-1E1F-AF49-D5D9-8502DC0A1493}"/>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7" name="Rektangel 2356">
                    <a:extLst>
                      <a:ext uri="{FF2B5EF4-FFF2-40B4-BE49-F238E27FC236}">
                        <a16:creationId xmlns:a16="http://schemas.microsoft.com/office/drawing/2014/main" id="{FD04C80F-507F-3F29-A594-BC2F2EA41DA1}"/>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8" name="Rektangel 2357">
                    <a:extLst>
                      <a:ext uri="{FF2B5EF4-FFF2-40B4-BE49-F238E27FC236}">
                        <a16:creationId xmlns:a16="http://schemas.microsoft.com/office/drawing/2014/main" id="{37338187-C262-60E5-5531-AEC97C5F8750}"/>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9" name="Rektangel 2358">
                    <a:extLst>
                      <a:ext uri="{FF2B5EF4-FFF2-40B4-BE49-F238E27FC236}">
                        <a16:creationId xmlns:a16="http://schemas.microsoft.com/office/drawing/2014/main" id="{929B3E26-0123-C26A-80D0-D9408076FA44}"/>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0" name="Rektangel 2359">
                    <a:extLst>
                      <a:ext uri="{FF2B5EF4-FFF2-40B4-BE49-F238E27FC236}">
                        <a16:creationId xmlns:a16="http://schemas.microsoft.com/office/drawing/2014/main" id="{11474A92-498D-DFE0-E957-3A2411DCDC28}"/>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1" name="Rektangel 2360">
                    <a:extLst>
                      <a:ext uri="{FF2B5EF4-FFF2-40B4-BE49-F238E27FC236}">
                        <a16:creationId xmlns:a16="http://schemas.microsoft.com/office/drawing/2014/main" id="{40269539-1804-A3A2-571D-E467E61081A0}"/>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50" name="Rektangel 2349">
                  <a:extLst>
                    <a:ext uri="{FF2B5EF4-FFF2-40B4-BE49-F238E27FC236}">
                      <a16:creationId xmlns:a16="http://schemas.microsoft.com/office/drawing/2014/main" id="{FFE7B7A1-248B-97CD-62C9-A22C571F3C04}"/>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7" name="Gruppe 1816">
                <a:extLst>
                  <a:ext uri="{FF2B5EF4-FFF2-40B4-BE49-F238E27FC236}">
                    <a16:creationId xmlns:a16="http://schemas.microsoft.com/office/drawing/2014/main" id="{CF790A00-BE5B-AB58-F6C3-15B895A24F8F}"/>
                  </a:ext>
                </a:extLst>
              </p:cNvPr>
              <p:cNvGrpSpPr/>
              <p:nvPr/>
            </p:nvGrpSpPr>
            <p:grpSpPr>
              <a:xfrm>
                <a:off x="2075940" y="1067864"/>
                <a:ext cx="444157" cy="5190614"/>
                <a:chOff x="5753799" y="1204530"/>
                <a:chExt cx="444157" cy="5190614"/>
              </a:xfrm>
            </p:grpSpPr>
            <p:grpSp>
              <p:nvGrpSpPr>
                <p:cNvPr id="2336" name="Gruppe 2335">
                  <a:extLst>
                    <a:ext uri="{FF2B5EF4-FFF2-40B4-BE49-F238E27FC236}">
                      <a16:creationId xmlns:a16="http://schemas.microsoft.com/office/drawing/2014/main" id="{A10931EA-802F-4B2A-BC19-C368491127D0}"/>
                    </a:ext>
                  </a:extLst>
                </p:cNvPr>
                <p:cNvGrpSpPr/>
                <p:nvPr/>
              </p:nvGrpSpPr>
              <p:grpSpPr>
                <a:xfrm>
                  <a:off x="5753799" y="1204530"/>
                  <a:ext cx="442069" cy="4756379"/>
                  <a:chOff x="3817279" y="1064461"/>
                  <a:chExt cx="442069" cy="4756379"/>
                </a:xfrm>
              </p:grpSpPr>
              <p:sp>
                <p:nvSpPr>
                  <p:cNvPr id="2338" name="Rektangel 2337">
                    <a:extLst>
                      <a:ext uri="{FF2B5EF4-FFF2-40B4-BE49-F238E27FC236}">
                        <a16:creationId xmlns:a16="http://schemas.microsoft.com/office/drawing/2014/main" id="{AAD28043-264D-EB55-D6AA-85A855C05493}"/>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9" name="Rektangel 2338">
                    <a:extLst>
                      <a:ext uri="{FF2B5EF4-FFF2-40B4-BE49-F238E27FC236}">
                        <a16:creationId xmlns:a16="http://schemas.microsoft.com/office/drawing/2014/main" id="{C2DF4443-E912-2063-9B66-EC1F4004D291}"/>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0" name="Rektangel 2339">
                    <a:extLst>
                      <a:ext uri="{FF2B5EF4-FFF2-40B4-BE49-F238E27FC236}">
                        <a16:creationId xmlns:a16="http://schemas.microsoft.com/office/drawing/2014/main" id="{A123AD97-5B13-76C1-5EA3-4A6C9327CAAE}"/>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1" name="Rektangel 2340">
                    <a:extLst>
                      <a:ext uri="{FF2B5EF4-FFF2-40B4-BE49-F238E27FC236}">
                        <a16:creationId xmlns:a16="http://schemas.microsoft.com/office/drawing/2014/main" id="{2D03461F-C677-7634-BA45-F01FCEE8A3F1}"/>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2" name="Rektangel 2341">
                    <a:extLst>
                      <a:ext uri="{FF2B5EF4-FFF2-40B4-BE49-F238E27FC236}">
                        <a16:creationId xmlns:a16="http://schemas.microsoft.com/office/drawing/2014/main" id="{A426AE25-D215-B4A2-B27D-0E5263ABD2B4}"/>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3" name="Rektangel 2342">
                    <a:extLst>
                      <a:ext uri="{FF2B5EF4-FFF2-40B4-BE49-F238E27FC236}">
                        <a16:creationId xmlns:a16="http://schemas.microsoft.com/office/drawing/2014/main" id="{1F362DFD-611F-822B-AD78-1ED905B5ED9F}"/>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4" name="Rektangel 2343">
                    <a:extLst>
                      <a:ext uri="{FF2B5EF4-FFF2-40B4-BE49-F238E27FC236}">
                        <a16:creationId xmlns:a16="http://schemas.microsoft.com/office/drawing/2014/main" id="{44328396-5B72-8B86-0371-72D989F8642B}"/>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5" name="Rektangel 2344">
                    <a:extLst>
                      <a:ext uri="{FF2B5EF4-FFF2-40B4-BE49-F238E27FC236}">
                        <a16:creationId xmlns:a16="http://schemas.microsoft.com/office/drawing/2014/main" id="{19C2FF82-F099-0DDC-BAEB-40FDEE515255}"/>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6" name="Rektangel 2345">
                    <a:extLst>
                      <a:ext uri="{FF2B5EF4-FFF2-40B4-BE49-F238E27FC236}">
                        <a16:creationId xmlns:a16="http://schemas.microsoft.com/office/drawing/2014/main" id="{A754461D-D35A-C0F3-DD15-D518A69B8681}"/>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7" name="Rektangel 2346">
                    <a:extLst>
                      <a:ext uri="{FF2B5EF4-FFF2-40B4-BE49-F238E27FC236}">
                        <a16:creationId xmlns:a16="http://schemas.microsoft.com/office/drawing/2014/main" id="{AFE87C84-2087-3EC7-AA1B-66712105BBDF}"/>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8" name="Rektangel 2347">
                    <a:extLst>
                      <a:ext uri="{FF2B5EF4-FFF2-40B4-BE49-F238E27FC236}">
                        <a16:creationId xmlns:a16="http://schemas.microsoft.com/office/drawing/2014/main" id="{F6431846-AE22-7CBD-7E72-D55356B1EB6E}"/>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37" name="Rektangel 2336">
                  <a:extLst>
                    <a:ext uri="{FF2B5EF4-FFF2-40B4-BE49-F238E27FC236}">
                      <a16:creationId xmlns:a16="http://schemas.microsoft.com/office/drawing/2014/main" id="{5A7ACA8B-180B-9B27-FAEE-0BEDD3849E71}"/>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8" name="Gruppe 1817">
                <a:extLst>
                  <a:ext uri="{FF2B5EF4-FFF2-40B4-BE49-F238E27FC236}">
                    <a16:creationId xmlns:a16="http://schemas.microsoft.com/office/drawing/2014/main" id="{2924AC35-757A-3AC8-3437-22831EAC89F0}"/>
                  </a:ext>
                </a:extLst>
              </p:cNvPr>
              <p:cNvGrpSpPr/>
              <p:nvPr/>
            </p:nvGrpSpPr>
            <p:grpSpPr>
              <a:xfrm>
                <a:off x="1644775" y="1068629"/>
                <a:ext cx="444157" cy="5190614"/>
                <a:chOff x="5753799" y="1204530"/>
                <a:chExt cx="444157" cy="5190614"/>
              </a:xfrm>
            </p:grpSpPr>
            <p:grpSp>
              <p:nvGrpSpPr>
                <p:cNvPr id="2323" name="Gruppe 2322">
                  <a:extLst>
                    <a:ext uri="{FF2B5EF4-FFF2-40B4-BE49-F238E27FC236}">
                      <a16:creationId xmlns:a16="http://schemas.microsoft.com/office/drawing/2014/main" id="{9F877E9B-F60F-52DF-5D29-2C7F902DAF4D}"/>
                    </a:ext>
                  </a:extLst>
                </p:cNvPr>
                <p:cNvGrpSpPr/>
                <p:nvPr/>
              </p:nvGrpSpPr>
              <p:grpSpPr>
                <a:xfrm>
                  <a:off x="5753799" y="1204530"/>
                  <a:ext cx="442069" cy="4756379"/>
                  <a:chOff x="3817279" y="1064461"/>
                  <a:chExt cx="442069" cy="4756379"/>
                </a:xfrm>
              </p:grpSpPr>
              <p:sp>
                <p:nvSpPr>
                  <p:cNvPr id="2325" name="Rektangel 2324">
                    <a:extLst>
                      <a:ext uri="{FF2B5EF4-FFF2-40B4-BE49-F238E27FC236}">
                        <a16:creationId xmlns:a16="http://schemas.microsoft.com/office/drawing/2014/main" id="{3CE0C803-0427-009A-7FFD-F1B09F3DE1E4}"/>
                      </a:ext>
                    </a:extLst>
                  </p:cNvPr>
                  <p:cNvSpPr>
                    <a:spLocks noChangeAspect="1"/>
                  </p:cNvSpPr>
                  <p:nvPr/>
                </p:nvSpPr>
                <p:spPr>
                  <a:xfrm>
                    <a:off x="3818406" y="149701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6" name="Rektangel 2325">
                    <a:extLst>
                      <a:ext uri="{FF2B5EF4-FFF2-40B4-BE49-F238E27FC236}">
                        <a16:creationId xmlns:a16="http://schemas.microsoft.com/office/drawing/2014/main" id="{DE299D1B-A3ED-2853-BFC8-7BB9EDD7A31D}"/>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7" name="Rektangel 2326">
                    <a:extLst>
                      <a:ext uri="{FF2B5EF4-FFF2-40B4-BE49-F238E27FC236}">
                        <a16:creationId xmlns:a16="http://schemas.microsoft.com/office/drawing/2014/main" id="{13ADA175-C17C-93A0-0AA5-6A8354162AC1}"/>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8" name="Rektangel 2327">
                    <a:extLst>
                      <a:ext uri="{FF2B5EF4-FFF2-40B4-BE49-F238E27FC236}">
                        <a16:creationId xmlns:a16="http://schemas.microsoft.com/office/drawing/2014/main" id="{FB35A66C-CD97-F05C-03DA-5C00E6EC95EB}"/>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9" name="Rektangel 2328">
                    <a:extLst>
                      <a:ext uri="{FF2B5EF4-FFF2-40B4-BE49-F238E27FC236}">
                        <a16:creationId xmlns:a16="http://schemas.microsoft.com/office/drawing/2014/main" id="{C078BE5F-6B39-0CB5-9148-888C3AA40EE6}"/>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0" name="Rektangel 2329">
                    <a:extLst>
                      <a:ext uri="{FF2B5EF4-FFF2-40B4-BE49-F238E27FC236}">
                        <a16:creationId xmlns:a16="http://schemas.microsoft.com/office/drawing/2014/main" id="{AF6881F4-CDBE-99A5-8BA6-41755F3BACE9}"/>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1" name="Rektangel 2330">
                    <a:extLst>
                      <a:ext uri="{FF2B5EF4-FFF2-40B4-BE49-F238E27FC236}">
                        <a16:creationId xmlns:a16="http://schemas.microsoft.com/office/drawing/2014/main" id="{F460B63D-7379-D31D-3299-8EC974B12A42}"/>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2" name="Rektangel 2331">
                    <a:extLst>
                      <a:ext uri="{FF2B5EF4-FFF2-40B4-BE49-F238E27FC236}">
                        <a16:creationId xmlns:a16="http://schemas.microsoft.com/office/drawing/2014/main" id="{0337B49C-1D78-7370-EF82-4D80487CB896}"/>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3" name="Rektangel 2332">
                    <a:extLst>
                      <a:ext uri="{FF2B5EF4-FFF2-40B4-BE49-F238E27FC236}">
                        <a16:creationId xmlns:a16="http://schemas.microsoft.com/office/drawing/2014/main" id="{24457435-6BDB-B2BE-02FC-4503C60FBA96}"/>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4" name="Rektangel 2333">
                    <a:extLst>
                      <a:ext uri="{FF2B5EF4-FFF2-40B4-BE49-F238E27FC236}">
                        <a16:creationId xmlns:a16="http://schemas.microsoft.com/office/drawing/2014/main" id="{FC44F8E2-1B54-8811-D9AA-370D2354D9AE}"/>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5" name="Rektangel 2334">
                    <a:extLst>
                      <a:ext uri="{FF2B5EF4-FFF2-40B4-BE49-F238E27FC236}">
                        <a16:creationId xmlns:a16="http://schemas.microsoft.com/office/drawing/2014/main" id="{6D3D3AE9-1186-6484-DB4E-3DFB0C807F62}"/>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24" name="Rektangel 2323">
                  <a:extLst>
                    <a:ext uri="{FF2B5EF4-FFF2-40B4-BE49-F238E27FC236}">
                      <a16:creationId xmlns:a16="http://schemas.microsoft.com/office/drawing/2014/main" id="{D6FDB73F-428E-7D48-8C37-EE48F3C000F0}"/>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9" name="Gruppe 1818">
                <a:extLst>
                  <a:ext uri="{FF2B5EF4-FFF2-40B4-BE49-F238E27FC236}">
                    <a16:creationId xmlns:a16="http://schemas.microsoft.com/office/drawing/2014/main" id="{AD11C9FD-E9DD-6D40-0CD8-C6A912AFA275}"/>
                  </a:ext>
                </a:extLst>
              </p:cNvPr>
              <p:cNvGrpSpPr/>
              <p:nvPr/>
            </p:nvGrpSpPr>
            <p:grpSpPr>
              <a:xfrm>
                <a:off x="1212845" y="1068629"/>
                <a:ext cx="444157" cy="5190614"/>
                <a:chOff x="5753799" y="1204530"/>
                <a:chExt cx="444157" cy="5190614"/>
              </a:xfrm>
            </p:grpSpPr>
            <p:grpSp>
              <p:nvGrpSpPr>
                <p:cNvPr id="2310" name="Gruppe 2309">
                  <a:extLst>
                    <a:ext uri="{FF2B5EF4-FFF2-40B4-BE49-F238E27FC236}">
                      <a16:creationId xmlns:a16="http://schemas.microsoft.com/office/drawing/2014/main" id="{E10B831F-A461-010E-D302-A25862454E66}"/>
                    </a:ext>
                  </a:extLst>
                </p:cNvPr>
                <p:cNvGrpSpPr/>
                <p:nvPr/>
              </p:nvGrpSpPr>
              <p:grpSpPr>
                <a:xfrm>
                  <a:off x="5753799" y="1204530"/>
                  <a:ext cx="442069" cy="4756379"/>
                  <a:chOff x="3817279" y="1064461"/>
                  <a:chExt cx="442069" cy="4756379"/>
                </a:xfrm>
              </p:grpSpPr>
              <p:sp>
                <p:nvSpPr>
                  <p:cNvPr id="2312" name="Rektangel 2311">
                    <a:extLst>
                      <a:ext uri="{FF2B5EF4-FFF2-40B4-BE49-F238E27FC236}">
                        <a16:creationId xmlns:a16="http://schemas.microsoft.com/office/drawing/2014/main" id="{371B0014-0A59-D878-1ED4-5A00F3C00FE5}"/>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3" name="Rektangel 2312">
                    <a:extLst>
                      <a:ext uri="{FF2B5EF4-FFF2-40B4-BE49-F238E27FC236}">
                        <a16:creationId xmlns:a16="http://schemas.microsoft.com/office/drawing/2014/main" id="{B77CBCE9-1410-EDAA-44AE-63555E3B75EC}"/>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4" name="Rektangel 2313">
                    <a:extLst>
                      <a:ext uri="{FF2B5EF4-FFF2-40B4-BE49-F238E27FC236}">
                        <a16:creationId xmlns:a16="http://schemas.microsoft.com/office/drawing/2014/main" id="{D055C0F9-4900-95BE-0505-3EEF4D7EC89E}"/>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5" name="Rektangel 2314">
                    <a:extLst>
                      <a:ext uri="{FF2B5EF4-FFF2-40B4-BE49-F238E27FC236}">
                        <a16:creationId xmlns:a16="http://schemas.microsoft.com/office/drawing/2014/main" id="{99E9DAD3-996A-D826-762F-F1F7065AD842}"/>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6" name="Rektangel 2315">
                    <a:extLst>
                      <a:ext uri="{FF2B5EF4-FFF2-40B4-BE49-F238E27FC236}">
                        <a16:creationId xmlns:a16="http://schemas.microsoft.com/office/drawing/2014/main" id="{2C1AABFE-9572-7BD3-279A-DCAD52042DDE}"/>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7" name="Rektangel 2316">
                    <a:extLst>
                      <a:ext uri="{FF2B5EF4-FFF2-40B4-BE49-F238E27FC236}">
                        <a16:creationId xmlns:a16="http://schemas.microsoft.com/office/drawing/2014/main" id="{F8563CBC-70E4-0DE9-66F6-CA352F837852}"/>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8" name="Rektangel 2317">
                    <a:extLst>
                      <a:ext uri="{FF2B5EF4-FFF2-40B4-BE49-F238E27FC236}">
                        <a16:creationId xmlns:a16="http://schemas.microsoft.com/office/drawing/2014/main" id="{04B9B856-B2A8-1700-A287-32DFC50267DF}"/>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9" name="Rektangel 2318">
                    <a:extLst>
                      <a:ext uri="{FF2B5EF4-FFF2-40B4-BE49-F238E27FC236}">
                        <a16:creationId xmlns:a16="http://schemas.microsoft.com/office/drawing/2014/main" id="{1CD2CB7E-6967-4C58-6C72-3F46859D6A79}"/>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0" name="Rektangel 2319">
                    <a:extLst>
                      <a:ext uri="{FF2B5EF4-FFF2-40B4-BE49-F238E27FC236}">
                        <a16:creationId xmlns:a16="http://schemas.microsoft.com/office/drawing/2014/main" id="{7617D779-4F8D-C644-3A81-C6621A593331}"/>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1" name="Rektangel 2320">
                    <a:extLst>
                      <a:ext uri="{FF2B5EF4-FFF2-40B4-BE49-F238E27FC236}">
                        <a16:creationId xmlns:a16="http://schemas.microsoft.com/office/drawing/2014/main" id="{732DF4D9-1937-5DA1-0387-D347A9129A6E}"/>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2" name="Rektangel 2321">
                    <a:extLst>
                      <a:ext uri="{FF2B5EF4-FFF2-40B4-BE49-F238E27FC236}">
                        <a16:creationId xmlns:a16="http://schemas.microsoft.com/office/drawing/2014/main" id="{3F2359DA-C9C1-4D87-DCA4-FA3AE4240286}"/>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11" name="Rektangel 2310">
                  <a:extLst>
                    <a:ext uri="{FF2B5EF4-FFF2-40B4-BE49-F238E27FC236}">
                      <a16:creationId xmlns:a16="http://schemas.microsoft.com/office/drawing/2014/main" id="{6A30C36B-3315-4505-6B6D-17F69891376B}"/>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0" name="Gruppe 1819">
                <a:extLst>
                  <a:ext uri="{FF2B5EF4-FFF2-40B4-BE49-F238E27FC236}">
                    <a16:creationId xmlns:a16="http://schemas.microsoft.com/office/drawing/2014/main" id="{E29D66D5-B84A-271F-069D-113923DB3B2B}"/>
                  </a:ext>
                </a:extLst>
              </p:cNvPr>
              <p:cNvGrpSpPr/>
              <p:nvPr/>
            </p:nvGrpSpPr>
            <p:grpSpPr>
              <a:xfrm>
                <a:off x="780951" y="1067864"/>
                <a:ext cx="444157" cy="5190614"/>
                <a:chOff x="5753799" y="1204530"/>
                <a:chExt cx="444157" cy="5190614"/>
              </a:xfrm>
            </p:grpSpPr>
            <p:grpSp>
              <p:nvGrpSpPr>
                <p:cNvPr id="2297" name="Gruppe 2296">
                  <a:extLst>
                    <a:ext uri="{FF2B5EF4-FFF2-40B4-BE49-F238E27FC236}">
                      <a16:creationId xmlns:a16="http://schemas.microsoft.com/office/drawing/2014/main" id="{7EDBCD8A-D3B1-8C0F-5491-68C55F928B3A}"/>
                    </a:ext>
                  </a:extLst>
                </p:cNvPr>
                <p:cNvGrpSpPr/>
                <p:nvPr/>
              </p:nvGrpSpPr>
              <p:grpSpPr>
                <a:xfrm>
                  <a:off x="5753799" y="1204530"/>
                  <a:ext cx="442069" cy="4756379"/>
                  <a:chOff x="3817279" y="1064461"/>
                  <a:chExt cx="442069" cy="4756379"/>
                </a:xfrm>
              </p:grpSpPr>
              <p:sp>
                <p:nvSpPr>
                  <p:cNvPr id="2299" name="Rektangel 2298">
                    <a:extLst>
                      <a:ext uri="{FF2B5EF4-FFF2-40B4-BE49-F238E27FC236}">
                        <a16:creationId xmlns:a16="http://schemas.microsoft.com/office/drawing/2014/main" id="{1F5533BC-8A31-8CEE-EFE8-B9664E4A0970}"/>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0" name="Rektangel 2299">
                    <a:extLst>
                      <a:ext uri="{FF2B5EF4-FFF2-40B4-BE49-F238E27FC236}">
                        <a16:creationId xmlns:a16="http://schemas.microsoft.com/office/drawing/2014/main" id="{C13A45D8-D2F1-2E3C-A7BA-58BA533BC046}"/>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1" name="Rektangel 2300">
                    <a:extLst>
                      <a:ext uri="{FF2B5EF4-FFF2-40B4-BE49-F238E27FC236}">
                        <a16:creationId xmlns:a16="http://schemas.microsoft.com/office/drawing/2014/main" id="{7E4DB92D-765D-4FB2-48CE-2DC0764A6E12}"/>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2" name="Rektangel 2301">
                    <a:extLst>
                      <a:ext uri="{FF2B5EF4-FFF2-40B4-BE49-F238E27FC236}">
                        <a16:creationId xmlns:a16="http://schemas.microsoft.com/office/drawing/2014/main" id="{09F00B5D-3DF1-EB09-6F49-2D0338E93592}"/>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3" name="Rektangel 2302">
                    <a:extLst>
                      <a:ext uri="{FF2B5EF4-FFF2-40B4-BE49-F238E27FC236}">
                        <a16:creationId xmlns:a16="http://schemas.microsoft.com/office/drawing/2014/main" id="{18D52D48-B362-2070-6114-45ED50258072}"/>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4" name="Rektangel 2303">
                    <a:extLst>
                      <a:ext uri="{FF2B5EF4-FFF2-40B4-BE49-F238E27FC236}">
                        <a16:creationId xmlns:a16="http://schemas.microsoft.com/office/drawing/2014/main" id="{421BA92F-6E5F-DFF1-C1D8-D51FA6534627}"/>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5" name="Rektangel 2304">
                    <a:extLst>
                      <a:ext uri="{FF2B5EF4-FFF2-40B4-BE49-F238E27FC236}">
                        <a16:creationId xmlns:a16="http://schemas.microsoft.com/office/drawing/2014/main" id="{5007E4D8-0116-861B-D0B1-67F3D286CEFF}"/>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6" name="Rektangel 2305">
                    <a:extLst>
                      <a:ext uri="{FF2B5EF4-FFF2-40B4-BE49-F238E27FC236}">
                        <a16:creationId xmlns:a16="http://schemas.microsoft.com/office/drawing/2014/main" id="{80BD92F0-6729-2CA3-B7FE-C25FF64B2578}"/>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7" name="Rektangel 2306">
                    <a:extLst>
                      <a:ext uri="{FF2B5EF4-FFF2-40B4-BE49-F238E27FC236}">
                        <a16:creationId xmlns:a16="http://schemas.microsoft.com/office/drawing/2014/main" id="{2E677F58-958F-FE20-6B49-3171A3B80D40}"/>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8" name="Rektangel 2307">
                    <a:extLst>
                      <a:ext uri="{FF2B5EF4-FFF2-40B4-BE49-F238E27FC236}">
                        <a16:creationId xmlns:a16="http://schemas.microsoft.com/office/drawing/2014/main" id="{575B6803-B0E2-77E7-45F6-FF98B88ABE26}"/>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9" name="Rektangel 2308">
                    <a:extLst>
                      <a:ext uri="{FF2B5EF4-FFF2-40B4-BE49-F238E27FC236}">
                        <a16:creationId xmlns:a16="http://schemas.microsoft.com/office/drawing/2014/main" id="{99AFB0FF-D3C1-F466-FDD6-F39AB71BBAF4}"/>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98" name="Rektangel 2297">
                  <a:extLst>
                    <a:ext uri="{FF2B5EF4-FFF2-40B4-BE49-F238E27FC236}">
                      <a16:creationId xmlns:a16="http://schemas.microsoft.com/office/drawing/2014/main" id="{B903929F-05DF-501C-CF83-F7EA4D7B9351}"/>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1" name="Gruppe 1820">
                <a:extLst>
                  <a:ext uri="{FF2B5EF4-FFF2-40B4-BE49-F238E27FC236}">
                    <a16:creationId xmlns:a16="http://schemas.microsoft.com/office/drawing/2014/main" id="{29083C01-4392-0CD9-4C5D-00769521F132}"/>
                  </a:ext>
                </a:extLst>
              </p:cNvPr>
              <p:cNvGrpSpPr/>
              <p:nvPr/>
            </p:nvGrpSpPr>
            <p:grpSpPr>
              <a:xfrm>
                <a:off x="348958" y="1501775"/>
                <a:ext cx="444157" cy="4758064"/>
                <a:chOff x="5753799" y="1637080"/>
                <a:chExt cx="444157" cy="4758064"/>
              </a:xfrm>
            </p:grpSpPr>
            <p:grpSp>
              <p:nvGrpSpPr>
                <p:cNvPr id="2285" name="Gruppe 2284">
                  <a:extLst>
                    <a:ext uri="{FF2B5EF4-FFF2-40B4-BE49-F238E27FC236}">
                      <a16:creationId xmlns:a16="http://schemas.microsoft.com/office/drawing/2014/main" id="{B2756676-2948-4EAA-BE4B-0FA74BB8AFB0}"/>
                    </a:ext>
                  </a:extLst>
                </p:cNvPr>
                <p:cNvGrpSpPr/>
                <p:nvPr/>
              </p:nvGrpSpPr>
              <p:grpSpPr>
                <a:xfrm>
                  <a:off x="5753799" y="1637080"/>
                  <a:ext cx="442069" cy="4323829"/>
                  <a:chOff x="3817279" y="1497011"/>
                  <a:chExt cx="442069" cy="4323829"/>
                </a:xfrm>
              </p:grpSpPr>
              <p:sp>
                <p:nvSpPr>
                  <p:cNvPr id="2287" name="Rektangel 2286">
                    <a:extLst>
                      <a:ext uri="{FF2B5EF4-FFF2-40B4-BE49-F238E27FC236}">
                        <a16:creationId xmlns:a16="http://schemas.microsoft.com/office/drawing/2014/main" id="{EDE6F71A-6E66-17FD-615F-C2239AC02142}"/>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8" name="Rektangel 2287">
                    <a:extLst>
                      <a:ext uri="{FF2B5EF4-FFF2-40B4-BE49-F238E27FC236}">
                        <a16:creationId xmlns:a16="http://schemas.microsoft.com/office/drawing/2014/main" id="{D0A1A715-F202-D5FD-0011-8CA832D406E1}"/>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9" name="Rektangel 2288">
                    <a:extLst>
                      <a:ext uri="{FF2B5EF4-FFF2-40B4-BE49-F238E27FC236}">
                        <a16:creationId xmlns:a16="http://schemas.microsoft.com/office/drawing/2014/main" id="{9E8C5AD7-72D4-1BD3-5336-0A665C8C0F5C}"/>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0" name="Rektangel 2289">
                    <a:extLst>
                      <a:ext uri="{FF2B5EF4-FFF2-40B4-BE49-F238E27FC236}">
                        <a16:creationId xmlns:a16="http://schemas.microsoft.com/office/drawing/2014/main" id="{A0BA3748-B0B8-F306-D2B4-CB25A5008142}"/>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1" name="Rektangel 2290">
                    <a:extLst>
                      <a:ext uri="{FF2B5EF4-FFF2-40B4-BE49-F238E27FC236}">
                        <a16:creationId xmlns:a16="http://schemas.microsoft.com/office/drawing/2014/main" id="{1799C748-0F1F-DE08-B7B1-55AD7B6AA01C}"/>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2" name="Rektangel 2291">
                    <a:extLst>
                      <a:ext uri="{FF2B5EF4-FFF2-40B4-BE49-F238E27FC236}">
                        <a16:creationId xmlns:a16="http://schemas.microsoft.com/office/drawing/2014/main" id="{D4D47FC8-2FF6-7348-A681-94965223327B}"/>
                      </a:ext>
                    </a:extLst>
                  </p:cNvPr>
                  <p:cNvSpPr>
                    <a:spLocks noChangeAspect="1"/>
                  </p:cNvSpPr>
                  <p:nvPr/>
                </p:nvSpPr>
                <p:spPr>
                  <a:xfrm>
                    <a:off x="3819516" y="365976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3" name="Rektangel 2292">
                    <a:extLst>
                      <a:ext uri="{FF2B5EF4-FFF2-40B4-BE49-F238E27FC236}">
                        <a16:creationId xmlns:a16="http://schemas.microsoft.com/office/drawing/2014/main" id="{BB2FC1E5-37B8-2B0E-7947-A0DB6048BDC5}"/>
                      </a:ext>
                    </a:extLst>
                  </p:cNvPr>
                  <p:cNvSpPr>
                    <a:spLocks noChangeAspect="1"/>
                  </p:cNvSpPr>
                  <p:nvPr/>
                </p:nvSpPr>
                <p:spPr>
                  <a:xfrm>
                    <a:off x="3820633" y="409119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4" name="Rektangel 2293">
                    <a:extLst>
                      <a:ext uri="{FF2B5EF4-FFF2-40B4-BE49-F238E27FC236}">
                        <a16:creationId xmlns:a16="http://schemas.microsoft.com/office/drawing/2014/main" id="{3EA4E978-8F25-2E29-5123-A2F801AD7E15}"/>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5" name="Rektangel 2294">
                    <a:extLst>
                      <a:ext uri="{FF2B5EF4-FFF2-40B4-BE49-F238E27FC236}">
                        <a16:creationId xmlns:a16="http://schemas.microsoft.com/office/drawing/2014/main" id="{7419341C-A934-2225-0665-95034223ACBB}"/>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6" name="Rektangel 2295">
                    <a:extLst>
                      <a:ext uri="{FF2B5EF4-FFF2-40B4-BE49-F238E27FC236}">
                        <a16:creationId xmlns:a16="http://schemas.microsoft.com/office/drawing/2014/main" id="{0B5CD759-7C59-F9C7-EA43-58A1C23D8922}"/>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86" name="Rektangel 2285">
                  <a:extLst>
                    <a:ext uri="{FF2B5EF4-FFF2-40B4-BE49-F238E27FC236}">
                      <a16:creationId xmlns:a16="http://schemas.microsoft.com/office/drawing/2014/main" id="{76E30A0D-3CCF-3C0D-03E1-AEE894888284}"/>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2" name="Gruppe 1821">
                <a:extLst>
                  <a:ext uri="{FF2B5EF4-FFF2-40B4-BE49-F238E27FC236}">
                    <a16:creationId xmlns:a16="http://schemas.microsoft.com/office/drawing/2014/main" id="{0F3EE628-ADFF-D11B-08E2-F3E23A9A18F0}"/>
                  </a:ext>
                </a:extLst>
              </p:cNvPr>
              <p:cNvGrpSpPr/>
              <p:nvPr/>
            </p:nvGrpSpPr>
            <p:grpSpPr>
              <a:xfrm>
                <a:off x="-82727" y="1504857"/>
                <a:ext cx="444157" cy="4758064"/>
                <a:chOff x="5753799" y="1637080"/>
                <a:chExt cx="444157" cy="4758064"/>
              </a:xfrm>
            </p:grpSpPr>
            <p:grpSp>
              <p:nvGrpSpPr>
                <p:cNvPr id="2273" name="Gruppe 2272">
                  <a:extLst>
                    <a:ext uri="{FF2B5EF4-FFF2-40B4-BE49-F238E27FC236}">
                      <a16:creationId xmlns:a16="http://schemas.microsoft.com/office/drawing/2014/main" id="{86D64735-B073-3876-96F7-341DC8DF873E}"/>
                    </a:ext>
                  </a:extLst>
                </p:cNvPr>
                <p:cNvGrpSpPr/>
                <p:nvPr/>
              </p:nvGrpSpPr>
              <p:grpSpPr>
                <a:xfrm>
                  <a:off x="5753799" y="1637080"/>
                  <a:ext cx="442069" cy="4323829"/>
                  <a:chOff x="3817279" y="1497011"/>
                  <a:chExt cx="442069" cy="4323829"/>
                </a:xfrm>
              </p:grpSpPr>
              <p:sp>
                <p:nvSpPr>
                  <p:cNvPr id="2275" name="Rektangel 2274">
                    <a:extLst>
                      <a:ext uri="{FF2B5EF4-FFF2-40B4-BE49-F238E27FC236}">
                        <a16:creationId xmlns:a16="http://schemas.microsoft.com/office/drawing/2014/main" id="{C9080565-DE34-51D6-7975-BE9E0634A110}"/>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6" name="Rektangel 2275">
                    <a:extLst>
                      <a:ext uri="{FF2B5EF4-FFF2-40B4-BE49-F238E27FC236}">
                        <a16:creationId xmlns:a16="http://schemas.microsoft.com/office/drawing/2014/main" id="{6AAF05A7-A07A-B683-12B7-27196DE6774E}"/>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7" name="Rektangel 2276">
                    <a:extLst>
                      <a:ext uri="{FF2B5EF4-FFF2-40B4-BE49-F238E27FC236}">
                        <a16:creationId xmlns:a16="http://schemas.microsoft.com/office/drawing/2014/main" id="{56A01FA9-51D6-B3E2-89F0-2F6CA24B4D24}"/>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8" name="Rektangel 2277">
                    <a:extLst>
                      <a:ext uri="{FF2B5EF4-FFF2-40B4-BE49-F238E27FC236}">
                        <a16:creationId xmlns:a16="http://schemas.microsoft.com/office/drawing/2014/main" id="{0011BF11-F550-707F-FD76-1A1A6E333F02}"/>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9" name="Rektangel 2278">
                    <a:extLst>
                      <a:ext uri="{FF2B5EF4-FFF2-40B4-BE49-F238E27FC236}">
                        <a16:creationId xmlns:a16="http://schemas.microsoft.com/office/drawing/2014/main" id="{A567270A-3C1B-429A-2DD1-8393626E14BA}"/>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0" name="Rektangel 2279">
                    <a:extLst>
                      <a:ext uri="{FF2B5EF4-FFF2-40B4-BE49-F238E27FC236}">
                        <a16:creationId xmlns:a16="http://schemas.microsoft.com/office/drawing/2014/main" id="{1F29FD98-5E93-64A5-DBAE-2013AED64066}"/>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1" name="Rektangel 2280">
                    <a:extLst>
                      <a:ext uri="{FF2B5EF4-FFF2-40B4-BE49-F238E27FC236}">
                        <a16:creationId xmlns:a16="http://schemas.microsoft.com/office/drawing/2014/main" id="{4B1C7259-66A6-B323-3AE5-6C4238F7B67A}"/>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2" name="Rektangel 2281">
                    <a:extLst>
                      <a:ext uri="{FF2B5EF4-FFF2-40B4-BE49-F238E27FC236}">
                        <a16:creationId xmlns:a16="http://schemas.microsoft.com/office/drawing/2014/main" id="{C09CF683-6DC1-5B46-37C9-DD2770F3AD6C}"/>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3" name="Rektangel 2282">
                    <a:extLst>
                      <a:ext uri="{FF2B5EF4-FFF2-40B4-BE49-F238E27FC236}">
                        <a16:creationId xmlns:a16="http://schemas.microsoft.com/office/drawing/2014/main" id="{26AD0528-3B48-92AF-4EC0-CC27F6D68378}"/>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4" name="Rektangel 2283">
                    <a:extLst>
                      <a:ext uri="{FF2B5EF4-FFF2-40B4-BE49-F238E27FC236}">
                        <a16:creationId xmlns:a16="http://schemas.microsoft.com/office/drawing/2014/main" id="{63EC920D-BDC4-73EC-9F9B-86BF1FA5450C}"/>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74" name="Rektangel 2273">
                  <a:extLst>
                    <a:ext uri="{FF2B5EF4-FFF2-40B4-BE49-F238E27FC236}">
                      <a16:creationId xmlns:a16="http://schemas.microsoft.com/office/drawing/2014/main" id="{9C2BF9EB-9B86-FF68-3DB3-4CE5FDC6FEDD}"/>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3" name="Gruppe 1822">
                <a:extLst>
                  <a:ext uri="{FF2B5EF4-FFF2-40B4-BE49-F238E27FC236}">
                    <a16:creationId xmlns:a16="http://schemas.microsoft.com/office/drawing/2014/main" id="{03CCA351-6C03-4925-D262-313288E7486C}"/>
                  </a:ext>
                </a:extLst>
              </p:cNvPr>
              <p:cNvGrpSpPr/>
              <p:nvPr/>
            </p:nvGrpSpPr>
            <p:grpSpPr>
              <a:xfrm>
                <a:off x="4625198" y="1031927"/>
                <a:ext cx="641389" cy="5216305"/>
                <a:chOff x="2892468" y="1032983"/>
                <a:chExt cx="641389" cy="5216305"/>
              </a:xfrm>
            </p:grpSpPr>
            <p:grpSp>
              <p:nvGrpSpPr>
                <p:cNvPr id="2236" name="Gruppe 2235">
                  <a:extLst>
                    <a:ext uri="{FF2B5EF4-FFF2-40B4-BE49-F238E27FC236}">
                      <a16:creationId xmlns:a16="http://schemas.microsoft.com/office/drawing/2014/main" id="{B0B8FFFB-216B-F4C7-0673-2866C2A02397}"/>
                    </a:ext>
                  </a:extLst>
                </p:cNvPr>
                <p:cNvGrpSpPr/>
                <p:nvPr/>
              </p:nvGrpSpPr>
              <p:grpSpPr>
                <a:xfrm>
                  <a:off x="2892468" y="1032983"/>
                  <a:ext cx="641389" cy="5216305"/>
                  <a:chOff x="3475384" y="1188399"/>
                  <a:chExt cx="641389" cy="5216305"/>
                </a:xfrm>
              </p:grpSpPr>
              <p:sp>
                <p:nvSpPr>
                  <p:cNvPr id="2240" name="Tekstfelt 2239">
                    <a:extLst>
                      <a:ext uri="{FF2B5EF4-FFF2-40B4-BE49-F238E27FC236}">
                        <a16:creationId xmlns:a16="http://schemas.microsoft.com/office/drawing/2014/main" id="{77C6BF33-AEB2-E310-8FD9-780FF1EB1BD0}"/>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41" name="Tekstfelt 2240">
                    <a:extLst>
                      <a:ext uri="{FF2B5EF4-FFF2-40B4-BE49-F238E27FC236}">
                        <a16:creationId xmlns:a16="http://schemas.microsoft.com/office/drawing/2014/main" id="{0459AAAF-82AD-295C-08A0-A8977C41514A}"/>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42" name="Tekstfelt 2241">
                    <a:extLst>
                      <a:ext uri="{FF2B5EF4-FFF2-40B4-BE49-F238E27FC236}">
                        <a16:creationId xmlns:a16="http://schemas.microsoft.com/office/drawing/2014/main" id="{4AFA3CC6-6DBE-B8D2-B8BF-02AD548FA44E}"/>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43" name="Tekstfelt 2242">
                    <a:extLst>
                      <a:ext uri="{FF2B5EF4-FFF2-40B4-BE49-F238E27FC236}">
                        <a16:creationId xmlns:a16="http://schemas.microsoft.com/office/drawing/2014/main" id="{9B92E7F2-1BBE-A484-D6A1-D663145AD8DA}"/>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44" name="Tekstfelt 2243">
                    <a:extLst>
                      <a:ext uri="{FF2B5EF4-FFF2-40B4-BE49-F238E27FC236}">
                        <a16:creationId xmlns:a16="http://schemas.microsoft.com/office/drawing/2014/main" id="{779BF75C-2342-E2AC-3A59-0F257861E09B}"/>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45" name="Tekstfelt 2244">
                    <a:extLst>
                      <a:ext uri="{FF2B5EF4-FFF2-40B4-BE49-F238E27FC236}">
                        <a16:creationId xmlns:a16="http://schemas.microsoft.com/office/drawing/2014/main" id="{F47FD86F-64D3-A950-4E95-89CA4324CCBF}"/>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46" name="Tekstfelt 2245">
                    <a:extLst>
                      <a:ext uri="{FF2B5EF4-FFF2-40B4-BE49-F238E27FC236}">
                        <a16:creationId xmlns:a16="http://schemas.microsoft.com/office/drawing/2014/main" id="{E3C3C0E6-1A3A-DB8D-6F5D-461AA9847F11}"/>
                      </a:ext>
                    </a:extLst>
                  </p:cNvPr>
                  <p:cNvSpPr txBox="1"/>
                  <p:nvPr/>
                </p:nvSpPr>
                <p:spPr>
                  <a:xfrm>
                    <a:off x="3525031"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47" name="Tekstfelt 2246">
                    <a:extLst>
                      <a:ext uri="{FF2B5EF4-FFF2-40B4-BE49-F238E27FC236}">
                        <a16:creationId xmlns:a16="http://schemas.microsoft.com/office/drawing/2014/main" id="{93D67BEE-7E8C-A298-7418-0117F298F6D0}"/>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48" name="Tekstfelt 2247">
                    <a:extLst>
                      <a:ext uri="{FF2B5EF4-FFF2-40B4-BE49-F238E27FC236}">
                        <a16:creationId xmlns:a16="http://schemas.microsoft.com/office/drawing/2014/main" id="{12AB0313-B9F4-D5AC-B1F7-9071906F3ACC}"/>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49" name="Tekstfelt 2248">
                    <a:extLst>
                      <a:ext uri="{FF2B5EF4-FFF2-40B4-BE49-F238E27FC236}">
                        <a16:creationId xmlns:a16="http://schemas.microsoft.com/office/drawing/2014/main" id="{DA658810-E878-0373-2E87-A8F658C31E8C}"/>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50" name="Tekstfelt 2249">
                    <a:extLst>
                      <a:ext uri="{FF2B5EF4-FFF2-40B4-BE49-F238E27FC236}">
                        <a16:creationId xmlns:a16="http://schemas.microsoft.com/office/drawing/2014/main" id="{D41324FF-8BAE-6E5B-A25C-5387747CC23B}"/>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51" name="Tekstfelt 2250">
                    <a:extLst>
                      <a:ext uri="{FF2B5EF4-FFF2-40B4-BE49-F238E27FC236}">
                        <a16:creationId xmlns:a16="http://schemas.microsoft.com/office/drawing/2014/main" id="{F4B93CA9-90C8-F0F1-5774-72384D23CB0D}"/>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52" name="Tekstfelt 2251">
                    <a:extLst>
                      <a:ext uri="{FF2B5EF4-FFF2-40B4-BE49-F238E27FC236}">
                        <a16:creationId xmlns:a16="http://schemas.microsoft.com/office/drawing/2014/main" id="{B0CB8386-ED55-D988-4B75-EBB6E1A6EC24}"/>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53" name="Tekstfelt 2252">
                    <a:extLst>
                      <a:ext uri="{FF2B5EF4-FFF2-40B4-BE49-F238E27FC236}">
                        <a16:creationId xmlns:a16="http://schemas.microsoft.com/office/drawing/2014/main" id="{02DFE4DF-0CD0-1056-5AF0-30E9F9F912E0}"/>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54" name="Tekstfelt 2253">
                    <a:extLst>
                      <a:ext uri="{FF2B5EF4-FFF2-40B4-BE49-F238E27FC236}">
                        <a16:creationId xmlns:a16="http://schemas.microsoft.com/office/drawing/2014/main" id="{1E2DBF90-F242-981A-6C7F-AB444B5869E1}"/>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55" name="Tekstfelt 2254">
                    <a:extLst>
                      <a:ext uri="{FF2B5EF4-FFF2-40B4-BE49-F238E27FC236}">
                        <a16:creationId xmlns:a16="http://schemas.microsoft.com/office/drawing/2014/main" id="{33812D00-FA25-C6EF-ABC8-4321BF3688CA}"/>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56" name="Tekstfelt 2255">
                    <a:extLst>
                      <a:ext uri="{FF2B5EF4-FFF2-40B4-BE49-F238E27FC236}">
                        <a16:creationId xmlns:a16="http://schemas.microsoft.com/office/drawing/2014/main" id="{1A498E58-72FD-2791-050F-9D1E3F8B4941}"/>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57" name="Tekstfelt 2256">
                    <a:extLst>
                      <a:ext uri="{FF2B5EF4-FFF2-40B4-BE49-F238E27FC236}">
                        <a16:creationId xmlns:a16="http://schemas.microsoft.com/office/drawing/2014/main" id="{11BC2BDC-A7AB-0464-AEB2-4D90241A8AA3}"/>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58" name="Tekstfelt 2257">
                    <a:extLst>
                      <a:ext uri="{FF2B5EF4-FFF2-40B4-BE49-F238E27FC236}">
                        <a16:creationId xmlns:a16="http://schemas.microsoft.com/office/drawing/2014/main" id="{1321A4A4-FD3B-4D85-8B0D-DB40DC0D1826}"/>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59" name="Tekstfelt 2258">
                    <a:extLst>
                      <a:ext uri="{FF2B5EF4-FFF2-40B4-BE49-F238E27FC236}">
                        <a16:creationId xmlns:a16="http://schemas.microsoft.com/office/drawing/2014/main" id="{5C37BBD5-7556-0B90-A3A5-3083EC18E3B9}"/>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60" name="Tekstfelt 2259">
                    <a:extLst>
                      <a:ext uri="{FF2B5EF4-FFF2-40B4-BE49-F238E27FC236}">
                        <a16:creationId xmlns:a16="http://schemas.microsoft.com/office/drawing/2014/main" id="{0153B98C-C840-56C5-5048-2A621AA627DD}"/>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61" name="Tekstfelt 2260">
                    <a:extLst>
                      <a:ext uri="{FF2B5EF4-FFF2-40B4-BE49-F238E27FC236}">
                        <a16:creationId xmlns:a16="http://schemas.microsoft.com/office/drawing/2014/main" id="{3E187639-8535-3AA8-16C6-1188FC4BBB52}"/>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62" name="Tekstfelt 2261">
                    <a:extLst>
                      <a:ext uri="{FF2B5EF4-FFF2-40B4-BE49-F238E27FC236}">
                        <a16:creationId xmlns:a16="http://schemas.microsoft.com/office/drawing/2014/main" id="{AF513F65-B2EB-F335-5BCA-EF90CA68F15F}"/>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63" name="Tekstfelt 2262">
                    <a:extLst>
                      <a:ext uri="{FF2B5EF4-FFF2-40B4-BE49-F238E27FC236}">
                        <a16:creationId xmlns:a16="http://schemas.microsoft.com/office/drawing/2014/main" id="{86E8068E-E213-C3EF-D4ED-8D7D2438D832}"/>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64" name="Tekstfelt 2263">
                    <a:extLst>
                      <a:ext uri="{FF2B5EF4-FFF2-40B4-BE49-F238E27FC236}">
                        <a16:creationId xmlns:a16="http://schemas.microsoft.com/office/drawing/2014/main" id="{D3E6C4E5-FC3C-C108-CD90-D7131AD9F2E0}"/>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65" name="Tekstfelt 2264">
                    <a:extLst>
                      <a:ext uri="{FF2B5EF4-FFF2-40B4-BE49-F238E27FC236}">
                        <a16:creationId xmlns:a16="http://schemas.microsoft.com/office/drawing/2014/main" id="{1E986280-3054-18E8-72F2-9C6D8375D8A2}"/>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66" name="Tekstfelt 2265">
                    <a:extLst>
                      <a:ext uri="{FF2B5EF4-FFF2-40B4-BE49-F238E27FC236}">
                        <a16:creationId xmlns:a16="http://schemas.microsoft.com/office/drawing/2014/main" id="{4011F65E-2E10-8DE5-6453-238AD56F5A77}"/>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67" name="Tekstfelt 2266">
                    <a:extLst>
                      <a:ext uri="{FF2B5EF4-FFF2-40B4-BE49-F238E27FC236}">
                        <a16:creationId xmlns:a16="http://schemas.microsoft.com/office/drawing/2014/main" id="{B91EF37E-B266-77E4-13FF-7311DEAD929F}"/>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68" name="Tekstfelt 2267">
                    <a:extLst>
                      <a:ext uri="{FF2B5EF4-FFF2-40B4-BE49-F238E27FC236}">
                        <a16:creationId xmlns:a16="http://schemas.microsoft.com/office/drawing/2014/main" id="{34F1A9B4-42D1-584E-2DD7-96863F9DFF29}"/>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69" name="Tekstfelt 2268">
                    <a:extLst>
                      <a:ext uri="{FF2B5EF4-FFF2-40B4-BE49-F238E27FC236}">
                        <a16:creationId xmlns:a16="http://schemas.microsoft.com/office/drawing/2014/main" id="{4B469FC7-7F21-944E-55A1-C97E42FC6358}"/>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70" name="Tekstfelt 2269">
                    <a:extLst>
                      <a:ext uri="{FF2B5EF4-FFF2-40B4-BE49-F238E27FC236}">
                        <a16:creationId xmlns:a16="http://schemas.microsoft.com/office/drawing/2014/main" id="{52E4952F-1247-AE4F-4336-612C28F02963}"/>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71" name="Tekstfelt 2270">
                    <a:extLst>
                      <a:ext uri="{FF2B5EF4-FFF2-40B4-BE49-F238E27FC236}">
                        <a16:creationId xmlns:a16="http://schemas.microsoft.com/office/drawing/2014/main" id="{3F895F67-C996-407B-A0FB-3F49053D7025}"/>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72" name="Tekstfelt 2271">
                    <a:extLst>
                      <a:ext uri="{FF2B5EF4-FFF2-40B4-BE49-F238E27FC236}">
                        <a16:creationId xmlns:a16="http://schemas.microsoft.com/office/drawing/2014/main" id="{589DEBED-944A-12D4-F81D-6834AA867190}"/>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37" name="Tekstfelt 2236">
                  <a:extLst>
                    <a:ext uri="{FF2B5EF4-FFF2-40B4-BE49-F238E27FC236}">
                      <a16:creationId xmlns:a16="http://schemas.microsoft.com/office/drawing/2014/main" id="{6703649C-9E9D-E5BB-23B0-6D452F5FBA61}"/>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38" name="Tekstfelt 2237">
                  <a:extLst>
                    <a:ext uri="{FF2B5EF4-FFF2-40B4-BE49-F238E27FC236}">
                      <a16:creationId xmlns:a16="http://schemas.microsoft.com/office/drawing/2014/main" id="{134595F5-3092-912A-38D9-9BECE4CAD81C}"/>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39" name="Tekstfelt 2238">
                  <a:extLst>
                    <a:ext uri="{FF2B5EF4-FFF2-40B4-BE49-F238E27FC236}">
                      <a16:creationId xmlns:a16="http://schemas.microsoft.com/office/drawing/2014/main" id="{02CBFB77-A059-ADFC-1837-38B1D254A7B6}"/>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4" name="Gruppe 1823">
                <a:extLst>
                  <a:ext uri="{FF2B5EF4-FFF2-40B4-BE49-F238E27FC236}">
                    <a16:creationId xmlns:a16="http://schemas.microsoft.com/office/drawing/2014/main" id="{0BFACB7C-C27F-71B0-D6DD-011CB02BD380}"/>
                  </a:ext>
                </a:extLst>
              </p:cNvPr>
              <p:cNvGrpSpPr/>
              <p:nvPr/>
            </p:nvGrpSpPr>
            <p:grpSpPr>
              <a:xfrm>
                <a:off x="5052945" y="1040538"/>
                <a:ext cx="641389" cy="5216305"/>
                <a:chOff x="2892468" y="1032983"/>
                <a:chExt cx="641389" cy="5216305"/>
              </a:xfrm>
            </p:grpSpPr>
            <p:grpSp>
              <p:nvGrpSpPr>
                <p:cNvPr id="2199" name="Gruppe 2198">
                  <a:extLst>
                    <a:ext uri="{FF2B5EF4-FFF2-40B4-BE49-F238E27FC236}">
                      <a16:creationId xmlns:a16="http://schemas.microsoft.com/office/drawing/2014/main" id="{2101CF4A-5039-617D-3277-C1F6DF0C7104}"/>
                    </a:ext>
                  </a:extLst>
                </p:cNvPr>
                <p:cNvGrpSpPr/>
                <p:nvPr/>
              </p:nvGrpSpPr>
              <p:grpSpPr>
                <a:xfrm>
                  <a:off x="2892468" y="1032983"/>
                  <a:ext cx="641389" cy="5216305"/>
                  <a:chOff x="3475384" y="1188399"/>
                  <a:chExt cx="641389" cy="5216305"/>
                </a:xfrm>
              </p:grpSpPr>
              <p:sp>
                <p:nvSpPr>
                  <p:cNvPr id="2203" name="Tekstfelt 2202">
                    <a:extLst>
                      <a:ext uri="{FF2B5EF4-FFF2-40B4-BE49-F238E27FC236}">
                        <a16:creationId xmlns:a16="http://schemas.microsoft.com/office/drawing/2014/main" id="{26E43986-6C35-6051-35C1-FAE08493B7C4}"/>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04" name="Tekstfelt 2203">
                    <a:extLst>
                      <a:ext uri="{FF2B5EF4-FFF2-40B4-BE49-F238E27FC236}">
                        <a16:creationId xmlns:a16="http://schemas.microsoft.com/office/drawing/2014/main" id="{FE2A7393-BFF2-013C-74AC-4C19C1115F77}"/>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05" name="Tekstfelt 2204">
                    <a:extLst>
                      <a:ext uri="{FF2B5EF4-FFF2-40B4-BE49-F238E27FC236}">
                        <a16:creationId xmlns:a16="http://schemas.microsoft.com/office/drawing/2014/main" id="{6D459DF7-7C67-9D0E-CB0C-B3254CD3992C}"/>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06" name="Tekstfelt 2205">
                    <a:extLst>
                      <a:ext uri="{FF2B5EF4-FFF2-40B4-BE49-F238E27FC236}">
                        <a16:creationId xmlns:a16="http://schemas.microsoft.com/office/drawing/2014/main" id="{0829F98F-3BCD-88D7-C94E-8CBD5287C9F4}"/>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07" name="Tekstfelt 2206">
                    <a:extLst>
                      <a:ext uri="{FF2B5EF4-FFF2-40B4-BE49-F238E27FC236}">
                        <a16:creationId xmlns:a16="http://schemas.microsoft.com/office/drawing/2014/main" id="{9366C3C5-F5EA-0B5A-4CB3-BFAEBB126600}"/>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08" name="Tekstfelt 2207">
                    <a:extLst>
                      <a:ext uri="{FF2B5EF4-FFF2-40B4-BE49-F238E27FC236}">
                        <a16:creationId xmlns:a16="http://schemas.microsoft.com/office/drawing/2014/main" id="{4D558BB0-418D-3C1E-2A17-A2E3D2F04426}"/>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09" name="Tekstfelt 2208">
                    <a:extLst>
                      <a:ext uri="{FF2B5EF4-FFF2-40B4-BE49-F238E27FC236}">
                        <a16:creationId xmlns:a16="http://schemas.microsoft.com/office/drawing/2014/main" id="{6A00ABC1-13A1-1361-C144-33C19E1340B9}"/>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10" name="Tekstfelt 2209">
                    <a:extLst>
                      <a:ext uri="{FF2B5EF4-FFF2-40B4-BE49-F238E27FC236}">
                        <a16:creationId xmlns:a16="http://schemas.microsoft.com/office/drawing/2014/main" id="{9DA49E93-B129-32BB-A8AD-A4E1AB8C70FC}"/>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11" name="Tekstfelt 2210">
                    <a:extLst>
                      <a:ext uri="{FF2B5EF4-FFF2-40B4-BE49-F238E27FC236}">
                        <a16:creationId xmlns:a16="http://schemas.microsoft.com/office/drawing/2014/main" id="{C8E78F1C-E579-3868-55E0-79DAB0D42AF4}"/>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12" name="Tekstfelt 2211">
                    <a:extLst>
                      <a:ext uri="{FF2B5EF4-FFF2-40B4-BE49-F238E27FC236}">
                        <a16:creationId xmlns:a16="http://schemas.microsoft.com/office/drawing/2014/main" id="{7DBC6927-5D8A-1C45-E5FA-B38AD1F7FB2F}"/>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13" name="Tekstfelt 2212">
                    <a:extLst>
                      <a:ext uri="{FF2B5EF4-FFF2-40B4-BE49-F238E27FC236}">
                        <a16:creationId xmlns:a16="http://schemas.microsoft.com/office/drawing/2014/main" id="{64A62069-5C28-B6D6-ADBD-FAAC57497EAE}"/>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14" name="Tekstfelt 2213">
                    <a:extLst>
                      <a:ext uri="{FF2B5EF4-FFF2-40B4-BE49-F238E27FC236}">
                        <a16:creationId xmlns:a16="http://schemas.microsoft.com/office/drawing/2014/main" id="{DB641462-D028-7E8E-C342-465F21F595AD}"/>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15" name="Tekstfelt 2214">
                    <a:extLst>
                      <a:ext uri="{FF2B5EF4-FFF2-40B4-BE49-F238E27FC236}">
                        <a16:creationId xmlns:a16="http://schemas.microsoft.com/office/drawing/2014/main" id="{FCC5F96B-F59E-8DC5-9ED2-178134B78A9F}"/>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16" name="Tekstfelt 2215">
                    <a:extLst>
                      <a:ext uri="{FF2B5EF4-FFF2-40B4-BE49-F238E27FC236}">
                        <a16:creationId xmlns:a16="http://schemas.microsoft.com/office/drawing/2014/main" id="{90004631-0A66-8145-C529-0B7F086A93D9}"/>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17" name="Tekstfelt 2216">
                    <a:extLst>
                      <a:ext uri="{FF2B5EF4-FFF2-40B4-BE49-F238E27FC236}">
                        <a16:creationId xmlns:a16="http://schemas.microsoft.com/office/drawing/2014/main" id="{61AA52B5-7899-FFD2-C5D1-FFAA870DDE68}"/>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18" name="Tekstfelt 2217">
                    <a:extLst>
                      <a:ext uri="{FF2B5EF4-FFF2-40B4-BE49-F238E27FC236}">
                        <a16:creationId xmlns:a16="http://schemas.microsoft.com/office/drawing/2014/main" id="{4A22BFB2-02C0-DB2C-FFC0-EFDCEE2A2DFB}"/>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19" name="Tekstfelt 2218">
                    <a:extLst>
                      <a:ext uri="{FF2B5EF4-FFF2-40B4-BE49-F238E27FC236}">
                        <a16:creationId xmlns:a16="http://schemas.microsoft.com/office/drawing/2014/main" id="{0F76BF71-86DD-35B7-FA65-9164CCE87995}"/>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20" name="Tekstfelt 2219">
                    <a:extLst>
                      <a:ext uri="{FF2B5EF4-FFF2-40B4-BE49-F238E27FC236}">
                        <a16:creationId xmlns:a16="http://schemas.microsoft.com/office/drawing/2014/main" id="{01807DE7-451C-436B-E0F2-AE9309807899}"/>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21" name="Tekstfelt 2220">
                    <a:extLst>
                      <a:ext uri="{FF2B5EF4-FFF2-40B4-BE49-F238E27FC236}">
                        <a16:creationId xmlns:a16="http://schemas.microsoft.com/office/drawing/2014/main" id="{41D5F84C-54BE-3586-A930-5D3F4CD89D27}"/>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22" name="Tekstfelt 2221">
                    <a:extLst>
                      <a:ext uri="{FF2B5EF4-FFF2-40B4-BE49-F238E27FC236}">
                        <a16:creationId xmlns:a16="http://schemas.microsoft.com/office/drawing/2014/main" id="{8E4B6108-6696-6CD6-99CA-B43A515C84E9}"/>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23" name="Tekstfelt 2222">
                    <a:extLst>
                      <a:ext uri="{FF2B5EF4-FFF2-40B4-BE49-F238E27FC236}">
                        <a16:creationId xmlns:a16="http://schemas.microsoft.com/office/drawing/2014/main" id="{B0DC010D-E3F7-B386-3259-99DFB24C13D7}"/>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24" name="Tekstfelt 2223">
                    <a:extLst>
                      <a:ext uri="{FF2B5EF4-FFF2-40B4-BE49-F238E27FC236}">
                        <a16:creationId xmlns:a16="http://schemas.microsoft.com/office/drawing/2014/main" id="{C08BD039-8F1A-F592-2437-3753B4832C33}"/>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25" name="Tekstfelt 2224">
                    <a:extLst>
                      <a:ext uri="{FF2B5EF4-FFF2-40B4-BE49-F238E27FC236}">
                        <a16:creationId xmlns:a16="http://schemas.microsoft.com/office/drawing/2014/main" id="{7461B9D7-CDC8-B343-C756-13D1E6B1C063}"/>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26" name="Tekstfelt 2225">
                    <a:extLst>
                      <a:ext uri="{FF2B5EF4-FFF2-40B4-BE49-F238E27FC236}">
                        <a16:creationId xmlns:a16="http://schemas.microsoft.com/office/drawing/2014/main" id="{93363EC0-C884-F8CE-7575-4C915CF3500C}"/>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27" name="Tekstfelt 2226">
                    <a:extLst>
                      <a:ext uri="{FF2B5EF4-FFF2-40B4-BE49-F238E27FC236}">
                        <a16:creationId xmlns:a16="http://schemas.microsoft.com/office/drawing/2014/main" id="{EEF5D12D-C4BF-9C00-FE46-029D245E0DBF}"/>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28" name="Tekstfelt 2227">
                    <a:extLst>
                      <a:ext uri="{FF2B5EF4-FFF2-40B4-BE49-F238E27FC236}">
                        <a16:creationId xmlns:a16="http://schemas.microsoft.com/office/drawing/2014/main" id="{8E60732E-BE0C-DC65-4719-3200F3627B00}"/>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29" name="Tekstfelt 2228">
                    <a:extLst>
                      <a:ext uri="{FF2B5EF4-FFF2-40B4-BE49-F238E27FC236}">
                        <a16:creationId xmlns:a16="http://schemas.microsoft.com/office/drawing/2014/main" id="{B37B3FF8-E793-B872-D4F1-CB3775FB8FEB}"/>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30" name="Tekstfelt 2229">
                    <a:extLst>
                      <a:ext uri="{FF2B5EF4-FFF2-40B4-BE49-F238E27FC236}">
                        <a16:creationId xmlns:a16="http://schemas.microsoft.com/office/drawing/2014/main" id="{AE79ED5E-ACDD-19D7-3659-448230EEE1E8}"/>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31" name="Tekstfelt 2230">
                    <a:extLst>
                      <a:ext uri="{FF2B5EF4-FFF2-40B4-BE49-F238E27FC236}">
                        <a16:creationId xmlns:a16="http://schemas.microsoft.com/office/drawing/2014/main" id="{9B8B43FB-955B-0C3B-ADDB-5E709852CC9D}"/>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32" name="Tekstfelt 2231">
                    <a:extLst>
                      <a:ext uri="{FF2B5EF4-FFF2-40B4-BE49-F238E27FC236}">
                        <a16:creationId xmlns:a16="http://schemas.microsoft.com/office/drawing/2014/main" id="{18EB0827-8457-4FD6-F722-8798BFCD8417}"/>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33" name="Tekstfelt 2232">
                    <a:extLst>
                      <a:ext uri="{FF2B5EF4-FFF2-40B4-BE49-F238E27FC236}">
                        <a16:creationId xmlns:a16="http://schemas.microsoft.com/office/drawing/2014/main" id="{C6DDE9C4-910B-787B-B018-36E8E2F09ADE}"/>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34" name="Tekstfelt 2233">
                    <a:extLst>
                      <a:ext uri="{FF2B5EF4-FFF2-40B4-BE49-F238E27FC236}">
                        <a16:creationId xmlns:a16="http://schemas.microsoft.com/office/drawing/2014/main" id="{B85CD8EE-1AE2-9AD7-09B6-DDE013DAC039}"/>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35" name="Tekstfelt 2234">
                    <a:extLst>
                      <a:ext uri="{FF2B5EF4-FFF2-40B4-BE49-F238E27FC236}">
                        <a16:creationId xmlns:a16="http://schemas.microsoft.com/office/drawing/2014/main" id="{8B2B5819-347F-BF67-53A9-C67892987247}"/>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00" name="Tekstfelt 2199">
                  <a:extLst>
                    <a:ext uri="{FF2B5EF4-FFF2-40B4-BE49-F238E27FC236}">
                      <a16:creationId xmlns:a16="http://schemas.microsoft.com/office/drawing/2014/main" id="{16CFB38C-336C-E021-709A-5A76BB0A0BF1}"/>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01" name="Tekstfelt 2200">
                  <a:extLst>
                    <a:ext uri="{FF2B5EF4-FFF2-40B4-BE49-F238E27FC236}">
                      <a16:creationId xmlns:a16="http://schemas.microsoft.com/office/drawing/2014/main" id="{677678FA-BB0D-D4BA-7232-2F036938C85C}"/>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02" name="Tekstfelt 2201">
                  <a:extLst>
                    <a:ext uri="{FF2B5EF4-FFF2-40B4-BE49-F238E27FC236}">
                      <a16:creationId xmlns:a16="http://schemas.microsoft.com/office/drawing/2014/main" id="{FB6DF028-EB20-6359-DDB9-7A6548E92165}"/>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5" name="Gruppe 1824">
                <a:extLst>
                  <a:ext uri="{FF2B5EF4-FFF2-40B4-BE49-F238E27FC236}">
                    <a16:creationId xmlns:a16="http://schemas.microsoft.com/office/drawing/2014/main" id="{91CC92FE-2DED-5245-2FE5-19700714FE60}"/>
                  </a:ext>
                </a:extLst>
              </p:cNvPr>
              <p:cNvGrpSpPr/>
              <p:nvPr/>
            </p:nvGrpSpPr>
            <p:grpSpPr>
              <a:xfrm>
                <a:off x="3753314" y="1031887"/>
                <a:ext cx="641389" cy="5216305"/>
                <a:chOff x="2892468" y="1032983"/>
                <a:chExt cx="641389" cy="5216305"/>
              </a:xfrm>
            </p:grpSpPr>
            <p:grpSp>
              <p:nvGrpSpPr>
                <p:cNvPr id="2162" name="Gruppe 2161">
                  <a:extLst>
                    <a:ext uri="{FF2B5EF4-FFF2-40B4-BE49-F238E27FC236}">
                      <a16:creationId xmlns:a16="http://schemas.microsoft.com/office/drawing/2014/main" id="{C1A24984-0928-36B5-A21F-2A75EE599BF7}"/>
                    </a:ext>
                  </a:extLst>
                </p:cNvPr>
                <p:cNvGrpSpPr/>
                <p:nvPr/>
              </p:nvGrpSpPr>
              <p:grpSpPr>
                <a:xfrm>
                  <a:off x="2892468" y="1032983"/>
                  <a:ext cx="641389" cy="5216305"/>
                  <a:chOff x="3475384" y="1188399"/>
                  <a:chExt cx="641389" cy="5216305"/>
                </a:xfrm>
              </p:grpSpPr>
              <p:sp>
                <p:nvSpPr>
                  <p:cNvPr id="2166" name="Tekstfelt 2165">
                    <a:extLst>
                      <a:ext uri="{FF2B5EF4-FFF2-40B4-BE49-F238E27FC236}">
                        <a16:creationId xmlns:a16="http://schemas.microsoft.com/office/drawing/2014/main" id="{348033AC-567E-1759-EFF9-DBC07B2B5610}"/>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67" name="Tekstfelt 2166">
                    <a:extLst>
                      <a:ext uri="{FF2B5EF4-FFF2-40B4-BE49-F238E27FC236}">
                        <a16:creationId xmlns:a16="http://schemas.microsoft.com/office/drawing/2014/main" id="{AD5936D5-D223-B64E-2B4F-43B581B166A6}"/>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68" name="Tekstfelt 2167">
                    <a:extLst>
                      <a:ext uri="{FF2B5EF4-FFF2-40B4-BE49-F238E27FC236}">
                        <a16:creationId xmlns:a16="http://schemas.microsoft.com/office/drawing/2014/main" id="{50072173-42C4-3916-8104-68B36DEF03AD}"/>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69" name="Tekstfelt 2168">
                    <a:extLst>
                      <a:ext uri="{FF2B5EF4-FFF2-40B4-BE49-F238E27FC236}">
                        <a16:creationId xmlns:a16="http://schemas.microsoft.com/office/drawing/2014/main" id="{DA6BEE0C-E247-856F-A808-26FDB2A11A0E}"/>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70" name="Tekstfelt 2169">
                    <a:extLst>
                      <a:ext uri="{FF2B5EF4-FFF2-40B4-BE49-F238E27FC236}">
                        <a16:creationId xmlns:a16="http://schemas.microsoft.com/office/drawing/2014/main" id="{58A51A49-5E2D-D9DA-E239-54C5B3B10D3F}"/>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71" name="Tekstfelt 2170">
                    <a:extLst>
                      <a:ext uri="{FF2B5EF4-FFF2-40B4-BE49-F238E27FC236}">
                        <a16:creationId xmlns:a16="http://schemas.microsoft.com/office/drawing/2014/main" id="{DAF91113-3922-99BD-F47B-B7F13C79D596}"/>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72" name="Tekstfelt 2171">
                    <a:extLst>
                      <a:ext uri="{FF2B5EF4-FFF2-40B4-BE49-F238E27FC236}">
                        <a16:creationId xmlns:a16="http://schemas.microsoft.com/office/drawing/2014/main" id="{368CE85B-076D-FDC1-4B03-DC26504975E7}"/>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73" name="Tekstfelt 2172">
                    <a:extLst>
                      <a:ext uri="{FF2B5EF4-FFF2-40B4-BE49-F238E27FC236}">
                        <a16:creationId xmlns:a16="http://schemas.microsoft.com/office/drawing/2014/main" id="{12EC058B-220F-3372-98D9-4C7B16459F92}"/>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74" name="Tekstfelt 2173">
                    <a:extLst>
                      <a:ext uri="{FF2B5EF4-FFF2-40B4-BE49-F238E27FC236}">
                        <a16:creationId xmlns:a16="http://schemas.microsoft.com/office/drawing/2014/main" id="{1690F699-6CBE-C67E-270A-7338ADEEAE06}"/>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75" name="Tekstfelt 2174">
                    <a:extLst>
                      <a:ext uri="{FF2B5EF4-FFF2-40B4-BE49-F238E27FC236}">
                        <a16:creationId xmlns:a16="http://schemas.microsoft.com/office/drawing/2014/main" id="{E0A3B5C1-8746-E8B9-901F-C102B5A3A403}"/>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76" name="Tekstfelt 2175">
                    <a:extLst>
                      <a:ext uri="{FF2B5EF4-FFF2-40B4-BE49-F238E27FC236}">
                        <a16:creationId xmlns:a16="http://schemas.microsoft.com/office/drawing/2014/main" id="{5501D57B-FBA8-5052-2CF6-69A1691F7B2A}"/>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77" name="Tekstfelt 2176">
                    <a:extLst>
                      <a:ext uri="{FF2B5EF4-FFF2-40B4-BE49-F238E27FC236}">
                        <a16:creationId xmlns:a16="http://schemas.microsoft.com/office/drawing/2014/main" id="{6BEA782B-8D41-8869-4CB8-425992B1F2DA}"/>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78" name="Tekstfelt 2177">
                    <a:extLst>
                      <a:ext uri="{FF2B5EF4-FFF2-40B4-BE49-F238E27FC236}">
                        <a16:creationId xmlns:a16="http://schemas.microsoft.com/office/drawing/2014/main" id="{E6B6FB67-9988-6BD1-3245-627C8D81582E}"/>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79" name="Tekstfelt 2178">
                    <a:extLst>
                      <a:ext uri="{FF2B5EF4-FFF2-40B4-BE49-F238E27FC236}">
                        <a16:creationId xmlns:a16="http://schemas.microsoft.com/office/drawing/2014/main" id="{DA5FDA01-8BB0-A5CF-AB96-A1D26DBADE8F}"/>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80" name="Tekstfelt 2179">
                    <a:extLst>
                      <a:ext uri="{FF2B5EF4-FFF2-40B4-BE49-F238E27FC236}">
                        <a16:creationId xmlns:a16="http://schemas.microsoft.com/office/drawing/2014/main" id="{57C6826F-E245-6C11-5F4E-680C4E737BE5}"/>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81" name="Tekstfelt 2180">
                    <a:extLst>
                      <a:ext uri="{FF2B5EF4-FFF2-40B4-BE49-F238E27FC236}">
                        <a16:creationId xmlns:a16="http://schemas.microsoft.com/office/drawing/2014/main" id="{56C2ECCB-0533-6FA1-9356-3BE73030B7AB}"/>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82" name="Tekstfelt 2181">
                    <a:extLst>
                      <a:ext uri="{FF2B5EF4-FFF2-40B4-BE49-F238E27FC236}">
                        <a16:creationId xmlns:a16="http://schemas.microsoft.com/office/drawing/2014/main" id="{A5366E0C-898B-D809-BCD5-D477C285A735}"/>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83" name="Tekstfelt 2182">
                    <a:extLst>
                      <a:ext uri="{FF2B5EF4-FFF2-40B4-BE49-F238E27FC236}">
                        <a16:creationId xmlns:a16="http://schemas.microsoft.com/office/drawing/2014/main" id="{DE52F706-4D6F-82D3-F32D-712DE4B015BB}"/>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84" name="Tekstfelt 2183">
                    <a:extLst>
                      <a:ext uri="{FF2B5EF4-FFF2-40B4-BE49-F238E27FC236}">
                        <a16:creationId xmlns:a16="http://schemas.microsoft.com/office/drawing/2014/main" id="{E2F75171-D9B0-9B35-397C-32A7A5DF9AF4}"/>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85" name="Tekstfelt 2184">
                    <a:extLst>
                      <a:ext uri="{FF2B5EF4-FFF2-40B4-BE49-F238E27FC236}">
                        <a16:creationId xmlns:a16="http://schemas.microsoft.com/office/drawing/2014/main" id="{C538DF03-99D5-D32B-6E37-465BE1126C28}"/>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86" name="Tekstfelt 2185">
                    <a:extLst>
                      <a:ext uri="{FF2B5EF4-FFF2-40B4-BE49-F238E27FC236}">
                        <a16:creationId xmlns:a16="http://schemas.microsoft.com/office/drawing/2014/main" id="{38B50CE5-DD34-4B13-9505-074665E7EC40}"/>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87" name="Tekstfelt 2186">
                    <a:extLst>
                      <a:ext uri="{FF2B5EF4-FFF2-40B4-BE49-F238E27FC236}">
                        <a16:creationId xmlns:a16="http://schemas.microsoft.com/office/drawing/2014/main" id="{BF7C07D6-7E32-4D20-6CD9-905618000F2B}"/>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88" name="Tekstfelt 2187">
                    <a:extLst>
                      <a:ext uri="{FF2B5EF4-FFF2-40B4-BE49-F238E27FC236}">
                        <a16:creationId xmlns:a16="http://schemas.microsoft.com/office/drawing/2014/main" id="{31185975-4539-CB75-7866-F5F41C1D38B0}"/>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89" name="Tekstfelt 2188">
                    <a:extLst>
                      <a:ext uri="{FF2B5EF4-FFF2-40B4-BE49-F238E27FC236}">
                        <a16:creationId xmlns:a16="http://schemas.microsoft.com/office/drawing/2014/main" id="{83D2EDB8-CBF5-B4FC-78CE-D59CAA093C3F}"/>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90" name="Tekstfelt 2189">
                    <a:extLst>
                      <a:ext uri="{FF2B5EF4-FFF2-40B4-BE49-F238E27FC236}">
                        <a16:creationId xmlns:a16="http://schemas.microsoft.com/office/drawing/2014/main" id="{5840557F-F449-43B8-971D-300CB5501CDE}"/>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91" name="Tekstfelt 2190">
                    <a:extLst>
                      <a:ext uri="{FF2B5EF4-FFF2-40B4-BE49-F238E27FC236}">
                        <a16:creationId xmlns:a16="http://schemas.microsoft.com/office/drawing/2014/main" id="{091BA3CD-0E25-BD2D-9CC1-6E3F93844615}"/>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92" name="Tekstfelt 2191">
                    <a:extLst>
                      <a:ext uri="{FF2B5EF4-FFF2-40B4-BE49-F238E27FC236}">
                        <a16:creationId xmlns:a16="http://schemas.microsoft.com/office/drawing/2014/main" id="{B19B1F85-92D0-D918-BC73-6A213C19243E}"/>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93" name="Tekstfelt 2192">
                    <a:extLst>
                      <a:ext uri="{FF2B5EF4-FFF2-40B4-BE49-F238E27FC236}">
                        <a16:creationId xmlns:a16="http://schemas.microsoft.com/office/drawing/2014/main" id="{536DFA4D-8589-AC32-25AB-D3BF9DA82FCA}"/>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94" name="Tekstfelt 2193">
                    <a:extLst>
                      <a:ext uri="{FF2B5EF4-FFF2-40B4-BE49-F238E27FC236}">
                        <a16:creationId xmlns:a16="http://schemas.microsoft.com/office/drawing/2014/main" id="{2883E66A-D69A-AE6B-7E53-E914BE1C76C2}"/>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95" name="Tekstfelt 2194">
                    <a:extLst>
                      <a:ext uri="{FF2B5EF4-FFF2-40B4-BE49-F238E27FC236}">
                        <a16:creationId xmlns:a16="http://schemas.microsoft.com/office/drawing/2014/main" id="{AD29E92B-D07F-09B1-2C77-B9E7EFB06645}"/>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96" name="Tekstfelt 2195">
                    <a:extLst>
                      <a:ext uri="{FF2B5EF4-FFF2-40B4-BE49-F238E27FC236}">
                        <a16:creationId xmlns:a16="http://schemas.microsoft.com/office/drawing/2014/main" id="{01E2EB50-E015-7ABA-01D2-1887C5861AF9}"/>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97" name="Tekstfelt 2196">
                    <a:extLst>
                      <a:ext uri="{FF2B5EF4-FFF2-40B4-BE49-F238E27FC236}">
                        <a16:creationId xmlns:a16="http://schemas.microsoft.com/office/drawing/2014/main" id="{FC4A7A02-4558-73E5-294E-75EA47A3E331}"/>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98" name="Tekstfelt 2197">
                    <a:extLst>
                      <a:ext uri="{FF2B5EF4-FFF2-40B4-BE49-F238E27FC236}">
                        <a16:creationId xmlns:a16="http://schemas.microsoft.com/office/drawing/2014/main" id="{15848C58-B91F-BB0C-2B90-57C63C955982}"/>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63" name="Tekstfelt 2162">
                  <a:extLst>
                    <a:ext uri="{FF2B5EF4-FFF2-40B4-BE49-F238E27FC236}">
                      <a16:creationId xmlns:a16="http://schemas.microsoft.com/office/drawing/2014/main" id="{5CCEF262-7225-F32E-BEE4-D59A4A483EE7}"/>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64" name="Tekstfelt 2163">
                  <a:extLst>
                    <a:ext uri="{FF2B5EF4-FFF2-40B4-BE49-F238E27FC236}">
                      <a16:creationId xmlns:a16="http://schemas.microsoft.com/office/drawing/2014/main" id="{F5D16534-E101-1BBB-6650-57091C22EF86}"/>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65" name="Tekstfelt 2164">
                  <a:extLst>
                    <a:ext uri="{FF2B5EF4-FFF2-40B4-BE49-F238E27FC236}">
                      <a16:creationId xmlns:a16="http://schemas.microsoft.com/office/drawing/2014/main" id="{4B49ABC9-E1BA-4037-5AA5-A523C51C7D42}"/>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6" name="Gruppe 1825">
                <a:extLst>
                  <a:ext uri="{FF2B5EF4-FFF2-40B4-BE49-F238E27FC236}">
                    <a16:creationId xmlns:a16="http://schemas.microsoft.com/office/drawing/2014/main" id="{856603E8-844C-7FDD-0E24-46E82279A85B}"/>
                  </a:ext>
                </a:extLst>
              </p:cNvPr>
              <p:cNvGrpSpPr/>
              <p:nvPr/>
            </p:nvGrpSpPr>
            <p:grpSpPr>
              <a:xfrm>
                <a:off x="3326093" y="1035670"/>
                <a:ext cx="641389" cy="5216305"/>
                <a:chOff x="2892468" y="1032983"/>
                <a:chExt cx="641389" cy="5216305"/>
              </a:xfrm>
            </p:grpSpPr>
            <p:grpSp>
              <p:nvGrpSpPr>
                <p:cNvPr id="2125" name="Gruppe 2124">
                  <a:extLst>
                    <a:ext uri="{FF2B5EF4-FFF2-40B4-BE49-F238E27FC236}">
                      <a16:creationId xmlns:a16="http://schemas.microsoft.com/office/drawing/2014/main" id="{9C014C49-E718-B81D-D95B-2D5438F36889}"/>
                    </a:ext>
                  </a:extLst>
                </p:cNvPr>
                <p:cNvGrpSpPr/>
                <p:nvPr/>
              </p:nvGrpSpPr>
              <p:grpSpPr>
                <a:xfrm>
                  <a:off x="2892468" y="1032983"/>
                  <a:ext cx="641389" cy="5216305"/>
                  <a:chOff x="3475384" y="1188399"/>
                  <a:chExt cx="641389" cy="5216305"/>
                </a:xfrm>
              </p:grpSpPr>
              <p:sp>
                <p:nvSpPr>
                  <p:cNvPr id="2129" name="Tekstfelt 2128">
                    <a:extLst>
                      <a:ext uri="{FF2B5EF4-FFF2-40B4-BE49-F238E27FC236}">
                        <a16:creationId xmlns:a16="http://schemas.microsoft.com/office/drawing/2014/main" id="{AC13A5C1-30DC-0A5F-1B87-57210CA03175}"/>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30" name="Tekstfelt 2129">
                    <a:extLst>
                      <a:ext uri="{FF2B5EF4-FFF2-40B4-BE49-F238E27FC236}">
                        <a16:creationId xmlns:a16="http://schemas.microsoft.com/office/drawing/2014/main" id="{2247DC09-1206-FB1B-6432-7F82C575640C}"/>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31" name="Tekstfelt 2130">
                    <a:extLst>
                      <a:ext uri="{FF2B5EF4-FFF2-40B4-BE49-F238E27FC236}">
                        <a16:creationId xmlns:a16="http://schemas.microsoft.com/office/drawing/2014/main" id="{5F7C736A-B262-77BC-9D35-3012713414C9}"/>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32" name="Tekstfelt 2131">
                    <a:extLst>
                      <a:ext uri="{FF2B5EF4-FFF2-40B4-BE49-F238E27FC236}">
                        <a16:creationId xmlns:a16="http://schemas.microsoft.com/office/drawing/2014/main" id="{F6DFC8C2-A387-9204-13A3-AFA92F6B5967}"/>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33" name="Tekstfelt 2132">
                    <a:extLst>
                      <a:ext uri="{FF2B5EF4-FFF2-40B4-BE49-F238E27FC236}">
                        <a16:creationId xmlns:a16="http://schemas.microsoft.com/office/drawing/2014/main" id="{68CEEF5A-1E37-9310-37A1-569901EF0111}"/>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34" name="Tekstfelt 2133">
                    <a:extLst>
                      <a:ext uri="{FF2B5EF4-FFF2-40B4-BE49-F238E27FC236}">
                        <a16:creationId xmlns:a16="http://schemas.microsoft.com/office/drawing/2014/main" id="{4C5E2A85-4FAA-14D1-23C1-76A4CCB0DA57}"/>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35" name="Tekstfelt 2134">
                    <a:extLst>
                      <a:ext uri="{FF2B5EF4-FFF2-40B4-BE49-F238E27FC236}">
                        <a16:creationId xmlns:a16="http://schemas.microsoft.com/office/drawing/2014/main" id="{59CFCD37-BF84-88C7-FA75-9B44157386F5}"/>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36" name="Tekstfelt 2135">
                    <a:extLst>
                      <a:ext uri="{FF2B5EF4-FFF2-40B4-BE49-F238E27FC236}">
                        <a16:creationId xmlns:a16="http://schemas.microsoft.com/office/drawing/2014/main" id="{73621C87-FA50-1CDB-1950-EBD71296834C}"/>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37" name="Tekstfelt 2136">
                    <a:extLst>
                      <a:ext uri="{FF2B5EF4-FFF2-40B4-BE49-F238E27FC236}">
                        <a16:creationId xmlns:a16="http://schemas.microsoft.com/office/drawing/2014/main" id="{183F32C7-6CE6-ED34-822B-BA7A7F282793}"/>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38" name="Tekstfelt 2137">
                    <a:extLst>
                      <a:ext uri="{FF2B5EF4-FFF2-40B4-BE49-F238E27FC236}">
                        <a16:creationId xmlns:a16="http://schemas.microsoft.com/office/drawing/2014/main" id="{66CA7D82-339B-44C3-ED4D-1328440AF36D}"/>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39" name="Tekstfelt 2138">
                    <a:extLst>
                      <a:ext uri="{FF2B5EF4-FFF2-40B4-BE49-F238E27FC236}">
                        <a16:creationId xmlns:a16="http://schemas.microsoft.com/office/drawing/2014/main" id="{E41D1454-2EB7-519F-51B9-128D43A67E25}"/>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40" name="Tekstfelt 2139">
                    <a:extLst>
                      <a:ext uri="{FF2B5EF4-FFF2-40B4-BE49-F238E27FC236}">
                        <a16:creationId xmlns:a16="http://schemas.microsoft.com/office/drawing/2014/main" id="{E22B9BE1-E53B-29D6-1D64-C1738D771D1B}"/>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41" name="Tekstfelt 2140">
                    <a:extLst>
                      <a:ext uri="{FF2B5EF4-FFF2-40B4-BE49-F238E27FC236}">
                        <a16:creationId xmlns:a16="http://schemas.microsoft.com/office/drawing/2014/main" id="{3C709231-8361-8276-3278-13EBEF49087D}"/>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42" name="Tekstfelt 2141">
                    <a:extLst>
                      <a:ext uri="{FF2B5EF4-FFF2-40B4-BE49-F238E27FC236}">
                        <a16:creationId xmlns:a16="http://schemas.microsoft.com/office/drawing/2014/main" id="{BDA2074A-3673-5C0B-7C66-ABEA579FF43F}"/>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43" name="Tekstfelt 2142">
                    <a:extLst>
                      <a:ext uri="{FF2B5EF4-FFF2-40B4-BE49-F238E27FC236}">
                        <a16:creationId xmlns:a16="http://schemas.microsoft.com/office/drawing/2014/main" id="{7594FDA1-D4B8-32A0-9AF7-1B74E8B75AC7}"/>
                      </a:ext>
                    </a:extLst>
                  </p:cNvPr>
                  <p:cNvSpPr txBox="1"/>
                  <p:nvPr/>
                </p:nvSpPr>
                <p:spPr>
                  <a:xfrm>
                    <a:off x="35457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44" name="Tekstfelt 2143">
                    <a:extLst>
                      <a:ext uri="{FF2B5EF4-FFF2-40B4-BE49-F238E27FC236}">
                        <a16:creationId xmlns:a16="http://schemas.microsoft.com/office/drawing/2014/main" id="{25A3EFF0-DC7E-41C1-5A19-3F7F8F2A5EC0}"/>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45" name="Tekstfelt 2144">
                    <a:extLst>
                      <a:ext uri="{FF2B5EF4-FFF2-40B4-BE49-F238E27FC236}">
                        <a16:creationId xmlns:a16="http://schemas.microsoft.com/office/drawing/2014/main" id="{6AF588EB-0848-8590-1DD1-C5400BA6352A}"/>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46" name="Tekstfelt 2145">
                    <a:extLst>
                      <a:ext uri="{FF2B5EF4-FFF2-40B4-BE49-F238E27FC236}">
                        <a16:creationId xmlns:a16="http://schemas.microsoft.com/office/drawing/2014/main" id="{E1596D58-D105-BEF9-A1DE-1E9B48A7D06F}"/>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47" name="Tekstfelt 2146">
                    <a:extLst>
                      <a:ext uri="{FF2B5EF4-FFF2-40B4-BE49-F238E27FC236}">
                        <a16:creationId xmlns:a16="http://schemas.microsoft.com/office/drawing/2014/main" id="{83119D12-89F2-1463-BF46-516DFAC64990}"/>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48" name="Tekstfelt 2147">
                    <a:extLst>
                      <a:ext uri="{FF2B5EF4-FFF2-40B4-BE49-F238E27FC236}">
                        <a16:creationId xmlns:a16="http://schemas.microsoft.com/office/drawing/2014/main" id="{143D0BAF-414F-A87B-1833-65EF467D6163}"/>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49" name="Tekstfelt 2148">
                    <a:extLst>
                      <a:ext uri="{FF2B5EF4-FFF2-40B4-BE49-F238E27FC236}">
                        <a16:creationId xmlns:a16="http://schemas.microsoft.com/office/drawing/2014/main" id="{FEF8D6EC-8201-C52A-F9CC-3800A35F0C0E}"/>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50" name="Tekstfelt 2149">
                    <a:extLst>
                      <a:ext uri="{FF2B5EF4-FFF2-40B4-BE49-F238E27FC236}">
                        <a16:creationId xmlns:a16="http://schemas.microsoft.com/office/drawing/2014/main" id="{7CC5F70B-1B0F-A8BD-46B8-08D736F62CC8}"/>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51" name="Tekstfelt 2150">
                    <a:extLst>
                      <a:ext uri="{FF2B5EF4-FFF2-40B4-BE49-F238E27FC236}">
                        <a16:creationId xmlns:a16="http://schemas.microsoft.com/office/drawing/2014/main" id="{A09C5979-B06A-8655-6615-D6045CF63352}"/>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52" name="Tekstfelt 2151">
                    <a:extLst>
                      <a:ext uri="{FF2B5EF4-FFF2-40B4-BE49-F238E27FC236}">
                        <a16:creationId xmlns:a16="http://schemas.microsoft.com/office/drawing/2014/main" id="{034E6772-94F4-07FD-0F56-D88B921868BC}"/>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53" name="Tekstfelt 2152">
                    <a:extLst>
                      <a:ext uri="{FF2B5EF4-FFF2-40B4-BE49-F238E27FC236}">
                        <a16:creationId xmlns:a16="http://schemas.microsoft.com/office/drawing/2014/main" id="{F7105B97-8957-ECC9-B194-23DDDA2CA598}"/>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54" name="Tekstfelt 2153">
                    <a:extLst>
                      <a:ext uri="{FF2B5EF4-FFF2-40B4-BE49-F238E27FC236}">
                        <a16:creationId xmlns:a16="http://schemas.microsoft.com/office/drawing/2014/main" id="{3423D82E-49F0-375D-5F77-9C8A682BE7D4}"/>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55" name="Tekstfelt 2154">
                    <a:extLst>
                      <a:ext uri="{FF2B5EF4-FFF2-40B4-BE49-F238E27FC236}">
                        <a16:creationId xmlns:a16="http://schemas.microsoft.com/office/drawing/2014/main" id="{25CC263D-96E1-7C12-0366-0AC9C5A0A32F}"/>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56" name="Tekstfelt 2155">
                    <a:extLst>
                      <a:ext uri="{FF2B5EF4-FFF2-40B4-BE49-F238E27FC236}">
                        <a16:creationId xmlns:a16="http://schemas.microsoft.com/office/drawing/2014/main" id="{0C5C4604-ADE1-8248-0667-3E04F636F477}"/>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57" name="Tekstfelt 2156">
                    <a:extLst>
                      <a:ext uri="{FF2B5EF4-FFF2-40B4-BE49-F238E27FC236}">
                        <a16:creationId xmlns:a16="http://schemas.microsoft.com/office/drawing/2014/main" id="{0D469F11-C299-E86D-DEA3-7431B3BFEE59}"/>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58" name="Tekstfelt 2157">
                    <a:extLst>
                      <a:ext uri="{FF2B5EF4-FFF2-40B4-BE49-F238E27FC236}">
                        <a16:creationId xmlns:a16="http://schemas.microsoft.com/office/drawing/2014/main" id="{7B2568AE-A103-85FB-FB92-4DD2C350A6E8}"/>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59" name="Tekstfelt 2158">
                    <a:extLst>
                      <a:ext uri="{FF2B5EF4-FFF2-40B4-BE49-F238E27FC236}">
                        <a16:creationId xmlns:a16="http://schemas.microsoft.com/office/drawing/2014/main" id="{08C4264A-3096-21A7-0EA7-5E1C6F732C63}"/>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60" name="Tekstfelt 2159">
                    <a:extLst>
                      <a:ext uri="{FF2B5EF4-FFF2-40B4-BE49-F238E27FC236}">
                        <a16:creationId xmlns:a16="http://schemas.microsoft.com/office/drawing/2014/main" id="{325DECDC-31D2-C1F9-0340-64DCF818FA48}"/>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61" name="Tekstfelt 2160">
                    <a:extLst>
                      <a:ext uri="{FF2B5EF4-FFF2-40B4-BE49-F238E27FC236}">
                        <a16:creationId xmlns:a16="http://schemas.microsoft.com/office/drawing/2014/main" id="{DF34018F-E185-C40F-6990-CCAFFD0B2D7D}"/>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26" name="Tekstfelt 2125">
                  <a:extLst>
                    <a:ext uri="{FF2B5EF4-FFF2-40B4-BE49-F238E27FC236}">
                      <a16:creationId xmlns:a16="http://schemas.microsoft.com/office/drawing/2014/main" id="{D6A8DA3E-4776-F12D-F475-1159446B4435}"/>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27" name="Tekstfelt 2126">
                  <a:extLst>
                    <a:ext uri="{FF2B5EF4-FFF2-40B4-BE49-F238E27FC236}">
                      <a16:creationId xmlns:a16="http://schemas.microsoft.com/office/drawing/2014/main" id="{4B796B38-388F-3343-4B32-9024E329391C}"/>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28" name="Tekstfelt 2127">
                  <a:extLst>
                    <a:ext uri="{FF2B5EF4-FFF2-40B4-BE49-F238E27FC236}">
                      <a16:creationId xmlns:a16="http://schemas.microsoft.com/office/drawing/2014/main" id="{B5AED073-B9BF-5886-B905-6D4EF29E7B6C}"/>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7" name="Gruppe 1826">
                <a:extLst>
                  <a:ext uri="{FF2B5EF4-FFF2-40B4-BE49-F238E27FC236}">
                    <a16:creationId xmlns:a16="http://schemas.microsoft.com/office/drawing/2014/main" id="{FC7D2403-F1FC-89B0-D932-29917AA177E2}"/>
                  </a:ext>
                </a:extLst>
              </p:cNvPr>
              <p:cNvGrpSpPr/>
              <p:nvPr/>
            </p:nvGrpSpPr>
            <p:grpSpPr>
              <a:xfrm>
                <a:off x="2893345" y="1029165"/>
                <a:ext cx="641389" cy="5216305"/>
                <a:chOff x="2892468" y="1032983"/>
                <a:chExt cx="641389" cy="5216305"/>
              </a:xfrm>
            </p:grpSpPr>
            <p:grpSp>
              <p:nvGrpSpPr>
                <p:cNvPr id="2088" name="Gruppe 2087">
                  <a:extLst>
                    <a:ext uri="{FF2B5EF4-FFF2-40B4-BE49-F238E27FC236}">
                      <a16:creationId xmlns:a16="http://schemas.microsoft.com/office/drawing/2014/main" id="{C96AA14F-4AA2-26A7-7BED-C4DBBDB72850}"/>
                    </a:ext>
                  </a:extLst>
                </p:cNvPr>
                <p:cNvGrpSpPr/>
                <p:nvPr/>
              </p:nvGrpSpPr>
              <p:grpSpPr>
                <a:xfrm>
                  <a:off x="2892468" y="1032983"/>
                  <a:ext cx="641389" cy="5216305"/>
                  <a:chOff x="3475384" y="1188399"/>
                  <a:chExt cx="641389" cy="5216305"/>
                </a:xfrm>
              </p:grpSpPr>
              <p:sp>
                <p:nvSpPr>
                  <p:cNvPr id="2092" name="Tekstfelt 2091">
                    <a:extLst>
                      <a:ext uri="{FF2B5EF4-FFF2-40B4-BE49-F238E27FC236}">
                        <a16:creationId xmlns:a16="http://schemas.microsoft.com/office/drawing/2014/main" id="{89CF5C38-EDE9-70A5-C04B-28CDB530F194}"/>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93" name="Tekstfelt 2092">
                    <a:extLst>
                      <a:ext uri="{FF2B5EF4-FFF2-40B4-BE49-F238E27FC236}">
                        <a16:creationId xmlns:a16="http://schemas.microsoft.com/office/drawing/2014/main" id="{47C23EF4-1DF6-7D35-90AF-D1508FA2037C}"/>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94" name="Tekstfelt 2093">
                    <a:extLst>
                      <a:ext uri="{FF2B5EF4-FFF2-40B4-BE49-F238E27FC236}">
                        <a16:creationId xmlns:a16="http://schemas.microsoft.com/office/drawing/2014/main" id="{E7EE0CCF-4931-C220-E205-F46EF0B3D729}"/>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95" name="Tekstfelt 2094">
                    <a:extLst>
                      <a:ext uri="{FF2B5EF4-FFF2-40B4-BE49-F238E27FC236}">
                        <a16:creationId xmlns:a16="http://schemas.microsoft.com/office/drawing/2014/main" id="{2BED7FC7-831A-6DC4-6E31-F8B73C5F4287}"/>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96" name="Tekstfelt 2095">
                    <a:extLst>
                      <a:ext uri="{FF2B5EF4-FFF2-40B4-BE49-F238E27FC236}">
                        <a16:creationId xmlns:a16="http://schemas.microsoft.com/office/drawing/2014/main" id="{A7FEDF5F-447E-30E3-16E0-0A849ACB04B3}"/>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97" name="Tekstfelt 2096">
                    <a:extLst>
                      <a:ext uri="{FF2B5EF4-FFF2-40B4-BE49-F238E27FC236}">
                        <a16:creationId xmlns:a16="http://schemas.microsoft.com/office/drawing/2014/main" id="{C4F0F58A-7797-969A-82A9-B522A668F680}"/>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98" name="Tekstfelt 2097">
                    <a:extLst>
                      <a:ext uri="{FF2B5EF4-FFF2-40B4-BE49-F238E27FC236}">
                        <a16:creationId xmlns:a16="http://schemas.microsoft.com/office/drawing/2014/main" id="{52406B40-CE5A-1792-0214-A533F5DC552B}"/>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99" name="Tekstfelt 2098">
                    <a:extLst>
                      <a:ext uri="{FF2B5EF4-FFF2-40B4-BE49-F238E27FC236}">
                        <a16:creationId xmlns:a16="http://schemas.microsoft.com/office/drawing/2014/main" id="{C7AEF342-1E32-D56E-9259-0D609257BFB5}"/>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00" name="Tekstfelt 2099">
                    <a:extLst>
                      <a:ext uri="{FF2B5EF4-FFF2-40B4-BE49-F238E27FC236}">
                        <a16:creationId xmlns:a16="http://schemas.microsoft.com/office/drawing/2014/main" id="{34BD1A39-9340-E618-E042-7E5B63DB344E}"/>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01" name="Tekstfelt 2100">
                    <a:extLst>
                      <a:ext uri="{FF2B5EF4-FFF2-40B4-BE49-F238E27FC236}">
                        <a16:creationId xmlns:a16="http://schemas.microsoft.com/office/drawing/2014/main" id="{8ED9C3FB-57C2-53F7-D215-56792EA6248C}"/>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02" name="Tekstfelt 2101">
                    <a:extLst>
                      <a:ext uri="{FF2B5EF4-FFF2-40B4-BE49-F238E27FC236}">
                        <a16:creationId xmlns:a16="http://schemas.microsoft.com/office/drawing/2014/main" id="{428D94B4-5395-A867-78E8-2BD866C4637F}"/>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03" name="Tekstfelt 2102">
                    <a:extLst>
                      <a:ext uri="{FF2B5EF4-FFF2-40B4-BE49-F238E27FC236}">
                        <a16:creationId xmlns:a16="http://schemas.microsoft.com/office/drawing/2014/main" id="{20E994EA-7C1A-F553-5BCF-790890BB231B}"/>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04" name="Tekstfelt 2103">
                    <a:extLst>
                      <a:ext uri="{FF2B5EF4-FFF2-40B4-BE49-F238E27FC236}">
                        <a16:creationId xmlns:a16="http://schemas.microsoft.com/office/drawing/2014/main" id="{30B5578E-4977-EFD4-66D0-6C3FA8014977}"/>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05" name="Tekstfelt 2104">
                    <a:extLst>
                      <a:ext uri="{FF2B5EF4-FFF2-40B4-BE49-F238E27FC236}">
                        <a16:creationId xmlns:a16="http://schemas.microsoft.com/office/drawing/2014/main" id="{3ECD548E-9F12-A9AA-18CC-C69410C8271C}"/>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06" name="Tekstfelt 2105">
                    <a:extLst>
                      <a:ext uri="{FF2B5EF4-FFF2-40B4-BE49-F238E27FC236}">
                        <a16:creationId xmlns:a16="http://schemas.microsoft.com/office/drawing/2014/main" id="{6AA17126-A65D-4990-C6E6-206AE083401E}"/>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07" name="Tekstfelt 2106">
                    <a:extLst>
                      <a:ext uri="{FF2B5EF4-FFF2-40B4-BE49-F238E27FC236}">
                        <a16:creationId xmlns:a16="http://schemas.microsoft.com/office/drawing/2014/main" id="{49346DC9-84F1-5796-0B37-3BC13E21CA0F}"/>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08" name="Tekstfelt 2107">
                    <a:extLst>
                      <a:ext uri="{FF2B5EF4-FFF2-40B4-BE49-F238E27FC236}">
                        <a16:creationId xmlns:a16="http://schemas.microsoft.com/office/drawing/2014/main" id="{C91BF9DB-8732-A39D-C7B1-83888156228A}"/>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09" name="Tekstfelt 2108">
                    <a:extLst>
                      <a:ext uri="{FF2B5EF4-FFF2-40B4-BE49-F238E27FC236}">
                        <a16:creationId xmlns:a16="http://schemas.microsoft.com/office/drawing/2014/main" id="{D52B3A0C-F243-759E-1904-612363AB462E}"/>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10" name="Tekstfelt 2109">
                    <a:extLst>
                      <a:ext uri="{FF2B5EF4-FFF2-40B4-BE49-F238E27FC236}">
                        <a16:creationId xmlns:a16="http://schemas.microsoft.com/office/drawing/2014/main" id="{D428DB9D-C3F1-C7B5-C166-BB91A3135BD5}"/>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11" name="Tekstfelt 2110">
                    <a:extLst>
                      <a:ext uri="{FF2B5EF4-FFF2-40B4-BE49-F238E27FC236}">
                        <a16:creationId xmlns:a16="http://schemas.microsoft.com/office/drawing/2014/main" id="{B6448F89-808E-AA50-EDBB-A7EBC03CCEE5}"/>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12" name="Tekstfelt 2111">
                    <a:extLst>
                      <a:ext uri="{FF2B5EF4-FFF2-40B4-BE49-F238E27FC236}">
                        <a16:creationId xmlns:a16="http://schemas.microsoft.com/office/drawing/2014/main" id="{E2B2EF0E-1EDE-938E-8853-427F2405CAAE}"/>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13" name="Tekstfelt 2112">
                    <a:extLst>
                      <a:ext uri="{FF2B5EF4-FFF2-40B4-BE49-F238E27FC236}">
                        <a16:creationId xmlns:a16="http://schemas.microsoft.com/office/drawing/2014/main" id="{9E121164-9222-C6C1-CF2A-FC264742D66D}"/>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14" name="Tekstfelt 2113">
                    <a:extLst>
                      <a:ext uri="{FF2B5EF4-FFF2-40B4-BE49-F238E27FC236}">
                        <a16:creationId xmlns:a16="http://schemas.microsoft.com/office/drawing/2014/main" id="{56A2E6FF-86E7-908E-3282-A5E7C366018D}"/>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15" name="Tekstfelt 2114">
                    <a:extLst>
                      <a:ext uri="{FF2B5EF4-FFF2-40B4-BE49-F238E27FC236}">
                        <a16:creationId xmlns:a16="http://schemas.microsoft.com/office/drawing/2014/main" id="{7B2C013A-5AFC-7446-2483-2CB660B286D2}"/>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16" name="Tekstfelt 2115">
                    <a:extLst>
                      <a:ext uri="{FF2B5EF4-FFF2-40B4-BE49-F238E27FC236}">
                        <a16:creationId xmlns:a16="http://schemas.microsoft.com/office/drawing/2014/main" id="{1C4762A7-DD2C-F010-29AC-8268019931A5}"/>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17" name="Tekstfelt 2116">
                    <a:extLst>
                      <a:ext uri="{FF2B5EF4-FFF2-40B4-BE49-F238E27FC236}">
                        <a16:creationId xmlns:a16="http://schemas.microsoft.com/office/drawing/2014/main" id="{FA458E60-F2BB-D1EE-061C-D3266E832F3D}"/>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18" name="Tekstfelt 2117">
                    <a:extLst>
                      <a:ext uri="{FF2B5EF4-FFF2-40B4-BE49-F238E27FC236}">
                        <a16:creationId xmlns:a16="http://schemas.microsoft.com/office/drawing/2014/main" id="{42A65EAF-319D-519B-D63B-A07E4291436F}"/>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19" name="Tekstfelt 2118">
                    <a:extLst>
                      <a:ext uri="{FF2B5EF4-FFF2-40B4-BE49-F238E27FC236}">
                        <a16:creationId xmlns:a16="http://schemas.microsoft.com/office/drawing/2014/main" id="{9C2B7D04-5E81-7A57-62CC-2E600CF2B312}"/>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20" name="Tekstfelt 2119">
                    <a:extLst>
                      <a:ext uri="{FF2B5EF4-FFF2-40B4-BE49-F238E27FC236}">
                        <a16:creationId xmlns:a16="http://schemas.microsoft.com/office/drawing/2014/main" id="{F8F8DC33-DA27-3D27-E758-64B5BC5FB510}"/>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21" name="Tekstfelt 2120">
                    <a:extLst>
                      <a:ext uri="{FF2B5EF4-FFF2-40B4-BE49-F238E27FC236}">
                        <a16:creationId xmlns:a16="http://schemas.microsoft.com/office/drawing/2014/main" id="{FDC24D07-2F9D-51AA-476C-299437AF92E1}"/>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22" name="Tekstfelt 2121">
                    <a:extLst>
                      <a:ext uri="{FF2B5EF4-FFF2-40B4-BE49-F238E27FC236}">
                        <a16:creationId xmlns:a16="http://schemas.microsoft.com/office/drawing/2014/main" id="{E7673A5D-421B-239B-99CF-A4A19499A506}"/>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23" name="Tekstfelt 2122">
                    <a:extLst>
                      <a:ext uri="{FF2B5EF4-FFF2-40B4-BE49-F238E27FC236}">
                        <a16:creationId xmlns:a16="http://schemas.microsoft.com/office/drawing/2014/main" id="{1D441B9E-C877-CE2E-DF55-4A31606E33C9}"/>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24" name="Tekstfelt 2123">
                    <a:extLst>
                      <a:ext uri="{FF2B5EF4-FFF2-40B4-BE49-F238E27FC236}">
                        <a16:creationId xmlns:a16="http://schemas.microsoft.com/office/drawing/2014/main" id="{BE56055A-0D9B-D470-755A-20AF7DC4B993}"/>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89" name="Tekstfelt 2088">
                  <a:extLst>
                    <a:ext uri="{FF2B5EF4-FFF2-40B4-BE49-F238E27FC236}">
                      <a16:creationId xmlns:a16="http://schemas.microsoft.com/office/drawing/2014/main" id="{B8EBF927-809F-D04E-36E9-AEDD7089D5AF}"/>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90" name="Tekstfelt 2089">
                  <a:extLst>
                    <a:ext uri="{FF2B5EF4-FFF2-40B4-BE49-F238E27FC236}">
                      <a16:creationId xmlns:a16="http://schemas.microsoft.com/office/drawing/2014/main" id="{73C51C8F-A7CE-5AC9-DC49-6D95F4EEBE27}"/>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91" name="Tekstfelt 2090">
                  <a:extLst>
                    <a:ext uri="{FF2B5EF4-FFF2-40B4-BE49-F238E27FC236}">
                      <a16:creationId xmlns:a16="http://schemas.microsoft.com/office/drawing/2014/main" id="{33C51710-33A6-D847-8AE8-483700AEECE4}"/>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8" name="Gruppe 1827">
                <a:extLst>
                  <a:ext uri="{FF2B5EF4-FFF2-40B4-BE49-F238E27FC236}">
                    <a16:creationId xmlns:a16="http://schemas.microsoft.com/office/drawing/2014/main" id="{84D2EE08-C0D7-12A4-4AC4-64E394D9C50D}"/>
                  </a:ext>
                </a:extLst>
              </p:cNvPr>
              <p:cNvGrpSpPr/>
              <p:nvPr/>
            </p:nvGrpSpPr>
            <p:grpSpPr>
              <a:xfrm>
                <a:off x="2466124" y="1032948"/>
                <a:ext cx="641389" cy="5216305"/>
                <a:chOff x="2892468" y="1032983"/>
                <a:chExt cx="641389" cy="5216305"/>
              </a:xfrm>
            </p:grpSpPr>
            <p:grpSp>
              <p:nvGrpSpPr>
                <p:cNvPr id="2051" name="Gruppe 2050">
                  <a:extLst>
                    <a:ext uri="{FF2B5EF4-FFF2-40B4-BE49-F238E27FC236}">
                      <a16:creationId xmlns:a16="http://schemas.microsoft.com/office/drawing/2014/main" id="{FA072F20-2043-F528-4637-56C6802EF96D}"/>
                    </a:ext>
                  </a:extLst>
                </p:cNvPr>
                <p:cNvGrpSpPr/>
                <p:nvPr/>
              </p:nvGrpSpPr>
              <p:grpSpPr>
                <a:xfrm>
                  <a:off x="2892468" y="1032983"/>
                  <a:ext cx="641389" cy="5216305"/>
                  <a:chOff x="3475384" y="1188399"/>
                  <a:chExt cx="641389" cy="5216305"/>
                </a:xfrm>
              </p:grpSpPr>
              <p:sp>
                <p:nvSpPr>
                  <p:cNvPr id="2055" name="Tekstfelt 2054">
                    <a:extLst>
                      <a:ext uri="{FF2B5EF4-FFF2-40B4-BE49-F238E27FC236}">
                        <a16:creationId xmlns:a16="http://schemas.microsoft.com/office/drawing/2014/main" id="{1BBD5A30-66F0-BC17-0A17-D7374711EE2F}"/>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56" name="Tekstfelt 2055">
                    <a:extLst>
                      <a:ext uri="{FF2B5EF4-FFF2-40B4-BE49-F238E27FC236}">
                        <a16:creationId xmlns:a16="http://schemas.microsoft.com/office/drawing/2014/main" id="{82BB097E-7DED-5F9B-F10A-E7AE3E136E8A}"/>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57" name="Tekstfelt 2056">
                    <a:extLst>
                      <a:ext uri="{FF2B5EF4-FFF2-40B4-BE49-F238E27FC236}">
                        <a16:creationId xmlns:a16="http://schemas.microsoft.com/office/drawing/2014/main" id="{A3752B98-112A-4A7B-2792-166E4BF6A67E}"/>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58" name="Tekstfelt 2057">
                    <a:extLst>
                      <a:ext uri="{FF2B5EF4-FFF2-40B4-BE49-F238E27FC236}">
                        <a16:creationId xmlns:a16="http://schemas.microsoft.com/office/drawing/2014/main" id="{F6940D35-5525-12F5-A62A-F2BE44C9FA72}"/>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59" name="Tekstfelt 2058">
                    <a:extLst>
                      <a:ext uri="{FF2B5EF4-FFF2-40B4-BE49-F238E27FC236}">
                        <a16:creationId xmlns:a16="http://schemas.microsoft.com/office/drawing/2014/main" id="{4B5C96AD-60D9-D33F-5723-BAAB0B01338C}"/>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60" name="Tekstfelt 2059">
                    <a:extLst>
                      <a:ext uri="{FF2B5EF4-FFF2-40B4-BE49-F238E27FC236}">
                        <a16:creationId xmlns:a16="http://schemas.microsoft.com/office/drawing/2014/main" id="{769D6D01-34E2-11F1-9C65-DDC7C53C9AC2}"/>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61" name="Tekstfelt 2060">
                    <a:extLst>
                      <a:ext uri="{FF2B5EF4-FFF2-40B4-BE49-F238E27FC236}">
                        <a16:creationId xmlns:a16="http://schemas.microsoft.com/office/drawing/2014/main" id="{87EEF21C-88F1-104E-9CFD-396E99A12B7C}"/>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62" name="Tekstfelt 2061">
                    <a:extLst>
                      <a:ext uri="{FF2B5EF4-FFF2-40B4-BE49-F238E27FC236}">
                        <a16:creationId xmlns:a16="http://schemas.microsoft.com/office/drawing/2014/main" id="{A2999F5B-D277-2CAC-800F-C3129EB040FF}"/>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63" name="Tekstfelt 2062">
                    <a:extLst>
                      <a:ext uri="{FF2B5EF4-FFF2-40B4-BE49-F238E27FC236}">
                        <a16:creationId xmlns:a16="http://schemas.microsoft.com/office/drawing/2014/main" id="{C6CE316A-F1A8-8D6F-5F34-C163BB12B435}"/>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64" name="Tekstfelt 2063">
                    <a:extLst>
                      <a:ext uri="{FF2B5EF4-FFF2-40B4-BE49-F238E27FC236}">
                        <a16:creationId xmlns:a16="http://schemas.microsoft.com/office/drawing/2014/main" id="{76144EE2-D0C8-AB8F-F7F7-B20B84D89B86}"/>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65" name="Tekstfelt 2064">
                    <a:extLst>
                      <a:ext uri="{FF2B5EF4-FFF2-40B4-BE49-F238E27FC236}">
                        <a16:creationId xmlns:a16="http://schemas.microsoft.com/office/drawing/2014/main" id="{81E02C63-D523-BECA-FE60-40DD264D8A7B}"/>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66" name="Tekstfelt 2065">
                    <a:extLst>
                      <a:ext uri="{FF2B5EF4-FFF2-40B4-BE49-F238E27FC236}">
                        <a16:creationId xmlns:a16="http://schemas.microsoft.com/office/drawing/2014/main" id="{A3E8F72F-FAAA-7559-351F-8B96F4833AED}"/>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67" name="Tekstfelt 2066">
                    <a:extLst>
                      <a:ext uri="{FF2B5EF4-FFF2-40B4-BE49-F238E27FC236}">
                        <a16:creationId xmlns:a16="http://schemas.microsoft.com/office/drawing/2014/main" id="{A7098FED-0C56-954A-EBF2-255BD431C81A}"/>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68" name="Tekstfelt 2067">
                    <a:extLst>
                      <a:ext uri="{FF2B5EF4-FFF2-40B4-BE49-F238E27FC236}">
                        <a16:creationId xmlns:a16="http://schemas.microsoft.com/office/drawing/2014/main" id="{1C314F01-6B67-1738-B3AA-655816FB9976}"/>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69" name="Tekstfelt 2068">
                    <a:extLst>
                      <a:ext uri="{FF2B5EF4-FFF2-40B4-BE49-F238E27FC236}">
                        <a16:creationId xmlns:a16="http://schemas.microsoft.com/office/drawing/2014/main" id="{EB2E901C-FD56-B28D-FF55-B3AA185B25F5}"/>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70" name="Tekstfelt 2069">
                    <a:extLst>
                      <a:ext uri="{FF2B5EF4-FFF2-40B4-BE49-F238E27FC236}">
                        <a16:creationId xmlns:a16="http://schemas.microsoft.com/office/drawing/2014/main" id="{C08148DA-1BBB-C4DF-5298-E53FCAD077D3}"/>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71" name="Tekstfelt 2070">
                    <a:extLst>
                      <a:ext uri="{FF2B5EF4-FFF2-40B4-BE49-F238E27FC236}">
                        <a16:creationId xmlns:a16="http://schemas.microsoft.com/office/drawing/2014/main" id="{C21D113E-5D18-C08D-4941-F09C0D29D57E}"/>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72" name="Tekstfelt 2071">
                    <a:extLst>
                      <a:ext uri="{FF2B5EF4-FFF2-40B4-BE49-F238E27FC236}">
                        <a16:creationId xmlns:a16="http://schemas.microsoft.com/office/drawing/2014/main" id="{08F07AA7-0271-3EED-2AB0-088E70C7CF62}"/>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73" name="Tekstfelt 2072">
                    <a:extLst>
                      <a:ext uri="{FF2B5EF4-FFF2-40B4-BE49-F238E27FC236}">
                        <a16:creationId xmlns:a16="http://schemas.microsoft.com/office/drawing/2014/main" id="{03BF87C9-C391-3E38-31D5-7404CDA8B674}"/>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74" name="Tekstfelt 2073">
                    <a:extLst>
                      <a:ext uri="{FF2B5EF4-FFF2-40B4-BE49-F238E27FC236}">
                        <a16:creationId xmlns:a16="http://schemas.microsoft.com/office/drawing/2014/main" id="{A20DC029-17C2-2B30-7072-E40692291964}"/>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75" name="Tekstfelt 2074">
                    <a:extLst>
                      <a:ext uri="{FF2B5EF4-FFF2-40B4-BE49-F238E27FC236}">
                        <a16:creationId xmlns:a16="http://schemas.microsoft.com/office/drawing/2014/main" id="{793AA846-BA64-8AAC-CDE2-80E418CF612C}"/>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76" name="Tekstfelt 2075">
                    <a:extLst>
                      <a:ext uri="{FF2B5EF4-FFF2-40B4-BE49-F238E27FC236}">
                        <a16:creationId xmlns:a16="http://schemas.microsoft.com/office/drawing/2014/main" id="{3270E691-7E22-65D9-1C5C-EDEC54201A96}"/>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77" name="Tekstfelt 2076">
                    <a:extLst>
                      <a:ext uri="{FF2B5EF4-FFF2-40B4-BE49-F238E27FC236}">
                        <a16:creationId xmlns:a16="http://schemas.microsoft.com/office/drawing/2014/main" id="{CDF6F74F-08EF-0C6B-ED5A-DBE742485B2C}"/>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78" name="Tekstfelt 2077">
                    <a:extLst>
                      <a:ext uri="{FF2B5EF4-FFF2-40B4-BE49-F238E27FC236}">
                        <a16:creationId xmlns:a16="http://schemas.microsoft.com/office/drawing/2014/main" id="{55CA5A27-B341-139B-C4F5-896639D7496E}"/>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79" name="Tekstfelt 2078">
                    <a:extLst>
                      <a:ext uri="{FF2B5EF4-FFF2-40B4-BE49-F238E27FC236}">
                        <a16:creationId xmlns:a16="http://schemas.microsoft.com/office/drawing/2014/main" id="{4BD49CD9-3573-E47B-7C55-AA5E01FDBFD8}"/>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80" name="Tekstfelt 2079">
                    <a:extLst>
                      <a:ext uri="{FF2B5EF4-FFF2-40B4-BE49-F238E27FC236}">
                        <a16:creationId xmlns:a16="http://schemas.microsoft.com/office/drawing/2014/main" id="{BAA120C3-C20E-7D96-B58F-5E66609511F4}"/>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81" name="Tekstfelt 2080">
                    <a:extLst>
                      <a:ext uri="{FF2B5EF4-FFF2-40B4-BE49-F238E27FC236}">
                        <a16:creationId xmlns:a16="http://schemas.microsoft.com/office/drawing/2014/main" id="{1ACE7DB8-B061-E404-0709-7E44E7981364}"/>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82" name="Tekstfelt 2081">
                    <a:extLst>
                      <a:ext uri="{FF2B5EF4-FFF2-40B4-BE49-F238E27FC236}">
                        <a16:creationId xmlns:a16="http://schemas.microsoft.com/office/drawing/2014/main" id="{83148125-5F33-CCF5-E928-73629C21032D}"/>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83" name="Tekstfelt 2082">
                    <a:extLst>
                      <a:ext uri="{FF2B5EF4-FFF2-40B4-BE49-F238E27FC236}">
                        <a16:creationId xmlns:a16="http://schemas.microsoft.com/office/drawing/2014/main" id="{BF8C46F0-C06E-BB82-1420-B01EA5D9F053}"/>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84" name="Tekstfelt 2083">
                    <a:extLst>
                      <a:ext uri="{FF2B5EF4-FFF2-40B4-BE49-F238E27FC236}">
                        <a16:creationId xmlns:a16="http://schemas.microsoft.com/office/drawing/2014/main" id="{439B61B1-AAC7-6E70-D1A6-5D869085C605}"/>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85" name="Tekstfelt 2084">
                    <a:extLst>
                      <a:ext uri="{FF2B5EF4-FFF2-40B4-BE49-F238E27FC236}">
                        <a16:creationId xmlns:a16="http://schemas.microsoft.com/office/drawing/2014/main" id="{FD29B74F-C446-47D9-E62C-515F4363B0ED}"/>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86" name="Tekstfelt 2085">
                    <a:extLst>
                      <a:ext uri="{FF2B5EF4-FFF2-40B4-BE49-F238E27FC236}">
                        <a16:creationId xmlns:a16="http://schemas.microsoft.com/office/drawing/2014/main" id="{BD0E42B4-3B3C-5BB2-A32A-6363DC6E996B}"/>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87" name="Tekstfelt 2086">
                    <a:extLst>
                      <a:ext uri="{FF2B5EF4-FFF2-40B4-BE49-F238E27FC236}">
                        <a16:creationId xmlns:a16="http://schemas.microsoft.com/office/drawing/2014/main" id="{31A57303-081C-8AA4-06C3-AED90B24AC5B}"/>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52" name="Tekstfelt 2051">
                  <a:extLst>
                    <a:ext uri="{FF2B5EF4-FFF2-40B4-BE49-F238E27FC236}">
                      <a16:creationId xmlns:a16="http://schemas.microsoft.com/office/drawing/2014/main" id="{7E631A0D-09AB-3223-BBF4-AEEEB0C951C2}"/>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53" name="Tekstfelt 2052">
                  <a:extLst>
                    <a:ext uri="{FF2B5EF4-FFF2-40B4-BE49-F238E27FC236}">
                      <a16:creationId xmlns:a16="http://schemas.microsoft.com/office/drawing/2014/main" id="{2B67F015-E565-8139-2801-59AA235BA2C4}"/>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54" name="Tekstfelt 2053">
                  <a:extLst>
                    <a:ext uri="{FF2B5EF4-FFF2-40B4-BE49-F238E27FC236}">
                      <a16:creationId xmlns:a16="http://schemas.microsoft.com/office/drawing/2014/main" id="{FD150A58-B134-0C84-496F-4EC45BBA5E26}"/>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9" name="Gruppe 1828">
                <a:extLst>
                  <a:ext uri="{FF2B5EF4-FFF2-40B4-BE49-F238E27FC236}">
                    <a16:creationId xmlns:a16="http://schemas.microsoft.com/office/drawing/2014/main" id="{D810AD40-6E68-FF83-5DDA-DA817BE70EBE}"/>
                  </a:ext>
                </a:extLst>
              </p:cNvPr>
              <p:cNvGrpSpPr/>
              <p:nvPr/>
            </p:nvGrpSpPr>
            <p:grpSpPr>
              <a:xfrm>
                <a:off x="2019764" y="1037328"/>
                <a:ext cx="641389" cy="5216305"/>
                <a:chOff x="2892468" y="1032983"/>
                <a:chExt cx="641389" cy="5216305"/>
              </a:xfrm>
            </p:grpSpPr>
            <p:grpSp>
              <p:nvGrpSpPr>
                <p:cNvPr id="2014" name="Gruppe 2013">
                  <a:extLst>
                    <a:ext uri="{FF2B5EF4-FFF2-40B4-BE49-F238E27FC236}">
                      <a16:creationId xmlns:a16="http://schemas.microsoft.com/office/drawing/2014/main" id="{C3CDEED5-D932-025F-A2C1-3C40DA62EB19}"/>
                    </a:ext>
                  </a:extLst>
                </p:cNvPr>
                <p:cNvGrpSpPr/>
                <p:nvPr/>
              </p:nvGrpSpPr>
              <p:grpSpPr>
                <a:xfrm>
                  <a:off x="2892468" y="1032983"/>
                  <a:ext cx="641389" cy="5216305"/>
                  <a:chOff x="3475384" y="1188399"/>
                  <a:chExt cx="641389" cy="5216305"/>
                </a:xfrm>
              </p:grpSpPr>
              <p:sp>
                <p:nvSpPr>
                  <p:cNvPr id="2018" name="Tekstfelt 2017">
                    <a:extLst>
                      <a:ext uri="{FF2B5EF4-FFF2-40B4-BE49-F238E27FC236}">
                        <a16:creationId xmlns:a16="http://schemas.microsoft.com/office/drawing/2014/main" id="{E2D9D66D-2112-E12F-459C-7F4F1C34B9D0}"/>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19" name="Tekstfelt 2018">
                    <a:extLst>
                      <a:ext uri="{FF2B5EF4-FFF2-40B4-BE49-F238E27FC236}">
                        <a16:creationId xmlns:a16="http://schemas.microsoft.com/office/drawing/2014/main" id="{7E7A61B9-8A47-B50A-4269-F12BC01719C5}"/>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20" name="Tekstfelt 2019">
                    <a:extLst>
                      <a:ext uri="{FF2B5EF4-FFF2-40B4-BE49-F238E27FC236}">
                        <a16:creationId xmlns:a16="http://schemas.microsoft.com/office/drawing/2014/main" id="{69993C16-C59F-F620-3F0C-A2B9AD4E3FC7}"/>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21" name="Tekstfelt 2020">
                    <a:extLst>
                      <a:ext uri="{FF2B5EF4-FFF2-40B4-BE49-F238E27FC236}">
                        <a16:creationId xmlns:a16="http://schemas.microsoft.com/office/drawing/2014/main" id="{55C8F898-C69E-4720-95EC-356BD791A0DB}"/>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22" name="Tekstfelt 2021">
                    <a:extLst>
                      <a:ext uri="{FF2B5EF4-FFF2-40B4-BE49-F238E27FC236}">
                        <a16:creationId xmlns:a16="http://schemas.microsoft.com/office/drawing/2014/main" id="{2D77DF67-6742-47D2-B7A3-7075ED293269}"/>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23" name="Tekstfelt 2022">
                    <a:extLst>
                      <a:ext uri="{FF2B5EF4-FFF2-40B4-BE49-F238E27FC236}">
                        <a16:creationId xmlns:a16="http://schemas.microsoft.com/office/drawing/2014/main" id="{9BF41C00-B94F-FA77-874E-BCA4AD6B1E6E}"/>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24" name="Tekstfelt 2023">
                    <a:extLst>
                      <a:ext uri="{FF2B5EF4-FFF2-40B4-BE49-F238E27FC236}">
                        <a16:creationId xmlns:a16="http://schemas.microsoft.com/office/drawing/2014/main" id="{C9E0B831-792A-754F-2B86-F809722E9332}"/>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25" name="Tekstfelt 2024">
                    <a:extLst>
                      <a:ext uri="{FF2B5EF4-FFF2-40B4-BE49-F238E27FC236}">
                        <a16:creationId xmlns:a16="http://schemas.microsoft.com/office/drawing/2014/main" id="{E1B47771-0075-A3CB-F24C-C23509EB2C91}"/>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26" name="Tekstfelt 2025">
                    <a:extLst>
                      <a:ext uri="{FF2B5EF4-FFF2-40B4-BE49-F238E27FC236}">
                        <a16:creationId xmlns:a16="http://schemas.microsoft.com/office/drawing/2014/main" id="{8C46CF2A-CC2C-92B9-FD3A-52C1540F65D1}"/>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27" name="Tekstfelt 2026">
                    <a:extLst>
                      <a:ext uri="{FF2B5EF4-FFF2-40B4-BE49-F238E27FC236}">
                        <a16:creationId xmlns:a16="http://schemas.microsoft.com/office/drawing/2014/main" id="{2BEA7AED-6848-0627-9E19-A9F8F4398C12}"/>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28" name="Tekstfelt 2027">
                    <a:extLst>
                      <a:ext uri="{FF2B5EF4-FFF2-40B4-BE49-F238E27FC236}">
                        <a16:creationId xmlns:a16="http://schemas.microsoft.com/office/drawing/2014/main" id="{5027F47D-A968-F8AE-0102-F6437AA7F558}"/>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29" name="Tekstfelt 2028">
                    <a:extLst>
                      <a:ext uri="{FF2B5EF4-FFF2-40B4-BE49-F238E27FC236}">
                        <a16:creationId xmlns:a16="http://schemas.microsoft.com/office/drawing/2014/main" id="{96C58638-BAE2-7D1D-CABD-BD14D69D0F5D}"/>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30" name="Tekstfelt 2029">
                    <a:extLst>
                      <a:ext uri="{FF2B5EF4-FFF2-40B4-BE49-F238E27FC236}">
                        <a16:creationId xmlns:a16="http://schemas.microsoft.com/office/drawing/2014/main" id="{10E9C994-C7B3-D090-09B9-5D427289DD83}"/>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31" name="Tekstfelt 2030">
                    <a:extLst>
                      <a:ext uri="{FF2B5EF4-FFF2-40B4-BE49-F238E27FC236}">
                        <a16:creationId xmlns:a16="http://schemas.microsoft.com/office/drawing/2014/main" id="{C5F02755-D2DC-9AC2-4948-D17B81E65A80}"/>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32" name="Tekstfelt 2031">
                    <a:extLst>
                      <a:ext uri="{FF2B5EF4-FFF2-40B4-BE49-F238E27FC236}">
                        <a16:creationId xmlns:a16="http://schemas.microsoft.com/office/drawing/2014/main" id="{91445411-1B8E-D488-7EAC-143BB9C57477}"/>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33" name="Tekstfelt 2032">
                    <a:extLst>
                      <a:ext uri="{FF2B5EF4-FFF2-40B4-BE49-F238E27FC236}">
                        <a16:creationId xmlns:a16="http://schemas.microsoft.com/office/drawing/2014/main" id="{0B402A94-3694-C0BA-D033-9AC8AAC66069}"/>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34" name="Tekstfelt 2033">
                    <a:extLst>
                      <a:ext uri="{FF2B5EF4-FFF2-40B4-BE49-F238E27FC236}">
                        <a16:creationId xmlns:a16="http://schemas.microsoft.com/office/drawing/2014/main" id="{63A690CB-4194-5CAF-CEF6-42E01879EDFE}"/>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35" name="Tekstfelt 2034">
                    <a:extLst>
                      <a:ext uri="{FF2B5EF4-FFF2-40B4-BE49-F238E27FC236}">
                        <a16:creationId xmlns:a16="http://schemas.microsoft.com/office/drawing/2014/main" id="{1097C999-5C29-2674-5BBC-A79348CA1BEC}"/>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36" name="Tekstfelt 2035">
                    <a:extLst>
                      <a:ext uri="{FF2B5EF4-FFF2-40B4-BE49-F238E27FC236}">
                        <a16:creationId xmlns:a16="http://schemas.microsoft.com/office/drawing/2014/main" id="{83B7E24D-8B2D-D599-B8FC-FBD665974B7D}"/>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37" name="Tekstfelt 2036">
                    <a:extLst>
                      <a:ext uri="{FF2B5EF4-FFF2-40B4-BE49-F238E27FC236}">
                        <a16:creationId xmlns:a16="http://schemas.microsoft.com/office/drawing/2014/main" id="{245A3CCB-FA91-927A-7123-53E48CAEFDFB}"/>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38" name="Tekstfelt 2037">
                    <a:extLst>
                      <a:ext uri="{FF2B5EF4-FFF2-40B4-BE49-F238E27FC236}">
                        <a16:creationId xmlns:a16="http://schemas.microsoft.com/office/drawing/2014/main" id="{6D8BD77F-A364-49A4-5FC1-037B4D7DD746}"/>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39" name="Tekstfelt 2038">
                    <a:extLst>
                      <a:ext uri="{FF2B5EF4-FFF2-40B4-BE49-F238E27FC236}">
                        <a16:creationId xmlns:a16="http://schemas.microsoft.com/office/drawing/2014/main" id="{B01A3036-33D9-9A31-304E-635D83F5BBD2}"/>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40" name="Tekstfelt 2039">
                    <a:extLst>
                      <a:ext uri="{FF2B5EF4-FFF2-40B4-BE49-F238E27FC236}">
                        <a16:creationId xmlns:a16="http://schemas.microsoft.com/office/drawing/2014/main" id="{987F2A30-E4D1-2314-D1D3-C006DCA6F69A}"/>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41" name="Tekstfelt 2040">
                    <a:extLst>
                      <a:ext uri="{FF2B5EF4-FFF2-40B4-BE49-F238E27FC236}">
                        <a16:creationId xmlns:a16="http://schemas.microsoft.com/office/drawing/2014/main" id="{6712B90B-1DF4-172A-B674-F374A8AEA878}"/>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42" name="Tekstfelt 2041">
                    <a:extLst>
                      <a:ext uri="{FF2B5EF4-FFF2-40B4-BE49-F238E27FC236}">
                        <a16:creationId xmlns:a16="http://schemas.microsoft.com/office/drawing/2014/main" id="{B84D14C0-3433-6271-DE2B-8E1A1A47C325}"/>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43" name="Tekstfelt 2042">
                    <a:extLst>
                      <a:ext uri="{FF2B5EF4-FFF2-40B4-BE49-F238E27FC236}">
                        <a16:creationId xmlns:a16="http://schemas.microsoft.com/office/drawing/2014/main" id="{6931A40C-FA6C-46C6-73C5-9D54CF77B28A}"/>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44" name="Tekstfelt 2043">
                    <a:extLst>
                      <a:ext uri="{FF2B5EF4-FFF2-40B4-BE49-F238E27FC236}">
                        <a16:creationId xmlns:a16="http://schemas.microsoft.com/office/drawing/2014/main" id="{3937BF3D-D140-BE82-9D1C-959282A1DE6E}"/>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45" name="Tekstfelt 2044">
                    <a:extLst>
                      <a:ext uri="{FF2B5EF4-FFF2-40B4-BE49-F238E27FC236}">
                        <a16:creationId xmlns:a16="http://schemas.microsoft.com/office/drawing/2014/main" id="{EB4E27FC-9A4D-EEA8-8857-7600102DBC7A}"/>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46" name="Tekstfelt 2045">
                    <a:extLst>
                      <a:ext uri="{FF2B5EF4-FFF2-40B4-BE49-F238E27FC236}">
                        <a16:creationId xmlns:a16="http://schemas.microsoft.com/office/drawing/2014/main" id="{A021B216-95A9-4648-6655-57EFD6E449B4}"/>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47" name="Tekstfelt 2046">
                    <a:extLst>
                      <a:ext uri="{FF2B5EF4-FFF2-40B4-BE49-F238E27FC236}">
                        <a16:creationId xmlns:a16="http://schemas.microsoft.com/office/drawing/2014/main" id="{1BFDC6EB-7D9F-BD84-0AE9-54D2B873AF3E}"/>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48" name="Tekstfelt 2047">
                    <a:extLst>
                      <a:ext uri="{FF2B5EF4-FFF2-40B4-BE49-F238E27FC236}">
                        <a16:creationId xmlns:a16="http://schemas.microsoft.com/office/drawing/2014/main" id="{B382E508-1257-10C4-5B57-BD9FABB419EC}"/>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49" name="Tekstfelt 2048">
                    <a:extLst>
                      <a:ext uri="{FF2B5EF4-FFF2-40B4-BE49-F238E27FC236}">
                        <a16:creationId xmlns:a16="http://schemas.microsoft.com/office/drawing/2014/main" id="{FBF8D986-41AD-BD0B-1C47-51D36C2EE90E}"/>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50" name="Tekstfelt 2049">
                    <a:extLst>
                      <a:ext uri="{FF2B5EF4-FFF2-40B4-BE49-F238E27FC236}">
                        <a16:creationId xmlns:a16="http://schemas.microsoft.com/office/drawing/2014/main" id="{8072E29C-A881-2B8E-3421-20E389D8D115}"/>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15" name="Tekstfelt 2014">
                  <a:extLst>
                    <a:ext uri="{FF2B5EF4-FFF2-40B4-BE49-F238E27FC236}">
                      <a16:creationId xmlns:a16="http://schemas.microsoft.com/office/drawing/2014/main" id="{7E9835B0-F540-B9CB-86C3-EF421DC7F207}"/>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16" name="Tekstfelt 2015">
                  <a:extLst>
                    <a:ext uri="{FF2B5EF4-FFF2-40B4-BE49-F238E27FC236}">
                      <a16:creationId xmlns:a16="http://schemas.microsoft.com/office/drawing/2014/main" id="{72A41605-5882-27FB-0857-6E95C81C2E5A}"/>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17" name="Tekstfelt 2016">
                  <a:extLst>
                    <a:ext uri="{FF2B5EF4-FFF2-40B4-BE49-F238E27FC236}">
                      <a16:creationId xmlns:a16="http://schemas.microsoft.com/office/drawing/2014/main" id="{2B0E6256-F9DC-7420-A407-6FF11AB77812}"/>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0" name="Gruppe 1829">
                <a:extLst>
                  <a:ext uri="{FF2B5EF4-FFF2-40B4-BE49-F238E27FC236}">
                    <a16:creationId xmlns:a16="http://schemas.microsoft.com/office/drawing/2014/main" id="{761DD334-2522-41B6-87D1-CC5B6F1754A3}"/>
                  </a:ext>
                </a:extLst>
              </p:cNvPr>
              <p:cNvGrpSpPr/>
              <p:nvPr/>
            </p:nvGrpSpPr>
            <p:grpSpPr>
              <a:xfrm>
                <a:off x="1592543" y="1041111"/>
                <a:ext cx="641389" cy="5216305"/>
                <a:chOff x="2892468" y="1032983"/>
                <a:chExt cx="641389" cy="5216305"/>
              </a:xfrm>
            </p:grpSpPr>
            <p:grpSp>
              <p:nvGrpSpPr>
                <p:cNvPr id="1977" name="Gruppe 1976">
                  <a:extLst>
                    <a:ext uri="{FF2B5EF4-FFF2-40B4-BE49-F238E27FC236}">
                      <a16:creationId xmlns:a16="http://schemas.microsoft.com/office/drawing/2014/main" id="{AD55CF64-E223-DC06-1070-26E3AD98E5C6}"/>
                    </a:ext>
                  </a:extLst>
                </p:cNvPr>
                <p:cNvGrpSpPr/>
                <p:nvPr/>
              </p:nvGrpSpPr>
              <p:grpSpPr>
                <a:xfrm>
                  <a:off x="2892468" y="1032983"/>
                  <a:ext cx="641389" cy="5216305"/>
                  <a:chOff x="3475384" y="1188399"/>
                  <a:chExt cx="641389" cy="5216305"/>
                </a:xfrm>
              </p:grpSpPr>
              <p:sp>
                <p:nvSpPr>
                  <p:cNvPr id="1981" name="Tekstfelt 1980">
                    <a:extLst>
                      <a:ext uri="{FF2B5EF4-FFF2-40B4-BE49-F238E27FC236}">
                        <a16:creationId xmlns:a16="http://schemas.microsoft.com/office/drawing/2014/main" id="{523D2D8C-7695-3194-AD29-246B57B4618A}"/>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82" name="Tekstfelt 1981">
                    <a:extLst>
                      <a:ext uri="{FF2B5EF4-FFF2-40B4-BE49-F238E27FC236}">
                        <a16:creationId xmlns:a16="http://schemas.microsoft.com/office/drawing/2014/main" id="{79FA32F0-DE92-56F8-9AF0-E9ACCCCDCC7D}"/>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83" name="Tekstfelt 1982">
                    <a:extLst>
                      <a:ext uri="{FF2B5EF4-FFF2-40B4-BE49-F238E27FC236}">
                        <a16:creationId xmlns:a16="http://schemas.microsoft.com/office/drawing/2014/main" id="{C1521C0C-3AF3-3CFE-6676-D04B99E97BF6}"/>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84" name="Tekstfelt 1983">
                    <a:extLst>
                      <a:ext uri="{FF2B5EF4-FFF2-40B4-BE49-F238E27FC236}">
                        <a16:creationId xmlns:a16="http://schemas.microsoft.com/office/drawing/2014/main" id="{D6614E50-6BC7-D529-AC38-9567B4E0916F}"/>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85" name="Tekstfelt 1984">
                    <a:extLst>
                      <a:ext uri="{FF2B5EF4-FFF2-40B4-BE49-F238E27FC236}">
                        <a16:creationId xmlns:a16="http://schemas.microsoft.com/office/drawing/2014/main" id="{6CC0BB71-9C42-6F5F-DA49-DE0898DC93CA}"/>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86" name="Tekstfelt 1985">
                    <a:extLst>
                      <a:ext uri="{FF2B5EF4-FFF2-40B4-BE49-F238E27FC236}">
                        <a16:creationId xmlns:a16="http://schemas.microsoft.com/office/drawing/2014/main" id="{6F0769DD-A575-83F9-3393-8D7DA1471C03}"/>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87" name="Tekstfelt 1986">
                    <a:extLst>
                      <a:ext uri="{FF2B5EF4-FFF2-40B4-BE49-F238E27FC236}">
                        <a16:creationId xmlns:a16="http://schemas.microsoft.com/office/drawing/2014/main" id="{82099B73-475D-6FEE-B814-A07B7EC1DE0B}"/>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88" name="Tekstfelt 1987">
                    <a:extLst>
                      <a:ext uri="{FF2B5EF4-FFF2-40B4-BE49-F238E27FC236}">
                        <a16:creationId xmlns:a16="http://schemas.microsoft.com/office/drawing/2014/main" id="{76A6ED7E-DAE9-C4A8-B1C4-8D7A23040AD7}"/>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89" name="Tekstfelt 1988">
                    <a:extLst>
                      <a:ext uri="{FF2B5EF4-FFF2-40B4-BE49-F238E27FC236}">
                        <a16:creationId xmlns:a16="http://schemas.microsoft.com/office/drawing/2014/main" id="{72586FF5-EFAA-BF46-CF72-95250ABCFEBD}"/>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90" name="Tekstfelt 1989">
                    <a:extLst>
                      <a:ext uri="{FF2B5EF4-FFF2-40B4-BE49-F238E27FC236}">
                        <a16:creationId xmlns:a16="http://schemas.microsoft.com/office/drawing/2014/main" id="{C47B6C2B-FBAC-0396-D851-4B5798524F28}"/>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91" name="Tekstfelt 1990">
                    <a:extLst>
                      <a:ext uri="{FF2B5EF4-FFF2-40B4-BE49-F238E27FC236}">
                        <a16:creationId xmlns:a16="http://schemas.microsoft.com/office/drawing/2014/main" id="{7DAAE3A6-3D38-AAFD-B8D3-3473533AB6CC}"/>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92" name="Tekstfelt 1991">
                    <a:extLst>
                      <a:ext uri="{FF2B5EF4-FFF2-40B4-BE49-F238E27FC236}">
                        <a16:creationId xmlns:a16="http://schemas.microsoft.com/office/drawing/2014/main" id="{5C532D55-6E65-3B61-F0AA-6B28F53F8B9A}"/>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93" name="Tekstfelt 1992">
                    <a:extLst>
                      <a:ext uri="{FF2B5EF4-FFF2-40B4-BE49-F238E27FC236}">
                        <a16:creationId xmlns:a16="http://schemas.microsoft.com/office/drawing/2014/main" id="{E1245C94-4417-E4A7-0F08-E528747E9080}"/>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94" name="Tekstfelt 1993">
                    <a:extLst>
                      <a:ext uri="{FF2B5EF4-FFF2-40B4-BE49-F238E27FC236}">
                        <a16:creationId xmlns:a16="http://schemas.microsoft.com/office/drawing/2014/main" id="{3D9927F3-ACF7-C03E-68FD-3E3A72D964EB}"/>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95" name="Tekstfelt 1994">
                    <a:extLst>
                      <a:ext uri="{FF2B5EF4-FFF2-40B4-BE49-F238E27FC236}">
                        <a16:creationId xmlns:a16="http://schemas.microsoft.com/office/drawing/2014/main" id="{31D73D7F-62B2-05D0-8D47-523E7A7172DB}"/>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96" name="Tekstfelt 1995">
                    <a:extLst>
                      <a:ext uri="{FF2B5EF4-FFF2-40B4-BE49-F238E27FC236}">
                        <a16:creationId xmlns:a16="http://schemas.microsoft.com/office/drawing/2014/main" id="{78FB11A3-2CB8-60F0-DCA3-FB69897AE1F6}"/>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97" name="Tekstfelt 1996">
                    <a:extLst>
                      <a:ext uri="{FF2B5EF4-FFF2-40B4-BE49-F238E27FC236}">
                        <a16:creationId xmlns:a16="http://schemas.microsoft.com/office/drawing/2014/main" id="{A85D52CE-B220-F8C4-D3EE-CCD131FB01B3}"/>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98" name="Tekstfelt 1997">
                    <a:extLst>
                      <a:ext uri="{FF2B5EF4-FFF2-40B4-BE49-F238E27FC236}">
                        <a16:creationId xmlns:a16="http://schemas.microsoft.com/office/drawing/2014/main" id="{4F95C578-B357-2C05-CEA8-0C473AAD62D4}"/>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99" name="Tekstfelt 1998">
                    <a:extLst>
                      <a:ext uri="{FF2B5EF4-FFF2-40B4-BE49-F238E27FC236}">
                        <a16:creationId xmlns:a16="http://schemas.microsoft.com/office/drawing/2014/main" id="{EB048F6A-47C4-EB94-9916-65FC4445D89D}"/>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00" name="Tekstfelt 1999">
                    <a:extLst>
                      <a:ext uri="{FF2B5EF4-FFF2-40B4-BE49-F238E27FC236}">
                        <a16:creationId xmlns:a16="http://schemas.microsoft.com/office/drawing/2014/main" id="{EFB84989-3416-52D5-DD24-CA2688FC2388}"/>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01" name="Tekstfelt 2000">
                    <a:extLst>
                      <a:ext uri="{FF2B5EF4-FFF2-40B4-BE49-F238E27FC236}">
                        <a16:creationId xmlns:a16="http://schemas.microsoft.com/office/drawing/2014/main" id="{49CD0905-2A55-C800-0BA2-19A91FBC2A22}"/>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02" name="Tekstfelt 2001">
                    <a:extLst>
                      <a:ext uri="{FF2B5EF4-FFF2-40B4-BE49-F238E27FC236}">
                        <a16:creationId xmlns:a16="http://schemas.microsoft.com/office/drawing/2014/main" id="{E6F7CE0B-5235-F67A-4B47-E2CA7E9249D4}"/>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03" name="Tekstfelt 2002">
                    <a:extLst>
                      <a:ext uri="{FF2B5EF4-FFF2-40B4-BE49-F238E27FC236}">
                        <a16:creationId xmlns:a16="http://schemas.microsoft.com/office/drawing/2014/main" id="{AF07F626-674F-852F-1CAB-1A7EFCDBD3A3}"/>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04" name="Tekstfelt 2003">
                    <a:extLst>
                      <a:ext uri="{FF2B5EF4-FFF2-40B4-BE49-F238E27FC236}">
                        <a16:creationId xmlns:a16="http://schemas.microsoft.com/office/drawing/2014/main" id="{530659C2-FADB-10FF-8F06-9C30A5ADB136}"/>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05" name="Tekstfelt 2004">
                    <a:extLst>
                      <a:ext uri="{FF2B5EF4-FFF2-40B4-BE49-F238E27FC236}">
                        <a16:creationId xmlns:a16="http://schemas.microsoft.com/office/drawing/2014/main" id="{7C110FDE-0BDA-D300-CB26-8E238E18AE1C}"/>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06" name="Tekstfelt 2005">
                    <a:extLst>
                      <a:ext uri="{FF2B5EF4-FFF2-40B4-BE49-F238E27FC236}">
                        <a16:creationId xmlns:a16="http://schemas.microsoft.com/office/drawing/2014/main" id="{2A3C73E5-4E97-5027-8B91-555D8779E3BD}"/>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07" name="Tekstfelt 2006">
                    <a:extLst>
                      <a:ext uri="{FF2B5EF4-FFF2-40B4-BE49-F238E27FC236}">
                        <a16:creationId xmlns:a16="http://schemas.microsoft.com/office/drawing/2014/main" id="{E7C258B4-91B8-4C74-4500-F4ACB819677C}"/>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08" name="Tekstfelt 2007">
                    <a:extLst>
                      <a:ext uri="{FF2B5EF4-FFF2-40B4-BE49-F238E27FC236}">
                        <a16:creationId xmlns:a16="http://schemas.microsoft.com/office/drawing/2014/main" id="{17EA1FF0-F9E9-C21B-7674-893549ADCCF8}"/>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09" name="Tekstfelt 2008">
                    <a:extLst>
                      <a:ext uri="{FF2B5EF4-FFF2-40B4-BE49-F238E27FC236}">
                        <a16:creationId xmlns:a16="http://schemas.microsoft.com/office/drawing/2014/main" id="{263DCEFC-2A3D-F797-B52A-DCE3AC34559E}"/>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10" name="Tekstfelt 2009">
                    <a:extLst>
                      <a:ext uri="{FF2B5EF4-FFF2-40B4-BE49-F238E27FC236}">
                        <a16:creationId xmlns:a16="http://schemas.microsoft.com/office/drawing/2014/main" id="{68A7C910-C3D3-D631-141C-1602C60160BC}"/>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11" name="Tekstfelt 2010">
                    <a:extLst>
                      <a:ext uri="{FF2B5EF4-FFF2-40B4-BE49-F238E27FC236}">
                        <a16:creationId xmlns:a16="http://schemas.microsoft.com/office/drawing/2014/main" id="{914AE922-42D8-8083-FAF0-F18F5B9920AE}"/>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12" name="Tekstfelt 2011">
                    <a:extLst>
                      <a:ext uri="{FF2B5EF4-FFF2-40B4-BE49-F238E27FC236}">
                        <a16:creationId xmlns:a16="http://schemas.microsoft.com/office/drawing/2014/main" id="{F2E504F0-3E20-EA9B-2691-A98AE9A58977}"/>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13" name="Tekstfelt 2012">
                    <a:extLst>
                      <a:ext uri="{FF2B5EF4-FFF2-40B4-BE49-F238E27FC236}">
                        <a16:creationId xmlns:a16="http://schemas.microsoft.com/office/drawing/2014/main" id="{6A5144A0-9D16-5240-8DF3-35017EDB535E}"/>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78" name="Tekstfelt 1977">
                  <a:extLst>
                    <a:ext uri="{FF2B5EF4-FFF2-40B4-BE49-F238E27FC236}">
                      <a16:creationId xmlns:a16="http://schemas.microsoft.com/office/drawing/2014/main" id="{B443A90B-60DD-5D5E-E7BA-BF8AA39297F2}"/>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79" name="Tekstfelt 1978">
                  <a:extLst>
                    <a:ext uri="{FF2B5EF4-FFF2-40B4-BE49-F238E27FC236}">
                      <a16:creationId xmlns:a16="http://schemas.microsoft.com/office/drawing/2014/main" id="{7F94F8D6-7CED-A927-B325-8CBDA5EE89AD}"/>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80" name="Tekstfelt 1979">
                  <a:extLst>
                    <a:ext uri="{FF2B5EF4-FFF2-40B4-BE49-F238E27FC236}">
                      <a16:creationId xmlns:a16="http://schemas.microsoft.com/office/drawing/2014/main" id="{98A631FB-B86A-8BFA-9C4B-5587D855BA70}"/>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1" name="Gruppe 1830">
                <a:extLst>
                  <a:ext uri="{FF2B5EF4-FFF2-40B4-BE49-F238E27FC236}">
                    <a16:creationId xmlns:a16="http://schemas.microsoft.com/office/drawing/2014/main" id="{8478396A-28F8-0DC1-EA32-90B47B4C5FC2}"/>
                  </a:ext>
                </a:extLst>
              </p:cNvPr>
              <p:cNvGrpSpPr/>
              <p:nvPr/>
            </p:nvGrpSpPr>
            <p:grpSpPr>
              <a:xfrm>
                <a:off x="1159795" y="1034606"/>
                <a:ext cx="641389" cy="5216305"/>
                <a:chOff x="2892468" y="1032983"/>
                <a:chExt cx="641389" cy="5216305"/>
              </a:xfrm>
            </p:grpSpPr>
            <p:grpSp>
              <p:nvGrpSpPr>
                <p:cNvPr id="1940" name="Gruppe 1939">
                  <a:extLst>
                    <a:ext uri="{FF2B5EF4-FFF2-40B4-BE49-F238E27FC236}">
                      <a16:creationId xmlns:a16="http://schemas.microsoft.com/office/drawing/2014/main" id="{8562E0BB-6EED-CB86-6A7F-9B4137411C4C}"/>
                    </a:ext>
                  </a:extLst>
                </p:cNvPr>
                <p:cNvGrpSpPr/>
                <p:nvPr/>
              </p:nvGrpSpPr>
              <p:grpSpPr>
                <a:xfrm>
                  <a:off x="2892468" y="1032983"/>
                  <a:ext cx="641389" cy="5216305"/>
                  <a:chOff x="3475384" y="1188399"/>
                  <a:chExt cx="641389" cy="5216305"/>
                </a:xfrm>
              </p:grpSpPr>
              <p:sp>
                <p:nvSpPr>
                  <p:cNvPr id="1944" name="Tekstfelt 1943">
                    <a:extLst>
                      <a:ext uri="{FF2B5EF4-FFF2-40B4-BE49-F238E27FC236}">
                        <a16:creationId xmlns:a16="http://schemas.microsoft.com/office/drawing/2014/main" id="{DADB56F0-BE6F-2241-7DBD-C63F8FA0DE9E}"/>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45" name="Tekstfelt 1944">
                    <a:extLst>
                      <a:ext uri="{FF2B5EF4-FFF2-40B4-BE49-F238E27FC236}">
                        <a16:creationId xmlns:a16="http://schemas.microsoft.com/office/drawing/2014/main" id="{F879B618-6C1C-A6D7-E809-A3E42602F247}"/>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46" name="Tekstfelt 1945">
                    <a:extLst>
                      <a:ext uri="{FF2B5EF4-FFF2-40B4-BE49-F238E27FC236}">
                        <a16:creationId xmlns:a16="http://schemas.microsoft.com/office/drawing/2014/main" id="{913540CF-8F9F-CA4A-2C83-8A3E714185A7}"/>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47" name="Tekstfelt 1946">
                    <a:extLst>
                      <a:ext uri="{FF2B5EF4-FFF2-40B4-BE49-F238E27FC236}">
                        <a16:creationId xmlns:a16="http://schemas.microsoft.com/office/drawing/2014/main" id="{0BCBEE20-F139-F6D8-B5F9-5E869892DA26}"/>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48" name="Tekstfelt 1947">
                    <a:extLst>
                      <a:ext uri="{FF2B5EF4-FFF2-40B4-BE49-F238E27FC236}">
                        <a16:creationId xmlns:a16="http://schemas.microsoft.com/office/drawing/2014/main" id="{D73750AA-7F29-6AC9-B943-FE308A42A89B}"/>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49" name="Tekstfelt 1948">
                    <a:extLst>
                      <a:ext uri="{FF2B5EF4-FFF2-40B4-BE49-F238E27FC236}">
                        <a16:creationId xmlns:a16="http://schemas.microsoft.com/office/drawing/2014/main" id="{2354B521-5D89-D421-703C-26589DF82E8A}"/>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50" name="Tekstfelt 1949">
                    <a:extLst>
                      <a:ext uri="{FF2B5EF4-FFF2-40B4-BE49-F238E27FC236}">
                        <a16:creationId xmlns:a16="http://schemas.microsoft.com/office/drawing/2014/main" id="{A1A8C13B-BAC1-5209-EBF2-CABA8B46FB06}"/>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51" name="Tekstfelt 1950">
                    <a:extLst>
                      <a:ext uri="{FF2B5EF4-FFF2-40B4-BE49-F238E27FC236}">
                        <a16:creationId xmlns:a16="http://schemas.microsoft.com/office/drawing/2014/main" id="{F191E834-134D-1348-1E1E-1522CD6A408B}"/>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52" name="Tekstfelt 1951">
                    <a:extLst>
                      <a:ext uri="{FF2B5EF4-FFF2-40B4-BE49-F238E27FC236}">
                        <a16:creationId xmlns:a16="http://schemas.microsoft.com/office/drawing/2014/main" id="{986D15C4-56FD-DA23-DDF1-03C27957E977}"/>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53" name="Tekstfelt 1952">
                    <a:extLst>
                      <a:ext uri="{FF2B5EF4-FFF2-40B4-BE49-F238E27FC236}">
                        <a16:creationId xmlns:a16="http://schemas.microsoft.com/office/drawing/2014/main" id="{0B5EECCD-8F15-A17E-6C5F-37214998B399}"/>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54" name="Tekstfelt 1953">
                    <a:extLst>
                      <a:ext uri="{FF2B5EF4-FFF2-40B4-BE49-F238E27FC236}">
                        <a16:creationId xmlns:a16="http://schemas.microsoft.com/office/drawing/2014/main" id="{EB8D6454-500E-27F2-13DC-39663EC782D2}"/>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55" name="Tekstfelt 1954">
                    <a:extLst>
                      <a:ext uri="{FF2B5EF4-FFF2-40B4-BE49-F238E27FC236}">
                        <a16:creationId xmlns:a16="http://schemas.microsoft.com/office/drawing/2014/main" id="{2E9FCFEE-BB91-679A-24FC-A27EC6EECB02}"/>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56" name="Tekstfelt 1955">
                    <a:extLst>
                      <a:ext uri="{FF2B5EF4-FFF2-40B4-BE49-F238E27FC236}">
                        <a16:creationId xmlns:a16="http://schemas.microsoft.com/office/drawing/2014/main" id="{0660470E-AAF0-FBF9-F3AF-453ED9F9547A}"/>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57" name="Tekstfelt 1956">
                    <a:extLst>
                      <a:ext uri="{FF2B5EF4-FFF2-40B4-BE49-F238E27FC236}">
                        <a16:creationId xmlns:a16="http://schemas.microsoft.com/office/drawing/2014/main" id="{B7C282E8-4B4C-5E46-AD62-F42371878BD5}"/>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58" name="Tekstfelt 1957">
                    <a:extLst>
                      <a:ext uri="{FF2B5EF4-FFF2-40B4-BE49-F238E27FC236}">
                        <a16:creationId xmlns:a16="http://schemas.microsoft.com/office/drawing/2014/main" id="{87E5FE48-D539-6C0E-7DD0-AEC6F2E93976}"/>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59" name="Tekstfelt 1958">
                    <a:extLst>
                      <a:ext uri="{FF2B5EF4-FFF2-40B4-BE49-F238E27FC236}">
                        <a16:creationId xmlns:a16="http://schemas.microsoft.com/office/drawing/2014/main" id="{D19FCDFD-32B2-A63F-2982-919019B117F6}"/>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60" name="Tekstfelt 1959">
                    <a:extLst>
                      <a:ext uri="{FF2B5EF4-FFF2-40B4-BE49-F238E27FC236}">
                        <a16:creationId xmlns:a16="http://schemas.microsoft.com/office/drawing/2014/main" id="{18FAF58A-CE2D-91AC-C7B5-7CAAEFB595F9}"/>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61" name="Tekstfelt 1960">
                    <a:extLst>
                      <a:ext uri="{FF2B5EF4-FFF2-40B4-BE49-F238E27FC236}">
                        <a16:creationId xmlns:a16="http://schemas.microsoft.com/office/drawing/2014/main" id="{46005999-DA26-C5A0-845D-B9883C787A63}"/>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62" name="Tekstfelt 1961">
                    <a:extLst>
                      <a:ext uri="{FF2B5EF4-FFF2-40B4-BE49-F238E27FC236}">
                        <a16:creationId xmlns:a16="http://schemas.microsoft.com/office/drawing/2014/main" id="{97F5F729-1805-13D5-79DB-788FCFC16052}"/>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63" name="Tekstfelt 1962">
                    <a:extLst>
                      <a:ext uri="{FF2B5EF4-FFF2-40B4-BE49-F238E27FC236}">
                        <a16:creationId xmlns:a16="http://schemas.microsoft.com/office/drawing/2014/main" id="{F5AD3BD5-3A27-33C9-DB63-0DA4E5E89A7B}"/>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64" name="Tekstfelt 1963">
                    <a:extLst>
                      <a:ext uri="{FF2B5EF4-FFF2-40B4-BE49-F238E27FC236}">
                        <a16:creationId xmlns:a16="http://schemas.microsoft.com/office/drawing/2014/main" id="{C2E69D81-5F4F-0D51-DC59-72F75F1D4370}"/>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65" name="Tekstfelt 1964">
                    <a:extLst>
                      <a:ext uri="{FF2B5EF4-FFF2-40B4-BE49-F238E27FC236}">
                        <a16:creationId xmlns:a16="http://schemas.microsoft.com/office/drawing/2014/main" id="{52279C49-7B62-0124-12C5-D900283CF752}"/>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66" name="Tekstfelt 1965">
                    <a:extLst>
                      <a:ext uri="{FF2B5EF4-FFF2-40B4-BE49-F238E27FC236}">
                        <a16:creationId xmlns:a16="http://schemas.microsoft.com/office/drawing/2014/main" id="{53FFE0F8-D0D6-1C8F-B8A9-88FBAD26FEFD}"/>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67" name="Tekstfelt 1966">
                    <a:extLst>
                      <a:ext uri="{FF2B5EF4-FFF2-40B4-BE49-F238E27FC236}">
                        <a16:creationId xmlns:a16="http://schemas.microsoft.com/office/drawing/2014/main" id="{439FE935-D443-0D20-7A15-7ADC8A16C84F}"/>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68" name="Tekstfelt 1967">
                    <a:extLst>
                      <a:ext uri="{FF2B5EF4-FFF2-40B4-BE49-F238E27FC236}">
                        <a16:creationId xmlns:a16="http://schemas.microsoft.com/office/drawing/2014/main" id="{51892F3E-FB05-E8A7-0262-A0461613338A}"/>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69" name="Tekstfelt 1968">
                    <a:extLst>
                      <a:ext uri="{FF2B5EF4-FFF2-40B4-BE49-F238E27FC236}">
                        <a16:creationId xmlns:a16="http://schemas.microsoft.com/office/drawing/2014/main" id="{97CFA73A-9443-234D-F3A6-7B9B9B2FF164}"/>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70" name="Tekstfelt 1969">
                    <a:extLst>
                      <a:ext uri="{FF2B5EF4-FFF2-40B4-BE49-F238E27FC236}">
                        <a16:creationId xmlns:a16="http://schemas.microsoft.com/office/drawing/2014/main" id="{C6AEFB04-7300-9584-22F7-F8E29CF6B90C}"/>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71" name="Tekstfelt 1970">
                    <a:extLst>
                      <a:ext uri="{FF2B5EF4-FFF2-40B4-BE49-F238E27FC236}">
                        <a16:creationId xmlns:a16="http://schemas.microsoft.com/office/drawing/2014/main" id="{B138BCF8-659E-8661-B1D4-A46F6BCCF2D2}"/>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72" name="Tekstfelt 1971">
                    <a:extLst>
                      <a:ext uri="{FF2B5EF4-FFF2-40B4-BE49-F238E27FC236}">
                        <a16:creationId xmlns:a16="http://schemas.microsoft.com/office/drawing/2014/main" id="{8CF14845-8264-A380-E2CF-57641FBA2C91}"/>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73" name="Tekstfelt 1972">
                    <a:extLst>
                      <a:ext uri="{FF2B5EF4-FFF2-40B4-BE49-F238E27FC236}">
                        <a16:creationId xmlns:a16="http://schemas.microsoft.com/office/drawing/2014/main" id="{AF95277E-3E65-0E32-1FC2-B4C8C8A04E85}"/>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74" name="Tekstfelt 1973">
                    <a:extLst>
                      <a:ext uri="{FF2B5EF4-FFF2-40B4-BE49-F238E27FC236}">
                        <a16:creationId xmlns:a16="http://schemas.microsoft.com/office/drawing/2014/main" id="{D5708E01-245B-7FB4-7914-D50E4A1B1A99}"/>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975" name="Tekstfelt 1974">
                    <a:extLst>
                      <a:ext uri="{FF2B5EF4-FFF2-40B4-BE49-F238E27FC236}">
                        <a16:creationId xmlns:a16="http://schemas.microsoft.com/office/drawing/2014/main" id="{6D565815-A7E9-7832-68C6-B330E11806E5}"/>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976" name="Tekstfelt 1975">
                    <a:extLst>
                      <a:ext uri="{FF2B5EF4-FFF2-40B4-BE49-F238E27FC236}">
                        <a16:creationId xmlns:a16="http://schemas.microsoft.com/office/drawing/2014/main" id="{EF2F7308-F2E2-DA62-B501-DB57F66CAA99}"/>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41" name="Tekstfelt 1940">
                  <a:extLst>
                    <a:ext uri="{FF2B5EF4-FFF2-40B4-BE49-F238E27FC236}">
                      <a16:creationId xmlns:a16="http://schemas.microsoft.com/office/drawing/2014/main" id="{91A587F5-0344-6085-4953-781469681818}"/>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42" name="Tekstfelt 1941">
                  <a:extLst>
                    <a:ext uri="{FF2B5EF4-FFF2-40B4-BE49-F238E27FC236}">
                      <a16:creationId xmlns:a16="http://schemas.microsoft.com/office/drawing/2014/main" id="{435FB3DA-0F14-25CF-C563-D0DCD09E613D}"/>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43" name="Tekstfelt 1942">
                  <a:extLst>
                    <a:ext uri="{FF2B5EF4-FFF2-40B4-BE49-F238E27FC236}">
                      <a16:creationId xmlns:a16="http://schemas.microsoft.com/office/drawing/2014/main" id="{A62ACBE2-57A5-6A71-6390-D733D33296B7}"/>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2" name="Gruppe 1831">
                <a:extLst>
                  <a:ext uri="{FF2B5EF4-FFF2-40B4-BE49-F238E27FC236}">
                    <a16:creationId xmlns:a16="http://schemas.microsoft.com/office/drawing/2014/main" id="{66C2C957-057A-D1E6-9BCF-CAF0E45C2D2A}"/>
                  </a:ext>
                </a:extLst>
              </p:cNvPr>
              <p:cNvGrpSpPr/>
              <p:nvPr/>
            </p:nvGrpSpPr>
            <p:grpSpPr>
              <a:xfrm>
                <a:off x="732574" y="1038389"/>
                <a:ext cx="641389" cy="5216305"/>
                <a:chOff x="2892468" y="1032983"/>
                <a:chExt cx="641389" cy="5216305"/>
              </a:xfrm>
            </p:grpSpPr>
            <p:grpSp>
              <p:nvGrpSpPr>
                <p:cNvPr id="1903" name="Gruppe 1902">
                  <a:extLst>
                    <a:ext uri="{FF2B5EF4-FFF2-40B4-BE49-F238E27FC236}">
                      <a16:creationId xmlns:a16="http://schemas.microsoft.com/office/drawing/2014/main" id="{4D2E2CB2-E359-A7DD-EFAD-BF88AB729C9D}"/>
                    </a:ext>
                  </a:extLst>
                </p:cNvPr>
                <p:cNvGrpSpPr/>
                <p:nvPr/>
              </p:nvGrpSpPr>
              <p:grpSpPr>
                <a:xfrm>
                  <a:off x="2892468" y="1032983"/>
                  <a:ext cx="641389" cy="5216305"/>
                  <a:chOff x="3475384" y="1188399"/>
                  <a:chExt cx="641389" cy="5216305"/>
                </a:xfrm>
              </p:grpSpPr>
              <p:sp>
                <p:nvSpPr>
                  <p:cNvPr id="1907" name="Tekstfelt 1906">
                    <a:extLst>
                      <a:ext uri="{FF2B5EF4-FFF2-40B4-BE49-F238E27FC236}">
                        <a16:creationId xmlns:a16="http://schemas.microsoft.com/office/drawing/2014/main" id="{B9F6EE52-4C2E-91D7-E909-F7C9AFC1575B}"/>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08" name="Tekstfelt 1907">
                    <a:extLst>
                      <a:ext uri="{FF2B5EF4-FFF2-40B4-BE49-F238E27FC236}">
                        <a16:creationId xmlns:a16="http://schemas.microsoft.com/office/drawing/2014/main" id="{E35A7B58-3205-490F-6DAA-D84E65483896}"/>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09" name="Tekstfelt 1908">
                    <a:extLst>
                      <a:ext uri="{FF2B5EF4-FFF2-40B4-BE49-F238E27FC236}">
                        <a16:creationId xmlns:a16="http://schemas.microsoft.com/office/drawing/2014/main" id="{10B2ECD5-71BD-DCB2-2332-6109F9610871}"/>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10" name="Tekstfelt 1909">
                    <a:extLst>
                      <a:ext uri="{FF2B5EF4-FFF2-40B4-BE49-F238E27FC236}">
                        <a16:creationId xmlns:a16="http://schemas.microsoft.com/office/drawing/2014/main" id="{00F9C175-423F-8E0C-17A2-B6A79C3263AE}"/>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11" name="Tekstfelt 1910">
                    <a:extLst>
                      <a:ext uri="{FF2B5EF4-FFF2-40B4-BE49-F238E27FC236}">
                        <a16:creationId xmlns:a16="http://schemas.microsoft.com/office/drawing/2014/main" id="{AF5AA033-7A79-60CC-9D02-32568B6F0B8A}"/>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12" name="Tekstfelt 1911">
                    <a:extLst>
                      <a:ext uri="{FF2B5EF4-FFF2-40B4-BE49-F238E27FC236}">
                        <a16:creationId xmlns:a16="http://schemas.microsoft.com/office/drawing/2014/main" id="{3D6D289A-5B62-9640-0FE1-406A143305F6}"/>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13" name="Tekstfelt 1912">
                    <a:extLst>
                      <a:ext uri="{FF2B5EF4-FFF2-40B4-BE49-F238E27FC236}">
                        <a16:creationId xmlns:a16="http://schemas.microsoft.com/office/drawing/2014/main" id="{C81A7F78-B469-0365-066A-3D1D22B751E7}"/>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14" name="Tekstfelt 1913">
                    <a:extLst>
                      <a:ext uri="{FF2B5EF4-FFF2-40B4-BE49-F238E27FC236}">
                        <a16:creationId xmlns:a16="http://schemas.microsoft.com/office/drawing/2014/main" id="{EA796AF2-770E-4645-1387-9C0393A86969}"/>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15" name="Tekstfelt 1914">
                    <a:extLst>
                      <a:ext uri="{FF2B5EF4-FFF2-40B4-BE49-F238E27FC236}">
                        <a16:creationId xmlns:a16="http://schemas.microsoft.com/office/drawing/2014/main" id="{1B2217B6-1CFB-8C89-697A-E189C2BC7F8D}"/>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16" name="Tekstfelt 1915">
                    <a:extLst>
                      <a:ext uri="{FF2B5EF4-FFF2-40B4-BE49-F238E27FC236}">
                        <a16:creationId xmlns:a16="http://schemas.microsoft.com/office/drawing/2014/main" id="{61C97396-44A8-3E38-1C14-83A4A8B2C30D}"/>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17" name="Tekstfelt 1916">
                    <a:extLst>
                      <a:ext uri="{FF2B5EF4-FFF2-40B4-BE49-F238E27FC236}">
                        <a16:creationId xmlns:a16="http://schemas.microsoft.com/office/drawing/2014/main" id="{B25FFD73-588F-86D9-61A6-0A19E38D5AB5}"/>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18" name="Tekstfelt 1917">
                    <a:extLst>
                      <a:ext uri="{FF2B5EF4-FFF2-40B4-BE49-F238E27FC236}">
                        <a16:creationId xmlns:a16="http://schemas.microsoft.com/office/drawing/2014/main" id="{4A0AAECC-188C-2833-EF6A-199ED015F1ED}"/>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19" name="Tekstfelt 1918">
                    <a:extLst>
                      <a:ext uri="{FF2B5EF4-FFF2-40B4-BE49-F238E27FC236}">
                        <a16:creationId xmlns:a16="http://schemas.microsoft.com/office/drawing/2014/main" id="{5ECEB913-73C1-A8F6-BA77-41FB6BD45B3B}"/>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20" name="Tekstfelt 1919">
                    <a:extLst>
                      <a:ext uri="{FF2B5EF4-FFF2-40B4-BE49-F238E27FC236}">
                        <a16:creationId xmlns:a16="http://schemas.microsoft.com/office/drawing/2014/main" id="{941B040A-75F7-4634-55D1-6D63A3C1B190}"/>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21" name="Tekstfelt 1920">
                    <a:extLst>
                      <a:ext uri="{FF2B5EF4-FFF2-40B4-BE49-F238E27FC236}">
                        <a16:creationId xmlns:a16="http://schemas.microsoft.com/office/drawing/2014/main" id="{A46E8144-155C-2E29-380D-CF74BD840601}"/>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22" name="Tekstfelt 1921">
                    <a:extLst>
                      <a:ext uri="{FF2B5EF4-FFF2-40B4-BE49-F238E27FC236}">
                        <a16:creationId xmlns:a16="http://schemas.microsoft.com/office/drawing/2014/main" id="{3E86FEC1-A79E-D08C-EB67-EC9691CA946A}"/>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23" name="Tekstfelt 1922">
                    <a:extLst>
                      <a:ext uri="{FF2B5EF4-FFF2-40B4-BE49-F238E27FC236}">
                        <a16:creationId xmlns:a16="http://schemas.microsoft.com/office/drawing/2014/main" id="{55C40467-C653-9C96-5AE9-56DF2246BB82}"/>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24" name="Tekstfelt 1923">
                    <a:extLst>
                      <a:ext uri="{FF2B5EF4-FFF2-40B4-BE49-F238E27FC236}">
                        <a16:creationId xmlns:a16="http://schemas.microsoft.com/office/drawing/2014/main" id="{66036C83-EF6E-CE99-BBC7-24DB9AFA7859}"/>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25" name="Tekstfelt 1924">
                    <a:extLst>
                      <a:ext uri="{FF2B5EF4-FFF2-40B4-BE49-F238E27FC236}">
                        <a16:creationId xmlns:a16="http://schemas.microsoft.com/office/drawing/2014/main" id="{BED649B3-C052-D0AD-AF75-216C5118E068}"/>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26" name="Tekstfelt 1925">
                    <a:extLst>
                      <a:ext uri="{FF2B5EF4-FFF2-40B4-BE49-F238E27FC236}">
                        <a16:creationId xmlns:a16="http://schemas.microsoft.com/office/drawing/2014/main" id="{18C6D212-516D-4CEA-3586-1DE40EFDB46F}"/>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27" name="Tekstfelt 1926">
                    <a:extLst>
                      <a:ext uri="{FF2B5EF4-FFF2-40B4-BE49-F238E27FC236}">
                        <a16:creationId xmlns:a16="http://schemas.microsoft.com/office/drawing/2014/main" id="{6E27AB56-73F1-3E2A-4FF2-D8692A25C1F5}"/>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28" name="Tekstfelt 1927">
                    <a:extLst>
                      <a:ext uri="{FF2B5EF4-FFF2-40B4-BE49-F238E27FC236}">
                        <a16:creationId xmlns:a16="http://schemas.microsoft.com/office/drawing/2014/main" id="{FBA6B0B3-F987-D85E-6886-E5051FD4AAD9}"/>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29" name="Tekstfelt 1928">
                    <a:extLst>
                      <a:ext uri="{FF2B5EF4-FFF2-40B4-BE49-F238E27FC236}">
                        <a16:creationId xmlns:a16="http://schemas.microsoft.com/office/drawing/2014/main" id="{3FB50D1F-B26D-A8B8-51FD-EAF5262D86ED}"/>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30" name="Tekstfelt 1929">
                    <a:extLst>
                      <a:ext uri="{FF2B5EF4-FFF2-40B4-BE49-F238E27FC236}">
                        <a16:creationId xmlns:a16="http://schemas.microsoft.com/office/drawing/2014/main" id="{EF20797A-3A2C-3D43-6730-92BCB55B35CB}"/>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31" name="Tekstfelt 1930">
                    <a:extLst>
                      <a:ext uri="{FF2B5EF4-FFF2-40B4-BE49-F238E27FC236}">
                        <a16:creationId xmlns:a16="http://schemas.microsoft.com/office/drawing/2014/main" id="{3F19AD0D-BC74-2B9B-EFCB-DFDB26EC2AFB}"/>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32" name="Tekstfelt 1931">
                    <a:extLst>
                      <a:ext uri="{FF2B5EF4-FFF2-40B4-BE49-F238E27FC236}">
                        <a16:creationId xmlns:a16="http://schemas.microsoft.com/office/drawing/2014/main" id="{ABA88677-2E97-54E0-BF99-BE2742EEC185}"/>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33" name="Tekstfelt 1932">
                    <a:extLst>
                      <a:ext uri="{FF2B5EF4-FFF2-40B4-BE49-F238E27FC236}">
                        <a16:creationId xmlns:a16="http://schemas.microsoft.com/office/drawing/2014/main" id="{D1042B2A-9C07-B532-6F8C-5B23EBE5ADE8}"/>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34" name="Tekstfelt 1933">
                    <a:extLst>
                      <a:ext uri="{FF2B5EF4-FFF2-40B4-BE49-F238E27FC236}">
                        <a16:creationId xmlns:a16="http://schemas.microsoft.com/office/drawing/2014/main" id="{BE4D2058-6AF5-73A6-C7D7-8A78D3FB007F}"/>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35" name="Tekstfelt 1934">
                    <a:extLst>
                      <a:ext uri="{FF2B5EF4-FFF2-40B4-BE49-F238E27FC236}">
                        <a16:creationId xmlns:a16="http://schemas.microsoft.com/office/drawing/2014/main" id="{4290504B-5E00-CEAA-BB39-15EB129FFEC3}"/>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36" name="Tekstfelt 1935">
                    <a:extLst>
                      <a:ext uri="{FF2B5EF4-FFF2-40B4-BE49-F238E27FC236}">
                        <a16:creationId xmlns:a16="http://schemas.microsoft.com/office/drawing/2014/main" id="{1742D622-2C1E-9E82-DE96-822EE5D0B1F3}"/>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37" name="Tekstfelt 1936">
                    <a:extLst>
                      <a:ext uri="{FF2B5EF4-FFF2-40B4-BE49-F238E27FC236}">
                        <a16:creationId xmlns:a16="http://schemas.microsoft.com/office/drawing/2014/main" id="{85C2AA7D-88C3-EA07-4A94-C8A2CD7934F3}"/>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38" name="Tekstfelt 1937">
                    <a:extLst>
                      <a:ext uri="{FF2B5EF4-FFF2-40B4-BE49-F238E27FC236}">
                        <a16:creationId xmlns:a16="http://schemas.microsoft.com/office/drawing/2014/main" id="{44D3A77F-49FC-307B-B7EE-B518EACA1785}"/>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39" name="Tekstfelt 1938">
                    <a:extLst>
                      <a:ext uri="{FF2B5EF4-FFF2-40B4-BE49-F238E27FC236}">
                        <a16:creationId xmlns:a16="http://schemas.microsoft.com/office/drawing/2014/main" id="{BBF4E201-652B-E0E5-EE5D-56745EFE11F5}"/>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904" name="Tekstfelt 1903">
                  <a:extLst>
                    <a:ext uri="{FF2B5EF4-FFF2-40B4-BE49-F238E27FC236}">
                      <a16:creationId xmlns:a16="http://schemas.microsoft.com/office/drawing/2014/main" id="{02F5A759-F729-239C-8D08-CCFB8CC11D97}"/>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05" name="Tekstfelt 1904">
                  <a:extLst>
                    <a:ext uri="{FF2B5EF4-FFF2-40B4-BE49-F238E27FC236}">
                      <a16:creationId xmlns:a16="http://schemas.microsoft.com/office/drawing/2014/main" id="{56D744EF-9A3B-4DF3-743D-18A217E7910D}"/>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06" name="Tekstfelt 1905">
                  <a:extLst>
                    <a:ext uri="{FF2B5EF4-FFF2-40B4-BE49-F238E27FC236}">
                      <a16:creationId xmlns:a16="http://schemas.microsoft.com/office/drawing/2014/main" id="{11D93E17-422A-B634-96C9-90857979297B}"/>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3" name="Gruppe 1832">
                <a:extLst>
                  <a:ext uri="{FF2B5EF4-FFF2-40B4-BE49-F238E27FC236}">
                    <a16:creationId xmlns:a16="http://schemas.microsoft.com/office/drawing/2014/main" id="{333A66D7-81D3-1143-1BC0-4CD19CA8B401}"/>
                  </a:ext>
                </a:extLst>
              </p:cNvPr>
              <p:cNvGrpSpPr/>
              <p:nvPr/>
            </p:nvGrpSpPr>
            <p:grpSpPr>
              <a:xfrm>
                <a:off x="286844" y="1475337"/>
                <a:ext cx="641389" cy="4783755"/>
                <a:chOff x="2892468" y="1465533"/>
                <a:chExt cx="641389" cy="4783755"/>
              </a:xfrm>
            </p:grpSpPr>
            <p:grpSp>
              <p:nvGrpSpPr>
                <p:cNvPr id="1869" name="Gruppe 1868">
                  <a:extLst>
                    <a:ext uri="{FF2B5EF4-FFF2-40B4-BE49-F238E27FC236}">
                      <a16:creationId xmlns:a16="http://schemas.microsoft.com/office/drawing/2014/main" id="{9D6335A6-BF35-CFE3-4CEB-614216B0628A}"/>
                    </a:ext>
                  </a:extLst>
                </p:cNvPr>
                <p:cNvGrpSpPr/>
                <p:nvPr/>
              </p:nvGrpSpPr>
              <p:grpSpPr>
                <a:xfrm>
                  <a:off x="2892468" y="1465533"/>
                  <a:ext cx="641389" cy="4783755"/>
                  <a:chOff x="3475384" y="1620949"/>
                  <a:chExt cx="641389" cy="4783755"/>
                </a:xfrm>
              </p:grpSpPr>
              <p:sp>
                <p:nvSpPr>
                  <p:cNvPr id="1873" name="Tekstfelt 1872">
                    <a:extLst>
                      <a:ext uri="{FF2B5EF4-FFF2-40B4-BE49-F238E27FC236}">
                        <a16:creationId xmlns:a16="http://schemas.microsoft.com/office/drawing/2014/main" id="{71EAD86B-CFB2-4FAA-A3F3-8C5E26623F45}"/>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74" name="Tekstfelt 1873">
                    <a:extLst>
                      <a:ext uri="{FF2B5EF4-FFF2-40B4-BE49-F238E27FC236}">
                        <a16:creationId xmlns:a16="http://schemas.microsoft.com/office/drawing/2014/main" id="{E985342B-82D2-74E9-CE5C-429DAECF6D94}"/>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75" name="Tekstfelt 1874">
                    <a:extLst>
                      <a:ext uri="{FF2B5EF4-FFF2-40B4-BE49-F238E27FC236}">
                        <a16:creationId xmlns:a16="http://schemas.microsoft.com/office/drawing/2014/main" id="{5960A566-7B96-A7FC-E1C8-86E73B8FF680}"/>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76" name="Tekstfelt 1875">
                    <a:extLst>
                      <a:ext uri="{FF2B5EF4-FFF2-40B4-BE49-F238E27FC236}">
                        <a16:creationId xmlns:a16="http://schemas.microsoft.com/office/drawing/2014/main" id="{A3C72FBD-DC60-09AC-138E-1B91C13CDC2A}"/>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77" name="Tekstfelt 1876">
                    <a:extLst>
                      <a:ext uri="{FF2B5EF4-FFF2-40B4-BE49-F238E27FC236}">
                        <a16:creationId xmlns:a16="http://schemas.microsoft.com/office/drawing/2014/main" id="{FE294ED3-A8E6-24C4-8376-AB96B10EA1DC}"/>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78" name="Tekstfelt 1877">
                    <a:extLst>
                      <a:ext uri="{FF2B5EF4-FFF2-40B4-BE49-F238E27FC236}">
                        <a16:creationId xmlns:a16="http://schemas.microsoft.com/office/drawing/2014/main" id="{E476EDF2-F1AC-7B3A-7827-6A4D6BD3E895}"/>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79" name="Tekstfelt 1878">
                    <a:extLst>
                      <a:ext uri="{FF2B5EF4-FFF2-40B4-BE49-F238E27FC236}">
                        <a16:creationId xmlns:a16="http://schemas.microsoft.com/office/drawing/2014/main" id="{19F81629-85E2-1E75-91F9-8C94D9AFDA60}"/>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80" name="Tekstfelt 1879">
                    <a:extLst>
                      <a:ext uri="{FF2B5EF4-FFF2-40B4-BE49-F238E27FC236}">
                        <a16:creationId xmlns:a16="http://schemas.microsoft.com/office/drawing/2014/main" id="{BD3D2B7F-2DE5-D6E1-EC07-763CA3F0E33B}"/>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81" name="Tekstfelt 1880">
                    <a:extLst>
                      <a:ext uri="{FF2B5EF4-FFF2-40B4-BE49-F238E27FC236}">
                        <a16:creationId xmlns:a16="http://schemas.microsoft.com/office/drawing/2014/main" id="{F87F4767-545F-4D97-6AA3-723629DA8678}"/>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82" name="Tekstfelt 1881">
                    <a:extLst>
                      <a:ext uri="{FF2B5EF4-FFF2-40B4-BE49-F238E27FC236}">
                        <a16:creationId xmlns:a16="http://schemas.microsoft.com/office/drawing/2014/main" id="{D76F7439-EC0D-FD98-2D11-0BE082422BB2}"/>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83" name="Tekstfelt 1882">
                    <a:extLst>
                      <a:ext uri="{FF2B5EF4-FFF2-40B4-BE49-F238E27FC236}">
                        <a16:creationId xmlns:a16="http://schemas.microsoft.com/office/drawing/2014/main" id="{6E2038B1-0849-99E7-A7BD-7A1F95434F2E}"/>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84" name="Tekstfelt 1883">
                    <a:extLst>
                      <a:ext uri="{FF2B5EF4-FFF2-40B4-BE49-F238E27FC236}">
                        <a16:creationId xmlns:a16="http://schemas.microsoft.com/office/drawing/2014/main" id="{7ABF7DE1-7805-3A5D-910B-3C9E85B8E3AF}"/>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85" name="Tekstfelt 1884">
                    <a:extLst>
                      <a:ext uri="{FF2B5EF4-FFF2-40B4-BE49-F238E27FC236}">
                        <a16:creationId xmlns:a16="http://schemas.microsoft.com/office/drawing/2014/main" id="{ACEF5C2F-C9D4-8997-BC60-B35609C9E409}"/>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86" name="Tekstfelt 1885">
                    <a:extLst>
                      <a:ext uri="{FF2B5EF4-FFF2-40B4-BE49-F238E27FC236}">
                        <a16:creationId xmlns:a16="http://schemas.microsoft.com/office/drawing/2014/main" id="{AC8B0B64-3D07-CC49-A38C-CEF65283F17B}"/>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87" name="Tekstfelt 1886">
                    <a:extLst>
                      <a:ext uri="{FF2B5EF4-FFF2-40B4-BE49-F238E27FC236}">
                        <a16:creationId xmlns:a16="http://schemas.microsoft.com/office/drawing/2014/main" id="{B8C8DB55-AC11-6612-FF36-13A514D52C28}"/>
                      </a:ext>
                    </a:extLst>
                  </p:cNvPr>
                  <p:cNvSpPr txBox="1"/>
                  <p:nvPr/>
                </p:nvSpPr>
                <p:spPr>
                  <a:xfrm>
                    <a:off x="3502242" y="3790057"/>
                    <a:ext cx="518091"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88" name="Tekstfelt 1887">
                    <a:extLst>
                      <a:ext uri="{FF2B5EF4-FFF2-40B4-BE49-F238E27FC236}">
                        <a16:creationId xmlns:a16="http://schemas.microsoft.com/office/drawing/2014/main" id="{941F4DCA-0E7A-F456-B84F-089C0A84207F}"/>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89" name="Tekstfelt 1888">
                    <a:extLst>
                      <a:ext uri="{FF2B5EF4-FFF2-40B4-BE49-F238E27FC236}">
                        <a16:creationId xmlns:a16="http://schemas.microsoft.com/office/drawing/2014/main" id="{2EE08018-5C87-3792-2C78-36A006B72690}"/>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90" name="Tekstfelt 1889">
                    <a:extLst>
                      <a:ext uri="{FF2B5EF4-FFF2-40B4-BE49-F238E27FC236}">
                        <a16:creationId xmlns:a16="http://schemas.microsoft.com/office/drawing/2014/main" id="{F144A649-17D4-3498-E37D-9E226318B077}"/>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91" name="Tekstfelt 1890">
                    <a:extLst>
                      <a:ext uri="{FF2B5EF4-FFF2-40B4-BE49-F238E27FC236}">
                        <a16:creationId xmlns:a16="http://schemas.microsoft.com/office/drawing/2014/main" id="{A7F57DE7-1E9B-FCC0-0BE6-B7D7291DC49E}"/>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92" name="Tekstfelt 1891">
                    <a:extLst>
                      <a:ext uri="{FF2B5EF4-FFF2-40B4-BE49-F238E27FC236}">
                        <a16:creationId xmlns:a16="http://schemas.microsoft.com/office/drawing/2014/main" id="{043B32B2-31C0-9ADE-59AF-2442CDAE4EE3}"/>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93" name="Tekstfelt 1892">
                    <a:extLst>
                      <a:ext uri="{FF2B5EF4-FFF2-40B4-BE49-F238E27FC236}">
                        <a16:creationId xmlns:a16="http://schemas.microsoft.com/office/drawing/2014/main" id="{AE6B5C00-A6B8-19B2-6D0D-5A7B0FF259BF}"/>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94" name="Tekstfelt 1893">
                    <a:extLst>
                      <a:ext uri="{FF2B5EF4-FFF2-40B4-BE49-F238E27FC236}">
                        <a16:creationId xmlns:a16="http://schemas.microsoft.com/office/drawing/2014/main" id="{1E3FC431-2C8B-4E39-000E-E4456DCAD61A}"/>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95" name="Tekstfelt 1894">
                    <a:extLst>
                      <a:ext uri="{FF2B5EF4-FFF2-40B4-BE49-F238E27FC236}">
                        <a16:creationId xmlns:a16="http://schemas.microsoft.com/office/drawing/2014/main" id="{0F4F2EAA-A286-35F1-E841-F20BCC4B0988}"/>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96" name="Tekstfelt 1895">
                    <a:extLst>
                      <a:ext uri="{FF2B5EF4-FFF2-40B4-BE49-F238E27FC236}">
                        <a16:creationId xmlns:a16="http://schemas.microsoft.com/office/drawing/2014/main" id="{3D92F19C-A1B8-9E79-3A3B-2F315F27DA26}"/>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97" name="Tekstfelt 1896">
                    <a:extLst>
                      <a:ext uri="{FF2B5EF4-FFF2-40B4-BE49-F238E27FC236}">
                        <a16:creationId xmlns:a16="http://schemas.microsoft.com/office/drawing/2014/main" id="{D19080DD-A6FB-8395-2DE8-71D48DE08F23}"/>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98" name="Tekstfelt 1897">
                    <a:extLst>
                      <a:ext uri="{FF2B5EF4-FFF2-40B4-BE49-F238E27FC236}">
                        <a16:creationId xmlns:a16="http://schemas.microsoft.com/office/drawing/2014/main" id="{14FE12A7-A0D4-794B-ED32-DC317F87D920}"/>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99" name="Tekstfelt 1898">
                    <a:extLst>
                      <a:ext uri="{FF2B5EF4-FFF2-40B4-BE49-F238E27FC236}">
                        <a16:creationId xmlns:a16="http://schemas.microsoft.com/office/drawing/2014/main" id="{8F890922-E61D-2F90-FD09-3A534BB87599}"/>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00" name="Tekstfelt 1899">
                    <a:extLst>
                      <a:ext uri="{FF2B5EF4-FFF2-40B4-BE49-F238E27FC236}">
                        <a16:creationId xmlns:a16="http://schemas.microsoft.com/office/drawing/2014/main" id="{C911D427-983E-50BE-B7C1-E3C673296541}"/>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01" name="Tekstfelt 1900">
                    <a:extLst>
                      <a:ext uri="{FF2B5EF4-FFF2-40B4-BE49-F238E27FC236}">
                        <a16:creationId xmlns:a16="http://schemas.microsoft.com/office/drawing/2014/main" id="{7C3332B8-8570-7BCA-90E1-0874691A4FC4}"/>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02" name="Tekstfelt 1901">
                    <a:extLst>
                      <a:ext uri="{FF2B5EF4-FFF2-40B4-BE49-F238E27FC236}">
                        <a16:creationId xmlns:a16="http://schemas.microsoft.com/office/drawing/2014/main" id="{FD74187A-54E8-2469-62B2-EDC0E46D094C}"/>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70" name="Tekstfelt 1869">
                  <a:extLst>
                    <a:ext uri="{FF2B5EF4-FFF2-40B4-BE49-F238E27FC236}">
                      <a16:creationId xmlns:a16="http://schemas.microsoft.com/office/drawing/2014/main" id="{58F76D7B-DA63-FE1E-4274-AEECB7C9947D}"/>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71" name="Tekstfelt 1870">
                  <a:extLst>
                    <a:ext uri="{FF2B5EF4-FFF2-40B4-BE49-F238E27FC236}">
                      <a16:creationId xmlns:a16="http://schemas.microsoft.com/office/drawing/2014/main" id="{E9C15336-929C-0CAC-20CA-E77E9441E2AB}"/>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72" name="Tekstfelt 1871">
                  <a:extLst>
                    <a:ext uri="{FF2B5EF4-FFF2-40B4-BE49-F238E27FC236}">
                      <a16:creationId xmlns:a16="http://schemas.microsoft.com/office/drawing/2014/main" id="{88A6C2FD-5073-6ACD-F7B0-AE29179D7A7B}"/>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4" name="Gruppe 1833">
                <a:extLst>
                  <a:ext uri="{FF2B5EF4-FFF2-40B4-BE49-F238E27FC236}">
                    <a16:creationId xmlns:a16="http://schemas.microsoft.com/office/drawing/2014/main" id="{52F30F02-1BE7-E342-8952-F92C85B5BA8D}"/>
                  </a:ext>
                </a:extLst>
              </p:cNvPr>
              <p:cNvGrpSpPr/>
              <p:nvPr/>
            </p:nvGrpSpPr>
            <p:grpSpPr>
              <a:xfrm>
                <a:off x="-136438" y="1476215"/>
                <a:ext cx="641389" cy="4783755"/>
                <a:chOff x="2892468" y="1465533"/>
                <a:chExt cx="641389" cy="4783755"/>
              </a:xfrm>
            </p:grpSpPr>
            <p:grpSp>
              <p:nvGrpSpPr>
                <p:cNvPr id="1835" name="Gruppe 1834">
                  <a:extLst>
                    <a:ext uri="{FF2B5EF4-FFF2-40B4-BE49-F238E27FC236}">
                      <a16:creationId xmlns:a16="http://schemas.microsoft.com/office/drawing/2014/main" id="{81F86223-1871-92BA-1AFB-CADFC18CC3E8}"/>
                    </a:ext>
                  </a:extLst>
                </p:cNvPr>
                <p:cNvGrpSpPr/>
                <p:nvPr/>
              </p:nvGrpSpPr>
              <p:grpSpPr>
                <a:xfrm>
                  <a:off x="2892468" y="1465533"/>
                  <a:ext cx="641389" cy="4783755"/>
                  <a:chOff x="3475384" y="1620949"/>
                  <a:chExt cx="641389" cy="4783755"/>
                </a:xfrm>
              </p:grpSpPr>
              <p:sp>
                <p:nvSpPr>
                  <p:cNvPr id="1839" name="Tekstfelt 1838">
                    <a:extLst>
                      <a:ext uri="{FF2B5EF4-FFF2-40B4-BE49-F238E27FC236}">
                        <a16:creationId xmlns:a16="http://schemas.microsoft.com/office/drawing/2014/main" id="{9E070FA7-6A48-699A-11AD-BEABBD52F204}"/>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40" name="Tekstfelt 1839">
                    <a:extLst>
                      <a:ext uri="{FF2B5EF4-FFF2-40B4-BE49-F238E27FC236}">
                        <a16:creationId xmlns:a16="http://schemas.microsoft.com/office/drawing/2014/main" id="{51F83167-C6AB-C0EE-5EC7-F241275F8BEB}"/>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41" name="Tekstfelt 1840">
                    <a:extLst>
                      <a:ext uri="{FF2B5EF4-FFF2-40B4-BE49-F238E27FC236}">
                        <a16:creationId xmlns:a16="http://schemas.microsoft.com/office/drawing/2014/main" id="{DF868F80-F622-21E3-CD5D-582FBD10E652}"/>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42" name="Tekstfelt 1841">
                    <a:extLst>
                      <a:ext uri="{FF2B5EF4-FFF2-40B4-BE49-F238E27FC236}">
                        <a16:creationId xmlns:a16="http://schemas.microsoft.com/office/drawing/2014/main" id="{FC075966-C6A7-0EC3-EE63-E25A4FC70ADA}"/>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43" name="Tekstfelt 1842">
                    <a:extLst>
                      <a:ext uri="{FF2B5EF4-FFF2-40B4-BE49-F238E27FC236}">
                        <a16:creationId xmlns:a16="http://schemas.microsoft.com/office/drawing/2014/main" id="{23202848-EE9F-B39B-B40E-5193F091B64B}"/>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44" name="Tekstfelt 1843">
                    <a:extLst>
                      <a:ext uri="{FF2B5EF4-FFF2-40B4-BE49-F238E27FC236}">
                        <a16:creationId xmlns:a16="http://schemas.microsoft.com/office/drawing/2014/main" id="{469ED31D-6F12-843B-D8A4-E342C1586485}"/>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45" name="Tekstfelt 1844">
                    <a:extLst>
                      <a:ext uri="{FF2B5EF4-FFF2-40B4-BE49-F238E27FC236}">
                        <a16:creationId xmlns:a16="http://schemas.microsoft.com/office/drawing/2014/main" id="{6E5558B9-308C-8FCA-BFC7-F5E9AAAAC487}"/>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46" name="Tekstfelt 1845">
                    <a:extLst>
                      <a:ext uri="{FF2B5EF4-FFF2-40B4-BE49-F238E27FC236}">
                        <a16:creationId xmlns:a16="http://schemas.microsoft.com/office/drawing/2014/main" id="{FEBECBE9-4C26-3437-9F0C-451C5EE1AA27}"/>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47" name="Tekstfelt 1846">
                    <a:extLst>
                      <a:ext uri="{FF2B5EF4-FFF2-40B4-BE49-F238E27FC236}">
                        <a16:creationId xmlns:a16="http://schemas.microsoft.com/office/drawing/2014/main" id="{597DA96B-D8AC-D309-3A01-5B16E5464771}"/>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48" name="Tekstfelt 1847">
                    <a:extLst>
                      <a:ext uri="{FF2B5EF4-FFF2-40B4-BE49-F238E27FC236}">
                        <a16:creationId xmlns:a16="http://schemas.microsoft.com/office/drawing/2014/main" id="{F70174B5-8DD7-2A86-68A5-1B33C3EF44AB}"/>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49" name="Tekstfelt 1848">
                    <a:extLst>
                      <a:ext uri="{FF2B5EF4-FFF2-40B4-BE49-F238E27FC236}">
                        <a16:creationId xmlns:a16="http://schemas.microsoft.com/office/drawing/2014/main" id="{B7F40BA0-A468-1582-09E8-7CE26EB7F130}"/>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50" name="Tekstfelt 1849">
                    <a:extLst>
                      <a:ext uri="{FF2B5EF4-FFF2-40B4-BE49-F238E27FC236}">
                        <a16:creationId xmlns:a16="http://schemas.microsoft.com/office/drawing/2014/main" id="{E1DE21F5-B070-4896-7A11-6C2825201034}"/>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51" name="Tekstfelt 1850">
                    <a:extLst>
                      <a:ext uri="{FF2B5EF4-FFF2-40B4-BE49-F238E27FC236}">
                        <a16:creationId xmlns:a16="http://schemas.microsoft.com/office/drawing/2014/main" id="{1C6FEE99-2040-B00B-D503-0C3AF652B07C}"/>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52" name="Tekstfelt 1851">
                    <a:extLst>
                      <a:ext uri="{FF2B5EF4-FFF2-40B4-BE49-F238E27FC236}">
                        <a16:creationId xmlns:a16="http://schemas.microsoft.com/office/drawing/2014/main" id="{F656A377-E091-091E-2B9C-240ADE01FF56}"/>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53" name="Tekstfelt 1852">
                    <a:extLst>
                      <a:ext uri="{FF2B5EF4-FFF2-40B4-BE49-F238E27FC236}">
                        <a16:creationId xmlns:a16="http://schemas.microsoft.com/office/drawing/2014/main" id="{A874971E-E78E-E0E1-F2A9-E2FC2FFC5CC2}"/>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54" name="Tekstfelt 1853">
                    <a:extLst>
                      <a:ext uri="{FF2B5EF4-FFF2-40B4-BE49-F238E27FC236}">
                        <a16:creationId xmlns:a16="http://schemas.microsoft.com/office/drawing/2014/main" id="{3D1774B3-A3A3-CE45-3273-DBB0029D5573}"/>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55" name="Tekstfelt 1854">
                    <a:extLst>
                      <a:ext uri="{FF2B5EF4-FFF2-40B4-BE49-F238E27FC236}">
                        <a16:creationId xmlns:a16="http://schemas.microsoft.com/office/drawing/2014/main" id="{C62258DD-6D53-082D-E059-83B3CC4E10CA}"/>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56" name="Tekstfelt 1855">
                    <a:extLst>
                      <a:ext uri="{FF2B5EF4-FFF2-40B4-BE49-F238E27FC236}">
                        <a16:creationId xmlns:a16="http://schemas.microsoft.com/office/drawing/2014/main" id="{F0583F6A-C0C5-4245-34C1-AFDC7A137197}"/>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57" name="Tekstfelt 1856">
                    <a:extLst>
                      <a:ext uri="{FF2B5EF4-FFF2-40B4-BE49-F238E27FC236}">
                        <a16:creationId xmlns:a16="http://schemas.microsoft.com/office/drawing/2014/main" id="{C8A9860E-5D7C-6E92-B034-D3771154DBAB}"/>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58" name="Tekstfelt 1857">
                    <a:extLst>
                      <a:ext uri="{FF2B5EF4-FFF2-40B4-BE49-F238E27FC236}">
                        <a16:creationId xmlns:a16="http://schemas.microsoft.com/office/drawing/2014/main" id="{5452A7A7-E2AA-A4D0-6840-067BC4A87B1A}"/>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59" name="Tekstfelt 1858">
                    <a:extLst>
                      <a:ext uri="{FF2B5EF4-FFF2-40B4-BE49-F238E27FC236}">
                        <a16:creationId xmlns:a16="http://schemas.microsoft.com/office/drawing/2014/main" id="{ACB7F7C2-B8DA-BFEC-55BA-31844E4C84CB}"/>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60" name="Tekstfelt 1859">
                    <a:extLst>
                      <a:ext uri="{FF2B5EF4-FFF2-40B4-BE49-F238E27FC236}">
                        <a16:creationId xmlns:a16="http://schemas.microsoft.com/office/drawing/2014/main" id="{504F8E8E-4E65-3D0D-3152-4F041232AD4F}"/>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61" name="Tekstfelt 1860">
                    <a:extLst>
                      <a:ext uri="{FF2B5EF4-FFF2-40B4-BE49-F238E27FC236}">
                        <a16:creationId xmlns:a16="http://schemas.microsoft.com/office/drawing/2014/main" id="{A782F4AA-A694-92F6-2468-6D72F54D3792}"/>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62" name="Tekstfelt 1861">
                    <a:extLst>
                      <a:ext uri="{FF2B5EF4-FFF2-40B4-BE49-F238E27FC236}">
                        <a16:creationId xmlns:a16="http://schemas.microsoft.com/office/drawing/2014/main" id="{74DEED25-7B57-7BC4-9D43-30E7597990C9}"/>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63" name="Tekstfelt 1862">
                    <a:extLst>
                      <a:ext uri="{FF2B5EF4-FFF2-40B4-BE49-F238E27FC236}">
                        <a16:creationId xmlns:a16="http://schemas.microsoft.com/office/drawing/2014/main" id="{3BA617F0-46DC-C1C0-7A15-5C7665E16B98}"/>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64" name="Tekstfelt 1863">
                    <a:extLst>
                      <a:ext uri="{FF2B5EF4-FFF2-40B4-BE49-F238E27FC236}">
                        <a16:creationId xmlns:a16="http://schemas.microsoft.com/office/drawing/2014/main" id="{12ABC9A7-AC40-8256-2166-D655D52784FE}"/>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65" name="Tekstfelt 1864">
                    <a:extLst>
                      <a:ext uri="{FF2B5EF4-FFF2-40B4-BE49-F238E27FC236}">
                        <a16:creationId xmlns:a16="http://schemas.microsoft.com/office/drawing/2014/main" id="{AF82E98F-87A7-616B-0B41-3360A6869E70}"/>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866" name="Tekstfelt 1865">
                    <a:extLst>
                      <a:ext uri="{FF2B5EF4-FFF2-40B4-BE49-F238E27FC236}">
                        <a16:creationId xmlns:a16="http://schemas.microsoft.com/office/drawing/2014/main" id="{60F1E186-1815-7688-EB06-6E5FEFC4F945}"/>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867" name="Tekstfelt 1866">
                    <a:extLst>
                      <a:ext uri="{FF2B5EF4-FFF2-40B4-BE49-F238E27FC236}">
                        <a16:creationId xmlns:a16="http://schemas.microsoft.com/office/drawing/2014/main" id="{351D44F8-0812-AF0C-63A3-BD1D7AB43397}"/>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868" name="Tekstfelt 1867">
                    <a:extLst>
                      <a:ext uri="{FF2B5EF4-FFF2-40B4-BE49-F238E27FC236}">
                        <a16:creationId xmlns:a16="http://schemas.microsoft.com/office/drawing/2014/main" id="{E6757F9D-7DB9-50B1-B5F5-5DD3A4DFE094}"/>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36" name="Tekstfelt 1835">
                  <a:extLst>
                    <a:ext uri="{FF2B5EF4-FFF2-40B4-BE49-F238E27FC236}">
                      <a16:creationId xmlns:a16="http://schemas.microsoft.com/office/drawing/2014/main" id="{0F2471D9-11D6-977A-7A8F-7CFAC5680EB7}"/>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37" name="Tekstfelt 1836">
                  <a:extLst>
                    <a:ext uri="{FF2B5EF4-FFF2-40B4-BE49-F238E27FC236}">
                      <a16:creationId xmlns:a16="http://schemas.microsoft.com/office/drawing/2014/main" id="{A610F65F-F1F7-046E-9FE6-001B611F9425}"/>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38" name="Tekstfelt 1837">
                  <a:extLst>
                    <a:ext uri="{FF2B5EF4-FFF2-40B4-BE49-F238E27FC236}">
                      <a16:creationId xmlns:a16="http://schemas.microsoft.com/office/drawing/2014/main" id="{31AFB90F-6E08-C620-A412-0C5499D52989}"/>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grpSp>
          <p:nvGrpSpPr>
            <p:cNvPr id="1641" name="Gruppe 1640">
              <a:extLst>
                <a:ext uri="{FF2B5EF4-FFF2-40B4-BE49-F238E27FC236}">
                  <a16:creationId xmlns:a16="http://schemas.microsoft.com/office/drawing/2014/main" id="{7FB14454-46A9-3C4C-1F34-CD978E8593B7}"/>
                </a:ext>
              </a:extLst>
            </p:cNvPr>
            <p:cNvGrpSpPr/>
            <p:nvPr/>
          </p:nvGrpSpPr>
          <p:grpSpPr>
            <a:xfrm>
              <a:off x="5963854" y="1104575"/>
              <a:ext cx="370381" cy="4993054"/>
              <a:chOff x="2872610" y="306025"/>
              <a:chExt cx="370381" cy="4993054"/>
            </a:xfrm>
          </p:grpSpPr>
          <p:grpSp>
            <p:nvGrpSpPr>
              <p:cNvPr id="1794" name="Gruppe 1793">
                <a:extLst>
                  <a:ext uri="{FF2B5EF4-FFF2-40B4-BE49-F238E27FC236}">
                    <a16:creationId xmlns:a16="http://schemas.microsoft.com/office/drawing/2014/main" id="{09FE5888-153B-476D-CC48-3F52A904AFC2}"/>
                  </a:ext>
                </a:extLst>
              </p:cNvPr>
              <p:cNvGrpSpPr/>
              <p:nvPr/>
            </p:nvGrpSpPr>
            <p:grpSpPr>
              <a:xfrm>
                <a:off x="2872610" y="306025"/>
                <a:ext cx="370381" cy="4993054"/>
                <a:chOff x="3456275" y="891802"/>
                <a:chExt cx="370381" cy="4993054"/>
              </a:xfrm>
            </p:grpSpPr>
            <p:sp>
              <p:nvSpPr>
                <p:cNvPr id="1796" name="Tekstfelt 1795">
                  <a:extLst>
                    <a:ext uri="{FF2B5EF4-FFF2-40B4-BE49-F238E27FC236}">
                      <a16:creationId xmlns:a16="http://schemas.microsoft.com/office/drawing/2014/main" id="{EEF48728-BE8C-006B-8465-F5290BF529F1}"/>
                    </a:ext>
                  </a:extLst>
                </p:cNvPr>
                <p:cNvSpPr txBox="1"/>
                <p:nvPr/>
              </p:nvSpPr>
              <p:spPr>
                <a:xfrm>
                  <a:off x="3456275" y="891802"/>
                  <a:ext cx="348172" cy="215444"/>
                </a:xfrm>
                <a:prstGeom prst="rect">
                  <a:avLst/>
                </a:prstGeom>
                <a:noFill/>
              </p:spPr>
              <p:txBody>
                <a:bodyPr wrap="none" rtlCol="0">
                  <a:spAutoFit/>
                </a:bodyPr>
                <a:lstStyle/>
                <a:p>
                  <a:r>
                    <a:rPr lang="da-DK" sz="800" dirty="0"/>
                    <a:t>229</a:t>
                  </a:r>
                </a:p>
              </p:txBody>
            </p:sp>
            <p:sp>
              <p:nvSpPr>
                <p:cNvPr id="1797" name="Tekstfelt 1796">
                  <a:extLst>
                    <a:ext uri="{FF2B5EF4-FFF2-40B4-BE49-F238E27FC236}">
                      <a16:creationId xmlns:a16="http://schemas.microsoft.com/office/drawing/2014/main" id="{147CAA94-74E3-E0E2-108A-6303D203094E}"/>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98" name="Tekstfelt 1797">
                  <a:extLst>
                    <a:ext uri="{FF2B5EF4-FFF2-40B4-BE49-F238E27FC236}">
                      <a16:creationId xmlns:a16="http://schemas.microsoft.com/office/drawing/2014/main" id="{121584A3-D2E0-CF01-5CC1-5FC4CDABF581}"/>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99" name="Tekstfelt 1798">
                  <a:extLst>
                    <a:ext uri="{FF2B5EF4-FFF2-40B4-BE49-F238E27FC236}">
                      <a16:creationId xmlns:a16="http://schemas.microsoft.com/office/drawing/2014/main" id="{F1279E4A-7A41-B8AD-A202-A13BEDF7A22E}"/>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800" name="Tekstfelt 1799">
                  <a:extLst>
                    <a:ext uri="{FF2B5EF4-FFF2-40B4-BE49-F238E27FC236}">
                      <a16:creationId xmlns:a16="http://schemas.microsoft.com/office/drawing/2014/main" id="{D5FD35DA-6B1E-1D7C-A905-8FBE00574D76}"/>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801" name="Tekstfelt 1800">
                  <a:extLst>
                    <a:ext uri="{FF2B5EF4-FFF2-40B4-BE49-F238E27FC236}">
                      <a16:creationId xmlns:a16="http://schemas.microsoft.com/office/drawing/2014/main" id="{D8D7984E-46DD-90F7-86E4-11EF07D5CD2D}"/>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802" name="Tekstfelt 1801">
                  <a:extLst>
                    <a:ext uri="{FF2B5EF4-FFF2-40B4-BE49-F238E27FC236}">
                      <a16:creationId xmlns:a16="http://schemas.microsoft.com/office/drawing/2014/main" id="{C8622745-75E3-01AF-7BC8-89754DAED186}"/>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803" name="Tekstfelt 1802">
                  <a:extLst>
                    <a:ext uri="{FF2B5EF4-FFF2-40B4-BE49-F238E27FC236}">
                      <a16:creationId xmlns:a16="http://schemas.microsoft.com/office/drawing/2014/main" id="{A20AD5C2-BFD7-5246-2EC6-B7AF9D53AD08}"/>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804" name="Tekstfelt 1803">
                  <a:extLst>
                    <a:ext uri="{FF2B5EF4-FFF2-40B4-BE49-F238E27FC236}">
                      <a16:creationId xmlns:a16="http://schemas.microsoft.com/office/drawing/2014/main" id="{AFD34601-39C3-34F1-3CBE-793A4CABDF12}"/>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805" name="Tekstfelt 1804">
                  <a:extLst>
                    <a:ext uri="{FF2B5EF4-FFF2-40B4-BE49-F238E27FC236}">
                      <a16:creationId xmlns:a16="http://schemas.microsoft.com/office/drawing/2014/main" id="{BB3C9827-C1CC-1AB6-C9E6-1726FD1F5C51}"/>
                    </a:ext>
                  </a:extLst>
                </p:cNvPr>
                <p:cNvSpPr txBox="1"/>
                <p:nvPr/>
              </p:nvSpPr>
              <p:spPr>
                <a:xfrm>
                  <a:off x="3478484" y="5669412"/>
                  <a:ext cx="348172" cy="215444"/>
                </a:xfrm>
                <a:prstGeom prst="rect">
                  <a:avLst/>
                </a:prstGeom>
                <a:noFill/>
              </p:spPr>
              <p:txBody>
                <a:bodyPr wrap="none" rtlCol="0">
                  <a:spAutoFit/>
                </a:bodyPr>
                <a:lstStyle/>
                <a:p>
                  <a:r>
                    <a:rPr lang="da-DK" sz="800" dirty="0"/>
                    <a:t>218</a:t>
                  </a:r>
                </a:p>
              </p:txBody>
            </p:sp>
            <p:sp>
              <p:nvSpPr>
                <p:cNvPr id="1806" name="Tekstfelt 1805">
                  <a:extLst>
                    <a:ext uri="{FF2B5EF4-FFF2-40B4-BE49-F238E27FC236}">
                      <a16:creationId xmlns:a16="http://schemas.microsoft.com/office/drawing/2014/main" id="{47AAFF88-36D7-08EA-C3BA-4B4CC17C07E2}"/>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95" name="Tekstfelt 1794">
                <a:extLst>
                  <a:ext uri="{FF2B5EF4-FFF2-40B4-BE49-F238E27FC236}">
                    <a16:creationId xmlns:a16="http://schemas.microsoft.com/office/drawing/2014/main" id="{EEF0154E-983E-30EE-8846-548DE204A3BD}"/>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2" name="Gruppe 1641">
              <a:extLst>
                <a:ext uri="{FF2B5EF4-FFF2-40B4-BE49-F238E27FC236}">
                  <a16:creationId xmlns:a16="http://schemas.microsoft.com/office/drawing/2014/main" id="{15D149FC-ABD6-9A66-F43C-D842ED79A393}"/>
                </a:ext>
              </a:extLst>
            </p:cNvPr>
            <p:cNvGrpSpPr/>
            <p:nvPr/>
          </p:nvGrpSpPr>
          <p:grpSpPr>
            <a:xfrm>
              <a:off x="5539997" y="1121144"/>
              <a:ext cx="367348" cy="4968599"/>
              <a:chOff x="2884750" y="735002"/>
              <a:chExt cx="367348" cy="4968599"/>
            </a:xfrm>
          </p:grpSpPr>
          <p:grpSp>
            <p:nvGrpSpPr>
              <p:cNvPr id="1781" name="Gruppe 1780">
                <a:extLst>
                  <a:ext uri="{FF2B5EF4-FFF2-40B4-BE49-F238E27FC236}">
                    <a16:creationId xmlns:a16="http://schemas.microsoft.com/office/drawing/2014/main" id="{07C3570B-D9A7-CEAE-6F8B-607AA9BEA574}"/>
                  </a:ext>
                </a:extLst>
              </p:cNvPr>
              <p:cNvGrpSpPr/>
              <p:nvPr/>
            </p:nvGrpSpPr>
            <p:grpSpPr>
              <a:xfrm>
                <a:off x="2884750" y="1168460"/>
                <a:ext cx="367348" cy="4535141"/>
                <a:chOff x="3468415" y="1754237"/>
                <a:chExt cx="367348" cy="4535141"/>
              </a:xfrm>
            </p:grpSpPr>
            <p:sp>
              <p:nvSpPr>
                <p:cNvPr id="1783" name="Tekstfelt 1782">
                  <a:extLst>
                    <a:ext uri="{FF2B5EF4-FFF2-40B4-BE49-F238E27FC236}">
                      <a16:creationId xmlns:a16="http://schemas.microsoft.com/office/drawing/2014/main" id="{F046BDED-29F8-F680-F408-91BDF92AEEFF}"/>
                    </a:ext>
                  </a:extLst>
                </p:cNvPr>
                <p:cNvSpPr txBox="1"/>
                <p:nvPr/>
              </p:nvSpPr>
              <p:spPr>
                <a:xfrm>
                  <a:off x="3487591" y="6073934"/>
                  <a:ext cx="348172" cy="215444"/>
                </a:xfrm>
                <a:prstGeom prst="rect">
                  <a:avLst/>
                </a:prstGeom>
                <a:noFill/>
              </p:spPr>
              <p:txBody>
                <a:bodyPr wrap="none" rtlCol="0">
                  <a:spAutoFit/>
                </a:bodyPr>
                <a:lstStyle/>
                <a:p>
                  <a:r>
                    <a:rPr lang="da-DK" sz="800" dirty="0"/>
                    <a:t>229</a:t>
                  </a:r>
                </a:p>
              </p:txBody>
            </p:sp>
            <p:sp>
              <p:nvSpPr>
                <p:cNvPr id="1784" name="Tekstfelt 1783">
                  <a:extLst>
                    <a:ext uri="{FF2B5EF4-FFF2-40B4-BE49-F238E27FC236}">
                      <a16:creationId xmlns:a16="http://schemas.microsoft.com/office/drawing/2014/main" id="{A6009ECC-6EEB-A381-68AA-2908561F1AEB}"/>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85" name="Tekstfelt 1784">
                  <a:extLst>
                    <a:ext uri="{FF2B5EF4-FFF2-40B4-BE49-F238E27FC236}">
                      <a16:creationId xmlns:a16="http://schemas.microsoft.com/office/drawing/2014/main" id="{E4358C40-24AC-7218-635D-AEA8303C2A6E}"/>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86" name="Tekstfelt 1785">
                  <a:extLst>
                    <a:ext uri="{FF2B5EF4-FFF2-40B4-BE49-F238E27FC236}">
                      <a16:creationId xmlns:a16="http://schemas.microsoft.com/office/drawing/2014/main" id="{0806DEF1-F981-6E53-9E62-F7C10C917F45}"/>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87" name="Tekstfelt 1786">
                  <a:extLst>
                    <a:ext uri="{FF2B5EF4-FFF2-40B4-BE49-F238E27FC236}">
                      <a16:creationId xmlns:a16="http://schemas.microsoft.com/office/drawing/2014/main" id="{CDA2C117-0B25-731D-7ED5-84F8E8FE74BC}"/>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88" name="Tekstfelt 1787">
                  <a:extLst>
                    <a:ext uri="{FF2B5EF4-FFF2-40B4-BE49-F238E27FC236}">
                      <a16:creationId xmlns:a16="http://schemas.microsoft.com/office/drawing/2014/main" id="{5236F51A-8B73-F5D0-7088-8A98EAEF6540}"/>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89" name="Tekstfelt 1788">
                  <a:extLst>
                    <a:ext uri="{FF2B5EF4-FFF2-40B4-BE49-F238E27FC236}">
                      <a16:creationId xmlns:a16="http://schemas.microsoft.com/office/drawing/2014/main" id="{5BC8DAEE-CD73-FD77-51F7-6B650967C2DD}"/>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90" name="Tekstfelt 1789">
                  <a:extLst>
                    <a:ext uri="{FF2B5EF4-FFF2-40B4-BE49-F238E27FC236}">
                      <a16:creationId xmlns:a16="http://schemas.microsoft.com/office/drawing/2014/main" id="{6BE96C83-08DF-BE93-87B8-616415F1195A}"/>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91" name="Tekstfelt 1790">
                  <a:extLst>
                    <a:ext uri="{FF2B5EF4-FFF2-40B4-BE49-F238E27FC236}">
                      <a16:creationId xmlns:a16="http://schemas.microsoft.com/office/drawing/2014/main" id="{ADDCDC5C-5443-CF31-0D3B-F7773AED47CC}"/>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92" name="Tekstfelt 1791">
                  <a:extLst>
                    <a:ext uri="{FF2B5EF4-FFF2-40B4-BE49-F238E27FC236}">
                      <a16:creationId xmlns:a16="http://schemas.microsoft.com/office/drawing/2014/main" id="{892BCAAB-AC51-C208-E509-E7148EDF10D8}"/>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93" name="Tekstfelt 1792">
                  <a:extLst>
                    <a:ext uri="{FF2B5EF4-FFF2-40B4-BE49-F238E27FC236}">
                      <a16:creationId xmlns:a16="http://schemas.microsoft.com/office/drawing/2014/main" id="{581DE2CF-9B3E-4499-59BC-7F39558A8CAE}"/>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82" name="Tekstfelt 1781">
                <a:extLst>
                  <a:ext uri="{FF2B5EF4-FFF2-40B4-BE49-F238E27FC236}">
                    <a16:creationId xmlns:a16="http://schemas.microsoft.com/office/drawing/2014/main" id="{BD48C7AB-5C9F-FFB7-A9F1-928840FA2B59}"/>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3" name="Gruppe 1642">
              <a:extLst>
                <a:ext uri="{FF2B5EF4-FFF2-40B4-BE49-F238E27FC236}">
                  <a16:creationId xmlns:a16="http://schemas.microsoft.com/office/drawing/2014/main" id="{B88F13C6-2482-A899-9D97-774F4CD66629}"/>
                </a:ext>
              </a:extLst>
            </p:cNvPr>
            <p:cNvGrpSpPr/>
            <p:nvPr/>
          </p:nvGrpSpPr>
          <p:grpSpPr>
            <a:xfrm>
              <a:off x="4671957" y="1121816"/>
              <a:ext cx="368493" cy="4975623"/>
              <a:chOff x="2884750" y="1599890"/>
              <a:chExt cx="368493" cy="4975623"/>
            </a:xfrm>
          </p:grpSpPr>
          <p:grpSp>
            <p:nvGrpSpPr>
              <p:cNvPr id="1768" name="Gruppe 1767">
                <a:extLst>
                  <a:ext uri="{FF2B5EF4-FFF2-40B4-BE49-F238E27FC236}">
                    <a16:creationId xmlns:a16="http://schemas.microsoft.com/office/drawing/2014/main" id="{6474F172-EA69-7E16-5A4E-F7D3F5B30E1C}"/>
                  </a:ext>
                </a:extLst>
              </p:cNvPr>
              <p:cNvGrpSpPr/>
              <p:nvPr/>
            </p:nvGrpSpPr>
            <p:grpSpPr>
              <a:xfrm>
                <a:off x="2884750" y="1599890"/>
                <a:ext cx="367348" cy="4975623"/>
                <a:chOff x="3468415" y="2185667"/>
                <a:chExt cx="367348" cy="4975623"/>
              </a:xfrm>
            </p:grpSpPr>
            <p:sp>
              <p:nvSpPr>
                <p:cNvPr id="1770" name="Tekstfelt 1769">
                  <a:extLst>
                    <a:ext uri="{FF2B5EF4-FFF2-40B4-BE49-F238E27FC236}">
                      <a16:creationId xmlns:a16="http://schemas.microsoft.com/office/drawing/2014/main" id="{BBE35EF2-3885-5FEB-1965-329DA12BB646}"/>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71" name="Tekstfelt 1770">
                  <a:extLst>
                    <a:ext uri="{FF2B5EF4-FFF2-40B4-BE49-F238E27FC236}">
                      <a16:creationId xmlns:a16="http://schemas.microsoft.com/office/drawing/2014/main" id="{6AC6AA57-B7BE-FA1B-1E90-0D6322F99F63}"/>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72" name="Tekstfelt 1771">
                  <a:extLst>
                    <a:ext uri="{FF2B5EF4-FFF2-40B4-BE49-F238E27FC236}">
                      <a16:creationId xmlns:a16="http://schemas.microsoft.com/office/drawing/2014/main" id="{9C0F88C9-5A82-8C80-780C-976EC348B848}"/>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73" name="Tekstfelt 1772">
                  <a:extLst>
                    <a:ext uri="{FF2B5EF4-FFF2-40B4-BE49-F238E27FC236}">
                      <a16:creationId xmlns:a16="http://schemas.microsoft.com/office/drawing/2014/main" id="{69F32D1E-4548-D3EE-9FF1-B775478CFFBE}"/>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74" name="Tekstfelt 1773">
                  <a:extLst>
                    <a:ext uri="{FF2B5EF4-FFF2-40B4-BE49-F238E27FC236}">
                      <a16:creationId xmlns:a16="http://schemas.microsoft.com/office/drawing/2014/main" id="{AF710DCF-9F13-99CC-7BF8-47A5F20DC09C}"/>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75" name="Tekstfelt 1774">
                  <a:extLst>
                    <a:ext uri="{FF2B5EF4-FFF2-40B4-BE49-F238E27FC236}">
                      <a16:creationId xmlns:a16="http://schemas.microsoft.com/office/drawing/2014/main" id="{70789501-9D4B-49DC-AABD-75E54565F7C5}"/>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76" name="Tekstfelt 1775">
                  <a:extLst>
                    <a:ext uri="{FF2B5EF4-FFF2-40B4-BE49-F238E27FC236}">
                      <a16:creationId xmlns:a16="http://schemas.microsoft.com/office/drawing/2014/main" id="{0E1C4E4D-4D94-E0BE-8BF9-F75940B769FE}"/>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77" name="Tekstfelt 1776">
                  <a:extLst>
                    <a:ext uri="{FF2B5EF4-FFF2-40B4-BE49-F238E27FC236}">
                      <a16:creationId xmlns:a16="http://schemas.microsoft.com/office/drawing/2014/main" id="{FEF41E3D-D147-FE8D-E81E-F67DA0E929F6}"/>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78" name="Tekstfelt 1777">
                  <a:extLst>
                    <a:ext uri="{FF2B5EF4-FFF2-40B4-BE49-F238E27FC236}">
                      <a16:creationId xmlns:a16="http://schemas.microsoft.com/office/drawing/2014/main" id="{0E18D0DA-E541-F6BD-A835-3214EBE694F4}"/>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79" name="Tekstfelt 1778">
                  <a:extLst>
                    <a:ext uri="{FF2B5EF4-FFF2-40B4-BE49-F238E27FC236}">
                      <a16:creationId xmlns:a16="http://schemas.microsoft.com/office/drawing/2014/main" id="{96C4F62C-A907-1F2D-B7F6-FDC231FDB342}"/>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80" name="Tekstfelt 1779">
                  <a:extLst>
                    <a:ext uri="{FF2B5EF4-FFF2-40B4-BE49-F238E27FC236}">
                      <a16:creationId xmlns:a16="http://schemas.microsoft.com/office/drawing/2014/main" id="{E92D0BAD-897E-19E4-088B-E1B5495E39EF}"/>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69" name="Tekstfelt 1768">
                <a:extLst>
                  <a:ext uri="{FF2B5EF4-FFF2-40B4-BE49-F238E27FC236}">
                    <a16:creationId xmlns:a16="http://schemas.microsoft.com/office/drawing/2014/main" id="{700212A0-AEA8-557A-CB5E-0154C637C586}"/>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4" name="Gruppe 1643">
              <a:extLst>
                <a:ext uri="{FF2B5EF4-FFF2-40B4-BE49-F238E27FC236}">
                  <a16:creationId xmlns:a16="http://schemas.microsoft.com/office/drawing/2014/main" id="{C7A22527-F3DC-9B64-F615-9649912105EB}"/>
                </a:ext>
              </a:extLst>
            </p:cNvPr>
            <p:cNvGrpSpPr/>
            <p:nvPr/>
          </p:nvGrpSpPr>
          <p:grpSpPr>
            <a:xfrm>
              <a:off x="4246971" y="1119665"/>
              <a:ext cx="368493" cy="4977333"/>
              <a:chOff x="2884750" y="2033560"/>
              <a:chExt cx="368493" cy="4977333"/>
            </a:xfrm>
          </p:grpSpPr>
          <p:grpSp>
            <p:nvGrpSpPr>
              <p:cNvPr id="1755" name="Gruppe 1754">
                <a:extLst>
                  <a:ext uri="{FF2B5EF4-FFF2-40B4-BE49-F238E27FC236}">
                    <a16:creationId xmlns:a16="http://schemas.microsoft.com/office/drawing/2014/main" id="{FA4ACC6A-B1C7-2EC4-EF0D-C510B29D7FCD}"/>
                  </a:ext>
                </a:extLst>
              </p:cNvPr>
              <p:cNvGrpSpPr/>
              <p:nvPr/>
            </p:nvGrpSpPr>
            <p:grpSpPr>
              <a:xfrm>
                <a:off x="2884750" y="2033560"/>
                <a:ext cx="367348" cy="4977333"/>
                <a:chOff x="3468415" y="2619337"/>
                <a:chExt cx="367348" cy="4977333"/>
              </a:xfrm>
            </p:grpSpPr>
            <p:sp>
              <p:nvSpPr>
                <p:cNvPr id="1757" name="Tekstfelt 1756">
                  <a:extLst>
                    <a:ext uri="{FF2B5EF4-FFF2-40B4-BE49-F238E27FC236}">
                      <a16:creationId xmlns:a16="http://schemas.microsoft.com/office/drawing/2014/main" id="{C3ADA92F-14DB-117A-71C9-D54940517974}"/>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58" name="Tekstfelt 1757">
                  <a:extLst>
                    <a:ext uri="{FF2B5EF4-FFF2-40B4-BE49-F238E27FC236}">
                      <a16:creationId xmlns:a16="http://schemas.microsoft.com/office/drawing/2014/main" id="{B8943E03-CEB5-68DE-85D1-BF1FE9860F91}"/>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59" name="Tekstfelt 1758">
                  <a:extLst>
                    <a:ext uri="{FF2B5EF4-FFF2-40B4-BE49-F238E27FC236}">
                      <a16:creationId xmlns:a16="http://schemas.microsoft.com/office/drawing/2014/main" id="{FC42954A-94E5-FCFC-AF6A-73E11A578AE1}"/>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60" name="Tekstfelt 1759">
                  <a:extLst>
                    <a:ext uri="{FF2B5EF4-FFF2-40B4-BE49-F238E27FC236}">
                      <a16:creationId xmlns:a16="http://schemas.microsoft.com/office/drawing/2014/main" id="{9A8B5681-F2CC-8CBA-3F95-C94DD26C20C1}"/>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61" name="Tekstfelt 1760">
                  <a:extLst>
                    <a:ext uri="{FF2B5EF4-FFF2-40B4-BE49-F238E27FC236}">
                      <a16:creationId xmlns:a16="http://schemas.microsoft.com/office/drawing/2014/main" id="{CBFD1752-FC4E-35E6-2CC2-1DF7797C50DC}"/>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62" name="Tekstfelt 1761">
                  <a:extLst>
                    <a:ext uri="{FF2B5EF4-FFF2-40B4-BE49-F238E27FC236}">
                      <a16:creationId xmlns:a16="http://schemas.microsoft.com/office/drawing/2014/main" id="{D18D8396-4DC8-CEDD-0E8B-157AE776EB28}"/>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63" name="Tekstfelt 1762">
                  <a:extLst>
                    <a:ext uri="{FF2B5EF4-FFF2-40B4-BE49-F238E27FC236}">
                      <a16:creationId xmlns:a16="http://schemas.microsoft.com/office/drawing/2014/main" id="{4D0301B6-AE79-0927-65CA-F02C38C333E5}"/>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64" name="Tekstfelt 1763">
                  <a:extLst>
                    <a:ext uri="{FF2B5EF4-FFF2-40B4-BE49-F238E27FC236}">
                      <a16:creationId xmlns:a16="http://schemas.microsoft.com/office/drawing/2014/main" id="{FB9A85F2-DB50-DDDF-B8E5-B98850265C93}"/>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65" name="Tekstfelt 1764">
                  <a:extLst>
                    <a:ext uri="{FF2B5EF4-FFF2-40B4-BE49-F238E27FC236}">
                      <a16:creationId xmlns:a16="http://schemas.microsoft.com/office/drawing/2014/main" id="{741B82A7-B9EB-980D-AF52-012D5202DF5D}"/>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66" name="Tekstfelt 1765">
                  <a:extLst>
                    <a:ext uri="{FF2B5EF4-FFF2-40B4-BE49-F238E27FC236}">
                      <a16:creationId xmlns:a16="http://schemas.microsoft.com/office/drawing/2014/main" id="{6F6BFD14-6189-BA99-8EEB-59691EFBD7CB}"/>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67" name="Tekstfelt 1766">
                  <a:extLst>
                    <a:ext uri="{FF2B5EF4-FFF2-40B4-BE49-F238E27FC236}">
                      <a16:creationId xmlns:a16="http://schemas.microsoft.com/office/drawing/2014/main" id="{913380BE-423B-987F-06CE-22D1E667C424}"/>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56" name="Tekstfelt 1755">
                <a:extLst>
                  <a:ext uri="{FF2B5EF4-FFF2-40B4-BE49-F238E27FC236}">
                    <a16:creationId xmlns:a16="http://schemas.microsoft.com/office/drawing/2014/main" id="{60D97161-06B9-909F-8770-294A06EB109D}"/>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5" name="Gruppe 1644">
              <a:extLst>
                <a:ext uri="{FF2B5EF4-FFF2-40B4-BE49-F238E27FC236}">
                  <a16:creationId xmlns:a16="http://schemas.microsoft.com/office/drawing/2014/main" id="{2C1E7543-AAE9-43F4-9A70-6E27F2AFD33F}"/>
                </a:ext>
              </a:extLst>
            </p:cNvPr>
            <p:cNvGrpSpPr/>
            <p:nvPr/>
          </p:nvGrpSpPr>
          <p:grpSpPr>
            <a:xfrm>
              <a:off x="3805124" y="1117111"/>
              <a:ext cx="369796" cy="4983796"/>
              <a:chOff x="2884750" y="2468352"/>
              <a:chExt cx="369796" cy="4983796"/>
            </a:xfrm>
          </p:grpSpPr>
          <p:grpSp>
            <p:nvGrpSpPr>
              <p:cNvPr id="1742" name="Gruppe 1741">
                <a:extLst>
                  <a:ext uri="{FF2B5EF4-FFF2-40B4-BE49-F238E27FC236}">
                    <a16:creationId xmlns:a16="http://schemas.microsoft.com/office/drawing/2014/main" id="{10BFF4E4-F9C1-C691-EACE-505F49BFAA62}"/>
                  </a:ext>
                </a:extLst>
              </p:cNvPr>
              <p:cNvGrpSpPr/>
              <p:nvPr/>
            </p:nvGrpSpPr>
            <p:grpSpPr>
              <a:xfrm>
                <a:off x="2884750" y="2468352"/>
                <a:ext cx="369796" cy="4983796"/>
                <a:chOff x="3468415" y="3054129"/>
                <a:chExt cx="369796" cy="4983796"/>
              </a:xfrm>
            </p:grpSpPr>
            <p:sp>
              <p:nvSpPr>
                <p:cNvPr id="1744" name="Tekstfelt 1743">
                  <a:extLst>
                    <a:ext uri="{FF2B5EF4-FFF2-40B4-BE49-F238E27FC236}">
                      <a16:creationId xmlns:a16="http://schemas.microsoft.com/office/drawing/2014/main" id="{9345A0E8-C51B-F1F2-BDCB-05F36AE9E47D}"/>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45" name="Tekstfelt 1744">
                  <a:extLst>
                    <a:ext uri="{FF2B5EF4-FFF2-40B4-BE49-F238E27FC236}">
                      <a16:creationId xmlns:a16="http://schemas.microsoft.com/office/drawing/2014/main" id="{D896AAE4-A9CC-E849-3715-01453F329ED6}"/>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46" name="Tekstfelt 1745">
                  <a:extLst>
                    <a:ext uri="{FF2B5EF4-FFF2-40B4-BE49-F238E27FC236}">
                      <a16:creationId xmlns:a16="http://schemas.microsoft.com/office/drawing/2014/main" id="{31D96F53-6BA0-D04D-92FC-32E0413E3FCB}"/>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47" name="Tekstfelt 1746">
                  <a:extLst>
                    <a:ext uri="{FF2B5EF4-FFF2-40B4-BE49-F238E27FC236}">
                      <a16:creationId xmlns:a16="http://schemas.microsoft.com/office/drawing/2014/main" id="{C9ED6B22-ABD2-4B38-9CB5-4E6232332CB7}"/>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48" name="Tekstfelt 1747">
                  <a:extLst>
                    <a:ext uri="{FF2B5EF4-FFF2-40B4-BE49-F238E27FC236}">
                      <a16:creationId xmlns:a16="http://schemas.microsoft.com/office/drawing/2014/main" id="{0CF9E0AF-5F98-B4C8-6AA1-F515EC2F6A64}"/>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49" name="Tekstfelt 1748">
                  <a:extLst>
                    <a:ext uri="{FF2B5EF4-FFF2-40B4-BE49-F238E27FC236}">
                      <a16:creationId xmlns:a16="http://schemas.microsoft.com/office/drawing/2014/main" id="{E6030C4D-5944-F0AF-54AB-608B191CE0CF}"/>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50" name="Tekstfelt 1749">
                  <a:extLst>
                    <a:ext uri="{FF2B5EF4-FFF2-40B4-BE49-F238E27FC236}">
                      <a16:creationId xmlns:a16="http://schemas.microsoft.com/office/drawing/2014/main" id="{21A057B1-E868-EFDB-9BCA-0D449717904F}"/>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51" name="Tekstfelt 1750">
                  <a:extLst>
                    <a:ext uri="{FF2B5EF4-FFF2-40B4-BE49-F238E27FC236}">
                      <a16:creationId xmlns:a16="http://schemas.microsoft.com/office/drawing/2014/main" id="{C4C5BA42-0D6A-764F-8551-231C305092E3}"/>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52" name="Tekstfelt 1751">
                  <a:extLst>
                    <a:ext uri="{FF2B5EF4-FFF2-40B4-BE49-F238E27FC236}">
                      <a16:creationId xmlns:a16="http://schemas.microsoft.com/office/drawing/2014/main" id="{B63183F6-22C9-5D3D-9E0E-CFA855184652}"/>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53" name="Tekstfelt 1752">
                  <a:extLst>
                    <a:ext uri="{FF2B5EF4-FFF2-40B4-BE49-F238E27FC236}">
                      <a16:creationId xmlns:a16="http://schemas.microsoft.com/office/drawing/2014/main" id="{256274DA-9E89-2196-6B54-7FB2A334EF35}"/>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54" name="Tekstfelt 1753">
                  <a:extLst>
                    <a:ext uri="{FF2B5EF4-FFF2-40B4-BE49-F238E27FC236}">
                      <a16:creationId xmlns:a16="http://schemas.microsoft.com/office/drawing/2014/main" id="{8DB992AD-780F-9678-38B7-BF74C2EB67BC}"/>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43" name="Tekstfelt 1742">
                <a:extLst>
                  <a:ext uri="{FF2B5EF4-FFF2-40B4-BE49-F238E27FC236}">
                    <a16:creationId xmlns:a16="http://schemas.microsoft.com/office/drawing/2014/main" id="{9EB56913-9219-30A9-61B9-9B2BC1E8E6CB}"/>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6" name="Gruppe 1645">
              <a:extLst>
                <a:ext uri="{FF2B5EF4-FFF2-40B4-BE49-F238E27FC236}">
                  <a16:creationId xmlns:a16="http://schemas.microsoft.com/office/drawing/2014/main" id="{37CBA0AF-C9AA-BAF6-2E35-D30E584F8D76}"/>
                </a:ext>
              </a:extLst>
            </p:cNvPr>
            <p:cNvGrpSpPr/>
            <p:nvPr/>
          </p:nvGrpSpPr>
          <p:grpSpPr>
            <a:xfrm>
              <a:off x="3380676" y="1113679"/>
              <a:ext cx="368678" cy="4985735"/>
              <a:chOff x="2885868" y="2899782"/>
              <a:chExt cx="368678" cy="4985735"/>
            </a:xfrm>
          </p:grpSpPr>
          <p:grpSp>
            <p:nvGrpSpPr>
              <p:cNvPr id="1729" name="Gruppe 1728">
                <a:extLst>
                  <a:ext uri="{FF2B5EF4-FFF2-40B4-BE49-F238E27FC236}">
                    <a16:creationId xmlns:a16="http://schemas.microsoft.com/office/drawing/2014/main" id="{23AB6EA0-8F9C-964B-ED47-1DB4CCEB0B76}"/>
                  </a:ext>
                </a:extLst>
              </p:cNvPr>
              <p:cNvGrpSpPr/>
              <p:nvPr/>
            </p:nvGrpSpPr>
            <p:grpSpPr>
              <a:xfrm>
                <a:off x="2885868" y="2899782"/>
                <a:ext cx="368678" cy="4985735"/>
                <a:chOff x="3469533" y="3485559"/>
                <a:chExt cx="368678" cy="4985735"/>
              </a:xfrm>
            </p:grpSpPr>
            <p:sp>
              <p:nvSpPr>
                <p:cNvPr id="1731" name="Tekstfelt 1730">
                  <a:extLst>
                    <a:ext uri="{FF2B5EF4-FFF2-40B4-BE49-F238E27FC236}">
                      <a16:creationId xmlns:a16="http://schemas.microsoft.com/office/drawing/2014/main" id="{C80A37DB-3021-BE10-246E-0C509E7BCE9B}"/>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32" name="Tekstfelt 1731">
                  <a:extLst>
                    <a:ext uri="{FF2B5EF4-FFF2-40B4-BE49-F238E27FC236}">
                      <a16:creationId xmlns:a16="http://schemas.microsoft.com/office/drawing/2014/main" id="{70647BFD-DCC7-DA6D-1818-A445BAE8A61F}"/>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33" name="Tekstfelt 1732">
                  <a:extLst>
                    <a:ext uri="{FF2B5EF4-FFF2-40B4-BE49-F238E27FC236}">
                      <a16:creationId xmlns:a16="http://schemas.microsoft.com/office/drawing/2014/main" id="{60B3102F-7261-7BC2-373F-33542C38B03C}"/>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34" name="Tekstfelt 1733">
                  <a:extLst>
                    <a:ext uri="{FF2B5EF4-FFF2-40B4-BE49-F238E27FC236}">
                      <a16:creationId xmlns:a16="http://schemas.microsoft.com/office/drawing/2014/main" id="{56228871-824D-AB82-3A70-50774D75EF81}"/>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35" name="Tekstfelt 1734">
                  <a:extLst>
                    <a:ext uri="{FF2B5EF4-FFF2-40B4-BE49-F238E27FC236}">
                      <a16:creationId xmlns:a16="http://schemas.microsoft.com/office/drawing/2014/main" id="{9F14AF82-C909-6D1C-F037-ED63CFF5831A}"/>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36" name="Tekstfelt 1735">
                  <a:extLst>
                    <a:ext uri="{FF2B5EF4-FFF2-40B4-BE49-F238E27FC236}">
                      <a16:creationId xmlns:a16="http://schemas.microsoft.com/office/drawing/2014/main" id="{768DE202-8C0F-772E-EA71-CE1486A2FDD2}"/>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37" name="Tekstfelt 1736">
                  <a:extLst>
                    <a:ext uri="{FF2B5EF4-FFF2-40B4-BE49-F238E27FC236}">
                      <a16:creationId xmlns:a16="http://schemas.microsoft.com/office/drawing/2014/main" id="{5AB6A4C6-B99D-EF70-5E30-7AC4ACBD0FA5}"/>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38" name="Tekstfelt 1737">
                  <a:extLst>
                    <a:ext uri="{FF2B5EF4-FFF2-40B4-BE49-F238E27FC236}">
                      <a16:creationId xmlns:a16="http://schemas.microsoft.com/office/drawing/2014/main" id="{F7AD7391-4CBE-CD94-AB16-CA965BD9FC6D}"/>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39" name="Tekstfelt 1738">
                  <a:extLst>
                    <a:ext uri="{FF2B5EF4-FFF2-40B4-BE49-F238E27FC236}">
                      <a16:creationId xmlns:a16="http://schemas.microsoft.com/office/drawing/2014/main" id="{0B4FAEB8-DB85-EA41-4910-FE36F13DA03B}"/>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40" name="Tekstfelt 1739">
                  <a:extLst>
                    <a:ext uri="{FF2B5EF4-FFF2-40B4-BE49-F238E27FC236}">
                      <a16:creationId xmlns:a16="http://schemas.microsoft.com/office/drawing/2014/main" id="{EA09C9CA-9DA7-6979-5083-DD8C8D22E965}"/>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41" name="Tekstfelt 1740">
                  <a:extLst>
                    <a:ext uri="{FF2B5EF4-FFF2-40B4-BE49-F238E27FC236}">
                      <a16:creationId xmlns:a16="http://schemas.microsoft.com/office/drawing/2014/main" id="{102C18F9-EF8D-4AD4-21ED-55DC171A7979}"/>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30" name="Tekstfelt 1729">
                <a:extLst>
                  <a:ext uri="{FF2B5EF4-FFF2-40B4-BE49-F238E27FC236}">
                    <a16:creationId xmlns:a16="http://schemas.microsoft.com/office/drawing/2014/main" id="{D91D89DF-BE6E-7B4C-725E-A7651234939A}"/>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7" name="Gruppe 1646">
              <a:extLst>
                <a:ext uri="{FF2B5EF4-FFF2-40B4-BE49-F238E27FC236}">
                  <a16:creationId xmlns:a16="http://schemas.microsoft.com/office/drawing/2014/main" id="{A05DE23C-9E4A-EAE4-F3FB-6460AB3CFA73}"/>
                </a:ext>
              </a:extLst>
            </p:cNvPr>
            <p:cNvGrpSpPr/>
            <p:nvPr/>
          </p:nvGrpSpPr>
          <p:grpSpPr>
            <a:xfrm>
              <a:off x="2937190" y="1122934"/>
              <a:ext cx="368270" cy="4971649"/>
              <a:chOff x="2886987" y="3331213"/>
              <a:chExt cx="368270" cy="4971649"/>
            </a:xfrm>
          </p:grpSpPr>
          <p:grpSp>
            <p:nvGrpSpPr>
              <p:cNvPr id="1716" name="Gruppe 1715">
                <a:extLst>
                  <a:ext uri="{FF2B5EF4-FFF2-40B4-BE49-F238E27FC236}">
                    <a16:creationId xmlns:a16="http://schemas.microsoft.com/office/drawing/2014/main" id="{7D593A00-E4EF-2E30-417E-1322EDA311D8}"/>
                  </a:ext>
                </a:extLst>
              </p:cNvPr>
              <p:cNvGrpSpPr/>
              <p:nvPr/>
            </p:nvGrpSpPr>
            <p:grpSpPr>
              <a:xfrm>
                <a:off x="2886987" y="3331213"/>
                <a:ext cx="368270" cy="4971649"/>
                <a:chOff x="3470652" y="3916990"/>
                <a:chExt cx="368270" cy="4971649"/>
              </a:xfrm>
            </p:grpSpPr>
            <p:sp>
              <p:nvSpPr>
                <p:cNvPr id="1718" name="Tekstfelt 1717">
                  <a:extLst>
                    <a:ext uri="{FF2B5EF4-FFF2-40B4-BE49-F238E27FC236}">
                      <a16:creationId xmlns:a16="http://schemas.microsoft.com/office/drawing/2014/main" id="{E090D0DD-790B-40F4-6279-2F2B618A7A0B}"/>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19" name="Tekstfelt 1718">
                  <a:extLst>
                    <a:ext uri="{FF2B5EF4-FFF2-40B4-BE49-F238E27FC236}">
                      <a16:creationId xmlns:a16="http://schemas.microsoft.com/office/drawing/2014/main" id="{FF433E09-2447-4CD0-C463-308700B56C8A}"/>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20" name="Tekstfelt 1719">
                  <a:extLst>
                    <a:ext uri="{FF2B5EF4-FFF2-40B4-BE49-F238E27FC236}">
                      <a16:creationId xmlns:a16="http://schemas.microsoft.com/office/drawing/2014/main" id="{E52392D0-00ED-6A87-283C-2C816E9FE8A0}"/>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21" name="Tekstfelt 1720">
                  <a:extLst>
                    <a:ext uri="{FF2B5EF4-FFF2-40B4-BE49-F238E27FC236}">
                      <a16:creationId xmlns:a16="http://schemas.microsoft.com/office/drawing/2014/main" id="{307A6E18-2D3F-E225-565D-2F7CFF27FCD0}"/>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22" name="Tekstfelt 1721">
                  <a:extLst>
                    <a:ext uri="{FF2B5EF4-FFF2-40B4-BE49-F238E27FC236}">
                      <a16:creationId xmlns:a16="http://schemas.microsoft.com/office/drawing/2014/main" id="{AE9BD4B2-8F1D-E103-4424-29226E3CA8F0}"/>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23" name="Tekstfelt 1722">
                  <a:extLst>
                    <a:ext uri="{FF2B5EF4-FFF2-40B4-BE49-F238E27FC236}">
                      <a16:creationId xmlns:a16="http://schemas.microsoft.com/office/drawing/2014/main" id="{3A14036D-2338-B84D-962B-1E5137E9B6A7}"/>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24" name="Tekstfelt 1723">
                  <a:extLst>
                    <a:ext uri="{FF2B5EF4-FFF2-40B4-BE49-F238E27FC236}">
                      <a16:creationId xmlns:a16="http://schemas.microsoft.com/office/drawing/2014/main" id="{50DB925D-29AC-5EEF-56F6-11D5298B7D72}"/>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25" name="Tekstfelt 1724">
                  <a:extLst>
                    <a:ext uri="{FF2B5EF4-FFF2-40B4-BE49-F238E27FC236}">
                      <a16:creationId xmlns:a16="http://schemas.microsoft.com/office/drawing/2014/main" id="{F40127FF-498B-0473-CCA6-A0F80A92E7C7}"/>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26" name="Tekstfelt 1725">
                  <a:extLst>
                    <a:ext uri="{FF2B5EF4-FFF2-40B4-BE49-F238E27FC236}">
                      <a16:creationId xmlns:a16="http://schemas.microsoft.com/office/drawing/2014/main" id="{03D33040-06B5-BD4B-176E-ACB172A8B1B7}"/>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27" name="Tekstfelt 1726">
                  <a:extLst>
                    <a:ext uri="{FF2B5EF4-FFF2-40B4-BE49-F238E27FC236}">
                      <a16:creationId xmlns:a16="http://schemas.microsoft.com/office/drawing/2014/main" id="{9168B657-96F7-F39B-BE28-A958386D1C68}"/>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28" name="Tekstfelt 1727">
                  <a:extLst>
                    <a:ext uri="{FF2B5EF4-FFF2-40B4-BE49-F238E27FC236}">
                      <a16:creationId xmlns:a16="http://schemas.microsoft.com/office/drawing/2014/main" id="{BE360628-177A-6267-D1E0-71C4919B4843}"/>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17" name="Tekstfelt 1716">
                <a:extLst>
                  <a:ext uri="{FF2B5EF4-FFF2-40B4-BE49-F238E27FC236}">
                    <a16:creationId xmlns:a16="http://schemas.microsoft.com/office/drawing/2014/main" id="{DD3D30B1-9885-A6C7-7AAB-28684FF73BD7}"/>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8" name="Gruppe 1647">
              <a:extLst>
                <a:ext uri="{FF2B5EF4-FFF2-40B4-BE49-F238E27FC236}">
                  <a16:creationId xmlns:a16="http://schemas.microsoft.com/office/drawing/2014/main" id="{1AE53042-F2BC-6BC3-0814-DAC64E41E01A}"/>
                </a:ext>
              </a:extLst>
            </p:cNvPr>
            <p:cNvGrpSpPr/>
            <p:nvPr/>
          </p:nvGrpSpPr>
          <p:grpSpPr>
            <a:xfrm>
              <a:off x="2515019" y="1122283"/>
              <a:ext cx="367153" cy="4979236"/>
              <a:chOff x="2888104" y="3762643"/>
              <a:chExt cx="367153" cy="4979236"/>
            </a:xfrm>
          </p:grpSpPr>
          <p:grpSp>
            <p:nvGrpSpPr>
              <p:cNvPr id="1703" name="Gruppe 1702">
                <a:extLst>
                  <a:ext uri="{FF2B5EF4-FFF2-40B4-BE49-F238E27FC236}">
                    <a16:creationId xmlns:a16="http://schemas.microsoft.com/office/drawing/2014/main" id="{BB4BE9BC-2452-C319-46B4-631D9DABB8D4}"/>
                  </a:ext>
                </a:extLst>
              </p:cNvPr>
              <p:cNvGrpSpPr/>
              <p:nvPr/>
            </p:nvGrpSpPr>
            <p:grpSpPr>
              <a:xfrm>
                <a:off x="2888104" y="3762643"/>
                <a:ext cx="367153" cy="4979236"/>
                <a:chOff x="3471769" y="4348420"/>
                <a:chExt cx="367153" cy="4979236"/>
              </a:xfrm>
            </p:grpSpPr>
            <p:sp>
              <p:nvSpPr>
                <p:cNvPr id="1705" name="Tekstfelt 1704">
                  <a:extLst>
                    <a:ext uri="{FF2B5EF4-FFF2-40B4-BE49-F238E27FC236}">
                      <a16:creationId xmlns:a16="http://schemas.microsoft.com/office/drawing/2014/main" id="{39A98CCD-DAE4-FDCC-EB62-676524AA2658}"/>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06" name="Tekstfelt 1705">
                  <a:extLst>
                    <a:ext uri="{FF2B5EF4-FFF2-40B4-BE49-F238E27FC236}">
                      <a16:creationId xmlns:a16="http://schemas.microsoft.com/office/drawing/2014/main" id="{4A059F80-7A55-2263-9BE7-3EB7E2D2AE76}"/>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07" name="Tekstfelt 1706">
                  <a:extLst>
                    <a:ext uri="{FF2B5EF4-FFF2-40B4-BE49-F238E27FC236}">
                      <a16:creationId xmlns:a16="http://schemas.microsoft.com/office/drawing/2014/main" id="{228ADE3E-A18C-F9B4-F085-CE1E36CA122A}"/>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08" name="Tekstfelt 1707">
                  <a:extLst>
                    <a:ext uri="{FF2B5EF4-FFF2-40B4-BE49-F238E27FC236}">
                      <a16:creationId xmlns:a16="http://schemas.microsoft.com/office/drawing/2014/main" id="{3B37C4FE-2C4D-7434-171A-2F03E06A3573}"/>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09" name="Tekstfelt 1708">
                  <a:extLst>
                    <a:ext uri="{FF2B5EF4-FFF2-40B4-BE49-F238E27FC236}">
                      <a16:creationId xmlns:a16="http://schemas.microsoft.com/office/drawing/2014/main" id="{38D590DE-7D9E-CD00-878E-0C32B4A4F4CD}"/>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10" name="Tekstfelt 1709">
                  <a:extLst>
                    <a:ext uri="{FF2B5EF4-FFF2-40B4-BE49-F238E27FC236}">
                      <a16:creationId xmlns:a16="http://schemas.microsoft.com/office/drawing/2014/main" id="{4982CF54-6DB1-0DF1-1ADC-FA6682F93651}"/>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711" name="Tekstfelt 1710">
                  <a:extLst>
                    <a:ext uri="{FF2B5EF4-FFF2-40B4-BE49-F238E27FC236}">
                      <a16:creationId xmlns:a16="http://schemas.microsoft.com/office/drawing/2014/main" id="{AC4CCD73-8461-B43F-267F-7B23F47709BE}"/>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12" name="Tekstfelt 1711">
                  <a:extLst>
                    <a:ext uri="{FF2B5EF4-FFF2-40B4-BE49-F238E27FC236}">
                      <a16:creationId xmlns:a16="http://schemas.microsoft.com/office/drawing/2014/main" id="{CED52EA2-0A84-32BA-DB84-F61D83712C2A}"/>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13" name="Tekstfelt 1712">
                  <a:extLst>
                    <a:ext uri="{FF2B5EF4-FFF2-40B4-BE49-F238E27FC236}">
                      <a16:creationId xmlns:a16="http://schemas.microsoft.com/office/drawing/2014/main" id="{E850A6B1-0BD3-4E69-F78D-74295C86CB8E}"/>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14" name="Tekstfelt 1713">
                  <a:extLst>
                    <a:ext uri="{FF2B5EF4-FFF2-40B4-BE49-F238E27FC236}">
                      <a16:creationId xmlns:a16="http://schemas.microsoft.com/office/drawing/2014/main" id="{409C1548-EF48-01DA-B36F-8B8B30347ED4}"/>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15" name="Tekstfelt 1714">
                  <a:extLst>
                    <a:ext uri="{FF2B5EF4-FFF2-40B4-BE49-F238E27FC236}">
                      <a16:creationId xmlns:a16="http://schemas.microsoft.com/office/drawing/2014/main" id="{465ED2AB-EEEB-4792-91DB-317C535EA846}"/>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04" name="Tekstfelt 1703">
                <a:extLst>
                  <a:ext uri="{FF2B5EF4-FFF2-40B4-BE49-F238E27FC236}">
                    <a16:creationId xmlns:a16="http://schemas.microsoft.com/office/drawing/2014/main" id="{79A78AE7-54BF-8290-ACB9-9DA4AA9E7629}"/>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9" name="Gruppe 1648">
              <a:extLst>
                <a:ext uri="{FF2B5EF4-FFF2-40B4-BE49-F238E27FC236}">
                  <a16:creationId xmlns:a16="http://schemas.microsoft.com/office/drawing/2014/main" id="{D0ABFA85-F47C-1AD4-6C31-E4601986DB45}"/>
                </a:ext>
              </a:extLst>
            </p:cNvPr>
            <p:cNvGrpSpPr/>
            <p:nvPr/>
          </p:nvGrpSpPr>
          <p:grpSpPr>
            <a:xfrm>
              <a:off x="2079105" y="1121316"/>
              <a:ext cx="366035" cy="4982137"/>
              <a:chOff x="2889222" y="4194071"/>
              <a:chExt cx="366035" cy="4982137"/>
            </a:xfrm>
          </p:grpSpPr>
          <p:grpSp>
            <p:nvGrpSpPr>
              <p:cNvPr id="1690" name="Gruppe 1689">
                <a:extLst>
                  <a:ext uri="{FF2B5EF4-FFF2-40B4-BE49-F238E27FC236}">
                    <a16:creationId xmlns:a16="http://schemas.microsoft.com/office/drawing/2014/main" id="{33899000-20C7-BFFB-3730-5A5261F10994}"/>
                  </a:ext>
                </a:extLst>
              </p:cNvPr>
              <p:cNvGrpSpPr/>
              <p:nvPr/>
            </p:nvGrpSpPr>
            <p:grpSpPr>
              <a:xfrm>
                <a:off x="2889222" y="4194071"/>
                <a:ext cx="366035" cy="4982137"/>
                <a:chOff x="3472887" y="4779848"/>
                <a:chExt cx="366035" cy="4982137"/>
              </a:xfrm>
            </p:grpSpPr>
            <p:sp>
              <p:nvSpPr>
                <p:cNvPr id="1692" name="Tekstfelt 1691">
                  <a:extLst>
                    <a:ext uri="{FF2B5EF4-FFF2-40B4-BE49-F238E27FC236}">
                      <a16:creationId xmlns:a16="http://schemas.microsoft.com/office/drawing/2014/main" id="{111EED2B-EFD9-2669-A626-6C8E971DF19B}"/>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93" name="Tekstfelt 1692">
                  <a:extLst>
                    <a:ext uri="{FF2B5EF4-FFF2-40B4-BE49-F238E27FC236}">
                      <a16:creationId xmlns:a16="http://schemas.microsoft.com/office/drawing/2014/main" id="{E6DAC3DD-FB9F-664A-8522-326826393187}"/>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94" name="Tekstfelt 1693">
                  <a:extLst>
                    <a:ext uri="{FF2B5EF4-FFF2-40B4-BE49-F238E27FC236}">
                      <a16:creationId xmlns:a16="http://schemas.microsoft.com/office/drawing/2014/main" id="{91B1E04C-7957-B7D9-BE9B-E3BB9472663A}"/>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95" name="Tekstfelt 1694">
                  <a:extLst>
                    <a:ext uri="{FF2B5EF4-FFF2-40B4-BE49-F238E27FC236}">
                      <a16:creationId xmlns:a16="http://schemas.microsoft.com/office/drawing/2014/main" id="{FF3CBB8B-5749-8E2E-BCBA-2F01B1D2BFD6}"/>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96" name="Tekstfelt 1695">
                  <a:extLst>
                    <a:ext uri="{FF2B5EF4-FFF2-40B4-BE49-F238E27FC236}">
                      <a16:creationId xmlns:a16="http://schemas.microsoft.com/office/drawing/2014/main" id="{54117E7C-DAC6-D051-039F-8BB7164886ED}"/>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97" name="Tekstfelt 1696">
                  <a:extLst>
                    <a:ext uri="{FF2B5EF4-FFF2-40B4-BE49-F238E27FC236}">
                      <a16:creationId xmlns:a16="http://schemas.microsoft.com/office/drawing/2014/main" id="{B127B589-E668-6E07-F0AA-B3AD2908F827}"/>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98" name="Tekstfelt 1697">
                  <a:extLst>
                    <a:ext uri="{FF2B5EF4-FFF2-40B4-BE49-F238E27FC236}">
                      <a16:creationId xmlns:a16="http://schemas.microsoft.com/office/drawing/2014/main" id="{88640E17-739D-BC7C-BD96-4194C7941778}"/>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99" name="Tekstfelt 1698">
                  <a:extLst>
                    <a:ext uri="{FF2B5EF4-FFF2-40B4-BE49-F238E27FC236}">
                      <a16:creationId xmlns:a16="http://schemas.microsoft.com/office/drawing/2014/main" id="{4FBEB660-BDE3-2336-D69A-5370E58FA66C}"/>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00" name="Tekstfelt 1699">
                  <a:extLst>
                    <a:ext uri="{FF2B5EF4-FFF2-40B4-BE49-F238E27FC236}">
                      <a16:creationId xmlns:a16="http://schemas.microsoft.com/office/drawing/2014/main" id="{58A6665B-2E46-E543-BE80-93EC774D6158}"/>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01" name="Tekstfelt 1700">
                  <a:extLst>
                    <a:ext uri="{FF2B5EF4-FFF2-40B4-BE49-F238E27FC236}">
                      <a16:creationId xmlns:a16="http://schemas.microsoft.com/office/drawing/2014/main" id="{976A59EC-EB8D-2374-CFC4-B00ADE72C102}"/>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02" name="Tekstfelt 1701">
                  <a:extLst>
                    <a:ext uri="{FF2B5EF4-FFF2-40B4-BE49-F238E27FC236}">
                      <a16:creationId xmlns:a16="http://schemas.microsoft.com/office/drawing/2014/main" id="{75F76E3A-3C01-2EB3-949D-FA846B24FC66}"/>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91" name="Tekstfelt 1690">
                <a:extLst>
                  <a:ext uri="{FF2B5EF4-FFF2-40B4-BE49-F238E27FC236}">
                    <a16:creationId xmlns:a16="http://schemas.microsoft.com/office/drawing/2014/main" id="{03300DCE-0D08-A374-3F8D-363FD7F5C840}"/>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0" name="Gruppe 1649">
              <a:extLst>
                <a:ext uri="{FF2B5EF4-FFF2-40B4-BE49-F238E27FC236}">
                  <a16:creationId xmlns:a16="http://schemas.microsoft.com/office/drawing/2014/main" id="{85D7D136-F4F3-6989-652D-A6FCA3D6A43C}"/>
                </a:ext>
              </a:extLst>
            </p:cNvPr>
            <p:cNvGrpSpPr/>
            <p:nvPr/>
          </p:nvGrpSpPr>
          <p:grpSpPr>
            <a:xfrm>
              <a:off x="1644217" y="1117917"/>
              <a:ext cx="361556" cy="4982775"/>
              <a:chOff x="2893701" y="4625501"/>
              <a:chExt cx="361556" cy="4982775"/>
            </a:xfrm>
          </p:grpSpPr>
          <p:grpSp>
            <p:nvGrpSpPr>
              <p:cNvPr id="1677" name="Gruppe 1676">
                <a:extLst>
                  <a:ext uri="{FF2B5EF4-FFF2-40B4-BE49-F238E27FC236}">
                    <a16:creationId xmlns:a16="http://schemas.microsoft.com/office/drawing/2014/main" id="{4768766C-3224-154F-333D-D49B39C13A07}"/>
                  </a:ext>
                </a:extLst>
              </p:cNvPr>
              <p:cNvGrpSpPr/>
              <p:nvPr/>
            </p:nvGrpSpPr>
            <p:grpSpPr>
              <a:xfrm>
                <a:off x="2893701" y="4625501"/>
                <a:ext cx="361556" cy="4982775"/>
                <a:chOff x="3477366" y="5211278"/>
                <a:chExt cx="361556" cy="4982775"/>
              </a:xfrm>
            </p:grpSpPr>
            <p:sp>
              <p:nvSpPr>
                <p:cNvPr id="1679" name="Tekstfelt 1678">
                  <a:extLst>
                    <a:ext uri="{FF2B5EF4-FFF2-40B4-BE49-F238E27FC236}">
                      <a16:creationId xmlns:a16="http://schemas.microsoft.com/office/drawing/2014/main" id="{2106A534-2AB2-E2BD-94CD-CD8109F107A4}"/>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80" name="Tekstfelt 1679">
                  <a:extLst>
                    <a:ext uri="{FF2B5EF4-FFF2-40B4-BE49-F238E27FC236}">
                      <a16:creationId xmlns:a16="http://schemas.microsoft.com/office/drawing/2014/main" id="{36206BE5-B7FA-86F4-E9B6-3C0AE2D0AD37}"/>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81" name="Tekstfelt 1680">
                  <a:extLst>
                    <a:ext uri="{FF2B5EF4-FFF2-40B4-BE49-F238E27FC236}">
                      <a16:creationId xmlns:a16="http://schemas.microsoft.com/office/drawing/2014/main" id="{341D9BF6-1112-BDBC-EF76-706CB2399902}"/>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82" name="Tekstfelt 1681">
                  <a:extLst>
                    <a:ext uri="{FF2B5EF4-FFF2-40B4-BE49-F238E27FC236}">
                      <a16:creationId xmlns:a16="http://schemas.microsoft.com/office/drawing/2014/main" id="{80F06582-DD14-17F4-AB20-9ED2777B5B93}"/>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83" name="Tekstfelt 1682">
                  <a:extLst>
                    <a:ext uri="{FF2B5EF4-FFF2-40B4-BE49-F238E27FC236}">
                      <a16:creationId xmlns:a16="http://schemas.microsoft.com/office/drawing/2014/main" id="{1C540A88-EBF8-9A2E-110E-CB3D9312AF5D}"/>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84" name="Tekstfelt 1683">
                  <a:extLst>
                    <a:ext uri="{FF2B5EF4-FFF2-40B4-BE49-F238E27FC236}">
                      <a16:creationId xmlns:a16="http://schemas.microsoft.com/office/drawing/2014/main" id="{D5F8C6D7-ACAF-84FE-A8FB-FA905C95FAD8}"/>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85" name="Tekstfelt 1684">
                  <a:extLst>
                    <a:ext uri="{FF2B5EF4-FFF2-40B4-BE49-F238E27FC236}">
                      <a16:creationId xmlns:a16="http://schemas.microsoft.com/office/drawing/2014/main" id="{F1E5B3DA-745E-748B-447D-57D4CC97F76B}"/>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86" name="Tekstfelt 1685">
                  <a:extLst>
                    <a:ext uri="{FF2B5EF4-FFF2-40B4-BE49-F238E27FC236}">
                      <a16:creationId xmlns:a16="http://schemas.microsoft.com/office/drawing/2014/main" id="{DB602105-5DC3-1E1E-8A17-9CE533F51B56}"/>
                    </a:ext>
                  </a:extLst>
                </p:cNvPr>
                <p:cNvSpPr txBox="1"/>
                <p:nvPr/>
              </p:nvSpPr>
              <p:spPr>
                <a:xfrm>
                  <a:off x="3487886" y="9978609"/>
                  <a:ext cx="348172" cy="215444"/>
                </a:xfrm>
                <a:prstGeom prst="rect">
                  <a:avLst/>
                </a:prstGeom>
                <a:noFill/>
              </p:spPr>
              <p:txBody>
                <a:bodyPr wrap="none" rtlCol="0">
                  <a:spAutoFit/>
                </a:bodyPr>
                <a:lstStyle/>
                <a:p>
                  <a:r>
                    <a:rPr lang="da-DK" sz="800" dirty="0">
                      <a:solidFill>
                        <a:schemeClr val="bg1"/>
                      </a:solidFill>
                    </a:rPr>
                    <a:t>208</a:t>
                  </a:r>
                </a:p>
              </p:txBody>
            </p:sp>
            <p:sp>
              <p:nvSpPr>
                <p:cNvPr id="1687" name="Tekstfelt 1686">
                  <a:extLst>
                    <a:ext uri="{FF2B5EF4-FFF2-40B4-BE49-F238E27FC236}">
                      <a16:creationId xmlns:a16="http://schemas.microsoft.com/office/drawing/2014/main" id="{CA9A3A7E-07F0-EEAC-526D-3F2FA7AACE5B}"/>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688" name="Tekstfelt 1687">
                  <a:extLst>
                    <a:ext uri="{FF2B5EF4-FFF2-40B4-BE49-F238E27FC236}">
                      <a16:creationId xmlns:a16="http://schemas.microsoft.com/office/drawing/2014/main" id="{9C8CA3AF-0269-6CA8-789E-4F5D488A2C2D}"/>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689" name="Tekstfelt 1688">
                  <a:extLst>
                    <a:ext uri="{FF2B5EF4-FFF2-40B4-BE49-F238E27FC236}">
                      <a16:creationId xmlns:a16="http://schemas.microsoft.com/office/drawing/2014/main" id="{D212388E-AE5C-48A6-4D3C-9DFD0159D172}"/>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78" name="Tekstfelt 1677">
                <a:extLst>
                  <a:ext uri="{FF2B5EF4-FFF2-40B4-BE49-F238E27FC236}">
                    <a16:creationId xmlns:a16="http://schemas.microsoft.com/office/drawing/2014/main" id="{0E069D83-A14A-E128-0094-D67B6D77B480}"/>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1" name="Gruppe 1650">
              <a:extLst>
                <a:ext uri="{FF2B5EF4-FFF2-40B4-BE49-F238E27FC236}">
                  <a16:creationId xmlns:a16="http://schemas.microsoft.com/office/drawing/2014/main" id="{2703AE49-5CF9-2306-5D91-A0EBE91B6BD2}"/>
                </a:ext>
              </a:extLst>
            </p:cNvPr>
            <p:cNvGrpSpPr/>
            <p:nvPr/>
          </p:nvGrpSpPr>
          <p:grpSpPr>
            <a:xfrm>
              <a:off x="1201388" y="1555543"/>
              <a:ext cx="366404" cy="4546655"/>
              <a:chOff x="2895768" y="5488157"/>
              <a:chExt cx="366404" cy="4546655"/>
            </a:xfrm>
          </p:grpSpPr>
          <p:grpSp>
            <p:nvGrpSpPr>
              <p:cNvPr id="1665" name="Gruppe 1664">
                <a:extLst>
                  <a:ext uri="{FF2B5EF4-FFF2-40B4-BE49-F238E27FC236}">
                    <a16:creationId xmlns:a16="http://schemas.microsoft.com/office/drawing/2014/main" id="{B74B0726-5817-27A1-AA79-B5B3F8ADDBD7}"/>
                  </a:ext>
                </a:extLst>
              </p:cNvPr>
              <p:cNvGrpSpPr/>
              <p:nvPr/>
            </p:nvGrpSpPr>
            <p:grpSpPr>
              <a:xfrm>
                <a:off x="2895768" y="5488157"/>
                <a:ext cx="366404" cy="4546655"/>
                <a:chOff x="3479433" y="6073934"/>
                <a:chExt cx="366404" cy="4546655"/>
              </a:xfrm>
            </p:grpSpPr>
            <p:sp>
              <p:nvSpPr>
                <p:cNvPr id="1667" name="Tekstfelt 1666">
                  <a:extLst>
                    <a:ext uri="{FF2B5EF4-FFF2-40B4-BE49-F238E27FC236}">
                      <a16:creationId xmlns:a16="http://schemas.microsoft.com/office/drawing/2014/main" id="{EB1F81A8-7A3C-1B0F-7B46-907E7C3E5E14}"/>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68" name="Tekstfelt 1667">
                  <a:extLst>
                    <a:ext uri="{FF2B5EF4-FFF2-40B4-BE49-F238E27FC236}">
                      <a16:creationId xmlns:a16="http://schemas.microsoft.com/office/drawing/2014/main" id="{C7F1BFDA-B650-7B17-4D92-741E9D41FB78}"/>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69" name="Tekstfelt 1668">
                  <a:extLst>
                    <a:ext uri="{FF2B5EF4-FFF2-40B4-BE49-F238E27FC236}">
                      <a16:creationId xmlns:a16="http://schemas.microsoft.com/office/drawing/2014/main" id="{60A0BFD2-0919-10E8-6C63-2F451FBB1A13}"/>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70" name="Tekstfelt 1669">
                  <a:extLst>
                    <a:ext uri="{FF2B5EF4-FFF2-40B4-BE49-F238E27FC236}">
                      <a16:creationId xmlns:a16="http://schemas.microsoft.com/office/drawing/2014/main" id="{177B32FD-9B17-AB75-0E5C-9F4E6F579633}"/>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71" name="Tekstfelt 1670">
                  <a:extLst>
                    <a:ext uri="{FF2B5EF4-FFF2-40B4-BE49-F238E27FC236}">
                      <a16:creationId xmlns:a16="http://schemas.microsoft.com/office/drawing/2014/main" id="{CCB82C92-C663-DA4E-97C1-3CD63BAF1ABB}"/>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72" name="Tekstfelt 1671">
                  <a:extLst>
                    <a:ext uri="{FF2B5EF4-FFF2-40B4-BE49-F238E27FC236}">
                      <a16:creationId xmlns:a16="http://schemas.microsoft.com/office/drawing/2014/main" id="{68E7EC91-5106-BB05-607B-A561198BB918}"/>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73" name="Tekstfelt 1672">
                  <a:extLst>
                    <a:ext uri="{FF2B5EF4-FFF2-40B4-BE49-F238E27FC236}">
                      <a16:creationId xmlns:a16="http://schemas.microsoft.com/office/drawing/2014/main" id="{4931F10F-F4EB-229D-B871-3ABA6255AC2E}"/>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74" name="Tekstfelt 1673">
                  <a:extLst>
                    <a:ext uri="{FF2B5EF4-FFF2-40B4-BE49-F238E27FC236}">
                      <a16:creationId xmlns:a16="http://schemas.microsoft.com/office/drawing/2014/main" id="{B80CA61A-AC1B-CBA0-7357-B257DCD544C0}"/>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75" name="Tekstfelt 1674">
                  <a:extLst>
                    <a:ext uri="{FF2B5EF4-FFF2-40B4-BE49-F238E27FC236}">
                      <a16:creationId xmlns:a16="http://schemas.microsoft.com/office/drawing/2014/main" id="{4222CC62-4B26-CBAD-1675-77B1477BDDEF}"/>
                    </a:ext>
                  </a:extLst>
                </p:cNvPr>
                <p:cNvSpPr txBox="1"/>
                <p:nvPr/>
              </p:nvSpPr>
              <p:spPr>
                <a:xfrm>
                  <a:off x="3497665" y="10405145"/>
                  <a:ext cx="348172" cy="215444"/>
                </a:xfrm>
                <a:prstGeom prst="rect">
                  <a:avLst/>
                </a:prstGeom>
                <a:noFill/>
              </p:spPr>
              <p:txBody>
                <a:bodyPr wrap="none" rtlCol="0">
                  <a:spAutoFit/>
                </a:bodyPr>
                <a:lstStyle/>
                <a:p>
                  <a:r>
                    <a:rPr lang="da-DK" sz="800" dirty="0">
                      <a:solidFill>
                        <a:schemeClr val="bg1"/>
                      </a:solidFill>
                    </a:rPr>
                    <a:t>207</a:t>
                  </a:r>
                </a:p>
              </p:txBody>
            </p:sp>
            <p:sp>
              <p:nvSpPr>
                <p:cNvPr id="1676" name="Tekstfelt 1675">
                  <a:extLst>
                    <a:ext uri="{FF2B5EF4-FFF2-40B4-BE49-F238E27FC236}">
                      <a16:creationId xmlns:a16="http://schemas.microsoft.com/office/drawing/2014/main" id="{481F5BFF-0745-3F73-C58E-CC1E80EA499B}"/>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66" name="Tekstfelt 1665">
                <a:extLst>
                  <a:ext uri="{FF2B5EF4-FFF2-40B4-BE49-F238E27FC236}">
                    <a16:creationId xmlns:a16="http://schemas.microsoft.com/office/drawing/2014/main" id="{2A379510-AF7A-E5A0-208E-E29163F63EC2}"/>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2" name="Gruppe 1651">
              <a:extLst>
                <a:ext uri="{FF2B5EF4-FFF2-40B4-BE49-F238E27FC236}">
                  <a16:creationId xmlns:a16="http://schemas.microsoft.com/office/drawing/2014/main" id="{73933E8D-7351-B1A1-365B-4563F62DAB66}"/>
                </a:ext>
              </a:extLst>
            </p:cNvPr>
            <p:cNvGrpSpPr/>
            <p:nvPr/>
          </p:nvGrpSpPr>
          <p:grpSpPr>
            <a:xfrm>
              <a:off x="766885" y="1559382"/>
              <a:ext cx="367013" cy="4544118"/>
              <a:chOff x="2895768" y="5926611"/>
              <a:chExt cx="367013" cy="4544118"/>
            </a:xfrm>
          </p:grpSpPr>
          <p:grpSp>
            <p:nvGrpSpPr>
              <p:cNvPr id="1653" name="Gruppe 1652">
                <a:extLst>
                  <a:ext uri="{FF2B5EF4-FFF2-40B4-BE49-F238E27FC236}">
                    <a16:creationId xmlns:a16="http://schemas.microsoft.com/office/drawing/2014/main" id="{FB7A1188-7140-91D7-69C8-16178DCA5FFB}"/>
                  </a:ext>
                </a:extLst>
              </p:cNvPr>
              <p:cNvGrpSpPr/>
              <p:nvPr/>
            </p:nvGrpSpPr>
            <p:grpSpPr>
              <a:xfrm>
                <a:off x="2895768" y="6360069"/>
                <a:ext cx="367013" cy="4110660"/>
                <a:chOff x="3479433" y="6945846"/>
                <a:chExt cx="367013" cy="4110660"/>
              </a:xfrm>
            </p:grpSpPr>
            <p:sp>
              <p:nvSpPr>
                <p:cNvPr id="1655" name="Tekstfelt 1654">
                  <a:extLst>
                    <a:ext uri="{FF2B5EF4-FFF2-40B4-BE49-F238E27FC236}">
                      <a16:creationId xmlns:a16="http://schemas.microsoft.com/office/drawing/2014/main" id="{9492DF09-157C-02A1-6E7F-37D7BF8C1472}"/>
                    </a:ext>
                  </a:extLst>
                </p:cNvPr>
                <p:cNvSpPr txBox="1"/>
                <p:nvPr/>
              </p:nvSpPr>
              <p:spPr>
                <a:xfrm>
                  <a:off x="3498274" y="10841062"/>
                  <a:ext cx="348172" cy="215444"/>
                </a:xfrm>
                <a:prstGeom prst="rect">
                  <a:avLst/>
                </a:prstGeom>
                <a:noFill/>
              </p:spPr>
              <p:txBody>
                <a:bodyPr wrap="none" rtlCol="0">
                  <a:spAutoFit/>
                </a:bodyPr>
                <a:lstStyle/>
                <a:p>
                  <a:r>
                    <a:rPr lang="da-DK" sz="800" dirty="0">
                      <a:solidFill>
                        <a:schemeClr val="bg1"/>
                      </a:solidFill>
                    </a:rPr>
                    <a:t>206</a:t>
                  </a:r>
                </a:p>
              </p:txBody>
            </p:sp>
            <p:sp>
              <p:nvSpPr>
                <p:cNvPr id="1656" name="Tekstfelt 1655">
                  <a:extLst>
                    <a:ext uri="{FF2B5EF4-FFF2-40B4-BE49-F238E27FC236}">
                      <a16:creationId xmlns:a16="http://schemas.microsoft.com/office/drawing/2014/main" id="{0F374918-4372-8E86-B69E-0F960503F589}"/>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57" name="Tekstfelt 1656">
                  <a:extLst>
                    <a:ext uri="{FF2B5EF4-FFF2-40B4-BE49-F238E27FC236}">
                      <a16:creationId xmlns:a16="http://schemas.microsoft.com/office/drawing/2014/main" id="{42C4844C-86F0-2B57-029A-DE3E890865AB}"/>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58" name="Tekstfelt 1657">
                  <a:extLst>
                    <a:ext uri="{FF2B5EF4-FFF2-40B4-BE49-F238E27FC236}">
                      <a16:creationId xmlns:a16="http://schemas.microsoft.com/office/drawing/2014/main" id="{9D9ACD35-C7B5-32BB-17DA-D949EEAD35D8}"/>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59" name="Tekstfelt 1658">
                  <a:extLst>
                    <a:ext uri="{FF2B5EF4-FFF2-40B4-BE49-F238E27FC236}">
                      <a16:creationId xmlns:a16="http://schemas.microsoft.com/office/drawing/2014/main" id="{8931B4BD-91F5-6BCB-47A1-87D6766E27E7}"/>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60" name="Tekstfelt 1659">
                  <a:extLst>
                    <a:ext uri="{FF2B5EF4-FFF2-40B4-BE49-F238E27FC236}">
                      <a16:creationId xmlns:a16="http://schemas.microsoft.com/office/drawing/2014/main" id="{0CEA1E0B-316E-0DB1-7DBB-FDE72B8CBAFE}"/>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61" name="Tekstfelt 1660">
                  <a:extLst>
                    <a:ext uri="{FF2B5EF4-FFF2-40B4-BE49-F238E27FC236}">
                      <a16:creationId xmlns:a16="http://schemas.microsoft.com/office/drawing/2014/main" id="{8B32BBB3-C471-240F-EDAF-8E09644329E5}"/>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62" name="Tekstfelt 1661">
                  <a:extLst>
                    <a:ext uri="{FF2B5EF4-FFF2-40B4-BE49-F238E27FC236}">
                      <a16:creationId xmlns:a16="http://schemas.microsoft.com/office/drawing/2014/main" id="{B44D3C98-3050-EC27-1D81-15F51186E442}"/>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63" name="Tekstfelt 1662">
                  <a:extLst>
                    <a:ext uri="{FF2B5EF4-FFF2-40B4-BE49-F238E27FC236}">
                      <a16:creationId xmlns:a16="http://schemas.microsoft.com/office/drawing/2014/main" id="{DE48AFB9-5FFE-5ED7-6C18-9F23FFC08809}"/>
                    </a:ext>
                  </a:extLst>
                </p:cNvPr>
                <p:cNvSpPr txBox="1"/>
                <p:nvPr/>
              </p:nvSpPr>
              <p:spPr>
                <a:xfrm>
                  <a:off x="3497665" y="10405145"/>
                  <a:ext cx="348172" cy="215444"/>
                </a:xfrm>
                <a:prstGeom prst="rect">
                  <a:avLst/>
                </a:prstGeom>
                <a:noFill/>
              </p:spPr>
              <p:txBody>
                <a:bodyPr wrap="none" rtlCol="0">
                  <a:spAutoFit/>
                </a:bodyPr>
                <a:lstStyle/>
                <a:p>
                  <a:r>
                    <a:rPr lang="da-DK" sz="800" dirty="0"/>
                    <a:t>207</a:t>
                  </a:r>
                </a:p>
              </p:txBody>
            </p:sp>
            <p:sp>
              <p:nvSpPr>
                <p:cNvPr id="1664" name="Tekstfelt 1663">
                  <a:extLst>
                    <a:ext uri="{FF2B5EF4-FFF2-40B4-BE49-F238E27FC236}">
                      <a16:creationId xmlns:a16="http://schemas.microsoft.com/office/drawing/2014/main" id="{55BA96F8-5F71-3FDD-DC46-0929F24D2923}"/>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54" name="Tekstfelt 1653">
                <a:extLst>
                  <a:ext uri="{FF2B5EF4-FFF2-40B4-BE49-F238E27FC236}">
                    <a16:creationId xmlns:a16="http://schemas.microsoft.com/office/drawing/2014/main" id="{DA124BD1-0BDE-C6A4-B4A2-2C300BA87327}"/>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sp>
        <p:nvSpPr>
          <p:cNvPr id="2" name="Titel 1">
            <a:extLst>
              <a:ext uri="{FF2B5EF4-FFF2-40B4-BE49-F238E27FC236}">
                <a16:creationId xmlns:a16="http://schemas.microsoft.com/office/drawing/2014/main" id="{BC7B7F54-FA3E-F5E6-51E9-D10B6832888C}"/>
              </a:ext>
            </a:extLst>
          </p:cNvPr>
          <p:cNvSpPr>
            <a:spLocks noGrp="1"/>
          </p:cNvSpPr>
          <p:nvPr>
            <p:ph type="title"/>
          </p:nvPr>
        </p:nvSpPr>
        <p:spPr>
          <a:xfrm>
            <a:off x="452438" y="22226"/>
            <a:ext cx="8543925" cy="1325563"/>
          </a:xfrm>
        </p:spPr>
        <p:txBody>
          <a:bodyPr/>
          <a:lstStyle/>
          <a:p>
            <a:r>
              <a:rPr lang="da-DK" dirty="0">
                <a:solidFill>
                  <a:schemeClr val="bg1"/>
                </a:solidFill>
                <a:latin typeface="Herculanum" panose="02000505000000020004" pitchFamily="2" charset="77"/>
              </a:rPr>
              <a:t>Thorium  - 222 </a:t>
            </a:r>
          </a:p>
        </p:txBody>
      </p:sp>
      <p:pic>
        <p:nvPicPr>
          <p:cNvPr id="1574" name="Billede 1573">
            <a:extLst>
              <a:ext uri="{FF2B5EF4-FFF2-40B4-BE49-F238E27FC236}">
                <a16:creationId xmlns:a16="http://schemas.microsoft.com/office/drawing/2014/main" id="{A4493F22-53E3-8FFD-490C-B6F888AA7CEC}"/>
              </a:ext>
            </a:extLst>
          </p:cNvPr>
          <p:cNvPicPr>
            <a:picLocks noChangeAspect="1"/>
          </p:cNvPicPr>
          <p:nvPr/>
        </p:nvPicPr>
        <p:blipFill>
          <a:blip r:embed="rId4"/>
          <a:srcRect l="12802" t="15642" r="10372" b="21670"/>
          <a:stretch/>
        </p:blipFill>
        <p:spPr>
          <a:xfrm rot="5400000">
            <a:off x="6309228" y="847676"/>
            <a:ext cx="3246923" cy="2936222"/>
          </a:xfrm>
          <a:prstGeom prst="rect">
            <a:avLst/>
          </a:prstGeom>
        </p:spPr>
      </p:pic>
      <p:pic>
        <p:nvPicPr>
          <p:cNvPr id="1575" name="Billede 1574" descr="Et billede, der indeholder skærmbillede, Tablet, smartphone&#10;&#10;Automatisk genereret beskrivelse">
            <a:extLst>
              <a:ext uri="{FF2B5EF4-FFF2-40B4-BE49-F238E27FC236}">
                <a16:creationId xmlns:a16="http://schemas.microsoft.com/office/drawing/2014/main" id="{60A7BFD5-2443-7226-36FC-FA05245E13E2}"/>
              </a:ext>
            </a:extLst>
          </p:cNvPr>
          <p:cNvPicPr>
            <a:picLocks noChangeAspect="1"/>
          </p:cNvPicPr>
          <p:nvPr/>
        </p:nvPicPr>
        <p:blipFill>
          <a:blip r:embed="rId5"/>
          <a:stretch>
            <a:fillRect/>
          </a:stretch>
        </p:blipFill>
        <p:spPr>
          <a:xfrm>
            <a:off x="6353607" y="389651"/>
            <a:ext cx="3283192" cy="3753795"/>
          </a:xfrm>
          <a:prstGeom prst="rect">
            <a:avLst/>
          </a:prstGeom>
        </p:spPr>
      </p:pic>
      <p:pic>
        <p:nvPicPr>
          <p:cNvPr id="653" name="Picture 2" descr="Fyldstof, Pen, Fyldepen, Kontor, Skrive">
            <a:extLst>
              <a:ext uri="{FF2B5EF4-FFF2-40B4-BE49-F238E27FC236}">
                <a16:creationId xmlns:a16="http://schemas.microsoft.com/office/drawing/2014/main" id="{9B73FE84-1790-5AE3-9E6D-80E11CD177DA}"/>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3046573">
            <a:off x="5335761" y="288171"/>
            <a:ext cx="1536321" cy="1058683"/>
          </a:xfrm>
          <a:prstGeom prst="rect">
            <a:avLst/>
          </a:prstGeom>
          <a:noFill/>
          <a:extLst>
            <a:ext uri="{909E8E84-426E-40DD-AFC4-6F175D3DCCD1}">
              <a14:hiddenFill xmlns:a14="http://schemas.microsoft.com/office/drawing/2010/main">
                <a:solidFill>
                  <a:srgbClr val="FFFFFF"/>
                </a:solidFill>
              </a14:hiddenFill>
            </a:ext>
          </a:extLst>
        </p:spPr>
      </p:pic>
      <p:grpSp>
        <p:nvGrpSpPr>
          <p:cNvPr id="1559" name="Gruppe 1558">
            <a:extLst>
              <a:ext uri="{FF2B5EF4-FFF2-40B4-BE49-F238E27FC236}">
                <a16:creationId xmlns:a16="http://schemas.microsoft.com/office/drawing/2014/main" id="{0D4A5FC5-9771-81D3-DB12-D96A80FB160B}"/>
              </a:ext>
            </a:extLst>
          </p:cNvPr>
          <p:cNvGrpSpPr/>
          <p:nvPr/>
        </p:nvGrpSpPr>
        <p:grpSpPr>
          <a:xfrm>
            <a:off x="6573450" y="1108818"/>
            <a:ext cx="864341" cy="525993"/>
            <a:chOff x="5932613" y="2076403"/>
            <a:chExt cx="628441" cy="382432"/>
          </a:xfrm>
        </p:grpSpPr>
        <p:sp>
          <p:nvSpPr>
            <p:cNvPr id="1571" name="Tekstfelt 1570">
              <a:extLst>
                <a:ext uri="{FF2B5EF4-FFF2-40B4-BE49-F238E27FC236}">
                  <a16:creationId xmlns:a16="http://schemas.microsoft.com/office/drawing/2014/main" id="{14623E5F-29E8-3897-709D-7BF5D87FFE4E}"/>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90</a:t>
              </a:r>
            </a:p>
          </p:txBody>
        </p:sp>
        <p:sp>
          <p:nvSpPr>
            <p:cNvPr id="1572" name="Tekstfelt 1571">
              <a:extLst>
                <a:ext uri="{FF2B5EF4-FFF2-40B4-BE49-F238E27FC236}">
                  <a16:creationId xmlns:a16="http://schemas.microsoft.com/office/drawing/2014/main" id="{642CFF70-4CBC-981E-22C2-ED864461E727}"/>
                </a:ext>
              </a:extLst>
            </p:cNvPr>
            <p:cNvSpPr txBox="1"/>
            <p:nvPr/>
          </p:nvSpPr>
          <p:spPr>
            <a:xfrm>
              <a:off x="6157156" y="2117747"/>
              <a:ext cx="403898" cy="335661"/>
            </a:xfrm>
            <a:prstGeom prst="rect">
              <a:avLst/>
            </a:prstGeom>
            <a:noFill/>
            <a:scene3d>
              <a:camera prst="orthographicFront"/>
              <a:lightRig rig="threePt" dir="t"/>
            </a:scene3d>
            <a:sp3d>
              <a:bevelT h="38100"/>
            </a:sp3d>
          </p:spPr>
          <p:txBody>
            <a:bodyPr wrap="square" rtlCol="0">
              <a:spAutoFit/>
            </a:bodyPr>
            <a:lstStyle/>
            <a:p>
              <a:r>
                <a:rPr lang="da-DK" sz="2400" dirty="0" err="1"/>
                <a:t>Th</a:t>
              </a:r>
              <a:endParaRPr lang="da-DK" sz="2400" dirty="0"/>
            </a:p>
          </p:txBody>
        </p:sp>
        <p:sp>
          <p:nvSpPr>
            <p:cNvPr id="1573" name="Tekstfelt 1572">
              <a:extLst>
                <a:ext uri="{FF2B5EF4-FFF2-40B4-BE49-F238E27FC236}">
                  <a16:creationId xmlns:a16="http://schemas.microsoft.com/office/drawing/2014/main" id="{6ED04439-6A87-68E5-E3F4-306C1A013108}"/>
                </a:ext>
              </a:extLst>
            </p:cNvPr>
            <p:cNvSpPr txBox="1"/>
            <p:nvPr/>
          </p:nvSpPr>
          <p:spPr>
            <a:xfrm>
              <a:off x="5932613" y="2076403"/>
              <a:ext cx="353220" cy="223776"/>
            </a:xfrm>
            <a:prstGeom prst="rect">
              <a:avLst/>
            </a:prstGeom>
            <a:noFill/>
          </p:spPr>
          <p:txBody>
            <a:bodyPr wrap="square" rtlCol="0">
              <a:spAutoFit/>
            </a:bodyPr>
            <a:lstStyle/>
            <a:p>
              <a:r>
                <a:rPr lang="da-DK" sz="1400" dirty="0"/>
                <a:t>226</a:t>
              </a:r>
            </a:p>
          </p:txBody>
        </p:sp>
      </p:grpSp>
      <p:cxnSp>
        <p:nvCxnSpPr>
          <p:cNvPr id="1560" name="Lige pilforbindelse 1559">
            <a:extLst>
              <a:ext uri="{FF2B5EF4-FFF2-40B4-BE49-F238E27FC236}">
                <a16:creationId xmlns:a16="http://schemas.microsoft.com/office/drawing/2014/main" id="{B6D0AF2C-0618-1395-A9F8-7D91EC107122}"/>
              </a:ext>
            </a:extLst>
          </p:cNvPr>
          <p:cNvCxnSpPr/>
          <p:nvPr/>
        </p:nvCxnSpPr>
        <p:spPr>
          <a:xfrm>
            <a:off x="7333391" y="1387847"/>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1" name="Gruppe 1560">
            <a:extLst>
              <a:ext uri="{FF2B5EF4-FFF2-40B4-BE49-F238E27FC236}">
                <a16:creationId xmlns:a16="http://schemas.microsoft.com/office/drawing/2014/main" id="{40EB3C20-7CF2-57E8-2CDB-A0985E81E93D}"/>
              </a:ext>
            </a:extLst>
          </p:cNvPr>
          <p:cNvGrpSpPr/>
          <p:nvPr/>
        </p:nvGrpSpPr>
        <p:grpSpPr>
          <a:xfrm>
            <a:off x="7461468" y="1106334"/>
            <a:ext cx="887803" cy="525993"/>
            <a:chOff x="5881863" y="2076403"/>
            <a:chExt cx="645500" cy="382432"/>
          </a:xfrm>
        </p:grpSpPr>
        <p:sp>
          <p:nvSpPr>
            <p:cNvPr id="1568" name="Tekstfelt 1567">
              <a:extLst>
                <a:ext uri="{FF2B5EF4-FFF2-40B4-BE49-F238E27FC236}">
                  <a16:creationId xmlns:a16="http://schemas.microsoft.com/office/drawing/2014/main" id="{20AD6C21-184B-A002-30D5-CF1350013CCE}"/>
                </a:ext>
              </a:extLst>
            </p:cNvPr>
            <p:cNvSpPr txBox="1"/>
            <p:nvPr/>
          </p:nvSpPr>
          <p:spPr>
            <a:xfrm>
              <a:off x="592166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88</a:t>
              </a:r>
            </a:p>
          </p:txBody>
        </p:sp>
        <p:sp>
          <p:nvSpPr>
            <p:cNvPr id="1569" name="Tekstfelt 1568">
              <a:extLst>
                <a:ext uri="{FF2B5EF4-FFF2-40B4-BE49-F238E27FC236}">
                  <a16:creationId xmlns:a16="http://schemas.microsoft.com/office/drawing/2014/main" id="{9BE94DCD-165B-7ADA-36E0-443CA9CCD10E}"/>
                </a:ext>
              </a:extLst>
            </p:cNvPr>
            <p:cNvSpPr txBox="1"/>
            <p:nvPr/>
          </p:nvSpPr>
          <p:spPr>
            <a:xfrm>
              <a:off x="6126706" y="2117747"/>
              <a:ext cx="400657" cy="335661"/>
            </a:xfrm>
            <a:prstGeom prst="rect">
              <a:avLst/>
            </a:prstGeom>
            <a:noFill/>
            <a:scene3d>
              <a:camera prst="orthographicFront"/>
              <a:lightRig rig="threePt" dir="t"/>
            </a:scene3d>
            <a:sp3d>
              <a:bevelT h="38100"/>
            </a:sp3d>
          </p:spPr>
          <p:txBody>
            <a:bodyPr wrap="square" rtlCol="0">
              <a:spAutoFit/>
            </a:bodyPr>
            <a:lstStyle/>
            <a:p>
              <a:r>
                <a:rPr lang="da-DK" sz="2400" dirty="0"/>
                <a:t>Ra</a:t>
              </a:r>
            </a:p>
          </p:txBody>
        </p:sp>
        <p:sp>
          <p:nvSpPr>
            <p:cNvPr id="1570" name="Tekstfelt 1569">
              <a:extLst>
                <a:ext uri="{FF2B5EF4-FFF2-40B4-BE49-F238E27FC236}">
                  <a16:creationId xmlns:a16="http://schemas.microsoft.com/office/drawing/2014/main" id="{15CC86D6-BFD4-AA39-CD4C-8B5ED761B1F6}"/>
                </a:ext>
              </a:extLst>
            </p:cNvPr>
            <p:cNvSpPr txBox="1"/>
            <p:nvPr/>
          </p:nvSpPr>
          <p:spPr>
            <a:xfrm>
              <a:off x="5881863" y="2076403"/>
              <a:ext cx="353220" cy="223776"/>
            </a:xfrm>
            <a:prstGeom prst="rect">
              <a:avLst/>
            </a:prstGeom>
            <a:noFill/>
          </p:spPr>
          <p:txBody>
            <a:bodyPr wrap="square" rtlCol="0">
              <a:spAutoFit/>
            </a:bodyPr>
            <a:lstStyle/>
            <a:p>
              <a:r>
                <a:rPr lang="da-DK" sz="1400" dirty="0"/>
                <a:t>222</a:t>
              </a:r>
            </a:p>
          </p:txBody>
        </p:sp>
      </p:grpSp>
      <p:cxnSp>
        <p:nvCxnSpPr>
          <p:cNvPr id="1562" name="Lige pilforbindelse 1561">
            <a:extLst>
              <a:ext uri="{FF2B5EF4-FFF2-40B4-BE49-F238E27FC236}">
                <a16:creationId xmlns:a16="http://schemas.microsoft.com/office/drawing/2014/main" id="{B3ADC949-66DE-46A7-9AD1-A2E1078B8BCD}"/>
              </a:ext>
            </a:extLst>
          </p:cNvPr>
          <p:cNvCxnSpPr/>
          <p:nvPr/>
        </p:nvCxnSpPr>
        <p:spPr>
          <a:xfrm>
            <a:off x="8253383" y="1389101"/>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cxnSp>
        <p:nvCxnSpPr>
          <p:cNvPr id="1563" name="Lige pilforbindelse 1562">
            <a:extLst>
              <a:ext uri="{FF2B5EF4-FFF2-40B4-BE49-F238E27FC236}">
                <a16:creationId xmlns:a16="http://schemas.microsoft.com/office/drawing/2014/main" id="{52B2B325-EE3A-05A3-27D6-2C7881DCB11B}"/>
              </a:ext>
            </a:extLst>
          </p:cNvPr>
          <p:cNvCxnSpPr/>
          <p:nvPr/>
        </p:nvCxnSpPr>
        <p:spPr>
          <a:xfrm>
            <a:off x="9085281" y="1394697"/>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4" name="Gruppe 1563">
            <a:extLst>
              <a:ext uri="{FF2B5EF4-FFF2-40B4-BE49-F238E27FC236}">
                <a16:creationId xmlns:a16="http://schemas.microsoft.com/office/drawing/2014/main" id="{AF8A5349-C05B-A258-5DC4-DD21DFC3B561}"/>
              </a:ext>
            </a:extLst>
          </p:cNvPr>
          <p:cNvGrpSpPr/>
          <p:nvPr/>
        </p:nvGrpSpPr>
        <p:grpSpPr>
          <a:xfrm>
            <a:off x="8326812" y="1110224"/>
            <a:ext cx="1024249" cy="525993"/>
            <a:chOff x="5892013" y="2076403"/>
            <a:chExt cx="744707" cy="382432"/>
          </a:xfrm>
        </p:grpSpPr>
        <p:sp>
          <p:nvSpPr>
            <p:cNvPr id="1565" name="Tekstfelt 1564">
              <a:extLst>
                <a:ext uri="{FF2B5EF4-FFF2-40B4-BE49-F238E27FC236}">
                  <a16:creationId xmlns:a16="http://schemas.microsoft.com/office/drawing/2014/main" id="{DB45E2A1-1B4F-535F-8916-A052F4718601}"/>
                </a:ext>
              </a:extLst>
            </p:cNvPr>
            <p:cNvSpPr txBox="1"/>
            <p:nvPr/>
          </p:nvSpPr>
          <p:spPr>
            <a:xfrm>
              <a:off x="59318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86</a:t>
              </a:r>
            </a:p>
          </p:txBody>
        </p:sp>
        <p:sp>
          <p:nvSpPr>
            <p:cNvPr id="1566" name="Tekstfelt 1565">
              <a:extLst>
                <a:ext uri="{FF2B5EF4-FFF2-40B4-BE49-F238E27FC236}">
                  <a16:creationId xmlns:a16="http://schemas.microsoft.com/office/drawing/2014/main" id="{F3959098-9077-BA7F-6B01-72BCB545D2FF}"/>
                </a:ext>
              </a:extLst>
            </p:cNvPr>
            <p:cNvSpPr txBox="1"/>
            <p:nvPr/>
          </p:nvSpPr>
          <p:spPr>
            <a:xfrm>
              <a:off x="6106405" y="2117747"/>
              <a:ext cx="530315" cy="335661"/>
            </a:xfrm>
            <a:prstGeom prst="rect">
              <a:avLst/>
            </a:prstGeom>
            <a:noFill/>
            <a:scene3d>
              <a:camera prst="orthographicFront"/>
              <a:lightRig rig="threePt" dir="t"/>
            </a:scene3d>
            <a:sp3d>
              <a:bevelT h="38100"/>
            </a:sp3d>
          </p:spPr>
          <p:txBody>
            <a:bodyPr wrap="square" rtlCol="0">
              <a:spAutoFit/>
            </a:bodyPr>
            <a:lstStyle/>
            <a:p>
              <a:r>
                <a:rPr lang="da-DK" sz="2400" dirty="0" err="1"/>
                <a:t>Rn</a:t>
              </a:r>
              <a:endParaRPr lang="da-DK" sz="2400" dirty="0"/>
            </a:p>
          </p:txBody>
        </p:sp>
        <p:sp>
          <p:nvSpPr>
            <p:cNvPr id="1567" name="Tekstfelt 1566">
              <a:extLst>
                <a:ext uri="{FF2B5EF4-FFF2-40B4-BE49-F238E27FC236}">
                  <a16:creationId xmlns:a16="http://schemas.microsoft.com/office/drawing/2014/main" id="{CD4D93AA-670D-80D8-80D7-E7AA25A25402}"/>
                </a:ext>
              </a:extLst>
            </p:cNvPr>
            <p:cNvSpPr txBox="1"/>
            <p:nvPr/>
          </p:nvSpPr>
          <p:spPr>
            <a:xfrm>
              <a:off x="5892013" y="2076403"/>
              <a:ext cx="353220" cy="223776"/>
            </a:xfrm>
            <a:prstGeom prst="rect">
              <a:avLst/>
            </a:prstGeom>
            <a:noFill/>
          </p:spPr>
          <p:txBody>
            <a:bodyPr wrap="square" rtlCol="0">
              <a:spAutoFit/>
            </a:bodyPr>
            <a:lstStyle/>
            <a:p>
              <a:r>
                <a:rPr lang="da-DK" sz="1400" dirty="0"/>
                <a:t>218</a:t>
              </a:r>
            </a:p>
          </p:txBody>
        </p:sp>
      </p:grpSp>
      <p:grpSp>
        <p:nvGrpSpPr>
          <p:cNvPr id="693" name="Gruppe 692">
            <a:extLst>
              <a:ext uri="{FF2B5EF4-FFF2-40B4-BE49-F238E27FC236}">
                <a16:creationId xmlns:a16="http://schemas.microsoft.com/office/drawing/2014/main" id="{84D0E372-F744-3A97-8017-D8852B5792DD}"/>
              </a:ext>
            </a:extLst>
          </p:cNvPr>
          <p:cNvGrpSpPr/>
          <p:nvPr/>
        </p:nvGrpSpPr>
        <p:grpSpPr>
          <a:xfrm>
            <a:off x="6574858" y="1814883"/>
            <a:ext cx="858658" cy="525993"/>
            <a:chOff x="5932613" y="2076403"/>
            <a:chExt cx="624309" cy="382432"/>
          </a:xfrm>
        </p:grpSpPr>
        <p:sp>
          <p:nvSpPr>
            <p:cNvPr id="1556" name="Tekstfelt 1555">
              <a:extLst>
                <a:ext uri="{FF2B5EF4-FFF2-40B4-BE49-F238E27FC236}">
                  <a16:creationId xmlns:a16="http://schemas.microsoft.com/office/drawing/2014/main" id="{0C362260-FCD1-DFCD-1CC8-745982BC16A8}"/>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84</a:t>
              </a:r>
            </a:p>
          </p:txBody>
        </p:sp>
        <p:sp>
          <p:nvSpPr>
            <p:cNvPr id="1557" name="Tekstfelt 1556">
              <a:extLst>
                <a:ext uri="{FF2B5EF4-FFF2-40B4-BE49-F238E27FC236}">
                  <a16:creationId xmlns:a16="http://schemas.microsoft.com/office/drawing/2014/main" id="{7149CCD5-B319-6569-06E3-DF9CFD3E29F8}"/>
                </a:ext>
              </a:extLst>
            </p:cNvPr>
            <p:cNvSpPr txBox="1"/>
            <p:nvPr/>
          </p:nvSpPr>
          <p:spPr>
            <a:xfrm>
              <a:off x="6152081" y="2117747"/>
              <a:ext cx="404841" cy="335661"/>
            </a:xfrm>
            <a:prstGeom prst="rect">
              <a:avLst/>
            </a:prstGeom>
            <a:noFill/>
            <a:scene3d>
              <a:camera prst="orthographicFront"/>
              <a:lightRig rig="threePt" dir="t"/>
            </a:scene3d>
            <a:sp3d>
              <a:bevelT h="38100"/>
            </a:sp3d>
          </p:spPr>
          <p:txBody>
            <a:bodyPr wrap="square" rtlCol="0">
              <a:spAutoFit/>
            </a:bodyPr>
            <a:lstStyle/>
            <a:p>
              <a:r>
                <a:rPr lang="da-DK" sz="2400" dirty="0"/>
                <a:t>Po</a:t>
              </a:r>
            </a:p>
          </p:txBody>
        </p:sp>
        <p:sp>
          <p:nvSpPr>
            <p:cNvPr id="1558" name="Tekstfelt 1557">
              <a:extLst>
                <a:ext uri="{FF2B5EF4-FFF2-40B4-BE49-F238E27FC236}">
                  <a16:creationId xmlns:a16="http://schemas.microsoft.com/office/drawing/2014/main" id="{327565E0-733E-DBA4-CCE5-6FF7A1585BAC}"/>
                </a:ext>
              </a:extLst>
            </p:cNvPr>
            <p:cNvSpPr txBox="1"/>
            <p:nvPr/>
          </p:nvSpPr>
          <p:spPr>
            <a:xfrm>
              <a:off x="5932613" y="2076403"/>
              <a:ext cx="353220" cy="223776"/>
            </a:xfrm>
            <a:prstGeom prst="rect">
              <a:avLst/>
            </a:prstGeom>
            <a:noFill/>
          </p:spPr>
          <p:txBody>
            <a:bodyPr wrap="square" rtlCol="0">
              <a:spAutoFit/>
            </a:bodyPr>
            <a:lstStyle/>
            <a:p>
              <a:r>
                <a:rPr lang="da-DK" sz="1400" dirty="0"/>
                <a:t>214</a:t>
              </a:r>
            </a:p>
          </p:txBody>
        </p:sp>
      </p:grpSp>
      <p:cxnSp>
        <p:nvCxnSpPr>
          <p:cNvPr id="1539" name="Lige pilforbindelse 1538">
            <a:extLst>
              <a:ext uri="{FF2B5EF4-FFF2-40B4-BE49-F238E27FC236}">
                <a16:creationId xmlns:a16="http://schemas.microsoft.com/office/drawing/2014/main" id="{9E06EB7F-EEFE-3E7E-37F0-260948E74FB3}"/>
              </a:ext>
            </a:extLst>
          </p:cNvPr>
          <p:cNvCxnSpPr/>
          <p:nvPr/>
        </p:nvCxnSpPr>
        <p:spPr>
          <a:xfrm>
            <a:off x="7334798" y="2093912"/>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41" name="Gruppe 1540">
            <a:extLst>
              <a:ext uri="{FF2B5EF4-FFF2-40B4-BE49-F238E27FC236}">
                <a16:creationId xmlns:a16="http://schemas.microsoft.com/office/drawing/2014/main" id="{B8BAAEE0-1219-CFAF-68A3-A40CF0114A07}"/>
              </a:ext>
            </a:extLst>
          </p:cNvPr>
          <p:cNvGrpSpPr/>
          <p:nvPr/>
        </p:nvGrpSpPr>
        <p:grpSpPr>
          <a:xfrm>
            <a:off x="7476839" y="1812399"/>
            <a:ext cx="951057" cy="525993"/>
            <a:chOff x="5892013" y="2076403"/>
            <a:chExt cx="691490" cy="382432"/>
          </a:xfrm>
        </p:grpSpPr>
        <p:sp>
          <p:nvSpPr>
            <p:cNvPr id="1552" name="Tekstfelt 1551">
              <a:extLst>
                <a:ext uri="{FF2B5EF4-FFF2-40B4-BE49-F238E27FC236}">
                  <a16:creationId xmlns:a16="http://schemas.microsoft.com/office/drawing/2014/main" id="{0EFFF030-FCB2-07AB-F7DE-3E06D9C3FEF5}"/>
                </a:ext>
              </a:extLst>
            </p:cNvPr>
            <p:cNvSpPr txBox="1"/>
            <p:nvPr/>
          </p:nvSpPr>
          <p:spPr>
            <a:xfrm>
              <a:off x="59318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82</a:t>
              </a:r>
            </a:p>
          </p:txBody>
        </p:sp>
        <p:sp>
          <p:nvSpPr>
            <p:cNvPr id="1553" name="Tekstfelt 1552">
              <a:extLst>
                <a:ext uri="{FF2B5EF4-FFF2-40B4-BE49-F238E27FC236}">
                  <a16:creationId xmlns:a16="http://schemas.microsoft.com/office/drawing/2014/main" id="{99C2C73B-DDD0-1D4E-6549-2059CAE33BE8}"/>
                </a:ext>
              </a:extLst>
            </p:cNvPr>
            <p:cNvSpPr txBox="1"/>
            <p:nvPr/>
          </p:nvSpPr>
          <p:spPr>
            <a:xfrm>
              <a:off x="6111481" y="2117747"/>
              <a:ext cx="472022" cy="335661"/>
            </a:xfrm>
            <a:prstGeom prst="rect">
              <a:avLst/>
            </a:prstGeom>
            <a:noFill/>
            <a:scene3d>
              <a:camera prst="orthographicFront"/>
              <a:lightRig rig="threePt" dir="t"/>
            </a:scene3d>
            <a:sp3d>
              <a:bevelT h="38100"/>
            </a:sp3d>
          </p:spPr>
          <p:txBody>
            <a:bodyPr wrap="square" rtlCol="0">
              <a:spAutoFit/>
            </a:bodyPr>
            <a:lstStyle/>
            <a:p>
              <a:r>
                <a:rPr lang="da-DK" sz="2400" dirty="0" err="1"/>
                <a:t>Pb</a:t>
              </a:r>
              <a:endParaRPr lang="da-DK" sz="2400" dirty="0"/>
            </a:p>
          </p:txBody>
        </p:sp>
        <p:sp>
          <p:nvSpPr>
            <p:cNvPr id="1555" name="Tekstfelt 1554">
              <a:extLst>
                <a:ext uri="{FF2B5EF4-FFF2-40B4-BE49-F238E27FC236}">
                  <a16:creationId xmlns:a16="http://schemas.microsoft.com/office/drawing/2014/main" id="{61C87C6F-3E57-1A1A-CC96-C6F9055D83EC}"/>
                </a:ext>
              </a:extLst>
            </p:cNvPr>
            <p:cNvSpPr txBox="1"/>
            <p:nvPr/>
          </p:nvSpPr>
          <p:spPr>
            <a:xfrm>
              <a:off x="5892013" y="2076403"/>
              <a:ext cx="353220" cy="223776"/>
            </a:xfrm>
            <a:prstGeom prst="rect">
              <a:avLst/>
            </a:prstGeom>
            <a:noFill/>
          </p:spPr>
          <p:txBody>
            <a:bodyPr wrap="square" rtlCol="0">
              <a:spAutoFit/>
            </a:bodyPr>
            <a:lstStyle/>
            <a:p>
              <a:r>
                <a:rPr lang="da-DK" sz="1400" dirty="0"/>
                <a:t>210</a:t>
              </a:r>
            </a:p>
          </p:txBody>
        </p:sp>
      </p:grpSp>
      <p:cxnSp>
        <p:nvCxnSpPr>
          <p:cNvPr id="1542" name="Lige pilforbindelse 1541">
            <a:extLst>
              <a:ext uri="{FF2B5EF4-FFF2-40B4-BE49-F238E27FC236}">
                <a16:creationId xmlns:a16="http://schemas.microsoft.com/office/drawing/2014/main" id="{E26A2AA9-9EC8-2744-AE18-CAC49A288807}"/>
              </a:ext>
            </a:extLst>
          </p:cNvPr>
          <p:cNvCxnSpPr/>
          <p:nvPr/>
        </p:nvCxnSpPr>
        <p:spPr>
          <a:xfrm>
            <a:off x="8254790" y="2095166"/>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cxnSp>
        <p:nvCxnSpPr>
          <p:cNvPr id="1543" name="Lige pilforbindelse 1542">
            <a:extLst>
              <a:ext uri="{FF2B5EF4-FFF2-40B4-BE49-F238E27FC236}">
                <a16:creationId xmlns:a16="http://schemas.microsoft.com/office/drawing/2014/main" id="{120CA407-450D-EB72-5086-0393E5BC1039}"/>
              </a:ext>
            </a:extLst>
          </p:cNvPr>
          <p:cNvCxnSpPr/>
          <p:nvPr/>
        </p:nvCxnSpPr>
        <p:spPr>
          <a:xfrm>
            <a:off x="9086688" y="2100762"/>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44" name="Gruppe 1543">
            <a:extLst>
              <a:ext uri="{FF2B5EF4-FFF2-40B4-BE49-F238E27FC236}">
                <a16:creationId xmlns:a16="http://schemas.microsoft.com/office/drawing/2014/main" id="{F24EC3FC-D96F-61B0-59B3-9A1F49240B96}"/>
              </a:ext>
            </a:extLst>
          </p:cNvPr>
          <p:cNvGrpSpPr/>
          <p:nvPr/>
        </p:nvGrpSpPr>
        <p:grpSpPr>
          <a:xfrm>
            <a:off x="8342186" y="1816289"/>
            <a:ext cx="838353" cy="525993"/>
            <a:chOff x="5902163" y="2076403"/>
            <a:chExt cx="609546" cy="382432"/>
          </a:xfrm>
        </p:grpSpPr>
        <p:sp>
          <p:nvSpPr>
            <p:cNvPr id="1546" name="Tekstfelt 1545">
              <a:extLst>
                <a:ext uri="{FF2B5EF4-FFF2-40B4-BE49-F238E27FC236}">
                  <a16:creationId xmlns:a16="http://schemas.microsoft.com/office/drawing/2014/main" id="{235FEFBB-2BAA-127C-3A9B-F663F4E99985}"/>
                </a:ext>
              </a:extLst>
            </p:cNvPr>
            <p:cNvSpPr txBox="1"/>
            <p:nvPr/>
          </p:nvSpPr>
          <p:spPr>
            <a:xfrm>
              <a:off x="594196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83</a:t>
              </a:r>
            </a:p>
          </p:txBody>
        </p:sp>
        <p:sp>
          <p:nvSpPr>
            <p:cNvPr id="1549" name="Tekstfelt 1548">
              <a:extLst>
                <a:ext uri="{FF2B5EF4-FFF2-40B4-BE49-F238E27FC236}">
                  <a16:creationId xmlns:a16="http://schemas.microsoft.com/office/drawing/2014/main" id="{EC31ACF9-52C0-60E4-1A6B-9A8E427F28E3}"/>
                </a:ext>
              </a:extLst>
            </p:cNvPr>
            <p:cNvSpPr txBox="1"/>
            <p:nvPr/>
          </p:nvSpPr>
          <p:spPr>
            <a:xfrm>
              <a:off x="6147006" y="2117747"/>
              <a:ext cx="364703" cy="335661"/>
            </a:xfrm>
            <a:prstGeom prst="rect">
              <a:avLst/>
            </a:prstGeom>
            <a:noFill/>
            <a:scene3d>
              <a:camera prst="orthographicFront"/>
              <a:lightRig rig="threePt" dir="t"/>
            </a:scene3d>
            <a:sp3d>
              <a:bevelT h="38100"/>
            </a:sp3d>
          </p:spPr>
          <p:txBody>
            <a:bodyPr wrap="square" rtlCol="0">
              <a:spAutoFit/>
            </a:bodyPr>
            <a:lstStyle/>
            <a:p>
              <a:r>
                <a:rPr lang="da-DK" sz="2400" dirty="0"/>
                <a:t>Bi</a:t>
              </a:r>
            </a:p>
          </p:txBody>
        </p:sp>
        <p:sp>
          <p:nvSpPr>
            <p:cNvPr id="1551" name="Tekstfelt 1550">
              <a:extLst>
                <a:ext uri="{FF2B5EF4-FFF2-40B4-BE49-F238E27FC236}">
                  <a16:creationId xmlns:a16="http://schemas.microsoft.com/office/drawing/2014/main" id="{8AC8DF6E-C47B-7720-B694-E1C1C2F81F5A}"/>
                </a:ext>
              </a:extLst>
            </p:cNvPr>
            <p:cNvSpPr txBox="1"/>
            <p:nvPr/>
          </p:nvSpPr>
          <p:spPr>
            <a:xfrm>
              <a:off x="5902163" y="2076403"/>
              <a:ext cx="353220" cy="223776"/>
            </a:xfrm>
            <a:prstGeom prst="rect">
              <a:avLst/>
            </a:prstGeom>
            <a:noFill/>
          </p:spPr>
          <p:txBody>
            <a:bodyPr wrap="square" rtlCol="0">
              <a:spAutoFit/>
            </a:bodyPr>
            <a:lstStyle/>
            <a:p>
              <a:r>
                <a:rPr lang="da-DK" sz="1400" dirty="0"/>
                <a:t>227</a:t>
              </a:r>
            </a:p>
          </p:txBody>
        </p:sp>
      </p:grpSp>
      <p:grpSp>
        <p:nvGrpSpPr>
          <p:cNvPr id="2521" name="Gruppe 2520">
            <a:extLst>
              <a:ext uri="{FF2B5EF4-FFF2-40B4-BE49-F238E27FC236}">
                <a16:creationId xmlns:a16="http://schemas.microsoft.com/office/drawing/2014/main" id="{A01ACE8B-26FA-7586-422F-6667631A5A21}"/>
              </a:ext>
            </a:extLst>
          </p:cNvPr>
          <p:cNvGrpSpPr/>
          <p:nvPr/>
        </p:nvGrpSpPr>
        <p:grpSpPr>
          <a:xfrm>
            <a:off x="6225615" y="4661475"/>
            <a:ext cx="667465" cy="566405"/>
            <a:chOff x="5685555" y="3711707"/>
            <a:chExt cx="667465" cy="566405"/>
          </a:xfrm>
        </p:grpSpPr>
        <p:sp>
          <p:nvSpPr>
            <p:cNvPr id="2546" name="Rektangel 2545">
              <a:hlinkClick r:id="rId7" action="ppaction://hlinksldjump"/>
              <a:extLst>
                <a:ext uri="{FF2B5EF4-FFF2-40B4-BE49-F238E27FC236}">
                  <a16:creationId xmlns:a16="http://schemas.microsoft.com/office/drawing/2014/main" id="{09CD81B0-D7B3-2077-0773-BDC46ED96DAF}"/>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47" name="Tekstfelt 2546">
              <a:hlinkClick r:id="rId7" action="ppaction://hlinksldjump"/>
              <a:extLst>
                <a:ext uri="{FF2B5EF4-FFF2-40B4-BE49-F238E27FC236}">
                  <a16:creationId xmlns:a16="http://schemas.microsoft.com/office/drawing/2014/main" id="{97572FD0-DEC8-3908-8CAC-D3A687055446}"/>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84</a:t>
              </a:r>
            </a:p>
          </p:txBody>
        </p:sp>
        <p:sp>
          <p:nvSpPr>
            <p:cNvPr id="2548" name="Tekstfelt 2547">
              <a:hlinkClick r:id="rId7" action="ppaction://hlinksldjump"/>
              <a:extLst>
                <a:ext uri="{FF2B5EF4-FFF2-40B4-BE49-F238E27FC236}">
                  <a16:creationId xmlns:a16="http://schemas.microsoft.com/office/drawing/2014/main" id="{1DA8CFDA-5154-B5F7-0DB5-46C11D2CBB26}"/>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Po</a:t>
              </a:r>
            </a:p>
          </p:txBody>
        </p:sp>
        <p:sp>
          <p:nvSpPr>
            <p:cNvPr id="2549" name="Tekstfelt 2548">
              <a:hlinkClick r:id="rId7" action="ppaction://hlinksldjump"/>
              <a:extLst>
                <a:ext uri="{FF2B5EF4-FFF2-40B4-BE49-F238E27FC236}">
                  <a16:creationId xmlns:a16="http://schemas.microsoft.com/office/drawing/2014/main" id="{02EF801B-FDE4-0DB7-D3C3-13D9A6065D3A}"/>
                </a:ext>
              </a:extLst>
            </p:cNvPr>
            <p:cNvSpPr txBox="1"/>
            <p:nvPr/>
          </p:nvSpPr>
          <p:spPr>
            <a:xfrm>
              <a:off x="5731927" y="3711707"/>
              <a:ext cx="609462" cy="215444"/>
            </a:xfrm>
            <a:prstGeom prst="rect">
              <a:avLst/>
            </a:prstGeom>
            <a:noFill/>
            <a:scene3d>
              <a:camera prst="orthographicFront"/>
              <a:lightRig rig="threePt" dir="t"/>
            </a:scene3d>
            <a:sp3d>
              <a:bevelT h="38100"/>
            </a:sp3d>
          </p:spPr>
          <p:txBody>
            <a:bodyPr wrap="none" rtlCol="0">
              <a:spAutoFit/>
            </a:bodyPr>
            <a:lstStyle/>
            <a:p>
              <a:r>
                <a:rPr lang="da-DK" sz="800" dirty="0"/>
                <a:t>Polonium</a:t>
              </a:r>
            </a:p>
          </p:txBody>
        </p:sp>
        <p:sp>
          <p:nvSpPr>
            <p:cNvPr id="2550" name="Tekstfelt 2549">
              <a:hlinkClick r:id="rId7" action="ppaction://hlinksldjump"/>
              <a:extLst>
                <a:ext uri="{FF2B5EF4-FFF2-40B4-BE49-F238E27FC236}">
                  <a16:creationId xmlns:a16="http://schemas.microsoft.com/office/drawing/2014/main" id="{2B23F9AB-A2FD-1255-3C9E-C4A1C4352E20}"/>
                </a:ext>
              </a:extLst>
            </p:cNvPr>
            <p:cNvSpPr txBox="1"/>
            <p:nvPr/>
          </p:nvSpPr>
          <p:spPr>
            <a:xfrm>
              <a:off x="5685555" y="3844047"/>
              <a:ext cx="391454" cy="246221"/>
            </a:xfrm>
            <a:prstGeom prst="rect">
              <a:avLst/>
            </a:prstGeom>
            <a:noFill/>
          </p:spPr>
          <p:txBody>
            <a:bodyPr wrap="none" rtlCol="0">
              <a:spAutoFit/>
            </a:bodyPr>
            <a:lstStyle/>
            <a:p>
              <a:r>
                <a:rPr lang="da-DK" sz="1000" dirty="0"/>
                <a:t>210</a:t>
              </a:r>
            </a:p>
          </p:txBody>
        </p:sp>
      </p:grpSp>
      <p:grpSp>
        <p:nvGrpSpPr>
          <p:cNvPr id="2561" name="Gruppe 2560">
            <a:extLst>
              <a:ext uri="{FF2B5EF4-FFF2-40B4-BE49-F238E27FC236}">
                <a16:creationId xmlns:a16="http://schemas.microsoft.com/office/drawing/2014/main" id="{49F88CBE-428D-0DAE-2D8C-0DB0F1470722}"/>
              </a:ext>
            </a:extLst>
          </p:cNvPr>
          <p:cNvGrpSpPr/>
          <p:nvPr/>
        </p:nvGrpSpPr>
        <p:grpSpPr>
          <a:xfrm>
            <a:off x="6937237" y="4658950"/>
            <a:ext cx="667465" cy="566405"/>
            <a:chOff x="5685555" y="3711707"/>
            <a:chExt cx="667465" cy="566405"/>
          </a:xfrm>
        </p:grpSpPr>
        <p:sp>
          <p:nvSpPr>
            <p:cNvPr id="2562" name="Rektangel 2561">
              <a:hlinkClick r:id="rId8" action="ppaction://hlinksldjump"/>
              <a:extLst>
                <a:ext uri="{FF2B5EF4-FFF2-40B4-BE49-F238E27FC236}">
                  <a16:creationId xmlns:a16="http://schemas.microsoft.com/office/drawing/2014/main" id="{B5D6A322-77B5-6F39-DCD9-542D1610449D}"/>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63" name="Tekstfelt 2562">
              <a:hlinkClick r:id="rId8" action="ppaction://hlinksldjump"/>
              <a:extLst>
                <a:ext uri="{FF2B5EF4-FFF2-40B4-BE49-F238E27FC236}">
                  <a16:creationId xmlns:a16="http://schemas.microsoft.com/office/drawing/2014/main" id="{8094B024-E0B1-8BD0-521A-67F468389F9A}"/>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88</a:t>
              </a:r>
            </a:p>
          </p:txBody>
        </p:sp>
        <p:sp>
          <p:nvSpPr>
            <p:cNvPr id="2564" name="Tekstfelt 2563">
              <a:hlinkClick r:id="rId8" action="ppaction://hlinksldjump"/>
              <a:extLst>
                <a:ext uri="{FF2B5EF4-FFF2-40B4-BE49-F238E27FC236}">
                  <a16:creationId xmlns:a16="http://schemas.microsoft.com/office/drawing/2014/main" id="{CBBD7F7E-7587-E173-512E-8A1BCABE55C5}"/>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Ra</a:t>
              </a:r>
            </a:p>
          </p:txBody>
        </p:sp>
        <p:sp>
          <p:nvSpPr>
            <p:cNvPr id="2565" name="Tekstfelt 2564">
              <a:hlinkClick r:id="rId8" action="ppaction://hlinksldjump"/>
              <a:extLst>
                <a:ext uri="{FF2B5EF4-FFF2-40B4-BE49-F238E27FC236}">
                  <a16:creationId xmlns:a16="http://schemas.microsoft.com/office/drawing/2014/main" id="{DE7E9958-9AF8-926E-53B0-224F7CDAA3BF}"/>
                </a:ext>
              </a:extLst>
            </p:cNvPr>
            <p:cNvSpPr txBox="1"/>
            <p:nvPr/>
          </p:nvSpPr>
          <p:spPr>
            <a:xfrm>
              <a:off x="5760208" y="3711707"/>
              <a:ext cx="529312" cy="215444"/>
            </a:xfrm>
            <a:prstGeom prst="rect">
              <a:avLst/>
            </a:prstGeom>
            <a:noFill/>
            <a:scene3d>
              <a:camera prst="orthographicFront"/>
              <a:lightRig rig="threePt" dir="t"/>
            </a:scene3d>
            <a:sp3d>
              <a:bevelT h="38100"/>
            </a:sp3d>
          </p:spPr>
          <p:txBody>
            <a:bodyPr wrap="none" rtlCol="0">
              <a:spAutoFit/>
            </a:bodyPr>
            <a:lstStyle/>
            <a:p>
              <a:r>
                <a:rPr lang="da-DK" sz="800" dirty="0"/>
                <a:t>Radium</a:t>
              </a:r>
            </a:p>
          </p:txBody>
        </p:sp>
        <p:sp>
          <p:nvSpPr>
            <p:cNvPr id="2566" name="Tekstfelt 2565">
              <a:hlinkClick r:id="rId8" action="ppaction://hlinksldjump"/>
              <a:extLst>
                <a:ext uri="{FF2B5EF4-FFF2-40B4-BE49-F238E27FC236}">
                  <a16:creationId xmlns:a16="http://schemas.microsoft.com/office/drawing/2014/main" id="{4C0FBBBD-606D-A3EB-C57A-95F6F413823E}"/>
                </a:ext>
              </a:extLst>
            </p:cNvPr>
            <p:cNvSpPr txBox="1"/>
            <p:nvPr/>
          </p:nvSpPr>
          <p:spPr>
            <a:xfrm>
              <a:off x="5685555" y="3844047"/>
              <a:ext cx="391454" cy="246221"/>
            </a:xfrm>
            <a:prstGeom prst="rect">
              <a:avLst/>
            </a:prstGeom>
            <a:noFill/>
          </p:spPr>
          <p:txBody>
            <a:bodyPr wrap="none" rtlCol="0">
              <a:spAutoFit/>
            </a:bodyPr>
            <a:lstStyle/>
            <a:p>
              <a:r>
                <a:rPr lang="da-DK" sz="1000" dirty="0"/>
                <a:t>224</a:t>
              </a:r>
            </a:p>
          </p:txBody>
        </p:sp>
      </p:grpSp>
      <p:grpSp>
        <p:nvGrpSpPr>
          <p:cNvPr id="2567" name="Gruppe 2566">
            <a:extLst>
              <a:ext uri="{FF2B5EF4-FFF2-40B4-BE49-F238E27FC236}">
                <a16:creationId xmlns:a16="http://schemas.microsoft.com/office/drawing/2014/main" id="{13EEEB3A-DC38-6C62-7E59-7C58D9EA7453}"/>
              </a:ext>
            </a:extLst>
          </p:cNvPr>
          <p:cNvGrpSpPr/>
          <p:nvPr/>
        </p:nvGrpSpPr>
        <p:grpSpPr>
          <a:xfrm>
            <a:off x="7637530" y="4656430"/>
            <a:ext cx="667465" cy="566405"/>
            <a:chOff x="5685555" y="3711707"/>
            <a:chExt cx="667465" cy="566405"/>
          </a:xfrm>
        </p:grpSpPr>
        <p:sp>
          <p:nvSpPr>
            <p:cNvPr id="2568" name="Rektangel 2567">
              <a:hlinkClick r:id="rId8" action="ppaction://hlinksldjump"/>
              <a:extLst>
                <a:ext uri="{FF2B5EF4-FFF2-40B4-BE49-F238E27FC236}">
                  <a16:creationId xmlns:a16="http://schemas.microsoft.com/office/drawing/2014/main" id="{B8B8FF4D-1E09-043A-A07A-B11E2905D7F7}"/>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69" name="Tekstfelt 2568">
              <a:hlinkClick r:id="rId8" action="ppaction://hlinksldjump"/>
              <a:extLst>
                <a:ext uri="{FF2B5EF4-FFF2-40B4-BE49-F238E27FC236}">
                  <a16:creationId xmlns:a16="http://schemas.microsoft.com/office/drawing/2014/main" id="{A398549F-4BCA-C103-D1F7-6A0B07C3ADBC}"/>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2570" name="Tekstfelt 2569">
              <a:hlinkClick r:id="rId8" action="ppaction://hlinksldjump"/>
              <a:extLst>
                <a:ext uri="{FF2B5EF4-FFF2-40B4-BE49-F238E27FC236}">
                  <a16:creationId xmlns:a16="http://schemas.microsoft.com/office/drawing/2014/main" id="{F4E941EE-180E-68E5-42BE-3C714C183B1A}"/>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2571" name="Tekstfelt 2570">
              <a:hlinkClick r:id="rId8" action="ppaction://hlinksldjump"/>
              <a:extLst>
                <a:ext uri="{FF2B5EF4-FFF2-40B4-BE49-F238E27FC236}">
                  <a16:creationId xmlns:a16="http://schemas.microsoft.com/office/drawing/2014/main" id="{2BD56C1F-EC47-4B61-0508-78DB2152121E}"/>
                </a:ext>
              </a:extLst>
            </p:cNvPr>
            <p:cNvSpPr txBox="1"/>
            <p:nvPr/>
          </p:nvSpPr>
          <p:spPr>
            <a:xfrm>
              <a:off x="5826197" y="3711707"/>
              <a:ext cx="417102" cy="215444"/>
            </a:xfrm>
            <a:prstGeom prst="rect">
              <a:avLst/>
            </a:prstGeom>
            <a:noFill/>
            <a:scene3d>
              <a:camera prst="orthographicFront"/>
              <a:lightRig rig="threePt" dir="t"/>
            </a:scene3d>
            <a:sp3d>
              <a:bevelT h="38100"/>
            </a:sp3d>
          </p:spPr>
          <p:txBody>
            <a:bodyPr wrap="none" rtlCol="0">
              <a:spAutoFit/>
            </a:bodyPr>
            <a:lstStyle/>
            <a:p>
              <a:r>
                <a:rPr lang="da-DK" sz="800" dirty="0" err="1"/>
                <a:t>Astat</a:t>
              </a:r>
              <a:endParaRPr lang="da-DK" sz="800" dirty="0"/>
            </a:p>
          </p:txBody>
        </p:sp>
        <p:sp>
          <p:nvSpPr>
            <p:cNvPr id="2572" name="Tekstfelt 2571">
              <a:hlinkClick r:id="rId8" action="ppaction://hlinksldjump"/>
              <a:extLst>
                <a:ext uri="{FF2B5EF4-FFF2-40B4-BE49-F238E27FC236}">
                  <a16:creationId xmlns:a16="http://schemas.microsoft.com/office/drawing/2014/main" id="{0BF1B953-8696-7DB3-00AB-73483BB62E48}"/>
                </a:ext>
              </a:extLst>
            </p:cNvPr>
            <p:cNvSpPr txBox="1"/>
            <p:nvPr/>
          </p:nvSpPr>
          <p:spPr>
            <a:xfrm>
              <a:off x="5685555" y="3844047"/>
              <a:ext cx="391454" cy="246221"/>
            </a:xfrm>
            <a:prstGeom prst="rect">
              <a:avLst/>
            </a:prstGeom>
            <a:noFill/>
          </p:spPr>
          <p:txBody>
            <a:bodyPr wrap="none" rtlCol="0">
              <a:spAutoFit/>
            </a:bodyPr>
            <a:lstStyle/>
            <a:p>
              <a:r>
                <a:rPr lang="da-DK" sz="1000" dirty="0"/>
                <a:t>210</a:t>
              </a:r>
            </a:p>
          </p:txBody>
        </p:sp>
      </p:grpSp>
      <p:grpSp>
        <p:nvGrpSpPr>
          <p:cNvPr id="2573" name="Gruppe 2572">
            <a:extLst>
              <a:ext uri="{FF2B5EF4-FFF2-40B4-BE49-F238E27FC236}">
                <a16:creationId xmlns:a16="http://schemas.microsoft.com/office/drawing/2014/main" id="{5BF24104-63AF-3CFF-F15A-1D54924B4F1E}"/>
              </a:ext>
            </a:extLst>
          </p:cNvPr>
          <p:cNvGrpSpPr/>
          <p:nvPr/>
        </p:nvGrpSpPr>
        <p:grpSpPr>
          <a:xfrm>
            <a:off x="8349161" y="4653909"/>
            <a:ext cx="667465" cy="566405"/>
            <a:chOff x="5685555" y="3711707"/>
            <a:chExt cx="667465" cy="566405"/>
          </a:xfrm>
        </p:grpSpPr>
        <p:sp>
          <p:nvSpPr>
            <p:cNvPr id="2574" name="Rektangel 2573">
              <a:hlinkClick r:id="rId8" action="ppaction://hlinksldjump"/>
              <a:extLst>
                <a:ext uri="{FF2B5EF4-FFF2-40B4-BE49-F238E27FC236}">
                  <a16:creationId xmlns:a16="http://schemas.microsoft.com/office/drawing/2014/main" id="{2A679734-400F-8D73-4193-5748BAE5CE5C}"/>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75" name="Tekstfelt 2574">
              <a:hlinkClick r:id="rId8" action="ppaction://hlinksldjump"/>
              <a:extLst>
                <a:ext uri="{FF2B5EF4-FFF2-40B4-BE49-F238E27FC236}">
                  <a16:creationId xmlns:a16="http://schemas.microsoft.com/office/drawing/2014/main" id="{6E3D406B-164C-DC48-E8A1-6DD960165AD0}"/>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82</a:t>
              </a:r>
            </a:p>
          </p:txBody>
        </p:sp>
        <p:sp>
          <p:nvSpPr>
            <p:cNvPr id="2576" name="Tekstfelt 2575">
              <a:hlinkClick r:id="rId8" action="ppaction://hlinksldjump"/>
              <a:extLst>
                <a:ext uri="{FF2B5EF4-FFF2-40B4-BE49-F238E27FC236}">
                  <a16:creationId xmlns:a16="http://schemas.microsoft.com/office/drawing/2014/main" id="{9BDD1612-F2F8-EA7C-4F9E-6EE8CDDBBDCF}"/>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Pb</a:t>
              </a:r>
              <a:endParaRPr lang="da-DK" sz="1600" dirty="0"/>
            </a:p>
          </p:txBody>
        </p:sp>
        <p:sp>
          <p:nvSpPr>
            <p:cNvPr id="2577" name="Tekstfelt 2576">
              <a:hlinkClick r:id="rId8" action="ppaction://hlinksldjump"/>
              <a:extLst>
                <a:ext uri="{FF2B5EF4-FFF2-40B4-BE49-F238E27FC236}">
                  <a16:creationId xmlns:a16="http://schemas.microsoft.com/office/drawing/2014/main" id="{C8B2C47A-6503-73DB-3998-70065556CC70}"/>
                </a:ext>
              </a:extLst>
            </p:cNvPr>
            <p:cNvSpPr txBox="1"/>
            <p:nvPr/>
          </p:nvSpPr>
          <p:spPr>
            <a:xfrm>
              <a:off x="5882759" y="3711707"/>
              <a:ext cx="320922" cy="215444"/>
            </a:xfrm>
            <a:prstGeom prst="rect">
              <a:avLst/>
            </a:prstGeom>
            <a:noFill/>
            <a:scene3d>
              <a:camera prst="orthographicFront"/>
              <a:lightRig rig="threePt" dir="t"/>
            </a:scene3d>
            <a:sp3d>
              <a:bevelT h="38100"/>
            </a:sp3d>
          </p:spPr>
          <p:txBody>
            <a:bodyPr wrap="none" rtlCol="0">
              <a:spAutoFit/>
            </a:bodyPr>
            <a:lstStyle/>
            <a:p>
              <a:r>
                <a:rPr lang="da-DK" sz="800" dirty="0"/>
                <a:t>Bly</a:t>
              </a:r>
            </a:p>
          </p:txBody>
        </p:sp>
        <p:sp>
          <p:nvSpPr>
            <p:cNvPr id="2578" name="Tekstfelt 2577">
              <a:hlinkClick r:id="rId8" action="ppaction://hlinksldjump"/>
              <a:extLst>
                <a:ext uri="{FF2B5EF4-FFF2-40B4-BE49-F238E27FC236}">
                  <a16:creationId xmlns:a16="http://schemas.microsoft.com/office/drawing/2014/main" id="{B9CBD3AC-596B-2028-CD09-909FAD225332}"/>
                </a:ext>
              </a:extLst>
            </p:cNvPr>
            <p:cNvSpPr txBox="1"/>
            <p:nvPr/>
          </p:nvSpPr>
          <p:spPr>
            <a:xfrm>
              <a:off x="5685555" y="3844047"/>
              <a:ext cx="391454" cy="246221"/>
            </a:xfrm>
            <a:prstGeom prst="rect">
              <a:avLst/>
            </a:prstGeom>
            <a:noFill/>
          </p:spPr>
          <p:txBody>
            <a:bodyPr wrap="none" rtlCol="0">
              <a:spAutoFit/>
            </a:bodyPr>
            <a:lstStyle/>
            <a:p>
              <a:r>
                <a:rPr lang="da-DK" sz="1000" dirty="0"/>
                <a:t>207</a:t>
              </a:r>
            </a:p>
          </p:txBody>
        </p:sp>
      </p:grpSp>
      <p:grpSp>
        <p:nvGrpSpPr>
          <p:cNvPr id="2579" name="Gruppe 2578">
            <a:extLst>
              <a:ext uri="{FF2B5EF4-FFF2-40B4-BE49-F238E27FC236}">
                <a16:creationId xmlns:a16="http://schemas.microsoft.com/office/drawing/2014/main" id="{9DBC737A-166B-6934-6DB6-FDDBFBF687C3}"/>
              </a:ext>
            </a:extLst>
          </p:cNvPr>
          <p:cNvGrpSpPr/>
          <p:nvPr/>
        </p:nvGrpSpPr>
        <p:grpSpPr>
          <a:xfrm>
            <a:off x="9068346" y="4655163"/>
            <a:ext cx="667465" cy="566405"/>
            <a:chOff x="5685555" y="3711707"/>
            <a:chExt cx="667465" cy="566405"/>
          </a:xfrm>
        </p:grpSpPr>
        <p:sp>
          <p:nvSpPr>
            <p:cNvPr id="2580" name="Rektangel 2579">
              <a:hlinkClick r:id="rId8" action="ppaction://hlinksldjump"/>
              <a:extLst>
                <a:ext uri="{FF2B5EF4-FFF2-40B4-BE49-F238E27FC236}">
                  <a16:creationId xmlns:a16="http://schemas.microsoft.com/office/drawing/2014/main" id="{560D7246-9D71-F2BC-EA13-0E569F70F3A7}"/>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81" name="Tekstfelt 2580">
              <a:hlinkClick r:id="rId8" action="ppaction://hlinksldjump"/>
              <a:extLst>
                <a:ext uri="{FF2B5EF4-FFF2-40B4-BE49-F238E27FC236}">
                  <a16:creationId xmlns:a16="http://schemas.microsoft.com/office/drawing/2014/main" id="{4204C26A-7954-98CE-C5F0-9CDBC0E04A00}"/>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2582" name="Tekstfelt 2581">
              <a:hlinkClick r:id="rId8" action="ppaction://hlinksldjump"/>
              <a:extLst>
                <a:ext uri="{FF2B5EF4-FFF2-40B4-BE49-F238E27FC236}">
                  <a16:creationId xmlns:a16="http://schemas.microsoft.com/office/drawing/2014/main" id="{B258A0AC-CB24-7CA9-1199-396E9FDB0397}"/>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2583" name="Tekstfelt 2582">
              <a:hlinkClick r:id="rId8" action="ppaction://hlinksldjump"/>
              <a:extLst>
                <a:ext uri="{FF2B5EF4-FFF2-40B4-BE49-F238E27FC236}">
                  <a16:creationId xmlns:a16="http://schemas.microsoft.com/office/drawing/2014/main" id="{42C16748-3F4E-5A65-5B67-9B70360FD005}"/>
                </a:ext>
              </a:extLst>
            </p:cNvPr>
            <p:cNvSpPr txBox="1"/>
            <p:nvPr/>
          </p:nvSpPr>
          <p:spPr>
            <a:xfrm>
              <a:off x="5826197" y="3711707"/>
              <a:ext cx="417102" cy="215444"/>
            </a:xfrm>
            <a:prstGeom prst="rect">
              <a:avLst/>
            </a:prstGeom>
            <a:noFill/>
            <a:scene3d>
              <a:camera prst="orthographicFront"/>
              <a:lightRig rig="threePt" dir="t"/>
            </a:scene3d>
            <a:sp3d>
              <a:bevelT h="38100"/>
            </a:sp3d>
          </p:spPr>
          <p:txBody>
            <a:bodyPr wrap="none" rtlCol="0">
              <a:spAutoFit/>
            </a:bodyPr>
            <a:lstStyle/>
            <a:p>
              <a:r>
                <a:rPr lang="da-DK" sz="800" dirty="0" err="1"/>
                <a:t>Astat</a:t>
              </a:r>
              <a:endParaRPr lang="da-DK" sz="800" dirty="0"/>
            </a:p>
          </p:txBody>
        </p:sp>
        <p:sp>
          <p:nvSpPr>
            <p:cNvPr id="2584" name="Tekstfelt 2583">
              <a:hlinkClick r:id="rId8" action="ppaction://hlinksldjump"/>
              <a:extLst>
                <a:ext uri="{FF2B5EF4-FFF2-40B4-BE49-F238E27FC236}">
                  <a16:creationId xmlns:a16="http://schemas.microsoft.com/office/drawing/2014/main" id="{D0C1F0A4-5094-865F-2CA3-9D7585D85E24}"/>
                </a:ext>
              </a:extLst>
            </p:cNvPr>
            <p:cNvSpPr txBox="1"/>
            <p:nvPr/>
          </p:nvSpPr>
          <p:spPr>
            <a:xfrm>
              <a:off x="5685555" y="3844047"/>
              <a:ext cx="391454" cy="246221"/>
            </a:xfrm>
            <a:prstGeom prst="rect">
              <a:avLst/>
            </a:prstGeom>
            <a:noFill/>
          </p:spPr>
          <p:txBody>
            <a:bodyPr wrap="none" rtlCol="0">
              <a:spAutoFit/>
            </a:bodyPr>
            <a:lstStyle/>
            <a:p>
              <a:r>
                <a:rPr lang="da-DK" sz="1000" dirty="0"/>
                <a:t>212</a:t>
              </a:r>
            </a:p>
          </p:txBody>
        </p:sp>
      </p:grpSp>
      <p:grpSp>
        <p:nvGrpSpPr>
          <p:cNvPr id="2585" name="Gruppe 2584">
            <a:extLst>
              <a:ext uri="{FF2B5EF4-FFF2-40B4-BE49-F238E27FC236}">
                <a16:creationId xmlns:a16="http://schemas.microsoft.com/office/drawing/2014/main" id="{2E689D57-FE53-4D9F-196E-4D080A371055}"/>
              </a:ext>
            </a:extLst>
          </p:cNvPr>
          <p:cNvGrpSpPr/>
          <p:nvPr/>
        </p:nvGrpSpPr>
        <p:grpSpPr>
          <a:xfrm>
            <a:off x="6223092" y="5350439"/>
            <a:ext cx="667465" cy="566405"/>
            <a:chOff x="5685555" y="3711707"/>
            <a:chExt cx="667465" cy="566405"/>
          </a:xfrm>
        </p:grpSpPr>
        <p:sp>
          <p:nvSpPr>
            <p:cNvPr id="2586" name="Rektangel 2585">
              <a:hlinkClick r:id="rId8" action="ppaction://hlinksldjump"/>
              <a:extLst>
                <a:ext uri="{FF2B5EF4-FFF2-40B4-BE49-F238E27FC236}">
                  <a16:creationId xmlns:a16="http://schemas.microsoft.com/office/drawing/2014/main" id="{42E725DB-3CC0-BAF2-D60C-B176ECF3A528}"/>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87" name="Tekstfelt 2586">
              <a:hlinkClick r:id="rId8" action="ppaction://hlinksldjump"/>
              <a:extLst>
                <a:ext uri="{FF2B5EF4-FFF2-40B4-BE49-F238E27FC236}">
                  <a16:creationId xmlns:a16="http://schemas.microsoft.com/office/drawing/2014/main" id="{8F34DA63-5D8A-19A5-F4AB-C752ADE9A96C}"/>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82</a:t>
              </a:r>
            </a:p>
          </p:txBody>
        </p:sp>
        <p:sp>
          <p:nvSpPr>
            <p:cNvPr id="2588" name="Tekstfelt 2587">
              <a:hlinkClick r:id="rId8" action="ppaction://hlinksldjump"/>
              <a:extLst>
                <a:ext uri="{FF2B5EF4-FFF2-40B4-BE49-F238E27FC236}">
                  <a16:creationId xmlns:a16="http://schemas.microsoft.com/office/drawing/2014/main" id="{397ABE7C-9C26-6C4B-59BB-78CA58EB2FCA}"/>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Pb</a:t>
              </a:r>
              <a:endParaRPr lang="da-DK" sz="1600" dirty="0"/>
            </a:p>
          </p:txBody>
        </p:sp>
        <p:sp>
          <p:nvSpPr>
            <p:cNvPr id="2589" name="Tekstfelt 2588">
              <a:hlinkClick r:id="rId8" action="ppaction://hlinksldjump"/>
              <a:extLst>
                <a:ext uri="{FF2B5EF4-FFF2-40B4-BE49-F238E27FC236}">
                  <a16:creationId xmlns:a16="http://schemas.microsoft.com/office/drawing/2014/main" id="{90C047A1-3A88-4A6F-3751-769D51EE91B7}"/>
                </a:ext>
              </a:extLst>
            </p:cNvPr>
            <p:cNvSpPr txBox="1"/>
            <p:nvPr/>
          </p:nvSpPr>
          <p:spPr>
            <a:xfrm>
              <a:off x="5882759" y="3711707"/>
              <a:ext cx="320922" cy="215444"/>
            </a:xfrm>
            <a:prstGeom prst="rect">
              <a:avLst/>
            </a:prstGeom>
            <a:noFill/>
            <a:scene3d>
              <a:camera prst="orthographicFront"/>
              <a:lightRig rig="threePt" dir="t"/>
            </a:scene3d>
            <a:sp3d>
              <a:bevelT h="38100"/>
            </a:sp3d>
          </p:spPr>
          <p:txBody>
            <a:bodyPr wrap="none" rtlCol="0">
              <a:spAutoFit/>
            </a:bodyPr>
            <a:lstStyle/>
            <a:p>
              <a:r>
                <a:rPr lang="da-DK" sz="800" dirty="0"/>
                <a:t>Bly</a:t>
              </a:r>
            </a:p>
          </p:txBody>
        </p:sp>
        <p:sp>
          <p:nvSpPr>
            <p:cNvPr id="2590" name="Tekstfelt 2589">
              <a:hlinkClick r:id="rId8" action="ppaction://hlinksldjump"/>
              <a:extLst>
                <a:ext uri="{FF2B5EF4-FFF2-40B4-BE49-F238E27FC236}">
                  <a16:creationId xmlns:a16="http://schemas.microsoft.com/office/drawing/2014/main" id="{CCF462FB-5D0A-2458-48F4-0BBF323C893D}"/>
                </a:ext>
              </a:extLst>
            </p:cNvPr>
            <p:cNvSpPr txBox="1"/>
            <p:nvPr/>
          </p:nvSpPr>
          <p:spPr>
            <a:xfrm>
              <a:off x="5685555" y="3844047"/>
              <a:ext cx="391454" cy="246221"/>
            </a:xfrm>
            <a:prstGeom prst="rect">
              <a:avLst/>
            </a:prstGeom>
            <a:noFill/>
          </p:spPr>
          <p:txBody>
            <a:bodyPr wrap="none" rtlCol="0">
              <a:spAutoFit/>
            </a:bodyPr>
            <a:lstStyle/>
            <a:p>
              <a:r>
                <a:rPr lang="da-DK" sz="1000" dirty="0"/>
                <a:t>208</a:t>
              </a:r>
            </a:p>
          </p:txBody>
        </p:sp>
      </p:grpSp>
      <p:grpSp>
        <p:nvGrpSpPr>
          <p:cNvPr id="2591" name="Gruppe 2590">
            <a:extLst>
              <a:ext uri="{FF2B5EF4-FFF2-40B4-BE49-F238E27FC236}">
                <a16:creationId xmlns:a16="http://schemas.microsoft.com/office/drawing/2014/main" id="{49238006-C7E9-7316-75A4-6AFCF0A2D479}"/>
              </a:ext>
            </a:extLst>
          </p:cNvPr>
          <p:cNvGrpSpPr/>
          <p:nvPr/>
        </p:nvGrpSpPr>
        <p:grpSpPr>
          <a:xfrm>
            <a:off x="6934714" y="5347914"/>
            <a:ext cx="667465" cy="566405"/>
            <a:chOff x="5685555" y="3711707"/>
            <a:chExt cx="667465" cy="566405"/>
          </a:xfrm>
        </p:grpSpPr>
        <p:sp>
          <p:nvSpPr>
            <p:cNvPr id="2592" name="Rektangel 2591">
              <a:hlinkClick r:id="rId8" action="ppaction://hlinksldjump"/>
              <a:extLst>
                <a:ext uri="{FF2B5EF4-FFF2-40B4-BE49-F238E27FC236}">
                  <a16:creationId xmlns:a16="http://schemas.microsoft.com/office/drawing/2014/main" id="{6C54DE1C-1FC7-71BD-D355-B7B3AC18CFA9}"/>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93" name="Tekstfelt 2592">
              <a:hlinkClick r:id="rId8" action="ppaction://hlinksldjump"/>
              <a:extLst>
                <a:ext uri="{FF2B5EF4-FFF2-40B4-BE49-F238E27FC236}">
                  <a16:creationId xmlns:a16="http://schemas.microsoft.com/office/drawing/2014/main" id="{29685469-BD96-D1B2-7F3A-F6EA1EB0A25A}"/>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2594" name="Tekstfelt 2593">
              <a:hlinkClick r:id="rId8" action="ppaction://hlinksldjump"/>
              <a:extLst>
                <a:ext uri="{FF2B5EF4-FFF2-40B4-BE49-F238E27FC236}">
                  <a16:creationId xmlns:a16="http://schemas.microsoft.com/office/drawing/2014/main" id="{9586052C-F502-5E30-1402-1095744D0A19}"/>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2595" name="Tekstfelt 2594">
              <a:hlinkClick r:id="rId8" action="ppaction://hlinksldjump"/>
              <a:extLst>
                <a:ext uri="{FF2B5EF4-FFF2-40B4-BE49-F238E27FC236}">
                  <a16:creationId xmlns:a16="http://schemas.microsoft.com/office/drawing/2014/main" id="{85D0B4C5-2140-373E-2529-25058AB6477C}"/>
                </a:ext>
              </a:extLst>
            </p:cNvPr>
            <p:cNvSpPr txBox="1"/>
            <p:nvPr/>
          </p:nvSpPr>
          <p:spPr>
            <a:xfrm>
              <a:off x="576020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2596" name="Tekstfelt 2595">
              <a:hlinkClick r:id="rId8" action="ppaction://hlinksldjump"/>
              <a:extLst>
                <a:ext uri="{FF2B5EF4-FFF2-40B4-BE49-F238E27FC236}">
                  <a16:creationId xmlns:a16="http://schemas.microsoft.com/office/drawing/2014/main" id="{760A7E18-C859-123C-09CB-FF896BDC0F96}"/>
                </a:ext>
              </a:extLst>
            </p:cNvPr>
            <p:cNvSpPr txBox="1"/>
            <p:nvPr/>
          </p:nvSpPr>
          <p:spPr>
            <a:xfrm>
              <a:off x="5685555" y="3844047"/>
              <a:ext cx="391454" cy="246221"/>
            </a:xfrm>
            <a:prstGeom prst="rect">
              <a:avLst/>
            </a:prstGeom>
            <a:noFill/>
          </p:spPr>
          <p:txBody>
            <a:bodyPr wrap="none" rtlCol="0">
              <a:spAutoFit/>
            </a:bodyPr>
            <a:lstStyle/>
            <a:p>
              <a:r>
                <a:rPr lang="da-DK" sz="1000" dirty="0"/>
                <a:t>209</a:t>
              </a:r>
            </a:p>
          </p:txBody>
        </p:sp>
      </p:grpSp>
      <p:grpSp>
        <p:nvGrpSpPr>
          <p:cNvPr id="2597" name="Gruppe 2596">
            <a:extLst>
              <a:ext uri="{FF2B5EF4-FFF2-40B4-BE49-F238E27FC236}">
                <a16:creationId xmlns:a16="http://schemas.microsoft.com/office/drawing/2014/main" id="{B9D7088C-E28F-8C7D-9A73-B7DA5A088C45}"/>
              </a:ext>
            </a:extLst>
          </p:cNvPr>
          <p:cNvGrpSpPr/>
          <p:nvPr/>
        </p:nvGrpSpPr>
        <p:grpSpPr>
          <a:xfrm>
            <a:off x="7635007" y="5345394"/>
            <a:ext cx="667465" cy="566405"/>
            <a:chOff x="5685555" y="3711707"/>
            <a:chExt cx="667465" cy="566405"/>
          </a:xfrm>
        </p:grpSpPr>
        <p:sp>
          <p:nvSpPr>
            <p:cNvPr id="2598" name="Rektangel 2597">
              <a:hlinkClick r:id="rId8" action="ppaction://hlinksldjump"/>
              <a:extLst>
                <a:ext uri="{FF2B5EF4-FFF2-40B4-BE49-F238E27FC236}">
                  <a16:creationId xmlns:a16="http://schemas.microsoft.com/office/drawing/2014/main" id="{02D2C82F-6783-EF87-26BE-533AC01D9F6A}"/>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99" name="Tekstfelt 2598">
              <a:hlinkClick r:id="rId8" action="ppaction://hlinksldjump"/>
              <a:extLst>
                <a:ext uri="{FF2B5EF4-FFF2-40B4-BE49-F238E27FC236}">
                  <a16:creationId xmlns:a16="http://schemas.microsoft.com/office/drawing/2014/main" id="{D2D3C1F7-7FD8-7F7A-C391-AAF06C2DA1BB}"/>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84</a:t>
              </a:r>
            </a:p>
          </p:txBody>
        </p:sp>
        <p:sp>
          <p:nvSpPr>
            <p:cNvPr id="2600" name="Tekstfelt 2599">
              <a:hlinkClick r:id="rId8" action="ppaction://hlinksldjump"/>
              <a:extLst>
                <a:ext uri="{FF2B5EF4-FFF2-40B4-BE49-F238E27FC236}">
                  <a16:creationId xmlns:a16="http://schemas.microsoft.com/office/drawing/2014/main" id="{7AA26D83-C4D4-6A41-30DA-813008D8670A}"/>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Po</a:t>
              </a:r>
            </a:p>
          </p:txBody>
        </p:sp>
        <p:sp>
          <p:nvSpPr>
            <p:cNvPr id="2601" name="Tekstfelt 2600">
              <a:hlinkClick r:id="rId8" action="ppaction://hlinksldjump"/>
              <a:extLst>
                <a:ext uri="{FF2B5EF4-FFF2-40B4-BE49-F238E27FC236}">
                  <a16:creationId xmlns:a16="http://schemas.microsoft.com/office/drawing/2014/main" id="{25626B2D-E085-04DE-8CDF-AEB4D0B5588A}"/>
                </a:ext>
              </a:extLst>
            </p:cNvPr>
            <p:cNvSpPr txBox="1"/>
            <p:nvPr/>
          </p:nvSpPr>
          <p:spPr>
            <a:xfrm>
              <a:off x="5722500" y="3711707"/>
              <a:ext cx="609462" cy="215444"/>
            </a:xfrm>
            <a:prstGeom prst="rect">
              <a:avLst/>
            </a:prstGeom>
            <a:noFill/>
            <a:scene3d>
              <a:camera prst="orthographicFront"/>
              <a:lightRig rig="threePt" dir="t"/>
            </a:scene3d>
            <a:sp3d>
              <a:bevelT h="38100"/>
            </a:sp3d>
          </p:spPr>
          <p:txBody>
            <a:bodyPr wrap="none" rtlCol="0">
              <a:spAutoFit/>
            </a:bodyPr>
            <a:lstStyle/>
            <a:p>
              <a:r>
                <a:rPr lang="da-DK" sz="800" dirty="0"/>
                <a:t>Polonium</a:t>
              </a:r>
            </a:p>
          </p:txBody>
        </p:sp>
        <p:sp>
          <p:nvSpPr>
            <p:cNvPr id="2602" name="Tekstfelt 2601">
              <a:hlinkClick r:id="rId8" action="ppaction://hlinksldjump"/>
              <a:extLst>
                <a:ext uri="{FF2B5EF4-FFF2-40B4-BE49-F238E27FC236}">
                  <a16:creationId xmlns:a16="http://schemas.microsoft.com/office/drawing/2014/main" id="{8A0C50C2-1FC9-0969-507D-B12A50C1990C}"/>
                </a:ext>
              </a:extLst>
            </p:cNvPr>
            <p:cNvSpPr txBox="1"/>
            <p:nvPr/>
          </p:nvSpPr>
          <p:spPr>
            <a:xfrm>
              <a:off x="5685555" y="3844047"/>
              <a:ext cx="391454" cy="246221"/>
            </a:xfrm>
            <a:prstGeom prst="rect">
              <a:avLst/>
            </a:prstGeom>
            <a:noFill/>
          </p:spPr>
          <p:txBody>
            <a:bodyPr wrap="none" rtlCol="0">
              <a:spAutoFit/>
            </a:bodyPr>
            <a:lstStyle/>
            <a:p>
              <a:r>
                <a:rPr lang="da-DK" sz="1000" dirty="0"/>
                <a:t>212</a:t>
              </a:r>
            </a:p>
          </p:txBody>
        </p:sp>
      </p:grpSp>
      <p:grpSp>
        <p:nvGrpSpPr>
          <p:cNvPr id="2603" name="Gruppe 2602">
            <a:extLst>
              <a:ext uri="{FF2B5EF4-FFF2-40B4-BE49-F238E27FC236}">
                <a16:creationId xmlns:a16="http://schemas.microsoft.com/office/drawing/2014/main" id="{87A349A3-BBC5-B3E1-5306-AEE9BCC0915E}"/>
              </a:ext>
            </a:extLst>
          </p:cNvPr>
          <p:cNvGrpSpPr/>
          <p:nvPr/>
        </p:nvGrpSpPr>
        <p:grpSpPr>
          <a:xfrm>
            <a:off x="8346638" y="5342873"/>
            <a:ext cx="667465" cy="566405"/>
            <a:chOff x="5685555" y="3711707"/>
            <a:chExt cx="667465" cy="566405"/>
          </a:xfrm>
        </p:grpSpPr>
        <p:sp>
          <p:nvSpPr>
            <p:cNvPr id="2604" name="Rektangel 2603">
              <a:hlinkClick r:id="rId8" action="ppaction://hlinksldjump"/>
              <a:extLst>
                <a:ext uri="{FF2B5EF4-FFF2-40B4-BE49-F238E27FC236}">
                  <a16:creationId xmlns:a16="http://schemas.microsoft.com/office/drawing/2014/main" id="{60FD20D2-2F17-F408-9668-EEB3FFF51E9A}"/>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05" name="Tekstfelt 2604">
              <a:hlinkClick r:id="rId8" action="ppaction://hlinksldjump"/>
              <a:extLst>
                <a:ext uri="{FF2B5EF4-FFF2-40B4-BE49-F238E27FC236}">
                  <a16:creationId xmlns:a16="http://schemas.microsoft.com/office/drawing/2014/main" id="{1821EF08-3FD3-0E47-8916-FFB6FDE811AB}"/>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2606" name="Tekstfelt 2605">
              <a:hlinkClick r:id="rId8" action="ppaction://hlinksldjump"/>
              <a:extLst>
                <a:ext uri="{FF2B5EF4-FFF2-40B4-BE49-F238E27FC236}">
                  <a16:creationId xmlns:a16="http://schemas.microsoft.com/office/drawing/2014/main" id="{00593793-8160-74E6-1618-3BE2DDD79741}"/>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2607" name="Tekstfelt 2606">
              <a:hlinkClick r:id="rId8" action="ppaction://hlinksldjump"/>
              <a:extLst>
                <a:ext uri="{FF2B5EF4-FFF2-40B4-BE49-F238E27FC236}">
                  <a16:creationId xmlns:a16="http://schemas.microsoft.com/office/drawing/2014/main" id="{C90080B7-235A-6605-448E-6BBB93850642}"/>
                </a:ext>
              </a:extLst>
            </p:cNvPr>
            <p:cNvSpPr txBox="1"/>
            <p:nvPr/>
          </p:nvSpPr>
          <p:spPr>
            <a:xfrm>
              <a:off x="5816770" y="3711707"/>
              <a:ext cx="417102" cy="215444"/>
            </a:xfrm>
            <a:prstGeom prst="rect">
              <a:avLst/>
            </a:prstGeom>
            <a:noFill/>
            <a:scene3d>
              <a:camera prst="orthographicFront"/>
              <a:lightRig rig="threePt" dir="t"/>
            </a:scene3d>
            <a:sp3d>
              <a:bevelT h="38100"/>
            </a:sp3d>
          </p:spPr>
          <p:txBody>
            <a:bodyPr wrap="none" rtlCol="0">
              <a:spAutoFit/>
            </a:bodyPr>
            <a:lstStyle/>
            <a:p>
              <a:r>
                <a:rPr lang="da-DK" sz="800" dirty="0" err="1"/>
                <a:t>Astat</a:t>
              </a:r>
              <a:endParaRPr lang="da-DK" sz="800" dirty="0"/>
            </a:p>
          </p:txBody>
        </p:sp>
        <p:sp>
          <p:nvSpPr>
            <p:cNvPr id="2608" name="Tekstfelt 2607">
              <a:hlinkClick r:id="rId8" action="ppaction://hlinksldjump"/>
              <a:extLst>
                <a:ext uri="{FF2B5EF4-FFF2-40B4-BE49-F238E27FC236}">
                  <a16:creationId xmlns:a16="http://schemas.microsoft.com/office/drawing/2014/main" id="{C4102F03-A9C9-A217-A98B-DA535C828174}"/>
                </a:ext>
              </a:extLst>
            </p:cNvPr>
            <p:cNvSpPr txBox="1"/>
            <p:nvPr/>
          </p:nvSpPr>
          <p:spPr>
            <a:xfrm>
              <a:off x="5685555" y="3844047"/>
              <a:ext cx="391454" cy="246221"/>
            </a:xfrm>
            <a:prstGeom prst="rect">
              <a:avLst/>
            </a:prstGeom>
            <a:noFill/>
          </p:spPr>
          <p:txBody>
            <a:bodyPr wrap="none" rtlCol="0">
              <a:spAutoFit/>
            </a:bodyPr>
            <a:lstStyle/>
            <a:p>
              <a:r>
                <a:rPr lang="da-DK" sz="1000" dirty="0"/>
                <a:t>211</a:t>
              </a:r>
            </a:p>
          </p:txBody>
        </p:sp>
      </p:grpSp>
      <p:grpSp>
        <p:nvGrpSpPr>
          <p:cNvPr id="2609" name="Gruppe 2608">
            <a:extLst>
              <a:ext uri="{FF2B5EF4-FFF2-40B4-BE49-F238E27FC236}">
                <a16:creationId xmlns:a16="http://schemas.microsoft.com/office/drawing/2014/main" id="{0A08C6F1-A85C-AC21-2A78-F9BD450F32CE}"/>
              </a:ext>
            </a:extLst>
          </p:cNvPr>
          <p:cNvGrpSpPr/>
          <p:nvPr/>
        </p:nvGrpSpPr>
        <p:grpSpPr>
          <a:xfrm>
            <a:off x="9065823" y="5344127"/>
            <a:ext cx="667465" cy="566405"/>
            <a:chOff x="5685555" y="3711707"/>
            <a:chExt cx="667465" cy="566405"/>
          </a:xfrm>
        </p:grpSpPr>
        <p:sp>
          <p:nvSpPr>
            <p:cNvPr id="2610" name="Rektangel 2609">
              <a:hlinkClick r:id="rId8" action="ppaction://hlinksldjump"/>
              <a:extLst>
                <a:ext uri="{FF2B5EF4-FFF2-40B4-BE49-F238E27FC236}">
                  <a16:creationId xmlns:a16="http://schemas.microsoft.com/office/drawing/2014/main" id="{E4F73B09-E4DF-D662-0F0E-0441293B40B7}"/>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11" name="Tekstfelt 2610">
              <a:hlinkClick r:id="rId8" action="ppaction://hlinksldjump"/>
              <a:extLst>
                <a:ext uri="{FF2B5EF4-FFF2-40B4-BE49-F238E27FC236}">
                  <a16:creationId xmlns:a16="http://schemas.microsoft.com/office/drawing/2014/main" id="{8F9A9331-7531-478C-36F6-72CDD7598F4D}"/>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82</a:t>
              </a:r>
            </a:p>
          </p:txBody>
        </p:sp>
        <p:sp>
          <p:nvSpPr>
            <p:cNvPr id="2612" name="Tekstfelt 2611">
              <a:hlinkClick r:id="rId8" action="ppaction://hlinksldjump"/>
              <a:extLst>
                <a:ext uri="{FF2B5EF4-FFF2-40B4-BE49-F238E27FC236}">
                  <a16:creationId xmlns:a16="http://schemas.microsoft.com/office/drawing/2014/main" id="{DC926563-2326-93C9-625D-8902929FEDE0}"/>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Pb</a:t>
              </a:r>
              <a:endParaRPr lang="da-DK" sz="1600" dirty="0"/>
            </a:p>
          </p:txBody>
        </p:sp>
        <p:sp>
          <p:nvSpPr>
            <p:cNvPr id="2613" name="Tekstfelt 2612">
              <a:hlinkClick r:id="rId8" action="ppaction://hlinksldjump"/>
              <a:extLst>
                <a:ext uri="{FF2B5EF4-FFF2-40B4-BE49-F238E27FC236}">
                  <a16:creationId xmlns:a16="http://schemas.microsoft.com/office/drawing/2014/main" id="{B1DC4428-9E2A-9C88-E9E8-47088005A813}"/>
                </a:ext>
              </a:extLst>
            </p:cNvPr>
            <p:cNvSpPr txBox="1"/>
            <p:nvPr/>
          </p:nvSpPr>
          <p:spPr>
            <a:xfrm>
              <a:off x="5854478" y="3711707"/>
              <a:ext cx="320922" cy="215444"/>
            </a:xfrm>
            <a:prstGeom prst="rect">
              <a:avLst/>
            </a:prstGeom>
            <a:noFill/>
            <a:scene3d>
              <a:camera prst="orthographicFront"/>
              <a:lightRig rig="threePt" dir="t"/>
            </a:scene3d>
            <a:sp3d>
              <a:bevelT h="38100"/>
            </a:sp3d>
          </p:spPr>
          <p:txBody>
            <a:bodyPr wrap="none" rtlCol="0">
              <a:spAutoFit/>
            </a:bodyPr>
            <a:lstStyle/>
            <a:p>
              <a:r>
                <a:rPr lang="da-DK" sz="800" dirty="0"/>
                <a:t>Bly</a:t>
              </a:r>
            </a:p>
          </p:txBody>
        </p:sp>
        <p:sp>
          <p:nvSpPr>
            <p:cNvPr id="2614" name="Tekstfelt 2613">
              <a:hlinkClick r:id="rId8" action="ppaction://hlinksldjump"/>
              <a:extLst>
                <a:ext uri="{FF2B5EF4-FFF2-40B4-BE49-F238E27FC236}">
                  <a16:creationId xmlns:a16="http://schemas.microsoft.com/office/drawing/2014/main" id="{25CC4945-65FA-EF94-56B5-52710B141A6F}"/>
                </a:ext>
              </a:extLst>
            </p:cNvPr>
            <p:cNvSpPr txBox="1"/>
            <p:nvPr/>
          </p:nvSpPr>
          <p:spPr>
            <a:xfrm>
              <a:off x="5685555" y="3844047"/>
              <a:ext cx="391454" cy="246221"/>
            </a:xfrm>
            <a:prstGeom prst="rect">
              <a:avLst/>
            </a:prstGeom>
            <a:noFill/>
          </p:spPr>
          <p:txBody>
            <a:bodyPr wrap="none" rtlCol="0">
              <a:spAutoFit/>
            </a:bodyPr>
            <a:lstStyle/>
            <a:p>
              <a:r>
                <a:rPr lang="da-DK" sz="1000" dirty="0"/>
                <a:t>210</a:t>
              </a:r>
            </a:p>
          </p:txBody>
        </p:sp>
      </p:grpSp>
      <p:sp>
        <p:nvSpPr>
          <p:cNvPr id="5" name="Tekstfelt 4">
            <a:extLst>
              <a:ext uri="{FF2B5EF4-FFF2-40B4-BE49-F238E27FC236}">
                <a16:creationId xmlns:a16="http://schemas.microsoft.com/office/drawing/2014/main" id="{24F39142-555B-0F72-0A67-A1DEF65C1FE7}"/>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cxnSp>
        <p:nvCxnSpPr>
          <p:cNvPr id="6" name="Lige pilforbindelse 5">
            <a:extLst>
              <a:ext uri="{FF2B5EF4-FFF2-40B4-BE49-F238E27FC236}">
                <a16:creationId xmlns:a16="http://schemas.microsoft.com/office/drawing/2014/main" id="{526055B2-F8F3-604A-0CBC-B15F450F7441}"/>
              </a:ext>
            </a:extLst>
          </p:cNvPr>
          <p:cNvCxnSpPr>
            <a:cxnSpLocks/>
          </p:cNvCxnSpPr>
          <p:nvPr/>
        </p:nvCxnSpPr>
        <p:spPr>
          <a:xfrm flipH="1">
            <a:off x="5054263" y="3081904"/>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7" name="Lige pilforbindelse 6">
            <a:extLst>
              <a:ext uri="{FF2B5EF4-FFF2-40B4-BE49-F238E27FC236}">
                <a16:creationId xmlns:a16="http://schemas.microsoft.com/office/drawing/2014/main" id="{9A921286-F9DE-1DA4-D1C6-30497D34798A}"/>
              </a:ext>
            </a:extLst>
          </p:cNvPr>
          <p:cNvCxnSpPr>
            <a:cxnSpLocks/>
          </p:cNvCxnSpPr>
          <p:nvPr/>
        </p:nvCxnSpPr>
        <p:spPr>
          <a:xfrm flipH="1">
            <a:off x="4184302" y="3951942"/>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8" name="Lige pilforbindelse 7">
            <a:extLst>
              <a:ext uri="{FF2B5EF4-FFF2-40B4-BE49-F238E27FC236}">
                <a16:creationId xmlns:a16="http://schemas.microsoft.com/office/drawing/2014/main" id="{615A33B0-9F06-715D-B553-B43E5FE4F31D}"/>
              </a:ext>
            </a:extLst>
          </p:cNvPr>
          <p:cNvCxnSpPr>
            <a:cxnSpLocks/>
          </p:cNvCxnSpPr>
          <p:nvPr/>
        </p:nvCxnSpPr>
        <p:spPr>
          <a:xfrm flipH="1">
            <a:off x="3313970" y="4822307"/>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9" name="Lige pilforbindelse 8">
            <a:extLst>
              <a:ext uri="{FF2B5EF4-FFF2-40B4-BE49-F238E27FC236}">
                <a16:creationId xmlns:a16="http://schemas.microsoft.com/office/drawing/2014/main" id="{E4ED382D-98E8-0D2A-C11D-03C6BBB9F7A2}"/>
              </a:ext>
            </a:extLst>
          </p:cNvPr>
          <p:cNvCxnSpPr>
            <a:cxnSpLocks noChangeAspect="1"/>
          </p:cNvCxnSpPr>
          <p:nvPr/>
        </p:nvCxnSpPr>
        <p:spPr>
          <a:xfrm rot="10800000">
            <a:off x="2002267" y="6074115"/>
            <a:ext cx="252000" cy="212400"/>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10" name="Lige pilforbindelse 9">
            <a:extLst>
              <a:ext uri="{FF2B5EF4-FFF2-40B4-BE49-F238E27FC236}">
                <a16:creationId xmlns:a16="http://schemas.microsoft.com/office/drawing/2014/main" id="{2680D507-9B1C-9FF1-1D70-199141319D07}"/>
              </a:ext>
            </a:extLst>
          </p:cNvPr>
          <p:cNvCxnSpPr>
            <a:cxnSpLocks/>
          </p:cNvCxnSpPr>
          <p:nvPr/>
        </p:nvCxnSpPr>
        <p:spPr>
          <a:xfrm flipH="1">
            <a:off x="2464559" y="5673959"/>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35371882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7"/>
                                        </p:tgtEl>
                                        <p:attrNameLst>
                                          <p:attrName>style.visibility</p:attrName>
                                        </p:attrNameLst>
                                      </p:cBhvr>
                                      <p:to>
                                        <p:strVal val="visible"/>
                                      </p:to>
                                    </p:set>
                                    <p:animEffect transition="in" filter="dissolve">
                                      <p:cBhvr>
                                        <p:cTn id="11" dur="500"/>
                                        <p:tgtEl>
                                          <p:spTgt spid="7"/>
                                        </p:tgtEl>
                                      </p:cBhvr>
                                    </p:animEffect>
                                  </p:childTnLst>
                                </p:cTn>
                              </p:par>
                            </p:childTnLst>
                          </p:cTn>
                        </p:par>
                        <p:par>
                          <p:cTn id="12" fill="hold">
                            <p:stCondLst>
                              <p:cond delay="1000"/>
                            </p:stCondLst>
                            <p:childTnLst>
                              <p:par>
                                <p:cTn id="13" presetID="9" presetClass="entr" presetSubtype="0" fill="hold" nodeType="after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dissolve">
                                      <p:cBhvr>
                                        <p:cTn id="15" dur="500"/>
                                        <p:tgtEl>
                                          <p:spTgt spid="8"/>
                                        </p:tgtEl>
                                      </p:cBhvr>
                                    </p:animEffect>
                                  </p:childTnLst>
                                </p:cTn>
                              </p:par>
                            </p:childTnLst>
                          </p:cTn>
                        </p:par>
                        <p:par>
                          <p:cTn id="16" fill="hold">
                            <p:stCondLst>
                              <p:cond delay="1500"/>
                            </p:stCondLst>
                            <p:childTnLst>
                              <p:par>
                                <p:cTn id="17" presetID="9" presetClass="entr" presetSubtype="0" fill="hold" nodeType="afterEffect">
                                  <p:stCondLst>
                                    <p:cond delay="0"/>
                                  </p:stCondLst>
                                  <p:childTnLst>
                                    <p:set>
                                      <p:cBhvr>
                                        <p:cTn id="18" dur="1" fill="hold">
                                          <p:stCondLst>
                                            <p:cond delay="0"/>
                                          </p:stCondLst>
                                        </p:cTn>
                                        <p:tgtEl>
                                          <p:spTgt spid="10"/>
                                        </p:tgtEl>
                                        <p:attrNameLst>
                                          <p:attrName>style.visibility</p:attrName>
                                        </p:attrNameLst>
                                      </p:cBhvr>
                                      <p:to>
                                        <p:strVal val="visible"/>
                                      </p:to>
                                    </p:set>
                                    <p:animEffect transition="in" filter="dissolve">
                                      <p:cBhvr>
                                        <p:cTn id="19" dur="500"/>
                                        <p:tgtEl>
                                          <p:spTgt spid="10"/>
                                        </p:tgtEl>
                                      </p:cBhvr>
                                    </p:animEffect>
                                  </p:childTnLst>
                                </p:cTn>
                              </p:par>
                            </p:childTnLst>
                          </p:cTn>
                        </p:par>
                        <p:par>
                          <p:cTn id="20" fill="hold">
                            <p:stCondLst>
                              <p:cond delay="2000"/>
                            </p:stCondLst>
                            <p:childTnLst>
                              <p:par>
                                <p:cTn id="21" presetID="9" presetClass="entr" presetSubtype="0" fill="hold" nodeType="afterEffect">
                                  <p:stCondLst>
                                    <p:cond delay="0"/>
                                  </p:stCondLst>
                                  <p:childTnLst>
                                    <p:set>
                                      <p:cBhvr>
                                        <p:cTn id="22" dur="1" fill="hold">
                                          <p:stCondLst>
                                            <p:cond delay="0"/>
                                          </p:stCondLst>
                                        </p:cTn>
                                        <p:tgtEl>
                                          <p:spTgt spid="9"/>
                                        </p:tgtEl>
                                        <p:attrNameLst>
                                          <p:attrName>style.visibility</p:attrName>
                                        </p:attrNameLst>
                                      </p:cBhvr>
                                      <p:to>
                                        <p:strVal val="visible"/>
                                      </p:to>
                                    </p:set>
                                    <p:animEffect transition="in" filter="dissolve">
                                      <p:cBhvr>
                                        <p:cTn id="23"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6AA142D-AFF1-EE89-C8EB-1F09CD67AD9D}"/>
            </a:ext>
          </a:extLst>
        </p:cNvPr>
        <p:cNvGrpSpPr/>
        <p:nvPr/>
      </p:nvGrpSpPr>
      <p:grpSpPr>
        <a:xfrm>
          <a:off x="0" y="0"/>
          <a:ext cx="0" cy="0"/>
          <a:chOff x="0" y="0"/>
          <a:chExt cx="0" cy="0"/>
        </a:xfrm>
      </p:grpSpPr>
      <p:pic>
        <p:nvPicPr>
          <p:cNvPr id="2551" name="Picture 2" descr="Ai Genereret, Forladt, Bygning, Gammel">
            <a:extLst>
              <a:ext uri="{FF2B5EF4-FFF2-40B4-BE49-F238E27FC236}">
                <a16:creationId xmlns:a16="http://schemas.microsoft.com/office/drawing/2014/main" id="{9FDC7315-56D8-B252-89CC-F1998F898D50}"/>
              </a:ext>
            </a:extLst>
          </p:cNvPr>
          <p:cNvPicPr>
            <a:picLocks noChangeAspect="1" noChangeArrowheads="1"/>
          </p:cNvPicPr>
          <p:nvPr/>
        </p:nvPicPr>
        <p:blipFill>
          <a:blip r:embed="rId2">
            <a:extLst>
              <a:ext uri="{BEBA8EAE-BF5A-486C-A8C5-ECC9F3942E4B}">
                <a14:imgProps xmlns:a14="http://schemas.microsoft.com/office/drawing/2010/main">
                  <a14:imgLayer r:embed="rId3">
                    <a14:imgEffect>
                      <a14:brightnessContrast bright="-40000" contrast="-40000"/>
                    </a14:imgEffect>
                  </a14:imgLayer>
                </a14:imgProps>
              </a:ext>
              <a:ext uri="{28A0092B-C50C-407E-A947-70E740481C1C}">
                <a14:useLocalDpi xmlns:a14="http://schemas.microsoft.com/office/drawing/2010/main" val="0"/>
              </a:ext>
            </a:extLst>
          </a:blip>
          <a:srcRect l="5024" r="14072" b="-1"/>
          <a:stretch/>
        </p:blipFill>
        <p:spPr bwMode="auto">
          <a:xfrm>
            <a:off x="20" y="1282"/>
            <a:ext cx="9905980" cy="6856718"/>
          </a:xfrm>
          <a:prstGeom prst="rect">
            <a:avLst/>
          </a:prstGeom>
          <a:noFill/>
          <a:extLst>
            <a:ext uri="{909E8E84-426E-40DD-AFC4-6F175D3DCCD1}">
              <a14:hiddenFill xmlns:a14="http://schemas.microsoft.com/office/drawing/2010/main">
                <a:solidFill>
                  <a:srgbClr val="FFFFFF"/>
                </a:solidFill>
              </a14:hiddenFill>
            </a:ext>
          </a:extLst>
        </p:spPr>
      </p:pic>
      <p:grpSp>
        <p:nvGrpSpPr>
          <p:cNvPr id="1639" name="Gruppe 1638">
            <a:extLst>
              <a:ext uri="{FF2B5EF4-FFF2-40B4-BE49-F238E27FC236}">
                <a16:creationId xmlns:a16="http://schemas.microsoft.com/office/drawing/2014/main" id="{17BABBC5-A3D1-67B0-9D08-4D405F8C587F}"/>
              </a:ext>
            </a:extLst>
          </p:cNvPr>
          <p:cNvGrpSpPr/>
          <p:nvPr/>
        </p:nvGrpSpPr>
        <p:grpSpPr>
          <a:xfrm>
            <a:off x="338113" y="1387706"/>
            <a:ext cx="5842309" cy="5233756"/>
            <a:chOff x="766885" y="981717"/>
            <a:chExt cx="5842309" cy="5233756"/>
          </a:xfrm>
        </p:grpSpPr>
        <p:grpSp>
          <p:nvGrpSpPr>
            <p:cNvPr id="1640" name="Gruppe 1639">
              <a:extLst>
                <a:ext uri="{FF2B5EF4-FFF2-40B4-BE49-F238E27FC236}">
                  <a16:creationId xmlns:a16="http://schemas.microsoft.com/office/drawing/2014/main" id="{1F14F248-86CC-700F-A964-8C1E271C4FFB}"/>
                </a:ext>
              </a:extLst>
            </p:cNvPr>
            <p:cNvGrpSpPr/>
            <p:nvPr/>
          </p:nvGrpSpPr>
          <p:grpSpPr>
            <a:xfrm>
              <a:off x="778422" y="981717"/>
              <a:ext cx="5830772" cy="5233756"/>
              <a:chOff x="-136438" y="1029165"/>
              <a:chExt cx="5830772" cy="5233756"/>
            </a:xfrm>
          </p:grpSpPr>
          <p:grpSp>
            <p:nvGrpSpPr>
              <p:cNvPr id="1807" name="Gruppe 1806">
                <a:extLst>
                  <a:ext uri="{FF2B5EF4-FFF2-40B4-BE49-F238E27FC236}">
                    <a16:creationId xmlns:a16="http://schemas.microsoft.com/office/drawing/2014/main" id="{05CE79DB-D379-5E97-B845-56AC156D2AE2}"/>
                  </a:ext>
                </a:extLst>
              </p:cNvPr>
              <p:cNvGrpSpPr/>
              <p:nvPr/>
            </p:nvGrpSpPr>
            <p:grpSpPr>
              <a:xfrm>
                <a:off x="4253398" y="1061132"/>
                <a:ext cx="442069" cy="4756379"/>
                <a:chOff x="3817279" y="1064461"/>
                <a:chExt cx="442069" cy="4756379"/>
              </a:xfrm>
            </p:grpSpPr>
            <p:sp>
              <p:nvSpPr>
                <p:cNvPr id="2477" name="Rektangel 2476">
                  <a:extLst>
                    <a:ext uri="{FF2B5EF4-FFF2-40B4-BE49-F238E27FC236}">
                      <a16:creationId xmlns:a16="http://schemas.microsoft.com/office/drawing/2014/main" id="{9EC51616-7A13-656F-00E2-CB9AEB366246}"/>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8" name="Rektangel 2477">
                  <a:extLst>
                    <a:ext uri="{FF2B5EF4-FFF2-40B4-BE49-F238E27FC236}">
                      <a16:creationId xmlns:a16="http://schemas.microsoft.com/office/drawing/2014/main" id="{F61271F5-01FD-AC65-701C-0DFAE36D9297}"/>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9" name="Rektangel 2478">
                  <a:extLst>
                    <a:ext uri="{FF2B5EF4-FFF2-40B4-BE49-F238E27FC236}">
                      <a16:creationId xmlns:a16="http://schemas.microsoft.com/office/drawing/2014/main" id="{BEF42519-8C18-0129-BB3C-02E35B285CF0}"/>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0" name="Rektangel 2479">
                  <a:extLst>
                    <a:ext uri="{FF2B5EF4-FFF2-40B4-BE49-F238E27FC236}">
                      <a16:creationId xmlns:a16="http://schemas.microsoft.com/office/drawing/2014/main" id="{DD63E797-C44A-353B-C073-24021FB786F3}"/>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1" name="Rektangel 2480">
                  <a:extLst>
                    <a:ext uri="{FF2B5EF4-FFF2-40B4-BE49-F238E27FC236}">
                      <a16:creationId xmlns:a16="http://schemas.microsoft.com/office/drawing/2014/main" id="{DBB3236C-8446-613E-BF5C-A67FCB8E0413}"/>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2" name="Rektangel 2481">
                  <a:extLst>
                    <a:ext uri="{FF2B5EF4-FFF2-40B4-BE49-F238E27FC236}">
                      <a16:creationId xmlns:a16="http://schemas.microsoft.com/office/drawing/2014/main" id="{8A4AA39C-A584-65BE-AD07-12F55D1B0871}"/>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3" name="Rektangel 2482">
                  <a:extLst>
                    <a:ext uri="{FF2B5EF4-FFF2-40B4-BE49-F238E27FC236}">
                      <a16:creationId xmlns:a16="http://schemas.microsoft.com/office/drawing/2014/main" id="{119D3367-1A46-76E3-5D0C-E1772A74CFF0}"/>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4" name="Rektangel 2483">
                  <a:extLst>
                    <a:ext uri="{FF2B5EF4-FFF2-40B4-BE49-F238E27FC236}">
                      <a16:creationId xmlns:a16="http://schemas.microsoft.com/office/drawing/2014/main" id="{FACD6537-5254-0CB8-F2A2-35FEBEBCAB28}"/>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5" name="Rektangel 2484">
                  <a:extLst>
                    <a:ext uri="{FF2B5EF4-FFF2-40B4-BE49-F238E27FC236}">
                      <a16:creationId xmlns:a16="http://schemas.microsoft.com/office/drawing/2014/main" id="{21906B90-6252-E0C3-3B76-E2CEC051726C}"/>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6" name="Rektangel 2485">
                  <a:extLst>
                    <a:ext uri="{FF2B5EF4-FFF2-40B4-BE49-F238E27FC236}">
                      <a16:creationId xmlns:a16="http://schemas.microsoft.com/office/drawing/2014/main" id="{C099AB79-1678-1E8D-E618-C101E70A20D4}"/>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7" name="Rektangel 2486">
                  <a:extLst>
                    <a:ext uri="{FF2B5EF4-FFF2-40B4-BE49-F238E27FC236}">
                      <a16:creationId xmlns:a16="http://schemas.microsoft.com/office/drawing/2014/main" id="{AEF2EE16-8B54-A109-B061-5D23E880EE22}"/>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808" name="Rektangel 1807">
                <a:extLst>
                  <a:ext uri="{FF2B5EF4-FFF2-40B4-BE49-F238E27FC236}">
                    <a16:creationId xmlns:a16="http://schemas.microsoft.com/office/drawing/2014/main" id="{4371A2E6-CA79-BA5F-9A51-247DA1FDF29E}"/>
                  </a:ext>
                </a:extLst>
              </p:cNvPr>
              <p:cNvSpPr>
                <a:spLocks noChangeAspect="1"/>
              </p:cNvSpPr>
              <p:nvPr/>
            </p:nvSpPr>
            <p:spPr>
              <a:xfrm>
                <a:off x="4265457" y="581623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1809" name="Gruppe 1808">
                <a:extLst>
                  <a:ext uri="{FF2B5EF4-FFF2-40B4-BE49-F238E27FC236}">
                    <a16:creationId xmlns:a16="http://schemas.microsoft.com/office/drawing/2014/main" id="{6C42DBB4-1676-0D54-D109-7090DECD0970}"/>
                  </a:ext>
                </a:extLst>
              </p:cNvPr>
              <p:cNvGrpSpPr/>
              <p:nvPr/>
            </p:nvGrpSpPr>
            <p:grpSpPr>
              <a:xfrm>
                <a:off x="4196610" y="1032983"/>
                <a:ext cx="641389" cy="5216305"/>
                <a:chOff x="2892468" y="1032983"/>
                <a:chExt cx="641389" cy="5216305"/>
              </a:xfrm>
            </p:grpSpPr>
            <p:grpSp>
              <p:nvGrpSpPr>
                <p:cNvPr id="2440" name="Gruppe 2439">
                  <a:extLst>
                    <a:ext uri="{FF2B5EF4-FFF2-40B4-BE49-F238E27FC236}">
                      <a16:creationId xmlns:a16="http://schemas.microsoft.com/office/drawing/2014/main" id="{64D722F0-0162-48E5-5EAC-84CB6532DBFE}"/>
                    </a:ext>
                  </a:extLst>
                </p:cNvPr>
                <p:cNvGrpSpPr/>
                <p:nvPr/>
              </p:nvGrpSpPr>
              <p:grpSpPr>
                <a:xfrm>
                  <a:off x="2892468" y="1032983"/>
                  <a:ext cx="641389" cy="5216305"/>
                  <a:chOff x="3475384" y="1188399"/>
                  <a:chExt cx="641389" cy="5216305"/>
                </a:xfrm>
              </p:grpSpPr>
              <p:sp>
                <p:nvSpPr>
                  <p:cNvPr id="2444" name="Tekstfelt 2443">
                    <a:extLst>
                      <a:ext uri="{FF2B5EF4-FFF2-40B4-BE49-F238E27FC236}">
                        <a16:creationId xmlns:a16="http://schemas.microsoft.com/office/drawing/2014/main" id="{5BA487A0-F005-055A-D743-5984047E0A60}"/>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445" name="Tekstfelt 2444">
                    <a:extLst>
                      <a:ext uri="{FF2B5EF4-FFF2-40B4-BE49-F238E27FC236}">
                        <a16:creationId xmlns:a16="http://schemas.microsoft.com/office/drawing/2014/main" id="{A6091F56-84C5-7A85-3972-059C36776F4D}"/>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446" name="Tekstfelt 2445">
                    <a:extLst>
                      <a:ext uri="{FF2B5EF4-FFF2-40B4-BE49-F238E27FC236}">
                        <a16:creationId xmlns:a16="http://schemas.microsoft.com/office/drawing/2014/main" id="{6DC9B597-4C5F-7964-6324-F953478BBC36}"/>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447" name="Tekstfelt 2446">
                    <a:extLst>
                      <a:ext uri="{FF2B5EF4-FFF2-40B4-BE49-F238E27FC236}">
                        <a16:creationId xmlns:a16="http://schemas.microsoft.com/office/drawing/2014/main" id="{FD507CC1-22ED-15E7-F0DE-11F812C093DC}"/>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448" name="Tekstfelt 2447">
                    <a:extLst>
                      <a:ext uri="{FF2B5EF4-FFF2-40B4-BE49-F238E27FC236}">
                        <a16:creationId xmlns:a16="http://schemas.microsoft.com/office/drawing/2014/main" id="{A13CE18F-9447-6EEA-DA40-03A08A06DA61}"/>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449" name="Tekstfelt 2448">
                    <a:extLst>
                      <a:ext uri="{FF2B5EF4-FFF2-40B4-BE49-F238E27FC236}">
                        <a16:creationId xmlns:a16="http://schemas.microsoft.com/office/drawing/2014/main" id="{C3605168-7E9D-A74D-B47B-7BA2AE93E6C4}"/>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450" name="Tekstfelt 2449">
                    <a:extLst>
                      <a:ext uri="{FF2B5EF4-FFF2-40B4-BE49-F238E27FC236}">
                        <a16:creationId xmlns:a16="http://schemas.microsoft.com/office/drawing/2014/main" id="{233F318E-7C1A-B20D-F1F4-ACD71CF154EC}"/>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451" name="Tekstfelt 2450">
                    <a:extLst>
                      <a:ext uri="{FF2B5EF4-FFF2-40B4-BE49-F238E27FC236}">
                        <a16:creationId xmlns:a16="http://schemas.microsoft.com/office/drawing/2014/main" id="{6E522EC3-F4CB-839C-5908-BA86508EE757}"/>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452" name="Tekstfelt 2451">
                    <a:extLst>
                      <a:ext uri="{FF2B5EF4-FFF2-40B4-BE49-F238E27FC236}">
                        <a16:creationId xmlns:a16="http://schemas.microsoft.com/office/drawing/2014/main" id="{41FF18E4-B629-8BE4-98AC-4A890DB60F88}"/>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453" name="Tekstfelt 2452">
                    <a:extLst>
                      <a:ext uri="{FF2B5EF4-FFF2-40B4-BE49-F238E27FC236}">
                        <a16:creationId xmlns:a16="http://schemas.microsoft.com/office/drawing/2014/main" id="{12A3D49E-F8D4-3D93-8EDD-2A20F816BDAB}"/>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454" name="Tekstfelt 2453">
                    <a:extLst>
                      <a:ext uri="{FF2B5EF4-FFF2-40B4-BE49-F238E27FC236}">
                        <a16:creationId xmlns:a16="http://schemas.microsoft.com/office/drawing/2014/main" id="{F277258C-9076-A379-86BA-FDE9A046CDD4}"/>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455" name="Tekstfelt 2454">
                    <a:extLst>
                      <a:ext uri="{FF2B5EF4-FFF2-40B4-BE49-F238E27FC236}">
                        <a16:creationId xmlns:a16="http://schemas.microsoft.com/office/drawing/2014/main" id="{69CA269F-592B-EDE7-5A73-AD05324BA32F}"/>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456" name="Tekstfelt 2455">
                    <a:extLst>
                      <a:ext uri="{FF2B5EF4-FFF2-40B4-BE49-F238E27FC236}">
                        <a16:creationId xmlns:a16="http://schemas.microsoft.com/office/drawing/2014/main" id="{BB9C3AD6-2348-563B-8134-DF0F59284A63}"/>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457" name="Tekstfelt 2456">
                    <a:extLst>
                      <a:ext uri="{FF2B5EF4-FFF2-40B4-BE49-F238E27FC236}">
                        <a16:creationId xmlns:a16="http://schemas.microsoft.com/office/drawing/2014/main" id="{0407C28D-1F8A-B84F-C8A8-3DF45A09D0CB}"/>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458" name="Tekstfelt 2457">
                    <a:extLst>
                      <a:ext uri="{FF2B5EF4-FFF2-40B4-BE49-F238E27FC236}">
                        <a16:creationId xmlns:a16="http://schemas.microsoft.com/office/drawing/2014/main" id="{18B954DF-F298-A5C6-E4E4-8EF1AB144840}"/>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459" name="Tekstfelt 2458">
                    <a:extLst>
                      <a:ext uri="{FF2B5EF4-FFF2-40B4-BE49-F238E27FC236}">
                        <a16:creationId xmlns:a16="http://schemas.microsoft.com/office/drawing/2014/main" id="{0094985B-6606-917C-508F-A5121E9D2826}"/>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460" name="Tekstfelt 2459">
                    <a:extLst>
                      <a:ext uri="{FF2B5EF4-FFF2-40B4-BE49-F238E27FC236}">
                        <a16:creationId xmlns:a16="http://schemas.microsoft.com/office/drawing/2014/main" id="{8210AD59-9E31-DE45-7684-A1DE2F84F7E4}"/>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461" name="Tekstfelt 2460">
                    <a:extLst>
                      <a:ext uri="{FF2B5EF4-FFF2-40B4-BE49-F238E27FC236}">
                        <a16:creationId xmlns:a16="http://schemas.microsoft.com/office/drawing/2014/main" id="{CEDFC9B5-3E87-D9B9-D6FE-FE11D9C3D7B6}"/>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462" name="Tekstfelt 2461">
                    <a:extLst>
                      <a:ext uri="{FF2B5EF4-FFF2-40B4-BE49-F238E27FC236}">
                        <a16:creationId xmlns:a16="http://schemas.microsoft.com/office/drawing/2014/main" id="{43BF5211-0141-DD45-3BC0-FC379D43FA80}"/>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463" name="Tekstfelt 2462">
                    <a:extLst>
                      <a:ext uri="{FF2B5EF4-FFF2-40B4-BE49-F238E27FC236}">
                        <a16:creationId xmlns:a16="http://schemas.microsoft.com/office/drawing/2014/main" id="{5D46280F-6E88-B271-45A3-0F1503E1DA09}"/>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464" name="Tekstfelt 2463">
                    <a:extLst>
                      <a:ext uri="{FF2B5EF4-FFF2-40B4-BE49-F238E27FC236}">
                        <a16:creationId xmlns:a16="http://schemas.microsoft.com/office/drawing/2014/main" id="{31787D3F-1FBA-3500-3989-79BC0EF3D9B8}"/>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465" name="Tekstfelt 2464">
                    <a:extLst>
                      <a:ext uri="{FF2B5EF4-FFF2-40B4-BE49-F238E27FC236}">
                        <a16:creationId xmlns:a16="http://schemas.microsoft.com/office/drawing/2014/main" id="{06BC1BB4-0048-3D26-50C1-80DA320F1924}"/>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466" name="Tekstfelt 2465">
                    <a:extLst>
                      <a:ext uri="{FF2B5EF4-FFF2-40B4-BE49-F238E27FC236}">
                        <a16:creationId xmlns:a16="http://schemas.microsoft.com/office/drawing/2014/main" id="{3E4732E5-29CE-2FD9-143F-011D78E4E64E}"/>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467" name="Tekstfelt 2466">
                    <a:extLst>
                      <a:ext uri="{FF2B5EF4-FFF2-40B4-BE49-F238E27FC236}">
                        <a16:creationId xmlns:a16="http://schemas.microsoft.com/office/drawing/2014/main" id="{F1F0A08B-725C-A496-CE60-DBDFA3C8B0A5}"/>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468" name="Tekstfelt 2467">
                    <a:extLst>
                      <a:ext uri="{FF2B5EF4-FFF2-40B4-BE49-F238E27FC236}">
                        <a16:creationId xmlns:a16="http://schemas.microsoft.com/office/drawing/2014/main" id="{0D88F958-C587-4059-CB52-0B0956BCF53E}"/>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469" name="Tekstfelt 2468">
                    <a:extLst>
                      <a:ext uri="{FF2B5EF4-FFF2-40B4-BE49-F238E27FC236}">
                        <a16:creationId xmlns:a16="http://schemas.microsoft.com/office/drawing/2014/main" id="{66B3419E-D9A2-3E7C-FA51-7A15C39407BB}"/>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470" name="Tekstfelt 2469">
                    <a:extLst>
                      <a:ext uri="{FF2B5EF4-FFF2-40B4-BE49-F238E27FC236}">
                        <a16:creationId xmlns:a16="http://schemas.microsoft.com/office/drawing/2014/main" id="{48783803-C5E7-4286-F4E1-8921D2117CE8}"/>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471" name="Tekstfelt 2470">
                    <a:extLst>
                      <a:ext uri="{FF2B5EF4-FFF2-40B4-BE49-F238E27FC236}">
                        <a16:creationId xmlns:a16="http://schemas.microsoft.com/office/drawing/2014/main" id="{9D8DA3D4-4328-F016-3B41-AC225A22C808}"/>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472" name="Tekstfelt 2471">
                    <a:extLst>
                      <a:ext uri="{FF2B5EF4-FFF2-40B4-BE49-F238E27FC236}">
                        <a16:creationId xmlns:a16="http://schemas.microsoft.com/office/drawing/2014/main" id="{F45BB994-4596-D8D6-181F-EC4959040D86}"/>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473" name="Tekstfelt 2472">
                    <a:extLst>
                      <a:ext uri="{FF2B5EF4-FFF2-40B4-BE49-F238E27FC236}">
                        <a16:creationId xmlns:a16="http://schemas.microsoft.com/office/drawing/2014/main" id="{342F838B-F6BF-31EF-66BF-4E53E28EA245}"/>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474" name="Tekstfelt 2473">
                    <a:extLst>
                      <a:ext uri="{FF2B5EF4-FFF2-40B4-BE49-F238E27FC236}">
                        <a16:creationId xmlns:a16="http://schemas.microsoft.com/office/drawing/2014/main" id="{0C3D6A18-CE23-C02F-08B2-5C0E212390EF}"/>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475" name="Tekstfelt 2474">
                    <a:extLst>
                      <a:ext uri="{FF2B5EF4-FFF2-40B4-BE49-F238E27FC236}">
                        <a16:creationId xmlns:a16="http://schemas.microsoft.com/office/drawing/2014/main" id="{384ACC6A-0EFA-3608-0ADE-5BFCEE910619}"/>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476" name="Tekstfelt 2475">
                    <a:extLst>
                      <a:ext uri="{FF2B5EF4-FFF2-40B4-BE49-F238E27FC236}">
                        <a16:creationId xmlns:a16="http://schemas.microsoft.com/office/drawing/2014/main" id="{DBCB4A67-7959-0A0D-7BC4-034638950D31}"/>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441" name="Tekstfelt 2440">
                  <a:extLst>
                    <a:ext uri="{FF2B5EF4-FFF2-40B4-BE49-F238E27FC236}">
                      <a16:creationId xmlns:a16="http://schemas.microsoft.com/office/drawing/2014/main" id="{96D27210-95A2-8278-A202-DB66C1DF670E}"/>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442" name="Tekstfelt 2441">
                  <a:extLst>
                    <a:ext uri="{FF2B5EF4-FFF2-40B4-BE49-F238E27FC236}">
                      <a16:creationId xmlns:a16="http://schemas.microsoft.com/office/drawing/2014/main" id="{25A710CA-F299-77C6-4654-8413F50C5A09}"/>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443" name="Tekstfelt 2442">
                  <a:extLst>
                    <a:ext uri="{FF2B5EF4-FFF2-40B4-BE49-F238E27FC236}">
                      <a16:creationId xmlns:a16="http://schemas.microsoft.com/office/drawing/2014/main" id="{E29A808B-3140-A088-77FA-263BEC2B7BE7}"/>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10" name="Gruppe 1809">
                <a:extLst>
                  <a:ext uri="{FF2B5EF4-FFF2-40B4-BE49-F238E27FC236}">
                    <a16:creationId xmlns:a16="http://schemas.microsoft.com/office/drawing/2014/main" id="{E9B40995-ED9B-0C1F-43AD-BBBFD4D0DB4F}"/>
                  </a:ext>
                </a:extLst>
              </p:cNvPr>
              <p:cNvGrpSpPr/>
              <p:nvPr/>
            </p:nvGrpSpPr>
            <p:grpSpPr>
              <a:xfrm>
                <a:off x="4188892" y="1168460"/>
                <a:ext cx="374057" cy="4971316"/>
                <a:chOff x="2884750" y="1168460"/>
                <a:chExt cx="374057" cy="4971316"/>
              </a:xfrm>
            </p:grpSpPr>
            <p:grpSp>
              <p:nvGrpSpPr>
                <p:cNvPr id="2427" name="Gruppe 2426">
                  <a:extLst>
                    <a:ext uri="{FF2B5EF4-FFF2-40B4-BE49-F238E27FC236}">
                      <a16:creationId xmlns:a16="http://schemas.microsoft.com/office/drawing/2014/main" id="{F04AF5A9-1A18-BA92-B1CA-5495E508D5DA}"/>
                    </a:ext>
                  </a:extLst>
                </p:cNvPr>
                <p:cNvGrpSpPr/>
                <p:nvPr/>
              </p:nvGrpSpPr>
              <p:grpSpPr>
                <a:xfrm>
                  <a:off x="2884750" y="1168460"/>
                  <a:ext cx="358241" cy="4542339"/>
                  <a:chOff x="3468415" y="1754237"/>
                  <a:chExt cx="358241" cy="4542339"/>
                </a:xfrm>
              </p:grpSpPr>
              <p:sp>
                <p:nvSpPr>
                  <p:cNvPr id="2429" name="Tekstfelt 2428">
                    <a:extLst>
                      <a:ext uri="{FF2B5EF4-FFF2-40B4-BE49-F238E27FC236}">
                        <a16:creationId xmlns:a16="http://schemas.microsoft.com/office/drawing/2014/main" id="{C14B7BDD-4D1E-CD27-BE9E-D90D00D8C820}"/>
                      </a:ext>
                    </a:extLst>
                  </p:cNvPr>
                  <p:cNvSpPr txBox="1"/>
                  <p:nvPr/>
                </p:nvSpPr>
                <p:spPr>
                  <a:xfrm>
                    <a:off x="3477366" y="60811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217</a:t>
                    </a:r>
                  </a:p>
                </p:txBody>
              </p:sp>
              <p:sp>
                <p:nvSpPr>
                  <p:cNvPr id="2430" name="Tekstfelt 2429">
                    <a:extLst>
                      <a:ext uri="{FF2B5EF4-FFF2-40B4-BE49-F238E27FC236}">
                        <a16:creationId xmlns:a16="http://schemas.microsoft.com/office/drawing/2014/main" id="{0A78BF4C-AD0B-CF3D-2DC4-1604F35608CB}"/>
                      </a:ext>
                    </a:extLst>
                  </p:cNvPr>
                  <p:cNvSpPr txBox="1"/>
                  <p:nvPr/>
                </p:nvSpPr>
                <p:spPr>
                  <a:xfrm>
                    <a:off x="3470660" y="218566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226</a:t>
                    </a:r>
                  </a:p>
                </p:txBody>
              </p:sp>
              <p:sp>
                <p:nvSpPr>
                  <p:cNvPr id="2431" name="Tekstfelt 2430">
                    <a:extLst>
                      <a:ext uri="{FF2B5EF4-FFF2-40B4-BE49-F238E27FC236}">
                        <a16:creationId xmlns:a16="http://schemas.microsoft.com/office/drawing/2014/main" id="{5AC40171-F3BE-D65C-A167-A63F44EC812E}"/>
                      </a:ext>
                    </a:extLst>
                  </p:cNvPr>
                  <p:cNvSpPr txBox="1"/>
                  <p:nvPr/>
                </p:nvSpPr>
                <p:spPr>
                  <a:xfrm>
                    <a:off x="3470659" y="26193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225</a:t>
                    </a:r>
                  </a:p>
                </p:txBody>
              </p:sp>
              <p:sp>
                <p:nvSpPr>
                  <p:cNvPr id="2432" name="Tekstfelt 2431">
                    <a:extLst>
                      <a:ext uri="{FF2B5EF4-FFF2-40B4-BE49-F238E27FC236}">
                        <a16:creationId xmlns:a16="http://schemas.microsoft.com/office/drawing/2014/main" id="{8791B4D7-4CEC-8FF5-B307-01B2AE001234}"/>
                      </a:ext>
                    </a:extLst>
                  </p:cNvPr>
                  <p:cNvSpPr txBox="1"/>
                  <p:nvPr/>
                </p:nvSpPr>
                <p:spPr>
                  <a:xfrm>
                    <a:off x="3468415" y="305412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224</a:t>
                    </a:r>
                  </a:p>
                </p:txBody>
              </p:sp>
              <p:sp>
                <p:nvSpPr>
                  <p:cNvPr id="2433" name="Tekstfelt 2432">
                    <a:extLst>
                      <a:ext uri="{FF2B5EF4-FFF2-40B4-BE49-F238E27FC236}">
                        <a16:creationId xmlns:a16="http://schemas.microsoft.com/office/drawing/2014/main" id="{3070DFD2-DEB1-B12E-6CF0-B2786E79ADEE}"/>
                      </a:ext>
                    </a:extLst>
                  </p:cNvPr>
                  <p:cNvSpPr txBox="1"/>
                  <p:nvPr/>
                </p:nvSpPr>
                <p:spPr>
                  <a:xfrm>
                    <a:off x="3469533" y="348555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223</a:t>
                    </a:r>
                  </a:p>
                </p:txBody>
              </p:sp>
              <p:sp>
                <p:nvSpPr>
                  <p:cNvPr id="2434" name="Tekstfelt 2433">
                    <a:extLst>
                      <a:ext uri="{FF2B5EF4-FFF2-40B4-BE49-F238E27FC236}">
                        <a16:creationId xmlns:a16="http://schemas.microsoft.com/office/drawing/2014/main" id="{CDC112B1-7C7B-995F-BDCD-9CD88ACDA49A}"/>
                      </a:ext>
                    </a:extLst>
                  </p:cNvPr>
                  <p:cNvSpPr txBox="1"/>
                  <p:nvPr/>
                </p:nvSpPr>
                <p:spPr>
                  <a:xfrm>
                    <a:off x="3470652" y="391699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222</a:t>
                    </a:r>
                  </a:p>
                </p:txBody>
              </p:sp>
              <p:sp>
                <p:nvSpPr>
                  <p:cNvPr id="2435" name="Tekstfelt 2434">
                    <a:extLst>
                      <a:ext uri="{FF2B5EF4-FFF2-40B4-BE49-F238E27FC236}">
                        <a16:creationId xmlns:a16="http://schemas.microsoft.com/office/drawing/2014/main" id="{8E296E16-818B-FBEC-9643-F9D70876A72F}"/>
                      </a:ext>
                    </a:extLst>
                  </p:cNvPr>
                  <p:cNvSpPr txBox="1"/>
                  <p:nvPr/>
                </p:nvSpPr>
                <p:spPr>
                  <a:xfrm>
                    <a:off x="3471769" y="434842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221</a:t>
                    </a:r>
                  </a:p>
                </p:txBody>
              </p:sp>
              <p:sp>
                <p:nvSpPr>
                  <p:cNvPr id="2436" name="Tekstfelt 2435">
                    <a:extLst>
                      <a:ext uri="{FF2B5EF4-FFF2-40B4-BE49-F238E27FC236}">
                        <a16:creationId xmlns:a16="http://schemas.microsoft.com/office/drawing/2014/main" id="{88828B8E-44CB-6878-F2D1-99AA3530D00E}"/>
                      </a:ext>
                    </a:extLst>
                  </p:cNvPr>
                  <p:cNvSpPr txBox="1"/>
                  <p:nvPr/>
                </p:nvSpPr>
                <p:spPr>
                  <a:xfrm>
                    <a:off x="3472887" y="477984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220</a:t>
                    </a:r>
                  </a:p>
                </p:txBody>
              </p:sp>
              <p:sp>
                <p:nvSpPr>
                  <p:cNvPr id="2437" name="Tekstfelt 2436">
                    <a:extLst>
                      <a:ext uri="{FF2B5EF4-FFF2-40B4-BE49-F238E27FC236}">
                        <a16:creationId xmlns:a16="http://schemas.microsoft.com/office/drawing/2014/main" id="{5A984CFF-CA2C-5EF7-B74D-55F9D5E2BBBE}"/>
                      </a:ext>
                    </a:extLst>
                  </p:cNvPr>
                  <p:cNvSpPr txBox="1"/>
                  <p:nvPr/>
                </p:nvSpPr>
                <p:spPr>
                  <a:xfrm>
                    <a:off x="3477366" y="521127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219</a:t>
                    </a:r>
                  </a:p>
                </p:txBody>
              </p:sp>
              <p:sp>
                <p:nvSpPr>
                  <p:cNvPr id="2438" name="Tekstfelt 2437">
                    <a:extLst>
                      <a:ext uri="{FF2B5EF4-FFF2-40B4-BE49-F238E27FC236}">
                        <a16:creationId xmlns:a16="http://schemas.microsoft.com/office/drawing/2014/main" id="{883C6440-DE6D-B39F-1192-3C2FB8202E97}"/>
                      </a:ext>
                    </a:extLst>
                  </p:cNvPr>
                  <p:cNvSpPr txBox="1"/>
                  <p:nvPr/>
                </p:nvSpPr>
                <p:spPr>
                  <a:xfrm>
                    <a:off x="3478484" y="5646066"/>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218</a:t>
                    </a:r>
                  </a:p>
                </p:txBody>
              </p:sp>
              <p:sp>
                <p:nvSpPr>
                  <p:cNvPr id="2439" name="Tekstfelt 2438">
                    <a:extLst>
                      <a:ext uri="{FF2B5EF4-FFF2-40B4-BE49-F238E27FC236}">
                        <a16:creationId xmlns:a16="http://schemas.microsoft.com/office/drawing/2014/main" id="{8D384445-0E76-346D-D9A0-C5A797376437}"/>
                      </a:ext>
                    </a:extLst>
                  </p:cNvPr>
                  <p:cNvSpPr txBox="1"/>
                  <p:nvPr/>
                </p:nvSpPr>
                <p:spPr>
                  <a:xfrm>
                    <a:off x="3469542" y="17542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227</a:t>
                    </a:r>
                  </a:p>
                </p:txBody>
              </p:sp>
            </p:grpSp>
            <p:sp>
              <p:nvSpPr>
                <p:cNvPr id="2428" name="Tekstfelt 2427">
                  <a:extLst>
                    <a:ext uri="{FF2B5EF4-FFF2-40B4-BE49-F238E27FC236}">
                      <a16:creationId xmlns:a16="http://schemas.microsoft.com/office/drawing/2014/main" id="{BFE65CE2-CCC2-89E3-B5F2-7DCE6A8F930E}"/>
                    </a:ext>
                  </a:extLst>
                </p:cNvPr>
                <p:cNvSpPr txBox="1"/>
                <p:nvPr/>
              </p:nvSpPr>
              <p:spPr>
                <a:xfrm>
                  <a:off x="2910635" y="59243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216</a:t>
                  </a:r>
                </a:p>
              </p:txBody>
            </p:sp>
          </p:grpSp>
          <p:grpSp>
            <p:nvGrpSpPr>
              <p:cNvPr id="1811" name="Gruppe 1810">
                <a:extLst>
                  <a:ext uri="{FF2B5EF4-FFF2-40B4-BE49-F238E27FC236}">
                    <a16:creationId xmlns:a16="http://schemas.microsoft.com/office/drawing/2014/main" id="{422577A2-5C1A-BC68-7C39-DF97BCD72C88}"/>
                  </a:ext>
                </a:extLst>
              </p:cNvPr>
              <p:cNvGrpSpPr/>
              <p:nvPr/>
            </p:nvGrpSpPr>
            <p:grpSpPr>
              <a:xfrm>
                <a:off x="5119196" y="1063299"/>
                <a:ext cx="444157" cy="5190614"/>
                <a:chOff x="5753799" y="1204530"/>
                <a:chExt cx="444157" cy="5190614"/>
              </a:xfrm>
            </p:grpSpPr>
            <p:grpSp>
              <p:nvGrpSpPr>
                <p:cNvPr id="2414" name="Gruppe 2413">
                  <a:extLst>
                    <a:ext uri="{FF2B5EF4-FFF2-40B4-BE49-F238E27FC236}">
                      <a16:creationId xmlns:a16="http://schemas.microsoft.com/office/drawing/2014/main" id="{2CFBFBA3-09E8-EBAC-3B69-729CB804692A}"/>
                    </a:ext>
                  </a:extLst>
                </p:cNvPr>
                <p:cNvGrpSpPr/>
                <p:nvPr/>
              </p:nvGrpSpPr>
              <p:grpSpPr>
                <a:xfrm>
                  <a:off x="5753799" y="1204530"/>
                  <a:ext cx="442069" cy="4756379"/>
                  <a:chOff x="3817279" y="1064461"/>
                  <a:chExt cx="442069" cy="4756379"/>
                </a:xfrm>
              </p:grpSpPr>
              <p:sp>
                <p:nvSpPr>
                  <p:cNvPr id="2416" name="Rektangel 2415">
                    <a:extLst>
                      <a:ext uri="{FF2B5EF4-FFF2-40B4-BE49-F238E27FC236}">
                        <a16:creationId xmlns:a16="http://schemas.microsoft.com/office/drawing/2014/main" id="{9D0DA431-3648-D175-DF3F-D1211B80CA2C}"/>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7" name="Rektangel 2416">
                    <a:extLst>
                      <a:ext uri="{FF2B5EF4-FFF2-40B4-BE49-F238E27FC236}">
                        <a16:creationId xmlns:a16="http://schemas.microsoft.com/office/drawing/2014/main" id="{621F34AA-2749-EE88-DF2C-5C4AF52AF65D}"/>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8" name="Rektangel 2417">
                    <a:extLst>
                      <a:ext uri="{FF2B5EF4-FFF2-40B4-BE49-F238E27FC236}">
                        <a16:creationId xmlns:a16="http://schemas.microsoft.com/office/drawing/2014/main" id="{74190EB9-A310-8E47-6FDF-573041221201}"/>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9" name="Rektangel 2418">
                    <a:extLst>
                      <a:ext uri="{FF2B5EF4-FFF2-40B4-BE49-F238E27FC236}">
                        <a16:creationId xmlns:a16="http://schemas.microsoft.com/office/drawing/2014/main" id="{D6E688DA-C18E-E70D-1F9D-7E4C8518B976}"/>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0" name="Rektangel 2419">
                    <a:extLst>
                      <a:ext uri="{FF2B5EF4-FFF2-40B4-BE49-F238E27FC236}">
                        <a16:creationId xmlns:a16="http://schemas.microsoft.com/office/drawing/2014/main" id="{3C75215C-70A4-CDD4-E006-44B67656F874}"/>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1" name="Rektangel 2420">
                    <a:extLst>
                      <a:ext uri="{FF2B5EF4-FFF2-40B4-BE49-F238E27FC236}">
                        <a16:creationId xmlns:a16="http://schemas.microsoft.com/office/drawing/2014/main" id="{77F5B895-76B1-2649-D8BF-1F26B325948A}"/>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2" name="Rektangel 2421">
                    <a:extLst>
                      <a:ext uri="{FF2B5EF4-FFF2-40B4-BE49-F238E27FC236}">
                        <a16:creationId xmlns:a16="http://schemas.microsoft.com/office/drawing/2014/main" id="{F6D651E8-D640-881B-DC52-D0088BAB4760}"/>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3" name="Rektangel 2422">
                    <a:extLst>
                      <a:ext uri="{FF2B5EF4-FFF2-40B4-BE49-F238E27FC236}">
                        <a16:creationId xmlns:a16="http://schemas.microsoft.com/office/drawing/2014/main" id="{04D40F24-7434-760D-3B19-80F3C324FF53}"/>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4" name="Rektangel 2423">
                    <a:extLst>
                      <a:ext uri="{FF2B5EF4-FFF2-40B4-BE49-F238E27FC236}">
                        <a16:creationId xmlns:a16="http://schemas.microsoft.com/office/drawing/2014/main" id="{6A4FBE1E-920A-B83C-5092-D3A603B8C80E}"/>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5" name="Rektangel 2424">
                    <a:extLst>
                      <a:ext uri="{FF2B5EF4-FFF2-40B4-BE49-F238E27FC236}">
                        <a16:creationId xmlns:a16="http://schemas.microsoft.com/office/drawing/2014/main" id="{633BAC50-BE89-A209-ECEE-D662A681689D}"/>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6" name="Rektangel 2425">
                    <a:extLst>
                      <a:ext uri="{FF2B5EF4-FFF2-40B4-BE49-F238E27FC236}">
                        <a16:creationId xmlns:a16="http://schemas.microsoft.com/office/drawing/2014/main" id="{5AA3AA15-C9EB-192A-03B0-5E9C527608C4}"/>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15" name="Rektangel 2414">
                  <a:extLst>
                    <a:ext uri="{FF2B5EF4-FFF2-40B4-BE49-F238E27FC236}">
                      <a16:creationId xmlns:a16="http://schemas.microsoft.com/office/drawing/2014/main" id="{09E9F3D2-0BDF-6AC3-332C-863B536582CF}"/>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2" name="Gruppe 1811">
                <a:extLst>
                  <a:ext uri="{FF2B5EF4-FFF2-40B4-BE49-F238E27FC236}">
                    <a16:creationId xmlns:a16="http://schemas.microsoft.com/office/drawing/2014/main" id="{D9AC3AE0-C065-3C56-790A-B9022406BF0C}"/>
                  </a:ext>
                </a:extLst>
              </p:cNvPr>
              <p:cNvGrpSpPr/>
              <p:nvPr/>
            </p:nvGrpSpPr>
            <p:grpSpPr>
              <a:xfrm>
                <a:off x="4687520" y="1061335"/>
                <a:ext cx="444157" cy="5190614"/>
                <a:chOff x="5753799" y="1204530"/>
                <a:chExt cx="444157" cy="5190614"/>
              </a:xfrm>
            </p:grpSpPr>
            <p:grpSp>
              <p:nvGrpSpPr>
                <p:cNvPr id="2401" name="Gruppe 2400">
                  <a:extLst>
                    <a:ext uri="{FF2B5EF4-FFF2-40B4-BE49-F238E27FC236}">
                      <a16:creationId xmlns:a16="http://schemas.microsoft.com/office/drawing/2014/main" id="{DACFA9FA-C824-E1E8-BFA5-D8A7BD69F108}"/>
                    </a:ext>
                  </a:extLst>
                </p:cNvPr>
                <p:cNvGrpSpPr/>
                <p:nvPr/>
              </p:nvGrpSpPr>
              <p:grpSpPr>
                <a:xfrm>
                  <a:off x="5753799" y="1204530"/>
                  <a:ext cx="442069" cy="4756379"/>
                  <a:chOff x="3817279" y="1064461"/>
                  <a:chExt cx="442069" cy="4756379"/>
                </a:xfrm>
              </p:grpSpPr>
              <p:sp>
                <p:nvSpPr>
                  <p:cNvPr id="2403" name="Rektangel 2402">
                    <a:extLst>
                      <a:ext uri="{FF2B5EF4-FFF2-40B4-BE49-F238E27FC236}">
                        <a16:creationId xmlns:a16="http://schemas.microsoft.com/office/drawing/2014/main" id="{AC2CBDDB-FE00-F3BC-8411-537DAFD747F7}"/>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4" name="Rektangel 2403">
                    <a:extLst>
                      <a:ext uri="{FF2B5EF4-FFF2-40B4-BE49-F238E27FC236}">
                        <a16:creationId xmlns:a16="http://schemas.microsoft.com/office/drawing/2014/main" id="{E3E4B83A-4376-E247-5526-542AB4D3EC14}"/>
                      </a:ext>
                    </a:extLst>
                  </p:cNvPr>
                  <p:cNvSpPr>
                    <a:spLocks noChangeAspect="1"/>
                  </p:cNvSpPr>
                  <p:nvPr/>
                </p:nvSpPr>
                <p:spPr>
                  <a:xfrm>
                    <a:off x="3819523" y="1064461"/>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5" name="Rektangel 2404">
                    <a:extLst>
                      <a:ext uri="{FF2B5EF4-FFF2-40B4-BE49-F238E27FC236}">
                        <a16:creationId xmlns:a16="http://schemas.microsoft.com/office/drawing/2014/main" id="{74C41580-7F8D-4651-D879-11E125D3AE9E}"/>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6" name="Rektangel 2405">
                    <a:extLst>
                      <a:ext uri="{FF2B5EF4-FFF2-40B4-BE49-F238E27FC236}">
                        <a16:creationId xmlns:a16="http://schemas.microsoft.com/office/drawing/2014/main" id="{7AD0C264-7D81-A1C6-6BB0-B5554248F652}"/>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7" name="Rektangel 2406">
                    <a:extLst>
                      <a:ext uri="{FF2B5EF4-FFF2-40B4-BE49-F238E27FC236}">
                        <a16:creationId xmlns:a16="http://schemas.microsoft.com/office/drawing/2014/main" id="{95A34E36-8D06-D80E-91FD-57F6F5240CCA}"/>
                      </a:ext>
                    </a:extLst>
                  </p:cNvPr>
                  <p:cNvSpPr>
                    <a:spLocks noChangeAspect="1"/>
                  </p:cNvSpPr>
                  <p:nvPr/>
                </p:nvSpPr>
                <p:spPr>
                  <a:xfrm>
                    <a:off x="3817279" y="2796903"/>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8" name="Rektangel 2407">
                    <a:extLst>
                      <a:ext uri="{FF2B5EF4-FFF2-40B4-BE49-F238E27FC236}">
                        <a16:creationId xmlns:a16="http://schemas.microsoft.com/office/drawing/2014/main" id="{1615B93F-F059-6B2E-D275-43AF63135B2D}"/>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9" name="Rektangel 2408">
                    <a:extLst>
                      <a:ext uri="{FF2B5EF4-FFF2-40B4-BE49-F238E27FC236}">
                        <a16:creationId xmlns:a16="http://schemas.microsoft.com/office/drawing/2014/main" id="{754A3C6B-D9F8-6169-98FA-96AFD001F664}"/>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0" name="Rektangel 2409">
                    <a:extLst>
                      <a:ext uri="{FF2B5EF4-FFF2-40B4-BE49-F238E27FC236}">
                        <a16:creationId xmlns:a16="http://schemas.microsoft.com/office/drawing/2014/main" id="{4DC2540A-B169-0271-A39B-26A346930CE7}"/>
                      </a:ext>
                    </a:extLst>
                  </p:cNvPr>
                  <p:cNvSpPr>
                    <a:spLocks noChangeAspect="1"/>
                  </p:cNvSpPr>
                  <p:nvPr/>
                </p:nvSpPr>
                <p:spPr>
                  <a:xfrm>
                    <a:off x="3820633" y="409119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1" name="Rektangel 2410">
                    <a:extLst>
                      <a:ext uri="{FF2B5EF4-FFF2-40B4-BE49-F238E27FC236}">
                        <a16:creationId xmlns:a16="http://schemas.microsoft.com/office/drawing/2014/main" id="{4D02CFC3-BA48-6258-5E13-17005231FFBF}"/>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2" name="Rektangel 2411">
                    <a:extLst>
                      <a:ext uri="{FF2B5EF4-FFF2-40B4-BE49-F238E27FC236}">
                        <a16:creationId xmlns:a16="http://schemas.microsoft.com/office/drawing/2014/main" id="{19B3845F-9FD2-893F-F0A7-A2ACA1AF3AD5}"/>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3" name="Rektangel 2412">
                    <a:extLst>
                      <a:ext uri="{FF2B5EF4-FFF2-40B4-BE49-F238E27FC236}">
                        <a16:creationId xmlns:a16="http://schemas.microsoft.com/office/drawing/2014/main" id="{D44061B8-98B5-6389-C706-C56D33A7B38F}"/>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02" name="Rektangel 2401">
                  <a:extLst>
                    <a:ext uri="{FF2B5EF4-FFF2-40B4-BE49-F238E27FC236}">
                      <a16:creationId xmlns:a16="http://schemas.microsoft.com/office/drawing/2014/main" id="{C40730FD-A781-FB10-4BB1-6C7C26E31A63}"/>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3" name="Gruppe 1812">
                <a:extLst>
                  <a:ext uri="{FF2B5EF4-FFF2-40B4-BE49-F238E27FC236}">
                    <a16:creationId xmlns:a16="http://schemas.microsoft.com/office/drawing/2014/main" id="{7FB23F12-E2ED-D496-DA8F-2FBB8293C6B2}"/>
                  </a:ext>
                </a:extLst>
              </p:cNvPr>
              <p:cNvGrpSpPr/>
              <p:nvPr/>
            </p:nvGrpSpPr>
            <p:grpSpPr>
              <a:xfrm>
                <a:off x="3819968" y="1058901"/>
                <a:ext cx="444157" cy="5190614"/>
                <a:chOff x="5753799" y="1204530"/>
                <a:chExt cx="444157" cy="5190614"/>
              </a:xfrm>
            </p:grpSpPr>
            <p:grpSp>
              <p:nvGrpSpPr>
                <p:cNvPr id="2388" name="Gruppe 2387">
                  <a:extLst>
                    <a:ext uri="{FF2B5EF4-FFF2-40B4-BE49-F238E27FC236}">
                      <a16:creationId xmlns:a16="http://schemas.microsoft.com/office/drawing/2014/main" id="{EC54EFA2-EC71-4E0C-8028-AECEEF3EA5EB}"/>
                    </a:ext>
                  </a:extLst>
                </p:cNvPr>
                <p:cNvGrpSpPr/>
                <p:nvPr/>
              </p:nvGrpSpPr>
              <p:grpSpPr>
                <a:xfrm>
                  <a:off x="5753799" y="1204530"/>
                  <a:ext cx="442069" cy="4756379"/>
                  <a:chOff x="3817279" y="1064461"/>
                  <a:chExt cx="442069" cy="4756379"/>
                </a:xfrm>
              </p:grpSpPr>
              <p:sp>
                <p:nvSpPr>
                  <p:cNvPr id="2390" name="Rektangel 2389">
                    <a:extLst>
                      <a:ext uri="{FF2B5EF4-FFF2-40B4-BE49-F238E27FC236}">
                        <a16:creationId xmlns:a16="http://schemas.microsoft.com/office/drawing/2014/main" id="{4A0B8913-80E4-6BD9-9A35-B1593B6AB87C}"/>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1" name="Rektangel 2390">
                    <a:extLst>
                      <a:ext uri="{FF2B5EF4-FFF2-40B4-BE49-F238E27FC236}">
                        <a16:creationId xmlns:a16="http://schemas.microsoft.com/office/drawing/2014/main" id="{7C78A77C-DD6D-2128-3CBE-443915E3260A}"/>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2" name="Rektangel 2391">
                    <a:extLst>
                      <a:ext uri="{FF2B5EF4-FFF2-40B4-BE49-F238E27FC236}">
                        <a16:creationId xmlns:a16="http://schemas.microsoft.com/office/drawing/2014/main" id="{4687D5F3-95EB-BF29-9370-8AFA02A871AA}"/>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3" name="Rektangel 2392">
                    <a:extLst>
                      <a:ext uri="{FF2B5EF4-FFF2-40B4-BE49-F238E27FC236}">
                        <a16:creationId xmlns:a16="http://schemas.microsoft.com/office/drawing/2014/main" id="{D56E7125-3353-F46E-BBCD-C0BD9E023135}"/>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4" name="Rektangel 2393">
                    <a:extLst>
                      <a:ext uri="{FF2B5EF4-FFF2-40B4-BE49-F238E27FC236}">
                        <a16:creationId xmlns:a16="http://schemas.microsoft.com/office/drawing/2014/main" id="{9C353E20-292B-23B2-8D86-562706BFC2CC}"/>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5" name="Rektangel 2394">
                    <a:extLst>
                      <a:ext uri="{FF2B5EF4-FFF2-40B4-BE49-F238E27FC236}">
                        <a16:creationId xmlns:a16="http://schemas.microsoft.com/office/drawing/2014/main" id="{75A0DF72-FBBA-1EEA-77ED-05AF879E8347}"/>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6" name="Rektangel 2395">
                    <a:extLst>
                      <a:ext uri="{FF2B5EF4-FFF2-40B4-BE49-F238E27FC236}">
                        <a16:creationId xmlns:a16="http://schemas.microsoft.com/office/drawing/2014/main" id="{D083D0DD-36AE-B7A6-3502-E6A7F5CF4544}"/>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7" name="Rektangel 2396">
                    <a:extLst>
                      <a:ext uri="{FF2B5EF4-FFF2-40B4-BE49-F238E27FC236}">
                        <a16:creationId xmlns:a16="http://schemas.microsoft.com/office/drawing/2014/main" id="{F7360947-42DC-D58C-720E-4C83E1EA75FB}"/>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8" name="Rektangel 2397">
                    <a:extLst>
                      <a:ext uri="{FF2B5EF4-FFF2-40B4-BE49-F238E27FC236}">
                        <a16:creationId xmlns:a16="http://schemas.microsoft.com/office/drawing/2014/main" id="{4E4DA074-6123-9804-57CB-5804F8624E5D}"/>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9" name="Rektangel 2398">
                    <a:extLst>
                      <a:ext uri="{FF2B5EF4-FFF2-40B4-BE49-F238E27FC236}">
                        <a16:creationId xmlns:a16="http://schemas.microsoft.com/office/drawing/2014/main" id="{980574A8-5EAA-32D0-67B2-D3A2E1880EB3}"/>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0" name="Rektangel 2399">
                    <a:extLst>
                      <a:ext uri="{FF2B5EF4-FFF2-40B4-BE49-F238E27FC236}">
                        <a16:creationId xmlns:a16="http://schemas.microsoft.com/office/drawing/2014/main" id="{18302F46-159A-08B7-782A-EAC8D833D5A4}"/>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89" name="Rektangel 2388">
                  <a:extLst>
                    <a:ext uri="{FF2B5EF4-FFF2-40B4-BE49-F238E27FC236}">
                      <a16:creationId xmlns:a16="http://schemas.microsoft.com/office/drawing/2014/main" id="{9D33040C-7A6C-9697-EE47-2DBD754554D5}"/>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4" name="Gruppe 1813">
                <a:extLst>
                  <a:ext uri="{FF2B5EF4-FFF2-40B4-BE49-F238E27FC236}">
                    <a16:creationId xmlns:a16="http://schemas.microsoft.com/office/drawing/2014/main" id="{830CB42C-1C13-01D4-A722-27BCFC9B32D1}"/>
                  </a:ext>
                </a:extLst>
              </p:cNvPr>
              <p:cNvGrpSpPr/>
              <p:nvPr/>
            </p:nvGrpSpPr>
            <p:grpSpPr>
              <a:xfrm>
                <a:off x="3386295" y="1062122"/>
                <a:ext cx="444157" cy="5190614"/>
                <a:chOff x="5753799" y="1204530"/>
                <a:chExt cx="444157" cy="5190614"/>
              </a:xfrm>
            </p:grpSpPr>
            <p:grpSp>
              <p:nvGrpSpPr>
                <p:cNvPr id="2375" name="Gruppe 2374">
                  <a:extLst>
                    <a:ext uri="{FF2B5EF4-FFF2-40B4-BE49-F238E27FC236}">
                      <a16:creationId xmlns:a16="http://schemas.microsoft.com/office/drawing/2014/main" id="{B45B307C-1C69-4A52-45FE-D80DC303A015}"/>
                    </a:ext>
                  </a:extLst>
                </p:cNvPr>
                <p:cNvGrpSpPr/>
                <p:nvPr/>
              </p:nvGrpSpPr>
              <p:grpSpPr>
                <a:xfrm>
                  <a:off x="5753799" y="1204530"/>
                  <a:ext cx="442069" cy="4756379"/>
                  <a:chOff x="3817279" y="1064461"/>
                  <a:chExt cx="442069" cy="4756379"/>
                </a:xfrm>
              </p:grpSpPr>
              <p:sp>
                <p:nvSpPr>
                  <p:cNvPr id="2377" name="Rektangel 2376">
                    <a:extLst>
                      <a:ext uri="{FF2B5EF4-FFF2-40B4-BE49-F238E27FC236}">
                        <a16:creationId xmlns:a16="http://schemas.microsoft.com/office/drawing/2014/main" id="{28E493B7-3D78-3466-5137-015CB94513D4}"/>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8" name="Rektangel 2377">
                    <a:extLst>
                      <a:ext uri="{FF2B5EF4-FFF2-40B4-BE49-F238E27FC236}">
                        <a16:creationId xmlns:a16="http://schemas.microsoft.com/office/drawing/2014/main" id="{F011D312-1EDD-5CC3-F4B4-79FFA14CAC64}"/>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9" name="Rektangel 2378">
                    <a:extLst>
                      <a:ext uri="{FF2B5EF4-FFF2-40B4-BE49-F238E27FC236}">
                        <a16:creationId xmlns:a16="http://schemas.microsoft.com/office/drawing/2014/main" id="{AB951231-9432-4515-A0CE-135FBA0B425B}"/>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0" name="Rektangel 2379">
                    <a:extLst>
                      <a:ext uri="{FF2B5EF4-FFF2-40B4-BE49-F238E27FC236}">
                        <a16:creationId xmlns:a16="http://schemas.microsoft.com/office/drawing/2014/main" id="{C48B2004-FB1F-4427-4686-AFA5B236E67E}"/>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1" name="Rektangel 2380">
                    <a:extLst>
                      <a:ext uri="{FF2B5EF4-FFF2-40B4-BE49-F238E27FC236}">
                        <a16:creationId xmlns:a16="http://schemas.microsoft.com/office/drawing/2014/main" id="{78366356-2958-42A8-D170-4C0CB191FB1A}"/>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2" name="Rektangel 2381">
                    <a:extLst>
                      <a:ext uri="{FF2B5EF4-FFF2-40B4-BE49-F238E27FC236}">
                        <a16:creationId xmlns:a16="http://schemas.microsoft.com/office/drawing/2014/main" id="{0184EFCC-1A45-A0C8-0DD6-5D6C9BFC536D}"/>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3" name="Rektangel 2382">
                    <a:extLst>
                      <a:ext uri="{FF2B5EF4-FFF2-40B4-BE49-F238E27FC236}">
                        <a16:creationId xmlns:a16="http://schemas.microsoft.com/office/drawing/2014/main" id="{37E0017A-5813-2EAC-D41A-1C01E1C044D4}"/>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4" name="Rektangel 2383">
                    <a:extLst>
                      <a:ext uri="{FF2B5EF4-FFF2-40B4-BE49-F238E27FC236}">
                        <a16:creationId xmlns:a16="http://schemas.microsoft.com/office/drawing/2014/main" id="{90F5974D-411B-9939-1F52-AB4CCEB9E336}"/>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5" name="Rektangel 2384">
                    <a:extLst>
                      <a:ext uri="{FF2B5EF4-FFF2-40B4-BE49-F238E27FC236}">
                        <a16:creationId xmlns:a16="http://schemas.microsoft.com/office/drawing/2014/main" id="{67420218-6938-8753-5E9A-738D1CA6FBAD}"/>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6" name="Rektangel 2385">
                    <a:extLst>
                      <a:ext uri="{FF2B5EF4-FFF2-40B4-BE49-F238E27FC236}">
                        <a16:creationId xmlns:a16="http://schemas.microsoft.com/office/drawing/2014/main" id="{6824D78C-12D0-2E55-F1E2-475571338B58}"/>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7" name="Rektangel 2386">
                    <a:extLst>
                      <a:ext uri="{FF2B5EF4-FFF2-40B4-BE49-F238E27FC236}">
                        <a16:creationId xmlns:a16="http://schemas.microsoft.com/office/drawing/2014/main" id="{FF9515E6-96E2-05FB-3C21-DD352851371E}"/>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76" name="Rektangel 2375">
                  <a:extLst>
                    <a:ext uri="{FF2B5EF4-FFF2-40B4-BE49-F238E27FC236}">
                      <a16:creationId xmlns:a16="http://schemas.microsoft.com/office/drawing/2014/main" id="{4AD70A6E-2971-2CA9-B11F-874A5B2D9D46}"/>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5" name="Gruppe 1814">
                <a:extLst>
                  <a:ext uri="{FF2B5EF4-FFF2-40B4-BE49-F238E27FC236}">
                    <a16:creationId xmlns:a16="http://schemas.microsoft.com/office/drawing/2014/main" id="{EF142FF7-53A8-8B88-03AA-29CBC1F5586A}"/>
                  </a:ext>
                </a:extLst>
              </p:cNvPr>
              <p:cNvGrpSpPr/>
              <p:nvPr/>
            </p:nvGrpSpPr>
            <p:grpSpPr>
              <a:xfrm>
                <a:off x="2949135" y="1063521"/>
                <a:ext cx="444157" cy="5190614"/>
                <a:chOff x="5753799" y="1204530"/>
                <a:chExt cx="444157" cy="5190614"/>
              </a:xfrm>
            </p:grpSpPr>
            <p:grpSp>
              <p:nvGrpSpPr>
                <p:cNvPr id="2362" name="Gruppe 2361">
                  <a:extLst>
                    <a:ext uri="{FF2B5EF4-FFF2-40B4-BE49-F238E27FC236}">
                      <a16:creationId xmlns:a16="http://schemas.microsoft.com/office/drawing/2014/main" id="{49439A0F-659B-35D0-508E-4F7D313301FD}"/>
                    </a:ext>
                  </a:extLst>
                </p:cNvPr>
                <p:cNvGrpSpPr/>
                <p:nvPr/>
              </p:nvGrpSpPr>
              <p:grpSpPr>
                <a:xfrm>
                  <a:off x="5753799" y="1204530"/>
                  <a:ext cx="442069" cy="4756379"/>
                  <a:chOff x="3817279" y="1064461"/>
                  <a:chExt cx="442069" cy="4756379"/>
                </a:xfrm>
              </p:grpSpPr>
              <p:sp>
                <p:nvSpPr>
                  <p:cNvPr id="2364" name="Rektangel 2363">
                    <a:extLst>
                      <a:ext uri="{FF2B5EF4-FFF2-40B4-BE49-F238E27FC236}">
                        <a16:creationId xmlns:a16="http://schemas.microsoft.com/office/drawing/2014/main" id="{F8421A6E-63B6-5750-C12C-CD9A48F0D7BD}"/>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5" name="Rektangel 2364">
                    <a:extLst>
                      <a:ext uri="{FF2B5EF4-FFF2-40B4-BE49-F238E27FC236}">
                        <a16:creationId xmlns:a16="http://schemas.microsoft.com/office/drawing/2014/main" id="{68A0C3AD-7515-C825-D0B0-A592E72D6452}"/>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6" name="Rektangel 2365">
                    <a:extLst>
                      <a:ext uri="{FF2B5EF4-FFF2-40B4-BE49-F238E27FC236}">
                        <a16:creationId xmlns:a16="http://schemas.microsoft.com/office/drawing/2014/main" id="{65023695-CAE3-33D7-FCDD-B03B00C8924C}"/>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7" name="Rektangel 2366">
                    <a:extLst>
                      <a:ext uri="{FF2B5EF4-FFF2-40B4-BE49-F238E27FC236}">
                        <a16:creationId xmlns:a16="http://schemas.microsoft.com/office/drawing/2014/main" id="{4E361F62-8CBC-6BB4-D579-D149ADE869DE}"/>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8" name="Rektangel 2367">
                    <a:extLst>
                      <a:ext uri="{FF2B5EF4-FFF2-40B4-BE49-F238E27FC236}">
                        <a16:creationId xmlns:a16="http://schemas.microsoft.com/office/drawing/2014/main" id="{D48EECB1-A5A2-ACBA-29C0-2E5BA71B7A28}"/>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9" name="Rektangel 2368">
                    <a:extLst>
                      <a:ext uri="{FF2B5EF4-FFF2-40B4-BE49-F238E27FC236}">
                        <a16:creationId xmlns:a16="http://schemas.microsoft.com/office/drawing/2014/main" id="{FD949447-24ED-15EE-E7D6-5E739B702683}"/>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0" name="Rektangel 2369">
                    <a:extLst>
                      <a:ext uri="{FF2B5EF4-FFF2-40B4-BE49-F238E27FC236}">
                        <a16:creationId xmlns:a16="http://schemas.microsoft.com/office/drawing/2014/main" id="{AADFBF05-3ED4-D502-2C17-36B65ED34C18}"/>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1" name="Rektangel 2370">
                    <a:extLst>
                      <a:ext uri="{FF2B5EF4-FFF2-40B4-BE49-F238E27FC236}">
                        <a16:creationId xmlns:a16="http://schemas.microsoft.com/office/drawing/2014/main" id="{7D35445E-805F-A0BF-C315-C8DC15D0881A}"/>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2" name="Rektangel 2371">
                    <a:extLst>
                      <a:ext uri="{FF2B5EF4-FFF2-40B4-BE49-F238E27FC236}">
                        <a16:creationId xmlns:a16="http://schemas.microsoft.com/office/drawing/2014/main" id="{2CCC8224-22D6-CAD4-865D-0BAC3C8FA9B5}"/>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3" name="Rektangel 2372">
                    <a:extLst>
                      <a:ext uri="{FF2B5EF4-FFF2-40B4-BE49-F238E27FC236}">
                        <a16:creationId xmlns:a16="http://schemas.microsoft.com/office/drawing/2014/main" id="{BB3A025F-925E-3F2E-BE31-690911292939}"/>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4" name="Rektangel 2373">
                    <a:extLst>
                      <a:ext uri="{FF2B5EF4-FFF2-40B4-BE49-F238E27FC236}">
                        <a16:creationId xmlns:a16="http://schemas.microsoft.com/office/drawing/2014/main" id="{15467A0C-8F8C-BDB4-16AC-0937A950AB1B}"/>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63" name="Rektangel 2362">
                  <a:extLst>
                    <a:ext uri="{FF2B5EF4-FFF2-40B4-BE49-F238E27FC236}">
                      <a16:creationId xmlns:a16="http://schemas.microsoft.com/office/drawing/2014/main" id="{A311B87C-D39F-6C85-4B87-6F20FD186515}"/>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6" name="Gruppe 1815">
                <a:extLst>
                  <a:ext uri="{FF2B5EF4-FFF2-40B4-BE49-F238E27FC236}">
                    <a16:creationId xmlns:a16="http://schemas.microsoft.com/office/drawing/2014/main" id="{5D3D345A-4373-D797-ECE8-491C2C18211C}"/>
                  </a:ext>
                </a:extLst>
              </p:cNvPr>
              <p:cNvGrpSpPr/>
              <p:nvPr/>
            </p:nvGrpSpPr>
            <p:grpSpPr>
              <a:xfrm>
                <a:off x="2514229" y="1065829"/>
                <a:ext cx="444157" cy="5190614"/>
                <a:chOff x="5753799" y="1204530"/>
                <a:chExt cx="444157" cy="5190614"/>
              </a:xfrm>
            </p:grpSpPr>
            <p:grpSp>
              <p:nvGrpSpPr>
                <p:cNvPr id="2349" name="Gruppe 2348">
                  <a:extLst>
                    <a:ext uri="{FF2B5EF4-FFF2-40B4-BE49-F238E27FC236}">
                      <a16:creationId xmlns:a16="http://schemas.microsoft.com/office/drawing/2014/main" id="{7F01A7E7-7C4C-DFDD-9F4D-6063F9A453F5}"/>
                    </a:ext>
                  </a:extLst>
                </p:cNvPr>
                <p:cNvGrpSpPr/>
                <p:nvPr/>
              </p:nvGrpSpPr>
              <p:grpSpPr>
                <a:xfrm>
                  <a:off x="5753799" y="1204530"/>
                  <a:ext cx="442069" cy="4756379"/>
                  <a:chOff x="3817279" y="1064461"/>
                  <a:chExt cx="442069" cy="4756379"/>
                </a:xfrm>
              </p:grpSpPr>
              <p:sp>
                <p:nvSpPr>
                  <p:cNvPr id="2351" name="Rektangel 2350">
                    <a:extLst>
                      <a:ext uri="{FF2B5EF4-FFF2-40B4-BE49-F238E27FC236}">
                        <a16:creationId xmlns:a16="http://schemas.microsoft.com/office/drawing/2014/main" id="{C267E5AF-2975-6A6A-2C3F-403ED360BE64}"/>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2" name="Rektangel 2351">
                    <a:extLst>
                      <a:ext uri="{FF2B5EF4-FFF2-40B4-BE49-F238E27FC236}">
                        <a16:creationId xmlns:a16="http://schemas.microsoft.com/office/drawing/2014/main" id="{FDE84CE7-6D4B-40EA-FD4B-16A7409F223E}"/>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dirty="0"/>
                  </a:p>
                </p:txBody>
              </p:sp>
              <p:sp>
                <p:nvSpPr>
                  <p:cNvPr id="2353" name="Rektangel 2352">
                    <a:extLst>
                      <a:ext uri="{FF2B5EF4-FFF2-40B4-BE49-F238E27FC236}">
                        <a16:creationId xmlns:a16="http://schemas.microsoft.com/office/drawing/2014/main" id="{E2215452-9C00-17D2-C73B-56D91B416A1D}"/>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4" name="Rektangel 2353">
                    <a:extLst>
                      <a:ext uri="{FF2B5EF4-FFF2-40B4-BE49-F238E27FC236}">
                        <a16:creationId xmlns:a16="http://schemas.microsoft.com/office/drawing/2014/main" id="{298E8823-E281-33F0-38ED-F5B1982FA45B}"/>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5" name="Rektangel 2354">
                    <a:extLst>
                      <a:ext uri="{FF2B5EF4-FFF2-40B4-BE49-F238E27FC236}">
                        <a16:creationId xmlns:a16="http://schemas.microsoft.com/office/drawing/2014/main" id="{1F847F2D-BD5F-0402-314D-55CF3CD350A1}"/>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6" name="Rektangel 2355">
                    <a:extLst>
                      <a:ext uri="{FF2B5EF4-FFF2-40B4-BE49-F238E27FC236}">
                        <a16:creationId xmlns:a16="http://schemas.microsoft.com/office/drawing/2014/main" id="{6E179F97-B803-EED1-1597-505FDECC664A}"/>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7" name="Rektangel 2356">
                    <a:extLst>
                      <a:ext uri="{FF2B5EF4-FFF2-40B4-BE49-F238E27FC236}">
                        <a16:creationId xmlns:a16="http://schemas.microsoft.com/office/drawing/2014/main" id="{B22ADA78-EA41-2CEB-3681-4CB146854ADD}"/>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8" name="Rektangel 2357">
                    <a:extLst>
                      <a:ext uri="{FF2B5EF4-FFF2-40B4-BE49-F238E27FC236}">
                        <a16:creationId xmlns:a16="http://schemas.microsoft.com/office/drawing/2014/main" id="{7728E189-39B7-1957-D20B-5972B0612276}"/>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9" name="Rektangel 2358">
                    <a:extLst>
                      <a:ext uri="{FF2B5EF4-FFF2-40B4-BE49-F238E27FC236}">
                        <a16:creationId xmlns:a16="http://schemas.microsoft.com/office/drawing/2014/main" id="{6CA8465A-4CD4-2EA5-CE54-6EAD325490FD}"/>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0" name="Rektangel 2359">
                    <a:extLst>
                      <a:ext uri="{FF2B5EF4-FFF2-40B4-BE49-F238E27FC236}">
                        <a16:creationId xmlns:a16="http://schemas.microsoft.com/office/drawing/2014/main" id="{F19A26E9-CEA0-FAF9-AF83-6604CA954E7A}"/>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1" name="Rektangel 2360">
                    <a:extLst>
                      <a:ext uri="{FF2B5EF4-FFF2-40B4-BE49-F238E27FC236}">
                        <a16:creationId xmlns:a16="http://schemas.microsoft.com/office/drawing/2014/main" id="{F358401E-93E5-6D47-7EE3-3B509C393F6F}"/>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50" name="Rektangel 2349">
                  <a:extLst>
                    <a:ext uri="{FF2B5EF4-FFF2-40B4-BE49-F238E27FC236}">
                      <a16:creationId xmlns:a16="http://schemas.microsoft.com/office/drawing/2014/main" id="{AB952011-85BA-0377-0732-368E0A0BA87E}"/>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7" name="Gruppe 1816">
                <a:extLst>
                  <a:ext uri="{FF2B5EF4-FFF2-40B4-BE49-F238E27FC236}">
                    <a16:creationId xmlns:a16="http://schemas.microsoft.com/office/drawing/2014/main" id="{5BF99F25-CB89-485B-0C4D-416B95F1BB9D}"/>
                  </a:ext>
                </a:extLst>
              </p:cNvPr>
              <p:cNvGrpSpPr/>
              <p:nvPr/>
            </p:nvGrpSpPr>
            <p:grpSpPr>
              <a:xfrm>
                <a:off x="2075940" y="1067864"/>
                <a:ext cx="444157" cy="5190614"/>
                <a:chOff x="5753799" y="1204530"/>
                <a:chExt cx="444157" cy="5190614"/>
              </a:xfrm>
            </p:grpSpPr>
            <p:grpSp>
              <p:nvGrpSpPr>
                <p:cNvPr id="2336" name="Gruppe 2335">
                  <a:extLst>
                    <a:ext uri="{FF2B5EF4-FFF2-40B4-BE49-F238E27FC236}">
                      <a16:creationId xmlns:a16="http://schemas.microsoft.com/office/drawing/2014/main" id="{5B6EDD01-F21E-219A-4895-BA6B11E83D13}"/>
                    </a:ext>
                  </a:extLst>
                </p:cNvPr>
                <p:cNvGrpSpPr/>
                <p:nvPr/>
              </p:nvGrpSpPr>
              <p:grpSpPr>
                <a:xfrm>
                  <a:off x="5753799" y="1204530"/>
                  <a:ext cx="442069" cy="4756379"/>
                  <a:chOff x="3817279" y="1064461"/>
                  <a:chExt cx="442069" cy="4756379"/>
                </a:xfrm>
              </p:grpSpPr>
              <p:sp>
                <p:nvSpPr>
                  <p:cNvPr id="2338" name="Rektangel 2337">
                    <a:extLst>
                      <a:ext uri="{FF2B5EF4-FFF2-40B4-BE49-F238E27FC236}">
                        <a16:creationId xmlns:a16="http://schemas.microsoft.com/office/drawing/2014/main" id="{1CE75A06-F437-132E-6876-0F61DB1E6EBB}"/>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9" name="Rektangel 2338">
                    <a:extLst>
                      <a:ext uri="{FF2B5EF4-FFF2-40B4-BE49-F238E27FC236}">
                        <a16:creationId xmlns:a16="http://schemas.microsoft.com/office/drawing/2014/main" id="{454BCE82-FF0E-7D79-43EC-94870B3D995F}"/>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0" name="Rektangel 2339">
                    <a:extLst>
                      <a:ext uri="{FF2B5EF4-FFF2-40B4-BE49-F238E27FC236}">
                        <a16:creationId xmlns:a16="http://schemas.microsoft.com/office/drawing/2014/main" id="{630CAE6C-7CFD-20E8-4314-A73BD8A57E75}"/>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1" name="Rektangel 2340">
                    <a:extLst>
                      <a:ext uri="{FF2B5EF4-FFF2-40B4-BE49-F238E27FC236}">
                        <a16:creationId xmlns:a16="http://schemas.microsoft.com/office/drawing/2014/main" id="{00CB54F5-5267-1450-E944-A2415F5D8EC1}"/>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2" name="Rektangel 2341">
                    <a:extLst>
                      <a:ext uri="{FF2B5EF4-FFF2-40B4-BE49-F238E27FC236}">
                        <a16:creationId xmlns:a16="http://schemas.microsoft.com/office/drawing/2014/main" id="{B07BEE4A-F387-515B-C742-95FDC8F0A3CB}"/>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3" name="Rektangel 2342">
                    <a:extLst>
                      <a:ext uri="{FF2B5EF4-FFF2-40B4-BE49-F238E27FC236}">
                        <a16:creationId xmlns:a16="http://schemas.microsoft.com/office/drawing/2014/main" id="{DD63899F-6E74-B697-BA99-12DB4FFB043B}"/>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4" name="Rektangel 2343">
                    <a:extLst>
                      <a:ext uri="{FF2B5EF4-FFF2-40B4-BE49-F238E27FC236}">
                        <a16:creationId xmlns:a16="http://schemas.microsoft.com/office/drawing/2014/main" id="{3CA10330-EBFB-4A35-1A67-C6CD2E088854}"/>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5" name="Rektangel 2344">
                    <a:extLst>
                      <a:ext uri="{FF2B5EF4-FFF2-40B4-BE49-F238E27FC236}">
                        <a16:creationId xmlns:a16="http://schemas.microsoft.com/office/drawing/2014/main" id="{55CD8226-2980-4F4F-1718-0058ED8E091D}"/>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6" name="Rektangel 2345">
                    <a:extLst>
                      <a:ext uri="{FF2B5EF4-FFF2-40B4-BE49-F238E27FC236}">
                        <a16:creationId xmlns:a16="http://schemas.microsoft.com/office/drawing/2014/main" id="{049D3ACA-FD9D-56B7-EDA9-878B312F212B}"/>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7" name="Rektangel 2346">
                    <a:extLst>
                      <a:ext uri="{FF2B5EF4-FFF2-40B4-BE49-F238E27FC236}">
                        <a16:creationId xmlns:a16="http://schemas.microsoft.com/office/drawing/2014/main" id="{792C1B9C-FDA7-5CE1-6182-352462F6C5B9}"/>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8" name="Rektangel 2347">
                    <a:extLst>
                      <a:ext uri="{FF2B5EF4-FFF2-40B4-BE49-F238E27FC236}">
                        <a16:creationId xmlns:a16="http://schemas.microsoft.com/office/drawing/2014/main" id="{3FB492AB-31EF-1CAC-7045-90EFA96478D0}"/>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37" name="Rektangel 2336">
                  <a:extLst>
                    <a:ext uri="{FF2B5EF4-FFF2-40B4-BE49-F238E27FC236}">
                      <a16:creationId xmlns:a16="http://schemas.microsoft.com/office/drawing/2014/main" id="{E4A33A41-44CF-2E7C-73F5-1A141BABA4B4}"/>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8" name="Gruppe 1817">
                <a:extLst>
                  <a:ext uri="{FF2B5EF4-FFF2-40B4-BE49-F238E27FC236}">
                    <a16:creationId xmlns:a16="http://schemas.microsoft.com/office/drawing/2014/main" id="{21D101C7-0727-F2E8-2AE2-F8C18F83B30D}"/>
                  </a:ext>
                </a:extLst>
              </p:cNvPr>
              <p:cNvGrpSpPr/>
              <p:nvPr/>
            </p:nvGrpSpPr>
            <p:grpSpPr>
              <a:xfrm>
                <a:off x="1644775" y="1068629"/>
                <a:ext cx="444157" cy="5190614"/>
                <a:chOff x="5753799" y="1204530"/>
                <a:chExt cx="444157" cy="5190614"/>
              </a:xfrm>
            </p:grpSpPr>
            <p:grpSp>
              <p:nvGrpSpPr>
                <p:cNvPr id="2323" name="Gruppe 2322">
                  <a:extLst>
                    <a:ext uri="{FF2B5EF4-FFF2-40B4-BE49-F238E27FC236}">
                      <a16:creationId xmlns:a16="http://schemas.microsoft.com/office/drawing/2014/main" id="{B13CE319-F641-A520-67D2-0CA1C15A99FB}"/>
                    </a:ext>
                  </a:extLst>
                </p:cNvPr>
                <p:cNvGrpSpPr/>
                <p:nvPr/>
              </p:nvGrpSpPr>
              <p:grpSpPr>
                <a:xfrm>
                  <a:off x="5753799" y="1204530"/>
                  <a:ext cx="442069" cy="4756379"/>
                  <a:chOff x="3817279" y="1064461"/>
                  <a:chExt cx="442069" cy="4756379"/>
                </a:xfrm>
              </p:grpSpPr>
              <p:sp>
                <p:nvSpPr>
                  <p:cNvPr id="2325" name="Rektangel 2324">
                    <a:extLst>
                      <a:ext uri="{FF2B5EF4-FFF2-40B4-BE49-F238E27FC236}">
                        <a16:creationId xmlns:a16="http://schemas.microsoft.com/office/drawing/2014/main" id="{2D1C89BA-6B0C-CC3F-1CA3-DBBF36FFD65D}"/>
                      </a:ext>
                    </a:extLst>
                  </p:cNvPr>
                  <p:cNvSpPr>
                    <a:spLocks noChangeAspect="1"/>
                  </p:cNvSpPr>
                  <p:nvPr/>
                </p:nvSpPr>
                <p:spPr>
                  <a:xfrm>
                    <a:off x="3818406" y="149701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6" name="Rektangel 2325">
                    <a:extLst>
                      <a:ext uri="{FF2B5EF4-FFF2-40B4-BE49-F238E27FC236}">
                        <a16:creationId xmlns:a16="http://schemas.microsoft.com/office/drawing/2014/main" id="{F14EC8C9-A84C-7276-5CC4-1A076BB1F2D5}"/>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7" name="Rektangel 2326">
                    <a:extLst>
                      <a:ext uri="{FF2B5EF4-FFF2-40B4-BE49-F238E27FC236}">
                        <a16:creationId xmlns:a16="http://schemas.microsoft.com/office/drawing/2014/main" id="{9158DFD0-530F-8D4D-2255-D607A903565B}"/>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8" name="Rektangel 2327">
                    <a:extLst>
                      <a:ext uri="{FF2B5EF4-FFF2-40B4-BE49-F238E27FC236}">
                        <a16:creationId xmlns:a16="http://schemas.microsoft.com/office/drawing/2014/main" id="{3A04CC11-C29E-F164-FFF9-CAE3AE9DE8A6}"/>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9" name="Rektangel 2328">
                    <a:extLst>
                      <a:ext uri="{FF2B5EF4-FFF2-40B4-BE49-F238E27FC236}">
                        <a16:creationId xmlns:a16="http://schemas.microsoft.com/office/drawing/2014/main" id="{F6739560-6A5F-1F98-5007-58D8C0A96920}"/>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0" name="Rektangel 2329">
                    <a:extLst>
                      <a:ext uri="{FF2B5EF4-FFF2-40B4-BE49-F238E27FC236}">
                        <a16:creationId xmlns:a16="http://schemas.microsoft.com/office/drawing/2014/main" id="{34552A24-D83D-30EA-4BE3-3B3AD750D76A}"/>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1" name="Rektangel 2330">
                    <a:extLst>
                      <a:ext uri="{FF2B5EF4-FFF2-40B4-BE49-F238E27FC236}">
                        <a16:creationId xmlns:a16="http://schemas.microsoft.com/office/drawing/2014/main" id="{C9EF07D7-44C5-4D19-EFC5-7712DE628963}"/>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2" name="Rektangel 2331">
                    <a:extLst>
                      <a:ext uri="{FF2B5EF4-FFF2-40B4-BE49-F238E27FC236}">
                        <a16:creationId xmlns:a16="http://schemas.microsoft.com/office/drawing/2014/main" id="{58297735-3BC9-374B-42D9-35C08214FC8E}"/>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3" name="Rektangel 2332">
                    <a:extLst>
                      <a:ext uri="{FF2B5EF4-FFF2-40B4-BE49-F238E27FC236}">
                        <a16:creationId xmlns:a16="http://schemas.microsoft.com/office/drawing/2014/main" id="{D5E6F71F-CA0C-C6C0-A125-7F1766ADDF9A}"/>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4" name="Rektangel 2333">
                    <a:extLst>
                      <a:ext uri="{FF2B5EF4-FFF2-40B4-BE49-F238E27FC236}">
                        <a16:creationId xmlns:a16="http://schemas.microsoft.com/office/drawing/2014/main" id="{90551AE9-D1C4-4ED8-5914-292B27E189C3}"/>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5" name="Rektangel 2334">
                    <a:extLst>
                      <a:ext uri="{FF2B5EF4-FFF2-40B4-BE49-F238E27FC236}">
                        <a16:creationId xmlns:a16="http://schemas.microsoft.com/office/drawing/2014/main" id="{E7A165FF-6D41-B46B-6E48-A5CB0A0ED9E3}"/>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24" name="Rektangel 2323">
                  <a:extLst>
                    <a:ext uri="{FF2B5EF4-FFF2-40B4-BE49-F238E27FC236}">
                      <a16:creationId xmlns:a16="http://schemas.microsoft.com/office/drawing/2014/main" id="{1AF40C31-A1D5-25BF-7F71-C4C8EDF33AB0}"/>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9" name="Gruppe 1818">
                <a:extLst>
                  <a:ext uri="{FF2B5EF4-FFF2-40B4-BE49-F238E27FC236}">
                    <a16:creationId xmlns:a16="http://schemas.microsoft.com/office/drawing/2014/main" id="{3076826B-9DD2-A1C6-632A-A53614A502DF}"/>
                  </a:ext>
                </a:extLst>
              </p:cNvPr>
              <p:cNvGrpSpPr/>
              <p:nvPr/>
            </p:nvGrpSpPr>
            <p:grpSpPr>
              <a:xfrm>
                <a:off x="1212845" y="1068629"/>
                <a:ext cx="444157" cy="5190614"/>
                <a:chOff x="5753799" y="1204530"/>
                <a:chExt cx="444157" cy="5190614"/>
              </a:xfrm>
            </p:grpSpPr>
            <p:grpSp>
              <p:nvGrpSpPr>
                <p:cNvPr id="2310" name="Gruppe 2309">
                  <a:extLst>
                    <a:ext uri="{FF2B5EF4-FFF2-40B4-BE49-F238E27FC236}">
                      <a16:creationId xmlns:a16="http://schemas.microsoft.com/office/drawing/2014/main" id="{FF6372E3-3006-EED8-9E9A-60D50AF28C37}"/>
                    </a:ext>
                  </a:extLst>
                </p:cNvPr>
                <p:cNvGrpSpPr/>
                <p:nvPr/>
              </p:nvGrpSpPr>
              <p:grpSpPr>
                <a:xfrm>
                  <a:off x="5753799" y="1204530"/>
                  <a:ext cx="442069" cy="4756379"/>
                  <a:chOff x="3817279" y="1064461"/>
                  <a:chExt cx="442069" cy="4756379"/>
                </a:xfrm>
              </p:grpSpPr>
              <p:sp>
                <p:nvSpPr>
                  <p:cNvPr id="2312" name="Rektangel 2311">
                    <a:extLst>
                      <a:ext uri="{FF2B5EF4-FFF2-40B4-BE49-F238E27FC236}">
                        <a16:creationId xmlns:a16="http://schemas.microsoft.com/office/drawing/2014/main" id="{42EADBD4-FDB7-325A-E0CF-CB5E47741693}"/>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3" name="Rektangel 2312">
                    <a:extLst>
                      <a:ext uri="{FF2B5EF4-FFF2-40B4-BE49-F238E27FC236}">
                        <a16:creationId xmlns:a16="http://schemas.microsoft.com/office/drawing/2014/main" id="{2BF429A1-1416-7DE4-53ED-D737008B0AF5}"/>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4" name="Rektangel 2313">
                    <a:extLst>
                      <a:ext uri="{FF2B5EF4-FFF2-40B4-BE49-F238E27FC236}">
                        <a16:creationId xmlns:a16="http://schemas.microsoft.com/office/drawing/2014/main" id="{49F3AAB2-49AE-1980-8AF7-EA4A3AAC8B1A}"/>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5" name="Rektangel 2314">
                    <a:extLst>
                      <a:ext uri="{FF2B5EF4-FFF2-40B4-BE49-F238E27FC236}">
                        <a16:creationId xmlns:a16="http://schemas.microsoft.com/office/drawing/2014/main" id="{6D5449C8-FBEF-892D-0146-C0BA44D63C76}"/>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6" name="Rektangel 2315">
                    <a:extLst>
                      <a:ext uri="{FF2B5EF4-FFF2-40B4-BE49-F238E27FC236}">
                        <a16:creationId xmlns:a16="http://schemas.microsoft.com/office/drawing/2014/main" id="{7BA2D378-1CB5-B619-F0E6-EA51936CE057}"/>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7" name="Rektangel 2316">
                    <a:extLst>
                      <a:ext uri="{FF2B5EF4-FFF2-40B4-BE49-F238E27FC236}">
                        <a16:creationId xmlns:a16="http://schemas.microsoft.com/office/drawing/2014/main" id="{97044115-9C22-9657-D54C-D5DDF995C966}"/>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8" name="Rektangel 2317">
                    <a:extLst>
                      <a:ext uri="{FF2B5EF4-FFF2-40B4-BE49-F238E27FC236}">
                        <a16:creationId xmlns:a16="http://schemas.microsoft.com/office/drawing/2014/main" id="{685298B2-728B-AF5D-B9C1-FEBCC26F1C1C}"/>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9" name="Rektangel 2318">
                    <a:extLst>
                      <a:ext uri="{FF2B5EF4-FFF2-40B4-BE49-F238E27FC236}">
                        <a16:creationId xmlns:a16="http://schemas.microsoft.com/office/drawing/2014/main" id="{4BB48BC5-400D-6F42-BDB0-567FEDA696EF}"/>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0" name="Rektangel 2319">
                    <a:extLst>
                      <a:ext uri="{FF2B5EF4-FFF2-40B4-BE49-F238E27FC236}">
                        <a16:creationId xmlns:a16="http://schemas.microsoft.com/office/drawing/2014/main" id="{0AC9160B-1DDE-9F7C-5D7B-0275A91CC73C}"/>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1" name="Rektangel 2320">
                    <a:extLst>
                      <a:ext uri="{FF2B5EF4-FFF2-40B4-BE49-F238E27FC236}">
                        <a16:creationId xmlns:a16="http://schemas.microsoft.com/office/drawing/2014/main" id="{9FAF3207-81DB-5D12-5A4C-19C461FC43CA}"/>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2" name="Rektangel 2321">
                    <a:extLst>
                      <a:ext uri="{FF2B5EF4-FFF2-40B4-BE49-F238E27FC236}">
                        <a16:creationId xmlns:a16="http://schemas.microsoft.com/office/drawing/2014/main" id="{4AB1118E-99C1-02BE-D06E-552787428598}"/>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11" name="Rektangel 2310">
                  <a:extLst>
                    <a:ext uri="{FF2B5EF4-FFF2-40B4-BE49-F238E27FC236}">
                      <a16:creationId xmlns:a16="http://schemas.microsoft.com/office/drawing/2014/main" id="{DF2E7205-7502-2250-AACE-FDB3DB513250}"/>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0" name="Gruppe 1819">
                <a:extLst>
                  <a:ext uri="{FF2B5EF4-FFF2-40B4-BE49-F238E27FC236}">
                    <a16:creationId xmlns:a16="http://schemas.microsoft.com/office/drawing/2014/main" id="{9A1E0A43-C637-B3CA-9F06-B3373B76F56C}"/>
                  </a:ext>
                </a:extLst>
              </p:cNvPr>
              <p:cNvGrpSpPr/>
              <p:nvPr/>
            </p:nvGrpSpPr>
            <p:grpSpPr>
              <a:xfrm>
                <a:off x="780951" y="1067864"/>
                <a:ext cx="444157" cy="5190614"/>
                <a:chOff x="5753799" y="1204530"/>
                <a:chExt cx="444157" cy="5190614"/>
              </a:xfrm>
            </p:grpSpPr>
            <p:grpSp>
              <p:nvGrpSpPr>
                <p:cNvPr id="2297" name="Gruppe 2296">
                  <a:extLst>
                    <a:ext uri="{FF2B5EF4-FFF2-40B4-BE49-F238E27FC236}">
                      <a16:creationId xmlns:a16="http://schemas.microsoft.com/office/drawing/2014/main" id="{AAECC787-21BC-30C7-43D4-DF965695C694}"/>
                    </a:ext>
                  </a:extLst>
                </p:cNvPr>
                <p:cNvGrpSpPr/>
                <p:nvPr/>
              </p:nvGrpSpPr>
              <p:grpSpPr>
                <a:xfrm>
                  <a:off x="5753799" y="1204530"/>
                  <a:ext cx="442069" cy="4756379"/>
                  <a:chOff x="3817279" y="1064461"/>
                  <a:chExt cx="442069" cy="4756379"/>
                </a:xfrm>
              </p:grpSpPr>
              <p:sp>
                <p:nvSpPr>
                  <p:cNvPr id="2299" name="Rektangel 2298">
                    <a:extLst>
                      <a:ext uri="{FF2B5EF4-FFF2-40B4-BE49-F238E27FC236}">
                        <a16:creationId xmlns:a16="http://schemas.microsoft.com/office/drawing/2014/main" id="{0E5C6187-C2D4-1A53-0C9E-1677FEF12A96}"/>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0" name="Rektangel 2299">
                    <a:extLst>
                      <a:ext uri="{FF2B5EF4-FFF2-40B4-BE49-F238E27FC236}">
                        <a16:creationId xmlns:a16="http://schemas.microsoft.com/office/drawing/2014/main" id="{C4AD3576-32FB-013C-6B01-ABF9759B9DE7}"/>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1" name="Rektangel 2300">
                    <a:extLst>
                      <a:ext uri="{FF2B5EF4-FFF2-40B4-BE49-F238E27FC236}">
                        <a16:creationId xmlns:a16="http://schemas.microsoft.com/office/drawing/2014/main" id="{1B470419-55C8-AD5F-2638-D1CAB1D0A134}"/>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2" name="Rektangel 2301">
                    <a:extLst>
                      <a:ext uri="{FF2B5EF4-FFF2-40B4-BE49-F238E27FC236}">
                        <a16:creationId xmlns:a16="http://schemas.microsoft.com/office/drawing/2014/main" id="{4DFA8841-80DC-FF5F-3A32-146E0834A263}"/>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3" name="Rektangel 2302">
                    <a:extLst>
                      <a:ext uri="{FF2B5EF4-FFF2-40B4-BE49-F238E27FC236}">
                        <a16:creationId xmlns:a16="http://schemas.microsoft.com/office/drawing/2014/main" id="{1699E88A-D747-038C-B7BA-73EACEBF0755}"/>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4" name="Rektangel 2303">
                    <a:extLst>
                      <a:ext uri="{FF2B5EF4-FFF2-40B4-BE49-F238E27FC236}">
                        <a16:creationId xmlns:a16="http://schemas.microsoft.com/office/drawing/2014/main" id="{10D6C91F-E99C-932F-4440-3C98C91E4CE2}"/>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5" name="Rektangel 2304">
                    <a:extLst>
                      <a:ext uri="{FF2B5EF4-FFF2-40B4-BE49-F238E27FC236}">
                        <a16:creationId xmlns:a16="http://schemas.microsoft.com/office/drawing/2014/main" id="{92E674C9-B467-11B9-265A-5BD3A788A0C1}"/>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6" name="Rektangel 2305">
                    <a:extLst>
                      <a:ext uri="{FF2B5EF4-FFF2-40B4-BE49-F238E27FC236}">
                        <a16:creationId xmlns:a16="http://schemas.microsoft.com/office/drawing/2014/main" id="{7DB3E9EA-5281-4F91-1B1B-B2E83C4AD0F9}"/>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7" name="Rektangel 2306">
                    <a:extLst>
                      <a:ext uri="{FF2B5EF4-FFF2-40B4-BE49-F238E27FC236}">
                        <a16:creationId xmlns:a16="http://schemas.microsoft.com/office/drawing/2014/main" id="{8C442A8C-8F1C-4852-CD75-332823B9AAA7}"/>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8" name="Rektangel 2307">
                    <a:extLst>
                      <a:ext uri="{FF2B5EF4-FFF2-40B4-BE49-F238E27FC236}">
                        <a16:creationId xmlns:a16="http://schemas.microsoft.com/office/drawing/2014/main" id="{5137E3DA-AA86-8BDF-60FD-61CCEBEE0F69}"/>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9" name="Rektangel 2308">
                    <a:extLst>
                      <a:ext uri="{FF2B5EF4-FFF2-40B4-BE49-F238E27FC236}">
                        <a16:creationId xmlns:a16="http://schemas.microsoft.com/office/drawing/2014/main" id="{2D9B42C9-0152-6B87-5C8F-A0052DD43BC2}"/>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98" name="Rektangel 2297">
                  <a:extLst>
                    <a:ext uri="{FF2B5EF4-FFF2-40B4-BE49-F238E27FC236}">
                      <a16:creationId xmlns:a16="http://schemas.microsoft.com/office/drawing/2014/main" id="{FE0706BC-BC2B-AC8B-D6C1-C610307E718A}"/>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1" name="Gruppe 1820">
                <a:extLst>
                  <a:ext uri="{FF2B5EF4-FFF2-40B4-BE49-F238E27FC236}">
                    <a16:creationId xmlns:a16="http://schemas.microsoft.com/office/drawing/2014/main" id="{7687A76F-66BF-778D-AD17-4376D416B2AD}"/>
                  </a:ext>
                </a:extLst>
              </p:cNvPr>
              <p:cNvGrpSpPr/>
              <p:nvPr/>
            </p:nvGrpSpPr>
            <p:grpSpPr>
              <a:xfrm>
                <a:off x="348958" y="1501775"/>
                <a:ext cx="444157" cy="4758064"/>
                <a:chOff x="5753799" y="1637080"/>
                <a:chExt cx="444157" cy="4758064"/>
              </a:xfrm>
            </p:grpSpPr>
            <p:grpSp>
              <p:nvGrpSpPr>
                <p:cNvPr id="2285" name="Gruppe 2284">
                  <a:extLst>
                    <a:ext uri="{FF2B5EF4-FFF2-40B4-BE49-F238E27FC236}">
                      <a16:creationId xmlns:a16="http://schemas.microsoft.com/office/drawing/2014/main" id="{F5E7B2D6-4664-8DBC-AFA3-CE3D06CBF1E8}"/>
                    </a:ext>
                  </a:extLst>
                </p:cNvPr>
                <p:cNvGrpSpPr/>
                <p:nvPr/>
              </p:nvGrpSpPr>
              <p:grpSpPr>
                <a:xfrm>
                  <a:off x="5753799" y="1637080"/>
                  <a:ext cx="442069" cy="4323829"/>
                  <a:chOff x="3817279" y="1497011"/>
                  <a:chExt cx="442069" cy="4323829"/>
                </a:xfrm>
              </p:grpSpPr>
              <p:sp>
                <p:nvSpPr>
                  <p:cNvPr id="2287" name="Rektangel 2286">
                    <a:extLst>
                      <a:ext uri="{FF2B5EF4-FFF2-40B4-BE49-F238E27FC236}">
                        <a16:creationId xmlns:a16="http://schemas.microsoft.com/office/drawing/2014/main" id="{66989D20-712C-B62A-FCA9-1E955BA7279D}"/>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8" name="Rektangel 2287">
                    <a:extLst>
                      <a:ext uri="{FF2B5EF4-FFF2-40B4-BE49-F238E27FC236}">
                        <a16:creationId xmlns:a16="http://schemas.microsoft.com/office/drawing/2014/main" id="{1082E286-0B8B-0A68-5420-3B0F727C83C8}"/>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9" name="Rektangel 2288">
                    <a:extLst>
                      <a:ext uri="{FF2B5EF4-FFF2-40B4-BE49-F238E27FC236}">
                        <a16:creationId xmlns:a16="http://schemas.microsoft.com/office/drawing/2014/main" id="{DC7EFB9E-78F2-0AAC-4044-6D882535D800}"/>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0" name="Rektangel 2289">
                    <a:extLst>
                      <a:ext uri="{FF2B5EF4-FFF2-40B4-BE49-F238E27FC236}">
                        <a16:creationId xmlns:a16="http://schemas.microsoft.com/office/drawing/2014/main" id="{65B88EAD-4CD9-0C2F-6E16-F15D16CBF7E8}"/>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1" name="Rektangel 2290">
                    <a:extLst>
                      <a:ext uri="{FF2B5EF4-FFF2-40B4-BE49-F238E27FC236}">
                        <a16:creationId xmlns:a16="http://schemas.microsoft.com/office/drawing/2014/main" id="{DADB3CB4-E9BE-2FA9-4893-096F3ADA18F3}"/>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2" name="Rektangel 2291">
                    <a:extLst>
                      <a:ext uri="{FF2B5EF4-FFF2-40B4-BE49-F238E27FC236}">
                        <a16:creationId xmlns:a16="http://schemas.microsoft.com/office/drawing/2014/main" id="{B604F2F2-8493-774C-F13B-609D2E4EB5D7}"/>
                      </a:ext>
                    </a:extLst>
                  </p:cNvPr>
                  <p:cNvSpPr>
                    <a:spLocks noChangeAspect="1"/>
                  </p:cNvSpPr>
                  <p:nvPr/>
                </p:nvSpPr>
                <p:spPr>
                  <a:xfrm>
                    <a:off x="3819516" y="365976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3" name="Rektangel 2292">
                    <a:extLst>
                      <a:ext uri="{FF2B5EF4-FFF2-40B4-BE49-F238E27FC236}">
                        <a16:creationId xmlns:a16="http://schemas.microsoft.com/office/drawing/2014/main" id="{1FB4E7AF-4003-ADD0-E4A8-3FC50C0A15E6}"/>
                      </a:ext>
                    </a:extLst>
                  </p:cNvPr>
                  <p:cNvSpPr>
                    <a:spLocks noChangeAspect="1"/>
                  </p:cNvSpPr>
                  <p:nvPr/>
                </p:nvSpPr>
                <p:spPr>
                  <a:xfrm>
                    <a:off x="3820633" y="409119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4" name="Rektangel 2293">
                    <a:extLst>
                      <a:ext uri="{FF2B5EF4-FFF2-40B4-BE49-F238E27FC236}">
                        <a16:creationId xmlns:a16="http://schemas.microsoft.com/office/drawing/2014/main" id="{251AA98A-BD77-0DAC-B2BB-39381FF3F2A3}"/>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5" name="Rektangel 2294">
                    <a:extLst>
                      <a:ext uri="{FF2B5EF4-FFF2-40B4-BE49-F238E27FC236}">
                        <a16:creationId xmlns:a16="http://schemas.microsoft.com/office/drawing/2014/main" id="{FC06A42F-092F-9358-21FA-CC9C7B89C6D6}"/>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6" name="Rektangel 2295">
                    <a:extLst>
                      <a:ext uri="{FF2B5EF4-FFF2-40B4-BE49-F238E27FC236}">
                        <a16:creationId xmlns:a16="http://schemas.microsoft.com/office/drawing/2014/main" id="{DE8AB10A-A1CE-6564-6ACB-D9A61703F42A}"/>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86" name="Rektangel 2285">
                  <a:extLst>
                    <a:ext uri="{FF2B5EF4-FFF2-40B4-BE49-F238E27FC236}">
                      <a16:creationId xmlns:a16="http://schemas.microsoft.com/office/drawing/2014/main" id="{C64959D6-B629-65A0-2729-DA1B85B2FB6B}"/>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2" name="Gruppe 1821">
                <a:extLst>
                  <a:ext uri="{FF2B5EF4-FFF2-40B4-BE49-F238E27FC236}">
                    <a16:creationId xmlns:a16="http://schemas.microsoft.com/office/drawing/2014/main" id="{DA24F394-FB16-C1EE-0969-9DF6F81C9963}"/>
                  </a:ext>
                </a:extLst>
              </p:cNvPr>
              <p:cNvGrpSpPr/>
              <p:nvPr/>
            </p:nvGrpSpPr>
            <p:grpSpPr>
              <a:xfrm>
                <a:off x="-82727" y="1504857"/>
                <a:ext cx="444157" cy="4758064"/>
                <a:chOff x="5753799" y="1637080"/>
                <a:chExt cx="444157" cy="4758064"/>
              </a:xfrm>
            </p:grpSpPr>
            <p:grpSp>
              <p:nvGrpSpPr>
                <p:cNvPr id="2273" name="Gruppe 2272">
                  <a:extLst>
                    <a:ext uri="{FF2B5EF4-FFF2-40B4-BE49-F238E27FC236}">
                      <a16:creationId xmlns:a16="http://schemas.microsoft.com/office/drawing/2014/main" id="{579A7703-6C95-B804-92B6-DD0D90EE02F2}"/>
                    </a:ext>
                  </a:extLst>
                </p:cNvPr>
                <p:cNvGrpSpPr/>
                <p:nvPr/>
              </p:nvGrpSpPr>
              <p:grpSpPr>
                <a:xfrm>
                  <a:off x="5753799" y="1637080"/>
                  <a:ext cx="442069" cy="4323829"/>
                  <a:chOff x="3817279" y="1497011"/>
                  <a:chExt cx="442069" cy="4323829"/>
                </a:xfrm>
              </p:grpSpPr>
              <p:sp>
                <p:nvSpPr>
                  <p:cNvPr id="2275" name="Rektangel 2274">
                    <a:extLst>
                      <a:ext uri="{FF2B5EF4-FFF2-40B4-BE49-F238E27FC236}">
                        <a16:creationId xmlns:a16="http://schemas.microsoft.com/office/drawing/2014/main" id="{05C45788-D215-812A-B186-FCC919C342D7}"/>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6" name="Rektangel 2275">
                    <a:extLst>
                      <a:ext uri="{FF2B5EF4-FFF2-40B4-BE49-F238E27FC236}">
                        <a16:creationId xmlns:a16="http://schemas.microsoft.com/office/drawing/2014/main" id="{A16B914B-DAFF-0202-F942-81FBDAFECE75}"/>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7" name="Rektangel 2276">
                    <a:extLst>
                      <a:ext uri="{FF2B5EF4-FFF2-40B4-BE49-F238E27FC236}">
                        <a16:creationId xmlns:a16="http://schemas.microsoft.com/office/drawing/2014/main" id="{ECA4CF04-E8C8-ABF1-8669-F29CF34A9696}"/>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8" name="Rektangel 2277">
                    <a:extLst>
                      <a:ext uri="{FF2B5EF4-FFF2-40B4-BE49-F238E27FC236}">
                        <a16:creationId xmlns:a16="http://schemas.microsoft.com/office/drawing/2014/main" id="{C42B6A2F-2AEA-D380-6246-D8093A888777}"/>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9" name="Rektangel 2278">
                    <a:extLst>
                      <a:ext uri="{FF2B5EF4-FFF2-40B4-BE49-F238E27FC236}">
                        <a16:creationId xmlns:a16="http://schemas.microsoft.com/office/drawing/2014/main" id="{E4E63C9D-3D95-4906-7F49-892ED0F507A4}"/>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0" name="Rektangel 2279">
                    <a:extLst>
                      <a:ext uri="{FF2B5EF4-FFF2-40B4-BE49-F238E27FC236}">
                        <a16:creationId xmlns:a16="http://schemas.microsoft.com/office/drawing/2014/main" id="{8803DA01-ADF0-FE5C-8798-5B6EDA3C049B}"/>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1" name="Rektangel 2280">
                    <a:extLst>
                      <a:ext uri="{FF2B5EF4-FFF2-40B4-BE49-F238E27FC236}">
                        <a16:creationId xmlns:a16="http://schemas.microsoft.com/office/drawing/2014/main" id="{D19775B1-74F1-35A7-3F43-C37C2190F2F6}"/>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2" name="Rektangel 2281">
                    <a:extLst>
                      <a:ext uri="{FF2B5EF4-FFF2-40B4-BE49-F238E27FC236}">
                        <a16:creationId xmlns:a16="http://schemas.microsoft.com/office/drawing/2014/main" id="{61300A9F-AE18-D431-CC90-0A7A0D5877B6}"/>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3" name="Rektangel 2282">
                    <a:extLst>
                      <a:ext uri="{FF2B5EF4-FFF2-40B4-BE49-F238E27FC236}">
                        <a16:creationId xmlns:a16="http://schemas.microsoft.com/office/drawing/2014/main" id="{88D92B37-AE9F-0F34-70C1-67E59D4E4200}"/>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4" name="Rektangel 2283">
                    <a:extLst>
                      <a:ext uri="{FF2B5EF4-FFF2-40B4-BE49-F238E27FC236}">
                        <a16:creationId xmlns:a16="http://schemas.microsoft.com/office/drawing/2014/main" id="{AE3E7BC2-3695-E138-1323-557F18E3E305}"/>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74" name="Rektangel 2273">
                  <a:extLst>
                    <a:ext uri="{FF2B5EF4-FFF2-40B4-BE49-F238E27FC236}">
                      <a16:creationId xmlns:a16="http://schemas.microsoft.com/office/drawing/2014/main" id="{27184586-3FF2-CE0A-5623-AA6669C76DBA}"/>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3" name="Gruppe 1822">
                <a:extLst>
                  <a:ext uri="{FF2B5EF4-FFF2-40B4-BE49-F238E27FC236}">
                    <a16:creationId xmlns:a16="http://schemas.microsoft.com/office/drawing/2014/main" id="{3476A590-F708-52C6-6D53-9FC7DEECBF82}"/>
                  </a:ext>
                </a:extLst>
              </p:cNvPr>
              <p:cNvGrpSpPr/>
              <p:nvPr/>
            </p:nvGrpSpPr>
            <p:grpSpPr>
              <a:xfrm>
                <a:off x="4625198" y="1031927"/>
                <a:ext cx="641389" cy="5216305"/>
                <a:chOff x="2892468" y="1032983"/>
                <a:chExt cx="641389" cy="5216305"/>
              </a:xfrm>
            </p:grpSpPr>
            <p:grpSp>
              <p:nvGrpSpPr>
                <p:cNvPr id="2236" name="Gruppe 2235">
                  <a:extLst>
                    <a:ext uri="{FF2B5EF4-FFF2-40B4-BE49-F238E27FC236}">
                      <a16:creationId xmlns:a16="http://schemas.microsoft.com/office/drawing/2014/main" id="{613E8369-E609-8930-2413-37F0A7351C46}"/>
                    </a:ext>
                  </a:extLst>
                </p:cNvPr>
                <p:cNvGrpSpPr/>
                <p:nvPr/>
              </p:nvGrpSpPr>
              <p:grpSpPr>
                <a:xfrm>
                  <a:off x="2892468" y="1032983"/>
                  <a:ext cx="641389" cy="5216305"/>
                  <a:chOff x="3475384" y="1188399"/>
                  <a:chExt cx="641389" cy="5216305"/>
                </a:xfrm>
              </p:grpSpPr>
              <p:sp>
                <p:nvSpPr>
                  <p:cNvPr id="2240" name="Tekstfelt 2239">
                    <a:extLst>
                      <a:ext uri="{FF2B5EF4-FFF2-40B4-BE49-F238E27FC236}">
                        <a16:creationId xmlns:a16="http://schemas.microsoft.com/office/drawing/2014/main" id="{8DA86E08-1795-8F23-9BD6-DCA1D01463B1}"/>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41" name="Tekstfelt 2240">
                    <a:extLst>
                      <a:ext uri="{FF2B5EF4-FFF2-40B4-BE49-F238E27FC236}">
                        <a16:creationId xmlns:a16="http://schemas.microsoft.com/office/drawing/2014/main" id="{6D933A2B-1C6C-B8B7-88E0-FD3E776AFF6E}"/>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42" name="Tekstfelt 2241">
                    <a:extLst>
                      <a:ext uri="{FF2B5EF4-FFF2-40B4-BE49-F238E27FC236}">
                        <a16:creationId xmlns:a16="http://schemas.microsoft.com/office/drawing/2014/main" id="{D74EADE2-B071-B511-7121-F939EC89F2BE}"/>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43" name="Tekstfelt 2242">
                    <a:extLst>
                      <a:ext uri="{FF2B5EF4-FFF2-40B4-BE49-F238E27FC236}">
                        <a16:creationId xmlns:a16="http://schemas.microsoft.com/office/drawing/2014/main" id="{6AD52BC2-8B4B-72AF-A8A7-C9515BB6D28F}"/>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44" name="Tekstfelt 2243">
                    <a:extLst>
                      <a:ext uri="{FF2B5EF4-FFF2-40B4-BE49-F238E27FC236}">
                        <a16:creationId xmlns:a16="http://schemas.microsoft.com/office/drawing/2014/main" id="{744FA804-D191-A50E-6547-27455EBD3CD5}"/>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45" name="Tekstfelt 2244">
                    <a:extLst>
                      <a:ext uri="{FF2B5EF4-FFF2-40B4-BE49-F238E27FC236}">
                        <a16:creationId xmlns:a16="http://schemas.microsoft.com/office/drawing/2014/main" id="{94ED6B07-878E-A74A-6914-DD3EF96EEBC3}"/>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46" name="Tekstfelt 2245">
                    <a:extLst>
                      <a:ext uri="{FF2B5EF4-FFF2-40B4-BE49-F238E27FC236}">
                        <a16:creationId xmlns:a16="http://schemas.microsoft.com/office/drawing/2014/main" id="{A06FCAA0-44A5-9F92-D68C-E25F705FAED6}"/>
                      </a:ext>
                    </a:extLst>
                  </p:cNvPr>
                  <p:cNvSpPr txBox="1"/>
                  <p:nvPr/>
                </p:nvSpPr>
                <p:spPr>
                  <a:xfrm>
                    <a:off x="3525031"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47" name="Tekstfelt 2246">
                    <a:extLst>
                      <a:ext uri="{FF2B5EF4-FFF2-40B4-BE49-F238E27FC236}">
                        <a16:creationId xmlns:a16="http://schemas.microsoft.com/office/drawing/2014/main" id="{35BC58FD-5C9C-31AD-D71F-4B36B0F12E9C}"/>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48" name="Tekstfelt 2247">
                    <a:extLst>
                      <a:ext uri="{FF2B5EF4-FFF2-40B4-BE49-F238E27FC236}">
                        <a16:creationId xmlns:a16="http://schemas.microsoft.com/office/drawing/2014/main" id="{057FB248-61C5-E82E-651D-0C5662C98B18}"/>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49" name="Tekstfelt 2248">
                    <a:extLst>
                      <a:ext uri="{FF2B5EF4-FFF2-40B4-BE49-F238E27FC236}">
                        <a16:creationId xmlns:a16="http://schemas.microsoft.com/office/drawing/2014/main" id="{8AFEAACE-03A5-FA81-6AC3-794ACC4FC6CB}"/>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50" name="Tekstfelt 2249">
                    <a:extLst>
                      <a:ext uri="{FF2B5EF4-FFF2-40B4-BE49-F238E27FC236}">
                        <a16:creationId xmlns:a16="http://schemas.microsoft.com/office/drawing/2014/main" id="{1E4F66B0-924C-5156-334D-D3BB362E850B}"/>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51" name="Tekstfelt 2250">
                    <a:extLst>
                      <a:ext uri="{FF2B5EF4-FFF2-40B4-BE49-F238E27FC236}">
                        <a16:creationId xmlns:a16="http://schemas.microsoft.com/office/drawing/2014/main" id="{616DA435-1040-5128-BBE9-4DB58EBFF0E3}"/>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52" name="Tekstfelt 2251">
                    <a:extLst>
                      <a:ext uri="{FF2B5EF4-FFF2-40B4-BE49-F238E27FC236}">
                        <a16:creationId xmlns:a16="http://schemas.microsoft.com/office/drawing/2014/main" id="{4E8101BA-3F9E-9C9A-6655-A163841C0005}"/>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53" name="Tekstfelt 2252">
                    <a:extLst>
                      <a:ext uri="{FF2B5EF4-FFF2-40B4-BE49-F238E27FC236}">
                        <a16:creationId xmlns:a16="http://schemas.microsoft.com/office/drawing/2014/main" id="{41EF8DDB-5E88-B387-BB5D-86770DED4D8A}"/>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54" name="Tekstfelt 2253">
                    <a:extLst>
                      <a:ext uri="{FF2B5EF4-FFF2-40B4-BE49-F238E27FC236}">
                        <a16:creationId xmlns:a16="http://schemas.microsoft.com/office/drawing/2014/main" id="{38D334ED-52EA-37D9-03C0-C4E353A5DD53}"/>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55" name="Tekstfelt 2254">
                    <a:extLst>
                      <a:ext uri="{FF2B5EF4-FFF2-40B4-BE49-F238E27FC236}">
                        <a16:creationId xmlns:a16="http://schemas.microsoft.com/office/drawing/2014/main" id="{035E439E-4E6A-3C0D-AC50-A90FCB6790F9}"/>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56" name="Tekstfelt 2255">
                    <a:extLst>
                      <a:ext uri="{FF2B5EF4-FFF2-40B4-BE49-F238E27FC236}">
                        <a16:creationId xmlns:a16="http://schemas.microsoft.com/office/drawing/2014/main" id="{FC4ACAD5-3BA6-7AC0-C9D8-8E2E5CE38336}"/>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57" name="Tekstfelt 2256">
                    <a:extLst>
                      <a:ext uri="{FF2B5EF4-FFF2-40B4-BE49-F238E27FC236}">
                        <a16:creationId xmlns:a16="http://schemas.microsoft.com/office/drawing/2014/main" id="{22A68BF8-11AF-21ED-9E81-0F4431AC3481}"/>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58" name="Tekstfelt 2257">
                    <a:extLst>
                      <a:ext uri="{FF2B5EF4-FFF2-40B4-BE49-F238E27FC236}">
                        <a16:creationId xmlns:a16="http://schemas.microsoft.com/office/drawing/2014/main" id="{DD118EDB-6093-A8C5-D25C-5A5A49584ABF}"/>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59" name="Tekstfelt 2258">
                    <a:extLst>
                      <a:ext uri="{FF2B5EF4-FFF2-40B4-BE49-F238E27FC236}">
                        <a16:creationId xmlns:a16="http://schemas.microsoft.com/office/drawing/2014/main" id="{65215AE8-08C6-2377-CFB7-02492E90052C}"/>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60" name="Tekstfelt 2259">
                    <a:extLst>
                      <a:ext uri="{FF2B5EF4-FFF2-40B4-BE49-F238E27FC236}">
                        <a16:creationId xmlns:a16="http://schemas.microsoft.com/office/drawing/2014/main" id="{C9096E5A-1022-D7A9-95EE-DDB750F96C04}"/>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61" name="Tekstfelt 2260">
                    <a:extLst>
                      <a:ext uri="{FF2B5EF4-FFF2-40B4-BE49-F238E27FC236}">
                        <a16:creationId xmlns:a16="http://schemas.microsoft.com/office/drawing/2014/main" id="{6AC0AF2C-FCFA-9090-672D-F91DB916226E}"/>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62" name="Tekstfelt 2261">
                    <a:extLst>
                      <a:ext uri="{FF2B5EF4-FFF2-40B4-BE49-F238E27FC236}">
                        <a16:creationId xmlns:a16="http://schemas.microsoft.com/office/drawing/2014/main" id="{3E0CFB6C-1B6B-1EB0-3766-16F6866A5EF2}"/>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63" name="Tekstfelt 2262">
                    <a:extLst>
                      <a:ext uri="{FF2B5EF4-FFF2-40B4-BE49-F238E27FC236}">
                        <a16:creationId xmlns:a16="http://schemas.microsoft.com/office/drawing/2014/main" id="{B9021DDE-9E9D-0CAE-3F63-2AD1C17D4039}"/>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64" name="Tekstfelt 2263">
                    <a:extLst>
                      <a:ext uri="{FF2B5EF4-FFF2-40B4-BE49-F238E27FC236}">
                        <a16:creationId xmlns:a16="http://schemas.microsoft.com/office/drawing/2014/main" id="{EEB78BD6-2228-9929-CF13-51874F9E6182}"/>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65" name="Tekstfelt 2264">
                    <a:extLst>
                      <a:ext uri="{FF2B5EF4-FFF2-40B4-BE49-F238E27FC236}">
                        <a16:creationId xmlns:a16="http://schemas.microsoft.com/office/drawing/2014/main" id="{B241D954-618E-A569-460F-442ECD59FAA6}"/>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66" name="Tekstfelt 2265">
                    <a:extLst>
                      <a:ext uri="{FF2B5EF4-FFF2-40B4-BE49-F238E27FC236}">
                        <a16:creationId xmlns:a16="http://schemas.microsoft.com/office/drawing/2014/main" id="{66076020-C13D-0127-E55C-278C3720E7F4}"/>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67" name="Tekstfelt 2266">
                    <a:extLst>
                      <a:ext uri="{FF2B5EF4-FFF2-40B4-BE49-F238E27FC236}">
                        <a16:creationId xmlns:a16="http://schemas.microsoft.com/office/drawing/2014/main" id="{93B32341-DF7E-5BE2-151A-D1664987F4B6}"/>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68" name="Tekstfelt 2267">
                    <a:extLst>
                      <a:ext uri="{FF2B5EF4-FFF2-40B4-BE49-F238E27FC236}">
                        <a16:creationId xmlns:a16="http://schemas.microsoft.com/office/drawing/2014/main" id="{8D331E87-31E4-34EC-7DE6-6AB5251DE81F}"/>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69" name="Tekstfelt 2268">
                    <a:extLst>
                      <a:ext uri="{FF2B5EF4-FFF2-40B4-BE49-F238E27FC236}">
                        <a16:creationId xmlns:a16="http://schemas.microsoft.com/office/drawing/2014/main" id="{FD336A92-4695-0430-ADAF-FC0229134E27}"/>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70" name="Tekstfelt 2269">
                    <a:extLst>
                      <a:ext uri="{FF2B5EF4-FFF2-40B4-BE49-F238E27FC236}">
                        <a16:creationId xmlns:a16="http://schemas.microsoft.com/office/drawing/2014/main" id="{7E109A8F-2DBB-B6E5-B770-D473F14D09E4}"/>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71" name="Tekstfelt 2270">
                    <a:extLst>
                      <a:ext uri="{FF2B5EF4-FFF2-40B4-BE49-F238E27FC236}">
                        <a16:creationId xmlns:a16="http://schemas.microsoft.com/office/drawing/2014/main" id="{5174346C-E0D0-1F58-99BE-AA632964CF81}"/>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72" name="Tekstfelt 2271">
                    <a:extLst>
                      <a:ext uri="{FF2B5EF4-FFF2-40B4-BE49-F238E27FC236}">
                        <a16:creationId xmlns:a16="http://schemas.microsoft.com/office/drawing/2014/main" id="{F18C641F-08B1-C676-E2C9-53785EB3F098}"/>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37" name="Tekstfelt 2236">
                  <a:extLst>
                    <a:ext uri="{FF2B5EF4-FFF2-40B4-BE49-F238E27FC236}">
                      <a16:creationId xmlns:a16="http://schemas.microsoft.com/office/drawing/2014/main" id="{4F15F42D-474B-8C8A-2C70-41469F3E2E27}"/>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38" name="Tekstfelt 2237">
                  <a:extLst>
                    <a:ext uri="{FF2B5EF4-FFF2-40B4-BE49-F238E27FC236}">
                      <a16:creationId xmlns:a16="http://schemas.microsoft.com/office/drawing/2014/main" id="{9AA2C13D-AD26-32BD-9A8B-9E9D8C686279}"/>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39" name="Tekstfelt 2238">
                  <a:extLst>
                    <a:ext uri="{FF2B5EF4-FFF2-40B4-BE49-F238E27FC236}">
                      <a16:creationId xmlns:a16="http://schemas.microsoft.com/office/drawing/2014/main" id="{48A235F9-6C1A-53CE-1999-461B3D347FE8}"/>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4" name="Gruppe 1823">
                <a:extLst>
                  <a:ext uri="{FF2B5EF4-FFF2-40B4-BE49-F238E27FC236}">
                    <a16:creationId xmlns:a16="http://schemas.microsoft.com/office/drawing/2014/main" id="{C4A42899-7ED4-37B3-54A9-4E9A4A974FC5}"/>
                  </a:ext>
                </a:extLst>
              </p:cNvPr>
              <p:cNvGrpSpPr/>
              <p:nvPr/>
            </p:nvGrpSpPr>
            <p:grpSpPr>
              <a:xfrm>
                <a:off x="5052945" y="1040538"/>
                <a:ext cx="641389" cy="5216305"/>
                <a:chOff x="2892468" y="1032983"/>
                <a:chExt cx="641389" cy="5216305"/>
              </a:xfrm>
            </p:grpSpPr>
            <p:grpSp>
              <p:nvGrpSpPr>
                <p:cNvPr id="2199" name="Gruppe 2198">
                  <a:extLst>
                    <a:ext uri="{FF2B5EF4-FFF2-40B4-BE49-F238E27FC236}">
                      <a16:creationId xmlns:a16="http://schemas.microsoft.com/office/drawing/2014/main" id="{AFB5A89A-027A-1EE4-5F5E-9CEA07C22BD6}"/>
                    </a:ext>
                  </a:extLst>
                </p:cNvPr>
                <p:cNvGrpSpPr/>
                <p:nvPr/>
              </p:nvGrpSpPr>
              <p:grpSpPr>
                <a:xfrm>
                  <a:off x="2892468" y="1032983"/>
                  <a:ext cx="641389" cy="5216305"/>
                  <a:chOff x="3475384" y="1188399"/>
                  <a:chExt cx="641389" cy="5216305"/>
                </a:xfrm>
              </p:grpSpPr>
              <p:sp>
                <p:nvSpPr>
                  <p:cNvPr id="2203" name="Tekstfelt 2202">
                    <a:extLst>
                      <a:ext uri="{FF2B5EF4-FFF2-40B4-BE49-F238E27FC236}">
                        <a16:creationId xmlns:a16="http://schemas.microsoft.com/office/drawing/2014/main" id="{C8D22E45-E9ED-7DFD-BF62-EE50F95D62E3}"/>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04" name="Tekstfelt 2203">
                    <a:extLst>
                      <a:ext uri="{FF2B5EF4-FFF2-40B4-BE49-F238E27FC236}">
                        <a16:creationId xmlns:a16="http://schemas.microsoft.com/office/drawing/2014/main" id="{6947C146-4AEE-8B6A-30B9-D3102B67A18D}"/>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05" name="Tekstfelt 2204">
                    <a:extLst>
                      <a:ext uri="{FF2B5EF4-FFF2-40B4-BE49-F238E27FC236}">
                        <a16:creationId xmlns:a16="http://schemas.microsoft.com/office/drawing/2014/main" id="{16C7F066-5EE5-7D78-E308-4487EABD1587}"/>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06" name="Tekstfelt 2205">
                    <a:extLst>
                      <a:ext uri="{FF2B5EF4-FFF2-40B4-BE49-F238E27FC236}">
                        <a16:creationId xmlns:a16="http://schemas.microsoft.com/office/drawing/2014/main" id="{A8203A25-84AB-508B-AA62-56B23B584CF0}"/>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07" name="Tekstfelt 2206">
                    <a:extLst>
                      <a:ext uri="{FF2B5EF4-FFF2-40B4-BE49-F238E27FC236}">
                        <a16:creationId xmlns:a16="http://schemas.microsoft.com/office/drawing/2014/main" id="{5B0E50CD-2D89-6E4E-FDE1-B7640E83D0F1}"/>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08" name="Tekstfelt 2207">
                    <a:extLst>
                      <a:ext uri="{FF2B5EF4-FFF2-40B4-BE49-F238E27FC236}">
                        <a16:creationId xmlns:a16="http://schemas.microsoft.com/office/drawing/2014/main" id="{AA7264E7-02EA-50C5-6EA8-29B78454A116}"/>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09" name="Tekstfelt 2208">
                    <a:extLst>
                      <a:ext uri="{FF2B5EF4-FFF2-40B4-BE49-F238E27FC236}">
                        <a16:creationId xmlns:a16="http://schemas.microsoft.com/office/drawing/2014/main" id="{F5EDB0FA-A200-5679-A53F-9EFA62C219BB}"/>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10" name="Tekstfelt 2209">
                    <a:extLst>
                      <a:ext uri="{FF2B5EF4-FFF2-40B4-BE49-F238E27FC236}">
                        <a16:creationId xmlns:a16="http://schemas.microsoft.com/office/drawing/2014/main" id="{1FA7D26C-2D30-E01F-9A17-8653407CC0FB}"/>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11" name="Tekstfelt 2210">
                    <a:extLst>
                      <a:ext uri="{FF2B5EF4-FFF2-40B4-BE49-F238E27FC236}">
                        <a16:creationId xmlns:a16="http://schemas.microsoft.com/office/drawing/2014/main" id="{5DB0D1EA-497F-E413-3A6D-972A9557F2BE}"/>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12" name="Tekstfelt 2211">
                    <a:extLst>
                      <a:ext uri="{FF2B5EF4-FFF2-40B4-BE49-F238E27FC236}">
                        <a16:creationId xmlns:a16="http://schemas.microsoft.com/office/drawing/2014/main" id="{4B54271F-F13B-42DF-A7CB-EA39197C9048}"/>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13" name="Tekstfelt 2212">
                    <a:extLst>
                      <a:ext uri="{FF2B5EF4-FFF2-40B4-BE49-F238E27FC236}">
                        <a16:creationId xmlns:a16="http://schemas.microsoft.com/office/drawing/2014/main" id="{E16E4AAE-B861-E566-A7D2-7424C7DF9A7A}"/>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14" name="Tekstfelt 2213">
                    <a:extLst>
                      <a:ext uri="{FF2B5EF4-FFF2-40B4-BE49-F238E27FC236}">
                        <a16:creationId xmlns:a16="http://schemas.microsoft.com/office/drawing/2014/main" id="{D4A5D003-3658-00F7-A8A2-6CA7009ECF62}"/>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15" name="Tekstfelt 2214">
                    <a:extLst>
                      <a:ext uri="{FF2B5EF4-FFF2-40B4-BE49-F238E27FC236}">
                        <a16:creationId xmlns:a16="http://schemas.microsoft.com/office/drawing/2014/main" id="{6481A2D8-603D-D837-FFF0-AEB8156752C8}"/>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16" name="Tekstfelt 2215">
                    <a:extLst>
                      <a:ext uri="{FF2B5EF4-FFF2-40B4-BE49-F238E27FC236}">
                        <a16:creationId xmlns:a16="http://schemas.microsoft.com/office/drawing/2014/main" id="{2C6111EB-ED16-7A6D-C5E0-CA80153FA17F}"/>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17" name="Tekstfelt 2216">
                    <a:extLst>
                      <a:ext uri="{FF2B5EF4-FFF2-40B4-BE49-F238E27FC236}">
                        <a16:creationId xmlns:a16="http://schemas.microsoft.com/office/drawing/2014/main" id="{9C07D6F1-7C9A-4125-B082-3229E38D7CFA}"/>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18" name="Tekstfelt 2217">
                    <a:extLst>
                      <a:ext uri="{FF2B5EF4-FFF2-40B4-BE49-F238E27FC236}">
                        <a16:creationId xmlns:a16="http://schemas.microsoft.com/office/drawing/2014/main" id="{606C6184-2FCB-2708-DACF-5AA41A1A7159}"/>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19" name="Tekstfelt 2218">
                    <a:extLst>
                      <a:ext uri="{FF2B5EF4-FFF2-40B4-BE49-F238E27FC236}">
                        <a16:creationId xmlns:a16="http://schemas.microsoft.com/office/drawing/2014/main" id="{113A185B-725C-D929-791D-9445E27CEEC0}"/>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20" name="Tekstfelt 2219">
                    <a:extLst>
                      <a:ext uri="{FF2B5EF4-FFF2-40B4-BE49-F238E27FC236}">
                        <a16:creationId xmlns:a16="http://schemas.microsoft.com/office/drawing/2014/main" id="{DBA5A78D-EE58-17D1-9E73-0825ECD80610}"/>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21" name="Tekstfelt 2220">
                    <a:extLst>
                      <a:ext uri="{FF2B5EF4-FFF2-40B4-BE49-F238E27FC236}">
                        <a16:creationId xmlns:a16="http://schemas.microsoft.com/office/drawing/2014/main" id="{98DE7388-45E5-230A-8E28-0290874B5FE3}"/>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22" name="Tekstfelt 2221">
                    <a:extLst>
                      <a:ext uri="{FF2B5EF4-FFF2-40B4-BE49-F238E27FC236}">
                        <a16:creationId xmlns:a16="http://schemas.microsoft.com/office/drawing/2014/main" id="{F4CBB630-279A-A229-2956-BBD811B9866E}"/>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23" name="Tekstfelt 2222">
                    <a:extLst>
                      <a:ext uri="{FF2B5EF4-FFF2-40B4-BE49-F238E27FC236}">
                        <a16:creationId xmlns:a16="http://schemas.microsoft.com/office/drawing/2014/main" id="{F59C01D7-CB80-A2B1-7426-1A2CD4658335}"/>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24" name="Tekstfelt 2223">
                    <a:extLst>
                      <a:ext uri="{FF2B5EF4-FFF2-40B4-BE49-F238E27FC236}">
                        <a16:creationId xmlns:a16="http://schemas.microsoft.com/office/drawing/2014/main" id="{A90D7B9A-2C65-DB09-C2AE-AA928165A8BD}"/>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25" name="Tekstfelt 2224">
                    <a:extLst>
                      <a:ext uri="{FF2B5EF4-FFF2-40B4-BE49-F238E27FC236}">
                        <a16:creationId xmlns:a16="http://schemas.microsoft.com/office/drawing/2014/main" id="{18EAD48A-EE07-EE9A-E2D8-7B03554DC02D}"/>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26" name="Tekstfelt 2225">
                    <a:extLst>
                      <a:ext uri="{FF2B5EF4-FFF2-40B4-BE49-F238E27FC236}">
                        <a16:creationId xmlns:a16="http://schemas.microsoft.com/office/drawing/2014/main" id="{F1ED5310-37B3-94A7-4B01-358704397F06}"/>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27" name="Tekstfelt 2226">
                    <a:extLst>
                      <a:ext uri="{FF2B5EF4-FFF2-40B4-BE49-F238E27FC236}">
                        <a16:creationId xmlns:a16="http://schemas.microsoft.com/office/drawing/2014/main" id="{990AE592-6754-66D7-ADB4-2C2011FB9DAE}"/>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28" name="Tekstfelt 2227">
                    <a:extLst>
                      <a:ext uri="{FF2B5EF4-FFF2-40B4-BE49-F238E27FC236}">
                        <a16:creationId xmlns:a16="http://schemas.microsoft.com/office/drawing/2014/main" id="{6150BF61-F3D0-1594-7975-3896254DBE34}"/>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29" name="Tekstfelt 2228">
                    <a:extLst>
                      <a:ext uri="{FF2B5EF4-FFF2-40B4-BE49-F238E27FC236}">
                        <a16:creationId xmlns:a16="http://schemas.microsoft.com/office/drawing/2014/main" id="{6E1C45C2-BF04-27D9-D8DB-D7870A5B09E9}"/>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30" name="Tekstfelt 2229">
                    <a:extLst>
                      <a:ext uri="{FF2B5EF4-FFF2-40B4-BE49-F238E27FC236}">
                        <a16:creationId xmlns:a16="http://schemas.microsoft.com/office/drawing/2014/main" id="{74992B67-74BE-1206-4FD4-6DE5E486F0C0}"/>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31" name="Tekstfelt 2230">
                    <a:extLst>
                      <a:ext uri="{FF2B5EF4-FFF2-40B4-BE49-F238E27FC236}">
                        <a16:creationId xmlns:a16="http://schemas.microsoft.com/office/drawing/2014/main" id="{5992A7A5-2E87-FB7E-C4FE-F15CA3708875}"/>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32" name="Tekstfelt 2231">
                    <a:extLst>
                      <a:ext uri="{FF2B5EF4-FFF2-40B4-BE49-F238E27FC236}">
                        <a16:creationId xmlns:a16="http://schemas.microsoft.com/office/drawing/2014/main" id="{EFCE8C03-D48F-DB61-5D24-3F43298D8E2F}"/>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33" name="Tekstfelt 2232">
                    <a:extLst>
                      <a:ext uri="{FF2B5EF4-FFF2-40B4-BE49-F238E27FC236}">
                        <a16:creationId xmlns:a16="http://schemas.microsoft.com/office/drawing/2014/main" id="{B6510DBC-5D00-A1F0-8207-15B3E4E39200}"/>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34" name="Tekstfelt 2233">
                    <a:extLst>
                      <a:ext uri="{FF2B5EF4-FFF2-40B4-BE49-F238E27FC236}">
                        <a16:creationId xmlns:a16="http://schemas.microsoft.com/office/drawing/2014/main" id="{166CEBD2-A2AD-66E6-C780-2A277EB3751D}"/>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35" name="Tekstfelt 2234">
                    <a:extLst>
                      <a:ext uri="{FF2B5EF4-FFF2-40B4-BE49-F238E27FC236}">
                        <a16:creationId xmlns:a16="http://schemas.microsoft.com/office/drawing/2014/main" id="{022594A3-5FD1-81CB-3773-218FC2975AA2}"/>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00" name="Tekstfelt 2199">
                  <a:extLst>
                    <a:ext uri="{FF2B5EF4-FFF2-40B4-BE49-F238E27FC236}">
                      <a16:creationId xmlns:a16="http://schemas.microsoft.com/office/drawing/2014/main" id="{BE164C10-32A7-CF88-B0A3-43182E2EE6FF}"/>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01" name="Tekstfelt 2200">
                  <a:extLst>
                    <a:ext uri="{FF2B5EF4-FFF2-40B4-BE49-F238E27FC236}">
                      <a16:creationId xmlns:a16="http://schemas.microsoft.com/office/drawing/2014/main" id="{6687CE1B-6AF3-3DC8-7578-10DE5D9356DA}"/>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02" name="Tekstfelt 2201">
                  <a:extLst>
                    <a:ext uri="{FF2B5EF4-FFF2-40B4-BE49-F238E27FC236}">
                      <a16:creationId xmlns:a16="http://schemas.microsoft.com/office/drawing/2014/main" id="{A0A49D19-62AA-B9EF-5161-84196FCF0F61}"/>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5" name="Gruppe 1824">
                <a:extLst>
                  <a:ext uri="{FF2B5EF4-FFF2-40B4-BE49-F238E27FC236}">
                    <a16:creationId xmlns:a16="http://schemas.microsoft.com/office/drawing/2014/main" id="{B6779277-5132-4ADE-FB99-C2F8414C2907}"/>
                  </a:ext>
                </a:extLst>
              </p:cNvPr>
              <p:cNvGrpSpPr/>
              <p:nvPr/>
            </p:nvGrpSpPr>
            <p:grpSpPr>
              <a:xfrm>
                <a:off x="3753314" y="1031887"/>
                <a:ext cx="641389" cy="5216305"/>
                <a:chOff x="2892468" y="1032983"/>
                <a:chExt cx="641389" cy="5216305"/>
              </a:xfrm>
            </p:grpSpPr>
            <p:grpSp>
              <p:nvGrpSpPr>
                <p:cNvPr id="2162" name="Gruppe 2161">
                  <a:extLst>
                    <a:ext uri="{FF2B5EF4-FFF2-40B4-BE49-F238E27FC236}">
                      <a16:creationId xmlns:a16="http://schemas.microsoft.com/office/drawing/2014/main" id="{BDE2B562-76D3-EA40-3EFC-68FC45D637CA}"/>
                    </a:ext>
                  </a:extLst>
                </p:cNvPr>
                <p:cNvGrpSpPr/>
                <p:nvPr/>
              </p:nvGrpSpPr>
              <p:grpSpPr>
                <a:xfrm>
                  <a:off x="2892468" y="1032983"/>
                  <a:ext cx="641389" cy="5216305"/>
                  <a:chOff x="3475384" y="1188399"/>
                  <a:chExt cx="641389" cy="5216305"/>
                </a:xfrm>
              </p:grpSpPr>
              <p:sp>
                <p:nvSpPr>
                  <p:cNvPr id="2166" name="Tekstfelt 2165">
                    <a:extLst>
                      <a:ext uri="{FF2B5EF4-FFF2-40B4-BE49-F238E27FC236}">
                        <a16:creationId xmlns:a16="http://schemas.microsoft.com/office/drawing/2014/main" id="{97CAA555-EE5C-F6B1-CC9D-D8BFDB3ACE93}"/>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67" name="Tekstfelt 2166">
                    <a:extLst>
                      <a:ext uri="{FF2B5EF4-FFF2-40B4-BE49-F238E27FC236}">
                        <a16:creationId xmlns:a16="http://schemas.microsoft.com/office/drawing/2014/main" id="{FBDDC5FB-FCDD-97BE-380C-47C4F3AA5DC9}"/>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68" name="Tekstfelt 2167">
                    <a:extLst>
                      <a:ext uri="{FF2B5EF4-FFF2-40B4-BE49-F238E27FC236}">
                        <a16:creationId xmlns:a16="http://schemas.microsoft.com/office/drawing/2014/main" id="{E6B8D514-A59A-8663-D659-4D0F0F369E1E}"/>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69" name="Tekstfelt 2168">
                    <a:extLst>
                      <a:ext uri="{FF2B5EF4-FFF2-40B4-BE49-F238E27FC236}">
                        <a16:creationId xmlns:a16="http://schemas.microsoft.com/office/drawing/2014/main" id="{B38C6078-C40D-BDB6-6E2B-921716D98118}"/>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70" name="Tekstfelt 2169">
                    <a:extLst>
                      <a:ext uri="{FF2B5EF4-FFF2-40B4-BE49-F238E27FC236}">
                        <a16:creationId xmlns:a16="http://schemas.microsoft.com/office/drawing/2014/main" id="{8A578555-42FF-6BE3-062E-8E0C37BF35D3}"/>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71" name="Tekstfelt 2170">
                    <a:extLst>
                      <a:ext uri="{FF2B5EF4-FFF2-40B4-BE49-F238E27FC236}">
                        <a16:creationId xmlns:a16="http://schemas.microsoft.com/office/drawing/2014/main" id="{587E7A62-00AC-D001-2196-524105F4AE08}"/>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72" name="Tekstfelt 2171">
                    <a:extLst>
                      <a:ext uri="{FF2B5EF4-FFF2-40B4-BE49-F238E27FC236}">
                        <a16:creationId xmlns:a16="http://schemas.microsoft.com/office/drawing/2014/main" id="{F976F9F5-E04E-E84D-CE83-9E9799A078B6}"/>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73" name="Tekstfelt 2172">
                    <a:extLst>
                      <a:ext uri="{FF2B5EF4-FFF2-40B4-BE49-F238E27FC236}">
                        <a16:creationId xmlns:a16="http://schemas.microsoft.com/office/drawing/2014/main" id="{4A11390C-629E-8EA7-6C96-F2F2FF6B17A0}"/>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74" name="Tekstfelt 2173">
                    <a:extLst>
                      <a:ext uri="{FF2B5EF4-FFF2-40B4-BE49-F238E27FC236}">
                        <a16:creationId xmlns:a16="http://schemas.microsoft.com/office/drawing/2014/main" id="{CC1F16BA-7DAA-02CE-4E1E-1AA37C487C48}"/>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75" name="Tekstfelt 2174">
                    <a:extLst>
                      <a:ext uri="{FF2B5EF4-FFF2-40B4-BE49-F238E27FC236}">
                        <a16:creationId xmlns:a16="http://schemas.microsoft.com/office/drawing/2014/main" id="{A3D2F660-B227-9042-5B70-5854D0A2FC9B}"/>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76" name="Tekstfelt 2175">
                    <a:extLst>
                      <a:ext uri="{FF2B5EF4-FFF2-40B4-BE49-F238E27FC236}">
                        <a16:creationId xmlns:a16="http://schemas.microsoft.com/office/drawing/2014/main" id="{6965B272-12E6-3B1B-63BE-7AB925FC7A24}"/>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77" name="Tekstfelt 2176">
                    <a:extLst>
                      <a:ext uri="{FF2B5EF4-FFF2-40B4-BE49-F238E27FC236}">
                        <a16:creationId xmlns:a16="http://schemas.microsoft.com/office/drawing/2014/main" id="{DBAD84BD-9EBE-6562-3F28-0E14B7828E23}"/>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78" name="Tekstfelt 2177">
                    <a:extLst>
                      <a:ext uri="{FF2B5EF4-FFF2-40B4-BE49-F238E27FC236}">
                        <a16:creationId xmlns:a16="http://schemas.microsoft.com/office/drawing/2014/main" id="{6218A4C7-9962-4811-5A96-F19169F48FAD}"/>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79" name="Tekstfelt 2178">
                    <a:extLst>
                      <a:ext uri="{FF2B5EF4-FFF2-40B4-BE49-F238E27FC236}">
                        <a16:creationId xmlns:a16="http://schemas.microsoft.com/office/drawing/2014/main" id="{50FDA11F-704A-09A9-3200-000583C5C52D}"/>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80" name="Tekstfelt 2179">
                    <a:extLst>
                      <a:ext uri="{FF2B5EF4-FFF2-40B4-BE49-F238E27FC236}">
                        <a16:creationId xmlns:a16="http://schemas.microsoft.com/office/drawing/2014/main" id="{76BC840A-F28A-8294-1168-0FC4591873AA}"/>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81" name="Tekstfelt 2180">
                    <a:extLst>
                      <a:ext uri="{FF2B5EF4-FFF2-40B4-BE49-F238E27FC236}">
                        <a16:creationId xmlns:a16="http://schemas.microsoft.com/office/drawing/2014/main" id="{8B261616-D7B6-767A-FA57-C2542F83ED39}"/>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82" name="Tekstfelt 2181">
                    <a:extLst>
                      <a:ext uri="{FF2B5EF4-FFF2-40B4-BE49-F238E27FC236}">
                        <a16:creationId xmlns:a16="http://schemas.microsoft.com/office/drawing/2014/main" id="{3E08E40D-4728-9365-380C-126928C5E5B9}"/>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83" name="Tekstfelt 2182">
                    <a:extLst>
                      <a:ext uri="{FF2B5EF4-FFF2-40B4-BE49-F238E27FC236}">
                        <a16:creationId xmlns:a16="http://schemas.microsoft.com/office/drawing/2014/main" id="{88702960-D0D7-E5A5-60B9-A26F4B15F181}"/>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84" name="Tekstfelt 2183">
                    <a:extLst>
                      <a:ext uri="{FF2B5EF4-FFF2-40B4-BE49-F238E27FC236}">
                        <a16:creationId xmlns:a16="http://schemas.microsoft.com/office/drawing/2014/main" id="{FA0EE276-2D8C-FB39-0D80-60A9DEB614A4}"/>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85" name="Tekstfelt 2184">
                    <a:extLst>
                      <a:ext uri="{FF2B5EF4-FFF2-40B4-BE49-F238E27FC236}">
                        <a16:creationId xmlns:a16="http://schemas.microsoft.com/office/drawing/2014/main" id="{BC19C6E5-D381-1573-8BF3-C4D55FC7FB8F}"/>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86" name="Tekstfelt 2185">
                    <a:extLst>
                      <a:ext uri="{FF2B5EF4-FFF2-40B4-BE49-F238E27FC236}">
                        <a16:creationId xmlns:a16="http://schemas.microsoft.com/office/drawing/2014/main" id="{6BC5490C-C69D-ADA9-68A2-C32D5B161FB4}"/>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87" name="Tekstfelt 2186">
                    <a:extLst>
                      <a:ext uri="{FF2B5EF4-FFF2-40B4-BE49-F238E27FC236}">
                        <a16:creationId xmlns:a16="http://schemas.microsoft.com/office/drawing/2014/main" id="{3A9591EF-F369-3459-FAE8-4FD44F2A752F}"/>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88" name="Tekstfelt 2187">
                    <a:extLst>
                      <a:ext uri="{FF2B5EF4-FFF2-40B4-BE49-F238E27FC236}">
                        <a16:creationId xmlns:a16="http://schemas.microsoft.com/office/drawing/2014/main" id="{3468551B-21F2-6D91-875C-2FA86538121D}"/>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89" name="Tekstfelt 2188">
                    <a:extLst>
                      <a:ext uri="{FF2B5EF4-FFF2-40B4-BE49-F238E27FC236}">
                        <a16:creationId xmlns:a16="http://schemas.microsoft.com/office/drawing/2014/main" id="{6C4EBA65-AA1B-4A8E-A6EB-78361C7AC6C9}"/>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90" name="Tekstfelt 2189">
                    <a:extLst>
                      <a:ext uri="{FF2B5EF4-FFF2-40B4-BE49-F238E27FC236}">
                        <a16:creationId xmlns:a16="http://schemas.microsoft.com/office/drawing/2014/main" id="{F11DB2F8-DEE3-D643-01B6-4B2EDF50D33D}"/>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91" name="Tekstfelt 2190">
                    <a:extLst>
                      <a:ext uri="{FF2B5EF4-FFF2-40B4-BE49-F238E27FC236}">
                        <a16:creationId xmlns:a16="http://schemas.microsoft.com/office/drawing/2014/main" id="{BFAFA006-2B44-DFB5-9450-8904A1674C1C}"/>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92" name="Tekstfelt 2191">
                    <a:extLst>
                      <a:ext uri="{FF2B5EF4-FFF2-40B4-BE49-F238E27FC236}">
                        <a16:creationId xmlns:a16="http://schemas.microsoft.com/office/drawing/2014/main" id="{57BBC978-9ACC-802C-1F4A-223F592565A7}"/>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93" name="Tekstfelt 2192">
                    <a:extLst>
                      <a:ext uri="{FF2B5EF4-FFF2-40B4-BE49-F238E27FC236}">
                        <a16:creationId xmlns:a16="http://schemas.microsoft.com/office/drawing/2014/main" id="{650A76BA-B202-F5F0-22AA-0C7083381012}"/>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94" name="Tekstfelt 2193">
                    <a:extLst>
                      <a:ext uri="{FF2B5EF4-FFF2-40B4-BE49-F238E27FC236}">
                        <a16:creationId xmlns:a16="http://schemas.microsoft.com/office/drawing/2014/main" id="{7E913612-2DC6-DBAE-9E83-CFAAB3A78364}"/>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95" name="Tekstfelt 2194">
                    <a:extLst>
                      <a:ext uri="{FF2B5EF4-FFF2-40B4-BE49-F238E27FC236}">
                        <a16:creationId xmlns:a16="http://schemas.microsoft.com/office/drawing/2014/main" id="{C53C5B03-43AE-A9C4-1679-2904D4E3B21C}"/>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96" name="Tekstfelt 2195">
                    <a:extLst>
                      <a:ext uri="{FF2B5EF4-FFF2-40B4-BE49-F238E27FC236}">
                        <a16:creationId xmlns:a16="http://schemas.microsoft.com/office/drawing/2014/main" id="{308B857C-B03E-2B50-9CB3-A7C6976F9CF3}"/>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97" name="Tekstfelt 2196">
                    <a:extLst>
                      <a:ext uri="{FF2B5EF4-FFF2-40B4-BE49-F238E27FC236}">
                        <a16:creationId xmlns:a16="http://schemas.microsoft.com/office/drawing/2014/main" id="{9214563D-A134-34D6-57BD-468ABB615F87}"/>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98" name="Tekstfelt 2197">
                    <a:extLst>
                      <a:ext uri="{FF2B5EF4-FFF2-40B4-BE49-F238E27FC236}">
                        <a16:creationId xmlns:a16="http://schemas.microsoft.com/office/drawing/2014/main" id="{B77EBB64-E5FA-A8F7-3053-2928B885C6DC}"/>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63" name="Tekstfelt 2162">
                  <a:extLst>
                    <a:ext uri="{FF2B5EF4-FFF2-40B4-BE49-F238E27FC236}">
                      <a16:creationId xmlns:a16="http://schemas.microsoft.com/office/drawing/2014/main" id="{17C364C4-931E-1CF8-D1BE-20086079C124}"/>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64" name="Tekstfelt 2163">
                  <a:extLst>
                    <a:ext uri="{FF2B5EF4-FFF2-40B4-BE49-F238E27FC236}">
                      <a16:creationId xmlns:a16="http://schemas.microsoft.com/office/drawing/2014/main" id="{375FE68F-BD45-CC80-47B4-DF84809B2048}"/>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65" name="Tekstfelt 2164">
                  <a:extLst>
                    <a:ext uri="{FF2B5EF4-FFF2-40B4-BE49-F238E27FC236}">
                      <a16:creationId xmlns:a16="http://schemas.microsoft.com/office/drawing/2014/main" id="{90F811FB-F7FA-EE07-7324-CFAA36F50F12}"/>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6" name="Gruppe 1825">
                <a:extLst>
                  <a:ext uri="{FF2B5EF4-FFF2-40B4-BE49-F238E27FC236}">
                    <a16:creationId xmlns:a16="http://schemas.microsoft.com/office/drawing/2014/main" id="{82A4E9F0-9861-3099-C152-1CEA8190D468}"/>
                  </a:ext>
                </a:extLst>
              </p:cNvPr>
              <p:cNvGrpSpPr/>
              <p:nvPr/>
            </p:nvGrpSpPr>
            <p:grpSpPr>
              <a:xfrm>
                <a:off x="3326093" y="1035670"/>
                <a:ext cx="641389" cy="5216305"/>
                <a:chOff x="2892468" y="1032983"/>
                <a:chExt cx="641389" cy="5216305"/>
              </a:xfrm>
            </p:grpSpPr>
            <p:grpSp>
              <p:nvGrpSpPr>
                <p:cNvPr id="2125" name="Gruppe 2124">
                  <a:extLst>
                    <a:ext uri="{FF2B5EF4-FFF2-40B4-BE49-F238E27FC236}">
                      <a16:creationId xmlns:a16="http://schemas.microsoft.com/office/drawing/2014/main" id="{54A0DAB3-B21A-0F78-D543-9BC8A5D607E2}"/>
                    </a:ext>
                  </a:extLst>
                </p:cNvPr>
                <p:cNvGrpSpPr/>
                <p:nvPr/>
              </p:nvGrpSpPr>
              <p:grpSpPr>
                <a:xfrm>
                  <a:off x="2892468" y="1032983"/>
                  <a:ext cx="641389" cy="5216305"/>
                  <a:chOff x="3475384" y="1188399"/>
                  <a:chExt cx="641389" cy="5216305"/>
                </a:xfrm>
              </p:grpSpPr>
              <p:sp>
                <p:nvSpPr>
                  <p:cNvPr id="2129" name="Tekstfelt 2128">
                    <a:extLst>
                      <a:ext uri="{FF2B5EF4-FFF2-40B4-BE49-F238E27FC236}">
                        <a16:creationId xmlns:a16="http://schemas.microsoft.com/office/drawing/2014/main" id="{C377C1BE-A706-5917-E42E-253024DA84EC}"/>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30" name="Tekstfelt 2129">
                    <a:extLst>
                      <a:ext uri="{FF2B5EF4-FFF2-40B4-BE49-F238E27FC236}">
                        <a16:creationId xmlns:a16="http://schemas.microsoft.com/office/drawing/2014/main" id="{E51150A1-01F7-71CC-91AB-690DEDBA4381}"/>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31" name="Tekstfelt 2130">
                    <a:extLst>
                      <a:ext uri="{FF2B5EF4-FFF2-40B4-BE49-F238E27FC236}">
                        <a16:creationId xmlns:a16="http://schemas.microsoft.com/office/drawing/2014/main" id="{50CE26B6-B738-3CC2-B0C5-53D73F993483}"/>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32" name="Tekstfelt 2131">
                    <a:extLst>
                      <a:ext uri="{FF2B5EF4-FFF2-40B4-BE49-F238E27FC236}">
                        <a16:creationId xmlns:a16="http://schemas.microsoft.com/office/drawing/2014/main" id="{890F5DEA-90F7-4D78-5492-3A112375E138}"/>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33" name="Tekstfelt 2132">
                    <a:extLst>
                      <a:ext uri="{FF2B5EF4-FFF2-40B4-BE49-F238E27FC236}">
                        <a16:creationId xmlns:a16="http://schemas.microsoft.com/office/drawing/2014/main" id="{6B672E0D-0231-78F5-2FD3-669552C933CA}"/>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34" name="Tekstfelt 2133">
                    <a:extLst>
                      <a:ext uri="{FF2B5EF4-FFF2-40B4-BE49-F238E27FC236}">
                        <a16:creationId xmlns:a16="http://schemas.microsoft.com/office/drawing/2014/main" id="{237C0897-67C6-B25D-85B1-88E318B6530B}"/>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35" name="Tekstfelt 2134">
                    <a:extLst>
                      <a:ext uri="{FF2B5EF4-FFF2-40B4-BE49-F238E27FC236}">
                        <a16:creationId xmlns:a16="http://schemas.microsoft.com/office/drawing/2014/main" id="{348B33C9-9E34-7A70-5993-D5608889C0F3}"/>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36" name="Tekstfelt 2135">
                    <a:extLst>
                      <a:ext uri="{FF2B5EF4-FFF2-40B4-BE49-F238E27FC236}">
                        <a16:creationId xmlns:a16="http://schemas.microsoft.com/office/drawing/2014/main" id="{237AF264-BBE7-AFF9-46B4-A4D0DE6C6306}"/>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37" name="Tekstfelt 2136">
                    <a:extLst>
                      <a:ext uri="{FF2B5EF4-FFF2-40B4-BE49-F238E27FC236}">
                        <a16:creationId xmlns:a16="http://schemas.microsoft.com/office/drawing/2014/main" id="{880BA680-FD7B-C509-BF50-A8DDB036F5E4}"/>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38" name="Tekstfelt 2137">
                    <a:extLst>
                      <a:ext uri="{FF2B5EF4-FFF2-40B4-BE49-F238E27FC236}">
                        <a16:creationId xmlns:a16="http://schemas.microsoft.com/office/drawing/2014/main" id="{8E34933B-00FE-6970-C939-2D43A0FF2468}"/>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39" name="Tekstfelt 2138">
                    <a:extLst>
                      <a:ext uri="{FF2B5EF4-FFF2-40B4-BE49-F238E27FC236}">
                        <a16:creationId xmlns:a16="http://schemas.microsoft.com/office/drawing/2014/main" id="{602C7F20-25CC-6E78-BECC-8E06E4384568}"/>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40" name="Tekstfelt 2139">
                    <a:extLst>
                      <a:ext uri="{FF2B5EF4-FFF2-40B4-BE49-F238E27FC236}">
                        <a16:creationId xmlns:a16="http://schemas.microsoft.com/office/drawing/2014/main" id="{BB820FC8-564F-7460-543B-85FB333DDE99}"/>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41" name="Tekstfelt 2140">
                    <a:extLst>
                      <a:ext uri="{FF2B5EF4-FFF2-40B4-BE49-F238E27FC236}">
                        <a16:creationId xmlns:a16="http://schemas.microsoft.com/office/drawing/2014/main" id="{F8B7E559-290D-974D-357B-2D652014891E}"/>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42" name="Tekstfelt 2141">
                    <a:extLst>
                      <a:ext uri="{FF2B5EF4-FFF2-40B4-BE49-F238E27FC236}">
                        <a16:creationId xmlns:a16="http://schemas.microsoft.com/office/drawing/2014/main" id="{83FEB9CC-69A6-CC74-B517-2B201BF041C3}"/>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43" name="Tekstfelt 2142">
                    <a:extLst>
                      <a:ext uri="{FF2B5EF4-FFF2-40B4-BE49-F238E27FC236}">
                        <a16:creationId xmlns:a16="http://schemas.microsoft.com/office/drawing/2014/main" id="{B9CEC186-6014-81A6-2AC1-95D12F98C62E}"/>
                      </a:ext>
                    </a:extLst>
                  </p:cNvPr>
                  <p:cNvSpPr txBox="1"/>
                  <p:nvPr/>
                </p:nvSpPr>
                <p:spPr>
                  <a:xfrm>
                    <a:off x="35457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44" name="Tekstfelt 2143">
                    <a:extLst>
                      <a:ext uri="{FF2B5EF4-FFF2-40B4-BE49-F238E27FC236}">
                        <a16:creationId xmlns:a16="http://schemas.microsoft.com/office/drawing/2014/main" id="{EFAFE673-F6B1-C8DD-94E3-6111DA5BE565}"/>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45" name="Tekstfelt 2144">
                    <a:extLst>
                      <a:ext uri="{FF2B5EF4-FFF2-40B4-BE49-F238E27FC236}">
                        <a16:creationId xmlns:a16="http://schemas.microsoft.com/office/drawing/2014/main" id="{833EA352-3E10-4BAD-9863-0A113545464B}"/>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46" name="Tekstfelt 2145">
                    <a:extLst>
                      <a:ext uri="{FF2B5EF4-FFF2-40B4-BE49-F238E27FC236}">
                        <a16:creationId xmlns:a16="http://schemas.microsoft.com/office/drawing/2014/main" id="{6EA51530-5C7F-ED35-6C47-E75D16C67A75}"/>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47" name="Tekstfelt 2146">
                    <a:extLst>
                      <a:ext uri="{FF2B5EF4-FFF2-40B4-BE49-F238E27FC236}">
                        <a16:creationId xmlns:a16="http://schemas.microsoft.com/office/drawing/2014/main" id="{7827FE2C-EAD0-44D3-8D24-A40BA93504AF}"/>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48" name="Tekstfelt 2147">
                    <a:extLst>
                      <a:ext uri="{FF2B5EF4-FFF2-40B4-BE49-F238E27FC236}">
                        <a16:creationId xmlns:a16="http://schemas.microsoft.com/office/drawing/2014/main" id="{D2B270F4-74D3-0FA7-25E0-E7C31D445689}"/>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49" name="Tekstfelt 2148">
                    <a:extLst>
                      <a:ext uri="{FF2B5EF4-FFF2-40B4-BE49-F238E27FC236}">
                        <a16:creationId xmlns:a16="http://schemas.microsoft.com/office/drawing/2014/main" id="{3B8EAC24-B3C7-90E3-1107-A07F7209D59B}"/>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50" name="Tekstfelt 2149">
                    <a:extLst>
                      <a:ext uri="{FF2B5EF4-FFF2-40B4-BE49-F238E27FC236}">
                        <a16:creationId xmlns:a16="http://schemas.microsoft.com/office/drawing/2014/main" id="{788B4BB2-0679-341B-3EA5-AB9682D168E1}"/>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51" name="Tekstfelt 2150">
                    <a:extLst>
                      <a:ext uri="{FF2B5EF4-FFF2-40B4-BE49-F238E27FC236}">
                        <a16:creationId xmlns:a16="http://schemas.microsoft.com/office/drawing/2014/main" id="{CA902BE0-ABF1-332B-7802-1BC7DF484CA4}"/>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52" name="Tekstfelt 2151">
                    <a:extLst>
                      <a:ext uri="{FF2B5EF4-FFF2-40B4-BE49-F238E27FC236}">
                        <a16:creationId xmlns:a16="http://schemas.microsoft.com/office/drawing/2014/main" id="{B8C761D8-27C2-4F58-CA6A-1548561A6728}"/>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53" name="Tekstfelt 2152">
                    <a:extLst>
                      <a:ext uri="{FF2B5EF4-FFF2-40B4-BE49-F238E27FC236}">
                        <a16:creationId xmlns:a16="http://schemas.microsoft.com/office/drawing/2014/main" id="{D9E0AD1B-F3C6-4C50-FC93-35E45DF57833}"/>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54" name="Tekstfelt 2153">
                    <a:extLst>
                      <a:ext uri="{FF2B5EF4-FFF2-40B4-BE49-F238E27FC236}">
                        <a16:creationId xmlns:a16="http://schemas.microsoft.com/office/drawing/2014/main" id="{89FCCD7A-37F9-CF7D-6CCD-8A9F44915DD6}"/>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55" name="Tekstfelt 2154">
                    <a:extLst>
                      <a:ext uri="{FF2B5EF4-FFF2-40B4-BE49-F238E27FC236}">
                        <a16:creationId xmlns:a16="http://schemas.microsoft.com/office/drawing/2014/main" id="{0ED73E7A-90FE-EBC2-7A8D-56C97659167E}"/>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56" name="Tekstfelt 2155">
                    <a:extLst>
                      <a:ext uri="{FF2B5EF4-FFF2-40B4-BE49-F238E27FC236}">
                        <a16:creationId xmlns:a16="http://schemas.microsoft.com/office/drawing/2014/main" id="{98750666-435D-6D01-703A-5D1DC2A47711}"/>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57" name="Tekstfelt 2156">
                    <a:extLst>
                      <a:ext uri="{FF2B5EF4-FFF2-40B4-BE49-F238E27FC236}">
                        <a16:creationId xmlns:a16="http://schemas.microsoft.com/office/drawing/2014/main" id="{B1A6EB18-EF6A-F7DD-E89A-BA720E659E46}"/>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58" name="Tekstfelt 2157">
                    <a:extLst>
                      <a:ext uri="{FF2B5EF4-FFF2-40B4-BE49-F238E27FC236}">
                        <a16:creationId xmlns:a16="http://schemas.microsoft.com/office/drawing/2014/main" id="{CBCC6229-5B63-D130-C08F-57F4028BA13A}"/>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59" name="Tekstfelt 2158">
                    <a:extLst>
                      <a:ext uri="{FF2B5EF4-FFF2-40B4-BE49-F238E27FC236}">
                        <a16:creationId xmlns:a16="http://schemas.microsoft.com/office/drawing/2014/main" id="{F4FF412B-A8B9-0ED1-2F54-553E1F24DECC}"/>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60" name="Tekstfelt 2159">
                    <a:extLst>
                      <a:ext uri="{FF2B5EF4-FFF2-40B4-BE49-F238E27FC236}">
                        <a16:creationId xmlns:a16="http://schemas.microsoft.com/office/drawing/2014/main" id="{928AA054-87B7-078A-3A28-5DE6B90DC6EF}"/>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61" name="Tekstfelt 2160">
                    <a:extLst>
                      <a:ext uri="{FF2B5EF4-FFF2-40B4-BE49-F238E27FC236}">
                        <a16:creationId xmlns:a16="http://schemas.microsoft.com/office/drawing/2014/main" id="{AE2BF157-2D08-699C-E37D-4F5CA9A2E254}"/>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26" name="Tekstfelt 2125">
                  <a:extLst>
                    <a:ext uri="{FF2B5EF4-FFF2-40B4-BE49-F238E27FC236}">
                      <a16:creationId xmlns:a16="http://schemas.microsoft.com/office/drawing/2014/main" id="{57412B28-E31C-B77B-37AD-39698038EC3F}"/>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27" name="Tekstfelt 2126">
                  <a:extLst>
                    <a:ext uri="{FF2B5EF4-FFF2-40B4-BE49-F238E27FC236}">
                      <a16:creationId xmlns:a16="http://schemas.microsoft.com/office/drawing/2014/main" id="{4F5390C3-E512-9EA5-B970-D4E280F6731F}"/>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28" name="Tekstfelt 2127">
                  <a:extLst>
                    <a:ext uri="{FF2B5EF4-FFF2-40B4-BE49-F238E27FC236}">
                      <a16:creationId xmlns:a16="http://schemas.microsoft.com/office/drawing/2014/main" id="{5A815DDC-AFA7-3857-3817-F755EE3E6D5C}"/>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7" name="Gruppe 1826">
                <a:extLst>
                  <a:ext uri="{FF2B5EF4-FFF2-40B4-BE49-F238E27FC236}">
                    <a16:creationId xmlns:a16="http://schemas.microsoft.com/office/drawing/2014/main" id="{202409A5-3F49-F439-3D0C-7B90F28B2979}"/>
                  </a:ext>
                </a:extLst>
              </p:cNvPr>
              <p:cNvGrpSpPr/>
              <p:nvPr/>
            </p:nvGrpSpPr>
            <p:grpSpPr>
              <a:xfrm>
                <a:off x="2893345" y="1029165"/>
                <a:ext cx="641389" cy="5216305"/>
                <a:chOff x="2892468" y="1032983"/>
                <a:chExt cx="641389" cy="5216305"/>
              </a:xfrm>
            </p:grpSpPr>
            <p:grpSp>
              <p:nvGrpSpPr>
                <p:cNvPr id="2088" name="Gruppe 2087">
                  <a:extLst>
                    <a:ext uri="{FF2B5EF4-FFF2-40B4-BE49-F238E27FC236}">
                      <a16:creationId xmlns:a16="http://schemas.microsoft.com/office/drawing/2014/main" id="{BA744F30-709B-819E-7485-71BD60F81215}"/>
                    </a:ext>
                  </a:extLst>
                </p:cNvPr>
                <p:cNvGrpSpPr/>
                <p:nvPr/>
              </p:nvGrpSpPr>
              <p:grpSpPr>
                <a:xfrm>
                  <a:off x="2892468" y="1032983"/>
                  <a:ext cx="641389" cy="5216305"/>
                  <a:chOff x="3475384" y="1188399"/>
                  <a:chExt cx="641389" cy="5216305"/>
                </a:xfrm>
              </p:grpSpPr>
              <p:sp>
                <p:nvSpPr>
                  <p:cNvPr id="2092" name="Tekstfelt 2091">
                    <a:extLst>
                      <a:ext uri="{FF2B5EF4-FFF2-40B4-BE49-F238E27FC236}">
                        <a16:creationId xmlns:a16="http://schemas.microsoft.com/office/drawing/2014/main" id="{3729781F-FD08-8456-AF87-8BAC58129663}"/>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93" name="Tekstfelt 2092">
                    <a:extLst>
                      <a:ext uri="{FF2B5EF4-FFF2-40B4-BE49-F238E27FC236}">
                        <a16:creationId xmlns:a16="http://schemas.microsoft.com/office/drawing/2014/main" id="{DBB7EF91-C7A2-7B46-C27C-E27B5FE82712}"/>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94" name="Tekstfelt 2093">
                    <a:extLst>
                      <a:ext uri="{FF2B5EF4-FFF2-40B4-BE49-F238E27FC236}">
                        <a16:creationId xmlns:a16="http://schemas.microsoft.com/office/drawing/2014/main" id="{C0294698-3F3E-4503-1C62-0A74E96D2273}"/>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95" name="Tekstfelt 2094">
                    <a:extLst>
                      <a:ext uri="{FF2B5EF4-FFF2-40B4-BE49-F238E27FC236}">
                        <a16:creationId xmlns:a16="http://schemas.microsoft.com/office/drawing/2014/main" id="{B8EB8423-0F32-4FD8-A882-A4B95FDC0359}"/>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96" name="Tekstfelt 2095">
                    <a:extLst>
                      <a:ext uri="{FF2B5EF4-FFF2-40B4-BE49-F238E27FC236}">
                        <a16:creationId xmlns:a16="http://schemas.microsoft.com/office/drawing/2014/main" id="{B2E6AA17-E1C3-B7B0-91A6-C42B44079D26}"/>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97" name="Tekstfelt 2096">
                    <a:extLst>
                      <a:ext uri="{FF2B5EF4-FFF2-40B4-BE49-F238E27FC236}">
                        <a16:creationId xmlns:a16="http://schemas.microsoft.com/office/drawing/2014/main" id="{714BEE98-2F85-0DFA-829B-B834739E2629}"/>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98" name="Tekstfelt 2097">
                    <a:extLst>
                      <a:ext uri="{FF2B5EF4-FFF2-40B4-BE49-F238E27FC236}">
                        <a16:creationId xmlns:a16="http://schemas.microsoft.com/office/drawing/2014/main" id="{7ABBB571-831A-92CE-5EE3-215C89D5CDDD}"/>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99" name="Tekstfelt 2098">
                    <a:extLst>
                      <a:ext uri="{FF2B5EF4-FFF2-40B4-BE49-F238E27FC236}">
                        <a16:creationId xmlns:a16="http://schemas.microsoft.com/office/drawing/2014/main" id="{CD2766A9-50F2-6C7F-0ADC-666E778DCCA2}"/>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00" name="Tekstfelt 2099">
                    <a:extLst>
                      <a:ext uri="{FF2B5EF4-FFF2-40B4-BE49-F238E27FC236}">
                        <a16:creationId xmlns:a16="http://schemas.microsoft.com/office/drawing/2014/main" id="{48E5A1BE-6962-4EB4-CB0A-24B733B62D20}"/>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01" name="Tekstfelt 2100">
                    <a:extLst>
                      <a:ext uri="{FF2B5EF4-FFF2-40B4-BE49-F238E27FC236}">
                        <a16:creationId xmlns:a16="http://schemas.microsoft.com/office/drawing/2014/main" id="{E23D1287-7DB4-774B-641D-410814C51BFA}"/>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02" name="Tekstfelt 2101">
                    <a:extLst>
                      <a:ext uri="{FF2B5EF4-FFF2-40B4-BE49-F238E27FC236}">
                        <a16:creationId xmlns:a16="http://schemas.microsoft.com/office/drawing/2014/main" id="{343DFF31-A07B-C443-FA9C-7E791BDA47BC}"/>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03" name="Tekstfelt 2102">
                    <a:extLst>
                      <a:ext uri="{FF2B5EF4-FFF2-40B4-BE49-F238E27FC236}">
                        <a16:creationId xmlns:a16="http://schemas.microsoft.com/office/drawing/2014/main" id="{93ADD4F7-8699-3763-2B39-0E92BC619C43}"/>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04" name="Tekstfelt 2103">
                    <a:extLst>
                      <a:ext uri="{FF2B5EF4-FFF2-40B4-BE49-F238E27FC236}">
                        <a16:creationId xmlns:a16="http://schemas.microsoft.com/office/drawing/2014/main" id="{D3C9DD80-940C-BB96-D150-720D29FC178E}"/>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05" name="Tekstfelt 2104">
                    <a:extLst>
                      <a:ext uri="{FF2B5EF4-FFF2-40B4-BE49-F238E27FC236}">
                        <a16:creationId xmlns:a16="http://schemas.microsoft.com/office/drawing/2014/main" id="{E4A7BE95-714A-8DF2-7C0E-C35F1AA71C7A}"/>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06" name="Tekstfelt 2105">
                    <a:extLst>
                      <a:ext uri="{FF2B5EF4-FFF2-40B4-BE49-F238E27FC236}">
                        <a16:creationId xmlns:a16="http://schemas.microsoft.com/office/drawing/2014/main" id="{187E1D87-B980-B501-4CA4-F884DEE97485}"/>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07" name="Tekstfelt 2106">
                    <a:extLst>
                      <a:ext uri="{FF2B5EF4-FFF2-40B4-BE49-F238E27FC236}">
                        <a16:creationId xmlns:a16="http://schemas.microsoft.com/office/drawing/2014/main" id="{3FA767A7-EC74-C741-E37B-B4861B1430BF}"/>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08" name="Tekstfelt 2107">
                    <a:extLst>
                      <a:ext uri="{FF2B5EF4-FFF2-40B4-BE49-F238E27FC236}">
                        <a16:creationId xmlns:a16="http://schemas.microsoft.com/office/drawing/2014/main" id="{E681F167-6CCA-BF75-B0B5-1C656E59BFE4}"/>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09" name="Tekstfelt 2108">
                    <a:extLst>
                      <a:ext uri="{FF2B5EF4-FFF2-40B4-BE49-F238E27FC236}">
                        <a16:creationId xmlns:a16="http://schemas.microsoft.com/office/drawing/2014/main" id="{B208308D-5F8C-52DD-48AF-63333A61247B}"/>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10" name="Tekstfelt 2109">
                    <a:extLst>
                      <a:ext uri="{FF2B5EF4-FFF2-40B4-BE49-F238E27FC236}">
                        <a16:creationId xmlns:a16="http://schemas.microsoft.com/office/drawing/2014/main" id="{19985609-E1B1-1FC8-824A-9366A3C1C914}"/>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11" name="Tekstfelt 2110">
                    <a:extLst>
                      <a:ext uri="{FF2B5EF4-FFF2-40B4-BE49-F238E27FC236}">
                        <a16:creationId xmlns:a16="http://schemas.microsoft.com/office/drawing/2014/main" id="{04EBDD43-2599-2261-6790-C3ABEF6002F8}"/>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12" name="Tekstfelt 2111">
                    <a:extLst>
                      <a:ext uri="{FF2B5EF4-FFF2-40B4-BE49-F238E27FC236}">
                        <a16:creationId xmlns:a16="http://schemas.microsoft.com/office/drawing/2014/main" id="{2AA542BC-5C1B-5A4D-FD4F-0861E16BB041}"/>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13" name="Tekstfelt 2112">
                    <a:extLst>
                      <a:ext uri="{FF2B5EF4-FFF2-40B4-BE49-F238E27FC236}">
                        <a16:creationId xmlns:a16="http://schemas.microsoft.com/office/drawing/2014/main" id="{57913420-EC79-2AD5-9305-6265B2A6F5C8}"/>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14" name="Tekstfelt 2113">
                    <a:extLst>
                      <a:ext uri="{FF2B5EF4-FFF2-40B4-BE49-F238E27FC236}">
                        <a16:creationId xmlns:a16="http://schemas.microsoft.com/office/drawing/2014/main" id="{2B2E6A14-A4C5-8E11-F3DD-298E1FDCB0FB}"/>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15" name="Tekstfelt 2114">
                    <a:extLst>
                      <a:ext uri="{FF2B5EF4-FFF2-40B4-BE49-F238E27FC236}">
                        <a16:creationId xmlns:a16="http://schemas.microsoft.com/office/drawing/2014/main" id="{992FA61D-86F1-FFD1-BB87-93A639A43F74}"/>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16" name="Tekstfelt 2115">
                    <a:extLst>
                      <a:ext uri="{FF2B5EF4-FFF2-40B4-BE49-F238E27FC236}">
                        <a16:creationId xmlns:a16="http://schemas.microsoft.com/office/drawing/2014/main" id="{94974898-DFEB-4AFF-BCD0-8B122BE15236}"/>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17" name="Tekstfelt 2116">
                    <a:extLst>
                      <a:ext uri="{FF2B5EF4-FFF2-40B4-BE49-F238E27FC236}">
                        <a16:creationId xmlns:a16="http://schemas.microsoft.com/office/drawing/2014/main" id="{C7098E52-9C0F-7819-C25A-00AE0BFDFD08}"/>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18" name="Tekstfelt 2117">
                    <a:extLst>
                      <a:ext uri="{FF2B5EF4-FFF2-40B4-BE49-F238E27FC236}">
                        <a16:creationId xmlns:a16="http://schemas.microsoft.com/office/drawing/2014/main" id="{F37F2C6E-DB6E-740D-9AFE-64F928244211}"/>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19" name="Tekstfelt 2118">
                    <a:extLst>
                      <a:ext uri="{FF2B5EF4-FFF2-40B4-BE49-F238E27FC236}">
                        <a16:creationId xmlns:a16="http://schemas.microsoft.com/office/drawing/2014/main" id="{53480EDB-1019-D810-53AE-076D799EB73B}"/>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20" name="Tekstfelt 2119">
                    <a:extLst>
                      <a:ext uri="{FF2B5EF4-FFF2-40B4-BE49-F238E27FC236}">
                        <a16:creationId xmlns:a16="http://schemas.microsoft.com/office/drawing/2014/main" id="{6E0D78FF-16EF-6EC0-D8B1-A9BBEA9A804F}"/>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21" name="Tekstfelt 2120">
                    <a:extLst>
                      <a:ext uri="{FF2B5EF4-FFF2-40B4-BE49-F238E27FC236}">
                        <a16:creationId xmlns:a16="http://schemas.microsoft.com/office/drawing/2014/main" id="{93960DC3-0B40-BB59-3B91-E340AC1F354D}"/>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22" name="Tekstfelt 2121">
                    <a:extLst>
                      <a:ext uri="{FF2B5EF4-FFF2-40B4-BE49-F238E27FC236}">
                        <a16:creationId xmlns:a16="http://schemas.microsoft.com/office/drawing/2014/main" id="{41597D7B-F271-9BC0-2C90-5B640C76128B}"/>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23" name="Tekstfelt 2122">
                    <a:extLst>
                      <a:ext uri="{FF2B5EF4-FFF2-40B4-BE49-F238E27FC236}">
                        <a16:creationId xmlns:a16="http://schemas.microsoft.com/office/drawing/2014/main" id="{1009459A-3FB2-0F28-DA70-5F27573CD5F9}"/>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24" name="Tekstfelt 2123">
                    <a:extLst>
                      <a:ext uri="{FF2B5EF4-FFF2-40B4-BE49-F238E27FC236}">
                        <a16:creationId xmlns:a16="http://schemas.microsoft.com/office/drawing/2014/main" id="{79E812D5-E307-8CC9-88DF-B62E90E5C8F8}"/>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89" name="Tekstfelt 2088">
                  <a:extLst>
                    <a:ext uri="{FF2B5EF4-FFF2-40B4-BE49-F238E27FC236}">
                      <a16:creationId xmlns:a16="http://schemas.microsoft.com/office/drawing/2014/main" id="{9F97E2E6-55E5-21A3-5615-876EAF85A010}"/>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90" name="Tekstfelt 2089">
                  <a:extLst>
                    <a:ext uri="{FF2B5EF4-FFF2-40B4-BE49-F238E27FC236}">
                      <a16:creationId xmlns:a16="http://schemas.microsoft.com/office/drawing/2014/main" id="{44CCD7FA-5E2C-CCCB-AD9C-44AFCF28773D}"/>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91" name="Tekstfelt 2090">
                  <a:extLst>
                    <a:ext uri="{FF2B5EF4-FFF2-40B4-BE49-F238E27FC236}">
                      <a16:creationId xmlns:a16="http://schemas.microsoft.com/office/drawing/2014/main" id="{F1449368-169F-BD77-1CB2-274C1A3D113B}"/>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8" name="Gruppe 1827">
                <a:extLst>
                  <a:ext uri="{FF2B5EF4-FFF2-40B4-BE49-F238E27FC236}">
                    <a16:creationId xmlns:a16="http://schemas.microsoft.com/office/drawing/2014/main" id="{97B0E63E-49C3-6882-DC71-F33ADB7D6808}"/>
                  </a:ext>
                </a:extLst>
              </p:cNvPr>
              <p:cNvGrpSpPr/>
              <p:nvPr/>
            </p:nvGrpSpPr>
            <p:grpSpPr>
              <a:xfrm>
                <a:off x="2466124" y="1032948"/>
                <a:ext cx="641389" cy="5216305"/>
                <a:chOff x="2892468" y="1032983"/>
                <a:chExt cx="641389" cy="5216305"/>
              </a:xfrm>
            </p:grpSpPr>
            <p:grpSp>
              <p:nvGrpSpPr>
                <p:cNvPr id="2051" name="Gruppe 2050">
                  <a:extLst>
                    <a:ext uri="{FF2B5EF4-FFF2-40B4-BE49-F238E27FC236}">
                      <a16:creationId xmlns:a16="http://schemas.microsoft.com/office/drawing/2014/main" id="{67129CB6-5C94-EC33-8229-DD94FDD0E7C5}"/>
                    </a:ext>
                  </a:extLst>
                </p:cNvPr>
                <p:cNvGrpSpPr/>
                <p:nvPr/>
              </p:nvGrpSpPr>
              <p:grpSpPr>
                <a:xfrm>
                  <a:off x="2892468" y="1032983"/>
                  <a:ext cx="641389" cy="5216305"/>
                  <a:chOff x="3475384" y="1188399"/>
                  <a:chExt cx="641389" cy="5216305"/>
                </a:xfrm>
              </p:grpSpPr>
              <p:sp>
                <p:nvSpPr>
                  <p:cNvPr id="2055" name="Tekstfelt 2054">
                    <a:extLst>
                      <a:ext uri="{FF2B5EF4-FFF2-40B4-BE49-F238E27FC236}">
                        <a16:creationId xmlns:a16="http://schemas.microsoft.com/office/drawing/2014/main" id="{94402E83-632A-41F1-3C5F-30FC1D44D7BD}"/>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56" name="Tekstfelt 2055">
                    <a:extLst>
                      <a:ext uri="{FF2B5EF4-FFF2-40B4-BE49-F238E27FC236}">
                        <a16:creationId xmlns:a16="http://schemas.microsoft.com/office/drawing/2014/main" id="{52C5B7F9-9012-6EB9-C892-63B6B61460D2}"/>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57" name="Tekstfelt 2056">
                    <a:extLst>
                      <a:ext uri="{FF2B5EF4-FFF2-40B4-BE49-F238E27FC236}">
                        <a16:creationId xmlns:a16="http://schemas.microsoft.com/office/drawing/2014/main" id="{777A5760-75CE-A4D7-5FBC-3FBE0289E4A4}"/>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58" name="Tekstfelt 2057">
                    <a:extLst>
                      <a:ext uri="{FF2B5EF4-FFF2-40B4-BE49-F238E27FC236}">
                        <a16:creationId xmlns:a16="http://schemas.microsoft.com/office/drawing/2014/main" id="{A2265A50-1857-AC29-F2F7-6A69A4F40875}"/>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59" name="Tekstfelt 2058">
                    <a:extLst>
                      <a:ext uri="{FF2B5EF4-FFF2-40B4-BE49-F238E27FC236}">
                        <a16:creationId xmlns:a16="http://schemas.microsoft.com/office/drawing/2014/main" id="{D682A4E7-DCCC-9A6C-76DD-A12EFF5F6FA8}"/>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60" name="Tekstfelt 2059">
                    <a:extLst>
                      <a:ext uri="{FF2B5EF4-FFF2-40B4-BE49-F238E27FC236}">
                        <a16:creationId xmlns:a16="http://schemas.microsoft.com/office/drawing/2014/main" id="{728FB9D8-2510-939A-8037-8F40D3FA6CC2}"/>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61" name="Tekstfelt 2060">
                    <a:extLst>
                      <a:ext uri="{FF2B5EF4-FFF2-40B4-BE49-F238E27FC236}">
                        <a16:creationId xmlns:a16="http://schemas.microsoft.com/office/drawing/2014/main" id="{3AAC9D19-E028-D6CC-5B0B-BB27F7F76E5D}"/>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62" name="Tekstfelt 2061">
                    <a:extLst>
                      <a:ext uri="{FF2B5EF4-FFF2-40B4-BE49-F238E27FC236}">
                        <a16:creationId xmlns:a16="http://schemas.microsoft.com/office/drawing/2014/main" id="{9ECBF9E3-8DEF-E1EC-30E4-A42F1E301C30}"/>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63" name="Tekstfelt 2062">
                    <a:extLst>
                      <a:ext uri="{FF2B5EF4-FFF2-40B4-BE49-F238E27FC236}">
                        <a16:creationId xmlns:a16="http://schemas.microsoft.com/office/drawing/2014/main" id="{30DF7243-C354-B272-4859-2E812AED576A}"/>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64" name="Tekstfelt 2063">
                    <a:extLst>
                      <a:ext uri="{FF2B5EF4-FFF2-40B4-BE49-F238E27FC236}">
                        <a16:creationId xmlns:a16="http://schemas.microsoft.com/office/drawing/2014/main" id="{D83EF576-8D3A-11D6-228F-458B1C587519}"/>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65" name="Tekstfelt 2064">
                    <a:extLst>
                      <a:ext uri="{FF2B5EF4-FFF2-40B4-BE49-F238E27FC236}">
                        <a16:creationId xmlns:a16="http://schemas.microsoft.com/office/drawing/2014/main" id="{C1F67A60-D3F3-B06E-D752-C5B34FF3E722}"/>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66" name="Tekstfelt 2065">
                    <a:extLst>
                      <a:ext uri="{FF2B5EF4-FFF2-40B4-BE49-F238E27FC236}">
                        <a16:creationId xmlns:a16="http://schemas.microsoft.com/office/drawing/2014/main" id="{A8CDBB4A-EB85-8CB6-43C4-4ACD735596E1}"/>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67" name="Tekstfelt 2066">
                    <a:extLst>
                      <a:ext uri="{FF2B5EF4-FFF2-40B4-BE49-F238E27FC236}">
                        <a16:creationId xmlns:a16="http://schemas.microsoft.com/office/drawing/2014/main" id="{7830FC99-A8E1-F873-0170-878D8C329C29}"/>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68" name="Tekstfelt 2067">
                    <a:extLst>
                      <a:ext uri="{FF2B5EF4-FFF2-40B4-BE49-F238E27FC236}">
                        <a16:creationId xmlns:a16="http://schemas.microsoft.com/office/drawing/2014/main" id="{78B9D37A-F7B0-0233-56BD-4CCE4A875DBB}"/>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69" name="Tekstfelt 2068">
                    <a:extLst>
                      <a:ext uri="{FF2B5EF4-FFF2-40B4-BE49-F238E27FC236}">
                        <a16:creationId xmlns:a16="http://schemas.microsoft.com/office/drawing/2014/main" id="{A9F6BEFA-B249-31A9-F88C-3F17656BD668}"/>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70" name="Tekstfelt 2069">
                    <a:extLst>
                      <a:ext uri="{FF2B5EF4-FFF2-40B4-BE49-F238E27FC236}">
                        <a16:creationId xmlns:a16="http://schemas.microsoft.com/office/drawing/2014/main" id="{3FF908DA-6E9A-1C83-A49D-D89349352AEB}"/>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71" name="Tekstfelt 2070">
                    <a:extLst>
                      <a:ext uri="{FF2B5EF4-FFF2-40B4-BE49-F238E27FC236}">
                        <a16:creationId xmlns:a16="http://schemas.microsoft.com/office/drawing/2014/main" id="{80E82C4B-A3BD-146A-C2C7-1A5A4278A072}"/>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72" name="Tekstfelt 2071">
                    <a:extLst>
                      <a:ext uri="{FF2B5EF4-FFF2-40B4-BE49-F238E27FC236}">
                        <a16:creationId xmlns:a16="http://schemas.microsoft.com/office/drawing/2014/main" id="{E7F1CCD2-2DC8-A7C8-5659-D68645C07AB5}"/>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73" name="Tekstfelt 2072">
                    <a:extLst>
                      <a:ext uri="{FF2B5EF4-FFF2-40B4-BE49-F238E27FC236}">
                        <a16:creationId xmlns:a16="http://schemas.microsoft.com/office/drawing/2014/main" id="{18C9C302-0E60-3AAB-77D4-959022080702}"/>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74" name="Tekstfelt 2073">
                    <a:extLst>
                      <a:ext uri="{FF2B5EF4-FFF2-40B4-BE49-F238E27FC236}">
                        <a16:creationId xmlns:a16="http://schemas.microsoft.com/office/drawing/2014/main" id="{FB42F900-03DC-454F-28C8-FA5A933E9F21}"/>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75" name="Tekstfelt 2074">
                    <a:extLst>
                      <a:ext uri="{FF2B5EF4-FFF2-40B4-BE49-F238E27FC236}">
                        <a16:creationId xmlns:a16="http://schemas.microsoft.com/office/drawing/2014/main" id="{BF1F9D78-A3BE-CD40-9FE1-17A4D128F0C5}"/>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76" name="Tekstfelt 2075">
                    <a:extLst>
                      <a:ext uri="{FF2B5EF4-FFF2-40B4-BE49-F238E27FC236}">
                        <a16:creationId xmlns:a16="http://schemas.microsoft.com/office/drawing/2014/main" id="{A0E3C0F7-953E-8F4D-0E34-4AC425D7ADCC}"/>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77" name="Tekstfelt 2076">
                    <a:extLst>
                      <a:ext uri="{FF2B5EF4-FFF2-40B4-BE49-F238E27FC236}">
                        <a16:creationId xmlns:a16="http://schemas.microsoft.com/office/drawing/2014/main" id="{779EE66E-310D-525F-4E83-ED4BC4BDF4F6}"/>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78" name="Tekstfelt 2077">
                    <a:extLst>
                      <a:ext uri="{FF2B5EF4-FFF2-40B4-BE49-F238E27FC236}">
                        <a16:creationId xmlns:a16="http://schemas.microsoft.com/office/drawing/2014/main" id="{30DFC257-6072-1545-A410-86B7FABF8793}"/>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79" name="Tekstfelt 2078">
                    <a:extLst>
                      <a:ext uri="{FF2B5EF4-FFF2-40B4-BE49-F238E27FC236}">
                        <a16:creationId xmlns:a16="http://schemas.microsoft.com/office/drawing/2014/main" id="{A2545B82-78E1-E97A-6413-E6EB0D1C91F3}"/>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80" name="Tekstfelt 2079">
                    <a:extLst>
                      <a:ext uri="{FF2B5EF4-FFF2-40B4-BE49-F238E27FC236}">
                        <a16:creationId xmlns:a16="http://schemas.microsoft.com/office/drawing/2014/main" id="{65094FF4-B228-234B-9CAC-3635AD7F8EE3}"/>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81" name="Tekstfelt 2080">
                    <a:extLst>
                      <a:ext uri="{FF2B5EF4-FFF2-40B4-BE49-F238E27FC236}">
                        <a16:creationId xmlns:a16="http://schemas.microsoft.com/office/drawing/2014/main" id="{2D6592FC-D419-F03E-4CC1-E5F618D6A3EA}"/>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82" name="Tekstfelt 2081">
                    <a:extLst>
                      <a:ext uri="{FF2B5EF4-FFF2-40B4-BE49-F238E27FC236}">
                        <a16:creationId xmlns:a16="http://schemas.microsoft.com/office/drawing/2014/main" id="{68CB171C-EF53-EFD2-1B71-F2C4A52ABA49}"/>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83" name="Tekstfelt 2082">
                    <a:extLst>
                      <a:ext uri="{FF2B5EF4-FFF2-40B4-BE49-F238E27FC236}">
                        <a16:creationId xmlns:a16="http://schemas.microsoft.com/office/drawing/2014/main" id="{854A7EDC-A1AC-B640-98C1-6C6280E1412F}"/>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84" name="Tekstfelt 2083">
                    <a:extLst>
                      <a:ext uri="{FF2B5EF4-FFF2-40B4-BE49-F238E27FC236}">
                        <a16:creationId xmlns:a16="http://schemas.microsoft.com/office/drawing/2014/main" id="{31F07AAA-3FCC-8E9E-666B-1E6E2E70D5F1}"/>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85" name="Tekstfelt 2084">
                    <a:extLst>
                      <a:ext uri="{FF2B5EF4-FFF2-40B4-BE49-F238E27FC236}">
                        <a16:creationId xmlns:a16="http://schemas.microsoft.com/office/drawing/2014/main" id="{2A9AB90E-9EB8-1A4C-44A5-01EAD9D501CF}"/>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86" name="Tekstfelt 2085">
                    <a:extLst>
                      <a:ext uri="{FF2B5EF4-FFF2-40B4-BE49-F238E27FC236}">
                        <a16:creationId xmlns:a16="http://schemas.microsoft.com/office/drawing/2014/main" id="{34A00343-2C62-48D2-6DAF-0B3A25825753}"/>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87" name="Tekstfelt 2086">
                    <a:extLst>
                      <a:ext uri="{FF2B5EF4-FFF2-40B4-BE49-F238E27FC236}">
                        <a16:creationId xmlns:a16="http://schemas.microsoft.com/office/drawing/2014/main" id="{6654DFC9-FC72-AEA9-9EB5-DF43FA961475}"/>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52" name="Tekstfelt 2051">
                  <a:extLst>
                    <a:ext uri="{FF2B5EF4-FFF2-40B4-BE49-F238E27FC236}">
                      <a16:creationId xmlns:a16="http://schemas.microsoft.com/office/drawing/2014/main" id="{C94B43DE-7164-023B-0338-F6D51E65ECA5}"/>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53" name="Tekstfelt 2052">
                  <a:extLst>
                    <a:ext uri="{FF2B5EF4-FFF2-40B4-BE49-F238E27FC236}">
                      <a16:creationId xmlns:a16="http://schemas.microsoft.com/office/drawing/2014/main" id="{B7A6984E-3AF2-82C4-967A-C804EEF9CB94}"/>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54" name="Tekstfelt 2053">
                  <a:extLst>
                    <a:ext uri="{FF2B5EF4-FFF2-40B4-BE49-F238E27FC236}">
                      <a16:creationId xmlns:a16="http://schemas.microsoft.com/office/drawing/2014/main" id="{E91107B1-6F71-D78A-EF95-27751B06344A}"/>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9" name="Gruppe 1828">
                <a:extLst>
                  <a:ext uri="{FF2B5EF4-FFF2-40B4-BE49-F238E27FC236}">
                    <a16:creationId xmlns:a16="http://schemas.microsoft.com/office/drawing/2014/main" id="{377338CA-98D3-50EA-273C-92BC9491F18D}"/>
                  </a:ext>
                </a:extLst>
              </p:cNvPr>
              <p:cNvGrpSpPr/>
              <p:nvPr/>
            </p:nvGrpSpPr>
            <p:grpSpPr>
              <a:xfrm>
                <a:off x="2019764" y="1037328"/>
                <a:ext cx="641389" cy="5216305"/>
                <a:chOff x="2892468" y="1032983"/>
                <a:chExt cx="641389" cy="5216305"/>
              </a:xfrm>
            </p:grpSpPr>
            <p:grpSp>
              <p:nvGrpSpPr>
                <p:cNvPr id="2014" name="Gruppe 2013">
                  <a:extLst>
                    <a:ext uri="{FF2B5EF4-FFF2-40B4-BE49-F238E27FC236}">
                      <a16:creationId xmlns:a16="http://schemas.microsoft.com/office/drawing/2014/main" id="{3B10A944-40D1-10A5-9273-064B938204EB}"/>
                    </a:ext>
                  </a:extLst>
                </p:cNvPr>
                <p:cNvGrpSpPr/>
                <p:nvPr/>
              </p:nvGrpSpPr>
              <p:grpSpPr>
                <a:xfrm>
                  <a:off x="2892468" y="1032983"/>
                  <a:ext cx="641389" cy="5216305"/>
                  <a:chOff x="3475384" y="1188399"/>
                  <a:chExt cx="641389" cy="5216305"/>
                </a:xfrm>
              </p:grpSpPr>
              <p:sp>
                <p:nvSpPr>
                  <p:cNvPr id="2018" name="Tekstfelt 2017">
                    <a:extLst>
                      <a:ext uri="{FF2B5EF4-FFF2-40B4-BE49-F238E27FC236}">
                        <a16:creationId xmlns:a16="http://schemas.microsoft.com/office/drawing/2014/main" id="{1E44B76C-A962-839F-D43B-5699A98CE932}"/>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19" name="Tekstfelt 2018">
                    <a:extLst>
                      <a:ext uri="{FF2B5EF4-FFF2-40B4-BE49-F238E27FC236}">
                        <a16:creationId xmlns:a16="http://schemas.microsoft.com/office/drawing/2014/main" id="{8A43A1EB-58F1-AE69-FEB4-7B2B89393821}"/>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20" name="Tekstfelt 2019">
                    <a:extLst>
                      <a:ext uri="{FF2B5EF4-FFF2-40B4-BE49-F238E27FC236}">
                        <a16:creationId xmlns:a16="http://schemas.microsoft.com/office/drawing/2014/main" id="{A0BEDCB7-BB8F-6447-7C8F-2062DD92BF6E}"/>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21" name="Tekstfelt 2020">
                    <a:extLst>
                      <a:ext uri="{FF2B5EF4-FFF2-40B4-BE49-F238E27FC236}">
                        <a16:creationId xmlns:a16="http://schemas.microsoft.com/office/drawing/2014/main" id="{A345B81D-C27B-BEB3-0483-9C80D9DA9562}"/>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22" name="Tekstfelt 2021">
                    <a:extLst>
                      <a:ext uri="{FF2B5EF4-FFF2-40B4-BE49-F238E27FC236}">
                        <a16:creationId xmlns:a16="http://schemas.microsoft.com/office/drawing/2014/main" id="{89DDC3EE-83B6-8FDE-1549-1618AF941F78}"/>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23" name="Tekstfelt 2022">
                    <a:extLst>
                      <a:ext uri="{FF2B5EF4-FFF2-40B4-BE49-F238E27FC236}">
                        <a16:creationId xmlns:a16="http://schemas.microsoft.com/office/drawing/2014/main" id="{682FF443-3152-F13F-7F4E-FCCE74D329A2}"/>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24" name="Tekstfelt 2023">
                    <a:extLst>
                      <a:ext uri="{FF2B5EF4-FFF2-40B4-BE49-F238E27FC236}">
                        <a16:creationId xmlns:a16="http://schemas.microsoft.com/office/drawing/2014/main" id="{FA1D51DF-9816-0D96-C171-0FAE8EC47A41}"/>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25" name="Tekstfelt 2024">
                    <a:extLst>
                      <a:ext uri="{FF2B5EF4-FFF2-40B4-BE49-F238E27FC236}">
                        <a16:creationId xmlns:a16="http://schemas.microsoft.com/office/drawing/2014/main" id="{A20834F6-C0D0-EC31-3FCD-1DB7AA334A59}"/>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26" name="Tekstfelt 2025">
                    <a:extLst>
                      <a:ext uri="{FF2B5EF4-FFF2-40B4-BE49-F238E27FC236}">
                        <a16:creationId xmlns:a16="http://schemas.microsoft.com/office/drawing/2014/main" id="{2538F61F-30E8-831E-6D33-4558F0B242B8}"/>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27" name="Tekstfelt 2026">
                    <a:extLst>
                      <a:ext uri="{FF2B5EF4-FFF2-40B4-BE49-F238E27FC236}">
                        <a16:creationId xmlns:a16="http://schemas.microsoft.com/office/drawing/2014/main" id="{EA02CA19-E2C2-67C1-DBE3-A5A9AAF55160}"/>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28" name="Tekstfelt 2027">
                    <a:extLst>
                      <a:ext uri="{FF2B5EF4-FFF2-40B4-BE49-F238E27FC236}">
                        <a16:creationId xmlns:a16="http://schemas.microsoft.com/office/drawing/2014/main" id="{9C712388-60CA-ECD1-5055-9C280F71C9DB}"/>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29" name="Tekstfelt 2028">
                    <a:extLst>
                      <a:ext uri="{FF2B5EF4-FFF2-40B4-BE49-F238E27FC236}">
                        <a16:creationId xmlns:a16="http://schemas.microsoft.com/office/drawing/2014/main" id="{91967CED-1D93-EFAA-1916-A20BB1353127}"/>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30" name="Tekstfelt 2029">
                    <a:extLst>
                      <a:ext uri="{FF2B5EF4-FFF2-40B4-BE49-F238E27FC236}">
                        <a16:creationId xmlns:a16="http://schemas.microsoft.com/office/drawing/2014/main" id="{CD007FCE-43A8-5B20-FB79-45C31C3AC0DD}"/>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31" name="Tekstfelt 2030">
                    <a:extLst>
                      <a:ext uri="{FF2B5EF4-FFF2-40B4-BE49-F238E27FC236}">
                        <a16:creationId xmlns:a16="http://schemas.microsoft.com/office/drawing/2014/main" id="{6BF8DAA0-E2A7-832A-0133-FE00393E49FD}"/>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32" name="Tekstfelt 2031">
                    <a:extLst>
                      <a:ext uri="{FF2B5EF4-FFF2-40B4-BE49-F238E27FC236}">
                        <a16:creationId xmlns:a16="http://schemas.microsoft.com/office/drawing/2014/main" id="{941EEB21-DAB5-204E-514E-A0CF4FCF92B4}"/>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33" name="Tekstfelt 2032">
                    <a:extLst>
                      <a:ext uri="{FF2B5EF4-FFF2-40B4-BE49-F238E27FC236}">
                        <a16:creationId xmlns:a16="http://schemas.microsoft.com/office/drawing/2014/main" id="{6F728FDE-D3F5-FACA-4272-FDF03AA083AB}"/>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34" name="Tekstfelt 2033">
                    <a:extLst>
                      <a:ext uri="{FF2B5EF4-FFF2-40B4-BE49-F238E27FC236}">
                        <a16:creationId xmlns:a16="http://schemas.microsoft.com/office/drawing/2014/main" id="{AA41E19C-36C7-E9B7-722F-F8590DACFF15}"/>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35" name="Tekstfelt 2034">
                    <a:extLst>
                      <a:ext uri="{FF2B5EF4-FFF2-40B4-BE49-F238E27FC236}">
                        <a16:creationId xmlns:a16="http://schemas.microsoft.com/office/drawing/2014/main" id="{9BADF768-9276-6F7C-BF92-8A375B6D6DE7}"/>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36" name="Tekstfelt 2035">
                    <a:extLst>
                      <a:ext uri="{FF2B5EF4-FFF2-40B4-BE49-F238E27FC236}">
                        <a16:creationId xmlns:a16="http://schemas.microsoft.com/office/drawing/2014/main" id="{77B291AD-8B85-7A04-3587-B57D7C5E9D12}"/>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37" name="Tekstfelt 2036">
                    <a:extLst>
                      <a:ext uri="{FF2B5EF4-FFF2-40B4-BE49-F238E27FC236}">
                        <a16:creationId xmlns:a16="http://schemas.microsoft.com/office/drawing/2014/main" id="{F6D8BB2D-743C-AD39-D323-26D56A89E27E}"/>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38" name="Tekstfelt 2037">
                    <a:extLst>
                      <a:ext uri="{FF2B5EF4-FFF2-40B4-BE49-F238E27FC236}">
                        <a16:creationId xmlns:a16="http://schemas.microsoft.com/office/drawing/2014/main" id="{197501B0-8176-CD65-F0FC-5283562E4E2D}"/>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39" name="Tekstfelt 2038">
                    <a:extLst>
                      <a:ext uri="{FF2B5EF4-FFF2-40B4-BE49-F238E27FC236}">
                        <a16:creationId xmlns:a16="http://schemas.microsoft.com/office/drawing/2014/main" id="{41210570-9894-1D5A-C6BB-FC79CE7E584A}"/>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40" name="Tekstfelt 2039">
                    <a:extLst>
                      <a:ext uri="{FF2B5EF4-FFF2-40B4-BE49-F238E27FC236}">
                        <a16:creationId xmlns:a16="http://schemas.microsoft.com/office/drawing/2014/main" id="{E7A9EF23-67FD-7418-F871-8FFDB30D9CC5}"/>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41" name="Tekstfelt 2040">
                    <a:extLst>
                      <a:ext uri="{FF2B5EF4-FFF2-40B4-BE49-F238E27FC236}">
                        <a16:creationId xmlns:a16="http://schemas.microsoft.com/office/drawing/2014/main" id="{3F5B0CAC-78F4-BD11-7DC4-24433F93BCD8}"/>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42" name="Tekstfelt 2041">
                    <a:extLst>
                      <a:ext uri="{FF2B5EF4-FFF2-40B4-BE49-F238E27FC236}">
                        <a16:creationId xmlns:a16="http://schemas.microsoft.com/office/drawing/2014/main" id="{1F37BD79-B7F6-9830-B77A-67F5C92ECA40}"/>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43" name="Tekstfelt 2042">
                    <a:extLst>
                      <a:ext uri="{FF2B5EF4-FFF2-40B4-BE49-F238E27FC236}">
                        <a16:creationId xmlns:a16="http://schemas.microsoft.com/office/drawing/2014/main" id="{503011BB-B2DB-C186-6D08-DBD8969D08F1}"/>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44" name="Tekstfelt 2043">
                    <a:extLst>
                      <a:ext uri="{FF2B5EF4-FFF2-40B4-BE49-F238E27FC236}">
                        <a16:creationId xmlns:a16="http://schemas.microsoft.com/office/drawing/2014/main" id="{B75F981F-416E-1D08-BF42-5367C7E599BA}"/>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45" name="Tekstfelt 2044">
                    <a:extLst>
                      <a:ext uri="{FF2B5EF4-FFF2-40B4-BE49-F238E27FC236}">
                        <a16:creationId xmlns:a16="http://schemas.microsoft.com/office/drawing/2014/main" id="{1348DAA8-B521-CB91-5EA4-2D63F76CB0F5}"/>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46" name="Tekstfelt 2045">
                    <a:extLst>
                      <a:ext uri="{FF2B5EF4-FFF2-40B4-BE49-F238E27FC236}">
                        <a16:creationId xmlns:a16="http://schemas.microsoft.com/office/drawing/2014/main" id="{1A99A833-8815-0CC6-980F-DCDCDF13C6B3}"/>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47" name="Tekstfelt 2046">
                    <a:extLst>
                      <a:ext uri="{FF2B5EF4-FFF2-40B4-BE49-F238E27FC236}">
                        <a16:creationId xmlns:a16="http://schemas.microsoft.com/office/drawing/2014/main" id="{3F92D5A6-D545-2342-E9B2-5FE277B4C0DB}"/>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48" name="Tekstfelt 2047">
                    <a:extLst>
                      <a:ext uri="{FF2B5EF4-FFF2-40B4-BE49-F238E27FC236}">
                        <a16:creationId xmlns:a16="http://schemas.microsoft.com/office/drawing/2014/main" id="{EE4904D6-FAC0-ECB6-1FE0-30A27078DEC3}"/>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49" name="Tekstfelt 2048">
                    <a:extLst>
                      <a:ext uri="{FF2B5EF4-FFF2-40B4-BE49-F238E27FC236}">
                        <a16:creationId xmlns:a16="http://schemas.microsoft.com/office/drawing/2014/main" id="{EFF1C22C-BF51-F1B1-86F4-6FF42FD12117}"/>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50" name="Tekstfelt 2049">
                    <a:extLst>
                      <a:ext uri="{FF2B5EF4-FFF2-40B4-BE49-F238E27FC236}">
                        <a16:creationId xmlns:a16="http://schemas.microsoft.com/office/drawing/2014/main" id="{E3B3066F-6ABA-17AB-68B1-8A1C0905EB59}"/>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15" name="Tekstfelt 2014">
                  <a:extLst>
                    <a:ext uri="{FF2B5EF4-FFF2-40B4-BE49-F238E27FC236}">
                      <a16:creationId xmlns:a16="http://schemas.microsoft.com/office/drawing/2014/main" id="{9DC33368-1DDD-18BD-40BC-E88A28076ECD}"/>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16" name="Tekstfelt 2015">
                  <a:extLst>
                    <a:ext uri="{FF2B5EF4-FFF2-40B4-BE49-F238E27FC236}">
                      <a16:creationId xmlns:a16="http://schemas.microsoft.com/office/drawing/2014/main" id="{E81B382A-C3CE-9F6A-60E1-10DEF8F097CF}"/>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17" name="Tekstfelt 2016">
                  <a:extLst>
                    <a:ext uri="{FF2B5EF4-FFF2-40B4-BE49-F238E27FC236}">
                      <a16:creationId xmlns:a16="http://schemas.microsoft.com/office/drawing/2014/main" id="{6C1443FD-5968-12FF-92B6-8D0893A04355}"/>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0" name="Gruppe 1829">
                <a:extLst>
                  <a:ext uri="{FF2B5EF4-FFF2-40B4-BE49-F238E27FC236}">
                    <a16:creationId xmlns:a16="http://schemas.microsoft.com/office/drawing/2014/main" id="{315FB5C6-B17A-819A-2753-197C309237E4}"/>
                  </a:ext>
                </a:extLst>
              </p:cNvPr>
              <p:cNvGrpSpPr/>
              <p:nvPr/>
            </p:nvGrpSpPr>
            <p:grpSpPr>
              <a:xfrm>
                <a:off x="1592543" y="1041111"/>
                <a:ext cx="641389" cy="5216305"/>
                <a:chOff x="2892468" y="1032983"/>
                <a:chExt cx="641389" cy="5216305"/>
              </a:xfrm>
            </p:grpSpPr>
            <p:grpSp>
              <p:nvGrpSpPr>
                <p:cNvPr id="1977" name="Gruppe 1976">
                  <a:extLst>
                    <a:ext uri="{FF2B5EF4-FFF2-40B4-BE49-F238E27FC236}">
                      <a16:creationId xmlns:a16="http://schemas.microsoft.com/office/drawing/2014/main" id="{B231DD73-C00B-AD32-2A00-8EC9FA833353}"/>
                    </a:ext>
                  </a:extLst>
                </p:cNvPr>
                <p:cNvGrpSpPr/>
                <p:nvPr/>
              </p:nvGrpSpPr>
              <p:grpSpPr>
                <a:xfrm>
                  <a:off x="2892468" y="1032983"/>
                  <a:ext cx="641389" cy="5216305"/>
                  <a:chOff x="3475384" y="1188399"/>
                  <a:chExt cx="641389" cy="5216305"/>
                </a:xfrm>
              </p:grpSpPr>
              <p:sp>
                <p:nvSpPr>
                  <p:cNvPr id="1981" name="Tekstfelt 1980">
                    <a:extLst>
                      <a:ext uri="{FF2B5EF4-FFF2-40B4-BE49-F238E27FC236}">
                        <a16:creationId xmlns:a16="http://schemas.microsoft.com/office/drawing/2014/main" id="{504B2F58-5227-2AC1-A756-BF2C6F1274B6}"/>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82" name="Tekstfelt 1981">
                    <a:extLst>
                      <a:ext uri="{FF2B5EF4-FFF2-40B4-BE49-F238E27FC236}">
                        <a16:creationId xmlns:a16="http://schemas.microsoft.com/office/drawing/2014/main" id="{7922A3A2-567B-CE19-CED3-6C10B94B16FD}"/>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83" name="Tekstfelt 1982">
                    <a:extLst>
                      <a:ext uri="{FF2B5EF4-FFF2-40B4-BE49-F238E27FC236}">
                        <a16:creationId xmlns:a16="http://schemas.microsoft.com/office/drawing/2014/main" id="{8AC0FBA0-8BC5-A59C-C289-8BFAB32C17D4}"/>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84" name="Tekstfelt 1983">
                    <a:extLst>
                      <a:ext uri="{FF2B5EF4-FFF2-40B4-BE49-F238E27FC236}">
                        <a16:creationId xmlns:a16="http://schemas.microsoft.com/office/drawing/2014/main" id="{5462F20F-42F9-ADB1-57A7-C8A2762B57B3}"/>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85" name="Tekstfelt 1984">
                    <a:extLst>
                      <a:ext uri="{FF2B5EF4-FFF2-40B4-BE49-F238E27FC236}">
                        <a16:creationId xmlns:a16="http://schemas.microsoft.com/office/drawing/2014/main" id="{86CA1571-D59B-E4AD-0DAA-9F655040CC1E}"/>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86" name="Tekstfelt 1985">
                    <a:extLst>
                      <a:ext uri="{FF2B5EF4-FFF2-40B4-BE49-F238E27FC236}">
                        <a16:creationId xmlns:a16="http://schemas.microsoft.com/office/drawing/2014/main" id="{52310FD8-ECC9-DE62-34B5-DC47A1619B4F}"/>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87" name="Tekstfelt 1986">
                    <a:extLst>
                      <a:ext uri="{FF2B5EF4-FFF2-40B4-BE49-F238E27FC236}">
                        <a16:creationId xmlns:a16="http://schemas.microsoft.com/office/drawing/2014/main" id="{0D709C9C-122F-D2DB-FE50-B20CAE676C54}"/>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88" name="Tekstfelt 1987">
                    <a:extLst>
                      <a:ext uri="{FF2B5EF4-FFF2-40B4-BE49-F238E27FC236}">
                        <a16:creationId xmlns:a16="http://schemas.microsoft.com/office/drawing/2014/main" id="{E04D9344-194F-6530-0AEE-3F217E39FDF8}"/>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89" name="Tekstfelt 1988">
                    <a:extLst>
                      <a:ext uri="{FF2B5EF4-FFF2-40B4-BE49-F238E27FC236}">
                        <a16:creationId xmlns:a16="http://schemas.microsoft.com/office/drawing/2014/main" id="{6C56DBEE-F282-C95E-9853-D4E1B44FBDEA}"/>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90" name="Tekstfelt 1989">
                    <a:extLst>
                      <a:ext uri="{FF2B5EF4-FFF2-40B4-BE49-F238E27FC236}">
                        <a16:creationId xmlns:a16="http://schemas.microsoft.com/office/drawing/2014/main" id="{43D940C9-ADCC-F72E-CA06-74372EC87318}"/>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91" name="Tekstfelt 1990">
                    <a:extLst>
                      <a:ext uri="{FF2B5EF4-FFF2-40B4-BE49-F238E27FC236}">
                        <a16:creationId xmlns:a16="http://schemas.microsoft.com/office/drawing/2014/main" id="{DC1E8355-F4F3-1BF0-9194-030EB03A4EC6}"/>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92" name="Tekstfelt 1991">
                    <a:extLst>
                      <a:ext uri="{FF2B5EF4-FFF2-40B4-BE49-F238E27FC236}">
                        <a16:creationId xmlns:a16="http://schemas.microsoft.com/office/drawing/2014/main" id="{C65EE650-7C60-9836-69C4-9A7751A83509}"/>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93" name="Tekstfelt 1992">
                    <a:extLst>
                      <a:ext uri="{FF2B5EF4-FFF2-40B4-BE49-F238E27FC236}">
                        <a16:creationId xmlns:a16="http://schemas.microsoft.com/office/drawing/2014/main" id="{E8A015CF-2067-1BF8-2FA6-7FD36060AC76}"/>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94" name="Tekstfelt 1993">
                    <a:extLst>
                      <a:ext uri="{FF2B5EF4-FFF2-40B4-BE49-F238E27FC236}">
                        <a16:creationId xmlns:a16="http://schemas.microsoft.com/office/drawing/2014/main" id="{74EDF7EE-6848-CDED-9EE1-45AFC27A6629}"/>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95" name="Tekstfelt 1994">
                    <a:extLst>
                      <a:ext uri="{FF2B5EF4-FFF2-40B4-BE49-F238E27FC236}">
                        <a16:creationId xmlns:a16="http://schemas.microsoft.com/office/drawing/2014/main" id="{5F7DD34B-B897-4B78-7BC2-1C40E6795090}"/>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96" name="Tekstfelt 1995">
                    <a:extLst>
                      <a:ext uri="{FF2B5EF4-FFF2-40B4-BE49-F238E27FC236}">
                        <a16:creationId xmlns:a16="http://schemas.microsoft.com/office/drawing/2014/main" id="{4BF7CED4-D482-8F2B-1682-6FDD2A40ACB2}"/>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97" name="Tekstfelt 1996">
                    <a:extLst>
                      <a:ext uri="{FF2B5EF4-FFF2-40B4-BE49-F238E27FC236}">
                        <a16:creationId xmlns:a16="http://schemas.microsoft.com/office/drawing/2014/main" id="{73585A19-032C-2228-9251-81A5BE2CEE9D}"/>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98" name="Tekstfelt 1997">
                    <a:extLst>
                      <a:ext uri="{FF2B5EF4-FFF2-40B4-BE49-F238E27FC236}">
                        <a16:creationId xmlns:a16="http://schemas.microsoft.com/office/drawing/2014/main" id="{96470DC3-B27A-B15F-7FDD-C8609B5A0A39}"/>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99" name="Tekstfelt 1998">
                    <a:extLst>
                      <a:ext uri="{FF2B5EF4-FFF2-40B4-BE49-F238E27FC236}">
                        <a16:creationId xmlns:a16="http://schemas.microsoft.com/office/drawing/2014/main" id="{2418D4F7-F78C-9665-8E9D-B9379182A101}"/>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00" name="Tekstfelt 1999">
                    <a:extLst>
                      <a:ext uri="{FF2B5EF4-FFF2-40B4-BE49-F238E27FC236}">
                        <a16:creationId xmlns:a16="http://schemas.microsoft.com/office/drawing/2014/main" id="{D88524C3-73AC-39C6-6FCA-44E8F75C6C64}"/>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01" name="Tekstfelt 2000">
                    <a:extLst>
                      <a:ext uri="{FF2B5EF4-FFF2-40B4-BE49-F238E27FC236}">
                        <a16:creationId xmlns:a16="http://schemas.microsoft.com/office/drawing/2014/main" id="{AF0A944F-C113-C9D4-EFDE-D70C61B2A43C}"/>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02" name="Tekstfelt 2001">
                    <a:extLst>
                      <a:ext uri="{FF2B5EF4-FFF2-40B4-BE49-F238E27FC236}">
                        <a16:creationId xmlns:a16="http://schemas.microsoft.com/office/drawing/2014/main" id="{5FD263F9-C7B5-511E-12A9-99AF6E51C31C}"/>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03" name="Tekstfelt 2002">
                    <a:extLst>
                      <a:ext uri="{FF2B5EF4-FFF2-40B4-BE49-F238E27FC236}">
                        <a16:creationId xmlns:a16="http://schemas.microsoft.com/office/drawing/2014/main" id="{B48BB215-FE0F-CF56-F37D-2188C6120AFE}"/>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04" name="Tekstfelt 2003">
                    <a:extLst>
                      <a:ext uri="{FF2B5EF4-FFF2-40B4-BE49-F238E27FC236}">
                        <a16:creationId xmlns:a16="http://schemas.microsoft.com/office/drawing/2014/main" id="{D66A4A24-BBD9-FC57-8780-6349FEC52E78}"/>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05" name="Tekstfelt 2004">
                    <a:extLst>
                      <a:ext uri="{FF2B5EF4-FFF2-40B4-BE49-F238E27FC236}">
                        <a16:creationId xmlns:a16="http://schemas.microsoft.com/office/drawing/2014/main" id="{C4A1D4E6-BFAE-D1C3-76D4-0A5ED6A04A76}"/>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06" name="Tekstfelt 2005">
                    <a:extLst>
                      <a:ext uri="{FF2B5EF4-FFF2-40B4-BE49-F238E27FC236}">
                        <a16:creationId xmlns:a16="http://schemas.microsoft.com/office/drawing/2014/main" id="{E12B87C5-F906-076F-593A-2BC74E86A4F8}"/>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07" name="Tekstfelt 2006">
                    <a:extLst>
                      <a:ext uri="{FF2B5EF4-FFF2-40B4-BE49-F238E27FC236}">
                        <a16:creationId xmlns:a16="http://schemas.microsoft.com/office/drawing/2014/main" id="{539C1E75-7CB5-7D2A-2C54-5539D28C549F}"/>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08" name="Tekstfelt 2007">
                    <a:extLst>
                      <a:ext uri="{FF2B5EF4-FFF2-40B4-BE49-F238E27FC236}">
                        <a16:creationId xmlns:a16="http://schemas.microsoft.com/office/drawing/2014/main" id="{117165E5-8B54-B1B9-D4E2-CBEA1EDC6CF2}"/>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09" name="Tekstfelt 2008">
                    <a:extLst>
                      <a:ext uri="{FF2B5EF4-FFF2-40B4-BE49-F238E27FC236}">
                        <a16:creationId xmlns:a16="http://schemas.microsoft.com/office/drawing/2014/main" id="{988F52AD-F481-507D-4D6F-7964DA8369F2}"/>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10" name="Tekstfelt 2009">
                    <a:extLst>
                      <a:ext uri="{FF2B5EF4-FFF2-40B4-BE49-F238E27FC236}">
                        <a16:creationId xmlns:a16="http://schemas.microsoft.com/office/drawing/2014/main" id="{A878BE9E-8141-5C37-9396-D996BE6EB4CA}"/>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11" name="Tekstfelt 2010">
                    <a:extLst>
                      <a:ext uri="{FF2B5EF4-FFF2-40B4-BE49-F238E27FC236}">
                        <a16:creationId xmlns:a16="http://schemas.microsoft.com/office/drawing/2014/main" id="{52C8B5C0-5304-524A-58E5-503094D6BDF0}"/>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12" name="Tekstfelt 2011">
                    <a:extLst>
                      <a:ext uri="{FF2B5EF4-FFF2-40B4-BE49-F238E27FC236}">
                        <a16:creationId xmlns:a16="http://schemas.microsoft.com/office/drawing/2014/main" id="{8B200670-D61F-8B45-5DF3-B005E8335606}"/>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13" name="Tekstfelt 2012">
                    <a:extLst>
                      <a:ext uri="{FF2B5EF4-FFF2-40B4-BE49-F238E27FC236}">
                        <a16:creationId xmlns:a16="http://schemas.microsoft.com/office/drawing/2014/main" id="{D43A119E-DC9F-364E-69EA-449C3E5F5A0A}"/>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78" name="Tekstfelt 1977">
                  <a:extLst>
                    <a:ext uri="{FF2B5EF4-FFF2-40B4-BE49-F238E27FC236}">
                      <a16:creationId xmlns:a16="http://schemas.microsoft.com/office/drawing/2014/main" id="{24CB565D-E340-B12E-872B-54AFFDBCD19A}"/>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79" name="Tekstfelt 1978">
                  <a:extLst>
                    <a:ext uri="{FF2B5EF4-FFF2-40B4-BE49-F238E27FC236}">
                      <a16:creationId xmlns:a16="http://schemas.microsoft.com/office/drawing/2014/main" id="{D7315A55-ECC4-1AFF-D25E-8DD48AE4AEF0}"/>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80" name="Tekstfelt 1979">
                  <a:extLst>
                    <a:ext uri="{FF2B5EF4-FFF2-40B4-BE49-F238E27FC236}">
                      <a16:creationId xmlns:a16="http://schemas.microsoft.com/office/drawing/2014/main" id="{C6934E38-B034-624C-3910-0D178F2606F3}"/>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1" name="Gruppe 1830">
                <a:extLst>
                  <a:ext uri="{FF2B5EF4-FFF2-40B4-BE49-F238E27FC236}">
                    <a16:creationId xmlns:a16="http://schemas.microsoft.com/office/drawing/2014/main" id="{D6773C11-E202-8281-702B-E3CFD907E149}"/>
                  </a:ext>
                </a:extLst>
              </p:cNvPr>
              <p:cNvGrpSpPr/>
              <p:nvPr/>
            </p:nvGrpSpPr>
            <p:grpSpPr>
              <a:xfrm>
                <a:off x="1159795" y="1034606"/>
                <a:ext cx="641389" cy="5216305"/>
                <a:chOff x="2892468" y="1032983"/>
                <a:chExt cx="641389" cy="5216305"/>
              </a:xfrm>
            </p:grpSpPr>
            <p:grpSp>
              <p:nvGrpSpPr>
                <p:cNvPr id="1940" name="Gruppe 1939">
                  <a:extLst>
                    <a:ext uri="{FF2B5EF4-FFF2-40B4-BE49-F238E27FC236}">
                      <a16:creationId xmlns:a16="http://schemas.microsoft.com/office/drawing/2014/main" id="{9FE032F0-50CD-899A-9983-60489D8FD4CD}"/>
                    </a:ext>
                  </a:extLst>
                </p:cNvPr>
                <p:cNvGrpSpPr/>
                <p:nvPr/>
              </p:nvGrpSpPr>
              <p:grpSpPr>
                <a:xfrm>
                  <a:off x="2892468" y="1032983"/>
                  <a:ext cx="641389" cy="5216305"/>
                  <a:chOff x="3475384" y="1188399"/>
                  <a:chExt cx="641389" cy="5216305"/>
                </a:xfrm>
              </p:grpSpPr>
              <p:sp>
                <p:nvSpPr>
                  <p:cNvPr id="1944" name="Tekstfelt 1943">
                    <a:extLst>
                      <a:ext uri="{FF2B5EF4-FFF2-40B4-BE49-F238E27FC236}">
                        <a16:creationId xmlns:a16="http://schemas.microsoft.com/office/drawing/2014/main" id="{85507E48-22F7-30ED-7A3B-CF8415FC476A}"/>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45" name="Tekstfelt 1944">
                    <a:extLst>
                      <a:ext uri="{FF2B5EF4-FFF2-40B4-BE49-F238E27FC236}">
                        <a16:creationId xmlns:a16="http://schemas.microsoft.com/office/drawing/2014/main" id="{13D89F50-F170-4BE2-55AC-4DF37D8EB350}"/>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46" name="Tekstfelt 1945">
                    <a:extLst>
                      <a:ext uri="{FF2B5EF4-FFF2-40B4-BE49-F238E27FC236}">
                        <a16:creationId xmlns:a16="http://schemas.microsoft.com/office/drawing/2014/main" id="{252A9650-5529-258D-D8B6-3E7FF673D492}"/>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47" name="Tekstfelt 1946">
                    <a:extLst>
                      <a:ext uri="{FF2B5EF4-FFF2-40B4-BE49-F238E27FC236}">
                        <a16:creationId xmlns:a16="http://schemas.microsoft.com/office/drawing/2014/main" id="{130A0C42-8DD9-1B8B-9A50-AF87DF2817FF}"/>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48" name="Tekstfelt 1947">
                    <a:extLst>
                      <a:ext uri="{FF2B5EF4-FFF2-40B4-BE49-F238E27FC236}">
                        <a16:creationId xmlns:a16="http://schemas.microsoft.com/office/drawing/2014/main" id="{0018FA9F-9DEF-8C34-C02A-B501CC1C6B51}"/>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49" name="Tekstfelt 1948">
                    <a:extLst>
                      <a:ext uri="{FF2B5EF4-FFF2-40B4-BE49-F238E27FC236}">
                        <a16:creationId xmlns:a16="http://schemas.microsoft.com/office/drawing/2014/main" id="{4BB053FF-549C-73DE-CA6A-0741022B2218}"/>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50" name="Tekstfelt 1949">
                    <a:extLst>
                      <a:ext uri="{FF2B5EF4-FFF2-40B4-BE49-F238E27FC236}">
                        <a16:creationId xmlns:a16="http://schemas.microsoft.com/office/drawing/2014/main" id="{EC1FDB49-4020-F768-8907-2BEAD0F81E92}"/>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51" name="Tekstfelt 1950">
                    <a:extLst>
                      <a:ext uri="{FF2B5EF4-FFF2-40B4-BE49-F238E27FC236}">
                        <a16:creationId xmlns:a16="http://schemas.microsoft.com/office/drawing/2014/main" id="{403E9848-67E0-E759-D897-6859AF27E438}"/>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52" name="Tekstfelt 1951">
                    <a:extLst>
                      <a:ext uri="{FF2B5EF4-FFF2-40B4-BE49-F238E27FC236}">
                        <a16:creationId xmlns:a16="http://schemas.microsoft.com/office/drawing/2014/main" id="{6547B2AA-DAF6-F079-879C-516597129B40}"/>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53" name="Tekstfelt 1952">
                    <a:extLst>
                      <a:ext uri="{FF2B5EF4-FFF2-40B4-BE49-F238E27FC236}">
                        <a16:creationId xmlns:a16="http://schemas.microsoft.com/office/drawing/2014/main" id="{BF525054-3304-F38A-CF53-A5B99B2138CF}"/>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54" name="Tekstfelt 1953">
                    <a:extLst>
                      <a:ext uri="{FF2B5EF4-FFF2-40B4-BE49-F238E27FC236}">
                        <a16:creationId xmlns:a16="http://schemas.microsoft.com/office/drawing/2014/main" id="{F64CAEC3-2F73-59E8-54B4-12DF669005DC}"/>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55" name="Tekstfelt 1954">
                    <a:extLst>
                      <a:ext uri="{FF2B5EF4-FFF2-40B4-BE49-F238E27FC236}">
                        <a16:creationId xmlns:a16="http://schemas.microsoft.com/office/drawing/2014/main" id="{9FD2B61F-4EE1-B95E-1316-B1569470F336}"/>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56" name="Tekstfelt 1955">
                    <a:extLst>
                      <a:ext uri="{FF2B5EF4-FFF2-40B4-BE49-F238E27FC236}">
                        <a16:creationId xmlns:a16="http://schemas.microsoft.com/office/drawing/2014/main" id="{6A6B1F05-9963-D6AE-D6EF-C5DA77F6E034}"/>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57" name="Tekstfelt 1956">
                    <a:extLst>
                      <a:ext uri="{FF2B5EF4-FFF2-40B4-BE49-F238E27FC236}">
                        <a16:creationId xmlns:a16="http://schemas.microsoft.com/office/drawing/2014/main" id="{4FD7B687-F203-8BF5-1AE6-5DF90F60D303}"/>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58" name="Tekstfelt 1957">
                    <a:extLst>
                      <a:ext uri="{FF2B5EF4-FFF2-40B4-BE49-F238E27FC236}">
                        <a16:creationId xmlns:a16="http://schemas.microsoft.com/office/drawing/2014/main" id="{402F1F47-2186-6D4B-49C4-DFCF853483D6}"/>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59" name="Tekstfelt 1958">
                    <a:extLst>
                      <a:ext uri="{FF2B5EF4-FFF2-40B4-BE49-F238E27FC236}">
                        <a16:creationId xmlns:a16="http://schemas.microsoft.com/office/drawing/2014/main" id="{ACE59426-BE4D-3E66-F7A4-2B93EBBF4C15}"/>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60" name="Tekstfelt 1959">
                    <a:extLst>
                      <a:ext uri="{FF2B5EF4-FFF2-40B4-BE49-F238E27FC236}">
                        <a16:creationId xmlns:a16="http://schemas.microsoft.com/office/drawing/2014/main" id="{124B33B4-C1AC-63EA-B4D6-85827F77AECF}"/>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61" name="Tekstfelt 1960">
                    <a:extLst>
                      <a:ext uri="{FF2B5EF4-FFF2-40B4-BE49-F238E27FC236}">
                        <a16:creationId xmlns:a16="http://schemas.microsoft.com/office/drawing/2014/main" id="{D7A346AE-BE40-B87E-3DA4-3A7E902AB191}"/>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62" name="Tekstfelt 1961">
                    <a:extLst>
                      <a:ext uri="{FF2B5EF4-FFF2-40B4-BE49-F238E27FC236}">
                        <a16:creationId xmlns:a16="http://schemas.microsoft.com/office/drawing/2014/main" id="{3846246E-56FB-5DF0-D63C-AB735619D47F}"/>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63" name="Tekstfelt 1962">
                    <a:extLst>
                      <a:ext uri="{FF2B5EF4-FFF2-40B4-BE49-F238E27FC236}">
                        <a16:creationId xmlns:a16="http://schemas.microsoft.com/office/drawing/2014/main" id="{BCECA1EF-EF96-C74E-1873-3D727D5E0CC7}"/>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64" name="Tekstfelt 1963">
                    <a:extLst>
                      <a:ext uri="{FF2B5EF4-FFF2-40B4-BE49-F238E27FC236}">
                        <a16:creationId xmlns:a16="http://schemas.microsoft.com/office/drawing/2014/main" id="{326EDA08-8148-315D-765E-EC324A1F6808}"/>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65" name="Tekstfelt 1964">
                    <a:extLst>
                      <a:ext uri="{FF2B5EF4-FFF2-40B4-BE49-F238E27FC236}">
                        <a16:creationId xmlns:a16="http://schemas.microsoft.com/office/drawing/2014/main" id="{12EEE62E-DF4E-F12E-6EAD-F922B22083AE}"/>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66" name="Tekstfelt 1965">
                    <a:extLst>
                      <a:ext uri="{FF2B5EF4-FFF2-40B4-BE49-F238E27FC236}">
                        <a16:creationId xmlns:a16="http://schemas.microsoft.com/office/drawing/2014/main" id="{738F1FCD-4224-5323-7AD8-6BFF140990F3}"/>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67" name="Tekstfelt 1966">
                    <a:extLst>
                      <a:ext uri="{FF2B5EF4-FFF2-40B4-BE49-F238E27FC236}">
                        <a16:creationId xmlns:a16="http://schemas.microsoft.com/office/drawing/2014/main" id="{C8FC9C46-928D-8594-AE19-370D0F3C0C1B}"/>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68" name="Tekstfelt 1967">
                    <a:extLst>
                      <a:ext uri="{FF2B5EF4-FFF2-40B4-BE49-F238E27FC236}">
                        <a16:creationId xmlns:a16="http://schemas.microsoft.com/office/drawing/2014/main" id="{8B6973AD-11F9-724E-8065-E81512CAA225}"/>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69" name="Tekstfelt 1968">
                    <a:extLst>
                      <a:ext uri="{FF2B5EF4-FFF2-40B4-BE49-F238E27FC236}">
                        <a16:creationId xmlns:a16="http://schemas.microsoft.com/office/drawing/2014/main" id="{0A3FC0B4-80DB-234B-82C7-12EE7663F733}"/>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70" name="Tekstfelt 1969">
                    <a:extLst>
                      <a:ext uri="{FF2B5EF4-FFF2-40B4-BE49-F238E27FC236}">
                        <a16:creationId xmlns:a16="http://schemas.microsoft.com/office/drawing/2014/main" id="{1D39FE33-DE6F-5A25-C166-7D9BFD4584CE}"/>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71" name="Tekstfelt 1970">
                    <a:extLst>
                      <a:ext uri="{FF2B5EF4-FFF2-40B4-BE49-F238E27FC236}">
                        <a16:creationId xmlns:a16="http://schemas.microsoft.com/office/drawing/2014/main" id="{A5578909-2835-A793-3F4A-D5868F17D8B8}"/>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72" name="Tekstfelt 1971">
                    <a:extLst>
                      <a:ext uri="{FF2B5EF4-FFF2-40B4-BE49-F238E27FC236}">
                        <a16:creationId xmlns:a16="http://schemas.microsoft.com/office/drawing/2014/main" id="{E250342B-4CE5-4265-7F09-2F6562CE799D}"/>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73" name="Tekstfelt 1972">
                    <a:extLst>
                      <a:ext uri="{FF2B5EF4-FFF2-40B4-BE49-F238E27FC236}">
                        <a16:creationId xmlns:a16="http://schemas.microsoft.com/office/drawing/2014/main" id="{30A3E170-7324-F9D4-A6B3-4D27000C34C4}"/>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74" name="Tekstfelt 1973">
                    <a:extLst>
                      <a:ext uri="{FF2B5EF4-FFF2-40B4-BE49-F238E27FC236}">
                        <a16:creationId xmlns:a16="http://schemas.microsoft.com/office/drawing/2014/main" id="{0B227AC6-9DD7-A7FB-4788-077FED2CDF94}"/>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975" name="Tekstfelt 1974">
                    <a:extLst>
                      <a:ext uri="{FF2B5EF4-FFF2-40B4-BE49-F238E27FC236}">
                        <a16:creationId xmlns:a16="http://schemas.microsoft.com/office/drawing/2014/main" id="{9A5DD650-0689-5487-D6C7-B998636B8A63}"/>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976" name="Tekstfelt 1975">
                    <a:extLst>
                      <a:ext uri="{FF2B5EF4-FFF2-40B4-BE49-F238E27FC236}">
                        <a16:creationId xmlns:a16="http://schemas.microsoft.com/office/drawing/2014/main" id="{795833AD-64B3-2C02-3861-0DE4B3B02AD9}"/>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41" name="Tekstfelt 1940">
                  <a:extLst>
                    <a:ext uri="{FF2B5EF4-FFF2-40B4-BE49-F238E27FC236}">
                      <a16:creationId xmlns:a16="http://schemas.microsoft.com/office/drawing/2014/main" id="{89B25FA6-FEA9-0DAD-E6FE-19B6DE1D0120}"/>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42" name="Tekstfelt 1941">
                  <a:extLst>
                    <a:ext uri="{FF2B5EF4-FFF2-40B4-BE49-F238E27FC236}">
                      <a16:creationId xmlns:a16="http://schemas.microsoft.com/office/drawing/2014/main" id="{A9B8C5DA-8597-08F5-F4A7-596037FD8748}"/>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43" name="Tekstfelt 1942">
                  <a:extLst>
                    <a:ext uri="{FF2B5EF4-FFF2-40B4-BE49-F238E27FC236}">
                      <a16:creationId xmlns:a16="http://schemas.microsoft.com/office/drawing/2014/main" id="{8F90FE23-D990-2013-D480-EEDC330C52FA}"/>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2" name="Gruppe 1831">
                <a:extLst>
                  <a:ext uri="{FF2B5EF4-FFF2-40B4-BE49-F238E27FC236}">
                    <a16:creationId xmlns:a16="http://schemas.microsoft.com/office/drawing/2014/main" id="{6E36CBA9-2F67-9F86-0375-D70F598FA21E}"/>
                  </a:ext>
                </a:extLst>
              </p:cNvPr>
              <p:cNvGrpSpPr/>
              <p:nvPr/>
            </p:nvGrpSpPr>
            <p:grpSpPr>
              <a:xfrm>
                <a:off x="732574" y="1038389"/>
                <a:ext cx="641389" cy="5216305"/>
                <a:chOff x="2892468" y="1032983"/>
                <a:chExt cx="641389" cy="5216305"/>
              </a:xfrm>
            </p:grpSpPr>
            <p:grpSp>
              <p:nvGrpSpPr>
                <p:cNvPr id="1903" name="Gruppe 1902">
                  <a:extLst>
                    <a:ext uri="{FF2B5EF4-FFF2-40B4-BE49-F238E27FC236}">
                      <a16:creationId xmlns:a16="http://schemas.microsoft.com/office/drawing/2014/main" id="{1616ED20-240B-7135-BB18-A938036D60FC}"/>
                    </a:ext>
                  </a:extLst>
                </p:cNvPr>
                <p:cNvGrpSpPr/>
                <p:nvPr/>
              </p:nvGrpSpPr>
              <p:grpSpPr>
                <a:xfrm>
                  <a:off x="2892468" y="1032983"/>
                  <a:ext cx="641389" cy="5216305"/>
                  <a:chOff x="3475384" y="1188399"/>
                  <a:chExt cx="641389" cy="5216305"/>
                </a:xfrm>
              </p:grpSpPr>
              <p:sp>
                <p:nvSpPr>
                  <p:cNvPr id="1907" name="Tekstfelt 1906">
                    <a:extLst>
                      <a:ext uri="{FF2B5EF4-FFF2-40B4-BE49-F238E27FC236}">
                        <a16:creationId xmlns:a16="http://schemas.microsoft.com/office/drawing/2014/main" id="{FAE6C164-B524-7BD1-B6E2-6B523A5BE23B}"/>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08" name="Tekstfelt 1907">
                    <a:extLst>
                      <a:ext uri="{FF2B5EF4-FFF2-40B4-BE49-F238E27FC236}">
                        <a16:creationId xmlns:a16="http://schemas.microsoft.com/office/drawing/2014/main" id="{08188BF5-3B92-EE0E-BE69-7DB0A1CC8811}"/>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09" name="Tekstfelt 1908">
                    <a:extLst>
                      <a:ext uri="{FF2B5EF4-FFF2-40B4-BE49-F238E27FC236}">
                        <a16:creationId xmlns:a16="http://schemas.microsoft.com/office/drawing/2014/main" id="{2011273F-A9E5-3A3A-08F2-CC41EAAC071E}"/>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10" name="Tekstfelt 1909">
                    <a:extLst>
                      <a:ext uri="{FF2B5EF4-FFF2-40B4-BE49-F238E27FC236}">
                        <a16:creationId xmlns:a16="http://schemas.microsoft.com/office/drawing/2014/main" id="{ECC4B687-EE89-8431-BB95-C97E39F3B2FB}"/>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11" name="Tekstfelt 1910">
                    <a:extLst>
                      <a:ext uri="{FF2B5EF4-FFF2-40B4-BE49-F238E27FC236}">
                        <a16:creationId xmlns:a16="http://schemas.microsoft.com/office/drawing/2014/main" id="{A29B726D-C85E-B36B-B549-400C99791BEC}"/>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12" name="Tekstfelt 1911">
                    <a:extLst>
                      <a:ext uri="{FF2B5EF4-FFF2-40B4-BE49-F238E27FC236}">
                        <a16:creationId xmlns:a16="http://schemas.microsoft.com/office/drawing/2014/main" id="{F3257C35-5E6E-742C-CE2F-F86B4145416F}"/>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13" name="Tekstfelt 1912">
                    <a:extLst>
                      <a:ext uri="{FF2B5EF4-FFF2-40B4-BE49-F238E27FC236}">
                        <a16:creationId xmlns:a16="http://schemas.microsoft.com/office/drawing/2014/main" id="{B5209F08-A31F-7C00-8CCD-91C95583A755}"/>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14" name="Tekstfelt 1913">
                    <a:extLst>
                      <a:ext uri="{FF2B5EF4-FFF2-40B4-BE49-F238E27FC236}">
                        <a16:creationId xmlns:a16="http://schemas.microsoft.com/office/drawing/2014/main" id="{52D67179-CBA5-FE3D-A85D-40AF3B94F806}"/>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15" name="Tekstfelt 1914">
                    <a:extLst>
                      <a:ext uri="{FF2B5EF4-FFF2-40B4-BE49-F238E27FC236}">
                        <a16:creationId xmlns:a16="http://schemas.microsoft.com/office/drawing/2014/main" id="{DAC9A6F3-031C-39E5-EFCE-39121E6502D1}"/>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16" name="Tekstfelt 1915">
                    <a:extLst>
                      <a:ext uri="{FF2B5EF4-FFF2-40B4-BE49-F238E27FC236}">
                        <a16:creationId xmlns:a16="http://schemas.microsoft.com/office/drawing/2014/main" id="{52A5704A-0D6E-067E-A598-AA6390C77EC3}"/>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17" name="Tekstfelt 1916">
                    <a:extLst>
                      <a:ext uri="{FF2B5EF4-FFF2-40B4-BE49-F238E27FC236}">
                        <a16:creationId xmlns:a16="http://schemas.microsoft.com/office/drawing/2014/main" id="{36FDE448-4087-71B0-2D14-1D2E657FC823}"/>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18" name="Tekstfelt 1917">
                    <a:extLst>
                      <a:ext uri="{FF2B5EF4-FFF2-40B4-BE49-F238E27FC236}">
                        <a16:creationId xmlns:a16="http://schemas.microsoft.com/office/drawing/2014/main" id="{E8EDF491-0389-396C-5B3D-0A508E140538}"/>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19" name="Tekstfelt 1918">
                    <a:extLst>
                      <a:ext uri="{FF2B5EF4-FFF2-40B4-BE49-F238E27FC236}">
                        <a16:creationId xmlns:a16="http://schemas.microsoft.com/office/drawing/2014/main" id="{010B08F7-139C-5D12-3B88-D4DE1F83E6B4}"/>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20" name="Tekstfelt 1919">
                    <a:extLst>
                      <a:ext uri="{FF2B5EF4-FFF2-40B4-BE49-F238E27FC236}">
                        <a16:creationId xmlns:a16="http://schemas.microsoft.com/office/drawing/2014/main" id="{A164F796-D8E9-17D2-1004-0994E67249E1}"/>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21" name="Tekstfelt 1920">
                    <a:extLst>
                      <a:ext uri="{FF2B5EF4-FFF2-40B4-BE49-F238E27FC236}">
                        <a16:creationId xmlns:a16="http://schemas.microsoft.com/office/drawing/2014/main" id="{E2E6EA7A-8F71-4721-DC53-8423203F783C}"/>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22" name="Tekstfelt 1921">
                    <a:extLst>
                      <a:ext uri="{FF2B5EF4-FFF2-40B4-BE49-F238E27FC236}">
                        <a16:creationId xmlns:a16="http://schemas.microsoft.com/office/drawing/2014/main" id="{E3703FAB-E069-21EC-D0BB-79F98E79B673}"/>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23" name="Tekstfelt 1922">
                    <a:extLst>
                      <a:ext uri="{FF2B5EF4-FFF2-40B4-BE49-F238E27FC236}">
                        <a16:creationId xmlns:a16="http://schemas.microsoft.com/office/drawing/2014/main" id="{BCE8FD88-BDB3-1995-6A5A-C42EC512D0B5}"/>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24" name="Tekstfelt 1923">
                    <a:extLst>
                      <a:ext uri="{FF2B5EF4-FFF2-40B4-BE49-F238E27FC236}">
                        <a16:creationId xmlns:a16="http://schemas.microsoft.com/office/drawing/2014/main" id="{CE2D71B7-A68D-9D1A-BB8F-4CB8CC6FE432}"/>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25" name="Tekstfelt 1924">
                    <a:extLst>
                      <a:ext uri="{FF2B5EF4-FFF2-40B4-BE49-F238E27FC236}">
                        <a16:creationId xmlns:a16="http://schemas.microsoft.com/office/drawing/2014/main" id="{A6395F38-6F30-0CA0-3925-6EAEA705E406}"/>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26" name="Tekstfelt 1925">
                    <a:extLst>
                      <a:ext uri="{FF2B5EF4-FFF2-40B4-BE49-F238E27FC236}">
                        <a16:creationId xmlns:a16="http://schemas.microsoft.com/office/drawing/2014/main" id="{6F716DF5-5237-35AE-9B89-E8B9B064A7B2}"/>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27" name="Tekstfelt 1926">
                    <a:extLst>
                      <a:ext uri="{FF2B5EF4-FFF2-40B4-BE49-F238E27FC236}">
                        <a16:creationId xmlns:a16="http://schemas.microsoft.com/office/drawing/2014/main" id="{27993F59-1913-9EE9-AFEE-823ADC669B59}"/>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28" name="Tekstfelt 1927">
                    <a:extLst>
                      <a:ext uri="{FF2B5EF4-FFF2-40B4-BE49-F238E27FC236}">
                        <a16:creationId xmlns:a16="http://schemas.microsoft.com/office/drawing/2014/main" id="{3D4D0C27-ACA4-6958-5B78-312641CEA205}"/>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29" name="Tekstfelt 1928">
                    <a:extLst>
                      <a:ext uri="{FF2B5EF4-FFF2-40B4-BE49-F238E27FC236}">
                        <a16:creationId xmlns:a16="http://schemas.microsoft.com/office/drawing/2014/main" id="{420BC745-4824-76BE-E662-3527C18BEAB4}"/>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30" name="Tekstfelt 1929">
                    <a:extLst>
                      <a:ext uri="{FF2B5EF4-FFF2-40B4-BE49-F238E27FC236}">
                        <a16:creationId xmlns:a16="http://schemas.microsoft.com/office/drawing/2014/main" id="{6CC50395-5105-9A4B-58BB-32B758D523A2}"/>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31" name="Tekstfelt 1930">
                    <a:extLst>
                      <a:ext uri="{FF2B5EF4-FFF2-40B4-BE49-F238E27FC236}">
                        <a16:creationId xmlns:a16="http://schemas.microsoft.com/office/drawing/2014/main" id="{19A35002-443B-657B-2F0E-BA4558C5DF94}"/>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32" name="Tekstfelt 1931">
                    <a:extLst>
                      <a:ext uri="{FF2B5EF4-FFF2-40B4-BE49-F238E27FC236}">
                        <a16:creationId xmlns:a16="http://schemas.microsoft.com/office/drawing/2014/main" id="{97ACC535-1FB0-FED7-D730-16448B8C1543}"/>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33" name="Tekstfelt 1932">
                    <a:extLst>
                      <a:ext uri="{FF2B5EF4-FFF2-40B4-BE49-F238E27FC236}">
                        <a16:creationId xmlns:a16="http://schemas.microsoft.com/office/drawing/2014/main" id="{59AE42FE-A5F4-A77C-4D7B-DE3BFABFE222}"/>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34" name="Tekstfelt 1933">
                    <a:extLst>
                      <a:ext uri="{FF2B5EF4-FFF2-40B4-BE49-F238E27FC236}">
                        <a16:creationId xmlns:a16="http://schemas.microsoft.com/office/drawing/2014/main" id="{7902C94D-9C9F-E55F-00D7-BB0FD5D9AFD1}"/>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35" name="Tekstfelt 1934">
                    <a:extLst>
                      <a:ext uri="{FF2B5EF4-FFF2-40B4-BE49-F238E27FC236}">
                        <a16:creationId xmlns:a16="http://schemas.microsoft.com/office/drawing/2014/main" id="{CC629C77-5219-3274-5F49-BB3F02FCEBAE}"/>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36" name="Tekstfelt 1935">
                    <a:extLst>
                      <a:ext uri="{FF2B5EF4-FFF2-40B4-BE49-F238E27FC236}">
                        <a16:creationId xmlns:a16="http://schemas.microsoft.com/office/drawing/2014/main" id="{02573F96-5923-9AF6-44BC-2153377E180E}"/>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37" name="Tekstfelt 1936">
                    <a:extLst>
                      <a:ext uri="{FF2B5EF4-FFF2-40B4-BE49-F238E27FC236}">
                        <a16:creationId xmlns:a16="http://schemas.microsoft.com/office/drawing/2014/main" id="{8A73B3D2-4897-7C2D-6455-B00106827041}"/>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38" name="Tekstfelt 1937">
                    <a:extLst>
                      <a:ext uri="{FF2B5EF4-FFF2-40B4-BE49-F238E27FC236}">
                        <a16:creationId xmlns:a16="http://schemas.microsoft.com/office/drawing/2014/main" id="{A0DDC2B2-DEFD-8440-9F0D-11D962067148}"/>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39" name="Tekstfelt 1938">
                    <a:extLst>
                      <a:ext uri="{FF2B5EF4-FFF2-40B4-BE49-F238E27FC236}">
                        <a16:creationId xmlns:a16="http://schemas.microsoft.com/office/drawing/2014/main" id="{48F5648C-74DC-684C-7F6D-2839A02A4B80}"/>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904" name="Tekstfelt 1903">
                  <a:extLst>
                    <a:ext uri="{FF2B5EF4-FFF2-40B4-BE49-F238E27FC236}">
                      <a16:creationId xmlns:a16="http://schemas.microsoft.com/office/drawing/2014/main" id="{C5D51929-3E43-B73D-CB00-8FF6618FF8F8}"/>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05" name="Tekstfelt 1904">
                  <a:extLst>
                    <a:ext uri="{FF2B5EF4-FFF2-40B4-BE49-F238E27FC236}">
                      <a16:creationId xmlns:a16="http://schemas.microsoft.com/office/drawing/2014/main" id="{26F48FA1-5178-7441-7E0A-BCA3979EAB5E}"/>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06" name="Tekstfelt 1905">
                  <a:extLst>
                    <a:ext uri="{FF2B5EF4-FFF2-40B4-BE49-F238E27FC236}">
                      <a16:creationId xmlns:a16="http://schemas.microsoft.com/office/drawing/2014/main" id="{210872E7-3A25-23BB-FF13-7719E77C95D2}"/>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3" name="Gruppe 1832">
                <a:extLst>
                  <a:ext uri="{FF2B5EF4-FFF2-40B4-BE49-F238E27FC236}">
                    <a16:creationId xmlns:a16="http://schemas.microsoft.com/office/drawing/2014/main" id="{0C596269-2BAE-D656-AD80-165D1DF08E5F}"/>
                  </a:ext>
                </a:extLst>
              </p:cNvPr>
              <p:cNvGrpSpPr/>
              <p:nvPr/>
            </p:nvGrpSpPr>
            <p:grpSpPr>
              <a:xfrm>
                <a:off x="286844" y="1475337"/>
                <a:ext cx="641389" cy="4783755"/>
                <a:chOff x="2892468" y="1465533"/>
                <a:chExt cx="641389" cy="4783755"/>
              </a:xfrm>
            </p:grpSpPr>
            <p:grpSp>
              <p:nvGrpSpPr>
                <p:cNvPr id="1869" name="Gruppe 1868">
                  <a:extLst>
                    <a:ext uri="{FF2B5EF4-FFF2-40B4-BE49-F238E27FC236}">
                      <a16:creationId xmlns:a16="http://schemas.microsoft.com/office/drawing/2014/main" id="{8C09CED6-F573-65DD-0DD2-CFC0A90B0AE2}"/>
                    </a:ext>
                  </a:extLst>
                </p:cNvPr>
                <p:cNvGrpSpPr/>
                <p:nvPr/>
              </p:nvGrpSpPr>
              <p:grpSpPr>
                <a:xfrm>
                  <a:off x="2892468" y="1465533"/>
                  <a:ext cx="641389" cy="4783755"/>
                  <a:chOff x="3475384" y="1620949"/>
                  <a:chExt cx="641389" cy="4783755"/>
                </a:xfrm>
              </p:grpSpPr>
              <p:sp>
                <p:nvSpPr>
                  <p:cNvPr id="1873" name="Tekstfelt 1872">
                    <a:extLst>
                      <a:ext uri="{FF2B5EF4-FFF2-40B4-BE49-F238E27FC236}">
                        <a16:creationId xmlns:a16="http://schemas.microsoft.com/office/drawing/2014/main" id="{685CABD8-1C38-73AB-D401-F8CEC877B477}"/>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74" name="Tekstfelt 1873">
                    <a:extLst>
                      <a:ext uri="{FF2B5EF4-FFF2-40B4-BE49-F238E27FC236}">
                        <a16:creationId xmlns:a16="http://schemas.microsoft.com/office/drawing/2014/main" id="{DD3623F2-61D5-FA91-4A24-6D5EA63F7053}"/>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75" name="Tekstfelt 1874">
                    <a:extLst>
                      <a:ext uri="{FF2B5EF4-FFF2-40B4-BE49-F238E27FC236}">
                        <a16:creationId xmlns:a16="http://schemas.microsoft.com/office/drawing/2014/main" id="{B8FD8E6F-B69B-4E05-7A54-9079468021E9}"/>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76" name="Tekstfelt 1875">
                    <a:extLst>
                      <a:ext uri="{FF2B5EF4-FFF2-40B4-BE49-F238E27FC236}">
                        <a16:creationId xmlns:a16="http://schemas.microsoft.com/office/drawing/2014/main" id="{03CDA511-C3EB-17D7-671D-D2DDAEF0E5FE}"/>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77" name="Tekstfelt 1876">
                    <a:extLst>
                      <a:ext uri="{FF2B5EF4-FFF2-40B4-BE49-F238E27FC236}">
                        <a16:creationId xmlns:a16="http://schemas.microsoft.com/office/drawing/2014/main" id="{CE740ABC-D8EE-00E9-AA98-39C4F9DF5EF7}"/>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78" name="Tekstfelt 1877">
                    <a:extLst>
                      <a:ext uri="{FF2B5EF4-FFF2-40B4-BE49-F238E27FC236}">
                        <a16:creationId xmlns:a16="http://schemas.microsoft.com/office/drawing/2014/main" id="{4C52FE4E-398C-A78B-2963-97CABC27FB95}"/>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79" name="Tekstfelt 1878">
                    <a:extLst>
                      <a:ext uri="{FF2B5EF4-FFF2-40B4-BE49-F238E27FC236}">
                        <a16:creationId xmlns:a16="http://schemas.microsoft.com/office/drawing/2014/main" id="{8D68FD25-CF6E-8C47-A129-27048540E9A4}"/>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80" name="Tekstfelt 1879">
                    <a:extLst>
                      <a:ext uri="{FF2B5EF4-FFF2-40B4-BE49-F238E27FC236}">
                        <a16:creationId xmlns:a16="http://schemas.microsoft.com/office/drawing/2014/main" id="{3CD535DC-7B36-F7C4-4BF7-1AE36DEEEA16}"/>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81" name="Tekstfelt 1880">
                    <a:extLst>
                      <a:ext uri="{FF2B5EF4-FFF2-40B4-BE49-F238E27FC236}">
                        <a16:creationId xmlns:a16="http://schemas.microsoft.com/office/drawing/2014/main" id="{4B82240F-85DB-2A27-265A-E2C5B27E8DE3}"/>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82" name="Tekstfelt 1881">
                    <a:extLst>
                      <a:ext uri="{FF2B5EF4-FFF2-40B4-BE49-F238E27FC236}">
                        <a16:creationId xmlns:a16="http://schemas.microsoft.com/office/drawing/2014/main" id="{6B33AC5C-50D0-C74E-D53C-58D74924C987}"/>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83" name="Tekstfelt 1882">
                    <a:extLst>
                      <a:ext uri="{FF2B5EF4-FFF2-40B4-BE49-F238E27FC236}">
                        <a16:creationId xmlns:a16="http://schemas.microsoft.com/office/drawing/2014/main" id="{5E82454B-3028-0CCD-B701-3290171BB70B}"/>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84" name="Tekstfelt 1883">
                    <a:extLst>
                      <a:ext uri="{FF2B5EF4-FFF2-40B4-BE49-F238E27FC236}">
                        <a16:creationId xmlns:a16="http://schemas.microsoft.com/office/drawing/2014/main" id="{EC34830D-1D63-FDEC-D6A3-93C6CF47AFDB}"/>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85" name="Tekstfelt 1884">
                    <a:extLst>
                      <a:ext uri="{FF2B5EF4-FFF2-40B4-BE49-F238E27FC236}">
                        <a16:creationId xmlns:a16="http://schemas.microsoft.com/office/drawing/2014/main" id="{F59EDEA8-7037-2AB7-B972-BFD29AD47B48}"/>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86" name="Tekstfelt 1885">
                    <a:extLst>
                      <a:ext uri="{FF2B5EF4-FFF2-40B4-BE49-F238E27FC236}">
                        <a16:creationId xmlns:a16="http://schemas.microsoft.com/office/drawing/2014/main" id="{1CC2A6C4-281A-6F9C-2486-3E4344586BA4}"/>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87" name="Tekstfelt 1886">
                    <a:extLst>
                      <a:ext uri="{FF2B5EF4-FFF2-40B4-BE49-F238E27FC236}">
                        <a16:creationId xmlns:a16="http://schemas.microsoft.com/office/drawing/2014/main" id="{BF3F7E7D-4038-0097-4368-3B95A445565D}"/>
                      </a:ext>
                    </a:extLst>
                  </p:cNvPr>
                  <p:cNvSpPr txBox="1"/>
                  <p:nvPr/>
                </p:nvSpPr>
                <p:spPr>
                  <a:xfrm>
                    <a:off x="3502242" y="3790057"/>
                    <a:ext cx="518091"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88" name="Tekstfelt 1887">
                    <a:extLst>
                      <a:ext uri="{FF2B5EF4-FFF2-40B4-BE49-F238E27FC236}">
                        <a16:creationId xmlns:a16="http://schemas.microsoft.com/office/drawing/2014/main" id="{37AFD963-D7F2-BDAC-FBE5-0DB4DB9C2744}"/>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89" name="Tekstfelt 1888">
                    <a:extLst>
                      <a:ext uri="{FF2B5EF4-FFF2-40B4-BE49-F238E27FC236}">
                        <a16:creationId xmlns:a16="http://schemas.microsoft.com/office/drawing/2014/main" id="{7C655306-A990-B171-004C-65D5A9C6E295}"/>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90" name="Tekstfelt 1889">
                    <a:extLst>
                      <a:ext uri="{FF2B5EF4-FFF2-40B4-BE49-F238E27FC236}">
                        <a16:creationId xmlns:a16="http://schemas.microsoft.com/office/drawing/2014/main" id="{BA8045B0-2CE0-32D4-320C-A29EC084482A}"/>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91" name="Tekstfelt 1890">
                    <a:extLst>
                      <a:ext uri="{FF2B5EF4-FFF2-40B4-BE49-F238E27FC236}">
                        <a16:creationId xmlns:a16="http://schemas.microsoft.com/office/drawing/2014/main" id="{C3DCBB37-8D9C-FC91-53D9-D0672246C631}"/>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92" name="Tekstfelt 1891">
                    <a:extLst>
                      <a:ext uri="{FF2B5EF4-FFF2-40B4-BE49-F238E27FC236}">
                        <a16:creationId xmlns:a16="http://schemas.microsoft.com/office/drawing/2014/main" id="{95C08FB7-8B7D-5BD2-ED8E-14FFB138C51C}"/>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93" name="Tekstfelt 1892">
                    <a:extLst>
                      <a:ext uri="{FF2B5EF4-FFF2-40B4-BE49-F238E27FC236}">
                        <a16:creationId xmlns:a16="http://schemas.microsoft.com/office/drawing/2014/main" id="{0F6DE518-1BB7-EE92-248A-FA61C31634BA}"/>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94" name="Tekstfelt 1893">
                    <a:extLst>
                      <a:ext uri="{FF2B5EF4-FFF2-40B4-BE49-F238E27FC236}">
                        <a16:creationId xmlns:a16="http://schemas.microsoft.com/office/drawing/2014/main" id="{1C4B4FF8-F323-7AD3-3EAA-7E3A11D8610C}"/>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95" name="Tekstfelt 1894">
                    <a:extLst>
                      <a:ext uri="{FF2B5EF4-FFF2-40B4-BE49-F238E27FC236}">
                        <a16:creationId xmlns:a16="http://schemas.microsoft.com/office/drawing/2014/main" id="{E67BD520-79D1-3125-9B01-E889CB6D5DC3}"/>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96" name="Tekstfelt 1895">
                    <a:extLst>
                      <a:ext uri="{FF2B5EF4-FFF2-40B4-BE49-F238E27FC236}">
                        <a16:creationId xmlns:a16="http://schemas.microsoft.com/office/drawing/2014/main" id="{DA4CB2F0-AEEF-45B8-7D4B-DEA26A09EAA1}"/>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97" name="Tekstfelt 1896">
                    <a:extLst>
                      <a:ext uri="{FF2B5EF4-FFF2-40B4-BE49-F238E27FC236}">
                        <a16:creationId xmlns:a16="http://schemas.microsoft.com/office/drawing/2014/main" id="{773D9BDA-A374-B7B7-1C0F-B010AC623519}"/>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98" name="Tekstfelt 1897">
                    <a:extLst>
                      <a:ext uri="{FF2B5EF4-FFF2-40B4-BE49-F238E27FC236}">
                        <a16:creationId xmlns:a16="http://schemas.microsoft.com/office/drawing/2014/main" id="{744FF219-1A8B-7D2F-63BF-D862F94EB570}"/>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99" name="Tekstfelt 1898">
                    <a:extLst>
                      <a:ext uri="{FF2B5EF4-FFF2-40B4-BE49-F238E27FC236}">
                        <a16:creationId xmlns:a16="http://schemas.microsoft.com/office/drawing/2014/main" id="{CED4D707-B6F7-5F6C-EBE7-91931E782D38}"/>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00" name="Tekstfelt 1899">
                    <a:extLst>
                      <a:ext uri="{FF2B5EF4-FFF2-40B4-BE49-F238E27FC236}">
                        <a16:creationId xmlns:a16="http://schemas.microsoft.com/office/drawing/2014/main" id="{35AB22AA-E1C0-CFEE-9FBF-2765F53846C9}"/>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01" name="Tekstfelt 1900">
                    <a:extLst>
                      <a:ext uri="{FF2B5EF4-FFF2-40B4-BE49-F238E27FC236}">
                        <a16:creationId xmlns:a16="http://schemas.microsoft.com/office/drawing/2014/main" id="{720774B2-EB6B-96D5-BC0E-DFD5D6C3380B}"/>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02" name="Tekstfelt 1901">
                    <a:extLst>
                      <a:ext uri="{FF2B5EF4-FFF2-40B4-BE49-F238E27FC236}">
                        <a16:creationId xmlns:a16="http://schemas.microsoft.com/office/drawing/2014/main" id="{5EFEC19C-5CF6-6251-19DC-388347F08B45}"/>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70" name="Tekstfelt 1869">
                  <a:extLst>
                    <a:ext uri="{FF2B5EF4-FFF2-40B4-BE49-F238E27FC236}">
                      <a16:creationId xmlns:a16="http://schemas.microsoft.com/office/drawing/2014/main" id="{8CC996AA-A30B-89A0-9911-571A67F88AAD}"/>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71" name="Tekstfelt 1870">
                  <a:extLst>
                    <a:ext uri="{FF2B5EF4-FFF2-40B4-BE49-F238E27FC236}">
                      <a16:creationId xmlns:a16="http://schemas.microsoft.com/office/drawing/2014/main" id="{1C553587-3D27-C158-12FA-371489BE2CFB}"/>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72" name="Tekstfelt 1871">
                  <a:extLst>
                    <a:ext uri="{FF2B5EF4-FFF2-40B4-BE49-F238E27FC236}">
                      <a16:creationId xmlns:a16="http://schemas.microsoft.com/office/drawing/2014/main" id="{FF658C89-0741-41B3-6783-9F3A8F3D3D8C}"/>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4" name="Gruppe 1833">
                <a:extLst>
                  <a:ext uri="{FF2B5EF4-FFF2-40B4-BE49-F238E27FC236}">
                    <a16:creationId xmlns:a16="http://schemas.microsoft.com/office/drawing/2014/main" id="{935EE093-A876-25A8-E1BE-150C080D018D}"/>
                  </a:ext>
                </a:extLst>
              </p:cNvPr>
              <p:cNvGrpSpPr/>
              <p:nvPr/>
            </p:nvGrpSpPr>
            <p:grpSpPr>
              <a:xfrm>
                <a:off x="-136438" y="1476215"/>
                <a:ext cx="641389" cy="4783755"/>
                <a:chOff x="2892468" y="1465533"/>
                <a:chExt cx="641389" cy="4783755"/>
              </a:xfrm>
            </p:grpSpPr>
            <p:grpSp>
              <p:nvGrpSpPr>
                <p:cNvPr id="1835" name="Gruppe 1834">
                  <a:extLst>
                    <a:ext uri="{FF2B5EF4-FFF2-40B4-BE49-F238E27FC236}">
                      <a16:creationId xmlns:a16="http://schemas.microsoft.com/office/drawing/2014/main" id="{AC6AE789-C020-8529-6237-E493008B6FD6}"/>
                    </a:ext>
                  </a:extLst>
                </p:cNvPr>
                <p:cNvGrpSpPr/>
                <p:nvPr/>
              </p:nvGrpSpPr>
              <p:grpSpPr>
                <a:xfrm>
                  <a:off x="2892468" y="1465533"/>
                  <a:ext cx="641389" cy="4783755"/>
                  <a:chOff x="3475384" y="1620949"/>
                  <a:chExt cx="641389" cy="4783755"/>
                </a:xfrm>
              </p:grpSpPr>
              <p:sp>
                <p:nvSpPr>
                  <p:cNvPr id="1839" name="Tekstfelt 1838">
                    <a:extLst>
                      <a:ext uri="{FF2B5EF4-FFF2-40B4-BE49-F238E27FC236}">
                        <a16:creationId xmlns:a16="http://schemas.microsoft.com/office/drawing/2014/main" id="{8A4AACB2-B105-29F8-9971-B067BB18EE17}"/>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40" name="Tekstfelt 1839">
                    <a:extLst>
                      <a:ext uri="{FF2B5EF4-FFF2-40B4-BE49-F238E27FC236}">
                        <a16:creationId xmlns:a16="http://schemas.microsoft.com/office/drawing/2014/main" id="{210A6486-5C2F-047A-7466-F8EAA36EB780}"/>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41" name="Tekstfelt 1840">
                    <a:extLst>
                      <a:ext uri="{FF2B5EF4-FFF2-40B4-BE49-F238E27FC236}">
                        <a16:creationId xmlns:a16="http://schemas.microsoft.com/office/drawing/2014/main" id="{266D0E26-B04A-FFF5-ADE6-9E297BA6B8E3}"/>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42" name="Tekstfelt 1841">
                    <a:extLst>
                      <a:ext uri="{FF2B5EF4-FFF2-40B4-BE49-F238E27FC236}">
                        <a16:creationId xmlns:a16="http://schemas.microsoft.com/office/drawing/2014/main" id="{3EC85F0E-AE17-D4D4-47FB-990A54F910B6}"/>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43" name="Tekstfelt 1842">
                    <a:extLst>
                      <a:ext uri="{FF2B5EF4-FFF2-40B4-BE49-F238E27FC236}">
                        <a16:creationId xmlns:a16="http://schemas.microsoft.com/office/drawing/2014/main" id="{1FE86CED-3482-414D-8668-9DC6042E2AB6}"/>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44" name="Tekstfelt 1843">
                    <a:extLst>
                      <a:ext uri="{FF2B5EF4-FFF2-40B4-BE49-F238E27FC236}">
                        <a16:creationId xmlns:a16="http://schemas.microsoft.com/office/drawing/2014/main" id="{C179E69D-43DB-5C39-CDFC-75D384AFA9EA}"/>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45" name="Tekstfelt 1844">
                    <a:extLst>
                      <a:ext uri="{FF2B5EF4-FFF2-40B4-BE49-F238E27FC236}">
                        <a16:creationId xmlns:a16="http://schemas.microsoft.com/office/drawing/2014/main" id="{B5E1CD99-ABC2-830E-37C7-407D2F9D0952}"/>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46" name="Tekstfelt 1845">
                    <a:extLst>
                      <a:ext uri="{FF2B5EF4-FFF2-40B4-BE49-F238E27FC236}">
                        <a16:creationId xmlns:a16="http://schemas.microsoft.com/office/drawing/2014/main" id="{37118250-06DB-DE1F-0FA8-4E262B07FFF9}"/>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47" name="Tekstfelt 1846">
                    <a:extLst>
                      <a:ext uri="{FF2B5EF4-FFF2-40B4-BE49-F238E27FC236}">
                        <a16:creationId xmlns:a16="http://schemas.microsoft.com/office/drawing/2014/main" id="{BEACF513-B116-60A0-ECD4-96647E2B5B5C}"/>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48" name="Tekstfelt 1847">
                    <a:extLst>
                      <a:ext uri="{FF2B5EF4-FFF2-40B4-BE49-F238E27FC236}">
                        <a16:creationId xmlns:a16="http://schemas.microsoft.com/office/drawing/2014/main" id="{8FD2364D-CA6B-C15B-786E-0EC379FAE271}"/>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49" name="Tekstfelt 1848">
                    <a:extLst>
                      <a:ext uri="{FF2B5EF4-FFF2-40B4-BE49-F238E27FC236}">
                        <a16:creationId xmlns:a16="http://schemas.microsoft.com/office/drawing/2014/main" id="{81A02D24-C930-56F2-36FD-CBDC040D33CE}"/>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50" name="Tekstfelt 1849">
                    <a:extLst>
                      <a:ext uri="{FF2B5EF4-FFF2-40B4-BE49-F238E27FC236}">
                        <a16:creationId xmlns:a16="http://schemas.microsoft.com/office/drawing/2014/main" id="{AA241AE5-18EB-0A6C-65DF-CD3F518EE387}"/>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51" name="Tekstfelt 1850">
                    <a:extLst>
                      <a:ext uri="{FF2B5EF4-FFF2-40B4-BE49-F238E27FC236}">
                        <a16:creationId xmlns:a16="http://schemas.microsoft.com/office/drawing/2014/main" id="{ED039703-202F-2BD2-7AAA-77182FF00EC3}"/>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52" name="Tekstfelt 1851">
                    <a:extLst>
                      <a:ext uri="{FF2B5EF4-FFF2-40B4-BE49-F238E27FC236}">
                        <a16:creationId xmlns:a16="http://schemas.microsoft.com/office/drawing/2014/main" id="{EA6E9F43-540B-947E-F1B5-A3159208FC4E}"/>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53" name="Tekstfelt 1852">
                    <a:extLst>
                      <a:ext uri="{FF2B5EF4-FFF2-40B4-BE49-F238E27FC236}">
                        <a16:creationId xmlns:a16="http://schemas.microsoft.com/office/drawing/2014/main" id="{F10C3EC3-8EA9-546D-58D3-EAA47EEE315F}"/>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54" name="Tekstfelt 1853">
                    <a:extLst>
                      <a:ext uri="{FF2B5EF4-FFF2-40B4-BE49-F238E27FC236}">
                        <a16:creationId xmlns:a16="http://schemas.microsoft.com/office/drawing/2014/main" id="{AC66ADFC-7B17-1554-2F9B-2DFEB4BCBDB4}"/>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55" name="Tekstfelt 1854">
                    <a:extLst>
                      <a:ext uri="{FF2B5EF4-FFF2-40B4-BE49-F238E27FC236}">
                        <a16:creationId xmlns:a16="http://schemas.microsoft.com/office/drawing/2014/main" id="{2EED60B6-2CA9-2E1E-D759-8A70B8FB92F3}"/>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56" name="Tekstfelt 1855">
                    <a:extLst>
                      <a:ext uri="{FF2B5EF4-FFF2-40B4-BE49-F238E27FC236}">
                        <a16:creationId xmlns:a16="http://schemas.microsoft.com/office/drawing/2014/main" id="{D370FDDA-F251-59D4-C42A-9005369B7B14}"/>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57" name="Tekstfelt 1856">
                    <a:extLst>
                      <a:ext uri="{FF2B5EF4-FFF2-40B4-BE49-F238E27FC236}">
                        <a16:creationId xmlns:a16="http://schemas.microsoft.com/office/drawing/2014/main" id="{86E4622A-EE8D-E096-4396-DEC021ED75AD}"/>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58" name="Tekstfelt 1857">
                    <a:extLst>
                      <a:ext uri="{FF2B5EF4-FFF2-40B4-BE49-F238E27FC236}">
                        <a16:creationId xmlns:a16="http://schemas.microsoft.com/office/drawing/2014/main" id="{72C2EC16-5C8F-51CD-7589-BF6BF5FF1E3D}"/>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59" name="Tekstfelt 1858">
                    <a:extLst>
                      <a:ext uri="{FF2B5EF4-FFF2-40B4-BE49-F238E27FC236}">
                        <a16:creationId xmlns:a16="http://schemas.microsoft.com/office/drawing/2014/main" id="{860B0D26-EFC9-0418-F934-BE6DA139AA3C}"/>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60" name="Tekstfelt 1859">
                    <a:extLst>
                      <a:ext uri="{FF2B5EF4-FFF2-40B4-BE49-F238E27FC236}">
                        <a16:creationId xmlns:a16="http://schemas.microsoft.com/office/drawing/2014/main" id="{93CBD859-6EA9-2C0C-223E-416BDD979D3F}"/>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61" name="Tekstfelt 1860">
                    <a:extLst>
                      <a:ext uri="{FF2B5EF4-FFF2-40B4-BE49-F238E27FC236}">
                        <a16:creationId xmlns:a16="http://schemas.microsoft.com/office/drawing/2014/main" id="{2A2F64F8-78F4-9208-8D63-2D05FEC2748E}"/>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62" name="Tekstfelt 1861">
                    <a:extLst>
                      <a:ext uri="{FF2B5EF4-FFF2-40B4-BE49-F238E27FC236}">
                        <a16:creationId xmlns:a16="http://schemas.microsoft.com/office/drawing/2014/main" id="{C5713B5F-5414-0379-6DB1-911EA2BC1DE3}"/>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63" name="Tekstfelt 1862">
                    <a:extLst>
                      <a:ext uri="{FF2B5EF4-FFF2-40B4-BE49-F238E27FC236}">
                        <a16:creationId xmlns:a16="http://schemas.microsoft.com/office/drawing/2014/main" id="{F782F635-31A8-DDA4-EA67-8CEEBCFA2B89}"/>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64" name="Tekstfelt 1863">
                    <a:extLst>
                      <a:ext uri="{FF2B5EF4-FFF2-40B4-BE49-F238E27FC236}">
                        <a16:creationId xmlns:a16="http://schemas.microsoft.com/office/drawing/2014/main" id="{1479DAFC-7BB9-389F-8C3F-5470CB68903D}"/>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65" name="Tekstfelt 1864">
                    <a:extLst>
                      <a:ext uri="{FF2B5EF4-FFF2-40B4-BE49-F238E27FC236}">
                        <a16:creationId xmlns:a16="http://schemas.microsoft.com/office/drawing/2014/main" id="{FA837E12-39E4-C033-C680-AB38A78BDF0E}"/>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866" name="Tekstfelt 1865">
                    <a:extLst>
                      <a:ext uri="{FF2B5EF4-FFF2-40B4-BE49-F238E27FC236}">
                        <a16:creationId xmlns:a16="http://schemas.microsoft.com/office/drawing/2014/main" id="{EE3BA2C6-9078-7AC3-10EF-9F771120A79C}"/>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867" name="Tekstfelt 1866">
                    <a:extLst>
                      <a:ext uri="{FF2B5EF4-FFF2-40B4-BE49-F238E27FC236}">
                        <a16:creationId xmlns:a16="http://schemas.microsoft.com/office/drawing/2014/main" id="{AD33835A-DBA3-18EA-5F06-EC3821FFC648}"/>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868" name="Tekstfelt 1867">
                    <a:extLst>
                      <a:ext uri="{FF2B5EF4-FFF2-40B4-BE49-F238E27FC236}">
                        <a16:creationId xmlns:a16="http://schemas.microsoft.com/office/drawing/2014/main" id="{4250F50E-69DB-64D7-EF08-299345C25606}"/>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36" name="Tekstfelt 1835">
                  <a:extLst>
                    <a:ext uri="{FF2B5EF4-FFF2-40B4-BE49-F238E27FC236}">
                      <a16:creationId xmlns:a16="http://schemas.microsoft.com/office/drawing/2014/main" id="{D842AA87-AEAD-573E-D6E2-B8E5F9487477}"/>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37" name="Tekstfelt 1836">
                  <a:extLst>
                    <a:ext uri="{FF2B5EF4-FFF2-40B4-BE49-F238E27FC236}">
                      <a16:creationId xmlns:a16="http://schemas.microsoft.com/office/drawing/2014/main" id="{B8BB2F87-1531-B3B6-C5BA-D996A9DBA526}"/>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38" name="Tekstfelt 1837">
                  <a:extLst>
                    <a:ext uri="{FF2B5EF4-FFF2-40B4-BE49-F238E27FC236}">
                      <a16:creationId xmlns:a16="http://schemas.microsoft.com/office/drawing/2014/main" id="{752FB732-9C5E-63DF-645A-7A28C512D21D}"/>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grpSp>
          <p:nvGrpSpPr>
            <p:cNvPr id="1641" name="Gruppe 1640">
              <a:extLst>
                <a:ext uri="{FF2B5EF4-FFF2-40B4-BE49-F238E27FC236}">
                  <a16:creationId xmlns:a16="http://schemas.microsoft.com/office/drawing/2014/main" id="{DE44157E-0BBF-954C-411C-1A45C0425B8C}"/>
                </a:ext>
              </a:extLst>
            </p:cNvPr>
            <p:cNvGrpSpPr/>
            <p:nvPr/>
          </p:nvGrpSpPr>
          <p:grpSpPr>
            <a:xfrm>
              <a:off x="5963854" y="1104575"/>
              <a:ext cx="370381" cy="4993054"/>
              <a:chOff x="2872610" y="306025"/>
              <a:chExt cx="370381" cy="4993054"/>
            </a:xfrm>
          </p:grpSpPr>
          <p:grpSp>
            <p:nvGrpSpPr>
              <p:cNvPr id="1794" name="Gruppe 1793">
                <a:extLst>
                  <a:ext uri="{FF2B5EF4-FFF2-40B4-BE49-F238E27FC236}">
                    <a16:creationId xmlns:a16="http://schemas.microsoft.com/office/drawing/2014/main" id="{5D59B7C0-0294-083E-DC00-3D4367132E51}"/>
                  </a:ext>
                </a:extLst>
              </p:cNvPr>
              <p:cNvGrpSpPr/>
              <p:nvPr/>
            </p:nvGrpSpPr>
            <p:grpSpPr>
              <a:xfrm>
                <a:off x="2872610" y="306025"/>
                <a:ext cx="370381" cy="4993054"/>
                <a:chOff x="3456275" y="891802"/>
                <a:chExt cx="370381" cy="4993054"/>
              </a:xfrm>
            </p:grpSpPr>
            <p:sp>
              <p:nvSpPr>
                <p:cNvPr id="1796" name="Tekstfelt 1795">
                  <a:extLst>
                    <a:ext uri="{FF2B5EF4-FFF2-40B4-BE49-F238E27FC236}">
                      <a16:creationId xmlns:a16="http://schemas.microsoft.com/office/drawing/2014/main" id="{019C99DC-EF96-1409-0219-2570BB2FFC69}"/>
                    </a:ext>
                  </a:extLst>
                </p:cNvPr>
                <p:cNvSpPr txBox="1"/>
                <p:nvPr/>
              </p:nvSpPr>
              <p:spPr>
                <a:xfrm>
                  <a:off x="3456275" y="891802"/>
                  <a:ext cx="348172" cy="215444"/>
                </a:xfrm>
                <a:prstGeom prst="rect">
                  <a:avLst/>
                </a:prstGeom>
                <a:noFill/>
              </p:spPr>
              <p:txBody>
                <a:bodyPr wrap="none" rtlCol="0">
                  <a:spAutoFit/>
                </a:bodyPr>
                <a:lstStyle/>
                <a:p>
                  <a:r>
                    <a:rPr lang="da-DK" sz="800" dirty="0"/>
                    <a:t>229</a:t>
                  </a:r>
                </a:p>
              </p:txBody>
            </p:sp>
            <p:sp>
              <p:nvSpPr>
                <p:cNvPr id="1797" name="Tekstfelt 1796">
                  <a:extLst>
                    <a:ext uri="{FF2B5EF4-FFF2-40B4-BE49-F238E27FC236}">
                      <a16:creationId xmlns:a16="http://schemas.microsoft.com/office/drawing/2014/main" id="{CD9CCFF7-ABD1-9F22-DBEF-03C4A6E0889F}"/>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98" name="Tekstfelt 1797">
                  <a:extLst>
                    <a:ext uri="{FF2B5EF4-FFF2-40B4-BE49-F238E27FC236}">
                      <a16:creationId xmlns:a16="http://schemas.microsoft.com/office/drawing/2014/main" id="{11D62A4E-25AF-39EA-5E6D-CB97CBDB5769}"/>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99" name="Tekstfelt 1798">
                  <a:extLst>
                    <a:ext uri="{FF2B5EF4-FFF2-40B4-BE49-F238E27FC236}">
                      <a16:creationId xmlns:a16="http://schemas.microsoft.com/office/drawing/2014/main" id="{5BBAA613-02D7-D5F2-718D-81B8B7F3C1D1}"/>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800" name="Tekstfelt 1799">
                  <a:extLst>
                    <a:ext uri="{FF2B5EF4-FFF2-40B4-BE49-F238E27FC236}">
                      <a16:creationId xmlns:a16="http://schemas.microsoft.com/office/drawing/2014/main" id="{F96087DE-B319-99AD-7DC8-5CDE6B5C3E28}"/>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801" name="Tekstfelt 1800">
                  <a:extLst>
                    <a:ext uri="{FF2B5EF4-FFF2-40B4-BE49-F238E27FC236}">
                      <a16:creationId xmlns:a16="http://schemas.microsoft.com/office/drawing/2014/main" id="{6BBC099E-2923-62EC-2F75-B34C74790686}"/>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802" name="Tekstfelt 1801">
                  <a:extLst>
                    <a:ext uri="{FF2B5EF4-FFF2-40B4-BE49-F238E27FC236}">
                      <a16:creationId xmlns:a16="http://schemas.microsoft.com/office/drawing/2014/main" id="{B45FC83B-92B4-C73B-C4DB-1D4DBAF5EA72}"/>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803" name="Tekstfelt 1802">
                  <a:extLst>
                    <a:ext uri="{FF2B5EF4-FFF2-40B4-BE49-F238E27FC236}">
                      <a16:creationId xmlns:a16="http://schemas.microsoft.com/office/drawing/2014/main" id="{EFE5AD3B-A4A1-BC24-BAC9-605F85F7750E}"/>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804" name="Tekstfelt 1803">
                  <a:extLst>
                    <a:ext uri="{FF2B5EF4-FFF2-40B4-BE49-F238E27FC236}">
                      <a16:creationId xmlns:a16="http://schemas.microsoft.com/office/drawing/2014/main" id="{1143FBBA-0FE8-1422-DDFC-4BF026B8816F}"/>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805" name="Tekstfelt 1804">
                  <a:extLst>
                    <a:ext uri="{FF2B5EF4-FFF2-40B4-BE49-F238E27FC236}">
                      <a16:creationId xmlns:a16="http://schemas.microsoft.com/office/drawing/2014/main" id="{AEB5CD21-5F75-1D69-6296-CD89AE9CEFE2}"/>
                    </a:ext>
                  </a:extLst>
                </p:cNvPr>
                <p:cNvSpPr txBox="1"/>
                <p:nvPr/>
              </p:nvSpPr>
              <p:spPr>
                <a:xfrm>
                  <a:off x="3478484" y="5669412"/>
                  <a:ext cx="348172" cy="215444"/>
                </a:xfrm>
                <a:prstGeom prst="rect">
                  <a:avLst/>
                </a:prstGeom>
                <a:noFill/>
              </p:spPr>
              <p:txBody>
                <a:bodyPr wrap="none" rtlCol="0">
                  <a:spAutoFit/>
                </a:bodyPr>
                <a:lstStyle/>
                <a:p>
                  <a:r>
                    <a:rPr lang="da-DK" sz="800" dirty="0"/>
                    <a:t>218</a:t>
                  </a:r>
                </a:p>
              </p:txBody>
            </p:sp>
            <p:sp>
              <p:nvSpPr>
                <p:cNvPr id="1806" name="Tekstfelt 1805">
                  <a:extLst>
                    <a:ext uri="{FF2B5EF4-FFF2-40B4-BE49-F238E27FC236}">
                      <a16:creationId xmlns:a16="http://schemas.microsoft.com/office/drawing/2014/main" id="{F2A8B868-98CD-DAC4-5C1F-EDE377598E84}"/>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95" name="Tekstfelt 1794">
                <a:extLst>
                  <a:ext uri="{FF2B5EF4-FFF2-40B4-BE49-F238E27FC236}">
                    <a16:creationId xmlns:a16="http://schemas.microsoft.com/office/drawing/2014/main" id="{5613E396-49C8-CB29-B682-812622D54EC8}"/>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2" name="Gruppe 1641">
              <a:extLst>
                <a:ext uri="{FF2B5EF4-FFF2-40B4-BE49-F238E27FC236}">
                  <a16:creationId xmlns:a16="http://schemas.microsoft.com/office/drawing/2014/main" id="{CB36E226-4310-BBC1-062F-5DAD5757935E}"/>
                </a:ext>
              </a:extLst>
            </p:cNvPr>
            <p:cNvGrpSpPr/>
            <p:nvPr/>
          </p:nvGrpSpPr>
          <p:grpSpPr>
            <a:xfrm>
              <a:off x="5539997" y="1121144"/>
              <a:ext cx="367348" cy="4968599"/>
              <a:chOff x="2884750" y="735002"/>
              <a:chExt cx="367348" cy="4968599"/>
            </a:xfrm>
          </p:grpSpPr>
          <p:grpSp>
            <p:nvGrpSpPr>
              <p:cNvPr id="1781" name="Gruppe 1780">
                <a:extLst>
                  <a:ext uri="{FF2B5EF4-FFF2-40B4-BE49-F238E27FC236}">
                    <a16:creationId xmlns:a16="http://schemas.microsoft.com/office/drawing/2014/main" id="{E81717B3-DC44-47F7-CCC5-F56342457BBA}"/>
                  </a:ext>
                </a:extLst>
              </p:cNvPr>
              <p:cNvGrpSpPr/>
              <p:nvPr/>
            </p:nvGrpSpPr>
            <p:grpSpPr>
              <a:xfrm>
                <a:off x="2884750" y="1168460"/>
                <a:ext cx="367348" cy="4535141"/>
                <a:chOff x="3468415" y="1754237"/>
                <a:chExt cx="367348" cy="4535141"/>
              </a:xfrm>
            </p:grpSpPr>
            <p:sp>
              <p:nvSpPr>
                <p:cNvPr id="1783" name="Tekstfelt 1782">
                  <a:extLst>
                    <a:ext uri="{FF2B5EF4-FFF2-40B4-BE49-F238E27FC236}">
                      <a16:creationId xmlns:a16="http://schemas.microsoft.com/office/drawing/2014/main" id="{837C7A53-C29C-73B3-ABB9-1B4591E2C4F3}"/>
                    </a:ext>
                  </a:extLst>
                </p:cNvPr>
                <p:cNvSpPr txBox="1"/>
                <p:nvPr/>
              </p:nvSpPr>
              <p:spPr>
                <a:xfrm>
                  <a:off x="3487591" y="6073934"/>
                  <a:ext cx="348172" cy="215444"/>
                </a:xfrm>
                <a:prstGeom prst="rect">
                  <a:avLst/>
                </a:prstGeom>
                <a:noFill/>
              </p:spPr>
              <p:txBody>
                <a:bodyPr wrap="none" rtlCol="0">
                  <a:spAutoFit/>
                </a:bodyPr>
                <a:lstStyle/>
                <a:p>
                  <a:r>
                    <a:rPr lang="da-DK" sz="800" dirty="0"/>
                    <a:t>229</a:t>
                  </a:r>
                </a:p>
              </p:txBody>
            </p:sp>
            <p:sp>
              <p:nvSpPr>
                <p:cNvPr id="1784" name="Tekstfelt 1783">
                  <a:extLst>
                    <a:ext uri="{FF2B5EF4-FFF2-40B4-BE49-F238E27FC236}">
                      <a16:creationId xmlns:a16="http://schemas.microsoft.com/office/drawing/2014/main" id="{2F53B9F5-26B3-9DA5-4243-F92423A6DC16}"/>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85" name="Tekstfelt 1784">
                  <a:extLst>
                    <a:ext uri="{FF2B5EF4-FFF2-40B4-BE49-F238E27FC236}">
                      <a16:creationId xmlns:a16="http://schemas.microsoft.com/office/drawing/2014/main" id="{09D97A06-76EF-C268-A266-F5FF0C9F572E}"/>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86" name="Tekstfelt 1785">
                  <a:extLst>
                    <a:ext uri="{FF2B5EF4-FFF2-40B4-BE49-F238E27FC236}">
                      <a16:creationId xmlns:a16="http://schemas.microsoft.com/office/drawing/2014/main" id="{AB5778C2-4173-F7A9-5DF1-8ACCC43132AF}"/>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87" name="Tekstfelt 1786">
                  <a:extLst>
                    <a:ext uri="{FF2B5EF4-FFF2-40B4-BE49-F238E27FC236}">
                      <a16:creationId xmlns:a16="http://schemas.microsoft.com/office/drawing/2014/main" id="{8637F636-4766-3B5C-CE30-D39B86A3FDB8}"/>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88" name="Tekstfelt 1787">
                  <a:extLst>
                    <a:ext uri="{FF2B5EF4-FFF2-40B4-BE49-F238E27FC236}">
                      <a16:creationId xmlns:a16="http://schemas.microsoft.com/office/drawing/2014/main" id="{090DB310-63EB-C267-7D31-16E4AA896883}"/>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89" name="Tekstfelt 1788">
                  <a:extLst>
                    <a:ext uri="{FF2B5EF4-FFF2-40B4-BE49-F238E27FC236}">
                      <a16:creationId xmlns:a16="http://schemas.microsoft.com/office/drawing/2014/main" id="{6890227E-08BA-72BD-461C-99DA30F19D3D}"/>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90" name="Tekstfelt 1789">
                  <a:extLst>
                    <a:ext uri="{FF2B5EF4-FFF2-40B4-BE49-F238E27FC236}">
                      <a16:creationId xmlns:a16="http://schemas.microsoft.com/office/drawing/2014/main" id="{D3A3CD78-B631-9933-5998-7495BB506182}"/>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91" name="Tekstfelt 1790">
                  <a:extLst>
                    <a:ext uri="{FF2B5EF4-FFF2-40B4-BE49-F238E27FC236}">
                      <a16:creationId xmlns:a16="http://schemas.microsoft.com/office/drawing/2014/main" id="{73D7C905-C2BA-F3CA-50E3-AB99A08106F5}"/>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92" name="Tekstfelt 1791">
                  <a:extLst>
                    <a:ext uri="{FF2B5EF4-FFF2-40B4-BE49-F238E27FC236}">
                      <a16:creationId xmlns:a16="http://schemas.microsoft.com/office/drawing/2014/main" id="{6F155BDE-E85A-0B60-B4C7-D52CE8B9A907}"/>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93" name="Tekstfelt 1792">
                  <a:extLst>
                    <a:ext uri="{FF2B5EF4-FFF2-40B4-BE49-F238E27FC236}">
                      <a16:creationId xmlns:a16="http://schemas.microsoft.com/office/drawing/2014/main" id="{C9A93803-0EEA-69F3-EE15-43328AFE182C}"/>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82" name="Tekstfelt 1781">
                <a:extLst>
                  <a:ext uri="{FF2B5EF4-FFF2-40B4-BE49-F238E27FC236}">
                    <a16:creationId xmlns:a16="http://schemas.microsoft.com/office/drawing/2014/main" id="{43E8C582-4C5D-ECB8-314F-31D9E6910C53}"/>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3" name="Gruppe 1642">
              <a:extLst>
                <a:ext uri="{FF2B5EF4-FFF2-40B4-BE49-F238E27FC236}">
                  <a16:creationId xmlns:a16="http://schemas.microsoft.com/office/drawing/2014/main" id="{AB928FFB-D704-D65D-EA4F-BFCDDC5E9694}"/>
                </a:ext>
              </a:extLst>
            </p:cNvPr>
            <p:cNvGrpSpPr/>
            <p:nvPr/>
          </p:nvGrpSpPr>
          <p:grpSpPr>
            <a:xfrm>
              <a:off x="4671957" y="1121816"/>
              <a:ext cx="368493" cy="4975623"/>
              <a:chOff x="2884750" y="1599890"/>
              <a:chExt cx="368493" cy="4975623"/>
            </a:xfrm>
          </p:grpSpPr>
          <p:grpSp>
            <p:nvGrpSpPr>
              <p:cNvPr id="1768" name="Gruppe 1767">
                <a:extLst>
                  <a:ext uri="{FF2B5EF4-FFF2-40B4-BE49-F238E27FC236}">
                    <a16:creationId xmlns:a16="http://schemas.microsoft.com/office/drawing/2014/main" id="{EC823B17-B1F9-40C1-7223-6E0CD8B9A693}"/>
                  </a:ext>
                </a:extLst>
              </p:cNvPr>
              <p:cNvGrpSpPr/>
              <p:nvPr/>
            </p:nvGrpSpPr>
            <p:grpSpPr>
              <a:xfrm>
                <a:off x="2884750" y="1599890"/>
                <a:ext cx="367348" cy="4975623"/>
                <a:chOff x="3468415" y="2185667"/>
                <a:chExt cx="367348" cy="4975623"/>
              </a:xfrm>
            </p:grpSpPr>
            <p:sp>
              <p:nvSpPr>
                <p:cNvPr id="1770" name="Tekstfelt 1769">
                  <a:extLst>
                    <a:ext uri="{FF2B5EF4-FFF2-40B4-BE49-F238E27FC236}">
                      <a16:creationId xmlns:a16="http://schemas.microsoft.com/office/drawing/2014/main" id="{9A93A629-648A-D15B-0F4D-A2A7FAC12592}"/>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71" name="Tekstfelt 1770">
                  <a:extLst>
                    <a:ext uri="{FF2B5EF4-FFF2-40B4-BE49-F238E27FC236}">
                      <a16:creationId xmlns:a16="http://schemas.microsoft.com/office/drawing/2014/main" id="{56DDC189-6996-459F-DD7D-DFF4BDF628C1}"/>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72" name="Tekstfelt 1771">
                  <a:extLst>
                    <a:ext uri="{FF2B5EF4-FFF2-40B4-BE49-F238E27FC236}">
                      <a16:creationId xmlns:a16="http://schemas.microsoft.com/office/drawing/2014/main" id="{F1638871-FE13-57BA-5332-96CEA639DAE2}"/>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73" name="Tekstfelt 1772">
                  <a:extLst>
                    <a:ext uri="{FF2B5EF4-FFF2-40B4-BE49-F238E27FC236}">
                      <a16:creationId xmlns:a16="http://schemas.microsoft.com/office/drawing/2014/main" id="{5543E2D8-C98B-E557-9453-B94571AB5432}"/>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74" name="Tekstfelt 1773">
                  <a:extLst>
                    <a:ext uri="{FF2B5EF4-FFF2-40B4-BE49-F238E27FC236}">
                      <a16:creationId xmlns:a16="http://schemas.microsoft.com/office/drawing/2014/main" id="{D773D746-272E-A448-67EF-1244E29DA671}"/>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75" name="Tekstfelt 1774">
                  <a:extLst>
                    <a:ext uri="{FF2B5EF4-FFF2-40B4-BE49-F238E27FC236}">
                      <a16:creationId xmlns:a16="http://schemas.microsoft.com/office/drawing/2014/main" id="{423440A7-68ED-E6CB-FA19-9534F961472A}"/>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76" name="Tekstfelt 1775">
                  <a:extLst>
                    <a:ext uri="{FF2B5EF4-FFF2-40B4-BE49-F238E27FC236}">
                      <a16:creationId xmlns:a16="http://schemas.microsoft.com/office/drawing/2014/main" id="{C0C1D1D2-227D-7785-6CEE-BDFBB8E568FE}"/>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77" name="Tekstfelt 1776">
                  <a:extLst>
                    <a:ext uri="{FF2B5EF4-FFF2-40B4-BE49-F238E27FC236}">
                      <a16:creationId xmlns:a16="http://schemas.microsoft.com/office/drawing/2014/main" id="{B60117E0-2D8D-CBE0-BA3B-A858D4938CC9}"/>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78" name="Tekstfelt 1777">
                  <a:extLst>
                    <a:ext uri="{FF2B5EF4-FFF2-40B4-BE49-F238E27FC236}">
                      <a16:creationId xmlns:a16="http://schemas.microsoft.com/office/drawing/2014/main" id="{89B6572A-A2EF-754B-8619-8E7DA08105FA}"/>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79" name="Tekstfelt 1778">
                  <a:extLst>
                    <a:ext uri="{FF2B5EF4-FFF2-40B4-BE49-F238E27FC236}">
                      <a16:creationId xmlns:a16="http://schemas.microsoft.com/office/drawing/2014/main" id="{8ADC1682-896A-40F5-EE95-817A7D6C6200}"/>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80" name="Tekstfelt 1779">
                  <a:extLst>
                    <a:ext uri="{FF2B5EF4-FFF2-40B4-BE49-F238E27FC236}">
                      <a16:creationId xmlns:a16="http://schemas.microsoft.com/office/drawing/2014/main" id="{D3BBB3AA-179C-F794-3D70-28D142FA7E83}"/>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69" name="Tekstfelt 1768">
                <a:extLst>
                  <a:ext uri="{FF2B5EF4-FFF2-40B4-BE49-F238E27FC236}">
                    <a16:creationId xmlns:a16="http://schemas.microsoft.com/office/drawing/2014/main" id="{E89A8E0F-306D-780A-ECCE-CA81475C6B9F}"/>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4" name="Gruppe 1643">
              <a:extLst>
                <a:ext uri="{FF2B5EF4-FFF2-40B4-BE49-F238E27FC236}">
                  <a16:creationId xmlns:a16="http://schemas.microsoft.com/office/drawing/2014/main" id="{C22C2D5C-2D17-F2C2-775E-78748EEF20D6}"/>
                </a:ext>
              </a:extLst>
            </p:cNvPr>
            <p:cNvGrpSpPr/>
            <p:nvPr/>
          </p:nvGrpSpPr>
          <p:grpSpPr>
            <a:xfrm>
              <a:off x="4246971" y="1119665"/>
              <a:ext cx="368493" cy="4977333"/>
              <a:chOff x="2884750" y="2033560"/>
              <a:chExt cx="368493" cy="4977333"/>
            </a:xfrm>
          </p:grpSpPr>
          <p:grpSp>
            <p:nvGrpSpPr>
              <p:cNvPr id="1755" name="Gruppe 1754">
                <a:extLst>
                  <a:ext uri="{FF2B5EF4-FFF2-40B4-BE49-F238E27FC236}">
                    <a16:creationId xmlns:a16="http://schemas.microsoft.com/office/drawing/2014/main" id="{EA707B2F-F805-416F-7AEE-53E0E81A0B4D}"/>
                  </a:ext>
                </a:extLst>
              </p:cNvPr>
              <p:cNvGrpSpPr/>
              <p:nvPr/>
            </p:nvGrpSpPr>
            <p:grpSpPr>
              <a:xfrm>
                <a:off x="2884750" y="2033560"/>
                <a:ext cx="367348" cy="4977333"/>
                <a:chOff x="3468415" y="2619337"/>
                <a:chExt cx="367348" cy="4977333"/>
              </a:xfrm>
            </p:grpSpPr>
            <p:sp>
              <p:nvSpPr>
                <p:cNvPr id="1757" name="Tekstfelt 1756">
                  <a:extLst>
                    <a:ext uri="{FF2B5EF4-FFF2-40B4-BE49-F238E27FC236}">
                      <a16:creationId xmlns:a16="http://schemas.microsoft.com/office/drawing/2014/main" id="{823133F0-6B8A-D92A-01EB-40EF74C81236}"/>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58" name="Tekstfelt 1757">
                  <a:extLst>
                    <a:ext uri="{FF2B5EF4-FFF2-40B4-BE49-F238E27FC236}">
                      <a16:creationId xmlns:a16="http://schemas.microsoft.com/office/drawing/2014/main" id="{17D92816-A570-4EBB-C748-D2D4ADED7636}"/>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59" name="Tekstfelt 1758">
                  <a:extLst>
                    <a:ext uri="{FF2B5EF4-FFF2-40B4-BE49-F238E27FC236}">
                      <a16:creationId xmlns:a16="http://schemas.microsoft.com/office/drawing/2014/main" id="{6A1B55CA-59A9-5243-C83E-6C8391B4E4E2}"/>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60" name="Tekstfelt 1759">
                  <a:extLst>
                    <a:ext uri="{FF2B5EF4-FFF2-40B4-BE49-F238E27FC236}">
                      <a16:creationId xmlns:a16="http://schemas.microsoft.com/office/drawing/2014/main" id="{5E1FDE9A-1911-EE07-69A4-333DD5C98CC2}"/>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61" name="Tekstfelt 1760">
                  <a:extLst>
                    <a:ext uri="{FF2B5EF4-FFF2-40B4-BE49-F238E27FC236}">
                      <a16:creationId xmlns:a16="http://schemas.microsoft.com/office/drawing/2014/main" id="{B623CA08-0695-C8A4-B87B-4093AD8833F1}"/>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62" name="Tekstfelt 1761">
                  <a:extLst>
                    <a:ext uri="{FF2B5EF4-FFF2-40B4-BE49-F238E27FC236}">
                      <a16:creationId xmlns:a16="http://schemas.microsoft.com/office/drawing/2014/main" id="{8BEEACC6-2941-4778-A661-6ABACD1151E4}"/>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63" name="Tekstfelt 1762">
                  <a:extLst>
                    <a:ext uri="{FF2B5EF4-FFF2-40B4-BE49-F238E27FC236}">
                      <a16:creationId xmlns:a16="http://schemas.microsoft.com/office/drawing/2014/main" id="{916F3133-9685-D523-9009-CCE83D4C849A}"/>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64" name="Tekstfelt 1763">
                  <a:extLst>
                    <a:ext uri="{FF2B5EF4-FFF2-40B4-BE49-F238E27FC236}">
                      <a16:creationId xmlns:a16="http://schemas.microsoft.com/office/drawing/2014/main" id="{A4620583-3A05-8615-B734-C35F4164CE56}"/>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65" name="Tekstfelt 1764">
                  <a:extLst>
                    <a:ext uri="{FF2B5EF4-FFF2-40B4-BE49-F238E27FC236}">
                      <a16:creationId xmlns:a16="http://schemas.microsoft.com/office/drawing/2014/main" id="{D5A3F3CB-F9DC-962E-BF9F-C85B26D4CB58}"/>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66" name="Tekstfelt 1765">
                  <a:extLst>
                    <a:ext uri="{FF2B5EF4-FFF2-40B4-BE49-F238E27FC236}">
                      <a16:creationId xmlns:a16="http://schemas.microsoft.com/office/drawing/2014/main" id="{15EF2483-65C3-5437-A276-C3DE0F91039C}"/>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67" name="Tekstfelt 1766">
                  <a:extLst>
                    <a:ext uri="{FF2B5EF4-FFF2-40B4-BE49-F238E27FC236}">
                      <a16:creationId xmlns:a16="http://schemas.microsoft.com/office/drawing/2014/main" id="{AF0B5827-2DE8-F757-3ECC-7D81010A1D69}"/>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56" name="Tekstfelt 1755">
                <a:extLst>
                  <a:ext uri="{FF2B5EF4-FFF2-40B4-BE49-F238E27FC236}">
                    <a16:creationId xmlns:a16="http://schemas.microsoft.com/office/drawing/2014/main" id="{57511868-5587-9A4E-9109-CB5BAD14FF19}"/>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5" name="Gruppe 1644">
              <a:extLst>
                <a:ext uri="{FF2B5EF4-FFF2-40B4-BE49-F238E27FC236}">
                  <a16:creationId xmlns:a16="http://schemas.microsoft.com/office/drawing/2014/main" id="{DDC0B1A6-D694-0655-F7E7-A9D716B60B29}"/>
                </a:ext>
              </a:extLst>
            </p:cNvPr>
            <p:cNvGrpSpPr/>
            <p:nvPr/>
          </p:nvGrpSpPr>
          <p:grpSpPr>
            <a:xfrm>
              <a:off x="3805124" y="1117111"/>
              <a:ext cx="369796" cy="4983796"/>
              <a:chOff x="2884750" y="2468352"/>
              <a:chExt cx="369796" cy="4983796"/>
            </a:xfrm>
          </p:grpSpPr>
          <p:grpSp>
            <p:nvGrpSpPr>
              <p:cNvPr id="1742" name="Gruppe 1741">
                <a:extLst>
                  <a:ext uri="{FF2B5EF4-FFF2-40B4-BE49-F238E27FC236}">
                    <a16:creationId xmlns:a16="http://schemas.microsoft.com/office/drawing/2014/main" id="{9FBAAE3D-8C8D-BEC8-D069-9D41B27AB0BE}"/>
                  </a:ext>
                </a:extLst>
              </p:cNvPr>
              <p:cNvGrpSpPr/>
              <p:nvPr/>
            </p:nvGrpSpPr>
            <p:grpSpPr>
              <a:xfrm>
                <a:off x="2884750" y="2468352"/>
                <a:ext cx="369796" cy="4983796"/>
                <a:chOff x="3468415" y="3054129"/>
                <a:chExt cx="369796" cy="4983796"/>
              </a:xfrm>
            </p:grpSpPr>
            <p:sp>
              <p:nvSpPr>
                <p:cNvPr id="1744" name="Tekstfelt 1743">
                  <a:extLst>
                    <a:ext uri="{FF2B5EF4-FFF2-40B4-BE49-F238E27FC236}">
                      <a16:creationId xmlns:a16="http://schemas.microsoft.com/office/drawing/2014/main" id="{595F9864-6970-92A5-9021-2DAEB7D7169F}"/>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45" name="Tekstfelt 1744">
                  <a:extLst>
                    <a:ext uri="{FF2B5EF4-FFF2-40B4-BE49-F238E27FC236}">
                      <a16:creationId xmlns:a16="http://schemas.microsoft.com/office/drawing/2014/main" id="{C1A28238-1EE8-3187-277C-1503DE43A895}"/>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46" name="Tekstfelt 1745">
                  <a:extLst>
                    <a:ext uri="{FF2B5EF4-FFF2-40B4-BE49-F238E27FC236}">
                      <a16:creationId xmlns:a16="http://schemas.microsoft.com/office/drawing/2014/main" id="{73050C35-D923-9043-7DF4-84D7197E89EE}"/>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47" name="Tekstfelt 1746">
                  <a:extLst>
                    <a:ext uri="{FF2B5EF4-FFF2-40B4-BE49-F238E27FC236}">
                      <a16:creationId xmlns:a16="http://schemas.microsoft.com/office/drawing/2014/main" id="{6C35A293-5136-BF6E-9A2B-A26FB3DC6C2A}"/>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48" name="Tekstfelt 1747">
                  <a:extLst>
                    <a:ext uri="{FF2B5EF4-FFF2-40B4-BE49-F238E27FC236}">
                      <a16:creationId xmlns:a16="http://schemas.microsoft.com/office/drawing/2014/main" id="{A27F39A7-3465-21EA-B99E-31242976E740}"/>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49" name="Tekstfelt 1748">
                  <a:extLst>
                    <a:ext uri="{FF2B5EF4-FFF2-40B4-BE49-F238E27FC236}">
                      <a16:creationId xmlns:a16="http://schemas.microsoft.com/office/drawing/2014/main" id="{ACF9BDBD-DEBB-CF8C-3916-ABC13EDF8EE8}"/>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50" name="Tekstfelt 1749">
                  <a:extLst>
                    <a:ext uri="{FF2B5EF4-FFF2-40B4-BE49-F238E27FC236}">
                      <a16:creationId xmlns:a16="http://schemas.microsoft.com/office/drawing/2014/main" id="{5BDDED46-3C5D-6BA8-4226-534104C25FD9}"/>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51" name="Tekstfelt 1750">
                  <a:extLst>
                    <a:ext uri="{FF2B5EF4-FFF2-40B4-BE49-F238E27FC236}">
                      <a16:creationId xmlns:a16="http://schemas.microsoft.com/office/drawing/2014/main" id="{428ADD73-B14E-D73D-774B-4474A51EA81A}"/>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52" name="Tekstfelt 1751">
                  <a:extLst>
                    <a:ext uri="{FF2B5EF4-FFF2-40B4-BE49-F238E27FC236}">
                      <a16:creationId xmlns:a16="http://schemas.microsoft.com/office/drawing/2014/main" id="{F309E320-0E0B-EAC0-0FC6-0EF004302119}"/>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53" name="Tekstfelt 1752">
                  <a:extLst>
                    <a:ext uri="{FF2B5EF4-FFF2-40B4-BE49-F238E27FC236}">
                      <a16:creationId xmlns:a16="http://schemas.microsoft.com/office/drawing/2014/main" id="{6C5DDC6C-FB37-607A-851E-8BAE30BC5194}"/>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54" name="Tekstfelt 1753">
                  <a:extLst>
                    <a:ext uri="{FF2B5EF4-FFF2-40B4-BE49-F238E27FC236}">
                      <a16:creationId xmlns:a16="http://schemas.microsoft.com/office/drawing/2014/main" id="{B2836ACF-3540-1BA0-4999-E0B7EC192700}"/>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43" name="Tekstfelt 1742">
                <a:extLst>
                  <a:ext uri="{FF2B5EF4-FFF2-40B4-BE49-F238E27FC236}">
                    <a16:creationId xmlns:a16="http://schemas.microsoft.com/office/drawing/2014/main" id="{6346FB76-0CE9-622D-2C29-F2FABF637BD8}"/>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6" name="Gruppe 1645">
              <a:extLst>
                <a:ext uri="{FF2B5EF4-FFF2-40B4-BE49-F238E27FC236}">
                  <a16:creationId xmlns:a16="http://schemas.microsoft.com/office/drawing/2014/main" id="{44D1BA9F-C4C4-744F-C8B7-45BF5E8929E1}"/>
                </a:ext>
              </a:extLst>
            </p:cNvPr>
            <p:cNvGrpSpPr/>
            <p:nvPr/>
          </p:nvGrpSpPr>
          <p:grpSpPr>
            <a:xfrm>
              <a:off x="3380676" y="1113679"/>
              <a:ext cx="368678" cy="4985735"/>
              <a:chOff x="2885868" y="2899782"/>
              <a:chExt cx="368678" cy="4985735"/>
            </a:xfrm>
          </p:grpSpPr>
          <p:grpSp>
            <p:nvGrpSpPr>
              <p:cNvPr id="1729" name="Gruppe 1728">
                <a:extLst>
                  <a:ext uri="{FF2B5EF4-FFF2-40B4-BE49-F238E27FC236}">
                    <a16:creationId xmlns:a16="http://schemas.microsoft.com/office/drawing/2014/main" id="{11E0A74A-73B2-EC18-5D01-CC0E944D8B91}"/>
                  </a:ext>
                </a:extLst>
              </p:cNvPr>
              <p:cNvGrpSpPr/>
              <p:nvPr/>
            </p:nvGrpSpPr>
            <p:grpSpPr>
              <a:xfrm>
                <a:off x="2885868" y="2899782"/>
                <a:ext cx="368678" cy="4985735"/>
                <a:chOff x="3469533" y="3485559"/>
                <a:chExt cx="368678" cy="4985735"/>
              </a:xfrm>
            </p:grpSpPr>
            <p:sp>
              <p:nvSpPr>
                <p:cNvPr id="1731" name="Tekstfelt 1730">
                  <a:extLst>
                    <a:ext uri="{FF2B5EF4-FFF2-40B4-BE49-F238E27FC236}">
                      <a16:creationId xmlns:a16="http://schemas.microsoft.com/office/drawing/2014/main" id="{444A7E34-1EF1-5AFA-DBD1-D09B8F1491DD}"/>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32" name="Tekstfelt 1731">
                  <a:extLst>
                    <a:ext uri="{FF2B5EF4-FFF2-40B4-BE49-F238E27FC236}">
                      <a16:creationId xmlns:a16="http://schemas.microsoft.com/office/drawing/2014/main" id="{E3392712-FC24-F9C9-D9F8-703FF4C3161F}"/>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33" name="Tekstfelt 1732">
                  <a:extLst>
                    <a:ext uri="{FF2B5EF4-FFF2-40B4-BE49-F238E27FC236}">
                      <a16:creationId xmlns:a16="http://schemas.microsoft.com/office/drawing/2014/main" id="{6789D65B-8FEC-2D77-43A7-179C667ADFAB}"/>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34" name="Tekstfelt 1733">
                  <a:extLst>
                    <a:ext uri="{FF2B5EF4-FFF2-40B4-BE49-F238E27FC236}">
                      <a16:creationId xmlns:a16="http://schemas.microsoft.com/office/drawing/2014/main" id="{92550FF7-3629-8293-BF36-006C376F02CA}"/>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35" name="Tekstfelt 1734">
                  <a:extLst>
                    <a:ext uri="{FF2B5EF4-FFF2-40B4-BE49-F238E27FC236}">
                      <a16:creationId xmlns:a16="http://schemas.microsoft.com/office/drawing/2014/main" id="{D795753E-D672-F15C-6462-2ADDC95B34E2}"/>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36" name="Tekstfelt 1735">
                  <a:extLst>
                    <a:ext uri="{FF2B5EF4-FFF2-40B4-BE49-F238E27FC236}">
                      <a16:creationId xmlns:a16="http://schemas.microsoft.com/office/drawing/2014/main" id="{E3C52C23-8D44-76E6-ABD6-595DF66DAFA1}"/>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37" name="Tekstfelt 1736">
                  <a:extLst>
                    <a:ext uri="{FF2B5EF4-FFF2-40B4-BE49-F238E27FC236}">
                      <a16:creationId xmlns:a16="http://schemas.microsoft.com/office/drawing/2014/main" id="{B6B44FBF-D352-3591-C6DC-FAA26FDE31E5}"/>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38" name="Tekstfelt 1737">
                  <a:extLst>
                    <a:ext uri="{FF2B5EF4-FFF2-40B4-BE49-F238E27FC236}">
                      <a16:creationId xmlns:a16="http://schemas.microsoft.com/office/drawing/2014/main" id="{B9103F04-9FE4-EBC0-A1EF-C15A54BD2E21}"/>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39" name="Tekstfelt 1738">
                  <a:extLst>
                    <a:ext uri="{FF2B5EF4-FFF2-40B4-BE49-F238E27FC236}">
                      <a16:creationId xmlns:a16="http://schemas.microsoft.com/office/drawing/2014/main" id="{827C74DF-FA86-E167-0BAC-8D9DA7EE387D}"/>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40" name="Tekstfelt 1739">
                  <a:extLst>
                    <a:ext uri="{FF2B5EF4-FFF2-40B4-BE49-F238E27FC236}">
                      <a16:creationId xmlns:a16="http://schemas.microsoft.com/office/drawing/2014/main" id="{A93D4646-7212-555F-1D25-8A3F0DB0655C}"/>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41" name="Tekstfelt 1740">
                  <a:extLst>
                    <a:ext uri="{FF2B5EF4-FFF2-40B4-BE49-F238E27FC236}">
                      <a16:creationId xmlns:a16="http://schemas.microsoft.com/office/drawing/2014/main" id="{21AD3A07-A028-6A09-DFBE-C87C553F2A33}"/>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30" name="Tekstfelt 1729">
                <a:extLst>
                  <a:ext uri="{FF2B5EF4-FFF2-40B4-BE49-F238E27FC236}">
                    <a16:creationId xmlns:a16="http://schemas.microsoft.com/office/drawing/2014/main" id="{39D33166-FC57-41E0-B6C6-73344CEE2AAA}"/>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7" name="Gruppe 1646">
              <a:extLst>
                <a:ext uri="{FF2B5EF4-FFF2-40B4-BE49-F238E27FC236}">
                  <a16:creationId xmlns:a16="http://schemas.microsoft.com/office/drawing/2014/main" id="{FCA14B30-8290-2CA3-9D34-BECF24082629}"/>
                </a:ext>
              </a:extLst>
            </p:cNvPr>
            <p:cNvGrpSpPr/>
            <p:nvPr/>
          </p:nvGrpSpPr>
          <p:grpSpPr>
            <a:xfrm>
              <a:off x="2937190" y="1122934"/>
              <a:ext cx="368270" cy="4971649"/>
              <a:chOff x="2886987" y="3331213"/>
              <a:chExt cx="368270" cy="4971649"/>
            </a:xfrm>
          </p:grpSpPr>
          <p:grpSp>
            <p:nvGrpSpPr>
              <p:cNvPr id="1716" name="Gruppe 1715">
                <a:extLst>
                  <a:ext uri="{FF2B5EF4-FFF2-40B4-BE49-F238E27FC236}">
                    <a16:creationId xmlns:a16="http://schemas.microsoft.com/office/drawing/2014/main" id="{9FD2468A-5AC6-7C4C-B4A9-B3646B93BA88}"/>
                  </a:ext>
                </a:extLst>
              </p:cNvPr>
              <p:cNvGrpSpPr/>
              <p:nvPr/>
            </p:nvGrpSpPr>
            <p:grpSpPr>
              <a:xfrm>
                <a:off x="2886987" y="3331213"/>
                <a:ext cx="368270" cy="4971649"/>
                <a:chOff x="3470652" y="3916990"/>
                <a:chExt cx="368270" cy="4971649"/>
              </a:xfrm>
            </p:grpSpPr>
            <p:sp>
              <p:nvSpPr>
                <p:cNvPr id="1718" name="Tekstfelt 1717">
                  <a:extLst>
                    <a:ext uri="{FF2B5EF4-FFF2-40B4-BE49-F238E27FC236}">
                      <a16:creationId xmlns:a16="http://schemas.microsoft.com/office/drawing/2014/main" id="{BFAE8BDC-1F9B-39AA-17A4-35D37B651498}"/>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19" name="Tekstfelt 1718">
                  <a:extLst>
                    <a:ext uri="{FF2B5EF4-FFF2-40B4-BE49-F238E27FC236}">
                      <a16:creationId xmlns:a16="http://schemas.microsoft.com/office/drawing/2014/main" id="{A82B75E1-A6BC-1C3A-DF1A-28DEDE5DCAAE}"/>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20" name="Tekstfelt 1719">
                  <a:extLst>
                    <a:ext uri="{FF2B5EF4-FFF2-40B4-BE49-F238E27FC236}">
                      <a16:creationId xmlns:a16="http://schemas.microsoft.com/office/drawing/2014/main" id="{71BD10B2-0E1A-EBD3-A3E5-C7ED0657136F}"/>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21" name="Tekstfelt 1720">
                  <a:extLst>
                    <a:ext uri="{FF2B5EF4-FFF2-40B4-BE49-F238E27FC236}">
                      <a16:creationId xmlns:a16="http://schemas.microsoft.com/office/drawing/2014/main" id="{5A18983D-5FED-369D-9A51-1716B04CF460}"/>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22" name="Tekstfelt 1721">
                  <a:extLst>
                    <a:ext uri="{FF2B5EF4-FFF2-40B4-BE49-F238E27FC236}">
                      <a16:creationId xmlns:a16="http://schemas.microsoft.com/office/drawing/2014/main" id="{EE710113-FE90-D08D-6143-EE61383617D8}"/>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23" name="Tekstfelt 1722">
                  <a:extLst>
                    <a:ext uri="{FF2B5EF4-FFF2-40B4-BE49-F238E27FC236}">
                      <a16:creationId xmlns:a16="http://schemas.microsoft.com/office/drawing/2014/main" id="{B54BEA40-A112-9366-BB33-C63DC0DA8EFA}"/>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24" name="Tekstfelt 1723">
                  <a:extLst>
                    <a:ext uri="{FF2B5EF4-FFF2-40B4-BE49-F238E27FC236}">
                      <a16:creationId xmlns:a16="http://schemas.microsoft.com/office/drawing/2014/main" id="{38E33ABA-4140-718E-1B62-C2A2F12D7F5A}"/>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25" name="Tekstfelt 1724">
                  <a:extLst>
                    <a:ext uri="{FF2B5EF4-FFF2-40B4-BE49-F238E27FC236}">
                      <a16:creationId xmlns:a16="http://schemas.microsoft.com/office/drawing/2014/main" id="{CC0601CF-A69C-2767-A72B-3C1309B0A6A8}"/>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26" name="Tekstfelt 1725">
                  <a:extLst>
                    <a:ext uri="{FF2B5EF4-FFF2-40B4-BE49-F238E27FC236}">
                      <a16:creationId xmlns:a16="http://schemas.microsoft.com/office/drawing/2014/main" id="{53CAC276-F5A1-86BA-50FD-C6DFD23BB9FB}"/>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27" name="Tekstfelt 1726">
                  <a:extLst>
                    <a:ext uri="{FF2B5EF4-FFF2-40B4-BE49-F238E27FC236}">
                      <a16:creationId xmlns:a16="http://schemas.microsoft.com/office/drawing/2014/main" id="{624FB8EF-31DC-50F4-7CD2-293B13B4D954}"/>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28" name="Tekstfelt 1727">
                  <a:extLst>
                    <a:ext uri="{FF2B5EF4-FFF2-40B4-BE49-F238E27FC236}">
                      <a16:creationId xmlns:a16="http://schemas.microsoft.com/office/drawing/2014/main" id="{6417A0A3-DED1-1C46-A1DC-5866AE9573A3}"/>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17" name="Tekstfelt 1716">
                <a:extLst>
                  <a:ext uri="{FF2B5EF4-FFF2-40B4-BE49-F238E27FC236}">
                    <a16:creationId xmlns:a16="http://schemas.microsoft.com/office/drawing/2014/main" id="{78D25D6D-BE49-C7AC-89C1-F16435078E44}"/>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8" name="Gruppe 1647">
              <a:extLst>
                <a:ext uri="{FF2B5EF4-FFF2-40B4-BE49-F238E27FC236}">
                  <a16:creationId xmlns:a16="http://schemas.microsoft.com/office/drawing/2014/main" id="{647C7D2B-1DAD-B7F2-E5A5-A807EF4FCEB7}"/>
                </a:ext>
              </a:extLst>
            </p:cNvPr>
            <p:cNvGrpSpPr/>
            <p:nvPr/>
          </p:nvGrpSpPr>
          <p:grpSpPr>
            <a:xfrm>
              <a:off x="2515019" y="1122283"/>
              <a:ext cx="367153" cy="4979236"/>
              <a:chOff x="2888104" y="3762643"/>
              <a:chExt cx="367153" cy="4979236"/>
            </a:xfrm>
          </p:grpSpPr>
          <p:grpSp>
            <p:nvGrpSpPr>
              <p:cNvPr id="1703" name="Gruppe 1702">
                <a:extLst>
                  <a:ext uri="{FF2B5EF4-FFF2-40B4-BE49-F238E27FC236}">
                    <a16:creationId xmlns:a16="http://schemas.microsoft.com/office/drawing/2014/main" id="{027D40E7-AD9E-5BFD-07CF-53553D34CB63}"/>
                  </a:ext>
                </a:extLst>
              </p:cNvPr>
              <p:cNvGrpSpPr/>
              <p:nvPr/>
            </p:nvGrpSpPr>
            <p:grpSpPr>
              <a:xfrm>
                <a:off x="2888104" y="3762643"/>
                <a:ext cx="367153" cy="4979236"/>
                <a:chOff x="3471769" y="4348420"/>
                <a:chExt cx="367153" cy="4979236"/>
              </a:xfrm>
            </p:grpSpPr>
            <p:sp>
              <p:nvSpPr>
                <p:cNvPr id="1705" name="Tekstfelt 1704">
                  <a:extLst>
                    <a:ext uri="{FF2B5EF4-FFF2-40B4-BE49-F238E27FC236}">
                      <a16:creationId xmlns:a16="http://schemas.microsoft.com/office/drawing/2014/main" id="{B1F739A6-62C2-4DB6-F018-0865D4292001}"/>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06" name="Tekstfelt 1705">
                  <a:extLst>
                    <a:ext uri="{FF2B5EF4-FFF2-40B4-BE49-F238E27FC236}">
                      <a16:creationId xmlns:a16="http://schemas.microsoft.com/office/drawing/2014/main" id="{F69A727E-51E5-0E62-CF4D-BC67A2AB6249}"/>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07" name="Tekstfelt 1706">
                  <a:extLst>
                    <a:ext uri="{FF2B5EF4-FFF2-40B4-BE49-F238E27FC236}">
                      <a16:creationId xmlns:a16="http://schemas.microsoft.com/office/drawing/2014/main" id="{90ABC8D5-2030-2052-8577-ED2C1ABF6851}"/>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08" name="Tekstfelt 1707">
                  <a:extLst>
                    <a:ext uri="{FF2B5EF4-FFF2-40B4-BE49-F238E27FC236}">
                      <a16:creationId xmlns:a16="http://schemas.microsoft.com/office/drawing/2014/main" id="{D4BBBBD3-1AAF-B49E-254D-DE9F43693775}"/>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09" name="Tekstfelt 1708">
                  <a:extLst>
                    <a:ext uri="{FF2B5EF4-FFF2-40B4-BE49-F238E27FC236}">
                      <a16:creationId xmlns:a16="http://schemas.microsoft.com/office/drawing/2014/main" id="{BEA68B28-20EE-D20F-BEB7-F4FE597763E2}"/>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10" name="Tekstfelt 1709">
                  <a:extLst>
                    <a:ext uri="{FF2B5EF4-FFF2-40B4-BE49-F238E27FC236}">
                      <a16:creationId xmlns:a16="http://schemas.microsoft.com/office/drawing/2014/main" id="{987BD5AC-3D61-D552-9F9F-B54E01A19A5D}"/>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711" name="Tekstfelt 1710">
                  <a:extLst>
                    <a:ext uri="{FF2B5EF4-FFF2-40B4-BE49-F238E27FC236}">
                      <a16:creationId xmlns:a16="http://schemas.microsoft.com/office/drawing/2014/main" id="{35A4F2E9-8CF9-0053-5DD9-C3F787B9D901}"/>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12" name="Tekstfelt 1711">
                  <a:extLst>
                    <a:ext uri="{FF2B5EF4-FFF2-40B4-BE49-F238E27FC236}">
                      <a16:creationId xmlns:a16="http://schemas.microsoft.com/office/drawing/2014/main" id="{783FBE89-DA01-88E8-6853-0611086B8253}"/>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13" name="Tekstfelt 1712">
                  <a:extLst>
                    <a:ext uri="{FF2B5EF4-FFF2-40B4-BE49-F238E27FC236}">
                      <a16:creationId xmlns:a16="http://schemas.microsoft.com/office/drawing/2014/main" id="{66E59F27-E018-B8E1-AD49-E330352C03E6}"/>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14" name="Tekstfelt 1713">
                  <a:extLst>
                    <a:ext uri="{FF2B5EF4-FFF2-40B4-BE49-F238E27FC236}">
                      <a16:creationId xmlns:a16="http://schemas.microsoft.com/office/drawing/2014/main" id="{138FC1A2-E437-FCE5-BA2E-937F05280F83}"/>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15" name="Tekstfelt 1714">
                  <a:extLst>
                    <a:ext uri="{FF2B5EF4-FFF2-40B4-BE49-F238E27FC236}">
                      <a16:creationId xmlns:a16="http://schemas.microsoft.com/office/drawing/2014/main" id="{8CE81519-E32F-A9FE-CCAD-6EA147D70373}"/>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04" name="Tekstfelt 1703">
                <a:extLst>
                  <a:ext uri="{FF2B5EF4-FFF2-40B4-BE49-F238E27FC236}">
                    <a16:creationId xmlns:a16="http://schemas.microsoft.com/office/drawing/2014/main" id="{18FB7599-0909-8A2D-0435-4854C29A7FF4}"/>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9" name="Gruppe 1648">
              <a:extLst>
                <a:ext uri="{FF2B5EF4-FFF2-40B4-BE49-F238E27FC236}">
                  <a16:creationId xmlns:a16="http://schemas.microsoft.com/office/drawing/2014/main" id="{45D97B10-1D7E-C689-3803-FB8442FD4F3D}"/>
                </a:ext>
              </a:extLst>
            </p:cNvPr>
            <p:cNvGrpSpPr/>
            <p:nvPr/>
          </p:nvGrpSpPr>
          <p:grpSpPr>
            <a:xfrm>
              <a:off x="2079105" y="1121316"/>
              <a:ext cx="366035" cy="4982137"/>
              <a:chOff x="2889222" y="4194071"/>
              <a:chExt cx="366035" cy="4982137"/>
            </a:xfrm>
          </p:grpSpPr>
          <p:grpSp>
            <p:nvGrpSpPr>
              <p:cNvPr id="1690" name="Gruppe 1689">
                <a:extLst>
                  <a:ext uri="{FF2B5EF4-FFF2-40B4-BE49-F238E27FC236}">
                    <a16:creationId xmlns:a16="http://schemas.microsoft.com/office/drawing/2014/main" id="{BC522723-3A70-8B49-8B1F-04549BFCEE0C}"/>
                  </a:ext>
                </a:extLst>
              </p:cNvPr>
              <p:cNvGrpSpPr/>
              <p:nvPr/>
            </p:nvGrpSpPr>
            <p:grpSpPr>
              <a:xfrm>
                <a:off x="2889222" y="4194071"/>
                <a:ext cx="366035" cy="4982137"/>
                <a:chOff x="3472887" y="4779848"/>
                <a:chExt cx="366035" cy="4982137"/>
              </a:xfrm>
            </p:grpSpPr>
            <p:sp>
              <p:nvSpPr>
                <p:cNvPr id="1692" name="Tekstfelt 1691">
                  <a:extLst>
                    <a:ext uri="{FF2B5EF4-FFF2-40B4-BE49-F238E27FC236}">
                      <a16:creationId xmlns:a16="http://schemas.microsoft.com/office/drawing/2014/main" id="{C18F1320-4B51-DAAC-6E9E-2E5A5949E568}"/>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93" name="Tekstfelt 1692">
                  <a:extLst>
                    <a:ext uri="{FF2B5EF4-FFF2-40B4-BE49-F238E27FC236}">
                      <a16:creationId xmlns:a16="http://schemas.microsoft.com/office/drawing/2014/main" id="{1A76B602-8319-2921-D595-234DBBCF6F4A}"/>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94" name="Tekstfelt 1693">
                  <a:extLst>
                    <a:ext uri="{FF2B5EF4-FFF2-40B4-BE49-F238E27FC236}">
                      <a16:creationId xmlns:a16="http://schemas.microsoft.com/office/drawing/2014/main" id="{618D9D57-DDE6-ABBB-529E-3F22F262A541}"/>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95" name="Tekstfelt 1694">
                  <a:extLst>
                    <a:ext uri="{FF2B5EF4-FFF2-40B4-BE49-F238E27FC236}">
                      <a16:creationId xmlns:a16="http://schemas.microsoft.com/office/drawing/2014/main" id="{2F7853A7-931A-2EE3-40C1-E96E0E4CD819}"/>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96" name="Tekstfelt 1695">
                  <a:extLst>
                    <a:ext uri="{FF2B5EF4-FFF2-40B4-BE49-F238E27FC236}">
                      <a16:creationId xmlns:a16="http://schemas.microsoft.com/office/drawing/2014/main" id="{20E54A31-FAE3-3DB6-05B6-90E0892DFD3D}"/>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97" name="Tekstfelt 1696">
                  <a:extLst>
                    <a:ext uri="{FF2B5EF4-FFF2-40B4-BE49-F238E27FC236}">
                      <a16:creationId xmlns:a16="http://schemas.microsoft.com/office/drawing/2014/main" id="{4C276911-AC47-F836-E803-2487A9741D40}"/>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98" name="Tekstfelt 1697">
                  <a:extLst>
                    <a:ext uri="{FF2B5EF4-FFF2-40B4-BE49-F238E27FC236}">
                      <a16:creationId xmlns:a16="http://schemas.microsoft.com/office/drawing/2014/main" id="{1EC57DC5-1284-CB1A-BDD5-1F7E23320764}"/>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99" name="Tekstfelt 1698">
                  <a:extLst>
                    <a:ext uri="{FF2B5EF4-FFF2-40B4-BE49-F238E27FC236}">
                      <a16:creationId xmlns:a16="http://schemas.microsoft.com/office/drawing/2014/main" id="{71106B31-8A1C-2AC9-AC67-6B4993623B09}"/>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00" name="Tekstfelt 1699">
                  <a:extLst>
                    <a:ext uri="{FF2B5EF4-FFF2-40B4-BE49-F238E27FC236}">
                      <a16:creationId xmlns:a16="http://schemas.microsoft.com/office/drawing/2014/main" id="{A0010F64-90F3-93DA-4424-3622C9A10FE2}"/>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01" name="Tekstfelt 1700">
                  <a:extLst>
                    <a:ext uri="{FF2B5EF4-FFF2-40B4-BE49-F238E27FC236}">
                      <a16:creationId xmlns:a16="http://schemas.microsoft.com/office/drawing/2014/main" id="{D83B1D46-C081-D445-E3CF-6E29EF928E35}"/>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02" name="Tekstfelt 1701">
                  <a:extLst>
                    <a:ext uri="{FF2B5EF4-FFF2-40B4-BE49-F238E27FC236}">
                      <a16:creationId xmlns:a16="http://schemas.microsoft.com/office/drawing/2014/main" id="{98300F61-EC08-7AD3-6133-757ED7FBC4AA}"/>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91" name="Tekstfelt 1690">
                <a:extLst>
                  <a:ext uri="{FF2B5EF4-FFF2-40B4-BE49-F238E27FC236}">
                    <a16:creationId xmlns:a16="http://schemas.microsoft.com/office/drawing/2014/main" id="{F8313021-78A1-BE15-DFFE-AB9F45CD3045}"/>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0" name="Gruppe 1649">
              <a:extLst>
                <a:ext uri="{FF2B5EF4-FFF2-40B4-BE49-F238E27FC236}">
                  <a16:creationId xmlns:a16="http://schemas.microsoft.com/office/drawing/2014/main" id="{7C3AF809-EBD7-A39F-8062-9E95B8BEC1FF}"/>
                </a:ext>
              </a:extLst>
            </p:cNvPr>
            <p:cNvGrpSpPr/>
            <p:nvPr/>
          </p:nvGrpSpPr>
          <p:grpSpPr>
            <a:xfrm>
              <a:off x="1644217" y="1117917"/>
              <a:ext cx="361556" cy="4982775"/>
              <a:chOff x="2893701" y="4625501"/>
              <a:chExt cx="361556" cy="4982775"/>
            </a:xfrm>
          </p:grpSpPr>
          <p:grpSp>
            <p:nvGrpSpPr>
              <p:cNvPr id="1677" name="Gruppe 1676">
                <a:extLst>
                  <a:ext uri="{FF2B5EF4-FFF2-40B4-BE49-F238E27FC236}">
                    <a16:creationId xmlns:a16="http://schemas.microsoft.com/office/drawing/2014/main" id="{E97B1442-4959-1A53-2D30-FBCCEEA9D155}"/>
                  </a:ext>
                </a:extLst>
              </p:cNvPr>
              <p:cNvGrpSpPr/>
              <p:nvPr/>
            </p:nvGrpSpPr>
            <p:grpSpPr>
              <a:xfrm>
                <a:off x="2893701" y="4625501"/>
                <a:ext cx="361556" cy="4982775"/>
                <a:chOff x="3477366" y="5211278"/>
                <a:chExt cx="361556" cy="4982775"/>
              </a:xfrm>
            </p:grpSpPr>
            <p:sp>
              <p:nvSpPr>
                <p:cNvPr id="1679" name="Tekstfelt 1678">
                  <a:extLst>
                    <a:ext uri="{FF2B5EF4-FFF2-40B4-BE49-F238E27FC236}">
                      <a16:creationId xmlns:a16="http://schemas.microsoft.com/office/drawing/2014/main" id="{9249A4C6-CCD6-CF60-8274-E06B9ABF23D6}"/>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80" name="Tekstfelt 1679">
                  <a:extLst>
                    <a:ext uri="{FF2B5EF4-FFF2-40B4-BE49-F238E27FC236}">
                      <a16:creationId xmlns:a16="http://schemas.microsoft.com/office/drawing/2014/main" id="{95017B4C-7001-1ADD-CBD0-548F74B90C39}"/>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81" name="Tekstfelt 1680">
                  <a:extLst>
                    <a:ext uri="{FF2B5EF4-FFF2-40B4-BE49-F238E27FC236}">
                      <a16:creationId xmlns:a16="http://schemas.microsoft.com/office/drawing/2014/main" id="{38C17436-E818-A2BB-7300-151BA3AF4AC5}"/>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82" name="Tekstfelt 1681">
                  <a:extLst>
                    <a:ext uri="{FF2B5EF4-FFF2-40B4-BE49-F238E27FC236}">
                      <a16:creationId xmlns:a16="http://schemas.microsoft.com/office/drawing/2014/main" id="{C538ABFF-BF19-B61C-6CE5-0424944CD198}"/>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83" name="Tekstfelt 1682">
                  <a:extLst>
                    <a:ext uri="{FF2B5EF4-FFF2-40B4-BE49-F238E27FC236}">
                      <a16:creationId xmlns:a16="http://schemas.microsoft.com/office/drawing/2014/main" id="{645BB43F-F0C3-CDE0-E825-A824B994BAFB}"/>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84" name="Tekstfelt 1683">
                  <a:extLst>
                    <a:ext uri="{FF2B5EF4-FFF2-40B4-BE49-F238E27FC236}">
                      <a16:creationId xmlns:a16="http://schemas.microsoft.com/office/drawing/2014/main" id="{88D0FD90-14FC-8EB5-B39C-25C9913A2FC2}"/>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85" name="Tekstfelt 1684">
                  <a:extLst>
                    <a:ext uri="{FF2B5EF4-FFF2-40B4-BE49-F238E27FC236}">
                      <a16:creationId xmlns:a16="http://schemas.microsoft.com/office/drawing/2014/main" id="{65036C37-FAC7-AF7D-AD00-48757244FA36}"/>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86" name="Tekstfelt 1685">
                  <a:extLst>
                    <a:ext uri="{FF2B5EF4-FFF2-40B4-BE49-F238E27FC236}">
                      <a16:creationId xmlns:a16="http://schemas.microsoft.com/office/drawing/2014/main" id="{9B910DA5-31AF-31C0-3B9D-006E7EF0B3C5}"/>
                    </a:ext>
                  </a:extLst>
                </p:cNvPr>
                <p:cNvSpPr txBox="1"/>
                <p:nvPr/>
              </p:nvSpPr>
              <p:spPr>
                <a:xfrm>
                  <a:off x="3487886" y="9978609"/>
                  <a:ext cx="348172" cy="215444"/>
                </a:xfrm>
                <a:prstGeom prst="rect">
                  <a:avLst/>
                </a:prstGeom>
                <a:noFill/>
              </p:spPr>
              <p:txBody>
                <a:bodyPr wrap="none" rtlCol="0">
                  <a:spAutoFit/>
                </a:bodyPr>
                <a:lstStyle/>
                <a:p>
                  <a:r>
                    <a:rPr lang="da-DK" sz="800" dirty="0">
                      <a:solidFill>
                        <a:schemeClr val="bg1"/>
                      </a:solidFill>
                    </a:rPr>
                    <a:t>208</a:t>
                  </a:r>
                </a:p>
              </p:txBody>
            </p:sp>
            <p:sp>
              <p:nvSpPr>
                <p:cNvPr id="1687" name="Tekstfelt 1686">
                  <a:extLst>
                    <a:ext uri="{FF2B5EF4-FFF2-40B4-BE49-F238E27FC236}">
                      <a16:creationId xmlns:a16="http://schemas.microsoft.com/office/drawing/2014/main" id="{6799202C-8932-AD79-9DEE-D7AB8C9CE5ED}"/>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688" name="Tekstfelt 1687">
                  <a:extLst>
                    <a:ext uri="{FF2B5EF4-FFF2-40B4-BE49-F238E27FC236}">
                      <a16:creationId xmlns:a16="http://schemas.microsoft.com/office/drawing/2014/main" id="{B2312E6B-6D2B-6A50-5B09-A76C38541145}"/>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689" name="Tekstfelt 1688">
                  <a:extLst>
                    <a:ext uri="{FF2B5EF4-FFF2-40B4-BE49-F238E27FC236}">
                      <a16:creationId xmlns:a16="http://schemas.microsoft.com/office/drawing/2014/main" id="{12B0129D-A222-5FFF-9758-A0C63C6DBF00}"/>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78" name="Tekstfelt 1677">
                <a:extLst>
                  <a:ext uri="{FF2B5EF4-FFF2-40B4-BE49-F238E27FC236}">
                    <a16:creationId xmlns:a16="http://schemas.microsoft.com/office/drawing/2014/main" id="{E3A3C7A0-70E3-059D-02A9-C5E46C7F7C9D}"/>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1" name="Gruppe 1650">
              <a:extLst>
                <a:ext uri="{FF2B5EF4-FFF2-40B4-BE49-F238E27FC236}">
                  <a16:creationId xmlns:a16="http://schemas.microsoft.com/office/drawing/2014/main" id="{E62D47F7-95F7-46B5-AA52-E2FB640BE5B2}"/>
                </a:ext>
              </a:extLst>
            </p:cNvPr>
            <p:cNvGrpSpPr/>
            <p:nvPr/>
          </p:nvGrpSpPr>
          <p:grpSpPr>
            <a:xfrm>
              <a:off x="1201388" y="1555543"/>
              <a:ext cx="366404" cy="4546655"/>
              <a:chOff x="2895768" y="5488157"/>
              <a:chExt cx="366404" cy="4546655"/>
            </a:xfrm>
          </p:grpSpPr>
          <p:grpSp>
            <p:nvGrpSpPr>
              <p:cNvPr id="1665" name="Gruppe 1664">
                <a:extLst>
                  <a:ext uri="{FF2B5EF4-FFF2-40B4-BE49-F238E27FC236}">
                    <a16:creationId xmlns:a16="http://schemas.microsoft.com/office/drawing/2014/main" id="{D96DE9A0-0FA7-2C51-A88E-6ADB94543D84}"/>
                  </a:ext>
                </a:extLst>
              </p:cNvPr>
              <p:cNvGrpSpPr/>
              <p:nvPr/>
            </p:nvGrpSpPr>
            <p:grpSpPr>
              <a:xfrm>
                <a:off x="2895768" y="5488157"/>
                <a:ext cx="366404" cy="4546655"/>
                <a:chOff x="3479433" y="6073934"/>
                <a:chExt cx="366404" cy="4546655"/>
              </a:xfrm>
            </p:grpSpPr>
            <p:sp>
              <p:nvSpPr>
                <p:cNvPr id="1667" name="Tekstfelt 1666">
                  <a:extLst>
                    <a:ext uri="{FF2B5EF4-FFF2-40B4-BE49-F238E27FC236}">
                      <a16:creationId xmlns:a16="http://schemas.microsoft.com/office/drawing/2014/main" id="{181D44A4-1B30-9CC2-1137-ED72334B9F53}"/>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68" name="Tekstfelt 1667">
                  <a:extLst>
                    <a:ext uri="{FF2B5EF4-FFF2-40B4-BE49-F238E27FC236}">
                      <a16:creationId xmlns:a16="http://schemas.microsoft.com/office/drawing/2014/main" id="{4AA8D217-8ADD-4B11-5983-A9EBB3013197}"/>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69" name="Tekstfelt 1668">
                  <a:extLst>
                    <a:ext uri="{FF2B5EF4-FFF2-40B4-BE49-F238E27FC236}">
                      <a16:creationId xmlns:a16="http://schemas.microsoft.com/office/drawing/2014/main" id="{9ED8EECE-1021-D5CA-DEB5-E05D7A1EAD6C}"/>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70" name="Tekstfelt 1669">
                  <a:extLst>
                    <a:ext uri="{FF2B5EF4-FFF2-40B4-BE49-F238E27FC236}">
                      <a16:creationId xmlns:a16="http://schemas.microsoft.com/office/drawing/2014/main" id="{2C0E023C-C5A3-FA91-DA95-992C997BD876}"/>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71" name="Tekstfelt 1670">
                  <a:extLst>
                    <a:ext uri="{FF2B5EF4-FFF2-40B4-BE49-F238E27FC236}">
                      <a16:creationId xmlns:a16="http://schemas.microsoft.com/office/drawing/2014/main" id="{8500EC83-1315-82B4-E58C-6556F96FF520}"/>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72" name="Tekstfelt 1671">
                  <a:extLst>
                    <a:ext uri="{FF2B5EF4-FFF2-40B4-BE49-F238E27FC236}">
                      <a16:creationId xmlns:a16="http://schemas.microsoft.com/office/drawing/2014/main" id="{57F53950-4D0C-0AA5-8080-24BA0CBD52F1}"/>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73" name="Tekstfelt 1672">
                  <a:extLst>
                    <a:ext uri="{FF2B5EF4-FFF2-40B4-BE49-F238E27FC236}">
                      <a16:creationId xmlns:a16="http://schemas.microsoft.com/office/drawing/2014/main" id="{7E21D3BD-9469-1418-E2FC-902D9351083B}"/>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74" name="Tekstfelt 1673">
                  <a:extLst>
                    <a:ext uri="{FF2B5EF4-FFF2-40B4-BE49-F238E27FC236}">
                      <a16:creationId xmlns:a16="http://schemas.microsoft.com/office/drawing/2014/main" id="{6996C10C-9159-92D7-ACE7-1FBDF6F5297C}"/>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75" name="Tekstfelt 1674">
                  <a:extLst>
                    <a:ext uri="{FF2B5EF4-FFF2-40B4-BE49-F238E27FC236}">
                      <a16:creationId xmlns:a16="http://schemas.microsoft.com/office/drawing/2014/main" id="{C5DD5864-3BE3-FCB0-9F1C-51895397DF0A}"/>
                    </a:ext>
                  </a:extLst>
                </p:cNvPr>
                <p:cNvSpPr txBox="1"/>
                <p:nvPr/>
              </p:nvSpPr>
              <p:spPr>
                <a:xfrm>
                  <a:off x="3497665" y="10405145"/>
                  <a:ext cx="348172" cy="215444"/>
                </a:xfrm>
                <a:prstGeom prst="rect">
                  <a:avLst/>
                </a:prstGeom>
                <a:noFill/>
              </p:spPr>
              <p:txBody>
                <a:bodyPr wrap="none" rtlCol="0">
                  <a:spAutoFit/>
                </a:bodyPr>
                <a:lstStyle/>
                <a:p>
                  <a:r>
                    <a:rPr lang="da-DK" sz="800" dirty="0">
                      <a:solidFill>
                        <a:schemeClr val="bg1"/>
                      </a:solidFill>
                    </a:rPr>
                    <a:t>207</a:t>
                  </a:r>
                </a:p>
              </p:txBody>
            </p:sp>
            <p:sp>
              <p:nvSpPr>
                <p:cNvPr id="1676" name="Tekstfelt 1675">
                  <a:extLst>
                    <a:ext uri="{FF2B5EF4-FFF2-40B4-BE49-F238E27FC236}">
                      <a16:creationId xmlns:a16="http://schemas.microsoft.com/office/drawing/2014/main" id="{2949A84D-32E6-B07F-A45D-7B1A57FA4E12}"/>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66" name="Tekstfelt 1665">
                <a:extLst>
                  <a:ext uri="{FF2B5EF4-FFF2-40B4-BE49-F238E27FC236}">
                    <a16:creationId xmlns:a16="http://schemas.microsoft.com/office/drawing/2014/main" id="{18303CB9-94AD-D310-597B-128156CA2308}"/>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2" name="Gruppe 1651">
              <a:extLst>
                <a:ext uri="{FF2B5EF4-FFF2-40B4-BE49-F238E27FC236}">
                  <a16:creationId xmlns:a16="http://schemas.microsoft.com/office/drawing/2014/main" id="{E23A24DB-3305-0E85-F8C5-845E8408C0E1}"/>
                </a:ext>
              </a:extLst>
            </p:cNvPr>
            <p:cNvGrpSpPr/>
            <p:nvPr/>
          </p:nvGrpSpPr>
          <p:grpSpPr>
            <a:xfrm>
              <a:off x="766885" y="1559382"/>
              <a:ext cx="367013" cy="4544118"/>
              <a:chOff x="2895768" y="5926611"/>
              <a:chExt cx="367013" cy="4544118"/>
            </a:xfrm>
          </p:grpSpPr>
          <p:grpSp>
            <p:nvGrpSpPr>
              <p:cNvPr id="1653" name="Gruppe 1652">
                <a:extLst>
                  <a:ext uri="{FF2B5EF4-FFF2-40B4-BE49-F238E27FC236}">
                    <a16:creationId xmlns:a16="http://schemas.microsoft.com/office/drawing/2014/main" id="{96768E10-3085-7569-1EA2-C4CD737A5032}"/>
                  </a:ext>
                </a:extLst>
              </p:cNvPr>
              <p:cNvGrpSpPr/>
              <p:nvPr/>
            </p:nvGrpSpPr>
            <p:grpSpPr>
              <a:xfrm>
                <a:off x="2895768" y="6360069"/>
                <a:ext cx="367013" cy="4110660"/>
                <a:chOff x="3479433" y="6945846"/>
                <a:chExt cx="367013" cy="4110660"/>
              </a:xfrm>
            </p:grpSpPr>
            <p:sp>
              <p:nvSpPr>
                <p:cNvPr id="1655" name="Tekstfelt 1654">
                  <a:extLst>
                    <a:ext uri="{FF2B5EF4-FFF2-40B4-BE49-F238E27FC236}">
                      <a16:creationId xmlns:a16="http://schemas.microsoft.com/office/drawing/2014/main" id="{0076754A-1464-AC33-F18B-176E213C0A87}"/>
                    </a:ext>
                  </a:extLst>
                </p:cNvPr>
                <p:cNvSpPr txBox="1"/>
                <p:nvPr/>
              </p:nvSpPr>
              <p:spPr>
                <a:xfrm>
                  <a:off x="3498274" y="10841062"/>
                  <a:ext cx="348172" cy="215444"/>
                </a:xfrm>
                <a:prstGeom prst="rect">
                  <a:avLst/>
                </a:prstGeom>
                <a:noFill/>
              </p:spPr>
              <p:txBody>
                <a:bodyPr wrap="none" rtlCol="0">
                  <a:spAutoFit/>
                </a:bodyPr>
                <a:lstStyle/>
                <a:p>
                  <a:r>
                    <a:rPr lang="da-DK" sz="800" dirty="0">
                      <a:solidFill>
                        <a:schemeClr val="bg1"/>
                      </a:solidFill>
                    </a:rPr>
                    <a:t>206</a:t>
                  </a:r>
                </a:p>
              </p:txBody>
            </p:sp>
            <p:sp>
              <p:nvSpPr>
                <p:cNvPr id="1656" name="Tekstfelt 1655">
                  <a:extLst>
                    <a:ext uri="{FF2B5EF4-FFF2-40B4-BE49-F238E27FC236}">
                      <a16:creationId xmlns:a16="http://schemas.microsoft.com/office/drawing/2014/main" id="{297C0DAE-6C59-3E99-54E0-B223D32F8A48}"/>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57" name="Tekstfelt 1656">
                  <a:extLst>
                    <a:ext uri="{FF2B5EF4-FFF2-40B4-BE49-F238E27FC236}">
                      <a16:creationId xmlns:a16="http://schemas.microsoft.com/office/drawing/2014/main" id="{F9AFBB0B-19E7-2BE5-7092-66C7A9E5CEE6}"/>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58" name="Tekstfelt 1657">
                  <a:extLst>
                    <a:ext uri="{FF2B5EF4-FFF2-40B4-BE49-F238E27FC236}">
                      <a16:creationId xmlns:a16="http://schemas.microsoft.com/office/drawing/2014/main" id="{AF3995F4-B29F-7F42-50D8-6D4474B33263}"/>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59" name="Tekstfelt 1658">
                  <a:extLst>
                    <a:ext uri="{FF2B5EF4-FFF2-40B4-BE49-F238E27FC236}">
                      <a16:creationId xmlns:a16="http://schemas.microsoft.com/office/drawing/2014/main" id="{89803B14-FF74-01D0-840E-37DEFD9DB897}"/>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60" name="Tekstfelt 1659">
                  <a:extLst>
                    <a:ext uri="{FF2B5EF4-FFF2-40B4-BE49-F238E27FC236}">
                      <a16:creationId xmlns:a16="http://schemas.microsoft.com/office/drawing/2014/main" id="{DE8C8D07-17C3-08A7-7BE6-72746C836080}"/>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61" name="Tekstfelt 1660">
                  <a:extLst>
                    <a:ext uri="{FF2B5EF4-FFF2-40B4-BE49-F238E27FC236}">
                      <a16:creationId xmlns:a16="http://schemas.microsoft.com/office/drawing/2014/main" id="{14E6FF06-A0F7-0737-0676-90CF8BC3AA58}"/>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62" name="Tekstfelt 1661">
                  <a:extLst>
                    <a:ext uri="{FF2B5EF4-FFF2-40B4-BE49-F238E27FC236}">
                      <a16:creationId xmlns:a16="http://schemas.microsoft.com/office/drawing/2014/main" id="{EDBC75B3-CF48-987A-CBCA-D87EC4D21C9C}"/>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63" name="Tekstfelt 1662">
                  <a:extLst>
                    <a:ext uri="{FF2B5EF4-FFF2-40B4-BE49-F238E27FC236}">
                      <a16:creationId xmlns:a16="http://schemas.microsoft.com/office/drawing/2014/main" id="{008F4B41-091B-A017-80D0-718CC8D2458B}"/>
                    </a:ext>
                  </a:extLst>
                </p:cNvPr>
                <p:cNvSpPr txBox="1"/>
                <p:nvPr/>
              </p:nvSpPr>
              <p:spPr>
                <a:xfrm>
                  <a:off x="3497665" y="10405145"/>
                  <a:ext cx="348172" cy="215444"/>
                </a:xfrm>
                <a:prstGeom prst="rect">
                  <a:avLst/>
                </a:prstGeom>
                <a:noFill/>
              </p:spPr>
              <p:txBody>
                <a:bodyPr wrap="none" rtlCol="0">
                  <a:spAutoFit/>
                </a:bodyPr>
                <a:lstStyle/>
                <a:p>
                  <a:r>
                    <a:rPr lang="da-DK" sz="800" dirty="0"/>
                    <a:t>207</a:t>
                  </a:r>
                </a:p>
              </p:txBody>
            </p:sp>
            <p:sp>
              <p:nvSpPr>
                <p:cNvPr id="1664" name="Tekstfelt 1663">
                  <a:extLst>
                    <a:ext uri="{FF2B5EF4-FFF2-40B4-BE49-F238E27FC236}">
                      <a16:creationId xmlns:a16="http://schemas.microsoft.com/office/drawing/2014/main" id="{A63E8113-EBF6-5027-8127-DB4429090B51}"/>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54" name="Tekstfelt 1653">
                <a:extLst>
                  <a:ext uri="{FF2B5EF4-FFF2-40B4-BE49-F238E27FC236}">
                    <a16:creationId xmlns:a16="http://schemas.microsoft.com/office/drawing/2014/main" id="{C1EB7C41-A184-8219-40DB-C48A71419D09}"/>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sp>
        <p:nvSpPr>
          <p:cNvPr id="2" name="Titel 1">
            <a:extLst>
              <a:ext uri="{FF2B5EF4-FFF2-40B4-BE49-F238E27FC236}">
                <a16:creationId xmlns:a16="http://schemas.microsoft.com/office/drawing/2014/main" id="{ECAB778B-E77D-6856-4CE6-C3554B1D660F}"/>
              </a:ext>
            </a:extLst>
          </p:cNvPr>
          <p:cNvSpPr>
            <a:spLocks noGrp="1"/>
          </p:cNvSpPr>
          <p:nvPr>
            <p:ph type="title"/>
          </p:nvPr>
        </p:nvSpPr>
        <p:spPr>
          <a:xfrm>
            <a:off x="452438" y="22226"/>
            <a:ext cx="8543925" cy="1325563"/>
          </a:xfrm>
        </p:spPr>
        <p:txBody>
          <a:bodyPr/>
          <a:lstStyle/>
          <a:p>
            <a:r>
              <a:rPr lang="da-DK" dirty="0">
                <a:solidFill>
                  <a:schemeClr val="bg1"/>
                </a:solidFill>
                <a:latin typeface="Herculanum" panose="02000505000000020004" pitchFamily="2" charset="77"/>
              </a:rPr>
              <a:t>Thorium  - 222 </a:t>
            </a:r>
          </a:p>
        </p:txBody>
      </p:sp>
      <p:pic>
        <p:nvPicPr>
          <p:cNvPr id="1574" name="Billede 1573">
            <a:extLst>
              <a:ext uri="{FF2B5EF4-FFF2-40B4-BE49-F238E27FC236}">
                <a16:creationId xmlns:a16="http://schemas.microsoft.com/office/drawing/2014/main" id="{824C2660-DB79-8DA0-9A22-BFF58FCAC7DB}"/>
              </a:ext>
            </a:extLst>
          </p:cNvPr>
          <p:cNvPicPr>
            <a:picLocks noChangeAspect="1"/>
          </p:cNvPicPr>
          <p:nvPr/>
        </p:nvPicPr>
        <p:blipFill>
          <a:blip r:embed="rId4"/>
          <a:srcRect l="12802" t="15642" r="10372" b="21670"/>
          <a:stretch/>
        </p:blipFill>
        <p:spPr>
          <a:xfrm rot="5400000">
            <a:off x="6309228" y="847676"/>
            <a:ext cx="3246923" cy="2936222"/>
          </a:xfrm>
          <a:prstGeom prst="rect">
            <a:avLst/>
          </a:prstGeom>
        </p:spPr>
      </p:pic>
      <p:pic>
        <p:nvPicPr>
          <p:cNvPr id="1575" name="Billede 1574" descr="Et billede, der indeholder skærmbillede, Tablet, smartphone&#10;&#10;Automatisk genereret beskrivelse">
            <a:extLst>
              <a:ext uri="{FF2B5EF4-FFF2-40B4-BE49-F238E27FC236}">
                <a16:creationId xmlns:a16="http://schemas.microsoft.com/office/drawing/2014/main" id="{C02EB88D-5DAB-AD99-4C7E-9D57DD573486}"/>
              </a:ext>
            </a:extLst>
          </p:cNvPr>
          <p:cNvPicPr>
            <a:picLocks noChangeAspect="1"/>
          </p:cNvPicPr>
          <p:nvPr/>
        </p:nvPicPr>
        <p:blipFill>
          <a:blip r:embed="rId5"/>
          <a:stretch>
            <a:fillRect/>
          </a:stretch>
        </p:blipFill>
        <p:spPr>
          <a:xfrm>
            <a:off x="6353607" y="389651"/>
            <a:ext cx="3283192" cy="3753795"/>
          </a:xfrm>
          <a:prstGeom prst="rect">
            <a:avLst/>
          </a:prstGeom>
        </p:spPr>
      </p:pic>
      <p:pic>
        <p:nvPicPr>
          <p:cNvPr id="653" name="Picture 2" descr="Fyldstof, Pen, Fyldepen, Kontor, Skrive">
            <a:extLst>
              <a:ext uri="{FF2B5EF4-FFF2-40B4-BE49-F238E27FC236}">
                <a16:creationId xmlns:a16="http://schemas.microsoft.com/office/drawing/2014/main" id="{EA57F6D3-62BC-F2AF-8F87-D025921235F2}"/>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3046573">
            <a:off x="5335761" y="288171"/>
            <a:ext cx="1536321" cy="1058683"/>
          </a:xfrm>
          <a:prstGeom prst="rect">
            <a:avLst/>
          </a:prstGeom>
          <a:noFill/>
          <a:extLst>
            <a:ext uri="{909E8E84-426E-40DD-AFC4-6F175D3DCCD1}">
              <a14:hiddenFill xmlns:a14="http://schemas.microsoft.com/office/drawing/2010/main">
                <a:solidFill>
                  <a:srgbClr val="FFFFFF"/>
                </a:solidFill>
              </a14:hiddenFill>
            </a:ext>
          </a:extLst>
        </p:spPr>
      </p:pic>
      <p:grpSp>
        <p:nvGrpSpPr>
          <p:cNvPr id="1559" name="Gruppe 1558">
            <a:extLst>
              <a:ext uri="{FF2B5EF4-FFF2-40B4-BE49-F238E27FC236}">
                <a16:creationId xmlns:a16="http://schemas.microsoft.com/office/drawing/2014/main" id="{0385956C-0C04-E908-EED7-5855276A7007}"/>
              </a:ext>
            </a:extLst>
          </p:cNvPr>
          <p:cNvGrpSpPr/>
          <p:nvPr/>
        </p:nvGrpSpPr>
        <p:grpSpPr>
          <a:xfrm>
            <a:off x="6573450" y="1108818"/>
            <a:ext cx="864341" cy="525993"/>
            <a:chOff x="5932613" y="2076403"/>
            <a:chExt cx="628441" cy="382432"/>
          </a:xfrm>
        </p:grpSpPr>
        <p:sp>
          <p:nvSpPr>
            <p:cNvPr id="1571" name="Tekstfelt 1570">
              <a:extLst>
                <a:ext uri="{FF2B5EF4-FFF2-40B4-BE49-F238E27FC236}">
                  <a16:creationId xmlns:a16="http://schemas.microsoft.com/office/drawing/2014/main" id="{C89171E0-C712-0C71-FEE8-91A70296E253}"/>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90</a:t>
              </a:r>
            </a:p>
          </p:txBody>
        </p:sp>
        <p:sp>
          <p:nvSpPr>
            <p:cNvPr id="1572" name="Tekstfelt 1571">
              <a:extLst>
                <a:ext uri="{FF2B5EF4-FFF2-40B4-BE49-F238E27FC236}">
                  <a16:creationId xmlns:a16="http://schemas.microsoft.com/office/drawing/2014/main" id="{AB75CB06-0EE7-3FEB-22B8-7174A35285FF}"/>
                </a:ext>
              </a:extLst>
            </p:cNvPr>
            <p:cNvSpPr txBox="1"/>
            <p:nvPr/>
          </p:nvSpPr>
          <p:spPr>
            <a:xfrm>
              <a:off x="6157156" y="2117747"/>
              <a:ext cx="403898" cy="335661"/>
            </a:xfrm>
            <a:prstGeom prst="rect">
              <a:avLst/>
            </a:prstGeom>
            <a:noFill/>
            <a:scene3d>
              <a:camera prst="orthographicFront"/>
              <a:lightRig rig="threePt" dir="t"/>
            </a:scene3d>
            <a:sp3d>
              <a:bevelT h="38100"/>
            </a:sp3d>
          </p:spPr>
          <p:txBody>
            <a:bodyPr wrap="square" rtlCol="0">
              <a:spAutoFit/>
            </a:bodyPr>
            <a:lstStyle/>
            <a:p>
              <a:r>
                <a:rPr lang="da-DK" sz="2400" dirty="0" err="1"/>
                <a:t>Th</a:t>
              </a:r>
              <a:endParaRPr lang="da-DK" sz="2400" dirty="0"/>
            </a:p>
          </p:txBody>
        </p:sp>
        <p:sp>
          <p:nvSpPr>
            <p:cNvPr id="1573" name="Tekstfelt 1572">
              <a:extLst>
                <a:ext uri="{FF2B5EF4-FFF2-40B4-BE49-F238E27FC236}">
                  <a16:creationId xmlns:a16="http://schemas.microsoft.com/office/drawing/2014/main" id="{86A19C17-8065-9702-8BF4-994607226D7A}"/>
                </a:ext>
              </a:extLst>
            </p:cNvPr>
            <p:cNvSpPr txBox="1"/>
            <p:nvPr/>
          </p:nvSpPr>
          <p:spPr>
            <a:xfrm>
              <a:off x="5932613" y="2076403"/>
              <a:ext cx="353220" cy="223776"/>
            </a:xfrm>
            <a:prstGeom prst="rect">
              <a:avLst/>
            </a:prstGeom>
            <a:noFill/>
          </p:spPr>
          <p:txBody>
            <a:bodyPr wrap="square" rtlCol="0">
              <a:spAutoFit/>
            </a:bodyPr>
            <a:lstStyle/>
            <a:p>
              <a:r>
                <a:rPr lang="da-DK" sz="1400" dirty="0"/>
                <a:t>226</a:t>
              </a:r>
            </a:p>
          </p:txBody>
        </p:sp>
      </p:grpSp>
      <p:cxnSp>
        <p:nvCxnSpPr>
          <p:cNvPr id="1560" name="Lige pilforbindelse 1559">
            <a:extLst>
              <a:ext uri="{FF2B5EF4-FFF2-40B4-BE49-F238E27FC236}">
                <a16:creationId xmlns:a16="http://schemas.microsoft.com/office/drawing/2014/main" id="{04FBDDA2-416F-7C65-A9B1-F5F01DB129FF}"/>
              </a:ext>
            </a:extLst>
          </p:cNvPr>
          <p:cNvCxnSpPr/>
          <p:nvPr/>
        </p:nvCxnSpPr>
        <p:spPr>
          <a:xfrm>
            <a:off x="7333391" y="1387847"/>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1" name="Gruppe 1560">
            <a:extLst>
              <a:ext uri="{FF2B5EF4-FFF2-40B4-BE49-F238E27FC236}">
                <a16:creationId xmlns:a16="http://schemas.microsoft.com/office/drawing/2014/main" id="{8628090E-2382-5F7E-815F-18635741CEEA}"/>
              </a:ext>
            </a:extLst>
          </p:cNvPr>
          <p:cNvGrpSpPr/>
          <p:nvPr/>
        </p:nvGrpSpPr>
        <p:grpSpPr>
          <a:xfrm>
            <a:off x="7461468" y="1106334"/>
            <a:ext cx="887803" cy="525993"/>
            <a:chOff x="5881863" y="2076403"/>
            <a:chExt cx="645500" cy="382432"/>
          </a:xfrm>
        </p:grpSpPr>
        <p:sp>
          <p:nvSpPr>
            <p:cNvPr id="1568" name="Tekstfelt 1567">
              <a:extLst>
                <a:ext uri="{FF2B5EF4-FFF2-40B4-BE49-F238E27FC236}">
                  <a16:creationId xmlns:a16="http://schemas.microsoft.com/office/drawing/2014/main" id="{5069B067-3120-AD42-DEC5-9EA3FB54E8E3}"/>
                </a:ext>
              </a:extLst>
            </p:cNvPr>
            <p:cNvSpPr txBox="1"/>
            <p:nvPr/>
          </p:nvSpPr>
          <p:spPr>
            <a:xfrm>
              <a:off x="592166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88</a:t>
              </a:r>
            </a:p>
          </p:txBody>
        </p:sp>
        <p:sp>
          <p:nvSpPr>
            <p:cNvPr id="1569" name="Tekstfelt 1568">
              <a:extLst>
                <a:ext uri="{FF2B5EF4-FFF2-40B4-BE49-F238E27FC236}">
                  <a16:creationId xmlns:a16="http://schemas.microsoft.com/office/drawing/2014/main" id="{5ABF051E-7E4B-06B2-D414-1E71544BA4D6}"/>
                </a:ext>
              </a:extLst>
            </p:cNvPr>
            <p:cNvSpPr txBox="1"/>
            <p:nvPr/>
          </p:nvSpPr>
          <p:spPr>
            <a:xfrm>
              <a:off x="6126706" y="2117747"/>
              <a:ext cx="400657" cy="335661"/>
            </a:xfrm>
            <a:prstGeom prst="rect">
              <a:avLst/>
            </a:prstGeom>
            <a:noFill/>
            <a:scene3d>
              <a:camera prst="orthographicFront"/>
              <a:lightRig rig="threePt" dir="t"/>
            </a:scene3d>
            <a:sp3d>
              <a:bevelT h="38100"/>
            </a:sp3d>
          </p:spPr>
          <p:txBody>
            <a:bodyPr wrap="square" rtlCol="0">
              <a:spAutoFit/>
            </a:bodyPr>
            <a:lstStyle/>
            <a:p>
              <a:r>
                <a:rPr lang="da-DK" sz="2400" dirty="0"/>
                <a:t>Ra</a:t>
              </a:r>
            </a:p>
          </p:txBody>
        </p:sp>
        <p:sp>
          <p:nvSpPr>
            <p:cNvPr id="1570" name="Tekstfelt 1569">
              <a:extLst>
                <a:ext uri="{FF2B5EF4-FFF2-40B4-BE49-F238E27FC236}">
                  <a16:creationId xmlns:a16="http://schemas.microsoft.com/office/drawing/2014/main" id="{ECD66E74-D8EB-3C91-5DC0-72C266AC0B1D}"/>
                </a:ext>
              </a:extLst>
            </p:cNvPr>
            <p:cNvSpPr txBox="1"/>
            <p:nvPr/>
          </p:nvSpPr>
          <p:spPr>
            <a:xfrm>
              <a:off x="5881863" y="2076403"/>
              <a:ext cx="353220" cy="223776"/>
            </a:xfrm>
            <a:prstGeom prst="rect">
              <a:avLst/>
            </a:prstGeom>
            <a:noFill/>
          </p:spPr>
          <p:txBody>
            <a:bodyPr wrap="square" rtlCol="0">
              <a:spAutoFit/>
            </a:bodyPr>
            <a:lstStyle/>
            <a:p>
              <a:r>
                <a:rPr lang="da-DK" sz="1400" dirty="0"/>
                <a:t>222</a:t>
              </a:r>
            </a:p>
          </p:txBody>
        </p:sp>
      </p:grpSp>
      <p:cxnSp>
        <p:nvCxnSpPr>
          <p:cNvPr id="1562" name="Lige pilforbindelse 1561">
            <a:extLst>
              <a:ext uri="{FF2B5EF4-FFF2-40B4-BE49-F238E27FC236}">
                <a16:creationId xmlns:a16="http://schemas.microsoft.com/office/drawing/2014/main" id="{8025AD6A-8FAD-67AA-208F-D6BC384BB30D}"/>
              </a:ext>
            </a:extLst>
          </p:cNvPr>
          <p:cNvCxnSpPr/>
          <p:nvPr/>
        </p:nvCxnSpPr>
        <p:spPr>
          <a:xfrm>
            <a:off x="8253383" y="1389101"/>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cxnSp>
        <p:nvCxnSpPr>
          <p:cNvPr id="1563" name="Lige pilforbindelse 1562">
            <a:extLst>
              <a:ext uri="{FF2B5EF4-FFF2-40B4-BE49-F238E27FC236}">
                <a16:creationId xmlns:a16="http://schemas.microsoft.com/office/drawing/2014/main" id="{D089573E-4E57-623E-137E-3FB81D2F5D6A}"/>
              </a:ext>
            </a:extLst>
          </p:cNvPr>
          <p:cNvCxnSpPr/>
          <p:nvPr/>
        </p:nvCxnSpPr>
        <p:spPr>
          <a:xfrm>
            <a:off x="9085281" y="1394697"/>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4" name="Gruppe 1563">
            <a:extLst>
              <a:ext uri="{FF2B5EF4-FFF2-40B4-BE49-F238E27FC236}">
                <a16:creationId xmlns:a16="http://schemas.microsoft.com/office/drawing/2014/main" id="{7647E98C-B3EB-76D8-A832-38C7E286991D}"/>
              </a:ext>
            </a:extLst>
          </p:cNvPr>
          <p:cNvGrpSpPr/>
          <p:nvPr/>
        </p:nvGrpSpPr>
        <p:grpSpPr>
          <a:xfrm>
            <a:off x="8326812" y="1110224"/>
            <a:ext cx="1024249" cy="525993"/>
            <a:chOff x="5892013" y="2076403"/>
            <a:chExt cx="744707" cy="382432"/>
          </a:xfrm>
        </p:grpSpPr>
        <p:sp>
          <p:nvSpPr>
            <p:cNvPr id="1565" name="Tekstfelt 1564">
              <a:extLst>
                <a:ext uri="{FF2B5EF4-FFF2-40B4-BE49-F238E27FC236}">
                  <a16:creationId xmlns:a16="http://schemas.microsoft.com/office/drawing/2014/main" id="{0BE11570-2FE4-140D-232A-7A2EA87E4319}"/>
                </a:ext>
              </a:extLst>
            </p:cNvPr>
            <p:cNvSpPr txBox="1"/>
            <p:nvPr/>
          </p:nvSpPr>
          <p:spPr>
            <a:xfrm>
              <a:off x="59318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86</a:t>
              </a:r>
            </a:p>
          </p:txBody>
        </p:sp>
        <p:sp>
          <p:nvSpPr>
            <p:cNvPr id="1566" name="Tekstfelt 1565">
              <a:extLst>
                <a:ext uri="{FF2B5EF4-FFF2-40B4-BE49-F238E27FC236}">
                  <a16:creationId xmlns:a16="http://schemas.microsoft.com/office/drawing/2014/main" id="{10BA11E7-8326-A6B3-9C7B-537495B5F8C6}"/>
                </a:ext>
              </a:extLst>
            </p:cNvPr>
            <p:cNvSpPr txBox="1"/>
            <p:nvPr/>
          </p:nvSpPr>
          <p:spPr>
            <a:xfrm>
              <a:off x="6106405" y="2117747"/>
              <a:ext cx="530315" cy="335661"/>
            </a:xfrm>
            <a:prstGeom prst="rect">
              <a:avLst/>
            </a:prstGeom>
            <a:noFill/>
            <a:scene3d>
              <a:camera prst="orthographicFront"/>
              <a:lightRig rig="threePt" dir="t"/>
            </a:scene3d>
            <a:sp3d>
              <a:bevelT h="38100"/>
            </a:sp3d>
          </p:spPr>
          <p:txBody>
            <a:bodyPr wrap="square" rtlCol="0">
              <a:spAutoFit/>
            </a:bodyPr>
            <a:lstStyle/>
            <a:p>
              <a:r>
                <a:rPr lang="da-DK" sz="2400" dirty="0" err="1"/>
                <a:t>Rn</a:t>
              </a:r>
              <a:endParaRPr lang="da-DK" sz="2400" dirty="0"/>
            </a:p>
          </p:txBody>
        </p:sp>
        <p:sp>
          <p:nvSpPr>
            <p:cNvPr id="1567" name="Tekstfelt 1566">
              <a:extLst>
                <a:ext uri="{FF2B5EF4-FFF2-40B4-BE49-F238E27FC236}">
                  <a16:creationId xmlns:a16="http://schemas.microsoft.com/office/drawing/2014/main" id="{04B593E1-B7E5-CEB7-B5A8-C4F5A6D57475}"/>
                </a:ext>
              </a:extLst>
            </p:cNvPr>
            <p:cNvSpPr txBox="1"/>
            <p:nvPr/>
          </p:nvSpPr>
          <p:spPr>
            <a:xfrm>
              <a:off x="5892013" y="2076403"/>
              <a:ext cx="353220" cy="223776"/>
            </a:xfrm>
            <a:prstGeom prst="rect">
              <a:avLst/>
            </a:prstGeom>
            <a:noFill/>
          </p:spPr>
          <p:txBody>
            <a:bodyPr wrap="square" rtlCol="0">
              <a:spAutoFit/>
            </a:bodyPr>
            <a:lstStyle/>
            <a:p>
              <a:r>
                <a:rPr lang="da-DK" sz="1400" dirty="0"/>
                <a:t>218</a:t>
              </a:r>
            </a:p>
          </p:txBody>
        </p:sp>
      </p:grpSp>
      <p:grpSp>
        <p:nvGrpSpPr>
          <p:cNvPr id="693" name="Gruppe 692">
            <a:extLst>
              <a:ext uri="{FF2B5EF4-FFF2-40B4-BE49-F238E27FC236}">
                <a16:creationId xmlns:a16="http://schemas.microsoft.com/office/drawing/2014/main" id="{5C80D984-417E-A2FE-1C47-19291A1F4CE9}"/>
              </a:ext>
            </a:extLst>
          </p:cNvPr>
          <p:cNvGrpSpPr/>
          <p:nvPr/>
        </p:nvGrpSpPr>
        <p:grpSpPr>
          <a:xfrm>
            <a:off x="6574858" y="1814883"/>
            <a:ext cx="858658" cy="525993"/>
            <a:chOff x="5932613" y="2076403"/>
            <a:chExt cx="624309" cy="382432"/>
          </a:xfrm>
        </p:grpSpPr>
        <p:sp>
          <p:nvSpPr>
            <p:cNvPr id="1556" name="Tekstfelt 1555">
              <a:extLst>
                <a:ext uri="{FF2B5EF4-FFF2-40B4-BE49-F238E27FC236}">
                  <a16:creationId xmlns:a16="http://schemas.microsoft.com/office/drawing/2014/main" id="{B01D566F-D3BF-E07E-90D5-0B0DC97E1212}"/>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84</a:t>
              </a:r>
            </a:p>
          </p:txBody>
        </p:sp>
        <p:sp>
          <p:nvSpPr>
            <p:cNvPr id="1557" name="Tekstfelt 1556">
              <a:extLst>
                <a:ext uri="{FF2B5EF4-FFF2-40B4-BE49-F238E27FC236}">
                  <a16:creationId xmlns:a16="http://schemas.microsoft.com/office/drawing/2014/main" id="{C84F0D75-E43B-63F1-3ED2-BEEB17D00D73}"/>
                </a:ext>
              </a:extLst>
            </p:cNvPr>
            <p:cNvSpPr txBox="1"/>
            <p:nvPr/>
          </p:nvSpPr>
          <p:spPr>
            <a:xfrm>
              <a:off x="6152081" y="2117747"/>
              <a:ext cx="404841" cy="335661"/>
            </a:xfrm>
            <a:prstGeom prst="rect">
              <a:avLst/>
            </a:prstGeom>
            <a:noFill/>
            <a:scene3d>
              <a:camera prst="orthographicFront"/>
              <a:lightRig rig="threePt" dir="t"/>
            </a:scene3d>
            <a:sp3d>
              <a:bevelT h="38100"/>
            </a:sp3d>
          </p:spPr>
          <p:txBody>
            <a:bodyPr wrap="square" rtlCol="0">
              <a:spAutoFit/>
            </a:bodyPr>
            <a:lstStyle/>
            <a:p>
              <a:r>
                <a:rPr lang="da-DK" sz="2400" dirty="0"/>
                <a:t>Po</a:t>
              </a:r>
            </a:p>
          </p:txBody>
        </p:sp>
        <p:sp>
          <p:nvSpPr>
            <p:cNvPr id="1558" name="Tekstfelt 1557">
              <a:extLst>
                <a:ext uri="{FF2B5EF4-FFF2-40B4-BE49-F238E27FC236}">
                  <a16:creationId xmlns:a16="http://schemas.microsoft.com/office/drawing/2014/main" id="{95CF71DF-D5AC-5136-B0E8-B68723CB14D9}"/>
                </a:ext>
              </a:extLst>
            </p:cNvPr>
            <p:cNvSpPr txBox="1"/>
            <p:nvPr/>
          </p:nvSpPr>
          <p:spPr>
            <a:xfrm>
              <a:off x="5932613" y="2076403"/>
              <a:ext cx="353220" cy="223776"/>
            </a:xfrm>
            <a:prstGeom prst="rect">
              <a:avLst/>
            </a:prstGeom>
            <a:noFill/>
          </p:spPr>
          <p:txBody>
            <a:bodyPr wrap="square" rtlCol="0">
              <a:spAutoFit/>
            </a:bodyPr>
            <a:lstStyle/>
            <a:p>
              <a:r>
                <a:rPr lang="da-DK" sz="1400" dirty="0"/>
                <a:t>214</a:t>
              </a:r>
            </a:p>
          </p:txBody>
        </p:sp>
      </p:grpSp>
      <p:cxnSp>
        <p:nvCxnSpPr>
          <p:cNvPr id="1539" name="Lige pilforbindelse 1538">
            <a:extLst>
              <a:ext uri="{FF2B5EF4-FFF2-40B4-BE49-F238E27FC236}">
                <a16:creationId xmlns:a16="http://schemas.microsoft.com/office/drawing/2014/main" id="{6979337C-1681-8D9B-AE66-B363D7713110}"/>
              </a:ext>
            </a:extLst>
          </p:cNvPr>
          <p:cNvCxnSpPr/>
          <p:nvPr/>
        </p:nvCxnSpPr>
        <p:spPr>
          <a:xfrm>
            <a:off x="7334798" y="2093912"/>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41" name="Gruppe 1540">
            <a:extLst>
              <a:ext uri="{FF2B5EF4-FFF2-40B4-BE49-F238E27FC236}">
                <a16:creationId xmlns:a16="http://schemas.microsoft.com/office/drawing/2014/main" id="{B865C2F1-C1EF-3887-D227-A982A5711B66}"/>
              </a:ext>
            </a:extLst>
          </p:cNvPr>
          <p:cNvGrpSpPr/>
          <p:nvPr/>
        </p:nvGrpSpPr>
        <p:grpSpPr>
          <a:xfrm>
            <a:off x="7476839" y="1812399"/>
            <a:ext cx="951057" cy="525993"/>
            <a:chOff x="5892013" y="2076403"/>
            <a:chExt cx="691490" cy="382432"/>
          </a:xfrm>
        </p:grpSpPr>
        <p:sp>
          <p:nvSpPr>
            <p:cNvPr id="1552" name="Tekstfelt 1551">
              <a:extLst>
                <a:ext uri="{FF2B5EF4-FFF2-40B4-BE49-F238E27FC236}">
                  <a16:creationId xmlns:a16="http://schemas.microsoft.com/office/drawing/2014/main" id="{F3959A45-FB24-9DAA-8568-85186DD03752}"/>
                </a:ext>
              </a:extLst>
            </p:cNvPr>
            <p:cNvSpPr txBox="1"/>
            <p:nvPr/>
          </p:nvSpPr>
          <p:spPr>
            <a:xfrm>
              <a:off x="59318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82</a:t>
              </a:r>
            </a:p>
          </p:txBody>
        </p:sp>
        <p:sp>
          <p:nvSpPr>
            <p:cNvPr id="1553" name="Tekstfelt 1552">
              <a:extLst>
                <a:ext uri="{FF2B5EF4-FFF2-40B4-BE49-F238E27FC236}">
                  <a16:creationId xmlns:a16="http://schemas.microsoft.com/office/drawing/2014/main" id="{1CA44DC3-175F-E8D6-F6AC-79AF4F05780A}"/>
                </a:ext>
              </a:extLst>
            </p:cNvPr>
            <p:cNvSpPr txBox="1"/>
            <p:nvPr/>
          </p:nvSpPr>
          <p:spPr>
            <a:xfrm>
              <a:off x="6111481" y="2117747"/>
              <a:ext cx="472022" cy="335661"/>
            </a:xfrm>
            <a:prstGeom prst="rect">
              <a:avLst/>
            </a:prstGeom>
            <a:noFill/>
            <a:scene3d>
              <a:camera prst="orthographicFront"/>
              <a:lightRig rig="threePt" dir="t"/>
            </a:scene3d>
            <a:sp3d>
              <a:bevelT h="38100"/>
            </a:sp3d>
          </p:spPr>
          <p:txBody>
            <a:bodyPr wrap="square" rtlCol="0">
              <a:spAutoFit/>
            </a:bodyPr>
            <a:lstStyle/>
            <a:p>
              <a:r>
                <a:rPr lang="da-DK" sz="2400" dirty="0" err="1"/>
                <a:t>Pb</a:t>
              </a:r>
              <a:endParaRPr lang="da-DK" sz="2400" dirty="0"/>
            </a:p>
          </p:txBody>
        </p:sp>
        <p:sp>
          <p:nvSpPr>
            <p:cNvPr id="1555" name="Tekstfelt 1554">
              <a:extLst>
                <a:ext uri="{FF2B5EF4-FFF2-40B4-BE49-F238E27FC236}">
                  <a16:creationId xmlns:a16="http://schemas.microsoft.com/office/drawing/2014/main" id="{75D66280-D7D0-8521-281D-5F63E0E9FBCB}"/>
                </a:ext>
              </a:extLst>
            </p:cNvPr>
            <p:cNvSpPr txBox="1"/>
            <p:nvPr/>
          </p:nvSpPr>
          <p:spPr>
            <a:xfrm>
              <a:off x="5892013" y="2076403"/>
              <a:ext cx="353220" cy="223776"/>
            </a:xfrm>
            <a:prstGeom prst="rect">
              <a:avLst/>
            </a:prstGeom>
            <a:noFill/>
          </p:spPr>
          <p:txBody>
            <a:bodyPr wrap="square" rtlCol="0">
              <a:spAutoFit/>
            </a:bodyPr>
            <a:lstStyle/>
            <a:p>
              <a:r>
                <a:rPr lang="da-DK" sz="1400" dirty="0"/>
                <a:t>210</a:t>
              </a:r>
            </a:p>
          </p:txBody>
        </p:sp>
      </p:grpSp>
      <p:cxnSp>
        <p:nvCxnSpPr>
          <p:cNvPr id="1542" name="Lige pilforbindelse 1541">
            <a:extLst>
              <a:ext uri="{FF2B5EF4-FFF2-40B4-BE49-F238E27FC236}">
                <a16:creationId xmlns:a16="http://schemas.microsoft.com/office/drawing/2014/main" id="{2F1EE1AB-CDCA-7CE3-95F6-8F51FAECC182}"/>
              </a:ext>
            </a:extLst>
          </p:cNvPr>
          <p:cNvCxnSpPr/>
          <p:nvPr/>
        </p:nvCxnSpPr>
        <p:spPr>
          <a:xfrm>
            <a:off x="8254790" y="2095166"/>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cxnSp>
        <p:nvCxnSpPr>
          <p:cNvPr id="1543" name="Lige pilforbindelse 1542">
            <a:extLst>
              <a:ext uri="{FF2B5EF4-FFF2-40B4-BE49-F238E27FC236}">
                <a16:creationId xmlns:a16="http://schemas.microsoft.com/office/drawing/2014/main" id="{7A2AF5A5-63FA-07EF-044A-C568564B4BE7}"/>
              </a:ext>
            </a:extLst>
          </p:cNvPr>
          <p:cNvCxnSpPr/>
          <p:nvPr/>
        </p:nvCxnSpPr>
        <p:spPr>
          <a:xfrm>
            <a:off x="9086688" y="2100762"/>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44" name="Gruppe 1543">
            <a:extLst>
              <a:ext uri="{FF2B5EF4-FFF2-40B4-BE49-F238E27FC236}">
                <a16:creationId xmlns:a16="http://schemas.microsoft.com/office/drawing/2014/main" id="{6FBE1CBD-397A-611C-3641-5A65BE4F61A1}"/>
              </a:ext>
            </a:extLst>
          </p:cNvPr>
          <p:cNvGrpSpPr/>
          <p:nvPr/>
        </p:nvGrpSpPr>
        <p:grpSpPr>
          <a:xfrm>
            <a:off x="8342186" y="1816289"/>
            <a:ext cx="838353" cy="525993"/>
            <a:chOff x="5902163" y="2076403"/>
            <a:chExt cx="609546" cy="382432"/>
          </a:xfrm>
        </p:grpSpPr>
        <p:sp>
          <p:nvSpPr>
            <p:cNvPr id="1546" name="Tekstfelt 1545">
              <a:extLst>
                <a:ext uri="{FF2B5EF4-FFF2-40B4-BE49-F238E27FC236}">
                  <a16:creationId xmlns:a16="http://schemas.microsoft.com/office/drawing/2014/main" id="{F5F6CF80-DB2A-D53C-F577-8BA419A0EDEF}"/>
                </a:ext>
              </a:extLst>
            </p:cNvPr>
            <p:cNvSpPr txBox="1"/>
            <p:nvPr/>
          </p:nvSpPr>
          <p:spPr>
            <a:xfrm>
              <a:off x="594196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83</a:t>
              </a:r>
            </a:p>
          </p:txBody>
        </p:sp>
        <p:sp>
          <p:nvSpPr>
            <p:cNvPr id="1549" name="Tekstfelt 1548">
              <a:extLst>
                <a:ext uri="{FF2B5EF4-FFF2-40B4-BE49-F238E27FC236}">
                  <a16:creationId xmlns:a16="http://schemas.microsoft.com/office/drawing/2014/main" id="{F072D30A-19EB-4ED4-02D0-66695A218A39}"/>
                </a:ext>
              </a:extLst>
            </p:cNvPr>
            <p:cNvSpPr txBox="1"/>
            <p:nvPr/>
          </p:nvSpPr>
          <p:spPr>
            <a:xfrm>
              <a:off x="6147006" y="2117747"/>
              <a:ext cx="364703" cy="335661"/>
            </a:xfrm>
            <a:prstGeom prst="rect">
              <a:avLst/>
            </a:prstGeom>
            <a:noFill/>
            <a:scene3d>
              <a:camera prst="orthographicFront"/>
              <a:lightRig rig="threePt" dir="t"/>
            </a:scene3d>
            <a:sp3d>
              <a:bevelT h="38100"/>
            </a:sp3d>
          </p:spPr>
          <p:txBody>
            <a:bodyPr wrap="square" rtlCol="0">
              <a:spAutoFit/>
            </a:bodyPr>
            <a:lstStyle/>
            <a:p>
              <a:r>
                <a:rPr lang="da-DK" sz="2400" dirty="0"/>
                <a:t>Bi</a:t>
              </a:r>
            </a:p>
          </p:txBody>
        </p:sp>
        <p:sp>
          <p:nvSpPr>
            <p:cNvPr id="1551" name="Tekstfelt 1550">
              <a:extLst>
                <a:ext uri="{FF2B5EF4-FFF2-40B4-BE49-F238E27FC236}">
                  <a16:creationId xmlns:a16="http://schemas.microsoft.com/office/drawing/2014/main" id="{101B0CED-5B7E-7918-C5DC-320CA3080485}"/>
                </a:ext>
              </a:extLst>
            </p:cNvPr>
            <p:cNvSpPr txBox="1"/>
            <p:nvPr/>
          </p:nvSpPr>
          <p:spPr>
            <a:xfrm>
              <a:off x="5902163" y="2076403"/>
              <a:ext cx="353220" cy="223776"/>
            </a:xfrm>
            <a:prstGeom prst="rect">
              <a:avLst/>
            </a:prstGeom>
            <a:noFill/>
          </p:spPr>
          <p:txBody>
            <a:bodyPr wrap="square" rtlCol="0">
              <a:spAutoFit/>
            </a:bodyPr>
            <a:lstStyle/>
            <a:p>
              <a:r>
                <a:rPr lang="da-DK" sz="1400" dirty="0"/>
                <a:t>227</a:t>
              </a:r>
            </a:p>
          </p:txBody>
        </p:sp>
      </p:grpSp>
      <p:grpSp>
        <p:nvGrpSpPr>
          <p:cNvPr id="674" name="Gruppe 673">
            <a:extLst>
              <a:ext uri="{FF2B5EF4-FFF2-40B4-BE49-F238E27FC236}">
                <a16:creationId xmlns:a16="http://schemas.microsoft.com/office/drawing/2014/main" id="{D800F92E-F75D-632F-B7FF-9E339F91C2E4}"/>
              </a:ext>
            </a:extLst>
          </p:cNvPr>
          <p:cNvGrpSpPr/>
          <p:nvPr/>
        </p:nvGrpSpPr>
        <p:grpSpPr>
          <a:xfrm>
            <a:off x="6570659" y="2481797"/>
            <a:ext cx="850667" cy="525993"/>
            <a:chOff x="5932613" y="2076403"/>
            <a:chExt cx="618499" cy="382432"/>
          </a:xfrm>
        </p:grpSpPr>
        <p:sp>
          <p:nvSpPr>
            <p:cNvPr id="686" name="Tekstfelt 685">
              <a:extLst>
                <a:ext uri="{FF2B5EF4-FFF2-40B4-BE49-F238E27FC236}">
                  <a16:creationId xmlns:a16="http://schemas.microsoft.com/office/drawing/2014/main" id="{9FB93D92-5725-3EF2-A71A-7A2A93BE9563}"/>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84</a:t>
              </a:r>
            </a:p>
          </p:txBody>
        </p:sp>
        <p:sp>
          <p:nvSpPr>
            <p:cNvPr id="687" name="Tekstfelt 686">
              <a:extLst>
                <a:ext uri="{FF2B5EF4-FFF2-40B4-BE49-F238E27FC236}">
                  <a16:creationId xmlns:a16="http://schemas.microsoft.com/office/drawing/2014/main" id="{45D09258-81DE-E851-AD79-9BF47D6E3D74}"/>
                </a:ext>
              </a:extLst>
            </p:cNvPr>
            <p:cNvSpPr txBox="1"/>
            <p:nvPr/>
          </p:nvSpPr>
          <p:spPr>
            <a:xfrm>
              <a:off x="6152081" y="2117747"/>
              <a:ext cx="399031" cy="335661"/>
            </a:xfrm>
            <a:prstGeom prst="rect">
              <a:avLst/>
            </a:prstGeom>
            <a:noFill/>
            <a:scene3d>
              <a:camera prst="orthographicFront"/>
              <a:lightRig rig="threePt" dir="t"/>
            </a:scene3d>
            <a:sp3d>
              <a:bevelT h="38100"/>
            </a:sp3d>
          </p:spPr>
          <p:txBody>
            <a:bodyPr wrap="square" rtlCol="0">
              <a:spAutoFit/>
            </a:bodyPr>
            <a:lstStyle/>
            <a:p>
              <a:r>
                <a:rPr lang="da-DK" sz="2400" dirty="0"/>
                <a:t>Po</a:t>
              </a:r>
            </a:p>
          </p:txBody>
        </p:sp>
        <p:sp>
          <p:nvSpPr>
            <p:cNvPr id="692" name="Tekstfelt 691">
              <a:extLst>
                <a:ext uri="{FF2B5EF4-FFF2-40B4-BE49-F238E27FC236}">
                  <a16:creationId xmlns:a16="http://schemas.microsoft.com/office/drawing/2014/main" id="{F6AF5C4E-4BC1-33C2-46C9-AA2DE51DC336}"/>
                </a:ext>
              </a:extLst>
            </p:cNvPr>
            <p:cNvSpPr txBox="1"/>
            <p:nvPr/>
          </p:nvSpPr>
          <p:spPr>
            <a:xfrm>
              <a:off x="5932613" y="2076403"/>
              <a:ext cx="353220" cy="223776"/>
            </a:xfrm>
            <a:prstGeom prst="rect">
              <a:avLst/>
            </a:prstGeom>
            <a:noFill/>
          </p:spPr>
          <p:txBody>
            <a:bodyPr wrap="square" rtlCol="0">
              <a:spAutoFit/>
            </a:bodyPr>
            <a:lstStyle/>
            <a:p>
              <a:r>
                <a:rPr lang="da-DK" sz="1400" dirty="0"/>
                <a:t>210</a:t>
              </a:r>
            </a:p>
          </p:txBody>
        </p:sp>
      </p:grpSp>
      <p:cxnSp>
        <p:nvCxnSpPr>
          <p:cNvPr id="675" name="Lige pilforbindelse 674">
            <a:extLst>
              <a:ext uri="{FF2B5EF4-FFF2-40B4-BE49-F238E27FC236}">
                <a16:creationId xmlns:a16="http://schemas.microsoft.com/office/drawing/2014/main" id="{B6F9B57A-DBD2-B6C6-BAC9-1622F12B3504}"/>
              </a:ext>
            </a:extLst>
          </p:cNvPr>
          <p:cNvCxnSpPr/>
          <p:nvPr/>
        </p:nvCxnSpPr>
        <p:spPr>
          <a:xfrm>
            <a:off x="7330600" y="2760826"/>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2521" name="Gruppe 2520">
            <a:extLst>
              <a:ext uri="{FF2B5EF4-FFF2-40B4-BE49-F238E27FC236}">
                <a16:creationId xmlns:a16="http://schemas.microsoft.com/office/drawing/2014/main" id="{9C0099F7-D1EB-CD3D-E71D-B6E7E2D2B45B}"/>
              </a:ext>
            </a:extLst>
          </p:cNvPr>
          <p:cNvGrpSpPr/>
          <p:nvPr/>
        </p:nvGrpSpPr>
        <p:grpSpPr>
          <a:xfrm>
            <a:off x="6225615" y="4661475"/>
            <a:ext cx="667465" cy="566405"/>
            <a:chOff x="5685555" y="3711707"/>
            <a:chExt cx="667465" cy="566405"/>
          </a:xfrm>
        </p:grpSpPr>
        <p:sp>
          <p:nvSpPr>
            <p:cNvPr id="2546" name="Rektangel 2545">
              <a:hlinkClick r:id="rId7" action="ppaction://hlinksldjump"/>
              <a:extLst>
                <a:ext uri="{FF2B5EF4-FFF2-40B4-BE49-F238E27FC236}">
                  <a16:creationId xmlns:a16="http://schemas.microsoft.com/office/drawing/2014/main" id="{BA8B4961-965E-5D0C-FF11-4E3D35760274}"/>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47" name="Tekstfelt 2546">
              <a:hlinkClick r:id="rId7" action="ppaction://hlinksldjump"/>
              <a:extLst>
                <a:ext uri="{FF2B5EF4-FFF2-40B4-BE49-F238E27FC236}">
                  <a16:creationId xmlns:a16="http://schemas.microsoft.com/office/drawing/2014/main" id="{286C74B9-2DC8-A4A4-25D9-56E82EDA229B}"/>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2548" name="Tekstfelt 2547">
              <a:hlinkClick r:id="rId7" action="ppaction://hlinksldjump"/>
              <a:extLst>
                <a:ext uri="{FF2B5EF4-FFF2-40B4-BE49-F238E27FC236}">
                  <a16:creationId xmlns:a16="http://schemas.microsoft.com/office/drawing/2014/main" id="{712EE657-251F-212B-9493-47FF9919BC06}"/>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2549" name="Tekstfelt 2548">
              <a:hlinkClick r:id="rId7" action="ppaction://hlinksldjump"/>
              <a:extLst>
                <a:ext uri="{FF2B5EF4-FFF2-40B4-BE49-F238E27FC236}">
                  <a16:creationId xmlns:a16="http://schemas.microsoft.com/office/drawing/2014/main" id="{27AB6836-FD31-3772-FFC5-180221E42863}"/>
                </a:ext>
              </a:extLst>
            </p:cNvPr>
            <p:cNvSpPr txBox="1"/>
            <p:nvPr/>
          </p:nvSpPr>
          <p:spPr>
            <a:xfrm>
              <a:off x="5807343" y="3711707"/>
              <a:ext cx="417102" cy="215444"/>
            </a:xfrm>
            <a:prstGeom prst="rect">
              <a:avLst/>
            </a:prstGeom>
            <a:noFill/>
            <a:scene3d>
              <a:camera prst="orthographicFront"/>
              <a:lightRig rig="threePt" dir="t"/>
            </a:scene3d>
            <a:sp3d>
              <a:bevelT h="38100"/>
            </a:sp3d>
          </p:spPr>
          <p:txBody>
            <a:bodyPr wrap="none" rtlCol="0">
              <a:spAutoFit/>
            </a:bodyPr>
            <a:lstStyle/>
            <a:p>
              <a:r>
                <a:rPr lang="da-DK" sz="800" dirty="0" err="1"/>
                <a:t>Astat</a:t>
              </a:r>
              <a:endParaRPr lang="da-DK" sz="800" dirty="0"/>
            </a:p>
          </p:txBody>
        </p:sp>
        <p:sp>
          <p:nvSpPr>
            <p:cNvPr id="2550" name="Tekstfelt 2549">
              <a:hlinkClick r:id="rId7" action="ppaction://hlinksldjump"/>
              <a:extLst>
                <a:ext uri="{FF2B5EF4-FFF2-40B4-BE49-F238E27FC236}">
                  <a16:creationId xmlns:a16="http://schemas.microsoft.com/office/drawing/2014/main" id="{BCD383A7-FB21-1933-6D0B-91F73057559E}"/>
                </a:ext>
              </a:extLst>
            </p:cNvPr>
            <p:cNvSpPr txBox="1"/>
            <p:nvPr/>
          </p:nvSpPr>
          <p:spPr>
            <a:xfrm>
              <a:off x="5685555" y="3844047"/>
              <a:ext cx="391454" cy="246221"/>
            </a:xfrm>
            <a:prstGeom prst="rect">
              <a:avLst/>
            </a:prstGeom>
            <a:noFill/>
          </p:spPr>
          <p:txBody>
            <a:bodyPr wrap="none" rtlCol="0">
              <a:spAutoFit/>
            </a:bodyPr>
            <a:lstStyle/>
            <a:p>
              <a:r>
                <a:rPr lang="da-DK" sz="1000" dirty="0"/>
                <a:t>210</a:t>
              </a:r>
            </a:p>
          </p:txBody>
        </p:sp>
      </p:grpSp>
      <p:grpSp>
        <p:nvGrpSpPr>
          <p:cNvPr id="2561" name="Gruppe 2560">
            <a:extLst>
              <a:ext uri="{FF2B5EF4-FFF2-40B4-BE49-F238E27FC236}">
                <a16:creationId xmlns:a16="http://schemas.microsoft.com/office/drawing/2014/main" id="{807EB3B4-320F-5E83-A922-F550CC68473D}"/>
              </a:ext>
            </a:extLst>
          </p:cNvPr>
          <p:cNvGrpSpPr/>
          <p:nvPr/>
        </p:nvGrpSpPr>
        <p:grpSpPr>
          <a:xfrm>
            <a:off x="6937237" y="4658950"/>
            <a:ext cx="667465" cy="566405"/>
            <a:chOff x="5685555" y="3711707"/>
            <a:chExt cx="667465" cy="566405"/>
          </a:xfrm>
        </p:grpSpPr>
        <p:sp>
          <p:nvSpPr>
            <p:cNvPr id="2562" name="Rektangel 2561">
              <a:hlinkClick r:id="rId7" action="ppaction://hlinksldjump"/>
              <a:extLst>
                <a:ext uri="{FF2B5EF4-FFF2-40B4-BE49-F238E27FC236}">
                  <a16:creationId xmlns:a16="http://schemas.microsoft.com/office/drawing/2014/main" id="{81DE68B6-9D5A-CEC0-FCBF-C8D95B2FA98C}"/>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63" name="Tekstfelt 2562">
              <a:hlinkClick r:id="rId7" action="ppaction://hlinksldjump"/>
              <a:extLst>
                <a:ext uri="{FF2B5EF4-FFF2-40B4-BE49-F238E27FC236}">
                  <a16:creationId xmlns:a16="http://schemas.microsoft.com/office/drawing/2014/main" id="{BA31F5E7-A0DE-40AD-A594-0BD02D2310B8}"/>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2564" name="Tekstfelt 2563">
              <a:hlinkClick r:id="rId7" action="ppaction://hlinksldjump"/>
              <a:extLst>
                <a:ext uri="{FF2B5EF4-FFF2-40B4-BE49-F238E27FC236}">
                  <a16:creationId xmlns:a16="http://schemas.microsoft.com/office/drawing/2014/main" id="{CED6AFB7-408D-7BC3-DEC3-D8F5A980E07D}"/>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2565" name="Tekstfelt 2564">
              <a:hlinkClick r:id="rId7" action="ppaction://hlinksldjump"/>
              <a:extLst>
                <a:ext uri="{FF2B5EF4-FFF2-40B4-BE49-F238E27FC236}">
                  <a16:creationId xmlns:a16="http://schemas.microsoft.com/office/drawing/2014/main" id="{B7C93496-4D62-7AF0-26AC-7F289222D0D0}"/>
                </a:ext>
              </a:extLst>
            </p:cNvPr>
            <p:cNvSpPr txBox="1"/>
            <p:nvPr/>
          </p:nvSpPr>
          <p:spPr>
            <a:xfrm>
              <a:off x="576020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2566" name="Tekstfelt 2565">
              <a:hlinkClick r:id="rId7" action="ppaction://hlinksldjump"/>
              <a:extLst>
                <a:ext uri="{FF2B5EF4-FFF2-40B4-BE49-F238E27FC236}">
                  <a16:creationId xmlns:a16="http://schemas.microsoft.com/office/drawing/2014/main" id="{3AC2F271-B5B9-4340-901A-40317B99A989}"/>
                </a:ext>
              </a:extLst>
            </p:cNvPr>
            <p:cNvSpPr txBox="1"/>
            <p:nvPr/>
          </p:nvSpPr>
          <p:spPr>
            <a:xfrm>
              <a:off x="5685555" y="3844047"/>
              <a:ext cx="391454" cy="246221"/>
            </a:xfrm>
            <a:prstGeom prst="rect">
              <a:avLst/>
            </a:prstGeom>
            <a:noFill/>
          </p:spPr>
          <p:txBody>
            <a:bodyPr wrap="none" rtlCol="0">
              <a:spAutoFit/>
            </a:bodyPr>
            <a:lstStyle/>
            <a:p>
              <a:r>
                <a:rPr lang="da-DK" sz="1000" dirty="0"/>
                <a:t>207</a:t>
              </a:r>
            </a:p>
          </p:txBody>
        </p:sp>
      </p:grpSp>
      <p:grpSp>
        <p:nvGrpSpPr>
          <p:cNvPr id="2567" name="Gruppe 2566">
            <a:extLst>
              <a:ext uri="{FF2B5EF4-FFF2-40B4-BE49-F238E27FC236}">
                <a16:creationId xmlns:a16="http://schemas.microsoft.com/office/drawing/2014/main" id="{727AB043-F90D-6F92-82CB-54EF28A15531}"/>
              </a:ext>
            </a:extLst>
          </p:cNvPr>
          <p:cNvGrpSpPr/>
          <p:nvPr/>
        </p:nvGrpSpPr>
        <p:grpSpPr>
          <a:xfrm>
            <a:off x="7637530" y="4656430"/>
            <a:ext cx="667465" cy="566405"/>
            <a:chOff x="5685555" y="3711707"/>
            <a:chExt cx="667465" cy="566405"/>
          </a:xfrm>
        </p:grpSpPr>
        <p:sp>
          <p:nvSpPr>
            <p:cNvPr id="2568" name="Rektangel 2567">
              <a:hlinkClick r:id="rId7" action="ppaction://hlinksldjump"/>
              <a:extLst>
                <a:ext uri="{FF2B5EF4-FFF2-40B4-BE49-F238E27FC236}">
                  <a16:creationId xmlns:a16="http://schemas.microsoft.com/office/drawing/2014/main" id="{72C829C6-676D-49A2-1CE0-4D1FBF1FA57D}"/>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69" name="Tekstfelt 2568">
              <a:hlinkClick r:id="rId7" action="ppaction://hlinksldjump"/>
              <a:extLst>
                <a:ext uri="{FF2B5EF4-FFF2-40B4-BE49-F238E27FC236}">
                  <a16:creationId xmlns:a16="http://schemas.microsoft.com/office/drawing/2014/main" id="{5A15C12B-F0FB-374E-B96F-8314DA74F01F}"/>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89</a:t>
              </a:r>
            </a:p>
          </p:txBody>
        </p:sp>
        <p:sp>
          <p:nvSpPr>
            <p:cNvPr id="2570" name="Tekstfelt 2569">
              <a:hlinkClick r:id="rId7" action="ppaction://hlinksldjump"/>
              <a:extLst>
                <a:ext uri="{FF2B5EF4-FFF2-40B4-BE49-F238E27FC236}">
                  <a16:creationId xmlns:a16="http://schemas.microsoft.com/office/drawing/2014/main" id="{90A5C1F6-FC72-285E-097A-111B0F3CCBEE}"/>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Rn</a:t>
              </a:r>
              <a:endParaRPr lang="da-DK" sz="1600" dirty="0"/>
            </a:p>
          </p:txBody>
        </p:sp>
        <p:sp>
          <p:nvSpPr>
            <p:cNvPr id="2571" name="Tekstfelt 2570">
              <a:hlinkClick r:id="rId7" action="ppaction://hlinksldjump"/>
              <a:extLst>
                <a:ext uri="{FF2B5EF4-FFF2-40B4-BE49-F238E27FC236}">
                  <a16:creationId xmlns:a16="http://schemas.microsoft.com/office/drawing/2014/main" id="{B1990AFA-3EC6-B507-84CB-64776C3C67E3}"/>
                </a:ext>
              </a:extLst>
            </p:cNvPr>
            <p:cNvSpPr txBox="1"/>
            <p:nvPr/>
          </p:nvSpPr>
          <p:spPr>
            <a:xfrm>
              <a:off x="5797916" y="3711707"/>
              <a:ext cx="471604" cy="215444"/>
            </a:xfrm>
            <a:prstGeom prst="rect">
              <a:avLst/>
            </a:prstGeom>
            <a:noFill/>
            <a:scene3d>
              <a:camera prst="orthographicFront"/>
              <a:lightRig rig="threePt" dir="t"/>
            </a:scene3d>
            <a:sp3d>
              <a:bevelT h="38100"/>
            </a:sp3d>
          </p:spPr>
          <p:txBody>
            <a:bodyPr wrap="none" rtlCol="0">
              <a:spAutoFit/>
            </a:bodyPr>
            <a:lstStyle/>
            <a:p>
              <a:r>
                <a:rPr lang="da-DK" sz="800" dirty="0"/>
                <a:t>Radon</a:t>
              </a:r>
            </a:p>
          </p:txBody>
        </p:sp>
        <p:sp>
          <p:nvSpPr>
            <p:cNvPr id="2572" name="Tekstfelt 2571">
              <a:hlinkClick r:id="rId7" action="ppaction://hlinksldjump"/>
              <a:extLst>
                <a:ext uri="{FF2B5EF4-FFF2-40B4-BE49-F238E27FC236}">
                  <a16:creationId xmlns:a16="http://schemas.microsoft.com/office/drawing/2014/main" id="{459542E5-282A-476D-FBE5-F56BEBAD5C67}"/>
                </a:ext>
              </a:extLst>
            </p:cNvPr>
            <p:cNvSpPr txBox="1"/>
            <p:nvPr/>
          </p:nvSpPr>
          <p:spPr>
            <a:xfrm>
              <a:off x="5685555" y="3844047"/>
              <a:ext cx="391454" cy="246221"/>
            </a:xfrm>
            <a:prstGeom prst="rect">
              <a:avLst/>
            </a:prstGeom>
            <a:noFill/>
          </p:spPr>
          <p:txBody>
            <a:bodyPr wrap="none" rtlCol="0">
              <a:spAutoFit/>
            </a:bodyPr>
            <a:lstStyle/>
            <a:p>
              <a:r>
                <a:rPr lang="da-DK" sz="1000" dirty="0"/>
                <a:t>210</a:t>
              </a:r>
            </a:p>
          </p:txBody>
        </p:sp>
      </p:grpSp>
      <p:grpSp>
        <p:nvGrpSpPr>
          <p:cNvPr id="2573" name="Gruppe 2572">
            <a:extLst>
              <a:ext uri="{FF2B5EF4-FFF2-40B4-BE49-F238E27FC236}">
                <a16:creationId xmlns:a16="http://schemas.microsoft.com/office/drawing/2014/main" id="{620E9118-E549-4164-43EF-83F0DA57B01D}"/>
              </a:ext>
            </a:extLst>
          </p:cNvPr>
          <p:cNvGrpSpPr/>
          <p:nvPr/>
        </p:nvGrpSpPr>
        <p:grpSpPr>
          <a:xfrm>
            <a:off x="8349161" y="4653909"/>
            <a:ext cx="667465" cy="566405"/>
            <a:chOff x="5685555" y="3711707"/>
            <a:chExt cx="667465" cy="566405"/>
          </a:xfrm>
        </p:grpSpPr>
        <p:sp>
          <p:nvSpPr>
            <p:cNvPr id="2574" name="Rektangel 2573">
              <a:hlinkClick r:id="rId7" action="ppaction://hlinksldjump"/>
              <a:extLst>
                <a:ext uri="{FF2B5EF4-FFF2-40B4-BE49-F238E27FC236}">
                  <a16:creationId xmlns:a16="http://schemas.microsoft.com/office/drawing/2014/main" id="{9ABC7C1E-EF6C-F070-0580-D31C7645331B}"/>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75" name="Tekstfelt 2574">
              <a:hlinkClick r:id="rId7" action="ppaction://hlinksldjump"/>
              <a:extLst>
                <a:ext uri="{FF2B5EF4-FFF2-40B4-BE49-F238E27FC236}">
                  <a16:creationId xmlns:a16="http://schemas.microsoft.com/office/drawing/2014/main" id="{1EF3394D-BBCE-7C95-FD73-DECCE0AB02B1}"/>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82</a:t>
              </a:r>
            </a:p>
          </p:txBody>
        </p:sp>
        <p:sp>
          <p:nvSpPr>
            <p:cNvPr id="2576" name="Tekstfelt 2575">
              <a:hlinkClick r:id="rId7" action="ppaction://hlinksldjump"/>
              <a:extLst>
                <a:ext uri="{FF2B5EF4-FFF2-40B4-BE49-F238E27FC236}">
                  <a16:creationId xmlns:a16="http://schemas.microsoft.com/office/drawing/2014/main" id="{34E2AA4C-60F5-0435-3B77-8470E04B316B}"/>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Pb</a:t>
              </a:r>
              <a:endParaRPr lang="da-DK" sz="1600" dirty="0"/>
            </a:p>
          </p:txBody>
        </p:sp>
        <p:sp>
          <p:nvSpPr>
            <p:cNvPr id="2577" name="Tekstfelt 2576">
              <a:hlinkClick r:id="rId7" action="ppaction://hlinksldjump"/>
              <a:extLst>
                <a:ext uri="{FF2B5EF4-FFF2-40B4-BE49-F238E27FC236}">
                  <a16:creationId xmlns:a16="http://schemas.microsoft.com/office/drawing/2014/main" id="{B6C4D4FF-659B-E388-E6C2-BFAC96635037}"/>
                </a:ext>
              </a:extLst>
            </p:cNvPr>
            <p:cNvSpPr txBox="1"/>
            <p:nvPr/>
          </p:nvSpPr>
          <p:spPr>
            <a:xfrm>
              <a:off x="5873332" y="3711707"/>
              <a:ext cx="320922" cy="215444"/>
            </a:xfrm>
            <a:prstGeom prst="rect">
              <a:avLst/>
            </a:prstGeom>
            <a:noFill/>
            <a:scene3d>
              <a:camera prst="orthographicFront"/>
              <a:lightRig rig="threePt" dir="t"/>
            </a:scene3d>
            <a:sp3d>
              <a:bevelT h="38100"/>
            </a:sp3d>
          </p:spPr>
          <p:txBody>
            <a:bodyPr wrap="none" rtlCol="0">
              <a:spAutoFit/>
            </a:bodyPr>
            <a:lstStyle/>
            <a:p>
              <a:r>
                <a:rPr lang="da-DK" sz="800" dirty="0"/>
                <a:t>Bly</a:t>
              </a:r>
            </a:p>
          </p:txBody>
        </p:sp>
        <p:sp>
          <p:nvSpPr>
            <p:cNvPr id="2578" name="Tekstfelt 2577">
              <a:hlinkClick r:id="rId7" action="ppaction://hlinksldjump"/>
              <a:extLst>
                <a:ext uri="{FF2B5EF4-FFF2-40B4-BE49-F238E27FC236}">
                  <a16:creationId xmlns:a16="http://schemas.microsoft.com/office/drawing/2014/main" id="{6E6B7D17-E4EF-394F-5819-ED5F9A4ADEB1}"/>
                </a:ext>
              </a:extLst>
            </p:cNvPr>
            <p:cNvSpPr txBox="1"/>
            <p:nvPr/>
          </p:nvSpPr>
          <p:spPr>
            <a:xfrm>
              <a:off x="5685555" y="3844047"/>
              <a:ext cx="391454" cy="246221"/>
            </a:xfrm>
            <a:prstGeom prst="rect">
              <a:avLst/>
            </a:prstGeom>
            <a:noFill/>
          </p:spPr>
          <p:txBody>
            <a:bodyPr wrap="none" rtlCol="0">
              <a:spAutoFit/>
            </a:bodyPr>
            <a:lstStyle/>
            <a:p>
              <a:r>
                <a:rPr lang="da-DK" sz="1000" dirty="0"/>
                <a:t>207</a:t>
              </a:r>
            </a:p>
          </p:txBody>
        </p:sp>
      </p:grpSp>
      <p:grpSp>
        <p:nvGrpSpPr>
          <p:cNvPr id="2579" name="Gruppe 2578">
            <a:extLst>
              <a:ext uri="{FF2B5EF4-FFF2-40B4-BE49-F238E27FC236}">
                <a16:creationId xmlns:a16="http://schemas.microsoft.com/office/drawing/2014/main" id="{3DC93D7F-7744-841A-4CC5-9CA7D9959257}"/>
              </a:ext>
            </a:extLst>
          </p:cNvPr>
          <p:cNvGrpSpPr/>
          <p:nvPr/>
        </p:nvGrpSpPr>
        <p:grpSpPr>
          <a:xfrm>
            <a:off x="9068346" y="4655163"/>
            <a:ext cx="667465" cy="566405"/>
            <a:chOff x="5685555" y="3711707"/>
            <a:chExt cx="667465" cy="566405"/>
          </a:xfrm>
        </p:grpSpPr>
        <p:sp>
          <p:nvSpPr>
            <p:cNvPr id="2580" name="Rektangel 2579">
              <a:hlinkClick r:id="rId7" action="ppaction://hlinksldjump"/>
              <a:extLst>
                <a:ext uri="{FF2B5EF4-FFF2-40B4-BE49-F238E27FC236}">
                  <a16:creationId xmlns:a16="http://schemas.microsoft.com/office/drawing/2014/main" id="{0C3CF9F6-6BB5-DBF6-89EF-E193FD207AB0}"/>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81" name="Tekstfelt 2580">
              <a:hlinkClick r:id="rId7" action="ppaction://hlinksldjump"/>
              <a:extLst>
                <a:ext uri="{FF2B5EF4-FFF2-40B4-BE49-F238E27FC236}">
                  <a16:creationId xmlns:a16="http://schemas.microsoft.com/office/drawing/2014/main" id="{03516AFE-8211-6D01-4EDD-89AD33B11294}"/>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2582" name="Tekstfelt 2581">
              <a:hlinkClick r:id="rId7" action="ppaction://hlinksldjump"/>
              <a:extLst>
                <a:ext uri="{FF2B5EF4-FFF2-40B4-BE49-F238E27FC236}">
                  <a16:creationId xmlns:a16="http://schemas.microsoft.com/office/drawing/2014/main" id="{C3F7F1EA-EBF7-A2EB-9470-8EFCDC1C9880}"/>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2583" name="Tekstfelt 2582">
              <a:hlinkClick r:id="rId7" action="ppaction://hlinksldjump"/>
              <a:extLst>
                <a:ext uri="{FF2B5EF4-FFF2-40B4-BE49-F238E27FC236}">
                  <a16:creationId xmlns:a16="http://schemas.microsoft.com/office/drawing/2014/main" id="{E3F1199D-5D07-518E-104B-BD8C2AD7DAD5}"/>
                </a:ext>
              </a:extLst>
            </p:cNvPr>
            <p:cNvSpPr txBox="1"/>
            <p:nvPr/>
          </p:nvSpPr>
          <p:spPr>
            <a:xfrm>
              <a:off x="5826197" y="3711707"/>
              <a:ext cx="417102" cy="215444"/>
            </a:xfrm>
            <a:prstGeom prst="rect">
              <a:avLst/>
            </a:prstGeom>
            <a:noFill/>
            <a:scene3d>
              <a:camera prst="orthographicFront"/>
              <a:lightRig rig="threePt" dir="t"/>
            </a:scene3d>
            <a:sp3d>
              <a:bevelT h="38100"/>
            </a:sp3d>
          </p:spPr>
          <p:txBody>
            <a:bodyPr wrap="none" rtlCol="0">
              <a:spAutoFit/>
            </a:bodyPr>
            <a:lstStyle/>
            <a:p>
              <a:r>
                <a:rPr lang="da-DK" sz="800" dirty="0" err="1"/>
                <a:t>Astat</a:t>
              </a:r>
              <a:endParaRPr lang="da-DK" sz="800" dirty="0"/>
            </a:p>
          </p:txBody>
        </p:sp>
        <p:sp>
          <p:nvSpPr>
            <p:cNvPr id="2584" name="Tekstfelt 2583">
              <a:hlinkClick r:id="rId7" action="ppaction://hlinksldjump"/>
              <a:extLst>
                <a:ext uri="{FF2B5EF4-FFF2-40B4-BE49-F238E27FC236}">
                  <a16:creationId xmlns:a16="http://schemas.microsoft.com/office/drawing/2014/main" id="{45FDD355-73EA-DE0A-6AAD-D0F685D9DF91}"/>
                </a:ext>
              </a:extLst>
            </p:cNvPr>
            <p:cNvSpPr txBox="1"/>
            <p:nvPr/>
          </p:nvSpPr>
          <p:spPr>
            <a:xfrm>
              <a:off x="5685555" y="3844047"/>
              <a:ext cx="391454" cy="246221"/>
            </a:xfrm>
            <a:prstGeom prst="rect">
              <a:avLst/>
            </a:prstGeom>
            <a:noFill/>
          </p:spPr>
          <p:txBody>
            <a:bodyPr wrap="none" rtlCol="0">
              <a:spAutoFit/>
            </a:bodyPr>
            <a:lstStyle/>
            <a:p>
              <a:r>
                <a:rPr lang="da-DK" sz="1000" dirty="0"/>
                <a:t>212</a:t>
              </a:r>
            </a:p>
          </p:txBody>
        </p:sp>
      </p:grpSp>
      <p:grpSp>
        <p:nvGrpSpPr>
          <p:cNvPr id="2585" name="Gruppe 2584">
            <a:extLst>
              <a:ext uri="{FF2B5EF4-FFF2-40B4-BE49-F238E27FC236}">
                <a16:creationId xmlns:a16="http://schemas.microsoft.com/office/drawing/2014/main" id="{756458F8-07AD-9449-D2CA-BE7552F9DD1B}"/>
              </a:ext>
            </a:extLst>
          </p:cNvPr>
          <p:cNvGrpSpPr/>
          <p:nvPr/>
        </p:nvGrpSpPr>
        <p:grpSpPr>
          <a:xfrm>
            <a:off x="6223092" y="5350439"/>
            <a:ext cx="667465" cy="566405"/>
            <a:chOff x="5685555" y="3711707"/>
            <a:chExt cx="667465" cy="566405"/>
          </a:xfrm>
        </p:grpSpPr>
        <p:sp>
          <p:nvSpPr>
            <p:cNvPr id="2586" name="Rektangel 2585">
              <a:hlinkClick r:id="rId7" action="ppaction://hlinksldjump"/>
              <a:extLst>
                <a:ext uri="{FF2B5EF4-FFF2-40B4-BE49-F238E27FC236}">
                  <a16:creationId xmlns:a16="http://schemas.microsoft.com/office/drawing/2014/main" id="{8B932510-5487-2C04-6A54-AF8E06C5DF51}"/>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87" name="Tekstfelt 2586">
              <a:hlinkClick r:id="rId7" action="ppaction://hlinksldjump"/>
              <a:extLst>
                <a:ext uri="{FF2B5EF4-FFF2-40B4-BE49-F238E27FC236}">
                  <a16:creationId xmlns:a16="http://schemas.microsoft.com/office/drawing/2014/main" id="{450DAD35-4A00-94B7-5052-8E99F48A4CF8}"/>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2588" name="Tekstfelt 2587">
              <a:hlinkClick r:id="rId7" action="ppaction://hlinksldjump"/>
              <a:extLst>
                <a:ext uri="{FF2B5EF4-FFF2-40B4-BE49-F238E27FC236}">
                  <a16:creationId xmlns:a16="http://schemas.microsoft.com/office/drawing/2014/main" id="{53E05110-F787-EF1D-F183-E74FA53C7111}"/>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2589" name="Tekstfelt 2588">
              <a:hlinkClick r:id="rId7" action="ppaction://hlinksldjump"/>
              <a:extLst>
                <a:ext uri="{FF2B5EF4-FFF2-40B4-BE49-F238E27FC236}">
                  <a16:creationId xmlns:a16="http://schemas.microsoft.com/office/drawing/2014/main" id="{7972DF5B-A4A7-7488-5BCC-9BC368B822CB}"/>
                </a:ext>
              </a:extLst>
            </p:cNvPr>
            <p:cNvSpPr txBox="1"/>
            <p:nvPr/>
          </p:nvSpPr>
          <p:spPr>
            <a:xfrm>
              <a:off x="576020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2590" name="Tekstfelt 2589">
              <a:hlinkClick r:id="rId7" action="ppaction://hlinksldjump"/>
              <a:extLst>
                <a:ext uri="{FF2B5EF4-FFF2-40B4-BE49-F238E27FC236}">
                  <a16:creationId xmlns:a16="http://schemas.microsoft.com/office/drawing/2014/main" id="{72B903B9-C280-6D67-42A3-86E4140A8176}"/>
                </a:ext>
              </a:extLst>
            </p:cNvPr>
            <p:cNvSpPr txBox="1"/>
            <p:nvPr/>
          </p:nvSpPr>
          <p:spPr>
            <a:xfrm>
              <a:off x="5685555" y="3844047"/>
              <a:ext cx="391454" cy="246221"/>
            </a:xfrm>
            <a:prstGeom prst="rect">
              <a:avLst/>
            </a:prstGeom>
            <a:noFill/>
          </p:spPr>
          <p:txBody>
            <a:bodyPr wrap="none" rtlCol="0">
              <a:spAutoFit/>
            </a:bodyPr>
            <a:lstStyle/>
            <a:p>
              <a:r>
                <a:rPr lang="da-DK" sz="1000" dirty="0"/>
                <a:t>210</a:t>
              </a:r>
            </a:p>
          </p:txBody>
        </p:sp>
      </p:grpSp>
      <p:grpSp>
        <p:nvGrpSpPr>
          <p:cNvPr id="2591" name="Gruppe 2590">
            <a:extLst>
              <a:ext uri="{FF2B5EF4-FFF2-40B4-BE49-F238E27FC236}">
                <a16:creationId xmlns:a16="http://schemas.microsoft.com/office/drawing/2014/main" id="{2FA982FB-9B72-C6F7-C8F9-B57572FDC67C}"/>
              </a:ext>
            </a:extLst>
          </p:cNvPr>
          <p:cNvGrpSpPr/>
          <p:nvPr/>
        </p:nvGrpSpPr>
        <p:grpSpPr>
          <a:xfrm>
            <a:off x="6934714" y="5347914"/>
            <a:ext cx="667465" cy="566405"/>
            <a:chOff x="5685555" y="3711707"/>
            <a:chExt cx="667465" cy="566405"/>
          </a:xfrm>
        </p:grpSpPr>
        <p:sp>
          <p:nvSpPr>
            <p:cNvPr id="2592" name="Rektangel 2591">
              <a:hlinkClick r:id="rId7" action="ppaction://hlinksldjump"/>
              <a:extLst>
                <a:ext uri="{FF2B5EF4-FFF2-40B4-BE49-F238E27FC236}">
                  <a16:creationId xmlns:a16="http://schemas.microsoft.com/office/drawing/2014/main" id="{D0AE5FC7-4DE4-C1C4-9483-0D3D27597C7F}"/>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93" name="Tekstfelt 2592">
              <a:hlinkClick r:id="rId7" action="ppaction://hlinksldjump"/>
              <a:extLst>
                <a:ext uri="{FF2B5EF4-FFF2-40B4-BE49-F238E27FC236}">
                  <a16:creationId xmlns:a16="http://schemas.microsoft.com/office/drawing/2014/main" id="{F3E41FD2-EFBA-DB53-CE6C-D05495A9FDD8}"/>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82</a:t>
              </a:r>
            </a:p>
          </p:txBody>
        </p:sp>
        <p:sp>
          <p:nvSpPr>
            <p:cNvPr id="2594" name="Tekstfelt 2593">
              <a:hlinkClick r:id="rId7" action="ppaction://hlinksldjump"/>
              <a:extLst>
                <a:ext uri="{FF2B5EF4-FFF2-40B4-BE49-F238E27FC236}">
                  <a16:creationId xmlns:a16="http://schemas.microsoft.com/office/drawing/2014/main" id="{88905831-6D72-A9DB-4EA1-2DA15D98F23A}"/>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Pb</a:t>
              </a:r>
              <a:endParaRPr lang="da-DK" sz="1600" dirty="0"/>
            </a:p>
          </p:txBody>
        </p:sp>
        <p:sp>
          <p:nvSpPr>
            <p:cNvPr id="2595" name="Tekstfelt 2594">
              <a:hlinkClick r:id="rId7" action="ppaction://hlinksldjump"/>
              <a:extLst>
                <a:ext uri="{FF2B5EF4-FFF2-40B4-BE49-F238E27FC236}">
                  <a16:creationId xmlns:a16="http://schemas.microsoft.com/office/drawing/2014/main" id="{892EEC14-029D-B5DD-058D-00480DC419D6}"/>
                </a:ext>
              </a:extLst>
            </p:cNvPr>
            <p:cNvSpPr txBox="1"/>
            <p:nvPr/>
          </p:nvSpPr>
          <p:spPr>
            <a:xfrm>
              <a:off x="5873332" y="3711707"/>
              <a:ext cx="320922" cy="215444"/>
            </a:xfrm>
            <a:prstGeom prst="rect">
              <a:avLst/>
            </a:prstGeom>
            <a:noFill/>
            <a:scene3d>
              <a:camera prst="orthographicFront"/>
              <a:lightRig rig="threePt" dir="t"/>
            </a:scene3d>
            <a:sp3d>
              <a:bevelT h="38100"/>
            </a:sp3d>
          </p:spPr>
          <p:txBody>
            <a:bodyPr wrap="none" rtlCol="0">
              <a:spAutoFit/>
            </a:bodyPr>
            <a:lstStyle/>
            <a:p>
              <a:r>
                <a:rPr lang="da-DK" sz="800" dirty="0"/>
                <a:t>Bly</a:t>
              </a:r>
            </a:p>
          </p:txBody>
        </p:sp>
        <p:sp>
          <p:nvSpPr>
            <p:cNvPr id="2596" name="Tekstfelt 2595">
              <a:hlinkClick r:id="rId7" action="ppaction://hlinksldjump"/>
              <a:extLst>
                <a:ext uri="{FF2B5EF4-FFF2-40B4-BE49-F238E27FC236}">
                  <a16:creationId xmlns:a16="http://schemas.microsoft.com/office/drawing/2014/main" id="{85BB309A-3D59-19DA-AAE1-A377F9D712CC}"/>
                </a:ext>
              </a:extLst>
            </p:cNvPr>
            <p:cNvSpPr txBox="1"/>
            <p:nvPr/>
          </p:nvSpPr>
          <p:spPr>
            <a:xfrm>
              <a:off x="5685555" y="3844047"/>
              <a:ext cx="391454" cy="246221"/>
            </a:xfrm>
            <a:prstGeom prst="rect">
              <a:avLst/>
            </a:prstGeom>
            <a:noFill/>
          </p:spPr>
          <p:txBody>
            <a:bodyPr wrap="none" rtlCol="0">
              <a:spAutoFit/>
            </a:bodyPr>
            <a:lstStyle/>
            <a:p>
              <a:r>
                <a:rPr lang="da-DK" sz="1000" dirty="0"/>
                <a:t>208</a:t>
              </a:r>
            </a:p>
          </p:txBody>
        </p:sp>
      </p:grpSp>
      <p:grpSp>
        <p:nvGrpSpPr>
          <p:cNvPr id="2597" name="Gruppe 2596">
            <a:extLst>
              <a:ext uri="{FF2B5EF4-FFF2-40B4-BE49-F238E27FC236}">
                <a16:creationId xmlns:a16="http://schemas.microsoft.com/office/drawing/2014/main" id="{FA91CBB2-BC85-204F-FBBF-494C9C6B2AE6}"/>
              </a:ext>
            </a:extLst>
          </p:cNvPr>
          <p:cNvGrpSpPr/>
          <p:nvPr/>
        </p:nvGrpSpPr>
        <p:grpSpPr>
          <a:xfrm>
            <a:off x="7635007" y="5345394"/>
            <a:ext cx="667465" cy="566405"/>
            <a:chOff x="5685555" y="3711707"/>
            <a:chExt cx="667465" cy="566405"/>
          </a:xfrm>
        </p:grpSpPr>
        <p:sp>
          <p:nvSpPr>
            <p:cNvPr id="2598" name="Rektangel 2597">
              <a:hlinkClick r:id="rId7" action="ppaction://hlinksldjump"/>
              <a:extLst>
                <a:ext uri="{FF2B5EF4-FFF2-40B4-BE49-F238E27FC236}">
                  <a16:creationId xmlns:a16="http://schemas.microsoft.com/office/drawing/2014/main" id="{E9B1CF88-334A-11DD-5746-029DFE73FB3E}"/>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99" name="Tekstfelt 2598">
              <a:hlinkClick r:id="rId7" action="ppaction://hlinksldjump"/>
              <a:extLst>
                <a:ext uri="{FF2B5EF4-FFF2-40B4-BE49-F238E27FC236}">
                  <a16:creationId xmlns:a16="http://schemas.microsoft.com/office/drawing/2014/main" id="{920623BA-63E2-D295-572F-667C4F13663D}"/>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2600" name="Tekstfelt 2599">
              <a:hlinkClick r:id="rId7" action="ppaction://hlinksldjump"/>
              <a:extLst>
                <a:ext uri="{FF2B5EF4-FFF2-40B4-BE49-F238E27FC236}">
                  <a16:creationId xmlns:a16="http://schemas.microsoft.com/office/drawing/2014/main" id="{402E1FD4-A55A-9D29-1FB5-0DFD11763203}"/>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2601" name="Tekstfelt 2600">
              <a:hlinkClick r:id="rId7" action="ppaction://hlinksldjump"/>
              <a:extLst>
                <a:ext uri="{FF2B5EF4-FFF2-40B4-BE49-F238E27FC236}">
                  <a16:creationId xmlns:a16="http://schemas.microsoft.com/office/drawing/2014/main" id="{CA802570-0F5A-DA95-BDB6-DCBF0592095E}"/>
                </a:ext>
              </a:extLst>
            </p:cNvPr>
            <p:cNvSpPr txBox="1"/>
            <p:nvPr/>
          </p:nvSpPr>
          <p:spPr>
            <a:xfrm>
              <a:off x="5816770" y="3711707"/>
              <a:ext cx="417102" cy="215444"/>
            </a:xfrm>
            <a:prstGeom prst="rect">
              <a:avLst/>
            </a:prstGeom>
            <a:noFill/>
            <a:scene3d>
              <a:camera prst="orthographicFront"/>
              <a:lightRig rig="threePt" dir="t"/>
            </a:scene3d>
            <a:sp3d>
              <a:bevelT h="38100"/>
            </a:sp3d>
          </p:spPr>
          <p:txBody>
            <a:bodyPr wrap="none" rtlCol="0">
              <a:spAutoFit/>
            </a:bodyPr>
            <a:lstStyle/>
            <a:p>
              <a:r>
                <a:rPr lang="da-DK" sz="800" dirty="0" err="1"/>
                <a:t>Astat</a:t>
              </a:r>
              <a:endParaRPr lang="da-DK" sz="800" dirty="0"/>
            </a:p>
          </p:txBody>
        </p:sp>
        <p:sp>
          <p:nvSpPr>
            <p:cNvPr id="2602" name="Tekstfelt 2601">
              <a:hlinkClick r:id="rId7" action="ppaction://hlinksldjump"/>
              <a:extLst>
                <a:ext uri="{FF2B5EF4-FFF2-40B4-BE49-F238E27FC236}">
                  <a16:creationId xmlns:a16="http://schemas.microsoft.com/office/drawing/2014/main" id="{01AD43A7-ED7B-0261-EFD2-BA814B67A384}"/>
                </a:ext>
              </a:extLst>
            </p:cNvPr>
            <p:cNvSpPr txBox="1"/>
            <p:nvPr/>
          </p:nvSpPr>
          <p:spPr>
            <a:xfrm>
              <a:off x="5685555" y="3844047"/>
              <a:ext cx="391454" cy="246221"/>
            </a:xfrm>
            <a:prstGeom prst="rect">
              <a:avLst/>
            </a:prstGeom>
            <a:noFill/>
          </p:spPr>
          <p:txBody>
            <a:bodyPr wrap="none" rtlCol="0">
              <a:spAutoFit/>
            </a:bodyPr>
            <a:lstStyle/>
            <a:p>
              <a:r>
                <a:rPr lang="da-DK" sz="1000" dirty="0"/>
                <a:t>211</a:t>
              </a:r>
            </a:p>
          </p:txBody>
        </p:sp>
      </p:grpSp>
      <p:grpSp>
        <p:nvGrpSpPr>
          <p:cNvPr id="2603" name="Gruppe 2602">
            <a:extLst>
              <a:ext uri="{FF2B5EF4-FFF2-40B4-BE49-F238E27FC236}">
                <a16:creationId xmlns:a16="http://schemas.microsoft.com/office/drawing/2014/main" id="{BFB4BB05-2A33-9D63-097C-11D2DD0D3ECD}"/>
              </a:ext>
            </a:extLst>
          </p:cNvPr>
          <p:cNvGrpSpPr/>
          <p:nvPr/>
        </p:nvGrpSpPr>
        <p:grpSpPr>
          <a:xfrm>
            <a:off x="8346638" y="5342873"/>
            <a:ext cx="667465" cy="566405"/>
            <a:chOff x="5685555" y="3711707"/>
            <a:chExt cx="667465" cy="566405"/>
          </a:xfrm>
        </p:grpSpPr>
        <p:sp>
          <p:nvSpPr>
            <p:cNvPr id="2604" name="Rektangel 2603">
              <a:hlinkClick r:id="rId7" action="ppaction://hlinksldjump"/>
              <a:extLst>
                <a:ext uri="{FF2B5EF4-FFF2-40B4-BE49-F238E27FC236}">
                  <a16:creationId xmlns:a16="http://schemas.microsoft.com/office/drawing/2014/main" id="{7516B1CC-E97D-80E2-6C82-F2BC3DA0D4C7}"/>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05" name="Tekstfelt 2604">
              <a:hlinkClick r:id="rId7" action="ppaction://hlinksldjump"/>
              <a:extLst>
                <a:ext uri="{FF2B5EF4-FFF2-40B4-BE49-F238E27FC236}">
                  <a16:creationId xmlns:a16="http://schemas.microsoft.com/office/drawing/2014/main" id="{C2846AB3-FC98-2E66-3DA5-665DE182A3A1}"/>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2606" name="Tekstfelt 2605">
              <a:hlinkClick r:id="rId7" action="ppaction://hlinksldjump"/>
              <a:extLst>
                <a:ext uri="{FF2B5EF4-FFF2-40B4-BE49-F238E27FC236}">
                  <a16:creationId xmlns:a16="http://schemas.microsoft.com/office/drawing/2014/main" id="{5B1F1203-3360-C47E-D939-7063EEFAEF4C}"/>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2607" name="Tekstfelt 2606">
              <a:hlinkClick r:id="rId7" action="ppaction://hlinksldjump"/>
              <a:extLst>
                <a:ext uri="{FF2B5EF4-FFF2-40B4-BE49-F238E27FC236}">
                  <a16:creationId xmlns:a16="http://schemas.microsoft.com/office/drawing/2014/main" id="{6C4BC1BC-40C1-D12E-1B1F-0D1EC3757B03}"/>
                </a:ext>
              </a:extLst>
            </p:cNvPr>
            <p:cNvSpPr txBox="1"/>
            <p:nvPr/>
          </p:nvSpPr>
          <p:spPr>
            <a:xfrm>
              <a:off x="576020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2608" name="Tekstfelt 2607">
              <a:hlinkClick r:id="rId7" action="ppaction://hlinksldjump"/>
              <a:extLst>
                <a:ext uri="{FF2B5EF4-FFF2-40B4-BE49-F238E27FC236}">
                  <a16:creationId xmlns:a16="http://schemas.microsoft.com/office/drawing/2014/main" id="{F26D3153-CB67-FA49-52EC-A12BFBE2F045}"/>
                </a:ext>
              </a:extLst>
            </p:cNvPr>
            <p:cNvSpPr txBox="1"/>
            <p:nvPr/>
          </p:nvSpPr>
          <p:spPr>
            <a:xfrm>
              <a:off x="5685555" y="3844047"/>
              <a:ext cx="391454" cy="246221"/>
            </a:xfrm>
            <a:prstGeom prst="rect">
              <a:avLst/>
            </a:prstGeom>
            <a:noFill/>
          </p:spPr>
          <p:txBody>
            <a:bodyPr wrap="none" rtlCol="0">
              <a:spAutoFit/>
            </a:bodyPr>
            <a:lstStyle/>
            <a:p>
              <a:r>
                <a:rPr lang="da-DK" sz="1000" dirty="0"/>
                <a:t>208</a:t>
              </a:r>
            </a:p>
          </p:txBody>
        </p:sp>
      </p:grpSp>
      <p:grpSp>
        <p:nvGrpSpPr>
          <p:cNvPr id="2609" name="Gruppe 2608">
            <a:extLst>
              <a:ext uri="{FF2B5EF4-FFF2-40B4-BE49-F238E27FC236}">
                <a16:creationId xmlns:a16="http://schemas.microsoft.com/office/drawing/2014/main" id="{6518C16A-B379-3127-94CC-D3D1B83CE518}"/>
              </a:ext>
            </a:extLst>
          </p:cNvPr>
          <p:cNvGrpSpPr/>
          <p:nvPr/>
        </p:nvGrpSpPr>
        <p:grpSpPr>
          <a:xfrm>
            <a:off x="9065823" y="5344127"/>
            <a:ext cx="667465" cy="566405"/>
            <a:chOff x="5685555" y="3711707"/>
            <a:chExt cx="667465" cy="566405"/>
          </a:xfrm>
        </p:grpSpPr>
        <p:sp>
          <p:nvSpPr>
            <p:cNvPr id="2610" name="Rektangel 2609">
              <a:hlinkClick r:id="rId8" action="ppaction://hlinksldjump"/>
              <a:extLst>
                <a:ext uri="{FF2B5EF4-FFF2-40B4-BE49-F238E27FC236}">
                  <a16:creationId xmlns:a16="http://schemas.microsoft.com/office/drawing/2014/main" id="{F48FC5B2-3C49-3518-F755-8E39DAE67248}"/>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11" name="Tekstfelt 2610">
              <a:hlinkClick r:id="rId8" action="ppaction://hlinksldjump"/>
              <a:extLst>
                <a:ext uri="{FF2B5EF4-FFF2-40B4-BE49-F238E27FC236}">
                  <a16:creationId xmlns:a16="http://schemas.microsoft.com/office/drawing/2014/main" id="{3547B4E9-FAA5-2B43-C5E7-34E58F2C8647}"/>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82</a:t>
              </a:r>
            </a:p>
          </p:txBody>
        </p:sp>
        <p:sp>
          <p:nvSpPr>
            <p:cNvPr id="2612" name="Tekstfelt 2611">
              <a:hlinkClick r:id="rId8" action="ppaction://hlinksldjump"/>
              <a:extLst>
                <a:ext uri="{FF2B5EF4-FFF2-40B4-BE49-F238E27FC236}">
                  <a16:creationId xmlns:a16="http://schemas.microsoft.com/office/drawing/2014/main" id="{70347F03-172C-E618-148B-3388208B4609}"/>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Pb</a:t>
              </a:r>
              <a:endParaRPr lang="da-DK" sz="1600" dirty="0"/>
            </a:p>
          </p:txBody>
        </p:sp>
        <p:sp>
          <p:nvSpPr>
            <p:cNvPr id="2613" name="Tekstfelt 2612">
              <a:hlinkClick r:id="rId8" action="ppaction://hlinksldjump"/>
              <a:extLst>
                <a:ext uri="{FF2B5EF4-FFF2-40B4-BE49-F238E27FC236}">
                  <a16:creationId xmlns:a16="http://schemas.microsoft.com/office/drawing/2014/main" id="{306F3335-1D96-6820-4E91-9B467D4DBABF}"/>
                </a:ext>
              </a:extLst>
            </p:cNvPr>
            <p:cNvSpPr txBox="1"/>
            <p:nvPr/>
          </p:nvSpPr>
          <p:spPr>
            <a:xfrm>
              <a:off x="5873332" y="3711707"/>
              <a:ext cx="320922" cy="215444"/>
            </a:xfrm>
            <a:prstGeom prst="rect">
              <a:avLst/>
            </a:prstGeom>
            <a:noFill/>
            <a:scene3d>
              <a:camera prst="orthographicFront"/>
              <a:lightRig rig="threePt" dir="t"/>
            </a:scene3d>
            <a:sp3d>
              <a:bevelT h="38100"/>
            </a:sp3d>
          </p:spPr>
          <p:txBody>
            <a:bodyPr wrap="none" rtlCol="0">
              <a:spAutoFit/>
            </a:bodyPr>
            <a:lstStyle/>
            <a:p>
              <a:r>
                <a:rPr lang="da-DK" sz="800" dirty="0"/>
                <a:t>Bly</a:t>
              </a:r>
            </a:p>
          </p:txBody>
        </p:sp>
        <p:sp>
          <p:nvSpPr>
            <p:cNvPr id="2614" name="Tekstfelt 2613">
              <a:hlinkClick r:id="rId8" action="ppaction://hlinksldjump"/>
              <a:extLst>
                <a:ext uri="{FF2B5EF4-FFF2-40B4-BE49-F238E27FC236}">
                  <a16:creationId xmlns:a16="http://schemas.microsoft.com/office/drawing/2014/main" id="{3527B37C-77E5-C48D-39C5-AB83F3E35D58}"/>
                </a:ext>
              </a:extLst>
            </p:cNvPr>
            <p:cNvSpPr txBox="1"/>
            <p:nvPr/>
          </p:nvSpPr>
          <p:spPr>
            <a:xfrm>
              <a:off x="5685555" y="3844047"/>
              <a:ext cx="391454" cy="246221"/>
            </a:xfrm>
            <a:prstGeom prst="rect">
              <a:avLst/>
            </a:prstGeom>
            <a:noFill/>
          </p:spPr>
          <p:txBody>
            <a:bodyPr wrap="none" rtlCol="0">
              <a:spAutoFit/>
            </a:bodyPr>
            <a:lstStyle/>
            <a:p>
              <a:r>
                <a:rPr lang="da-DK" sz="1000" dirty="0"/>
                <a:t>206</a:t>
              </a:r>
            </a:p>
          </p:txBody>
        </p:sp>
      </p:grpSp>
      <p:sp>
        <p:nvSpPr>
          <p:cNvPr id="5" name="Tekstfelt 4">
            <a:extLst>
              <a:ext uri="{FF2B5EF4-FFF2-40B4-BE49-F238E27FC236}">
                <a16:creationId xmlns:a16="http://schemas.microsoft.com/office/drawing/2014/main" id="{AAE29011-FB62-0806-E76C-7288EAD8C693}"/>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cxnSp>
        <p:nvCxnSpPr>
          <p:cNvPr id="6" name="Lige pilforbindelse 5">
            <a:extLst>
              <a:ext uri="{FF2B5EF4-FFF2-40B4-BE49-F238E27FC236}">
                <a16:creationId xmlns:a16="http://schemas.microsoft.com/office/drawing/2014/main" id="{1AB37489-11A4-46E7-ACB0-E914D1113E6A}"/>
              </a:ext>
            </a:extLst>
          </p:cNvPr>
          <p:cNvCxnSpPr>
            <a:cxnSpLocks/>
          </p:cNvCxnSpPr>
          <p:nvPr/>
        </p:nvCxnSpPr>
        <p:spPr>
          <a:xfrm flipH="1">
            <a:off x="5054263" y="3081904"/>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7" name="Lige pilforbindelse 6">
            <a:extLst>
              <a:ext uri="{FF2B5EF4-FFF2-40B4-BE49-F238E27FC236}">
                <a16:creationId xmlns:a16="http://schemas.microsoft.com/office/drawing/2014/main" id="{1FD8B822-BD7B-C9FC-141D-1B36F47E0DCA}"/>
              </a:ext>
            </a:extLst>
          </p:cNvPr>
          <p:cNvCxnSpPr>
            <a:cxnSpLocks/>
          </p:cNvCxnSpPr>
          <p:nvPr/>
        </p:nvCxnSpPr>
        <p:spPr>
          <a:xfrm flipH="1">
            <a:off x="4184302" y="3951942"/>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8" name="Lige pilforbindelse 7">
            <a:extLst>
              <a:ext uri="{FF2B5EF4-FFF2-40B4-BE49-F238E27FC236}">
                <a16:creationId xmlns:a16="http://schemas.microsoft.com/office/drawing/2014/main" id="{01BE8CEE-A125-DB27-98A2-18A1DF43B56B}"/>
              </a:ext>
            </a:extLst>
          </p:cNvPr>
          <p:cNvCxnSpPr>
            <a:cxnSpLocks/>
          </p:cNvCxnSpPr>
          <p:nvPr/>
        </p:nvCxnSpPr>
        <p:spPr>
          <a:xfrm flipH="1">
            <a:off x="3313970" y="4822307"/>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9" name="Lige pilforbindelse 8">
            <a:extLst>
              <a:ext uri="{FF2B5EF4-FFF2-40B4-BE49-F238E27FC236}">
                <a16:creationId xmlns:a16="http://schemas.microsoft.com/office/drawing/2014/main" id="{563A9221-5B74-C3AD-157E-D23B26DC5CAD}"/>
              </a:ext>
            </a:extLst>
          </p:cNvPr>
          <p:cNvCxnSpPr>
            <a:cxnSpLocks noChangeAspect="1"/>
          </p:cNvCxnSpPr>
          <p:nvPr/>
        </p:nvCxnSpPr>
        <p:spPr>
          <a:xfrm rot="10800000">
            <a:off x="2002267" y="6074115"/>
            <a:ext cx="252000" cy="212400"/>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10" name="Lige pilforbindelse 9">
            <a:extLst>
              <a:ext uri="{FF2B5EF4-FFF2-40B4-BE49-F238E27FC236}">
                <a16:creationId xmlns:a16="http://schemas.microsoft.com/office/drawing/2014/main" id="{F7F9AE7E-1D4B-D512-07FD-5B7E97B65CA9}"/>
              </a:ext>
            </a:extLst>
          </p:cNvPr>
          <p:cNvCxnSpPr>
            <a:cxnSpLocks/>
          </p:cNvCxnSpPr>
          <p:nvPr/>
        </p:nvCxnSpPr>
        <p:spPr>
          <a:xfrm flipH="1">
            <a:off x="2464559" y="5673959"/>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11" name="Lige pilforbindelse 10">
            <a:extLst>
              <a:ext uri="{FF2B5EF4-FFF2-40B4-BE49-F238E27FC236}">
                <a16:creationId xmlns:a16="http://schemas.microsoft.com/office/drawing/2014/main" id="{E02F3014-9AD8-18FA-D319-7F77202504F1}"/>
              </a:ext>
            </a:extLst>
          </p:cNvPr>
          <p:cNvCxnSpPr>
            <a:cxnSpLocks noChangeAspect="1"/>
          </p:cNvCxnSpPr>
          <p:nvPr/>
        </p:nvCxnSpPr>
        <p:spPr>
          <a:xfrm rot="10800000">
            <a:off x="1562985" y="5648284"/>
            <a:ext cx="252000" cy="212400"/>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26617101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7"/>
                                        </p:tgtEl>
                                        <p:attrNameLst>
                                          <p:attrName>style.visibility</p:attrName>
                                        </p:attrNameLst>
                                      </p:cBhvr>
                                      <p:to>
                                        <p:strVal val="visible"/>
                                      </p:to>
                                    </p:set>
                                    <p:animEffect transition="in" filter="dissolve">
                                      <p:cBhvr>
                                        <p:cTn id="11" dur="500"/>
                                        <p:tgtEl>
                                          <p:spTgt spid="7"/>
                                        </p:tgtEl>
                                      </p:cBhvr>
                                    </p:animEffect>
                                  </p:childTnLst>
                                </p:cTn>
                              </p:par>
                            </p:childTnLst>
                          </p:cTn>
                        </p:par>
                        <p:par>
                          <p:cTn id="12" fill="hold">
                            <p:stCondLst>
                              <p:cond delay="1000"/>
                            </p:stCondLst>
                            <p:childTnLst>
                              <p:par>
                                <p:cTn id="13" presetID="9" presetClass="entr" presetSubtype="0" fill="hold" nodeType="after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dissolve">
                                      <p:cBhvr>
                                        <p:cTn id="15" dur="500"/>
                                        <p:tgtEl>
                                          <p:spTgt spid="8"/>
                                        </p:tgtEl>
                                      </p:cBhvr>
                                    </p:animEffect>
                                  </p:childTnLst>
                                </p:cTn>
                              </p:par>
                            </p:childTnLst>
                          </p:cTn>
                        </p:par>
                        <p:par>
                          <p:cTn id="16" fill="hold">
                            <p:stCondLst>
                              <p:cond delay="1500"/>
                            </p:stCondLst>
                            <p:childTnLst>
                              <p:par>
                                <p:cTn id="17" presetID="9" presetClass="entr" presetSubtype="0" fill="hold" nodeType="afterEffect">
                                  <p:stCondLst>
                                    <p:cond delay="0"/>
                                  </p:stCondLst>
                                  <p:childTnLst>
                                    <p:set>
                                      <p:cBhvr>
                                        <p:cTn id="18" dur="1" fill="hold">
                                          <p:stCondLst>
                                            <p:cond delay="0"/>
                                          </p:stCondLst>
                                        </p:cTn>
                                        <p:tgtEl>
                                          <p:spTgt spid="10"/>
                                        </p:tgtEl>
                                        <p:attrNameLst>
                                          <p:attrName>style.visibility</p:attrName>
                                        </p:attrNameLst>
                                      </p:cBhvr>
                                      <p:to>
                                        <p:strVal val="visible"/>
                                      </p:to>
                                    </p:set>
                                    <p:animEffect transition="in" filter="dissolve">
                                      <p:cBhvr>
                                        <p:cTn id="19" dur="500"/>
                                        <p:tgtEl>
                                          <p:spTgt spid="10"/>
                                        </p:tgtEl>
                                      </p:cBhvr>
                                    </p:animEffect>
                                  </p:childTnLst>
                                </p:cTn>
                              </p:par>
                            </p:childTnLst>
                          </p:cTn>
                        </p:par>
                        <p:par>
                          <p:cTn id="20" fill="hold">
                            <p:stCondLst>
                              <p:cond delay="2000"/>
                            </p:stCondLst>
                            <p:childTnLst>
                              <p:par>
                                <p:cTn id="21" presetID="9" presetClass="entr" presetSubtype="0" fill="hold" nodeType="afterEffect">
                                  <p:stCondLst>
                                    <p:cond delay="0"/>
                                  </p:stCondLst>
                                  <p:childTnLst>
                                    <p:set>
                                      <p:cBhvr>
                                        <p:cTn id="22" dur="1" fill="hold">
                                          <p:stCondLst>
                                            <p:cond delay="0"/>
                                          </p:stCondLst>
                                        </p:cTn>
                                        <p:tgtEl>
                                          <p:spTgt spid="9"/>
                                        </p:tgtEl>
                                        <p:attrNameLst>
                                          <p:attrName>style.visibility</p:attrName>
                                        </p:attrNameLst>
                                      </p:cBhvr>
                                      <p:to>
                                        <p:strVal val="visible"/>
                                      </p:to>
                                    </p:set>
                                    <p:animEffect transition="in" filter="dissolve">
                                      <p:cBhvr>
                                        <p:cTn id="23" dur="500"/>
                                        <p:tgtEl>
                                          <p:spTgt spid="9"/>
                                        </p:tgtEl>
                                      </p:cBhvr>
                                    </p:animEffect>
                                  </p:childTnLst>
                                </p:cTn>
                              </p:par>
                            </p:childTnLst>
                          </p:cTn>
                        </p:par>
                        <p:par>
                          <p:cTn id="24" fill="hold">
                            <p:stCondLst>
                              <p:cond delay="2500"/>
                            </p:stCondLst>
                            <p:childTnLst>
                              <p:par>
                                <p:cTn id="25" presetID="9" presetClass="entr" presetSubtype="0" fill="hold" nodeType="afterEffect">
                                  <p:stCondLst>
                                    <p:cond delay="0"/>
                                  </p:stCondLst>
                                  <p:childTnLst>
                                    <p:set>
                                      <p:cBhvr>
                                        <p:cTn id="26" dur="1" fill="hold">
                                          <p:stCondLst>
                                            <p:cond delay="0"/>
                                          </p:stCondLst>
                                        </p:cTn>
                                        <p:tgtEl>
                                          <p:spTgt spid="11"/>
                                        </p:tgtEl>
                                        <p:attrNameLst>
                                          <p:attrName>style.visibility</p:attrName>
                                        </p:attrNameLst>
                                      </p:cBhvr>
                                      <p:to>
                                        <p:strVal val="visible"/>
                                      </p:to>
                                    </p:set>
                                    <p:animEffect transition="in" filter="dissolve">
                                      <p:cBhvr>
                                        <p:cTn id="27"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B257F74-0C94-4938-C072-AC4160115783}"/>
            </a:ext>
          </a:extLst>
        </p:cNvPr>
        <p:cNvGrpSpPr/>
        <p:nvPr/>
      </p:nvGrpSpPr>
      <p:grpSpPr>
        <a:xfrm>
          <a:off x="0" y="0"/>
          <a:ext cx="0" cy="0"/>
          <a:chOff x="0" y="0"/>
          <a:chExt cx="0" cy="0"/>
        </a:xfrm>
      </p:grpSpPr>
      <p:pic>
        <p:nvPicPr>
          <p:cNvPr id="2551" name="Picture 2" descr="Ai Genereret, Forladt, Bygning, Gammel">
            <a:extLst>
              <a:ext uri="{FF2B5EF4-FFF2-40B4-BE49-F238E27FC236}">
                <a16:creationId xmlns:a16="http://schemas.microsoft.com/office/drawing/2014/main" id="{54352D5C-024B-0544-AD89-916F785B496E}"/>
              </a:ext>
            </a:extLst>
          </p:cNvPr>
          <p:cNvPicPr>
            <a:picLocks noChangeAspect="1" noChangeArrowheads="1"/>
          </p:cNvPicPr>
          <p:nvPr/>
        </p:nvPicPr>
        <p:blipFill>
          <a:blip r:embed="rId5">
            <a:extLst>
              <a:ext uri="{BEBA8EAE-BF5A-486C-A8C5-ECC9F3942E4B}">
                <a14:imgProps xmlns:a14="http://schemas.microsoft.com/office/drawing/2010/main">
                  <a14:imgLayer r:embed="rId6">
                    <a14:imgEffect>
                      <a14:brightnessContrast bright="-40000" contrast="-40000"/>
                    </a14:imgEffect>
                  </a14:imgLayer>
                </a14:imgProps>
              </a:ext>
              <a:ext uri="{28A0092B-C50C-407E-A947-70E740481C1C}">
                <a14:useLocalDpi xmlns:a14="http://schemas.microsoft.com/office/drawing/2010/main" val="0"/>
              </a:ext>
            </a:extLst>
          </a:blip>
          <a:srcRect l="5024" r="14072" b="-1"/>
          <a:stretch/>
        </p:blipFill>
        <p:spPr bwMode="auto">
          <a:xfrm>
            <a:off x="20" y="1282"/>
            <a:ext cx="9905980" cy="6856718"/>
          </a:xfrm>
          <a:prstGeom prst="rect">
            <a:avLst/>
          </a:prstGeom>
          <a:noFill/>
          <a:extLst>
            <a:ext uri="{909E8E84-426E-40DD-AFC4-6F175D3DCCD1}">
              <a14:hiddenFill xmlns:a14="http://schemas.microsoft.com/office/drawing/2010/main">
                <a:solidFill>
                  <a:srgbClr val="FFFFFF"/>
                </a:solidFill>
              </a14:hiddenFill>
            </a:ext>
          </a:extLst>
        </p:spPr>
      </p:pic>
      <p:grpSp>
        <p:nvGrpSpPr>
          <p:cNvPr id="1639" name="Gruppe 1638">
            <a:extLst>
              <a:ext uri="{FF2B5EF4-FFF2-40B4-BE49-F238E27FC236}">
                <a16:creationId xmlns:a16="http://schemas.microsoft.com/office/drawing/2014/main" id="{1F8C014A-496E-AA02-FAFB-0B0343A6D072}"/>
              </a:ext>
            </a:extLst>
          </p:cNvPr>
          <p:cNvGrpSpPr/>
          <p:nvPr/>
        </p:nvGrpSpPr>
        <p:grpSpPr>
          <a:xfrm>
            <a:off x="338113" y="1387706"/>
            <a:ext cx="5842309" cy="5233756"/>
            <a:chOff x="766885" y="981717"/>
            <a:chExt cx="5842309" cy="5233756"/>
          </a:xfrm>
        </p:grpSpPr>
        <p:grpSp>
          <p:nvGrpSpPr>
            <p:cNvPr id="1640" name="Gruppe 1639">
              <a:extLst>
                <a:ext uri="{FF2B5EF4-FFF2-40B4-BE49-F238E27FC236}">
                  <a16:creationId xmlns:a16="http://schemas.microsoft.com/office/drawing/2014/main" id="{C6B43F2B-C605-0C2D-6E55-19C56E913BBC}"/>
                </a:ext>
              </a:extLst>
            </p:cNvPr>
            <p:cNvGrpSpPr/>
            <p:nvPr/>
          </p:nvGrpSpPr>
          <p:grpSpPr>
            <a:xfrm>
              <a:off x="778422" y="981717"/>
              <a:ext cx="5830772" cy="5233756"/>
              <a:chOff x="-136438" y="1029165"/>
              <a:chExt cx="5830772" cy="5233756"/>
            </a:xfrm>
          </p:grpSpPr>
          <p:grpSp>
            <p:nvGrpSpPr>
              <p:cNvPr id="1807" name="Gruppe 1806">
                <a:extLst>
                  <a:ext uri="{FF2B5EF4-FFF2-40B4-BE49-F238E27FC236}">
                    <a16:creationId xmlns:a16="http://schemas.microsoft.com/office/drawing/2014/main" id="{D57D5C5C-5B98-AA1B-E7CF-15BDD2FEA817}"/>
                  </a:ext>
                </a:extLst>
              </p:cNvPr>
              <p:cNvGrpSpPr/>
              <p:nvPr/>
            </p:nvGrpSpPr>
            <p:grpSpPr>
              <a:xfrm>
                <a:off x="4253398" y="1061132"/>
                <a:ext cx="442069" cy="4756379"/>
                <a:chOff x="3817279" y="1064461"/>
                <a:chExt cx="442069" cy="4756379"/>
              </a:xfrm>
            </p:grpSpPr>
            <p:sp>
              <p:nvSpPr>
                <p:cNvPr id="2477" name="Rektangel 2476">
                  <a:extLst>
                    <a:ext uri="{FF2B5EF4-FFF2-40B4-BE49-F238E27FC236}">
                      <a16:creationId xmlns:a16="http://schemas.microsoft.com/office/drawing/2014/main" id="{91823604-DE4C-7BB9-8600-446F50DA65F8}"/>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8" name="Rektangel 2477">
                  <a:extLst>
                    <a:ext uri="{FF2B5EF4-FFF2-40B4-BE49-F238E27FC236}">
                      <a16:creationId xmlns:a16="http://schemas.microsoft.com/office/drawing/2014/main" id="{F8FF81BD-C252-BC9B-45D0-3093C9FA3B3F}"/>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9" name="Rektangel 2478">
                  <a:extLst>
                    <a:ext uri="{FF2B5EF4-FFF2-40B4-BE49-F238E27FC236}">
                      <a16:creationId xmlns:a16="http://schemas.microsoft.com/office/drawing/2014/main" id="{4ED12A14-AD07-A6C9-2859-16EE12CF4CAD}"/>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0" name="Rektangel 2479">
                  <a:extLst>
                    <a:ext uri="{FF2B5EF4-FFF2-40B4-BE49-F238E27FC236}">
                      <a16:creationId xmlns:a16="http://schemas.microsoft.com/office/drawing/2014/main" id="{50FF3D6E-2EF9-5EA2-73BF-02D21CEDF6D9}"/>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1" name="Rektangel 2480">
                  <a:extLst>
                    <a:ext uri="{FF2B5EF4-FFF2-40B4-BE49-F238E27FC236}">
                      <a16:creationId xmlns:a16="http://schemas.microsoft.com/office/drawing/2014/main" id="{A9C0BC8F-9209-689C-54C8-AD367928CCA9}"/>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2" name="Rektangel 2481">
                  <a:extLst>
                    <a:ext uri="{FF2B5EF4-FFF2-40B4-BE49-F238E27FC236}">
                      <a16:creationId xmlns:a16="http://schemas.microsoft.com/office/drawing/2014/main" id="{CEF0C362-E6BA-66E1-88E7-F19B4912A260}"/>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3" name="Rektangel 2482">
                  <a:extLst>
                    <a:ext uri="{FF2B5EF4-FFF2-40B4-BE49-F238E27FC236}">
                      <a16:creationId xmlns:a16="http://schemas.microsoft.com/office/drawing/2014/main" id="{BCBCEF33-4AE6-22AC-921C-125E712AE375}"/>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4" name="Rektangel 2483">
                  <a:extLst>
                    <a:ext uri="{FF2B5EF4-FFF2-40B4-BE49-F238E27FC236}">
                      <a16:creationId xmlns:a16="http://schemas.microsoft.com/office/drawing/2014/main" id="{96C794A4-50DD-F9AA-4A79-A0B0443DC280}"/>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5" name="Rektangel 2484">
                  <a:extLst>
                    <a:ext uri="{FF2B5EF4-FFF2-40B4-BE49-F238E27FC236}">
                      <a16:creationId xmlns:a16="http://schemas.microsoft.com/office/drawing/2014/main" id="{A689AA12-3359-6061-8C06-E6A90BFD8C39}"/>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6" name="Rektangel 2485">
                  <a:extLst>
                    <a:ext uri="{FF2B5EF4-FFF2-40B4-BE49-F238E27FC236}">
                      <a16:creationId xmlns:a16="http://schemas.microsoft.com/office/drawing/2014/main" id="{97C92536-F88D-A55F-844A-0078E57DE776}"/>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7" name="Rektangel 2486">
                  <a:extLst>
                    <a:ext uri="{FF2B5EF4-FFF2-40B4-BE49-F238E27FC236}">
                      <a16:creationId xmlns:a16="http://schemas.microsoft.com/office/drawing/2014/main" id="{8F618726-9B01-D5DB-DF28-4D4FAD8C217F}"/>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808" name="Rektangel 1807">
                <a:extLst>
                  <a:ext uri="{FF2B5EF4-FFF2-40B4-BE49-F238E27FC236}">
                    <a16:creationId xmlns:a16="http://schemas.microsoft.com/office/drawing/2014/main" id="{89173BCE-0970-EF64-D408-263F43B75887}"/>
                  </a:ext>
                </a:extLst>
              </p:cNvPr>
              <p:cNvSpPr>
                <a:spLocks noChangeAspect="1"/>
              </p:cNvSpPr>
              <p:nvPr/>
            </p:nvSpPr>
            <p:spPr>
              <a:xfrm>
                <a:off x="4265457" y="581623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1809" name="Gruppe 1808">
                <a:extLst>
                  <a:ext uri="{FF2B5EF4-FFF2-40B4-BE49-F238E27FC236}">
                    <a16:creationId xmlns:a16="http://schemas.microsoft.com/office/drawing/2014/main" id="{905DF49E-4B5D-BD4B-BDA1-A15E1163270C}"/>
                  </a:ext>
                </a:extLst>
              </p:cNvPr>
              <p:cNvGrpSpPr/>
              <p:nvPr/>
            </p:nvGrpSpPr>
            <p:grpSpPr>
              <a:xfrm>
                <a:off x="4196610" y="1032983"/>
                <a:ext cx="641389" cy="5216305"/>
                <a:chOff x="2892468" y="1032983"/>
                <a:chExt cx="641389" cy="5216305"/>
              </a:xfrm>
            </p:grpSpPr>
            <p:grpSp>
              <p:nvGrpSpPr>
                <p:cNvPr id="2440" name="Gruppe 2439">
                  <a:extLst>
                    <a:ext uri="{FF2B5EF4-FFF2-40B4-BE49-F238E27FC236}">
                      <a16:creationId xmlns:a16="http://schemas.microsoft.com/office/drawing/2014/main" id="{B9AB3F9F-9227-9065-CAB2-A8D755A319F1}"/>
                    </a:ext>
                  </a:extLst>
                </p:cNvPr>
                <p:cNvGrpSpPr/>
                <p:nvPr/>
              </p:nvGrpSpPr>
              <p:grpSpPr>
                <a:xfrm>
                  <a:off x="2892468" y="1032983"/>
                  <a:ext cx="641389" cy="5216305"/>
                  <a:chOff x="3475384" y="1188399"/>
                  <a:chExt cx="641389" cy="5216305"/>
                </a:xfrm>
              </p:grpSpPr>
              <p:sp>
                <p:nvSpPr>
                  <p:cNvPr id="2444" name="Tekstfelt 2443">
                    <a:extLst>
                      <a:ext uri="{FF2B5EF4-FFF2-40B4-BE49-F238E27FC236}">
                        <a16:creationId xmlns:a16="http://schemas.microsoft.com/office/drawing/2014/main" id="{C232F16C-D7C5-9E24-DBFD-822D20F327CF}"/>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445" name="Tekstfelt 2444">
                    <a:extLst>
                      <a:ext uri="{FF2B5EF4-FFF2-40B4-BE49-F238E27FC236}">
                        <a16:creationId xmlns:a16="http://schemas.microsoft.com/office/drawing/2014/main" id="{D4B488B6-5F44-0025-4BB1-2AB3EBBFECB7}"/>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446" name="Tekstfelt 2445">
                    <a:extLst>
                      <a:ext uri="{FF2B5EF4-FFF2-40B4-BE49-F238E27FC236}">
                        <a16:creationId xmlns:a16="http://schemas.microsoft.com/office/drawing/2014/main" id="{0D97BC32-431A-7283-C87A-10DC9300327C}"/>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447" name="Tekstfelt 2446">
                    <a:extLst>
                      <a:ext uri="{FF2B5EF4-FFF2-40B4-BE49-F238E27FC236}">
                        <a16:creationId xmlns:a16="http://schemas.microsoft.com/office/drawing/2014/main" id="{FE9B8AAA-A6A7-1C7B-5F52-1BBD7BDF17E8}"/>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448" name="Tekstfelt 2447">
                    <a:extLst>
                      <a:ext uri="{FF2B5EF4-FFF2-40B4-BE49-F238E27FC236}">
                        <a16:creationId xmlns:a16="http://schemas.microsoft.com/office/drawing/2014/main" id="{9E06BEEF-B3BF-95C4-777C-DBF8702772B2}"/>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449" name="Tekstfelt 2448">
                    <a:extLst>
                      <a:ext uri="{FF2B5EF4-FFF2-40B4-BE49-F238E27FC236}">
                        <a16:creationId xmlns:a16="http://schemas.microsoft.com/office/drawing/2014/main" id="{9AF5EDE5-9193-6654-771C-2B39E9AD41FD}"/>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450" name="Tekstfelt 2449">
                    <a:extLst>
                      <a:ext uri="{FF2B5EF4-FFF2-40B4-BE49-F238E27FC236}">
                        <a16:creationId xmlns:a16="http://schemas.microsoft.com/office/drawing/2014/main" id="{DDBC83F9-0BDF-6234-6A4D-266752623B1C}"/>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451" name="Tekstfelt 2450">
                    <a:extLst>
                      <a:ext uri="{FF2B5EF4-FFF2-40B4-BE49-F238E27FC236}">
                        <a16:creationId xmlns:a16="http://schemas.microsoft.com/office/drawing/2014/main" id="{C0601F4F-618B-5248-CB0C-2DCAEEB50511}"/>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452" name="Tekstfelt 2451">
                    <a:extLst>
                      <a:ext uri="{FF2B5EF4-FFF2-40B4-BE49-F238E27FC236}">
                        <a16:creationId xmlns:a16="http://schemas.microsoft.com/office/drawing/2014/main" id="{45103BEC-A314-1772-072B-476E73C808F9}"/>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453" name="Tekstfelt 2452">
                    <a:extLst>
                      <a:ext uri="{FF2B5EF4-FFF2-40B4-BE49-F238E27FC236}">
                        <a16:creationId xmlns:a16="http://schemas.microsoft.com/office/drawing/2014/main" id="{C979A7E3-0174-0782-0A90-2C89FFC4C3EA}"/>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454" name="Tekstfelt 2453">
                    <a:extLst>
                      <a:ext uri="{FF2B5EF4-FFF2-40B4-BE49-F238E27FC236}">
                        <a16:creationId xmlns:a16="http://schemas.microsoft.com/office/drawing/2014/main" id="{79C2350D-4BA9-FC43-A916-9AE07842C021}"/>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455" name="Tekstfelt 2454">
                    <a:extLst>
                      <a:ext uri="{FF2B5EF4-FFF2-40B4-BE49-F238E27FC236}">
                        <a16:creationId xmlns:a16="http://schemas.microsoft.com/office/drawing/2014/main" id="{6947020E-5712-89D2-43E9-02554644AC78}"/>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456" name="Tekstfelt 2455">
                    <a:extLst>
                      <a:ext uri="{FF2B5EF4-FFF2-40B4-BE49-F238E27FC236}">
                        <a16:creationId xmlns:a16="http://schemas.microsoft.com/office/drawing/2014/main" id="{5994ED37-3A00-8FF5-0B2E-6977787573AA}"/>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457" name="Tekstfelt 2456">
                    <a:extLst>
                      <a:ext uri="{FF2B5EF4-FFF2-40B4-BE49-F238E27FC236}">
                        <a16:creationId xmlns:a16="http://schemas.microsoft.com/office/drawing/2014/main" id="{FAB5AB77-E0DF-5207-963B-5F6356D6D203}"/>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458" name="Tekstfelt 2457">
                    <a:extLst>
                      <a:ext uri="{FF2B5EF4-FFF2-40B4-BE49-F238E27FC236}">
                        <a16:creationId xmlns:a16="http://schemas.microsoft.com/office/drawing/2014/main" id="{8F91E7AB-9477-2FA9-2B50-C536ED4EDC87}"/>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459" name="Tekstfelt 2458">
                    <a:extLst>
                      <a:ext uri="{FF2B5EF4-FFF2-40B4-BE49-F238E27FC236}">
                        <a16:creationId xmlns:a16="http://schemas.microsoft.com/office/drawing/2014/main" id="{94E6DE29-E731-CB0D-5B1E-C6E3DE8E0DD3}"/>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460" name="Tekstfelt 2459">
                    <a:extLst>
                      <a:ext uri="{FF2B5EF4-FFF2-40B4-BE49-F238E27FC236}">
                        <a16:creationId xmlns:a16="http://schemas.microsoft.com/office/drawing/2014/main" id="{2C45F6BE-F7C8-43DE-6AA8-C1AE7270A9A9}"/>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461" name="Tekstfelt 2460">
                    <a:extLst>
                      <a:ext uri="{FF2B5EF4-FFF2-40B4-BE49-F238E27FC236}">
                        <a16:creationId xmlns:a16="http://schemas.microsoft.com/office/drawing/2014/main" id="{E31461EB-2AA1-0E4F-E47F-BAEB395D0967}"/>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462" name="Tekstfelt 2461">
                    <a:extLst>
                      <a:ext uri="{FF2B5EF4-FFF2-40B4-BE49-F238E27FC236}">
                        <a16:creationId xmlns:a16="http://schemas.microsoft.com/office/drawing/2014/main" id="{9F0164D4-B6DF-EAA8-00F1-46E271049966}"/>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463" name="Tekstfelt 2462">
                    <a:extLst>
                      <a:ext uri="{FF2B5EF4-FFF2-40B4-BE49-F238E27FC236}">
                        <a16:creationId xmlns:a16="http://schemas.microsoft.com/office/drawing/2014/main" id="{4B165208-1BCD-963A-299F-724B0D78889C}"/>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464" name="Tekstfelt 2463">
                    <a:extLst>
                      <a:ext uri="{FF2B5EF4-FFF2-40B4-BE49-F238E27FC236}">
                        <a16:creationId xmlns:a16="http://schemas.microsoft.com/office/drawing/2014/main" id="{8880CCB6-D693-6268-EA12-9418469DDC19}"/>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465" name="Tekstfelt 2464">
                    <a:extLst>
                      <a:ext uri="{FF2B5EF4-FFF2-40B4-BE49-F238E27FC236}">
                        <a16:creationId xmlns:a16="http://schemas.microsoft.com/office/drawing/2014/main" id="{C23B2603-D955-F10A-7EF7-048CF8237AFC}"/>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466" name="Tekstfelt 2465">
                    <a:extLst>
                      <a:ext uri="{FF2B5EF4-FFF2-40B4-BE49-F238E27FC236}">
                        <a16:creationId xmlns:a16="http://schemas.microsoft.com/office/drawing/2014/main" id="{820C7A3C-8806-4074-7F44-604AD7C31235}"/>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467" name="Tekstfelt 2466">
                    <a:extLst>
                      <a:ext uri="{FF2B5EF4-FFF2-40B4-BE49-F238E27FC236}">
                        <a16:creationId xmlns:a16="http://schemas.microsoft.com/office/drawing/2014/main" id="{CBB032D0-21B9-5D62-8888-2163130CC9D4}"/>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468" name="Tekstfelt 2467">
                    <a:extLst>
                      <a:ext uri="{FF2B5EF4-FFF2-40B4-BE49-F238E27FC236}">
                        <a16:creationId xmlns:a16="http://schemas.microsoft.com/office/drawing/2014/main" id="{631B884D-6545-6991-91F8-52F9D0D2DDA4}"/>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469" name="Tekstfelt 2468">
                    <a:extLst>
                      <a:ext uri="{FF2B5EF4-FFF2-40B4-BE49-F238E27FC236}">
                        <a16:creationId xmlns:a16="http://schemas.microsoft.com/office/drawing/2014/main" id="{B1D56ACA-B287-049E-54D3-01ACB93E1008}"/>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470" name="Tekstfelt 2469">
                    <a:extLst>
                      <a:ext uri="{FF2B5EF4-FFF2-40B4-BE49-F238E27FC236}">
                        <a16:creationId xmlns:a16="http://schemas.microsoft.com/office/drawing/2014/main" id="{FEB9C4B4-2372-6E58-9E7A-B66C0675FCDD}"/>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471" name="Tekstfelt 2470">
                    <a:extLst>
                      <a:ext uri="{FF2B5EF4-FFF2-40B4-BE49-F238E27FC236}">
                        <a16:creationId xmlns:a16="http://schemas.microsoft.com/office/drawing/2014/main" id="{FE3719E0-9340-8752-0FFD-D1AB851760C7}"/>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472" name="Tekstfelt 2471">
                    <a:extLst>
                      <a:ext uri="{FF2B5EF4-FFF2-40B4-BE49-F238E27FC236}">
                        <a16:creationId xmlns:a16="http://schemas.microsoft.com/office/drawing/2014/main" id="{70A0A2EC-A4ED-84E6-7483-CCD85AC5E75C}"/>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473" name="Tekstfelt 2472">
                    <a:extLst>
                      <a:ext uri="{FF2B5EF4-FFF2-40B4-BE49-F238E27FC236}">
                        <a16:creationId xmlns:a16="http://schemas.microsoft.com/office/drawing/2014/main" id="{CBB8DBF4-6864-55D7-FD01-08BF9EAAB36A}"/>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474" name="Tekstfelt 2473">
                    <a:extLst>
                      <a:ext uri="{FF2B5EF4-FFF2-40B4-BE49-F238E27FC236}">
                        <a16:creationId xmlns:a16="http://schemas.microsoft.com/office/drawing/2014/main" id="{91E706B3-DCA4-CAD7-74AB-966B2C710EEE}"/>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475" name="Tekstfelt 2474">
                    <a:extLst>
                      <a:ext uri="{FF2B5EF4-FFF2-40B4-BE49-F238E27FC236}">
                        <a16:creationId xmlns:a16="http://schemas.microsoft.com/office/drawing/2014/main" id="{307B58EA-B4C9-5350-F4E1-9D412007F313}"/>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476" name="Tekstfelt 2475">
                    <a:extLst>
                      <a:ext uri="{FF2B5EF4-FFF2-40B4-BE49-F238E27FC236}">
                        <a16:creationId xmlns:a16="http://schemas.microsoft.com/office/drawing/2014/main" id="{0DC3C804-6E62-2950-4A20-0260B557E6FF}"/>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441" name="Tekstfelt 2440">
                  <a:extLst>
                    <a:ext uri="{FF2B5EF4-FFF2-40B4-BE49-F238E27FC236}">
                      <a16:creationId xmlns:a16="http://schemas.microsoft.com/office/drawing/2014/main" id="{A6834052-FB3D-5BD0-6DD1-7DAF81FDF388}"/>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442" name="Tekstfelt 2441">
                  <a:extLst>
                    <a:ext uri="{FF2B5EF4-FFF2-40B4-BE49-F238E27FC236}">
                      <a16:creationId xmlns:a16="http://schemas.microsoft.com/office/drawing/2014/main" id="{AB2DDF37-971E-DEFC-4120-604DD4C35681}"/>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443" name="Tekstfelt 2442">
                  <a:extLst>
                    <a:ext uri="{FF2B5EF4-FFF2-40B4-BE49-F238E27FC236}">
                      <a16:creationId xmlns:a16="http://schemas.microsoft.com/office/drawing/2014/main" id="{1E5C1391-9BE4-3798-7D9D-C5EE78469710}"/>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10" name="Gruppe 1809">
                <a:extLst>
                  <a:ext uri="{FF2B5EF4-FFF2-40B4-BE49-F238E27FC236}">
                    <a16:creationId xmlns:a16="http://schemas.microsoft.com/office/drawing/2014/main" id="{1430A91A-C70A-EEE1-81AF-9607D6C3B526}"/>
                  </a:ext>
                </a:extLst>
              </p:cNvPr>
              <p:cNvGrpSpPr/>
              <p:nvPr/>
            </p:nvGrpSpPr>
            <p:grpSpPr>
              <a:xfrm>
                <a:off x="4188892" y="1168460"/>
                <a:ext cx="374057" cy="4971316"/>
                <a:chOff x="2884750" y="1168460"/>
                <a:chExt cx="374057" cy="4971316"/>
              </a:xfrm>
            </p:grpSpPr>
            <p:grpSp>
              <p:nvGrpSpPr>
                <p:cNvPr id="2427" name="Gruppe 2426">
                  <a:extLst>
                    <a:ext uri="{FF2B5EF4-FFF2-40B4-BE49-F238E27FC236}">
                      <a16:creationId xmlns:a16="http://schemas.microsoft.com/office/drawing/2014/main" id="{357E5245-1DE0-C515-0487-7428480B3A63}"/>
                    </a:ext>
                  </a:extLst>
                </p:cNvPr>
                <p:cNvGrpSpPr/>
                <p:nvPr/>
              </p:nvGrpSpPr>
              <p:grpSpPr>
                <a:xfrm>
                  <a:off x="2884750" y="1168460"/>
                  <a:ext cx="358241" cy="4542339"/>
                  <a:chOff x="3468415" y="1754237"/>
                  <a:chExt cx="358241" cy="4542339"/>
                </a:xfrm>
              </p:grpSpPr>
              <p:sp>
                <p:nvSpPr>
                  <p:cNvPr id="2429" name="Tekstfelt 2428">
                    <a:extLst>
                      <a:ext uri="{FF2B5EF4-FFF2-40B4-BE49-F238E27FC236}">
                        <a16:creationId xmlns:a16="http://schemas.microsoft.com/office/drawing/2014/main" id="{E59145D4-6D77-6126-EB1A-2525D67AF9FF}"/>
                      </a:ext>
                    </a:extLst>
                  </p:cNvPr>
                  <p:cNvSpPr txBox="1"/>
                  <p:nvPr/>
                </p:nvSpPr>
                <p:spPr>
                  <a:xfrm>
                    <a:off x="3477366" y="60811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217</a:t>
                    </a:r>
                  </a:p>
                </p:txBody>
              </p:sp>
              <p:sp>
                <p:nvSpPr>
                  <p:cNvPr id="2430" name="Tekstfelt 2429">
                    <a:extLst>
                      <a:ext uri="{FF2B5EF4-FFF2-40B4-BE49-F238E27FC236}">
                        <a16:creationId xmlns:a16="http://schemas.microsoft.com/office/drawing/2014/main" id="{CC88635A-3ACB-1AD7-5BA6-69AF14683EE4}"/>
                      </a:ext>
                    </a:extLst>
                  </p:cNvPr>
                  <p:cNvSpPr txBox="1"/>
                  <p:nvPr/>
                </p:nvSpPr>
                <p:spPr>
                  <a:xfrm>
                    <a:off x="3470660" y="218566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226</a:t>
                    </a:r>
                  </a:p>
                </p:txBody>
              </p:sp>
              <p:sp>
                <p:nvSpPr>
                  <p:cNvPr id="2431" name="Tekstfelt 2430">
                    <a:extLst>
                      <a:ext uri="{FF2B5EF4-FFF2-40B4-BE49-F238E27FC236}">
                        <a16:creationId xmlns:a16="http://schemas.microsoft.com/office/drawing/2014/main" id="{F774CF99-7EC8-B311-A92A-61FE0E7DA456}"/>
                      </a:ext>
                    </a:extLst>
                  </p:cNvPr>
                  <p:cNvSpPr txBox="1"/>
                  <p:nvPr/>
                </p:nvSpPr>
                <p:spPr>
                  <a:xfrm>
                    <a:off x="3470659" y="26193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225</a:t>
                    </a:r>
                  </a:p>
                </p:txBody>
              </p:sp>
              <p:sp>
                <p:nvSpPr>
                  <p:cNvPr id="2432" name="Tekstfelt 2431">
                    <a:extLst>
                      <a:ext uri="{FF2B5EF4-FFF2-40B4-BE49-F238E27FC236}">
                        <a16:creationId xmlns:a16="http://schemas.microsoft.com/office/drawing/2014/main" id="{416F44AE-5CA0-B3AD-88C4-3600D86B74BC}"/>
                      </a:ext>
                    </a:extLst>
                  </p:cNvPr>
                  <p:cNvSpPr txBox="1"/>
                  <p:nvPr/>
                </p:nvSpPr>
                <p:spPr>
                  <a:xfrm>
                    <a:off x="3468415" y="305412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224</a:t>
                    </a:r>
                  </a:p>
                </p:txBody>
              </p:sp>
              <p:sp>
                <p:nvSpPr>
                  <p:cNvPr id="2433" name="Tekstfelt 2432">
                    <a:extLst>
                      <a:ext uri="{FF2B5EF4-FFF2-40B4-BE49-F238E27FC236}">
                        <a16:creationId xmlns:a16="http://schemas.microsoft.com/office/drawing/2014/main" id="{8725BF86-5F6B-D4E0-2472-1A91D8773F27}"/>
                      </a:ext>
                    </a:extLst>
                  </p:cNvPr>
                  <p:cNvSpPr txBox="1"/>
                  <p:nvPr/>
                </p:nvSpPr>
                <p:spPr>
                  <a:xfrm>
                    <a:off x="3469533" y="348555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223</a:t>
                    </a:r>
                  </a:p>
                </p:txBody>
              </p:sp>
              <p:sp>
                <p:nvSpPr>
                  <p:cNvPr id="2434" name="Tekstfelt 2433">
                    <a:extLst>
                      <a:ext uri="{FF2B5EF4-FFF2-40B4-BE49-F238E27FC236}">
                        <a16:creationId xmlns:a16="http://schemas.microsoft.com/office/drawing/2014/main" id="{EC0D84A5-13EE-8D7F-3A7E-CA8DBC985784}"/>
                      </a:ext>
                    </a:extLst>
                  </p:cNvPr>
                  <p:cNvSpPr txBox="1"/>
                  <p:nvPr/>
                </p:nvSpPr>
                <p:spPr>
                  <a:xfrm>
                    <a:off x="3470652" y="391699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222</a:t>
                    </a:r>
                  </a:p>
                </p:txBody>
              </p:sp>
              <p:sp>
                <p:nvSpPr>
                  <p:cNvPr id="2435" name="Tekstfelt 2434">
                    <a:extLst>
                      <a:ext uri="{FF2B5EF4-FFF2-40B4-BE49-F238E27FC236}">
                        <a16:creationId xmlns:a16="http://schemas.microsoft.com/office/drawing/2014/main" id="{9761F6BB-A873-0D9C-6792-5E8986BD42AA}"/>
                      </a:ext>
                    </a:extLst>
                  </p:cNvPr>
                  <p:cNvSpPr txBox="1"/>
                  <p:nvPr/>
                </p:nvSpPr>
                <p:spPr>
                  <a:xfrm>
                    <a:off x="3471769" y="434842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221</a:t>
                    </a:r>
                  </a:p>
                </p:txBody>
              </p:sp>
              <p:sp>
                <p:nvSpPr>
                  <p:cNvPr id="2436" name="Tekstfelt 2435">
                    <a:extLst>
                      <a:ext uri="{FF2B5EF4-FFF2-40B4-BE49-F238E27FC236}">
                        <a16:creationId xmlns:a16="http://schemas.microsoft.com/office/drawing/2014/main" id="{91F46007-8697-F80C-30A2-A0C75901234F}"/>
                      </a:ext>
                    </a:extLst>
                  </p:cNvPr>
                  <p:cNvSpPr txBox="1"/>
                  <p:nvPr/>
                </p:nvSpPr>
                <p:spPr>
                  <a:xfrm>
                    <a:off x="3472887" y="477984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220</a:t>
                    </a:r>
                  </a:p>
                </p:txBody>
              </p:sp>
              <p:sp>
                <p:nvSpPr>
                  <p:cNvPr id="2437" name="Tekstfelt 2436">
                    <a:extLst>
                      <a:ext uri="{FF2B5EF4-FFF2-40B4-BE49-F238E27FC236}">
                        <a16:creationId xmlns:a16="http://schemas.microsoft.com/office/drawing/2014/main" id="{1FE03F46-C124-B64C-0922-728FEEF31EE9}"/>
                      </a:ext>
                    </a:extLst>
                  </p:cNvPr>
                  <p:cNvSpPr txBox="1"/>
                  <p:nvPr/>
                </p:nvSpPr>
                <p:spPr>
                  <a:xfrm>
                    <a:off x="3477366" y="521127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219</a:t>
                    </a:r>
                  </a:p>
                </p:txBody>
              </p:sp>
              <p:sp>
                <p:nvSpPr>
                  <p:cNvPr id="2438" name="Tekstfelt 2437">
                    <a:extLst>
                      <a:ext uri="{FF2B5EF4-FFF2-40B4-BE49-F238E27FC236}">
                        <a16:creationId xmlns:a16="http://schemas.microsoft.com/office/drawing/2014/main" id="{8D6736F8-B767-EFD0-D749-9FF6EC014661}"/>
                      </a:ext>
                    </a:extLst>
                  </p:cNvPr>
                  <p:cNvSpPr txBox="1"/>
                  <p:nvPr/>
                </p:nvSpPr>
                <p:spPr>
                  <a:xfrm>
                    <a:off x="3478484" y="5646066"/>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218</a:t>
                    </a:r>
                  </a:p>
                </p:txBody>
              </p:sp>
              <p:sp>
                <p:nvSpPr>
                  <p:cNvPr id="2439" name="Tekstfelt 2438">
                    <a:extLst>
                      <a:ext uri="{FF2B5EF4-FFF2-40B4-BE49-F238E27FC236}">
                        <a16:creationId xmlns:a16="http://schemas.microsoft.com/office/drawing/2014/main" id="{505AC277-53BE-06D9-54FC-D94E71B806F7}"/>
                      </a:ext>
                    </a:extLst>
                  </p:cNvPr>
                  <p:cNvSpPr txBox="1"/>
                  <p:nvPr/>
                </p:nvSpPr>
                <p:spPr>
                  <a:xfrm>
                    <a:off x="3469542" y="17542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227</a:t>
                    </a:r>
                  </a:p>
                </p:txBody>
              </p:sp>
            </p:grpSp>
            <p:sp>
              <p:nvSpPr>
                <p:cNvPr id="2428" name="Tekstfelt 2427">
                  <a:extLst>
                    <a:ext uri="{FF2B5EF4-FFF2-40B4-BE49-F238E27FC236}">
                      <a16:creationId xmlns:a16="http://schemas.microsoft.com/office/drawing/2014/main" id="{04485CC3-0DA3-4AE5-FF67-8839D7AFAC32}"/>
                    </a:ext>
                  </a:extLst>
                </p:cNvPr>
                <p:cNvSpPr txBox="1"/>
                <p:nvPr/>
              </p:nvSpPr>
              <p:spPr>
                <a:xfrm>
                  <a:off x="2910635" y="59243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216</a:t>
                  </a:r>
                </a:p>
              </p:txBody>
            </p:sp>
          </p:grpSp>
          <p:grpSp>
            <p:nvGrpSpPr>
              <p:cNvPr id="1811" name="Gruppe 1810">
                <a:extLst>
                  <a:ext uri="{FF2B5EF4-FFF2-40B4-BE49-F238E27FC236}">
                    <a16:creationId xmlns:a16="http://schemas.microsoft.com/office/drawing/2014/main" id="{E6E330E2-9CD3-A723-62C9-426EA0E7B08B}"/>
                  </a:ext>
                </a:extLst>
              </p:cNvPr>
              <p:cNvGrpSpPr/>
              <p:nvPr/>
            </p:nvGrpSpPr>
            <p:grpSpPr>
              <a:xfrm>
                <a:off x="5119196" y="1063299"/>
                <a:ext cx="444157" cy="5190614"/>
                <a:chOff x="5753799" y="1204530"/>
                <a:chExt cx="444157" cy="5190614"/>
              </a:xfrm>
            </p:grpSpPr>
            <p:grpSp>
              <p:nvGrpSpPr>
                <p:cNvPr id="2414" name="Gruppe 2413">
                  <a:extLst>
                    <a:ext uri="{FF2B5EF4-FFF2-40B4-BE49-F238E27FC236}">
                      <a16:creationId xmlns:a16="http://schemas.microsoft.com/office/drawing/2014/main" id="{6AC35FEC-8EC8-5C26-BC08-9A55D8F1ED88}"/>
                    </a:ext>
                  </a:extLst>
                </p:cNvPr>
                <p:cNvGrpSpPr/>
                <p:nvPr/>
              </p:nvGrpSpPr>
              <p:grpSpPr>
                <a:xfrm>
                  <a:off x="5753799" y="1204530"/>
                  <a:ext cx="442069" cy="4756379"/>
                  <a:chOff x="3817279" y="1064461"/>
                  <a:chExt cx="442069" cy="4756379"/>
                </a:xfrm>
              </p:grpSpPr>
              <p:sp>
                <p:nvSpPr>
                  <p:cNvPr id="2416" name="Rektangel 2415">
                    <a:extLst>
                      <a:ext uri="{FF2B5EF4-FFF2-40B4-BE49-F238E27FC236}">
                        <a16:creationId xmlns:a16="http://schemas.microsoft.com/office/drawing/2014/main" id="{5F7E7720-807C-A4F4-B4BE-8172FBA47698}"/>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7" name="Rektangel 2416">
                    <a:extLst>
                      <a:ext uri="{FF2B5EF4-FFF2-40B4-BE49-F238E27FC236}">
                        <a16:creationId xmlns:a16="http://schemas.microsoft.com/office/drawing/2014/main" id="{75FA480F-F3BD-B14C-4AC6-D1CEB8FE0CE7}"/>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8" name="Rektangel 2417">
                    <a:extLst>
                      <a:ext uri="{FF2B5EF4-FFF2-40B4-BE49-F238E27FC236}">
                        <a16:creationId xmlns:a16="http://schemas.microsoft.com/office/drawing/2014/main" id="{448148DA-71C7-9664-1397-9D174E5E9060}"/>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9" name="Rektangel 2418">
                    <a:extLst>
                      <a:ext uri="{FF2B5EF4-FFF2-40B4-BE49-F238E27FC236}">
                        <a16:creationId xmlns:a16="http://schemas.microsoft.com/office/drawing/2014/main" id="{19A54F33-DD65-5686-9DB1-7ED8F731545C}"/>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0" name="Rektangel 2419">
                    <a:extLst>
                      <a:ext uri="{FF2B5EF4-FFF2-40B4-BE49-F238E27FC236}">
                        <a16:creationId xmlns:a16="http://schemas.microsoft.com/office/drawing/2014/main" id="{72AD187F-8852-D506-0369-DA2D152D75E6}"/>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1" name="Rektangel 2420">
                    <a:extLst>
                      <a:ext uri="{FF2B5EF4-FFF2-40B4-BE49-F238E27FC236}">
                        <a16:creationId xmlns:a16="http://schemas.microsoft.com/office/drawing/2014/main" id="{4C4C751E-00EF-56D0-70FA-567EA45B7615}"/>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2" name="Rektangel 2421">
                    <a:extLst>
                      <a:ext uri="{FF2B5EF4-FFF2-40B4-BE49-F238E27FC236}">
                        <a16:creationId xmlns:a16="http://schemas.microsoft.com/office/drawing/2014/main" id="{2BE36BCA-3A03-3722-58DB-6492B0A5E3E7}"/>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3" name="Rektangel 2422">
                    <a:extLst>
                      <a:ext uri="{FF2B5EF4-FFF2-40B4-BE49-F238E27FC236}">
                        <a16:creationId xmlns:a16="http://schemas.microsoft.com/office/drawing/2014/main" id="{70714559-E05A-A8FC-6B65-6DD3CF4D4567}"/>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4" name="Rektangel 2423">
                    <a:extLst>
                      <a:ext uri="{FF2B5EF4-FFF2-40B4-BE49-F238E27FC236}">
                        <a16:creationId xmlns:a16="http://schemas.microsoft.com/office/drawing/2014/main" id="{AB54D9CC-909E-911D-3577-158816EBEB6E}"/>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5" name="Rektangel 2424">
                    <a:extLst>
                      <a:ext uri="{FF2B5EF4-FFF2-40B4-BE49-F238E27FC236}">
                        <a16:creationId xmlns:a16="http://schemas.microsoft.com/office/drawing/2014/main" id="{84761327-5F3D-7E6A-E6D5-850E3BC70FAB}"/>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6" name="Rektangel 2425">
                    <a:extLst>
                      <a:ext uri="{FF2B5EF4-FFF2-40B4-BE49-F238E27FC236}">
                        <a16:creationId xmlns:a16="http://schemas.microsoft.com/office/drawing/2014/main" id="{456E299B-2CA6-ACDC-8741-53E47C5DCAEA}"/>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15" name="Rektangel 2414">
                  <a:extLst>
                    <a:ext uri="{FF2B5EF4-FFF2-40B4-BE49-F238E27FC236}">
                      <a16:creationId xmlns:a16="http://schemas.microsoft.com/office/drawing/2014/main" id="{79047B7D-A323-FF8F-C002-F424EEECDE78}"/>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2" name="Gruppe 1811">
                <a:extLst>
                  <a:ext uri="{FF2B5EF4-FFF2-40B4-BE49-F238E27FC236}">
                    <a16:creationId xmlns:a16="http://schemas.microsoft.com/office/drawing/2014/main" id="{70E16BCB-F3DF-640D-F4ED-466AEB5EF64D}"/>
                  </a:ext>
                </a:extLst>
              </p:cNvPr>
              <p:cNvGrpSpPr/>
              <p:nvPr/>
            </p:nvGrpSpPr>
            <p:grpSpPr>
              <a:xfrm>
                <a:off x="4687520" y="1061335"/>
                <a:ext cx="444157" cy="5190614"/>
                <a:chOff x="5753799" y="1204530"/>
                <a:chExt cx="444157" cy="5190614"/>
              </a:xfrm>
            </p:grpSpPr>
            <p:grpSp>
              <p:nvGrpSpPr>
                <p:cNvPr id="2401" name="Gruppe 2400">
                  <a:extLst>
                    <a:ext uri="{FF2B5EF4-FFF2-40B4-BE49-F238E27FC236}">
                      <a16:creationId xmlns:a16="http://schemas.microsoft.com/office/drawing/2014/main" id="{AA6FE23F-5984-5CA5-7B6F-DC050D435E36}"/>
                    </a:ext>
                  </a:extLst>
                </p:cNvPr>
                <p:cNvGrpSpPr/>
                <p:nvPr/>
              </p:nvGrpSpPr>
              <p:grpSpPr>
                <a:xfrm>
                  <a:off x="5753799" y="1204530"/>
                  <a:ext cx="442069" cy="4756379"/>
                  <a:chOff x="3817279" y="1064461"/>
                  <a:chExt cx="442069" cy="4756379"/>
                </a:xfrm>
              </p:grpSpPr>
              <p:sp>
                <p:nvSpPr>
                  <p:cNvPr id="2403" name="Rektangel 2402">
                    <a:extLst>
                      <a:ext uri="{FF2B5EF4-FFF2-40B4-BE49-F238E27FC236}">
                        <a16:creationId xmlns:a16="http://schemas.microsoft.com/office/drawing/2014/main" id="{F7BB5293-9206-8A31-89CC-376B543A45E7}"/>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4" name="Rektangel 2403">
                    <a:extLst>
                      <a:ext uri="{FF2B5EF4-FFF2-40B4-BE49-F238E27FC236}">
                        <a16:creationId xmlns:a16="http://schemas.microsoft.com/office/drawing/2014/main" id="{006CB23F-EA75-BA59-6037-F401381AFB56}"/>
                      </a:ext>
                    </a:extLst>
                  </p:cNvPr>
                  <p:cNvSpPr>
                    <a:spLocks noChangeAspect="1"/>
                  </p:cNvSpPr>
                  <p:nvPr/>
                </p:nvSpPr>
                <p:spPr>
                  <a:xfrm>
                    <a:off x="3819523" y="1064461"/>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5" name="Rektangel 2404">
                    <a:extLst>
                      <a:ext uri="{FF2B5EF4-FFF2-40B4-BE49-F238E27FC236}">
                        <a16:creationId xmlns:a16="http://schemas.microsoft.com/office/drawing/2014/main" id="{9A7F94FD-E759-01C1-61CF-381521913859}"/>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6" name="Rektangel 2405">
                    <a:extLst>
                      <a:ext uri="{FF2B5EF4-FFF2-40B4-BE49-F238E27FC236}">
                        <a16:creationId xmlns:a16="http://schemas.microsoft.com/office/drawing/2014/main" id="{2D83B040-521E-4554-FE65-C74B48F103C8}"/>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7" name="Rektangel 2406">
                    <a:extLst>
                      <a:ext uri="{FF2B5EF4-FFF2-40B4-BE49-F238E27FC236}">
                        <a16:creationId xmlns:a16="http://schemas.microsoft.com/office/drawing/2014/main" id="{050ACB33-3A72-894B-0458-A2785A1B5F5F}"/>
                      </a:ext>
                    </a:extLst>
                  </p:cNvPr>
                  <p:cNvSpPr>
                    <a:spLocks noChangeAspect="1"/>
                  </p:cNvSpPr>
                  <p:nvPr/>
                </p:nvSpPr>
                <p:spPr>
                  <a:xfrm>
                    <a:off x="3817279" y="2796903"/>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8" name="Rektangel 2407">
                    <a:extLst>
                      <a:ext uri="{FF2B5EF4-FFF2-40B4-BE49-F238E27FC236}">
                        <a16:creationId xmlns:a16="http://schemas.microsoft.com/office/drawing/2014/main" id="{6DC4D67A-77E7-36DC-5B97-928D13730EB6}"/>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9" name="Rektangel 2408">
                    <a:extLst>
                      <a:ext uri="{FF2B5EF4-FFF2-40B4-BE49-F238E27FC236}">
                        <a16:creationId xmlns:a16="http://schemas.microsoft.com/office/drawing/2014/main" id="{83DEB08A-907E-CF83-8A12-2B32E8CF9164}"/>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0" name="Rektangel 2409">
                    <a:extLst>
                      <a:ext uri="{FF2B5EF4-FFF2-40B4-BE49-F238E27FC236}">
                        <a16:creationId xmlns:a16="http://schemas.microsoft.com/office/drawing/2014/main" id="{B7BCFA6A-F651-D3DF-2F18-64D628AED603}"/>
                      </a:ext>
                    </a:extLst>
                  </p:cNvPr>
                  <p:cNvSpPr>
                    <a:spLocks noChangeAspect="1"/>
                  </p:cNvSpPr>
                  <p:nvPr/>
                </p:nvSpPr>
                <p:spPr>
                  <a:xfrm>
                    <a:off x="3820633" y="409119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1" name="Rektangel 2410">
                    <a:extLst>
                      <a:ext uri="{FF2B5EF4-FFF2-40B4-BE49-F238E27FC236}">
                        <a16:creationId xmlns:a16="http://schemas.microsoft.com/office/drawing/2014/main" id="{103B783D-96A9-8AF8-F084-72339EFA738B}"/>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2" name="Rektangel 2411">
                    <a:extLst>
                      <a:ext uri="{FF2B5EF4-FFF2-40B4-BE49-F238E27FC236}">
                        <a16:creationId xmlns:a16="http://schemas.microsoft.com/office/drawing/2014/main" id="{1385350B-BE92-6E68-8D43-F705F332C83C}"/>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3" name="Rektangel 2412">
                    <a:extLst>
                      <a:ext uri="{FF2B5EF4-FFF2-40B4-BE49-F238E27FC236}">
                        <a16:creationId xmlns:a16="http://schemas.microsoft.com/office/drawing/2014/main" id="{FB904CA8-983D-7933-911F-E46B582BB996}"/>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02" name="Rektangel 2401">
                  <a:extLst>
                    <a:ext uri="{FF2B5EF4-FFF2-40B4-BE49-F238E27FC236}">
                      <a16:creationId xmlns:a16="http://schemas.microsoft.com/office/drawing/2014/main" id="{AFFB6B96-CB35-9D96-C73D-4D0F70F596CF}"/>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3" name="Gruppe 1812">
                <a:extLst>
                  <a:ext uri="{FF2B5EF4-FFF2-40B4-BE49-F238E27FC236}">
                    <a16:creationId xmlns:a16="http://schemas.microsoft.com/office/drawing/2014/main" id="{82A04B8C-5C06-C818-CDCB-E81585A25F91}"/>
                  </a:ext>
                </a:extLst>
              </p:cNvPr>
              <p:cNvGrpSpPr/>
              <p:nvPr/>
            </p:nvGrpSpPr>
            <p:grpSpPr>
              <a:xfrm>
                <a:off x="3819968" y="1058901"/>
                <a:ext cx="444157" cy="5190614"/>
                <a:chOff x="5753799" y="1204530"/>
                <a:chExt cx="444157" cy="5190614"/>
              </a:xfrm>
            </p:grpSpPr>
            <p:grpSp>
              <p:nvGrpSpPr>
                <p:cNvPr id="2388" name="Gruppe 2387">
                  <a:extLst>
                    <a:ext uri="{FF2B5EF4-FFF2-40B4-BE49-F238E27FC236}">
                      <a16:creationId xmlns:a16="http://schemas.microsoft.com/office/drawing/2014/main" id="{79AF083B-E9B2-36ED-E144-A6F81A58D32C}"/>
                    </a:ext>
                  </a:extLst>
                </p:cNvPr>
                <p:cNvGrpSpPr/>
                <p:nvPr/>
              </p:nvGrpSpPr>
              <p:grpSpPr>
                <a:xfrm>
                  <a:off x="5753799" y="1204530"/>
                  <a:ext cx="442069" cy="4756379"/>
                  <a:chOff x="3817279" y="1064461"/>
                  <a:chExt cx="442069" cy="4756379"/>
                </a:xfrm>
              </p:grpSpPr>
              <p:sp>
                <p:nvSpPr>
                  <p:cNvPr id="2390" name="Rektangel 2389">
                    <a:extLst>
                      <a:ext uri="{FF2B5EF4-FFF2-40B4-BE49-F238E27FC236}">
                        <a16:creationId xmlns:a16="http://schemas.microsoft.com/office/drawing/2014/main" id="{A3464FE5-A491-676D-F4E8-B7D0437D4D27}"/>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1" name="Rektangel 2390">
                    <a:extLst>
                      <a:ext uri="{FF2B5EF4-FFF2-40B4-BE49-F238E27FC236}">
                        <a16:creationId xmlns:a16="http://schemas.microsoft.com/office/drawing/2014/main" id="{954F366D-A7A2-DEDE-F914-A442833A3A38}"/>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2" name="Rektangel 2391">
                    <a:extLst>
                      <a:ext uri="{FF2B5EF4-FFF2-40B4-BE49-F238E27FC236}">
                        <a16:creationId xmlns:a16="http://schemas.microsoft.com/office/drawing/2014/main" id="{97F49D59-D595-D4E8-6086-24B4246C1B2B}"/>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3" name="Rektangel 2392">
                    <a:extLst>
                      <a:ext uri="{FF2B5EF4-FFF2-40B4-BE49-F238E27FC236}">
                        <a16:creationId xmlns:a16="http://schemas.microsoft.com/office/drawing/2014/main" id="{B408D5CB-247B-9159-EC2A-DD63E3D4046A}"/>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4" name="Rektangel 2393">
                    <a:extLst>
                      <a:ext uri="{FF2B5EF4-FFF2-40B4-BE49-F238E27FC236}">
                        <a16:creationId xmlns:a16="http://schemas.microsoft.com/office/drawing/2014/main" id="{6EF3BD57-17A9-E11C-66E5-923F38AFF7C1}"/>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5" name="Rektangel 2394">
                    <a:extLst>
                      <a:ext uri="{FF2B5EF4-FFF2-40B4-BE49-F238E27FC236}">
                        <a16:creationId xmlns:a16="http://schemas.microsoft.com/office/drawing/2014/main" id="{6B50560A-C36A-14E2-BA6F-2196560471C5}"/>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6" name="Rektangel 2395">
                    <a:extLst>
                      <a:ext uri="{FF2B5EF4-FFF2-40B4-BE49-F238E27FC236}">
                        <a16:creationId xmlns:a16="http://schemas.microsoft.com/office/drawing/2014/main" id="{421DBBC1-1656-94EB-5A56-691F6709886D}"/>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7" name="Rektangel 2396">
                    <a:extLst>
                      <a:ext uri="{FF2B5EF4-FFF2-40B4-BE49-F238E27FC236}">
                        <a16:creationId xmlns:a16="http://schemas.microsoft.com/office/drawing/2014/main" id="{1EAD22EF-F7A9-A1E7-6AC5-F8258B763101}"/>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8" name="Rektangel 2397">
                    <a:extLst>
                      <a:ext uri="{FF2B5EF4-FFF2-40B4-BE49-F238E27FC236}">
                        <a16:creationId xmlns:a16="http://schemas.microsoft.com/office/drawing/2014/main" id="{F0AAEB10-CB33-4780-9E48-9C57F1EB42E0}"/>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9" name="Rektangel 2398">
                    <a:extLst>
                      <a:ext uri="{FF2B5EF4-FFF2-40B4-BE49-F238E27FC236}">
                        <a16:creationId xmlns:a16="http://schemas.microsoft.com/office/drawing/2014/main" id="{4EC9CC23-81FC-B2E0-2855-BFEDCCFD34C6}"/>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0" name="Rektangel 2399">
                    <a:extLst>
                      <a:ext uri="{FF2B5EF4-FFF2-40B4-BE49-F238E27FC236}">
                        <a16:creationId xmlns:a16="http://schemas.microsoft.com/office/drawing/2014/main" id="{02FCC3A9-4F01-8253-EFCF-6194790B33E5}"/>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89" name="Rektangel 2388">
                  <a:extLst>
                    <a:ext uri="{FF2B5EF4-FFF2-40B4-BE49-F238E27FC236}">
                      <a16:creationId xmlns:a16="http://schemas.microsoft.com/office/drawing/2014/main" id="{746477A4-AA51-A3BF-E14D-26D8372A11CD}"/>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4" name="Gruppe 1813">
                <a:extLst>
                  <a:ext uri="{FF2B5EF4-FFF2-40B4-BE49-F238E27FC236}">
                    <a16:creationId xmlns:a16="http://schemas.microsoft.com/office/drawing/2014/main" id="{C45A4E7E-B3F2-9EE0-803F-6F830E072C74}"/>
                  </a:ext>
                </a:extLst>
              </p:cNvPr>
              <p:cNvGrpSpPr/>
              <p:nvPr/>
            </p:nvGrpSpPr>
            <p:grpSpPr>
              <a:xfrm>
                <a:off x="3386295" y="1062122"/>
                <a:ext cx="444157" cy="5190614"/>
                <a:chOff x="5753799" y="1204530"/>
                <a:chExt cx="444157" cy="5190614"/>
              </a:xfrm>
            </p:grpSpPr>
            <p:grpSp>
              <p:nvGrpSpPr>
                <p:cNvPr id="2375" name="Gruppe 2374">
                  <a:extLst>
                    <a:ext uri="{FF2B5EF4-FFF2-40B4-BE49-F238E27FC236}">
                      <a16:creationId xmlns:a16="http://schemas.microsoft.com/office/drawing/2014/main" id="{4120E82E-AFBC-BFD4-C898-2ED60439E54B}"/>
                    </a:ext>
                  </a:extLst>
                </p:cNvPr>
                <p:cNvGrpSpPr/>
                <p:nvPr/>
              </p:nvGrpSpPr>
              <p:grpSpPr>
                <a:xfrm>
                  <a:off x="5753799" y="1204530"/>
                  <a:ext cx="442069" cy="4756379"/>
                  <a:chOff x="3817279" y="1064461"/>
                  <a:chExt cx="442069" cy="4756379"/>
                </a:xfrm>
              </p:grpSpPr>
              <p:sp>
                <p:nvSpPr>
                  <p:cNvPr id="2377" name="Rektangel 2376">
                    <a:extLst>
                      <a:ext uri="{FF2B5EF4-FFF2-40B4-BE49-F238E27FC236}">
                        <a16:creationId xmlns:a16="http://schemas.microsoft.com/office/drawing/2014/main" id="{F50F0D50-A0B9-A84F-89D8-976DB54EF4C5}"/>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8" name="Rektangel 2377">
                    <a:extLst>
                      <a:ext uri="{FF2B5EF4-FFF2-40B4-BE49-F238E27FC236}">
                        <a16:creationId xmlns:a16="http://schemas.microsoft.com/office/drawing/2014/main" id="{7A3E4BE6-6F21-B191-8F23-394751DFBA23}"/>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9" name="Rektangel 2378">
                    <a:extLst>
                      <a:ext uri="{FF2B5EF4-FFF2-40B4-BE49-F238E27FC236}">
                        <a16:creationId xmlns:a16="http://schemas.microsoft.com/office/drawing/2014/main" id="{5A7AC0EA-4226-4C55-6265-49BCB689726A}"/>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0" name="Rektangel 2379">
                    <a:extLst>
                      <a:ext uri="{FF2B5EF4-FFF2-40B4-BE49-F238E27FC236}">
                        <a16:creationId xmlns:a16="http://schemas.microsoft.com/office/drawing/2014/main" id="{B520F840-247C-5EFE-882A-558D680DDDE3}"/>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1" name="Rektangel 2380">
                    <a:extLst>
                      <a:ext uri="{FF2B5EF4-FFF2-40B4-BE49-F238E27FC236}">
                        <a16:creationId xmlns:a16="http://schemas.microsoft.com/office/drawing/2014/main" id="{EBA1D6E7-79D3-DA85-8FB6-03CF76B7D88F}"/>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2" name="Rektangel 2381">
                    <a:extLst>
                      <a:ext uri="{FF2B5EF4-FFF2-40B4-BE49-F238E27FC236}">
                        <a16:creationId xmlns:a16="http://schemas.microsoft.com/office/drawing/2014/main" id="{F21FE7B4-64A2-548C-8ACC-52BCC864C507}"/>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3" name="Rektangel 2382">
                    <a:extLst>
                      <a:ext uri="{FF2B5EF4-FFF2-40B4-BE49-F238E27FC236}">
                        <a16:creationId xmlns:a16="http://schemas.microsoft.com/office/drawing/2014/main" id="{64F17480-5493-A514-B53E-1D8C127D5D21}"/>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4" name="Rektangel 2383">
                    <a:extLst>
                      <a:ext uri="{FF2B5EF4-FFF2-40B4-BE49-F238E27FC236}">
                        <a16:creationId xmlns:a16="http://schemas.microsoft.com/office/drawing/2014/main" id="{CA6ECF49-B291-104C-FE5E-743377B9F791}"/>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5" name="Rektangel 2384">
                    <a:extLst>
                      <a:ext uri="{FF2B5EF4-FFF2-40B4-BE49-F238E27FC236}">
                        <a16:creationId xmlns:a16="http://schemas.microsoft.com/office/drawing/2014/main" id="{D6FCFE56-B2A9-32DA-62B7-DD1F65B24876}"/>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6" name="Rektangel 2385">
                    <a:extLst>
                      <a:ext uri="{FF2B5EF4-FFF2-40B4-BE49-F238E27FC236}">
                        <a16:creationId xmlns:a16="http://schemas.microsoft.com/office/drawing/2014/main" id="{A2C853F2-A023-E74B-4D35-32D6AE844392}"/>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7" name="Rektangel 2386">
                    <a:extLst>
                      <a:ext uri="{FF2B5EF4-FFF2-40B4-BE49-F238E27FC236}">
                        <a16:creationId xmlns:a16="http://schemas.microsoft.com/office/drawing/2014/main" id="{9DA697B5-B5DE-E920-A3B4-74D628FD93A6}"/>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76" name="Rektangel 2375">
                  <a:extLst>
                    <a:ext uri="{FF2B5EF4-FFF2-40B4-BE49-F238E27FC236}">
                      <a16:creationId xmlns:a16="http://schemas.microsoft.com/office/drawing/2014/main" id="{AA4DF9E5-5B4B-EFB6-A10D-25164032B197}"/>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5" name="Gruppe 1814">
                <a:extLst>
                  <a:ext uri="{FF2B5EF4-FFF2-40B4-BE49-F238E27FC236}">
                    <a16:creationId xmlns:a16="http://schemas.microsoft.com/office/drawing/2014/main" id="{533A1892-2C5D-8D67-22EC-E09E74AB2108}"/>
                  </a:ext>
                </a:extLst>
              </p:cNvPr>
              <p:cNvGrpSpPr/>
              <p:nvPr/>
            </p:nvGrpSpPr>
            <p:grpSpPr>
              <a:xfrm>
                <a:off x="2949135" y="1063521"/>
                <a:ext cx="444157" cy="5190614"/>
                <a:chOff x="5753799" y="1204530"/>
                <a:chExt cx="444157" cy="5190614"/>
              </a:xfrm>
            </p:grpSpPr>
            <p:grpSp>
              <p:nvGrpSpPr>
                <p:cNvPr id="2362" name="Gruppe 2361">
                  <a:extLst>
                    <a:ext uri="{FF2B5EF4-FFF2-40B4-BE49-F238E27FC236}">
                      <a16:creationId xmlns:a16="http://schemas.microsoft.com/office/drawing/2014/main" id="{36474EC6-D39E-78A1-938D-EDCBE1FE496F}"/>
                    </a:ext>
                  </a:extLst>
                </p:cNvPr>
                <p:cNvGrpSpPr/>
                <p:nvPr/>
              </p:nvGrpSpPr>
              <p:grpSpPr>
                <a:xfrm>
                  <a:off x="5753799" y="1204530"/>
                  <a:ext cx="442069" cy="4756379"/>
                  <a:chOff x="3817279" y="1064461"/>
                  <a:chExt cx="442069" cy="4756379"/>
                </a:xfrm>
              </p:grpSpPr>
              <p:sp>
                <p:nvSpPr>
                  <p:cNvPr id="2364" name="Rektangel 2363">
                    <a:extLst>
                      <a:ext uri="{FF2B5EF4-FFF2-40B4-BE49-F238E27FC236}">
                        <a16:creationId xmlns:a16="http://schemas.microsoft.com/office/drawing/2014/main" id="{E52A7048-633A-3A7E-BAD4-E198B3609C43}"/>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5" name="Rektangel 2364">
                    <a:extLst>
                      <a:ext uri="{FF2B5EF4-FFF2-40B4-BE49-F238E27FC236}">
                        <a16:creationId xmlns:a16="http://schemas.microsoft.com/office/drawing/2014/main" id="{99736991-E091-B01A-F506-9F89247526E5}"/>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6" name="Rektangel 2365">
                    <a:extLst>
                      <a:ext uri="{FF2B5EF4-FFF2-40B4-BE49-F238E27FC236}">
                        <a16:creationId xmlns:a16="http://schemas.microsoft.com/office/drawing/2014/main" id="{01BB1DA1-D2C6-5A00-4B02-A9749395F2A1}"/>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7" name="Rektangel 2366">
                    <a:extLst>
                      <a:ext uri="{FF2B5EF4-FFF2-40B4-BE49-F238E27FC236}">
                        <a16:creationId xmlns:a16="http://schemas.microsoft.com/office/drawing/2014/main" id="{A273F354-99E6-3698-14E7-E5DA2589AB9B}"/>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8" name="Rektangel 2367">
                    <a:extLst>
                      <a:ext uri="{FF2B5EF4-FFF2-40B4-BE49-F238E27FC236}">
                        <a16:creationId xmlns:a16="http://schemas.microsoft.com/office/drawing/2014/main" id="{3B39321E-D7FC-0ABA-877B-EBA2040C2494}"/>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9" name="Rektangel 2368">
                    <a:extLst>
                      <a:ext uri="{FF2B5EF4-FFF2-40B4-BE49-F238E27FC236}">
                        <a16:creationId xmlns:a16="http://schemas.microsoft.com/office/drawing/2014/main" id="{2CCA5661-215F-A5C2-ABD0-845DF014B1E5}"/>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0" name="Rektangel 2369">
                    <a:extLst>
                      <a:ext uri="{FF2B5EF4-FFF2-40B4-BE49-F238E27FC236}">
                        <a16:creationId xmlns:a16="http://schemas.microsoft.com/office/drawing/2014/main" id="{A7553C9B-A9FB-C5D5-4170-7805DE759C75}"/>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1" name="Rektangel 2370">
                    <a:extLst>
                      <a:ext uri="{FF2B5EF4-FFF2-40B4-BE49-F238E27FC236}">
                        <a16:creationId xmlns:a16="http://schemas.microsoft.com/office/drawing/2014/main" id="{995F06E7-86C4-3484-AF5D-9D5BDEAC999E}"/>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2" name="Rektangel 2371">
                    <a:extLst>
                      <a:ext uri="{FF2B5EF4-FFF2-40B4-BE49-F238E27FC236}">
                        <a16:creationId xmlns:a16="http://schemas.microsoft.com/office/drawing/2014/main" id="{ACFA174B-ED94-7649-171B-F8EE744B95DB}"/>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3" name="Rektangel 2372">
                    <a:extLst>
                      <a:ext uri="{FF2B5EF4-FFF2-40B4-BE49-F238E27FC236}">
                        <a16:creationId xmlns:a16="http://schemas.microsoft.com/office/drawing/2014/main" id="{F6777495-1A2D-4498-F77E-629B2DFE7EAC}"/>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4" name="Rektangel 2373">
                    <a:extLst>
                      <a:ext uri="{FF2B5EF4-FFF2-40B4-BE49-F238E27FC236}">
                        <a16:creationId xmlns:a16="http://schemas.microsoft.com/office/drawing/2014/main" id="{8D96920B-1B16-6C4D-8D77-3E3320C2DC99}"/>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63" name="Rektangel 2362">
                  <a:extLst>
                    <a:ext uri="{FF2B5EF4-FFF2-40B4-BE49-F238E27FC236}">
                      <a16:creationId xmlns:a16="http://schemas.microsoft.com/office/drawing/2014/main" id="{9C97C957-1EBC-A1F6-A59F-06C6520C2B71}"/>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6" name="Gruppe 1815">
                <a:extLst>
                  <a:ext uri="{FF2B5EF4-FFF2-40B4-BE49-F238E27FC236}">
                    <a16:creationId xmlns:a16="http://schemas.microsoft.com/office/drawing/2014/main" id="{4EB4B637-26BF-A3FC-01B7-E4E5DFEB2FF7}"/>
                  </a:ext>
                </a:extLst>
              </p:cNvPr>
              <p:cNvGrpSpPr/>
              <p:nvPr/>
            </p:nvGrpSpPr>
            <p:grpSpPr>
              <a:xfrm>
                <a:off x="2514229" y="1065829"/>
                <a:ext cx="444157" cy="5190614"/>
                <a:chOff x="5753799" y="1204530"/>
                <a:chExt cx="444157" cy="5190614"/>
              </a:xfrm>
            </p:grpSpPr>
            <p:grpSp>
              <p:nvGrpSpPr>
                <p:cNvPr id="2349" name="Gruppe 2348">
                  <a:extLst>
                    <a:ext uri="{FF2B5EF4-FFF2-40B4-BE49-F238E27FC236}">
                      <a16:creationId xmlns:a16="http://schemas.microsoft.com/office/drawing/2014/main" id="{B752B345-2B20-F891-6A86-AEAAE255B036}"/>
                    </a:ext>
                  </a:extLst>
                </p:cNvPr>
                <p:cNvGrpSpPr/>
                <p:nvPr/>
              </p:nvGrpSpPr>
              <p:grpSpPr>
                <a:xfrm>
                  <a:off x="5753799" y="1204530"/>
                  <a:ext cx="442069" cy="4756379"/>
                  <a:chOff x="3817279" y="1064461"/>
                  <a:chExt cx="442069" cy="4756379"/>
                </a:xfrm>
              </p:grpSpPr>
              <p:sp>
                <p:nvSpPr>
                  <p:cNvPr id="2351" name="Rektangel 2350">
                    <a:extLst>
                      <a:ext uri="{FF2B5EF4-FFF2-40B4-BE49-F238E27FC236}">
                        <a16:creationId xmlns:a16="http://schemas.microsoft.com/office/drawing/2014/main" id="{9429F89E-3806-6B01-C058-2ECDDEFB2C8E}"/>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2" name="Rektangel 2351">
                    <a:extLst>
                      <a:ext uri="{FF2B5EF4-FFF2-40B4-BE49-F238E27FC236}">
                        <a16:creationId xmlns:a16="http://schemas.microsoft.com/office/drawing/2014/main" id="{C2DDC126-F482-7C66-2B54-111C7E8F4BFC}"/>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dirty="0"/>
                  </a:p>
                </p:txBody>
              </p:sp>
              <p:sp>
                <p:nvSpPr>
                  <p:cNvPr id="2353" name="Rektangel 2352">
                    <a:extLst>
                      <a:ext uri="{FF2B5EF4-FFF2-40B4-BE49-F238E27FC236}">
                        <a16:creationId xmlns:a16="http://schemas.microsoft.com/office/drawing/2014/main" id="{E2F1F38B-7B07-340B-E3D0-128C7EAA0A57}"/>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4" name="Rektangel 2353">
                    <a:extLst>
                      <a:ext uri="{FF2B5EF4-FFF2-40B4-BE49-F238E27FC236}">
                        <a16:creationId xmlns:a16="http://schemas.microsoft.com/office/drawing/2014/main" id="{6AEF3601-2939-C5FD-3EB3-302397F99B84}"/>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5" name="Rektangel 2354">
                    <a:extLst>
                      <a:ext uri="{FF2B5EF4-FFF2-40B4-BE49-F238E27FC236}">
                        <a16:creationId xmlns:a16="http://schemas.microsoft.com/office/drawing/2014/main" id="{F1270D39-FE0E-970F-133B-1EE3BE3482DB}"/>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6" name="Rektangel 2355">
                    <a:extLst>
                      <a:ext uri="{FF2B5EF4-FFF2-40B4-BE49-F238E27FC236}">
                        <a16:creationId xmlns:a16="http://schemas.microsoft.com/office/drawing/2014/main" id="{B611FD59-C192-7D27-4473-DAC74125E80D}"/>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7" name="Rektangel 2356">
                    <a:extLst>
                      <a:ext uri="{FF2B5EF4-FFF2-40B4-BE49-F238E27FC236}">
                        <a16:creationId xmlns:a16="http://schemas.microsoft.com/office/drawing/2014/main" id="{14608CC3-1234-B3DC-93E6-3DB4679AA888}"/>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8" name="Rektangel 2357">
                    <a:extLst>
                      <a:ext uri="{FF2B5EF4-FFF2-40B4-BE49-F238E27FC236}">
                        <a16:creationId xmlns:a16="http://schemas.microsoft.com/office/drawing/2014/main" id="{31B0A544-C92B-DB21-7F22-8608E721E268}"/>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9" name="Rektangel 2358">
                    <a:extLst>
                      <a:ext uri="{FF2B5EF4-FFF2-40B4-BE49-F238E27FC236}">
                        <a16:creationId xmlns:a16="http://schemas.microsoft.com/office/drawing/2014/main" id="{1F59A91C-31ED-F87F-EF5E-F9D6247A78A3}"/>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0" name="Rektangel 2359">
                    <a:extLst>
                      <a:ext uri="{FF2B5EF4-FFF2-40B4-BE49-F238E27FC236}">
                        <a16:creationId xmlns:a16="http://schemas.microsoft.com/office/drawing/2014/main" id="{23AAD4A8-06E0-A03A-5F46-0D0EA66FFD7A}"/>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1" name="Rektangel 2360">
                    <a:extLst>
                      <a:ext uri="{FF2B5EF4-FFF2-40B4-BE49-F238E27FC236}">
                        <a16:creationId xmlns:a16="http://schemas.microsoft.com/office/drawing/2014/main" id="{A1516DC2-39A8-7ABE-D649-05B3712F6E3E}"/>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50" name="Rektangel 2349">
                  <a:extLst>
                    <a:ext uri="{FF2B5EF4-FFF2-40B4-BE49-F238E27FC236}">
                      <a16:creationId xmlns:a16="http://schemas.microsoft.com/office/drawing/2014/main" id="{AA8A82D8-1EB0-67D6-0EC1-A1B82927C573}"/>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7" name="Gruppe 1816">
                <a:extLst>
                  <a:ext uri="{FF2B5EF4-FFF2-40B4-BE49-F238E27FC236}">
                    <a16:creationId xmlns:a16="http://schemas.microsoft.com/office/drawing/2014/main" id="{956E5A40-B41C-5C6D-B268-D59DE846A358}"/>
                  </a:ext>
                </a:extLst>
              </p:cNvPr>
              <p:cNvGrpSpPr/>
              <p:nvPr/>
            </p:nvGrpSpPr>
            <p:grpSpPr>
              <a:xfrm>
                <a:off x="2075940" y="1067864"/>
                <a:ext cx="444157" cy="5190614"/>
                <a:chOff x="5753799" y="1204530"/>
                <a:chExt cx="444157" cy="5190614"/>
              </a:xfrm>
            </p:grpSpPr>
            <p:grpSp>
              <p:nvGrpSpPr>
                <p:cNvPr id="2336" name="Gruppe 2335">
                  <a:extLst>
                    <a:ext uri="{FF2B5EF4-FFF2-40B4-BE49-F238E27FC236}">
                      <a16:creationId xmlns:a16="http://schemas.microsoft.com/office/drawing/2014/main" id="{480991A3-86B6-673D-F40E-3876A9AC4C38}"/>
                    </a:ext>
                  </a:extLst>
                </p:cNvPr>
                <p:cNvGrpSpPr/>
                <p:nvPr/>
              </p:nvGrpSpPr>
              <p:grpSpPr>
                <a:xfrm>
                  <a:off x="5753799" y="1204530"/>
                  <a:ext cx="442069" cy="4756379"/>
                  <a:chOff x="3817279" y="1064461"/>
                  <a:chExt cx="442069" cy="4756379"/>
                </a:xfrm>
              </p:grpSpPr>
              <p:sp>
                <p:nvSpPr>
                  <p:cNvPr id="2338" name="Rektangel 2337">
                    <a:extLst>
                      <a:ext uri="{FF2B5EF4-FFF2-40B4-BE49-F238E27FC236}">
                        <a16:creationId xmlns:a16="http://schemas.microsoft.com/office/drawing/2014/main" id="{FF521681-3BEE-DDBA-19AA-8AC5DF10F8FC}"/>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9" name="Rektangel 2338">
                    <a:extLst>
                      <a:ext uri="{FF2B5EF4-FFF2-40B4-BE49-F238E27FC236}">
                        <a16:creationId xmlns:a16="http://schemas.microsoft.com/office/drawing/2014/main" id="{11D5A495-A99C-3FE4-4B0F-F9E5B80F11C2}"/>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0" name="Rektangel 2339">
                    <a:extLst>
                      <a:ext uri="{FF2B5EF4-FFF2-40B4-BE49-F238E27FC236}">
                        <a16:creationId xmlns:a16="http://schemas.microsoft.com/office/drawing/2014/main" id="{714EF30E-1362-685D-EC31-B1F2F8BDABB5}"/>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1" name="Rektangel 2340">
                    <a:extLst>
                      <a:ext uri="{FF2B5EF4-FFF2-40B4-BE49-F238E27FC236}">
                        <a16:creationId xmlns:a16="http://schemas.microsoft.com/office/drawing/2014/main" id="{ACD85544-867B-0A08-88CE-A5377C93D53B}"/>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2" name="Rektangel 2341">
                    <a:extLst>
                      <a:ext uri="{FF2B5EF4-FFF2-40B4-BE49-F238E27FC236}">
                        <a16:creationId xmlns:a16="http://schemas.microsoft.com/office/drawing/2014/main" id="{343BE1D3-112B-E234-FF1F-4410C5984E7A}"/>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3" name="Rektangel 2342">
                    <a:extLst>
                      <a:ext uri="{FF2B5EF4-FFF2-40B4-BE49-F238E27FC236}">
                        <a16:creationId xmlns:a16="http://schemas.microsoft.com/office/drawing/2014/main" id="{76721005-D3C2-836D-8EA7-261EA6FCB233}"/>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4" name="Rektangel 2343">
                    <a:extLst>
                      <a:ext uri="{FF2B5EF4-FFF2-40B4-BE49-F238E27FC236}">
                        <a16:creationId xmlns:a16="http://schemas.microsoft.com/office/drawing/2014/main" id="{7C38BB15-1261-B5B6-B18A-85B09CCDFF9F}"/>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5" name="Rektangel 2344">
                    <a:extLst>
                      <a:ext uri="{FF2B5EF4-FFF2-40B4-BE49-F238E27FC236}">
                        <a16:creationId xmlns:a16="http://schemas.microsoft.com/office/drawing/2014/main" id="{4C83887E-42DC-15CF-A2DE-BA7831E69ACF}"/>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6" name="Rektangel 2345">
                    <a:extLst>
                      <a:ext uri="{FF2B5EF4-FFF2-40B4-BE49-F238E27FC236}">
                        <a16:creationId xmlns:a16="http://schemas.microsoft.com/office/drawing/2014/main" id="{4B41101B-B493-C2C0-0A5D-C14D943D6E22}"/>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7" name="Rektangel 2346">
                    <a:extLst>
                      <a:ext uri="{FF2B5EF4-FFF2-40B4-BE49-F238E27FC236}">
                        <a16:creationId xmlns:a16="http://schemas.microsoft.com/office/drawing/2014/main" id="{0DE83D3D-AD1D-7CC6-4099-947C149E6479}"/>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8" name="Rektangel 2347">
                    <a:extLst>
                      <a:ext uri="{FF2B5EF4-FFF2-40B4-BE49-F238E27FC236}">
                        <a16:creationId xmlns:a16="http://schemas.microsoft.com/office/drawing/2014/main" id="{026060E9-4B53-E279-A049-038FD0621ABB}"/>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37" name="Rektangel 2336">
                  <a:extLst>
                    <a:ext uri="{FF2B5EF4-FFF2-40B4-BE49-F238E27FC236}">
                      <a16:creationId xmlns:a16="http://schemas.microsoft.com/office/drawing/2014/main" id="{05376621-F87C-9018-AE97-9085E092D8DF}"/>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8" name="Gruppe 1817">
                <a:extLst>
                  <a:ext uri="{FF2B5EF4-FFF2-40B4-BE49-F238E27FC236}">
                    <a16:creationId xmlns:a16="http://schemas.microsoft.com/office/drawing/2014/main" id="{DCC10351-AC95-5D79-5792-4AA0E55678B3}"/>
                  </a:ext>
                </a:extLst>
              </p:cNvPr>
              <p:cNvGrpSpPr/>
              <p:nvPr/>
            </p:nvGrpSpPr>
            <p:grpSpPr>
              <a:xfrm>
                <a:off x="1644775" y="1068629"/>
                <a:ext cx="444157" cy="5190614"/>
                <a:chOff x="5753799" y="1204530"/>
                <a:chExt cx="444157" cy="5190614"/>
              </a:xfrm>
            </p:grpSpPr>
            <p:grpSp>
              <p:nvGrpSpPr>
                <p:cNvPr id="2323" name="Gruppe 2322">
                  <a:extLst>
                    <a:ext uri="{FF2B5EF4-FFF2-40B4-BE49-F238E27FC236}">
                      <a16:creationId xmlns:a16="http://schemas.microsoft.com/office/drawing/2014/main" id="{028C4320-632A-9F8F-5F9A-F83193C046FA}"/>
                    </a:ext>
                  </a:extLst>
                </p:cNvPr>
                <p:cNvGrpSpPr/>
                <p:nvPr/>
              </p:nvGrpSpPr>
              <p:grpSpPr>
                <a:xfrm>
                  <a:off x="5753799" y="1204530"/>
                  <a:ext cx="442069" cy="4756379"/>
                  <a:chOff x="3817279" y="1064461"/>
                  <a:chExt cx="442069" cy="4756379"/>
                </a:xfrm>
              </p:grpSpPr>
              <p:sp>
                <p:nvSpPr>
                  <p:cNvPr id="2325" name="Rektangel 2324">
                    <a:extLst>
                      <a:ext uri="{FF2B5EF4-FFF2-40B4-BE49-F238E27FC236}">
                        <a16:creationId xmlns:a16="http://schemas.microsoft.com/office/drawing/2014/main" id="{8FF2EAF9-052B-080F-8811-F1BEB70866C9}"/>
                      </a:ext>
                    </a:extLst>
                  </p:cNvPr>
                  <p:cNvSpPr>
                    <a:spLocks noChangeAspect="1"/>
                  </p:cNvSpPr>
                  <p:nvPr/>
                </p:nvSpPr>
                <p:spPr>
                  <a:xfrm>
                    <a:off x="3818406" y="149701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6" name="Rektangel 2325">
                    <a:extLst>
                      <a:ext uri="{FF2B5EF4-FFF2-40B4-BE49-F238E27FC236}">
                        <a16:creationId xmlns:a16="http://schemas.microsoft.com/office/drawing/2014/main" id="{6D994ACF-4C80-6863-F291-67CB39EE994B}"/>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7" name="Rektangel 2326">
                    <a:extLst>
                      <a:ext uri="{FF2B5EF4-FFF2-40B4-BE49-F238E27FC236}">
                        <a16:creationId xmlns:a16="http://schemas.microsoft.com/office/drawing/2014/main" id="{D6EDECBD-0D62-1556-65A3-F958859B620B}"/>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8" name="Rektangel 2327">
                    <a:extLst>
                      <a:ext uri="{FF2B5EF4-FFF2-40B4-BE49-F238E27FC236}">
                        <a16:creationId xmlns:a16="http://schemas.microsoft.com/office/drawing/2014/main" id="{4CC7D2B1-2A08-6E67-838D-BF42254A17B2}"/>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9" name="Rektangel 2328">
                    <a:extLst>
                      <a:ext uri="{FF2B5EF4-FFF2-40B4-BE49-F238E27FC236}">
                        <a16:creationId xmlns:a16="http://schemas.microsoft.com/office/drawing/2014/main" id="{5ACA9EF8-0956-B01F-8A93-401AED14ABFD}"/>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0" name="Rektangel 2329">
                    <a:extLst>
                      <a:ext uri="{FF2B5EF4-FFF2-40B4-BE49-F238E27FC236}">
                        <a16:creationId xmlns:a16="http://schemas.microsoft.com/office/drawing/2014/main" id="{11C4FC9D-87FE-86AA-8882-557B78065C36}"/>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1" name="Rektangel 2330">
                    <a:extLst>
                      <a:ext uri="{FF2B5EF4-FFF2-40B4-BE49-F238E27FC236}">
                        <a16:creationId xmlns:a16="http://schemas.microsoft.com/office/drawing/2014/main" id="{3DC7BBCB-F63D-74D0-6ED3-8D00F653E053}"/>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2" name="Rektangel 2331">
                    <a:extLst>
                      <a:ext uri="{FF2B5EF4-FFF2-40B4-BE49-F238E27FC236}">
                        <a16:creationId xmlns:a16="http://schemas.microsoft.com/office/drawing/2014/main" id="{13BE0D55-33BD-0777-EA13-6C56D6F5EA87}"/>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3" name="Rektangel 2332">
                    <a:extLst>
                      <a:ext uri="{FF2B5EF4-FFF2-40B4-BE49-F238E27FC236}">
                        <a16:creationId xmlns:a16="http://schemas.microsoft.com/office/drawing/2014/main" id="{18A16735-3845-BB00-60AE-54DFA3716BD2}"/>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4" name="Rektangel 2333">
                    <a:extLst>
                      <a:ext uri="{FF2B5EF4-FFF2-40B4-BE49-F238E27FC236}">
                        <a16:creationId xmlns:a16="http://schemas.microsoft.com/office/drawing/2014/main" id="{FE8296C0-F301-5FC3-FFF6-1B455273FEB5}"/>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5" name="Rektangel 2334">
                    <a:extLst>
                      <a:ext uri="{FF2B5EF4-FFF2-40B4-BE49-F238E27FC236}">
                        <a16:creationId xmlns:a16="http://schemas.microsoft.com/office/drawing/2014/main" id="{AEAE6AE2-D2FF-4143-1BB9-2906DF6A30A9}"/>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24" name="Rektangel 2323">
                  <a:extLst>
                    <a:ext uri="{FF2B5EF4-FFF2-40B4-BE49-F238E27FC236}">
                      <a16:creationId xmlns:a16="http://schemas.microsoft.com/office/drawing/2014/main" id="{C0DA5AD6-B6EF-F0C8-48DD-F39955C9DBB0}"/>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9" name="Gruppe 1818">
                <a:extLst>
                  <a:ext uri="{FF2B5EF4-FFF2-40B4-BE49-F238E27FC236}">
                    <a16:creationId xmlns:a16="http://schemas.microsoft.com/office/drawing/2014/main" id="{54BDDA8D-C674-2D9A-91D6-EEA7E3DA37D4}"/>
                  </a:ext>
                </a:extLst>
              </p:cNvPr>
              <p:cNvGrpSpPr/>
              <p:nvPr/>
            </p:nvGrpSpPr>
            <p:grpSpPr>
              <a:xfrm>
                <a:off x="1212845" y="1068629"/>
                <a:ext cx="444157" cy="5190614"/>
                <a:chOff x="5753799" y="1204530"/>
                <a:chExt cx="444157" cy="5190614"/>
              </a:xfrm>
            </p:grpSpPr>
            <p:grpSp>
              <p:nvGrpSpPr>
                <p:cNvPr id="2310" name="Gruppe 2309">
                  <a:extLst>
                    <a:ext uri="{FF2B5EF4-FFF2-40B4-BE49-F238E27FC236}">
                      <a16:creationId xmlns:a16="http://schemas.microsoft.com/office/drawing/2014/main" id="{A22CE07F-EEBB-3B83-D3F5-D22B4105EA87}"/>
                    </a:ext>
                  </a:extLst>
                </p:cNvPr>
                <p:cNvGrpSpPr/>
                <p:nvPr/>
              </p:nvGrpSpPr>
              <p:grpSpPr>
                <a:xfrm>
                  <a:off x="5753799" y="1204530"/>
                  <a:ext cx="442069" cy="4756379"/>
                  <a:chOff x="3817279" y="1064461"/>
                  <a:chExt cx="442069" cy="4756379"/>
                </a:xfrm>
              </p:grpSpPr>
              <p:sp>
                <p:nvSpPr>
                  <p:cNvPr id="2312" name="Rektangel 2311">
                    <a:extLst>
                      <a:ext uri="{FF2B5EF4-FFF2-40B4-BE49-F238E27FC236}">
                        <a16:creationId xmlns:a16="http://schemas.microsoft.com/office/drawing/2014/main" id="{617EEC02-7DBC-701B-FE0B-960C7CF95195}"/>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3" name="Rektangel 2312">
                    <a:extLst>
                      <a:ext uri="{FF2B5EF4-FFF2-40B4-BE49-F238E27FC236}">
                        <a16:creationId xmlns:a16="http://schemas.microsoft.com/office/drawing/2014/main" id="{136904DB-A755-6700-7094-A040E11684DC}"/>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4" name="Rektangel 2313">
                    <a:extLst>
                      <a:ext uri="{FF2B5EF4-FFF2-40B4-BE49-F238E27FC236}">
                        <a16:creationId xmlns:a16="http://schemas.microsoft.com/office/drawing/2014/main" id="{AFE69C01-B550-2D0D-3492-A2D2CA08F7D4}"/>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5" name="Rektangel 2314">
                    <a:extLst>
                      <a:ext uri="{FF2B5EF4-FFF2-40B4-BE49-F238E27FC236}">
                        <a16:creationId xmlns:a16="http://schemas.microsoft.com/office/drawing/2014/main" id="{5366B7A3-EFC2-1DFB-A31D-AD7D538D9FD6}"/>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6" name="Rektangel 2315">
                    <a:extLst>
                      <a:ext uri="{FF2B5EF4-FFF2-40B4-BE49-F238E27FC236}">
                        <a16:creationId xmlns:a16="http://schemas.microsoft.com/office/drawing/2014/main" id="{CDA1B38A-1642-1CBF-3E1B-AE7B0290546C}"/>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7" name="Rektangel 2316">
                    <a:extLst>
                      <a:ext uri="{FF2B5EF4-FFF2-40B4-BE49-F238E27FC236}">
                        <a16:creationId xmlns:a16="http://schemas.microsoft.com/office/drawing/2014/main" id="{2B9DBCF0-CFE9-C92A-D6B6-FF06C9D81EA0}"/>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8" name="Rektangel 2317">
                    <a:extLst>
                      <a:ext uri="{FF2B5EF4-FFF2-40B4-BE49-F238E27FC236}">
                        <a16:creationId xmlns:a16="http://schemas.microsoft.com/office/drawing/2014/main" id="{63BCB16F-D90F-C15F-829A-A1432B34EAB2}"/>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9" name="Rektangel 2318">
                    <a:extLst>
                      <a:ext uri="{FF2B5EF4-FFF2-40B4-BE49-F238E27FC236}">
                        <a16:creationId xmlns:a16="http://schemas.microsoft.com/office/drawing/2014/main" id="{3DE88BB9-1FAD-3C01-4163-E6B8E6CA20A9}"/>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0" name="Rektangel 2319">
                    <a:extLst>
                      <a:ext uri="{FF2B5EF4-FFF2-40B4-BE49-F238E27FC236}">
                        <a16:creationId xmlns:a16="http://schemas.microsoft.com/office/drawing/2014/main" id="{5B34E4C2-C14E-5A5E-723C-371D38DAA713}"/>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1" name="Rektangel 2320">
                    <a:extLst>
                      <a:ext uri="{FF2B5EF4-FFF2-40B4-BE49-F238E27FC236}">
                        <a16:creationId xmlns:a16="http://schemas.microsoft.com/office/drawing/2014/main" id="{4FDCF710-6E00-A8FF-FACC-B562E49EA385}"/>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2" name="Rektangel 2321">
                    <a:extLst>
                      <a:ext uri="{FF2B5EF4-FFF2-40B4-BE49-F238E27FC236}">
                        <a16:creationId xmlns:a16="http://schemas.microsoft.com/office/drawing/2014/main" id="{02DE6FBA-0EB0-FE06-1ED3-5E099BA8B926}"/>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11" name="Rektangel 2310">
                  <a:extLst>
                    <a:ext uri="{FF2B5EF4-FFF2-40B4-BE49-F238E27FC236}">
                      <a16:creationId xmlns:a16="http://schemas.microsoft.com/office/drawing/2014/main" id="{1CA1CB07-E2AA-74BB-D189-B55D4AFA1072}"/>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0" name="Gruppe 1819">
                <a:extLst>
                  <a:ext uri="{FF2B5EF4-FFF2-40B4-BE49-F238E27FC236}">
                    <a16:creationId xmlns:a16="http://schemas.microsoft.com/office/drawing/2014/main" id="{5991E3D7-F091-00E3-25C0-468D3A107AC9}"/>
                  </a:ext>
                </a:extLst>
              </p:cNvPr>
              <p:cNvGrpSpPr/>
              <p:nvPr/>
            </p:nvGrpSpPr>
            <p:grpSpPr>
              <a:xfrm>
                <a:off x="780951" y="1067864"/>
                <a:ext cx="444157" cy="5190614"/>
                <a:chOff x="5753799" y="1204530"/>
                <a:chExt cx="444157" cy="5190614"/>
              </a:xfrm>
            </p:grpSpPr>
            <p:grpSp>
              <p:nvGrpSpPr>
                <p:cNvPr id="2297" name="Gruppe 2296">
                  <a:extLst>
                    <a:ext uri="{FF2B5EF4-FFF2-40B4-BE49-F238E27FC236}">
                      <a16:creationId xmlns:a16="http://schemas.microsoft.com/office/drawing/2014/main" id="{11E4AD56-B688-EEE3-B686-C75FBBB86B16}"/>
                    </a:ext>
                  </a:extLst>
                </p:cNvPr>
                <p:cNvGrpSpPr/>
                <p:nvPr/>
              </p:nvGrpSpPr>
              <p:grpSpPr>
                <a:xfrm>
                  <a:off x="5753799" y="1204530"/>
                  <a:ext cx="442069" cy="4756379"/>
                  <a:chOff x="3817279" y="1064461"/>
                  <a:chExt cx="442069" cy="4756379"/>
                </a:xfrm>
              </p:grpSpPr>
              <p:sp>
                <p:nvSpPr>
                  <p:cNvPr id="2299" name="Rektangel 2298">
                    <a:extLst>
                      <a:ext uri="{FF2B5EF4-FFF2-40B4-BE49-F238E27FC236}">
                        <a16:creationId xmlns:a16="http://schemas.microsoft.com/office/drawing/2014/main" id="{5CF7E79A-9E6C-012B-EDFF-15A97E3542E7}"/>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0" name="Rektangel 2299">
                    <a:extLst>
                      <a:ext uri="{FF2B5EF4-FFF2-40B4-BE49-F238E27FC236}">
                        <a16:creationId xmlns:a16="http://schemas.microsoft.com/office/drawing/2014/main" id="{E90BB2F4-D920-74E4-E8B6-1FFFF00856C7}"/>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1" name="Rektangel 2300">
                    <a:extLst>
                      <a:ext uri="{FF2B5EF4-FFF2-40B4-BE49-F238E27FC236}">
                        <a16:creationId xmlns:a16="http://schemas.microsoft.com/office/drawing/2014/main" id="{E82CDD44-79F7-C5FA-6404-DF1FDCE096A4}"/>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2" name="Rektangel 2301">
                    <a:extLst>
                      <a:ext uri="{FF2B5EF4-FFF2-40B4-BE49-F238E27FC236}">
                        <a16:creationId xmlns:a16="http://schemas.microsoft.com/office/drawing/2014/main" id="{BAE2B6D8-AC4B-C097-3AC5-441E4670ACD6}"/>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3" name="Rektangel 2302">
                    <a:extLst>
                      <a:ext uri="{FF2B5EF4-FFF2-40B4-BE49-F238E27FC236}">
                        <a16:creationId xmlns:a16="http://schemas.microsoft.com/office/drawing/2014/main" id="{1B5FED4B-FD00-B210-A433-D9CFC686AB9D}"/>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4" name="Rektangel 2303">
                    <a:extLst>
                      <a:ext uri="{FF2B5EF4-FFF2-40B4-BE49-F238E27FC236}">
                        <a16:creationId xmlns:a16="http://schemas.microsoft.com/office/drawing/2014/main" id="{F9C9FAEF-75F8-835A-386C-0FCD9DD65B27}"/>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5" name="Rektangel 2304">
                    <a:extLst>
                      <a:ext uri="{FF2B5EF4-FFF2-40B4-BE49-F238E27FC236}">
                        <a16:creationId xmlns:a16="http://schemas.microsoft.com/office/drawing/2014/main" id="{F98D4B4D-8F8B-A858-B3B7-A33C7C9C58A4}"/>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6" name="Rektangel 2305">
                    <a:extLst>
                      <a:ext uri="{FF2B5EF4-FFF2-40B4-BE49-F238E27FC236}">
                        <a16:creationId xmlns:a16="http://schemas.microsoft.com/office/drawing/2014/main" id="{FC83D78D-881C-B1DC-D0FC-F5127DD15C75}"/>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7" name="Rektangel 2306">
                    <a:extLst>
                      <a:ext uri="{FF2B5EF4-FFF2-40B4-BE49-F238E27FC236}">
                        <a16:creationId xmlns:a16="http://schemas.microsoft.com/office/drawing/2014/main" id="{5F1E7F4C-3529-05A7-4983-56FF1B808949}"/>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8" name="Rektangel 2307">
                    <a:extLst>
                      <a:ext uri="{FF2B5EF4-FFF2-40B4-BE49-F238E27FC236}">
                        <a16:creationId xmlns:a16="http://schemas.microsoft.com/office/drawing/2014/main" id="{998D1F5B-32B5-4FAE-E98F-2A4E5D3C0DC9}"/>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9" name="Rektangel 2308">
                    <a:extLst>
                      <a:ext uri="{FF2B5EF4-FFF2-40B4-BE49-F238E27FC236}">
                        <a16:creationId xmlns:a16="http://schemas.microsoft.com/office/drawing/2014/main" id="{B2BDD459-A2CC-06F0-B754-C710AE6B715E}"/>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98" name="Rektangel 2297">
                  <a:extLst>
                    <a:ext uri="{FF2B5EF4-FFF2-40B4-BE49-F238E27FC236}">
                      <a16:creationId xmlns:a16="http://schemas.microsoft.com/office/drawing/2014/main" id="{FB36C23B-0C0B-55EC-FEF1-9077E445EFEC}"/>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1" name="Gruppe 1820">
                <a:extLst>
                  <a:ext uri="{FF2B5EF4-FFF2-40B4-BE49-F238E27FC236}">
                    <a16:creationId xmlns:a16="http://schemas.microsoft.com/office/drawing/2014/main" id="{094517F2-F48B-43E8-B3AD-DA0F4C521B4D}"/>
                  </a:ext>
                </a:extLst>
              </p:cNvPr>
              <p:cNvGrpSpPr/>
              <p:nvPr/>
            </p:nvGrpSpPr>
            <p:grpSpPr>
              <a:xfrm>
                <a:off x="348958" y="1501775"/>
                <a:ext cx="444157" cy="4758064"/>
                <a:chOff x="5753799" y="1637080"/>
                <a:chExt cx="444157" cy="4758064"/>
              </a:xfrm>
            </p:grpSpPr>
            <p:grpSp>
              <p:nvGrpSpPr>
                <p:cNvPr id="2285" name="Gruppe 2284">
                  <a:extLst>
                    <a:ext uri="{FF2B5EF4-FFF2-40B4-BE49-F238E27FC236}">
                      <a16:creationId xmlns:a16="http://schemas.microsoft.com/office/drawing/2014/main" id="{C3B38C20-7FAC-E7A3-B8AB-1A650126538D}"/>
                    </a:ext>
                  </a:extLst>
                </p:cNvPr>
                <p:cNvGrpSpPr/>
                <p:nvPr/>
              </p:nvGrpSpPr>
              <p:grpSpPr>
                <a:xfrm>
                  <a:off x="5753799" y="1637080"/>
                  <a:ext cx="442069" cy="4323829"/>
                  <a:chOff x="3817279" y="1497011"/>
                  <a:chExt cx="442069" cy="4323829"/>
                </a:xfrm>
              </p:grpSpPr>
              <p:sp>
                <p:nvSpPr>
                  <p:cNvPr id="2287" name="Rektangel 2286">
                    <a:extLst>
                      <a:ext uri="{FF2B5EF4-FFF2-40B4-BE49-F238E27FC236}">
                        <a16:creationId xmlns:a16="http://schemas.microsoft.com/office/drawing/2014/main" id="{A36C3CC1-0FAD-456D-4463-A7B0E94B66CB}"/>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8" name="Rektangel 2287">
                    <a:extLst>
                      <a:ext uri="{FF2B5EF4-FFF2-40B4-BE49-F238E27FC236}">
                        <a16:creationId xmlns:a16="http://schemas.microsoft.com/office/drawing/2014/main" id="{A4040751-D88B-B5D0-B294-348C2FCDB77F}"/>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9" name="Rektangel 2288">
                    <a:extLst>
                      <a:ext uri="{FF2B5EF4-FFF2-40B4-BE49-F238E27FC236}">
                        <a16:creationId xmlns:a16="http://schemas.microsoft.com/office/drawing/2014/main" id="{383E4D8E-67A6-DD7F-7E22-BBABA27CE73C}"/>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0" name="Rektangel 2289">
                    <a:extLst>
                      <a:ext uri="{FF2B5EF4-FFF2-40B4-BE49-F238E27FC236}">
                        <a16:creationId xmlns:a16="http://schemas.microsoft.com/office/drawing/2014/main" id="{37E9C99A-D2D0-CE8A-A474-294B58DFB3C4}"/>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1" name="Rektangel 2290">
                    <a:extLst>
                      <a:ext uri="{FF2B5EF4-FFF2-40B4-BE49-F238E27FC236}">
                        <a16:creationId xmlns:a16="http://schemas.microsoft.com/office/drawing/2014/main" id="{64ACD58D-42B3-41C0-BBFE-F83A74FE13D4}"/>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2" name="Rektangel 2291">
                    <a:extLst>
                      <a:ext uri="{FF2B5EF4-FFF2-40B4-BE49-F238E27FC236}">
                        <a16:creationId xmlns:a16="http://schemas.microsoft.com/office/drawing/2014/main" id="{062E99AC-7FAF-998E-8AE2-95A718F01327}"/>
                      </a:ext>
                    </a:extLst>
                  </p:cNvPr>
                  <p:cNvSpPr>
                    <a:spLocks noChangeAspect="1"/>
                  </p:cNvSpPr>
                  <p:nvPr/>
                </p:nvSpPr>
                <p:spPr>
                  <a:xfrm>
                    <a:off x="3819516" y="365976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3" name="Rektangel 2292">
                    <a:extLst>
                      <a:ext uri="{FF2B5EF4-FFF2-40B4-BE49-F238E27FC236}">
                        <a16:creationId xmlns:a16="http://schemas.microsoft.com/office/drawing/2014/main" id="{AC1D753A-670B-1932-298D-BC3667395620}"/>
                      </a:ext>
                    </a:extLst>
                  </p:cNvPr>
                  <p:cNvSpPr>
                    <a:spLocks noChangeAspect="1"/>
                  </p:cNvSpPr>
                  <p:nvPr/>
                </p:nvSpPr>
                <p:spPr>
                  <a:xfrm>
                    <a:off x="3820633" y="409119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4" name="Rektangel 2293">
                    <a:extLst>
                      <a:ext uri="{FF2B5EF4-FFF2-40B4-BE49-F238E27FC236}">
                        <a16:creationId xmlns:a16="http://schemas.microsoft.com/office/drawing/2014/main" id="{FCF0E89F-1575-FFEC-EF58-437D0BAF83DA}"/>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5" name="Rektangel 2294">
                    <a:extLst>
                      <a:ext uri="{FF2B5EF4-FFF2-40B4-BE49-F238E27FC236}">
                        <a16:creationId xmlns:a16="http://schemas.microsoft.com/office/drawing/2014/main" id="{F0ADE246-0034-7EAC-1750-8F89E3274DBE}"/>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6" name="Rektangel 2295">
                    <a:extLst>
                      <a:ext uri="{FF2B5EF4-FFF2-40B4-BE49-F238E27FC236}">
                        <a16:creationId xmlns:a16="http://schemas.microsoft.com/office/drawing/2014/main" id="{FED8FF01-4A3A-99E6-D574-093F3790DD55}"/>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86" name="Rektangel 2285">
                  <a:extLst>
                    <a:ext uri="{FF2B5EF4-FFF2-40B4-BE49-F238E27FC236}">
                      <a16:creationId xmlns:a16="http://schemas.microsoft.com/office/drawing/2014/main" id="{0C37EF5E-FA2B-DB6F-CD80-610B2260E2CB}"/>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2" name="Gruppe 1821">
                <a:extLst>
                  <a:ext uri="{FF2B5EF4-FFF2-40B4-BE49-F238E27FC236}">
                    <a16:creationId xmlns:a16="http://schemas.microsoft.com/office/drawing/2014/main" id="{E8A53D70-C146-042E-FA28-A851F9F33EA4}"/>
                  </a:ext>
                </a:extLst>
              </p:cNvPr>
              <p:cNvGrpSpPr/>
              <p:nvPr/>
            </p:nvGrpSpPr>
            <p:grpSpPr>
              <a:xfrm>
                <a:off x="-82727" y="1504857"/>
                <a:ext cx="444157" cy="4758064"/>
                <a:chOff x="5753799" y="1637080"/>
                <a:chExt cx="444157" cy="4758064"/>
              </a:xfrm>
            </p:grpSpPr>
            <p:grpSp>
              <p:nvGrpSpPr>
                <p:cNvPr id="2273" name="Gruppe 2272">
                  <a:extLst>
                    <a:ext uri="{FF2B5EF4-FFF2-40B4-BE49-F238E27FC236}">
                      <a16:creationId xmlns:a16="http://schemas.microsoft.com/office/drawing/2014/main" id="{2CC1A83B-0A5A-FC83-8FE7-88D1A844130E}"/>
                    </a:ext>
                  </a:extLst>
                </p:cNvPr>
                <p:cNvGrpSpPr/>
                <p:nvPr/>
              </p:nvGrpSpPr>
              <p:grpSpPr>
                <a:xfrm>
                  <a:off x="5753799" y="1637080"/>
                  <a:ext cx="442069" cy="4323829"/>
                  <a:chOff x="3817279" y="1497011"/>
                  <a:chExt cx="442069" cy="4323829"/>
                </a:xfrm>
              </p:grpSpPr>
              <p:sp>
                <p:nvSpPr>
                  <p:cNvPr id="2275" name="Rektangel 2274">
                    <a:extLst>
                      <a:ext uri="{FF2B5EF4-FFF2-40B4-BE49-F238E27FC236}">
                        <a16:creationId xmlns:a16="http://schemas.microsoft.com/office/drawing/2014/main" id="{6137E651-815A-A964-1414-EA8C65B9D3AC}"/>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6" name="Rektangel 2275">
                    <a:extLst>
                      <a:ext uri="{FF2B5EF4-FFF2-40B4-BE49-F238E27FC236}">
                        <a16:creationId xmlns:a16="http://schemas.microsoft.com/office/drawing/2014/main" id="{251FC888-6BF5-630A-AE35-DCD42D63DF1C}"/>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7" name="Rektangel 2276">
                    <a:extLst>
                      <a:ext uri="{FF2B5EF4-FFF2-40B4-BE49-F238E27FC236}">
                        <a16:creationId xmlns:a16="http://schemas.microsoft.com/office/drawing/2014/main" id="{5177AC4D-9294-4C79-F655-94F2A78821D6}"/>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8" name="Rektangel 2277">
                    <a:extLst>
                      <a:ext uri="{FF2B5EF4-FFF2-40B4-BE49-F238E27FC236}">
                        <a16:creationId xmlns:a16="http://schemas.microsoft.com/office/drawing/2014/main" id="{9C5ACE56-B0FE-00B3-CC0F-C2EAE1872DE4}"/>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9" name="Rektangel 2278">
                    <a:extLst>
                      <a:ext uri="{FF2B5EF4-FFF2-40B4-BE49-F238E27FC236}">
                        <a16:creationId xmlns:a16="http://schemas.microsoft.com/office/drawing/2014/main" id="{DA36E2E0-E87C-1B3D-A076-56DABF669F38}"/>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0" name="Rektangel 2279">
                    <a:extLst>
                      <a:ext uri="{FF2B5EF4-FFF2-40B4-BE49-F238E27FC236}">
                        <a16:creationId xmlns:a16="http://schemas.microsoft.com/office/drawing/2014/main" id="{67F7F68F-9AEA-B504-95E4-F5304723D7B9}"/>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1" name="Rektangel 2280">
                    <a:extLst>
                      <a:ext uri="{FF2B5EF4-FFF2-40B4-BE49-F238E27FC236}">
                        <a16:creationId xmlns:a16="http://schemas.microsoft.com/office/drawing/2014/main" id="{C3B6AE5D-9DA6-933B-C256-04F8E5265435}"/>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2" name="Rektangel 2281">
                    <a:extLst>
                      <a:ext uri="{FF2B5EF4-FFF2-40B4-BE49-F238E27FC236}">
                        <a16:creationId xmlns:a16="http://schemas.microsoft.com/office/drawing/2014/main" id="{33BBE74C-97E2-2E23-7524-A886FCFE0B24}"/>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3" name="Rektangel 2282">
                    <a:extLst>
                      <a:ext uri="{FF2B5EF4-FFF2-40B4-BE49-F238E27FC236}">
                        <a16:creationId xmlns:a16="http://schemas.microsoft.com/office/drawing/2014/main" id="{36B8F5D1-C594-5592-1CC6-73102AB1FF13}"/>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4" name="Rektangel 2283">
                    <a:extLst>
                      <a:ext uri="{FF2B5EF4-FFF2-40B4-BE49-F238E27FC236}">
                        <a16:creationId xmlns:a16="http://schemas.microsoft.com/office/drawing/2014/main" id="{35E34BAE-9689-A145-7ABC-9006B069B9BB}"/>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74" name="Rektangel 2273">
                  <a:extLst>
                    <a:ext uri="{FF2B5EF4-FFF2-40B4-BE49-F238E27FC236}">
                      <a16:creationId xmlns:a16="http://schemas.microsoft.com/office/drawing/2014/main" id="{A3E4849B-1442-BABA-9319-99A9FD4AE05B}"/>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3" name="Gruppe 1822">
                <a:extLst>
                  <a:ext uri="{FF2B5EF4-FFF2-40B4-BE49-F238E27FC236}">
                    <a16:creationId xmlns:a16="http://schemas.microsoft.com/office/drawing/2014/main" id="{987666D3-066F-BFC7-0933-F7E2AED9258B}"/>
                  </a:ext>
                </a:extLst>
              </p:cNvPr>
              <p:cNvGrpSpPr/>
              <p:nvPr/>
            </p:nvGrpSpPr>
            <p:grpSpPr>
              <a:xfrm>
                <a:off x="4625198" y="1031927"/>
                <a:ext cx="641389" cy="5216305"/>
                <a:chOff x="2892468" y="1032983"/>
                <a:chExt cx="641389" cy="5216305"/>
              </a:xfrm>
            </p:grpSpPr>
            <p:grpSp>
              <p:nvGrpSpPr>
                <p:cNvPr id="2236" name="Gruppe 2235">
                  <a:extLst>
                    <a:ext uri="{FF2B5EF4-FFF2-40B4-BE49-F238E27FC236}">
                      <a16:creationId xmlns:a16="http://schemas.microsoft.com/office/drawing/2014/main" id="{CC91707E-7D0B-CFAE-00B2-B00C32285734}"/>
                    </a:ext>
                  </a:extLst>
                </p:cNvPr>
                <p:cNvGrpSpPr/>
                <p:nvPr/>
              </p:nvGrpSpPr>
              <p:grpSpPr>
                <a:xfrm>
                  <a:off x="2892468" y="1032983"/>
                  <a:ext cx="641389" cy="5216305"/>
                  <a:chOff x="3475384" y="1188399"/>
                  <a:chExt cx="641389" cy="5216305"/>
                </a:xfrm>
              </p:grpSpPr>
              <p:sp>
                <p:nvSpPr>
                  <p:cNvPr id="2240" name="Tekstfelt 2239">
                    <a:extLst>
                      <a:ext uri="{FF2B5EF4-FFF2-40B4-BE49-F238E27FC236}">
                        <a16:creationId xmlns:a16="http://schemas.microsoft.com/office/drawing/2014/main" id="{D761B603-C3DD-3D6D-A25B-6366063E4911}"/>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41" name="Tekstfelt 2240">
                    <a:extLst>
                      <a:ext uri="{FF2B5EF4-FFF2-40B4-BE49-F238E27FC236}">
                        <a16:creationId xmlns:a16="http://schemas.microsoft.com/office/drawing/2014/main" id="{F3712B3A-433F-0AB4-8A27-4F5F99ED5E1C}"/>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42" name="Tekstfelt 2241">
                    <a:extLst>
                      <a:ext uri="{FF2B5EF4-FFF2-40B4-BE49-F238E27FC236}">
                        <a16:creationId xmlns:a16="http://schemas.microsoft.com/office/drawing/2014/main" id="{A1FE7FA3-E1BE-10E3-2FB0-C8C0F2D746B0}"/>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43" name="Tekstfelt 2242">
                    <a:extLst>
                      <a:ext uri="{FF2B5EF4-FFF2-40B4-BE49-F238E27FC236}">
                        <a16:creationId xmlns:a16="http://schemas.microsoft.com/office/drawing/2014/main" id="{FB19E08C-002F-111F-EADA-CE899A6A3041}"/>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44" name="Tekstfelt 2243">
                    <a:extLst>
                      <a:ext uri="{FF2B5EF4-FFF2-40B4-BE49-F238E27FC236}">
                        <a16:creationId xmlns:a16="http://schemas.microsoft.com/office/drawing/2014/main" id="{8ED022F7-5C59-6F5D-5C51-10C2B8B2DDF5}"/>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45" name="Tekstfelt 2244">
                    <a:extLst>
                      <a:ext uri="{FF2B5EF4-FFF2-40B4-BE49-F238E27FC236}">
                        <a16:creationId xmlns:a16="http://schemas.microsoft.com/office/drawing/2014/main" id="{0035CA34-6061-F95F-99F4-4548312D86F1}"/>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46" name="Tekstfelt 2245">
                    <a:extLst>
                      <a:ext uri="{FF2B5EF4-FFF2-40B4-BE49-F238E27FC236}">
                        <a16:creationId xmlns:a16="http://schemas.microsoft.com/office/drawing/2014/main" id="{B6BACB69-6A37-6204-3921-852643494838}"/>
                      </a:ext>
                    </a:extLst>
                  </p:cNvPr>
                  <p:cNvSpPr txBox="1"/>
                  <p:nvPr/>
                </p:nvSpPr>
                <p:spPr>
                  <a:xfrm>
                    <a:off x="3525031"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47" name="Tekstfelt 2246">
                    <a:extLst>
                      <a:ext uri="{FF2B5EF4-FFF2-40B4-BE49-F238E27FC236}">
                        <a16:creationId xmlns:a16="http://schemas.microsoft.com/office/drawing/2014/main" id="{05853544-02FD-4EBE-29A1-03D736217272}"/>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48" name="Tekstfelt 2247">
                    <a:extLst>
                      <a:ext uri="{FF2B5EF4-FFF2-40B4-BE49-F238E27FC236}">
                        <a16:creationId xmlns:a16="http://schemas.microsoft.com/office/drawing/2014/main" id="{783CBC6B-64F8-482B-8CAA-A8002F5FA4A5}"/>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49" name="Tekstfelt 2248">
                    <a:extLst>
                      <a:ext uri="{FF2B5EF4-FFF2-40B4-BE49-F238E27FC236}">
                        <a16:creationId xmlns:a16="http://schemas.microsoft.com/office/drawing/2014/main" id="{91A4EE91-5266-9908-E5BD-FE4F38357BEA}"/>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50" name="Tekstfelt 2249">
                    <a:extLst>
                      <a:ext uri="{FF2B5EF4-FFF2-40B4-BE49-F238E27FC236}">
                        <a16:creationId xmlns:a16="http://schemas.microsoft.com/office/drawing/2014/main" id="{3F43B6A8-D458-AED9-820D-907E1F701DDE}"/>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51" name="Tekstfelt 2250">
                    <a:extLst>
                      <a:ext uri="{FF2B5EF4-FFF2-40B4-BE49-F238E27FC236}">
                        <a16:creationId xmlns:a16="http://schemas.microsoft.com/office/drawing/2014/main" id="{85FA2DFB-DD9C-5FFF-4F4B-8B7AC72B22EE}"/>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52" name="Tekstfelt 2251">
                    <a:extLst>
                      <a:ext uri="{FF2B5EF4-FFF2-40B4-BE49-F238E27FC236}">
                        <a16:creationId xmlns:a16="http://schemas.microsoft.com/office/drawing/2014/main" id="{F7665369-6D9C-2F8C-461F-6DA91A30763C}"/>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53" name="Tekstfelt 2252">
                    <a:extLst>
                      <a:ext uri="{FF2B5EF4-FFF2-40B4-BE49-F238E27FC236}">
                        <a16:creationId xmlns:a16="http://schemas.microsoft.com/office/drawing/2014/main" id="{B71A06A4-D117-0E42-2A85-A090D72C9547}"/>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54" name="Tekstfelt 2253">
                    <a:extLst>
                      <a:ext uri="{FF2B5EF4-FFF2-40B4-BE49-F238E27FC236}">
                        <a16:creationId xmlns:a16="http://schemas.microsoft.com/office/drawing/2014/main" id="{DBE4446C-CB51-AA2C-DFF7-78267B132CB5}"/>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55" name="Tekstfelt 2254">
                    <a:extLst>
                      <a:ext uri="{FF2B5EF4-FFF2-40B4-BE49-F238E27FC236}">
                        <a16:creationId xmlns:a16="http://schemas.microsoft.com/office/drawing/2014/main" id="{446810E7-9413-8F4D-559B-811897B8A1FF}"/>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56" name="Tekstfelt 2255">
                    <a:extLst>
                      <a:ext uri="{FF2B5EF4-FFF2-40B4-BE49-F238E27FC236}">
                        <a16:creationId xmlns:a16="http://schemas.microsoft.com/office/drawing/2014/main" id="{CE5F1A7F-6B2B-6584-390F-F3E6F7317914}"/>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57" name="Tekstfelt 2256">
                    <a:extLst>
                      <a:ext uri="{FF2B5EF4-FFF2-40B4-BE49-F238E27FC236}">
                        <a16:creationId xmlns:a16="http://schemas.microsoft.com/office/drawing/2014/main" id="{0FA487FB-BB7D-BF39-9B8C-ACE7241543AF}"/>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58" name="Tekstfelt 2257">
                    <a:extLst>
                      <a:ext uri="{FF2B5EF4-FFF2-40B4-BE49-F238E27FC236}">
                        <a16:creationId xmlns:a16="http://schemas.microsoft.com/office/drawing/2014/main" id="{8F8C3CAD-E822-7FF9-0D2B-E6138C3A99A5}"/>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59" name="Tekstfelt 2258">
                    <a:extLst>
                      <a:ext uri="{FF2B5EF4-FFF2-40B4-BE49-F238E27FC236}">
                        <a16:creationId xmlns:a16="http://schemas.microsoft.com/office/drawing/2014/main" id="{0CC01F81-79C9-6E4D-99B3-09C013CAF0EC}"/>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60" name="Tekstfelt 2259">
                    <a:extLst>
                      <a:ext uri="{FF2B5EF4-FFF2-40B4-BE49-F238E27FC236}">
                        <a16:creationId xmlns:a16="http://schemas.microsoft.com/office/drawing/2014/main" id="{CFAAAB1A-D49B-5D8B-1F61-2B4212895EB1}"/>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61" name="Tekstfelt 2260">
                    <a:extLst>
                      <a:ext uri="{FF2B5EF4-FFF2-40B4-BE49-F238E27FC236}">
                        <a16:creationId xmlns:a16="http://schemas.microsoft.com/office/drawing/2014/main" id="{BB44A972-E084-08ED-D42E-9FCF849B569B}"/>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62" name="Tekstfelt 2261">
                    <a:extLst>
                      <a:ext uri="{FF2B5EF4-FFF2-40B4-BE49-F238E27FC236}">
                        <a16:creationId xmlns:a16="http://schemas.microsoft.com/office/drawing/2014/main" id="{87C0B606-40F3-8ED8-1846-0C04747B554C}"/>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63" name="Tekstfelt 2262">
                    <a:extLst>
                      <a:ext uri="{FF2B5EF4-FFF2-40B4-BE49-F238E27FC236}">
                        <a16:creationId xmlns:a16="http://schemas.microsoft.com/office/drawing/2014/main" id="{805887DE-2838-6A56-3676-D2DB2121AB30}"/>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64" name="Tekstfelt 2263">
                    <a:extLst>
                      <a:ext uri="{FF2B5EF4-FFF2-40B4-BE49-F238E27FC236}">
                        <a16:creationId xmlns:a16="http://schemas.microsoft.com/office/drawing/2014/main" id="{791B0AD5-EA7C-B020-DB25-8514245BA8A6}"/>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65" name="Tekstfelt 2264">
                    <a:extLst>
                      <a:ext uri="{FF2B5EF4-FFF2-40B4-BE49-F238E27FC236}">
                        <a16:creationId xmlns:a16="http://schemas.microsoft.com/office/drawing/2014/main" id="{1ACAABCD-4182-2AD2-BE27-EBC34578012A}"/>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66" name="Tekstfelt 2265">
                    <a:extLst>
                      <a:ext uri="{FF2B5EF4-FFF2-40B4-BE49-F238E27FC236}">
                        <a16:creationId xmlns:a16="http://schemas.microsoft.com/office/drawing/2014/main" id="{9BA816BC-2023-364B-4E9D-707513A69616}"/>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67" name="Tekstfelt 2266">
                    <a:extLst>
                      <a:ext uri="{FF2B5EF4-FFF2-40B4-BE49-F238E27FC236}">
                        <a16:creationId xmlns:a16="http://schemas.microsoft.com/office/drawing/2014/main" id="{FA24F670-6A82-74E6-F71E-FB533AE17A2A}"/>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68" name="Tekstfelt 2267">
                    <a:extLst>
                      <a:ext uri="{FF2B5EF4-FFF2-40B4-BE49-F238E27FC236}">
                        <a16:creationId xmlns:a16="http://schemas.microsoft.com/office/drawing/2014/main" id="{82B0C8DD-925C-91E8-435F-33690601223B}"/>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69" name="Tekstfelt 2268">
                    <a:extLst>
                      <a:ext uri="{FF2B5EF4-FFF2-40B4-BE49-F238E27FC236}">
                        <a16:creationId xmlns:a16="http://schemas.microsoft.com/office/drawing/2014/main" id="{A1FE22E5-F618-23C3-3448-3FEA2C2B329A}"/>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70" name="Tekstfelt 2269">
                    <a:extLst>
                      <a:ext uri="{FF2B5EF4-FFF2-40B4-BE49-F238E27FC236}">
                        <a16:creationId xmlns:a16="http://schemas.microsoft.com/office/drawing/2014/main" id="{37F229EB-2D21-311D-2E07-65BBF7F16992}"/>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71" name="Tekstfelt 2270">
                    <a:extLst>
                      <a:ext uri="{FF2B5EF4-FFF2-40B4-BE49-F238E27FC236}">
                        <a16:creationId xmlns:a16="http://schemas.microsoft.com/office/drawing/2014/main" id="{4EA21B70-4D18-D8B6-35FD-721E207589F6}"/>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72" name="Tekstfelt 2271">
                    <a:extLst>
                      <a:ext uri="{FF2B5EF4-FFF2-40B4-BE49-F238E27FC236}">
                        <a16:creationId xmlns:a16="http://schemas.microsoft.com/office/drawing/2014/main" id="{A61A553C-DE83-519C-63A8-31A56BEAA066}"/>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37" name="Tekstfelt 2236">
                  <a:extLst>
                    <a:ext uri="{FF2B5EF4-FFF2-40B4-BE49-F238E27FC236}">
                      <a16:creationId xmlns:a16="http://schemas.microsoft.com/office/drawing/2014/main" id="{DE22F5D0-A14D-EB3F-54FC-BDF3E528479B}"/>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38" name="Tekstfelt 2237">
                  <a:extLst>
                    <a:ext uri="{FF2B5EF4-FFF2-40B4-BE49-F238E27FC236}">
                      <a16:creationId xmlns:a16="http://schemas.microsoft.com/office/drawing/2014/main" id="{EB60B614-1CD3-CE4F-CADF-A3B2B20ECF43}"/>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39" name="Tekstfelt 2238">
                  <a:extLst>
                    <a:ext uri="{FF2B5EF4-FFF2-40B4-BE49-F238E27FC236}">
                      <a16:creationId xmlns:a16="http://schemas.microsoft.com/office/drawing/2014/main" id="{3A69651A-FBF5-C6D0-AD27-00B1C26D358E}"/>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4" name="Gruppe 1823">
                <a:extLst>
                  <a:ext uri="{FF2B5EF4-FFF2-40B4-BE49-F238E27FC236}">
                    <a16:creationId xmlns:a16="http://schemas.microsoft.com/office/drawing/2014/main" id="{D8040873-D279-E098-99E5-42A978EEA198}"/>
                  </a:ext>
                </a:extLst>
              </p:cNvPr>
              <p:cNvGrpSpPr/>
              <p:nvPr/>
            </p:nvGrpSpPr>
            <p:grpSpPr>
              <a:xfrm>
                <a:off x="5052945" y="1040538"/>
                <a:ext cx="641389" cy="5216305"/>
                <a:chOff x="2892468" y="1032983"/>
                <a:chExt cx="641389" cy="5216305"/>
              </a:xfrm>
            </p:grpSpPr>
            <p:grpSp>
              <p:nvGrpSpPr>
                <p:cNvPr id="2199" name="Gruppe 2198">
                  <a:extLst>
                    <a:ext uri="{FF2B5EF4-FFF2-40B4-BE49-F238E27FC236}">
                      <a16:creationId xmlns:a16="http://schemas.microsoft.com/office/drawing/2014/main" id="{FE9A3E9E-5186-1580-A2FB-C7884F492807}"/>
                    </a:ext>
                  </a:extLst>
                </p:cNvPr>
                <p:cNvGrpSpPr/>
                <p:nvPr/>
              </p:nvGrpSpPr>
              <p:grpSpPr>
                <a:xfrm>
                  <a:off x="2892468" y="1032983"/>
                  <a:ext cx="641389" cy="5216305"/>
                  <a:chOff x="3475384" y="1188399"/>
                  <a:chExt cx="641389" cy="5216305"/>
                </a:xfrm>
              </p:grpSpPr>
              <p:sp>
                <p:nvSpPr>
                  <p:cNvPr id="2203" name="Tekstfelt 2202">
                    <a:extLst>
                      <a:ext uri="{FF2B5EF4-FFF2-40B4-BE49-F238E27FC236}">
                        <a16:creationId xmlns:a16="http://schemas.microsoft.com/office/drawing/2014/main" id="{445EBAB6-31CE-A997-AB7A-284D2B1E7642}"/>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04" name="Tekstfelt 2203">
                    <a:extLst>
                      <a:ext uri="{FF2B5EF4-FFF2-40B4-BE49-F238E27FC236}">
                        <a16:creationId xmlns:a16="http://schemas.microsoft.com/office/drawing/2014/main" id="{F08CD438-5298-AEE9-21CF-EEA332446E8D}"/>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05" name="Tekstfelt 2204">
                    <a:extLst>
                      <a:ext uri="{FF2B5EF4-FFF2-40B4-BE49-F238E27FC236}">
                        <a16:creationId xmlns:a16="http://schemas.microsoft.com/office/drawing/2014/main" id="{F1F58B39-350D-77E5-E8AE-83DBD4003847}"/>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06" name="Tekstfelt 2205">
                    <a:extLst>
                      <a:ext uri="{FF2B5EF4-FFF2-40B4-BE49-F238E27FC236}">
                        <a16:creationId xmlns:a16="http://schemas.microsoft.com/office/drawing/2014/main" id="{F9668242-8D98-AD7B-4430-3D9620490958}"/>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07" name="Tekstfelt 2206">
                    <a:extLst>
                      <a:ext uri="{FF2B5EF4-FFF2-40B4-BE49-F238E27FC236}">
                        <a16:creationId xmlns:a16="http://schemas.microsoft.com/office/drawing/2014/main" id="{0117EDB1-C50B-F8A7-085A-273E0966B64E}"/>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08" name="Tekstfelt 2207">
                    <a:extLst>
                      <a:ext uri="{FF2B5EF4-FFF2-40B4-BE49-F238E27FC236}">
                        <a16:creationId xmlns:a16="http://schemas.microsoft.com/office/drawing/2014/main" id="{0CFF8396-85B4-2939-1C33-B791E4C1C547}"/>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09" name="Tekstfelt 2208">
                    <a:extLst>
                      <a:ext uri="{FF2B5EF4-FFF2-40B4-BE49-F238E27FC236}">
                        <a16:creationId xmlns:a16="http://schemas.microsoft.com/office/drawing/2014/main" id="{57AE9A11-7D67-0430-C0C7-C5D6662325D9}"/>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10" name="Tekstfelt 2209">
                    <a:extLst>
                      <a:ext uri="{FF2B5EF4-FFF2-40B4-BE49-F238E27FC236}">
                        <a16:creationId xmlns:a16="http://schemas.microsoft.com/office/drawing/2014/main" id="{A48FD92F-83B8-5595-E304-A2F7B2F118CB}"/>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11" name="Tekstfelt 2210">
                    <a:extLst>
                      <a:ext uri="{FF2B5EF4-FFF2-40B4-BE49-F238E27FC236}">
                        <a16:creationId xmlns:a16="http://schemas.microsoft.com/office/drawing/2014/main" id="{EAFBC816-BDB8-1D13-FBAA-A3994C2B75B8}"/>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12" name="Tekstfelt 2211">
                    <a:extLst>
                      <a:ext uri="{FF2B5EF4-FFF2-40B4-BE49-F238E27FC236}">
                        <a16:creationId xmlns:a16="http://schemas.microsoft.com/office/drawing/2014/main" id="{ED31E042-43CD-F327-0BDA-DDDFACF999C7}"/>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13" name="Tekstfelt 2212">
                    <a:extLst>
                      <a:ext uri="{FF2B5EF4-FFF2-40B4-BE49-F238E27FC236}">
                        <a16:creationId xmlns:a16="http://schemas.microsoft.com/office/drawing/2014/main" id="{B8E71C26-8C19-297D-D34E-A25AC50433C9}"/>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14" name="Tekstfelt 2213">
                    <a:extLst>
                      <a:ext uri="{FF2B5EF4-FFF2-40B4-BE49-F238E27FC236}">
                        <a16:creationId xmlns:a16="http://schemas.microsoft.com/office/drawing/2014/main" id="{9993F958-6CAA-2CAE-2CDA-02018F58F42F}"/>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15" name="Tekstfelt 2214">
                    <a:extLst>
                      <a:ext uri="{FF2B5EF4-FFF2-40B4-BE49-F238E27FC236}">
                        <a16:creationId xmlns:a16="http://schemas.microsoft.com/office/drawing/2014/main" id="{AE160422-F1CC-6599-F8FC-6DEB5552CB75}"/>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16" name="Tekstfelt 2215">
                    <a:extLst>
                      <a:ext uri="{FF2B5EF4-FFF2-40B4-BE49-F238E27FC236}">
                        <a16:creationId xmlns:a16="http://schemas.microsoft.com/office/drawing/2014/main" id="{16A7E49F-A842-E174-B5EA-B0B99EC383AB}"/>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17" name="Tekstfelt 2216">
                    <a:extLst>
                      <a:ext uri="{FF2B5EF4-FFF2-40B4-BE49-F238E27FC236}">
                        <a16:creationId xmlns:a16="http://schemas.microsoft.com/office/drawing/2014/main" id="{617398D3-EB8B-85CF-6430-C947A84BE50F}"/>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18" name="Tekstfelt 2217">
                    <a:extLst>
                      <a:ext uri="{FF2B5EF4-FFF2-40B4-BE49-F238E27FC236}">
                        <a16:creationId xmlns:a16="http://schemas.microsoft.com/office/drawing/2014/main" id="{AEF14A67-0040-8C49-D681-A250C114A7AF}"/>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19" name="Tekstfelt 2218">
                    <a:extLst>
                      <a:ext uri="{FF2B5EF4-FFF2-40B4-BE49-F238E27FC236}">
                        <a16:creationId xmlns:a16="http://schemas.microsoft.com/office/drawing/2014/main" id="{74DB6F9A-DEDA-9BD1-C6EB-834C82817C55}"/>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20" name="Tekstfelt 2219">
                    <a:extLst>
                      <a:ext uri="{FF2B5EF4-FFF2-40B4-BE49-F238E27FC236}">
                        <a16:creationId xmlns:a16="http://schemas.microsoft.com/office/drawing/2014/main" id="{70E97357-E578-A641-1BFD-F957F1B0D5C2}"/>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21" name="Tekstfelt 2220">
                    <a:extLst>
                      <a:ext uri="{FF2B5EF4-FFF2-40B4-BE49-F238E27FC236}">
                        <a16:creationId xmlns:a16="http://schemas.microsoft.com/office/drawing/2014/main" id="{3BCD5311-CD41-FED3-1173-D2C9EA36875F}"/>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22" name="Tekstfelt 2221">
                    <a:extLst>
                      <a:ext uri="{FF2B5EF4-FFF2-40B4-BE49-F238E27FC236}">
                        <a16:creationId xmlns:a16="http://schemas.microsoft.com/office/drawing/2014/main" id="{062CB3C6-576F-75FD-81E9-6882F20B9946}"/>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23" name="Tekstfelt 2222">
                    <a:extLst>
                      <a:ext uri="{FF2B5EF4-FFF2-40B4-BE49-F238E27FC236}">
                        <a16:creationId xmlns:a16="http://schemas.microsoft.com/office/drawing/2014/main" id="{44BB8A08-7323-AAF2-65E8-2AB9B245796C}"/>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24" name="Tekstfelt 2223">
                    <a:extLst>
                      <a:ext uri="{FF2B5EF4-FFF2-40B4-BE49-F238E27FC236}">
                        <a16:creationId xmlns:a16="http://schemas.microsoft.com/office/drawing/2014/main" id="{036B86FD-F5B2-C779-4AF3-E383DC680F38}"/>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25" name="Tekstfelt 2224">
                    <a:extLst>
                      <a:ext uri="{FF2B5EF4-FFF2-40B4-BE49-F238E27FC236}">
                        <a16:creationId xmlns:a16="http://schemas.microsoft.com/office/drawing/2014/main" id="{5B9311EA-D8A8-D9AB-4D20-D81233CDB8A8}"/>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26" name="Tekstfelt 2225">
                    <a:extLst>
                      <a:ext uri="{FF2B5EF4-FFF2-40B4-BE49-F238E27FC236}">
                        <a16:creationId xmlns:a16="http://schemas.microsoft.com/office/drawing/2014/main" id="{1798E9C2-C17B-1933-65FA-C3B3A1170B35}"/>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27" name="Tekstfelt 2226">
                    <a:extLst>
                      <a:ext uri="{FF2B5EF4-FFF2-40B4-BE49-F238E27FC236}">
                        <a16:creationId xmlns:a16="http://schemas.microsoft.com/office/drawing/2014/main" id="{66FE6719-D58C-EB07-61F0-274E130AB5CC}"/>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28" name="Tekstfelt 2227">
                    <a:extLst>
                      <a:ext uri="{FF2B5EF4-FFF2-40B4-BE49-F238E27FC236}">
                        <a16:creationId xmlns:a16="http://schemas.microsoft.com/office/drawing/2014/main" id="{4482C3FD-EF48-3E21-9367-E3A3656E1671}"/>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29" name="Tekstfelt 2228">
                    <a:extLst>
                      <a:ext uri="{FF2B5EF4-FFF2-40B4-BE49-F238E27FC236}">
                        <a16:creationId xmlns:a16="http://schemas.microsoft.com/office/drawing/2014/main" id="{F3E2D3F7-86C1-FC31-0B1D-EFE34C243E02}"/>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30" name="Tekstfelt 2229">
                    <a:extLst>
                      <a:ext uri="{FF2B5EF4-FFF2-40B4-BE49-F238E27FC236}">
                        <a16:creationId xmlns:a16="http://schemas.microsoft.com/office/drawing/2014/main" id="{D31E6D6F-70B4-73CE-67B3-AFF1F0155670}"/>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31" name="Tekstfelt 2230">
                    <a:extLst>
                      <a:ext uri="{FF2B5EF4-FFF2-40B4-BE49-F238E27FC236}">
                        <a16:creationId xmlns:a16="http://schemas.microsoft.com/office/drawing/2014/main" id="{988C5E1B-246F-18B6-C776-ECF28DF1D984}"/>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32" name="Tekstfelt 2231">
                    <a:extLst>
                      <a:ext uri="{FF2B5EF4-FFF2-40B4-BE49-F238E27FC236}">
                        <a16:creationId xmlns:a16="http://schemas.microsoft.com/office/drawing/2014/main" id="{64F12B15-804F-515B-607E-685859B2F617}"/>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33" name="Tekstfelt 2232">
                    <a:extLst>
                      <a:ext uri="{FF2B5EF4-FFF2-40B4-BE49-F238E27FC236}">
                        <a16:creationId xmlns:a16="http://schemas.microsoft.com/office/drawing/2014/main" id="{3E6A13F0-0790-36C2-D87C-D210AE223ADA}"/>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34" name="Tekstfelt 2233">
                    <a:extLst>
                      <a:ext uri="{FF2B5EF4-FFF2-40B4-BE49-F238E27FC236}">
                        <a16:creationId xmlns:a16="http://schemas.microsoft.com/office/drawing/2014/main" id="{213E2F17-FDB9-E937-AAE3-FB87B95F774C}"/>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35" name="Tekstfelt 2234">
                    <a:extLst>
                      <a:ext uri="{FF2B5EF4-FFF2-40B4-BE49-F238E27FC236}">
                        <a16:creationId xmlns:a16="http://schemas.microsoft.com/office/drawing/2014/main" id="{7FC9C404-25B2-D865-A690-545FC267DE6E}"/>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00" name="Tekstfelt 2199">
                  <a:extLst>
                    <a:ext uri="{FF2B5EF4-FFF2-40B4-BE49-F238E27FC236}">
                      <a16:creationId xmlns:a16="http://schemas.microsoft.com/office/drawing/2014/main" id="{05627958-A529-71B5-9BED-54C709FA3B8A}"/>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01" name="Tekstfelt 2200">
                  <a:extLst>
                    <a:ext uri="{FF2B5EF4-FFF2-40B4-BE49-F238E27FC236}">
                      <a16:creationId xmlns:a16="http://schemas.microsoft.com/office/drawing/2014/main" id="{C768888B-19F1-1355-EAC1-1E0FDA1ACE8C}"/>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02" name="Tekstfelt 2201">
                  <a:extLst>
                    <a:ext uri="{FF2B5EF4-FFF2-40B4-BE49-F238E27FC236}">
                      <a16:creationId xmlns:a16="http://schemas.microsoft.com/office/drawing/2014/main" id="{57FCFAA6-4A86-F234-15E4-ED260D27915D}"/>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5" name="Gruppe 1824">
                <a:extLst>
                  <a:ext uri="{FF2B5EF4-FFF2-40B4-BE49-F238E27FC236}">
                    <a16:creationId xmlns:a16="http://schemas.microsoft.com/office/drawing/2014/main" id="{B2C3E472-0772-0B34-0BDB-3EBD9FD5198D}"/>
                  </a:ext>
                </a:extLst>
              </p:cNvPr>
              <p:cNvGrpSpPr/>
              <p:nvPr/>
            </p:nvGrpSpPr>
            <p:grpSpPr>
              <a:xfrm>
                <a:off x="3753314" y="1031887"/>
                <a:ext cx="641389" cy="5216305"/>
                <a:chOff x="2892468" y="1032983"/>
                <a:chExt cx="641389" cy="5216305"/>
              </a:xfrm>
            </p:grpSpPr>
            <p:grpSp>
              <p:nvGrpSpPr>
                <p:cNvPr id="2162" name="Gruppe 2161">
                  <a:extLst>
                    <a:ext uri="{FF2B5EF4-FFF2-40B4-BE49-F238E27FC236}">
                      <a16:creationId xmlns:a16="http://schemas.microsoft.com/office/drawing/2014/main" id="{1BE02E17-0E2F-6CF3-20DA-783BB866EB93}"/>
                    </a:ext>
                  </a:extLst>
                </p:cNvPr>
                <p:cNvGrpSpPr/>
                <p:nvPr/>
              </p:nvGrpSpPr>
              <p:grpSpPr>
                <a:xfrm>
                  <a:off x="2892468" y="1032983"/>
                  <a:ext cx="641389" cy="5216305"/>
                  <a:chOff x="3475384" y="1188399"/>
                  <a:chExt cx="641389" cy="5216305"/>
                </a:xfrm>
              </p:grpSpPr>
              <p:sp>
                <p:nvSpPr>
                  <p:cNvPr id="2166" name="Tekstfelt 2165">
                    <a:extLst>
                      <a:ext uri="{FF2B5EF4-FFF2-40B4-BE49-F238E27FC236}">
                        <a16:creationId xmlns:a16="http://schemas.microsoft.com/office/drawing/2014/main" id="{BF3145F3-62CD-590F-8537-B3B933E9EAB6}"/>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67" name="Tekstfelt 2166">
                    <a:extLst>
                      <a:ext uri="{FF2B5EF4-FFF2-40B4-BE49-F238E27FC236}">
                        <a16:creationId xmlns:a16="http://schemas.microsoft.com/office/drawing/2014/main" id="{5F8C759C-9152-8915-2110-80AC604CD42E}"/>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68" name="Tekstfelt 2167">
                    <a:extLst>
                      <a:ext uri="{FF2B5EF4-FFF2-40B4-BE49-F238E27FC236}">
                        <a16:creationId xmlns:a16="http://schemas.microsoft.com/office/drawing/2014/main" id="{AE881C06-7C1E-1742-3B4E-9CB4BCD3A90C}"/>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69" name="Tekstfelt 2168">
                    <a:extLst>
                      <a:ext uri="{FF2B5EF4-FFF2-40B4-BE49-F238E27FC236}">
                        <a16:creationId xmlns:a16="http://schemas.microsoft.com/office/drawing/2014/main" id="{1B8D6D6C-26D8-1A70-9432-AC40D980A8D5}"/>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70" name="Tekstfelt 2169">
                    <a:extLst>
                      <a:ext uri="{FF2B5EF4-FFF2-40B4-BE49-F238E27FC236}">
                        <a16:creationId xmlns:a16="http://schemas.microsoft.com/office/drawing/2014/main" id="{10470D46-97F1-AA0B-B734-43518E915B16}"/>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71" name="Tekstfelt 2170">
                    <a:extLst>
                      <a:ext uri="{FF2B5EF4-FFF2-40B4-BE49-F238E27FC236}">
                        <a16:creationId xmlns:a16="http://schemas.microsoft.com/office/drawing/2014/main" id="{47A09E3B-F4A1-027F-3DBF-629E506D9F45}"/>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72" name="Tekstfelt 2171">
                    <a:extLst>
                      <a:ext uri="{FF2B5EF4-FFF2-40B4-BE49-F238E27FC236}">
                        <a16:creationId xmlns:a16="http://schemas.microsoft.com/office/drawing/2014/main" id="{EF277815-FA30-CAB7-5EFE-D4D203E48847}"/>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73" name="Tekstfelt 2172">
                    <a:extLst>
                      <a:ext uri="{FF2B5EF4-FFF2-40B4-BE49-F238E27FC236}">
                        <a16:creationId xmlns:a16="http://schemas.microsoft.com/office/drawing/2014/main" id="{79C745DF-F3F7-8DCD-102F-5F55685D9220}"/>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74" name="Tekstfelt 2173">
                    <a:extLst>
                      <a:ext uri="{FF2B5EF4-FFF2-40B4-BE49-F238E27FC236}">
                        <a16:creationId xmlns:a16="http://schemas.microsoft.com/office/drawing/2014/main" id="{0501A557-751A-2B57-032D-64E4B31BC3AB}"/>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75" name="Tekstfelt 2174">
                    <a:extLst>
                      <a:ext uri="{FF2B5EF4-FFF2-40B4-BE49-F238E27FC236}">
                        <a16:creationId xmlns:a16="http://schemas.microsoft.com/office/drawing/2014/main" id="{73429FFA-27B8-8983-7B6E-86CDD960AB80}"/>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76" name="Tekstfelt 2175">
                    <a:extLst>
                      <a:ext uri="{FF2B5EF4-FFF2-40B4-BE49-F238E27FC236}">
                        <a16:creationId xmlns:a16="http://schemas.microsoft.com/office/drawing/2014/main" id="{E909B1B0-0CF4-5A48-6C37-E85B243AC5BA}"/>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77" name="Tekstfelt 2176">
                    <a:extLst>
                      <a:ext uri="{FF2B5EF4-FFF2-40B4-BE49-F238E27FC236}">
                        <a16:creationId xmlns:a16="http://schemas.microsoft.com/office/drawing/2014/main" id="{97C79B1C-DB28-2F0C-ED34-DF6F2F50E486}"/>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78" name="Tekstfelt 2177">
                    <a:extLst>
                      <a:ext uri="{FF2B5EF4-FFF2-40B4-BE49-F238E27FC236}">
                        <a16:creationId xmlns:a16="http://schemas.microsoft.com/office/drawing/2014/main" id="{45E5F14A-9777-9972-B593-20E1F67B58E0}"/>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79" name="Tekstfelt 2178">
                    <a:extLst>
                      <a:ext uri="{FF2B5EF4-FFF2-40B4-BE49-F238E27FC236}">
                        <a16:creationId xmlns:a16="http://schemas.microsoft.com/office/drawing/2014/main" id="{61058594-1097-01B2-1241-ADD59C726D90}"/>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80" name="Tekstfelt 2179">
                    <a:extLst>
                      <a:ext uri="{FF2B5EF4-FFF2-40B4-BE49-F238E27FC236}">
                        <a16:creationId xmlns:a16="http://schemas.microsoft.com/office/drawing/2014/main" id="{02007363-16A4-260F-D9A0-2881063E0A76}"/>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81" name="Tekstfelt 2180">
                    <a:extLst>
                      <a:ext uri="{FF2B5EF4-FFF2-40B4-BE49-F238E27FC236}">
                        <a16:creationId xmlns:a16="http://schemas.microsoft.com/office/drawing/2014/main" id="{C3437CAC-C53D-DA3D-142B-FB83F6F30ADD}"/>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82" name="Tekstfelt 2181">
                    <a:extLst>
                      <a:ext uri="{FF2B5EF4-FFF2-40B4-BE49-F238E27FC236}">
                        <a16:creationId xmlns:a16="http://schemas.microsoft.com/office/drawing/2014/main" id="{5C577F3C-3C94-9214-0B66-0B334FE661F8}"/>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83" name="Tekstfelt 2182">
                    <a:extLst>
                      <a:ext uri="{FF2B5EF4-FFF2-40B4-BE49-F238E27FC236}">
                        <a16:creationId xmlns:a16="http://schemas.microsoft.com/office/drawing/2014/main" id="{3E71A316-6C0D-AD15-D0CB-1A177B21BB07}"/>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84" name="Tekstfelt 2183">
                    <a:extLst>
                      <a:ext uri="{FF2B5EF4-FFF2-40B4-BE49-F238E27FC236}">
                        <a16:creationId xmlns:a16="http://schemas.microsoft.com/office/drawing/2014/main" id="{6B66E73D-609B-0479-3C07-CE086649A77A}"/>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85" name="Tekstfelt 2184">
                    <a:extLst>
                      <a:ext uri="{FF2B5EF4-FFF2-40B4-BE49-F238E27FC236}">
                        <a16:creationId xmlns:a16="http://schemas.microsoft.com/office/drawing/2014/main" id="{E87888AB-65BD-4BEF-8C98-65BD31926640}"/>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86" name="Tekstfelt 2185">
                    <a:extLst>
                      <a:ext uri="{FF2B5EF4-FFF2-40B4-BE49-F238E27FC236}">
                        <a16:creationId xmlns:a16="http://schemas.microsoft.com/office/drawing/2014/main" id="{31920362-AC51-7330-86E2-C8E410600E14}"/>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87" name="Tekstfelt 2186">
                    <a:extLst>
                      <a:ext uri="{FF2B5EF4-FFF2-40B4-BE49-F238E27FC236}">
                        <a16:creationId xmlns:a16="http://schemas.microsoft.com/office/drawing/2014/main" id="{11BC2F72-ABEF-DF6D-89C3-94968E5C9912}"/>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88" name="Tekstfelt 2187">
                    <a:extLst>
                      <a:ext uri="{FF2B5EF4-FFF2-40B4-BE49-F238E27FC236}">
                        <a16:creationId xmlns:a16="http://schemas.microsoft.com/office/drawing/2014/main" id="{14BF5B00-0387-0FA0-2470-B2F44F9101CD}"/>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89" name="Tekstfelt 2188">
                    <a:extLst>
                      <a:ext uri="{FF2B5EF4-FFF2-40B4-BE49-F238E27FC236}">
                        <a16:creationId xmlns:a16="http://schemas.microsoft.com/office/drawing/2014/main" id="{92B21425-880B-76FF-B76A-B626EB266199}"/>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90" name="Tekstfelt 2189">
                    <a:extLst>
                      <a:ext uri="{FF2B5EF4-FFF2-40B4-BE49-F238E27FC236}">
                        <a16:creationId xmlns:a16="http://schemas.microsoft.com/office/drawing/2014/main" id="{B1B6BAB9-1CEA-B311-EAA0-F02FDD66C07F}"/>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91" name="Tekstfelt 2190">
                    <a:extLst>
                      <a:ext uri="{FF2B5EF4-FFF2-40B4-BE49-F238E27FC236}">
                        <a16:creationId xmlns:a16="http://schemas.microsoft.com/office/drawing/2014/main" id="{7440548A-E14E-569D-59B7-0770D98E4CC2}"/>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92" name="Tekstfelt 2191">
                    <a:extLst>
                      <a:ext uri="{FF2B5EF4-FFF2-40B4-BE49-F238E27FC236}">
                        <a16:creationId xmlns:a16="http://schemas.microsoft.com/office/drawing/2014/main" id="{20DA9C8C-C240-87B8-A6EA-E9CEF17C35B4}"/>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93" name="Tekstfelt 2192">
                    <a:extLst>
                      <a:ext uri="{FF2B5EF4-FFF2-40B4-BE49-F238E27FC236}">
                        <a16:creationId xmlns:a16="http://schemas.microsoft.com/office/drawing/2014/main" id="{5D4F86C6-D93A-AAB6-BD11-5E1A7E3475FC}"/>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94" name="Tekstfelt 2193">
                    <a:extLst>
                      <a:ext uri="{FF2B5EF4-FFF2-40B4-BE49-F238E27FC236}">
                        <a16:creationId xmlns:a16="http://schemas.microsoft.com/office/drawing/2014/main" id="{6B7F582B-BE84-AD56-84A9-17EA254FB6D9}"/>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95" name="Tekstfelt 2194">
                    <a:extLst>
                      <a:ext uri="{FF2B5EF4-FFF2-40B4-BE49-F238E27FC236}">
                        <a16:creationId xmlns:a16="http://schemas.microsoft.com/office/drawing/2014/main" id="{125B27D8-26F0-A646-67A3-B7F3C6B626D8}"/>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96" name="Tekstfelt 2195">
                    <a:extLst>
                      <a:ext uri="{FF2B5EF4-FFF2-40B4-BE49-F238E27FC236}">
                        <a16:creationId xmlns:a16="http://schemas.microsoft.com/office/drawing/2014/main" id="{CB6128B9-96A2-64D5-7027-5459DA25B663}"/>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97" name="Tekstfelt 2196">
                    <a:extLst>
                      <a:ext uri="{FF2B5EF4-FFF2-40B4-BE49-F238E27FC236}">
                        <a16:creationId xmlns:a16="http://schemas.microsoft.com/office/drawing/2014/main" id="{060487EE-AF53-3128-7524-71E2ACD69410}"/>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98" name="Tekstfelt 2197">
                    <a:extLst>
                      <a:ext uri="{FF2B5EF4-FFF2-40B4-BE49-F238E27FC236}">
                        <a16:creationId xmlns:a16="http://schemas.microsoft.com/office/drawing/2014/main" id="{ECB5E621-16C2-F4DB-C183-B4D94E0798FC}"/>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63" name="Tekstfelt 2162">
                  <a:extLst>
                    <a:ext uri="{FF2B5EF4-FFF2-40B4-BE49-F238E27FC236}">
                      <a16:creationId xmlns:a16="http://schemas.microsoft.com/office/drawing/2014/main" id="{24269579-C986-B2EC-E2C0-975FD40425D6}"/>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64" name="Tekstfelt 2163">
                  <a:extLst>
                    <a:ext uri="{FF2B5EF4-FFF2-40B4-BE49-F238E27FC236}">
                      <a16:creationId xmlns:a16="http://schemas.microsoft.com/office/drawing/2014/main" id="{4A299EF8-8FD1-CC7D-F2F8-F20ADDDE8A06}"/>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65" name="Tekstfelt 2164">
                  <a:extLst>
                    <a:ext uri="{FF2B5EF4-FFF2-40B4-BE49-F238E27FC236}">
                      <a16:creationId xmlns:a16="http://schemas.microsoft.com/office/drawing/2014/main" id="{D147BF78-A398-912E-3797-3EF1F9379422}"/>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6" name="Gruppe 1825">
                <a:extLst>
                  <a:ext uri="{FF2B5EF4-FFF2-40B4-BE49-F238E27FC236}">
                    <a16:creationId xmlns:a16="http://schemas.microsoft.com/office/drawing/2014/main" id="{94565279-F0CF-9B03-0DCF-5FBB8E91EECD}"/>
                  </a:ext>
                </a:extLst>
              </p:cNvPr>
              <p:cNvGrpSpPr/>
              <p:nvPr/>
            </p:nvGrpSpPr>
            <p:grpSpPr>
              <a:xfrm>
                <a:off x="3326093" y="1035670"/>
                <a:ext cx="641389" cy="5216305"/>
                <a:chOff x="2892468" y="1032983"/>
                <a:chExt cx="641389" cy="5216305"/>
              </a:xfrm>
            </p:grpSpPr>
            <p:grpSp>
              <p:nvGrpSpPr>
                <p:cNvPr id="2125" name="Gruppe 2124">
                  <a:extLst>
                    <a:ext uri="{FF2B5EF4-FFF2-40B4-BE49-F238E27FC236}">
                      <a16:creationId xmlns:a16="http://schemas.microsoft.com/office/drawing/2014/main" id="{8DE0A793-1B27-2608-A47F-3F81BC224CAA}"/>
                    </a:ext>
                  </a:extLst>
                </p:cNvPr>
                <p:cNvGrpSpPr/>
                <p:nvPr/>
              </p:nvGrpSpPr>
              <p:grpSpPr>
                <a:xfrm>
                  <a:off x="2892468" y="1032983"/>
                  <a:ext cx="641389" cy="5216305"/>
                  <a:chOff x="3475384" y="1188399"/>
                  <a:chExt cx="641389" cy="5216305"/>
                </a:xfrm>
              </p:grpSpPr>
              <p:sp>
                <p:nvSpPr>
                  <p:cNvPr id="2129" name="Tekstfelt 2128">
                    <a:extLst>
                      <a:ext uri="{FF2B5EF4-FFF2-40B4-BE49-F238E27FC236}">
                        <a16:creationId xmlns:a16="http://schemas.microsoft.com/office/drawing/2014/main" id="{F9E0D6C7-95B8-0F6A-C78A-B442F34534A1}"/>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30" name="Tekstfelt 2129">
                    <a:extLst>
                      <a:ext uri="{FF2B5EF4-FFF2-40B4-BE49-F238E27FC236}">
                        <a16:creationId xmlns:a16="http://schemas.microsoft.com/office/drawing/2014/main" id="{5BFE0143-9DCA-B2AD-9135-F456FF4A2E4B}"/>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31" name="Tekstfelt 2130">
                    <a:extLst>
                      <a:ext uri="{FF2B5EF4-FFF2-40B4-BE49-F238E27FC236}">
                        <a16:creationId xmlns:a16="http://schemas.microsoft.com/office/drawing/2014/main" id="{F5E66990-FFAF-8107-7BF9-E8F124290495}"/>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32" name="Tekstfelt 2131">
                    <a:extLst>
                      <a:ext uri="{FF2B5EF4-FFF2-40B4-BE49-F238E27FC236}">
                        <a16:creationId xmlns:a16="http://schemas.microsoft.com/office/drawing/2014/main" id="{15A7B10E-3FD7-96BF-3166-23B44C27C3DB}"/>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33" name="Tekstfelt 2132">
                    <a:extLst>
                      <a:ext uri="{FF2B5EF4-FFF2-40B4-BE49-F238E27FC236}">
                        <a16:creationId xmlns:a16="http://schemas.microsoft.com/office/drawing/2014/main" id="{065D2050-E28C-7BAF-BC51-BEC095766324}"/>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34" name="Tekstfelt 2133">
                    <a:extLst>
                      <a:ext uri="{FF2B5EF4-FFF2-40B4-BE49-F238E27FC236}">
                        <a16:creationId xmlns:a16="http://schemas.microsoft.com/office/drawing/2014/main" id="{7E12A432-E40D-B13D-998B-B43207C7644C}"/>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35" name="Tekstfelt 2134">
                    <a:extLst>
                      <a:ext uri="{FF2B5EF4-FFF2-40B4-BE49-F238E27FC236}">
                        <a16:creationId xmlns:a16="http://schemas.microsoft.com/office/drawing/2014/main" id="{BA90B53C-924E-B51F-F1D4-62C013B5CE99}"/>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36" name="Tekstfelt 2135">
                    <a:extLst>
                      <a:ext uri="{FF2B5EF4-FFF2-40B4-BE49-F238E27FC236}">
                        <a16:creationId xmlns:a16="http://schemas.microsoft.com/office/drawing/2014/main" id="{C94EA12E-AA44-963D-C439-87BA9B1BFCA6}"/>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37" name="Tekstfelt 2136">
                    <a:extLst>
                      <a:ext uri="{FF2B5EF4-FFF2-40B4-BE49-F238E27FC236}">
                        <a16:creationId xmlns:a16="http://schemas.microsoft.com/office/drawing/2014/main" id="{EDB2C32B-DCB3-7926-F571-2E33E4C33432}"/>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38" name="Tekstfelt 2137">
                    <a:extLst>
                      <a:ext uri="{FF2B5EF4-FFF2-40B4-BE49-F238E27FC236}">
                        <a16:creationId xmlns:a16="http://schemas.microsoft.com/office/drawing/2014/main" id="{97E94BD1-2F70-3473-B977-6A0DF440663E}"/>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39" name="Tekstfelt 2138">
                    <a:extLst>
                      <a:ext uri="{FF2B5EF4-FFF2-40B4-BE49-F238E27FC236}">
                        <a16:creationId xmlns:a16="http://schemas.microsoft.com/office/drawing/2014/main" id="{EFAB3261-DD16-2008-6225-7C3AC3EE8A23}"/>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40" name="Tekstfelt 2139">
                    <a:extLst>
                      <a:ext uri="{FF2B5EF4-FFF2-40B4-BE49-F238E27FC236}">
                        <a16:creationId xmlns:a16="http://schemas.microsoft.com/office/drawing/2014/main" id="{248A973D-3882-62A5-C1F6-2A42E2EF5EE1}"/>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41" name="Tekstfelt 2140">
                    <a:extLst>
                      <a:ext uri="{FF2B5EF4-FFF2-40B4-BE49-F238E27FC236}">
                        <a16:creationId xmlns:a16="http://schemas.microsoft.com/office/drawing/2014/main" id="{A4E59E77-258B-E5D5-F47A-078AFFA17391}"/>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42" name="Tekstfelt 2141">
                    <a:extLst>
                      <a:ext uri="{FF2B5EF4-FFF2-40B4-BE49-F238E27FC236}">
                        <a16:creationId xmlns:a16="http://schemas.microsoft.com/office/drawing/2014/main" id="{E03A3896-8187-BE72-02C7-17ED63AF6223}"/>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43" name="Tekstfelt 2142">
                    <a:extLst>
                      <a:ext uri="{FF2B5EF4-FFF2-40B4-BE49-F238E27FC236}">
                        <a16:creationId xmlns:a16="http://schemas.microsoft.com/office/drawing/2014/main" id="{C1043105-61CE-03B9-EFE8-A4CAC379F4C3}"/>
                      </a:ext>
                    </a:extLst>
                  </p:cNvPr>
                  <p:cNvSpPr txBox="1"/>
                  <p:nvPr/>
                </p:nvSpPr>
                <p:spPr>
                  <a:xfrm>
                    <a:off x="35457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44" name="Tekstfelt 2143">
                    <a:extLst>
                      <a:ext uri="{FF2B5EF4-FFF2-40B4-BE49-F238E27FC236}">
                        <a16:creationId xmlns:a16="http://schemas.microsoft.com/office/drawing/2014/main" id="{2F693A4E-4E85-67CC-E4BD-ACEDFEE0F652}"/>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45" name="Tekstfelt 2144">
                    <a:extLst>
                      <a:ext uri="{FF2B5EF4-FFF2-40B4-BE49-F238E27FC236}">
                        <a16:creationId xmlns:a16="http://schemas.microsoft.com/office/drawing/2014/main" id="{A9A34C7A-505A-5F80-CD1C-24087A6318CF}"/>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46" name="Tekstfelt 2145">
                    <a:extLst>
                      <a:ext uri="{FF2B5EF4-FFF2-40B4-BE49-F238E27FC236}">
                        <a16:creationId xmlns:a16="http://schemas.microsoft.com/office/drawing/2014/main" id="{3425D6F9-E68C-8F50-048A-E7EA9CF97D8C}"/>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47" name="Tekstfelt 2146">
                    <a:extLst>
                      <a:ext uri="{FF2B5EF4-FFF2-40B4-BE49-F238E27FC236}">
                        <a16:creationId xmlns:a16="http://schemas.microsoft.com/office/drawing/2014/main" id="{53D7487E-4525-2B8D-76A7-679B8A64D842}"/>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48" name="Tekstfelt 2147">
                    <a:extLst>
                      <a:ext uri="{FF2B5EF4-FFF2-40B4-BE49-F238E27FC236}">
                        <a16:creationId xmlns:a16="http://schemas.microsoft.com/office/drawing/2014/main" id="{26A5E433-DC3F-229E-BD80-24A843A83C04}"/>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49" name="Tekstfelt 2148">
                    <a:extLst>
                      <a:ext uri="{FF2B5EF4-FFF2-40B4-BE49-F238E27FC236}">
                        <a16:creationId xmlns:a16="http://schemas.microsoft.com/office/drawing/2014/main" id="{DFFF675B-288F-9A02-D7F9-4DFFAAC875B0}"/>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50" name="Tekstfelt 2149">
                    <a:extLst>
                      <a:ext uri="{FF2B5EF4-FFF2-40B4-BE49-F238E27FC236}">
                        <a16:creationId xmlns:a16="http://schemas.microsoft.com/office/drawing/2014/main" id="{D84D1E35-6D5B-103F-DB7C-2325C44FE4D7}"/>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51" name="Tekstfelt 2150">
                    <a:extLst>
                      <a:ext uri="{FF2B5EF4-FFF2-40B4-BE49-F238E27FC236}">
                        <a16:creationId xmlns:a16="http://schemas.microsoft.com/office/drawing/2014/main" id="{13F5D584-D565-9F0B-3303-8117D0DA4B64}"/>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52" name="Tekstfelt 2151">
                    <a:extLst>
                      <a:ext uri="{FF2B5EF4-FFF2-40B4-BE49-F238E27FC236}">
                        <a16:creationId xmlns:a16="http://schemas.microsoft.com/office/drawing/2014/main" id="{4E57C19A-A875-3968-B3EE-6DE7C667B219}"/>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53" name="Tekstfelt 2152">
                    <a:extLst>
                      <a:ext uri="{FF2B5EF4-FFF2-40B4-BE49-F238E27FC236}">
                        <a16:creationId xmlns:a16="http://schemas.microsoft.com/office/drawing/2014/main" id="{7F93367E-B251-04B0-24EB-6597F7003A63}"/>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54" name="Tekstfelt 2153">
                    <a:extLst>
                      <a:ext uri="{FF2B5EF4-FFF2-40B4-BE49-F238E27FC236}">
                        <a16:creationId xmlns:a16="http://schemas.microsoft.com/office/drawing/2014/main" id="{7D75A155-4AEC-32E5-A642-89E1F7E87BD6}"/>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55" name="Tekstfelt 2154">
                    <a:extLst>
                      <a:ext uri="{FF2B5EF4-FFF2-40B4-BE49-F238E27FC236}">
                        <a16:creationId xmlns:a16="http://schemas.microsoft.com/office/drawing/2014/main" id="{CECD8E9B-AD06-E64A-F61B-A157B8D490AE}"/>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56" name="Tekstfelt 2155">
                    <a:extLst>
                      <a:ext uri="{FF2B5EF4-FFF2-40B4-BE49-F238E27FC236}">
                        <a16:creationId xmlns:a16="http://schemas.microsoft.com/office/drawing/2014/main" id="{AA6BEA30-04B7-8E0A-84E2-70A3B88E793C}"/>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57" name="Tekstfelt 2156">
                    <a:extLst>
                      <a:ext uri="{FF2B5EF4-FFF2-40B4-BE49-F238E27FC236}">
                        <a16:creationId xmlns:a16="http://schemas.microsoft.com/office/drawing/2014/main" id="{91AF2134-C2A7-11D5-8F7E-60382DD4FE8F}"/>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58" name="Tekstfelt 2157">
                    <a:extLst>
                      <a:ext uri="{FF2B5EF4-FFF2-40B4-BE49-F238E27FC236}">
                        <a16:creationId xmlns:a16="http://schemas.microsoft.com/office/drawing/2014/main" id="{0A8B5F90-ACCF-8DA3-89E7-64306BF002A5}"/>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59" name="Tekstfelt 2158">
                    <a:extLst>
                      <a:ext uri="{FF2B5EF4-FFF2-40B4-BE49-F238E27FC236}">
                        <a16:creationId xmlns:a16="http://schemas.microsoft.com/office/drawing/2014/main" id="{4E01A3CF-F837-CAAC-1C29-94AF113E6A3E}"/>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60" name="Tekstfelt 2159">
                    <a:extLst>
                      <a:ext uri="{FF2B5EF4-FFF2-40B4-BE49-F238E27FC236}">
                        <a16:creationId xmlns:a16="http://schemas.microsoft.com/office/drawing/2014/main" id="{4737122D-9317-D30E-ECC5-4513CCF3B7BC}"/>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61" name="Tekstfelt 2160">
                    <a:extLst>
                      <a:ext uri="{FF2B5EF4-FFF2-40B4-BE49-F238E27FC236}">
                        <a16:creationId xmlns:a16="http://schemas.microsoft.com/office/drawing/2014/main" id="{58667F30-2A98-6809-1440-0F85C57A1AA7}"/>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26" name="Tekstfelt 2125">
                  <a:extLst>
                    <a:ext uri="{FF2B5EF4-FFF2-40B4-BE49-F238E27FC236}">
                      <a16:creationId xmlns:a16="http://schemas.microsoft.com/office/drawing/2014/main" id="{F90D1F63-355C-9C49-4CDD-3CC29B6D6E83}"/>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27" name="Tekstfelt 2126">
                  <a:extLst>
                    <a:ext uri="{FF2B5EF4-FFF2-40B4-BE49-F238E27FC236}">
                      <a16:creationId xmlns:a16="http://schemas.microsoft.com/office/drawing/2014/main" id="{A1772C7B-594D-C394-3C57-2C4D55F897D4}"/>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28" name="Tekstfelt 2127">
                  <a:extLst>
                    <a:ext uri="{FF2B5EF4-FFF2-40B4-BE49-F238E27FC236}">
                      <a16:creationId xmlns:a16="http://schemas.microsoft.com/office/drawing/2014/main" id="{902A8542-3814-1868-80BC-074A09548D22}"/>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7" name="Gruppe 1826">
                <a:extLst>
                  <a:ext uri="{FF2B5EF4-FFF2-40B4-BE49-F238E27FC236}">
                    <a16:creationId xmlns:a16="http://schemas.microsoft.com/office/drawing/2014/main" id="{11D336D3-BF9D-37B5-0AB9-6978231F6945}"/>
                  </a:ext>
                </a:extLst>
              </p:cNvPr>
              <p:cNvGrpSpPr/>
              <p:nvPr/>
            </p:nvGrpSpPr>
            <p:grpSpPr>
              <a:xfrm>
                <a:off x="2893345" y="1029165"/>
                <a:ext cx="641389" cy="5216305"/>
                <a:chOff x="2892468" y="1032983"/>
                <a:chExt cx="641389" cy="5216305"/>
              </a:xfrm>
            </p:grpSpPr>
            <p:grpSp>
              <p:nvGrpSpPr>
                <p:cNvPr id="2088" name="Gruppe 2087">
                  <a:extLst>
                    <a:ext uri="{FF2B5EF4-FFF2-40B4-BE49-F238E27FC236}">
                      <a16:creationId xmlns:a16="http://schemas.microsoft.com/office/drawing/2014/main" id="{EE5A4CDB-D917-227E-7AB4-F5C34E837AC9}"/>
                    </a:ext>
                  </a:extLst>
                </p:cNvPr>
                <p:cNvGrpSpPr/>
                <p:nvPr/>
              </p:nvGrpSpPr>
              <p:grpSpPr>
                <a:xfrm>
                  <a:off x="2892468" y="1032983"/>
                  <a:ext cx="641389" cy="5216305"/>
                  <a:chOff x="3475384" y="1188399"/>
                  <a:chExt cx="641389" cy="5216305"/>
                </a:xfrm>
              </p:grpSpPr>
              <p:sp>
                <p:nvSpPr>
                  <p:cNvPr id="2092" name="Tekstfelt 2091">
                    <a:extLst>
                      <a:ext uri="{FF2B5EF4-FFF2-40B4-BE49-F238E27FC236}">
                        <a16:creationId xmlns:a16="http://schemas.microsoft.com/office/drawing/2014/main" id="{7EAB2216-657C-7DEA-0C80-DD0A1280DF4D}"/>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93" name="Tekstfelt 2092">
                    <a:extLst>
                      <a:ext uri="{FF2B5EF4-FFF2-40B4-BE49-F238E27FC236}">
                        <a16:creationId xmlns:a16="http://schemas.microsoft.com/office/drawing/2014/main" id="{BCD39E81-B069-25A4-D079-8EB3B43670B2}"/>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94" name="Tekstfelt 2093">
                    <a:extLst>
                      <a:ext uri="{FF2B5EF4-FFF2-40B4-BE49-F238E27FC236}">
                        <a16:creationId xmlns:a16="http://schemas.microsoft.com/office/drawing/2014/main" id="{9A462A11-70F3-3A52-E40E-1140034BBA8C}"/>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95" name="Tekstfelt 2094">
                    <a:extLst>
                      <a:ext uri="{FF2B5EF4-FFF2-40B4-BE49-F238E27FC236}">
                        <a16:creationId xmlns:a16="http://schemas.microsoft.com/office/drawing/2014/main" id="{ACC11CC6-0B74-F36B-96DC-2B055AB11B35}"/>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96" name="Tekstfelt 2095">
                    <a:extLst>
                      <a:ext uri="{FF2B5EF4-FFF2-40B4-BE49-F238E27FC236}">
                        <a16:creationId xmlns:a16="http://schemas.microsoft.com/office/drawing/2014/main" id="{1E198191-1383-07CA-CCB2-9F434E3BAB99}"/>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97" name="Tekstfelt 2096">
                    <a:extLst>
                      <a:ext uri="{FF2B5EF4-FFF2-40B4-BE49-F238E27FC236}">
                        <a16:creationId xmlns:a16="http://schemas.microsoft.com/office/drawing/2014/main" id="{F5BF89EE-C936-471D-577E-2038C02A6DD1}"/>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98" name="Tekstfelt 2097">
                    <a:extLst>
                      <a:ext uri="{FF2B5EF4-FFF2-40B4-BE49-F238E27FC236}">
                        <a16:creationId xmlns:a16="http://schemas.microsoft.com/office/drawing/2014/main" id="{35B633A3-2930-AD00-DD56-A67414BC8981}"/>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99" name="Tekstfelt 2098">
                    <a:extLst>
                      <a:ext uri="{FF2B5EF4-FFF2-40B4-BE49-F238E27FC236}">
                        <a16:creationId xmlns:a16="http://schemas.microsoft.com/office/drawing/2014/main" id="{541C9275-384E-8B65-B99F-13EB41E77546}"/>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00" name="Tekstfelt 2099">
                    <a:extLst>
                      <a:ext uri="{FF2B5EF4-FFF2-40B4-BE49-F238E27FC236}">
                        <a16:creationId xmlns:a16="http://schemas.microsoft.com/office/drawing/2014/main" id="{427A3166-37B1-F2E2-60D0-3E972974BE10}"/>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01" name="Tekstfelt 2100">
                    <a:extLst>
                      <a:ext uri="{FF2B5EF4-FFF2-40B4-BE49-F238E27FC236}">
                        <a16:creationId xmlns:a16="http://schemas.microsoft.com/office/drawing/2014/main" id="{99A59F9D-B3D6-8736-E0F8-221723F8BC92}"/>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02" name="Tekstfelt 2101">
                    <a:extLst>
                      <a:ext uri="{FF2B5EF4-FFF2-40B4-BE49-F238E27FC236}">
                        <a16:creationId xmlns:a16="http://schemas.microsoft.com/office/drawing/2014/main" id="{B35064ED-69C9-38DE-FD21-9E8157A9E240}"/>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03" name="Tekstfelt 2102">
                    <a:extLst>
                      <a:ext uri="{FF2B5EF4-FFF2-40B4-BE49-F238E27FC236}">
                        <a16:creationId xmlns:a16="http://schemas.microsoft.com/office/drawing/2014/main" id="{06CF974F-1B47-8B94-6E5C-F6770FF58C4A}"/>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04" name="Tekstfelt 2103">
                    <a:extLst>
                      <a:ext uri="{FF2B5EF4-FFF2-40B4-BE49-F238E27FC236}">
                        <a16:creationId xmlns:a16="http://schemas.microsoft.com/office/drawing/2014/main" id="{79826E8E-2271-9D0C-0A9D-4FE34103E139}"/>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05" name="Tekstfelt 2104">
                    <a:extLst>
                      <a:ext uri="{FF2B5EF4-FFF2-40B4-BE49-F238E27FC236}">
                        <a16:creationId xmlns:a16="http://schemas.microsoft.com/office/drawing/2014/main" id="{311213EB-0641-FCED-3E48-40AB765C59D0}"/>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06" name="Tekstfelt 2105">
                    <a:extLst>
                      <a:ext uri="{FF2B5EF4-FFF2-40B4-BE49-F238E27FC236}">
                        <a16:creationId xmlns:a16="http://schemas.microsoft.com/office/drawing/2014/main" id="{F9513966-CD4F-192B-592C-ECDCF60529AD}"/>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07" name="Tekstfelt 2106">
                    <a:extLst>
                      <a:ext uri="{FF2B5EF4-FFF2-40B4-BE49-F238E27FC236}">
                        <a16:creationId xmlns:a16="http://schemas.microsoft.com/office/drawing/2014/main" id="{E42FB652-3E6F-7378-F2ED-DB0E6C0AEED3}"/>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08" name="Tekstfelt 2107">
                    <a:extLst>
                      <a:ext uri="{FF2B5EF4-FFF2-40B4-BE49-F238E27FC236}">
                        <a16:creationId xmlns:a16="http://schemas.microsoft.com/office/drawing/2014/main" id="{6660FDA0-434B-571C-D4B1-32BB2865EF72}"/>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09" name="Tekstfelt 2108">
                    <a:extLst>
                      <a:ext uri="{FF2B5EF4-FFF2-40B4-BE49-F238E27FC236}">
                        <a16:creationId xmlns:a16="http://schemas.microsoft.com/office/drawing/2014/main" id="{9CFF68CA-A446-5CBC-60A4-B7EAA40D576B}"/>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10" name="Tekstfelt 2109">
                    <a:extLst>
                      <a:ext uri="{FF2B5EF4-FFF2-40B4-BE49-F238E27FC236}">
                        <a16:creationId xmlns:a16="http://schemas.microsoft.com/office/drawing/2014/main" id="{3D8FF128-DBAA-AFD2-9B16-2E5A7223DE1E}"/>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11" name="Tekstfelt 2110">
                    <a:extLst>
                      <a:ext uri="{FF2B5EF4-FFF2-40B4-BE49-F238E27FC236}">
                        <a16:creationId xmlns:a16="http://schemas.microsoft.com/office/drawing/2014/main" id="{858D4E5A-B2B1-7EFC-81C5-1A68397BFC6A}"/>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12" name="Tekstfelt 2111">
                    <a:extLst>
                      <a:ext uri="{FF2B5EF4-FFF2-40B4-BE49-F238E27FC236}">
                        <a16:creationId xmlns:a16="http://schemas.microsoft.com/office/drawing/2014/main" id="{F6B53B0E-2161-D6EC-3F5C-6D600D7284F9}"/>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13" name="Tekstfelt 2112">
                    <a:extLst>
                      <a:ext uri="{FF2B5EF4-FFF2-40B4-BE49-F238E27FC236}">
                        <a16:creationId xmlns:a16="http://schemas.microsoft.com/office/drawing/2014/main" id="{3000AADD-0FFA-58F4-E993-7CEF001353AD}"/>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14" name="Tekstfelt 2113">
                    <a:extLst>
                      <a:ext uri="{FF2B5EF4-FFF2-40B4-BE49-F238E27FC236}">
                        <a16:creationId xmlns:a16="http://schemas.microsoft.com/office/drawing/2014/main" id="{2429E027-7F24-BE38-9C35-E80ECDB50C72}"/>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15" name="Tekstfelt 2114">
                    <a:extLst>
                      <a:ext uri="{FF2B5EF4-FFF2-40B4-BE49-F238E27FC236}">
                        <a16:creationId xmlns:a16="http://schemas.microsoft.com/office/drawing/2014/main" id="{48D3B81D-A253-72AF-E61A-143808EF39E7}"/>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16" name="Tekstfelt 2115">
                    <a:extLst>
                      <a:ext uri="{FF2B5EF4-FFF2-40B4-BE49-F238E27FC236}">
                        <a16:creationId xmlns:a16="http://schemas.microsoft.com/office/drawing/2014/main" id="{A910F369-674E-6E5F-8043-2CEE6D66E833}"/>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17" name="Tekstfelt 2116">
                    <a:extLst>
                      <a:ext uri="{FF2B5EF4-FFF2-40B4-BE49-F238E27FC236}">
                        <a16:creationId xmlns:a16="http://schemas.microsoft.com/office/drawing/2014/main" id="{62C1F647-C704-F86F-FED6-5F5691637756}"/>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18" name="Tekstfelt 2117">
                    <a:extLst>
                      <a:ext uri="{FF2B5EF4-FFF2-40B4-BE49-F238E27FC236}">
                        <a16:creationId xmlns:a16="http://schemas.microsoft.com/office/drawing/2014/main" id="{7DC193B1-C7E1-C735-4840-78C5C9ACBD7F}"/>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19" name="Tekstfelt 2118">
                    <a:extLst>
                      <a:ext uri="{FF2B5EF4-FFF2-40B4-BE49-F238E27FC236}">
                        <a16:creationId xmlns:a16="http://schemas.microsoft.com/office/drawing/2014/main" id="{C4494A31-78A7-86D2-0422-4345750F90C6}"/>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20" name="Tekstfelt 2119">
                    <a:extLst>
                      <a:ext uri="{FF2B5EF4-FFF2-40B4-BE49-F238E27FC236}">
                        <a16:creationId xmlns:a16="http://schemas.microsoft.com/office/drawing/2014/main" id="{16CB90FB-10FB-C596-66D9-9E25221810B0}"/>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21" name="Tekstfelt 2120">
                    <a:extLst>
                      <a:ext uri="{FF2B5EF4-FFF2-40B4-BE49-F238E27FC236}">
                        <a16:creationId xmlns:a16="http://schemas.microsoft.com/office/drawing/2014/main" id="{D69228DD-DE36-A4B3-8597-28AAABAE426E}"/>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22" name="Tekstfelt 2121">
                    <a:extLst>
                      <a:ext uri="{FF2B5EF4-FFF2-40B4-BE49-F238E27FC236}">
                        <a16:creationId xmlns:a16="http://schemas.microsoft.com/office/drawing/2014/main" id="{7ACA34C4-9B40-2C87-56E2-3BFF746F4622}"/>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23" name="Tekstfelt 2122">
                    <a:extLst>
                      <a:ext uri="{FF2B5EF4-FFF2-40B4-BE49-F238E27FC236}">
                        <a16:creationId xmlns:a16="http://schemas.microsoft.com/office/drawing/2014/main" id="{8317D999-3A8F-7ACE-79B4-FA1C3230D076}"/>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24" name="Tekstfelt 2123">
                    <a:extLst>
                      <a:ext uri="{FF2B5EF4-FFF2-40B4-BE49-F238E27FC236}">
                        <a16:creationId xmlns:a16="http://schemas.microsoft.com/office/drawing/2014/main" id="{82766F64-2CD3-41E6-49F3-EC77A77928B1}"/>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89" name="Tekstfelt 2088">
                  <a:extLst>
                    <a:ext uri="{FF2B5EF4-FFF2-40B4-BE49-F238E27FC236}">
                      <a16:creationId xmlns:a16="http://schemas.microsoft.com/office/drawing/2014/main" id="{BCC43EA0-D20F-F5F7-533D-6009337237A6}"/>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90" name="Tekstfelt 2089">
                  <a:extLst>
                    <a:ext uri="{FF2B5EF4-FFF2-40B4-BE49-F238E27FC236}">
                      <a16:creationId xmlns:a16="http://schemas.microsoft.com/office/drawing/2014/main" id="{585B718F-7999-FB72-1DB2-4522093D7F09}"/>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91" name="Tekstfelt 2090">
                  <a:extLst>
                    <a:ext uri="{FF2B5EF4-FFF2-40B4-BE49-F238E27FC236}">
                      <a16:creationId xmlns:a16="http://schemas.microsoft.com/office/drawing/2014/main" id="{3B82E205-7FF2-6A07-C6DC-24D2EA512157}"/>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8" name="Gruppe 1827">
                <a:extLst>
                  <a:ext uri="{FF2B5EF4-FFF2-40B4-BE49-F238E27FC236}">
                    <a16:creationId xmlns:a16="http://schemas.microsoft.com/office/drawing/2014/main" id="{C3F4F9AC-414D-83A3-F1B1-16826BAEBFBE}"/>
                  </a:ext>
                </a:extLst>
              </p:cNvPr>
              <p:cNvGrpSpPr/>
              <p:nvPr/>
            </p:nvGrpSpPr>
            <p:grpSpPr>
              <a:xfrm>
                <a:off x="2466124" y="1032948"/>
                <a:ext cx="641389" cy="5216305"/>
                <a:chOff x="2892468" y="1032983"/>
                <a:chExt cx="641389" cy="5216305"/>
              </a:xfrm>
            </p:grpSpPr>
            <p:grpSp>
              <p:nvGrpSpPr>
                <p:cNvPr id="2051" name="Gruppe 2050">
                  <a:extLst>
                    <a:ext uri="{FF2B5EF4-FFF2-40B4-BE49-F238E27FC236}">
                      <a16:creationId xmlns:a16="http://schemas.microsoft.com/office/drawing/2014/main" id="{6D55EB0A-6C3C-9FBF-2915-E22FFBDA1516}"/>
                    </a:ext>
                  </a:extLst>
                </p:cNvPr>
                <p:cNvGrpSpPr/>
                <p:nvPr/>
              </p:nvGrpSpPr>
              <p:grpSpPr>
                <a:xfrm>
                  <a:off x="2892468" y="1032983"/>
                  <a:ext cx="641389" cy="5216305"/>
                  <a:chOff x="3475384" y="1188399"/>
                  <a:chExt cx="641389" cy="5216305"/>
                </a:xfrm>
              </p:grpSpPr>
              <p:sp>
                <p:nvSpPr>
                  <p:cNvPr id="2055" name="Tekstfelt 2054">
                    <a:extLst>
                      <a:ext uri="{FF2B5EF4-FFF2-40B4-BE49-F238E27FC236}">
                        <a16:creationId xmlns:a16="http://schemas.microsoft.com/office/drawing/2014/main" id="{AFBC8AEC-EF5E-BA98-570F-9CFF3A44D9F1}"/>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56" name="Tekstfelt 2055">
                    <a:extLst>
                      <a:ext uri="{FF2B5EF4-FFF2-40B4-BE49-F238E27FC236}">
                        <a16:creationId xmlns:a16="http://schemas.microsoft.com/office/drawing/2014/main" id="{191EAEEF-3A37-C5FB-EC40-DD442F8E3551}"/>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57" name="Tekstfelt 2056">
                    <a:extLst>
                      <a:ext uri="{FF2B5EF4-FFF2-40B4-BE49-F238E27FC236}">
                        <a16:creationId xmlns:a16="http://schemas.microsoft.com/office/drawing/2014/main" id="{9C0B3B9A-A239-4229-070A-3AEE15E60F89}"/>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58" name="Tekstfelt 2057">
                    <a:extLst>
                      <a:ext uri="{FF2B5EF4-FFF2-40B4-BE49-F238E27FC236}">
                        <a16:creationId xmlns:a16="http://schemas.microsoft.com/office/drawing/2014/main" id="{B5987C63-7834-7A93-54CA-B473218CDA2B}"/>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59" name="Tekstfelt 2058">
                    <a:extLst>
                      <a:ext uri="{FF2B5EF4-FFF2-40B4-BE49-F238E27FC236}">
                        <a16:creationId xmlns:a16="http://schemas.microsoft.com/office/drawing/2014/main" id="{F1E35A2A-E5EE-6F7A-300A-2825D67BEFFB}"/>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60" name="Tekstfelt 2059">
                    <a:extLst>
                      <a:ext uri="{FF2B5EF4-FFF2-40B4-BE49-F238E27FC236}">
                        <a16:creationId xmlns:a16="http://schemas.microsoft.com/office/drawing/2014/main" id="{422E895F-0702-84AB-48E9-16832F7EF255}"/>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61" name="Tekstfelt 2060">
                    <a:extLst>
                      <a:ext uri="{FF2B5EF4-FFF2-40B4-BE49-F238E27FC236}">
                        <a16:creationId xmlns:a16="http://schemas.microsoft.com/office/drawing/2014/main" id="{2E88A92A-F509-7855-4696-8E036CDC6699}"/>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62" name="Tekstfelt 2061">
                    <a:extLst>
                      <a:ext uri="{FF2B5EF4-FFF2-40B4-BE49-F238E27FC236}">
                        <a16:creationId xmlns:a16="http://schemas.microsoft.com/office/drawing/2014/main" id="{D9F7810D-A731-77BB-87F0-897704F52A1B}"/>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63" name="Tekstfelt 2062">
                    <a:extLst>
                      <a:ext uri="{FF2B5EF4-FFF2-40B4-BE49-F238E27FC236}">
                        <a16:creationId xmlns:a16="http://schemas.microsoft.com/office/drawing/2014/main" id="{8AFB7EB9-BC7A-9EF0-5B87-295BBC2F1B27}"/>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64" name="Tekstfelt 2063">
                    <a:extLst>
                      <a:ext uri="{FF2B5EF4-FFF2-40B4-BE49-F238E27FC236}">
                        <a16:creationId xmlns:a16="http://schemas.microsoft.com/office/drawing/2014/main" id="{023A242D-8F8B-7DC8-13FD-3A17F7B61BFE}"/>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65" name="Tekstfelt 2064">
                    <a:extLst>
                      <a:ext uri="{FF2B5EF4-FFF2-40B4-BE49-F238E27FC236}">
                        <a16:creationId xmlns:a16="http://schemas.microsoft.com/office/drawing/2014/main" id="{E71E063C-36B8-828B-91F6-57FC954EF64D}"/>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66" name="Tekstfelt 2065">
                    <a:extLst>
                      <a:ext uri="{FF2B5EF4-FFF2-40B4-BE49-F238E27FC236}">
                        <a16:creationId xmlns:a16="http://schemas.microsoft.com/office/drawing/2014/main" id="{686F324F-C6B2-05A8-FEAA-E1F0ABBD4EB4}"/>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67" name="Tekstfelt 2066">
                    <a:extLst>
                      <a:ext uri="{FF2B5EF4-FFF2-40B4-BE49-F238E27FC236}">
                        <a16:creationId xmlns:a16="http://schemas.microsoft.com/office/drawing/2014/main" id="{97F07155-CCAE-ADE0-739B-7990BA0288D4}"/>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68" name="Tekstfelt 2067">
                    <a:extLst>
                      <a:ext uri="{FF2B5EF4-FFF2-40B4-BE49-F238E27FC236}">
                        <a16:creationId xmlns:a16="http://schemas.microsoft.com/office/drawing/2014/main" id="{171DB692-D27B-E933-AE7B-F31074953F84}"/>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69" name="Tekstfelt 2068">
                    <a:extLst>
                      <a:ext uri="{FF2B5EF4-FFF2-40B4-BE49-F238E27FC236}">
                        <a16:creationId xmlns:a16="http://schemas.microsoft.com/office/drawing/2014/main" id="{0C673766-3A1C-E966-309C-0E7796D17B56}"/>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70" name="Tekstfelt 2069">
                    <a:extLst>
                      <a:ext uri="{FF2B5EF4-FFF2-40B4-BE49-F238E27FC236}">
                        <a16:creationId xmlns:a16="http://schemas.microsoft.com/office/drawing/2014/main" id="{3A0F499F-2CC5-5868-527B-76327A171E68}"/>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71" name="Tekstfelt 2070">
                    <a:extLst>
                      <a:ext uri="{FF2B5EF4-FFF2-40B4-BE49-F238E27FC236}">
                        <a16:creationId xmlns:a16="http://schemas.microsoft.com/office/drawing/2014/main" id="{E2ECF9B5-7E0B-395C-38EC-3E700C16EC8B}"/>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72" name="Tekstfelt 2071">
                    <a:extLst>
                      <a:ext uri="{FF2B5EF4-FFF2-40B4-BE49-F238E27FC236}">
                        <a16:creationId xmlns:a16="http://schemas.microsoft.com/office/drawing/2014/main" id="{C1A7B3F9-0EB0-5FF9-0E08-1BF2D9BBB721}"/>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73" name="Tekstfelt 2072">
                    <a:extLst>
                      <a:ext uri="{FF2B5EF4-FFF2-40B4-BE49-F238E27FC236}">
                        <a16:creationId xmlns:a16="http://schemas.microsoft.com/office/drawing/2014/main" id="{FE26F1E6-E82D-47B8-58E8-87C61C697CEC}"/>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74" name="Tekstfelt 2073">
                    <a:extLst>
                      <a:ext uri="{FF2B5EF4-FFF2-40B4-BE49-F238E27FC236}">
                        <a16:creationId xmlns:a16="http://schemas.microsoft.com/office/drawing/2014/main" id="{AB7CD63C-3483-C0C7-50C1-8DF6CB312C3D}"/>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75" name="Tekstfelt 2074">
                    <a:extLst>
                      <a:ext uri="{FF2B5EF4-FFF2-40B4-BE49-F238E27FC236}">
                        <a16:creationId xmlns:a16="http://schemas.microsoft.com/office/drawing/2014/main" id="{56C457F0-5854-0BDD-BA5A-CD1D95F1E2E6}"/>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76" name="Tekstfelt 2075">
                    <a:extLst>
                      <a:ext uri="{FF2B5EF4-FFF2-40B4-BE49-F238E27FC236}">
                        <a16:creationId xmlns:a16="http://schemas.microsoft.com/office/drawing/2014/main" id="{296E814F-AE7E-F1AA-3BED-BA422ABF6C88}"/>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77" name="Tekstfelt 2076">
                    <a:extLst>
                      <a:ext uri="{FF2B5EF4-FFF2-40B4-BE49-F238E27FC236}">
                        <a16:creationId xmlns:a16="http://schemas.microsoft.com/office/drawing/2014/main" id="{103A2BED-D8E0-3E1A-4F7C-98908F0C7F73}"/>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78" name="Tekstfelt 2077">
                    <a:extLst>
                      <a:ext uri="{FF2B5EF4-FFF2-40B4-BE49-F238E27FC236}">
                        <a16:creationId xmlns:a16="http://schemas.microsoft.com/office/drawing/2014/main" id="{AEE247DF-1FD0-C6E2-C3A8-61F056752332}"/>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79" name="Tekstfelt 2078">
                    <a:extLst>
                      <a:ext uri="{FF2B5EF4-FFF2-40B4-BE49-F238E27FC236}">
                        <a16:creationId xmlns:a16="http://schemas.microsoft.com/office/drawing/2014/main" id="{A525DAAE-F13C-5186-7B92-DA345A58BDCE}"/>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80" name="Tekstfelt 2079">
                    <a:extLst>
                      <a:ext uri="{FF2B5EF4-FFF2-40B4-BE49-F238E27FC236}">
                        <a16:creationId xmlns:a16="http://schemas.microsoft.com/office/drawing/2014/main" id="{CF9506C1-8C30-CB0E-528A-271C84A11734}"/>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81" name="Tekstfelt 2080">
                    <a:extLst>
                      <a:ext uri="{FF2B5EF4-FFF2-40B4-BE49-F238E27FC236}">
                        <a16:creationId xmlns:a16="http://schemas.microsoft.com/office/drawing/2014/main" id="{6A17A06F-9FAE-105E-A79E-86675B56338D}"/>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82" name="Tekstfelt 2081">
                    <a:extLst>
                      <a:ext uri="{FF2B5EF4-FFF2-40B4-BE49-F238E27FC236}">
                        <a16:creationId xmlns:a16="http://schemas.microsoft.com/office/drawing/2014/main" id="{D017ABFB-DDA7-897B-413A-8D302F1E254F}"/>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83" name="Tekstfelt 2082">
                    <a:extLst>
                      <a:ext uri="{FF2B5EF4-FFF2-40B4-BE49-F238E27FC236}">
                        <a16:creationId xmlns:a16="http://schemas.microsoft.com/office/drawing/2014/main" id="{5446F4F1-C436-2DF0-6BF2-B62673EF8938}"/>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84" name="Tekstfelt 2083">
                    <a:extLst>
                      <a:ext uri="{FF2B5EF4-FFF2-40B4-BE49-F238E27FC236}">
                        <a16:creationId xmlns:a16="http://schemas.microsoft.com/office/drawing/2014/main" id="{A38A06EF-DD85-BB31-7513-579FDD170F6C}"/>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85" name="Tekstfelt 2084">
                    <a:extLst>
                      <a:ext uri="{FF2B5EF4-FFF2-40B4-BE49-F238E27FC236}">
                        <a16:creationId xmlns:a16="http://schemas.microsoft.com/office/drawing/2014/main" id="{7B34BB2F-79C6-46A2-8A31-906D86414906}"/>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86" name="Tekstfelt 2085">
                    <a:extLst>
                      <a:ext uri="{FF2B5EF4-FFF2-40B4-BE49-F238E27FC236}">
                        <a16:creationId xmlns:a16="http://schemas.microsoft.com/office/drawing/2014/main" id="{29B36125-7439-ACE0-593E-487445847CEE}"/>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87" name="Tekstfelt 2086">
                    <a:extLst>
                      <a:ext uri="{FF2B5EF4-FFF2-40B4-BE49-F238E27FC236}">
                        <a16:creationId xmlns:a16="http://schemas.microsoft.com/office/drawing/2014/main" id="{A8C96CE4-4440-E09E-3ADA-C122393CAE80}"/>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52" name="Tekstfelt 2051">
                  <a:extLst>
                    <a:ext uri="{FF2B5EF4-FFF2-40B4-BE49-F238E27FC236}">
                      <a16:creationId xmlns:a16="http://schemas.microsoft.com/office/drawing/2014/main" id="{A0D4FEE7-07BC-A665-83C6-9A9D593D9673}"/>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53" name="Tekstfelt 2052">
                  <a:extLst>
                    <a:ext uri="{FF2B5EF4-FFF2-40B4-BE49-F238E27FC236}">
                      <a16:creationId xmlns:a16="http://schemas.microsoft.com/office/drawing/2014/main" id="{F3859B1C-D0E8-8D8F-23AA-61060D10D032}"/>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54" name="Tekstfelt 2053">
                  <a:extLst>
                    <a:ext uri="{FF2B5EF4-FFF2-40B4-BE49-F238E27FC236}">
                      <a16:creationId xmlns:a16="http://schemas.microsoft.com/office/drawing/2014/main" id="{09B1B04E-1474-B6FE-9EFE-86FD74EA7E3A}"/>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9" name="Gruppe 1828">
                <a:extLst>
                  <a:ext uri="{FF2B5EF4-FFF2-40B4-BE49-F238E27FC236}">
                    <a16:creationId xmlns:a16="http://schemas.microsoft.com/office/drawing/2014/main" id="{D42943CD-6356-0B0E-672B-A9CEB62108AF}"/>
                  </a:ext>
                </a:extLst>
              </p:cNvPr>
              <p:cNvGrpSpPr/>
              <p:nvPr/>
            </p:nvGrpSpPr>
            <p:grpSpPr>
              <a:xfrm>
                <a:off x="2019764" y="1037328"/>
                <a:ext cx="641389" cy="5216305"/>
                <a:chOff x="2892468" y="1032983"/>
                <a:chExt cx="641389" cy="5216305"/>
              </a:xfrm>
            </p:grpSpPr>
            <p:grpSp>
              <p:nvGrpSpPr>
                <p:cNvPr id="2014" name="Gruppe 2013">
                  <a:extLst>
                    <a:ext uri="{FF2B5EF4-FFF2-40B4-BE49-F238E27FC236}">
                      <a16:creationId xmlns:a16="http://schemas.microsoft.com/office/drawing/2014/main" id="{F19F9ECF-753F-90B9-0F36-C81F00311C14}"/>
                    </a:ext>
                  </a:extLst>
                </p:cNvPr>
                <p:cNvGrpSpPr/>
                <p:nvPr/>
              </p:nvGrpSpPr>
              <p:grpSpPr>
                <a:xfrm>
                  <a:off x="2892468" y="1032983"/>
                  <a:ext cx="641389" cy="5216305"/>
                  <a:chOff x="3475384" y="1188399"/>
                  <a:chExt cx="641389" cy="5216305"/>
                </a:xfrm>
              </p:grpSpPr>
              <p:sp>
                <p:nvSpPr>
                  <p:cNvPr id="2018" name="Tekstfelt 2017">
                    <a:extLst>
                      <a:ext uri="{FF2B5EF4-FFF2-40B4-BE49-F238E27FC236}">
                        <a16:creationId xmlns:a16="http://schemas.microsoft.com/office/drawing/2014/main" id="{9D5C107F-32DD-D63A-B954-995114E117AE}"/>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19" name="Tekstfelt 2018">
                    <a:extLst>
                      <a:ext uri="{FF2B5EF4-FFF2-40B4-BE49-F238E27FC236}">
                        <a16:creationId xmlns:a16="http://schemas.microsoft.com/office/drawing/2014/main" id="{0D16697B-4A46-DB41-7A70-C5FE505207C0}"/>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20" name="Tekstfelt 2019">
                    <a:extLst>
                      <a:ext uri="{FF2B5EF4-FFF2-40B4-BE49-F238E27FC236}">
                        <a16:creationId xmlns:a16="http://schemas.microsoft.com/office/drawing/2014/main" id="{8D4CAB9B-6DF3-D75D-185C-92964BAB1F84}"/>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21" name="Tekstfelt 2020">
                    <a:extLst>
                      <a:ext uri="{FF2B5EF4-FFF2-40B4-BE49-F238E27FC236}">
                        <a16:creationId xmlns:a16="http://schemas.microsoft.com/office/drawing/2014/main" id="{95C64665-4444-E27B-5B42-4F9062161818}"/>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22" name="Tekstfelt 2021">
                    <a:extLst>
                      <a:ext uri="{FF2B5EF4-FFF2-40B4-BE49-F238E27FC236}">
                        <a16:creationId xmlns:a16="http://schemas.microsoft.com/office/drawing/2014/main" id="{C0D970D0-24F0-CCB8-C3DC-E228EFF2D521}"/>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23" name="Tekstfelt 2022">
                    <a:extLst>
                      <a:ext uri="{FF2B5EF4-FFF2-40B4-BE49-F238E27FC236}">
                        <a16:creationId xmlns:a16="http://schemas.microsoft.com/office/drawing/2014/main" id="{EAF25880-FB1D-DB16-0C5E-051822C4E005}"/>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24" name="Tekstfelt 2023">
                    <a:extLst>
                      <a:ext uri="{FF2B5EF4-FFF2-40B4-BE49-F238E27FC236}">
                        <a16:creationId xmlns:a16="http://schemas.microsoft.com/office/drawing/2014/main" id="{ED704830-4629-DD77-7B07-C6D92465CC24}"/>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25" name="Tekstfelt 2024">
                    <a:extLst>
                      <a:ext uri="{FF2B5EF4-FFF2-40B4-BE49-F238E27FC236}">
                        <a16:creationId xmlns:a16="http://schemas.microsoft.com/office/drawing/2014/main" id="{5A1E791B-A7FE-C43B-CBE5-49793FB3F769}"/>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26" name="Tekstfelt 2025">
                    <a:extLst>
                      <a:ext uri="{FF2B5EF4-FFF2-40B4-BE49-F238E27FC236}">
                        <a16:creationId xmlns:a16="http://schemas.microsoft.com/office/drawing/2014/main" id="{3203FBBF-D9FE-0D0C-4C4D-138537C8DC1B}"/>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27" name="Tekstfelt 2026">
                    <a:extLst>
                      <a:ext uri="{FF2B5EF4-FFF2-40B4-BE49-F238E27FC236}">
                        <a16:creationId xmlns:a16="http://schemas.microsoft.com/office/drawing/2014/main" id="{4974F6DB-CFF6-D321-FBAB-11F67E416546}"/>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28" name="Tekstfelt 2027">
                    <a:extLst>
                      <a:ext uri="{FF2B5EF4-FFF2-40B4-BE49-F238E27FC236}">
                        <a16:creationId xmlns:a16="http://schemas.microsoft.com/office/drawing/2014/main" id="{FB9DD8EA-DC23-7E87-CEE8-A018F4880FEA}"/>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29" name="Tekstfelt 2028">
                    <a:extLst>
                      <a:ext uri="{FF2B5EF4-FFF2-40B4-BE49-F238E27FC236}">
                        <a16:creationId xmlns:a16="http://schemas.microsoft.com/office/drawing/2014/main" id="{9000F091-98DA-7B15-40C1-45AE7B25819C}"/>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30" name="Tekstfelt 2029">
                    <a:extLst>
                      <a:ext uri="{FF2B5EF4-FFF2-40B4-BE49-F238E27FC236}">
                        <a16:creationId xmlns:a16="http://schemas.microsoft.com/office/drawing/2014/main" id="{24E2440E-38A5-D1E2-010C-DA2711C935A5}"/>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31" name="Tekstfelt 2030">
                    <a:extLst>
                      <a:ext uri="{FF2B5EF4-FFF2-40B4-BE49-F238E27FC236}">
                        <a16:creationId xmlns:a16="http://schemas.microsoft.com/office/drawing/2014/main" id="{F7D839A0-BDB5-0827-A800-F9817ACA7D47}"/>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32" name="Tekstfelt 2031">
                    <a:extLst>
                      <a:ext uri="{FF2B5EF4-FFF2-40B4-BE49-F238E27FC236}">
                        <a16:creationId xmlns:a16="http://schemas.microsoft.com/office/drawing/2014/main" id="{A26EB60A-7097-1E25-8B15-7BCFEC88719E}"/>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33" name="Tekstfelt 2032">
                    <a:extLst>
                      <a:ext uri="{FF2B5EF4-FFF2-40B4-BE49-F238E27FC236}">
                        <a16:creationId xmlns:a16="http://schemas.microsoft.com/office/drawing/2014/main" id="{859026FD-BD59-B3C0-E0A7-A79C00E873ED}"/>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34" name="Tekstfelt 2033">
                    <a:extLst>
                      <a:ext uri="{FF2B5EF4-FFF2-40B4-BE49-F238E27FC236}">
                        <a16:creationId xmlns:a16="http://schemas.microsoft.com/office/drawing/2014/main" id="{2B78F58C-0EA7-4093-EA04-0E25D6D85E00}"/>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35" name="Tekstfelt 2034">
                    <a:extLst>
                      <a:ext uri="{FF2B5EF4-FFF2-40B4-BE49-F238E27FC236}">
                        <a16:creationId xmlns:a16="http://schemas.microsoft.com/office/drawing/2014/main" id="{EB5046E8-2437-DB9B-0AE4-AEB5A3B28B3E}"/>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36" name="Tekstfelt 2035">
                    <a:extLst>
                      <a:ext uri="{FF2B5EF4-FFF2-40B4-BE49-F238E27FC236}">
                        <a16:creationId xmlns:a16="http://schemas.microsoft.com/office/drawing/2014/main" id="{3556C0F1-3746-F9FB-DE72-1FB6E892FE11}"/>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37" name="Tekstfelt 2036">
                    <a:extLst>
                      <a:ext uri="{FF2B5EF4-FFF2-40B4-BE49-F238E27FC236}">
                        <a16:creationId xmlns:a16="http://schemas.microsoft.com/office/drawing/2014/main" id="{1BE650CA-F8B1-51C9-3A83-23748BF424D3}"/>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38" name="Tekstfelt 2037">
                    <a:extLst>
                      <a:ext uri="{FF2B5EF4-FFF2-40B4-BE49-F238E27FC236}">
                        <a16:creationId xmlns:a16="http://schemas.microsoft.com/office/drawing/2014/main" id="{EE1259C0-C7A1-6C84-E1C8-144008917D45}"/>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39" name="Tekstfelt 2038">
                    <a:extLst>
                      <a:ext uri="{FF2B5EF4-FFF2-40B4-BE49-F238E27FC236}">
                        <a16:creationId xmlns:a16="http://schemas.microsoft.com/office/drawing/2014/main" id="{6D3A5EC0-960A-08EE-0CD1-C7EB1EBFD7EF}"/>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40" name="Tekstfelt 2039">
                    <a:extLst>
                      <a:ext uri="{FF2B5EF4-FFF2-40B4-BE49-F238E27FC236}">
                        <a16:creationId xmlns:a16="http://schemas.microsoft.com/office/drawing/2014/main" id="{9E78FDEA-2B61-562D-3DDB-C638C803DBAD}"/>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41" name="Tekstfelt 2040">
                    <a:extLst>
                      <a:ext uri="{FF2B5EF4-FFF2-40B4-BE49-F238E27FC236}">
                        <a16:creationId xmlns:a16="http://schemas.microsoft.com/office/drawing/2014/main" id="{7E424187-A2EE-8BAC-8B3A-F07A99F94B37}"/>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42" name="Tekstfelt 2041">
                    <a:extLst>
                      <a:ext uri="{FF2B5EF4-FFF2-40B4-BE49-F238E27FC236}">
                        <a16:creationId xmlns:a16="http://schemas.microsoft.com/office/drawing/2014/main" id="{CFEDF6C7-31E0-B631-14C1-C26B45D7D7B4}"/>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43" name="Tekstfelt 2042">
                    <a:extLst>
                      <a:ext uri="{FF2B5EF4-FFF2-40B4-BE49-F238E27FC236}">
                        <a16:creationId xmlns:a16="http://schemas.microsoft.com/office/drawing/2014/main" id="{C50956A5-C063-9B6B-B33E-D0124EBB08AE}"/>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44" name="Tekstfelt 2043">
                    <a:extLst>
                      <a:ext uri="{FF2B5EF4-FFF2-40B4-BE49-F238E27FC236}">
                        <a16:creationId xmlns:a16="http://schemas.microsoft.com/office/drawing/2014/main" id="{D2F78424-CFB0-C92B-159E-531B3F342470}"/>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45" name="Tekstfelt 2044">
                    <a:extLst>
                      <a:ext uri="{FF2B5EF4-FFF2-40B4-BE49-F238E27FC236}">
                        <a16:creationId xmlns:a16="http://schemas.microsoft.com/office/drawing/2014/main" id="{88E3B3B1-E32E-C051-3082-E0FA5D1EEFFE}"/>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46" name="Tekstfelt 2045">
                    <a:extLst>
                      <a:ext uri="{FF2B5EF4-FFF2-40B4-BE49-F238E27FC236}">
                        <a16:creationId xmlns:a16="http://schemas.microsoft.com/office/drawing/2014/main" id="{C955573B-4059-ECF7-F7BA-814CEC41FD4C}"/>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47" name="Tekstfelt 2046">
                    <a:extLst>
                      <a:ext uri="{FF2B5EF4-FFF2-40B4-BE49-F238E27FC236}">
                        <a16:creationId xmlns:a16="http://schemas.microsoft.com/office/drawing/2014/main" id="{9E32C69F-90ED-81B8-733B-AB677B48313F}"/>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48" name="Tekstfelt 2047">
                    <a:extLst>
                      <a:ext uri="{FF2B5EF4-FFF2-40B4-BE49-F238E27FC236}">
                        <a16:creationId xmlns:a16="http://schemas.microsoft.com/office/drawing/2014/main" id="{CA1AC67A-8207-1EED-312C-B1D0A43C9E32}"/>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49" name="Tekstfelt 2048">
                    <a:extLst>
                      <a:ext uri="{FF2B5EF4-FFF2-40B4-BE49-F238E27FC236}">
                        <a16:creationId xmlns:a16="http://schemas.microsoft.com/office/drawing/2014/main" id="{5A81604F-1830-6786-54B5-C769F576039C}"/>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50" name="Tekstfelt 2049">
                    <a:extLst>
                      <a:ext uri="{FF2B5EF4-FFF2-40B4-BE49-F238E27FC236}">
                        <a16:creationId xmlns:a16="http://schemas.microsoft.com/office/drawing/2014/main" id="{765A1475-BA08-003F-73EB-4B4534E3E9CB}"/>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15" name="Tekstfelt 2014">
                  <a:extLst>
                    <a:ext uri="{FF2B5EF4-FFF2-40B4-BE49-F238E27FC236}">
                      <a16:creationId xmlns:a16="http://schemas.microsoft.com/office/drawing/2014/main" id="{4454F36C-6A1E-31D6-4D07-7B6CCECA74E5}"/>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16" name="Tekstfelt 2015">
                  <a:extLst>
                    <a:ext uri="{FF2B5EF4-FFF2-40B4-BE49-F238E27FC236}">
                      <a16:creationId xmlns:a16="http://schemas.microsoft.com/office/drawing/2014/main" id="{B82F23A0-F036-CF24-D504-29D0A729F10E}"/>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17" name="Tekstfelt 2016">
                  <a:extLst>
                    <a:ext uri="{FF2B5EF4-FFF2-40B4-BE49-F238E27FC236}">
                      <a16:creationId xmlns:a16="http://schemas.microsoft.com/office/drawing/2014/main" id="{7BCC3EFA-F57F-C442-48FE-E76B94A7E215}"/>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0" name="Gruppe 1829">
                <a:extLst>
                  <a:ext uri="{FF2B5EF4-FFF2-40B4-BE49-F238E27FC236}">
                    <a16:creationId xmlns:a16="http://schemas.microsoft.com/office/drawing/2014/main" id="{C71EC013-CFCF-5D91-3100-2541090A00B0}"/>
                  </a:ext>
                </a:extLst>
              </p:cNvPr>
              <p:cNvGrpSpPr/>
              <p:nvPr/>
            </p:nvGrpSpPr>
            <p:grpSpPr>
              <a:xfrm>
                <a:off x="1592543" y="1041111"/>
                <a:ext cx="641389" cy="5216305"/>
                <a:chOff x="2892468" y="1032983"/>
                <a:chExt cx="641389" cy="5216305"/>
              </a:xfrm>
            </p:grpSpPr>
            <p:grpSp>
              <p:nvGrpSpPr>
                <p:cNvPr id="1977" name="Gruppe 1976">
                  <a:extLst>
                    <a:ext uri="{FF2B5EF4-FFF2-40B4-BE49-F238E27FC236}">
                      <a16:creationId xmlns:a16="http://schemas.microsoft.com/office/drawing/2014/main" id="{933B4A23-1F44-D5AD-69F6-FC8A1C79990D}"/>
                    </a:ext>
                  </a:extLst>
                </p:cNvPr>
                <p:cNvGrpSpPr/>
                <p:nvPr/>
              </p:nvGrpSpPr>
              <p:grpSpPr>
                <a:xfrm>
                  <a:off x="2892468" y="1032983"/>
                  <a:ext cx="641389" cy="5216305"/>
                  <a:chOff x="3475384" y="1188399"/>
                  <a:chExt cx="641389" cy="5216305"/>
                </a:xfrm>
              </p:grpSpPr>
              <p:sp>
                <p:nvSpPr>
                  <p:cNvPr id="1981" name="Tekstfelt 1980">
                    <a:extLst>
                      <a:ext uri="{FF2B5EF4-FFF2-40B4-BE49-F238E27FC236}">
                        <a16:creationId xmlns:a16="http://schemas.microsoft.com/office/drawing/2014/main" id="{1319D6E5-E390-E197-17AB-D957A5E78550}"/>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82" name="Tekstfelt 1981">
                    <a:extLst>
                      <a:ext uri="{FF2B5EF4-FFF2-40B4-BE49-F238E27FC236}">
                        <a16:creationId xmlns:a16="http://schemas.microsoft.com/office/drawing/2014/main" id="{81210174-F3FC-CB2E-1437-65EDA2A76B72}"/>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83" name="Tekstfelt 1982">
                    <a:extLst>
                      <a:ext uri="{FF2B5EF4-FFF2-40B4-BE49-F238E27FC236}">
                        <a16:creationId xmlns:a16="http://schemas.microsoft.com/office/drawing/2014/main" id="{5A9CE70B-774F-C02E-5CD5-CE18CD803F47}"/>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84" name="Tekstfelt 1983">
                    <a:extLst>
                      <a:ext uri="{FF2B5EF4-FFF2-40B4-BE49-F238E27FC236}">
                        <a16:creationId xmlns:a16="http://schemas.microsoft.com/office/drawing/2014/main" id="{50F2D185-DAE4-A042-87BE-5862E2AB3D2E}"/>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85" name="Tekstfelt 1984">
                    <a:extLst>
                      <a:ext uri="{FF2B5EF4-FFF2-40B4-BE49-F238E27FC236}">
                        <a16:creationId xmlns:a16="http://schemas.microsoft.com/office/drawing/2014/main" id="{0C1806F0-D22C-6ADA-F64E-94E1FED3F6D6}"/>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86" name="Tekstfelt 1985">
                    <a:extLst>
                      <a:ext uri="{FF2B5EF4-FFF2-40B4-BE49-F238E27FC236}">
                        <a16:creationId xmlns:a16="http://schemas.microsoft.com/office/drawing/2014/main" id="{59DB8FD5-852F-AAFE-A21E-7D45A06AA95A}"/>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87" name="Tekstfelt 1986">
                    <a:extLst>
                      <a:ext uri="{FF2B5EF4-FFF2-40B4-BE49-F238E27FC236}">
                        <a16:creationId xmlns:a16="http://schemas.microsoft.com/office/drawing/2014/main" id="{6E5238F9-312B-EAE1-119F-8B9B76B89E12}"/>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88" name="Tekstfelt 1987">
                    <a:extLst>
                      <a:ext uri="{FF2B5EF4-FFF2-40B4-BE49-F238E27FC236}">
                        <a16:creationId xmlns:a16="http://schemas.microsoft.com/office/drawing/2014/main" id="{53A8E7DD-E61A-FB81-7062-BB7401608B56}"/>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89" name="Tekstfelt 1988">
                    <a:extLst>
                      <a:ext uri="{FF2B5EF4-FFF2-40B4-BE49-F238E27FC236}">
                        <a16:creationId xmlns:a16="http://schemas.microsoft.com/office/drawing/2014/main" id="{806F7EA4-BAA4-22C7-76A2-CDA122BA2DCE}"/>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90" name="Tekstfelt 1989">
                    <a:extLst>
                      <a:ext uri="{FF2B5EF4-FFF2-40B4-BE49-F238E27FC236}">
                        <a16:creationId xmlns:a16="http://schemas.microsoft.com/office/drawing/2014/main" id="{EBF92740-FACD-0E3C-5F28-4799FEB3DEE0}"/>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91" name="Tekstfelt 1990">
                    <a:extLst>
                      <a:ext uri="{FF2B5EF4-FFF2-40B4-BE49-F238E27FC236}">
                        <a16:creationId xmlns:a16="http://schemas.microsoft.com/office/drawing/2014/main" id="{E9DA9AA3-35FD-8150-9120-A17A8787A601}"/>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92" name="Tekstfelt 1991">
                    <a:extLst>
                      <a:ext uri="{FF2B5EF4-FFF2-40B4-BE49-F238E27FC236}">
                        <a16:creationId xmlns:a16="http://schemas.microsoft.com/office/drawing/2014/main" id="{586A1CBC-6921-FF88-BE13-30C6DD2A12A1}"/>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93" name="Tekstfelt 1992">
                    <a:extLst>
                      <a:ext uri="{FF2B5EF4-FFF2-40B4-BE49-F238E27FC236}">
                        <a16:creationId xmlns:a16="http://schemas.microsoft.com/office/drawing/2014/main" id="{2C6E9677-6035-5D7B-792D-BE9DC2FCC2DA}"/>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94" name="Tekstfelt 1993">
                    <a:extLst>
                      <a:ext uri="{FF2B5EF4-FFF2-40B4-BE49-F238E27FC236}">
                        <a16:creationId xmlns:a16="http://schemas.microsoft.com/office/drawing/2014/main" id="{344B48DD-9017-CBCA-E515-6FA8C7F7F7FB}"/>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95" name="Tekstfelt 1994">
                    <a:extLst>
                      <a:ext uri="{FF2B5EF4-FFF2-40B4-BE49-F238E27FC236}">
                        <a16:creationId xmlns:a16="http://schemas.microsoft.com/office/drawing/2014/main" id="{7BFF2C09-6FA6-5C13-1125-6A15E1F19FCD}"/>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96" name="Tekstfelt 1995">
                    <a:extLst>
                      <a:ext uri="{FF2B5EF4-FFF2-40B4-BE49-F238E27FC236}">
                        <a16:creationId xmlns:a16="http://schemas.microsoft.com/office/drawing/2014/main" id="{73F971E6-B4AC-D139-9D18-EA565097F2C7}"/>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97" name="Tekstfelt 1996">
                    <a:extLst>
                      <a:ext uri="{FF2B5EF4-FFF2-40B4-BE49-F238E27FC236}">
                        <a16:creationId xmlns:a16="http://schemas.microsoft.com/office/drawing/2014/main" id="{9D62B243-9533-3655-A729-648EB7ED9605}"/>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98" name="Tekstfelt 1997">
                    <a:extLst>
                      <a:ext uri="{FF2B5EF4-FFF2-40B4-BE49-F238E27FC236}">
                        <a16:creationId xmlns:a16="http://schemas.microsoft.com/office/drawing/2014/main" id="{1B60EBD2-5E9F-7F2A-274A-D3BBDF293B76}"/>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99" name="Tekstfelt 1998">
                    <a:extLst>
                      <a:ext uri="{FF2B5EF4-FFF2-40B4-BE49-F238E27FC236}">
                        <a16:creationId xmlns:a16="http://schemas.microsoft.com/office/drawing/2014/main" id="{81834022-2DA0-2779-5230-B7735D858963}"/>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00" name="Tekstfelt 1999">
                    <a:extLst>
                      <a:ext uri="{FF2B5EF4-FFF2-40B4-BE49-F238E27FC236}">
                        <a16:creationId xmlns:a16="http://schemas.microsoft.com/office/drawing/2014/main" id="{3C6F0FCD-974C-B055-FC7D-5F6AFDB55611}"/>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01" name="Tekstfelt 2000">
                    <a:extLst>
                      <a:ext uri="{FF2B5EF4-FFF2-40B4-BE49-F238E27FC236}">
                        <a16:creationId xmlns:a16="http://schemas.microsoft.com/office/drawing/2014/main" id="{8464F3C1-D39F-9D88-2FCD-06CCACEDD8EB}"/>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02" name="Tekstfelt 2001">
                    <a:extLst>
                      <a:ext uri="{FF2B5EF4-FFF2-40B4-BE49-F238E27FC236}">
                        <a16:creationId xmlns:a16="http://schemas.microsoft.com/office/drawing/2014/main" id="{A6519693-6FC0-1FD8-F4B3-484A3D8DFE06}"/>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03" name="Tekstfelt 2002">
                    <a:extLst>
                      <a:ext uri="{FF2B5EF4-FFF2-40B4-BE49-F238E27FC236}">
                        <a16:creationId xmlns:a16="http://schemas.microsoft.com/office/drawing/2014/main" id="{78513877-CFEC-0921-EADA-5057701413A9}"/>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04" name="Tekstfelt 2003">
                    <a:extLst>
                      <a:ext uri="{FF2B5EF4-FFF2-40B4-BE49-F238E27FC236}">
                        <a16:creationId xmlns:a16="http://schemas.microsoft.com/office/drawing/2014/main" id="{C0A6E5F3-C59C-F647-D7D3-010D8EEFDB6C}"/>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05" name="Tekstfelt 2004">
                    <a:extLst>
                      <a:ext uri="{FF2B5EF4-FFF2-40B4-BE49-F238E27FC236}">
                        <a16:creationId xmlns:a16="http://schemas.microsoft.com/office/drawing/2014/main" id="{08C723C8-06B3-B544-6249-D806287B9F2B}"/>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06" name="Tekstfelt 2005">
                    <a:extLst>
                      <a:ext uri="{FF2B5EF4-FFF2-40B4-BE49-F238E27FC236}">
                        <a16:creationId xmlns:a16="http://schemas.microsoft.com/office/drawing/2014/main" id="{5FE3D29C-54B9-E101-6024-FC34E3641663}"/>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07" name="Tekstfelt 2006">
                    <a:extLst>
                      <a:ext uri="{FF2B5EF4-FFF2-40B4-BE49-F238E27FC236}">
                        <a16:creationId xmlns:a16="http://schemas.microsoft.com/office/drawing/2014/main" id="{9FE71B65-3304-26DF-5FAD-7810562F8D74}"/>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08" name="Tekstfelt 2007">
                    <a:extLst>
                      <a:ext uri="{FF2B5EF4-FFF2-40B4-BE49-F238E27FC236}">
                        <a16:creationId xmlns:a16="http://schemas.microsoft.com/office/drawing/2014/main" id="{D9D9E678-99C9-B185-118A-BFC8D90A99F3}"/>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09" name="Tekstfelt 2008">
                    <a:extLst>
                      <a:ext uri="{FF2B5EF4-FFF2-40B4-BE49-F238E27FC236}">
                        <a16:creationId xmlns:a16="http://schemas.microsoft.com/office/drawing/2014/main" id="{E1348C0E-7CD4-8D2C-3ABC-5182E7EB0A4C}"/>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10" name="Tekstfelt 2009">
                    <a:extLst>
                      <a:ext uri="{FF2B5EF4-FFF2-40B4-BE49-F238E27FC236}">
                        <a16:creationId xmlns:a16="http://schemas.microsoft.com/office/drawing/2014/main" id="{28D3983C-C67B-0CCA-5C09-3E7779FAD448}"/>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11" name="Tekstfelt 2010">
                    <a:extLst>
                      <a:ext uri="{FF2B5EF4-FFF2-40B4-BE49-F238E27FC236}">
                        <a16:creationId xmlns:a16="http://schemas.microsoft.com/office/drawing/2014/main" id="{5B453385-885F-3AE2-4D11-51E77532BA0D}"/>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12" name="Tekstfelt 2011">
                    <a:extLst>
                      <a:ext uri="{FF2B5EF4-FFF2-40B4-BE49-F238E27FC236}">
                        <a16:creationId xmlns:a16="http://schemas.microsoft.com/office/drawing/2014/main" id="{53091E47-F76C-7489-4B60-991CDB8F6849}"/>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13" name="Tekstfelt 2012">
                    <a:extLst>
                      <a:ext uri="{FF2B5EF4-FFF2-40B4-BE49-F238E27FC236}">
                        <a16:creationId xmlns:a16="http://schemas.microsoft.com/office/drawing/2014/main" id="{B8CE3154-1B79-957F-E868-37AE45C86119}"/>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78" name="Tekstfelt 1977">
                  <a:extLst>
                    <a:ext uri="{FF2B5EF4-FFF2-40B4-BE49-F238E27FC236}">
                      <a16:creationId xmlns:a16="http://schemas.microsoft.com/office/drawing/2014/main" id="{691336F0-070F-A645-4C92-973EA2B5847E}"/>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79" name="Tekstfelt 1978">
                  <a:extLst>
                    <a:ext uri="{FF2B5EF4-FFF2-40B4-BE49-F238E27FC236}">
                      <a16:creationId xmlns:a16="http://schemas.microsoft.com/office/drawing/2014/main" id="{D6DB17D2-FF59-8DD2-01F3-D0272F02070C}"/>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80" name="Tekstfelt 1979">
                  <a:extLst>
                    <a:ext uri="{FF2B5EF4-FFF2-40B4-BE49-F238E27FC236}">
                      <a16:creationId xmlns:a16="http://schemas.microsoft.com/office/drawing/2014/main" id="{E616D2EA-B44A-2A63-8F94-5276F24C7A9E}"/>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1" name="Gruppe 1830">
                <a:extLst>
                  <a:ext uri="{FF2B5EF4-FFF2-40B4-BE49-F238E27FC236}">
                    <a16:creationId xmlns:a16="http://schemas.microsoft.com/office/drawing/2014/main" id="{202DB633-76B9-68DE-4523-CF7FDD887EEB}"/>
                  </a:ext>
                </a:extLst>
              </p:cNvPr>
              <p:cNvGrpSpPr/>
              <p:nvPr/>
            </p:nvGrpSpPr>
            <p:grpSpPr>
              <a:xfrm>
                <a:off x="1159795" y="1034606"/>
                <a:ext cx="641389" cy="5216305"/>
                <a:chOff x="2892468" y="1032983"/>
                <a:chExt cx="641389" cy="5216305"/>
              </a:xfrm>
            </p:grpSpPr>
            <p:grpSp>
              <p:nvGrpSpPr>
                <p:cNvPr id="1940" name="Gruppe 1939">
                  <a:extLst>
                    <a:ext uri="{FF2B5EF4-FFF2-40B4-BE49-F238E27FC236}">
                      <a16:creationId xmlns:a16="http://schemas.microsoft.com/office/drawing/2014/main" id="{017C0D6E-7197-893C-B7CD-7397A61952DA}"/>
                    </a:ext>
                  </a:extLst>
                </p:cNvPr>
                <p:cNvGrpSpPr/>
                <p:nvPr/>
              </p:nvGrpSpPr>
              <p:grpSpPr>
                <a:xfrm>
                  <a:off x="2892468" y="1032983"/>
                  <a:ext cx="641389" cy="5216305"/>
                  <a:chOff x="3475384" y="1188399"/>
                  <a:chExt cx="641389" cy="5216305"/>
                </a:xfrm>
              </p:grpSpPr>
              <p:sp>
                <p:nvSpPr>
                  <p:cNvPr id="1944" name="Tekstfelt 1943">
                    <a:extLst>
                      <a:ext uri="{FF2B5EF4-FFF2-40B4-BE49-F238E27FC236}">
                        <a16:creationId xmlns:a16="http://schemas.microsoft.com/office/drawing/2014/main" id="{A4393AE3-CBDB-6247-A114-4AA971AC2E7E}"/>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45" name="Tekstfelt 1944">
                    <a:extLst>
                      <a:ext uri="{FF2B5EF4-FFF2-40B4-BE49-F238E27FC236}">
                        <a16:creationId xmlns:a16="http://schemas.microsoft.com/office/drawing/2014/main" id="{722B20B6-A027-0458-8EF9-3EC3486CC2A3}"/>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46" name="Tekstfelt 1945">
                    <a:extLst>
                      <a:ext uri="{FF2B5EF4-FFF2-40B4-BE49-F238E27FC236}">
                        <a16:creationId xmlns:a16="http://schemas.microsoft.com/office/drawing/2014/main" id="{FE3D8BCA-D880-B6CC-9377-BDD004762448}"/>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47" name="Tekstfelt 1946">
                    <a:extLst>
                      <a:ext uri="{FF2B5EF4-FFF2-40B4-BE49-F238E27FC236}">
                        <a16:creationId xmlns:a16="http://schemas.microsoft.com/office/drawing/2014/main" id="{37BF8BFD-3BCB-6FFA-85FB-D8F74BC023EC}"/>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48" name="Tekstfelt 1947">
                    <a:extLst>
                      <a:ext uri="{FF2B5EF4-FFF2-40B4-BE49-F238E27FC236}">
                        <a16:creationId xmlns:a16="http://schemas.microsoft.com/office/drawing/2014/main" id="{A4B4B834-0474-4A3A-FB76-C5F15C2E5846}"/>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49" name="Tekstfelt 1948">
                    <a:extLst>
                      <a:ext uri="{FF2B5EF4-FFF2-40B4-BE49-F238E27FC236}">
                        <a16:creationId xmlns:a16="http://schemas.microsoft.com/office/drawing/2014/main" id="{09EBDD39-1A28-52F5-5E96-494D60FEB98B}"/>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50" name="Tekstfelt 1949">
                    <a:extLst>
                      <a:ext uri="{FF2B5EF4-FFF2-40B4-BE49-F238E27FC236}">
                        <a16:creationId xmlns:a16="http://schemas.microsoft.com/office/drawing/2014/main" id="{D32BC402-537A-9234-2486-4B28FB76C59D}"/>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51" name="Tekstfelt 1950">
                    <a:extLst>
                      <a:ext uri="{FF2B5EF4-FFF2-40B4-BE49-F238E27FC236}">
                        <a16:creationId xmlns:a16="http://schemas.microsoft.com/office/drawing/2014/main" id="{11253923-27EA-7067-A3F4-43A45FDE2815}"/>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52" name="Tekstfelt 1951">
                    <a:extLst>
                      <a:ext uri="{FF2B5EF4-FFF2-40B4-BE49-F238E27FC236}">
                        <a16:creationId xmlns:a16="http://schemas.microsoft.com/office/drawing/2014/main" id="{4F4F236D-272C-A8FB-1162-183041AD9B49}"/>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53" name="Tekstfelt 1952">
                    <a:extLst>
                      <a:ext uri="{FF2B5EF4-FFF2-40B4-BE49-F238E27FC236}">
                        <a16:creationId xmlns:a16="http://schemas.microsoft.com/office/drawing/2014/main" id="{246CCFE5-D2EA-91F6-9600-45FFA54A15D6}"/>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54" name="Tekstfelt 1953">
                    <a:extLst>
                      <a:ext uri="{FF2B5EF4-FFF2-40B4-BE49-F238E27FC236}">
                        <a16:creationId xmlns:a16="http://schemas.microsoft.com/office/drawing/2014/main" id="{FA280CC4-DAF7-750F-5491-7A6C0DB4FB59}"/>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55" name="Tekstfelt 1954">
                    <a:extLst>
                      <a:ext uri="{FF2B5EF4-FFF2-40B4-BE49-F238E27FC236}">
                        <a16:creationId xmlns:a16="http://schemas.microsoft.com/office/drawing/2014/main" id="{B9CE4774-E531-AD1F-3C9E-8CD26C9CFA81}"/>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56" name="Tekstfelt 1955">
                    <a:extLst>
                      <a:ext uri="{FF2B5EF4-FFF2-40B4-BE49-F238E27FC236}">
                        <a16:creationId xmlns:a16="http://schemas.microsoft.com/office/drawing/2014/main" id="{580096E8-4099-225D-B80E-151BD12AF5CB}"/>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57" name="Tekstfelt 1956">
                    <a:extLst>
                      <a:ext uri="{FF2B5EF4-FFF2-40B4-BE49-F238E27FC236}">
                        <a16:creationId xmlns:a16="http://schemas.microsoft.com/office/drawing/2014/main" id="{4DEAAE61-F310-DE92-9736-3EA91A4044BB}"/>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58" name="Tekstfelt 1957">
                    <a:extLst>
                      <a:ext uri="{FF2B5EF4-FFF2-40B4-BE49-F238E27FC236}">
                        <a16:creationId xmlns:a16="http://schemas.microsoft.com/office/drawing/2014/main" id="{A87670B6-9DA8-30D7-82E7-31FA98B5ACB1}"/>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59" name="Tekstfelt 1958">
                    <a:extLst>
                      <a:ext uri="{FF2B5EF4-FFF2-40B4-BE49-F238E27FC236}">
                        <a16:creationId xmlns:a16="http://schemas.microsoft.com/office/drawing/2014/main" id="{3903D9BB-B0A3-B28A-CF78-B284CB76EF87}"/>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60" name="Tekstfelt 1959">
                    <a:extLst>
                      <a:ext uri="{FF2B5EF4-FFF2-40B4-BE49-F238E27FC236}">
                        <a16:creationId xmlns:a16="http://schemas.microsoft.com/office/drawing/2014/main" id="{3B089C49-39B1-7F0B-B6E3-BBBA9395D30F}"/>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61" name="Tekstfelt 1960">
                    <a:extLst>
                      <a:ext uri="{FF2B5EF4-FFF2-40B4-BE49-F238E27FC236}">
                        <a16:creationId xmlns:a16="http://schemas.microsoft.com/office/drawing/2014/main" id="{99C6DE99-28E0-B87E-85F6-DDC7F162BC51}"/>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62" name="Tekstfelt 1961">
                    <a:extLst>
                      <a:ext uri="{FF2B5EF4-FFF2-40B4-BE49-F238E27FC236}">
                        <a16:creationId xmlns:a16="http://schemas.microsoft.com/office/drawing/2014/main" id="{A04A04E7-A3EB-E246-6D0D-D677C57488AD}"/>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63" name="Tekstfelt 1962">
                    <a:extLst>
                      <a:ext uri="{FF2B5EF4-FFF2-40B4-BE49-F238E27FC236}">
                        <a16:creationId xmlns:a16="http://schemas.microsoft.com/office/drawing/2014/main" id="{95DDAAF1-3B97-E78B-E1D8-FBCFFCBCAC08}"/>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64" name="Tekstfelt 1963">
                    <a:extLst>
                      <a:ext uri="{FF2B5EF4-FFF2-40B4-BE49-F238E27FC236}">
                        <a16:creationId xmlns:a16="http://schemas.microsoft.com/office/drawing/2014/main" id="{B7CC4E4D-61BC-B0A5-BECC-F92AD6B7E635}"/>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65" name="Tekstfelt 1964">
                    <a:extLst>
                      <a:ext uri="{FF2B5EF4-FFF2-40B4-BE49-F238E27FC236}">
                        <a16:creationId xmlns:a16="http://schemas.microsoft.com/office/drawing/2014/main" id="{FD1261D2-EFAC-18AC-93ED-3DD15949FE95}"/>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66" name="Tekstfelt 1965">
                    <a:extLst>
                      <a:ext uri="{FF2B5EF4-FFF2-40B4-BE49-F238E27FC236}">
                        <a16:creationId xmlns:a16="http://schemas.microsoft.com/office/drawing/2014/main" id="{DB1715DF-3FFD-AD9E-160D-C8A9943DDDD9}"/>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67" name="Tekstfelt 1966">
                    <a:extLst>
                      <a:ext uri="{FF2B5EF4-FFF2-40B4-BE49-F238E27FC236}">
                        <a16:creationId xmlns:a16="http://schemas.microsoft.com/office/drawing/2014/main" id="{D1134E3E-77D0-B67D-B08B-FC3C9B16C068}"/>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68" name="Tekstfelt 1967">
                    <a:extLst>
                      <a:ext uri="{FF2B5EF4-FFF2-40B4-BE49-F238E27FC236}">
                        <a16:creationId xmlns:a16="http://schemas.microsoft.com/office/drawing/2014/main" id="{AC819D4E-BCEC-8430-6A53-1FAFBD22EAB1}"/>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69" name="Tekstfelt 1968">
                    <a:extLst>
                      <a:ext uri="{FF2B5EF4-FFF2-40B4-BE49-F238E27FC236}">
                        <a16:creationId xmlns:a16="http://schemas.microsoft.com/office/drawing/2014/main" id="{475E6BA3-6DA1-7002-E93F-946F68A6454B}"/>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70" name="Tekstfelt 1969">
                    <a:extLst>
                      <a:ext uri="{FF2B5EF4-FFF2-40B4-BE49-F238E27FC236}">
                        <a16:creationId xmlns:a16="http://schemas.microsoft.com/office/drawing/2014/main" id="{2A5563E1-1B3A-28AA-5CF9-B5BE24A488E5}"/>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71" name="Tekstfelt 1970">
                    <a:extLst>
                      <a:ext uri="{FF2B5EF4-FFF2-40B4-BE49-F238E27FC236}">
                        <a16:creationId xmlns:a16="http://schemas.microsoft.com/office/drawing/2014/main" id="{818D6CFD-5586-90BB-71C0-80EE65DF5EE9}"/>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72" name="Tekstfelt 1971">
                    <a:extLst>
                      <a:ext uri="{FF2B5EF4-FFF2-40B4-BE49-F238E27FC236}">
                        <a16:creationId xmlns:a16="http://schemas.microsoft.com/office/drawing/2014/main" id="{E1B82184-AC6E-D26B-0095-7928FFB0470F}"/>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73" name="Tekstfelt 1972">
                    <a:extLst>
                      <a:ext uri="{FF2B5EF4-FFF2-40B4-BE49-F238E27FC236}">
                        <a16:creationId xmlns:a16="http://schemas.microsoft.com/office/drawing/2014/main" id="{FDF15527-F344-831B-EDAA-3DFC1D091129}"/>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74" name="Tekstfelt 1973">
                    <a:extLst>
                      <a:ext uri="{FF2B5EF4-FFF2-40B4-BE49-F238E27FC236}">
                        <a16:creationId xmlns:a16="http://schemas.microsoft.com/office/drawing/2014/main" id="{BF817AC7-A2AD-55EC-DBA0-760A048F31BD}"/>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975" name="Tekstfelt 1974">
                    <a:extLst>
                      <a:ext uri="{FF2B5EF4-FFF2-40B4-BE49-F238E27FC236}">
                        <a16:creationId xmlns:a16="http://schemas.microsoft.com/office/drawing/2014/main" id="{0118D4AC-5233-13A7-A99F-83F4E24F86E2}"/>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976" name="Tekstfelt 1975">
                    <a:extLst>
                      <a:ext uri="{FF2B5EF4-FFF2-40B4-BE49-F238E27FC236}">
                        <a16:creationId xmlns:a16="http://schemas.microsoft.com/office/drawing/2014/main" id="{B44D1F85-8FC0-81BC-6B8C-FE0C441A0CF1}"/>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41" name="Tekstfelt 1940">
                  <a:extLst>
                    <a:ext uri="{FF2B5EF4-FFF2-40B4-BE49-F238E27FC236}">
                      <a16:creationId xmlns:a16="http://schemas.microsoft.com/office/drawing/2014/main" id="{9CD01A28-0F33-A929-9DAB-88DA9CDF653C}"/>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42" name="Tekstfelt 1941">
                  <a:extLst>
                    <a:ext uri="{FF2B5EF4-FFF2-40B4-BE49-F238E27FC236}">
                      <a16:creationId xmlns:a16="http://schemas.microsoft.com/office/drawing/2014/main" id="{FABCC03E-3202-C8CE-B407-CC560EA8D516}"/>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43" name="Tekstfelt 1942">
                  <a:extLst>
                    <a:ext uri="{FF2B5EF4-FFF2-40B4-BE49-F238E27FC236}">
                      <a16:creationId xmlns:a16="http://schemas.microsoft.com/office/drawing/2014/main" id="{FDF64EC8-BB37-3C45-AA6D-D44189972FF8}"/>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2" name="Gruppe 1831">
                <a:extLst>
                  <a:ext uri="{FF2B5EF4-FFF2-40B4-BE49-F238E27FC236}">
                    <a16:creationId xmlns:a16="http://schemas.microsoft.com/office/drawing/2014/main" id="{75F63318-8C1A-78AD-AB6F-3534793D46C4}"/>
                  </a:ext>
                </a:extLst>
              </p:cNvPr>
              <p:cNvGrpSpPr/>
              <p:nvPr/>
            </p:nvGrpSpPr>
            <p:grpSpPr>
              <a:xfrm>
                <a:off x="732574" y="1038389"/>
                <a:ext cx="641389" cy="5216305"/>
                <a:chOff x="2892468" y="1032983"/>
                <a:chExt cx="641389" cy="5216305"/>
              </a:xfrm>
            </p:grpSpPr>
            <p:grpSp>
              <p:nvGrpSpPr>
                <p:cNvPr id="1903" name="Gruppe 1902">
                  <a:extLst>
                    <a:ext uri="{FF2B5EF4-FFF2-40B4-BE49-F238E27FC236}">
                      <a16:creationId xmlns:a16="http://schemas.microsoft.com/office/drawing/2014/main" id="{7A025042-AF24-D690-B2D6-86410F8157E4}"/>
                    </a:ext>
                  </a:extLst>
                </p:cNvPr>
                <p:cNvGrpSpPr/>
                <p:nvPr/>
              </p:nvGrpSpPr>
              <p:grpSpPr>
                <a:xfrm>
                  <a:off x="2892468" y="1032983"/>
                  <a:ext cx="641389" cy="5216305"/>
                  <a:chOff x="3475384" y="1188399"/>
                  <a:chExt cx="641389" cy="5216305"/>
                </a:xfrm>
              </p:grpSpPr>
              <p:sp>
                <p:nvSpPr>
                  <p:cNvPr id="1907" name="Tekstfelt 1906">
                    <a:extLst>
                      <a:ext uri="{FF2B5EF4-FFF2-40B4-BE49-F238E27FC236}">
                        <a16:creationId xmlns:a16="http://schemas.microsoft.com/office/drawing/2014/main" id="{17677B11-84F4-6B6C-73AC-6BBE3FECB524}"/>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08" name="Tekstfelt 1907">
                    <a:extLst>
                      <a:ext uri="{FF2B5EF4-FFF2-40B4-BE49-F238E27FC236}">
                        <a16:creationId xmlns:a16="http://schemas.microsoft.com/office/drawing/2014/main" id="{FBC609B7-E962-69E1-37EF-C1C703A150E2}"/>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09" name="Tekstfelt 1908">
                    <a:extLst>
                      <a:ext uri="{FF2B5EF4-FFF2-40B4-BE49-F238E27FC236}">
                        <a16:creationId xmlns:a16="http://schemas.microsoft.com/office/drawing/2014/main" id="{33E70A81-FD84-C9F7-D922-12B1477A4F30}"/>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10" name="Tekstfelt 1909">
                    <a:extLst>
                      <a:ext uri="{FF2B5EF4-FFF2-40B4-BE49-F238E27FC236}">
                        <a16:creationId xmlns:a16="http://schemas.microsoft.com/office/drawing/2014/main" id="{4F698836-AECB-B4CF-DBD7-627501AFEFE8}"/>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11" name="Tekstfelt 1910">
                    <a:extLst>
                      <a:ext uri="{FF2B5EF4-FFF2-40B4-BE49-F238E27FC236}">
                        <a16:creationId xmlns:a16="http://schemas.microsoft.com/office/drawing/2014/main" id="{F97BC92B-4844-D0F9-6245-3B5251C52341}"/>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12" name="Tekstfelt 1911">
                    <a:extLst>
                      <a:ext uri="{FF2B5EF4-FFF2-40B4-BE49-F238E27FC236}">
                        <a16:creationId xmlns:a16="http://schemas.microsoft.com/office/drawing/2014/main" id="{7EEC40B4-68BD-8952-09D9-03533207386C}"/>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13" name="Tekstfelt 1912">
                    <a:extLst>
                      <a:ext uri="{FF2B5EF4-FFF2-40B4-BE49-F238E27FC236}">
                        <a16:creationId xmlns:a16="http://schemas.microsoft.com/office/drawing/2014/main" id="{05656F68-74B7-8FF5-094E-7F525099BEA3}"/>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14" name="Tekstfelt 1913">
                    <a:extLst>
                      <a:ext uri="{FF2B5EF4-FFF2-40B4-BE49-F238E27FC236}">
                        <a16:creationId xmlns:a16="http://schemas.microsoft.com/office/drawing/2014/main" id="{207EA20E-88F2-AADB-18CA-A1C9B7CAE0DC}"/>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15" name="Tekstfelt 1914">
                    <a:extLst>
                      <a:ext uri="{FF2B5EF4-FFF2-40B4-BE49-F238E27FC236}">
                        <a16:creationId xmlns:a16="http://schemas.microsoft.com/office/drawing/2014/main" id="{6101C7A0-5FCE-C23C-D4E6-F5A2B24C15EA}"/>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16" name="Tekstfelt 1915">
                    <a:extLst>
                      <a:ext uri="{FF2B5EF4-FFF2-40B4-BE49-F238E27FC236}">
                        <a16:creationId xmlns:a16="http://schemas.microsoft.com/office/drawing/2014/main" id="{F4699E57-428B-3719-819E-92C2A540B922}"/>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17" name="Tekstfelt 1916">
                    <a:extLst>
                      <a:ext uri="{FF2B5EF4-FFF2-40B4-BE49-F238E27FC236}">
                        <a16:creationId xmlns:a16="http://schemas.microsoft.com/office/drawing/2014/main" id="{CA8C9F1B-2818-A7D7-27B7-E56AB1B27568}"/>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18" name="Tekstfelt 1917">
                    <a:extLst>
                      <a:ext uri="{FF2B5EF4-FFF2-40B4-BE49-F238E27FC236}">
                        <a16:creationId xmlns:a16="http://schemas.microsoft.com/office/drawing/2014/main" id="{9266B099-26C4-02D6-0F10-B948FDF0D2BE}"/>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19" name="Tekstfelt 1918">
                    <a:extLst>
                      <a:ext uri="{FF2B5EF4-FFF2-40B4-BE49-F238E27FC236}">
                        <a16:creationId xmlns:a16="http://schemas.microsoft.com/office/drawing/2014/main" id="{1106ED87-CD9C-75CA-709C-28DFA258936E}"/>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20" name="Tekstfelt 1919">
                    <a:extLst>
                      <a:ext uri="{FF2B5EF4-FFF2-40B4-BE49-F238E27FC236}">
                        <a16:creationId xmlns:a16="http://schemas.microsoft.com/office/drawing/2014/main" id="{2C77F8C2-9F41-6985-8C38-4B4F3EAF5624}"/>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21" name="Tekstfelt 1920">
                    <a:extLst>
                      <a:ext uri="{FF2B5EF4-FFF2-40B4-BE49-F238E27FC236}">
                        <a16:creationId xmlns:a16="http://schemas.microsoft.com/office/drawing/2014/main" id="{98E1D13D-EA32-940F-B0A6-73F0A427D0B4}"/>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22" name="Tekstfelt 1921">
                    <a:extLst>
                      <a:ext uri="{FF2B5EF4-FFF2-40B4-BE49-F238E27FC236}">
                        <a16:creationId xmlns:a16="http://schemas.microsoft.com/office/drawing/2014/main" id="{69D29F7A-70F4-B3C5-565B-CC9F7DD42C16}"/>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23" name="Tekstfelt 1922">
                    <a:extLst>
                      <a:ext uri="{FF2B5EF4-FFF2-40B4-BE49-F238E27FC236}">
                        <a16:creationId xmlns:a16="http://schemas.microsoft.com/office/drawing/2014/main" id="{5E3FC1B9-D0CD-A1D3-BF9B-71BA64433D1E}"/>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24" name="Tekstfelt 1923">
                    <a:extLst>
                      <a:ext uri="{FF2B5EF4-FFF2-40B4-BE49-F238E27FC236}">
                        <a16:creationId xmlns:a16="http://schemas.microsoft.com/office/drawing/2014/main" id="{F0BF8F68-F5C3-796C-2E80-BA30E7674481}"/>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25" name="Tekstfelt 1924">
                    <a:extLst>
                      <a:ext uri="{FF2B5EF4-FFF2-40B4-BE49-F238E27FC236}">
                        <a16:creationId xmlns:a16="http://schemas.microsoft.com/office/drawing/2014/main" id="{2989EEA1-864D-B87D-9532-D15E435C47CA}"/>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26" name="Tekstfelt 1925">
                    <a:extLst>
                      <a:ext uri="{FF2B5EF4-FFF2-40B4-BE49-F238E27FC236}">
                        <a16:creationId xmlns:a16="http://schemas.microsoft.com/office/drawing/2014/main" id="{C373D6C2-2B66-AD52-0BBF-A3802BEB32F2}"/>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27" name="Tekstfelt 1926">
                    <a:extLst>
                      <a:ext uri="{FF2B5EF4-FFF2-40B4-BE49-F238E27FC236}">
                        <a16:creationId xmlns:a16="http://schemas.microsoft.com/office/drawing/2014/main" id="{0EC43E90-A3E7-C9BC-645C-A805C0DF31F7}"/>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28" name="Tekstfelt 1927">
                    <a:extLst>
                      <a:ext uri="{FF2B5EF4-FFF2-40B4-BE49-F238E27FC236}">
                        <a16:creationId xmlns:a16="http://schemas.microsoft.com/office/drawing/2014/main" id="{43F57EBC-A2A5-D940-A0BD-022AFA8B0123}"/>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29" name="Tekstfelt 1928">
                    <a:extLst>
                      <a:ext uri="{FF2B5EF4-FFF2-40B4-BE49-F238E27FC236}">
                        <a16:creationId xmlns:a16="http://schemas.microsoft.com/office/drawing/2014/main" id="{7A73A358-4C8D-E7BF-70EB-DB350158E485}"/>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30" name="Tekstfelt 1929">
                    <a:extLst>
                      <a:ext uri="{FF2B5EF4-FFF2-40B4-BE49-F238E27FC236}">
                        <a16:creationId xmlns:a16="http://schemas.microsoft.com/office/drawing/2014/main" id="{D3BBBC29-A44A-5612-CD0E-B2F5E2BBA218}"/>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31" name="Tekstfelt 1930">
                    <a:extLst>
                      <a:ext uri="{FF2B5EF4-FFF2-40B4-BE49-F238E27FC236}">
                        <a16:creationId xmlns:a16="http://schemas.microsoft.com/office/drawing/2014/main" id="{4BA65A36-14CD-3532-2AEA-4C929E8A6544}"/>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32" name="Tekstfelt 1931">
                    <a:extLst>
                      <a:ext uri="{FF2B5EF4-FFF2-40B4-BE49-F238E27FC236}">
                        <a16:creationId xmlns:a16="http://schemas.microsoft.com/office/drawing/2014/main" id="{66A0D9C4-51B7-5C02-C473-8D0B421D3DF9}"/>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33" name="Tekstfelt 1932">
                    <a:extLst>
                      <a:ext uri="{FF2B5EF4-FFF2-40B4-BE49-F238E27FC236}">
                        <a16:creationId xmlns:a16="http://schemas.microsoft.com/office/drawing/2014/main" id="{1F11108A-39F9-EFA4-715D-1A073021088A}"/>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34" name="Tekstfelt 1933">
                    <a:extLst>
                      <a:ext uri="{FF2B5EF4-FFF2-40B4-BE49-F238E27FC236}">
                        <a16:creationId xmlns:a16="http://schemas.microsoft.com/office/drawing/2014/main" id="{59589819-26A0-AF06-8EFF-7FE88B01A1F9}"/>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35" name="Tekstfelt 1934">
                    <a:extLst>
                      <a:ext uri="{FF2B5EF4-FFF2-40B4-BE49-F238E27FC236}">
                        <a16:creationId xmlns:a16="http://schemas.microsoft.com/office/drawing/2014/main" id="{6F485C04-F04E-9E11-1AA3-DF3A88967FA0}"/>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36" name="Tekstfelt 1935">
                    <a:extLst>
                      <a:ext uri="{FF2B5EF4-FFF2-40B4-BE49-F238E27FC236}">
                        <a16:creationId xmlns:a16="http://schemas.microsoft.com/office/drawing/2014/main" id="{324BDDF5-A46C-1258-5761-60CF29F844A9}"/>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37" name="Tekstfelt 1936">
                    <a:extLst>
                      <a:ext uri="{FF2B5EF4-FFF2-40B4-BE49-F238E27FC236}">
                        <a16:creationId xmlns:a16="http://schemas.microsoft.com/office/drawing/2014/main" id="{4DB0200A-3C48-A102-C164-26C16101555E}"/>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38" name="Tekstfelt 1937">
                    <a:extLst>
                      <a:ext uri="{FF2B5EF4-FFF2-40B4-BE49-F238E27FC236}">
                        <a16:creationId xmlns:a16="http://schemas.microsoft.com/office/drawing/2014/main" id="{C71A9320-FE5D-9E89-BAB8-CA9E20CFAE79}"/>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39" name="Tekstfelt 1938">
                    <a:extLst>
                      <a:ext uri="{FF2B5EF4-FFF2-40B4-BE49-F238E27FC236}">
                        <a16:creationId xmlns:a16="http://schemas.microsoft.com/office/drawing/2014/main" id="{01A84644-19E9-152F-ABAE-CDC740D696F3}"/>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904" name="Tekstfelt 1903">
                  <a:extLst>
                    <a:ext uri="{FF2B5EF4-FFF2-40B4-BE49-F238E27FC236}">
                      <a16:creationId xmlns:a16="http://schemas.microsoft.com/office/drawing/2014/main" id="{E7FB5D4F-12D3-2C93-2661-63D77F9D42D3}"/>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05" name="Tekstfelt 1904">
                  <a:extLst>
                    <a:ext uri="{FF2B5EF4-FFF2-40B4-BE49-F238E27FC236}">
                      <a16:creationId xmlns:a16="http://schemas.microsoft.com/office/drawing/2014/main" id="{F4FD5572-9D48-DD6C-4C72-8E9EAA51A164}"/>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06" name="Tekstfelt 1905">
                  <a:extLst>
                    <a:ext uri="{FF2B5EF4-FFF2-40B4-BE49-F238E27FC236}">
                      <a16:creationId xmlns:a16="http://schemas.microsoft.com/office/drawing/2014/main" id="{9CE3C57D-9768-CEE3-D82C-6EDA3DCD0A01}"/>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3" name="Gruppe 1832">
                <a:extLst>
                  <a:ext uri="{FF2B5EF4-FFF2-40B4-BE49-F238E27FC236}">
                    <a16:creationId xmlns:a16="http://schemas.microsoft.com/office/drawing/2014/main" id="{321BF034-E087-35A8-3AE9-1B91E11307D3}"/>
                  </a:ext>
                </a:extLst>
              </p:cNvPr>
              <p:cNvGrpSpPr/>
              <p:nvPr/>
            </p:nvGrpSpPr>
            <p:grpSpPr>
              <a:xfrm>
                <a:off x="286844" y="1475337"/>
                <a:ext cx="641389" cy="4783755"/>
                <a:chOff x="2892468" y="1465533"/>
                <a:chExt cx="641389" cy="4783755"/>
              </a:xfrm>
            </p:grpSpPr>
            <p:grpSp>
              <p:nvGrpSpPr>
                <p:cNvPr id="1869" name="Gruppe 1868">
                  <a:extLst>
                    <a:ext uri="{FF2B5EF4-FFF2-40B4-BE49-F238E27FC236}">
                      <a16:creationId xmlns:a16="http://schemas.microsoft.com/office/drawing/2014/main" id="{3167F21C-95BA-C90C-2DBE-D72E9B180BB0}"/>
                    </a:ext>
                  </a:extLst>
                </p:cNvPr>
                <p:cNvGrpSpPr/>
                <p:nvPr/>
              </p:nvGrpSpPr>
              <p:grpSpPr>
                <a:xfrm>
                  <a:off x="2892468" y="1465533"/>
                  <a:ext cx="641389" cy="4783755"/>
                  <a:chOff x="3475384" y="1620949"/>
                  <a:chExt cx="641389" cy="4783755"/>
                </a:xfrm>
              </p:grpSpPr>
              <p:sp>
                <p:nvSpPr>
                  <p:cNvPr id="1873" name="Tekstfelt 1872">
                    <a:extLst>
                      <a:ext uri="{FF2B5EF4-FFF2-40B4-BE49-F238E27FC236}">
                        <a16:creationId xmlns:a16="http://schemas.microsoft.com/office/drawing/2014/main" id="{A70A3ACD-10B3-749E-8DD8-A433587D7849}"/>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74" name="Tekstfelt 1873">
                    <a:extLst>
                      <a:ext uri="{FF2B5EF4-FFF2-40B4-BE49-F238E27FC236}">
                        <a16:creationId xmlns:a16="http://schemas.microsoft.com/office/drawing/2014/main" id="{F306C313-8A90-ED4A-47A8-0DDFD361B524}"/>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75" name="Tekstfelt 1874">
                    <a:extLst>
                      <a:ext uri="{FF2B5EF4-FFF2-40B4-BE49-F238E27FC236}">
                        <a16:creationId xmlns:a16="http://schemas.microsoft.com/office/drawing/2014/main" id="{79692382-FA15-E7D4-94AD-6AD7C9B0780C}"/>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76" name="Tekstfelt 1875">
                    <a:extLst>
                      <a:ext uri="{FF2B5EF4-FFF2-40B4-BE49-F238E27FC236}">
                        <a16:creationId xmlns:a16="http://schemas.microsoft.com/office/drawing/2014/main" id="{5DEE76FB-CAFB-BC49-81EC-01B0EA064C54}"/>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77" name="Tekstfelt 1876">
                    <a:extLst>
                      <a:ext uri="{FF2B5EF4-FFF2-40B4-BE49-F238E27FC236}">
                        <a16:creationId xmlns:a16="http://schemas.microsoft.com/office/drawing/2014/main" id="{8D111310-23BA-019A-CB4B-2A2E2BB22C55}"/>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78" name="Tekstfelt 1877">
                    <a:extLst>
                      <a:ext uri="{FF2B5EF4-FFF2-40B4-BE49-F238E27FC236}">
                        <a16:creationId xmlns:a16="http://schemas.microsoft.com/office/drawing/2014/main" id="{B76E1E39-7E2D-D383-0CD9-22C0D7D24E6B}"/>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79" name="Tekstfelt 1878">
                    <a:extLst>
                      <a:ext uri="{FF2B5EF4-FFF2-40B4-BE49-F238E27FC236}">
                        <a16:creationId xmlns:a16="http://schemas.microsoft.com/office/drawing/2014/main" id="{CA4FE489-6F71-98F4-9A27-1AF9DABD87F2}"/>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80" name="Tekstfelt 1879">
                    <a:extLst>
                      <a:ext uri="{FF2B5EF4-FFF2-40B4-BE49-F238E27FC236}">
                        <a16:creationId xmlns:a16="http://schemas.microsoft.com/office/drawing/2014/main" id="{D0E062C6-A1AE-5B0D-BD7B-2BBA40042722}"/>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81" name="Tekstfelt 1880">
                    <a:extLst>
                      <a:ext uri="{FF2B5EF4-FFF2-40B4-BE49-F238E27FC236}">
                        <a16:creationId xmlns:a16="http://schemas.microsoft.com/office/drawing/2014/main" id="{283E0433-9FDE-3F45-6277-55C04183CD5C}"/>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82" name="Tekstfelt 1881">
                    <a:extLst>
                      <a:ext uri="{FF2B5EF4-FFF2-40B4-BE49-F238E27FC236}">
                        <a16:creationId xmlns:a16="http://schemas.microsoft.com/office/drawing/2014/main" id="{36FD34DB-25DB-6839-BE38-47D8F794568F}"/>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83" name="Tekstfelt 1882">
                    <a:extLst>
                      <a:ext uri="{FF2B5EF4-FFF2-40B4-BE49-F238E27FC236}">
                        <a16:creationId xmlns:a16="http://schemas.microsoft.com/office/drawing/2014/main" id="{1D1ABDFB-E308-E3A1-3D75-B9FF485128AD}"/>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84" name="Tekstfelt 1883">
                    <a:extLst>
                      <a:ext uri="{FF2B5EF4-FFF2-40B4-BE49-F238E27FC236}">
                        <a16:creationId xmlns:a16="http://schemas.microsoft.com/office/drawing/2014/main" id="{B4C38C6F-9465-A853-C537-96344C0CE83A}"/>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85" name="Tekstfelt 1884">
                    <a:extLst>
                      <a:ext uri="{FF2B5EF4-FFF2-40B4-BE49-F238E27FC236}">
                        <a16:creationId xmlns:a16="http://schemas.microsoft.com/office/drawing/2014/main" id="{BE9E89A4-B514-805F-CED3-9405A70DC7BB}"/>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86" name="Tekstfelt 1885">
                    <a:extLst>
                      <a:ext uri="{FF2B5EF4-FFF2-40B4-BE49-F238E27FC236}">
                        <a16:creationId xmlns:a16="http://schemas.microsoft.com/office/drawing/2014/main" id="{134F9518-84B5-A8A7-4C53-2F7C54A67FA1}"/>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87" name="Tekstfelt 1886">
                    <a:extLst>
                      <a:ext uri="{FF2B5EF4-FFF2-40B4-BE49-F238E27FC236}">
                        <a16:creationId xmlns:a16="http://schemas.microsoft.com/office/drawing/2014/main" id="{A47B4FA2-6322-43AF-4882-762346BA3DF0}"/>
                      </a:ext>
                    </a:extLst>
                  </p:cNvPr>
                  <p:cNvSpPr txBox="1"/>
                  <p:nvPr/>
                </p:nvSpPr>
                <p:spPr>
                  <a:xfrm>
                    <a:off x="3502242" y="3790057"/>
                    <a:ext cx="518091"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88" name="Tekstfelt 1887">
                    <a:extLst>
                      <a:ext uri="{FF2B5EF4-FFF2-40B4-BE49-F238E27FC236}">
                        <a16:creationId xmlns:a16="http://schemas.microsoft.com/office/drawing/2014/main" id="{AE4E5EDE-81F8-2691-B623-0443385CD762}"/>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89" name="Tekstfelt 1888">
                    <a:extLst>
                      <a:ext uri="{FF2B5EF4-FFF2-40B4-BE49-F238E27FC236}">
                        <a16:creationId xmlns:a16="http://schemas.microsoft.com/office/drawing/2014/main" id="{F6480539-6A9F-8E84-1B40-E097D099A603}"/>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90" name="Tekstfelt 1889">
                    <a:extLst>
                      <a:ext uri="{FF2B5EF4-FFF2-40B4-BE49-F238E27FC236}">
                        <a16:creationId xmlns:a16="http://schemas.microsoft.com/office/drawing/2014/main" id="{0667E47C-4B85-39E0-7037-E3FB08A2EBBE}"/>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91" name="Tekstfelt 1890">
                    <a:extLst>
                      <a:ext uri="{FF2B5EF4-FFF2-40B4-BE49-F238E27FC236}">
                        <a16:creationId xmlns:a16="http://schemas.microsoft.com/office/drawing/2014/main" id="{3ADB7E9B-CDB8-9345-8C58-5C35906E996C}"/>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92" name="Tekstfelt 1891">
                    <a:extLst>
                      <a:ext uri="{FF2B5EF4-FFF2-40B4-BE49-F238E27FC236}">
                        <a16:creationId xmlns:a16="http://schemas.microsoft.com/office/drawing/2014/main" id="{0060A335-74BF-9E7E-875B-DC8A7D11F9EC}"/>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93" name="Tekstfelt 1892">
                    <a:extLst>
                      <a:ext uri="{FF2B5EF4-FFF2-40B4-BE49-F238E27FC236}">
                        <a16:creationId xmlns:a16="http://schemas.microsoft.com/office/drawing/2014/main" id="{5BCC2DE5-5ECD-5EB9-EB67-D92150F545A2}"/>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94" name="Tekstfelt 1893">
                    <a:extLst>
                      <a:ext uri="{FF2B5EF4-FFF2-40B4-BE49-F238E27FC236}">
                        <a16:creationId xmlns:a16="http://schemas.microsoft.com/office/drawing/2014/main" id="{5B35001B-8EB2-4018-EFE1-D40D61D37F90}"/>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95" name="Tekstfelt 1894">
                    <a:extLst>
                      <a:ext uri="{FF2B5EF4-FFF2-40B4-BE49-F238E27FC236}">
                        <a16:creationId xmlns:a16="http://schemas.microsoft.com/office/drawing/2014/main" id="{20F82D2C-B40B-54C5-1E34-0205AA8ACFD9}"/>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96" name="Tekstfelt 1895">
                    <a:extLst>
                      <a:ext uri="{FF2B5EF4-FFF2-40B4-BE49-F238E27FC236}">
                        <a16:creationId xmlns:a16="http://schemas.microsoft.com/office/drawing/2014/main" id="{3E4F1D5C-5B9D-8089-2C23-1A9C876E4621}"/>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97" name="Tekstfelt 1896">
                    <a:extLst>
                      <a:ext uri="{FF2B5EF4-FFF2-40B4-BE49-F238E27FC236}">
                        <a16:creationId xmlns:a16="http://schemas.microsoft.com/office/drawing/2014/main" id="{80AD6D84-D070-1B53-C73B-9CC4ECF6112F}"/>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98" name="Tekstfelt 1897">
                    <a:extLst>
                      <a:ext uri="{FF2B5EF4-FFF2-40B4-BE49-F238E27FC236}">
                        <a16:creationId xmlns:a16="http://schemas.microsoft.com/office/drawing/2014/main" id="{54011D18-E82E-534A-4810-B434190BD1A7}"/>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99" name="Tekstfelt 1898">
                    <a:extLst>
                      <a:ext uri="{FF2B5EF4-FFF2-40B4-BE49-F238E27FC236}">
                        <a16:creationId xmlns:a16="http://schemas.microsoft.com/office/drawing/2014/main" id="{9BE80991-816D-727F-8BFB-00ADB7E95EB4}"/>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00" name="Tekstfelt 1899">
                    <a:extLst>
                      <a:ext uri="{FF2B5EF4-FFF2-40B4-BE49-F238E27FC236}">
                        <a16:creationId xmlns:a16="http://schemas.microsoft.com/office/drawing/2014/main" id="{BF9DC683-6775-B86A-E7AE-95E1338995B7}"/>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01" name="Tekstfelt 1900">
                    <a:extLst>
                      <a:ext uri="{FF2B5EF4-FFF2-40B4-BE49-F238E27FC236}">
                        <a16:creationId xmlns:a16="http://schemas.microsoft.com/office/drawing/2014/main" id="{062D2200-211A-D4E9-97D8-33195F732358}"/>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02" name="Tekstfelt 1901">
                    <a:extLst>
                      <a:ext uri="{FF2B5EF4-FFF2-40B4-BE49-F238E27FC236}">
                        <a16:creationId xmlns:a16="http://schemas.microsoft.com/office/drawing/2014/main" id="{4659818D-18FE-81D5-E4DF-1BBC0966C755}"/>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70" name="Tekstfelt 1869">
                  <a:extLst>
                    <a:ext uri="{FF2B5EF4-FFF2-40B4-BE49-F238E27FC236}">
                      <a16:creationId xmlns:a16="http://schemas.microsoft.com/office/drawing/2014/main" id="{BA309EF4-03A6-505C-9B6E-4D06ECE71C9A}"/>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71" name="Tekstfelt 1870">
                  <a:extLst>
                    <a:ext uri="{FF2B5EF4-FFF2-40B4-BE49-F238E27FC236}">
                      <a16:creationId xmlns:a16="http://schemas.microsoft.com/office/drawing/2014/main" id="{4571D1F5-A903-527D-8BEF-99502768B41E}"/>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72" name="Tekstfelt 1871">
                  <a:extLst>
                    <a:ext uri="{FF2B5EF4-FFF2-40B4-BE49-F238E27FC236}">
                      <a16:creationId xmlns:a16="http://schemas.microsoft.com/office/drawing/2014/main" id="{D4CC5D66-4BB9-9914-9EE9-28B044249FB3}"/>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4" name="Gruppe 1833">
                <a:extLst>
                  <a:ext uri="{FF2B5EF4-FFF2-40B4-BE49-F238E27FC236}">
                    <a16:creationId xmlns:a16="http://schemas.microsoft.com/office/drawing/2014/main" id="{C9EF1CCF-0D47-D5B3-8306-923B997DA528}"/>
                  </a:ext>
                </a:extLst>
              </p:cNvPr>
              <p:cNvGrpSpPr/>
              <p:nvPr/>
            </p:nvGrpSpPr>
            <p:grpSpPr>
              <a:xfrm>
                <a:off x="-136438" y="1476215"/>
                <a:ext cx="641389" cy="4783755"/>
                <a:chOff x="2892468" y="1465533"/>
                <a:chExt cx="641389" cy="4783755"/>
              </a:xfrm>
            </p:grpSpPr>
            <p:grpSp>
              <p:nvGrpSpPr>
                <p:cNvPr id="1835" name="Gruppe 1834">
                  <a:extLst>
                    <a:ext uri="{FF2B5EF4-FFF2-40B4-BE49-F238E27FC236}">
                      <a16:creationId xmlns:a16="http://schemas.microsoft.com/office/drawing/2014/main" id="{2F5EFA40-3690-060E-4699-49ED317E669A}"/>
                    </a:ext>
                  </a:extLst>
                </p:cNvPr>
                <p:cNvGrpSpPr/>
                <p:nvPr/>
              </p:nvGrpSpPr>
              <p:grpSpPr>
                <a:xfrm>
                  <a:off x="2892468" y="1465533"/>
                  <a:ext cx="641389" cy="4783755"/>
                  <a:chOff x="3475384" y="1620949"/>
                  <a:chExt cx="641389" cy="4783755"/>
                </a:xfrm>
              </p:grpSpPr>
              <p:sp>
                <p:nvSpPr>
                  <p:cNvPr id="1839" name="Tekstfelt 1838">
                    <a:extLst>
                      <a:ext uri="{FF2B5EF4-FFF2-40B4-BE49-F238E27FC236}">
                        <a16:creationId xmlns:a16="http://schemas.microsoft.com/office/drawing/2014/main" id="{7DAB030E-1364-7DBD-DC25-4B57C41C07B7}"/>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40" name="Tekstfelt 1839">
                    <a:extLst>
                      <a:ext uri="{FF2B5EF4-FFF2-40B4-BE49-F238E27FC236}">
                        <a16:creationId xmlns:a16="http://schemas.microsoft.com/office/drawing/2014/main" id="{E9211C1A-E041-DDC4-9FB4-18BA897186BA}"/>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41" name="Tekstfelt 1840">
                    <a:extLst>
                      <a:ext uri="{FF2B5EF4-FFF2-40B4-BE49-F238E27FC236}">
                        <a16:creationId xmlns:a16="http://schemas.microsoft.com/office/drawing/2014/main" id="{1D806790-5EAE-0BBE-3652-AAB5CF98E412}"/>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42" name="Tekstfelt 1841">
                    <a:extLst>
                      <a:ext uri="{FF2B5EF4-FFF2-40B4-BE49-F238E27FC236}">
                        <a16:creationId xmlns:a16="http://schemas.microsoft.com/office/drawing/2014/main" id="{9F06516B-1BD8-4286-3AC6-A77150C127A7}"/>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43" name="Tekstfelt 1842">
                    <a:extLst>
                      <a:ext uri="{FF2B5EF4-FFF2-40B4-BE49-F238E27FC236}">
                        <a16:creationId xmlns:a16="http://schemas.microsoft.com/office/drawing/2014/main" id="{4094D92D-2BD4-C136-E8B8-DF656D7334E3}"/>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44" name="Tekstfelt 1843">
                    <a:extLst>
                      <a:ext uri="{FF2B5EF4-FFF2-40B4-BE49-F238E27FC236}">
                        <a16:creationId xmlns:a16="http://schemas.microsoft.com/office/drawing/2014/main" id="{AE7E2A4C-938B-673B-1B52-CF98611D3BBA}"/>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45" name="Tekstfelt 1844">
                    <a:extLst>
                      <a:ext uri="{FF2B5EF4-FFF2-40B4-BE49-F238E27FC236}">
                        <a16:creationId xmlns:a16="http://schemas.microsoft.com/office/drawing/2014/main" id="{72D3F868-4E95-929C-6544-75923257EB6E}"/>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46" name="Tekstfelt 1845">
                    <a:extLst>
                      <a:ext uri="{FF2B5EF4-FFF2-40B4-BE49-F238E27FC236}">
                        <a16:creationId xmlns:a16="http://schemas.microsoft.com/office/drawing/2014/main" id="{42A3E7E3-C80C-D003-33DB-210131B197A4}"/>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47" name="Tekstfelt 1846">
                    <a:extLst>
                      <a:ext uri="{FF2B5EF4-FFF2-40B4-BE49-F238E27FC236}">
                        <a16:creationId xmlns:a16="http://schemas.microsoft.com/office/drawing/2014/main" id="{B18DC8A0-C5E1-7C52-CADE-67199BB44828}"/>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48" name="Tekstfelt 1847">
                    <a:extLst>
                      <a:ext uri="{FF2B5EF4-FFF2-40B4-BE49-F238E27FC236}">
                        <a16:creationId xmlns:a16="http://schemas.microsoft.com/office/drawing/2014/main" id="{567DEAED-95F5-CF7B-B8C5-4234C50E11A0}"/>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49" name="Tekstfelt 1848">
                    <a:extLst>
                      <a:ext uri="{FF2B5EF4-FFF2-40B4-BE49-F238E27FC236}">
                        <a16:creationId xmlns:a16="http://schemas.microsoft.com/office/drawing/2014/main" id="{3B221D9D-DF61-E498-8138-98B5EC4C714C}"/>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50" name="Tekstfelt 1849">
                    <a:extLst>
                      <a:ext uri="{FF2B5EF4-FFF2-40B4-BE49-F238E27FC236}">
                        <a16:creationId xmlns:a16="http://schemas.microsoft.com/office/drawing/2014/main" id="{3021C471-55DC-C5F0-D030-3F2D927E0C13}"/>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51" name="Tekstfelt 1850">
                    <a:extLst>
                      <a:ext uri="{FF2B5EF4-FFF2-40B4-BE49-F238E27FC236}">
                        <a16:creationId xmlns:a16="http://schemas.microsoft.com/office/drawing/2014/main" id="{FB0D8192-A7E7-91FC-AAA8-43EFCBA7B004}"/>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52" name="Tekstfelt 1851">
                    <a:extLst>
                      <a:ext uri="{FF2B5EF4-FFF2-40B4-BE49-F238E27FC236}">
                        <a16:creationId xmlns:a16="http://schemas.microsoft.com/office/drawing/2014/main" id="{ED1CD1CB-A1D4-D8AF-C466-C48A51EF92EC}"/>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53" name="Tekstfelt 1852">
                    <a:extLst>
                      <a:ext uri="{FF2B5EF4-FFF2-40B4-BE49-F238E27FC236}">
                        <a16:creationId xmlns:a16="http://schemas.microsoft.com/office/drawing/2014/main" id="{79BD4E1C-A43C-3E87-94EA-0675E76AFE48}"/>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54" name="Tekstfelt 1853">
                    <a:extLst>
                      <a:ext uri="{FF2B5EF4-FFF2-40B4-BE49-F238E27FC236}">
                        <a16:creationId xmlns:a16="http://schemas.microsoft.com/office/drawing/2014/main" id="{193E0A1D-415A-097A-D49A-A8EE82EAF80D}"/>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55" name="Tekstfelt 1854">
                    <a:extLst>
                      <a:ext uri="{FF2B5EF4-FFF2-40B4-BE49-F238E27FC236}">
                        <a16:creationId xmlns:a16="http://schemas.microsoft.com/office/drawing/2014/main" id="{E55F777B-2898-FA88-C868-3D1CFA4C31C9}"/>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56" name="Tekstfelt 1855">
                    <a:extLst>
                      <a:ext uri="{FF2B5EF4-FFF2-40B4-BE49-F238E27FC236}">
                        <a16:creationId xmlns:a16="http://schemas.microsoft.com/office/drawing/2014/main" id="{C1D58282-BAB0-5A1B-3E35-3FD3374CC79F}"/>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57" name="Tekstfelt 1856">
                    <a:extLst>
                      <a:ext uri="{FF2B5EF4-FFF2-40B4-BE49-F238E27FC236}">
                        <a16:creationId xmlns:a16="http://schemas.microsoft.com/office/drawing/2014/main" id="{BB95D4D6-A38F-D011-345F-41869169F818}"/>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58" name="Tekstfelt 1857">
                    <a:extLst>
                      <a:ext uri="{FF2B5EF4-FFF2-40B4-BE49-F238E27FC236}">
                        <a16:creationId xmlns:a16="http://schemas.microsoft.com/office/drawing/2014/main" id="{C685E57D-30A7-0F10-0447-4901849A70AC}"/>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59" name="Tekstfelt 1858">
                    <a:extLst>
                      <a:ext uri="{FF2B5EF4-FFF2-40B4-BE49-F238E27FC236}">
                        <a16:creationId xmlns:a16="http://schemas.microsoft.com/office/drawing/2014/main" id="{6E33B231-3112-8B72-2212-8E334EFD94C7}"/>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60" name="Tekstfelt 1859">
                    <a:extLst>
                      <a:ext uri="{FF2B5EF4-FFF2-40B4-BE49-F238E27FC236}">
                        <a16:creationId xmlns:a16="http://schemas.microsoft.com/office/drawing/2014/main" id="{80D93B46-5F59-799A-A824-AA397982F7B1}"/>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61" name="Tekstfelt 1860">
                    <a:extLst>
                      <a:ext uri="{FF2B5EF4-FFF2-40B4-BE49-F238E27FC236}">
                        <a16:creationId xmlns:a16="http://schemas.microsoft.com/office/drawing/2014/main" id="{B2BC8342-D8A5-F1F8-1E27-1FB6A959E98A}"/>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62" name="Tekstfelt 1861">
                    <a:extLst>
                      <a:ext uri="{FF2B5EF4-FFF2-40B4-BE49-F238E27FC236}">
                        <a16:creationId xmlns:a16="http://schemas.microsoft.com/office/drawing/2014/main" id="{9A1BA1F0-88FD-7461-176B-4F4848DE5810}"/>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63" name="Tekstfelt 1862">
                    <a:extLst>
                      <a:ext uri="{FF2B5EF4-FFF2-40B4-BE49-F238E27FC236}">
                        <a16:creationId xmlns:a16="http://schemas.microsoft.com/office/drawing/2014/main" id="{9E2E54D0-EBEF-A588-5F3D-60934A8F208F}"/>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64" name="Tekstfelt 1863">
                    <a:extLst>
                      <a:ext uri="{FF2B5EF4-FFF2-40B4-BE49-F238E27FC236}">
                        <a16:creationId xmlns:a16="http://schemas.microsoft.com/office/drawing/2014/main" id="{9266CDC9-6B17-E507-381C-A1AC6B43FEA3}"/>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65" name="Tekstfelt 1864">
                    <a:extLst>
                      <a:ext uri="{FF2B5EF4-FFF2-40B4-BE49-F238E27FC236}">
                        <a16:creationId xmlns:a16="http://schemas.microsoft.com/office/drawing/2014/main" id="{69F0AE35-50CB-D0D1-DF35-B1884AF0718D}"/>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866" name="Tekstfelt 1865">
                    <a:extLst>
                      <a:ext uri="{FF2B5EF4-FFF2-40B4-BE49-F238E27FC236}">
                        <a16:creationId xmlns:a16="http://schemas.microsoft.com/office/drawing/2014/main" id="{8255646F-CCDD-13DF-B9D0-29B409FE5F05}"/>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867" name="Tekstfelt 1866">
                    <a:extLst>
                      <a:ext uri="{FF2B5EF4-FFF2-40B4-BE49-F238E27FC236}">
                        <a16:creationId xmlns:a16="http://schemas.microsoft.com/office/drawing/2014/main" id="{5BB9E212-7859-0C1D-93ED-AA3FBA0049BE}"/>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868" name="Tekstfelt 1867">
                    <a:extLst>
                      <a:ext uri="{FF2B5EF4-FFF2-40B4-BE49-F238E27FC236}">
                        <a16:creationId xmlns:a16="http://schemas.microsoft.com/office/drawing/2014/main" id="{945D0470-7C5F-1D6F-F359-02A653614B19}"/>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36" name="Tekstfelt 1835">
                  <a:extLst>
                    <a:ext uri="{FF2B5EF4-FFF2-40B4-BE49-F238E27FC236}">
                      <a16:creationId xmlns:a16="http://schemas.microsoft.com/office/drawing/2014/main" id="{FDE17CF1-CA5D-E038-98E0-E6305DF45B4F}"/>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37" name="Tekstfelt 1836">
                  <a:extLst>
                    <a:ext uri="{FF2B5EF4-FFF2-40B4-BE49-F238E27FC236}">
                      <a16:creationId xmlns:a16="http://schemas.microsoft.com/office/drawing/2014/main" id="{4D1A9E2F-4B22-B42B-D372-1205CF2F20EE}"/>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38" name="Tekstfelt 1837">
                  <a:extLst>
                    <a:ext uri="{FF2B5EF4-FFF2-40B4-BE49-F238E27FC236}">
                      <a16:creationId xmlns:a16="http://schemas.microsoft.com/office/drawing/2014/main" id="{03FDBB74-89D0-ADB1-9EF8-4AFAB134FC82}"/>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grpSp>
          <p:nvGrpSpPr>
            <p:cNvPr id="1641" name="Gruppe 1640">
              <a:extLst>
                <a:ext uri="{FF2B5EF4-FFF2-40B4-BE49-F238E27FC236}">
                  <a16:creationId xmlns:a16="http://schemas.microsoft.com/office/drawing/2014/main" id="{467196D9-098F-D263-27FD-68FA2D490179}"/>
                </a:ext>
              </a:extLst>
            </p:cNvPr>
            <p:cNvGrpSpPr/>
            <p:nvPr/>
          </p:nvGrpSpPr>
          <p:grpSpPr>
            <a:xfrm>
              <a:off x="5963854" y="1104575"/>
              <a:ext cx="370381" cy="4993054"/>
              <a:chOff x="2872610" y="306025"/>
              <a:chExt cx="370381" cy="4993054"/>
            </a:xfrm>
          </p:grpSpPr>
          <p:grpSp>
            <p:nvGrpSpPr>
              <p:cNvPr id="1794" name="Gruppe 1793">
                <a:extLst>
                  <a:ext uri="{FF2B5EF4-FFF2-40B4-BE49-F238E27FC236}">
                    <a16:creationId xmlns:a16="http://schemas.microsoft.com/office/drawing/2014/main" id="{9EFCD850-614C-4E2E-96D5-92630AA22067}"/>
                  </a:ext>
                </a:extLst>
              </p:cNvPr>
              <p:cNvGrpSpPr/>
              <p:nvPr/>
            </p:nvGrpSpPr>
            <p:grpSpPr>
              <a:xfrm>
                <a:off x="2872610" y="306025"/>
                <a:ext cx="370381" cy="4993054"/>
                <a:chOff x="3456275" y="891802"/>
                <a:chExt cx="370381" cy="4993054"/>
              </a:xfrm>
            </p:grpSpPr>
            <p:sp>
              <p:nvSpPr>
                <p:cNvPr id="1796" name="Tekstfelt 1795">
                  <a:extLst>
                    <a:ext uri="{FF2B5EF4-FFF2-40B4-BE49-F238E27FC236}">
                      <a16:creationId xmlns:a16="http://schemas.microsoft.com/office/drawing/2014/main" id="{2E4F9C80-EE09-F4D3-0B00-731FD8D9C243}"/>
                    </a:ext>
                  </a:extLst>
                </p:cNvPr>
                <p:cNvSpPr txBox="1"/>
                <p:nvPr/>
              </p:nvSpPr>
              <p:spPr>
                <a:xfrm>
                  <a:off x="3456275" y="891802"/>
                  <a:ext cx="348172" cy="215444"/>
                </a:xfrm>
                <a:prstGeom prst="rect">
                  <a:avLst/>
                </a:prstGeom>
                <a:noFill/>
              </p:spPr>
              <p:txBody>
                <a:bodyPr wrap="none" rtlCol="0">
                  <a:spAutoFit/>
                </a:bodyPr>
                <a:lstStyle/>
                <a:p>
                  <a:r>
                    <a:rPr lang="da-DK" sz="800" dirty="0"/>
                    <a:t>229</a:t>
                  </a:r>
                </a:p>
              </p:txBody>
            </p:sp>
            <p:sp>
              <p:nvSpPr>
                <p:cNvPr id="1797" name="Tekstfelt 1796">
                  <a:extLst>
                    <a:ext uri="{FF2B5EF4-FFF2-40B4-BE49-F238E27FC236}">
                      <a16:creationId xmlns:a16="http://schemas.microsoft.com/office/drawing/2014/main" id="{618983FC-B46B-AE16-1BA7-664175BC1411}"/>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98" name="Tekstfelt 1797">
                  <a:extLst>
                    <a:ext uri="{FF2B5EF4-FFF2-40B4-BE49-F238E27FC236}">
                      <a16:creationId xmlns:a16="http://schemas.microsoft.com/office/drawing/2014/main" id="{323B150C-BD8F-001E-8B24-045CD58075F0}"/>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99" name="Tekstfelt 1798">
                  <a:extLst>
                    <a:ext uri="{FF2B5EF4-FFF2-40B4-BE49-F238E27FC236}">
                      <a16:creationId xmlns:a16="http://schemas.microsoft.com/office/drawing/2014/main" id="{659CCDEA-B106-67B9-BF79-CCBAAF7DC9DB}"/>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800" name="Tekstfelt 1799">
                  <a:extLst>
                    <a:ext uri="{FF2B5EF4-FFF2-40B4-BE49-F238E27FC236}">
                      <a16:creationId xmlns:a16="http://schemas.microsoft.com/office/drawing/2014/main" id="{8160024C-332D-8FC0-FD4D-D0B2499366FA}"/>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801" name="Tekstfelt 1800">
                  <a:extLst>
                    <a:ext uri="{FF2B5EF4-FFF2-40B4-BE49-F238E27FC236}">
                      <a16:creationId xmlns:a16="http://schemas.microsoft.com/office/drawing/2014/main" id="{F48CAF1F-A84E-E668-AF25-9A2FE221BFEB}"/>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802" name="Tekstfelt 1801">
                  <a:extLst>
                    <a:ext uri="{FF2B5EF4-FFF2-40B4-BE49-F238E27FC236}">
                      <a16:creationId xmlns:a16="http://schemas.microsoft.com/office/drawing/2014/main" id="{D12F9B48-EFC8-3296-1B75-1176D3BC6AB3}"/>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803" name="Tekstfelt 1802">
                  <a:extLst>
                    <a:ext uri="{FF2B5EF4-FFF2-40B4-BE49-F238E27FC236}">
                      <a16:creationId xmlns:a16="http://schemas.microsoft.com/office/drawing/2014/main" id="{3624A176-EEC6-ABCB-16E4-574E1C7129EE}"/>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804" name="Tekstfelt 1803">
                  <a:extLst>
                    <a:ext uri="{FF2B5EF4-FFF2-40B4-BE49-F238E27FC236}">
                      <a16:creationId xmlns:a16="http://schemas.microsoft.com/office/drawing/2014/main" id="{15BF816A-5197-09BF-8E22-2D8C9FA08DEB}"/>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805" name="Tekstfelt 1804">
                  <a:extLst>
                    <a:ext uri="{FF2B5EF4-FFF2-40B4-BE49-F238E27FC236}">
                      <a16:creationId xmlns:a16="http://schemas.microsoft.com/office/drawing/2014/main" id="{5064F0F3-6D4B-AF82-40F8-3F846FEE3013}"/>
                    </a:ext>
                  </a:extLst>
                </p:cNvPr>
                <p:cNvSpPr txBox="1"/>
                <p:nvPr/>
              </p:nvSpPr>
              <p:spPr>
                <a:xfrm>
                  <a:off x="3478484" y="5669412"/>
                  <a:ext cx="348172" cy="215444"/>
                </a:xfrm>
                <a:prstGeom prst="rect">
                  <a:avLst/>
                </a:prstGeom>
                <a:noFill/>
              </p:spPr>
              <p:txBody>
                <a:bodyPr wrap="none" rtlCol="0">
                  <a:spAutoFit/>
                </a:bodyPr>
                <a:lstStyle/>
                <a:p>
                  <a:r>
                    <a:rPr lang="da-DK" sz="800" dirty="0"/>
                    <a:t>218</a:t>
                  </a:r>
                </a:p>
              </p:txBody>
            </p:sp>
            <p:sp>
              <p:nvSpPr>
                <p:cNvPr id="1806" name="Tekstfelt 1805">
                  <a:extLst>
                    <a:ext uri="{FF2B5EF4-FFF2-40B4-BE49-F238E27FC236}">
                      <a16:creationId xmlns:a16="http://schemas.microsoft.com/office/drawing/2014/main" id="{6B059B77-DF8D-12F3-9AB4-D6DD73AE9437}"/>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95" name="Tekstfelt 1794">
                <a:extLst>
                  <a:ext uri="{FF2B5EF4-FFF2-40B4-BE49-F238E27FC236}">
                    <a16:creationId xmlns:a16="http://schemas.microsoft.com/office/drawing/2014/main" id="{06517DD8-991C-D7A4-4E6C-B30FE8E9A967}"/>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2" name="Gruppe 1641">
              <a:extLst>
                <a:ext uri="{FF2B5EF4-FFF2-40B4-BE49-F238E27FC236}">
                  <a16:creationId xmlns:a16="http://schemas.microsoft.com/office/drawing/2014/main" id="{E26F70E3-70E2-D695-3AB8-BE1FC9AC390A}"/>
                </a:ext>
              </a:extLst>
            </p:cNvPr>
            <p:cNvGrpSpPr/>
            <p:nvPr/>
          </p:nvGrpSpPr>
          <p:grpSpPr>
            <a:xfrm>
              <a:off x="5539997" y="1121144"/>
              <a:ext cx="367348" cy="4968599"/>
              <a:chOff x="2884750" y="735002"/>
              <a:chExt cx="367348" cy="4968599"/>
            </a:xfrm>
          </p:grpSpPr>
          <p:grpSp>
            <p:nvGrpSpPr>
              <p:cNvPr id="1781" name="Gruppe 1780">
                <a:extLst>
                  <a:ext uri="{FF2B5EF4-FFF2-40B4-BE49-F238E27FC236}">
                    <a16:creationId xmlns:a16="http://schemas.microsoft.com/office/drawing/2014/main" id="{431C484E-E69C-380C-6EF9-A5E56E836EF1}"/>
                  </a:ext>
                </a:extLst>
              </p:cNvPr>
              <p:cNvGrpSpPr/>
              <p:nvPr/>
            </p:nvGrpSpPr>
            <p:grpSpPr>
              <a:xfrm>
                <a:off x="2884750" y="1168460"/>
                <a:ext cx="367348" cy="4535141"/>
                <a:chOff x="3468415" y="1754237"/>
                <a:chExt cx="367348" cy="4535141"/>
              </a:xfrm>
            </p:grpSpPr>
            <p:sp>
              <p:nvSpPr>
                <p:cNvPr id="1783" name="Tekstfelt 1782">
                  <a:extLst>
                    <a:ext uri="{FF2B5EF4-FFF2-40B4-BE49-F238E27FC236}">
                      <a16:creationId xmlns:a16="http://schemas.microsoft.com/office/drawing/2014/main" id="{1EE9C099-3356-BE68-BBC8-E5318B210399}"/>
                    </a:ext>
                  </a:extLst>
                </p:cNvPr>
                <p:cNvSpPr txBox="1"/>
                <p:nvPr/>
              </p:nvSpPr>
              <p:spPr>
                <a:xfrm>
                  <a:off x="3487591" y="6073934"/>
                  <a:ext cx="348172" cy="215444"/>
                </a:xfrm>
                <a:prstGeom prst="rect">
                  <a:avLst/>
                </a:prstGeom>
                <a:noFill/>
              </p:spPr>
              <p:txBody>
                <a:bodyPr wrap="none" rtlCol="0">
                  <a:spAutoFit/>
                </a:bodyPr>
                <a:lstStyle/>
                <a:p>
                  <a:r>
                    <a:rPr lang="da-DK" sz="800" dirty="0"/>
                    <a:t>229</a:t>
                  </a:r>
                </a:p>
              </p:txBody>
            </p:sp>
            <p:sp>
              <p:nvSpPr>
                <p:cNvPr id="1784" name="Tekstfelt 1783">
                  <a:extLst>
                    <a:ext uri="{FF2B5EF4-FFF2-40B4-BE49-F238E27FC236}">
                      <a16:creationId xmlns:a16="http://schemas.microsoft.com/office/drawing/2014/main" id="{40335F9F-BA3F-85D4-5B90-9167CD0ADA2C}"/>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85" name="Tekstfelt 1784">
                  <a:extLst>
                    <a:ext uri="{FF2B5EF4-FFF2-40B4-BE49-F238E27FC236}">
                      <a16:creationId xmlns:a16="http://schemas.microsoft.com/office/drawing/2014/main" id="{4E13EC10-6E0F-00F2-77F8-91708322CDD9}"/>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86" name="Tekstfelt 1785">
                  <a:extLst>
                    <a:ext uri="{FF2B5EF4-FFF2-40B4-BE49-F238E27FC236}">
                      <a16:creationId xmlns:a16="http://schemas.microsoft.com/office/drawing/2014/main" id="{C93C11DC-EAE8-9D69-55FA-232C5CBB6991}"/>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87" name="Tekstfelt 1786">
                  <a:extLst>
                    <a:ext uri="{FF2B5EF4-FFF2-40B4-BE49-F238E27FC236}">
                      <a16:creationId xmlns:a16="http://schemas.microsoft.com/office/drawing/2014/main" id="{1D6D65E9-76B4-D539-E91C-753684A82D05}"/>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88" name="Tekstfelt 1787">
                  <a:extLst>
                    <a:ext uri="{FF2B5EF4-FFF2-40B4-BE49-F238E27FC236}">
                      <a16:creationId xmlns:a16="http://schemas.microsoft.com/office/drawing/2014/main" id="{56F8B851-D138-D760-B570-8ADCD0468D57}"/>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89" name="Tekstfelt 1788">
                  <a:extLst>
                    <a:ext uri="{FF2B5EF4-FFF2-40B4-BE49-F238E27FC236}">
                      <a16:creationId xmlns:a16="http://schemas.microsoft.com/office/drawing/2014/main" id="{4C8ED55C-ECA1-BD71-E4C3-8882198ADD95}"/>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90" name="Tekstfelt 1789">
                  <a:extLst>
                    <a:ext uri="{FF2B5EF4-FFF2-40B4-BE49-F238E27FC236}">
                      <a16:creationId xmlns:a16="http://schemas.microsoft.com/office/drawing/2014/main" id="{68EC57B4-ACD8-2827-9D14-016483F6A7B5}"/>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91" name="Tekstfelt 1790">
                  <a:extLst>
                    <a:ext uri="{FF2B5EF4-FFF2-40B4-BE49-F238E27FC236}">
                      <a16:creationId xmlns:a16="http://schemas.microsoft.com/office/drawing/2014/main" id="{309A4947-2799-2C12-28EB-3BAF218CFF90}"/>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92" name="Tekstfelt 1791">
                  <a:extLst>
                    <a:ext uri="{FF2B5EF4-FFF2-40B4-BE49-F238E27FC236}">
                      <a16:creationId xmlns:a16="http://schemas.microsoft.com/office/drawing/2014/main" id="{31341C0E-14F0-8C8C-BB18-7F0C1D6050F3}"/>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93" name="Tekstfelt 1792">
                  <a:extLst>
                    <a:ext uri="{FF2B5EF4-FFF2-40B4-BE49-F238E27FC236}">
                      <a16:creationId xmlns:a16="http://schemas.microsoft.com/office/drawing/2014/main" id="{DA4E4682-E73E-2137-E744-37B78991B09C}"/>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82" name="Tekstfelt 1781">
                <a:extLst>
                  <a:ext uri="{FF2B5EF4-FFF2-40B4-BE49-F238E27FC236}">
                    <a16:creationId xmlns:a16="http://schemas.microsoft.com/office/drawing/2014/main" id="{737E1849-9D20-23D3-3B45-31412C348D95}"/>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3" name="Gruppe 1642">
              <a:extLst>
                <a:ext uri="{FF2B5EF4-FFF2-40B4-BE49-F238E27FC236}">
                  <a16:creationId xmlns:a16="http://schemas.microsoft.com/office/drawing/2014/main" id="{68519D2A-FFFA-919E-4041-3231F71C3D94}"/>
                </a:ext>
              </a:extLst>
            </p:cNvPr>
            <p:cNvGrpSpPr/>
            <p:nvPr/>
          </p:nvGrpSpPr>
          <p:grpSpPr>
            <a:xfrm>
              <a:off x="4671957" y="1121816"/>
              <a:ext cx="368493" cy="4975623"/>
              <a:chOff x="2884750" y="1599890"/>
              <a:chExt cx="368493" cy="4975623"/>
            </a:xfrm>
          </p:grpSpPr>
          <p:grpSp>
            <p:nvGrpSpPr>
              <p:cNvPr id="1768" name="Gruppe 1767">
                <a:extLst>
                  <a:ext uri="{FF2B5EF4-FFF2-40B4-BE49-F238E27FC236}">
                    <a16:creationId xmlns:a16="http://schemas.microsoft.com/office/drawing/2014/main" id="{A9C67C5E-04F4-1883-4F31-90A9EA5F259A}"/>
                  </a:ext>
                </a:extLst>
              </p:cNvPr>
              <p:cNvGrpSpPr/>
              <p:nvPr/>
            </p:nvGrpSpPr>
            <p:grpSpPr>
              <a:xfrm>
                <a:off x="2884750" y="1599890"/>
                <a:ext cx="367348" cy="4975623"/>
                <a:chOff x="3468415" y="2185667"/>
                <a:chExt cx="367348" cy="4975623"/>
              </a:xfrm>
            </p:grpSpPr>
            <p:sp>
              <p:nvSpPr>
                <p:cNvPr id="1770" name="Tekstfelt 1769">
                  <a:extLst>
                    <a:ext uri="{FF2B5EF4-FFF2-40B4-BE49-F238E27FC236}">
                      <a16:creationId xmlns:a16="http://schemas.microsoft.com/office/drawing/2014/main" id="{27724364-0B0C-3A91-62E6-21FD2A5B5C9A}"/>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71" name="Tekstfelt 1770">
                  <a:extLst>
                    <a:ext uri="{FF2B5EF4-FFF2-40B4-BE49-F238E27FC236}">
                      <a16:creationId xmlns:a16="http://schemas.microsoft.com/office/drawing/2014/main" id="{F6D366C3-5642-A749-B7A8-8AE5D9099AAC}"/>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72" name="Tekstfelt 1771">
                  <a:extLst>
                    <a:ext uri="{FF2B5EF4-FFF2-40B4-BE49-F238E27FC236}">
                      <a16:creationId xmlns:a16="http://schemas.microsoft.com/office/drawing/2014/main" id="{A53D2ABA-47D9-6956-BEFC-3A44F2B6E54C}"/>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73" name="Tekstfelt 1772">
                  <a:extLst>
                    <a:ext uri="{FF2B5EF4-FFF2-40B4-BE49-F238E27FC236}">
                      <a16:creationId xmlns:a16="http://schemas.microsoft.com/office/drawing/2014/main" id="{9EB311F9-D162-F6CB-3770-65F7625D68CF}"/>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74" name="Tekstfelt 1773">
                  <a:extLst>
                    <a:ext uri="{FF2B5EF4-FFF2-40B4-BE49-F238E27FC236}">
                      <a16:creationId xmlns:a16="http://schemas.microsoft.com/office/drawing/2014/main" id="{A9353215-12E8-8672-7628-B320B81AD314}"/>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75" name="Tekstfelt 1774">
                  <a:extLst>
                    <a:ext uri="{FF2B5EF4-FFF2-40B4-BE49-F238E27FC236}">
                      <a16:creationId xmlns:a16="http://schemas.microsoft.com/office/drawing/2014/main" id="{779C4704-D38D-A56E-AD18-81FA9A4BB01E}"/>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76" name="Tekstfelt 1775">
                  <a:extLst>
                    <a:ext uri="{FF2B5EF4-FFF2-40B4-BE49-F238E27FC236}">
                      <a16:creationId xmlns:a16="http://schemas.microsoft.com/office/drawing/2014/main" id="{103E3865-5F77-1054-60F9-60255C12BE0E}"/>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77" name="Tekstfelt 1776">
                  <a:extLst>
                    <a:ext uri="{FF2B5EF4-FFF2-40B4-BE49-F238E27FC236}">
                      <a16:creationId xmlns:a16="http://schemas.microsoft.com/office/drawing/2014/main" id="{60471BEB-7EA5-3F0D-E0C7-B22F23B5763F}"/>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78" name="Tekstfelt 1777">
                  <a:extLst>
                    <a:ext uri="{FF2B5EF4-FFF2-40B4-BE49-F238E27FC236}">
                      <a16:creationId xmlns:a16="http://schemas.microsoft.com/office/drawing/2014/main" id="{448B3E8C-5D62-0189-3135-CF80EE320515}"/>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79" name="Tekstfelt 1778">
                  <a:extLst>
                    <a:ext uri="{FF2B5EF4-FFF2-40B4-BE49-F238E27FC236}">
                      <a16:creationId xmlns:a16="http://schemas.microsoft.com/office/drawing/2014/main" id="{EA3EE722-2973-6588-7408-3F1C8E6A2594}"/>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80" name="Tekstfelt 1779">
                  <a:extLst>
                    <a:ext uri="{FF2B5EF4-FFF2-40B4-BE49-F238E27FC236}">
                      <a16:creationId xmlns:a16="http://schemas.microsoft.com/office/drawing/2014/main" id="{54B17422-611C-31E7-D7F3-63E5942E9720}"/>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69" name="Tekstfelt 1768">
                <a:extLst>
                  <a:ext uri="{FF2B5EF4-FFF2-40B4-BE49-F238E27FC236}">
                    <a16:creationId xmlns:a16="http://schemas.microsoft.com/office/drawing/2014/main" id="{F70E673F-550B-6046-BF48-5ED7BE31F4E7}"/>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4" name="Gruppe 1643">
              <a:extLst>
                <a:ext uri="{FF2B5EF4-FFF2-40B4-BE49-F238E27FC236}">
                  <a16:creationId xmlns:a16="http://schemas.microsoft.com/office/drawing/2014/main" id="{674FF481-6DE5-E8EB-EA8C-264189CD19D3}"/>
                </a:ext>
              </a:extLst>
            </p:cNvPr>
            <p:cNvGrpSpPr/>
            <p:nvPr/>
          </p:nvGrpSpPr>
          <p:grpSpPr>
            <a:xfrm>
              <a:off x="4246971" y="1119665"/>
              <a:ext cx="368493" cy="4977333"/>
              <a:chOff x="2884750" y="2033560"/>
              <a:chExt cx="368493" cy="4977333"/>
            </a:xfrm>
          </p:grpSpPr>
          <p:grpSp>
            <p:nvGrpSpPr>
              <p:cNvPr id="1755" name="Gruppe 1754">
                <a:extLst>
                  <a:ext uri="{FF2B5EF4-FFF2-40B4-BE49-F238E27FC236}">
                    <a16:creationId xmlns:a16="http://schemas.microsoft.com/office/drawing/2014/main" id="{1453E412-19EB-86E9-C430-BCD75B8FAAA9}"/>
                  </a:ext>
                </a:extLst>
              </p:cNvPr>
              <p:cNvGrpSpPr/>
              <p:nvPr/>
            </p:nvGrpSpPr>
            <p:grpSpPr>
              <a:xfrm>
                <a:off x="2884750" y="2033560"/>
                <a:ext cx="367348" cy="4977333"/>
                <a:chOff x="3468415" y="2619337"/>
                <a:chExt cx="367348" cy="4977333"/>
              </a:xfrm>
            </p:grpSpPr>
            <p:sp>
              <p:nvSpPr>
                <p:cNvPr id="1757" name="Tekstfelt 1756">
                  <a:extLst>
                    <a:ext uri="{FF2B5EF4-FFF2-40B4-BE49-F238E27FC236}">
                      <a16:creationId xmlns:a16="http://schemas.microsoft.com/office/drawing/2014/main" id="{0CDE7D65-3D09-E7EA-6324-2B4AFD72EB7B}"/>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58" name="Tekstfelt 1757">
                  <a:extLst>
                    <a:ext uri="{FF2B5EF4-FFF2-40B4-BE49-F238E27FC236}">
                      <a16:creationId xmlns:a16="http://schemas.microsoft.com/office/drawing/2014/main" id="{B37C1C3E-E166-E7A9-3DB7-8353A2AAB298}"/>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59" name="Tekstfelt 1758">
                  <a:extLst>
                    <a:ext uri="{FF2B5EF4-FFF2-40B4-BE49-F238E27FC236}">
                      <a16:creationId xmlns:a16="http://schemas.microsoft.com/office/drawing/2014/main" id="{4BB9C869-3B0A-EFDE-DB5C-A9D61ECF552E}"/>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60" name="Tekstfelt 1759">
                  <a:extLst>
                    <a:ext uri="{FF2B5EF4-FFF2-40B4-BE49-F238E27FC236}">
                      <a16:creationId xmlns:a16="http://schemas.microsoft.com/office/drawing/2014/main" id="{C511F46D-C1AF-447F-B11B-41973D473A86}"/>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61" name="Tekstfelt 1760">
                  <a:extLst>
                    <a:ext uri="{FF2B5EF4-FFF2-40B4-BE49-F238E27FC236}">
                      <a16:creationId xmlns:a16="http://schemas.microsoft.com/office/drawing/2014/main" id="{6F7EA54D-65CD-C4E3-4F27-9817B65A8628}"/>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62" name="Tekstfelt 1761">
                  <a:extLst>
                    <a:ext uri="{FF2B5EF4-FFF2-40B4-BE49-F238E27FC236}">
                      <a16:creationId xmlns:a16="http://schemas.microsoft.com/office/drawing/2014/main" id="{04ADED67-A5FD-0522-2E4B-E9A746CE91ED}"/>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63" name="Tekstfelt 1762">
                  <a:extLst>
                    <a:ext uri="{FF2B5EF4-FFF2-40B4-BE49-F238E27FC236}">
                      <a16:creationId xmlns:a16="http://schemas.microsoft.com/office/drawing/2014/main" id="{4A243C2B-0A2B-5107-8133-61BA3169106D}"/>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64" name="Tekstfelt 1763">
                  <a:extLst>
                    <a:ext uri="{FF2B5EF4-FFF2-40B4-BE49-F238E27FC236}">
                      <a16:creationId xmlns:a16="http://schemas.microsoft.com/office/drawing/2014/main" id="{3BA38BA0-C9AF-51F6-DA0C-1BB7BA0D2879}"/>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65" name="Tekstfelt 1764">
                  <a:extLst>
                    <a:ext uri="{FF2B5EF4-FFF2-40B4-BE49-F238E27FC236}">
                      <a16:creationId xmlns:a16="http://schemas.microsoft.com/office/drawing/2014/main" id="{1CC44284-B90E-8B49-D7C4-C29DA86238A2}"/>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66" name="Tekstfelt 1765">
                  <a:extLst>
                    <a:ext uri="{FF2B5EF4-FFF2-40B4-BE49-F238E27FC236}">
                      <a16:creationId xmlns:a16="http://schemas.microsoft.com/office/drawing/2014/main" id="{DCFCB200-BE5A-FBDC-3EE3-A869CDA3E9D6}"/>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67" name="Tekstfelt 1766">
                  <a:extLst>
                    <a:ext uri="{FF2B5EF4-FFF2-40B4-BE49-F238E27FC236}">
                      <a16:creationId xmlns:a16="http://schemas.microsoft.com/office/drawing/2014/main" id="{5DBF0A76-2CAF-603F-B466-D51DE6CB5D0A}"/>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56" name="Tekstfelt 1755">
                <a:extLst>
                  <a:ext uri="{FF2B5EF4-FFF2-40B4-BE49-F238E27FC236}">
                    <a16:creationId xmlns:a16="http://schemas.microsoft.com/office/drawing/2014/main" id="{9E673B43-B3CC-7B80-686A-9454A23ED438}"/>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5" name="Gruppe 1644">
              <a:extLst>
                <a:ext uri="{FF2B5EF4-FFF2-40B4-BE49-F238E27FC236}">
                  <a16:creationId xmlns:a16="http://schemas.microsoft.com/office/drawing/2014/main" id="{13E744ED-498E-2753-8D34-29A0E14D4A77}"/>
                </a:ext>
              </a:extLst>
            </p:cNvPr>
            <p:cNvGrpSpPr/>
            <p:nvPr/>
          </p:nvGrpSpPr>
          <p:grpSpPr>
            <a:xfrm>
              <a:off x="3805124" y="1117111"/>
              <a:ext cx="369796" cy="4983796"/>
              <a:chOff x="2884750" y="2468352"/>
              <a:chExt cx="369796" cy="4983796"/>
            </a:xfrm>
          </p:grpSpPr>
          <p:grpSp>
            <p:nvGrpSpPr>
              <p:cNvPr id="1742" name="Gruppe 1741">
                <a:extLst>
                  <a:ext uri="{FF2B5EF4-FFF2-40B4-BE49-F238E27FC236}">
                    <a16:creationId xmlns:a16="http://schemas.microsoft.com/office/drawing/2014/main" id="{A7168F73-78D6-6AAB-9E94-FB1515C33C6B}"/>
                  </a:ext>
                </a:extLst>
              </p:cNvPr>
              <p:cNvGrpSpPr/>
              <p:nvPr/>
            </p:nvGrpSpPr>
            <p:grpSpPr>
              <a:xfrm>
                <a:off x="2884750" y="2468352"/>
                <a:ext cx="369796" cy="4983796"/>
                <a:chOff x="3468415" y="3054129"/>
                <a:chExt cx="369796" cy="4983796"/>
              </a:xfrm>
            </p:grpSpPr>
            <p:sp>
              <p:nvSpPr>
                <p:cNvPr id="1744" name="Tekstfelt 1743">
                  <a:extLst>
                    <a:ext uri="{FF2B5EF4-FFF2-40B4-BE49-F238E27FC236}">
                      <a16:creationId xmlns:a16="http://schemas.microsoft.com/office/drawing/2014/main" id="{18059A4F-047D-1534-A1FE-05D2F742DE49}"/>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45" name="Tekstfelt 1744">
                  <a:extLst>
                    <a:ext uri="{FF2B5EF4-FFF2-40B4-BE49-F238E27FC236}">
                      <a16:creationId xmlns:a16="http://schemas.microsoft.com/office/drawing/2014/main" id="{A0BC6619-886B-92B0-34AA-F259017A7760}"/>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46" name="Tekstfelt 1745">
                  <a:extLst>
                    <a:ext uri="{FF2B5EF4-FFF2-40B4-BE49-F238E27FC236}">
                      <a16:creationId xmlns:a16="http://schemas.microsoft.com/office/drawing/2014/main" id="{20B3F3A8-236E-4BE7-BEE2-0DB4D6BBC97E}"/>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47" name="Tekstfelt 1746">
                  <a:extLst>
                    <a:ext uri="{FF2B5EF4-FFF2-40B4-BE49-F238E27FC236}">
                      <a16:creationId xmlns:a16="http://schemas.microsoft.com/office/drawing/2014/main" id="{16342800-6D63-E580-66C6-555B083DEF28}"/>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48" name="Tekstfelt 1747">
                  <a:extLst>
                    <a:ext uri="{FF2B5EF4-FFF2-40B4-BE49-F238E27FC236}">
                      <a16:creationId xmlns:a16="http://schemas.microsoft.com/office/drawing/2014/main" id="{EB8F9D4D-E000-1253-33C5-399648F0795E}"/>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49" name="Tekstfelt 1748">
                  <a:extLst>
                    <a:ext uri="{FF2B5EF4-FFF2-40B4-BE49-F238E27FC236}">
                      <a16:creationId xmlns:a16="http://schemas.microsoft.com/office/drawing/2014/main" id="{ACF5D5D0-0A0E-1B74-03F7-9324D1D3DFF1}"/>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50" name="Tekstfelt 1749">
                  <a:extLst>
                    <a:ext uri="{FF2B5EF4-FFF2-40B4-BE49-F238E27FC236}">
                      <a16:creationId xmlns:a16="http://schemas.microsoft.com/office/drawing/2014/main" id="{57139C2B-DA66-54C5-A4E3-FD178763BF62}"/>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51" name="Tekstfelt 1750">
                  <a:extLst>
                    <a:ext uri="{FF2B5EF4-FFF2-40B4-BE49-F238E27FC236}">
                      <a16:creationId xmlns:a16="http://schemas.microsoft.com/office/drawing/2014/main" id="{472A70CD-1BCC-E759-1271-7079DDEBF1AC}"/>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52" name="Tekstfelt 1751">
                  <a:extLst>
                    <a:ext uri="{FF2B5EF4-FFF2-40B4-BE49-F238E27FC236}">
                      <a16:creationId xmlns:a16="http://schemas.microsoft.com/office/drawing/2014/main" id="{A4EAD589-0272-93E3-3FE5-1E650118FB46}"/>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53" name="Tekstfelt 1752">
                  <a:extLst>
                    <a:ext uri="{FF2B5EF4-FFF2-40B4-BE49-F238E27FC236}">
                      <a16:creationId xmlns:a16="http://schemas.microsoft.com/office/drawing/2014/main" id="{5EE9DE2F-9E86-9DBB-5B3C-797F6115D211}"/>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54" name="Tekstfelt 1753">
                  <a:extLst>
                    <a:ext uri="{FF2B5EF4-FFF2-40B4-BE49-F238E27FC236}">
                      <a16:creationId xmlns:a16="http://schemas.microsoft.com/office/drawing/2014/main" id="{9D355659-31ED-D4DE-0E33-C7E36C5AECF2}"/>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43" name="Tekstfelt 1742">
                <a:extLst>
                  <a:ext uri="{FF2B5EF4-FFF2-40B4-BE49-F238E27FC236}">
                    <a16:creationId xmlns:a16="http://schemas.microsoft.com/office/drawing/2014/main" id="{3C8D69FD-DC1E-2AF9-6DC4-76D23BE5CFDB}"/>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6" name="Gruppe 1645">
              <a:extLst>
                <a:ext uri="{FF2B5EF4-FFF2-40B4-BE49-F238E27FC236}">
                  <a16:creationId xmlns:a16="http://schemas.microsoft.com/office/drawing/2014/main" id="{0E0D4602-55E8-D276-DCA9-75248DA67817}"/>
                </a:ext>
              </a:extLst>
            </p:cNvPr>
            <p:cNvGrpSpPr/>
            <p:nvPr/>
          </p:nvGrpSpPr>
          <p:grpSpPr>
            <a:xfrm>
              <a:off x="3380676" y="1113679"/>
              <a:ext cx="368678" cy="4985735"/>
              <a:chOff x="2885868" y="2899782"/>
              <a:chExt cx="368678" cy="4985735"/>
            </a:xfrm>
          </p:grpSpPr>
          <p:grpSp>
            <p:nvGrpSpPr>
              <p:cNvPr id="1729" name="Gruppe 1728">
                <a:extLst>
                  <a:ext uri="{FF2B5EF4-FFF2-40B4-BE49-F238E27FC236}">
                    <a16:creationId xmlns:a16="http://schemas.microsoft.com/office/drawing/2014/main" id="{54E0F4E5-C5FA-35EE-02F7-10A493A70B6D}"/>
                  </a:ext>
                </a:extLst>
              </p:cNvPr>
              <p:cNvGrpSpPr/>
              <p:nvPr/>
            </p:nvGrpSpPr>
            <p:grpSpPr>
              <a:xfrm>
                <a:off x="2885868" y="2899782"/>
                <a:ext cx="368678" cy="4985735"/>
                <a:chOff x="3469533" y="3485559"/>
                <a:chExt cx="368678" cy="4985735"/>
              </a:xfrm>
            </p:grpSpPr>
            <p:sp>
              <p:nvSpPr>
                <p:cNvPr id="1731" name="Tekstfelt 1730">
                  <a:extLst>
                    <a:ext uri="{FF2B5EF4-FFF2-40B4-BE49-F238E27FC236}">
                      <a16:creationId xmlns:a16="http://schemas.microsoft.com/office/drawing/2014/main" id="{A7908F9C-5E7B-2E77-3E87-5D964BBA54EB}"/>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32" name="Tekstfelt 1731">
                  <a:extLst>
                    <a:ext uri="{FF2B5EF4-FFF2-40B4-BE49-F238E27FC236}">
                      <a16:creationId xmlns:a16="http://schemas.microsoft.com/office/drawing/2014/main" id="{D96636C2-B535-F7DC-0D0E-FEEE300158F0}"/>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33" name="Tekstfelt 1732">
                  <a:extLst>
                    <a:ext uri="{FF2B5EF4-FFF2-40B4-BE49-F238E27FC236}">
                      <a16:creationId xmlns:a16="http://schemas.microsoft.com/office/drawing/2014/main" id="{7A27625A-813A-5141-9D35-C37E6B388C76}"/>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34" name="Tekstfelt 1733">
                  <a:extLst>
                    <a:ext uri="{FF2B5EF4-FFF2-40B4-BE49-F238E27FC236}">
                      <a16:creationId xmlns:a16="http://schemas.microsoft.com/office/drawing/2014/main" id="{AA7124D8-B41B-41E3-B7D5-311F69DF64D0}"/>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35" name="Tekstfelt 1734">
                  <a:extLst>
                    <a:ext uri="{FF2B5EF4-FFF2-40B4-BE49-F238E27FC236}">
                      <a16:creationId xmlns:a16="http://schemas.microsoft.com/office/drawing/2014/main" id="{6DD089EC-800A-8221-BC0B-DDC3547F7983}"/>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36" name="Tekstfelt 1735">
                  <a:extLst>
                    <a:ext uri="{FF2B5EF4-FFF2-40B4-BE49-F238E27FC236}">
                      <a16:creationId xmlns:a16="http://schemas.microsoft.com/office/drawing/2014/main" id="{0A80C65D-45B0-DA20-C866-2BD20964BC97}"/>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37" name="Tekstfelt 1736">
                  <a:extLst>
                    <a:ext uri="{FF2B5EF4-FFF2-40B4-BE49-F238E27FC236}">
                      <a16:creationId xmlns:a16="http://schemas.microsoft.com/office/drawing/2014/main" id="{415B8953-52E6-4F3A-AE91-A13D478D1889}"/>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38" name="Tekstfelt 1737">
                  <a:extLst>
                    <a:ext uri="{FF2B5EF4-FFF2-40B4-BE49-F238E27FC236}">
                      <a16:creationId xmlns:a16="http://schemas.microsoft.com/office/drawing/2014/main" id="{5752007B-EF04-1F63-5703-F1A8117174F2}"/>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39" name="Tekstfelt 1738">
                  <a:extLst>
                    <a:ext uri="{FF2B5EF4-FFF2-40B4-BE49-F238E27FC236}">
                      <a16:creationId xmlns:a16="http://schemas.microsoft.com/office/drawing/2014/main" id="{A7967068-2009-50C8-B03E-11BF342B7D86}"/>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40" name="Tekstfelt 1739">
                  <a:extLst>
                    <a:ext uri="{FF2B5EF4-FFF2-40B4-BE49-F238E27FC236}">
                      <a16:creationId xmlns:a16="http://schemas.microsoft.com/office/drawing/2014/main" id="{A96B62B7-33F1-8CDB-A7A1-601B6BA06BB7}"/>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41" name="Tekstfelt 1740">
                  <a:extLst>
                    <a:ext uri="{FF2B5EF4-FFF2-40B4-BE49-F238E27FC236}">
                      <a16:creationId xmlns:a16="http://schemas.microsoft.com/office/drawing/2014/main" id="{874AACAA-B4B2-7427-C068-1B387758405C}"/>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30" name="Tekstfelt 1729">
                <a:extLst>
                  <a:ext uri="{FF2B5EF4-FFF2-40B4-BE49-F238E27FC236}">
                    <a16:creationId xmlns:a16="http://schemas.microsoft.com/office/drawing/2014/main" id="{81FD54A4-695F-6CAA-2F9B-FE4E3F45D635}"/>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7" name="Gruppe 1646">
              <a:extLst>
                <a:ext uri="{FF2B5EF4-FFF2-40B4-BE49-F238E27FC236}">
                  <a16:creationId xmlns:a16="http://schemas.microsoft.com/office/drawing/2014/main" id="{A64A99BA-290C-1FEC-D8FF-0ACB04206E40}"/>
                </a:ext>
              </a:extLst>
            </p:cNvPr>
            <p:cNvGrpSpPr/>
            <p:nvPr/>
          </p:nvGrpSpPr>
          <p:grpSpPr>
            <a:xfrm>
              <a:off x="2937190" y="1122934"/>
              <a:ext cx="368270" cy="4971649"/>
              <a:chOff x="2886987" y="3331213"/>
              <a:chExt cx="368270" cy="4971649"/>
            </a:xfrm>
          </p:grpSpPr>
          <p:grpSp>
            <p:nvGrpSpPr>
              <p:cNvPr id="1716" name="Gruppe 1715">
                <a:extLst>
                  <a:ext uri="{FF2B5EF4-FFF2-40B4-BE49-F238E27FC236}">
                    <a16:creationId xmlns:a16="http://schemas.microsoft.com/office/drawing/2014/main" id="{2ADAA5A0-BD3D-5353-A688-0A586FDECBF8}"/>
                  </a:ext>
                </a:extLst>
              </p:cNvPr>
              <p:cNvGrpSpPr/>
              <p:nvPr/>
            </p:nvGrpSpPr>
            <p:grpSpPr>
              <a:xfrm>
                <a:off x="2886987" y="3331213"/>
                <a:ext cx="368270" cy="4971649"/>
                <a:chOff x="3470652" y="3916990"/>
                <a:chExt cx="368270" cy="4971649"/>
              </a:xfrm>
            </p:grpSpPr>
            <p:sp>
              <p:nvSpPr>
                <p:cNvPr id="1718" name="Tekstfelt 1717">
                  <a:extLst>
                    <a:ext uri="{FF2B5EF4-FFF2-40B4-BE49-F238E27FC236}">
                      <a16:creationId xmlns:a16="http://schemas.microsoft.com/office/drawing/2014/main" id="{5B9E4B29-4DFF-840D-D192-6A92D8EE0ADE}"/>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19" name="Tekstfelt 1718">
                  <a:extLst>
                    <a:ext uri="{FF2B5EF4-FFF2-40B4-BE49-F238E27FC236}">
                      <a16:creationId xmlns:a16="http://schemas.microsoft.com/office/drawing/2014/main" id="{1A84B05C-3500-27A4-C3D0-9AEABA7D85A4}"/>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20" name="Tekstfelt 1719">
                  <a:extLst>
                    <a:ext uri="{FF2B5EF4-FFF2-40B4-BE49-F238E27FC236}">
                      <a16:creationId xmlns:a16="http://schemas.microsoft.com/office/drawing/2014/main" id="{F5235191-9750-7E2C-BC1C-15C7033D2201}"/>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21" name="Tekstfelt 1720">
                  <a:extLst>
                    <a:ext uri="{FF2B5EF4-FFF2-40B4-BE49-F238E27FC236}">
                      <a16:creationId xmlns:a16="http://schemas.microsoft.com/office/drawing/2014/main" id="{7B2B8F6C-DBD7-6F99-A3CA-8B3A0EC6903D}"/>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22" name="Tekstfelt 1721">
                  <a:extLst>
                    <a:ext uri="{FF2B5EF4-FFF2-40B4-BE49-F238E27FC236}">
                      <a16:creationId xmlns:a16="http://schemas.microsoft.com/office/drawing/2014/main" id="{88B42B77-D41D-309D-E5C1-6AF50323E765}"/>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23" name="Tekstfelt 1722">
                  <a:extLst>
                    <a:ext uri="{FF2B5EF4-FFF2-40B4-BE49-F238E27FC236}">
                      <a16:creationId xmlns:a16="http://schemas.microsoft.com/office/drawing/2014/main" id="{5654E937-B460-6D0D-5CC3-178ED3521F83}"/>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24" name="Tekstfelt 1723">
                  <a:extLst>
                    <a:ext uri="{FF2B5EF4-FFF2-40B4-BE49-F238E27FC236}">
                      <a16:creationId xmlns:a16="http://schemas.microsoft.com/office/drawing/2014/main" id="{E84556E4-5C3C-3532-1175-5212EC7C9AD8}"/>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25" name="Tekstfelt 1724">
                  <a:extLst>
                    <a:ext uri="{FF2B5EF4-FFF2-40B4-BE49-F238E27FC236}">
                      <a16:creationId xmlns:a16="http://schemas.microsoft.com/office/drawing/2014/main" id="{E3198525-5DF4-9BBB-D273-65D432FEE8CC}"/>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26" name="Tekstfelt 1725">
                  <a:extLst>
                    <a:ext uri="{FF2B5EF4-FFF2-40B4-BE49-F238E27FC236}">
                      <a16:creationId xmlns:a16="http://schemas.microsoft.com/office/drawing/2014/main" id="{3FB954D2-2AA7-00CE-88D1-38B781D97E94}"/>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27" name="Tekstfelt 1726">
                  <a:extLst>
                    <a:ext uri="{FF2B5EF4-FFF2-40B4-BE49-F238E27FC236}">
                      <a16:creationId xmlns:a16="http://schemas.microsoft.com/office/drawing/2014/main" id="{670D32D0-C897-9623-E3C2-E1D9626F31DD}"/>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28" name="Tekstfelt 1727">
                  <a:extLst>
                    <a:ext uri="{FF2B5EF4-FFF2-40B4-BE49-F238E27FC236}">
                      <a16:creationId xmlns:a16="http://schemas.microsoft.com/office/drawing/2014/main" id="{621CBF5B-5BFA-281C-6B13-C4183FDBBADE}"/>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17" name="Tekstfelt 1716">
                <a:extLst>
                  <a:ext uri="{FF2B5EF4-FFF2-40B4-BE49-F238E27FC236}">
                    <a16:creationId xmlns:a16="http://schemas.microsoft.com/office/drawing/2014/main" id="{4E209029-84FE-E750-8DD8-B9C407120FF3}"/>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8" name="Gruppe 1647">
              <a:extLst>
                <a:ext uri="{FF2B5EF4-FFF2-40B4-BE49-F238E27FC236}">
                  <a16:creationId xmlns:a16="http://schemas.microsoft.com/office/drawing/2014/main" id="{5F922909-4488-4E26-3490-FA0C829BAA86}"/>
                </a:ext>
              </a:extLst>
            </p:cNvPr>
            <p:cNvGrpSpPr/>
            <p:nvPr/>
          </p:nvGrpSpPr>
          <p:grpSpPr>
            <a:xfrm>
              <a:off x="2515019" y="1122283"/>
              <a:ext cx="367153" cy="4979236"/>
              <a:chOff x="2888104" y="3762643"/>
              <a:chExt cx="367153" cy="4979236"/>
            </a:xfrm>
          </p:grpSpPr>
          <p:grpSp>
            <p:nvGrpSpPr>
              <p:cNvPr id="1703" name="Gruppe 1702">
                <a:extLst>
                  <a:ext uri="{FF2B5EF4-FFF2-40B4-BE49-F238E27FC236}">
                    <a16:creationId xmlns:a16="http://schemas.microsoft.com/office/drawing/2014/main" id="{9D26E3F7-776C-B006-0A93-6C2952959FFB}"/>
                  </a:ext>
                </a:extLst>
              </p:cNvPr>
              <p:cNvGrpSpPr/>
              <p:nvPr/>
            </p:nvGrpSpPr>
            <p:grpSpPr>
              <a:xfrm>
                <a:off x="2888104" y="3762643"/>
                <a:ext cx="367153" cy="4979236"/>
                <a:chOff x="3471769" y="4348420"/>
                <a:chExt cx="367153" cy="4979236"/>
              </a:xfrm>
            </p:grpSpPr>
            <p:sp>
              <p:nvSpPr>
                <p:cNvPr id="1705" name="Tekstfelt 1704">
                  <a:extLst>
                    <a:ext uri="{FF2B5EF4-FFF2-40B4-BE49-F238E27FC236}">
                      <a16:creationId xmlns:a16="http://schemas.microsoft.com/office/drawing/2014/main" id="{66E29923-6242-354D-A83B-7EB735BD30EF}"/>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06" name="Tekstfelt 1705">
                  <a:extLst>
                    <a:ext uri="{FF2B5EF4-FFF2-40B4-BE49-F238E27FC236}">
                      <a16:creationId xmlns:a16="http://schemas.microsoft.com/office/drawing/2014/main" id="{83AD4734-1B2E-5595-2EB6-BAABC7734BDA}"/>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07" name="Tekstfelt 1706">
                  <a:extLst>
                    <a:ext uri="{FF2B5EF4-FFF2-40B4-BE49-F238E27FC236}">
                      <a16:creationId xmlns:a16="http://schemas.microsoft.com/office/drawing/2014/main" id="{E131392A-605B-6A24-E262-5E431896D726}"/>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08" name="Tekstfelt 1707">
                  <a:extLst>
                    <a:ext uri="{FF2B5EF4-FFF2-40B4-BE49-F238E27FC236}">
                      <a16:creationId xmlns:a16="http://schemas.microsoft.com/office/drawing/2014/main" id="{6ABAFA45-F0A5-AE14-3BA2-1C2C697731C3}"/>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09" name="Tekstfelt 1708">
                  <a:extLst>
                    <a:ext uri="{FF2B5EF4-FFF2-40B4-BE49-F238E27FC236}">
                      <a16:creationId xmlns:a16="http://schemas.microsoft.com/office/drawing/2014/main" id="{357D6AF9-4E3F-1A1C-5B90-186CFD048F4B}"/>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10" name="Tekstfelt 1709">
                  <a:extLst>
                    <a:ext uri="{FF2B5EF4-FFF2-40B4-BE49-F238E27FC236}">
                      <a16:creationId xmlns:a16="http://schemas.microsoft.com/office/drawing/2014/main" id="{30BBECD6-6AD6-AEE0-2803-0931AD4132BB}"/>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711" name="Tekstfelt 1710">
                  <a:extLst>
                    <a:ext uri="{FF2B5EF4-FFF2-40B4-BE49-F238E27FC236}">
                      <a16:creationId xmlns:a16="http://schemas.microsoft.com/office/drawing/2014/main" id="{58884B77-E59E-66D3-5DC8-49444F2C451B}"/>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12" name="Tekstfelt 1711">
                  <a:extLst>
                    <a:ext uri="{FF2B5EF4-FFF2-40B4-BE49-F238E27FC236}">
                      <a16:creationId xmlns:a16="http://schemas.microsoft.com/office/drawing/2014/main" id="{09BFF395-010D-6B30-4521-75AEDB11EE8F}"/>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13" name="Tekstfelt 1712">
                  <a:extLst>
                    <a:ext uri="{FF2B5EF4-FFF2-40B4-BE49-F238E27FC236}">
                      <a16:creationId xmlns:a16="http://schemas.microsoft.com/office/drawing/2014/main" id="{FBEB32B6-1EE0-3319-E647-2F56865254C1}"/>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14" name="Tekstfelt 1713">
                  <a:extLst>
                    <a:ext uri="{FF2B5EF4-FFF2-40B4-BE49-F238E27FC236}">
                      <a16:creationId xmlns:a16="http://schemas.microsoft.com/office/drawing/2014/main" id="{192E0B6F-D1BB-A314-5102-FA4E31FE32DD}"/>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15" name="Tekstfelt 1714">
                  <a:extLst>
                    <a:ext uri="{FF2B5EF4-FFF2-40B4-BE49-F238E27FC236}">
                      <a16:creationId xmlns:a16="http://schemas.microsoft.com/office/drawing/2014/main" id="{119C2FDB-83EE-E4CF-BC65-A7BE0DE87A70}"/>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04" name="Tekstfelt 1703">
                <a:extLst>
                  <a:ext uri="{FF2B5EF4-FFF2-40B4-BE49-F238E27FC236}">
                    <a16:creationId xmlns:a16="http://schemas.microsoft.com/office/drawing/2014/main" id="{DDED98DC-B60C-7B77-5BFF-30E5859E5BD1}"/>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9" name="Gruppe 1648">
              <a:extLst>
                <a:ext uri="{FF2B5EF4-FFF2-40B4-BE49-F238E27FC236}">
                  <a16:creationId xmlns:a16="http://schemas.microsoft.com/office/drawing/2014/main" id="{130156BA-6217-815E-1F7D-BBE05B5BBCEF}"/>
                </a:ext>
              </a:extLst>
            </p:cNvPr>
            <p:cNvGrpSpPr/>
            <p:nvPr/>
          </p:nvGrpSpPr>
          <p:grpSpPr>
            <a:xfrm>
              <a:off x="2079105" y="1121316"/>
              <a:ext cx="366035" cy="4982137"/>
              <a:chOff x="2889222" y="4194071"/>
              <a:chExt cx="366035" cy="4982137"/>
            </a:xfrm>
          </p:grpSpPr>
          <p:grpSp>
            <p:nvGrpSpPr>
              <p:cNvPr id="1690" name="Gruppe 1689">
                <a:extLst>
                  <a:ext uri="{FF2B5EF4-FFF2-40B4-BE49-F238E27FC236}">
                    <a16:creationId xmlns:a16="http://schemas.microsoft.com/office/drawing/2014/main" id="{70119C6C-0A97-D570-419D-6EFE61589DEB}"/>
                  </a:ext>
                </a:extLst>
              </p:cNvPr>
              <p:cNvGrpSpPr/>
              <p:nvPr/>
            </p:nvGrpSpPr>
            <p:grpSpPr>
              <a:xfrm>
                <a:off x="2889222" y="4194071"/>
                <a:ext cx="366035" cy="4982137"/>
                <a:chOff x="3472887" y="4779848"/>
                <a:chExt cx="366035" cy="4982137"/>
              </a:xfrm>
            </p:grpSpPr>
            <p:sp>
              <p:nvSpPr>
                <p:cNvPr id="1692" name="Tekstfelt 1691">
                  <a:extLst>
                    <a:ext uri="{FF2B5EF4-FFF2-40B4-BE49-F238E27FC236}">
                      <a16:creationId xmlns:a16="http://schemas.microsoft.com/office/drawing/2014/main" id="{BD8AE5BD-8653-2A29-CCE8-DB286386ADB3}"/>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93" name="Tekstfelt 1692">
                  <a:extLst>
                    <a:ext uri="{FF2B5EF4-FFF2-40B4-BE49-F238E27FC236}">
                      <a16:creationId xmlns:a16="http://schemas.microsoft.com/office/drawing/2014/main" id="{BB077254-DB99-222E-A791-7247B845D2EA}"/>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94" name="Tekstfelt 1693">
                  <a:extLst>
                    <a:ext uri="{FF2B5EF4-FFF2-40B4-BE49-F238E27FC236}">
                      <a16:creationId xmlns:a16="http://schemas.microsoft.com/office/drawing/2014/main" id="{86C03F44-1A21-9D34-F348-0BA09BD95ACD}"/>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95" name="Tekstfelt 1694">
                  <a:extLst>
                    <a:ext uri="{FF2B5EF4-FFF2-40B4-BE49-F238E27FC236}">
                      <a16:creationId xmlns:a16="http://schemas.microsoft.com/office/drawing/2014/main" id="{52ADCA15-2EC0-2973-11F0-A20DF357150C}"/>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96" name="Tekstfelt 1695">
                  <a:extLst>
                    <a:ext uri="{FF2B5EF4-FFF2-40B4-BE49-F238E27FC236}">
                      <a16:creationId xmlns:a16="http://schemas.microsoft.com/office/drawing/2014/main" id="{286729FD-2967-57F2-2083-C899CA571EDC}"/>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97" name="Tekstfelt 1696">
                  <a:extLst>
                    <a:ext uri="{FF2B5EF4-FFF2-40B4-BE49-F238E27FC236}">
                      <a16:creationId xmlns:a16="http://schemas.microsoft.com/office/drawing/2014/main" id="{E5CF0ED6-9337-A7A2-019C-AFC3F3FCF32A}"/>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98" name="Tekstfelt 1697">
                  <a:extLst>
                    <a:ext uri="{FF2B5EF4-FFF2-40B4-BE49-F238E27FC236}">
                      <a16:creationId xmlns:a16="http://schemas.microsoft.com/office/drawing/2014/main" id="{95894556-41FD-915A-9F3A-63C053836C81}"/>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99" name="Tekstfelt 1698">
                  <a:extLst>
                    <a:ext uri="{FF2B5EF4-FFF2-40B4-BE49-F238E27FC236}">
                      <a16:creationId xmlns:a16="http://schemas.microsoft.com/office/drawing/2014/main" id="{7D05ED58-943F-3256-FE84-EF2B12CA4B68}"/>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00" name="Tekstfelt 1699">
                  <a:extLst>
                    <a:ext uri="{FF2B5EF4-FFF2-40B4-BE49-F238E27FC236}">
                      <a16:creationId xmlns:a16="http://schemas.microsoft.com/office/drawing/2014/main" id="{26D58BD6-19E6-BC9D-BD70-5D77C55EF36A}"/>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01" name="Tekstfelt 1700">
                  <a:extLst>
                    <a:ext uri="{FF2B5EF4-FFF2-40B4-BE49-F238E27FC236}">
                      <a16:creationId xmlns:a16="http://schemas.microsoft.com/office/drawing/2014/main" id="{A164CD61-4708-0E18-F357-AB77F9AE4CD6}"/>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02" name="Tekstfelt 1701">
                  <a:extLst>
                    <a:ext uri="{FF2B5EF4-FFF2-40B4-BE49-F238E27FC236}">
                      <a16:creationId xmlns:a16="http://schemas.microsoft.com/office/drawing/2014/main" id="{CDBCE5B4-C66A-D7BF-AAD6-863BAF1C12A3}"/>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91" name="Tekstfelt 1690">
                <a:extLst>
                  <a:ext uri="{FF2B5EF4-FFF2-40B4-BE49-F238E27FC236}">
                    <a16:creationId xmlns:a16="http://schemas.microsoft.com/office/drawing/2014/main" id="{9430C485-45A0-C695-DC15-04BBEBAEE70B}"/>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0" name="Gruppe 1649">
              <a:extLst>
                <a:ext uri="{FF2B5EF4-FFF2-40B4-BE49-F238E27FC236}">
                  <a16:creationId xmlns:a16="http://schemas.microsoft.com/office/drawing/2014/main" id="{1ADFF3AF-A342-041B-FCB5-FF2331FA9C3F}"/>
                </a:ext>
              </a:extLst>
            </p:cNvPr>
            <p:cNvGrpSpPr/>
            <p:nvPr/>
          </p:nvGrpSpPr>
          <p:grpSpPr>
            <a:xfrm>
              <a:off x="1644217" y="1117917"/>
              <a:ext cx="361556" cy="4982775"/>
              <a:chOff x="2893701" y="4625501"/>
              <a:chExt cx="361556" cy="4982775"/>
            </a:xfrm>
          </p:grpSpPr>
          <p:grpSp>
            <p:nvGrpSpPr>
              <p:cNvPr id="1677" name="Gruppe 1676">
                <a:extLst>
                  <a:ext uri="{FF2B5EF4-FFF2-40B4-BE49-F238E27FC236}">
                    <a16:creationId xmlns:a16="http://schemas.microsoft.com/office/drawing/2014/main" id="{41C88F4C-D231-814E-2747-FF72C3B54403}"/>
                  </a:ext>
                </a:extLst>
              </p:cNvPr>
              <p:cNvGrpSpPr/>
              <p:nvPr/>
            </p:nvGrpSpPr>
            <p:grpSpPr>
              <a:xfrm>
                <a:off x="2893701" y="4625501"/>
                <a:ext cx="361556" cy="4982775"/>
                <a:chOff x="3477366" y="5211278"/>
                <a:chExt cx="361556" cy="4982775"/>
              </a:xfrm>
            </p:grpSpPr>
            <p:sp>
              <p:nvSpPr>
                <p:cNvPr id="1679" name="Tekstfelt 1678">
                  <a:extLst>
                    <a:ext uri="{FF2B5EF4-FFF2-40B4-BE49-F238E27FC236}">
                      <a16:creationId xmlns:a16="http://schemas.microsoft.com/office/drawing/2014/main" id="{952939B0-3557-0E85-B53E-363E1935FF4A}"/>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80" name="Tekstfelt 1679">
                  <a:extLst>
                    <a:ext uri="{FF2B5EF4-FFF2-40B4-BE49-F238E27FC236}">
                      <a16:creationId xmlns:a16="http://schemas.microsoft.com/office/drawing/2014/main" id="{AD6D4F65-F562-E7AA-666E-73FF13AFB8B4}"/>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81" name="Tekstfelt 1680">
                  <a:extLst>
                    <a:ext uri="{FF2B5EF4-FFF2-40B4-BE49-F238E27FC236}">
                      <a16:creationId xmlns:a16="http://schemas.microsoft.com/office/drawing/2014/main" id="{35D95474-C124-BBF8-B549-33F4BBDD1831}"/>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82" name="Tekstfelt 1681">
                  <a:extLst>
                    <a:ext uri="{FF2B5EF4-FFF2-40B4-BE49-F238E27FC236}">
                      <a16:creationId xmlns:a16="http://schemas.microsoft.com/office/drawing/2014/main" id="{DBBC753E-AAA1-0175-232C-20A2C097DE5A}"/>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83" name="Tekstfelt 1682">
                  <a:extLst>
                    <a:ext uri="{FF2B5EF4-FFF2-40B4-BE49-F238E27FC236}">
                      <a16:creationId xmlns:a16="http://schemas.microsoft.com/office/drawing/2014/main" id="{2F8DFB82-1629-CA13-9CCA-950247DF5529}"/>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84" name="Tekstfelt 1683">
                  <a:extLst>
                    <a:ext uri="{FF2B5EF4-FFF2-40B4-BE49-F238E27FC236}">
                      <a16:creationId xmlns:a16="http://schemas.microsoft.com/office/drawing/2014/main" id="{FFE8DE9E-B433-1997-968B-C9A4419E0BA4}"/>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85" name="Tekstfelt 1684">
                  <a:extLst>
                    <a:ext uri="{FF2B5EF4-FFF2-40B4-BE49-F238E27FC236}">
                      <a16:creationId xmlns:a16="http://schemas.microsoft.com/office/drawing/2014/main" id="{AB913E37-58A7-0B46-3BEA-03C75CE317D4}"/>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86" name="Tekstfelt 1685">
                  <a:extLst>
                    <a:ext uri="{FF2B5EF4-FFF2-40B4-BE49-F238E27FC236}">
                      <a16:creationId xmlns:a16="http://schemas.microsoft.com/office/drawing/2014/main" id="{6057AA16-572E-77A6-53C0-FF5258034175}"/>
                    </a:ext>
                  </a:extLst>
                </p:cNvPr>
                <p:cNvSpPr txBox="1"/>
                <p:nvPr/>
              </p:nvSpPr>
              <p:spPr>
                <a:xfrm>
                  <a:off x="3487886" y="9978609"/>
                  <a:ext cx="348172" cy="215444"/>
                </a:xfrm>
                <a:prstGeom prst="rect">
                  <a:avLst/>
                </a:prstGeom>
                <a:noFill/>
              </p:spPr>
              <p:txBody>
                <a:bodyPr wrap="none" rtlCol="0">
                  <a:spAutoFit/>
                </a:bodyPr>
                <a:lstStyle/>
                <a:p>
                  <a:r>
                    <a:rPr lang="da-DK" sz="800" dirty="0">
                      <a:solidFill>
                        <a:schemeClr val="bg1"/>
                      </a:solidFill>
                    </a:rPr>
                    <a:t>208</a:t>
                  </a:r>
                </a:p>
              </p:txBody>
            </p:sp>
            <p:sp>
              <p:nvSpPr>
                <p:cNvPr id="1687" name="Tekstfelt 1686">
                  <a:extLst>
                    <a:ext uri="{FF2B5EF4-FFF2-40B4-BE49-F238E27FC236}">
                      <a16:creationId xmlns:a16="http://schemas.microsoft.com/office/drawing/2014/main" id="{FC69DFD2-120D-0756-5E70-D8FEF1924D8F}"/>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688" name="Tekstfelt 1687">
                  <a:extLst>
                    <a:ext uri="{FF2B5EF4-FFF2-40B4-BE49-F238E27FC236}">
                      <a16:creationId xmlns:a16="http://schemas.microsoft.com/office/drawing/2014/main" id="{BEEC92FD-5813-F8B8-D73C-817D828E114B}"/>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689" name="Tekstfelt 1688">
                  <a:extLst>
                    <a:ext uri="{FF2B5EF4-FFF2-40B4-BE49-F238E27FC236}">
                      <a16:creationId xmlns:a16="http://schemas.microsoft.com/office/drawing/2014/main" id="{FE86EDF3-AFD2-0A86-F8C0-779C35EC8136}"/>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78" name="Tekstfelt 1677">
                <a:extLst>
                  <a:ext uri="{FF2B5EF4-FFF2-40B4-BE49-F238E27FC236}">
                    <a16:creationId xmlns:a16="http://schemas.microsoft.com/office/drawing/2014/main" id="{B3A1EBEB-9A10-2E19-904C-161FFECC7002}"/>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1" name="Gruppe 1650">
              <a:extLst>
                <a:ext uri="{FF2B5EF4-FFF2-40B4-BE49-F238E27FC236}">
                  <a16:creationId xmlns:a16="http://schemas.microsoft.com/office/drawing/2014/main" id="{5F4C3DB6-6BB3-E73E-ABD4-A508A673F9BE}"/>
                </a:ext>
              </a:extLst>
            </p:cNvPr>
            <p:cNvGrpSpPr/>
            <p:nvPr/>
          </p:nvGrpSpPr>
          <p:grpSpPr>
            <a:xfrm>
              <a:off x="1201388" y="1555543"/>
              <a:ext cx="366404" cy="4546655"/>
              <a:chOff x="2895768" y="5488157"/>
              <a:chExt cx="366404" cy="4546655"/>
            </a:xfrm>
          </p:grpSpPr>
          <p:grpSp>
            <p:nvGrpSpPr>
              <p:cNvPr id="1665" name="Gruppe 1664">
                <a:extLst>
                  <a:ext uri="{FF2B5EF4-FFF2-40B4-BE49-F238E27FC236}">
                    <a16:creationId xmlns:a16="http://schemas.microsoft.com/office/drawing/2014/main" id="{CB95F3F9-104D-40FC-EDC6-F416D9C5A52D}"/>
                  </a:ext>
                </a:extLst>
              </p:cNvPr>
              <p:cNvGrpSpPr/>
              <p:nvPr/>
            </p:nvGrpSpPr>
            <p:grpSpPr>
              <a:xfrm>
                <a:off x="2895768" y="5488157"/>
                <a:ext cx="366404" cy="4546655"/>
                <a:chOff x="3479433" y="6073934"/>
                <a:chExt cx="366404" cy="4546655"/>
              </a:xfrm>
            </p:grpSpPr>
            <p:sp>
              <p:nvSpPr>
                <p:cNvPr id="1667" name="Tekstfelt 1666">
                  <a:extLst>
                    <a:ext uri="{FF2B5EF4-FFF2-40B4-BE49-F238E27FC236}">
                      <a16:creationId xmlns:a16="http://schemas.microsoft.com/office/drawing/2014/main" id="{C4225C1D-0DC6-9A92-F4DC-E0E986AE59DA}"/>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68" name="Tekstfelt 1667">
                  <a:extLst>
                    <a:ext uri="{FF2B5EF4-FFF2-40B4-BE49-F238E27FC236}">
                      <a16:creationId xmlns:a16="http://schemas.microsoft.com/office/drawing/2014/main" id="{7A31AE76-4B5F-BA2A-E61C-A2FA38C26ACC}"/>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69" name="Tekstfelt 1668">
                  <a:extLst>
                    <a:ext uri="{FF2B5EF4-FFF2-40B4-BE49-F238E27FC236}">
                      <a16:creationId xmlns:a16="http://schemas.microsoft.com/office/drawing/2014/main" id="{2E3A50C0-7FD1-0D33-3C35-2AA8553DDCF1}"/>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70" name="Tekstfelt 1669">
                  <a:extLst>
                    <a:ext uri="{FF2B5EF4-FFF2-40B4-BE49-F238E27FC236}">
                      <a16:creationId xmlns:a16="http://schemas.microsoft.com/office/drawing/2014/main" id="{36BBB546-65C0-9BBA-E4D6-A9DEA7EAA9C7}"/>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71" name="Tekstfelt 1670">
                  <a:extLst>
                    <a:ext uri="{FF2B5EF4-FFF2-40B4-BE49-F238E27FC236}">
                      <a16:creationId xmlns:a16="http://schemas.microsoft.com/office/drawing/2014/main" id="{4AD5620B-266E-B940-2365-E456FB1E32E1}"/>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72" name="Tekstfelt 1671">
                  <a:extLst>
                    <a:ext uri="{FF2B5EF4-FFF2-40B4-BE49-F238E27FC236}">
                      <a16:creationId xmlns:a16="http://schemas.microsoft.com/office/drawing/2014/main" id="{0F6A518B-3588-4B2D-ED8F-76B296C3A66C}"/>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73" name="Tekstfelt 1672">
                  <a:extLst>
                    <a:ext uri="{FF2B5EF4-FFF2-40B4-BE49-F238E27FC236}">
                      <a16:creationId xmlns:a16="http://schemas.microsoft.com/office/drawing/2014/main" id="{A34208A8-6A27-1392-95E1-D23E49C4CC3C}"/>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74" name="Tekstfelt 1673">
                  <a:extLst>
                    <a:ext uri="{FF2B5EF4-FFF2-40B4-BE49-F238E27FC236}">
                      <a16:creationId xmlns:a16="http://schemas.microsoft.com/office/drawing/2014/main" id="{04A0B08D-B0D2-82D0-5406-30AD163ACEF9}"/>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75" name="Tekstfelt 1674">
                  <a:extLst>
                    <a:ext uri="{FF2B5EF4-FFF2-40B4-BE49-F238E27FC236}">
                      <a16:creationId xmlns:a16="http://schemas.microsoft.com/office/drawing/2014/main" id="{00FCA3F1-D27C-5B9E-D2B0-698C6D120720}"/>
                    </a:ext>
                  </a:extLst>
                </p:cNvPr>
                <p:cNvSpPr txBox="1"/>
                <p:nvPr/>
              </p:nvSpPr>
              <p:spPr>
                <a:xfrm>
                  <a:off x="3497665" y="10405145"/>
                  <a:ext cx="348172" cy="215444"/>
                </a:xfrm>
                <a:prstGeom prst="rect">
                  <a:avLst/>
                </a:prstGeom>
                <a:noFill/>
              </p:spPr>
              <p:txBody>
                <a:bodyPr wrap="none" rtlCol="0">
                  <a:spAutoFit/>
                </a:bodyPr>
                <a:lstStyle/>
                <a:p>
                  <a:r>
                    <a:rPr lang="da-DK" sz="800" dirty="0">
                      <a:solidFill>
                        <a:schemeClr val="bg1"/>
                      </a:solidFill>
                    </a:rPr>
                    <a:t>207</a:t>
                  </a:r>
                </a:p>
              </p:txBody>
            </p:sp>
            <p:sp>
              <p:nvSpPr>
                <p:cNvPr id="1676" name="Tekstfelt 1675">
                  <a:extLst>
                    <a:ext uri="{FF2B5EF4-FFF2-40B4-BE49-F238E27FC236}">
                      <a16:creationId xmlns:a16="http://schemas.microsoft.com/office/drawing/2014/main" id="{E6F1C8C7-99C7-48F0-9E9D-E3F50D284310}"/>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66" name="Tekstfelt 1665">
                <a:extLst>
                  <a:ext uri="{FF2B5EF4-FFF2-40B4-BE49-F238E27FC236}">
                    <a16:creationId xmlns:a16="http://schemas.microsoft.com/office/drawing/2014/main" id="{CB21C92D-E01D-D62F-389E-FDBE0B4FA139}"/>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2" name="Gruppe 1651">
              <a:extLst>
                <a:ext uri="{FF2B5EF4-FFF2-40B4-BE49-F238E27FC236}">
                  <a16:creationId xmlns:a16="http://schemas.microsoft.com/office/drawing/2014/main" id="{61DCA246-0820-B6C1-2D6F-174266FD3588}"/>
                </a:ext>
              </a:extLst>
            </p:cNvPr>
            <p:cNvGrpSpPr/>
            <p:nvPr/>
          </p:nvGrpSpPr>
          <p:grpSpPr>
            <a:xfrm>
              <a:off x="766885" y="1559382"/>
              <a:ext cx="367013" cy="4544118"/>
              <a:chOff x="2895768" y="5926611"/>
              <a:chExt cx="367013" cy="4544118"/>
            </a:xfrm>
          </p:grpSpPr>
          <p:grpSp>
            <p:nvGrpSpPr>
              <p:cNvPr id="1653" name="Gruppe 1652">
                <a:extLst>
                  <a:ext uri="{FF2B5EF4-FFF2-40B4-BE49-F238E27FC236}">
                    <a16:creationId xmlns:a16="http://schemas.microsoft.com/office/drawing/2014/main" id="{E68B61CD-5611-8F52-FC8F-84763D5CCF0D}"/>
                  </a:ext>
                </a:extLst>
              </p:cNvPr>
              <p:cNvGrpSpPr/>
              <p:nvPr/>
            </p:nvGrpSpPr>
            <p:grpSpPr>
              <a:xfrm>
                <a:off x="2895768" y="6360069"/>
                <a:ext cx="367013" cy="4110660"/>
                <a:chOff x="3479433" y="6945846"/>
                <a:chExt cx="367013" cy="4110660"/>
              </a:xfrm>
            </p:grpSpPr>
            <p:sp>
              <p:nvSpPr>
                <p:cNvPr id="1655" name="Tekstfelt 1654">
                  <a:extLst>
                    <a:ext uri="{FF2B5EF4-FFF2-40B4-BE49-F238E27FC236}">
                      <a16:creationId xmlns:a16="http://schemas.microsoft.com/office/drawing/2014/main" id="{E37B1DCE-BECA-31E3-68B1-7444F4091517}"/>
                    </a:ext>
                  </a:extLst>
                </p:cNvPr>
                <p:cNvSpPr txBox="1"/>
                <p:nvPr/>
              </p:nvSpPr>
              <p:spPr>
                <a:xfrm>
                  <a:off x="3498274" y="10841062"/>
                  <a:ext cx="348172" cy="215444"/>
                </a:xfrm>
                <a:prstGeom prst="rect">
                  <a:avLst/>
                </a:prstGeom>
                <a:noFill/>
              </p:spPr>
              <p:txBody>
                <a:bodyPr wrap="none" rtlCol="0">
                  <a:spAutoFit/>
                </a:bodyPr>
                <a:lstStyle/>
                <a:p>
                  <a:r>
                    <a:rPr lang="da-DK" sz="800" dirty="0">
                      <a:solidFill>
                        <a:schemeClr val="bg1"/>
                      </a:solidFill>
                    </a:rPr>
                    <a:t>206</a:t>
                  </a:r>
                </a:p>
              </p:txBody>
            </p:sp>
            <p:sp>
              <p:nvSpPr>
                <p:cNvPr id="1656" name="Tekstfelt 1655">
                  <a:extLst>
                    <a:ext uri="{FF2B5EF4-FFF2-40B4-BE49-F238E27FC236}">
                      <a16:creationId xmlns:a16="http://schemas.microsoft.com/office/drawing/2014/main" id="{9722DD6D-7A81-6BE1-E38B-BA0A1923CDEB}"/>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57" name="Tekstfelt 1656">
                  <a:extLst>
                    <a:ext uri="{FF2B5EF4-FFF2-40B4-BE49-F238E27FC236}">
                      <a16:creationId xmlns:a16="http://schemas.microsoft.com/office/drawing/2014/main" id="{FA8F2617-0F18-0DFE-3603-6B9A4ED5E8F5}"/>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58" name="Tekstfelt 1657">
                  <a:extLst>
                    <a:ext uri="{FF2B5EF4-FFF2-40B4-BE49-F238E27FC236}">
                      <a16:creationId xmlns:a16="http://schemas.microsoft.com/office/drawing/2014/main" id="{CD66EFAC-1A9F-9760-6F5D-645C3FCCE44A}"/>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59" name="Tekstfelt 1658">
                  <a:extLst>
                    <a:ext uri="{FF2B5EF4-FFF2-40B4-BE49-F238E27FC236}">
                      <a16:creationId xmlns:a16="http://schemas.microsoft.com/office/drawing/2014/main" id="{531FB019-E8D7-2E8D-EDC9-0EA9532D9766}"/>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60" name="Tekstfelt 1659">
                  <a:extLst>
                    <a:ext uri="{FF2B5EF4-FFF2-40B4-BE49-F238E27FC236}">
                      <a16:creationId xmlns:a16="http://schemas.microsoft.com/office/drawing/2014/main" id="{75F0BD75-7081-104E-6980-82096844E96E}"/>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61" name="Tekstfelt 1660">
                  <a:extLst>
                    <a:ext uri="{FF2B5EF4-FFF2-40B4-BE49-F238E27FC236}">
                      <a16:creationId xmlns:a16="http://schemas.microsoft.com/office/drawing/2014/main" id="{7CBD0024-CD22-A37C-E2DE-0CE585A34389}"/>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62" name="Tekstfelt 1661">
                  <a:extLst>
                    <a:ext uri="{FF2B5EF4-FFF2-40B4-BE49-F238E27FC236}">
                      <a16:creationId xmlns:a16="http://schemas.microsoft.com/office/drawing/2014/main" id="{9CDB03AB-E835-6169-E52D-75CDCE836A91}"/>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63" name="Tekstfelt 1662">
                  <a:extLst>
                    <a:ext uri="{FF2B5EF4-FFF2-40B4-BE49-F238E27FC236}">
                      <a16:creationId xmlns:a16="http://schemas.microsoft.com/office/drawing/2014/main" id="{5251E4F1-4547-D58F-E690-4455287482B7}"/>
                    </a:ext>
                  </a:extLst>
                </p:cNvPr>
                <p:cNvSpPr txBox="1"/>
                <p:nvPr/>
              </p:nvSpPr>
              <p:spPr>
                <a:xfrm>
                  <a:off x="3497665" y="10405145"/>
                  <a:ext cx="348172" cy="215444"/>
                </a:xfrm>
                <a:prstGeom prst="rect">
                  <a:avLst/>
                </a:prstGeom>
                <a:noFill/>
              </p:spPr>
              <p:txBody>
                <a:bodyPr wrap="none" rtlCol="0">
                  <a:spAutoFit/>
                </a:bodyPr>
                <a:lstStyle/>
                <a:p>
                  <a:r>
                    <a:rPr lang="da-DK" sz="800" dirty="0"/>
                    <a:t>207</a:t>
                  </a:r>
                </a:p>
              </p:txBody>
            </p:sp>
            <p:sp>
              <p:nvSpPr>
                <p:cNvPr id="1664" name="Tekstfelt 1663">
                  <a:extLst>
                    <a:ext uri="{FF2B5EF4-FFF2-40B4-BE49-F238E27FC236}">
                      <a16:creationId xmlns:a16="http://schemas.microsoft.com/office/drawing/2014/main" id="{15451C34-97C1-A2BD-722C-4439DCC667A1}"/>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54" name="Tekstfelt 1653">
                <a:extLst>
                  <a:ext uri="{FF2B5EF4-FFF2-40B4-BE49-F238E27FC236}">
                    <a16:creationId xmlns:a16="http://schemas.microsoft.com/office/drawing/2014/main" id="{B9D3EC5A-BDE4-F76D-0C86-DF7756964AD3}"/>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sp>
        <p:nvSpPr>
          <p:cNvPr id="2" name="Titel 1">
            <a:extLst>
              <a:ext uri="{FF2B5EF4-FFF2-40B4-BE49-F238E27FC236}">
                <a16:creationId xmlns:a16="http://schemas.microsoft.com/office/drawing/2014/main" id="{11A4153E-A639-9873-32FC-E5D161FDD484}"/>
              </a:ext>
            </a:extLst>
          </p:cNvPr>
          <p:cNvSpPr>
            <a:spLocks noGrp="1"/>
          </p:cNvSpPr>
          <p:nvPr>
            <p:ph type="title"/>
          </p:nvPr>
        </p:nvSpPr>
        <p:spPr>
          <a:xfrm>
            <a:off x="452438" y="22226"/>
            <a:ext cx="8543925" cy="1325563"/>
          </a:xfrm>
        </p:spPr>
        <p:txBody>
          <a:bodyPr/>
          <a:lstStyle/>
          <a:p>
            <a:r>
              <a:rPr lang="da-DK" dirty="0">
                <a:solidFill>
                  <a:schemeClr val="bg1"/>
                </a:solidFill>
                <a:latin typeface="Herculanum" panose="02000505000000020004" pitchFamily="2" charset="77"/>
              </a:rPr>
              <a:t>Thorium  - 222 </a:t>
            </a:r>
          </a:p>
        </p:txBody>
      </p:sp>
      <p:pic>
        <p:nvPicPr>
          <p:cNvPr id="1574" name="Billede 1573">
            <a:extLst>
              <a:ext uri="{FF2B5EF4-FFF2-40B4-BE49-F238E27FC236}">
                <a16:creationId xmlns:a16="http://schemas.microsoft.com/office/drawing/2014/main" id="{45FF3569-7D26-2D49-73EB-96184165013D}"/>
              </a:ext>
            </a:extLst>
          </p:cNvPr>
          <p:cNvPicPr>
            <a:picLocks noChangeAspect="1"/>
          </p:cNvPicPr>
          <p:nvPr/>
        </p:nvPicPr>
        <p:blipFill>
          <a:blip r:embed="rId7"/>
          <a:srcRect l="12802" t="15642" r="10372" b="21670"/>
          <a:stretch/>
        </p:blipFill>
        <p:spPr>
          <a:xfrm rot="5400000">
            <a:off x="6309228" y="847676"/>
            <a:ext cx="3246923" cy="2936222"/>
          </a:xfrm>
          <a:prstGeom prst="rect">
            <a:avLst/>
          </a:prstGeom>
        </p:spPr>
      </p:pic>
      <p:pic>
        <p:nvPicPr>
          <p:cNvPr id="1575" name="Billede 1574" descr="Et billede, der indeholder skærmbillede, Tablet, smartphone&#10;&#10;Automatisk genereret beskrivelse">
            <a:extLst>
              <a:ext uri="{FF2B5EF4-FFF2-40B4-BE49-F238E27FC236}">
                <a16:creationId xmlns:a16="http://schemas.microsoft.com/office/drawing/2014/main" id="{9CA37BE5-9D26-A2E2-C07E-D40E36C5750F}"/>
              </a:ext>
            </a:extLst>
          </p:cNvPr>
          <p:cNvPicPr>
            <a:picLocks noChangeAspect="1"/>
          </p:cNvPicPr>
          <p:nvPr/>
        </p:nvPicPr>
        <p:blipFill>
          <a:blip r:embed="rId8"/>
          <a:stretch>
            <a:fillRect/>
          </a:stretch>
        </p:blipFill>
        <p:spPr>
          <a:xfrm>
            <a:off x="6353607" y="389651"/>
            <a:ext cx="3283192" cy="3753795"/>
          </a:xfrm>
          <a:prstGeom prst="rect">
            <a:avLst/>
          </a:prstGeom>
        </p:spPr>
      </p:pic>
      <p:pic>
        <p:nvPicPr>
          <p:cNvPr id="653" name="Picture 2" descr="Fyldstof, Pen, Fyldepen, Kontor, Skrive">
            <a:extLst>
              <a:ext uri="{FF2B5EF4-FFF2-40B4-BE49-F238E27FC236}">
                <a16:creationId xmlns:a16="http://schemas.microsoft.com/office/drawing/2014/main" id="{0E3DA2FF-ADC8-AB40-5530-6C8E732FCE21}"/>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rot="3046573">
            <a:off x="5335761" y="288171"/>
            <a:ext cx="1536321" cy="1058683"/>
          </a:xfrm>
          <a:prstGeom prst="rect">
            <a:avLst/>
          </a:prstGeom>
          <a:noFill/>
          <a:extLst>
            <a:ext uri="{909E8E84-426E-40DD-AFC4-6F175D3DCCD1}">
              <a14:hiddenFill xmlns:a14="http://schemas.microsoft.com/office/drawing/2010/main">
                <a:solidFill>
                  <a:srgbClr val="FFFFFF"/>
                </a:solidFill>
              </a14:hiddenFill>
            </a:ext>
          </a:extLst>
        </p:spPr>
      </p:pic>
      <p:grpSp>
        <p:nvGrpSpPr>
          <p:cNvPr id="1559" name="Gruppe 1558">
            <a:extLst>
              <a:ext uri="{FF2B5EF4-FFF2-40B4-BE49-F238E27FC236}">
                <a16:creationId xmlns:a16="http://schemas.microsoft.com/office/drawing/2014/main" id="{7B84C07D-EED6-C2CB-D95F-2E1C226621E2}"/>
              </a:ext>
            </a:extLst>
          </p:cNvPr>
          <p:cNvGrpSpPr/>
          <p:nvPr/>
        </p:nvGrpSpPr>
        <p:grpSpPr>
          <a:xfrm>
            <a:off x="6573450" y="1108818"/>
            <a:ext cx="864341" cy="525993"/>
            <a:chOff x="5932613" y="2076403"/>
            <a:chExt cx="628441" cy="382432"/>
          </a:xfrm>
        </p:grpSpPr>
        <p:sp>
          <p:nvSpPr>
            <p:cNvPr id="1571" name="Tekstfelt 1570">
              <a:extLst>
                <a:ext uri="{FF2B5EF4-FFF2-40B4-BE49-F238E27FC236}">
                  <a16:creationId xmlns:a16="http://schemas.microsoft.com/office/drawing/2014/main" id="{A9F5BE4C-52CB-866F-992C-8B09EBB7793E}"/>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90</a:t>
              </a:r>
            </a:p>
          </p:txBody>
        </p:sp>
        <p:sp>
          <p:nvSpPr>
            <p:cNvPr id="1572" name="Tekstfelt 1571">
              <a:extLst>
                <a:ext uri="{FF2B5EF4-FFF2-40B4-BE49-F238E27FC236}">
                  <a16:creationId xmlns:a16="http://schemas.microsoft.com/office/drawing/2014/main" id="{10A8B818-8553-1D2D-B7EF-C9B76EB069AC}"/>
                </a:ext>
              </a:extLst>
            </p:cNvPr>
            <p:cNvSpPr txBox="1"/>
            <p:nvPr/>
          </p:nvSpPr>
          <p:spPr>
            <a:xfrm>
              <a:off x="6157156" y="2117747"/>
              <a:ext cx="403898" cy="335661"/>
            </a:xfrm>
            <a:prstGeom prst="rect">
              <a:avLst/>
            </a:prstGeom>
            <a:noFill/>
            <a:scene3d>
              <a:camera prst="orthographicFront"/>
              <a:lightRig rig="threePt" dir="t"/>
            </a:scene3d>
            <a:sp3d>
              <a:bevelT h="38100"/>
            </a:sp3d>
          </p:spPr>
          <p:txBody>
            <a:bodyPr wrap="square" rtlCol="0">
              <a:spAutoFit/>
            </a:bodyPr>
            <a:lstStyle/>
            <a:p>
              <a:r>
                <a:rPr lang="da-DK" sz="2400" dirty="0" err="1"/>
                <a:t>Th</a:t>
              </a:r>
              <a:endParaRPr lang="da-DK" sz="2400" dirty="0"/>
            </a:p>
          </p:txBody>
        </p:sp>
        <p:sp>
          <p:nvSpPr>
            <p:cNvPr id="1573" name="Tekstfelt 1572">
              <a:extLst>
                <a:ext uri="{FF2B5EF4-FFF2-40B4-BE49-F238E27FC236}">
                  <a16:creationId xmlns:a16="http://schemas.microsoft.com/office/drawing/2014/main" id="{C2172866-4309-BD6E-6B9B-BF09AB183638}"/>
                </a:ext>
              </a:extLst>
            </p:cNvPr>
            <p:cNvSpPr txBox="1"/>
            <p:nvPr/>
          </p:nvSpPr>
          <p:spPr>
            <a:xfrm>
              <a:off x="5932613" y="2076403"/>
              <a:ext cx="353220" cy="223776"/>
            </a:xfrm>
            <a:prstGeom prst="rect">
              <a:avLst/>
            </a:prstGeom>
            <a:noFill/>
          </p:spPr>
          <p:txBody>
            <a:bodyPr wrap="square" rtlCol="0">
              <a:spAutoFit/>
            </a:bodyPr>
            <a:lstStyle/>
            <a:p>
              <a:r>
                <a:rPr lang="da-DK" sz="1400" dirty="0"/>
                <a:t>226</a:t>
              </a:r>
            </a:p>
          </p:txBody>
        </p:sp>
      </p:grpSp>
      <p:cxnSp>
        <p:nvCxnSpPr>
          <p:cNvPr id="1560" name="Lige pilforbindelse 1559">
            <a:extLst>
              <a:ext uri="{FF2B5EF4-FFF2-40B4-BE49-F238E27FC236}">
                <a16:creationId xmlns:a16="http://schemas.microsoft.com/office/drawing/2014/main" id="{FCD2000A-22EB-6BE7-AA93-17C9FE13C116}"/>
              </a:ext>
            </a:extLst>
          </p:cNvPr>
          <p:cNvCxnSpPr/>
          <p:nvPr/>
        </p:nvCxnSpPr>
        <p:spPr>
          <a:xfrm>
            <a:off x="7333391" y="1387847"/>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1" name="Gruppe 1560">
            <a:extLst>
              <a:ext uri="{FF2B5EF4-FFF2-40B4-BE49-F238E27FC236}">
                <a16:creationId xmlns:a16="http://schemas.microsoft.com/office/drawing/2014/main" id="{31B7F964-A583-347F-E748-A5E959B6FDA9}"/>
              </a:ext>
            </a:extLst>
          </p:cNvPr>
          <p:cNvGrpSpPr/>
          <p:nvPr/>
        </p:nvGrpSpPr>
        <p:grpSpPr>
          <a:xfrm>
            <a:off x="7461468" y="1106334"/>
            <a:ext cx="887803" cy="525993"/>
            <a:chOff x="5881863" y="2076403"/>
            <a:chExt cx="645500" cy="382432"/>
          </a:xfrm>
        </p:grpSpPr>
        <p:sp>
          <p:nvSpPr>
            <p:cNvPr id="1568" name="Tekstfelt 1567">
              <a:extLst>
                <a:ext uri="{FF2B5EF4-FFF2-40B4-BE49-F238E27FC236}">
                  <a16:creationId xmlns:a16="http://schemas.microsoft.com/office/drawing/2014/main" id="{EF7643E0-6E2B-EC76-CC7A-8332E01342E3}"/>
                </a:ext>
              </a:extLst>
            </p:cNvPr>
            <p:cNvSpPr txBox="1"/>
            <p:nvPr/>
          </p:nvSpPr>
          <p:spPr>
            <a:xfrm>
              <a:off x="592166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88</a:t>
              </a:r>
            </a:p>
          </p:txBody>
        </p:sp>
        <p:sp>
          <p:nvSpPr>
            <p:cNvPr id="1569" name="Tekstfelt 1568">
              <a:extLst>
                <a:ext uri="{FF2B5EF4-FFF2-40B4-BE49-F238E27FC236}">
                  <a16:creationId xmlns:a16="http://schemas.microsoft.com/office/drawing/2014/main" id="{F4D24178-588E-925C-5FB7-B77194DC52F4}"/>
                </a:ext>
              </a:extLst>
            </p:cNvPr>
            <p:cNvSpPr txBox="1"/>
            <p:nvPr/>
          </p:nvSpPr>
          <p:spPr>
            <a:xfrm>
              <a:off x="6126706" y="2117747"/>
              <a:ext cx="400657" cy="335661"/>
            </a:xfrm>
            <a:prstGeom prst="rect">
              <a:avLst/>
            </a:prstGeom>
            <a:noFill/>
            <a:scene3d>
              <a:camera prst="orthographicFront"/>
              <a:lightRig rig="threePt" dir="t"/>
            </a:scene3d>
            <a:sp3d>
              <a:bevelT h="38100"/>
            </a:sp3d>
          </p:spPr>
          <p:txBody>
            <a:bodyPr wrap="square" rtlCol="0">
              <a:spAutoFit/>
            </a:bodyPr>
            <a:lstStyle/>
            <a:p>
              <a:r>
                <a:rPr lang="da-DK" sz="2400" dirty="0"/>
                <a:t>Ra</a:t>
              </a:r>
            </a:p>
          </p:txBody>
        </p:sp>
        <p:sp>
          <p:nvSpPr>
            <p:cNvPr id="1570" name="Tekstfelt 1569">
              <a:extLst>
                <a:ext uri="{FF2B5EF4-FFF2-40B4-BE49-F238E27FC236}">
                  <a16:creationId xmlns:a16="http://schemas.microsoft.com/office/drawing/2014/main" id="{C15CF369-B4E4-BCA2-D9D6-6E7529670451}"/>
                </a:ext>
              </a:extLst>
            </p:cNvPr>
            <p:cNvSpPr txBox="1"/>
            <p:nvPr/>
          </p:nvSpPr>
          <p:spPr>
            <a:xfrm>
              <a:off x="5881863" y="2076403"/>
              <a:ext cx="353220" cy="223776"/>
            </a:xfrm>
            <a:prstGeom prst="rect">
              <a:avLst/>
            </a:prstGeom>
            <a:noFill/>
          </p:spPr>
          <p:txBody>
            <a:bodyPr wrap="square" rtlCol="0">
              <a:spAutoFit/>
            </a:bodyPr>
            <a:lstStyle/>
            <a:p>
              <a:r>
                <a:rPr lang="da-DK" sz="1400" dirty="0"/>
                <a:t>222</a:t>
              </a:r>
            </a:p>
          </p:txBody>
        </p:sp>
      </p:grpSp>
      <p:cxnSp>
        <p:nvCxnSpPr>
          <p:cNvPr id="1562" name="Lige pilforbindelse 1561">
            <a:extLst>
              <a:ext uri="{FF2B5EF4-FFF2-40B4-BE49-F238E27FC236}">
                <a16:creationId xmlns:a16="http://schemas.microsoft.com/office/drawing/2014/main" id="{6E19D45C-7E0A-E401-7EAF-9198F5807460}"/>
              </a:ext>
            </a:extLst>
          </p:cNvPr>
          <p:cNvCxnSpPr/>
          <p:nvPr/>
        </p:nvCxnSpPr>
        <p:spPr>
          <a:xfrm>
            <a:off x="8253383" y="1389101"/>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4" name="Gruppe 1563">
            <a:extLst>
              <a:ext uri="{FF2B5EF4-FFF2-40B4-BE49-F238E27FC236}">
                <a16:creationId xmlns:a16="http://schemas.microsoft.com/office/drawing/2014/main" id="{316FCC87-AF9A-1AD9-B0B8-0B17B8EBE59A}"/>
              </a:ext>
            </a:extLst>
          </p:cNvPr>
          <p:cNvGrpSpPr/>
          <p:nvPr/>
        </p:nvGrpSpPr>
        <p:grpSpPr>
          <a:xfrm>
            <a:off x="8326812" y="1110224"/>
            <a:ext cx="1024249" cy="525993"/>
            <a:chOff x="5892013" y="2076403"/>
            <a:chExt cx="744707" cy="382432"/>
          </a:xfrm>
        </p:grpSpPr>
        <p:sp>
          <p:nvSpPr>
            <p:cNvPr id="1565" name="Tekstfelt 1564">
              <a:extLst>
                <a:ext uri="{FF2B5EF4-FFF2-40B4-BE49-F238E27FC236}">
                  <a16:creationId xmlns:a16="http://schemas.microsoft.com/office/drawing/2014/main" id="{A8AB04E8-60D6-7092-7EA2-C9717DB82195}"/>
                </a:ext>
              </a:extLst>
            </p:cNvPr>
            <p:cNvSpPr txBox="1"/>
            <p:nvPr/>
          </p:nvSpPr>
          <p:spPr>
            <a:xfrm>
              <a:off x="59318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86</a:t>
              </a:r>
            </a:p>
          </p:txBody>
        </p:sp>
        <p:sp>
          <p:nvSpPr>
            <p:cNvPr id="1566" name="Tekstfelt 1565">
              <a:extLst>
                <a:ext uri="{FF2B5EF4-FFF2-40B4-BE49-F238E27FC236}">
                  <a16:creationId xmlns:a16="http://schemas.microsoft.com/office/drawing/2014/main" id="{6F0EA60B-226D-81AE-3EFC-2476907A40FE}"/>
                </a:ext>
              </a:extLst>
            </p:cNvPr>
            <p:cNvSpPr txBox="1"/>
            <p:nvPr/>
          </p:nvSpPr>
          <p:spPr>
            <a:xfrm>
              <a:off x="6106405" y="2117747"/>
              <a:ext cx="530315" cy="335661"/>
            </a:xfrm>
            <a:prstGeom prst="rect">
              <a:avLst/>
            </a:prstGeom>
            <a:noFill/>
            <a:scene3d>
              <a:camera prst="orthographicFront"/>
              <a:lightRig rig="threePt" dir="t"/>
            </a:scene3d>
            <a:sp3d>
              <a:bevelT h="38100"/>
            </a:sp3d>
          </p:spPr>
          <p:txBody>
            <a:bodyPr wrap="square" rtlCol="0">
              <a:spAutoFit/>
            </a:bodyPr>
            <a:lstStyle/>
            <a:p>
              <a:r>
                <a:rPr lang="da-DK" sz="2400" dirty="0" err="1"/>
                <a:t>Rn</a:t>
              </a:r>
              <a:endParaRPr lang="da-DK" sz="2400" dirty="0"/>
            </a:p>
          </p:txBody>
        </p:sp>
        <p:sp>
          <p:nvSpPr>
            <p:cNvPr id="1567" name="Tekstfelt 1566">
              <a:extLst>
                <a:ext uri="{FF2B5EF4-FFF2-40B4-BE49-F238E27FC236}">
                  <a16:creationId xmlns:a16="http://schemas.microsoft.com/office/drawing/2014/main" id="{E82E66FE-38B9-D8D6-2DBF-88F231069D68}"/>
                </a:ext>
              </a:extLst>
            </p:cNvPr>
            <p:cNvSpPr txBox="1"/>
            <p:nvPr/>
          </p:nvSpPr>
          <p:spPr>
            <a:xfrm>
              <a:off x="5892013" y="2076403"/>
              <a:ext cx="353220" cy="223776"/>
            </a:xfrm>
            <a:prstGeom prst="rect">
              <a:avLst/>
            </a:prstGeom>
            <a:noFill/>
          </p:spPr>
          <p:txBody>
            <a:bodyPr wrap="square" rtlCol="0">
              <a:spAutoFit/>
            </a:bodyPr>
            <a:lstStyle/>
            <a:p>
              <a:r>
                <a:rPr lang="da-DK" sz="1400" dirty="0"/>
                <a:t>218</a:t>
              </a:r>
            </a:p>
          </p:txBody>
        </p:sp>
      </p:grpSp>
      <p:cxnSp>
        <p:nvCxnSpPr>
          <p:cNvPr id="1563" name="Lige pilforbindelse 1562">
            <a:extLst>
              <a:ext uri="{FF2B5EF4-FFF2-40B4-BE49-F238E27FC236}">
                <a16:creationId xmlns:a16="http://schemas.microsoft.com/office/drawing/2014/main" id="{127EC50F-B4ED-093C-AD48-CCECC76C52C8}"/>
              </a:ext>
            </a:extLst>
          </p:cNvPr>
          <p:cNvCxnSpPr/>
          <p:nvPr/>
        </p:nvCxnSpPr>
        <p:spPr>
          <a:xfrm>
            <a:off x="9085281" y="1394697"/>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693" name="Gruppe 692">
            <a:extLst>
              <a:ext uri="{FF2B5EF4-FFF2-40B4-BE49-F238E27FC236}">
                <a16:creationId xmlns:a16="http://schemas.microsoft.com/office/drawing/2014/main" id="{41264834-4AEC-4A56-05FB-F97E76C87D97}"/>
              </a:ext>
            </a:extLst>
          </p:cNvPr>
          <p:cNvGrpSpPr/>
          <p:nvPr/>
        </p:nvGrpSpPr>
        <p:grpSpPr>
          <a:xfrm>
            <a:off x="6574858" y="1814883"/>
            <a:ext cx="858658" cy="525993"/>
            <a:chOff x="5932613" y="2076403"/>
            <a:chExt cx="624309" cy="382432"/>
          </a:xfrm>
        </p:grpSpPr>
        <p:sp>
          <p:nvSpPr>
            <p:cNvPr id="1556" name="Tekstfelt 1555">
              <a:extLst>
                <a:ext uri="{FF2B5EF4-FFF2-40B4-BE49-F238E27FC236}">
                  <a16:creationId xmlns:a16="http://schemas.microsoft.com/office/drawing/2014/main" id="{7175E019-69D0-42F4-8CC1-1255AC5E9C77}"/>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84</a:t>
              </a:r>
            </a:p>
          </p:txBody>
        </p:sp>
        <p:sp>
          <p:nvSpPr>
            <p:cNvPr id="1557" name="Tekstfelt 1556">
              <a:extLst>
                <a:ext uri="{FF2B5EF4-FFF2-40B4-BE49-F238E27FC236}">
                  <a16:creationId xmlns:a16="http://schemas.microsoft.com/office/drawing/2014/main" id="{A3CF7DB5-4639-F71D-CEC3-EF6C1B36BF26}"/>
                </a:ext>
              </a:extLst>
            </p:cNvPr>
            <p:cNvSpPr txBox="1"/>
            <p:nvPr/>
          </p:nvSpPr>
          <p:spPr>
            <a:xfrm>
              <a:off x="6152081" y="2117747"/>
              <a:ext cx="404841" cy="335661"/>
            </a:xfrm>
            <a:prstGeom prst="rect">
              <a:avLst/>
            </a:prstGeom>
            <a:noFill/>
            <a:scene3d>
              <a:camera prst="orthographicFront"/>
              <a:lightRig rig="threePt" dir="t"/>
            </a:scene3d>
            <a:sp3d>
              <a:bevelT h="38100"/>
            </a:sp3d>
          </p:spPr>
          <p:txBody>
            <a:bodyPr wrap="square" rtlCol="0">
              <a:spAutoFit/>
            </a:bodyPr>
            <a:lstStyle/>
            <a:p>
              <a:r>
                <a:rPr lang="da-DK" sz="2400" dirty="0"/>
                <a:t>Po</a:t>
              </a:r>
            </a:p>
          </p:txBody>
        </p:sp>
        <p:sp>
          <p:nvSpPr>
            <p:cNvPr id="1558" name="Tekstfelt 1557">
              <a:extLst>
                <a:ext uri="{FF2B5EF4-FFF2-40B4-BE49-F238E27FC236}">
                  <a16:creationId xmlns:a16="http://schemas.microsoft.com/office/drawing/2014/main" id="{E01C382F-382B-87B4-A5B1-5EECCF8977A1}"/>
                </a:ext>
              </a:extLst>
            </p:cNvPr>
            <p:cNvSpPr txBox="1"/>
            <p:nvPr/>
          </p:nvSpPr>
          <p:spPr>
            <a:xfrm>
              <a:off x="5932613" y="2076403"/>
              <a:ext cx="353220" cy="223776"/>
            </a:xfrm>
            <a:prstGeom prst="rect">
              <a:avLst/>
            </a:prstGeom>
            <a:noFill/>
          </p:spPr>
          <p:txBody>
            <a:bodyPr wrap="square" rtlCol="0">
              <a:spAutoFit/>
            </a:bodyPr>
            <a:lstStyle/>
            <a:p>
              <a:r>
                <a:rPr lang="da-DK" sz="1400" dirty="0"/>
                <a:t>214</a:t>
              </a:r>
            </a:p>
          </p:txBody>
        </p:sp>
      </p:grpSp>
      <p:cxnSp>
        <p:nvCxnSpPr>
          <p:cNvPr id="1539" name="Lige pilforbindelse 1538">
            <a:extLst>
              <a:ext uri="{FF2B5EF4-FFF2-40B4-BE49-F238E27FC236}">
                <a16:creationId xmlns:a16="http://schemas.microsoft.com/office/drawing/2014/main" id="{016134BE-9AE3-D927-CFB8-37DCDB2D1FC2}"/>
              </a:ext>
            </a:extLst>
          </p:cNvPr>
          <p:cNvCxnSpPr/>
          <p:nvPr/>
        </p:nvCxnSpPr>
        <p:spPr>
          <a:xfrm>
            <a:off x="7334798" y="2093912"/>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41" name="Gruppe 1540">
            <a:extLst>
              <a:ext uri="{FF2B5EF4-FFF2-40B4-BE49-F238E27FC236}">
                <a16:creationId xmlns:a16="http://schemas.microsoft.com/office/drawing/2014/main" id="{F36A3F49-250A-BEA8-9E6A-5F22621ED3D7}"/>
              </a:ext>
            </a:extLst>
          </p:cNvPr>
          <p:cNvGrpSpPr/>
          <p:nvPr/>
        </p:nvGrpSpPr>
        <p:grpSpPr>
          <a:xfrm>
            <a:off x="7476839" y="1812399"/>
            <a:ext cx="951057" cy="525993"/>
            <a:chOff x="5892013" y="2076403"/>
            <a:chExt cx="691490" cy="382432"/>
          </a:xfrm>
        </p:grpSpPr>
        <p:sp>
          <p:nvSpPr>
            <p:cNvPr id="1552" name="Tekstfelt 1551">
              <a:extLst>
                <a:ext uri="{FF2B5EF4-FFF2-40B4-BE49-F238E27FC236}">
                  <a16:creationId xmlns:a16="http://schemas.microsoft.com/office/drawing/2014/main" id="{6644EDFD-94CE-0D13-1C0C-C7F8E4003E17}"/>
                </a:ext>
              </a:extLst>
            </p:cNvPr>
            <p:cNvSpPr txBox="1"/>
            <p:nvPr/>
          </p:nvSpPr>
          <p:spPr>
            <a:xfrm>
              <a:off x="59318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82</a:t>
              </a:r>
            </a:p>
          </p:txBody>
        </p:sp>
        <p:sp>
          <p:nvSpPr>
            <p:cNvPr id="1553" name="Tekstfelt 1552">
              <a:extLst>
                <a:ext uri="{FF2B5EF4-FFF2-40B4-BE49-F238E27FC236}">
                  <a16:creationId xmlns:a16="http://schemas.microsoft.com/office/drawing/2014/main" id="{23AC03A3-6D49-92C9-23BB-3CEFA68C4A23}"/>
                </a:ext>
              </a:extLst>
            </p:cNvPr>
            <p:cNvSpPr txBox="1"/>
            <p:nvPr/>
          </p:nvSpPr>
          <p:spPr>
            <a:xfrm>
              <a:off x="6111481" y="2117747"/>
              <a:ext cx="472022" cy="335661"/>
            </a:xfrm>
            <a:prstGeom prst="rect">
              <a:avLst/>
            </a:prstGeom>
            <a:noFill/>
            <a:scene3d>
              <a:camera prst="orthographicFront"/>
              <a:lightRig rig="threePt" dir="t"/>
            </a:scene3d>
            <a:sp3d>
              <a:bevelT h="38100"/>
            </a:sp3d>
          </p:spPr>
          <p:txBody>
            <a:bodyPr wrap="square" rtlCol="0">
              <a:spAutoFit/>
            </a:bodyPr>
            <a:lstStyle/>
            <a:p>
              <a:r>
                <a:rPr lang="da-DK" sz="2400" dirty="0" err="1"/>
                <a:t>Pb</a:t>
              </a:r>
              <a:endParaRPr lang="da-DK" sz="2400" dirty="0"/>
            </a:p>
          </p:txBody>
        </p:sp>
        <p:sp>
          <p:nvSpPr>
            <p:cNvPr id="1555" name="Tekstfelt 1554">
              <a:extLst>
                <a:ext uri="{FF2B5EF4-FFF2-40B4-BE49-F238E27FC236}">
                  <a16:creationId xmlns:a16="http://schemas.microsoft.com/office/drawing/2014/main" id="{2C3031A3-6AE2-714E-3E05-DF9FB9C20517}"/>
                </a:ext>
              </a:extLst>
            </p:cNvPr>
            <p:cNvSpPr txBox="1"/>
            <p:nvPr/>
          </p:nvSpPr>
          <p:spPr>
            <a:xfrm>
              <a:off x="5892013" y="2076403"/>
              <a:ext cx="353220" cy="223776"/>
            </a:xfrm>
            <a:prstGeom prst="rect">
              <a:avLst/>
            </a:prstGeom>
            <a:noFill/>
          </p:spPr>
          <p:txBody>
            <a:bodyPr wrap="square" rtlCol="0">
              <a:spAutoFit/>
            </a:bodyPr>
            <a:lstStyle/>
            <a:p>
              <a:r>
                <a:rPr lang="da-DK" sz="1400" dirty="0"/>
                <a:t>210</a:t>
              </a:r>
            </a:p>
          </p:txBody>
        </p:sp>
      </p:grpSp>
      <p:cxnSp>
        <p:nvCxnSpPr>
          <p:cNvPr id="1542" name="Lige pilforbindelse 1541">
            <a:extLst>
              <a:ext uri="{FF2B5EF4-FFF2-40B4-BE49-F238E27FC236}">
                <a16:creationId xmlns:a16="http://schemas.microsoft.com/office/drawing/2014/main" id="{54758823-1156-A291-3245-A56A1A964C6A}"/>
              </a:ext>
            </a:extLst>
          </p:cNvPr>
          <p:cNvCxnSpPr/>
          <p:nvPr/>
        </p:nvCxnSpPr>
        <p:spPr>
          <a:xfrm>
            <a:off x="8254790" y="2095166"/>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cxnSp>
        <p:nvCxnSpPr>
          <p:cNvPr id="1543" name="Lige pilforbindelse 1542">
            <a:extLst>
              <a:ext uri="{FF2B5EF4-FFF2-40B4-BE49-F238E27FC236}">
                <a16:creationId xmlns:a16="http://schemas.microsoft.com/office/drawing/2014/main" id="{A7E443F6-79B4-A529-D611-CB62256B6B19}"/>
              </a:ext>
            </a:extLst>
          </p:cNvPr>
          <p:cNvCxnSpPr/>
          <p:nvPr/>
        </p:nvCxnSpPr>
        <p:spPr>
          <a:xfrm>
            <a:off x="9086688" y="2100762"/>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674" name="Gruppe 673">
            <a:extLst>
              <a:ext uri="{FF2B5EF4-FFF2-40B4-BE49-F238E27FC236}">
                <a16:creationId xmlns:a16="http://schemas.microsoft.com/office/drawing/2014/main" id="{F29A21C3-D2F6-C031-E9CE-693FA12FF087}"/>
              </a:ext>
            </a:extLst>
          </p:cNvPr>
          <p:cNvGrpSpPr/>
          <p:nvPr/>
        </p:nvGrpSpPr>
        <p:grpSpPr>
          <a:xfrm>
            <a:off x="6570659" y="2481797"/>
            <a:ext cx="850667" cy="525993"/>
            <a:chOff x="5932613" y="2076403"/>
            <a:chExt cx="618499" cy="382432"/>
          </a:xfrm>
        </p:grpSpPr>
        <p:sp>
          <p:nvSpPr>
            <p:cNvPr id="686" name="Tekstfelt 685">
              <a:extLst>
                <a:ext uri="{FF2B5EF4-FFF2-40B4-BE49-F238E27FC236}">
                  <a16:creationId xmlns:a16="http://schemas.microsoft.com/office/drawing/2014/main" id="{5C78D200-BE38-63A4-E17D-CB510FFA695E}"/>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84</a:t>
              </a:r>
            </a:p>
          </p:txBody>
        </p:sp>
        <p:sp>
          <p:nvSpPr>
            <p:cNvPr id="687" name="Tekstfelt 686">
              <a:extLst>
                <a:ext uri="{FF2B5EF4-FFF2-40B4-BE49-F238E27FC236}">
                  <a16:creationId xmlns:a16="http://schemas.microsoft.com/office/drawing/2014/main" id="{CA2A2BDA-ACF0-5877-76F3-8D090EA99C58}"/>
                </a:ext>
              </a:extLst>
            </p:cNvPr>
            <p:cNvSpPr txBox="1"/>
            <p:nvPr/>
          </p:nvSpPr>
          <p:spPr>
            <a:xfrm>
              <a:off x="6152081" y="2117747"/>
              <a:ext cx="399031" cy="335661"/>
            </a:xfrm>
            <a:prstGeom prst="rect">
              <a:avLst/>
            </a:prstGeom>
            <a:noFill/>
            <a:scene3d>
              <a:camera prst="orthographicFront"/>
              <a:lightRig rig="threePt" dir="t"/>
            </a:scene3d>
            <a:sp3d>
              <a:bevelT h="38100"/>
            </a:sp3d>
          </p:spPr>
          <p:txBody>
            <a:bodyPr wrap="square" rtlCol="0">
              <a:spAutoFit/>
            </a:bodyPr>
            <a:lstStyle/>
            <a:p>
              <a:r>
                <a:rPr lang="da-DK" sz="2400" dirty="0"/>
                <a:t>Po</a:t>
              </a:r>
            </a:p>
          </p:txBody>
        </p:sp>
        <p:sp>
          <p:nvSpPr>
            <p:cNvPr id="692" name="Tekstfelt 691">
              <a:extLst>
                <a:ext uri="{FF2B5EF4-FFF2-40B4-BE49-F238E27FC236}">
                  <a16:creationId xmlns:a16="http://schemas.microsoft.com/office/drawing/2014/main" id="{58226DAA-8C71-A8F9-AAB3-663C2899D971}"/>
                </a:ext>
              </a:extLst>
            </p:cNvPr>
            <p:cNvSpPr txBox="1"/>
            <p:nvPr/>
          </p:nvSpPr>
          <p:spPr>
            <a:xfrm>
              <a:off x="5932613" y="2076403"/>
              <a:ext cx="353220" cy="223776"/>
            </a:xfrm>
            <a:prstGeom prst="rect">
              <a:avLst/>
            </a:prstGeom>
            <a:noFill/>
          </p:spPr>
          <p:txBody>
            <a:bodyPr wrap="square" rtlCol="0">
              <a:spAutoFit/>
            </a:bodyPr>
            <a:lstStyle/>
            <a:p>
              <a:r>
                <a:rPr lang="da-DK" sz="1400" dirty="0"/>
                <a:t>210</a:t>
              </a:r>
            </a:p>
          </p:txBody>
        </p:sp>
      </p:grpSp>
      <p:grpSp>
        <p:nvGrpSpPr>
          <p:cNvPr id="1544" name="Gruppe 1543">
            <a:extLst>
              <a:ext uri="{FF2B5EF4-FFF2-40B4-BE49-F238E27FC236}">
                <a16:creationId xmlns:a16="http://schemas.microsoft.com/office/drawing/2014/main" id="{C02ABCB9-B459-F534-CC81-60B63854E35E}"/>
              </a:ext>
            </a:extLst>
          </p:cNvPr>
          <p:cNvGrpSpPr/>
          <p:nvPr/>
        </p:nvGrpSpPr>
        <p:grpSpPr>
          <a:xfrm>
            <a:off x="8342186" y="1816289"/>
            <a:ext cx="838353" cy="525993"/>
            <a:chOff x="5902163" y="2076403"/>
            <a:chExt cx="609546" cy="382432"/>
          </a:xfrm>
        </p:grpSpPr>
        <p:sp>
          <p:nvSpPr>
            <p:cNvPr id="1546" name="Tekstfelt 1545">
              <a:extLst>
                <a:ext uri="{FF2B5EF4-FFF2-40B4-BE49-F238E27FC236}">
                  <a16:creationId xmlns:a16="http://schemas.microsoft.com/office/drawing/2014/main" id="{4B7292F2-A8A7-B36D-EA41-E77D7FEA53CC}"/>
                </a:ext>
              </a:extLst>
            </p:cNvPr>
            <p:cNvSpPr txBox="1"/>
            <p:nvPr/>
          </p:nvSpPr>
          <p:spPr>
            <a:xfrm>
              <a:off x="594196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83</a:t>
              </a:r>
            </a:p>
          </p:txBody>
        </p:sp>
        <p:sp>
          <p:nvSpPr>
            <p:cNvPr id="1549" name="Tekstfelt 1548">
              <a:extLst>
                <a:ext uri="{FF2B5EF4-FFF2-40B4-BE49-F238E27FC236}">
                  <a16:creationId xmlns:a16="http://schemas.microsoft.com/office/drawing/2014/main" id="{38E913FE-762F-CDF4-A0DF-24FA04689C86}"/>
                </a:ext>
              </a:extLst>
            </p:cNvPr>
            <p:cNvSpPr txBox="1"/>
            <p:nvPr/>
          </p:nvSpPr>
          <p:spPr>
            <a:xfrm>
              <a:off x="6147006" y="2117747"/>
              <a:ext cx="364703" cy="335661"/>
            </a:xfrm>
            <a:prstGeom prst="rect">
              <a:avLst/>
            </a:prstGeom>
            <a:noFill/>
            <a:scene3d>
              <a:camera prst="orthographicFront"/>
              <a:lightRig rig="threePt" dir="t"/>
            </a:scene3d>
            <a:sp3d>
              <a:bevelT h="38100"/>
            </a:sp3d>
          </p:spPr>
          <p:txBody>
            <a:bodyPr wrap="square" rtlCol="0">
              <a:spAutoFit/>
            </a:bodyPr>
            <a:lstStyle/>
            <a:p>
              <a:r>
                <a:rPr lang="da-DK" sz="2400" dirty="0"/>
                <a:t>Bi</a:t>
              </a:r>
            </a:p>
          </p:txBody>
        </p:sp>
        <p:sp>
          <p:nvSpPr>
            <p:cNvPr id="1551" name="Tekstfelt 1550">
              <a:extLst>
                <a:ext uri="{FF2B5EF4-FFF2-40B4-BE49-F238E27FC236}">
                  <a16:creationId xmlns:a16="http://schemas.microsoft.com/office/drawing/2014/main" id="{82A4292D-DA55-BFD2-D58A-4D519A130CDA}"/>
                </a:ext>
              </a:extLst>
            </p:cNvPr>
            <p:cNvSpPr txBox="1"/>
            <p:nvPr/>
          </p:nvSpPr>
          <p:spPr>
            <a:xfrm>
              <a:off x="5902163" y="2076403"/>
              <a:ext cx="353220" cy="223776"/>
            </a:xfrm>
            <a:prstGeom prst="rect">
              <a:avLst/>
            </a:prstGeom>
            <a:noFill/>
          </p:spPr>
          <p:txBody>
            <a:bodyPr wrap="square" rtlCol="0">
              <a:spAutoFit/>
            </a:bodyPr>
            <a:lstStyle/>
            <a:p>
              <a:r>
                <a:rPr lang="da-DK" sz="1400" dirty="0"/>
                <a:t>227</a:t>
              </a:r>
            </a:p>
          </p:txBody>
        </p:sp>
      </p:grpSp>
      <p:cxnSp>
        <p:nvCxnSpPr>
          <p:cNvPr id="675" name="Lige pilforbindelse 674">
            <a:extLst>
              <a:ext uri="{FF2B5EF4-FFF2-40B4-BE49-F238E27FC236}">
                <a16:creationId xmlns:a16="http://schemas.microsoft.com/office/drawing/2014/main" id="{3D05A821-A416-D79E-20BB-C4DC8F3F7577}"/>
              </a:ext>
            </a:extLst>
          </p:cNvPr>
          <p:cNvCxnSpPr/>
          <p:nvPr/>
        </p:nvCxnSpPr>
        <p:spPr>
          <a:xfrm>
            <a:off x="7330600" y="2760826"/>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676" name="Gruppe 675">
            <a:extLst>
              <a:ext uri="{FF2B5EF4-FFF2-40B4-BE49-F238E27FC236}">
                <a16:creationId xmlns:a16="http://schemas.microsoft.com/office/drawing/2014/main" id="{4C463CBF-4507-FD23-CF4A-27610F7737D5}"/>
              </a:ext>
            </a:extLst>
          </p:cNvPr>
          <p:cNvGrpSpPr/>
          <p:nvPr/>
        </p:nvGrpSpPr>
        <p:grpSpPr>
          <a:xfrm>
            <a:off x="7458677" y="2479313"/>
            <a:ext cx="862675" cy="525993"/>
            <a:chOff x="5881863" y="2076403"/>
            <a:chExt cx="627230" cy="382432"/>
          </a:xfrm>
        </p:grpSpPr>
        <p:sp>
          <p:nvSpPr>
            <p:cNvPr id="683" name="Tekstfelt 682">
              <a:extLst>
                <a:ext uri="{FF2B5EF4-FFF2-40B4-BE49-F238E27FC236}">
                  <a16:creationId xmlns:a16="http://schemas.microsoft.com/office/drawing/2014/main" id="{BBBFC125-0E1A-23F4-024B-A7D49CD75856}"/>
                </a:ext>
              </a:extLst>
            </p:cNvPr>
            <p:cNvSpPr txBox="1"/>
            <p:nvPr/>
          </p:nvSpPr>
          <p:spPr>
            <a:xfrm>
              <a:off x="592166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82</a:t>
              </a:r>
            </a:p>
          </p:txBody>
        </p:sp>
        <p:sp>
          <p:nvSpPr>
            <p:cNvPr id="684" name="Tekstfelt 683">
              <a:extLst>
                <a:ext uri="{FF2B5EF4-FFF2-40B4-BE49-F238E27FC236}">
                  <a16:creationId xmlns:a16="http://schemas.microsoft.com/office/drawing/2014/main" id="{23CD9DF2-7CA4-5EDA-538B-0E79FEADD27F}"/>
                </a:ext>
              </a:extLst>
            </p:cNvPr>
            <p:cNvSpPr txBox="1"/>
            <p:nvPr/>
          </p:nvSpPr>
          <p:spPr>
            <a:xfrm>
              <a:off x="6106406" y="2117747"/>
              <a:ext cx="402687" cy="335661"/>
            </a:xfrm>
            <a:prstGeom prst="rect">
              <a:avLst/>
            </a:prstGeom>
            <a:noFill/>
            <a:scene3d>
              <a:camera prst="orthographicFront"/>
              <a:lightRig rig="threePt" dir="t"/>
            </a:scene3d>
            <a:sp3d>
              <a:bevelT h="38100"/>
            </a:sp3d>
          </p:spPr>
          <p:txBody>
            <a:bodyPr wrap="square" rtlCol="0">
              <a:spAutoFit/>
            </a:bodyPr>
            <a:lstStyle/>
            <a:p>
              <a:r>
                <a:rPr lang="da-DK" sz="2400" dirty="0" err="1"/>
                <a:t>Pb</a:t>
              </a:r>
              <a:endParaRPr lang="da-DK" sz="2400" dirty="0"/>
            </a:p>
          </p:txBody>
        </p:sp>
        <p:sp>
          <p:nvSpPr>
            <p:cNvPr id="685" name="Tekstfelt 684">
              <a:extLst>
                <a:ext uri="{FF2B5EF4-FFF2-40B4-BE49-F238E27FC236}">
                  <a16:creationId xmlns:a16="http://schemas.microsoft.com/office/drawing/2014/main" id="{6CB30357-6B97-90C3-18B5-60715B2DD531}"/>
                </a:ext>
              </a:extLst>
            </p:cNvPr>
            <p:cNvSpPr txBox="1"/>
            <p:nvPr/>
          </p:nvSpPr>
          <p:spPr>
            <a:xfrm>
              <a:off x="5881863" y="2076403"/>
              <a:ext cx="353220" cy="223776"/>
            </a:xfrm>
            <a:prstGeom prst="rect">
              <a:avLst/>
            </a:prstGeom>
            <a:noFill/>
          </p:spPr>
          <p:txBody>
            <a:bodyPr wrap="square" rtlCol="0">
              <a:spAutoFit/>
            </a:bodyPr>
            <a:lstStyle/>
            <a:p>
              <a:r>
                <a:rPr lang="da-DK" sz="1400" dirty="0"/>
                <a:t>206</a:t>
              </a:r>
            </a:p>
          </p:txBody>
        </p:sp>
      </p:grpSp>
      <p:cxnSp>
        <p:nvCxnSpPr>
          <p:cNvPr id="2552" name="Lige pilforbindelse 2551">
            <a:extLst>
              <a:ext uri="{FF2B5EF4-FFF2-40B4-BE49-F238E27FC236}">
                <a16:creationId xmlns:a16="http://schemas.microsoft.com/office/drawing/2014/main" id="{FD0F032D-598F-DA17-E08D-584CC8D8C102}"/>
              </a:ext>
            </a:extLst>
          </p:cNvPr>
          <p:cNvCxnSpPr>
            <a:cxnSpLocks/>
          </p:cNvCxnSpPr>
          <p:nvPr/>
        </p:nvCxnSpPr>
        <p:spPr>
          <a:xfrm flipH="1">
            <a:off x="5054263" y="3081904"/>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2553" name="Lige pilforbindelse 2552">
            <a:extLst>
              <a:ext uri="{FF2B5EF4-FFF2-40B4-BE49-F238E27FC236}">
                <a16:creationId xmlns:a16="http://schemas.microsoft.com/office/drawing/2014/main" id="{6B2DA7E7-73C0-F6A3-B79E-9A58A08547AB}"/>
              </a:ext>
            </a:extLst>
          </p:cNvPr>
          <p:cNvCxnSpPr>
            <a:cxnSpLocks/>
          </p:cNvCxnSpPr>
          <p:nvPr/>
        </p:nvCxnSpPr>
        <p:spPr>
          <a:xfrm flipH="1">
            <a:off x="4184302" y="3951942"/>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2554" name="Lige pilforbindelse 2553">
            <a:extLst>
              <a:ext uri="{FF2B5EF4-FFF2-40B4-BE49-F238E27FC236}">
                <a16:creationId xmlns:a16="http://schemas.microsoft.com/office/drawing/2014/main" id="{AE6ABE42-8A46-A11D-F3C0-C6335D669CB0}"/>
              </a:ext>
            </a:extLst>
          </p:cNvPr>
          <p:cNvCxnSpPr>
            <a:cxnSpLocks/>
          </p:cNvCxnSpPr>
          <p:nvPr/>
        </p:nvCxnSpPr>
        <p:spPr>
          <a:xfrm flipH="1">
            <a:off x="3313970" y="4822307"/>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2556" name="Lige pilforbindelse 2555">
            <a:extLst>
              <a:ext uri="{FF2B5EF4-FFF2-40B4-BE49-F238E27FC236}">
                <a16:creationId xmlns:a16="http://schemas.microsoft.com/office/drawing/2014/main" id="{5DED5F48-799A-941E-6609-97A8E3F798DD}"/>
              </a:ext>
            </a:extLst>
          </p:cNvPr>
          <p:cNvCxnSpPr>
            <a:cxnSpLocks noChangeAspect="1"/>
          </p:cNvCxnSpPr>
          <p:nvPr/>
        </p:nvCxnSpPr>
        <p:spPr>
          <a:xfrm rot="10800000">
            <a:off x="2002267" y="6074115"/>
            <a:ext cx="252000" cy="212400"/>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2557" name="Lige pilforbindelse 2556">
            <a:extLst>
              <a:ext uri="{FF2B5EF4-FFF2-40B4-BE49-F238E27FC236}">
                <a16:creationId xmlns:a16="http://schemas.microsoft.com/office/drawing/2014/main" id="{F197FD59-A502-E38A-B65E-01270013EC86}"/>
              </a:ext>
            </a:extLst>
          </p:cNvPr>
          <p:cNvCxnSpPr>
            <a:cxnSpLocks/>
          </p:cNvCxnSpPr>
          <p:nvPr/>
        </p:nvCxnSpPr>
        <p:spPr>
          <a:xfrm flipH="1">
            <a:off x="2464559" y="5673959"/>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2558" name="Lige pilforbindelse 2557">
            <a:extLst>
              <a:ext uri="{FF2B5EF4-FFF2-40B4-BE49-F238E27FC236}">
                <a16:creationId xmlns:a16="http://schemas.microsoft.com/office/drawing/2014/main" id="{6FD756CC-6E01-92B4-8570-C56C955E70AD}"/>
              </a:ext>
            </a:extLst>
          </p:cNvPr>
          <p:cNvCxnSpPr>
            <a:cxnSpLocks noChangeAspect="1"/>
          </p:cNvCxnSpPr>
          <p:nvPr/>
        </p:nvCxnSpPr>
        <p:spPr>
          <a:xfrm rot="10800000">
            <a:off x="1562985" y="5648284"/>
            <a:ext cx="252000" cy="212400"/>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2559" name="Lige pilforbindelse 2558">
            <a:extLst>
              <a:ext uri="{FF2B5EF4-FFF2-40B4-BE49-F238E27FC236}">
                <a16:creationId xmlns:a16="http://schemas.microsoft.com/office/drawing/2014/main" id="{110A3251-8243-4F10-3125-823A33D660F8}"/>
              </a:ext>
            </a:extLst>
          </p:cNvPr>
          <p:cNvCxnSpPr>
            <a:cxnSpLocks/>
          </p:cNvCxnSpPr>
          <p:nvPr/>
        </p:nvCxnSpPr>
        <p:spPr>
          <a:xfrm flipH="1">
            <a:off x="727645" y="5691884"/>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sp>
        <p:nvSpPr>
          <p:cNvPr id="3" name="Afrundet rektangel 2">
            <a:hlinkClick r:id="rId10" action="ppaction://hlinksldjump"/>
            <a:extLst>
              <a:ext uri="{FF2B5EF4-FFF2-40B4-BE49-F238E27FC236}">
                <a16:creationId xmlns:a16="http://schemas.microsoft.com/office/drawing/2014/main" id="{BD380832-143C-2C1D-70E8-21A0871B21A1}"/>
              </a:ext>
            </a:extLst>
          </p:cNvPr>
          <p:cNvSpPr/>
          <p:nvPr/>
        </p:nvSpPr>
        <p:spPr>
          <a:xfrm>
            <a:off x="6999740" y="5180615"/>
            <a:ext cx="1784598" cy="590791"/>
          </a:xfrm>
          <a:prstGeom prst="roundRect">
            <a:avLst/>
          </a:prstGeom>
          <a:solidFill>
            <a:srgbClr val="146A4A"/>
          </a:solidFill>
          <a:scene3d>
            <a:camera prst="orthographicFront"/>
            <a:lightRig rig="threePt" dir="t"/>
          </a:scene3d>
          <a:sp3d>
            <a:bevelT/>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da-DK" sz="2400" dirty="0"/>
              <a:t>Fortsæt </a:t>
            </a:r>
          </a:p>
        </p:txBody>
      </p:sp>
      <p:pic>
        <p:nvPicPr>
          <p:cNvPr id="4" name="Picture 4" descr="Top Hemmeligt, Klassificeret, Fortrolig">
            <a:extLst>
              <a:ext uri="{FF2B5EF4-FFF2-40B4-BE49-F238E27FC236}">
                <a16:creationId xmlns:a16="http://schemas.microsoft.com/office/drawing/2014/main" id="{84E657AB-D4C7-36D1-F7EB-96FB6A11DE3D}"/>
              </a:ext>
            </a:extLst>
          </p:cNvPr>
          <p:cNvPicPr>
            <a:picLocks noChangeAspect="1" noChangeArrowheads="1"/>
          </p:cNvPicPr>
          <p:nvPr/>
        </p:nvPicPr>
        <p:blipFill rotWithShape="1">
          <a:blip r:embed="rId11">
            <a:clrChange>
              <a:clrFrom>
                <a:srgbClr val="FFFFFF"/>
              </a:clrFrom>
              <a:clrTo>
                <a:srgbClr val="FFFFFF">
                  <a:alpha val="0"/>
                </a:srgbClr>
              </a:clrTo>
            </a:clrChange>
            <a:extLst>
              <a:ext uri="{28A0092B-C50C-407E-A947-70E740481C1C}">
                <a14:useLocalDpi xmlns:a14="http://schemas.microsoft.com/office/drawing/2010/main" val="0"/>
              </a:ext>
            </a:extLst>
          </a:blip>
          <a:srcRect t="25410" b="25412"/>
          <a:stretch/>
        </p:blipFill>
        <p:spPr bwMode="auto">
          <a:xfrm rot="20867520">
            <a:off x="7186892" y="2777963"/>
            <a:ext cx="1751601" cy="861415"/>
          </a:xfrm>
          <a:prstGeom prst="rect">
            <a:avLst/>
          </a:prstGeom>
          <a:noFill/>
          <a:extLst>
            <a:ext uri="{909E8E84-426E-40DD-AFC4-6F175D3DCCD1}">
              <a14:hiddenFill xmlns:a14="http://schemas.microsoft.com/office/drawing/2010/main">
                <a:solidFill>
                  <a:srgbClr val="FFFFFF"/>
                </a:solidFill>
              </a14:hiddenFill>
            </a:ext>
          </a:extLst>
        </p:spPr>
      </p:pic>
      <p:pic>
        <p:nvPicPr>
          <p:cNvPr id="5" name="Picture 6" descr="Krog, Afkrydsning, Done, Ja, Godkendelse">
            <a:extLst>
              <a:ext uri="{FF2B5EF4-FFF2-40B4-BE49-F238E27FC236}">
                <a16:creationId xmlns:a16="http://schemas.microsoft.com/office/drawing/2014/main" id="{507866D9-E1B3-D653-F4B6-0FB0A62637DB}"/>
              </a:ext>
            </a:extLst>
          </p:cNvPr>
          <p:cNvPicPr>
            <a:picLocks noChangeAspect="1" noChangeArrowheads="1"/>
          </p:cNvPicPr>
          <p:nvPr/>
        </p:nvPicPr>
        <p:blipFill rotWithShape="1">
          <a:blip r:embed="rId12">
            <a:duotone>
              <a:schemeClr val="accent3">
                <a:shade val="45000"/>
                <a:satMod val="135000"/>
              </a:schemeClr>
              <a:prstClr val="white"/>
            </a:duotone>
            <a:extLst>
              <a:ext uri="{28A0092B-C50C-407E-A947-70E740481C1C}">
                <a14:useLocalDpi xmlns:a14="http://schemas.microsoft.com/office/drawing/2010/main" val="0"/>
              </a:ext>
            </a:extLst>
          </a:blip>
          <a:srcRect l="19446" t="17598" r="14603" b="12178"/>
          <a:stretch/>
        </p:blipFill>
        <p:spPr bwMode="auto">
          <a:xfrm>
            <a:off x="8384906" y="2774629"/>
            <a:ext cx="1049360" cy="1117359"/>
          </a:xfrm>
          <a:prstGeom prst="rect">
            <a:avLst/>
          </a:prstGeom>
          <a:noFill/>
          <a:extLst>
            <a:ext uri="{909E8E84-426E-40DD-AFC4-6F175D3DCCD1}">
              <a14:hiddenFill xmlns:a14="http://schemas.microsoft.com/office/drawing/2010/main">
                <a:solidFill>
                  <a:srgbClr val="FFFFFF"/>
                </a:solidFill>
              </a14:hiddenFill>
            </a:ext>
          </a:extLst>
        </p:spPr>
      </p:pic>
      <p:pic>
        <p:nvPicPr>
          <p:cNvPr id="6" name="stamp-81635.mp3">
            <a:hlinkClick r:id="" action="ppaction://media"/>
            <a:extLst>
              <a:ext uri="{FF2B5EF4-FFF2-40B4-BE49-F238E27FC236}">
                <a16:creationId xmlns:a16="http://schemas.microsoft.com/office/drawing/2014/main" id="{F53302BE-6855-D2A2-68C7-64BE0345026B}"/>
              </a:ext>
            </a:extLst>
          </p:cNvPr>
          <p:cNvPicPr>
            <a:picLocks noChangeAspect="1"/>
          </p:cNvPicPr>
          <p:nvPr>
            <a:audioFile r:link="rId2"/>
            <p:extLst>
              <p:ext uri="{DAA4B4D4-6D71-4841-9C94-3DE7FCFB9230}">
                <p14:media xmlns:p14="http://schemas.microsoft.com/office/powerpoint/2010/main" r:embed="rId1"/>
              </p:ext>
            </p:extLst>
          </p:nvPr>
        </p:nvPicPr>
        <p:blipFill>
          <a:blip r:embed="rId13"/>
          <a:stretch>
            <a:fillRect/>
          </a:stretch>
        </p:blipFill>
        <p:spPr>
          <a:xfrm>
            <a:off x="4715426" y="7235752"/>
            <a:ext cx="812800" cy="812800"/>
          </a:xfrm>
          <a:prstGeom prst="rect">
            <a:avLst/>
          </a:prstGeom>
        </p:spPr>
      </p:pic>
      <p:sp>
        <p:nvSpPr>
          <p:cNvPr id="7" name="Tekstfelt 6">
            <a:extLst>
              <a:ext uri="{FF2B5EF4-FFF2-40B4-BE49-F238E27FC236}">
                <a16:creationId xmlns:a16="http://schemas.microsoft.com/office/drawing/2014/main" id="{E9C2AC44-5BEC-2F20-FCC7-9F2563741D87}"/>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spTree>
    <p:extLst>
      <p:ext uri="{BB962C8B-B14F-4D97-AF65-F5344CB8AC3E}">
        <p14:creationId xmlns:p14="http://schemas.microsoft.com/office/powerpoint/2010/main" val="878044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2552"/>
                                        </p:tgtEl>
                                        <p:attrNameLst>
                                          <p:attrName>style.visibility</p:attrName>
                                        </p:attrNameLst>
                                      </p:cBhvr>
                                      <p:to>
                                        <p:strVal val="visible"/>
                                      </p:to>
                                    </p:set>
                                    <p:animEffect transition="in" filter="dissolve">
                                      <p:cBhvr>
                                        <p:cTn id="7" dur="500"/>
                                        <p:tgtEl>
                                          <p:spTgt spid="2552"/>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1561"/>
                                        </p:tgtEl>
                                        <p:attrNameLst>
                                          <p:attrName>style.visibility</p:attrName>
                                        </p:attrNameLst>
                                      </p:cBhvr>
                                      <p:to>
                                        <p:strVal val="visible"/>
                                      </p:to>
                                    </p:set>
                                    <p:animEffect transition="in" filter="dissolve">
                                      <p:cBhvr>
                                        <p:cTn id="11" dur="500"/>
                                        <p:tgtEl>
                                          <p:spTgt spid="1561"/>
                                        </p:tgtEl>
                                      </p:cBhvr>
                                    </p:animEffect>
                                  </p:childTnLst>
                                </p:cTn>
                              </p:par>
                            </p:childTnLst>
                          </p:cTn>
                        </p:par>
                        <p:par>
                          <p:cTn id="12" fill="hold">
                            <p:stCondLst>
                              <p:cond delay="1000"/>
                            </p:stCondLst>
                            <p:childTnLst>
                              <p:par>
                                <p:cTn id="13" presetID="9" presetClass="entr" presetSubtype="0" fill="hold" nodeType="afterEffect">
                                  <p:stCondLst>
                                    <p:cond delay="0"/>
                                  </p:stCondLst>
                                  <p:childTnLst>
                                    <p:set>
                                      <p:cBhvr>
                                        <p:cTn id="14" dur="1" fill="hold">
                                          <p:stCondLst>
                                            <p:cond delay="0"/>
                                          </p:stCondLst>
                                        </p:cTn>
                                        <p:tgtEl>
                                          <p:spTgt spid="1562"/>
                                        </p:tgtEl>
                                        <p:attrNameLst>
                                          <p:attrName>style.visibility</p:attrName>
                                        </p:attrNameLst>
                                      </p:cBhvr>
                                      <p:to>
                                        <p:strVal val="visible"/>
                                      </p:to>
                                    </p:set>
                                    <p:animEffect transition="in" filter="dissolve">
                                      <p:cBhvr>
                                        <p:cTn id="15" dur="500"/>
                                        <p:tgtEl>
                                          <p:spTgt spid="1562"/>
                                        </p:tgtEl>
                                      </p:cBhvr>
                                    </p:animEffect>
                                  </p:childTnLst>
                                </p:cTn>
                              </p:par>
                            </p:childTnLst>
                          </p:cTn>
                        </p:par>
                        <p:par>
                          <p:cTn id="16" fill="hold">
                            <p:stCondLst>
                              <p:cond delay="1500"/>
                            </p:stCondLst>
                            <p:childTnLst>
                              <p:par>
                                <p:cTn id="17" presetID="9" presetClass="entr" presetSubtype="0" fill="hold" nodeType="afterEffect">
                                  <p:stCondLst>
                                    <p:cond delay="0"/>
                                  </p:stCondLst>
                                  <p:childTnLst>
                                    <p:set>
                                      <p:cBhvr>
                                        <p:cTn id="18" dur="1" fill="hold">
                                          <p:stCondLst>
                                            <p:cond delay="0"/>
                                          </p:stCondLst>
                                        </p:cTn>
                                        <p:tgtEl>
                                          <p:spTgt spid="2553"/>
                                        </p:tgtEl>
                                        <p:attrNameLst>
                                          <p:attrName>style.visibility</p:attrName>
                                        </p:attrNameLst>
                                      </p:cBhvr>
                                      <p:to>
                                        <p:strVal val="visible"/>
                                      </p:to>
                                    </p:set>
                                    <p:animEffect transition="in" filter="dissolve">
                                      <p:cBhvr>
                                        <p:cTn id="19" dur="500"/>
                                        <p:tgtEl>
                                          <p:spTgt spid="2553"/>
                                        </p:tgtEl>
                                      </p:cBhvr>
                                    </p:animEffect>
                                  </p:childTnLst>
                                </p:cTn>
                              </p:par>
                            </p:childTnLst>
                          </p:cTn>
                        </p:par>
                        <p:par>
                          <p:cTn id="20" fill="hold">
                            <p:stCondLst>
                              <p:cond delay="2000"/>
                            </p:stCondLst>
                            <p:childTnLst>
                              <p:par>
                                <p:cTn id="21" presetID="9" presetClass="entr" presetSubtype="0" fill="hold" nodeType="afterEffect">
                                  <p:stCondLst>
                                    <p:cond delay="0"/>
                                  </p:stCondLst>
                                  <p:childTnLst>
                                    <p:set>
                                      <p:cBhvr>
                                        <p:cTn id="22" dur="1" fill="hold">
                                          <p:stCondLst>
                                            <p:cond delay="0"/>
                                          </p:stCondLst>
                                        </p:cTn>
                                        <p:tgtEl>
                                          <p:spTgt spid="1564"/>
                                        </p:tgtEl>
                                        <p:attrNameLst>
                                          <p:attrName>style.visibility</p:attrName>
                                        </p:attrNameLst>
                                      </p:cBhvr>
                                      <p:to>
                                        <p:strVal val="visible"/>
                                      </p:to>
                                    </p:set>
                                    <p:animEffect transition="in" filter="dissolve">
                                      <p:cBhvr>
                                        <p:cTn id="23" dur="500"/>
                                        <p:tgtEl>
                                          <p:spTgt spid="1564"/>
                                        </p:tgtEl>
                                      </p:cBhvr>
                                    </p:animEffect>
                                  </p:childTnLst>
                                </p:cTn>
                              </p:par>
                            </p:childTnLst>
                          </p:cTn>
                        </p:par>
                        <p:par>
                          <p:cTn id="24" fill="hold">
                            <p:stCondLst>
                              <p:cond delay="2500"/>
                            </p:stCondLst>
                            <p:childTnLst>
                              <p:par>
                                <p:cTn id="25" presetID="9" presetClass="entr" presetSubtype="0" fill="hold" nodeType="afterEffect">
                                  <p:stCondLst>
                                    <p:cond delay="0"/>
                                  </p:stCondLst>
                                  <p:childTnLst>
                                    <p:set>
                                      <p:cBhvr>
                                        <p:cTn id="26" dur="1" fill="hold">
                                          <p:stCondLst>
                                            <p:cond delay="0"/>
                                          </p:stCondLst>
                                        </p:cTn>
                                        <p:tgtEl>
                                          <p:spTgt spid="1563"/>
                                        </p:tgtEl>
                                        <p:attrNameLst>
                                          <p:attrName>style.visibility</p:attrName>
                                        </p:attrNameLst>
                                      </p:cBhvr>
                                      <p:to>
                                        <p:strVal val="visible"/>
                                      </p:to>
                                    </p:set>
                                    <p:animEffect transition="in" filter="dissolve">
                                      <p:cBhvr>
                                        <p:cTn id="27" dur="500"/>
                                        <p:tgtEl>
                                          <p:spTgt spid="1563"/>
                                        </p:tgtEl>
                                      </p:cBhvr>
                                    </p:animEffect>
                                  </p:childTnLst>
                                </p:cTn>
                              </p:par>
                            </p:childTnLst>
                          </p:cTn>
                        </p:par>
                        <p:par>
                          <p:cTn id="28" fill="hold">
                            <p:stCondLst>
                              <p:cond delay="3000"/>
                            </p:stCondLst>
                            <p:childTnLst>
                              <p:par>
                                <p:cTn id="29" presetID="9" presetClass="entr" presetSubtype="0" fill="hold" nodeType="afterEffect">
                                  <p:stCondLst>
                                    <p:cond delay="0"/>
                                  </p:stCondLst>
                                  <p:childTnLst>
                                    <p:set>
                                      <p:cBhvr>
                                        <p:cTn id="30" dur="1" fill="hold">
                                          <p:stCondLst>
                                            <p:cond delay="0"/>
                                          </p:stCondLst>
                                        </p:cTn>
                                        <p:tgtEl>
                                          <p:spTgt spid="2554"/>
                                        </p:tgtEl>
                                        <p:attrNameLst>
                                          <p:attrName>style.visibility</p:attrName>
                                        </p:attrNameLst>
                                      </p:cBhvr>
                                      <p:to>
                                        <p:strVal val="visible"/>
                                      </p:to>
                                    </p:set>
                                    <p:animEffect transition="in" filter="dissolve">
                                      <p:cBhvr>
                                        <p:cTn id="31" dur="500"/>
                                        <p:tgtEl>
                                          <p:spTgt spid="2554"/>
                                        </p:tgtEl>
                                      </p:cBhvr>
                                    </p:animEffect>
                                  </p:childTnLst>
                                </p:cTn>
                              </p:par>
                            </p:childTnLst>
                          </p:cTn>
                        </p:par>
                        <p:par>
                          <p:cTn id="32" fill="hold">
                            <p:stCondLst>
                              <p:cond delay="3500"/>
                            </p:stCondLst>
                            <p:childTnLst>
                              <p:par>
                                <p:cTn id="33" presetID="9" presetClass="entr" presetSubtype="0" fill="hold" nodeType="afterEffect">
                                  <p:stCondLst>
                                    <p:cond delay="0"/>
                                  </p:stCondLst>
                                  <p:childTnLst>
                                    <p:set>
                                      <p:cBhvr>
                                        <p:cTn id="34" dur="1" fill="hold">
                                          <p:stCondLst>
                                            <p:cond delay="0"/>
                                          </p:stCondLst>
                                        </p:cTn>
                                        <p:tgtEl>
                                          <p:spTgt spid="693"/>
                                        </p:tgtEl>
                                        <p:attrNameLst>
                                          <p:attrName>style.visibility</p:attrName>
                                        </p:attrNameLst>
                                      </p:cBhvr>
                                      <p:to>
                                        <p:strVal val="visible"/>
                                      </p:to>
                                    </p:set>
                                    <p:animEffect transition="in" filter="dissolve">
                                      <p:cBhvr>
                                        <p:cTn id="35" dur="500"/>
                                        <p:tgtEl>
                                          <p:spTgt spid="693"/>
                                        </p:tgtEl>
                                      </p:cBhvr>
                                    </p:animEffect>
                                  </p:childTnLst>
                                </p:cTn>
                              </p:par>
                            </p:childTnLst>
                          </p:cTn>
                        </p:par>
                        <p:par>
                          <p:cTn id="36" fill="hold">
                            <p:stCondLst>
                              <p:cond delay="4000"/>
                            </p:stCondLst>
                            <p:childTnLst>
                              <p:par>
                                <p:cTn id="37" presetID="9" presetClass="entr" presetSubtype="0" fill="hold" nodeType="afterEffect">
                                  <p:stCondLst>
                                    <p:cond delay="0"/>
                                  </p:stCondLst>
                                  <p:childTnLst>
                                    <p:set>
                                      <p:cBhvr>
                                        <p:cTn id="38" dur="1" fill="hold">
                                          <p:stCondLst>
                                            <p:cond delay="0"/>
                                          </p:stCondLst>
                                        </p:cTn>
                                        <p:tgtEl>
                                          <p:spTgt spid="1539"/>
                                        </p:tgtEl>
                                        <p:attrNameLst>
                                          <p:attrName>style.visibility</p:attrName>
                                        </p:attrNameLst>
                                      </p:cBhvr>
                                      <p:to>
                                        <p:strVal val="visible"/>
                                      </p:to>
                                    </p:set>
                                    <p:animEffect transition="in" filter="dissolve">
                                      <p:cBhvr>
                                        <p:cTn id="39" dur="500"/>
                                        <p:tgtEl>
                                          <p:spTgt spid="1539"/>
                                        </p:tgtEl>
                                      </p:cBhvr>
                                    </p:animEffect>
                                  </p:childTnLst>
                                </p:cTn>
                              </p:par>
                            </p:childTnLst>
                          </p:cTn>
                        </p:par>
                        <p:par>
                          <p:cTn id="40" fill="hold">
                            <p:stCondLst>
                              <p:cond delay="4500"/>
                            </p:stCondLst>
                            <p:childTnLst>
                              <p:par>
                                <p:cTn id="41" presetID="9" presetClass="entr" presetSubtype="0" fill="hold" nodeType="afterEffect">
                                  <p:stCondLst>
                                    <p:cond delay="0"/>
                                  </p:stCondLst>
                                  <p:childTnLst>
                                    <p:set>
                                      <p:cBhvr>
                                        <p:cTn id="42" dur="1" fill="hold">
                                          <p:stCondLst>
                                            <p:cond delay="0"/>
                                          </p:stCondLst>
                                        </p:cTn>
                                        <p:tgtEl>
                                          <p:spTgt spid="2557"/>
                                        </p:tgtEl>
                                        <p:attrNameLst>
                                          <p:attrName>style.visibility</p:attrName>
                                        </p:attrNameLst>
                                      </p:cBhvr>
                                      <p:to>
                                        <p:strVal val="visible"/>
                                      </p:to>
                                    </p:set>
                                    <p:animEffect transition="in" filter="dissolve">
                                      <p:cBhvr>
                                        <p:cTn id="43" dur="500"/>
                                        <p:tgtEl>
                                          <p:spTgt spid="2557"/>
                                        </p:tgtEl>
                                      </p:cBhvr>
                                    </p:animEffect>
                                  </p:childTnLst>
                                </p:cTn>
                              </p:par>
                            </p:childTnLst>
                          </p:cTn>
                        </p:par>
                        <p:par>
                          <p:cTn id="44" fill="hold">
                            <p:stCondLst>
                              <p:cond delay="5000"/>
                            </p:stCondLst>
                            <p:childTnLst>
                              <p:par>
                                <p:cTn id="45" presetID="9" presetClass="entr" presetSubtype="0" fill="hold" nodeType="afterEffect">
                                  <p:stCondLst>
                                    <p:cond delay="0"/>
                                  </p:stCondLst>
                                  <p:childTnLst>
                                    <p:set>
                                      <p:cBhvr>
                                        <p:cTn id="46" dur="1" fill="hold">
                                          <p:stCondLst>
                                            <p:cond delay="0"/>
                                          </p:stCondLst>
                                        </p:cTn>
                                        <p:tgtEl>
                                          <p:spTgt spid="1541"/>
                                        </p:tgtEl>
                                        <p:attrNameLst>
                                          <p:attrName>style.visibility</p:attrName>
                                        </p:attrNameLst>
                                      </p:cBhvr>
                                      <p:to>
                                        <p:strVal val="visible"/>
                                      </p:to>
                                    </p:set>
                                    <p:animEffect transition="in" filter="dissolve">
                                      <p:cBhvr>
                                        <p:cTn id="47" dur="500"/>
                                        <p:tgtEl>
                                          <p:spTgt spid="1541"/>
                                        </p:tgtEl>
                                      </p:cBhvr>
                                    </p:animEffect>
                                  </p:childTnLst>
                                </p:cTn>
                              </p:par>
                            </p:childTnLst>
                          </p:cTn>
                        </p:par>
                        <p:par>
                          <p:cTn id="48" fill="hold">
                            <p:stCondLst>
                              <p:cond delay="5500"/>
                            </p:stCondLst>
                            <p:childTnLst>
                              <p:par>
                                <p:cTn id="49" presetID="9" presetClass="entr" presetSubtype="0" fill="hold" nodeType="afterEffect">
                                  <p:stCondLst>
                                    <p:cond delay="0"/>
                                  </p:stCondLst>
                                  <p:childTnLst>
                                    <p:set>
                                      <p:cBhvr>
                                        <p:cTn id="50" dur="1" fill="hold">
                                          <p:stCondLst>
                                            <p:cond delay="0"/>
                                          </p:stCondLst>
                                        </p:cTn>
                                        <p:tgtEl>
                                          <p:spTgt spid="1542"/>
                                        </p:tgtEl>
                                        <p:attrNameLst>
                                          <p:attrName>style.visibility</p:attrName>
                                        </p:attrNameLst>
                                      </p:cBhvr>
                                      <p:to>
                                        <p:strVal val="visible"/>
                                      </p:to>
                                    </p:set>
                                    <p:animEffect transition="in" filter="dissolve">
                                      <p:cBhvr>
                                        <p:cTn id="51" dur="500"/>
                                        <p:tgtEl>
                                          <p:spTgt spid="1542"/>
                                        </p:tgtEl>
                                      </p:cBhvr>
                                    </p:animEffect>
                                  </p:childTnLst>
                                </p:cTn>
                              </p:par>
                            </p:childTnLst>
                          </p:cTn>
                        </p:par>
                        <p:par>
                          <p:cTn id="52" fill="hold">
                            <p:stCondLst>
                              <p:cond delay="6000"/>
                            </p:stCondLst>
                            <p:childTnLst>
                              <p:par>
                                <p:cTn id="53" presetID="9" presetClass="entr" presetSubtype="0" fill="hold" nodeType="afterEffect">
                                  <p:stCondLst>
                                    <p:cond delay="0"/>
                                  </p:stCondLst>
                                  <p:childTnLst>
                                    <p:set>
                                      <p:cBhvr>
                                        <p:cTn id="54" dur="1" fill="hold">
                                          <p:stCondLst>
                                            <p:cond delay="0"/>
                                          </p:stCondLst>
                                        </p:cTn>
                                        <p:tgtEl>
                                          <p:spTgt spid="2556"/>
                                        </p:tgtEl>
                                        <p:attrNameLst>
                                          <p:attrName>style.visibility</p:attrName>
                                        </p:attrNameLst>
                                      </p:cBhvr>
                                      <p:to>
                                        <p:strVal val="visible"/>
                                      </p:to>
                                    </p:set>
                                    <p:animEffect transition="in" filter="dissolve">
                                      <p:cBhvr>
                                        <p:cTn id="55" dur="500"/>
                                        <p:tgtEl>
                                          <p:spTgt spid="2556"/>
                                        </p:tgtEl>
                                      </p:cBhvr>
                                    </p:animEffect>
                                  </p:childTnLst>
                                </p:cTn>
                              </p:par>
                            </p:childTnLst>
                          </p:cTn>
                        </p:par>
                        <p:par>
                          <p:cTn id="56" fill="hold">
                            <p:stCondLst>
                              <p:cond delay="6500"/>
                            </p:stCondLst>
                            <p:childTnLst>
                              <p:par>
                                <p:cTn id="57" presetID="9" presetClass="entr" presetSubtype="0" fill="hold" nodeType="afterEffect">
                                  <p:stCondLst>
                                    <p:cond delay="0"/>
                                  </p:stCondLst>
                                  <p:childTnLst>
                                    <p:set>
                                      <p:cBhvr>
                                        <p:cTn id="58" dur="1" fill="hold">
                                          <p:stCondLst>
                                            <p:cond delay="0"/>
                                          </p:stCondLst>
                                        </p:cTn>
                                        <p:tgtEl>
                                          <p:spTgt spid="1544"/>
                                        </p:tgtEl>
                                        <p:attrNameLst>
                                          <p:attrName>style.visibility</p:attrName>
                                        </p:attrNameLst>
                                      </p:cBhvr>
                                      <p:to>
                                        <p:strVal val="visible"/>
                                      </p:to>
                                    </p:set>
                                    <p:animEffect transition="in" filter="dissolve">
                                      <p:cBhvr>
                                        <p:cTn id="59" dur="500"/>
                                        <p:tgtEl>
                                          <p:spTgt spid="1544"/>
                                        </p:tgtEl>
                                      </p:cBhvr>
                                    </p:animEffect>
                                  </p:childTnLst>
                                </p:cTn>
                              </p:par>
                            </p:childTnLst>
                          </p:cTn>
                        </p:par>
                        <p:par>
                          <p:cTn id="60" fill="hold">
                            <p:stCondLst>
                              <p:cond delay="7000"/>
                            </p:stCondLst>
                            <p:childTnLst>
                              <p:par>
                                <p:cTn id="61" presetID="9" presetClass="entr" presetSubtype="0" fill="hold" nodeType="afterEffect">
                                  <p:stCondLst>
                                    <p:cond delay="0"/>
                                  </p:stCondLst>
                                  <p:childTnLst>
                                    <p:set>
                                      <p:cBhvr>
                                        <p:cTn id="62" dur="1" fill="hold">
                                          <p:stCondLst>
                                            <p:cond delay="0"/>
                                          </p:stCondLst>
                                        </p:cTn>
                                        <p:tgtEl>
                                          <p:spTgt spid="1543"/>
                                        </p:tgtEl>
                                        <p:attrNameLst>
                                          <p:attrName>style.visibility</p:attrName>
                                        </p:attrNameLst>
                                      </p:cBhvr>
                                      <p:to>
                                        <p:strVal val="visible"/>
                                      </p:to>
                                    </p:set>
                                    <p:animEffect transition="in" filter="dissolve">
                                      <p:cBhvr>
                                        <p:cTn id="63" dur="500"/>
                                        <p:tgtEl>
                                          <p:spTgt spid="1543"/>
                                        </p:tgtEl>
                                      </p:cBhvr>
                                    </p:animEffect>
                                  </p:childTnLst>
                                </p:cTn>
                              </p:par>
                            </p:childTnLst>
                          </p:cTn>
                        </p:par>
                        <p:par>
                          <p:cTn id="64" fill="hold">
                            <p:stCondLst>
                              <p:cond delay="7500"/>
                            </p:stCondLst>
                            <p:childTnLst>
                              <p:par>
                                <p:cTn id="65" presetID="9" presetClass="entr" presetSubtype="0" fill="hold" nodeType="afterEffect">
                                  <p:stCondLst>
                                    <p:cond delay="0"/>
                                  </p:stCondLst>
                                  <p:childTnLst>
                                    <p:set>
                                      <p:cBhvr>
                                        <p:cTn id="66" dur="1" fill="hold">
                                          <p:stCondLst>
                                            <p:cond delay="0"/>
                                          </p:stCondLst>
                                        </p:cTn>
                                        <p:tgtEl>
                                          <p:spTgt spid="2558"/>
                                        </p:tgtEl>
                                        <p:attrNameLst>
                                          <p:attrName>style.visibility</p:attrName>
                                        </p:attrNameLst>
                                      </p:cBhvr>
                                      <p:to>
                                        <p:strVal val="visible"/>
                                      </p:to>
                                    </p:set>
                                    <p:animEffect transition="in" filter="dissolve">
                                      <p:cBhvr>
                                        <p:cTn id="67" dur="500"/>
                                        <p:tgtEl>
                                          <p:spTgt spid="2558"/>
                                        </p:tgtEl>
                                      </p:cBhvr>
                                    </p:animEffect>
                                  </p:childTnLst>
                                </p:cTn>
                              </p:par>
                            </p:childTnLst>
                          </p:cTn>
                        </p:par>
                        <p:par>
                          <p:cTn id="68" fill="hold">
                            <p:stCondLst>
                              <p:cond delay="8000"/>
                            </p:stCondLst>
                            <p:childTnLst>
                              <p:par>
                                <p:cTn id="69" presetID="9" presetClass="entr" presetSubtype="0" fill="hold" nodeType="afterEffect">
                                  <p:stCondLst>
                                    <p:cond delay="0"/>
                                  </p:stCondLst>
                                  <p:childTnLst>
                                    <p:set>
                                      <p:cBhvr>
                                        <p:cTn id="70" dur="1" fill="hold">
                                          <p:stCondLst>
                                            <p:cond delay="0"/>
                                          </p:stCondLst>
                                        </p:cTn>
                                        <p:tgtEl>
                                          <p:spTgt spid="674"/>
                                        </p:tgtEl>
                                        <p:attrNameLst>
                                          <p:attrName>style.visibility</p:attrName>
                                        </p:attrNameLst>
                                      </p:cBhvr>
                                      <p:to>
                                        <p:strVal val="visible"/>
                                      </p:to>
                                    </p:set>
                                    <p:animEffect transition="in" filter="dissolve">
                                      <p:cBhvr>
                                        <p:cTn id="71" dur="500"/>
                                        <p:tgtEl>
                                          <p:spTgt spid="674"/>
                                        </p:tgtEl>
                                      </p:cBhvr>
                                    </p:animEffect>
                                  </p:childTnLst>
                                </p:cTn>
                              </p:par>
                            </p:childTnLst>
                          </p:cTn>
                        </p:par>
                        <p:par>
                          <p:cTn id="72" fill="hold">
                            <p:stCondLst>
                              <p:cond delay="8500"/>
                            </p:stCondLst>
                            <p:childTnLst>
                              <p:par>
                                <p:cTn id="73" presetID="9" presetClass="entr" presetSubtype="0" fill="hold" nodeType="afterEffect">
                                  <p:stCondLst>
                                    <p:cond delay="0"/>
                                  </p:stCondLst>
                                  <p:childTnLst>
                                    <p:set>
                                      <p:cBhvr>
                                        <p:cTn id="74" dur="1" fill="hold">
                                          <p:stCondLst>
                                            <p:cond delay="0"/>
                                          </p:stCondLst>
                                        </p:cTn>
                                        <p:tgtEl>
                                          <p:spTgt spid="675"/>
                                        </p:tgtEl>
                                        <p:attrNameLst>
                                          <p:attrName>style.visibility</p:attrName>
                                        </p:attrNameLst>
                                      </p:cBhvr>
                                      <p:to>
                                        <p:strVal val="visible"/>
                                      </p:to>
                                    </p:set>
                                    <p:animEffect transition="in" filter="dissolve">
                                      <p:cBhvr>
                                        <p:cTn id="75" dur="500"/>
                                        <p:tgtEl>
                                          <p:spTgt spid="675"/>
                                        </p:tgtEl>
                                      </p:cBhvr>
                                    </p:animEffect>
                                  </p:childTnLst>
                                </p:cTn>
                              </p:par>
                            </p:childTnLst>
                          </p:cTn>
                        </p:par>
                        <p:par>
                          <p:cTn id="76" fill="hold">
                            <p:stCondLst>
                              <p:cond delay="9000"/>
                            </p:stCondLst>
                            <p:childTnLst>
                              <p:par>
                                <p:cTn id="77" presetID="9" presetClass="entr" presetSubtype="0" fill="hold" nodeType="afterEffect">
                                  <p:stCondLst>
                                    <p:cond delay="0"/>
                                  </p:stCondLst>
                                  <p:childTnLst>
                                    <p:set>
                                      <p:cBhvr>
                                        <p:cTn id="78" dur="1" fill="hold">
                                          <p:stCondLst>
                                            <p:cond delay="0"/>
                                          </p:stCondLst>
                                        </p:cTn>
                                        <p:tgtEl>
                                          <p:spTgt spid="2559"/>
                                        </p:tgtEl>
                                        <p:attrNameLst>
                                          <p:attrName>style.visibility</p:attrName>
                                        </p:attrNameLst>
                                      </p:cBhvr>
                                      <p:to>
                                        <p:strVal val="visible"/>
                                      </p:to>
                                    </p:set>
                                    <p:animEffect transition="in" filter="dissolve">
                                      <p:cBhvr>
                                        <p:cTn id="79" dur="500"/>
                                        <p:tgtEl>
                                          <p:spTgt spid="2559"/>
                                        </p:tgtEl>
                                      </p:cBhvr>
                                    </p:animEffect>
                                  </p:childTnLst>
                                </p:cTn>
                              </p:par>
                            </p:childTnLst>
                          </p:cTn>
                        </p:par>
                        <p:par>
                          <p:cTn id="80" fill="hold">
                            <p:stCondLst>
                              <p:cond delay="9500"/>
                            </p:stCondLst>
                            <p:childTnLst>
                              <p:par>
                                <p:cTn id="81" presetID="9" presetClass="entr" presetSubtype="0" fill="hold" nodeType="afterEffect">
                                  <p:stCondLst>
                                    <p:cond delay="0"/>
                                  </p:stCondLst>
                                  <p:childTnLst>
                                    <p:set>
                                      <p:cBhvr>
                                        <p:cTn id="82" dur="1" fill="hold">
                                          <p:stCondLst>
                                            <p:cond delay="0"/>
                                          </p:stCondLst>
                                        </p:cTn>
                                        <p:tgtEl>
                                          <p:spTgt spid="676"/>
                                        </p:tgtEl>
                                        <p:attrNameLst>
                                          <p:attrName>style.visibility</p:attrName>
                                        </p:attrNameLst>
                                      </p:cBhvr>
                                      <p:to>
                                        <p:strVal val="visible"/>
                                      </p:to>
                                    </p:set>
                                    <p:animEffect transition="in" filter="dissolve">
                                      <p:cBhvr>
                                        <p:cTn id="83" dur="500"/>
                                        <p:tgtEl>
                                          <p:spTgt spid="676"/>
                                        </p:tgtEl>
                                      </p:cBhvr>
                                    </p:animEffect>
                                  </p:childTnLst>
                                </p:cTn>
                              </p:par>
                            </p:childTnLst>
                          </p:cTn>
                        </p:par>
                        <p:par>
                          <p:cTn id="84" fill="hold">
                            <p:stCondLst>
                              <p:cond delay="10000"/>
                            </p:stCondLst>
                            <p:childTnLst>
                              <p:par>
                                <p:cTn id="85" presetID="1" presetClass="mediacall" presetSubtype="0" fill="hold" nodeType="afterEffect">
                                  <p:stCondLst>
                                    <p:cond delay="0"/>
                                  </p:stCondLst>
                                  <p:childTnLst>
                                    <p:cmd type="call" cmd="playFrom(0.0)">
                                      <p:cBhvr>
                                        <p:cTn id="86" dur="648" fill="hold"/>
                                        <p:tgtEl>
                                          <p:spTgt spid="6"/>
                                        </p:tgtEl>
                                      </p:cBhvr>
                                    </p:cmd>
                                  </p:childTnLst>
                                </p:cTn>
                              </p:par>
                              <p:par>
                                <p:cTn id="87" presetID="1" presetClass="entr" presetSubtype="0" fill="hold" nodeType="withEffect">
                                  <p:stCondLst>
                                    <p:cond delay="0"/>
                                  </p:stCondLst>
                                  <p:childTnLst>
                                    <p:set>
                                      <p:cBhvr>
                                        <p:cTn id="88" dur="1" fill="hold">
                                          <p:stCondLst>
                                            <p:cond delay="0"/>
                                          </p:stCondLst>
                                        </p:cTn>
                                        <p:tgtEl>
                                          <p:spTgt spid="4"/>
                                        </p:tgtEl>
                                        <p:attrNameLst>
                                          <p:attrName>style.visibility</p:attrName>
                                        </p:attrNameLst>
                                      </p:cBhvr>
                                      <p:to>
                                        <p:strVal val="visible"/>
                                      </p:to>
                                    </p:set>
                                  </p:childTnLst>
                                </p:cTn>
                              </p:par>
                            </p:childTnLst>
                          </p:cTn>
                        </p:par>
                        <p:par>
                          <p:cTn id="89" fill="hold">
                            <p:stCondLst>
                              <p:cond delay="10648"/>
                            </p:stCondLst>
                            <p:childTnLst>
                              <p:par>
                                <p:cTn id="90" presetID="9" presetClass="entr" presetSubtype="0" fill="hold" nodeType="afterEffect">
                                  <p:stCondLst>
                                    <p:cond delay="0"/>
                                  </p:stCondLst>
                                  <p:childTnLst>
                                    <p:set>
                                      <p:cBhvr>
                                        <p:cTn id="91" dur="1" fill="hold">
                                          <p:stCondLst>
                                            <p:cond delay="0"/>
                                          </p:stCondLst>
                                        </p:cTn>
                                        <p:tgtEl>
                                          <p:spTgt spid="5"/>
                                        </p:tgtEl>
                                        <p:attrNameLst>
                                          <p:attrName>style.visibility</p:attrName>
                                        </p:attrNameLst>
                                      </p:cBhvr>
                                      <p:to>
                                        <p:strVal val="visible"/>
                                      </p:to>
                                    </p:set>
                                    <p:animEffect transition="in" filter="dissolve">
                                      <p:cBhvr>
                                        <p:cTn id="92" dur="2000"/>
                                        <p:tgtEl>
                                          <p:spTgt spid="5"/>
                                        </p:tgtEl>
                                      </p:cBhvr>
                                    </p:animEffect>
                                  </p:childTnLst>
                                </p:cTn>
                              </p:par>
                            </p:childTnLst>
                          </p:cTn>
                        </p:par>
                        <p:par>
                          <p:cTn id="93" fill="hold">
                            <p:stCondLst>
                              <p:cond delay="12648"/>
                            </p:stCondLst>
                            <p:childTnLst>
                              <p:par>
                                <p:cTn id="94" presetID="9" presetClass="entr" presetSubtype="0" fill="hold" grpId="0" nodeType="afterEffect">
                                  <p:stCondLst>
                                    <p:cond delay="0"/>
                                  </p:stCondLst>
                                  <p:childTnLst>
                                    <p:set>
                                      <p:cBhvr>
                                        <p:cTn id="95" dur="1" fill="hold">
                                          <p:stCondLst>
                                            <p:cond delay="0"/>
                                          </p:stCondLst>
                                        </p:cTn>
                                        <p:tgtEl>
                                          <p:spTgt spid="3"/>
                                        </p:tgtEl>
                                        <p:attrNameLst>
                                          <p:attrName>style.visibility</p:attrName>
                                        </p:attrNameLst>
                                      </p:cBhvr>
                                      <p:to>
                                        <p:strVal val="visible"/>
                                      </p:to>
                                    </p:set>
                                    <p:animEffect transition="in" filter="dissolve">
                                      <p:cBhvr>
                                        <p:cTn id="96"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audio>
              <p:cMediaNode vol="100000">
                <p:cTn id="97" fill="hold" display="0">
                  <p:stCondLst>
                    <p:cond delay="indefinite"/>
                  </p:stCondLst>
                  <p:endCondLst>
                    <p:cond evt="onStopAudio" delay="0">
                      <p:tgtEl>
                        <p:sldTgt/>
                      </p:tgtEl>
                    </p:cond>
                  </p:endCondLst>
                </p:cTn>
                <p:tgtEl>
                  <p:spTgt spid="6"/>
                </p:tgtEl>
              </p:cMediaNode>
            </p:audio>
          </p:childTnLst>
        </p:cTn>
      </p:par>
    </p:tnLst>
    <p:bldLst>
      <p:bldP spid="3" grpId="0" animBg="1"/>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5593262-240B-C50B-9268-5B0B2ED9F3B5}"/>
            </a:ext>
          </a:extLst>
        </p:cNvPr>
        <p:cNvGrpSpPr/>
        <p:nvPr/>
      </p:nvGrpSpPr>
      <p:grpSpPr>
        <a:xfrm>
          <a:off x="0" y="0"/>
          <a:ext cx="0" cy="0"/>
          <a:chOff x="0" y="0"/>
          <a:chExt cx="0" cy="0"/>
        </a:xfrm>
      </p:grpSpPr>
      <p:pic>
        <p:nvPicPr>
          <p:cNvPr id="4" name="Picture 2" descr="Ai Genereret, Forladt, Bygning, Gammel">
            <a:extLst>
              <a:ext uri="{FF2B5EF4-FFF2-40B4-BE49-F238E27FC236}">
                <a16:creationId xmlns:a16="http://schemas.microsoft.com/office/drawing/2014/main" id="{698E2ECB-146D-7E84-3FAE-3AED0BDFF26B}"/>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5024" r="14072" b="-1"/>
          <a:stretch/>
        </p:blipFill>
        <p:spPr bwMode="auto">
          <a:xfrm>
            <a:off x="20" y="1282"/>
            <a:ext cx="9905980" cy="6856718"/>
          </a:xfrm>
          <a:prstGeom prst="rect">
            <a:avLst/>
          </a:prstGeom>
          <a:noFill/>
          <a:extLst>
            <a:ext uri="{909E8E84-426E-40DD-AFC4-6F175D3DCCD1}">
              <a14:hiddenFill xmlns:a14="http://schemas.microsoft.com/office/drawing/2010/main">
                <a:solidFill>
                  <a:srgbClr val="FFFFFF"/>
                </a:solidFill>
              </a14:hiddenFill>
            </a:ext>
          </a:extLst>
        </p:spPr>
      </p:pic>
      <p:sp>
        <p:nvSpPr>
          <p:cNvPr id="2" name="Titel 1">
            <a:extLst>
              <a:ext uri="{FF2B5EF4-FFF2-40B4-BE49-F238E27FC236}">
                <a16:creationId xmlns:a16="http://schemas.microsoft.com/office/drawing/2014/main" id="{BE79233F-D6E7-9984-D9B7-BB593B0FF4AF}"/>
              </a:ext>
            </a:extLst>
          </p:cNvPr>
          <p:cNvSpPr>
            <a:spLocks noGrp="1"/>
          </p:cNvSpPr>
          <p:nvPr>
            <p:ph type="title"/>
          </p:nvPr>
        </p:nvSpPr>
        <p:spPr/>
        <p:txBody>
          <a:bodyPr>
            <a:normAutofit/>
          </a:bodyPr>
          <a:lstStyle/>
          <a:p>
            <a:r>
              <a:rPr lang="da-DK" dirty="0">
                <a:solidFill>
                  <a:schemeClr val="bg1"/>
                </a:solidFill>
              </a:rPr>
              <a:t>Kapitel 7: Francium-222 </a:t>
            </a:r>
            <a:br>
              <a:rPr lang="da-DK" dirty="0">
                <a:solidFill>
                  <a:schemeClr val="bg1"/>
                </a:solidFill>
              </a:rPr>
            </a:br>
            <a:r>
              <a:rPr lang="da-DK" dirty="0">
                <a:solidFill>
                  <a:schemeClr val="bg1"/>
                </a:solidFill>
              </a:rPr>
              <a:t>Et ustabilt øjeblik</a:t>
            </a:r>
          </a:p>
        </p:txBody>
      </p:sp>
      <p:grpSp>
        <p:nvGrpSpPr>
          <p:cNvPr id="5" name="Gruppe 4">
            <a:extLst>
              <a:ext uri="{FF2B5EF4-FFF2-40B4-BE49-F238E27FC236}">
                <a16:creationId xmlns:a16="http://schemas.microsoft.com/office/drawing/2014/main" id="{8E3C464F-8DAB-4470-3638-0F1A7656E16A}"/>
              </a:ext>
            </a:extLst>
          </p:cNvPr>
          <p:cNvGrpSpPr/>
          <p:nvPr/>
        </p:nvGrpSpPr>
        <p:grpSpPr>
          <a:xfrm rot="20754958">
            <a:off x="2043908" y="1855826"/>
            <a:ext cx="7277892" cy="3832209"/>
            <a:chOff x="1434307" y="2162191"/>
            <a:chExt cx="7277892" cy="3832209"/>
          </a:xfrm>
        </p:grpSpPr>
        <p:pic>
          <p:nvPicPr>
            <p:cNvPr id="6" name="Picture 2" descr="Papir, Klud, Ark, Revet I Stykker">
              <a:extLst>
                <a:ext uri="{FF2B5EF4-FFF2-40B4-BE49-F238E27FC236}">
                  <a16:creationId xmlns:a16="http://schemas.microsoft.com/office/drawing/2014/main" id="{2398B72B-E2CD-76CA-C093-C01F5CCE0C9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5400000">
              <a:off x="3157148" y="439350"/>
              <a:ext cx="3832209" cy="7277892"/>
            </a:xfrm>
            <a:prstGeom prst="rect">
              <a:avLst/>
            </a:prstGeom>
            <a:noFill/>
            <a:extLst>
              <a:ext uri="{909E8E84-426E-40DD-AFC4-6F175D3DCCD1}">
                <a14:hiddenFill xmlns:a14="http://schemas.microsoft.com/office/drawing/2010/main">
                  <a:solidFill>
                    <a:srgbClr val="FFFFFF"/>
                  </a:solidFill>
                </a14:hiddenFill>
              </a:ext>
            </a:extLst>
          </p:spPr>
        </p:pic>
        <p:sp>
          <p:nvSpPr>
            <p:cNvPr id="7" name="Tekstfelt 6">
              <a:extLst>
                <a:ext uri="{FF2B5EF4-FFF2-40B4-BE49-F238E27FC236}">
                  <a16:creationId xmlns:a16="http://schemas.microsoft.com/office/drawing/2014/main" id="{BF7A4C32-9C9D-55A8-DFC4-344D80457F4F}"/>
                </a:ext>
              </a:extLst>
            </p:cNvPr>
            <p:cNvSpPr txBox="1"/>
            <p:nvPr/>
          </p:nvSpPr>
          <p:spPr>
            <a:xfrm>
              <a:off x="1701801" y="2615170"/>
              <a:ext cx="6565900" cy="2862322"/>
            </a:xfrm>
            <a:prstGeom prst="rect">
              <a:avLst/>
            </a:prstGeom>
            <a:noFill/>
          </p:spPr>
          <p:txBody>
            <a:bodyPr wrap="square">
              <a:spAutoFit/>
            </a:bodyPr>
            <a:lstStyle/>
            <a:p>
              <a:r>
                <a:rPr lang="da-DK" dirty="0"/>
                <a:t>Francium-222 er en af de mest ustabile grundstoffer, og dens henfaldsproces er lynhurtig. </a:t>
              </a:r>
            </a:p>
            <a:p>
              <a:endParaRPr lang="da-DK" dirty="0"/>
            </a:p>
            <a:p>
              <a:r>
                <a:rPr lang="da-DK" dirty="0"/>
                <a:t>Denne isotop er sjælden, og dens halveringstid er kort – hvilket betyder, at den nedbrydes næsten øjeblikkeligt efter dannelse. Du har kun et kort øjeblik til at forstå </a:t>
              </a:r>
              <a:r>
                <a:rPr lang="da-DK" dirty="0" err="1"/>
                <a:t>Franciums</a:t>
              </a:r>
              <a:r>
                <a:rPr lang="da-DK" dirty="0"/>
                <a:t> henfaldskæde, før det udløser uforudsigelige energimængder. </a:t>
              </a:r>
            </a:p>
            <a:p>
              <a:endParaRPr lang="da-DK" dirty="0"/>
            </a:p>
            <a:p>
              <a:r>
                <a:rPr lang="da-DK" dirty="0"/>
                <a:t>Dette er ikke en opgave for dem, der tøver – du må handle hurtigt og med præcision.</a:t>
              </a:r>
            </a:p>
          </p:txBody>
        </p:sp>
      </p:grpSp>
      <p:sp>
        <p:nvSpPr>
          <p:cNvPr id="8" name="Afrundet rektangel 7">
            <a:hlinkClick r:id="rId4" action="ppaction://hlinksldjump"/>
            <a:extLst>
              <a:ext uri="{FF2B5EF4-FFF2-40B4-BE49-F238E27FC236}">
                <a16:creationId xmlns:a16="http://schemas.microsoft.com/office/drawing/2014/main" id="{71768381-F63C-0275-35E7-3221E895AEF0}"/>
              </a:ext>
            </a:extLst>
          </p:cNvPr>
          <p:cNvSpPr/>
          <p:nvPr/>
        </p:nvSpPr>
        <p:spPr>
          <a:xfrm>
            <a:off x="7188200" y="5773451"/>
            <a:ext cx="2189046" cy="720763"/>
          </a:xfrm>
          <a:prstGeom prst="roundRect">
            <a:avLst/>
          </a:prstGeom>
          <a:solidFill>
            <a:srgbClr val="146A4A"/>
          </a:solidFill>
          <a:scene3d>
            <a:camera prst="orthographicFront"/>
            <a:lightRig rig="threePt" dir="t"/>
          </a:scene3d>
          <a:sp3d>
            <a:bevelT/>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da-DK" sz="2400" dirty="0"/>
              <a:t>Fortsæt </a:t>
            </a:r>
          </a:p>
        </p:txBody>
      </p:sp>
      <p:sp>
        <p:nvSpPr>
          <p:cNvPr id="3" name="Tekstfelt 2">
            <a:extLst>
              <a:ext uri="{FF2B5EF4-FFF2-40B4-BE49-F238E27FC236}">
                <a16:creationId xmlns:a16="http://schemas.microsoft.com/office/drawing/2014/main" id="{50AFEE06-1FAD-C6DC-F9EA-21D2E73B5422}"/>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spTree>
    <p:extLst>
      <p:ext uri="{BB962C8B-B14F-4D97-AF65-F5344CB8AC3E}">
        <p14:creationId xmlns:p14="http://schemas.microsoft.com/office/powerpoint/2010/main" val="2322015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3000"/>
                                        <p:tgtEl>
                                          <p:spTgt spid="2"/>
                                        </p:tgtEl>
                                      </p:cBhvr>
                                    </p:animEffect>
                                  </p:childTnLst>
                                </p:cTn>
                              </p:par>
                            </p:childTnLst>
                          </p:cTn>
                        </p:par>
                        <p:par>
                          <p:cTn id="8" fill="hold">
                            <p:stCondLst>
                              <p:cond delay="3000"/>
                            </p:stCondLst>
                            <p:childTnLst>
                              <p:par>
                                <p:cTn id="9" presetID="2" presetClass="entr" presetSubtype="4" fill="hold" nodeType="after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3000" fill="hold"/>
                                        <p:tgtEl>
                                          <p:spTgt spid="5"/>
                                        </p:tgtEl>
                                        <p:attrNameLst>
                                          <p:attrName>ppt_x</p:attrName>
                                        </p:attrNameLst>
                                      </p:cBhvr>
                                      <p:tavLst>
                                        <p:tav tm="0">
                                          <p:val>
                                            <p:strVal val="#ppt_x"/>
                                          </p:val>
                                        </p:tav>
                                        <p:tav tm="100000">
                                          <p:val>
                                            <p:strVal val="#ppt_x"/>
                                          </p:val>
                                        </p:tav>
                                      </p:tavLst>
                                    </p:anim>
                                    <p:anim calcmode="lin" valueType="num">
                                      <p:cBhvr additive="base">
                                        <p:cTn id="12" dur="3000" fill="hold"/>
                                        <p:tgtEl>
                                          <p:spTgt spid="5"/>
                                        </p:tgtEl>
                                        <p:attrNameLst>
                                          <p:attrName>ppt_y</p:attrName>
                                        </p:attrNameLst>
                                      </p:cBhvr>
                                      <p:tavLst>
                                        <p:tav tm="0">
                                          <p:val>
                                            <p:strVal val="1+#ppt_h/2"/>
                                          </p:val>
                                        </p:tav>
                                        <p:tav tm="100000">
                                          <p:val>
                                            <p:strVal val="#ppt_y"/>
                                          </p:val>
                                        </p:tav>
                                      </p:tavLst>
                                    </p:anim>
                                  </p:childTnLst>
                                </p:cTn>
                              </p:par>
                            </p:childTnLst>
                          </p:cTn>
                        </p:par>
                        <p:par>
                          <p:cTn id="13" fill="hold">
                            <p:stCondLst>
                              <p:cond delay="6000"/>
                            </p:stCondLst>
                            <p:childTnLst>
                              <p:par>
                                <p:cTn id="14" presetID="9" presetClass="entr" presetSubtype="0" fill="hold" grpId="0" nodeType="afterEffect">
                                  <p:stCondLst>
                                    <p:cond delay="0"/>
                                  </p:stCondLst>
                                  <p:childTnLst>
                                    <p:set>
                                      <p:cBhvr>
                                        <p:cTn id="15" dur="1" fill="hold">
                                          <p:stCondLst>
                                            <p:cond delay="0"/>
                                          </p:stCondLst>
                                        </p:cTn>
                                        <p:tgtEl>
                                          <p:spTgt spid="8"/>
                                        </p:tgtEl>
                                        <p:attrNameLst>
                                          <p:attrName>style.visibility</p:attrName>
                                        </p:attrNameLst>
                                      </p:cBhvr>
                                      <p:to>
                                        <p:strVal val="visible"/>
                                      </p:to>
                                    </p:set>
                                    <p:animEffect transition="in" filter="dissolve">
                                      <p:cBhvr>
                                        <p:cTn id="16" dur="20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8" grpId="0" animBg="1"/>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420004C-60F9-E595-0F7A-5E216BABB6FE}"/>
            </a:ext>
          </a:extLst>
        </p:cNvPr>
        <p:cNvGrpSpPr/>
        <p:nvPr/>
      </p:nvGrpSpPr>
      <p:grpSpPr>
        <a:xfrm>
          <a:off x="0" y="0"/>
          <a:ext cx="0" cy="0"/>
          <a:chOff x="0" y="0"/>
          <a:chExt cx="0" cy="0"/>
        </a:xfrm>
      </p:grpSpPr>
      <p:pic>
        <p:nvPicPr>
          <p:cNvPr id="3" name="Picture 2" descr="Ai Genereret, Forladt, Bygning, Gammel">
            <a:extLst>
              <a:ext uri="{FF2B5EF4-FFF2-40B4-BE49-F238E27FC236}">
                <a16:creationId xmlns:a16="http://schemas.microsoft.com/office/drawing/2014/main" id="{5C898577-2F98-2279-6899-E400A4CF2CB9}"/>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5024" r="14072" b="-1"/>
          <a:stretch/>
        </p:blipFill>
        <p:spPr bwMode="auto">
          <a:xfrm>
            <a:off x="20" y="1282"/>
            <a:ext cx="9905980" cy="6856718"/>
          </a:xfrm>
          <a:prstGeom prst="rect">
            <a:avLst/>
          </a:prstGeom>
          <a:noFill/>
          <a:extLst>
            <a:ext uri="{909E8E84-426E-40DD-AFC4-6F175D3DCCD1}">
              <a14:hiddenFill xmlns:a14="http://schemas.microsoft.com/office/drawing/2010/main">
                <a:solidFill>
                  <a:srgbClr val="FFFFFF"/>
                </a:solidFill>
              </a14:hiddenFill>
            </a:ext>
          </a:extLst>
        </p:spPr>
      </p:pic>
      <p:sp>
        <p:nvSpPr>
          <p:cNvPr id="2" name="Titel 1">
            <a:extLst>
              <a:ext uri="{FF2B5EF4-FFF2-40B4-BE49-F238E27FC236}">
                <a16:creationId xmlns:a16="http://schemas.microsoft.com/office/drawing/2014/main" id="{29D74B6A-8ACD-2343-3B74-680B087A8C45}"/>
              </a:ext>
            </a:extLst>
          </p:cNvPr>
          <p:cNvSpPr>
            <a:spLocks noGrp="1"/>
          </p:cNvSpPr>
          <p:nvPr>
            <p:ph type="title"/>
          </p:nvPr>
        </p:nvSpPr>
        <p:spPr/>
        <p:txBody>
          <a:bodyPr/>
          <a:lstStyle/>
          <a:p>
            <a:r>
              <a:rPr lang="da-DK" dirty="0" err="1">
                <a:solidFill>
                  <a:schemeClr val="bg1"/>
                </a:solidFill>
                <a:latin typeface="Herculanum" panose="02000505000000020004" pitchFamily="2" charset="77"/>
              </a:rPr>
              <a:t>Francium</a:t>
            </a:r>
            <a:r>
              <a:rPr lang="da-DK" dirty="0">
                <a:solidFill>
                  <a:schemeClr val="bg1"/>
                </a:solidFill>
                <a:latin typeface="Herculanum" panose="02000505000000020004" pitchFamily="2" charset="77"/>
              </a:rPr>
              <a:t> – 222 </a:t>
            </a:r>
            <a:endParaRPr lang="da-DK" dirty="0"/>
          </a:p>
        </p:txBody>
      </p:sp>
      <p:sp>
        <p:nvSpPr>
          <p:cNvPr id="4" name="Afrundet rektangel 3">
            <a:hlinkClick r:id="rId3" action="ppaction://hlinksldjump"/>
            <a:extLst>
              <a:ext uri="{FF2B5EF4-FFF2-40B4-BE49-F238E27FC236}">
                <a16:creationId xmlns:a16="http://schemas.microsoft.com/office/drawing/2014/main" id="{DB2D63B9-CC3B-D88E-0458-1B318DDC14A0}"/>
              </a:ext>
            </a:extLst>
          </p:cNvPr>
          <p:cNvSpPr/>
          <p:nvPr/>
        </p:nvSpPr>
        <p:spPr>
          <a:xfrm>
            <a:off x="6771190" y="5168651"/>
            <a:ext cx="2606056" cy="1325563"/>
          </a:xfrm>
          <a:prstGeom prst="roundRect">
            <a:avLst/>
          </a:prstGeom>
          <a:solidFill>
            <a:srgbClr val="146A4A"/>
          </a:solidFill>
          <a:scene3d>
            <a:camera prst="orthographicFront"/>
            <a:lightRig rig="threePt" dir="t"/>
          </a:scene3d>
          <a:sp3d>
            <a:bevelT/>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da-DK" sz="3200" dirty="0">
                <a:latin typeface="Herculanum" panose="02000505000000020004" pitchFamily="2" charset="77"/>
              </a:rPr>
              <a:t>Prøv</a:t>
            </a:r>
          </a:p>
          <a:p>
            <a:pPr algn="ctr"/>
            <a:r>
              <a:rPr lang="da-DK" sz="3200" dirty="0">
                <a:latin typeface="Herculanum" panose="02000505000000020004" pitchFamily="2" charset="77"/>
              </a:rPr>
              <a:t>igen</a:t>
            </a:r>
            <a:r>
              <a:rPr lang="da-DK" sz="3200" dirty="0"/>
              <a:t> </a:t>
            </a:r>
          </a:p>
        </p:txBody>
      </p:sp>
      <p:sp>
        <p:nvSpPr>
          <p:cNvPr id="5" name="Tekstfelt 4">
            <a:extLst>
              <a:ext uri="{FF2B5EF4-FFF2-40B4-BE49-F238E27FC236}">
                <a16:creationId xmlns:a16="http://schemas.microsoft.com/office/drawing/2014/main" id="{F423ABCB-0EAF-1A7F-E241-8B434AD60ACE}"/>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spTree>
    <p:extLst>
      <p:ext uri="{BB962C8B-B14F-4D97-AF65-F5344CB8AC3E}">
        <p14:creationId xmlns:p14="http://schemas.microsoft.com/office/powerpoint/2010/main" val="9852388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2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EFF7F32-11F1-E7EF-9BA1-DDD520727409}"/>
            </a:ext>
          </a:extLst>
        </p:cNvPr>
        <p:cNvGrpSpPr/>
        <p:nvPr/>
      </p:nvGrpSpPr>
      <p:grpSpPr>
        <a:xfrm>
          <a:off x="0" y="0"/>
          <a:ext cx="0" cy="0"/>
          <a:chOff x="0" y="0"/>
          <a:chExt cx="0" cy="0"/>
        </a:xfrm>
      </p:grpSpPr>
      <p:pic>
        <p:nvPicPr>
          <p:cNvPr id="2551" name="Picture 2" descr="Ai Genereret, Forladt, Bygning, Gammel">
            <a:extLst>
              <a:ext uri="{FF2B5EF4-FFF2-40B4-BE49-F238E27FC236}">
                <a16:creationId xmlns:a16="http://schemas.microsoft.com/office/drawing/2014/main" id="{E089F0DA-E06A-7FCC-BA93-6642DC6D6D13}"/>
              </a:ext>
            </a:extLst>
          </p:cNvPr>
          <p:cNvPicPr>
            <a:picLocks noChangeAspect="1" noChangeArrowheads="1"/>
          </p:cNvPicPr>
          <p:nvPr/>
        </p:nvPicPr>
        <p:blipFill>
          <a:blip r:embed="rId2">
            <a:extLst>
              <a:ext uri="{BEBA8EAE-BF5A-486C-A8C5-ECC9F3942E4B}">
                <a14:imgProps xmlns:a14="http://schemas.microsoft.com/office/drawing/2010/main">
                  <a14:imgLayer r:embed="rId3">
                    <a14:imgEffect>
                      <a14:brightnessContrast bright="-40000" contrast="-40000"/>
                    </a14:imgEffect>
                  </a14:imgLayer>
                </a14:imgProps>
              </a:ext>
              <a:ext uri="{28A0092B-C50C-407E-A947-70E740481C1C}">
                <a14:useLocalDpi xmlns:a14="http://schemas.microsoft.com/office/drawing/2010/main" val="0"/>
              </a:ext>
            </a:extLst>
          </a:blip>
          <a:srcRect l="5024" r="14072" b="-1"/>
          <a:stretch/>
        </p:blipFill>
        <p:spPr bwMode="auto">
          <a:xfrm>
            <a:off x="20" y="1282"/>
            <a:ext cx="9905980" cy="6856718"/>
          </a:xfrm>
          <a:prstGeom prst="rect">
            <a:avLst/>
          </a:prstGeom>
          <a:noFill/>
          <a:extLst>
            <a:ext uri="{909E8E84-426E-40DD-AFC4-6F175D3DCCD1}">
              <a14:hiddenFill xmlns:a14="http://schemas.microsoft.com/office/drawing/2010/main">
                <a:solidFill>
                  <a:srgbClr val="FFFFFF"/>
                </a:solidFill>
              </a14:hiddenFill>
            </a:ext>
          </a:extLst>
        </p:spPr>
      </p:pic>
      <p:grpSp>
        <p:nvGrpSpPr>
          <p:cNvPr id="1639" name="Gruppe 1638">
            <a:extLst>
              <a:ext uri="{FF2B5EF4-FFF2-40B4-BE49-F238E27FC236}">
                <a16:creationId xmlns:a16="http://schemas.microsoft.com/office/drawing/2014/main" id="{3F44500C-1566-A8FE-CDEE-BF8AA003191B}"/>
              </a:ext>
            </a:extLst>
          </p:cNvPr>
          <p:cNvGrpSpPr/>
          <p:nvPr/>
        </p:nvGrpSpPr>
        <p:grpSpPr>
          <a:xfrm>
            <a:off x="323041" y="1362586"/>
            <a:ext cx="5842309" cy="5233756"/>
            <a:chOff x="766885" y="981717"/>
            <a:chExt cx="5842309" cy="5233756"/>
          </a:xfrm>
        </p:grpSpPr>
        <p:grpSp>
          <p:nvGrpSpPr>
            <p:cNvPr id="1640" name="Gruppe 1639">
              <a:extLst>
                <a:ext uri="{FF2B5EF4-FFF2-40B4-BE49-F238E27FC236}">
                  <a16:creationId xmlns:a16="http://schemas.microsoft.com/office/drawing/2014/main" id="{EF33B9AA-3DCA-A021-940C-6BD83DD39C31}"/>
                </a:ext>
              </a:extLst>
            </p:cNvPr>
            <p:cNvGrpSpPr/>
            <p:nvPr/>
          </p:nvGrpSpPr>
          <p:grpSpPr>
            <a:xfrm>
              <a:off x="778422" y="981717"/>
              <a:ext cx="5830772" cy="5233756"/>
              <a:chOff x="-136438" y="1029165"/>
              <a:chExt cx="5830772" cy="5233756"/>
            </a:xfrm>
          </p:grpSpPr>
          <p:grpSp>
            <p:nvGrpSpPr>
              <p:cNvPr id="1807" name="Gruppe 1806">
                <a:extLst>
                  <a:ext uri="{FF2B5EF4-FFF2-40B4-BE49-F238E27FC236}">
                    <a16:creationId xmlns:a16="http://schemas.microsoft.com/office/drawing/2014/main" id="{85E6E2F8-AFD7-9BE8-0123-8ADD98DFD816}"/>
                  </a:ext>
                </a:extLst>
              </p:cNvPr>
              <p:cNvGrpSpPr/>
              <p:nvPr/>
            </p:nvGrpSpPr>
            <p:grpSpPr>
              <a:xfrm>
                <a:off x="4253398" y="1061132"/>
                <a:ext cx="442069" cy="4756379"/>
                <a:chOff x="3817279" y="1064461"/>
                <a:chExt cx="442069" cy="4756379"/>
              </a:xfrm>
            </p:grpSpPr>
            <p:sp>
              <p:nvSpPr>
                <p:cNvPr id="2477" name="Rektangel 2476">
                  <a:extLst>
                    <a:ext uri="{FF2B5EF4-FFF2-40B4-BE49-F238E27FC236}">
                      <a16:creationId xmlns:a16="http://schemas.microsoft.com/office/drawing/2014/main" id="{2F945B30-3574-F1D1-11E1-85545FB51CC5}"/>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8" name="Rektangel 2477">
                  <a:extLst>
                    <a:ext uri="{FF2B5EF4-FFF2-40B4-BE49-F238E27FC236}">
                      <a16:creationId xmlns:a16="http://schemas.microsoft.com/office/drawing/2014/main" id="{44B4E2A6-12D2-46FE-7044-3B9256BDDD74}"/>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9" name="Rektangel 2478">
                  <a:extLst>
                    <a:ext uri="{FF2B5EF4-FFF2-40B4-BE49-F238E27FC236}">
                      <a16:creationId xmlns:a16="http://schemas.microsoft.com/office/drawing/2014/main" id="{84D5BEF5-1073-9BE8-0952-E2A22282E37F}"/>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0" name="Rektangel 2479">
                  <a:extLst>
                    <a:ext uri="{FF2B5EF4-FFF2-40B4-BE49-F238E27FC236}">
                      <a16:creationId xmlns:a16="http://schemas.microsoft.com/office/drawing/2014/main" id="{D3850547-588C-6C89-9865-DD73C7229D4C}"/>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1" name="Rektangel 2480">
                  <a:extLst>
                    <a:ext uri="{FF2B5EF4-FFF2-40B4-BE49-F238E27FC236}">
                      <a16:creationId xmlns:a16="http://schemas.microsoft.com/office/drawing/2014/main" id="{39118D4C-9DDF-598E-5D2A-3A5C10D85E53}"/>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2" name="Rektangel 2481">
                  <a:extLst>
                    <a:ext uri="{FF2B5EF4-FFF2-40B4-BE49-F238E27FC236}">
                      <a16:creationId xmlns:a16="http://schemas.microsoft.com/office/drawing/2014/main" id="{1F976E4D-2EA0-524C-8BC9-255D142950EA}"/>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3" name="Rektangel 2482">
                  <a:extLst>
                    <a:ext uri="{FF2B5EF4-FFF2-40B4-BE49-F238E27FC236}">
                      <a16:creationId xmlns:a16="http://schemas.microsoft.com/office/drawing/2014/main" id="{4F830DF8-AB20-6816-A0FA-0F998B1F71A5}"/>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4" name="Rektangel 2483">
                  <a:extLst>
                    <a:ext uri="{FF2B5EF4-FFF2-40B4-BE49-F238E27FC236}">
                      <a16:creationId xmlns:a16="http://schemas.microsoft.com/office/drawing/2014/main" id="{AB591C90-88A8-618C-E220-FD66CA89D442}"/>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5" name="Rektangel 2484">
                  <a:extLst>
                    <a:ext uri="{FF2B5EF4-FFF2-40B4-BE49-F238E27FC236}">
                      <a16:creationId xmlns:a16="http://schemas.microsoft.com/office/drawing/2014/main" id="{1EC8B78D-7F31-D8DD-3F8A-4693E1EFEC4F}"/>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6" name="Rektangel 2485">
                  <a:extLst>
                    <a:ext uri="{FF2B5EF4-FFF2-40B4-BE49-F238E27FC236}">
                      <a16:creationId xmlns:a16="http://schemas.microsoft.com/office/drawing/2014/main" id="{A9085CE2-9867-5D05-E91E-C3BA36A0D282}"/>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7" name="Rektangel 2486">
                  <a:extLst>
                    <a:ext uri="{FF2B5EF4-FFF2-40B4-BE49-F238E27FC236}">
                      <a16:creationId xmlns:a16="http://schemas.microsoft.com/office/drawing/2014/main" id="{F894770A-E97F-0518-1DB4-7E859D334117}"/>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808" name="Rektangel 1807">
                <a:extLst>
                  <a:ext uri="{FF2B5EF4-FFF2-40B4-BE49-F238E27FC236}">
                    <a16:creationId xmlns:a16="http://schemas.microsoft.com/office/drawing/2014/main" id="{EDD1F056-6119-7739-FCD6-BE4BB5F27D0A}"/>
                  </a:ext>
                </a:extLst>
              </p:cNvPr>
              <p:cNvSpPr>
                <a:spLocks noChangeAspect="1"/>
              </p:cNvSpPr>
              <p:nvPr/>
            </p:nvSpPr>
            <p:spPr>
              <a:xfrm>
                <a:off x="4265457" y="581623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1809" name="Gruppe 1808">
                <a:extLst>
                  <a:ext uri="{FF2B5EF4-FFF2-40B4-BE49-F238E27FC236}">
                    <a16:creationId xmlns:a16="http://schemas.microsoft.com/office/drawing/2014/main" id="{3145DF7B-BE9D-2198-A7A1-157809D23662}"/>
                  </a:ext>
                </a:extLst>
              </p:cNvPr>
              <p:cNvGrpSpPr/>
              <p:nvPr/>
            </p:nvGrpSpPr>
            <p:grpSpPr>
              <a:xfrm>
                <a:off x="4196610" y="1032983"/>
                <a:ext cx="641389" cy="5216305"/>
                <a:chOff x="2892468" y="1032983"/>
                <a:chExt cx="641389" cy="5216305"/>
              </a:xfrm>
            </p:grpSpPr>
            <p:grpSp>
              <p:nvGrpSpPr>
                <p:cNvPr id="2440" name="Gruppe 2439">
                  <a:extLst>
                    <a:ext uri="{FF2B5EF4-FFF2-40B4-BE49-F238E27FC236}">
                      <a16:creationId xmlns:a16="http://schemas.microsoft.com/office/drawing/2014/main" id="{39872CF6-11A4-9D41-498D-DC05A623FBF0}"/>
                    </a:ext>
                  </a:extLst>
                </p:cNvPr>
                <p:cNvGrpSpPr/>
                <p:nvPr/>
              </p:nvGrpSpPr>
              <p:grpSpPr>
                <a:xfrm>
                  <a:off x="2892468" y="1032983"/>
                  <a:ext cx="641389" cy="5216305"/>
                  <a:chOff x="3475384" y="1188399"/>
                  <a:chExt cx="641389" cy="5216305"/>
                </a:xfrm>
              </p:grpSpPr>
              <p:sp>
                <p:nvSpPr>
                  <p:cNvPr id="2444" name="Tekstfelt 2443">
                    <a:extLst>
                      <a:ext uri="{FF2B5EF4-FFF2-40B4-BE49-F238E27FC236}">
                        <a16:creationId xmlns:a16="http://schemas.microsoft.com/office/drawing/2014/main" id="{3C761BB4-9226-52FF-85F8-8DD3DB170A19}"/>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445" name="Tekstfelt 2444">
                    <a:extLst>
                      <a:ext uri="{FF2B5EF4-FFF2-40B4-BE49-F238E27FC236}">
                        <a16:creationId xmlns:a16="http://schemas.microsoft.com/office/drawing/2014/main" id="{D95D8ABF-77F8-898A-6966-9D803AD2A851}"/>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446" name="Tekstfelt 2445">
                    <a:extLst>
                      <a:ext uri="{FF2B5EF4-FFF2-40B4-BE49-F238E27FC236}">
                        <a16:creationId xmlns:a16="http://schemas.microsoft.com/office/drawing/2014/main" id="{DD3814EB-1984-9994-354B-9C70EB2D80C3}"/>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447" name="Tekstfelt 2446">
                    <a:extLst>
                      <a:ext uri="{FF2B5EF4-FFF2-40B4-BE49-F238E27FC236}">
                        <a16:creationId xmlns:a16="http://schemas.microsoft.com/office/drawing/2014/main" id="{A08459E0-34E6-0796-56E0-DBA1B157D9B1}"/>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448" name="Tekstfelt 2447">
                    <a:extLst>
                      <a:ext uri="{FF2B5EF4-FFF2-40B4-BE49-F238E27FC236}">
                        <a16:creationId xmlns:a16="http://schemas.microsoft.com/office/drawing/2014/main" id="{65E8472C-B34B-7315-2247-F9120E9D82AB}"/>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449" name="Tekstfelt 2448">
                    <a:extLst>
                      <a:ext uri="{FF2B5EF4-FFF2-40B4-BE49-F238E27FC236}">
                        <a16:creationId xmlns:a16="http://schemas.microsoft.com/office/drawing/2014/main" id="{515B4C76-A7B9-5BA1-DB8E-C8567EC8137D}"/>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450" name="Tekstfelt 2449">
                    <a:extLst>
                      <a:ext uri="{FF2B5EF4-FFF2-40B4-BE49-F238E27FC236}">
                        <a16:creationId xmlns:a16="http://schemas.microsoft.com/office/drawing/2014/main" id="{431DC3F4-8DF9-11DB-AC34-A8D0CF45D3A3}"/>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451" name="Tekstfelt 2450">
                    <a:extLst>
                      <a:ext uri="{FF2B5EF4-FFF2-40B4-BE49-F238E27FC236}">
                        <a16:creationId xmlns:a16="http://schemas.microsoft.com/office/drawing/2014/main" id="{A46F2668-18C5-E8F8-4ED4-F5104D388F9D}"/>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452" name="Tekstfelt 2451">
                    <a:extLst>
                      <a:ext uri="{FF2B5EF4-FFF2-40B4-BE49-F238E27FC236}">
                        <a16:creationId xmlns:a16="http://schemas.microsoft.com/office/drawing/2014/main" id="{982C3412-67A0-85CE-2B4F-BEB1AE3F111A}"/>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453" name="Tekstfelt 2452">
                    <a:extLst>
                      <a:ext uri="{FF2B5EF4-FFF2-40B4-BE49-F238E27FC236}">
                        <a16:creationId xmlns:a16="http://schemas.microsoft.com/office/drawing/2014/main" id="{52F1E038-55E5-450B-8C17-11BBB8B99B13}"/>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454" name="Tekstfelt 2453">
                    <a:extLst>
                      <a:ext uri="{FF2B5EF4-FFF2-40B4-BE49-F238E27FC236}">
                        <a16:creationId xmlns:a16="http://schemas.microsoft.com/office/drawing/2014/main" id="{A6410CF7-088B-CBB7-8465-88D40AF6FE87}"/>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455" name="Tekstfelt 2454">
                    <a:extLst>
                      <a:ext uri="{FF2B5EF4-FFF2-40B4-BE49-F238E27FC236}">
                        <a16:creationId xmlns:a16="http://schemas.microsoft.com/office/drawing/2014/main" id="{99989668-07BA-2E32-FC64-F01E2AF93E5A}"/>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456" name="Tekstfelt 2455">
                    <a:extLst>
                      <a:ext uri="{FF2B5EF4-FFF2-40B4-BE49-F238E27FC236}">
                        <a16:creationId xmlns:a16="http://schemas.microsoft.com/office/drawing/2014/main" id="{CC675A64-9DD2-2940-D3A5-AB4033380AE3}"/>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457" name="Tekstfelt 2456">
                    <a:extLst>
                      <a:ext uri="{FF2B5EF4-FFF2-40B4-BE49-F238E27FC236}">
                        <a16:creationId xmlns:a16="http://schemas.microsoft.com/office/drawing/2014/main" id="{9AD0355E-C44B-6E4C-C22E-9CE7DB0D2C2D}"/>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458" name="Tekstfelt 2457">
                    <a:extLst>
                      <a:ext uri="{FF2B5EF4-FFF2-40B4-BE49-F238E27FC236}">
                        <a16:creationId xmlns:a16="http://schemas.microsoft.com/office/drawing/2014/main" id="{7E3981CA-DA84-F445-0E20-8666D1C41CD7}"/>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459" name="Tekstfelt 2458">
                    <a:extLst>
                      <a:ext uri="{FF2B5EF4-FFF2-40B4-BE49-F238E27FC236}">
                        <a16:creationId xmlns:a16="http://schemas.microsoft.com/office/drawing/2014/main" id="{C39B4430-7341-A685-DB23-7CA34BB95A46}"/>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460" name="Tekstfelt 2459">
                    <a:extLst>
                      <a:ext uri="{FF2B5EF4-FFF2-40B4-BE49-F238E27FC236}">
                        <a16:creationId xmlns:a16="http://schemas.microsoft.com/office/drawing/2014/main" id="{73E93D25-7724-7447-FB9D-ABCD57C5B618}"/>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461" name="Tekstfelt 2460">
                    <a:extLst>
                      <a:ext uri="{FF2B5EF4-FFF2-40B4-BE49-F238E27FC236}">
                        <a16:creationId xmlns:a16="http://schemas.microsoft.com/office/drawing/2014/main" id="{F00FDE83-E4E6-5815-01A9-9A1B919E08ED}"/>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462" name="Tekstfelt 2461">
                    <a:extLst>
                      <a:ext uri="{FF2B5EF4-FFF2-40B4-BE49-F238E27FC236}">
                        <a16:creationId xmlns:a16="http://schemas.microsoft.com/office/drawing/2014/main" id="{FAF641C7-E6CE-65CA-56FC-1A1DE9C65FC2}"/>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463" name="Tekstfelt 2462">
                    <a:extLst>
                      <a:ext uri="{FF2B5EF4-FFF2-40B4-BE49-F238E27FC236}">
                        <a16:creationId xmlns:a16="http://schemas.microsoft.com/office/drawing/2014/main" id="{93382957-5107-42F7-5F19-C7B7C32A92FA}"/>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464" name="Tekstfelt 2463">
                    <a:extLst>
                      <a:ext uri="{FF2B5EF4-FFF2-40B4-BE49-F238E27FC236}">
                        <a16:creationId xmlns:a16="http://schemas.microsoft.com/office/drawing/2014/main" id="{F019EFE5-79A5-C4D5-E134-78445B63417A}"/>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465" name="Tekstfelt 2464">
                    <a:extLst>
                      <a:ext uri="{FF2B5EF4-FFF2-40B4-BE49-F238E27FC236}">
                        <a16:creationId xmlns:a16="http://schemas.microsoft.com/office/drawing/2014/main" id="{DADC1181-4F45-305A-D38F-FFBAD42A9AE7}"/>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466" name="Tekstfelt 2465">
                    <a:extLst>
                      <a:ext uri="{FF2B5EF4-FFF2-40B4-BE49-F238E27FC236}">
                        <a16:creationId xmlns:a16="http://schemas.microsoft.com/office/drawing/2014/main" id="{00D5D1C7-19FC-0814-3B1E-43F0350CD23E}"/>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467" name="Tekstfelt 2466">
                    <a:extLst>
                      <a:ext uri="{FF2B5EF4-FFF2-40B4-BE49-F238E27FC236}">
                        <a16:creationId xmlns:a16="http://schemas.microsoft.com/office/drawing/2014/main" id="{359D9CB6-F9A5-97C5-8A39-EAA98C89C9AC}"/>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468" name="Tekstfelt 2467">
                    <a:extLst>
                      <a:ext uri="{FF2B5EF4-FFF2-40B4-BE49-F238E27FC236}">
                        <a16:creationId xmlns:a16="http://schemas.microsoft.com/office/drawing/2014/main" id="{1A600B19-A0D0-9AB4-FB87-FBDFF691CA18}"/>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469" name="Tekstfelt 2468">
                    <a:extLst>
                      <a:ext uri="{FF2B5EF4-FFF2-40B4-BE49-F238E27FC236}">
                        <a16:creationId xmlns:a16="http://schemas.microsoft.com/office/drawing/2014/main" id="{C08C8B1E-D15F-5DB4-2A4D-72E7C02CD622}"/>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470" name="Tekstfelt 2469">
                    <a:extLst>
                      <a:ext uri="{FF2B5EF4-FFF2-40B4-BE49-F238E27FC236}">
                        <a16:creationId xmlns:a16="http://schemas.microsoft.com/office/drawing/2014/main" id="{E54356D4-19CC-5E6D-8E35-6846E534FC47}"/>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471" name="Tekstfelt 2470">
                    <a:extLst>
                      <a:ext uri="{FF2B5EF4-FFF2-40B4-BE49-F238E27FC236}">
                        <a16:creationId xmlns:a16="http://schemas.microsoft.com/office/drawing/2014/main" id="{90482571-DF66-29E9-EC60-358FF780BCD9}"/>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472" name="Tekstfelt 2471">
                    <a:extLst>
                      <a:ext uri="{FF2B5EF4-FFF2-40B4-BE49-F238E27FC236}">
                        <a16:creationId xmlns:a16="http://schemas.microsoft.com/office/drawing/2014/main" id="{1158A308-3FD1-68CE-F100-E267435546D9}"/>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473" name="Tekstfelt 2472">
                    <a:extLst>
                      <a:ext uri="{FF2B5EF4-FFF2-40B4-BE49-F238E27FC236}">
                        <a16:creationId xmlns:a16="http://schemas.microsoft.com/office/drawing/2014/main" id="{F2620F40-43C7-7239-DEDF-202296171DF7}"/>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474" name="Tekstfelt 2473">
                    <a:extLst>
                      <a:ext uri="{FF2B5EF4-FFF2-40B4-BE49-F238E27FC236}">
                        <a16:creationId xmlns:a16="http://schemas.microsoft.com/office/drawing/2014/main" id="{37575328-34F0-6C4E-AFD2-0F969BA88A4A}"/>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475" name="Tekstfelt 2474">
                    <a:extLst>
                      <a:ext uri="{FF2B5EF4-FFF2-40B4-BE49-F238E27FC236}">
                        <a16:creationId xmlns:a16="http://schemas.microsoft.com/office/drawing/2014/main" id="{921D2EA9-4966-9CC6-4860-15E7869744F1}"/>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476" name="Tekstfelt 2475">
                    <a:extLst>
                      <a:ext uri="{FF2B5EF4-FFF2-40B4-BE49-F238E27FC236}">
                        <a16:creationId xmlns:a16="http://schemas.microsoft.com/office/drawing/2014/main" id="{14E32AB5-BA9E-2D3A-9497-CFE81FAB164E}"/>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441" name="Tekstfelt 2440">
                  <a:extLst>
                    <a:ext uri="{FF2B5EF4-FFF2-40B4-BE49-F238E27FC236}">
                      <a16:creationId xmlns:a16="http://schemas.microsoft.com/office/drawing/2014/main" id="{29D38FCE-BD3A-B487-BFC7-D417082843D5}"/>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442" name="Tekstfelt 2441">
                  <a:extLst>
                    <a:ext uri="{FF2B5EF4-FFF2-40B4-BE49-F238E27FC236}">
                      <a16:creationId xmlns:a16="http://schemas.microsoft.com/office/drawing/2014/main" id="{933DFFA5-F712-F48A-3A65-24E9B50734A4}"/>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443" name="Tekstfelt 2442">
                  <a:extLst>
                    <a:ext uri="{FF2B5EF4-FFF2-40B4-BE49-F238E27FC236}">
                      <a16:creationId xmlns:a16="http://schemas.microsoft.com/office/drawing/2014/main" id="{554B498E-11E2-FB85-88A7-85E1B1636A56}"/>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10" name="Gruppe 1809">
                <a:extLst>
                  <a:ext uri="{FF2B5EF4-FFF2-40B4-BE49-F238E27FC236}">
                    <a16:creationId xmlns:a16="http://schemas.microsoft.com/office/drawing/2014/main" id="{9518FF91-3229-D67F-3944-BAD1E4BD5F58}"/>
                  </a:ext>
                </a:extLst>
              </p:cNvPr>
              <p:cNvGrpSpPr/>
              <p:nvPr/>
            </p:nvGrpSpPr>
            <p:grpSpPr>
              <a:xfrm>
                <a:off x="4188892" y="1168460"/>
                <a:ext cx="374057" cy="4971316"/>
                <a:chOff x="2884750" y="1168460"/>
                <a:chExt cx="374057" cy="4971316"/>
              </a:xfrm>
            </p:grpSpPr>
            <p:grpSp>
              <p:nvGrpSpPr>
                <p:cNvPr id="2427" name="Gruppe 2426">
                  <a:extLst>
                    <a:ext uri="{FF2B5EF4-FFF2-40B4-BE49-F238E27FC236}">
                      <a16:creationId xmlns:a16="http://schemas.microsoft.com/office/drawing/2014/main" id="{4AD3CB9C-508E-5062-16E2-2927E1218C99}"/>
                    </a:ext>
                  </a:extLst>
                </p:cNvPr>
                <p:cNvGrpSpPr/>
                <p:nvPr/>
              </p:nvGrpSpPr>
              <p:grpSpPr>
                <a:xfrm>
                  <a:off x="2884750" y="1168460"/>
                  <a:ext cx="358241" cy="4542339"/>
                  <a:chOff x="3468415" y="1754237"/>
                  <a:chExt cx="358241" cy="4542339"/>
                </a:xfrm>
              </p:grpSpPr>
              <p:sp>
                <p:nvSpPr>
                  <p:cNvPr id="2429" name="Tekstfelt 2428">
                    <a:extLst>
                      <a:ext uri="{FF2B5EF4-FFF2-40B4-BE49-F238E27FC236}">
                        <a16:creationId xmlns:a16="http://schemas.microsoft.com/office/drawing/2014/main" id="{0518FEBB-E58F-674B-781D-83614FA65F7E}"/>
                      </a:ext>
                    </a:extLst>
                  </p:cNvPr>
                  <p:cNvSpPr txBox="1"/>
                  <p:nvPr/>
                </p:nvSpPr>
                <p:spPr>
                  <a:xfrm>
                    <a:off x="3477366" y="60811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217</a:t>
                    </a:r>
                  </a:p>
                </p:txBody>
              </p:sp>
              <p:sp>
                <p:nvSpPr>
                  <p:cNvPr id="2430" name="Tekstfelt 2429">
                    <a:extLst>
                      <a:ext uri="{FF2B5EF4-FFF2-40B4-BE49-F238E27FC236}">
                        <a16:creationId xmlns:a16="http://schemas.microsoft.com/office/drawing/2014/main" id="{1B41E059-7A8C-DBA4-F8F8-DC3CEF751549}"/>
                      </a:ext>
                    </a:extLst>
                  </p:cNvPr>
                  <p:cNvSpPr txBox="1"/>
                  <p:nvPr/>
                </p:nvSpPr>
                <p:spPr>
                  <a:xfrm>
                    <a:off x="3470660" y="218566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226</a:t>
                    </a:r>
                  </a:p>
                </p:txBody>
              </p:sp>
              <p:sp>
                <p:nvSpPr>
                  <p:cNvPr id="2431" name="Tekstfelt 2430">
                    <a:extLst>
                      <a:ext uri="{FF2B5EF4-FFF2-40B4-BE49-F238E27FC236}">
                        <a16:creationId xmlns:a16="http://schemas.microsoft.com/office/drawing/2014/main" id="{A4660035-84B1-D762-C52D-D17D82EF9DCE}"/>
                      </a:ext>
                    </a:extLst>
                  </p:cNvPr>
                  <p:cNvSpPr txBox="1"/>
                  <p:nvPr/>
                </p:nvSpPr>
                <p:spPr>
                  <a:xfrm>
                    <a:off x="3470659" y="26193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225</a:t>
                    </a:r>
                  </a:p>
                </p:txBody>
              </p:sp>
              <p:sp>
                <p:nvSpPr>
                  <p:cNvPr id="2432" name="Tekstfelt 2431">
                    <a:extLst>
                      <a:ext uri="{FF2B5EF4-FFF2-40B4-BE49-F238E27FC236}">
                        <a16:creationId xmlns:a16="http://schemas.microsoft.com/office/drawing/2014/main" id="{0E3E199A-373C-9859-8675-32B8000CBEE0}"/>
                      </a:ext>
                    </a:extLst>
                  </p:cNvPr>
                  <p:cNvSpPr txBox="1"/>
                  <p:nvPr/>
                </p:nvSpPr>
                <p:spPr>
                  <a:xfrm>
                    <a:off x="3468415" y="305412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224</a:t>
                    </a:r>
                  </a:p>
                </p:txBody>
              </p:sp>
              <p:sp>
                <p:nvSpPr>
                  <p:cNvPr id="2433" name="Tekstfelt 2432">
                    <a:extLst>
                      <a:ext uri="{FF2B5EF4-FFF2-40B4-BE49-F238E27FC236}">
                        <a16:creationId xmlns:a16="http://schemas.microsoft.com/office/drawing/2014/main" id="{403D6738-7E61-C289-23CC-CA8F688CCA70}"/>
                      </a:ext>
                    </a:extLst>
                  </p:cNvPr>
                  <p:cNvSpPr txBox="1"/>
                  <p:nvPr/>
                </p:nvSpPr>
                <p:spPr>
                  <a:xfrm>
                    <a:off x="3469533" y="348555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223</a:t>
                    </a:r>
                  </a:p>
                </p:txBody>
              </p:sp>
              <p:sp>
                <p:nvSpPr>
                  <p:cNvPr id="2434" name="Tekstfelt 2433">
                    <a:extLst>
                      <a:ext uri="{FF2B5EF4-FFF2-40B4-BE49-F238E27FC236}">
                        <a16:creationId xmlns:a16="http://schemas.microsoft.com/office/drawing/2014/main" id="{E8B386C5-03F8-BF7C-3FD9-3785C52D3FBE}"/>
                      </a:ext>
                    </a:extLst>
                  </p:cNvPr>
                  <p:cNvSpPr txBox="1"/>
                  <p:nvPr/>
                </p:nvSpPr>
                <p:spPr>
                  <a:xfrm>
                    <a:off x="3470652" y="391699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222</a:t>
                    </a:r>
                  </a:p>
                </p:txBody>
              </p:sp>
              <p:sp>
                <p:nvSpPr>
                  <p:cNvPr id="2435" name="Tekstfelt 2434">
                    <a:extLst>
                      <a:ext uri="{FF2B5EF4-FFF2-40B4-BE49-F238E27FC236}">
                        <a16:creationId xmlns:a16="http://schemas.microsoft.com/office/drawing/2014/main" id="{74331CEB-EE26-DC89-21AA-BA1156FF3A01}"/>
                      </a:ext>
                    </a:extLst>
                  </p:cNvPr>
                  <p:cNvSpPr txBox="1"/>
                  <p:nvPr/>
                </p:nvSpPr>
                <p:spPr>
                  <a:xfrm>
                    <a:off x="3471769" y="434842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221</a:t>
                    </a:r>
                  </a:p>
                </p:txBody>
              </p:sp>
              <p:sp>
                <p:nvSpPr>
                  <p:cNvPr id="2436" name="Tekstfelt 2435">
                    <a:extLst>
                      <a:ext uri="{FF2B5EF4-FFF2-40B4-BE49-F238E27FC236}">
                        <a16:creationId xmlns:a16="http://schemas.microsoft.com/office/drawing/2014/main" id="{AA02BAA7-E07A-1C16-370F-60334C2961F5}"/>
                      </a:ext>
                    </a:extLst>
                  </p:cNvPr>
                  <p:cNvSpPr txBox="1"/>
                  <p:nvPr/>
                </p:nvSpPr>
                <p:spPr>
                  <a:xfrm>
                    <a:off x="3472887" y="477984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220</a:t>
                    </a:r>
                  </a:p>
                </p:txBody>
              </p:sp>
              <p:sp>
                <p:nvSpPr>
                  <p:cNvPr id="2437" name="Tekstfelt 2436">
                    <a:extLst>
                      <a:ext uri="{FF2B5EF4-FFF2-40B4-BE49-F238E27FC236}">
                        <a16:creationId xmlns:a16="http://schemas.microsoft.com/office/drawing/2014/main" id="{D03BB000-4CA4-F824-3373-9920D7B18F03}"/>
                      </a:ext>
                    </a:extLst>
                  </p:cNvPr>
                  <p:cNvSpPr txBox="1"/>
                  <p:nvPr/>
                </p:nvSpPr>
                <p:spPr>
                  <a:xfrm>
                    <a:off x="3477366" y="521127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219</a:t>
                    </a:r>
                  </a:p>
                </p:txBody>
              </p:sp>
              <p:sp>
                <p:nvSpPr>
                  <p:cNvPr id="2438" name="Tekstfelt 2437">
                    <a:extLst>
                      <a:ext uri="{FF2B5EF4-FFF2-40B4-BE49-F238E27FC236}">
                        <a16:creationId xmlns:a16="http://schemas.microsoft.com/office/drawing/2014/main" id="{7729349A-7D2E-6FC9-19BE-323A588BBAE5}"/>
                      </a:ext>
                    </a:extLst>
                  </p:cNvPr>
                  <p:cNvSpPr txBox="1"/>
                  <p:nvPr/>
                </p:nvSpPr>
                <p:spPr>
                  <a:xfrm>
                    <a:off x="3478484" y="5646066"/>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218</a:t>
                    </a:r>
                  </a:p>
                </p:txBody>
              </p:sp>
              <p:sp>
                <p:nvSpPr>
                  <p:cNvPr id="2439" name="Tekstfelt 2438">
                    <a:extLst>
                      <a:ext uri="{FF2B5EF4-FFF2-40B4-BE49-F238E27FC236}">
                        <a16:creationId xmlns:a16="http://schemas.microsoft.com/office/drawing/2014/main" id="{B1A2AAFF-566F-0933-DDB7-8CCE47335A69}"/>
                      </a:ext>
                    </a:extLst>
                  </p:cNvPr>
                  <p:cNvSpPr txBox="1"/>
                  <p:nvPr/>
                </p:nvSpPr>
                <p:spPr>
                  <a:xfrm>
                    <a:off x="3469542" y="17542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227</a:t>
                    </a:r>
                  </a:p>
                </p:txBody>
              </p:sp>
            </p:grpSp>
            <p:sp>
              <p:nvSpPr>
                <p:cNvPr id="2428" name="Tekstfelt 2427">
                  <a:extLst>
                    <a:ext uri="{FF2B5EF4-FFF2-40B4-BE49-F238E27FC236}">
                      <a16:creationId xmlns:a16="http://schemas.microsoft.com/office/drawing/2014/main" id="{F3B35CE0-C3D2-3581-D0CC-D8ED3DECA7E5}"/>
                    </a:ext>
                  </a:extLst>
                </p:cNvPr>
                <p:cNvSpPr txBox="1"/>
                <p:nvPr/>
              </p:nvSpPr>
              <p:spPr>
                <a:xfrm>
                  <a:off x="2910635" y="59243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216</a:t>
                  </a:r>
                </a:p>
              </p:txBody>
            </p:sp>
          </p:grpSp>
          <p:grpSp>
            <p:nvGrpSpPr>
              <p:cNvPr id="1811" name="Gruppe 1810">
                <a:extLst>
                  <a:ext uri="{FF2B5EF4-FFF2-40B4-BE49-F238E27FC236}">
                    <a16:creationId xmlns:a16="http://schemas.microsoft.com/office/drawing/2014/main" id="{6D1A1D58-9642-17B3-3883-7F9D17DC6BA8}"/>
                  </a:ext>
                </a:extLst>
              </p:cNvPr>
              <p:cNvGrpSpPr/>
              <p:nvPr/>
            </p:nvGrpSpPr>
            <p:grpSpPr>
              <a:xfrm>
                <a:off x="5119196" y="1063299"/>
                <a:ext cx="444157" cy="5190614"/>
                <a:chOff x="5753799" y="1204530"/>
                <a:chExt cx="444157" cy="5190614"/>
              </a:xfrm>
            </p:grpSpPr>
            <p:grpSp>
              <p:nvGrpSpPr>
                <p:cNvPr id="2414" name="Gruppe 2413">
                  <a:extLst>
                    <a:ext uri="{FF2B5EF4-FFF2-40B4-BE49-F238E27FC236}">
                      <a16:creationId xmlns:a16="http://schemas.microsoft.com/office/drawing/2014/main" id="{3B495894-729C-5350-3E3C-0DD17627EF1B}"/>
                    </a:ext>
                  </a:extLst>
                </p:cNvPr>
                <p:cNvGrpSpPr/>
                <p:nvPr/>
              </p:nvGrpSpPr>
              <p:grpSpPr>
                <a:xfrm>
                  <a:off x="5753799" y="1204530"/>
                  <a:ext cx="442069" cy="4756379"/>
                  <a:chOff x="3817279" y="1064461"/>
                  <a:chExt cx="442069" cy="4756379"/>
                </a:xfrm>
              </p:grpSpPr>
              <p:sp>
                <p:nvSpPr>
                  <p:cNvPr id="2416" name="Rektangel 2415">
                    <a:extLst>
                      <a:ext uri="{FF2B5EF4-FFF2-40B4-BE49-F238E27FC236}">
                        <a16:creationId xmlns:a16="http://schemas.microsoft.com/office/drawing/2014/main" id="{C6F19777-37A4-7341-2EE5-ECF3B698EC38}"/>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7" name="Rektangel 2416">
                    <a:extLst>
                      <a:ext uri="{FF2B5EF4-FFF2-40B4-BE49-F238E27FC236}">
                        <a16:creationId xmlns:a16="http://schemas.microsoft.com/office/drawing/2014/main" id="{831FAF1C-0755-273D-F1AA-C0E559A61687}"/>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8" name="Rektangel 2417">
                    <a:extLst>
                      <a:ext uri="{FF2B5EF4-FFF2-40B4-BE49-F238E27FC236}">
                        <a16:creationId xmlns:a16="http://schemas.microsoft.com/office/drawing/2014/main" id="{9F478D98-7B5F-5F17-A4C3-1A5339C655EF}"/>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9" name="Rektangel 2418">
                    <a:extLst>
                      <a:ext uri="{FF2B5EF4-FFF2-40B4-BE49-F238E27FC236}">
                        <a16:creationId xmlns:a16="http://schemas.microsoft.com/office/drawing/2014/main" id="{EB0783B4-68C6-5654-7791-018BF1478CE4}"/>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0" name="Rektangel 2419">
                    <a:extLst>
                      <a:ext uri="{FF2B5EF4-FFF2-40B4-BE49-F238E27FC236}">
                        <a16:creationId xmlns:a16="http://schemas.microsoft.com/office/drawing/2014/main" id="{FCEE0D6A-B383-FEEB-013C-098AA963BC66}"/>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1" name="Rektangel 2420">
                    <a:extLst>
                      <a:ext uri="{FF2B5EF4-FFF2-40B4-BE49-F238E27FC236}">
                        <a16:creationId xmlns:a16="http://schemas.microsoft.com/office/drawing/2014/main" id="{231700FE-BE05-ADA7-AC57-DC22261AE8F0}"/>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2" name="Rektangel 2421">
                    <a:extLst>
                      <a:ext uri="{FF2B5EF4-FFF2-40B4-BE49-F238E27FC236}">
                        <a16:creationId xmlns:a16="http://schemas.microsoft.com/office/drawing/2014/main" id="{326A597E-25DC-DD99-72F2-664C592E94B4}"/>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3" name="Rektangel 2422">
                    <a:extLst>
                      <a:ext uri="{FF2B5EF4-FFF2-40B4-BE49-F238E27FC236}">
                        <a16:creationId xmlns:a16="http://schemas.microsoft.com/office/drawing/2014/main" id="{A7C31E10-94DD-F307-999D-AB38EA897369}"/>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4" name="Rektangel 2423">
                    <a:extLst>
                      <a:ext uri="{FF2B5EF4-FFF2-40B4-BE49-F238E27FC236}">
                        <a16:creationId xmlns:a16="http://schemas.microsoft.com/office/drawing/2014/main" id="{1CB44AC5-3ECD-55C1-943D-D440B17FD557}"/>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5" name="Rektangel 2424">
                    <a:extLst>
                      <a:ext uri="{FF2B5EF4-FFF2-40B4-BE49-F238E27FC236}">
                        <a16:creationId xmlns:a16="http://schemas.microsoft.com/office/drawing/2014/main" id="{3E5DB15B-AD6A-3F78-BB17-720697EBFF8F}"/>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6" name="Rektangel 2425">
                    <a:extLst>
                      <a:ext uri="{FF2B5EF4-FFF2-40B4-BE49-F238E27FC236}">
                        <a16:creationId xmlns:a16="http://schemas.microsoft.com/office/drawing/2014/main" id="{90C3405F-FCA4-EE64-6565-60E1407AE4DC}"/>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15" name="Rektangel 2414">
                  <a:extLst>
                    <a:ext uri="{FF2B5EF4-FFF2-40B4-BE49-F238E27FC236}">
                      <a16:creationId xmlns:a16="http://schemas.microsoft.com/office/drawing/2014/main" id="{0EC2AF5E-9ED3-698D-46B4-6B50099663FF}"/>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2" name="Gruppe 1811">
                <a:extLst>
                  <a:ext uri="{FF2B5EF4-FFF2-40B4-BE49-F238E27FC236}">
                    <a16:creationId xmlns:a16="http://schemas.microsoft.com/office/drawing/2014/main" id="{767E01E9-9400-2292-64C4-824AD5327535}"/>
                  </a:ext>
                </a:extLst>
              </p:cNvPr>
              <p:cNvGrpSpPr/>
              <p:nvPr/>
            </p:nvGrpSpPr>
            <p:grpSpPr>
              <a:xfrm>
                <a:off x="4687520" y="1061335"/>
                <a:ext cx="444157" cy="5190614"/>
                <a:chOff x="5753799" y="1204530"/>
                <a:chExt cx="444157" cy="5190614"/>
              </a:xfrm>
            </p:grpSpPr>
            <p:grpSp>
              <p:nvGrpSpPr>
                <p:cNvPr id="2401" name="Gruppe 2400">
                  <a:extLst>
                    <a:ext uri="{FF2B5EF4-FFF2-40B4-BE49-F238E27FC236}">
                      <a16:creationId xmlns:a16="http://schemas.microsoft.com/office/drawing/2014/main" id="{85D0E01D-8F28-2D32-5F0F-ABF585977519}"/>
                    </a:ext>
                  </a:extLst>
                </p:cNvPr>
                <p:cNvGrpSpPr/>
                <p:nvPr/>
              </p:nvGrpSpPr>
              <p:grpSpPr>
                <a:xfrm>
                  <a:off x="5753799" y="1204530"/>
                  <a:ext cx="442069" cy="4756379"/>
                  <a:chOff x="3817279" y="1064461"/>
                  <a:chExt cx="442069" cy="4756379"/>
                </a:xfrm>
              </p:grpSpPr>
              <p:sp>
                <p:nvSpPr>
                  <p:cNvPr id="2403" name="Rektangel 2402">
                    <a:extLst>
                      <a:ext uri="{FF2B5EF4-FFF2-40B4-BE49-F238E27FC236}">
                        <a16:creationId xmlns:a16="http://schemas.microsoft.com/office/drawing/2014/main" id="{447EB336-A91A-681C-6CF4-80BF468CF35D}"/>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4" name="Rektangel 2403">
                    <a:extLst>
                      <a:ext uri="{FF2B5EF4-FFF2-40B4-BE49-F238E27FC236}">
                        <a16:creationId xmlns:a16="http://schemas.microsoft.com/office/drawing/2014/main" id="{BBE96B83-7FD7-3DAC-5DE4-E5073B90E57E}"/>
                      </a:ext>
                    </a:extLst>
                  </p:cNvPr>
                  <p:cNvSpPr>
                    <a:spLocks noChangeAspect="1"/>
                  </p:cNvSpPr>
                  <p:nvPr/>
                </p:nvSpPr>
                <p:spPr>
                  <a:xfrm>
                    <a:off x="3819523" y="1064461"/>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5" name="Rektangel 2404">
                    <a:extLst>
                      <a:ext uri="{FF2B5EF4-FFF2-40B4-BE49-F238E27FC236}">
                        <a16:creationId xmlns:a16="http://schemas.microsoft.com/office/drawing/2014/main" id="{96A70030-D887-0F24-30C9-27DE25F7B30E}"/>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6" name="Rektangel 2405">
                    <a:extLst>
                      <a:ext uri="{FF2B5EF4-FFF2-40B4-BE49-F238E27FC236}">
                        <a16:creationId xmlns:a16="http://schemas.microsoft.com/office/drawing/2014/main" id="{C79804E8-2393-20AA-E6E2-5D11E01A4D09}"/>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7" name="Rektangel 2406">
                    <a:extLst>
                      <a:ext uri="{FF2B5EF4-FFF2-40B4-BE49-F238E27FC236}">
                        <a16:creationId xmlns:a16="http://schemas.microsoft.com/office/drawing/2014/main" id="{CA51B1DA-6B15-E65F-6AFE-EE000226FC13}"/>
                      </a:ext>
                    </a:extLst>
                  </p:cNvPr>
                  <p:cNvSpPr>
                    <a:spLocks noChangeAspect="1"/>
                  </p:cNvSpPr>
                  <p:nvPr/>
                </p:nvSpPr>
                <p:spPr>
                  <a:xfrm>
                    <a:off x="3817279" y="2796903"/>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8" name="Rektangel 2407">
                    <a:extLst>
                      <a:ext uri="{FF2B5EF4-FFF2-40B4-BE49-F238E27FC236}">
                        <a16:creationId xmlns:a16="http://schemas.microsoft.com/office/drawing/2014/main" id="{9B84A58F-5252-D70F-8CD4-F34A48AA8B8B}"/>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9" name="Rektangel 2408">
                    <a:extLst>
                      <a:ext uri="{FF2B5EF4-FFF2-40B4-BE49-F238E27FC236}">
                        <a16:creationId xmlns:a16="http://schemas.microsoft.com/office/drawing/2014/main" id="{2F30D6F1-D9AE-55CC-F619-8A9412CE8B81}"/>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0" name="Rektangel 2409">
                    <a:extLst>
                      <a:ext uri="{FF2B5EF4-FFF2-40B4-BE49-F238E27FC236}">
                        <a16:creationId xmlns:a16="http://schemas.microsoft.com/office/drawing/2014/main" id="{660EE579-007D-1D6F-F5C5-8D46C4258FBA}"/>
                      </a:ext>
                    </a:extLst>
                  </p:cNvPr>
                  <p:cNvSpPr>
                    <a:spLocks noChangeAspect="1"/>
                  </p:cNvSpPr>
                  <p:nvPr/>
                </p:nvSpPr>
                <p:spPr>
                  <a:xfrm>
                    <a:off x="3820633" y="409119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1" name="Rektangel 2410">
                    <a:extLst>
                      <a:ext uri="{FF2B5EF4-FFF2-40B4-BE49-F238E27FC236}">
                        <a16:creationId xmlns:a16="http://schemas.microsoft.com/office/drawing/2014/main" id="{B343350D-03F3-18D8-A67D-4229AE832B1B}"/>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2" name="Rektangel 2411">
                    <a:extLst>
                      <a:ext uri="{FF2B5EF4-FFF2-40B4-BE49-F238E27FC236}">
                        <a16:creationId xmlns:a16="http://schemas.microsoft.com/office/drawing/2014/main" id="{17556536-B60D-24D2-F77F-6721C89A4114}"/>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3" name="Rektangel 2412">
                    <a:extLst>
                      <a:ext uri="{FF2B5EF4-FFF2-40B4-BE49-F238E27FC236}">
                        <a16:creationId xmlns:a16="http://schemas.microsoft.com/office/drawing/2014/main" id="{C7BE3B69-B20D-C09D-9236-478961690983}"/>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02" name="Rektangel 2401">
                  <a:extLst>
                    <a:ext uri="{FF2B5EF4-FFF2-40B4-BE49-F238E27FC236}">
                      <a16:creationId xmlns:a16="http://schemas.microsoft.com/office/drawing/2014/main" id="{2B5F6076-1F57-AA0B-F9B4-00E93F0C7B06}"/>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3" name="Gruppe 1812">
                <a:extLst>
                  <a:ext uri="{FF2B5EF4-FFF2-40B4-BE49-F238E27FC236}">
                    <a16:creationId xmlns:a16="http://schemas.microsoft.com/office/drawing/2014/main" id="{0E0F8076-8F76-0C41-6FC0-0103F47CACB6}"/>
                  </a:ext>
                </a:extLst>
              </p:cNvPr>
              <p:cNvGrpSpPr/>
              <p:nvPr/>
            </p:nvGrpSpPr>
            <p:grpSpPr>
              <a:xfrm>
                <a:off x="3819968" y="1058901"/>
                <a:ext cx="444157" cy="5190614"/>
                <a:chOff x="5753799" y="1204530"/>
                <a:chExt cx="444157" cy="5190614"/>
              </a:xfrm>
            </p:grpSpPr>
            <p:grpSp>
              <p:nvGrpSpPr>
                <p:cNvPr id="2388" name="Gruppe 2387">
                  <a:extLst>
                    <a:ext uri="{FF2B5EF4-FFF2-40B4-BE49-F238E27FC236}">
                      <a16:creationId xmlns:a16="http://schemas.microsoft.com/office/drawing/2014/main" id="{737E2210-20A1-5778-1DA3-DB10BE5F5404}"/>
                    </a:ext>
                  </a:extLst>
                </p:cNvPr>
                <p:cNvGrpSpPr/>
                <p:nvPr/>
              </p:nvGrpSpPr>
              <p:grpSpPr>
                <a:xfrm>
                  <a:off x="5753799" y="1204530"/>
                  <a:ext cx="442069" cy="4756379"/>
                  <a:chOff x="3817279" y="1064461"/>
                  <a:chExt cx="442069" cy="4756379"/>
                </a:xfrm>
              </p:grpSpPr>
              <p:sp>
                <p:nvSpPr>
                  <p:cNvPr id="2390" name="Rektangel 2389">
                    <a:extLst>
                      <a:ext uri="{FF2B5EF4-FFF2-40B4-BE49-F238E27FC236}">
                        <a16:creationId xmlns:a16="http://schemas.microsoft.com/office/drawing/2014/main" id="{F4841DDA-B391-3484-13E9-1127D74266A2}"/>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1" name="Rektangel 2390">
                    <a:extLst>
                      <a:ext uri="{FF2B5EF4-FFF2-40B4-BE49-F238E27FC236}">
                        <a16:creationId xmlns:a16="http://schemas.microsoft.com/office/drawing/2014/main" id="{59C1E97A-C1A8-ED1E-6248-E6A2C578ACA0}"/>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2" name="Rektangel 2391">
                    <a:extLst>
                      <a:ext uri="{FF2B5EF4-FFF2-40B4-BE49-F238E27FC236}">
                        <a16:creationId xmlns:a16="http://schemas.microsoft.com/office/drawing/2014/main" id="{5237B3D3-0A66-E650-528F-7088D8AC1345}"/>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3" name="Rektangel 2392">
                    <a:extLst>
                      <a:ext uri="{FF2B5EF4-FFF2-40B4-BE49-F238E27FC236}">
                        <a16:creationId xmlns:a16="http://schemas.microsoft.com/office/drawing/2014/main" id="{06D3422B-2A13-EB4A-9393-A658304657E0}"/>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4" name="Rektangel 2393">
                    <a:extLst>
                      <a:ext uri="{FF2B5EF4-FFF2-40B4-BE49-F238E27FC236}">
                        <a16:creationId xmlns:a16="http://schemas.microsoft.com/office/drawing/2014/main" id="{5F1CDCBD-F474-0A76-7E48-3D175711EAE9}"/>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5" name="Rektangel 2394">
                    <a:extLst>
                      <a:ext uri="{FF2B5EF4-FFF2-40B4-BE49-F238E27FC236}">
                        <a16:creationId xmlns:a16="http://schemas.microsoft.com/office/drawing/2014/main" id="{2F455AED-3F6E-0BD9-8276-A2C4AD747742}"/>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6" name="Rektangel 2395">
                    <a:extLst>
                      <a:ext uri="{FF2B5EF4-FFF2-40B4-BE49-F238E27FC236}">
                        <a16:creationId xmlns:a16="http://schemas.microsoft.com/office/drawing/2014/main" id="{3BCC218C-3EE5-0587-4077-B63535EA393D}"/>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7" name="Rektangel 2396">
                    <a:extLst>
                      <a:ext uri="{FF2B5EF4-FFF2-40B4-BE49-F238E27FC236}">
                        <a16:creationId xmlns:a16="http://schemas.microsoft.com/office/drawing/2014/main" id="{6B98657A-2646-7E40-CB6F-D48F8236E540}"/>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8" name="Rektangel 2397">
                    <a:extLst>
                      <a:ext uri="{FF2B5EF4-FFF2-40B4-BE49-F238E27FC236}">
                        <a16:creationId xmlns:a16="http://schemas.microsoft.com/office/drawing/2014/main" id="{237BABED-E076-10C5-737D-601A64DB2E54}"/>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9" name="Rektangel 2398">
                    <a:extLst>
                      <a:ext uri="{FF2B5EF4-FFF2-40B4-BE49-F238E27FC236}">
                        <a16:creationId xmlns:a16="http://schemas.microsoft.com/office/drawing/2014/main" id="{1032B16E-7F8E-FDC3-5903-751C0D4E2A7F}"/>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0" name="Rektangel 2399">
                    <a:extLst>
                      <a:ext uri="{FF2B5EF4-FFF2-40B4-BE49-F238E27FC236}">
                        <a16:creationId xmlns:a16="http://schemas.microsoft.com/office/drawing/2014/main" id="{B8572402-6E72-0E01-D905-A4468A6EBCB2}"/>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89" name="Rektangel 2388">
                  <a:extLst>
                    <a:ext uri="{FF2B5EF4-FFF2-40B4-BE49-F238E27FC236}">
                      <a16:creationId xmlns:a16="http://schemas.microsoft.com/office/drawing/2014/main" id="{0DBA2753-E3DD-F637-B13A-D9817A5A6D1F}"/>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4" name="Gruppe 1813">
                <a:extLst>
                  <a:ext uri="{FF2B5EF4-FFF2-40B4-BE49-F238E27FC236}">
                    <a16:creationId xmlns:a16="http://schemas.microsoft.com/office/drawing/2014/main" id="{C652F098-7F54-8236-BFE9-0B5896B15D3A}"/>
                  </a:ext>
                </a:extLst>
              </p:cNvPr>
              <p:cNvGrpSpPr/>
              <p:nvPr/>
            </p:nvGrpSpPr>
            <p:grpSpPr>
              <a:xfrm>
                <a:off x="3386295" y="1062122"/>
                <a:ext cx="444157" cy="5190614"/>
                <a:chOff x="5753799" y="1204530"/>
                <a:chExt cx="444157" cy="5190614"/>
              </a:xfrm>
            </p:grpSpPr>
            <p:grpSp>
              <p:nvGrpSpPr>
                <p:cNvPr id="2375" name="Gruppe 2374">
                  <a:extLst>
                    <a:ext uri="{FF2B5EF4-FFF2-40B4-BE49-F238E27FC236}">
                      <a16:creationId xmlns:a16="http://schemas.microsoft.com/office/drawing/2014/main" id="{D4458857-973C-5629-2B2B-D75ECF68E096}"/>
                    </a:ext>
                  </a:extLst>
                </p:cNvPr>
                <p:cNvGrpSpPr/>
                <p:nvPr/>
              </p:nvGrpSpPr>
              <p:grpSpPr>
                <a:xfrm>
                  <a:off x="5753799" y="1204530"/>
                  <a:ext cx="442069" cy="4756379"/>
                  <a:chOff x="3817279" y="1064461"/>
                  <a:chExt cx="442069" cy="4756379"/>
                </a:xfrm>
              </p:grpSpPr>
              <p:sp>
                <p:nvSpPr>
                  <p:cNvPr id="2377" name="Rektangel 2376">
                    <a:extLst>
                      <a:ext uri="{FF2B5EF4-FFF2-40B4-BE49-F238E27FC236}">
                        <a16:creationId xmlns:a16="http://schemas.microsoft.com/office/drawing/2014/main" id="{6EF43619-040E-9EED-6D37-77AB8B909355}"/>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8" name="Rektangel 2377">
                    <a:extLst>
                      <a:ext uri="{FF2B5EF4-FFF2-40B4-BE49-F238E27FC236}">
                        <a16:creationId xmlns:a16="http://schemas.microsoft.com/office/drawing/2014/main" id="{3E532128-07E7-FB5B-C78C-7F6B0EC0102E}"/>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9" name="Rektangel 2378">
                    <a:extLst>
                      <a:ext uri="{FF2B5EF4-FFF2-40B4-BE49-F238E27FC236}">
                        <a16:creationId xmlns:a16="http://schemas.microsoft.com/office/drawing/2014/main" id="{AF2B9C54-0413-AC55-CE2D-E8FE1D2C101A}"/>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0" name="Rektangel 2379">
                    <a:extLst>
                      <a:ext uri="{FF2B5EF4-FFF2-40B4-BE49-F238E27FC236}">
                        <a16:creationId xmlns:a16="http://schemas.microsoft.com/office/drawing/2014/main" id="{1CF0AF45-933F-94E7-B66B-D1794FAE7869}"/>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1" name="Rektangel 2380">
                    <a:extLst>
                      <a:ext uri="{FF2B5EF4-FFF2-40B4-BE49-F238E27FC236}">
                        <a16:creationId xmlns:a16="http://schemas.microsoft.com/office/drawing/2014/main" id="{5705896C-2E8C-101C-511C-67453D1BEEA8}"/>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2" name="Rektangel 2381">
                    <a:extLst>
                      <a:ext uri="{FF2B5EF4-FFF2-40B4-BE49-F238E27FC236}">
                        <a16:creationId xmlns:a16="http://schemas.microsoft.com/office/drawing/2014/main" id="{294B41A6-1395-760E-2B89-1418FD27402C}"/>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3" name="Rektangel 2382">
                    <a:extLst>
                      <a:ext uri="{FF2B5EF4-FFF2-40B4-BE49-F238E27FC236}">
                        <a16:creationId xmlns:a16="http://schemas.microsoft.com/office/drawing/2014/main" id="{4DAE9C59-19FE-EBB6-61C6-0627065DE08F}"/>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4" name="Rektangel 2383">
                    <a:extLst>
                      <a:ext uri="{FF2B5EF4-FFF2-40B4-BE49-F238E27FC236}">
                        <a16:creationId xmlns:a16="http://schemas.microsoft.com/office/drawing/2014/main" id="{B0F39AB6-3448-86A5-ECD9-EA46205AE5E8}"/>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5" name="Rektangel 2384">
                    <a:extLst>
                      <a:ext uri="{FF2B5EF4-FFF2-40B4-BE49-F238E27FC236}">
                        <a16:creationId xmlns:a16="http://schemas.microsoft.com/office/drawing/2014/main" id="{258998F7-28D7-8628-2F69-97E938602F9B}"/>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6" name="Rektangel 2385">
                    <a:extLst>
                      <a:ext uri="{FF2B5EF4-FFF2-40B4-BE49-F238E27FC236}">
                        <a16:creationId xmlns:a16="http://schemas.microsoft.com/office/drawing/2014/main" id="{19457D4C-DEDD-24CD-C02B-822B3EED5493}"/>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7" name="Rektangel 2386">
                    <a:extLst>
                      <a:ext uri="{FF2B5EF4-FFF2-40B4-BE49-F238E27FC236}">
                        <a16:creationId xmlns:a16="http://schemas.microsoft.com/office/drawing/2014/main" id="{35C9C345-D993-B2AE-C399-E61ACFE84656}"/>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76" name="Rektangel 2375">
                  <a:extLst>
                    <a:ext uri="{FF2B5EF4-FFF2-40B4-BE49-F238E27FC236}">
                      <a16:creationId xmlns:a16="http://schemas.microsoft.com/office/drawing/2014/main" id="{4696D974-B871-BB12-45FE-2D7BBC83A3BC}"/>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5" name="Gruppe 1814">
                <a:extLst>
                  <a:ext uri="{FF2B5EF4-FFF2-40B4-BE49-F238E27FC236}">
                    <a16:creationId xmlns:a16="http://schemas.microsoft.com/office/drawing/2014/main" id="{3F0B7F81-EFEB-E7BE-8BE7-ECD98D922F5D}"/>
                  </a:ext>
                </a:extLst>
              </p:cNvPr>
              <p:cNvGrpSpPr/>
              <p:nvPr/>
            </p:nvGrpSpPr>
            <p:grpSpPr>
              <a:xfrm>
                <a:off x="2949135" y="1063521"/>
                <a:ext cx="444157" cy="5190614"/>
                <a:chOff x="5753799" y="1204530"/>
                <a:chExt cx="444157" cy="5190614"/>
              </a:xfrm>
            </p:grpSpPr>
            <p:grpSp>
              <p:nvGrpSpPr>
                <p:cNvPr id="2362" name="Gruppe 2361">
                  <a:extLst>
                    <a:ext uri="{FF2B5EF4-FFF2-40B4-BE49-F238E27FC236}">
                      <a16:creationId xmlns:a16="http://schemas.microsoft.com/office/drawing/2014/main" id="{F941FBD5-6911-AF0A-88D0-3C89BC6588FC}"/>
                    </a:ext>
                  </a:extLst>
                </p:cNvPr>
                <p:cNvGrpSpPr/>
                <p:nvPr/>
              </p:nvGrpSpPr>
              <p:grpSpPr>
                <a:xfrm>
                  <a:off x="5753799" y="1204530"/>
                  <a:ext cx="442069" cy="4756379"/>
                  <a:chOff x="3817279" y="1064461"/>
                  <a:chExt cx="442069" cy="4756379"/>
                </a:xfrm>
              </p:grpSpPr>
              <p:sp>
                <p:nvSpPr>
                  <p:cNvPr id="2364" name="Rektangel 2363">
                    <a:extLst>
                      <a:ext uri="{FF2B5EF4-FFF2-40B4-BE49-F238E27FC236}">
                        <a16:creationId xmlns:a16="http://schemas.microsoft.com/office/drawing/2014/main" id="{07F5591B-5234-911C-9391-A5539B096F9C}"/>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5" name="Rektangel 2364">
                    <a:extLst>
                      <a:ext uri="{FF2B5EF4-FFF2-40B4-BE49-F238E27FC236}">
                        <a16:creationId xmlns:a16="http://schemas.microsoft.com/office/drawing/2014/main" id="{1E4455DC-95FE-3C68-9C2E-4CD2AA3E6053}"/>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6" name="Rektangel 2365">
                    <a:extLst>
                      <a:ext uri="{FF2B5EF4-FFF2-40B4-BE49-F238E27FC236}">
                        <a16:creationId xmlns:a16="http://schemas.microsoft.com/office/drawing/2014/main" id="{6BB0404F-35A2-1FD3-1881-871FB2A791B7}"/>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7" name="Rektangel 2366">
                    <a:extLst>
                      <a:ext uri="{FF2B5EF4-FFF2-40B4-BE49-F238E27FC236}">
                        <a16:creationId xmlns:a16="http://schemas.microsoft.com/office/drawing/2014/main" id="{E4997A7D-7A1C-6336-458C-9CF06698FE3C}"/>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8" name="Rektangel 2367">
                    <a:extLst>
                      <a:ext uri="{FF2B5EF4-FFF2-40B4-BE49-F238E27FC236}">
                        <a16:creationId xmlns:a16="http://schemas.microsoft.com/office/drawing/2014/main" id="{A8EC96B3-0675-3B56-3626-92951EBAE9D2}"/>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9" name="Rektangel 2368">
                    <a:extLst>
                      <a:ext uri="{FF2B5EF4-FFF2-40B4-BE49-F238E27FC236}">
                        <a16:creationId xmlns:a16="http://schemas.microsoft.com/office/drawing/2014/main" id="{783A8BB9-74FA-36AD-AFD0-F13C844E4FFE}"/>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0" name="Rektangel 2369">
                    <a:extLst>
                      <a:ext uri="{FF2B5EF4-FFF2-40B4-BE49-F238E27FC236}">
                        <a16:creationId xmlns:a16="http://schemas.microsoft.com/office/drawing/2014/main" id="{8AD3269D-CCD8-FDB0-8033-697466486961}"/>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1" name="Rektangel 2370">
                    <a:extLst>
                      <a:ext uri="{FF2B5EF4-FFF2-40B4-BE49-F238E27FC236}">
                        <a16:creationId xmlns:a16="http://schemas.microsoft.com/office/drawing/2014/main" id="{39875AEC-86A8-0456-FF2B-CBD006793C43}"/>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2" name="Rektangel 2371">
                    <a:extLst>
                      <a:ext uri="{FF2B5EF4-FFF2-40B4-BE49-F238E27FC236}">
                        <a16:creationId xmlns:a16="http://schemas.microsoft.com/office/drawing/2014/main" id="{3E35A943-D17E-7AB8-F4EF-69817B5BCCEB}"/>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3" name="Rektangel 2372">
                    <a:extLst>
                      <a:ext uri="{FF2B5EF4-FFF2-40B4-BE49-F238E27FC236}">
                        <a16:creationId xmlns:a16="http://schemas.microsoft.com/office/drawing/2014/main" id="{A34AD63A-53F5-31F5-AD0B-763F8C873EFD}"/>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4" name="Rektangel 2373">
                    <a:extLst>
                      <a:ext uri="{FF2B5EF4-FFF2-40B4-BE49-F238E27FC236}">
                        <a16:creationId xmlns:a16="http://schemas.microsoft.com/office/drawing/2014/main" id="{1817FA39-F28C-4975-E893-B6FE08310D4B}"/>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63" name="Rektangel 2362">
                  <a:extLst>
                    <a:ext uri="{FF2B5EF4-FFF2-40B4-BE49-F238E27FC236}">
                      <a16:creationId xmlns:a16="http://schemas.microsoft.com/office/drawing/2014/main" id="{F2A869F7-77BA-8023-90A7-2F07DBA99FCE}"/>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6" name="Gruppe 1815">
                <a:extLst>
                  <a:ext uri="{FF2B5EF4-FFF2-40B4-BE49-F238E27FC236}">
                    <a16:creationId xmlns:a16="http://schemas.microsoft.com/office/drawing/2014/main" id="{47B554AF-5DA7-ACCC-69C8-C2B7A46BDE58}"/>
                  </a:ext>
                </a:extLst>
              </p:cNvPr>
              <p:cNvGrpSpPr/>
              <p:nvPr/>
            </p:nvGrpSpPr>
            <p:grpSpPr>
              <a:xfrm>
                <a:off x="2514229" y="1065829"/>
                <a:ext cx="444157" cy="5190614"/>
                <a:chOff x="5753799" y="1204530"/>
                <a:chExt cx="444157" cy="5190614"/>
              </a:xfrm>
            </p:grpSpPr>
            <p:grpSp>
              <p:nvGrpSpPr>
                <p:cNvPr id="2349" name="Gruppe 2348">
                  <a:extLst>
                    <a:ext uri="{FF2B5EF4-FFF2-40B4-BE49-F238E27FC236}">
                      <a16:creationId xmlns:a16="http://schemas.microsoft.com/office/drawing/2014/main" id="{E840354A-68C8-E41B-C096-B3B204F5F68B}"/>
                    </a:ext>
                  </a:extLst>
                </p:cNvPr>
                <p:cNvGrpSpPr/>
                <p:nvPr/>
              </p:nvGrpSpPr>
              <p:grpSpPr>
                <a:xfrm>
                  <a:off x="5753799" y="1204530"/>
                  <a:ext cx="442069" cy="4756379"/>
                  <a:chOff x="3817279" y="1064461"/>
                  <a:chExt cx="442069" cy="4756379"/>
                </a:xfrm>
              </p:grpSpPr>
              <p:sp>
                <p:nvSpPr>
                  <p:cNvPr id="2351" name="Rektangel 2350">
                    <a:extLst>
                      <a:ext uri="{FF2B5EF4-FFF2-40B4-BE49-F238E27FC236}">
                        <a16:creationId xmlns:a16="http://schemas.microsoft.com/office/drawing/2014/main" id="{959DC59A-F6B3-6D8B-2832-2B3521206F01}"/>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2" name="Rektangel 2351">
                    <a:extLst>
                      <a:ext uri="{FF2B5EF4-FFF2-40B4-BE49-F238E27FC236}">
                        <a16:creationId xmlns:a16="http://schemas.microsoft.com/office/drawing/2014/main" id="{D58D4233-87E0-91F5-0B05-87930EE1183E}"/>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dirty="0"/>
                  </a:p>
                </p:txBody>
              </p:sp>
              <p:sp>
                <p:nvSpPr>
                  <p:cNvPr id="2353" name="Rektangel 2352">
                    <a:extLst>
                      <a:ext uri="{FF2B5EF4-FFF2-40B4-BE49-F238E27FC236}">
                        <a16:creationId xmlns:a16="http://schemas.microsoft.com/office/drawing/2014/main" id="{C7C38E2F-9675-A04B-7810-48FF7A9BB633}"/>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4" name="Rektangel 2353">
                    <a:extLst>
                      <a:ext uri="{FF2B5EF4-FFF2-40B4-BE49-F238E27FC236}">
                        <a16:creationId xmlns:a16="http://schemas.microsoft.com/office/drawing/2014/main" id="{C5372A65-7950-C667-69C9-88279CCE7816}"/>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5" name="Rektangel 2354">
                    <a:extLst>
                      <a:ext uri="{FF2B5EF4-FFF2-40B4-BE49-F238E27FC236}">
                        <a16:creationId xmlns:a16="http://schemas.microsoft.com/office/drawing/2014/main" id="{3C72C520-E12C-F9FB-62F2-9692C02F5E00}"/>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6" name="Rektangel 2355">
                    <a:extLst>
                      <a:ext uri="{FF2B5EF4-FFF2-40B4-BE49-F238E27FC236}">
                        <a16:creationId xmlns:a16="http://schemas.microsoft.com/office/drawing/2014/main" id="{523B5267-FEC7-3E24-DE02-3F2707757D8F}"/>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7" name="Rektangel 2356">
                    <a:extLst>
                      <a:ext uri="{FF2B5EF4-FFF2-40B4-BE49-F238E27FC236}">
                        <a16:creationId xmlns:a16="http://schemas.microsoft.com/office/drawing/2014/main" id="{1F85B3F5-4979-4F1A-1017-BFB0F88741DB}"/>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8" name="Rektangel 2357">
                    <a:extLst>
                      <a:ext uri="{FF2B5EF4-FFF2-40B4-BE49-F238E27FC236}">
                        <a16:creationId xmlns:a16="http://schemas.microsoft.com/office/drawing/2014/main" id="{F465CB31-B881-7DFE-6B37-8D10AE422CD6}"/>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9" name="Rektangel 2358">
                    <a:extLst>
                      <a:ext uri="{FF2B5EF4-FFF2-40B4-BE49-F238E27FC236}">
                        <a16:creationId xmlns:a16="http://schemas.microsoft.com/office/drawing/2014/main" id="{1F831386-0A3B-A198-14ED-F74FD910C026}"/>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0" name="Rektangel 2359">
                    <a:extLst>
                      <a:ext uri="{FF2B5EF4-FFF2-40B4-BE49-F238E27FC236}">
                        <a16:creationId xmlns:a16="http://schemas.microsoft.com/office/drawing/2014/main" id="{5AE9CCC8-D862-013A-79E7-9682E99287A2}"/>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1" name="Rektangel 2360">
                    <a:extLst>
                      <a:ext uri="{FF2B5EF4-FFF2-40B4-BE49-F238E27FC236}">
                        <a16:creationId xmlns:a16="http://schemas.microsoft.com/office/drawing/2014/main" id="{0026D79B-7F6C-504C-5EE1-180F2D125F3E}"/>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50" name="Rektangel 2349">
                  <a:extLst>
                    <a:ext uri="{FF2B5EF4-FFF2-40B4-BE49-F238E27FC236}">
                      <a16:creationId xmlns:a16="http://schemas.microsoft.com/office/drawing/2014/main" id="{FE7EE138-765F-F056-004C-40F730082608}"/>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7" name="Gruppe 1816">
                <a:extLst>
                  <a:ext uri="{FF2B5EF4-FFF2-40B4-BE49-F238E27FC236}">
                    <a16:creationId xmlns:a16="http://schemas.microsoft.com/office/drawing/2014/main" id="{33714D11-3C4A-6920-B36C-15B42D0E9AAC}"/>
                  </a:ext>
                </a:extLst>
              </p:cNvPr>
              <p:cNvGrpSpPr/>
              <p:nvPr/>
            </p:nvGrpSpPr>
            <p:grpSpPr>
              <a:xfrm>
                <a:off x="2075940" y="1067864"/>
                <a:ext cx="444157" cy="5190614"/>
                <a:chOff x="5753799" y="1204530"/>
                <a:chExt cx="444157" cy="5190614"/>
              </a:xfrm>
            </p:grpSpPr>
            <p:grpSp>
              <p:nvGrpSpPr>
                <p:cNvPr id="2336" name="Gruppe 2335">
                  <a:extLst>
                    <a:ext uri="{FF2B5EF4-FFF2-40B4-BE49-F238E27FC236}">
                      <a16:creationId xmlns:a16="http://schemas.microsoft.com/office/drawing/2014/main" id="{538804F0-E956-B174-0F3D-0F9DD604A39D}"/>
                    </a:ext>
                  </a:extLst>
                </p:cNvPr>
                <p:cNvGrpSpPr/>
                <p:nvPr/>
              </p:nvGrpSpPr>
              <p:grpSpPr>
                <a:xfrm>
                  <a:off x="5753799" y="1204530"/>
                  <a:ext cx="442069" cy="4756379"/>
                  <a:chOff x="3817279" y="1064461"/>
                  <a:chExt cx="442069" cy="4756379"/>
                </a:xfrm>
              </p:grpSpPr>
              <p:sp>
                <p:nvSpPr>
                  <p:cNvPr id="2338" name="Rektangel 2337">
                    <a:extLst>
                      <a:ext uri="{FF2B5EF4-FFF2-40B4-BE49-F238E27FC236}">
                        <a16:creationId xmlns:a16="http://schemas.microsoft.com/office/drawing/2014/main" id="{C2AEE99E-782D-A995-7737-B5E331512A56}"/>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9" name="Rektangel 2338">
                    <a:extLst>
                      <a:ext uri="{FF2B5EF4-FFF2-40B4-BE49-F238E27FC236}">
                        <a16:creationId xmlns:a16="http://schemas.microsoft.com/office/drawing/2014/main" id="{ACC5FEAE-A70E-3206-F6C5-9F996F2D03DF}"/>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0" name="Rektangel 2339">
                    <a:extLst>
                      <a:ext uri="{FF2B5EF4-FFF2-40B4-BE49-F238E27FC236}">
                        <a16:creationId xmlns:a16="http://schemas.microsoft.com/office/drawing/2014/main" id="{FB5F943F-BBF0-6158-3CA6-3A78B6B1D648}"/>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1" name="Rektangel 2340">
                    <a:extLst>
                      <a:ext uri="{FF2B5EF4-FFF2-40B4-BE49-F238E27FC236}">
                        <a16:creationId xmlns:a16="http://schemas.microsoft.com/office/drawing/2014/main" id="{8D691022-7E72-874A-4156-F3990523A765}"/>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2" name="Rektangel 2341">
                    <a:extLst>
                      <a:ext uri="{FF2B5EF4-FFF2-40B4-BE49-F238E27FC236}">
                        <a16:creationId xmlns:a16="http://schemas.microsoft.com/office/drawing/2014/main" id="{C79B0790-A6FD-0E07-2432-F680F6329B0C}"/>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3" name="Rektangel 2342">
                    <a:extLst>
                      <a:ext uri="{FF2B5EF4-FFF2-40B4-BE49-F238E27FC236}">
                        <a16:creationId xmlns:a16="http://schemas.microsoft.com/office/drawing/2014/main" id="{9C231FF9-809C-E908-880B-46DC24D79916}"/>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4" name="Rektangel 2343">
                    <a:extLst>
                      <a:ext uri="{FF2B5EF4-FFF2-40B4-BE49-F238E27FC236}">
                        <a16:creationId xmlns:a16="http://schemas.microsoft.com/office/drawing/2014/main" id="{7D3F6DA0-3F62-4365-99DB-BD21FDA0DE7E}"/>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5" name="Rektangel 2344">
                    <a:extLst>
                      <a:ext uri="{FF2B5EF4-FFF2-40B4-BE49-F238E27FC236}">
                        <a16:creationId xmlns:a16="http://schemas.microsoft.com/office/drawing/2014/main" id="{DC3674D5-56A7-09B0-1DCD-2A290F459527}"/>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6" name="Rektangel 2345">
                    <a:extLst>
                      <a:ext uri="{FF2B5EF4-FFF2-40B4-BE49-F238E27FC236}">
                        <a16:creationId xmlns:a16="http://schemas.microsoft.com/office/drawing/2014/main" id="{F3B68536-E363-C760-EE10-81275376360B}"/>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7" name="Rektangel 2346">
                    <a:extLst>
                      <a:ext uri="{FF2B5EF4-FFF2-40B4-BE49-F238E27FC236}">
                        <a16:creationId xmlns:a16="http://schemas.microsoft.com/office/drawing/2014/main" id="{FB4B8F3B-5BA5-7A65-A534-8DFFD4CD42A8}"/>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8" name="Rektangel 2347">
                    <a:extLst>
                      <a:ext uri="{FF2B5EF4-FFF2-40B4-BE49-F238E27FC236}">
                        <a16:creationId xmlns:a16="http://schemas.microsoft.com/office/drawing/2014/main" id="{973F5F16-8A51-5346-5629-B1E1A4454850}"/>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37" name="Rektangel 2336">
                  <a:extLst>
                    <a:ext uri="{FF2B5EF4-FFF2-40B4-BE49-F238E27FC236}">
                      <a16:creationId xmlns:a16="http://schemas.microsoft.com/office/drawing/2014/main" id="{15991F98-3356-760B-BAD4-67317C6E76BB}"/>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8" name="Gruppe 1817">
                <a:extLst>
                  <a:ext uri="{FF2B5EF4-FFF2-40B4-BE49-F238E27FC236}">
                    <a16:creationId xmlns:a16="http://schemas.microsoft.com/office/drawing/2014/main" id="{E65AFC14-E6A7-895E-F943-F794DF9BB4F1}"/>
                  </a:ext>
                </a:extLst>
              </p:cNvPr>
              <p:cNvGrpSpPr/>
              <p:nvPr/>
            </p:nvGrpSpPr>
            <p:grpSpPr>
              <a:xfrm>
                <a:off x="1644775" y="1068629"/>
                <a:ext cx="444157" cy="5190614"/>
                <a:chOff x="5753799" y="1204530"/>
                <a:chExt cx="444157" cy="5190614"/>
              </a:xfrm>
            </p:grpSpPr>
            <p:grpSp>
              <p:nvGrpSpPr>
                <p:cNvPr id="2323" name="Gruppe 2322">
                  <a:extLst>
                    <a:ext uri="{FF2B5EF4-FFF2-40B4-BE49-F238E27FC236}">
                      <a16:creationId xmlns:a16="http://schemas.microsoft.com/office/drawing/2014/main" id="{C1417AA4-35F1-CC3E-3BC9-86CCCD1750D4}"/>
                    </a:ext>
                  </a:extLst>
                </p:cNvPr>
                <p:cNvGrpSpPr/>
                <p:nvPr/>
              </p:nvGrpSpPr>
              <p:grpSpPr>
                <a:xfrm>
                  <a:off x="5753799" y="1204530"/>
                  <a:ext cx="442069" cy="4756379"/>
                  <a:chOff x="3817279" y="1064461"/>
                  <a:chExt cx="442069" cy="4756379"/>
                </a:xfrm>
              </p:grpSpPr>
              <p:sp>
                <p:nvSpPr>
                  <p:cNvPr id="2325" name="Rektangel 2324">
                    <a:extLst>
                      <a:ext uri="{FF2B5EF4-FFF2-40B4-BE49-F238E27FC236}">
                        <a16:creationId xmlns:a16="http://schemas.microsoft.com/office/drawing/2014/main" id="{EF9FF0C4-E432-2B82-1FAD-0FC0AC020D43}"/>
                      </a:ext>
                    </a:extLst>
                  </p:cNvPr>
                  <p:cNvSpPr>
                    <a:spLocks noChangeAspect="1"/>
                  </p:cNvSpPr>
                  <p:nvPr/>
                </p:nvSpPr>
                <p:spPr>
                  <a:xfrm>
                    <a:off x="3818406" y="149701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6" name="Rektangel 2325">
                    <a:extLst>
                      <a:ext uri="{FF2B5EF4-FFF2-40B4-BE49-F238E27FC236}">
                        <a16:creationId xmlns:a16="http://schemas.microsoft.com/office/drawing/2014/main" id="{5822A5AF-6F78-E67B-DF13-27122FA00CB8}"/>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7" name="Rektangel 2326">
                    <a:extLst>
                      <a:ext uri="{FF2B5EF4-FFF2-40B4-BE49-F238E27FC236}">
                        <a16:creationId xmlns:a16="http://schemas.microsoft.com/office/drawing/2014/main" id="{33D41FF5-451C-C30A-AF6B-F37C7EE69172}"/>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8" name="Rektangel 2327">
                    <a:extLst>
                      <a:ext uri="{FF2B5EF4-FFF2-40B4-BE49-F238E27FC236}">
                        <a16:creationId xmlns:a16="http://schemas.microsoft.com/office/drawing/2014/main" id="{FA7C2334-FDC4-B444-3EA5-A371FF7F8019}"/>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9" name="Rektangel 2328">
                    <a:extLst>
                      <a:ext uri="{FF2B5EF4-FFF2-40B4-BE49-F238E27FC236}">
                        <a16:creationId xmlns:a16="http://schemas.microsoft.com/office/drawing/2014/main" id="{5684E0DD-A65A-CD36-820D-A5DBA0741C33}"/>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0" name="Rektangel 2329">
                    <a:extLst>
                      <a:ext uri="{FF2B5EF4-FFF2-40B4-BE49-F238E27FC236}">
                        <a16:creationId xmlns:a16="http://schemas.microsoft.com/office/drawing/2014/main" id="{89426B91-9691-0B3B-3839-8627B81230E6}"/>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1" name="Rektangel 2330">
                    <a:extLst>
                      <a:ext uri="{FF2B5EF4-FFF2-40B4-BE49-F238E27FC236}">
                        <a16:creationId xmlns:a16="http://schemas.microsoft.com/office/drawing/2014/main" id="{0288E15E-96FE-29EA-C1F1-A1327779E109}"/>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2" name="Rektangel 2331">
                    <a:extLst>
                      <a:ext uri="{FF2B5EF4-FFF2-40B4-BE49-F238E27FC236}">
                        <a16:creationId xmlns:a16="http://schemas.microsoft.com/office/drawing/2014/main" id="{B1F29D78-5224-0647-135D-758FFC7F3FD6}"/>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3" name="Rektangel 2332">
                    <a:extLst>
                      <a:ext uri="{FF2B5EF4-FFF2-40B4-BE49-F238E27FC236}">
                        <a16:creationId xmlns:a16="http://schemas.microsoft.com/office/drawing/2014/main" id="{430EBC5D-229F-F13B-C970-D21408565058}"/>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4" name="Rektangel 2333">
                    <a:extLst>
                      <a:ext uri="{FF2B5EF4-FFF2-40B4-BE49-F238E27FC236}">
                        <a16:creationId xmlns:a16="http://schemas.microsoft.com/office/drawing/2014/main" id="{F5954D85-AA53-3E04-E065-B64DE23D02C3}"/>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5" name="Rektangel 2334">
                    <a:extLst>
                      <a:ext uri="{FF2B5EF4-FFF2-40B4-BE49-F238E27FC236}">
                        <a16:creationId xmlns:a16="http://schemas.microsoft.com/office/drawing/2014/main" id="{D51FB032-3C7B-E563-EB30-0ACF2117E89E}"/>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24" name="Rektangel 2323">
                  <a:extLst>
                    <a:ext uri="{FF2B5EF4-FFF2-40B4-BE49-F238E27FC236}">
                      <a16:creationId xmlns:a16="http://schemas.microsoft.com/office/drawing/2014/main" id="{6277BC8D-55CA-D682-20CF-FFB9F921B8B7}"/>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9" name="Gruppe 1818">
                <a:extLst>
                  <a:ext uri="{FF2B5EF4-FFF2-40B4-BE49-F238E27FC236}">
                    <a16:creationId xmlns:a16="http://schemas.microsoft.com/office/drawing/2014/main" id="{E254043D-C31D-13A4-2A78-810BCD31500B}"/>
                  </a:ext>
                </a:extLst>
              </p:cNvPr>
              <p:cNvGrpSpPr/>
              <p:nvPr/>
            </p:nvGrpSpPr>
            <p:grpSpPr>
              <a:xfrm>
                <a:off x="1212845" y="1068629"/>
                <a:ext cx="444157" cy="5190614"/>
                <a:chOff x="5753799" y="1204530"/>
                <a:chExt cx="444157" cy="5190614"/>
              </a:xfrm>
            </p:grpSpPr>
            <p:grpSp>
              <p:nvGrpSpPr>
                <p:cNvPr id="2310" name="Gruppe 2309">
                  <a:extLst>
                    <a:ext uri="{FF2B5EF4-FFF2-40B4-BE49-F238E27FC236}">
                      <a16:creationId xmlns:a16="http://schemas.microsoft.com/office/drawing/2014/main" id="{36FEFD59-28C6-9FAF-EDD1-1CCC3C4E1E53}"/>
                    </a:ext>
                  </a:extLst>
                </p:cNvPr>
                <p:cNvGrpSpPr/>
                <p:nvPr/>
              </p:nvGrpSpPr>
              <p:grpSpPr>
                <a:xfrm>
                  <a:off x="5753799" y="1204530"/>
                  <a:ext cx="442069" cy="4756379"/>
                  <a:chOff x="3817279" y="1064461"/>
                  <a:chExt cx="442069" cy="4756379"/>
                </a:xfrm>
              </p:grpSpPr>
              <p:sp>
                <p:nvSpPr>
                  <p:cNvPr id="2312" name="Rektangel 2311">
                    <a:extLst>
                      <a:ext uri="{FF2B5EF4-FFF2-40B4-BE49-F238E27FC236}">
                        <a16:creationId xmlns:a16="http://schemas.microsoft.com/office/drawing/2014/main" id="{BF86ACD1-88C1-9445-1872-DACCAD1D44BB}"/>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3" name="Rektangel 2312">
                    <a:extLst>
                      <a:ext uri="{FF2B5EF4-FFF2-40B4-BE49-F238E27FC236}">
                        <a16:creationId xmlns:a16="http://schemas.microsoft.com/office/drawing/2014/main" id="{96D1EA17-944B-F25B-BA0C-E4B4A9B08E95}"/>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4" name="Rektangel 2313">
                    <a:extLst>
                      <a:ext uri="{FF2B5EF4-FFF2-40B4-BE49-F238E27FC236}">
                        <a16:creationId xmlns:a16="http://schemas.microsoft.com/office/drawing/2014/main" id="{9864125C-29EB-C131-8305-A395AF3DA975}"/>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5" name="Rektangel 2314">
                    <a:extLst>
                      <a:ext uri="{FF2B5EF4-FFF2-40B4-BE49-F238E27FC236}">
                        <a16:creationId xmlns:a16="http://schemas.microsoft.com/office/drawing/2014/main" id="{11E9D9E5-6D3A-41F5-8765-5AA36B3E7EBD}"/>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6" name="Rektangel 2315">
                    <a:extLst>
                      <a:ext uri="{FF2B5EF4-FFF2-40B4-BE49-F238E27FC236}">
                        <a16:creationId xmlns:a16="http://schemas.microsoft.com/office/drawing/2014/main" id="{C608F299-120E-4E9E-789E-6241CC0D2BA9}"/>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7" name="Rektangel 2316">
                    <a:extLst>
                      <a:ext uri="{FF2B5EF4-FFF2-40B4-BE49-F238E27FC236}">
                        <a16:creationId xmlns:a16="http://schemas.microsoft.com/office/drawing/2014/main" id="{F44E900F-8DBF-515C-61B5-BAA438A06DB2}"/>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8" name="Rektangel 2317">
                    <a:extLst>
                      <a:ext uri="{FF2B5EF4-FFF2-40B4-BE49-F238E27FC236}">
                        <a16:creationId xmlns:a16="http://schemas.microsoft.com/office/drawing/2014/main" id="{37054324-902B-6006-8012-54D78A761113}"/>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9" name="Rektangel 2318">
                    <a:extLst>
                      <a:ext uri="{FF2B5EF4-FFF2-40B4-BE49-F238E27FC236}">
                        <a16:creationId xmlns:a16="http://schemas.microsoft.com/office/drawing/2014/main" id="{9311577C-6F87-A3AE-D949-4163222CEF99}"/>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0" name="Rektangel 2319">
                    <a:extLst>
                      <a:ext uri="{FF2B5EF4-FFF2-40B4-BE49-F238E27FC236}">
                        <a16:creationId xmlns:a16="http://schemas.microsoft.com/office/drawing/2014/main" id="{D3292B59-4B35-32C2-A3FF-4B5E71A7021B}"/>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1" name="Rektangel 2320">
                    <a:extLst>
                      <a:ext uri="{FF2B5EF4-FFF2-40B4-BE49-F238E27FC236}">
                        <a16:creationId xmlns:a16="http://schemas.microsoft.com/office/drawing/2014/main" id="{1D3B723A-4CB0-D3FA-709A-6FDF135512A6}"/>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2" name="Rektangel 2321">
                    <a:extLst>
                      <a:ext uri="{FF2B5EF4-FFF2-40B4-BE49-F238E27FC236}">
                        <a16:creationId xmlns:a16="http://schemas.microsoft.com/office/drawing/2014/main" id="{2714F6EB-F477-8EEB-A1C3-F0E862F6D825}"/>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11" name="Rektangel 2310">
                  <a:extLst>
                    <a:ext uri="{FF2B5EF4-FFF2-40B4-BE49-F238E27FC236}">
                      <a16:creationId xmlns:a16="http://schemas.microsoft.com/office/drawing/2014/main" id="{573C98D0-07FF-4B30-C9A5-050AB81F1FA8}"/>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0" name="Gruppe 1819">
                <a:extLst>
                  <a:ext uri="{FF2B5EF4-FFF2-40B4-BE49-F238E27FC236}">
                    <a16:creationId xmlns:a16="http://schemas.microsoft.com/office/drawing/2014/main" id="{19B29BE1-8D68-9194-32B2-2E0D3B7CF4F4}"/>
                  </a:ext>
                </a:extLst>
              </p:cNvPr>
              <p:cNvGrpSpPr/>
              <p:nvPr/>
            </p:nvGrpSpPr>
            <p:grpSpPr>
              <a:xfrm>
                <a:off x="780951" y="1067864"/>
                <a:ext cx="444157" cy="5190614"/>
                <a:chOff x="5753799" y="1204530"/>
                <a:chExt cx="444157" cy="5190614"/>
              </a:xfrm>
            </p:grpSpPr>
            <p:grpSp>
              <p:nvGrpSpPr>
                <p:cNvPr id="2297" name="Gruppe 2296">
                  <a:extLst>
                    <a:ext uri="{FF2B5EF4-FFF2-40B4-BE49-F238E27FC236}">
                      <a16:creationId xmlns:a16="http://schemas.microsoft.com/office/drawing/2014/main" id="{7D233864-6EA7-68B4-F07E-BA53BAE6641F}"/>
                    </a:ext>
                  </a:extLst>
                </p:cNvPr>
                <p:cNvGrpSpPr/>
                <p:nvPr/>
              </p:nvGrpSpPr>
              <p:grpSpPr>
                <a:xfrm>
                  <a:off x="5753799" y="1204530"/>
                  <a:ext cx="442069" cy="4756379"/>
                  <a:chOff x="3817279" y="1064461"/>
                  <a:chExt cx="442069" cy="4756379"/>
                </a:xfrm>
              </p:grpSpPr>
              <p:sp>
                <p:nvSpPr>
                  <p:cNvPr id="2299" name="Rektangel 2298">
                    <a:extLst>
                      <a:ext uri="{FF2B5EF4-FFF2-40B4-BE49-F238E27FC236}">
                        <a16:creationId xmlns:a16="http://schemas.microsoft.com/office/drawing/2014/main" id="{ECD8E120-6196-31CE-3C69-A5CE67E38FB0}"/>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0" name="Rektangel 2299">
                    <a:extLst>
                      <a:ext uri="{FF2B5EF4-FFF2-40B4-BE49-F238E27FC236}">
                        <a16:creationId xmlns:a16="http://schemas.microsoft.com/office/drawing/2014/main" id="{3B31CF79-DF89-0EFB-6BF5-1320542B7DD0}"/>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1" name="Rektangel 2300">
                    <a:extLst>
                      <a:ext uri="{FF2B5EF4-FFF2-40B4-BE49-F238E27FC236}">
                        <a16:creationId xmlns:a16="http://schemas.microsoft.com/office/drawing/2014/main" id="{BBEB4A74-E5B6-94BC-F772-C6A4B2C81943}"/>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2" name="Rektangel 2301">
                    <a:extLst>
                      <a:ext uri="{FF2B5EF4-FFF2-40B4-BE49-F238E27FC236}">
                        <a16:creationId xmlns:a16="http://schemas.microsoft.com/office/drawing/2014/main" id="{C5D22964-44A4-B764-C063-D9D36F167479}"/>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3" name="Rektangel 2302">
                    <a:extLst>
                      <a:ext uri="{FF2B5EF4-FFF2-40B4-BE49-F238E27FC236}">
                        <a16:creationId xmlns:a16="http://schemas.microsoft.com/office/drawing/2014/main" id="{5A53F654-785B-379D-BEFB-B64D9A00DB9C}"/>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4" name="Rektangel 2303">
                    <a:extLst>
                      <a:ext uri="{FF2B5EF4-FFF2-40B4-BE49-F238E27FC236}">
                        <a16:creationId xmlns:a16="http://schemas.microsoft.com/office/drawing/2014/main" id="{9947E7F0-358F-E803-7534-A89233095863}"/>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5" name="Rektangel 2304">
                    <a:extLst>
                      <a:ext uri="{FF2B5EF4-FFF2-40B4-BE49-F238E27FC236}">
                        <a16:creationId xmlns:a16="http://schemas.microsoft.com/office/drawing/2014/main" id="{FEEF4672-98AA-94CB-9DDF-9FCE67B74B39}"/>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6" name="Rektangel 2305">
                    <a:extLst>
                      <a:ext uri="{FF2B5EF4-FFF2-40B4-BE49-F238E27FC236}">
                        <a16:creationId xmlns:a16="http://schemas.microsoft.com/office/drawing/2014/main" id="{72D39C8C-83C4-724F-5BA5-D5EDEA4C6FF8}"/>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7" name="Rektangel 2306">
                    <a:extLst>
                      <a:ext uri="{FF2B5EF4-FFF2-40B4-BE49-F238E27FC236}">
                        <a16:creationId xmlns:a16="http://schemas.microsoft.com/office/drawing/2014/main" id="{8BDE209A-7DEA-0657-1D13-FD0774B19346}"/>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8" name="Rektangel 2307">
                    <a:extLst>
                      <a:ext uri="{FF2B5EF4-FFF2-40B4-BE49-F238E27FC236}">
                        <a16:creationId xmlns:a16="http://schemas.microsoft.com/office/drawing/2014/main" id="{0B8656E6-D618-7CCF-1BAF-588BD59CB8C5}"/>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9" name="Rektangel 2308">
                    <a:extLst>
                      <a:ext uri="{FF2B5EF4-FFF2-40B4-BE49-F238E27FC236}">
                        <a16:creationId xmlns:a16="http://schemas.microsoft.com/office/drawing/2014/main" id="{60DD468E-F405-0249-9E37-A380DAB3871A}"/>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98" name="Rektangel 2297">
                  <a:extLst>
                    <a:ext uri="{FF2B5EF4-FFF2-40B4-BE49-F238E27FC236}">
                      <a16:creationId xmlns:a16="http://schemas.microsoft.com/office/drawing/2014/main" id="{21169AAA-3780-C2CD-663E-8B7C5D7EDE1C}"/>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1" name="Gruppe 1820">
                <a:extLst>
                  <a:ext uri="{FF2B5EF4-FFF2-40B4-BE49-F238E27FC236}">
                    <a16:creationId xmlns:a16="http://schemas.microsoft.com/office/drawing/2014/main" id="{30AE9429-F1E2-537F-A44B-0A13ECF3797E}"/>
                  </a:ext>
                </a:extLst>
              </p:cNvPr>
              <p:cNvGrpSpPr/>
              <p:nvPr/>
            </p:nvGrpSpPr>
            <p:grpSpPr>
              <a:xfrm>
                <a:off x="348958" y="1501775"/>
                <a:ext cx="444157" cy="4758064"/>
                <a:chOff x="5753799" y="1637080"/>
                <a:chExt cx="444157" cy="4758064"/>
              </a:xfrm>
            </p:grpSpPr>
            <p:grpSp>
              <p:nvGrpSpPr>
                <p:cNvPr id="2285" name="Gruppe 2284">
                  <a:extLst>
                    <a:ext uri="{FF2B5EF4-FFF2-40B4-BE49-F238E27FC236}">
                      <a16:creationId xmlns:a16="http://schemas.microsoft.com/office/drawing/2014/main" id="{A8D4E17C-CA8D-A988-C4B0-6201CE540243}"/>
                    </a:ext>
                  </a:extLst>
                </p:cNvPr>
                <p:cNvGrpSpPr/>
                <p:nvPr/>
              </p:nvGrpSpPr>
              <p:grpSpPr>
                <a:xfrm>
                  <a:off x="5753799" y="1637080"/>
                  <a:ext cx="442069" cy="4323829"/>
                  <a:chOff x="3817279" y="1497011"/>
                  <a:chExt cx="442069" cy="4323829"/>
                </a:xfrm>
              </p:grpSpPr>
              <p:sp>
                <p:nvSpPr>
                  <p:cNvPr id="2287" name="Rektangel 2286">
                    <a:extLst>
                      <a:ext uri="{FF2B5EF4-FFF2-40B4-BE49-F238E27FC236}">
                        <a16:creationId xmlns:a16="http://schemas.microsoft.com/office/drawing/2014/main" id="{99139122-8F44-C712-C9A9-F6E4E982FED6}"/>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8" name="Rektangel 2287">
                    <a:extLst>
                      <a:ext uri="{FF2B5EF4-FFF2-40B4-BE49-F238E27FC236}">
                        <a16:creationId xmlns:a16="http://schemas.microsoft.com/office/drawing/2014/main" id="{34D56817-BB38-7491-F38F-27ACF627656B}"/>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9" name="Rektangel 2288">
                    <a:extLst>
                      <a:ext uri="{FF2B5EF4-FFF2-40B4-BE49-F238E27FC236}">
                        <a16:creationId xmlns:a16="http://schemas.microsoft.com/office/drawing/2014/main" id="{2A597D9B-1223-EA2C-55A8-E9A329F4FD92}"/>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0" name="Rektangel 2289">
                    <a:extLst>
                      <a:ext uri="{FF2B5EF4-FFF2-40B4-BE49-F238E27FC236}">
                        <a16:creationId xmlns:a16="http://schemas.microsoft.com/office/drawing/2014/main" id="{F35BDC0B-8FAC-2EDF-37B4-2732DF74BE53}"/>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1" name="Rektangel 2290">
                    <a:extLst>
                      <a:ext uri="{FF2B5EF4-FFF2-40B4-BE49-F238E27FC236}">
                        <a16:creationId xmlns:a16="http://schemas.microsoft.com/office/drawing/2014/main" id="{7F068323-F1D2-7D94-19AB-50B3902F604D}"/>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2" name="Rektangel 2291">
                    <a:extLst>
                      <a:ext uri="{FF2B5EF4-FFF2-40B4-BE49-F238E27FC236}">
                        <a16:creationId xmlns:a16="http://schemas.microsoft.com/office/drawing/2014/main" id="{E73DAC24-073D-462B-0881-F17522DF825B}"/>
                      </a:ext>
                    </a:extLst>
                  </p:cNvPr>
                  <p:cNvSpPr>
                    <a:spLocks noChangeAspect="1"/>
                  </p:cNvSpPr>
                  <p:nvPr/>
                </p:nvSpPr>
                <p:spPr>
                  <a:xfrm>
                    <a:off x="3819516" y="365976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3" name="Rektangel 2292">
                    <a:extLst>
                      <a:ext uri="{FF2B5EF4-FFF2-40B4-BE49-F238E27FC236}">
                        <a16:creationId xmlns:a16="http://schemas.microsoft.com/office/drawing/2014/main" id="{02537A03-9E1E-B14D-4455-9F27C5C0714D}"/>
                      </a:ext>
                    </a:extLst>
                  </p:cNvPr>
                  <p:cNvSpPr>
                    <a:spLocks noChangeAspect="1"/>
                  </p:cNvSpPr>
                  <p:nvPr/>
                </p:nvSpPr>
                <p:spPr>
                  <a:xfrm>
                    <a:off x="3820633" y="409119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4" name="Rektangel 2293">
                    <a:extLst>
                      <a:ext uri="{FF2B5EF4-FFF2-40B4-BE49-F238E27FC236}">
                        <a16:creationId xmlns:a16="http://schemas.microsoft.com/office/drawing/2014/main" id="{C952B4D7-F24D-F1F8-A3D4-67A6D89C56D6}"/>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5" name="Rektangel 2294">
                    <a:extLst>
                      <a:ext uri="{FF2B5EF4-FFF2-40B4-BE49-F238E27FC236}">
                        <a16:creationId xmlns:a16="http://schemas.microsoft.com/office/drawing/2014/main" id="{A17D693E-408F-67E2-3573-6202C79DF060}"/>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6" name="Rektangel 2295">
                    <a:extLst>
                      <a:ext uri="{FF2B5EF4-FFF2-40B4-BE49-F238E27FC236}">
                        <a16:creationId xmlns:a16="http://schemas.microsoft.com/office/drawing/2014/main" id="{48E3F638-1A0D-E37F-0F5E-4AA44A211402}"/>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86" name="Rektangel 2285">
                  <a:extLst>
                    <a:ext uri="{FF2B5EF4-FFF2-40B4-BE49-F238E27FC236}">
                      <a16:creationId xmlns:a16="http://schemas.microsoft.com/office/drawing/2014/main" id="{44AFB464-4B9A-7966-C710-31743BCACFCE}"/>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2" name="Gruppe 1821">
                <a:extLst>
                  <a:ext uri="{FF2B5EF4-FFF2-40B4-BE49-F238E27FC236}">
                    <a16:creationId xmlns:a16="http://schemas.microsoft.com/office/drawing/2014/main" id="{CC242C0B-F3B1-C9F1-153A-E06A088073E1}"/>
                  </a:ext>
                </a:extLst>
              </p:cNvPr>
              <p:cNvGrpSpPr/>
              <p:nvPr/>
            </p:nvGrpSpPr>
            <p:grpSpPr>
              <a:xfrm>
                <a:off x="-82727" y="1504857"/>
                <a:ext cx="444157" cy="4758064"/>
                <a:chOff x="5753799" y="1637080"/>
                <a:chExt cx="444157" cy="4758064"/>
              </a:xfrm>
            </p:grpSpPr>
            <p:grpSp>
              <p:nvGrpSpPr>
                <p:cNvPr id="2273" name="Gruppe 2272">
                  <a:extLst>
                    <a:ext uri="{FF2B5EF4-FFF2-40B4-BE49-F238E27FC236}">
                      <a16:creationId xmlns:a16="http://schemas.microsoft.com/office/drawing/2014/main" id="{094D46C5-9ABB-AB95-5432-B4249F6E6F2A}"/>
                    </a:ext>
                  </a:extLst>
                </p:cNvPr>
                <p:cNvGrpSpPr/>
                <p:nvPr/>
              </p:nvGrpSpPr>
              <p:grpSpPr>
                <a:xfrm>
                  <a:off x="5753799" y="1637080"/>
                  <a:ext cx="442069" cy="4323829"/>
                  <a:chOff x="3817279" y="1497011"/>
                  <a:chExt cx="442069" cy="4323829"/>
                </a:xfrm>
              </p:grpSpPr>
              <p:sp>
                <p:nvSpPr>
                  <p:cNvPr id="2275" name="Rektangel 2274">
                    <a:extLst>
                      <a:ext uri="{FF2B5EF4-FFF2-40B4-BE49-F238E27FC236}">
                        <a16:creationId xmlns:a16="http://schemas.microsoft.com/office/drawing/2014/main" id="{13DC7479-8096-657E-D982-35FB058D635F}"/>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6" name="Rektangel 2275">
                    <a:extLst>
                      <a:ext uri="{FF2B5EF4-FFF2-40B4-BE49-F238E27FC236}">
                        <a16:creationId xmlns:a16="http://schemas.microsoft.com/office/drawing/2014/main" id="{A14661F6-A85F-3A4F-5D0B-7983561F4ADB}"/>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7" name="Rektangel 2276">
                    <a:extLst>
                      <a:ext uri="{FF2B5EF4-FFF2-40B4-BE49-F238E27FC236}">
                        <a16:creationId xmlns:a16="http://schemas.microsoft.com/office/drawing/2014/main" id="{5CFC7AB6-19AA-5C0B-DB04-965CFC32C4A9}"/>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8" name="Rektangel 2277">
                    <a:extLst>
                      <a:ext uri="{FF2B5EF4-FFF2-40B4-BE49-F238E27FC236}">
                        <a16:creationId xmlns:a16="http://schemas.microsoft.com/office/drawing/2014/main" id="{4420A3AD-1847-B9EE-0288-C3710A649CE6}"/>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9" name="Rektangel 2278">
                    <a:extLst>
                      <a:ext uri="{FF2B5EF4-FFF2-40B4-BE49-F238E27FC236}">
                        <a16:creationId xmlns:a16="http://schemas.microsoft.com/office/drawing/2014/main" id="{DF86A3C5-5F74-E0E8-8F52-9F5800368376}"/>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0" name="Rektangel 2279">
                    <a:extLst>
                      <a:ext uri="{FF2B5EF4-FFF2-40B4-BE49-F238E27FC236}">
                        <a16:creationId xmlns:a16="http://schemas.microsoft.com/office/drawing/2014/main" id="{93E2B811-E3F1-D71F-3D63-29CB2FB1B410}"/>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1" name="Rektangel 2280">
                    <a:extLst>
                      <a:ext uri="{FF2B5EF4-FFF2-40B4-BE49-F238E27FC236}">
                        <a16:creationId xmlns:a16="http://schemas.microsoft.com/office/drawing/2014/main" id="{42CC94DE-DE1C-F680-A10C-1240944E9530}"/>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2" name="Rektangel 2281">
                    <a:extLst>
                      <a:ext uri="{FF2B5EF4-FFF2-40B4-BE49-F238E27FC236}">
                        <a16:creationId xmlns:a16="http://schemas.microsoft.com/office/drawing/2014/main" id="{98732198-D6BE-6FE4-E6D2-AF81235F6273}"/>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3" name="Rektangel 2282">
                    <a:extLst>
                      <a:ext uri="{FF2B5EF4-FFF2-40B4-BE49-F238E27FC236}">
                        <a16:creationId xmlns:a16="http://schemas.microsoft.com/office/drawing/2014/main" id="{EF10184A-2FE3-AC9F-BAA9-9291199A89D7}"/>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4" name="Rektangel 2283">
                    <a:extLst>
                      <a:ext uri="{FF2B5EF4-FFF2-40B4-BE49-F238E27FC236}">
                        <a16:creationId xmlns:a16="http://schemas.microsoft.com/office/drawing/2014/main" id="{B38FA33D-0BF1-F5F6-BD84-E4E39D8CB853}"/>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74" name="Rektangel 2273">
                  <a:extLst>
                    <a:ext uri="{FF2B5EF4-FFF2-40B4-BE49-F238E27FC236}">
                      <a16:creationId xmlns:a16="http://schemas.microsoft.com/office/drawing/2014/main" id="{56674DB1-0F1E-BF6C-4366-5047186F5BBD}"/>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3" name="Gruppe 1822">
                <a:extLst>
                  <a:ext uri="{FF2B5EF4-FFF2-40B4-BE49-F238E27FC236}">
                    <a16:creationId xmlns:a16="http://schemas.microsoft.com/office/drawing/2014/main" id="{B86A39B4-7470-7E7C-ABB6-F63D84F7CFE1}"/>
                  </a:ext>
                </a:extLst>
              </p:cNvPr>
              <p:cNvGrpSpPr/>
              <p:nvPr/>
            </p:nvGrpSpPr>
            <p:grpSpPr>
              <a:xfrm>
                <a:off x="4625198" y="1031927"/>
                <a:ext cx="641389" cy="5216305"/>
                <a:chOff x="2892468" y="1032983"/>
                <a:chExt cx="641389" cy="5216305"/>
              </a:xfrm>
            </p:grpSpPr>
            <p:grpSp>
              <p:nvGrpSpPr>
                <p:cNvPr id="2236" name="Gruppe 2235">
                  <a:extLst>
                    <a:ext uri="{FF2B5EF4-FFF2-40B4-BE49-F238E27FC236}">
                      <a16:creationId xmlns:a16="http://schemas.microsoft.com/office/drawing/2014/main" id="{544CE029-D5C9-2875-E652-C2F5A79356C0}"/>
                    </a:ext>
                  </a:extLst>
                </p:cNvPr>
                <p:cNvGrpSpPr/>
                <p:nvPr/>
              </p:nvGrpSpPr>
              <p:grpSpPr>
                <a:xfrm>
                  <a:off x="2892468" y="1032983"/>
                  <a:ext cx="641389" cy="5216305"/>
                  <a:chOff x="3475384" y="1188399"/>
                  <a:chExt cx="641389" cy="5216305"/>
                </a:xfrm>
              </p:grpSpPr>
              <p:sp>
                <p:nvSpPr>
                  <p:cNvPr id="2240" name="Tekstfelt 2239">
                    <a:extLst>
                      <a:ext uri="{FF2B5EF4-FFF2-40B4-BE49-F238E27FC236}">
                        <a16:creationId xmlns:a16="http://schemas.microsoft.com/office/drawing/2014/main" id="{4B091245-F22C-5A0B-3A02-DFF2E5626512}"/>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41" name="Tekstfelt 2240">
                    <a:extLst>
                      <a:ext uri="{FF2B5EF4-FFF2-40B4-BE49-F238E27FC236}">
                        <a16:creationId xmlns:a16="http://schemas.microsoft.com/office/drawing/2014/main" id="{31C48787-5A89-7E20-BE1E-32FEC8F96A59}"/>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42" name="Tekstfelt 2241">
                    <a:extLst>
                      <a:ext uri="{FF2B5EF4-FFF2-40B4-BE49-F238E27FC236}">
                        <a16:creationId xmlns:a16="http://schemas.microsoft.com/office/drawing/2014/main" id="{A72202BA-8AF3-F478-7880-8867B1ECF00C}"/>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43" name="Tekstfelt 2242">
                    <a:extLst>
                      <a:ext uri="{FF2B5EF4-FFF2-40B4-BE49-F238E27FC236}">
                        <a16:creationId xmlns:a16="http://schemas.microsoft.com/office/drawing/2014/main" id="{F1CA0252-CE3E-98A6-36F0-65E417B7B401}"/>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44" name="Tekstfelt 2243">
                    <a:extLst>
                      <a:ext uri="{FF2B5EF4-FFF2-40B4-BE49-F238E27FC236}">
                        <a16:creationId xmlns:a16="http://schemas.microsoft.com/office/drawing/2014/main" id="{69FAD9CD-5115-BEE4-A4DE-7FFA39E32EAB}"/>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45" name="Tekstfelt 2244">
                    <a:extLst>
                      <a:ext uri="{FF2B5EF4-FFF2-40B4-BE49-F238E27FC236}">
                        <a16:creationId xmlns:a16="http://schemas.microsoft.com/office/drawing/2014/main" id="{51051B85-F509-B5FA-DA48-022F2FDAF5C9}"/>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46" name="Tekstfelt 2245">
                    <a:extLst>
                      <a:ext uri="{FF2B5EF4-FFF2-40B4-BE49-F238E27FC236}">
                        <a16:creationId xmlns:a16="http://schemas.microsoft.com/office/drawing/2014/main" id="{E98B277C-B768-6B90-3890-D065CA4A1078}"/>
                      </a:ext>
                    </a:extLst>
                  </p:cNvPr>
                  <p:cNvSpPr txBox="1"/>
                  <p:nvPr/>
                </p:nvSpPr>
                <p:spPr>
                  <a:xfrm>
                    <a:off x="3525031"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47" name="Tekstfelt 2246">
                    <a:extLst>
                      <a:ext uri="{FF2B5EF4-FFF2-40B4-BE49-F238E27FC236}">
                        <a16:creationId xmlns:a16="http://schemas.microsoft.com/office/drawing/2014/main" id="{7902EBB3-2DD8-E0E1-8CD8-524BECA6F505}"/>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48" name="Tekstfelt 2247">
                    <a:extLst>
                      <a:ext uri="{FF2B5EF4-FFF2-40B4-BE49-F238E27FC236}">
                        <a16:creationId xmlns:a16="http://schemas.microsoft.com/office/drawing/2014/main" id="{AD9D54B5-CE09-D669-35C4-0F3280078790}"/>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49" name="Tekstfelt 2248">
                    <a:extLst>
                      <a:ext uri="{FF2B5EF4-FFF2-40B4-BE49-F238E27FC236}">
                        <a16:creationId xmlns:a16="http://schemas.microsoft.com/office/drawing/2014/main" id="{7C32E012-9204-1899-8042-EA811DED9837}"/>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50" name="Tekstfelt 2249">
                    <a:extLst>
                      <a:ext uri="{FF2B5EF4-FFF2-40B4-BE49-F238E27FC236}">
                        <a16:creationId xmlns:a16="http://schemas.microsoft.com/office/drawing/2014/main" id="{4EB156E2-44CC-3502-9D3D-36E52B1B6B7A}"/>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51" name="Tekstfelt 2250">
                    <a:extLst>
                      <a:ext uri="{FF2B5EF4-FFF2-40B4-BE49-F238E27FC236}">
                        <a16:creationId xmlns:a16="http://schemas.microsoft.com/office/drawing/2014/main" id="{B1CDAB9D-08A3-4450-EDB4-BB3563C6E53A}"/>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52" name="Tekstfelt 2251">
                    <a:extLst>
                      <a:ext uri="{FF2B5EF4-FFF2-40B4-BE49-F238E27FC236}">
                        <a16:creationId xmlns:a16="http://schemas.microsoft.com/office/drawing/2014/main" id="{CB230EEC-934C-F5C3-6AE2-F253CFA9B66B}"/>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53" name="Tekstfelt 2252">
                    <a:extLst>
                      <a:ext uri="{FF2B5EF4-FFF2-40B4-BE49-F238E27FC236}">
                        <a16:creationId xmlns:a16="http://schemas.microsoft.com/office/drawing/2014/main" id="{7EA2F7DC-5DE6-A1F0-B28A-03945D585471}"/>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54" name="Tekstfelt 2253">
                    <a:extLst>
                      <a:ext uri="{FF2B5EF4-FFF2-40B4-BE49-F238E27FC236}">
                        <a16:creationId xmlns:a16="http://schemas.microsoft.com/office/drawing/2014/main" id="{5F9168E3-5B3D-BDA7-0FC1-64A3AF84C381}"/>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55" name="Tekstfelt 2254">
                    <a:extLst>
                      <a:ext uri="{FF2B5EF4-FFF2-40B4-BE49-F238E27FC236}">
                        <a16:creationId xmlns:a16="http://schemas.microsoft.com/office/drawing/2014/main" id="{FD4ACC2B-A9DF-D530-BF41-1892A6DDFEC8}"/>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56" name="Tekstfelt 2255">
                    <a:extLst>
                      <a:ext uri="{FF2B5EF4-FFF2-40B4-BE49-F238E27FC236}">
                        <a16:creationId xmlns:a16="http://schemas.microsoft.com/office/drawing/2014/main" id="{1018E434-83C0-CC49-7987-F426A99FB379}"/>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57" name="Tekstfelt 2256">
                    <a:extLst>
                      <a:ext uri="{FF2B5EF4-FFF2-40B4-BE49-F238E27FC236}">
                        <a16:creationId xmlns:a16="http://schemas.microsoft.com/office/drawing/2014/main" id="{692641EA-AD79-3AD9-D801-81961FB6FC0A}"/>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58" name="Tekstfelt 2257">
                    <a:extLst>
                      <a:ext uri="{FF2B5EF4-FFF2-40B4-BE49-F238E27FC236}">
                        <a16:creationId xmlns:a16="http://schemas.microsoft.com/office/drawing/2014/main" id="{32BFC860-C6F7-83FF-67EF-35060E35909D}"/>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59" name="Tekstfelt 2258">
                    <a:extLst>
                      <a:ext uri="{FF2B5EF4-FFF2-40B4-BE49-F238E27FC236}">
                        <a16:creationId xmlns:a16="http://schemas.microsoft.com/office/drawing/2014/main" id="{0D986315-C79A-DADC-9C04-480DB761B2E8}"/>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60" name="Tekstfelt 2259">
                    <a:extLst>
                      <a:ext uri="{FF2B5EF4-FFF2-40B4-BE49-F238E27FC236}">
                        <a16:creationId xmlns:a16="http://schemas.microsoft.com/office/drawing/2014/main" id="{39A7DFF9-8C73-2878-0102-33A8B1795B42}"/>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61" name="Tekstfelt 2260">
                    <a:extLst>
                      <a:ext uri="{FF2B5EF4-FFF2-40B4-BE49-F238E27FC236}">
                        <a16:creationId xmlns:a16="http://schemas.microsoft.com/office/drawing/2014/main" id="{B76ED35A-93E2-684B-8823-12413C711E4A}"/>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62" name="Tekstfelt 2261">
                    <a:extLst>
                      <a:ext uri="{FF2B5EF4-FFF2-40B4-BE49-F238E27FC236}">
                        <a16:creationId xmlns:a16="http://schemas.microsoft.com/office/drawing/2014/main" id="{01EF102B-B68B-EB62-B8BB-6979CB7D94CF}"/>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63" name="Tekstfelt 2262">
                    <a:extLst>
                      <a:ext uri="{FF2B5EF4-FFF2-40B4-BE49-F238E27FC236}">
                        <a16:creationId xmlns:a16="http://schemas.microsoft.com/office/drawing/2014/main" id="{7B929BD1-BF7B-C47E-C9AB-5204312621E2}"/>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64" name="Tekstfelt 2263">
                    <a:extLst>
                      <a:ext uri="{FF2B5EF4-FFF2-40B4-BE49-F238E27FC236}">
                        <a16:creationId xmlns:a16="http://schemas.microsoft.com/office/drawing/2014/main" id="{03307D2B-B73C-5B9E-B15C-8AC0904B9BA8}"/>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65" name="Tekstfelt 2264">
                    <a:extLst>
                      <a:ext uri="{FF2B5EF4-FFF2-40B4-BE49-F238E27FC236}">
                        <a16:creationId xmlns:a16="http://schemas.microsoft.com/office/drawing/2014/main" id="{5078A0AB-7263-0A40-36AB-D97FCC74F35D}"/>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66" name="Tekstfelt 2265">
                    <a:extLst>
                      <a:ext uri="{FF2B5EF4-FFF2-40B4-BE49-F238E27FC236}">
                        <a16:creationId xmlns:a16="http://schemas.microsoft.com/office/drawing/2014/main" id="{60DFF91D-1B11-C3C0-337E-A2B1045FCC9E}"/>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67" name="Tekstfelt 2266">
                    <a:extLst>
                      <a:ext uri="{FF2B5EF4-FFF2-40B4-BE49-F238E27FC236}">
                        <a16:creationId xmlns:a16="http://schemas.microsoft.com/office/drawing/2014/main" id="{293C46B3-DD62-B887-836B-C405EA9EDA2D}"/>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68" name="Tekstfelt 2267">
                    <a:extLst>
                      <a:ext uri="{FF2B5EF4-FFF2-40B4-BE49-F238E27FC236}">
                        <a16:creationId xmlns:a16="http://schemas.microsoft.com/office/drawing/2014/main" id="{D0E9700C-CFA8-0669-BBA3-082D4A187E6E}"/>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69" name="Tekstfelt 2268">
                    <a:extLst>
                      <a:ext uri="{FF2B5EF4-FFF2-40B4-BE49-F238E27FC236}">
                        <a16:creationId xmlns:a16="http://schemas.microsoft.com/office/drawing/2014/main" id="{2047CDDA-8132-20F3-1343-F04D8F58C560}"/>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70" name="Tekstfelt 2269">
                    <a:extLst>
                      <a:ext uri="{FF2B5EF4-FFF2-40B4-BE49-F238E27FC236}">
                        <a16:creationId xmlns:a16="http://schemas.microsoft.com/office/drawing/2014/main" id="{14E7EA6C-8D24-CDFD-87A9-7E7CDD0C0A35}"/>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71" name="Tekstfelt 2270">
                    <a:extLst>
                      <a:ext uri="{FF2B5EF4-FFF2-40B4-BE49-F238E27FC236}">
                        <a16:creationId xmlns:a16="http://schemas.microsoft.com/office/drawing/2014/main" id="{A52A43D0-6AF0-FCB0-4DC1-24AD29DCC9FD}"/>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72" name="Tekstfelt 2271">
                    <a:extLst>
                      <a:ext uri="{FF2B5EF4-FFF2-40B4-BE49-F238E27FC236}">
                        <a16:creationId xmlns:a16="http://schemas.microsoft.com/office/drawing/2014/main" id="{360A77B8-03EB-E272-F704-3A1F98A9A55A}"/>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37" name="Tekstfelt 2236">
                  <a:extLst>
                    <a:ext uri="{FF2B5EF4-FFF2-40B4-BE49-F238E27FC236}">
                      <a16:creationId xmlns:a16="http://schemas.microsoft.com/office/drawing/2014/main" id="{58E6F8CA-9A6F-A473-24EE-2FACB895B717}"/>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38" name="Tekstfelt 2237">
                  <a:extLst>
                    <a:ext uri="{FF2B5EF4-FFF2-40B4-BE49-F238E27FC236}">
                      <a16:creationId xmlns:a16="http://schemas.microsoft.com/office/drawing/2014/main" id="{03A8D89B-1BAF-847C-350D-E49CF59309C5}"/>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39" name="Tekstfelt 2238">
                  <a:extLst>
                    <a:ext uri="{FF2B5EF4-FFF2-40B4-BE49-F238E27FC236}">
                      <a16:creationId xmlns:a16="http://schemas.microsoft.com/office/drawing/2014/main" id="{63B1BDCC-AA3E-DC98-72AE-A41A900D5D5D}"/>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4" name="Gruppe 1823">
                <a:extLst>
                  <a:ext uri="{FF2B5EF4-FFF2-40B4-BE49-F238E27FC236}">
                    <a16:creationId xmlns:a16="http://schemas.microsoft.com/office/drawing/2014/main" id="{4723B97D-88DA-F2A1-6004-8121DC1A5BE5}"/>
                  </a:ext>
                </a:extLst>
              </p:cNvPr>
              <p:cNvGrpSpPr/>
              <p:nvPr/>
            </p:nvGrpSpPr>
            <p:grpSpPr>
              <a:xfrm>
                <a:off x="5052945" y="1040538"/>
                <a:ext cx="641389" cy="5216305"/>
                <a:chOff x="2892468" y="1032983"/>
                <a:chExt cx="641389" cy="5216305"/>
              </a:xfrm>
            </p:grpSpPr>
            <p:grpSp>
              <p:nvGrpSpPr>
                <p:cNvPr id="2199" name="Gruppe 2198">
                  <a:extLst>
                    <a:ext uri="{FF2B5EF4-FFF2-40B4-BE49-F238E27FC236}">
                      <a16:creationId xmlns:a16="http://schemas.microsoft.com/office/drawing/2014/main" id="{87FC95F3-C59C-C733-A2AB-A7C13737AA77}"/>
                    </a:ext>
                  </a:extLst>
                </p:cNvPr>
                <p:cNvGrpSpPr/>
                <p:nvPr/>
              </p:nvGrpSpPr>
              <p:grpSpPr>
                <a:xfrm>
                  <a:off x="2892468" y="1032983"/>
                  <a:ext cx="641389" cy="5216305"/>
                  <a:chOff x="3475384" y="1188399"/>
                  <a:chExt cx="641389" cy="5216305"/>
                </a:xfrm>
              </p:grpSpPr>
              <p:sp>
                <p:nvSpPr>
                  <p:cNvPr id="2203" name="Tekstfelt 2202">
                    <a:extLst>
                      <a:ext uri="{FF2B5EF4-FFF2-40B4-BE49-F238E27FC236}">
                        <a16:creationId xmlns:a16="http://schemas.microsoft.com/office/drawing/2014/main" id="{CB36A1D3-952A-C971-3E3A-30ADD26AAA0B}"/>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04" name="Tekstfelt 2203">
                    <a:extLst>
                      <a:ext uri="{FF2B5EF4-FFF2-40B4-BE49-F238E27FC236}">
                        <a16:creationId xmlns:a16="http://schemas.microsoft.com/office/drawing/2014/main" id="{82DAE274-7D35-B140-6CEE-C750093EB319}"/>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05" name="Tekstfelt 2204">
                    <a:extLst>
                      <a:ext uri="{FF2B5EF4-FFF2-40B4-BE49-F238E27FC236}">
                        <a16:creationId xmlns:a16="http://schemas.microsoft.com/office/drawing/2014/main" id="{D862172D-B298-1DF9-9432-8633A576D2CD}"/>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06" name="Tekstfelt 2205">
                    <a:extLst>
                      <a:ext uri="{FF2B5EF4-FFF2-40B4-BE49-F238E27FC236}">
                        <a16:creationId xmlns:a16="http://schemas.microsoft.com/office/drawing/2014/main" id="{2D79A97A-D4A1-E58A-1402-D0ECC5482412}"/>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07" name="Tekstfelt 2206">
                    <a:extLst>
                      <a:ext uri="{FF2B5EF4-FFF2-40B4-BE49-F238E27FC236}">
                        <a16:creationId xmlns:a16="http://schemas.microsoft.com/office/drawing/2014/main" id="{6FC5D1E0-FA0B-E6B1-6DDA-0A83EBAAC598}"/>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08" name="Tekstfelt 2207">
                    <a:extLst>
                      <a:ext uri="{FF2B5EF4-FFF2-40B4-BE49-F238E27FC236}">
                        <a16:creationId xmlns:a16="http://schemas.microsoft.com/office/drawing/2014/main" id="{7EBC6614-A659-D55F-2CEF-0CB8F2A1ADB7}"/>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09" name="Tekstfelt 2208">
                    <a:extLst>
                      <a:ext uri="{FF2B5EF4-FFF2-40B4-BE49-F238E27FC236}">
                        <a16:creationId xmlns:a16="http://schemas.microsoft.com/office/drawing/2014/main" id="{F4F8714A-0FE9-FDCC-7C42-C72C3EE244DD}"/>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10" name="Tekstfelt 2209">
                    <a:extLst>
                      <a:ext uri="{FF2B5EF4-FFF2-40B4-BE49-F238E27FC236}">
                        <a16:creationId xmlns:a16="http://schemas.microsoft.com/office/drawing/2014/main" id="{BB8FC157-6781-AF1F-5EC0-EFF29C69DB5F}"/>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11" name="Tekstfelt 2210">
                    <a:extLst>
                      <a:ext uri="{FF2B5EF4-FFF2-40B4-BE49-F238E27FC236}">
                        <a16:creationId xmlns:a16="http://schemas.microsoft.com/office/drawing/2014/main" id="{75FA7058-049D-924D-1050-3FBD90B994BD}"/>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12" name="Tekstfelt 2211">
                    <a:extLst>
                      <a:ext uri="{FF2B5EF4-FFF2-40B4-BE49-F238E27FC236}">
                        <a16:creationId xmlns:a16="http://schemas.microsoft.com/office/drawing/2014/main" id="{6F7A0DB2-9DCC-7DA0-E29C-607B81F34FEB}"/>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13" name="Tekstfelt 2212">
                    <a:extLst>
                      <a:ext uri="{FF2B5EF4-FFF2-40B4-BE49-F238E27FC236}">
                        <a16:creationId xmlns:a16="http://schemas.microsoft.com/office/drawing/2014/main" id="{8736402E-71F9-EAD6-1C8A-98DE1CDAF3F6}"/>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14" name="Tekstfelt 2213">
                    <a:extLst>
                      <a:ext uri="{FF2B5EF4-FFF2-40B4-BE49-F238E27FC236}">
                        <a16:creationId xmlns:a16="http://schemas.microsoft.com/office/drawing/2014/main" id="{4BAE91AF-C949-CB8A-049D-097CBEF0C7E9}"/>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15" name="Tekstfelt 2214">
                    <a:extLst>
                      <a:ext uri="{FF2B5EF4-FFF2-40B4-BE49-F238E27FC236}">
                        <a16:creationId xmlns:a16="http://schemas.microsoft.com/office/drawing/2014/main" id="{59B1985E-B6A2-8451-C6B1-4A72DB832A3E}"/>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16" name="Tekstfelt 2215">
                    <a:extLst>
                      <a:ext uri="{FF2B5EF4-FFF2-40B4-BE49-F238E27FC236}">
                        <a16:creationId xmlns:a16="http://schemas.microsoft.com/office/drawing/2014/main" id="{3846ED2D-7EB5-20D6-F8A2-75AE3903D2C6}"/>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17" name="Tekstfelt 2216">
                    <a:extLst>
                      <a:ext uri="{FF2B5EF4-FFF2-40B4-BE49-F238E27FC236}">
                        <a16:creationId xmlns:a16="http://schemas.microsoft.com/office/drawing/2014/main" id="{99F47809-F6F2-C682-0D98-9A08AF46DC28}"/>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18" name="Tekstfelt 2217">
                    <a:extLst>
                      <a:ext uri="{FF2B5EF4-FFF2-40B4-BE49-F238E27FC236}">
                        <a16:creationId xmlns:a16="http://schemas.microsoft.com/office/drawing/2014/main" id="{F6355738-C5DC-2524-6048-D4750B45232A}"/>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19" name="Tekstfelt 2218">
                    <a:extLst>
                      <a:ext uri="{FF2B5EF4-FFF2-40B4-BE49-F238E27FC236}">
                        <a16:creationId xmlns:a16="http://schemas.microsoft.com/office/drawing/2014/main" id="{BADA1FE9-A98E-8C9D-9253-677E569166C9}"/>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20" name="Tekstfelt 2219">
                    <a:extLst>
                      <a:ext uri="{FF2B5EF4-FFF2-40B4-BE49-F238E27FC236}">
                        <a16:creationId xmlns:a16="http://schemas.microsoft.com/office/drawing/2014/main" id="{1B3C9866-65A5-9EF5-6B42-F5E9AC2D302B}"/>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21" name="Tekstfelt 2220">
                    <a:extLst>
                      <a:ext uri="{FF2B5EF4-FFF2-40B4-BE49-F238E27FC236}">
                        <a16:creationId xmlns:a16="http://schemas.microsoft.com/office/drawing/2014/main" id="{B3121D96-7620-FBE6-2F96-9CA0EE11D594}"/>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22" name="Tekstfelt 2221">
                    <a:extLst>
                      <a:ext uri="{FF2B5EF4-FFF2-40B4-BE49-F238E27FC236}">
                        <a16:creationId xmlns:a16="http://schemas.microsoft.com/office/drawing/2014/main" id="{F462B182-E3FD-8299-675F-2A14AFC21307}"/>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23" name="Tekstfelt 2222">
                    <a:extLst>
                      <a:ext uri="{FF2B5EF4-FFF2-40B4-BE49-F238E27FC236}">
                        <a16:creationId xmlns:a16="http://schemas.microsoft.com/office/drawing/2014/main" id="{DEBD64C4-F7F4-ED8B-CBBF-4568DFDC8FB6}"/>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24" name="Tekstfelt 2223">
                    <a:extLst>
                      <a:ext uri="{FF2B5EF4-FFF2-40B4-BE49-F238E27FC236}">
                        <a16:creationId xmlns:a16="http://schemas.microsoft.com/office/drawing/2014/main" id="{A925055C-3E6A-28B6-1020-E55CB2C4C8B9}"/>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25" name="Tekstfelt 2224">
                    <a:extLst>
                      <a:ext uri="{FF2B5EF4-FFF2-40B4-BE49-F238E27FC236}">
                        <a16:creationId xmlns:a16="http://schemas.microsoft.com/office/drawing/2014/main" id="{A368C325-A26E-09A3-A8B4-288F27502B4F}"/>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26" name="Tekstfelt 2225">
                    <a:extLst>
                      <a:ext uri="{FF2B5EF4-FFF2-40B4-BE49-F238E27FC236}">
                        <a16:creationId xmlns:a16="http://schemas.microsoft.com/office/drawing/2014/main" id="{0EB8042C-8E4B-0601-DD64-9F83E0E81E2A}"/>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27" name="Tekstfelt 2226">
                    <a:extLst>
                      <a:ext uri="{FF2B5EF4-FFF2-40B4-BE49-F238E27FC236}">
                        <a16:creationId xmlns:a16="http://schemas.microsoft.com/office/drawing/2014/main" id="{D9F9CF3D-D984-9EF0-89FF-0A0A587003F0}"/>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28" name="Tekstfelt 2227">
                    <a:extLst>
                      <a:ext uri="{FF2B5EF4-FFF2-40B4-BE49-F238E27FC236}">
                        <a16:creationId xmlns:a16="http://schemas.microsoft.com/office/drawing/2014/main" id="{2E8BEA74-B1D3-BEAF-F591-073A347ECEC6}"/>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29" name="Tekstfelt 2228">
                    <a:extLst>
                      <a:ext uri="{FF2B5EF4-FFF2-40B4-BE49-F238E27FC236}">
                        <a16:creationId xmlns:a16="http://schemas.microsoft.com/office/drawing/2014/main" id="{9EBDD752-8782-C8C6-23C1-D44894ECF8FA}"/>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30" name="Tekstfelt 2229">
                    <a:extLst>
                      <a:ext uri="{FF2B5EF4-FFF2-40B4-BE49-F238E27FC236}">
                        <a16:creationId xmlns:a16="http://schemas.microsoft.com/office/drawing/2014/main" id="{629FCCF4-2FF2-A3CC-EDE0-F1F23A9F8953}"/>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31" name="Tekstfelt 2230">
                    <a:extLst>
                      <a:ext uri="{FF2B5EF4-FFF2-40B4-BE49-F238E27FC236}">
                        <a16:creationId xmlns:a16="http://schemas.microsoft.com/office/drawing/2014/main" id="{1DCBC13D-98E7-6CE0-0271-094E2EEC002C}"/>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32" name="Tekstfelt 2231">
                    <a:extLst>
                      <a:ext uri="{FF2B5EF4-FFF2-40B4-BE49-F238E27FC236}">
                        <a16:creationId xmlns:a16="http://schemas.microsoft.com/office/drawing/2014/main" id="{FDF5C96A-56A5-2BE8-45FC-E30ADC85ACAD}"/>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33" name="Tekstfelt 2232">
                    <a:extLst>
                      <a:ext uri="{FF2B5EF4-FFF2-40B4-BE49-F238E27FC236}">
                        <a16:creationId xmlns:a16="http://schemas.microsoft.com/office/drawing/2014/main" id="{A13556E6-CF83-D847-6031-569AFCE412DE}"/>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34" name="Tekstfelt 2233">
                    <a:extLst>
                      <a:ext uri="{FF2B5EF4-FFF2-40B4-BE49-F238E27FC236}">
                        <a16:creationId xmlns:a16="http://schemas.microsoft.com/office/drawing/2014/main" id="{8B28FD92-80D5-4A57-A57E-1127E50A0873}"/>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35" name="Tekstfelt 2234">
                    <a:extLst>
                      <a:ext uri="{FF2B5EF4-FFF2-40B4-BE49-F238E27FC236}">
                        <a16:creationId xmlns:a16="http://schemas.microsoft.com/office/drawing/2014/main" id="{330E6FEB-A7E5-A86C-F295-6B3B625E030F}"/>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00" name="Tekstfelt 2199">
                  <a:extLst>
                    <a:ext uri="{FF2B5EF4-FFF2-40B4-BE49-F238E27FC236}">
                      <a16:creationId xmlns:a16="http://schemas.microsoft.com/office/drawing/2014/main" id="{852CE7F3-CEF8-4E33-05B7-2026721C9394}"/>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01" name="Tekstfelt 2200">
                  <a:extLst>
                    <a:ext uri="{FF2B5EF4-FFF2-40B4-BE49-F238E27FC236}">
                      <a16:creationId xmlns:a16="http://schemas.microsoft.com/office/drawing/2014/main" id="{47C25653-1614-3EE8-3BBE-C401F6BDF508}"/>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02" name="Tekstfelt 2201">
                  <a:extLst>
                    <a:ext uri="{FF2B5EF4-FFF2-40B4-BE49-F238E27FC236}">
                      <a16:creationId xmlns:a16="http://schemas.microsoft.com/office/drawing/2014/main" id="{DF86256B-62C9-A51B-BF3F-15F07B891776}"/>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5" name="Gruppe 1824">
                <a:extLst>
                  <a:ext uri="{FF2B5EF4-FFF2-40B4-BE49-F238E27FC236}">
                    <a16:creationId xmlns:a16="http://schemas.microsoft.com/office/drawing/2014/main" id="{2A612D78-F7C7-6FBE-6373-C39F02FA4D52}"/>
                  </a:ext>
                </a:extLst>
              </p:cNvPr>
              <p:cNvGrpSpPr/>
              <p:nvPr/>
            </p:nvGrpSpPr>
            <p:grpSpPr>
              <a:xfrm>
                <a:off x="3753314" y="1031887"/>
                <a:ext cx="641389" cy="5216305"/>
                <a:chOff x="2892468" y="1032983"/>
                <a:chExt cx="641389" cy="5216305"/>
              </a:xfrm>
            </p:grpSpPr>
            <p:grpSp>
              <p:nvGrpSpPr>
                <p:cNvPr id="2162" name="Gruppe 2161">
                  <a:extLst>
                    <a:ext uri="{FF2B5EF4-FFF2-40B4-BE49-F238E27FC236}">
                      <a16:creationId xmlns:a16="http://schemas.microsoft.com/office/drawing/2014/main" id="{9A538CE6-640C-65DC-F7FC-C1660F08AA6D}"/>
                    </a:ext>
                  </a:extLst>
                </p:cNvPr>
                <p:cNvGrpSpPr/>
                <p:nvPr/>
              </p:nvGrpSpPr>
              <p:grpSpPr>
                <a:xfrm>
                  <a:off x="2892468" y="1032983"/>
                  <a:ext cx="641389" cy="5216305"/>
                  <a:chOff x="3475384" y="1188399"/>
                  <a:chExt cx="641389" cy="5216305"/>
                </a:xfrm>
              </p:grpSpPr>
              <p:sp>
                <p:nvSpPr>
                  <p:cNvPr id="2166" name="Tekstfelt 2165">
                    <a:extLst>
                      <a:ext uri="{FF2B5EF4-FFF2-40B4-BE49-F238E27FC236}">
                        <a16:creationId xmlns:a16="http://schemas.microsoft.com/office/drawing/2014/main" id="{1FFF0B21-6A9E-D4D8-4B3E-129C7C312BD5}"/>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67" name="Tekstfelt 2166">
                    <a:extLst>
                      <a:ext uri="{FF2B5EF4-FFF2-40B4-BE49-F238E27FC236}">
                        <a16:creationId xmlns:a16="http://schemas.microsoft.com/office/drawing/2014/main" id="{900DFD52-A58E-BCA0-773E-22E3DD033AB1}"/>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68" name="Tekstfelt 2167">
                    <a:extLst>
                      <a:ext uri="{FF2B5EF4-FFF2-40B4-BE49-F238E27FC236}">
                        <a16:creationId xmlns:a16="http://schemas.microsoft.com/office/drawing/2014/main" id="{4B383BA8-CAF8-646D-C7C5-6B50CAAFCC1E}"/>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69" name="Tekstfelt 2168">
                    <a:extLst>
                      <a:ext uri="{FF2B5EF4-FFF2-40B4-BE49-F238E27FC236}">
                        <a16:creationId xmlns:a16="http://schemas.microsoft.com/office/drawing/2014/main" id="{BE6FC569-9F8B-E36F-0058-5F3D69D0C7D4}"/>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70" name="Tekstfelt 2169">
                    <a:extLst>
                      <a:ext uri="{FF2B5EF4-FFF2-40B4-BE49-F238E27FC236}">
                        <a16:creationId xmlns:a16="http://schemas.microsoft.com/office/drawing/2014/main" id="{CB706A9C-C99A-C50E-08DA-9A93EFA14192}"/>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71" name="Tekstfelt 2170">
                    <a:extLst>
                      <a:ext uri="{FF2B5EF4-FFF2-40B4-BE49-F238E27FC236}">
                        <a16:creationId xmlns:a16="http://schemas.microsoft.com/office/drawing/2014/main" id="{9803293B-597A-DE11-ABBA-6D32DA615548}"/>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72" name="Tekstfelt 2171">
                    <a:extLst>
                      <a:ext uri="{FF2B5EF4-FFF2-40B4-BE49-F238E27FC236}">
                        <a16:creationId xmlns:a16="http://schemas.microsoft.com/office/drawing/2014/main" id="{B94CC82A-F277-6B79-7D91-D7D329054D49}"/>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73" name="Tekstfelt 2172">
                    <a:extLst>
                      <a:ext uri="{FF2B5EF4-FFF2-40B4-BE49-F238E27FC236}">
                        <a16:creationId xmlns:a16="http://schemas.microsoft.com/office/drawing/2014/main" id="{87C40CBD-B780-371D-C068-799193A103CB}"/>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74" name="Tekstfelt 2173">
                    <a:extLst>
                      <a:ext uri="{FF2B5EF4-FFF2-40B4-BE49-F238E27FC236}">
                        <a16:creationId xmlns:a16="http://schemas.microsoft.com/office/drawing/2014/main" id="{08BB9D5C-C0E0-6B69-EF17-BB3B94686C4A}"/>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75" name="Tekstfelt 2174">
                    <a:extLst>
                      <a:ext uri="{FF2B5EF4-FFF2-40B4-BE49-F238E27FC236}">
                        <a16:creationId xmlns:a16="http://schemas.microsoft.com/office/drawing/2014/main" id="{CE03D2BD-C506-60E2-AEE5-D5B3AAC58414}"/>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76" name="Tekstfelt 2175">
                    <a:extLst>
                      <a:ext uri="{FF2B5EF4-FFF2-40B4-BE49-F238E27FC236}">
                        <a16:creationId xmlns:a16="http://schemas.microsoft.com/office/drawing/2014/main" id="{74BD16E9-785A-4BCA-EF41-F34449F6156B}"/>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77" name="Tekstfelt 2176">
                    <a:extLst>
                      <a:ext uri="{FF2B5EF4-FFF2-40B4-BE49-F238E27FC236}">
                        <a16:creationId xmlns:a16="http://schemas.microsoft.com/office/drawing/2014/main" id="{FBBFB69D-1198-E570-17CB-6BC4698D819C}"/>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78" name="Tekstfelt 2177">
                    <a:extLst>
                      <a:ext uri="{FF2B5EF4-FFF2-40B4-BE49-F238E27FC236}">
                        <a16:creationId xmlns:a16="http://schemas.microsoft.com/office/drawing/2014/main" id="{8FA4A389-CA63-31A7-E9BB-E0A392225B06}"/>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79" name="Tekstfelt 2178">
                    <a:extLst>
                      <a:ext uri="{FF2B5EF4-FFF2-40B4-BE49-F238E27FC236}">
                        <a16:creationId xmlns:a16="http://schemas.microsoft.com/office/drawing/2014/main" id="{6EB24464-E2A2-F2E6-2420-16A7286EC3DB}"/>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80" name="Tekstfelt 2179">
                    <a:extLst>
                      <a:ext uri="{FF2B5EF4-FFF2-40B4-BE49-F238E27FC236}">
                        <a16:creationId xmlns:a16="http://schemas.microsoft.com/office/drawing/2014/main" id="{3439B015-B81B-4119-B9A7-0171F1006F28}"/>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81" name="Tekstfelt 2180">
                    <a:extLst>
                      <a:ext uri="{FF2B5EF4-FFF2-40B4-BE49-F238E27FC236}">
                        <a16:creationId xmlns:a16="http://schemas.microsoft.com/office/drawing/2014/main" id="{6EDC3123-C82D-9610-0218-86822332AF0B}"/>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82" name="Tekstfelt 2181">
                    <a:extLst>
                      <a:ext uri="{FF2B5EF4-FFF2-40B4-BE49-F238E27FC236}">
                        <a16:creationId xmlns:a16="http://schemas.microsoft.com/office/drawing/2014/main" id="{673769F7-B46D-AA8F-4048-5B5670A660F4}"/>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83" name="Tekstfelt 2182">
                    <a:extLst>
                      <a:ext uri="{FF2B5EF4-FFF2-40B4-BE49-F238E27FC236}">
                        <a16:creationId xmlns:a16="http://schemas.microsoft.com/office/drawing/2014/main" id="{22EB1163-4C14-EC7C-CA4D-91E1EBA55656}"/>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84" name="Tekstfelt 2183">
                    <a:extLst>
                      <a:ext uri="{FF2B5EF4-FFF2-40B4-BE49-F238E27FC236}">
                        <a16:creationId xmlns:a16="http://schemas.microsoft.com/office/drawing/2014/main" id="{6E35473A-6717-6A34-F262-0116E5E7C783}"/>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85" name="Tekstfelt 2184">
                    <a:extLst>
                      <a:ext uri="{FF2B5EF4-FFF2-40B4-BE49-F238E27FC236}">
                        <a16:creationId xmlns:a16="http://schemas.microsoft.com/office/drawing/2014/main" id="{945BEE5F-0855-23B5-A89C-7B36991E0F0C}"/>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86" name="Tekstfelt 2185">
                    <a:extLst>
                      <a:ext uri="{FF2B5EF4-FFF2-40B4-BE49-F238E27FC236}">
                        <a16:creationId xmlns:a16="http://schemas.microsoft.com/office/drawing/2014/main" id="{A1FDBDDA-E8F9-2CFB-DB29-DC2F5C07EBC4}"/>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87" name="Tekstfelt 2186">
                    <a:extLst>
                      <a:ext uri="{FF2B5EF4-FFF2-40B4-BE49-F238E27FC236}">
                        <a16:creationId xmlns:a16="http://schemas.microsoft.com/office/drawing/2014/main" id="{11D4C38D-896F-E02C-392D-DC2112DF983A}"/>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88" name="Tekstfelt 2187">
                    <a:extLst>
                      <a:ext uri="{FF2B5EF4-FFF2-40B4-BE49-F238E27FC236}">
                        <a16:creationId xmlns:a16="http://schemas.microsoft.com/office/drawing/2014/main" id="{12F4160B-8B38-15C0-03F2-9989D463CCCE}"/>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89" name="Tekstfelt 2188">
                    <a:extLst>
                      <a:ext uri="{FF2B5EF4-FFF2-40B4-BE49-F238E27FC236}">
                        <a16:creationId xmlns:a16="http://schemas.microsoft.com/office/drawing/2014/main" id="{AA1D106D-DC70-AEC0-39E4-5868C16C15DE}"/>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90" name="Tekstfelt 2189">
                    <a:extLst>
                      <a:ext uri="{FF2B5EF4-FFF2-40B4-BE49-F238E27FC236}">
                        <a16:creationId xmlns:a16="http://schemas.microsoft.com/office/drawing/2014/main" id="{001DA584-FDA6-C14E-DB66-4A30B0CA91DF}"/>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91" name="Tekstfelt 2190">
                    <a:extLst>
                      <a:ext uri="{FF2B5EF4-FFF2-40B4-BE49-F238E27FC236}">
                        <a16:creationId xmlns:a16="http://schemas.microsoft.com/office/drawing/2014/main" id="{1C064FC0-2419-C22B-E210-96C42C0E4F2A}"/>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92" name="Tekstfelt 2191">
                    <a:extLst>
                      <a:ext uri="{FF2B5EF4-FFF2-40B4-BE49-F238E27FC236}">
                        <a16:creationId xmlns:a16="http://schemas.microsoft.com/office/drawing/2014/main" id="{54B9CD7A-95E7-603E-78DC-3353BEF26A16}"/>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93" name="Tekstfelt 2192">
                    <a:extLst>
                      <a:ext uri="{FF2B5EF4-FFF2-40B4-BE49-F238E27FC236}">
                        <a16:creationId xmlns:a16="http://schemas.microsoft.com/office/drawing/2014/main" id="{2B94A50F-44FB-AA77-E6A3-93428CF7ADC9}"/>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94" name="Tekstfelt 2193">
                    <a:extLst>
                      <a:ext uri="{FF2B5EF4-FFF2-40B4-BE49-F238E27FC236}">
                        <a16:creationId xmlns:a16="http://schemas.microsoft.com/office/drawing/2014/main" id="{E9557AD9-502E-E225-60F1-5F9E86F5382A}"/>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95" name="Tekstfelt 2194">
                    <a:extLst>
                      <a:ext uri="{FF2B5EF4-FFF2-40B4-BE49-F238E27FC236}">
                        <a16:creationId xmlns:a16="http://schemas.microsoft.com/office/drawing/2014/main" id="{C0D2743D-C0C2-60E8-75D0-A95B28F6CAF7}"/>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96" name="Tekstfelt 2195">
                    <a:extLst>
                      <a:ext uri="{FF2B5EF4-FFF2-40B4-BE49-F238E27FC236}">
                        <a16:creationId xmlns:a16="http://schemas.microsoft.com/office/drawing/2014/main" id="{7F7E25C5-2B18-F2E6-8A00-173072093FA2}"/>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97" name="Tekstfelt 2196">
                    <a:extLst>
                      <a:ext uri="{FF2B5EF4-FFF2-40B4-BE49-F238E27FC236}">
                        <a16:creationId xmlns:a16="http://schemas.microsoft.com/office/drawing/2014/main" id="{ED84D23C-459D-7582-AB3B-3EDB9FDC1F84}"/>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98" name="Tekstfelt 2197">
                    <a:extLst>
                      <a:ext uri="{FF2B5EF4-FFF2-40B4-BE49-F238E27FC236}">
                        <a16:creationId xmlns:a16="http://schemas.microsoft.com/office/drawing/2014/main" id="{87C9F8E5-B0A0-44B8-C94D-A9946CC10973}"/>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63" name="Tekstfelt 2162">
                  <a:extLst>
                    <a:ext uri="{FF2B5EF4-FFF2-40B4-BE49-F238E27FC236}">
                      <a16:creationId xmlns:a16="http://schemas.microsoft.com/office/drawing/2014/main" id="{2F8554B5-708C-2C84-B560-370D766AE215}"/>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64" name="Tekstfelt 2163">
                  <a:extLst>
                    <a:ext uri="{FF2B5EF4-FFF2-40B4-BE49-F238E27FC236}">
                      <a16:creationId xmlns:a16="http://schemas.microsoft.com/office/drawing/2014/main" id="{1E845489-6E30-B536-B83F-00E565E98547}"/>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65" name="Tekstfelt 2164">
                  <a:extLst>
                    <a:ext uri="{FF2B5EF4-FFF2-40B4-BE49-F238E27FC236}">
                      <a16:creationId xmlns:a16="http://schemas.microsoft.com/office/drawing/2014/main" id="{6E2E18BF-97FD-242D-8233-24358D4F5E29}"/>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6" name="Gruppe 1825">
                <a:extLst>
                  <a:ext uri="{FF2B5EF4-FFF2-40B4-BE49-F238E27FC236}">
                    <a16:creationId xmlns:a16="http://schemas.microsoft.com/office/drawing/2014/main" id="{8656DB09-7C05-BEF1-B2C4-8C3F714DD474}"/>
                  </a:ext>
                </a:extLst>
              </p:cNvPr>
              <p:cNvGrpSpPr/>
              <p:nvPr/>
            </p:nvGrpSpPr>
            <p:grpSpPr>
              <a:xfrm>
                <a:off x="3326093" y="1035670"/>
                <a:ext cx="641389" cy="5216305"/>
                <a:chOff x="2892468" y="1032983"/>
                <a:chExt cx="641389" cy="5216305"/>
              </a:xfrm>
            </p:grpSpPr>
            <p:grpSp>
              <p:nvGrpSpPr>
                <p:cNvPr id="2125" name="Gruppe 2124">
                  <a:extLst>
                    <a:ext uri="{FF2B5EF4-FFF2-40B4-BE49-F238E27FC236}">
                      <a16:creationId xmlns:a16="http://schemas.microsoft.com/office/drawing/2014/main" id="{30AE1219-EBBD-3A60-570C-447B491D3E87}"/>
                    </a:ext>
                  </a:extLst>
                </p:cNvPr>
                <p:cNvGrpSpPr/>
                <p:nvPr/>
              </p:nvGrpSpPr>
              <p:grpSpPr>
                <a:xfrm>
                  <a:off x="2892468" y="1032983"/>
                  <a:ext cx="641389" cy="5216305"/>
                  <a:chOff x="3475384" y="1188399"/>
                  <a:chExt cx="641389" cy="5216305"/>
                </a:xfrm>
              </p:grpSpPr>
              <p:sp>
                <p:nvSpPr>
                  <p:cNvPr id="2129" name="Tekstfelt 2128">
                    <a:extLst>
                      <a:ext uri="{FF2B5EF4-FFF2-40B4-BE49-F238E27FC236}">
                        <a16:creationId xmlns:a16="http://schemas.microsoft.com/office/drawing/2014/main" id="{55B8B06B-1789-8E3A-4D5D-48CE91759AA1}"/>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30" name="Tekstfelt 2129">
                    <a:extLst>
                      <a:ext uri="{FF2B5EF4-FFF2-40B4-BE49-F238E27FC236}">
                        <a16:creationId xmlns:a16="http://schemas.microsoft.com/office/drawing/2014/main" id="{CAB3B8E1-1CE7-CA14-44C5-13B5DCE3ECFB}"/>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31" name="Tekstfelt 2130">
                    <a:extLst>
                      <a:ext uri="{FF2B5EF4-FFF2-40B4-BE49-F238E27FC236}">
                        <a16:creationId xmlns:a16="http://schemas.microsoft.com/office/drawing/2014/main" id="{702978EA-8921-0E30-5186-56EAD36B6E35}"/>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32" name="Tekstfelt 2131">
                    <a:extLst>
                      <a:ext uri="{FF2B5EF4-FFF2-40B4-BE49-F238E27FC236}">
                        <a16:creationId xmlns:a16="http://schemas.microsoft.com/office/drawing/2014/main" id="{3BA336DF-A003-390E-0C80-58482C504B06}"/>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33" name="Tekstfelt 2132">
                    <a:extLst>
                      <a:ext uri="{FF2B5EF4-FFF2-40B4-BE49-F238E27FC236}">
                        <a16:creationId xmlns:a16="http://schemas.microsoft.com/office/drawing/2014/main" id="{CDE1A5DB-44F2-2005-6B4B-3E722C3A3F59}"/>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34" name="Tekstfelt 2133">
                    <a:extLst>
                      <a:ext uri="{FF2B5EF4-FFF2-40B4-BE49-F238E27FC236}">
                        <a16:creationId xmlns:a16="http://schemas.microsoft.com/office/drawing/2014/main" id="{F6A71E41-D3E9-7ABE-0610-F05DFD8EBD4E}"/>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35" name="Tekstfelt 2134">
                    <a:extLst>
                      <a:ext uri="{FF2B5EF4-FFF2-40B4-BE49-F238E27FC236}">
                        <a16:creationId xmlns:a16="http://schemas.microsoft.com/office/drawing/2014/main" id="{82BCEA1E-5B00-A87E-34A4-703B14FE1F80}"/>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36" name="Tekstfelt 2135">
                    <a:extLst>
                      <a:ext uri="{FF2B5EF4-FFF2-40B4-BE49-F238E27FC236}">
                        <a16:creationId xmlns:a16="http://schemas.microsoft.com/office/drawing/2014/main" id="{1ACA7478-04D7-9A64-6793-756696BC1AD5}"/>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37" name="Tekstfelt 2136">
                    <a:extLst>
                      <a:ext uri="{FF2B5EF4-FFF2-40B4-BE49-F238E27FC236}">
                        <a16:creationId xmlns:a16="http://schemas.microsoft.com/office/drawing/2014/main" id="{45498A63-E84E-5AB2-D5F4-D9F46E5BD72F}"/>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38" name="Tekstfelt 2137">
                    <a:extLst>
                      <a:ext uri="{FF2B5EF4-FFF2-40B4-BE49-F238E27FC236}">
                        <a16:creationId xmlns:a16="http://schemas.microsoft.com/office/drawing/2014/main" id="{6C6B34A5-B321-C1B0-E58B-14CCDB207F9F}"/>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39" name="Tekstfelt 2138">
                    <a:extLst>
                      <a:ext uri="{FF2B5EF4-FFF2-40B4-BE49-F238E27FC236}">
                        <a16:creationId xmlns:a16="http://schemas.microsoft.com/office/drawing/2014/main" id="{CCAF4546-E3B9-BC0C-34E1-AF955A50EE1E}"/>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40" name="Tekstfelt 2139">
                    <a:extLst>
                      <a:ext uri="{FF2B5EF4-FFF2-40B4-BE49-F238E27FC236}">
                        <a16:creationId xmlns:a16="http://schemas.microsoft.com/office/drawing/2014/main" id="{7516B805-6C79-36D2-B531-8F7066D10416}"/>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41" name="Tekstfelt 2140">
                    <a:extLst>
                      <a:ext uri="{FF2B5EF4-FFF2-40B4-BE49-F238E27FC236}">
                        <a16:creationId xmlns:a16="http://schemas.microsoft.com/office/drawing/2014/main" id="{8F0854D2-DE22-7134-097C-C68AF7C367BE}"/>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42" name="Tekstfelt 2141">
                    <a:extLst>
                      <a:ext uri="{FF2B5EF4-FFF2-40B4-BE49-F238E27FC236}">
                        <a16:creationId xmlns:a16="http://schemas.microsoft.com/office/drawing/2014/main" id="{0DDF28AD-0FDA-77A6-1096-D76D8A21B6C9}"/>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43" name="Tekstfelt 2142">
                    <a:extLst>
                      <a:ext uri="{FF2B5EF4-FFF2-40B4-BE49-F238E27FC236}">
                        <a16:creationId xmlns:a16="http://schemas.microsoft.com/office/drawing/2014/main" id="{37053E4F-D70D-96F4-CD15-2425C2DCBC0C}"/>
                      </a:ext>
                    </a:extLst>
                  </p:cNvPr>
                  <p:cNvSpPr txBox="1"/>
                  <p:nvPr/>
                </p:nvSpPr>
                <p:spPr>
                  <a:xfrm>
                    <a:off x="35457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44" name="Tekstfelt 2143">
                    <a:extLst>
                      <a:ext uri="{FF2B5EF4-FFF2-40B4-BE49-F238E27FC236}">
                        <a16:creationId xmlns:a16="http://schemas.microsoft.com/office/drawing/2014/main" id="{99A9F8CE-3958-8A7F-FBE2-CCBD167DD668}"/>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45" name="Tekstfelt 2144">
                    <a:extLst>
                      <a:ext uri="{FF2B5EF4-FFF2-40B4-BE49-F238E27FC236}">
                        <a16:creationId xmlns:a16="http://schemas.microsoft.com/office/drawing/2014/main" id="{BF296FEB-6A50-79CB-7DE5-4B275C4543E5}"/>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46" name="Tekstfelt 2145">
                    <a:extLst>
                      <a:ext uri="{FF2B5EF4-FFF2-40B4-BE49-F238E27FC236}">
                        <a16:creationId xmlns:a16="http://schemas.microsoft.com/office/drawing/2014/main" id="{013F7CB7-3FBE-CF9D-EEA0-E72923E4F005}"/>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47" name="Tekstfelt 2146">
                    <a:extLst>
                      <a:ext uri="{FF2B5EF4-FFF2-40B4-BE49-F238E27FC236}">
                        <a16:creationId xmlns:a16="http://schemas.microsoft.com/office/drawing/2014/main" id="{93E7D040-CC47-4277-E1B3-129602976706}"/>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48" name="Tekstfelt 2147">
                    <a:extLst>
                      <a:ext uri="{FF2B5EF4-FFF2-40B4-BE49-F238E27FC236}">
                        <a16:creationId xmlns:a16="http://schemas.microsoft.com/office/drawing/2014/main" id="{3927FFC6-CE43-0A3F-E5A7-E9F5C31159DD}"/>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49" name="Tekstfelt 2148">
                    <a:extLst>
                      <a:ext uri="{FF2B5EF4-FFF2-40B4-BE49-F238E27FC236}">
                        <a16:creationId xmlns:a16="http://schemas.microsoft.com/office/drawing/2014/main" id="{47C327D4-BC36-1EFF-E63A-669FC72D1BEA}"/>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50" name="Tekstfelt 2149">
                    <a:extLst>
                      <a:ext uri="{FF2B5EF4-FFF2-40B4-BE49-F238E27FC236}">
                        <a16:creationId xmlns:a16="http://schemas.microsoft.com/office/drawing/2014/main" id="{1A71F95E-46AD-1518-D46E-703A63697C27}"/>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51" name="Tekstfelt 2150">
                    <a:extLst>
                      <a:ext uri="{FF2B5EF4-FFF2-40B4-BE49-F238E27FC236}">
                        <a16:creationId xmlns:a16="http://schemas.microsoft.com/office/drawing/2014/main" id="{5D99A527-4D49-2878-BE93-EDE80E8F510F}"/>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52" name="Tekstfelt 2151">
                    <a:extLst>
                      <a:ext uri="{FF2B5EF4-FFF2-40B4-BE49-F238E27FC236}">
                        <a16:creationId xmlns:a16="http://schemas.microsoft.com/office/drawing/2014/main" id="{349D6C1B-1847-2133-B615-06B192B9F09D}"/>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53" name="Tekstfelt 2152">
                    <a:extLst>
                      <a:ext uri="{FF2B5EF4-FFF2-40B4-BE49-F238E27FC236}">
                        <a16:creationId xmlns:a16="http://schemas.microsoft.com/office/drawing/2014/main" id="{4138C40E-BCE7-5317-4103-982A4E1CCE18}"/>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54" name="Tekstfelt 2153">
                    <a:extLst>
                      <a:ext uri="{FF2B5EF4-FFF2-40B4-BE49-F238E27FC236}">
                        <a16:creationId xmlns:a16="http://schemas.microsoft.com/office/drawing/2014/main" id="{3F7C7999-EEA9-BED4-67F6-E9012945AD88}"/>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55" name="Tekstfelt 2154">
                    <a:extLst>
                      <a:ext uri="{FF2B5EF4-FFF2-40B4-BE49-F238E27FC236}">
                        <a16:creationId xmlns:a16="http://schemas.microsoft.com/office/drawing/2014/main" id="{FB3AB0E9-C053-DF70-4F27-655CC3524009}"/>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56" name="Tekstfelt 2155">
                    <a:extLst>
                      <a:ext uri="{FF2B5EF4-FFF2-40B4-BE49-F238E27FC236}">
                        <a16:creationId xmlns:a16="http://schemas.microsoft.com/office/drawing/2014/main" id="{FA9F2E3D-E64B-2403-6915-430941ED1815}"/>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57" name="Tekstfelt 2156">
                    <a:extLst>
                      <a:ext uri="{FF2B5EF4-FFF2-40B4-BE49-F238E27FC236}">
                        <a16:creationId xmlns:a16="http://schemas.microsoft.com/office/drawing/2014/main" id="{A886B5E7-B215-F3B0-5DD8-155482DE1CEA}"/>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58" name="Tekstfelt 2157">
                    <a:extLst>
                      <a:ext uri="{FF2B5EF4-FFF2-40B4-BE49-F238E27FC236}">
                        <a16:creationId xmlns:a16="http://schemas.microsoft.com/office/drawing/2014/main" id="{205FE2F1-555F-6383-9ABC-BB65A5654502}"/>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59" name="Tekstfelt 2158">
                    <a:extLst>
                      <a:ext uri="{FF2B5EF4-FFF2-40B4-BE49-F238E27FC236}">
                        <a16:creationId xmlns:a16="http://schemas.microsoft.com/office/drawing/2014/main" id="{40188B5E-699F-5EA9-4AC4-2B235E443A73}"/>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60" name="Tekstfelt 2159">
                    <a:extLst>
                      <a:ext uri="{FF2B5EF4-FFF2-40B4-BE49-F238E27FC236}">
                        <a16:creationId xmlns:a16="http://schemas.microsoft.com/office/drawing/2014/main" id="{CBFD2411-A33B-970E-7182-4DC396B4BA6C}"/>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61" name="Tekstfelt 2160">
                    <a:extLst>
                      <a:ext uri="{FF2B5EF4-FFF2-40B4-BE49-F238E27FC236}">
                        <a16:creationId xmlns:a16="http://schemas.microsoft.com/office/drawing/2014/main" id="{1F9825C5-C87B-61C7-C5D5-AB8E4A2AC6A6}"/>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26" name="Tekstfelt 2125">
                  <a:extLst>
                    <a:ext uri="{FF2B5EF4-FFF2-40B4-BE49-F238E27FC236}">
                      <a16:creationId xmlns:a16="http://schemas.microsoft.com/office/drawing/2014/main" id="{1542A073-2AA2-7A4D-7847-2EB71E054A40}"/>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27" name="Tekstfelt 2126">
                  <a:extLst>
                    <a:ext uri="{FF2B5EF4-FFF2-40B4-BE49-F238E27FC236}">
                      <a16:creationId xmlns:a16="http://schemas.microsoft.com/office/drawing/2014/main" id="{6661E8D7-C1F3-C8B4-C29E-264F9D616730}"/>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28" name="Tekstfelt 2127">
                  <a:extLst>
                    <a:ext uri="{FF2B5EF4-FFF2-40B4-BE49-F238E27FC236}">
                      <a16:creationId xmlns:a16="http://schemas.microsoft.com/office/drawing/2014/main" id="{BE30209F-BF9E-1E6E-E9C1-013CD0D27535}"/>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7" name="Gruppe 1826">
                <a:extLst>
                  <a:ext uri="{FF2B5EF4-FFF2-40B4-BE49-F238E27FC236}">
                    <a16:creationId xmlns:a16="http://schemas.microsoft.com/office/drawing/2014/main" id="{86A860A3-7526-165B-5107-0FBB625CE2AD}"/>
                  </a:ext>
                </a:extLst>
              </p:cNvPr>
              <p:cNvGrpSpPr/>
              <p:nvPr/>
            </p:nvGrpSpPr>
            <p:grpSpPr>
              <a:xfrm>
                <a:off x="2893345" y="1029165"/>
                <a:ext cx="641389" cy="5216305"/>
                <a:chOff x="2892468" y="1032983"/>
                <a:chExt cx="641389" cy="5216305"/>
              </a:xfrm>
            </p:grpSpPr>
            <p:grpSp>
              <p:nvGrpSpPr>
                <p:cNvPr id="2088" name="Gruppe 2087">
                  <a:extLst>
                    <a:ext uri="{FF2B5EF4-FFF2-40B4-BE49-F238E27FC236}">
                      <a16:creationId xmlns:a16="http://schemas.microsoft.com/office/drawing/2014/main" id="{BDEC3E1D-E5F6-AD5B-283B-E4742DBA7BE1}"/>
                    </a:ext>
                  </a:extLst>
                </p:cNvPr>
                <p:cNvGrpSpPr/>
                <p:nvPr/>
              </p:nvGrpSpPr>
              <p:grpSpPr>
                <a:xfrm>
                  <a:off x="2892468" y="1032983"/>
                  <a:ext cx="641389" cy="5216305"/>
                  <a:chOff x="3475384" y="1188399"/>
                  <a:chExt cx="641389" cy="5216305"/>
                </a:xfrm>
              </p:grpSpPr>
              <p:sp>
                <p:nvSpPr>
                  <p:cNvPr id="2092" name="Tekstfelt 2091">
                    <a:extLst>
                      <a:ext uri="{FF2B5EF4-FFF2-40B4-BE49-F238E27FC236}">
                        <a16:creationId xmlns:a16="http://schemas.microsoft.com/office/drawing/2014/main" id="{EDD17C3A-6609-CAFC-475E-250638AD08F0}"/>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93" name="Tekstfelt 2092">
                    <a:extLst>
                      <a:ext uri="{FF2B5EF4-FFF2-40B4-BE49-F238E27FC236}">
                        <a16:creationId xmlns:a16="http://schemas.microsoft.com/office/drawing/2014/main" id="{F361A773-D3F7-4664-B546-DC03B6D951BD}"/>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94" name="Tekstfelt 2093">
                    <a:extLst>
                      <a:ext uri="{FF2B5EF4-FFF2-40B4-BE49-F238E27FC236}">
                        <a16:creationId xmlns:a16="http://schemas.microsoft.com/office/drawing/2014/main" id="{0AE869BF-52B4-1054-3C12-25D2CB22CE22}"/>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95" name="Tekstfelt 2094">
                    <a:extLst>
                      <a:ext uri="{FF2B5EF4-FFF2-40B4-BE49-F238E27FC236}">
                        <a16:creationId xmlns:a16="http://schemas.microsoft.com/office/drawing/2014/main" id="{D6BD4543-5B04-C664-3EE6-297D89CA2CA8}"/>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96" name="Tekstfelt 2095">
                    <a:extLst>
                      <a:ext uri="{FF2B5EF4-FFF2-40B4-BE49-F238E27FC236}">
                        <a16:creationId xmlns:a16="http://schemas.microsoft.com/office/drawing/2014/main" id="{99A800ED-931E-D106-D385-54440459570D}"/>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97" name="Tekstfelt 2096">
                    <a:extLst>
                      <a:ext uri="{FF2B5EF4-FFF2-40B4-BE49-F238E27FC236}">
                        <a16:creationId xmlns:a16="http://schemas.microsoft.com/office/drawing/2014/main" id="{02DE010D-C91D-7EF2-8166-B2BCA6374AF9}"/>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98" name="Tekstfelt 2097">
                    <a:extLst>
                      <a:ext uri="{FF2B5EF4-FFF2-40B4-BE49-F238E27FC236}">
                        <a16:creationId xmlns:a16="http://schemas.microsoft.com/office/drawing/2014/main" id="{8FC8810C-BC85-10A2-4522-7A52EF92A19D}"/>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99" name="Tekstfelt 2098">
                    <a:extLst>
                      <a:ext uri="{FF2B5EF4-FFF2-40B4-BE49-F238E27FC236}">
                        <a16:creationId xmlns:a16="http://schemas.microsoft.com/office/drawing/2014/main" id="{6B5B1D68-3169-9E52-A0A3-947C6A3636E1}"/>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00" name="Tekstfelt 2099">
                    <a:extLst>
                      <a:ext uri="{FF2B5EF4-FFF2-40B4-BE49-F238E27FC236}">
                        <a16:creationId xmlns:a16="http://schemas.microsoft.com/office/drawing/2014/main" id="{80E19AB6-610E-1CB0-B760-2A2DDE31EEE6}"/>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01" name="Tekstfelt 2100">
                    <a:extLst>
                      <a:ext uri="{FF2B5EF4-FFF2-40B4-BE49-F238E27FC236}">
                        <a16:creationId xmlns:a16="http://schemas.microsoft.com/office/drawing/2014/main" id="{A15D484B-D264-89C2-68FF-325AFD71ECB2}"/>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02" name="Tekstfelt 2101">
                    <a:extLst>
                      <a:ext uri="{FF2B5EF4-FFF2-40B4-BE49-F238E27FC236}">
                        <a16:creationId xmlns:a16="http://schemas.microsoft.com/office/drawing/2014/main" id="{8FA066FB-E3A4-97D0-9005-10BE33571901}"/>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03" name="Tekstfelt 2102">
                    <a:extLst>
                      <a:ext uri="{FF2B5EF4-FFF2-40B4-BE49-F238E27FC236}">
                        <a16:creationId xmlns:a16="http://schemas.microsoft.com/office/drawing/2014/main" id="{FF68445E-D286-A175-69F1-0257840F44FD}"/>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04" name="Tekstfelt 2103">
                    <a:extLst>
                      <a:ext uri="{FF2B5EF4-FFF2-40B4-BE49-F238E27FC236}">
                        <a16:creationId xmlns:a16="http://schemas.microsoft.com/office/drawing/2014/main" id="{DCE31F4E-BD55-3B20-9F22-5FE6897982D8}"/>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05" name="Tekstfelt 2104">
                    <a:extLst>
                      <a:ext uri="{FF2B5EF4-FFF2-40B4-BE49-F238E27FC236}">
                        <a16:creationId xmlns:a16="http://schemas.microsoft.com/office/drawing/2014/main" id="{63D440D6-3BCD-C60F-ECE0-07B9B764BE35}"/>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06" name="Tekstfelt 2105">
                    <a:extLst>
                      <a:ext uri="{FF2B5EF4-FFF2-40B4-BE49-F238E27FC236}">
                        <a16:creationId xmlns:a16="http://schemas.microsoft.com/office/drawing/2014/main" id="{47C1D6DD-FF51-E6A2-70FC-574050265AA6}"/>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07" name="Tekstfelt 2106">
                    <a:extLst>
                      <a:ext uri="{FF2B5EF4-FFF2-40B4-BE49-F238E27FC236}">
                        <a16:creationId xmlns:a16="http://schemas.microsoft.com/office/drawing/2014/main" id="{1A81E1E2-5AAD-42D1-D702-199E8F1B3129}"/>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08" name="Tekstfelt 2107">
                    <a:extLst>
                      <a:ext uri="{FF2B5EF4-FFF2-40B4-BE49-F238E27FC236}">
                        <a16:creationId xmlns:a16="http://schemas.microsoft.com/office/drawing/2014/main" id="{0C604180-FB06-C329-FEA2-8AF6EBF16D6D}"/>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09" name="Tekstfelt 2108">
                    <a:extLst>
                      <a:ext uri="{FF2B5EF4-FFF2-40B4-BE49-F238E27FC236}">
                        <a16:creationId xmlns:a16="http://schemas.microsoft.com/office/drawing/2014/main" id="{6B5D224E-597A-D936-DB83-FA7A983365EF}"/>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10" name="Tekstfelt 2109">
                    <a:extLst>
                      <a:ext uri="{FF2B5EF4-FFF2-40B4-BE49-F238E27FC236}">
                        <a16:creationId xmlns:a16="http://schemas.microsoft.com/office/drawing/2014/main" id="{38178BC4-167F-112C-ABF6-DFDD4D308CE7}"/>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11" name="Tekstfelt 2110">
                    <a:extLst>
                      <a:ext uri="{FF2B5EF4-FFF2-40B4-BE49-F238E27FC236}">
                        <a16:creationId xmlns:a16="http://schemas.microsoft.com/office/drawing/2014/main" id="{D98C3881-7412-DCC7-C97C-8DD8D99777B8}"/>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12" name="Tekstfelt 2111">
                    <a:extLst>
                      <a:ext uri="{FF2B5EF4-FFF2-40B4-BE49-F238E27FC236}">
                        <a16:creationId xmlns:a16="http://schemas.microsoft.com/office/drawing/2014/main" id="{74B08BBD-2A4F-F52A-029C-2833F9FE0F2B}"/>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13" name="Tekstfelt 2112">
                    <a:extLst>
                      <a:ext uri="{FF2B5EF4-FFF2-40B4-BE49-F238E27FC236}">
                        <a16:creationId xmlns:a16="http://schemas.microsoft.com/office/drawing/2014/main" id="{D7FEFDCC-2D17-54B7-76FB-0B9692826E72}"/>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14" name="Tekstfelt 2113">
                    <a:extLst>
                      <a:ext uri="{FF2B5EF4-FFF2-40B4-BE49-F238E27FC236}">
                        <a16:creationId xmlns:a16="http://schemas.microsoft.com/office/drawing/2014/main" id="{836676F9-3DEA-C640-3B4C-E0C4D9A3A78E}"/>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15" name="Tekstfelt 2114">
                    <a:extLst>
                      <a:ext uri="{FF2B5EF4-FFF2-40B4-BE49-F238E27FC236}">
                        <a16:creationId xmlns:a16="http://schemas.microsoft.com/office/drawing/2014/main" id="{354E11AB-448B-7F24-652F-A5FA015F8C28}"/>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16" name="Tekstfelt 2115">
                    <a:extLst>
                      <a:ext uri="{FF2B5EF4-FFF2-40B4-BE49-F238E27FC236}">
                        <a16:creationId xmlns:a16="http://schemas.microsoft.com/office/drawing/2014/main" id="{BAF8821C-4679-6F56-A430-B8C2F7F60286}"/>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17" name="Tekstfelt 2116">
                    <a:extLst>
                      <a:ext uri="{FF2B5EF4-FFF2-40B4-BE49-F238E27FC236}">
                        <a16:creationId xmlns:a16="http://schemas.microsoft.com/office/drawing/2014/main" id="{061478B9-45E3-96AC-2AA8-F3FB5EC4F585}"/>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18" name="Tekstfelt 2117">
                    <a:extLst>
                      <a:ext uri="{FF2B5EF4-FFF2-40B4-BE49-F238E27FC236}">
                        <a16:creationId xmlns:a16="http://schemas.microsoft.com/office/drawing/2014/main" id="{5200A124-E175-7EBA-3442-84E6C0E539F0}"/>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19" name="Tekstfelt 2118">
                    <a:extLst>
                      <a:ext uri="{FF2B5EF4-FFF2-40B4-BE49-F238E27FC236}">
                        <a16:creationId xmlns:a16="http://schemas.microsoft.com/office/drawing/2014/main" id="{A20F7599-08FB-AC89-AD31-2FDA6A2462C4}"/>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20" name="Tekstfelt 2119">
                    <a:extLst>
                      <a:ext uri="{FF2B5EF4-FFF2-40B4-BE49-F238E27FC236}">
                        <a16:creationId xmlns:a16="http://schemas.microsoft.com/office/drawing/2014/main" id="{DB9461DC-CCA5-E5C0-49FC-4280F7BD4117}"/>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21" name="Tekstfelt 2120">
                    <a:extLst>
                      <a:ext uri="{FF2B5EF4-FFF2-40B4-BE49-F238E27FC236}">
                        <a16:creationId xmlns:a16="http://schemas.microsoft.com/office/drawing/2014/main" id="{9DA0513F-7659-CFBD-E81A-FCD71075AE55}"/>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22" name="Tekstfelt 2121">
                    <a:extLst>
                      <a:ext uri="{FF2B5EF4-FFF2-40B4-BE49-F238E27FC236}">
                        <a16:creationId xmlns:a16="http://schemas.microsoft.com/office/drawing/2014/main" id="{DFC75EB3-28B4-0FC6-79C9-CAAAD7A02B37}"/>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23" name="Tekstfelt 2122">
                    <a:extLst>
                      <a:ext uri="{FF2B5EF4-FFF2-40B4-BE49-F238E27FC236}">
                        <a16:creationId xmlns:a16="http://schemas.microsoft.com/office/drawing/2014/main" id="{9F171B31-64A1-09A7-4125-36C15CD07783}"/>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24" name="Tekstfelt 2123">
                    <a:extLst>
                      <a:ext uri="{FF2B5EF4-FFF2-40B4-BE49-F238E27FC236}">
                        <a16:creationId xmlns:a16="http://schemas.microsoft.com/office/drawing/2014/main" id="{5A1C64E6-338E-CB83-8E1C-B49956117A87}"/>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89" name="Tekstfelt 2088">
                  <a:extLst>
                    <a:ext uri="{FF2B5EF4-FFF2-40B4-BE49-F238E27FC236}">
                      <a16:creationId xmlns:a16="http://schemas.microsoft.com/office/drawing/2014/main" id="{B04FDD0C-1CC1-6B55-BCEE-3E5CC913D5A0}"/>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90" name="Tekstfelt 2089">
                  <a:extLst>
                    <a:ext uri="{FF2B5EF4-FFF2-40B4-BE49-F238E27FC236}">
                      <a16:creationId xmlns:a16="http://schemas.microsoft.com/office/drawing/2014/main" id="{E1CC343F-0418-BFB2-D978-725A9DF40119}"/>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91" name="Tekstfelt 2090">
                  <a:extLst>
                    <a:ext uri="{FF2B5EF4-FFF2-40B4-BE49-F238E27FC236}">
                      <a16:creationId xmlns:a16="http://schemas.microsoft.com/office/drawing/2014/main" id="{E5037203-8714-0F7F-E214-0B4CD5C7E605}"/>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8" name="Gruppe 1827">
                <a:extLst>
                  <a:ext uri="{FF2B5EF4-FFF2-40B4-BE49-F238E27FC236}">
                    <a16:creationId xmlns:a16="http://schemas.microsoft.com/office/drawing/2014/main" id="{8CE05992-70C1-B372-06FB-5FD185D76D03}"/>
                  </a:ext>
                </a:extLst>
              </p:cNvPr>
              <p:cNvGrpSpPr/>
              <p:nvPr/>
            </p:nvGrpSpPr>
            <p:grpSpPr>
              <a:xfrm>
                <a:off x="2466124" y="1032948"/>
                <a:ext cx="641389" cy="5216305"/>
                <a:chOff x="2892468" y="1032983"/>
                <a:chExt cx="641389" cy="5216305"/>
              </a:xfrm>
            </p:grpSpPr>
            <p:grpSp>
              <p:nvGrpSpPr>
                <p:cNvPr id="2051" name="Gruppe 2050">
                  <a:extLst>
                    <a:ext uri="{FF2B5EF4-FFF2-40B4-BE49-F238E27FC236}">
                      <a16:creationId xmlns:a16="http://schemas.microsoft.com/office/drawing/2014/main" id="{91887BA2-C6E3-13E1-73A2-44E88C3C82F7}"/>
                    </a:ext>
                  </a:extLst>
                </p:cNvPr>
                <p:cNvGrpSpPr/>
                <p:nvPr/>
              </p:nvGrpSpPr>
              <p:grpSpPr>
                <a:xfrm>
                  <a:off x="2892468" y="1032983"/>
                  <a:ext cx="641389" cy="5216305"/>
                  <a:chOff x="3475384" y="1188399"/>
                  <a:chExt cx="641389" cy="5216305"/>
                </a:xfrm>
              </p:grpSpPr>
              <p:sp>
                <p:nvSpPr>
                  <p:cNvPr id="2055" name="Tekstfelt 2054">
                    <a:extLst>
                      <a:ext uri="{FF2B5EF4-FFF2-40B4-BE49-F238E27FC236}">
                        <a16:creationId xmlns:a16="http://schemas.microsoft.com/office/drawing/2014/main" id="{E8B364E0-1E43-C619-EF08-02ADFC2F4545}"/>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56" name="Tekstfelt 2055">
                    <a:extLst>
                      <a:ext uri="{FF2B5EF4-FFF2-40B4-BE49-F238E27FC236}">
                        <a16:creationId xmlns:a16="http://schemas.microsoft.com/office/drawing/2014/main" id="{0AB90347-47F5-EEDB-BE32-E179380FB52F}"/>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57" name="Tekstfelt 2056">
                    <a:extLst>
                      <a:ext uri="{FF2B5EF4-FFF2-40B4-BE49-F238E27FC236}">
                        <a16:creationId xmlns:a16="http://schemas.microsoft.com/office/drawing/2014/main" id="{6F48B562-6CFB-63C6-3A31-3EF2EEB6D8CA}"/>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58" name="Tekstfelt 2057">
                    <a:extLst>
                      <a:ext uri="{FF2B5EF4-FFF2-40B4-BE49-F238E27FC236}">
                        <a16:creationId xmlns:a16="http://schemas.microsoft.com/office/drawing/2014/main" id="{4FCDF476-D141-3E11-2933-BA1B5C21A039}"/>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59" name="Tekstfelt 2058">
                    <a:extLst>
                      <a:ext uri="{FF2B5EF4-FFF2-40B4-BE49-F238E27FC236}">
                        <a16:creationId xmlns:a16="http://schemas.microsoft.com/office/drawing/2014/main" id="{0973AAA1-F04D-C31A-ED76-5C5B64C7E274}"/>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60" name="Tekstfelt 2059">
                    <a:extLst>
                      <a:ext uri="{FF2B5EF4-FFF2-40B4-BE49-F238E27FC236}">
                        <a16:creationId xmlns:a16="http://schemas.microsoft.com/office/drawing/2014/main" id="{9C411FA7-D4EB-6546-A19D-246864B901B8}"/>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61" name="Tekstfelt 2060">
                    <a:extLst>
                      <a:ext uri="{FF2B5EF4-FFF2-40B4-BE49-F238E27FC236}">
                        <a16:creationId xmlns:a16="http://schemas.microsoft.com/office/drawing/2014/main" id="{185E418C-3D63-3490-A4A3-A7D6F480C2A6}"/>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62" name="Tekstfelt 2061">
                    <a:extLst>
                      <a:ext uri="{FF2B5EF4-FFF2-40B4-BE49-F238E27FC236}">
                        <a16:creationId xmlns:a16="http://schemas.microsoft.com/office/drawing/2014/main" id="{07A9F36C-D2E6-FF61-F0E8-403677CE0CB5}"/>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63" name="Tekstfelt 2062">
                    <a:extLst>
                      <a:ext uri="{FF2B5EF4-FFF2-40B4-BE49-F238E27FC236}">
                        <a16:creationId xmlns:a16="http://schemas.microsoft.com/office/drawing/2014/main" id="{2D44BB3C-7A1B-AAF2-F6E7-2BAAF6F3CA0B}"/>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64" name="Tekstfelt 2063">
                    <a:extLst>
                      <a:ext uri="{FF2B5EF4-FFF2-40B4-BE49-F238E27FC236}">
                        <a16:creationId xmlns:a16="http://schemas.microsoft.com/office/drawing/2014/main" id="{6851EE04-F939-D145-BCE7-C752644B1A34}"/>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65" name="Tekstfelt 2064">
                    <a:extLst>
                      <a:ext uri="{FF2B5EF4-FFF2-40B4-BE49-F238E27FC236}">
                        <a16:creationId xmlns:a16="http://schemas.microsoft.com/office/drawing/2014/main" id="{96E8E3ED-B42B-32EA-6614-4C9F870D5A91}"/>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66" name="Tekstfelt 2065">
                    <a:extLst>
                      <a:ext uri="{FF2B5EF4-FFF2-40B4-BE49-F238E27FC236}">
                        <a16:creationId xmlns:a16="http://schemas.microsoft.com/office/drawing/2014/main" id="{CC8C0324-CF05-2316-0A7C-F7989BA290FF}"/>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67" name="Tekstfelt 2066">
                    <a:extLst>
                      <a:ext uri="{FF2B5EF4-FFF2-40B4-BE49-F238E27FC236}">
                        <a16:creationId xmlns:a16="http://schemas.microsoft.com/office/drawing/2014/main" id="{CA5B2875-6172-78B7-D5BA-2A09772D0BD2}"/>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68" name="Tekstfelt 2067">
                    <a:extLst>
                      <a:ext uri="{FF2B5EF4-FFF2-40B4-BE49-F238E27FC236}">
                        <a16:creationId xmlns:a16="http://schemas.microsoft.com/office/drawing/2014/main" id="{731545A9-107F-8C6B-F091-A12C188DF59C}"/>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69" name="Tekstfelt 2068">
                    <a:extLst>
                      <a:ext uri="{FF2B5EF4-FFF2-40B4-BE49-F238E27FC236}">
                        <a16:creationId xmlns:a16="http://schemas.microsoft.com/office/drawing/2014/main" id="{A897B365-81F6-B804-B6B0-43C094B4BBC3}"/>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70" name="Tekstfelt 2069">
                    <a:extLst>
                      <a:ext uri="{FF2B5EF4-FFF2-40B4-BE49-F238E27FC236}">
                        <a16:creationId xmlns:a16="http://schemas.microsoft.com/office/drawing/2014/main" id="{E1AA6E1C-AF4D-66FD-4F04-4E6AD1215477}"/>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71" name="Tekstfelt 2070">
                    <a:extLst>
                      <a:ext uri="{FF2B5EF4-FFF2-40B4-BE49-F238E27FC236}">
                        <a16:creationId xmlns:a16="http://schemas.microsoft.com/office/drawing/2014/main" id="{014DF8E6-C453-5208-BEDB-B93D665DAF2F}"/>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72" name="Tekstfelt 2071">
                    <a:extLst>
                      <a:ext uri="{FF2B5EF4-FFF2-40B4-BE49-F238E27FC236}">
                        <a16:creationId xmlns:a16="http://schemas.microsoft.com/office/drawing/2014/main" id="{1836A046-1A76-FD82-E53C-876B9FA7A741}"/>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73" name="Tekstfelt 2072">
                    <a:extLst>
                      <a:ext uri="{FF2B5EF4-FFF2-40B4-BE49-F238E27FC236}">
                        <a16:creationId xmlns:a16="http://schemas.microsoft.com/office/drawing/2014/main" id="{BC085E26-06E5-4856-016F-F952C1CCE2A7}"/>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74" name="Tekstfelt 2073">
                    <a:extLst>
                      <a:ext uri="{FF2B5EF4-FFF2-40B4-BE49-F238E27FC236}">
                        <a16:creationId xmlns:a16="http://schemas.microsoft.com/office/drawing/2014/main" id="{B63670AB-E536-CCF5-E36A-6DF519AE3DC3}"/>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75" name="Tekstfelt 2074">
                    <a:extLst>
                      <a:ext uri="{FF2B5EF4-FFF2-40B4-BE49-F238E27FC236}">
                        <a16:creationId xmlns:a16="http://schemas.microsoft.com/office/drawing/2014/main" id="{6DFAA077-74A7-3B17-D47A-9907D2829C4C}"/>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76" name="Tekstfelt 2075">
                    <a:extLst>
                      <a:ext uri="{FF2B5EF4-FFF2-40B4-BE49-F238E27FC236}">
                        <a16:creationId xmlns:a16="http://schemas.microsoft.com/office/drawing/2014/main" id="{3E4D7436-F786-C98F-BE51-C5D1E736451C}"/>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77" name="Tekstfelt 2076">
                    <a:extLst>
                      <a:ext uri="{FF2B5EF4-FFF2-40B4-BE49-F238E27FC236}">
                        <a16:creationId xmlns:a16="http://schemas.microsoft.com/office/drawing/2014/main" id="{37E18FA5-5DC5-C52F-853D-CCD099FEA58F}"/>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78" name="Tekstfelt 2077">
                    <a:extLst>
                      <a:ext uri="{FF2B5EF4-FFF2-40B4-BE49-F238E27FC236}">
                        <a16:creationId xmlns:a16="http://schemas.microsoft.com/office/drawing/2014/main" id="{6A6BB1C6-65C7-F3DF-1ACF-00909C417F07}"/>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79" name="Tekstfelt 2078">
                    <a:extLst>
                      <a:ext uri="{FF2B5EF4-FFF2-40B4-BE49-F238E27FC236}">
                        <a16:creationId xmlns:a16="http://schemas.microsoft.com/office/drawing/2014/main" id="{20463194-2AF4-36F2-E278-A9A33233A1EA}"/>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80" name="Tekstfelt 2079">
                    <a:extLst>
                      <a:ext uri="{FF2B5EF4-FFF2-40B4-BE49-F238E27FC236}">
                        <a16:creationId xmlns:a16="http://schemas.microsoft.com/office/drawing/2014/main" id="{99BFD61C-15AE-C2E8-1390-7D636B569344}"/>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81" name="Tekstfelt 2080">
                    <a:extLst>
                      <a:ext uri="{FF2B5EF4-FFF2-40B4-BE49-F238E27FC236}">
                        <a16:creationId xmlns:a16="http://schemas.microsoft.com/office/drawing/2014/main" id="{2CDAFBBB-2ED3-1AF1-6B57-3EED0A2DC76E}"/>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82" name="Tekstfelt 2081">
                    <a:extLst>
                      <a:ext uri="{FF2B5EF4-FFF2-40B4-BE49-F238E27FC236}">
                        <a16:creationId xmlns:a16="http://schemas.microsoft.com/office/drawing/2014/main" id="{C56B6C78-2DAF-C12F-53F1-6E085F9D04E1}"/>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83" name="Tekstfelt 2082">
                    <a:extLst>
                      <a:ext uri="{FF2B5EF4-FFF2-40B4-BE49-F238E27FC236}">
                        <a16:creationId xmlns:a16="http://schemas.microsoft.com/office/drawing/2014/main" id="{4A753C3A-E8AD-6A0C-66B7-A6479A9EDCFA}"/>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84" name="Tekstfelt 2083">
                    <a:extLst>
                      <a:ext uri="{FF2B5EF4-FFF2-40B4-BE49-F238E27FC236}">
                        <a16:creationId xmlns:a16="http://schemas.microsoft.com/office/drawing/2014/main" id="{05B62E97-34E6-AF8B-D19D-891405A5F106}"/>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85" name="Tekstfelt 2084">
                    <a:extLst>
                      <a:ext uri="{FF2B5EF4-FFF2-40B4-BE49-F238E27FC236}">
                        <a16:creationId xmlns:a16="http://schemas.microsoft.com/office/drawing/2014/main" id="{D4CE924A-74A7-B08C-CCFD-C9888D3D8955}"/>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86" name="Tekstfelt 2085">
                    <a:extLst>
                      <a:ext uri="{FF2B5EF4-FFF2-40B4-BE49-F238E27FC236}">
                        <a16:creationId xmlns:a16="http://schemas.microsoft.com/office/drawing/2014/main" id="{5991B8A4-BE0E-2FBF-ECCD-A0C36CC53447}"/>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87" name="Tekstfelt 2086">
                    <a:extLst>
                      <a:ext uri="{FF2B5EF4-FFF2-40B4-BE49-F238E27FC236}">
                        <a16:creationId xmlns:a16="http://schemas.microsoft.com/office/drawing/2014/main" id="{351D837A-EA21-6C5F-450D-C9FD55E609D8}"/>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52" name="Tekstfelt 2051">
                  <a:extLst>
                    <a:ext uri="{FF2B5EF4-FFF2-40B4-BE49-F238E27FC236}">
                      <a16:creationId xmlns:a16="http://schemas.microsoft.com/office/drawing/2014/main" id="{E2B65C6A-F765-85FC-F7C7-BFEEC1E34921}"/>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53" name="Tekstfelt 2052">
                  <a:extLst>
                    <a:ext uri="{FF2B5EF4-FFF2-40B4-BE49-F238E27FC236}">
                      <a16:creationId xmlns:a16="http://schemas.microsoft.com/office/drawing/2014/main" id="{93625A99-A1E7-B12D-799B-D8A04AE9078F}"/>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54" name="Tekstfelt 2053">
                  <a:extLst>
                    <a:ext uri="{FF2B5EF4-FFF2-40B4-BE49-F238E27FC236}">
                      <a16:creationId xmlns:a16="http://schemas.microsoft.com/office/drawing/2014/main" id="{797552AD-E4F8-D5E6-7868-23EB256D80C5}"/>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9" name="Gruppe 1828">
                <a:extLst>
                  <a:ext uri="{FF2B5EF4-FFF2-40B4-BE49-F238E27FC236}">
                    <a16:creationId xmlns:a16="http://schemas.microsoft.com/office/drawing/2014/main" id="{ADBEE638-8874-FB5E-1A44-43BA555694D1}"/>
                  </a:ext>
                </a:extLst>
              </p:cNvPr>
              <p:cNvGrpSpPr/>
              <p:nvPr/>
            </p:nvGrpSpPr>
            <p:grpSpPr>
              <a:xfrm>
                <a:off x="2019764" y="1037328"/>
                <a:ext cx="641389" cy="5216305"/>
                <a:chOff x="2892468" y="1032983"/>
                <a:chExt cx="641389" cy="5216305"/>
              </a:xfrm>
            </p:grpSpPr>
            <p:grpSp>
              <p:nvGrpSpPr>
                <p:cNvPr id="2014" name="Gruppe 2013">
                  <a:extLst>
                    <a:ext uri="{FF2B5EF4-FFF2-40B4-BE49-F238E27FC236}">
                      <a16:creationId xmlns:a16="http://schemas.microsoft.com/office/drawing/2014/main" id="{0197C361-E934-C289-A737-94B38E7702AF}"/>
                    </a:ext>
                  </a:extLst>
                </p:cNvPr>
                <p:cNvGrpSpPr/>
                <p:nvPr/>
              </p:nvGrpSpPr>
              <p:grpSpPr>
                <a:xfrm>
                  <a:off x="2892468" y="1032983"/>
                  <a:ext cx="641389" cy="5216305"/>
                  <a:chOff x="3475384" y="1188399"/>
                  <a:chExt cx="641389" cy="5216305"/>
                </a:xfrm>
              </p:grpSpPr>
              <p:sp>
                <p:nvSpPr>
                  <p:cNvPr id="2018" name="Tekstfelt 2017">
                    <a:extLst>
                      <a:ext uri="{FF2B5EF4-FFF2-40B4-BE49-F238E27FC236}">
                        <a16:creationId xmlns:a16="http://schemas.microsoft.com/office/drawing/2014/main" id="{BFDD025D-C083-3518-A53B-80A37E369037}"/>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19" name="Tekstfelt 2018">
                    <a:extLst>
                      <a:ext uri="{FF2B5EF4-FFF2-40B4-BE49-F238E27FC236}">
                        <a16:creationId xmlns:a16="http://schemas.microsoft.com/office/drawing/2014/main" id="{E32DDB95-AE25-D677-119B-CC51EC2AABAF}"/>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20" name="Tekstfelt 2019">
                    <a:extLst>
                      <a:ext uri="{FF2B5EF4-FFF2-40B4-BE49-F238E27FC236}">
                        <a16:creationId xmlns:a16="http://schemas.microsoft.com/office/drawing/2014/main" id="{89C495DC-0C37-1B77-8EBD-57542A5044BF}"/>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21" name="Tekstfelt 2020">
                    <a:extLst>
                      <a:ext uri="{FF2B5EF4-FFF2-40B4-BE49-F238E27FC236}">
                        <a16:creationId xmlns:a16="http://schemas.microsoft.com/office/drawing/2014/main" id="{712E0A1F-E0CB-94BF-3273-755CBC541B3E}"/>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22" name="Tekstfelt 2021">
                    <a:extLst>
                      <a:ext uri="{FF2B5EF4-FFF2-40B4-BE49-F238E27FC236}">
                        <a16:creationId xmlns:a16="http://schemas.microsoft.com/office/drawing/2014/main" id="{1B456B2B-207A-15B6-8DBD-72CF28F06A6B}"/>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23" name="Tekstfelt 2022">
                    <a:extLst>
                      <a:ext uri="{FF2B5EF4-FFF2-40B4-BE49-F238E27FC236}">
                        <a16:creationId xmlns:a16="http://schemas.microsoft.com/office/drawing/2014/main" id="{A0FEDB13-198D-0FA9-BAF1-5CA6432F7915}"/>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24" name="Tekstfelt 2023">
                    <a:extLst>
                      <a:ext uri="{FF2B5EF4-FFF2-40B4-BE49-F238E27FC236}">
                        <a16:creationId xmlns:a16="http://schemas.microsoft.com/office/drawing/2014/main" id="{4815EFC5-FF95-12E3-0AEC-0953DB60ACFE}"/>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25" name="Tekstfelt 2024">
                    <a:extLst>
                      <a:ext uri="{FF2B5EF4-FFF2-40B4-BE49-F238E27FC236}">
                        <a16:creationId xmlns:a16="http://schemas.microsoft.com/office/drawing/2014/main" id="{7AD23180-608D-EC52-27E6-B429990A06FB}"/>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26" name="Tekstfelt 2025">
                    <a:extLst>
                      <a:ext uri="{FF2B5EF4-FFF2-40B4-BE49-F238E27FC236}">
                        <a16:creationId xmlns:a16="http://schemas.microsoft.com/office/drawing/2014/main" id="{44563035-38ED-ACEE-CE73-51B47E92CCAA}"/>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27" name="Tekstfelt 2026">
                    <a:extLst>
                      <a:ext uri="{FF2B5EF4-FFF2-40B4-BE49-F238E27FC236}">
                        <a16:creationId xmlns:a16="http://schemas.microsoft.com/office/drawing/2014/main" id="{7937A6BE-4DB2-1BB5-9B39-DF8302930520}"/>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28" name="Tekstfelt 2027">
                    <a:extLst>
                      <a:ext uri="{FF2B5EF4-FFF2-40B4-BE49-F238E27FC236}">
                        <a16:creationId xmlns:a16="http://schemas.microsoft.com/office/drawing/2014/main" id="{7167DF7A-6676-C6EC-1B59-8835FA7306BE}"/>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29" name="Tekstfelt 2028">
                    <a:extLst>
                      <a:ext uri="{FF2B5EF4-FFF2-40B4-BE49-F238E27FC236}">
                        <a16:creationId xmlns:a16="http://schemas.microsoft.com/office/drawing/2014/main" id="{E7922916-9DCA-D336-F67D-F2A8F947D07C}"/>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30" name="Tekstfelt 2029">
                    <a:extLst>
                      <a:ext uri="{FF2B5EF4-FFF2-40B4-BE49-F238E27FC236}">
                        <a16:creationId xmlns:a16="http://schemas.microsoft.com/office/drawing/2014/main" id="{50679D84-7F8B-77B7-C57E-35AB833FE093}"/>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31" name="Tekstfelt 2030">
                    <a:extLst>
                      <a:ext uri="{FF2B5EF4-FFF2-40B4-BE49-F238E27FC236}">
                        <a16:creationId xmlns:a16="http://schemas.microsoft.com/office/drawing/2014/main" id="{F28E9078-9632-9277-ADE0-345654608C6C}"/>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32" name="Tekstfelt 2031">
                    <a:extLst>
                      <a:ext uri="{FF2B5EF4-FFF2-40B4-BE49-F238E27FC236}">
                        <a16:creationId xmlns:a16="http://schemas.microsoft.com/office/drawing/2014/main" id="{DBFFD6E9-2AE8-8829-06DA-EF7DD8107A19}"/>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33" name="Tekstfelt 2032">
                    <a:extLst>
                      <a:ext uri="{FF2B5EF4-FFF2-40B4-BE49-F238E27FC236}">
                        <a16:creationId xmlns:a16="http://schemas.microsoft.com/office/drawing/2014/main" id="{9AE8A497-8CAA-1EA1-A413-D454028741C5}"/>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34" name="Tekstfelt 2033">
                    <a:extLst>
                      <a:ext uri="{FF2B5EF4-FFF2-40B4-BE49-F238E27FC236}">
                        <a16:creationId xmlns:a16="http://schemas.microsoft.com/office/drawing/2014/main" id="{251E5968-5FB5-00A5-7B4B-2389E54EC899}"/>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35" name="Tekstfelt 2034">
                    <a:extLst>
                      <a:ext uri="{FF2B5EF4-FFF2-40B4-BE49-F238E27FC236}">
                        <a16:creationId xmlns:a16="http://schemas.microsoft.com/office/drawing/2014/main" id="{46432D11-7532-4A8B-0908-52144424DDF5}"/>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36" name="Tekstfelt 2035">
                    <a:extLst>
                      <a:ext uri="{FF2B5EF4-FFF2-40B4-BE49-F238E27FC236}">
                        <a16:creationId xmlns:a16="http://schemas.microsoft.com/office/drawing/2014/main" id="{8DA94BE9-1F38-C5F0-211B-AF15F60373FE}"/>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37" name="Tekstfelt 2036">
                    <a:extLst>
                      <a:ext uri="{FF2B5EF4-FFF2-40B4-BE49-F238E27FC236}">
                        <a16:creationId xmlns:a16="http://schemas.microsoft.com/office/drawing/2014/main" id="{375D16BC-2ADC-C36F-13F7-DEC95ECC89AC}"/>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38" name="Tekstfelt 2037">
                    <a:extLst>
                      <a:ext uri="{FF2B5EF4-FFF2-40B4-BE49-F238E27FC236}">
                        <a16:creationId xmlns:a16="http://schemas.microsoft.com/office/drawing/2014/main" id="{20075AC8-2177-F118-11C0-7A6097E73D60}"/>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39" name="Tekstfelt 2038">
                    <a:extLst>
                      <a:ext uri="{FF2B5EF4-FFF2-40B4-BE49-F238E27FC236}">
                        <a16:creationId xmlns:a16="http://schemas.microsoft.com/office/drawing/2014/main" id="{52994BB0-A58E-6E06-6AEF-3A168A30B691}"/>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40" name="Tekstfelt 2039">
                    <a:extLst>
                      <a:ext uri="{FF2B5EF4-FFF2-40B4-BE49-F238E27FC236}">
                        <a16:creationId xmlns:a16="http://schemas.microsoft.com/office/drawing/2014/main" id="{4A9A6C74-7000-1052-D739-3EA5D2E3E730}"/>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41" name="Tekstfelt 2040">
                    <a:extLst>
                      <a:ext uri="{FF2B5EF4-FFF2-40B4-BE49-F238E27FC236}">
                        <a16:creationId xmlns:a16="http://schemas.microsoft.com/office/drawing/2014/main" id="{A16CB590-099D-DA00-61C7-DBDCD0B8FCD0}"/>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42" name="Tekstfelt 2041">
                    <a:extLst>
                      <a:ext uri="{FF2B5EF4-FFF2-40B4-BE49-F238E27FC236}">
                        <a16:creationId xmlns:a16="http://schemas.microsoft.com/office/drawing/2014/main" id="{636CD542-E5E8-8E53-A9AA-43061AF7EF6C}"/>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43" name="Tekstfelt 2042">
                    <a:extLst>
                      <a:ext uri="{FF2B5EF4-FFF2-40B4-BE49-F238E27FC236}">
                        <a16:creationId xmlns:a16="http://schemas.microsoft.com/office/drawing/2014/main" id="{1A5A5288-FFAE-54EA-6292-75CE60DF8360}"/>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44" name="Tekstfelt 2043">
                    <a:extLst>
                      <a:ext uri="{FF2B5EF4-FFF2-40B4-BE49-F238E27FC236}">
                        <a16:creationId xmlns:a16="http://schemas.microsoft.com/office/drawing/2014/main" id="{7E6E64AA-1882-DB07-0EA8-395FB9CA195D}"/>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45" name="Tekstfelt 2044">
                    <a:extLst>
                      <a:ext uri="{FF2B5EF4-FFF2-40B4-BE49-F238E27FC236}">
                        <a16:creationId xmlns:a16="http://schemas.microsoft.com/office/drawing/2014/main" id="{94C6751F-39E2-C3A4-ED0A-01932FDE71F4}"/>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46" name="Tekstfelt 2045">
                    <a:extLst>
                      <a:ext uri="{FF2B5EF4-FFF2-40B4-BE49-F238E27FC236}">
                        <a16:creationId xmlns:a16="http://schemas.microsoft.com/office/drawing/2014/main" id="{2772ECB8-F7E9-4CA6-F5A7-48FA68B24DB7}"/>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47" name="Tekstfelt 2046">
                    <a:extLst>
                      <a:ext uri="{FF2B5EF4-FFF2-40B4-BE49-F238E27FC236}">
                        <a16:creationId xmlns:a16="http://schemas.microsoft.com/office/drawing/2014/main" id="{51651495-5947-E100-E54F-02A4B001F863}"/>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48" name="Tekstfelt 2047">
                    <a:extLst>
                      <a:ext uri="{FF2B5EF4-FFF2-40B4-BE49-F238E27FC236}">
                        <a16:creationId xmlns:a16="http://schemas.microsoft.com/office/drawing/2014/main" id="{0243EBFE-CEE1-BB96-8CEA-75FEAFBF65E9}"/>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49" name="Tekstfelt 2048">
                    <a:extLst>
                      <a:ext uri="{FF2B5EF4-FFF2-40B4-BE49-F238E27FC236}">
                        <a16:creationId xmlns:a16="http://schemas.microsoft.com/office/drawing/2014/main" id="{F433A658-FE6C-CD0C-DC10-AD33B6CB5007}"/>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50" name="Tekstfelt 2049">
                    <a:extLst>
                      <a:ext uri="{FF2B5EF4-FFF2-40B4-BE49-F238E27FC236}">
                        <a16:creationId xmlns:a16="http://schemas.microsoft.com/office/drawing/2014/main" id="{41B9DF06-9FB2-1CA4-0F15-5F04E1D9D642}"/>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15" name="Tekstfelt 2014">
                  <a:extLst>
                    <a:ext uri="{FF2B5EF4-FFF2-40B4-BE49-F238E27FC236}">
                      <a16:creationId xmlns:a16="http://schemas.microsoft.com/office/drawing/2014/main" id="{C6B82D11-4E65-997E-D23C-19AFD6227C80}"/>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16" name="Tekstfelt 2015">
                  <a:extLst>
                    <a:ext uri="{FF2B5EF4-FFF2-40B4-BE49-F238E27FC236}">
                      <a16:creationId xmlns:a16="http://schemas.microsoft.com/office/drawing/2014/main" id="{D0156580-9D9C-B1A3-9BE3-2637693C9B55}"/>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17" name="Tekstfelt 2016">
                  <a:extLst>
                    <a:ext uri="{FF2B5EF4-FFF2-40B4-BE49-F238E27FC236}">
                      <a16:creationId xmlns:a16="http://schemas.microsoft.com/office/drawing/2014/main" id="{3FE1A341-BF47-0A58-3DB0-EC10EBAD1973}"/>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0" name="Gruppe 1829">
                <a:extLst>
                  <a:ext uri="{FF2B5EF4-FFF2-40B4-BE49-F238E27FC236}">
                    <a16:creationId xmlns:a16="http://schemas.microsoft.com/office/drawing/2014/main" id="{B922E51D-D36C-A480-B87C-279C7BAF0435}"/>
                  </a:ext>
                </a:extLst>
              </p:cNvPr>
              <p:cNvGrpSpPr/>
              <p:nvPr/>
            </p:nvGrpSpPr>
            <p:grpSpPr>
              <a:xfrm>
                <a:off x="1592543" y="1041111"/>
                <a:ext cx="641389" cy="5216305"/>
                <a:chOff x="2892468" y="1032983"/>
                <a:chExt cx="641389" cy="5216305"/>
              </a:xfrm>
            </p:grpSpPr>
            <p:grpSp>
              <p:nvGrpSpPr>
                <p:cNvPr id="1977" name="Gruppe 1976">
                  <a:extLst>
                    <a:ext uri="{FF2B5EF4-FFF2-40B4-BE49-F238E27FC236}">
                      <a16:creationId xmlns:a16="http://schemas.microsoft.com/office/drawing/2014/main" id="{15DA8920-CC1A-3643-2DB0-982E4A16BBAA}"/>
                    </a:ext>
                  </a:extLst>
                </p:cNvPr>
                <p:cNvGrpSpPr/>
                <p:nvPr/>
              </p:nvGrpSpPr>
              <p:grpSpPr>
                <a:xfrm>
                  <a:off x="2892468" y="1032983"/>
                  <a:ext cx="641389" cy="5216305"/>
                  <a:chOff x="3475384" y="1188399"/>
                  <a:chExt cx="641389" cy="5216305"/>
                </a:xfrm>
              </p:grpSpPr>
              <p:sp>
                <p:nvSpPr>
                  <p:cNvPr id="1981" name="Tekstfelt 1980">
                    <a:extLst>
                      <a:ext uri="{FF2B5EF4-FFF2-40B4-BE49-F238E27FC236}">
                        <a16:creationId xmlns:a16="http://schemas.microsoft.com/office/drawing/2014/main" id="{F9B7DCA4-4363-B603-4572-6D6EBBF3E5C8}"/>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82" name="Tekstfelt 1981">
                    <a:extLst>
                      <a:ext uri="{FF2B5EF4-FFF2-40B4-BE49-F238E27FC236}">
                        <a16:creationId xmlns:a16="http://schemas.microsoft.com/office/drawing/2014/main" id="{7FC9345E-4B32-1DFD-82F4-4E6153056FEB}"/>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83" name="Tekstfelt 1982">
                    <a:extLst>
                      <a:ext uri="{FF2B5EF4-FFF2-40B4-BE49-F238E27FC236}">
                        <a16:creationId xmlns:a16="http://schemas.microsoft.com/office/drawing/2014/main" id="{CA6A3414-C3F3-144A-9BCA-066998302BDE}"/>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84" name="Tekstfelt 1983">
                    <a:extLst>
                      <a:ext uri="{FF2B5EF4-FFF2-40B4-BE49-F238E27FC236}">
                        <a16:creationId xmlns:a16="http://schemas.microsoft.com/office/drawing/2014/main" id="{C9B95C29-30B5-C553-F78B-C9E6B3411D8C}"/>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85" name="Tekstfelt 1984">
                    <a:extLst>
                      <a:ext uri="{FF2B5EF4-FFF2-40B4-BE49-F238E27FC236}">
                        <a16:creationId xmlns:a16="http://schemas.microsoft.com/office/drawing/2014/main" id="{65BD650A-53CF-5BA7-1FF1-897633205D9B}"/>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86" name="Tekstfelt 1985">
                    <a:extLst>
                      <a:ext uri="{FF2B5EF4-FFF2-40B4-BE49-F238E27FC236}">
                        <a16:creationId xmlns:a16="http://schemas.microsoft.com/office/drawing/2014/main" id="{93EE3111-8D1C-BCCC-91A1-20853BCEC14A}"/>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87" name="Tekstfelt 1986">
                    <a:extLst>
                      <a:ext uri="{FF2B5EF4-FFF2-40B4-BE49-F238E27FC236}">
                        <a16:creationId xmlns:a16="http://schemas.microsoft.com/office/drawing/2014/main" id="{B0507183-E7D6-E45A-E339-D95ADC62D189}"/>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88" name="Tekstfelt 1987">
                    <a:extLst>
                      <a:ext uri="{FF2B5EF4-FFF2-40B4-BE49-F238E27FC236}">
                        <a16:creationId xmlns:a16="http://schemas.microsoft.com/office/drawing/2014/main" id="{F1C2E62F-FAAA-28A1-7BB5-80D2C575DFB2}"/>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89" name="Tekstfelt 1988">
                    <a:extLst>
                      <a:ext uri="{FF2B5EF4-FFF2-40B4-BE49-F238E27FC236}">
                        <a16:creationId xmlns:a16="http://schemas.microsoft.com/office/drawing/2014/main" id="{B2B6B3C7-F2B7-6934-6227-76AFAB9E2134}"/>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90" name="Tekstfelt 1989">
                    <a:extLst>
                      <a:ext uri="{FF2B5EF4-FFF2-40B4-BE49-F238E27FC236}">
                        <a16:creationId xmlns:a16="http://schemas.microsoft.com/office/drawing/2014/main" id="{89EC0D64-5830-7E91-83BE-F576AAE12793}"/>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91" name="Tekstfelt 1990">
                    <a:extLst>
                      <a:ext uri="{FF2B5EF4-FFF2-40B4-BE49-F238E27FC236}">
                        <a16:creationId xmlns:a16="http://schemas.microsoft.com/office/drawing/2014/main" id="{4ABF7664-8A17-4762-3AC3-567204D750C7}"/>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92" name="Tekstfelt 1991">
                    <a:extLst>
                      <a:ext uri="{FF2B5EF4-FFF2-40B4-BE49-F238E27FC236}">
                        <a16:creationId xmlns:a16="http://schemas.microsoft.com/office/drawing/2014/main" id="{D2F0CA36-6407-B95A-678A-015B4F755BE2}"/>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93" name="Tekstfelt 1992">
                    <a:extLst>
                      <a:ext uri="{FF2B5EF4-FFF2-40B4-BE49-F238E27FC236}">
                        <a16:creationId xmlns:a16="http://schemas.microsoft.com/office/drawing/2014/main" id="{1589FDBB-CC5C-1EDE-8F0B-BD1490143C49}"/>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94" name="Tekstfelt 1993">
                    <a:extLst>
                      <a:ext uri="{FF2B5EF4-FFF2-40B4-BE49-F238E27FC236}">
                        <a16:creationId xmlns:a16="http://schemas.microsoft.com/office/drawing/2014/main" id="{7E968706-C6BE-4B4F-4846-0DF3B9AA56D0}"/>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95" name="Tekstfelt 1994">
                    <a:extLst>
                      <a:ext uri="{FF2B5EF4-FFF2-40B4-BE49-F238E27FC236}">
                        <a16:creationId xmlns:a16="http://schemas.microsoft.com/office/drawing/2014/main" id="{6B32D3A6-43AB-710C-55A8-515F0CE2FE51}"/>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96" name="Tekstfelt 1995">
                    <a:extLst>
                      <a:ext uri="{FF2B5EF4-FFF2-40B4-BE49-F238E27FC236}">
                        <a16:creationId xmlns:a16="http://schemas.microsoft.com/office/drawing/2014/main" id="{ABCEB42C-5E54-27E9-4A4B-073A79C7C60F}"/>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97" name="Tekstfelt 1996">
                    <a:extLst>
                      <a:ext uri="{FF2B5EF4-FFF2-40B4-BE49-F238E27FC236}">
                        <a16:creationId xmlns:a16="http://schemas.microsoft.com/office/drawing/2014/main" id="{FD1CC4F9-D928-6120-10B7-5C2AFE1AE8B3}"/>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98" name="Tekstfelt 1997">
                    <a:extLst>
                      <a:ext uri="{FF2B5EF4-FFF2-40B4-BE49-F238E27FC236}">
                        <a16:creationId xmlns:a16="http://schemas.microsoft.com/office/drawing/2014/main" id="{103AF7FB-3CF0-4925-91EA-FAD83789D2AB}"/>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99" name="Tekstfelt 1998">
                    <a:extLst>
                      <a:ext uri="{FF2B5EF4-FFF2-40B4-BE49-F238E27FC236}">
                        <a16:creationId xmlns:a16="http://schemas.microsoft.com/office/drawing/2014/main" id="{BAD6DD3B-3C55-6D50-22F1-8F6C3C0B4DF4}"/>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00" name="Tekstfelt 1999">
                    <a:extLst>
                      <a:ext uri="{FF2B5EF4-FFF2-40B4-BE49-F238E27FC236}">
                        <a16:creationId xmlns:a16="http://schemas.microsoft.com/office/drawing/2014/main" id="{690D0F5D-3DDE-4D76-2258-08AFFD2DA909}"/>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01" name="Tekstfelt 2000">
                    <a:extLst>
                      <a:ext uri="{FF2B5EF4-FFF2-40B4-BE49-F238E27FC236}">
                        <a16:creationId xmlns:a16="http://schemas.microsoft.com/office/drawing/2014/main" id="{1C00F46C-D1FF-D4FE-7628-441543FF3F53}"/>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02" name="Tekstfelt 2001">
                    <a:extLst>
                      <a:ext uri="{FF2B5EF4-FFF2-40B4-BE49-F238E27FC236}">
                        <a16:creationId xmlns:a16="http://schemas.microsoft.com/office/drawing/2014/main" id="{23EFA0E0-BFE5-0DD7-6C4B-438289B7D9ED}"/>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03" name="Tekstfelt 2002">
                    <a:extLst>
                      <a:ext uri="{FF2B5EF4-FFF2-40B4-BE49-F238E27FC236}">
                        <a16:creationId xmlns:a16="http://schemas.microsoft.com/office/drawing/2014/main" id="{D2714A17-914F-2D80-EDFC-B6826F55010E}"/>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04" name="Tekstfelt 2003">
                    <a:extLst>
                      <a:ext uri="{FF2B5EF4-FFF2-40B4-BE49-F238E27FC236}">
                        <a16:creationId xmlns:a16="http://schemas.microsoft.com/office/drawing/2014/main" id="{68F3F771-70A2-8906-DC29-2F474C452AF7}"/>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05" name="Tekstfelt 2004">
                    <a:extLst>
                      <a:ext uri="{FF2B5EF4-FFF2-40B4-BE49-F238E27FC236}">
                        <a16:creationId xmlns:a16="http://schemas.microsoft.com/office/drawing/2014/main" id="{7297A4FA-25A2-D777-F81C-7223540A2DCC}"/>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06" name="Tekstfelt 2005">
                    <a:extLst>
                      <a:ext uri="{FF2B5EF4-FFF2-40B4-BE49-F238E27FC236}">
                        <a16:creationId xmlns:a16="http://schemas.microsoft.com/office/drawing/2014/main" id="{68911950-905C-13ED-655E-D4F910DCC024}"/>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07" name="Tekstfelt 2006">
                    <a:extLst>
                      <a:ext uri="{FF2B5EF4-FFF2-40B4-BE49-F238E27FC236}">
                        <a16:creationId xmlns:a16="http://schemas.microsoft.com/office/drawing/2014/main" id="{62CE2B5B-E700-1281-BE6C-B3CFF0AFB424}"/>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08" name="Tekstfelt 2007">
                    <a:extLst>
                      <a:ext uri="{FF2B5EF4-FFF2-40B4-BE49-F238E27FC236}">
                        <a16:creationId xmlns:a16="http://schemas.microsoft.com/office/drawing/2014/main" id="{CCF2438F-CFCC-0318-600B-E308A098C25B}"/>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09" name="Tekstfelt 2008">
                    <a:extLst>
                      <a:ext uri="{FF2B5EF4-FFF2-40B4-BE49-F238E27FC236}">
                        <a16:creationId xmlns:a16="http://schemas.microsoft.com/office/drawing/2014/main" id="{79F71173-2C61-F96C-C923-A86DB671DB0D}"/>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10" name="Tekstfelt 2009">
                    <a:extLst>
                      <a:ext uri="{FF2B5EF4-FFF2-40B4-BE49-F238E27FC236}">
                        <a16:creationId xmlns:a16="http://schemas.microsoft.com/office/drawing/2014/main" id="{25B41E8E-8B44-27E5-CA39-2D9DA017E28B}"/>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11" name="Tekstfelt 2010">
                    <a:extLst>
                      <a:ext uri="{FF2B5EF4-FFF2-40B4-BE49-F238E27FC236}">
                        <a16:creationId xmlns:a16="http://schemas.microsoft.com/office/drawing/2014/main" id="{1A03E5F2-D0B4-A785-331E-46E5E3EF83D9}"/>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12" name="Tekstfelt 2011">
                    <a:extLst>
                      <a:ext uri="{FF2B5EF4-FFF2-40B4-BE49-F238E27FC236}">
                        <a16:creationId xmlns:a16="http://schemas.microsoft.com/office/drawing/2014/main" id="{E70981E3-BEFE-E314-9285-B6D1FF043B19}"/>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13" name="Tekstfelt 2012">
                    <a:extLst>
                      <a:ext uri="{FF2B5EF4-FFF2-40B4-BE49-F238E27FC236}">
                        <a16:creationId xmlns:a16="http://schemas.microsoft.com/office/drawing/2014/main" id="{F0F9B256-4642-C78E-47A2-C717F39F5EB2}"/>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78" name="Tekstfelt 1977">
                  <a:extLst>
                    <a:ext uri="{FF2B5EF4-FFF2-40B4-BE49-F238E27FC236}">
                      <a16:creationId xmlns:a16="http://schemas.microsoft.com/office/drawing/2014/main" id="{071D9176-1B71-411D-569E-75C8362DC87F}"/>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79" name="Tekstfelt 1978">
                  <a:extLst>
                    <a:ext uri="{FF2B5EF4-FFF2-40B4-BE49-F238E27FC236}">
                      <a16:creationId xmlns:a16="http://schemas.microsoft.com/office/drawing/2014/main" id="{BD33047D-6128-8F65-7E16-015E1637EC2E}"/>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80" name="Tekstfelt 1979">
                  <a:extLst>
                    <a:ext uri="{FF2B5EF4-FFF2-40B4-BE49-F238E27FC236}">
                      <a16:creationId xmlns:a16="http://schemas.microsoft.com/office/drawing/2014/main" id="{57FD5029-C1B8-B7AB-47C9-ABF9F17AC624}"/>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1" name="Gruppe 1830">
                <a:extLst>
                  <a:ext uri="{FF2B5EF4-FFF2-40B4-BE49-F238E27FC236}">
                    <a16:creationId xmlns:a16="http://schemas.microsoft.com/office/drawing/2014/main" id="{0E704109-448C-28F5-3263-BF3724AE2927}"/>
                  </a:ext>
                </a:extLst>
              </p:cNvPr>
              <p:cNvGrpSpPr/>
              <p:nvPr/>
            </p:nvGrpSpPr>
            <p:grpSpPr>
              <a:xfrm>
                <a:off x="1159795" y="1034606"/>
                <a:ext cx="641389" cy="5216305"/>
                <a:chOff x="2892468" y="1032983"/>
                <a:chExt cx="641389" cy="5216305"/>
              </a:xfrm>
            </p:grpSpPr>
            <p:grpSp>
              <p:nvGrpSpPr>
                <p:cNvPr id="1940" name="Gruppe 1939">
                  <a:extLst>
                    <a:ext uri="{FF2B5EF4-FFF2-40B4-BE49-F238E27FC236}">
                      <a16:creationId xmlns:a16="http://schemas.microsoft.com/office/drawing/2014/main" id="{B297AFF4-BA6E-9915-B1EB-40CD763D7B9B}"/>
                    </a:ext>
                  </a:extLst>
                </p:cNvPr>
                <p:cNvGrpSpPr/>
                <p:nvPr/>
              </p:nvGrpSpPr>
              <p:grpSpPr>
                <a:xfrm>
                  <a:off x="2892468" y="1032983"/>
                  <a:ext cx="641389" cy="5216305"/>
                  <a:chOff x="3475384" y="1188399"/>
                  <a:chExt cx="641389" cy="5216305"/>
                </a:xfrm>
              </p:grpSpPr>
              <p:sp>
                <p:nvSpPr>
                  <p:cNvPr id="1944" name="Tekstfelt 1943">
                    <a:extLst>
                      <a:ext uri="{FF2B5EF4-FFF2-40B4-BE49-F238E27FC236}">
                        <a16:creationId xmlns:a16="http://schemas.microsoft.com/office/drawing/2014/main" id="{AAE342B2-52A9-626D-E8A5-F989FEBFF5CA}"/>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45" name="Tekstfelt 1944">
                    <a:extLst>
                      <a:ext uri="{FF2B5EF4-FFF2-40B4-BE49-F238E27FC236}">
                        <a16:creationId xmlns:a16="http://schemas.microsoft.com/office/drawing/2014/main" id="{1432C008-686F-7FA1-5C9D-3560F6FCC60A}"/>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46" name="Tekstfelt 1945">
                    <a:extLst>
                      <a:ext uri="{FF2B5EF4-FFF2-40B4-BE49-F238E27FC236}">
                        <a16:creationId xmlns:a16="http://schemas.microsoft.com/office/drawing/2014/main" id="{2B857F17-5E5A-0323-6C9F-EE9A787F9015}"/>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47" name="Tekstfelt 1946">
                    <a:extLst>
                      <a:ext uri="{FF2B5EF4-FFF2-40B4-BE49-F238E27FC236}">
                        <a16:creationId xmlns:a16="http://schemas.microsoft.com/office/drawing/2014/main" id="{6445BCF3-585D-BD39-1C15-657E5702917C}"/>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48" name="Tekstfelt 1947">
                    <a:extLst>
                      <a:ext uri="{FF2B5EF4-FFF2-40B4-BE49-F238E27FC236}">
                        <a16:creationId xmlns:a16="http://schemas.microsoft.com/office/drawing/2014/main" id="{216B5A81-9704-6537-59FF-3631E0B56AF8}"/>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49" name="Tekstfelt 1948">
                    <a:extLst>
                      <a:ext uri="{FF2B5EF4-FFF2-40B4-BE49-F238E27FC236}">
                        <a16:creationId xmlns:a16="http://schemas.microsoft.com/office/drawing/2014/main" id="{9EC13EE3-021A-235A-0D6B-CEC26E66B5E2}"/>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50" name="Tekstfelt 1949">
                    <a:extLst>
                      <a:ext uri="{FF2B5EF4-FFF2-40B4-BE49-F238E27FC236}">
                        <a16:creationId xmlns:a16="http://schemas.microsoft.com/office/drawing/2014/main" id="{AC074AD1-CA76-0C50-C37A-03ED4479FDF4}"/>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51" name="Tekstfelt 1950">
                    <a:extLst>
                      <a:ext uri="{FF2B5EF4-FFF2-40B4-BE49-F238E27FC236}">
                        <a16:creationId xmlns:a16="http://schemas.microsoft.com/office/drawing/2014/main" id="{5E2A075D-FCB4-32C2-24CA-4796A118754E}"/>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52" name="Tekstfelt 1951">
                    <a:extLst>
                      <a:ext uri="{FF2B5EF4-FFF2-40B4-BE49-F238E27FC236}">
                        <a16:creationId xmlns:a16="http://schemas.microsoft.com/office/drawing/2014/main" id="{2B6380EA-2F02-2A1B-528D-9789263AEA61}"/>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53" name="Tekstfelt 1952">
                    <a:extLst>
                      <a:ext uri="{FF2B5EF4-FFF2-40B4-BE49-F238E27FC236}">
                        <a16:creationId xmlns:a16="http://schemas.microsoft.com/office/drawing/2014/main" id="{D380A90F-87F2-D10C-CFFF-79C4EAEC7EE4}"/>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54" name="Tekstfelt 1953">
                    <a:extLst>
                      <a:ext uri="{FF2B5EF4-FFF2-40B4-BE49-F238E27FC236}">
                        <a16:creationId xmlns:a16="http://schemas.microsoft.com/office/drawing/2014/main" id="{556E556D-FF3E-01A8-FB07-290510096569}"/>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55" name="Tekstfelt 1954">
                    <a:extLst>
                      <a:ext uri="{FF2B5EF4-FFF2-40B4-BE49-F238E27FC236}">
                        <a16:creationId xmlns:a16="http://schemas.microsoft.com/office/drawing/2014/main" id="{68D5AED4-FD6C-5DB7-5FFB-8053946EBBC9}"/>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56" name="Tekstfelt 1955">
                    <a:extLst>
                      <a:ext uri="{FF2B5EF4-FFF2-40B4-BE49-F238E27FC236}">
                        <a16:creationId xmlns:a16="http://schemas.microsoft.com/office/drawing/2014/main" id="{4652BE67-E5EC-0E42-5CAF-215289EDE528}"/>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57" name="Tekstfelt 1956">
                    <a:extLst>
                      <a:ext uri="{FF2B5EF4-FFF2-40B4-BE49-F238E27FC236}">
                        <a16:creationId xmlns:a16="http://schemas.microsoft.com/office/drawing/2014/main" id="{12FFD1D2-00A5-7808-1AB4-B10969518F96}"/>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58" name="Tekstfelt 1957">
                    <a:extLst>
                      <a:ext uri="{FF2B5EF4-FFF2-40B4-BE49-F238E27FC236}">
                        <a16:creationId xmlns:a16="http://schemas.microsoft.com/office/drawing/2014/main" id="{0E5BDD33-51A4-F5D7-BCDD-F034D6AF6572}"/>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59" name="Tekstfelt 1958">
                    <a:extLst>
                      <a:ext uri="{FF2B5EF4-FFF2-40B4-BE49-F238E27FC236}">
                        <a16:creationId xmlns:a16="http://schemas.microsoft.com/office/drawing/2014/main" id="{4618D5F0-58E7-1519-C72D-991766F94C22}"/>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60" name="Tekstfelt 1959">
                    <a:extLst>
                      <a:ext uri="{FF2B5EF4-FFF2-40B4-BE49-F238E27FC236}">
                        <a16:creationId xmlns:a16="http://schemas.microsoft.com/office/drawing/2014/main" id="{EBA6BFB1-28A9-0BC5-EDF1-D04C7833CCE0}"/>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61" name="Tekstfelt 1960">
                    <a:extLst>
                      <a:ext uri="{FF2B5EF4-FFF2-40B4-BE49-F238E27FC236}">
                        <a16:creationId xmlns:a16="http://schemas.microsoft.com/office/drawing/2014/main" id="{8421B9C1-77CE-AF75-C9E4-0F30B6B319E6}"/>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62" name="Tekstfelt 1961">
                    <a:extLst>
                      <a:ext uri="{FF2B5EF4-FFF2-40B4-BE49-F238E27FC236}">
                        <a16:creationId xmlns:a16="http://schemas.microsoft.com/office/drawing/2014/main" id="{2967AE4C-25D0-48D8-1F54-35900E87BCF7}"/>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63" name="Tekstfelt 1962">
                    <a:extLst>
                      <a:ext uri="{FF2B5EF4-FFF2-40B4-BE49-F238E27FC236}">
                        <a16:creationId xmlns:a16="http://schemas.microsoft.com/office/drawing/2014/main" id="{9D9D1452-4533-02C0-90B3-EF3E13BA56C6}"/>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64" name="Tekstfelt 1963">
                    <a:extLst>
                      <a:ext uri="{FF2B5EF4-FFF2-40B4-BE49-F238E27FC236}">
                        <a16:creationId xmlns:a16="http://schemas.microsoft.com/office/drawing/2014/main" id="{1F483D8C-0626-91D8-6611-63BEB1377B0C}"/>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65" name="Tekstfelt 1964">
                    <a:extLst>
                      <a:ext uri="{FF2B5EF4-FFF2-40B4-BE49-F238E27FC236}">
                        <a16:creationId xmlns:a16="http://schemas.microsoft.com/office/drawing/2014/main" id="{F7085A1F-851B-FE8A-C048-3EFBB63D4653}"/>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66" name="Tekstfelt 1965">
                    <a:extLst>
                      <a:ext uri="{FF2B5EF4-FFF2-40B4-BE49-F238E27FC236}">
                        <a16:creationId xmlns:a16="http://schemas.microsoft.com/office/drawing/2014/main" id="{00F5DC3F-8B06-A818-DA34-344D31D3AFF1}"/>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67" name="Tekstfelt 1966">
                    <a:extLst>
                      <a:ext uri="{FF2B5EF4-FFF2-40B4-BE49-F238E27FC236}">
                        <a16:creationId xmlns:a16="http://schemas.microsoft.com/office/drawing/2014/main" id="{9CEACF69-8286-0978-BACE-E3F4DDF25478}"/>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68" name="Tekstfelt 1967">
                    <a:extLst>
                      <a:ext uri="{FF2B5EF4-FFF2-40B4-BE49-F238E27FC236}">
                        <a16:creationId xmlns:a16="http://schemas.microsoft.com/office/drawing/2014/main" id="{74300425-C50F-4130-64D5-0C61806A8EC2}"/>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69" name="Tekstfelt 1968">
                    <a:extLst>
                      <a:ext uri="{FF2B5EF4-FFF2-40B4-BE49-F238E27FC236}">
                        <a16:creationId xmlns:a16="http://schemas.microsoft.com/office/drawing/2014/main" id="{4E6C60B1-C349-BE8C-2361-6B0872D19F09}"/>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70" name="Tekstfelt 1969">
                    <a:extLst>
                      <a:ext uri="{FF2B5EF4-FFF2-40B4-BE49-F238E27FC236}">
                        <a16:creationId xmlns:a16="http://schemas.microsoft.com/office/drawing/2014/main" id="{20220712-8B6E-4F54-60F9-7BF5576ABFFA}"/>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71" name="Tekstfelt 1970">
                    <a:extLst>
                      <a:ext uri="{FF2B5EF4-FFF2-40B4-BE49-F238E27FC236}">
                        <a16:creationId xmlns:a16="http://schemas.microsoft.com/office/drawing/2014/main" id="{34CEBA22-1DAC-D456-FB60-9AFE45EB84D7}"/>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72" name="Tekstfelt 1971">
                    <a:extLst>
                      <a:ext uri="{FF2B5EF4-FFF2-40B4-BE49-F238E27FC236}">
                        <a16:creationId xmlns:a16="http://schemas.microsoft.com/office/drawing/2014/main" id="{ED0ECC28-9788-64F8-AA58-ECD987B0C997}"/>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73" name="Tekstfelt 1972">
                    <a:extLst>
                      <a:ext uri="{FF2B5EF4-FFF2-40B4-BE49-F238E27FC236}">
                        <a16:creationId xmlns:a16="http://schemas.microsoft.com/office/drawing/2014/main" id="{3A6F9CED-1255-4914-49C3-2012153375AF}"/>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74" name="Tekstfelt 1973">
                    <a:extLst>
                      <a:ext uri="{FF2B5EF4-FFF2-40B4-BE49-F238E27FC236}">
                        <a16:creationId xmlns:a16="http://schemas.microsoft.com/office/drawing/2014/main" id="{2D865A04-C16A-4A78-FCFE-9C8A360DDD2F}"/>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975" name="Tekstfelt 1974">
                    <a:extLst>
                      <a:ext uri="{FF2B5EF4-FFF2-40B4-BE49-F238E27FC236}">
                        <a16:creationId xmlns:a16="http://schemas.microsoft.com/office/drawing/2014/main" id="{BA0CAED1-358B-5120-9ED5-57E069461A0D}"/>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976" name="Tekstfelt 1975">
                    <a:extLst>
                      <a:ext uri="{FF2B5EF4-FFF2-40B4-BE49-F238E27FC236}">
                        <a16:creationId xmlns:a16="http://schemas.microsoft.com/office/drawing/2014/main" id="{348A520C-A6EA-66CF-6104-B08E9D716670}"/>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41" name="Tekstfelt 1940">
                  <a:extLst>
                    <a:ext uri="{FF2B5EF4-FFF2-40B4-BE49-F238E27FC236}">
                      <a16:creationId xmlns:a16="http://schemas.microsoft.com/office/drawing/2014/main" id="{5FB6FB09-E35A-A094-4C55-DD94D4FE61DD}"/>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42" name="Tekstfelt 1941">
                  <a:extLst>
                    <a:ext uri="{FF2B5EF4-FFF2-40B4-BE49-F238E27FC236}">
                      <a16:creationId xmlns:a16="http://schemas.microsoft.com/office/drawing/2014/main" id="{AC320A76-D1F0-D40D-8DC5-EDA438AE7B8A}"/>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43" name="Tekstfelt 1942">
                  <a:extLst>
                    <a:ext uri="{FF2B5EF4-FFF2-40B4-BE49-F238E27FC236}">
                      <a16:creationId xmlns:a16="http://schemas.microsoft.com/office/drawing/2014/main" id="{ED06A277-43F3-2A3A-3C51-B6D31A8E433D}"/>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2" name="Gruppe 1831">
                <a:extLst>
                  <a:ext uri="{FF2B5EF4-FFF2-40B4-BE49-F238E27FC236}">
                    <a16:creationId xmlns:a16="http://schemas.microsoft.com/office/drawing/2014/main" id="{C7EB3202-84EB-711D-1803-301DEFAC93FB}"/>
                  </a:ext>
                </a:extLst>
              </p:cNvPr>
              <p:cNvGrpSpPr/>
              <p:nvPr/>
            </p:nvGrpSpPr>
            <p:grpSpPr>
              <a:xfrm>
                <a:off x="732574" y="1038389"/>
                <a:ext cx="641389" cy="5216305"/>
                <a:chOff x="2892468" y="1032983"/>
                <a:chExt cx="641389" cy="5216305"/>
              </a:xfrm>
            </p:grpSpPr>
            <p:grpSp>
              <p:nvGrpSpPr>
                <p:cNvPr id="1903" name="Gruppe 1902">
                  <a:extLst>
                    <a:ext uri="{FF2B5EF4-FFF2-40B4-BE49-F238E27FC236}">
                      <a16:creationId xmlns:a16="http://schemas.microsoft.com/office/drawing/2014/main" id="{AA2545BE-A8A1-6F19-39A7-80A8FD038F34}"/>
                    </a:ext>
                  </a:extLst>
                </p:cNvPr>
                <p:cNvGrpSpPr/>
                <p:nvPr/>
              </p:nvGrpSpPr>
              <p:grpSpPr>
                <a:xfrm>
                  <a:off x="2892468" y="1032983"/>
                  <a:ext cx="641389" cy="5216305"/>
                  <a:chOff x="3475384" y="1188399"/>
                  <a:chExt cx="641389" cy="5216305"/>
                </a:xfrm>
              </p:grpSpPr>
              <p:sp>
                <p:nvSpPr>
                  <p:cNvPr id="1907" name="Tekstfelt 1906">
                    <a:extLst>
                      <a:ext uri="{FF2B5EF4-FFF2-40B4-BE49-F238E27FC236}">
                        <a16:creationId xmlns:a16="http://schemas.microsoft.com/office/drawing/2014/main" id="{DF63B2D8-D673-7BC7-4A64-A1A59522F6D1}"/>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08" name="Tekstfelt 1907">
                    <a:extLst>
                      <a:ext uri="{FF2B5EF4-FFF2-40B4-BE49-F238E27FC236}">
                        <a16:creationId xmlns:a16="http://schemas.microsoft.com/office/drawing/2014/main" id="{21C7AE43-6042-60BC-20E8-267BE9D6D257}"/>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09" name="Tekstfelt 1908">
                    <a:extLst>
                      <a:ext uri="{FF2B5EF4-FFF2-40B4-BE49-F238E27FC236}">
                        <a16:creationId xmlns:a16="http://schemas.microsoft.com/office/drawing/2014/main" id="{B89EAC69-EF45-0D4D-EAE9-085E49D34CA3}"/>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10" name="Tekstfelt 1909">
                    <a:extLst>
                      <a:ext uri="{FF2B5EF4-FFF2-40B4-BE49-F238E27FC236}">
                        <a16:creationId xmlns:a16="http://schemas.microsoft.com/office/drawing/2014/main" id="{51CAB56F-7C26-DF91-FF89-2B9FE54FF4AD}"/>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11" name="Tekstfelt 1910">
                    <a:extLst>
                      <a:ext uri="{FF2B5EF4-FFF2-40B4-BE49-F238E27FC236}">
                        <a16:creationId xmlns:a16="http://schemas.microsoft.com/office/drawing/2014/main" id="{09C7ED04-8ABF-9DCE-DD8C-499541304B79}"/>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12" name="Tekstfelt 1911">
                    <a:extLst>
                      <a:ext uri="{FF2B5EF4-FFF2-40B4-BE49-F238E27FC236}">
                        <a16:creationId xmlns:a16="http://schemas.microsoft.com/office/drawing/2014/main" id="{26F859A8-EDDC-239B-F296-DF70C3CB1874}"/>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13" name="Tekstfelt 1912">
                    <a:extLst>
                      <a:ext uri="{FF2B5EF4-FFF2-40B4-BE49-F238E27FC236}">
                        <a16:creationId xmlns:a16="http://schemas.microsoft.com/office/drawing/2014/main" id="{DFE628CD-A1D1-5B27-D597-CE7D0974F84D}"/>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14" name="Tekstfelt 1913">
                    <a:extLst>
                      <a:ext uri="{FF2B5EF4-FFF2-40B4-BE49-F238E27FC236}">
                        <a16:creationId xmlns:a16="http://schemas.microsoft.com/office/drawing/2014/main" id="{A35B4142-CE75-3A58-20ED-AA4FC2BB9CC9}"/>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15" name="Tekstfelt 1914">
                    <a:extLst>
                      <a:ext uri="{FF2B5EF4-FFF2-40B4-BE49-F238E27FC236}">
                        <a16:creationId xmlns:a16="http://schemas.microsoft.com/office/drawing/2014/main" id="{B13F6D74-EDC1-BEBA-A77D-FBBA3A1ACC60}"/>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16" name="Tekstfelt 1915">
                    <a:extLst>
                      <a:ext uri="{FF2B5EF4-FFF2-40B4-BE49-F238E27FC236}">
                        <a16:creationId xmlns:a16="http://schemas.microsoft.com/office/drawing/2014/main" id="{451E3624-E8D8-688D-B682-0290BC7EEA77}"/>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17" name="Tekstfelt 1916">
                    <a:extLst>
                      <a:ext uri="{FF2B5EF4-FFF2-40B4-BE49-F238E27FC236}">
                        <a16:creationId xmlns:a16="http://schemas.microsoft.com/office/drawing/2014/main" id="{A7D16131-F78A-5EB1-F892-C7C284E074EB}"/>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18" name="Tekstfelt 1917">
                    <a:extLst>
                      <a:ext uri="{FF2B5EF4-FFF2-40B4-BE49-F238E27FC236}">
                        <a16:creationId xmlns:a16="http://schemas.microsoft.com/office/drawing/2014/main" id="{A5FD1E1C-1771-C1AF-27E4-D77A247B0346}"/>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19" name="Tekstfelt 1918">
                    <a:extLst>
                      <a:ext uri="{FF2B5EF4-FFF2-40B4-BE49-F238E27FC236}">
                        <a16:creationId xmlns:a16="http://schemas.microsoft.com/office/drawing/2014/main" id="{8F375BC1-7BBC-6CE5-2F5C-0B504BBA9DF2}"/>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20" name="Tekstfelt 1919">
                    <a:extLst>
                      <a:ext uri="{FF2B5EF4-FFF2-40B4-BE49-F238E27FC236}">
                        <a16:creationId xmlns:a16="http://schemas.microsoft.com/office/drawing/2014/main" id="{AE4FFEF0-F3BC-4BBF-F594-6E25E1917BE3}"/>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21" name="Tekstfelt 1920">
                    <a:extLst>
                      <a:ext uri="{FF2B5EF4-FFF2-40B4-BE49-F238E27FC236}">
                        <a16:creationId xmlns:a16="http://schemas.microsoft.com/office/drawing/2014/main" id="{48617996-1A0F-7B18-7DEB-3742B695557A}"/>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22" name="Tekstfelt 1921">
                    <a:extLst>
                      <a:ext uri="{FF2B5EF4-FFF2-40B4-BE49-F238E27FC236}">
                        <a16:creationId xmlns:a16="http://schemas.microsoft.com/office/drawing/2014/main" id="{F7929B9C-1100-0ABD-4FD6-8FD59A0323CA}"/>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23" name="Tekstfelt 1922">
                    <a:extLst>
                      <a:ext uri="{FF2B5EF4-FFF2-40B4-BE49-F238E27FC236}">
                        <a16:creationId xmlns:a16="http://schemas.microsoft.com/office/drawing/2014/main" id="{EC945716-5AC4-7EE3-96D6-13D18E5C8AB3}"/>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24" name="Tekstfelt 1923">
                    <a:extLst>
                      <a:ext uri="{FF2B5EF4-FFF2-40B4-BE49-F238E27FC236}">
                        <a16:creationId xmlns:a16="http://schemas.microsoft.com/office/drawing/2014/main" id="{4D607274-7316-58E6-9FB9-BFF83DB4CA8D}"/>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25" name="Tekstfelt 1924">
                    <a:extLst>
                      <a:ext uri="{FF2B5EF4-FFF2-40B4-BE49-F238E27FC236}">
                        <a16:creationId xmlns:a16="http://schemas.microsoft.com/office/drawing/2014/main" id="{105E48FC-190D-4BE2-D8DF-041CB84DF463}"/>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26" name="Tekstfelt 1925">
                    <a:extLst>
                      <a:ext uri="{FF2B5EF4-FFF2-40B4-BE49-F238E27FC236}">
                        <a16:creationId xmlns:a16="http://schemas.microsoft.com/office/drawing/2014/main" id="{27D6C206-1E0A-85D5-11EB-205D0936C67A}"/>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27" name="Tekstfelt 1926">
                    <a:extLst>
                      <a:ext uri="{FF2B5EF4-FFF2-40B4-BE49-F238E27FC236}">
                        <a16:creationId xmlns:a16="http://schemas.microsoft.com/office/drawing/2014/main" id="{1C718E3A-C8D4-4BD8-1DAA-C2CEE1598775}"/>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28" name="Tekstfelt 1927">
                    <a:extLst>
                      <a:ext uri="{FF2B5EF4-FFF2-40B4-BE49-F238E27FC236}">
                        <a16:creationId xmlns:a16="http://schemas.microsoft.com/office/drawing/2014/main" id="{B5439954-72E0-7A08-0760-0035D9C9DB1F}"/>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29" name="Tekstfelt 1928">
                    <a:extLst>
                      <a:ext uri="{FF2B5EF4-FFF2-40B4-BE49-F238E27FC236}">
                        <a16:creationId xmlns:a16="http://schemas.microsoft.com/office/drawing/2014/main" id="{9339B77F-3D05-F8BA-FC4A-FD3748025C8F}"/>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30" name="Tekstfelt 1929">
                    <a:extLst>
                      <a:ext uri="{FF2B5EF4-FFF2-40B4-BE49-F238E27FC236}">
                        <a16:creationId xmlns:a16="http://schemas.microsoft.com/office/drawing/2014/main" id="{5719FEAF-2AFE-46DE-095F-BDEDE9A681F9}"/>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31" name="Tekstfelt 1930">
                    <a:extLst>
                      <a:ext uri="{FF2B5EF4-FFF2-40B4-BE49-F238E27FC236}">
                        <a16:creationId xmlns:a16="http://schemas.microsoft.com/office/drawing/2014/main" id="{20A1BD5A-FC2A-8CC0-D697-8A3D9C87BA05}"/>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32" name="Tekstfelt 1931">
                    <a:extLst>
                      <a:ext uri="{FF2B5EF4-FFF2-40B4-BE49-F238E27FC236}">
                        <a16:creationId xmlns:a16="http://schemas.microsoft.com/office/drawing/2014/main" id="{D3BB1BD6-23C7-D2BD-EDD5-3E643026CAB4}"/>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33" name="Tekstfelt 1932">
                    <a:extLst>
                      <a:ext uri="{FF2B5EF4-FFF2-40B4-BE49-F238E27FC236}">
                        <a16:creationId xmlns:a16="http://schemas.microsoft.com/office/drawing/2014/main" id="{9F575DD9-15AE-F1B5-B29C-97FE3BE19AD3}"/>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34" name="Tekstfelt 1933">
                    <a:extLst>
                      <a:ext uri="{FF2B5EF4-FFF2-40B4-BE49-F238E27FC236}">
                        <a16:creationId xmlns:a16="http://schemas.microsoft.com/office/drawing/2014/main" id="{F8017A48-2F84-1862-4AB3-3325C8D48EE8}"/>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35" name="Tekstfelt 1934">
                    <a:extLst>
                      <a:ext uri="{FF2B5EF4-FFF2-40B4-BE49-F238E27FC236}">
                        <a16:creationId xmlns:a16="http://schemas.microsoft.com/office/drawing/2014/main" id="{3FEEA573-7317-638E-B28D-4612D34F577E}"/>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36" name="Tekstfelt 1935">
                    <a:extLst>
                      <a:ext uri="{FF2B5EF4-FFF2-40B4-BE49-F238E27FC236}">
                        <a16:creationId xmlns:a16="http://schemas.microsoft.com/office/drawing/2014/main" id="{8164975B-A2C8-4C99-21D7-2E0C09D8A447}"/>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37" name="Tekstfelt 1936">
                    <a:extLst>
                      <a:ext uri="{FF2B5EF4-FFF2-40B4-BE49-F238E27FC236}">
                        <a16:creationId xmlns:a16="http://schemas.microsoft.com/office/drawing/2014/main" id="{608C1BBE-B8C2-0FB0-841B-39F2CCF564D7}"/>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38" name="Tekstfelt 1937">
                    <a:extLst>
                      <a:ext uri="{FF2B5EF4-FFF2-40B4-BE49-F238E27FC236}">
                        <a16:creationId xmlns:a16="http://schemas.microsoft.com/office/drawing/2014/main" id="{8466D57D-BEE8-A178-4584-91781B0ECEB1}"/>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39" name="Tekstfelt 1938">
                    <a:extLst>
                      <a:ext uri="{FF2B5EF4-FFF2-40B4-BE49-F238E27FC236}">
                        <a16:creationId xmlns:a16="http://schemas.microsoft.com/office/drawing/2014/main" id="{4F818ED6-762A-352B-07E2-A601C4F6C19A}"/>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904" name="Tekstfelt 1903">
                  <a:extLst>
                    <a:ext uri="{FF2B5EF4-FFF2-40B4-BE49-F238E27FC236}">
                      <a16:creationId xmlns:a16="http://schemas.microsoft.com/office/drawing/2014/main" id="{8995F3B5-55D2-0663-31C1-CA00002C5AAF}"/>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05" name="Tekstfelt 1904">
                  <a:extLst>
                    <a:ext uri="{FF2B5EF4-FFF2-40B4-BE49-F238E27FC236}">
                      <a16:creationId xmlns:a16="http://schemas.microsoft.com/office/drawing/2014/main" id="{E6518BF8-57B9-ADDA-CAF6-2D6713ED38AC}"/>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06" name="Tekstfelt 1905">
                  <a:extLst>
                    <a:ext uri="{FF2B5EF4-FFF2-40B4-BE49-F238E27FC236}">
                      <a16:creationId xmlns:a16="http://schemas.microsoft.com/office/drawing/2014/main" id="{2DA81711-AD87-9F21-AD0E-785F0E4B2DD0}"/>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3" name="Gruppe 1832">
                <a:extLst>
                  <a:ext uri="{FF2B5EF4-FFF2-40B4-BE49-F238E27FC236}">
                    <a16:creationId xmlns:a16="http://schemas.microsoft.com/office/drawing/2014/main" id="{9DE80E55-9D25-DB7A-6B0E-CADC45A2A3A3}"/>
                  </a:ext>
                </a:extLst>
              </p:cNvPr>
              <p:cNvGrpSpPr/>
              <p:nvPr/>
            </p:nvGrpSpPr>
            <p:grpSpPr>
              <a:xfrm>
                <a:off x="286844" y="1475337"/>
                <a:ext cx="641389" cy="4783755"/>
                <a:chOff x="2892468" y="1465533"/>
                <a:chExt cx="641389" cy="4783755"/>
              </a:xfrm>
            </p:grpSpPr>
            <p:grpSp>
              <p:nvGrpSpPr>
                <p:cNvPr id="1869" name="Gruppe 1868">
                  <a:extLst>
                    <a:ext uri="{FF2B5EF4-FFF2-40B4-BE49-F238E27FC236}">
                      <a16:creationId xmlns:a16="http://schemas.microsoft.com/office/drawing/2014/main" id="{55DECB50-B2DB-F75C-50C3-350A4AE1DC38}"/>
                    </a:ext>
                  </a:extLst>
                </p:cNvPr>
                <p:cNvGrpSpPr/>
                <p:nvPr/>
              </p:nvGrpSpPr>
              <p:grpSpPr>
                <a:xfrm>
                  <a:off x="2892468" y="1465533"/>
                  <a:ext cx="641389" cy="4783755"/>
                  <a:chOff x="3475384" y="1620949"/>
                  <a:chExt cx="641389" cy="4783755"/>
                </a:xfrm>
              </p:grpSpPr>
              <p:sp>
                <p:nvSpPr>
                  <p:cNvPr id="1873" name="Tekstfelt 1872">
                    <a:extLst>
                      <a:ext uri="{FF2B5EF4-FFF2-40B4-BE49-F238E27FC236}">
                        <a16:creationId xmlns:a16="http://schemas.microsoft.com/office/drawing/2014/main" id="{5A9704F5-11DA-9F03-178E-DBBB64F76AB3}"/>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74" name="Tekstfelt 1873">
                    <a:extLst>
                      <a:ext uri="{FF2B5EF4-FFF2-40B4-BE49-F238E27FC236}">
                        <a16:creationId xmlns:a16="http://schemas.microsoft.com/office/drawing/2014/main" id="{379E395B-E261-A053-B9B4-789614A3DF4A}"/>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75" name="Tekstfelt 1874">
                    <a:extLst>
                      <a:ext uri="{FF2B5EF4-FFF2-40B4-BE49-F238E27FC236}">
                        <a16:creationId xmlns:a16="http://schemas.microsoft.com/office/drawing/2014/main" id="{402898E1-C732-22A6-A4AE-ECF96ADEC56A}"/>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76" name="Tekstfelt 1875">
                    <a:extLst>
                      <a:ext uri="{FF2B5EF4-FFF2-40B4-BE49-F238E27FC236}">
                        <a16:creationId xmlns:a16="http://schemas.microsoft.com/office/drawing/2014/main" id="{7E92F46C-A0C8-5369-04E4-200B8CFCF595}"/>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77" name="Tekstfelt 1876">
                    <a:extLst>
                      <a:ext uri="{FF2B5EF4-FFF2-40B4-BE49-F238E27FC236}">
                        <a16:creationId xmlns:a16="http://schemas.microsoft.com/office/drawing/2014/main" id="{AEBF5CAE-8D31-B2D7-B562-57E3874334DF}"/>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78" name="Tekstfelt 1877">
                    <a:extLst>
                      <a:ext uri="{FF2B5EF4-FFF2-40B4-BE49-F238E27FC236}">
                        <a16:creationId xmlns:a16="http://schemas.microsoft.com/office/drawing/2014/main" id="{99DBDB1C-0C86-EB1A-3161-DED5E7BEA5B1}"/>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79" name="Tekstfelt 1878">
                    <a:extLst>
                      <a:ext uri="{FF2B5EF4-FFF2-40B4-BE49-F238E27FC236}">
                        <a16:creationId xmlns:a16="http://schemas.microsoft.com/office/drawing/2014/main" id="{A5AD2DB2-09C4-A3CB-D7E3-7BB1FF2C75E6}"/>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80" name="Tekstfelt 1879">
                    <a:extLst>
                      <a:ext uri="{FF2B5EF4-FFF2-40B4-BE49-F238E27FC236}">
                        <a16:creationId xmlns:a16="http://schemas.microsoft.com/office/drawing/2014/main" id="{90098731-96ED-6D14-19C8-66FD0CE038C1}"/>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81" name="Tekstfelt 1880">
                    <a:extLst>
                      <a:ext uri="{FF2B5EF4-FFF2-40B4-BE49-F238E27FC236}">
                        <a16:creationId xmlns:a16="http://schemas.microsoft.com/office/drawing/2014/main" id="{90C098F4-020D-2877-817D-788BF1EACE83}"/>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82" name="Tekstfelt 1881">
                    <a:extLst>
                      <a:ext uri="{FF2B5EF4-FFF2-40B4-BE49-F238E27FC236}">
                        <a16:creationId xmlns:a16="http://schemas.microsoft.com/office/drawing/2014/main" id="{0E5049D3-056D-9C1F-7549-AC7221102E19}"/>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83" name="Tekstfelt 1882">
                    <a:extLst>
                      <a:ext uri="{FF2B5EF4-FFF2-40B4-BE49-F238E27FC236}">
                        <a16:creationId xmlns:a16="http://schemas.microsoft.com/office/drawing/2014/main" id="{0D755D24-C9F2-5029-60F8-AC1A38783A50}"/>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84" name="Tekstfelt 1883">
                    <a:extLst>
                      <a:ext uri="{FF2B5EF4-FFF2-40B4-BE49-F238E27FC236}">
                        <a16:creationId xmlns:a16="http://schemas.microsoft.com/office/drawing/2014/main" id="{FB0182B2-1812-1392-B71C-7625BDD1A32A}"/>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85" name="Tekstfelt 1884">
                    <a:extLst>
                      <a:ext uri="{FF2B5EF4-FFF2-40B4-BE49-F238E27FC236}">
                        <a16:creationId xmlns:a16="http://schemas.microsoft.com/office/drawing/2014/main" id="{4F68BF1C-82BF-7EAE-B3C7-581B6A94667C}"/>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86" name="Tekstfelt 1885">
                    <a:extLst>
                      <a:ext uri="{FF2B5EF4-FFF2-40B4-BE49-F238E27FC236}">
                        <a16:creationId xmlns:a16="http://schemas.microsoft.com/office/drawing/2014/main" id="{8FFC5379-D22F-3C7A-9779-F6669209F5CA}"/>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87" name="Tekstfelt 1886">
                    <a:extLst>
                      <a:ext uri="{FF2B5EF4-FFF2-40B4-BE49-F238E27FC236}">
                        <a16:creationId xmlns:a16="http://schemas.microsoft.com/office/drawing/2014/main" id="{D52B5C33-865F-9D92-0381-02FE2DF75C6C}"/>
                      </a:ext>
                    </a:extLst>
                  </p:cNvPr>
                  <p:cNvSpPr txBox="1"/>
                  <p:nvPr/>
                </p:nvSpPr>
                <p:spPr>
                  <a:xfrm>
                    <a:off x="3502242" y="3790057"/>
                    <a:ext cx="518091"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88" name="Tekstfelt 1887">
                    <a:extLst>
                      <a:ext uri="{FF2B5EF4-FFF2-40B4-BE49-F238E27FC236}">
                        <a16:creationId xmlns:a16="http://schemas.microsoft.com/office/drawing/2014/main" id="{80CE35FD-AF46-51A3-0396-BFA6B69A05B1}"/>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89" name="Tekstfelt 1888">
                    <a:extLst>
                      <a:ext uri="{FF2B5EF4-FFF2-40B4-BE49-F238E27FC236}">
                        <a16:creationId xmlns:a16="http://schemas.microsoft.com/office/drawing/2014/main" id="{432781E2-3281-CE90-523C-9444EEB62A80}"/>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90" name="Tekstfelt 1889">
                    <a:extLst>
                      <a:ext uri="{FF2B5EF4-FFF2-40B4-BE49-F238E27FC236}">
                        <a16:creationId xmlns:a16="http://schemas.microsoft.com/office/drawing/2014/main" id="{F866A8C0-F1F7-F62A-C83A-6F889717B6BF}"/>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91" name="Tekstfelt 1890">
                    <a:extLst>
                      <a:ext uri="{FF2B5EF4-FFF2-40B4-BE49-F238E27FC236}">
                        <a16:creationId xmlns:a16="http://schemas.microsoft.com/office/drawing/2014/main" id="{5990988D-3F2E-2422-4C98-87FF04D9D2A7}"/>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92" name="Tekstfelt 1891">
                    <a:extLst>
                      <a:ext uri="{FF2B5EF4-FFF2-40B4-BE49-F238E27FC236}">
                        <a16:creationId xmlns:a16="http://schemas.microsoft.com/office/drawing/2014/main" id="{A47B0DBC-32BC-49E3-72C7-25C37F76BBA4}"/>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93" name="Tekstfelt 1892">
                    <a:extLst>
                      <a:ext uri="{FF2B5EF4-FFF2-40B4-BE49-F238E27FC236}">
                        <a16:creationId xmlns:a16="http://schemas.microsoft.com/office/drawing/2014/main" id="{69DB5DA4-CF31-C68E-858F-C78539934EE7}"/>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94" name="Tekstfelt 1893">
                    <a:extLst>
                      <a:ext uri="{FF2B5EF4-FFF2-40B4-BE49-F238E27FC236}">
                        <a16:creationId xmlns:a16="http://schemas.microsoft.com/office/drawing/2014/main" id="{14764322-1079-9912-8617-462B7AD4F97B}"/>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95" name="Tekstfelt 1894">
                    <a:extLst>
                      <a:ext uri="{FF2B5EF4-FFF2-40B4-BE49-F238E27FC236}">
                        <a16:creationId xmlns:a16="http://schemas.microsoft.com/office/drawing/2014/main" id="{E0A3C4C6-CC45-A46A-9AD4-C9EB405E504F}"/>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96" name="Tekstfelt 1895">
                    <a:extLst>
                      <a:ext uri="{FF2B5EF4-FFF2-40B4-BE49-F238E27FC236}">
                        <a16:creationId xmlns:a16="http://schemas.microsoft.com/office/drawing/2014/main" id="{67CB9533-26F1-CA3A-4B3A-BBD4873393FF}"/>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97" name="Tekstfelt 1896">
                    <a:extLst>
                      <a:ext uri="{FF2B5EF4-FFF2-40B4-BE49-F238E27FC236}">
                        <a16:creationId xmlns:a16="http://schemas.microsoft.com/office/drawing/2014/main" id="{DB9ACC32-F31D-2639-E27E-996CEEA08B30}"/>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98" name="Tekstfelt 1897">
                    <a:extLst>
                      <a:ext uri="{FF2B5EF4-FFF2-40B4-BE49-F238E27FC236}">
                        <a16:creationId xmlns:a16="http://schemas.microsoft.com/office/drawing/2014/main" id="{6BBD42EA-7F44-3096-BEC0-5C3B4238787B}"/>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99" name="Tekstfelt 1898">
                    <a:extLst>
                      <a:ext uri="{FF2B5EF4-FFF2-40B4-BE49-F238E27FC236}">
                        <a16:creationId xmlns:a16="http://schemas.microsoft.com/office/drawing/2014/main" id="{4422FA43-8536-30C6-7D0A-2867B9FD2A51}"/>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00" name="Tekstfelt 1899">
                    <a:extLst>
                      <a:ext uri="{FF2B5EF4-FFF2-40B4-BE49-F238E27FC236}">
                        <a16:creationId xmlns:a16="http://schemas.microsoft.com/office/drawing/2014/main" id="{D2F6D9A2-8567-71B3-FEE4-C8A5169A7AEF}"/>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01" name="Tekstfelt 1900">
                    <a:extLst>
                      <a:ext uri="{FF2B5EF4-FFF2-40B4-BE49-F238E27FC236}">
                        <a16:creationId xmlns:a16="http://schemas.microsoft.com/office/drawing/2014/main" id="{B9543193-6881-A7D5-95B3-47CA942B2155}"/>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02" name="Tekstfelt 1901">
                    <a:extLst>
                      <a:ext uri="{FF2B5EF4-FFF2-40B4-BE49-F238E27FC236}">
                        <a16:creationId xmlns:a16="http://schemas.microsoft.com/office/drawing/2014/main" id="{612CF67A-B0AE-AA50-2084-ED2B238C0883}"/>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70" name="Tekstfelt 1869">
                  <a:extLst>
                    <a:ext uri="{FF2B5EF4-FFF2-40B4-BE49-F238E27FC236}">
                      <a16:creationId xmlns:a16="http://schemas.microsoft.com/office/drawing/2014/main" id="{FF878D68-5069-6CA7-9DA6-A412713908B6}"/>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71" name="Tekstfelt 1870">
                  <a:extLst>
                    <a:ext uri="{FF2B5EF4-FFF2-40B4-BE49-F238E27FC236}">
                      <a16:creationId xmlns:a16="http://schemas.microsoft.com/office/drawing/2014/main" id="{3D9D80BE-289D-BED6-E3D0-4182459E06B7}"/>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72" name="Tekstfelt 1871">
                  <a:extLst>
                    <a:ext uri="{FF2B5EF4-FFF2-40B4-BE49-F238E27FC236}">
                      <a16:creationId xmlns:a16="http://schemas.microsoft.com/office/drawing/2014/main" id="{37FA70FC-2BAD-874A-9216-B06AF09C06CE}"/>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4" name="Gruppe 1833">
                <a:extLst>
                  <a:ext uri="{FF2B5EF4-FFF2-40B4-BE49-F238E27FC236}">
                    <a16:creationId xmlns:a16="http://schemas.microsoft.com/office/drawing/2014/main" id="{5A0FFEAC-C658-0C67-10B1-BFA896053587}"/>
                  </a:ext>
                </a:extLst>
              </p:cNvPr>
              <p:cNvGrpSpPr/>
              <p:nvPr/>
            </p:nvGrpSpPr>
            <p:grpSpPr>
              <a:xfrm>
                <a:off x="-136438" y="1476215"/>
                <a:ext cx="641389" cy="4783755"/>
                <a:chOff x="2892468" y="1465533"/>
                <a:chExt cx="641389" cy="4783755"/>
              </a:xfrm>
            </p:grpSpPr>
            <p:grpSp>
              <p:nvGrpSpPr>
                <p:cNvPr id="1835" name="Gruppe 1834">
                  <a:extLst>
                    <a:ext uri="{FF2B5EF4-FFF2-40B4-BE49-F238E27FC236}">
                      <a16:creationId xmlns:a16="http://schemas.microsoft.com/office/drawing/2014/main" id="{6C7ED4FF-EFBC-6D7E-9E02-1DC0684F332D}"/>
                    </a:ext>
                  </a:extLst>
                </p:cNvPr>
                <p:cNvGrpSpPr/>
                <p:nvPr/>
              </p:nvGrpSpPr>
              <p:grpSpPr>
                <a:xfrm>
                  <a:off x="2892468" y="1465533"/>
                  <a:ext cx="641389" cy="4783755"/>
                  <a:chOff x="3475384" y="1620949"/>
                  <a:chExt cx="641389" cy="4783755"/>
                </a:xfrm>
              </p:grpSpPr>
              <p:sp>
                <p:nvSpPr>
                  <p:cNvPr id="1839" name="Tekstfelt 1838">
                    <a:extLst>
                      <a:ext uri="{FF2B5EF4-FFF2-40B4-BE49-F238E27FC236}">
                        <a16:creationId xmlns:a16="http://schemas.microsoft.com/office/drawing/2014/main" id="{6C65BF1C-F041-B605-9E46-2388F9AA49FE}"/>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40" name="Tekstfelt 1839">
                    <a:extLst>
                      <a:ext uri="{FF2B5EF4-FFF2-40B4-BE49-F238E27FC236}">
                        <a16:creationId xmlns:a16="http://schemas.microsoft.com/office/drawing/2014/main" id="{FF484AFE-3867-72E5-CFC0-0D6B0A61D2FC}"/>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41" name="Tekstfelt 1840">
                    <a:extLst>
                      <a:ext uri="{FF2B5EF4-FFF2-40B4-BE49-F238E27FC236}">
                        <a16:creationId xmlns:a16="http://schemas.microsoft.com/office/drawing/2014/main" id="{D3D0C308-0904-046A-6EE7-FF0475934347}"/>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42" name="Tekstfelt 1841">
                    <a:extLst>
                      <a:ext uri="{FF2B5EF4-FFF2-40B4-BE49-F238E27FC236}">
                        <a16:creationId xmlns:a16="http://schemas.microsoft.com/office/drawing/2014/main" id="{44EE479B-C708-2C2F-5F0A-CBA24914B7A3}"/>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43" name="Tekstfelt 1842">
                    <a:extLst>
                      <a:ext uri="{FF2B5EF4-FFF2-40B4-BE49-F238E27FC236}">
                        <a16:creationId xmlns:a16="http://schemas.microsoft.com/office/drawing/2014/main" id="{179B1777-7AFD-CEE0-3ED9-FCB16A69337C}"/>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44" name="Tekstfelt 1843">
                    <a:extLst>
                      <a:ext uri="{FF2B5EF4-FFF2-40B4-BE49-F238E27FC236}">
                        <a16:creationId xmlns:a16="http://schemas.microsoft.com/office/drawing/2014/main" id="{17DD708E-757C-2E2F-DF3A-93E3DB9B2CF0}"/>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45" name="Tekstfelt 1844">
                    <a:extLst>
                      <a:ext uri="{FF2B5EF4-FFF2-40B4-BE49-F238E27FC236}">
                        <a16:creationId xmlns:a16="http://schemas.microsoft.com/office/drawing/2014/main" id="{7AEA1EB9-5A5F-3922-2FD0-8DEF556D8C04}"/>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46" name="Tekstfelt 1845">
                    <a:extLst>
                      <a:ext uri="{FF2B5EF4-FFF2-40B4-BE49-F238E27FC236}">
                        <a16:creationId xmlns:a16="http://schemas.microsoft.com/office/drawing/2014/main" id="{D940193A-F458-C24F-0549-69FFF4D9FEAC}"/>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47" name="Tekstfelt 1846">
                    <a:extLst>
                      <a:ext uri="{FF2B5EF4-FFF2-40B4-BE49-F238E27FC236}">
                        <a16:creationId xmlns:a16="http://schemas.microsoft.com/office/drawing/2014/main" id="{E16DDE56-6AD0-4766-935F-ABC3EACE0BB3}"/>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48" name="Tekstfelt 1847">
                    <a:extLst>
                      <a:ext uri="{FF2B5EF4-FFF2-40B4-BE49-F238E27FC236}">
                        <a16:creationId xmlns:a16="http://schemas.microsoft.com/office/drawing/2014/main" id="{CF89B59B-0493-E718-18E8-7A2B14D10864}"/>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49" name="Tekstfelt 1848">
                    <a:extLst>
                      <a:ext uri="{FF2B5EF4-FFF2-40B4-BE49-F238E27FC236}">
                        <a16:creationId xmlns:a16="http://schemas.microsoft.com/office/drawing/2014/main" id="{13E83C4A-674E-99A0-80C4-65EFF0F30192}"/>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50" name="Tekstfelt 1849">
                    <a:extLst>
                      <a:ext uri="{FF2B5EF4-FFF2-40B4-BE49-F238E27FC236}">
                        <a16:creationId xmlns:a16="http://schemas.microsoft.com/office/drawing/2014/main" id="{F00CB9A1-FBC7-1BAA-6770-A4C513841A41}"/>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51" name="Tekstfelt 1850">
                    <a:extLst>
                      <a:ext uri="{FF2B5EF4-FFF2-40B4-BE49-F238E27FC236}">
                        <a16:creationId xmlns:a16="http://schemas.microsoft.com/office/drawing/2014/main" id="{AE185A20-DF96-3951-0F26-8BA8222BD801}"/>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52" name="Tekstfelt 1851">
                    <a:extLst>
                      <a:ext uri="{FF2B5EF4-FFF2-40B4-BE49-F238E27FC236}">
                        <a16:creationId xmlns:a16="http://schemas.microsoft.com/office/drawing/2014/main" id="{44896E2D-0C24-9F2E-2135-BB9038694A00}"/>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53" name="Tekstfelt 1852">
                    <a:extLst>
                      <a:ext uri="{FF2B5EF4-FFF2-40B4-BE49-F238E27FC236}">
                        <a16:creationId xmlns:a16="http://schemas.microsoft.com/office/drawing/2014/main" id="{1AAFE7B9-B51B-1A7E-65F0-9CC809B0341C}"/>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54" name="Tekstfelt 1853">
                    <a:extLst>
                      <a:ext uri="{FF2B5EF4-FFF2-40B4-BE49-F238E27FC236}">
                        <a16:creationId xmlns:a16="http://schemas.microsoft.com/office/drawing/2014/main" id="{B6B5921C-6102-6F18-D8D0-0D0485FAE4E4}"/>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55" name="Tekstfelt 1854">
                    <a:extLst>
                      <a:ext uri="{FF2B5EF4-FFF2-40B4-BE49-F238E27FC236}">
                        <a16:creationId xmlns:a16="http://schemas.microsoft.com/office/drawing/2014/main" id="{E6605BC3-E18F-8119-BAE8-23AEBA33BAE9}"/>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56" name="Tekstfelt 1855">
                    <a:extLst>
                      <a:ext uri="{FF2B5EF4-FFF2-40B4-BE49-F238E27FC236}">
                        <a16:creationId xmlns:a16="http://schemas.microsoft.com/office/drawing/2014/main" id="{AF0068CD-1C35-C1E7-CBFB-345506F93F6F}"/>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57" name="Tekstfelt 1856">
                    <a:extLst>
                      <a:ext uri="{FF2B5EF4-FFF2-40B4-BE49-F238E27FC236}">
                        <a16:creationId xmlns:a16="http://schemas.microsoft.com/office/drawing/2014/main" id="{C62C6830-07F3-08AC-4A26-B727C988E66C}"/>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58" name="Tekstfelt 1857">
                    <a:extLst>
                      <a:ext uri="{FF2B5EF4-FFF2-40B4-BE49-F238E27FC236}">
                        <a16:creationId xmlns:a16="http://schemas.microsoft.com/office/drawing/2014/main" id="{74F7BC42-C8C4-985B-BCF0-DA2BE0484925}"/>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59" name="Tekstfelt 1858">
                    <a:extLst>
                      <a:ext uri="{FF2B5EF4-FFF2-40B4-BE49-F238E27FC236}">
                        <a16:creationId xmlns:a16="http://schemas.microsoft.com/office/drawing/2014/main" id="{943B17E3-1A01-86AA-95E4-CEAFA4D70381}"/>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60" name="Tekstfelt 1859">
                    <a:extLst>
                      <a:ext uri="{FF2B5EF4-FFF2-40B4-BE49-F238E27FC236}">
                        <a16:creationId xmlns:a16="http://schemas.microsoft.com/office/drawing/2014/main" id="{4C115E55-CD9B-89E4-B8B9-B22B98994E1F}"/>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61" name="Tekstfelt 1860">
                    <a:extLst>
                      <a:ext uri="{FF2B5EF4-FFF2-40B4-BE49-F238E27FC236}">
                        <a16:creationId xmlns:a16="http://schemas.microsoft.com/office/drawing/2014/main" id="{C8F59F94-D00D-25E9-A0FB-473EF5CBBEB0}"/>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62" name="Tekstfelt 1861">
                    <a:extLst>
                      <a:ext uri="{FF2B5EF4-FFF2-40B4-BE49-F238E27FC236}">
                        <a16:creationId xmlns:a16="http://schemas.microsoft.com/office/drawing/2014/main" id="{0FE4E153-8FD3-2F28-B446-4532B765D3C0}"/>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63" name="Tekstfelt 1862">
                    <a:extLst>
                      <a:ext uri="{FF2B5EF4-FFF2-40B4-BE49-F238E27FC236}">
                        <a16:creationId xmlns:a16="http://schemas.microsoft.com/office/drawing/2014/main" id="{01C67BBA-79C4-D71B-58E9-264ADED37BC3}"/>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64" name="Tekstfelt 1863">
                    <a:extLst>
                      <a:ext uri="{FF2B5EF4-FFF2-40B4-BE49-F238E27FC236}">
                        <a16:creationId xmlns:a16="http://schemas.microsoft.com/office/drawing/2014/main" id="{3A67C7DE-49D4-4D4E-F70C-F7E1468359B4}"/>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65" name="Tekstfelt 1864">
                    <a:extLst>
                      <a:ext uri="{FF2B5EF4-FFF2-40B4-BE49-F238E27FC236}">
                        <a16:creationId xmlns:a16="http://schemas.microsoft.com/office/drawing/2014/main" id="{CD2CA7D0-8B1D-65B4-38DC-ABFED05E4124}"/>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866" name="Tekstfelt 1865">
                    <a:extLst>
                      <a:ext uri="{FF2B5EF4-FFF2-40B4-BE49-F238E27FC236}">
                        <a16:creationId xmlns:a16="http://schemas.microsoft.com/office/drawing/2014/main" id="{A8F6CE5F-877E-0103-320C-A899248FDC24}"/>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867" name="Tekstfelt 1866">
                    <a:extLst>
                      <a:ext uri="{FF2B5EF4-FFF2-40B4-BE49-F238E27FC236}">
                        <a16:creationId xmlns:a16="http://schemas.microsoft.com/office/drawing/2014/main" id="{44BDD6B3-5968-8BBC-3A36-8187E3C23B2C}"/>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868" name="Tekstfelt 1867">
                    <a:extLst>
                      <a:ext uri="{FF2B5EF4-FFF2-40B4-BE49-F238E27FC236}">
                        <a16:creationId xmlns:a16="http://schemas.microsoft.com/office/drawing/2014/main" id="{272DDD56-8D3F-FA06-4FE8-791CB355F05B}"/>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36" name="Tekstfelt 1835">
                  <a:extLst>
                    <a:ext uri="{FF2B5EF4-FFF2-40B4-BE49-F238E27FC236}">
                      <a16:creationId xmlns:a16="http://schemas.microsoft.com/office/drawing/2014/main" id="{EEE9193F-047F-FE14-626F-9530BF18FAD6}"/>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37" name="Tekstfelt 1836">
                  <a:extLst>
                    <a:ext uri="{FF2B5EF4-FFF2-40B4-BE49-F238E27FC236}">
                      <a16:creationId xmlns:a16="http://schemas.microsoft.com/office/drawing/2014/main" id="{613DC9AE-585D-0F6F-BC75-8E0882B05303}"/>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38" name="Tekstfelt 1837">
                  <a:extLst>
                    <a:ext uri="{FF2B5EF4-FFF2-40B4-BE49-F238E27FC236}">
                      <a16:creationId xmlns:a16="http://schemas.microsoft.com/office/drawing/2014/main" id="{3EF00FB3-51C7-BDDF-9239-7CE78C981774}"/>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grpSp>
          <p:nvGrpSpPr>
            <p:cNvPr id="1641" name="Gruppe 1640">
              <a:extLst>
                <a:ext uri="{FF2B5EF4-FFF2-40B4-BE49-F238E27FC236}">
                  <a16:creationId xmlns:a16="http://schemas.microsoft.com/office/drawing/2014/main" id="{F79F6288-CBDA-80F9-A32E-8650B4960562}"/>
                </a:ext>
              </a:extLst>
            </p:cNvPr>
            <p:cNvGrpSpPr/>
            <p:nvPr/>
          </p:nvGrpSpPr>
          <p:grpSpPr>
            <a:xfrm>
              <a:off x="5963854" y="1104575"/>
              <a:ext cx="370381" cy="4993054"/>
              <a:chOff x="2872610" y="306025"/>
              <a:chExt cx="370381" cy="4993054"/>
            </a:xfrm>
          </p:grpSpPr>
          <p:grpSp>
            <p:nvGrpSpPr>
              <p:cNvPr id="1794" name="Gruppe 1793">
                <a:extLst>
                  <a:ext uri="{FF2B5EF4-FFF2-40B4-BE49-F238E27FC236}">
                    <a16:creationId xmlns:a16="http://schemas.microsoft.com/office/drawing/2014/main" id="{363136EB-04D5-F4EA-21D7-B8D371C4BA23}"/>
                  </a:ext>
                </a:extLst>
              </p:cNvPr>
              <p:cNvGrpSpPr/>
              <p:nvPr/>
            </p:nvGrpSpPr>
            <p:grpSpPr>
              <a:xfrm>
                <a:off x="2872610" y="306025"/>
                <a:ext cx="370381" cy="4993054"/>
                <a:chOff x="3456275" y="891802"/>
                <a:chExt cx="370381" cy="4993054"/>
              </a:xfrm>
            </p:grpSpPr>
            <p:sp>
              <p:nvSpPr>
                <p:cNvPr id="1796" name="Tekstfelt 1795">
                  <a:extLst>
                    <a:ext uri="{FF2B5EF4-FFF2-40B4-BE49-F238E27FC236}">
                      <a16:creationId xmlns:a16="http://schemas.microsoft.com/office/drawing/2014/main" id="{21E3096E-4244-61FF-59E5-FEE2053D4A3D}"/>
                    </a:ext>
                  </a:extLst>
                </p:cNvPr>
                <p:cNvSpPr txBox="1"/>
                <p:nvPr/>
              </p:nvSpPr>
              <p:spPr>
                <a:xfrm>
                  <a:off x="3456275" y="891802"/>
                  <a:ext cx="348172" cy="215444"/>
                </a:xfrm>
                <a:prstGeom prst="rect">
                  <a:avLst/>
                </a:prstGeom>
                <a:noFill/>
              </p:spPr>
              <p:txBody>
                <a:bodyPr wrap="none" rtlCol="0">
                  <a:spAutoFit/>
                </a:bodyPr>
                <a:lstStyle/>
                <a:p>
                  <a:r>
                    <a:rPr lang="da-DK" sz="800" dirty="0"/>
                    <a:t>229</a:t>
                  </a:r>
                </a:p>
              </p:txBody>
            </p:sp>
            <p:sp>
              <p:nvSpPr>
                <p:cNvPr id="1797" name="Tekstfelt 1796">
                  <a:extLst>
                    <a:ext uri="{FF2B5EF4-FFF2-40B4-BE49-F238E27FC236}">
                      <a16:creationId xmlns:a16="http://schemas.microsoft.com/office/drawing/2014/main" id="{2D988C58-95D3-544F-6606-1F00959E55E9}"/>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98" name="Tekstfelt 1797">
                  <a:extLst>
                    <a:ext uri="{FF2B5EF4-FFF2-40B4-BE49-F238E27FC236}">
                      <a16:creationId xmlns:a16="http://schemas.microsoft.com/office/drawing/2014/main" id="{293ACBD1-B82E-66D1-543F-9FB9351EA75D}"/>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99" name="Tekstfelt 1798">
                  <a:extLst>
                    <a:ext uri="{FF2B5EF4-FFF2-40B4-BE49-F238E27FC236}">
                      <a16:creationId xmlns:a16="http://schemas.microsoft.com/office/drawing/2014/main" id="{AB63260C-A3EB-7385-B1D5-BB094ACB154F}"/>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800" name="Tekstfelt 1799">
                  <a:extLst>
                    <a:ext uri="{FF2B5EF4-FFF2-40B4-BE49-F238E27FC236}">
                      <a16:creationId xmlns:a16="http://schemas.microsoft.com/office/drawing/2014/main" id="{5BA13B40-963A-15BA-B990-0B790DA54A6B}"/>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801" name="Tekstfelt 1800">
                  <a:extLst>
                    <a:ext uri="{FF2B5EF4-FFF2-40B4-BE49-F238E27FC236}">
                      <a16:creationId xmlns:a16="http://schemas.microsoft.com/office/drawing/2014/main" id="{EFFD1978-6E3E-EFFC-576D-0AB10F87FA0B}"/>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802" name="Tekstfelt 1801">
                  <a:extLst>
                    <a:ext uri="{FF2B5EF4-FFF2-40B4-BE49-F238E27FC236}">
                      <a16:creationId xmlns:a16="http://schemas.microsoft.com/office/drawing/2014/main" id="{26AF4751-C432-C24F-D759-4093A73E9225}"/>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803" name="Tekstfelt 1802">
                  <a:extLst>
                    <a:ext uri="{FF2B5EF4-FFF2-40B4-BE49-F238E27FC236}">
                      <a16:creationId xmlns:a16="http://schemas.microsoft.com/office/drawing/2014/main" id="{2282F045-C5AE-34DC-DE06-7A86F0E1BE43}"/>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804" name="Tekstfelt 1803">
                  <a:extLst>
                    <a:ext uri="{FF2B5EF4-FFF2-40B4-BE49-F238E27FC236}">
                      <a16:creationId xmlns:a16="http://schemas.microsoft.com/office/drawing/2014/main" id="{5E1869C8-AD5B-FA2F-0F03-C1AB94CEE2DA}"/>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805" name="Tekstfelt 1804">
                  <a:extLst>
                    <a:ext uri="{FF2B5EF4-FFF2-40B4-BE49-F238E27FC236}">
                      <a16:creationId xmlns:a16="http://schemas.microsoft.com/office/drawing/2014/main" id="{DF08CC80-0C3F-E18E-FB21-3E4C41F5CDBC}"/>
                    </a:ext>
                  </a:extLst>
                </p:cNvPr>
                <p:cNvSpPr txBox="1"/>
                <p:nvPr/>
              </p:nvSpPr>
              <p:spPr>
                <a:xfrm>
                  <a:off x="3478484" y="5669412"/>
                  <a:ext cx="348172" cy="215444"/>
                </a:xfrm>
                <a:prstGeom prst="rect">
                  <a:avLst/>
                </a:prstGeom>
                <a:noFill/>
              </p:spPr>
              <p:txBody>
                <a:bodyPr wrap="none" rtlCol="0">
                  <a:spAutoFit/>
                </a:bodyPr>
                <a:lstStyle/>
                <a:p>
                  <a:r>
                    <a:rPr lang="da-DK" sz="800" dirty="0"/>
                    <a:t>218</a:t>
                  </a:r>
                </a:p>
              </p:txBody>
            </p:sp>
            <p:sp>
              <p:nvSpPr>
                <p:cNvPr id="1806" name="Tekstfelt 1805">
                  <a:extLst>
                    <a:ext uri="{FF2B5EF4-FFF2-40B4-BE49-F238E27FC236}">
                      <a16:creationId xmlns:a16="http://schemas.microsoft.com/office/drawing/2014/main" id="{8F841522-FCC1-B3AF-B9CD-04AF9C704A00}"/>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95" name="Tekstfelt 1794">
                <a:extLst>
                  <a:ext uri="{FF2B5EF4-FFF2-40B4-BE49-F238E27FC236}">
                    <a16:creationId xmlns:a16="http://schemas.microsoft.com/office/drawing/2014/main" id="{79ECF858-1202-A801-5FAE-35BE50E10EAA}"/>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2" name="Gruppe 1641">
              <a:extLst>
                <a:ext uri="{FF2B5EF4-FFF2-40B4-BE49-F238E27FC236}">
                  <a16:creationId xmlns:a16="http://schemas.microsoft.com/office/drawing/2014/main" id="{B8594B69-E20A-AD66-B3A1-2A15302B5BE7}"/>
                </a:ext>
              </a:extLst>
            </p:cNvPr>
            <p:cNvGrpSpPr/>
            <p:nvPr/>
          </p:nvGrpSpPr>
          <p:grpSpPr>
            <a:xfrm>
              <a:off x="5539997" y="1121144"/>
              <a:ext cx="367348" cy="4968599"/>
              <a:chOff x="2884750" y="735002"/>
              <a:chExt cx="367348" cy="4968599"/>
            </a:xfrm>
          </p:grpSpPr>
          <p:grpSp>
            <p:nvGrpSpPr>
              <p:cNvPr id="1781" name="Gruppe 1780">
                <a:extLst>
                  <a:ext uri="{FF2B5EF4-FFF2-40B4-BE49-F238E27FC236}">
                    <a16:creationId xmlns:a16="http://schemas.microsoft.com/office/drawing/2014/main" id="{13FF2428-7AC6-0E3F-DE35-F9204C865D75}"/>
                  </a:ext>
                </a:extLst>
              </p:cNvPr>
              <p:cNvGrpSpPr/>
              <p:nvPr/>
            </p:nvGrpSpPr>
            <p:grpSpPr>
              <a:xfrm>
                <a:off x="2884750" y="1168460"/>
                <a:ext cx="367348" cy="4535141"/>
                <a:chOff x="3468415" y="1754237"/>
                <a:chExt cx="367348" cy="4535141"/>
              </a:xfrm>
            </p:grpSpPr>
            <p:sp>
              <p:nvSpPr>
                <p:cNvPr id="1783" name="Tekstfelt 1782">
                  <a:extLst>
                    <a:ext uri="{FF2B5EF4-FFF2-40B4-BE49-F238E27FC236}">
                      <a16:creationId xmlns:a16="http://schemas.microsoft.com/office/drawing/2014/main" id="{42AE1645-947D-3A67-5B55-7DE89EB6C273}"/>
                    </a:ext>
                  </a:extLst>
                </p:cNvPr>
                <p:cNvSpPr txBox="1"/>
                <p:nvPr/>
              </p:nvSpPr>
              <p:spPr>
                <a:xfrm>
                  <a:off x="3487591" y="6073934"/>
                  <a:ext cx="348172" cy="215444"/>
                </a:xfrm>
                <a:prstGeom prst="rect">
                  <a:avLst/>
                </a:prstGeom>
                <a:noFill/>
              </p:spPr>
              <p:txBody>
                <a:bodyPr wrap="none" rtlCol="0">
                  <a:spAutoFit/>
                </a:bodyPr>
                <a:lstStyle/>
                <a:p>
                  <a:r>
                    <a:rPr lang="da-DK" sz="800" dirty="0"/>
                    <a:t>229</a:t>
                  </a:r>
                </a:p>
              </p:txBody>
            </p:sp>
            <p:sp>
              <p:nvSpPr>
                <p:cNvPr id="1784" name="Tekstfelt 1783">
                  <a:extLst>
                    <a:ext uri="{FF2B5EF4-FFF2-40B4-BE49-F238E27FC236}">
                      <a16:creationId xmlns:a16="http://schemas.microsoft.com/office/drawing/2014/main" id="{ECF2BC05-DD0D-58E8-1378-788DC19DDF7F}"/>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85" name="Tekstfelt 1784">
                  <a:extLst>
                    <a:ext uri="{FF2B5EF4-FFF2-40B4-BE49-F238E27FC236}">
                      <a16:creationId xmlns:a16="http://schemas.microsoft.com/office/drawing/2014/main" id="{EDB57F81-6266-E562-A00B-0003D57812B0}"/>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86" name="Tekstfelt 1785">
                  <a:extLst>
                    <a:ext uri="{FF2B5EF4-FFF2-40B4-BE49-F238E27FC236}">
                      <a16:creationId xmlns:a16="http://schemas.microsoft.com/office/drawing/2014/main" id="{C8E3D4B3-E938-433A-4420-42EEE9BF1296}"/>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87" name="Tekstfelt 1786">
                  <a:extLst>
                    <a:ext uri="{FF2B5EF4-FFF2-40B4-BE49-F238E27FC236}">
                      <a16:creationId xmlns:a16="http://schemas.microsoft.com/office/drawing/2014/main" id="{C3B4DB3E-9180-BB0D-14AE-73DF055B8F60}"/>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88" name="Tekstfelt 1787">
                  <a:extLst>
                    <a:ext uri="{FF2B5EF4-FFF2-40B4-BE49-F238E27FC236}">
                      <a16:creationId xmlns:a16="http://schemas.microsoft.com/office/drawing/2014/main" id="{8BF0439A-BDAE-06C5-A89F-DED189AF8E7C}"/>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89" name="Tekstfelt 1788">
                  <a:extLst>
                    <a:ext uri="{FF2B5EF4-FFF2-40B4-BE49-F238E27FC236}">
                      <a16:creationId xmlns:a16="http://schemas.microsoft.com/office/drawing/2014/main" id="{68FD2A08-F13E-2183-1A03-A627D0922644}"/>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90" name="Tekstfelt 1789">
                  <a:extLst>
                    <a:ext uri="{FF2B5EF4-FFF2-40B4-BE49-F238E27FC236}">
                      <a16:creationId xmlns:a16="http://schemas.microsoft.com/office/drawing/2014/main" id="{3408021A-C299-DCB4-3124-D013BDF36EDF}"/>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91" name="Tekstfelt 1790">
                  <a:extLst>
                    <a:ext uri="{FF2B5EF4-FFF2-40B4-BE49-F238E27FC236}">
                      <a16:creationId xmlns:a16="http://schemas.microsoft.com/office/drawing/2014/main" id="{C626970B-F11F-ED59-BC97-70CC4650A855}"/>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92" name="Tekstfelt 1791">
                  <a:extLst>
                    <a:ext uri="{FF2B5EF4-FFF2-40B4-BE49-F238E27FC236}">
                      <a16:creationId xmlns:a16="http://schemas.microsoft.com/office/drawing/2014/main" id="{08C6C085-C7AF-3311-1D75-D7B099BC73E5}"/>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93" name="Tekstfelt 1792">
                  <a:extLst>
                    <a:ext uri="{FF2B5EF4-FFF2-40B4-BE49-F238E27FC236}">
                      <a16:creationId xmlns:a16="http://schemas.microsoft.com/office/drawing/2014/main" id="{E1E7E3FA-5DF5-1F60-1A35-29E89552AFD5}"/>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82" name="Tekstfelt 1781">
                <a:extLst>
                  <a:ext uri="{FF2B5EF4-FFF2-40B4-BE49-F238E27FC236}">
                    <a16:creationId xmlns:a16="http://schemas.microsoft.com/office/drawing/2014/main" id="{7788E189-FF33-BE7D-E589-AB657865F5D8}"/>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3" name="Gruppe 1642">
              <a:extLst>
                <a:ext uri="{FF2B5EF4-FFF2-40B4-BE49-F238E27FC236}">
                  <a16:creationId xmlns:a16="http://schemas.microsoft.com/office/drawing/2014/main" id="{DF501DA0-298B-4CBF-46B7-5EF5247B40C7}"/>
                </a:ext>
              </a:extLst>
            </p:cNvPr>
            <p:cNvGrpSpPr/>
            <p:nvPr/>
          </p:nvGrpSpPr>
          <p:grpSpPr>
            <a:xfrm>
              <a:off x="4671957" y="1121816"/>
              <a:ext cx="368493" cy="4975623"/>
              <a:chOff x="2884750" y="1599890"/>
              <a:chExt cx="368493" cy="4975623"/>
            </a:xfrm>
          </p:grpSpPr>
          <p:grpSp>
            <p:nvGrpSpPr>
              <p:cNvPr id="1768" name="Gruppe 1767">
                <a:extLst>
                  <a:ext uri="{FF2B5EF4-FFF2-40B4-BE49-F238E27FC236}">
                    <a16:creationId xmlns:a16="http://schemas.microsoft.com/office/drawing/2014/main" id="{2A0E1BF3-8D34-2B32-879A-5E25C904C13B}"/>
                  </a:ext>
                </a:extLst>
              </p:cNvPr>
              <p:cNvGrpSpPr/>
              <p:nvPr/>
            </p:nvGrpSpPr>
            <p:grpSpPr>
              <a:xfrm>
                <a:off x="2884750" y="1599890"/>
                <a:ext cx="367348" cy="4975623"/>
                <a:chOff x="3468415" y="2185667"/>
                <a:chExt cx="367348" cy="4975623"/>
              </a:xfrm>
            </p:grpSpPr>
            <p:sp>
              <p:nvSpPr>
                <p:cNvPr id="1770" name="Tekstfelt 1769">
                  <a:extLst>
                    <a:ext uri="{FF2B5EF4-FFF2-40B4-BE49-F238E27FC236}">
                      <a16:creationId xmlns:a16="http://schemas.microsoft.com/office/drawing/2014/main" id="{DCAEC9B3-CEB1-BB80-2E80-3E40F3F7FDEE}"/>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71" name="Tekstfelt 1770">
                  <a:extLst>
                    <a:ext uri="{FF2B5EF4-FFF2-40B4-BE49-F238E27FC236}">
                      <a16:creationId xmlns:a16="http://schemas.microsoft.com/office/drawing/2014/main" id="{53865BAE-6B2E-AA76-ABD4-42339AF0CD9F}"/>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72" name="Tekstfelt 1771">
                  <a:extLst>
                    <a:ext uri="{FF2B5EF4-FFF2-40B4-BE49-F238E27FC236}">
                      <a16:creationId xmlns:a16="http://schemas.microsoft.com/office/drawing/2014/main" id="{48C9EFB2-467B-4D62-CCB2-0D036E5AE2F7}"/>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73" name="Tekstfelt 1772">
                  <a:extLst>
                    <a:ext uri="{FF2B5EF4-FFF2-40B4-BE49-F238E27FC236}">
                      <a16:creationId xmlns:a16="http://schemas.microsoft.com/office/drawing/2014/main" id="{A711AAAE-B3FD-15E4-5737-5EF6D95015CD}"/>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74" name="Tekstfelt 1773">
                  <a:extLst>
                    <a:ext uri="{FF2B5EF4-FFF2-40B4-BE49-F238E27FC236}">
                      <a16:creationId xmlns:a16="http://schemas.microsoft.com/office/drawing/2014/main" id="{D8418E2A-BB1F-F7F7-884A-C27DBF20C89B}"/>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75" name="Tekstfelt 1774">
                  <a:extLst>
                    <a:ext uri="{FF2B5EF4-FFF2-40B4-BE49-F238E27FC236}">
                      <a16:creationId xmlns:a16="http://schemas.microsoft.com/office/drawing/2014/main" id="{EEFF989C-E86E-B5F7-CD86-A6F8489643E1}"/>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76" name="Tekstfelt 1775">
                  <a:extLst>
                    <a:ext uri="{FF2B5EF4-FFF2-40B4-BE49-F238E27FC236}">
                      <a16:creationId xmlns:a16="http://schemas.microsoft.com/office/drawing/2014/main" id="{0722805C-8C52-82D2-A7E7-092396ECB060}"/>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77" name="Tekstfelt 1776">
                  <a:extLst>
                    <a:ext uri="{FF2B5EF4-FFF2-40B4-BE49-F238E27FC236}">
                      <a16:creationId xmlns:a16="http://schemas.microsoft.com/office/drawing/2014/main" id="{2933EF2B-4E24-F51A-8FFC-E1AB4CAE121E}"/>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78" name="Tekstfelt 1777">
                  <a:extLst>
                    <a:ext uri="{FF2B5EF4-FFF2-40B4-BE49-F238E27FC236}">
                      <a16:creationId xmlns:a16="http://schemas.microsoft.com/office/drawing/2014/main" id="{FBFDA17A-8FF0-DA1B-FCFE-E8D2FA2ECC1D}"/>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79" name="Tekstfelt 1778">
                  <a:extLst>
                    <a:ext uri="{FF2B5EF4-FFF2-40B4-BE49-F238E27FC236}">
                      <a16:creationId xmlns:a16="http://schemas.microsoft.com/office/drawing/2014/main" id="{AF688AE3-0FA8-F72F-D283-C102CB989D2F}"/>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80" name="Tekstfelt 1779">
                  <a:extLst>
                    <a:ext uri="{FF2B5EF4-FFF2-40B4-BE49-F238E27FC236}">
                      <a16:creationId xmlns:a16="http://schemas.microsoft.com/office/drawing/2014/main" id="{5E21220B-D144-36E2-BC8C-B32333EC13B1}"/>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69" name="Tekstfelt 1768">
                <a:extLst>
                  <a:ext uri="{FF2B5EF4-FFF2-40B4-BE49-F238E27FC236}">
                    <a16:creationId xmlns:a16="http://schemas.microsoft.com/office/drawing/2014/main" id="{006B1F11-5896-78A9-6F8C-FB3D8E215F64}"/>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4" name="Gruppe 1643">
              <a:extLst>
                <a:ext uri="{FF2B5EF4-FFF2-40B4-BE49-F238E27FC236}">
                  <a16:creationId xmlns:a16="http://schemas.microsoft.com/office/drawing/2014/main" id="{E60FA5CB-359D-2B96-7B2E-4D4798B4CF4D}"/>
                </a:ext>
              </a:extLst>
            </p:cNvPr>
            <p:cNvGrpSpPr/>
            <p:nvPr/>
          </p:nvGrpSpPr>
          <p:grpSpPr>
            <a:xfrm>
              <a:off x="4246971" y="1119665"/>
              <a:ext cx="368493" cy="4977333"/>
              <a:chOff x="2884750" y="2033560"/>
              <a:chExt cx="368493" cy="4977333"/>
            </a:xfrm>
          </p:grpSpPr>
          <p:grpSp>
            <p:nvGrpSpPr>
              <p:cNvPr id="1755" name="Gruppe 1754">
                <a:extLst>
                  <a:ext uri="{FF2B5EF4-FFF2-40B4-BE49-F238E27FC236}">
                    <a16:creationId xmlns:a16="http://schemas.microsoft.com/office/drawing/2014/main" id="{9CC8B9EF-34AE-103C-958D-A23564383118}"/>
                  </a:ext>
                </a:extLst>
              </p:cNvPr>
              <p:cNvGrpSpPr/>
              <p:nvPr/>
            </p:nvGrpSpPr>
            <p:grpSpPr>
              <a:xfrm>
                <a:off x="2884750" y="2033560"/>
                <a:ext cx="367348" cy="4977333"/>
                <a:chOff x="3468415" y="2619337"/>
                <a:chExt cx="367348" cy="4977333"/>
              </a:xfrm>
            </p:grpSpPr>
            <p:sp>
              <p:nvSpPr>
                <p:cNvPr id="1757" name="Tekstfelt 1756">
                  <a:extLst>
                    <a:ext uri="{FF2B5EF4-FFF2-40B4-BE49-F238E27FC236}">
                      <a16:creationId xmlns:a16="http://schemas.microsoft.com/office/drawing/2014/main" id="{061C3CE6-DE62-138B-2173-F1635E67BE02}"/>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58" name="Tekstfelt 1757">
                  <a:extLst>
                    <a:ext uri="{FF2B5EF4-FFF2-40B4-BE49-F238E27FC236}">
                      <a16:creationId xmlns:a16="http://schemas.microsoft.com/office/drawing/2014/main" id="{7904CEE2-90B4-6418-8B6A-A77265A2D196}"/>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59" name="Tekstfelt 1758">
                  <a:extLst>
                    <a:ext uri="{FF2B5EF4-FFF2-40B4-BE49-F238E27FC236}">
                      <a16:creationId xmlns:a16="http://schemas.microsoft.com/office/drawing/2014/main" id="{C5BC7EBE-DEDF-EC88-A02D-62D195E48424}"/>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60" name="Tekstfelt 1759">
                  <a:extLst>
                    <a:ext uri="{FF2B5EF4-FFF2-40B4-BE49-F238E27FC236}">
                      <a16:creationId xmlns:a16="http://schemas.microsoft.com/office/drawing/2014/main" id="{AAE1AE01-30D3-B833-DC38-FFC684D203DD}"/>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61" name="Tekstfelt 1760">
                  <a:extLst>
                    <a:ext uri="{FF2B5EF4-FFF2-40B4-BE49-F238E27FC236}">
                      <a16:creationId xmlns:a16="http://schemas.microsoft.com/office/drawing/2014/main" id="{1D071C66-E971-6D2D-3EAE-87E0A9C8295C}"/>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62" name="Tekstfelt 1761">
                  <a:extLst>
                    <a:ext uri="{FF2B5EF4-FFF2-40B4-BE49-F238E27FC236}">
                      <a16:creationId xmlns:a16="http://schemas.microsoft.com/office/drawing/2014/main" id="{2B51A045-567F-F211-B1BD-82F84D1CA106}"/>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63" name="Tekstfelt 1762">
                  <a:extLst>
                    <a:ext uri="{FF2B5EF4-FFF2-40B4-BE49-F238E27FC236}">
                      <a16:creationId xmlns:a16="http://schemas.microsoft.com/office/drawing/2014/main" id="{6EA54120-3499-9010-81C3-576EF97AAE21}"/>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64" name="Tekstfelt 1763">
                  <a:extLst>
                    <a:ext uri="{FF2B5EF4-FFF2-40B4-BE49-F238E27FC236}">
                      <a16:creationId xmlns:a16="http://schemas.microsoft.com/office/drawing/2014/main" id="{3798155E-A79E-E53C-12D2-6F896CBBE814}"/>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65" name="Tekstfelt 1764">
                  <a:extLst>
                    <a:ext uri="{FF2B5EF4-FFF2-40B4-BE49-F238E27FC236}">
                      <a16:creationId xmlns:a16="http://schemas.microsoft.com/office/drawing/2014/main" id="{DD089145-64E1-7574-62F0-23A29F563571}"/>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66" name="Tekstfelt 1765">
                  <a:extLst>
                    <a:ext uri="{FF2B5EF4-FFF2-40B4-BE49-F238E27FC236}">
                      <a16:creationId xmlns:a16="http://schemas.microsoft.com/office/drawing/2014/main" id="{FD7DB34B-EBB5-3114-392F-FEB5C1BA3927}"/>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67" name="Tekstfelt 1766">
                  <a:extLst>
                    <a:ext uri="{FF2B5EF4-FFF2-40B4-BE49-F238E27FC236}">
                      <a16:creationId xmlns:a16="http://schemas.microsoft.com/office/drawing/2014/main" id="{205A5565-74B5-4980-DA6D-5D39238DB5AB}"/>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56" name="Tekstfelt 1755">
                <a:extLst>
                  <a:ext uri="{FF2B5EF4-FFF2-40B4-BE49-F238E27FC236}">
                    <a16:creationId xmlns:a16="http://schemas.microsoft.com/office/drawing/2014/main" id="{08EDA449-E08E-1FDA-30E2-A201C33AAB0C}"/>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5" name="Gruppe 1644">
              <a:extLst>
                <a:ext uri="{FF2B5EF4-FFF2-40B4-BE49-F238E27FC236}">
                  <a16:creationId xmlns:a16="http://schemas.microsoft.com/office/drawing/2014/main" id="{F6FA2B6E-9E6C-6E05-1F33-60A7830A7E04}"/>
                </a:ext>
              </a:extLst>
            </p:cNvPr>
            <p:cNvGrpSpPr/>
            <p:nvPr/>
          </p:nvGrpSpPr>
          <p:grpSpPr>
            <a:xfrm>
              <a:off x="3805124" y="1117111"/>
              <a:ext cx="369796" cy="4983796"/>
              <a:chOff x="2884750" y="2468352"/>
              <a:chExt cx="369796" cy="4983796"/>
            </a:xfrm>
          </p:grpSpPr>
          <p:grpSp>
            <p:nvGrpSpPr>
              <p:cNvPr id="1742" name="Gruppe 1741">
                <a:extLst>
                  <a:ext uri="{FF2B5EF4-FFF2-40B4-BE49-F238E27FC236}">
                    <a16:creationId xmlns:a16="http://schemas.microsoft.com/office/drawing/2014/main" id="{162AA53C-DB48-FCA6-AE5E-49DB2B3EFD47}"/>
                  </a:ext>
                </a:extLst>
              </p:cNvPr>
              <p:cNvGrpSpPr/>
              <p:nvPr/>
            </p:nvGrpSpPr>
            <p:grpSpPr>
              <a:xfrm>
                <a:off x="2884750" y="2468352"/>
                <a:ext cx="369796" cy="4983796"/>
                <a:chOff x="3468415" y="3054129"/>
                <a:chExt cx="369796" cy="4983796"/>
              </a:xfrm>
            </p:grpSpPr>
            <p:sp>
              <p:nvSpPr>
                <p:cNvPr id="1744" name="Tekstfelt 1743">
                  <a:extLst>
                    <a:ext uri="{FF2B5EF4-FFF2-40B4-BE49-F238E27FC236}">
                      <a16:creationId xmlns:a16="http://schemas.microsoft.com/office/drawing/2014/main" id="{CEA90C4A-6956-DDE6-98A2-786C041934B6}"/>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45" name="Tekstfelt 1744">
                  <a:extLst>
                    <a:ext uri="{FF2B5EF4-FFF2-40B4-BE49-F238E27FC236}">
                      <a16:creationId xmlns:a16="http://schemas.microsoft.com/office/drawing/2014/main" id="{59835147-16A2-1E1D-E532-E815C75C5444}"/>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46" name="Tekstfelt 1745">
                  <a:extLst>
                    <a:ext uri="{FF2B5EF4-FFF2-40B4-BE49-F238E27FC236}">
                      <a16:creationId xmlns:a16="http://schemas.microsoft.com/office/drawing/2014/main" id="{E1822D4E-A34F-9D27-8DFC-D050BF0578FE}"/>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47" name="Tekstfelt 1746">
                  <a:extLst>
                    <a:ext uri="{FF2B5EF4-FFF2-40B4-BE49-F238E27FC236}">
                      <a16:creationId xmlns:a16="http://schemas.microsoft.com/office/drawing/2014/main" id="{4BC7A7A4-379E-79C0-C1BE-0C03EEC59CFB}"/>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48" name="Tekstfelt 1747">
                  <a:extLst>
                    <a:ext uri="{FF2B5EF4-FFF2-40B4-BE49-F238E27FC236}">
                      <a16:creationId xmlns:a16="http://schemas.microsoft.com/office/drawing/2014/main" id="{888B3B0E-B8F5-362A-30A2-C2B1CC3305EC}"/>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49" name="Tekstfelt 1748">
                  <a:extLst>
                    <a:ext uri="{FF2B5EF4-FFF2-40B4-BE49-F238E27FC236}">
                      <a16:creationId xmlns:a16="http://schemas.microsoft.com/office/drawing/2014/main" id="{B2EFB09D-C3E5-BAAE-A646-0CBD62AF19D4}"/>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50" name="Tekstfelt 1749">
                  <a:extLst>
                    <a:ext uri="{FF2B5EF4-FFF2-40B4-BE49-F238E27FC236}">
                      <a16:creationId xmlns:a16="http://schemas.microsoft.com/office/drawing/2014/main" id="{DD8CFFFE-59D3-0374-DD3E-2C83E5CF260A}"/>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51" name="Tekstfelt 1750">
                  <a:extLst>
                    <a:ext uri="{FF2B5EF4-FFF2-40B4-BE49-F238E27FC236}">
                      <a16:creationId xmlns:a16="http://schemas.microsoft.com/office/drawing/2014/main" id="{A973995A-E191-B063-038B-7D24F5AFC18D}"/>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52" name="Tekstfelt 1751">
                  <a:extLst>
                    <a:ext uri="{FF2B5EF4-FFF2-40B4-BE49-F238E27FC236}">
                      <a16:creationId xmlns:a16="http://schemas.microsoft.com/office/drawing/2014/main" id="{F98DD5B9-56FF-02F6-4B79-7896EBFC3AEE}"/>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53" name="Tekstfelt 1752">
                  <a:extLst>
                    <a:ext uri="{FF2B5EF4-FFF2-40B4-BE49-F238E27FC236}">
                      <a16:creationId xmlns:a16="http://schemas.microsoft.com/office/drawing/2014/main" id="{A0FA2FFD-C941-C44E-1949-C5F328F8F0CD}"/>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54" name="Tekstfelt 1753">
                  <a:extLst>
                    <a:ext uri="{FF2B5EF4-FFF2-40B4-BE49-F238E27FC236}">
                      <a16:creationId xmlns:a16="http://schemas.microsoft.com/office/drawing/2014/main" id="{953E2A68-7458-65FC-9253-7CE951806AB4}"/>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43" name="Tekstfelt 1742">
                <a:extLst>
                  <a:ext uri="{FF2B5EF4-FFF2-40B4-BE49-F238E27FC236}">
                    <a16:creationId xmlns:a16="http://schemas.microsoft.com/office/drawing/2014/main" id="{0494659C-6075-C40F-92D1-3F5F38B929E4}"/>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6" name="Gruppe 1645">
              <a:extLst>
                <a:ext uri="{FF2B5EF4-FFF2-40B4-BE49-F238E27FC236}">
                  <a16:creationId xmlns:a16="http://schemas.microsoft.com/office/drawing/2014/main" id="{49CF27FD-9C87-1257-46F6-B533EA8CA20F}"/>
                </a:ext>
              </a:extLst>
            </p:cNvPr>
            <p:cNvGrpSpPr/>
            <p:nvPr/>
          </p:nvGrpSpPr>
          <p:grpSpPr>
            <a:xfrm>
              <a:off x="3380676" y="1113679"/>
              <a:ext cx="368678" cy="4985735"/>
              <a:chOff x="2885868" y="2899782"/>
              <a:chExt cx="368678" cy="4985735"/>
            </a:xfrm>
          </p:grpSpPr>
          <p:grpSp>
            <p:nvGrpSpPr>
              <p:cNvPr id="1729" name="Gruppe 1728">
                <a:extLst>
                  <a:ext uri="{FF2B5EF4-FFF2-40B4-BE49-F238E27FC236}">
                    <a16:creationId xmlns:a16="http://schemas.microsoft.com/office/drawing/2014/main" id="{173047D9-C6A1-BDFF-F92E-ABB168273B9F}"/>
                  </a:ext>
                </a:extLst>
              </p:cNvPr>
              <p:cNvGrpSpPr/>
              <p:nvPr/>
            </p:nvGrpSpPr>
            <p:grpSpPr>
              <a:xfrm>
                <a:off x="2885868" y="2899782"/>
                <a:ext cx="368678" cy="4985735"/>
                <a:chOff x="3469533" y="3485559"/>
                <a:chExt cx="368678" cy="4985735"/>
              </a:xfrm>
            </p:grpSpPr>
            <p:sp>
              <p:nvSpPr>
                <p:cNvPr id="1731" name="Tekstfelt 1730">
                  <a:extLst>
                    <a:ext uri="{FF2B5EF4-FFF2-40B4-BE49-F238E27FC236}">
                      <a16:creationId xmlns:a16="http://schemas.microsoft.com/office/drawing/2014/main" id="{2550D1B7-899C-1BEF-250A-1EFE7D1B4FDE}"/>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32" name="Tekstfelt 1731">
                  <a:extLst>
                    <a:ext uri="{FF2B5EF4-FFF2-40B4-BE49-F238E27FC236}">
                      <a16:creationId xmlns:a16="http://schemas.microsoft.com/office/drawing/2014/main" id="{45C0EAA2-3BE0-BF62-2352-1E0D4D91EE73}"/>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33" name="Tekstfelt 1732">
                  <a:extLst>
                    <a:ext uri="{FF2B5EF4-FFF2-40B4-BE49-F238E27FC236}">
                      <a16:creationId xmlns:a16="http://schemas.microsoft.com/office/drawing/2014/main" id="{4FA21E26-C51D-A047-7BE8-59CAD0267E6E}"/>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34" name="Tekstfelt 1733">
                  <a:extLst>
                    <a:ext uri="{FF2B5EF4-FFF2-40B4-BE49-F238E27FC236}">
                      <a16:creationId xmlns:a16="http://schemas.microsoft.com/office/drawing/2014/main" id="{E3A2FF50-FA32-A064-7AA7-8B3C0295C39E}"/>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35" name="Tekstfelt 1734">
                  <a:extLst>
                    <a:ext uri="{FF2B5EF4-FFF2-40B4-BE49-F238E27FC236}">
                      <a16:creationId xmlns:a16="http://schemas.microsoft.com/office/drawing/2014/main" id="{2B69D453-6369-2B5F-71AD-4ECC0515F791}"/>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36" name="Tekstfelt 1735">
                  <a:extLst>
                    <a:ext uri="{FF2B5EF4-FFF2-40B4-BE49-F238E27FC236}">
                      <a16:creationId xmlns:a16="http://schemas.microsoft.com/office/drawing/2014/main" id="{389C7D61-AF8B-B082-DFAD-4F026A43FBD8}"/>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37" name="Tekstfelt 1736">
                  <a:extLst>
                    <a:ext uri="{FF2B5EF4-FFF2-40B4-BE49-F238E27FC236}">
                      <a16:creationId xmlns:a16="http://schemas.microsoft.com/office/drawing/2014/main" id="{0E49ADBA-2B09-478D-EF8F-E290A27E53F1}"/>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38" name="Tekstfelt 1737">
                  <a:extLst>
                    <a:ext uri="{FF2B5EF4-FFF2-40B4-BE49-F238E27FC236}">
                      <a16:creationId xmlns:a16="http://schemas.microsoft.com/office/drawing/2014/main" id="{81CC6101-DBAB-77E5-F66C-8BD397CDCB44}"/>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39" name="Tekstfelt 1738">
                  <a:extLst>
                    <a:ext uri="{FF2B5EF4-FFF2-40B4-BE49-F238E27FC236}">
                      <a16:creationId xmlns:a16="http://schemas.microsoft.com/office/drawing/2014/main" id="{6BBAC3F0-E7FA-3DAF-0BE1-BF6A801A7079}"/>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40" name="Tekstfelt 1739">
                  <a:extLst>
                    <a:ext uri="{FF2B5EF4-FFF2-40B4-BE49-F238E27FC236}">
                      <a16:creationId xmlns:a16="http://schemas.microsoft.com/office/drawing/2014/main" id="{36A7338B-6CB6-7360-5617-3101D3AFB3B6}"/>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41" name="Tekstfelt 1740">
                  <a:extLst>
                    <a:ext uri="{FF2B5EF4-FFF2-40B4-BE49-F238E27FC236}">
                      <a16:creationId xmlns:a16="http://schemas.microsoft.com/office/drawing/2014/main" id="{3E71270E-D277-7840-A225-A4697619907E}"/>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30" name="Tekstfelt 1729">
                <a:extLst>
                  <a:ext uri="{FF2B5EF4-FFF2-40B4-BE49-F238E27FC236}">
                    <a16:creationId xmlns:a16="http://schemas.microsoft.com/office/drawing/2014/main" id="{C0FF2FAC-666C-6478-0536-B562DFE93EC2}"/>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7" name="Gruppe 1646">
              <a:extLst>
                <a:ext uri="{FF2B5EF4-FFF2-40B4-BE49-F238E27FC236}">
                  <a16:creationId xmlns:a16="http://schemas.microsoft.com/office/drawing/2014/main" id="{BD92CA30-336F-15D6-16E8-ACBC479F5BF9}"/>
                </a:ext>
              </a:extLst>
            </p:cNvPr>
            <p:cNvGrpSpPr/>
            <p:nvPr/>
          </p:nvGrpSpPr>
          <p:grpSpPr>
            <a:xfrm>
              <a:off x="2937190" y="1122934"/>
              <a:ext cx="368270" cy="4971649"/>
              <a:chOff x="2886987" y="3331213"/>
              <a:chExt cx="368270" cy="4971649"/>
            </a:xfrm>
          </p:grpSpPr>
          <p:grpSp>
            <p:nvGrpSpPr>
              <p:cNvPr id="1716" name="Gruppe 1715">
                <a:extLst>
                  <a:ext uri="{FF2B5EF4-FFF2-40B4-BE49-F238E27FC236}">
                    <a16:creationId xmlns:a16="http://schemas.microsoft.com/office/drawing/2014/main" id="{9428C89D-B019-25B3-A907-4FBAAE1875F3}"/>
                  </a:ext>
                </a:extLst>
              </p:cNvPr>
              <p:cNvGrpSpPr/>
              <p:nvPr/>
            </p:nvGrpSpPr>
            <p:grpSpPr>
              <a:xfrm>
                <a:off x="2886987" y="3331213"/>
                <a:ext cx="368270" cy="4971649"/>
                <a:chOff x="3470652" y="3916990"/>
                <a:chExt cx="368270" cy="4971649"/>
              </a:xfrm>
            </p:grpSpPr>
            <p:sp>
              <p:nvSpPr>
                <p:cNvPr id="1718" name="Tekstfelt 1717">
                  <a:extLst>
                    <a:ext uri="{FF2B5EF4-FFF2-40B4-BE49-F238E27FC236}">
                      <a16:creationId xmlns:a16="http://schemas.microsoft.com/office/drawing/2014/main" id="{0B16617F-A36A-7CBE-CE41-AAC31ED58A9F}"/>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19" name="Tekstfelt 1718">
                  <a:extLst>
                    <a:ext uri="{FF2B5EF4-FFF2-40B4-BE49-F238E27FC236}">
                      <a16:creationId xmlns:a16="http://schemas.microsoft.com/office/drawing/2014/main" id="{57D1C39D-2967-EAF4-7FA5-BA6774E9D255}"/>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20" name="Tekstfelt 1719">
                  <a:extLst>
                    <a:ext uri="{FF2B5EF4-FFF2-40B4-BE49-F238E27FC236}">
                      <a16:creationId xmlns:a16="http://schemas.microsoft.com/office/drawing/2014/main" id="{4E7CF146-7A5A-4062-D209-AD05FA18CC43}"/>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21" name="Tekstfelt 1720">
                  <a:extLst>
                    <a:ext uri="{FF2B5EF4-FFF2-40B4-BE49-F238E27FC236}">
                      <a16:creationId xmlns:a16="http://schemas.microsoft.com/office/drawing/2014/main" id="{81717891-46C4-203B-A3AD-B5B3E3D0563D}"/>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22" name="Tekstfelt 1721">
                  <a:extLst>
                    <a:ext uri="{FF2B5EF4-FFF2-40B4-BE49-F238E27FC236}">
                      <a16:creationId xmlns:a16="http://schemas.microsoft.com/office/drawing/2014/main" id="{56F75806-E33A-1ADF-1AF5-A04E86B56AE2}"/>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23" name="Tekstfelt 1722">
                  <a:extLst>
                    <a:ext uri="{FF2B5EF4-FFF2-40B4-BE49-F238E27FC236}">
                      <a16:creationId xmlns:a16="http://schemas.microsoft.com/office/drawing/2014/main" id="{6BC4EC74-FA71-FEB8-D893-D5F1455DA94E}"/>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24" name="Tekstfelt 1723">
                  <a:extLst>
                    <a:ext uri="{FF2B5EF4-FFF2-40B4-BE49-F238E27FC236}">
                      <a16:creationId xmlns:a16="http://schemas.microsoft.com/office/drawing/2014/main" id="{9F08CC49-95F9-4B23-5980-4A4717A316ED}"/>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25" name="Tekstfelt 1724">
                  <a:extLst>
                    <a:ext uri="{FF2B5EF4-FFF2-40B4-BE49-F238E27FC236}">
                      <a16:creationId xmlns:a16="http://schemas.microsoft.com/office/drawing/2014/main" id="{BB08CFA0-5E25-C421-8CA6-3B0A848DE005}"/>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26" name="Tekstfelt 1725">
                  <a:extLst>
                    <a:ext uri="{FF2B5EF4-FFF2-40B4-BE49-F238E27FC236}">
                      <a16:creationId xmlns:a16="http://schemas.microsoft.com/office/drawing/2014/main" id="{7075396E-2CAC-B714-7700-6731A3BAB4BE}"/>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27" name="Tekstfelt 1726">
                  <a:extLst>
                    <a:ext uri="{FF2B5EF4-FFF2-40B4-BE49-F238E27FC236}">
                      <a16:creationId xmlns:a16="http://schemas.microsoft.com/office/drawing/2014/main" id="{96E700CD-26F4-0253-28C4-2F08F5333270}"/>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28" name="Tekstfelt 1727">
                  <a:extLst>
                    <a:ext uri="{FF2B5EF4-FFF2-40B4-BE49-F238E27FC236}">
                      <a16:creationId xmlns:a16="http://schemas.microsoft.com/office/drawing/2014/main" id="{B18D7580-712E-0429-AD26-2F4E0DA68F86}"/>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17" name="Tekstfelt 1716">
                <a:extLst>
                  <a:ext uri="{FF2B5EF4-FFF2-40B4-BE49-F238E27FC236}">
                    <a16:creationId xmlns:a16="http://schemas.microsoft.com/office/drawing/2014/main" id="{8F05CE29-6967-AE6F-DE3E-F063B433E918}"/>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8" name="Gruppe 1647">
              <a:extLst>
                <a:ext uri="{FF2B5EF4-FFF2-40B4-BE49-F238E27FC236}">
                  <a16:creationId xmlns:a16="http://schemas.microsoft.com/office/drawing/2014/main" id="{7E5F6259-0533-FAB6-55D3-25E6C732E6B0}"/>
                </a:ext>
              </a:extLst>
            </p:cNvPr>
            <p:cNvGrpSpPr/>
            <p:nvPr/>
          </p:nvGrpSpPr>
          <p:grpSpPr>
            <a:xfrm>
              <a:off x="2515019" y="1122283"/>
              <a:ext cx="367153" cy="4979236"/>
              <a:chOff x="2888104" y="3762643"/>
              <a:chExt cx="367153" cy="4979236"/>
            </a:xfrm>
          </p:grpSpPr>
          <p:grpSp>
            <p:nvGrpSpPr>
              <p:cNvPr id="1703" name="Gruppe 1702">
                <a:extLst>
                  <a:ext uri="{FF2B5EF4-FFF2-40B4-BE49-F238E27FC236}">
                    <a16:creationId xmlns:a16="http://schemas.microsoft.com/office/drawing/2014/main" id="{1360858F-DCF3-32E4-5698-E725904CEB1A}"/>
                  </a:ext>
                </a:extLst>
              </p:cNvPr>
              <p:cNvGrpSpPr/>
              <p:nvPr/>
            </p:nvGrpSpPr>
            <p:grpSpPr>
              <a:xfrm>
                <a:off x="2888104" y="3762643"/>
                <a:ext cx="367153" cy="4979236"/>
                <a:chOff x="3471769" y="4348420"/>
                <a:chExt cx="367153" cy="4979236"/>
              </a:xfrm>
            </p:grpSpPr>
            <p:sp>
              <p:nvSpPr>
                <p:cNvPr id="1705" name="Tekstfelt 1704">
                  <a:extLst>
                    <a:ext uri="{FF2B5EF4-FFF2-40B4-BE49-F238E27FC236}">
                      <a16:creationId xmlns:a16="http://schemas.microsoft.com/office/drawing/2014/main" id="{F0219C2C-B783-FBC5-1620-AEC727249225}"/>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06" name="Tekstfelt 1705">
                  <a:extLst>
                    <a:ext uri="{FF2B5EF4-FFF2-40B4-BE49-F238E27FC236}">
                      <a16:creationId xmlns:a16="http://schemas.microsoft.com/office/drawing/2014/main" id="{D4B6E9E0-4F6B-1A83-E4B9-EBF53DB14381}"/>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07" name="Tekstfelt 1706">
                  <a:extLst>
                    <a:ext uri="{FF2B5EF4-FFF2-40B4-BE49-F238E27FC236}">
                      <a16:creationId xmlns:a16="http://schemas.microsoft.com/office/drawing/2014/main" id="{1AA0B0E0-8E96-3151-347A-FEFD435D55F3}"/>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08" name="Tekstfelt 1707">
                  <a:extLst>
                    <a:ext uri="{FF2B5EF4-FFF2-40B4-BE49-F238E27FC236}">
                      <a16:creationId xmlns:a16="http://schemas.microsoft.com/office/drawing/2014/main" id="{6E224533-4341-D3B7-22E7-31F27AD40670}"/>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09" name="Tekstfelt 1708">
                  <a:extLst>
                    <a:ext uri="{FF2B5EF4-FFF2-40B4-BE49-F238E27FC236}">
                      <a16:creationId xmlns:a16="http://schemas.microsoft.com/office/drawing/2014/main" id="{F7DCDB99-AA46-5BF8-F4E5-0784E7CE5D94}"/>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10" name="Tekstfelt 1709">
                  <a:extLst>
                    <a:ext uri="{FF2B5EF4-FFF2-40B4-BE49-F238E27FC236}">
                      <a16:creationId xmlns:a16="http://schemas.microsoft.com/office/drawing/2014/main" id="{54BE07E3-DCEB-2B33-4DEC-83D37187B2C5}"/>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711" name="Tekstfelt 1710">
                  <a:extLst>
                    <a:ext uri="{FF2B5EF4-FFF2-40B4-BE49-F238E27FC236}">
                      <a16:creationId xmlns:a16="http://schemas.microsoft.com/office/drawing/2014/main" id="{AFE8AD90-0A1F-9AFC-3345-D012BDADA66D}"/>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12" name="Tekstfelt 1711">
                  <a:extLst>
                    <a:ext uri="{FF2B5EF4-FFF2-40B4-BE49-F238E27FC236}">
                      <a16:creationId xmlns:a16="http://schemas.microsoft.com/office/drawing/2014/main" id="{EB439E85-59D7-33E8-7040-6EFF8FB5F1AC}"/>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13" name="Tekstfelt 1712">
                  <a:extLst>
                    <a:ext uri="{FF2B5EF4-FFF2-40B4-BE49-F238E27FC236}">
                      <a16:creationId xmlns:a16="http://schemas.microsoft.com/office/drawing/2014/main" id="{C6058C66-532C-31E9-FC09-BF7205562AEA}"/>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14" name="Tekstfelt 1713">
                  <a:extLst>
                    <a:ext uri="{FF2B5EF4-FFF2-40B4-BE49-F238E27FC236}">
                      <a16:creationId xmlns:a16="http://schemas.microsoft.com/office/drawing/2014/main" id="{409A7D07-B75B-2595-7318-C4818068D7DE}"/>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15" name="Tekstfelt 1714">
                  <a:extLst>
                    <a:ext uri="{FF2B5EF4-FFF2-40B4-BE49-F238E27FC236}">
                      <a16:creationId xmlns:a16="http://schemas.microsoft.com/office/drawing/2014/main" id="{2CF83359-3CB0-0BA5-9F95-A6404B3B4F7A}"/>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04" name="Tekstfelt 1703">
                <a:extLst>
                  <a:ext uri="{FF2B5EF4-FFF2-40B4-BE49-F238E27FC236}">
                    <a16:creationId xmlns:a16="http://schemas.microsoft.com/office/drawing/2014/main" id="{E7984D3D-4C7A-977F-0690-00EF3602A0A3}"/>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9" name="Gruppe 1648">
              <a:extLst>
                <a:ext uri="{FF2B5EF4-FFF2-40B4-BE49-F238E27FC236}">
                  <a16:creationId xmlns:a16="http://schemas.microsoft.com/office/drawing/2014/main" id="{DB0F1CE2-0B98-7C8B-09D5-0A77062FB22C}"/>
                </a:ext>
              </a:extLst>
            </p:cNvPr>
            <p:cNvGrpSpPr/>
            <p:nvPr/>
          </p:nvGrpSpPr>
          <p:grpSpPr>
            <a:xfrm>
              <a:off x="2079105" y="1121316"/>
              <a:ext cx="366035" cy="4982137"/>
              <a:chOff x="2889222" y="4194071"/>
              <a:chExt cx="366035" cy="4982137"/>
            </a:xfrm>
          </p:grpSpPr>
          <p:grpSp>
            <p:nvGrpSpPr>
              <p:cNvPr id="1690" name="Gruppe 1689">
                <a:extLst>
                  <a:ext uri="{FF2B5EF4-FFF2-40B4-BE49-F238E27FC236}">
                    <a16:creationId xmlns:a16="http://schemas.microsoft.com/office/drawing/2014/main" id="{3031AFB5-24F3-E0DA-AA18-D18E0A747297}"/>
                  </a:ext>
                </a:extLst>
              </p:cNvPr>
              <p:cNvGrpSpPr/>
              <p:nvPr/>
            </p:nvGrpSpPr>
            <p:grpSpPr>
              <a:xfrm>
                <a:off x="2889222" y="4194071"/>
                <a:ext cx="366035" cy="4982137"/>
                <a:chOff x="3472887" y="4779848"/>
                <a:chExt cx="366035" cy="4982137"/>
              </a:xfrm>
            </p:grpSpPr>
            <p:sp>
              <p:nvSpPr>
                <p:cNvPr id="1692" name="Tekstfelt 1691">
                  <a:extLst>
                    <a:ext uri="{FF2B5EF4-FFF2-40B4-BE49-F238E27FC236}">
                      <a16:creationId xmlns:a16="http://schemas.microsoft.com/office/drawing/2014/main" id="{6D69B71C-CACE-E974-CE41-F2BE68AC7086}"/>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93" name="Tekstfelt 1692">
                  <a:extLst>
                    <a:ext uri="{FF2B5EF4-FFF2-40B4-BE49-F238E27FC236}">
                      <a16:creationId xmlns:a16="http://schemas.microsoft.com/office/drawing/2014/main" id="{85D26537-FA3D-4A58-2F64-472917761DF0}"/>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94" name="Tekstfelt 1693">
                  <a:extLst>
                    <a:ext uri="{FF2B5EF4-FFF2-40B4-BE49-F238E27FC236}">
                      <a16:creationId xmlns:a16="http://schemas.microsoft.com/office/drawing/2014/main" id="{50BD0C27-6D39-F9E2-0304-F19DE9BBBE9F}"/>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95" name="Tekstfelt 1694">
                  <a:extLst>
                    <a:ext uri="{FF2B5EF4-FFF2-40B4-BE49-F238E27FC236}">
                      <a16:creationId xmlns:a16="http://schemas.microsoft.com/office/drawing/2014/main" id="{AF523C4D-C8DB-9780-6941-3A1EDEEC21B8}"/>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96" name="Tekstfelt 1695">
                  <a:extLst>
                    <a:ext uri="{FF2B5EF4-FFF2-40B4-BE49-F238E27FC236}">
                      <a16:creationId xmlns:a16="http://schemas.microsoft.com/office/drawing/2014/main" id="{54FB8B0E-6A74-3B69-CAF1-D21A4B0670EF}"/>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97" name="Tekstfelt 1696">
                  <a:extLst>
                    <a:ext uri="{FF2B5EF4-FFF2-40B4-BE49-F238E27FC236}">
                      <a16:creationId xmlns:a16="http://schemas.microsoft.com/office/drawing/2014/main" id="{D5B2FE90-7C15-E314-BD37-7BDADFABE934}"/>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98" name="Tekstfelt 1697">
                  <a:extLst>
                    <a:ext uri="{FF2B5EF4-FFF2-40B4-BE49-F238E27FC236}">
                      <a16:creationId xmlns:a16="http://schemas.microsoft.com/office/drawing/2014/main" id="{CBE8978D-0420-1D21-3805-1564A22562DD}"/>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99" name="Tekstfelt 1698">
                  <a:extLst>
                    <a:ext uri="{FF2B5EF4-FFF2-40B4-BE49-F238E27FC236}">
                      <a16:creationId xmlns:a16="http://schemas.microsoft.com/office/drawing/2014/main" id="{7F04C957-A75D-B067-0AC1-55AE57A8279B}"/>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00" name="Tekstfelt 1699">
                  <a:extLst>
                    <a:ext uri="{FF2B5EF4-FFF2-40B4-BE49-F238E27FC236}">
                      <a16:creationId xmlns:a16="http://schemas.microsoft.com/office/drawing/2014/main" id="{7858BF2F-89A8-E4E7-E3C1-B6578D990693}"/>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01" name="Tekstfelt 1700">
                  <a:extLst>
                    <a:ext uri="{FF2B5EF4-FFF2-40B4-BE49-F238E27FC236}">
                      <a16:creationId xmlns:a16="http://schemas.microsoft.com/office/drawing/2014/main" id="{6890FA3D-2C42-FA24-4185-DE7E6927D835}"/>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02" name="Tekstfelt 1701">
                  <a:extLst>
                    <a:ext uri="{FF2B5EF4-FFF2-40B4-BE49-F238E27FC236}">
                      <a16:creationId xmlns:a16="http://schemas.microsoft.com/office/drawing/2014/main" id="{4346E35F-BAE1-1441-C09F-039BA1A93401}"/>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91" name="Tekstfelt 1690">
                <a:extLst>
                  <a:ext uri="{FF2B5EF4-FFF2-40B4-BE49-F238E27FC236}">
                    <a16:creationId xmlns:a16="http://schemas.microsoft.com/office/drawing/2014/main" id="{6B753450-3811-AF9A-22F1-873ECBCFBD82}"/>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0" name="Gruppe 1649">
              <a:extLst>
                <a:ext uri="{FF2B5EF4-FFF2-40B4-BE49-F238E27FC236}">
                  <a16:creationId xmlns:a16="http://schemas.microsoft.com/office/drawing/2014/main" id="{AE892A22-8017-F602-24D4-C6A40A103064}"/>
                </a:ext>
              </a:extLst>
            </p:cNvPr>
            <p:cNvGrpSpPr/>
            <p:nvPr/>
          </p:nvGrpSpPr>
          <p:grpSpPr>
            <a:xfrm>
              <a:off x="1644217" y="1117917"/>
              <a:ext cx="361556" cy="4982775"/>
              <a:chOff x="2893701" y="4625501"/>
              <a:chExt cx="361556" cy="4982775"/>
            </a:xfrm>
          </p:grpSpPr>
          <p:grpSp>
            <p:nvGrpSpPr>
              <p:cNvPr id="1677" name="Gruppe 1676">
                <a:extLst>
                  <a:ext uri="{FF2B5EF4-FFF2-40B4-BE49-F238E27FC236}">
                    <a16:creationId xmlns:a16="http://schemas.microsoft.com/office/drawing/2014/main" id="{0C6CB64F-6D1D-64C5-60D8-17B21825521B}"/>
                  </a:ext>
                </a:extLst>
              </p:cNvPr>
              <p:cNvGrpSpPr/>
              <p:nvPr/>
            </p:nvGrpSpPr>
            <p:grpSpPr>
              <a:xfrm>
                <a:off x="2893701" y="4625501"/>
                <a:ext cx="361556" cy="4982775"/>
                <a:chOff x="3477366" y="5211278"/>
                <a:chExt cx="361556" cy="4982775"/>
              </a:xfrm>
            </p:grpSpPr>
            <p:sp>
              <p:nvSpPr>
                <p:cNvPr id="1679" name="Tekstfelt 1678">
                  <a:extLst>
                    <a:ext uri="{FF2B5EF4-FFF2-40B4-BE49-F238E27FC236}">
                      <a16:creationId xmlns:a16="http://schemas.microsoft.com/office/drawing/2014/main" id="{DC408105-CC9D-52FD-1198-9E60FE806009}"/>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80" name="Tekstfelt 1679">
                  <a:extLst>
                    <a:ext uri="{FF2B5EF4-FFF2-40B4-BE49-F238E27FC236}">
                      <a16:creationId xmlns:a16="http://schemas.microsoft.com/office/drawing/2014/main" id="{31F46521-B751-36DD-7A37-E307A12B51D3}"/>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81" name="Tekstfelt 1680">
                  <a:extLst>
                    <a:ext uri="{FF2B5EF4-FFF2-40B4-BE49-F238E27FC236}">
                      <a16:creationId xmlns:a16="http://schemas.microsoft.com/office/drawing/2014/main" id="{AF118F6C-E42F-2D4E-45F0-2190FA97BA59}"/>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82" name="Tekstfelt 1681">
                  <a:extLst>
                    <a:ext uri="{FF2B5EF4-FFF2-40B4-BE49-F238E27FC236}">
                      <a16:creationId xmlns:a16="http://schemas.microsoft.com/office/drawing/2014/main" id="{CF267415-ECDC-8653-BADF-8C51103BBA17}"/>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83" name="Tekstfelt 1682">
                  <a:extLst>
                    <a:ext uri="{FF2B5EF4-FFF2-40B4-BE49-F238E27FC236}">
                      <a16:creationId xmlns:a16="http://schemas.microsoft.com/office/drawing/2014/main" id="{3DAA71E3-C1CE-B965-6450-0BCDCBA597A5}"/>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84" name="Tekstfelt 1683">
                  <a:extLst>
                    <a:ext uri="{FF2B5EF4-FFF2-40B4-BE49-F238E27FC236}">
                      <a16:creationId xmlns:a16="http://schemas.microsoft.com/office/drawing/2014/main" id="{353FC41E-E701-678C-35F9-20F2CA2A7B00}"/>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85" name="Tekstfelt 1684">
                  <a:extLst>
                    <a:ext uri="{FF2B5EF4-FFF2-40B4-BE49-F238E27FC236}">
                      <a16:creationId xmlns:a16="http://schemas.microsoft.com/office/drawing/2014/main" id="{79258731-4662-4B8D-208E-FF85BB55926C}"/>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86" name="Tekstfelt 1685">
                  <a:extLst>
                    <a:ext uri="{FF2B5EF4-FFF2-40B4-BE49-F238E27FC236}">
                      <a16:creationId xmlns:a16="http://schemas.microsoft.com/office/drawing/2014/main" id="{4BCCB464-BDBF-5FB8-F371-6402601159B5}"/>
                    </a:ext>
                  </a:extLst>
                </p:cNvPr>
                <p:cNvSpPr txBox="1"/>
                <p:nvPr/>
              </p:nvSpPr>
              <p:spPr>
                <a:xfrm>
                  <a:off x="3487886" y="9978609"/>
                  <a:ext cx="348172" cy="215444"/>
                </a:xfrm>
                <a:prstGeom prst="rect">
                  <a:avLst/>
                </a:prstGeom>
                <a:noFill/>
              </p:spPr>
              <p:txBody>
                <a:bodyPr wrap="none" rtlCol="0">
                  <a:spAutoFit/>
                </a:bodyPr>
                <a:lstStyle/>
                <a:p>
                  <a:r>
                    <a:rPr lang="da-DK" sz="800" dirty="0">
                      <a:solidFill>
                        <a:schemeClr val="bg1"/>
                      </a:solidFill>
                    </a:rPr>
                    <a:t>208</a:t>
                  </a:r>
                </a:p>
              </p:txBody>
            </p:sp>
            <p:sp>
              <p:nvSpPr>
                <p:cNvPr id="1687" name="Tekstfelt 1686">
                  <a:extLst>
                    <a:ext uri="{FF2B5EF4-FFF2-40B4-BE49-F238E27FC236}">
                      <a16:creationId xmlns:a16="http://schemas.microsoft.com/office/drawing/2014/main" id="{77ECF6B6-8CAF-FE19-91DF-4575F90E29E7}"/>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688" name="Tekstfelt 1687">
                  <a:extLst>
                    <a:ext uri="{FF2B5EF4-FFF2-40B4-BE49-F238E27FC236}">
                      <a16:creationId xmlns:a16="http://schemas.microsoft.com/office/drawing/2014/main" id="{26274041-F279-ADD9-E1C7-6492211875E9}"/>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689" name="Tekstfelt 1688">
                  <a:extLst>
                    <a:ext uri="{FF2B5EF4-FFF2-40B4-BE49-F238E27FC236}">
                      <a16:creationId xmlns:a16="http://schemas.microsoft.com/office/drawing/2014/main" id="{1A6D3618-A8CE-732C-6664-1FEB2FEC0B80}"/>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78" name="Tekstfelt 1677">
                <a:extLst>
                  <a:ext uri="{FF2B5EF4-FFF2-40B4-BE49-F238E27FC236}">
                    <a16:creationId xmlns:a16="http://schemas.microsoft.com/office/drawing/2014/main" id="{BD9951A7-89C0-F9B7-78FB-20892E67A335}"/>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1" name="Gruppe 1650">
              <a:extLst>
                <a:ext uri="{FF2B5EF4-FFF2-40B4-BE49-F238E27FC236}">
                  <a16:creationId xmlns:a16="http://schemas.microsoft.com/office/drawing/2014/main" id="{74B360C2-E8E6-0C84-2FED-FFC7A94F1775}"/>
                </a:ext>
              </a:extLst>
            </p:cNvPr>
            <p:cNvGrpSpPr/>
            <p:nvPr/>
          </p:nvGrpSpPr>
          <p:grpSpPr>
            <a:xfrm>
              <a:off x="1201388" y="1555543"/>
              <a:ext cx="366404" cy="4546655"/>
              <a:chOff x="2895768" y="5488157"/>
              <a:chExt cx="366404" cy="4546655"/>
            </a:xfrm>
          </p:grpSpPr>
          <p:grpSp>
            <p:nvGrpSpPr>
              <p:cNvPr id="1665" name="Gruppe 1664">
                <a:extLst>
                  <a:ext uri="{FF2B5EF4-FFF2-40B4-BE49-F238E27FC236}">
                    <a16:creationId xmlns:a16="http://schemas.microsoft.com/office/drawing/2014/main" id="{1D8736E0-19C8-A8FA-EFB6-5FAC3B4CB3AC}"/>
                  </a:ext>
                </a:extLst>
              </p:cNvPr>
              <p:cNvGrpSpPr/>
              <p:nvPr/>
            </p:nvGrpSpPr>
            <p:grpSpPr>
              <a:xfrm>
                <a:off x="2895768" y="5488157"/>
                <a:ext cx="366404" cy="4546655"/>
                <a:chOff x="3479433" y="6073934"/>
                <a:chExt cx="366404" cy="4546655"/>
              </a:xfrm>
            </p:grpSpPr>
            <p:sp>
              <p:nvSpPr>
                <p:cNvPr id="1667" name="Tekstfelt 1666">
                  <a:extLst>
                    <a:ext uri="{FF2B5EF4-FFF2-40B4-BE49-F238E27FC236}">
                      <a16:creationId xmlns:a16="http://schemas.microsoft.com/office/drawing/2014/main" id="{0B353C5D-EA39-4A54-D64B-374C4E1CCF8F}"/>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68" name="Tekstfelt 1667">
                  <a:extLst>
                    <a:ext uri="{FF2B5EF4-FFF2-40B4-BE49-F238E27FC236}">
                      <a16:creationId xmlns:a16="http://schemas.microsoft.com/office/drawing/2014/main" id="{CE00D1B4-F7C5-B662-DBE2-655D9D9E20E1}"/>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69" name="Tekstfelt 1668">
                  <a:extLst>
                    <a:ext uri="{FF2B5EF4-FFF2-40B4-BE49-F238E27FC236}">
                      <a16:creationId xmlns:a16="http://schemas.microsoft.com/office/drawing/2014/main" id="{358B5781-8D7B-C91B-0A79-BF02B2AD529A}"/>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70" name="Tekstfelt 1669">
                  <a:extLst>
                    <a:ext uri="{FF2B5EF4-FFF2-40B4-BE49-F238E27FC236}">
                      <a16:creationId xmlns:a16="http://schemas.microsoft.com/office/drawing/2014/main" id="{4365A31B-AAD0-A918-1FA5-6FD7D7E63F72}"/>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71" name="Tekstfelt 1670">
                  <a:extLst>
                    <a:ext uri="{FF2B5EF4-FFF2-40B4-BE49-F238E27FC236}">
                      <a16:creationId xmlns:a16="http://schemas.microsoft.com/office/drawing/2014/main" id="{4336B87A-14F8-4F85-53AD-B63B5789FEEA}"/>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72" name="Tekstfelt 1671">
                  <a:extLst>
                    <a:ext uri="{FF2B5EF4-FFF2-40B4-BE49-F238E27FC236}">
                      <a16:creationId xmlns:a16="http://schemas.microsoft.com/office/drawing/2014/main" id="{59D1FCD0-B962-2FB5-9245-917C1E8DA41C}"/>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73" name="Tekstfelt 1672">
                  <a:extLst>
                    <a:ext uri="{FF2B5EF4-FFF2-40B4-BE49-F238E27FC236}">
                      <a16:creationId xmlns:a16="http://schemas.microsoft.com/office/drawing/2014/main" id="{14093C82-7714-7026-F82A-125B3E257472}"/>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74" name="Tekstfelt 1673">
                  <a:extLst>
                    <a:ext uri="{FF2B5EF4-FFF2-40B4-BE49-F238E27FC236}">
                      <a16:creationId xmlns:a16="http://schemas.microsoft.com/office/drawing/2014/main" id="{FB6ED969-0215-D9B5-1BAA-57C6A7677D23}"/>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75" name="Tekstfelt 1674">
                  <a:extLst>
                    <a:ext uri="{FF2B5EF4-FFF2-40B4-BE49-F238E27FC236}">
                      <a16:creationId xmlns:a16="http://schemas.microsoft.com/office/drawing/2014/main" id="{0C8EDFEF-1406-EF88-27B5-F5291101C639}"/>
                    </a:ext>
                  </a:extLst>
                </p:cNvPr>
                <p:cNvSpPr txBox="1"/>
                <p:nvPr/>
              </p:nvSpPr>
              <p:spPr>
                <a:xfrm>
                  <a:off x="3497665" y="10405145"/>
                  <a:ext cx="348172" cy="215444"/>
                </a:xfrm>
                <a:prstGeom prst="rect">
                  <a:avLst/>
                </a:prstGeom>
                <a:noFill/>
              </p:spPr>
              <p:txBody>
                <a:bodyPr wrap="none" rtlCol="0">
                  <a:spAutoFit/>
                </a:bodyPr>
                <a:lstStyle/>
                <a:p>
                  <a:r>
                    <a:rPr lang="da-DK" sz="800" dirty="0">
                      <a:solidFill>
                        <a:schemeClr val="bg1"/>
                      </a:solidFill>
                    </a:rPr>
                    <a:t>207</a:t>
                  </a:r>
                </a:p>
              </p:txBody>
            </p:sp>
            <p:sp>
              <p:nvSpPr>
                <p:cNvPr id="1676" name="Tekstfelt 1675">
                  <a:extLst>
                    <a:ext uri="{FF2B5EF4-FFF2-40B4-BE49-F238E27FC236}">
                      <a16:creationId xmlns:a16="http://schemas.microsoft.com/office/drawing/2014/main" id="{7F9DA160-76AD-784A-A03C-943C998F8C9B}"/>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66" name="Tekstfelt 1665">
                <a:extLst>
                  <a:ext uri="{FF2B5EF4-FFF2-40B4-BE49-F238E27FC236}">
                    <a16:creationId xmlns:a16="http://schemas.microsoft.com/office/drawing/2014/main" id="{A97D575A-F4EC-EF5F-BC15-BDF6C244D5D2}"/>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2" name="Gruppe 1651">
              <a:extLst>
                <a:ext uri="{FF2B5EF4-FFF2-40B4-BE49-F238E27FC236}">
                  <a16:creationId xmlns:a16="http://schemas.microsoft.com/office/drawing/2014/main" id="{08616F33-66DF-5800-94EA-7C18FDD8F872}"/>
                </a:ext>
              </a:extLst>
            </p:cNvPr>
            <p:cNvGrpSpPr/>
            <p:nvPr/>
          </p:nvGrpSpPr>
          <p:grpSpPr>
            <a:xfrm>
              <a:off x="766885" y="1559382"/>
              <a:ext cx="367013" cy="4544118"/>
              <a:chOff x="2895768" y="5926611"/>
              <a:chExt cx="367013" cy="4544118"/>
            </a:xfrm>
          </p:grpSpPr>
          <p:grpSp>
            <p:nvGrpSpPr>
              <p:cNvPr id="1653" name="Gruppe 1652">
                <a:extLst>
                  <a:ext uri="{FF2B5EF4-FFF2-40B4-BE49-F238E27FC236}">
                    <a16:creationId xmlns:a16="http://schemas.microsoft.com/office/drawing/2014/main" id="{8A38E53E-B35D-6933-E991-CFB6F2221238}"/>
                  </a:ext>
                </a:extLst>
              </p:cNvPr>
              <p:cNvGrpSpPr/>
              <p:nvPr/>
            </p:nvGrpSpPr>
            <p:grpSpPr>
              <a:xfrm>
                <a:off x="2895768" y="6360069"/>
                <a:ext cx="367013" cy="4110660"/>
                <a:chOff x="3479433" y="6945846"/>
                <a:chExt cx="367013" cy="4110660"/>
              </a:xfrm>
            </p:grpSpPr>
            <p:sp>
              <p:nvSpPr>
                <p:cNvPr id="1655" name="Tekstfelt 1654">
                  <a:extLst>
                    <a:ext uri="{FF2B5EF4-FFF2-40B4-BE49-F238E27FC236}">
                      <a16:creationId xmlns:a16="http://schemas.microsoft.com/office/drawing/2014/main" id="{00CBDB2A-88B7-FD62-B5B8-D87A1F9333D7}"/>
                    </a:ext>
                  </a:extLst>
                </p:cNvPr>
                <p:cNvSpPr txBox="1"/>
                <p:nvPr/>
              </p:nvSpPr>
              <p:spPr>
                <a:xfrm>
                  <a:off x="3498274" y="10841062"/>
                  <a:ext cx="348172" cy="215444"/>
                </a:xfrm>
                <a:prstGeom prst="rect">
                  <a:avLst/>
                </a:prstGeom>
                <a:noFill/>
              </p:spPr>
              <p:txBody>
                <a:bodyPr wrap="none" rtlCol="0">
                  <a:spAutoFit/>
                </a:bodyPr>
                <a:lstStyle/>
                <a:p>
                  <a:r>
                    <a:rPr lang="da-DK" sz="800" dirty="0">
                      <a:solidFill>
                        <a:schemeClr val="bg1"/>
                      </a:solidFill>
                    </a:rPr>
                    <a:t>206</a:t>
                  </a:r>
                </a:p>
              </p:txBody>
            </p:sp>
            <p:sp>
              <p:nvSpPr>
                <p:cNvPr id="1656" name="Tekstfelt 1655">
                  <a:extLst>
                    <a:ext uri="{FF2B5EF4-FFF2-40B4-BE49-F238E27FC236}">
                      <a16:creationId xmlns:a16="http://schemas.microsoft.com/office/drawing/2014/main" id="{C97F08AC-7427-A7AF-299D-DED7C34F0270}"/>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57" name="Tekstfelt 1656">
                  <a:extLst>
                    <a:ext uri="{FF2B5EF4-FFF2-40B4-BE49-F238E27FC236}">
                      <a16:creationId xmlns:a16="http://schemas.microsoft.com/office/drawing/2014/main" id="{1A8D28B4-08EB-8ED0-FC7D-F01925FE6AFD}"/>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58" name="Tekstfelt 1657">
                  <a:extLst>
                    <a:ext uri="{FF2B5EF4-FFF2-40B4-BE49-F238E27FC236}">
                      <a16:creationId xmlns:a16="http://schemas.microsoft.com/office/drawing/2014/main" id="{8ABDE4F5-949D-9E4F-4129-F75E50D9C446}"/>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59" name="Tekstfelt 1658">
                  <a:extLst>
                    <a:ext uri="{FF2B5EF4-FFF2-40B4-BE49-F238E27FC236}">
                      <a16:creationId xmlns:a16="http://schemas.microsoft.com/office/drawing/2014/main" id="{486DFE08-295F-5F30-208C-45F70BD76BE4}"/>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60" name="Tekstfelt 1659">
                  <a:extLst>
                    <a:ext uri="{FF2B5EF4-FFF2-40B4-BE49-F238E27FC236}">
                      <a16:creationId xmlns:a16="http://schemas.microsoft.com/office/drawing/2014/main" id="{40C69D61-E171-4AF0-B8D3-4E47ED38141D}"/>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61" name="Tekstfelt 1660">
                  <a:extLst>
                    <a:ext uri="{FF2B5EF4-FFF2-40B4-BE49-F238E27FC236}">
                      <a16:creationId xmlns:a16="http://schemas.microsoft.com/office/drawing/2014/main" id="{00E21DC2-EA28-AB67-B3C1-29D34BD2D59D}"/>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62" name="Tekstfelt 1661">
                  <a:extLst>
                    <a:ext uri="{FF2B5EF4-FFF2-40B4-BE49-F238E27FC236}">
                      <a16:creationId xmlns:a16="http://schemas.microsoft.com/office/drawing/2014/main" id="{E9F480BC-7DC1-E3A0-A853-F94D931CEC24}"/>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63" name="Tekstfelt 1662">
                  <a:extLst>
                    <a:ext uri="{FF2B5EF4-FFF2-40B4-BE49-F238E27FC236}">
                      <a16:creationId xmlns:a16="http://schemas.microsoft.com/office/drawing/2014/main" id="{1358FC30-09EF-EBF9-3106-A3C50970DE58}"/>
                    </a:ext>
                  </a:extLst>
                </p:cNvPr>
                <p:cNvSpPr txBox="1"/>
                <p:nvPr/>
              </p:nvSpPr>
              <p:spPr>
                <a:xfrm>
                  <a:off x="3497665" y="10405145"/>
                  <a:ext cx="348172" cy="215444"/>
                </a:xfrm>
                <a:prstGeom prst="rect">
                  <a:avLst/>
                </a:prstGeom>
                <a:noFill/>
              </p:spPr>
              <p:txBody>
                <a:bodyPr wrap="none" rtlCol="0">
                  <a:spAutoFit/>
                </a:bodyPr>
                <a:lstStyle/>
                <a:p>
                  <a:r>
                    <a:rPr lang="da-DK" sz="800" dirty="0"/>
                    <a:t>207</a:t>
                  </a:r>
                </a:p>
              </p:txBody>
            </p:sp>
            <p:sp>
              <p:nvSpPr>
                <p:cNvPr id="1664" name="Tekstfelt 1663">
                  <a:extLst>
                    <a:ext uri="{FF2B5EF4-FFF2-40B4-BE49-F238E27FC236}">
                      <a16:creationId xmlns:a16="http://schemas.microsoft.com/office/drawing/2014/main" id="{77A741F9-D7A5-E4C0-72F8-0DC8B758E8EE}"/>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54" name="Tekstfelt 1653">
                <a:extLst>
                  <a:ext uri="{FF2B5EF4-FFF2-40B4-BE49-F238E27FC236}">
                    <a16:creationId xmlns:a16="http://schemas.microsoft.com/office/drawing/2014/main" id="{EAE4CC94-A26C-A008-5270-B1CEBB11F2CC}"/>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sp>
        <p:nvSpPr>
          <p:cNvPr id="2" name="Titel 1">
            <a:extLst>
              <a:ext uri="{FF2B5EF4-FFF2-40B4-BE49-F238E27FC236}">
                <a16:creationId xmlns:a16="http://schemas.microsoft.com/office/drawing/2014/main" id="{51FD891B-44A6-F787-25DE-BD9A6B3D90CD}"/>
              </a:ext>
            </a:extLst>
          </p:cNvPr>
          <p:cNvSpPr>
            <a:spLocks noGrp="1"/>
          </p:cNvSpPr>
          <p:nvPr>
            <p:ph type="title"/>
          </p:nvPr>
        </p:nvSpPr>
        <p:spPr>
          <a:xfrm>
            <a:off x="439738" y="22226"/>
            <a:ext cx="8543925" cy="1325563"/>
          </a:xfrm>
        </p:spPr>
        <p:txBody>
          <a:bodyPr/>
          <a:lstStyle/>
          <a:p>
            <a:r>
              <a:rPr lang="da-DK" dirty="0" err="1">
                <a:solidFill>
                  <a:schemeClr val="bg1"/>
                </a:solidFill>
                <a:latin typeface="Herculanum" panose="02000505000000020004" pitchFamily="2" charset="77"/>
              </a:rPr>
              <a:t>Francium</a:t>
            </a:r>
            <a:r>
              <a:rPr lang="da-DK" dirty="0">
                <a:solidFill>
                  <a:schemeClr val="bg1"/>
                </a:solidFill>
                <a:latin typeface="Herculanum" panose="02000505000000020004" pitchFamily="2" charset="77"/>
              </a:rPr>
              <a:t> – 222 </a:t>
            </a:r>
          </a:p>
        </p:txBody>
      </p:sp>
      <p:pic>
        <p:nvPicPr>
          <p:cNvPr id="1574" name="Billede 1573">
            <a:extLst>
              <a:ext uri="{FF2B5EF4-FFF2-40B4-BE49-F238E27FC236}">
                <a16:creationId xmlns:a16="http://schemas.microsoft.com/office/drawing/2014/main" id="{08BBAFD5-DAF7-1F35-2754-CBDFB139C63B}"/>
              </a:ext>
            </a:extLst>
          </p:cNvPr>
          <p:cNvPicPr>
            <a:picLocks noChangeAspect="1"/>
          </p:cNvPicPr>
          <p:nvPr/>
        </p:nvPicPr>
        <p:blipFill>
          <a:blip r:embed="rId4"/>
          <a:srcRect l="12802" t="15642" r="10372" b="21670"/>
          <a:stretch/>
        </p:blipFill>
        <p:spPr>
          <a:xfrm rot="5400000">
            <a:off x="6309228" y="847676"/>
            <a:ext cx="3246923" cy="2936222"/>
          </a:xfrm>
          <a:prstGeom prst="rect">
            <a:avLst/>
          </a:prstGeom>
        </p:spPr>
      </p:pic>
      <p:pic>
        <p:nvPicPr>
          <p:cNvPr id="1575" name="Billede 1574" descr="Et billede, der indeholder skærmbillede, Tablet, smartphone&#10;&#10;Automatisk genereret beskrivelse">
            <a:extLst>
              <a:ext uri="{FF2B5EF4-FFF2-40B4-BE49-F238E27FC236}">
                <a16:creationId xmlns:a16="http://schemas.microsoft.com/office/drawing/2014/main" id="{278FA013-3B9B-B393-E93E-BAE12C1757AF}"/>
              </a:ext>
            </a:extLst>
          </p:cNvPr>
          <p:cNvPicPr>
            <a:picLocks noChangeAspect="1"/>
          </p:cNvPicPr>
          <p:nvPr/>
        </p:nvPicPr>
        <p:blipFill>
          <a:blip r:embed="rId5"/>
          <a:stretch>
            <a:fillRect/>
          </a:stretch>
        </p:blipFill>
        <p:spPr>
          <a:xfrm>
            <a:off x="6353607" y="389651"/>
            <a:ext cx="3283192" cy="3753795"/>
          </a:xfrm>
          <a:prstGeom prst="rect">
            <a:avLst/>
          </a:prstGeom>
        </p:spPr>
      </p:pic>
      <p:pic>
        <p:nvPicPr>
          <p:cNvPr id="655" name="Picture 2" descr="Fyldstof, Pen, Fyldepen, Kontor, Skrive">
            <a:extLst>
              <a:ext uri="{FF2B5EF4-FFF2-40B4-BE49-F238E27FC236}">
                <a16:creationId xmlns:a16="http://schemas.microsoft.com/office/drawing/2014/main" id="{60082FFB-8386-ABE3-779F-08753BDB20DD}"/>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3046573">
            <a:off x="5335761" y="288171"/>
            <a:ext cx="1536321" cy="1058683"/>
          </a:xfrm>
          <a:prstGeom prst="rect">
            <a:avLst/>
          </a:prstGeom>
          <a:noFill/>
          <a:extLst>
            <a:ext uri="{909E8E84-426E-40DD-AFC4-6F175D3DCCD1}">
              <a14:hiddenFill xmlns:a14="http://schemas.microsoft.com/office/drawing/2010/main">
                <a:solidFill>
                  <a:srgbClr val="FFFFFF"/>
                </a:solidFill>
              </a14:hiddenFill>
            </a:ext>
          </a:extLst>
        </p:spPr>
      </p:pic>
      <p:grpSp>
        <p:nvGrpSpPr>
          <p:cNvPr id="1559" name="Gruppe 1558">
            <a:extLst>
              <a:ext uri="{FF2B5EF4-FFF2-40B4-BE49-F238E27FC236}">
                <a16:creationId xmlns:a16="http://schemas.microsoft.com/office/drawing/2014/main" id="{848403E6-9DA2-46FF-9CC7-550C532BF568}"/>
              </a:ext>
            </a:extLst>
          </p:cNvPr>
          <p:cNvGrpSpPr/>
          <p:nvPr/>
        </p:nvGrpSpPr>
        <p:grpSpPr>
          <a:xfrm>
            <a:off x="6573447" y="1108818"/>
            <a:ext cx="805696" cy="525993"/>
            <a:chOff x="5932613" y="2076403"/>
            <a:chExt cx="585802" cy="382432"/>
          </a:xfrm>
        </p:grpSpPr>
        <p:sp>
          <p:nvSpPr>
            <p:cNvPr id="1571" name="Tekstfelt 1570">
              <a:extLst>
                <a:ext uri="{FF2B5EF4-FFF2-40B4-BE49-F238E27FC236}">
                  <a16:creationId xmlns:a16="http://schemas.microsoft.com/office/drawing/2014/main" id="{E9ACC02C-AD56-F8DF-1018-877EF073867B}"/>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87</a:t>
              </a:r>
            </a:p>
          </p:txBody>
        </p:sp>
        <p:sp>
          <p:nvSpPr>
            <p:cNvPr id="1572" name="Tekstfelt 1571">
              <a:extLst>
                <a:ext uri="{FF2B5EF4-FFF2-40B4-BE49-F238E27FC236}">
                  <a16:creationId xmlns:a16="http://schemas.microsoft.com/office/drawing/2014/main" id="{1061EA17-0664-385C-6B94-79539B2FC4DC}"/>
                </a:ext>
              </a:extLst>
            </p:cNvPr>
            <p:cNvSpPr txBox="1"/>
            <p:nvPr/>
          </p:nvSpPr>
          <p:spPr>
            <a:xfrm>
              <a:off x="6177456" y="2117747"/>
              <a:ext cx="340959" cy="335661"/>
            </a:xfrm>
            <a:prstGeom prst="rect">
              <a:avLst/>
            </a:prstGeom>
            <a:noFill/>
            <a:scene3d>
              <a:camera prst="orthographicFront"/>
              <a:lightRig rig="threePt" dir="t"/>
            </a:scene3d>
            <a:sp3d>
              <a:bevelT h="38100"/>
            </a:sp3d>
          </p:spPr>
          <p:txBody>
            <a:bodyPr wrap="square" rtlCol="0">
              <a:spAutoFit/>
            </a:bodyPr>
            <a:lstStyle/>
            <a:p>
              <a:r>
                <a:rPr lang="da-DK" sz="2400" dirty="0"/>
                <a:t>Fr</a:t>
              </a:r>
            </a:p>
          </p:txBody>
        </p:sp>
        <p:sp>
          <p:nvSpPr>
            <p:cNvPr id="1573" name="Tekstfelt 1572">
              <a:extLst>
                <a:ext uri="{FF2B5EF4-FFF2-40B4-BE49-F238E27FC236}">
                  <a16:creationId xmlns:a16="http://schemas.microsoft.com/office/drawing/2014/main" id="{059E0D50-46A2-AB87-11CD-EA3C01156DCD}"/>
                </a:ext>
              </a:extLst>
            </p:cNvPr>
            <p:cNvSpPr txBox="1"/>
            <p:nvPr/>
          </p:nvSpPr>
          <p:spPr>
            <a:xfrm>
              <a:off x="5932613" y="2076403"/>
              <a:ext cx="353220" cy="223776"/>
            </a:xfrm>
            <a:prstGeom prst="rect">
              <a:avLst/>
            </a:prstGeom>
            <a:noFill/>
          </p:spPr>
          <p:txBody>
            <a:bodyPr wrap="square" rtlCol="0">
              <a:spAutoFit/>
            </a:bodyPr>
            <a:lstStyle/>
            <a:p>
              <a:r>
                <a:rPr lang="da-DK" sz="1400" dirty="0"/>
                <a:t>222</a:t>
              </a:r>
            </a:p>
          </p:txBody>
        </p:sp>
      </p:grpSp>
      <p:cxnSp>
        <p:nvCxnSpPr>
          <p:cNvPr id="1560" name="Lige pilforbindelse 1559">
            <a:extLst>
              <a:ext uri="{FF2B5EF4-FFF2-40B4-BE49-F238E27FC236}">
                <a16:creationId xmlns:a16="http://schemas.microsoft.com/office/drawing/2014/main" id="{62C1713C-9590-5857-63CC-EA82F7CF1BA7}"/>
              </a:ext>
            </a:extLst>
          </p:cNvPr>
          <p:cNvCxnSpPr/>
          <p:nvPr/>
        </p:nvCxnSpPr>
        <p:spPr>
          <a:xfrm>
            <a:off x="7333391" y="1387847"/>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2521" name="Gruppe 2520">
            <a:extLst>
              <a:ext uri="{FF2B5EF4-FFF2-40B4-BE49-F238E27FC236}">
                <a16:creationId xmlns:a16="http://schemas.microsoft.com/office/drawing/2014/main" id="{6096DF6C-C201-CAF9-EA2E-8AB82479D3A9}"/>
              </a:ext>
            </a:extLst>
          </p:cNvPr>
          <p:cNvGrpSpPr/>
          <p:nvPr/>
        </p:nvGrpSpPr>
        <p:grpSpPr>
          <a:xfrm>
            <a:off x="6225615" y="4661475"/>
            <a:ext cx="667465" cy="566405"/>
            <a:chOff x="5685555" y="3711707"/>
            <a:chExt cx="667465" cy="566405"/>
          </a:xfrm>
        </p:grpSpPr>
        <p:sp>
          <p:nvSpPr>
            <p:cNvPr id="2546" name="Rektangel 2545">
              <a:hlinkClick r:id="rId7" action="ppaction://hlinksldjump"/>
              <a:extLst>
                <a:ext uri="{FF2B5EF4-FFF2-40B4-BE49-F238E27FC236}">
                  <a16:creationId xmlns:a16="http://schemas.microsoft.com/office/drawing/2014/main" id="{6E91FA09-7A1A-4B6B-AEEE-2E0BDABF5FEE}"/>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47" name="Tekstfelt 2546">
              <a:hlinkClick r:id="rId7" action="ppaction://hlinksldjump"/>
              <a:extLst>
                <a:ext uri="{FF2B5EF4-FFF2-40B4-BE49-F238E27FC236}">
                  <a16:creationId xmlns:a16="http://schemas.microsoft.com/office/drawing/2014/main" id="{64152921-E944-9FB4-1932-A541C0496AC0}"/>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86</a:t>
              </a:r>
            </a:p>
          </p:txBody>
        </p:sp>
        <p:sp>
          <p:nvSpPr>
            <p:cNvPr id="2548" name="Tekstfelt 2547">
              <a:hlinkClick r:id="rId7" action="ppaction://hlinksldjump"/>
              <a:extLst>
                <a:ext uri="{FF2B5EF4-FFF2-40B4-BE49-F238E27FC236}">
                  <a16:creationId xmlns:a16="http://schemas.microsoft.com/office/drawing/2014/main" id="{9C6551C5-D7F7-33EC-FF49-A1BC989EEA33}"/>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Rn</a:t>
              </a:r>
              <a:endParaRPr lang="da-DK" sz="1600" dirty="0"/>
            </a:p>
          </p:txBody>
        </p:sp>
        <p:sp>
          <p:nvSpPr>
            <p:cNvPr id="2549" name="Tekstfelt 2548">
              <a:hlinkClick r:id="rId7" action="ppaction://hlinksldjump"/>
              <a:extLst>
                <a:ext uri="{FF2B5EF4-FFF2-40B4-BE49-F238E27FC236}">
                  <a16:creationId xmlns:a16="http://schemas.microsoft.com/office/drawing/2014/main" id="{20E734FC-62BE-53F1-99F0-9E03F27D06AF}"/>
                </a:ext>
              </a:extLst>
            </p:cNvPr>
            <p:cNvSpPr txBox="1"/>
            <p:nvPr/>
          </p:nvSpPr>
          <p:spPr>
            <a:xfrm>
              <a:off x="5797916" y="3711707"/>
              <a:ext cx="471604" cy="215444"/>
            </a:xfrm>
            <a:prstGeom prst="rect">
              <a:avLst/>
            </a:prstGeom>
            <a:noFill/>
            <a:scene3d>
              <a:camera prst="orthographicFront"/>
              <a:lightRig rig="threePt" dir="t"/>
            </a:scene3d>
            <a:sp3d>
              <a:bevelT h="38100"/>
            </a:sp3d>
          </p:spPr>
          <p:txBody>
            <a:bodyPr wrap="none" rtlCol="0">
              <a:spAutoFit/>
            </a:bodyPr>
            <a:lstStyle/>
            <a:p>
              <a:r>
                <a:rPr lang="da-DK" sz="800" dirty="0"/>
                <a:t>Radon</a:t>
              </a:r>
            </a:p>
          </p:txBody>
        </p:sp>
        <p:sp>
          <p:nvSpPr>
            <p:cNvPr id="2550" name="Tekstfelt 2549">
              <a:hlinkClick r:id="rId7" action="ppaction://hlinksldjump"/>
              <a:extLst>
                <a:ext uri="{FF2B5EF4-FFF2-40B4-BE49-F238E27FC236}">
                  <a16:creationId xmlns:a16="http://schemas.microsoft.com/office/drawing/2014/main" id="{DE34BDD1-CD0F-0A00-C827-DDB967691BA3}"/>
                </a:ext>
              </a:extLst>
            </p:cNvPr>
            <p:cNvSpPr txBox="1"/>
            <p:nvPr/>
          </p:nvSpPr>
          <p:spPr>
            <a:xfrm>
              <a:off x="5685555" y="3844047"/>
              <a:ext cx="391454" cy="246221"/>
            </a:xfrm>
            <a:prstGeom prst="rect">
              <a:avLst/>
            </a:prstGeom>
            <a:noFill/>
          </p:spPr>
          <p:txBody>
            <a:bodyPr wrap="none" rtlCol="0">
              <a:spAutoFit/>
            </a:bodyPr>
            <a:lstStyle/>
            <a:p>
              <a:r>
                <a:rPr lang="da-DK" sz="1000" dirty="0"/>
                <a:t>220</a:t>
              </a:r>
            </a:p>
          </p:txBody>
        </p:sp>
      </p:grpSp>
      <p:grpSp>
        <p:nvGrpSpPr>
          <p:cNvPr id="2564" name="Gruppe 2563">
            <a:extLst>
              <a:ext uri="{FF2B5EF4-FFF2-40B4-BE49-F238E27FC236}">
                <a16:creationId xmlns:a16="http://schemas.microsoft.com/office/drawing/2014/main" id="{92326B44-D758-C8EB-7C80-1B570FF330D0}"/>
              </a:ext>
            </a:extLst>
          </p:cNvPr>
          <p:cNvGrpSpPr/>
          <p:nvPr/>
        </p:nvGrpSpPr>
        <p:grpSpPr>
          <a:xfrm>
            <a:off x="6925908" y="4658950"/>
            <a:ext cx="667465" cy="566405"/>
            <a:chOff x="5685555" y="3711707"/>
            <a:chExt cx="667465" cy="566405"/>
          </a:xfrm>
        </p:grpSpPr>
        <p:sp>
          <p:nvSpPr>
            <p:cNvPr id="2565" name="Rektangel 2564">
              <a:hlinkClick r:id="rId7" action="ppaction://hlinksldjump"/>
              <a:extLst>
                <a:ext uri="{FF2B5EF4-FFF2-40B4-BE49-F238E27FC236}">
                  <a16:creationId xmlns:a16="http://schemas.microsoft.com/office/drawing/2014/main" id="{61972456-2A08-FE5C-59F1-2EC3B378700D}"/>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66" name="Tekstfelt 2565">
              <a:hlinkClick r:id="rId7" action="ppaction://hlinksldjump"/>
              <a:extLst>
                <a:ext uri="{FF2B5EF4-FFF2-40B4-BE49-F238E27FC236}">
                  <a16:creationId xmlns:a16="http://schemas.microsoft.com/office/drawing/2014/main" id="{70982FD9-47AB-DC36-0C22-E1F4A9583D47}"/>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89</a:t>
              </a:r>
            </a:p>
          </p:txBody>
        </p:sp>
        <p:sp>
          <p:nvSpPr>
            <p:cNvPr id="2567" name="Tekstfelt 2566">
              <a:hlinkClick r:id="rId7" action="ppaction://hlinksldjump"/>
              <a:extLst>
                <a:ext uri="{FF2B5EF4-FFF2-40B4-BE49-F238E27FC236}">
                  <a16:creationId xmlns:a16="http://schemas.microsoft.com/office/drawing/2014/main" id="{CCCCE833-DF7E-718A-48C5-2B2438CD2813}"/>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Ac</a:t>
              </a:r>
            </a:p>
          </p:txBody>
        </p:sp>
        <p:sp>
          <p:nvSpPr>
            <p:cNvPr id="2568" name="Tekstfelt 2567">
              <a:hlinkClick r:id="rId7" action="ppaction://hlinksldjump"/>
              <a:extLst>
                <a:ext uri="{FF2B5EF4-FFF2-40B4-BE49-F238E27FC236}">
                  <a16:creationId xmlns:a16="http://schemas.microsoft.com/office/drawing/2014/main" id="{2CD8C723-DB93-B6EB-B747-3D07DAA2C2C2}"/>
                </a:ext>
              </a:extLst>
            </p:cNvPr>
            <p:cNvSpPr txBox="1"/>
            <p:nvPr/>
          </p:nvSpPr>
          <p:spPr>
            <a:xfrm>
              <a:off x="5731927" y="3711707"/>
              <a:ext cx="583814" cy="215444"/>
            </a:xfrm>
            <a:prstGeom prst="rect">
              <a:avLst/>
            </a:prstGeom>
            <a:noFill/>
            <a:scene3d>
              <a:camera prst="orthographicFront"/>
              <a:lightRig rig="threePt" dir="t"/>
            </a:scene3d>
            <a:sp3d>
              <a:bevelT h="38100"/>
            </a:sp3d>
          </p:spPr>
          <p:txBody>
            <a:bodyPr wrap="none" rtlCol="0">
              <a:spAutoFit/>
            </a:bodyPr>
            <a:lstStyle/>
            <a:p>
              <a:r>
                <a:rPr lang="da-DK" sz="800" dirty="0"/>
                <a:t>Actinium</a:t>
              </a:r>
            </a:p>
          </p:txBody>
        </p:sp>
        <p:sp>
          <p:nvSpPr>
            <p:cNvPr id="2569" name="Tekstfelt 2568">
              <a:hlinkClick r:id="rId7" action="ppaction://hlinksldjump"/>
              <a:extLst>
                <a:ext uri="{FF2B5EF4-FFF2-40B4-BE49-F238E27FC236}">
                  <a16:creationId xmlns:a16="http://schemas.microsoft.com/office/drawing/2014/main" id="{6ACBEC7A-5904-18F6-EC88-C10035249260}"/>
                </a:ext>
              </a:extLst>
            </p:cNvPr>
            <p:cNvSpPr txBox="1"/>
            <p:nvPr/>
          </p:nvSpPr>
          <p:spPr>
            <a:xfrm>
              <a:off x="5685555" y="3844047"/>
              <a:ext cx="391454" cy="246221"/>
            </a:xfrm>
            <a:prstGeom prst="rect">
              <a:avLst/>
            </a:prstGeom>
            <a:noFill/>
          </p:spPr>
          <p:txBody>
            <a:bodyPr wrap="none" rtlCol="0">
              <a:spAutoFit/>
            </a:bodyPr>
            <a:lstStyle/>
            <a:p>
              <a:r>
                <a:rPr lang="da-DK" sz="1000" dirty="0"/>
                <a:t>221</a:t>
              </a:r>
            </a:p>
          </p:txBody>
        </p:sp>
      </p:grpSp>
      <p:grpSp>
        <p:nvGrpSpPr>
          <p:cNvPr id="2570" name="Gruppe 2569">
            <a:extLst>
              <a:ext uri="{FF2B5EF4-FFF2-40B4-BE49-F238E27FC236}">
                <a16:creationId xmlns:a16="http://schemas.microsoft.com/office/drawing/2014/main" id="{EE888A9E-4BC9-09F3-82D0-FD083963BF7B}"/>
              </a:ext>
            </a:extLst>
          </p:cNvPr>
          <p:cNvGrpSpPr/>
          <p:nvPr/>
        </p:nvGrpSpPr>
        <p:grpSpPr>
          <a:xfrm>
            <a:off x="7645093" y="4656425"/>
            <a:ext cx="667465" cy="566405"/>
            <a:chOff x="5685555" y="3711707"/>
            <a:chExt cx="667465" cy="566405"/>
          </a:xfrm>
        </p:grpSpPr>
        <p:sp>
          <p:nvSpPr>
            <p:cNvPr id="2571" name="Rektangel 2570">
              <a:hlinkClick r:id="rId7" action="ppaction://hlinksldjump"/>
              <a:extLst>
                <a:ext uri="{FF2B5EF4-FFF2-40B4-BE49-F238E27FC236}">
                  <a16:creationId xmlns:a16="http://schemas.microsoft.com/office/drawing/2014/main" id="{BE329F16-E770-A75C-8638-078F7B81A5D5}"/>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72" name="Tekstfelt 2571">
              <a:hlinkClick r:id="rId7" action="ppaction://hlinksldjump"/>
              <a:extLst>
                <a:ext uri="{FF2B5EF4-FFF2-40B4-BE49-F238E27FC236}">
                  <a16:creationId xmlns:a16="http://schemas.microsoft.com/office/drawing/2014/main" id="{813301E4-B243-F786-2CF0-9DBA936BDF7A}"/>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2573" name="Tekstfelt 2572">
              <a:hlinkClick r:id="rId7" action="ppaction://hlinksldjump"/>
              <a:extLst>
                <a:ext uri="{FF2B5EF4-FFF2-40B4-BE49-F238E27FC236}">
                  <a16:creationId xmlns:a16="http://schemas.microsoft.com/office/drawing/2014/main" id="{EA823315-58E8-CF3F-1AC6-F2DDE5E8C843}"/>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2574" name="Tekstfelt 2573">
              <a:hlinkClick r:id="rId7" action="ppaction://hlinksldjump"/>
              <a:extLst>
                <a:ext uri="{FF2B5EF4-FFF2-40B4-BE49-F238E27FC236}">
                  <a16:creationId xmlns:a16="http://schemas.microsoft.com/office/drawing/2014/main" id="{117B34F2-2C89-771B-76A0-8219AA0CC302}"/>
                </a:ext>
              </a:extLst>
            </p:cNvPr>
            <p:cNvSpPr txBox="1"/>
            <p:nvPr/>
          </p:nvSpPr>
          <p:spPr>
            <a:xfrm>
              <a:off x="5826197" y="3711707"/>
              <a:ext cx="417102" cy="215444"/>
            </a:xfrm>
            <a:prstGeom prst="rect">
              <a:avLst/>
            </a:prstGeom>
            <a:noFill/>
            <a:scene3d>
              <a:camera prst="orthographicFront"/>
              <a:lightRig rig="threePt" dir="t"/>
            </a:scene3d>
            <a:sp3d>
              <a:bevelT h="38100"/>
            </a:sp3d>
          </p:spPr>
          <p:txBody>
            <a:bodyPr wrap="none" rtlCol="0">
              <a:spAutoFit/>
            </a:bodyPr>
            <a:lstStyle/>
            <a:p>
              <a:r>
                <a:rPr lang="da-DK" sz="800" dirty="0" err="1"/>
                <a:t>Astat</a:t>
              </a:r>
              <a:endParaRPr lang="da-DK" sz="800" dirty="0"/>
            </a:p>
          </p:txBody>
        </p:sp>
        <p:sp>
          <p:nvSpPr>
            <p:cNvPr id="2575" name="Tekstfelt 2574">
              <a:hlinkClick r:id="rId7" action="ppaction://hlinksldjump"/>
              <a:extLst>
                <a:ext uri="{FF2B5EF4-FFF2-40B4-BE49-F238E27FC236}">
                  <a16:creationId xmlns:a16="http://schemas.microsoft.com/office/drawing/2014/main" id="{EFE9D858-CE69-B855-7589-F390DE21EE0A}"/>
                </a:ext>
              </a:extLst>
            </p:cNvPr>
            <p:cNvSpPr txBox="1"/>
            <p:nvPr/>
          </p:nvSpPr>
          <p:spPr>
            <a:xfrm>
              <a:off x="5685555" y="3844047"/>
              <a:ext cx="391454" cy="246221"/>
            </a:xfrm>
            <a:prstGeom prst="rect">
              <a:avLst/>
            </a:prstGeom>
            <a:noFill/>
          </p:spPr>
          <p:txBody>
            <a:bodyPr wrap="none" rtlCol="0">
              <a:spAutoFit/>
            </a:bodyPr>
            <a:lstStyle/>
            <a:p>
              <a:r>
                <a:rPr lang="da-DK" sz="1000" dirty="0"/>
                <a:t>218</a:t>
              </a:r>
            </a:p>
          </p:txBody>
        </p:sp>
      </p:grpSp>
      <p:grpSp>
        <p:nvGrpSpPr>
          <p:cNvPr id="2576" name="Gruppe 2575">
            <a:extLst>
              <a:ext uri="{FF2B5EF4-FFF2-40B4-BE49-F238E27FC236}">
                <a16:creationId xmlns:a16="http://schemas.microsoft.com/office/drawing/2014/main" id="{91C129F0-155C-E773-7AA6-CA5757AB5005}"/>
              </a:ext>
            </a:extLst>
          </p:cNvPr>
          <p:cNvGrpSpPr/>
          <p:nvPr/>
        </p:nvGrpSpPr>
        <p:grpSpPr>
          <a:xfrm>
            <a:off x="8345388" y="4653907"/>
            <a:ext cx="667465" cy="566405"/>
            <a:chOff x="5685555" y="3711707"/>
            <a:chExt cx="667465" cy="566405"/>
          </a:xfrm>
        </p:grpSpPr>
        <p:sp>
          <p:nvSpPr>
            <p:cNvPr id="2577" name="Rektangel 2576">
              <a:hlinkClick r:id="rId8" action="ppaction://hlinksldjump"/>
              <a:extLst>
                <a:ext uri="{FF2B5EF4-FFF2-40B4-BE49-F238E27FC236}">
                  <a16:creationId xmlns:a16="http://schemas.microsoft.com/office/drawing/2014/main" id="{BD1A61C4-8BD8-90C1-1A5C-AE46C82E78D2}"/>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78" name="Tekstfelt 2577">
              <a:hlinkClick r:id="rId8" action="ppaction://hlinksldjump"/>
              <a:extLst>
                <a:ext uri="{FF2B5EF4-FFF2-40B4-BE49-F238E27FC236}">
                  <a16:creationId xmlns:a16="http://schemas.microsoft.com/office/drawing/2014/main" id="{9FEDDB1C-05EA-E821-E7F4-FDF1D8941A85}"/>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88</a:t>
              </a:r>
            </a:p>
          </p:txBody>
        </p:sp>
        <p:sp>
          <p:nvSpPr>
            <p:cNvPr id="2579" name="Tekstfelt 2578">
              <a:hlinkClick r:id="rId8" action="ppaction://hlinksldjump"/>
              <a:extLst>
                <a:ext uri="{FF2B5EF4-FFF2-40B4-BE49-F238E27FC236}">
                  <a16:creationId xmlns:a16="http://schemas.microsoft.com/office/drawing/2014/main" id="{6B5AA2F3-7370-CC8C-F7FB-86D85C028399}"/>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Ra</a:t>
              </a:r>
            </a:p>
          </p:txBody>
        </p:sp>
        <p:sp>
          <p:nvSpPr>
            <p:cNvPr id="2580" name="Tekstfelt 2579">
              <a:hlinkClick r:id="rId8" action="ppaction://hlinksldjump"/>
              <a:extLst>
                <a:ext uri="{FF2B5EF4-FFF2-40B4-BE49-F238E27FC236}">
                  <a16:creationId xmlns:a16="http://schemas.microsoft.com/office/drawing/2014/main" id="{10248B12-643D-2853-3925-7F5EE99AB271}"/>
                </a:ext>
              </a:extLst>
            </p:cNvPr>
            <p:cNvSpPr txBox="1"/>
            <p:nvPr/>
          </p:nvSpPr>
          <p:spPr>
            <a:xfrm>
              <a:off x="5760208" y="3711707"/>
              <a:ext cx="529312" cy="215444"/>
            </a:xfrm>
            <a:prstGeom prst="rect">
              <a:avLst/>
            </a:prstGeom>
            <a:noFill/>
            <a:scene3d>
              <a:camera prst="orthographicFront"/>
              <a:lightRig rig="threePt" dir="t"/>
            </a:scene3d>
            <a:sp3d>
              <a:bevelT h="38100"/>
            </a:sp3d>
          </p:spPr>
          <p:txBody>
            <a:bodyPr wrap="none" rtlCol="0">
              <a:spAutoFit/>
            </a:bodyPr>
            <a:lstStyle/>
            <a:p>
              <a:r>
                <a:rPr lang="da-DK" sz="800" dirty="0"/>
                <a:t>Radium</a:t>
              </a:r>
            </a:p>
          </p:txBody>
        </p:sp>
        <p:sp>
          <p:nvSpPr>
            <p:cNvPr id="2581" name="Tekstfelt 2580">
              <a:hlinkClick r:id="rId8" action="ppaction://hlinksldjump"/>
              <a:extLst>
                <a:ext uri="{FF2B5EF4-FFF2-40B4-BE49-F238E27FC236}">
                  <a16:creationId xmlns:a16="http://schemas.microsoft.com/office/drawing/2014/main" id="{1EEA5DE1-237E-BAC4-E362-FC1DA564343E}"/>
                </a:ext>
              </a:extLst>
            </p:cNvPr>
            <p:cNvSpPr txBox="1"/>
            <p:nvPr/>
          </p:nvSpPr>
          <p:spPr>
            <a:xfrm>
              <a:off x="5685555" y="3844047"/>
              <a:ext cx="391454" cy="246221"/>
            </a:xfrm>
            <a:prstGeom prst="rect">
              <a:avLst/>
            </a:prstGeom>
            <a:noFill/>
          </p:spPr>
          <p:txBody>
            <a:bodyPr wrap="none" rtlCol="0">
              <a:spAutoFit/>
            </a:bodyPr>
            <a:lstStyle/>
            <a:p>
              <a:r>
                <a:rPr lang="da-DK" sz="1000" dirty="0"/>
                <a:t>222</a:t>
              </a:r>
            </a:p>
          </p:txBody>
        </p:sp>
      </p:grpSp>
      <p:grpSp>
        <p:nvGrpSpPr>
          <p:cNvPr id="2582" name="Gruppe 2581">
            <a:extLst>
              <a:ext uri="{FF2B5EF4-FFF2-40B4-BE49-F238E27FC236}">
                <a16:creationId xmlns:a16="http://schemas.microsoft.com/office/drawing/2014/main" id="{679DF4A4-FD6A-8E07-BE09-83B664758727}"/>
              </a:ext>
            </a:extLst>
          </p:cNvPr>
          <p:cNvGrpSpPr/>
          <p:nvPr/>
        </p:nvGrpSpPr>
        <p:grpSpPr>
          <a:xfrm>
            <a:off x="9060797" y="4651382"/>
            <a:ext cx="667465" cy="566405"/>
            <a:chOff x="5685555" y="3711707"/>
            <a:chExt cx="667465" cy="566405"/>
          </a:xfrm>
        </p:grpSpPr>
        <p:sp>
          <p:nvSpPr>
            <p:cNvPr id="2583" name="Rektangel 2582">
              <a:hlinkClick r:id="rId7" action="ppaction://hlinksldjump"/>
              <a:extLst>
                <a:ext uri="{FF2B5EF4-FFF2-40B4-BE49-F238E27FC236}">
                  <a16:creationId xmlns:a16="http://schemas.microsoft.com/office/drawing/2014/main" id="{3CBD56B7-4897-9727-7B87-DDB13D70213D}"/>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84" name="Tekstfelt 2583">
              <a:hlinkClick r:id="rId7" action="ppaction://hlinksldjump"/>
              <a:extLst>
                <a:ext uri="{FF2B5EF4-FFF2-40B4-BE49-F238E27FC236}">
                  <a16:creationId xmlns:a16="http://schemas.microsoft.com/office/drawing/2014/main" id="{0A41A519-84F7-8743-0F9C-9A52644006EE}"/>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86</a:t>
              </a:r>
            </a:p>
          </p:txBody>
        </p:sp>
        <p:sp>
          <p:nvSpPr>
            <p:cNvPr id="2585" name="Tekstfelt 2584">
              <a:hlinkClick r:id="rId7" action="ppaction://hlinksldjump"/>
              <a:extLst>
                <a:ext uri="{FF2B5EF4-FFF2-40B4-BE49-F238E27FC236}">
                  <a16:creationId xmlns:a16="http://schemas.microsoft.com/office/drawing/2014/main" id="{ACCD71C0-AE64-B951-115B-21628642F7CC}"/>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Rn</a:t>
              </a:r>
              <a:endParaRPr lang="da-DK" sz="1600" dirty="0"/>
            </a:p>
          </p:txBody>
        </p:sp>
        <p:sp>
          <p:nvSpPr>
            <p:cNvPr id="2586" name="Tekstfelt 2585">
              <a:hlinkClick r:id="rId7" action="ppaction://hlinksldjump"/>
              <a:extLst>
                <a:ext uri="{FF2B5EF4-FFF2-40B4-BE49-F238E27FC236}">
                  <a16:creationId xmlns:a16="http://schemas.microsoft.com/office/drawing/2014/main" id="{3C1EEEC9-6806-80B5-28D4-7C122E0285ED}"/>
                </a:ext>
              </a:extLst>
            </p:cNvPr>
            <p:cNvSpPr txBox="1"/>
            <p:nvPr/>
          </p:nvSpPr>
          <p:spPr>
            <a:xfrm>
              <a:off x="5797916" y="3711707"/>
              <a:ext cx="471604" cy="215444"/>
            </a:xfrm>
            <a:prstGeom prst="rect">
              <a:avLst/>
            </a:prstGeom>
            <a:noFill/>
            <a:scene3d>
              <a:camera prst="orthographicFront"/>
              <a:lightRig rig="threePt" dir="t"/>
            </a:scene3d>
            <a:sp3d>
              <a:bevelT h="38100"/>
            </a:sp3d>
          </p:spPr>
          <p:txBody>
            <a:bodyPr wrap="none" rtlCol="0">
              <a:spAutoFit/>
            </a:bodyPr>
            <a:lstStyle/>
            <a:p>
              <a:r>
                <a:rPr lang="da-DK" sz="800" dirty="0"/>
                <a:t>Radon</a:t>
              </a:r>
            </a:p>
          </p:txBody>
        </p:sp>
        <p:sp>
          <p:nvSpPr>
            <p:cNvPr id="2587" name="Tekstfelt 2586">
              <a:hlinkClick r:id="rId7" action="ppaction://hlinksldjump"/>
              <a:extLst>
                <a:ext uri="{FF2B5EF4-FFF2-40B4-BE49-F238E27FC236}">
                  <a16:creationId xmlns:a16="http://schemas.microsoft.com/office/drawing/2014/main" id="{E2DD6F4C-880E-87A6-0C55-E852F0F6B680}"/>
                </a:ext>
              </a:extLst>
            </p:cNvPr>
            <p:cNvSpPr txBox="1"/>
            <p:nvPr/>
          </p:nvSpPr>
          <p:spPr>
            <a:xfrm>
              <a:off x="5685555" y="3844047"/>
              <a:ext cx="391454" cy="246221"/>
            </a:xfrm>
            <a:prstGeom prst="rect">
              <a:avLst/>
            </a:prstGeom>
            <a:noFill/>
          </p:spPr>
          <p:txBody>
            <a:bodyPr wrap="none" rtlCol="0">
              <a:spAutoFit/>
            </a:bodyPr>
            <a:lstStyle/>
            <a:p>
              <a:r>
                <a:rPr lang="da-DK" sz="1000" dirty="0"/>
                <a:t>221</a:t>
              </a:r>
            </a:p>
          </p:txBody>
        </p:sp>
      </p:grpSp>
      <p:grpSp>
        <p:nvGrpSpPr>
          <p:cNvPr id="2588" name="Gruppe 2587">
            <a:extLst>
              <a:ext uri="{FF2B5EF4-FFF2-40B4-BE49-F238E27FC236}">
                <a16:creationId xmlns:a16="http://schemas.microsoft.com/office/drawing/2014/main" id="{7653A1C8-FFB3-7679-7A25-0C4EF70052F5}"/>
              </a:ext>
            </a:extLst>
          </p:cNvPr>
          <p:cNvGrpSpPr/>
          <p:nvPr/>
        </p:nvGrpSpPr>
        <p:grpSpPr>
          <a:xfrm>
            <a:off x="6226869" y="5346654"/>
            <a:ext cx="667465" cy="566405"/>
            <a:chOff x="5685555" y="3711707"/>
            <a:chExt cx="667465" cy="566405"/>
          </a:xfrm>
        </p:grpSpPr>
        <p:sp>
          <p:nvSpPr>
            <p:cNvPr id="2589" name="Rektangel 2588">
              <a:hlinkClick r:id="rId7" action="ppaction://hlinksldjump"/>
              <a:extLst>
                <a:ext uri="{FF2B5EF4-FFF2-40B4-BE49-F238E27FC236}">
                  <a16:creationId xmlns:a16="http://schemas.microsoft.com/office/drawing/2014/main" id="{C9D79071-26EA-F367-388E-ECEC14390CF8}"/>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90" name="Tekstfelt 2589">
              <a:hlinkClick r:id="rId7" action="ppaction://hlinksldjump"/>
              <a:extLst>
                <a:ext uri="{FF2B5EF4-FFF2-40B4-BE49-F238E27FC236}">
                  <a16:creationId xmlns:a16="http://schemas.microsoft.com/office/drawing/2014/main" id="{AAB618AC-5691-1718-EC84-E71FE53D1B28}"/>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88</a:t>
              </a:r>
            </a:p>
          </p:txBody>
        </p:sp>
        <p:sp>
          <p:nvSpPr>
            <p:cNvPr id="2591" name="Tekstfelt 2590">
              <a:hlinkClick r:id="rId7" action="ppaction://hlinksldjump"/>
              <a:extLst>
                <a:ext uri="{FF2B5EF4-FFF2-40B4-BE49-F238E27FC236}">
                  <a16:creationId xmlns:a16="http://schemas.microsoft.com/office/drawing/2014/main" id="{7E8BF4B1-E081-5FD4-1709-E0A0699A980E}"/>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Ra</a:t>
              </a:r>
            </a:p>
          </p:txBody>
        </p:sp>
        <p:sp>
          <p:nvSpPr>
            <p:cNvPr id="2592" name="Tekstfelt 2591">
              <a:hlinkClick r:id="rId7" action="ppaction://hlinksldjump"/>
              <a:extLst>
                <a:ext uri="{FF2B5EF4-FFF2-40B4-BE49-F238E27FC236}">
                  <a16:creationId xmlns:a16="http://schemas.microsoft.com/office/drawing/2014/main" id="{06F9F501-1865-AA3F-9D2F-2F0FC48D6B7E}"/>
                </a:ext>
              </a:extLst>
            </p:cNvPr>
            <p:cNvSpPr txBox="1"/>
            <p:nvPr/>
          </p:nvSpPr>
          <p:spPr>
            <a:xfrm>
              <a:off x="5760208" y="3711707"/>
              <a:ext cx="529312" cy="215444"/>
            </a:xfrm>
            <a:prstGeom prst="rect">
              <a:avLst/>
            </a:prstGeom>
            <a:noFill/>
            <a:scene3d>
              <a:camera prst="orthographicFront"/>
              <a:lightRig rig="threePt" dir="t"/>
            </a:scene3d>
            <a:sp3d>
              <a:bevelT h="38100"/>
            </a:sp3d>
          </p:spPr>
          <p:txBody>
            <a:bodyPr wrap="none" rtlCol="0">
              <a:spAutoFit/>
            </a:bodyPr>
            <a:lstStyle/>
            <a:p>
              <a:r>
                <a:rPr lang="da-DK" sz="800" dirty="0"/>
                <a:t>Radium</a:t>
              </a:r>
            </a:p>
          </p:txBody>
        </p:sp>
        <p:sp>
          <p:nvSpPr>
            <p:cNvPr id="2593" name="Tekstfelt 2592">
              <a:hlinkClick r:id="rId7" action="ppaction://hlinksldjump"/>
              <a:extLst>
                <a:ext uri="{FF2B5EF4-FFF2-40B4-BE49-F238E27FC236}">
                  <a16:creationId xmlns:a16="http://schemas.microsoft.com/office/drawing/2014/main" id="{8FE19D3D-18A8-0B07-D7E8-D43836A2982C}"/>
                </a:ext>
              </a:extLst>
            </p:cNvPr>
            <p:cNvSpPr txBox="1"/>
            <p:nvPr/>
          </p:nvSpPr>
          <p:spPr>
            <a:xfrm>
              <a:off x="5685555" y="3844047"/>
              <a:ext cx="391454" cy="246221"/>
            </a:xfrm>
            <a:prstGeom prst="rect">
              <a:avLst/>
            </a:prstGeom>
            <a:noFill/>
          </p:spPr>
          <p:txBody>
            <a:bodyPr wrap="none" rtlCol="0">
              <a:spAutoFit/>
            </a:bodyPr>
            <a:lstStyle/>
            <a:p>
              <a:r>
                <a:rPr lang="da-DK" sz="1000" dirty="0"/>
                <a:t>224</a:t>
              </a:r>
            </a:p>
          </p:txBody>
        </p:sp>
      </p:grpSp>
      <p:grpSp>
        <p:nvGrpSpPr>
          <p:cNvPr id="2594" name="Gruppe 2593">
            <a:extLst>
              <a:ext uri="{FF2B5EF4-FFF2-40B4-BE49-F238E27FC236}">
                <a16:creationId xmlns:a16="http://schemas.microsoft.com/office/drawing/2014/main" id="{BC524AF6-44B9-CEF9-3B37-24DBA7FCBBB4}"/>
              </a:ext>
            </a:extLst>
          </p:cNvPr>
          <p:cNvGrpSpPr/>
          <p:nvPr/>
        </p:nvGrpSpPr>
        <p:grpSpPr>
          <a:xfrm>
            <a:off x="6927162" y="5344129"/>
            <a:ext cx="667465" cy="566405"/>
            <a:chOff x="5685555" y="3711707"/>
            <a:chExt cx="667465" cy="566405"/>
          </a:xfrm>
        </p:grpSpPr>
        <p:sp>
          <p:nvSpPr>
            <p:cNvPr id="2595" name="Rektangel 2594">
              <a:hlinkClick r:id="rId7" action="ppaction://hlinksldjump"/>
              <a:extLst>
                <a:ext uri="{FF2B5EF4-FFF2-40B4-BE49-F238E27FC236}">
                  <a16:creationId xmlns:a16="http://schemas.microsoft.com/office/drawing/2014/main" id="{5200A290-4BBD-4B35-2D11-7FE5188F3DBA}"/>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96" name="Tekstfelt 2595">
              <a:hlinkClick r:id="rId7" action="ppaction://hlinksldjump"/>
              <a:extLst>
                <a:ext uri="{FF2B5EF4-FFF2-40B4-BE49-F238E27FC236}">
                  <a16:creationId xmlns:a16="http://schemas.microsoft.com/office/drawing/2014/main" id="{15B69D96-4D67-8034-A2EC-A04890D76FEB}"/>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2597" name="Tekstfelt 2596">
              <a:hlinkClick r:id="rId7" action="ppaction://hlinksldjump"/>
              <a:extLst>
                <a:ext uri="{FF2B5EF4-FFF2-40B4-BE49-F238E27FC236}">
                  <a16:creationId xmlns:a16="http://schemas.microsoft.com/office/drawing/2014/main" id="{8F259B50-8669-D0FE-4127-D9BB3F886AA7}"/>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2598" name="Tekstfelt 2597">
              <a:hlinkClick r:id="rId7" action="ppaction://hlinksldjump"/>
              <a:extLst>
                <a:ext uri="{FF2B5EF4-FFF2-40B4-BE49-F238E27FC236}">
                  <a16:creationId xmlns:a16="http://schemas.microsoft.com/office/drawing/2014/main" id="{F82B8427-F420-9812-4CF6-EE0DED49D102}"/>
                </a:ext>
              </a:extLst>
            </p:cNvPr>
            <p:cNvSpPr txBox="1"/>
            <p:nvPr/>
          </p:nvSpPr>
          <p:spPr>
            <a:xfrm>
              <a:off x="5835624" y="3711707"/>
              <a:ext cx="417102" cy="215444"/>
            </a:xfrm>
            <a:prstGeom prst="rect">
              <a:avLst/>
            </a:prstGeom>
            <a:noFill/>
            <a:scene3d>
              <a:camera prst="orthographicFront"/>
              <a:lightRig rig="threePt" dir="t"/>
            </a:scene3d>
            <a:sp3d>
              <a:bevelT h="38100"/>
            </a:sp3d>
          </p:spPr>
          <p:txBody>
            <a:bodyPr wrap="none" rtlCol="0">
              <a:spAutoFit/>
            </a:bodyPr>
            <a:lstStyle/>
            <a:p>
              <a:r>
                <a:rPr lang="da-DK" sz="800" dirty="0" err="1"/>
                <a:t>Astat</a:t>
              </a:r>
              <a:endParaRPr lang="da-DK" sz="800" dirty="0"/>
            </a:p>
          </p:txBody>
        </p:sp>
        <p:sp>
          <p:nvSpPr>
            <p:cNvPr id="2599" name="Tekstfelt 2598">
              <a:hlinkClick r:id="rId7" action="ppaction://hlinksldjump"/>
              <a:extLst>
                <a:ext uri="{FF2B5EF4-FFF2-40B4-BE49-F238E27FC236}">
                  <a16:creationId xmlns:a16="http://schemas.microsoft.com/office/drawing/2014/main" id="{A929327F-9DE6-9456-F4A8-D764843B34A3}"/>
                </a:ext>
              </a:extLst>
            </p:cNvPr>
            <p:cNvSpPr txBox="1"/>
            <p:nvPr/>
          </p:nvSpPr>
          <p:spPr>
            <a:xfrm>
              <a:off x="5685555" y="3844047"/>
              <a:ext cx="391454" cy="246221"/>
            </a:xfrm>
            <a:prstGeom prst="rect">
              <a:avLst/>
            </a:prstGeom>
            <a:noFill/>
          </p:spPr>
          <p:txBody>
            <a:bodyPr wrap="none" rtlCol="0">
              <a:spAutoFit/>
            </a:bodyPr>
            <a:lstStyle/>
            <a:p>
              <a:r>
                <a:rPr lang="da-DK" sz="1000" dirty="0"/>
                <a:t>219</a:t>
              </a:r>
            </a:p>
          </p:txBody>
        </p:sp>
      </p:grpSp>
      <p:grpSp>
        <p:nvGrpSpPr>
          <p:cNvPr id="2600" name="Gruppe 2599">
            <a:extLst>
              <a:ext uri="{FF2B5EF4-FFF2-40B4-BE49-F238E27FC236}">
                <a16:creationId xmlns:a16="http://schemas.microsoft.com/office/drawing/2014/main" id="{5C02D06A-147E-5CE4-CA73-3EFF32E15964}"/>
              </a:ext>
            </a:extLst>
          </p:cNvPr>
          <p:cNvGrpSpPr/>
          <p:nvPr/>
        </p:nvGrpSpPr>
        <p:grpSpPr>
          <a:xfrm>
            <a:off x="7646347" y="5341604"/>
            <a:ext cx="667465" cy="566405"/>
            <a:chOff x="5685555" y="3711707"/>
            <a:chExt cx="667465" cy="566405"/>
          </a:xfrm>
        </p:grpSpPr>
        <p:sp>
          <p:nvSpPr>
            <p:cNvPr id="2601" name="Rektangel 2600">
              <a:hlinkClick r:id="rId7" action="ppaction://hlinksldjump"/>
              <a:extLst>
                <a:ext uri="{FF2B5EF4-FFF2-40B4-BE49-F238E27FC236}">
                  <a16:creationId xmlns:a16="http://schemas.microsoft.com/office/drawing/2014/main" id="{740AACED-9196-DF57-4275-01806915E030}"/>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02" name="Tekstfelt 2601">
              <a:hlinkClick r:id="rId7" action="ppaction://hlinksldjump"/>
              <a:extLst>
                <a:ext uri="{FF2B5EF4-FFF2-40B4-BE49-F238E27FC236}">
                  <a16:creationId xmlns:a16="http://schemas.microsoft.com/office/drawing/2014/main" id="{61845DC5-D3EA-E648-2E94-8F860E931AF6}"/>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86</a:t>
              </a:r>
            </a:p>
          </p:txBody>
        </p:sp>
        <p:sp>
          <p:nvSpPr>
            <p:cNvPr id="2603" name="Tekstfelt 2602">
              <a:hlinkClick r:id="rId7" action="ppaction://hlinksldjump"/>
              <a:extLst>
                <a:ext uri="{FF2B5EF4-FFF2-40B4-BE49-F238E27FC236}">
                  <a16:creationId xmlns:a16="http://schemas.microsoft.com/office/drawing/2014/main" id="{3E60AD31-F17E-EC1D-A481-21C126C510B3}"/>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Rn</a:t>
              </a:r>
              <a:endParaRPr lang="da-DK" sz="1600" dirty="0"/>
            </a:p>
          </p:txBody>
        </p:sp>
        <p:sp>
          <p:nvSpPr>
            <p:cNvPr id="2604" name="Tekstfelt 2603">
              <a:hlinkClick r:id="rId7" action="ppaction://hlinksldjump"/>
              <a:extLst>
                <a:ext uri="{FF2B5EF4-FFF2-40B4-BE49-F238E27FC236}">
                  <a16:creationId xmlns:a16="http://schemas.microsoft.com/office/drawing/2014/main" id="{1A00AFDE-82A9-6F61-5AE6-A8F681C67D77}"/>
                </a:ext>
              </a:extLst>
            </p:cNvPr>
            <p:cNvSpPr txBox="1"/>
            <p:nvPr/>
          </p:nvSpPr>
          <p:spPr>
            <a:xfrm>
              <a:off x="5797916" y="3711707"/>
              <a:ext cx="471604" cy="215444"/>
            </a:xfrm>
            <a:prstGeom prst="rect">
              <a:avLst/>
            </a:prstGeom>
            <a:noFill/>
            <a:scene3d>
              <a:camera prst="orthographicFront"/>
              <a:lightRig rig="threePt" dir="t"/>
            </a:scene3d>
            <a:sp3d>
              <a:bevelT h="38100"/>
            </a:sp3d>
          </p:spPr>
          <p:txBody>
            <a:bodyPr wrap="none" rtlCol="0">
              <a:spAutoFit/>
            </a:bodyPr>
            <a:lstStyle/>
            <a:p>
              <a:r>
                <a:rPr lang="da-DK" sz="800" dirty="0"/>
                <a:t>Radon</a:t>
              </a:r>
            </a:p>
          </p:txBody>
        </p:sp>
        <p:sp>
          <p:nvSpPr>
            <p:cNvPr id="2605" name="Tekstfelt 2604">
              <a:hlinkClick r:id="rId7" action="ppaction://hlinksldjump"/>
              <a:extLst>
                <a:ext uri="{FF2B5EF4-FFF2-40B4-BE49-F238E27FC236}">
                  <a16:creationId xmlns:a16="http://schemas.microsoft.com/office/drawing/2014/main" id="{34BC317F-ADB0-227B-565D-0108FF73BBF4}"/>
                </a:ext>
              </a:extLst>
            </p:cNvPr>
            <p:cNvSpPr txBox="1"/>
            <p:nvPr/>
          </p:nvSpPr>
          <p:spPr>
            <a:xfrm>
              <a:off x="5685555" y="3844047"/>
              <a:ext cx="391454" cy="246221"/>
            </a:xfrm>
            <a:prstGeom prst="rect">
              <a:avLst/>
            </a:prstGeom>
            <a:noFill/>
          </p:spPr>
          <p:txBody>
            <a:bodyPr wrap="none" rtlCol="0">
              <a:spAutoFit/>
            </a:bodyPr>
            <a:lstStyle/>
            <a:p>
              <a:r>
                <a:rPr lang="da-DK" sz="1000" dirty="0"/>
                <a:t>222</a:t>
              </a:r>
            </a:p>
          </p:txBody>
        </p:sp>
      </p:grpSp>
      <p:grpSp>
        <p:nvGrpSpPr>
          <p:cNvPr id="2606" name="Gruppe 2605">
            <a:extLst>
              <a:ext uri="{FF2B5EF4-FFF2-40B4-BE49-F238E27FC236}">
                <a16:creationId xmlns:a16="http://schemas.microsoft.com/office/drawing/2014/main" id="{2B1A2D65-C2F0-00A8-FE75-510759C88074}"/>
              </a:ext>
            </a:extLst>
          </p:cNvPr>
          <p:cNvGrpSpPr/>
          <p:nvPr/>
        </p:nvGrpSpPr>
        <p:grpSpPr>
          <a:xfrm>
            <a:off x="8346642" y="5339086"/>
            <a:ext cx="667465" cy="566405"/>
            <a:chOff x="5685555" y="3711707"/>
            <a:chExt cx="667465" cy="566405"/>
          </a:xfrm>
        </p:grpSpPr>
        <p:sp>
          <p:nvSpPr>
            <p:cNvPr id="2607" name="Rektangel 2606">
              <a:hlinkClick r:id="rId7" action="ppaction://hlinksldjump"/>
              <a:extLst>
                <a:ext uri="{FF2B5EF4-FFF2-40B4-BE49-F238E27FC236}">
                  <a16:creationId xmlns:a16="http://schemas.microsoft.com/office/drawing/2014/main" id="{883A3DAC-7CD3-15B8-AB30-D1C19AA2ED9A}"/>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08" name="Tekstfelt 2607">
              <a:hlinkClick r:id="rId7" action="ppaction://hlinksldjump"/>
              <a:extLst>
                <a:ext uri="{FF2B5EF4-FFF2-40B4-BE49-F238E27FC236}">
                  <a16:creationId xmlns:a16="http://schemas.microsoft.com/office/drawing/2014/main" id="{92E5728B-4F7E-12E1-815D-4FAA883B992C}"/>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89</a:t>
              </a:r>
            </a:p>
          </p:txBody>
        </p:sp>
        <p:sp>
          <p:nvSpPr>
            <p:cNvPr id="2609" name="Tekstfelt 2608">
              <a:hlinkClick r:id="rId7" action="ppaction://hlinksldjump"/>
              <a:extLst>
                <a:ext uri="{FF2B5EF4-FFF2-40B4-BE49-F238E27FC236}">
                  <a16:creationId xmlns:a16="http://schemas.microsoft.com/office/drawing/2014/main" id="{C00D6185-C23A-CD87-A77C-B1B582A938B3}"/>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Ac</a:t>
              </a:r>
            </a:p>
          </p:txBody>
        </p:sp>
        <p:sp>
          <p:nvSpPr>
            <p:cNvPr id="2610" name="Tekstfelt 2609">
              <a:hlinkClick r:id="rId7" action="ppaction://hlinksldjump"/>
              <a:extLst>
                <a:ext uri="{FF2B5EF4-FFF2-40B4-BE49-F238E27FC236}">
                  <a16:creationId xmlns:a16="http://schemas.microsoft.com/office/drawing/2014/main" id="{9E29DB18-68F6-F163-D834-2EF6927F8619}"/>
                </a:ext>
              </a:extLst>
            </p:cNvPr>
            <p:cNvSpPr txBox="1"/>
            <p:nvPr/>
          </p:nvSpPr>
          <p:spPr>
            <a:xfrm>
              <a:off x="5731927" y="3711707"/>
              <a:ext cx="583814" cy="215444"/>
            </a:xfrm>
            <a:prstGeom prst="rect">
              <a:avLst/>
            </a:prstGeom>
            <a:noFill/>
            <a:scene3d>
              <a:camera prst="orthographicFront"/>
              <a:lightRig rig="threePt" dir="t"/>
            </a:scene3d>
            <a:sp3d>
              <a:bevelT h="38100"/>
            </a:sp3d>
          </p:spPr>
          <p:txBody>
            <a:bodyPr wrap="none" rtlCol="0">
              <a:spAutoFit/>
            </a:bodyPr>
            <a:lstStyle/>
            <a:p>
              <a:r>
                <a:rPr lang="da-DK" sz="800" dirty="0"/>
                <a:t>Actinium</a:t>
              </a:r>
            </a:p>
          </p:txBody>
        </p:sp>
        <p:sp>
          <p:nvSpPr>
            <p:cNvPr id="2611" name="Tekstfelt 2610">
              <a:hlinkClick r:id="rId7" action="ppaction://hlinksldjump"/>
              <a:extLst>
                <a:ext uri="{FF2B5EF4-FFF2-40B4-BE49-F238E27FC236}">
                  <a16:creationId xmlns:a16="http://schemas.microsoft.com/office/drawing/2014/main" id="{B51733F2-8B0D-8D9C-3BAF-13778A42E04B}"/>
                </a:ext>
              </a:extLst>
            </p:cNvPr>
            <p:cNvSpPr txBox="1"/>
            <p:nvPr/>
          </p:nvSpPr>
          <p:spPr>
            <a:xfrm>
              <a:off x="5685555" y="3844047"/>
              <a:ext cx="391454" cy="246221"/>
            </a:xfrm>
            <a:prstGeom prst="rect">
              <a:avLst/>
            </a:prstGeom>
            <a:noFill/>
          </p:spPr>
          <p:txBody>
            <a:bodyPr wrap="none" rtlCol="0">
              <a:spAutoFit/>
            </a:bodyPr>
            <a:lstStyle/>
            <a:p>
              <a:r>
                <a:rPr lang="da-DK" sz="1000" dirty="0"/>
                <a:t>222</a:t>
              </a:r>
            </a:p>
          </p:txBody>
        </p:sp>
      </p:grpSp>
      <p:grpSp>
        <p:nvGrpSpPr>
          <p:cNvPr id="2612" name="Gruppe 2611">
            <a:extLst>
              <a:ext uri="{FF2B5EF4-FFF2-40B4-BE49-F238E27FC236}">
                <a16:creationId xmlns:a16="http://schemas.microsoft.com/office/drawing/2014/main" id="{759B25B9-C7B5-F212-2CDF-A8971A1DB0D0}"/>
              </a:ext>
            </a:extLst>
          </p:cNvPr>
          <p:cNvGrpSpPr/>
          <p:nvPr/>
        </p:nvGrpSpPr>
        <p:grpSpPr>
          <a:xfrm>
            <a:off x="9062051" y="5336561"/>
            <a:ext cx="667465" cy="566405"/>
            <a:chOff x="5685555" y="3711707"/>
            <a:chExt cx="667465" cy="566405"/>
          </a:xfrm>
        </p:grpSpPr>
        <p:sp>
          <p:nvSpPr>
            <p:cNvPr id="2613" name="Rektangel 2612">
              <a:hlinkClick r:id="rId7" action="ppaction://hlinksldjump"/>
              <a:extLst>
                <a:ext uri="{FF2B5EF4-FFF2-40B4-BE49-F238E27FC236}">
                  <a16:creationId xmlns:a16="http://schemas.microsoft.com/office/drawing/2014/main" id="{F80DA413-5736-7EF4-69D6-FB524D44ECD2}"/>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14" name="Tekstfelt 2613">
              <a:hlinkClick r:id="rId7" action="ppaction://hlinksldjump"/>
              <a:extLst>
                <a:ext uri="{FF2B5EF4-FFF2-40B4-BE49-F238E27FC236}">
                  <a16:creationId xmlns:a16="http://schemas.microsoft.com/office/drawing/2014/main" id="{EF40AACF-DED9-CC4F-627C-A79828D774D6}"/>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2615" name="Tekstfelt 2614">
              <a:hlinkClick r:id="rId7" action="ppaction://hlinksldjump"/>
              <a:extLst>
                <a:ext uri="{FF2B5EF4-FFF2-40B4-BE49-F238E27FC236}">
                  <a16:creationId xmlns:a16="http://schemas.microsoft.com/office/drawing/2014/main" id="{2745BFB3-576C-9BF8-3C72-41B0AE8B5F0E}"/>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2616" name="Tekstfelt 2615">
              <a:hlinkClick r:id="rId7" action="ppaction://hlinksldjump"/>
              <a:extLst>
                <a:ext uri="{FF2B5EF4-FFF2-40B4-BE49-F238E27FC236}">
                  <a16:creationId xmlns:a16="http://schemas.microsoft.com/office/drawing/2014/main" id="{FC5BB2EB-14CC-D0A9-1139-70E72ED45037}"/>
                </a:ext>
              </a:extLst>
            </p:cNvPr>
            <p:cNvSpPr txBox="1"/>
            <p:nvPr/>
          </p:nvSpPr>
          <p:spPr>
            <a:xfrm>
              <a:off x="5826197" y="3711707"/>
              <a:ext cx="417102" cy="215444"/>
            </a:xfrm>
            <a:prstGeom prst="rect">
              <a:avLst/>
            </a:prstGeom>
            <a:noFill/>
            <a:scene3d>
              <a:camera prst="orthographicFront"/>
              <a:lightRig rig="threePt" dir="t"/>
            </a:scene3d>
            <a:sp3d>
              <a:bevelT h="38100"/>
            </a:sp3d>
          </p:spPr>
          <p:txBody>
            <a:bodyPr wrap="none" rtlCol="0">
              <a:spAutoFit/>
            </a:bodyPr>
            <a:lstStyle/>
            <a:p>
              <a:r>
                <a:rPr lang="da-DK" sz="800" dirty="0" err="1"/>
                <a:t>Astat</a:t>
              </a:r>
              <a:endParaRPr lang="da-DK" sz="800" dirty="0"/>
            </a:p>
          </p:txBody>
        </p:sp>
        <p:sp>
          <p:nvSpPr>
            <p:cNvPr id="2617" name="Tekstfelt 2616">
              <a:hlinkClick r:id="rId7" action="ppaction://hlinksldjump"/>
              <a:extLst>
                <a:ext uri="{FF2B5EF4-FFF2-40B4-BE49-F238E27FC236}">
                  <a16:creationId xmlns:a16="http://schemas.microsoft.com/office/drawing/2014/main" id="{B4354DFB-6093-0F59-9C68-4E92F36976D5}"/>
                </a:ext>
              </a:extLst>
            </p:cNvPr>
            <p:cNvSpPr txBox="1"/>
            <p:nvPr/>
          </p:nvSpPr>
          <p:spPr>
            <a:xfrm>
              <a:off x="5685555" y="3844047"/>
              <a:ext cx="391454" cy="246221"/>
            </a:xfrm>
            <a:prstGeom prst="rect">
              <a:avLst/>
            </a:prstGeom>
            <a:noFill/>
          </p:spPr>
          <p:txBody>
            <a:bodyPr wrap="none" rtlCol="0">
              <a:spAutoFit/>
            </a:bodyPr>
            <a:lstStyle/>
            <a:p>
              <a:r>
                <a:rPr lang="da-DK" sz="1000" dirty="0"/>
                <a:t>221</a:t>
              </a:r>
            </a:p>
          </p:txBody>
        </p:sp>
      </p:grpSp>
      <p:sp>
        <p:nvSpPr>
          <p:cNvPr id="5" name="Tekstfelt 4">
            <a:extLst>
              <a:ext uri="{FF2B5EF4-FFF2-40B4-BE49-F238E27FC236}">
                <a16:creationId xmlns:a16="http://schemas.microsoft.com/office/drawing/2014/main" id="{79F8D99F-7D53-A12B-A069-593C9EF5529C}"/>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spTree>
    <p:extLst>
      <p:ext uri="{BB962C8B-B14F-4D97-AF65-F5344CB8AC3E}">
        <p14:creationId xmlns:p14="http://schemas.microsoft.com/office/powerpoint/2010/main" val="547838375"/>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BEF9758-2D46-116F-3676-B8783DD1CC53}"/>
            </a:ext>
          </a:extLst>
        </p:cNvPr>
        <p:cNvGrpSpPr/>
        <p:nvPr/>
      </p:nvGrpSpPr>
      <p:grpSpPr>
        <a:xfrm>
          <a:off x="0" y="0"/>
          <a:ext cx="0" cy="0"/>
          <a:chOff x="0" y="0"/>
          <a:chExt cx="0" cy="0"/>
        </a:xfrm>
      </p:grpSpPr>
      <p:pic>
        <p:nvPicPr>
          <p:cNvPr id="2118" name="Picture 2" descr="Ai Genereret, Forladt, Bygning, Gammel">
            <a:extLst>
              <a:ext uri="{FF2B5EF4-FFF2-40B4-BE49-F238E27FC236}">
                <a16:creationId xmlns:a16="http://schemas.microsoft.com/office/drawing/2014/main" id="{2EFD6760-4211-47E5-7D5F-72C63E13D7FA}"/>
              </a:ext>
            </a:extLst>
          </p:cNvPr>
          <p:cNvPicPr>
            <a:picLocks noChangeAspect="1" noChangeArrowheads="1"/>
          </p:cNvPicPr>
          <p:nvPr/>
        </p:nvPicPr>
        <p:blipFill>
          <a:blip r:embed="rId3">
            <a:extLst>
              <a:ext uri="{BEBA8EAE-BF5A-486C-A8C5-ECC9F3942E4B}">
                <a14:imgProps xmlns:a14="http://schemas.microsoft.com/office/drawing/2010/main">
                  <a14:imgLayer r:embed="rId4">
                    <a14:imgEffect>
                      <a14:brightnessContrast bright="-40000" contrast="-40000"/>
                    </a14:imgEffect>
                  </a14:imgLayer>
                </a14:imgProps>
              </a:ext>
              <a:ext uri="{28A0092B-C50C-407E-A947-70E740481C1C}">
                <a14:useLocalDpi xmlns:a14="http://schemas.microsoft.com/office/drawing/2010/main" val="0"/>
              </a:ext>
            </a:extLst>
          </a:blip>
          <a:srcRect l="5024" r="14072" b="-1"/>
          <a:stretch/>
        </p:blipFill>
        <p:spPr bwMode="auto">
          <a:xfrm>
            <a:off x="-1750" y="1282"/>
            <a:ext cx="9905980" cy="6856718"/>
          </a:xfrm>
          <a:prstGeom prst="rect">
            <a:avLst/>
          </a:prstGeom>
          <a:noFill/>
          <a:extLst>
            <a:ext uri="{909E8E84-426E-40DD-AFC4-6F175D3DCCD1}">
              <a14:hiddenFill xmlns:a14="http://schemas.microsoft.com/office/drawing/2010/main">
                <a:solidFill>
                  <a:srgbClr val="FFFFFF"/>
                </a:solidFill>
              </a14:hiddenFill>
            </a:ext>
          </a:extLst>
        </p:spPr>
      </p:pic>
      <p:sp>
        <p:nvSpPr>
          <p:cNvPr id="2" name="Titel 1">
            <a:extLst>
              <a:ext uri="{FF2B5EF4-FFF2-40B4-BE49-F238E27FC236}">
                <a16:creationId xmlns:a16="http://schemas.microsoft.com/office/drawing/2014/main" id="{70455B31-C07A-1A5A-F349-31DA772671C9}"/>
              </a:ext>
            </a:extLst>
          </p:cNvPr>
          <p:cNvSpPr>
            <a:spLocks noGrp="1"/>
          </p:cNvSpPr>
          <p:nvPr>
            <p:ph type="title"/>
          </p:nvPr>
        </p:nvSpPr>
        <p:spPr>
          <a:xfrm>
            <a:off x="401638" y="110296"/>
            <a:ext cx="8543925" cy="1325563"/>
          </a:xfrm>
        </p:spPr>
        <p:txBody>
          <a:bodyPr/>
          <a:lstStyle/>
          <a:p>
            <a:r>
              <a:rPr lang="da-DK" dirty="0">
                <a:solidFill>
                  <a:schemeClr val="bg1"/>
                </a:solidFill>
                <a:latin typeface="Herculanum" panose="02000505000000020004" pitchFamily="2" charset="77"/>
              </a:rPr>
              <a:t>Uran – 227  </a:t>
            </a:r>
          </a:p>
        </p:txBody>
      </p:sp>
      <p:grpSp>
        <p:nvGrpSpPr>
          <p:cNvPr id="688" name="Gruppe 687">
            <a:extLst>
              <a:ext uri="{FF2B5EF4-FFF2-40B4-BE49-F238E27FC236}">
                <a16:creationId xmlns:a16="http://schemas.microsoft.com/office/drawing/2014/main" id="{14CC0053-6D80-F207-52CD-DFFC8017C0A3}"/>
              </a:ext>
            </a:extLst>
          </p:cNvPr>
          <p:cNvGrpSpPr/>
          <p:nvPr/>
        </p:nvGrpSpPr>
        <p:grpSpPr>
          <a:xfrm>
            <a:off x="338113" y="1387706"/>
            <a:ext cx="5842309" cy="5233756"/>
            <a:chOff x="766885" y="981717"/>
            <a:chExt cx="5842309" cy="5233756"/>
          </a:xfrm>
        </p:grpSpPr>
        <p:grpSp>
          <p:nvGrpSpPr>
            <p:cNvPr id="689" name="Gruppe 688">
              <a:extLst>
                <a:ext uri="{FF2B5EF4-FFF2-40B4-BE49-F238E27FC236}">
                  <a16:creationId xmlns:a16="http://schemas.microsoft.com/office/drawing/2014/main" id="{3A0E0603-D015-624D-8135-4D9CD2207410}"/>
                </a:ext>
              </a:extLst>
            </p:cNvPr>
            <p:cNvGrpSpPr/>
            <p:nvPr/>
          </p:nvGrpSpPr>
          <p:grpSpPr>
            <a:xfrm>
              <a:off x="778422" y="981717"/>
              <a:ext cx="5830772" cy="5233756"/>
              <a:chOff x="-136438" y="1029165"/>
              <a:chExt cx="5830772" cy="5233756"/>
            </a:xfrm>
          </p:grpSpPr>
          <p:grpSp>
            <p:nvGrpSpPr>
              <p:cNvPr id="858" name="Gruppe 857">
                <a:extLst>
                  <a:ext uri="{FF2B5EF4-FFF2-40B4-BE49-F238E27FC236}">
                    <a16:creationId xmlns:a16="http://schemas.microsoft.com/office/drawing/2014/main" id="{F8788067-D526-2A3E-F28B-57E5ED9A907A}"/>
                  </a:ext>
                </a:extLst>
              </p:cNvPr>
              <p:cNvGrpSpPr/>
              <p:nvPr/>
            </p:nvGrpSpPr>
            <p:grpSpPr>
              <a:xfrm>
                <a:off x="4253398" y="1061132"/>
                <a:ext cx="442069" cy="4756379"/>
                <a:chOff x="3817279" y="1064461"/>
                <a:chExt cx="442069" cy="4756379"/>
              </a:xfrm>
            </p:grpSpPr>
            <p:sp>
              <p:nvSpPr>
                <p:cNvPr id="1528" name="Rektangel 1527">
                  <a:extLst>
                    <a:ext uri="{FF2B5EF4-FFF2-40B4-BE49-F238E27FC236}">
                      <a16:creationId xmlns:a16="http://schemas.microsoft.com/office/drawing/2014/main" id="{38DF5235-7223-B49E-93BE-CDE3CDFBA1EC}"/>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529" name="Rektangel 1528">
                  <a:extLst>
                    <a:ext uri="{FF2B5EF4-FFF2-40B4-BE49-F238E27FC236}">
                      <a16:creationId xmlns:a16="http://schemas.microsoft.com/office/drawing/2014/main" id="{E102D09F-27FF-EC13-609E-D141739F2F17}"/>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530" name="Rektangel 1529">
                  <a:extLst>
                    <a:ext uri="{FF2B5EF4-FFF2-40B4-BE49-F238E27FC236}">
                      <a16:creationId xmlns:a16="http://schemas.microsoft.com/office/drawing/2014/main" id="{BF208E9E-1E72-D7DF-8C78-279CD0937222}"/>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531" name="Rektangel 1530">
                  <a:extLst>
                    <a:ext uri="{FF2B5EF4-FFF2-40B4-BE49-F238E27FC236}">
                      <a16:creationId xmlns:a16="http://schemas.microsoft.com/office/drawing/2014/main" id="{101CF8C6-16C4-42BA-5D03-E989C78F726D}"/>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532" name="Rektangel 1531">
                  <a:extLst>
                    <a:ext uri="{FF2B5EF4-FFF2-40B4-BE49-F238E27FC236}">
                      <a16:creationId xmlns:a16="http://schemas.microsoft.com/office/drawing/2014/main" id="{498D7949-3959-43E0-0E6D-3EE9164769C4}"/>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533" name="Rektangel 1532">
                  <a:extLst>
                    <a:ext uri="{FF2B5EF4-FFF2-40B4-BE49-F238E27FC236}">
                      <a16:creationId xmlns:a16="http://schemas.microsoft.com/office/drawing/2014/main" id="{A9C69489-F6FD-7568-1938-FDDD288CEA6E}"/>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534" name="Rektangel 1533">
                  <a:extLst>
                    <a:ext uri="{FF2B5EF4-FFF2-40B4-BE49-F238E27FC236}">
                      <a16:creationId xmlns:a16="http://schemas.microsoft.com/office/drawing/2014/main" id="{70A3A1DC-2762-A30E-BE9A-4286CD84CD98}"/>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535" name="Rektangel 1534">
                  <a:extLst>
                    <a:ext uri="{FF2B5EF4-FFF2-40B4-BE49-F238E27FC236}">
                      <a16:creationId xmlns:a16="http://schemas.microsoft.com/office/drawing/2014/main" id="{B6AA2C07-E68A-FA39-FD2D-E55D5FA54682}"/>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536" name="Rektangel 1535">
                  <a:extLst>
                    <a:ext uri="{FF2B5EF4-FFF2-40B4-BE49-F238E27FC236}">
                      <a16:creationId xmlns:a16="http://schemas.microsoft.com/office/drawing/2014/main" id="{A84BF98A-EB17-7244-2422-19A69222551B}"/>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537" name="Rektangel 1536">
                  <a:extLst>
                    <a:ext uri="{FF2B5EF4-FFF2-40B4-BE49-F238E27FC236}">
                      <a16:creationId xmlns:a16="http://schemas.microsoft.com/office/drawing/2014/main" id="{BEAF60E4-E5D1-E4B4-3883-B5BCCC05302D}"/>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538" name="Rektangel 1537">
                  <a:extLst>
                    <a:ext uri="{FF2B5EF4-FFF2-40B4-BE49-F238E27FC236}">
                      <a16:creationId xmlns:a16="http://schemas.microsoft.com/office/drawing/2014/main" id="{20B8A2BB-7B99-AD71-9F3E-8B6AFAF88736}"/>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859" name="Rektangel 858">
                <a:extLst>
                  <a:ext uri="{FF2B5EF4-FFF2-40B4-BE49-F238E27FC236}">
                    <a16:creationId xmlns:a16="http://schemas.microsoft.com/office/drawing/2014/main" id="{582B5B30-9A8E-C46D-A4B6-F5BCC5F1C384}"/>
                  </a:ext>
                </a:extLst>
              </p:cNvPr>
              <p:cNvSpPr>
                <a:spLocks noChangeAspect="1"/>
              </p:cNvSpPr>
              <p:nvPr/>
            </p:nvSpPr>
            <p:spPr>
              <a:xfrm>
                <a:off x="4265457" y="581623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860" name="Gruppe 859">
                <a:extLst>
                  <a:ext uri="{FF2B5EF4-FFF2-40B4-BE49-F238E27FC236}">
                    <a16:creationId xmlns:a16="http://schemas.microsoft.com/office/drawing/2014/main" id="{72FE470F-A993-18DB-79C9-0232DC989CB9}"/>
                  </a:ext>
                </a:extLst>
              </p:cNvPr>
              <p:cNvGrpSpPr/>
              <p:nvPr/>
            </p:nvGrpSpPr>
            <p:grpSpPr>
              <a:xfrm>
                <a:off x="4196610" y="1032983"/>
                <a:ext cx="641389" cy="5216305"/>
                <a:chOff x="2892468" y="1032983"/>
                <a:chExt cx="641389" cy="5216305"/>
              </a:xfrm>
            </p:grpSpPr>
            <p:grpSp>
              <p:nvGrpSpPr>
                <p:cNvPr id="1491" name="Gruppe 1490">
                  <a:extLst>
                    <a:ext uri="{FF2B5EF4-FFF2-40B4-BE49-F238E27FC236}">
                      <a16:creationId xmlns:a16="http://schemas.microsoft.com/office/drawing/2014/main" id="{C91BE58D-3B61-9BCA-15FD-C44EE7A39768}"/>
                    </a:ext>
                  </a:extLst>
                </p:cNvPr>
                <p:cNvGrpSpPr/>
                <p:nvPr/>
              </p:nvGrpSpPr>
              <p:grpSpPr>
                <a:xfrm>
                  <a:off x="2892468" y="1032983"/>
                  <a:ext cx="641389" cy="5216305"/>
                  <a:chOff x="3475384" y="1188399"/>
                  <a:chExt cx="641389" cy="5216305"/>
                </a:xfrm>
              </p:grpSpPr>
              <p:sp>
                <p:nvSpPr>
                  <p:cNvPr id="1495" name="Tekstfelt 1494">
                    <a:extLst>
                      <a:ext uri="{FF2B5EF4-FFF2-40B4-BE49-F238E27FC236}">
                        <a16:creationId xmlns:a16="http://schemas.microsoft.com/office/drawing/2014/main" id="{4F2DEF5B-53CE-2BBF-15DB-4AC5EEBC3AF5}"/>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496" name="Tekstfelt 1495">
                    <a:extLst>
                      <a:ext uri="{FF2B5EF4-FFF2-40B4-BE49-F238E27FC236}">
                        <a16:creationId xmlns:a16="http://schemas.microsoft.com/office/drawing/2014/main" id="{E3EE193E-1EBD-B912-15D5-F9F6ED10CDA9}"/>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497" name="Tekstfelt 1496">
                    <a:extLst>
                      <a:ext uri="{FF2B5EF4-FFF2-40B4-BE49-F238E27FC236}">
                        <a16:creationId xmlns:a16="http://schemas.microsoft.com/office/drawing/2014/main" id="{134B2907-C786-85FA-3B8F-13C5EE9D7176}"/>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498" name="Tekstfelt 1497">
                    <a:extLst>
                      <a:ext uri="{FF2B5EF4-FFF2-40B4-BE49-F238E27FC236}">
                        <a16:creationId xmlns:a16="http://schemas.microsoft.com/office/drawing/2014/main" id="{C500FAC3-2A3B-88F1-8511-C037E3FD7722}"/>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499" name="Tekstfelt 1498">
                    <a:extLst>
                      <a:ext uri="{FF2B5EF4-FFF2-40B4-BE49-F238E27FC236}">
                        <a16:creationId xmlns:a16="http://schemas.microsoft.com/office/drawing/2014/main" id="{5CB340A3-BBB3-5874-57F4-EE133CD353B2}"/>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500" name="Tekstfelt 1499">
                    <a:extLst>
                      <a:ext uri="{FF2B5EF4-FFF2-40B4-BE49-F238E27FC236}">
                        <a16:creationId xmlns:a16="http://schemas.microsoft.com/office/drawing/2014/main" id="{86D1DE55-A726-6047-F364-29F34F449B82}"/>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501" name="Tekstfelt 1500">
                    <a:extLst>
                      <a:ext uri="{FF2B5EF4-FFF2-40B4-BE49-F238E27FC236}">
                        <a16:creationId xmlns:a16="http://schemas.microsoft.com/office/drawing/2014/main" id="{71324D29-681F-F4E1-8116-4FF94F53DEA3}"/>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502" name="Tekstfelt 1501">
                    <a:extLst>
                      <a:ext uri="{FF2B5EF4-FFF2-40B4-BE49-F238E27FC236}">
                        <a16:creationId xmlns:a16="http://schemas.microsoft.com/office/drawing/2014/main" id="{24E83686-A822-3598-DF19-4119F7D16C09}"/>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503" name="Tekstfelt 1502">
                    <a:extLst>
                      <a:ext uri="{FF2B5EF4-FFF2-40B4-BE49-F238E27FC236}">
                        <a16:creationId xmlns:a16="http://schemas.microsoft.com/office/drawing/2014/main" id="{5ABF1732-61A2-F6C6-16EA-4938C1FB5D52}"/>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504" name="Tekstfelt 1503">
                    <a:extLst>
                      <a:ext uri="{FF2B5EF4-FFF2-40B4-BE49-F238E27FC236}">
                        <a16:creationId xmlns:a16="http://schemas.microsoft.com/office/drawing/2014/main" id="{50C7E28A-2C2E-011F-A84F-66A34AE56043}"/>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505" name="Tekstfelt 1504">
                    <a:extLst>
                      <a:ext uri="{FF2B5EF4-FFF2-40B4-BE49-F238E27FC236}">
                        <a16:creationId xmlns:a16="http://schemas.microsoft.com/office/drawing/2014/main" id="{994B0B75-1CB3-9205-B270-9E55A54B42B5}"/>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506" name="Tekstfelt 1505">
                    <a:extLst>
                      <a:ext uri="{FF2B5EF4-FFF2-40B4-BE49-F238E27FC236}">
                        <a16:creationId xmlns:a16="http://schemas.microsoft.com/office/drawing/2014/main" id="{D8A631FF-72DE-8920-0916-E54E1AAB6414}"/>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507" name="Tekstfelt 1506">
                    <a:extLst>
                      <a:ext uri="{FF2B5EF4-FFF2-40B4-BE49-F238E27FC236}">
                        <a16:creationId xmlns:a16="http://schemas.microsoft.com/office/drawing/2014/main" id="{0385E790-5528-B78E-8404-FEC0045E9043}"/>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508" name="Tekstfelt 1507">
                    <a:extLst>
                      <a:ext uri="{FF2B5EF4-FFF2-40B4-BE49-F238E27FC236}">
                        <a16:creationId xmlns:a16="http://schemas.microsoft.com/office/drawing/2014/main" id="{947BFE44-0898-480E-A96C-E03E64226A2B}"/>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509" name="Tekstfelt 1508">
                    <a:extLst>
                      <a:ext uri="{FF2B5EF4-FFF2-40B4-BE49-F238E27FC236}">
                        <a16:creationId xmlns:a16="http://schemas.microsoft.com/office/drawing/2014/main" id="{15194E47-6D20-41C9-A19D-48837343995E}"/>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510" name="Tekstfelt 1509">
                    <a:extLst>
                      <a:ext uri="{FF2B5EF4-FFF2-40B4-BE49-F238E27FC236}">
                        <a16:creationId xmlns:a16="http://schemas.microsoft.com/office/drawing/2014/main" id="{17CB4128-1314-D679-188B-2D76E1DD73D2}"/>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511" name="Tekstfelt 1510">
                    <a:extLst>
                      <a:ext uri="{FF2B5EF4-FFF2-40B4-BE49-F238E27FC236}">
                        <a16:creationId xmlns:a16="http://schemas.microsoft.com/office/drawing/2014/main" id="{56D54D65-E13D-FA97-63F5-09E5215045EE}"/>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512" name="Tekstfelt 1511">
                    <a:extLst>
                      <a:ext uri="{FF2B5EF4-FFF2-40B4-BE49-F238E27FC236}">
                        <a16:creationId xmlns:a16="http://schemas.microsoft.com/office/drawing/2014/main" id="{F1BD86C2-9256-3E11-98AD-F2C345FDEF1D}"/>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513" name="Tekstfelt 1512">
                    <a:extLst>
                      <a:ext uri="{FF2B5EF4-FFF2-40B4-BE49-F238E27FC236}">
                        <a16:creationId xmlns:a16="http://schemas.microsoft.com/office/drawing/2014/main" id="{5038CCFE-14B5-F4C0-7FCC-7FC7B3A293F4}"/>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514" name="Tekstfelt 1513">
                    <a:extLst>
                      <a:ext uri="{FF2B5EF4-FFF2-40B4-BE49-F238E27FC236}">
                        <a16:creationId xmlns:a16="http://schemas.microsoft.com/office/drawing/2014/main" id="{8B86FCF7-E8E7-4381-3064-099B0D48DB95}"/>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515" name="Tekstfelt 1514">
                    <a:extLst>
                      <a:ext uri="{FF2B5EF4-FFF2-40B4-BE49-F238E27FC236}">
                        <a16:creationId xmlns:a16="http://schemas.microsoft.com/office/drawing/2014/main" id="{8920292C-9F84-8EDA-1F42-5D39D280F650}"/>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516" name="Tekstfelt 1515">
                    <a:extLst>
                      <a:ext uri="{FF2B5EF4-FFF2-40B4-BE49-F238E27FC236}">
                        <a16:creationId xmlns:a16="http://schemas.microsoft.com/office/drawing/2014/main" id="{FBBFA665-7A4F-8979-B20D-F5966DC4EF82}"/>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517" name="Tekstfelt 1516">
                    <a:extLst>
                      <a:ext uri="{FF2B5EF4-FFF2-40B4-BE49-F238E27FC236}">
                        <a16:creationId xmlns:a16="http://schemas.microsoft.com/office/drawing/2014/main" id="{12404C9E-CF98-AA83-BB3B-545BEB0BEA2D}"/>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518" name="Tekstfelt 1517">
                    <a:extLst>
                      <a:ext uri="{FF2B5EF4-FFF2-40B4-BE49-F238E27FC236}">
                        <a16:creationId xmlns:a16="http://schemas.microsoft.com/office/drawing/2014/main" id="{64BA0C6E-44E2-DEF5-AC88-C39CF5ECF13A}"/>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519" name="Tekstfelt 1518">
                    <a:extLst>
                      <a:ext uri="{FF2B5EF4-FFF2-40B4-BE49-F238E27FC236}">
                        <a16:creationId xmlns:a16="http://schemas.microsoft.com/office/drawing/2014/main" id="{AF944950-06BA-BB6A-33B2-4198F00CA81E}"/>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520" name="Tekstfelt 1519">
                    <a:extLst>
                      <a:ext uri="{FF2B5EF4-FFF2-40B4-BE49-F238E27FC236}">
                        <a16:creationId xmlns:a16="http://schemas.microsoft.com/office/drawing/2014/main" id="{C1D999AC-9171-4687-0C1E-E262914AB80B}"/>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521" name="Tekstfelt 1520">
                    <a:extLst>
                      <a:ext uri="{FF2B5EF4-FFF2-40B4-BE49-F238E27FC236}">
                        <a16:creationId xmlns:a16="http://schemas.microsoft.com/office/drawing/2014/main" id="{8028A2BA-FC5E-9DCF-7C9A-2BF505FF7C5E}"/>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522" name="Tekstfelt 1521">
                    <a:extLst>
                      <a:ext uri="{FF2B5EF4-FFF2-40B4-BE49-F238E27FC236}">
                        <a16:creationId xmlns:a16="http://schemas.microsoft.com/office/drawing/2014/main" id="{56596699-FBD1-C03D-74C8-0E51E4DD54C4}"/>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523" name="Tekstfelt 1522">
                    <a:extLst>
                      <a:ext uri="{FF2B5EF4-FFF2-40B4-BE49-F238E27FC236}">
                        <a16:creationId xmlns:a16="http://schemas.microsoft.com/office/drawing/2014/main" id="{C381C3B1-602D-4240-EB4C-0E6E19949F24}"/>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524" name="Tekstfelt 1523">
                    <a:extLst>
                      <a:ext uri="{FF2B5EF4-FFF2-40B4-BE49-F238E27FC236}">
                        <a16:creationId xmlns:a16="http://schemas.microsoft.com/office/drawing/2014/main" id="{21D6CCF7-B643-43E3-0926-BF6433FD2A92}"/>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525" name="Tekstfelt 1524">
                    <a:extLst>
                      <a:ext uri="{FF2B5EF4-FFF2-40B4-BE49-F238E27FC236}">
                        <a16:creationId xmlns:a16="http://schemas.microsoft.com/office/drawing/2014/main" id="{C2AEBF60-773B-902E-DA73-1E4A2ACF991A}"/>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526" name="Tekstfelt 1525">
                    <a:extLst>
                      <a:ext uri="{FF2B5EF4-FFF2-40B4-BE49-F238E27FC236}">
                        <a16:creationId xmlns:a16="http://schemas.microsoft.com/office/drawing/2014/main" id="{80761B26-F798-EDCD-82D4-58B12D8FDA15}"/>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527" name="Tekstfelt 1526">
                    <a:extLst>
                      <a:ext uri="{FF2B5EF4-FFF2-40B4-BE49-F238E27FC236}">
                        <a16:creationId xmlns:a16="http://schemas.microsoft.com/office/drawing/2014/main" id="{F1272084-EE55-FFDF-2DEA-17CA89BD746F}"/>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492" name="Tekstfelt 1491">
                  <a:extLst>
                    <a:ext uri="{FF2B5EF4-FFF2-40B4-BE49-F238E27FC236}">
                      <a16:creationId xmlns:a16="http://schemas.microsoft.com/office/drawing/2014/main" id="{91C1DF91-8D06-346F-672E-874AE47D2BD7}"/>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493" name="Tekstfelt 1492">
                  <a:extLst>
                    <a:ext uri="{FF2B5EF4-FFF2-40B4-BE49-F238E27FC236}">
                      <a16:creationId xmlns:a16="http://schemas.microsoft.com/office/drawing/2014/main" id="{F4A47DB8-05C1-B15E-5132-944145A3F50C}"/>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494" name="Tekstfelt 1493">
                  <a:extLst>
                    <a:ext uri="{FF2B5EF4-FFF2-40B4-BE49-F238E27FC236}">
                      <a16:creationId xmlns:a16="http://schemas.microsoft.com/office/drawing/2014/main" id="{A0ACFBB5-2192-1183-135A-95729B81803B}"/>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861" name="Gruppe 860">
                <a:extLst>
                  <a:ext uri="{FF2B5EF4-FFF2-40B4-BE49-F238E27FC236}">
                    <a16:creationId xmlns:a16="http://schemas.microsoft.com/office/drawing/2014/main" id="{D06AACCC-02DA-4760-D1DB-746C36852406}"/>
                  </a:ext>
                </a:extLst>
              </p:cNvPr>
              <p:cNvGrpSpPr/>
              <p:nvPr/>
            </p:nvGrpSpPr>
            <p:grpSpPr>
              <a:xfrm>
                <a:off x="4188892" y="1168460"/>
                <a:ext cx="374057" cy="4971316"/>
                <a:chOff x="2884750" y="1168460"/>
                <a:chExt cx="374057" cy="4971316"/>
              </a:xfrm>
            </p:grpSpPr>
            <p:grpSp>
              <p:nvGrpSpPr>
                <p:cNvPr id="1478" name="Gruppe 1477">
                  <a:extLst>
                    <a:ext uri="{FF2B5EF4-FFF2-40B4-BE49-F238E27FC236}">
                      <a16:creationId xmlns:a16="http://schemas.microsoft.com/office/drawing/2014/main" id="{543E8A2E-AD18-09C1-6D87-998E8430E43D}"/>
                    </a:ext>
                  </a:extLst>
                </p:cNvPr>
                <p:cNvGrpSpPr/>
                <p:nvPr/>
              </p:nvGrpSpPr>
              <p:grpSpPr>
                <a:xfrm>
                  <a:off x="2884750" y="1168460"/>
                  <a:ext cx="358241" cy="4542339"/>
                  <a:chOff x="3468415" y="1754237"/>
                  <a:chExt cx="358241" cy="4542339"/>
                </a:xfrm>
              </p:grpSpPr>
              <p:sp>
                <p:nvSpPr>
                  <p:cNvPr id="1480" name="Tekstfelt 1479">
                    <a:extLst>
                      <a:ext uri="{FF2B5EF4-FFF2-40B4-BE49-F238E27FC236}">
                        <a16:creationId xmlns:a16="http://schemas.microsoft.com/office/drawing/2014/main" id="{A8FBCF73-9039-613C-4EFC-8858A6944A5F}"/>
                      </a:ext>
                    </a:extLst>
                  </p:cNvPr>
                  <p:cNvSpPr txBox="1"/>
                  <p:nvPr/>
                </p:nvSpPr>
                <p:spPr>
                  <a:xfrm>
                    <a:off x="3477366" y="60811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217</a:t>
                    </a:r>
                  </a:p>
                </p:txBody>
              </p:sp>
              <p:sp>
                <p:nvSpPr>
                  <p:cNvPr id="1481" name="Tekstfelt 1480">
                    <a:extLst>
                      <a:ext uri="{FF2B5EF4-FFF2-40B4-BE49-F238E27FC236}">
                        <a16:creationId xmlns:a16="http://schemas.microsoft.com/office/drawing/2014/main" id="{23C27719-8B50-7ECB-0A25-65EF6A8EA3D1}"/>
                      </a:ext>
                    </a:extLst>
                  </p:cNvPr>
                  <p:cNvSpPr txBox="1"/>
                  <p:nvPr/>
                </p:nvSpPr>
                <p:spPr>
                  <a:xfrm>
                    <a:off x="3470660" y="218566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226</a:t>
                    </a:r>
                  </a:p>
                </p:txBody>
              </p:sp>
              <p:sp>
                <p:nvSpPr>
                  <p:cNvPr id="1482" name="Tekstfelt 1481">
                    <a:extLst>
                      <a:ext uri="{FF2B5EF4-FFF2-40B4-BE49-F238E27FC236}">
                        <a16:creationId xmlns:a16="http://schemas.microsoft.com/office/drawing/2014/main" id="{C683CA83-2016-BE2C-C004-8924A28D944B}"/>
                      </a:ext>
                    </a:extLst>
                  </p:cNvPr>
                  <p:cNvSpPr txBox="1"/>
                  <p:nvPr/>
                </p:nvSpPr>
                <p:spPr>
                  <a:xfrm>
                    <a:off x="3470659" y="26193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225</a:t>
                    </a:r>
                  </a:p>
                </p:txBody>
              </p:sp>
              <p:sp>
                <p:nvSpPr>
                  <p:cNvPr id="1483" name="Tekstfelt 1482">
                    <a:extLst>
                      <a:ext uri="{FF2B5EF4-FFF2-40B4-BE49-F238E27FC236}">
                        <a16:creationId xmlns:a16="http://schemas.microsoft.com/office/drawing/2014/main" id="{E98EDA0D-D5F3-513A-F3E8-ED917B592052}"/>
                      </a:ext>
                    </a:extLst>
                  </p:cNvPr>
                  <p:cNvSpPr txBox="1"/>
                  <p:nvPr/>
                </p:nvSpPr>
                <p:spPr>
                  <a:xfrm>
                    <a:off x="3468415" y="305412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224</a:t>
                    </a:r>
                  </a:p>
                </p:txBody>
              </p:sp>
              <p:sp>
                <p:nvSpPr>
                  <p:cNvPr id="1484" name="Tekstfelt 1483">
                    <a:extLst>
                      <a:ext uri="{FF2B5EF4-FFF2-40B4-BE49-F238E27FC236}">
                        <a16:creationId xmlns:a16="http://schemas.microsoft.com/office/drawing/2014/main" id="{DE7CE36D-C6EC-E144-9CF1-AAC8692B1579}"/>
                      </a:ext>
                    </a:extLst>
                  </p:cNvPr>
                  <p:cNvSpPr txBox="1"/>
                  <p:nvPr/>
                </p:nvSpPr>
                <p:spPr>
                  <a:xfrm>
                    <a:off x="3469533" y="348555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223</a:t>
                    </a:r>
                  </a:p>
                </p:txBody>
              </p:sp>
              <p:sp>
                <p:nvSpPr>
                  <p:cNvPr id="1485" name="Tekstfelt 1484">
                    <a:extLst>
                      <a:ext uri="{FF2B5EF4-FFF2-40B4-BE49-F238E27FC236}">
                        <a16:creationId xmlns:a16="http://schemas.microsoft.com/office/drawing/2014/main" id="{EEFDE4A9-672E-D8E7-971D-0097C7DE59D9}"/>
                      </a:ext>
                    </a:extLst>
                  </p:cNvPr>
                  <p:cNvSpPr txBox="1"/>
                  <p:nvPr/>
                </p:nvSpPr>
                <p:spPr>
                  <a:xfrm>
                    <a:off x="3470652" y="391699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222</a:t>
                    </a:r>
                  </a:p>
                </p:txBody>
              </p:sp>
              <p:sp>
                <p:nvSpPr>
                  <p:cNvPr id="1486" name="Tekstfelt 1485">
                    <a:extLst>
                      <a:ext uri="{FF2B5EF4-FFF2-40B4-BE49-F238E27FC236}">
                        <a16:creationId xmlns:a16="http://schemas.microsoft.com/office/drawing/2014/main" id="{6E7760D2-9EDE-0384-4B28-71A3333EFDF0}"/>
                      </a:ext>
                    </a:extLst>
                  </p:cNvPr>
                  <p:cNvSpPr txBox="1"/>
                  <p:nvPr/>
                </p:nvSpPr>
                <p:spPr>
                  <a:xfrm>
                    <a:off x="3471769" y="434842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221</a:t>
                    </a:r>
                  </a:p>
                </p:txBody>
              </p:sp>
              <p:sp>
                <p:nvSpPr>
                  <p:cNvPr id="1487" name="Tekstfelt 1486">
                    <a:extLst>
                      <a:ext uri="{FF2B5EF4-FFF2-40B4-BE49-F238E27FC236}">
                        <a16:creationId xmlns:a16="http://schemas.microsoft.com/office/drawing/2014/main" id="{32586880-C328-3D10-846B-536BA9DD838F}"/>
                      </a:ext>
                    </a:extLst>
                  </p:cNvPr>
                  <p:cNvSpPr txBox="1"/>
                  <p:nvPr/>
                </p:nvSpPr>
                <p:spPr>
                  <a:xfrm>
                    <a:off x="3472887" y="477984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220</a:t>
                    </a:r>
                  </a:p>
                </p:txBody>
              </p:sp>
              <p:sp>
                <p:nvSpPr>
                  <p:cNvPr id="1488" name="Tekstfelt 1487">
                    <a:extLst>
                      <a:ext uri="{FF2B5EF4-FFF2-40B4-BE49-F238E27FC236}">
                        <a16:creationId xmlns:a16="http://schemas.microsoft.com/office/drawing/2014/main" id="{E28B962F-7B41-2B57-A11F-20E62F6C3AD5}"/>
                      </a:ext>
                    </a:extLst>
                  </p:cNvPr>
                  <p:cNvSpPr txBox="1"/>
                  <p:nvPr/>
                </p:nvSpPr>
                <p:spPr>
                  <a:xfrm>
                    <a:off x="3477366" y="521127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219</a:t>
                    </a:r>
                  </a:p>
                </p:txBody>
              </p:sp>
              <p:sp>
                <p:nvSpPr>
                  <p:cNvPr id="1489" name="Tekstfelt 1488">
                    <a:extLst>
                      <a:ext uri="{FF2B5EF4-FFF2-40B4-BE49-F238E27FC236}">
                        <a16:creationId xmlns:a16="http://schemas.microsoft.com/office/drawing/2014/main" id="{F9762A30-40D8-507B-9DCE-1193CC44FAF5}"/>
                      </a:ext>
                    </a:extLst>
                  </p:cNvPr>
                  <p:cNvSpPr txBox="1"/>
                  <p:nvPr/>
                </p:nvSpPr>
                <p:spPr>
                  <a:xfrm>
                    <a:off x="3478484" y="5646066"/>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218</a:t>
                    </a:r>
                  </a:p>
                </p:txBody>
              </p:sp>
              <p:sp>
                <p:nvSpPr>
                  <p:cNvPr id="1490" name="Tekstfelt 1489">
                    <a:extLst>
                      <a:ext uri="{FF2B5EF4-FFF2-40B4-BE49-F238E27FC236}">
                        <a16:creationId xmlns:a16="http://schemas.microsoft.com/office/drawing/2014/main" id="{C35B94EA-5271-C387-5A30-CF2BF71DE6BE}"/>
                      </a:ext>
                    </a:extLst>
                  </p:cNvPr>
                  <p:cNvSpPr txBox="1"/>
                  <p:nvPr/>
                </p:nvSpPr>
                <p:spPr>
                  <a:xfrm>
                    <a:off x="3469542" y="17542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227</a:t>
                    </a:r>
                  </a:p>
                </p:txBody>
              </p:sp>
            </p:grpSp>
            <p:sp>
              <p:nvSpPr>
                <p:cNvPr id="1479" name="Tekstfelt 1478">
                  <a:extLst>
                    <a:ext uri="{FF2B5EF4-FFF2-40B4-BE49-F238E27FC236}">
                      <a16:creationId xmlns:a16="http://schemas.microsoft.com/office/drawing/2014/main" id="{935812A6-4851-765A-587C-1A1D0BFEBBC3}"/>
                    </a:ext>
                  </a:extLst>
                </p:cNvPr>
                <p:cNvSpPr txBox="1"/>
                <p:nvPr/>
              </p:nvSpPr>
              <p:spPr>
                <a:xfrm>
                  <a:off x="2910635" y="59243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216</a:t>
                  </a:r>
                </a:p>
              </p:txBody>
            </p:sp>
          </p:grpSp>
          <p:grpSp>
            <p:nvGrpSpPr>
              <p:cNvPr id="862" name="Gruppe 861">
                <a:extLst>
                  <a:ext uri="{FF2B5EF4-FFF2-40B4-BE49-F238E27FC236}">
                    <a16:creationId xmlns:a16="http://schemas.microsoft.com/office/drawing/2014/main" id="{8D56E6C7-17D9-29EA-78E4-7BD1D8D5DA54}"/>
                  </a:ext>
                </a:extLst>
              </p:cNvPr>
              <p:cNvGrpSpPr/>
              <p:nvPr/>
            </p:nvGrpSpPr>
            <p:grpSpPr>
              <a:xfrm>
                <a:off x="5119196" y="1063299"/>
                <a:ext cx="444157" cy="5190614"/>
                <a:chOff x="5753799" y="1204530"/>
                <a:chExt cx="444157" cy="5190614"/>
              </a:xfrm>
            </p:grpSpPr>
            <p:grpSp>
              <p:nvGrpSpPr>
                <p:cNvPr id="1465" name="Gruppe 1464">
                  <a:extLst>
                    <a:ext uri="{FF2B5EF4-FFF2-40B4-BE49-F238E27FC236}">
                      <a16:creationId xmlns:a16="http://schemas.microsoft.com/office/drawing/2014/main" id="{6C542E16-D2EF-F2C8-C101-07666F0AE75D}"/>
                    </a:ext>
                  </a:extLst>
                </p:cNvPr>
                <p:cNvGrpSpPr/>
                <p:nvPr/>
              </p:nvGrpSpPr>
              <p:grpSpPr>
                <a:xfrm>
                  <a:off x="5753799" y="1204530"/>
                  <a:ext cx="442069" cy="4756379"/>
                  <a:chOff x="3817279" y="1064461"/>
                  <a:chExt cx="442069" cy="4756379"/>
                </a:xfrm>
              </p:grpSpPr>
              <p:sp>
                <p:nvSpPr>
                  <p:cNvPr id="1467" name="Rektangel 1466">
                    <a:extLst>
                      <a:ext uri="{FF2B5EF4-FFF2-40B4-BE49-F238E27FC236}">
                        <a16:creationId xmlns:a16="http://schemas.microsoft.com/office/drawing/2014/main" id="{4EDF2FDE-44F0-3F94-6060-7DA46E47A2EE}"/>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68" name="Rektangel 1467">
                    <a:extLst>
                      <a:ext uri="{FF2B5EF4-FFF2-40B4-BE49-F238E27FC236}">
                        <a16:creationId xmlns:a16="http://schemas.microsoft.com/office/drawing/2014/main" id="{4EEC1D44-6E00-3A3D-B102-21DB52A453DA}"/>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69" name="Rektangel 1468">
                    <a:extLst>
                      <a:ext uri="{FF2B5EF4-FFF2-40B4-BE49-F238E27FC236}">
                        <a16:creationId xmlns:a16="http://schemas.microsoft.com/office/drawing/2014/main" id="{7DAF35A2-0F13-B820-5840-442D763AD43E}"/>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70" name="Rektangel 1469">
                    <a:extLst>
                      <a:ext uri="{FF2B5EF4-FFF2-40B4-BE49-F238E27FC236}">
                        <a16:creationId xmlns:a16="http://schemas.microsoft.com/office/drawing/2014/main" id="{093A1928-5B8C-9A15-FF2E-FB5FF37DA10A}"/>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71" name="Rektangel 1470">
                    <a:extLst>
                      <a:ext uri="{FF2B5EF4-FFF2-40B4-BE49-F238E27FC236}">
                        <a16:creationId xmlns:a16="http://schemas.microsoft.com/office/drawing/2014/main" id="{201840F9-AA77-16C0-BF3A-8C2052B3CE08}"/>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72" name="Rektangel 1471">
                    <a:extLst>
                      <a:ext uri="{FF2B5EF4-FFF2-40B4-BE49-F238E27FC236}">
                        <a16:creationId xmlns:a16="http://schemas.microsoft.com/office/drawing/2014/main" id="{067D01AB-EB60-4DE8-695E-FE26B9E79F4B}"/>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73" name="Rektangel 1472">
                    <a:extLst>
                      <a:ext uri="{FF2B5EF4-FFF2-40B4-BE49-F238E27FC236}">
                        <a16:creationId xmlns:a16="http://schemas.microsoft.com/office/drawing/2014/main" id="{82B1B1DB-1868-8963-FBAA-70180312AF17}"/>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74" name="Rektangel 1473">
                    <a:extLst>
                      <a:ext uri="{FF2B5EF4-FFF2-40B4-BE49-F238E27FC236}">
                        <a16:creationId xmlns:a16="http://schemas.microsoft.com/office/drawing/2014/main" id="{E2D0F29C-9884-EC3B-1CEE-0DCB3ECC5653}"/>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75" name="Rektangel 1474">
                    <a:extLst>
                      <a:ext uri="{FF2B5EF4-FFF2-40B4-BE49-F238E27FC236}">
                        <a16:creationId xmlns:a16="http://schemas.microsoft.com/office/drawing/2014/main" id="{CCE85FC3-6BCF-3A90-8133-03680D527B5C}"/>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76" name="Rektangel 1475">
                    <a:extLst>
                      <a:ext uri="{FF2B5EF4-FFF2-40B4-BE49-F238E27FC236}">
                        <a16:creationId xmlns:a16="http://schemas.microsoft.com/office/drawing/2014/main" id="{A232B6CB-7C43-7B4D-F380-94A24B2C7182}"/>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77" name="Rektangel 1476">
                    <a:extLst>
                      <a:ext uri="{FF2B5EF4-FFF2-40B4-BE49-F238E27FC236}">
                        <a16:creationId xmlns:a16="http://schemas.microsoft.com/office/drawing/2014/main" id="{779DADC0-3D94-1128-1DBD-0CA4C7A3DCF7}"/>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466" name="Rektangel 1465">
                  <a:extLst>
                    <a:ext uri="{FF2B5EF4-FFF2-40B4-BE49-F238E27FC236}">
                      <a16:creationId xmlns:a16="http://schemas.microsoft.com/office/drawing/2014/main" id="{B6E3E343-FD27-BB16-65F6-99703964E098}"/>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863" name="Gruppe 862">
                <a:extLst>
                  <a:ext uri="{FF2B5EF4-FFF2-40B4-BE49-F238E27FC236}">
                    <a16:creationId xmlns:a16="http://schemas.microsoft.com/office/drawing/2014/main" id="{BB8DB098-2F32-F275-BCE6-1642F974EC7A}"/>
                  </a:ext>
                </a:extLst>
              </p:cNvPr>
              <p:cNvGrpSpPr/>
              <p:nvPr/>
            </p:nvGrpSpPr>
            <p:grpSpPr>
              <a:xfrm>
                <a:off x="4687520" y="1061335"/>
                <a:ext cx="444157" cy="5190614"/>
                <a:chOff x="5753799" y="1204530"/>
                <a:chExt cx="444157" cy="5190614"/>
              </a:xfrm>
            </p:grpSpPr>
            <p:grpSp>
              <p:nvGrpSpPr>
                <p:cNvPr id="1452" name="Gruppe 1451">
                  <a:extLst>
                    <a:ext uri="{FF2B5EF4-FFF2-40B4-BE49-F238E27FC236}">
                      <a16:creationId xmlns:a16="http://schemas.microsoft.com/office/drawing/2014/main" id="{A577FC89-7D09-6A2E-9251-F2EE60DE4C9B}"/>
                    </a:ext>
                  </a:extLst>
                </p:cNvPr>
                <p:cNvGrpSpPr/>
                <p:nvPr/>
              </p:nvGrpSpPr>
              <p:grpSpPr>
                <a:xfrm>
                  <a:off x="5753799" y="1204530"/>
                  <a:ext cx="442069" cy="4756379"/>
                  <a:chOff x="3817279" y="1064461"/>
                  <a:chExt cx="442069" cy="4756379"/>
                </a:xfrm>
              </p:grpSpPr>
              <p:sp>
                <p:nvSpPr>
                  <p:cNvPr id="1454" name="Rektangel 1453">
                    <a:extLst>
                      <a:ext uri="{FF2B5EF4-FFF2-40B4-BE49-F238E27FC236}">
                        <a16:creationId xmlns:a16="http://schemas.microsoft.com/office/drawing/2014/main" id="{D4DCB209-B072-A33C-503F-282F591AA5AC}"/>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55" name="Rektangel 1454">
                    <a:extLst>
                      <a:ext uri="{FF2B5EF4-FFF2-40B4-BE49-F238E27FC236}">
                        <a16:creationId xmlns:a16="http://schemas.microsoft.com/office/drawing/2014/main" id="{9B2EEB1E-88F4-1586-45D7-3AC6042376DE}"/>
                      </a:ext>
                    </a:extLst>
                  </p:cNvPr>
                  <p:cNvSpPr>
                    <a:spLocks noChangeAspect="1"/>
                  </p:cNvSpPr>
                  <p:nvPr/>
                </p:nvSpPr>
                <p:spPr>
                  <a:xfrm>
                    <a:off x="3819523" y="1064461"/>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56" name="Rektangel 1455">
                    <a:extLst>
                      <a:ext uri="{FF2B5EF4-FFF2-40B4-BE49-F238E27FC236}">
                        <a16:creationId xmlns:a16="http://schemas.microsoft.com/office/drawing/2014/main" id="{F8D3D578-FEBA-B605-F648-C8BECFDDE44B}"/>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57" name="Rektangel 1456">
                    <a:extLst>
                      <a:ext uri="{FF2B5EF4-FFF2-40B4-BE49-F238E27FC236}">
                        <a16:creationId xmlns:a16="http://schemas.microsoft.com/office/drawing/2014/main" id="{925007AE-02BA-8821-EF2A-057D7305FF86}"/>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58" name="Rektangel 1457">
                    <a:extLst>
                      <a:ext uri="{FF2B5EF4-FFF2-40B4-BE49-F238E27FC236}">
                        <a16:creationId xmlns:a16="http://schemas.microsoft.com/office/drawing/2014/main" id="{3C63DE1C-15B4-C7C6-4BB1-C7E5807A4A35}"/>
                      </a:ext>
                    </a:extLst>
                  </p:cNvPr>
                  <p:cNvSpPr>
                    <a:spLocks noChangeAspect="1"/>
                  </p:cNvSpPr>
                  <p:nvPr/>
                </p:nvSpPr>
                <p:spPr>
                  <a:xfrm>
                    <a:off x="3817279" y="2796903"/>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59" name="Rektangel 1458">
                    <a:extLst>
                      <a:ext uri="{FF2B5EF4-FFF2-40B4-BE49-F238E27FC236}">
                        <a16:creationId xmlns:a16="http://schemas.microsoft.com/office/drawing/2014/main" id="{8DCD4B01-9A53-A440-EA00-E309A1FAAEA1}"/>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60" name="Rektangel 1459">
                    <a:extLst>
                      <a:ext uri="{FF2B5EF4-FFF2-40B4-BE49-F238E27FC236}">
                        <a16:creationId xmlns:a16="http://schemas.microsoft.com/office/drawing/2014/main" id="{FBAD1FB7-34E2-6C6E-069E-1D9202A4EDE5}"/>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61" name="Rektangel 1460">
                    <a:extLst>
                      <a:ext uri="{FF2B5EF4-FFF2-40B4-BE49-F238E27FC236}">
                        <a16:creationId xmlns:a16="http://schemas.microsoft.com/office/drawing/2014/main" id="{DE89DD51-255E-0706-502D-1E47A07CCE89}"/>
                      </a:ext>
                    </a:extLst>
                  </p:cNvPr>
                  <p:cNvSpPr>
                    <a:spLocks noChangeAspect="1"/>
                  </p:cNvSpPr>
                  <p:nvPr/>
                </p:nvSpPr>
                <p:spPr>
                  <a:xfrm>
                    <a:off x="3820633" y="409119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62" name="Rektangel 1461">
                    <a:extLst>
                      <a:ext uri="{FF2B5EF4-FFF2-40B4-BE49-F238E27FC236}">
                        <a16:creationId xmlns:a16="http://schemas.microsoft.com/office/drawing/2014/main" id="{33B2F46F-1DC7-656D-D05B-4A0FE79B0F97}"/>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63" name="Rektangel 1462">
                    <a:extLst>
                      <a:ext uri="{FF2B5EF4-FFF2-40B4-BE49-F238E27FC236}">
                        <a16:creationId xmlns:a16="http://schemas.microsoft.com/office/drawing/2014/main" id="{93241F0C-B583-5E4C-4DF9-98C751EF7DA8}"/>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64" name="Rektangel 1463">
                    <a:extLst>
                      <a:ext uri="{FF2B5EF4-FFF2-40B4-BE49-F238E27FC236}">
                        <a16:creationId xmlns:a16="http://schemas.microsoft.com/office/drawing/2014/main" id="{11325FF1-3BE4-6A5A-8BB0-CC4570585068}"/>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453" name="Rektangel 1452">
                  <a:extLst>
                    <a:ext uri="{FF2B5EF4-FFF2-40B4-BE49-F238E27FC236}">
                      <a16:creationId xmlns:a16="http://schemas.microsoft.com/office/drawing/2014/main" id="{9F5A32F8-C030-07D0-AEBD-AA5C7186FDB4}"/>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864" name="Gruppe 863">
                <a:extLst>
                  <a:ext uri="{FF2B5EF4-FFF2-40B4-BE49-F238E27FC236}">
                    <a16:creationId xmlns:a16="http://schemas.microsoft.com/office/drawing/2014/main" id="{A15E47C9-BDA2-293B-9E2C-8112A39D9074}"/>
                  </a:ext>
                </a:extLst>
              </p:cNvPr>
              <p:cNvGrpSpPr/>
              <p:nvPr/>
            </p:nvGrpSpPr>
            <p:grpSpPr>
              <a:xfrm>
                <a:off x="3819968" y="1058901"/>
                <a:ext cx="444157" cy="5190614"/>
                <a:chOff x="5753799" y="1204530"/>
                <a:chExt cx="444157" cy="5190614"/>
              </a:xfrm>
            </p:grpSpPr>
            <p:grpSp>
              <p:nvGrpSpPr>
                <p:cNvPr id="1439" name="Gruppe 1438">
                  <a:extLst>
                    <a:ext uri="{FF2B5EF4-FFF2-40B4-BE49-F238E27FC236}">
                      <a16:creationId xmlns:a16="http://schemas.microsoft.com/office/drawing/2014/main" id="{0FE17A04-71CE-82D3-41FB-240DF20D4331}"/>
                    </a:ext>
                  </a:extLst>
                </p:cNvPr>
                <p:cNvGrpSpPr/>
                <p:nvPr/>
              </p:nvGrpSpPr>
              <p:grpSpPr>
                <a:xfrm>
                  <a:off x="5753799" y="1204530"/>
                  <a:ext cx="442069" cy="4756379"/>
                  <a:chOff x="3817279" y="1064461"/>
                  <a:chExt cx="442069" cy="4756379"/>
                </a:xfrm>
              </p:grpSpPr>
              <p:sp>
                <p:nvSpPr>
                  <p:cNvPr id="1441" name="Rektangel 1440">
                    <a:extLst>
                      <a:ext uri="{FF2B5EF4-FFF2-40B4-BE49-F238E27FC236}">
                        <a16:creationId xmlns:a16="http://schemas.microsoft.com/office/drawing/2014/main" id="{00A5ED75-E05C-7F65-D485-C94BE320D3B8}"/>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42" name="Rektangel 1441">
                    <a:extLst>
                      <a:ext uri="{FF2B5EF4-FFF2-40B4-BE49-F238E27FC236}">
                        <a16:creationId xmlns:a16="http://schemas.microsoft.com/office/drawing/2014/main" id="{29580703-CE48-9979-189F-EAC506E42C77}"/>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43" name="Rektangel 1442">
                    <a:extLst>
                      <a:ext uri="{FF2B5EF4-FFF2-40B4-BE49-F238E27FC236}">
                        <a16:creationId xmlns:a16="http://schemas.microsoft.com/office/drawing/2014/main" id="{6AADF258-67A3-2B01-7A42-2D9D99D8F779}"/>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44" name="Rektangel 1443">
                    <a:extLst>
                      <a:ext uri="{FF2B5EF4-FFF2-40B4-BE49-F238E27FC236}">
                        <a16:creationId xmlns:a16="http://schemas.microsoft.com/office/drawing/2014/main" id="{8A63048A-4F48-9140-4FF0-8780D3A3A39E}"/>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45" name="Rektangel 1444">
                    <a:extLst>
                      <a:ext uri="{FF2B5EF4-FFF2-40B4-BE49-F238E27FC236}">
                        <a16:creationId xmlns:a16="http://schemas.microsoft.com/office/drawing/2014/main" id="{CF22979A-1AFC-2738-3D1A-669B9D24C0F7}"/>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46" name="Rektangel 1445">
                    <a:extLst>
                      <a:ext uri="{FF2B5EF4-FFF2-40B4-BE49-F238E27FC236}">
                        <a16:creationId xmlns:a16="http://schemas.microsoft.com/office/drawing/2014/main" id="{B018316B-1CAC-10D3-F49A-5C8A961F6E6E}"/>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47" name="Rektangel 1446">
                    <a:extLst>
                      <a:ext uri="{FF2B5EF4-FFF2-40B4-BE49-F238E27FC236}">
                        <a16:creationId xmlns:a16="http://schemas.microsoft.com/office/drawing/2014/main" id="{499C4035-DDED-A2BC-2A46-43AEC05641C6}"/>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48" name="Rektangel 1447">
                    <a:extLst>
                      <a:ext uri="{FF2B5EF4-FFF2-40B4-BE49-F238E27FC236}">
                        <a16:creationId xmlns:a16="http://schemas.microsoft.com/office/drawing/2014/main" id="{1FB83A71-2900-6957-4A97-5C8EF592FC3D}"/>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49" name="Rektangel 1448">
                    <a:extLst>
                      <a:ext uri="{FF2B5EF4-FFF2-40B4-BE49-F238E27FC236}">
                        <a16:creationId xmlns:a16="http://schemas.microsoft.com/office/drawing/2014/main" id="{D73ECF4D-BEA9-C873-8E26-1E24AE2082A3}"/>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50" name="Rektangel 1449">
                    <a:extLst>
                      <a:ext uri="{FF2B5EF4-FFF2-40B4-BE49-F238E27FC236}">
                        <a16:creationId xmlns:a16="http://schemas.microsoft.com/office/drawing/2014/main" id="{B0B33B49-42D5-AB1C-1FB0-7EA84CC33E06}"/>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51" name="Rektangel 1450">
                    <a:extLst>
                      <a:ext uri="{FF2B5EF4-FFF2-40B4-BE49-F238E27FC236}">
                        <a16:creationId xmlns:a16="http://schemas.microsoft.com/office/drawing/2014/main" id="{9D0F4A68-DCA0-DC06-C64E-FA0106C94FFE}"/>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440" name="Rektangel 1439">
                  <a:extLst>
                    <a:ext uri="{FF2B5EF4-FFF2-40B4-BE49-F238E27FC236}">
                      <a16:creationId xmlns:a16="http://schemas.microsoft.com/office/drawing/2014/main" id="{36CA2BDB-4C4C-4F8E-4E04-709F6BB3DE7F}"/>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865" name="Gruppe 864">
                <a:extLst>
                  <a:ext uri="{FF2B5EF4-FFF2-40B4-BE49-F238E27FC236}">
                    <a16:creationId xmlns:a16="http://schemas.microsoft.com/office/drawing/2014/main" id="{B3E8831E-81E2-81D7-4669-FA252EEE1FB8}"/>
                  </a:ext>
                </a:extLst>
              </p:cNvPr>
              <p:cNvGrpSpPr/>
              <p:nvPr/>
            </p:nvGrpSpPr>
            <p:grpSpPr>
              <a:xfrm>
                <a:off x="3386295" y="1062122"/>
                <a:ext cx="444157" cy="5190614"/>
                <a:chOff x="5753799" y="1204530"/>
                <a:chExt cx="444157" cy="5190614"/>
              </a:xfrm>
            </p:grpSpPr>
            <p:grpSp>
              <p:nvGrpSpPr>
                <p:cNvPr id="1426" name="Gruppe 1425">
                  <a:extLst>
                    <a:ext uri="{FF2B5EF4-FFF2-40B4-BE49-F238E27FC236}">
                      <a16:creationId xmlns:a16="http://schemas.microsoft.com/office/drawing/2014/main" id="{F7437C30-9D2C-D380-AECB-C7113A83FCE1}"/>
                    </a:ext>
                  </a:extLst>
                </p:cNvPr>
                <p:cNvGrpSpPr/>
                <p:nvPr/>
              </p:nvGrpSpPr>
              <p:grpSpPr>
                <a:xfrm>
                  <a:off x="5753799" y="1204530"/>
                  <a:ext cx="442069" cy="4756379"/>
                  <a:chOff x="3817279" y="1064461"/>
                  <a:chExt cx="442069" cy="4756379"/>
                </a:xfrm>
              </p:grpSpPr>
              <p:sp>
                <p:nvSpPr>
                  <p:cNvPr id="1428" name="Rektangel 1427">
                    <a:extLst>
                      <a:ext uri="{FF2B5EF4-FFF2-40B4-BE49-F238E27FC236}">
                        <a16:creationId xmlns:a16="http://schemas.microsoft.com/office/drawing/2014/main" id="{199141AF-1567-6F0E-4185-B31BBBA992A4}"/>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29" name="Rektangel 1428">
                    <a:extLst>
                      <a:ext uri="{FF2B5EF4-FFF2-40B4-BE49-F238E27FC236}">
                        <a16:creationId xmlns:a16="http://schemas.microsoft.com/office/drawing/2014/main" id="{C3BCE686-6A50-81AE-D688-1CE3BCE93936}"/>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30" name="Rektangel 1429">
                    <a:extLst>
                      <a:ext uri="{FF2B5EF4-FFF2-40B4-BE49-F238E27FC236}">
                        <a16:creationId xmlns:a16="http://schemas.microsoft.com/office/drawing/2014/main" id="{9CB4778B-6DF3-10E2-9EA8-FC6DE92D3E07}"/>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31" name="Rektangel 1430">
                    <a:extLst>
                      <a:ext uri="{FF2B5EF4-FFF2-40B4-BE49-F238E27FC236}">
                        <a16:creationId xmlns:a16="http://schemas.microsoft.com/office/drawing/2014/main" id="{0C3DEC0E-92BA-9F74-1DE0-4B7E5941B98B}"/>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32" name="Rektangel 1431">
                    <a:extLst>
                      <a:ext uri="{FF2B5EF4-FFF2-40B4-BE49-F238E27FC236}">
                        <a16:creationId xmlns:a16="http://schemas.microsoft.com/office/drawing/2014/main" id="{FDFE43BB-B02C-1F34-F06C-048C872E8EFA}"/>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33" name="Rektangel 1432">
                    <a:extLst>
                      <a:ext uri="{FF2B5EF4-FFF2-40B4-BE49-F238E27FC236}">
                        <a16:creationId xmlns:a16="http://schemas.microsoft.com/office/drawing/2014/main" id="{4FEEDAC9-A9BF-C1B4-5242-C0FE5074386D}"/>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34" name="Rektangel 1433">
                    <a:extLst>
                      <a:ext uri="{FF2B5EF4-FFF2-40B4-BE49-F238E27FC236}">
                        <a16:creationId xmlns:a16="http://schemas.microsoft.com/office/drawing/2014/main" id="{35E84A36-7CBD-84FF-AD7B-E43D6D448E4E}"/>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35" name="Rektangel 1434">
                    <a:extLst>
                      <a:ext uri="{FF2B5EF4-FFF2-40B4-BE49-F238E27FC236}">
                        <a16:creationId xmlns:a16="http://schemas.microsoft.com/office/drawing/2014/main" id="{8F48F738-FCBF-AEC8-86B7-CCEDD1D2819C}"/>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36" name="Rektangel 1435">
                    <a:extLst>
                      <a:ext uri="{FF2B5EF4-FFF2-40B4-BE49-F238E27FC236}">
                        <a16:creationId xmlns:a16="http://schemas.microsoft.com/office/drawing/2014/main" id="{A12F68CA-68C6-8E2D-67B5-681C3E5D8B11}"/>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37" name="Rektangel 1436">
                    <a:extLst>
                      <a:ext uri="{FF2B5EF4-FFF2-40B4-BE49-F238E27FC236}">
                        <a16:creationId xmlns:a16="http://schemas.microsoft.com/office/drawing/2014/main" id="{C2FA51BC-E24F-A036-BB9B-194F2E5D2187}"/>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38" name="Rektangel 1437">
                    <a:extLst>
                      <a:ext uri="{FF2B5EF4-FFF2-40B4-BE49-F238E27FC236}">
                        <a16:creationId xmlns:a16="http://schemas.microsoft.com/office/drawing/2014/main" id="{B4637DD8-85D7-B71D-7775-D5CDD122C7DF}"/>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427" name="Rektangel 1426">
                  <a:extLst>
                    <a:ext uri="{FF2B5EF4-FFF2-40B4-BE49-F238E27FC236}">
                      <a16:creationId xmlns:a16="http://schemas.microsoft.com/office/drawing/2014/main" id="{8D430B54-F654-A861-F2C0-1DB67DCBCBA9}"/>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866" name="Gruppe 865">
                <a:extLst>
                  <a:ext uri="{FF2B5EF4-FFF2-40B4-BE49-F238E27FC236}">
                    <a16:creationId xmlns:a16="http://schemas.microsoft.com/office/drawing/2014/main" id="{4F28E2EE-43AA-6F1F-6935-50CF7F96F822}"/>
                  </a:ext>
                </a:extLst>
              </p:cNvPr>
              <p:cNvGrpSpPr/>
              <p:nvPr/>
            </p:nvGrpSpPr>
            <p:grpSpPr>
              <a:xfrm>
                <a:off x="2949135" y="1063521"/>
                <a:ext cx="444157" cy="5190614"/>
                <a:chOff x="5753799" y="1204530"/>
                <a:chExt cx="444157" cy="5190614"/>
              </a:xfrm>
            </p:grpSpPr>
            <p:grpSp>
              <p:nvGrpSpPr>
                <p:cNvPr id="1413" name="Gruppe 1412">
                  <a:extLst>
                    <a:ext uri="{FF2B5EF4-FFF2-40B4-BE49-F238E27FC236}">
                      <a16:creationId xmlns:a16="http://schemas.microsoft.com/office/drawing/2014/main" id="{40E33795-1430-5E83-6C20-B514BC88861E}"/>
                    </a:ext>
                  </a:extLst>
                </p:cNvPr>
                <p:cNvGrpSpPr/>
                <p:nvPr/>
              </p:nvGrpSpPr>
              <p:grpSpPr>
                <a:xfrm>
                  <a:off x="5753799" y="1204530"/>
                  <a:ext cx="442069" cy="4756379"/>
                  <a:chOff x="3817279" y="1064461"/>
                  <a:chExt cx="442069" cy="4756379"/>
                </a:xfrm>
              </p:grpSpPr>
              <p:sp>
                <p:nvSpPr>
                  <p:cNvPr id="1415" name="Rektangel 1414">
                    <a:extLst>
                      <a:ext uri="{FF2B5EF4-FFF2-40B4-BE49-F238E27FC236}">
                        <a16:creationId xmlns:a16="http://schemas.microsoft.com/office/drawing/2014/main" id="{75C727EE-4154-36EF-9058-851F63F7925F}"/>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16" name="Rektangel 1415">
                    <a:extLst>
                      <a:ext uri="{FF2B5EF4-FFF2-40B4-BE49-F238E27FC236}">
                        <a16:creationId xmlns:a16="http://schemas.microsoft.com/office/drawing/2014/main" id="{3928930C-1008-DE8F-3CD5-CAD4352D3EFF}"/>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17" name="Rektangel 1416">
                    <a:extLst>
                      <a:ext uri="{FF2B5EF4-FFF2-40B4-BE49-F238E27FC236}">
                        <a16:creationId xmlns:a16="http://schemas.microsoft.com/office/drawing/2014/main" id="{0C09F216-999E-FD0C-49A3-AE782D4227AE}"/>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18" name="Rektangel 1417">
                    <a:extLst>
                      <a:ext uri="{FF2B5EF4-FFF2-40B4-BE49-F238E27FC236}">
                        <a16:creationId xmlns:a16="http://schemas.microsoft.com/office/drawing/2014/main" id="{53F16ED1-ADCE-1AB3-78FC-800A38126CC8}"/>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19" name="Rektangel 1418">
                    <a:extLst>
                      <a:ext uri="{FF2B5EF4-FFF2-40B4-BE49-F238E27FC236}">
                        <a16:creationId xmlns:a16="http://schemas.microsoft.com/office/drawing/2014/main" id="{5BC14985-FC66-4322-530B-435E60F2071C}"/>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20" name="Rektangel 1419">
                    <a:extLst>
                      <a:ext uri="{FF2B5EF4-FFF2-40B4-BE49-F238E27FC236}">
                        <a16:creationId xmlns:a16="http://schemas.microsoft.com/office/drawing/2014/main" id="{51CE9F34-2471-26CC-DD66-B86EEACA87B6}"/>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21" name="Rektangel 1420">
                    <a:extLst>
                      <a:ext uri="{FF2B5EF4-FFF2-40B4-BE49-F238E27FC236}">
                        <a16:creationId xmlns:a16="http://schemas.microsoft.com/office/drawing/2014/main" id="{54BBF649-7AA8-67C7-270A-725A20FBC23C}"/>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22" name="Rektangel 1421">
                    <a:extLst>
                      <a:ext uri="{FF2B5EF4-FFF2-40B4-BE49-F238E27FC236}">
                        <a16:creationId xmlns:a16="http://schemas.microsoft.com/office/drawing/2014/main" id="{9DB51844-5087-4B52-937C-37CA18D0D6B3}"/>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23" name="Rektangel 1422">
                    <a:extLst>
                      <a:ext uri="{FF2B5EF4-FFF2-40B4-BE49-F238E27FC236}">
                        <a16:creationId xmlns:a16="http://schemas.microsoft.com/office/drawing/2014/main" id="{EFB9F727-E04A-0AB5-7ED0-2E8D93E5A68D}"/>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24" name="Rektangel 1423">
                    <a:extLst>
                      <a:ext uri="{FF2B5EF4-FFF2-40B4-BE49-F238E27FC236}">
                        <a16:creationId xmlns:a16="http://schemas.microsoft.com/office/drawing/2014/main" id="{43C33178-F97C-5C64-83AA-0E7A84482FBE}"/>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25" name="Rektangel 1424">
                    <a:extLst>
                      <a:ext uri="{FF2B5EF4-FFF2-40B4-BE49-F238E27FC236}">
                        <a16:creationId xmlns:a16="http://schemas.microsoft.com/office/drawing/2014/main" id="{D8F897F6-DE54-4944-F71C-5E09B11CFA63}"/>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414" name="Rektangel 1413">
                  <a:extLst>
                    <a:ext uri="{FF2B5EF4-FFF2-40B4-BE49-F238E27FC236}">
                      <a16:creationId xmlns:a16="http://schemas.microsoft.com/office/drawing/2014/main" id="{A9CE3654-DB4A-86E5-F298-3AB15D3B8742}"/>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867" name="Gruppe 866">
                <a:extLst>
                  <a:ext uri="{FF2B5EF4-FFF2-40B4-BE49-F238E27FC236}">
                    <a16:creationId xmlns:a16="http://schemas.microsoft.com/office/drawing/2014/main" id="{FF7C96FF-E5F1-E30F-74E2-5C70514A51BE}"/>
                  </a:ext>
                </a:extLst>
              </p:cNvPr>
              <p:cNvGrpSpPr/>
              <p:nvPr/>
            </p:nvGrpSpPr>
            <p:grpSpPr>
              <a:xfrm>
                <a:off x="2514229" y="1065829"/>
                <a:ext cx="444157" cy="5190614"/>
                <a:chOff x="5753799" y="1204530"/>
                <a:chExt cx="444157" cy="5190614"/>
              </a:xfrm>
            </p:grpSpPr>
            <p:grpSp>
              <p:nvGrpSpPr>
                <p:cNvPr id="1400" name="Gruppe 1399">
                  <a:extLst>
                    <a:ext uri="{FF2B5EF4-FFF2-40B4-BE49-F238E27FC236}">
                      <a16:creationId xmlns:a16="http://schemas.microsoft.com/office/drawing/2014/main" id="{C03BEE44-1A41-FC1F-8C2C-8F4296772E53}"/>
                    </a:ext>
                  </a:extLst>
                </p:cNvPr>
                <p:cNvGrpSpPr/>
                <p:nvPr/>
              </p:nvGrpSpPr>
              <p:grpSpPr>
                <a:xfrm>
                  <a:off x="5753799" y="1204530"/>
                  <a:ext cx="442069" cy="4756379"/>
                  <a:chOff x="3817279" y="1064461"/>
                  <a:chExt cx="442069" cy="4756379"/>
                </a:xfrm>
              </p:grpSpPr>
              <p:sp>
                <p:nvSpPr>
                  <p:cNvPr id="1402" name="Rektangel 1401">
                    <a:extLst>
                      <a:ext uri="{FF2B5EF4-FFF2-40B4-BE49-F238E27FC236}">
                        <a16:creationId xmlns:a16="http://schemas.microsoft.com/office/drawing/2014/main" id="{BC54B6A7-817F-FA14-2A69-8AE0F77A522C}"/>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03" name="Rektangel 1402">
                    <a:extLst>
                      <a:ext uri="{FF2B5EF4-FFF2-40B4-BE49-F238E27FC236}">
                        <a16:creationId xmlns:a16="http://schemas.microsoft.com/office/drawing/2014/main" id="{386026C2-085D-C0AA-D584-772CDB7AAC71}"/>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dirty="0"/>
                  </a:p>
                </p:txBody>
              </p:sp>
              <p:sp>
                <p:nvSpPr>
                  <p:cNvPr id="1404" name="Rektangel 1403">
                    <a:extLst>
                      <a:ext uri="{FF2B5EF4-FFF2-40B4-BE49-F238E27FC236}">
                        <a16:creationId xmlns:a16="http://schemas.microsoft.com/office/drawing/2014/main" id="{9CD4EC67-10CA-D293-74D1-FCFF8493B9B0}"/>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05" name="Rektangel 1404">
                    <a:extLst>
                      <a:ext uri="{FF2B5EF4-FFF2-40B4-BE49-F238E27FC236}">
                        <a16:creationId xmlns:a16="http://schemas.microsoft.com/office/drawing/2014/main" id="{90D7B43B-66A0-A148-4952-DF428809A8CB}"/>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06" name="Rektangel 1405">
                    <a:extLst>
                      <a:ext uri="{FF2B5EF4-FFF2-40B4-BE49-F238E27FC236}">
                        <a16:creationId xmlns:a16="http://schemas.microsoft.com/office/drawing/2014/main" id="{CEC27AD7-06D8-03A4-B2E9-3BA160A7F00E}"/>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07" name="Rektangel 1406">
                    <a:extLst>
                      <a:ext uri="{FF2B5EF4-FFF2-40B4-BE49-F238E27FC236}">
                        <a16:creationId xmlns:a16="http://schemas.microsoft.com/office/drawing/2014/main" id="{8FE2E397-50C6-3845-4D29-F793D553BA6A}"/>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08" name="Rektangel 1407">
                    <a:extLst>
                      <a:ext uri="{FF2B5EF4-FFF2-40B4-BE49-F238E27FC236}">
                        <a16:creationId xmlns:a16="http://schemas.microsoft.com/office/drawing/2014/main" id="{E12D2FFA-FCA9-F53A-F020-F66A21498709}"/>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09" name="Rektangel 1408">
                    <a:extLst>
                      <a:ext uri="{FF2B5EF4-FFF2-40B4-BE49-F238E27FC236}">
                        <a16:creationId xmlns:a16="http://schemas.microsoft.com/office/drawing/2014/main" id="{E4C5BA0B-90E1-30D4-26C0-A3FB65F643E8}"/>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10" name="Rektangel 1409">
                    <a:extLst>
                      <a:ext uri="{FF2B5EF4-FFF2-40B4-BE49-F238E27FC236}">
                        <a16:creationId xmlns:a16="http://schemas.microsoft.com/office/drawing/2014/main" id="{906ED5DC-0256-5DC2-7D0C-E71699C69F84}"/>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11" name="Rektangel 1410">
                    <a:extLst>
                      <a:ext uri="{FF2B5EF4-FFF2-40B4-BE49-F238E27FC236}">
                        <a16:creationId xmlns:a16="http://schemas.microsoft.com/office/drawing/2014/main" id="{65924844-5133-0739-3D59-37CD76639EF6}"/>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12" name="Rektangel 1411">
                    <a:extLst>
                      <a:ext uri="{FF2B5EF4-FFF2-40B4-BE49-F238E27FC236}">
                        <a16:creationId xmlns:a16="http://schemas.microsoft.com/office/drawing/2014/main" id="{76BD9CC9-1473-2033-9016-2513B059AA9C}"/>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401" name="Rektangel 1400">
                  <a:extLst>
                    <a:ext uri="{FF2B5EF4-FFF2-40B4-BE49-F238E27FC236}">
                      <a16:creationId xmlns:a16="http://schemas.microsoft.com/office/drawing/2014/main" id="{50E3CCBF-2B79-7200-0682-077FD522E254}"/>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868" name="Gruppe 867">
                <a:extLst>
                  <a:ext uri="{FF2B5EF4-FFF2-40B4-BE49-F238E27FC236}">
                    <a16:creationId xmlns:a16="http://schemas.microsoft.com/office/drawing/2014/main" id="{5C785563-96FC-ECAF-3645-1EFFF0138DBC}"/>
                  </a:ext>
                </a:extLst>
              </p:cNvPr>
              <p:cNvGrpSpPr/>
              <p:nvPr/>
            </p:nvGrpSpPr>
            <p:grpSpPr>
              <a:xfrm>
                <a:off x="2075940" y="1067864"/>
                <a:ext cx="444157" cy="5190614"/>
                <a:chOff x="5753799" y="1204530"/>
                <a:chExt cx="444157" cy="5190614"/>
              </a:xfrm>
            </p:grpSpPr>
            <p:grpSp>
              <p:nvGrpSpPr>
                <p:cNvPr id="1387" name="Gruppe 1386">
                  <a:extLst>
                    <a:ext uri="{FF2B5EF4-FFF2-40B4-BE49-F238E27FC236}">
                      <a16:creationId xmlns:a16="http://schemas.microsoft.com/office/drawing/2014/main" id="{AE4EE888-0605-A554-2202-6844E851BF99}"/>
                    </a:ext>
                  </a:extLst>
                </p:cNvPr>
                <p:cNvGrpSpPr/>
                <p:nvPr/>
              </p:nvGrpSpPr>
              <p:grpSpPr>
                <a:xfrm>
                  <a:off x="5753799" y="1204530"/>
                  <a:ext cx="442069" cy="4756379"/>
                  <a:chOff x="3817279" y="1064461"/>
                  <a:chExt cx="442069" cy="4756379"/>
                </a:xfrm>
              </p:grpSpPr>
              <p:sp>
                <p:nvSpPr>
                  <p:cNvPr id="1389" name="Rektangel 1388">
                    <a:extLst>
                      <a:ext uri="{FF2B5EF4-FFF2-40B4-BE49-F238E27FC236}">
                        <a16:creationId xmlns:a16="http://schemas.microsoft.com/office/drawing/2014/main" id="{34967ED0-0443-6E37-167A-84885A55C0FA}"/>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90" name="Rektangel 1389">
                    <a:extLst>
                      <a:ext uri="{FF2B5EF4-FFF2-40B4-BE49-F238E27FC236}">
                        <a16:creationId xmlns:a16="http://schemas.microsoft.com/office/drawing/2014/main" id="{6B6A3C21-BC02-DD2C-587F-7CABDA8DBBFD}"/>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91" name="Rektangel 1390">
                    <a:extLst>
                      <a:ext uri="{FF2B5EF4-FFF2-40B4-BE49-F238E27FC236}">
                        <a16:creationId xmlns:a16="http://schemas.microsoft.com/office/drawing/2014/main" id="{1913D9F0-B749-CFD9-1500-283EE4FB0416}"/>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92" name="Rektangel 1391">
                    <a:extLst>
                      <a:ext uri="{FF2B5EF4-FFF2-40B4-BE49-F238E27FC236}">
                        <a16:creationId xmlns:a16="http://schemas.microsoft.com/office/drawing/2014/main" id="{76D8E584-6D3E-B82A-5737-4812052E3E4A}"/>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93" name="Rektangel 1392">
                    <a:extLst>
                      <a:ext uri="{FF2B5EF4-FFF2-40B4-BE49-F238E27FC236}">
                        <a16:creationId xmlns:a16="http://schemas.microsoft.com/office/drawing/2014/main" id="{60F603F3-C3A6-B3D0-00E4-EFD051ADACF1}"/>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94" name="Rektangel 1393">
                    <a:extLst>
                      <a:ext uri="{FF2B5EF4-FFF2-40B4-BE49-F238E27FC236}">
                        <a16:creationId xmlns:a16="http://schemas.microsoft.com/office/drawing/2014/main" id="{E6DA7810-51BC-0ACC-2232-82D6A1C55187}"/>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95" name="Rektangel 1394">
                    <a:extLst>
                      <a:ext uri="{FF2B5EF4-FFF2-40B4-BE49-F238E27FC236}">
                        <a16:creationId xmlns:a16="http://schemas.microsoft.com/office/drawing/2014/main" id="{D2BBDCC6-9543-62EB-E2B3-5999E024588D}"/>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96" name="Rektangel 1395">
                    <a:extLst>
                      <a:ext uri="{FF2B5EF4-FFF2-40B4-BE49-F238E27FC236}">
                        <a16:creationId xmlns:a16="http://schemas.microsoft.com/office/drawing/2014/main" id="{7B15B635-DBB3-6B5F-03BE-DF41B1E0986D}"/>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97" name="Rektangel 1396">
                    <a:extLst>
                      <a:ext uri="{FF2B5EF4-FFF2-40B4-BE49-F238E27FC236}">
                        <a16:creationId xmlns:a16="http://schemas.microsoft.com/office/drawing/2014/main" id="{9FB9E9C2-B129-1DF4-059F-CCE67CCDBA07}"/>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98" name="Rektangel 1397">
                    <a:extLst>
                      <a:ext uri="{FF2B5EF4-FFF2-40B4-BE49-F238E27FC236}">
                        <a16:creationId xmlns:a16="http://schemas.microsoft.com/office/drawing/2014/main" id="{CD04A2FE-802D-738E-7C61-151A0EB8CAAF}"/>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99" name="Rektangel 1398">
                    <a:extLst>
                      <a:ext uri="{FF2B5EF4-FFF2-40B4-BE49-F238E27FC236}">
                        <a16:creationId xmlns:a16="http://schemas.microsoft.com/office/drawing/2014/main" id="{FDC6999D-A60A-1452-3F77-7F1D9DE83ABC}"/>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388" name="Rektangel 1387">
                  <a:extLst>
                    <a:ext uri="{FF2B5EF4-FFF2-40B4-BE49-F238E27FC236}">
                      <a16:creationId xmlns:a16="http://schemas.microsoft.com/office/drawing/2014/main" id="{F255A925-B773-13BB-0345-1F41135CB121}"/>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869" name="Gruppe 868">
                <a:extLst>
                  <a:ext uri="{FF2B5EF4-FFF2-40B4-BE49-F238E27FC236}">
                    <a16:creationId xmlns:a16="http://schemas.microsoft.com/office/drawing/2014/main" id="{866E236F-BCA7-32C1-3899-4A1543A86678}"/>
                  </a:ext>
                </a:extLst>
              </p:cNvPr>
              <p:cNvGrpSpPr/>
              <p:nvPr/>
            </p:nvGrpSpPr>
            <p:grpSpPr>
              <a:xfrm>
                <a:off x="1644775" y="1068629"/>
                <a:ext cx="444157" cy="5190614"/>
                <a:chOff x="5753799" y="1204530"/>
                <a:chExt cx="444157" cy="5190614"/>
              </a:xfrm>
            </p:grpSpPr>
            <p:grpSp>
              <p:nvGrpSpPr>
                <p:cNvPr id="1374" name="Gruppe 1373">
                  <a:extLst>
                    <a:ext uri="{FF2B5EF4-FFF2-40B4-BE49-F238E27FC236}">
                      <a16:creationId xmlns:a16="http://schemas.microsoft.com/office/drawing/2014/main" id="{984DD986-C919-3406-1555-34FB22D3A67B}"/>
                    </a:ext>
                  </a:extLst>
                </p:cNvPr>
                <p:cNvGrpSpPr/>
                <p:nvPr/>
              </p:nvGrpSpPr>
              <p:grpSpPr>
                <a:xfrm>
                  <a:off x="5753799" y="1204530"/>
                  <a:ext cx="442069" cy="4756379"/>
                  <a:chOff x="3817279" y="1064461"/>
                  <a:chExt cx="442069" cy="4756379"/>
                </a:xfrm>
              </p:grpSpPr>
              <p:sp>
                <p:nvSpPr>
                  <p:cNvPr id="1376" name="Rektangel 1375">
                    <a:extLst>
                      <a:ext uri="{FF2B5EF4-FFF2-40B4-BE49-F238E27FC236}">
                        <a16:creationId xmlns:a16="http://schemas.microsoft.com/office/drawing/2014/main" id="{8BDB7CC3-FFB5-15AC-41CF-F08FE1E60D5B}"/>
                      </a:ext>
                    </a:extLst>
                  </p:cNvPr>
                  <p:cNvSpPr>
                    <a:spLocks noChangeAspect="1"/>
                  </p:cNvSpPr>
                  <p:nvPr/>
                </p:nvSpPr>
                <p:spPr>
                  <a:xfrm>
                    <a:off x="3818406" y="149701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77" name="Rektangel 1376">
                    <a:extLst>
                      <a:ext uri="{FF2B5EF4-FFF2-40B4-BE49-F238E27FC236}">
                        <a16:creationId xmlns:a16="http://schemas.microsoft.com/office/drawing/2014/main" id="{D2D6B124-486C-D0A6-ED70-1851CEEE12E5}"/>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78" name="Rektangel 1377">
                    <a:extLst>
                      <a:ext uri="{FF2B5EF4-FFF2-40B4-BE49-F238E27FC236}">
                        <a16:creationId xmlns:a16="http://schemas.microsoft.com/office/drawing/2014/main" id="{3EDDF61B-7F34-AFCA-2B8E-8EB8B7CB75D4}"/>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79" name="Rektangel 1378">
                    <a:extLst>
                      <a:ext uri="{FF2B5EF4-FFF2-40B4-BE49-F238E27FC236}">
                        <a16:creationId xmlns:a16="http://schemas.microsoft.com/office/drawing/2014/main" id="{23165B41-41E4-673E-C071-3959D6ABBF88}"/>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80" name="Rektangel 1379">
                    <a:extLst>
                      <a:ext uri="{FF2B5EF4-FFF2-40B4-BE49-F238E27FC236}">
                        <a16:creationId xmlns:a16="http://schemas.microsoft.com/office/drawing/2014/main" id="{5A3CA2C9-20B6-3668-43A7-731F4FFBA30B}"/>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81" name="Rektangel 1380">
                    <a:extLst>
                      <a:ext uri="{FF2B5EF4-FFF2-40B4-BE49-F238E27FC236}">
                        <a16:creationId xmlns:a16="http://schemas.microsoft.com/office/drawing/2014/main" id="{0FBB371C-E960-AA01-F6D0-D388378E91C5}"/>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82" name="Rektangel 1381">
                    <a:extLst>
                      <a:ext uri="{FF2B5EF4-FFF2-40B4-BE49-F238E27FC236}">
                        <a16:creationId xmlns:a16="http://schemas.microsoft.com/office/drawing/2014/main" id="{21816D72-52AF-CD34-9D33-573498E34551}"/>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83" name="Rektangel 1382">
                    <a:extLst>
                      <a:ext uri="{FF2B5EF4-FFF2-40B4-BE49-F238E27FC236}">
                        <a16:creationId xmlns:a16="http://schemas.microsoft.com/office/drawing/2014/main" id="{09727481-F74A-4112-8CFF-8C529587D707}"/>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84" name="Rektangel 1383">
                    <a:extLst>
                      <a:ext uri="{FF2B5EF4-FFF2-40B4-BE49-F238E27FC236}">
                        <a16:creationId xmlns:a16="http://schemas.microsoft.com/office/drawing/2014/main" id="{95D68EC3-5049-5F88-9287-A9D70C798431}"/>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85" name="Rektangel 1384">
                    <a:extLst>
                      <a:ext uri="{FF2B5EF4-FFF2-40B4-BE49-F238E27FC236}">
                        <a16:creationId xmlns:a16="http://schemas.microsoft.com/office/drawing/2014/main" id="{CDB48A9A-EBE0-1EDB-1EC3-5A9695DF7E5B}"/>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86" name="Rektangel 1385">
                    <a:extLst>
                      <a:ext uri="{FF2B5EF4-FFF2-40B4-BE49-F238E27FC236}">
                        <a16:creationId xmlns:a16="http://schemas.microsoft.com/office/drawing/2014/main" id="{61157635-B278-BE61-A0DB-904DC78A22F6}"/>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375" name="Rektangel 1374">
                  <a:extLst>
                    <a:ext uri="{FF2B5EF4-FFF2-40B4-BE49-F238E27FC236}">
                      <a16:creationId xmlns:a16="http://schemas.microsoft.com/office/drawing/2014/main" id="{CD1C37FF-2A5C-8406-C920-5AF789E61EFB}"/>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870" name="Gruppe 869">
                <a:extLst>
                  <a:ext uri="{FF2B5EF4-FFF2-40B4-BE49-F238E27FC236}">
                    <a16:creationId xmlns:a16="http://schemas.microsoft.com/office/drawing/2014/main" id="{BA10041F-B4C3-58F7-B780-0A70F63168FD}"/>
                  </a:ext>
                </a:extLst>
              </p:cNvPr>
              <p:cNvGrpSpPr/>
              <p:nvPr/>
            </p:nvGrpSpPr>
            <p:grpSpPr>
              <a:xfrm>
                <a:off x="1212845" y="1068629"/>
                <a:ext cx="444157" cy="5190614"/>
                <a:chOff x="5753799" y="1204530"/>
                <a:chExt cx="444157" cy="5190614"/>
              </a:xfrm>
            </p:grpSpPr>
            <p:grpSp>
              <p:nvGrpSpPr>
                <p:cNvPr id="1361" name="Gruppe 1360">
                  <a:extLst>
                    <a:ext uri="{FF2B5EF4-FFF2-40B4-BE49-F238E27FC236}">
                      <a16:creationId xmlns:a16="http://schemas.microsoft.com/office/drawing/2014/main" id="{256B93DA-EBAB-6CF4-D164-1F7EE995EB43}"/>
                    </a:ext>
                  </a:extLst>
                </p:cNvPr>
                <p:cNvGrpSpPr/>
                <p:nvPr/>
              </p:nvGrpSpPr>
              <p:grpSpPr>
                <a:xfrm>
                  <a:off x="5753799" y="1204530"/>
                  <a:ext cx="442069" cy="4756379"/>
                  <a:chOff x="3817279" y="1064461"/>
                  <a:chExt cx="442069" cy="4756379"/>
                </a:xfrm>
              </p:grpSpPr>
              <p:sp>
                <p:nvSpPr>
                  <p:cNvPr id="1363" name="Rektangel 1362">
                    <a:extLst>
                      <a:ext uri="{FF2B5EF4-FFF2-40B4-BE49-F238E27FC236}">
                        <a16:creationId xmlns:a16="http://schemas.microsoft.com/office/drawing/2014/main" id="{E0E44830-EA6C-E7FD-522D-594BF3D5F35F}"/>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64" name="Rektangel 1363">
                    <a:extLst>
                      <a:ext uri="{FF2B5EF4-FFF2-40B4-BE49-F238E27FC236}">
                        <a16:creationId xmlns:a16="http://schemas.microsoft.com/office/drawing/2014/main" id="{80271297-76E7-0514-170C-B6C99F652C20}"/>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65" name="Rektangel 1364">
                    <a:extLst>
                      <a:ext uri="{FF2B5EF4-FFF2-40B4-BE49-F238E27FC236}">
                        <a16:creationId xmlns:a16="http://schemas.microsoft.com/office/drawing/2014/main" id="{542286A4-5936-8193-6978-F2814CA7DE78}"/>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66" name="Rektangel 1365">
                    <a:extLst>
                      <a:ext uri="{FF2B5EF4-FFF2-40B4-BE49-F238E27FC236}">
                        <a16:creationId xmlns:a16="http://schemas.microsoft.com/office/drawing/2014/main" id="{320156EA-E312-6AA7-B37D-E5BE043FECDB}"/>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67" name="Rektangel 1366">
                    <a:extLst>
                      <a:ext uri="{FF2B5EF4-FFF2-40B4-BE49-F238E27FC236}">
                        <a16:creationId xmlns:a16="http://schemas.microsoft.com/office/drawing/2014/main" id="{F7A9A191-939B-28A7-BA2A-20151A8BCCEB}"/>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68" name="Rektangel 1367">
                    <a:extLst>
                      <a:ext uri="{FF2B5EF4-FFF2-40B4-BE49-F238E27FC236}">
                        <a16:creationId xmlns:a16="http://schemas.microsoft.com/office/drawing/2014/main" id="{4E56D04F-F0B6-4476-C442-6797CC01A519}"/>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69" name="Rektangel 1368">
                    <a:extLst>
                      <a:ext uri="{FF2B5EF4-FFF2-40B4-BE49-F238E27FC236}">
                        <a16:creationId xmlns:a16="http://schemas.microsoft.com/office/drawing/2014/main" id="{54FA13A0-1450-897E-2E2E-BD5BC19B1F54}"/>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70" name="Rektangel 1369">
                    <a:extLst>
                      <a:ext uri="{FF2B5EF4-FFF2-40B4-BE49-F238E27FC236}">
                        <a16:creationId xmlns:a16="http://schemas.microsoft.com/office/drawing/2014/main" id="{8BA16A96-E812-5D2F-F6FA-6A1BF520B08C}"/>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71" name="Rektangel 1370">
                    <a:extLst>
                      <a:ext uri="{FF2B5EF4-FFF2-40B4-BE49-F238E27FC236}">
                        <a16:creationId xmlns:a16="http://schemas.microsoft.com/office/drawing/2014/main" id="{D0F588FD-8EB6-FFA9-B396-6AD45CE45E4A}"/>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72" name="Rektangel 1371">
                    <a:extLst>
                      <a:ext uri="{FF2B5EF4-FFF2-40B4-BE49-F238E27FC236}">
                        <a16:creationId xmlns:a16="http://schemas.microsoft.com/office/drawing/2014/main" id="{CEF6EB46-C645-760B-FA09-627FBB517705}"/>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73" name="Rektangel 1372">
                    <a:extLst>
                      <a:ext uri="{FF2B5EF4-FFF2-40B4-BE49-F238E27FC236}">
                        <a16:creationId xmlns:a16="http://schemas.microsoft.com/office/drawing/2014/main" id="{6108BBA3-BE82-E3A2-E513-F2CB8BC82951}"/>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362" name="Rektangel 1361">
                  <a:extLst>
                    <a:ext uri="{FF2B5EF4-FFF2-40B4-BE49-F238E27FC236}">
                      <a16:creationId xmlns:a16="http://schemas.microsoft.com/office/drawing/2014/main" id="{CF8587B8-A251-42D1-B5DD-9C7012E135FD}"/>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871" name="Gruppe 870">
                <a:extLst>
                  <a:ext uri="{FF2B5EF4-FFF2-40B4-BE49-F238E27FC236}">
                    <a16:creationId xmlns:a16="http://schemas.microsoft.com/office/drawing/2014/main" id="{4CDFA242-0A27-DE9F-6749-D55E0C5B0880}"/>
                  </a:ext>
                </a:extLst>
              </p:cNvPr>
              <p:cNvGrpSpPr/>
              <p:nvPr/>
            </p:nvGrpSpPr>
            <p:grpSpPr>
              <a:xfrm>
                <a:off x="780951" y="1067864"/>
                <a:ext cx="444157" cy="5190614"/>
                <a:chOff x="5753799" y="1204530"/>
                <a:chExt cx="444157" cy="5190614"/>
              </a:xfrm>
            </p:grpSpPr>
            <p:grpSp>
              <p:nvGrpSpPr>
                <p:cNvPr id="1348" name="Gruppe 1347">
                  <a:extLst>
                    <a:ext uri="{FF2B5EF4-FFF2-40B4-BE49-F238E27FC236}">
                      <a16:creationId xmlns:a16="http://schemas.microsoft.com/office/drawing/2014/main" id="{6E3C3F13-77D9-C61F-5EE9-A33E711CC856}"/>
                    </a:ext>
                  </a:extLst>
                </p:cNvPr>
                <p:cNvGrpSpPr/>
                <p:nvPr/>
              </p:nvGrpSpPr>
              <p:grpSpPr>
                <a:xfrm>
                  <a:off x="5753799" y="1204530"/>
                  <a:ext cx="442069" cy="4756379"/>
                  <a:chOff x="3817279" y="1064461"/>
                  <a:chExt cx="442069" cy="4756379"/>
                </a:xfrm>
              </p:grpSpPr>
              <p:sp>
                <p:nvSpPr>
                  <p:cNvPr id="1350" name="Rektangel 1349">
                    <a:extLst>
                      <a:ext uri="{FF2B5EF4-FFF2-40B4-BE49-F238E27FC236}">
                        <a16:creationId xmlns:a16="http://schemas.microsoft.com/office/drawing/2014/main" id="{C5D11C78-07E8-FD8E-E2ED-303FAD71AC84}"/>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51" name="Rektangel 1350">
                    <a:extLst>
                      <a:ext uri="{FF2B5EF4-FFF2-40B4-BE49-F238E27FC236}">
                        <a16:creationId xmlns:a16="http://schemas.microsoft.com/office/drawing/2014/main" id="{308FA188-5F72-C6ED-D134-71A6AD73CF62}"/>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52" name="Rektangel 1351">
                    <a:extLst>
                      <a:ext uri="{FF2B5EF4-FFF2-40B4-BE49-F238E27FC236}">
                        <a16:creationId xmlns:a16="http://schemas.microsoft.com/office/drawing/2014/main" id="{AEBB861E-4922-9F02-18E9-D9AB848BCC33}"/>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53" name="Rektangel 1352">
                    <a:extLst>
                      <a:ext uri="{FF2B5EF4-FFF2-40B4-BE49-F238E27FC236}">
                        <a16:creationId xmlns:a16="http://schemas.microsoft.com/office/drawing/2014/main" id="{ECEFCD57-E68A-F00A-4A79-1C4329022D4C}"/>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54" name="Rektangel 1353">
                    <a:extLst>
                      <a:ext uri="{FF2B5EF4-FFF2-40B4-BE49-F238E27FC236}">
                        <a16:creationId xmlns:a16="http://schemas.microsoft.com/office/drawing/2014/main" id="{C8F36508-4842-C337-1C92-153CF638F7CF}"/>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55" name="Rektangel 1354">
                    <a:extLst>
                      <a:ext uri="{FF2B5EF4-FFF2-40B4-BE49-F238E27FC236}">
                        <a16:creationId xmlns:a16="http://schemas.microsoft.com/office/drawing/2014/main" id="{844F66C2-6673-C8EF-50B4-2450E1C1C451}"/>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56" name="Rektangel 1355">
                    <a:extLst>
                      <a:ext uri="{FF2B5EF4-FFF2-40B4-BE49-F238E27FC236}">
                        <a16:creationId xmlns:a16="http://schemas.microsoft.com/office/drawing/2014/main" id="{E13B239C-F925-B323-2518-D903AE146710}"/>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57" name="Rektangel 1356">
                    <a:extLst>
                      <a:ext uri="{FF2B5EF4-FFF2-40B4-BE49-F238E27FC236}">
                        <a16:creationId xmlns:a16="http://schemas.microsoft.com/office/drawing/2014/main" id="{56286FA5-FA62-2369-AFF3-E875B3F07DF9}"/>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58" name="Rektangel 1357">
                    <a:extLst>
                      <a:ext uri="{FF2B5EF4-FFF2-40B4-BE49-F238E27FC236}">
                        <a16:creationId xmlns:a16="http://schemas.microsoft.com/office/drawing/2014/main" id="{9A3AE2BD-D65D-5ADE-A027-D1E4305D0379}"/>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59" name="Rektangel 1358">
                    <a:extLst>
                      <a:ext uri="{FF2B5EF4-FFF2-40B4-BE49-F238E27FC236}">
                        <a16:creationId xmlns:a16="http://schemas.microsoft.com/office/drawing/2014/main" id="{BFD7FE87-B475-9A0D-ACC4-09373EECD951}"/>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60" name="Rektangel 1359">
                    <a:extLst>
                      <a:ext uri="{FF2B5EF4-FFF2-40B4-BE49-F238E27FC236}">
                        <a16:creationId xmlns:a16="http://schemas.microsoft.com/office/drawing/2014/main" id="{61032716-F485-1CB2-A040-C5ED1801E8DE}"/>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349" name="Rektangel 1348">
                  <a:extLst>
                    <a:ext uri="{FF2B5EF4-FFF2-40B4-BE49-F238E27FC236}">
                      <a16:creationId xmlns:a16="http://schemas.microsoft.com/office/drawing/2014/main" id="{CAEE36C7-47E4-9A48-11E4-F1A8BD6936FC}"/>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872" name="Gruppe 871">
                <a:extLst>
                  <a:ext uri="{FF2B5EF4-FFF2-40B4-BE49-F238E27FC236}">
                    <a16:creationId xmlns:a16="http://schemas.microsoft.com/office/drawing/2014/main" id="{E37C8193-1718-6391-6401-6E0F4F40C7AC}"/>
                  </a:ext>
                </a:extLst>
              </p:cNvPr>
              <p:cNvGrpSpPr/>
              <p:nvPr/>
            </p:nvGrpSpPr>
            <p:grpSpPr>
              <a:xfrm>
                <a:off x="348958" y="1501775"/>
                <a:ext cx="444157" cy="4758064"/>
                <a:chOff x="5753799" y="1637080"/>
                <a:chExt cx="444157" cy="4758064"/>
              </a:xfrm>
            </p:grpSpPr>
            <p:grpSp>
              <p:nvGrpSpPr>
                <p:cNvPr id="1336" name="Gruppe 1335">
                  <a:extLst>
                    <a:ext uri="{FF2B5EF4-FFF2-40B4-BE49-F238E27FC236}">
                      <a16:creationId xmlns:a16="http://schemas.microsoft.com/office/drawing/2014/main" id="{0CE25B83-BF9F-98EA-594D-6912824D6B5F}"/>
                    </a:ext>
                  </a:extLst>
                </p:cNvPr>
                <p:cNvGrpSpPr/>
                <p:nvPr/>
              </p:nvGrpSpPr>
              <p:grpSpPr>
                <a:xfrm>
                  <a:off x="5753799" y="1637080"/>
                  <a:ext cx="442069" cy="4323829"/>
                  <a:chOff x="3817279" y="1497011"/>
                  <a:chExt cx="442069" cy="4323829"/>
                </a:xfrm>
              </p:grpSpPr>
              <p:sp>
                <p:nvSpPr>
                  <p:cNvPr id="1338" name="Rektangel 1337">
                    <a:extLst>
                      <a:ext uri="{FF2B5EF4-FFF2-40B4-BE49-F238E27FC236}">
                        <a16:creationId xmlns:a16="http://schemas.microsoft.com/office/drawing/2014/main" id="{E775D650-A26D-AD1E-D441-E93268E3128C}"/>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39" name="Rektangel 1338">
                    <a:extLst>
                      <a:ext uri="{FF2B5EF4-FFF2-40B4-BE49-F238E27FC236}">
                        <a16:creationId xmlns:a16="http://schemas.microsoft.com/office/drawing/2014/main" id="{89683ABD-C7BF-74CD-EA5C-A86861DDE9F7}"/>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40" name="Rektangel 1339">
                    <a:extLst>
                      <a:ext uri="{FF2B5EF4-FFF2-40B4-BE49-F238E27FC236}">
                        <a16:creationId xmlns:a16="http://schemas.microsoft.com/office/drawing/2014/main" id="{3690B96B-A948-F695-BD66-B86AE034FA7F}"/>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41" name="Rektangel 1340">
                    <a:extLst>
                      <a:ext uri="{FF2B5EF4-FFF2-40B4-BE49-F238E27FC236}">
                        <a16:creationId xmlns:a16="http://schemas.microsoft.com/office/drawing/2014/main" id="{4E583B4C-F4D9-999E-41B2-6657B5A6C32D}"/>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42" name="Rektangel 1341">
                    <a:extLst>
                      <a:ext uri="{FF2B5EF4-FFF2-40B4-BE49-F238E27FC236}">
                        <a16:creationId xmlns:a16="http://schemas.microsoft.com/office/drawing/2014/main" id="{77AA104F-F751-3BBD-79D0-686460478B23}"/>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43" name="Rektangel 1342">
                    <a:extLst>
                      <a:ext uri="{FF2B5EF4-FFF2-40B4-BE49-F238E27FC236}">
                        <a16:creationId xmlns:a16="http://schemas.microsoft.com/office/drawing/2014/main" id="{8A52106A-8478-3144-173D-9B077E6FFC40}"/>
                      </a:ext>
                    </a:extLst>
                  </p:cNvPr>
                  <p:cNvSpPr>
                    <a:spLocks noChangeAspect="1"/>
                  </p:cNvSpPr>
                  <p:nvPr/>
                </p:nvSpPr>
                <p:spPr>
                  <a:xfrm>
                    <a:off x="3819516" y="365976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44" name="Rektangel 1343">
                    <a:extLst>
                      <a:ext uri="{FF2B5EF4-FFF2-40B4-BE49-F238E27FC236}">
                        <a16:creationId xmlns:a16="http://schemas.microsoft.com/office/drawing/2014/main" id="{63582E90-60DD-0EF5-8DF0-1DE8DF3D16DA}"/>
                      </a:ext>
                    </a:extLst>
                  </p:cNvPr>
                  <p:cNvSpPr>
                    <a:spLocks noChangeAspect="1"/>
                  </p:cNvSpPr>
                  <p:nvPr/>
                </p:nvSpPr>
                <p:spPr>
                  <a:xfrm>
                    <a:off x="3820633" y="409119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45" name="Rektangel 1344">
                    <a:extLst>
                      <a:ext uri="{FF2B5EF4-FFF2-40B4-BE49-F238E27FC236}">
                        <a16:creationId xmlns:a16="http://schemas.microsoft.com/office/drawing/2014/main" id="{69EAA920-A6DC-9107-D3DF-FCE085C6BE6C}"/>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46" name="Rektangel 1345">
                    <a:extLst>
                      <a:ext uri="{FF2B5EF4-FFF2-40B4-BE49-F238E27FC236}">
                        <a16:creationId xmlns:a16="http://schemas.microsoft.com/office/drawing/2014/main" id="{F711B064-9B49-62F1-CCDF-E66278110D80}"/>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47" name="Rektangel 1346">
                    <a:extLst>
                      <a:ext uri="{FF2B5EF4-FFF2-40B4-BE49-F238E27FC236}">
                        <a16:creationId xmlns:a16="http://schemas.microsoft.com/office/drawing/2014/main" id="{B057C409-8A21-73B5-F226-3D3DBC8108EE}"/>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337" name="Rektangel 1336">
                  <a:extLst>
                    <a:ext uri="{FF2B5EF4-FFF2-40B4-BE49-F238E27FC236}">
                      <a16:creationId xmlns:a16="http://schemas.microsoft.com/office/drawing/2014/main" id="{37E01FDB-269C-DAC3-0AC5-987809896F71}"/>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873" name="Gruppe 872">
                <a:extLst>
                  <a:ext uri="{FF2B5EF4-FFF2-40B4-BE49-F238E27FC236}">
                    <a16:creationId xmlns:a16="http://schemas.microsoft.com/office/drawing/2014/main" id="{A603CB93-221C-1187-5175-D08FD0C86203}"/>
                  </a:ext>
                </a:extLst>
              </p:cNvPr>
              <p:cNvGrpSpPr/>
              <p:nvPr/>
            </p:nvGrpSpPr>
            <p:grpSpPr>
              <a:xfrm>
                <a:off x="-82727" y="1504857"/>
                <a:ext cx="444157" cy="4758064"/>
                <a:chOff x="5753799" y="1637080"/>
                <a:chExt cx="444157" cy="4758064"/>
              </a:xfrm>
            </p:grpSpPr>
            <p:grpSp>
              <p:nvGrpSpPr>
                <p:cNvPr id="1324" name="Gruppe 1323">
                  <a:extLst>
                    <a:ext uri="{FF2B5EF4-FFF2-40B4-BE49-F238E27FC236}">
                      <a16:creationId xmlns:a16="http://schemas.microsoft.com/office/drawing/2014/main" id="{3AD756F0-01CB-8C49-D2AF-9D1A09A1ACF2}"/>
                    </a:ext>
                  </a:extLst>
                </p:cNvPr>
                <p:cNvGrpSpPr/>
                <p:nvPr/>
              </p:nvGrpSpPr>
              <p:grpSpPr>
                <a:xfrm>
                  <a:off x="5753799" y="1637080"/>
                  <a:ext cx="442069" cy="4323829"/>
                  <a:chOff x="3817279" y="1497011"/>
                  <a:chExt cx="442069" cy="4323829"/>
                </a:xfrm>
              </p:grpSpPr>
              <p:sp>
                <p:nvSpPr>
                  <p:cNvPr id="1326" name="Rektangel 1325">
                    <a:extLst>
                      <a:ext uri="{FF2B5EF4-FFF2-40B4-BE49-F238E27FC236}">
                        <a16:creationId xmlns:a16="http://schemas.microsoft.com/office/drawing/2014/main" id="{443BBCDB-4EEC-9A08-1E89-1D1316B39EB1}"/>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27" name="Rektangel 1326">
                    <a:extLst>
                      <a:ext uri="{FF2B5EF4-FFF2-40B4-BE49-F238E27FC236}">
                        <a16:creationId xmlns:a16="http://schemas.microsoft.com/office/drawing/2014/main" id="{B8B75809-86CA-80EB-E7D0-E347D836D670}"/>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28" name="Rektangel 1327">
                    <a:extLst>
                      <a:ext uri="{FF2B5EF4-FFF2-40B4-BE49-F238E27FC236}">
                        <a16:creationId xmlns:a16="http://schemas.microsoft.com/office/drawing/2014/main" id="{9ADD53BD-11F4-3854-E13C-55A15F3391AB}"/>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29" name="Rektangel 1328">
                    <a:extLst>
                      <a:ext uri="{FF2B5EF4-FFF2-40B4-BE49-F238E27FC236}">
                        <a16:creationId xmlns:a16="http://schemas.microsoft.com/office/drawing/2014/main" id="{5142A82F-0AED-E7EB-5986-70EFD1C788AC}"/>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30" name="Rektangel 1329">
                    <a:extLst>
                      <a:ext uri="{FF2B5EF4-FFF2-40B4-BE49-F238E27FC236}">
                        <a16:creationId xmlns:a16="http://schemas.microsoft.com/office/drawing/2014/main" id="{2D045931-FE68-A990-4AF1-3CA341E05FE2}"/>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31" name="Rektangel 1330">
                    <a:extLst>
                      <a:ext uri="{FF2B5EF4-FFF2-40B4-BE49-F238E27FC236}">
                        <a16:creationId xmlns:a16="http://schemas.microsoft.com/office/drawing/2014/main" id="{E3F3B357-DE3A-3E9E-0501-89515B020189}"/>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32" name="Rektangel 1331">
                    <a:extLst>
                      <a:ext uri="{FF2B5EF4-FFF2-40B4-BE49-F238E27FC236}">
                        <a16:creationId xmlns:a16="http://schemas.microsoft.com/office/drawing/2014/main" id="{22BB4727-6870-4F3C-A232-B5867D874266}"/>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33" name="Rektangel 1332">
                    <a:extLst>
                      <a:ext uri="{FF2B5EF4-FFF2-40B4-BE49-F238E27FC236}">
                        <a16:creationId xmlns:a16="http://schemas.microsoft.com/office/drawing/2014/main" id="{E312D9CC-8E85-35B0-2631-4B34619D201F}"/>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34" name="Rektangel 1333">
                    <a:extLst>
                      <a:ext uri="{FF2B5EF4-FFF2-40B4-BE49-F238E27FC236}">
                        <a16:creationId xmlns:a16="http://schemas.microsoft.com/office/drawing/2014/main" id="{71E74FE0-21A9-094E-7914-0ED81CEB47D6}"/>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35" name="Rektangel 1334">
                    <a:extLst>
                      <a:ext uri="{FF2B5EF4-FFF2-40B4-BE49-F238E27FC236}">
                        <a16:creationId xmlns:a16="http://schemas.microsoft.com/office/drawing/2014/main" id="{1AD61968-30D3-192D-DE64-D30C980C7F8D}"/>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325" name="Rektangel 1324">
                  <a:extLst>
                    <a:ext uri="{FF2B5EF4-FFF2-40B4-BE49-F238E27FC236}">
                      <a16:creationId xmlns:a16="http://schemas.microsoft.com/office/drawing/2014/main" id="{5B488830-FACA-748F-0C1E-126160B9EA6E}"/>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874" name="Gruppe 873">
                <a:extLst>
                  <a:ext uri="{FF2B5EF4-FFF2-40B4-BE49-F238E27FC236}">
                    <a16:creationId xmlns:a16="http://schemas.microsoft.com/office/drawing/2014/main" id="{4FE68DD7-F52D-9D3D-C7D2-3CE03F8A93CE}"/>
                  </a:ext>
                </a:extLst>
              </p:cNvPr>
              <p:cNvGrpSpPr/>
              <p:nvPr/>
            </p:nvGrpSpPr>
            <p:grpSpPr>
              <a:xfrm>
                <a:off x="4625198" y="1031927"/>
                <a:ext cx="641389" cy="5216305"/>
                <a:chOff x="2892468" y="1032983"/>
                <a:chExt cx="641389" cy="5216305"/>
              </a:xfrm>
            </p:grpSpPr>
            <p:grpSp>
              <p:nvGrpSpPr>
                <p:cNvPr id="1287" name="Gruppe 1286">
                  <a:extLst>
                    <a:ext uri="{FF2B5EF4-FFF2-40B4-BE49-F238E27FC236}">
                      <a16:creationId xmlns:a16="http://schemas.microsoft.com/office/drawing/2014/main" id="{1376A0D0-954B-AE1A-2A39-EA40DE4AE36C}"/>
                    </a:ext>
                  </a:extLst>
                </p:cNvPr>
                <p:cNvGrpSpPr/>
                <p:nvPr/>
              </p:nvGrpSpPr>
              <p:grpSpPr>
                <a:xfrm>
                  <a:off x="2892468" y="1032983"/>
                  <a:ext cx="641389" cy="5216305"/>
                  <a:chOff x="3475384" y="1188399"/>
                  <a:chExt cx="641389" cy="5216305"/>
                </a:xfrm>
              </p:grpSpPr>
              <p:sp>
                <p:nvSpPr>
                  <p:cNvPr id="1291" name="Tekstfelt 1290">
                    <a:extLst>
                      <a:ext uri="{FF2B5EF4-FFF2-40B4-BE49-F238E27FC236}">
                        <a16:creationId xmlns:a16="http://schemas.microsoft.com/office/drawing/2014/main" id="{19A2307A-DD2F-8FDD-DC58-632F1CD6450A}"/>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292" name="Tekstfelt 1291">
                    <a:extLst>
                      <a:ext uri="{FF2B5EF4-FFF2-40B4-BE49-F238E27FC236}">
                        <a16:creationId xmlns:a16="http://schemas.microsoft.com/office/drawing/2014/main" id="{773DCB6D-A08C-0B0E-3F13-70C8240149A2}"/>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293" name="Tekstfelt 1292">
                    <a:extLst>
                      <a:ext uri="{FF2B5EF4-FFF2-40B4-BE49-F238E27FC236}">
                        <a16:creationId xmlns:a16="http://schemas.microsoft.com/office/drawing/2014/main" id="{E80C5141-B1AE-160E-F5DB-8AD33C4B597A}"/>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294" name="Tekstfelt 1293">
                    <a:extLst>
                      <a:ext uri="{FF2B5EF4-FFF2-40B4-BE49-F238E27FC236}">
                        <a16:creationId xmlns:a16="http://schemas.microsoft.com/office/drawing/2014/main" id="{325018EE-9AD7-48C3-BE6C-26E4ABEE7F5F}"/>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295" name="Tekstfelt 1294">
                    <a:extLst>
                      <a:ext uri="{FF2B5EF4-FFF2-40B4-BE49-F238E27FC236}">
                        <a16:creationId xmlns:a16="http://schemas.microsoft.com/office/drawing/2014/main" id="{1ECB9832-902D-7418-366E-DDF3DEE60AB9}"/>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296" name="Tekstfelt 1295">
                    <a:extLst>
                      <a:ext uri="{FF2B5EF4-FFF2-40B4-BE49-F238E27FC236}">
                        <a16:creationId xmlns:a16="http://schemas.microsoft.com/office/drawing/2014/main" id="{2578CC49-116F-D7E9-AFA4-8F17B4E2DE15}"/>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297" name="Tekstfelt 1296">
                    <a:extLst>
                      <a:ext uri="{FF2B5EF4-FFF2-40B4-BE49-F238E27FC236}">
                        <a16:creationId xmlns:a16="http://schemas.microsoft.com/office/drawing/2014/main" id="{F0485278-1D73-41A6-4CC4-1BA6164698C3}"/>
                      </a:ext>
                    </a:extLst>
                  </p:cNvPr>
                  <p:cNvSpPr txBox="1"/>
                  <p:nvPr/>
                </p:nvSpPr>
                <p:spPr>
                  <a:xfrm>
                    <a:off x="3525031"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298" name="Tekstfelt 1297">
                    <a:extLst>
                      <a:ext uri="{FF2B5EF4-FFF2-40B4-BE49-F238E27FC236}">
                        <a16:creationId xmlns:a16="http://schemas.microsoft.com/office/drawing/2014/main" id="{743E8907-2C25-239D-5FF4-AB9D6A93998A}"/>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299" name="Tekstfelt 1298">
                    <a:extLst>
                      <a:ext uri="{FF2B5EF4-FFF2-40B4-BE49-F238E27FC236}">
                        <a16:creationId xmlns:a16="http://schemas.microsoft.com/office/drawing/2014/main" id="{11CC28BC-EEAD-A124-10E3-90FD509B13B9}"/>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300" name="Tekstfelt 1299">
                    <a:extLst>
                      <a:ext uri="{FF2B5EF4-FFF2-40B4-BE49-F238E27FC236}">
                        <a16:creationId xmlns:a16="http://schemas.microsoft.com/office/drawing/2014/main" id="{9B31CC5A-F495-7921-99C4-1848C7B41E36}"/>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301" name="Tekstfelt 1300">
                    <a:extLst>
                      <a:ext uri="{FF2B5EF4-FFF2-40B4-BE49-F238E27FC236}">
                        <a16:creationId xmlns:a16="http://schemas.microsoft.com/office/drawing/2014/main" id="{F26842D1-04F3-00F3-287A-F5E7AC2D222D}"/>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302" name="Tekstfelt 1301">
                    <a:extLst>
                      <a:ext uri="{FF2B5EF4-FFF2-40B4-BE49-F238E27FC236}">
                        <a16:creationId xmlns:a16="http://schemas.microsoft.com/office/drawing/2014/main" id="{C6B9D09F-FC16-F389-9077-7E2F205C83A4}"/>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303" name="Tekstfelt 1302">
                    <a:extLst>
                      <a:ext uri="{FF2B5EF4-FFF2-40B4-BE49-F238E27FC236}">
                        <a16:creationId xmlns:a16="http://schemas.microsoft.com/office/drawing/2014/main" id="{C535F120-2D06-157F-D76D-70CFCA553B5A}"/>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304" name="Tekstfelt 1303">
                    <a:extLst>
                      <a:ext uri="{FF2B5EF4-FFF2-40B4-BE49-F238E27FC236}">
                        <a16:creationId xmlns:a16="http://schemas.microsoft.com/office/drawing/2014/main" id="{8DE6636F-DFC0-E9EE-48FD-C195077BC2C7}"/>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305" name="Tekstfelt 1304">
                    <a:extLst>
                      <a:ext uri="{FF2B5EF4-FFF2-40B4-BE49-F238E27FC236}">
                        <a16:creationId xmlns:a16="http://schemas.microsoft.com/office/drawing/2014/main" id="{20B65668-E4AF-B7AB-6204-F7C6659D3BA6}"/>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306" name="Tekstfelt 1305">
                    <a:extLst>
                      <a:ext uri="{FF2B5EF4-FFF2-40B4-BE49-F238E27FC236}">
                        <a16:creationId xmlns:a16="http://schemas.microsoft.com/office/drawing/2014/main" id="{53480309-CE1C-F57A-1AD9-746C8D956FAD}"/>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307" name="Tekstfelt 1306">
                    <a:extLst>
                      <a:ext uri="{FF2B5EF4-FFF2-40B4-BE49-F238E27FC236}">
                        <a16:creationId xmlns:a16="http://schemas.microsoft.com/office/drawing/2014/main" id="{BF0411E9-DF7E-423F-4A65-2FFAE81E18C1}"/>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308" name="Tekstfelt 1307">
                    <a:extLst>
                      <a:ext uri="{FF2B5EF4-FFF2-40B4-BE49-F238E27FC236}">
                        <a16:creationId xmlns:a16="http://schemas.microsoft.com/office/drawing/2014/main" id="{08CC8814-8031-845D-C844-1EAA3498806B}"/>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309" name="Tekstfelt 1308">
                    <a:extLst>
                      <a:ext uri="{FF2B5EF4-FFF2-40B4-BE49-F238E27FC236}">
                        <a16:creationId xmlns:a16="http://schemas.microsoft.com/office/drawing/2014/main" id="{923DA64A-90C7-27BA-E49A-D5FF45805776}"/>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310" name="Tekstfelt 1309">
                    <a:extLst>
                      <a:ext uri="{FF2B5EF4-FFF2-40B4-BE49-F238E27FC236}">
                        <a16:creationId xmlns:a16="http://schemas.microsoft.com/office/drawing/2014/main" id="{B55A5048-F3A7-C52E-BCE3-D6DDC6AD8C35}"/>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311" name="Tekstfelt 1310">
                    <a:extLst>
                      <a:ext uri="{FF2B5EF4-FFF2-40B4-BE49-F238E27FC236}">
                        <a16:creationId xmlns:a16="http://schemas.microsoft.com/office/drawing/2014/main" id="{67DC38B2-C7DF-DDB2-8969-1117DFFF4304}"/>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312" name="Tekstfelt 1311">
                    <a:extLst>
                      <a:ext uri="{FF2B5EF4-FFF2-40B4-BE49-F238E27FC236}">
                        <a16:creationId xmlns:a16="http://schemas.microsoft.com/office/drawing/2014/main" id="{E1B19462-9EB9-EEDB-8CEC-B1B0E13A9F65}"/>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313" name="Tekstfelt 1312">
                    <a:extLst>
                      <a:ext uri="{FF2B5EF4-FFF2-40B4-BE49-F238E27FC236}">
                        <a16:creationId xmlns:a16="http://schemas.microsoft.com/office/drawing/2014/main" id="{941F5E96-0393-0FEC-B017-348030BD74AA}"/>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314" name="Tekstfelt 1313">
                    <a:extLst>
                      <a:ext uri="{FF2B5EF4-FFF2-40B4-BE49-F238E27FC236}">
                        <a16:creationId xmlns:a16="http://schemas.microsoft.com/office/drawing/2014/main" id="{C7666D25-599A-4256-6BD9-C40EECB165C6}"/>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315" name="Tekstfelt 1314">
                    <a:extLst>
                      <a:ext uri="{FF2B5EF4-FFF2-40B4-BE49-F238E27FC236}">
                        <a16:creationId xmlns:a16="http://schemas.microsoft.com/office/drawing/2014/main" id="{E952D246-CA08-7171-9C90-D18CBB14FCC6}"/>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316" name="Tekstfelt 1315">
                    <a:extLst>
                      <a:ext uri="{FF2B5EF4-FFF2-40B4-BE49-F238E27FC236}">
                        <a16:creationId xmlns:a16="http://schemas.microsoft.com/office/drawing/2014/main" id="{31F7C4FF-5A54-5674-4342-6ABB24927668}"/>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317" name="Tekstfelt 1316">
                    <a:extLst>
                      <a:ext uri="{FF2B5EF4-FFF2-40B4-BE49-F238E27FC236}">
                        <a16:creationId xmlns:a16="http://schemas.microsoft.com/office/drawing/2014/main" id="{95DED4B5-01E2-194C-A869-6631805E16F4}"/>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318" name="Tekstfelt 1317">
                    <a:extLst>
                      <a:ext uri="{FF2B5EF4-FFF2-40B4-BE49-F238E27FC236}">
                        <a16:creationId xmlns:a16="http://schemas.microsoft.com/office/drawing/2014/main" id="{E083E28C-BA49-A104-FA69-4B8A39CFFE42}"/>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319" name="Tekstfelt 1318">
                    <a:extLst>
                      <a:ext uri="{FF2B5EF4-FFF2-40B4-BE49-F238E27FC236}">
                        <a16:creationId xmlns:a16="http://schemas.microsoft.com/office/drawing/2014/main" id="{B2E4CF3C-3780-A467-E17C-1DC85F1229A0}"/>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320" name="Tekstfelt 1319">
                    <a:extLst>
                      <a:ext uri="{FF2B5EF4-FFF2-40B4-BE49-F238E27FC236}">
                        <a16:creationId xmlns:a16="http://schemas.microsoft.com/office/drawing/2014/main" id="{151F47E9-B2A0-70EC-561B-A44B1F131FF2}"/>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321" name="Tekstfelt 1320">
                    <a:extLst>
                      <a:ext uri="{FF2B5EF4-FFF2-40B4-BE49-F238E27FC236}">
                        <a16:creationId xmlns:a16="http://schemas.microsoft.com/office/drawing/2014/main" id="{2FBE6D1A-4A4A-F73D-49BF-381C82216A94}"/>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322" name="Tekstfelt 1321">
                    <a:extLst>
                      <a:ext uri="{FF2B5EF4-FFF2-40B4-BE49-F238E27FC236}">
                        <a16:creationId xmlns:a16="http://schemas.microsoft.com/office/drawing/2014/main" id="{BE00D785-9A11-726B-7067-738C47B8E140}"/>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323" name="Tekstfelt 1322">
                    <a:extLst>
                      <a:ext uri="{FF2B5EF4-FFF2-40B4-BE49-F238E27FC236}">
                        <a16:creationId xmlns:a16="http://schemas.microsoft.com/office/drawing/2014/main" id="{A5201E65-A4CB-D0C0-207E-79FCD6AEAFB5}"/>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288" name="Tekstfelt 1287">
                  <a:extLst>
                    <a:ext uri="{FF2B5EF4-FFF2-40B4-BE49-F238E27FC236}">
                      <a16:creationId xmlns:a16="http://schemas.microsoft.com/office/drawing/2014/main" id="{87D21C71-C835-AB49-B99F-89B4EAEFB178}"/>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289" name="Tekstfelt 1288">
                  <a:extLst>
                    <a:ext uri="{FF2B5EF4-FFF2-40B4-BE49-F238E27FC236}">
                      <a16:creationId xmlns:a16="http://schemas.microsoft.com/office/drawing/2014/main" id="{746C3468-FEF7-D1CD-3110-64775F29DA21}"/>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290" name="Tekstfelt 1289">
                  <a:extLst>
                    <a:ext uri="{FF2B5EF4-FFF2-40B4-BE49-F238E27FC236}">
                      <a16:creationId xmlns:a16="http://schemas.microsoft.com/office/drawing/2014/main" id="{CF407BC0-2C37-19BB-BD8F-7938B5A91EBD}"/>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875" name="Gruppe 874">
                <a:extLst>
                  <a:ext uri="{FF2B5EF4-FFF2-40B4-BE49-F238E27FC236}">
                    <a16:creationId xmlns:a16="http://schemas.microsoft.com/office/drawing/2014/main" id="{DCE6FAF7-7D05-F075-519F-356446337D73}"/>
                  </a:ext>
                </a:extLst>
              </p:cNvPr>
              <p:cNvGrpSpPr/>
              <p:nvPr/>
            </p:nvGrpSpPr>
            <p:grpSpPr>
              <a:xfrm>
                <a:off x="5052945" y="1040538"/>
                <a:ext cx="641389" cy="5216305"/>
                <a:chOff x="2892468" y="1032983"/>
                <a:chExt cx="641389" cy="5216305"/>
              </a:xfrm>
            </p:grpSpPr>
            <p:grpSp>
              <p:nvGrpSpPr>
                <p:cNvPr id="1250" name="Gruppe 1249">
                  <a:extLst>
                    <a:ext uri="{FF2B5EF4-FFF2-40B4-BE49-F238E27FC236}">
                      <a16:creationId xmlns:a16="http://schemas.microsoft.com/office/drawing/2014/main" id="{D5527E74-28BD-96EB-25D0-0D7DD13D74FA}"/>
                    </a:ext>
                  </a:extLst>
                </p:cNvPr>
                <p:cNvGrpSpPr/>
                <p:nvPr/>
              </p:nvGrpSpPr>
              <p:grpSpPr>
                <a:xfrm>
                  <a:off x="2892468" y="1032983"/>
                  <a:ext cx="641389" cy="5216305"/>
                  <a:chOff x="3475384" y="1188399"/>
                  <a:chExt cx="641389" cy="5216305"/>
                </a:xfrm>
              </p:grpSpPr>
              <p:sp>
                <p:nvSpPr>
                  <p:cNvPr id="1254" name="Tekstfelt 1253">
                    <a:extLst>
                      <a:ext uri="{FF2B5EF4-FFF2-40B4-BE49-F238E27FC236}">
                        <a16:creationId xmlns:a16="http://schemas.microsoft.com/office/drawing/2014/main" id="{5DFF535C-6218-D72D-84F3-23B81CA97DEA}"/>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255" name="Tekstfelt 1254">
                    <a:extLst>
                      <a:ext uri="{FF2B5EF4-FFF2-40B4-BE49-F238E27FC236}">
                        <a16:creationId xmlns:a16="http://schemas.microsoft.com/office/drawing/2014/main" id="{34413EB1-4E27-8A14-18EE-39A36AF344C6}"/>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256" name="Tekstfelt 1255">
                    <a:extLst>
                      <a:ext uri="{FF2B5EF4-FFF2-40B4-BE49-F238E27FC236}">
                        <a16:creationId xmlns:a16="http://schemas.microsoft.com/office/drawing/2014/main" id="{8C9324E4-E625-A4E2-DB50-87EE8084977C}"/>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257" name="Tekstfelt 1256">
                    <a:extLst>
                      <a:ext uri="{FF2B5EF4-FFF2-40B4-BE49-F238E27FC236}">
                        <a16:creationId xmlns:a16="http://schemas.microsoft.com/office/drawing/2014/main" id="{E7490A46-6727-03AE-167E-4401B261C314}"/>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258" name="Tekstfelt 1257">
                    <a:extLst>
                      <a:ext uri="{FF2B5EF4-FFF2-40B4-BE49-F238E27FC236}">
                        <a16:creationId xmlns:a16="http://schemas.microsoft.com/office/drawing/2014/main" id="{4B2630EB-08FC-BE81-6837-D617F89CA513}"/>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259" name="Tekstfelt 1258">
                    <a:extLst>
                      <a:ext uri="{FF2B5EF4-FFF2-40B4-BE49-F238E27FC236}">
                        <a16:creationId xmlns:a16="http://schemas.microsoft.com/office/drawing/2014/main" id="{1CAD23FD-DDB2-69D0-9F0E-48FEBD11347B}"/>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260" name="Tekstfelt 1259">
                    <a:extLst>
                      <a:ext uri="{FF2B5EF4-FFF2-40B4-BE49-F238E27FC236}">
                        <a16:creationId xmlns:a16="http://schemas.microsoft.com/office/drawing/2014/main" id="{D1D4BE73-2D35-B880-1B6F-FA2747B64509}"/>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261" name="Tekstfelt 1260">
                    <a:extLst>
                      <a:ext uri="{FF2B5EF4-FFF2-40B4-BE49-F238E27FC236}">
                        <a16:creationId xmlns:a16="http://schemas.microsoft.com/office/drawing/2014/main" id="{FA00AE80-D2B5-B96E-CC97-FBFA2FBEB84C}"/>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262" name="Tekstfelt 1261">
                    <a:extLst>
                      <a:ext uri="{FF2B5EF4-FFF2-40B4-BE49-F238E27FC236}">
                        <a16:creationId xmlns:a16="http://schemas.microsoft.com/office/drawing/2014/main" id="{17DB0D4D-BE93-F57E-49FD-5E0288E4AB00}"/>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263" name="Tekstfelt 1262">
                    <a:extLst>
                      <a:ext uri="{FF2B5EF4-FFF2-40B4-BE49-F238E27FC236}">
                        <a16:creationId xmlns:a16="http://schemas.microsoft.com/office/drawing/2014/main" id="{F0F39B92-E486-559E-A979-DBE1EF7C8DF2}"/>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264" name="Tekstfelt 1263">
                    <a:extLst>
                      <a:ext uri="{FF2B5EF4-FFF2-40B4-BE49-F238E27FC236}">
                        <a16:creationId xmlns:a16="http://schemas.microsoft.com/office/drawing/2014/main" id="{EB097043-D1BC-92CC-82A6-376EC1001367}"/>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265" name="Tekstfelt 1264">
                    <a:extLst>
                      <a:ext uri="{FF2B5EF4-FFF2-40B4-BE49-F238E27FC236}">
                        <a16:creationId xmlns:a16="http://schemas.microsoft.com/office/drawing/2014/main" id="{52C86B1A-B148-DDFC-5EEB-54B69579A861}"/>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266" name="Tekstfelt 1265">
                    <a:extLst>
                      <a:ext uri="{FF2B5EF4-FFF2-40B4-BE49-F238E27FC236}">
                        <a16:creationId xmlns:a16="http://schemas.microsoft.com/office/drawing/2014/main" id="{29FF7CF2-D7CD-87CF-34DB-1B39E8D58D32}"/>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267" name="Tekstfelt 1266">
                    <a:extLst>
                      <a:ext uri="{FF2B5EF4-FFF2-40B4-BE49-F238E27FC236}">
                        <a16:creationId xmlns:a16="http://schemas.microsoft.com/office/drawing/2014/main" id="{D63A11A9-3D28-CBC6-58D4-08AF89C042FC}"/>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268" name="Tekstfelt 1267">
                    <a:extLst>
                      <a:ext uri="{FF2B5EF4-FFF2-40B4-BE49-F238E27FC236}">
                        <a16:creationId xmlns:a16="http://schemas.microsoft.com/office/drawing/2014/main" id="{01A51189-B8D8-C4AB-6883-ECEDD6409832}"/>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269" name="Tekstfelt 1268">
                    <a:extLst>
                      <a:ext uri="{FF2B5EF4-FFF2-40B4-BE49-F238E27FC236}">
                        <a16:creationId xmlns:a16="http://schemas.microsoft.com/office/drawing/2014/main" id="{D713BD94-493D-4BA4-16B2-2526B10D2A8A}"/>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270" name="Tekstfelt 1269">
                    <a:extLst>
                      <a:ext uri="{FF2B5EF4-FFF2-40B4-BE49-F238E27FC236}">
                        <a16:creationId xmlns:a16="http://schemas.microsoft.com/office/drawing/2014/main" id="{0F44BB56-7F93-6B10-E4C5-C8A04B93C989}"/>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271" name="Tekstfelt 1270">
                    <a:extLst>
                      <a:ext uri="{FF2B5EF4-FFF2-40B4-BE49-F238E27FC236}">
                        <a16:creationId xmlns:a16="http://schemas.microsoft.com/office/drawing/2014/main" id="{625EBC21-44AB-AB2A-3B68-B44E6226DEB7}"/>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272" name="Tekstfelt 1271">
                    <a:extLst>
                      <a:ext uri="{FF2B5EF4-FFF2-40B4-BE49-F238E27FC236}">
                        <a16:creationId xmlns:a16="http://schemas.microsoft.com/office/drawing/2014/main" id="{99D9F8D9-B669-18C4-544B-02F4BA18CCCB}"/>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273" name="Tekstfelt 1272">
                    <a:extLst>
                      <a:ext uri="{FF2B5EF4-FFF2-40B4-BE49-F238E27FC236}">
                        <a16:creationId xmlns:a16="http://schemas.microsoft.com/office/drawing/2014/main" id="{DBF4B267-0D0B-3128-7850-C0165E42D1BA}"/>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274" name="Tekstfelt 1273">
                    <a:extLst>
                      <a:ext uri="{FF2B5EF4-FFF2-40B4-BE49-F238E27FC236}">
                        <a16:creationId xmlns:a16="http://schemas.microsoft.com/office/drawing/2014/main" id="{DD61C656-E3CE-64CA-6BEA-1E06DBE6B8AC}"/>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275" name="Tekstfelt 1274">
                    <a:extLst>
                      <a:ext uri="{FF2B5EF4-FFF2-40B4-BE49-F238E27FC236}">
                        <a16:creationId xmlns:a16="http://schemas.microsoft.com/office/drawing/2014/main" id="{27A7FE52-3D9D-48AE-5969-E5E9E1FCB3FC}"/>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276" name="Tekstfelt 1275">
                    <a:extLst>
                      <a:ext uri="{FF2B5EF4-FFF2-40B4-BE49-F238E27FC236}">
                        <a16:creationId xmlns:a16="http://schemas.microsoft.com/office/drawing/2014/main" id="{A17BBB21-71BF-3A33-EB51-A001DE4A4027}"/>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277" name="Tekstfelt 1276">
                    <a:extLst>
                      <a:ext uri="{FF2B5EF4-FFF2-40B4-BE49-F238E27FC236}">
                        <a16:creationId xmlns:a16="http://schemas.microsoft.com/office/drawing/2014/main" id="{BED6F2E2-B53D-2DCB-2EBB-7D1B73C70564}"/>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278" name="Tekstfelt 1277">
                    <a:extLst>
                      <a:ext uri="{FF2B5EF4-FFF2-40B4-BE49-F238E27FC236}">
                        <a16:creationId xmlns:a16="http://schemas.microsoft.com/office/drawing/2014/main" id="{A7CF877E-B425-7F46-753B-7E8DB44D163E}"/>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279" name="Tekstfelt 1278">
                    <a:extLst>
                      <a:ext uri="{FF2B5EF4-FFF2-40B4-BE49-F238E27FC236}">
                        <a16:creationId xmlns:a16="http://schemas.microsoft.com/office/drawing/2014/main" id="{B669DDE9-8FD8-EE50-05BE-134CB7E57F89}"/>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280" name="Tekstfelt 1279">
                    <a:extLst>
                      <a:ext uri="{FF2B5EF4-FFF2-40B4-BE49-F238E27FC236}">
                        <a16:creationId xmlns:a16="http://schemas.microsoft.com/office/drawing/2014/main" id="{41B1E405-F2C5-8012-1BE8-F6BD3FBAAA7E}"/>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281" name="Tekstfelt 1280">
                    <a:extLst>
                      <a:ext uri="{FF2B5EF4-FFF2-40B4-BE49-F238E27FC236}">
                        <a16:creationId xmlns:a16="http://schemas.microsoft.com/office/drawing/2014/main" id="{FC3D8D6B-057C-5A24-903B-AC4B3A81776F}"/>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282" name="Tekstfelt 1281">
                    <a:extLst>
                      <a:ext uri="{FF2B5EF4-FFF2-40B4-BE49-F238E27FC236}">
                        <a16:creationId xmlns:a16="http://schemas.microsoft.com/office/drawing/2014/main" id="{DA56CC5B-6907-757F-14C3-1D494DDB51E6}"/>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283" name="Tekstfelt 1282">
                    <a:extLst>
                      <a:ext uri="{FF2B5EF4-FFF2-40B4-BE49-F238E27FC236}">
                        <a16:creationId xmlns:a16="http://schemas.microsoft.com/office/drawing/2014/main" id="{8CF2E4CE-B920-0786-F0CF-72D5EF10503B}"/>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284" name="Tekstfelt 1283">
                    <a:extLst>
                      <a:ext uri="{FF2B5EF4-FFF2-40B4-BE49-F238E27FC236}">
                        <a16:creationId xmlns:a16="http://schemas.microsoft.com/office/drawing/2014/main" id="{513775D9-30C8-27BA-5B97-089E1710C8B5}"/>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285" name="Tekstfelt 1284">
                    <a:extLst>
                      <a:ext uri="{FF2B5EF4-FFF2-40B4-BE49-F238E27FC236}">
                        <a16:creationId xmlns:a16="http://schemas.microsoft.com/office/drawing/2014/main" id="{DC7313AC-6DF8-5E95-CE98-1F869FDD2797}"/>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286" name="Tekstfelt 1285">
                    <a:extLst>
                      <a:ext uri="{FF2B5EF4-FFF2-40B4-BE49-F238E27FC236}">
                        <a16:creationId xmlns:a16="http://schemas.microsoft.com/office/drawing/2014/main" id="{B2723E00-2F0A-C2C2-EC8D-3B4C5C4A9D9C}"/>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251" name="Tekstfelt 1250">
                  <a:extLst>
                    <a:ext uri="{FF2B5EF4-FFF2-40B4-BE49-F238E27FC236}">
                      <a16:creationId xmlns:a16="http://schemas.microsoft.com/office/drawing/2014/main" id="{D9689140-9ED5-64E6-138A-B59ED5E486A2}"/>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252" name="Tekstfelt 1251">
                  <a:extLst>
                    <a:ext uri="{FF2B5EF4-FFF2-40B4-BE49-F238E27FC236}">
                      <a16:creationId xmlns:a16="http://schemas.microsoft.com/office/drawing/2014/main" id="{CA1560D7-1086-6F5A-72EC-B1A747F99425}"/>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253" name="Tekstfelt 1252">
                  <a:extLst>
                    <a:ext uri="{FF2B5EF4-FFF2-40B4-BE49-F238E27FC236}">
                      <a16:creationId xmlns:a16="http://schemas.microsoft.com/office/drawing/2014/main" id="{E1DBDF3B-2FC4-20BE-FFD4-623A305AF0C4}"/>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876" name="Gruppe 875">
                <a:extLst>
                  <a:ext uri="{FF2B5EF4-FFF2-40B4-BE49-F238E27FC236}">
                    <a16:creationId xmlns:a16="http://schemas.microsoft.com/office/drawing/2014/main" id="{626A0B37-D8DB-A63E-B6D1-7CAC807A6268}"/>
                  </a:ext>
                </a:extLst>
              </p:cNvPr>
              <p:cNvGrpSpPr/>
              <p:nvPr/>
            </p:nvGrpSpPr>
            <p:grpSpPr>
              <a:xfrm>
                <a:off x="3753314" y="1031887"/>
                <a:ext cx="641389" cy="5216305"/>
                <a:chOff x="2892468" y="1032983"/>
                <a:chExt cx="641389" cy="5216305"/>
              </a:xfrm>
            </p:grpSpPr>
            <p:grpSp>
              <p:nvGrpSpPr>
                <p:cNvPr id="1213" name="Gruppe 1212">
                  <a:extLst>
                    <a:ext uri="{FF2B5EF4-FFF2-40B4-BE49-F238E27FC236}">
                      <a16:creationId xmlns:a16="http://schemas.microsoft.com/office/drawing/2014/main" id="{6936555D-C552-9C35-468A-B06863440DA1}"/>
                    </a:ext>
                  </a:extLst>
                </p:cNvPr>
                <p:cNvGrpSpPr/>
                <p:nvPr/>
              </p:nvGrpSpPr>
              <p:grpSpPr>
                <a:xfrm>
                  <a:off x="2892468" y="1032983"/>
                  <a:ext cx="641389" cy="5216305"/>
                  <a:chOff x="3475384" y="1188399"/>
                  <a:chExt cx="641389" cy="5216305"/>
                </a:xfrm>
              </p:grpSpPr>
              <p:sp>
                <p:nvSpPr>
                  <p:cNvPr id="1217" name="Tekstfelt 1216">
                    <a:extLst>
                      <a:ext uri="{FF2B5EF4-FFF2-40B4-BE49-F238E27FC236}">
                        <a16:creationId xmlns:a16="http://schemas.microsoft.com/office/drawing/2014/main" id="{19B200C7-5147-9A83-A0EE-1FF84C4BD0AD}"/>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218" name="Tekstfelt 1217">
                    <a:extLst>
                      <a:ext uri="{FF2B5EF4-FFF2-40B4-BE49-F238E27FC236}">
                        <a16:creationId xmlns:a16="http://schemas.microsoft.com/office/drawing/2014/main" id="{E86C2434-6660-5991-4486-03D69F54F113}"/>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219" name="Tekstfelt 1218">
                    <a:extLst>
                      <a:ext uri="{FF2B5EF4-FFF2-40B4-BE49-F238E27FC236}">
                        <a16:creationId xmlns:a16="http://schemas.microsoft.com/office/drawing/2014/main" id="{451F42E0-8E18-0D1A-523C-2C5FCD7297E2}"/>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220" name="Tekstfelt 1219">
                    <a:extLst>
                      <a:ext uri="{FF2B5EF4-FFF2-40B4-BE49-F238E27FC236}">
                        <a16:creationId xmlns:a16="http://schemas.microsoft.com/office/drawing/2014/main" id="{FDC8C1C6-6610-A22F-6790-C912F1C0F7CB}"/>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221" name="Tekstfelt 1220">
                    <a:extLst>
                      <a:ext uri="{FF2B5EF4-FFF2-40B4-BE49-F238E27FC236}">
                        <a16:creationId xmlns:a16="http://schemas.microsoft.com/office/drawing/2014/main" id="{39607E06-7DFC-6B3E-CF3A-DBD8BDEBFC5E}"/>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222" name="Tekstfelt 1221">
                    <a:extLst>
                      <a:ext uri="{FF2B5EF4-FFF2-40B4-BE49-F238E27FC236}">
                        <a16:creationId xmlns:a16="http://schemas.microsoft.com/office/drawing/2014/main" id="{1C201A10-FCB1-E1DE-2CB5-D4C70FD57BEE}"/>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223" name="Tekstfelt 1222">
                    <a:extLst>
                      <a:ext uri="{FF2B5EF4-FFF2-40B4-BE49-F238E27FC236}">
                        <a16:creationId xmlns:a16="http://schemas.microsoft.com/office/drawing/2014/main" id="{B48BD39D-62C6-433F-F00E-D280B8BB6E4C}"/>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224" name="Tekstfelt 1223">
                    <a:extLst>
                      <a:ext uri="{FF2B5EF4-FFF2-40B4-BE49-F238E27FC236}">
                        <a16:creationId xmlns:a16="http://schemas.microsoft.com/office/drawing/2014/main" id="{6FED2DF0-7132-344F-0BB4-62A0E73239E6}"/>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225" name="Tekstfelt 1224">
                    <a:extLst>
                      <a:ext uri="{FF2B5EF4-FFF2-40B4-BE49-F238E27FC236}">
                        <a16:creationId xmlns:a16="http://schemas.microsoft.com/office/drawing/2014/main" id="{A0607210-0BD9-16E7-790C-8AC378DC5C83}"/>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226" name="Tekstfelt 1225">
                    <a:extLst>
                      <a:ext uri="{FF2B5EF4-FFF2-40B4-BE49-F238E27FC236}">
                        <a16:creationId xmlns:a16="http://schemas.microsoft.com/office/drawing/2014/main" id="{1B9F3E3B-28EA-C48B-2EA7-F6A0B053E7BA}"/>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227" name="Tekstfelt 1226">
                    <a:extLst>
                      <a:ext uri="{FF2B5EF4-FFF2-40B4-BE49-F238E27FC236}">
                        <a16:creationId xmlns:a16="http://schemas.microsoft.com/office/drawing/2014/main" id="{F2858320-1004-8BC6-E7D7-1FC9CFD9C34A}"/>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228" name="Tekstfelt 1227">
                    <a:extLst>
                      <a:ext uri="{FF2B5EF4-FFF2-40B4-BE49-F238E27FC236}">
                        <a16:creationId xmlns:a16="http://schemas.microsoft.com/office/drawing/2014/main" id="{0D0A47CF-11B2-D0F9-DF8A-2F174EBCA81D}"/>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229" name="Tekstfelt 1228">
                    <a:extLst>
                      <a:ext uri="{FF2B5EF4-FFF2-40B4-BE49-F238E27FC236}">
                        <a16:creationId xmlns:a16="http://schemas.microsoft.com/office/drawing/2014/main" id="{AE97497C-BDBD-6557-AA64-B180A3774102}"/>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230" name="Tekstfelt 1229">
                    <a:extLst>
                      <a:ext uri="{FF2B5EF4-FFF2-40B4-BE49-F238E27FC236}">
                        <a16:creationId xmlns:a16="http://schemas.microsoft.com/office/drawing/2014/main" id="{8867E673-1057-4555-05B7-8BD9C3DD491D}"/>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231" name="Tekstfelt 1230">
                    <a:extLst>
                      <a:ext uri="{FF2B5EF4-FFF2-40B4-BE49-F238E27FC236}">
                        <a16:creationId xmlns:a16="http://schemas.microsoft.com/office/drawing/2014/main" id="{4C8ABE1E-6205-65FB-296C-C653F5768AAD}"/>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232" name="Tekstfelt 1231">
                    <a:extLst>
                      <a:ext uri="{FF2B5EF4-FFF2-40B4-BE49-F238E27FC236}">
                        <a16:creationId xmlns:a16="http://schemas.microsoft.com/office/drawing/2014/main" id="{5F79DD26-22BC-4CC7-1E85-37A472018A90}"/>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233" name="Tekstfelt 1232">
                    <a:extLst>
                      <a:ext uri="{FF2B5EF4-FFF2-40B4-BE49-F238E27FC236}">
                        <a16:creationId xmlns:a16="http://schemas.microsoft.com/office/drawing/2014/main" id="{B6402639-50BD-3CA0-79F0-EABEB0063958}"/>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234" name="Tekstfelt 1233">
                    <a:extLst>
                      <a:ext uri="{FF2B5EF4-FFF2-40B4-BE49-F238E27FC236}">
                        <a16:creationId xmlns:a16="http://schemas.microsoft.com/office/drawing/2014/main" id="{89E64EB3-0EB6-B388-AF29-F9D25DDEF759}"/>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235" name="Tekstfelt 1234">
                    <a:extLst>
                      <a:ext uri="{FF2B5EF4-FFF2-40B4-BE49-F238E27FC236}">
                        <a16:creationId xmlns:a16="http://schemas.microsoft.com/office/drawing/2014/main" id="{32EB10F1-AA46-BCDE-A069-4CBB6967FE03}"/>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236" name="Tekstfelt 1235">
                    <a:extLst>
                      <a:ext uri="{FF2B5EF4-FFF2-40B4-BE49-F238E27FC236}">
                        <a16:creationId xmlns:a16="http://schemas.microsoft.com/office/drawing/2014/main" id="{744B047C-9830-6324-B2E1-6C61BB0B9D32}"/>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237" name="Tekstfelt 1236">
                    <a:extLst>
                      <a:ext uri="{FF2B5EF4-FFF2-40B4-BE49-F238E27FC236}">
                        <a16:creationId xmlns:a16="http://schemas.microsoft.com/office/drawing/2014/main" id="{4F8BE4A8-1601-3697-6829-9A200540AD33}"/>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238" name="Tekstfelt 1237">
                    <a:extLst>
                      <a:ext uri="{FF2B5EF4-FFF2-40B4-BE49-F238E27FC236}">
                        <a16:creationId xmlns:a16="http://schemas.microsoft.com/office/drawing/2014/main" id="{FAB935C6-3AA5-3E4F-3552-9B8DFA892F05}"/>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239" name="Tekstfelt 1238">
                    <a:extLst>
                      <a:ext uri="{FF2B5EF4-FFF2-40B4-BE49-F238E27FC236}">
                        <a16:creationId xmlns:a16="http://schemas.microsoft.com/office/drawing/2014/main" id="{D4C8B8D1-2870-DDB0-66F2-D0CD950E2D23}"/>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240" name="Tekstfelt 1239">
                    <a:extLst>
                      <a:ext uri="{FF2B5EF4-FFF2-40B4-BE49-F238E27FC236}">
                        <a16:creationId xmlns:a16="http://schemas.microsoft.com/office/drawing/2014/main" id="{E9DB89F9-C2CB-87A0-EA90-10258976381E}"/>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241" name="Tekstfelt 1240">
                    <a:extLst>
                      <a:ext uri="{FF2B5EF4-FFF2-40B4-BE49-F238E27FC236}">
                        <a16:creationId xmlns:a16="http://schemas.microsoft.com/office/drawing/2014/main" id="{6488338D-7CCF-8D49-5A3B-F853A347B488}"/>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242" name="Tekstfelt 1241">
                    <a:extLst>
                      <a:ext uri="{FF2B5EF4-FFF2-40B4-BE49-F238E27FC236}">
                        <a16:creationId xmlns:a16="http://schemas.microsoft.com/office/drawing/2014/main" id="{5946597F-86E2-E0BC-F521-50F2B2A34B26}"/>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243" name="Tekstfelt 1242">
                    <a:extLst>
                      <a:ext uri="{FF2B5EF4-FFF2-40B4-BE49-F238E27FC236}">
                        <a16:creationId xmlns:a16="http://schemas.microsoft.com/office/drawing/2014/main" id="{4339585F-F685-4561-7A6C-6A9646E3C1FE}"/>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244" name="Tekstfelt 1243">
                    <a:extLst>
                      <a:ext uri="{FF2B5EF4-FFF2-40B4-BE49-F238E27FC236}">
                        <a16:creationId xmlns:a16="http://schemas.microsoft.com/office/drawing/2014/main" id="{138C1DC8-1572-FD1A-5B0A-50E8D2DA3035}"/>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245" name="Tekstfelt 1244">
                    <a:extLst>
                      <a:ext uri="{FF2B5EF4-FFF2-40B4-BE49-F238E27FC236}">
                        <a16:creationId xmlns:a16="http://schemas.microsoft.com/office/drawing/2014/main" id="{24F037E9-E791-96B7-BC76-31A5E93999F6}"/>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246" name="Tekstfelt 1245">
                    <a:extLst>
                      <a:ext uri="{FF2B5EF4-FFF2-40B4-BE49-F238E27FC236}">
                        <a16:creationId xmlns:a16="http://schemas.microsoft.com/office/drawing/2014/main" id="{3E5EEADA-862A-F6BA-130D-C1933F610897}"/>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247" name="Tekstfelt 1246">
                    <a:extLst>
                      <a:ext uri="{FF2B5EF4-FFF2-40B4-BE49-F238E27FC236}">
                        <a16:creationId xmlns:a16="http://schemas.microsoft.com/office/drawing/2014/main" id="{AF66921D-F819-DB5B-80B6-754120D879DD}"/>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248" name="Tekstfelt 1247">
                    <a:extLst>
                      <a:ext uri="{FF2B5EF4-FFF2-40B4-BE49-F238E27FC236}">
                        <a16:creationId xmlns:a16="http://schemas.microsoft.com/office/drawing/2014/main" id="{D624421B-B141-F5D7-E927-121B74DA5F52}"/>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249" name="Tekstfelt 1248">
                    <a:extLst>
                      <a:ext uri="{FF2B5EF4-FFF2-40B4-BE49-F238E27FC236}">
                        <a16:creationId xmlns:a16="http://schemas.microsoft.com/office/drawing/2014/main" id="{4CD2A831-5A63-3033-3367-5D6A106DD6CE}"/>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214" name="Tekstfelt 1213">
                  <a:extLst>
                    <a:ext uri="{FF2B5EF4-FFF2-40B4-BE49-F238E27FC236}">
                      <a16:creationId xmlns:a16="http://schemas.microsoft.com/office/drawing/2014/main" id="{E15A47F5-02CE-D80C-E7F9-024DF9D96A12}"/>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215" name="Tekstfelt 1214">
                  <a:extLst>
                    <a:ext uri="{FF2B5EF4-FFF2-40B4-BE49-F238E27FC236}">
                      <a16:creationId xmlns:a16="http://schemas.microsoft.com/office/drawing/2014/main" id="{F62E525D-285C-F98F-55DD-D21FFF2CE31E}"/>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216" name="Tekstfelt 1215">
                  <a:extLst>
                    <a:ext uri="{FF2B5EF4-FFF2-40B4-BE49-F238E27FC236}">
                      <a16:creationId xmlns:a16="http://schemas.microsoft.com/office/drawing/2014/main" id="{CFF9D3FF-B37A-EEAF-6B3C-DA56F24E626E}"/>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877" name="Gruppe 876">
                <a:extLst>
                  <a:ext uri="{FF2B5EF4-FFF2-40B4-BE49-F238E27FC236}">
                    <a16:creationId xmlns:a16="http://schemas.microsoft.com/office/drawing/2014/main" id="{A89311DF-4642-293C-5063-65074E7A62DE}"/>
                  </a:ext>
                </a:extLst>
              </p:cNvPr>
              <p:cNvGrpSpPr/>
              <p:nvPr/>
            </p:nvGrpSpPr>
            <p:grpSpPr>
              <a:xfrm>
                <a:off x="3326093" y="1035670"/>
                <a:ext cx="641389" cy="5216305"/>
                <a:chOff x="2892468" y="1032983"/>
                <a:chExt cx="641389" cy="5216305"/>
              </a:xfrm>
            </p:grpSpPr>
            <p:grpSp>
              <p:nvGrpSpPr>
                <p:cNvPr id="1176" name="Gruppe 1175">
                  <a:extLst>
                    <a:ext uri="{FF2B5EF4-FFF2-40B4-BE49-F238E27FC236}">
                      <a16:creationId xmlns:a16="http://schemas.microsoft.com/office/drawing/2014/main" id="{C83532E4-BCE5-65E4-0636-794E54AD57B4}"/>
                    </a:ext>
                  </a:extLst>
                </p:cNvPr>
                <p:cNvGrpSpPr/>
                <p:nvPr/>
              </p:nvGrpSpPr>
              <p:grpSpPr>
                <a:xfrm>
                  <a:off x="2892468" y="1032983"/>
                  <a:ext cx="641389" cy="5216305"/>
                  <a:chOff x="3475384" y="1188399"/>
                  <a:chExt cx="641389" cy="5216305"/>
                </a:xfrm>
              </p:grpSpPr>
              <p:sp>
                <p:nvSpPr>
                  <p:cNvPr id="1180" name="Tekstfelt 1179">
                    <a:extLst>
                      <a:ext uri="{FF2B5EF4-FFF2-40B4-BE49-F238E27FC236}">
                        <a16:creationId xmlns:a16="http://schemas.microsoft.com/office/drawing/2014/main" id="{4D246ECE-7CBE-06A2-24EA-990825ACC86D}"/>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181" name="Tekstfelt 1180">
                    <a:extLst>
                      <a:ext uri="{FF2B5EF4-FFF2-40B4-BE49-F238E27FC236}">
                        <a16:creationId xmlns:a16="http://schemas.microsoft.com/office/drawing/2014/main" id="{98B1815B-329F-EE17-2ECC-042403CFB7CD}"/>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182" name="Tekstfelt 1181">
                    <a:extLst>
                      <a:ext uri="{FF2B5EF4-FFF2-40B4-BE49-F238E27FC236}">
                        <a16:creationId xmlns:a16="http://schemas.microsoft.com/office/drawing/2014/main" id="{E39A5FA5-7C64-6C47-C5A7-0CD1F15425BA}"/>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183" name="Tekstfelt 1182">
                    <a:extLst>
                      <a:ext uri="{FF2B5EF4-FFF2-40B4-BE49-F238E27FC236}">
                        <a16:creationId xmlns:a16="http://schemas.microsoft.com/office/drawing/2014/main" id="{051D59A9-68C5-A9BB-297F-5DD5FF0F3FE0}"/>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184" name="Tekstfelt 1183">
                    <a:extLst>
                      <a:ext uri="{FF2B5EF4-FFF2-40B4-BE49-F238E27FC236}">
                        <a16:creationId xmlns:a16="http://schemas.microsoft.com/office/drawing/2014/main" id="{96160B8D-F865-A817-C149-83DCD34B41EB}"/>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185" name="Tekstfelt 1184">
                    <a:extLst>
                      <a:ext uri="{FF2B5EF4-FFF2-40B4-BE49-F238E27FC236}">
                        <a16:creationId xmlns:a16="http://schemas.microsoft.com/office/drawing/2014/main" id="{0FCAEC6B-11F8-9B25-8ED4-9283B547625B}"/>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186" name="Tekstfelt 1185">
                    <a:extLst>
                      <a:ext uri="{FF2B5EF4-FFF2-40B4-BE49-F238E27FC236}">
                        <a16:creationId xmlns:a16="http://schemas.microsoft.com/office/drawing/2014/main" id="{0048F1C2-731F-949A-487C-BAEEAFCDE3A0}"/>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187" name="Tekstfelt 1186">
                    <a:extLst>
                      <a:ext uri="{FF2B5EF4-FFF2-40B4-BE49-F238E27FC236}">
                        <a16:creationId xmlns:a16="http://schemas.microsoft.com/office/drawing/2014/main" id="{3992F62F-B2E2-7776-4B23-FC3E53D97485}"/>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188" name="Tekstfelt 1187">
                    <a:extLst>
                      <a:ext uri="{FF2B5EF4-FFF2-40B4-BE49-F238E27FC236}">
                        <a16:creationId xmlns:a16="http://schemas.microsoft.com/office/drawing/2014/main" id="{C8205C55-A88A-3622-BD9A-DAA71D0C51A5}"/>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189" name="Tekstfelt 1188">
                    <a:extLst>
                      <a:ext uri="{FF2B5EF4-FFF2-40B4-BE49-F238E27FC236}">
                        <a16:creationId xmlns:a16="http://schemas.microsoft.com/office/drawing/2014/main" id="{28CED167-2EB9-0588-4E39-FF15C30923EA}"/>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190" name="Tekstfelt 1189">
                    <a:extLst>
                      <a:ext uri="{FF2B5EF4-FFF2-40B4-BE49-F238E27FC236}">
                        <a16:creationId xmlns:a16="http://schemas.microsoft.com/office/drawing/2014/main" id="{2F4BFC38-6EFD-B158-69BF-04B8F038EDF0}"/>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191" name="Tekstfelt 1190">
                    <a:extLst>
                      <a:ext uri="{FF2B5EF4-FFF2-40B4-BE49-F238E27FC236}">
                        <a16:creationId xmlns:a16="http://schemas.microsoft.com/office/drawing/2014/main" id="{4C940BB8-A61A-80C3-DA11-5D6773B068AD}"/>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192" name="Tekstfelt 1191">
                    <a:extLst>
                      <a:ext uri="{FF2B5EF4-FFF2-40B4-BE49-F238E27FC236}">
                        <a16:creationId xmlns:a16="http://schemas.microsoft.com/office/drawing/2014/main" id="{732D6235-2D86-4E83-8A07-AD0DB1B6622B}"/>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193" name="Tekstfelt 1192">
                    <a:extLst>
                      <a:ext uri="{FF2B5EF4-FFF2-40B4-BE49-F238E27FC236}">
                        <a16:creationId xmlns:a16="http://schemas.microsoft.com/office/drawing/2014/main" id="{E1324F0E-DF62-589B-3B5C-6F040C5E1C25}"/>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194" name="Tekstfelt 1193">
                    <a:extLst>
                      <a:ext uri="{FF2B5EF4-FFF2-40B4-BE49-F238E27FC236}">
                        <a16:creationId xmlns:a16="http://schemas.microsoft.com/office/drawing/2014/main" id="{8430A748-A297-0293-59A2-A50B7D412184}"/>
                      </a:ext>
                    </a:extLst>
                  </p:cNvPr>
                  <p:cNvSpPr txBox="1"/>
                  <p:nvPr/>
                </p:nvSpPr>
                <p:spPr>
                  <a:xfrm>
                    <a:off x="35457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195" name="Tekstfelt 1194">
                    <a:extLst>
                      <a:ext uri="{FF2B5EF4-FFF2-40B4-BE49-F238E27FC236}">
                        <a16:creationId xmlns:a16="http://schemas.microsoft.com/office/drawing/2014/main" id="{A0A20E79-9A51-9335-699B-44D37EADB5C4}"/>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196" name="Tekstfelt 1195">
                    <a:extLst>
                      <a:ext uri="{FF2B5EF4-FFF2-40B4-BE49-F238E27FC236}">
                        <a16:creationId xmlns:a16="http://schemas.microsoft.com/office/drawing/2014/main" id="{23F73104-397F-90F2-D7A5-DC6CCBF344FD}"/>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197" name="Tekstfelt 1196">
                    <a:extLst>
                      <a:ext uri="{FF2B5EF4-FFF2-40B4-BE49-F238E27FC236}">
                        <a16:creationId xmlns:a16="http://schemas.microsoft.com/office/drawing/2014/main" id="{8E991ADF-B088-98DA-CACC-6F32A23EE856}"/>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198" name="Tekstfelt 1197">
                    <a:extLst>
                      <a:ext uri="{FF2B5EF4-FFF2-40B4-BE49-F238E27FC236}">
                        <a16:creationId xmlns:a16="http://schemas.microsoft.com/office/drawing/2014/main" id="{EA2BA36B-F8CC-3472-170F-AC354092BF37}"/>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199" name="Tekstfelt 1198">
                    <a:extLst>
                      <a:ext uri="{FF2B5EF4-FFF2-40B4-BE49-F238E27FC236}">
                        <a16:creationId xmlns:a16="http://schemas.microsoft.com/office/drawing/2014/main" id="{54C1847A-3286-6A3E-60FD-8F05FECA517E}"/>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200" name="Tekstfelt 1199">
                    <a:extLst>
                      <a:ext uri="{FF2B5EF4-FFF2-40B4-BE49-F238E27FC236}">
                        <a16:creationId xmlns:a16="http://schemas.microsoft.com/office/drawing/2014/main" id="{F2EFC428-1B98-D976-FACA-8024B234DCBF}"/>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201" name="Tekstfelt 1200">
                    <a:extLst>
                      <a:ext uri="{FF2B5EF4-FFF2-40B4-BE49-F238E27FC236}">
                        <a16:creationId xmlns:a16="http://schemas.microsoft.com/office/drawing/2014/main" id="{9F40FF79-34D3-1DE1-7268-4E6059D477DF}"/>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202" name="Tekstfelt 1201">
                    <a:extLst>
                      <a:ext uri="{FF2B5EF4-FFF2-40B4-BE49-F238E27FC236}">
                        <a16:creationId xmlns:a16="http://schemas.microsoft.com/office/drawing/2014/main" id="{7F6C8C97-DED3-17C1-7ED7-1AEF863ED0CB}"/>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203" name="Tekstfelt 1202">
                    <a:extLst>
                      <a:ext uri="{FF2B5EF4-FFF2-40B4-BE49-F238E27FC236}">
                        <a16:creationId xmlns:a16="http://schemas.microsoft.com/office/drawing/2014/main" id="{FB4DCE9F-772C-3323-DD7C-EF3825F4BCD1}"/>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204" name="Tekstfelt 1203">
                    <a:extLst>
                      <a:ext uri="{FF2B5EF4-FFF2-40B4-BE49-F238E27FC236}">
                        <a16:creationId xmlns:a16="http://schemas.microsoft.com/office/drawing/2014/main" id="{F72DB1DE-4E05-9564-E989-4E95CFEFAC43}"/>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205" name="Tekstfelt 1204">
                    <a:extLst>
                      <a:ext uri="{FF2B5EF4-FFF2-40B4-BE49-F238E27FC236}">
                        <a16:creationId xmlns:a16="http://schemas.microsoft.com/office/drawing/2014/main" id="{F280E7BF-F2D0-59A0-2883-5B1E822C4C8C}"/>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206" name="Tekstfelt 1205">
                    <a:extLst>
                      <a:ext uri="{FF2B5EF4-FFF2-40B4-BE49-F238E27FC236}">
                        <a16:creationId xmlns:a16="http://schemas.microsoft.com/office/drawing/2014/main" id="{9658C52A-6011-7B63-E8A2-ED57EC4765F8}"/>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207" name="Tekstfelt 1206">
                    <a:extLst>
                      <a:ext uri="{FF2B5EF4-FFF2-40B4-BE49-F238E27FC236}">
                        <a16:creationId xmlns:a16="http://schemas.microsoft.com/office/drawing/2014/main" id="{EE9FEA59-F4EC-34C4-C2F4-1B60690B0A16}"/>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208" name="Tekstfelt 1207">
                    <a:extLst>
                      <a:ext uri="{FF2B5EF4-FFF2-40B4-BE49-F238E27FC236}">
                        <a16:creationId xmlns:a16="http://schemas.microsoft.com/office/drawing/2014/main" id="{12A5F08E-525A-C93B-468C-A8197742F0D1}"/>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209" name="Tekstfelt 1208">
                    <a:extLst>
                      <a:ext uri="{FF2B5EF4-FFF2-40B4-BE49-F238E27FC236}">
                        <a16:creationId xmlns:a16="http://schemas.microsoft.com/office/drawing/2014/main" id="{8202DB48-7983-5E5D-90D4-CCA96C8A4AA8}"/>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210" name="Tekstfelt 1209">
                    <a:extLst>
                      <a:ext uri="{FF2B5EF4-FFF2-40B4-BE49-F238E27FC236}">
                        <a16:creationId xmlns:a16="http://schemas.microsoft.com/office/drawing/2014/main" id="{C5AB3A17-4E7A-0F9B-2434-1A26454B1441}"/>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211" name="Tekstfelt 1210">
                    <a:extLst>
                      <a:ext uri="{FF2B5EF4-FFF2-40B4-BE49-F238E27FC236}">
                        <a16:creationId xmlns:a16="http://schemas.microsoft.com/office/drawing/2014/main" id="{13DC5732-989F-18CB-A31B-05007D3BB21E}"/>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212" name="Tekstfelt 1211">
                    <a:extLst>
                      <a:ext uri="{FF2B5EF4-FFF2-40B4-BE49-F238E27FC236}">
                        <a16:creationId xmlns:a16="http://schemas.microsoft.com/office/drawing/2014/main" id="{6765E59C-69B3-1088-9A99-4201DE9C2396}"/>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177" name="Tekstfelt 1176">
                  <a:extLst>
                    <a:ext uri="{FF2B5EF4-FFF2-40B4-BE49-F238E27FC236}">
                      <a16:creationId xmlns:a16="http://schemas.microsoft.com/office/drawing/2014/main" id="{5C0283AF-5BF2-5D8D-A6B5-EC928B6D4AC2}"/>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178" name="Tekstfelt 1177">
                  <a:extLst>
                    <a:ext uri="{FF2B5EF4-FFF2-40B4-BE49-F238E27FC236}">
                      <a16:creationId xmlns:a16="http://schemas.microsoft.com/office/drawing/2014/main" id="{AF92345D-5623-E16F-AADD-381087D50F13}"/>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179" name="Tekstfelt 1178">
                  <a:extLst>
                    <a:ext uri="{FF2B5EF4-FFF2-40B4-BE49-F238E27FC236}">
                      <a16:creationId xmlns:a16="http://schemas.microsoft.com/office/drawing/2014/main" id="{FD6AB9B6-14A1-E99A-91D0-926AA081FC30}"/>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878" name="Gruppe 877">
                <a:extLst>
                  <a:ext uri="{FF2B5EF4-FFF2-40B4-BE49-F238E27FC236}">
                    <a16:creationId xmlns:a16="http://schemas.microsoft.com/office/drawing/2014/main" id="{6DF1FBD5-3418-C212-BDA4-D7645EF2CBF1}"/>
                  </a:ext>
                </a:extLst>
              </p:cNvPr>
              <p:cNvGrpSpPr/>
              <p:nvPr/>
            </p:nvGrpSpPr>
            <p:grpSpPr>
              <a:xfrm>
                <a:off x="2893345" y="1029165"/>
                <a:ext cx="641389" cy="5216305"/>
                <a:chOff x="2892468" y="1032983"/>
                <a:chExt cx="641389" cy="5216305"/>
              </a:xfrm>
            </p:grpSpPr>
            <p:grpSp>
              <p:nvGrpSpPr>
                <p:cNvPr id="1139" name="Gruppe 1138">
                  <a:extLst>
                    <a:ext uri="{FF2B5EF4-FFF2-40B4-BE49-F238E27FC236}">
                      <a16:creationId xmlns:a16="http://schemas.microsoft.com/office/drawing/2014/main" id="{54B3A1A5-8106-80DF-FF23-DBE930246481}"/>
                    </a:ext>
                  </a:extLst>
                </p:cNvPr>
                <p:cNvGrpSpPr/>
                <p:nvPr/>
              </p:nvGrpSpPr>
              <p:grpSpPr>
                <a:xfrm>
                  <a:off x="2892468" y="1032983"/>
                  <a:ext cx="641389" cy="5216305"/>
                  <a:chOff x="3475384" y="1188399"/>
                  <a:chExt cx="641389" cy="5216305"/>
                </a:xfrm>
              </p:grpSpPr>
              <p:sp>
                <p:nvSpPr>
                  <p:cNvPr id="1143" name="Tekstfelt 1142">
                    <a:extLst>
                      <a:ext uri="{FF2B5EF4-FFF2-40B4-BE49-F238E27FC236}">
                        <a16:creationId xmlns:a16="http://schemas.microsoft.com/office/drawing/2014/main" id="{8D98FF56-F1DC-4FE2-0B7B-350BC5CECE3F}"/>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144" name="Tekstfelt 1143">
                    <a:extLst>
                      <a:ext uri="{FF2B5EF4-FFF2-40B4-BE49-F238E27FC236}">
                        <a16:creationId xmlns:a16="http://schemas.microsoft.com/office/drawing/2014/main" id="{B9A8B043-7EB5-942F-5553-6727F6BE3C76}"/>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145" name="Tekstfelt 1144">
                    <a:extLst>
                      <a:ext uri="{FF2B5EF4-FFF2-40B4-BE49-F238E27FC236}">
                        <a16:creationId xmlns:a16="http://schemas.microsoft.com/office/drawing/2014/main" id="{97371A33-19E5-D25E-5647-D61F98C643BA}"/>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146" name="Tekstfelt 1145">
                    <a:extLst>
                      <a:ext uri="{FF2B5EF4-FFF2-40B4-BE49-F238E27FC236}">
                        <a16:creationId xmlns:a16="http://schemas.microsoft.com/office/drawing/2014/main" id="{FE3E9508-74C6-4E57-CE42-7C2DB1AA6C53}"/>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147" name="Tekstfelt 1146">
                    <a:extLst>
                      <a:ext uri="{FF2B5EF4-FFF2-40B4-BE49-F238E27FC236}">
                        <a16:creationId xmlns:a16="http://schemas.microsoft.com/office/drawing/2014/main" id="{1B20F90F-3EFB-4588-2B4A-5FB29D0093E5}"/>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148" name="Tekstfelt 1147">
                    <a:extLst>
                      <a:ext uri="{FF2B5EF4-FFF2-40B4-BE49-F238E27FC236}">
                        <a16:creationId xmlns:a16="http://schemas.microsoft.com/office/drawing/2014/main" id="{595AB0CF-A412-9754-762D-B02EA90A57E8}"/>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149" name="Tekstfelt 1148">
                    <a:extLst>
                      <a:ext uri="{FF2B5EF4-FFF2-40B4-BE49-F238E27FC236}">
                        <a16:creationId xmlns:a16="http://schemas.microsoft.com/office/drawing/2014/main" id="{6F9C30BB-C155-B362-C916-C6E53F0BB13B}"/>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150" name="Tekstfelt 1149">
                    <a:extLst>
                      <a:ext uri="{FF2B5EF4-FFF2-40B4-BE49-F238E27FC236}">
                        <a16:creationId xmlns:a16="http://schemas.microsoft.com/office/drawing/2014/main" id="{1D6342ED-72EA-BF43-338B-28C080398674}"/>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151" name="Tekstfelt 1150">
                    <a:extLst>
                      <a:ext uri="{FF2B5EF4-FFF2-40B4-BE49-F238E27FC236}">
                        <a16:creationId xmlns:a16="http://schemas.microsoft.com/office/drawing/2014/main" id="{4869D8D9-CA9D-4F26-B420-EA0BA4C6EBF3}"/>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152" name="Tekstfelt 1151">
                    <a:extLst>
                      <a:ext uri="{FF2B5EF4-FFF2-40B4-BE49-F238E27FC236}">
                        <a16:creationId xmlns:a16="http://schemas.microsoft.com/office/drawing/2014/main" id="{95742C15-7452-45F2-4A6E-F6DA42C869B9}"/>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153" name="Tekstfelt 1152">
                    <a:extLst>
                      <a:ext uri="{FF2B5EF4-FFF2-40B4-BE49-F238E27FC236}">
                        <a16:creationId xmlns:a16="http://schemas.microsoft.com/office/drawing/2014/main" id="{82E27762-5B3B-92F9-3D0F-D7ABAA044287}"/>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154" name="Tekstfelt 1153">
                    <a:extLst>
                      <a:ext uri="{FF2B5EF4-FFF2-40B4-BE49-F238E27FC236}">
                        <a16:creationId xmlns:a16="http://schemas.microsoft.com/office/drawing/2014/main" id="{42209467-F799-A9B7-75FF-583508B2DDBF}"/>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155" name="Tekstfelt 1154">
                    <a:extLst>
                      <a:ext uri="{FF2B5EF4-FFF2-40B4-BE49-F238E27FC236}">
                        <a16:creationId xmlns:a16="http://schemas.microsoft.com/office/drawing/2014/main" id="{6F5DC706-1595-91E1-C8B4-A4DE2225B407}"/>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156" name="Tekstfelt 1155">
                    <a:extLst>
                      <a:ext uri="{FF2B5EF4-FFF2-40B4-BE49-F238E27FC236}">
                        <a16:creationId xmlns:a16="http://schemas.microsoft.com/office/drawing/2014/main" id="{143D9AC2-7FEA-3518-6765-460512C1B8C2}"/>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157" name="Tekstfelt 1156">
                    <a:extLst>
                      <a:ext uri="{FF2B5EF4-FFF2-40B4-BE49-F238E27FC236}">
                        <a16:creationId xmlns:a16="http://schemas.microsoft.com/office/drawing/2014/main" id="{B5199A46-5FE8-674E-20E3-3DD6F7EB97F1}"/>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158" name="Tekstfelt 1157">
                    <a:extLst>
                      <a:ext uri="{FF2B5EF4-FFF2-40B4-BE49-F238E27FC236}">
                        <a16:creationId xmlns:a16="http://schemas.microsoft.com/office/drawing/2014/main" id="{C4F87F04-588D-D465-42A1-DFF9FC6A9AA9}"/>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159" name="Tekstfelt 1158">
                    <a:extLst>
                      <a:ext uri="{FF2B5EF4-FFF2-40B4-BE49-F238E27FC236}">
                        <a16:creationId xmlns:a16="http://schemas.microsoft.com/office/drawing/2014/main" id="{3F07141E-94A4-1B00-B8D1-525A165783B6}"/>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160" name="Tekstfelt 1159">
                    <a:extLst>
                      <a:ext uri="{FF2B5EF4-FFF2-40B4-BE49-F238E27FC236}">
                        <a16:creationId xmlns:a16="http://schemas.microsoft.com/office/drawing/2014/main" id="{7B002E81-7395-692C-E669-7A0B935DE20F}"/>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161" name="Tekstfelt 1160">
                    <a:extLst>
                      <a:ext uri="{FF2B5EF4-FFF2-40B4-BE49-F238E27FC236}">
                        <a16:creationId xmlns:a16="http://schemas.microsoft.com/office/drawing/2014/main" id="{C9290C90-8186-C851-2F48-63FFE5CCF5B9}"/>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162" name="Tekstfelt 1161">
                    <a:extLst>
                      <a:ext uri="{FF2B5EF4-FFF2-40B4-BE49-F238E27FC236}">
                        <a16:creationId xmlns:a16="http://schemas.microsoft.com/office/drawing/2014/main" id="{C4353F00-8128-73AE-E0FF-0E9A45ECA0E4}"/>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163" name="Tekstfelt 1162">
                    <a:extLst>
                      <a:ext uri="{FF2B5EF4-FFF2-40B4-BE49-F238E27FC236}">
                        <a16:creationId xmlns:a16="http://schemas.microsoft.com/office/drawing/2014/main" id="{61BB1F71-F58C-9380-DA3B-02DE01D7F80B}"/>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164" name="Tekstfelt 1163">
                    <a:extLst>
                      <a:ext uri="{FF2B5EF4-FFF2-40B4-BE49-F238E27FC236}">
                        <a16:creationId xmlns:a16="http://schemas.microsoft.com/office/drawing/2014/main" id="{8656AFB8-22E1-A73C-BD03-31081F28DB68}"/>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165" name="Tekstfelt 1164">
                    <a:extLst>
                      <a:ext uri="{FF2B5EF4-FFF2-40B4-BE49-F238E27FC236}">
                        <a16:creationId xmlns:a16="http://schemas.microsoft.com/office/drawing/2014/main" id="{6AA16A73-9639-A3A0-2572-8995F929B797}"/>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166" name="Tekstfelt 1165">
                    <a:extLst>
                      <a:ext uri="{FF2B5EF4-FFF2-40B4-BE49-F238E27FC236}">
                        <a16:creationId xmlns:a16="http://schemas.microsoft.com/office/drawing/2014/main" id="{8CCF1876-E2EC-9EC0-6905-7CF2B83D9B56}"/>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167" name="Tekstfelt 1166">
                    <a:extLst>
                      <a:ext uri="{FF2B5EF4-FFF2-40B4-BE49-F238E27FC236}">
                        <a16:creationId xmlns:a16="http://schemas.microsoft.com/office/drawing/2014/main" id="{432A58B8-02F5-9F12-F945-900267D32784}"/>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168" name="Tekstfelt 1167">
                    <a:extLst>
                      <a:ext uri="{FF2B5EF4-FFF2-40B4-BE49-F238E27FC236}">
                        <a16:creationId xmlns:a16="http://schemas.microsoft.com/office/drawing/2014/main" id="{766C0D16-DA08-4A5B-36DE-4D67D27BA9E6}"/>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169" name="Tekstfelt 1168">
                    <a:extLst>
                      <a:ext uri="{FF2B5EF4-FFF2-40B4-BE49-F238E27FC236}">
                        <a16:creationId xmlns:a16="http://schemas.microsoft.com/office/drawing/2014/main" id="{967893C1-9259-E4E2-6CF0-A539EA368C11}"/>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170" name="Tekstfelt 1169">
                    <a:extLst>
                      <a:ext uri="{FF2B5EF4-FFF2-40B4-BE49-F238E27FC236}">
                        <a16:creationId xmlns:a16="http://schemas.microsoft.com/office/drawing/2014/main" id="{3851C50A-B504-8532-ED4B-FD79F19A8E5A}"/>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171" name="Tekstfelt 1170">
                    <a:extLst>
                      <a:ext uri="{FF2B5EF4-FFF2-40B4-BE49-F238E27FC236}">
                        <a16:creationId xmlns:a16="http://schemas.microsoft.com/office/drawing/2014/main" id="{8C8F3400-D5DC-D410-2A34-C1296943BA11}"/>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172" name="Tekstfelt 1171">
                    <a:extLst>
                      <a:ext uri="{FF2B5EF4-FFF2-40B4-BE49-F238E27FC236}">
                        <a16:creationId xmlns:a16="http://schemas.microsoft.com/office/drawing/2014/main" id="{E8A16820-BA18-5E52-85C6-F0BFE5D0FF25}"/>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173" name="Tekstfelt 1172">
                    <a:extLst>
                      <a:ext uri="{FF2B5EF4-FFF2-40B4-BE49-F238E27FC236}">
                        <a16:creationId xmlns:a16="http://schemas.microsoft.com/office/drawing/2014/main" id="{EB3006C6-76D9-9845-B97F-92C4059ED525}"/>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174" name="Tekstfelt 1173">
                    <a:extLst>
                      <a:ext uri="{FF2B5EF4-FFF2-40B4-BE49-F238E27FC236}">
                        <a16:creationId xmlns:a16="http://schemas.microsoft.com/office/drawing/2014/main" id="{63010270-8B22-B512-0577-ABABB2ABF644}"/>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175" name="Tekstfelt 1174">
                    <a:extLst>
                      <a:ext uri="{FF2B5EF4-FFF2-40B4-BE49-F238E27FC236}">
                        <a16:creationId xmlns:a16="http://schemas.microsoft.com/office/drawing/2014/main" id="{E049A887-76F4-558D-0C1C-DC5665E0786B}"/>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140" name="Tekstfelt 1139">
                  <a:extLst>
                    <a:ext uri="{FF2B5EF4-FFF2-40B4-BE49-F238E27FC236}">
                      <a16:creationId xmlns:a16="http://schemas.microsoft.com/office/drawing/2014/main" id="{CC6379F7-E482-A7BA-EDA6-164E18B7D093}"/>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141" name="Tekstfelt 1140">
                  <a:extLst>
                    <a:ext uri="{FF2B5EF4-FFF2-40B4-BE49-F238E27FC236}">
                      <a16:creationId xmlns:a16="http://schemas.microsoft.com/office/drawing/2014/main" id="{AC695101-3A59-E3A9-358F-D3958E45A58C}"/>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142" name="Tekstfelt 1141">
                  <a:extLst>
                    <a:ext uri="{FF2B5EF4-FFF2-40B4-BE49-F238E27FC236}">
                      <a16:creationId xmlns:a16="http://schemas.microsoft.com/office/drawing/2014/main" id="{4D9E7C16-C49E-4C70-FB3F-6F6D512E4B05}"/>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879" name="Gruppe 878">
                <a:extLst>
                  <a:ext uri="{FF2B5EF4-FFF2-40B4-BE49-F238E27FC236}">
                    <a16:creationId xmlns:a16="http://schemas.microsoft.com/office/drawing/2014/main" id="{44C144E9-BD4F-0B3A-68BD-1C4D572E4455}"/>
                  </a:ext>
                </a:extLst>
              </p:cNvPr>
              <p:cNvGrpSpPr/>
              <p:nvPr/>
            </p:nvGrpSpPr>
            <p:grpSpPr>
              <a:xfrm>
                <a:off x="2466124" y="1032948"/>
                <a:ext cx="641389" cy="5216305"/>
                <a:chOff x="2892468" y="1032983"/>
                <a:chExt cx="641389" cy="5216305"/>
              </a:xfrm>
            </p:grpSpPr>
            <p:grpSp>
              <p:nvGrpSpPr>
                <p:cNvPr id="1102" name="Gruppe 1101">
                  <a:extLst>
                    <a:ext uri="{FF2B5EF4-FFF2-40B4-BE49-F238E27FC236}">
                      <a16:creationId xmlns:a16="http://schemas.microsoft.com/office/drawing/2014/main" id="{32BE1295-6B99-F88D-78EC-641C603618B8}"/>
                    </a:ext>
                  </a:extLst>
                </p:cNvPr>
                <p:cNvGrpSpPr/>
                <p:nvPr/>
              </p:nvGrpSpPr>
              <p:grpSpPr>
                <a:xfrm>
                  <a:off x="2892468" y="1032983"/>
                  <a:ext cx="641389" cy="5216305"/>
                  <a:chOff x="3475384" y="1188399"/>
                  <a:chExt cx="641389" cy="5216305"/>
                </a:xfrm>
              </p:grpSpPr>
              <p:sp>
                <p:nvSpPr>
                  <p:cNvPr id="1106" name="Tekstfelt 1105">
                    <a:extLst>
                      <a:ext uri="{FF2B5EF4-FFF2-40B4-BE49-F238E27FC236}">
                        <a16:creationId xmlns:a16="http://schemas.microsoft.com/office/drawing/2014/main" id="{3E21B05D-F261-E521-6CCD-D94635E61903}"/>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107" name="Tekstfelt 1106">
                    <a:extLst>
                      <a:ext uri="{FF2B5EF4-FFF2-40B4-BE49-F238E27FC236}">
                        <a16:creationId xmlns:a16="http://schemas.microsoft.com/office/drawing/2014/main" id="{7574BB1A-3708-6244-4777-87561476D665}"/>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108" name="Tekstfelt 1107">
                    <a:extLst>
                      <a:ext uri="{FF2B5EF4-FFF2-40B4-BE49-F238E27FC236}">
                        <a16:creationId xmlns:a16="http://schemas.microsoft.com/office/drawing/2014/main" id="{9A3A92D3-023A-1F8B-327B-7C963D9DD798}"/>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109" name="Tekstfelt 1108">
                    <a:extLst>
                      <a:ext uri="{FF2B5EF4-FFF2-40B4-BE49-F238E27FC236}">
                        <a16:creationId xmlns:a16="http://schemas.microsoft.com/office/drawing/2014/main" id="{4CBFA96A-4BE5-4EF9-7871-DD7BD012794B}"/>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110" name="Tekstfelt 1109">
                    <a:extLst>
                      <a:ext uri="{FF2B5EF4-FFF2-40B4-BE49-F238E27FC236}">
                        <a16:creationId xmlns:a16="http://schemas.microsoft.com/office/drawing/2014/main" id="{0A722449-CE38-F00B-28E7-81B12F3504CB}"/>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111" name="Tekstfelt 1110">
                    <a:extLst>
                      <a:ext uri="{FF2B5EF4-FFF2-40B4-BE49-F238E27FC236}">
                        <a16:creationId xmlns:a16="http://schemas.microsoft.com/office/drawing/2014/main" id="{8AEE476B-2DA8-61FD-F67F-117A1E4A40D2}"/>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112" name="Tekstfelt 1111">
                    <a:extLst>
                      <a:ext uri="{FF2B5EF4-FFF2-40B4-BE49-F238E27FC236}">
                        <a16:creationId xmlns:a16="http://schemas.microsoft.com/office/drawing/2014/main" id="{BC8FA134-75C4-1BF8-D702-718E99E69332}"/>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113" name="Tekstfelt 1112">
                    <a:extLst>
                      <a:ext uri="{FF2B5EF4-FFF2-40B4-BE49-F238E27FC236}">
                        <a16:creationId xmlns:a16="http://schemas.microsoft.com/office/drawing/2014/main" id="{9ADFF5A1-88F9-7470-BE80-4AD785E52209}"/>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114" name="Tekstfelt 1113">
                    <a:extLst>
                      <a:ext uri="{FF2B5EF4-FFF2-40B4-BE49-F238E27FC236}">
                        <a16:creationId xmlns:a16="http://schemas.microsoft.com/office/drawing/2014/main" id="{FD11CC25-76A0-F061-42C8-7A973DEB4142}"/>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115" name="Tekstfelt 1114">
                    <a:extLst>
                      <a:ext uri="{FF2B5EF4-FFF2-40B4-BE49-F238E27FC236}">
                        <a16:creationId xmlns:a16="http://schemas.microsoft.com/office/drawing/2014/main" id="{162FB493-0372-8C42-D3F6-9140263E6CE5}"/>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116" name="Tekstfelt 1115">
                    <a:extLst>
                      <a:ext uri="{FF2B5EF4-FFF2-40B4-BE49-F238E27FC236}">
                        <a16:creationId xmlns:a16="http://schemas.microsoft.com/office/drawing/2014/main" id="{98F32351-B7EB-6BA0-8E92-BB24F27D41F9}"/>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117" name="Tekstfelt 1116">
                    <a:extLst>
                      <a:ext uri="{FF2B5EF4-FFF2-40B4-BE49-F238E27FC236}">
                        <a16:creationId xmlns:a16="http://schemas.microsoft.com/office/drawing/2014/main" id="{5A5360BC-5D33-6578-C1DA-800F61E18B09}"/>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118" name="Tekstfelt 1117">
                    <a:extLst>
                      <a:ext uri="{FF2B5EF4-FFF2-40B4-BE49-F238E27FC236}">
                        <a16:creationId xmlns:a16="http://schemas.microsoft.com/office/drawing/2014/main" id="{A5047E1D-DD67-224A-7F68-14AEECD91860}"/>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119" name="Tekstfelt 1118">
                    <a:extLst>
                      <a:ext uri="{FF2B5EF4-FFF2-40B4-BE49-F238E27FC236}">
                        <a16:creationId xmlns:a16="http://schemas.microsoft.com/office/drawing/2014/main" id="{16394E64-6E93-7F83-1D8F-0D11827522E8}"/>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120" name="Tekstfelt 1119">
                    <a:extLst>
                      <a:ext uri="{FF2B5EF4-FFF2-40B4-BE49-F238E27FC236}">
                        <a16:creationId xmlns:a16="http://schemas.microsoft.com/office/drawing/2014/main" id="{204BE402-163B-3121-4132-50B2370F1141}"/>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121" name="Tekstfelt 1120">
                    <a:extLst>
                      <a:ext uri="{FF2B5EF4-FFF2-40B4-BE49-F238E27FC236}">
                        <a16:creationId xmlns:a16="http://schemas.microsoft.com/office/drawing/2014/main" id="{522FD7A6-0B47-4A30-F479-658167E2C61D}"/>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122" name="Tekstfelt 1121">
                    <a:extLst>
                      <a:ext uri="{FF2B5EF4-FFF2-40B4-BE49-F238E27FC236}">
                        <a16:creationId xmlns:a16="http://schemas.microsoft.com/office/drawing/2014/main" id="{8955E767-9CCD-963E-97CD-207F627015A3}"/>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123" name="Tekstfelt 1122">
                    <a:extLst>
                      <a:ext uri="{FF2B5EF4-FFF2-40B4-BE49-F238E27FC236}">
                        <a16:creationId xmlns:a16="http://schemas.microsoft.com/office/drawing/2014/main" id="{17D9B4F8-908C-F727-0D0E-7D44CCF26F38}"/>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124" name="Tekstfelt 1123">
                    <a:extLst>
                      <a:ext uri="{FF2B5EF4-FFF2-40B4-BE49-F238E27FC236}">
                        <a16:creationId xmlns:a16="http://schemas.microsoft.com/office/drawing/2014/main" id="{0CA41DD6-29B0-A133-46D4-B6D7EB34D0C1}"/>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125" name="Tekstfelt 1124">
                    <a:extLst>
                      <a:ext uri="{FF2B5EF4-FFF2-40B4-BE49-F238E27FC236}">
                        <a16:creationId xmlns:a16="http://schemas.microsoft.com/office/drawing/2014/main" id="{B77DF7AA-8D54-883F-E9D6-645026AF8F5A}"/>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126" name="Tekstfelt 1125">
                    <a:extLst>
                      <a:ext uri="{FF2B5EF4-FFF2-40B4-BE49-F238E27FC236}">
                        <a16:creationId xmlns:a16="http://schemas.microsoft.com/office/drawing/2014/main" id="{2DBEAD1E-33C3-FDBC-0E2C-7B650F92D044}"/>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127" name="Tekstfelt 1126">
                    <a:extLst>
                      <a:ext uri="{FF2B5EF4-FFF2-40B4-BE49-F238E27FC236}">
                        <a16:creationId xmlns:a16="http://schemas.microsoft.com/office/drawing/2014/main" id="{DF995704-749E-C048-08B1-C775CF641A13}"/>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128" name="Tekstfelt 1127">
                    <a:extLst>
                      <a:ext uri="{FF2B5EF4-FFF2-40B4-BE49-F238E27FC236}">
                        <a16:creationId xmlns:a16="http://schemas.microsoft.com/office/drawing/2014/main" id="{7127C21D-3D07-7390-3E4F-3A533F39D3AD}"/>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129" name="Tekstfelt 1128">
                    <a:extLst>
                      <a:ext uri="{FF2B5EF4-FFF2-40B4-BE49-F238E27FC236}">
                        <a16:creationId xmlns:a16="http://schemas.microsoft.com/office/drawing/2014/main" id="{EC75D4A0-2396-5540-4FE5-8746BEDAA254}"/>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130" name="Tekstfelt 1129">
                    <a:extLst>
                      <a:ext uri="{FF2B5EF4-FFF2-40B4-BE49-F238E27FC236}">
                        <a16:creationId xmlns:a16="http://schemas.microsoft.com/office/drawing/2014/main" id="{A0B386D2-FF47-31AD-45E4-AB126B14A9D9}"/>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131" name="Tekstfelt 1130">
                    <a:extLst>
                      <a:ext uri="{FF2B5EF4-FFF2-40B4-BE49-F238E27FC236}">
                        <a16:creationId xmlns:a16="http://schemas.microsoft.com/office/drawing/2014/main" id="{324EF922-009F-BBD2-79C4-ECAA839F62BE}"/>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132" name="Tekstfelt 1131">
                    <a:extLst>
                      <a:ext uri="{FF2B5EF4-FFF2-40B4-BE49-F238E27FC236}">
                        <a16:creationId xmlns:a16="http://schemas.microsoft.com/office/drawing/2014/main" id="{DB85245B-2E48-26D3-3F94-580E04416EA9}"/>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133" name="Tekstfelt 1132">
                    <a:extLst>
                      <a:ext uri="{FF2B5EF4-FFF2-40B4-BE49-F238E27FC236}">
                        <a16:creationId xmlns:a16="http://schemas.microsoft.com/office/drawing/2014/main" id="{1DBBD673-2625-ABE6-7848-D86D76F405AE}"/>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134" name="Tekstfelt 1133">
                    <a:extLst>
                      <a:ext uri="{FF2B5EF4-FFF2-40B4-BE49-F238E27FC236}">
                        <a16:creationId xmlns:a16="http://schemas.microsoft.com/office/drawing/2014/main" id="{31E437B1-AE77-5DF7-4FDD-F7AFB99A131E}"/>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135" name="Tekstfelt 1134">
                    <a:extLst>
                      <a:ext uri="{FF2B5EF4-FFF2-40B4-BE49-F238E27FC236}">
                        <a16:creationId xmlns:a16="http://schemas.microsoft.com/office/drawing/2014/main" id="{1EF937C5-C841-35E7-8459-18BC4A214250}"/>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136" name="Tekstfelt 1135">
                    <a:extLst>
                      <a:ext uri="{FF2B5EF4-FFF2-40B4-BE49-F238E27FC236}">
                        <a16:creationId xmlns:a16="http://schemas.microsoft.com/office/drawing/2014/main" id="{9D18FD99-0DA7-F43C-A05A-E1871AFA6166}"/>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137" name="Tekstfelt 1136">
                    <a:extLst>
                      <a:ext uri="{FF2B5EF4-FFF2-40B4-BE49-F238E27FC236}">
                        <a16:creationId xmlns:a16="http://schemas.microsoft.com/office/drawing/2014/main" id="{351897B3-DF1E-3C68-7D4A-6BA9AE9BF5B7}"/>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138" name="Tekstfelt 1137">
                    <a:extLst>
                      <a:ext uri="{FF2B5EF4-FFF2-40B4-BE49-F238E27FC236}">
                        <a16:creationId xmlns:a16="http://schemas.microsoft.com/office/drawing/2014/main" id="{1C5C2811-5C2A-4E93-8530-F4D150CB2971}"/>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103" name="Tekstfelt 1102">
                  <a:extLst>
                    <a:ext uri="{FF2B5EF4-FFF2-40B4-BE49-F238E27FC236}">
                      <a16:creationId xmlns:a16="http://schemas.microsoft.com/office/drawing/2014/main" id="{D4A4C17F-B7BC-7D38-8A2B-EBFFE6595532}"/>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104" name="Tekstfelt 1103">
                  <a:extLst>
                    <a:ext uri="{FF2B5EF4-FFF2-40B4-BE49-F238E27FC236}">
                      <a16:creationId xmlns:a16="http://schemas.microsoft.com/office/drawing/2014/main" id="{F2E56E9C-A090-76B8-24AA-8413ED908CBF}"/>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105" name="Tekstfelt 1104">
                  <a:extLst>
                    <a:ext uri="{FF2B5EF4-FFF2-40B4-BE49-F238E27FC236}">
                      <a16:creationId xmlns:a16="http://schemas.microsoft.com/office/drawing/2014/main" id="{94004670-6971-AABF-CBD7-2DE3923969DB}"/>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880" name="Gruppe 879">
                <a:extLst>
                  <a:ext uri="{FF2B5EF4-FFF2-40B4-BE49-F238E27FC236}">
                    <a16:creationId xmlns:a16="http://schemas.microsoft.com/office/drawing/2014/main" id="{666CB1BC-DD41-3DA8-280E-46AB93E3A25E}"/>
                  </a:ext>
                </a:extLst>
              </p:cNvPr>
              <p:cNvGrpSpPr/>
              <p:nvPr/>
            </p:nvGrpSpPr>
            <p:grpSpPr>
              <a:xfrm>
                <a:off x="2019764" y="1037328"/>
                <a:ext cx="641389" cy="5216305"/>
                <a:chOff x="2892468" y="1032983"/>
                <a:chExt cx="641389" cy="5216305"/>
              </a:xfrm>
            </p:grpSpPr>
            <p:grpSp>
              <p:nvGrpSpPr>
                <p:cNvPr id="1065" name="Gruppe 1064">
                  <a:extLst>
                    <a:ext uri="{FF2B5EF4-FFF2-40B4-BE49-F238E27FC236}">
                      <a16:creationId xmlns:a16="http://schemas.microsoft.com/office/drawing/2014/main" id="{7F399AD5-8059-633D-442A-44C374972A0F}"/>
                    </a:ext>
                  </a:extLst>
                </p:cNvPr>
                <p:cNvGrpSpPr/>
                <p:nvPr/>
              </p:nvGrpSpPr>
              <p:grpSpPr>
                <a:xfrm>
                  <a:off x="2892468" y="1032983"/>
                  <a:ext cx="641389" cy="5216305"/>
                  <a:chOff x="3475384" y="1188399"/>
                  <a:chExt cx="641389" cy="5216305"/>
                </a:xfrm>
              </p:grpSpPr>
              <p:sp>
                <p:nvSpPr>
                  <p:cNvPr id="1069" name="Tekstfelt 1068">
                    <a:extLst>
                      <a:ext uri="{FF2B5EF4-FFF2-40B4-BE49-F238E27FC236}">
                        <a16:creationId xmlns:a16="http://schemas.microsoft.com/office/drawing/2014/main" id="{B609D3DE-6FCD-B29B-4BFB-EB0966CD9BC3}"/>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070" name="Tekstfelt 1069">
                    <a:extLst>
                      <a:ext uri="{FF2B5EF4-FFF2-40B4-BE49-F238E27FC236}">
                        <a16:creationId xmlns:a16="http://schemas.microsoft.com/office/drawing/2014/main" id="{8EB01BDC-AB59-A757-E179-FC5D80AE1D2A}"/>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071" name="Tekstfelt 1070">
                    <a:extLst>
                      <a:ext uri="{FF2B5EF4-FFF2-40B4-BE49-F238E27FC236}">
                        <a16:creationId xmlns:a16="http://schemas.microsoft.com/office/drawing/2014/main" id="{013C24A0-C163-D73E-FCFB-3E0E7058EDC5}"/>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072" name="Tekstfelt 1071">
                    <a:extLst>
                      <a:ext uri="{FF2B5EF4-FFF2-40B4-BE49-F238E27FC236}">
                        <a16:creationId xmlns:a16="http://schemas.microsoft.com/office/drawing/2014/main" id="{81092633-B537-50AF-F99C-CF9A93C6FCA4}"/>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073" name="Tekstfelt 1072">
                    <a:extLst>
                      <a:ext uri="{FF2B5EF4-FFF2-40B4-BE49-F238E27FC236}">
                        <a16:creationId xmlns:a16="http://schemas.microsoft.com/office/drawing/2014/main" id="{722F703E-891A-E368-E5D6-D08BBFBDB2B8}"/>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074" name="Tekstfelt 1073">
                    <a:extLst>
                      <a:ext uri="{FF2B5EF4-FFF2-40B4-BE49-F238E27FC236}">
                        <a16:creationId xmlns:a16="http://schemas.microsoft.com/office/drawing/2014/main" id="{2AE19F5F-982A-7C6E-222D-FC369CFBE984}"/>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075" name="Tekstfelt 1074">
                    <a:extLst>
                      <a:ext uri="{FF2B5EF4-FFF2-40B4-BE49-F238E27FC236}">
                        <a16:creationId xmlns:a16="http://schemas.microsoft.com/office/drawing/2014/main" id="{D78FA76C-605E-9458-7A51-D483172E6CDC}"/>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076" name="Tekstfelt 1075">
                    <a:extLst>
                      <a:ext uri="{FF2B5EF4-FFF2-40B4-BE49-F238E27FC236}">
                        <a16:creationId xmlns:a16="http://schemas.microsoft.com/office/drawing/2014/main" id="{5479ED53-BFF4-1AC4-E9F2-CF6D296F29E1}"/>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077" name="Tekstfelt 1076">
                    <a:extLst>
                      <a:ext uri="{FF2B5EF4-FFF2-40B4-BE49-F238E27FC236}">
                        <a16:creationId xmlns:a16="http://schemas.microsoft.com/office/drawing/2014/main" id="{F10BC611-428F-CF87-1971-BDB3E4C26A27}"/>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078" name="Tekstfelt 1077">
                    <a:extLst>
                      <a:ext uri="{FF2B5EF4-FFF2-40B4-BE49-F238E27FC236}">
                        <a16:creationId xmlns:a16="http://schemas.microsoft.com/office/drawing/2014/main" id="{A42B7F7D-7863-3D00-40F1-A284E941DEDC}"/>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079" name="Tekstfelt 1078">
                    <a:extLst>
                      <a:ext uri="{FF2B5EF4-FFF2-40B4-BE49-F238E27FC236}">
                        <a16:creationId xmlns:a16="http://schemas.microsoft.com/office/drawing/2014/main" id="{C5CCF11E-C21B-2654-2229-FBE93C812049}"/>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080" name="Tekstfelt 1079">
                    <a:extLst>
                      <a:ext uri="{FF2B5EF4-FFF2-40B4-BE49-F238E27FC236}">
                        <a16:creationId xmlns:a16="http://schemas.microsoft.com/office/drawing/2014/main" id="{0B7AA1E8-C7F0-D2EB-23FA-08A3BE7544CC}"/>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081" name="Tekstfelt 1080">
                    <a:extLst>
                      <a:ext uri="{FF2B5EF4-FFF2-40B4-BE49-F238E27FC236}">
                        <a16:creationId xmlns:a16="http://schemas.microsoft.com/office/drawing/2014/main" id="{837D6A5F-60CB-D07C-CA7E-509B8BF26717}"/>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082" name="Tekstfelt 1081">
                    <a:extLst>
                      <a:ext uri="{FF2B5EF4-FFF2-40B4-BE49-F238E27FC236}">
                        <a16:creationId xmlns:a16="http://schemas.microsoft.com/office/drawing/2014/main" id="{7E0D26BC-7BB7-A015-662A-2C5FC3DC192A}"/>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083" name="Tekstfelt 1082">
                    <a:extLst>
                      <a:ext uri="{FF2B5EF4-FFF2-40B4-BE49-F238E27FC236}">
                        <a16:creationId xmlns:a16="http://schemas.microsoft.com/office/drawing/2014/main" id="{89B067EA-CBE4-5E5F-2587-D5A11FC31CE7}"/>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084" name="Tekstfelt 1083">
                    <a:extLst>
                      <a:ext uri="{FF2B5EF4-FFF2-40B4-BE49-F238E27FC236}">
                        <a16:creationId xmlns:a16="http://schemas.microsoft.com/office/drawing/2014/main" id="{5592B00D-A52A-5C26-8C4F-D23626DD4E0E}"/>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085" name="Tekstfelt 1084">
                    <a:extLst>
                      <a:ext uri="{FF2B5EF4-FFF2-40B4-BE49-F238E27FC236}">
                        <a16:creationId xmlns:a16="http://schemas.microsoft.com/office/drawing/2014/main" id="{9EA1986C-3F85-79B2-DA3A-CFE6E4E1B0CD}"/>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086" name="Tekstfelt 1085">
                    <a:extLst>
                      <a:ext uri="{FF2B5EF4-FFF2-40B4-BE49-F238E27FC236}">
                        <a16:creationId xmlns:a16="http://schemas.microsoft.com/office/drawing/2014/main" id="{1ED67FC7-3560-1714-6BEC-BB349B7AA87B}"/>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087" name="Tekstfelt 1086">
                    <a:extLst>
                      <a:ext uri="{FF2B5EF4-FFF2-40B4-BE49-F238E27FC236}">
                        <a16:creationId xmlns:a16="http://schemas.microsoft.com/office/drawing/2014/main" id="{41F3D68D-2D0C-A8C8-2626-8621310B9EC4}"/>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088" name="Tekstfelt 1087">
                    <a:extLst>
                      <a:ext uri="{FF2B5EF4-FFF2-40B4-BE49-F238E27FC236}">
                        <a16:creationId xmlns:a16="http://schemas.microsoft.com/office/drawing/2014/main" id="{3A0374A4-1AE2-8C5B-A8F9-DDA40DC52EDD}"/>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089" name="Tekstfelt 1088">
                    <a:extLst>
                      <a:ext uri="{FF2B5EF4-FFF2-40B4-BE49-F238E27FC236}">
                        <a16:creationId xmlns:a16="http://schemas.microsoft.com/office/drawing/2014/main" id="{8C5D244B-D43A-357C-2703-B181D9C6CBEF}"/>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090" name="Tekstfelt 1089">
                    <a:extLst>
                      <a:ext uri="{FF2B5EF4-FFF2-40B4-BE49-F238E27FC236}">
                        <a16:creationId xmlns:a16="http://schemas.microsoft.com/office/drawing/2014/main" id="{6282741F-CE97-FF79-CD0A-F2F3B4156114}"/>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091" name="Tekstfelt 1090">
                    <a:extLst>
                      <a:ext uri="{FF2B5EF4-FFF2-40B4-BE49-F238E27FC236}">
                        <a16:creationId xmlns:a16="http://schemas.microsoft.com/office/drawing/2014/main" id="{83FEC69F-1703-0EF3-1FBC-B3BDBCE6517A}"/>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092" name="Tekstfelt 1091">
                    <a:extLst>
                      <a:ext uri="{FF2B5EF4-FFF2-40B4-BE49-F238E27FC236}">
                        <a16:creationId xmlns:a16="http://schemas.microsoft.com/office/drawing/2014/main" id="{19617728-F8AC-7989-2E85-9D7F59525222}"/>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093" name="Tekstfelt 1092">
                    <a:extLst>
                      <a:ext uri="{FF2B5EF4-FFF2-40B4-BE49-F238E27FC236}">
                        <a16:creationId xmlns:a16="http://schemas.microsoft.com/office/drawing/2014/main" id="{34DA3672-A968-0B1D-A834-1E6DC4E02594}"/>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094" name="Tekstfelt 1093">
                    <a:extLst>
                      <a:ext uri="{FF2B5EF4-FFF2-40B4-BE49-F238E27FC236}">
                        <a16:creationId xmlns:a16="http://schemas.microsoft.com/office/drawing/2014/main" id="{5D4C0962-4A6D-160C-D437-6FDB62096B1A}"/>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095" name="Tekstfelt 1094">
                    <a:extLst>
                      <a:ext uri="{FF2B5EF4-FFF2-40B4-BE49-F238E27FC236}">
                        <a16:creationId xmlns:a16="http://schemas.microsoft.com/office/drawing/2014/main" id="{B13EE76D-1F93-0A25-D097-E91A5A42AF2F}"/>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096" name="Tekstfelt 1095">
                    <a:extLst>
                      <a:ext uri="{FF2B5EF4-FFF2-40B4-BE49-F238E27FC236}">
                        <a16:creationId xmlns:a16="http://schemas.microsoft.com/office/drawing/2014/main" id="{51437E32-090C-9685-B371-FE77F0E25059}"/>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097" name="Tekstfelt 1096">
                    <a:extLst>
                      <a:ext uri="{FF2B5EF4-FFF2-40B4-BE49-F238E27FC236}">
                        <a16:creationId xmlns:a16="http://schemas.microsoft.com/office/drawing/2014/main" id="{31FCC40C-06CB-827F-93E3-594258743F5B}"/>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098" name="Tekstfelt 1097">
                    <a:extLst>
                      <a:ext uri="{FF2B5EF4-FFF2-40B4-BE49-F238E27FC236}">
                        <a16:creationId xmlns:a16="http://schemas.microsoft.com/office/drawing/2014/main" id="{4A47AEB9-4997-FA86-D89F-F63E1FD2C7D9}"/>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099" name="Tekstfelt 1098">
                    <a:extLst>
                      <a:ext uri="{FF2B5EF4-FFF2-40B4-BE49-F238E27FC236}">
                        <a16:creationId xmlns:a16="http://schemas.microsoft.com/office/drawing/2014/main" id="{8B469D61-5124-9317-7B50-1E2C0937CFE8}"/>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100" name="Tekstfelt 1099">
                    <a:extLst>
                      <a:ext uri="{FF2B5EF4-FFF2-40B4-BE49-F238E27FC236}">
                        <a16:creationId xmlns:a16="http://schemas.microsoft.com/office/drawing/2014/main" id="{B45CAE95-EA0D-4E01-0947-BAAD7D7BF61B}"/>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101" name="Tekstfelt 1100">
                    <a:extLst>
                      <a:ext uri="{FF2B5EF4-FFF2-40B4-BE49-F238E27FC236}">
                        <a16:creationId xmlns:a16="http://schemas.microsoft.com/office/drawing/2014/main" id="{6B590D5E-E817-4918-106F-F3B5A6CC8C2C}"/>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066" name="Tekstfelt 1065">
                  <a:extLst>
                    <a:ext uri="{FF2B5EF4-FFF2-40B4-BE49-F238E27FC236}">
                      <a16:creationId xmlns:a16="http://schemas.microsoft.com/office/drawing/2014/main" id="{E8ED7BAB-81AA-0258-9CA5-9C94C874BA2D}"/>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067" name="Tekstfelt 1066">
                  <a:extLst>
                    <a:ext uri="{FF2B5EF4-FFF2-40B4-BE49-F238E27FC236}">
                      <a16:creationId xmlns:a16="http://schemas.microsoft.com/office/drawing/2014/main" id="{044CE16E-9179-489D-766D-C09746143936}"/>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068" name="Tekstfelt 1067">
                  <a:extLst>
                    <a:ext uri="{FF2B5EF4-FFF2-40B4-BE49-F238E27FC236}">
                      <a16:creationId xmlns:a16="http://schemas.microsoft.com/office/drawing/2014/main" id="{F2A67260-0BD5-AFD8-91F4-8A90D39A6054}"/>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881" name="Gruppe 880">
                <a:extLst>
                  <a:ext uri="{FF2B5EF4-FFF2-40B4-BE49-F238E27FC236}">
                    <a16:creationId xmlns:a16="http://schemas.microsoft.com/office/drawing/2014/main" id="{86608E7E-734F-D9FF-E073-8B836A2EA43D}"/>
                  </a:ext>
                </a:extLst>
              </p:cNvPr>
              <p:cNvGrpSpPr/>
              <p:nvPr/>
            </p:nvGrpSpPr>
            <p:grpSpPr>
              <a:xfrm>
                <a:off x="1592543" y="1041111"/>
                <a:ext cx="641389" cy="5216305"/>
                <a:chOff x="2892468" y="1032983"/>
                <a:chExt cx="641389" cy="5216305"/>
              </a:xfrm>
            </p:grpSpPr>
            <p:grpSp>
              <p:nvGrpSpPr>
                <p:cNvPr id="1028" name="Gruppe 1027">
                  <a:extLst>
                    <a:ext uri="{FF2B5EF4-FFF2-40B4-BE49-F238E27FC236}">
                      <a16:creationId xmlns:a16="http://schemas.microsoft.com/office/drawing/2014/main" id="{28F28511-77BC-B066-0FF5-B2EFC0012970}"/>
                    </a:ext>
                  </a:extLst>
                </p:cNvPr>
                <p:cNvGrpSpPr/>
                <p:nvPr/>
              </p:nvGrpSpPr>
              <p:grpSpPr>
                <a:xfrm>
                  <a:off x="2892468" y="1032983"/>
                  <a:ext cx="641389" cy="5216305"/>
                  <a:chOff x="3475384" y="1188399"/>
                  <a:chExt cx="641389" cy="5216305"/>
                </a:xfrm>
              </p:grpSpPr>
              <p:sp>
                <p:nvSpPr>
                  <p:cNvPr id="1032" name="Tekstfelt 1031">
                    <a:extLst>
                      <a:ext uri="{FF2B5EF4-FFF2-40B4-BE49-F238E27FC236}">
                        <a16:creationId xmlns:a16="http://schemas.microsoft.com/office/drawing/2014/main" id="{6953577F-A651-6C54-38C6-D4539A7BDF17}"/>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033" name="Tekstfelt 1032">
                    <a:extLst>
                      <a:ext uri="{FF2B5EF4-FFF2-40B4-BE49-F238E27FC236}">
                        <a16:creationId xmlns:a16="http://schemas.microsoft.com/office/drawing/2014/main" id="{D79DC20C-249C-F5A3-95AD-36A953DD7613}"/>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034" name="Tekstfelt 1033">
                    <a:extLst>
                      <a:ext uri="{FF2B5EF4-FFF2-40B4-BE49-F238E27FC236}">
                        <a16:creationId xmlns:a16="http://schemas.microsoft.com/office/drawing/2014/main" id="{4A8B666D-D2B8-6BB1-3F5A-C07E36632088}"/>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035" name="Tekstfelt 1034">
                    <a:extLst>
                      <a:ext uri="{FF2B5EF4-FFF2-40B4-BE49-F238E27FC236}">
                        <a16:creationId xmlns:a16="http://schemas.microsoft.com/office/drawing/2014/main" id="{011BB9CA-103D-FAD8-957B-9F27E00F2F31}"/>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036" name="Tekstfelt 1035">
                    <a:extLst>
                      <a:ext uri="{FF2B5EF4-FFF2-40B4-BE49-F238E27FC236}">
                        <a16:creationId xmlns:a16="http://schemas.microsoft.com/office/drawing/2014/main" id="{B310DE65-72B0-A9AA-F368-589C69D18F90}"/>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037" name="Tekstfelt 1036">
                    <a:extLst>
                      <a:ext uri="{FF2B5EF4-FFF2-40B4-BE49-F238E27FC236}">
                        <a16:creationId xmlns:a16="http://schemas.microsoft.com/office/drawing/2014/main" id="{0C877363-ABB7-3A7D-073C-9AB7861D2926}"/>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038" name="Tekstfelt 1037">
                    <a:extLst>
                      <a:ext uri="{FF2B5EF4-FFF2-40B4-BE49-F238E27FC236}">
                        <a16:creationId xmlns:a16="http://schemas.microsoft.com/office/drawing/2014/main" id="{85D5AD62-A4CE-6D67-27CB-376D76A17D66}"/>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039" name="Tekstfelt 1038">
                    <a:extLst>
                      <a:ext uri="{FF2B5EF4-FFF2-40B4-BE49-F238E27FC236}">
                        <a16:creationId xmlns:a16="http://schemas.microsoft.com/office/drawing/2014/main" id="{7D7A6D2E-E3E7-A2FA-1DBB-CE3870AF2FE7}"/>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040" name="Tekstfelt 1039">
                    <a:extLst>
                      <a:ext uri="{FF2B5EF4-FFF2-40B4-BE49-F238E27FC236}">
                        <a16:creationId xmlns:a16="http://schemas.microsoft.com/office/drawing/2014/main" id="{5566D7FE-7FBE-B1D4-EE24-161374E8B062}"/>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041" name="Tekstfelt 1040">
                    <a:extLst>
                      <a:ext uri="{FF2B5EF4-FFF2-40B4-BE49-F238E27FC236}">
                        <a16:creationId xmlns:a16="http://schemas.microsoft.com/office/drawing/2014/main" id="{45621C48-A32F-6F54-C252-9E6B5EDB266F}"/>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042" name="Tekstfelt 1041">
                    <a:extLst>
                      <a:ext uri="{FF2B5EF4-FFF2-40B4-BE49-F238E27FC236}">
                        <a16:creationId xmlns:a16="http://schemas.microsoft.com/office/drawing/2014/main" id="{3F4676E1-29E6-B98A-3EE4-86B884690083}"/>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043" name="Tekstfelt 1042">
                    <a:extLst>
                      <a:ext uri="{FF2B5EF4-FFF2-40B4-BE49-F238E27FC236}">
                        <a16:creationId xmlns:a16="http://schemas.microsoft.com/office/drawing/2014/main" id="{9E28D079-66AD-6F58-6F81-F2CE4189BE74}"/>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044" name="Tekstfelt 1043">
                    <a:extLst>
                      <a:ext uri="{FF2B5EF4-FFF2-40B4-BE49-F238E27FC236}">
                        <a16:creationId xmlns:a16="http://schemas.microsoft.com/office/drawing/2014/main" id="{1A3363F5-9832-3AAE-F963-3A8A02C6BEE6}"/>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045" name="Tekstfelt 1044">
                    <a:extLst>
                      <a:ext uri="{FF2B5EF4-FFF2-40B4-BE49-F238E27FC236}">
                        <a16:creationId xmlns:a16="http://schemas.microsoft.com/office/drawing/2014/main" id="{2285A5A7-3287-EF47-BA07-86B4F80F35C6}"/>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046" name="Tekstfelt 1045">
                    <a:extLst>
                      <a:ext uri="{FF2B5EF4-FFF2-40B4-BE49-F238E27FC236}">
                        <a16:creationId xmlns:a16="http://schemas.microsoft.com/office/drawing/2014/main" id="{A1EBF163-289E-2261-DD82-9DAA637F8075}"/>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047" name="Tekstfelt 1046">
                    <a:extLst>
                      <a:ext uri="{FF2B5EF4-FFF2-40B4-BE49-F238E27FC236}">
                        <a16:creationId xmlns:a16="http://schemas.microsoft.com/office/drawing/2014/main" id="{567908CA-64C0-3D3B-3558-E4763840F948}"/>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048" name="Tekstfelt 1047">
                    <a:extLst>
                      <a:ext uri="{FF2B5EF4-FFF2-40B4-BE49-F238E27FC236}">
                        <a16:creationId xmlns:a16="http://schemas.microsoft.com/office/drawing/2014/main" id="{E02372BA-910D-BBF5-7CDC-377BF59FD2BD}"/>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049" name="Tekstfelt 1048">
                    <a:extLst>
                      <a:ext uri="{FF2B5EF4-FFF2-40B4-BE49-F238E27FC236}">
                        <a16:creationId xmlns:a16="http://schemas.microsoft.com/office/drawing/2014/main" id="{ECE3B0EF-046F-6AC4-949E-449310F094CE}"/>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050" name="Tekstfelt 1049">
                    <a:extLst>
                      <a:ext uri="{FF2B5EF4-FFF2-40B4-BE49-F238E27FC236}">
                        <a16:creationId xmlns:a16="http://schemas.microsoft.com/office/drawing/2014/main" id="{0630FCCE-BC73-6B36-64F4-D9F02C1EEBED}"/>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051" name="Tekstfelt 1050">
                    <a:extLst>
                      <a:ext uri="{FF2B5EF4-FFF2-40B4-BE49-F238E27FC236}">
                        <a16:creationId xmlns:a16="http://schemas.microsoft.com/office/drawing/2014/main" id="{2E8A8630-CBD9-FAF6-4F7D-B4C72272C579}"/>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052" name="Tekstfelt 1051">
                    <a:extLst>
                      <a:ext uri="{FF2B5EF4-FFF2-40B4-BE49-F238E27FC236}">
                        <a16:creationId xmlns:a16="http://schemas.microsoft.com/office/drawing/2014/main" id="{60CB5E0D-1658-CC8B-943D-FF2627E95C13}"/>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053" name="Tekstfelt 1052">
                    <a:extLst>
                      <a:ext uri="{FF2B5EF4-FFF2-40B4-BE49-F238E27FC236}">
                        <a16:creationId xmlns:a16="http://schemas.microsoft.com/office/drawing/2014/main" id="{C31B621E-59F6-F34C-83AD-57007C74BE1E}"/>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054" name="Tekstfelt 1053">
                    <a:extLst>
                      <a:ext uri="{FF2B5EF4-FFF2-40B4-BE49-F238E27FC236}">
                        <a16:creationId xmlns:a16="http://schemas.microsoft.com/office/drawing/2014/main" id="{1CA8F207-93A2-77DB-CA27-B465FC6798FD}"/>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055" name="Tekstfelt 1054">
                    <a:extLst>
                      <a:ext uri="{FF2B5EF4-FFF2-40B4-BE49-F238E27FC236}">
                        <a16:creationId xmlns:a16="http://schemas.microsoft.com/office/drawing/2014/main" id="{8C8ABCAC-1746-C198-B06A-8D88D082015A}"/>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056" name="Tekstfelt 1055">
                    <a:extLst>
                      <a:ext uri="{FF2B5EF4-FFF2-40B4-BE49-F238E27FC236}">
                        <a16:creationId xmlns:a16="http://schemas.microsoft.com/office/drawing/2014/main" id="{889D90A8-8F7B-EBE1-539A-544865D496D0}"/>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057" name="Tekstfelt 1056">
                    <a:extLst>
                      <a:ext uri="{FF2B5EF4-FFF2-40B4-BE49-F238E27FC236}">
                        <a16:creationId xmlns:a16="http://schemas.microsoft.com/office/drawing/2014/main" id="{C73184A9-3104-969C-D0EA-90479A03A698}"/>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058" name="Tekstfelt 1057">
                    <a:extLst>
                      <a:ext uri="{FF2B5EF4-FFF2-40B4-BE49-F238E27FC236}">
                        <a16:creationId xmlns:a16="http://schemas.microsoft.com/office/drawing/2014/main" id="{4D5B0AD4-E563-9B5C-D58C-1D923C945032}"/>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059" name="Tekstfelt 1058">
                    <a:extLst>
                      <a:ext uri="{FF2B5EF4-FFF2-40B4-BE49-F238E27FC236}">
                        <a16:creationId xmlns:a16="http://schemas.microsoft.com/office/drawing/2014/main" id="{CCF896A5-9116-0F81-7381-2D32018362F1}"/>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060" name="Tekstfelt 1059">
                    <a:extLst>
                      <a:ext uri="{FF2B5EF4-FFF2-40B4-BE49-F238E27FC236}">
                        <a16:creationId xmlns:a16="http://schemas.microsoft.com/office/drawing/2014/main" id="{5A417D06-BDC6-4A17-A38E-0C016F234AEA}"/>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061" name="Tekstfelt 1060">
                    <a:extLst>
                      <a:ext uri="{FF2B5EF4-FFF2-40B4-BE49-F238E27FC236}">
                        <a16:creationId xmlns:a16="http://schemas.microsoft.com/office/drawing/2014/main" id="{117B26F5-C0A9-972C-0EEF-9D85BBCB9BA6}"/>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062" name="Tekstfelt 1061">
                    <a:extLst>
                      <a:ext uri="{FF2B5EF4-FFF2-40B4-BE49-F238E27FC236}">
                        <a16:creationId xmlns:a16="http://schemas.microsoft.com/office/drawing/2014/main" id="{B6FFC49B-43DD-FC81-E149-F5A0DBE02C77}"/>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063" name="Tekstfelt 1062">
                    <a:extLst>
                      <a:ext uri="{FF2B5EF4-FFF2-40B4-BE49-F238E27FC236}">
                        <a16:creationId xmlns:a16="http://schemas.microsoft.com/office/drawing/2014/main" id="{52D09166-4C11-4EC8-8596-75837C676D5B}"/>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064" name="Tekstfelt 1063">
                    <a:extLst>
                      <a:ext uri="{FF2B5EF4-FFF2-40B4-BE49-F238E27FC236}">
                        <a16:creationId xmlns:a16="http://schemas.microsoft.com/office/drawing/2014/main" id="{B419D8F5-8292-952D-03EE-13135C8A15DD}"/>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029" name="Tekstfelt 1028">
                  <a:extLst>
                    <a:ext uri="{FF2B5EF4-FFF2-40B4-BE49-F238E27FC236}">
                      <a16:creationId xmlns:a16="http://schemas.microsoft.com/office/drawing/2014/main" id="{162C8AAF-502F-447A-1986-5B2F00FAF3E1}"/>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030" name="Tekstfelt 1029">
                  <a:extLst>
                    <a:ext uri="{FF2B5EF4-FFF2-40B4-BE49-F238E27FC236}">
                      <a16:creationId xmlns:a16="http://schemas.microsoft.com/office/drawing/2014/main" id="{054FD8DA-C06E-D24D-842F-4B449DC92110}"/>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031" name="Tekstfelt 1030">
                  <a:extLst>
                    <a:ext uri="{FF2B5EF4-FFF2-40B4-BE49-F238E27FC236}">
                      <a16:creationId xmlns:a16="http://schemas.microsoft.com/office/drawing/2014/main" id="{D7069E52-898B-776A-DC57-F3C042A5A735}"/>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882" name="Gruppe 881">
                <a:extLst>
                  <a:ext uri="{FF2B5EF4-FFF2-40B4-BE49-F238E27FC236}">
                    <a16:creationId xmlns:a16="http://schemas.microsoft.com/office/drawing/2014/main" id="{309C173B-28B6-DD86-C8FC-158A8AC6A640}"/>
                  </a:ext>
                </a:extLst>
              </p:cNvPr>
              <p:cNvGrpSpPr/>
              <p:nvPr/>
            </p:nvGrpSpPr>
            <p:grpSpPr>
              <a:xfrm>
                <a:off x="1159795" y="1034606"/>
                <a:ext cx="641389" cy="5216305"/>
                <a:chOff x="2892468" y="1032983"/>
                <a:chExt cx="641389" cy="5216305"/>
              </a:xfrm>
            </p:grpSpPr>
            <p:grpSp>
              <p:nvGrpSpPr>
                <p:cNvPr id="991" name="Gruppe 990">
                  <a:extLst>
                    <a:ext uri="{FF2B5EF4-FFF2-40B4-BE49-F238E27FC236}">
                      <a16:creationId xmlns:a16="http://schemas.microsoft.com/office/drawing/2014/main" id="{CAB216ED-2A48-5E1A-D7DA-2B6F1A0371D6}"/>
                    </a:ext>
                  </a:extLst>
                </p:cNvPr>
                <p:cNvGrpSpPr/>
                <p:nvPr/>
              </p:nvGrpSpPr>
              <p:grpSpPr>
                <a:xfrm>
                  <a:off x="2892468" y="1032983"/>
                  <a:ext cx="641389" cy="5216305"/>
                  <a:chOff x="3475384" y="1188399"/>
                  <a:chExt cx="641389" cy="5216305"/>
                </a:xfrm>
              </p:grpSpPr>
              <p:sp>
                <p:nvSpPr>
                  <p:cNvPr id="995" name="Tekstfelt 994">
                    <a:extLst>
                      <a:ext uri="{FF2B5EF4-FFF2-40B4-BE49-F238E27FC236}">
                        <a16:creationId xmlns:a16="http://schemas.microsoft.com/office/drawing/2014/main" id="{1BF983D6-FBDA-4B4B-26D4-98E174D46931}"/>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996" name="Tekstfelt 995">
                    <a:extLst>
                      <a:ext uri="{FF2B5EF4-FFF2-40B4-BE49-F238E27FC236}">
                        <a16:creationId xmlns:a16="http://schemas.microsoft.com/office/drawing/2014/main" id="{8B1B3C56-37E8-1BBF-D97B-5C4A5DF4B096}"/>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997" name="Tekstfelt 996">
                    <a:extLst>
                      <a:ext uri="{FF2B5EF4-FFF2-40B4-BE49-F238E27FC236}">
                        <a16:creationId xmlns:a16="http://schemas.microsoft.com/office/drawing/2014/main" id="{BC203B6E-5185-6770-52DB-F826F8DBBB55}"/>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998" name="Tekstfelt 997">
                    <a:extLst>
                      <a:ext uri="{FF2B5EF4-FFF2-40B4-BE49-F238E27FC236}">
                        <a16:creationId xmlns:a16="http://schemas.microsoft.com/office/drawing/2014/main" id="{5C915F7C-3972-E69F-91D2-E1C3BD50FB2D}"/>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999" name="Tekstfelt 998">
                    <a:extLst>
                      <a:ext uri="{FF2B5EF4-FFF2-40B4-BE49-F238E27FC236}">
                        <a16:creationId xmlns:a16="http://schemas.microsoft.com/office/drawing/2014/main" id="{4F258D5D-4B2F-08DD-0105-1382DD6C750C}"/>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000" name="Tekstfelt 999">
                    <a:extLst>
                      <a:ext uri="{FF2B5EF4-FFF2-40B4-BE49-F238E27FC236}">
                        <a16:creationId xmlns:a16="http://schemas.microsoft.com/office/drawing/2014/main" id="{372EE4F7-2825-02A9-F5D6-37C2B280FDEF}"/>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001" name="Tekstfelt 1000">
                    <a:extLst>
                      <a:ext uri="{FF2B5EF4-FFF2-40B4-BE49-F238E27FC236}">
                        <a16:creationId xmlns:a16="http://schemas.microsoft.com/office/drawing/2014/main" id="{136AE188-D447-3967-47FB-3658294DD8A5}"/>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002" name="Tekstfelt 1001">
                    <a:extLst>
                      <a:ext uri="{FF2B5EF4-FFF2-40B4-BE49-F238E27FC236}">
                        <a16:creationId xmlns:a16="http://schemas.microsoft.com/office/drawing/2014/main" id="{3B3D1F2F-EA33-9F3E-7EF6-7C06D87E30E6}"/>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003" name="Tekstfelt 1002">
                    <a:extLst>
                      <a:ext uri="{FF2B5EF4-FFF2-40B4-BE49-F238E27FC236}">
                        <a16:creationId xmlns:a16="http://schemas.microsoft.com/office/drawing/2014/main" id="{51BAAADC-F03C-505C-DBD5-DBC6E2CAD55C}"/>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004" name="Tekstfelt 1003">
                    <a:extLst>
                      <a:ext uri="{FF2B5EF4-FFF2-40B4-BE49-F238E27FC236}">
                        <a16:creationId xmlns:a16="http://schemas.microsoft.com/office/drawing/2014/main" id="{63100661-FABC-B884-5D0C-361709E90581}"/>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005" name="Tekstfelt 1004">
                    <a:extLst>
                      <a:ext uri="{FF2B5EF4-FFF2-40B4-BE49-F238E27FC236}">
                        <a16:creationId xmlns:a16="http://schemas.microsoft.com/office/drawing/2014/main" id="{082D5E9D-E575-052E-7820-6CBDE51BDBCB}"/>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006" name="Tekstfelt 1005">
                    <a:extLst>
                      <a:ext uri="{FF2B5EF4-FFF2-40B4-BE49-F238E27FC236}">
                        <a16:creationId xmlns:a16="http://schemas.microsoft.com/office/drawing/2014/main" id="{89CB3EDB-BB4D-F9FF-2834-965C8B43B2FE}"/>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007" name="Tekstfelt 1006">
                    <a:extLst>
                      <a:ext uri="{FF2B5EF4-FFF2-40B4-BE49-F238E27FC236}">
                        <a16:creationId xmlns:a16="http://schemas.microsoft.com/office/drawing/2014/main" id="{5C629E9D-1243-0AAD-10CB-4C59130BBFC6}"/>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008" name="Tekstfelt 1007">
                    <a:extLst>
                      <a:ext uri="{FF2B5EF4-FFF2-40B4-BE49-F238E27FC236}">
                        <a16:creationId xmlns:a16="http://schemas.microsoft.com/office/drawing/2014/main" id="{C52E6DAA-2844-0F5A-9CBF-55A9A7989A5B}"/>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009" name="Tekstfelt 1008">
                    <a:extLst>
                      <a:ext uri="{FF2B5EF4-FFF2-40B4-BE49-F238E27FC236}">
                        <a16:creationId xmlns:a16="http://schemas.microsoft.com/office/drawing/2014/main" id="{C8622518-F394-640D-4474-1B897A1F4BCF}"/>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010" name="Tekstfelt 1009">
                    <a:extLst>
                      <a:ext uri="{FF2B5EF4-FFF2-40B4-BE49-F238E27FC236}">
                        <a16:creationId xmlns:a16="http://schemas.microsoft.com/office/drawing/2014/main" id="{C8EC4324-BA05-2FFD-79EC-85910CC852F2}"/>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011" name="Tekstfelt 1010">
                    <a:extLst>
                      <a:ext uri="{FF2B5EF4-FFF2-40B4-BE49-F238E27FC236}">
                        <a16:creationId xmlns:a16="http://schemas.microsoft.com/office/drawing/2014/main" id="{5761B0ED-244A-40C7-D253-069ACB3E5E07}"/>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012" name="Tekstfelt 1011">
                    <a:extLst>
                      <a:ext uri="{FF2B5EF4-FFF2-40B4-BE49-F238E27FC236}">
                        <a16:creationId xmlns:a16="http://schemas.microsoft.com/office/drawing/2014/main" id="{45583107-59CB-C166-A42C-E7ADB03035BC}"/>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013" name="Tekstfelt 1012">
                    <a:extLst>
                      <a:ext uri="{FF2B5EF4-FFF2-40B4-BE49-F238E27FC236}">
                        <a16:creationId xmlns:a16="http://schemas.microsoft.com/office/drawing/2014/main" id="{F81C934C-1CDE-F22E-B3EC-61D38A7EAD96}"/>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014" name="Tekstfelt 1013">
                    <a:extLst>
                      <a:ext uri="{FF2B5EF4-FFF2-40B4-BE49-F238E27FC236}">
                        <a16:creationId xmlns:a16="http://schemas.microsoft.com/office/drawing/2014/main" id="{C5857F7B-152C-18FE-EA3B-A8607463AEEA}"/>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015" name="Tekstfelt 1014">
                    <a:extLst>
                      <a:ext uri="{FF2B5EF4-FFF2-40B4-BE49-F238E27FC236}">
                        <a16:creationId xmlns:a16="http://schemas.microsoft.com/office/drawing/2014/main" id="{87D5565C-A471-3512-E304-CB38F10728D8}"/>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016" name="Tekstfelt 1015">
                    <a:extLst>
                      <a:ext uri="{FF2B5EF4-FFF2-40B4-BE49-F238E27FC236}">
                        <a16:creationId xmlns:a16="http://schemas.microsoft.com/office/drawing/2014/main" id="{30723E5D-7459-EC24-3270-26F699ACE7B5}"/>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017" name="Tekstfelt 1016">
                    <a:extLst>
                      <a:ext uri="{FF2B5EF4-FFF2-40B4-BE49-F238E27FC236}">
                        <a16:creationId xmlns:a16="http://schemas.microsoft.com/office/drawing/2014/main" id="{ED7655CD-CBB8-4582-6F45-BA6A582197F4}"/>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018" name="Tekstfelt 1017">
                    <a:extLst>
                      <a:ext uri="{FF2B5EF4-FFF2-40B4-BE49-F238E27FC236}">
                        <a16:creationId xmlns:a16="http://schemas.microsoft.com/office/drawing/2014/main" id="{CB89C935-0BBE-3DC4-6DF8-B3A84010A4B6}"/>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019" name="Tekstfelt 1018">
                    <a:extLst>
                      <a:ext uri="{FF2B5EF4-FFF2-40B4-BE49-F238E27FC236}">
                        <a16:creationId xmlns:a16="http://schemas.microsoft.com/office/drawing/2014/main" id="{9656FBAD-FC23-CC31-6C1F-1ED49B735331}"/>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020" name="Tekstfelt 1019">
                    <a:extLst>
                      <a:ext uri="{FF2B5EF4-FFF2-40B4-BE49-F238E27FC236}">
                        <a16:creationId xmlns:a16="http://schemas.microsoft.com/office/drawing/2014/main" id="{8EF21D1D-B04B-AC44-5AFC-777A773E0438}"/>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021" name="Tekstfelt 1020">
                    <a:extLst>
                      <a:ext uri="{FF2B5EF4-FFF2-40B4-BE49-F238E27FC236}">
                        <a16:creationId xmlns:a16="http://schemas.microsoft.com/office/drawing/2014/main" id="{766FF8B5-DBAC-4DA6-39E0-EBE791F4391F}"/>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022" name="Tekstfelt 1021">
                    <a:extLst>
                      <a:ext uri="{FF2B5EF4-FFF2-40B4-BE49-F238E27FC236}">
                        <a16:creationId xmlns:a16="http://schemas.microsoft.com/office/drawing/2014/main" id="{6773E3B6-354F-04F0-F8EB-A95100172C81}"/>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023" name="Tekstfelt 1022">
                    <a:extLst>
                      <a:ext uri="{FF2B5EF4-FFF2-40B4-BE49-F238E27FC236}">
                        <a16:creationId xmlns:a16="http://schemas.microsoft.com/office/drawing/2014/main" id="{952DBFD5-5983-4017-525A-D93177637531}"/>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024" name="Tekstfelt 1023">
                    <a:extLst>
                      <a:ext uri="{FF2B5EF4-FFF2-40B4-BE49-F238E27FC236}">
                        <a16:creationId xmlns:a16="http://schemas.microsoft.com/office/drawing/2014/main" id="{E251861A-7229-D217-2A64-159541B1CA1A}"/>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025" name="Tekstfelt 1024">
                    <a:extLst>
                      <a:ext uri="{FF2B5EF4-FFF2-40B4-BE49-F238E27FC236}">
                        <a16:creationId xmlns:a16="http://schemas.microsoft.com/office/drawing/2014/main" id="{067B3A37-00DF-C7A7-7983-1362BBD10A66}"/>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026" name="Tekstfelt 1025">
                    <a:extLst>
                      <a:ext uri="{FF2B5EF4-FFF2-40B4-BE49-F238E27FC236}">
                        <a16:creationId xmlns:a16="http://schemas.microsoft.com/office/drawing/2014/main" id="{67F5B806-E740-6CB7-5816-CA9C043CB51C}"/>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027" name="Tekstfelt 1026">
                    <a:extLst>
                      <a:ext uri="{FF2B5EF4-FFF2-40B4-BE49-F238E27FC236}">
                        <a16:creationId xmlns:a16="http://schemas.microsoft.com/office/drawing/2014/main" id="{069AD076-2D03-3776-EBED-FBF3351E074A}"/>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992" name="Tekstfelt 991">
                  <a:extLst>
                    <a:ext uri="{FF2B5EF4-FFF2-40B4-BE49-F238E27FC236}">
                      <a16:creationId xmlns:a16="http://schemas.microsoft.com/office/drawing/2014/main" id="{A3CAA182-1B8F-DD99-606C-E7EE10F260C6}"/>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993" name="Tekstfelt 992">
                  <a:extLst>
                    <a:ext uri="{FF2B5EF4-FFF2-40B4-BE49-F238E27FC236}">
                      <a16:creationId xmlns:a16="http://schemas.microsoft.com/office/drawing/2014/main" id="{238EEDA1-8EB0-0D9C-16BA-D0D4CA011E57}"/>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994" name="Tekstfelt 993">
                  <a:extLst>
                    <a:ext uri="{FF2B5EF4-FFF2-40B4-BE49-F238E27FC236}">
                      <a16:creationId xmlns:a16="http://schemas.microsoft.com/office/drawing/2014/main" id="{FF3CB32E-0AB4-47D4-DC5D-20119E83A131}"/>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883" name="Gruppe 882">
                <a:extLst>
                  <a:ext uri="{FF2B5EF4-FFF2-40B4-BE49-F238E27FC236}">
                    <a16:creationId xmlns:a16="http://schemas.microsoft.com/office/drawing/2014/main" id="{04724ABB-984A-3BB9-2D1A-C13675EF43EC}"/>
                  </a:ext>
                </a:extLst>
              </p:cNvPr>
              <p:cNvGrpSpPr/>
              <p:nvPr/>
            </p:nvGrpSpPr>
            <p:grpSpPr>
              <a:xfrm>
                <a:off x="732574" y="1038389"/>
                <a:ext cx="641389" cy="5216305"/>
                <a:chOff x="2892468" y="1032983"/>
                <a:chExt cx="641389" cy="5216305"/>
              </a:xfrm>
            </p:grpSpPr>
            <p:grpSp>
              <p:nvGrpSpPr>
                <p:cNvPr id="954" name="Gruppe 953">
                  <a:extLst>
                    <a:ext uri="{FF2B5EF4-FFF2-40B4-BE49-F238E27FC236}">
                      <a16:creationId xmlns:a16="http://schemas.microsoft.com/office/drawing/2014/main" id="{5C5E8C13-0DA4-4B0F-FB72-7E965D527ED5}"/>
                    </a:ext>
                  </a:extLst>
                </p:cNvPr>
                <p:cNvGrpSpPr/>
                <p:nvPr/>
              </p:nvGrpSpPr>
              <p:grpSpPr>
                <a:xfrm>
                  <a:off x="2892468" y="1032983"/>
                  <a:ext cx="641389" cy="5216305"/>
                  <a:chOff x="3475384" y="1188399"/>
                  <a:chExt cx="641389" cy="5216305"/>
                </a:xfrm>
              </p:grpSpPr>
              <p:sp>
                <p:nvSpPr>
                  <p:cNvPr id="958" name="Tekstfelt 957">
                    <a:extLst>
                      <a:ext uri="{FF2B5EF4-FFF2-40B4-BE49-F238E27FC236}">
                        <a16:creationId xmlns:a16="http://schemas.microsoft.com/office/drawing/2014/main" id="{2AC7C7D5-8E1A-2891-8B2D-341825F5CCF5}"/>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959" name="Tekstfelt 958">
                    <a:extLst>
                      <a:ext uri="{FF2B5EF4-FFF2-40B4-BE49-F238E27FC236}">
                        <a16:creationId xmlns:a16="http://schemas.microsoft.com/office/drawing/2014/main" id="{C21F3A12-D282-C914-4DF1-6F7A56B9BF87}"/>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960" name="Tekstfelt 959">
                    <a:extLst>
                      <a:ext uri="{FF2B5EF4-FFF2-40B4-BE49-F238E27FC236}">
                        <a16:creationId xmlns:a16="http://schemas.microsoft.com/office/drawing/2014/main" id="{57F262C2-E741-5E46-4338-F642CB8B944D}"/>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961" name="Tekstfelt 960">
                    <a:extLst>
                      <a:ext uri="{FF2B5EF4-FFF2-40B4-BE49-F238E27FC236}">
                        <a16:creationId xmlns:a16="http://schemas.microsoft.com/office/drawing/2014/main" id="{118B2BC5-E729-0985-3C8A-3410CCFF48F8}"/>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962" name="Tekstfelt 961">
                    <a:extLst>
                      <a:ext uri="{FF2B5EF4-FFF2-40B4-BE49-F238E27FC236}">
                        <a16:creationId xmlns:a16="http://schemas.microsoft.com/office/drawing/2014/main" id="{ACAF5649-AA4C-88CB-1068-525A3B00DAF1}"/>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963" name="Tekstfelt 962">
                    <a:extLst>
                      <a:ext uri="{FF2B5EF4-FFF2-40B4-BE49-F238E27FC236}">
                        <a16:creationId xmlns:a16="http://schemas.microsoft.com/office/drawing/2014/main" id="{2E2B10C1-EF63-1F1B-A210-A222595C8479}"/>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964" name="Tekstfelt 963">
                    <a:extLst>
                      <a:ext uri="{FF2B5EF4-FFF2-40B4-BE49-F238E27FC236}">
                        <a16:creationId xmlns:a16="http://schemas.microsoft.com/office/drawing/2014/main" id="{B6326DDD-1759-26EB-96C3-C1028C4D425C}"/>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965" name="Tekstfelt 964">
                    <a:extLst>
                      <a:ext uri="{FF2B5EF4-FFF2-40B4-BE49-F238E27FC236}">
                        <a16:creationId xmlns:a16="http://schemas.microsoft.com/office/drawing/2014/main" id="{9A87E40B-46DB-5964-E0DE-2B2FCA81382E}"/>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966" name="Tekstfelt 965">
                    <a:extLst>
                      <a:ext uri="{FF2B5EF4-FFF2-40B4-BE49-F238E27FC236}">
                        <a16:creationId xmlns:a16="http://schemas.microsoft.com/office/drawing/2014/main" id="{2EBDF553-127B-3945-98C0-89FD5200FDFC}"/>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967" name="Tekstfelt 966">
                    <a:extLst>
                      <a:ext uri="{FF2B5EF4-FFF2-40B4-BE49-F238E27FC236}">
                        <a16:creationId xmlns:a16="http://schemas.microsoft.com/office/drawing/2014/main" id="{0226EAA3-802A-50F2-B881-DE7A641C04EF}"/>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968" name="Tekstfelt 967">
                    <a:extLst>
                      <a:ext uri="{FF2B5EF4-FFF2-40B4-BE49-F238E27FC236}">
                        <a16:creationId xmlns:a16="http://schemas.microsoft.com/office/drawing/2014/main" id="{B49A431D-EC8B-4ED8-68DE-6F1512185A61}"/>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969" name="Tekstfelt 968">
                    <a:extLst>
                      <a:ext uri="{FF2B5EF4-FFF2-40B4-BE49-F238E27FC236}">
                        <a16:creationId xmlns:a16="http://schemas.microsoft.com/office/drawing/2014/main" id="{28737DBA-D5F9-DB0C-82E6-4BC5496645F6}"/>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970" name="Tekstfelt 969">
                    <a:extLst>
                      <a:ext uri="{FF2B5EF4-FFF2-40B4-BE49-F238E27FC236}">
                        <a16:creationId xmlns:a16="http://schemas.microsoft.com/office/drawing/2014/main" id="{AAAD3A38-C25A-04FE-4FFB-A44477841A4E}"/>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971" name="Tekstfelt 970">
                    <a:extLst>
                      <a:ext uri="{FF2B5EF4-FFF2-40B4-BE49-F238E27FC236}">
                        <a16:creationId xmlns:a16="http://schemas.microsoft.com/office/drawing/2014/main" id="{E79C9633-B689-089A-15B5-6F89CCD8804E}"/>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972" name="Tekstfelt 971">
                    <a:extLst>
                      <a:ext uri="{FF2B5EF4-FFF2-40B4-BE49-F238E27FC236}">
                        <a16:creationId xmlns:a16="http://schemas.microsoft.com/office/drawing/2014/main" id="{BEEE17BB-246E-842E-2854-E8A55CE0374A}"/>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973" name="Tekstfelt 972">
                    <a:extLst>
                      <a:ext uri="{FF2B5EF4-FFF2-40B4-BE49-F238E27FC236}">
                        <a16:creationId xmlns:a16="http://schemas.microsoft.com/office/drawing/2014/main" id="{407D28BE-D8C3-091B-25DE-35EA82C74550}"/>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974" name="Tekstfelt 973">
                    <a:extLst>
                      <a:ext uri="{FF2B5EF4-FFF2-40B4-BE49-F238E27FC236}">
                        <a16:creationId xmlns:a16="http://schemas.microsoft.com/office/drawing/2014/main" id="{0565AF76-BAF5-DC35-DAD3-52685F7FE04E}"/>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975" name="Tekstfelt 974">
                    <a:extLst>
                      <a:ext uri="{FF2B5EF4-FFF2-40B4-BE49-F238E27FC236}">
                        <a16:creationId xmlns:a16="http://schemas.microsoft.com/office/drawing/2014/main" id="{9D150D01-6110-CAC0-EBAD-DB189A03FE43}"/>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976" name="Tekstfelt 975">
                    <a:extLst>
                      <a:ext uri="{FF2B5EF4-FFF2-40B4-BE49-F238E27FC236}">
                        <a16:creationId xmlns:a16="http://schemas.microsoft.com/office/drawing/2014/main" id="{C197F4C5-24F1-E02C-6C5E-9B66E3F339FC}"/>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977" name="Tekstfelt 976">
                    <a:extLst>
                      <a:ext uri="{FF2B5EF4-FFF2-40B4-BE49-F238E27FC236}">
                        <a16:creationId xmlns:a16="http://schemas.microsoft.com/office/drawing/2014/main" id="{0F3F2402-B0AC-4B14-E2E2-FC36DBA23B56}"/>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978" name="Tekstfelt 977">
                    <a:extLst>
                      <a:ext uri="{FF2B5EF4-FFF2-40B4-BE49-F238E27FC236}">
                        <a16:creationId xmlns:a16="http://schemas.microsoft.com/office/drawing/2014/main" id="{1E018045-E4AA-5802-A44C-B646C4532AE4}"/>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979" name="Tekstfelt 978">
                    <a:extLst>
                      <a:ext uri="{FF2B5EF4-FFF2-40B4-BE49-F238E27FC236}">
                        <a16:creationId xmlns:a16="http://schemas.microsoft.com/office/drawing/2014/main" id="{BF922295-39F7-6AAD-A6FB-AF1FD79B61A6}"/>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980" name="Tekstfelt 979">
                    <a:extLst>
                      <a:ext uri="{FF2B5EF4-FFF2-40B4-BE49-F238E27FC236}">
                        <a16:creationId xmlns:a16="http://schemas.microsoft.com/office/drawing/2014/main" id="{4B47D09A-1A7B-7DCC-2A68-273BD3A147F0}"/>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981" name="Tekstfelt 980">
                    <a:extLst>
                      <a:ext uri="{FF2B5EF4-FFF2-40B4-BE49-F238E27FC236}">
                        <a16:creationId xmlns:a16="http://schemas.microsoft.com/office/drawing/2014/main" id="{2394AB44-F9AC-BC8D-DB7C-903E8E9951B5}"/>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982" name="Tekstfelt 981">
                    <a:extLst>
                      <a:ext uri="{FF2B5EF4-FFF2-40B4-BE49-F238E27FC236}">
                        <a16:creationId xmlns:a16="http://schemas.microsoft.com/office/drawing/2014/main" id="{AB124B33-6146-31AF-B038-9D0718546983}"/>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983" name="Tekstfelt 982">
                    <a:extLst>
                      <a:ext uri="{FF2B5EF4-FFF2-40B4-BE49-F238E27FC236}">
                        <a16:creationId xmlns:a16="http://schemas.microsoft.com/office/drawing/2014/main" id="{97D8F58A-5EA1-547F-2223-F4C04FA49F08}"/>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984" name="Tekstfelt 983">
                    <a:extLst>
                      <a:ext uri="{FF2B5EF4-FFF2-40B4-BE49-F238E27FC236}">
                        <a16:creationId xmlns:a16="http://schemas.microsoft.com/office/drawing/2014/main" id="{BEAA066D-1C57-21E1-D89A-4A12AAAE1E68}"/>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985" name="Tekstfelt 984">
                    <a:extLst>
                      <a:ext uri="{FF2B5EF4-FFF2-40B4-BE49-F238E27FC236}">
                        <a16:creationId xmlns:a16="http://schemas.microsoft.com/office/drawing/2014/main" id="{53C1F2C7-E0D0-34CA-9DDD-0A7F3E73704F}"/>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986" name="Tekstfelt 985">
                    <a:extLst>
                      <a:ext uri="{FF2B5EF4-FFF2-40B4-BE49-F238E27FC236}">
                        <a16:creationId xmlns:a16="http://schemas.microsoft.com/office/drawing/2014/main" id="{01ED0EA7-898A-D0A7-3C61-FFDA1224B39E}"/>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987" name="Tekstfelt 986">
                    <a:extLst>
                      <a:ext uri="{FF2B5EF4-FFF2-40B4-BE49-F238E27FC236}">
                        <a16:creationId xmlns:a16="http://schemas.microsoft.com/office/drawing/2014/main" id="{F350618F-4E13-6C3D-1305-84C32D9B60BD}"/>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988" name="Tekstfelt 987">
                    <a:extLst>
                      <a:ext uri="{FF2B5EF4-FFF2-40B4-BE49-F238E27FC236}">
                        <a16:creationId xmlns:a16="http://schemas.microsoft.com/office/drawing/2014/main" id="{543A7230-20F8-CE67-3987-7D5C88824DB6}"/>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989" name="Tekstfelt 988">
                    <a:extLst>
                      <a:ext uri="{FF2B5EF4-FFF2-40B4-BE49-F238E27FC236}">
                        <a16:creationId xmlns:a16="http://schemas.microsoft.com/office/drawing/2014/main" id="{A0FD5806-F566-B07E-B954-84A3B0574A31}"/>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990" name="Tekstfelt 989">
                    <a:extLst>
                      <a:ext uri="{FF2B5EF4-FFF2-40B4-BE49-F238E27FC236}">
                        <a16:creationId xmlns:a16="http://schemas.microsoft.com/office/drawing/2014/main" id="{24BDF902-883C-5E68-6A20-B9893D66425D}"/>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955" name="Tekstfelt 954">
                  <a:extLst>
                    <a:ext uri="{FF2B5EF4-FFF2-40B4-BE49-F238E27FC236}">
                      <a16:creationId xmlns:a16="http://schemas.microsoft.com/office/drawing/2014/main" id="{1E0AEB55-83BA-F055-383B-387D5843F239}"/>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956" name="Tekstfelt 955">
                  <a:extLst>
                    <a:ext uri="{FF2B5EF4-FFF2-40B4-BE49-F238E27FC236}">
                      <a16:creationId xmlns:a16="http://schemas.microsoft.com/office/drawing/2014/main" id="{1C7C7C68-656B-C0FC-1A3F-E1AD0DE2A274}"/>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957" name="Tekstfelt 956">
                  <a:extLst>
                    <a:ext uri="{FF2B5EF4-FFF2-40B4-BE49-F238E27FC236}">
                      <a16:creationId xmlns:a16="http://schemas.microsoft.com/office/drawing/2014/main" id="{283CCE73-991F-3F25-1AA0-B812E4DD5C8D}"/>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884" name="Gruppe 883">
                <a:extLst>
                  <a:ext uri="{FF2B5EF4-FFF2-40B4-BE49-F238E27FC236}">
                    <a16:creationId xmlns:a16="http://schemas.microsoft.com/office/drawing/2014/main" id="{D2CD981C-1E5B-90B6-87DF-D899F1088E40}"/>
                  </a:ext>
                </a:extLst>
              </p:cNvPr>
              <p:cNvGrpSpPr/>
              <p:nvPr/>
            </p:nvGrpSpPr>
            <p:grpSpPr>
              <a:xfrm>
                <a:off x="286844" y="1475337"/>
                <a:ext cx="641389" cy="4783755"/>
                <a:chOff x="2892468" y="1465533"/>
                <a:chExt cx="641389" cy="4783755"/>
              </a:xfrm>
            </p:grpSpPr>
            <p:grpSp>
              <p:nvGrpSpPr>
                <p:cNvPr id="920" name="Gruppe 919">
                  <a:extLst>
                    <a:ext uri="{FF2B5EF4-FFF2-40B4-BE49-F238E27FC236}">
                      <a16:creationId xmlns:a16="http://schemas.microsoft.com/office/drawing/2014/main" id="{B32A31A2-DAF0-CA5B-C1AE-452F8CF081A5}"/>
                    </a:ext>
                  </a:extLst>
                </p:cNvPr>
                <p:cNvGrpSpPr/>
                <p:nvPr/>
              </p:nvGrpSpPr>
              <p:grpSpPr>
                <a:xfrm>
                  <a:off x="2892468" y="1465533"/>
                  <a:ext cx="641389" cy="4783755"/>
                  <a:chOff x="3475384" y="1620949"/>
                  <a:chExt cx="641389" cy="4783755"/>
                </a:xfrm>
              </p:grpSpPr>
              <p:sp>
                <p:nvSpPr>
                  <p:cNvPr id="924" name="Tekstfelt 923">
                    <a:extLst>
                      <a:ext uri="{FF2B5EF4-FFF2-40B4-BE49-F238E27FC236}">
                        <a16:creationId xmlns:a16="http://schemas.microsoft.com/office/drawing/2014/main" id="{C50B504C-A339-BC9D-3E4D-614576E949FB}"/>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925" name="Tekstfelt 924">
                    <a:extLst>
                      <a:ext uri="{FF2B5EF4-FFF2-40B4-BE49-F238E27FC236}">
                        <a16:creationId xmlns:a16="http://schemas.microsoft.com/office/drawing/2014/main" id="{B9622E4D-971B-0779-9927-AB0B072C311B}"/>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926" name="Tekstfelt 925">
                    <a:extLst>
                      <a:ext uri="{FF2B5EF4-FFF2-40B4-BE49-F238E27FC236}">
                        <a16:creationId xmlns:a16="http://schemas.microsoft.com/office/drawing/2014/main" id="{D00E4C3C-FC92-8EAF-8C43-865CB19E173E}"/>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927" name="Tekstfelt 926">
                    <a:extLst>
                      <a:ext uri="{FF2B5EF4-FFF2-40B4-BE49-F238E27FC236}">
                        <a16:creationId xmlns:a16="http://schemas.microsoft.com/office/drawing/2014/main" id="{3497EDA9-0DE3-D308-0CEA-0A5CAD12CECA}"/>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928" name="Tekstfelt 927">
                    <a:extLst>
                      <a:ext uri="{FF2B5EF4-FFF2-40B4-BE49-F238E27FC236}">
                        <a16:creationId xmlns:a16="http://schemas.microsoft.com/office/drawing/2014/main" id="{B034A119-06CE-30C6-0D4E-3E296CD5B99D}"/>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929" name="Tekstfelt 928">
                    <a:extLst>
                      <a:ext uri="{FF2B5EF4-FFF2-40B4-BE49-F238E27FC236}">
                        <a16:creationId xmlns:a16="http://schemas.microsoft.com/office/drawing/2014/main" id="{3AB9B720-775D-08BA-A6E6-4AA5EE741722}"/>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930" name="Tekstfelt 929">
                    <a:extLst>
                      <a:ext uri="{FF2B5EF4-FFF2-40B4-BE49-F238E27FC236}">
                        <a16:creationId xmlns:a16="http://schemas.microsoft.com/office/drawing/2014/main" id="{35F5556B-5396-53E4-A743-3DAC9B9D90A6}"/>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931" name="Tekstfelt 930">
                    <a:extLst>
                      <a:ext uri="{FF2B5EF4-FFF2-40B4-BE49-F238E27FC236}">
                        <a16:creationId xmlns:a16="http://schemas.microsoft.com/office/drawing/2014/main" id="{3D7F8D01-133B-A7D6-A3E4-01F7AFAF4420}"/>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932" name="Tekstfelt 931">
                    <a:extLst>
                      <a:ext uri="{FF2B5EF4-FFF2-40B4-BE49-F238E27FC236}">
                        <a16:creationId xmlns:a16="http://schemas.microsoft.com/office/drawing/2014/main" id="{ECE11352-ED94-243F-A130-9889FD4B92F4}"/>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933" name="Tekstfelt 932">
                    <a:extLst>
                      <a:ext uri="{FF2B5EF4-FFF2-40B4-BE49-F238E27FC236}">
                        <a16:creationId xmlns:a16="http://schemas.microsoft.com/office/drawing/2014/main" id="{94D82C43-28A2-1D73-0649-8B12D2C4CFE2}"/>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934" name="Tekstfelt 933">
                    <a:extLst>
                      <a:ext uri="{FF2B5EF4-FFF2-40B4-BE49-F238E27FC236}">
                        <a16:creationId xmlns:a16="http://schemas.microsoft.com/office/drawing/2014/main" id="{E51C95AF-0D16-C74F-1E54-A20522913D81}"/>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935" name="Tekstfelt 934">
                    <a:extLst>
                      <a:ext uri="{FF2B5EF4-FFF2-40B4-BE49-F238E27FC236}">
                        <a16:creationId xmlns:a16="http://schemas.microsoft.com/office/drawing/2014/main" id="{705B1A27-F083-D64E-B4D9-8004EEB842C8}"/>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936" name="Tekstfelt 935">
                    <a:extLst>
                      <a:ext uri="{FF2B5EF4-FFF2-40B4-BE49-F238E27FC236}">
                        <a16:creationId xmlns:a16="http://schemas.microsoft.com/office/drawing/2014/main" id="{8D0F7D5C-F4D4-FD54-5A14-03BFFE22BCD7}"/>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937" name="Tekstfelt 936">
                    <a:extLst>
                      <a:ext uri="{FF2B5EF4-FFF2-40B4-BE49-F238E27FC236}">
                        <a16:creationId xmlns:a16="http://schemas.microsoft.com/office/drawing/2014/main" id="{38773F7C-421F-BC86-E3E0-C1D6FAF3EE9E}"/>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938" name="Tekstfelt 937">
                    <a:extLst>
                      <a:ext uri="{FF2B5EF4-FFF2-40B4-BE49-F238E27FC236}">
                        <a16:creationId xmlns:a16="http://schemas.microsoft.com/office/drawing/2014/main" id="{14F36776-C22F-9C90-751C-889E67F8D857}"/>
                      </a:ext>
                    </a:extLst>
                  </p:cNvPr>
                  <p:cNvSpPr txBox="1"/>
                  <p:nvPr/>
                </p:nvSpPr>
                <p:spPr>
                  <a:xfrm>
                    <a:off x="3502242" y="3790057"/>
                    <a:ext cx="518091"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939" name="Tekstfelt 938">
                    <a:extLst>
                      <a:ext uri="{FF2B5EF4-FFF2-40B4-BE49-F238E27FC236}">
                        <a16:creationId xmlns:a16="http://schemas.microsoft.com/office/drawing/2014/main" id="{476424D2-67BB-62D2-B383-C420CD0135BD}"/>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940" name="Tekstfelt 939">
                    <a:extLst>
                      <a:ext uri="{FF2B5EF4-FFF2-40B4-BE49-F238E27FC236}">
                        <a16:creationId xmlns:a16="http://schemas.microsoft.com/office/drawing/2014/main" id="{657C8B9F-4DD2-B2F7-04BC-855B886337C1}"/>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941" name="Tekstfelt 940">
                    <a:extLst>
                      <a:ext uri="{FF2B5EF4-FFF2-40B4-BE49-F238E27FC236}">
                        <a16:creationId xmlns:a16="http://schemas.microsoft.com/office/drawing/2014/main" id="{6D65F564-8704-0138-5C48-2D77284E22E0}"/>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942" name="Tekstfelt 941">
                    <a:extLst>
                      <a:ext uri="{FF2B5EF4-FFF2-40B4-BE49-F238E27FC236}">
                        <a16:creationId xmlns:a16="http://schemas.microsoft.com/office/drawing/2014/main" id="{EAC23F76-DC41-E384-A702-49D2F0E34731}"/>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943" name="Tekstfelt 942">
                    <a:extLst>
                      <a:ext uri="{FF2B5EF4-FFF2-40B4-BE49-F238E27FC236}">
                        <a16:creationId xmlns:a16="http://schemas.microsoft.com/office/drawing/2014/main" id="{B47ABE05-B2D3-8A5B-538B-D789853A6431}"/>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944" name="Tekstfelt 943">
                    <a:extLst>
                      <a:ext uri="{FF2B5EF4-FFF2-40B4-BE49-F238E27FC236}">
                        <a16:creationId xmlns:a16="http://schemas.microsoft.com/office/drawing/2014/main" id="{4C556B0A-51EB-C788-1408-190F485318B3}"/>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945" name="Tekstfelt 944">
                    <a:extLst>
                      <a:ext uri="{FF2B5EF4-FFF2-40B4-BE49-F238E27FC236}">
                        <a16:creationId xmlns:a16="http://schemas.microsoft.com/office/drawing/2014/main" id="{1BE57F50-7BDA-431D-1362-413E33F133BA}"/>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946" name="Tekstfelt 945">
                    <a:extLst>
                      <a:ext uri="{FF2B5EF4-FFF2-40B4-BE49-F238E27FC236}">
                        <a16:creationId xmlns:a16="http://schemas.microsoft.com/office/drawing/2014/main" id="{0223AC7A-B9CC-8EBB-A457-F6A91E0B6F20}"/>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947" name="Tekstfelt 946">
                    <a:extLst>
                      <a:ext uri="{FF2B5EF4-FFF2-40B4-BE49-F238E27FC236}">
                        <a16:creationId xmlns:a16="http://schemas.microsoft.com/office/drawing/2014/main" id="{FC48C1BD-7C3F-9134-B6A2-D799BBFCA982}"/>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948" name="Tekstfelt 947">
                    <a:extLst>
                      <a:ext uri="{FF2B5EF4-FFF2-40B4-BE49-F238E27FC236}">
                        <a16:creationId xmlns:a16="http://schemas.microsoft.com/office/drawing/2014/main" id="{7F7323B2-59DB-B13F-F56E-3851EDDD3A6D}"/>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949" name="Tekstfelt 948">
                    <a:extLst>
                      <a:ext uri="{FF2B5EF4-FFF2-40B4-BE49-F238E27FC236}">
                        <a16:creationId xmlns:a16="http://schemas.microsoft.com/office/drawing/2014/main" id="{81DD08E4-0A8B-8CA1-4F76-D6F37380255B}"/>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950" name="Tekstfelt 949">
                    <a:extLst>
                      <a:ext uri="{FF2B5EF4-FFF2-40B4-BE49-F238E27FC236}">
                        <a16:creationId xmlns:a16="http://schemas.microsoft.com/office/drawing/2014/main" id="{36235292-2293-E8F6-A4BF-DE72AFB07CAC}"/>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951" name="Tekstfelt 950">
                    <a:extLst>
                      <a:ext uri="{FF2B5EF4-FFF2-40B4-BE49-F238E27FC236}">
                        <a16:creationId xmlns:a16="http://schemas.microsoft.com/office/drawing/2014/main" id="{D4D00DCA-CC2C-959D-EF30-C76B71A5D537}"/>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952" name="Tekstfelt 951">
                    <a:extLst>
                      <a:ext uri="{FF2B5EF4-FFF2-40B4-BE49-F238E27FC236}">
                        <a16:creationId xmlns:a16="http://schemas.microsoft.com/office/drawing/2014/main" id="{3B7AE7F4-66A5-DA89-DBF5-312A5490177F}"/>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953" name="Tekstfelt 952">
                    <a:extLst>
                      <a:ext uri="{FF2B5EF4-FFF2-40B4-BE49-F238E27FC236}">
                        <a16:creationId xmlns:a16="http://schemas.microsoft.com/office/drawing/2014/main" id="{1BB1A066-60BF-96BE-16D4-593D9E9A9DDD}"/>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921" name="Tekstfelt 920">
                  <a:extLst>
                    <a:ext uri="{FF2B5EF4-FFF2-40B4-BE49-F238E27FC236}">
                      <a16:creationId xmlns:a16="http://schemas.microsoft.com/office/drawing/2014/main" id="{E81BE2BA-BB0B-26C2-FE36-C61664A41114}"/>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922" name="Tekstfelt 921">
                  <a:extLst>
                    <a:ext uri="{FF2B5EF4-FFF2-40B4-BE49-F238E27FC236}">
                      <a16:creationId xmlns:a16="http://schemas.microsoft.com/office/drawing/2014/main" id="{FCFFCE3D-3A2E-3B1C-7C21-5DFC1BE0926D}"/>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923" name="Tekstfelt 922">
                  <a:extLst>
                    <a:ext uri="{FF2B5EF4-FFF2-40B4-BE49-F238E27FC236}">
                      <a16:creationId xmlns:a16="http://schemas.microsoft.com/office/drawing/2014/main" id="{B9ACF501-CBD4-2F3F-819F-CAAE48A75D9E}"/>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885" name="Gruppe 884">
                <a:extLst>
                  <a:ext uri="{FF2B5EF4-FFF2-40B4-BE49-F238E27FC236}">
                    <a16:creationId xmlns:a16="http://schemas.microsoft.com/office/drawing/2014/main" id="{AAE5D997-0E66-AD5D-593A-820B8A4743DD}"/>
                  </a:ext>
                </a:extLst>
              </p:cNvPr>
              <p:cNvGrpSpPr/>
              <p:nvPr/>
            </p:nvGrpSpPr>
            <p:grpSpPr>
              <a:xfrm>
                <a:off x="-136438" y="1476215"/>
                <a:ext cx="641389" cy="4783755"/>
                <a:chOff x="2892468" y="1465533"/>
                <a:chExt cx="641389" cy="4783755"/>
              </a:xfrm>
            </p:grpSpPr>
            <p:grpSp>
              <p:nvGrpSpPr>
                <p:cNvPr id="886" name="Gruppe 885">
                  <a:extLst>
                    <a:ext uri="{FF2B5EF4-FFF2-40B4-BE49-F238E27FC236}">
                      <a16:creationId xmlns:a16="http://schemas.microsoft.com/office/drawing/2014/main" id="{B5BAA3F2-90CB-F07C-0495-C39319F55A7E}"/>
                    </a:ext>
                  </a:extLst>
                </p:cNvPr>
                <p:cNvGrpSpPr/>
                <p:nvPr/>
              </p:nvGrpSpPr>
              <p:grpSpPr>
                <a:xfrm>
                  <a:off x="2892468" y="1465533"/>
                  <a:ext cx="641389" cy="4783755"/>
                  <a:chOff x="3475384" y="1620949"/>
                  <a:chExt cx="641389" cy="4783755"/>
                </a:xfrm>
              </p:grpSpPr>
              <p:sp>
                <p:nvSpPr>
                  <p:cNvPr id="890" name="Tekstfelt 889">
                    <a:extLst>
                      <a:ext uri="{FF2B5EF4-FFF2-40B4-BE49-F238E27FC236}">
                        <a16:creationId xmlns:a16="http://schemas.microsoft.com/office/drawing/2014/main" id="{91234ADF-DA21-D6C1-7EFC-039430D9DD0E}"/>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891" name="Tekstfelt 890">
                    <a:extLst>
                      <a:ext uri="{FF2B5EF4-FFF2-40B4-BE49-F238E27FC236}">
                        <a16:creationId xmlns:a16="http://schemas.microsoft.com/office/drawing/2014/main" id="{1685D547-3F6E-CE51-D8C3-660D99F668FA}"/>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892" name="Tekstfelt 891">
                    <a:extLst>
                      <a:ext uri="{FF2B5EF4-FFF2-40B4-BE49-F238E27FC236}">
                        <a16:creationId xmlns:a16="http://schemas.microsoft.com/office/drawing/2014/main" id="{64938FE3-D79E-933C-223D-05F6EBDB0C75}"/>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893" name="Tekstfelt 892">
                    <a:extLst>
                      <a:ext uri="{FF2B5EF4-FFF2-40B4-BE49-F238E27FC236}">
                        <a16:creationId xmlns:a16="http://schemas.microsoft.com/office/drawing/2014/main" id="{B5B2FEB3-CA71-A9EC-215B-3AEF96D77046}"/>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894" name="Tekstfelt 893">
                    <a:extLst>
                      <a:ext uri="{FF2B5EF4-FFF2-40B4-BE49-F238E27FC236}">
                        <a16:creationId xmlns:a16="http://schemas.microsoft.com/office/drawing/2014/main" id="{C3A003B6-5F27-7E80-B148-5FF641AA5354}"/>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895" name="Tekstfelt 894">
                    <a:extLst>
                      <a:ext uri="{FF2B5EF4-FFF2-40B4-BE49-F238E27FC236}">
                        <a16:creationId xmlns:a16="http://schemas.microsoft.com/office/drawing/2014/main" id="{BD43F2E1-DB3C-7211-2C15-415B49135B83}"/>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896" name="Tekstfelt 895">
                    <a:extLst>
                      <a:ext uri="{FF2B5EF4-FFF2-40B4-BE49-F238E27FC236}">
                        <a16:creationId xmlns:a16="http://schemas.microsoft.com/office/drawing/2014/main" id="{D7A859BB-A071-CD12-3A99-D66983A735DC}"/>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897" name="Tekstfelt 896">
                    <a:extLst>
                      <a:ext uri="{FF2B5EF4-FFF2-40B4-BE49-F238E27FC236}">
                        <a16:creationId xmlns:a16="http://schemas.microsoft.com/office/drawing/2014/main" id="{6BAE8E93-265A-D485-5C4E-67ED3D74C24A}"/>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898" name="Tekstfelt 897">
                    <a:extLst>
                      <a:ext uri="{FF2B5EF4-FFF2-40B4-BE49-F238E27FC236}">
                        <a16:creationId xmlns:a16="http://schemas.microsoft.com/office/drawing/2014/main" id="{C8810E35-3077-756C-CF4E-FEC916AAE892}"/>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899" name="Tekstfelt 898">
                    <a:extLst>
                      <a:ext uri="{FF2B5EF4-FFF2-40B4-BE49-F238E27FC236}">
                        <a16:creationId xmlns:a16="http://schemas.microsoft.com/office/drawing/2014/main" id="{90586CC3-3DE9-6AAA-7D50-1A043C7912DD}"/>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900" name="Tekstfelt 899">
                    <a:extLst>
                      <a:ext uri="{FF2B5EF4-FFF2-40B4-BE49-F238E27FC236}">
                        <a16:creationId xmlns:a16="http://schemas.microsoft.com/office/drawing/2014/main" id="{5367D50D-5556-0CC1-BA58-04177B7552D0}"/>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901" name="Tekstfelt 900">
                    <a:extLst>
                      <a:ext uri="{FF2B5EF4-FFF2-40B4-BE49-F238E27FC236}">
                        <a16:creationId xmlns:a16="http://schemas.microsoft.com/office/drawing/2014/main" id="{8FC5B34C-3F0F-8BBE-DDB7-49EAA048B893}"/>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902" name="Tekstfelt 901">
                    <a:extLst>
                      <a:ext uri="{FF2B5EF4-FFF2-40B4-BE49-F238E27FC236}">
                        <a16:creationId xmlns:a16="http://schemas.microsoft.com/office/drawing/2014/main" id="{477E77ED-68F4-D901-057B-7332562E4CF3}"/>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903" name="Tekstfelt 902">
                    <a:extLst>
                      <a:ext uri="{FF2B5EF4-FFF2-40B4-BE49-F238E27FC236}">
                        <a16:creationId xmlns:a16="http://schemas.microsoft.com/office/drawing/2014/main" id="{DED77865-2D5F-8825-EC61-32F513D14085}"/>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904" name="Tekstfelt 903">
                    <a:extLst>
                      <a:ext uri="{FF2B5EF4-FFF2-40B4-BE49-F238E27FC236}">
                        <a16:creationId xmlns:a16="http://schemas.microsoft.com/office/drawing/2014/main" id="{CFE59050-984F-5E11-8FA8-CEF7F57F7084}"/>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905" name="Tekstfelt 904">
                    <a:extLst>
                      <a:ext uri="{FF2B5EF4-FFF2-40B4-BE49-F238E27FC236}">
                        <a16:creationId xmlns:a16="http://schemas.microsoft.com/office/drawing/2014/main" id="{D7FE3399-9228-5BFC-86DE-FD622304A533}"/>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906" name="Tekstfelt 905">
                    <a:extLst>
                      <a:ext uri="{FF2B5EF4-FFF2-40B4-BE49-F238E27FC236}">
                        <a16:creationId xmlns:a16="http://schemas.microsoft.com/office/drawing/2014/main" id="{93AD4556-BFCE-5234-8ACE-089FE6B4732C}"/>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907" name="Tekstfelt 906">
                    <a:extLst>
                      <a:ext uri="{FF2B5EF4-FFF2-40B4-BE49-F238E27FC236}">
                        <a16:creationId xmlns:a16="http://schemas.microsoft.com/office/drawing/2014/main" id="{D72E7449-DFAB-84FE-77FB-EE44C6300DE9}"/>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908" name="Tekstfelt 907">
                    <a:extLst>
                      <a:ext uri="{FF2B5EF4-FFF2-40B4-BE49-F238E27FC236}">
                        <a16:creationId xmlns:a16="http://schemas.microsoft.com/office/drawing/2014/main" id="{8A372350-CED3-75D6-4506-456C902FCF89}"/>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909" name="Tekstfelt 908">
                    <a:extLst>
                      <a:ext uri="{FF2B5EF4-FFF2-40B4-BE49-F238E27FC236}">
                        <a16:creationId xmlns:a16="http://schemas.microsoft.com/office/drawing/2014/main" id="{560B7D0E-F40B-8CD0-6045-EB31716F9D45}"/>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910" name="Tekstfelt 909">
                    <a:extLst>
                      <a:ext uri="{FF2B5EF4-FFF2-40B4-BE49-F238E27FC236}">
                        <a16:creationId xmlns:a16="http://schemas.microsoft.com/office/drawing/2014/main" id="{FD0BDD94-B7D6-3B32-3E78-7574F206E447}"/>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911" name="Tekstfelt 910">
                    <a:extLst>
                      <a:ext uri="{FF2B5EF4-FFF2-40B4-BE49-F238E27FC236}">
                        <a16:creationId xmlns:a16="http://schemas.microsoft.com/office/drawing/2014/main" id="{6328EC16-9E91-3455-0A17-362E1D9FF387}"/>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912" name="Tekstfelt 911">
                    <a:extLst>
                      <a:ext uri="{FF2B5EF4-FFF2-40B4-BE49-F238E27FC236}">
                        <a16:creationId xmlns:a16="http://schemas.microsoft.com/office/drawing/2014/main" id="{11679121-BDEA-68AC-4887-B6A6C89BD83C}"/>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913" name="Tekstfelt 912">
                    <a:extLst>
                      <a:ext uri="{FF2B5EF4-FFF2-40B4-BE49-F238E27FC236}">
                        <a16:creationId xmlns:a16="http://schemas.microsoft.com/office/drawing/2014/main" id="{BB3E6D69-0C2F-FEEF-E210-F96FB86CFAFC}"/>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914" name="Tekstfelt 913">
                    <a:extLst>
                      <a:ext uri="{FF2B5EF4-FFF2-40B4-BE49-F238E27FC236}">
                        <a16:creationId xmlns:a16="http://schemas.microsoft.com/office/drawing/2014/main" id="{FD5510F8-5A6B-48D2-BB6D-EEE350EF6D71}"/>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915" name="Tekstfelt 914">
                    <a:extLst>
                      <a:ext uri="{FF2B5EF4-FFF2-40B4-BE49-F238E27FC236}">
                        <a16:creationId xmlns:a16="http://schemas.microsoft.com/office/drawing/2014/main" id="{A39E1E0B-B3CD-54A1-9EDA-9719E2806104}"/>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916" name="Tekstfelt 915">
                    <a:extLst>
                      <a:ext uri="{FF2B5EF4-FFF2-40B4-BE49-F238E27FC236}">
                        <a16:creationId xmlns:a16="http://schemas.microsoft.com/office/drawing/2014/main" id="{E78C43E9-3D41-6F4D-2933-6F82CD90BCC7}"/>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917" name="Tekstfelt 916">
                    <a:extLst>
                      <a:ext uri="{FF2B5EF4-FFF2-40B4-BE49-F238E27FC236}">
                        <a16:creationId xmlns:a16="http://schemas.microsoft.com/office/drawing/2014/main" id="{D8A4C3CC-BF83-D61E-48AC-5E5A3F369F31}"/>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918" name="Tekstfelt 917">
                    <a:extLst>
                      <a:ext uri="{FF2B5EF4-FFF2-40B4-BE49-F238E27FC236}">
                        <a16:creationId xmlns:a16="http://schemas.microsoft.com/office/drawing/2014/main" id="{EC52E149-2546-DF28-6A9D-56371B8CFDD7}"/>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919" name="Tekstfelt 918">
                    <a:extLst>
                      <a:ext uri="{FF2B5EF4-FFF2-40B4-BE49-F238E27FC236}">
                        <a16:creationId xmlns:a16="http://schemas.microsoft.com/office/drawing/2014/main" id="{06D6B2C4-2275-461C-2668-1295313D118D}"/>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887" name="Tekstfelt 886">
                  <a:extLst>
                    <a:ext uri="{FF2B5EF4-FFF2-40B4-BE49-F238E27FC236}">
                      <a16:creationId xmlns:a16="http://schemas.microsoft.com/office/drawing/2014/main" id="{D4BB24EF-4EFC-0EC3-2DB6-67B8301AFA26}"/>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888" name="Tekstfelt 887">
                  <a:extLst>
                    <a:ext uri="{FF2B5EF4-FFF2-40B4-BE49-F238E27FC236}">
                      <a16:creationId xmlns:a16="http://schemas.microsoft.com/office/drawing/2014/main" id="{ECBA45DE-5791-C3E1-8B7E-B8CE91D8C46E}"/>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889" name="Tekstfelt 888">
                  <a:extLst>
                    <a:ext uri="{FF2B5EF4-FFF2-40B4-BE49-F238E27FC236}">
                      <a16:creationId xmlns:a16="http://schemas.microsoft.com/office/drawing/2014/main" id="{71795CE4-A5BB-605C-913E-2193C64EAFF4}"/>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grpSp>
          <p:nvGrpSpPr>
            <p:cNvPr id="690" name="Gruppe 689">
              <a:extLst>
                <a:ext uri="{FF2B5EF4-FFF2-40B4-BE49-F238E27FC236}">
                  <a16:creationId xmlns:a16="http://schemas.microsoft.com/office/drawing/2014/main" id="{E2BEA389-0490-8B9D-BE4D-07088CBEAFBC}"/>
                </a:ext>
              </a:extLst>
            </p:cNvPr>
            <p:cNvGrpSpPr/>
            <p:nvPr/>
          </p:nvGrpSpPr>
          <p:grpSpPr>
            <a:xfrm>
              <a:off x="5963854" y="1104575"/>
              <a:ext cx="370381" cy="4993054"/>
              <a:chOff x="2872610" y="306025"/>
              <a:chExt cx="370381" cy="4993054"/>
            </a:xfrm>
          </p:grpSpPr>
          <p:grpSp>
            <p:nvGrpSpPr>
              <p:cNvPr id="845" name="Gruppe 844">
                <a:extLst>
                  <a:ext uri="{FF2B5EF4-FFF2-40B4-BE49-F238E27FC236}">
                    <a16:creationId xmlns:a16="http://schemas.microsoft.com/office/drawing/2014/main" id="{0B472032-EBE6-CF6F-0771-1B7E636CCD27}"/>
                  </a:ext>
                </a:extLst>
              </p:cNvPr>
              <p:cNvGrpSpPr/>
              <p:nvPr/>
            </p:nvGrpSpPr>
            <p:grpSpPr>
              <a:xfrm>
                <a:off x="2872610" y="306025"/>
                <a:ext cx="370381" cy="4993054"/>
                <a:chOff x="3456275" y="891802"/>
                <a:chExt cx="370381" cy="4993054"/>
              </a:xfrm>
            </p:grpSpPr>
            <p:sp>
              <p:nvSpPr>
                <p:cNvPr id="847" name="Tekstfelt 846">
                  <a:extLst>
                    <a:ext uri="{FF2B5EF4-FFF2-40B4-BE49-F238E27FC236}">
                      <a16:creationId xmlns:a16="http://schemas.microsoft.com/office/drawing/2014/main" id="{9E04D641-FCF9-C821-BC67-D39D28F77E47}"/>
                    </a:ext>
                  </a:extLst>
                </p:cNvPr>
                <p:cNvSpPr txBox="1"/>
                <p:nvPr/>
              </p:nvSpPr>
              <p:spPr>
                <a:xfrm>
                  <a:off x="3456275" y="891802"/>
                  <a:ext cx="348172" cy="215444"/>
                </a:xfrm>
                <a:prstGeom prst="rect">
                  <a:avLst/>
                </a:prstGeom>
                <a:noFill/>
              </p:spPr>
              <p:txBody>
                <a:bodyPr wrap="none" rtlCol="0">
                  <a:spAutoFit/>
                </a:bodyPr>
                <a:lstStyle/>
                <a:p>
                  <a:r>
                    <a:rPr lang="da-DK" sz="800" dirty="0"/>
                    <a:t>229</a:t>
                  </a:r>
                </a:p>
              </p:txBody>
            </p:sp>
            <p:sp>
              <p:nvSpPr>
                <p:cNvPr id="848" name="Tekstfelt 847">
                  <a:extLst>
                    <a:ext uri="{FF2B5EF4-FFF2-40B4-BE49-F238E27FC236}">
                      <a16:creationId xmlns:a16="http://schemas.microsoft.com/office/drawing/2014/main" id="{8A972D9D-8C91-DF20-4464-27CC5333BCD6}"/>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849" name="Tekstfelt 848">
                  <a:extLst>
                    <a:ext uri="{FF2B5EF4-FFF2-40B4-BE49-F238E27FC236}">
                      <a16:creationId xmlns:a16="http://schemas.microsoft.com/office/drawing/2014/main" id="{5ACE7703-5E4B-25F9-D2D1-00203C41A27C}"/>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850" name="Tekstfelt 849">
                  <a:extLst>
                    <a:ext uri="{FF2B5EF4-FFF2-40B4-BE49-F238E27FC236}">
                      <a16:creationId xmlns:a16="http://schemas.microsoft.com/office/drawing/2014/main" id="{43975C74-9FC6-20E0-BD3A-245ED82F21FF}"/>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851" name="Tekstfelt 850">
                  <a:extLst>
                    <a:ext uri="{FF2B5EF4-FFF2-40B4-BE49-F238E27FC236}">
                      <a16:creationId xmlns:a16="http://schemas.microsoft.com/office/drawing/2014/main" id="{4CC07F1D-B491-260B-568D-FD521F53B292}"/>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852" name="Tekstfelt 851">
                  <a:extLst>
                    <a:ext uri="{FF2B5EF4-FFF2-40B4-BE49-F238E27FC236}">
                      <a16:creationId xmlns:a16="http://schemas.microsoft.com/office/drawing/2014/main" id="{91303008-C4C0-63F0-D3D1-DECC431A6B1F}"/>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853" name="Tekstfelt 852">
                  <a:extLst>
                    <a:ext uri="{FF2B5EF4-FFF2-40B4-BE49-F238E27FC236}">
                      <a16:creationId xmlns:a16="http://schemas.microsoft.com/office/drawing/2014/main" id="{3FA3AC25-3436-D463-C68E-9F2CF97E574F}"/>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854" name="Tekstfelt 853">
                  <a:extLst>
                    <a:ext uri="{FF2B5EF4-FFF2-40B4-BE49-F238E27FC236}">
                      <a16:creationId xmlns:a16="http://schemas.microsoft.com/office/drawing/2014/main" id="{DC2DD8AC-BDDB-B977-0E1D-3802843B6B79}"/>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855" name="Tekstfelt 854">
                  <a:extLst>
                    <a:ext uri="{FF2B5EF4-FFF2-40B4-BE49-F238E27FC236}">
                      <a16:creationId xmlns:a16="http://schemas.microsoft.com/office/drawing/2014/main" id="{BFEB3357-2FDD-3042-5B72-5C0B92380C97}"/>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856" name="Tekstfelt 855">
                  <a:extLst>
                    <a:ext uri="{FF2B5EF4-FFF2-40B4-BE49-F238E27FC236}">
                      <a16:creationId xmlns:a16="http://schemas.microsoft.com/office/drawing/2014/main" id="{B25FB1C3-1F4F-5D7A-2420-F238B498505E}"/>
                    </a:ext>
                  </a:extLst>
                </p:cNvPr>
                <p:cNvSpPr txBox="1"/>
                <p:nvPr/>
              </p:nvSpPr>
              <p:spPr>
                <a:xfrm>
                  <a:off x="3478484" y="5669412"/>
                  <a:ext cx="348172" cy="215444"/>
                </a:xfrm>
                <a:prstGeom prst="rect">
                  <a:avLst/>
                </a:prstGeom>
                <a:noFill/>
              </p:spPr>
              <p:txBody>
                <a:bodyPr wrap="none" rtlCol="0">
                  <a:spAutoFit/>
                </a:bodyPr>
                <a:lstStyle/>
                <a:p>
                  <a:r>
                    <a:rPr lang="da-DK" sz="800" dirty="0"/>
                    <a:t>218</a:t>
                  </a:r>
                </a:p>
              </p:txBody>
            </p:sp>
            <p:sp>
              <p:nvSpPr>
                <p:cNvPr id="857" name="Tekstfelt 856">
                  <a:extLst>
                    <a:ext uri="{FF2B5EF4-FFF2-40B4-BE49-F238E27FC236}">
                      <a16:creationId xmlns:a16="http://schemas.microsoft.com/office/drawing/2014/main" id="{F0731CBE-3E27-F17B-C509-E85FD3EA89A6}"/>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846" name="Tekstfelt 845">
                <a:extLst>
                  <a:ext uri="{FF2B5EF4-FFF2-40B4-BE49-F238E27FC236}">
                    <a16:creationId xmlns:a16="http://schemas.microsoft.com/office/drawing/2014/main" id="{943363B5-83FF-A06E-8789-5B6EEF2B0D8F}"/>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691" name="Gruppe 690">
              <a:extLst>
                <a:ext uri="{FF2B5EF4-FFF2-40B4-BE49-F238E27FC236}">
                  <a16:creationId xmlns:a16="http://schemas.microsoft.com/office/drawing/2014/main" id="{F657B7EB-5AD0-3048-AFC4-2451F9B14B3A}"/>
                </a:ext>
              </a:extLst>
            </p:cNvPr>
            <p:cNvGrpSpPr/>
            <p:nvPr/>
          </p:nvGrpSpPr>
          <p:grpSpPr>
            <a:xfrm>
              <a:off x="5539997" y="1121144"/>
              <a:ext cx="367348" cy="4968599"/>
              <a:chOff x="2884750" y="735002"/>
              <a:chExt cx="367348" cy="4968599"/>
            </a:xfrm>
          </p:grpSpPr>
          <p:grpSp>
            <p:nvGrpSpPr>
              <p:cNvPr id="832" name="Gruppe 831">
                <a:extLst>
                  <a:ext uri="{FF2B5EF4-FFF2-40B4-BE49-F238E27FC236}">
                    <a16:creationId xmlns:a16="http://schemas.microsoft.com/office/drawing/2014/main" id="{BCACD003-526B-FAC9-066E-D03164ADF3D9}"/>
                  </a:ext>
                </a:extLst>
              </p:cNvPr>
              <p:cNvGrpSpPr/>
              <p:nvPr/>
            </p:nvGrpSpPr>
            <p:grpSpPr>
              <a:xfrm>
                <a:off x="2884750" y="1168460"/>
                <a:ext cx="367348" cy="4535141"/>
                <a:chOff x="3468415" y="1754237"/>
                <a:chExt cx="367348" cy="4535141"/>
              </a:xfrm>
            </p:grpSpPr>
            <p:sp>
              <p:nvSpPr>
                <p:cNvPr id="834" name="Tekstfelt 833">
                  <a:extLst>
                    <a:ext uri="{FF2B5EF4-FFF2-40B4-BE49-F238E27FC236}">
                      <a16:creationId xmlns:a16="http://schemas.microsoft.com/office/drawing/2014/main" id="{2BD0271F-B7B2-214E-4AF8-409D8135C33B}"/>
                    </a:ext>
                  </a:extLst>
                </p:cNvPr>
                <p:cNvSpPr txBox="1"/>
                <p:nvPr/>
              </p:nvSpPr>
              <p:spPr>
                <a:xfrm>
                  <a:off x="3487591" y="6073934"/>
                  <a:ext cx="348172" cy="215444"/>
                </a:xfrm>
                <a:prstGeom prst="rect">
                  <a:avLst/>
                </a:prstGeom>
                <a:noFill/>
              </p:spPr>
              <p:txBody>
                <a:bodyPr wrap="none" rtlCol="0">
                  <a:spAutoFit/>
                </a:bodyPr>
                <a:lstStyle/>
                <a:p>
                  <a:r>
                    <a:rPr lang="da-DK" sz="800" dirty="0"/>
                    <a:t>229</a:t>
                  </a:r>
                </a:p>
              </p:txBody>
            </p:sp>
            <p:sp>
              <p:nvSpPr>
                <p:cNvPr id="835" name="Tekstfelt 834">
                  <a:extLst>
                    <a:ext uri="{FF2B5EF4-FFF2-40B4-BE49-F238E27FC236}">
                      <a16:creationId xmlns:a16="http://schemas.microsoft.com/office/drawing/2014/main" id="{070A4CFD-F8F9-B7FB-4465-9AE399BF722B}"/>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836" name="Tekstfelt 835">
                  <a:extLst>
                    <a:ext uri="{FF2B5EF4-FFF2-40B4-BE49-F238E27FC236}">
                      <a16:creationId xmlns:a16="http://schemas.microsoft.com/office/drawing/2014/main" id="{1740EB90-7AF0-8831-BE18-640657379E83}"/>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837" name="Tekstfelt 836">
                  <a:extLst>
                    <a:ext uri="{FF2B5EF4-FFF2-40B4-BE49-F238E27FC236}">
                      <a16:creationId xmlns:a16="http://schemas.microsoft.com/office/drawing/2014/main" id="{29457226-5EB7-7A86-5991-0146465876B4}"/>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838" name="Tekstfelt 837">
                  <a:extLst>
                    <a:ext uri="{FF2B5EF4-FFF2-40B4-BE49-F238E27FC236}">
                      <a16:creationId xmlns:a16="http://schemas.microsoft.com/office/drawing/2014/main" id="{3FB3287A-4535-9F08-1CE2-2845674DE629}"/>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839" name="Tekstfelt 838">
                  <a:extLst>
                    <a:ext uri="{FF2B5EF4-FFF2-40B4-BE49-F238E27FC236}">
                      <a16:creationId xmlns:a16="http://schemas.microsoft.com/office/drawing/2014/main" id="{CD2CB3D6-8F63-95B5-196C-415341F69D30}"/>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840" name="Tekstfelt 839">
                  <a:extLst>
                    <a:ext uri="{FF2B5EF4-FFF2-40B4-BE49-F238E27FC236}">
                      <a16:creationId xmlns:a16="http://schemas.microsoft.com/office/drawing/2014/main" id="{CD564D1C-2DF3-EF14-4E75-43ECE12DE4B0}"/>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841" name="Tekstfelt 840">
                  <a:extLst>
                    <a:ext uri="{FF2B5EF4-FFF2-40B4-BE49-F238E27FC236}">
                      <a16:creationId xmlns:a16="http://schemas.microsoft.com/office/drawing/2014/main" id="{B1F17501-389A-C974-241E-025E912ACC5F}"/>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842" name="Tekstfelt 841">
                  <a:extLst>
                    <a:ext uri="{FF2B5EF4-FFF2-40B4-BE49-F238E27FC236}">
                      <a16:creationId xmlns:a16="http://schemas.microsoft.com/office/drawing/2014/main" id="{8698638C-EAC3-006F-925D-A72B3465497E}"/>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843" name="Tekstfelt 842">
                  <a:extLst>
                    <a:ext uri="{FF2B5EF4-FFF2-40B4-BE49-F238E27FC236}">
                      <a16:creationId xmlns:a16="http://schemas.microsoft.com/office/drawing/2014/main" id="{BE4CB95E-CA43-2A84-CF20-B25D854CDF71}"/>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844" name="Tekstfelt 843">
                  <a:extLst>
                    <a:ext uri="{FF2B5EF4-FFF2-40B4-BE49-F238E27FC236}">
                      <a16:creationId xmlns:a16="http://schemas.microsoft.com/office/drawing/2014/main" id="{86A4BD97-2B61-213E-53E3-ABEC0EB1CAFA}"/>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833" name="Tekstfelt 832">
                <a:extLst>
                  <a:ext uri="{FF2B5EF4-FFF2-40B4-BE49-F238E27FC236}">
                    <a16:creationId xmlns:a16="http://schemas.microsoft.com/office/drawing/2014/main" id="{C78BA4C1-2D9D-FF80-340A-691A8184125A}"/>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694" name="Gruppe 693">
              <a:extLst>
                <a:ext uri="{FF2B5EF4-FFF2-40B4-BE49-F238E27FC236}">
                  <a16:creationId xmlns:a16="http://schemas.microsoft.com/office/drawing/2014/main" id="{78512D6B-2F5F-C600-12D6-EB99BF465A40}"/>
                </a:ext>
              </a:extLst>
            </p:cNvPr>
            <p:cNvGrpSpPr/>
            <p:nvPr/>
          </p:nvGrpSpPr>
          <p:grpSpPr>
            <a:xfrm>
              <a:off x="4671957" y="1121816"/>
              <a:ext cx="368493" cy="4975623"/>
              <a:chOff x="2884750" y="1599890"/>
              <a:chExt cx="368493" cy="4975623"/>
            </a:xfrm>
          </p:grpSpPr>
          <p:grpSp>
            <p:nvGrpSpPr>
              <p:cNvPr id="819" name="Gruppe 818">
                <a:extLst>
                  <a:ext uri="{FF2B5EF4-FFF2-40B4-BE49-F238E27FC236}">
                    <a16:creationId xmlns:a16="http://schemas.microsoft.com/office/drawing/2014/main" id="{01296823-A1F6-A373-A3DC-AFFFABA88479}"/>
                  </a:ext>
                </a:extLst>
              </p:cNvPr>
              <p:cNvGrpSpPr/>
              <p:nvPr/>
            </p:nvGrpSpPr>
            <p:grpSpPr>
              <a:xfrm>
                <a:off x="2884750" y="1599890"/>
                <a:ext cx="367348" cy="4975623"/>
                <a:chOff x="3468415" y="2185667"/>
                <a:chExt cx="367348" cy="4975623"/>
              </a:xfrm>
            </p:grpSpPr>
            <p:sp>
              <p:nvSpPr>
                <p:cNvPr id="821" name="Tekstfelt 820">
                  <a:extLst>
                    <a:ext uri="{FF2B5EF4-FFF2-40B4-BE49-F238E27FC236}">
                      <a16:creationId xmlns:a16="http://schemas.microsoft.com/office/drawing/2014/main" id="{E099201C-B2F4-D38C-9974-5DACB1A0B065}"/>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822" name="Tekstfelt 821">
                  <a:extLst>
                    <a:ext uri="{FF2B5EF4-FFF2-40B4-BE49-F238E27FC236}">
                      <a16:creationId xmlns:a16="http://schemas.microsoft.com/office/drawing/2014/main" id="{223CCA81-DD28-04F9-2517-56A0AB701045}"/>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823" name="Tekstfelt 822">
                  <a:extLst>
                    <a:ext uri="{FF2B5EF4-FFF2-40B4-BE49-F238E27FC236}">
                      <a16:creationId xmlns:a16="http://schemas.microsoft.com/office/drawing/2014/main" id="{24464DB9-A586-6492-4F68-C03EDFE58158}"/>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824" name="Tekstfelt 823">
                  <a:extLst>
                    <a:ext uri="{FF2B5EF4-FFF2-40B4-BE49-F238E27FC236}">
                      <a16:creationId xmlns:a16="http://schemas.microsoft.com/office/drawing/2014/main" id="{92FC110A-50A3-CBE4-9673-B65AC0D0B062}"/>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825" name="Tekstfelt 824">
                  <a:extLst>
                    <a:ext uri="{FF2B5EF4-FFF2-40B4-BE49-F238E27FC236}">
                      <a16:creationId xmlns:a16="http://schemas.microsoft.com/office/drawing/2014/main" id="{CA27E27D-D6B9-4391-B85A-BC236B215C76}"/>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826" name="Tekstfelt 825">
                  <a:extLst>
                    <a:ext uri="{FF2B5EF4-FFF2-40B4-BE49-F238E27FC236}">
                      <a16:creationId xmlns:a16="http://schemas.microsoft.com/office/drawing/2014/main" id="{34A97B75-DB96-23FE-572C-DC035EC0A8EE}"/>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827" name="Tekstfelt 826">
                  <a:extLst>
                    <a:ext uri="{FF2B5EF4-FFF2-40B4-BE49-F238E27FC236}">
                      <a16:creationId xmlns:a16="http://schemas.microsoft.com/office/drawing/2014/main" id="{D9CC9B97-D027-2B93-9188-22FADA397059}"/>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828" name="Tekstfelt 827">
                  <a:extLst>
                    <a:ext uri="{FF2B5EF4-FFF2-40B4-BE49-F238E27FC236}">
                      <a16:creationId xmlns:a16="http://schemas.microsoft.com/office/drawing/2014/main" id="{256325EB-498E-FC05-FA31-605E264BABEF}"/>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829" name="Tekstfelt 828">
                  <a:extLst>
                    <a:ext uri="{FF2B5EF4-FFF2-40B4-BE49-F238E27FC236}">
                      <a16:creationId xmlns:a16="http://schemas.microsoft.com/office/drawing/2014/main" id="{F34C9B99-3F8E-9001-31BB-BBB889CBE6A7}"/>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830" name="Tekstfelt 829">
                  <a:extLst>
                    <a:ext uri="{FF2B5EF4-FFF2-40B4-BE49-F238E27FC236}">
                      <a16:creationId xmlns:a16="http://schemas.microsoft.com/office/drawing/2014/main" id="{6C90970F-877C-B02E-FA52-E6A456AB52B8}"/>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831" name="Tekstfelt 830">
                  <a:extLst>
                    <a:ext uri="{FF2B5EF4-FFF2-40B4-BE49-F238E27FC236}">
                      <a16:creationId xmlns:a16="http://schemas.microsoft.com/office/drawing/2014/main" id="{FD268821-72C7-C5E6-BEE2-7114E2E78ABB}"/>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820" name="Tekstfelt 819">
                <a:extLst>
                  <a:ext uri="{FF2B5EF4-FFF2-40B4-BE49-F238E27FC236}">
                    <a16:creationId xmlns:a16="http://schemas.microsoft.com/office/drawing/2014/main" id="{D0C543A1-079A-D90F-30A3-F8BE5FFC64A3}"/>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695" name="Gruppe 694">
              <a:extLst>
                <a:ext uri="{FF2B5EF4-FFF2-40B4-BE49-F238E27FC236}">
                  <a16:creationId xmlns:a16="http://schemas.microsoft.com/office/drawing/2014/main" id="{7BA68F4B-CD2F-6A10-810E-92BDBDD392C0}"/>
                </a:ext>
              </a:extLst>
            </p:cNvPr>
            <p:cNvGrpSpPr/>
            <p:nvPr/>
          </p:nvGrpSpPr>
          <p:grpSpPr>
            <a:xfrm>
              <a:off x="4246971" y="1119665"/>
              <a:ext cx="368493" cy="4977333"/>
              <a:chOff x="2884750" y="2033560"/>
              <a:chExt cx="368493" cy="4977333"/>
            </a:xfrm>
          </p:grpSpPr>
          <p:grpSp>
            <p:nvGrpSpPr>
              <p:cNvPr id="806" name="Gruppe 805">
                <a:extLst>
                  <a:ext uri="{FF2B5EF4-FFF2-40B4-BE49-F238E27FC236}">
                    <a16:creationId xmlns:a16="http://schemas.microsoft.com/office/drawing/2014/main" id="{CD210A43-FD0C-8988-BDA5-D9BF98999D04}"/>
                  </a:ext>
                </a:extLst>
              </p:cNvPr>
              <p:cNvGrpSpPr/>
              <p:nvPr/>
            </p:nvGrpSpPr>
            <p:grpSpPr>
              <a:xfrm>
                <a:off x="2884750" y="2033560"/>
                <a:ext cx="367348" cy="4977333"/>
                <a:chOff x="3468415" y="2619337"/>
                <a:chExt cx="367348" cy="4977333"/>
              </a:xfrm>
            </p:grpSpPr>
            <p:sp>
              <p:nvSpPr>
                <p:cNvPr id="808" name="Tekstfelt 807">
                  <a:extLst>
                    <a:ext uri="{FF2B5EF4-FFF2-40B4-BE49-F238E27FC236}">
                      <a16:creationId xmlns:a16="http://schemas.microsoft.com/office/drawing/2014/main" id="{7C934C85-023D-C9D0-2F4E-A1A6232AF841}"/>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809" name="Tekstfelt 808">
                  <a:extLst>
                    <a:ext uri="{FF2B5EF4-FFF2-40B4-BE49-F238E27FC236}">
                      <a16:creationId xmlns:a16="http://schemas.microsoft.com/office/drawing/2014/main" id="{7A7438B3-31C5-6FA1-7031-F1B59C205B41}"/>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810" name="Tekstfelt 809">
                  <a:extLst>
                    <a:ext uri="{FF2B5EF4-FFF2-40B4-BE49-F238E27FC236}">
                      <a16:creationId xmlns:a16="http://schemas.microsoft.com/office/drawing/2014/main" id="{7A6F9CA2-20C5-A89F-F4B9-B3D4B4B5F69A}"/>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811" name="Tekstfelt 810">
                  <a:extLst>
                    <a:ext uri="{FF2B5EF4-FFF2-40B4-BE49-F238E27FC236}">
                      <a16:creationId xmlns:a16="http://schemas.microsoft.com/office/drawing/2014/main" id="{B445BA76-65F4-8E38-9A13-A819EDCA10CF}"/>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812" name="Tekstfelt 811">
                  <a:extLst>
                    <a:ext uri="{FF2B5EF4-FFF2-40B4-BE49-F238E27FC236}">
                      <a16:creationId xmlns:a16="http://schemas.microsoft.com/office/drawing/2014/main" id="{35B5BEAD-5947-0F45-9DC1-0FDE4C57B024}"/>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813" name="Tekstfelt 812">
                  <a:extLst>
                    <a:ext uri="{FF2B5EF4-FFF2-40B4-BE49-F238E27FC236}">
                      <a16:creationId xmlns:a16="http://schemas.microsoft.com/office/drawing/2014/main" id="{505FBC24-E000-C4D5-6D02-1430053ED261}"/>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814" name="Tekstfelt 813">
                  <a:extLst>
                    <a:ext uri="{FF2B5EF4-FFF2-40B4-BE49-F238E27FC236}">
                      <a16:creationId xmlns:a16="http://schemas.microsoft.com/office/drawing/2014/main" id="{F0208F63-4FDE-5D56-AA57-67970D846EAA}"/>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815" name="Tekstfelt 814">
                  <a:extLst>
                    <a:ext uri="{FF2B5EF4-FFF2-40B4-BE49-F238E27FC236}">
                      <a16:creationId xmlns:a16="http://schemas.microsoft.com/office/drawing/2014/main" id="{C917B30B-AD8C-29CF-EA00-1861F572012B}"/>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816" name="Tekstfelt 815">
                  <a:extLst>
                    <a:ext uri="{FF2B5EF4-FFF2-40B4-BE49-F238E27FC236}">
                      <a16:creationId xmlns:a16="http://schemas.microsoft.com/office/drawing/2014/main" id="{D7A5CB95-3F76-99CA-928E-8E3530821EA9}"/>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817" name="Tekstfelt 816">
                  <a:extLst>
                    <a:ext uri="{FF2B5EF4-FFF2-40B4-BE49-F238E27FC236}">
                      <a16:creationId xmlns:a16="http://schemas.microsoft.com/office/drawing/2014/main" id="{03ACDB04-E021-9579-7A8F-55B65365DED1}"/>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818" name="Tekstfelt 817">
                  <a:extLst>
                    <a:ext uri="{FF2B5EF4-FFF2-40B4-BE49-F238E27FC236}">
                      <a16:creationId xmlns:a16="http://schemas.microsoft.com/office/drawing/2014/main" id="{53D07FA9-5AFC-DB44-60E1-897F548D65F9}"/>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807" name="Tekstfelt 806">
                <a:extLst>
                  <a:ext uri="{FF2B5EF4-FFF2-40B4-BE49-F238E27FC236}">
                    <a16:creationId xmlns:a16="http://schemas.microsoft.com/office/drawing/2014/main" id="{5B759FB5-425C-026D-7720-91E3A6B9F935}"/>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696" name="Gruppe 695">
              <a:extLst>
                <a:ext uri="{FF2B5EF4-FFF2-40B4-BE49-F238E27FC236}">
                  <a16:creationId xmlns:a16="http://schemas.microsoft.com/office/drawing/2014/main" id="{7BA54ABE-0448-E63E-F007-90AA3B9920B1}"/>
                </a:ext>
              </a:extLst>
            </p:cNvPr>
            <p:cNvGrpSpPr/>
            <p:nvPr/>
          </p:nvGrpSpPr>
          <p:grpSpPr>
            <a:xfrm>
              <a:off x="3805124" y="1117111"/>
              <a:ext cx="369796" cy="4983796"/>
              <a:chOff x="2884750" y="2468352"/>
              <a:chExt cx="369796" cy="4983796"/>
            </a:xfrm>
          </p:grpSpPr>
          <p:grpSp>
            <p:nvGrpSpPr>
              <p:cNvPr id="793" name="Gruppe 792">
                <a:extLst>
                  <a:ext uri="{FF2B5EF4-FFF2-40B4-BE49-F238E27FC236}">
                    <a16:creationId xmlns:a16="http://schemas.microsoft.com/office/drawing/2014/main" id="{FC5FEAF9-BBE3-4BB9-391D-114D9BF2C8CE}"/>
                  </a:ext>
                </a:extLst>
              </p:cNvPr>
              <p:cNvGrpSpPr/>
              <p:nvPr/>
            </p:nvGrpSpPr>
            <p:grpSpPr>
              <a:xfrm>
                <a:off x="2884750" y="2468352"/>
                <a:ext cx="369796" cy="4983796"/>
                <a:chOff x="3468415" y="3054129"/>
                <a:chExt cx="369796" cy="4983796"/>
              </a:xfrm>
            </p:grpSpPr>
            <p:sp>
              <p:nvSpPr>
                <p:cNvPr id="795" name="Tekstfelt 794">
                  <a:extLst>
                    <a:ext uri="{FF2B5EF4-FFF2-40B4-BE49-F238E27FC236}">
                      <a16:creationId xmlns:a16="http://schemas.microsoft.com/office/drawing/2014/main" id="{F81C5A71-5B5A-2369-1BD4-BCC7E70F2AA5}"/>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796" name="Tekstfelt 795">
                  <a:extLst>
                    <a:ext uri="{FF2B5EF4-FFF2-40B4-BE49-F238E27FC236}">
                      <a16:creationId xmlns:a16="http://schemas.microsoft.com/office/drawing/2014/main" id="{05ECF8BF-8A9F-A642-178B-90C0CE451BB6}"/>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797" name="Tekstfelt 796">
                  <a:extLst>
                    <a:ext uri="{FF2B5EF4-FFF2-40B4-BE49-F238E27FC236}">
                      <a16:creationId xmlns:a16="http://schemas.microsoft.com/office/drawing/2014/main" id="{789B9E6D-C6D7-A692-0313-C8F65236A97B}"/>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798" name="Tekstfelt 797">
                  <a:extLst>
                    <a:ext uri="{FF2B5EF4-FFF2-40B4-BE49-F238E27FC236}">
                      <a16:creationId xmlns:a16="http://schemas.microsoft.com/office/drawing/2014/main" id="{500BF10A-40D1-8966-BCF9-CAED38AACC70}"/>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799" name="Tekstfelt 798">
                  <a:extLst>
                    <a:ext uri="{FF2B5EF4-FFF2-40B4-BE49-F238E27FC236}">
                      <a16:creationId xmlns:a16="http://schemas.microsoft.com/office/drawing/2014/main" id="{FA95F7AB-D40E-46F1-808D-30FDF4BE6F36}"/>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800" name="Tekstfelt 799">
                  <a:extLst>
                    <a:ext uri="{FF2B5EF4-FFF2-40B4-BE49-F238E27FC236}">
                      <a16:creationId xmlns:a16="http://schemas.microsoft.com/office/drawing/2014/main" id="{96EB4B4C-D74F-3DBB-DE91-CBB5D5509854}"/>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801" name="Tekstfelt 800">
                  <a:extLst>
                    <a:ext uri="{FF2B5EF4-FFF2-40B4-BE49-F238E27FC236}">
                      <a16:creationId xmlns:a16="http://schemas.microsoft.com/office/drawing/2014/main" id="{05D716E4-1105-0BB5-1B5E-772B52E8A71F}"/>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802" name="Tekstfelt 801">
                  <a:extLst>
                    <a:ext uri="{FF2B5EF4-FFF2-40B4-BE49-F238E27FC236}">
                      <a16:creationId xmlns:a16="http://schemas.microsoft.com/office/drawing/2014/main" id="{48D49452-7306-BC2F-6258-358AC1246998}"/>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803" name="Tekstfelt 802">
                  <a:extLst>
                    <a:ext uri="{FF2B5EF4-FFF2-40B4-BE49-F238E27FC236}">
                      <a16:creationId xmlns:a16="http://schemas.microsoft.com/office/drawing/2014/main" id="{DB9CDD27-1F72-3F0B-43F9-2A39DF995275}"/>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804" name="Tekstfelt 803">
                  <a:extLst>
                    <a:ext uri="{FF2B5EF4-FFF2-40B4-BE49-F238E27FC236}">
                      <a16:creationId xmlns:a16="http://schemas.microsoft.com/office/drawing/2014/main" id="{DC4A7AB0-B317-8112-1756-433E650D77DF}"/>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805" name="Tekstfelt 804">
                  <a:extLst>
                    <a:ext uri="{FF2B5EF4-FFF2-40B4-BE49-F238E27FC236}">
                      <a16:creationId xmlns:a16="http://schemas.microsoft.com/office/drawing/2014/main" id="{4E4B2C82-7ADA-FB91-3351-133374D906C9}"/>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794" name="Tekstfelt 793">
                <a:extLst>
                  <a:ext uri="{FF2B5EF4-FFF2-40B4-BE49-F238E27FC236}">
                    <a16:creationId xmlns:a16="http://schemas.microsoft.com/office/drawing/2014/main" id="{D3912EB6-2552-315A-D2E1-79C6AFC9B3DD}"/>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697" name="Gruppe 696">
              <a:extLst>
                <a:ext uri="{FF2B5EF4-FFF2-40B4-BE49-F238E27FC236}">
                  <a16:creationId xmlns:a16="http://schemas.microsoft.com/office/drawing/2014/main" id="{CE66382F-B38C-5E08-57B8-16EB58C9A224}"/>
                </a:ext>
              </a:extLst>
            </p:cNvPr>
            <p:cNvGrpSpPr/>
            <p:nvPr/>
          </p:nvGrpSpPr>
          <p:grpSpPr>
            <a:xfrm>
              <a:off x="3380676" y="1113679"/>
              <a:ext cx="368678" cy="4985735"/>
              <a:chOff x="2885868" y="2899782"/>
              <a:chExt cx="368678" cy="4985735"/>
            </a:xfrm>
          </p:grpSpPr>
          <p:grpSp>
            <p:nvGrpSpPr>
              <p:cNvPr id="780" name="Gruppe 779">
                <a:extLst>
                  <a:ext uri="{FF2B5EF4-FFF2-40B4-BE49-F238E27FC236}">
                    <a16:creationId xmlns:a16="http://schemas.microsoft.com/office/drawing/2014/main" id="{BF03B6EC-8454-201E-C9E3-97F562CF5C92}"/>
                  </a:ext>
                </a:extLst>
              </p:cNvPr>
              <p:cNvGrpSpPr/>
              <p:nvPr/>
            </p:nvGrpSpPr>
            <p:grpSpPr>
              <a:xfrm>
                <a:off x="2885868" y="2899782"/>
                <a:ext cx="368678" cy="4985735"/>
                <a:chOff x="3469533" y="3485559"/>
                <a:chExt cx="368678" cy="4985735"/>
              </a:xfrm>
            </p:grpSpPr>
            <p:sp>
              <p:nvSpPr>
                <p:cNvPr id="782" name="Tekstfelt 781">
                  <a:extLst>
                    <a:ext uri="{FF2B5EF4-FFF2-40B4-BE49-F238E27FC236}">
                      <a16:creationId xmlns:a16="http://schemas.microsoft.com/office/drawing/2014/main" id="{204B70BB-FCD1-3F56-EAC0-7E6A86714738}"/>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783" name="Tekstfelt 782">
                  <a:extLst>
                    <a:ext uri="{FF2B5EF4-FFF2-40B4-BE49-F238E27FC236}">
                      <a16:creationId xmlns:a16="http://schemas.microsoft.com/office/drawing/2014/main" id="{211B3B62-6067-B83F-7A66-947096A49634}"/>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784" name="Tekstfelt 783">
                  <a:extLst>
                    <a:ext uri="{FF2B5EF4-FFF2-40B4-BE49-F238E27FC236}">
                      <a16:creationId xmlns:a16="http://schemas.microsoft.com/office/drawing/2014/main" id="{1E85A136-51CD-9357-17EF-647C4810C893}"/>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785" name="Tekstfelt 784">
                  <a:extLst>
                    <a:ext uri="{FF2B5EF4-FFF2-40B4-BE49-F238E27FC236}">
                      <a16:creationId xmlns:a16="http://schemas.microsoft.com/office/drawing/2014/main" id="{90CB7614-3C5F-5595-4C5D-D73E143F088D}"/>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786" name="Tekstfelt 785">
                  <a:extLst>
                    <a:ext uri="{FF2B5EF4-FFF2-40B4-BE49-F238E27FC236}">
                      <a16:creationId xmlns:a16="http://schemas.microsoft.com/office/drawing/2014/main" id="{99DC06C4-715B-C903-D279-0B79F20243B0}"/>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787" name="Tekstfelt 786">
                  <a:extLst>
                    <a:ext uri="{FF2B5EF4-FFF2-40B4-BE49-F238E27FC236}">
                      <a16:creationId xmlns:a16="http://schemas.microsoft.com/office/drawing/2014/main" id="{3B599F73-3DFE-56B3-CF8E-1C5BB33B1AE2}"/>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788" name="Tekstfelt 787">
                  <a:extLst>
                    <a:ext uri="{FF2B5EF4-FFF2-40B4-BE49-F238E27FC236}">
                      <a16:creationId xmlns:a16="http://schemas.microsoft.com/office/drawing/2014/main" id="{E3CAB7CD-DE1C-981E-772E-C45AE5E27C32}"/>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789" name="Tekstfelt 788">
                  <a:extLst>
                    <a:ext uri="{FF2B5EF4-FFF2-40B4-BE49-F238E27FC236}">
                      <a16:creationId xmlns:a16="http://schemas.microsoft.com/office/drawing/2014/main" id="{7A0DEA47-188F-FC86-D24F-7B4E9AE81BCC}"/>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790" name="Tekstfelt 789">
                  <a:extLst>
                    <a:ext uri="{FF2B5EF4-FFF2-40B4-BE49-F238E27FC236}">
                      <a16:creationId xmlns:a16="http://schemas.microsoft.com/office/drawing/2014/main" id="{CD174673-7A5F-617A-B251-363103D2A8CD}"/>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791" name="Tekstfelt 790">
                  <a:extLst>
                    <a:ext uri="{FF2B5EF4-FFF2-40B4-BE49-F238E27FC236}">
                      <a16:creationId xmlns:a16="http://schemas.microsoft.com/office/drawing/2014/main" id="{B86E0047-FE81-737C-E7E2-3C11E9AB97E8}"/>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792" name="Tekstfelt 791">
                  <a:extLst>
                    <a:ext uri="{FF2B5EF4-FFF2-40B4-BE49-F238E27FC236}">
                      <a16:creationId xmlns:a16="http://schemas.microsoft.com/office/drawing/2014/main" id="{8943D22D-17F5-43E7-6901-0F472B7E58E1}"/>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781" name="Tekstfelt 780">
                <a:extLst>
                  <a:ext uri="{FF2B5EF4-FFF2-40B4-BE49-F238E27FC236}">
                    <a16:creationId xmlns:a16="http://schemas.microsoft.com/office/drawing/2014/main" id="{5313194A-176C-C89B-FB4D-87364EF8A587}"/>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698" name="Gruppe 697">
              <a:extLst>
                <a:ext uri="{FF2B5EF4-FFF2-40B4-BE49-F238E27FC236}">
                  <a16:creationId xmlns:a16="http://schemas.microsoft.com/office/drawing/2014/main" id="{A37B8A78-6E35-FEA1-38A0-8421CC5693FA}"/>
                </a:ext>
              </a:extLst>
            </p:cNvPr>
            <p:cNvGrpSpPr/>
            <p:nvPr/>
          </p:nvGrpSpPr>
          <p:grpSpPr>
            <a:xfrm>
              <a:off x="2937190" y="1122934"/>
              <a:ext cx="368270" cy="4971649"/>
              <a:chOff x="2886987" y="3331213"/>
              <a:chExt cx="368270" cy="4971649"/>
            </a:xfrm>
          </p:grpSpPr>
          <p:grpSp>
            <p:nvGrpSpPr>
              <p:cNvPr id="767" name="Gruppe 766">
                <a:extLst>
                  <a:ext uri="{FF2B5EF4-FFF2-40B4-BE49-F238E27FC236}">
                    <a16:creationId xmlns:a16="http://schemas.microsoft.com/office/drawing/2014/main" id="{44231CD5-4C10-8CD0-B972-E961E336CBF8}"/>
                  </a:ext>
                </a:extLst>
              </p:cNvPr>
              <p:cNvGrpSpPr/>
              <p:nvPr/>
            </p:nvGrpSpPr>
            <p:grpSpPr>
              <a:xfrm>
                <a:off x="2886987" y="3331213"/>
                <a:ext cx="368270" cy="4971649"/>
                <a:chOff x="3470652" y="3916990"/>
                <a:chExt cx="368270" cy="4971649"/>
              </a:xfrm>
            </p:grpSpPr>
            <p:sp>
              <p:nvSpPr>
                <p:cNvPr id="769" name="Tekstfelt 768">
                  <a:extLst>
                    <a:ext uri="{FF2B5EF4-FFF2-40B4-BE49-F238E27FC236}">
                      <a16:creationId xmlns:a16="http://schemas.microsoft.com/office/drawing/2014/main" id="{62A36901-E558-423C-03C5-A27C804D690D}"/>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770" name="Tekstfelt 769">
                  <a:extLst>
                    <a:ext uri="{FF2B5EF4-FFF2-40B4-BE49-F238E27FC236}">
                      <a16:creationId xmlns:a16="http://schemas.microsoft.com/office/drawing/2014/main" id="{114DA466-729C-3FF0-B57E-AD0E4F08ED66}"/>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771" name="Tekstfelt 770">
                  <a:extLst>
                    <a:ext uri="{FF2B5EF4-FFF2-40B4-BE49-F238E27FC236}">
                      <a16:creationId xmlns:a16="http://schemas.microsoft.com/office/drawing/2014/main" id="{D552FD79-540E-8402-3568-F701E7039ACF}"/>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772" name="Tekstfelt 771">
                  <a:extLst>
                    <a:ext uri="{FF2B5EF4-FFF2-40B4-BE49-F238E27FC236}">
                      <a16:creationId xmlns:a16="http://schemas.microsoft.com/office/drawing/2014/main" id="{05243A6A-140A-943C-390E-420AC5FC045B}"/>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773" name="Tekstfelt 772">
                  <a:extLst>
                    <a:ext uri="{FF2B5EF4-FFF2-40B4-BE49-F238E27FC236}">
                      <a16:creationId xmlns:a16="http://schemas.microsoft.com/office/drawing/2014/main" id="{6486193B-0B15-8EF4-9E0E-29CF663FEC97}"/>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774" name="Tekstfelt 773">
                  <a:extLst>
                    <a:ext uri="{FF2B5EF4-FFF2-40B4-BE49-F238E27FC236}">
                      <a16:creationId xmlns:a16="http://schemas.microsoft.com/office/drawing/2014/main" id="{83301A9D-C223-BB73-0B89-05941010F3E4}"/>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775" name="Tekstfelt 774">
                  <a:extLst>
                    <a:ext uri="{FF2B5EF4-FFF2-40B4-BE49-F238E27FC236}">
                      <a16:creationId xmlns:a16="http://schemas.microsoft.com/office/drawing/2014/main" id="{9B0676F5-AD99-0BBD-3BC5-1F4D12BF7F30}"/>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776" name="Tekstfelt 775">
                  <a:extLst>
                    <a:ext uri="{FF2B5EF4-FFF2-40B4-BE49-F238E27FC236}">
                      <a16:creationId xmlns:a16="http://schemas.microsoft.com/office/drawing/2014/main" id="{5C0D95DD-CC28-BEE4-DB5D-9C49EDEAFAF9}"/>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777" name="Tekstfelt 776">
                  <a:extLst>
                    <a:ext uri="{FF2B5EF4-FFF2-40B4-BE49-F238E27FC236}">
                      <a16:creationId xmlns:a16="http://schemas.microsoft.com/office/drawing/2014/main" id="{F022825E-805A-ECD9-909A-8131C8D51E3A}"/>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778" name="Tekstfelt 777">
                  <a:extLst>
                    <a:ext uri="{FF2B5EF4-FFF2-40B4-BE49-F238E27FC236}">
                      <a16:creationId xmlns:a16="http://schemas.microsoft.com/office/drawing/2014/main" id="{43C42F1B-9239-7658-2BB5-28FFD9255B03}"/>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779" name="Tekstfelt 778">
                  <a:extLst>
                    <a:ext uri="{FF2B5EF4-FFF2-40B4-BE49-F238E27FC236}">
                      <a16:creationId xmlns:a16="http://schemas.microsoft.com/office/drawing/2014/main" id="{A427B0C9-0E9E-2333-EFD4-BEF517B2D904}"/>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768" name="Tekstfelt 767">
                <a:extLst>
                  <a:ext uri="{FF2B5EF4-FFF2-40B4-BE49-F238E27FC236}">
                    <a16:creationId xmlns:a16="http://schemas.microsoft.com/office/drawing/2014/main" id="{F9309DDA-9EC3-DFEA-BF66-DA126F554D9C}"/>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699" name="Gruppe 698">
              <a:extLst>
                <a:ext uri="{FF2B5EF4-FFF2-40B4-BE49-F238E27FC236}">
                  <a16:creationId xmlns:a16="http://schemas.microsoft.com/office/drawing/2014/main" id="{22E62EC0-E2F3-463A-5AE0-C0A20E26429E}"/>
                </a:ext>
              </a:extLst>
            </p:cNvPr>
            <p:cNvGrpSpPr/>
            <p:nvPr/>
          </p:nvGrpSpPr>
          <p:grpSpPr>
            <a:xfrm>
              <a:off x="2515019" y="1122283"/>
              <a:ext cx="367153" cy="4979236"/>
              <a:chOff x="2888104" y="3762643"/>
              <a:chExt cx="367153" cy="4979236"/>
            </a:xfrm>
          </p:grpSpPr>
          <p:grpSp>
            <p:nvGrpSpPr>
              <p:cNvPr id="754" name="Gruppe 753">
                <a:extLst>
                  <a:ext uri="{FF2B5EF4-FFF2-40B4-BE49-F238E27FC236}">
                    <a16:creationId xmlns:a16="http://schemas.microsoft.com/office/drawing/2014/main" id="{F1D48433-93DE-5146-2FD8-0F33E2506D41}"/>
                  </a:ext>
                </a:extLst>
              </p:cNvPr>
              <p:cNvGrpSpPr/>
              <p:nvPr/>
            </p:nvGrpSpPr>
            <p:grpSpPr>
              <a:xfrm>
                <a:off x="2888104" y="3762643"/>
                <a:ext cx="367153" cy="4979236"/>
                <a:chOff x="3471769" y="4348420"/>
                <a:chExt cx="367153" cy="4979236"/>
              </a:xfrm>
            </p:grpSpPr>
            <p:sp>
              <p:nvSpPr>
                <p:cNvPr id="756" name="Tekstfelt 755">
                  <a:extLst>
                    <a:ext uri="{FF2B5EF4-FFF2-40B4-BE49-F238E27FC236}">
                      <a16:creationId xmlns:a16="http://schemas.microsoft.com/office/drawing/2014/main" id="{53EE8E8E-5CD4-3363-B58D-C4E17687B411}"/>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757" name="Tekstfelt 756">
                  <a:extLst>
                    <a:ext uri="{FF2B5EF4-FFF2-40B4-BE49-F238E27FC236}">
                      <a16:creationId xmlns:a16="http://schemas.microsoft.com/office/drawing/2014/main" id="{0E9A1D8F-6BE3-74F2-8EB5-16E63F295AA4}"/>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758" name="Tekstfelt 757">
                  <a:extLst>
                    <a:ext uri="{FF2B5EF4-FFF2-40B4-BE49-F238E27FC236}">
                      <a16:creationId xmlns:a16="http://schemas.microsoft.com/office/drawing/2014/main" id="{1CDBDD1E-C9E3-2958-363B-5A167C47882E}"/>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759" name="Tekstfelt 758">
                  <a:extLst>
                    <a:ext uri="{FF2B5EF4-FFF2-40B4-BE49-F238E27FC236}">
                      <a16:creationId xmlns:a16="http://schemas.microsoft.com/office/drawing/2014/main" id="{AF5D36D0-961B-B732-0028-9389E5829E9E}"/>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760" name="Tekstfelt 759">
                  <a:extLst>
                    <a:ext uri="{FF2B5EF4-FFF2-40B4-BE49-F238E27FC236}">
                      <a16:creationId xmlns:a16="http://schemas.microsoft.com/office/drawing/2014/main" id="{B6C91613-8E9F-7F50-E5C7-F29994452C6E}"/>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761" name="Tekstfelt 760">
                  <a:extLst>
                    <a:ext uri="{FF2B5EF4-FFF2-40B4-BE49-F238E27FC236}">
                      <a16:creationId xmlns:a16="http://schemas.microsoft.com/office/drawing/2014/main" id="{35CA877F-23C9-05F4-A789-CBE98E6EDD38}"/>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762" name="Tekstfelt 761">
                  <a:extLst>
                    <a:ext uri="{FF2B5EF4-FFF2-40B4-BE49-F238E27FC236}">
                      <a16:creationId xmlns:a16="http://schemas.microsoft.com/office/drawing/2014/main" id="{8E107150-7FFE-FD85-296E-9C685823607D}"/>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763" name="Tekstfelt 762">
                  <a:extLst>
                    <a:ext uri="{FF2B5EF4-FFF2-40B4-BE49-F238E27FC236}">
                      <a16:creationId xmlns:a16="http://schemas.microsoft.com/office/drawing/2014/main" id="{97822534-17E9-60B0-6495-04D1A8604EEE}"/>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764" name="Tekstfelt 763">
                  <a:extLst>
                    <a:ext uri="{FF2B5EF4-FFF2-40B4-BE49-F238E27FC236}">
                      <a16:creationId xmlns:a16="http://schemas.microsoft.com/office/drawing/2014/main" id="{02E3F072-C7D3-4523-3135-E4358721508C}"/>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765" name="Tekstfelt 764">
                  <a:extLst>
                    <a:ext uri="{FF2B5EF4-FFF2-40B4-BE49-F238E27FC236}">
                      <a16:creationId xmlns:a16="http://schemas.microsoft.com/office/drawing/2014/main" id="{FF31C58D-3121-726D-771B-F3F4E0A44E06}"/>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766" name="Tekstfelt 765">
                  <a:extLst>
                    <a:ext uri="{FF2B5EF4-FFF2-40B4-BE49-F238E27FC236}">
                      <a16:creationId xmlns:a16="http://schemas.microsoft.com/office/drawing/2014/main" id="{A23641F6-C4F1-DB97-B30C-B5CA07BC9692}"/>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755" name="Tekstfelt 754">
                <a:extLst>
                  <a:ext uri="{FF2B5EF4-FFF2-40B4-BE49-F238E27FC236}">
                    <a16:creationId xmlns:a16="http://schemas.microsoft.com/office/drawing/2014/main" id="{1FEF2E3A-7133-6C2D-A65D-26960AE910FC}"/>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700" name="Gruppe 699">
              <a:extLst>
                <a:ext uri="{FF2B5EF4-FFF2-40B4-BE49-F238E27FC236}">
                  <a16:creationId xmlns:a16="http://schemas.microsoft.com/office/drawing/2014/main" id="{F968A47D-AD4D-8DBB-4029-125DBF02F8DF}"/>
                </a:ext>
              </a:extLst>
            </p:cNvPr>
            <p:cNvGrpSpPr/>
            <p:nvPr/>
          </p:nvGrpSpPr>
          <p:grpSpPr>
            <a:xfrm>
              <a:off x="2079105" y="1121316"/>
              <a:ext cx="366035" cy="4982137"/>
              <a:chOff x="2889222" y="4194071"/>
              <a:chExt cx="366035" cy="4982137"/>
            </a:xfrm>
          </p:grpSpPr>
          <p:grpSp>
            <p:nvGrpSpPr>
              <p:cNvPr id="741" name="Gruppe 740">
                <a:extLst>
                  <a:ext uri="{FF2B5EF4-FFF2-40B4-BE49-F238E27FC236}">
                    <a16:creationId xmlns:a16="http://schemas.microsoft.com/office/drawing/2014/main" id="{5663E42E-EF7C-5971-6A25-7B25F89841B4}"/>
                  </a:ext>
                </a:extLst>
              </p:cNvPr>
              <p:cNvGrpSpPr/>
              <p:nvPr/>
            </p:nvGrpSpPr>
            <p:grpSpPr>
              <a:xfrm>
                <a:off x="2889222" y="4194071"/>
                <a:ext cx="366035" cy="4982137"/>
                <a:chOff x="3472887" y="4779848"/>
                <a:chExt cx="366035" cy="4982137"/>
              </a:xfrm>
            </p:grpSpPr>
            <p:sp>
              <p:nvSpPr>
                <p:cNvPr id="743" name="Tekstfelt 742">
                  <a:extLst>
                    <a:ext uri="{FF2B5EF4-FFF2-40B4-BE49-F238E27FC236}">
                      <a16:creationId xmlns:a16="http://schemas.microsoft.com/office/drawing/2014/main" id="{BA484A6F-00ED-6D1B-563F-7ADDD3A69B55}"/>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744" name="Tekstfelt 743">
                  <a:extLst>
                    <a:ext uri="{FF2B5EF4-FFF2-40B4-BE49-F238E27FC236}">
                      <a16:creationId xmlns:a16="http://schemas.microsoft.com/office/drawing/2014/main" id="{2CF04FEE-1E0E-0828-A3E9-1CA519DEE293}"/>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745" name="Tekstfelt 744">
                  <a:extLst>
                    <a:ext uri="{FF2B5EF4-FFF2-40B4-BE49-F238E27FC236}">
                      <a16:creationId xmlns:a16="http://schemas.microsoft.com/office/drawing/2014/main" id="{A6620EDD-2DC8-922B-6520-93E74FAFF550}"/>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746" name="Tekstfelt 745">
                  <a:extLst>
                    <a:ext uri="{FF2B5EF4-FFF2-40B4-BE49-F238E27FC236}">
                      <a16:creationId xmlns:a16="http://schemas.microsoft.com/office/drawing/2014/main" id="{6C8EA8A8-CFCB-C37F-C8C2-427616E80B1E}"/>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747" name="Tekstfelt 746">
                  <a:extLst>
                    <a:ext uri="{FF2B5EF4-FFF2-40B4-BE49-F238E27FC236}">
                      <a16:creationId xmlns:a16="http://schemas.microsoft.com/office/drawing/2014/main" id="{5313C9C4-60D1-460B-E6FC-68C44BF80FFC}"/>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748" name="Tekstfelt 747">
                  <a:extLst>
                    <a:ext uri="{FF2B5EF4-FFF2-40B4-BE49-F238E27FC236}">
                      <a16:creationId xmlns:a16="http://schemas.microsoft.com/office/drawing/2014/main" id="{20D92805-143C-05CC-3E8A-21C49FE91235}"/>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749" name="Tekstfelt 748">
                  <a:extLst>
                    <a:ext uri="{FF2B5EF4-FFF2-40B4-BE49-F238E27FC236}">
                      <a16:creationId xmlns:a16="http://schemas.microsoft.com/office/drawing/2014/main" id="{1BE08027-70EC-CE01-48E5-2ECD69A5A4A6}"/>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750" name="Tekstfelt 749">
                  <a:extLst>
                    <a:ext uri="{FF2B5EF4-FFF2-40B4-BE49-F238E27FC236}">
                      <a16:creationId xmlns:a16="http://schemas.microsoft.com/office/drawing/2014/main" id="{D52220DC-5A83-C20E-97E5-64AAD3EA5472}"/>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751" name="Tekstfelt 750">
                  <a:extLst>
                    <a:ext uri="{FF2B5EF4-FFF2-40B4-BE49-F238E27FC236}">
                      <a16:creationId xmlns:a16="http://schemas.microsoft.com/office/drawing/2014/main" id="{1457CDA1-7111-FE3D-E91C-32962317831E}"/>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752" name="Tekstfelt 751">
                  <a:extLst>
                    <a:ext uri="{FF2B5EF4-FFF2-40B4-BE49-F238E27FC236}">
                      <a16:creationId xmlns:a16="http://schemas.microsoft.com/office/drawing/2014/main" id="{1646F50A-0C40-0BA3-AF0B-BB121F1AF6EB}"/>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753" name="Tekstfelt 752">
                  <a:extLst>
                    <a:ext uri="{FF2B5EF4-FFF2-40B4-BE49-F238E27FC236}">
                      <a16:creationId xmlns:a16="http://schemas.microsoft.com/office/drawing/2014/main" id="{568FC5D4-142B-2B31-89A4-49125BAFA174}"/>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742" name="Tekstfelt 741">
                <a:extLst>
                  <a:ext uri="{FF2B5EF4-FFF2-40B4-BE49-F238E27FC236}">
                    <a16:creationId xmlns:a16="http://schemas.microsoft.com/office/drawing/2014/main" id="{6B852033-E3FA-8769-F007-E4C08DA4937E}"/>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701" name="Gruppe 700">
              <a:extLst>
                <a:ext uri="{FF2B5EF4-FFF2-40B4-BE49-F238E27FC236}">
                  <a16:creationId xmlns:a16="http://schemas.microsoft.com/office/drawing/2014/main" id="{96CAB1A7-79A4-7AD9-BFC3-2F3AF649F0F0}"/>
                </a:ext>
              </a:extLst>
            </p:cNvPr>
            <p:cNvGrpSpPr/>
            <p:nvPr/>
          </p:nvGrpSpPr>
          <p:grpSpPr>
            <a:xfrm>
              <a:off x="1644217" y="1117917"/>
              <a:ext cx="361556" cy="4982775"/>
              <a:chOff x="2893701" y="4625501"/>
              <a:chExt cx="361556" cy="4982775"/>
            </a:xfrm>
          </p:grpSpPr>
          <p:grpSp>
            <p:nvGrpSpPr>
              <p:cNvPr id="728" name="Gruppe 727">
                <a:extLst>
                  <a:ext uri="{FF2B5EF4-FFF2-40B4-BE49-F238E27FC236}">
                    <a16:creationId xmlns:a16="http://schemas.microsoft.com/office/drawing/2014/main" id="{2123FF43-4515-1E90-1216-C6CA4EE996C5}"/>
                  </a:ext>
                </a:extLst>
              </p:cNvPr>
              <p:cNvGrpSpPr/>
              <p:nvPr/>
            </p:nvGrpSpPr>
            <p:grpSpPr>
              <a:xfrm>
                <a:off x="2893701" y="4625501"/>
                <a:ext cx="361556" cy="4982775"/>
                <a:chOff x="3477366" y="5211278"/>
                <a:chExt cx="361556" cy="4982775"/>
              </a:xfrm>
            </p:grpSpPr>
            <p:sp>
              <p:nvSpPr>
                <p:cNvPr id="730" name="Tekstfelt 729">
                  <a:extLst>
                    <a:ext uri="{FF2B5EF4-FFF2-40B4-BE49-F238E27FC236}">
                      <a16:creationId xmlns:a16="http://schemas.microsoft.com/office/drawing/2014/main" id="{8500FF50-8AAF-9FC0-7AB1-6F9FB939BD27}"/>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731" name="Tekstfelt 730">
                  <a:extLst>
                    <a:ext uri="{FF2B5EF4-FFF2-40B4-BE49-F238E27FC236}">
                      <a16:creationId xmlns:a16="http://schemas.microsoft.com/office/drawing/2014/main" id="{03464A74-DAF8-3551-35A5-8BB26602E185}"/>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732" name="Tekstfelt 731">
                  <a:extLst>
                    <a:ext uri="{FF2B5EF4-FFF2-40B4-BE49-F238E27FC236}">
                      <a16:creationId xmlns:a16="http://schemas.microsoft.com/office/drawing/2014/main" id="{8E5862A2-5538-3B7E-6BFC-88BDDCE1C087}"/>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733" name="Tekstfelt 732">
                  <a:extLst>
                    <a:ext uri="{FF2B5EF4-FFF2-40B4-BE49-F238E27FC236}">
                      <a16:creationId xmlns:a16="http://schemas.microsoft.com/office/drawing/2014/main" id="{6A6D6FCB-3DEB-7AE7-5B39-3D158BD33104}"/>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734" name="Tekstfelt 733">
                  <a:extLst>
                    <a:ext uri="{FF2B5EF4-FFF2-40B4-BE49-F238E27FC236}">
                      <a16:creationId xmlns:a16="http://schemas.microsoft.com/office/drawing/2014/main" id="{87976165-873E-D319-02D2-9AF3057A7F90}"/>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735" name="Tekstfelt 734">
                  <a:extLst>
                    <a:ext uri="{FF2B5EF4-FFF2-40B4-BE49-F238E27FC236}">
                      <a16:creationId xmlns:a16="http://schemas.microsoft.com/office/drawing/2014/main" id="{9A59483F-2941-035D-5F92-04A7A006686C}"/>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736" name="Tekstfelt 735">
                  <a:extLst>
                    <a:ext uri="{FF2B5EF4-FFF2-40B4-BE49-F238E27FC236}">
                      <a16:creationId xmlns:a16="http://schemas.microsoft.com/office/drawing/2014/main" id="{25A8AFB8-2F5B-D9B2-07E0-316E0BAD1A36}"/>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737" name="Tekstfelt 736">
                  <a:extLst>
                    <a:ext uri="{FF2B5EF4-FFF2-40B4-BE49-F238E27FC236}">
                      <a16:creationId xmlns:a16="http://schemas.microsoft.com/office/drawing/2014/main" id="{94A6BA1F-D04D-5501-9977-E3F5E395B558}"/>
                    </a:ext>
                  </a:extLst>
                </p:cNvPr>
                <p:cNvSpPr txBox="1"/>
                <p:nvPr/>
              </p:nvSpPr>
              <p:spPr>
                <a:xfrm>
                  <a:off x="3487886" y="9978609"/>
                  <a:ext cx="348172" cy="215444"/>
                </a:xfrm>
                <a:prstGeom prst="rect">
                  <a:avLst/>
                </a:prstGeom>
                <a:noFill/>
              </p:spPr>
              <p:txBody>
                <a:bodyPr wrap="none" rtlCol="0">
                  <a:spAutoFit/>
                </a:bodyPr>
                <a:lstStyle/>
                <a:p>
                  <a:r>
                    <a:rPr lang="da-DK" sz="800" dirty="0">
                      <a:solidFill>
                        <a:schemeClr val="bg1"/>
                      </a:solidFill>
                    </a:rPr>
                    <a:t>208</a:t>
                  </a:r>
                </a:p>
              </p:txBody>
            </p:sp>
            <p:sp>
              <p:nvSpPr>
                <p:cNvPr id="738" name="Tekstfelt 737">
                  <a:extLst>
                    <a:ext uri="{FF2B5EF4-FFF2-40B4-BE49-F238E27FC236}">
                      <a16:creationId xmlns:a16="http://schemas.microsoft.com/office/drawing/2014/main" id="{8742F621-CBD6-E973-9F63-026E697D3D0C}"/>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739" name="Tekstfelt 738">
                  <a:extLst>
                    <a:ext uri="{FF2B5EF4-FFF2-40B4-BE49-F238E27FC236}">
                      <a16:creationId xmlns:a16="http://schemas.microsoft.com/office/drawing/2014/main" id="{49F0C163-8534-A288-3A17-F4366455D5F5}"/>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740" name="Tekstfelt 739">
                  <a:extLst>
                    <a:ext uri="{FF2B5EF4-FFF2-40B4-BE49-F238E27FC236}">
                      <a16:creationId xmlns:a16="http://schemas.microsoft.com/office/drawing/2014/main" id="{D532F6F1-737C-C760-E010-F52A807D79BE}"/>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729" name="Tekstfelt 728">
                <a:extLst>
                  <a:ext uri="{FF2B5EF4-FFF2-40B4-BE49-F238E27FC236}">
                    <a16:creationId xmlns:a16="http://schemas.microsoft.com/office/drawing/2014/main" id="{263170B8-7665-F0CB-B026-2BAB4708FAB6}"/>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702" name="Gruppe 701">
              <a:extLst>
                <a:ext uri="{FF2B5EF4-FFF2-40B4-BE49-F238E27FC236}">
                  <a16:creationId xmlns:a16="http://schemas.microsoft.com/office/drawing/2014/main" id="{E61B9630-B784-0875-36F7-328844185935}"/>
                </a:ext>
              </a:extLst>
            </p:cNvPr>
            <p:cNvGrpSpPr/>
            <p:nvPr/>
          </p:nvGrpSpPr>
          <p:grpSpPr>
            <a:xfrm>
              <a:off x="1201388" y="1555543"/>
              <a:ext cx="366404" cy="4546655"/>
              <a:chOff x="2895768" y="5488157"/>
              <a:chExt cx="366404" cy="4546655"/>
            </a:xfrm>
          </p:grpSpPr>
          <p:grpSp>
            <p:nvGrpSpPr>
              <p:cNvPr id="716" name="Gruppe 715">
                <a:extLst>
                  <a:ext uri="{FF2B5EF4-FFF2-40B4-BE49-F238E27FC236}">
                    <a16:creationId xmlns:a16="http://schemas.microsoft.com/office/drawing/2014/main" id="{201DF252-15A6-F0B7-3DF3-E4F26A7040D9}"/>
                  </a:ext>
                </a:extLst>
              </p:cNvPr>
              <p:cNvGrpSpPr/>
              <p:nvPr/>
            </p:nvGrpSpPr>
            <p:grpSpPr>
              <a:xfrm>
                <a:off x="2895768" y="5488157"/>
                <a:ext cx="366404" cy="4546655"/>
                <a:chOff x="3479433" y="6073934"/>
                <a:chExt cx="366404" cy="4546655"/>
              </a:xfrm>
            </p:grpSpPr>
            <p:sp>
              <p:nvSpPr>
                <p:cNvPr id="718" name="Tekstfelt 717">
                  <a:extLst>
                    <a:ext uri="{FF2B5EF4-FFF2-40B4-BE49-F238E27FC236}">
                      <a16:creationId xmlns:a16="http://schemas.microsoft.com/office/drawing/2014/main" id="{377F2A6A-1323-F578-779F-C6687AE8B8DB}"/>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719" name="Tekstfelt 718">
                  <a:extLst>
                    <a:ext uri="{FF2B5EF4-FFF2-40B4-BE49-F238E27FC236}">
                      <a16:creationId xmlns:a16="http://schemas.microsoft.com/office/drawing/2014/main" id="{26B81526-2403-9136-7B05-13618AE2D315}"/>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720" name="Tekstfelt 719">
                  <a:extLst>
                    <a:ext uri="{FF2B5EF4-FFF2-40B4-BE49-F238E27FC236}">
                      <a16:creationId xmlns:a16="http://schemas.microsoft.com/office/drawing/2014/main" id="{64B770B5-3758-D19E-28B7-FC1035592F94}"/>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721" name="Tekstfelt 720">
                  <a:extLst>
                    <a:ext uri="{FF2B5EF4-FFF2-40B4-BE49-F238E27FC236}">
                      <a16:creationId xmlns:a16="http://schemas.microsoft.com/office/drawing/2014/main" id="{B070A32E-CF3F-FCEE-DF22-495BFD1476FD}"/>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722" name="Tekstfelt 721">
                  <a:extLst>
                    <a:ext uri="{FF2B5EF4-FFF2-40B4-BE49-F238E27FC236}">
                      <a16:creationId xmlns:a16="http://schemas.microsoft.com/office/drawing/2014/main" id="{0F8DB214-7BA1-CF0A-48E2-7A1D1EE5675F}"/>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723" name="Tekstfelt 722">
                  <a:extLst>
                    <a:ext uri="{FF2B5EF4-FFF2-40B4-BE49-F238E27FC236}">
                      <a16:creationId xmlns:a16="http://schemas.microsoft.com/office/drawing/2014/main" id="{1DE83C51-5086-33DF-B8E1-6ADBBE501C47}"/>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724" name="Tekstfelt 723">
                  <a:extLst>
                    <a:ext uri="{FF2B5EF4-FFF2-40B4-BE49-F238E27FC236}">
                      <a16:creationId xmlns:a16="http://schemas.microsoft.com/office/drawing/2014/main" id="{FFEF27A6-301B-EC69-73CB-1CAE5ED9F118}"/>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725" name="Tekstfelt 724">
                  <a:extLst>
                    <a:ext uri="{FF2B5EF4-FFF2-40B4-BE49-F238E27FC236}">
                      <a16:creationId xmlns:a16="http://schemas.microsoft.com/office/drawing/2014/main" id="{7BE6A466-1456-F2DE-5395-E4134D2DF4C9}"/>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726" name="Tekstfelt 725">
                  <a:extLst>
                    <a:ext uri="{FF2B5EF4-FFF2-40B4-BE49-F238E27FC236}">
                      <a16:creationId xmlns:a16="http://schemas.microsoft.com/office/drawing/2014/main" id="{72D2BFD6-F82C-EA9F-3F70-88E61E895D37}"/>
                    </a:ext>
                  </a:extLst>
                </p:cNvPr>
                <p:cNvSpPr txBox="1"/>
                <p:nvPr/>
              </p:nvSpPr>
              <p:spPr>
                <a:xfrm>
                  <a:off x="3497665" y="10405145"/>
                  <a:ext cx="348172" cy="215444"/>
                </a:xfrm>
                <a:prstGeom prst="rect">
                  <a:avLst/>
                </a:prstGeom>
                <a:noFill/>
              </p:spPr>
              <p:txBody>
                <a:bodyPr wrap="none" rtlCol="0">
                  <a:spAutoFit/>
                </a:bodyPr>
                <a:lstStyle/>
                <a:p>
                  <a:r>
                    <a:rPr lang="da-DK" sz="800" dirty="0">
                      <a:solidFill>
                        <a:schemeClr val="bg1"/>
                      </a:solidFill>
                    </a:rPr>
                    <a:t>207</a:t>
                  </a:r>
                </a:p>
              </p:txBody>
            </p:sp>
            <p:sp>
              <p:nvSpPr>
                <p:cNvPr id="727" name="Tekstfelt 726">
                  <a:extLst>
                    <a:ext uri="{FF2B5EF4-FFF2-40B4-BE49-F238E27FC236}">
                      <a16:creationId xmlns:a16="http://schemas.microsoft.com/office/drawing/2014/main" id="{39A19192-3ADB-E2C4-5C20-9F94725CA26C}"/>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717" name="Tekstfelt 716">
                <a:extLst>
                  <a:ext uri="{FF2B5EF4-FFF2-40B4-BE49-F238E27FC236}">
                    <a16:creationId xmlns:a16="http://schemas.microsoft.com/office/drawing/2014/main" id="{39F1AB10-9ABF-4CD2-761F-715EEE6D315A}"/>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703" name="Gruppe 702">
              <a:extLst>
                <a:ext uri="{FF2B5EF4-FFF2-40B4-BE49-F238E27FC236}">
                  <a16:creationId xmlns:a16="http://schemas.microsoft.com/office/drawing/2014/main" id="{4CADF7C8-1992-194D-5F3F-042BE9BE0089}"/>
                </a:ext>
              </a:extLst>
            </p:cNvPr>
            <p:cNvGrpSpPr/>
            <p:nvPr/>
          </p:nvGrpSpPr>
          <p:grpSpPr>
            <a:xfrm>
              <a:off x="766885" y="1559382"/>
              <a:ext cx="367013" cy="4544118"/>
              <a:chOff x="2895768" y="5926611"/>
              <a:chExt cx="367013" cy="4544118"/>
            </a:xfrm>
          </p:grpSpPr>
          <p:grpSp>
            <p:nvGrpSpPr>
              <p:cNvPr id="704" name="Gruppe 703">
                <a:extLst>
                  <a:ext uri="{FF2B5EF4-FFF2-40B4-BE49-F238E27FC236}">
                    <a16:creationId xmlns:a16="http://schemas.microsoft.com/office/drawing/2014/main" id="{AF85D07C-19FC-7720-67F6-140EA63269CA}"/>
                  </a:ext>
                </a:extLst>
              </p:cNvPr>
              <p:cNvGrpSpPr/>
              <p:nvPr/>
            </p:nvGrpSpPr>
            <p:grpSpPr>
              <a:xfrm>
                <a:off x="2895768" y="6360069"/>
                <a:ext cx="367013" cy="4110660"/>
                <a:chOff x="3479433" y="6945846"/>
                <a:chExt cx="367013" cy="4110660"/>
              </a:xfrm>
            </p:grpSpPr>
            <p:sp>
              <p:nvSpPr>
                <p:cNvPr id="706" name="Tekstfelt 705">
                  <a:extLst>
                    <a:ext uri="{FF2B5EF4-FFF2-40B4-BE49-F238E27FC236}">
                      <a16:creationId xmlns:a16="http://schemas.microsoft.com/office/drawing/2014/main" id="{513FC3EC-F5FA-093D-71EF-160203B92595}"/>
                    </a:ext>
                  </a:extLst>
                </p:cNvPr>
                <p:cNvSpPr txBox="1"/>
                <p:nvPr/>
              </p:nvSpPr>
              <p:spPr>
                <a:xfrm>
                  <a:off x="3498274" y="10841062"/>
                  <a:ext cx="348172" cy="215444"/>
                </a:xfrm>
                <a:prstGeom prst="rect">
                  <a:avLst/>
                </a:prstGeom>
                <a:noFill/>
              </p:spPr>
              <p:txBody>
                <a:bodyPr wrap="none" rtlCol="0">
                  <a:spAutoFit/>
                </a:bodyPr>
                <a:lstStyle/>
                <a:p>
                  <a:r>
                    <a:rPr lang="da-DK" sz="800" dirty="0">
                      <a:solidFill>
                        <a:schemeClr val="bg1"/>
                      </a:solidFill>
                    </a:rPr>
                    <a:t>206</a:t>
                  </a:r>
                </a:p>
              </p:txBody>
            </p:sp>
            <p:sp>
              <p:nvSpPr>
                <p:cNvPr id="707" name="Tekstfelt 706">
                  <a:extLst>
                    <a:ext uri="{FF2B5EF4-FFF2-40B4-BE49-F238E27FC236}">
                      <a16:creationId xmlns:a16="http://schemas.microsoft.com/office/drawing/2014/main" id="{EDC93701-986B-14FC-356A-0AB045345116}"/>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708" name="Tekstfelt 707">
                  <a:extLst>
                    <a:ext uri="{FF2B5EF4-FFF2-40B4-BE49-F238E27FC236}">
                      <a16:creationId xmlns:a16="http://schemas.microsoft.com/office/drawing/2014/main" id="{BCD0B6E5-24E5-6489-EEE9-992083EA25A0}"/>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709" name="Tekstfelt 708">
                  <a:extLst>
                    <a:ext uri="{FF2B5EF4-FFF2-40B4-BE49-F238E27FC236}">
                      <a16:creationId xmlns:a16="http://schemas.microsoft.com/office/drawing/2014/main" id="{9453E85F-FD8D-3600-CDC3-5B8204321033}"/>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710" name="Tekstfelt 709">
                  <a:extLst>
                    <a:ext uri="{FF2B5EF4-FFF2-40B4-BE49-F238E27FC236}">
                      <a16:creationId xmlns:a16="http://schemas.microsoft.com/office/drawing/2014/main" id="{8DD21C18-B516-35C3-F47A-3B1CC2D39A96}"/>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711" name="Tekstfelt 710">
                  <a:extLst>
                    <a:ext uri="{FF2B5EF4-FFF2-40B4-BE49-F238E27FC236}">
                      <a16:creationId xmlns:a16="http://schemas.microsoft.com/office/drawing/2014/main" id="{14EC30C5-DC29-CC38-A9DE-3DCDA728100B}"/>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712" name="Tekstfelt 711">
                  <a:extLst>
                    <a:ext uri="{FF2B5EF4-FFF2-40B4-BE49-F238E27FC236}">
                      <a16:creationId xmlns:a16="http://schemas.microsoft.com/office/drawing/2014/main" id="{8643F818-AD49-715A-B6C1-B82CC692C8A3}"/>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713" name="Tekstfelt 712">
                  <a:extLst>
                    <a:ext uri="{FF2B5EF4-FFF2-40B4-BE49-F238E27FC236}">
                      <a16:creationId xmlns:a16="http://schemas.microsoft.com/office/drawing/2014/main" id="{29D4EF79-3D4C-E7F3-F0A3-64D8FA63DDF8}"/>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714" name="Tekstfelt 713">
                  <a:extLst>
                    <a:ext uri="{FF2B5EF4-FFF2-40B4-BE49-F238E27FC236}">
                      <a16:creationId xmlns:a16="http://schemas.microsoft.com/office/drawing/2014/main" id="{375FC027-6B47-414B-5DF6-96B9C426293C}"/>
                    </a:ext>
                  </a:extLst>
                </p:cNvPr>
                <p:cNvSpPr txBox="1"/>
                <p:nvPr/>
              </p:nvSpPr>
              <p:spPr>
                <a:xfrm>
                  <a:off x="3497665" y="10405145"/>
                  <a:ext cx="348172" cy="215444"/>
                </a:xfrm>
                <a:prstGeom prst="rect">
                  <a:avLst/>
                </a:prstGeom>
                <a:noFill/>
              </p:spPr>
              <p:txBody>
                <a:bodyPr wrap="none" rtlCol="0">
                  <a:spAutoFit/>
                </a:bodyPr>
                <a:lstStyle/>
                <a:p>
                  <a:r>
                    <a:rPr lang="da-DK" sz="800" dirty="0"/>
                    <a:t>207</a:t>
                  </a:r>
                </a:p>
              </p:txBody>
            </p:sp>
            <p:sp>
              <p:nvSpPr>
                <p:cNvPr id="715" name="Tekstfelt 714">
                  <a:extLst>
                    <a:ext uri="{FF2B5EF4-FFF2-40B4-BE49-F238E27FC236}">
                      <a16:creationId xmlns:a16="http://schemas.microsoft.com/office/drawing/2014/main" id="{2905D082-D212-1E81-E35D-29E06F8BD8CC}"/>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705" name="Tekstfelt 704">
                <a:extLst>
                  <a:ext uri="{FF2B5EF4-FFF2-40B4-BE49-F238E27FC236}">
                    <a16:creationId xmlns:a16="http://schemas.microsoft.com/office/drawing/2014/main" id="{5D53BE13-2747-5A04-7DDE-06A5D68DB6EA}"/>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grpSp>
        <p:nvGrpSpPr>
          <p:cNvPr id="2117" name="Gruppe 2116">
            <a:extLst>
              <a:ext uri="{FF2B5EF4-FFF2-40B4-BE49-F238E27FC236}">
                <a16:creationId xmlns:a16="http://schemas.microsoft.com/office/drawing/2014/main" id="{3C65FF9A-8D46-B714-18F9-209A18222AFC}"/>
              </a:ext>
            </a:extLst>
          </p:cNvPr>
          <p:cNvGrpSpPr/>
          <p:nvPr/>
        </p:nvGrpSpPr>
        <p:grpSpPr>
          <a:xfrm>
            <a:off x="5574580" y="49352"/>
            <a:ext cx="4062219" cy="4094094"/>
            <a:chOff x="5574580" y="49352"/>
            <a:chExt cx="4062219" cy="4094094"/>
          </a:xfrm>
        </p:grpSpPr>
        <p:grpSp>
          <p:nvGrpSpPr>
            <p:cNvPr id="9" name="Gruppe 8">
              <a:extLst>
                <a:ext uri="{FF2B5EF4-FFF2-40B4-BE49-F238E27FC236}">
                  <a16:creationId xmlns:a16="http://schemas.microsoft.com/office/drawing/2014/main" id="{759DE388-6CC7-3BC7-8633-78C054E54785}"/>
                </a:ext>
              </a:extLst>
            </p:cNvPr>
            <p:cNvGrpSpPr/>
            <p:nvPr/>
          </p:nvGrpSpPr>
          <p:grpSpPr>
            <a:xfrm>
              <a:off x="6353607" y="389651"/>
              <a:ext cx="3283192" cy="3753795"/>
              <a:chOff x="7260331" y="0"/>
              <a:chExt cx="2578569" cy="3626260"/>
            </a:xfrm>
          </p:grpSpPr>
          <p:pic>
            <p:nvPicPr>
              <p:cNvPr id="8" name="Billede 7">
                <a:extLst>
                  <a:ext uri="{FF2B5EF4-FFF2-40B4-BE49-F238E27FC236}">
                    <a16:creationId xmlns:a16="http://schemas.microsoft.com/office/drawing/2014/main" id="{CD42E46F-FB81-CCAC-EA30-B6C3457E0213}"/>
                  </a:ext>
                </a:extLst>
              </p:cNvPr>
              <p:cNvPicPr>
                <a:picLocks noChangeAspect="1"/>
              </p:cNvPicPr>
              <p:nvPr/>
            </p:nvPicPr>
            <p:blipFill>
              <a:blip r:embed="rId5"/>
              <a:srcRect l="12802" t="15642" r="10372" b="21670"/>
              <a:stretch/>
            </p:blipFill>
            <p:spPr>
              <a:xfrm rot="5400000">
                <a:off x="6932214" y="707664"/>
                <a:ext cx="3136609" cy="2306064"/>
              </a:xfrm>
              <a:prstGeom prst="rect">
                <a:avLst/>
              </a:prstGeom>
            </p:spPr>
          </p:pic>
          <p:pic>
            <p:nvPicPr>
              <p:cNvPr id="6" name="Billede 5" descr="Et billede, der indeholder skærmbillede, Tablet, smartphone&#10;&#10;Automatisk genereret beskrivelse">
                <a:extLst>
                  <a:ext uri="{FF2B5EF4-FFF2-40B4-BE49-F238E27FC236}">
                    <a16:creationId xmlns:a16="http://schemas.microsoft.com/office/drawing/2014/main" id="{2D6C9DF2-3BFF-8DAD-C5EC-FB8C52E2CFE5}"/>
                  </a:ext>
                </a:extLst>
              </p:cNvPr>
              <p:cNvPicPr>
                <a:picLocks noChangeAspect="1"/>
              </p:cNvPicPr>
              <p:nvPr/>
            </p:nvPicPr>
            <p:blipFill>
              <a:blip r:embed="rId6"/>
              <a:stretch>
                <a:fillRect/>
              </a:stretch>
            </p:blipFill>
            <p:spPr>
              <a:xfrm>
                <a:off x="7260331" y="0"/>
                <a:ext cx="2578569" cy="3626260"/>
              </a:xfrm>
              <a:prstGeom prst="rect">
                <a:avLst/>
              </a:prstGeom>
            </p:spPr>
          </p:pic>
        </p:grpSp>
        <p:pic>
          <p:nvPicPr>
            <p:cNvPr id="2050" name="Picture 2" descr="Fyldstof, Pen, Fyldepen, Kontor, Skrive">
              <a:extLst>
                <a:ext uri="{FF2B5EF4-FFF2-40B4-BE49-F238E27FC236}">
                  <a16:creationId xmlns:a16="http://schemas.microsoft.com/office/drawing/2014/main" id="{D6A1E14D-99C2-0274-6ADE-44FC55B7A796}"/>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3046573">
              <a:off x="5335761" y="288171"/>
              <a:ext cx="1536321" cy="1058683"/>
            </a:xfrm>
            <a:prstGeom prst="rect">
              <a:avLst/>
            </a:prstGeom>
            <a:noFill/>
            <a:extLst>
              <a:ext uri="{909E8E84-426E-40DD-AFC4-6F175D3DCCD1}">
                <a14:hiddenFill xmlns:a14="http://schemas.microsoft.com/office/drawing/2010/main">
                  <a:solidFill>
                    <a:srgbClr val="FFFFFF"/>
                  </a:solidFill>
                </a14:hiddenFill>
              </a:ext>
            </a:extLst>
          </p:spPr>
        </p:pic>
        <p:grpSp>
          <p:nvGrpSpPr>
            <p:cNvPr id="2100" name="Gruppe 2099">
              <a:extLst>
                <a:ext uri="{FF2B5EF4-FFF2-40B4-BE49-F238E27FC236}">
                  <a16:creationId xmlns:a16="http://schemas.microsoft.com/office/drawing/2014/main" id="{78C2182E-1523-8892-3FDB-1843209EE923}"/>
                </a:ext>
              </a:extLst>
            </p:cNvPr>
            <p:cNvGrpSpPr/>
            <p:nvPr/>
          </p:nvGrpSpPr>
          <p:grpSpPr>
            <a:xfrm>
              <a:off x="6573447" y="1108818"/>
              <a:ext cx="939944" cy="525993"/>
              <a:chOff x="6615387" y="901686"/>
              <a:chExt cx="939944" cy="525993"/>
            </a:xfrm>
          </p:grpSpPr>
          <p:grpSp>
            <p:nvGrpSpPr>
              <p:cNvPr id="19" name="Gruppe 18">
                <a:extLst>
                  <a:ext uri="{FF2B5EF4-FFF2-40B4-BE49-F238E27FC236}">
                    <a16:creationId xmlns:a16="http://schemas.microsoft.com/office/drawing/2014/main" id="{C488595C-4A9E-57B8-DDB2-0759A65F9F7B}"/>
                  </a:ext>
                </a:extLst>
              </p:cNvPr>
              <p:cNvGrpSpPr/>
              <p:nvPr/>
            </p:nvGrpSpPr>
            <p:grpSpPr>
              <a:xfrm>
                <a:off x="6615387" y="901686"/>
                <a:ext cx="607161" cy="525993"/>
                <a:chOff x="5932613" y="2076403"/>
                <a:chExt cx="441452" cy="382432"/>
              </a:xfrm>
            </p:grpSpPr>
            <p:sp>
              <p:nvSpPr>
                <p:cNvPr id="16" name="Tekstfelt 15">
                  <a:extLst>
                    <a:ext uri="{FF2B5EF4-FFF2-40B4-BE49-F238E27FC236}">
                      <a16:creationId xmlns:a16="http://schemas.microsoft.com/office/drawing/2014/main" id="{497A4663-9A27-509D-B43F-151EFAFD451A}"/>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92</a:t>
                  </a:r>
                </a:p>
              </p:txBody>
            </p:sp>
            <p:sp>
              <p:nvSpPr>
                <p:cNvPr id="17" name="Tekstfelt 16">
                  <a:extLst>
                    <a:ext uri="{FF2B5EF4-FFF2-40B4-BE49-F238E27FC236}">
                      <a16:creationId xmlns:a16="http://schemas.microsoft.com/office/drawing/2014/main" id="{A45D21D4-983F-66C9-A2B1-3324F72EC93E}"/>
                    </a:ext>
                  </a:extLst>
                </p:cNvPr>
                <p:cNvSpPr txBox="1"/>
                <p:nvPr/>
              </p:nvSpPr>
              <p:spPr>
                <a:xfrm>
                  <a:off x="6177456" y="2117747"/>
                  <a:ext cx="196609" cy="335663"/>
                </a:xfrm>
                <a:prstGeom prst="rect">
                  <a:avLst/>
                </a:prstGeom>
                <a:noFill/>
                <a:scene3d>
                  <a:camera prst="orthographicFront"/>
                  <a:lightRig rig="threePt" dir="t"/>
                </a:scene3d>
                <a:sp3d>
                  <a:bevelT h="38100"/>
                </a:sp3d>
              </p:spPr>
              <p:txBody>
                <a:bodyPr wrap="square" rtlCol="0">
                  <a:spAutoFit/>
                </a:bodyPr>
                <a:lstStyle/>
                <a:p>
                  <a:r>
                    <a:rPr lang="da-DK" sz="2400" dirty="0"/>
                    <a:t>U</a:t>
                  </a:r>
                </a:p>
              </p:txBody>
            </p:sp>
            <p:sp>
              <p:nvSpPr>
                <p:cNvPr id="18" name="Tekstfelt 17">
                  <a:extLst>
                    <a:ext uri="{FF2B5EF4-FFF2-40B4-BE49-F238E27FC236}">
                      <a16:creationId xmlns:a16="http://schemas.microsoft.com/office/drawing/2014/main" id="{4618461D-9FE0-2BB8-846C-66460E250A6F}"/>
                    </a:ext>
                  </a:extLst>
                </p:cNvPr>
                <p:cNvSpPr txBox="1"/>
                <p:nvPr/>
              </p:nvSpPr>
              <p:spPr>
                <a:xfrm>
                  <a:off x="5932613" y="2076403"/>
                  <a:ext cx="353220" cy="223776"/>
                </a:xfrm>
                <a:prstGeom prst="rect">
                  <a:avLst/>
                </a:prstGeom>
                <a:noFill/>
              </p:spPr>
              <p:txBody>
                <a:bodyPr wrap="square" rtlCol="0">
                  <a:spAutoFit/>
                </a:bodyPr>
                <a:lstStyle/>
                <a:p>
                  <a:r>
                    <a:rPr lang="da-DK" sz="1400" dirty="0"/>
                    <a:t>227</a:t>
                  </a:r>
                </a:p>
              </p:txBody>
            </p:sp>
          </p:grpSp>
          <p:cxnSp>
            <p:nvCxnSpPr>
              <p:cNvPr id="25" name="Lige pilforbindelse 24">
                <a:extLst>
                  <a:ext uri="{FF2B5EF4-FFF2-40B4-BE49-F238E27FC236}">
                    <a16:creationId xmlns:a16="http://schemas.microsoft.com/office/drawing/2014/main" id="{F75C89BE-0FCA-4361-FABA-51FC75A28C07}"/>
                  </a:ext>
                </a:extLst>
              </p:cNvPr>
              <p:cNvCxnSpPr/>
              <p:nvPr/>
            </p:nvCxnSpPr>
            <p:spPr>
              <a:xfrm>
                <a:off x="7375331" y="1180715"/>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grpSp>
      <p:grpSp>
        <p:nvGrpSpPr>
          <p:cNvPr id="2145" name="Gruppe 2144">
            <a:extLst>
              <a:ext uri="{FF2B5EF4-FFF2-40B4-BE49-F238E27FC236}">
                <a16:creationId xmlns:a16="http://schemas.microsoft.com/office/drawing/2014/main" id="{4DE713D9-604E-23E2-7F2C-DDAB66487BDE}"/>
              </a:ext>
            </a:extLst>
          </p:cNvPr>
          <p:cNvGrpSpPr/>
          <p:nvPr/>
        </p:nvGrpSpPr>
        <p:grpSpPr>
          <a:xfrm>
            <a:off x="6225615" y="4643836"/>
            <a:ext cx="3483715" cy="584044"/>
            <a:chOff x="6225615" y="4643836"/>
            <a:chExt cx="3483715" cy="584044"/>
          </a:xfrm>
        </p:grpSpPr>
        <p:grpSp>
          <p:nvGrpSpPr>
            <p:cNvPr id="683" name="Gruppe 682">
              <a:extLst>
                <a:ext uri="{FF2B5EF4-FFF2-40B4-BE49-F238E27FC236}">
                  <a16:creationId xmlns:a16="http://schemas.microsoft.com/office/drawing/2014/main" id="{36483AC9-EE5C-489C-F6F7-A533007B98BC}"/>
                </a:ext>
              </a:extLst>
            </p:cNvPr>
            <p:cNvGrpSpPr/>
            <p:nvPr/>
          </p:nvGrpSpPr>
          <p:grpSpPr>
            <a:xfrm>
              <a:off x="6225615" y="4661475"/>
              <a:ext cx="682286" cy="566405"/>
              <a:chOff x="5685555" y="3711707"/>
              <a:chExt cx="682286" cy="566405"/>
            </a:xfrm>
          </p:grpSpPr>
          <p:sp>
            <p:nvSpPr>
              <p:cNvPr id="678" name="Rektangel 677">
                <a:hlinkClick r:id="rId8" action="ppaction://hlinksldjump"/>
                <a:extLst>
                  <a:ext uri="{FF2B5EF4-FFF2-40B4-BE49-F238E27FC236}">
                    <a16:creationId xmlns:a16="http://schemas.microsoft.com/office/drawing/2014/main" id="{663C94AB-FCBB-55B9-0F21-422E0E3E3D22}"/>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679" name="Tekstfelt 678">
                <a:hlinkClick r:id="rId8" action="ppaction://hlinksldjump"/>
                <a:extLst>
                  <a:ext uri="{FF2B5EF4-FFF2-40B4-BE49-F238E27FC236}">
                    <a16:creationId xmlns:a16="http://schemas.microsoft.com/office/drawing/2014/main" id="{43C5AAF1-2E43-ADE6-20A8-EABF9338FB39}"/>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91</a:t>
                </a:r>
              </a:p>
            </p:txBody>
          </p:sp>
          <p:sp>
            <p:nvSpPr>
              <p:cNvPr id="680" name="Tekstfelt 679">
                <a:hlinkClick r:id="rId8" action="ppaction://hlinksldjump"/>
                <a:extLst>
                  <a:ext uri="{FF2B5EF4-FFF2-40B4-BE49-F238E27FC236}">
                    <a16:creationId xmlns:a16="http://schemas.microsoft.com/office/drawing/2014/main" id="{D10B963D-58D4-08BE-E7A4-C9C4A4F9BED0}"/>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Pa</a:t>
                </a:r>
              </a:p>
            </p:txBody>
          </p:sp>
          <p:sp>
            <p:nvSpPr>
              <p:cNvPr id="681" name="Tekstfelt 680">
                <a:hlinkClick r:id="rId8" action="ppaction://hlinksldjump"/>
                <a:extLst>
                  <a:ext uri="{FF2B5EF4-FFF2-40B4-BE49-F238E27FC236}">
                    <a16:creationId xmlns:a16="http://schemas.microsoft.com/office/drawing/2014/main" id="{FF3B0229-406E-2BD6-D30E-81D6EE3A4B3E}"/>
                  </a:ext>
                </a:extLst>
              </p:cNvPr>
              <p:cNvSpPr txBox="1"/>
              <p:nvPr/>
            </p:nvSpPr>
            <p:spPr>
              <a:xfrm>
                <a:off x="5687847" y="3711707"/>
                <a:ext cx="679994" cy="215444"/>
              </a:xfrm>
              <a:prstGeom prst="rect">
                <a:avLst/>
              </a:prstGeom>
              <a:noFill/>
              <a:scene3d>
                <a:camera prst="orthographicFront"/>
                <a:lightRig rig="threePt" dir="t"/>
              </a:scene3d>
              <a:sp3d>
                <a:bevelT h="38100"/>
              </a:sp3d>
            </p:spPr>
            <p:txBody>
              <a:bodyPr wrap="none" rtlCol="0">
                <a:spAutoFit/>
              </a:bodyPr>
              <a:lstStyle/>
              <a:p>
                <a:r>
                  <a:rPr lang="da-DK" sz="800" dirty="0" err="1"/>
                  <a:t>Protactium</a:t>
                </a:r>
                <a:endParaRPr lang="da-DK" sz="800" dirty="0"/>
              </a:p>
            </p:txBody>
          </p:sp>
          <p:sp>
            <p:nvSpPr>
              <p:cNvPr id="682" name="Tekstfelt 681">
                <a:hlinkClick r:id="rId8" action="ppaction://hlinksldjump"/>
                <a:extLst>
                  <a:ext uri="{FF2B5EF4-FFF2-40B4-BE49-F238E27FC236}">
                    <a16:creationId xmlns:a16="http://schemas.microsoft.com/office/drawing/2014/main" id="{77750BF1-083C-7540-9CBD-C4E1A131A147}"/>
                  </a:ext>
                </a:extLst>
              </p:cNvPr>
              <p:cNvSpPr txBox="1"/>
              <p:nvPr/>
            </p:nvSpPr>
            <p:spPr>
              <a:xfrm>
                <a:off x="5685555" y="3844047"/>
                <a:ext cx="391454" cy="246221"/>
              </a:xfrm>
              <a:prstGeom prst="rect">
                <a:avLst/>
              </a:prstGeom>
              <a:noFill/>
            </p:spPr>
            <p:txBody>
              <a:bodyPr wrap="none" rtlCol="0">
                <a:spAutoFit/>
              </a:bodyPr>
              <a:lstStyle/>
              <a:p>
                <a:r>
                  <a:rPr lang="da-DK" sz="1000" dirty="0"/>
                  <a:t>225</a:t>
                </a:r>
              </a:p>
            </p:txBody>
          </p:sp>
        </p:grpSp>
        <p:grpSp>
          <p:nvGrpSpPr>
            <p:cNvPr id="2119" name="Gruppe 2118">
              <a:extLst>
                <a:ext uri="{FF2B5EF4-FFF2-40B4-BE49-F238E27FC236}">
                  <a16:creationId xmlns:a16="http://schemas.microsoft.com/office/drawing/2014/main" id="{EFE0A98C-8342-6001-442C-A04A070C11F4}"/>
                </a:ext>
              </a:extLst>
            </p:cNvPr>
            <p:cNvGrpSpPr/>
            <p:nvPr/>
          </p:nvGrpSpPr>
          <p:grpSpPr>
            <a:xfrm>
              <a:off x="6931487" y="4658184"/>
              <a:ext cx="682284" cy="566405"/>
              <a:chOff x="5685555" y="3711707"/>
              <a:chExt cx="682284" cy="566405"/>
            </a:xfrm>
          </p:grpSpPr>
          <p:sp>
            <p:nvSpPr>
              <p:cNvPr id="2120" name="Rektangel 2119">
                <a:hlinkClick r:id="rId8" action="ppaction://hlinksldjump"/>
                <a:extLst>
                  <a:ext uri="{FF2B5EF4-FFF2-40B4-BE49-F238E27FC236}">
                    <a16:creationId xmlns:a16="http://schemas.microsoft.com/office/drawing/2014/main" id="{6D8DEEFE-B778-661A-3D38-574BF32B9314}"/>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121" name="Tekstfelt 2120">
                <a:hlinkClick r:id="rId8" action="ppaction://hlinksldjump"/>
                <a:extLst>
                  <a:ext uri="{FF2B5EF4-FFF2-40B4-BE49-F238E27FC236}">
                    <a16:creationId xmlns:a16="http://schemas.microsoft.com/office/drawing/2014/main" id="{9BF133D0-DF49-46B5-9FFA-0B9EA390C161}"/>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91</a:t>
                </a:r>
              </a:p>
            </p:txBody>
          </p:sp>
          <p:sp>
            <p:nvSpPr>
              <p:cNvPr id="2122" name="Tekstfelt 2121">
                <a:hlinkClick r:id="rId8" action="ppaction://hlinksldjump"/>
                <a:extLst>
                  <a:ext uri="{FF2B5EF4-FFF2-40B4-BE49-F238E27FC236}">
                    <a16:creationId xmlns:a16="http://schemas.microsoft.com/office/drawing/2014/main" id="{1BE7A84A-3651-AAFF-B276-3DD7BF31DAD8}"/>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Pa</a:t>
                </a:r>
              </a:p>
            </p:txBody>
          </p:sp>
          <p:sp>
            <p:nvSpPr>
              <p:cNvPr id="2123" name="Tekstfelt 2122">
                <a:hlinkClick r:id="rId8" action="ppaction://hlinksldjump"/>
                <a:extLst>
                  <a:ext uri="{FF2B5EF4-FFF2-40B4-BE49-F238E27FC236}">
                    <a16:creationId xmlns:a16="http://schemas.microsoft.com/office/drawing/2014/main" id="{68F61E47-DCA6-C332-2AE9-14BD5E546C89}"/>
                  </a:ext>
                </a:extLst>
              </p:cNvPr>
              <p:cNvSpPr txBox="1"/>
              <p:nvPr/>
            </p:nvSpPr>
            <p:spPr>
              <a:xfrm>
                <a:off x="5687845" y="3711707"/>
                <a:ext cx="679994" cy="215444"/>
              </a:xfrm>
              <a:prstGeom prst="rect">
                <a:avLst/>
              </a:prstGeom>
              <a:noFill/>
              <a:scene3d>
                <a:camera prst="orthographicFront"/>
                <a:lightRig rig="threePt" dir="t"/>
              </a:scene3d>
              <a:sp3d>
                <a:bevelT h="38100"/>
              </a:sp3d>
            </p:spPr>
            <p:txBody>
              <a:bodyPr wrap="none" rtlCol="0">
                <a:spAutoFit/>
              </a:bodyPr>
              <a:lstStyle/>
              <a:p>
                <a:r>
                  <a:rPr lang="da-DK" sz="800" dirty="0" err="1"/>
                  <a:t>Protactium</a:t>
                </a:r>
                <a:endParaRPr lang="da-DK" sz="800" dirty="0"/>
              </a:p>
            </p:txBody>
          </p:sp>
          <p:sp>
            <p:nvSpPr>
              <p:cNvPr id="2124" name="Tekstfelt 2123">
                <a:hlinkClick r:id="rId8" action="ppaction://hlinksldjump"/>
                <a:extLst>
                  <a:ext uri="{FF2B5EF4-FFF2-40B4-BE49-F238E27FC236}">
                    <a16:creationId xmlns:a16="http://schemas.microsoft.com/office/drawing/2014/main" id="{1BA22C0D-F007-673E-643A-DCD97A926C77}"/>
                  </a:ext>
                </a:extLst>
              </p:cNvPr>
              <p:cNvSpPr txBox="1"/>
              <p:nvPr/>
            </p:nvSpPr>
            <p:spPr>
              <a:xfrm>
                <a:off x="5685555" y="3844047"/>
                <a:ext cx="391454" cy="246221"/>
              </a:xfrm>
              <a:prstGeom prst="rect">
                <a:avLst/>
              </a:prstGeom>
              <a:noFill/>
            </p:spPr>
            <p:txBody>
              <a:bodyPr wrap="none" rtlCol="0">
                <a:spAutoFit/>
              </a:bodyPr>
              <a:lstStyle/>
              <a:p>
                <a:r>
                  <a:rPr lang="da-DK" sz="1000" dirty="0"/>
                  <a:t>227</a:t>
                </a:r>
              </a:p>
            </p:txBody>
          </p:sp>
        </p:grpSp>
        <p:grpSp>
          <p:nvGrpSpPr>
            <p:cNvPr id="2125" name="Gruppe 2124">
              <a:extLst>
                <a:ext uri="{FF2B5EF4-FFF2-40B4-BE49-F238E27FC236}">
                  <a16:creationId xmlns:a16="http://schemas.microsoft.com/office/drawing/2014/main" id="{6A4429EE-CAF3-F1EE-C253-25D6AB43F0E0}"/>
                </a:ext>
              </a:extLst>
            </p:cNvPr>
            <p:cNvGrpSpPr/>
            <p:nvPr/>
          </p:nvGrpSpPr>
          <p:grpSpPr>
            <a:xfrm>
              <a:off x="7655554" y="4650524"/>
              <a:ext cx="688699" cy="566405"/>
              <a:chOff x="5685555" y="3711707"/>
              <a:chExt cx="688699" cy="566405"/>
            </a:xfrm>
          </p:grpSpPr>
          <p:sp>
            <p:nvSpPr>
              <p:cNvPr id="2126" name="Rektangel 2125">
                <a:hlinkClick r:id="rId8" action="ppaction://hlinksldjump"/>
                <a:extLst>
                  <a:ext uri="{FF2B5EF4-FFF2-40B4-BE49-F238E27FC236}">
                    <a16:creationId xmlns:a16="http://schemas.microsoft.com/office/drawing/2014/main" id="{9F30865F-80C4-8767-6D64-A4602E17DA6E}"/>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127" name="Tekstfelt 2126">
                <a:hlinkClick r:id="rId8" action="ppaction://hlinksldjump"/>
                <a:extLst>
                  <a:ext uri="{FF2B5EF4-FFF2-40B4-BE49-F238E27FC236}">
                    <a16:creationId xmlns:a16="http://schemas.microsoft.com/office/drawing/2014/main" id="{31A8261C-397D-E424-89B2-113223E39AC1}"/>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93</a:t>
                </a:r>
              </a:p>
            </p:txBody>
          </p:sp>
          <p:sp>
            <p:nvSpPr>
              <p:cNvPr id="2128" name="Tekstfelt 2127">
                <a:hlinkClick r:id="rId8" action="ppaction://hlinksldjump"/>
                <a:extLst>
                  <a:ext uri="{FF2B5EF4-FFF2-40B4-BE49-F238E27FC236}">
                    <a16:creationId xmlns:a16="http://schemas.microsoft.com/office/drawing/2014/main" id="{552F0C90-7587-0962-6A16-27B837C9E0E8}"/>
                  </a:ext>
                </a:extLst>
              </p:cNvPr>
              <p:cNvSpPr txBox="1"/>
              <p:nvPr/>
            </p:nvSpPr>
            <p:spPr>
              <a:xfrm>
                <a:off x="5909260" y="3866463"/>
                <a:ext cx="459016" cy="338554"/>
              </a:xfrm>
              <a:prstGeom prst="rect">
                <a:avLst/>
              </a:prstGeom>
              <a:noFill/>
              <a:scene3d>
                <a:camera prst="orthographicFront"/>
                <a:lightRig rig="threePt" dir="t"/>
              </a:scene3d>
              <a:sp3d>
                <a:bevelT h="38100"/>
              </a:sp3d>
            </p:spPr>
            <p:txBody>
              <a:bodyPr wrap="square" rtlCol="0">
                <a:spAutoFit/>
              </a:bodyPr>
              <a:lstStyle/>
              <a:p>
                <a:r>
                  <a:rPr lang="da-DK" sz="1600" dirty="0" err="1"/>
                  <a:t>Np</a:t>
                </a:r>
                <a:endParaRPr lang="da-DK" sz="1600" dirty="0"/>
              </a:p>
            </p:txBody>
          </p:sp>
          <p:sp>
            <p:nvSpPr>
              <p:cNvPr id="2129" name="Tekstfelt 2128">
                <a:hlinkClick r:id="rId8" action="ppaction://hlinksldjump"/>
                <a:extLst>
                  <a:ext uri="{FF2B5EF4-FFF2-40B4-BE49-F238E27FC236}">
                    <a16:creationId xmlns:a16="http://schemas.microsoft.com/office/drawing/2014/main" id="{E9061FAF-7382-D8D8-8151-F1F00580CB70}"/>
                  </a:ext>
                </a:extLst>
              </p:cNvPr>
              <p:cNvSpPr txBox="1"/>
              <p:nvPr/>
            </p:nvSpPr>
            <p:spPr>
              <a:xfrm>
                <a:off x="5687848" y="3711707"/>
                <a:ext cx="686406" cy="215444"/>
              </a:xfrm>
              <a:prstGeom prst="rect">
                <a:avLst/>
              </a:prstGeom>
              <a:noFill/>
              <a:scene3d>
                <a:camera prst="orthographicFront"/>
                <a:lightRig rig="threePt" dir="t"/>
              </a:scene3d>
              <a:sp3d>
                <a:bevelT h="38100"/>
              </a:sp3d>
            </p:spPr>
            <p:txBody>
              <a:bodyPr wrap="none" rtlCol="0">
                <a:spAutoFit/>
              </a:bodyPr>
              <a:lstStyle/>
              <a:p>
                <a:r>
                  <a:rPr lang="da-DK" sz="800" dirty="0"/>
                  <a:t>Neptunium</a:t>
                </a:r>
              </a:p>
            </p:txBody>
          </p:sp>
          <p:sp>
            <p:nvSpPr>
              <p:cNvPr id="2130" name="Tekstfelt 2129">
                <a:hlinkClick r:id="rId8" action="ppaction://hlinksldjump"/>
                <a:extLst>
                  <a:ext uri="{FF2B5EF4-FFF2-40B4-BE49-F238E27FC236}">
                    <a16:creationId xmlns:a16="http://schemas.microsoft.com/office/drawing/2014/main" id="{590528C7-5BDE-BFC6-F0A3-0C9D28D51559}"/>
                  </a:ext>
                </a:extLst>
              </p:cNvPr>
              <p:cNvSpPr txBox="1"/>
              <p:nvPr/>
            </p:nvSpPr>
            <p:spPr>
              <a:xfrm>
                <a:off x="5685555" y="3844047"/>
                <a:ext cx="391454" cy="246221"/>
              </a:xfrm>
              <a:prstGeom prst="rect">
                <a:avLst/>
              </a:prstGeom>
              <a:noFill/>
            </p:spPr>
            <p:txBody>
              <a:bodyPr wrap="none" rtlCol="0">
                <a:spAutoFit/>
              </a:bodyPr>
              <a:lstStyle/>
              <a:p>
                <a:r>
                  <a:rPr lang="da-DK" sz="1000" dirty="0"/>
                  <a:t>229</a:t>
                </a:r>
              </a:p>
            </p:txBody>
          </p:sp>
        </p:grpSp>
        <p:grpSp>
          <p:nvGrpSpPr>
            <p:cNvPr id="2133" name="Gruppe 2132">
              <a:extLst>
                <a:ext uri="{FF2B5EF4-FFF2-40B4-BE49-F238E27FC236}">
                  <a16:creationId xmlns:a16="http://schemas.microsoft.com/office/drawing/2014/main" id="{EAFF9C9F-F498-999B-442C-8A262BE00020}"/>
                </a:ext>
              </a:extLst>
            </p:cNvPr>
            <p:cNvGrpSpPr/>
            <p:nvPr/>
          </p:nvGrpSpPr>
          <p:grpSpPr>
            <a:xfrm>
              <a:off x="8357956" y="4647615"/>
              <a:ext cx="695276" cy="566405"/>
              <a:chOff x="5685555" y="3711707"/>
              <a:chExt cx="695276" cy="566405"/>
            </a:xfrm>
          </p:grpSpPr>
          <p:sp>
            <p:nvSpPr>
              <p:cNvPr id="2134" name="Rektangel 2133">
                <a:hlinkClick r:id="rId8" action="ppaction://hlinksldjump"/>
                <a:extLst>
                  <a:ext uri="{FF2B5EF4-FFF2-40B4-BE49-F238E27FC236}">
                    <a16:creationId xmlns:a16="http://schemas.microsoft.com/office/drawing/2014/main" id="{9307AA81-5386-B85A-343F-75C909213BEE}"/>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135" name="Tekstfelt 2134">
                <a:hlinkClick r:id="rId8" action="ppaction://hlinksldjump"/>
                <a:extLst>
                  <a:ext uri="{FF2B5EF4-FFF2-40B4-BE49-F238E27FC236}">
                    <a16:creationId xmlns:a16="http://schemas.microsoft.com/office/drawing/2014/main" id="{D5280A5E-0C6A-C1EA-1A9F-DCEBDC855203}"/>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93</a:t>
                </a:r>
              </a:p>
            </p:txBody>
          </p:sp>
          <p:sp>
            <p:nvSpPr>
              <p:cNvPr id="2136" name="Tekstfelt 2135">
                <a:hlinkClick r:id="rId8" action="ppaction://hlinksldjump"/>
                <a:extLst>
                  <a:ext uri="{FF2B5EF4-FFF2-40B4-BE49-F238E27FC236}">
                    <a16:creationId xmlns:a16="http://schemas.microsoft.com/office/drawing/2014/main" id="{C222344D-F38A-E5D2-9E41-AAEF8C9B5A01}"/>
                  </a:ext>
                </a:extLst>
              </p:cNvPr>
              <p:cNvSpPr txBox="1"/>
              <p:nvPr/>
            </p:nvSpPr>
            <p:spPr>
              <a:xfrm>
                <a:off x="5909258" y="3866463"/>
                <a:ext cx="468000" cy="360000"/>
              </a:xfrm>
              <a:prstGeom prst="rect">
                <a:avLst/>
              </a:prstGeom>
              <a:noFill/>
              <a:scene3d>
                <a:camera prst="orthographicFront"/>
                <a:lightRig rig="threePt" dir="t"/>
              </a:scene3d>
              <a:sp3d>
                <a:bevelT h="38100"/>
              </a:sp3d>
            </p:spPr>
            <p:txBody>
              <a:bodyPr wrap="square" rtlCol="0">
                <a:spAutoFit/>
              </a:bodyPr>
              <a:lstStyle/>
              <a:p>
                <a:r>
                  <a:rPr lang="da-DK" sz="1600" dirty="0" err="1"/>
                  <a:t>Np</a:t>
                </a:r>
                <a:endParaRPr lang="da-DK" sz="1600" dirty="0"/>
              </a:p>
            </p:txBody>
          </p:sp>
          <p:sp>
            <p:nvSpPr>
              <p:cNvPr id="2137" name="Tekstfelt 2136">
                <a:hlinkClick r:id="rId8" action="ppaction://hlinksldjump"/>
                <a:extLst>
                  <a:ext uri="{FF2B5EF4-FFF2-40B4-BE49-F238E27FC236}">
                    <a16:creationId xmlns:a16="http://schemas.microsoft.com/office/drawing/2014/main" id="{B617B5C5-7C8A-74F5-4EE7-302FC03016B4}"/>
                  </a:ext>
                </a:extLst>
              </p:cNvPr>
              <p:cNvSpPr txBox="1"/>
              <p:nvPr/>
            </p:nvSpPr>
            <p:spPr>
              <a:xfrm>
                <a:off x="5694425" y="3711707"/>
                <a:ext cx="686406" cy="215444"/>
              </a:xfrm>
              <a:prstGeom prst="rect">
                <a:avLst/>
              </a:prstGeom>
              <a:noFill/>
              <a:scene3d>
                <a:camera prst="orthographicFront"/>
                <a:lightRig rig="threePt" dir="t"/>
              </a:scene3d>
              <a:sp3d>
                <a:bevelT h="38100"/>
              </a:sp3d>
            </p:spPr>
            <p:txBody>
              <a:bodyPr wrap="none" rtlCol="0">
                <a:spAutoFit/>
              </a:bodyPr>
              <a:lstStyle/>
              <a:p>
                <a:r>
                  <a:rPr lang="da-DK" sz="800" dirty="0"/>
                  <a:t>Neptunium</a:t>
                </a:r>
              </a:p>
            </p:txBody>
          </p:sp>
          <p:sp>
            <p:nvSpPr>
              <p:cNvPr id="2138" name="Tekstfelt 2137">
                <a:hlinkClick r:id="rId8" action="ppaction://hlinksldjump"/>
                <a:extLst>
                  <a:ext uri="{FF2B5EF4-FFF2-40B4-BE49-F238E27FC236}">
                    <a16:creationId xmlns:a16="http://schemas.microsoft.com/office/drawing/2014/main" id="{C620F7FA-1098-B137-D3E1-EEEA173474F6}"/>
                  </a:ext>
                </a:extLst>
              </p:cNvPr>
              <p:cNvSpPr txBox="1"/>
              <p:nvPr/>
            </p:nvSpPr>
            <p:spPr>
              <a:xfrm>
                <a:off x="5685555" y="3844047"/>
                <a:ext cx="391454" cy="246221"/>
              </a:xfrm>
              <a:prstGeom prst="rect">
                <a:avLst/>
              </a:prstGeom>
              <a:noFill/>
            </p:spPr>
            <p:txBody>
              <a:bodyPr wrap="none" rtlCol="0">
                <a:spAutoFit/>
              </a:bodyPr>
              <a:lstStyle/>
              <a:p>
                <a:r>
                  <a:rPr lang="da-DK" sz="1000" dirty="0"/>
                  <a:t>227</a:t>
                </a:r>
              </a:p>
            </p:txBody>
          </p:sp>
        </p:grpSp>
        <p:grpSp>
          <p:nvGrpSpPr>
            <p:cNvPr id="2139" name="Gruppe 2138">
              <a:extLst>
                <a:ext uri="{FF2B5EF4-FFF2-40B4-BE49-F238E27FC236}">
                  <a16:creationId xmlns:a16="http://schemas.microsoft.com/office/drawing/2014/main" id="{768BA64D-6F63-2EE1-F073-6F60853735ED}"/>
                </a:ext>
              </a:extLst>
            </p:cNvPr>
            <p:cNvGrpSpPr/>
            <p:nvPr/>
          </p:nvGrpSpPr>
          <p:grpSpPr>
            <a:xfrm>
              <a:off x="9041865" y="4643836"/>
              <a:ext cx="667465" cy="566405"/>
              <a:chOff x="5685555" y="3711707"/>
              <a:chExt cx="667465" cy="566405"/>
            </a:xfrm>
          </p:grpSpPr>
          <p:sp>
            <p:nvSpPr>
              <p:cNvPr id="2140" name="Rektangel 2139">
                <a:hlinkClick r:id="rId8" action="ppaction://hlinksldjump"/>
                <a:extLst>
                  <a:ext uri="{FF2B5EF4-FFF2-40B4-BE49-F238E27FC236}">
                    <a16:creationId xmlns:a16="http://schemas.microsoft.com/office/drawing/2014/main" id="{50AD9C47-D2A7-612B-6B69-24FA1EA85D48}"/>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141" name="Tekstfelt 2140">
                <a:hlinkClick r:id="rId8" action="ppaction://hlinksldjump"/>
                <a:extLst>
                  <a:ext uri="{FF2B5EF4-FFF2-40B4-BE49-F238E27FC236}">
                    <a16:creationId xmlns:a16="http://schemas.microsoft.com/office/drawing/2014/main" id="{5A64F82B-8868-90E5-3BA8-97FD4FCCE3F7}"/>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92</a:t>
                </a:r>
              </a:p>
            </p:txBody>
          </p:sp>
          <p:sp>
            <p:nvSpPr>
              <p:cNvPr id="2142" name="Tekstfelt 2141">
                <a:hlinkClick r:id="rId8" action="ppaction://hlinksldjump"/>
                <a:extLst>
                  <a:ext uri="{FF2B5EF4-FFF2-40B4-BE49-F238E27FC236}">
                    <a16:creationId xmlns:a16="http://schemas.microsoft.com/office/drawing/2014/main" id="{16B835F0-EDBA-A196-7A0E-E58ACEBF5636}"/>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U</a:t>
                </a:r>
              </a:p>
            </p:txBody>
          </p:sp>
          <p:sp>
            <p:nvSpPr>
              <p:cNvPr id="2143" name="Tekstfelt 2142">
                <a:hlinkClick r:id="rId8" action="ppaction://hlinksldjump"/>
                <a:extLst>
                  <a:ext uri="{FF2B5EF4-FFF2-40B4-BE49-F238E27FC236}">
                    <a16:creationId xmlns:a16="http://schemas.microsoft.com/office/drawing/2014/main" id="{450251C8-0220-9464-77C4-4757AC4EDDD9}"/>
                  </a:ext>
                </a:extLst>
              </p:cNvPr>
              <p:cNvSpPr txBox="1"/>
              <p:nvPr/>
            </p:nvSpPr>
            <p:spPr>
              <a:xfrm>
                <a:off x="5825991" y="3711707"/>
                <a:ext cx="399468" cy="215444"/>
              </a:xfrm>
              <a:prstGeom prst="rect">
                <a:avLst/>
              </a:prstGeom>
              <a:noFill/>
              <a:scene3d>
                <a:camera prst="orthographicFront"/>
                <a:lightRig rig="threePt" dir="t"/>
              </a:scene3d>
              <a:sp3d>
                <a:bevelT h="38100"/>
              </a:sp3d>
            </p:spPr>
            <p:txBody>
              <a:bodyPr wrap="none" rtlCol="0">
                <a:spAutoFit/>
              </a:bodyPr>
              <a:lstStyle/>
              <a:p>
                <a:r>
                  <a:rPr lang="da-DK" sz="800" dirty="0"/>
                  <a:t>Uran</a:t>
                </a:r>
              </a:p>
            </p:txBody>
          </p:sp>
          <p:sp>
            <p:nvSpPr>
              <p:cNvPr id="2144" name="Tekstfelt 2143">
                <a:hlinkClick r:id="rId8" action="ppaction://hlinksldjump"/>
                <a:extLst>
                  <a:ext uri="{FF2B5EF4-FFF2-40B4-BE49-F238E27FC236}">
                    <a16:creationId xmlns:a16="http://schemas.microsoft.com/office/drawing/2014/main" id="{67127484-BC5B-A292-A0BD-B26B597A7B81}"/>
                  </a:ext>
                </a:extLst>
              </p:cNvPr>
              <p:cNvSpPr txBox="1"/>
              <p:nvPr/>
            </p:nvSpPr>
            <p:spPr>
              <a:xfrm>
                <a:off x="5685555" y="3844047"/>
                <a:ext cx="391454" cy="246221"/>
              </a:xfrm>
              <a:prstGeom prst="rect">
                <a:avLst/>
              </a:prstGeom>
              <a:noFill/>
            </p:spPr>
            <p:txBody>
              <a:bodyPr wrap="none" rtlCol="0">
                <a:spAutoFit/>
              </a:bodyPr>
              <a:lstStyle/>
              <a:p>
                <a:r>
                  <a:rPr lang="da-DK" sz="1000" dirty="0"/>
                  <a:t>226</a:t>
                </a:r>
              </a:p>
            </p:txBody>
          </p:sp>
        </p:grpSp>
      </p:grpSp>
      <p:grpSp>
        <p:nvGrpSpPr>
          <p:cNvPr id="2177" name="Gruppe 2176">
            <a:extLst>
              <a:ext uri="{FF2B5EF4-FFF2-40B4-BE49-F238E27FC236}">
                <a16:creationId xmlns:a16="http://schemas.microsoft.com/office/drawing/2014/main" id="{8790C2A9-0B75-3E7D-6698-81A7F544F55D}"/>
              </a:ext>
            </a:extLst>
          </p:cNvPr>
          <p:cNvGrpSpPr/>
          <p:nvPr/>
        </p:nvGrpSpPr>
        <p:grpSpPr>
          <a:xfrm>
            <a:off x="6219311" y="5310123"/>
            <a:ext cx="3483715" cy="584044"/>
            <a:chOff x="6225615" y="4643836"/>
            <a:chExt cx="3483715" cy="584044"/>
          </a:xfrm>
        </p:grpSpPr>
        <p:grpSp>
          <p:nvGrpSpPr>
            <p:cNvPr id="2178" name="Gruppe 2177">
              <a:extLst>
                <a:ext uri="{FF2B5EF4-FFF2-40B4-BE49-F238E27FC236}">
                  <a16:creationId xmlns:a16="http://schemas.microsoft.com/office/drawing/2014/main" id="{CA257E48-47A0-832B-F08B-8E0597277C51}"/>
                </a:ext>
              </a:extLst>
            </p:cNvPr>
            <p:cNvGrpSpPr/>
            <p:nvPr/>
          </p:nvGrpSpPr>
          <p:grpSpPr>
            <a:xfrm>
              <a:off x="6225615" y="4661475"/>
              <a:ext cx="667465" cy="566405"/>
              <a:chOff x="5685555" y="3711707"/>
              <a:chExt cx="667465" cy="566405"/>
            </a:xfrm>
          </p:grpSpPr>
          <p:sp>
            <p:nvSpPr>
              <p:cNvPr id="2203" name="Rektangel 2202">
                <a:hlinkClick r:id="rId8" action="ppaction://hlinksldjump"/>
                <a:extLst>
                  <a:ext uri="{FF2B5EF4-FFF2-40B4-BE49-F238E27FC236}">
                    <a16:creationId xmlns:a16="http://schemas.microsoft.com/office/drawing/2014/main" id="{8A37D5F0-6CD9-86DC-8236-9EA248081160}"/>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204" name="Tekstfelt 2203">
                <a:hlinkClick r:id="rId8" action="ppaction://hlinksldjump"/>
                <a:extLst>
                  <a:ext uri="{FF2B5EF4-FFF2-40B4-BE49-F238E27FC236}">
                    <a16:creationId xmlns:a16="http://schemas.microsoft.com/office/drawing/2014/main" id="{7650209D-5B64-A82B-F225-FF3D2E2EA24E}"/>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92</a:t>
                </a:r>
              </a:p>
            </p:txBody>
          </p:sp>
          <p:sp>
            <p:nvSpPr>
              <p:cNvPr id="2205" name="Tekstfelt 2204">
                <a:hlinkClick r:id="rId8" action="ppaction://hlinksldjump"/>
                <a:extLst>
                  <a:ext uri="{FF2B5EF4-FFF2-40B4-BE49-F238E27FC236}">
                    <a16:creationId xmlns:a16="http://schemas.microsoft.com/office/drawing/2014/main" id="{36D74B27-D8EF-30BE-DE95-3F43B9ABE0B4}"/>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U</a:t>
                </a:r>
              </a:p>
            </p:txBody>
          </p:sp>
          <p:sp>
            <p:nvSpPr>
              <p:cNvPr id="2206" name="Tekstfelt 2205">
                <a:hlinkClick r:id="rId8" action="ppaction://hlinksldjump"/>
                <a:extLst>
                  <a:ext uri="{FF2B5EF4-FFF2-40B4-BE49-F238E27FC236}">
                    <a16:creationId xmlns:a16="http://schemas.microsoft.com/office/drawing/2014/main" id="{9E240A3D-0EAF-EE8F-E572-7488173E629D}"/>
                  </a:ext>
                </a:extLst>
              </p:cNvPr>
              <p:cNvSpPr txBox="1"/>
              <p:nvPr/>
            </p:nvSpPr>
            <p:spPr>
              <a:xfrm>
                <a:off x="5825990" y="3711707"/>
                <a:ext cx="399468" cy="215444"/>
              </a:xfrm>
              <a:prstGeom prst="rect">
                <a:avLst/>
              </a:prstGeom>
              <a:noFill/>
              <a:scene3d>
                <a:camera prst="orthographicFront"/>
                <a:lightRig rig="threePt" dir="t"/>
              </a:scene3d>
              <a:sp3d>
                <a:bevelT h="38100"/>
              </a:sp3d>
            </p:spPr>
            <p:txBody>
              <a:bodyPr wrap="none" rtlCol="0">
                <a:spAutoFit/>
              </a:bodyPr>
              <a:lstStyle/>
              <a:p>
                <a:r>
                  <a:rPr lang="da-DK" sz="800" dirty="0"/>
                  <a:t>Uran</a:t>
                </a:r>
              </a:p>
            </p:txBody>
          </p:sp>
          <p:sp>
            <p:nvSpPr>
              <p:cNvPr id="2207" name="Tekstfelt 2206">
                <a:hlinkClick r:id="rId8" action="ppaction://hlinksldjump"/>
                <a:extLst>
                  <a:ext uri="{FF2B5EF4-FFF2-40B4-BE49-F238E27FC236}">
                    <a16:creationId xmlns:a16="http://schemas.microsoft.com/office/drawing/2014/main" id="{9A49D6DE-2C4F-D83F-7289-87E79037F058}"/>
                  </a:ext>
                </a:extLst>
              </p:cNvPr>
              <p:cNvSpPr txBox="1"/>
              <p:nvPr/>
            </p:nvSpPr>
            <p:spPr>
              <a:xfrm>
                <a:off x="5685555" y="3844047"/>
                <a:ext cx="391454" cy="246221"/>
              </a:xfrm>
              <a:prstGeom prst="rect">
                <a:avLst/>
              </a:prstGeom>
              <a:noFill/>
            </p:spPr>
            <p:txBody>
              <a:bodyPr wrap="none" rtlCol="0">
                <a:spAutoFit/>
              </a:bodyPr>
              <a:lstStyle/>
              <a:p>
                <a:r>
                  <a:rPr lang="da-DK" sz="1000" dirty="0"/>
                  <a:t>225</a:t>
                </a:r>
              </a:p>
            </p:txBody>
          </p:sp>
        </p:grpSp>
        <p:grpSp>
          <p:nvGrpSpPr>
            <p:cNvPr id="2179" name="Gruppe 2178">
              <a:extLst>
                <a:ext uri="{FF2B5EF4-FFF2-40B4-BE49-F238E27FC236}">
                  <a16:creationId xmlns:a16="http://schemas.microsoft.com/office/drawing/2014/main" id="{6379F3D0-2310-90CF-CAB0-37285878263C}"/>
                </a:ext>
              </a:extLst>
            </p:cNvPr>
            <p:cNvGrpSpPr/>
            <p:nvPr/>
          </p:nvGrpSpPr>
          <p:grpSpPr>
            <a:xfrm>
              <a:off x="6931487" y="4658184"/>
              <a:ext cx="667465" cy="566405"/>
              <a:chOff x="5685555" y="3711707"/>
              <a:chExt cx="667465" cy="566405"/>
            </a:xfrm>
          </p:grpSpPr>
          <p:sp>
            <p:nvSpPr>
              <p:cNvPr id="2198" name="Rektangel 2197">
                <a:hlinkClick r:id="rId9" action="ppaction://hlinksldjump"/>
                <a:extLst>
                  <a:ext uri="{FF2B5EF4-FFF2-40B4-BE49-F238E27FC236}">
                    <a16:creationId xmlns:a16="http://schemas.microsoft.com/office/drawing/2014/main" id="{1F3C3580-8975-156A-E728-D188F048273C}"/>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199" name="Tekstfelt 2198">
                <a:hlinkClick r:id="rId9" action="ppaction://hlinksldjump"/>
                <a:extLst>
                  <a:ext uri="{FF2B5EF4-FFF2-40B4-BE49-F238E27FC236}">
                    <a16:creationId xmlns:a16="http://schemas.microsoft.com/office/drawing/2014/main" id="{2B3BD643-941B-D86F-B2EE-46214FBFFA0A}"/>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90</a:t>
                </a:r>
              </a:p>
            </p:txBody>
          </p:sp>
          <p:sp>
            <p:nvSpPr>
              <p:cNvPr id="2200" name="Tekstfelt 2199">
                <a:hlinkClick r:id="rId9" action="ppaction://hlinksldjump"/>
                <a:extLst>
                  <a:ext uri="{FF2B5EF4-FFF2-40B4-BE49-F238E27FC236}">
                    <a16:creationId xmlns:a16="http://schemas.microsoft.com/office/drawing/2014/main" id="{A69BF3CD-7EB2-387D-A884-DE9B5F114E3B}"/>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Th</a:t>
                </a:r>
                <a:endParaRPr lang="da-DK" sz="1600" dirty="0"/>
              </a:p>
            </p:txBody>
          </p:sp>
          <p:sp>
            <p:nvSpPr>
              <p:cNvPr id="2201" name="Tekstfelt 2200">
                <a:hlinkClick r:id="rId9" action="ppaction://hlinksldjump"/>
                <a:extLst>
                  <a:ext uri="{FF2B5EF4-FFF2-40B4-BE49-F238E27FC236}">
                    <a16:creationId xmlns:a16="http://schemas.microsoft.com/office/drawing/2014/main" id="{E39BE76F-9AD6-8D3D-F931-410190AD5419}"/>
                  </a:ext>
                </a:extLst>
              </p:cNvPr>
              <p:cNvSpPr txBox="1"/>
              <p:nvPr/>
            </p:nvSpPr>
            <p:spPr>
              <a:xfrm>
                <a:off x="5747052" y="3711707"/>
                <a:ext cx="550151" cy="215444"/>
              </a:xfrm>
              <a:prstGeom prst="rect">
                <a:avLst/>
              </a:prstGeom>
              <a:noFill/>
              <a:scene3d>
                <a:camera prst="orthographicFront"/>
                <a:lightRig rig="threePt" dir="t"/>
              </a:scene3d>
              <a:sp3d>
                <a:bevelT h="38100"/>
              </a:sp3d>
            </p:spPr>
            <p:txBody>
              <a:bodyPr wrap="none" rtlCol="0">
                <a:spAutoFit/>
              </a:bodyPr>
              <a:lstStyle/>
              <a:p>
                <a:r>
                  <a:rPr lang="da-DK" sz="800" dirty="0"/>
                  <a:t>Thorium</a:t>
                </a:r>
              </a:p>
            </p:txBody>
          </p:sp>
          <p:sp>
            <p:nvSpPr>
              <p:cNvPr id="2202" name="Tekstfelt 2201">
                <a:hlinkClick r:id="rId9" action="ppaction://hlinksldjump"/>
                <a:extLst>
                  <a:ext uri="{FF2B5EF4-FFF2-40B4-BE49-F238E27FC236}">
                    <a16:creationId xmlns:a16="http://schemas.microsoft.com/office/drawing/2014/main" id="{F24B2F13-4456-97ED-B4B0-185D8D9570BC}"/>
                  </a:ext>
                </a:extLst>
              </p:cNvPr>
              <p:cNvSpPr txBox="1"/>
              <p:nvPr/>
            </p:nvSpPr>
            <p:spPr>
              <a:xfrm>
                <a:off x="5685555" y="3844047"/>
                <a:ext cx="391454" cy="246221"/>
              </a:xfrm>
              <a:prstGeom prst="rect">
                <a:avLst/>
              </a:prstGeom>
              <a:noFill/>
            </p:spPr>
            <p:txBody>
              <a:bodyPr wrap="none" rtlCol="0">
                <a:spAutoFit/>
              </a:bodyPr>
              <a:lstStyle/>
              <a:p>
                <a:r>
                  <a:rPr lang="da-DK" sz="1000" dirty="0"/>
                  <a:t>223</a:t>
                </a:r>
              </a:p>
            </p:txBody>
          </p:sp>
        </p:grpSp>
        <p:grpSp>
          <p:nvGrpSpPr>
            <p:cNvPr id="2180" name="Gruppe 2179">
              <a:extLst>
                <a:ext uri="{FF2B5EF4-FFF2-40B4-BE49-F238E27FC236}">
                  <a16:creationId xmlns:a16="http://schemas.microsoft.com/office/drawing/2014/main" id="{F833EDE2-6223-6946-D29A-01E2C9863D4E}"/>
                </a:ext>
              </a:extLst>
            </p:cNvPr>
            <p:cNvGrpSpPr/>
            <p:nvPr/>
          </p:nvGrpSpPr>
          <p:grpSpPr>
            <a:xfrm>
              <a:off x="7655554" y="4650524"/>
              <a:ext cx="667465" cy="566405"/>
              <a:chOff x="5685555" y="3711707"/>
              <a:chExt cx="667465" cy="566405"/>
            </a:xfrm>
          </p:grpSpPr>
          <p:sp>
            <p:nvSpPr>
              <p:cNvPr id="2193" name="Rektangel 2192">
                <a:hlinkClick r:id="rId8" action="ppaction://hlinksldjump"/>
                <a:extLst>
                  <a:ext uri="{FF2B5EF4-FFF2-40B4-BE49-F238E27FC236}">
                    <a16:creationId xmlns:a16="http://schemas.microsoft.com/office/drawing/2014/main" id="{661C3C4E-4335-E485-AD19-9D74BA1A1EFD}"/>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194" name="Tekstfelt 2193">
                <a:hlinkClick r:id="rId8" action="ppaction://hlinksldjump"/>
                <a:extLst>
                  <a:ext uri="{FF2B5EF4-FFF2-40B4-BE49-F238E27FC236}">
                    <a16:creationId xmlns:a16="http://schemas.microsoft.com/office/drawing/2014/main" id="{D1EA13CC-A885-B61E-E0AF-0EC75B74BDE3}"/>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90</a:t>
                </a:r>
              </a:p>
            </p:txBody>
          </p:sp>
          <p:sp>
            <p:nvSpPr>
              <p:cNvPr id="2195" name="Tekstfelt 2194">
                <a:hlinkClick r:id="rId8" action="ppaction://hlinksldjump"/>
                <a:extLst>
                  <a:ext uri="{FF2B5EF4-FFF2-40B4-BE49-F238E27FC236}">
                    <a16:creationId xmlns:a16="http://schemas.microsoft.com/office/drawing/2014/main" id="{9C87AA6B-62E0-FF27-E4FB-FEF0CB707EC8}"/>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Th</a:t>
                </a:r>
                <a:endParaRPr lang="da-DK" sz="1600" dirty="0"/>
              </a:p>
            </p:txBody>
          </p:sp>
          <p:sp>
            <p:nvSpPr>
              <p:cNvPr id="2196" name="Tekstfelt 2195">
                <a:hlinkClick r:id="rId8" action="ppaction://hlinksldjump"/>
                <a:extLst>
                  <a:ext uri="{FF2B5EF4-FFF2-40B4-BE49-F238E27FC236}">
                    <a16:creationId xmlns:a16="http://schemas.microsoft.com/office/drawing/2014/main" id="{06C98615-B598-DA4F-3BF5-82995C9150A5}"/>
                  </a:ext>
                </a:extLst>
              </p:cNvPr>
              <p:cNvSpPr txBox="1"/>
              <p:nvPr/>
            </p:nvSpPr>
            <p:spPr>
              <a:xfrm>
                <a:off x="5747052" y="3711707"/>
                <a:ext cx="550151" cy="215444"/>
              </a:xfrm>
              <a:prstGeom prst="rect">
                <a:avLst/>
              </a:prstGeom>
              <a:noFill/>
              <a:scene3d>
                <a:camera prst="orthographicFront"/>
                <a:lightRig rig="threePt" dir="t"/>
              </a:scene3d>
              <a:sp3d>
                <a:bevelT h="38100"/>
              </a:sp3d>
            </p:spPr>
            <p:txBody>
              <a:bodyPr wrap="none" rtlCol="0">
                <a:spAutoFit/>
              </a:bodyPr>
              <a:lstStyle/>
              <a:p>
                <a:r>
                  <a:rPr lang="da-DK" sz="800" dirty="0"/>
                  <a:t>Thorium</a:t>
                </a:r>
              </a:p>
            </p:txBody>
          </p:sp>
          <p:sp>
            <p:nvSpPr>
              <p:cNvPr id="2197" name="Tekstfelt 2196">
                <a:hlinkClick r:id="rId8" action="ppaction://hlinksldjump"/>
                <a:extLst>
                  <a:ext uri="{FF2B5EF4-FFF2-40B4-BE49-F238E27FC236}">
                    <a16:creationId xmlns:a16="http://schemas.microsoft.com/office/drawing/2014/main" id="{7A943D40-87CD-4860-5030-0D8709C4B084}"/>
                  </a:ext>
                </a:extLst>
              </p:cNvPr>
              <p:cNvSpPr txBox="1"/>
              <p:nvPr/>
            </p:nvSpPr>
            <p:spPr>
              <a:xfrm>
                <a:off x="5685555" y="3844047"/>
                <a:ext cx="391454" cy="246221"/>
              </a:xfrm>
              <a:prstGeom prst="rect">
                <a:avLst/>
              </a:prstGeom>
              <a:noFill/>
            </p:spPr>
            <p:txBody>
              <a:bodyPr wrap="none" rtlCol="0">
                <a:spAutoFit/>
              </a:bodyPr>
              <a:lstStyle/>
              <a:p>
                <a:r>
                  <a:rPr lang="da-DK" sz="1000" dirty="0"/>
                  <a:t>226</a:t>
                </a:r>
              </a:p>
            </p:txBody>
          </p:sp>
        </p:grpSp>
        <p:grpSp>
          <p:nvGrpSpPr>
            <p:cNvPr id="2181" name="Gruppe 2180">
              <a:extLst>
                <a:ext uri="{FF2B5EF4-FFF2-40B4-BE49-F238E27FC236}">
                  <a16:creationId xmlns:a16="http://schemas.microsoft.com/office/drawing/2014/main" id="{6958BE98-B287-EDAB-2431-D7893CD8E500}"/>
                </a:ext>
              </a:extLst>
            </p:cNvPr>
            <p:cNvGrpSpPr/>
            <p:nvPr/>
          </p:nvGrpSpPr>
          <p:grpSpPr>
            <a:xfrm>
              <a:off x="8357956" y="4647615"/>
              <a:ext cx="667465" cy="566405"/>
              <a:chOff x="5685555" y="3711707"/>
              <a:chExt cx="667465" cy="566405"/>
            </a:xfrm>
          </p:grpSpPr>
          <p:sp>
            <p:nvSpPr>
              <p:cNvPr id="2188" name="Rektangel 2187">
                <a:hlinkClick r:id="rId8" action="ppaction://hlinksldjump"/>
                <a:extLst>
                  <a:ext uri="{FF2B5EF4-FFF2-40B4-BE49-F238E27FC236}">
                    <a16:creationId xmlns:a16="http://schemas.microsoft.com/office/drawing/2014/main" id="{AD598FBE-3DA4-A3EF-97D8-BF0866F558FB}"/>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189" name="Tekstfelt 2188">
                <a:hlinkClick r:id="rId8" action="ppaction://hlinksldjump"/>
                <a:extLst>
                  <a:ext uri="{FF2B5EF4-FFF2-40B4-BE49-F238E27FC236}">
                    <a16:creationId xmlns:a16="http://schemas.microsoft.com/office/drawing/2014/main" id="{C2C8F165-AC55-D880-6D0B-EAC10C385B5C}"/>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89</a:t>
                </a:r>
              </a:p>
            </p:txBody>
          </p:sp>
          <p:sp>
            <p:nvSpPr>
              <p:cNvPr id="2190" name="Tekstfelt 2189">
                <a:hlinkClick r:id="rId8" action="ppaction://hlinksldjump"/>
                <a:extLst>
                  <a:ext uri="{FF2B5EF4-FFF2-40B4-BE49-F238E27FC236}">
                    <a16:creationId xmlns:a16="http://schemas.microsoft.com/office/drawing/2014/main" id="{26ABBBCD-E832-5C68-367E-02BA0FF3ECE0}"/>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Ac</a:t>
                </a:r>
              </a:p>
            </p:txBody>
          </p:sp>
          <p:sp>
            <p:nvSpPr>
              <p:cNvPr id="2191" name="Tekstfelt 2190">
                <a:hlinkClick r:id="rId8" action="ppaction://hlinksldjump"/>
                <a:extLst>
                  <a:ext uri="{FF2B5EF4-FFF2-40B4-BE49-F238E27FC236}">
                    <a16:creationId xmlns:a16="http://schemas.microsoft.com/office/drawing/2014/main" id="{1570EA2A-9E1F-B380-6553-CC75F91D36EB}"/>
                  </a:ext>
                </a:extLst>
              </p:cNvPr>
              <p:cNvSpPr txBox="1"/>
              <p:nvPr/>
            </p:nvSpPr>
            <p:spPr>
              <a:xfrm>
                <a:off x="5760208" y="3711707"/>
                <a:ext cx="559769" cy="215444"/>
              </a:xfrm>
              <a:prstGeom prst="rect">
                <a:avLst/>
              </a:prstGeom>
              <a:noFill/>
              <a:scene3d>
                <a:camera prst="orthographicFront"/>
                <a:lightRig rig="threePt" dir="t"/>
              </a:scene3d>
              <a:sp3d>
                <a:bevelT h="38100"/>
              </a:sp3d>
            </p:spPr>
            <p:txBody>
              <a:bodyPr wrap="none" rtlCol="0">
                <a:spAutoFit/>
              </a:bodyPr>
              <a:lstStyle/>
              <a:p>
                <a:r>
                  <a:rPr lang="da-DK" sz="800" dirty="0" err="1"/>
                  <a:t>Actnium</a:t>
                </a:r>
                <a:endParaRPr lang="da-DK" sz="800" dirty="0"/>
              </a:p>
            </p:txBody>
          </p:sp>
          <p:sp>
            <p:nvSpPr>
              <p:cNvPr id="2192" name="Tekstfelt 2191">
                <a:hlinkClick r:id="rId8" action="ppaction://hlinksldjump"/>
                <a:extLst>
                  <a:ext uri="{FF2B5EF4-FFF2-40B4-BE49-F238E27FC236}">
                    <a16:creationId xmlns:a16="http://schemas.microsoft.com/office/drawing/2014/main" id="{3E114BA3-604A-199C-AD5E-1C1B41B0B6F0}"/>
                  </a:ext>
                </a:extLst>
              </p:cNvPr>
              <p:cNvSpPr txBox="1"/>
              <p:nvPr/>
            </p:nvSpPr>
            <p:spPr>
              <a:xfrm>
                <a:off x="5685555" y="3844047"/>
                <a:ext cx="391454" cy="246221"/>
              </a:xfrm>
              <a:prstGeom prst="rect">
                <a:avLst/>
              </a:prstGeom>
              <a:noFill/>
            </p:spPr>
            <p:txBody>
              <a:bodyPr wrap="none" rtlCol="0">
                <a:spAutoFit/>
              </a:bodyPr>
              <a:lstStyle/>
              <a:p>
                <a:r>
                  <a:rPr lang="da-DK" sz="1000" dirty="0"/>
                  <a:t>223</a:t>
                </a:r>
              </a:p>
            </p:txBody>
          </p:sp>
        </p:grpSp>
        <p:grpSp>
          <p:nvGrpSpPr>
            <p:cNvPr id="2182" name="Gruppe 2181">
              <a:extLst>
                <a:ext uri="{FF2B5EF4-FFF2-40B4-BE49-F238E27FC236}">
                  <a16:creationId xmlns:a16="http://schemas.microsoft.com/office/drawing/2014/main" id="{97D66C93-9714-5C3F-1809-072DFE3DE387}"/>
                </a:ext>
              </a:extLst>
            </p:cNvPr>
            <p:cNvGrpSpPr/>
            <p:nvPr/>
          </p:nvGrpSpPr>
          <p:grpSpPr>
            <a:xfrm>
              <a:off x="9041865" y="4643836"/>
              <a:ext cx="667465" cy="566405"/>
              <a:chOff x="5685555" y="3711707"/>
              <a:chExt cx="667465" cy="566405"/>
            </a:xfrm>
          </p:grpSpPr>
          <p:sp>
            <p:nvSpPr>
              <p:cNvPr id="2183" name="Rektangel 2182">
                <a:hlinkClick r:id="rId8" action="ppaction://hlinksldjump"/>
                <a:extLst>
                  <a:ext uri="{FF2B5EF4-FFF2-40B4-BE49-F238E27FC236}">
                    <a16:creationId xmlns:a16="http://schemas.microsoft.com/office/drawing/2014/main" id="{89A743E0-5F06-5AEC-1471-6AEA809CD0BF}"/>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184" name="Tekstfelt 2183">
                <a:hlinkClick r:id="rId8" action="ppaction://hlinksldjump"/>
                <a:extLst>
                  <a:ext uri="{FF2B5EF4-FFF2-40B4-BE49-F238E27FC236}">
                    <a16:creationId xmlns:a16="http://schemas.microsoft.com/office/drawing/2014/main" id="{A7667826-9AD5-47EA-8ACB-FEF4415D0ED9}"/>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89</a:t>
                </a:r>
              </a:p>
            </p:txBody>
          </p:sp>
          <p:sp>
            <p:nvSpPr>
              <p:cNvPr id="2185" name="Tekstfelt 2184">
                <a:hlinkClick r:id="rId8" action="ppaction://hlinksldjump"/>
                <a:extLst>
                  <a:ext uri="{FF2B5EF4-FFF2-40B4-BE49-F238E27FC236}">
                    <a16:creationId xmlns:a16="http://schemas.microsoft.com/office/drawing/2014/main" id="{37C26AEC-C7D7-F0E7-5232-96A25EA8168E}"/>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Ac</a:t>
                </a:r>
              </a:p>
            </p:txBody>
          </p:sp>
          <p:sp>
            <p:nvSpPr>
              <p:cNvPr id="2186" name="Tekstfelt 2185">
                <a:hlinkClick r:id="rId8" action="ppaction://hlinksldjump"/>
                <a:extLst>
                  <a:ext uri="{FF2B5EF4-FFF2-40B4-BE49-F238E27FC236}">
                    <a16:creationId xmlns:a16="http://schemas.microsoft.com/office/drawing/2014/main" id="{729CDDB0-BDCD-AA83-8118-A73ACA221524}"/>
                  </a:ext>
                </a:extLst>
              </p:cNvPr>
              <p:cNvSpPr txBox="1"/>
              <p:nvPr/>
            </p:nvSpPr>
            <p:spPr>
              <a:xfrm>
                <a:off x="5760208" y="3711707"/>
                <a:ext cx="559769" cy="215444"/>
              </a:xfrm>
              <a:prstGeom prst="rect">
                <a:avLst/>
              </a:prstGeom>
              <a:noFill/>
              <a:scene3d>
                <a:camera prst="orthographicFront"/>
                <a:lightRig rig="threePt" dir="t"/>
              </a:scene3d>
              <a:sp3d>
                <a:bevelT h="38100"/>
              </a:sp3d>
            </p:spPr>
            <p:txBody>
              <a:bodyPr wrap="none" rtlCol="0">
                <a:spAutoFit/>
              </a:bodyPr>
              <a:lstStyle/>
              <a:p>
                <a:r>
                  <a:rPr lang="da-DK" sz="800" dirty="0" err="1"/>
                  <a:t>Actnium</a:t>
                </a:r>
                <a:endParaRPr lang="da-DK" sz="800" dirty="0"/>
              </a:p>
            </p:txBody>
          </p:sp>
          <p:sp>
            <p:nvSpPr>
              <p:cNvPr id="2187" name="Tekstfelt 2186">
                <a:hlinkClick r:id="rId8" action="ppaction://hlinksldjump"/>
                <a:extLst>
                  <a:ext uri="{FF2B5EF4-FFF2-40B4-BE49-F238E27FC236}">
                    <a16:creationId xmlns:a16="http://schemas.microsoft.com/office/drawing/2014/main" id="{E77B314B-1E8F-483C-4E02-E1D6055E7D6C}"/>
                  </a:ext>
                </a:extLst>
              </p:cNvPr>
              <p:cNvSpPr txBox="1"/>
              <p:nvPr/>
            </p:nvSpPr>
            <p:spPr>
              <a:xfrm>
                <a:off x="5685555" y="3844047"/>
                <a:ext cx="391454" cy="246221"/>
              </a:xfrm>
              <a:prstGeom prst="rect">
                <a:avLst/>
              </a:prstGeom>
              <a:noFill/>
            </p:spPr>
            <p:txBody>
              <a:bodyPr wrap="none" rtlCol="0">
                <a:spAutoFit/>
              </a:bodyPr>
              <a:lstStyle/>
              <a:p>
                <a:r>
                  <a:rPr lang="da-DK" sz="1000" dirty="0"/>
                  <a:t>224</a:t>
                </a:r>
              </a:p>
            </p:txBody>
          </p:sp>
        </p:grpSp>
      </p:grpSp>
      <p:sp>
        <p:nvSpPr>
          <p:cNvPr id="3" name="Tekstfelt 2">
            <a:extLst>
              <a:ext uri="{FF2B5EF4-FFF2-40B4-BE49-F238E27FC236}">
                <a16:creationId xmlns:a16="http://schemas.microsoft.com/office/drawing/2014/main" id="{17E93DB3-A06A-418C-C141-09823E5694D3}"/>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spTree>
    <p:extLst>
      <p:ext uri="{BB962C8B-B14F-4D97-AF65-F5344CB8AC3E}">
        <p14:creationId xmlns:p14="http://schemas.microsoft.com/office/powerpoint/2010/main" val="381878919"/>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C3FD65F-8EEE-CAF1-9431-4B4A18DAE0E6}"/>
            </a:ext>
          </a:extLst>
        </p:cNvPr>
        <p:cNvGrpSpPr/>
        <p:nvPr/>
      </p:nvGrpSpPr>
      <p:grpSpPr>
        <a:xfrm>
          <a:off x="0" y="0"/>
          <a:ext cx="0" cy="0"/>
          <a:chOff x="0" y="0"/>
          <a:chExt cx="0" cy="0"/>
        </a:xfrm>
      </p:grpSpPr>
      <p:pic>
        <p:nvPicPr>
          <p:cNvPr id="2551" name="Picture 2" descr="Ai Genereret, Forladt, Bygning, Gammel">
            <a:extLst>
              <a:ext uri="{FF2B5EF4-FFF2-40B4-BE49-F238E27FC236}">
                <a16:creationId xmlns:a16="http://schemas.microsoft.com/office/drawing/2014/main" id="{61541015-C98B-1375-5119-E48B91BFC298}"/>
              </a:ext>
            </a:extLst>
          </p:cNvPr>
          <p:cNvPicPr>
            <a:picLocks noChangeAspect="1" noChangeArrowheads="1"/>
          </p:cNvPicPr>
          <p:nvPr/>
        </p:nvPicPr>
        <p:blipFill>
          <a:blip r:embed="rId2">
            <a:extLst>
              <a:ext uri="{BEBA8EAE-BF5A-486C-A8C5-ECC9F3942E4B}">
                <a14:imgProps xmlns:a14="http://schemas.microsoft.com/office/drawing/2010/main">
                  <a14:imgLayer r:embed="rId3">
                    <a14:imgEffect>
                      <a14:brightnessContrast bright="-40000" contrast="-40000"/>
                    </a14:imgEffect>
                  </a14:imgLayer>
                </a14:imgProps>
              </a:ext>
              <a:ext uri="{28A0092B-C50C-407E-A947-70E740481C1C}">
                <a14:useLocalDpi xmlns:a14="http://schemas.microsoft.com/office/drawing/2010/main" val="0"/>
              </a:ext>
            </a:extLst>
          </a:blip>
          <a:srcRect l="5024" r="14072" b="-1"/>
          <a:stretch/>
        </p:blipFill>
        <p:spPr bwMode="auto">
          <a:xfrm>
            <a:off x="20" y="1282"/>
            <a:ext cx="9905980" cy="6856718"/>
          </a:xfrm>
          <a:prstGeom prst="rect">
            <a:avLst/>
          </a:prstGeom>
          <a:noFill/>
          <a:extLst>
            <a:ext uri="{909E8E84-426E-40DD-AFC4-6F175D3DCCD1}">
              <a14:hiddenFill xmlns:a14="http://schemas.microsoft.com/office/drawing/2010/main">
                <a:solidFill>
                  <a:srgbClr val="FFFFFF"/>
                </a:solidFill>
              </a14:hiddenFill>
            </a:ext>
          </a:extLst>
        </p:spPr>
      </p:pic>
      <p:grpSp>
        <p:nvGrpSpPr>
          <p:cNvPr id="1639" name="Gruppe 1638">
            <a:extLst>
              <a:ext uri="{FF2B5EF4-FFF2-40B4-BE49-F238E27FC236}">
                <a16:creationId xmlns:a16="http://schemas.microsoft.com/office/drawing/2014/main" id="{504F0024-FC50-7290-0B4D-BA571EDAD7DE}"/>
              </a:ext>
            </a:extLst>
          </p:cNvPr>
          <p:cNvGrpSpPr/>
          <p:nvPr/>
        </p:nvGrpSpPr>
        <p:grpSpPr>
          <a:xfrm>
            <a:off x="323041" y="1362586"/>
            <a:ext cx="5842309" cy="5233756"/>
            <a:chOff x="766885" y="981717"/>
            <a:chExt cx="5842309" cy="5233756"/>
          </a:xfrm>
        </p:grpSpPr>
        <p:grpSp>
          <p:nvGrpSpPr>
            <p:cNvPr id="1640" name="Gruppe 1639">
              <a:extLst>
                <a:ext uri="{FF2B5EF4-FFF2-40B4-BE49-F238E27FC236}">
                  <a16:creationId xmlns:a16="http://schemas.microsoft.com/office/drawing/2014/main" id="{7BF7876F-A143-2BE9-0F96-4EA936043B6A}"/>
                </a:ext>
              </a:extLst>
            </p:cNvPr>
            <p:cNvGrpSpPr/>
            <p:nvPr/>
          </p:nvGrpSpPr>
          <p:grpSpPr>
            <a:xfrm>
              <a:off x="778422" y="981717"/>
              <a:ext cx="5830772" cy="5233756"/>
              <a:chOff x="-136438" y="1029165"/>
              <a:chExt cx="5830772" cy="5233756"/>
            </a:xfrm>
          </p:grpSpPr>
          <p:grpSp>
            <p:nvGrpSpPr>
              <p:cNvPr id="1807" name="Gruppe 1806">
                <a:extLst>
                  <a:ext uri="{FF2B5EF4-FFF2-40B4-BE49-F238E27FC236}">
                    <a16:creationId xmlns:a16="http://schemas.microsoft.com/office/drawing/2014/main" id="{B4CBBC17-AFFA-685D-2CAD-7C30363816E3}"/>
                  </a:ext>
                </a:extLst>
              </p:cNvPr>
              <p:cNvGrpSpPr/>
              <p:nvPr/>
            </p:nvGrpSpPr>
            <p:grpSpPr>
              <a:xfrm>
                <a:off x="4253398" y="1061132"/>
                <a:ext cx="442069" cy="4756379"/>
                <a:chOff x="3817279" y="1064461"/>
                <a:chExt cx="442069" cy="4756379"/>
              </a:xfrm>
            </p:grpSpPr>
            <p:sp>
              <p:nvSpPr>
                <p:cNvPr id="2477" name="Rektangel 2476">
                  <a:extLst>
                    <a:ext uri="{FF2B5EF4-FFF2-40B4-BE49-F238E27FC236}">
                      <a16:creationId xmlns:a16="http://schemas.microsoft.com/office/drawing/2014/main" id="{E61BB407-28AD-6FAD-7138-B121F8B9916D}"/>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8" name="Rektangel 2477">
                  <a:extLst>
                    <a:ext uri="{FF2B5EF4-FFF2-40B4-BE49-F238E27FC236}">
                      <a16:creationId xmlns:a16="http://schemas.microsoft.com/office/drawing/2014/main" id="{80951760-2C39-EF22-C5B5-7F417C6BA3D4}"/>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9" name="Rektangel 2478">
                  <a:extLst>
                    <a:ext uri="{FF2B5EF4-FFF2-40B4-BE49-F238E27FC236}">
                      <a16:creationId xmlns:a16="http://schemas.microsoft.com/office/drawing/2014/main" id="{6CA35736-B881-7E9D-0766-CE0697BB61C4}"/>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0" name="Rektangel 2479">
                  <a:extLst>
                    <a:ext uri="{FF2B5EF4-FFF2-40B4-BE49-F238E27FC236}">
                      <a16:creationId xmlns:a16="http://schemas.microsoft.com/office/drawing/2014/main" id="{01FCAA0C-6A55-7BEE-F5C6-E7459F356690}"/>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1" name="Rektangel 2480">
                  <a:extLst>
                    <a:ext uri="{FF2B5EF4-FFF2-40B4-BE49-F238E27FC236}">
                      <a16:creationId xmlns:a16="http://schemas.microsoft.com/office/drawing/2014/main" id="{44D833C9-3398-7477-ACB3-9525226F7182}"/>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2" name="Rektangel 2481">
                  <a:extLst>
                    <a:ext uri="{FF2B5EF4-FFF2-40B4-BE49-F238E27FC236}">
                      <a16:creationId xmlns:a16="http://schemas.microsoft.com/office/drawing/2014/main" id="{1DF1DBB6-BE9D-D481-BED3-A5BBFA0F5866}"/>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3" name="Rektangel 2482">
                  <a:extLst>
                    <a:ext uri="{FF2B5EF4-FFF2-40B4-BE49-F238E27FC236}">
                      <a16:creationId xmlns:a16="http://schemas.microsoft.com/office/drawing/2014/main" id="{41F90853-AFED-3DA6-51E3-A31459E61591}"/>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4" name="Rektangel 2483">
                  <a:extLst>
                    <a:ext uri="{FF2B5EF4-FFF2-40B4-BE49-F238E27FC236}">
                      <a16:creationId xmlns:a16="http://schemas.microsoft.com/office/drawing/2014/main" id="{67CC8D30-404F-D408-AD5B-2A325313EEE0}"/>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5" name="Rektangel 2484">
                  <a:extLst>
                    <a:ext uri="{FF2B5EF4-FFF2-40B4-BE49-F238E27FC236}">
                      <a16:creationId xmlns:a16="http://schemas.microsoft.com/office/drawing/2014/main" id="{A5C52610-96BD-8136-A9F7-EFB7BE938514}"/>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6" name="Rektangel 2485">
                  <a:extLst>
                    <a:ext uri="{FF2B5EF4-FFF2-40B4-BE49-F238E27FC236}">
                      <a16:creationId xmlns:a16="http://schemas.microsoft.com/office/drawing/2014/main" id="{31F460D3-F7C4-B523-3381-40BFAF5FB8D6}"/>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7" name="Rektangel 2486">
                  <a:extLst>
                    <a:ext uri="{FF2B5EF4-FFF2-40B4-BE49-F238E27FC236}">
                      <a16:creationId xmlns:a16="http://schemas.microsoft.com/office/drawing/2014/main" id="{2C69D5F6-CA6C-2444-589E-44A1BF6B972E}"/>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808" name="Rektangel 1807">
                <a:extLst>
                  <a:ext uri="{FF2B5EF4-FFF2-40B4-BE49-F238E27FC236}">
                    <a16:creationId xmlns:a16="http://schemas.microsoft.com/office/drawing/2014/main" id="{2D69E531-3799-8609-91CA-1957699210BF}"/>
                  </a:ext>
                </a:extLst>
              </p:cNvPr>
              <p:cNvSpPr>
                <a:spLocks noChangeAspect="1"/>
              </p:cNvSpPr>
              <p:nvPr/>
            </p:nvSpPr>
            <p:spPr>
              <a:xfrm>
                <a:off x="4265457" y="581623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1809" name="Gruppe 1808">
                <a:extLst>
                  <a:ext uri="{FF2B5EF4-FFF2-40B4-BE49-F238E27FC236}">
                    <a16:creationId xmlns:a16="http://schemas.microsoft.com/office/drawing/2014/main" id="{A2B57966-68DE-1E85-CF85-ADBC51622B3B}"/>
                  </a:ext>
                </a:extLst>
              </p:cNvPr>
              <p:cNvGrpSpPr/>
              <p:nvPr/>
            </p:nvGrpSpPr>
            <p:grpSpPr>
              <a:xfrm>
                <a:off x="4196610" y="1032983"/>
                <a:ext cx="641389" cy="5216305"/>
                <a:chOff x="2892468" y="1032983"/>
                <a:chExt cx="641389" cy="5216305"/>
              </a:xfrm>
            </p:grpSpPr>
            <p:grpSp>
              <p:nvGrpSpPr>
                <p:cNvPr id="2440" name="Gruppe 2439">
                  <a:extLst>
                    <a:ext uri="{FF2B5EF4-FFF2-40B4-BE49-F238E27FC236}">
                      <a16:creationId xmlns:a16="http://schemas.microsoft.com/office/drawing/2014/main" id="{234B8B16-34B5-39F7-ECEF-6C6BD4CA3989}"/>
                    </a:ext>
                  </a:extLst>
                </p:cNvPr>
                <p:cNvGrpSpPr/>
                <p:nvPr/>
              </p:nvGrpSpPr>
              <p:grpSpPr>
                <a:xfrm>
                  <a:off x="2892468" y="1032983"/>
                  <a:ext cx="641389" cy="5216305"/>
                  <a:chOff x="3475384" y="1188399"/>
                  <a:chExt cx="641389" cy="5216305"/>
                </a:xfrm>
              </p:grpSpPr>
              <p:sp>
                <p:nvSpPr>
                  <p:cNvPr id="2444" name="Tekstfelt 2443">
                    <a:extLst>
                      <a:ext uri="{FF2B5EF4-FFF2-40B4-BE49-F238E27FC236}">
                        <a16:creationId xmlns:a16="http://schemas.microsoft.com/office/drawing/2014/main" id="{FE0EF8D3-4CC7-B8EC-0605-4241CD7E3019}"/>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445" name="Tekstfelt 2444">
                    <a:extLst>
                      <a:ext uri="{FF2B5EF4-FFF2-40B4-BE49-F238E27FC236}">
                        <a16:creationId xmlns:a16="http://schemas.microsoft.com/office/drawing/2014/main" id="{1F49B968-74C8-91EF-A88E-74C94C0892A6}"/>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446" name="Tekstfelt 2445">
                    <a:extLst>
                      <a:ext uri="{FF2B5EF4-FFF2-40B4-BE49-F238E27FC236}">
                        <a16:creationId xmlns:a16="http://schemas.microsoft.com/office/drawing/2014/main" id="{C3D582A2-A668-4240-88FD-7352E070364B}"/>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447" name="Tekstfelt 2446">
                    <a:extLst>
                      <a:ext uri="{FF2B5EF4-FFF2-40B4-BE49-F238E27FC236}">
                        <a16:creationId xmlns:a16="http://schemas.microsoft.com/office/drawing/2014/main" id="{4170E502-496E-223C-903E-91D5460BB000}"/>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448" name="Tekstfelt 2447">
                    <a:extLst>
                      <a:ext uri="{FF2B5EF4-FFF2-40B4-BE49-F238E27FC236}">
                        <a16:creationId xmlns:a16="http://schemas.microsoft.com/office/drawing/2014/main" id="{6B760B5D-05AC-5813-E08A-57478662B6FD}"/>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449" name="Tekstfelt 2448">
                    <a:extLst>
                      <a:ext uri="{FF2B5EF4-FFF2-40B4-BE49-F238E27FC236}">
                        <a16:creationId xmlns:a16="http://schemas.microsoft.com/office/drawing/2014/main" id="{E7FDB10F-18F9-9140-53F2-1BDEC500D0FE}"/>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450" name="Tekstfelt 2449">
                    <a:extLst>
                      <a:ext uri="{FF2B5EF4-FFF2-40B4-BE49-F238E27FC236}">
                        <a16:creationId xmlns:a16="http://schemas.microsoft.com/office/drawing/2014/main" id="{89D2F1AB-A29B-A196-89D8-1846C5533A9C}"/>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451" name="Tekstfelt 2450">
                    <a:extLst>
                      <a:ext uri="{FF2B5EF4-FFF2-40B4-BE49-F238E27FC236}">
                        <a16:creationId xmlns:a16="http://schemas.microsoft.com/office/drawing/2014/main" id="{CDBBE996-74B9-00BD-04AF-BDE03002C420}"/>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452" name="Tekstfelt 2451">
                    <a:extLst>
                      <a:ext uri="{FF2B5EF4-FFF2-40B4-BE49-F238E27FC236}">
                        <a16:creationId xmlns:a16="http://schemas.microsoft.com/office/drawing/2014/main" id="{22C7135F-32BE-756A-9540-6BE202362CD0}"/>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453" name="Tekstfelt 2452">
                    <a:extLst>
                      <a:ext uri="{FF2B5EF4-FFF2-40B4-BE49-F238E27FC236}">
                        <a16:creationId xmlns:a16="http://schemas.microsoft.com/office/drawing/2014/main" id="{AD4DEAA7-4B1F-98AD-1C81-7D7008F8DEB7}"/>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454" name="Tekstfelt 2453">
                    <a:extLst>
                      <a:ext uri="{FF2B5EF4-FFF2-40B4-BE49-F238E27FC236}">
                        <a16:creationId xmlns:a16="http://schemas.microsoft.com/office/drawing/2014/main" id="{DFF6F01B-4786-10C2-F13A-262B6D7F15E4}"/>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455" name="Tekstfelt 2454">
                    <a:extLst>
                      <a:ext uri="{FF2B5EF4-FFF2-40B4-BE49-F238E27FC236}">
                        <a16:creationId xmlns:a16="http://schemas.microsoft.com/office/drawing/2014/main" id="{4D11F9AA-6004-5123-20F4-435317577E7D}"/>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456" name="Tekstfelt 2455">
                    <a:extLst>
                      <a:ext uri="{FF2B5EF4-FFF2-40B4-BE49-F238E27FC236}">
                        <a16:creationId xmlns:a16="http://schemas.microsoft.com/office/drawing/2014/main" id="{E647EC3C-0421-BE55-61E9-8755BC32CA73}"/>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457" name="Tekstfelt 2456">
                    <a:extLst>
                      <a:ext uri="{FF2B5EF4-FFF2-40B4-BE49-F238E27FC236}">
                        <a16:creationId xmlns:a16="http://schemas.microsoft.com/office/drawing/2014/main" id="{B7E8F93D-1AEC-4F0C-2405-E9D60599C201}"/>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458" name="Tekstfelt 2457">
                    <a:extLst>
                      <a:ext uri="{FF2B5EF4-FFF2-40B4-BE49-F238E27FC236}">
                        <a16:creationId xmlns:a16="http://schemas.microsoft.com/office/drawing/2014/main" id="{C9342192-D3A2-3F03-E970-2E57344C6FFE}"/>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459" name="Tekstfelt 2458">
                    <a:extLst>
                      <a:ext uri="{FF2B5EF4-FFF2-40B4-BE49-F238E27FC236}">
                        <a16:creationId xmlns:a16="http://schemas.microsoft.com/office/drawing/2014/main" id="{35278A99-3F37-CAF0-2E1F-1B63732AA6E2}"/>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460" name="Tekstfelt 2459">
                    <a:extLst>
                      <a:ext uri="{FF2B5EF4-FFF2-40B4-BE49-F238E27FC236}">
                        <a16:creationId xmlns:a16="http://schemas.microsoft.com/office/drawing/2014/main" id="{DCCAF54B-7B3A-2CAB-B156-8EAA92A46231}"/>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461" name="Tekstfelt 2460">
                    <a:extLst>
                      <a:ext uri="{FF2B5EF4-FFF2-40B4-BE49-F238E27FC236}">
                        <a16:creationId xmlns:a16="http://schemas.microsoft.com/office/drawing/2014/main" id="{B83C1669-0AB1-AB95-86D0-606C369C7B0F}"/>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462" name="Tekstfelt 2461">
                    <a:extLst>
                      <a:ext uri="{FF2B5EF4-FFF2-40B4-BE49-F238E27FC236}">
                        <a16:creationId xmlns:a16="http://schemas.microsoft.com/office/drawing/2014/main" id="{AF5BB7CC-95E5-61F1-51C6-858F7452B599}"/>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463" name="Tekstfelt 2462">
                    <a:extLst>
                      <a:ext uri="{FF2B5EF4-FFF2-40B4-BE49-F238E27FC236}">
                        <a16:creationId xmlns:a16="http://schemas.microsoft.com/office/drawing/2014/main" id="{2A8A9C95-D7B8-A8CF-BC1C-F4A309F4C914}"/>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464" name="Tekstfelt 2463">
                    <a:extLst>
                      <a:ext uri="{FF2B5EF4-FFF2-40B4-BE49-F238E27FC236}">
                        <a16:creationId xmlns:a16="http://schemas.microsoft.com/office/drawing/2014/main" id="{A4B6DD98-0026-0C85-8C6C-138CEACD28AB}"/>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465" name="Tekstfelt 2464">
                    <a:extLst>
                      <a:ext uri="{FF2B5EF4-FFF2-40B4-BE49-F238E27FC236}">
                        <a16:creationId xmlns:a16="http://schemas.microsoft.com/office/drawing/2014/main" id="{0FC991F7-950A-F966-D734-09D17205D5D1}"/>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466" name="Tekstfelt 2465">
                    <a:extLst>
                      <a:ext uri="{FF2B5EF4-FFF2-40B4-BE49-F238E27FC236}">
                        <a16:creationId xmlns:a16="http://schemas.microsoft.com/office/drawing/2014/main" id="{EAD15EFA-3C8E-2552-1F1B-D7EDB231B628}"/>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467" name="Tekstfelt 2466">
                    <a:extLst>
                      <a:ext uri="{FF2B5EF4-FFF2-40B4-BE49-F238E27FC236}">
                        <a16:creationId xmlns:a16="http://schemas.microsoft.com/office/drawing/2014/main" id="{92F4ACFE-3CA9-CE5C-51EE-C4193C34227A}"/>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468" name="Tekstfelt 2467">
                    <a:extLst>
                      <a:ext uri="{FF2B5EF4-FFF2-40B4-BE49-F238E27FC236}">
                        <a16:creationId xmlns:a16="http://schemas.microsoft.com/office/drawing/2014/main" id="{0DD1D2BD-8299-0CC4-6C51-1D87822AC482}"/>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469" name="Tekstfelt 2468">
                    <a:extLst>
                      <a:ext uri="{FF2B5EF4-FFF2-40B4-BE49-F238E27FC236}">
                        <a16:creationId xmlns:a16="http://schemas.microsoft.com/office/drawing/2014/main" id="{8E3F1CB1-792C-D17C-E3DB-DE2B794B14B5}"/>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470" name="Tekstfelt 2469">
                    <a:extLst>
                      <a:ext uri="{FF2B5EF4-FFF2-40B4-BE49-F238E27FC236}">
                        <a16:creationId xmlns:a16="http://schemas.microsoft.com/office/drawing/2014/main" id="{BA5E0374-B1E1-F0AA-5675-4D64F241EDD4}"/>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471" name="Tekstfelt 2470">
                    <a:extLst>
                      <a:ext uri="{FF2B5EF4-FFF2-40B4-BE49-F238E27FC236}">
                        <a16:creationId xmlns:a16="http://schemas.microsoft.com/office/drawing/2014/main" id="{26A714EE-1317-05BA-5ED7-9DC97BAE8444}"/>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472" name="Tekstfelt 2471">
                    <a:extLst>
                      <a:ext uri="{FF2B5EF4-FFF2-40B4-BE49-F238E27FC236}">
                        <a16:creationId xmlns:a16="http://schemas.microsoft.com/office/drawing/2014/main" id="{4E0B5476-4695-2615-6E0D-5FDB62B69BF2}"/>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473" name="Tekstfelt 2472">
                    <a:extLst>
                      <a:ext uri="{FF2B5EF4-FFF2-40B4-BE49-F238E27FC236}">
                        <a16:creationId xmlns:a16="http://schemas.microsoft.com/office/drawing/2014/main" id="{97D95AFD-3874-99FF-0FAC-627AB8943FE7}"/>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474" name="Tekstfelt 2473">
                    <a:extLst>
                      <a:ext uri="{FF2B5EF4-FFF2-40B4-BE49-F238E27FC236}">
                        <a16:creationId xmlns:a16="http://schemas.microsoft.com/office/drawing/2014/main" id="{34B8CF9E-E7BC-57D1-62C8-31BCED81ED7C}"/>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475" name="Tekstfelt 2474">
                    <a:extLst>
                      <a:ext uri="{FF2B5EF4-FFF2-40B4-BE49-F238E27FC236}">
                        <a16:creationId xmlns:a16="http://schemas.microsoft.com/office/drawing/2014/main" id="{1398E3AC-166C-2076-037F-FFBA40142689}"/>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476" name="Tekstfelt 2475">
                    <a:extLst>
                      <a:ext uri="{FF2B5EF4-FFF2-40B4-BE49-F238E27FC236}">
                        <a16:creationId xmlns:a16="http://schemas.microsoft.com/office/drawing/2014/main" id="{CA3C9AC8-1081-939B-00AD-FE8386A84959}"/>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441" name="Tekstfelt 2440">
                  <a:extLst>
                    <a:ext uri="{FF2B5EF4-FFF2-40B4-BE49-F238E27FC236}">
                      <a16:creationId xmlns:a16="http://schemas.microsoft.com/office/drawing/2014/main" id="{CDCD62C0-8C4F-B893-89F8-D7EE9D8BE336}"/>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442" name="Tekstfelt 2441">
                  <a:extLst>
                    <a:ext uri="{FF2B5EF4-FFF2-40B4-BE49-F238E27FC236}">
                      <a16:creationId xmlns:a16="http://schemas.microsoft.com/office/drawing/2014/main" id="{476E39F8-D74B-401D-D819-46CBDC79B98A}"/>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443" name="Tekstfelt 2442">
                  <a:extLst>
                    <a:ext uri="{FF2B5EF4-FFF2-40B4-BE49-F238E27FC236}">
                      <a16:creationId xmlns:a16="http://schemas.microsoft.com/office/drawing/2014/main" id="{D605B47B-A1BC-2240-D28C-0D59EEE42635}"/>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10" name="Gruppe 1809">
                <a:extLst>
                  <a:ext uri="{FF2B5EF4-FFF2-40B4-BE49-F238E27FC236}">
                    <a16:creationId xmlns:a16="http://schemas.microsoft.com/office/drawing/2014/main" id="{40AF9AFB-2EB0-F82C-C75E-58D67E66F87E}"/>
                  </a:ext>
                </a:extLst>
              </p:cNvPr>
              <p:cNvGrpSpPr/>
              <p:nvPr/>
            </p:nvGrpSpPr>
            <p:grpSpPr>
              <a:xfrm>
                <a:off x="4188892" y="1168460"/>
                <a:ext cx="374057" cy="4971316"/>
                <a:chOff x="2884750" y="1168460"/>
                <a:chExt cx="374057" cy="4971316"/>
              </a:xfrm>
            </p:grpSpPr>
            <p:grpSp>
              <p:nvGrpSpPr>
                <p:cNvPr id="2427" name="Gruppe 2426">
                  <a:extLst>
                    <a:ext uri="{FF2B5EF4-FFF2-40B4-BE49-F238E27FC236}">
                      <a16:creationId xmlns:a16="http://schemas.microsoft.com/office/drawing/2014/main" id="{6FFA3E68-8BE8-D053-25E2-F6E19E5E0BC9}"/>
                    </a:ext>
                  </a:extLst>
                </p:cNvPr>
                <p:cNvGrpSpPr/>
                <p:nvPr/>
              </p:nvGrpSpPr>
              <p:grpSpPr>
                <a:xfrm>
                  <a:off x="2884750" y="1168460"/>
                  <a:ext cx="358241" cy="4542339"/>
                  <a:chOff x="3468415" y="1754237"/>
                  <a:chExt cx="358241" cy="4542339"/>
                </a:xfrm>
              </p:grpSpPr>
              <p:sp>
                <p:nvSpPr>
                  <p:cNvPr id="2429" name="Tekstfelt 2428">
                    <a:extLst>
                      <a:ext uri="{FF2B5EF4-FFF2-40B4-BE49-F238E27FC236}">
                        <a16:creationId xmlns:a16="http://schemas.microsoft.com/office/drawing/2014/main" id="{90D41C03-9CC9-D622-47FB-44894CF0DF40}"/>
                      </a:ext>
                    </a:extLst>
                  </p:cNvPr>
                  <p:cNvSpPr txBox="1"/>
                  <p:nvPr/>
                </p:nvSpPr>
                <p:spPr>
                  <a:xfrm>
                    <a:off x="3477366" y="60811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217</a:t>
                    </a:r>
                  </a:p>
                </p:txBody>
              </p:sp>
              <p:sp>
                <p:nvSpPr>
                  <p:cNvPr id="2430" name="Tekstfelt 2429">
                    <a:extLst>
                      <a:ext uri="{FF2B5EF4-FFF2-40B4-BE49-F238E27FC236}">
                        <a16:creationId xmlns:a16="http://schemas.microsoft.com/office/drawing/2014/main" id="{434A153F-746E-6A5B-C66F-FF9AF8795D1F}"/>
                      </a:ext>
                    </a:extLst>
                  </p:cNvPr>
                  <p:cNvSpPr txBox="1"/>
                  <p:nvPr/>
                </p:nvSpPr>
                <p:spPr>
                  <a:xfrm>
                    <a:off x="3470660" y="218566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226</a:t>
                    </a:r>
                  </a:p>
                </p:txBody>
              </p:sp>
              <p:sp>
                <p:nvSpPr>
                  <p:cNvPr id="2431" name="Tekstfelt 2430">
                    <a:extLst>
                      <a:ext uri="{FF2B5EF4-FFF2-40B4-BE49-F238E27FC236}">
                        <a16:creationId xmlns:a16="http://schemas.microsoft.com/office/drawing/2014/main" id="{72AC8883-6827-09FE-5B05-319112C72735}"/>
                      </a:ext>
                    </a:extLst>
                  </p:cNvPr>
                  <p:cNvSpPr txBox="1"/>
                  <p:nvPr/>
                </p:nvSpPr>
                <p:spPr>
                  <a:xfrm>
                    <a:off x="3470659" y="26193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225</a:t>
                    </a:r>
                  </a:p>
                </p:txBody>
              </p:sp>
              <p:sp>
                <p:nvSpPr>
                  <p:cNvPr id="2432" name="Tekstfelt 2431">
                    <a:extLst>
                      <a:ext uri="{FF2B5EF4-FFF2-40B4-BE49-F238E27FC236}">
                        <a16:creationId xmlns:a16="http://schemas.microsoft.com/office/drawing/2014/main" id="{78D5DC41-BF4A-3024-C7CA-B24FC38A4077}"/>
                      </a:ext>
                    </a:extLst>
                  </p:cNvPr>
                  <p:cNvSpPr txBox="1"/>
                  <p:nvPr/>
                </p:nvSpPr>
                <p:spPr>
                  <a:xfrm>
                    <a:off x="3468415" y="305412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224</a:t>
                    </a:r>
                  </a:p>
                </p:txBody>
              </p:sp>
              <p:sp>
                <p:nvSpPr>
                  <p:cNvPr id="2433" name="Tekstfelt 2432">
                    <a:extLst>
                      <a:ext uri="{FF2B5EF4-FFF2-40B4-BE49-F238E27FC236}">
                        <a16:creationId xmlns:a16="http://schemas.microsoft.com/office/drawing/2014/main" id="{C3982779-3B3F-6B70-D139-3C0E0E42DD01}"/>
                      </a:ext>
                    </a:extLst>
                  </p:cNvPr>
                  <p:cNvSpPr txBox="1"/>
                  <p:nvPr/>
                </p:nvSpPr>
                <p:spPr>
                  <a:xfrm>
                    <a:off x="3469533" y="348555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223</a:t>
                    </a:r>
                  </a:p>
                </p:txBody>
              </p:sp>
              <p:sp>
                <p:nvSpPr>
                  <p:cNvPr id="2434" name="Tekstfelt 2433">
                    <a:extLst>
                      <a:ext uri="{FF2B5EF4-FFF2-40B4-BE49-F238E27FC236}">
                        <a16:creationId xmlns:a16="http://schemas.microsoft.com/office/drawing/2014/main" id="{94FB5FE5-253C-5C52-4661-CD3FED373BED}"/>
                      </a:ext>
                    </a:extLst>
                  </p:cNvPr>
                  <p:cNvSpPr txBox="1"/>
                  <p:nvPr/>
                </p:nvSpPr>
                <p:spPr>
                  <a:xfrm>
                    <a:off x="3470652" y="391699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222</a:t>
                    </a:r>
                  </a:p>
                </p:txBody>
              </p:sp>
              <p:sp>
                <p:nvSpPr>
                  <p:cNvPr id="2435" name="Tekstfelt 2434">
                    <a:extLst>
                      <a:ext uri="{FF2B5EF4-FFF2-40B4-BE49-F238E27FC236}">
                        <a16:creationId xmlns:a16="http://schemas.microsoft.com/office/drawing/2014/main" id="{3F78B3BF-7169-DA1E-B5DF-31A2C6DC26BA}"/>
                      </a:ext>
                    </a:extLst>
                  </p:cNvPr>
                  <p:cNvSpPr txBox="1"/>
                  <p:nvPr/>
                </p:nvSpPr>
                <p:spPr>
                  <a:xfrm>
                    <a:off x="3471769" y="434842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221</a:t>
                    </a:r>
                  </a:p>
                </p:txBody>
              </p:sp>
              <p:sp>
                <p:nvSpPr>
                  <p:cNvPr id="2436" name="Tekstfelt 2435">
                    <a:extLst>
                      <a:ext uri="{FF2B5EF4-FFF2-40B4-BE49-F238E27FC236}">
                        <a16:creationId xmlns:a16="http://schemas.microsoft.com/office/drawing/2014/main" id="{8413BEB2-6364-5B40-E9F1-A7B28075C928}"/>
                      </a:ext>
                    </a:extLst>
                  </p:cNvPr>
                  <p:cNvSpPr txBox="1"/>
                  <p:nvPr/>
                </p:nvSpPr>
                <p:spPr>
                  <a:xfrm>
                    <a:off x="3472887" y="477984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220</a:t>
                    </a:r>
                  </a:p>
                </p:txBody>
              </p:sp>
              <p:sp>
                <p:nvSpPr>
                  <p:cNvPr id="2437" name="Tekstfelt 2436">
                    <a:extLst>
                      <a:ext uri="{FF2B5EF4-FFF2-40B4-BE49-F238E27FC236}">
                        <a16:creationId xmlns:a16="http://schemas.microsoft.com/office/drawing/2014/main" id="{2260A8DF-25C4-1B1D-C8D2-936903B0C802}"/>
                      </a:ext>
                    </a:extLst>
                  </p:cNvPr>
                  <p:cNvSpPr txBox="1"/>
                  <p:nvPr/>
                </p:nvSpPr>
                <p:spPr>
                  <a:xfrm>
                    <a:off x="3477366" y="521127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219</a:t>
                    </a:r>
                  </a:p>
                </p:txBody>
              </p:sp>
              <p:sp>
                <p:nvSpPr>
                  <p:cNvPr id="2438" name="Tekstfelt 2437">
                    <a:extLst>
                      <a:ext uri="{FF2B5EF4-FFF2-40B4-BE49-F238E27FC236}">
                        <a16:creationId xmlns:a16="http://schemas.microsoft.com/office/drawing/2014/main" id="{0073CE79-25E2-4DF0-C3D9-99AA41D6C2BF}"/>
                      </a:ext>
                    </a:extLst>
                  </p:cNvPr>
                  <p:cNvSpPr txBox="1"/>
                  <p:nvPr/>
                </p:nvSpPr>
                <p:spPr>
                  <a:xfrm>
                    <a:off x="3478484" y="5646066"/>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218</a:t>
                    </a:r>
                  </a:p>
                </p:txBody>
              </p:sp>
              <p:sp>
                <p:nvSpPr>
                  <p:cNvPr id="2439" name="Tekstfelt 2438">
                    <a:extLst>
                      <a:ext uri="{FF2B5EF4-FFF2-40B4-BE49-F238E27FC236}">
                        <a16:creationId xmlns:a16="http://schemas.microsoft.com/office/drawing/2014/main" id="{80B624AE-31C3-EC9A-6942-633DA7A4A04D}"/>
                      </a:ext>
                    </a:extLst>
                  </p:cNvPr>
                  <p:cNvSpPr txBox="1"/>
                  <p:nvPr/>
                </p:nvSpPr>
                <p:spPr>
                  <a:xfrm>
                    <a:off x="3469542" y="17542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227</a:t>
                    </a:r>
                  </a:p>
                </p:txBody>
              </p:sp>
            </p:grpSp>
            <p:sp>
              <p:nvSpPr>
                <p:cNvPr id="2428" name="Tekstfelt 2427">
                  <a:extLst>
                    <a:ext uri="{FF2B5EF4-FFF2-40B4-BE49-F238E27FC236}">
                      <a16:creationId xmlns:a16="http://schemas.microsoft.com/office/drawing/2014/main" id="{B5A4F7A6-5A51-2D6D-9A2C-FCED23434548}"/>
                    </a:ext>
                  </a:extLst>
                </p:cNvPr>
                <p:cNvSpPr txBox="1"/>
                <p:nvPr/>
              </p:nvSpPr>
              <p:spPr>
                <a:xfrm>
                  <a:off x="2910635" y="59243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216</a:t>
                  </a:r>
                </a:p>
              </p:txBody>
            </p:sp>
          </p:grpSp>
          <p:grpSp>
            <p:nvGrpSpPr>
              <p:cNvPr id="1811" name="Gruppe 1810">
                <a:extLst>
                  <a:ext uri="{FF2B5EF4-FFF2-40B4-BE49-F238E27FC236}">
                    <a16:creationId xmlns:a16="http://schemas.microsoft.com/office/drawing/2014/main" id="{C575A3DD-C155-A399-84DA-F54DD63920C1}"/>
                  </a:ext>
                </a:extLst>
              </p:cNvPr>
              <p:cNvGrpSpPr/>
              <p:nvPr/>
            </p:nvGrpSpPr>
            <p:grpSpPr>
              <a:xfrm>
                <a:off x="5119196" y="1063299"/>
                <a:ext cx="444157" cy="5190614"/>
                <a:chOff x="5753799" y="1204530"/>
                <a:chExt cx="444157" cy="5190614"/>
              </a:xfrm>
            </p:grpSpPr>
            <p:grpSp>
              <p:nvGrpSpPr>
                <p:cNvPr id="2414" name="Gruppe 2413">
                  <a:extLst>
                    <a:ext uri="{FF2B5EF4-FFF2-40B4-BE49-F238E27FC236}">
                      <a16:creationId xmlns:a16="http://schemas.microsoft.com/office/drawing/2014/main" id="{ED7FAECF-AFD4-696B-C327-2EE8F147149A}"/>
                    </a:ext>
                  </a:extLst>
                </p:cNvPr>
                <p:cNvGrpSpPr/>
                <p:nvPr/>
              </p:nvGrpSpPr>
              <p:grpSpPr>
                <a:xfrm>
                  <a:off x="5753799" y="1204530"/>
                  <a:ext cx="442069" cy="4756379"/>
                  <a:chOff x="3817279" y="1064461"/>
                  <a:chExt cx="442069" cy="4756379"/>
                </a:xfrm>
              </p:grpSpPr>
              <p:sp>
                <p:nvSpPr>
                  <p:cNvPr id="2416" name="Rektangel 2415">
                    <a:extLst>
                      <a:ext uri="{FF2B5EF4-FFF2-40B4-BE49-F238E27FC236}">
                        <a16:creationId xmlns:a16="http://schemas.microsoft.com/office/drawing/2014/main" id="{F9BA0F9A-2EB3-3929-F26C-85C885752FDE}"/>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7" name="Rektangel 2416">
                    <a:extLst>
                      <a:ext uri="{FF2B5EF4-FFF2-40B4-BE49-F238E27FC236}">
                        <a16:creationId xmlns:a16="http://schemas.microsoft.com/office/drawing/2014/main" id="{D91B1BD0-874A-33C5-5DB3-D2F4DB087B2F}"/>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8" name="Rektangel 2417">
                    <a:extLst>
                      <a:ext uri="{FF2B5EF4-FFF2-40B4-BE49-F238E27FC236}">
                        <a16:creationId xmlns:a16="http://schemas.microsoft.com/office/drawing/2014/main" id="{8F2749EF-06EA-6C79-8237-449F5310261A}"/>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9" name="Rektangel 2418">
                    <a:extLst>
                      <a:ext uri="{FF2B5EF4-FFF2-40B4-BE49-F238E27FC236}">
                        <a16:creationId xmlns:a16="http://schemas.microsoft.com/office/drawing/2014/main" id="{746C7966-99FE-3209-9205-516B70875053}"/>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0" name="Rektangel 2419">
                    <a:extLst>
                      <a:ext uri="{FF2B5EF4-FFF2-40B4-BE49-F238E27FC236}">
                        <a16:creationId xmlns:a16="http://schemas.microsoft.com/office/drawing/2014/main" id="{BAD593C9-90BB-4056-3492-CB75611A430A}"/>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1" name="Rektangel 2420">
                    <a:extLst>
                      <a:ext uri="{FF2B5EF4-FFF2-40B4-BE49-F238E27FC236}">
                        <a16:creationId xmlns:a16="http://schemas.microsoft.com/office/drawing/2014/main" id="{CCE40059-312A-CE62-FD61-17A210DA939B}"/>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2" name="Rektangel 2421">
                    <a:extLst>
                      <a:ext uri="{FF2B5EF4-FFF2-40B4-BE49-F238E27FC236}">
                        <a16:creationId xmlns:a16="http://schemas.microsoft.com/office/drawing/2014/main" id="{2A6873E4-B03C-3DD4-D73F-8A6D4FC04EF8}"/>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3" name="Rektangel 2422">
                    <a:extLst>
                      <a:ext uri="{FF2B5EF4-FFF2-40B4-BE49-F238E27FC236}">
                        <a16:creationId xmlns:a16="http://schemas.microsoft.com/office/drawing/2014/main" id="{9E9BC12C-9D4C-AC16-A433-051739772E43}"/>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4" name="Rektangel 2423">
                    <a:extLst>
                      <a:ext uri="{FF2B5EF4-FFF2-40B4-BE49-F238E27FC236}">
                        <a16:creationId xmlns:a16="http://schemas.microsoft.com/office/drawing/2014/main" id="{7D2341EC-CB2E-AB53-D2CF-A294B13D5252}"/>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5" name="Rektangel 2424">
                    <a:extLst>
                      <a:ext uri="{FF2B5EF4-FFF2-40B4-BE49-F238E27FC236}">
                        <a16:creationId xmlns:a16="http://schemas.microsoft.com/office/drawing/2014/main" id="{05FD6136-84B3-4F93-8793-6EE6FD0409DF}"/>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6" name="Rektangel 2425">
                    <a:extLst>
                      <a:ext uri="{FF2B5EF4-FFF2-40B4-BE49-F238E27FC236}">
                        <a16:creationId xmlns:a16="http://schemas.microsoft.com/office/drawing/2014/main" id="{7D4E44AD-1FF7-FE86-1D97-97B345F82AAD}"/>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15" name="Rektangel 2414">
                  <a:extLst>
                    <a:ext uri="{FF2B5EF4-FFF2-40B4-BE49-F238E27FC236}">
                      <a16:creationId xmlns:a16="http://schemas.microsoft.com/office/drawing/2014/main" id="{854D8DA7-178F-4361-C869-F578935EAC34}"/>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2" name="Gruppe 1811">
                <a:extLst>
                  <a:ext uri="{FF2B5EF4-FFF2-40B4-BE49-F238E27FC236}">
                    <a16:creationId xmlns:a16="http://schemas.microsoft.com/office/drawing/2014/main" id="{E969AB26-5AEC-B9BC-76A9-A5ACD75A9687}"/>
                  </a:ext>
                </a:extLst>
              </p:cNvPr>
              <p:cNvGrpSpPr/>
              <p:nvPr/>
            </p:nvGrpSpPr>
            <p:grpSpPr>
              <a:xfrm>
                <a:off x="4687520" y="1061335"/>
                <a:ext cx="444157" cy="5190614"/>
                <a:chOff x="5753799" y="1204530"/>
                <a:chExt cx="444157" cy="5190614"/>
              </a:xfrm>
            </p:grpSpPr>
            <p:grpSp>
              <p:nvGrpSpPr>
                <p:cNvPr id="2401" name="Gruppe 2400">
                  <a:extLst>
                    <a:ext uri="{FF2B5EF4-FFF2-40B4-BE49-F238E27FC236}">
                      <a16:creationId xmlns:a16="http://schemas.microsoft.com/office/drawing/2014/main" id="{6AF98AAB-C946-5E55-743B-6821F530B348}"/>
                    </a:ext>
                  </a:extLst>
                </p:cNvPr>
                <p:cNvGrpSpPr/>
                <p:nvPr/>
              </p:nvGrpSpPr>
              <p:grpSpPr>
                <a:xfrm>
                  <a:off x="5753799" y="1204530"/>
                  <a:ext cx="442069" cy="4756379"/>
                  <a:chOff x="3817279" y="1064461"/>
                  <a:chExt cx="442069" cy="4756379"/>
                </a:xfrm>
              </p:grpSpPr>
              <p:sp>
                <p:nvSpPr>
                  <p:cNvPr id="2403" name="Rektangel 2402">
                    <a:extLst>
                      <a:ext uri="{FF2B5EF4-FFF2-40B4-BE49-F238E27FC236}">
                        <a16:creationId xmlns:a16="http://schemas.microsoft.com/office/drawing/2014/main" id="{ADA6BA0B-E86C-3F2D-8782-00D8622C0351}"/>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4" name="Rektangel 2403">
                    <a:extLst>
                      <a:ext uri="{FF2B5EF4-FFF2-40B4-BE49-F238E27FC236}">
                        <a16:creationId xmlns:a16="http://schemas.microsoft.com/office/drawing/2014/main" id="{64186CA9-1722-2D23-3FDA-CB1C65C6CE2F}"/>
                      </a:ext>
                    </a:extLst>
                  </p:cNvPr>
                  <p:cNvSpPr>
                    <a:spLocks noChangeAspect="1"/>
                  </p:cNvSpPr>
                  <p:nvPr/>
                </p:nvSpPr>
                <p:spPr>
                  <a:xfrm>
                    <a:off x="3819523" y="1064461"/>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5" name="Rektangel 2404">
                    <a:extLst>
                      <a:ext uri="{FF2B5EF4-FFF2-40B4-BE49-F238E27FC236}">
                        <a16:creationId xmlns:a16="http://schemas.microsoft.com/office/drawing/2014/main" id="{26210044-9B57-C91A-0B50-1239E5DAFF3F}"/>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6" name="Rektangel 2405">
                    <a:extLst>
                      <a:ext uri="{FF2B5EF4-FFF2-40B4-BE49-F238E27FC236}">
                        <a16:creationId xmlns:a16="http://schemas.microsoft.com/office/drawing/2014/main" id="{F296F427-31D9-EC0D-2CFD-6BFC2CAAC23A}"/>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7" name="Rektangel 2406">
                    <a:extLst>
                      <a:ext uri="{FF2B5EF4-FFF2-40B4-BE49-F238E27FC236}">
                        <a16:creationId xmlns:a16="http://schemas.microsoft.com/office/drawing/2014/main" id="{1702533E-D2BF-3638-0EAB-C346DF36189D}"/>
                      </a:ext>
                    </a:extLst>
                  </p:cNvPr>
                  <p:cNvSpPr>
                    <a:spLocks noChangeAspect="1"/>
                  </p:cNvSpPr>
                  <p:nvPr/>
                </p:nvSpPr>
                <p:spPr>
                  <a:xfrm>
                    <a:off x="3817279" y="2796903"/>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8" name="Rektangel 2407">
                    <a:extLst>
                      <a:ext uri="{FF2B5EF4-FFF2-40B4-BE49-F238E27FC236}">
                        <a16:creationId xmlns:a16="http://schemas.microsoft.com/office/drawing/2014/main" id="{CBF8D531-3CA8-A2F8-DE75-FF004F930BC6}"/>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9" name="Rektangel 2408">
                    <a:extLst>
                      <a:ext uri="{FF2B5EF4-FFF2-40B4-BE49-F238E27FC236}">
                        <a16:creationId xmlns:a16="http://schemas.microsoft.com/office/drawing/2014/main" id="{BA7C6E79-2431-A953-226F-9B7CFDE0DA5C}"/>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0" name="Rektangel 2409">
                    <a:extLst>
                      <a:ext uri="{FF2B5EF4-FFF2-40B4-BE49-F238E27FC236}">
                        <a16:creationId xmlns:a16="http://schemas.microsoft.com/office/drawing/2014/main" id="{C1BDD38B-320A-583A-7E95-BBF0ED141298}"/>
                      </a:ext>
                    </a:extLst>
                  </p:cNvPr>
                  <p:cNvSpPr>
                    <a:spLocks noChangeAspect="1"/>
                  </p:cNvSpPr>
                  <p:nvPr/>
                </p:nvSpPr>
                <p:spPr>
                  <a:xfrm>
                    <a:off x="3820633" y="409119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1" name="Rektangel 2410">
                    <a:extLst>
                      <a:ext uri="{FF2B5EF4-FFF2-40B4-BE49-F238E27FC236}">
                        <a16:creationId xmlns:a16="http://schemas.microsoft.com/office/drawing/2014/main" id="{A6C60EAB-40B3-315E-91B4-106CA31106F1}"/>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2" name="Rektangel 2411">
                    <a:extLst>
                      <a:ext uri="{FF2B5EF4-FFF2-40B4-BE49-F238E27FC236}">
                        <a16:creationId xmlns:a16="http://schemas.microsoft.com/office/drawing/2014/main" id="{477F1AFE-043B-AB8F-78B8-8F911E893D0F}"/>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3" name="Rektangel 2412">
                    <a:extLst>
                      <a:ext uri="{FF2B5EF4-FFF2-40B4-BE49-F238E27FC236}">
                        <a16:creationId xmlns:a16="http://schemas.microsoft.com/office/drawing/2014/main" id="{3E26A495-C1D2-56EB-55FE-E502D4214710}"/>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02" name="Rektangel 2401">
                  <a:extLst>
                    <a:ext uri="{FF2B5EF4-FFF2-40B4-BE49-F238E27FC236}">
                      <a16:creationId xmlns:a16="http://schemas.microsoft.com/office/drawing/2014/main" id="{B05E0A20-7D95-BE33-906B-B834AF16EE9B}"/>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3" name="Gruppe 1812">
                <a:extLst>
                  <a:ext uri="{FF2B5EF4-FFF2-40B4-BE49-F238E27FC236}">
                    <a16:creationId xmlns:a16="http://schemas.microsoft.com/office/drawing/2014/main" id="{BDC57003-2228-C2E8-0094-7595DBE711B0}"/>
                  </a:ext>
                </a:extLst>
              </p:cNvPr>
              <p:cNvGrpSpPr/>
              <p:nvPr/>
            </p:nvGrpSpPr>
            <p:grpSpPr>
              <a:xfrm>
                <a:off x="3819968" y="1058901"/>
                <a:ext cx="444157" cy="5190614"/>
                <a:chOff x="5753799" y="1204530"/>
                <a:chExt cx="444157" cy="5190614"/>
              </a:xfrm>
            </p:grpSpPr>
            <p:grpSp>
              <p:nvGrpSpPr>
                <p:cNvPr id="2388" name="Gruppe 2387">
                  <a:extLst>
                    <a:ext uri="{FF2B5EF4-FFF2-40B4-BE49-F238E27FC236}">
                      <a16:creationId xmlns:a16="http://schemas.microsoft.com/office/drawing/2014/main" id="{CFE16D85-3234-83BF-BBB0-447BFB5E1CA5}"/>
                    </a:ext>
                  </a:extLst>
                </p:cNvPr>
                <p:cNvGrpSpPr/>
                <p:nvPr/>
              </p:nvGrpSpPr>
              <p:grpSpPr>
                <a:xfrm>
                  <a:off x="5753799" y="1204530"/>
                  <a:ext cx="442069" cy="4756379"/>
                  <a:chOff x="3817279" y="1064461"/>
                  <a:chExt cx="442069" cy="4756379"/>
                </a:xfrm>
              </p:grpSpPr>
              <p:sp>
                <p:nvSpPr>
                  <p:cNvPr id="2390" name="Rektangel 2389">
                    <a:extLst>
                      <a:ext uri="{FF2B5EF4-FFF2-40B4-BE49-F238E27FC236}">
                        <a16:creationId xmlns:a16="http://schemas.microsoft.com/office/drawing/2014/main" id="{A6EDD1F9-CF35-B806-2784-06D9C0B5D625}"/>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1" name="Rektangel 2390">
                    <a:extLst>
                      <a:ext uri="{FF2B5EF4-FFF2-40B4-BE49-F238E27FC236}">
                        <a16:creationId xmlns:a16="http://schemas.microsoft.com/office/drawing/2014/main" id="{D1F715DA-6C42-42CF-3878-6B09390E0216}"/>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2" name="Rektangel 2391">
                    <a:extLst>
                      <a:ext uri="{FF2B5EF4-FFF2-40B4-BE49-F238E27FC236}">
                        <a16:creationId xmlns:a16="http://schemas.microsoft.com/office/drawing/2014/main" id="{A9275793-F9E0-3095-B1BC-92EF7F0DA54C}"/>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3" name="Rektangel 2392">
                    <a:extLst>
                      <a:ext uri="{FF2B5EF4-FFF2-40B4-BE49-F238E27FC236}">
                        <a16:creationId xmlns:a16="http://schemas.microsoft.com/office/drawing/2014/main" id="{EDE774FF-5DD5-0794-F311-AAA2217BAE12}"/>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4" name="Rektangel 2393">
                    <a:extLst>
                      <a:ext uri="{FF2B5EF4-FFF2-40B4-BE49-F238E27FC236}">
                        <a16:creationId xmlns:a16="http://schemas.microsoft.com/office/drawing/2014/main" id="{2BC23B7C-93A9-9B96-26D2-C3551874BB3E}"/>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5" name="Rektangel 2394">
                    <a:extLst>
                      <a:ext uri="{FF2B5EF4-FFF2-40B4-BE49-F238E27FC236}">
                        <a16:creationId xmlns:a16="http://schemas.microsoft.com/office/drawing/2014/main" id="{A6FD58C1-2196-EBCE-8EF7-AC85CB10290F}"/>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6" name="Rektangel 2395">
                    <a:extLst>
                      <a:ext uri="{FF2B5EF4-FFF2-40B4-BE49-F238E27FC236}">
                        <a16:creationId xmlns:a16="http://schemas.microsoft.com/office/drawing/2014/main" id="{ED08215D-AAA1-6F77-6C07-881AA232597B}"/>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7" name="Rektangel 2396">
                    <a:extLst>
                      <a:ext uri="{FF2B5EF4-FFF2-40B4-BE49-F238E27FC236}">
                        <a16:creationId xmlns:a16="http://schemas.microsoft.com/office/drawing/2014/main" id="{F1639987-96AA-3F65-CCB9-AF70C130E804}"/>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8" name="Rektangel 2397">
                    <a:extLst>
                      <a:ext uri="{FF2B5EF4-FFF2-40B4-BE49-F238E27FC236}">
                        <a16:creationId xmlns:a16="http://schemas.microsoft.com/office/drawing/2014/main" id="{F5676156-9C5D-4623-638D-AFD172027026}"/>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9" name="Rektangel 2398">
                    <a:extLst>
                      <a:ext uri="{FF2B5EF4-FFF2-40B4-BE49-F238E27FC236}">
                        <a16:creationId xmlns:a16="http://schemas.microsoft.com/office/drawing/2014/main" id="{BC8665A4-15C3-82D4-4DF7-DCE26B6FC4A4}"/>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0" name="Rektangel 2399">
                    <a:extLst>
                      <a:ext uri="{FF2B5EF4-FFF2-40B4-BE49-F238E27FC236}">
                        <a16:creationId xmlns:a16="http://schemas.microsoft.com/office/drawing/2014/main" id="{DC53119F-97A1-8064-D286-3C8C35BB448B}"/>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89" name="Rektangel 2388">
                  <a:extLst>
                    <a:ext uri="{FF2B5EF4-FFF2-40B4-BE49-F238E27FC236}">
                      <a16:creationId xmlns:a16="http://schemas.microsoft.com/office/drawing/2014/main" id="{7A4D4153-F8E7-D207-3CBF-B187970484CD}"/>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4" name="Gruppe 1813">
                <a:extLst>
                  <a:ext uri="{FF2B5EF4-FFF2-40B4-BE49-F238E27FC236}">
                    <a16:creationId xmlns:a16="http://schemas.microsoft.com/office/drawing/2014/main" id="{655F3C9B-2EA2-FFF6-68C8-A64897052EE7}"/>
                  </a:ext>
                </a:extLst>
              </p:cNvPr>
              <p:cNvGrpSpPr/>
              <p:nvPr/>
            </p:nvGrpSpPr>
            <p:grpSpPr>
              <a:xfrm>
                <a:off x="3386295" y="1062122"/>
                <a:ext cx="444157" cy="5190614"/>
                <a:chOff x="5753799" y="1204530"/>
                <a:chExt cx="444157" cy="5190614"/>
              </a:xfrm>
            </p:grpSpPr>
            <p:grpSp>
              <p:nvGrpSpPr>
                <p:cNvPr id="2375" name="Gruppe 2374">
                  <a:extLst>
                    <a:ext uri="{FF2B5EF4-FFF2-40B4-BE49-F238E27FC236}">
                      <a16:creationId xmlns:a16="http://schemas.microsoft.com/office/drawing/2014/main" id="{9335F7B6-A68A-15DD-8921-F119E356ABB1}"/>
                    </a:ext>
                  </a:extLst>
                </p:cNvPr>
                <p:cNvGrpSpPr/>
                <p:nvPr/>
              </p:nvGrpSpPr>
              <p:grpSpPr>
                <a:xfrm>
                  <a:off x="5753799" y="1204530"/>
                  <a:ext cx="442069" cy="4756379"/>
                  <a:chOff x="3817279" y="1064461"/>
                  <a:chExt cx="442069" cy="4756379"/>
                </a:xfrm>
              </p:grpSpPr>
              <p:sp>
                <p:nvSpPr>
                  <p:cNvPr id="2377" name="Rektangel 2376">
                    <a:extLst>
                      <a:ext uri="{FF2B5EF4-FFF2-40B4-BE49-F238E27FC236}">
                        <a16:creationId xmlns:a16="http://schemas.microsoft.com/office/drawing/2014/main" id="{8A8C1D2C-E905-1254-F6EE-1FFA983778B9}"/>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8" name="Rektangel 2377">
                    <a:extLst>
                      <a:ext uri="{FF2B5EF4-FFF2-40B4-BE49-F238E27FC236}">
                        <a16:creationId xmlns:a16="http://schemas.microsoft.com/office/drawing/2014/main" id="{683F5273-FB10-2F84-7D68-3D2E8ED46CF4}"/>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9" name="Rektangel 2378">
                    <a:extLst>
                      <a:ext uri="{FF2B5EF4-FFF2-40B4-BE49-F238E27FC236}">
                        <a16:creationId xmlns:a16="http://schemas.microsoft.com/office/drawing/2014/main" id="{91C8C923-A51D-012A-D09B-6286575A5048}"/>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0" name="Rektangel 2379">
                    <a:extLst>
                      <a:ext uri="{FF2B5EF4-FFF2-40B4-BE49-F238E27FC236}">
                        <a16:creationId xmlns:a16="http://schemas.microsoft.com/office/drawing/2014/main" id="{D9C08627-A6EF-997A-378F-BA9AB4A1B7AC}"/>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1" name="Rektangel 2380">
                    <a:extLst>
                      <a:ext uri="{FF2B5EF4-FFF2-40B4-BE49-F238E27FC236}">
                        <a16:creationId xmlns:a16="http://schemas.microsoft.com/office/drawing/2014/main" id="{24190404-3BAE-EDCB-BA96-2DD4355DD14A}"/>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2" name="Rektangel 2381">
                    <a:extLst>
                      <a:ext uri="{FF2B5EF4-FFF2-40B4-BE49-F238E27FC236}">
                        <a16:creationId xmlns:a16="http://schemas.microsoft.com/office/drawing/2014/main" id="{5D547983-52B8-8669-1F2D-1FB4995A07A6}"/>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3" name="Rektangel 2382">
                    <a:extLst>
                      <a:ext uri="{FF2B5EF4-FFF2-40B4-BE49-F238E27FC236}">
                        <a16:creationId xmlns:a16="http://schemas.microsoft.com/office/drawing/2014/main" id="{5C979958-CDA9-78E1-B467-ED879EFDD959}"/>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4" name="Rektangel 2383">
                    <a:extLst>
                      <a:ext uri="{FF2B5EF4-FFF2-40B4-BE49-F238E27FC236}">
                        <a16:creationId xmlns:a16="http://schemas.microsoft.com/office/drawing/2014/main" id="{1DEFF059-A806-FF6A-AB7E-9063C3C8FE5E}"/>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5" name="Rektangel 2384">
                    <a:extLst>
                      <a:ext uri="{FF2B5EF4-FFF2-40B4-BE49-F238E27FC236}">
                        <a16:creationId xmlns:a16="http://schemas.microsoft.com/office/drawing/2014/main" id="{E2BEA93C-6EA4-9B62-79F7-87F6441AD7DC}"/>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6" name="Rektangel 2385">
                    <a:extLst>
                      <a:ext uri="{FF2B5EF4-FFF2-40B4-BE49-F238E27FC236}">
                        <a16:creationId xmlns:a16="http://schemas.microsoft.com/office/drawing/2014/main" id="{C40C3DDA-7A2B-438E-C6EC-B4FFE202B238}"/>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7" name="Rektangel 2386">
                    <a:extLst>
                      <a:ext uri="{FF2B5EF4-FFF2-40B4-BE49-F238E27FC236}">
                        <a16:creationId xmlns:a16="http://schemas.microsoft.com/office/drawing/2014/main" id="{EA0C088E-DA7B-81A1-6A6C-DC9DDA986D9E}"/>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76" name="Rektangel 2375">
                  <a:extLst>
                    <a:ext uri="{FF2B5EF4-FFF2-40B4-BE49-F238E27FC236}">
                      <a16:creationId xmlns:a16="http://schemas.microsoft.com/office/drawing/2014/main" id="{D1D4BB49-5871-B140-F426-530919732D5A}"/>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5" name="Gruppe 1814">
                <a:extLst>
                  <a:ext uri="{FF2B5EF4-FFF2-40B4-BE49-F238E27FC236}">
                    <a16:creationId xmlns:a16="http://schemas.microsoft.com/office/drawing/2014/main" id="{4EB95127-D277-7B1F-101C-21017EA2345D}"/>
                  </a:ext>
                </a:extLst>
              </p:cNvPr>
              <p:cNvGrpSpPr/>
              <p:nvPr/>
            </p:nvGrpSpPr>
            <p:grpSpPr>
              <a:xfrm>
                <a:off x="2949135" y="1063521"/>
                <a:ext cx="444157" cy="5190614"/>
                <a:chOff x="5753799" y="1204530"/>
                <a:chExt cx="444157" cy="5190614"/>
              </a:xfrm>
            </p:grpSpPr>
            <p:grpSp>
              <p:nvGrpSpPr>
                <p:cNvPr id="2362" name="Gruppe 2361">
                  <a:extLst>
                    <a:ext uri="{FF2B5EF4-FFF2-40B4-BE49-F238E27FC236}">
                      <a16:creationId xmlns:a16="http://schemas.microsoft.com/office/drawing/2014/main" id="{0080B6B2-9BF5-CFA8-229C-8507A255DC83}"/>
                    </a:ext>
                  </a:extLst>
                </p:cNvPr>
                <p:cNvGrpSpPr/>
                <p:nvPr/>
              </p:nvGrpSpPr>
              <p:grpSpPr>
                <a:xfrm>
                  <a:off x="5753799" y="1204530"/>
                  <a:ext cx="442069" cy="4756379"/>
                  <a:chOff x="3817279" y="1064461"/>
                  <a:chExt cx="442069" cy="4756379"/>
                </a:xfrm>
              </p:grpSpPr>
              <p:sp>
                <p:nvSpPr>
                  <p:cNvPr id="2364" name="Rektangel 2363">
                    <a:extLst>
                      <a:ext uri="{FF2B5EF4-FFF2-40B4-BE49-F238E27FC236}">
                        <a16:creationId xmlns:a16="http://schemas.microsoft.com/office/drawing/2014/main" id="{37289B68-F272-826F-6B67-374F3566230E}"/>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5" name="Rektangel 2364">
                    <a:extLst>
                      <a:ext uri="{FF2B5EF4-FFF2-40B4-BE49-F238E27FC236}">
                        <a16:creationId xmlns:a16="http://schemas.microsoft.com/office/drawing/2014/main" id="{307A74F4-7BE1-9B39-1D57-F3C0FBF360AE}"/>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6" name="Rektangel 2365">
                    <a:extLst>
                      <a:ext uri="{FF2B5EF4-FFF2-40B4-BE49-F238E27FC236}">
                        <a16:creationId xmlns:a16="http://schemas.microsoft.com/office/drawing/2014/main" id="{1464CB85-268E-8EFD-226E-FFF5F50DAEED}"/>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7" name="Rektangel 2366">
                    <a:extLst>
                      <a:ext uri="{FF2B5EF4-FFF2-40B4-BE49-F238E27FC236}">
                        <a16:creationId xmlns:a16="http://schemas.microsoft.com/office/drawing/2014/main" id="{0D0002AD-FBDA-BED8-7161-FE75ADACDE23}"/>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8" name="Rektangel 2367">
                    <a:extLst>
                      <a:ext uri="{FF2B5EF4-FFF2-40B4-BE49-F238E27FC236}">
                        <a16:creationId xmlns:a16="http://schemas.microsoft.com/office/drawing/2014/main" id="{D3872DBC-BAED-A479-EDD8-87359488363B}"/>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9" name="Rektangel 2368">
                    <a:extLst>
                      <a:ext uri="{FF2B5EF4-FFF2-40B4-BE49-F238E27FC236}">
                        <a16:creationId xmlns:a16="http://schemas.microsoft.com/office/drawing/2014/main" id="{079F095E-A28B-BB01-9889-FC3DE5B8BEA3}"/>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0" name="Rektangel 2369">
                    <a:extLst>
                      <a:ext uri="{FF2B5EF4-FFF2-40B4-BE49-F238E27FC236}">
                        <a16:creationId xmlns:a16="http://schemas.microsoft.com/office/drawing/2014/main" id="{B4961FAB-17DF-EDE9-94F2-B8CC92434E6E}"/>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1" name="Rektangel 2370">
                    <a:extLst>
                      <a:ext uri="{FF2B5EF4-FFF2-40B4-BE49-F238E27FC236}">
                        <a16:creationId xmlns:a16="http://schemas.microsoft.com/office/drawing/2014/main" id="{7894E258-9E0C-5481-E6EA-60E0E1B321FC}"/>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2" name="Rektangel 2371">
                    <a:extLst>
                      <a:ext uri="{FF2B5EF4-FFF2-40B4-BE49-F238E27FC236}">
                        <a16:creationId xmlns:a16="http://schemas.microsoft.com/office/drawing/2014/main" id="{8AF12000-BCA2-BA19-DF74-2CAC32744AD3}"/>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3" name="Rektangel 2372">
                    <a:extLst>
                      <a:ext uri="{FF2B5EF4-FFF2-40B4-BE49-F238E27FC236}">
                        <a16:creationId xmlns:a16="http://schemas.microsoft.com/office/drawing/2014/main" id="{F63D4C89-D804-8BB1-1240-EA9527AE5BC5}"/>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4" name="Rektangel 2373">
                    <a:extLst>
                      <a:ext uri="{FF2B5EF4-FFF2-40B4-BE49-F238E27FC236}">
                        <a16:creationId xmlns:a16="http://schemas.microsoft.com/office/drawing/2014/main" id="{4F7E8BFE-B405-654F-5760-3D5F05AB5810}"/>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63" name="Rektangel 2362">
                  <a:extLst>
                    <a:ext uri="{FF2B5EF4-FFF2-40B4-BE49-F238E27FC236}">
                      <a16:creationId xmlns:a16="http://schemas.microsoft.com/office/drawing/2014/main" id="{824BEDF4-E1B2-4562-8139-544C6EFFAC4A}"/>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6" name="Gruppe 1815">
                <a:extLst>
                  <a:ext uri="{FF2B5EF4-FFF2-40B4-BE49-F238E27FC236}">
                    <a16:creationId xmlns:a16="http://schemas.microsoft.com/office/drawing/2014/main" id="{778B79B7-790F-4AFD-C620-E2C5390B3CCC}"/>
                  </a:ext>
                </a:extLst>
              </p:cNvPr>
              <p:cNvGrpSpPr/>
              <p:nvPr/>
            </p:nvGrpSpPr>
            <p:grpSpPr>
              <a:xfrm>
                <a:off x="2514229" y="1065829"/>
                <a:ext cx="444157" cy="5190614"/>
                <a:chOff x="5753799" y="1204530"/>
                <a:chExt cx="444157" cy="5190614"/>
              </a:xfrm>
            </p:grpSpPr>
            <p:grpSp>
              <p:nvGrpSpPr>
                <p:cNvPr id="2349" name="Gruppe 2348">
                  <a:extLst>
                    <a:ext uri="{FF2B5EF4-FFF2-40B4-BE49-F238E27FC236}">
                      <a16:creationId xmlns:a16="http://schemas.microsoft.com/office/drawing/2014/main" id="{D80B6DEB-19EA-5C7B-F003-1C2A581B2016}"/>
                    </a:ext>
                  </a:extLst>
                </p:cNvPr>
                <p:cNvGrpSpPr/>
                <p:nvPr/>
              </p:nvGrpSpPr>
              <p:grpSpPr>
                <a:xfrm>
                  <a:off x="5753799" y="1204530"/>
                  <a:ext cx="442069" cy="4756379"/>
                  <a:chOff x="3817279" y="1064461"/>
                  <a:chExt cx="442069" cy="4756379"/>
                </a:xfrm>
              </p:grpSpPr>
              <p:sp>
                <p:nvSpPr>
                  <p:cNvPr id="2351" name="Rektangel 2350">
                    <a:extLst>
                      <a:ext uri="{FF2B5EF4-FFF2-40B4-BE49-F238E27FC236}">
                        <a16:creationId xmlns:a16="http://schemas.microsoft.com/office/drawing/2014/main" id="{904D7180-B68B-548F-C23E-AEEC396E2D44}"/>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2" name="Rektangel 2351">
                    <a:extLst>
                      <a:ext uri="{FF2B5EF4-FFF2-40B4-BE49-F238E27FC236}">
                        <a16:creationId xmlns:a16="http://schemas.microsoft.com/office/drawing/2014/main" id="{AC01D2D6-00C1-7485-3F55-25737ABA60D6}"/>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dirty="0"/>
                  </a:p>
                </p:txBody>
              </p:sp>
              <p:sp>
                <p:nvSpPr>
                  <p:cNvPr id="2353" name="Rektangel 2352">
                    <a:extLst>
                      <a:ext uri="{FF2B5EF4-FFF2-40B4-BE49-F238E27FC236}">
                        <a16:creationId xmlns:a16="http://schemas.microsoft.com/office/drawing/2014/main" id="{406D46C3-0BAC-CF6B-1243-905C851FFC51}"/>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4" name="Rektangel 2353">
                    <a:extLst>
                      <a:ext uri="{FF2B5EF4-FFF2-40B4-BE49-F238E27FC236}">
                        <a16:creationId xmlns:a16="http://schemas.microsoft.com/office/drawing/2014/main" id="{FC362585-0679-42D7-40D9-9FD6A7E832B9}"/>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5" name="Rektangel 2354">
                    <a:extLst>
                      <a:ext uri="{FF2B5EF4-FFF2-40B4-BE49-F238E27FC236}">
                        <a16:creationId xmlns:a16="http://schemas.microsoft.com/office/drawing/2014/main" id="{25DE1FD1-40F1-26F8-C929-D5B460159BDB}"/>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6" name="Rektangel 2355">
                    <a:extLst>
                      <a:ext uri="{FF2B5EF4-FFF2-40B4-BE49-F238E27FC236}">
                        <a16:creationId xmlns:a16="http://schemas.microsoft.com/office/drawing/2014/main" id="{19738746-87B6-DC02-E5D9-77682B262190}"/>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7" name="Rektangel 2356">
                    <a:extLst>
                      <a:ext uri="{FF2B5EF4-FFF2-40B4-BE49-F238E27FC236}">
                        <a16:creationId xmlns:a16="http://schemas.microsoft.com/office/drawing/2014/main" id="{229F8656-90E1-BEA3-E1CB-0550B6C7D685}"/>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8" name="Rektangel 2357">
                    <a:extLst>
                      <a:ext uri="{FF2B5EF4-FFF2-40B4-BE49-F238E27FC236}">
                        <a16:creationId xmlns:a16="http://schemas.microsoft.com/office/drawing/2014/main" id="{7FF7D28D-5764-0F14-EE67-815AC36927BA}"/>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9" name="Rektangel 2358">
                    <a:extLst>
                      <a:ext uri="{FF2B5EF4-FFF2-40B4-BE49-F238E27FC236}">
                        <a16:creationId xmlns:a16="http://schemas.microsoft.com/office/drawing/2014/main" id="{E78E441A-1C1D-32D6-B9F5-19AE1AE7D540}"/>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0" name="Rektangel 2359">
                    <a:extLst>
                      <a:ext uri="{FF2B5EF4-FFF2-40B4-BE49-F238E27FC236}">
                        <a16:creationId xmlns:a16="http://schemas.microsoft.com/office/drawing/2014/main" id="{19F9A19A-68FA-CD5A-DD24-5D9B5F111AD3}"/>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1" name="Rektangel 2360">
                    <a:extLst>
                      <a:ext uri="{FF2B5EF4-FFF2-40B4-BE49-F238E27FC236}">
                        <a16:creationId xmlns:a16="http://schemas.microsoft.com/office/drawing/2014/main" id="{8B73A64F-0921-7216-51E3-927616804DDB}"/>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50" name="Rektangel 2349">
                  <a:extLst>
                    <a:ext uri="{FF2B5EF4-FFF2-40B4-BE49-F238E27FC236}">
                      <a16:creationId xmlns:a16="http://schemas.microsoft.com/office/drawing/2014/main" id="{849A65B5-E788-4F9F-44AB-ABDAA9B8D8A9}"/>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7" name="Gruppe 1816">
                <a:extLst>
                  <a:ext uri="{FF2B5EF4-FFF2-40B4-BE49-F238E27FC236}">
                    <a16:creationId xmlns:a16="http://schemas.microsoft.com/office/drawing/2014/main" id="{8D9E526B-4FAD-40B4-9DF9-A1EFED7D2FC9}"/>
                  </a:ext>
                </a:extLst>
              </p:cNvPr>
              <p:cNvGrpSpPr/>
              <p:nvPr/>
            </p:nvGrpSpPr>
            <p:grpSpPr>
              <a:xfrm>
                <a:off x="2075940" y="1067864"/>
                <a:ext cx="444157" cy="5190614"/>
                <a:chOff x="5753799" y="1204530"/>
                <a:chExt cx="444157" cy="5190614"/>
              </a:xfrm>
            </p:grpSpPr>
            <p:grpSp>
              <p:nvGrpSpPr>
                <p:cNvPr id="2336" name="Gruppe 2335">
                  <a:extLst>
                    <a:ext uri="{FF2B5EF4-FFF2-40B4-BE49-F238E27FC236}">
                      <a16:creationId xmlns:a16="http://schemas.microsoft.com/office/drawing/2014/main" id="{703E1821-9B08-D2B0-A36C-07222DC20693}"/>
                    </a:ext>
                  </a:extLst>
                </p:cNvPr>
                <p:cNvGrpSpPr/>
                <p:nvPr/>
              </p:nvGrpSpPr>
              <p:grpSpPr>
                <a:xfrm>
                  <a:off x="5753799" y="1204530"/>
                  <a:ext cx="442069" cy="4756379"/>
                  <a:chOff x="3817279" y="1064461"/>
                  <a:chExt cx="442069" cy="4756379"/>
                </a:xfrm>
              </p:grpSpPr>
              <p:sp>
                <p:nvSpPr>
                  <p:cNvPr id="2338" name="Rektangel 2337">
                    <a:extLst>
                      <a:ext uri="{FF2B5EF4-FFF2-40B4-BE49-F238E27FC236}">
                        <a16:creationId xmlns:a16="http://schemas.microsoft.com/office/drawing/2014/main" id="{09A70B3C-414D-A6A4-E72E-495046E7CC1E}"/>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9" name="Rektangel 2338">
                    <a:extLst>
                      <a:ext uri="{FF2B5EF4-FFF2-40B4-BE49-F238E27FC236}">
                        <a16:creationId xmlns:a16="http://schemas.microsoft.com/office/drawing/2014/main" id="{4D23C0FA-2468-231C-EC4C-4B0DB9571797}"/>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0" name="Rektangel 2339">
                    <a:extLst>
                      <a:ext uri="{FF2B5EF4-FFF2-40B4-BE49-F238E27FC236}">
                        <a16:creationId xmlns:a16="http://schemas.microsoft.com/office/drawing/2014/main" id="{0C961651-37CC-C705-E559-49C757B5FB4D}"/>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1" name="Rektangel 2340">
                    <a:extLst>
                      <a:ext uri="{FF2B5EF4-FFF2-40B4-BE49-F238E27FC236}">
                        <a16:creationId xmlns:a16="http://schemas.microsoft.com/office/drawing/2014/main" id="{8999B918-8354-836D-902B-D98E8D23864C}"/>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2" name="Rektangel 2341">
                    <a:extLst>
                      <a:ext uri="{FF2B5EF4-FFF2-40B4-BE49-F238E27FC236}">
                        <a16:creationId xmlns:a16="http://schemas.microsoft.com/office/drawing/2014/main" id="{B9994399-D7E2-6450-0E3D-F4BFBD9F695D}"/>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3" name="Rektangel 2342">
                    <a:extLst>
                      <a:ext uri="{FF2B5EF4-FFF2-40B4-BE49-F238E27FC236}">
                        <a16:creationId xmlns:a16="http://schemas.microsoft.com/office/drawing/2014/main" id="{1960FD9A-B877-C937-2155-A559B97417BA}"/>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4" name="Rektangel 2343">
                    <a:extLst>
                      <a:ext uri="{FF2B5EF4-FFF2-40B4-BE49-F238E27FC236}">
                        <a16:creationId xmlns:a16="http://schemas.microsoft.com/office/drawing/2014/main" id="{49337978-3F1F-8702-89B9-B787A5FF5C9E}"/>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5" name="Rektangel 2344">
                    <a:extLst>
                      <a:ext uri="{FF2B5EF4-FFF2-40B4-BE49-F238E27FC236}">
                        <a16:creationId xmlns:a16="http://schemas.microsoft.com/office/drawing/2014/main" id="{8AA9418B-4645-737E-02E0-636FCDEF03C8}"/>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6" name="Rektangel 2345">
                    <a:extLst>
                      <a:ext uri="{FF2B5EF4-FFF2-40B4-BE49-F238E27FC236}">
                        <a16:creationId xmlns:a16="http://schemas.microsoft.com/office/drawing/2014/main" id="{43345A5A-267D-DF54-1EF2-54C5EEB8195C}"/>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7" name="Rektangel 2346">
                    <a:extLst>
                      <a:ext uri="{FF2B5EF4-FFF2-40B4-BE49-F238E27FC236}">
                        <a16:creationId xmlns:a16="http://schemas.microsoft.com/office/drawing/2014/main" id="{EEAB529D-1FB3-E437-E434-7219040420D5}"/>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8" name="Rektangel 2347">
                    <a:extLst>
                      <a:ext uri="{FF2B5EF4-FFF2-40B4-BE49-F238E27FC236}">
                        <a16:creationId xmlns:a16="http://schemas.microsoft.com/office/drawing/2014/main" id="{4D2C9AFA-8158-4E9A-11E7-C68FC7EA61EA}"/>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37" name="Rektangel 2336">
                  <a:extLst>
                    <a:ext uri="{FF2B5EF4-FFF2-40B4-BE49-F238E27FC236}">
                      <a16:creationId xmlns:a16="http://schemas.microsoft.com/office/drawing/2014/main" id="{A0F9651A-4F27-A76D-40C8-8FDEB8BBF370}"/>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8" name="Gruppe 1817">
                <a:extLst>
                  <a:ext uri="{FF2B5EF4-FFF2-40B4-BE49-F238E27FC236}">
                    <a16:creationId xmlns:a16="http://schemas.microsoft.com/office/drawing/2014/main" id="{025E79B2-F8D1-D15C-A491-797135823504}"/>
                  </a:ext>
                </a:extLst>
              </p:cNvPr>
              <p:cNvGrpSpPr/>
              <p:nvPr/>
            </p:nvGrpSpPr>
            <p:grpSpPr>
              <a:xfrm>
                <a:off x="1644775" y="1068629"/>
                <a:ext cx="444157" cy="5190614"/>
                <a:chOff x="5753799" y="1204530"/>
                <a:chExt cx="444157" cy="5190614"/>
              </a:xfrm>
            </p:grpSpPr>
            <p:grpSp>
              <p:nvGrpSpPr>
                <p:cNvPr id="2323" name="Gruppe 2322">
                  <a:extLst>
                    <a:ext uri="{FF2B5EF4-FFF2-40B4-BE49-F238E27FC236}">
                      <a16:creationId xmlns:a16="http://schemas.microsoft.com/office/drawing/2014/main" id="{6D00B3AE-181B-A559-1D91-762F6B304BA5}"/>
                    </a:ext>
                  </a:extLst>
                </p:cNvPr>
                <p:cNvGrpSpPr/>
                <p:nvPr/>
              </p:nvGrpSpPr>
              <p:grpSpPr>
                <a:xfrm>
                  <a:off x="5753799" y="1204530"/>
                  <a:ext cx="442069" cy="4756379"/>
                  <a:chOff x="3817279" y="1064461"/>
                  <a:chExt cx="442069" cy="4756379"/>
                </a:xfrm>
              </p:grpSpPr>
              <p:sp>
                <p:nvSpPr>
                  <p:cNvPr id="2325" name="Rektangel 2324">
                    <a:extLst>
                      <a:ext uri="{FF2B5EF4-FFF2-40B4-BE49-F238E27FC236}">
                        <a16:creationId xmlns:a16="http://schemas.microsoft.com/office/drawing/2014/main" id="{169F3532-A181-E9BE-D544-8520FABB2AE9}"/>
                      </a:ext>
                    </a:extLst>
                  </p:cNvPr>
                  <p:cNvSpPr>
                    <a:spLocks noChangeAspect="1"/>
                  </p:cNvSpPr>
                  <p:nvPr/>
                </p:nvSpPr>
                <p:spPr>
                  <a:xfrm>
                    <a:off x="3818406" y="149701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6" name="Rektangel 2325">
                    <a:extLst>
                      <a:ext uri="{FF2B5EF4-FFF2-40B4-BE49-F238E27FC236}">
                        <a16:creationId xmlns:a16="http://schemas.microsoft.com/office/drawing/2014/main" id="{D29C088B-19C3-1986-7D67-0055691EE678}"/>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7" name="Rektangel 2326">
                    <a:extLst>
                      <a:ext uri="{FF2B5EF4-FFF2-40B4-BE49-F238E27FC236}">
                        <a16:creationId xmlns:a16="http://schemas.microsoft.com/office/drawing/2014/main" id="{9D7581B4-8DCB-BC1A-5391-E2C9D0D2D461}"/>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8" name="Rektangel 2327">
                    <a:extLst>
                      <a:ext uri="{FF2B5EF4-FFF2-40B4-BE49-F238E27FC236}">
                        <a16:creationId xmlns:a16="http://schemas.microsoft.com/office/drawing/2014/main" id="{4CE866B1-EE7D-130E-5569-7074802D8476}"/>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9" name="Rektangel 2328">
                    <a:extLst>
                      <a:ext uri="{FF2B5EF4-FFF2-40B4-BE49-F238E27FC236}">
                        <a16:creationId xmlns:a16="http://schemas.microsoft.com/office/drawing/2014/main" id="{E181BA91-4926-69E7-C989-746D90D3AA9A}"/>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0" name="Rektangel 2329">
                    <a:extLst>
                      <a:ext uri="{FF2B5EF4-FFF2-40B4-BE49-F238E27FC236}">
                        <a16:creationId xmlns:a16="http://schemas.microsoft.com/office/drawing/2014/main" id="{99EFBC2D-7D3A-F6F9-795D-9706A433297E}"/>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1" name="Rektangel 2330">
                    <a:extLst>
                      <a:ext uri="{FF2B5EF4-FFF2-40B4-BE49-F238E27FC236}">
                        <a16:creationId xmlns:a16="http://schemas.microsoft.com/office/drawing/2014/main" id="{6888C2D6-30A5-86CC-262F-EF07D1ED6F0E}"/>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2" name="Rektangel 2331">
                    <a:extLst>
                      <a:ext uri="{FF2B5EF4-FFF2-40B4-BE49-F238E27FC236}">
                        <a16:creationId xmlns:a16="http://schemas.microsoft.com/office/drawing/2014/main" id="{DA19B01D-51FD-AF58-6688-00B44C7435C4}"/>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3" name="Rektangel 2332">
                    <a:extLst>
                      <a:ext uri="{FF2B5EF4-FFF2-40B4-BE49-F238E27FC236}">
                        <a16:creationId xmlns:a16="http://schemas.microsoft.com/office/drawing/2014/main" id="{91D5B6B6-6442-C4A3-53F5-0A46AA27AC1E}"/>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4" name="Rektangel 2333">
                    <a:extLst>
                      <a:ext uri="{FF2B5EF4-FFF2-40B4-BE49-F238E27FC236}">
                        <a16:creationId xmlns:a16="http://schemas.microsoft.com/office/drawing/2014/main" id="{4D695D6C-E50D-4DF2-1987-107BB9CF8ABD}"/>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5" name="Rektangel 2334">
                    <a:extLst>
                      <a:ext uri="{FF2B5EF4-FFF2-40B4-BE49-F238E27FC236}">
                        <a16:creationId xmlns:a16="http://schemas.microsoft.com/office/drawing/2014/main" id="{44BBB7C4-317E-9E1F-E587-B3C239002FFF}"/>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24" name="Rektangel 2323">
                  <a:extLst>
                    <a:ext uri="{FF2B5EF4-FFF2-40B4-BE49-F238E27FC236}">
                      <a16:creationId xmlns:a16="http://schemas.microsoft.com/office/drawing/2014/main" id="{A7ED087E-FFA5-22BF-1148-DD238C99EAAC}"/>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9" name="Gruppe 1818">
                <a:extLst>
                  <a:ext uri="{FF2B5EF4-FFF2-40B4-BE49-F238E27FC236}">
                    <a16:creationId xmlns:a16="http://schemas.microsoft.com/office/drawing/2014/main" id="{B0A7D079-67BA-6C33-BEA8-2E4FAB11006C}"/>
                  </a:ext>
                </a:extLst>
              </p:cNvPr>
              <p:cNvGrpSpPr/>
              <p:nvPr/>
            </p:nvGrpSpPr>
            <p:grpSpPr>
              <a:xfrm>
                <a:off x="1212845" y="1068629"/>
                <a:ext cx="444157" cy="5190614"/>
                <a:chOff x="5753799" y="1204530"/>
                <a:chExt cx="444157" cy="5190614"/>
              </a:xfrm>
            </p:grpSpPr>
            <p:grpSp>
              <p:nvGrpSpPr>
                <p:cNvPr id="2310" name="Gruppe 2309">
                  <a:extLst>
                    <a:ext uri="{FF2B5EF4-FFF2-40B4-BE49-F238E27FC236}">
                      <a16:creationId xmlns:a16="http://schemas.microsoft.com/office/drawing/2014/main" id="{B4F531C1-22C8-A421-7899-681C94F4D42E}"/>
                    </a:ext>
                  </a:extLst>
                </p:cNvPr>
                <p:cNvGrpSpPr/>
                <p:nvPr/>
              </p:nvGrpSpPr>
              <p:grpSpPr>
                <a:xfrm>
                  <a:off x="5753799" y="1204530"/>
                  <a:ext cx="442069" cy="4756379"/>
                  <a:chOff x="3817279" y="1064461"/>
                  <a:chExt cx="442069" cy="4756379"/>
                </a:xfrm>
              </p:grpSpPr>
              <p:sp>
                <p:nvSpPr>
                  <p:cNvPr id="2312" name="Rektangel 2311">
                    <a:extLst>
                      <a:ext uri="{FF2B5EF4-FFF2-40B4-BE49-F238E27FC236}">
                        <a16:creationId xmlns:a16="http://schemas.microsoft.com/office/drawing/2014/main" id="{29E1D1F4-3192-65EB-EB54-6AC0062AD7E2}"/>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3" name="Rektangel 2312">
                    <a:extLst>
                      <a:ext uri="{FF2B5EF4-FFF2-40B4-BE49-F238E27FC236}">
                        <a16:creationId xmlns:a16="http://schemas.microsoft.com/office/drawing/2014/main" id="{F5520A80-E3D4-E549-59A3-37F17DE52D75}"/>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4" name="Rektangel 2313">
                    <a:extLst>
                      <a:ext uri="{FF2B5EF4-FFF2-40B4-BE49-F238E27FC236}">
                        <a16:creationId xmlns:a16="http://schemas.microsoft.com/office/drawing/2014/main" id="{93B1ABE4-4699-1695-69E7-2E8A82F251C7}"/>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5" name="Rektangel 2314">
                    <a:extLst>
                      <a:ext uri="{FF2B5EF4-FFF2-40B4-BE49-F238E27FC236}">
                        <a16:creationId xmlns:a16="http://schemas.microsoft.com/office/drawing/2014/main" id="{3A4A7558-0000-0239-4D87-FBDCACD2FBD5}"/>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6" name="Rektangel 2315">
                    <a:extLst>
                      <a:ext uri="{FF2B5EF4-FFF2-40B4-BE49-F238E27FC236}">
                        <a16:creationId xmlns:a16="http://schemas.microsoft.com/office/drawing/2014/main" id="{1317E5B9-770A-21D3-33CA-F44FB1F86488}"/>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7" name="Rektangel 2316">
                    <a:extLst>
                      <a:ext uri="{FF2B5EF4-FFF2-40B4-BE49-F238E27FC236}">
                        <a16:creationId xmlns:a16="http://schemas.microsoft.com/office/drawing/2014/main" id="{B28BFA53-CA99-C9C2-486E-88312C0675F7}"/>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8" name="Rektangel 2317">
                    <a:extLst>
                      <a:ext uri="{FF2B5EF4-FFF2-40B4-BE49-F238E27FC236}">
                        <a16:creationId xmlns:a16="http://schemas.microsoft.com/office/drawing/2014/main" id="{EF32F49F-EA8A-907A-D190-0B3377EF3D7B}"/>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9" name="Rektangel 2318">
                    <a:extLst>
                      <a:ext uri="{FF2B5EF4-FFF2-40B4-BE49-F238E27FC236}">
                        <a16:creationId xmlns:a16="http://schemas.microsoft.com/office/drawing/2014/main" id="{959F9757-B765-9328-689F-0F4C1C843240}"/>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0" name="Rektangel 2319">
                    <a:extLst>
                      <a:ext uri="{FF2B5EF4-FFF2-40B4-BE49-F238E27FC236}">
                        <a16:creationId xmlns:a16="http://schemas.microsoft.com/office/drawing/2014/main" id="{05D63FBE-0AC9-BB81-90D7-7FAE5056CD91}"/>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1" name="Rektangel 2320">
                    <a:extLst>
                      <a:ext uri="{FF2B5EF4-FFF2-40B4-BE49-F238E27FC236}">
                        <a16:creationId xmlns:a16="http://schemas.microsoft.com/office/drawing/2014/main" id="{34F052B6-38C6-6678-D18B-7EBD03C87372}"/>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2" name="Rektangel 2321">
                    <a:extLst>
                      <a:ext uri="{FF2B5EF4-FFF2-40B4-BE49-F238E27FC236}">
                        <a16:creationId xmlns:a16="http://schemas.microsoft.com/office/drawing/2014/main" id="{43290906-2213-6616-2624-00ECAA9FC4EB}"/>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11" name="Rektangel 2310">
                  <a:extLst>
                    <a:ext uri="{FF2B5EF4-FFF2-40B4-BE49-F238E27FC236}">
                      <a16:creationId xmlns:a16="http://schemas.microsoft.com/office/drawing/2014/main" id="{DF820FCB-A445-6D3C-6EC1-5790DE18BF49}"/>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0" name="Gruppe 1819">
                <a:extLst>
                  <a:ext uri="{FF2B5EF4-FFF2-40B4-BE49-F238E27FC236}">
                    <a16:creationId xmlns:a16="http://schemas.microsoft.com/office/drawing/2014/main" id="{58888B92-14D3-82D5-C123-14BB60E3E18C}"/>
                  </a:ext>
                </a:extLst>
              </p:cNvPr>
              <p:cNvGrpSpPr/>
              <p:nvPr/>
            </p:nvGrpSpPr>
            <p:grpSpPr>
              <a:xfrm>
                <a:off x="780951" y="1067864"/>
                <a:ext cx="444157" cy="5190614"/>
                <a:chOff x="5753799" y="1204530"/>
                <a:chExt cx="444157" cy="5190614"/>
              </a:xfrm>
            </p:grpSpPr>
            <p:grpSp>
              <p:nvGrpSpPr>
                <p:cNvPr id="2297" name="Gruppe 2296">
                  <a:extLst>
                    <a:ext uri="{FF2B5EF4-FFF2-40B4-BE49-F238E27FC236}">
                      <a16:creationId xmlns:a16="http://schemas.microsoft.com/office/drawing/2014/main" id="{334DC3EE-A554-E6F7-105D-6C8A47C360D9}"/>
                    </a:ext>
                  </a:extLst>
                </p:cNvPr>
                <p:cNvGrpSpPr/>
                <p:nvPr/>
              </p:nvGrpSpPr>
              <p:grpSpPr>
                <a:xfrm>
                  <a:off x="5753799" y="1204530"/>
                  <a:ext cx="442069" cy="4756379"/>
                  <a:chOff x="3817279" y="1064461"/>
                  <a:chExt cx="442069" cy="4756379"/>
                </a:xfrm>
              </p:grpSpPr>
              <p:sp>
                <p:nvSpPr>
                  <p:cNvPr id="2299" name="Rektangel 2298">
                    <a:extLst>
                      <a:ext uri="{FF2B5EF4-FFF2-40B4-BE49-F238E27FC236}">
                        <a16:creationId xmlns:a16="http://schemas.microsoft.com/office/drawing/2014/main" id="{C379F434-F726-1863-47CA-C701B540B964}"/>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0" name="Rektangel 2299">
                    <a:extLst>
                      <a:ext uri="{FF2B5EF4-FFF2-40B4-BE49-F238E27FC236}">
                        <a16:creationId xmlns:a16="http://schemas.microsoft.com/office/drawing/2014/main" id="{3EAA903D-7870-DB92-46E2-DA24E0798D08}"/>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1" name="Rektangel 2300">
                    <a:extLst>
                      <a:ext uri="{FF2B5EF4-FFF2-40B4-BE49-F238E27FC236}">
                        <a16:creationId xmlns:a16="http://schemas.microsoft.com/office/drawing/2014/main" id="{5E7B598A-8EDC-A187-D770-5849D1EF3439}"/>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2" name="Rektangel 2301">
                    <a:extLst>
                      <a:ext uri="{FF2B5EF4-FFF2-40B4-BE49-F238E27FC236}">
                        <a16:creationId xmlns:a16="http://schemas.microsoft.com/office/drawing/2014/main" id="{385B722D-6955-B5D6-F853-9F625E214449}"/>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3" name="Rektangel 2302">
                    <a:extLst>
                      <a:ext uri="{FF2B5EF4-FFF2-40B4-BE49-F238E27FC236}">
                        <a16:creationId xmlns:a16="http://schemas.microsoft.com/office/drawing/2014/main" id="{C87D54B8-DCCD-2633-4ACE-698C816718BD}"/>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4" name="Rektangel 2303">
                    <a:extLst>
                      <a:ext uri="{FF2B5EF4-FFF2-40B4-BE49-F238E27FC236}">
                        <a16:creationId xmlns:a16="http://schemas.microsoft.com/office/drawing/2014/main" id="{00C53C30-4E25-FD41-09A5-3064CA478F83}"/>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5" name="Rektangel 2304">
                    <a:extLst>
                      <a:ext uri="{FF2B5EF4-FFF2-40B4-BE49-F238E27FC236}">
                        <a16:creationId xmlns:a16="http://schemas.microsoft.com/office/drawing/2014/main" id="{9244BDB8-C2F7-5580-B6E4-6849C538421F}"/>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6" name="Rektangel 2305">
                    <a:extLst>
                      <a:ext uri="{FF2B5EF4-FFF2-40B4-BE49-F238E27FC236}">
                        <a16:creationId xmlns:a16="http://schemas.microsoft.com/office/drawing/2014/main" id="{05C8F100-3E7B-AF43-40CE-541BC75E37EE}"/>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7" name="Rektangel 2306">
                    <a:extLst>
                      <a:ext uri="{FF2B5EF4-FFF2-40B4-BE49-F238E27FC236}">
                        <a16:creationId xmlns:a16="http://schemas.microsoft.com/office/drawing/2014/main" id="{A45F70A9-6E7F-D1BD-6336-5C6E45F240B2}"/>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8" name="Rektangel 2307">
                    <a:extLst>
                      <a:ext uri="{FF2B5EF4-FFF2-40B4-BE49-F238E27FC236}">
                        <a16:creationId xmlns:a16="http://schemas.microsoft.com/office/drawing/2014/main" id="{B0811105-B990-886D-2E16-55CEADA9D40D}"/>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9" name="Rektangel 2308">
                    <a:extLst>
                      <a:ext uri="{FF2B5EF4-FFF2-40B4-BE49-F238E27FC236}">
                        <a16:creationId xmlns:a16="http://schemas.microsoft.com/office/drawing/2014/main" id="{69F84D6A-00BC-BE60-E29B-C46820EC35AC}"/>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98" name="Rektangel 2297">
                  <a:extLst>
                    <a:ext uri="{FF2B5EF4-FFF2-40B4-BE49-F238E27FC236}">
                      <a16:creationId xmlns:a16="http://schemas.microsoft.com/office/drawing/2014/main" id="{D376493E-093B-F648-DA49-8F5B25CB5439}"/>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1" name="Gruppe 1820">
                <a:extLst>
                  <a:ext uri="{FF2B5EF4-FFF2-40B4-BE49-F238E27FC236}">
                    <a16:creationId xmlns:a16="http://schemas.microsoft.com/office/drawing/2014/main" id="{5F57B5EC-0E4D-5A6B-EC5F-E667DECA4121}"/>
                  </a:ext>
                </a:extLst>
              </p:cNvPr>
              <p:cNvGrpSpPr/>
              <p:nvPr/>
            </p:nvGrpSpPr>
            <p:grpSpPr>
              <a:xfrm>
                <a:off x="348958" y="1501775"/>
                <a:ext cx="444157" cy="4758064"/>
                <a:chOff x="5753799" y="1637080"/>
                <a:chExt cx="444157" cy="4758064"/>
              </a:xfrm>
            </p:grpSpPr>
            <p:grpSp>
              <p:nvGrpSpPr>
                <p:cNvPr id="2285" name="Gruppe 2284">
                  <a:extLst>
                    <a:ext uri="{FF2B5EF4-FFF2-40B4-BE49-F238E27FC236}">
                      <a16:creationId xmlns:a16="http://schemas.microsoft.com/office/drawing/2014/main" id="{41F9A831-8DEB-75E3-7E30-F7CED14DAFFB}"/>
                    </a:ext>
                  </a:extLst>
                </p:cNvPr>
                <p:cNvGrpSpPr/>
                <p:nvPr/>
              </p:nvGrpSpPr>
              <p:grpSpPr>
                <a:xfrm>
                  <a:off x="5753799" y="1637080"/>
                  <a:ext cx="442069" cy="4323829"/>
                  <a:chOff x="3817279" y="1497011"/>
                  <a:chExt cx="442069" cy="4323829"/>
                </a:xfrm>
              </p:grpSpPr>
              <p:sp>
                <p:nvSpPr>
                  <p:cNvPr id="2287" name="Rektangel 2286">
                    <a:extLst>
                      <a:ext uri="{FF2B5EF4-FFF2-40B4-BE49-F238E27FC236}">
                        <a16:creationId xmlns:a16="http://schemas.microsoft.com/office/drawing/2014/main" id="{0C6BD79F-8F3B-A811-783D-F29795ED2D50}"/>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8" name="Rektangel 2287">
                    <a:extLst>
                      <a:ext uri="{FF2B5EF4-FFF2-40B4-BE49-F238E27FC236}">
                        <a16:creationId xmlns:a16="http://schemas.microsoft.com/office/drawing/2014/main" id="{916949BB-D9AB-DFCE-CDC4-B91C593A3ECB}"/>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9" name="Rektangel 2288">
                    <a:extLst>
                      <a:ext uri="{FF2B5EF4-FFF2-40B4-BE49-F238E27FC236}">
                        <a16:creationId xmlns:a16="http://schemas.microsoft.com/office/drawing/2014/main" id="{C9FF31B0-CFEC-C690-8794-A3E4C90F48FD}"/>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0" name="Rektangel 2289">
                    <a:extLst>
                      <a:ext uri="{FF2B5EF4-FFF2-40B4-BE49-F238E27FC236}">
                        <a16:creationId xmlns:a16="http://schemas.microsoft.com/office/drawing/2014/main" id="{E03AFDAD-23CF-C437-498A-5E4892467507}"/>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1" name="Rektangel 2290">
                    <a:extLst>
                      <a:ext uri="{FF2B5EF4-FFF2-40B4-BE49-F238E27FC236}">
                        <a16:creationId xmlns:a16="http://schemas.microsoft.com/office/drawing/2014/main" id="{C5988BF6-B022-8305-8602-E26A76F86471}"/>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2" name="Rektangel 2291">
                    <a:extLst>
                      <a:ext uri="{FF2B5EF4-FFF2-40B4-BE49-F238E27FC236}">
                        <a16:creationId xmlns:a16="http://schemas.microsoft.com/office/drawing/2014/main" id="{2B515348-5B02-3061-A9BC-FBDA711C1C08}"/>
                      </a:ext>
                    </a:extLst>
                  </p:cNvPr>
                  <p:cNvSpPr>
                    <a:spLocks noChangeAspect="1"/>
                  </p:cNvSpPr>
                  <p:nvPr/>
                </p:nvSpPr>
                <p:spPr>
                  <a:xfrm>
                    <a:off x="3819516" y="365976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3" name="Rektangel 2292">
                    <a:extLst>
                      <a:ext uri="{FF2B5EF4-FFF2-40B4-BE49-F238E27FC236}">
                        <a16:creationId xmlns:a16="http://schemas.microsoft.com/office/drawing/2014/main" id="{6F61AFB2-D2DB-9FA5-A282-A93EFE69F4C0}"/>
                      </a:ext>
                    </a:extLst>
                  </p:cNvPr>
                  <p:cNvSpPr>
                    <a:spLocks noChangeAspect="1"/>
                  </p:cNvSpPr>
                  <p:nvPr/>
                </p:nvSpPr>
                <p:spPr>
                  <a:xfrm>
                    <a:off x="3820633" y="409119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4" name="Rektangel 2293">
                    <a:extLst>
                      <a:ext uri="{FF2B5EF4-FFF2-40B4-BE49-F238E27FC236}">
                        <a16:creationId xmlns:a16="http://schemas.microsoft.com/office/drawing/2014/main" id="{48E85893-2738-A7EC-5B1C-87491A036B17}"/>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5" name="Rektangel 2294">
                    <a:extLst>
                      <a:ext uri="{FF2B5EF4-FFF2-40B4-BE49-F238E27FC236}">
                        <a16:creationId xmlns:a16="http://schemas.microsoft.com/office/drawing/2014/main" id="{85CDEA25-C9EF-B918-CC76-A7F2E737CE6C}"/>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6" name="Rektangel 2295">
                    <a:extLst>
                      <a:ext uri="{FF2B5EF4-FFF2-40B4-BE49-F238E27FC236}">
                        <a16:creationId xmlns:a16="http://schemas.microsoft.com/office/drawing/2014/main" id="{9DAEF8DC-B9C9-A1E0-B417-8E2F77F69901}"/>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86" name="Rektangel 2285">
                  <a:extLst>
                    <a:ext uri="{FF2B5EF4-FFF2-40B4-BE49-F238E27FC236}">
                      <a16:creationId xmlns:a16="http://schemas.microsoft.com/office/drawing/2014/main" id="{73BBB907-1DE4-A12E-6FCD-3FE3CA4FA898}"/>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2" name="Gruppe 1821">
                <a:extLst>
                  <a:ext uri="{FF2B5EF4-FFF2-40B4-BE49-F238E27FC236}">
                    <a16:creationId xmlns:a16="http://schemas.microsoft.com/office/drawing/2014/main" id="{58C41B2C-6E28-9527-A016-84294387AC13}"/>
                  </a:ext>
                </a:extLst>
              </p:cNvPr>
              <p:cNvGrpSpPr/>
              <p:nvPr/>
            </p:nvGrpSpPr>
            <p:grpSpPr>
              <a:xfrm>
                <a:off x="-82727" y="1504857"/>
                <a:ext cx="444157" cy="4758064"/>
                <a:chOff x="5753799" y="1637080"/>
                <a:chExt cx="444157" cy="4758064"/>
              </a:xfrm>
            </p:grpSpPr>
            <p:grpSp>
              <p:nvGrpSpPr>
                <p:cNvPr id="2273" name="Gruppe 2272">
                  <a:extLst>
                    <a:ext uri="{FF2B5EF4-FFF2-40B4-BE49-F238E27FC236}">
                      <a16:creationId xmlns:a16="http://schemas.microsoft.com/office/drawing/2014/main" id="{4DEDF635-3606-F56A-B148-44B3258477B3}"/>
                    </a:ext>
                  </a:extLst>
                </p:cNvPr>
                <p:cNvGrpSpPr/>
                <p:nvPr/>
              </p:nvGrpSpPr>
              <p:grpSpPr>
                <a:xfrm>
                  <a:off x="5753799" y="1637080"/>
                  <a:ext cx="442069" cy="4323829"/>
                  <a:chOff x="3817279" y="1497011"/>
                  <a:chExt cx="442069" cy="4323829"/>
                </a:xfrm>
              </p:grpSpPr>
              <p:sp>
                <p:nvSpPr>
                  <p:cNvPr id="2275" name="Rektangel 2274">
                    <a:extLst>
                      <a:ext uri="{FF2B5EF4-FFF2-40B4-BE49-F238E27FC236}">
                        <a16:creationId xmlns:a16="http://schemas.microsoft.com/office/drawing/2014/main" id="{4355E9BE-D6FB-C6A4-C5CA-DB8CB105866B}"/>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6" name="Rektangel 2275">
                    <a:extLst>
                      <a:ext uri="{FF2B5EF4-FFF2-40B4-BE49-F238E27FC236}">
                        <a16:creationId xmlns:a16="http://schemas.microsoft.com/office/drawing/2014/main" id="{C02DB843-1D04-FAFB-1A5B-7F1BD9A5D1C1}"/>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7" name="Rektangel 2276">
                    <a:extLst>
                      <a:ext uri="{FF2B5EF4-FFF2-40B4-BE49-F238E27FC236}">
                        <a16:creationId xmlns:a16="http://schemas.microsoft.com/office/drawing/2014/main" id="{CD3881BD-7089-2DA2-A787-C38397EC4D15}"/>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8" name="Rektangel 2277">
                    <a:extLst>
                      <a:ext uri="{FF2B5EF4-FFF2-40B4-BE49-F238E27FC236}">
                        <a16:creationId xmlns:a16="http://schemas.microsoft.com/office/drawing/2014/main" id="{FF960FB1-C38F-D6A9-A633-025D3A6FB7CB}"/>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9" name="Rektangel 2278">
                    <a:extLst>
                      <a:ext uri="{FF2B5EF4-FFF2-40B4-BE49-F238E27FC236}">
                        <a16:creationId xmlns:a16="http://schemas.microsoft.com/office/drawing/2014/main" id="{B0F4A024-D730-73DF-2BB2-AB15CA384DEF}"/>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0" name="Rektangel 2279">
                    <a:extLst>
                      <a:ext uri="{FF2B5EF4-FFF2-40B4-BE49-F238E27FC236}">
                        <a16:creationId xmlns:a16="http://schemas.microsoft.com/office/drawing/2014/main" id="{D9959C85-2151-8545-8FAF-6D8692D57066}"/>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1" name="Rektangel 2280">
                    <a:extLst>
                      <a:ext uri="{FF2B5EF4-FFF2-40B4-BE49-F238E27FC236}">
                        <a16:creationId xmlns:a16="http://schemas.microsoft.com/office/drawing/2014/main" id="{168A0162-CBC7-17E5-1E9C-6BB61BF82AE8}"/>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2" name="Rektangel 2281">
                    <a:extLst>
                      <a:ext uri="{FF2B5EF4-FFF2-40B4-BE49-F238E27FC236}">
                        <a16:creationId xmlns:a16="http://schemas.microsoft.com/office/drawing/2014/main" id="{A351424E-B4EC-9411-32EF-F61E6111E13E}"/>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3" name="Rektangel 2282">
                    <a:extLst>
                      <a:ext uri="{FF2B5EF4-FFF2-40B4-BE49-F238E27FC236}">
                        <a16:creationId xmlns:a16="http://schemas.microsoft.com/office/drawing/2014/main" id="{C6F728A3-9B9D-9D3F-DE19-57999D63579F}"/>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4" name="Rektangel 2283">
                    <a:extLst>
                      <a:ext uri="{FF2B5EF4-FFF2-40B4-BE49-F238E27FC236}">
                        <a16:creationId xmlns:a16="http://schemas.microsoft.com/office/drawing/2014/main" id="{E609EC9E-D1FD-5780-7BF5-60132BBB27AA}"/>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74" name="Rektangel 2273">
                  <a:extLst>
                    <a:ext uri="{FF2B5EF4-FFF2-40B4-BE49-F238E27FC236}">
                      <a16:creationId xmlns:a16="http://schemas.microsoft.com/office/drawing/2014/main" id="{D11BC89B-43D6-8779-397E-FEFACBE9179D}"/>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3" name="Gruppe 1822">
                <a:extLst>
                  <a:ext uri="{FF2B5EF4-FFF2-40B4-BE49-F238E27FC236}">
                    <a16:creationId xmlns:a16="http://schemas.microsoft.com/office/drawing/2014/main" id="{9BFC5585-D7D0-5FBB-6825-6CD67D5640F6}"/>
                  </a:ext>
                </a:extLst>
              </p:cNvPr>
              <p:cNvGrpSpPr/>
              <p:nvPr/>
            </p:nvGrpSpPr>
            <p:grpSpPr>
              <a:xfrm>
                <a:off x="4625198" y="1031927"/>
                <a:ext cx="641389" cy="5216305"/>
                <a:chOff x="2892468" y="1032983"/>
                <a:chExt cx="641389" cy="5216305"/>
              </a:xfrm>
            </p:grpSpPr>
            <p:grpSp>
              <p:nvGrpSpPr>
                <p:cNvPr id="2236" name="Gruppe 2235">
                  <a:extLst>
                    <a:ext uri="{FF2B5EF4-FFF2-40B4-BE49-F238E27FC236}">
                      <a16:creationId xmlns:a16="http://schemas.microsoft.com/office/drawing/2014/main" id="{87DFAEEF-8396-681E-293E-2252D77BCBF1}"/>
                    </a:ext>
                  </a:extLst>
                </p:cNvPr>
                <p:cNvGrpSpPr/>
                <p:nvPr/>
              </p:nvGrpSpPr>
              <p:grpSpPr>
                <a:xfrm>
                  <a:off x="2892468" y="1032983"/>
                  <a:ext cx="641389" cy="5216305"/>
                  <a:chOff x="3475384" y="1188399"/>
                  <a:chExt cx="641389" cy="5216305"/>
                </a:xfrm>
              </p:grpSpPr>
              <p:sp>
                <p:nvSpPr>
                  <p:cNvPr id="2240" name="Tekstfelt 2239">
                    <a:extLst>
                      <a:ext uri="{FF2B5EF4-FFF2-40B4-BE49-F238E27FC236}">
                        <a16:creationId xmlns:a16="http://schemas.microsoft.com/office/drawing/2014/main" id="{04B7AF48-24CF-BA80-5B7A-CD68F586512C}"/>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41" name="Tekstfelt 2240">
                    <a:extLst>
                      <a:ext uri="{FF2B5EF4-FFF2-40B4-BE49-F238E27FC236}">
                        <a16:creationId xmlns:a16="http://schemas.microsoft.com/office/drawing/2014/main" id="{EA3B8A36-B583-4D04-E64C-94E8E185C2CE}"/>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42" name="Tekstfelt 2241">
                    <a:extLst>
                      <a:ext uri="{FF2B5EF4-FFF2-40B4-BE49-F238E27FC236}">
                        <a16:creationId xmlns:a16="http://schemas.microsoft.com/office/drawing/2014/main" id="{050380E7-5C24-BD04-5D56-39F43A0BC03E}"/>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43" name="Tekstfelt 2242">
                    <a:extLst>
                      <a:ext uri="{FF2B5EF4-FFF2-40B4-BE49-F238E27FC236}">
                        <a16:creationId xmlns:a16="http://schemas.microsoft.com/office/drawing/2014/main" id="{94DEC968-F02F-A442-39CE-244D8EFFAAEB}"/>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44" name="Tekstfelt 2243">
                    <a:extLst>
                      <a:ext uri="{FF2B5EF4-FFF2-40B4-BE49-F238E27FC236}">
                        <a16:creationId xmlns:a16="http://schemas.microsoft.com/office/drawing/2014/main" id="{038C2BE4-A3FD-69BC-E69E-B26103F996B0}"/>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45" name="Tekstfelt 2244">
                    <a:extLst>
                      <a:ext uri="{FF2B5EF4-FFF2-40B4-BE49-F238E27FC236}">
                        <a16:creationId xmlns:a16="http://schemas.microsoft.com/office/drawing/2014/main" id="{C8C7080C-363C-A028-CC5C-6232ED259845}"/>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46" name="Tekstfelt 2245">
                    <a:extLst>
                      <a:ext uri="{FF2B5EF4-FFF2-40B4-BE49-F238E27FC236}">
                        <a16:creationId xmlns:a16="http://schemas.microsoft.com/office/drawing/2014/main" id="{184A4FAF-4BB0-AA3E-EC8C-3925ACF16490}"/>
                      </a:ext>
                    </a:extLst>
                  </p:cNvPr>
                  <p:cNvSpPr txBox="1"/>
                  <p:nvPr/>
                </p:nvSpPr>
                <p:spPr>
                  <a:xfrm>
                    <a:off x="3525031"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47" name="Tekstfelt 2246">
                    <a:extLst>
                      <a:ext uri="{FF2B5EF4-FFF2-40B4-BE49-F238E27FC236}">
                        <a16:creationId xmlns:a16="http://schemas.microsoft.com/office/drawing/2014/main" id="{84B361DA-8C09-BE6E-8CD1-E68E010AEC89}"/>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48" name="Tekstfelt 2247">
                    <a:extLst>
                      <a:ext uri="{FF2B5EF4-FFF2-40B4-BE49-F238E27FC236}">
                        <a16:creationId xmlns:a16="http://schemas.microsoft.com/office/drawing/2014/main" id="{A7E33C3F-DC60-1C4E-8F01-D0F758AF81C2}"/>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49" name="Tekstfelt 2248">
                    <a:extLst>
                      <a:ext uri="{FF2B5EF4-FFF2-40B4-BE49-F238E27FC236}">
                        <a16:creationId xmlns:a16="http://schemas.microsoft.com/office/drawing/2014/main" id="{65CB82B9-F966-8ACE-FB06-73150F99E95D}"/>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50" name="Tekstfelt 2249">
                    <a:extLst>
                      <a:ext uri="{FF2B5EF4-FFF2-40B4-BE49-F238E27FC236}">
                        <a16:creationId xmlns:a16="http://schemas.microsoft.com/office/drawing/2014/main" id="{8FB761A1-E5F5-2686-0936-D67D49CF1727}"/>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51" name="Tekstfelt 2250">
                    <a:extLst>
                      <a:ext uri="{FF2B5EF4-FFF2-40B4-BE49-F238E27FC236}">
                        <a16:creationId xmlns:a16="http://schemas.microsoft.com/office/drawing/2014/main" id="{BF8919BA-AEAE-71E0-4DA1-45EE28E33C15}"/>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52" name="Tekstfelt 2251">
                    <a:extLst>
                      <a:ext uri="{FF2B5EF4-FFF2-40B4-BE49-F238E27FC236}">
                        <a16:creationId xmlns:a16="http://schemas.microsoft.com/office/drawing/2014/main" id="{9F0EFECB-F68B-6789-8849-14DEC8431D68}"/>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53" name="Tekstfelt 2252">
                    <a:extLst>
                      <a:ext uri="{FF2B5EF4-FFF2-40B4-BE49-F238E27FC236}">
                        <a16:creationId xmlns:a16="http://schemas.microsoft.com/office/drawing/2014/main" id="{5B3CB7A1-0E6A-A139-3899-2C57CD0FFDB4}"/>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54" name="Tekstfelt 2253">
                    <a:extLst>
                      <a:ext uri="{FF2B5EF4-FFF2-40B4-BE49-F238E27FC236}">
                        <a16:creationId xmlns:a16="http://schemas.microsoft.com/office/drawing/2014/main" id="{E7842F8E-B293-F70A-0AFF-6AFFA83D19FE}"/>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55" name="Tekstfelt 2254">
                    <a:extLst>
                      <a:ext uri="{FF2B5EF4-FFF2-40B4-BE49-F238E27FC236}">
                        <a16:creationId xmlns:a16="http://schemas.microsoft.com/office/drawing/2014/main" id="{AD6D9199-7FF6-0CBB-71DB-19CAC8BA1102}"/>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56" name="Tekstfelt 2255">
                    <a:extLst>
                      <a:ext uri="{FF2B5EF4-FFF2-40B4-BE49-F238E27FC236}">
                        <a16:creationId xmlns:a16="http://schemas.microsoft.com/office/drawing/2014/main" id="{6923857D-03A6-39F4-FB34-AD3416092F43}"/>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57" name="Tekstfelt 2256">
                    <a:extLst>
                      <a:ext uri="{FF2B5EF4-FFF2-40B4-BE49-F238E27FC236}">
                        <a16:creationId xmlns:a16="http://schemas.microsoft.com/office/drawing/2014/main" id="{53A6736E-1109-F6CF-ADC5-40ACC18DC5CB}"/>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58" name="Tekstfelt 2257">
                    <a:extLst>
                      <a:ext uri="{FF2B5EF4-FFF2-40B4-BE49-F238E27FC236}">
                        <a16:creationId xmlns:a16="http://schemas.microsoft.com/office/drawing/2014/main" id="{EA6EDD2E-3760-728C-8919-65BD072486CC}"/>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59" name="Tekstfelt 2258">
                    <a:extLst>
                      <a:ext uri="{FF2B5EF4-FFF2-40B4-BE49-F238E27FC236}">
                        <a16:creationId xmlns:a16="http://schemas.microsoft.com/office/drawing/2014/main" id="{C8ED9EAC-1B43-268F-DC10-4B2EDB431341}"/>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60" name="Tekstfelt 2259">
                    <a:extLst>
                      <a:ext uri="{FF2B5EF4-FFF2-40B4-BE49-F238E27FC236}">
                        <a16:creationId xmlns:a16="http://schemas.microsoft.com/office/drawing/2014/main" id="{1240D71B-2C89-8815-3B2E-3EDDA3E307A2}"/>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61" name="Tekstfelt 2260">
                    <a:extLst>
                      <a:ext uri="{FF2B5EF4-FFF2-40B4-BE49-F238E27FC236}">
                        <a16:creationId xmlns:a16="http://schemas.microsoft.com/office/drawing/2014/main" id="{8854DD1B-A07C-3B4F-1692-94C6E139AFBD}"/>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62" name="Tekstfelt 2261">
                    <a:extLst>
                      <a:ext uri="{FF2B5EF4-FFF2-40B4-BE49-F238E27FC236}">
                        <a16:creationId xmlns:a16="http://schemas.microsoft.com/office/drawing/2014/main" id="{94F7E0FB-2964-B4B8-1091-C4A5B3762F2C}"/>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63" name="Tekstfelt 2262">
                    <a:extLst>
                      <a:ext uri="{FF2B5EF4-FFF2-40B4-BE49-F238E27FC236}">
                        <a16:creationId xmlns:a16="http://schemas.microsoft.com/office/drawing/2014/main" id="{AC7D484C-4FF4-A77B-5933-5C94BE3119E5}"/>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64" name="Tekstfelt 2263">
                    <a:extLst>
                      <a:ext uri="{FF2B5EF4-FFF2-40B4-BE49-F238E27FC236}">
                        <a16:creationId xmlns:a16="http://schemas.microsoft.com/office/drawing/2014/main" id="{1ABBB730-58CE-0062-3FC8-57B855B699BF}"/>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65" name="Tekstfelt 2264">
                    <a:extLst>
                      <a:ext uri="{FF2B5EF4-FFF2-40B4-BE49-F238E27FC236}">
                        <a16:creationId xmlns:a16="http://schemas.microsoft.com/office/drawing/2014/main" id="{DF3AB5B0-0960-F5DB-1FAF-EAFF964C09AB}"/>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66" name="Tekstfelt 2265">
                    <a:extLst>
                      <a:ext uri="{FF2B5EF4-FFF2-40B4-BE49-F238E27FC236}">
                        <a16:creationId xmlns:a16="http://schemas.microsoft.com/office/drawing/2014/main" id="{A2D41F54-1A2A-C4F9-EEAC-94970FCDABC1}"/>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67" name="Tekstfelt 2266">
                    <a:extLst>
                      <a:ext uri="{FF2B5EF4-FFF2-40B4-BE49-F238E27FC236}">
                        <a16:creationId xmlns:a16="http://schemas.microsoft.com/office/drawing/2014/main" id="{D59855C2-D79C-121F-4230-6FB136C3391F}"/>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68" name="Tekstfelt 2267">
                    <a:extLst>
                      <a:ext uri="{FF2B5EF4-FFF2-40B4-BE49-F238E27FC236}">
                        <a16:creationId xmlns:a16="http://schemas.microsoft.com/office/drawing/2014/main" id="{317B0270-D901-8FDB-142A-7A7D4E08F6DA}"/>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69" name="Tekstfelt 2268">
                    <a:extLst>
                      <a:ext uri="{FF2B5EF4-FFF2-40B4-BE49-F238E27FC236}">
                        <a16:creationId xmlns:a16="http://schemas.microsoft.com/office/drawing/2014/main" id="{68E911FE-1664-0497-9B41-29761B702181}"/>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70" name="Tekstfelt 2269">
                    <a:extLst>
                      <a:ext uri="{FF2B5EF4-FFF2-40B4-BE49-F238E27FC236}">
                        <a16:creationId xmlns:a16="http://schemas.microsoft.com/office/drawing/2014/main" id="{E4C4C754-FC2E-979E-7FF9-91569803B2C2}"/>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71" name="Tekstfelt 2270">
                    <a:extLst>
                      <a:ext uri="{FF2B5EF4-FFF2-40B4-BE49-F238E27FC236}">
                        <a16:creationId xmlns:a16="http://schemas.microsoft.com/office/drawing/2014/main" id="{E1690FF4-3621-E2B0-6317-EF162F11E510}"/>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72" name="Tekstfelt 2271">
                    <a:extLst>
                      <a:ext uri="{FF2B5EF4-FFF2-40B4-BE49-F238E27FC236}">
                        <a16:creationId xmlns:a16="http://schemas.microsoft.com/office/drawing/2014/main" id="{157357E4-E906-AD60-7B5D-DAB8F8A30756}"/>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37" name="Tekstfelt 2236">
                  <a:extLst>
                    <a:ext uri="{FF2B5EF4-FFF2-40B4-BE49-F238E27FC236}">
                      <a16:creationId xmlns:a16="http://schemas.microsoft.com/office/drawing/2014/main" id="{04ECBED2-C300-D1EF-F08F-702568F78C52}"/>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38" name="Tekstfelt 2237">
                  <a:extLst>
                    <a:ext uri="{FF2B5EF4-FFF2-40B4-BE49-F238E27FC236}">
                      <a16:creationId xmlns:a16="http://schemas.microsoft.com/office/drawing/2014/main" id="{FDBD5DCF-FAB4-932A-6532-4FAB611BB92A}"/>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39" name="Tekstfelt 2238">
                  <a:extLst>
                    <a:ext uri="{FF2B5EF4-FFF2-40B4-BE49-F238E27FC236}">
                      <a16:creationId xmlns:a16="http://schemas.microsoft.com/office/drawing/2014/main" id="{6CE2E411-76DE-27FF-DF91-65B6A01968E4}"/>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4" name="Gruppe 1823">
                <a:extLst>
                  <a:ext uri="{FF2B5EF4-FFF2-40B4-BE49-F238E27FC236}">
                    <a16:creationId xmlns:a16="http://schemas.microsoft.com/office/drawing/2014/main" id="{D86DB6D5-C41E-5DA7-001D-AB0691F7A69D}"/>
                  </a:ext>
                </a:extLst>
              </p:cNvPr>
              <p:cNvGrpSpPr/>
              <p:nvPr/>
            </p:nvGrpSpPr>
            <p:grpSpPr>
              <a:xfrm>
                <a:off x="5052945" y="1040538"/>
                <a:ext cx="641389" cy="5216305"/>
                <a:chOff x="2892468" y="1032983"/>
                <a:chExt cx="641389" cy="5216305"/>
              </a:xfrm>
            </p:grpSpPr>
            <p:grpSp>
              <p:nvGrpSpPr>
                <p:cNvPr id="2199" name="Gruppe 2198">
                  <a:extLst>
                    <a:ext uri="{FF2B5EF4-FFF2-40B4-BE49-F238E27FC236}">
                      <a16:creationId xmlns:a16="http://schemas.microsoft.com/office/drawing/2014/main" id="{3167E4B6-62DC-E2CB-558D-7E3C8DB4FD2C}"/>
                    </a:ext>
                  </a:extLst>
                </p:cNvPr>
                <p:cNvGrpSpPr/>
                <p:nvPr/>
              </p:nvGrpSpPr>
              <p:grpSpPr>
                <a:xfrm>
                  <a:off x="2892468" y="1032983"/>
                  <a:ext cx="641389" cy="5216305"/>
                  <a:chOff x="3475384" y="1188399"/>
                  <a:chExt cx="641389" cy="5216305"/>
                </a:xfrm>
              </p:grpSpPr>
              <p:sp>
                <p:nvSpPr>
                  <p:cNvPr id="2203" name="Tekstfelt 2202">
                    <a:extLst>
                      <a:ext uri="{FF2B5EF4-FFF2-40B4-BE49-F238E27FC236}">
                        <a16:creationId xmlns:a16="http://schemas.microsoft.com/office/drawing/2014/main" id="{BA322871-E64D-F297-3916-6A613F640407}"/>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04" name="Tekstfelt 2203">
                    <a:extLst>
                      <a:ext uri="{FF2B5EF4-FFF2-40B4-BE49-F238E27FC236}">
                        <a16:creationId xmlns:a16="http://schemas.microsoft.com/office/drawing/2014/main" id="{DE3EA890-3929-0BFE-D607-8298458384C3}"/>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05" name="Tekstfelt 2204">
                    <a:extLst>
                      <a:ext uri="{FF2B5EF4-FFF2-40B4-BE49-F238E27FC236}">
                        <a16:creationId xmlns:a16="http://schemas.microsoft.com/office/drawing/2014/main" id="{95FF881F-892C-92EC-6789-0BA6D03115BD}"/>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06" name="Tekstfelt 2205">
                    <a:extLst>
                      <a:ext uri="{FF2B5EF4-FFF2-40B4-BE49-F238E27FC236}">
                        <a16:creationId xmlns:a16="http://schemas.microsoft.com/office/drawing/2014/main" id="{4F07FA51-4F64-B3E2-8614-F84F50FC5884}"/>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07" name="Tekstfelt 2206">
                    <a:extLst>
                      <a:ext uri="{FF2B5EF4-FFF2-40B4-BE49-F238E27FC236}">
                        <a16:creationId xmlns:a16="http://schemas.microsoft.com/office/drawing/2014/main" id="{9E85AA1F-B394-9884-D441-0D510F5F483F}"/>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08" name="Tekstfelt 2207">
                    <a:extLst>
                      <a:ext uri="{FF2B5EF4-FFF2-40B4-BE49-F238E27FC236}">
                        <a16:creationId xmlns:a16="http://schemas.microsoft.com/office/drawing/2014/main" id="{2B860356-95FE-CC55-96A0-41F33FB365F6}"/>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09" name="Tekstfelt 2208">
                    <a:extLst>
                      <a:ext uri="{FF2B5EF4-FFF2-40B4-BE49-F238E27FC236}">
                        <a16:creationId xmlns:a16="http://schemas.microsoft.com/office/drawing/2014/main" id="{35866AAD-2E91-C1DD-FEFE-B73751A7F67E}"/>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10" name="Tekstfelt 2209">
                    <a:extLst>
                      <a:ext uri="{FF2B5EF4-FFF2-40B4-BE49-F238E27FC236}">
                        <a16:creationId xmlns:a16="http://schemas.microsoft.com/office/drawing/2014/main" id="{BF177CC3-0C21-607E-6963-62C1FF5BAF7B}"/>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11" name="Tekstfelt 2210">
                    <a:extLst>
                      <a:ext uri="{FF2B5EF4-FFF2-40B4-BE49-F238E27FC236}">
                        <a16:creationId xmlns:a16="http://schemas.microsoft.com/office/drawing/2014/main" id="{1CBBBC2B-3AEC-C2B3-7962-26CAA057CA91}"/>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12" name="Tekstfelt 2211">
                    <a:extLst>
                      <a:ext uri="{FF2B5EF4-FFF2-40B4-BE49-F238E27FC236}">
                        <a16:creationId xmlns:a16="http://schemas.microsoft.com/office/drawing/2014/main" id="{75B32F04-1BBB-770C-C5D0-5D5D3FE9D05D}"/>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13" name="Tekstfelt 2212">
                    <a:extLst>
                      <a:ext uri="{FF2B5EF4-FFF2-40B4-BE49-F238E27FC236}">
                        <a16:creationId xmlns:a16="http://schemas.microsoft.com/office/drawing/2014/main" id="{5C2105C6-B105-81BB-38F9-7D00C858083D}"/>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14" name="Tekstfelt 2213">
                    <a:extLst>
                      <a:ext uri="{FF2B5EF4-FFF2-40B4-BE49-F238E27FC236}">
                        <a16:creationId xmlns:a16="http://schemas.microsoft.com/office/drawing/2014/main" id="{227FB74C-6B30-D7F7-BEB3-DCAD1BE23600}"/>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15" name="Tekstfelt 2214">
                    <a:extLst>
                      <a:ext uri="{FF2B5EF4-FFF2-40B4-BE49-F238E27FC236}">
                        <a16:creationId xmlns:a16="http://schemas.microsoft.com/office/drawing/2014/main" id="{B29AD966-DD50-3E85-DB4F-5739598B48DC}"/>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16" name="Tekstfelt 2215">
                    <a:extLst>
                      <a:ext uri="{FF2B5EF4-FFF2-40B4-BE49-F238E27FC236}">
                        <a16:creationId xmlns:a16="http://schemas.microsoft.com/office/drawing/2014/main" id="{1C88AFFD-9255-B261-F52D-7A5865E0D066}"/>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17" name="Tekstfelt 2216">
                    <a:extLst>
                      <a:ext uri="{FF2B5EF4-FFF2-40B4-BE49-F238E27FC236}">
                        <a16:creationId xmlns:a16="http://schemas.microsoft.com/office/drawing/2014/main" id="{A496E7DB-BBCB-0E95-65C5-2DE2594B3626}"/>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18" name="Tekstfelt 2217">
                    <a:extLst>
                      <a:ext uri="{FF2B5EF4-FFF2-40B4-BE49-F238E27FC236}">
                        <a16:creationId xmlns:a16="http://schemas.microsoft.com/office/drawing/2014/main" id="{35906AFC-E242-C936-35B0-F69A5F955C31}"/>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19" name="Tekstfelt 2218">
                    <a:extLst>
                      <a:ext uri="{FF2B5EF4-FFF2-40B4-BE49-F238E27FC236}">
                        <a16:creationId xmlns:a16="http://schemas.microsoft.com/office/drawing/2014/main" id="{3B745714-154D-0046-28B1-8F5975FA6EBF}"/>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20" name="Tekstfelt 2219">
                    <a:extLst>
                      <a:ext uri="{FF2B5EF4-FFF2-40B4-BE49-F238E27FC236}">
                        <a16:creationId xmlns:a16="http://schemas.microsoft.com/office/drawing/2014/main" id="{0FDA6B68-1269-92F9-FAAF-8D700E44D032}"/>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21" name="Tekstfelt 2220">
                    <a:extLst>
                      <a:ext uri="{FF2B5EF4-FFF2-40B4-BE49-F238E27FC236}">
                        <a16:creationId xmlns:a16="http://schemas.microsoft.com/office/drawing/2014/main" id="{04AE2385-AE03-1602-BFB5-412BB7E839B1}"/>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22" name="Tekstfelt 2221">
                    <a:extLst>
                      <a:ext uri="{FF2B5EF4-FFF2-40B4-BE49-F238E27FC236}">
                        <a16:creationId xmlns:a16="http://schemas.microsoft.com/office/drawing/2014/main" id="{59484FEE-46FB-2034-635E-194B9FF6CFE3}"/>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23" name="Tekstfelt 2222">
                    <a:extLst>
                      <a:ext uri="{FF2B5EF4-FFF2-40B4-BE49-F238E27FC236}">
                        <a16:creationId xmlns:a16="http://schemas.microsoft.com/office/drawing/2014/main" id="{C4232BD8-43DA-2F4A-97FF-77A06CACEE57}"/>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24" name="Tekstfelt 2223">
                    <a:extLst>
                      <a:ext uri="{FF2B5EF4-FFF2-40B4-BE49-F238E27FC236}">
                        <a16:creationId xmlns:a16="http://schemas.microsoft.com/office/drawing/2014/main" id="{DB009BFF-0EBA-1967-5489-8DEB150BD583}"/>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25" name="Tekstfelt 2224">
                    <a:extLst>
                      <a:ext uri="{FF2B5EF4-FFF2-40B4-BE49-F238E27FC236}">
                        <a16:creationId xmlns:a16="http://schemas.microsoft.com/office/drawing/2014/main" id="{83F954D4-4D6A-0CB6-D349-BB33515221B0}"/>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26" name="Tekstfelt 2225">
                    <a:extLst>
                      <a:ext uri="{FF2B5EF4-FFF2-40B4-BE49-F238E27FC236}">
                        <a16:creationId xmlns:a16="http://schemas.microsoft.com/office/drawing/2014/main" id="{76D29419-709A-ADD6-EDC2-040B5AAB0FD3}"/>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27" name="Tekstfelt 2226">
                    <a:extLst>
                      <a:ext uri="{FF2B5EF4-FFF2-40B4-BE49-F238E27FC236}">
                        <a16:creationId xmlns:a16="http://schemas.microsoft.com/office/drawing/2014/main" id="{03F5B90C-1F0B-178E-3986-B94447A69C6F}"/>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28" name="Tekstfelt 2227">
                    <a:extLst>
                      <a:ext uri="{FF2B5EF4-FFF2-40B4-BE49-F238E27FC236}">
                        <a16:creationId xmlns:a16="http://schemas.microsoft.com/office/drawing/2014/main" id="{DE4EAA2F-1069-C325-E90F-DF88E21562DC}"/>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29" name="Tekstfelt 2228">
                    <a:extLst>
                      <a:ext uri="{FF2B5EF4-FFF2-40B4-BE49-F238E27FC236}">
                        <a16:creationId xmlns:a16="http://schemas.microsoft.com/office/drawing/2014/main" id="{ED85759D-E165-425C-453F-9DF66E551DC7}"/>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30" name="Tekstfelt 2229">
                    <a:extLst>
                      <a:ext uri="{FF2B5EF4-FFF2-40B4-BE49-F238E27FC236}">
                        <a16:creationId xmlns:a16="http://schemas.microsoft.com/office/drawing/2014/main" id="{A5B528AA-A22F-204A-35B4-A1307AC8F630}"/>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31" name="Tekstfelt 2230">
                    <a:extLst>
                      <a:ext uri="{FF2B5EF4-FFF2-40B4-BE49-F238E27FC236}">
                        <a16:creationId xmlns:a16="http://schemas.microsoft.com/office/drawing/2014/main" id="{5977C012-F966-3C49-972B-1E29037346A8}"/>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32" name="Tekstfelt 2231">
                    <a:extLst>
                      <a:ext uri="{FF2B5EF4-FFF2-40B4-BE49-F238E27FC236}">
                        <a16:creationId xmlns:a16="http://schemas.microsoft.com/office/drawing/2014/main" id="{40CD3820-AFFB-E983-8AE9-4918884972E0}"/>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33" name="Tekstfelt 2232">
                    <a:extLst>
                      <a:ext uri="{FF2B5EF4-FFF2-40B4-BE49-F238E27FC236}">
                        <a16:creationId xmlns:a16="http://schemas.microsoft.com/office/drawing/2014/main" id="{2A5486EB-0183-E3FC-5C21-3835DA2968A0}"/>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34" name="Tekstfelt 2233">
                    <a:extLst>
                      <a:ext uri="{FF2B5EF4-FFF2-40B4-BE49-F238E27FC236}">
                        <a16:creationId xmlns:a16="http://schemas.microsoft.com/office/drawing/2014/main" id="{57C6A8B2-A222-EFDE-755A-9F6E85F036CF}"/>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35" name="Tekstfelt 2234">
                    <a:extLst>
                      <a:ext uri="{FF2B5EF4-FFF2-40B4-BE49-F238E27FC236}">
                        <a16:creationId xmlns:a16="http://schemas.microsoft.com/office/drawing/2014/main" id="{1C8BBF7A-B11F-08C1-6B13-326654683080}"/>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00" name="Tekstfelt 2199">
                  <a:extLst>
                    <a:ext uri="{FF2B5EF4-FFF2-40B4-BE49-F238E27FC236}">
                      <a16:creationId xmlns:a16="http://schemas.microsoft.com/office/drawing/2014/main" id="{589B4981-97CE-6D10-D74C-A8EBC57F500B}"/>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01" name="Tekstfelt 2200">
                  <a:extLst>
                    <a:ext uri="{FF2B5EF4-FFF2-40B4-BE49-F238E27FC236}">
                      <a16:creationId xmlns:a16="http://schemas.microsoft.com/office/drawing/2014/main" id="{DC96B509-6506-6A9A-D286-2553FDBE31A0}"/>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02" name="Tekstfelt 2201">
                  <a:extLst>
                    <a:ext uri="{FF2B5EF4-FFF2-40B4-BE49-F238E27FC236}">
                      <a16:creationId xmlns:a16="http://schemas.microsoft.com/office/drawing/2014/main" id="{24A1A276-E96E-6A93-C352-D905F54DF773}"/>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5" name="Gruppe 1824">
                <a:extLst>
                  <a:ext uri="{FF2B5EF4-FFF2-40B4-BE49-F238E27FC236}">
                    <a16:creationId xmlns:a16="http://schemas.microsoft.com/office/drawing/2014/main" id="{944AFC9B-C4C3-8FAC-BA74-72E589F75C7D}"/>
                  </a:ext>
                </a:extLst>
              </p:cNvPr>
              <p:cNvGrpSpPr/>
              <p:nvPr/>
            </p:nvGrpSpPr>
            <p:grpSpPr>
              <a:xfrm>
                <a:off x="3753314" y="1031887"/>
                <a:ext cx="641389" cy="5216305"/>
                <a:chOff x="2892468" y="1032983"/>
                <a:chExt cx="641389" cy="5216305"/>
              </a:xfrm>
            </p:grpSpPr>
            <p:grpSp>
              <p:nvGrpSpPr>
                <p:cNvPr id="2162" name="Gruppe 2161">
                  <a:extLst>
                    <a:ext uri="{FF2B5EF4-FFF2-40B4-BE49-F238E27FC236}">
                      <a16:creationId xmlns:a16="http://schemas.microsoft.com/office/drawing/2014/main" id="{2674DA72-EF6F-7EE4-9489-C7BFD9478E98}"/>
                    </a:ext>
                  </a:extLst>
                </p:cNvPr>
                <p:cNvGrpSpPr/>
                <p:nvPr/>
              </p:nvGrpSpPr>
              <p:grpSpPr>
                <a:xfrm>
                  <a:off x="2892468" y="1032983"/>
                  <a:ext cx="641389" cy="5216305"/>
                  <a:chOff x="3475384" y="1188399"/>
                  <a:chExt cx="641389" cy="5216305"/>
                </a:xfrm>
              </p:grpSpPr>
              <p:sp>
                <p:nvSpPr>
                  <p:cNvPr id="2166" name="Tekstfelt 2165">
                    <a:extLst>
                      <a:ext uri="{FF2B5EF4-FFF2-40B4-BE49-F238E27FC236}">
                        <a16:creationId xmlns:a16="http://schemas.microsoft.com/office/drawing/2014/main" id="{CCBA0A97-8F82-8A81-7D82-88E4CA95B932}"/>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67" name="Tekstfelt 2166">
                    <a:extLst>
                      <a:ext uri="{FF2B5EF4-FFF2-40B4-BE49-F238E27FC236}">
                        <a16:creationId xmlns:a16="http://schemas.microsoft.com/office/drawing/2014/main" id="{8768452F-A234-2F9B-7BA1-FA3DFDC0CCEC}"/>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68" name="Tekstfelt 2167">
                    <a:extLst>
                      <a:ext uri="{FF2B5EF4-FFF2-40B4-BE49-F238E27FC236}">
                        <a16:creationId xmlns:a16="http://schemas.microsoft.com/office/drawing/2014/main" id="{423E4AC8-0B45-E308-B9C3-0CC40DCADB9F}"/>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69" name="Tekstfelt 2168">
                    <a:extLst>
                      <a:ext uri="{FF2B5EF4-FFF2-40B4-BE49-F238E27FC236}">
                        <a16:creationId xmlns:a16="http://schemas.microsoft.com/office/drawing/2014/main" id="{80477EAA-E908-3AD8-4908-9F36274C6EDC}"/>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70" name="Tekstfelt 2169">
                    <a:extLst>
                      <a:ext uri="{FF2B5EF4-FFF2-40B4-BE49-F238E27FC236}">
                        <a16:creationId xmlns:a16="http://schemas.microsoft.com/office/drawing/2014/main" id="{3379EE18-D7D9-B7AD-7DA1-EAE65EDF5531}"/>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71" name="Tekstfelt 2170">
                    <a:extLst>
                      <a:ext uri="{FF2B5EF4-FFF2-40B4-BE49-F238E27FC236}">
                        <a16:creationId xmlns:a16="http://schemas.microsoft.com/office/drawing/2014/main" id="{2DD099A5-E6BF-08FA-08BF-60263B237E93}"/>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72" name="Tekstfelt 2171">
                    <a:extLst>
                      <a:ext uri="{FF2B5EF4-FFF2-40B4-BE49-F238E27FC236}">
                        <a16:creationId xmlns:a16="http://schemas.microsoft.com/office/drawing/2014/main" id="{046D1F64-B510-6A9C-CB20-E21B440ABA3B}"/>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73" name="Tekstfelt 2172">
                    <a:extLst>
                      <a:ext uri="{FF2B5EF4-FFF2-40B4-BE49-F238E27FC236}">
                        <a16:creationId xmlns:a16="http://schemas.microsoft.com/office/drawing/2014/main" id="{14E87251-1C8B-F872-7BA0-3816C25EBC23}"/>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74" name="Tekstfelt 2173">
                    <a:extLst>
                      <a:ext uri="{FF2B5EF4-FFF2-40B4-BE49-F238E27FC236}">
                        <a16:creationId xmlns:a16="http://schemas.microsoft.com/office/drawing/2014/main" id="{4F1EAECE-8291-3152-5227-8CB272642CCE}"/>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75" name="Tekstfelt 2174">
                    <a:extLst>
                      <a:ext uri="{FF2B5EF4-FFF2-40B4-BE49-F238E27FC236}">
                        <a16:creationId xmlns:a16="http://schemas.microsoft.com/office/drawing/2014/main" id="{C15491C3-DA7D-8387-3180-8FF82CFB5E0B}"/>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76" name="Tekstfelt 2175">
                    <a:extLst>
                      <a:ext uri="{FF2B5EF4-FFF2-40B4-BE49-F238E27FC236}">
                        <a16:creationId xmlns:a16="http://schemas.microsoft.com/office/drawing/2014/main" id="{72FF6EDF-82F3-35B2-7210-EDC31B087A6A}"/>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77" name="Tekstfelt 2176">
                    <a:extLst>
                      <a:ext uri="{FF2B5EF4-FFF2-40B4-BE49-F238E27FC236}">
                        <a16:creationId xmlns:a16="http://schemas.microsoft.com/office/drawing/2014/main" id="{4D190EB3-3F3E-A55D-3FAE-35F2AC054A67}"/>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78" name="Tekstfelt 2177">
                    <a:extLst>
                      <a:ext uri="{FF2B5EF4-FFF2-40B4-BE49-F238E27FC236}">
                        <a16:creationId xmlns:a16="http://schemas.microsoft.com/office/drawing/2014/main" id="{052EA6DE-34FE-8E67-8B64-06A69112F8F5}"/>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79" name="Tekstfelt 2178">
                    <a:extLst>
                      <a:ext uri="{FF2B5EF4-FFF2-40B4-BE49-F238E27FC236}">
                        <a16:creationId xmlns:a16="http://schemas.microsoft.com/office/drawing/2014/main" id="{0060FC0A-05F9-3B58-0A54-49FE387D2EEF}"/>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80" name="Tekstfelt 2179">
                    <a:extLst>
                      <a:ext uri="{FF2B5EF4-FFF2-40B4-BE49-F238E27FC236}">
                        <a16:creationId xmlns:a16="http://schemas.microsoft.com/office/drawing/2014/main" id="{7F57126B-FDAD-392D-8BA5-1FDDC3807888}"/>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81" name="Tekstfelt 2180">
                    <a:extLst>
                      <a:ext uri="{FF2B5EF4-FFF2-40B4-BE49-F238E27FC236}">
                        <a16:creationId xmlns:a16="http://schemas.microsoft.com/office/drawing/2014/main" id="{F98329FD-C448-0385-D009-9B7CDCED9180}"/>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82" name="Tekstfelt 2181">
                    <a:extLst>
                      <a:ext uri="{FF2B5EF4-FFF2-40B4-BE49-F238E27FC236}">
                        <a16:creationId xmlns:a16="http://schemas.microsoft.com/office/drawing/2014/main" id="{F4F1D124-E522-B554-5D64-DEB45D0BDA45}"/>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83" name="Tekstfelt 2182">
                    <a:extLst>
                      <a:ext uri="{FF2B5EF4-FFF2-40B4-BE49-F238E27FC236}">
                        <a16:creationId xmlns:a16="http://schemas.microsoft.com/office/drawing/2014/main" id="{7D7A6940-6FA0-1640-D44C-268C15DB1F3C}"/>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84" name="Tekstfelt 2183">
                    <a:extLst>
                      <a:ext uri="{FF2B5EF4-FFF2-40B4-BE49-F238E27FC236}">
                        <a16:creationId xmlns:a16="http://schemas.microsoft.com/office/drawing/2014/main" id="{ABD16FFE-392D-B018-3AFA-E704AE14652F}"/>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85" name="Tekstfelt 2184">
                    <a:extLst>
                      <a:ext uri="{FF2B5EF4-FFF2-40B4-BE49-F238E27FC236}">
                        <a16:creationId xmlns:a16="http://schemas.microsoft.com/office/drawing/2014/main" id="{0C9A56BB-4C22-4FBD-9D6D-5D219F10510A}"/>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86" name="Tekstfelt 2185">
                    <a:extLst>
                      <a:ext uri="{FF2B5EF4-FFF2-40B4-BE49-F238E27FC236}">
                        <a16:creationId xmlns:a16="http://schemas.microsoft.com/office/drawing/2014/main" id="{6B3EE2AA-1E97-2D8E-88B0-C20015F8B257}"/>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87" name="Tekstfelt 2186">
                    <a:extLst>
                      <a:ext uri="{FF2B5EF4-FFF2-40B4-BE49-F238E27FC236}">
                        <a16:creationId xmlns:a16="http://schemas.microsoft.com/office/drawing/2014/main" id="{FC6B6CEA-D67C-D627-8631-C4815A91EAF0}"/>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88" name="Tekstfelt 2187">
                    <a:extLst>
                      <a:ext uri="{FF2B5EF4-FFF2-40B4-BE49-F238E27FC236}">
                        <a16:creationId xmlns:a16="http://schemas.microsoft.com/office/drawing/2014/main" id="{01750B9B-4D0C-4E96-CA9C-AFEF77C61E21}"/>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89" name="Tekstfelt 2188">
                    <a:extLst>
                      <a:ext uri="{FF2B5EF4-FFF2-40B4-BE49-F238E27FC236}">
                        <a16:creationId xmlns:a16="http://schemas.microsoft.com/office/drawing/2014/main" id="{F5F7E4DA-5645-E0A3-B7EB-B208647796E3}"/>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90" name="Tekstfelt 2189">
                    <a:extLst>
                      <a:ext uri="{FF2B5EF4-FFF2-40B4-BE49-F238E27FC236}">
                        <a16:creationId xmlns:a16="http://schemas.microsoft.com/office/drawing/2014/main" id="{D78DF977-8284-CC60-16E1-4982C9384B09}"/>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91" name="Tekstfelt 2190">
                    <a:extLst>
                      <a:ext uri="{FF2B5EF4-FFF2-40B4-BE49-F238E27FC236}">
                        <a16:creationId xmlns:a16="http://schemas.microsoft.com/office/drawing/2014/main" id="{D698A108-1D78-497F-3ACB-B836D45B6C51}"/>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92" name="Tekstfelt 2191">
                    <a:extLst>
                      <a:ext uri="{FF2B5EF4-FFF2-40B4-BE49-F238E27FC236}">
                        <a16:creationId xmlns:a16="http://schemas.microsoft.com/office/drawing/2014/main" id="{743A1AB5-2F21-FC2E-64AF-8D155C0BC517}"/>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93" name="Tekstfelt 2192">
                    <a:extLst>
                      <a:ext uri="{FF2B5EF4-FFF2-40B4-BE49-F238E27FC236}">
                        <a16:creationId xmlns:a16="http://schemas.microsoft.com/office/drawing/2014/main" id="{351709D7-DA2C-B3DE-C483-E8F66972B4D5}"/>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94" name="Tekstfelt 2193">
                    <a:extLst>
                      <a:ext uri="{FF2B5EF4-FFF2-40B4-BE49-F238E27FC236}">
                        <a16:creationId xmlns:a16="http://schemas.microsoft.com/office/drawing/2014/main" id="{72B75B53-C7DB-604A-5E65-2F9F0581F36C}"/>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95" name="Tekstfelt 2194">
                    <a:extLst>
                      <a:ext uri="{FF2B5EF4-FFF2-40B4-BE49-F238E27FC236}">
                        <a16:creationId xmlns:a16="http://schemas.microsoft.com/office/drawing/2014/main" id="{394BBA33-1B0F-10EA-0540-AAF70C2AEC73}"/>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96" name="Tekstfelt 2195">
                    <a:extLst>
                      <a:ext uri="{FF2B5EF4-FFF2-40B4-BE49-F238E27FC236}">
                        <a16:creationId xmlns:a16="http://schemas.microsoft.com/office/drawing/2014/main" id="{6BC4899A-78A7-606A-2BFF-DAE640C92EF8}"/>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97" name="Tekstfelt 2196">
                    <a:extLst>
                      <a:ext uri="{FF2B5EF4-FFF2-40B4-BE49-F238E27FC236}">
                        <a16:creationId xmlns:a16="http://schemas.microsoft.com/office/drawing/2014/main" id="{10599C74-5385-B769-9A5D-4F8F5D639AD9}"/>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98" name="Tekstfelt 2197">
                    <a:extLst>
                      <a:ext uri="{FF2B5EF4-FFF2-40B4-BE49-F238E27FC236}">
                        <a16:creationId xmlns:a16="http://schemas.microsoft.com/office/drawing/2014/main" id="{A68EABF4-FF92-03B8-ED43-9E0B795F5F10}"/>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63" name="Tekstfelt 2162">
                  <a:extLst>
                    <a:ext uri="{FF2B5EF4-FFF2-40B4-BE49-F238E27FC236}">
                      <a16:creationId xmlns:a16="http://schemas.microsoft.com/office/drawing/2014/main" id="{4E889011-63D0-0EC9-DBC6-B8E34D4809F3}"/>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64" name="Tekstfelt 2163">
                  <a:extLst>
                    <a:ext uri="{FF2B5EF4-FFF2-40B4-BE49-F238E27FC236}">
                      <a16:creationId xmlns:a16="http://schemas.microsoft.com/office/drawing/2014/main" id="{4DC42481-6059-C674-567F-94DD79A59908}"/>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65" name="Tekstfelt 2164">
                  <a:extLst>
                    <a:ext uri="{FF2B5EF4-FFF2-40B4-BE49-F238E27FC236}">
                      <a16:creationId xmlns:a16="http://schemas.microsoft.com/office/drawing/2014/main" id="{0375EBD8-449F-9CE0-77EA-9D0409061910}"/>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6" name="Gruppe 1825">
                <a:extLst>
                  <a:ext uri="{FF2B5EF4-FFF2-40B4-BE49-F238E27FC236}">
                    <a16:creationId xmlns:a16="http://schemas.microsoft.com/office/drawing/2014/main" id="{545D8067-C61C-757A-225C-5C2FF26C5564}"/>
                  </a:ext>
                </a:extLst>
              </p:cNvPr>
              <p:cNvGrpSpPr/>
              <p:nvPr/>
            </p:nvGrpSpPr>
            <p:grpSpPr>
              <a:xfrm>
                <a:off x="3326093" y="1035670"/>
                <a:ext cx="641389" cy="5216305"/>
                <a:chOff x="2892468" y="1032983"/>
                <a:chExt cx="641389" cy="5216305"/>
              </a:xfrm>
            </p:grpSpPr>
            <p:grpSp>
              <p:nvGrpSpPr>
                <p:cNvPr id="2125" name="Gruppe 2124">
                  <a:extLst>
                    <a:ext uri="{FF2B5EF4-FFF2-40B4-BE49-F238E27FC236}">
                      <a16:creationId xmlns:a16="http://schemas.microsoft.com/office/drawing/2014/main" id="{CA3A6A61-FEEA-AC0A-50BC-C9D4FEF5DE44}"/>
                    </a:ext>
                  </a:extLst>
                </p:cNvPr>
                <p:cNvGrpSpPr/>
                <p:nvPr/>
              </p:nvGrpSpPr>
              <p:grpSpPr>
                <a:xfrm>
                  <a:off x="2892468" y="1032983"/>
                  <a:ext cx="641389" cy="5216305"/>
                  <a:chOff x="3475384" y="1188399"/>
                  <a:chExt cx="641389" cy="5216305"/>
                </a:xfrm>
              </p:grpSpPr>
              <p:sp>
                <p:nvSpPr>
                  <p:cNvPr id="2129" name="Tekstfelt 2128">
                    <a:extLst>
                      <a:ext uri="{FF2B5EF4-FFF2-40B4-BE49-F238E27FC236}">
                        <a16:creationId xmlns:a16="http://schemas.microsoft.com/office/drawing/2014/main" id="{12330E7E-59F9-513D-6183-1277B332699E}"/>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30" name="Tekstfelt 2129">
                    <a:extLst>
                      <a:ext uri="{FF2B5EF4-FFF2-40B4-BE49-F238E27FC236}">
                        <a16:creationId xmlns:a16="http://schemas.microsoft.com/office/drawing/2014/main" id="{1A4C613A-1458-116D-6D33-D72182E373C2}"/>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31" name="Tekstfelt 2130">
                    <a:extLst>
                      <a:ext uri="{FF2B5EF4-FFF2-40B4-BE49-F238E27FC236}">
                        <a16:creationId xmlns:a16="http://schemas.microsoft.com/office/drawing/2014/main" id="{A73764CF-35F5-A285-5738-7DBAFD638699}"/>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32" name="Tekstfelt 2131">
                    <a:extLst>
                      <a:ext uri="{FF2B5EF4-FFF2-40B4-BE49-F238E27FC236}">
                        <a16:creationId xmlns:a16="http://schemas.microsoft.com/office/drawing/2014/main" id="{DAB71740-09C5-2DD2-B783-F0794B7A5C41}"/>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33" name="Tekstfelt 2132">
                    <a:extLst>
                      <a:ext uri="{FF2B5EF4-FFF2-40B4-BE49-F238E27FC236}">
                        <a16:creationId xmlns:a16="http://schemas.microsoft.com/office/drawing/2014/main" id="{60E74754-EBF0-0BB2-0519-0EC412D9263A}"/>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34" name="Tekstfelt 2133">
                    <a:extLst>
                      <a:ext uri="{FF2B5EF4-FFF2-40B4-BE49-F238E27FC236}">
                        <a16:creationId xmlns:a16="http://schemas.microsoft.com/office/drawing/2014/main" id="{8E3FA5B7-56A4-943A-9947-FA9A93E38B55}"/>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35" name="Tekstfelt 2134">
                    <a:extLst>
                      <a:ext uri="{FF2B5EF4-FFF2-40B4-BE49-F238E27FC236}">
                        <a16:creationId xmlns:a16="http://schemas.microsoft.com/office/drawing/2014/main" id="{E4D37378-241B-5141-A2F9-70AB8FAEE0AB}"/>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36" name="Tekstfelt 2135">
                    <a:extLst>
                      <a:ext uri="{FF2B5EF4-FFF2-40B4-BE49-F238E27FC236}">
                        <a16:creationId xmlns:a16="http://schemas.microsoft.com/office/drawing/2014/main" id="{7A83199A-CDF5-06D1-125D-565917F234CD}"/>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37" name="Tekstfelt 2136">
                    <a:extLst>
                      <a:ext uri="{FF2B5EF4-FFF2-40B4-BE49-F238E27FC236}">
                        <a16:creationId xmlns:a16="http://schemas.microsoft.com/office/drawing/2014/main" id="{C86C523C-FE06-09EF-FD69-B003F0D58D67}"/>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38" name="Tekstfelt 2137">
                    <a:extLst>
                      <a:ext uri="{FF2B5EF4-FFF2-40B4-BE49-F238E27FC236}">
                        <a16:creationId xmlns:a16="http://schemas.microsoft.com/office/drawing/2014/main" id="{FB94B8D9-AFBA-DF83-1351-C82DA33AE6EC}"/>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39" name="Tekstfelt 2138">
                    <a:extLst>
                      <a:ext uri="{FF2B5EF4-FFF2-40B4-BE49-F238E27FC236}">
                        <a16:creationId xmlns:a16="http://schemas.microsoft.com/office/drawing/2014/main" id="{544398FA-B337-A592-C29F-7D80D32D76E4}"/>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40" name="Tekstfelt 2139">
                    <a:extLst>
                      <a:ext uri="{FF2B5EF4-FFF2-40B4-BE49-F238E27FC236}">
                        <a16:creationId xmlns:a16="http://schemas.microsoft.com/office/drawing/2014/main" id="{B1564E03-DF16-3E56-99F4-95F8265739C0}"/>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41" name="Tekstfelt 2140">
                    <a:extLst>
                      <a:ext uri="{FF2B5EF4-FFF2-40B4-BE49-F238E27FC236}">
                        <a16:creationId xmlns:a16="http://schemas.microsoft.com/office/drawing/2014/main" id="{86DC9B30-34C6-1BE4-164C-C3029D7FF47D}"/>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42" name="Tekstfelt 2141">
                    <a:extLst>
                      <a:ext uri="{FF2B5EF4-FFF2-40B4-BE49-F238E27FC236}">
                        <a16:creationId xmlns:a16="http://schemas.microsoft.com/office/drawing/2014/main" id="{2FE7FD7B-1666-C7BB-AC47-53AFECA86930}"/>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43" name="Tekstfelt 2142">
                    <a:extLst>
                      <a:ext uri="{FF2B5EF4-FFF2-40B4-BE49-F238E27FC236}">
                        <a16:creationId xmlns:a16="http://schemas.microsoft.com/office/drawing/2014/main" id="{0B934A20-C16F-1BB9-680A-9F8B9CA6D1A6}"/>
                      </a:ext>
                    </a:extLst>
                  </p:cNvPr>
                  <p:cNvSpPr txBox="1"/>
                  <p:nvPr/>
                </p:nvSpPr>
                <p:spPr>
                  <a:xfrm>
                    <a:off x="35457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44" name="Tekstfelt 2143">
                    <a:extLst>
                      <a:ext uri="{FF2B5EF4-FFF2-40B4-BE49-F238E27FC236}">
                        <a16:creationId xmlns:a16="http://schemas.microsoft.com/office/drawing/2014/main" id="{DA476468-C4EA-A4B5-A1A4-381429F2D31E}"/>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45" name="Tekstfelt 2144">
                    <a:extLst>
                      <a:ext uri="{FF2B5EF4-FFF2-40B4-BE49-F238E27FC236}">
                        <a16:creationId xmlns:a16="http://schemas.microsoft.com/office/drawing/2014/main" id="{279E99A5-6696-B1D1-701E-884BB3FE6400}"/>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46" name="Tekstfelt 2145">
                    <a:extLst>
                      <a:ext uri="{FF2B5EF4-FFF2-40B4-BE49-F238E27FC236}">
                        <a16:creationId xmlns:a16="http://schemas.microsoft.com/office/drawing/2014/main" id="{B2DCCC13-DFCE-9FB8-5A65-8D3F98BDEB76}"/>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47" name="Tekstfelt 2146">
                    <a:extLst>
                      <a:ext uri="{FF2B5EF4-FFF2-40B4-BE49-F238E27FC236}">
                        <a16:creationId xmlns:a16="http://schemas.microsoft.com/office/drawing/2014/main" id="{CE382CFA-9584-2A49-8F1F-83E4F57F8FA9}"/>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48" name="Tekstfelt 2147">
                    <a:extLst>
                      <a:ext uri="{FF2B5EF4-FFF2-40B4-BE49-F238E27FC236}">
                        <a16:creationId xmlns:a16="http://schemas.microsoft.com/office/drawing/2014/main" id="{1C39ACE2-9001-43AC-93FC-4D4D4B4E4F27}"/>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49" name="Tekstfelt 2148">
                    <a:extLst>
                      <a:ext uri="{FF2B5EF4-FFF2-40B4-BE49-F238E27FC236}">
                        <a16:creationId xmlns:a16="http://schemas.microsoft.com/office/drawing/2014/main" id="{FDFDC130-0479-31B7-DA07-7E4DCEC4E9C5}"/>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50" name="Tekstfelt 2149">
                    <a:extLst>
                      <a:ext uri="{FF2B5EF4-FFF2-40B4-BE49-F238E27FC236}">
                        <a16:creationId xmlns:a16="http://schemas.microsoft.com/office/drawing/2014/main" id="{E329884C-36A8-8A8E-90D2-086901CD89F7}"/>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51" name="Tekstfelt 2150">
                    <a:extLst>
                      <a:ext uri="{FF2B5EF4-FFF2-40B4-BE49-F238E27FC236}">
                        <a16:creationId xmlns:a16="http://schemas.microsoft.com/office/drawing/2014/main" id="{19C73F29-8795-AF72-D4B7-139CD8B89813}"/>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52" name="Tekstfelt 2151">
                    <a:extLst>
                      <a:ext uri="{FF2B5EF4-FFF2-40B4-BE49-F238E27FC236}">
                        <a16:creationId xmlns:a16="http://schemas.microsoft.com/office/drawing/2014/main" id="{9C01BBF6-4EFE-8AAA-0817-00B73BD3DB43}"/>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53" name="Tekstfelt 2152">
                    <a:extLst>
                      <a:ext uri="{FF2B5EF4-FFF2-40B4-BE49-F238E27FC236}">
                        <a16:creationId xmlns:a16="http://schemas.microsoft.com/office/drawing/2014/main" id="{0FD9EE88-2338-FC35-5226-834EA6092122}"/>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54" name="Tekstfelt 2153">
                    <a:extLst>
                      <a:ext uri="{FF2B5EF4-FFF2-40B4-BE49-F238E27FC236}">
                        <a16:creationId xmlns:a16="http://schemas.microsoft.com/office/drawing/2014/main" id="{87B863EB-A944-0EAF-8548-F483BA3AA8DC}"/>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55" name="Tekstfelt 2154">
                    <a:extLst>
                      <a:ext uri="{FF2B5EF4-FFF2-40B4-BE49-F238E27FC236}">
                        <a16:creationId xmlns:a16="http://schemas.microsoft.com/office/drawing/2014/main" id="{19138167-0CA3-1845-C0A2-60BA3F2A43E6}"/>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56" name="Tekstfelt 2155">
                    <a:extLst>
                      <a:ext uri="{FF2B5EF4-FFF2-40B4-BE49-F238E27FC236}">
                        <a16:creationId xmlns:a16="http://schemas.microsoft.com/office/drawing/2014/main" id="{43BB6B46-F759-2192-0887-A96E908F6063}"/>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57" name="Tekstfelt 2156">
                    <a:extLst>
                      <a:ext uri="{FF2B5EF4-FFF2-40B4-BE49-F238E27FC236}">
                        <a16:creationId xmlns:a16="http://schemas.microsoft.com/office/drawing/2014/main" id="{E49C6A87-EA28-8013-4179-35E397A3C0EA}"/>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58" name="Tekstfelt 2157">
                    <a:extLst>
                      <a:ext uri="{FF2B5EF4-FFF2-40B4-BE49-F238E27FC236}">
                        <a16:creationId xmlns:a16="http://schemas.microsoft.com/office/drawing/2014/main" id="{EB1D062D-2A2C-4EB3-261A-7E9A1B46BCDA}"/>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59" name="Tekstfelt 2158">
                    <a:extLst>
                      <a:ext uri="{FF2B5EF4-FFF2-40B4-BE49-F238E27FC236}">
                        <a16:creationId xmlns:a16="http://schemas.microsoft.com/office/drawing/2014/main" id="{165D377E-1F43-1C89-24E6-2FC946CB5D17}"/>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60" name="Tekstfelt 2159">
                    <a:extLst>
                      <a:ext uri="{FF2B5EF4-FFF2-40B4-BE49-F238E27FC236}">
                        <a16:creationId xmlns:a16="http://schemas.microsoft.com/office/drawing/2014/main" id="{43998182-D2DF-12EE-50DC-AC61F1F6D5F8}"/>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61" name="Tekstfelt 2160">
                    <a:extLst>
                      <a:ext uri="{FF2B5EF4-FFF2-40B4-BE49-F238E27FC236}">
                        <a16:creationId xmlns:a16="http://schemas.microsoft.com/office/drawing/2014/main" id="{18327DA4-B41C-6599-EF16-ECD8BEB38E00}"/>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26" name="Tekstfelt 2125">
                  <a:extLst>
                    <a:ext uri="{FF2B5EF4-FFF2-40B4-BE49-F238E27FC236}">
                      <a16:creationId xmlns:a16="http://schemas.microsoft.com/office/drawing/2014/main" id="{B5CFC212-5544-647C-F2E1-E5314A7B9B1A}"/>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27" name="Tekstfelt 2126">
                  <a:extLst>
                    <a:ext uri="{FF2B5EF4-FFF2-40B4-BE49-F238E27FC236}">
                      <a16:creationId xmlns:a16="http://schemas.microsoft.com/office/drawing/2014/main" id="{13DCECF5-F683-F853-1A67-675CEDB25E19}"/>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28" name="Tekstfelt 2127">
                  <a:extLst>
                    <a:ext uri="{FF2B5EF4-FFF2-40B4-BE49-F238E27FC236}">
                      <a16:creationId xmlns:a16="http://schemas.microsoft.com/office/drawing/2014/main" id="{0103EEC6-9120-E778-77F8-84BDA2B16B44}"/>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7" name="Gruppe 1826">
                <a:extLst>
                  <a:ext uri="{FF2B5EF4-FFF2-40B4-BE49-F238E27FC236}">
                    <a16:creationId xmlns:a16="http://schemas.microsoft.com/office/drawing/2014/main" id="{082F08E8-B546-F4F8-3BC1-67616C8B55A1}"/>
                  </a:ext>
                </a:extLst>
              </p:cNvPr>
              <p:cNvGrpSpPr/>
              <p:nvPr/>
            </p:nvGrpSpPr>
            <p:grpSpPr>
              <a:xfrm>
                <a:off x="2893345" y="1029165"/>
                <a:ext cx="641389" cy="5216305"/>
                <a:chOff x="2892468" y="1032983"/>
                <a:chExt cx="641389" cy="5216305"/>
              </a:xfrm>
            </p:grpSpPr>
            <p:grpSp>
              <p:nvGrpSpPr>
                <p:cNvPr id="2088" name="Gruppe 2087">
                  <a:extLst>
                    <a:ext uri="{FF2B5EF4-FFF2-40B4-BE49-F238E27FC236}">
                      <a16:creationId xmlns:a16="http://schemas.microsoft.com/office/drawing/2014/main" id="{17D04E64-3E66-7703-7837-4A3EAC0034CE}"/>
                    </a:ext>
                  </a:extLst>
                </p:cNvPr>
                <p:cNvGrpSpPr/>
                <p:nvPr/>
              </p:nvGrpSpPr>
              <p:grpSpPr>
                <a:xfrm>
                  <a:off x="2892468" y="1032983"/>
                  <a:ext cx="641389" cy="5216305"/>
                  <a:chOff x="3475384" y="1188399"/>
                  <a:chExt cx="641389" cy="5216305"/>
                </a:xfrm>
              </p:grpSpPr>
              <p:sp>
                <p:nvSpPr>
                  <p:cNvPr id="2092" name="Tekstfelt 2091">
                    <a:extLst>
                      <a:ext uri="{FF2B5EF4-FFF2-40B4-BE49-F238E27FC236}">
                        <a16:creationId xmlns:a16="http://schemas.microsoft.com/office/drawing/2014/main" id="{A7A02573-79D3-2481-D174-CCE8E54435C1}"/>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93" name="Tekstfelt 2092">
                    <a:extLst>
                      <a:ext uri="{FF2B5EF4-FFF2-40B4-BE49-F238E27FC236}">
                        <a16:creationId xmlns:a16="http://schemas.microsoft.com/office/drawing/2014/main" id="{A52550F5-C8AA-EBAB-446A-81C26699EB5F}"/>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94" name="Tekstfelt 2093">
                    <a:extLst>
                      <a:ext uri="{FF2B5EF4-FFF2-40B4-BE49-F238E27FC236}">
                        <a16:creationId xmlns:a16="http://schemas.microsoft.com/office/drawing/2014/main" id="{2895B713-E06F-EFEF-7BF0-CAC312B32141}"/>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95" name="Tekstfelt 2094">
                    <a:extLst>
                      <a:ext uri="{FF2B5EF4-FFF2-40B4-BE49-F238E27FC236}">
                        <a16:creationId xmlns:a16="http://schemas.microsoft.com/office/drawing/2014/main" id="{0E43DB8C-67CA-693B-0E94-79AAD8D26C0C}"/>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96" name="Tekstfelt 2095">
                    <a:extLst>
                      <a:ext uri="{FF2B5EF4-FFF2-40B4-BE49-F238E27FC236}">
                        <a16:creationId xmlns:a16="http://schemas.microsoft.com/office/drawing/2014/main" id="{FF28C503-5D0B-2E9D-69F0-269A497DF639}"/>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97" name="Tekstfelt 2096">
                    <a:extLst>
                      <a:ext uri="{FF2B5EF4-FFF2-40B4-BE49-F238E27FC236}">
                        <a16:creationId xmlns:a16="http://schemas.microsoft.com/office/drawing/2014/main" id="{6534BC4F-2CEB-9053-548F-773E1719E32E}"/>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98" name="Tekstfelt 2097">
                    <a:extLst>
                      <a:ext uri="{FF2B5EF4-FFF2-40B4-BE49-F238E27FC236}">
                        <a16:creationId xmlns:a16="http://schemas.microsoft.com/office/drawing/2014/main" id="{FFF59404-D57A-7A4C-71E9-E44FAC237EC6}"/>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99" name="Tekstfelt 2098">
                    <a:extLst>
                      <a:ext uri="{FF2B5EF4-FFF2-40B4-BE49-F238E27FC236}">
                        <a16:creationId xmlns:a16="http://schemas.microsoft.com/office/drawing/2014/main" id="{F0B5A992-A596-D9A7-6445-4D54F15473DA}"/>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00" name="Tekstfelt 2099">
                    <a:extLst>
                      <a:ext uri="{FF2B5EF4-FFF2-40B4-BE49-F238E27FC236}">
                        <a16:creationId xmlns:a16="http://schemas.microsoft.com/office/drawing/2014/main" id="{79F43570-5991-5352-26E8-814117442940}"/>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01" name="Tekstfelt 2100">
                    <a:extLst>
                      <a:ext uri="{FF2B5EF4-FFF2-40B4-BE49-F238E27FC236}">
                        <a16:creationId xmlns:a16="http://schemas.microsoft.com/office/drawing/2014/main" id="{8C7C2C4F-6126-B298-4346-7CF47CEF9279}"/>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02" name="Tekstfelt 2101">
                    <a:extLst>
                      <a:ext uri="{FF2B5EF4-FFF2-40B4-BE49-F238E27FC236}">
                        <a16:creationId xmlns:a16="http://schemas.microsoft.com/office/drawing/2014/main" id="{807FF4C2-AA5C-088E-2722-4DAC138A8C72}"/>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03" name="Tekstfelt 2102">
                    <a:extLst>
                      <a:ext uri="{FF2B5EF4-FFF2-40B4-BE49-F238E27FC236}">
                        <a16:creationId xmlns:a16="http://schemas.microsoft.com/office/drawing/2014/main" id="{51003DCC-F624-4E99-4257-FDB9BAC65236}"/>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04" name="Tekstfelt 2103">
                    <a:extLst>
                      <a:ext uri="{FF2B5EF4-FFF2-40B4-BE49-F238E27FC236}">
                        <a16:creationId xmlns:a16="http://schemas.microsoft.com/office/drawing/2014/main" id="{16D17A95-A498-E5FB-58F0-AD1672FCA272}"/>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05" name="Tekstfelt 2104">
                    <a:extLst>
                      <a:ext uri="{FF2B5EF4-FFF2-40B4-BE49-F238E27FC236}">
                        <a16:creationId xmlns:a16="http://schemas.microsoft.com/office/drawing/2014/main" id="{1EF90988-026A-2918-5069-47C65B441A33}"/>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06" name="Tekstfelt 2105">
                    <a:extLst>
                      <a:ext uri="{FF2B5EF4-FFF2-40B4-BE49-F238E27FC236}">
                        <a16:creationId xmlns:a16="http://schemas.microsoft.com/office/drawing/2014/main" id="{6295F9C3-932A-2401-AD72-25879DFDCF2B}"/>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07" name="Tekstfelt 2106">
                    <a:extLst>
                      <a:ext uri="{FF2B5EF4-FFF2-40B4-BE49-F238E27FC236}">
                        <a16:creationId xmlns:a16="http://schemas.microsoft.com/office/drawing/2014/main" id="{FEA5A7A6-35C0-6770-F7CF-08AEED5F2ED4}"/>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08" name="Tekstfelt 2107">
                    <a:extLst>
                      <a:ext uri="{FF2B5EF4-FFF2-40B4-BE49-F238E27FC236}">
                        <a16:creationId xmlns:a16="http://schemas.microsoft.com/office/drawing/2014/main" id="{585C8DA6-48C1-4FE8-9AEF-C5943A894CE8}"/>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09" name="Tekstfelt 2108">
                    <a:extLst>
                      <a:ext uri="{FF2B5EF4-FFF2-40B4-BE49-F238E27FC236}">
                        <a16:creationId xmlns:a16="http://schemas.microsoft.com/office/drawing/2014/main" id="{CB7E48E5-BCF8-2D89-D88E-771C704A2FD6}"/>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10" name="Tekstfelt 2109">
                    <a:extLst>
                      <a:ext uri="{FF2B5EF4-FFF2-40B4-BE49-F238E27FC236}">
                        <a16:creationId xmlns:a16="http://schemas.microsoft.com/office/drawing/2014/main" id="{50CC726C-B4A7-4DF7-C2E2-E4755C0A5616}"/>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11" name="Tekstfelt 2110">
                    <a:extLst>
                      <a:ext uri="{FF2B5EF4-FFF2-40B4-BE49-F238E27FC236}">
                        <a16:creationId xmlns:a16="http://schemas.microsoft.com/office/drawing/2014/main" id="{C2363F23-A9C8-4D22-D724-083412FD6F9B}"/>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12" name="Tekstfelt 2111">
                    <a:extLst>
                      <a:ext uri="{FF2B5EF4-FFF2-40B4-BE49-F238E27FC236}">
                        <a16:creationId xmlns:a16="http://schemas.microsoft.com/office/drawing/2014/main" id="{B75ED8AA-8743-8FD2-4BDD-4DC747E38ECD}"/>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13" name="Tekstfelt 2112">
                    <a:extLst>
                      <a:ext uri="{FF2B5EF4-FFF2-40B4-BE49-F238E27FC236}">
                        <a16:creationId xmlns:a16="http://schemas.microsoft.com/office/drawing/2014/main" id="{742115E9-FBCF-5A85-2E02-6D1A3110880D}"/>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14" name="Tekstfelt 2113">
                    <a:extLst>
                      <a:ext uri="{FF2B5EF4-FFF2-40B4-BE49-F238E27FC236}">
                        <a16:creationId xmlns:a16="http://schemas.microsoft.com/office/drawing/2014/main" id="{638E124D-A57A-E7D2-3143-56C53C354741}"/>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15" name="Tekstfelt 2114">
                    <a:extLst>
                      <a:ext uri="{FF2B5EF4-FFF2-40B4-BE49-F238E27FC236}">
                        <a16:creationId xmlns:a16="http://schemas.microsoft.com/office/drawing/2014/main" id="{88B019CF-E92A-A77A-7124-105C50510555}"/>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16" name="Tekstfelt 2115">
                    <a:extLst>
                      <a:ext uri="{FF2B5EF4-FFF2-40B4-BE49-F238E27FC236}">
                        <a16:creationId xmlns:a16="http://schemas.microsoft.com/office/drawing/2014/main" id="{9990C36F-45DE-4EFB-B16A-072D6B506AF9}"/>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17" name="Tekstfelt 2116">
                    <a:extLst>
                      <a:ext uri="{FF2B5EF4-FFF2-40B4-BE49-F238E27FC236}">
                        <a16:creationId xmlns:a16="http://schemas.microsoft.com/office/drawing/2014/main" id="{E2BA2B8F-75E5-292C-B98C-329A26A3471D}"/>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18" name="Tekstfelt 2117">
                    <a:extLst>
                      <a:ext uri="{FF2B5EF4-FFF2-40B4-BE49-F238E27FC236}">
                        <a16:creationId xmlns:a16="http://schemas.microsoft.com/office/drawing/2014/main" id="{86E703C0-CD84-31F3-6A9A-C66C76993D1C}"/>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19" name="Tekstfelt 2118">
                    <a:extLst>
                      <a:ext uri="{FF2B5EF4-FFF2-40B4-BE49-F238E27FC236}">
                        <a16:creationId xmlns:a16="http://schemas.microsoft.com/office/drawing/2014/main" id="{B0C03851-D9E5-F5E2-6080-2808499390B9}"/>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20" name="Tekstfelt 2119">
                    <a:extLst>
                      <a:ext uri="{FF2B5EF4-FFF2-40B4-BE49-F238E27FC236}">
                        <a16:creationId xmlns:a16="http://schemas.microsoft.com/office/drawing/2014/main" id="{6A5E8B28-CCB1-25B0-C331-ABE43A629914}"/>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21" name="Tekstfelt 2120">
                    <a:extLst>
                      <a:ext uri="{FF2B5EF4-FFF2-40B4-BE49-F238E27FC236}">
                        <a16:creationId xmlns:a16="http://schemas.microsoft.com/office/drawing/2014/main" id="{068712B1-F415-F07C-EEE0-BC636773F652}"/>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22" name="Tekstfelt 2121">
                    <a:extLst>
                      <a:ext uri="{FF2B5EF4-FFF2-40B4-BE49-F238E27FC236}">
                        <a16:creationId xmlns:a16="http://schemas.microsoft.com/office/drawing/2014/main" id="{EBD079E9-E1E3-FD82-E20A-AD572852D039}"/>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23" name="Tekstfelt 2122">
                    <a:extLst>
                      <a:ext uri="{FF2B5EF4-FFF2-40B4-BE49-F238E27FC236}">
                        <a16:creationId xmlns:a16="http://schemas.microsoft.com/office/drawing/2014/main" id="{922D164F-76A5-85C8-1279-BA0B710651AD}"/>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24" name="Tekstfelt 2123">
                    <a:extLst>
                      <a:ext uri="{FF2B5EF4-FFF2-40B4-BE49-F238E27FC236}">
                        <a16:creationId xmlns:a16="http://schemas.microsoft.com/office/drawing/2014/main" id="{A277947A-6872-C3D8-502C-5F735384F718}"/>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89" name="Tekstfelt 2088">
                  <a:extLst>
                    <a:ext uri="{FF2B5EF4-FFF2-40B4-BE49-F238E27FC236}">
                      <a16:creationId xmlns:a16="http://schemas.microsoft.com/office/drawing/2014/main" id="{8152DB75-CF8E-7C4B-5098-E9E3308F4F96}"/>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90" name="Tekstfelt 2089">
                  <a:extLst>
                    <a:ext uri="{FF2B5EF4-FFF2-40B4-BE49-F238E27FC236}">
                      <a16:creationId xmlns:a16="http://schemas.microsoft.com/office/drawing/2014/main" id="{0CD0888F-BAFB-3F93-EEC6-9B967602B2C3}"/>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91" name="Tekstfelt 2090">
                  <a:extLst>
                    <a:ext uri="{FF2B5EF4-FFF2-40B4-BE49-F238E27FC236}">
                      <a16:creationId xmlns:a16="http://schemas.microsoft.com/office/drawing/2014/main" id="{7ECF9366-378D-E9D2-94D2-8EDC16D4F070}"/>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8" name="Gruppe 1827">
                <a:extLst>
                  <a:ext uri="{FF2B5EF4-FFF2-40B4-BE49-F238E27FC236}">
                    <a16:creationId xmlns:a16="http://schemas.microsoft.com/office/drawing/2014/main" id="{59396685-105E-40BE-0B3B-3C60FE6DED6E}"/>
                  </a:ext>
                </a:extLst>
              </p:cNvPr>
              <p:cNvGrpSpPr/>
              <p:nvPr/>
            </p:nvGrpSpPr>
            <p:grpSpPr>
              <a:xfrm>
                <a:off x="2466124" y="1032948"/>
                <a:ext cx="641389" cy="5216305"/>
                <a:chOff x="2892468" y="1032983"/>
                <a:chExt cx="641389" cy="5216305"/>
              </a:xfrm>
            </p:grpSpPr>
            <p:grpSp>
              <p:nvGrpSpPr>
                <p:cNvPr id="2051" name="Gruppe 2050">
                  <a:extLst>
                    <a:ext uri="{FF2B5EF4-FFF2-40B4-BE49-F238E27FC236}">
                      <a16:creationId xmlns:a16="http://schemas.microsoft.com/office/drawing/2014/main" id="{074846F3-1BC0-73F2-03D9-18FC6CA298D9}"/>
                    </a:ext>
                  </a:extLst>
                </p:cNvPr>
                <p:cNvGrpSpPr/>
                <p:nvPr/>
              </p:nvGrpSpPr>
              <p:grpSpPr>
                <a:xfrm>
                  <a:off x="2892468" y="1032983"/>
                  <a:ext cx="641389" cy="5216305"/>
                  <a:chOff x="3475384" y="1188399"/>
                  <a:chExt cx="641389" cy="5216305"/>
                </a:xfrm>
              </p:grpSpPr>
              <p:sp>
                <p:nvSpPr>
                  <p:cNvPr id="2055" name="Tekstfelt 2054">
                    <a:extLst>
                      <a:ext uri="{FF2B5EF4-FFF2-40B4-BE49-F238E27FC236}">
                        <a16:creationId xmlns:a16="http://schemas.microsoft.com/office/drawing/2014/main" id="{41F774EC-0FE6-E5F5-1099-13BB41D300E3}"/>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56" name="Tekstfelt 2055">
                    <a:extLst>
                      <a:ext uri="{FF2B5EF4-FFF2-40B4-BE49-F238E27FC236}">
                        <a16:creationId xmlns:a16="http://schemas.microsoft.com/office/drawing/2014/main" id="{84599446-42E8-DAD7-5D3B-D59185BF3CE6}"/>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57" name="Tekstfelt 2056">
                    <a:extLst>
                      <a:ext uri="{FF2B5EF4-FFF2-40B4-BE49-F238E27FC236}">
                        <a16:creationId xmlns:a16="http://schemas.microsoft.com/office/drawing/2014/main" id="{DFC79860-551D-F8B1-6220-B4CB87F4AFAC}"/>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58" name="Tekstfelt 2057">
                    <a:extLst>
                      <a:ext uri="{FF2B5EF4-FFF2-40B4-BE49-F238E27FC236}">
                        <a16:creationId xmlns:a16="http://schemas.microsoft.com/office/drawing/2014/main" id="{3C710FA6-9D23-2218-8272-4354EFD1AC09}"/>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59" name="Tekstfelt 2058">
                    <a:extLst>
                      <a:ext uri="{FF2B5EF4-FFF2-40B4-BE49-F238E27FC236}">
                        <a16:creationId xmlns:a16="http://schemas.microsoft.com/office/drawing/2014/main" id="{C328D559-DEEE-DB9F-7756-195414B92FE4}"/>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60" name="Tekstfelt 2059">
                    <a:extLst>
                      <a:ext uri="{FF2B5EF4-FFF2-40B4-BE49-F238E27FC236}">
                        <a16:creationId xmlns:a16="http://schemas.microsoft.com/office/drawing/2014/main" id="{53F08E75-2C0D-667A-E55C-1AC4642DC5C0}"/>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61" name="Tekstfelt 2060">
                    <a:extLst>
                      <a:ext uri="{FF2B5EF4-FFF2-40B4-BE49-F238E27FC236}">
                        <a16:creationId xmlns:a16="http://schemas.microsoft.com/office/drawing/2014/main" id="{231F5AD4-4D78-7738-12A6-230B95AD67FA}"/>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62" name="Tekstfelt 2061">
                    <a:extLst>
                      <a:ext uri="{FF2B5EF4-FFF2-40B4-BE49-F238E27FC236}">
                        <a16:creationId xmlns:a16="http://schemas.microsoft.com/office/drawing/2014/main" id="{1FD9FE05-CB9D-1635-91D2-B6380B6F221F}"/>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63" name="Tekstfelt 2062">
                    <a:extLst>
                      <a:ext uri="{FF2B5EF4-FFF2-40B4-BE49-F238E27FC236}">
                        <a16:creationId xmlns:a16="http://schemas.microsoft.com/office/drawing/2014/main" id="{C4B37C58-6AF0-FDA7-0E93-B32D7C1C436F}"/>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64" name="Tekstfelt 2063">
                    <a:extLst>
                      <a:ext uri="{FF2B5EF4-FFF2-40B4-BE49-F238E27FC236}">
                        <a16:creationId xmlns:a16="http://schemas.microsoft.com/office/drawing/2014/main" id="{CEE44E7A-78D6-1008-AF74-0DE320463941}"/>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65" name="Tekstfelt 2064">
                    <a:extLst>
                      <a:ext uri="{FF2B5EF4-FFF2-40B4-BE49-F238E27FC236}">
                        <a16:creationId xmlns:a16="http://schemas.microsoft.com/office/drawing/2014/main" id="{CF502169-9E70-2E35-492F-47A3011D6969}"/>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66" name="Tekstfelt 2065">
                    <a:extLst>
                      <a:ext uri="{FF2B5EF4-FFF2-40B4-BE49-F238E27FC236}">
                        <a16:creationId xmlns:a16="http://schemas.microsoft.com/office/drawing/2014/main" id="{73C83960-DCE3-A738-F802-FA327D1E1866}"/>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67" name="Tekstfelt 2066">
                    <a:extLst>
                      <a:ext uri="{FF2B5EF4-FFF2-40B4-BE49-F238E27FC236}">
                        <a16:creationId xmlns:a16="http://schemas.microsoft.com/office/drawing/2014/main" id="{7AA8B053-F90F-B11D-1EED-DAAF16BA7735}"/>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68" name="Tekstfelt 2067">
                    <a:extLst>
                      <a:ext uri="{FF2B5EF4-FFF2-40B4-BE49-F238E27FC236}">
                        <a16:creationId xmlns:a16="http://schemas.microsoft.com/office/drawing/2014/main" id="{A765855B-9232-64B6-F8FD-A68F015126DF}"/>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69" name="Tekstfelt 2068">
                    <a:extLst>
                      <a:ext uri="{FF2B5EF4-FFF2-40B4-BE49-F238E27FC236}">
                        <a16:creationId xmlns:a16="http://schemas.microsoft.com/office/drawing/2014/main" id="{21AA6597-82A6-D805-BC91-10212E8C0F8C}"/>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70" name="Tekstfelt 2069">
                    <a:extLst>
                      <a:ext uri="{FF2B5EF4-FFF2-40B4-BE49-F238E27FC236}">
                        <a16:creationId xmlns:a16="http://schemas.microsoft.com/office/drawing/2014/main" id="{96560090-F79D-F61E-C72F-8EACE3EB97EB}"/>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71" name="Tekstfelt 2070">
                    <a:extLst>
                      <a:ext uri="{FF2B5EF4-FFF2-40B4-BE49-F238E27FC236}">
                        <a16:creationId xmlns:a16="http://schemas.microsoft.com/office/drawing/2014/main" id="{02B160B6-AB5D-72C0-6BBC-CA41EE90B5BD}"/>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72" name="Tekstfelt 2071">
                    <a:extLst>
                      <a:ext uri="{FF2B5EF4-FFF2-40B4-BE49-F238E27FC236}">
                        <a16:creationId xmlns:a16="http://schemas.microsoft.com/office/drawing/2014/main" id="{8261CAEF-949C-81BC-352C-90521D3739DE}"/>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73" name="Tekstfelt 2072">
                    <a:extLst>
                      <a:ext uri="{FF2B5EF4-FFF2-40B4-BE49-F238E27FC236}">
                        <a16:creationId xmlns:a16="http://schemas.microsoft.com/office/drawing/2014/main" id="{4173FB4F-C5FC-E64C-F3E5-4A435019E755}"/>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74" name="Tekstfelt 2073">
                    <a:extLst>
                      <a:ext uri="{FF2B5EF4-FFF2-40B4-BE49-F238E27FC236}">
                        <a16:creationId xmlns:a16="http://schemas.microsoft.com/office/drawing/2014/main" id="{B408C9B5-3B9F-C489-0317-3B37C855A158}"/>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75" name="Tekstfelt 2074">
                    <a:extLst>
                      <a:ext uri="{FF2B5EF4-FFF2-40B4-BE49-F238E27FC236}">
                        <a16:creationId xmlns:a16="http://schemas.microsoft.com/office/drawing/2014/main" id="{3E213BB4-9A75-752B-2975-7B3C097F0C93}"/>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76" name="Tekstfelt 2075">
                    <a:extLst>
                      <a:ext uri="{FF2B5EF4-FFF2-40B4-BE49-F238E27FC236}">
                        <a16:creationId xmlns:a16="http://schemas.microsoft.com/office/drawing/2014/main" id="{F07E77FB-9FEB-1DDA-1254-6E5ABB58EC48}"/>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77" name="Tekstfelt 2076">
                    <a:extLst>
                      <a:ext uri="{FF2B5EF4-FFF2-40B4-BE49-F238E27FC236}">
                        <a16:creationId xmlns:a16="http://schemas.microsoft.com/office/drawing/2014/main" id="{90129194-80A9-3D6E-EFF0-2BEA80051719}"/>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78" name="Tekstfelt 2077">
                    <a:extLst>
                      <a:ext uri="{FF2B5EF4-FFF2-40B4-BE49-F238E27FC236}">
                        <a16:creationId xmlns:a16="http://schemas.microsoft.com/office/drawing/2014/main" id="{63FE79D7-34BE-E88A-110F-B3EED568BC8D}"/>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79" name="Tekstfelt 2078">
                    <a:extLst>
                      <a:ext uri="{FF2B5EF4-FFF2-40B4-BE49-F238E27FC236}">
                        <a16:creationId xmlns:a16="http://schemas.microsoft.com/office/drawing/2014/main" id="{1DB4346E-7958-D7E6-C955-6BD4C12EEC93}"/>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80" name="Tekstfelt 2079">
                    <a:extLst>
                      <a:ext uri="{FF2B5EF4-FFF2-40B4-BE49-F238E27FC236}">
                        <a16:creationId xmlns:a16="http://schemas.microsoft.com/office/drawing/2014/main" id="{13E0D383-7A6B-7801-93FF-76EE148DB6CA}"/>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81" name="Tekstfelt 2080">
                    <a:extLst>
                      <a:ext uri="{FF2B5EF4-FFF2-40B4-BE49-F238E27FC236}">
                        <a16:creationId xmlns:a16="http://schemas.microsoft.com/office/drawing/2014/main" id="{5DC1912A-65BA-19C7-7EC2-19E8CEF3212B}"/>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82" name="Tekstfelt 2081">
                    <a:extLst>
                      <a:ext uri="{FF2B5EF4-FFF2-40B4-BE49-F238E27FC236}">
                        <a16:creationId xmlns:a16="http://schemas.microsoft.com/office/drawing/2014/main" id="{BF7CAB6B-6827-1B4C-D903-B24391554AE8}"/>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83" name="Tekstfelt 2082">
                    <a:extLst>
                      <a:ext uri="{FF2B5EF4-FFF2-40B4-BE49-F238E27FC236}">
                        <a16:creationId xmlns:a16="http://schemas.microsoft.com/office/drawing/2014/main" id="{992DE6B5-8A2F-F01D-AA6D-4434F3D2AACB}"/>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84" name="Tekstfelt 2083">
                    <a:extLst>
                      <a:ext uri="{FF2B5EF4-FFF2-40B4-BE49-F238E27FC236}">
                        <a16:creationId xmlns:a16="http://schemas.microsoft.com/office/drawing/2014/main" id="{C057A0A9-0066-A59F-7E4F-30397D6D737C}"/>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85" name="Tekstfelt 2084">
                    <a:extLst>
                      <a:ext uri="{FF2B5EF4-FFF2-40B4-BE49-F238E27FC236}">
                        <a16:creationId xmlns:a16="http://schemas.microsoft.com/office/drawing/2014/main" id="{FE899911-8BDA-6440-FCA3-1FB38A796CD8}"/>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86" name="Tekstfelt 2085">
                    <a:extLst>
                      <a:ext uri="{FF2B5EF4-FFF2-40B4-BE49-F238E27FC236}">
                        <a16:creationId xmlns:a16="http://schemas.microsoft.com/office/drawing/2014/main" id="{A53DDC86-F61C-649A-8ABF-0FB35A7CEC82}"/>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87" name="Tekstfelt 2086">
                    <a:extLst>
                      <a:ext uri="{FF2B5EF4-FFF2-40B4-BE49-F238E27FC236}">
                        <a16:creationId xmlns:a16="http://schemas.microsoft.com/office/drawing/2014/main" id="{7EA4A8B9-CEC7-9D19-9C79-36E46E792D3A}"/>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52" name="Tekstfelt 2051">
                  <a:extLst>
                    <a:ext uri="{FF2B5EF4-FFF2-40B4-BE49-F238E27FC236}">
                      <a16:creationId xmlns:a16="http://schemas.microsoft.com/office/drawing/2014/main" id="{FB81C60F-53ED-8650-9C14-14A39D948672}"/>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53" name="Tekstfelt 2052">
                  <a:extLst>
                    <a:ext uri="{FF2B5EF4-FFF2-40B4-BE49-F238E27FC236}">
                      <a16:creationId xmlns:a16="http://schemas.microsoft.com/office/drawing/2014/main" id="{5B013115-3745-B22D-5573-4E4276BE4D1A}"/>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54" name="Tekstfelt 2053">
                  <a:extLst>
                    <a:ext uri="{FF2B5EF4-FFF2-40B4-BE49-F238E27FC236}">
                      <a16:creationId xmlns:a16="http://schemas.microsoft.com/office/drawing/2014/main" id="{94A3F9E8-1472-E8DF-4833-A0B14D589BBC}"/>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9" name="Gruppe 1828">
                <a:extLst>
                  <a:ext uri="{FF2B5EF4-FFF2-40B4-BE49-F238E27FC236}">
                    <a16:creationId xmlns:a16="http://schemas.microsoft.com/office/drawing/2014/main" id="{FB8C0273-FA30-8CFD-17FC-0FE3A8CBABE5}"/>
                  </a:ext>
                </a:extLst>
              </p:cNvPr>
              <p:cNvGrpSpPr/>
              <p:nvPr/>
            </p:nvGrpSpPr>
            <p:grpSpPr>
              <a:xfrm>
                <a:off x="2019764" y="1037328"/>
                <a:ext cx="641389" cy="5216305"/>
                <a:chOff x="2892468" y="1032983"/>
                <a:chExt cx="641389" cy="5216305"/>
              </a:xfrm>
            </p:grpSpPr>
            <p:grpSp>
              <p:nvGrpSpPr>
                <p:cNvPr id="2014" name="Gruppe 2013">
                  <a:extLst>
                    <a:ext uri="{FF2B5EF4-FFF2-40B4-BE49-F238E27FC236}">
                      <a16:creationId xmlns:a16="http://schemas.microsoft.com/office/drawing/2014/main" id="{23DB672A-5856-EA42-438F-7556E854D5FB}"/>
                    </a:ext>
                  </a:extLst>
                </p:cNvPr>
                <p:cNvGrpSpPr/>
                <p:nvPr/>
              </p:nvGrpSpPr>
              <p:grpSpPr>
                <a:xfrm>
                  <a:off x="2892468" y="1032983"/>
                  <a:ext cx="641389" cy="5216305"/>
                  <a:chOff x="3475384" y="1188399"/>
                  <a:chExt cx="641389" cy="5216305"/>
                </a:xfrm>
              </p:grpSpPr>
              <p:sp>
                <p:nvSpPr>
                  <p:cNvPr id="2018" name="Tekstfelt 2017">
                    <a:extLst>
                      <a:ext uri="{FF2B5EF4-FFF2-40B4-BE49-F238E27FC236}">
                        <a16:creationId xmlns:a16="http://schemas.microsoft.com/office/drawing/2014/main" id="{50110B0A-B633-0D49-D06A-E9A0A1970AFC}"/>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19" name="Tekstfelt 2018">
                    <a:extLst>
                      <a:ext uri="{FF2B5EF4-FFF2-40B4-BE49-F238E27FC236}">
                        <a16:creationId xmlns:a16="http://schemas.microsoft.com/office/drawing/2014/main" id="{38E4E790-65B5-1423-84F7-9800081BEC24}"/>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20" name="Tekstfelt 2019">
                    <a:extLst>
                      <a:ext uri="{FF2B5EF4-FFF2-40B4-BE49-F238E27FC236}">
                        <a16:creationId xmlns:a16="http://schemas.microsoft.com/office/drawing/2014/main" id="{A3879C35-F88E-7347-0599-F18E5D994332}"/>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21" name="Tekstfelt 2020">
                    <a:extLst>
                      <a:ext uri="{FF2B5EF4-FFF2-40B4-BE49-F238E27FC236}">
                        <a16:creationId xmlns:a16="http://schemas.microsoft.com/office/drawing/2014/main" id="{4501EE93-A200-13F4-A8F5-E2380476B6AC}"/>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22" name="Tekstfelt 2021">
                    <a:extLst>
                      <a:ext uri="{FF2B5EF4-FFF2-40B4-BE49-F238E27FC236}">
                        <a16:creationId xmlns:a16="http://schemas.microsoft.com/office/drawing/2014/main" id="{891C2065-32A9-1C8E-AE0C-BFE6547CC88D}"/>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23" name="Tekstfelt 2022">
                    <a:extLst>
                      <a:ext uri="{FF2B5EF4-FFF2-40B4-BE49-F238E27FC236}">
                        <a16:creationId xmlns:a16="http://schemas.microsoft.com/office/drawing/2014/main" id="{39D8BEE1-449B-D323-E596-7EB288F93F6D}"/>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24" name="Tekstfelt 2023">
                    <a:extLst>
                      <a:ext uri="{FF2B5EF4-FFF2-40B4-BE49-F238E27FC236}">
                        <a16:creationId xmlns:a16="http://schemas.microsoft.com/office/drawing/2014/main" id="{EBF82380-2CE0-4A74-6B97-C8F05D3BF368}"/>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25" name="Tekstfelt 2024">
                    <a:extLst>
                      <a:ext uri="{FF2B5EF4-FFF2-40B4-BE49-F238E27FC236}">
                        <a16:creationId xmlns:a16="http://schemas.microsoft.com/office/drawing/2014/main" id="{70234961-4611-ECB3-7690-87D4BC3B4410}"/>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26" name="Tekstfelt 2025">
                    <a:extLst>
                      <a:ext uri="{FF2B5EF4-FFF2-40B4-BE49-F238E27FC236}">
                        <a16:creationId xmlns:a16="http://schemas.microsoft.com/office/drawing/2014/main" id="{27E5572A-5B84-3D9A-4A4D-939C274A8CE2}"/>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27" name="Tekstfelt 2026">
                    <a:extLst>
                      <a:ext uri="{FF2B5EF4-FFF2-40B4-BE49-F238E27FC236}">
                        <a16:creationId xmlns:a16="http://schemas.microsoft.com/office/drawing/2014/main" id="{E6CD9768-527B-C5D3-28F7-8EA2777AFB8C}"/>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28" name="Tekstfelt 2027">
                    <a:extLst>
                      <a:ext uri="{FF2B5EF4-FFF2-40B4-BE49-F238E27FC236}">
                        <a16:creationId xmlns:a16="http://schemas.microsoft.com/office/drawing/2014/main" id="{1A189E23-BEBC-598E-F88C-C99D240B71C7}"/>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29" name="Tekstfelt 2028">
                    <a:extLst>
                      <a:ext uri="{FF2B5EF4-FFF2-40B4-BE49-F238E27FC236}">
                        <a16:creationId xmlns:a16="http://schemas.microsoft.com/office/drawing/2014/main" id="{2420FC8B-EEB0-C638-6DA6-7B18FA6FC3A6}"/>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30" name="Tekstfelt 2029">
                    <a:extLst>
                      <a:ext uri="{FF2B5EF4-FFF2-40B4-BE49-F238E27FC236}">
                        <a16:creationId xmlns:a16="http://schemas.microsoft.com/office/drawing/2014/main" id="{AA54D532-A283-CB0F-FB99-33D56EF54368}"/>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31" name="Tekstfelt 2030">
                    <a:extLst>
                      <a:ext uri="{FF2B5EF4-FFF2-40B4-BE49-F238E27FC236}">
                        <a16:creationId xmlns:a16="http://schemas.microsoft.com/office/drawing/2014/main" id="{3E8664DE-6BCD-5D32-FA4D-3DFF115630BE}"/>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32" name="Tekstfelt 2031">
                    <a:extLst>
                      <a:ext uri="{FF2B5EF4-FFF2-40B4-BE49-F238E27FC236}">
                        <a16:creationId xmlns:a16="http://schemas.microsoft.com/office/drawing/2014/main" id="{7A4F3BD1-4739-0650-19F9-97FCE891A860}"/>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33" name="Tekstfelt 2032">
                    <a:extLst>
                      <a:ext uri="{FF2B5EF4-FFF2-40B4-BE49-F238E27FC236}">
                        <a16:creationId xmlns:a16="http://schemas.microsoft.com/office/drawing/2014/main" id="{E7EC550A-0DC7-4D3C-24D5-803114A47E10}"/>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34" name="Tekstfelt 2033">
                    <a:extLst>
                      <a:ext uri="{FF2B5EF4-FFF2-40B4-BE49-F238E27FC236}">
                        <a16:creationId xmlns:a16="http://schemas.microsoft.com/office/drawing/2014/main" id="{97236B86-9162-9508-58B7-668672E99580}"/>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35" name="Tekstfelt 2034">
                    <a:extLst>
                      <a:ext uri="{FF2B5EF4-FFF2-40B4-BE49-F238E27FC236}">
                        <a16:creationId xmlns:a16="http://schemas.microsoft.com/office/drawing/2014/main" id="{CEEAD9EF-64CB-C80F-C6AB-52B1D216410B}"/>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36" name="Tekstfelt 2035">
                    <a:extLst>
                      <a:ext uri="{FF2B5EF4-FFF2-40B4-BE49-F238E27FC236}">
                        <a16:creationId xmlns:a16="http://schemas.microsoft.com/office/drawing/2014/main" id="{44BFD507-CAA1-5391-651B-339D75CC468C}"/>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37" name="Tekstfelt 2036">
                    <a:extLst>
                      <a:ext uri="{FF2B5EF4-FFF2-40B4-BE49-F238E27FC236}">
                        <a16:creationId xmlns:a16="http://schemas.microsoft.com/office/drawing/2014/main" id="{848AECA4-E7D1-1F24-D2A4-054AB00B574C}"/>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38" name="Tekstfelt 2037">
                    <a:extLst>
                      <a:ext uri="{FF2B5EF4-FFF2-40B4-BE49-F238E27FC236}">
                        <a16:creationId xmlns:a16="http://schemas.microsoft.com/office/drawing/2014/main" id="{C3335594-1C9C-DCD3-0750-102E6F3F42A3}"/>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39" name="Tekstfelt 2038">
                    <a:extLst>
                      <a:ext uri="{FF2B5EF4-FFF2-40B4-BE49-F238E27FC236}">
                        <a16:creationId xmlns:a16="http://schemas.microsoft.com/office/drawing/2014/main" id="{973D5198-7554-AF3C-C054-9645230B0CB9}"/>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40" name="Tekstfelt 2039">
                    <a:extLst>
                      <a:ext uri="{FF2B5EF4-FFF2-40B4-BE49-F238E27FC236}">
                        <a16:creationId xmlns:a16="http://schemas.microsoft.com/office/drawing/2014/main" id="{8A5E45B8-1563-5777-8FD4-B53C6F6F89AF}"/>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41" name="Tekstfelt 2040">
                    <a:extLst>
                      <a:ext uri="{FF2B5EF4-FFF2-40B4-BE49-F238E27FC236}">
                        <a16:creationId xmlns:a16="http://schemas.microsoft.com/office/drawing/2014/main" id="{56C36AB6-EF23-7B94-E50B-D92590C12571}"/>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42" name="Tekstfelt 2041">
                    <a:extLst>
                      <a:ext uri="{FF2B5EF4-FFF2-40B4-BE49-F238E27FC236}">
                        <a16:creationId xmlns:a16="http://schemas.microsoft.com/office/drawing/2014/main" id="{8F4524C4-6A15-93F2-7CB2-14208003038B}"/>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43" name="Tekstfelt 2042">
                    <a:extLst>
                      <a:ext uri="{FF2B5EF4-FFF2-40B4-BE49-F238E27FC236}">
                        <a16:creationId xmlns:a16="http://schemas.microsoft.com/office/drawing/2014/main" id="{690490DE-40A7-B482-0B49-36DE03549D9D}"/>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44" name="Tekstfelt 2043">
                    <a:extLst>
                      <a:ext uri="{FF2B5EF4-FFF2-40B4-BE49-F238E27FC236}">
                        <a16:creationId xmlns:a16="http://schemas.microsoft.com/office/drawing/2014/main" id="{E7FC07DF-3F8E-5C0C-4C1D-D2847D7AAB46}"/>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45" name="Tekstfelt 2044">
                    <a:extLst>
                      <a:ext uri="{FF2B5EF4-FFF2-40B4-BE49-F238E27FC236}">
                        <a16:creationId xmlns:a16="http://schemas.microsoft.com/office/drawing/2014/main" id="{27D7C5F9-FFFA-0AAD-876E-D78EF8932F6E}"/>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46" name="Tekstfelt 2045">
                    <a:extLst>
                      <a:ext uri="{FF2B5EF4-FFF2-40B4-BE49-F238E27FC236}">
                        <a16:creationId xmlns:a16="http://schemas.microsoft.com/office/drawing/2014/main" id="{4E77D8AA-1A23-9B0B-E04D-17C4F70EAA84}"/>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47" name="Tekstfelt 2046">
                    <a:extLst>
                      <a:ext uri="{FF2B5EF4-FFF2-40B4-BE49-F238E27FC236}">
                        <a16:creationId xmlns:a16="http://schemas.microsoft.com/office/drawing/2014/main" id="{DAABDFA7-37DE-7173-6271-E245996A57BF}"/>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48" name="Tekstfelt 2047">
                    <a:extLst>
                      <a:ext uri="{FF2B5EF4-FFF2-40B4-BE49-F238E27FC236}">
                        <a16:creationId xmlns:a16="http://schemas.microsoft.com/office/drawing/2014/main" id="{9DB4F7B6-1E31-26B9-6135-49BDCD7D7F2A}"/>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49" name="Tekstfelt 2048">
                    <a:extLst>
                      <a:ext uri="{FF2B5EF4-FFF2-40B4-BE49-F238E27FC236}">
                        <a16:creationId xmlns:a16="http://schemas.microsoft.com/office/drawing/2014/main" id="{95CC1B31-A782-4E84-5FD0-C17860082A40}"/>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50" name="Tekstfelt 2049">
                    <a:extLst>
                      <a:ext uri="{FF2B5EF4-FFF2-40B4-BE49-F238E27FC236}">
                        <a16:creationId xmlns:a16="http://schemas.microsoft.com/office/drawing/2014/main" id="{886E940D-5C4C-6309-2BE5-F504A3F4EF24}"/>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15" name="Tekstfelt 2014">
                  <a:extLst>
                    <a:ext uri="{FF2B5EF4-FFF2-40B4-BE49-F238E27FC236}">
                      <a16:creationId xmlns:a16="http://schemas.microsoft.com/office/drawing/2014/main" id="{CDE3F0F4-E2A5-EC89-6742-515C40A8C83C}"/>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16" name="Tekstfelt 2015">
                  <a:extLst>
                    <a:ext uri="{FF2B5EF4-FFF2-40B4-BE49-F238E27FC236}">
                      <a16:creationId xmlns:a16="http://schemas.microsoft.com/office/drawing/2014/main" id="{C9B7DCDE-A19A-43DE-7899-1EABC347CD7D}"/>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17" name="Tekstfelt 2016">
                  <a:extLst>
                    <a:ext uri="{FF2B5EF4-FFF2-40B4-BE49-F238E27FC236}">
                      <a16:creationId xmlns:a16="http://schemas.microsoft.com/office/drawing/2014/main" id="{EF75400B-08A3-C230-DD0F-8228923D1735}"/>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0" name="Gruppe 1829">
                <a:extLst>
                  <a:ext uri="{FF2B5EF4-FFF2-40B4-BE49-F238E27FC236}">
                    <a16:creationId xmlns:a16="http://schemas.microsoft.com/office/drawing/2014/main" id="{1D8A32D8-5F93-E522-4693-D7A1AA9B0A6B}"/>
                  </a:ext>
                </a:extLst>
              </p:cNvPr>
              <p:cNvGrpSpPr/>
              <p:nvPr/>
            </p:nvGrpSpPr>
            <p:grpSpPr>
              <a:xfrm>
                <a:off x="1592543" y="1041111"/>
                <a:ext cx="641389" cy="5216305"/>
                <a:chOff x="2892468" y="1032983"/>
                <a:chExt cx="641389" cy="5216305"/>
              </a:xfrm>
            </p:grpSpPr>
            <p:grpSp>
              <p:nvGrpSpPr>
                <p:cNvPr id="1977" name="Gruppe 1976">
                  <a:extLst>
                    <a:ext uri="{FF2B5EF4-FFF2-40B4-BE49-F238E27FC236}">
                      <a16:creationId xmlns:a16="http://schemas.microsoft.com/office/drawing/2014/main" id="{0253E6F5-7F66-6C25-A47B-1C1193E27D3B}"/>
                    </a:ext>
                  </a:extLst>
                </p:cNvPr>
                <p:cNvGrpSpPr/>
                <p:nvPr/>
              </p:nvGrpSpPr>
              <p:grpSpPr>
                <a:xfrm>
                  <a:off x="2892468" y="1032983"/>
                  <a:ext cx="641389" cy="5216305"/>
                  <a:chOff x="3475384" y="1188399"/>
                  <a:chExt cx="641389" cy="5216305"/>
                </a:xfrm>
              </p:grpSpPr>
              <p:sp>
                <p:nvSpPr>
                  <p:cNvPr id="1981" name="Tekstfelt 1980">
                    <a:extLst>
                      <a:ext uri="{FF2B5EF4-FFF2-40B4-BE49-F238E27FC236}">
                        <a16:creationId xmlns:a16="http://schemas.microsoft.com/office/drawing/2014/main" id="{78D6A161-8B99-D23F-46B8-CF735B7E6BC1}"/>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82" name="Tekstfelt 1981">
                    <a:extLst>
                      <a:ext uri="{FF2B5EF4-FFF2-40B4-BE49-F238E27FC236}">
                        <a16:creationId xmlns:a16="http://schemas.microsoft.com/office/drawing/2014/main" id="{64D3D121-FD24-8310-5394-6D9F00C32850}"/>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83" name="Tekstfelt 1982">
                    <a:extLst>
                      <a:ext uri="{FF2B5EF4-FFF2-40B4-BE49-F238E27FC236}">
                        <a16:creationId xmlns:a16="http://schemas.microsoft.com/office/drawing/2014/main" id="{5A6C2D86-CA85-941C-0A23-CDD8CFD6EF37}"/>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84" name="Tekstfelt 1983">
                    <a:extLst>
                      <a:ext uri="{FF2B5EF4-FFF2-40B4-BE49-F238E27FC236}">
                        <a16:creationId xmlns:a16="http://schemas.microsoft.com/office/drawing/2014/main" id="{D0DEB800-9CA7-74F3-BAB3-2374EE821976}"/>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85" name="Tekstfelt 1984">
                    <a:extLst>
                      <a:ext uri="{FF2B5EF4-FFF2-40B4-BE49-F238E27FC236}">
                        <a16:creationId xmlns:a16="http://schemas.microsoft.com/office/drawing/2014/main" id="{F2820F2A-8305-C198-0690-527049654F9B}"/>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86" name="Tekstfelt 1985">
                    <a:extLst>
                      <a:ext uri="{FF2B5EF4-FFF2-40B4-BE49-F238E27FC236}">
                        <a16:creationId xmlns:a16="http://schemas.microsoft.com/office/drawing/2014/main" id="{E23AB624-E57B-07CB-4C01-5591A218DF9C}"/>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87" name="Tekstfelt 1986">
                    <a:extLst>
                      <a:ext uri="{FF2B5EF4-FFF2-40B4-BE49-F238E27FC236}">
                        <a16:creationId xmlns:a16="http://schemas.microsoft.com/office/drawing/2014/main" id="{9B59F2A0-ED2C-24DF-4046-160FB776386B}"/>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88" name="Tekstfelt 1987">
                    <a:extLst>
                      <a:ext uri="{FF2B5EF4-FFF2-40B4-BE49-F238E27FC236}">
                        <a16:creationId xmlns:a16="http://schemas.microsoft.com/office/drawing/2014/main" id="{A055C23F-7B54-D088-18E5-B212BED36225}"/>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89" name="Tekstfelt 1988">
                    <a:extLst>
                      <a:ext uri="{FF2B5EF4-FFF2-40B4-BE49-F238E27FC236}">
                        <a16:creationId xmlns:a16="http://schemas.microsoft.com/office/drawing/2014/main" id="{5C81EFEF-352C-B8C9-F9B6-6FF155AE5682}"/>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90" name="Tekstfelt 1989">
                    <a:extLst>
                      <a:ext uri="{FF2B5EF4-FFF2-40B4-BE49-F238E27FC236}">
                        <a16:creationId xmlns:a16="http://schemas.microsoft.com/office/drawing/2014/main" id="{74F703D5-5004-C101-2AAD-0817E0DDA959}"/>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91" name="Tekstfelt 1990">
                    <a:extLst>
                      <a:ext uri="{FF2B5EF4-FFF2-40B4-BE49-F238E27FC236}">
                        <a16:creationId xmlns:a16="http://schemas.microsoft.com/office/drawing/2014/main" id="{0936E2B0-6349-A62F-6C79-0048F475F909}"/>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92" name="Tekstfelt 1991">
                    <a:extLst>
                      <a:ext uri="{FF2B5EF4-FFF2-40B4-BE49-F238E27FC236}">
                        <a16:creationId xmlns:a16="http://schemas.microsoft.com/office/drawing/2014/main" id="{867A16F4-15BD-C7CB-F661-A2F175944AD2}"/>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93" name="Tekstfelt 1992">
                    <a:extLst>
                      <a:ext uri="{FF2B5EF4-FFF2-40B4-BE49-F238E27FC236}">
                        <a16:creationId xmlns:a16="http://schemas.microsoft.com/office/drawing/2014/main" id="{D99C818B-0BA4-41E0-F7C8-06950165485C}"/>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94" name="Tekstfelt 1993">
                    <a:extLst>
                      <a:ext uri="{FF2B5EF4-FFF2-40B4-BE49-F238E27FC236}">
                        <a16:creationId xmlns:a16="http://schemas.microsoft.com/office/drawing/2014/main" id="{B9EC1831-247B-B7AE-0AA3-FB2128421F39}"/>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95" name="Tekstfelt 1994">
                    <a:extLst>
                      <a:ext uri="{FF2B5EF4-FFF2-40B4-BE49-F238E27FC236}">
                        <a16:creationId xmlns:a16="http://schemas.microsoft.com/office/drawing/2014/main" id="{311935D0-70AA-063C-98A0-893EB99B4675}"/>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96" name="Tekstfelt 1995">
                    <a:extLst>
                      <a:ext uri="{FF2B5EF4-FFF2-40B4-BE49-F238E27FC236}">
                        <a16:creationId xmlns:a16="http://schemas.microsoft.com/office/drawing/2014/main" id="{7D2BB1FB-9690-CB3F-BEE5-AEE6FADFBB75}"/>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97" name="Tekstfelt 1996">
                    <a:extLst>
                      <a:ext uri="{FF2B5EF4-FFF2-40B4-BE49-F238E27FC236}">
                        <a16:creationId xmlns:a16="http://schemas.microsoft.com/office/drawing/2014/main" id="{60AFA92C-345C-C487-5393-235FE1309F38}"/>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98" name="Tekstfelt 1997">
                    <a:extLst>
                      <a:ext uri="{FF2B5EF4-FFF2-40B4-BE49-F238E27FC236}">
                        <a16:creationId xmlns:a16="http://schemas.microsoft.com/office/drawing/2014/main" id="{D9A99DFB-3776-EEB8-5B73-80BA0C756645}"/>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99" name="Tekstfelt 1998">
                    <a:extLst>
                      <a:ext uri="{FF2B5EF4-FFF2-40B4-BE49-F238E27FC236}">
                        <a16:creationId xmlns:a16="http://schemas.microsoft.com/office/drawing/2014/main" id="{D83EEF3E-5C07-675E-DF5F-8C020637E66E}"/>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00" name="Tekstfelt 1999">
                    <a:extLst>
                      <a:ext uri="{FF2B5EF4-FFF2-40B4-BE49-F238E27FC236}">
                        <a16:creationId xmlns:a16="http://schemas.microsoft.com/office/drawing/2014/main" id="{185FDD7D-781A-FCA6-6564-9BA0F235A12E}"/>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01" name="Tekstfelt 2000">
                    <a:extLst>
                      <a:ext uri="{FF2B5EF4-FFF2-40B4-BE49-F238E27FC236}">
                        <a16:creationId xmlns:a16="http://schemas.microsoft.com/office/drawing/2014/main" id="{82B165DB-0EA9-03AB-8094-9A921757CC9E}"/>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02" name="Tekstfelt 2001">
                    <a:extLst>
                      <a:ext uri="{FF2B5EF4-FFF2-40B4-BE49-F238E27FC236}">
                        <a16:creationId xmlns:a16="http://schemas.microsoft.com/office/drawing/2014/main" id="{1E64982F-E378-CE7B-1BA9-BAF4B0D421F6}"/>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03" name="Tekstfelt 2002">
                    <a:extLst>
                      <a:ext uri="{FF2B5EF4-FFF2-40B4-BE49-F238E27FC236}">
                        <a16:creationId xmlns:a16="http://schemas.microsoft.com/office/drawing/2014/main" id="{4EE45EFE-5628-1B4B-A5E6-207361A51309}"/>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04" name="Tekstfelt 2003">
                    <a:extLst>
                      <a:ext uri="{FF2B5EF4-FFF2-40B4-BE49-F238E27FC236}">
                        <a16:creationId xmlns:a16="http://schemas.microsoft.com/office/drawing/2014/main" id="{397C3AC7-DEBE-FA42-9D96-C73155887C67}"/>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05" name="Tekstfelt 2004">
                    <a:extLst>
                      <a:ext uri="{FF2B5EF4-FFF2-40B4-BE49-F238E27FC236}">
                        <a16:creationId xmlns:a16="http://schemas.microsoft.com/office/drawing/2014/main" id="{3F403372-82DE-89B3-127F-DC798A1FE72E}"/>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06" name="Tekstfelt 2005">
                    <a:extLst>
                      <a:ext uri="{FF2B5EF4-FFF2-40B4-BE49-F238E27FC236}">
                        <a16:creationId xmlns:a16="http://schemas.microsoft.com/office/drawing/2014/main" id="{2C78B91C-1488-C6F2-445E-C97B3711FBDF}"/>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07" name="Tekstfelt 2006">
                    <a:extLst>
                      <a:ext uri="{FF2B5EF4-FFF2-40B4-BE49-F238E27FC236}">
                        <a16:creationId xmlns:a16="http://schemas.microsoft.com/office/drawing/2014/main" id="{2A279F5E-837D-119B-9814-A91DB14B8490}"/>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08" name="Tekstfelt 2007">
                    <a:extLst>
                      <a:ext uri="{FF2B5EF4-FFF2-40B4-BE49-F238E27FC236}">
                        <a16:creationId xmlns:a16="http://schemas.microsoft.com/office/drawing/2014/main" id="{50B1FD85-D613-2F22-7E61-A5AFECE3EC00}"/>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09" name="Tekstfelt 2008">
                    <a:extLst>
                      <a:ext uri="{FF2B5EF4-FFF2-40B4-BE49-F238E27FC236}">
                        <a16:creationId xmlns:a16="http://schemas.microsoft.com/office/drawing/2014/main" id="{BAB636F0-630E-AB03-1319-1DFBDA01F07B}"/>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10" name="Tekstfelt 2009">
                    <a:extLst>
                      <a:ext uri="{FF2B5EF4-FFF2-40B4-BE49-F238E27FC236}">
                        <a16:creationId xmlns:a16="http://schemas.microsoft.com/office/drawing/2014/main" id="{3CCCEDC7-A2D8-964E-C60B-DA1E26477096}"/>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11" name="Tekstfelt 2010">
                    <a:extLst>
                      <a:ext uri="{FF2B5EF4-FFF2-40B4-BE49-F238E27FC236}">
                        <a16:creationId xmlns:a16="http://schemas.microsoft.com/office/drawing/2014/main" id="{8721F117-69EF-4F47-251F-5D65A7F019C8}"/>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12" name="Tekstfelt 2011">
                    <a:extLst>
                      <a:ext uri="{FF2B5EF4-FFF2-40B4-BE49-F238E27FC236}">
                        <a16:creationId xmlns:a16="http://schemas.microsoft.com/office/drawing/2014/main" id="{ADD5C178-1B32-8735-3152-39B6CEF54169}"/>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13" name="Tekstfelt 2012">
                    <a:extLst>
                      <a:ext uri="{FF2B5EF4-FFF2-40B4-BE49-F238E27FC236}">
                        <a16:creationId xmlns:a16="http://schemas.microsoft.com/office/drawing/2014/main" id="{9BAF9A06-D952-7605-0571-3EE7282FAF67}"/>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78" name="Tekstfelt 1977">
                  <a:extLst>
                    <a:ext uri="{FF2B5EF4-FFF2-40B4-BE49-F238E27FC236}">
                      <a16:creationId xmlns:a16="http://schemas.microsoft.com/office/drawing/2014/main" id="{F5CB18C6-82D3-01A5-32BD-45015CBC8F2E}"/>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79" name="Tekstfelt 1978">
                  <a:extLst>
                    <a:ext uri="{FF2B5EF4-FFF2-40B4-BE49-F238E27FC236}">
                      <a16:creationId xmlns:a16="http://schemas.microsoft.com/office/drawing/2014/main" id="{9EFF54A7-AD7A-F8E0-0112-C5F8BD3E10A5}"/>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80" name="Tekstfelt 1979">
                  <a:extLst>
                    <a:ext uri="{FF2B5EF4-FFF2-40B4-BE49-F238E27FC236}">
                      <a16:creationId xmlns:a16="http://schemas.microsoft.com/office/drawing/2014/main" id="{758EF12D-BB22-FB0C-E137-9C99E815FFBD}"/>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1" name="Gruppe 1830">
                <a:extLst>
                  <a:ext uri="{FF2B5EF4-FFF2-40B4-BE49-F238E27FC236}">
                    <a16:creationId xmlns:a16="http://schemas.microsoft.com/office/drawing/2014/main" id="{75CA99C8-6DC7-052B-DB89-5C9628F7B193}"/>
                  </a:ext>
                </a:extLst>
              </p:cNvPr>
              <p:cNvGrpSpPr/>
              <p:nvPr/>
            </p:nvGrpSpPr>
            <p:grpSpPr>
              <a:xfrm>
                <a:off x="1159795" y="1034606"/>
                <a:ext cx="641389" cy="5216305"/>
                <a:chOff x="2892468" y="1032983"/>
                <a:chExt cx="641389" cy="5216305"/>
              </a:xfrm>
            </p:grpSpPr>
            <p:grpSp>
              <p:nvGrpSpPr>
                <p:cNvPr id="1940" name="Gruppe 1939">
                  <a:extLst>
                    <a:ext uri="{FF2B5EF4-FFF2-40B4-BE49-F238E27FC236}">
                      <a16:creationId xmlns:a16="http://schemas.microsoft.com/office/drawing/2014/main" id="{99975ED3-1376-A92E-D6EE-2CC5B2FFB378}"/>
                    </a:ext>
                  </a:extLst>
                </p:cNvPr>
                <p:cNvGrpSpPr/>
                <p:nvPr/>
              </p:nvGrpSpPr>
              <p:grpSpPr>
                <a:xfrm>
                  <a:off x="2892468" y="1032983"/>
                  <a:ext cx="641389" cy="5216305"/>
                  <a:chOff x="3475384" y="1188399"/>
                  <a:chExt cx="641389" cy="5216305"/>
                </a:xfrm>
              </p:grpSpPr>
              <p:sp>
                <p:nvSpPr>
                  <p:cNvPr id="1944" name="Tekstfelt 1943">
                    <a:extLst>
                      <a:ext uri="{FF2B5EF4-FFF2-40B4-BE49-F238E27FC236}">
                        <a16:creationId xmlns:a16="http://schemas.microsoft.com/office/drawing/2014/main" id="{AA39C7EA-1C96-876E-1B05-AD2C48C5A95E}"/>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45" name="Tekstfelt 1944">
                    <a:extLst>
                      <a:ext uri="{FF2B5EF4-FFF2-40B4-BE49-F238E27FC236}">
                        <a16:creationId xmlns:a16="http://schemas.microsoft.com/office/drawing/2014/main" id="{9FC262E0-DF8F-3B2E-8D73-7B3AA366014B}"/>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46" name="Tekstfelt 1945">
                    <a:extLst>
                      <a:ext uri="{FF2B5EF4-FFF2-40B4-BE49-F238E27FC236}">
                        <a16:creationId xmlns:a16="http://schemas.microsoft.com/office/drawing/2014/main" id="{0F5700DA-B8DA-A683-FEC8-0035564ABE6B}"/>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47" name="Tekstfelt 1946">
                    <a:extLst>
                      <a:ext uri="{FF2B5EF4-FFF2-40B4-BE49-F238E27FC236}">
                        <a16:creationId xmlns:a16="http://schemas.microsoft.com/office/drawing/2014/main" id="{434D3907-CB7E-125D-7467-7A97FD1515DB}"/>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48" name="Tekstfelt 1947">
                    <a:extLst>
                      <a:ext uri="{FF2B5EF4-FFF2-40B4-BE49-F238E27FC236}">
                        <a16:creationId xmlns:a16="http://schemas.microsoft.com/office/drawing/2014/main" id="{5C8D8D92-902A-1C3D-F86D-970843E9FBB9}"/>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49" name="Tekstfelt 1948">
                    <a:extLst>
                      <a:ext uri="{FF2B5EF4-FFF2-40B4-BE49-F238E27FC236}">
                        <a16:creationId xmlns:a16="http://schemas.microsoft.com/office/drawing/2014/main" id="{433EC9D2-5021-A57D-1737-AEF12536A1D8}"/>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50" name="Tekstfelt 1949">
                    <a:extLst>
                      <a:ext uri="{FF2B5EF4-FFF2-40B4-BE49-F238E27FC236}">
                        <a16:creationId xmlns:a16="http://schemas.microsoft.com/office/drawing/2014/main" id="{910A8948-1F6D-6F24-95F3-AA284772B757}"/>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51" name="Tekstfelt 1950">
                    <a:extLst>
                      <a:ext uri="{FF2B5EF4-FFF2-40B4-BE49-F238E27FC236}">
                        <a16:creationId xmlns:a16="http://schemas.microsoft.com/office/drawing/2014/main" id="{38C77C1C-7356-2776-0CFC-CF1D9925E901}"/>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52" name="Tekstfelt 1951">
                    <a:extLst>
                      <a:ext uri="{FF2B5EF4-FFF2-40B4-BE49-F238E27FC236}">
                        <a16:creationId xmlns:a16="http://schemas.microsoft.com/office/drawing/2014/main" id="{BF60AE83-F020-585F-F1FA-2C07289C1D13}"/>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53" name="Tekstfelt 1952">
                    <a:extLst>
                      <a:ext uri="{FF2B5EF4-FFF2-40B4-BE49-F238E27FC236}">
                        <a16:creationId xmlns:a16="http://schemas.microsoft.com/office/drawing/2014/main" id="{8DD4BDEA-2934-EDF6-93C8-75CB3A0B60D7}"/>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54" name="Tekstfelt 1953">
                    <a:extLst>
                      <a:ext uri="{FF2B5EF4-FFF2-40B4-BE49-F238E27FC236}">
                        <a16:creationId xmlns:a16="http://schemas.microsoft.com/office/drawing/2014/main" id="{0E7C71BC-5FC2-F5BE-BAB0-73199911E872}"/>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55" name="Tekstfelt 1954">
                    <a:extLst>
                      <a:ext uri="{FF2B5EF4-FFF2-40B4-BE49-F238E27FC236}">
                        <a16:creationId xmlns:a16="http://schemas.microsoft.com/office/drawing/2014/main" id="{07019927-4523-24A5-8C74-3843EF025FB6}"/>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56" name="Tekstfelt 1955">
                    <a:extLst>
                      <a:ext uri="{FF2B5EF4-FFF2-40B4-BE49-F238E27FC236}">
                        <a16:creationId xmlns:a16="http://schemas.microsoft.com/office/drawing/2014/main" id="{BA4D62E3-CC9C-E766-48E1-A1B363B16AD3}"/>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57" name="Tekstfelt 1956">
                    <a:extLst>
                      <a:ext uri="{FF2B5EF4-FFF2-40B4-BE49-F238E27FC236}">
                        <a16:creationId xmlns:a16="http://schemas.microsoft.com/office/drawing/2014/main" id="{3F06181B-8CB4-C007-BE43-8F6440CF1DA6}"/>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58" name="Tekstfelt 1957">
                    <a:extLst>
                      <a:ext uri="{FF2B5EF4-FFF2-40B4-BE49-F238E27FC236}">
                        <a16:creationId xmlns:a16="http://schemas.microsoft.com/office/drawing/2014/main" id="{A2A2B4FA-3FC1-27C4-D22C-3941F323D661}"/>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59" name="Tekstfelt 1958">
                    <a:extLst>
                      <a:ext uri="{FF2B5EF4-FFF2-40B4-BE49-F238E27FC236}">
                        <a16:creationId xmlns:a16="http://schemas.microsoft.com/office/drawing/2014/main" id="{65D62D47-B0BC-F6D0-955E-5235DBCF53D1}"/>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60" name="Tekstfelt 1959">
                    <a:extLst>
                      <a:ext uri="{FF2B5EF4-FFF2-40B4-BE49-F238E27FC236}">
                        <a16:creationId xmlns:a16="http://schemas.microsoft.com/office/drawing/2014/main" id="{FF87DE22-DC46-A1FF-0076-87A8BA380295}"/>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61" name="Tekstfelt 1960">
                    <a:extLst>
                      <a:ext uri="{FF2B5EF4-FFF2-40B4-BE49-F238E27FC236}">
                        <a16:creationId xmlns:a16="http://schemas.microsoft.com/office/drawing/2014/main" id="{502955B4-0FB0-BCD0-8075-B00FB895EF5F}"/>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62" name="Tekstfelt 1961">
                    <a:extLst>
                      <a:ext uri="{FF2B5EF4-FFF2-40B4-BE49-F238E27FC236}">
                        <a16:creationId xmlns:a16="http://schemas.microsoft.com/office/drawing/2014/main" id="{BA954F76-7BD3-F758-7C54-47378D8A085A}"/>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63" name="Tekstfelt 1962">
                    <a:extLst>
                      <a:ext uri="{FF2B5EF4-FFF2-40B4-BE49-F238E27FC236}">
                        <a16:creationId xmlns:a16="http://schemas.microsoft.com/office/drawing/2014/main" id="{53EC9CA4-584F-1507-B5D4-8D9C20461E8C}"/>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64" name="Tekstfelt 1963">
                    <a:extLst>
                      <a:ext uri="{FF2B5EF4-FFF2-40B4-BE49-F238E27FC236}">
                        <a16:creationId xmlns:a16="http://schemas.microsoft.com/office/drawing/2014/main" id="{293604F9-C921-4941-26A8-860C5CEC3BA1}"/>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65" name="Tekstfelt 1964">
                    <a:extLst>
                      <a:ext uri="{FF2B5EF4-FFF2-40B4-BE49-F238E27FC236}">
                        <a16:creationId xmlns:a16="http://schemas.microsoft.com/office/drawing/2014/main" id="{CC7F2F19-6212-9541-0C0F-50EC6FC277B3}"/>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66" name="Tekstfelt 1965">
                    <a:extLst>
                      <a:ext uri="{FF2B5EF4-FFF2-40B4-BE49-F238E27FC236}">
                        <a16:creationId xmlns:a16="http://schemas.microsoft.com/office/drawing/2014/main" id="{154508F7-F99F-B8B3-DC41-766B8DF6BF16}"/>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67" name="Tekstfelt 1966">
                    <a:extLst>
                      <a:ext uri="{FF2B5EF4-FFF2-40B4-BE49-F238E27FC236}">
                        <a16:creationId xmlns:a16="http://schemas.microsoft.com/office/drawing/2014/main" id="{5EA95F38-36ED-E04B-D835-25F65B358DE0}"/>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68" name="Tekstfelt 1967">
                    <a:extLst>
                      <a:ext uri="{FF2B5EF4-FFF2-40B4-BE49-F238E27FC236}">
                        <a16:creationId xmlns:a16="http://schemas.microsoft.com/office/drawing/2014/main" id="{E1326B98-FB20-36F3-EAED-8DD192B9A7C6}"/>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69" name="Tekstfelt 1968">
                    <a:extLst>
                      <a:ext uri="{FF2B5EF4-FFF2-40B4-BE49-F238E27FC236}">
                        <a16:creationId xmlns:a16="http://schemas.microsoft.com/office/drawing/2014/main" id="{206F4D16-25BF-CF1F-707F-23E388FDFA59}"/>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70" name="Tekstfelt 1969">
                    <a:extLst>
                      <a:ext uri="{FF2B5EF4-FFF2-40B4-BE49-F238E27FC236}">
                        <a16:creationId xmlns:a16="http://schemas.microsoft.com/office/drawing/2014/main" id="{DAE421B0-D155-B663-256E-0E95DC15F43B}"/>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71" name="Tekstfelt 1970">
                    <a:extLst>
                      <a:ext uri="{FF2B5EF4-FFF2-40B4-BE49-F238E27FC236}">
                        <a16:creationId xmlns:a16="http://schemas.microsoft.com/office/drawing/2014/main" id="{4E9EE85C-5A7A-C6FF-5297-EF7783FE9587}"/>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72" name="Tekstfelt 1971">
                    <a:extLst>
                      <a:ext uri="{FF2B5EF4-FFF2-40B4-BE49-F238E27FC236}">
                        <a16:creationId xmlns:a16="http://schemas.microsoft.com/office/drawing/2014/main" id="{1902EACD-8832-ADC0-DDB5-4E99C90E78E2}"/>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73" name="Tekstfelt 1972">
                    <a:extLst>
                      <a:ext uri="{FF2B5EF4-FFF2-40B4-BE49-F238E27FC236}">
                        <a16:creationId xmlns:a16="http://schemas.microsoft.com/office/drawing/2014/main" id="{5D3870DE-51F5-E6AC-871A-F6DB181CB2B8}"/>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74" name="Tekstfelt 1973">
                    <a:extLst>
                      <a:ext uri="{FF2B5EF4-FFF2-40B4-BE49-F238E27FC236}">
                        <a16:creationId xmlns:a16="http://schemas.microsoft.com/office/drawing/2014/main" id="{74DEED6C-2A7D-D26E-0091-44F89D153B4F}"/>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975" name="Tekstfelt 1974">
                    <a:extLst>
                      <a:ext uri="{FF2B5EF4-FFF2-40B4-BE49-F238E27FC236}">
                        <a16:creationId xmlns:a16="http://schemas.microsoft.com/office/drawing/2014/main" id="{C6760A65-40F5-EBA2-2125-F66EAFFCC577}"/>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976" name="Tekstfelt 1975">
                    <a:extLst>
                      <a:ext uri="{FF2B5EF4-FFF2-40B4-BE49-F238E27FC236}">
                        <a16:creationId xmlns:a16="http://schemas.microsoft.com/office/drawing/2014/main" id="{CFE285DE-9B79-6BA0-123A-11318D2D4A51}"/>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41" name="Tekstfelt 1940">
                  <a:extLst>
                    <a:ext uri="{FF2B5EF4-FFF2-40B4-BE49-F238E27FC236}">
                      <a16:creationId xmlns:a16="http://schemas.microsoft.com/office/drawing/2014/main" id="{2531EB1D-B7C9-8435-FA6F-DC35950020D1}"/>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42" name="Tekstfelt 1941">
                  <a:extLst>
                    <a:ext uri="{FF2B5EF4-FFF2-40B4-BE49-F238E27FC236}">
                      <a16:creationId xmlns:a16="http://schemas.microsoft.com/office/drawing/2014/main" id="{DA8DBA59-6511-8931-739F-CC0C38B23A23}"/>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43" name="Tekstfelt 1942">
                  <a:extLst>
                    <a:ext uri="{FF2B5EF4-FFF2-40B4-BE49-F238E27FC236}">
                      <a16:creationId xmlns:a16="http://schemas.microsoft.com/office/drawing/2014/main" id="{FDA36471-5CD4-0C24-E8B8-DCA514C76714}"/>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2" name="Gruppe 1831">
                <a:extLst>
                  <a:ext uri="{FF2B5EF4-FFF2-40B4-BE49-F238E27FC236}">
                    <a16:creationId xmlns:a16="http://schemas.microsoft.com/office/drawing/2014/main" id="{49776C24-6E83-CCFA-E392-C695E4C4A0C5}"/>
                  </a:ext>
                </a:extLst>
              </p:cNvPr>
              <p:cNvGrpSpPr/>
              <p:nvPr/>
            </p:nvGrpSpPr>
            <p:grpSpPr>
              <a:xfrm>
                <a:off x="732574" y="1038389"/>
                <a:ext cx="641389" cy="5216305"/>
                <a:chOff x="2892468" y="1032983"/>
                <a:chExt cx="641389" cy="5216305"/>
              </a:xfrm>
            </p:grpSpPr>
            <p:grpSp>
              <p:nvGrpSpPr>
                <p:cNvPr id="1903" name="Gruppe 1902">
                  <a:extLst>
                    <a:ext uri="{FF2B5EF4-FFF2-40B4-BE49-F238E27FC236}">
                      <a16:creationId xmlns:a16="http://schemas.microsoft.com/office/drawing/2014/main" id="{758FB609-B088-C12E-06B3-4815BAE80996}"/>
                    </a:ext>
                  </a:extLst>
                </p:cNvPr>
                <p:cNvGrpSpPr/>
                <p:nvPr/>
              </p:nvGrpSpPr>
              <p:grpSpPr>
                <a:xfrm>
                  <a:off x="2892468" y="1032983"/>
                  <a:ext cx="641389" cy="5216305"/>
                  <a:chOff x="3475384" y="1188399"/>
                  <a:chExt cx="641389" cy="5216305"/>
                </a:xfrm>
              </p:grpSpPr>
              <p:sp>
                <p:nvSpPr>
                  <p:cNvPr id="1907" name="Tekstfelt 1906">
                    <a:extLst>
                      <a:ext uri="{FF2B5EF4-FFF2-40B4-BE49-F238E27FC236}">
                        <a16:creationId xmlns:a16="http://schemas.microsoft.com/office/drawing/2014/main" id="{85D6D480-4F10-9258-D871-FFE27ABCE54A}"/>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08" name="Tekstfelt 1907">
                    <a:extLst>
                      <a:ext uri="{FF2B5EF4-FFF2-40B4-BE49-F238E27FC236}">
                        <a16:creationId xmlns:a16="http://schemas.microsoft.com/office/drawing/2014/main" id="{754853D5-FF9B-85BC-1E5B-031FBD13178C}"/>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09" name="Tekstfelt 1908">
                    <a:extLst>
                      <a:ext uri="{FF2B5EF4-FFF2-40B4-BE49-F238E27FC236}">
                        <a16:creationId xmlns:a16="http://schemas.microsoft.com/office/drawing/2014/main" id="{FB4055D5-BB13-C6C1-EC11-6B282D12E105}"/>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10" name="Tekstfelt 1909">
                    <a:extLst>
                      <a:ext uri="{FF2B5EF4-FFF2-40B4-BE49-F238E27FC236}">
                        <a16:creationId xmlns:a16="http://schemas.microsoft.com/office/drawing/2014/main" id="{9280C440-F4D6-EFF1-4CBD-6C3CE7456FC2}"/>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11" name="Tekstfelt 1910">
                    <a:extLst>
                      <a:ext uri="{FF2B5EF4-FFF2-40B4-BE49-F238E27FC236}">
                        <a16:creationId xmlns:a16="http://schemas.microsoft.com/office/drawing/2014/main" id="{3BC935BF-CEB7-1156-3492-8C1F24522472}"/>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12" name="Tekstfelt 1911">
                    <a:extLst>
                      <a:ext uri="{FF2B5EF4-FFF2-40B4-BE49-F238E27FC236}">
                        <a16:creationId xmlns:a16="http://schemas.microsoft.com/office/drawing/2014/main" id="{1410FF9F-9D2F-6496-1D4A-619185098D8A}"/>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13" name="Tekstfelt 1912">
                    <a:extLst>
                      <a:ext uri="{FF2B5EF4-FFF2-40B4-BE49-F238E27FC236}">
                        <a16:creationId xmlns:a16="http://schemas.microsoft.com/office/drawing/2014/main" id="{D290E69A-19D4-0689-EA11-E0E5B8BBC3CD}"/>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14" name="Tekstfelt 1913">
                    <a:extLst>
                      <a:ext uri="{FF2B5EF4-FFF2-40B4-BE49-F238E27FC236}">
                        <a16:creationId xmlns:a16="http://schemas.microsoft.com/office/drawing/2014/main" id="{94211E30-EBCC-D65B-2242-A1068A777FA1}"/>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15" name="Tekstfelt 1914">
                    <a:extLst>
                      <a:ext uri="{FF2B5EF4-FFF2-40B4-BE49-F238E27FC236}">
                        <a16:creationId xmlns:a16="http://schemas.microsoft.com/office/drawing/2014/main" id="{B5709044-E9B4-3EFD-61B5-DD3A640594B1}"/>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16" name="Tekstfelt 1915">
                    <a:extLst>
                      <a:ext uri="{FF2B5EF4-FFF2-40B4-BE49-F238E27FC236}">
                        <a16:creationId xmlns:a16="http://schemas.microsoft.com/office/drawing/2014/main" id="{DF85E9CA-8699-7709-67DB-458F58F3B483}"/>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17" name="Tekstfelt 1916">
                    <a:extLst>
                      <a:ext uri="{FF2B5EF4-FFF2-40B4-BE49-F238E27FC236}">
                        <a16:creationId xmlns:a16="http://schemas.microsoft.com/office/drawing/2014/main" id="{4686E999-5901-59D1-7F09-DF1DE459FA9D}"/>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18" name="Tekstfelt 1917">
                    <a:extLst>
                      <a:ext uri="{FF2B5EF4-FFF2-40B4-BE49-F238E27FC236}">
                        <a16:creationId xmlns:a16="http://schemas.microsoft.com/office/drawing/2014/main" id="{434252C1-4B88-54FA-E73F-979209D325FF}"/>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19" name="Tekstfelt 1918">
                    <a:extLst>
                      <a:ext uri="{FF2B5EF4-FFF2-40B4-BE49-F238E27FC236}">
                        <a16:creationId xmlns:a16="http://schemas.microsoft.com/office/drawing/2014/main" id="{FCB8B903-F02F-1578-F178-C283EFC8A084}"/>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20" name="Tekstfelt 1919">
                    <a:extLst>
                      <a:ext uri="{FF2B5EF4-FFF2-40B4-BE49-F238E27FC236}">
                        <a16:creationId xmlns:a16="http://schemas.microsoft.com/office/drawing/2014/main" id="{206611B0-BDA5-F6B7-4C77-0811BB61B62E}"/>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21" name="Tekstfelt 1920">
                    <a:extLst>
                      <a:ext uri="{FF2B5EF4-FFF2-40B4-BE49-F238E27FC236}">
                        <a16:creationId xmlns:a16="http://schemas.microsoft.com/office/drawing/2014/main" id="{D07C0921-0DFB-168F-E786-737E7A82FEAD}"/>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22" name="Tekstfelt 1921">
                    <a:extLst>
                      <a:ext uri="{FF2B5EF4-FFF2-40B4-BE49-F238E27FC236}">
                        <a16:creationId xmlns:a16="http://schemas.microsoft.com/office/drawing/2014/main" id="{7CB39852-F8C5-D329-43D0-F8A11731795A}"/>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23" name="Tekstfelt 1922">
                    <a:extLst>
                      <a:ext uri="{FF2B5EF4-FFF2-40B4-BE49-F238E27FC236}">
                        <a16:creationId xmlns:a16="http://schemas.microsoft.com/office/drawing/2014/main" id="{4A4ADABA-4A95-3527-D20F-2059CD420BEE}"/>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24" name="Tekstfelt 1923">
                    <a:extLst>
                      <a:ext uri="{FF2B5EF4-FFF2-40B4-BE49-F238E27FC236}">
                        <a16:creationId xmlns:a16="http://schemas.microsoft.com/office/drawing/2014/main" id="{99D44B66-6C72-DA45-3A12-81F554CB4079}"/>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25" name="Tekstfelt 1924">
                    <a:extLst>
                      <a:ext uri="{FF2B5EF4-FFF2-40B4-BE49-F238E27FC236}">
                        <a16:creationId xmlns:a16="http://schemas.microsoft.com/office/drawing/2014/main" id="{9E6AB44F-3F7B-9808-00D8-DD4616771D25}"/>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26" name="Tekstfelt 1925">
                    <a:extLst>
                      <a:ext uri="{FF2B5EF4-FFF2-40B4-BE49-F238E27FC236}">
                        <a16:creationId xmlns:a16="http://schemas.microsoft.com/office/drawing/2014/main" id="{376E5008-D1F3-0B95-7653-6064154FD281}"/>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27" name="Tekstfelt 1926">
                    <a:extLst>
                      <a:ext uri="{FF2B5EF4-FFF2-40B4-BE49-F238E27FC236}">
                        <a16:creationId xmlns:a16="http://schemas.microsoft.com/office/drawing/2014/main" id="{46495A29-4924-4417-F172-EB534B45BA4C}"/>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28" name="Tekstfelt 1927">
                    <a:extLst>
                      <a:ext uri="{FF2B5EF4-FFF2-40B4-BE49-F238E27FC236}">
                        <a16:creationId xmlns:a16="http://schemas.microsoft.com/office/drawing/2014/main" id="{98052AE6-2D8B-30B8-B054-DE88A694343B}"/>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29" name="Tekstfelt 1928">
                    <a:extLst>
                      <a:ext uri="{FF2B5EF4-FFF2-40B4-BE49-F238E27FC236}">
                        <a16:creationId xmlns:a16="http://schemas.microsoft.com/office/drawing/2014/main" id="{2BF2601C-16CF-4408-3B4A-F68D3EEAB928}"/>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30" name="Tekstfelt 1929">
                    <a:extLst>
                      <a:ext uri="{FF2B5EF4-FFF2-40B4-BE49-F238E27FC236}">
                        <a16:creationId xmlns:a16="http://schemas.microsoft.com/office/drawing/2014/main" id="{5E3EA886-8E53-46B9-30A9-4F98FF161848}"/>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31" name="Tekstfelt 1930">
                    <a:extLst>
                      <a:ext uri="{FF2B5EF4-FFF2-40B4-BE49-F238E27FC236}">
                        <a16:creationId xmlns:a16="http://schemas.microsoft.com/office/drawing/2014/main" id="{CC06170C-92CB-0061-87ED-5D480AEB4B55}"/>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32" name="Tekstfelt 1931">
                    <a:extLst>
                      <a:ext uri="{FF2B5EF4-FFF2-40B4-BE49-F238E27FC236}">
                        <a16:creationId xmlns:a16="http://schemas.microsoft.com/office/drawing/2014/main" id="{5D7EDAE9-8ED0-98CA-6A96-9FD885813B03}"/>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33" name="Tekstfelt 1932">
                    <a:extLst>
                      <a:ext uri="{FF2B5EF4-FFF2-40B4-BE49-F238E27FC236}">
                        <a16:creationId xmlns:a16="http://schemas.microsoft.com/office/drawing/2014/main" id="{596D70E4-D2F0-715A-0929-255DA455611A}"/>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34" name="Tekstfelt 1933">
                    <a:extLst>
                      <a:ext uri="{FF2B5EF4-FFF2-40B4-BE49-F238E27FC236}">
                        <a16:creationId xmlns:a16="http://schemas.microsoft.com/office/drawing/2014/main" id="{1AB29693-8920-5FAC-D818-CE79A3EA279D}"/>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35" name="Tekstfelt 1934">
                    <a:extLst>
                      <a:ext uri="{FF2B5EF4-FFF2-40B4-BE49-F238E27FC236}">
                        <a16:creationId xmlns:a16="http://schemas.microsoft.com/office/drawing/2014/main" id="{976C0DB0-8321-FDE4-BC87-C7C16EA629CC}"/>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36" name="Tekstfelt 1935">
                    <a:extLst>
                      <a:ext uri="{FF2B5EF4-FFF2-40B4-BE49-F238E27FC236}">
                        <a16:creationId xmlns:a16="http://schemas.microsoft.com/office/drawing/2014/main" id="{CCC765EF-1A50-07FC-9CDD-EDEE07E1A6E6}"/>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37" name="Tekstfelt 1936">
                    <a:extLst>
                      <a:ext uri="{FF2B5EF4-FFF2-40B4-BE49-F238E27FC236}">
                        <a16:creationId xmlns:a16="http://schemas.microsoft.com/office/drawing/2014/main" id="{9768F0B1-E328-59ED-2A7B-C0FC1D57A5D2}"/>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38" name="Tekstfelt 1937">
                    <a:extLst>
                      <a:ext uri="{FF2B5EF4-FFF2-40B4-BE49-F238E27FC236}">
                        <a16:creationId xmlns:a16="http://schemas.microsoft.com/office/drawing/2014/main" id="{C7BC7157-5721-F76E-BF0B-0F6C6DE433CA}"/>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39" name="Tekstfelt 1938">
                    <a:extLst>
                      <a:ext uri="{FF2B5EF4-FFF2-40B4-BE49-F238E27FC236}">
                        <a16:creationId xmlns:a16="http://schemas.microsoft.com/office/drawing/2014/main" id="{44E56B6B-DD9E-140C-569D-8BFCA44E2318}"/>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904" name="Tekstfelt 1903">
                  <a:extLst>
                    <a:ext uri="{FF2B5EF4-FFF2-40B4-BE49-F238E27FC236}">
                      <a16:creationId xmlns:a16="http://schemas.microsoft.com/office/drawing/2014/main" id="{42F57E99-8905-3B5A-9037-704455719775}"/>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05" name="Tekstfelt 1904">
                  <a:extLst>
                    <a:ext uri="{FF2B5EF4-FFF2-40B4-BE49-F238E27FC236}">
                      <a16:creationId xmlns:a16="http://schemas.microsoft.com/office/drawing/2014/main" id="{42D15E7A-0354-8FB7-2554-F2FEDE2F056C}"/>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06" name="Tekstfelt 1905">
                  <a:extLst>
                    <a:ext uri="{FF2B5EF4-FFF2-40B4-BE49-F238E27FC236}">
                      <a16:creationId xmlns:a16="http://schemas.microsoft.com/office/drawing/2014/main" id="{1B4F8AF9-DCD8-2A66-2FD7-22D2F73BE5EA}"/>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3" name="Gruppe 1832">
                <a:extLst>
                  <a:ext uri="{FF2B5EF4-FFF2-40B4-BE49-F238E27FC236}">
                    <a16:creationId xmlns:a16="http://schemas.microsoft.com/office/drawing/2014/main" id="{D6A3598F-6DFA-F218-E672-3056F46DE7C0}"/>
                  </a:ext>
                </a:extLst>
              </p:cNvPr>
              <p:cNvGrpSpPr/>
              <p:nvPr/>
            </p:nvGrpSpPr>
            <p:grpSpPr>
              <a:xfrm>
                <a:off x="286844" y="1475337"/>
                <a:ext cx="641389" cy="4783755"/>
                <a:chOff x="2892468" y="1465533"/>
                <a:chExt cx="641389" cy="4783755"/>
              </a:xfrm>
            </p:grpSpPr>
            <p:grpSp>
              <p:nvGrpSpPr>
                <p:cNvPr id="1869" name="Gruppe 1868">
                  <a:extLst>
                    <a:ext uri="{FF2B5EF4-FFF2-40B4-BE49-F238E27FC236}">
                      <a16:creationId xmlns:a16="http://schemas.microsoft.com/office/drawing/2014/main" id="{E3520539-B1A0-0C66-28A1-C6214371ABF2}"/>
                    </a:ext>
                  </a:extLst>
                </p:cNvPr>
                <p:cNvGrpSpPr/>
                <p:nvPr/>
              </p:nvGrpSpPr>
              <p:grpSpPr>
                <a:xfrm>
                  <a:off x="2892468" y="1465533"/>
                  <a:ext cx="641389" cy="4783755"/>
                  <a:chOff x="3475384" y="1620949"/>
                  <a:chExt cx="641389" cy="4783755"/>
                </a:xfrm>
              </p:grpSpPr>
              <p:sp>
                <p:nvSpPr>
                  <p:cNvPr id="1873" name="Tekstfelt 1872">
                    <a:extLst>
                      <a:ext uri="{FF2B5EF4-FFF2-40B4-BE49-F238E27FC236}">
                        <a16:creationId xmlns:a16="http://schemas.microsoft.com/office/drawing/2014/main" id="{26C1007F-7BA1-097C-0CB5-DDC890294C88}"/>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74" name="Tekstfelt 1873">
                    <a:extLst>
                      <a:ext uri="{FF2B5EF4-FFF2-40B4-BE49-F238E27FC236}">
                        <a16:creationId xmlns:a16="http://schemas.microsoft.com/office/drawing/2014/main" id="{C55DF576-1248-C674-D59F-4102B3364C92}"/>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75" name="Tekstfelt 1874">
                    <a:extLst>
                      <a:ext uri="{FF2B5EF4-FFF2-40B4-BE49-F238E27FC236}">
                        <a16:creationId xmlns:a16="http://schemas.microsoft.com/office/drawing/2014/main" id="{83281FCC-AF0B-7C64-5D3C-D2BA149C54F4}"/>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76" name="Tekstfelt 1875">
                    <a:extLst>
                      <a:ext uri="{FF2B5EF4-FFF2-40B4-BE49-F238E27FC236}">
                        <a16:creationId xmlns:a16="http://schemas.microsoft.com/office/drawing/2014/main" id="{8264D516-CFE9-0F07-1DAC-4677E5CF9473}"/>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77" name="Tekstfelt 1876">
                    <a:extLst>
                      <a:ext uri="{FF2B5EF4-FFF2-40B4-BE49-F238E27FC236}">
                        <a16:creationId xmlns:a16="http://schemas.microsoft.com/office/drawing/2014/main" id="{D4FD7040-6265-6032-F77B-87A80A838AEE}"/>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78" name="Tekstfelt 1877">
                    <a:extLst>
                      <a:ext uri="{FF2B5EF4-FFF2-40B4-BE49-F238E27FC236}">
                        <a16:creationId xmlns:a16="http://schemas.microsoft.com/office/drawing/2014/main" id="{C0D5EB4D-B39E-E228-B9C6-4D6296EB49AB}"/>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79" name="Tekstfelt 1878">
                    <a:extLst>
                      <a:ext uri="{FF2B5EF4-FFF2-40B4-BE49-F238E27FC236}">
                        <a16:creationId xmlns:a16="http://schemas.microsoft.com/office/drawing/2014/main" id="{34F4FFEE-6665-A930-2AAA-E5FBD88C3220}"/>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80" name="Tekstfelt 1879">
                    <a:extLst>
                      <a:ext uri="{FF2B5EF4-FFF2-40B4-BE49-F238E27FC236}">
                        <a16:creationId xmlns:a16="http://schemas.microsoft.com/office/drawing/2014/main" id="{910C3773-5930-3442-0153-A234865DDA7C}"/>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81" name="Tekstfelt 1880">
                    <a:extLst>
                      <a:ext uri="{FF2B5EF4-FFF2-40B4-BE49-F238E27FC236}">
                        <a16:creationId xmlns:a16="http://schemas.microsoft.com/office/drawing/2014/main" id="{8285012B-A50A-92EE-8E6B-F035257E854C}"/>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82" name="Tekstfelt 1881">
                    <a:extLst>
                      <a:ext uri="{FF2B5EF4-FFF2-40B4-BE49-F238E27FC236}">
                        <a16:creationId xmlns:a16="http://schemas.microsoft.com/office/drawing/2014/main" id="{B6162135-0296-9F28-68DD-86C0FA77C042}"/>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83" name="Tekstfelt 1882">
                    <a:extLst>
                      <a:ext uri="{FF2B5EF4-FFF2-40B4-BE49-F238E27FC236}">
                        <a16:creationId xmlns:a16="http://schemas.microsoft.com/office/drawing/2014/main" id="{4AA804EE-7C7A-067C-6FB0-9FF760793645}"/>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84" name="Tekstfelt 1883">
                    <a:extLst>
                      <a:ext uri="{FF2B5EF4-FFF2-40B4-BE49-F238E27FC236}">
                        <a16:creationId xmlns:a16="http://schemas.microsoft.com/office/drawing/2014/main" id="{4D69EC8A-0597-0949-7ED9-AB3480E3DB4E}"/>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85" name="Tekstfelt 1884">
                    <a:extLst>
                      <a:ext uri="{FF2B5EF4-FFF2-40B4-BE49-F238E27FC236}">
                        <a16:creationId xmlns:a16="http://schemas.microsoft.com/office/drawing/2014/main" id="{A7760ED3-01D3-867A-3E78-E8051451C872}"/>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86" name="Tekstfelt 1885">
                    <a:extLst>
                      <a:ext uri="{FF2B5EF4-FFF2-40B4-BE49-F238E27FC236}">
                        <a16:creationId xmlns:a16="http://schemas.microsoft.com/office/drawing/2014/main" id="{F3A60310-CC8E-C867-8D9E-C7E216C1D7C3}"/>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87" name="Tekstfelt 1886">
                    <a:extLst>
                      <a:ext uri="{FF2B5EF4-FFF2-40B4-BE49-F238E27FC236}">
                        <a16:creationId xmlns:a16="http://schemas.microsoft.com/office/drawing/2014/main" id="{43F669CF-7DE1-FA7C-5423-8BE1933D9617}"/>
                      </a:ext>
                    </a:extLst>
                  </p:cNvPr>
                  <p:cNvSpPr txBox="1"/>
                  <p:nvPr/>
                </p:nvSpPr>
                <p:spPr>
                  <a:xfrm>
                    <a:off x="3502242" y="3790057"/>
                    <a:ext cx="518091"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88" name="Tekstfelt 1887">
                    <a:extLst>
                      <a:ext uri="{FF2B5EF4-FFF2-40B4-BE49-F238E27FC236}">
                        <a16:creationId xmlns:a16="http://schemas.microsoft.com/office/drawing/2014/main" id="{D00D0D18-6C7F-D2F1-C25E-16D05F7EE3CE}"/>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89" name="Tekstfelt 1888">
                    <a:extLst>
                      <a:ext uri="{FF2B5EF4-FFF2-40B4-BE49-F238E27FC236}">
                        <a16:creationId xmlns:a16="http://schemas.microsoft.com/office/drawing/2014/main" id="{6DCB331F-D71A-4A96-21E2-9042DAAA843E}"/>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90" name="Tekstfelt 1889">
                    <a:extLst>
                      <a:ext uri="{FF2B5EF4-FFF2-40B4-BE49-F238E27FC236}">
                        <a16:creationId xmlns:a16="http://schemas.microsoft.com/office/drawing/2014/main" id="{C11308AF-927E-A01C-E7D2-E190C5E4F93D}"/>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91" name="Tekstfelt 1890">
                    <a:extLst>
                      <a:ext uri="{FF2B5EF4-FFF2-40B4-BE49-F238E27FC236}">
                        <a16:creationId xmlns:a16="http://schemas.microsoft.com/office/drawing/2014/main" id="{D8692E39-5008-9E35-F72A-CCD955634F08}"/>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92" name="Tekstfelt 1891">
                    <a:extLst>
                      <a:ext uri="{FF2B5EF4-FFF2-40B4-BE49-F238E27FC236}">
                        <a16:creationId xmlns:a16="http://schemas.microsoft.com/office/drawing/2014/main" id="{A025C320-15EB-5F3A-C983-849A8D6C952C}"/>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93" name="Tekstfelt 1892">
                    <a:extLst>
                      <a:ext uri="{FF2B5EF4-FFF2-40B4-BE49-F238E27FC236}">
                        <a16:creationId xmlns:a16="http://schemas.microsoft.com/office/drawing/2014/main" id="{E10D4C5C-A61C-B06D-261B-F26D5EE25196}"/>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94" name="Tekstfelt 1893">
                    <a:extLst>
                      <a:ext uri="{FF2B5EF4-FFF2-40B4-BE49-F238E27FC236}">
                        <a16:creationId xmlns:a16="http://schemas.microsoft.com/office/drawing/2014/main" id="{C94B8B1E-C2F6-9680-C610-B259E4AE757C}"/>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95" name="Tekstfelt 1894">
                    <a:extLst>
                      <a:ext uri="{FF2B5EF4-FFF2-40B4-BE49-F238E27FC236}">
                        <a16:creationId xmlns:a16="http://schemas.microsoft.com/office/drawing/2014/main" id="{9A4B569D-0B87-8BD3-25EB-A5343835BC21}"/>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96" name="Tekstfelt 1895">
                    <a:extLst>
                      <a:ext uri="{FF2B5EF4-FFF2-40B4-BE49-F238E27FC236}">
                        <a16:creationId xmlns:a16="http://schemas.microsoft.com/office/drawing/2014/main" id="{F0DFA5E1-CDCA-F4F6-286E-221A767AE3B7}"/>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97" name="Tekstfelt 1896">
                    <a:extLst>
                      <a:ext uri="{FF2B5EF4-FFF2-40B4-BE49-F238E27FC236}">
                        <a16:creationId xmlns:a16="http://schemas.microsoft.com/office/drawing/2014/main" id="{86E1E84A-62F4-B15D-1864-38578D7EF906}"/>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98" name="Tekstfelt 1897">
                    <a:extLst>
                      <a:ext uri="{FF2B5EF4-FFF2-40B4-BE49-F238E27FC236}">
                        <a16:creationId xmlns:a16="http://schemas.microsoft.com/office/drawing/2014/main" id="{2F6AD224-E2D9-6E70-AB3F-18FA3F426E02}"/>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99" name="Tekstfelt 1898">
                    <a:extLst>
                      <a:ext uri="{FF2B5EF4-FFF2-40B4-BE49-F238E27FC236}">
                        <a16:creationId xmlns:a16="http://schemas.microsoft.com/office/drawing/2014/main" id="{9EB153A0-741D-9FE1-A271-715936BFD70D}"/>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00" name="Tekstfelt 1899">
                    <a:extLst>
                      <a:ext uri="{FF2B5EF4-FFF2-40B4-BE49-F238E27FC236}">
                        <a16:creationId xmlns:a16="http://schemas.microsoft.com/office/drawing/2014/main" id="{1F29D4F9-97D6-FAA5-F445-A6E3C79FA710}"/>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01" name="Tekstfelt 1900">
                    <a:extLst>
                      <a:ext uri="{FF2B5EF4-FFF2-40B4-BE49-F238E27FC236}">
                        <a16:creationId xmlns:a16="http://schemas.microsoft.com/office/drawing/2014/main" id="{B98D500C-A204-B557-C9FA-6E265022E016}"/>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02" name="Tekstfelt 1901">
                    <a:extLst>
                      <a:ext uri="{FF2B5EF4-FFF2-40B4-BE49-F238E27FC236}">
                        <a16:creationId xmlns:a16="http://schemas.microsoft.com/office/drawing/2014/main" id="{2D7A0F9D-19DD-20AE-6461-A725BC914150}"/>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70" name="Tekstfelt 1869">
                  <a:extLst>
                    <a:ext uri="{FF2B5EF4-FFF2-40B4-BE49-F238E27FC236}">
                      <a16:creationId xmlns:a16="http://schemas.microsoft.com/office/drawing/2014/main" id="{A8C88202-343F-9D74-035D-B823D536D45C}"/>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71" name="Tekstfelt 1870">
                  <a:extLst>
                    <a:ext uri="{FF2B5EF4-FFF2-40B4-BE49-F238E27FC236}">
                      <a16:creationId xmlns:a16="http://schemas.microsoft.com/office/drawing/2014/main" id="{7DAAA34B-BDBF-3611-3E08-F484043A5C12}"/>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72" name="Tekstfelt 1871">
                  <a:extLst>
                    <a:ext uri="{FF2B5EF4-FFF2-40B4-BE49-F238E27FC236}">
                      <a16:creationId xmlns:a16="http://schemas.microsoft.com/office/drawing/2014/main" id="{AC2C61CA-EC68-B77B-87DE-85CF8AD23054}"/>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4" name="Gruppe 1833">
                <a:extLst>
                  <a:ext uri="{FF2B5EF4-FFF2-40B4-BE49-F238E27FC236}">
                    <a16:creationId xmlns:a16="http://schemas.microsoft.com/office/drawing/2014/main" id="{1630BBFE-9D6F-3E49-BB85-508820E004DD}"/>
                  </a:ext>
                </a:extLst>
              </p:cNvPr>
              <p:cNvGrpSpPr/>
              <p:nvPr/>
            </p:nvGrpSpPr>
            <p:grpSpPr>
              <a:xfrm>
                <a:off x="-136438" y="1476215"/>
                <a:ext cx="641389" cy="4783755"/>
                <a:chOff x="2892468" y="1465533"/>
                <a:chExt cx="641389" cy="4783755"/>
              </a:xfrm>
            </p:grpSpPr>
            <p:grpSp>
              <p:nvGrpSpPr>
                <p:cNvPr id="1835" name="Gruppe 1834">
                  <a:extLst>
                    <a:ext uri="{FF2B5EF4-FFF2-40B4-BE49-F238E27FC236}">
                      <a16:creationId xmlns:a16="http://schemas.microsoft.com/office/drawing/2014/main" id="{801879E5-1E7E-738D-ABA5-F429CED71E82}"/>
                    </a:ext>
                  </a:extLst>
                </p:cNvPr>
                <p:cNvGrpSpPr/>
                <p:nvPr/>
              </p:nvGrpSpPr>
              <p:grpSpPr>
                <a:xfrm>
                  <a:off x="2892468" y="1465533"/>
                  <a:ext cx="641389" cy="4783755"/>
                  <a:chOff x="3475384" y="1620949"/>
                  <a:chExt cx="641389" cy="4783755"/>
                </a:xfrm>
              </p:grpSpPr>
              <p:sp>
                <p:nvSpPr>
                  <p:cNvPr id="1839" name="Tekstfelt 1838">
                    <a:extLst>
                      <a:ext uri="{FF2B5EF4-FFF2-40B4-BE49-F238E27FC236}">
                        <a16:creationId xmlns:a16="http://schemas.microsoft.com/office/drawing/2014/main" id="{5E69D2E6-7C97-2097-280E-375C7AED494F}"/>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40" name="Tekstfelt 1839">
                    <a:extLst>
                      <a:ext uri="{FF2B5EF4-FFF2-40B4-BE49-F238E27FC236}">
                        <a16:creationId xmlns:a16="http://schemas.microsoft.com/office/drawing/2014/main" id="{E929949D-5BEA-C0A3-330C-A89024F85D26}"/>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41" name="Tekstfelt 1840">
                    <a:extLst>
                      <a:ext uri="{FF2B5EF4-FFF2-40B4-BE49-F238E27FC236}">
                        <a16:creationId xmlns:a16="http://schemas.microsoft.com/office/drawing/2014/main" id="{ACE678DC-19DF-059D-0C14-212E09039FF9}"/>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42" name="Tekstfelt 1841">
                    <a:extLst>
                      <a:ext uri="{FF2B5EF4-FFF2-40B4-BE49-F238E27FC236}">
                        <a16:creationId xmlns:a16="http://schemas.microsoft.com/office/drawing/2014/main" id="{CEB6E3BA-E9EB-5D69-C31C-15F47E2FA622}"/>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43" name="Tekstfelt 1842">
                    <a:extLst>
                      <a:ext uri="{FF2B5EF4-FFF2-40B4-BE49-F238E27FC236}">
                        <a16:creationId xmlns:a16="http://schemas.microsoft.com/office/drawing/2014/main" id="{F777781C-C953-1DAF-BA6A-5E8126AE4C64}"/>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44" name="Tekstfelt 1843">
                    <a:extLst>
                      <a:ext uri="{FF2B5EF4-FFF2-40B4-BE49-F238E27FC236}">
                        <a16:creationId xmlns:a16="http://schemas.microsoft.com/office/drawing/2014/main" id="{D9D8989E-3EA1-21B8-E6D2-2CFD1A4507F0}"/>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45" name="Tekstfelt 1844">
                    <a:extLst>
                      <a:ext uri="{FF2B5EF4-FFF2-40B4-BE49-F238E27FC236}">
                        <a16:creationId xmlns:a16="http://schemas.microsoft.com/office/drawing/2014/main" id="{DE8779D1-68F4-AA05-89A6-DA331670F776}"/>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46" name="Tekstfelt 1845">
                    <a:extLst>
                      <a:ext uri="{FF2B5EF4-FFF2-40B4-BE49-F238E27FC236}">
                        <a16:creationId xmlns:a16="http://schemas.microsoft.com/office/drawing/2014/main" id="{17A71F2B-B529-F14C-4862-DE8D1EF2FD31}"/>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47" name="Tekstfelt 1846">
                    <a:extLst>
                      <a:ext uri="{FF2B5EF4-FFF2-40B4-BE49-F238E27FC236}">
                        <a16:creationId xmlns:a16="http://schemas.microsoft.com/office/drawing/2014/main" id="{DCF15862-80CF-0725-2A05-B6B45541EB07}"/>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48" name="Tekstfelt 1847">
                    <a:extLst>
                      <a:ext uri="{FF2B5EF4-FFF2-40B4-BE49-F238E27FC236}">
                        <a16:creationId xmlns:a16="http://schemas.microsoft.com/office/drawing/2014/main" id="{6B004EB6-184B-5DEE-D306-3ED0FB8FA5D3}"/>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49" name="Tekstfelt 1848">
                    <a:extLst>
                      <a:ext uri="{FF2B5EF4-FFF2-40B4-BE49-F238E27FC236}">
                        <a16:creationId xmlns:a16="http://schemas.microsoft.com/office/drawing/2014/main" id="{6E753637-EDE1-4896-6F99-D939E69505E8}"/>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50" name="Tekstfelt 1849">
                    <a:extLst>
                      <a:ext uri="{FF2B5EF4-FFF2-40B4-BE49-F238E27FC236}">
                        <a16:creationId xmlns:a16="http://schemas.microsoft.com/office/drawing/2014/main" id="{CD0C04C1-C164-E9BC-C501-EC7C96FC01EB}"/>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51" name="Tekstfelt 1850">
                    <a:extLst>
                      <a:ext uri="{FF2B5EF4-FFF2-40B4-BE49-F238E27FC236}">
                        <a16:creationId xmlns:a16="http://schemas.microsoft.com/office/drawing/2014/main" id="{4617119D-A207-6680-E8B0-6EB154062BF3}"/>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52" name="Tekstfelt 1851">
                    <a:extLst>
                      <a:ext uri="{FF2B5EF4-FFF2-40B4-BE49-F238E27FC236}">
                        <a16:creationId xmlns:a16="http://schemas.microsoft.com/office/drawing/2014/main" id="{4C9B1A74-9401-CCCE-103E-00B36D039DB1}"/>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53" name="Tekstfelt 1852">
                    <a:extLst>
                      <a:ext uri="{FF2B5EF4-FFF2-40B4-BE49-F238E27FC236}">
                        <a16:creationId xmlns:a16="http://schemas.microsoft.com/office/drawing/2014/main" id="{40FDD3E2-BE8B-9B4C-1F8B-817CD9A87378}"/>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54" name="Tekstfelt 1853">
                    <a:extLst>
                      <a:ext uri="{FF2B5EF4-FFF2-40B4-BE49-F238E27FC236}">
                        <a16:creationId xmlns:a16="http://schemas.microsoft.com/office/drawing/2014/main" id="{D10A882E-B6FF-8F79-6DF5-33ABC912674C}"/>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55" name="Tekstfelt 1854">
                    <a:extLst>
                      <a:ext uri="{FF2B5EF4-FFF2-40B4-BE49-F238E27FC236}">
                        <a16:creationId xmlns:a16="http://schemas.microsoft.com/office/drawing/2014/main" id="{E56A6B0A-E732-D617-3E7E-F48EFF8A8E4D}"/>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56" name="Tekstfelt 1855">
                    <a:extLst>
                      <a:ext uri="{FF2B5EF4-FFF2-40B4-BE49-F238E27FC236}">
                        <a16:creationId xmlns:a16="http://schemas.microsoft.com/office/drawing/2014/main" id="{725072DF-8769-54EA-D364-0A21E49BDA25}"/>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57" name="Tekstfelt 1856">
                    <a:extLst>
                      <a:ext uri="{FF2B5EF4-FFF2-40B4-BE49-F238E27FC236}">
                        <a16:creationId xmlns:a16="http://schemas.microsoft.com/office/drawing/2014/main" id="{03449962-5AFF-D548-61E8-486BF443EF5E}"/>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58" name="Tekstfelt 1857">
                    <a:extLst>
                      <a:ext uri="{FF2B5EF4-FFF2-40B4-BE49-F238E27FC236}">
                        <a16:creationId xmlns:a16="http://schemas.microsoft.com/office/drawing/2014/main" id="{D37D7A2D-EB18-FCAC-F4F4-D5385CF58603}"/>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59" name="Tekstfelt 1858">
                    <a:extLst>
                      <a:ext uri="{FF2B5EF4-FFF2-40B4-BE49-F238E27FC236}">
                        <a16:creationId xmlns:a16="http://schemas.microsoft.com/office/drawing/2014/main" id="{8B26C9C4-7C55-20C8-FB0D-BC9697C1EFD7}"/>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60" name="Tekstfelt 1859">
                    <a:extLst>
                      <a:ext uri="{FF2B5EF4-FFF2-40B4-BE49-F238E27FC236}">
                        <a16:creationId xmlns:a16="http://schemas.microsoft.com/office/drawing/2014/main" id="{28CAE706-9025-1090-0065-56444A6197E2}"/>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61" name="Tekstfelt 1860">
                    <a:extLst>
                      <a:ext uri="{FF2B5EF4-FFF2-40B4-BE49-F238E27FC236}">
                        <a16:creationId xmlns:a16="http://schemas.microsoft.com/office/drawing/2014/main" id="{2FEEDF30-77CF-44F1-B8F5-CC951720A2A6}"/>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62" name="Tekstfelt 1861">
                    <a:extLst>
                      <a:ext uri="{FF2B5EF4-FFF2-40B4-BE49-F238E27FC236}">
                        <a16:creationId xmlns:a16="http://schemas.microsoft.com/office/drawing/2014/main" id="{6D25E276-C707-54D8-8E94-30678BE0A418}"/>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63" name="Tekstfelt 1862">
                    <a:extLst>
                      <a:ext uri="{FF2B5EF4-FFF2-40B4-BE49-F238E27FC236}">
                        <a16:creationId xmlns:a16="http://schemas.microsoft.com/office/drawing/2014/main" id="{3EFDE915-2B44-1184-2278-1E89603B72F7}"/>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64" name="Tekstfelt 1863">
                    <a:extLst>
                      <a:ext uri="{FF2B5EF4-FFF2-40B4-BE49-F238E27FC236}">
                        <a16:creationId xmlns:a16="http://schemas.microsoft.com/office/drawing/2014/main" id="{777FB2FD-90E3-37DC-C1CD-FE4710BC05BB}"/>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65" name="Tekstfelt 1864">
                    <a:extLst>
                      <a:ext uri="{FF2B5EF4-FFF2-40B4-BE49-F238E27FC236}">
                        <a16:creationId xmlns:a16="http://schemas.microsoft.com/office/drawing/2014/main" id="{9063AF53-4233-5D1A-DC1F-0BEF2924B432}"/>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866" name="Tekstfelt 1865">
                    <a:extLst>
                      <a:ext uri="{FF2B5EF4-FFF2-40B4-BE49-F238E27FC236}">
                        <a16:creationId xmlns:a16="http://schemas.microsoft.com/office/drawing/2014/main" id="{176ED29F-CA23-9BD9-01CE-FD1012BEE948}"/>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867" name="Tekstfelt 1866">
                    <a:extLst>
                      <a:ext uri="{FF2B5EF4-FFF2-40B4-BE49-F238E27FC236}">
                        <a16:creationId xmlns:a16="http://schemas.microsoft.com/office/drawing/2014/main" id="{5526C017-5580-407F-7E17-315363FA660E}"/>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868" name="Tekstfelt 1867">
                    <a:extLst>
                      <a:ext uri="{FF2B5EF4-FFF2-40B4-BE49-F238E27FC236}">
                        <a16:creationId xmlns:a16="http://schemas.microsoft.com/office/drawing/2014/main" id="{A386C86B-0ACE-91C5-AC46-5CCFE0C7B4DD}"/>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36" name="Tekstfelt 1835">
                  <a:extLst>
                    <a:ext uri="{FF2B5EF4-FFF2-40B4-BE49-F238E27FC236}">
                      <a16:creationId xmlns:a16="http://schemas.microsoft.com/office/drawing/2014/main" id="{C26CA697-0429-225F-DF6E-B6824BF773C4}"/>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37" name="Tekstfelt 1836">
                  <a:extLst>
                    <a:ext uri="{FF2B5EF4-FFF2-40B4-BE49-F238E27FC236}">
                      <a16:creationId xmlns:a16="http://schemas.microsoft.com/office/drawing/2014/main" id="{0E8FF06C-8C33-CC4D-3C99-F101FA8AB634}"/>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38" name="Tekstfelt 1837">
                  <a:extLst>
                    <a:ext uri="{FF2B5EF4-FFF2-40B4-BE49-F238E27FC236}">
                      <a16:creationId xmlns:a16="http://schemas.microsoft.com/office/drawing/2014/main" id="{CB1DB1A2-A55B-D319-2985-734AA47773F3}"/>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grpSp>
          <p:nvGrpSpPr>
            <p:cNvPr id="1641" name="Gruppe 1640">
              <a:extLst>
                <a:ext uri="{FF2B5EF4-FFF2-40B4-BE49-F238E27FC236}">
                  <a16:creationId xmlns:a16="http://schemas.microsoft.com/office/drawing/2014/main" id="{81717E9F-431A-93FF-1378-8D2EE597233B}"/>
                </a:ext>
              </a:extLst>
            </p:cNvPr>
            <p:cNvGrpSpPr/>
            <p:nvPr/>
          </p:nvGrpSpPr>
          <p:grpSpPr>
            <a:xfrm>
              <a:off x="5963854" y="1104575"/>
              <a:ext cx="370381" cy="4993054"/>
              <a:chOff x="2872610" y="306025"/>
              <a:chExt cx="370381" cy="4993054"/>
            </a:xfrm>
          </p:grpSpPr>
          <p:grpSp>
            <p:nvGrpSpPr>
              <p:cNvPr id="1794" name="Gruppe 1793">
                <a:extLst>
                  <a:ext uri="{FF2B5EF4-FFF2-40B4-BE49-F238E27FC236}">
                    <a16:creationId xmlns:a16="http://schemas.microsoft.com/office/drawing/2014/main" id="{0B6CD0EC-A96A-F345-63D3-AB1C4480B83B}"/>
                  </a:ext>
                </a:extLst>
              </p:cNvPr>
              <p:cNvGrpSpPr/>
              <p:nvPr/>
            </p:nvGrpSpPr>
            <p:grpSpPr>
              <a:xfrm>
                <a:off x="2872610" y="306025"/>
                <a:ext cx="370381" cy="4993054"/>
                <a:chOff x="3456275" y="891802"/>
                <a:chExt cx="370381" cy="4993054"/>
              </a:xfrm>
            </p:grpSpPr>
            <p:sp>
              <p:nvSpPr>
                <p:cNvPr id="1796" name="Tekstfelt 1795">
                  <a:extLst>
                    <a:ext uri="{FF2B5EF4-FFF2-40B4-BE49-F238E27FC236}">
                      <a16:creationId xmlns:a16="http://schemas.microsoft.com/office/drawing/2014/main" id="{5C93576E-1EA1-52B6-947F-DFD4A6C9F189}"/>
                    </a:ext>
                  </a:extLst>
                </p:cNvPr>
                <p:cNvSpPr txBox="1"/>
                <p:nvPr/>
              </p:nvSpPr>
              <p:spPr>
                <a:xfrm>
                  <a:off x="3456275" y="891802"/>
                  <a:ext cx="348172" cy="215444"/>
                </a:xfrm>
                <a:prstGeom prst="rect">
                  <a:avLst/>
                </a:prstGeom>
                <a:noFill/>
              </p:spPr>
              <p:txBody>
                <a:bodyPr wrap="none" rtlCol="0">
                  <a:spAutoFit/>
                </a:bodyPr>
                <a:lstStyle/>
                <a:p>
                  <a:r>
                    <a:rPr lang="da-DK" sz="800" dirty="0"/>
                    <a:t>229</a:t>
                  </a:r>
                </a:p>
              </p:txBody>
            </p:sp>
            <p:sp>
              <p:nvSpPr>
                <p:cNvPr id="1797" name="Tekstfelt 1796">
                  <a:extLst>
                    <a:ext uri="{FF2B5EF4-FFF2-40B4-BE49-F238E27FC236}">
                      <a16:creationId xmlns:a16="http://schemas.microsoft.com/office/drawing/2014/main" id="{B3A570A1-AA29-DF10-E448-B38ED9D7B324}"/>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98" name="Tekstfelt 1797">
                  <a:extLst>
                    <a:ext uri="{FF2B5EF4-FFF2-40B4-BE49-F238E27FC236}">
                      <a16:creationId xmlns:a16="http://schemas.microsoft.com/office/drawing/2014/main" id="{EAC6AFF4-9529-263C-F1E6-7E9BC95C6792}"/>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99" name="Tekstfelt 1798">
                  <a:extLst>
                    <a:ext uri="{FF2B5EF4-FFF2-40B4-BE49-F238E27FC236}">
                      <a16:creationId xmlns:a16="http://schemas.microsoft.com/office/drawing/2014/main" id="{D077FEF9-8C2E-0D88-6A18-D85DA60D8250}"/>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800" name="Tekstfelt 1799">
                  <a:extLst>
                    <a:ext uri="{FF2B5EF4-FFF2-40B4-BE49-F238E27FC236}">
                      <a16:creationId xmlns:a16="http://schemas.microsoft.com/office/drawing/2014/main" id="{1890F6B8-AB9A-BA9D-2642-B07BD4072A88}"/>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801" name="Tekstfelt 1800">
                  <a:extLst>
                    <a:ext uri="{FF2B5EF4-FFF2-40B4-BE49-F238E27FC236}">
                      <a16:creationId xmlns:a16="http://schemas.microsoft.com/office/drawing/2014/main" id="{BFB51C8A-1074-8D5A-94DE-C01135E39DFE}"/>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802" name="Tekstfelt 1801">
                  <a:extLst>
                    <a:ext uri="{FF2B5EF4-FFF2-40B4-BE49-F238E27FC236}">
                      <a16:creationId xmlns:a16="http://schemas.microsoft.com/office/drawing/2014/main" id="{136C2E85-E650-EDF4-A28C-9F78DA1A1233}"/>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803" name="Tekstfelt 1802">
                  <a:extLst>
                    <a:ext uri="{FF2B5EF4-FFF2-40B4-BE49-F238E27FC236}">
                      <a16:creationId xmlns:a16="http://schemas.microsoft.com/office/drawing/2014/main" id="{74A7BDEA-155F-2867-F22A-7CC55DA82959}"/>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804" name="Tekstfelt 1803">
                  <a:extLst>
                    <a:ext uri="{FF2B5EF4-FFF2-40B4-BE49-F238E27FC236}">
                      <a16:creationId xmlns:a16="http://schemas.microsoft.com/office/drawing/2014/main" id="{C0ED9ABF-E1D1-3F35-2979-78FA5E2C2839}"/>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805" name="Tekstfelt 1804">
                  <a:extLst>
                    <a:ext uri="{FF2B5EF4-FFF2-40B4-BE49-F238E27FC236}">
                      <a16:creationId xmlns:a16="http://schemas.microsoft.com/office/drawing/2014/main" id="{E2A02A8C-211D-116C-E5BE-E3A52C6587E6}"/>
                    </a:ext>
                  </a:extLst>
                </p:cNvPr>
                <p:cNvSpPr txBox="1"/>
                <p:nvPr/>
              </p:nvSpPr>
              <p:spPr>
                <a:xfrm>
                  <a:off x="3478484" y="5669412"/>
                  <a:ext cx="348172" cy="215444"/>
                </a:xfrm>
                <a:prstGeom prst="rect">
                  <a:avLst/>
                </a:prstGeom>
                <a:noFill/>
              </p:spPr>
              <p:txBody>
                <a:bodyPr wrap="none" rtlCol="0">
                  <a:spAutoFit/>
                </a:bodyPr>
                <a:lstStyle/>
                <a:p>
                  <a:r>
                    <a:rPr lang="da-DK" sz="800" dirty="0"/>
                    <a:t>218</a:t>
                  </a:r>
                </a:p>
              </p:txBody>
            </p:sp>
            <p:sp>
              <p:nvSpPr>
                <p:cNvPr id="1806" name="Tekstfelt 1805">
                  <a:extLst>
                    <a:ext uri="{FF2B5EF4-FFF2-40B4-BE49-F238E27FC236}">
                      <a16:creationId xmlns:a16="http://schemas.microsoft.com/office/drawing/2014/main" id="{1F60411F-AA44-24E0-7713-E204DB1CF954}"/>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95" name="Tekstfelt 1794">
                <a:extLst>
                  <a:ext uri="{FF2B5EF4-FFF2-40B4-BE49-F238E27FC236}">
                    <a16:creationId xmlns:a16="http://schemas.microsoft.com/office/drawing/2014/main" id="{0D4147A7-7B71-211B-ED4A-D8E98933122D}"/>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2" name="Gruppe 1641">
              <a:extLst>
                <a:ext uri="{FF2B5EF4-FFF2-40B4-BE49-F238E27FC236}">
                  <a16:creationId xmlns:a16="http://schemas.microsoft.com/office/drawing/2014/main" id="{A5EA94E6-2ADD-17BC-9FCF-BC4A33EA0A1D}"/>
                </a:ext>
              </a:extLst>
            </p:cNvPr>
            <p:cNvGrpSpPr/>
            <p:nvPr/>
          </p:nvGrpSpPr>
          <p:grpSpPr>
            <a:xfrm>
              <a:off x="5539997" y="1121144"/>
              <a:ext cx="367348" cy="4968599"/>
              <a:chOff x="2884750" y="735002"/>
              <a:chExt cx="367348" cy="4968599"/>
            </a:xfrm>
          </p:grpSpPr>
          <p:grpSp>
            <p:nvGrpSpPr>
              <p:cNvPr id="1781" name="Gruppe 1780">
                <a:extLst>
                  <a:ext uri="{FF2B5EF4-FFF2-40B4-BE49-F238E27FC236}">
                    <a16:creationId xmlns:a16="http://schemas.microsoft.com/office/drawing/2014/main" id="{A38188C2-1F5F-4ABF-6E52-B9FB5C5046A2}"/>
                  </a:ext>
                </a:extLst>
              </p:cNvPr>
              <p:cNvGrpSpPr/>
              <p:nvPr/>
            </p:nvGrpSpPr>
            <p:grpSpPr>
              <a:xfrm>
                <a:off x="2884750" y="1168460"/>
                <a:ext cx="367348" cy="4535141"/>
                <a:chOff x="3468415" y="1754237"/>
                <a:chExt cx="367348" cy="4535141"/>
              </a:xfrm>
            </p:grpSpPr>
            <p:sp>
              <p:nvSpPr>
                <p:cNvPr id="1783" name="Tekstfelt 1782">
                  <a:extLst>
                    <a:ext uri="{FF2B5EF4-FFF2-40B4-BE49-F238E27FC236}">
                      <a16:creationId xmlns:a16="http://schemas.microsoft.com/office/drawing/2014/main" id="{B5479989-86FF-328B-6B81-B1A44462A765}"/>
                    </a:ext>
                  </a:extLst>
                </p:cNvPr>
                <p:cNvSpPr txBox="1"/>
                <p:nvPr/>
              </p:nvSpPr>
              <p:spPr>
                <a:xfrm>
                  <a:off x="3487591" y="6073934"/>
                  <a:ext cx="348172" cy="215444"/>
                </a:xfrm>
                <a:prstGeom prst="rect">
                  <a:avLst/>
                </a:prstGeom>
                <a:noFill/>
              </p:spPr>
              <p:txBody>
                <a:bodyPr wrap="none" rtlCol="0">
                  <a:spAutoFit/>
                </a:bodyPr>
                <a:lstStyle/>
                <a:p>
                  <a:r>
                    <a:rPr lang="da-DK" sz="800" dirty="0"/>
                    <a:t>229</a:t>
                  </a:r>
                </a:p>
              </p:txBody>
            </p:sp>
            <p:sp>
              <p:nvSpPr>
                <p:cNvPr id="1784" name="Tekstfelt 1783">
                  <a:extLst>
                    <a:ext uri="{FF2B5EF4-FFF2-40B4-BE49-F238E27FC236}">
                      <a16:creationId xmlns:a16="http://schemas.microsoft.com/office/drawing/2014/main" id="{39BA06EE-4A1D-5B29-C993-48D2EC1F9161}"/>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85" name="Tekstfelt 1784">
                  <a:extLst>
                    <a:ext uri="{FF2B5EF4-FFF2-40B4-BE49-F238E27FC236}">
                      <a16:creationId xmlns:a16="http://schemas.microsoft.com/office/drawing/2014/main" id="{2B2F197B-9608-0EAE-ABF1-47868FB9DAE6}"/>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86" name="Tekstfelt 1785">
                  <a:extLst>
                    <a:ext uri="{FF2B5EF4-FFF2-40B4-BE49-F238E27FC236}">
                      <a16:creationId xmlns:a16="http://schemas.microsoft.com/office/drawing/2014/main" id="{8FB923F3-9F16-0F55-6B01-7600FDEFF009}"/>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87" name="Tekstfelt 1786">
                  <a:extLst>
                    <a:ext uri="{FF2B5EF4-FFF2-40B4-BE49-F238E27FC236}">
                      <a16:creationId xmlns:a16="http://schemas.microsoft.com/office/drawing/2014/main" id="{1C7D68D8-E066-4FF8-CCB4-30C86BB42AEC}"/>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88" name="Tekstfelt 1787">
                  <a:extLst>
                    <a:ext uri="{FF2B5EF4-FFF2-40B4-BE49-F238E27FC236}">
                      <a16:creationId xmlns:a16="http://schemas.microsoft.com/office/drawing/2014/main" id="{EB02EDAA-F8DB-91B6-A081-A81332D6E83A}"/>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89" name="Tekstfelt 1788">
                  <a:extLst>
                    <a:ext uri="{FF2B5EF4-FFF2-40B4-BE49-F238E27FC236}">
                      <a16:creationId xmlns:a16="http://schemas.microsoft.com/office/drawing/2014/main" id="{CF3B8B87-083E-7820-DB89-DA0436900D0C}"/>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90" name="Tekstfelt 1789">
                  <a:extLst>
                    <a:ext uri="{FF2B5EF4-FFF2-40B4-BE49-F238E27FC236}">
                      <a16:creationId xmlns:a16="http://schemas.microsoft.com/office/drawing/2014/main" id="{21B90148-29E0-8A71-199C-AD1B521E75C2}"/>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91" name="Tekstfelt 1790">
                  <a:extLst>
                    <a:ext uri="{FF2B5EF4-FFF2-40B4-BE49-F238E27FC236}">
                      <a16:creationId xmlns:a16="http://schemas.microsoft.com/office/drawing/2014/main" id="{087C708A-4F84-4C5F-7DB0-2DC35ACB7615}"/>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92" name="Tekstfelt 1791">
                  <a:extLst>
                    <a:ext uri="{FF2B5EF4-FFF2-40B4-BE49-F238E27FC236}">
                      <a16:creationId xmlns:a16="http://schemas.microsoft.com/office/drawing/2014/main" id="{A72D0D04-C6D4-59A8-07FA-2E643562B128}"/>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93" name="Tekstfelt 1792">
                  <a:extLst>
                    <a:ext uri="{FF2B5EF4-FFF2-40B4-BE49-F238E27FC236}">
                      <a16:creationId xmlns:a16="http://schemas.microsoft.com/office/drawing/2014/main" id="{4ACC75AF-DB18-5E93-FBB2-77D879736910}"/>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82" name="Tekstfelt 1781">
                <a:extLst>
                  <a:ext uri="{FF2B5EF4-FFF2-40B4-BE49-F238E27FC236}">
                    <a16:creationId xmlns:a16="http://schemas.microsoft.com/office/drawing/2014/main" id="{124E15F2-1B7C-3CA3-2B62-DF9166602173}"/>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3" name="Gruppe 1642">
              <a:extLst>
                <a:ext uri="{FF2B5EF4-FFF2-40B4-BE49-F238E27FC236}">
                  <a16:creationId xmlns:a16="http://schemas.microsoft.com/office/drawing/2014/main" id="{89AB3679-AC84-24BE-9423-AADD95D73295}"/>
                </a:ext>
              </a:extLst>
            </p:cNvPr>
            <p:cNvGrpSpPr/>
            <p:nvPr/>
          </p:nvGrpSpPr>
          <p:grpSpPr>
            <a:xfrm>
              <a:off x="4671957" y="1121816"/>
              <a:ext cx="368493" cy="4975623"/>
              <a:chOff x="2884750" y="1599890"/>
              <a:chExt cx="368493" cy="4975623"/>
            </a:xfrm>
          </p:grpSpPr>
          <p:grpSp>
            <p:nvGrpSpPr>
              <p:cNvPr id="1768" name="Gruppe 1767">
                <a:extLst>
                  <a:ext uri="{FF2B5EF4-FFF2-40B4-BE49-F238E27FC236}">
                    <a16:creationId xmlns:a16="http://schemas.microsoft.com/office/drawing/2014/main" id="{AA30F1EB-EF21-1DE9-D79C-04B4853FD2D6}"/>
                  </a:ext>
                </a:extLst>
              </p:cNvPr>
              <p:cNvGrpSpPr/>
              <p:nvPr/>
            </p:nvGrpSpPr>
            <p:grpSpPr>
              <a:xfrm>
                <a:off x="2884750" y="1599890"/>
                <a:ext cx="367348" cy="4975623"/>
                <a:chOff x="3468415" y="2185667"/>
                <a:chExt cx="367348" cy="4975623"/>
              </a:xfrm>
            </p:grpSpPr>
            <p:sp>
              <p:nvSpPr>
                <p:cNvPr id="1770" name="Tekstfelt 1769">
                  <a:extLst>
                    <a:ext uri="{FF2B5EF4-FFF2-40B4-BE49-F238E27FC236}">
                      <a16:creationId xmlns:a16="http://schemas.microsoft.com/office/drawing/2014/main" id="{0FC465AD-8A19-1244-22D4-438C609F3B5E}"/>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71" name="Tekstfelt 1770">
                  <a:extLst>
                    <a:ext uri="{FF2B5EF4-FFF2-40B4-BE49-F238E27FC236}">
                      <a16:creationId xmlns:a16="http://schemas.microsoft.com/office/drawing/2014/main" id="{5B0FF0CE-3751-90D7-4DF0-39336727FB70}"/>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72" name="Tekstfelt 1771">
                  <a:extLst>
                    <a:ext uri="{FF2B5EF4-FFF2-40B4-BE49-F238E27FC236}">
                      <a16:creationId xmlns:a16="http://schemas.microsoft.com/office/drawing/2014/main" id="{053E9B1C-CBB4-79F6-E56F-DE806EBD1108}"/>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73" name="Tekstfelt 1772">
                  <a:extLst>
                    <a:ext uri="{FF2B5EF4-FFF2-40B4-BE49-F238E27FC236}">
                      <a16:creationId xmlns:a16="http://schemas.microsoft.com/office/drawing/2014/main" id="{C9E75371-5E79-5016-EC05-659EFA01944C}"/>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74" name="Tekstfelt 1773">
                  <a:extLst>
                    <a:ext uri="{FF2B5EF4-FFF2-40B4-BE49-F238E27FC236}">
                      <a16:creationId xmlns:a16="http://schemas.microsoft.com/office/drawing/2014/main" id="{05BAEF0E-93E3-81AF-9D7D-C1DA2DC9417D}"/>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75" name="Tekstfelt 1774">
                  <a:extLst>
                    <a:ext uri="{FF2B5EF4-FFF2-40B4-BE49-F238E27FC236}">
                      <a16:creationId xmlns:a16="http://schemas.microsoft.com/office/drawing/2014/main" id="{53B1CE50-3E9C-2964-1100-43E93EEE4E1A}"/>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76" name="Tekstfelt 1775">
                  <a:extLst>
                    <a:ext uri="{FF2B5EF4-FFF2-40B4-BE49-F238E27FC236}">
                      <a16:creationId xmlns:a16="http://schemas.microsoft.com/office/drawing/2014/main" id="{3D160087-B09A-958B-A9D0-C9374FDB3B35}"/>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77" name="Tekstfelt 1776">
                  <a:extLst>
                    <a:ext uri="{FF2B5EF4-FFF2-40B4-BE49-F238E27FC236}">
                      <a16:creationId xmlns:a16="http://schemas.microsoft.com/office/drawing/2014/main" id="{1128A2DC-160F-A36D-0D97-0989DA1C35A4}"/>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78" name="Tekstfelt 1777">
                  <a:extLst>
                    <a:ext uri="{FF2B5EF4-FFF2-40B4-BE49-F238E27FC236}">
                      <a16:creationId xmlns:a16="http://schemas.microsoft.com/office/drawing/2014/main" id="{EE675E0A-742A-5620-62D5-0685B863DB54}"/>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79" name="Tekstfelt 1778">
                  <a:extLst>
                    <a:ext uri="{FF2B5EF4-FFF2-40B4-BE49-F238E27FC236}">
                      <a16:creationId xmlns:a16="http://schemas.microsoft.com/office/drawing/2014/main" id="{EB887518-C40F-849D-D157-A964E30FDCDF}"/>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80" name="Tekstfelt 1779">
                  <a:extLst>
                    <a:ext uri="{FF2B5EF4-FFF2-40B4-BE49-F238E27FC236}">
                      <a16:creationId xmlns:a16="http://schemas.microsoft.com/office/drawing/2014/main" id="{64A4BBAE-E8FE-04E1-D6F5-71ADD4E87F45}"/>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69" name="Tekstfelt 1768">
                <a:extLst>
                  <a:ext uri="{FF2B5EF4-FFF2-40B4-BE49-F238E27FC236}">
                    <a16:creationId xmlns:a16="http://schemas.microsoft.com/office/drawing/2014/main" id="{646A3738-E795-EE30-ECF5-FAF88F7F3208}"/>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4" name="Gruppe 1643">
              <a:extLst>
                <a:ext uri="{FF2B5EF4-FFF2-40B4-BE49-F238E27FC236}">
                  <a16:creationId xmlns:a16="http://schemas.microsoft.com/office/drawing/2014/main" id="{55448157-42A2-7CC8-608E-1CE7A956DD86}"/>
                </a:ext>
              </a:extLst>
            </p:cNvPr>
            <p:cNvGrpSpPr/>
            <p:nvPr/>
          </p:nvGrpSpPr>
          <p:grpSpPr>
            <a:xfrm>
              <a:off x="4246971" y="1119665"/>
              <a:ext cx="368493" cy="4977333"/>
              <a:chOff x="2884750" y="2033560"/>
              <a:chExt cx="368493" cy="4977333"/>
            </a:xfrm>
          </p:grpSpPr>
          <p:grpSp>
            <p:nvGrpSpPr>
              <p:cNvPr id="1755" name="Gruppe 1754">
                <a:extLst>
                  <a:ext uri="{FF2B5EF4-FFF2-40B4-BE49-F238E27FC236}">
                    <a16:creationId xmlns:a16="http://schemas.microsoft.com/office/drawing/2014/main" id="{F17E3C61-8F0C-1DF0-5138-9522F3CE924D}"/>
                  </a:ext>
                </a:extLst>
              </p:cNvPr>
              <p:cNvGrpSpPr/>
              <p:nvPr/>
            </p:nvGrpSpPr>
            <p:grpSpPr>
              <a:xfrm>
                <a:off x="2884750" y="2033560"/>
                <a:ext cx="367348" cy="4977333"/>
                <a:chOff x="3468415" y="2619337"/>
                <a:chExt cx="367348" cy="4977333"/>
              </a:xfrm>
            </p:grpSpPr>
            <p:sp>
              <p:nvSpPr>
                <p:cNvPr id="1757" name="Tekstfelt 1756">
                  <a:extLst>
                    <a:ext uri="{FF2B5EF4-FFF2-40B4-BE49-F238E27FC236}">
                      <a16:creationId xmlns:a16="http://schemas.microsoft.com/office/drawing/2014/main" id="{437C1FAE-29A1-31D4-7234-803186074D34}"/>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58" name="Tekstfelt 1757">
                  <a:extLst>
                    <a:ext uri="{FF2B5EF4-FFF2-40B4-BE49-F238E27FC236}">
                      <a16:creationId xmlns:a16="http://schemas.microsoft.com/office/drawing/2014/main" id="{1F56F6C1-9B70-15DA-D1E1-0C721665171F}"/>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59" name="Tekstfelt 1758">
                  <a:extLst>
                    <a:ext uri="{FF2B5EF4-FFF2-40B4-BE49-F238E27FC236}">
                      <a16:creationId xmlns:a16="http://schemas.microsoft.com/office/drawing/2014/main" id="{6175B054-EB71-0C24-1144-556C4B7E8064}"/>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60" name="Tekstfelt 1759">
                  <a:extLst>
                    <a:ext uri="{FF2B5EF4-FFF2-40B4-BE49-F238E27FC236}">
                      <a16:creationId xmlns:a16="http://schemas.microsoft.com/office/drawing/2014/main" id="{878878DC-5AC0-2269-1931-052360A2F93A}"/>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61" name="Tekstfelt 1760">
                  <a:extLst>
                    <a:ext uri="{FF2B5EF4-FFF2-40B4-BE49-F238E27FC236}">
                      <a16:creationId xmlns:a16="http://schemas.microsoft.com/office/drawing/2014/main" id="{02EC524B-0C42-CED3-F89F-A69FD35AA5C7}"/>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62" name="Tekstfelt 1761">
                  <a:extLst>
                    <a:ext uri="{FF2B5EF4-FFF2-40B4-BE49-F238E27FC236}">
                      <a16:creationId xmlns:a16="http://schemas.microsoft.com/office/drawing/2014/main" id="{4F52920B-E8A3-D3AA-2EAA-A155F0CEC7A4}"/>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63" name="Tekstfelt 1762">
                  <a:extLst>
                    <a:ext uri="{FF2B5EF4-FFF2-40B4-BE49-F238E27FC236}">
                      <a16:creationId xmlns:a16="http://schemas.microsoft.com/office/drawing/2014/main" id="{D6C66831-7728-D13E-ABFF-FE3BA38A6329}"/>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64" name="Tekstfelt 1763">
                  <a:extLst>
                    <a:ext uri="{FF2B5EF4-FFF2-40B4-BE49-F238E27FC236}">
                      <a16:creationId xmlns:a16="http://schemas.microsoft.com/office/drawing/2014/main" id="{F1E39374-0F10-4607-4ACA-0E607B729C7B}"/>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65" name="Tekstfelt 1764">
                  <a:extLst>
                    <a:ext uri="{FF2B5EF4-FFF2-40B4-BE49-F238E27FC236}">
                      <a16:creationId xmlns:a16="http://schemas.microsoft.com/office/drawing/2014/main" id="{833E88AB-0CB5-010D-F78F-E1C66DAD8614}"/>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66" name="Tekstfelt 1765">
                  <a:extLst>
                    <a:ext uri="{FF2B5EF4-FFF2-40B4-BE49-F238E27FC236}">
                      <a16:creationId xmlns:a16="http://schemas.microsoft.com/office/drawing/2014/main" id="{12C4F1A6-3BF2-730D-3522-714016DBD2FD}"/>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67" name="Tekstfelt 1766">
                  <a:extLst>
                    <a:ext uri="{FF2B5EF4-FFF2-40B4-BE49-F238E27FC236}">
                      <a16:creationId xmlns:a16="http://schemas.microsoft.com/office/drawing/2014/main" id="{918402DC-AFB4-D6F3-A2A0-DF8019F40647}"/>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56" name="Tekstfelt 1755">
                <a:extLst>
                  <a:ext uri="{FF2B5EF4-FFF2-40B4-BE49-F238E27FC236}">
                    <a16:creationId xmlns:a16="http://schemas.microsoft.com/office/drawing/2014/main" id="{2ED12231-4CB1-6850-9618-79DBCB55E06E}"/>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5" name="Gruppe 1644">
              <a:extLst>
                <a:ext uri="{FF2B5EF4-FFF2-40B4-BE49-F238E27FC236}">
                  <a16:creationId xmlns:a16="http://schemas.microsoft.com/office/drawing/2014/main" id="{A538C133-3554-AD0E-BA03-8DA349DED04F}"/>
                </a:ext>
              </a:extLst>
            </p:cNvPr>
            <p:cNvGrpSpPr/>
            <p:nvPr/>
          </p:nvGrpSpPr>
          <p:grpSpPr>
            <a:xfrm>
              <a:off x="3805124" y="1117111"/>
              <a:ext cx="369796" cy="4983796"/>
              <a:chOff x="2884750" y="2468352"/>
              <a:chExt cx="369796" cy="4983796"/>
            </a:xfrm>
          </p:grpSpPr>
          <p:grpSp>
            <p:nvGrpSpPr>
              <p:cNvPr id="1742" name="Gruppe 1741">
                <a:extLst>
                  <a:ext uri="{FF2B5EF4-FFF2-40B4-BE49-F238E27FC236}">
                    <a16:creationId xmlns:a16="http://schemas.microsoft.com/office/drawing/2014/main" id="{B6E608EA-4716-E16E-B382-CAC1C7DFA91D}"/>
                  </a:ext>
                </a:extLst>
              </p:cNvPr>
              <p:cNvGrpSpPr/>
              <p:nvPr/>
            </p:nvGrpSpPr>
            <p:grpSpPr>
              <a:xfrm>
                <a:off x="2884750" y="2468352"/>
                <a:ext cx="369796" cy="4983796"/>
                <a:chOff x="3468415" y="3054129"/>
                <a:chExt cx="369796" cy="4983796"/>
              </a:xfrm>
            </p:grpSpPr>
            <p:sp>
              <p:nvSpPr>
                <p:cNvPr id="1744" name="Tekstfelt 1743">
                  <a:extLst>
                    <a:ext uri="{FF2B5EF4-FFF2-40B4-BE49-F238E27FC236}">
                      <a16:creationId xmlns:a16="http://schemas.microsoft.com/office/drawing/2014/main" id="{3C0106D2-8213-7391-5629-176614F47FCA}"/>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45" name="Tekstfelt 1744">
                  <a:extLst>
                    <a:ext uri="{FF2B5EF4-FFF2-40B4-BE49-F238E27FC236}">
                      <a16:creationId xmlns:a16="http://schemas.microsoft.com/office/drawing/2014/main" id="{E7B80303-04AF-AEBE-D3C5-8A11B03B235C}"/>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46" name="Tekstfelt 1745">
                  <a:extLst>
                    <a:ext uri="{FF2B5EF4-FFF2-40B4-BE49-F238E27FC236}">
                      <a16:creationId xmlns:a16="http://schemas.microsoft.com/office/drawing/2014/main" id="{C7497D60-823A-ACA1-D51B-64D64B2E199B}"/>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47" name="Tekstfelt 1746">
                  <a:extLst>
                    <a:ext uri="{FF2B5EF4-FFF2-40B4-BE49-F238E27FC236}">
                      <a16:creationId xmlns:a16="http://schemas.microsoft.com/office/drawing/2014/main" id="{C2CB5076-4E10-8A43-50F9-48B8FED31B0B}"/>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48" name="Tekstfelt 1747">
                  <a:extLst>
                    <a:ext uri="{FF2B5EF4-FFF2-40B4-BE49-F238E27FC236}">
                      <a16:creationId xmlns:a16="http://schemas.microsoft.com/office/drawing/2014/main" id="{3D4C1DF7-BCE6-C567-B183-6AED7C364E82}"/>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49" name="Tekstfelt 1748">
                  <a:extLst>
                    <a:ext uri="{FF2B5EF4-FFF2-40B4-BE49-F238E27FC236}">
                      <a16:creationId xmlns:a16="http://schemas.microsoft.com/office/drawing/2014/main" id="{84464FD8-6C76-3CFD-B409-836D1AF45A0B}"/>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50" name="Tekstfelt 1749">
                  <a:extLst>
                    <a:ext uri="{FF2B5EF4-FFF2-40B4-BE49-F238E27FC236}">
                      <a16:creationId xmlns:a16="http://schemas.microsoft.com/office/drawing/2014/main" id="{C255FF86-6559-8A4B-F419-D51DBBF4E810}"/>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51" name="Tekstfelt 1750">
                  <a:extLst>
                    <a:ext uri="{FF2B5EF4-FFF2-40B4-BE49-F238E27FC236}">
                      <a16:creationId xmlns:a16="http://schemas.microsoft.com/office/drawing/2014/main" id="{3AD57F93-C307-B802-C39F-F94F94D665C4}"/>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52" name="Tekstfelt 1751">
                  <a:extLst>
                    <a:ext uri="{FF2B5EF4-FFF2-40B4-BE49-F238E27FC236}">
                      <a16:creationId xmlns:a16="http://schemas.microsoft.com/office/drawing/2014/main" id="{CAE479EC-E62E-8322-C705-72C3A777DCD5}"/>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53" name="Tekstfelt 1752">
                  <a:extLst>
                    <a:ext uri="{FF2B5EF4-FFF2-40B4-BE49-F238E27FC236}">
                      <a16:creationId xmlns:a16="http://schemas.microsoft.com/office/drawing/2014/main" id="{D526A974-D88D-CC58-007B-83EBAC73A253}"/>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54" name="Tekstfelt 1753">
                  <a:extLst>
                    <a:ext uri="{FF2B5EF4-FFF2-40B4-BE49-F238E27FC236}">
                      <a16:creationId xmlns:a16="http://schemas.microsoft.com/office/drawing/2014/main" id="{4E198CEA-D3D8-E552-947C-9908B5029EC7}"/>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43" name="Tekstfelt 1742">
                <a:extLst>
                  <a:ext uri="{FF2B5EF4-FFF2-40B4-BE49-F238E27FC236}">
                    <a16:creationId xmlns:a16="http://schemas.microsoft.com/office/drawing/2014/main" id="{4A6D34EA-C313-DF5C-EF80-566C6EE5FB94}"/>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6" name="Gruppe 1645">
              <a:extLst>
                <a:ext uri="{FF2B5EF4-FFF2-40B4-BE49-F238E27FC236}">
                  <a16:creationId xmlns:a16="http://schemas.microsoft.com/office/drawing/2014/main" id="{0BFA3C96-13FC-E879-E351-07D14EA85596}"/>
                </a:ext>
              </a:extLst>
            </p:cNvPr>
            <p:cNvGrpSpPr/>
            <p:nvPr/>
          </p:nvGrpSpPr>
          <p:grpSpPr>
            <a:xfrm>
              <a:off x="3380676" y="1113679"/>
              <a:ext cx="368678" cy="4985735"/>
              <a:chOff x="2885868" y="2899782"/>
              <a:chExt cx="368678" cy="4985735"/>
            </a:xfrm>
          </p:grpSpPr>
          <p:grpSp>
            <p:nvGrpSpPr>
              <p:cNvPr id="1729" name="Gruppe 1728">
                <a:extLst>
                  <a:ext uri="{FF2B5EF4-FFF2-40B4-BE49-F238E27FC236}">
                    <a16:creationId xmlns:a16="http://schemas.microsoft.com/office/drawing/2014/main" id="{7BFB6B57-9B38-29A6-A9BB-F52CBD797898}"/>
                  </a:ext>
                </a:extLst>
              </p:cNvPr>
              <p:cNvGrpSpPr/>
              <p:nvPr/>
            </p:nvGrpSpPr>
            <p:grpSpPr>
              <a:xfrm>
                <a:off x="2885868" y="2899782"/>
                <a:ext cx="368678" cy="4985735"/>
                <a:chOff x="3469533" y="3485559"/>
                <a:chExt cx="368678" cy="4985735"/>
              </a:xfrm>
            </p:grpSpPr>
            <p:sp>
              <p:nvSpPr>
                <p:cNvPr id="1731" name="Tekstfelt 1730">
                  <a:extLst>
                    <a:ext uri="{FF2B5EF4-FFF2-40B4-BE49-F238E27FC236}">
                      <a16:creationId xmlns:a16="http://schemas.microsoft.com/office/drawing/2014/main" id="{A5673546-1710-9CD4-A87C-F94804BD2CD7}"/>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32" name="Tekstfelt 1731">
                  <a:extLst>
                    <a:ext uri="{FF2B5EF4-FFF2-40B4-BE49-F238E27FC236}">
                      <a16:creationId xmlns:a16="http://schemas.microsoft.com/office/drawing/2014/main" id="{A3FC1F46-2ECF-FB57-AF29-C70E067A3172}"/>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33" name="Tekstfelt 1732">
                  <a:extLst>
                    <a:ext uri="{FF2B5EF4-FFF2-40B4-BE49-F238E27FC236}">
                      <a16:creationId xmlns:a16="http://schemas.microsoft.com/office/drawing/2014/main" id="{0B5A78D2-359A-FA82-1801-8CA911AD3046}"/>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34" name="Tekstfelt 1733">
                  <a:extLst>
                    <a:ext uri="{FF2B5EF4-FFF2-40B4-BE49-F238E27FC236}">
                      <a16:creationId xmlns:a16="http://schemas.microsoft.com/office/drawing/2014/main" id="{AF117D52-BE9D-094D-75E3-BC8DBDA333B6}"/>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35" name="Tekstfelt 1734">
                  <a:extLst>
                    <a:ext uri="{FF2B5EF4-FFF2-40B4-BE49-F238E27FC236}">
                      <a16:creationId xmlns:a16="http://schemas.microsoft.com/office/drawing/2014/main" id="{FB552610-89B1-09CC-19D0-FC3AD637F1BF}"/>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36" name="Tekstfelt 1735">
                  <a:extLst>
                    <a:ext uri="{FF2B5EF4-FFF2-40B4-BE49-F238E27FC236}">
                      <a16:creationId xmlns:a16="http://schemas.microsoft.com/office/drawing/2014/main" id="{C9996DF6-5314-2BB5-3EBE-E937423F50B1}"/>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37" name="Tekstfelt 1736">
                  <a:extLst>
                    <a:ext uri="{FF2B5EF4-FFF2-40B4-BE49-F238E27FC236}">
                      <a16:creationId xmlns:a16="http://schemas.microsoft.com/office/drawing/2014/main" id="{ABF089F2-B89D-E3AA-04AE-421BAF226629}"/>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38" name="Tekstfelt 1737">
                  <a:extLst>
                    <a:ext uri="{FF2B5EF4-FFF2-40B4-BE49-F238E27FC236}">
                      <a16:creationId xmlns:a16="http://schemas.microsoft.com/office/drawing/2014/main" id="{FCDFB8BD-8D2D-83B4-696C-564211BE77E9}"/>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39" name="Tekstfelt 1738">
                  <a:extLst>
                    <a:ext uri="{FF2B5EF4-FFF2-40B4-BE49-F238E27FC236}">
                      <a16:creationId xmlns:a16="http://schemas.microsoft.com/office/drawing/2014/main" id="{03DEF396-61B0-1E41-69AF-09CD1B4A75FA}"/>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40" name="Tekstfelt 1739">
                  <a:extLst>
                    <a:ext uri="{FF2B5EF4-FFF2-40B4-BE49-F238E27FC236}">
                      <a16:creationId xmlns:a16="http://schemas.microsoft.com/office/drawing/2014/main" id="{7FF1FD7E-12B5-345B-D41E-B61380F2F7E8}"/>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41" name="Tekstfelt 1740">
                  <a:extLst>
                    <a:ext uri="{FF2B5EF4-FFF2-40B4-BE49-F238E27FC236}">
                      <a16:creationId xmlns:a16="http://schemas.microsoft.com/office/drawing/2014/main" id="{45B63414-370F-DDAC-719B-7E81B8592A2D}"/>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30" name="Tekstfelt 1729">
                <a:extLst>
                  <a:ext uri="{FF2B5EF4-FFF2-40B4-BE49-F238E27FC236}">
                    <a16:creationId xmlns:a16="http://schemas.microsoft.com/office/drawing/2014/main" id="{57EF5B69-622D-2E57-DBB8-D18B884D9A57}"/>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7" name="Gruppe 1646">
              <a:extLst>
                <a:ext uri="{FF2B5EF4-FFF2-40B4-BE49-F238E27FC236}">
                  <a16:creationId xmlns:a16="http://schemas.microsoft.com/office/drawing/2014/main" id="{755C9204-5A05-36C6-10C3-0EB3D6BFB82C}"/>
                </a:ext>
              </a:extLst>
            </p:cNvPr>
            <p:cNvGrpSpPr/>
            <p:nvPr/>
          </p:nvGrpSpPr>
          <p:grpSpPr>
            <a:xfrm>
              <a:off x="2937190" y="1122934"/>
              <a:ext cx="368270" cy="4971649"/>
              <a:chOff x="2886987" y="3331213"/>
              <a:chExt cx="368270" cy="4971649"/>
            </a:xfrm>
          </p:grpSpPr>
          <p:grpSp>
            <p:nvGrpSpPr>
              <p:cNvPr id="1716" name="Gruppe 1715">
                <a:extLst>
                  <a:ext uri="{FF2B5EF4-FFF2-40B4-BE49-F238E27FC236}">
                    <a16:creationId xmlns:a16="http://schemas.microsoft.com/office/drawing/2014/main" id="{1EA3B02D-7449-60DC-4E62-9FD7E2585177}"/>
                  </a:ext>
                </a:extLst>
              </p:cNvPr>
              <p:cNvGrpSpPr/>
              <p:nvPr/>
            </p:nvGrpSpPr>
            <p:grpSpPr>
              <a:xfrm>
                <a:off x="2886987" y="3331213"/>
                <a:ext cx="368270" cy="4971649"/>
                <a:chOff x="3470652" y="3916990"/>
                <a:chExt cx="368270" cy="4971649"/>
              </a:xfrm>
            </p:grpSpPr>
            <p:sp>
              <p:nvSpPr>
                <p:cNvPr id="1718" name="Tekstfelt 1717">
                  <a:extLst>
                    <a:ext uri="{FF2B5EF4-FFF2-40B4-BE49-F238E27FC236}">
                      <a16:creationId xmlns:a16="http://schemas.microsoft.com/office/drawing/2014/main" id="{1C05313A-1A10-A5B2-476D-81515A639DAA}"/>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19" name="Tekstfelt 1718">
                  <a:extLst>
                    <a:ext uri="{FF2B5EF4-FFF2-40B4-BE49-F238E27FC236}">
                      <a16:creationId xmlns:a16="http://schemas.microsoft.com/office/drawing/2014/main" id="{5BB62044-34A3-7821-7AED-62B51A6C7EE7}"/>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20" name="Tekstfelt 1719">
                  <a:extLst>
                    <a:ext uri="{FF2B5EF4-FFF2-40B4-BE49-F238E27FC236}">
                      <a16:creationId xmlns:a16="http://schemas.microsoft.com/office/drawing/2014/main" id="{BA8117D3-058B-7AA3-B18C-7C723CF3B7F2}"/>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21" name="Tekstfelt 1720">
                  <a:extLst>
                    <a:ext uri="{FF2B5EF4-FFF2-40B4-BE49-F238E27FC236}">
                      <a16:creationId xmlns:a16="http://schemas.microsoft.com/office/drawing/2014/main" id="{5EEAC8E6-F57A-D29B-7F70-567244D491B0}"/>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22" name="Tekstfelt 1721">
                  <a:extLst>
                    <a:ext uri="{FF2B5EF4-FFF2-40B4-BE49-F238E27FC236}">
                      <a16:creationId xmlns:a16="http://schemas.microsoft.com/office/drawing/2014/main" id="{C989709F-8793-4743-AFD9-92EE1CB4011D}"/>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23" name="Tekstfelt 1722">
                  <a:extLst>
                    <a:ext uri="{FF2B5EF4-FFF2-40B4-BE49-F238E27FC236}">
                      <a16:creationId xmlns:a16="http://schemas.microsoft.com/office/drawing/2014/main" id="{29181B08-0D4C-E047-2ACC-8EB114EFC14D}"/>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24" name="Tekstfelt 1723">
                  <a:extLst>
                    <a:ext uri="{FF2B5EF4-FFF2-40B4-BE49-F238E27FC236}">
                      <a16:creationId xmlns:a16="http://schemas.microsoft.com/office/drawing/2014/main" id="{88A3163A-CA40-2B44-6BB3-FF1D72334A72}"/>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25" name="Tekstfelt 1724">
                  <a:extLst>
                    <a:ext uri="{FF2B5EF4-FFF2-40B4-BE49-F238E27FC236}">
                      <a16:creationId xmlns:a16="http://schemas.microsoft.com/office/drawing/2014/main" id="{819F1451-A04E-604A-E6D5-6BD6D0D6C20B}"/>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26" name="Tekstfelt 1725">
                  <a:extLst>
                    <a:ext uri="{FF2B5EF4-FFF2-40B4-BE49-F238E27FC236}">
                      <a16:creationId xmlns:a16="http://schemas.microsoft.com/office/drawing/2014/main" id="{FFB3EC56-CF39-C62F-E29D-0EAF4FEF4206}"/>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27" name="Tekstfelt 1726">
                  <a:extLst>
                    <a:ext uri="{FF2B5EF4-FFF2-40B4-BE49-F238E27FC236}">
                      <a16:creationId xmlns:a16="http://schemas.microsoft.com/office/drawing/2014/main" id="{257A66A6-4D21-0F12-9990-C74635CC3328}"/>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28" name="Tekstfelt 1727">
                  <a:extLst>
                    <a:ext uri="{FF2B5EF4-FFF2-40B4-BE49-F238E27FC236}">
                      <a16:creationId xmlns:a16="http://schemas.microsoft.com/office/drawing/2014/main" id="{AEB576D2-9657-E037-1DC0-0492FF45FC66}"/>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17" name="Tekstfelt 1716">
                <a:extLst>
                  <a:ext uri="{FF2B5EF4-FFF2-40B4-BE49-F238E27FC236}">
                    <a16:creationId xmlns:a16="http://schemas.microsoft.com/office/drawing/2014/main" id="{9DD13B3B-270C-5CFC-B4F7-5819AD59C197}"/>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8" name="Gruppe 1647">
              <a:extLst>
                <a:ext uri="{FF2B5EF4-FFF2-40B4-BE49-F238E27FC236}">
                  <a16:creationId xmlns:a16="http://schemas.microsoft.com/office/drawing/2014/main" id="{36098D5E-4940-AB85-63ED-3268BEE2D2D6}"/>
                </a:ext>
              </a:extLst>
            </p:cNvPr>
            <p:cNvGrpSpPr/>
            <p:nvPr/>
          </p:nvGrpSpPr>
          <p:grpSpPr>
            <a:xfrm>
              <a:off x="2515019" y="1122283"/>
              <a:ext cx="367153" cy="4979236"/>
              <a:chOff x="2888104" y="3762643"/>
              <a:chExt cx="367153" cy="4979236"/>
            </a:xfrm>
          </p:grpSpPr>
          <p:grpSp>
            <p:nvGrpSpPr>
              <p:cNvPr id="1703" name="Gruppe 1702">
                <a:extLst>
                  <a:ext uri="{FF2B5EF4-FFF2-40B4-BE49-F238E27FC236}">
                    <a16:creationId xmlns:a16="http://schemas.microsoft.com/office/drawing/2014/main" id="{AF71A5D8-2155-3656-9008-6F02D86A3326}"/>
                  </a:ext>
                </a:extLst>
              </p:cNvPr>
              <p:cNvGrpSpPr/>
              <p:nvPr/>
            </p:nvGrpSpPr>
            <p:grpSpPr>
              <a:xfrm>
                <a:off x="2888104" y="3762643"/>
                <a:ext cx="367153" cy="4979236"/>
                <a:chOff x="3471769" y="4348420"/>
                <a:chExt cx="367153" cy="4979236"/>
              </a:xfrm>
            </p:grpSpPr>
            <p:sp>
              <p:nvSpPr>
                <p:cNvPr id="1705" name="Tekstfelt 1704">
                  <a:extLst>
                    <a:ext uri="{FF2B5EF4-FFF2-40B4-BE49-F238E27FC236}">
                      <a16:creationId xmlns:a16="http://schemas.microsoft.com/office/drawing/2014/main" id="{FCF4B130-27D8-2C34-D698-80AEBD554093}"/>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06" name="Tekstfelt 1705">
                  <a:extLst>
                    <a:ext uri="{FF2B5EF4-FFF2-40B4-BE49-F238E27FC236}">
                      <a16:creationId xmlns:a16="http://schemas.microsoft.com/office/drawing/2014/main" id="{7564F992-827A-F726-6865-8EACF54C7A0D}"/>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07" name="Tekstfelt 1706">
                  <a:extLst>
                    <a:ext uri="{FF2B5EF4-FFF2-40B4-BE49-F238E27FC236}">
                      <a16:creationId xmlns:a16="http://schemas.microsoft.com/office/drawing/2014/main" id="{80476404-1A16-63C4-168F-37987B043698}"/>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08" name="Tekstfelt 1707">
                  <a:extLst>
                    <a:ext uri="{FF2B5EF4-FFF2-40B4-BE49-F238E27FC236}">
                      <a16:creationId xmlns:a16="http://schemas.microsoft.com/office/drawing/2014/main" id="{7CE3D370-C274-663F-7312-46DBD0D86504}"/>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09" name="Tekstfelt 1708">
                  <a:extLst>
                    <a:ext uri="{FF2B5EF4-FFF2-40B4-BE49-F238E27FC236}">
                      <a16:creationId xmlns:a16="http://schemas.microsoft.com/office/drawing/2014/main" id="{19240D4B-8A76-A4ED-6FDF-4B80FEA889B2}"/>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10" name="Tekstfelt 1709">
                  <a:extLst>
                    <a:ext uri="{FF2B5EF4-FFF2-40B4-BE49-F238E27FC236}">
                      <a16:creationId xmlns:a16="http://schemas.microsoft.com/office/drawing/2014/main" id="{C24480B7-740D-6187-0FFF-3A3E24053D25}"/>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711" name="Tekstfelt 1710">
                  <a:extLst>
                    <a:ext uri="{FF2B5EF4-FFF2-40B4-BE49-F238E27FC236}">
                      <a16:creationId xmlns:a16="http://schemas.microsoft.com/office/drawing/2014/main" id="{7FDA69A2-9C34-E0DA-2773-D93D2B6F1DBA}"/>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12" name="Tekstfelt 1711">
                  <a:extLst>
                    <a:ext uri="{FF2B5EF4-FFF2-40B4-BE49-F238E27FC236}">
                      <a16:creationId xmlns:a16="http://schemas.microsoft.com/office/drawing/2014/main" id="{BBA2C4F7-FC32-750B-495A-B91A80C30F39}"/>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13" name="Tekstfelt 1712">
                  <a:extLst>
                    <a:ext uri="{FF2B5EF4-FFF2-40B4-BE49-F238E27FC236}">
                      <a16:creationId xmlns:a16="http://schemas.microsoft.com/office/drawing/2014/main" id="{E8F7FCA4-1AF4-79B2-8CB2-AE092BC05CA2}"/>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14" name="Tekstfelt 1713">
                  <a:extLst>
                    <a:ext uri="{FF2B5EF4-FFF2-40B4-BE49-F238E27FC236}">
                      <a16:creationId xmlns:a16="http://schemas.microsoft.com/office/drawing/2014/main" id="{492D1828-D2E1-CB9F-4CE7-B707869E5B90}"/>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15" name="Tekstfelt 1714">
                  <a:extLst>
                    <a:ext uri="{FF2B5EF4-FFF2-40B4-BE49-F238E27FC236}">
                      <a16:creationId xmlns:a16="http://schemas.microsoft.com/office/drawing/2014/main" id="{69FB9A50-DB3E-1CE7-6CAD-7E5DE124F4BC}"/>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04" name="Tekstfelt 1703">
                <a:extLst>
                  <a:ext uri="{FF2B5EF4-FFF2-40B4-BE49-F238E27FC236}">
                    <a16:creationId xmlns:a16="http://schemas.microsoft.com/office/drawing/2014/main" id="{D404DAEB-AC32-030A-06CC-1EBB2165F5FC}"/>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9" name="Gruppe 1648">
              <a:extLst>
                <a:ext uri="{FF2B5EF4-FFF2-40B4-BE49-F238E27FC236}">
                  <a16:creationId xmlns:a16="http://schemas.microsoft.com/office/drawing/2014/main" id="{C09AA58A-0168-CE1E-62B8-D7C9AEF23BF5}"/>
                </a:ext>
              </a:extLst>
            </p:cNvPr>
            <p:cNvGrpSpPr/>
            <p:nvPr/>
          </p:nvGrpSpPr>
          <p:grpSpPr>
            <a:xfrm>
              <a:off x="2079105" y="1121316"/>
              <a:ext cx="366035" cy="4982137"/>
              <a:chOff x="2889222" y="4194071"/>
              <a:chExt cx="366035" cy="4982137"/>
            </a:xfrm>
          </p:grpSpPr>
          <p:grpSp>
            <p:nvGrpSpPr>
              <p:cNvPr id="1690" name="Gruppe 1689">
                <a:extLst>
                  <a:ext uri="{FF2B5EF4-FFF2-40B4-BE49-F238E27FC236}">
                    <a16:creationId xmlns:a16="http://schemas.microsoft.com/office/drawing/2014/main" id="{1E18099D-8B33-380A-67D3-EB0841D099F9}"/>
                  </a:ext>
                </a:extLst>
              </p:cNvPr>
              <p:cNvGrpSpPr/>
              <p:nvPr/>
            </p:nvGrpSpPr>
            <p:grpSpPr>
              <a:xfrm>
                <a:off x="2889222" y="4194071"/>
                <a:ext cx="366035" cy="4982137"/>
                <a:chOff x="3472887" y="4779848"/>
                <a:chExt cx="366035" cy="4982137"/>
              </a:xfrm>
            </p:grpSpPr>
            <p:sp>
              <p:nvSpPr>
                <p:cNvPr id="1692" name="Tekstfelt 1691">
                  <a:extLst>
                    <a:ext uri="{FF2B5EF4-FFF2-40B4-BE49-F238E27FC236}">
                      <a16:creationId xmlns:a16="http://schemas.microsoft.com/office/drawing/2014/main" id="{836EC232-F658-0977-210F-3BF4409ABE4F}"/>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93" name="Tekstfelt 1692">
                  <a:extLst>
                    <a:ext uri="{FF2B5EF4-FFF2-40B4-BE49-F238E27FC236}">
                      <a16:creationId xmlns:a16="http://schemas.microsoft.com/office/drawing/2014/main" id="{08D272F6-1BB8-D0A5-B116-427A59BB157A}"/>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94" name="Tekstfelt 1693">
                  <a:extLst>
                    <a:ext uri="{FF2B5EF4-FFF2-40B4-BE49-F238E27FC236}">
                      <a16:creationId xmlns:a16="http://schemas.microsoft.com/office/drawing/2014/main" id="{3AB0993B-2BB4-DDD3-89F1-DC1D9EE0C0BE}"/>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95" name="Tekstfelt 1694">
                  <a:extLst>
                    <a:ext uri="{FF2B5EF4-FFF2-40B4-BE49-F238E27FC236}">
                      <a16:creationId xmlns:a16="http://schemas.microsoft.com/office/drawing/2014/main" id="{933C0DB9-1232-7C72-EFF7-208EF72C975E}"/>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96" name="Tekstfelt 1695">
                  <a:extLst>
                    <a:ext uri="{FF2B5EF4-FFF2-40B4-BE49-F238E27FC236}">
                      <a16:creationId xmlns:a16="http://schemas.microsoft.com/office/drawing/2014/main" id="{7AECF159-B572-1118-61C6-C27C01F2DEA3}"/>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97" name="Tekstfelt 1696">
                  <a:extLst>
                    <a:ext uri="{FF2B5EF4-FFF2-40B4-BE49-F238E27FC236}">
                      <a16:creationId xmlns:a16="http://schemas.microsoft.com/office/drawing/2014/main" id="{5D82E5BB-D3BF-386A-A7B7-4E68FC76A8C1}"/>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98" name="Tekstfelt 1697">
                  <a:extLst>
                    <a:ext uri="{FF2B5EF4-FFF2-40B4-BE49-F238E27FC236}">
                      <a16:creationId xmlns:a16="http://schemas.microsoft.com/office/drawing/2014/main" id="{FA0026AC-063D-FDEE-3F6A-3A6882DD761F}"/>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99" name="Tekstfelt 1698">
                  <a:extLst>
                    <a:ext uri="{FF2B5EF4-FFF2-40B4-BE49-F238E27FC236}">
                      <a16:creationId xmlns:a16="http://schemas.microsoft.com/office/drawing/2014/main" id="{6B13D59E-E40A-649D-2DC6-70A2A6531B4E}"/>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00" name="Tekstfelt 1699">
                  <a:extLst>
                    <a:ext uri="{FF2B5EF4-FFF2-40B4-BE49-F238E27FC236}">
                      <a16:creationId xmlns:a16="http://schemas.microsoft.com/office/drawing/2014/main" id="{5DFF2324-3E27-403C-3D25-137DDBAE96D8}"/>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01" name="Tekstfelt 1700">
                  <a:extLst>
                    <a:ext uri="{FF2B5EF4-FFF2-40B4-BE49-F238E27FC236}">
                      <a16:creationId xmlns:a16="http://schemas.microsoft.com/office/drawing/2014/main" id="{0EECB203-4EE6-44A7-43D8-6533ED6CC114}"/>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02" name="Tekstfelt 1701">
                  <a:extLst>
                    <a:ext uri="{FF2B5EF4-FFF2-40B4-BE49-F238E27FC236}">
                      <a16:creationId xmlns:a16="http://schemas.microsoft.com/office/drawing/2014/main" id="{022C2EA0-23CD-3F03-A407-B55A1C9456FC}"/>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91" name="Tekstfelt 1690">
                <a:extLst>
                  <a:ext uri="{FF2B5EF4-FFF2-40B4-BE49-F238E27FC236}">
                    <a16:creationId xmlns:a16="http://schemas.microsoft.com/office/drawing/2014/main" id="{5FD29CBE-D6A6-D16C-1510-0AF1FBF76C75}"/>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0" name="Gruppe 1649">
              <a:extLst>
                <a:ext uri="{FF2B5EF4-FFF2-40B4-BE49-F238E27FC236}">
                  <a16:creationId xmlns:a16="http://schemas.microsoft.com/office/drawing/2014/main" id="{24728232-363D-42A4-2C41-18380AA0C7E1}"/>
                </a:ext>
              </a:extLst>
            </p:cNvPr>
            <p:cNvGrpSpPr/>
            <p:nvPr/>
          </p:nvGrpSpPr>
          <p:grpSpPr>
            <a:xfrm>
              <a:off x="1644217" y="1117917"/>
              <a:ext cx="361556" cy="4982775"/>
              <a:chOff x="2893701" y="4625501"/>
              <a:chExt cx="361556" cy="4982775"/>
            </a:xfrm>
          </p:grpSpPr>
          <p:grpSp>
            <p:nvGrpSpPr>
              <p:cNvPr id="1677" name="Gruppe 1676">
                <a:extLst>
                  <a:ext uri="{FF2B5EF4-FFF2-40B4-BE49-F238E27FC236}">
                    <a16:creationId xmlns:a16="http://schemas.microsoft.com/office/drawing/2014/main" id="{55A778E7-2400-D065-8B0C-D777A12B3D8E}"/>
                  </a:ext>
                </a:extLst>
              </p:cNvPr>
              <p:cNvGrpSpPr/>
              <p:nvPr/>
            </p:nvGrpSpPr>
            <p:grpSpPr>
              <a:xfrm>
                <a:off x="2893701" y="4625501"/>
                <a:ext cx="361556" cy="4982775"/>
                <a:chOff x="3477366" y="5211278"/>
                <a:chExt cx="361556" cy="4982775"/>
              </a:xfrm>
            </p:grpSpPr>
            <p:sp>
              <p:nvSpPr>
                <p:cNvPr id="1679" name="Tekstfelt 1678">
                  <a:extLst>
                    <a:ext uri="{FF2B5EF4-FFF2-40B4-BE49-F238E27FC236}">
                      <a16:creationId xmlns:a16="http://schemas.microsoft.com/office/drawing/2014/main" id="{D46EB913-D41A-4293-E9C4-BE65CAE438DE}"/>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80" name="Tekstfelt 1679">
                  <a:extLst>
                    <a:ext uri="{FF2B5EF4-FFF2-40B4-BE49-F238E27FC236}">
                      <a16:creationId xmlns:a16="http://schemas.microsoft.com/office/drawing/2014/main" id="{17292911-AC05-A1B9-89AC-465FB74FC96E}"/>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81" name="Tekstfelt 1680">
                  <a:extLst>
                    <a:ext uri="{FF2B5EF4-FFF2-40B4-BE49-F238E27FC236}">
                      <a16:creationId xmlns:a16="http://schemas.microsoft.com/office/drawing/2014/main" id="{C243A6B9-AF5E-AAAA-93E7-3B49AAD24930}"/>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82" name="Tekstfelt 1681">
                  <a:extLst>
                    <a:ext uri="{FF2B5EF4-FFF2-40B4-BE49-F238E27FC236}">
                      <a16:creationId xmlns:a16="http://schemas.microsoft.com/office/drawing/2014/main" id="{E52CA19D-9565-7E99-5730-BF593EAD4B14}"/>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83" name="Tekstfelt 1682">
                  <a:extLst>
                    <a:ext uri="{FF2B5EF4-FFF2-40B4-BE49-F238E27FC236}">
                      <a16:creationId xmlns:a16="http://schemas.microsoft.com/office/drawing/2014/main" id="{B608F5EA-03F1-226B-944D-BCCA7D715C34}"/>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84" name="Tekstfelt 1683">
                  <a:extLst>
                    <a:ext uri="{FF2B5EF4-FFF2-40B4-BE49-F238E27FC236}">
                      <a16:creationId xmlns:a16="http://schemas.microsoft.com/office/drawing/2014/main" id="{4A0FC752-3365-37EB-AD68-9E9C15682841}"/>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85" name="Tekstfelt 1684">
                  <a:extLst>
                    <a:ext uri="{FF2B5EF4-FFF2-40B4-BE49-F238E27FC236}">
                      <a16:creationId xmlns:a16="http://schemas.microsoft.com/office/drawing/2014/main" id="{37B9BA0D-E910-B31C-0AB6-CC26525389FF}"/>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86" name="Tekstfelt 1685">
                  <a:extLst>
                    <a:ext uri="{FF2B5EF4-FFF2-40B4-BE49-F238E27FC236}">
                      <a16:creationId xmlns:a16="http://schemas.microsoft.com/office/drawing/2014/main" id="{5041175B-A4C5-BCD7-F6BE-C75E75AF33D9}"/>
                    </a:ext>
                  </a:extLst>
                </p:cNvPr>
                <p:cNvSpPr txBox="1"/>
                <p:nvPr/>
              </p:nvSpPr>
              <p:spPr>
                <a:xfrm>
                  <a:off x="3487886" y="9978609"/>
                  <a:ext cx="348172" cy="215444"/>
                </a:xfrm>
                <a:prstGeom prst="rect">
                  <a:avLst/>
                </a:prstGeom>
                <a:noFill/>
              </p:spPr>
              <p:txBody>
                <a:bodyPr wrap="none" rtlCol="0">
                  <a:spAutoFit/>
                </a:bodyPr>
                <a:lstStyle/>
                <a:p>
                  <a:r>
                    <a:rPr lang="da-DK" sz="800" dirty="0">
                      <a:solidFill>
                        <a:schemeClr val="bg1"/>
                      </a:solidFill>
                    </a:rPr>
                    <a:t>208</a:t>
                  </a:r>
                </a:p>
              </p:txBody>
            </p:sp>
            <p:sp>
              <p:nvSpPr>
                <p:cNvPr id="1687" name="Tekstfelt 1686">
                  <a:extLst>
                    <a:ext uri="{FF2B5EF4-FFF2-40B4-BE49-F238E27FC236}">
                      <a16:creationId xmlns:a16="http://schemas.microsoft.com/office/drawing/2014/main" id="{BF8683CE-E4EE-F715-D66E-639E3B94D22A}"/>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688" name="Tekstfelt 1687">
                  <a:extLst>
                    <a:ext uri="{FF2B5EF4-FFF2-40B4-BE49-F238E27FC236}">
                      <a16:creationId xmlns:a16="http://schemas.microsoft.com/office/drawing/2014/main" id="{E79BE09F-9FBE-CA55-7954-D159CA376BA7}"/>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689" name="Tekstfelt 1688">
                  <a:extLst>
                    <a:ext uri="{FF2B5EF4-FFF2-40B4-BE49-F238E27FC236}">
                      <a16:creationId xmlns:a16="http://schemas.microsoft.com/office/drawing/2014/main" id="{06515A81-2304-572C-F43A-6AAE68FFB101}"/>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78" name="Tekstfelt 1677">
                <a:extLst>
                  <a:ext uri="{FF2B5EF4-FFF2-40B4-BE49-F238E27FC236}">
                    <a16:creationId xmlns:a16="http://schemas.microsoft.com/office/drawing/2014/main" id="{3DF220B4-6309-21EF-00C1-25673BAF8E2C}"/>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1" name="Gruppe 1650">
              <a:extLst>
                <a:ext uri="{FF2B5EF4-FFF2-40B4-BE49-F238E27FC236}">
                  <a16:creationId xmlns:a16="http://schemas.microsoft.com/office/drawing/2014/main" id="{E5D5742D-340C-A3CB-6D76-1A21E8F5A2ED}"/>
                </a:ext>
              </a:extLst>
            </p:cNvPr>
            <p:cNvGrpSpPr/>
            <p:nvPr/>
          </p:nvGrpSpPr>
          <p:grpSpPr>
            <a:xfrm>
              <a:off x="1201388" y="1555543"/>
              <a:ext cx="366404" cy="4546655"/>
              <a:chOff x="2895768" y="5488157"/>
              <a:chExt cx="366404" cy="4546655"/>
            </a:xfrm>
          </p:grpSpPr>
          <p:grpSp>
            <p:nvGrpSpPr>
              <p:cNvPr id="1665" name="Gruppe 1664">
                <a:extLst>
                  <a:ext uri="{FF2B5EF4-FFF2-40B4-BE49-F238E27FC236}">
                    <a16:creationId xmlns:a16="http://schemas.microsoft.com/office/drawing/2014/main" id="{816F14DC-88E9-5652-A33F-5655D7D539D1}"/>
                  </a:ext>
                </a:extLst>
              </p:cNvPr>
              <p:cNvGrpSpPr/>
              <p:nvPr/>
            </p:nvGrpSpPr>
            <p:grpSpPr>
              <a:xfrm>
                <a:off x="2895768" y="5488157"/>
                <a:ext cx="366404" cy="4546655"/>
                <a:chOff x="3479433" y="6073934"/>
                <a:chExt cx="366404" cy="4546655"/>
              </a:xfrm>
            </p:grpSpPr>
            <p:sp>
              <p:nvSpPr>
                <p:cNvPr id="1667" name="Tekstfelt 1666">
                  <a:extLst>
                    <a:ext uri="{FF2B5EF4-FFF2-40B4-BE49-F238E27FC236}">
                      <a16:creationId xmlns:a16="http://schemas.microsoft.com/office/drawing/2014/main" id="{DC8C35C8-6807-91A6-D062-FF9B4A867F52}"/>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68" name="Tekstfelt 1667">
                  <a:extLst>
                    <a:ext uri="{FF2B5EF4-FFF2-40B4-BE49-F238E27FC236}">
                      <a16:creationId xmlns:a16="http://schemas.microsoft.com/office/drawing/2014/main" id="{D3AEBC70-2D85-E899-C96F-00075077D311}"/>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69" name="Tekstfelt 1668">
                  <a:extLst>
                    <a:ext uri="{FF2B5EF4-FFF2-40B4-BE49-F238E27FC236}">
                      <a16:creationId xmlns:a16="http://schemas.microsoft.com/office/drawing/2014/main" id="{85DF8F5A-36A4-E69D-34C2-481B965D323A}"/>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70" name="Tekstfelt 1669">
                  <a:extLst>
                    <a:ext uri="{FF2B5EF4-FFF2-40B4-BE49-F238E27FC236}">
                      <a16:creationId xmlns:a16="http://schemas.microsoft.com/office/drawing/2014/main" id="{1A6BE6CC-4855-7F2F-7B50-BC4E4D0FAC26}"/>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71" name="Tekstfelt 1670">
                  <a:extLst>
                    <a:ext uri="{FF2B5EF4-FFF2-40B4-BE49-F238E27FC236}">
                      <a16:creationId xmlns:a16="http://schemas.microsoft.com/office/drawing/2014/main" id="{2E14D7FC-1E3F-6709-9F53-F47DF4D0096A}"/>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72" name="Tekstfelt 1671">
                  <a:extLst>
                    <a:ext uri="{FF2B5EF4-FFF2-40B4-BE49-F238E27FC236}">
                      <a16:creationId xmlns:a16="http://schemas.microsoft.com/office/drawing/2014/main" id="{52907179-5CFF-F2AF-E3A7-B6293FC888BA}"/>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73" name="Tekstfelt 1672">
                  <a:extLst>
                    <a:ext uri="{FF2B5EF4-FFF2-40B4-BE49-F238E27FC236}">
                      <a16:creationId xmlns:a16="http://schemas.microsoft.com/office/drawing/2014/main" id="{7AA74169-C02C-28A2-C095-305776E3FB5F}"/>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74" name="Tekstfelt 1673">
                  <a:extLst>
                    <a:ext uri="{FF2B5EF4-FFF2-40B4-BE49-F238E27FC236}">
                      <a16:creationId xmlns:a16="http://schemas.microsoft.com/office/drawing/2014/main" id="{31CC728C-10BC-86B7-DB49-E84159B6B21F}"/>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75" name="Tekstfelt 1674">
                  <a:extLst>
                    <a:ext uri="{FF2B5EF4-FFF2-40B4-BE49-F238E27FC236}">
                      <a16:creationId xmlns:a16="http://schemas.microsoft.com/office/drawing/2014/main" id="{B5C4A4EB-E1C1-FED4-0E70-3783018EAB94}"/>
                    </a:ext>
                  </a:extLst>
                </p:cNvPr>
                <p:cNvSpPr txBox="1"/>
                <p:nvPr/>
              </p:nvSpPr>
              <p:spPr>
                <a:xfrm>
                  <a:off x="3497665" y="10405145"/>
                  <a:ext cx="348172" cy="215444"/>
                </a:xfrm>
                <a:prstGeom prst="rect">
                  <a:avLst/>
                </a:prstGeom>
                <a:noFill/>
              </p:spPr>
              <p:txBody>
                <a:bodyPr wrap="none" rtlCol="0">
                  <a:spAutoFit/>
                </a:bodyPr>
                <a:lstStyle/>
                <a:p>
                  <a:r>
                    <a:rPr lang="da-DK" sz="800" dirty="0">
                      <a:solidFill>
                        <a:schemeClr val="bg1"/>
                      </a:solidFill>
                    </a:rPr>
                    <a:t>207</a:t>
                  </a:r>
                </a:p>
              </p:txBody>
            </p:sp>
            <p:sp>
              <p:nvSpPr>
                <p:cNvPr id="1676" name="Tekstfelt 1675">
                  <a:extLst>
                    <a:ext uri="{FF2B5EF4-FFF2-40B4-BE49-F238E27FC236}">
                      <a16:creationId xmlns:a16="http://schemas.microsoft.com/office/drawing/2014/main" id="{CBA770FB-E5AB-5A2F-E637-82ECE3B193D5}"/>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66" name="Tekstfelt 1665">
                <a:extLst>
                  <a:ext uri="{FF2B5EF4-FFF2-40B4-BE49-F238E27FC236}">
                    <a16:creationId xmlns:a16="http://schemas.microsoft.com/office/drawing/2014/main" id="{AB02E977-3B87-82C7-641C-CEF90A3F4976}"/>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2" name="Gruppe 1651">
              <a:extLst>
                <a:ext uri="{FF2B5EF4-FFF2-40B4-BE49-F238E27FC236}">
                  <a16:creationId xmlns:a16="http://schemas.microsoft.com/office/drawing/2014/main" id="{E4E75646-DB8D-0314-D92E-C480847ED8E9}"/>
                </a:ext>
              </a:extLst>
            </p:cNvPr>
            <p:cNvGrpSpPr/>
            <p:nvPr/>
          </p:nvGrpSpPr>
          <p:grpSpPr>
            <a:xfrm>
              <a:off x="766885" y="1559382"/>
              <a:ext cx="367013" cy="4544118"/>
              <a:chOff x="2895768" y="5926611"/>
              <a:chExt cx="367013" cy="4544118"/>
            </a:xfrm>
          </p:grpSpPr>
          <p:grpSp>
            <p:nvGrpSpPr>
              <p:cNvPr id="1653" name="Gruppe 1652">
                <a:extLst>
                  <a:ext uri="{FF2B5EF4-FFF2-40B4-BE49-F238E27FC236}">
                    <a16:creationId xmlns:a16="http://schemas.microsoft.com/office/drawing/2014/main" id="{D9706A9D-9041-8F4F-53E1-29591195071F}"/>
                  </a:ext>
                </a:extLst>
              </p:cNvPr>
              <p:cNvGrpSpPr/>
              <p:nvPr/>
            </p:nvGrpSpPr>
            <p:grpSpPr>
              <a:xfrm>
                <a:off x="2895768" y="6360069"/>
                <a:ext cx="367013" cy="4110660"/>
                <a:chOff x="3479433" y="6945846"/>
                <a:chExt cx="367013" cy="4110660"/>
              </a:xfrm>
            </p:grpSpPr>
            <p:sp>
              <p:nvSpPr>
                <p:cNvPr id="1655" name="Tekstfelt 1654">
                  <a:extLst>
                    <a:ext uri="{FF2B5EF4-FFF2-40B4-BE49-F238E27FC236}">
                      <a16:creationId xmlns:a16="http://schemas.microsoft.com/office/drawing/2014/main" id="{C1DC2A5D-EA7A-F011-E35A-F8F53181F307}"/>
                    </a:ext>
                  </a:extLst>
                </p:cNvPr>
                <p:cNvSpPr txBox="1"/>
                <p:nvPr/>
              </p:nvSpPr>
              <p:spPr>
                <a:xfrm>
                  <a:off x="3498274" y="10841062"/>
                  <a:ext cx="348172" cy="215444"/>
                </a:xfrm>
                <a:prstGeom prst="rect">
                  <a:avLst/>
                </a:prstGeom>
                <a:noFill/>
              </p:spPr>
              <p:txBody>
                <a:bodyPr wrap="none" rtlCol="0">
                  <a:spAutoFit/>
                </a:bodyPr>
                <a:lstStyle/>
                <a:p>
                  <a:r>
                    <a:rPr lang="da-DK" sz="800" dirty="0">
                      <a:solidFill>
                        <a:schemeClr val="bg1"/>
                      </a:solidFill>
                    </a:rPr>
                    <a:t>206</a:t>
                  </a:r>
                </a:p>
              </p:txBody>
            </p:sp>
            <p:sp>
              <p:nvSpPr>
                <p:cNvPr id="1656" name="Tekstfelt 1655">
                  <a:extLst>
                    <a:ext uri="{FF2B5EF4-FFF2-40B4-BE49-F238E27FC236}">
                      <a16:creationId xmlns:a16="http://schemas.microsoft.com/office/drawing/2014/main" id="{3C896E1D-80C5-52F6-AB76-201FE4ABBE8F}"/>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57" name="Tekstfelt 1656">
                  <a:extLst>
                    <a:ext uri="{FF2B5EF4-FFF2-40B4-BE49-F238E27FC236}">
                      <a16:creationId xmlns:a16="http://schemas.microsoft.com/office/drawing/2014/main" id="{6766D0F4-5BF3-C918-44BC-599FB33709BC}"/>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58" name="Tekstfelt 1657">
                  <a:extLst>
                    <a:ext uri="{FF2B5EF4-FFF2-40B4-BE49-F238E27FC236}">
                      <a16:creationId xmlns:a16="http://schemas.microsoft.com/office/drawing/2014/main" id="{F9778DCE-C7E4-F8EA-87A4-E43FAAA62677}"/>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59" name="Tekstfelt 1658">
                  <a:extLst>
                    <a:ext uri="{FF2B5EF4-FFF2-40B4-BE49-F238E27FC236}">
                      <a16:creationId xmlns:a16="http://schemas.microsoft.com/office/drawing/2014/main" id="{C70629C3-3DD3-2800-0674-562A7E3EB012}"/>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60" name="Tekstfelt 1659">
                  <a:extLst>
                    <a:ext uri="{FF2B5EF4-FFF2-40B4-BE49-F238E27FC236}">
                      <a16:creationId xmlns:a16="http://schemas.microsoft.com/office/drawing/2014/main" id="{F01695A0-8544-5D1E-7F46-B5B6AE9A60D3}"/>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61" name="Tekstfelt 1660">
                  <a:extLst>
                    <a:ext uri="{FF2B5EF4-FFF2-40B4-BE49-F238E27FC236}">
                      <a16:creationId xmlns:a16="http://schemas.microsoft.com/office/drawing/2014/main" id="{FB886A58-4106-8D47-6A71-8490D08C4BCA}"/>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62" name="Tekstfelt 1661">
                  <a:extLst>
                    <a:ext uri="{FF2B5EF4-FFF2-40B4-BE49-F238E27FC236}">
                      <a16:creationId xmlns:a16="http://schemas.microsoft.com/office/drawing/2014/main" id="{C1FC90A9-E84F-A3B4-80BC-7CF2C67EC877}"/>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63" name="Tekstfelt 1662">
                  <a:extLst>
                    <a:ext uri="{FF2B5EF4-FFF2-40B4-BE49-F238E27FC236}">
                      <a16:creationId xmlns:a16="http://schemas.microsoft.com/office/drawing/2014/main" id="{AE1CF5E0-DB6F-EDD7-8BD5-B7F67A6C96BD}"/>
                    </a:ext>
                  </a:extLst>
                </p:cNvPr>
                <p:cNvSpPr txBox="1"/>
                <p:nvPr/>
              </p:nvSpPr>
              <p:spPr>
                <a:xfrm>
                  <a:off x="3497665" y="10405145"/>
                  <a:ext cx="348172" cy="215444"/>
                </a:xfrm>
                <a:prstGeom prst="rect">
                  <a:avLst/>
                </a:prstGeom>
                <a:noFill/>
              </p:spPr>
              <p:txBody>
                <a:bodyPr wrap="none" rtlCol="0">
                  <a:spAutoFit/>
                </a:bodyPr>
                <a:lstStyle/>
                <a:p>
                  <a:r>
                    <a:rPr lang="da-DK" sz="800" dirty="0"/>
                    <a:t>207</a:t>
                  </a:r>
                </a:p>
              </p:txBody>
            </p:sp>
            <p:sp>
              <p:nvSpPr>
                <p:cNvPr id="1664" name="Tekstfelt 1663">
                  <a:extLst>
                    <a:ext uri="{FF2B5EF4-FFF2-40B4-BE49-F238E27FC236}">
                      <a16:creationId xmlns:a16="http://schemas.microsoft.com/office/drawing/2014/main" id="{BB8C6645-3557-AF3B-45E5-08774AE49AB4}"/>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54" name="Tekstfelt 1653">
                <a:extLst>
                  <a:ext uri="{FF2B5EF4-FFF2-40B4-BE49-F238E27FC236}">
                    <a16:creationId xmlns:a16="http://schemas.microsoft.com/office/drawing/2014/main" id="{37FC77C4-8013-0D89-C08D-BFE85728FC5D}"/>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sp>
        <p:nvSpPr>
          <p:cNvPr id="2" name="Titel 1">
            <a:extLst>
              <a:ext uri="{FF2B5EF4-FFF2-40B4-BE49-F238E27FC236}">
                <a16:creationId xmlns:a16="http://schemas.microsoft.com/office/drawing/2014/main" id="{471B84B3-B818-735D-912E-13E8203BFB7F}"/>
              </a:ext>
            </a:extLst>
          </p:cNvPr>
          <p:cNvSpPr>
            <a:spLocks noGrp="1"/>
          </p:cNvSpPr>
          <p:nvPr>
            <p:ph type="title"/>
          </p:nvPr>
        </p:nvSpPr>
        <p:spPr>
          <a:xfrm>
            <a:off x="439738" y="22226"/>
            <a:ext cx="8543925" cy="1325563"/>
          </a:xfrm>
        </p:spPr>
        <p:txBody>
          <a:bodyPr/>
          <a:lstStyle/>
          <a:p>
            <a:r>
              <a:rPr lang="da-DK" dirty="0" err="1">
                <a:solidFill>
                  <a:schemeClr val="bg1"/>
                </a:solidFill>
                <a:latin typeface="Herculanum" panose="02000505000000020004" pitchFamily="2" charset="77"/>
              </a:rPr>
              <a:t>Francium</a:t>
            </a:r>
            <a:r>
              <a:rPr lang="da-DK" dirty="0">
                <a:solidFill>
                  <a:schemeClr val="bg1"/>
                </a:solidFill>
                <a:latin typeface="Herculanum" panose="02000505000000020004" pitchFamily="2" charset="77"/>
              </a:rPr>
              <a:t> – 222 </a:t>
            </a:r>
          </a:p>
        </p:txBody>
      </p:sp>
      <p:pic>
        <p:nvPicPr>
          <p:cNvPr id="1574" name="Billede 1573">
            <a:extLst>
              <a:ext uri="{FF2B5EF4-FFF2-40B4-BE49-F238E27FC236}">
                <a16:creationId xmlns:a16="http://schemas.microsoft.com/office/drawing/2014/main" id="{3701EA40-2849-A6FB-58CB-7320F26A5E6D}"/>
              </a:ext>
            </a:extLst>
          </p:cNvPr>
          <p:cNvPicPr>
            <a:picLocks noChangeAspect="1"/>
          </p:cNvPicPr>
          <p:nvPr/>
        </p:nvPicPr>
        <p:blipFill>
          <a:blip r:embed="rId4"/>
          <a:srcRect l="12802" t="15642" r="10372" b="21670"/>
          <a:stretch/>
        </p:blipFill>
        <p:spPr>
          <a:xfrm rot="5400000">
            <a:off x="6309228" y="847676"/>
            <a:ext cx="3246923" cy="2936222"/>
          </a:xfrm>
          <a:prstGeom prst="rect">
            <a:avLst/>
          </a:prstGeom>
        </p:spPr>
      </p:pic>
      <p:pic>
        <p:nvPicPr>
          <p:cNvPr id="1575" name="Billede 1574" descr="Et billede, der indeholder skærmbillede, Tablet, smartphone&#10;&#10;Automatisk genereret beskrivelse">
            <a:extLst>
              <a:ext uri="{FF2B5EF4-FFF2-40B4-BE49-F238E27FC236}">
                <a16:creationId xmlns:a16="http://schemas.microsoft.com/office/drawing/2014/main" id="{4924E2A7-8C3D-E7E1-36A9-0EA454FBDD21}"/>
              </a:ext>
            </a:extLst>
          </p:cNvPr>
          <p:cNvPicPr>
            <a:picLocks noChangeAspect="1"/>
          </p:cNvPicPr>
          <p:nvPr/>
        </p:nvPicPr>
        <p:blipFill>
          <a:blip r:embed="rId5"/>
          <a:stretch>
            <a:fillRect/>
          </a:stretch>
        </p:blipFill>
        <p:spPr>
          <a:xfrm>
            <a:off x="6353607" y="389651"/>
            <a:ext cx="3283192" cy="3753795"/>
          </a:xfrm>
          <a:prstGeom prst="rect">
            <a:avLst/>
          </a:prstGeom>
        </p:spPr>
      </p:pic>
      <p:pic>
        <p:nvPicPr>
          <p:cNvPr id="655" name="Picture 2" descr="Fyldstof, Pen, Fyldepen, Kontor, Skrive">
            <a:extLst>
              <a:ext uri="{FF2B5EF4-FFF2-40B4-BE49-F238E27FC236}">
                <a16:creationId xmlns:a16="http://schemas.microsoft.com/office/drawing/2014/main" id="{3D78D7D2-0EF2-BB98-A0F6-4A2B12E89CEF}"/>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3046573">
            <a:off x="5335761" y="288171"/>
            <a:ext cx="1536321" cy="1058683"/>
          </a:xfrm>
          <a:prstGeom prst="rect">
            <a:avLst/>
          </a:prstGeom>
          <a:noFill/>
          <a:extLst>
            <a:ext uri="{909E8E84-426E-40DD-AFC4-6F175D3DCCD1}">
              <a14:hiddenFill xmlns:a14="http://schemas.microsoft.com/office/drawing/2010/main">
                <a:solidFill>
                  <a:srgbClr val="FFFFFF"/>
                </a:solidFill>
              </a14:hiddenFill>
            </a:ext>
          </a:extLst>
        </p:spPr>
      </p:pic>
      <p:grpSp>
        <p:nvGrpSpPr>
          <p:cNvPr id="1559" name="Gruppe 1558">
            <a:extLst>
              <a:ext uri="{FF2B5EF4-FFF2-40B4-BE49-F238E27FC236}">
                <a16:creationId xmlns:a16="http://schemas.microsoft.com/office/drawing/2014/main" id="{2D0ADCC3-8966-244F-4717-A4EFCB8A2841}"/>
              </a:ext>
            </a:extLst>
          </p:cNvPr>
          <p:cNvGrpSpPr/>
          <p:nvPr/>
        </p:nvGrpSpPr>
        <p:grpSpPr>
          <a:xfrm>
            <a:off x="6573447" y="1108818"/>
            <a:ext cx="805696" cy="525993"/>
            <a:chOff x="5932613" y="2076403"/>
            <a:chExt cx="585802" cy="382432"/>
          </a:xfrm>
        </p:grpSpPr>
        <p:sp>
          <p:nvSpPr>
            <p:cNvPr id="1571" name="Tekstfelt 1570">
              <a:extLst>
                <a:ext uri="{FF2B5EF4-FFF2-40B4-BE49-F238E27FC236}">
                  <a16:creationId xmlns:a16="http://schemas.microsoft.com/office/drawing/2014/main" id="{C255B8FC-3E78-21D3-B7A6-F5D5F59B6644}"/>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87</a:t>
              </a:r>
            </a:p>
          </p:txBody>
        </p:sp>
        <p:sp>
          <p:nvSpPr>
            <p:cNvPr id="1572" name="Tekstfelt 1571">
              <a:extLst>
                <a:ext uri="{FF2B5EF4-FFF2-40B4-BE49-F238E27FC236}">
                  <a16:creationId xmlns:a16="http://schemas.microsoft.com/office/drawing/2014/main" id="{CA09CB19-3305-DD03-3053-362097796942}"/>
                </a:ext>
              </a:extLst>
            </p:cNvPr>
            <p:cNvSpPr txBox="1"/>
            <p:nvPr/>
          </p:nvSpPr>
          <p:spPr>
            <a:xfrm>
              <a:off x="6177456" y="2117747"/>
              <a:ext cx="340959" cy="335661"/>
            </a:xfrm>
            <a:prstGeom prst="rect">
              <a:avLst/>
            </a:prstGeom>
            <a:noFill/>
            <a:scene3d>
              <a:camera prst="orthographicFront"/>
              <a:lightRig rig="threePt" dir="t"/>
            </a:scene3d>
            <a:sp3d>
              <a:bevelT h="38100"/>
            </a:sp3d>
          </p:spPr>
          <p:txBody>
            <a:bodyPr wrap="square" rtlCol="0">
              <a:spAutoFit/>
            </a:bodyPr>
            <a:lstStyle/>
            <a:p>
              <a:r>
                <a:rPr lang="da-DK" sz="2400" dirty="0"/>
                <a:t>Fr</a:t>
              </a:r>
            </a:p>
          </p:txBody>
        </p:sp>
        <p:sp>
          <p:nvSpPr>
            <p:cNvPr id="1573" name="Tekstfelt 1572">
              <a:extLst>
                <a:ext uri="{FF2B5EF4-FFF2-40B4-BE49-F238E27FC236}">
                  <a16:creationId xmlns:a16="http://schemas.microsoft.com/office/drawing/2014/main" id="{72654E26-206E-6949-6F9E-301A7A5F517D}"/>
                </a:ext>
              </a:extLst>
            </p:cNvPr>
            <p:cNvSpPr txBox="1"/>
            <p:nvPr/>
          </p:nvSpPr>
          <p:spPr>
            <a:xfrm>
              <a:off x="5932613" y="2076403"/>
              <a:ext cx="353220" cy="223776"/>
            </a:xfrm>
            <a:prstGeom prst="rect">
              <a:avLst/>
            </a:prstGeom>
            <a:noFill/>
          </p:spPr>
          <p:txBody>
            <a:bodyPr wrap="square" rtlCol="0">
              <a:spAutoFit/>
            </a:bodyPr>
            <a:lstStyle/>
            <a:p>
              <a:r>
                <a:rPr lang="da-DK" sz="1400" dirty="0"/>
                <a:t>222</a:t>
              </a:r>
            </a:p>
          </p:txBody>
        </p:sp>
      </p:grpSp>
      <p:grpSp>
        <p:nvGrpSpPr>
          <p:cNvPr id="1561" name="Gruppe 1560">
            <a:extLst>
              <a:ext uri="{FF2B5EF4-FFF2-40B4-BE49-F238E27FC236}">
                <a16:creationId xmlns:a16="http://schemas.microsoft.com/office/drawing/2014/main" id="{C99D2A35-E1CD-3FA4-0E9D-C7AE1EA6F834}"/>
              </a:ext>
            </a:extLst>
          </p:cNvPr>
          <p:cNvGrpSpPr/>
          <p:nvPr/>
        </p:nvGrpSpPr>
        <p:grpSpPr>
          <a:xfrm>
            <a:off x="7482412" y="1106334"/>
            <a:ext cx="865832" cy="525993"/>
            <a:chOff x="5897088" y="2076403"/>
            <a:chExt cx="629525" cy="382432"/>
          </a:xfrm>
        </p:grpSpPr>
        <p:sp>
          <p:nvSpPr>
            <p:cNvPr id="1568" name="Tekstfelt 1567">
              <a:extLst>
                <a:ext uri="{FF2B5EF4-FFF2-40B4-BE49-F238E27FC236}">
                  <a16:creationId xmlns:a16="http://schemas.microsoft.com/office/drawing/2014/main" id="{9704DE15-1BAE-945B-6B46-45465B296BEB}"/>
                </a:ext>
              </a:extLst>
            </p:cNvPr>
            <p:cNvSpPr txBox="1"/>
            <p:nvPr/>
          </p:nvSpPr>
          <p:spPr>
            <a:xfrm>
              <a:off x="5936888"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88</a:t>
              </a:r>
            </a:p>
          </p:txBody>
        </p:sp>
        <p:sp>
          <p:nvSpPr>
            <p:cNvPr id="1569" name="Tekstfelt 1568">
              <a:extLst>
                <a:ext uri="{FF2B5EF4-FFF2-40B4-BE49-F238E27FC236}">
                  <a16:creationId xmlns:a16="http://schemas.microsoft.com/office/drawing/2014/main" id="{9441F2A2-2146-E352-4334-AC4139840120}"/>
                </a:ext>
              </a:extLst>
            </p:cNvPr>
            <p:cNvSpPr txBox="1"/>
            <p:nvPr/>
          </p:nvSpPr>
          <p:spPr>
            <a:xfrm>
              <a:off x="6116556" y="2117747"/>
              <a:ext cx="410057" cy="335661"/>
            </a:xfrm>
            <a:prstGeom prst="rect">
              <a:avLst/>
            </a:prstGeom>
            <a:noFill/>
            <a:scene3d>
              <a:camera prst="orthographicFront"/>
              <a:lightRig rig="threePt" dir="t"/>
            </a:scene3d>
            <a:sp3d>
              <a:bevelT h="38100"/>
            </a:sp3d>
          </p:spPr>
          <p:txBody>
            <a:bodyPr wrap="square" rtlCol="0">
              <a:spAutoFit/>
            </a:bodyPr>
            <a:lstStyle/>
            <a:p>
              <a:r>
                <a:rPr lang="da-DK" sz="2400" dirty="0"/>
                <a:t>Ra</a:t>
              </a:r>
            </a:p>
          </p:txBody>
        </p:sp>
        <p:sp>
          <p:nvSpPr>
            <p:cNvPr id="1570" name="Tekstfelt 1569">
              <a:extLst>
                <a:ext uri="{FF2B5EF4-FFF2-40B4-BE49-F238E27FC236}">
                  <a16:creationId xmlns:a16="http://schemas.microsoft.com/office/drawing/2014/main" id="{53D423A4-C836-B233-ADFE-0E7BC53C6182}"/>
                </a:ext>
              </a:extLst>
            </p:cNvPr>
            <p:cNvSpPr txBox="1"/>
            <p:nvPr/>
          </p:nvSpPr>
          <p:spPr>
            <a:xfrm>
              <a:off x="5897088" y="2076403"/>
              <a:ext cx="353220" cy="223776"/>
            </a:xfrm>
            <a:prstGeom prst="rect">
              <a:avLst/>
            </a:prstGeom>
            <a:noFill/>
          </p:spPr>
          <p:txBody>
            <a:bodyPr wrap="square" rtlCol="0">
              <a:spAutoFit/>
            </a:bodyPr>
            <a:lstStyle/>
            <a:p>
              <a:r>
                <a:rPr lang="da-DK" sz="1400" dirty="0"/>
                <a:t>222</a:t>
              </a:r>
            </a:p>
          </p:txBody>
        </p:sp>
      </p:grpSp>
      <p:cxnSp>
        <p:nvCxnSpPr>
          <p:cNvPr id="1560" name="Lige pilforbindelse 1559">
            <a:extLst>
              <a:ext uri="{FF2B5EF4-FFF2-40B4-BE49-F238E27FC236}">
                <a16:creationId xmlns:a16="http://schemas.microsoft.com/office/drawing/2014/main" id="{FD229847-9133-0066-0592-42D02AAA4564}"/>
              </a:ext>
            </a:extLst>
          </p:cNvPr>
          <p:cNvCxnSpPr/>
          <p:nvPr/>
        </p:nvCxnSpPr>
        <p:spPr>
          <a:xfrm>
            <a:off x="7333391" y="1387847"/>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cxnSp>
        <p:nvCxnSpPr>
          <p:cNvPr id="1562" name="Lige pilforbindelse 1561">
            <a:extLst>
              <a:ext uri="{FF2B5EF4-FFF2-40B4-BE49-F238E27FC236}">
                <a16:creationId xmlns:a16="http://schemas.microsoft.com/office/drawing/2014/main" id="{2586D6BF-D607-B28C-9F5F-0445969EBD6C}"/>
              </a:ext>
            </a:extLst>
          </p:cNvPr>
          <p:cNvCxnSpPr/>
          <p:nvPr/>
        </p:nvCxnSpPr>
        <p:spPr>
          <a:xfrm>
            <a:off x="8253383" y="1389101"/>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2521" name="Gruppe 2520">
            <a:extLst>
              <a:ext uri="{FF2B5EF4-FFF2-40B4-BE49-F238E27FC236}">
                <a16:creationId xmlns:a16="http://schemas.microsoft.com/office/drawing/2014/main" id="{59EF412C-ABF2-B673-D7D5-86086DCB2C6A}"/>
              </a:ext>
            </a:extLst>
          </p:cNvPr>
          <p:cNvGrpSpPr/>
          <p:nvPr/>
        </p:nvGrpSpPr>
        <p:grpSpPr>
          <a:xfrm>
            <a:off x="6225615" y="4661475"/>
            <a:ext cx="667465" cy="566405"/>
            <a:chOff x="5685555" y="3711707"/>
            <a:chExt cx="667465" cy="566405"/>
          </a:xfrm>
        </p:grpSpPr>
        <p:sp>
          <p:nvSpPr>
            <p:cNvPr id="2546" name="Rektangel 2545">
              <a:hlinkClick r:id="rId7" action="ppaction://hlinksldjump"/>
              <a:extLst>
                <a:ext uri="{FF2B5EF4-FFF2-40B4-BE49-F238E27FC236}">
                  <a16:creationId xmlns:a16="http://schemas.microsoft.com/office/drawing/2014/main" id="{5B8CE67A-F64C-5DE8-8A39-5E1C538EA881}"/>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47" name="Tekstfelt 2546">
              <a:hlinkClick r:id="rId7" action="ppaction://hlinksldjump"/>
              <a:extLst>
                <a:ext uri="{FF2B5EF4-FFF2-40B4-BE49-F238E27FC236}">
                  <a16:creationId xmlns:a16="http://schemas.microsoft.com/office/drawing/2014/main" id="{166D9FB9-89C7-6009-EB74-1A1FAA22DB43}"/>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86</a:t>
              </a:r>
            </a:p>
          </p:txBody>
        </p:sp>
        <p:sp>
          <p:nvSpPr>
            <p:cNvPr id="2548" name="Tekstfelt 2547">
              <a:hlinkClick r:id="rId7" action="ppaction://hlinksldjump"/>
              <a:extLst>
                <a:ext uri="{FF2B5EF4-FFF2-40B4-BE49-F238E27FC236}">
                  <a16:creationId xmlns:a16="http://schemas.microsoft.com/office/drawing/2014/main" id="{50F87C49-822F-C327-A961-4271BD9A3640}"/>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Rn</a:t>
              </a:r>
              <a:endParaRPr lang="da-DK" sz="1600" dirty="0"/>
            </a:p>
          </p:txBody>
        </p:sp>
        <p:sp>
          <p:nvSpPr>
            <p:cNvPr id="2549" name="Tekstfelt 2548">
              <a:hlinkClick r:id="rId7" action="ppaction://hlinksldjump"/>
              <a:extLst>
                <a:ext uri="{FF2B5EF4-FFF2-40B4-BE49-F238E27FC236}">
                  <a16:creationId xmlns:a16="http://schemas.microsoft.com/office/drawing/2014/main" id="{45D119D9-FD46-0351-AF26-C9D8AC4E0E93}"/>
                </a:ext>
              </a:extLst>
            </p:cNvPr>
            <p:cNvSpPr txBox="1"/>
            <p:nvPr/>
          </p:nvSpPr>
          <p:spPr>
            <a:xfrm>
              <a:off x="5785609" y="3711707"/>
              <a:ext cx="471604" cy="215444"/>
            </a:xfrm>
            <a:prstGeom prst="rect">
              <a:avLst/>
            </a:prstGeom>
            <a:noFill/>
            <a:scene3d>
              <a:camera prst="orthographicFront"/>
              <a:lightRig rig="threePt" dir="t"/>
            </a:scene3d>
            <a:sp3d>
              <a:bevelT h="38100"/>
            </a:sp3d>
          </p:spPr>
          <p:txBody>
            <a:bodyPr wrap="none" rtlCol="0">
              <a:spAutoFit/>
            </a:bodyPr>
            <a:lstStyle/>
            <a:p>
              <a:r>
                <a:rPr lang="da-DK" sz="800" dirty="0"/>
                <a:t>Radon</a:t>
              </a:r>
            </a:p>
          </p:txBody>
        </p:sp>
        <p:sp>
          <p:nvSpPr>
            <p:cNvPr id="2550" name="Tekstfelt 2549">
              <a:hlinkClick r:id="rId7" action="ppaction://hlinksldjump"/>
              <a:extLst>
                <a:ext uri="{FF2B5EF4-FFF2-40B4-BE49-F238E27FC236}">
                  <a16:creationId xmlns:a16="http://schemas.microsoft.com/office/drawing/2014/main" id="{BC82B15B-2B3F-E6A2-3C8A-1BBADCDE981C}"/>
                </a:ext>
              </a:extLst>
            </p:cNvPr>
            <p:cNvSpPr txBox="1"/>
            <p:nvPr/>
          </p:nvSpPr>
          <p:spPr>
            <a:xfrm>
              <a:off x="5685555" y="3844047"/>
              <a:ext cx="391454" cy="246221"/>
            </a:xfrm>
            <a:prstGeom prst="rect">
              <a:avLst/>
            </a:prstGeom>
            <a:noFill/>
          </p:spPr>
          <p:txBody>
            <a:bodyPr wrap="none" rtlCol="0">
              <a:spAutoFit/>
            </a:bodyPr>
            <a:lstStyle/>
            <a:p>
              <a:r>
                <a:rPr lang="da-DK" sz="1000" dirty="0"/>
                <a:t>219</a:t>
              </a:r>
            </a:p>
          </p:txBody>
        </p:sp>
      </p:grpSp>
      <p:grpSp>
        <p:nvGrpSpPr>
          <p:cNvPr id="2564" name="Gruppe 2563">
            <a:extLst>
              <a:ext uri="{FF2B5EF4-FFF2-40B4-BE49-F238E27FC236}">
                <a16:creationId xmlns:a16="http://schemas.microsoft.com/office/drawing/2014/main" id="{41DC2C72-06D5-7C86-1875-E1A5621AFBEA}"/>
              </a:ext>
            </a:extLst>
          </p:cNvPr>
          <p:cNvGrpSpPr/>
          <p:nvPr/>
        </p:nvGrpSpPr>
        <p:grpSpPr>
          <a:xfrm>
            <a:off x="6925908" y="4658950"/>
            <a:ext cx="667465" cy="566405"/>
            <a:chOff x="5685555" y="3711707"/>
            <a:chExt cx="667465" cy="566405"/>
          </a:xfrm>
        </p:grpSpPr>
        <p:sp>
          <p:nvSpPr>
            <p:cNvPr id="2565" name="Rektangel 2564">
              <a:hlinkClick r:id="rId7" action="ppaction://hlinksldjump"/>
              <a:extLst>
                <a:ext uri="{FF2B5EF4-FFF2-40B4-BE49-F238E27FC236}">
                  <a16:creationId xmlns:a16="http://schemas.microsoft.com/office/drawing/2014/main" id="{A0EA6EAD-3EFA-7042-DD55-494AE51E8741}"/>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66" name="Tekstfelt 2565">
              <a:hlinkClick r:id="rId7" action="ppaction://hlinksldjump"/>
              <a:extLst>
                <a:ext uri="{FF2B5EF4-FFF2-40B4-BE49-F238E27FC236}">
                  <a16:creationId xmlns:a16="http://schemas.microsoft.com/office/drawing/2014/main" id="{A2E9FDE3-CD31-7AAE-2D9E-49503F30BEAE}"/>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89</a:t>
              </a:r>
            </a:p>
          </p:txBody>
        </p:sp>
        <p:sp>
          <p:nvSpPr>
            <p:cNvPr id="2567" name="Tekstfelt 2566">
              <a:hlinkClick r:id="rId7" action="ppaction://hlinksldjump"/>
              <a:extLst>
                <a:ext uri="{FF2B5EF4-FFF2-40B4-BE49-F238E27FC236}">
                  <a16:creationId xmlns:a16="http://schemas.microsoft.com/office/drawing/2014/main" id="{651CA569-A51B-0233-03AA-DCEDDCFD61A4}"/>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Ac</a:t>
              </a:r>
            </a:p>
          </p:txBody>
        </p:sp>
        <p:sp>
          <p:nvSpPr>
            <p:cNvPr id="2568" name="Tekstfelt 2567">
              <a:hlinkClick r:id="rId7" action="ppaction://hlinksldjump"/>
              <a:extLst>
                <a:ext uri="{FF2B5EF4-FFF2-40B4-BE49-F238E27FC236}">
                  <a16:creationId xmlns:a16="http://schemas.microsoft.com/office/drawing/2014/main" id="{657B57F8-90D5-10A6-F194-6FD910ECA606}"/>
                </a:ext>
              </a:extLst>
            </p:cNvPr>
            <p:cNvSpPr txBox="1"/>
            <p:nvPr/>
          </p:nvSpPr>
          <p:spPr>
            <a:xfrm>
              <a:off x="5760208" y="3711707"/>
              <a:ext cx="583814" cy="215444"/>
            </a:xfrm>
            <a:prstGeom prst="rect">
              <a:avLst/>
            </a:prstGeom>
            <a:noFill/>
            <a:scene3d>
              <a:camera prst="orthographicFront"/>
              <a:lightRig rig="threePt" dir="t"/>
            </a:scene3d>
            <a:sp3d>
              <a:bevelT h="38100"/>
            </a:sp3d>
          </p:spPr>
          <p:txBody>
            <a:bodyPr wrap="none" rtlCol="0">
              <a:spAutoFit/>
            </a:bodyPr>
            <a:lstStyle/>
            <a:p>
              <a:r>
                <a:rPr lang="da-DK" sz="800" dirty="0"/>
                <a:t>Actinium</a:t>
              </a:r>
            </a:p>
          </p:txBody>
        </p:sp>
        <p:sp>
          <p:nvSpPr>
            <p:cNvPr id="2569" name="Tekstfelt 2568">
              <a:hlinkClick r:id="rId7" action="ppaction://hlinksldjump"/>
              <a:extLst>
                <a:ext uri="{FF2B5EF4-FFF2-40B4-BE49-F238E27FC236}">
                  <a16:creationId xmlns:a16="http://schemas.microsoft.com/office/drawing/2014/main" id="{0F15A56E-09D2-D249-FB0F-63C105F73E38}"/>
                </a:ext>
              </a:extLst>
            </p:cNvPr>
            <p:cNvSpPr txBox="1"/>
            <p:nvPr/>
          </p:nvSpPr>
          <p:spPr>
            <a:xfrm>
              <a:off x="5685555" y="3844047"/>
              <a:ext cx="391454" cy="246221"/>
            </a:xfrm>
            <a:prstGeom prst="rect">
              <a:avLst/>
            </a:prstGeom>
            <a:noFill/>
          </p:spPr>
          <p:txBody>
            <a:bodyPr wrap="none" rtlCol="0">
              <a:spAutoFit/>
            </a:bodyPr>
            <a:lstStyle/>
            <a:p>
              <a:r>
                <a:rPr lang="da-DK" sz="1000" dirty="0"/>
                <a:t>224</a:t>
              </a:r>
            </a:p>
          </p:txBody>
        </p:sp>
      </p:grpSp>
      <p:grpSp>
        <p:nvGrpSpPr>
          <p:cNvPr id="2570" name="Gruppe 2569">
            <a:extLst>
              <a:ext uri="{FF2B5EF4-FFF2-40B4-BE49-F238E27FC236}">
                <a16:creationId xmlns:a16="http://schemas.microsoft.com/office/drawing/2014/main" id="{CFBB2A6F-BD35-5FDE-D1FD-5B4E7D693434}"/>
              </a:ext>
            </a:extLst>
          </p:cNvPr>
          <p:cNvGrpSpPr/>
          <p:nvPr/>
        </p:nvGrpSpPr>
        <p:grpSpPr>
          <a:xfrm>
            <a:off x="7645093" y="4656425"/>
            <a:ext cx="667465" cy="566405"/>
            <a:chOff x="5685555" y="3711707"/>
            <a:chExt cx="667465" cy="566405"/>
          </a:xfrm>
        </p:grpSpPr>
        <p:sp>
          <p:nvSpPr>
            <p:cNvPr id="2571" name="Rektangel 2570">
              <a:hlinkClick r:id="rId7" action="ppaction://hlinksldjump"/>
              <a:extLst>
                <a:ext uri="{FF2B5EF4-FFF2-40B4-BE49-F238E27FC236}">
                  <a16:creationId xmlns:a16="http://schemas.microsoft.com/office/drawing/2014/main" id="{38D50B28-2C93-318F-F90A-9A90BBD7F5AC}"/>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72" name="Tekstfelt 2571">
              <a:hlinkClick r:id="rId7" action="ppaction://hlinksldjump"/>
              <a:extLst>
                <a:ext uri="{FF2B5EF4-FFF2-40B4-BE49-F238E27FC236}">
                  <a16:creationId xmlns:a16="http://schemas.microsoft.com/office/drawing/2014/main" id="{21DAE0D5-9F91-55D6-66F4-955E710EBBCB}"/>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87</a:t>
              </a:r>
            </a:p>
          </p:txBody>
        </p:sp>
        <p:sp>
          <p:nvSpPr>
            <p:cNvPr id="2573" name="Tekstfelt 2572">
              <a:hlinkClick r:id="rId7" action="ppaction://hlinksldjump"/>
              <a:extLst>
                <a:ext uri="{FF2B5EF4-FFF2-40B4-BE49-F238E27FC236}">
                  <a16:creationId xmlns:a16="http://schemas.microsoft.com/office/drawing/2014/main" id="{6C28489E-53FE-9C9F-C8A2-EA23B5024C59}"/>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Fr</a:t>
              </a:r>
            </a:p>
          </p:txBody>
        </p:sp>
        <p:sp>
          <p:nvSpPr>
            <p:cNvPr id="2574" name="Tekstfelt 2573">
              <a:hlinkClick r:id="rId7" action="ppaction://hlinksldjump"/>
              <a:extLst>
                <a:ext uri="{FF2B5EF4-FFF2-40B4-BE49-F238E27FC236}">
                  <a16:creationId xmlns:a16="http://schemas.microsoft.com/office/drawing/2014/main" id="{A35E92A0-A1E2-5494-46D5-33024AA421C5}"/>
                </a:ext>
              </a:extLst>
            </p:cNvPr>
            <p:cNvSpPr txBox="1"/>
            <p:nvPr/>
          </p:nvSpPr>
          <p:spPr>
            <a:xfrm>
              <a:off x="5760208" y="3711707"/>
              <a:ext cx="529312" cy="215444"/>
            </a:xfrm>
            <a:prstGeom prst="rect">
              <a:avLst/>
            </a:prstGeom>
            <a:noFill/>
            <a:scene3d>
              <a:camera prst="orthographicFront"/>
              <a:lightRig rig="threePt" dir="t"/>
            </a:scene3d>
            <a:sp3d>
              <a:bevelT h="38100"/>
            </a:sp3d>
          </p:spPr>
          <p:txBody>
            <a:bodyPr wrap="none" rtlCol="0">
              <a:spAutoFit/>
            </a:bodyPr>
            <a:lstStyle/>
            <a:p>
              <a:r>
                <a:rPr lang="da-DK" sz="800" dirty="0"/>
                <a:t>Radium</a:t>
              </a:r>
            </a:p>
          </p:txBody>
        </p:sp>
        <p:sp>
          <p:nvSpPr>
            <p:cNvPr id="2575" name="Tekstfelt 2574">
              <a:hlinkClick r:id="rId7" action="ppaction://hlinksldjump"/>
              <a:extLst>
                <a:ext uri="{FF2B5EF4-FFF2-40B4-BE49-F238E27FC236}">
                  <a16:creationId xmlns:a16="http://schemas.microsoft.com/office/drawing/2014/main" id="{3BEE3280-C785-860A-E898-0C57F965F762}"/>
                </a:ext>
              </a:extLst>
            </p:cNvPr>
            <p:cNvSpPr txBox="1"/>
            <p:nvPr/>
          </p:nvSpPr>
          <p:spPr>
            <a:xfrm>
              <a:off x="5685555" y="3844047"/>
              <a:ext cx="391454" cy="246221"/>
            </a:xfrm>
            <a:prstGeom prst="rect">
              <a:avLst/>
            </a:prstGeom>
            <a:noFill/>
          </p:spPr>
          <p:txBody>
            <a:bodyPr wrap="none" rtlCol="0">
              <a:spAutoFit/>
            </a:bodyPr>
            <a:lstStyle/>
            <a:p>
              <a:r>
                <a:rPr lang="da-DK" sz="1000" dirty="0"/>
                <a:t>220</a:t>
              </a:r>
            </a:p>
          </p:txBody>
        </p:sp>
      </p:grpSp>
      <p:grpSp>
        <p:nvGrpSpPr>
          <p:cNvPr id="2576" name="Gruppe 2575">
            <a:extLst>
              <a:ext uri="{FF2B5EF4-FFF2-40B4-BE49-F238E27FC236}">
                <a16:creationId xmlns:a16="http://schemas.microsoft.com/office/drawing/2014/main" id="{43BDCE4C-82F8-BE4B-F72A-2850A5168097}"/>
              </a:ext>
            </a:extLst>
          </p:cNvPr>
          <p:cNvGrpSpPr/>
          <p:nvPr/>
        </p:nvGrpSpPr>
        <p:grpSpPr>
          <a:xfrm>
            <a:off x="8345388" y="4653907"/>
            <a:ext cx="667465" cy="566405"/>
            <a:chOff x="5685555" y="3711707"/>
            <a:chExt cx="667465" cy="566405"/>
          </a:xfrm>
        </p:grpSpPr>
        <p:sp>
          <p:nvSpPr>
            <p:cNvPr id="2577" name="Rektangel 2576">
              <a:hlinkClick r:id="rId7" action="ppaction://hlinksldjump"/>
              <a:extLst>
                <a:ext uri="{FF2B5EF4-FFF2-40B4-BE49-F238E27FC236}">
                  <a16:creationId xmlns:a16="http://schemas.microsoft.com/office/drawing/2014/main" id="{8032DC7C-F2E7-8A6D-FD71-2884B261C2A8}"/>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78" name="Tekstfelt 2577">
              <a:hlinkClick r:id="rId7" action="ppaction://hlinksldjump"/>
              <a:extLst>
                <a:ext uri="{FF2B5EF4-FFF2-40B4-BE49-F238E27FC236}">
                  <a16:creationId xmlns:a16="http://schemas.microsoft.com/office/drawing/2014/main" id="{0C86E5D8-A939-A54C-47E6-9CCCF8BE6BCF}"/>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86</a:t>
              </a:r>
            </a:p>
          </p:txBody>
        </p:sp>
        <p:sp>
          <p:nvSpPr>
            <p:cNvPr id="2579" name="Tekstfelt 2578">
              <a:hlinkClick r:id="rId7" action="ppaction://hlinksldjump"/>
              <a:extLst>
                <a:ext uri="{FF2B5EF4-FFF2-40B4-BE49-F238E27FC236}">
                  <a16:creationId xmlns:a16="http://schemas.microsoft.com/office/drawing/2014/main" id="{6E303F7B-1697-03AC-428A-5635ED9A0E2F}"/>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Rn</a:t>
              </a:r>
              <a:endParaRPr lang="da-DK" sz="1600" dirty="0"/>
            </a:p>
          </p:txBody>
        </p:sp>
        <p:sp>
          <p:nvSpPr>
            <p:cNvPr id="2580" name="Tekstfelt 2579">
              <a:hlinkClick r:id="rId7" action="ppaction://hlinksldjump"/>
              <a:extLst>
                <a:ext uri="{FF2B5EF4-FFF2-40B4-BE49-F238E27FC236}">
                  <a16:creationId xmlns:a16="http://schemas.microsoft.com/office/drawing/2014/main" id="{010247A1-A56B-7369-B95A-0FA1BE245C9B}"/>
                </a:ext>
              </a:extLst>
            </p:cNvPr>
            <p:cNvSpPr txBox="1"/>
            <p:nvPr/>
          </p:nvSpPr>
          <p:spPr>
            <a:xfrm>
              <a:off x="5785609" y="3711707"/>
              <a:ext cx="471604" cy="215444"/>
            </a:xfrm>
            <a:prstGeom prst="rect">
              <a:avLst/>
            </a:prstGeom>
            <a:noFill/>
            <a:scene3d>
              <a:camera prst="orthographicFront"/>
              <a:lightRig rig="threePt" dir="t"/>
            </a:scene3d>
            <a:sp3d>
              <a:bevelT h="38100"/>
            </a:sp3d>
          </p:spPr>
          <p:txBody>
            <a:bodyPr wrap="none" rtlCol="0">
              <a:spAutoFit/>
            </a:bodyPr>
            <a:lstStyle/>
            <a:p>
              <a:r>
                <a:rPr lang="da-DK" sz="800" dirty="0"/>
                <a:t>Radon</a:t>
              </a:r>
            </a:p>
          </p:txBody>
        </p:sp>
        <p:sp>
          <p:nvSpPr>
            <p:cNvPr id="2581" name="Tekstfelt 2580">
              <a:hlinkClick r:id="rId7" action="ppaction://hlinksldjump"/>
              <a:extLst>
                <a:ext uri="{FF2B5EF4-FFF2-40B4-BE49-F238E27FC236}">
                  <a16:creationId xmlns:a16="http://schemas.microsoft.com/office/drawing/2014/main" id="{F39D31E1-299E-C584-83AF-5E3F9DD22538}"/>
                </a:ext>
              </a:extLst>
            </p:cNvPr>
            <p:cNvSpPr txBox="1"/>
            <p:nvPr/>
          </p:nvSpPr>
          <p:spPr>
            <a:xfrm>
              <a:off x="5685555" y="3844047"/>
              <a:ext cx="391454" cy="246221"/>
            </a:xfrm>
            <a:prstGeom prst="rect">
              <a:avLst/>
            </a:prstGeom>
            <a:noFill/>
          </p:spPr>
          <p:txBody>
            <a:bodyPr wrap="none" rtlCol="0">
              <a:spAutoFit/>
            </a:bodyPr>
            <a:lstStyle/>
            <a:p>
              <a:r>
                <a:rPr lang="da-DK" sz="1000" dirty="0"/>
                <a:t>222</a:t>
              </a:r>
            </a:p>
          </p:txBody>
        </p:sp>
      </p:grpSp>
      <p:grpSp>
        <p:nvGrpSpPr>
          <p:cNvPr id="2582" name="Gruppe 2581">
            <a:extLst>
              <a:ext uri="{FF2B5EF4-FFF2-40B4-BE49-F238E27FC236}">
                <a16:creationId xmlns:a16="http://schemas.microsoft.com/office/drawing/2014/main" id="{001E0485-1A23-4AD7-6E39-3FD391D980B3}"/>
              </a:ext>
            </a:extLst>
          </p:cNvPr>
          <p:cNvGrpSpPr/>
          <p:nvPr/>
        </p:nvGrpSpPr>
        <p:grpSpPr>
          <a:xfrm>
            <a:off x="9060797" y="4651382"/>
            <a:ext cx="667465" cy="566405"/>
            <a:chOff x="5685555" y="3711707"/>
            <a:chExt cx="667465" cy="566405"/>
          </a:xfrm>
        </p:grpSpPr>
        <p:sp>
          <p:nvSpPr>
            <p:cNvPr id="2583" name="Rektangel 2582">
              <a:hlinkClick r:id="rId7" action="ppaction://hlinksldjump"/>
              <a:extLst>
                <a:ext uri="{FF2B5EF4-FFF2-40B4-BE49-F238E27FC236}">
                  <a16:creationId xmlns:a16="http://schemas.microsoft.com/office/drawing/2014/main" id="{88E16FAE-01CD-4D2A-8FED-150CE3A2DB33}"/>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84" name="Tekstfelt 2583">
              <a:hlinkClick r:id="rId7" action="ppaction://hlinksldjump"/>
              <a:extLst>
                <a:ext uri="{FF2B5EF4-FFF2-40B4-BE49-F238E27FC236}">
                  <a16:creationId xmlns:a16="http://schemas.microsoft.com/office/drawing/2014/main" id="{CCFA6740-BDE8-4CDE-8294-2367407C89A1}"/>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90</a:t>
              </a:r>
            </a:p>
          </p:txBody>
        </p:sp>
        <p:sp>
          <p:nvSpPr>
            <p:cNvPr id="2585" name="Tekstfelt 2584">
              <a:hlinkClick r:id="rId7" action="ppaction://hlinksldjump"/>
              <a:extLst>
                <a:ext uri="{FF2B5EF4-FFF2-40B4-BE49-F238E27FC236}">
                  <a16:creationId xmlns:a16="http://schemas.microsoft.com/office/drawing/2014/main" id="{E39CF0CF-8D7A-3CC2-A44D-FAD7728957F9}"/>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Th</a:t>
              </a:r>
              <a:endParaRPr lang="da-DK" sz="1600" dirty="0"/>
            </a:p>
          </p:txBody>
        </p:sp>
        <p:sp>
          <p:nvSpPr>
            <p:cNvPr id="2586" name="Tekstfelt 2585">
              <a:hlinkClick r:id="rId7" action="ppaction://hlinksldjump"/>
              <a:extLst>
                <a:ext uri="{FF2B5EF4-FFF2-40B4-BE49-F238E27FC236}">
                  <a16:creationId xmlns:a16="http://schemas.microsoft.com/office/drawing/2014/main" id="{46BD25B9-851B-C66A-0703-6830F8B7D400}"/>
                </a:ext>
              </a:extLst>
            </p:cNvPr>
            <p:cNvSpPr txBox="1"/>
            <p:nvPr/>
          </p:nvSpPr>
          <p:spPr>
            <a:xfrm>
              <a:off x="5760208" y="3711707"/>
              <a:ext cx="550151" cy="215444"/>
            </a:xfrm>
            <a:prstGeom prst="rect">
              <a:avLst/>
            </a:prstGeom>
            <a:noFill/>
            <a:scene3d>
              <a:camera prst="orthographicFront"/>
              <a:lightRig rig="threePt" dir="t"/>
            </a:scene3d>
            <a:sp3d>
              <a:bevelT h="38100"/>
            </a:sp3d>
          </p:spPr>
          <p:txBody>
            <a:bodyPr wrap="none" rtlCol="0">
              <a:spAutoFit/>
            </a:bodyPr>
            <a:lstStyle/>
            <a:p>
              <a:r>
                <a:rPr lang="da-DK" sz="800" dirty="0"/>
                <a:t>Thorium</a:t>
              </a:r>
            </a:p>
          </p:txBody>
        </p:sp>
        <p:sp>
          <p:nvSpPr>
            <p:cNvPr id="2587" name="Tekstfelt 2586">
              <a:hlinkClick r:id="rId7" action="ppaction://hlinksldjump"/>
              <a:extLst>
                <a:ext uri="{FF2B5EF4-FFF2-40B4-BE49-F238E27FC236}">
                  <a16:creationId xmlns:a16="http://schemas.microsoft.com/office/drawing/2014/main" id="{71C59E1D-F879-BC31-F9E3-EEC5DDE07A35}"/>
                </a:ext>
              </a:extLst>
            </p:cNvPr>
            <p:cNvSpPr txBox="1"/>
            <p:nvPr/>
          </p:nvSpPr>
          <p:spPr>
            <a:xfrm>
              <a:off x="5685555" y="3844047"/>
              <a:ext cx="391454" cy="246221"/>
            </a:xfrm>
            <a:prstGeom prst="rect">
              <a:avLst/>
            </a:prstGeom>
            <a:noFill/>
          </p:spPr>
          <p:txBody>
            <a:bodyPr wrap="none" rtlCol="0">
              <a:spAutoFit/>
            </a:bodyPr>
            <a:lstStyle/>
            <a:p>
              <a:r>
                <a:rPr lang="da-DK" sz="1000" dirty="0"/>
                <a:t>222</a:t>
              </a:r>
            </a:p>
          </p:txBody>
        </p:sp>
      </p:grpSp>
      <p:grpSp>
        <p:nvGrpSpPr>
          <p:cNvPr id="2588" name="Gruppe 2587">
            <a:extLst>
              <a:ext uri="{FF2B5EF4-FFF2-40B4-BE49-F238E27FC236}">
                <a16:creationId xmlns:a16="http://schemas.microsoft.com/office/drawing/2014/main" id="{412348B0-2D7B-230C-2F5B-A8D0C5ED76F1}"/>
              </a:ext>
            </a:extLst>
          </p:cNvPr>
          <p:cNvGrpSpPr/>
          <p:nvPr/>
        </p:nvGrpSpPr>
        <p:grpSpPr>
          <a:xfrm>
            <a:off x="6226869" y="5346654"/>
            <a:ext cx="667465" cy="566405"/>
            <a:chOff x="5685555" y="3711707"/>
            <a:chExt cx="667465" cy="566405"/>
          </a:xfrm>
        </p:grpSpPr>
        <p:sp>
          <p:nvSpPr>
            <p:cNvPr id="2589" name="Rektangel 2588">
              <a:hlinkClick r:id="rId7" action="ppaction://hlinksldjump"/>
              <a:extLst>
                <a:ext uri="{FF2B5EF4-FFF2-40B4-BE49-F238E27FC236}">
                  <a16:creationId xmlns:a16="http://schemas.microsoft.com/office/drawing/2014/main" id="{955D4A63-3895-178D-352C-AF27DD7AEFAC}"/>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90" name="Tekstfelt 2589">
              <a:hlinkClick r:id="rId7" action="ppaction://hlinksldjump"/>
              <a:extLst>
                <a:ext uri="{FF2B5EF4-FFF2-40B4-BE49-F238E27FC236}">
                  <a16:creationId xmlns:a16="http://schemas.microsoft.com/office/drawing/2014/main" id="{4286577C-588C-824C-67C9-A39CF4CD175B}"/>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87</a:t>
              </a:r>
            </a:p>
          </p:txBody>
        </p:sp>
        <p:sp>
          <p:nvSpPr>
            <p:cNvPr id="2591" name="Tekstfelt 2590">
              <a:hlinkClick r:id="rId7" action="ppaction://hlinksldjump"/>
              <a:extLst>
                <a:ext uri="{FF2B5EF4-FFF2-40B4-BE49-F238E27FC236}">
                  <a16:creationId xmlns:a16="http://schemas.microsoft.com/office/drawing/2014/main" id="{8FB48A46-BD5D-FC2F-5EA7-8DC4FEC30B25}"/>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Fr</a:t>
              </a:r>
            </a:p>
          </p:txBody>
        </p:sp>
        <p:sp>
          <p:nvSpPr>
            <p:cNvPr id="2592" name="Tekstfelt 2591">
              <a:hlinkClick r:id="rId7" action="ppaction://hlinksldjump"/>
              <a:extLst>
                <a:ext uri="{FF2B5EF4-FFF2-40B4-BE49-F238E27FC236}">
                  <a16:creationId xmlns:a16="http://schemas.microsoft.com/office/drawing/2014/main" id="{86CAE247-A16A-2C1E-22D8-5B7E49F6F525}"/>
                </a:ext>
              </a:extLst>
            </p:cNvPr>
            <p:cNvSpPr txBox="1"/>
            <p:nvPr/>
          </p:nvSpPr>
          <p:spPr>
            <a:xfrm>
              <a:off x="5760208" y="3711707"/>
              <a:ext cx="529312" cy="215444"/>
            </a:xfrm>
            <a:prstGeom prst="rect">
              <a:avLst/>
            </a:prstGeom>
            <a:noFill/>
            <a:scene3d>
              <a:camera prst="orthographicFront"/>
              <a:lightRig rig="threePt" dir="t"/>
            </a:scene3d>
            <a:sp3d>
              <a:bevelT h="38100"/>
            </a:sp3d>
          </p:spPr>
          <p:txBody>
            <a:bodyPr wrap="none" rtlCol="0">
              <a:spAutoFit/>
            </a:bodyPr>
            <a:lstStyle/>
            <a:p>
              <a:r>
                <a:rPr lang="da-DK" sz="800" dirty="0"/>
                <a:t>Radium</a:t>
              </a:r>
            </a:p>
          </p:txBody>
        </p:sp>
        <p:sp>
          <p:nvSpPr>
            <p:cNvPr id="2593" name="Tekstfelt 2592">
              <a:hlinkClick r:id="rId7" action="ppaction://hlinksldjump"/>
              <a:extLst>
                <a:ext uri="{FF2B5EF4-FFF2-40B4-BE49-F238E27FC236}">
                  <a16:creationId xmlns:a16="http://schemas.microsoft.com/office/drawing/2014/main" id="{E7332090-CD82-6E20-69DA-03EB30C76DA6}"/>
                </a:ext>
              </a:extLst>
            </p:cNvPr>
            <p:cNvSpPr txBox="1"/>
            <p:nvPr/>
          </p:nvSpPr>
          <p:spPr>
            <a:xfrm>
              <a:off x="5685555" y="3844047"/>
              <a:ext cx="391454" cy="246221"/>
            </a:xfrm>
            <a:prstGeom prst="rect">
              <a:avLst/>
            </a:prstGeom>
            <a:noFill/>
          </p:spPr>
          <p:txBody>
            <a:bodyPr wrap="none" rtlCol="0">
              <a:spAutoFit/>
            </a:bodyPr>
            <a:lstStyle/>
            <a:p>
              <a:r>
                <a:rPr lang="da-DK" sz="1000" dirty="0"/>
                <a:t>221</a:t>
              </a:r>
            </a:p>
          </p:txBody>
        </p:sp>
      </p:grpSp>
      <p:grpSp>
        <p:nvGrpSpPr>
          <p:cNvPr id="2594" name="Gruppe 2593">
            <a:extLst>
              <a:ext uri="{FF2B5EF4-FFF2-40B4-BE49-F238E27FC236}">
                <a16:creationId xmlns:a16="http://schemas.microsoft.com/office/drawing/2014/main" id="{48947347-ED35-7082-35D2-7A1D26C8B06D}"/>
              </a:ext>
            </a:extLst>
          </p:cNvPr>
          <p:cNvGrpSpPr/>
          <p:nvPr/>
        </p:nvGrpSpPr>
        <p:grpSpPr>
          <a:xfrm>
            <a:off x="6927162" y="5344129"/>
            <a:ext cx="667465" cy="566405"/>
            <a:chOff x="5685555" y="3711707"/>
            <a:chExt cx="667465" cy="566405"/>
          </a:xfrm>
        </p:grpSpPr>
        <p:sp>
          <p:nvSpPr>
            <p:cNvPr id="2595" name="Rektangel 2594">
              <a:hlinkClick r:id="rId8" action="ppaction://hlinksldjump"/>
              <a:extLst>
                <a:ext uri="{FF2B5EF4-FFF2-40B4-BE49-F238E27FC236}">
                  <a16:creationId xmlns:a16="http://schemas.microsoft.com/office/drawing/2014/main" id="{015941E8-2077-C03E-7690-F79935F6A518}"/>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96" name="Tekstfelt 2595">
              <a:hlinkClick r:id="rId8" action="ppaction://hlinksldjump"/>
              <a:extLst>
                <a:ext uri="{FF2B5EF4-FFF2-40B4-BE49-F238E27FC236}">
                  <a16:creationId xmlns:a16="http://schemas.microsoft.com/office/drawing/2014/main" id="{55E4DF5F-60DF-1FD6-2921-48D1AA1A66EC}"/>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86</a:t>
              </a:r>
            </a:p>
          </p:txBody>
        </p:sp>
        <p:sp>
          <p:nvSpPr>
            <p:cNvPr id="2597" name="Tekstfelt 2596">
              <a:hlinkClick r:id="rId8" action="ppaction://hlinksldjump"/>
              <a:extLst>
                <a:ext uri="{FF2B5EF4-FFF2-40B4-BE49-F238E27FC236}">
                  <a16:creationId xmlns:a16="http://schemas.microsoft.com/office/drawing/2014/main" id="{09E675C1-BDAA-0576-7A6C-C23C2A29D540}"/>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Rn</a:t>
              </a:r>
              <a:endParaRPr lang="da-DK" sz="1600" dirty="0"/>
            </a:p>
          </p:txBody>
        </p:sp>
        <p:sp>
          <p:nvSpPr>
            <p:cNvPr id="2598" name="Tekstfelt 2597">
              <a:hlinkClick r:id="rId8" action="ppaction://hlinksldjump"/>
              <a:extLst>
                <a:ext uri="{FF2B5EF4-FFF2-40B4-BE49-F238E27FC236}">
                  <a16:creationId xmlns:a16="http://schemas.microsoft.com/office/drawing/2014/main" id="{EEA1BFBE-1B2B-07FC-1AD1-A949D48556F0}"/>
                </a:ext>
              </a:extLst>
            </p:cNvPr>
            <p:cNvSpPr txBox="1"/>
            <p:nvPr/>
          </p:nvSpPr>
          <p:spPr>
            <a:xfrm>
              <a:off x="5785609" y="3711707"/>
              <a:ext cx="471604" cy="215444"/>
            </a:xfrm>
            <a:prstGeom prst="rect">
              <a:avLst/>
            </a:prstGeom>
            <a:noFill/>
            <a:scene3d>
              <a:camera prst="orthographicFront"/>
              <a:lightRig rig="threePt" dir="t"/>
            </a:scene3d>
            <a:sp3d>
              <a:bevelT h="38100"/>
            </a:sp3d>
          </p:spPr>
          <p:txBody>
            <a:bodyPr wrap="none" rtlCol="0">
              <a:spAutoFit/>
            </a:bodyPr>
            <a:lstStyle/>
            <a:p>
              <a:r>
                <a:rPr lang="da-DK" sz="800" dirty="0"/>
                <a:t>Radon</a:t>
              </a:r>
            </a:p>
          </p:txBody>
        </p:sp>
        <p:sp>
          <p:nvSpPr>
            <p:cNvPr id="2599" name="Tekstfelt 2598">
              <a:hlinkClick r:id="rId8" action="ppaction://hlinksldjump"/>
              <a:extLst>
                <a:ext uri="{FF2B5EF4-FFF2-40B4-BE49-F238E27FC236}">
                  <a16:creationId xmlns:a16="http://schemas.microsoft.com/office/drawing/2014/main" id="{FE174D5F-15FF-6F11-6513-0EB36A4045D2}"/>
                </a:ext>
              </a:extLst>
            </p:cNvPr>
            <p:cNvSpPr txBox="1"/>
            <p:nvPr/>
          </p:nvSpPr>
          <p:spPr>
            <a:xfrm>
              <a:off x="5685555" y="3844047"/>
              <a:ext cx="391454" cy="246221"/>
            </a:xfrm>
            <a:prstGeom prst="rect">
              <a:avLst/>
            </a:prstGeom>
            <a:noFill/>
          </p:spPr>
          <p:txBody>
            <a:bodyPr wrap="none" rtlCol="0">
              <a:spAutoFit/>
            </a:bodyPr>
            <a:lstStyle/>
            <a:p>
              <a:r>
                <a:rPr lang="da-DK" sz="1000" dirty="0"/>
                <a:t>218</a:t>
              </a:r>
            </a:p>
          </p:txBody>
        </p:sp>
      </p:grpSp>
      <p:grpSp>
        <p:nvGrpSpPr>
          <p:cNvPr id="2600" name="Gruppe 2599">
            <a:extLst>
              <a:ext uri="{FF2B5EF4-FFF2-40B4-BE49-F238E27FC236}">
                <a16:creationId xmlns:a16="http://schemas.microsoft.com/office/drawing/2014/main" id="{057B0317-8DD3-8A28-66BD-340DB1464B84}"/>
              </a:ext>
            </a:extLst>
          </p:cNvPr>
          <p:cNvGrpSpPr/>
          <p:nvPr/>
        </p:nvGrpSpPr>
        <p:grpSpPr>
          <a:xfrm>
            <a:off x="7646347" y="5341604"/>
            <a:ext cx="667465" cy="566405"/>
            <a:chOff x="5685555" y="3711707"/>
            <a:chExt cx="667465" cy="566405"/>
          </a:xfrm>
        </p:grpSpPr>
        <p:sp>
          <p:nvSpPr>
            <p:cNvPr id="2601" name="Rektangel 2600">
              <a:hlinkClick r:id="rId7" action="ppaction://hlinksldjump"/>
              <a:extLst>
                <a:ext uri="{FF2B5EF4-FFF2-40B4-BE49-F238E27FC236}">
                  <a16:creationId xmlns:a16="http://schemas.microsoft.com/office/drawing/2014/main" id="{C0BBA0DE-6BB4-C9A7-574D-707BE10E18F5}"/>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02" name="Tekstfelt 2601">
              <a:hlinkClick r:id="rId7" action="ppaction://hlinksldjump"/>
              <a:extLst>
                <a:ext uri="{FF2B5EF4-FFF2-40B4-BE49-F238E27FC236}">
                  <a16:creationId xmlns:a16="http://schemas.microsoft.com/office/drawing/2014/main" id="{923F67CB-A949-F739-C81B-E64ED37D3780}"/>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90</a:t>
              </a:r>
            </a:p>
          </p:txBody>
        </p:sp>
        <p:sp>
          <p:nvSpPr>
            <p:cNvPr id="2603" name="Tekstfelt 2602">
              <a:hlinkClick r:id="rId7" action="ppaction://hlinksldjump"/>
              <a:extLst>
                <a:ext uri="{FF2B5EF4-FFF2-40B4-BE49-F238E27FC236}">
                  <a16:creationId xmlns:a16="http://schemas.microsoft.com/office/drawing/2014/main" id="{F3FCFF98-0934-3E8F-EF89-219CBA0AFC64}"/>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Th</a:t>
              </a:r>
              <a:endParaRPr lang="da-DK" sz="1600" dirty="0"/>
            </a:p>
          </p:txBody>
        </p:sp>
        <p:sp>
          <p:nvSpPr>
            <p:cNvPr id="2604" name="Tekstfelt 2603">
              <a:hlinkClick r:id="rId7" action="ppaction://hlinksldjump"/>
              <a:extLst>
                <a:ext uri="{FF2B5EF4-FFF2-40B4-BE49-F238E27FC236}">
                  <a16:creationId xmlns:a16="http://schemas.microsoft.com/office/drawing/2014/main" id="{62C7ACD3-E89D-69C6-0D9E-BDE11C56FEAE}"/>
                </a:ext>
              </a:extLst>
            </p:cNvPr>
            <p:cNvSpPr txBox="1"/>
            <p:nvPr/>
          </p:nvSpPr>
          <p:spPr>
            <a:xfrm>
              <a:off x="5760208" y="3711707"/>
              <a:ext cx="550151" cy="215444"/>
            </a:xfrm>
            <a:prstGeom prst="rect">
              <a:avLst/>
            </a:prstGeom>
            <a:noFill/>
            <a:scene3d>
              <a:camera prst="orthographicFront"/>
              <a:lightRig rig="threePt" dir="t"/>
            </a:scene3d>
            <a:sp3d>
              <a:bevelT h="38100"/>
            </a:sp3d>
          </p:spPr>
          <p:txBody>
            <a:bodyPr wrap="none" rtlCol="0">
              <a:spAutoFit/>
            </a:bodyPr>
            <a:lstStyle/>
            <a:p>
              <a:r>
                <a:rPr lang="da-DK" sz="800" dirty="0"/>
                <a:t>Thorium</a:t>
              </a:r>
            </a:p>
          </p:txBody>
        </p:sp>
        <p:sp>
          <p:nvSpPr>
            <p:cNvPr id="2605" name="Tekstfelt 2604">
              <a:hlinkClick r:id="rId7" action="ppaction://hlinksldjump"/>
              <a:extLst>
                <a:ext uri="{FF2B5EF4-FFF2-40B4-BE49-F238E27FC236}">
                  <a16:creationId xmlns:a16="http://schemas.microsoft.com/office/drawing/2014/main" id="{E2CC5487-BD06-9552-F201-0F5862E9E6E9}"/>
                </a:ext>
              </a:extLst>
            </p:cNvPr>
            <p:cNvSpPr txBox="1"/>
            <p:nvPr/>
          </p:nvSpPr>
          <p:spPr>
            <a:xfrm>
              <a:off x="5685555" y="3844047"/>
              <a:ext cx="391454" cy="246221"/>
            </a:xfrm>
            <a:prstGeom prst="rect">
              <a:avLst/>
            </a:prstGeom>
            <a:noFill/>
          </p:spPr>
          <p:txBody>
            <a:bodyPr wrap="none" rtlCol="0">
              <a:spAutoFit/>
            </a:bodyPr>
            <a:lstStyle/>
            <a:p>
              <a:r>
                <a:rPr lang="da-DK" sz="1000" dirty="0"/>
                <a:t>226</a:t>
              </a:r>
            </a:p>
          </p:txBody>
        </p:sp>
      </p:grpSp>
      <p:grpSp>
        <p:nvGrpSpPr>
          <p:cNvPr id="2606" name="Gruppe 2605">
            <a:extLst>
              <a:ext uri="{FF2B5EF4-FFF2-40B4-BE49-F238E27FC236}">
                <a16:creationId xmlns:a16="http://schemas.microsoft.com/office/drawing/2014/main" id="{5ADDB285-AF2A-666B-F854-B8ABE5D2E8E4}"/>
              </a:ext>
            </a:extLst>
          </p:cNvPr>
          <p:cNvGrpSpPr/>
          <p:nvPr/>
        </p:nvGrpSpPr>
        <p:grpSpPr>
          <a:xfrm>
            <a:off x="8346642" y="5339086"/>
            <a:ext cx="667465" cy="566405"/>
            <a:chOff x="5685555" y="3711707"/>
            <a:chExt cx="667465" cy="566405"/>
          </a:xfrm>
        </p:grpSpPr>
        <p:sp>
          <p:nvSpPr>
            <p:cNvPr id="2607" name="Rektangel 2606">
              <a:hlinkClick r:id="rId7" action="ppaction://hlinksldjump"/>
              <a:extLst>
                <a:ext uri="{FF2B5EF4-FFF2-40B4-BE49-F238E27FC236}">
                  <a16:creationId xmlns:a16="http://schemas.microsoft.com/office/drawing/2014/main" id="{345953FC-58D3-6901-4BED-57A3D5DDCEC6}"/>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08" name="Tekstfelt 2607">
              <a:hlinkClick r:id="rId7" action="ppaction://hlinksldjump"/>
              <a:extLst>
                <a:ext uri="{FF2B5EF4-FFF2-40B4-BE49-F238E27FC236}">
                  <a16:creationId xmlns:a16="http://schemas.microsoft.com/office/drawing/2014/main" id="{A031D7E2-A5DB-71A8-1B65-614BA3F022B0}"/>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87</a:t>
              </a:r>
            </a:p>
          </p:txBody>
        </p:sp>
        <p:sp>
          <p:nvSpPr>
            <p:cNvPr id="2609" name="Tekstfelt 2608">
              <a:hlinkClick r:id="rId7" action="ppaction://hlinksldjump"/>
              <a:extLst>
                <a:ext uri="{FF2B5EF4-FFF2-40B4-BE49-F238E27FC236}">
                  <a16:creationId xmlns:a16="http://schemas.microsoft.com/office/drawing/2014/main" id="{6BACC11D-A8BF-B27F-628C-F4B507DC3F4D}"/>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Fr</a:t>
              </a:r>
            </a:p>
          </p:txBody>
        </p:sp>
        <p:sp>
          <p:nvSpPr>
            <p:cNvPr id="2610" name="Tekstfelt 2609">
              <a:hlinkClick r:id="rId7" action="ppaction://hlinksldjump"/>
              <a:extLst>
                <a:ext uri="{FF2B5EF4-FFF2-40B4-BE49-F238E27FC236}">
                  <a16:creationId xmlns:a16="http://schemas.microsoft.com/office/drawing/2014/main" id="{001C75A8-FA61-49F1-C08D-207D345F5B8B}"/>
                </a:ext>
              </a:extLst>
            </p:cNvPr>
            <p:cNvSpPr txBox="1"/>
            <p:nvPr/>
          </p:nvSpPr>
          <p:spPr>
            <a:xfrm>
              <a:off x="5760208" y="3711707"/>
              <a:ext cx="529312" cy="215444"/>
            </a:xfrm>
            <a:prstGeom prst="rect">
              <a:avLst/>
            </a:prstGeom>
            <a:noFill/>
            <a:scene3d>
              <a:camera prst="orthographicFront"/>
              <a:lightRig rig="threePt" dir="t"/>
            </a:scene3d>
            <a:sp3d>
              <a:bevelT h="38100"/>
            </a:sp3d>
          </p:spPr>
          <p:txBody>
            <a:bodyPr wrap="none" rtlCol="0">
              <a:spAutoFit/>
            </a:bodyPr>
            <a:lstStyle/>
            <a:p>
              <a:r>
                <a:rPr lang="da-DK" sz="800" dirty="0"/>
                <a:t>Radium</a:t>
              </a:r>
            </a:p>
          </p:txBody>
        </p:sp>
        <p:sp>
          <p:nvSpPr>
            <p:cNvPr id="2611" name="Tekstfelt 2610">
              <a:hlinkClick r:id="rId7" action="ppaction://hlinksldjump"/>
              <a:extLst>
                <a:ext uri="{FF2B5EF4-FFF2-40B4-BE49-F238E27FC236}">
                  <a16:creationId xmlns:a16="http://schemas.microsoft.com/office/drawing/2014/main" id="{9E9A019D-C667-684C-A94F-66FE4F36EB0F}"/>
                </a:ext>
              </a:extLst>
            </p:cNvPr>
            <p:cNvSpPr txBox="1"/>
            <p:nvPr/>
          </p:nvSpPr>
          <p:spPr>
            <a:xfrm>
              <a:off x="5685555" y="3844047"/>
              <a:ext cx="391454" cy="246221"/>
            </a:xfrm>
            <a:prstGeom prst="rect">
              <a:avLst/>
            </a:prstGeom>
            <a:noFill/>
          </p:spPr>
          <p:txBody>
            <a:bodyPr wrap="none" rtlCol="0">
              <a:spAutoFit/>
            </a:bodyPr>
            <a:lstStyle/>
            <a:p>
              <a:r>
                <a:rPr lang="da-DK" sz="1000" dirty="0"/>
                <a:t>222</a:t>
              </a:r>
            </a:p>
          </p:txBody>
        </p:sp>
      </p:grpSp>
      <p:grpSp>
        <p:nvGrpSpPr>
          <p:cNvPr id="2612" name="Gruppe 2611">
            <a:extLst>
              <a:ext uri="{FF2B5EF4-FFF2-40B4-BE49-F238E27FC236}">
                <a16:creationId xmlns:a16="http://schemas.microsoft.com/office/drawing/2014/main" id="{93687F5F-853C-68E0-38D6-8AE319618BC6}"/>
              </a:ext>
            </a:extLst>
          </p:cNvPr>
          <p:cNvGrpSpPr/>
          <p:nvPr/>
        </p:nvGrpSpPr>
        <p:grpSpPr>
          <a:xfrm>
            <a:off x="9062051" y="5336561"/>
            <a:ext cx="667465" cy="566405"/>
            <a:chOff x="5685555" y="3711707"/>
            <a:chExt cx="667465" cy="566405"/>
          </a:xfrm>
        </p:grpSpPr>
        <p:sp>
          <p:nvSpPr>
            <p:cNvPr id="2613" name="Rektangel 2612">
              <a:hlinkClick r:id="rId7" action="ppaction://hlinksldjump"/>
              <a:extLst>
                <a:ext uri="{FF2B5EF4-FFF2-40B4-BE49-F238E27FC236}">
                  <a16:creationId xmlns:a16="http://schemas.microsoft.com/office/drawing/2014/main" id="{53F520D6-C14E-A1FD-8D5B-D73431713A86}"/>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14" name="Tekstfelt 2613">
              <a:hlinkClick r:id="rId7" action="ppaction://hlinksldjump"/>
              <a:extLst>
                <a:ext uri="{FF2B5EF4-FFF2-40B4-BE49-F238E27FC236}">
                  <a16:creationId xmlns:a16="http://schemas.microsoft.com/office/drawing/2014/main" id="{BB150487-FF31-4BAC-F1EF-A9345252B05C}"/>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89</a:t>
              </a:r>
            </a:p>
          </p:txBody>
        </p:sp>
        <p:sp>
          <p:nvSpPr>
            <p:cNvPr id="2615" name="Tekstfelt 2614">
              <a:hlinkClick r:id="rId7" action="ppaction://hlinksldjump"/>
              <a:extLst>
                <a:ext uri="{FF2B5EF4-FFF2-40B4-BE49-F238E27FC236}">
                  <a16:creationId xmlns:a16="http://schemas.microsoft.com/office/drawing/2014/main" id="{4B032E06-7996-9276-C017-0320A6EBDE72}"/>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Ac</a:t>
              </a:r>
            </a:p>
          </p:txBody>
        </p:sp>
        <p:sp>
          <p:nvSpPr>
            <p:cNvPr id="2616" name="Tekstfelt 2615">
              <a:hlinkClick r:id="rId7" action="ppaction://hlinksldjump"/>
              <a:extLst>
                <a:ext uri="{FF2B5EF4-FFF2-40B4-BE49-F238E27FC236}">
                  <a16:creationId xmlns:a16="http://schemas.microsoft.com/office/drawing/2014/main" id="{04317116-3CB6-7213-689A-158920D64CFA}"/>
                </a:ext>
              </a:extLst>
            </p:cNvPr>
            <p:cNvSpPr txBox="1"/>
            <p:nvPr/>
          </p:nvSpPr>
          <p:spPr>
            <a:xfrm>
              <a:off x="5760208" y="3711707"/>
              <a:ext cx="583814" cy="215444"/>
            </a:xfrm>
            <a:prstGeom prst="rect">
              <a:avLst/>
            </a:prstGeom>
            <a:noFill/>
            <a:scene3d>
              <a:camera prst="orthographicFront"/>
              <a:lightRig rig="threePt" dir="t"/>
            </a:scene3d>
            <a:sp3d>
              <a:bevelT h="38100"/>
            </a:sp3d>
          </p:spPr>
          <p:txBody>
            <a:bodyPr wrap="none" rtlCol="0">
              <a:spAutoFit/>
            </a:bodyPr>
            <a:lstStyle/>
            <a:p>
              <a:r>
                <a:rPr lang="da-DK" sz="800" dirty="0"/>
                <a:t>Actinium</a:t>
              </a:r>
            </a:p>
          </p:txBody>
        </p:sp>
        <p:sp>
          <p:nvSpPr>
            <p:cNvPr id="2617" name="Tekstfelt 2616">
              <a:hlinkClick r:id="rId7" action="ppaction://hlinksldjump"/>
              <a:extLst>
                <a:ext uri="{FF2B5EF4-FFF2-40B4-BE49-F238E27FC236}">
                  <a16:creationId xmlns:a16="http://schemas.microsoft.com/office/drawing/2014/main" id="{548DDBFD-C9EE-DD4E-94CC-A9520E45FBEF}"/>
                </a:ext>
              </a:extLst>
            </p:cNvPr>
            <p:cNvSpPr txBox="1"/>
            <p:nvPr/>
          </p:nvSpPr>
          <p:spPr>
            <a:xfrm>
              <a:off x="5685555" y="3844047"/>
              <a:ext cx="391454" cy="246221"/>
            </a:xfrm>
            <a:prstGeom prst="rect">
              <a:avLst/>
            </a:prstGeom>
            <a:noFill/>
          </p:spPr>
          <p:txBody>
            <a:bodyPr wrap="none" rtlCol="0">
              <a:spAutoFit/>
            </a:bodyPr>
            <a:lstStyle/>
            <a:p>
              <a:r>
                <a:rPr lang="da-DK" sz="1000" dirty="0"/>
                <a:t>224</a:t>
              </a:r>
            </a:p>
          </p:txBody>
        </p:sp>
      </p:grpSp>
      <p:sp>
        <p:nvSpPr>
          <p:cNvPr id="5" name="Tekstfelt 4">
            <a:extLst>
              <a:ext uri="{FF2B5EF4-FFF2-40B4-BE49-F238E27FC236}">
                <a16:creationId xmlns:a16="http://schemas.microsoft.com/office/drawing/2014/main" id="{0D4C3BE0-C3A1-8C0F-02F5-04C753BCB27F}"/>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cxnSp>
        <p:nvCxnSpPr>
          <p:cNvPr id="9" name="Lige pilforbindelse 8">
            <a:extLst>
              <a:ext uri="{FF2B5EF4-FFF2-40B4-BE49-F238E27FC236}">
                <a16:creationId xmlns:a16="http://schemas.microsoft.com/office/drawing/2014/main" id="{3848DCB1-438E-7D98-6289-396316BFF18D}"/>
              </a:ext>
            </a:extLst>
          </p:cNvPr>
          <p:cNvCxnSpPr>
            <a:cxnSpLocks noChangeAspect="1"/>
          </p:cNvCxnSpPr>
          <p:nvPr/>
        </p:nvCxnSpPr>
        <p:spPr>
          <a:xfrm rot="10800000">
            <a:off x="4990428" y="3881692"/>
            <a:ext cx="252000" cy="212400"/>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35897770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55917C9-8BF8-F7B8-0AE5-9B4E0B3633D1}"/>
            </a:ext>
          </a:extLst>
        </p:cNvPr>
        <p:cNvGrpSpPr/>
        <p:nvPr/>
      </p:nvGrpSpPr>
      <p:grpSpPr>
        <a:xfrm>
          <a:off x="0" y="0"/>
          <a:ext cx="0" cy="0"/>
          <a:chOff x="0" y="0"/>
          <a:chExt cx="0" cy="0"/>
        </a:xfrm>
      </p:grpSpPr>
      <p:pic>
        <p:nvPicPr>
          <p:cNvPr id="2551" name="Picture 2" descr="Ai Genereret, Forladt, Bygning, Gammel">
            <a:extLst>
              <a:ext uri="{FF2B5EF4-FFF2-40B4-BE49-F238E27FC236}">
                <a16:creationId xmlns:a16="http://schemas.microsoft.com/office/drawing/2014/main" id="{344649D8-7E5C-8E81-FD1F-87BE549B4D0B}"/>
              </a:ext>
            </a:extLst>
          </p:cNvPr>
          <p:cNvPicPr>
            <a:picLocks noChangeAspect="1" noChangeArrowheads="1"/>
          </p:cNvPicPr>
          <p:nvPr/>
        </p:nvPicPr>
        <p:blipFill>
          <a:blip r:embed="rId2">
            <a:extLst>
              <a:ext uri="{BEBA8EAE-BF5A-486C-A8C5-ECC9F3942E4B}">
                <a14:imgProps xmlns:a14="http://schemas.microsoft.com/office/drawing/2010/main">
                  <a14:imgLayer r:embed="rId3">
                    <a14:imgEffect>
                      <a14:brightnessContrast bright="-40000" contrast="-40000"/>
                    </a14:imgEffect>
                  </a14:imgLayer>
                </a14:imgProps>
              </a:ext>
              <a:ext uri="{28A0092B-C50C-407E-A947-70E740481C1C}">
                <a14:useLocalDpi xmlns:a14="http://schemas.microsoft.com/office/drawing/2010/main" val="0"/>
              </a:ext>
            </a:extLst>
          </a:blip>
          <a:srcRect l="5024" r="14072" b="-1"/>
          <a:stretch/>
        </p:blipFill>
        <p:spPr bwMode="auto">
          <a:xfrm>
            <a:off x="20" y="1282"/>
            <a:ext cx="9905980" cy="6856718"/>
          </a:xfrm>
          <a:prstGeom prst="rect">
            <a:avLst/>
          </a:prstGeom>
          <a:noFill/>
          <a:extLst>
            <a:ext uri="{909E8E84-426E-40DD-AFC4-6F175D3DCCD1}">
              <a14:hiddenFill xmlns:a14="http://schemas.microsoft.com/office/drawing/2010/main">
                <a:solidFill>
                  <a:srgbClr val="FFFFFF"/>
                </a:solidFill>
              </a14:hiddenFill>
            </a:ext>
          </a:extLst>
        </p:spPr>
      </p:pic>
      <p:grpSp>
        <p:nvGrpSpPr>
          <p:cNvPr id="1639" name="Gruppe 1638">
            <a:extLst>
              <a:ext uri="{FF2B5EF4-FFF2-40B4-BE49-F238E27FC236}">
                <a16:creationId xmlns:a16="http://schemas.microsoft.com/office/drawing/2014/main" id="{DCD965D9-068F-D2C9-3FC1-487CEA111573}"/>
              </a:ext>
            </a:extLst>
          </p:cNvPr>
          <p:cNvGrpSpPr/>
          <p:nvPr/>
        </p:nvGrpSpPr>
        <p:grpSpPr>
          <a:xfrm>
            <a:off x="323041" y="1362586"/>
            <a:ext cx="5842309" cy="5233756"/>
            <a:chOff x="766885" y="981717"/>
            <a:chExt cx="5842309" cy="5233756"/>
          </a:xfrm>
        </p:grpSpPr>
        <p:grpSp>
          <p:nvGrpSpPr>
            <p:cNvPr id="1640" name="Gruppe 1639">
              <a:extLst>
                <a:ext uri="{FF2B5EF4-FFF2-40B4-BE49-F238E27FC236}">
                  <a16:creationId xmlns:a16="http://schemas.microsoft.com/office/drawing/2014/main" id="{999B5F6A-ECF0-469B-D896-5D3EC51C7D8C}"/>
                </a:ext>
              </a:extLst>
            </p:cNvPr>
            <p:cNvGrpSpPr/>
            <p:nvPr/>
          </p:nvGrpSpPr>
          <p:grpSpPr>
            <a:xfrm>
              <a:off x="778422" y="981717"/>
              <a:ext cx="5830772" cy="5233756"/>
              <a:chOff x="-136438" y="1029165"/>
              <a:chExt cx="5830772" cy="5233756"/>
            </a:xfrm>
          </p:grpSpPr>
          <p:grpSp>
            <p:nvGrpSpPr>
              <p:cNvPr id="1807" name="Gruppe 1806">
                <a:extLst>
                  <a:ext uri="{FF2B5EF4-FFF2-40B4-BE49-F238E27FC236}">
                    <a16:creationId xmlns:a16="http://schemas.microsoft.com/office/drawing/2014/main" id="{1CDE596C-841B-D9EA-B600-86D6D9A2E96E}"/>
                  </a:ext>
                </a:extLst>
              </p:cNvPr>
              <p:cNvGrpSpPr/>
              <p:nvPr/>
            </p:nvGrpSpPr>
            <p:grpSpPr>
              <a:xfrm>
                <a:off x="4253398" y="1061132"/>
                <a:ext cx="442069" cy="4756379"/>
                <a:chOff x="3817279" y="1064461"/>
                <a:chExt cx="442069" cy="4756379"/>
              </a:xfrm>
            </p:grpSpPr>
            <p:sp>
              <p:nvSpPr>
                <p:cNvPr id="2477" name="Rektangel 2476">
                  <a:extLst>
                    <a:ext uri="{FF2B5EF4-FFF2-40B4-BE49-F238E27FC236}">
                      <a16:creationId xmlns:a16="http://schemas.microsoft.com/office/drawing/2014/main" id="{0297A892-5F86-66C5-4343-C8A25A2AAC1E}"/>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8" name="Rektangel 2477">
                  <a:extLst>
                    <a:ext uri="{FF2B5EF4-FFF2-40B4-BE49-F238E27FC236}">
                      <a16:creationId xmlns:a16="http://schemas.microsoft.com/office/drawing/2014/main" id="{485292B7-92F4-B8FB-CA64-946F489399BA}"/>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9" name="Rektangel 2478">
                  <a:extLst>
                    <a:ext uri="{FF2B5EF4-FFF2-40B4-BE49-F238E27FC236}">
                      <a16:creationId xmlns:a16="http://schemas.microsoft.com/office/drawing/2014/main" id="{B19CEED3-6067-8486-AE33-93194291775A}"/>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0" name="Rektangel 2479">
                  <a:extLst>
                    <a:ext uri="{FF2B5EF4-FFF2-40B4-BE49-F238E27FC236}">
                      <a16:creationId xmlns:a16="http://schemas.microsoft.com/office/drawing/2014/main" id="{8DC202F8-6CAE-1D9E-DA82-C22B41540423}"/>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1" name="Rektangel 2480">
                  <a:extLst>
                    <a:ext uri="{FF2B5EF4-FFF2-40B4-BE49-F238E27FC236}">
                      <a16:creationId xmlns:a16="http://schemas.microsoft.com/office/drawing/2014/main" id="{FAD2C948-FDF3-626A-AF65-8D8F829ECC9E}"/>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2" name="Rektangel 2481">
                  <a:extLst>
                    <a:ext uri="{FF2B5EF4-FFF2-40B4-BE49-F238E27FC236}">
                      <a16:creationId xmlns:a16="http://schemas.microsoft.com/office/drawing/2014/main" id="{B9F9DB00-59CC-E57E-CF30-49E97396FA7A}"/>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3" name="Rektangel 2482">
                  <a:extLst>
                    <a:ext uri="{FF2B5EF4-FFF2-40B4-BE49-F238E27FC236}">
                      <a16:creationId xmlns:a16="http://schemas.microsoft.com/office/drawing/2014/main" id="{063D9093-16AC-FAF2-4917-864771FC033D}"/>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4" name="Rektangel 2483">
                  <a:extLst>
                    <a:ext uri="{FF2B5EF4-FFF2-40B4-BE49-F238E27FC236}">
                      <a16:creationId xmlns:a16="http://schemas.microsoft.com/office/drawing/2014/main" id="{D9CC74EA-095D-0053-A718-23DD613DB89D}"/>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5" name="Rektangel 2484">
                  <a:extLst>
                    <a:ext uri="{FF2B5EF4-FFF2-40B4-BE49-F238E27FC236}">
                      <a16:creationId xmlns:a16="http://schemas.microsoft.com/office/drawing/2014/main" id="{BE3E459A-0D99-047D-71A4-762B390122C6}"/>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6" name="Rektangel 2485">
                  <a:extLst>
                    <a:ext uri="{FF2B5EF4-FFF2-40B4-BE49-F238E27FC236}">
                      <a16:creationId xmlns:a16="http://schemas.microsoft.com/office/drawing/2014/main" id="{7DBBE561-C18F-BBF8-2222-938959663AE9}"/>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7" name="Rektangel 2486">
                  <a:extLst>
                    <a:ext uri="{FF2B5EF4-FFF2-40B4-BE49-F238E27FC236}">
                      <a16:creationId xmlns:a16="http://schemas.microsoft.com/office/drawing/2014/main" id="{3058936F-A410-442B-66DF-69A9B3832615}"/>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808" name="Rektangel 1807">
                <a:extLst>
                  <a:ext uri="{FF2B5EF4-FFF2-40B4-BE49-F238E27FC236}">
                    <a16:creationId xmlns:a16="http://schemas.microsoft.com/office/drawing/2014/main" id="{DABF0D03-F74F-6341-1AA6-155DE05E3C1D}"/>
                  </a:ext>
                </a:extLst>
              </p:cNvPr>
              <p:cNvSpPr>
                <a:spLocks noChangeAspect="1"/>
              </p:cNvSpPr>
              <p:nvPr/>
            </p:nvSpPr>
            <p:spPr>
              <a:xfrm>
                <a:off x="4265457" y="581623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1809" name="Gruppe 1808">
                <a:extLst>
                  <a:ext uri="{FF2B5EF4-FFF2-40B4-BE49-F238E27FC236}">
                    <a16:creationId xmlns:a16="http://schemas.microsoft.com/office/drawing/2014/main" id="{634E4FFB-F3C4-054E-EBCF-2419DB524ECF}"/>
                  </a:ext>
                </a:extLst>
              </p:cNvPr>
              <p:cNvGrpSpPr/>
              <p:nvPr/>
            </p:nvGrpSpPr>
            <p:grpSpPr>
              <a:xfrm>
                <a:off x="4196610" y="1032983"/>
                <a:ext cx="641389" cy="5216305"/>
                <a:chOff x="2892468" y="1032983"/>
                <a:chExt cx="641389" cy="5216305"/>
              </a:xfrm>
            </p:grpSpPr>
            <p:grpSp>
              <p:nvGrpSpPr>
                <p:cNvPr id="2440" name="Gruppe 2439">
                  <a:extLst>
                    <a:ext uri="{FF2B5EF4-FFF2-40B4-BE49-F238E27FC236}">
                      <a16:creationId xmlns:a16="http://schemas.microsoft.com/office/drawing/2014/main" id="{27656A2A-D167-4851-5393-C124F105504B}"/>
                    </a:ext>
                  </a:extLst>
                </p:cNvPr>
                <p:cNvGrpSpPr/>
                <p:nvPr/>
              </p:nvGrpSpPr>
              <p:grpSpPr>
                <a:xfrm>
                  <a:off x="2892468" y="1032983"/>
                  <a:ext cx="641389" cy="5216305"/>
                  <a:chOff x="3475384" y="1188399"/>
                  <a:chExt cx="641389" cy="5216305"/>
                </a:xfrm>
              </p:grpSpPr>
              <p:sp>
                <p:nvSpPr>
                  <p:cNvPr id="2444" name="Tekstfelt 2443">
                    <a:extLst>
                      <a:ext uri="{FF2B5EF4-FFF2-40B4-BE49-F238E27FC236}">
                        <a16:creationId xmlns:a16="http://schemas.microsoft.com/office/drawing/2014/main" id="{A0DE40FA-7305-CE12-14FF-AC60AC6B8B8A}"/>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445" name="Tekstfelt 2444">
                    <a:extLst>
                      <a:ext uri="{FF2B5EF4-FFF2-40B4-BE49-F238E27FC236}">
                        <a16:creationId xmlns:a16="http://schemas.microsoft.com/office/drawing/2014/main" id="{885D5226-0B78-71CD-6DF5-9705FDFED4B2}"/>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446" name="Tekstfelt 2445">
                    <a:extLst>
                      <a:ext uri="{FF2B5EF4-FFF2-40B4-BE49-F238E27FC236}">
                        <a16:creationId xmlns:a16="http://schemas.microsoft.com/office/drawing/2014/main" id="{79E91129-2403-0FCC-C881-1E05BAF0C199}"/>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447" name="Tekstfelt 2446">
                    <a:extLst>
                      <a:ext uri="{FF2B5EF4-FFF2-40B4-BE49-F238E27FC236}">
                        <a16:creationId xmlns:a16="http://schemas.microsoft.com/office/drawing/2014/main" id="{95E874AC-1DBB-3467-7745-7BE6A0FDD35B}"/>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448" name="Tekstfelt 2447">
                    <a:extLst>
                      <a:ext uri="{FF2B5EF4-FFF2-40B4-BE49-F238E27FC236}">
                        <a16:creationId xmlns:a16="http://schemas.microsoft.com/office/drawing/2014/main" id="{455EC5DA-8EF7-0F63-5A8E-18613A16A813}"/>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449" name="Tekstfelt 2448">
                    <a:extLst>
                      <a:ext uri="{FF2B5EF4-FFF2-40B4-BE49-F238E27FC236}">
                        <a16:creationId xmlns:a16="http://schemas.microsoft.com/office/drawing/2014/main" id="{BECA7199-1156-EDB1-C494-720AD66B3697}"/>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450" name="Tekstfelt 2449">
                    <a:extLst>
                      <a:ext uri="{FF2B5EF4-FFF2-40B4-BE49-F238E27FC236}">
                        <a16:creationId xmlns:a16="http://schemas.microsoft.com/office/drawing/2014/main" id="{BD346233-975D-4EB2-AD93-F17DA007D51E}"/>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451" name="Tekstfelt 2450">
                    <a:extLst>
                      <a:ext uri="{FF2B5EF4-FFF2-40B4-BE49-F238E27FC236}">
                        <a16:creationId xmlns:a16="http://schemas.microsoft.com/office/drawing/2014/main" id="{1BE4E60C-C5D5-637E-78A1-983F1E7DFA4F}"/>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452" name="Tekstfelt 2451">
                    <a:extLst>
                      <a:ext uri="{FF2B5EF4-FFF2-40B4-BE49-F238E27FC236}">
                        <a16:creationId xmlns:a16="http://schemas.microsoft.com/office/drawing/2014/main" id="{2D03C4E6-B19A-99B4-8458-B762F040282C}"/>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453" name="Tekstfelt 2452">
                    <a:extLst>
                      <a:ext uri="{FF2B5EF4-FFF2-40B4-BE49-F238E27FC236}">
                        <a16:creationId xmlns:a16="http://schemas.microsoft.com/office/drawing/2014/main" id="{805691EE-5BAF-1877-D252-1E597ACD970C}"/>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454" name="Tekstfelt 2453">
                    <a:extLst>
                      <a:ext uri="{FF2B5EF4-FFF2-40B4-BE49-F238E27FC236}">
                        <a16:creationId xmlns:a16="http://schemas.microsoft.com/office/drawing/2014/main" id="{482B4D61-2275-6E50-8C49-82972B3AF251}"/>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455" name="Tekstfelt 2454">
                    <a:extLst>
                      <a:ext uri="{FF2B5EF4-FFF2-40B4-BE49-F238E27FC236}">
                        <a16:creationId xmlns:a16="http://schemas.microsoft.com/office/drawing/2014/main" id="{EBFF9A91-C9EE-B902-85CC-B347A147B710}"/>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456" name="Tekstfelt 2455">
                    <a:extLst>
                      <a:ext uri="{FF2B5EF4-FFF2-40B4-BE49-F238E27FC236}">
                        <a16:creationId xmlns:a16="http://schemas.microsoft.com/office/drawing/2014/main" id="{E958647E-F8F6-AEF5-FDAB-B93F901A644A}"/>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457" name="Tekstfelt 2456">
                    <a:extLst>
                      <a:ext uri="{FF2B5EF4-FFF2-40B4-BE49-F238E27FC236}">
                        <a16:creationId xmlns:a16="http://schemas.microsoft.com/office/drawing/2014/main" id="{2D212556-780F-E3A5-C63B-B6CC71470424}"/>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458" name="Tekstfelt 2457">
                    <a:extLst>
                      <a:ext uri="{FF2B5EF4-FFF2-40B4-BE49-F238E27FC236}">
                        <a16:creationId xmlns:a16="http://schemas.microsoft.com/office/drawing/2014/main" id="{18A42D1A-2E3F-8FEA-CE78-FBF2C4812F91}"/>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459" name="Tekstfelt 2458">
                    <a:extLst>
                      <a:ext uri="{FF2B5EF4-FFF2-40B4-BE49-F238E27FC236}">
                        <a16:creationId xmlns:a16="http://schemas.microsoft.com/office/drawing/2014/main" id="{E50517CF-09A8-6FF1-A2AE-7010FD402822}"/>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460" name="Tekstfelt 2459">
                    <a:extLst>
                      <a:ext uri="{FF2B5EF4-FFF2-40B4-BE49-F238E27FC236}">
                        <a16:creationId xmlns:a16="http://schemas.microsoft.com/office/drawing/2014/main" id="{C521CD7E-697F-00B9-285D-92022FC0ADA3}"/>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461" name="Tekstfelt 2460">
                    <a:extLst>
                      <a:ext uri="{FF2B5EF4-FFF2-40B4-BE49-F238E27FC236}">
                        <a16:creationId xmlns:a16="http://schemas.microsoft.com/office/drawing/2014/main" id="{56288EA9-9B69-CDBB-6BD5-91FA22010602}"/>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462" name="Tekstfelt 2461">
                    <a:extLst>
                      <a:ext uri="{FF2B5EF4-FFF2-40B4-BE49-F238E27FC236}">
                        <a16:creationId xmlns:a16="http://schemas.microsoft.com/office/drawing/2014/main" id="{56532206-DD14-DC64-7CA6-1755436D42E9}"/>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463" name="Tekstfelt 2462">
                    <a:extLst>
                      <a:ext uri="{FF2B5EF4-FFF2-40B4-BE49-F238E27FC236}">
                        <a16:creationId xmlns:a16="http://schemas.microsoft.com/office/drawing/2014/main" id="{7C306A35-1DE8-AF9A-AF01-122E2B9D6247}"/>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464" name="Tekstfelt 2463">
                    <a:extLst>
                      <a:ext uri="{FF2B5EF4-FFF2-40B4-BE49-F238E27FC236}">
                        <a16:creationId xmlns:a16="http://schemas.microsoft.com/office/drawing/2014/main" id="{B809A82D-5D8E-B466-14A9-70057E443232}"/>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465" name="Tekstfelt 2464">
                    <a:extLst>
                      <a:ext uri="{FF2B5EF4-FFF2-40B4-BE49-F238E27FC236}">
                        <a16:creationId xmlns:a16="http://schemas.microsoft.com/office/drawing/2014/main" id="{94EFE4DE-62F3-8A5B-14B7-3CA813A6EB8F}"/>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466" name="Tekstfelt 2465">
                    <a:extLst>
                      <a:ext uri="{FF2B5EF4-FFF2-40B4-BE49-F238E27FC236}">
                        <a16:creationId xmlns:a16="http://schemas.microsoft.com/office/drawing/2014/main" id="{9CA8386D-A14B-E234-0BAE-D07C200872BD}"/>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467" name="Tekstfelt 2466">
                    <a:extLst>
                      <a:ext uri="{FF2B5EF4-FFF2-40B4-BE49-F238E27FC236}">
                        <a16:creationId xmlns:a16="http://schemas.microsoft.com/office/drawing/2014/main" id="{961D77C5-FF0A-45B6-1CA5-1FE95AA7AB97}"/>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468" name="Tekstfelt 2467">
                    <a:extLst>
                      <a:ext uri="{FF2B5EF4-FFF2-40B4-BE49-F238E27FC236}">
                        <a16:creationId xmlns:a16="http://schemas.microsoft.com/office/drawing/2014/main" id="{5D4020DD-AC06-B3F3-16A3-A41944846ACD}"/>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469" name="Tekstfelt 2468">
                    <a:extLst>
                      <a:ext uri="{FF2B5EF4-FFF2-40B4-BE49-F238E27FC236}">
                        <a16:creationId xmlns:a16="http://schemas.microsoft.com/office/drawing/2014/main" id="{478A7B1E-E7E4-28D1-3826-2413AE5DADC3}"/>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470" name="Tekstfelt 2469">
                    <a:extLst>
                      <a:ext uri="{FF2B5EF4-FFF2-40B4-BE49-F238E27FC236}">
                        <a16:creationId xmlns:a16="http://schemas.microsoft.com/office/drawing/2014/main" id="{7600FD29-F2B7-89AB-75B0-CF3D34EE1DFE}"/>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471" name="Tekstfelt 2470">
                    <a:extLst>
                      <a:ext uri="{FF2B5EF4-FFF2-40B4-BE49-F238E27FC236}">
                        <a16:creationId xmlns:a16="http://schemas.microsoft.com/office/drawing/2014/main" id="{9CF4C3BF-B023-4ACB-C0F2-A3448025FEFC}"/>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472" name="Tekstfelt 2471">
                    <a:extLst>
                      <a:ext uri="{FF2B5EF4-FFF2-40B4-BE49-F238E27FC236}">
                        <a16:creationId xmlns:a16="http://schemas.microsoft.com/office/drawing/2014/main" id="{024D3A7E-B944-DA82-1BDE-AC4A80EAE0B3}"/>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473" name="Tekstfelt 2472">
                    <a:extLst>
                      <a:ext uri="{FF2B5EF4-FFF2-40B4-BE49-F238E27FC236}">
                        <a16:creationId xmlns:a16="http://schemas.microsoft.com/office/drawing/2014/main" id="{0BACF14A-0731-EBF2-A0C4-900DFBFF6CFF}"/>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474" name="Tekstfelt 2473">
                    <a:extLst>
                      <a:ext uri="{FF2B5EF4-FFF2-40B4-BE49-F238E27FC236}">
                        <a16:creationId xmlns:a16="http://schemas.microsoft.com/office/drawing/2014/main" id="{25CB24DA-EDB9-40BF-35D6-32C61C332D97}"/>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475" name="Tekstfelt 2474">
                    <a:extLst>
                      <a:ext uri="{FF2B5EF4-FFF2-40B4-BE49-F238E27FC236}">
                        <a16:creationId xmlns:a16="http://schemas.microsoft.com/office/drawing/2014/main" id="{FBE81162-09D4-A6F5-8565-C5B6A01233CC}"/>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476" name="Tekstfelt 2475">
                    <a:extLst>
                      <a:ext uri="{FF2B5EF4-FFF2-40B4-BE49-F238E27FC236}">
                        <a16:creationId xmlns:a16="http://schemas.microsoft.com/office/drawing/2014/main" id="{4019A06F-C1EC-4205-10B1-6EB4EF200550}"/>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441" name="Tekstfelt 2440">
                  <a:extLst>
                    <a:ext uri="{FF2B5EF4-FFF2-40B4-BE49-F238E27FC236}">
                      <a16:creationId xmlns:a16="http://schemas.microsoft.com/office/drawing/2014/main" id="{A857DC94-C7A0-3169-D697-FFDA6A184224}"/>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442" name="Tekstfelt 2441">
                  <a:extLst>
                    <a:ext uri="{FF2B5EF4-FFF2-40B4-BE49-F238E27FC236}">
                      <a16:creationId xmlns:a16="http://schemas.microsoft.com/office/drawing/2014/main" id="{CAB29577-D621-54D4-A8D4-08FA0A202E2A}"/>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443" name="Tekstfelt 2442">
                  <a:extLst>
                    <a:ext uri="{FF2B5EF4-FFF2-40B4-BE49-F238E27FC236}">
                      <a16:creationId xmlns:a16="http://schemas.microsoft.com/office/drawing/2014/main" id="{F6CE8C48-1B06-58E3-4234-11AB52E8C960}"/>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10" name="Gruppe 1809">
                <a:extLst>
                  <a:ext uri="{FF2B5EF4-FFF2-40B4-BE49-F238E27FC236}">
                    <a16:creationId xmlns:a16="http://schemas.microsoft.com/office/drawing/2014/main" id="{BD8EB77F-783E-8766-8D19-46ED7908AA6D}"/>
                  </a:ext>
                </a:extLst>
              </p:cNvPr>
              <p:cNvGrpSpPr/>
              <p:nvPr/>
            </p:nvGrpSpPr>
            <p:grpSpPr>
              <a:xfrm>
                <a:off x="4188892" y="1168460"/>
                <a:ext cx="374057" cy="4971316"/>
                <a:chOff x="2884750" y="1168460"/>
                <a:chExt cx="374057" cy="4971316"/>
              </a:xfrm>
            </p:grpSpPr>
            <p:grpSp>
              <p:nvGrpSpPr>
                <p:cNvPr id="2427" name="Gruppe 2426">
                  <a:extLst>
                    <a:ext uri="{FF2B5EF4-FFF2-40B4-BE49-F238E27FC236}">
                      <a16:creationId xmlns:a16="http://schemas.microsoft.com/office/drawing/2014/main" id="{FF25FDD1-8CCC-07C0-BB4D-0F88ECFBA944}"/>
                    </a:ext>
                  </a:extLst>
                </p:cNvPr>
                <p:cNvGrpSpPr/>
                <p:nvPr/>
              </p:nvGrpSpPr>
              <p:grpSpPr>
                <a:xfrm>
                  <a:off x="2884750" y="1168460"/>
                  <a:ext cx="358241" cy="4542339"/>
                  <a:chOff x="3468415" y="1754237"/>
                  <a:chExt cx="358241" cy="4542339"/>
                </a:xfrm>
              </p:grpSpPr>
              <p:sp>
                <p:nvSpPr>
                  <p:cNvPr id="2429" name="Tekstfelt 2428">
                    <a:extLst>
                      <a:ext uri="{FF2B5EF4-FFF2-40B4-BE49-F238E27FC236}">
                        <a16:creationId xmlns:a16="http://schemas.microsoft.com/office/drawing/2014/main" id="{E9644B64-D8CB-4DD5-9EFD-EE25C5106E73}"/>
                      </a:ext>
                    </a:extLst>
                  </p:cNvPr>
                  <p:cNvSpPr txBox="1"/>
                  <p:nvPr/>
                </p:nvSpPr>
                <p:spPr>
                  <a:xfrm>
                    <a:off x="3477366" y="60811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217</a:t>
                    </a:r>
                  </a:p>
                </p:txBody>
              </p:sp>
              <p:sp>
                <p:nvSpPr>
                  <p:cNvPr id="2430" name="Tekstfelt 2429">
                    <a:extLst>
                      <a:ext uri="{FF2B5EF4-FFF2-40B4-BE49-F238E27FC236}">
                        <a16:creationId xmlns:a16="http://schemas.microsoft.com/office/drawing/2014/main" id="{B6C1F6F9-8363-F888-842E-1DC21ABB211D}"/>
                      </a:ext>
                    </a:extLst>
                  </p:cNvPr>
                  <p:cNvSpPr txBox="1"/>
                  <p:nvPr/>
                </p:nvSpPr>
                <p:spPr>
                  <a:xfrm>
                    <a:off x="3470660" y="218566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226</a:t>
                    </a:r>
                  </a:p>
                </p:txBody>
              </p:sp>
              <p:sp>
                <p:nvSpPr>
                  <p:cNvPr id="2431" name="Tekstfelt 2430">
                    <a:extLst>
                      <a:ext uri="{FF2B5EF4-FFF2-40B4-BE49-F238E27FC236}">
                        <a16:creationId xmlns:a16="http://schemas.microsoft.com/office/drawing/2014/main" id="{24751382-AAA4-16C4-9DFB-659287F760B2}"/>
                      </a:ext>
                    </a:extLst>
                  </p:cNvPr>
                  <p:cNvSpPr txBox="1"/>
                  <p:nvPr/>
                </p:nvSpPr>
                <p:spPr>
                  <a:xfrm>
                    <a:off x="3470659" y="26193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225</a:t>
                    </a:r>
                  </a:p>
                </p:txBody>
              </p:sp>
              <p:sp>
                <p:nvSpPr>
                  <p:cNvPr id="2432" name="Tekstfelt 2431">
                    <a:extLst>
                      <a:ext uri="{FF2B5EF4-FFF2-40B4-BE49-F238E27FC236}">
                        <a16:creationId xmlns:a16="http://schemas.microsoft.com/office/drawing/2014/main" id="{764A5D19-1111-C395-3BB6-9B225CF9F511}"/>
                      </a:ext>
                    </a:extLst>
                  </p:cNvPr>
                  <p:cNvSpPr txBox="1"/>
                  <p:nvPr/>
                </p:nvSpPr>
                <p:spPr>
                  <a:xfrm>
                    <a:off x="3468415" y="305412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224</a:t>
                    </a:r>
                  </a:p>
                </p:txBody>
              </p:sp>
              <p:sp>
                <p:nvSpPr>
                  <p:cNvPr id="2433" name="Tekstfelt 2432">
                    <a:extLst>
                      <a:ext uri="{FF2B5EF4-FFF2-40B4-BE49-F238E27FC236}">
                        <a16:creationId xmlns:a16="http://schemas.microsoft.com/office/drawing/2014/main" id="{FB99A85A-6CA3-3CF1-1CB0-B64D2CF422AE}"/>
                      </a:ext>
                    </a:extLst>
                  </p:cNvPr>
                  <p:cNvSpPr txBox="1"/>
                  <p:nvPr/>
                </p:nvSpPr>
                <p:spPr>
                  <a:xfrm>
                    <a:off x="3469533" y="348555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223</a:t>
                    </a:r>
                  </a:p>
                </p:txBody>
              </p:sp>
              <p:sp>
                <p:nvSpPr>
                  <p:cNvPr id="2434" name="Tekstfelt 2433">
                    <a:extLst>
                      <a:ext uri="{FF2B5EF4-FFF2-40B4-BE49-F238E27FC236}">
                        <a16:creationId xmlns:a16="http://schemas.microsoft.com/office/drawing/2014/main" id="{EC0DB4D7-9470-6EA9-9BDC-8BB0EA63B965}"/>
                      </a:ext>
                    </a:extLst>
                  </p:cNvPr>
                  <p:cNvSpPr txBox="1"/>
                  <p:nvPr/>
                </p:nvSpPr>
                <p:spPr>
                  <a:xfrm>
                    <a:off x="3470652" y="391699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222</a:t>
                    </a:r>
                  </a:p>
                </p:txBody>
              </p:sp>
              <p:sp>
                <p:nvSpPr>
                  <p:cNvPr id="2435" name="Tekstfelt 2434">
                    <a:extLst>
                      <a:ext uri="{FF2B5EF4-FFF2-40B4-BE49-F238E27FC236}">
                        <a16:creationId xmlns:a16="http://schemas.microsoft.com/office/drawing/2014/main" id="{8584F57F-7759-A9B9-6A0F-7FF5ADE465A4}"/>
                      </a:ext>
                    </a:extLst>
                  </p:cNvPr>
                  <p:cNvSpPr txBox="1"/>
                  <p:nvPr/>
                </p:nvSpPr>
                <p:spPr>
                  <a:xfrm>
                    <a:off x="3471769" y="434842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221</a:t>
                    </a:r>
                  </a:p>
                </p:txBody>
              </p:sp>
              <p:sp>
                <p:nvSpPr>
                  <p:cNvPr id="2436" name="Tekstfelt 2435">
                    <a:extLst>
                      <a:ext uri="{FF2B5EF4-FFF2-40B4-BE49-F238E27FC236}">
                        <a16:creationId xmlns:a16="http://schemas.microsoft.com/office/drawing/2014/main" id="{E49A88C9-DBD4-EC21-7C26-029581A69ECB}"/>
                      </a:ext>
                    </a:extLst>
                  </p:cNvPr>
                  <p:cNvSpPr txBox="1"/>
                  <p:nvPr/>
                </p:nvSpPr>
                <p:spPr>
                  <a:xfrm>
                    <a:off x="3472887" y="477984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220</a:t>
                    </a:r>
                  </a:p>
                </p:txBody>
              </p:sp>
              <p:sp>
                <p:nvSpPr>
                  <p:cNvPr id="2437" name="Tekstfelt 2436">
                    <a:extLst>
                      <a:ext uri="{FF2B5EF4-FFF2-40B4-BE49-F238E27FC236}">
                        <a16:creationId xmlns:a16="http://schemas.microsoft.com/office/drawing/2014/main" id="{16B9B49D-92B7-2F17-F4F4-97FE677B1B76}"/>
                      </a:ext>
                    </a:extLst>
                  </p:cNvPr>
                  <p:cNvSpPr txBox="1"/>
                  <p:nvPr/>
                </p:nvSpPr>
                <p:spPr>
                  <a:xfrm>
                    <a:off x="3477366" y="521127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219</a:t>
                    </a:r>
                  </a:p>
                </p:txBody>
              </p:sp>
              <p:sp>
                <p:nvSpPr>
                  <p:cNvPr id="2438" name="Tekstfelt 2437">
                    <a:extLst>
                      <a:ext uri="{FF2B5EF4-FFF2-40B4-BE49-F238E27FC236}">
                        <a16:creationId xmlns:a16="http://schemas.microsoft.com/office/drawing/2014/main" id="{4A4382A3-BAA9-13E4-69EA-75F0D180B04D}"/>
                      </a:ext>
                    </a:extLst>
                  </p:cNvPr>
                  <p:cNvSpPr txBox="1"/>
                  <p:nvPr/>
                </p:nvSpPr>
                <p:spPr>
                  <a:xfrm>
                    <a:off x="3478484" y="5646066"/>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218</a:t>
                    </a:r>
                  </a:p>
                </p:txBody>
              </p:sp>
              <p:sp>
                <p:nvSpPr>
                  <p:cNvPr id="2439" name="Tekstfelt 2438">
                    <a:extLst>
                      <a:ext uri="{FF2B5EF4-FFF2-40B4-BE49-F238E27FC236}">
                        <a16:creationId xmlns:a16="http://schemas.microsoft.com/office/drawing/2014/main" id="{10E82939-8A6A-3203-F0C6-03AC06632D28}"/>
                      </a:ext>
                    </a:extLst>
                  </p:cNvPr>
                  <p:cNvSpPr txBox="1"/>
                  <p:nvPr/>
                </p:nvSpPr>
                <p:spPr>
                  <a:xfrm>
                    <a:off x="3469542" y="17542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227</a:t>
                    </a:r>
                  </a:p>
                </p:txBody>
              </p:sp>
            </p:grpSp>
            <p:sp>
              <p:nvSpPr>
                <p:cNvPr id="2428" name="Tekstfelt 2427">
                  <a:extLst>
                    <a:ext uri="{FF2B5EF4-FFF2-40B4-BE49-F238E27FC236}">
                      <a16:creationId xmlns:a16="http://schemas.microsoft.com/office/drawing/2014/main" id="{3ED9E0DB-2430-E61F-663E-B309FA098FBA}"/>
                    </a:ext>
                  </a:extLst>
                </p:cNvPr>
                <p:cNvSpPr txBox="1"/>
                <p:nvPr/>
              </p:nvSpPr>
              <p:spPr>
                <a:xfrm>
                  <a:off x="2910635" y="59243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216</a:t>
                  </a:r>
                </a:p>
              </p:txBody>
            </p:sp>
          </p:grpSp>
          <p:grpSp>
            <p:nvGrpSpPr>
              <p:cNvPr id="1811" name="Gruppe 1810">
                <a:extLst>
                  <a:ext uri="{FF2B5EF4-FFF2-40B4-BE49-F238E27FC236}">
                    <a16:creationId xmlns:a16="http://schemas.microsoft.com/office/drawing/2014/main" id="{09891142-1DF7-BA94-72DE-1740FFD71009}"/>
                  </a:ext>
                </a:extLst>
              </p:cNvPr>
              <p:cNvGrpSpPr/>
              <p:nvPr/>
            </p:nvGrpSpPr>
            <p:grpSpPr>
              <a:xfrm>
                <a:off x="5119196" y="1063299"/>
                <a:ext cx="444157" cy="5190614"/>
                <a:chOff x="5753799" y="1204530"/>
                <a:chExt cx="444157" cy="5190614"/>
              </a:xfrm>
            </p:grpSpPr>
            <p:grpSp>
              <p:nvGrpSpPr>
                <p:cNvPr id="2414" name="Gruppe 2413">
                  <a:extLst>
                    <a:ext uri="{FF2B5EF4-FFF2-40B4-BE49-F238E27FC236}">
                      <a16:creationId xmlns:a16="http://schemas.microsoft.com/office/drawing/2014/main" id="{61B4BD25-A811-CB54-601D-ACE35E56AAA2}"/>
                    </a:ext>
                  </a:extLst>
                </p:cNvPr>
                <p:cNvGrpSpPr/>
                <p:nvPr/>
              </p:nvGrpSpPr>
              <p:grpSpPr>
                <a:xfrm>
                  <a:off x="5753799" y="1204530"/>
                  <a:ext cx="442069" cy="4756379"/>
                  <a:chOff x="3817279" y="1064461"/>
                  <a:chExt cx="442069" cy="4756379"/>
                </a:xfrm>
              </p:grpSpPr>
              <p:sp>
                <p:nvSpPr>
                  <p:cNvPr id="2416" name="Rektangel 2415">
                    <a:extLst>
                      <a:ext uri="{FF2B5EF4-FFF2-40B4-BE49-F238E27FC236}">
                        <a16:creationId xmlns:a16="http://schemas.microsoft.com/office/drawing/2014/main" id="{ACE72DB8-7468-E61E-2136-74499E2E264E}"/>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7" name="Rektangel 2416">
                    <a:extLst>
                      <a:ext uri="{FF2B5EF4-FFF2-40B4-BE49-F238E27FC236}">
                        <a16:creationId xmlns:a16="http://schemas.microsoft.com/office/drawing/2014/main" id="{18CF1E47-C6C3-196C-11FF-52D09668C7A9}"/>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8" name="Rektangel 2417">
                    <a:extLst>
                      <a:ext uri="{FF2B5EF4-FFF2-40B4-BE49-F238E27FC236}">
                        <a16:creationId xmlns:a16="http://schemas.microsoft.com/office/drawing/2014/main" id="{33F03B35-29DB-95AA-3C0A-C765B2BC2E37}"/>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9" name="Rektangel 2418">
                    <a:extLst>
                      <a:ext uri="{FF2B5EF4-FFF2-40B4-BE49-F238E27FC236}">
                        <a16:creationId xmlns:a16="http://schemas.microsoft.com/office/drawing/2014/main" id="{77102C81-E133-C9F6-15F2-4A2CB2A8B628}"/>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0" name="Rektangel 2419">
                    <a:extLst>
                      <a:ext uri="{FF2B5EF4-FFF2-40B4-BE49-F238E27FC236}">
                        <a16:creationId xmlns:a16="http://schemas.microsoft.com/office/drawing/2014/main" id="{001CF5F6-0CC9-106E-7C96-D2A9CAD1870A}"/>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1" name="Rektangel 2420">
                    <a:extLst>
                      <a:ext uri="{FF2B5EF4-FFF2-40B4-BE49-F238E27FC236}">
                        <a16:creationId xmlns:a16="http://schemas.microsoft.com/office/drawing/2014/main" id="{7E0688C3-60F4-C5DC-5CB8-42CE58379C74}"/>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2" name="Rektangel 2421">
                    <a:extLst>
                      <a:ext uri="{FF2B5EF4-FFF2-40B4-BE49-F238E27FC236}">
                        <a16:creationId xmlns:a16="http://schemas.microsoft.com/office/drawing/2014/main" id="{7A57B851-7852-7638-DC40-BB714D726438}"/>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3" name="Rektangel 2422">
                    <a:extLst>
                      <a:ext uri="{FF2B5EF4-FFF2-40B4-BE49-F238E27FC236}">
                        <a16:creationId xmlns:a16="http://schemas.microsoft.com/office/drawing/2014/main" id="{B43725E8-99E5-5BA5-473F-6F177B8ACAA5}"/>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4" name="Rektangel 2423">
                    <a:extLst>
                      <a:ext uri="{FF2B5EF4-FFF2-40B4-BE49-F238E27FC236}">
                        <a16:creationId xmlns:a16="http://schemas.microsoft.com/office/drawing/2014/main" id="{FB94D711-8D54-73D1-9695-553683092697}"/>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5" name="Rektangel 2424">
                    <a:extLst>
                      <a:ext uri="{FF2B5EF4-FFF2-40B4-BE49-F238E27FC236}">
                        <a16:creationId xmlns:a16="http://schemas.microsoft.com/office/drawing/2014/main" id="{674346B1-2A47-D955-234D-6D6B93620424}"/>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6" name="Rektangel 2425">
                    <a:extLst>
                      <a:ext uri="{FF2B5EF4-FFF2-40B4-BE49-F238E27FC236}">
                        <a16:creationId xmlns:a16="http://schemas.microsoft.com/office/drawing/2014/main" id="{F7780819-6D06-E241-24D6-873FF9052738}"/>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15" name="Rektangel 2414">
                  <a:extLst>
                    <a:ext uri="{FF2B5EF4-FFF2-40B4-BE49-F238E27FC236}">
                      <a16:creationId xmlns:a16="http://schemas.microsoft.com/office/drawing/2014/main" id="{AAA553F3-1AE0-E2C9-6EB9-ED7C0F3EC596}"/>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2" name="Gruppe 1811">
                <a:extLst>
                  <a:ext uri="{FF2B5EF4-FFF2-40B4-BE49-F238E27FC236}">
                    <a16:creationId xmlns:a16="http://schemas.microsoft.com/office/drawing/2014/main" id="{B8E89BC3-C8EE-349C-66AA-D2295AE5EDB4}"/>
                  </a:ext>
                </a:extLst>
              </p:cNvPr>
              <p:cNvGrpSpPr/>
              <p:nvPr/>
            </p:nvGrpSpPr>
            <p:grpSpPr>
              <a:xfrm>
                <a:off x="4687520" y="1061335"/>
                <a:ext cx="444157" cy="5190614"/>
                <a:chOff x="5753799" y="1204530"/>
                <a:chExt cx="444157" cy="5190614"/>
              </a:xfrm>
            </p:grpSpPr>
            <p:grpSp>
              <p:nvGrpSpPr>
                <p:cNvPr id="2401" name="Gruppe 2400">
                  <a:extLst>
                    <a:ext uri="{FF2B5EF4-FFF2-40B4-BE49-F238E27FC236}">
                      <a16:creationId xmlns:a16="http://schemas.microsoft.com/office/drawing/2014/main" id="{A7AC9C8E-0556-542B-B189-2E747FE6AC75}"/>
                    </a:ext>
                  </a:extLst>
                </p:cNvPr>
                <p:cNvGrpSpPr/>
                <p:nvPr/>
              </p:nvGrpSpPr>
              <p:grpSpPr>
                <a:xfrm>
                  <a:off x="5753799" y="1204530"/>
                  <a:ext cx="442069" cy="4756379"/>
                  <a:chOff x="3817279" y="1064461"/>
                  <a:chExt cx="442069" cy="4756379"/>
                </a:xfrm>
              </p:grpSpPr>
              <p:sp>
                <p:nvSpPr>
                  <p:cNvPr id="2403" name="Rektangel 2402">
                    <a:extLst>
                      <a:ext uri="{FF2B5EF4-FFF2-40B4-BE49-F238E27FC236}">
                        <a16:creationId xmlns:a16="http://schemas.microsoft.com/office/drawing/2014/main" id="{7F3E5E2F-DADF-B919-1264-D6A3D325B797}"/>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4" name="Rektangel 2403">
                    <a:extLst>
                      <a:ext uri="{FF2B5EF4-FFF2-40B4-BE49-F238E27FC236}">
                        <a16:creationId xmlns:a16="http://schemas.microsoft.com/office/drawing/2014/main" id="{FED25BDC-F503-6044-5877-95A494667B89}"/>
                      </a:ext>
                    </a:extLst>
                  </p:cNvPr>
                  <p:cNvSpPr>
                    <a:spLocks noChangeAspect="1"/>
                  </p:cNvSpPr>
                  <p:nvPr/>
                </p:nvSpPr>
                <p:spPr>
                  <a:xfrm>
                    <a:off x="3819523" y="1064461"/>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5" name="Rektangel 2404">
                    <a:extLst>
                      <a:ext uri="{FF2B5EF4-FFF2-40B4-BE49-F238E27FC236}">
                        <a16:creationId xmlns:a16="http://schemas.microsoft.com/office/drawing/2014/main" id="{5D9AD52D-F599-174A-BC9D-E94B9BED02E0}"/>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6" name="Rektangel 2405">
                    <a:extLst>
                      <a:ext uri="{FF2B5EF4-FFF2-40B4-BE49-F238E27FC236}">
                        <a16:creationId xmlns:a16="http://schemas.microsoft.com/office/drawing/2014/main" id="{73D97184-F98A-4E8D-7C02-7201E41B3DED}"/>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7" name="Rektangel 2406">
                    <a:extLst>
                      <a:ext uri="{FF2B5EF4-FFF2-40B4-BE49-F238E27FC236}">
                        <a16:creationId xmlns:a16="http://schemas.microsoft.com/office/drawing/2014/main" id="{80E82BBA-011E-99BF-6DB5-8240F135B1DC}"/>
                      </a:ext>
                    </a:extLst>
                  </p:cNvPr>
                  <p:cNvSpPr>
                    <a:spLocks noChangeAspect="1"/>
                  </p:cNvSpPr>
                  <p:nvPr/>
                </p:nvSpPr>
                <p:spPr>
                  <a:xfrm>
                    <a:off x="3817279" y="2796903"/>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8" name="Rektangel 2407">
                    <a:extLst>
                      <a:ext uri="{FF2B5EF4-FFF2-40B4-BE49-F238E27FC236}">
                        <a16:creationId xmlns:a16="http://schemas.microsoft.com/office/drawing/2014/main" id="{8E6B753E-FF01-9967-4535-AE7DA31291C4}"/>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9" name="Rektangel 2408">
                    <a:extLst>
                      <a:ext uri="{FF2B5EF4-FFF2-40B4-BE49-F238E27FC236}">
                        <a16:creationId xmlns:a16="http://schemas.microsoft.com/office/drawing/2014/main" id="{ABE13682-CAAA-A567-4750-EA4E1CD00289}"/>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0" name="Rektangel 2409">
                    <a:extLst>
                      <a:ext uri="{FF2B5EF4-FFF2-40B4-BE49-F238E27FC236}">
                        <a16:creationId xmlns:a16="http://schemas.microsoft.com/office/drawing/2014/main" id="{3735E813-9E61-9D64-DF9F-9670AFF11B2B}"/>
                      </a:ext>
                    </a:extLst>
                  </p:cNvPr>
                  <p:cNvSpPr>
                    <a:spLocks noChangeAspect="1"/>
                  </p:cNvSpPr>
                  <p:nvPr/>
                </p:nvSpPr>
                <p:spPr>
                  <a:xfrm>
                    <a:off x="3820633" y="409119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1" name="Rektangel 2410">
                    <a:extLst>
                      <a:ext uri="{FF2B5EF4-FFF2-40B4-BE49-F238E27FC236}">
                        <a16:creationId xmlns:a16="http://schemas.microsoft.com/office/drawing/2014/main" id="{79CF5675-B179-9568-59AB-9BC83901A6B2}"/>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2" name="Rektangel 2411">
                    <a:extLst>
                      <a:ext uri="{FF2B5EF4-FFF2-40B4-BE49-F238E27FC236}">
                        <a16:creationId xmlns:a16="http://schemas.microsoft.com/office/drawing/2014/main" id="{0745694A-B15F-8709-1696-0F1600B212AA}"/>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3" name="Rektangel 2412">
                    <a:extLst>
                      <a:ext uri="{FF2B5EF4-FFF2-40B4-BE49-F238E27FC236}">
                        <a16:creationId xmlns:a16="http://schemas.microsoft.com/office/drawing/2014/main" id="{97F6800A-20B0-238A-18F4-B01EADC02753}"/>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02" name="Rektangel 2401">
                  <a:extLst>
                    <a:ext uri="{FF2B5EF4-FFF2-40B4-BE49-F238E27FC236}">
                      <a16:creationId xmlns:a16="http://schemas.microsoft.com/office/drawing/2014/main" id="{CA6B4C6A-03C7-F414-BA88-510C320FF7F7}"/>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3" name="Gruppe 1812">
                <a:extLst>
                  <a:ext uri="{FF2B5EF4-FFF2-40B4-BE49-F238E27FC236}">
                    <a16:creationId xmlns:a16="http://schemas.microsoft.com/office/drawing/2014/main" id="{2D6BC16B-C0B1-F366-B733-6CCAA14A87DC}"/>
                  </a:ext>
                </a:extLst>
              </p:cNvPr>
              <p:cNvGrpSpPr/>
              <p:nvPr/>
            </p:nvGrpSpPr>
            <p:grpSpPr>
              <a:xfrm>
                <a:off x="3819968" y="1058901"/>
                <a:ext cx="444157" cy="5190614"/>
                <a:chOff x="5753799" y="1204530"/>
                <a:chExt cx="444157" cy="5190614"/>
              </a:xfrm>
            </p:grpSpPr>
            <p:grpSp>
              <p:nvGrpSpPr>
                <p:cNvPr id="2388" name="Gruppe 2387">
                  <a:extLst>
                    <a:ext uri="{FF2B5EF4-FFF2-40B4-BE49-F238E27FC236}">
                      <a16:creationId xmlns:a16="http://schemas.microsoft.com/office/drawing/2014/main" id="{9342180B-1C9B-D7E3-E76E-FE3E61CA7988}"/>
                    </a:ext>
                  </a:extLst>
                </p:cNvPr>
                <p:cNvGrpSpPr/>
                <p:nvPr/>
              </p:nvGrpSpPr>
              <p:grpSpPr>
                <a:xfrm>
                  <a:off x="5753799" y="1204530"/>
                  <a:ext cx="442069" cy="4756379"/>
                  <a:chOff x="3817279" y="1064461"/>
                  <a:chExt cx="442069" cy="4756379"/>
                </a:xfrm>
              </p:grpSpPr>
              <p:sp>
                <p:nvSpPr>
                  <p:cNvPr id="2390" name="Rektangel 2389">
                    <a:extLst>
                      <a:ext uri="{FF2B5EF4-FFF2-40B4-BE49-F238E27FC236}">
                        <a16:creationId xmlns:a16="http://schemas.microsoft.com/office/drawing/2014/main" id="{2B536146-217D-3177-5DF2-C4F1D13A4A7C}"/>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1" name="Rektangel 2390">
                    <a:extLst>
                      <a:ext uri="{FF2B5EF4-FFF2-40B4-BE49-F238E27FC236}">
                        <a16:creationId xmlns:a16="http://schemas.microsoft.com/office/drawing/2014/main" id="{04A97C89-4FC7-8E68-B07D-659FFA82FFCB}"/>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2" name="Rektangel 2391">
                    <a:extLst>
                      <a:ext uri="{FF2B5EF4-FFF2-40B4-BE49-F238E27FC236}">
                        <a16:creationId xmlns:a16="http://schemas.microsoft.com/office/drawing/2014/main" id="{A6B334F4-B1B1-6A99-5C39-944EB3F1AD3C}"/>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3" name="Rektangel 2392">
                    <a:extLst>
                      <a:ext uri="{FF2B5EF4-FFF2-40B4-BE49-F238E27FC236}">
                        <a16:creationId xmlns:a16="http://schemas.microsoft.com/office/drawing/2014/main" id="{6216A285-881E-262C-5B2A-AC9647857B4C}"/>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4" name="Rektangel 2393">
                    <a:extLst>
                      <a:ext uri="{FF2B5EF4-FFF2-40B4-BE49-F238E27FC236}">
                        <a16:creationId xmlns:a16="http://schemas.microsoft.com/office/drawing/2014/main" id="{06ED42E8-E784-FCFD-0C7F-E097D9D96F58}"/>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5" name="Rektangel 2394">
                    <a:extLst>
                      <a:ext uri="{FF2B5EF4-FFF2-40B4-BE49-F238E27FC236}">
                        <a16:creationId xmlns:a16="http://schemas.microsoft.com/office/drawing/2014/main" id="{7E118271-B3B8-0268-7E00-9ED1EDA6DA21}"/>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6" name="Rektangel 2395">
                    <a:extLst>
                      <a:ext uri="{FF2B5EF4-FFF2-40B4-BE49-F238E27FC236}">
                        <a16:creationId xmlns:a16="http://schemas.microsoft.com/office/drawing/2014/main" id="{A6FA36A8-E86A-5926-40FB-D265CB8973EE}"/>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7" name="Rektangel 2396">
                    <a:extLst>
                      <a:ext uri="{FF2B5EF4-FFF2-40B4-BE49-F238E27FC236}">
                        <a16:creationId xmlns:a16="http://schemas.microsoft.com/office/drawing/2014/main" id="{7486E5BA-7F1A-76C5-C2CD-AF74C55A4868}"/>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8" name="Rektangel 2397">
                    <a:extLst>
                      <a:ext uri="{FF2B5EF4-FFF2-40B4-BE49-F238E27FC236}">
                        <a16:creationId xmlns:a16="http://schemas.microsoft.com/office/drawing/2014/main" id="{D0C23B9C-7E4F-1C22-1229-C58684C4C2A2}"/>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9" name="Rektangel 2398">
                    <a:extLst>
                      <a:ext uri="{FF2B5EF4-FFF2-40B4-BE49-F238E27FC236}">
                        <a16:creationId xmlns:a16="http://schemas.microsoft.com/office/drawing/2014/main" id="{FDCA06C9-740B-6EC9-56C3-0F11B4B72B17}"/>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0" name="Rektangel 2399">
                    <a:extLst>
                      <a:ext uri="{FF2B5EF4-FFF2-40B4-BE49-F238E27FC236}">
                        <a16:creationId xmlns:a16="http://schemas.microsoft.com/office/drawing/2014/main" id="{63DFE6FB-D1AE-B981-498C-5B7E03F58E7E}"/>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89" name="Rektangel 2388">
                  <a:extLst>
                    <a:ext uri="{FF2B5EF4-FFF2-40B4-BE49-F238E27FC236}">
                      <a16:creationId xmlns:a16="http://schemas.microsoft.com/office/drawing/2014/main" id="{ECD22465-9EAB-7795-69BD-825214FC1F77}"/>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4" name="Gruppe 1813">
                <a:extLst>
                  <a:ext uri="{FF2B5EF4-FFF2-40B4-BE49-F238E27FC236}">
                    <a16:creationId xmlns:a16="http://schemas.microsoft.com/office/drawing/2014/main" id="{11BA73A1-3B29-3F38-2F35-A8803E83308D}"/>
                  </a:ext>
                </a:extLst>
              </p:cNvPr>
              <p:cNvGrpSpPr/>
              <p:nvPr/>
            </p:nvGrpSpPr>
            <p:grpSpPr>
              <a:xfrm>
                <a:off x="3386295" y="1062122"/>
                <a:ext cx="444157" cy="5190614"/>
                <a:chOff x="5753799" y="1204530"/>
                <a:chExt cx="444157" cy="5190614"/>
              </a:xfrm>
            </p:grpSpPr>
            <p:grpSp>
              <p:nvGrpSpPr>
                <p:cNvPr id="2375" name="Gruppe 2374">
                  <a:extLst>
                    <a:ext uri="{FF2B5EF4-FFF2-40B4-BE49-F238E27FC236}">
                      <a16:creationId xmlns:a16="http://schemas.microsoft.com/office/drawing/2014/main" id="{F187DAC1-1A39-065C-CBA6-AA2043A82D49}"/>
                    </a:ext>
                  </a:extLst>
                </p:cNvPr>
                <p:cNvGrpSpPr/>
                <p:nvPr/>
              </p:nvGrpSpPr>
              <p:grpSpPr>
                <a:xfrm>
                  <a:off x="5753799" y="1204530"/>
                  <a:ext cx="442069" cy="4756379"/>
                  <a:chOff x="3817279" y="1064461"/>
                  <a:chExt cx="442069" cy="4756379"/>
                </a:xfrm>
              </p:grpSpPr>
              <p:sp>
                <p:nvSpPr>
                  <p:cNvPr id="2377" name="Rektangel 2376">
                    <a:extLst>
                      <a:ext uri="{FF2B5EF4-FFF2-40B4-BE49-F238E27FC236}">
                        <a16:creationId xmlns:a16="http://schemas.microsoft.com/office/drawing/2014/main" id="{E51EC99E-CADB-2C7A-5C38-294D5458D49C}"/>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8" name="Rektangel 2377">
                    <a:extLst>
                      <a:ext uri="{FF2B5EF4-FFF2-40B4-BE49-F238E27FC236}">
                        <a16:creationId xmlns:a16="http://schemas.microsoft.com/office/drawing/2014/main" id="{48940FF6-793E-C50F-0DC1-B4CE086856DA}"/>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9" name="Rektangel 2378">
                    <a:extLst>
                      <a:ext uri="{FF2B5EF4-FFF2-40B4-BE49-F238E27FC236}">
                        <a16:creationId xmlns:a16="http://schemas.microsoft.com/office/drawing/2014/main" id="{92F8963C-F0C7-2DEC-5B43-E708838F9509}"/>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0" name="Rektangel 2379">
                    <a:extLst>
                      <a:ext uri="{FF2B5EF4-FFF2-40B4-BE49-F238E27FC236}">
                        <a16:creationId xmlns:a16="http://schemas.microsoft.com/office/drawing/2014/main" id="{895D5335-907C-EF17-F05E-F85B9BC8CFE0}"/>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1" name="Rektangel 2380">
                    <a:extLst>
                      <a:ext uri="{FF2B5EF4-FFF2-40B4-BE49-F238E27FC236}">
                        <a16:creationId xmlns:a16="http://schemas.microsoft.com/office/drawing/2014/main" id="{58788D37-4020-E7EF-EFCE-E6D1825E6FAE}"/>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2" name="Rektangel 2381">
                    <a:extLst>
                      <a:ext uri="{FF2B5EF4-FFF2-40B4-BE49-F238E27FC236}">
                        <a16:creationId xmlns:a16="http://schemas.microsoft.com/office/drawing/2014/main" id="{8E063DD9-7855-9321-2925-D859BC755CC9}"/>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3" name="Rektangel 2382">
                    <a:extLst>
                      <a:ext uri="{FF2B5EF4-FFF2-40B4-BE49-F238E27FC236}">
                        <a16:creationId xmlns:a16="http://schemas.microsoft.com/office/drawing/2014/main" id="{A2FCF189-4DE9-A162-0D54-D80A8C0B5789}"/>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4" name="Rektangel 2383">
                    <a:extLst>
                      <a:ext uri="{FF2B5EF4-FFF2-40B4-BE49-F238E27FC236}">
                        <a16:creationId xmlns:a16="http://schemas.microsoft.com/office/drawing/2014/main" id="{5B7421D2-3FFA-AE12-372C-FD3095220491}"/>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5" name="Rektangel 2384">
                    <a:extLst>
                      <a:ext uri="{FF2B5EF4-FFF2-40B4-BE49-F238E27FC236}">
                        <a16:creationId xmlns:a16="http://schemas.microsoft.com/office/drawing/2014/main" id="{CD44F3A8-5307-753F-9075-D2FF45705065}"/>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6" name="Rektangel 2385">
                    <a:extLst>
                      <a:ext uri="{FF2B5EF4-FFF2-40B4-BE49-F238E27FC236}">
                        <a16:creationId xmlns:a16="http://schemas.microsoft.com/office/drawing/2014/main" id="{D6E3A809-CF3D-CB21-40A3-E17B427925A3}"/>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7" name="Rektangel 2386">
                    <a:extLst>
                      <a:ext uri="{FF2B5EF4-FFF2-40B4-BE49-F238E27FC236}">
                        <a16:creationId xmlns:a16="http://schemas.microsoft.com/office/drawing/2014/main" id="{990D778C-A051-77EB-EB3F-A73907EC0C2F}"/>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76" name="Rektangel 2375">
                  <a:extLst>
                    <a:ext uri="{FF2B5EF4-FFF2-40B4-BE49-F238E27FC236}">
                      <a16:creationId xmlns:a16="http://schemas.microsoft.com/office/drawing/2014/main" id="{33532BFE-224B-35D1-0EAD-C921DEFC1076}"/>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5" name="Gruppe 1814">
                <a:extLst>
                  <a:ext uri="{FF2B5EF4-FFF2-40B4-BE49-F238E27FC236}">
                    <a16:creationId xmlns:a16="http://schemas.microsoft.com/office/drawing/2014/main" id="{EB69D2AF-A77C-DD85-9B1A-AAAEB794F30D}"/>
                  </a:ext>
                </a:extLst>
              </p:cNvPr>
              <p:cNvGrpSpPr/>
              <p:nvPr/>
            </p:nvGrpSpPr>
            <p:grpSpPr>
              <a:xfrm>
                <a:off x="2949135" y="1063521"/>
                <a:ext cx="444157" cy="5190614"/>
                <a:chOff x="5753799" y="1204530"/>
                <a:chExt cx="444157" cy="5190614"/>
              </a:xfrm>
            </p:grpSpPr>
            <p:grpSp>
              <p:nvGrpSpPr>
                <p:cNvPr id="2362" name="Gruppe 2361">
                  <a:extLst>
                    <a:ext uri="{FF2B5EF4-FFF2-40B4-BE49-F238E27FC236}">
                      <a16:creationId xmlns:a16="http://schemas.microsoft.com/office/drawing/2014/main" id="{F8A73226-96F4-533D-4469-2FB0C370B35E}"/>
                    </a:ext>
                  </a:extLst>
                </p:cNvPr>
                <p:cNvGrpSpPr/>
                <p:nvPr/>
              </p:nvGrpSpPr>
              <p:grpSpPr>
                <a:xfrm>
                  <a:off x="5753799" y="1204530"/>
                  <a:ext cx="442069" cy="4756379"/>
                  <a:chOff x="3817279" y="1064461"/>
                  <a:chExt cx="442069" cy="4756379"/>
                </a:xfrm>
              </p:grpSpPr>
              <p:sp>
                <p:nvSpPr>
                  <p:cNvPr id="2364" name="Rektangel 2363">
                    <a:extLst>
                      <a:ext uri="{FF2B5EF4-FFF2-40B4-BE49-F238E27FC236}">
                        <a16:creationId xmlns:a16="http://schemas.microsoft.com/office/drawing/2014/main" id="{4E0F3E37-C98D-5E57-3100-58D210179B07}"/>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5" name="Rektangel 2364">
                    <a:extLst>
                      <a:ext uri="{FF2B5EF4-FFF2-40B4-BE49-F238E27FC236}">
                        <a16:creationId xmlns:a16="http://schemas.microsoft.com/office/drawing/2014/main" id="{3D4B0F95-A655-8BCA-50B2-07A68BA7FE9A}"/>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6" name="Rektangel 2365">
                    <a:extLst>
                      <a:ext uri="{FF2B5EF4-FFF2-40B4-BE49-F238E27FC236}">
                        <a16:creationId xmlns:a16="http://schemas.microsoft.com/office/drawing/2014/main" id="{CC4C5C0F-3FD9-8050-AB53-383D905D1841}"/>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7" name="Rektangel 2366">
                    <a:extLst>
                      <a:ext uri="{FF2B5EF4-FFF2-40B4-BE49-F238E27FC236}">
                        <a16:creationId xmlns:a16="http://schemas.microsoft.com/office/drawing/2014/main" id="{72A4B418-9E61-1B45-C703-DFBE7720C698}"/>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8" name="Rektangel 2367">
                    <a:extLst>
                      <a:ext uri="{FF2B5EF4-FFF2-40B4-BE49-F238E27FC236}">
                        <a16:creationId xmlns:a16="http://schemas.microsoft.com/office/drawing/2014/main" id="{6FF9E6B4-8ED0-C586-8EE9-51571FE913BF}"/>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9" name="Rektangel 2368">
                    <a:extLst>
                      <a:ext uri="{FF2B5EF4-FFF2-40B4-BE49-F238E27FC236}">
                        <a16:creationId xmlns:a16="http://schemas.microsoft.com/office/drawing/2014/main" id="{86E8F397-631E-AA0F-E1FC-EB4C6417A915}"/>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0" name="Rektangel 2369">
                    <a:extLst>
                      <a:ext uri="{FF2B5EF4-FFF2-40B4-BE49-F238E27FC236}">
                        <a16:creationId xmlns:a16="http://schemas.microsoft.com/office/drawing/2014/main" id="{4B7D0B56-9DE3-AE36-767D-9D8B161F1FBA}"/>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1" name="Rektangel 2370">
                    <a:extLst>
                      <a:ext uri="{FF2B5EF4-FFF2-40B4-BE49-F238E27FC236}">
                        <a16:creationId xmlns:a16="http://schemas.microsoft.com/office/drawing/2014/main" id="{6D3B1B3F-8839-A006-4422-8D44CFF29FAE}"/>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2" name="Rektangel 2371">
                    <a:extLst>
                      <a:ext uri="{FF2B5EF4-FFF2-40B4-BE49-F238E27FC236}">
                        <a16:creationId xmlns:a16="http://schemas.microsoft.com/office/drawing/2014/main" id="{DDEF1099-881F-18B0-58FD-2884579A4205}"/>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3" name="Rektangel 2372">
                    <a:extLst>
                      <a:ext uri="{FF2B5EF4-FFF2-40B4-BE49-F238E27FC236}">
                        <a16:creationId xmlns:a16="http://schemas.microsoft.com/office/drawing/2014/main" id="{D93BFB61-296E-816D-43B4-1839C26707E8}"/>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4" name="Rektangel 2373">
                    <a:extLst>
                      <a:ext uri="{FF2B5EF4-FFF2-40B4-BE49-F238E27FC236}">
                        <a16:creationId xmlns:a16="http://schemas.microsoft.com/office/drawing/2014/main" id="{7C5EBE85-88C2-8731-F18C-E8D1F0DFC873}"/>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63" name="Rektangel 2362">
                  <a:extLst>
                    <a:ext uri="{FF2B5EF4-FFF2-40B4-BE49-F238E27FC236}">
                      <a16:creationId xmlns:a16="http://schemas.microsoft.com/office/drawing/2014/main" id="{E7280FA9-AB7A-5863-2D0A-4ABFDADDE6DB}"/>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6" name="Gruppe 1815">
                <a:extLst>
                  <a:ext uri="{FF2B5EF4-FFF2-40B4-BE49-F238E27FC236}">
                    <a16:creationId xmlns:a16="http://schemas.microsoft.com/office/drawing/2014/main" id="{F5B29E4E-5CD0-F0D3-C0CC-D211F9719F84}"/>
                  </a:ext>
                </a:extLst>
              </p:cNvPr>
              <p:cNvGrpSpPr/>
              <p:nvPr/>
            </p:nvGrpSpPr>
            <p:grpSpPr>
              <a:xfrm>
                <a:off x="2514229" y="1065829"/>
                <a:ext cx="444157" cy="5190614"/>
                <a:chOff x="5753799" y="1204530"/>
                <a:chExt cx="444157" cy="5190614"/>
              </a:xfrm>
            </p:grpSpPr>
            <p:grpSp>
              <p:nvGrpSpPr>
                <p:cNvPr id="2349" name="Gruppe 2348">
                  <a:extLst>
                    <a:ext uri="{FF2B5EF4-FFF2-40B4-BE49-F238E27FC236}">
                      <a16:creationId xmlns:a16="http://schemas.microsoft.com/office/drawing/2014/main" id="{2F0F13B0-3B99-D9AD-064F-95E675A5CD47}"/>
                    </a:ext>
                  </a:extLst>
                </p:cNvPr>
                <p:cNvGrpSpPr/>
                <p:nvPr/>
              </p:nvGrpSpPr>
              <p:grpSpPr>
                <a:xfrm>
                  <a:off x="5753799" y="1204530"/>
                  <a:ext cx="442069" cy="4756379"/>
                  <a:chOff x="3817279" y="1064461"/>
                  <a:chExt cx="442069" cy="4756379"/>
                </a:xfrm>
              </p:grpSpPr>
              <p:sp>
                <p:nvSpPr>
                  <p:cNvPr id="2351" name="Rektangel 2350">
                    <a:extLst>
                      <a:ext uri="{FF2B5EF4-FFF2-40B4-BE49-F238E27FC236}">
                        <a16:creationId xmlns:a16="http://schemas.microsoft.com/office/drawing/2014/main" id="{81F3C074-F0B8-AC8B-C74B-3780AF9414A4}"/>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2" name="Rektangel 2351">
                    <a:extLst>
                      <a:ext uri="{FF2B5EF4-FFF2-40B4-BE49-F238E27FC236}">
                        <a16:creationId xmlns:a16="http://schemas.microsoft.com/office/drawing/2014/main" id="{7876649C-7FBB-65C3-90C9-8A7295F20669}"/>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dirty="0"/>
                  </a:p>
                </p:txBody>
              </p:sp>
              <p:sp>
                <p:nvSpPr>
                  <p:cNvPr id="2353" name="Rektangel 2352">
                    <a:extLst>
                      <a:ext uri="{FF2B5EF4-FFF2-40B4-BE49-F238E27FC236}">
                        <a16:creationId xmlns:a16="http://schemas.microsoft.com/office/drawing/2014/main" id="{2B0FF771-4335-FFD1-B164-2C5144880B88}"/>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4" name="Rektangel 2353">
                    <a:extLst>
                      <a:ext uri="{FF2B5EF4-FFF2-40B4-BE49-F238E27FC236}">
                        <a16:creationId xmlns:a16="http://schemas.microsoft.com/office/drawing/2014/main" id="{05D13D0C-1061-46E9-9091-EB7960280717}"/>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5" name="Rektangel 2354">
                    <a:extLst>
                      <a:ext uri="{FF2B5EF4-FFF2-40B4-BE49-F238E27FC236}">
                        <a16:creationId xmlns:a16="http://schemas.microsoft.com/office/drawing/2014/main" id="{A9A41CFC-98C4-4203-5B4D-E9BE000986BD}"/>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6" name="Rektangel 2355">
                    <a:extLst>
                      <a:ext uri="{FF2B5EF4-FFF2-40B4-BE49-F238E27FC236}">
                        <a16:creationId xmlns:a16="http://schemas.microsoft.com/office/drawing/2014/main" id="{CBA876B5-8E12-6549-42C8-3291729FD81B}"/>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7" name="Rektangel 2356">
                    <a:extLst>
                      <a:ext uri="{FF2B5EF4-FFF2-40B4-BE49-F238E27FC236}">
                        <a16:creationId xmlns:a16="http://schemas.microsoft.com/office/drawing/2014/main" id="{F8AC733E-8D4E-7E02-27CA-3D7649085BE5}"/>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8" name="Rektangel 2357">
                    <a:extLst>
                      <a:ext uri="{FF2B5EF4-FFF2-40B4-BE49-F238E27FC236}">
                        <a16:creationId xmlns:a16="http://schemas.microsoft.com/office/drawing/2014/main" id="{29EC3C4A-8C1F-FC36-332C-002FD69F0273}"/>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9" name="Rektangel 2358">
                    <a:extLst>
                      <a:ext uri="{FF2B5EF4-FFF2-40B4-BE49-F238E27FC236}">
                        <a16:creationId xmlns:a16="http://schemas.microsoft.com/office/drawing/2014/main" id="{91439756-8AC9-F3FD-9886-B80FF00D2802}"/>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0" name="Rektangel 2359">
                    <a:extLst>
                      <a:ext uri="{FF2B5EF4-FFF2-40B4-BE49-F238E27FC236}">
                        <a16:creationId xmlns:a16="http://schemas.microsoft.com/office/drawing/2014/main" id="{8578B760-CABC-C164-5824-1AFFBCE617EF}"/>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1" name="Rektangel 2360">
                    <a:extLst>
                      <a:ext uri="{FF2B5EF4-FFF2-40B4-BE49-F238E27FC236}">
                        <a16:creationId xmlns:a16="http://schemas.microsoft.com/office/drawing/2014/main" id="{C89B7D3D-C797-2B29-F704-352ACB69922E}"/>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50" name="Rektangel 2349">
                  <a:extLst>
                    <a:ext uri="{FF2B5EF4-FFF2-40B4-BE49-F238E27FC236}">
                      <a16:creationId xmlns:a16="http://schemas.microsoft.com/office/drawing/2014/main" id="{93340272-1897-813B-C090-FC91998C638C}"/>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7" name="Gruppe 1816">
                <a:extLst>
                  <a:ext uri="{FF2B5EF4-FFF2-40B4-BE49-F238E27FC236}">
                    <a16:creationId xmlns:a16="http://schemas.microsoft.com/office/drawing/2014/main" id="{55EABB98-E452-EA44-D2E2-3D7D9F4F8628}"/>
                  </a:ext>
                </a:extLst>
              </p:cNvPr>
              <p:cNvGrpSpPr/>
              <p:nvPr/>
            </p:nvGrpSpPr>
            <p:grpSpPr>
              <a:xfrm>
                <a:off x="2075940" y="1067864"/>
                <a:ext cx="444157" cy="5190614"/>
                <a:chOff x="5753799" y="1204530"/>
                <a:chExt cx="444157" cy="5190614"/>
              </a:xfrm>
            </p:grpSpPr>
            <p:grpSp>
              <p:nvGrpSpPr>
                <p:cNvPr id="2336" name="Gruppe 2335">
                  <a:extLst>
                    <a:ext uri="{FF2B5EF4-FFF2-40B4-BE49-F238E27FC236}">
                      <a16:creationId xmlns:a16="http://schemas.microsoft.com/office/drawing/2014/main" id="{A7EB9EAE-5131-56BF-6A9E-5D98479C2AF4}"/>
                    </a:ext>
                  </a:extLst>
                </p:cNvPr>
                <p:cNvGrpSpPr/>
                <p:nvPr/>
              </p:nvGrpSpPr>
              <p:grpSpPr>
                <a:xfrm>
                  <a:off x="5753799" y="1204530"/>
                  <a:ext cx="442069" cy="4756379"/>
                  <a:chOff x="3817279" y="1064461"/>
                  <a:chExt cx="442069" cy="4756379"/>
                </a:xfrm>
              </p:grpSpPr>
              <p:sp>
                <p:nvSpPr>
                  <p:cNvPr id="2338" name="Rektangel 2337">
                    <a:extLst>
                      <a:ext uri="{FF2B5EF4-FFF2-40B4-BE49-F238E27FC236}">
                        <a16:creationId xmlns:a16="http://schemas.microsoft.com/office/drawing/2014/main" id="{B5A12E26-0532-DE17-D610-85D146F89D57}"/>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9" name="Rektangel 2338">
                    <a:extLst>
                      <a:ext uri="{FF2B5EF4-FFF2-40B4-BE49-F238E27FC236}">
                        <a16:creationId xmlns:a16="http://schemas.microsoft.com/office/drawing/2014/main" id="{E7ED0CFF-3BE4-E790-CED3-5BE441C2C789}"/>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0" name="Rektangel 2339">
                    <a:extLst>
                      <a:ext uri="{FF2B5EF4-FFF2-40B4-BE49-F238E27FC236}">
                        <a16:creationId xmlns:a16="http://schemas.microsoft.com/office/drawing/2014/main" id="{CBAEB66E-E287-C150-92B4-0879763EB5CE}"/>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1" name="Rektangel 2340">
                    <a:extLst>
                      <a:ext uri="{FF2B5EF4-FFF2-40B4-BE49-F238E27FC236}">
                        <a16:creationId xmlns:a16="http://schemas.microsoft.com/office/drawing/2014/main" id="{077910F1-A4E8-D34D-3D60-E1DE76681DB3}"/>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2" name="Rektangel 2341">
                    <a:extLst>
                      <a:ext uri="{FF2B5EF4-FFF2-40B4-BE49-F238E27FC236}">
                        <a16:creationId xmlns:a16="http://schemas.microsoft.com/office/drawing/2014/main" id="{1D3D3D9A-73F3-009D-16B8-2C47FD56127A}"/>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3" name="Rektangel 2342">
                    <a:extLst>
                      <a:ext uri="{FF2B5EF4-FFF2-40B4-BE49-F238E27FC236}">
                        <a16:creationId xmlns:a16="http://schemas.microsoft.com/office/drawing/2014/main" id="{7BE162D1-30CC-3F3D-0DE7-C88B8E88B861}"/>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4" name="Rektangel 2343">
                    <a:extLst>
                      <a:ext uri="{FF2B5EF4-FFF2-40B4-BE49-F238E27FC236}">
                        <a16:creationId xmlns:a16="http://schemas.microsoft.com/office/drawing/2014/main" id="{4AC6A1BD-5458-FA37-1442-E6D017D5BAB3}"/>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5" name="Rektangel 2344">
                    <a:extLst>
                      <a:ext uri="{FF2B5EF4-FFF2-40B4-BE49-F238E27FC236}">
                        <a16:creationId xmlns:a16="http://schemas.microsoft.com/office/drawing/2014/main" id="{E3DC056F-4DA8-5E32-E7BE-6250E3398314}"/>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6" name="Rektangel 2345">
                    <a:extLst>
                      <a:ext uri="{FF2B5EF4-FFF2-40B4-BE49-F238E27FC236}">
                        <a16:creationId xmlns:a16="http://schemas.microsoft.com/office/drawing/2014/main" id="{9546F603-E8A5-F27B-DFE9-2C4AAC5449EB}"/>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7" name="Rektangel 2346">
                    <a:extLst>
                      <a:ext uri="{FF2B5EF4-FFF2-40B4-BE49-F238E27FC236}">
                        <a16:creationId xmlns:a16="http://schemas.microsoft.com/office/drawing/2014/main" id="{21E95163-ED29-8DE5-7D1D-4A346925E8D5}"/>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8" name="Rektangel 2347">
                    <a:extLst>
                      <a:ext uri="{FF2B5EF4-FFF2-40B4-BE49-F238E27FC236}">
                        <a16:creationId xmlns:a16="http://schemas.microsoft.com/office/drawing/2014/main" id="{87B6B654-7097-D149-F124-8D12976B1449}"/>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37" name="Rektangel 2336">
                  <a:extLst>
                    <a:ext uri="{FF2B5EF4-FFF2-40B4-BE49-F238E27FC236}">
                      <a16:creationId xmlns:a16="http://schemas.microsoft.com/office/drawing/2014/main" id="{DC7E64CE-92EA-18E8-4CC0-47E6021CE5AB}"/>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8" name="Gruppe 1817">
                <a:extLst>
                  <a:ext uri="{FF2B5EF4-FFF2-40B4-BE49-F238E27FC236}">
                    <a16:creationId xmlns:a16="http://schemas.microsoft.com/office/drawing/2014/main" id="{4B565EA9-841B-1359-961A-12E3DD2FBBA8}"/>
                  </a:ext>
                </a:extLst>
              </p:cNvPr>
              <p:cNvGrpSpPr/>
              <p:nvPr/>
            </p:nvGrpSpPr>
            <p:grpSpPr>
              <a:xfrm>
                <a:off x="1644775" y="1068629"/>
                <a:ext cx="444157" cy="5190614"/>
                <a:chOff x="5753799" y="1204530"/>
                <a:chExt cx="444157" cy="5190614"/>
              </a:xfrm>
            </p:grpSpPr>
            <p:grpSp>
              <p:nvGrpSpPr>
                <p:cNvPr id="2323" name="Gruppe 2322">
                  <a:extLst>
                    <a:ext uri="{FF2B5EF4-FFF2-40B4-BE49-F238E27FC236}">
                      <a16:creationId xmlns:a16="http://schemas.microsoft.com/office/drawing/2014/main" id="{E31C6078-6F27-02C8-04A5-3421FC937768}"/>
                    </a:ext>
                  </a:extLst>
                </p:cNvPr>
                <p:cNvGrpSpPr/>
                <p:nvPr/>
              </p:nvGrpSpPr>
              <p:grpSpPr>
                <a:xfrm>
                  <a:off x="5753799" y="1204530"/>
                  <a:ext cx="442069" cy="4756379"/>
                  <a:chOff x="3817279" y="1064461"/>
                  <a:chExt cx="442069" cy="4756379"/>
                </a:xfrm>
              </p:grpSpPr>
              <p:sp>
                <p:nvSpPr>
                  <p:cNvPr id="2325" name="Rektangel 2324">
                    <a:extLst>
                      <a:ext uri="{FF2B5EF4-FFF2-40B4-BE49-F238E27FC236}">
                        <a16:creationId xmlns:a16="http://schemas.microsoft.com/office/drawing/2014/main" id="{A8741735-DBA7-1AD1-4507-72C16B571150}"/>
                      </a:ext>
                    </a:extLst>
                  </p:cNvPr>
                  <p:cNvSpPr>
                    <a:spLocks noChangeAspect="1"/>
                  </p:cNvSpPr>
                  <p:nvPr/>
                </p:nvSpPr>
                <p:spPr>
                  <a:xfrm>
                    <a:off x="3818406" y="149701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6" name="Rektangel 2325">
                    <a:extLst>
                      <a:ext uri="{FF2B5EF4-FFF2-40B4-BE49-F238E27FC236}">
                        <a16:creationId xmlns:a16="http://schemas.microsoft.com/office/drawing/2014/main" id="{165BBA06-54F7-143B-E10F-4D3D415D74B4}"/>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7" name="Rektangel 2326">
                    <a:extLst>
                      <a:ext uri="{FF2B5EF4-FFF2-40B4-BE49-F238E27FC236}">
                        <a16:creationId xmlns:a16="http://schemas.microsoft.com/office/drawing/2014/main" id="{0F2A836F-2620-C73A-7EE2-D035D99DB608}"/>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8" name="Rektangel 2327">
                    <a:extLst>
                      <a:ext uri="{FF2B5EF4-FFF2-40B4-BE49-F238E27FC236}">
                        <a16:creationId xmlns:a16="http://schemas.microsoft.com/office/drawing/2014/main" id="{E8324B39-A2AB-954E-2A0A-326A70FB8C92}"/>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9" name="Rektangel 2328">
                    <a:extLst>
                      <a:ext uri="{FF2B5EF4-FFF2-40B4-BE49-F238E27FC236}">
                        <a16:creationId xmlns:a16="http://schemas.microsoft.com/office/drawing/2014/main" id="{2BE7DC5E-61EB-616D-C59F-C84FCBABC010}"/>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0" name="Rektangel 2329">
                    <a:extLst>
                      <a:ext uri="{FF2B5EF4-FFF2-40B4-BE49-F238E27FC236}">
                        <a16:creationId xmlns:a16="http://schemas.microsoft.com/office/drawing/2014/main" id="{EF54D7C4-DF55-FDE7-2DE0-60BD01DA0750}"/>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1" name="Rektangel 2330">
                    <a:extLst>
                      <a:ext uri="{FF2B5EF4-FFF2-40B4-BE49-F238E27FC236}">
                        <a16:creationId xmlns:a16="http://schemas.microsoft.com/office/drawing/2014/main" id="{0D865116-F90E-836E-F55A-C8D893C384DB}"/>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2" name="Rektangel 2331">
                    <a:extLst>
                      <a:ext uri="{FF2B5EF4-FFF2-40B4-BE49-F238E27FC236}">
                        <a16:creationId xmlns:a16="http://schemas.microsoft.com/office/drawing/2014/main" id="{16191499-43E9-3D5B-15D3-DE01B944B1D6}"/>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3" name="Rektangel 2332">
                    <a:extLst>
                      <a:ext uri="{FF2B5EF4-FFF2-40B4-BE49-F238E27FC236}">
                        <a16:creationId xmlns:a16="http://schemas.microsoft.com/office/drawing/2014/main" id="{41427708-3AAB-428C-EE66-25862D69698D}"/>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4" name="Rektangel 2333">
                    <a:extLst>
                      <a:ext uri="{FF2B5EF4-FFF2-40B4-BE49-F238E27FC236}">
                        <a16:creationId xmlns:a16="http://schemas.microsoft.com/office/drawing/2014/main" id="{0F61313A-7668-CFDF-C078-B2EAD9E82F15}"/>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5" name="Rektangel 2334">
                    <a:extLst>
                      <a:ext uri="{FF2B5EF4-FFF2-40B4-BE49-F238E27FC236}">
                        <a16:creationId xmlns:a16="http://schemas.microsoft.com/office/drawing/2014/main" id="{01ED5B56-C2F5-B994-CF73-C4A821A0EF8F}"/>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24" name="Rektangel 2323">
                  <a:extLst>
                    <a:ext uri="{FF2B5EF4-FFF2-40B4-BE49-F238E27FC236}">
                      <a16:creationId xmlns:a16="http://schemas.microsoft.com/office/drawing/2014/main" id="{563F0116-9BA1-8E55-DD3D-E1A00C4505C6}"/>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9" name="Gruppe 1818">
                <a:extLst>
                  <a:ext uri="{FF2B5EF4-FFF2-40B4-BE49-F238E27FC236}">
                    <a16:creationId xmlns:a16="http://schemas.microsoft.com/office/drawing/2014/main" id="{37E902A7-2D45-DD22-E2BF-4C2630537FA0}"/>
                  </a:ext>
                </a:extLst>
              </p:cNvPr>
              <p:cNvGrpSpPr/>
              <p:nvPr/>
            </p:nvGrpSpPr>
            <p:grpSpPr>
              <a:xfrm>
                <a:off x="1212845" y="1068629"/>
                <a:ext cx="444157" cy="5190614"/>
                <a:chOff x="5753799" y="1204530"/>
                <a:chExt cx="444157" cy="5190614"/>
              </a:xfrm>
            </p:grpSpPr>
            <p:grpSp>
              <p:nvGrpSpPr>
                <p:cNvPr id="2310" name="Gruppe 2309">
                  <a:extLst>
                    <a:ext uri="{FF2B5EF4-FFF2-40B4-BE49-F238E27FC236}">
                      <a16:creationId xmlns:a16="http://schemas.microsoft.com/office/drawing/2014/main" id="{2448142A-E382-A472-1F8C-A3992EFAB580}"/>
                    </a:ext>
                  </a:extLst>
                </p:cNvPr>
                <p:cNvGrpSpPr/>
                <p:nvPr/>
              </p:nvGrpSpPr>
              <p:grpSpPr>
                <a:xfrm>
                  <a:off x="5753799" y="1204530"/>
                  <a:ext cx="442069" cy="4756379"/>
                  <a:chOff x="3817279" y="1064461"/>
                  <a:chExt cx="442069" cy="4756379"/>
                </a:xfrm>
              </p:grpSpPr>
              <p:sp>
                <p:nvSpPr>
                  <p:cNvPr id="2312" name="Rektangel 2311">
                    <a:extLst>
                      <a:ext uri="{FF2B5EF4-FFF2-40B4-BE49-F238E27FC236}">
                        <a16:creationId xmlns:a16="http://schemas.microsoft.com/office/drawing/2014/main" id="{7233AB05-5601-7DCF-ADCC-BD949E112C46}"/>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3" name="Rektangel 2312">
                    <a:extLst>
                      <a:ext uri="{FF2B5EF4-FFF2-40B4-BE49-F238E27FC236}">
                        <a16:creationId xmlns:a16="http://schemas.microsoft.com/office/drawing/2014/main" id="{7E9932DF-618C-84A0-B185-D6787527107B}"/>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4" name="Rektangel 2313">
                    <a:extLst>
                      <a:ext uri="{FF2B5EF4-FFF2-40B4-BE49-F238E27FC236}">
                        <a16:creationId xmlns:a16="http://schemas.microsoft.com/office/drawing/2014/main" id="{FCA7DE4F-8704-C14F-4390-F728059725A7}"/>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5" name="Rektangel 2314">
                    <a:extLst>
                      <a:ext uri="{FF2B5EF4-FFF2-40B4-BE49-F238E27FC236}">
                        <a16:creationId xmlns:a16="http://schemas.microsoft.com/office/drawing/2014/main" id="{CA277458-2E9F-320E-E535-2A1593FE937E}"/>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6" name="Rektangel 2315">
                    <a:extLst>
                      <a:ext uri="{FF2B5EF4-FFF2-40B4-BE49-F238E27FC236}">
                        <a16:creationId xmlns:a16="http://schemas.microsoft.com/office/drawing/2014/main" id="{B3E6624F-3C48-29F0-FF4A-AA0B9F903714}"/>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7" name="Rektangel 2316">
                    <a:extLst>
                      <a:ext uri="{FF2B5EF4-FFF2-40B4-BE49-F238E27FC236}">
                        <a16:creationId xmlns:a16="http://schemas.microsoft.com/office/drawing/2014/main" id="{4CCF8B62-9936-743F-C03C-1FF15AC39F6B}"/>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8" name="Rektangel 2317">
                    <a:extLst>
                      <a:ext uri="{FF2B5EF4-FFF2-40B4-BE49-F238E27FC236}">
                        <a16:creationId xmlns:a16="http://schemas.microsoft.com/office/drawing/2014/main" id="{16C1A91D-2139-56F9-F1B2-31EBA46A62F1}"/>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9" name="Rektangel 2318">
                    <a:extLst>
                      <a:ext uri="{FF2B5EF4-FFF2-40B4-BE49-F238E27FC236}">
                        <a16:creationId xmlns:a16="http://schemas.microsoft.com/office/drawing/2014/main" id="{8A3C5D9A-70DF-F92F-D37F-68731EEA2392}"/>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0" name="Rektangel 2319">
                    <a:extLst>
                      <a:ext uri="{FF2B5EF4-FFF2-40B4-BE49-F238E27FC236}">
                        <a16:creationId xmlns:a16="http://schemas.microsoft.com/office/drawing/2014/main" id="{EB2884A8-F460-0E2C-D81E-3C8ECBFEAF67}"/>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1" name="Rektangel 2320">
                    <a:extLst>
                      <a:ext uri="{FF2B5EF4-FFF2-40B4-BE49-F238E27FC236}">
                        <a16:creationId xmlns:a16="http://schemas.microsoft.com/office/drawing/2014/main" id="{362F98EE-C13D-68F4-7A55-5AE493792486}"/>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2" name="Rektangel 2321">
                    <a:extLst>
                      <a:ext uri="{FF2B5EF4-FFF2-40B4-BE49-F238E27FC236}">
                        <a16:creationId xmlns:a16="http://schemas.microsoft.com/office/drawing/2014/main" id="{789FF400-D5ED-C16C-3776-5EBDB71AEFA3}"/>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11" name="Rektangel 2310">
                  <a:extLst>
                    <a:ext uri="{FF2B5EF4-FFF2-40B4-BE49-F238E27FC236}">
                      <a16:creationId xmlns:a16="http://schemas.microsoft.com/office/drawing/2014/main" id="{DC4CD6E3-05AD-251C-7354-2B2F1C22C80E}"/>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0" name="Gruppe 1819">
                <a:extLst>
                  <a:ext uri="{FF2B5EF4-FFF2-40B4-BE49-F238E27FC236}">
                    <a16:creationId xmlns:a16="http://schemas.microsoft.com/office/drawing/2014/main" id="{1600CACE-5D22-24ED-ADDB-EE0DCF645C7F}"/>
                  </a:ext>
                </a:extLst>
              </p:cNvPr>
              <p:cNvGrpSpPr/>
              <p:nvPr/>
            </p:nvGrpSpPr>
            <p:grpSpPr>
              <a:xfrm>
                <a:off x="780951" y="1067864"/>
                <a:ext cx="444157" cy="5190614"/>
                <a:chOff x="5753799" y="1204530"/>
                <a:chExt cx="444157" cy="5190614"/>
              </a:xfrm>
            </p:grpSpPr>
            <p:grpSp>
              <p:nvGrpSpPr>
                <p:cNvPr id="2297" name="Gruppe 2296">
                  <a:extLst>
                    <a:ext uri="{FF2B5EF4-FFF2-40B4-BE49-F238E27FC236}">
                      <a16:creationId xmlns:a16="http://schemas.microsoft.com/office/drawing/2014/main" id="{EC22C822-B7A9-914D-2314-D0FB7EA3EBFD}"/>
                    </a:ext>
                  </a:extLst>
                </p:cNvPr>
                <p:cNvGrpSpPr/>
                <p:nvPr/>
              </p:nvGrpSpPr>
              <p:grpSpPr>
                <a:xfrm>
                  <a:off x="5753799" y="1204530"/>
                  <a:ext cx="442069" cy="4756379"/>
                  <a:chOff x="3817279" y="1064461"/>
                  <a:chExt cx="442069" cy="4756379"/>
                </a:xfrm>
              </p:grpSpPr>
              <p:sp>
                <p:nvSpPr>
                  <p:cNvPr id="2299" name="Rektangel 2298">
                    <a:extLst>
                      <a:ext uri="{FF2B5EF4-FFF2-40B4-BE49-F238E27FC236}">
                        <a16:creationId xmlns:a16="http://schemas.microsoft.com/office/drawing/2014/main" id="{548C62A6-0FEC-FDDC-E532-72E4D872326A}"/>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0" name="Rektangel 2299">
                    <a:extLst>
                      <a:ext uri="{FF2B5EF4-FFF2-40B4-BE49-F238E27FC236}">
                        <a16:creationId xmlns:a16="http://schemas.microsoft.com/office/drawing/2014/main" id="{EC6C4B72-2E54-5F5C-8B60-DD2DDD3CC306}"/>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1" name="Rektangel 2300">
                    <a:extLst>
                      <a:ext uri="{FF2B5EF4-FFF2-40B4-BE49-F238E27FC236}">
                        <a16:creationId xmlns:a16="http://schemas.microsoft.com/office/drawing/2014/main" id="{49963EC9-1D09-E0B7-E0E2-EE64F098D464}"/>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2" name="Rektangel 2301">
                    <a:extLst>
                      <a:ext uri="{FF2B5EF4-FFF2-40B4-BE49-F238E27FC236}">
                        <a16:creationId xmlns:a16="http://schemas.microsoft.com/office/drawing/2014/main" id="{11B72419-2402-5FB9-84BD-851F8EE644F2}"/>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3" name="Rektangel 2302">
                    <a:extLst>
                      <a:ext uri="{FF2B5EF4-FFF2-40B4-BE49-F238E27FC236}">
                        <a16:creationId xmlns:a16="http://schemas.microsoft.com/office/drawing/2014/main" id="{CDCA4D16-0223-4813-69A7-AB0626E5B464}"/>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4" name="Rektangel 2303">
                    <a:extLst>
                      <a:ext uri="{FF2B5EF4-FFF2-40B4-BE49-F238E27FC236}">
                        <a16:creationId xmlns:a16="http://schemas.microsoft.com/office/drawing/2014/main" id="{B743F146-E22F-EAFF-FE40-929B0C4A76EB}"/>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5" name="Rektangel 2304">
                    <a:extLst>
                      <a:ext uri="{FF2B5EF4-FFF2-40B4-BE49-F238E27FC236}">
                        <a16:creationId xmlns:a16="http://schemas.microsoft.com/office/drawing/2014/main" id="{A877B07C-EA25-9E42-152F-65AEEF919BBA}"/>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6" name="Rektangel 2305">
                    <a:extLst>
                      <a:ext uri="{FF2B5EF4-FFF2-40B4-BE49-F238E27FC236}">
                        <a16:creationId xmlns:a16="http://schemas.microsoft.com/office/drawing/2014/main" id="{A0CA49EA-16B5-CF46-D2F7-80CD13437DE7}"/>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7" name="Rektangel 2306">
                    <a:extLst>
                      <a:ext uri="{FF2B5EF4-FFF2-40B4-BE49-F238E27FC236}">
                        <a16:creationId xmlns:a16="http://schemas.microsoft.com/office/drawing/2014/main" id="{26595843-3BF2-A646-4364-0A39ADBEE9BD}"/>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8" name="Rektangel 2307">
                    <a:extLst>
                      <a:ext uri="{FF2B5EF4-FFF2-40B4-BE49-F238E27FC236}">
                        <a16:creationId xmlns:a16="http://schemas.microsoft.com/office/drawing/2014/main" id="{DD780D6F-EBCB-DA24-9BAA-63F0B46F9BEB}"/>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9" name="Rektangel 2308">
                    <a:extLst>
                      <a:ext uri="{FF2B5EF4-FFF2-40B4-BE49-F238E27FC236}">
                        <a16:creationId xmlns:a16="http://schemas.microsoft.com/office/drawing/2014/main" id="{E1056AC0-533E-D7A2-3705-793AAA6EDE7D}"/>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98" name="Rektangel 2297">
                  <a:extLst>
                    <a:ext uri="{FF2B5EF4-FFF2-40B4-BE49-F238E27FC236}">
                      <a16:creationId xmlns:a16="http://schemas.microsoft.com/office/drawing/2014/main" id="{C622C4A1-3F39-D10B-E4ED-E34D3CE1D500}"/>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1" name="Gruppe 1820">
                <a:extLst>
                  <a:ext uri="{FF2B5EF4-FFF2-40B4-BE49-F238E27FC236}">
                    <a16:creationId xmlns:a16="http://schemas.microsoft.com/office/drawing/2014/main" id="{D818C72A-F7A0-C6AF-9993-69D503DEBFA3}"/>
                  </a:ext>
                </a:extLst>
              </p:cNvPr>
              <p:cNvGrpSpPr/>
              <p:nvPr/>
            </p:nvGrpSpPr>
            <p:grpSpPr>
              <a:xfrm>
                <a:off x="348958" y="1501775"/>
                <a:ext cx="444157" cy="4758064"/>
                <a:chOff x="5753799" y="1637080"/>
                <a:chExt cx="444157" cy="4758064"/>
              </a:xfrm>
            </p:grpSpPr>
            <p:grpSp>
              <p:nvGrpSpPr>
                <p:cNvPr id="2285" name="Gruppe 2284">
                  <a:extLst>
                    <a:ext uri="{FF2B5EF4-FFF2-40B4-BE49-F238E27FC236}">
                      <a16:creationId xmlns:a16="http://schemas.microsoft.com/office/drawing/2014/main" id="{E1477D66-8C2C-07B6-8DC8-69D3C12399E4}"/>
                    </a:ext>
                  </a:extLst>
                </p:cNvPr>
                <p:cNvGrpSpPr/>
                <p:nvPr/>
              </p:nvGrpSpPr>
              <p:grpSpPr>
                <a:xfrm>
                  <a:off x="5753799" y="1637080"/>
                  <a:ext cx="442069" cy="4323829"/>
                  <a:chOff x="3817279" y="1497011"/>
                  <a:chExt cx="442069" cy="4323829"/>
                </a:xfrm>
              </p:grpSpPr>
              <p:sp>
                <p:nvSpPr>
                  <p:cNvPr id="2287" name="Rektangel 2286">
                    <a:extLst>
                      <a:ext uri="{FF2B5EF4-FFF2-40B4-BE49-F238E27FC236}">
                        <a16:creationId xmlns:a16="http://schemas.microsoft.com/office/drawing/2014/main" id="{2822952B-B59E-A8B9-BA97-9E3F00B4E889}"/>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8" name="Rektangel 2287">
                    <a:extLst>
                      <a:ext uri="{FF2B5EF4-FFF2-40B4-BE49-F238E27FC236}">
                        <a16:creationId xmlns:a16="http://schemas.microsoft.com/office/drawing/2014/main" id="{511705B0-7496-21B3-1A06-800DF6875B18}"/>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9" name="Rektangel 2288">
                    <a:extLst>
                      <a:ext uri="{FF2B5EF4-FFF2-40B4-BE49-F238E27FC236}">
                        <a16:creationId xmlns:a16="http://schemas.microsoft.com/office/drawing/2014/main" id="{0B443FD3-64A1-9601-281F-41353A52FFA8}"/>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0" name="Rektangel 2289">
                    <a:extLst>
                      <a:ext uri="{FF2B5EF4-FFF2-40B4-BE49-F238E27FC236}">
                        <a16:creationId xmlns:a16="http://schemas.microsoft.com/office/drawing/2014/main" id="{FF6BBFFB-507A-EF32-3E77-0D0A6BAD5211}"/>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1" name="Rektangel 2290">
                    <a:extLst>
                      <a:ext uri="{FF2B5EF4-FFF2-40B4-BE49-F238E27FC236}">
                        <a16:creationId xmlns:a16="http://schemas.microsoft.com/office/drawing/2014/main" id="{7F55314D-DB81-ABBE-1A3F-DD0D20C7AB73}"/>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2" name="Rektangel 2291">
                    <a:extLst>
                      <a:ext uri="{FF2B5EF4-FFF2-40B4-BE49-F238E27FC236}">
                        <a16:creationId xmlns:a16="http://schemas.microsoft.com/office/drawing/2014/main" id="{E3256095-6E41-C576-4310-AA4552759846}"/>
                      </a:ext>
                    </a:extLst>
                  </p:cNvPr>
                  <p:cNvSpPr>
                    <a:spLocks noChangeAspect="1"/>
                  </p:cNvSpPr>
                  <p:nvPr/>
                </p:nvSpPr>
                <p:spPr>
                  <a:xfrm>
                    <a:off x="3819516" y="365976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3" name="Rektangel 2292">
                    <a:extLst>
                      <a:ext uri="{FF2B5EF4-FFF2-40B4-BE49-F238E27FC236}">
                        <a16:creationId xmlns:a16="http://schemas.microsoft.com/office/drawing/2014/main" id="{8FE30218-C72B-40FF-2EC7-F63AEB4B5480}"/>
                      </a:ext>
                    </a:extLst>
                  </p:cNvPr>
                  <p:cNvSpPr>
                    <a:spLocks noChangeAspect="1"/>
                  </p:cNvSpPr>
                  <p:nvPr/>
                </p:nvSpPr>
                <p:spPr>
                  <a:xfrm>
                    <a:off x="3820633" y="409119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4" name="Rektangel 2293">
                    <a:extLst>
                      <a:ext uri="{FF2B5EF4-FFF2-40B4-BE49-F238E27FC236}">
                        <a16:creationId xmlns:a16="http://schemas.microsoft.com/office/drawing/2014/main" id="{6B31A40B-717A-3B8C-F81F-6C05335DA5D7}"/>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5" name="Rektangel 2294">
                    <a:extLst>
                      <a:ext uri="{FF2B5EF4-FFF2-40B4-BE49-F238E27FC236}">
                        <a16:creationId xmlns:a16="http://schemas.microsoft.com/office/drawing/2014/main" id="{147D71FC-37D4-6206-9F54-96949164A25E}"/>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6" name="Rektangel 2295">
                    <a:extLst>
                      <a:ext uri="{FF2B5EF4-FFF2-40B4-BE49-F238E27FC236}">
                        <a16:creationId xmlns:a16="http://schemas.microsoft.com/office/drawing/2014/main" id="{32F5D8E3-72AB-6AB8-3ECC-01F22FB0BFC4}"/>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86" name="Rektangel 2285">
                  <a:extLst>
                    <a:ext uri="{FF2B5EF4-FFF2-40B4-BE49-F238E27FC236}">
                      <a16:creationId xmlns:a16="http://schemas.microsoft.com/office/drawing/2014/main" id="{D78BF7AA-3934-1111-20BE-C5722046B49B}"/>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2" name="Gruppe 1821">
                <a:extLst>
                  <a:ext uri="{FF2B5EF4-FFF2-40B4-BE49-F238E27FC236}">
                    <a16:creationId xmlns:a16="http://schemas.microsoft.com/office/drawing/2014/main" id="{0B756720-D2AE-CCCA-F4FB-E3FE600C602E}"/>
                  </a:ext>
                </a:extLst>
              </p:cNvPr>
              <p:cNvGrpSpPr/>
              <p:nvPr/>
            </p:nvGrpSpPr>
            <p:grpSpPr>
              <a:xfrm>
                <a:off x="-82727" y="1504857"/>
                <a:ext cx="444157" cy="4758064"/>
                <a:chOff x="5753799" y="1637080"/>
                <a:chExt cx="444157" cy="4758064"/>
              </a:xfrm>
            </p:grpSpPr>
            <p:grpSp>
              <p:nvGrpSpPr>
                <p:cNvPr id="2273" name="Gruppe 2272">
                  <a:extLst>
                    <a:ext uri="{FF2B5EF4-FFF2-40B4-BE49-F238E27FC236}">
                      <a16:creationId xmlns:a16="http://schemas.microsoft.com/office/drawing/2014/main" id="{1C8173E0-91DD-1EDD-2EA8-5E768FDF73D2}"/>
                    </a:ext>
                  </a:extLst>
                </p:cNvPr>
                <p:cNvGrpSpPr/>
                <p:nvPr/>
              </p:nvGrpSpPr>
              <p:grpSpPr>
                <a:xfrm>
                  <a:off x="5753799" y="1637080"/>
                  <a:ext cx="442069" cy="4323829"/>
                  <a:chOff x="3817279" y="1497011"/>
                  <a:chExt cx="442069" cy="4323829"/>
                </a:xfrm>
              </p:grpSpPr>
              <p:sp>
                <p:nvSpPr>
                  <p:cNvPr id="2275" name="Rektangel 2274">
                    <a:extLst>
                      <a:ext uri="{FF2B5EF4-FFF2-40B4-BE49-F238E27FC236}">
                        <a16:creationId xmlns:a16="http://schemas.microsoft.com/office/drawing/2014/main" id="{C9C31D02-3B92-9FC0-2447-94196497DFFC}"/>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6" name="Rektangel 2275">
                    <a:extLst>
                      <a:ext uri="{FF2B5EF4-FFF2-40B4-BE49-F238E27FC236}">
                        <a16:creationId xmlns:a16="http://schemas.microsoft.com/office/drawing/2014/main" id="{AB878C0A-9DAC-AD3D-006D-F4B78B5CA918}"/>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7" name="Rektangel 2276">
                    <a:extLst>
                      <a:ext uri="{FF2B5EF4-FFF2-40B4-BE49-F238E27FC236}">
                        <a16:creationId xmlns:a16="http://schemas.microsoft.com/office/drawing/2014/main" id="{94A3E18C-8317-0397-8B69-C5F7FE177E80}"/>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8" name="Rektangel 2277">
                    <a:extLst>
                      <a:ext uri="{FF2B5EF4-FFF2-40B4-BE49-F238E27FC236}">
                        <a16:creationId xmlns:a16="http://schemas.microsoft.com/office/drawing/2014/main" id="{B99BE5CA-5F64-2BA0-0C21-238B9BAD491C}"/>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9" name="Rektangel 2278">
                    <a:extLst>
                      <a:ext uri="{FF2B5EF4-FFF2-40B4-BE49-F238E27FC236}">
                        <a16:creationId xmlns:a16="http://schemas.microsoft.com/office/drawing/2014/main" id="{AA763993-E697-CBED-5993-607FDC23532A}"/>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0" name="Rektangel 2279">
                    <a:extLst>
                      <a:ext uri="{FF2B5EF4-FFF2-40B4-BE49-F238E27FC236}">
                        <a16:creationId xmlns:a16="http://schemas.microsoft.com/office/drawing/2014/main" id="{471D175C-9584-2B90-9D2C-D92DC3998A3C}"/>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1" name="Rektangel 2280">
                    <a:extLst>
                      <a:ext uri="{FF2B5EF4-FFF2-40B4-BE49-F238E27FC236}">
                        <a16:creationId xmlns:a16="http://schemas.microsoft.com/office/drawing/2014/main" id="{50E874B9-9173-B538-5B4E-F35A0F13F12C}"/>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2" name="Rektangel 2281">
                    <a:extLst>
                      <a:ext uri="{FF2B5EF4-FFF2-40B4-BE49-F238E27FC236}">
                        <a16:creationId xmlns:a16="http://schemas.microsoft.com/office/drawing/2014/main" id="{12CC6F40-20C0-AA47-7CB5-6D6714E815FB}"/>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3" name="Rektangel 2282">
                    <a:extLst>
                      <a:ext uri="{FF2B5EF4-FFF2-40B4-BE49-F238E27FC236}">
                        <a16:creationId xmlns:a16="http://schemas.microsoft.com/office/drawing/2014/main" id="{BD4AF6EB-6574-0732-C31D-13E6531B9B9D}"/>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4" name="Rektangel 2283">
                    <a:extLst>
                      <a:ext uri="{FF2B5EF4-FFF2-40B4-BE49-F238E27FC236}">
                        <a16:creationId xmlns:a16="http://schemas.microsoft.com/office/drawing/2014/main" id="{5361F8C5-D757-C009-2F41-BE545E24EF09}"/>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74" name="Rektangel 2273">
                  <a:extLst>
                    <a:ext uri="{FF2B5EF4-FFF2-40B4-BE49-F238E27FC236}">
                      <a16:creationId xmlns:a16="http://schemas.microsoft.com/office/drawing/2014/main" id="{15520590-BCDC-AB40-EC20-64D17CFF9A7E}"/>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3" name="Gruppe 1822">
                <a:extLst>
                  <a:ext uri="{FF2B5EF4-FFF2-40B4-BE49-F238E27FC236}">
                    <a16:creationId xmlns:a16="http://schemas.microsoft.com/office/drawing/2014/main" id="{9350BA6D-152F-B690-0BB6-97D043C80B87}"/>
                  </a:ext>
                </a:extLst>
              </p:cNvPr>
              <p:cNvGrpSpPr/>
              <p:nvPr/>
            </p:nvGrpSpPr>
            <p:grpSpPr>
              <a:xfrm>
                <a:off x="4625198" y="1031927"/>
                <a:ext cx="641389" cy="5216305"/>
                <a:chOff x="2892468" y="1032983"/>
                <a:chExt cx="641389" cy="5216305"/>
              </a:xfrm>
            </p:grpSpPr>
            <p:grpSp>
              <p:nvGrpSpPr>
                <p:cNvPr id="2236" name="Gruppe 2235">
                  <a:extLst>
                    <a:ext uri="{FF2B5EF4-FFF2-40B4-BE49-F238E27FC236}">
                      <a16:creationId xmlns:a16="http://schemas.microsoft.com/office/drawing/2014/main" id="{0B41B1D0-A7DD-EC63-47B7-A41CA0575363}"/>
                    </a:ext>
                  </a:extLst>
                </p:cNvPr>
                <p:cNvGrpSpPr/>
                <p:nvPr/>
              </p:nvGrpSpPr>
              <p:grpSpPr>
                <a:xfrm>
                  <a:off x="2892468" y="1032983"/>
                  <a:ext cx="641389" cy="5216305"/>
                  <a:chOff x="3475384" y="1188399"/>
                  <a:chExt cx="641389" cy="5216305"/>
                </a:xfrm>
              </p:grpSpPr>
              <p:sp>
                <p:nvSpPr>
                  <p:cNvPr id="2240" name="Tekstfelt 2239">
                    <a:extLst>
                      <a:ext uri="{FF2B5EF4-FFF2-40B4-BE49-F238E27FC236}">
                        <a16:creationId xmlns:a16="http://schemas.microsoft.com/office/drawing/2014/main" id="{98DAD5DB-FFE0-5A14-3C4B-33E4C2D35910}"/>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41" name="Tekstfelt 2240">
                    <a:extLst>
                      <a:ext uri="{FF2B5EF4-FFF2-40B4-BE49-F238E27FC236}">
                        <a16:creationId xmlns:a16="http://schemas.microsoft.com/office/drawing/2014/main" id="{CB1DBB2B-D2D9-4192-7E13-21DB5398C1A4}"/>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42" name="Tekstfelt 2241">
                    <a:extLst>
                      <a:ext uri="{FF2B5EF4-FFF2-40B4-BE49-F238E27FC236}">
                        <a16:creationId xmlns:a16="http://schemas.microsoft.com/office/drawing/2014/main" id="{B59A7DEC-C81B-B021-C4F3-4602B8D5EDD0}"/>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43" name="Tekstfelt 2242">
                    <a:extLst>
                      <a:ext uri="{FF2B5EF4-FFF2-40B4-BE49-F238E27FC236}">
                        <a16:creationId xmlns:a16="http://schemas.microsoft.com/office/drawing/2014/main" id="{7D9BE74D-4DEC-7A10-5EF3-E2C3FF3932F9}"/>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44" name="Tekstfelt 2243">
                    <a:extLst>
                      <a:ext uri="{FF2B5EF4-FFF2-40B4-BE49-F238E27FC236}">
                        <a16:creationId xmlns:a16="http://schemas.microsoft.com/office/drawing/2014/main" id="{BD5F9821-50E7-5CDB-D531-7C629665C88D}"/>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45" name="Tekstfelt 2244">
                    <a:extLst>
                      <a:ext uri="{FF2B5EF4-FFF2-40B4-BE49-F238E27FC236}">
                        <a16:creationId xmlns:a16="http://schemas.microsoft.com/office/drawing/2014/main" id="{CE871925-9C0E-AF5A-C5B9-3E8830F591E7}"/>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46" name="Tekstfelt 2245">
                    <a:extLst>
                      <a:ext uri="{FF2B5EF4-FFF2-40B4-BE49-F238E27FC236}">
                        <a16:creationId xmlns:a16="http://schemas.microsoft.com/office/drawing/2014/main" id="{417C3B8A-250C-CBDF-3D3C-B9F43A43B4C2}"/>
                      </a:ext>
                    </a:extLst>
                  </p:cNvPr>
                  <p:cNvSpPr txBox="1"/>
                  <p:nvPr/>
                </p:nvSpPr>
                <p:spPr>
                  <a:xfrm>
                    <a:off x="3525031"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47" name="Tekstfelt 2246">
                    <a:extLst>
                      <a:ext uri="{FF2B5EF4-FFF2-40B4-BE49-F238E27FC236}">
                        <a16:creationId xmlns:a16="http://schemas.microsoft.com/office/drawing/2014/main" id="{CE0AD09D-70AA-E4A1-20C3-82D1ED06C1C9}"/>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48" name="Tekstfelt 2247">
                    <a:extLst>
                      <a:ext uri="{FF2B5EF4-FFF2-40B4-BE49-F238E27FC236}">
                        <a16:creationId xmlns:a16="http://schemas.microsoft.com/office/drawing/2014/main" id="{25009124-25B3-0119-29EC-34363AA87DA8}"/>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49" name="Tekstfelt 2248">
                    <a:extLst>
                      <a:ext uri="{FF2B5EF4-FFF2-40B4-BE49-F238E27FC236}">
                        <a16:creationId xmlns:a16="http://schemas.microsoft.com/office/drawing/2014/main" id="{B93F8636-7883-D5F6-D23C-FB653EE3D363}"/>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50" name="Tekstfelt 2249">
                    <a:extLst>
                      <a:ext uri="{FF2B5EF4-FFF2-40B4-BE49-F238E27FC236}">
                        <a16:creationId xmlns:a16="http://schemas.microsoft.com/office/drawing/2014/main" id="{C7495BAD-43A7-BED2-25C6-403D8D90BCA8}"/>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51" name="Tekstfelt 2250">
                    <a:extLst>
                      <a:ext uri="{FF2B5EF4-FFF2-40B4-BE49-F238E27FC236}">
                        <a16:creationId xmlns:a16="http://schemas.microsoft.com/office/drawing/2014/main" id="{7F67D827-E7CF-A12D-ED0D-4BA934899283}"/>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52" name="Tekstfelt 2251">
                    <a:extLst>
                      <a:ext uri="{FF2B5EF4-FFF2-40B4-BE49-F238E27FC236}">
                        <a16:creationId xmlns:a16="http://schemas.microsoft.com/office/drawing/2014/main" id="{A409D7A4-2A9E-564D-0455-90D5007C54D0}"/>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53" name="Tekstfelt 2252">
                    <a:extLst>
                      <a:ext uri="{FF2B5EF4-FFF2-40B4-BE49-F238E27FC236}">
                        <a16:creationId xmlns:a16="http://schemas.microsoft.com/office/drawing/2014/main" id="{D707548A-F7BF-0213-2EB5-9038E7C4C8C7}"/>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54" name="Tekstfelt 2253">
                    <a:extLst>
                      <a:ext uri="{FF2B5EF4-FFF2-40B4-BE49-F238E27FC236}">
                        <a16:creationId xmlns:a16="http://schemas.microsoft.com/office/drawing/2014/main" id="{1270CE0A-06DD-8BA6-19F0-D878310DE8AC}"/>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55" name="Tekstfelt 2254">
                    <a:extLst>
                      <a:ext uri="{FF2B5EF4-FFF2-40B4-BE49-F238E27FC236}">
                        <a16:creationId xmlns:a16="http://schemas.microsoft.com/office/drawing/2014/main" id="{783DA58A-2D1F-F347-4E63-534C97C70261}"/>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56" name="Tekstfelt 2255">
                    <a:extLst>
                      <a:ext uri="{FF2B5EF4-FFF2-40B4-BE49-F238E27FC236}">
                        <a16:creationId xmlns:a16="http://schemas.microsoft.com/office/drawing/2014/main" id="{FA4E7439-13C7-3DD9-800F-827C4F9AD4A5}"/>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57" name="Tekstfelt 2256">
                    <a:extLst>
                      <a:ext uri="{FF2B5EF4-FFF2-40B4-BE49-F238E27FC236}">
                        <a16:creationId xmlns:a16="http://schemas.microsoft.com/office/drawing/2014/main" id="{A3EA2662-8166-FCF4-33CC-D7930EEB5B5C}"/>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58" name="Tekstfelt 2257">
                    <a:extLst>
                      <a:ext uri="{FF2B5EF4-FFF2-40B4-BE49-F238E27FC236}">
                        <a16:creationId xmlns:a16="http://schemas.microsoft.com/office/drawing/2014/main" id="{6BC62E78-D119-F781-1BB5-2AA4EC8D791D}"/>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59" name="Tekstfelt 2258">
                    <a:extLst>
                      <a:ext uri="{FF2B5EF4-FFF2-40B4-BE49-F238E27FC236}">
                        <a16:creationId xmlns:a16="http://schemas.microsoft.com/office/drawing/2014/main" id="{C48F884D-7DB1-2DF8-AC3F-2CC45B643934}"/>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60" name="Tekstfelt 2259">
                    <a:extLst>
                      <a:ext uri="{FF2B5EF4-FFF2-40B4-BE49-F238E27FC236}">
                        <a16:creationId xmlns:a16="http://schemas.microsoft.com/office/drawing/2014/main" id="{B225E7AF-A4D8-EF6B-2E5B-B6051CBD5E9F}"/>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61" name="Tekstfelt 2260">
                    <a:extLst>
                      <a:ext uri="{FF2B5EF4-FFF2-40B4-BE49-F238E27FC236}">
                        <a16:creationId xmlns:a16="http://schemas.microsoft.com/office/drawing/2014/main" id="{D10749D2-CE21-4FA0-58D1-E52A45FF89A9}"/>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62" name="Tekstfelt 2261">
                    <a:extLst>
                      <a:ext uri="{FF2B5EF4-FFF2-40B4-BE49-F238E27FC236}">
                        <a16:creationId xmlns:a16="http://schemas.microsoft.com/office/drawing/2014/main" id="{A238E4AD-86C3-3E60-6A43-AC78D9BD301E}"/>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63" name="Tekstfelt 2262">
                    <a:extLst>
                      <a:ext uri="{FF2B5EF4-FFF2-40B4-BE49-F238E27FC236}">
                        <a16:creationId xmlns:a16="http://schemas.microsoft.com/office/drawing/2014/main" id="{23CB3CF9-0E72-EEF1-9846-A6A05F3B0082}"/>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64" name="Tekstfelt 2263">
                    <a:extLst>
                      <a:ext uri="{FF2B5EF4-FFF2-40B4-BE49-F238E27FC236}">
                        <a16:creationId xmlns:a16="http://schemas.microsoft.com/office/drawing/2014/main" id="{B4797D69-4E49-1222-3706-2851C6F4A3B5}"/>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65" name="Tekstfelt 2264">
                    <a:extLst>
                      <a:ext uri="{FF2B5EF4-FFF2-40B4-BE49-F238E27FC236}">
                        <a16:creationId xmlns:a16="http://schemas.microsoft.com/office/drawing/2014/main" id="{38B84B27-5A73-5B89-1E16-E8FEF5634334}"/>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66" name="Tekstfelt 2265">
                    <a:extLst>
                      <a:ext uri="{FF2B5EF4-FFF2-40B4-BE49-F238E27FC236}">
                        <a16:creationId xmlns:a16="http://schemas.microsoft.com/office/drawing/2014/main" id="{157683AF-2208-359D-09CF-E8B3C7FDA94B}"/>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67" name="Tekstfelt 2266">
                    <a:extLst>
                      <a:ext uri="{FF2B5EF4-FFF2-40B4-BE49-F238E27FC236}">
                        <a16:creationId xmlns:a16="http://schemas.microsoft.com/office/drawing/2014/main" id="{84F013B1-4FFC-C8BA-E3BC-85441AD7A45F}"/>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68" name="Tekstfelt 2267">
                    <a:extLst>
                      <a:ext uri="{FF2B5EF4-FFF2-40B4-BE49-F238E27FC236}">
                        <a16:creationId xmlns:a16="http://schemas.microsoft.com/office/drawing/2014/main" id="{75D341F4-21CA-ADCB-5B82-F0049BE1644D}"/>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69" name="Tekstfelt 2268">
                    <a:extLst>
                      <a:ext uri="{FF2B5EF4-FFF2-40B4-BE49-F238E27FC236}">
                        <a16:creationId xmlns:a16="http://schemas.microsoft.com/office/drawing/2014/main" id="{C24DB8C5-C074-D023-1991-503E53428CF4}"/>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70" name="Tekstfelt 2269">
                    <a:extLst>
                      <a:ext uri="{FF2B5EF4-FFF2-40B4-BE49-F238E27FC236}">
                        <a16:creationId xmlns:a16="http://schemas.microsoft.com/office/drawing/2014/main" id="{760A9B2F-5906-1E47-7209-8DC9145EC204}"/>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71" name="Tekstfelt 2270">
                    <a:extLst>
                      <a:ext uri="{FF2B5EF4-FFF2-40B4-BE49-F238E27FC236}">
                        <a16:creationId xmlns:a16="http://schemas.microsoft.com/office/drawing/2014/main" id="{9704B3B9-8D75-D79F-39AE-95CF104D55D8}"/>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72" name="Tekstfelt 2271">
                    <a:extLst>
                      <a:ext uri="{FF2B5EF4-FFF2-40B4-BE49-F238E27FC236}">
                        <a16:creationId xmlns:a16="http://schemas.microsoft.com/office/drawing/2014/main" id="{E13A1424-182A-31DD-984F-177D083C1874}"/>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37" name="Tekstfelt 2236">
                  <a:extLst>
                    <a:ext uri="{FF2B5EF4-FFF2-40B4-BE49-F238E27FC236}">
                      <a16:creationId xmlns:a16="http://schemas.microsoft.com/office/drawing/2014/main" id="{72F7CE7C-2874-F3F7-966C-9728424D56A8}"/>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38" name="Tekstfelt 2237">
                  <a:extLst>
                    <a:ext uri="{FF2B5EF4-FFF2-40B4-BE49-F238E27FC236}">
                      <a16:creationId xmlns:a16="http://schemas.microsoft.com/office/drawing/2014/main" id="{BFB30040-BF6F-90DB-D527-01182C34AADA}"/>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39" name="Tekstfelt 2238">
                  <a:extLst>
                    <a:ext uri="{FF2B5EF4-FFF2-40B4-BE49-F238E27FC236}">
                      <a16:creationId xmlns:a16="http://schemas.microsoft.com/office/drawing/2014/main" id="{15B01FF0-2D1D-2666-E071-D504A024FCDC}"/>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4" name="Gruppe 1823">
                <a:extLst>
                  <a:ext uri="{FF2B5EF4-FFF2-40B4-BE49-F238E27FC236}">
                    <a16:creationId xmlns:a16="http://schemas.microsoft.com/office/drawing/2014/main" id="{AECB6822-A3EE-F504-FED5-0796F5717B17}"/>
                  </a:ext>
                </a:extLst>
              </p:cNvPr>
              <p:cNvGrpSpPr/>
              <p:nvPr/>
            </p:nvGrpSpPr>
            <p:grpSpPr>
              <a:xfrm>
                <a:off x="5052945" y="1040538"/>
                <a:ext cx="641389" cy="5216305"/>
                <a:chOff x="2892468" y="1032983"/>
                <a:chExt cx="641389" cy="5216305"/>
              </a:xfrm>
            </p:grpSpPr>
            <p:grpSp>
              <p:nvGrpSpPr>
                <p:cNvPr id="2199" name="Gruppe 2198">
                  <a:extLst>
                    <a:ext uri="{FF2B5EF4-FFF2-40B4-BE49-F238E27FC236}">
                      <a16:creationId xmlns:a16="http://schemas.microsoft.com/office/drawing/2014/main" id="{E420690F-535D-69BC-5F12-921C0501A529}"/>
                    </a:ext>
                  </a:extLst>
                </p:cNvPr>
                <p:cNvGrpSpPr/>
                <p:nvPr/>
              </p:nvGrpSpPr>
              <p:grpSpPr>
                <a:xfrm>
                  <a:off x="2892468" y="1032983"/>
                  <a:ext cx="641389" cy="5216305"/>
                  <a:chOff x="3475384" y="1188399"/>
                  <a:chExt cx="641389" cy="5216305"/>
                </a:xfrm>
              </p:grpSpPr>
              <p:sp>
                <p:nvSpPr>
                  <p:cNvPr id="2203" name="Tekstfelt 2202">
                    <a:extLst>
                      <a:ext uri="{FF2B5EF4-FFF2-40B4-BE49-F238E27FC236}">
                        <a16:creationId xmlns:a16="http://schemas.microsoft.com/office/drawing/2014/main" id="{C2D77B7D-1274-58DF-414D-0DB3BE21088E}"/>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04" name="Tekstfelt 2203">
                    <a:extLst>
                      <a:ext uri="{FF2B5EF4-FFF2-40B4-BE49-F238E27FC236}">
                        <a16:creationId xmlns:a16="http://schemas.microsoft.com/office/drawing/2014/main" id="{CA181630-BF20-24AB-5D30-93F3539E13BA}"/>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05" name="Tekstfelt 2204">
                    <a:extLst>
                      <a:ext uri="{FF2B5EF4-FFF2-40B4-BE49-F238E27FC236}">
                        <a16:creationId xmlns:a16="http://schemas.microsoft.com/office/drawing/2014/main" id="{F08E00DD-B092-3B72-2552-5A661713885E}"/>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06" name="Tekstfelt 2205">
                    <a:extLst>
                      <a:ext uri="{FF2B5EF4-FFF2-40B4-BE49-F238E27FC236}">
                        <a16:creationId xmlns:a16="http://schemas.microsoft.com/office/drawing/2014/main" id="{D6E32300-7BB6-195F-430C-96EC336EA4AC}"/>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07" name="Tekstfelt 2206">
                    <a:extLst>
                      <a:ext uri="{FF2B5EF4-FFF2-40B4-BE49-F238E27FC236}">
                        <a16:creationId xmlns:a16="http://schemas.microsoft.com/office/drawing/2014/main" id="{F222920A-CB73-1FC2-E9F0-4B5FE5D0AABB}"/>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08" name="Tekstfelt 2207">
                    <a:extLst>
                      <a:ext uri="{FF2B5EF4-FFF2-40B4-BE49-F238E27FC236}">
                        <a16:creationId xmlns:a16="http://schemas.microsoft.com/office/drawing/2014/main" id="{614711F7-A322-1AFC-90D3-11D02652A610}"/>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09" name="Tekstfelt 2208">
                    <a:extLst>
                      <a:ext uri="{FF2B5EF4-FFF2-40B4-BE49-F238E27FC236}">
                        <a16:creationId xmlns:a16="http://schemas.microsoft.com/office/drawing/2014/main" id="{AD734D42-08FA-263B-FA0E-5541FFA4A1D7}"/>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10" name="Tekstfelt 2209">
                    <a:extLst>
                      <a:ext uri="{FF2B5EF4-FFF2-40B4-BE49-F238E27FC236}">
                        <a16:creationId xmlns:a16="http://schemas.microsoft.com/office/drawing/2014/main" id="{9833FD4A-9A0B-2F56-EF15-75EEEB0C8428}"/>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11" name="Tekstfelt 2210">
                    <a:extLst>
                      <a:ext uri="{FF2B5EF4-FFF2-40B4-BE49-F238E27FC236}">
                        <a16:creationId xmlns:a16="http://schemas.microsoft.com/office/drawing/2014/main" id="{2771DF93-6850-7EA8-7206-F58139DDAF05}"/>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12" name="Tekstfelt 2211">
                    <a:extLst>
                      <a:ext uri="{FF2B5EF4-FFF2-40B4-BE49-F238E27FC236}">
                        <a16:creationId xmlns:a16="http://schemas.microsoft.com/office/drawing/2014/main" id="{FA57C4A1-C45C-6AE2-F2E0-CB2EF52F317A}"/>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13" name="Tekstfelt 2212">
                    <a:extLst>
                      <a:ext uri="{FF2B5EF4-FFF2-40B4-BE49-F238E27FC236}">
                        <a16:creationId xmlns:a16="http://schemas.microsoft.com/office/drawing/2014/main" id="{388D3109-FFF2-96E5-4965-AB1E6A6F371E}"/>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14" name="Tekstfelt 2213">
                    <a:extLst>
                      <a:ext uri="{FF2B5EF4-FFF2-40B4-BE49-F238E27FC236}">
                        <a16:creationId xmlns:a16="http://schemas.microsoft.com/office/drawing/2014/main" id="{21D765E6-EAF1-CB44-B890-063189E44BE1}"/>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15" name="Tekstfelt 2214">
                    <a:extLst>
                      <a:ext uri="{FF2B5EF4-FFF2-40B4-BE49-F238E27FC236}">
                        <a16:creationId xmlns:a16="http://schemas.microsoft.com/office/drawing/2014/main" id="{9315F539-6440-3CE0-6426-193A797F4B13}"/>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16" name="Tekstfelt 2215">
                    <a:extLst>
                      <a:ext uri="{FF2B5EF4-FFF2-40B4-BE49-F238E27FC236}">
                        <a16:creationId xmlns:a16="http://schemas.microsoft.com/office/drawing/2014/main" id="{51006948-B78C-D482-49DE-3CCF92CA0A3B}"/>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17" name="Tekstfelt 2216">
                    <a:extLst>
                      <a:ext uri="{FF2B5EF4-FFF2-40B4-BE49-F238E27FC236}">
                        <a16:creationId xmlns:a16="http://schemas.microsoft.com/office/drawing/2014/main" id="{FD290B76-E380-1AB5-CD88-57D49875C153}"/>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18" name="Tekstfelt 2217">
                    <a:extLst>
                      <a:ext uri="{FF2B5EF4-FFF2-40B4-BE49-F238E27FC236}">
                        <a16:creationId xmlns:a16="http://schemas.microsoft.com/office/drawing/2014/main" id="{4087FC81-18EB-6274-8BE3-D5A406FB2FB5}"/>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19" name="Tekstfelt 2218">
                    <a:extLst>
                      <a:ext uri="{FF2B5EF4-FFF2-40B4-BE49-F238E27FC236}">
                        <a16:creationId xmlns:a16="http://schemas.microsoft.com/office/drawing/2014/main" id="{963BB6FA-9F34-7538-1BFC-648129A1E3BB}"/>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20" name="Tekstfelt 2219">
                    <a:extLst>
                      <a:ext uri="{FF2B5EF4-FFF2-40B4-BE49-F238E27FC236}">
                        <a16:creationId xmlns:a16="http://schemas.microsoft.com/office/drawing/2014/main" id="{F790F681-8F95-6F9F-1DAE-7C78F60F8FCA}"/>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21" name="Tekstfelt 2220">
                    <a:extLst>
                      <a:ext uri="{FF2B5EF4-FFF2-40B4-BE49-F238E27FC236}">
                        <a16:creationId xmlns:a16="http://schemas.microsoft.com/office/drawing/2014/main" id="{5A81C758-41D6-E047-0054-1911EF062772}"/>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22" name="Tekstfelt 2221">
                    <a:extLst>
                      <a:ext uri="{FF2B5EF4-FFF2-40B4-BE49-F238E27FC236}">
                        <a16:creationId xmlns:a16="http://schemas.microsoft.com/office/drawing/2014/main" id="{9E5B01C1-47BC-3D8F-CBCE-80BCCCDE11FA}"/>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23" name="Tekstfelt 2222">
                    <a:extLst>
                      <a:ext uri="{FF2B5EF4-FFF2-40B4-BE49-F238E27FC236}">
                        <a16:creationId xmlns:a16="http://schemas.microsoft.com/office/drawing/2014/main" id="{8E33CE76-5C1A-5379-1129-858925103C5F}"/>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24" name="Tekstfelt 2223">
                    <a:extLst>
                      <a:ext uri="{FF2B5EF4-FFF2-40B4-BE49-F238E27FC236}">
                        <a16:creationId xmlns:a16="http://schemas.microsoft.com/office/drawing/2014/main" id="{75E5A4A7-29F5-AB5C-38B5-700B90779542}"/>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25" name="Tekstfelt 2224">
                    <a:extLst>
                      <a:ext uri="{FF2B5EF4-FFF2-40B4-BE49-F238E27FC236}">
                        <a16:creationId xmlns:a16="http://schemas.microsoft.com/office/drawing/2014/main" id="{5062E753-168C-020D-156D-6F0B790B1B89}"/>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26" name="Tekstfelt 2225">
                    <a:extLst>
                      <a:ext uri="{FF2B5EF4-FFF2-40B4-BE49-F238E27FC236}">
                        <a16:creationId xmlns:a16="http://schemas.microsoft.com/office/drawing/2014/main" id="{6D8767E1-CB61-D459-F35F-389C7BA58247}"/>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27" name="Tekstfelt 2226">
                    <a:extLst>
                      <a:ext uri="{FF2B5EF4-FFF2-40B4-BE49-F238E27FC236}">
                        <a16:creationId xmlns:a16="http://schemas.microsoft.com/office/drawing/2014/main" id="{569E393E-612B-BE06-FDE5-DCC20D28DB6B}"/>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28" name="Tekstfelt 2227">
                    <a:extLst>
                      <a:ext uri="{FF2B5EF4-FFF2-40B4-BE49-F238E27FC236}">
                        <a16:creationId xmlns:a16="http://schemas.microsoft.com/office/drawing/2014/main" id="{F6BB58AA-6D7C-EDBB-9846-15734A9E746F}"/>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29" name="Tekstfelt 2228">
                    <a:extLst>
                      <a:ext uri="{FF2B5EF4-FFF2-40B4-BE49-F238E27FC236}">
                        <a16:creationId xmlns:a16="http://schemas.microsoft.com/office/drawing/2014/main" id="{0B16B7FF-CD81-3F36-77BC-1A5FE7DA7985}"/>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30" name="Tekstfelt 2229">
                    <a:extLst>
                      <a:ext uri="{FF2B5EF4-FFF2-40B4-BE49-F238E27FC236}">
                        <a16:creationId xmlns:a16="http://schemas.microsoft.com/office/drawing/2014/main" id="{257AB32A-D941-8350-DFFB-8038252E0BC7}"/>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31" name="Tekstfelt 2230">
                    <a:extLst>
                      <a:ext uri="{FF2B5EF4-FFF2-40B4-BE49-F238E27FC236}">
                        <a16:creationId xmlns:a16="http://schemas.microsoft.com/office/drawing/2014/main" id="{931ACE23-224D-9B02-CE83-D1D526227DB6}"/>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32" name="Tekstfelt 2231">
                    <a:extLst>
                      <a:ext uri="{FF2B5EF4-FFF2-40B4-BE49-F238E27FC236}">
                        <a16:creationId xmlns:a16="http://schemas.microsoft.com/office/drawing/2014/main" id="{64CD0B75-5220-2F4A-6E83-88968CAAAFBB}"/>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33" name="Tekstfelt 2232">
                    <a:extLst>
                      <a:ext uri="{FF2B5EF4-FFF2-40B4-BE49-F238E27FC236}">
                        <a16:creationId xmlns:a16="http://schemas.microsoft.com/office/drawing/2014/main" id="{25C637DF-2FA2-50DC-4F75-DEC85B78A75B}"/>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34" name="Tekstfelt 2233">
                    <a:extLst>
                      <a:ext uri="{FF2B5EF4-FFF2-40B4-BE49-F238E27FC236}">
                        <a16:creationId xmlns:a16="http://schemas.microsoft.com/office/drawing/2014/main" id="{2C4564AF-7D2E-2090-554A-438A3AEAC592}"/>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35" name="Tekstfelt 2234">
                    <a:extLst>
                      <a:ext uri="{FF2B5EF4-FFF2-40B4-BE49-F238E27FC236}">
                        <a16:creationId xmlns:a16="http://schemas.microsoft.com/office/drawing/2014/main" id="{3071A024-1FBB-9EBF-2991-A16FF15DF757}"/>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00" name="Tekstfelt 2199">
                  <a:extLst>
                    <a:ext uri="{FF2B5EF4-FFF2-40B4-BE49-F238E27FC236}">
                      <a16:creationId xmlns:a16="http://schemas.microsoft.com/office/drawing/2014/main" id="{4939E044-1552-BA88-90D0-67FDE16A042E}"/>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01" name="Tekstfelt 2200">
                  <a:extLst>
                    <a:ext uri="{FF2B5EF4-FFF2-40B4-BE49-F238E27FC236}">
                      <a16:creationId xmlns:a16="http://schemas.microsoft.com/office/drawing/2014/main" id="{271AB9D7-24A7-F04E-4D9D-96E7B732D941}"/>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02" name="Tekstfelt 2201">
                  <a:extLst>
                    <a:ext uri="{FF2B5EF4-FFF2-40B4-BE49-F238E27FC236}">
                      <a16:creationId xmlns:a16="http://schemas.microsoft.com/office/drawing/2014/main" id="{BDF1ECBA-7CED-460D-C559-7C8DD34DE5EB}"/>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5" name="Gruppe 1824">
                <a:extLst>
                  <a:ext uri="{FF2B5EF4-FFF2-40B4-BE49-F238E27FC236}">
                    <a16:creationId xmlns:a16="http://schemas.microsoft.com/office/drawing/2014/main" id="{B09C5851-C902-521D-9253-ACF326E80965}"/>
                  </a:ext>
                </a:extLst>
              </p:cNvPr>
              <p:cNvGrpSpPr/>
              <p:nvPr/>
            </p:nvGrpSpPr>
            <p:grpSpPr>
              <a:xfrm>
                <a:off x="3753314" y="1031887"/>
                <a:ext cx="641389" cy="5216305"/>
                <a:chOff x="2892468" y="1032983"/>
                <a:chExt cx="641389" cy="5216305"/>
              </a:xfrm>
            </p:grpSpPr>
            <p:grpSp>
              <p:nvGrpSpPr>
                <p:cNvPr id="2162" name="Gruppe 2161">
                  <a:extLst>
                    <a:ext uri="{FF2B5EF4-FFF2-40B4-BE49-F238E27FC236}">
                      <a16:creationId xmlns:a16="http://schemas.microsoft.com/office/drawing/2014/main" id="{C1480193-B71A-C6A3-C6B6-83BD357D7032}"/>
                    </a:ext>
                  </a:extLst>
                </p:cNvPr>
                <p:cNvGrpSpPr/>
                <p:nvPr/>
              </p:nvGrpSpPr>
              <p:grpSpPr>
                <a:xfrm>
                  <a:off x="2892468" y="1032983"/>
                  <a:ext cx="641389" cy="5216305"/>
                  <a:chOff x="3475384" y="1188399"/>
                  <a:chExt cx="641389" cy="5216305"/>
                </a:xfrm>
              </p:grpSpPr>
              <p:sp>
                <p:nvSpPr>
                  <p:cNvPr id="2166" name="Tekstfelt 2165">
                    <a:extLst>
                      <a:ext uri="{FF2B5EF4-FFF2-40B4-BE49-F238E27FC236}">
                        <a16:creationId xmlns:a16="http://schemas.microsoft.com/office/drawing/2014/main" id="{4424FE2E-89BB-E990-A1AF-8EBA57D25984}"/>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67" name="Tekstfelt 2166">
                    <a:extLst>
                      <a:ext uri="{FF2B5EF4-FFF2-40B4-BE49-F238E27FC236}">
                        <a16:creationId xmlns:a16="http://schemas.microsoft.com/office/drawing/2014/main" id="{825E76F0-A666-F5C1-E53F-670D5BDAADC7}"/>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68" name="Tekstfelt 2167">
                    <a:extLst>
                      <a:ext uri="{FF2B5EF4-FFF2-40B4-BE49-F238E27FC236}">
                        <a16:creationId xmlns:a16="http://schemas.microsoft.com/office/drawing/2014/main" id="{6109E9F8-E48A-FE98-4059-128B0B1D3506}"/>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69" name="Tekstfelt 2168">
                    <a:extLst>
                      <a:ext uri="{FF2B5EF4-FFF2-40B4-BE49-F238E27FC236}">
                        <a16:creationId xmlns:a16="http://schemas.microsoft.com/office/drawing/2014/main" id="{984E519D-B877-4ED5-8012-A7A335BB5D0A}"/>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70" name="Tekstfelt 2169">
                    <a:extLst>
                      <a:ext uri="{FF2B5EF4-FFF2-40B4-BE49-F238E27FC236}">
                        <a16:creationId xmlns:a16="http://schemas.microsoft.com/office/drawing/2014/main" id="{5B24B538-2AEA-3084-6792-D8F595BB0163}"/>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71" name="Tekstfelt 2170">
                    <a:extLst>
                      <a:ext uri="{FF2B5EF4-FFF2-40B4-BE49-F238E27FC236}">
                        <a16:creationId xmlns:a16="http://schemas.microsoft.com/office/drawing/2014/main" id="{0AA322F0-F7E6-8E49-A598-C244AB9653CC}"/>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72" name="Tekstfelt 2171">
                    <a:extLst>
                      <a:ext uri="{FF2B5EF4-FFF2-40B4-BE49-F238E27FC236}">
                        <a16:creationId xmlns:a16="http://schemas.microsoft.com/office/drawing/2014/main" id="{7BDEDFC1-A9AA-95C5-5C3E-2FD3C0BC53EA}"/>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73" name="Tekstfelt 2172">
                    <a:extLst>
                      <a:ext uri="{FF2B5EF4-FFF2-40B4-BE49-F238E27FC236}">
                        <a16:creationId xmlns:a16="http://schemas.microsoft.com/office/drawing/2014/main" id="{C4578B15-2B91-15EF-A0DD-CE82571ACC3F}"/>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74" name="Tekstfelt 2173">
                    <a:extLst>
                      <a:ext uri="{FF2B5EF4-FFF2-40B4-BE49-F238E27FC236}">
                        <a16:creationId xmlns:a16="http://schemas.microsoft.com/office/drawing/2014/main" id="{585DE7F1-E532-BD52-5F13-CDF60FBD2C8D}"/>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75" name="Tekstfelt 2174">
                    <a:extLst>
                      <a:ext uri="{FF2B5EF4-FFF2-40B4-BE49-F238E27FC236}">
                        <a16:creationId xmlns:a16="http://schemas.microsoft.com/office/drawing/2014/main" id="{20411C52-9966-9B9C-552C-A10862FAD681}"/>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76" name="Tekstfelt 2175">
                    <a:extLst>
                      <a:ext uri="{FF2B5EF4-FFF2-40B4-BE49-F238E27FC236}">
                        <a16:creationId xmlns:a16="http://schemas.microsoft.com/office/drawing/2014/main" id="{CDE9D254-E823-9F48-F477-0F1FA4818F61}"/>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77" name="Tekstfelt 2176">
                    <a:extLst>
                      <a:ext uri="{FF2B5EF4-FFF2-40B4-BE49-F238E27FC236}">
                        <a16:creationId xmlns:a16="http://schemas.microsoft.com/office/drawing/2014/main" id="{713E8FF7-ECB3-F45F-DFEA-CA2ED16492C8}"/>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78" name="Tekstfelt 2177">
                    <a:extLst>
                      <a:ext uri="{FF2B5EF4-FFF2-40B4-BE49-F238E27FC236}">
                        <a16:creationId xmlns:a16="http://schemas.microsoft.com/office/drawing/2014/main" id="{5C61E097-A816-DD08-99BC-FF30902BAA7F}"/>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79" name="Tekstfelt 2178">
                    <a:extLst>
                      <a:ext uri="{FF2B5EF4-FFF2-40B4-BE49-F238E27FC236}">
                        <a16:creationId xmlns:a16="http://schemas.microsoft.com/office/drawing/2014/main" id="{751A5D04-CBE1-989F-DE9B-946C20001CFC}"/>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80" name="Tekstfelt 2179">
                    <a:extLst>
                      <a:ext uri="{FF2B5EF4-FFF2-40B4-BE49-F238E27FC236}">
                        <a16:creationId xmlns:a16="http://schemas.microsoft.com/office/drawing/2014/main" id="{81E01E34-3E7F-1BE8-8BAD-FBA1372C45C1}"/>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81" name="Tekstfelt 2180">
                    <a:extLst>
                      <a:ext uri="{FF2B5EF4-FFF2-40B4-BE49-F238E27FC236}">
                        <a16:creationId xmlns:a16="http://schemas.microsoft.com/office/drawing/2014/main" id="{FF44490B-25AB-D7AF-A518-7624163BA231}"/>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82" name="Tekstfelt 2181">
                    <a:extLst>
                      <a:ext uri="{FF2B5EF4-FFF2-40B4-BE49-F238E27FC236}">
                        <a16:creationId xmlns:a16="http://schemas.microsoft.com/office/drawing/2014/main" id="{073A5304-7DC0-0E1B-BB0B-48E822C2C44E}"/>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83" name="Tekstfelt 2182">
                    <a:extLst>
                      <a:ext uri="{FF2B5EF4-FFF2-40B4-BE49-F238E27FC236}">
                        <a16:creationId xmlns:a16="http://schemas.microsoft.com/office/drawing/2014/main" id="{C1B2847B-3621-E5BC-43DD-C5A701445C29}"/>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84" name="Tekstfelt 2183">
                    <a:extLst>
                      <a:ext uri="{FF2B5EF4-FFF2-40B4-BE49-F238E27FC236}">
                        <a16:creationId xmlns:a16="http://schemas.microsoft.com/office/drawing/2014/main" id="{D7A0FC96-A112-1221-65B6-FB02D058BEF1}"/>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85" name="Tekstfelt 2184">
                    <a:extLst>
                      <a:ext uri="{FF2B5EF4-FFF2-40B4-BE49-F238E27FC236}">
                        <a16:creationId xmlns:a16="http://schemas.microsoft.com/office/drawing/2014/main" id="{522A0448-6FBD-CB6F-84E5-E377E1B598C4}"/>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86" name="Tekstfelt 2185">
                    <a:extLst>
                      <a:ext uri="{FF2B5EF4-FFF2-40B4-BE49-F238E27FC236}">
                        <a16:creationId xmlns:a16="http://schemas.microsoft.com/office/drawing/2014/main" id="{09C0DFA3-0F90-7EB6-7CFD-4BD05928259D}"/>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87" name="Tekstfelt 2186">
                    <a:extLst>
                      <a:ext uri="{FF2B5EF4-FFF2-40B4-BE49-F238E27FC236}">
                        <a16:creationId xmlns:a16="http://schemas.microsoft.com/office/drawing/2014/main" id="{4A2E0177-5394-0F25-A0CD-A6799EC577D8}"/>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88" name="Tekstfelt 2187">
                    <a:extLst>
                      <a:ext uri="{FF2B5EF4-FFF2-40B4-BE49-F238E27FC236}">
                        <a16:creationId xmlns:a16="http://schemas.microsoft.com/office/drawing/2014/main" id="{D4882B48-F84C-AB8A-57C6-F90591AA661E}"/>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89" name="Tekstfelt 2188">
                    <a:extLst>
                      <a:ext uri="{FF2B5EF4-FFF2-40B4-BE49-F238E27FC236}">
                        <a16:creationId xmlns:a16="http://schemas.microsoft.com/office/drawing/2014/main" id="{C96BECAE-4BB0-D5DA-EF4E-17B1C5C7B26B}"/>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90" name="Tekstfelt 2189">
                    <a:extLst>
                      <a:ext uri="{FF2B5EF4-FFF2-40B4-BE49-F238E27FC236}">
                        <a16:creationId xmlns:a16="http://schemas.microsoft.com/office/drawing/2014/main" id="{421F763A-324A-EE91-3A4C-5970AB1093A8}"/>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91" name="Tekstfelt 2190">
                    <a:extLst>
                      <a:ext uri="{FF2B5EF4-FFF2-40B4-BE49-F238E27FC236}">
                        <a16:creationId xmlns:a16="http://schemas.microsoft.com/office/drawing/2014/main" id="{35D1B4F5-90A6-1D2D-4326-0B7ACD7D75E5}"/>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92" name="Tekstfelt 2191">
                    <a:extLst>
                      <a:ext uri="{FF2B5EF4-FFF2-40B4-BE49-F238E27FC236}">
                        <a16:creationId xmlns:a16="http://schemas.microsoft.com/office/drawing/2014/main" id="{B3F0630C-DF7C-CF8E-39EF-035F16291E71}"/>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93" name="Tekstfelt 2192">
                    <a:extLst>
                      <a:ext uri="{FF2B5EF4-FFF2-40B4-BE49-F238E27FC236}">
                        <a16:creationId xmlns:a16="http://schemas.microsoft.com/office/drawing/2014/main" id="{156C6791-FA9D-A13C-6A05-75B71ABFECD0}"/>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94" name="Tekstfelt 2193">
                    <a:extLst>
                      <a:ext uri="{FF2B5EF4-FFF2-40B4-BE49-F238E27FC236}">
                        <a16:creationId xmlns:a16="http://schemas.microsoft.com/office/drawing/2014/main" id="{2E34F317-0C9C-57FC-052A-9B507FE5EF9D}"/>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95" name="Tekstfelt 2194">
                    <a:extLst>
                      <a:ext uri="{FF2B5EF4-FFF2-40B4-BE49-F238E27FC236}">
                        <a16:creationId xmlns:a16="http://schemas.microsoft.com/office/drawing/2014/main" id="{9DA84C15-3430-8208-373A-B595F3681F63}"/>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96" name="Tekstfelt 2195">
                    <a:extLst>
                      <a:ext uri="{FF2B5EF4-FFF2-40B4-BE49-F238E27FC236}">
                        <a16:creationId xmlns:a16="http://schemas.microsoft.com/office/drawing/2014/main" id="{EFF95D25-834A-5214-9E79-FA57099CC31A}"/>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97" name="Tekstfelt 2196">
                    <a:extLst>
                      <a:ext uri="{FF2B5EF4-FFF2-40B4-BE49-F238E27FC236}">
                        <a16:creationId xmlns:a16="http://schemas.microsoft.com/office/drawing/2014/main" id="{F09F5C75-F57A-71D6-7DD2-4F42BD1CC884}"/>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98" name="Tekstfelt 2197">
                    <a:extLst>
                      <a:ext uri="{FF2B5EF4-FFF2-40B4-BE49-F238E27FC236}">
                        <a16:creationId xmlns:a16="http://schemas.microsoft.com/office/drawing/2014/main" id="{215E2E69-26F1-8A7E-86F0-758DD956035F}"/>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63" name="Tekstfelt 2162">
                  <a:extLst>
                    <a:ext uri="{FF2B5EF4-FFF2-40B4-BE49-F238E27FC236}">
                      <a16:creationId xmlns:a16="http://schemas.microsoft.com/office/drawing/2014/main" id="{46A25BAB-171C-08CA-FFC6-84919041D5D2}"/>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64" name="Tekstfelt 2163">
                  <a:extLst>
                    <a:ext uri="{FF2B5EF4-FFF2-40B4-BE49-F238E27FC236}">
                      <a16:creationId xmlns:a16="http://schemas.microsoft.com/office/drawing/2014/main" id="{11BE81E3-5946-4C4A-A078-9D98EBFA871E}"/>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65" name="Tekstfelt 2164">
                  <a:extLst>
                    <a:ext uri="{FF2B5EF4-FFF2-40B4-BE49-F238E27FC236}">
                      <a16:creationId xmlns:a16="http://schemas.microsoft.com/office/drawing/2014/main" id="{8408E09F-8630-1065-AC1A-4618C45DC6DD}"/>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6" name="Gruppe 1825">
                <a:extLst>
                  <a:ext uri="{FF2B5EF4-FFF2-40B4-BE49-F238E27FC236}">
                    <a16:creationId xmlns:a16="http://schemas.microsoft.com/office/drawing/2014/main" id="{987EB5B6-D7C3-ED93-5041-BABA3AA2EA06}"/>
                  </a:ext>
                </a:extLst>
              </p:cNvPr>
              <p:cNvGrpSpPr/>
              <p:nvPr/>
            </p:nvGrpSpPr>
            <p:grpSpPr>
              <a:xfrm>
                <a:off x="3326093" y="1035670"/>
                <a:ext cx="641389" cy="5216305"/>
                <a:chOff x="2892468" y="1032983"/>
                <a:chExt cx="641389" cy="5216305"/>
              </a:xfrm>
            </p:grpSpPr>
            <p:grpSp>
              <p:nvGrpSpPr>
                <p:cNvPr id="2125" name="Gruppe 2124">
                  <a:extLst>
                    <a:ext uri="{FF2B5EF4-FFF2-40B4-BE49-F238E27FC236}">
                      <a16:creationId xmlns:a16="http://schemas.microsoft.com/office/drawing/2014/main" id="{60B7F465-ECB9-D218-93FE-CBF38B2CBAC7}"/>
                    </a:ext>
                  </a:extLst>
                </p:cNvPr>
                <p:cNvGrpSpPr/>
                <p:nvPr/>
              </p:nvGrpSpPr>
              <p:grpSpPr>
                <a:xfrm>
                  <a:off x="2892468" y="1032983"/>
                  <a:ext cx="641389" cy="5216305"/>
                  <a:chOff x="3475384" y="1188399"/>
                  <a:chExt cx="641389" cy="5216305"/>
                </a:xfrm>
              </p:grpSpPr>
              <p:sp>
                <p:nvSpPr>
                  <p:cNvPr id="2129" name="Tekstfelt 2128">
                    <a:extLst>
                      <a:ext uri="{FF2B5EF4-FFF2-40B4-BE49-F238E27FC236}">
                        <a16:creationId xmlns:a16="http://schemas.microsoft.com/office/drawing/2014/main" id="{575CBAF2-3CF3-E698-B866-32D631C6CC41}"/>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30" name="Tekstfelt 2129">
                    <a:extLst>
                      <a:ext uri="{FF2B5EF4-FFF2-40B4-BE49-F238E27FC236}">
                        <a16:creationId xmlns:a16="http://schemas.microsoft.com/office/drawing/2014/main" id="{E71DDD09-CCAF-682F-B2CF-2B8B7C3D4D29}"/>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31" name="Tekstfelt 2130">
                    <a:extLst>
                      <a:ext uri="{FF2B5EF4-FFF2-40B4-BE49-F238E27FC236}">
                        <a16:creationId xmlns:a16="http://schemas.microsoft.com/office/drawing/2014/main" id="{554F96B7-7272-F3A5-7030-D164AC5F9173}"/>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32" name="Tekstfelt 2131">
                    <a:extLst>
                      <a:ext uri="{FF2B5EF4-FFF2-40B4-BE49-F238E27FC236}">
                        <a16:creationId xmlns:a16="http://schemas.microsoft.com/office/drawing/2014/main" id="{6E76EF3B-8057-4DEB-4C19-83F16BA6C04F}"/>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33" name="Tekstfelt 2132">
                    <a:extLst>
                      <a:ext uri="{FF2B5EF4-FFF2-40B4-BE49-F238E27FC236}">
                        <a16:creationId xmlns:a16="http://schemas.microsoft.com/office/drawing/2014/main" id="{DA99E2C4-0393-9CF9-02A4-6055584995F1}"/>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34" name="Tekstfelt 2133">
                    <a:extLst>
                      <a:ext uri="{FF2B5EF4-FFF2-40B4-BE49-F238E27FC236}">
                        <a16:creationId xmlns:a16="http://schemas.microsoft.com/office/drawing/2014/main" id="{5AE48EF9-A688-F3AE-09E7-B2D121B1AC44}"/>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35" name="Tekstfelt 2134">
                    <a:extLst>
                      <a:ext uri="{FF2B5EF4-FFF2-40B4-BE49-F238E27FC236}">
                        <a16:creationId xmlns:a16="http://schemas.microsoft.com/office/drawing/2014/main" id="{5BF71AC7-B8D7-42D8-FD98-605C97AE69F8}"/>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36" name="Tekstfelt 2135">
                    <a:extLst>
                      <a:ext uri="{FF2B5EF4-FFF2-40B4-BE49-F238E27FC236}">
                        <a16:creationId xmlns:a16="http://schemas.microsoft.com/office/drawing/2014/main" id="{49E0241C-836C-A8C7-DEBA-8CE99DBC3161}"/>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37" name="Tekstfelt 2136">
                    <a:extLst>
                      <a:ext uri="{FF2B5EF4-FFF2-40B4-BE49-F238E27FC236}">
                        <a16:creationId xmlns:a16="http://schemas.microsoft.com/office/drawing/2014/main" id="{9E944426-EBBE-98C8-6D41-B9CD351100E2}"/>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38" name="Tekstfelt 2137">
                    <a:extLst>
                      <a:ext uri="{FF2B5EF4-FFF2-40B4-BE49-F238E27FC236}">
                        <a16:creationId xmlns:a16="http://schemas.microsoft.com/office/drawing/2014/main" id="{DE71774D-1AA0-87A3-E505-1AAD2A5C8B6E}"/>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39" name="Tekstfelt 2138">
                    <a:extLst>
                      <a:ext uri="{FF2B5EF4-FFF2-40B4-BE49-F238E27FC236}">
                        <a16:creationId xmlns:a16="http://schemas.microsoft.com/office/drawing/2014/main" id="{1B2C275B-1026-A6DA-124D-9127B8866894}"/>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40" name="Tekstfelt 2139">
                    <a:extLst>
                      <a:ext uri="{FF2B5EF4-FFF2-40B4-BE49-F238E27FC236}">
                        <a16:creationId xmlns:a16="http://schemas.microsoft.com/office/drawing/2014/main" id="{1ABB132F-75A7-420A-5D1D-FEB9EA0EA7FC}"/>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41" name="Tekstfelt 2140">
                    <a:extLst>
                      <a:ext uri="{FF2B5EF4-FFF2-40B4-BE49-F238E27FC236}">
                        <a16:creationId xmlns:a16="http://schemas.microsoft.com/office/drawing/2014/main" id="{456D3A85-3DCC-CA85-3E3F-0D47CC1D5597}"/>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42" name="Tekstfelt 2141">
                    <a:extLst>
                      <a:ext uri="{FF2B5EF4-FFF2-40B4-BE49-F238E27FC236}">
                        <a16:creationId xmlns:a16="http://schemas.microsoft.com/office/drawing/2014/main" id="{5C717D37-BC4B-B8BE-E91A-A11BA10611C7}"/>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43" name="Tekstfelt 2142">
                    <a:extLst>
                      <a:ext uri="{FF2B5EF4-FFF2-40B4-BE49-F238E27FC236}">
                        <a16:creationId xmlns:a16="http://schemas.microsoft.com/office/drawing/2014/main" id="{889CEC2E-C366-93A2-1A42-A4417E15015A}"/>
                      </a:ext>
                    </a:extLst>
                  </p:cNvPr>
                  <p:cNvSpPr txBox="1"/>
                  <p:nvPr/>
                </p:nvSpPr>
                <p:spPr>
                  <a:xfrm>
                    <a:off x="35457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44" name="Tekstfelt 2143">
                    <a:extLst>
                      <a:ext uri="{FF2B5EF4-FFF2-40B4-BE49-F238E27FC236}">
                        <a16:creationId xmlns:a16="http://schemas.microsoft.com/office/drawing/2014/main" id="{D4CD6FD6-8719-0BFF-6C29-5AD2257CDDAB}"/>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45" name="Tekstfelt 2144">
                    <a:extLst>
                      <a:ext uri="{FF2B5EF4-FFF2-40B4-BE49-F238E27FC236}">
                        <a16:creationId xmlns:a16="http://schemas.microsoft.com/office/drawing/2014/main" id="{30142675-0569-26A2-CBE8-04F9CCD53BA3}"/>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46" name="Tekstfelt 2145">
                    <a:extLst>
                      <a:ext uri="{FF2B5EF4-FFF2-40B4-BE49-F238E27FC236}">
                        <a16:creationId xmlns:a16="http://schemas.microsoft.com/office/drawing/2014/main" id="{1C01CA47-31C5-446A-DC32-4376193C88F6}"/>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47" name="Tekstfelt 2146">
                    <a:extLst>
                      <a:ext uri="{FF2B5EF4-FFF2-40B4-BE49-F238E27FC236}">
                        <a16:creationId xmlns:a16="http://schemas.microsoft.com/office/drawing/2014/main" id="{B9E908D2-6229-3F03-D6DA-BE23BF90CA3E}"/>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48" name="Tekstfelt 2147">
                    <a:extLst>
                      <a:ext uri="{FF2B5EF4-FFF2-40B4-BE49-F238E27FC236}">
                        <a16:creationId xmlns:a16="http://schemas.microsoft.com/office/drawing/2014/main" id="{3F868B0B-EEDE-F0A0-0B9C-06A89B841DF5}"/>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49" name="Tekstfelt 2148">
                    <a:extLst>
                      <a:ext uri="{FF2B5EF4-FFF2-40B4-BE49-F238E27FC236}">
                        <a16:creationId xmlns:a16="http://schemas.microsoft.com/office/drawing/2014/main" id="{BFE7872A-C9A5-85D9-C6E9-7B8F4CA04706}"/>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50" name="Tekstfelt 2149">
                    <a:extLst>
                      <a:ext uri="{FF2B5EF4-FFF2-40B4-BE49-F238E27FC236}">
                        <a16:creationId xmlns:a16="http://schemas.microsoft.com/office/drawing/2014/main" id="{CB77BEA1-DD31-7C7A-1EA0-F56ED1E5150B}"/>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51" name="Tekstfelt 2150">
                    <a:extLst>
                      <a:ext uri="{FF2B5EF4-FFF2-40B4-BE49-F238E27FC236}">
                        <a16:creationId xmlns:a16="http://schemas.microsoft.com/office/drawing/2014/main" id="{1F15114F-E412-7461-C7DC-76AB608F5C7C}"/>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52" name="Tekstfelt 2151">
                    <a:extLst>
                      <a:ext uri="{FF2B5EF4-FFF2-40B4-BE49-F238E27FC236}">
                        <a16:creationId xmlns:a16="http://schemas.microsoft.com/office/drawing/2014/main" id="{4F6F80C7-A2A4-C179-899C-A186D769576A}"/>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53" name="Tekstfelt 2152">
                    <a:extLst>
                      <a:ext uri="{FF2B5EF4-FFF2-40B4-BE49-F238E27FC236}">
                        <a16:creationId xmlns:a16="http://schemas.microsoft.com/office/drawing/2014/main" id="{6C286784-FCF7-14CD-4938-D8AEF1B9D23E}"/>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54" name="Tekstfelt 2153">
                    <a:extLst>
                      <a:ext uri="{FF2B5EF4-FFF2-40B4-BE49-F238E27FC236}">
                        <a16:creationId xmlns:a16="http://schemas.microsoft.com/office/drawing/2014/main" id="{49F9DC31-3552-F3ED-A742-05577FB42D51}"/>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55" name="Tekstfelt 2154">
                    <a:extLst>
                      <a:ext uri="{FF2B5EF4-FFF2-40B4-BE49-F238E27FC236}">
                        <a16:creationId xmlns:a16="http://schemas.microsoft.com/office/drawing/2014/main" id="{A040C325-2D2D-45DC-20B7-4CF926C92630}"/>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56" name="Tekstfelt 2155">
                    <a:extLst>
                      <a:ext uri="{FF2B5EF4-FFF2-40B4-BE49-F238E27FC236}">
                        <a16:creationId xmlns:a16="http://schemas.microsoft.com/office/drawing/2014/main" id="{8EE4A9CC-76D8-24AE-C8F7-7AF9786DDEEB}"/>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57" name="Tekstfelt 2156">
                    <a:extLst>
                      <a:ext uri="{FF2B5EF4-FFF2-40B4-BE49-F238E27FC236}">
                        <a16:creationId xmlns:a16="http://schemas.microsoft.com/office/drawing/2014/main" id="{6AFC7089-AAE2-8B6A-C1FB-B011A3A68B27}"/>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58" name="Tekstfelt 2157">
                    <a:extLst>
                      <a:ext uri="{FF2B5EF4-FFF2-40B4-BE49-F238E27FC236}">
                        <a16:creationId xmlns:a16="http://schemas.microsoft.com/office/drawing/2014/main" id="{8BFD84EF-A8F6-4E91-0957-E7894452D2D6}"/>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59" name="Tekstfelt 2158">
                    <a:extLst>
                      <a:ext uri="{FF2B5EF4-FFF2-40B4-BE49-F238E27FC236}">
                        <a16:creationId xmlns:a16="http://schemas.microsoft.com/office/drawing/2014/main" id="{FC43A122-5CE8-625F-6956-C65F61592A45}"/>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60" name="Tekstfelt 2159">
                    <a:extLst>
                      <a:ext uri="{FF2B5EF4-FFF2-40B4-BE49-F238E27FC236}">
                        <a16:creationId xmlns:a16="http://schemas.microsoft.com/office/drawing/2014/main" id="{F03986FE-B007-64F1-CEDE-32664ECAEC7D}"/>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61" name="Tekstfelt 2160">
                    <a:extLst>
                      <a:ext uri="{FF2B5EF4-FFF2-40B4-BE49-F238E27FC236}">
                        <a16:creationId xmlns:a16="http://schemas.microsoft.com/office/drawing/2014/main" id="{F1C11B64-C4C0-0991-DBB8-0CAFD8358482}"/>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26" name="Tekstfelt 2125">
                  <a:extLst>
                    <a:ext uri="{FF2B5EF4-FFF2-40B4-BE49-F238E27FC236}">
                      <a16:creationId xmlns:a16="http://schemas.microsoft.com/office/drawing/2014/main" id="{0B5081AF-B194-5EF5-2615-930E18BC8232}"/>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27" name="Tekstfelt 2126">
                  <a:extLst>
                    <a:ext uri="{FF2B5EF4-FFF2-40B4-BE49-F238E27FC236}">
                      <a16:creationId xmlns:a16="http://schemas.microsoft.com/office/drawing/2014/main" id="{0C33E658-B37D-8B37-2AB1-E995C4A5E10E}"/>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28" name="Tekstfelt 2127">
                  <a:extLst>
                    <a:ext uri="{FF2B5EF4-FFF2-40B4-BE49-F238E27FC236}">
                      <a16:creationId xmlns:a16="http://schemas.microsoft.com/office/drawing/2014/main" id="{4431AEBE-01FE-232A-515C-956F45BE27DD}"/>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7" name="Gruppe 1826">
                <a:extLst>
                  <a:ext uri="{FF2B5EF4-FFF2-40B4-BE49-F238E27FC236}">
                    <a16:creationId xmlns:a16="http://schemas.microsoft.com/office/drawing/2014/main" id="{BC11F692-EE89-BE79-54CE-98C1CA7A9610}"/>
                  </a:ext>
                </a:extLst>
              </p:cNvPr>
              <p:cNvGrpSpPr/>
              <p:nvPr/>
            </p:nvGrpSpPr>
            <p:grpSpPr>
              <a:xfrm>
                <a:off x="2893345" y="1029165"/>
                <a:ext cx="641389" cy="5216305"/>
                <a:chOff x="2892468" y="1032983"/>
                <a:chExt cx="641389" cy="5216305"/>
              </a:xfrm>
            </p:grpSpPr>
            <p:grpSp>
              <p:nvGrpSpPr>
                <p:cNvPr id="2088" name="Gruppe 2087">
                  <a:extLst>
                    <a:ext uri="{FF2B5EF4-FFF2-40B4-BE49-F238E27FC236}">
                      <a16:creationId xmlns:a16="http://schemas.microsoft.com/office/drawing/2014/main" id="{717FD7CD-09C7-5B85-0EDE-4E2263537CD0}"/>
                    </a:ext>
                  </a:extLst>
                </p:cNvPr>
                <p:cNvGrpSpPr/>
                <p:nvPr/>
              </p:nvGrpSpPr>
              <p:grpSpPr>
                <a:xfrm>
                  <a:off x="2892468" y="1032983"/>
                  <a:ext cx="641389" cy="5216305"/>
                  <a:chOff x="3475384" y="1188399"/>
                  <a:chExt cx="641389" cy="5216305"/>
                </a:xfrm>
              </p:grpSpPr>
              <p:sp>
                <p:nvSpPr>
                  <p:cNvPr id="2092" name="Tekstfelt 2091">
                    <a:extLst>
                      <a:ext uri="{FF2B5EF4-FFF2-40B4-BE49-F238E27FC236}">
                        <a16:creationId xmlns:a16="http://schemas.microsoft.com/office/drawing/2014/main" id="{BCD816E9-4824-F38B-D4F1-B4677BB2A879}"/>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93" name="Tekstfelt 2092">
                    <a:extLst>
                      <a:ext uri="{FF2B5EF4-FFF2-40B4-BE49-F238E27FC236}">
                        <a16:creationId xmlns:a16="http://schemas.microsoft.com/office/drawing/2014/main" id="{7DFCFE9F-C270-C413-F1E7-B976C71E6299}"/>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94" name="Tekstfelt 2093">
                    <a:extLst>
                      <a:ext uri="{FF2B5EF4-FFF2-40B4-BE49-F238E27FC236}">
                        <a16:creationId xmlns:a16="http://schemas.microsoft.com/office/drawing/2014/main" id="{C104E6D5-BADF-97BE-4DDF-16F7DEBA00F4}"/>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95" name="Tekstfelt 2094">
                    <a:extLst>
                      <a:ext uri="{FF2B5EF4-FFF2-40B4-BE49-F238E27FC236}">
                        <a16:creationId xmlns:a16="http://schemas.microsoft.com/office/drawing/2014/main" id="{FC17C407-C314-6EFA-4240-7EE1CA72E4D8}"/>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96" name="Tekstfelt 2095">
                    <a:extLst>
                      <a:ext uri="{FF2B5EF4-FFF2-40B4-BE49-F238E27FC236}">
                        <a16:creationId xmlns:a16="http://schemas.microsoft.com/office/drawing/2014/main" id="{C3BCB6EC-3189-872A-4E63-57DD98E106C1}"/>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97" name="Tekstfelt 2096">
                    <a:extLst>
                      <a:ext uri="{FF2B5EF4-FFF2-40B4-BE49-F238E27FC236}">
                        <a16:creationId xmlns:a16="http://schemas.microsoft.com/office/drawing/2014/main" id="{0B43F3C8-6D4F-2703-7C2F-5F9BF6B0F574}"/>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98" name="Tekstfelt 2097">
                    <a:extLst>
                      <a:ext uri="{FF2B5EF4-FFF2-40B4-BE49-F238E27FC236}">
                        <a16:creationId xmlns:a16="http://schemas.microsoft.com/office/drawing/2014/main" id="{9FAAF457-6EE9-F761-9AFD-978A31B4B3CA}"/>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99" name="Tekstfelt 2098">
                    <a:extLst>
                      <a:ext uri="{FF2B5EF4-FFF2-40B4-BE49-F238E27FC236}">
                        <a16:creationId xmlns:a16="http://schemas.microsoft.com/office/drawing/2014/main" id="{D4D383F5-629E-6591-327D-70E5D8EC6019}"/>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00" name="Tekstfelt 2099">
                    <a:extLst>
                      <a:ext uri="{FF2B5EF4-FFF2-40B4-BE49-F238E27FC236}">
                        <a16:creationId xmlns:a16="http://schemas.microsoft.com/office/drawing/2014/main" id="{E4356D9A-0387-EC1C-9C90-F7D1DE002510}"/>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01" name="Tekstfelt 2100">
                    <a:extLst>
                      <a:ext uri="{FF2B5EF4-FFF2-40B4-BE49-F238E27FC236}">
                        <a16:creationId xmlns:a16="http://schemas.microsoft.com/office/drawing/2014/main" id="{4131C690-C5C0-C577-09D8-B86A7CBC4174}"/>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02" name="Tekstfelt 2101">
                    <a:extLst>
                      <a:ext uri="{FF2B5EF4-FFF2-40B4-BE49-F238E27FC236}">
                        <a16:creationId xmlns:a16="http://schemas.microsoft.com/office/drawing/2014/main" id="{DE0F0B96-DE2B-AE34-FD07-DB5FD825648F}"/>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03" name="Tekstfelt 2102">
                    <a:extLst>
                      <a:ext uri="{FF2B5EF4-FFF2-40B4-BE49-F238E27FC236}">
                        <a16:creationId xmlns:a16="http://schemas.microsoft.com/office/drawing/2014/main" id="{7EC35972-F2E8-5B3D-F284-0AE750E9A96D}"/>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04" name="Tekstfelt 2103">
                    <a:extLst>
                      <a:ext uri="{FF2B5EF4-FFF2-40B4-BE49-F238E27FC236}">
                        <a16:creationId xmlns:a16="http://schemas.microsoft.com/office/drawing/2014/main" id="{9ABB314D-CFDF-1AC8-F92D-2EB18207E211}"/>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05" name="Tekstfelt 2104">
                    <a:extLst>
                      <a:ext uri="{FF2B5EF4-FFF2-40B4-BE49-F238E27FC236}">
                        <a16:creationId xmlns:a16="http://schemas.microsoft.com/office/drawing/2014/main" id="{18378A1B-96CE-964C-7299-CBFC44C7A047}"/>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06" name="Tekstfelt 2105">
                    <a:extLst>
                      <a:ext uri="{FF2B5EF4-FFF2-40B4-BE49-F238E27FC236}">
                        <a16:creationId xmlns:a16="http://schemas.microsoft.com/office/drawing/2014/main" id="{64E653AC-257D-88F2-C18B-C581EC608C09}"/>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07" name="Tekstfelt 2106">
                    <a:extLst>
                      <a:ext uri="{FF2B5EF4-FFF2-40B4-BE49-F238E27FC236}">
                        <a16:creationId xmlns:a16="http://schemas.microsoft.com/office/drawing/2014/main" id="{DDC63DEC-C9A5-93FB-4295-DC8B3105DB72}"/>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08" name="Tekstfelt 2107">
                    <a:extLst>
                      <a:ext uri="{FF2B5EF4-FFF2-40B4-BE49-F238E27FC236}">
                        <a16:creationId xmlns:a16="http://schemas.microsoft.com/office/drawing/2014/main" id="{B8169234-FC0D-0430-539B-3216014BD02E}"/>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09" name="Tekstfelt 2108">
                    <a:extLst>
                      <a:ext uri="{FF2B5EF4-FFF2-40B4-BE49-F238E27FC236}">
                        <a16:creationId xmlns:a16="http://schemas.microsoft.com/office/drawing/2014/main" id="{D211FBC7-78A0-F685-9C03-FBBC2C2DF4AB}"/>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10" name="Tekstfelt 2109">
                    <a:extLst>
                      <a:ext uri="{FF2B5EF4-FFF2-40B4-BE49-F238E27FC236}">
                        <a16:creationId xmlns:a16="http://schemas.microsoft.com/office/drawing/2014/main" id="{6CC354C7-54B0-F8F2-E0D8-08F42D2B14A9}"/>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11" name="Tekstfelt 2110">
                    <a:extLst>
                      <a:ext uri="{FF2B5EF4-FFF2-40B4-BE49-F238E27FC236}">
                        <a16:creationId xmlns:a16="http://schemas.microsoft.com/office/drawing/2014/main" id="{33A11FE0-F10E-3BB2-16AD-C8E65FEC2D1A}"/>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12" name="Tekstfelt 2111">
                    <a:extLst>
                      <a:ext uri="{FF2B5EF4-FFF2-40B4-BE49-F238E27FC236}">
                        <a16:creationId xmlns:a16="http://schemas.microsoft.com/office/drawing/2014/main" id="{7CC55CEB-C23E-FFC6-3215-A91656FD01DC}"/>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13" name="Tekstfelt 2112">
                    <a:extLst>
                      <a:ext uri="{FF2B5EF4-FFF2-40B4-BE49-F238E27FC236}">
                        <a16:creationId xmlns:a16="http://schemas.microsoft.com/office/drawing/2014/main" id="{AD7BA322-C41A-25D2-81F7-3C4559C37DEB}"/>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14" name="Tekstfelt 2113">
                    <a:extLst>
                      <a:ext uri="{FF2B5EF4-FFF2-40B4-BE49-F238E27FC236}">
                        <a16:creationId xmlns:a16="http://schemas.microsoft.com/office/drawing/2014/main" id="{8F83752F-ADB0-F7A6-FFBA-BABF194F57CA}"/>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15" name="Tekstfelt 2114">
                    <a:extLst>
                      <a:ext uri="{FF2B5EF4-FFF2-40B4-BE49-F238E27FC236}">
                        <a16:creationId xmlns:a16="http://schemas.microsoft.com/office/drawing/2014/main" id="{360CB836-37E5-0670-5E3A-F6D354D9E67A}"/>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16" name="Tekstfelt 2115">
                    <a:extLst>
                      <a:ext uri="{FF2B5EF4-FFF2-40B4-BE49-F238E27FC236}">
                        <a16:creationId xmlns:a16="http://schemas.microsoft.com/office/drawing/2014/main" id="{A60C6E6D-699A-E2E8-4DFF-1752D4FBFBAF}"/>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17" name="Tekstfelt 2116">
                    <a:extLst>
                      <a:ext uri="{FF2B5EF4-FFF2-40B4-BE49-F238E27FC236}">
                        <a16:creationId xmlns:a16="http://schemas.microsoft.com/office/drawing/2014/main" id="{7F2FCAC0-7D8A-D884-1E71-3821D69D7F91}"/>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18" name="Tekstfelt 2117">
                    <a:extLst>
                      <a:ext uri="{FF2B5EF4-FFF2-40B4-BE49-F238E27FC236}">
                        <a16:creationId xmlns:a16="http://schemas.microsoft.com/office/drawing/2014/main" id="{C0473CDC-EF22-FB23-9432-3D93A83968B3}"/>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19" name="Tekstfelt 2118">
                    <a:extLst>
                      <a:ext uri="{FF2B5EF4-FFF2-40B4-BE49-F238E27FC236}">
                        <a16:creationId xmlns:a16="http://schemas.microsoft.com/office/drawing/2014/main" id="{92C0321B-443E-AF80-74AD-6B7832F89BD8}"/>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20" name="Tekstfelt 2119">
                    <a:extLst>
                      <a:ext uri="{FF2B5EF4-FFF2-40B4-BE49-F238E27FC236}">
                        <a16:creationId xmlns:a16="http://schemas.microsoft.com/office/drawing/2014/main" id="{4D9CC0AE-D5BD-D411-B1B5-8463160E9B27}"/>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21" name="Tekstfelt 2120">
                    <a:extLst>
                      <a:ext uri="{FF2B5EF4-FFF2-40B4-BE49-F238E27FC236}">
                        <a16:creationId xmlns:a16="http://schemas.microsoft.com/office/drawing/2014/main" id="{264B1B8D-C4B5-1B7C-1715-71D8ED232F9F}"/>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22" name="Tekstfelt 2121">
                    <a:extLst>
                      <a:ext uri="{FF2B5EF4-FFF2-40B4-BE49-F238E27FC236}">
                        <a16:creationId xmlns:a16="http://schemas.microsoft.com/office/drawing/2014/main" id="{C78B08B0-4DDE-2BD7-7696-481F748DB795}"/>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23" name="Tekstfelt 2122">
                    <a:extLst>
                      <a:ext uri="{FF2B5EF4-FFF2-40B4-BE49-F238E27FC236}">
                        <a16:creationId xmlns:a16="http://schemas.microsoft.com/office/drawing/2014/main" id="{21909E39-7213-792A-5D98-9929D16F96EB}"/>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24" name="Tekstfelt 2123">
                    <a:extLst>
                      <a:ext uri="{FF2B5EF4-FFF2-40B4-BE49-F238E27FC236}">
                        <a16:creationId xmlns:a16="http://schemas.microsoft.com/office/drawing/2014/main" id="{891E207D-0B1F-57E8-D9DD-0555307C8E18}"/>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89" name="Tekstfelt 2088">
                  <a:extLst>
                    <a:ext uri="{FF2B5EF4-FFF2-40B4-BE49-F238E27FC236}">
                      <a16:creationId xmlns:a16="http://schemas.microsoft.com/office/drawing/2014/main" id="{C5BC12A4-6251-7541-10D4-3F532325F713}"/>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90" name="Tekstfelt 2089">
                  <a:extLst>
                    <a:ext uri="{FF2B5EF4-FFF2-40B4-BE49-F238E27FC236}">
                      <a16:creationId xmlns:a16="http://schemas.microsoft.com/office/drawing/2014/main" id="{4623E1AA-C000-6EF7-4744-BDB147AC69EF}"/>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91" name="Tekstfelt 2090">
                  <a:extLst>
                    <a:ext uri="{FF2B5EF4-FFF2-40B4-BE49-F238E27FC236}">
                      <a16:creationId xmlns:a16="http://schemas.microsoft.com/office/drawing/2014/main" id="{C3929ABF-7A7C-B22A-6B8D-445B546F515E}"/>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8" name="Gruppe 1827">
                <a:extLst>
                  <a:ext uri="{FF2B5EF4-FFF2-40B4-BE49-F238E27FC236}">
                    <a16:creationId xmlns:a16="http://schemas.microsoft.com/office/drawing/2014/main" id="{CFE06B97-91F3-4AB2-ADA7-692C01C1ADA5}"/>
                  </a:ext>
                </a:extLst>
              </p:cNvPr>
              <p:cNvGrpSpPr/>
              <p:nvPr/>
            </p:nvGrpSpPr>
            <p:grpSpPr>
              <a:xfrm>
                <a:off x="2466124" y="1032948"/>
                <a:ext cx="641389" cy="5216305"/>
                <a:chOff x="2892468" y="1032983"/>
                <a:chExt cx="641389" cy="5216305"/>
              </a:xfrm>
            </p:grpSpPr>
            <p:grpSp>
              <p:nvGrpSpPr>
                <p:cNvPr id="2051" name="Gruppe 2050">
                  <a:extLst>
                    <a:ext uri="{FF2B5EF4-FFF2-40B4-BE49-F238E27FC236}">
                      <a16:creationId xmlns:a16="http://schemas.microsoft.com/office/drawing/2014/main" id="{E8D560AB-4988-489E-4D5A-C43A0AFA1E6C}"/>
                    </a:ext>
                  </a:extLst>
                </p:cNvPr>
                <p:cNvGrpSpPr/>
                <p:nvPr/>
              </p:nvGrpSpPr>
              <p:grpSpPr>
                <a:xfrm>
                  <a:off x="2892468" y="1032983"/>
                  <a:ext cx="641389" cy="5216305"/>
                  <a:chOff x="3475384" y="1188399"/>
                  <a:chExt cx="641389" cy="5216305"/>
                </a:xfrm>
              </p:grpSpPr>
              <p:sp>
                <p:nvSpPr>
                  <p:cNvPr id="2055" name="Tekstfelt 2054">
                    <a:extLst>
                      <a:ext uri="{FF2B5EF4-FFF2-40B4-BE49-F238E27FC236}">
                        <a16:creationId xmlns:a16="http://schemas.microsoft.com/office/drawing/2014/main" id="{31CC2067-54FF-879E-5EE0-E2F4F0963951}"/>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56" name="Tekstfelt 2055">
                    <a:extLst>
                      <a:ext uri="{FF2B5EF4-FFF2-40B4-BE49-F238E27FC236}">
                        <a16:creationId xmlns:a16="http://schemas.microsoft.com/office/drawing/2014/main" id="{293D7284-84A7-C92E-7FD6-C04F05901E9E}"/>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57" name="Tekstfelt 2056">
                    <a:extLst>
                      <a:ext uri="{FF2B5EF4-FFF2-40B4-BE49-F238E27FC236}">
                        <a16:creationId xmlns:a16="http://schemas.microsoft.com/office/drawing/2014/main" id="{C3771661-6E54-E966-D8BB-8A0B74347345}"/>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58" name="Tekstfelt 2057">
                    <a:extLst>
                      <a:ext uri="{FF2B5EF4-FFF2-40B4-BE49-F238E27FC236}">
                        <a16:creationId xmlns:a16="http://schemas.microsoft.com/office/drawing/2014/main" id="{C21D7DD0-BBD0-392F-86E0-3FA4628580E2}"/>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59" name="Tekstfelt 2058">
                    <a:extLst>
                      <a:ext uri="{FF2B5EF4-FFF2-40B4-BE49-F238E27FC236}">
                        <a16:creationId xmlns:a16="http://schemas.microsoft.com/office/drawing/2014/main" id="{E677FE54-548D-B6CB-65F3-D461918E95F9}"/>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60" name="Tekstfelt 2059">
                    <a:extLst>
                      <a:ext uri="{FF2B5EF4-FFF2-40B4-BE49-F238E27FC236}">
                        <a16:creationId xmlns:a16="http://schemas.microsoft.com/office/drawing/2014/main" id="{D129B427-E577-D961-A826-EB1C1B4DCDCB}"/>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61" name="Tekstfelt 2060">
                    <a:extLst>
                      <a:ext uri="{FF2B5EF4-FFF2-40B4-BE49-F238E27FC236}">
                        <a16:creationId xmlns:a16="http://schemas.microsoft.com/office/drawing/2014/main" id="{3BD91747-D9B6-ECEE-9E4F-C523E1ECA7E5}"/>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62" name="Tekstfelt 2061">
                    <a:extLst>
                      <a:ext uri="{FF2B5EF4-FFF2-40B4-BE49-F238E27FC236}">
                        <a16:creationId xmlns:a16="http://schemas.microsoft.com/office/drawing/2014/main" id="{66F6AADD-CFD9-EA4F-9256-FD5EB6C3C300}"/>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63" name="Tekstfelt 2062">
                    <a:extLst>
                      <a:ext uri="{FF2B5EF4-FFF2-40B4-BE49-F238E27FC236}">
                        <a16:creationId xmlns:a16="http://schemas.microsoft.com/office/drawing/2014/main" id="{C7D71036-F636-6730-BD7E-CDB228353A72}"/>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64" name="Tekstfelt 2063">
                    <a:extLst>
                      <a:ext uri="{FF2B5EF4-FFF2-40B4-BE49-F238E27FC236}">
                        <a16:creationId xmlns:a16="http://schemas.microsoft.com/office/drawing/2014/main" id="{0AB29839-8438-8F24-4321-69907F4E44C8}"/>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65" name="Tekstfelt 2064">
                    <a:extLst>
                      <a:ext uri="{FF2B5EF4-FFF2-40B4-BE49-F238E27FC236}">
                        <a16:creationId xmlns:a16="http://schemas.microsoft.com/office/drawing/2014/main" id="{E0300911-F307-B84D-FF4A-E51957C0CD89}"/>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66" name="Tekstfelt 2065">
                    <a:extLst>
                      <a:ext uri="{FF2B5EF4-FFF2-40B4-BE49-F238E27FC236}">
                        <a16:creationId xmlns:a16="http://schemas.microsoft.com/office/drawing/2014/main" id="{023E312A-0677-ED29-2E1F-ACFB6528CFF0}"/>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67" name="Tekstfelt 2066">
                    <a:extLst>
                      <a:ext uri="{FF2B5EF4-FFF2-40B4-BE49-F238E27FC236}">
                        <a16:creationId xmlns:a16="http://schemas.microsoft.com/office/drawing/2014/main" id="{403756DD-7362-B6F6-AEC3-9343E488B53C}"/>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68" name="Tekstfelt 2067">
                    <a:extLst>
                      <a:ext uri="{FF2B5EF4-FFF2-40B4-BE49-F238E27FC236}">
                        <a16:creationId xmlns:a16="http://schemas.microsoft.com/office/drawing/2014/main" id="{1562E319-C4B4-09BC-9215-4B71916CA68D}"/>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69" name="Tekstfelt 2068">
                    <a:extLst>
                      <a:ext uri="{FF2B5EF4-FFF2-40B4-BE49-F238E27FC236}">
                        <a16:creationId xmlns:a16="http://schemas.microsoft.com/office/drawing/2014/main" id="{510D2FC3-7BED-CEE5-B145-5DC276B54373}"/>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70" name="Tekstfelt 2069">
                    <a:extLst>
                      <a:ext uri="{FF2B5EF4-FFF2-40B4-BE49-F238E27FC236}">
                        <a16:creationId xmlns:a16="http://schemas.microsoft.com/office/drawing/2014/main" id="{ADD7A518-9CEC-24B1-F0FC-0435F5CAF51E}"/>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71" name="Tekstfelt 2070">
                    <a:extLst>
                      <a:ext uri="{FF2B5EF4-FFF2-40B4-BE49-F238E27FC236}">
                        <a16:creationId xmlns:a16="http://schemas.microsoft.com/office/drawing/2014/main" id="{5BC471EB-FAE9-EC56-BD2D-E083D8422F64}"/>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72" name="Tekstfelt 2071">
                    <a:extLst>
                      <a:ext uri="{FF2B5EF4-FFF2-40B4-BE49-F238E27FC236}">
                        <a16:creationId xmlns:a16="http://schemas.microsoft.com/office/drawing/2014/main" id="{A46DF503-6162-64CB-6CE9-6770810CC9BC}"/>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73" name="Tekstfelt 2072">
                    <a:extLst>
                      <a:ext uri="{FF2B5EF4-FFF2-40B4-BE49-F238E27FC236}">
                        <a16:creationId xmlns:a16="http://schemas.microsoft.com/office/drawing/2014/main" id="{E16675E1-EBC6-20EF-7CA0-CC050F4D6156}"/>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74" name="Tekstfelt 2073">
                    <a:extLst>
                      <a:ext uri="{FF2B5EF4-FFF2-40B4-BE49-F238E27FC236}">
                        <a16:creationId xmlns:a16="http://schemas.microsoft.com/office/drawing/2014/main" id="{4625EFA5-60B7-D275-3BCA-8599373F5ADB}"/>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75" name="Tekstfelt 2074">
                    <a:extLst>
                      <a:ext uri="{FF2B5EF4-FFF2-40B4-BE49-F238E27FC236}">
                        <a16:creationId xmlns:a16="http://schemas.microsoft.com/office/drawing/2014/main" id="{72AC18F1-0D49-D56B-F975-773BF4321237}"/>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76" name="Tekstfelt 2075">
                    <a:extLst>
                      <a:ext uri="{FF2B5EF4-FFF2-40B4-BE49-F238E27FC236}">
                        <a16:creationId xmlns:a16="http://schemas.microsoft.com/office/drawing/2014/main" id="{7825549F-5C92-2AD5-8738-80DB88428B6E}"/>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77" name="Tekstfelt 2076">
                    <a:extLst>
                      <a:ext uri="{FF2B5EF4-FFF2-40B4-BE49-F238E27FC236}">
                        <a16:creationId xmlns:a16="http://schemas.microsoft.com/office/drawing/2014/main" id="{24CD4F73-B1CA-3CCD-7AAD-A42ACB3528AB}"/>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78" name="Tekstfelt 2077">
                    <a:extLst>
                      <a:ext uri="{FF2B5EF4-FFF2-40B4-BE49-F238E27FC236}">
                        <a16:creationId xmlns:a16="http://schemas.microsoft.com/office/drawing/2014/main" id="{BACE8A36-8052-7807-AE0F-2F633CD80AE1}"/>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79" name="Tekstfelt 2078">
                    <a:extLst>
                      <a:ext uri="{FF2B5EF4-FFF2-40B4-BE49-F238E27FC236}">
                        <a16:creationId xmlns:a16="http://schemas.microsoft.com/office/drawing/2014/main" id="{E0ED831B-E19F-57E3-53F2-4D4B10D9E984}"/>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80" name="Tekstfelt 2079">
                    <a:extLst>
                      <a:ext uri="{FF2B5EF4-FFF2-40B4-BE49-F238E27FC236}">
                        <a16:creationId xmlns:a16="http://schemas.microsoft.com/office/drawing/2014/main" id="{D2568AEA-6201-CAB5-0B4E-4A4799C600A4}"/>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81" name="Tekstfelt 2080">
                    <a:extLst>
                      <a:ext uri="{FF2B5EF4-FFF2-40B4-BE49-F238E27FC236}">
                        <a16:creationId xmlns:a16="http://schemas.microsoft.com/office/drawing/2014/main" id="{284F0706-D869-BAFD-E0A4-587BFB4AEDAB}"/>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82" name="Tekstfelt 2081">
                    <a:extLst>
                      <a:ext uri="{FF2B5EF4-FFF2-40B4-BE49-F238E27FC236}">
                        <a16:creationId xmlns:a16="http://schemas.microsoft.com/office/drawing/2014/main" id="{B9D6DF9D-AF8E-CF60-7F18-66C8AA4F4298}"/>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83" name="Tekstfelt 2082">
                    <a:extLst>
                      <a:ext uri="{FF2B5EF4-FFF2-40B4-BE49-F238E27FC236}">
                        <a16:creationId xmlns:a16="http://schemas.microsoft.com/office/drawing/2014/main" id="{FD986744-84A8-C268-34C0-FB1FC3888DDD}"/>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84" name="Tekstfelt 2083">
                    <a:extLst>
                      <a:ext uri="{FF2B5EF4-FFF2-40B4-BE49-F238E27FC236}">
                        <a16:creationId xmlns:a16="http://schemas.microsoft.com/office/drawing/2014/main" id="{A756A84A-A237-36A5-069F-B62060E405E2}"/>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85" name="Tekstfelt 2084">
                    <a:extLst>
                      <a:ext uri="{FF2B5EF4-FFF2-40B4-BE49-F238E27FC236}">
                        <a16:creationId xmlns:a16="http://schemas.microsoft.com/office/drawing/2014/main" id="{9F502CE6-1102-00AD-857D-8C60901C3FD8}"/>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86" name="Tekstfelt 2085">
                    <a:extLst>
                      <a:ext uri="{FF2B5EF4-FFF2-40B4-BE49-F238E27FC236}">
                        <a16:creationId xmlns:a16="http://schemas.microsoft.com/office/drawing/2014/main" id="{0A172926-07D8-6944-EE91-CD01162F7C24}"/>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87" name="Tekstfelt 2086">
                    <a:extLst>
                      <a:ext uri="{FF2B5EF4-FFF2-40B4-BE49-F238E27FC236}">
                        <a16:creationId xmlns:a16="http://schemas.microsoft.com/office/drawing/2014/main" id="{C931D595-E411-76D4-7281-AFEADE25006A}"/>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52" name="Tekstfelt 2051">
                  <a:extLst>
                    <a:ext uri="{FF2B5EF4-FFF2-40B4-BE49-F238E27FC236}">
                      <a16:creationId xmlns:a16="http://schemas.microsoft.com/office/drawing/2014/main" id="{44DBEF87-61B4-B82C-A74F-407D121BF640}"/>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53" name="Tekstfelt 2052">
                  <a:extLst>
                    <a:ext uri="{FF2B5EF4-FFF2-40B4-BE49-F238E27FC236}">
                      <a16:creationId xmlns:a16="http://schemas.microsoft.com/office/drawing/2014/main" id="{637F891B-BAC9-8781-BBFE-E3AA3596C139}"/>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54" name="Tekstfelt 2053">
                  <a:extLst>
                    <a:ext uri="{FF2B5EF4-FFF2-40B4-BE49-F238E27FC236}">
                      <a16:creationId xmlns:a16="http://schemas.microsoft.com/office/drawing/2014/main" id="{14AD6EEE-2FA0-5FBF-BD13-C7E7C36EF31F}"/>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9" name="Gruppe 1828">
                <a:extLst>
                  <a:ext uri="{FF2B5EF4-FFF2-40B4-BE49-F238E27FC236}">
                    <a16:creationId xmlns:a16="http://schemas.microsoft.com/office/drawing/2014/main" id="{0E427142-8651-C5F7-807A-907BEC1603BA}"/>
                  </a:ext>
                </a:extLst>
              </p:cNvPr>
              <p:cNvGrpSpPr/>
              <p:nvPr/>
            </p:nvGrpSpPr>
            <p:grpSpPr>
              <a:xfrm>
                <a:off x="2019764" y="1037328"/>
                <a:ext cx="641389" cy="5216305"/>
                <a:chOff x="2892468" y="1032983"/>
                <a:chExt cx="641389" cy="5216305"/>
              </a:xfrm>
            </p:grpSpPr>
            <p:grpSp>
              <p:nvGrpSpPr>
                <p:cNvPr id="2014" name="Gruppe 2013">
                  <a:extLst>
                    <a:ext uri="{FF2B5EF4-FFF2-40B4-BE49-F238E27FC236}">
                      <a16:creationId xmlns:a16="http://schemas.microsoft.com/office/drawing/2014/main" id="{639B591C-F9B4-990C-6C13-C76F45701532}"/>
                    </a:ext>
                  </a:extLst>
                </p:cNvPr>
                <p:cNvGrpSpPr/>
                <p:nvPr/>
              </p:nvGrpSpPr>
              <p:grpSpPr>
                <a:xfrm>
                  <a:off x="2892468" y="1032983"/>
                  <a:ext cx="641389" cy="5216305"/>
                  <a:chOff x="3475384" y="1188399"/>
                  <a:chExt cx="641389" cy="5216305"/>
                </a:xfrm>
              </p:grpSpPr>
              <p:sp>
                <p:nvSpPr>
                  <p:cNvPr id="2018" name="Tekstfelt 2017">
                    <a:extLst>
                      <a:ext uri="{FF2B5EF4-FFF2-40B4-BE49-F238E27FC236}">
                        <a16:creationId xmlns:a16="http://schemas.microsoft.com/office/drawing/2014/main" id="{96F48B87-04A7-0A94-9CCB-9AAF79F11BD7}"/>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19" name="Tekstfelt 2018">
                    <a:extLst>
                      <a:ext uri="{FF2B5EF4-FFF2-40B4-BE49-F238E27FC236}">
                        <a16:creationId xmlns:a16="http://schemas.microsoft.com/office/drawing/2014/main" id="{843BC852-1F6B-C454-E3EA-4A42F0C1856A}"/>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20" name="Tekstfelt 2019">
                    <a:extLst>
                      <a:ext uri="{FF2B5EF4-FFF2-40B4-BE49-F238E27FC236}">
                        <a16:creationId xmlns:a16="http://schemas.microsoft.com/office/drawing/2014/main" id="{D40D5F6E-8CB2-3AF4-1B0D-80037756A5A8}"/>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21" name="Tekstfelt 2020">
                    <a:extLst>
                      <a:ext uri="{FF2B5EF4-FFF2-40B4-BE49-F238E27FC236}">
                        <a16:creationId xmlns:a16="http://schemas.microsoft.com/office/drawing/2014/main" id="{F5FA3083-7BC5-B0D1-BC9E-C10F4FDAA4CB}"/>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22" name="Tekstfelt 2021">
                    <a:extLst>
                      <a:ext uri="{FF2B5EF4-FFF2-40B4-BE49-F238E27FC236}">
                        <a16:creationId xmlns:a16="http://schemas.microsoft.com/office/drawing/2014/main" id="{F2383EC8-9933-0621-5763-7263DBD9C529}"/>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23" name="Tekstfelt 2022">
                    <a:extLst>
                      <a:ext uri="{FF2B5EF4-FFF2-40B4-BE49-F238E27FC236}">
                        <a16:creationId xmlns:a16="http://schemas.microsoft.com/office/drawing/2014/main" id="{D837CFE3-6A69-2BE7-B0C1-EF3070586B9B}"/>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24" name="Tekstfelt 2023">
                    <a:extLst>
                      <a:ext uri="{FF2B5EF4-FFF2-40B4-BE49-F238E27FC236}">
                        <a16:creationId xmlns:a16="http://schemas.microsoft.com/office/drawing/2014/main" id="{7CC98976-E356-A750-F309-3CDB3FE35377}"/>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25" name="Tekstfelt 2024">
                    <a:extLst>
                      <a:ext uri="{FF2B5EF4-FFF2-40B4-BE49-F238E27FC236}">
                        <a16:creationId xmlns:a16="http://schemas.microsoft.com/office/drawing/2014/main" id="{B5C53662-37E8-0FCD-C726-796F1B2485BF}"/>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26" name="Tekstfelt 2025">
                    <a:extLst>
                      <a:ext uri="{FF2B5EF4-FFF2-40B4-BE49-F238E27FC236}">
                        <a16:creationId xmlns:a16="http://schemas.microsoft.com/office/drawing/2014/main" id="{528F23B1-B932-B845-D341-BE72ECF7927E}"/>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27" name="Tekstfelt 2026">
                    <a:extLst>
                      <a:ext uri="{FF2B5EF4-FFF2-40B4-BE49-F238E27FC236}">
                        <a16:creationId xmlns:a16="http://schemas.microsoft.com/office/drawing/2014/main" id="{F5258CE1-A8FF-2ECF-9FCB-D5B1BE9EEC6C}"/>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28" name="Tekstfelt 2027">
                    <a:extLst>
                      <a:ext uri="{FF2B5EF4-FFF2-40B4-BE49-F238E27FC236}">
                        <a16:creationId xmlns:a16="http://schemas.microsoft.com/office/drawing/2014/main" id="{B153B3F8-E9C3-64C4-D642-2C19AF79659C}"/>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29" name="Tekstfelt 2028">
                    <a:extLst>
                      <a:ext uri="{FF2B5EF4-FFF2-40B4-BE49-F238E27FC236}">
                        <a16:creationId xmlns:a16="http://schemas.microsoft.com/office/drawing/2014/main" id="{A2280A53-722A-B9E7-2C34-6A56150649B3}"/>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30" name="Tekstfelt 2029">
                    <a:extLst>
                      <a:ext uri="{FF2B5EF4-FFF2-40B4-BE49-F238E27FC236}">
                        <a16:creationId xmlns:a16="http://schemas.microsoft.com/office/drawing/2014/main" id="{E38F6984-F2F3-0F95-F15C-00F8BBA7F378}"/>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31" name="Tekstfelt 2030">
                    <a:extLst>
                      <a:ext uri="{FF2B5EF4-FFF2-40B4-BE49-F238E27FC236}">
                        <a16:creationId xmlns:a16="http://schemas.microsoft.com/office/drawing/2014/main" id="{2AB6A2DF-5647-2357-CAA7-6C1B8E7E88B8}"/>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32" name="Tekstfelt 2031">
                    <a:extLst>
                      <a:ext uri="{FF2B5EF4-FFF2-40B4-BE49-F238E27FC236}">
                        <a16:creationId xmlns:a16="http://schemas.microsoft.com/office/drawing/2014/main" id="{8109CD55-4207-C536-11AA-C77EF989B9AD}"/>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33" name="Tekstfelt 2032">
                    <a:extLst>
                      <a:ext uri="{FF2B5EF4-FFF2-40B4-BE49-F238E27FC236}">
                        <a16:creationId xmlns:a16="http://schemas.microsoft.com/office/drawing/2014/main" id="{25517265-EB51-298B-6CEC-F8F2503B0774}"/>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34" name="Tekstfelt 2033">
                    <a:extLst>
                      <a:ext uri="{FF2B5EF4-FFF2-40B4-BE49-F238E27FC236}">
                        <a16:creationId xmlns:a16="http://schemas.microsoft.com/office/drawing/2014/main" id="{D0ABDE7F-A7A1-1FA1-3128-EE2D2DECD353}"/>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35" name="Tekstfelt 2034">
                    <a:extLst>
                      <a:ext uri="{FF2B5EF4-FFF2-40B4-BE49-F238E27FC236}">
                        <a16:creationId xmlns:a16="http://schemas.microsoft.com/office/drawing/2014/main" id="{AB37F40A-6FD0-F3E2-1340-508E9573569A}"/>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36" name="Tekstfelt 2035">
                    <a:extLst>
                      <a:ext uri="{FF2B5EF4-FFF2-40B4-BE49-F238E27FC236}">
                        <a16:creationId xmlns:a16="http://schemas.microsoft.com/office/drawing/2014/main" id="{09E46613-8F82-DAC4-57B2-D0855C809BD5}"/>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37" name="Tekstfelt 2036">
                    <a:extLst>
                      <a:ext uri="{FF2B5EF4-FFF2-40B4-BE49-F238E27FC236}">
                        <a16:creationId xmlns:a16="http://schemas.microsoft.com/office/drawing/2014/main" id="{4D57EC55-FAD5-D74D-5F50-F549F8C5F283}"/>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38" name="Tekstfelt 2037">
                    <a:extLst>
                      <a:ext uri="{FF2B5EF4-FFF2-40B4-BE49-F238E27FC236}">
                        <a16:creationId xmlns:a16="http://schemas.microsoft.com/office/drawing/2014/main" id="{0B3D38C0-6CEA-E19A-34F2-107E1D1A4364}"/>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39" name="Tekstfelt 2038">
                    <a:extLst>
                      <a:ext uri="{FF2B5EF4-FFF2-40B4-BE49-F238E27FC236}">
                        <a16:creationId xmlns:a16="http://schemas.microsoft.com/office/drawing/2014/main" id="{CF0D3EFA-45AE-2B9F-EB04-7001773DC562}"/>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40" name="Tekstfelt 2039">
                    <a:extLst>
                      <a:ext uri="{FF2B5EF4-FFF2-40B4-BE49-F238E27FC236}">
                        <a16:creationId xmlns:a16="http://schemas.microsoft.com/office/drawing/2014/main" id="{579963CB-2D7E-B50B-ED26-25AA29463863}"/>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41" name="Tekstfelt 2040">
                    <a:extLst>
                      <a:ext uri="{FF2B5EF4-FFF2-40B4-BE49-F238E27FC236}">
                        <a16:creationId xmlns:a16="http://schemas.microsoft.com/office/drawing/2014/main" id="{D44A99AB-F495-D087-C154-7F463CB5551F}"/>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42" name="Tekstfelt 2041">
                    <a:extLst>
                      <a:ext uri="{FF2B5EF4-FFF2-40B4-BE49-F238E27FC236}">
                        <a16:creationId xmlns:a16="http://schemas.microsoft.com/office/drawing/2014/main" id="{5D4BED17-2B63-B559-F071-43641B187278}"/>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43" name="Tekstfelt 2042">
                    <a:extLst>
                      <a:ext uri="{FF2B5EF4-FFF2-40B4-BE49-F238E27FC236}">
                        <a16:creationId xmlns:a16="http://schemas.microsoft.com/office/drawing/2014/main" id="{C6327DF9-97A4-CECF-6A84-58D81BBFE744}"/>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44" name="Tekstfelt 2043">
                    <a:extLst>
                      <a:ext uri="{FF2B5EF4-FFF2-40B4-BE49-F238E27FC236}">
                        <a16:creationId xmlns:a16="http://schemas.microsoft.com/office/drawing/2014/main" id="{DF0B03F8-24E2-5451-4EA4-D8DD4B72E033}"/>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45" name="Tekstfelt 2044">
                    <a:extLst>
                      <a:ext uri="{FF2B5EF4-FFF2-40B4-BE49-F238E27FC236}">
                        <a16:creationId xmlns:a16="http://schemas.microsoft.com/office/drawing/2014/main" id="{EAC299BE-5964-E7A3-3FD5-4B55DFDE6102}"/>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46" name="Tekstfelt 2045">
                    <a:extLst>
                      <a:ext uri="{FF2B5EF4-FFF2-40B4-BE49-F238E27FC236}">
                        <a16:creationId xmlns:a16="http://schemas.microsoft.com/office/drawing/2014/main" id="{4DE7A26C-EAF0-F864-A081-B554168846D2}"/>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47" name="Tekstfelt 2046">
                    <a:extLst>
                      <a:ext uri="{FF2B5EF4-FFF2-40B4-BE49-F238E27FC236}">
                        <a16:creationId xmlns:a16="http://schemas.microsoft.com/office/drawing/2014/main" id="{7FE00F7B-C14B-ED80-8205-4BF0ECF6DA15}"/>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48" name="Tekstfelt 2047">
                    <a:extLst>
                      <a:ext uri="{FF2B5EF4-FFF2-40B4-BE49-F238E27FC236}">
                        <a16:creationId xmlns:a16="http://schemas.microsoft.com/office/drawing/2014/main" id="{D8C54D14-766B-04EB-4711-2BF699CA2492}"/>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49" name="Tekstfelt 2048">
                    <a:extLst>
                      <a:ext uri="{FF2B5EF4-FFF2-40B4-BE49-F238E27FC236}">
                        <a16:creationId xmlns:a16="http://schemas.microsoft.com/office/drawing/2014/main" id="{1D1F062E-B633-A9DC-F7EF-269B09DE793F}"/>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50" name="Tekstfelt 2049">
                    <a:extLst>
                      <a:ext uri="{FF2B5EF4-FFF2-40B4-BE49-F238E27FC236}">
                        <a16:creationId xmlns:a16="http://schemas.microsoft.com/office/drawing/2014/main" id="{4CD67057-9586-6171-8E85-CB60BC5C1C9D}"/>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15" name="Tekstfelt 2014">
                  <a:extLst>
                    <a:ext uri="{FF2B5EF4-FFF2-40B4-BE49-F238E27FC236}">
                      <a16:creationId xmlns:a16="http://schemas.microsoft.com/office/drawing/2014/main" id="{0E5DEE47-F508-FAC9-FE20-5B22E6E4CB0B}"/>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16" name="Tekstfelt 2015">
                  <a:extLst>
                    <a:ext uri="{FF2B5EF4-FFF2-40B4-BE49-F238E27FC236}">
                      <a16:creationId xmlns:a16="http://schemas.microsoft.com/office/drawing/2014/main" id="{795CDE75-E4C6-0916-9D73-5AECC7196C94}"/>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17" name="Tekstfelt 2016">
                  <a:extLst>
                    <a:ext uri="{FF2B5EF4-FFF2-40B4-BE49-F238E27FC236}">
                      <a16:creationId xmlns:a16="http://schemas.microsoft.com/office/drawing/2014/main" id="{98928C35-E1B4-37AC-B6CC-C4D8CAD1C88E}"/>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0" name="Gruppe 1829">
                <a:extLst>
                  <a:ext uri="{FF2B5EF4-FFF2-40B4-BE49-F238E27FC236}">
                    <a16:creationId xmlns:a16="http://schemas.microsoft.com/office/drawing/2014/main" id="{478AFE02-6FDE-12ED-7590-071F805C3370}"/>
                  </a:ext>
                </a:extLst>
              </p:cNvPr>
              <p:cNvGrpSpPr/>
              <p:nvPr/>
            </p:nvGrpSpPr>
            <p:grpSpPr>
              <a:xfrm>
                <a:off x="1592543" y="1041111"/>
                <a:ext cx="641389" cy="5216305"/>
                <a:chOff x="2892468" y="1032983"/>
                <a:chExt cx="641389" cy="5216305"/>
              </a:xfrm>
            </p:grpSpPr>
            <p:grpSp>
              <p:nvGrpSpPr>
                <p:cNvPr id="1977" name="Gruppe 1976">
                  <a:extLst>
                    <a:ext uri="{FF2B5EF4-FFF2-40B4-BE49-F238E27FC236}">
                      <a16:creationId xmlns:a16="http://schemas.microsoft.com/office/drawing/2014/main" id="{60986959-AEB2-434C-58FF-C0419D4B7CBF}"/>
                    </a:ext>
                  </a:extLst>
                </p:cNvPr>
                <p:cNvGrpSpPr/>
                <p:nvPr/>
              </p:nvGrpSpPr>
              <p:grpSpPr>
                <a:xfrm>
                  <a:off x="2892468" y="1032983"/>
                  <a:ext cx="641389" cy="5216305"/>
                  <a:chOff x="3475384" y="1188399"/>
                  <a:chExt cx="641389" cy="5216305"/>
                </a:xfrm>
              </p:grpSpPr>
              <p:sp>
                <p:nvSpPr>
                  <p:cNvPr id="1981" name="Tekstfelt 1980">
                    <a:extLst>
                      <a:ext uri="{FF2B5EF4-FFF2-40B4-BE49-F238E27FC236}">
                        <a16:creationId xmlns:a16="http://schemas.microsoft.com/office/drawing/2014/main" id="{209AD2C1-9152-9A7E-B433-74080A727D6F}"/>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82" name="Tekstfelt 1981">
                    <a:extLst>
                      <a:ext uri="{FF2B5EF4-FFF2-40B4-BE49-F238E27FC236}">
                        <a16:creationId xmlns:a16="http://schemas.microsoft.com/office/drawing/2014/main" id="{E36E59F0-001F-DE22-D034-DD22A458DF53}"/>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83" name="Tekstfelt 1982">
                    <a:extLst>
                      <a:ext uri="{FF2B5EF4-FFF2-40B4-BE49-F238E27FC236}">
                        <a16:creationId xmlns:a16="http://schemas.microsoft.com/office/drawing/2014/main" id="{26EAFF7C-6F51-D291-EC53-F423CC820D98}"/>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84" name="Tekstfelt 1983">
                    <a:extLst>
                      <a:ext uri="{FF2B5EF4-FFF2-40B4-BE49-F238E27FC236}">
                        <a16:creationId xmlns:a16="http://schemas.microsoft.com/office/drawing/2014/main" id="{5917F3C5-E726-3D66-CCE5-8E032A7AF953}"/>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85" name="Tekstfelt 1984">
                    <a:extLst>
                      <a:ext uri="{FF2B5EF4-FFF2-40B4-BE49-F238E27FC236}">
                        <a16:creationId xmlns:a16="http://schemas.microsoft.com/office/drawing/2014/main" id="{6979D70D-D517-81B4-DE63-91F6BF97A0E1}"/>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86" name="Tekstfelt 1985">
                    <a:extLst>
                      <a:ext uri="{FF2B5EF4-FFF2-40B4-BE49-F238E27FC236}">
                        <a16:creationId xmlns:a16="http://schemas.microsoft.com/office/drawing/2014/main" id="{BBB71518-9C47-7687-45EF-B98A1D46ACAD}"/>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87" name="Tekstfelt 1986">
                    <a:extLst>
                      <a:ext uri="{FF2B5EF4-FFF2-40B4-BE49-F238E27FC236}">
                        <a16:creationId xmlns:a16="http://schemas.microsoft.com/office/drawing/2014/main" id="{23A89643-8154-C198-054C-A21BC21F7982}"/>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88" name="Tekstfelt 1987">
                    <a:extLst>
                      <a:ext uri="{FF2B5EF4-FFF2-40B4-BE49-F238E27FC236}">
                        <a16:creationId xmlns:a16="http://schemas.microsoft.com/office/drawing/2014/main" id="{CEA157FE-7C40-BCD6-49EA-4E8BB8444226}"/>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89" name="Tekstfelt 1988">
                    <a:extLst>
                      <a:ext uri="{FF2B5EF4-FFF2-40B4-BE49-F238E27FC236}">
                        <a16:creationId xmlns:a16="http://schemas.microsoft.com/office/drawing/2014/main" id="{B2AFC860-EB1A-3A15-AC89-9985E8F6593A}"/>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90" name="Tekstfelt 1989">
                    <a:extLst>
                      <a:ext uri="{FF2B5EF4-FFF2-40B4-BE49-F238E27FC236}">
                        <a16:creationId xmlns:a16="http://schemas.microsoft.com/office/drawing/2014/main" id="{1BE6C8C3-664A-0BE6-9315-8D90C8031EA2}"/>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91" name="Tekstfelt 1990">
                    <a:extLst>
                      <a:ext uri="{FF2B5EF4-FFF2-40B4-BE49-F238E27FC236}">
                        <a16:creationId xmlns:a16="http://schemas.microsoft.com/office/drawing/2014/main" id="{25F1A2C0-2F58-BEA7-A0E2-853810C9CDB9}"/>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92" name="Tekstfelt 1991">
                    <a:extLst>
                      <a:ext uri="{FF2B5EF4-FFF2-40B4-BE49-F238E27FC236}">
                        <a16:creationId xmlns:a16="http://schemas.microsoft.com/office/drawing/2014/main" id="{679E4A4C-3D43-6904-21DD-E5F9932D3F4F}"/>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93" name="Tekstfelt 1992">
                    <a:extLst>
                      <a:ext uri="{FF2B5EF4-FFF2-40B4-BE49-F238E27FC236}">
                        <a16:creationId xmlns:a16="http://schemas.microsoft.com/office/drawing/2014/main" id="{409BDA41-DA3B-8AD8-093E-0BC10043B72E}"/>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94" name="Tekstfelt 1993">
                    <a:extLst>
                      <a:ext uri="{FF2B5EF4-FFF2-40B4-BE49-F238E27FC236}">
                        <a16:creationId xmlns:a16="http://schemas.microsoft.com/office/drawing/2014/main" id="{4F74CF77-96DF-4FD0-513E-167150D9984E}"/>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95" name="Tekstfelt 1994">
                    <a:extLst>
                      <a:ext uri="{FF2B5EF4-FFF2-40B4-BE49-F238E27FC236}">
                        <a16:creationId xmlns:a16="http://schemas.microsoft.com/office/drawing/2014/main" id="{826A2B3F-AB80-1B3A-AEBF-9EA1DCF92027}"/>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96" name="Tekstfelt 1995">
                    <a:extLst>
                      <a:ext uri="{FF2B5EF4-FFF2-40B4-BE49-F238E27FC236}">
                        <a16:creationId xmlns:a16="http://schemas.microsoft.com/office/drawing/2014/main" id="{571369C5-8434-8D6A-CA27-CBA8B63BD70D}"/>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97" name="Tekstfelt 1996">
                    <a:extLst>
                      <a:ext uri="{FF2B5EF4-FFF2-40B4-BE49-F238E27FC236}">
                        <a16:creationId xmlns:a16="http://schemas.microsoft.com/office/drawing/2014/main" id="{EF5EEED3-5191-1297-265A-4E0D21AD2333}"/>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98" name="Tekstfelt 1997">
                    <a:extLst>
                      <a:ext uri="{FF2B5EF4-FFF2-40B4-BE49-F238E27FC236}">
                        <a16:creationId xmlns:a16="http://schemas.microsoft.com/office/drawing/2014/main" id="{5D1968B9-96E6-D155-30D0-B54E75297847}"/>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99" name="Tekstfelt 1998">
                    <a:extLst>
                      <a:ext uri="{FF2B5EF4-FFF2-40B4-BE49-F238E27FC236}">
                        <a16:creationId xmlns:a16="http://schemas.microsoft.com/office/drawing/2014/main" id="{41C612E6-62E1-F780-CB16-9FC75EA475CB}"/>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00" name="Tekstfelt 1999">
                    <a:extLst>
                      <a:ext uri="{FF2B5EF4-FFF2-40B4-BE49-F238E27FC236}">
                        <a16:creationId xmlns:a16="http://schemas.microsoft.com/office/drawing/2014/main" id="{779DDBE7-7543-C40B-0304-F9F938BE6161}"/>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01" name="Tekstfelt 2000">
                    <a:extLst>
                      <a:ext uri="{FF2B5EF4-FFF2-40B4-BE49-F238E27FC236}">
                        <a16:creationId xmlns:a16="http://schemas.microsoft.com/office/drawing/2014/main" id="{6341C614-B366-B81D-8021-98958C8D5BCE}"/>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02" name="Tekstfelt 2001">
                    <a:extLst>
                      <a:ext uri="{FF2B5EF4-FFF2-40B4-BE49-F238E27FC236}">
                        <a16:creationId xmlns:a16="http://schemas.microsoft.com/office/drawing/2014/main" id="{91CAEEAC-5525-53FB-36AB-06D3F4B34252}"/>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03" name="Tekstfelt 2002">
                    <a:extLst>
                      <a:ext uri="{FF2B5EF4-FFF2-40B4-BE49-F238E27FC236}">
                        <a16:creationId xmlns:a16="http://schemas.microsoft.com/office/drawing/2014/main" id="{2064D6A7-66AB-8651-7F92-675C4181A543}"/>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04" name="Tekstfelt 2003">
                    <a:extLst>
                      <a:ext uri="{FF2B5EF4-FFF2-40B4-BE49-F238E27FC236}">
                        <a16:creationId xmlns:a16="http://schemas.microsoft.com/office/drawing/2014/main" id="{7BC979F8-0047-BFB9-0BF1-9966B5F2628D}"/>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05" name="Tekstfelt 2004">
                    <a:extLst>
                      <a:ext uri="{FF2B5EF4-FFF2-40B4-BE49-F238E27FC236}">
                        <a16:creationId xmlns:a16="http://schemas.microsoft.com/office/drawing/2014/main" id="{C870E1DD-0DE7-0331-2588-8F3F0F63D343}"/>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06" name="Tekstfelt 2005">
                    <a:extLst>
                      <a:ext uri="{FF2B5EF4-FFF2-40B4-BE49-F238E27FC236}">
                        <a16:creationId xmlns:a16="http://schemas.microsoft.com/office/drawing/2014/main" id="{8302104F-8649-34F4-725F-54FC59B1E7BF}"/>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07" name="Tekstfelt 2006">
                    <a:extLst>
                      <a:ext uri="{FF2B5EF4-FFF2-40B4-BE49-F238E27FC236}">
                        <a16:creationId xmlns:a16="http://schemas.microsoft.com/office/drawing/2014/main" id="{56F89273-05E8-9E64-D65D-C941194CC3F9}"/>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08" name="Tekstfelt 2007">
                    <a:extLst>
                      <a:ext uri="{FF2B5EF4-FFF2-40B4-BE49-F238E27FC236}">
                        <a16:creationId xmlns:a16="http://schemas.microsoft.com/office/drawing/2014/main" id="{AB7BC425-8522-40A0-B164-29E7966440A0}"/>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09" name="Tekstfelt 2008">
                    <a:extLst>
                      <a:ext uri="{FF2B5EF4-FFF2-40B4-BE49-F238E27FC236}">
                        <a16:creationId xmlns:a16="http://schemas.microsoft.com/office/drawing/2014/main" id="{7287B07B-65AC-20BB-10C5-C5F827DB9FE3}"/>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10" name="Tekstfelt 2009">
                    <a:extLst>
                      <a:ext uri="{FF2B5EF4-FFF2-40B4-BE49-F238E27FC236}">
                        <a16:creationId xmlns:a16="http://schemas.microsoft.com/office/drawing/2014/main" id="{2405ED61-71BC-E643-4BF9-7350F55FAA74}"/>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11" name="Tekstfelt 2010">
                    <a:extLst>
                      <a:ext uri="{FF2B5EF4-FFF2-40B4-BE49-F238E27FC236}">
                        <a16:creationId xmlns:a16="http://schemas.microsoft.com/office/drawing/2014/main" id="{E876B38D-27D8-E8EB-0673-26ADABF25C9A}"/>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12" name="Tekstfelt 2011">
                    <a:extLst>
                      <a:ext uri="{FF2B5EF4-FFF2-40B4-BE49-F238E27FC236}">
                        <a16:creationId xmlns:a16="http://schemas.microsoft.com/office/drawing/2014/main" id="{3C09EE71-1CB5-04EB-8965-2A273533AA7E}"/>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13" name="Tekstfelt 2012">
                    <a:extLst>
                      <a:ext uri="{FF2B5EF4-FFF2-40B4-BE49-F238E27FC236}">
                        <a16:creationId xmlns:a16="http://schemas.microsoft.com/office/drawing/2014/main" id="{948BCA0A-CF2B-0E24-C98D-4CC75A7D8E34}"/>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78" name="Tekstfelt 1977">
                  <a:extLst>
                    <a:ext uri="{FF2B5EF4-FFF2-40B4-BE49-F238E27FC236}">
                      <a16:creationId xmlns:a16="http://schemas.microsoft.com/office/drawing/2014/main" id="{1C7EC509-A1F2-AF2B-6ACB-ECC8F14FF238}"/>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79" name="Tekstfelt 1978">
                  <a:extLst>
                    <a:ext uri="{FF2B5EF4-FFF2-40B4-BE49-F238E27FC236}">
                      <a16:creationId xmlns:a16="http://schemas.microsoft.com/office/drawing/2014/main" id="{1390F517-E57D-5C57-AB51-92E2210F5376}"/>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80" name="Tekstfelt 1979">
                  <a:extLst>
                    <a:ext uri="{FF2B5EF4-FFF2-40B4-BE49-F238E27FC236}">
                      <a16:creationId xmlns:a16="http://schemas.microsoft.com/office/drawing/2014/main" id="{1EB78A90-FCAD-92F3-C2A9-34A7E02ABD53}"/>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1" name="Gruppe 1830">
                <a:extLst>
                  <a:ext uri="{FF2B5EF4-FFF2-40B4-BE49-F238E27FC236}">
                    <a16:creationId xmlns:a16="http://schemas.microsoft.com/office/drawing/2014/main" id="{9F457E9E-3748-E568-1B33-19C27817A090}"/>
                  </a:ext>
                </a:extLst>
              </p:cNvPr>
              <p:cNvGrpSpPr/>
              <p:nvPr/>
            </p:nvGrpSpPr>
            <p:grpSpPr>
              <a:xfrm>
                <a:off x="1159795" y="1034606"/>
                <a:ext cx="641389" cy="5216305"/>
                <a:chOff x="2892468" y="1032983"/>
                <a:chExt cx="641389" cy="5216305"/>
              </a:xfrm>
            </p:grpSpPr>
            <p:grpSp>
              <p:nvGrpSpPr>
                <p:cNvPr id="1940" name="Gruppe 1939">
                  <a:extLst>
                    <a:ext uri="{FF2B5EF4-FFF2-40B4-BE49-F238E27FC236}">
                      <a16:creationId xmlns:a16="http://schemas.microsoft.com/office/drawing/2014/main" id="{0E722D00-1733-4A54-34E5-AE3F32FBDB89}"/>
                    </a:ext>
                  </a:extLst>
                </p:cNvPr>
                <p:cNvGrpSpPr/>
                <p:nvPr/>
              </p:nvGrpSpPr>
              <p:grpSpPr>
                <a:xfrm>
                  <a:off x="2892468" y="1032983"/>
                  <a:ext cx="641389" cy="5216305"/>
                  <a:chOff x="3475384" y="1188399"/>
                  <a:chExt cx="641389" cy="5216305"/>
                </a:xfrm>
              </p:grpSpPr>
              <p:sp>
                <p:nvSpPr>
                  <p:cNvPr id="1944" name="Tekstfelt 1943">
                    <a:extLst>
                      <a:ext uri="{FF2B5EF4-FFF2-40B4-BE49-F238E27FC236}">
                        <a16:creationId xmlns:a16="http://schemas.microsoft.com/office/drawing/2014/main" id="{0F387FBE-9101-0727-AC3A-BE9DAAEEB104}"/>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45" name="Tekstfelt 1944">
                    <a:extLst>
                      <a:ext uri="{FF2B5EF4-FFF2-40B4-BE49-F238E27FC236}">
                        <a16:creationId xmlns:a16="http://schemas.microsoft.com/office/drawing/2014/main" id="{41BCBFF1-C19E-D5C9-EFA2-F8F6468F6154}"/>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46" name="Tekstfelt 1945">
                    <a:extLst>
                      <a:ext uri="{FF2B5EF4-FFF2-40B4-BE49-F238E27FC236}">
                        <a16:creationId xmlns:a16="http://schemas.microsoft.com/office/drawing/2014/main" id="{FEF19748-F786-0489-F6CD-BCEA1B5607F9}"/>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47" name="Tekstfelt 1946">
                    <a:extLst>
                      <a:ext uri="{FF2B5EF4-FFF2-40B4-BE49-F238E27FC236}">
                        <a16:creationId xmlns:a16="http://schemas.microsoft.com/office/drawing/2014/main" id="{1113F272-FA80-20BD-A14C-EABDEF38B7A1}"/>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48" name="Tekstfelt 1947">
                    <a:extLst>
                      <a:ext uri="{FF2B5EF4-FFF2-40B4-BE49-F238E27FC236}">
                        <a16:creationId xmlns:a16="http://schemas.microsoft.com/office/drawing/2014/main" id="{F26C01B2-61F7-F6E6-EDF2-C58EE42D967D}"/>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49" name="Tekstfelt 1948">
                    <a:extLst>
                      <a:ext uri="{FF2B5EF4-FFF2-40B4-BE49-F238E27FC236}">
                        <a16:creationId xmlns:a16="http://schemas.microsoft.com/office/drawing/2014/main" id="{DDCB8E6A-B681-D957-137C-21C6FFBAAE09}"/>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50" name="Tekstfelt 1949">
                    <a:extLst>
                      <a:ext uri="{FF2B5EF4-FFF2-40B4-BE49-F238E27FC236}">
                        <a16:creationId xmlns:a16="http://schemas.microsoft.com/office/drawing/2014/main" id="{D395737A-4850-7173-A55A-E833DE695D04}"/>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51" name="Tekstfelt 1950">
                    <a:extLst>
                      <a:ext uri="{FF2B5EF4-FFF2-40B4-BE49-F238E27FC236}">
                        <a16:creationId xmlns:a16="http://schemas.microsoft.com/office/drawing/2014/main" id="{6EBC48A2-D364-5908-A350-11DA474B0AF4}"/>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52" name="Tekstfelt 1951">
                    <a:extLst>
                      <a:ext uri="{FF2B5EF4-FFF2-40B4-BE49-F238E27FC236}">
                        <a16:creationId xmlns:a16="http://schemas.microsoft.com/office/drawing/2014/main" id="{571F648B-18DB-4522-B325-75822ED85994}"/>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53" name="Tekstfelt 1952">
                    <a:extLst>
                      <a:ext uri="{FF2B5EF4-FFF2-40B4-BE49-F238E27FC236}">
                        <a16:creationId xmlns:a16="http://schemas.microsoft.com/office/drawing/2014/main" id="{C1D9D0D1-7108-43F9-4555-3684FDFE72EF}"/>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54" name="Tekstfelt 1953">
                    <a:extLst>
                      <a:ext uri="{FF2B5EF4-FFF2-40B4-BE49-F238E27FC236}">
                        <a16:creationId xmlns:a16="http://schemas.microsoft.com/office/drawing/2014/main" id="{9F7A076F-45A7-9102-7F3C-E43AE5AF6F4B}"/>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55" name="Tekstfelt 1954">
                    <a:extLst>
                      <a:ext uri="{FF2B5EF4-FFF2-40B4-BE49-F238E27FC236}">
                        <a16:creationId xmlns:a16="http://schemas.microsoft.com/office/drawing/2014/main" id="{568E6B41-3205-144D-5A0A-7AC356B4478D}"/>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56" name="Tekstfelt 1955">
                    <a:extLst>
                      <a:ext uri="{FF2B5EF4-FFF2-40B4-BE49-F238E27FC236}">
                        <a16:creationId xmlns:a16="http://schemas.microsoft.com/office/drawing/2014/main" id="{06F0C8D7-8296-D0BF-B02D-D39BFE3E6E4A}"/>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57" name="Tekstfelt 1956">
                    <a:extLst>
                      <a:ext uri="{FF2B5EF4-FFF2-40B4-BE49-F238E27FC236}">
                        <a16:creationId xmlns:a16="http://schemas.microsoft.com/office/drawing/2014/main" id="{DE345EDC-C41E-C032-02E8-4E50ED4E1CBF}"/>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58" name="Tekstfelt 1957">
                    <a:extLst>
                      <a:ext uri="{FF2B5EF4-FFF2-40B4-BE49-F238E27FC236}">
                        <a16:creationId xmlns:a16="http://schemas.microsoft.com/office/drawing/2014/main" id="{0C36BFEC-C88B-4575-9858-1462A5F66BF0}"/>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59" name="Tekstfelt 1958">
                    <a:extLst>
                      <a:ext uri="{FF2B5EF4-FFF2-40B4-BE49-F238E27FC236}">
                        <a16:creationId xmlns:a16="http://schemas.microsoft.com/office/drawing/2014/main" id="{FB579D9A-76BE-3DDF-A8AD-E7F281079D1A}"/>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60" name="Tekstfelt 1959">
                    <a:extLst>
                      <a:ext uri="{FF2B5EF4-FFF2-40B4-BE49-F238E27FC236}">
                        <a16:creationId xmlns:a16="http://schemas.microsoft.com/office/drawing/2014/main" id="{0338AF99-17F9-EE58-193F-5FF0A8783BD7}"/>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61" name="Tekstfelt 1960">
                    <a:extLst>
                      <a:ext uri="{FF2B5EF4-FFF2-40B4-BE49-F238E27FC236}">
                        <a16:creationId xmlns:a16="http://schemas.microsoft.com/office/drawing/2014/main" id="{D8413209-F23F-05F0-6C4A-00B95B18D647}"/>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62" name="Tekstfelt 1961">
                    <a:extLst>
                      <a:ext uri="{FF2B5EF4-FFF2-40B4-BE49-F238E27FC236}">
                        <a16:creationId xmlns:a16="http://schemas.microsoft.com/office/drawing/2014/main" id="{FA4C9EBF-16B0-A775-DB50-C042A2818203}"/>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63" name="Tekstfelt 1962">
                    <a:extLst>
                      <a:ext uri="{FF2B5EF4-FFF2-40B4-BE49-F238E27FC236}">
                        <a16:creationId xmlns:a16="http://schemas.microsoft.com/office/drawing/2014/main" id="{993F629C-A11C-265D-E2A1-2C2671D769FC}"/>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64" name="Tekstfelt 1963">
                    <a:extLst>
                      <a:ext uri="{FF2B5EF4-FFF2-40B4-BE49-F238E27FC236}">
                        <a16:creationId xmlns:a16="http://schemas.microsoft.com/office/drawing/2014/main" id="{5323CA8F-8039-0C70-C2F5-2EF6EBBCD84C}"/>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65" name="Tekstfelt 1964">
                    <a:extLst>
                      <a:ext uri="{FF2B5EF4-FFF2-40B4-BE49-F238E27FC236}">
                        <a16:creationId xmlns:a16="http://schemas.microsoft.com/office/drawing/2014/main" id="{9A27FBED-137E-4B88-E36F-302D2118BF49}"/>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66" name="Tekstfelt 1965">
                    <a:extLst>
                      <a:ext uri="{FF2B5EF4-FFF2-40B4-BE49-F238E27FC236}">
                        <a16:creationId xmlns:a16="http://schemas.microsoft.com/office/drawing/2014/main" id="{9E8F6261-1B11-DB99-E7DB-BBDAFD3B9A87}"/>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67" name="Tekstfelt 1966">
                    <a:extLst>
                      <a:ext uri="{FF2B5EF4-FFF2-40B4-BE49-F238E27FC236}">
                        <a16:creationId xmlns:a16="http://schemas.microsoft.com/office/drawing/2014/main" id="{ACB718A8-54CA-CDA1-DE99-1815E1A9BCB6}"/>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68" name="Tekstfelt 1967">
                    <a:extLst>
                      <a:ext uri="{FF2B5EF4-FFF2-40B4-BE49-F238E27FC236}">
                        <a16:creationId xmlns:a16="http://schemas.microsoft.com/office/drawing/2014/main" id="{DF8DB344-2F16-1BC1-2993-0D518E6FEE53}"/>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69" name="Tekstfelt 1968">
                    <a:extLst>
                      <a:ext uri="{FF2B5EF4-FFF2-40B4-BE49-F238E27FC236}">
                        <a16:creationId xmlns:a16="http://schemas.microsoft.com/office/drawing/2014/main" id="{8301CD65-5593-F0CF-D160-C66CBAD9C5C0}"/>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70" name="Tekstfelt 1969">
                    <a:extLst>
                      <a:ext uri="{FF2B5EF4-FFF2-40B4-BE49-F238E27FC236}">
                        <a16:creationId xmlns:a16="http://schemas.microsoft.com/office/drawing/2014/main" id="{711483F2-CBB1-844D-6DBB-92F786C427FE}"/>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71" name="Tekstfelt 1970">
                    <a:extLst>
                      <a:ext uri="{FF2B5EF4-FFF2-40B4-BE49-F238E27FC236}">
                        <a16:creationId xmlns:a16="http://schemas.microsoft.com/office/drawing/2014/main" id="{18EFBF5C-C821-F5D6-957A-CE618862EF86}"/>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72" name="Tekstfelt 1971">
                    <a:extLst>
                      <a:ext uri="{FF2B5EF4-FFF2-40B4-BE49-F238E27FC236}">
                        <a16:creationId xmlns:a16="http://schemas.microsoft.com/office/drawing/2014/main" id="{0638E2EA-1A81-B4B9-1075-A5FDE7F48966}"/>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73" name="Tekstfelt 1972">
                    <a:extLst>
                      <a:ext uri="{FF2B5EF4-FFF2-40B4-BE49-F238E27FC236}">
                        <a16:creationId xmlns:a16="http://schemas.microsoft.com/office/drawing/2014/main" id="{7288C37A-CEE8-8BD1-65DD-378BCF4C36B3}"/>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74" name="Tekstfelt 1973">
                    <a:extLst>
                      <a:ext uri="{FF2B5EF4-FFF2-40B4-BE49-F238E27FC236}">
                        <a16:creationId xmlns:a16="http://schemas.microsoft.com/office/drawing/2014/main" id="{25B9F2E8-8F00-F596-F1F0-6B5399507823}"/>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975" name="Tekstfelt 1974">
                    <a:extLst>
                      <a:ext uri="{FF2B5EF4-FFF2-40B4-BE49-F238E27FC236}">
                        <a16:creationId xmlns:a16="http://schemas.microsoft.com/office/drawing/2014/main" id="{8F98393E-9FCF-D4F9-84D4-716E8DE7D8ED}"/>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976" name="Tekstfelt 1975">
                    <a:extLst>
                      <a:ext uri="{FF2B5EF4-FFF2-40B4-BE49-F238E27FC236}">
                        <a16:creationId xmlns:a16="http://schemas.microsoft.com/office/drawing/2014/main" id="{1337DB3B-251C-1531-F6FE-81C449E66EB8}"/>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41" name="Tekstfelt 1940">
                  <a:extLst>
                    <a:ext uri="{FF2B5EF4-FFF2-40B4-BE49-F238E27FC236}">
                      <a16:creationId xmlns:a16="http://schemas.microsoft.com/office/drawing/2014/main" id="{A8D48715-326E-81FD-5346-A6E248ACBEF2}"/>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42" name="Tekstfelt 1941">
                  <a:extLst>
                    <a:ext uri="{FF2B5EF4-FFF2-40B4-BE49-F238E27FC236}">
                      <a16:creationId xmlns:a16="http://schemas.microsoft.com/office/drawing/2014/main" id="{ECBE7CBC-6DD8-F1C8-727C-34F828A98455}"/>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43" name="Tekstfelt 1942">
                  <a:extLst>
                    <a:ext uri="{FF2B5EF4-FFF2-40B4-BE49-F238E27FC236}">
                      <a16:creationId xmlns:a16="http://schemas.microsoft.com/office/drawing/2014/main" id="{528935C4-02A7-3398-0313-1B711255F661}"/>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2" name="Gruppe 1831">
                <a:extLst>
                  <a:ext uri="{FF2B5EF4-FFF2-40B4-BE49-F238E27FC236}">
                    <a16:creationId xmlns:a16="http://schemas.microsoft.com/office/drawing/2014/main" id="{93B5679E-FF93-B5A1-938D-D09431644629}"/>
                  </a:ext>
                </a:extLst>
              </p:cNvPr>
              <p:cNvGrpSpPr/>
              <p:nvPr/>
            </p:nvGrpSpPr>
            <p:grpSpPr>
              <a:xfrm>
                <a:off x="732574" y="1038389"/>
                <a:ext cx="641389" cy="5216305"/>
                <a:chOff x="2892468" y="1032983"/>
                <a:chExt cx="641389" cy="5216305"/>
              </a:xfrm>
            </p:grpSpPr>
            <p:grpSp>
              <p:nvGrpSpPr>
                <p:cNvPr id="1903" name="Gruppe 1902">
                  <a:extLst>
                    <a:ext uri="{FF2B5EF4-FFF2-40B4-BE49-F238E27FC236}">
                      <a16:creationId xmlns:a16="http://schemas.microsoft.com/office/drawing/2014/main" id="{76A33E9C-612E-94BE-4442-AE119ECD9714}"/>
                    </a:ext>
                  </a:extLst>
                </p:cNvPr>
                <p:cNvGrpSpPr/>
                <p:nvPr/>
              </p:nvGrpSpPr>
              <p:grpSpPr>
                <a:xfrm>
                  <a:off x="2892468" y="1032983"/>
                  <a:ext cx="641389" cy="5216305"/>
                  <a:chOff x="3475384" y="1188399"/>
                  <a:chExt cx="641389" cy="5216305"/>
                </a:xfrm>
              </p:grpSpPr>
              <p:sp>
                <p:nvSpPr>
                  <p:cNvPr id="1907" name="Tekstfelt 1906">
                    <a:extLst>
                      <a:ext uri="{FF2B5EF4-FFF2-40B4-BE49-F238E27FC236}">
                        <a16:creationId xmlns:a16="http://schemas.microsoft.com/office/drawing/2014/main" id="{C9DBCF5C-CACD-BBC8-1BB1-80F48D9DF23E}"/>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08" name="Tekstfelt 1907">
                    <a:extLst>
                      <a:ext uri="{FF2B5EF4-FFF2-40B4-BE49-F238E27FC236}">
                        <a16:creationId xmlns:a16="http://schemas.microsoft.com/office/drawing/2014/main" id="{4290E7B4-28BB-314E-CFEA-A653C5A4779D}"/>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09" name="Tekstfelt 1908">
                    <a:extLst>
                      <a:ext uri="{FF2B5EF4-FFF2-40B4-BE49-F238E27FC236}">
                        <a16:creationId xmlns:a16="http://schemas.microsoft.com/office/drawing/2014/main" id="{71375D94-FC97-313D-9040-1714450FDB0D}"/>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10" name="Tekstfelt 1909">
                    <a:extLst>
                      <a:ext uri="{FF2B5EF4-FFF2-40B4-BE49-F238E27FC236}">
                        <a16:creationId xmlns:a16="http://schemas.microsoft.com/office/drawing/2014/main" id="{81174534-8327-499C-BD45-39CE4F09C44E}"/>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11" name="Tekstfelt 1910">
                    <a:extLst>
                      <a:ext uri="{FF2B5EF4-FFF2-40B4-BE49-F238E27FC236}">
                        <a16:creationId xmlns:a16="http://schemas.microsoft.com/office/drawing/2014/main" id="{3D644E32-2DD5-EB2C-6045-E317601F89D5}"/>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12" name="Tekstfelt 1911">
                    <a:extLst>
                      <a:ext uri="{FF2B5EF4-FFF2-40B4-BE49-F238E27FC236}">
                        <a16:creationId xmlns:a16="http://schemas.microsoft.com/office/drawing/2014/main" id="{FB477EB1-DC44-2341-6D25-0EC2B3778367}"/>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13" name="Tekstfelt 1912">
                    <a:extLst>
                      <a:ext uri="{FF2B5EF4-FFF2-40B4-BE49-F238E27FC236}">
                        <a16:creationId xmlns:a16="http://schemas.microsoft.com/office/drawing/2014/main" id="{199C78E7-D787-ADCF-FB7D-2137CEA21C5D}"/>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14" name="Tekstfelt 1913">
                    <a:extLst>
                      <a:ext uri="{FF2B5EF4-FFF2-40B4-BE49-F238E27FC236}">
                        <a16:creationId xmlns:a16="http://schemas.microsoft.com/office/drawing/2014/main" id="{32EE7390-6D1A-FF5C-0706-21A002AB8090}"/>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15" name="Tekstfelt 1914">
                    <a:extLst>
                      <a:ext uri="{FF2B5EF4-FFF2-40B4-BE49-F238E27FC236}">
                        <a16:creationId xmlns:a16="http://schemas.microsoft.com/office/drawing/2014/main" id="{AFE6C680-C4D7-C1D9-95B4-D2ADB61C4ED1}"/>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16" name="Tekstfelt 1915">
                    <a:extLst>
                      <a:ext uri="{FF2B5EF4-FFF2-40B4-BE49-F238E27FC236}">
                        <a16:creationId xmlns:a16="http://schemas.microsoft.com/office/drawing/2014/main" id="{198D92C2-6FEC-A9B7-8AAA-8EDC1D68B423}"/>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17" name="Tekstfelt 1916">
                    <a:extLst>
                      <a:ext uri="{FF2B5EF4-FFF2-40B4-BE49-F238E27FC236}">
                        <a16:creationId xmlns:a16="http://schemas.microsoft.com/office/drawing/2014/main" id="{47426A82-F931-E8F1-517F-85FE048C6DF6}"/>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18" name="Tekstfelt 1917">
                    <a:extLst>
                      <a:ext uri="{FF2B5EF4-FFF2-40B4-BE49-F238E27FC236}">
                        <a16:creationId xmlns:a16="http://schemas.microsoft.com/office/drawing/2014/main" id="{F71F746A-5559-8324-0431-0C35802D005F}"/>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19" name="Tekstfelt 1918">
                    <a:extLst>
                      <a:ext uri="{FF2B5EF4-FFF2-40B4-BE49-F238E27FC236}">
                        <a16:creationId xmlns:a16="http://schemas.microsoft.com/office/drawing/2014/main" id="{76DD6EA3-A737-4C3F-C563-01ADD3A0EAEC}"/>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20" name="Tekstfelt 1919">
                    <a:extLst>
                      <a:ext uri="{FF2B5EF4-FFF2-40B4-BE49-F238E27FC236}">
                        <a16:creationId xmlns:a16="http://schemas.microsoft.com/office/drawing/2014/main" id="{749EE6F4-1C9F-CAC9-CB10-BC6163EDDC7D}"/>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21" name="Tekstfelt 1920">
                    <a:extLst>
                      <a:ext uri="{FF2B5EF4-FFF2-40B4-BE49-F238E27FC236}">
                        <a16:creationId xmlns:a16="http://schemas.microsoft.com/office/drawing/2014/main" id="{0DC69F7E-292D-B2A8-2CDE-1A3788E64923}"/>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22" name="Tekstfelt 1921">
                    <a:extLst>
                      <a:ext uri="{FF2B5EF4-FFF2-40B4-BE49-F238E27FC236}">
                        <a16:creationId xmlns:a16="http://schemas.microsoft.com/office/drawing/2014/main" id="{583913AB-409C-261A-C5E4-51269D9ECBA1}"/>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23" name="Tekstfelt 1922">
                    <a:extLst>
                      <a:ext uri="{FF2B5EF4-FFF2-40B4-BE49-F238E27FC236}">
                        <a16:creationId xmlns:a16="http://schemas.microsoft.com/office/drawing/2014/main" id="{15F6B5B4-D3C6-AF31-A701-63A78A0F2163}"/>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24" name="Tekstfelt 1923">
                    <a:extLst>
                      <a:ext uri="{FF2B5EF4-FFF2-40B4-BE49-F238E27FC236}">
                        <a16:creationId xmlns:a16="http://schemas.microsoft.com/office/drawing/2014/main" id="{876CD48A-2359-94D5-F0C6-C702A3AFCC5E}"/>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25" name="Tekstfelt 1924">
                    <a:extLst>
                      <a:ext uri="{FF2B5EF4-FFF2-40B4-BE49-F238E27FC236}">
                        <a16:creationId xmlns:a16="http://schemas.microsoft.com/office/drawing/2014/main" id="{C99A6608-7EA4-300C-2257-4E901ABB45A2}"/>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26" name="Tekstfelt 1925">
                    <a:extLst>
                      <a:ext uri="{FF2B5EF4-FFF2-40B4-BE49-F238E27FC236}">
                        <a16:creationId xmlns:a16="http://schemas.microsoft.com/office/drawing/2014/main" id="{8903BBD0-2862-8D83-F538-9ED1BFC5D514}"/>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27" name="Tekstfelt 1926">
                    <a:extLst>
                      <a:ext uri="{FF2B5EF4-FFF2-40B4-BE49-F238E27FC236}">
                        <a16:creationId xmlns:a16="http://schemas.microsoft.com/office/drawing/2014/main" id="{772C9F1A-2631-A336-BA2F-A534C723D5D8}"/>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28" name="Tekstfelt 1927">
                    <a:extLst>
                      <a:ext uri="{FF2B5EF4-FFF2-40B4-BE49-F238E27FC236}">
                        <a16:creationId xmlns:a16="http://schemas.microsoft.com/office/drawing/2014/main" id="{1396BCBD-4B8D-0772-0E03-F76A54E265CA}"/>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29" name="Tekstfelt 1928">
                    <a:extLst>
                      <a:ext uri="{FF2B5EF4-FFF2-40B4-BE49-F238E27FC236}">
                        <a16:creationId xmlns:a16="http://schemas.microsoft.com/office/drawing/2014/main" id="{7AAAE907-5C2C-A848-C130-E4C9DDD89186}"/>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30" name="Tekstfelt 1929">
                    <a:extLst>
                      <a:ext uri="{FF2B5EF4-FFF2-40B4-BE49-F238E27FC236}">
                        <a16:creationId xmlns:a16="http://schemas.microsoft.com/office/drawing/2014/main" id="{56EEF911-A17D-B6FD-958D-F9B2FD8D834B}"/>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31" name="Tekstfelt 1930">
                    <a:extLst>
                      <a:ext uri="{FF2B5EF4-FFF2-40B4-BE49-F238E27FC236}">
                        <a16:creationId xmlns:a16="http://schemas.microsoft.com/office/drawing/2014/main" id="{C2534925-9A58-28DF-5FF9-29B4B58C4303}"/>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32" name="Tekstfelt 1931">
                    <a:extLst>
                      <a:ext uri="{FF2B5EF4-FFF2-40B4-BE49-F238E27FC236}">
                        <a16:creationId xmlns:a16="http://schemas.microsoft.com/office/drawing/2014/main" id="{85C4CDF7-AAD9-8BD2-0E1C-772FF8F64D9E}"/>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33" name="Tekstfelt 1932">
                    <a:extLst>
                      <a:ext uri="{FF2B5EF4-FFF2-40B4-BE49-F238E27FC236}">
                        <a16:creationId xmlns:a16="http://schemas.microsoft.com/office/drawing/2014/main" id="{90EB313C-3DFC-C08F-A42B-14C52AC9D1EE}"/>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34" name="Tekstfelt 1933">
                    <a:extLst>
                      <a:ext uri="{FF2B5EF4-FFF2-40B4-BE49-F238E27FC236}">
                        <a16:creationId xmlns:a16="http://schemas.microsoft.com/office/drawing/2014/main" id="{46292BE9-D078-0103-74D6-2929F5374E23}"/>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35" name="Tekstfelt 1934">
                    <a:extLst>
                      <a:ext uri="{FF2B5EF4-FFF2-40B4-BE49-F238E27FC236}">
                        <a16:creationId xmlns:a16="http://schemas.microsoft.com/office/drawing/2014/main" id="{5EF3337F-7C8A-5D40-D563-06B60DAC4D5E}"/>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36" name="Tekstfelt 1935">
                    <a:extLst>
                      <a:ext uri="{FF2B5EF4-FFF2-40B4-BE49-F238E27FC236}">
                        <a16:creationId xmlns:a16="http://schemas.microsoft.com/office/drawing/2014/main" id="{3FFAAE37-ADC1-0945-0DFD-6A5BEDA9E1A2}"/>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37" name="Tekstfelt 1936">
                    <a:extLst>
                      <a:ext uri="{FF2B5EF4-FFF2-40B4-BE49-F238E27FC236}">
                        <a16:creationId xmlns:a16="http://schemas.microsoft.com/office/drawing/2014/main" id="{1415E4CA-141D-D51B-7CE4-14FFF64FA634}"/>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38" name="Tekstfelt 1937">
                    <a:extLst>
                      <a:ext uri="{FF2B5EF4-FFF2-40B4-BE49-F238E27FC236}">
                        <a16:creationId xmlns:a16="http://schemas.microsoft.com/office/drawing/2014/main" id="{FEDCF621-5FB6-9644-E5DF-60AF80DEE8C2}"/>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39" name="Tekstfelt 1938">
                    <a:extLst>
                      <a:ext uri="{FF2B5EF4-FFF2-40B4-BE49-F238E27FC236}">
                        <a16:creationId xmlns:a16="http://schemas.microsoft.com/office/drawing/2014/main" id="{92D51872-80D2-E7A6-E0A5-773BC347C875}"/>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904" name="Tekstfelt 1903">
                  <a:extLst>
                    <a:ext uri="{FF2B5EF4-FFF2-40B4-BE49-F238E27FC236}">
                      <a16:creationId xmlns:a16="http://schemas.microsoft.com/office/drawing/2014/main" id="{8E841774-0147-3DC6-63AB-B0E8E86140FE}"/>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05" name="Tekstfelt 1904">
                  <a:extLst>
                    <a:ext uri="{FF2B5EF4-FFF2-40B4-BE49-F238E27FC236}">
                      <a16:creationId xmlns:a16="http://schemas.microsoft.com/office/drawing/2014/main" id="{56418693-49AF-402B-B93C-219574EC90D8}"/>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06" name="Tekstfelt 1905">
                  <a:extLst>
                    <a:ext uri="{FF2B5EF4-FFF2-40B4-BE49-F238E27FC236}">
                      <a16:creationId xmlns:a16="http://schemas.microsoft.com/office/drawing/2014/main" id="{1D0637B7-99C0-F931-01BB-33BBAE8F3850}"/>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3" name="Gruppe 1832">
                <a:extLst>
                  <a:ext uri="{FF2B5EF4-FFF2-40B4-BE49-F238E27FC236}">
                    <a16:creationId xmlns:a16="http://schemas.microsoft.com/office/drawing/2014/main" id="{D7040D31-67D0-E9C2-160E-E6B043190ADD}"/>
                  </a:ext>
                </a:extLst>
              </p:cNvPr>
              <p:cNvGrpSpPr/>
              <p:nvPr/>
            </p:nvGrpSpPr>
            <p:grpSpPr>
              <a:xfrm>
                <a:off x="286844" y="1475337"/>
                <a:ext cx="641389" cy="4783755"/>
                <a:chOff x="2892468" y="1465533"/>
                <a:chExt cx="641389" cy="4783755"/>
              </a:xfrm>
            </p:grpSpPr>
            <p:grpSp>
              <p:nvGrpSpPr>
                <p:cNvPr id="1869" name="Gruppe 1868">
                  <a:extLst>
                    <a:ext uri="{FF2B5EF4-FFF2-40B4-BE49-F238E27FC236}">
                      <a16:creationId xmlns:a16="http://schemas.microsoft.com/office/drawing/2014/main" id="{83115EE5-D8D8-81C3-EF02-6E7C9E64F638}"/>
                    </a:ext>
                  </a:extLst>
                </p:cNvPr>
                <p:cNvGrpSpPr/>
                <p:nvPr/>
              </p:nvGrpSpPr>
              <p:grpSpPr>
                <a:xfrm>
                  <a:off x="2892468" y="1465533"/>
                  <a:ext cx="641389" cy="4783755"/>
                  <a:chOff x="3475384" y="1620949"/>
                  <a:chExt cx="641389" cy="4783755"/>
                </a:xfrm>
              </p:grpSpPr>
              <p:sp>
                <p:nvSpPr>
                  <p:cNvPr id="1873" name="Tekstfelt 1872">
                    <a:extLst>
                      <a:ext uri="{FF2B5EF4-FFF2-40B4-BE49-F238E27FC236}">
                        <a16:creationId xmlns:a16="http://schemas.microsoft.com/office/drawing/2014/main" id="{1A1E4A46-F475-0931-BC4C-1CD041941AE9}"/>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74" name="Tekstfelt 1873">
                    <a:extLst>
                      <a:ext uri="{FF2B5EF4-FFF2-40B4-BE49-F238E27FC236}">
                        <a16:creationId xmlns:a16="http://schemas.microsoft.com/office/drawing/2014/main" id="{E92858AB-3BA1-1632-0D20-A2FEFD6C809F}"/>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75" name="Tekstfelt 1874">
                    <a:extLst>
                      <a:ext uri="{FF2B5EF4-FFF2-40B4-BE49-F238E27FC236}">
                        <a16:creationId xmlns:a16="http://schemas.microsoft.com/office/drawing/2014/main" id="{21A8DC83-85D7-E021-6106-2409363AA1BF}"/>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76" name="Tekstfelt 1875">
                    <a:extLst>
                      <a:ext uri="{FF2B5EF4-FFF2-40B4-BE49-F238E27FC236}">
                        <a16:creationId xmlns:a16="http://schemas.microsoft.com/office/drawing/2014/main" id="{2DA23CBC-818F-2843-2339-667DF34791B9}"/>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77" name="Tekstfelt 1876">
                    <a:extLst>
                      <a:ext uri="{FF2B5EF4-FFF2-40B4-BE49-F238E27FC236}">
                        <a16:creationId xmlns:a16="http://schemas.microsoft.com/office/drawing/2014/main" id="{9AB302FC-59CB-2425-37A3-DD8E479756DE}"/>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78" name="Tekstfelt 1877">
                    <a:extLst>
                      <a:ext uri="{FF2B5EF4-FFF2-40B4-BE49-F238E27FC236}">
                        <a16:creationId xmlns:a16="http://schemas.microsoft.com/office/drawing/2014/main" id="{FE0DFAF4-5DCE-888E-1572-AA320F93AF7F}"/>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79" name="Tekstfelt 1878">
                    <a:extLst>
                      <a:ext uri="{FF2B5EF4-FFF2-40B4-BE49-F238E27FC236}">
                        <a16:creationId xmlns:a16="http://schemas.microsoft.com/office/drawing/2014/main" id="{F2ECD110-CE14-6556-7F8C-23E020BB82FA}"/>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80" name="Tekstfelt 1879">
                    <a:extLst>
                      <a:ext uri="{FF2B5EF4-FFF2-40B4-BE49-F238E27FC236}">
                        <a16:creationId xmlns:a16="http://schemas.microsoft.com/office/drawing/2014/main" id="{9C8D999A-2057-3451-AF8C-0309A9583C1A}"/>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81" name="Tekstfelt 1880">
                    <a:extLst>
                      <a:ext uri="{FF2B5EF4-FFF2-40B4-BE49-F238E27FC236}">
                        <a16:creationId xmlns:a16="http://schemas.microsoft.com/office/drawing/2014/main" id="{9CD87FA7-9213-32BA-7C59-8E6315F63F29}"/>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82" name="Tekstfelt 1881">
                    <a:extLst>
                      <a:ext uri="{FF2B5EF4-FFF2-40B4-BE49-F238E27FC236}">
                        <a16:creationId xmlns:a16="http://schemas.microsoft.com/office/drawing/2014/main" id="{B533FD04-2F5C-6CBC-E9A7-7A42C22533A3}"/>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83" name="Tekstfelt 1882">
                    <a:extLst>
                      <a:ext uri="{FF2B5EF4-FFF2-40B4-BE49-F238E27FC236}">
                        <a16:creationId xmlns:a16="http://schemas.microsoft.com/office/drawing/2014/main" id="{4BE62C8A-AA51-E0BA-E600-ED09074B82F1}"/>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84" name="Tekstfelt 1883">
                    <a:extLst>
                      <a:ext uri="{FF2B5EF4-FFF2-40B4-BE49-F238E27FC236}">
                        <a16:creationId xmlns:a16="http://schemas.microsoft.com/office/drawing/2014/main" id="{5A6F2460-C3C7-A688-C15E-0FA903E6AB4C}"/>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85" name="Tekstfelt 1884">
                    <a:extLst>
                      <a:ext uri="{FF2B5EF4-FFF2-40B4-BE49-F238E27FC236}">
                        <a16:creationId xmlns:a16="http://schemas.microsoft.com/office/drawing/2014/main" id="{5B4763B7-AB51-949F-6EF1-752A0FF15CFF}"/>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86" name="Tekstfelt 1885">
                    <a:extLst>
                      <a:ext uri="{FF2B5EF4-FFF2-40B4-BE49-F238E27FC236}">
                        <a16:creationId xmlns:a16="http://schemas.microsoft.com/office/drawing/2014/main" id="{26BC0069-D3FD-25D1-170D-CD6C91A034F8}"/>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87" name="Tekstfelt 1886">
                    <a:extLst>
                      <a:ext uri="{FF2B5EF4-FFF2-40B4-BE49-F238E27FC236}">
                        <a16:creationId xmlns:a16="http://schemas.microsoft.com/office/drawing/2014/main" id="{95B8C780-20A6-F130-8ED3-8BD70EFEC7CC}"/>
                      </a:ext>
                    </a:extLst>
                  </p:cNvPr>
                  <p:cNvSpPr txBox="1"/>
                  <p:nvPr/>
                </p:nvSpPr>
                <p:spPr>
                  <a:xfrm>
                    <a:off x="3502242" y="3790057"/>
                    <a:ext cx="518091"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88" name="Tekstfelt 1887">
                    <a:extLst>
                      <a:ext uri="{FF2B5EF4-FFF2-40B4-BE49-F238E27FC236}">
                        <a16:creationId xmlns:a16="http://schemas.microsoft.com/office/drawing/2014/main" id="{88405D07-6A14-33F7-13D6-12EF81FCBE5A}"/>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89" name="Tekstfelt 1888">
                    <a:extLst>
                      <a:ext uri="{FF2B5EF4-FFF2-40B4-BE49-F238E27FC236}">
                        <a16:creationId xmlns:a16="http://schemas.microsoft.com/office/drawing/2014/main" id="{250F959E-968A-4533-BAB6-B3EC1CC1DCD8}"/>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90" name="Tekstfelt 1889">
                    <a:extLst>
                      <a:ext uri="{FF2B5EF4-FFF2-40B4-BE49-F238E27FC236}">
                        <a16:creationId xmlns:a16="http://schemas.microsoft.com/office/drawing/2014/main" id="{4BC23E9F-69E6-2E9C-46DB-C1DB438ECACF}"/>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91" name="Tekstfelt 1890">
                    <a:extLst>
                      <a:ext uri="{FF2B5EF4-FFF2-40B4-BE49-F238E27FC236}">
                        <a16:creationId xmlns:a16="http://schemas.microsoft.com/office/drawing/2014/main" id="{094BC677-BFC8-3ED5-217B-7CFE815F3F43}"/>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92" name="Tekstfelt 1891">
                    <a:extLst>
                      <a:ext uri="{FF2B5EF4-FFF2-40B4-BE49-F238E27FC236}">
                        <a16:creationId xmlns:a16="http://schemas.microsoft.com/office/drawing/2014/main" id="{516810BA-2535-A212-2235-3F02359296F9}"/>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93" name="Tekstfelt 1892">
                    <a:extLst>
                      <a:ext uri="{FF2B5EF4-FFF2-40B4-BE49-F238E27FC236}">
                        <a16:creationId xmlns:a16="http://schemas.microsoft.com/office/drawing/2014/main" id="{E6EC6057-1E6E-0266-78D1-A445A6BBDF0F}"/>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94" name="Tekstfelt 1893">
                    <a:extLst>
                      <a:ext uri="{FF2B5EF4-FFF2-40B4-BE49-F238E27FC236}">
                        <a16:creationId xmlns:a16="http://schemas.microsoft.com/office/drawing/2014/main" id="{7A01F3E9-132A-C8E4-ADF6-83346F9C93C9}"/>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95" name="Tekstfelt 1894">
                    <a:extLst>
                      <a:ext uri="{FF2B5EF4-FFF2-40B4-BE49-F238E27FC236}">
                        <a16:creationId xmlns:a16="http://schemas.microsoft.com/office/drawing/2014/main" id="{8EFC4E16-D519-4CDD-B050-B2B5FFB3E6E2}"/>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96" name="Tekstfelt 1895">
                    <a:extLst>
                      <a:ext uri="{FF2B5EF4-FFF2-40B4-BE49-F238E27FC236}">
                        <a16:creationId xmlns:a16="http://schemas.microsoft.com/office/drawing/2014/main" id="{92E406FD-8AF9-24A7-3FF3-E549A9ED4C30}"/>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97" name="Tekstfelt 1896">
                    <a:extLst>
                      <a:ext uri="{FF2B5EF4-FFF2-40B4-BE49-F238E27FC236}">
                        <a16:creationId xmlns:a16="http://schemas.microsoft.com/office/drawing/2014/main" id="{AA77D040-56F9-BAA7-FD7B-5052359EABF1}"/>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98" name="Tekstfelt 1897">
                    <a:extLst>
                      <a:ext uri="{FF2B5EF4-FFF2-40B4-BE49-F238E27FC236}">
                        <a16:creationId xmlns:a16="http://schemas.microsoft.com/office/drawing/2014/main" id="{EC4D17AB-A48A-58BB-BA40-14953D2D7B54}"/>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99" name="Tekstfelt 1898">
                    <a:extLst>
                      <a:ext uri="{FF2B5EF4-FFF2-40B4-BE49-F238E27FC236}">
                        <a16:creationId xmlns:a16="http://schemas.microsoft.com/office/drawing/2014/main" id="{E677B0D1-5491-0E7B-E806-674F742A7AA7}"/>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00" name="Tekstfelt 1899">
                    <a:extLst>
                      <a:ext uri="{FF2B5EF4-FFF2-40B4-BE49-F238E27FC236}">
                        <a16:creationId xmlns:a16="http://schemas.microsoft.com/office/drawing/2014/main" id="{901E09AA-7CC9-CFE8-ADB9-C0052C5CABE8}"/>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01" name="Tekstfelt 1900">
                    <a:extLst>
                      <a:ext uri="{FF2B5EF4-FFF2-40B4-BE49-F238E27FC236}">
                        <a16:creationId xmlns:a16="http://schemas.microsoft.com/office/drawing/2014/main" id="{C8B5852B-AD15-F02B-DE59-D3E6C2BAD0D0}"/>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02" name="Tekstfelt 1901">
                    <a:extLst>
                      <a:ext uri="{FF2B5EF4-FFF2-40B4-BE49-F238E27FC236}">
                        <a16:creationId xmlns:a16="http://schemas.microsoft.com/office/drawing/2014/main" id="{25D61C69-978C-4A36-FFAD-7356FEFD6A7B}"/>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70" name="Tekstfelt 1869">
                  <a:extLst>
                    <a:ext uri="{FF2B5EF4-FFF2-40B4-BE49-F238E27FC236}">
                      <a16:creationId xmlns:a16="http://schemas.microsoft.com/office/drawing/2014/main" id="{23CD84E5-81FF-9CE6-D634-18BED3A97B99}"/>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71" name="Tekstfelt 1870">
                  <a:extLst>
                    <a:ext uri="{FF2B5EF4-FFF2-40B4-BE49-F238E27FC236}">
                      <a16:creationId xmlns:a16="http://schemas.microsoft.com/office/drawing/2014/main" id="{5A2536A9-DA54-A890-041C-E419A2DE6E78}"/>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72" name="Tekstfelt 1871">
                  <a:extLst>
                    <a:ext uri="{FF2B5EF4-FFF2-40B4-BE49-F238E27FC236}">
                      <a16:creationId xmlns:a16="http://schemas.microsoft.com/office/drawing/2014/main" id="{5CA240F2-A4E6-CB7A-DD76-AA711F08F870}"/>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4" name="Gruppe 1833">
                <a:extLst>
                  <a:ext uri="{FF2B5EF4-FFF2-40B4-BE49-F238E27FC236}">
                    <a16:creationId xmlns:a16="http://schemas.microsoft.com/office/drawing/2014/main" id="{4F2D3772-2899-31C0-8A9D-F9A730700670}"/>
                  </a:ext>
                </a:extLst>
              </p:cNvPr>
              <p:cNvGrpSpPr/>
              <p:nvPr/>
            </p:nvGrpSpPr>
            <p:grpSpPr>
              <a:xfrm>
                <a:off x="-136438" y="1476215"/>
                <a:ext cx="641389" cy="4783755"/>
                <a:chOff x="2892468" y="1465533"/>
                <a:chExt cx="641389" cy="4783755"/>
              </a:xfrm>
            </p:grpSpPr>
            <p:grpSp>
              <p:nvGrpSpPr>
                <p:cNvPr id="1835" name="Gruppe 1834">
                  <a:extLst>
                    <a:ext uri="{FF2B5EF4-FFF2-40B4-BE49-F238E27FC236}">
                      <a16:creationId xmlns:a16="http://schemas.microsoft.com/office/drawing/2014/main" id="{3EC4818C-9865-E3F4-51AE-537C0252A9DB}"/>
                    </a:ext>
                  </a:extLst>
                </p:cNvPr>
                <p:cNvGrpSpPr/>
                <p:nvPr/>
              </p:nvGrpSpPr>
              <p:grpSpPr>
                <a:xfrm>
                  <a:off x="2892468" y="1465533"/>
                  <a:ext cx="641389" cy="4783755"/>
                  <a:chOff x="3475384" y="1620949"/>
                  <a:chExt cx="641389" cy="4783755"/>
                </a:xfrm>
              </p:grpSpPr>
              <p:sp>
                <p:nvSpPr>
                  <p:cNvPr id="1839" name="Tekstfelt 1838">
                    <a:extLst>
                      <a:ext uri="{FF2B5EF4-FFF2-40B4-BE49-F238E27FC236}">
                        <a16:creationId xmlns:a16="http://schemas.microsoft.com/office/drawing/2014/main" id="{EE82A701-762A-3FA3-CDEC-42F409AF0751}"/>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40" name="Tekstfelt 1839">
                    <a:extLst>
                      <a:ext uri="{FF2B5EF4-FFF2-40B4-BE49-F238E27FC236}">
                        <a16:creationId xmlns:a16="http://schemas.microsoft.com/office/drawing/2014/main" id="{8D308214-E8B2-AC8F-87D9-F87B5605F682}"/>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41" name="Tekstfelt 1840">
                    <a:extLst>
                      <a:ext uri="{FF2B5EF4-FFF2-40B4-BE49-F238E27FC236}">
                        <a16:creationId xmlns:a16="http://schemas.microsoft.com/office/drawing/2014/main" id="{06B58FCC-9858-78DA-C4BE-76C303282B6B}"/>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42" name="Tekstfelt 1841">
                    <a:extLst>
                      <a:ext uri="{FF2B5EF4-FFF2-40B4-BE49-F238E27FC236}">
                        <a16:creationId xmlns:a16="http://schemas.microsoft.com/office/drawing/2014/main" id="{2A35B5F4-6E1C-C8E8-6CB7-2E0EC18B03FE}"/>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43" name="Tekstfelt 1842">
                    <a:extLst>
                      <a:ext uri="{FF2B5EF4-FFF2-40B4-BE49-F238E27FC236}">
                        <a16:creationId xmlns:a16="http://schemas.microsoft.com/office/drawing/2014/main" id="{41AFFFDE-7C34-9715-0FBB-D84CC208910F}"/>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44" name="Tekstfelt 1843">
                    <a:extLst>
                      <a:ext uri="{FF2B5EF4-FFF2-40B4-BE49-F238E27FC236}">
                        <a16:creationId xmlns:a16="http://schemas.microsoft.com/office/drawing/2014/main" id="{381FFEF7-1A3D-177F-387B-3080B07AE54F}"/>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45" name="Tekstfelt 1844">
                    <a:extLst>
                      <a:ext uri="{FF2B5EF4-FFF2-40B4-BE49-F238E27FC236}">
                        <a16:creationId xmlns:a16="http://schemas.microsoft.com/office/drawing/2014/main" id="{4DCE20DC-3BDA-E1B1-C575-DBB3C4C161F0}"/>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46" name="Tekstfelt 1845">
                    <a:extLst>
                      <a:ext uri="{FF2B5EF4-FFF2-40B4-BE49-F238E27FC236}">
                        <a16:creationId xmlns:a16="http://schemas.microsoft.com/office/drawing/2014/main" id="{4864ACC2-B7CE-09B7-D9D2-BEB222D51F4D}"/>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47" name="Tekstfelt 1846">
                    <a:extLst>
                      <a:ext uri="{FF2B5EF4-FFF2-40B4-BE49-F238E27FC236}">
                        <a16:creationId xmlns:a16="http://schemas.microsoft.com/office/drawing/2014/main" id="{F34B8C6F-4032-7C82-487C-F22FD97CC3BD}"/>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48" name="Tekstfelt 1847">
                    <a:extLst>
                      <a:ext uri="{FF2B5EF4-FFF2-40B4-BE49-F238E27FC236}">
                        <a16:creationId xmlns:a16="http://schemas.microsoft.com/office/drawing/2014/main" id="{83966147-9267-BFB4-AE26-3B42A90F8ADF}"/>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49" name="Tekstfelt 1848">
                    <a:extLst>
                      <a:ext uri="{FF2B5EF4-FFF2-40B4-BE49-F238E27FC236}">
                        <a16:creationId xmlns:a16="http://schemas.microsoft.com/office/drawing/2014/main" id="{D73DDCEF-D339-08F8-6D97-31C89BA55E64}"/>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50" name="Tekstfelt 1849">
                    <a:extLst>
                      <a:ext uri="{FF2B5EF4-FFF2-40B4-BE49-F238E27FC236}">
                        <a16:creationId xmlns:a16="http://schemas.microsoft.com/office/drawing/2014/main" id="{0F1DAFE2-D53A-1CC8-9C4D-9BF6C4AF87ED}"/>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51" name="Tekstfelt 1850">
                    <a:extLst>
                      <a:ext uri="{FF2B5EF4-FFF2-40B4-BE49-F238E27FC236}">
                        <a16:creationId xmlns:a16="http://schemas.microsoft.com/office/drawing/2014/main" id="{7901353B-2977-8BC0-3A79-5196B6E026AB}"/>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52" name="Tekstfelt 1851">
                    <a:extLst>
                      <a:ext uri="{FF2B5EF4-FFF2-40B4-BE49-F238E27FC236}">
                        <a16:creationId xmlns:a16="http://schemas.microsoft.com/office/drawing/2014/main" id="{6F786E81-D91E-16E6-AAA2-66B5EBC1921D}"/>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53" name="Tekstfelt 1852">
                    <a:extLst>
                      <a:ext uri="{FF2B5EF4-FFF2-40B4-BE49-F238E27FC236}">
                        <a16:creationId xmlns:a16="http://schemas.microsoft.com/office/drawing/2014/main" id="{1FC0A026-330F-0D6C-B26B-BAEECA3F45E9}"/>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54" name="Tekstfelt 1853">
                    <a:extLst>
                      <a:ext uri="{FF2B5EF4-FFF2-40B4-BE49-F238E27FC236}">
                        <a16:creationId xmlns:a16="http://schemas.microsoft.com/office/drawing/2014/main" id="{D4A33009-544E-34CD-89B5-AAD310D77862}"/>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55" name="Tekstfelt 1854">
                    <a:extLst>
                      <a:ext uri="{FF2B5EF4-FFF2-40B4-BE49-F238E27FC236}">
                        <a16:creationId xmlns:a16="http://schemas.microsoft.com/office/drawing/2014/main" id="{EA85CF44-A2CD-1D74-FDFC-A20350B83350}"/>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56" name="Tekstfelt 1855">
                    <a:extLst>
                      <a:ext uri="{FF2B5EF4-FFF2-40B4-BE49-F238E27FC236}">
                        <a16:creationId xmlns:a16="http://schemas.microsoft.com/office/drawing/2014/main" id="{6CE1A241-B3F1-6036-DB08-FEA36C135C1D}"/>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57" name="Tekstfelt 1856">
                    <a:extLst>
                      <a:ext uri="{FF2B5EF4-FFF2-40B4-BE49-F238E27FC236}">
                        <a16:creationId xmlns:a16="http://schemas.microsoft.com/office/drawing/2014/main" id="{38D5CA49-ADD8-142D-1E9B-744A9ECC261B}"/>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58" name="Tekstfelt 1857">
                    <a:extLst>
                      <a:ext uri="{FF2B5EF4-FFF2-40B4-BE49-F238E27FC236}">
                        <a16:creationId xmlns:a16="http://schemas.microsoft.com/office/drawing/2014/main" id="{DD05FEB2-B036-7C2F-DA21-CB11E412CC1E}"/>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59" name="Tekstfelt 1858">
                    <a:extLst>
                      <a:ext uri="{FF2B5EF4-FFF2-40B4-BE49-F238E27FC236}">
                        <a16:creationId xmlns:a16="http://schemas.microsoft.com/office/drawing/2014/main" id="{73A4C90D-9A00-D1E4-87EE-F3DDEADB863C}"/>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60" name="Tekstfelt 1859">
                    <a:extLst>
                      <a:ext uri="{FF2B5EF4-FFF2-40B4-BE49-F238E27FC236}">
                        <a16:creationId xmlns:a16="http://schemas.microsoft.com/office/drawing/2014/main" id="{C330DAD6-DDB1-4F93-4386-F07F5FF100CD}"/>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61" name="Tekstfelt 1860">
                    <a:extLst>
                      <a:ext uri="{FF2B5EF4-FFF2-40B4-BE49-F238E27FC236}">
                        <a16:creationId xmlns:a16="http://schemas.microsoft.com/office/drawing/2014/main" id="{1FB42639-DDDE-4792-898B-2575F7E4F4ED}"/>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62" name="Tekstfelt 1861">
                    <a:extLst>
                      <a:ext uri="{FF2B5EF4-FFF2-40B4-BE49-F238E27FC236}">
                        <a16:creationId xmlns:a16="http://schemas.microsoft.com/office/drawing/2014/main" id="{F652F4DC-9834-031A-0904-5DA101072690}"/>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63" name="Tekstfelt 1862">
                    <a:extLst>
                      <a:ext uri="{FF2B5EF4-FFF2-40B4-BE49-F238E27FC236}">
                        <a16:creationId xmlns:a16="http://schemas.microsoft.com/office/drawing/2014/main" id="{1EFA0005-8D98-7ADB-7693-172834FD9225}"/>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64" name="Tekstfelt 1863">
                    <a:extLst>
                      <a:ext uri="{FF2B5EF4-FFF2-40B4-BE49-F238E27FC236}">
                        <a16:creationId xmlns:a16="http://schemas.microsoft.com/office/drawing/2014/main" id="{A2EEC573-6FE1-67C3-9E3B-8CF98D852999}"/>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65" name="Tekstfelt 1864">
                    <a:extLst>
                      <a:ext uri="{FF2B5EF4-FFF2-40B4-BE49-F238E27FC236}">
                        <a16:creationId xmlns:a16="http://schemas.microsoft.com/office/drawing/2014/main" id="{FE968BF3-92CB-1937-C74F-3040D98D892F}"/>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866" name="Tekstfelt 1865">
                    <a:extLst>
                      <a:ext uri="{FF2B5EF4-FFF2-40B4-BE49-F238E27FC236}">
                        <a16:creationId xmlns:a16="http://schemas.microsoft.com/office/drawing/2014/main" id="{AFC03027-DE2D-EE2A-EDB3-2977E7942E92}"/>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867" name="Tekstfelt 1866">
                    <a:extLst>
                      <a:ext uri="{FF2B5EF4-FFF2-40B4-BE49-F238E27FC236}">
                        <a16:creationId xmlns:a16="http://schemas.microsoft.com/office/drawing/2014/main" id="{63FFBF35-BF6E-FEEB-8BF2-F05D6A38FE84}"/>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868" name="Tekstfelt 1867">
                    <a:extLst>
                      <a:ext uri="{FF2B5EF4-FFF2-40B4-BE49-F238E27FC236}">
                        <a16:creationId xmlns:a16="http://schemas.microsoft.com/office/drawing/2014/main" id="{59CC2682-8FE6-59B2-3C04-D4D9A9A2D7EB}"/>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36" name="Tekstfelt 1835">
                  <a:extLst>
                    <a:ext uri="{FF2B5EF4-FFF2-40B4-BE49-F238E27FC236}">
                      <a16:creationId xmlns:a16="http://schemas.microsoft.com/office/drawing/2014/main" id="{C5338CEB-4881-2E54-73B2-A20FAFBB2DD8}"/>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37" name="Tekstfelt 1836">
                  <a:extLst>
                    <a:ext uri="{FF2B5EF4-FFF2-40B4-BE49-F238E27FC236}">
                      <a16:creationId xmlns:a16="http://schemas.microsoft.com/office/drawing/2014/main" id="{4F581DEC-00BE-3AB0-CEEE-4ACF3CC6A73A}"/>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38" name="Tekstfelt 1837">
                  <a:extLst>
                    <a:ext uri="{FF2B5EF4-FFF2-40B4-BE49-F238E27FC236}">
                      <a16:creationId xmlns:a16="http://schemas.microsoft.com/office/drawing/2014/main" id="{FF394DC3-D992-CB75-94DA-BBF7539FD36D}"/>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grpSp>
          <p:nvGrpSpPr>
            <p:cNvPr id="1641" name="Gruppe 1640">
              <a:extLst>
                <a:ext uri="{FF2B5EF4-FFF2-40B4-BE49-F238E27FC236}">
                  <a16:creationId xmlns:a16="http://schemas.microsoft.com/office/drawing/2014/main" id="{9D628B54-9945-E778-931D-8518D0B0F554}"/>
                </a:ext>
              </a:extLst>
            </p:cNvPr>
            <p:cNvGrpSpPr/>
            <p:nvPr/>
          </p:nvGrpSpPr>
          <p:grpSpPr>
            <a:xfrm>
              <a:off x="5963854" y="1104575"/>
              <a:ext cx="370381" cy="4993054"/>
              <a:chOff x="2872610" y="306025"/>
              <a:chExt cx="370381" cy="4993054"/>
            </a:xfrm>
          </p:grpSpPr>
          <p:grpSp>
            <p:nvGrpSpPr>
              <p:cNvPr id="1794" name="Gruppe 1793">
                <a:extLst>
                  <a:ext uri="{FF2B5EF4-FFF2-40B4-BE49-F238E27FC236}">
                    <a16:creationId xmlns:a16="http://schemas.microsoft.com/office/drawing/2014/main" id="{C500E6D4-2D5D-72A1-9E5D-7085F1698EDC}"/>
                  </a:ext>
                </a:extLst>
              </p:cNvPr>
              <p:cNvGrpSpPr/>
              <p:nvPr/>
            </p:nvGrpSpPr>
            <p:grpSpPr>
              <a:xfrm>
                <a:off x="2872610" y="306025"/>
                <a:ext cx="370381" cy="4993054"/>
                <a:chOff x="3456275" y="891802"/>
                <a:chExt cx="370381" cy="4993054"/>
              </a:xfrm>
            </p:grpSpPr>
            <p:sp>
              <p:nvSpPr>
                <p:cNvPr id="1796" name="Tekstfelt 1795">
                  <a:extLst>
                    <a:ext uri="{FF2B5EF4-FFF2-40B4-BE49-F238E27FC236}">
                      <a16:creationId xmlns:a16="http://schemas.microsoft.com/office/drawing/2014/main" id="{1DA01E4B-D6A6-A154-D45A-B88457E45F44}"/>
                    </a:ext>
                  </a:extLst>
                </p:cNvPr>
                <p:cNvSpPr txBox="1"/>
                <p:nvPr/>
              </p:nvSpPr>
              <p:spPr>
                <a:xfrm>
                  <a:off x="3456275" y="891802"/>
                  <a:ext cx="348172" cy="215444"/>
                </a:xfrm>
                <a:prstGeom prst="rect">
                  <a:avLst/>
                </a:prstGeom>
                <a:noFill/>
              </p:spPr>
              <p:txBody>
                <a:bodyPr wrap="none" rtlCol="0">
                  <a:spAutoFit/>
                </a:bodyPr>
                <a:lstStyle/>
                <a:p>
                  <a:r>
                    <a:rPr lang="da-DK" sz="800" dirty="0"/>
                    <a:t>229</a:t>
                  </a:r>
                </a:p>
              </p:txBody>
            </p:sp>
            <p:sp>
              <p:nvSpPr>
                <p:cNvPr id="1797" name="Tekstfelt 1796">
                  <a:extLst>
                    <a:ext uri="{FF2B5EF4-FFF2-40B4-BE49-F238E27FC236}">
                      <a16:creationId xmlns:a16="http://schemas.microsoft.com/office/drawing/2014/main" id="{26703382-FC3B-A946-D1DC-98FFEF24BD9E}"/>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98" name="Tekstfelt 1797">
                  <a:extLst>
                    <a:ext uri="{FF2B5EF4-FFF2-40B4-BE49-F238E27FC236}">
                      <a16:creationId xmlns:a16="http://schemas.microsoft.com/office/drawing/2014/main" id="{74B53EC4-5DD7-09F2-4B0F-543F4AA2D6E5}"/>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99" name="Tekstfelt 1798">
                  <a:extLst>
                    <a:ext uri="{FF2B5EF4-FFF2-40B4-BE49-F238E27FC236}">
                      <a16:creationId xmlns:a16="http://schemas.microsoft.com/office/drawing/2014/main" id="{3821E645-7F7C-AEC0-DFC4-9B82CB032A12}"/>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800" name="Tekstfelt 1799">
                  <a:extLst>
                    <a:ext uri="{FF2B5EF4-FFF2-40B4-BE49-F238E27FC236}">
                      <a16:creationId xmlns:a16="http://schemas.microsoft.com/office/drawing/2014/main" id="{23941979-0557-8D41-F62D-55DFFD744572}"/>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801" name="Tekstfelt 1800">
                  <a:extLst>
                    <a:ext uri="{FF2B5EF4-FFF2-40B4-BE49-F238E27FC236}">
                      <a16:creationId xmlns:a16="http://schemas.microsoft.com/office/drawing/2014/main" id="{70D1F031-FD22-2C64-5AB5-5B3C3B79BBB0}"/>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802" name="Tekstfelt 1801">
                  <a:extLst>
                    <a:ext uri="{FF2B5EF4-FFF2-40B4-BE49-F238E27FC236}">
                      <a16:creationId xmlns:a16="http://schemas.microsoft.com/office/drawing/2014/main" id="{85FBC83E-3220-408B-811F-C66D003641C9}"/>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803" name="Tekstfelt 1802">
                  <a:extLst>
                    <a:ext uri="{FF2B5EF4-FFF2-40B4-BE49-F238E27FC236}">
                      <a16:creationId xmlns:a16="http://schemas.microsoft.com/office/drawing/2014/main" id="{94FB2C65-1A2F-FCB5-8012-BC0BEB128CB2}"/>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804" name="Tekstfelt 1803">
                  <a:extLst>
                    <a:ext uri="{FF2B5EF4-FFF2-40B4-BE49-F238E27FC236}">
                      <a16:creationId xmlns:a16="http://schemas.microsoft.com/office/drawing/2014/main" id="{6B246236-2633-44DF-F664-87E64D244FFD}"/>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805" name="Tekstfelt 1804">
                  <a:extLst>
                    <a:ext uri="{FF2B5EF4-FFF2-40B4-BE49-F238E27FC236}">
                      <a16:creationId xmlns:a16="http://schemas.microsoft.com/office/drawing/2014/main" id="{59E15FDD-D62B-D314-AD4C-470690C61B67}"/>
                    </a:ext>
                  </a:extLst>
                </p:cNvPr>
                <p:cNvSpPr txBox="1"/>
                <p:nvPr/>
              </p:nvSpPr>
              <p:spPr>
                <a:xfrm>
                  <a:off x="3478484" y="5669412"/>
                  <a:ext cx="348172" cy="215444"/>
                </a:xfrm>
                <a:prstGeom prst="rect">
                  <a:avLst/>
                </a:prstGeom>
                <a:noFill/>
              </p:spPr>
              <p:txBody>
                <a:bodyPr wrap="none" rtlCol="0">
                  <a:spAutoFit/>
                </a:bodyPr>
                <a:lstStyle/>
                <a:p>
                  <a:r>
                    <a:rPr lang="da-DK" sz="800" dirty="0"/>
                    <a:t>218</a:t>
                  </a:r>
                </a:p>
              </p:txBody>
            </p:sp>
            <p:sp>
              <p:nvSpPr>
                <p:cNvPr id="1806" name="Tekstfelt 1805">
                  <a:extLst>
                    <a:ext uri="{FF2B5EF4-FFF2-40B4-BE49-F238E27FC236}">
                      <a16:creationId xmlns:a16="http://schemas.microsoft.com/office/drawing/2014/main" id="{F0EC652F-50E3-C9E6-87F3-638C2A726396}"/>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95" name="Tekstfelt 1794">
                <a:extLst>
                  <a:ext uri="{FF2B5EF4-FFF2-40B4-BE49-F238E27FC236}">
                    <a16:creationId xmlns:a16="http://schemas.microsoft.com/office/drawing/2014/main" id="{972346C6-F5D6-79FE-2F95-4DDFA3B22D15}"/>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2" name="Gruppe 1641">
              <a:extLst>
                <a:ext uri="{FF2B5EF4-FFF2-40B4-BE49-F238E27FC236}">
                  <a16:creationId xmlns:a16="http://schemas.microsoft.com/office/drawing/2014/main" id="{3854D5B5-AF2D-7D39-0027-9F52A6415121}"/>
                </a:ext>
              </a:extLst>
            </p:cNvPr>
            <p:cNvGrpSpPr/>
            <p:nvPr/>
          </p:nvGrpSpPr>
          <p:grpSpPr>
            <a:xfrm>
              <a:off x="5539997" y="1121144"/>
              <a:ext cx="367348" cy="4968599"/>
              <a:chOff x="2884750" y="735002"/>
              <a:chExt cx="367348" cy="4968599"/>
            </a:xfrm>
          </p:grpSpPr>
          <p:grpSp>
            <p:nvGrpSpPr>
              <p:cNvPr id="1781" name="Gruppe 1780">
                <a:extLst>
                  <a:ext uri="{FF2B5EF4-FFF2-40B4-BE49-F238E27FC236}">
                    <a16:creationId xmlns:a16="http://schemas.microsoft.com/office/drawing/2014/main" id="{3D7A8AE1-BBE0-8904-C021-09A638E0D935}"/>
                  </a:ext>
                </a:extLst>
              </p:cNvPr>
              <p:cNvGrpSpPr/>
              <p:nvPr/>
            </p:nvGrpSpPr>
            <p:grpSpPr>
              <a:xfrm>
                <a:off x="2884750" y="1168460"/>
                <a:ext cx="367348" cy="4535141"/>
                <a:chOff x="3468415" y="1754237"/>
                <a:chExt cx="367348" cy="4535141"/>
              </a:xfrm>
            </p:grpSpPr>
            <p:sp>
              <p:nvSpPr>
                <p:cNvPr id="1783" name="Tekstfelt 1782">
                  <a:extLst>
                    <a:ext uri="{FF2B5EF4-FFF2-40B4-BE49-F238E27FC236}">
                      <a16:creationId xmlns:a16="http://schemas.microsoft.com/office/drawing/2014/main" id="{96F54226-81C0-D777-332B-E57AD61D8C8E}"/>
                    </a:ext>
                  </a:extLst>
                </p:cNvPr>
                <p:cNvSpPr txBox="1"/>
                <p:nvPr/>
              </p:nvSpPr>
              <p:spPr>
                <a:xfrm>
                  <a:off x="3487591" y="6073934"/>
                  <a:ext cx="348172" cy="215444"/>
                </a:xfrm>
                <a:prstGeom prst="rect">
                  <a:avLst/>
                </a:prstGeom>
                <a:noFill/>
              </p:spPr>
              <p:txBody>
                <a:bodyPr wrap="none" rtlCol="0">
                  <a:spAutoFit/>
                </a:bodyPr>
                <a:lstStyle/>
                <a:p>
                  <a:r>
                    <a:rPr lang="da-DK" sz="800" dirty="0"/>
                    <a:t>229</a:t>
                  </a:r>
                </a:p>
              </p:txBody>
            </p:sp>
            <p:sp>
              <p:nvSpPr>
                <p:cNvPr id="1784" name="Tekstfelt 1783">
                  <a:extLst>
                    <a:ext uri="{FF2B5EF4-FFF2-40B4-BE49-F238E27FC236}">
                      <a16:creationId xmlns:a16="http://schemas.microsoft.com/office/drawing/2014/main" id="{E075BC6C-AC88-7F9C-3864-85F5BEC97A2E}"/>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85" name="Tekstfelt 1784">
                  <a:extLst>
                    <a:ext uri="{FF2B5EF4-FFF2-40B4-BE49-F238E27FC236}">
                      <a16:creationId xmlns:a16="http://schemas.microsoft.com/office/drawing/2014/main" id="{960B2599-11FC-E136-5216-95D6FAA0675B}"/>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86" name="Tekstfelt 1785">
                  <a:extLst>
                    <a:ext uri="{FF2B5EF4-FFF2-40B4-BE49-F238E27FC236}">
                      <a16:creationId xmlns:a16="http://schemas.microsoft.com/office/drawing/2014/main" id="{BC1442E8-BE98-2C4F-FC11-23F8CDD12EF5}"/>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87" name="Tekstfelt 1786">
                  <a:extLst>
                    <a:ext uri="{FF2B5EF4-FFF2-40B4-BE49-F238E27FC236}">
                      <a16:creationId xmlns:a16="http://schemas.microsoft.com/office/drawing/2014/main" id="{95D2D63F-9AD4-58C2-DBC8-2FB2F15EC28D}"/>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88" name="Tekstfelt 1787">
                  <a:extLst>
                    <a:ext uri="{FF2B5EF4-FFF2-40B4-BE49-F238E27FC236}">
                      <a16:creationId xmlns:a16="http://schemas.microsoft.com/office/drawing/2014/main" id="{A3552FDD-4BF3-2DC2-28A1-D300CC933BB4}"/>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89" name="Tekstfelt 1788">
                  <a:extLst>
                    <a:ext uri="{FF2B5EF4-FFF2-40B4-BE49-F238E27FC236}">
                      <a16:creationId xmlns:a16="http://schemas.microsoft.com/office/drawing/2014/main" id="{02526F0E-44BD-E02B-03E2-A0A4258193D9}"/>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90" name="Tekstfelt 1789">
                  <a:extLst>
                    <a:ext uri="{FF2B5EF4-FFF2-40B4-BE49-F238E27FC236}">
                      <a16:creationId xmlns:a16="http://schemas.microsoft.com/office/drawing/2014/main" id="{9F1CF1AA-CDB0-17C5-553B-709B9A884A29}"/>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91" name="Tekstfelt 1790">
                  <a:extLst>
                    <a:ext uri="{FF2B5EF4-FFF2-40B4-BE49-F238E27FC236}">
                      <a16:creationId xmlns:a16="http://schemas.microsoft.com/office/drawing/2014/main" id="{5A4EC38E-F03B-1D64-93C6-66B5D2649F3E}"/>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92" name="Tekstfelt 1791">
                  <a:extLst>
                    <a:ext uri="{FF2B5EF4-FFF2-40B4-BE49-F238E27FC236}">
                      <a16:creationId xmlns:a16="http://schemas.microsoft.com/office/drawing/2014/main" id="{20EAB718-8049-FA79-3656-554B59606657}"/>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93" name="Tekstfelt 1792">
                  <a:extLst>
                    <a:ext uri="{FF2B5EF4-FFF2-40B4-BE49-F238E27FC236}">
                      <a16:creationId xmlns:a16="http://schemas.microsoft.com/office/drawing/2014/main" id="{13314085-06BD-ABBD-1CE0-A7525DE28B14}"/>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82" name="Tekstfelt 1781">
                <a:extLst>
                  <a:ext uri="{FF2B5EF4-FFF2-40B4-BE49-F238E27FC236}">
                    <a16:creationId xmlns:a16="http://schemas.microsoft.com/office/drawing/2014/main" id="{3947F52D-77C8-BE68-9DF7-AE8FF92E2575}"/>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3" name="Gruppe 1642">
              <a:extLst>
                <a:ext uri="{FF2B5EF4-FFF2-40B4-BE49-F238E27FC236}">
                  <a16:creationId xmlns:a16="http://schemas.microsoft.com/office/drawing/2014/main" id="{80F819C2-7032-6353-1FFC-6F4AFA4CF86E}"/>
                </a:ext>
              </a:extLst>
            </p:cNvPr>
            <p:cNvGrpSpPr/>
            <p:nvPr/>
          </p:nvGrpSpPr>
          <p:grpSpPr>
            <a:xfrm>
              <a:off x="4671957" y="1121816"/>
              <a:ext cx="368493" cy="4975623"/>
              <a:chOff x="2884750" y="1599890"/>
              <a:chExt cx="368493" cy="4975623"/>
            </a:xfrm>
          </p:grpSpPr>
          <p:grpSp>
            <p:nvGrpSpPr>
              <p:cNvPr id="1768" name="Gruppe 1767">
                <a:extLst>
                  <a:ext uri="{FF2B5EF4-FFF2-40B4-BE49-F238E27FC236}">
                    <a16:creationId xmlns:a16="http://schemas.microsoft.com/office/drawing/2014/main" id="{B7B06B9C-C9F6-CD87-41A9-14B9FC4A81FC}"/>
                  </a:ext>
                </a:extLst>
              </p:cNvPr>
              <p:cNvGrpSpPr/>
              <p:nvPr/>
            </p:nvGrpSpPr>
            <p:grpSpPr>
              <a:xfrm>
                <a:off x="2884750" y="1599890"/>
                <a:ext cx="367348" cy="4975623"/>
                <a:chOff x="3468415" y="2185667"/>
                <a:chExt cx="367348" cy="4975623"/>
              </a:xfrm>
            </p:grpSpPr>
            <p:sp>
              <p:nvSpPr>
                <p:cNvPr id="1770" name="Tekstfelt 1769">
                  <a:extLst>
                    <a:ext uri="{FF2B5EF4-FFF2-40B4-BE49-F238E27FC236}">
                      <a16:creationId xmlns:a16="http://schemas.microsoft.com/office/drawing/2014/main" id="{2393A673-05E8-96A4-E9B3-60CF3B295912}"/>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71" name="Tekstfelt 1770">
                  <a:extLst>
                    <a:ext uri="{FF2B5EF4-FFF2-40B4-BE49-F238E27FC236}">
                      <a16:creationId xmlns:a16="http://schemas.microsoft.com/office/drawing/2014/main" id="{84C86069-9282-10D4-F911-D1F66C8E2273}"/>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72" name="Tekstfelt 1771">
                  <a:extLst>
                    <a:ext uri="{FF2B5EF4-FFF2-40B4-BE49-F238E27FC236}">
                      <a16:creationId xmlns:a16="http://schemas.microsoft.com/office/drawing/2014/main" id="{ECF83BEC-9BBC-4EE8-FE56-FB217B9A30B2}"/>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73" name="Tekstfelt 1772">
                  <a:extLst>
                    <a:ext uri="{FF2B5EF4-FFF2-40B4-BE49-F238E27FC236}">
                      <a16:creationId xmlns:a16="http://schemas.microsoft.com/office/drawing/2014/main" id="{BAE32F51-EDF1-8E3D-0116-02EDB434374F}"/>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74" name="Tekstfelt 1773">
                  <a:extLst>
                    <a:ext uri="{FF2B5EF4-FFF2-40B4-BE49-F238E27FC236}">
                      <a16:creationId xmlns:a16="http://schemas.microsoft.com/office/drawing/2014/main" id="{D07183F5-0954-30BF-78D4-995A3649D6FC}"/>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75" name="Tekstfelt 1774">
                  <a:extLst>
                    <a:ext uri="{FF2B5EF4-FFF2-40B4-BE49-F238E27FC236}">
                      <a16:creationId xmlns:a16="http://schemas.microsoft.com/office/drawing/2014/main" id="{C83FE584-650F-DD79-98B2-61F27E4A9C59}"/>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76" name="Tekstfelt 1775">
                  <a:extLst>
                    <a:ext uri="{FF2B5EF4-FFF2-40B4-BE49-F238E27FC236}">
                      <a16:creationId xmlns:a16="http://schemas.microsoft.com/office/drawing/2014/main" id="{5164D49F-F67D-17C8-3E66-1FC0EA89CAF2}"/>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77" name="Tekstfelt 1776">
                  <a:extLst>
                    <a:ext uri="{FF2B5EF4-FFF2-40B4-BE49-F238E27FC236}">
                      <a16:creationId xmlns:a16="http://schemas.microsoft.com/office/drawing/2014/main" id="{9EEAA531-ADC7-EFA4-5334-A57212CC6E29}"/>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78" name="Tekstfelt 1777">
                  <a:extLst>
                    <a:ext uri="{FF2B5EF4-FFF2-40B4-BE49-F238E27FC236}">
                      <a16:creationId xmlns:a16="http://schemas.microsoft.com/office/drawing/2014/main" id="{42D9DA99-78C7-47D6-FAC5-0581DCDF3049}"/>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79" name="Tekstfelt 1778">
                  <a:extLst>
                    <a:ext uri="{FF2B5EF4-FFF2-40B4-BE49-F238E27FC236}">
                      <a16:creationId xmlns:a16="http://schemas.microsoft.com/office/drawing/2014/main" id="{12864B68-29EC-A06F-D98C-E9DCA17D66B6}"/>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80" name="Tekstfelt 1779">
                  <a:extLst>
                    <a:ext uri="{FF2B5EF4-FFF2-40B4-BE49-F238E27FC236}">
                      <a16:creationId xmlns:a16="http://schemas.microsoft.com/office/drawing/2014/main" id="{C83EB007-36D6-6DC6-BF76-14B33C88A63E}"/>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69" name="Tekstfelt 1768">
                <a:extLst>
                  <a:ext uri="{FF2B5EF4-FFF2-40B4-BE49-F238E27FC236}">
                    <a16:creationId xmlns:a16="http://schemas.microsoft.com/office/drawing/2014/main" id="{EAA0C0D7-A3EB-0C02-A883-897413D31F8E}"/>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4" name="Gruppe 1643">
              <a:extLst>
                <a:ext uri="{FF2B5EF4-FFF2-40B4-BE49-F238E27FC236}">
                  <a16:creationId xmlns:a16="http://schemas.microsoft.com/office/drawing/2014/main" id="{F33B973D-D1BB-94C5-2DB3-53AC6C1918CC}"/>
                </a:ext>
              </a:extLst>
            </p:cNvPr>
            <p:cNvGrpSpPr/>
            <p:nvPr/>
          </p:nvGrpSpPr>
          <p:grpSpPr>
            <a:xfrm>
              <a:off x="4246971" y="1119665"/>
              <a:ext cx="368493" cy="4977333"/>
              <a:chOff x="2884750" y="2033560"/>
              <a:chExt cx="368493" cy="4977333"/>
            </a:xfrm>
          </p:grpSpPr>
          <p:grpSp>
            <p:nvGrpSpPr>
              <p:cNvPr id="1755" name="Gruppe 1754">
                <a:extLst>
                  <a:ext uri="{FF2B5EF4-FFF2-40B4-BE49-F238E27FC236}">
                    <a16:creationId xmlns:a16="http://schemas.microsoft.com/office/drawing/2014/main" id="{7EE21554-5105-89DB-6CA7-493A0840E4D0}"/>
                  </a:ext>
                </a:extLst>
              </p:cNvPr>
              <p:cNvGrpSpPr/>
              <p:nvPr/>
            </p:nvGrpSpPr>
            <p:grpSpPr>
              <a:xfrm>
                <a:off x="2884750" y="2033560"/>
                <a:ext cx="367348" cy="4977333"/>
                <a:chOff x="3468415" y="2619337"/>
                <a:chExt cx="367348" cy="4977333"/>
              </a:xfrm>
            </p:grpSpPr>
            <p:sp>
              <p:nvSpPr>
                <p:cNvPr id="1757" name="Tekstfelt 1756">
                  <a:extLst>
                    <a:ext uri="{FF2B5EF4-FFF2-40B4-BE49-F238E27FC236}">
                      <a16:creationId xmlns:a16="http://schemas.microsoft.com/office/drawing/2014/main" id="{05C9024A-AC29-E005-9F13-18BB14A49E8C}"/>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58" name="Tekstfelt 1757">
                  <a:extLst>
                    <a:ext uri="{FF2B5EF4-FFF2-40B4-BE49-F238E27FC236}">
                      <a16:creationId xmlns:a16="http://schemas.microsoft.com/office/drawing/2014/main" id="{A21A1DE5-D499-7A6A-18BA-4FF4DE14FDCB}"/>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59" name="Tekstfelt 1758">
                  <a:extLst>
                    <a:ext uri="{FF2B5EF4-FFF2-40B4-BE49-F238E27FC236}">
                      <a16:creationId xmlns:a16="http://schemas.microsoft.com/office/drawing/2014/main" id="{C36B6069-287E-F4C3-E06C-8648DEDA644D}"/>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60" name="Tekstfelt 1759">
                  <a:extLst>
                    <a:ext uri="{FF2B5EF4-FFF2-40B4-BE49-F238E27FC236}">
                      <a16:creationId xmlns:a16="http://schemas.microsoft.com/office/drawing/2014/main" id="{3CED3C47-2F58-8205-B21A-889283FD9902}"/>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61" name="Tekstfelt 1760">
                  <a:extLst>
                    <a:ext uri="{FF2B5EF4-FFF2-40B4-BE49-F238E27FC236}">
                      <a16:creationId xmlns:a16="http://schemas.microsoft.com/office/drawing/2014/main" id="{0D03B446-0604-CA62-263A-D204197E1119}"/>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62" name="Tekstfelt 1761">
                  <a:extLst>
                    <a:ext uri="{FF2B5EF4-FFF2-40B4-BE49-F238E27FC236}">
                      <a16:creationId xmlns:a16="http://schemas.microsoft.com/office/drawing/2014/main" id="{24F6B46F-13AC-EA3F-EBB1-0536634A084F}"/>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63" name="Tekstfelt 1762">
                  <a:extLst>
                    <a:ext uri="{FF2B5EF4-FFF2-40B4-BE49-F238E27FC236}">
                      <a16:creationId xmlns:a16="http://schemas.microsoft.com/office/drawing/2014/main" id="{86868050-FCFD-8B55-944E-EB275E96D7F0}"/>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64" name="Tekstfelt 1763">
                  <a:extLst>
                    <a:ext uri="{FF2B5EF4-FFF2-40B4-BE49-F238E27FC236}">
                      <a16:creationId xmlns:a16="http://schemas.microsoft.com/office/drawing/2014/main" id="{FBF3ADB5-2AB3-8539-D82E-998300360154}"/>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65" name="Tekstfelt 1764">
                  <a:extLst>
                    <a:ext uri="{FF2B5EF4-FFF2-40B4-BE49-F238E27FC236}">
                      <a16:creationId xmlns:a16="http://schemas.microsoft.com/office/drawing/2014/main" id="{15F01EC1-2E9B-FACE-0745-1A23DDE7860D}"/>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66" name="Tekstfelt 1765">
                  <a:extLst>
                    <a:ext uri="{FF2B5EF4-FFF2-40B4-BE49-F238E27FC236}">
                      <a16:creationId xmlns:a16="http://schemas.microsoft.com/office/drawing/2014/main" id="{73798851-1341-69EA-67E7-863D9C99FAE7}"/>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67" name="Tekstfelt 1766">
                  <a:extLst>
                    <a:ext uri="{FF2B5EF4-FFF2-40B4-BE49-F238E27FC236}">
                      <a16:creationId xmlns:a16="http://schemas.microsoft.com/office/drawing/2014/main" id="{23CC8810-F9A0-8DA1-6B38-39D7EED190CD}"/>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56" name="Tekstfelt 1755">
                <a:extLst>
                  <a:ext uri="{FF2B5EF4-FFF2-40B4-BE49-F238E27FC236}">
                    <a16:creationId xmlns:a16="http://schemas.microsoft.com/office/drawing/2014/main" id="{4ABF65AC-0876-C465-B5DA-4A34CFCFC6F6}"/>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5" name="Gruppe 1644">
              <a:extLst>
                <a:ext uri="{FF2B5EF4-FFF2-40B4-BE49-F238E27FC236}">
                  <a16:creationId xmlns:a16="http://schemas.microsoft.com/office/drawing/2014/main" id="{B08FF008-D2BA-4C7C-C100-751889324E8A}"/>
                </a:ext>
              </a:extLst>
            </p:cNvPr>
            <p:cNvGrpSpPr/>
            <p:nvPr/>
          </p:nvGrpSpPr>
          <p:grpSpPr>
            <a:xfrm>
              <a:off x="3805124" y="1117111"/>
              <a:ext cx="369796" cy="4983796"/>
              <a:chOff x="2884750" y="2468352"/>
              <a:chExt cx="369796" cy="4983796"/>
            </a:xfrm>
          </p:grpSpPr>
          <p:grpSp>
            <p:nvGrpSpPr>
              <p:cNvPr id="1742" name="Gruppe 1741">
                <a:extLst>
                  <a:ext uri="{FF2B5EF4-FFF2-40B4-BE49-F238E27FC236}">
                    <a16:creationId xmlns:a16="http://schemas.microsoft.com/office/drawing/2014/main" id="{C66E88D6-D267-42DD-6357-71C6A5C17EDC}"/>
                  </a:ext>
                </a:extLst>
              </p:cNvPr>
              <p:cNvGrpSpPr/>
              <p:nvPr/>
            </p:nvGrpSpPr>
            <p:grpSpPr>
              <a:xfrm>
                <a:off x="2884750" y="2468352"/>
                <a:ext cx="369796" cy="4983796"/>
                <a:chOff x="3468415" y="3054129"/>
                <a:chExt cx="369796" cy="4983796"/>
              </a:xfrm>
            </p:grpSpPr>
            <p:sp>
              <p:nvSpPr>
                <p:cNvPr id="1744" name="Tekstfelt 1743">
                  <a:extLst>
                    <a:ext uri="{FF2B5EF4-FFF2-40B4-BE49-F238E27FC236}">
                      <a16:creationId xmlns:a16="http://schemas.microsoft.com/office/drawing/2014/main" id="{819DEDCE-D758-2350-727B-C20F8F75C84C}"/>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45" name="Tekstfelt 1744">
                  <a:extLst>
                    <a:ext uri="{FF2B5EF4-FFF2-40B4-BE49-F238E27FC236}">
                      <a16:creationId xmlns:a16="http://schemas.microsoft.com/office/drawing/2014/main" id="{B98541F0-01EE-BF29-FA8B-5F6D09A46930}"/>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46" name="Tekstfelt 1745">
                  <a:extLst>
                    <a:ext uri="{FF2B5EF4-FFF2-40B4-BE49-F238E27FC236}">
                      <a16:creationId xmlns:a16="http://schemas.microsoft.com/office/drawing/2014/main" id="{0087AC76-2FEC-346A-1659-FF474BED3100}"/>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47" name="Tekstfelt 1746">
                  <a:extLst>
                    <a:ext uri="{FF2B5EF4-FFF2-40B4-BE49-F238E27FC236}">
                      <a16:creationId xmlns:a16="http://schemas.microsoft.com/office/drawing/2014/main" id="{E72A70D7-46F3-BF1F-21C5-7A55B808ECAF}"/>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48" name="Tekstfelt 1747">
                  <a:extLst>
                    <a:ext uri="{FF2B5EF4-FFF2-40B4-BE49-F238E27FC236}">
                      <a16:creationId xmlns:a16="http://schemas.microsoft.com/office/drawing/2014/main" id="{9039CB92-7D45-106A-8E96-16356DFCE21F}"/>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49" name="Tekstfelt 1748">
                  <a:extLst>
                    <a:ext uri="{FF2B5EF4-FFF2-40B4-BE49-F238E27FC236}">
                      <a16:creationId xmlns:a16="http://schemas.microsoft.com/office/drawing/2014/main" id="{73E5047A-F1FF-F61D-BE62-1B3F28068521}"/>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50" name="Tekstfelt 1749">
                  <a:extLst>
                    <a:ext uri="{FF2B5EF4-FFF2-40B4-BE49-F238E27FC236}">
                      <a16:creationId xmlns:a16="http://schemas.microsoft.com/office/drawing/2014/main" id="{C9C13469-9976-B98D-99E9-FBFC8A7CED2E}"/>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51" name="Tekstfelt 1750">
                  <a:extLst>
                    <a:ext uri="{FF2B5EF4-FFF2-40B4-BE49-F238E27FC236}">
                      <a16:creationId xmlns:a16="http://schemas.microsoft.com/office/drawing/2014/main" id="{9097F0F4-E4D3-6E0E-F681-494EFCEB7AA8}"/>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52" name="Tekstfelt 1751">
                  <a:extLst>
                    <a:ext uri="{FF2B5EF4-FFF2-40B4-BE49-F238E27FC236}">
                      <a16:creationId xmlns:a16="http://schemas.microsoft.com/office/drawing/2014/main" id="{4F60DA71-3A37-B664-5573-714577AF33BE}"/>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53" name="Tekstfelt 1752">
                  <a:extLst>
                    <a:ext uri="{FF2B5EF4-FFF2-40B4-BE49-F238E27FC236}">
                      <a16:creationId xmlns:a16="http://schemas.microsoft.com/office/drawing/2014/main" id="{10131F6C-0591-1EAC-3E04-4E1D91551C88}"/>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54" name="Tekstfelt 1753">
                  <a:extLst>
                    <a:ext uri="{FF2B5EF4-FFF2-40B4-BE49-F238E27FC236}">
                      <a16:creationId xmlns:a16="http://schemas.microsoft.com/office/drawing/2014/main" id="{6AFC9423-9490-8EAD-F1FD-B4E6650A1800}"/>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43" name="Tekstfelt 1742">
                <a:extLst>
                  <a:ext uri="{FF2B5EF4-FFF2-40B4-BE49-F238E27FC236}">
                    <a16:creationId xmlns:a16="http://schemas.microsoft.com/office/drawing/2014/main" id="{6C9C3721-4130-5963-0625-9BA9AACE48A8}"/>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6" name="Gruppe 1645">
              <a:extLst>
                <a:ext uri="{FF2B5EF4-FFF2-40B4-BE49-F238E27FC236}">
                  <a16:creationId xmlns:a16="http://schemas.microsoft.com/office/drawing/2014/main" id="{4F68C58E-8222-9698-F8EC-8664F883236B}"/>
                </a:ext>
              </a:extLst>
            </p:cNvPr>
            <p:cNvGrpSpPr/>
            <p:nvPr/>
          </p:nvGrpSpPr>
          <p:grpSpPr>
            <a:xfrm>
              <a:off x="3380676" y="1113679"/>
              <a:ext cx="368678" cy="4985735"/>
              <a:chOff x="2885868" y="2899782"/>
              <a:chExt cx="368678" cy="4985735"/>
            </a:xfrm>
          </p:grpSpPr>
          <p:grpSp>
            <p:nvGrpSpPr>
              <p:cNvPr id="1729" name="Gruppe 1728">
                <a:extLst>
                  <a:ext uri="{FF2B5EF4-FFF2-40B4-BE49-F238E27FC236}">
                    <a16:creationId xmlns:a16="http://schemas.microsoft.com/office/drawing/2014/main" id="{B2810A80-4C97-EA25-A158-6756DD817BEE}"/>
                  </a:ext>
                </a:extLst>
              </p:cNvPr>
              <p:cNvGrpSpPr/>
              <p:nvPr/>
            </p:nvGrpSpPr>
            <p:grpSpPr>
              <a:xfrm>
                <a:off x="2885868" y="2899782"/>
                <a:ext cx="368678" cy="4985735"/>
                <a:chOff x="3469533" y="3485559"/>
                <a:chExt cx="368678" cy="4985735"/>
              </a:xfrm>
            </p:grpSpPr>
            <p:sp>
              <p:nvSpPr>
                <p:cNvPr id="1731" name="Tekstfelt 1730">
                  <a:extLst>
                    <a:ext uri="{FF2B5EF4-FFF2-40B4-BE49-F238E27FC236}">
                      <a16:creationId xmlns:a16="http://schemas.microsoft.com/office/drawing/2014/main" id="{BC6629C5-5F93-560A-8AA7-834C298623CC}"/>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32" name="Tekstfelt 1731">
                  <a:extLst>
                    <a:ext uri="{FF2B5EF4-FFF2-40B4-BE49-F238E27FC236}">
                      <a16:creationId xmlns:a16="http://schemas.microsoft.com/office/drawing/2014/main" id="{09EA798A-4F9E-2DC5-3942-B663FAE11412}"/>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33" name="Tekstfelt 1732">
                  <a:extLst>
                    <a:ext uri="{FF2B5EF4-FFF2-40B4-BE49-F238E27FC236}">
                      <a16:creationId xmlns:a16="http://schemas.microsoft.com/office/drawing/2014/main" id="{AF94396A-1906-C7B3-C4F8-1FCB3C132A66}"/>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34" name="Tekstfelt 1733">
                  <a:extLst>
                    <a:ext uri="{FF2B5EF4-FFF2-40B4-BE49-F238E27FC236}">
                      <a16:creationId xmlns:a16="http://schemas.microsoft.com/office/drawing/2014/main" id="{31B25ABA-0A18-BC5C-CBA5-D71792CB300F}"/>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35" name="Tekstfelt 1734">
                  <a:extLst>
                    <a:ext uri="{FF2B5EF4-FFF2-40B4-BE49-F238E27FC236}">
                      <a16:creationId xmlns:a16="http://schemas.microsoft.com/office/drawing/2014/main" id="{7C30048C-EFED-AB4B-D95C-9CC471778F6B}"/>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36" name="Tekstfelt 1735">
                  <a:extLst>
                    <a:ext uri="{FF2B5EF4-FFF2-40B4-BE49-F238E27FC236}">
                      <a16:creationId xmlns:a16="http://schemas.microsoft.com/office/drawing/2014/main" id="{71ADFFE2-3AF1-8279-8911-41258C2D3E9C}"/>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37" name="Tekstfelt 1736">
                  <a:extLst>
                    <a:ext uri="{FF2B5EF4-FFF2-40B4-BE49-F238E27FC236}">
                      <a16:creationId xmlns:a16="http://schemas.microsoft.com/office/drawing/2014/main" id="{F1A22A85-8B36-61AF-F914-4DA7F0AD53C3}"/>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38" name="Tekstfelt 1737">
                  <a:extLst>
                    <a:ext uri="{FF2B5EF4-FFF2-40B4-BE49-F238E27FC236}">
                      <a16:creationId xmlns:a16="http://schemas.microsoft.com/office/drawing/2014/main" id="{23A64FE7-9558-E7C6-7067-06631586677F}"/>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39" name="Tekstfelt 1738">
                  <a:extLst>
                    <a:ext uri="{FF2B5EF4-FFF2-40B4-BE49-F238E27FC236}">
                      <a16:creationId xmlns:a16="http://schemas.microsoft.com/office/drawing/2014/main" id="{04C6CB40-37E6-8A54-25CB-AEB804D6BBB3}"/>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40" name="Tekstfelt 1739">
                  <a:extLst>
                    <a:ext uri="{FF2B5EF4-FFF2-40B4-BE49-F238E27FC236}">
                      <a16:creationId xmlns:a16="http://schemas.microsoft.com/office/drawing/2014/main" id="{B40B6F4C-D8A6-CA65-274E-956E017F73BC}"/>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41" name="Tekstfelt 1740">
                  <a:extLst>
                    <a:ext uri="{FF2B5EF4-FFF2-40B4-BE49-F238E27FC236}">
                      <a16:creationId xmlns:a16="http://schemas.microsoft.com/office/drawing/2014/main" id="{49839432-6833-F6A5-D972-189EC26D5533}"/>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30" name="Tekstfelt 1729">
                <a:extLst>
                  <a:ext uri="{FF2B5EF4-FFF2-40B4-BE49-F238E27FC236}">
                    <a16:creationId xmlns:a16="http://schemas.microsoft.com/office/drawing/2014/main" id="{E9E97EBB-BCAA-66FC-EFA0-B4F266604E70}"/>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7" name="Gruppe 1646">
              <a:extLst>
                <a:ext uri="{FF2B5EF4-FFF2-40B4-BE49-F238E27FC236}">
                  <a16:creationId xmlns:a16="http://schemas.microsoft.com/office/drawing/2014/main" id="{97E1992E-19C1-FF40-938E-D7CA85914E4D}"/>
                </a:ext>
              </a:extLst>
            </p:cNvPr>
            <p:cNvGrpSpPr/>
            <p:nvPr/>
          </p:nvGrpSpPr>
          <p:grpSpPr>
            <a:xfrm>
              <a:off x="2937190" y="1122934"/>
              <a:ext cx="368270" cy="4971649"/>
              <a:chOff x="2886987" y="3331213"/>
              <a:chExt cx="368270" cy="4971649"/>
            </a:xfrm>
          </p:grpSpPr>
          <p:grpSp>
            <p:nvGrpSpPr>
              <p:cNvPr id="1716" name="Gruppe 1715">
                <a:extLst>
                  <a:ext uri="{FF2B5EF4-FFF2-40B4-BE49-F238E27FC236}">
                    <a16:creationId xmlns:a16="http://schemas.microsoft.com/office/drawing/2014/main" id="{44A5C606-C46F-8613-9B46-ED68CCE3A6A8}"/>
                  </a:ext>
                </a:extLst>
              </p:cNvPr>
              <p:cNvGrpSpPr/>
              <p:nvPr/>
            </p:nvGrpSpPr>
            <p:grpSpPr>
              <a:xfrm>
                <a:off x="2886987" y="3331213"/>
                <a:ext cx="368270" cy="4971649"/>
                <a:chOff x="3470652" y="3916990"/>
                <a:chExt cx="368270" cy="4971649"/>
              </a:xfrm>
            </p:grpSpPr>
            <p:sp>
              <p:nvSpPr>
                <p:cNvPr id="1718" name="Tekstfelt 1717">
                  <a:extLst>
                    <a:ext uri="{FF2B5EF4-FFF2-40B4-BE49-F238E27FC236}">
                      <a16:creationId xmlns:a16="http://schemas.microsoft.com/office/drawing/2014/main" id="{74414F68-2AAA-678B-3717-387EB6BF6604}"/>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19" name="Tekstfelt 1718">
                  <a:extLst>
                    <a:ext uri="{FF2B5EF4-FFF2-40B4-BE49-F238E27FC236}">
                      <a16:creationId xmlns:a16="http://schemas.microsoft.com/office/drawing/2014/main" id="{AF83261C-862D-820C-E122-28B41C4AFFFC}"/>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20" name="Tekstfelt 1719">
                  <a:extLst>
                    <a:ext uri="{FF2B5EF4-FFF2-40B4-BE49-F238E27FC236}">
                      <a16:creationId xmlns:a16="http://schemas.microsoft.com/office/drawing/2014/main" id="{E4776BCE-F856-4322-92AF-FEAE2398702E}"/>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21" name="Tekstfelt 1720">
                  <a:extLst>
                    <a:ext uri="{FF2B5EF4-FFF2-40B4-BE49-F238E27FC236}">
                      <a16:creationId xmlns:a16="http://schemas.microsoft.com/office/drawing/2014/main" id="{EAD83888-B475-841E-AC03-928B87894D8A}"/>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22" name="Tekstfelt 1721">
                  <a:extLst>
                    <a:ext uri="{FF2B5EF4-FFF2-40B4-BE49-F238E27FC236}">
                      <a16:creationId xmlns:a16="http://schemas.microsoft.com/office/drawing/2014/main" id="{F52013D7-BEEE-CC5E-A053-D16DCE5D71C3}"/>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23" name="Tekstfelt 1722">
                  <a:extLst>
                    <a:ext uri="{FF2B5EF4-FFF2-40B4-BE49-F238E27FC236}">
                      <a16:creationId xmlns:a16="http://schemas.microsoft.com/office/drawing/2014/main" id="{64BF4D90-374E-CABB-1EC8-A2E80905237A}"/>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24" name="Tekstfelt 1723">
                  <a:extLst>
                    <a:ext uri="{FF2B5EF4-FFF2-40B4-BE49-F238E27FC236}">
                      <a16:creationId xmlns:a16="http://schemas.microsoft.com/office/drawing/2014/main" id="{C5532F26-38C9-B23D-2500-EA9C9711BC94}"/>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25" name="Tekstfelt 1724">
                  <a:extLst>
                    <a:ext uri="{FF2B5EF4-FFF2-40B4-BE49-F238E27FC236}">
                      <a16:creationId xmlns:a16="http://schemas.microsoft.com/office/drawing/2014/main" id="{496C371F-D7B0-1099-00DD-75AA727F5596}"/>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26" name="Tekstfelt 1725">
                  <a:extLst>
                    <a:ext uri="{FF2B5EF4-FFF2-40B4-BE49-F238E27FC236}">
                      <a16:creationId xmlns:a16="http://schemas.microsoft.com/office/drawing/2014/main" id="{B68843A9-91CD-A26D-B4F7-2E0E6B7091FF}"/>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27" name="Tekstfelt 1726">
                  <a:extLst>
                    <a:ext uri="{FF2B5EF4-FFF2-40B4-BE49-F238E27FC236}">
                      <a16:creationId xmlns:a16="http://schemas.microsoft.com/office/drawing/2014/main" id="{2625E7FB-32C3-9F62-FF97-88B2A9D22232}"/>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28" name="Tekstfelt 1727">
                  <a:extLst>
                    <a:ext uri="{FF2B5EF4-FFF2-40B4-BE49-F238E27FC236}">
                      <a16:creationId xmlns:a16="http://schemas.microsoft.com/office/drawing/2014/main" id="{307D2ACA-7472-8EA2-ED33-260EEDF6D032}"/>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17" name="Tekstfelt 1716">
                <a:extLst>
                  <a:ext uri="{FF2B5EF4-FFF2-40B4-BE49-F238E27FC236}">
                    <a16:creationId xmlns:a16="http://schemas.microsoft.com/office/drawing/2014/main" id="{AAC7C4E3-5BD7-B924-BD12-029E5FBFCFC4}"/>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8" name="Gruppe 1647">
              <a:extLst>
                <a:ext uri="{FF2B5EF4-FFF2-40B4-BE49-F238E27FC236}">
                  <a16:creationId xmlns:a16="http://schemas.microsoft.com/office/drawing/2014/main" id="{F48DD4A1-BAB8-2833-85A2-E011F064F788}"/>
                </a:ext>
              </a:extLst>
            </p:cNvPr>
            <p:cNvGrpSpPr/>
            <p:nvPr/>
          </p:nvGrpSpPr>
          <p:grpSpPr>
            <a:xfrm>
              <a:off x="2515019" y="1122283"/>
              <a:ext cx="367153" cy="4979236"/>
              <a:chOff x="2888104" y="3762643"/>
              <a:chExt cx="367153" cy="4979236"/>
            </a:xfrm>
          </p:grpSpPr>
          <p:grpSp>
            <p:nvGrpSpPr>
              <p:cNvPr id="1703" name="Gruppe 1702">
                <a:extLst>
                  <a:ext uri="{FF2B5EF4-FFF2-40B4-BE49-F238E27FC236}">
                    <a16:creationId xmlns:a16="http://schemas.microsoft.com/office/drawing/2014/main" id="{EC41B767-9623-4D34-E74B-E315AEB33A5D}"/>
                  </a:ext>
                </a:extLst>
              </p:cNvPr>
              <p:cNvGrpSpPr/>
              <p:nvPr/>
            </p:nvGrpSpPr>
            <p:grpSpPr>
              <a:xfrm>
                <a:off x="2888104" y="3762643"/>
                <a:ext cx="367153" cy="4979236"/>
                <a:chOff x="3471769" y="4348420"/>
                <a:chExt cx="367153" cy="4979236"/>
              </a:xfrm>
            </p:grpSpPr>
            <p:sp>
              <p:nvSpPr>
                <p:cNvPr id="1705" name="Tekstfelt 1704">
                  <a:extLst>
                    <a:ext uri="{FF2B5EF4-FFF2-40B4-BE49-F238E27FC236}">
                      <a16:creationId xmlns:a16="http://schemas.microsoft.com/office/drawing/2014/main" id="{FF760B7D-E36D-859C-75EE-28AB9A44E09E}"/>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06" name="Tekstfelt 1705">
                  <a:extLst>
                    <a:ext uri="{FF2B5EF4-FFF2-40B4-BE49-F238E27FC236}">
                      <a16:creationId xmlns:a16="http://schemas.microsoft.com/office/drawing/2014/main" id="{90A2474B-B0F9-93CB-CBA8-CF8405B67328}"/>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07" name="Tekstfelt 1706">
                  <a:extLst>
                    <a:ext uri="{FF2B5EF4-FFF2-40B4-BE49-F238E27FC236}">
                      <a16:creationId xmlns:a16="http://schemas.microsoft.com/office/drawing/2014/main" id="{30E4BCFD-6938-D3A2-978C-D42C9BBEFD59}"/>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08" name="Tekstfelt 1707">
                  <a:extLst>
                    <a:ext uri="{FF2B5EF4-FFF2-40B4-BE49-F238E27FC236}">
                      <a16:creationId xmlns:a16="http://schemas.microsoft.com/office/drawing/2014/main" id="{479B395A-A455-9601-F91D-DC97AF9479EE}"/>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09" name="Tekstfelt 1708">
                  <a:extLst>
                    <a:ext uri="{FF2B5EF4-FFF2-40B4-BE49-F238E27FC236}">
                      <a16:creationId xmlns:a16="http://schemas.microsoft.com/office/drawing/2014/main" id="{A5D3DCB5-C3AF-7259-1146-0182A3DDDAAE}"/>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10" name="Tekstfelt 1709">
                  <a:extLst>
                    <a:ext uri="{FF2B5EF4-FFF2-40B4-BE49-F238E27FC236}">
                      <a16:creationId xmlns:a16="http://schemas.microsoft.com/office/drawing/2014/main" id="{14DB7A5F-C2D2-0A6F-FE03-6BC89342B63C}"/>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711" name="Tekstfelt 1710">
                  <a:extLst>
                    <a:ext uri="{FF2B5EF4-FFF2-40B4-BE49-F238E27FC236}">
                      <a16:creationId xmlns:a16="http://schemas.microsoft.com/office/drawing/2014/main" id="{0CB79C96-1AF1-4643-2506-2E9761D3A28A}"/>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12" name="Tekstfelt 1711">
                  <a:extLst>
                    <a:ext uri="{FF2B5EF4-FFF2-40B4-BE49-F238E27FC236}">
                      <a16:creationId xmlns:a16="http://schemas.microsoft.com/office/drawing/2014/main" id="{9A365D7C-4AC0-FF06-D475-F506EC5658B5}"/>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13" name="Tekstfelt 1712">
                  <a:extLst>
                    <a:ext uri="{FF2B5EF4-FFF2-40B4-BE49-F238E27FC236}">
                      <a16:creationId xmlns:a16="http://schemas.microsoft.com/office/drawing/2014/main" id="{E351B71A-F3F7-7F9F-8BC8-A46340189831}"/>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14" name="Tekstfelt 1713">
                  <a:extLst>
                    <a:ext uri="{FF2B5EF4-FFF2-40B4-BE49-F238E27FC236}">
                      <a16:creationId xmlns:a16="http://schemas.microsoft.com/office/drawing/2014/main" id="{6127A880-24FD-C6AE-154B-211BFDD90672}"/>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15" name="Tekstfelt 1714">
                  <a:extLst>
                    <a:ext uri="{FF2B5EF4-FFF2-40B4-BE49-F238E27FC236}">
                      <a16:creationId xmlns:a16="http://schemas.microsoft.com/office/drawing/2014/main" id="{16742E26-5DF5-3DED-2D99-17EE0DAE55F7}"/>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04" name="Tekstfelt 1703">
                <a:extLst>
                  <a:ext uri="{FF2B5EF4-FFF2-40B4-BE49-F238E27FC236}">
                    <a16:creationId xmlns:a16="http://schemas.microsoft.com/office/drawing/2014/main" id="{CFB1CC15-6677-0B1E-1736-3A338EED756B}"/>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9" name="Gruppe 1648">
              <a:extLst>
                <a:ext uri="{FF2B5EF4-FFF2-40B4-BE49-F238E27FC236}">
                  <a16:creationId xmlns:a16="http://schemas.microsoft.com/office/drawing/2014/main" id="{00D13E89-7B30-9F0E-9FE9-AE55AFF8B39F}"/>
                </a:ext>
              </a:extLst>
            </p:cNvPr>
            <p:cNvGrpSpPr/>
            <p:nvPr/>
          </p:nvGrpSpPr>
          <p:grpSpPr>
            <a:xfrm>
              <a:off x="2079105" y="1121316"/>
              <a:ext cx="366035" cy="4982137"/>
              <a:chOff x="2889222" y="4194071"/>
              <a:chExt cx="366035" cy="4982137"/>
            </a:xfrm>
          </p:grpSpPr>
          <p:grpSp>
            <p:nvGrpSpPr>
              <p:cNvPr id="1690" name="Gruppe 1689">
                <a:extLst>
                  <a:ext uri="{FF2B5EF4-FFF2-40B4-BE49-F238E27FC236}">
                    <a16:creationId xmlns:a16="http://schemas.microsoft.com/office/drawing/2014/main" id="{51E23253-A0C0-D84B-FC7E-C13C68B080EC}"/>
                  </a:ext>
                </a:extLst>
              </p:cNvPr>
              <p:cNvGrpSpPr/>
              <p:nvPr/>
            </p:nvGrpSpPr>
            <p:grpSpPr>
              <a:xfrm>
                <a:off x="2889222" y="4194071"/>
                <a:ext cx="366035" cy="4982137"/>
                <a:chOff x="3472887" y="4779848"/>
                <a:chExt cx="366035" cy="4982137"/>
              </a:xfrm>
            </p:grpSpPr>
            <p:sp>
              <p:nvSpPr>
                <p:cNvPr id="1692" name="Tekstfelt 1691">
                  <a:extLst>
                    <a:ext uri="{FF2B5EF4-FFF2-40B4-BE49-F238E27FC236}">
                      <a16:creationId xmlns:a16="http://schemas.microsoft.com/office/drawing/2014/main" id="{3655CD79-D6E1-8FBD-8D79-3778E7D8046D}"/>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93" name="Tekstfelt 1692">
                  <a:extLst>
                    <a:ext uri="{FF2B5EF4-FFF2-40B4-BE49-F238E27FC236}">
                      <a16:creationId xmlns:a16="http://schemas.microsoft.com/office/drawing/2014/main" id="{78B690E7-CE26-04C2-B1F8-D7C1D990F5FE}"/>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94" name="Tekstfelt 1693">
                  <a:extLst>
                    <a:ext uri="{FF2B5EF4-FFF2-40B4-BE49-F238E27FC236}">
                      <a16:creationId xmlns:a16="http://schemas.microsoft.com/office/drawing/2014/main" id="{CAA98243-5AF4-B750-A79B-B9BD6A16158D}"/>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95" name="Tekstfelt 1694">
                  <a:extLst>
                    <a:ext uri="{FF2B5EF4-FFF2-40B4-BE49-F238E27FC236}">
                      <a16:creationId xmlns:a16="http://schemas.microsoft.com/office/drawing/2014/main" id="{6BC2EE4E-6C79-0023-22A9-F4719745DB7D}"/>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96" name="Tekstfelt 1695">
                  <a:extLst>
                    <a:ext uri="{FF2B5EF4-FFF2-40B4-BE49-F238E27FC236}">
                      <a16:creationId xmlns:a16="http://schemas.microsoft.com/office/drawing/2014/main" id="{8D2C466A-2065-B1FF-48EB-1D1096B623CC}"/>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97" name="Tekstfelt 1696">
                  <a:extLst>
                    <a:ext uri="{FF2B5EF4-FFF2-40B4-BE49-F238E27FC236}">
                      <a16:creationId xmlns:a16="http://schemas.microsoft.com/office/drawing/2014/main" id="{02670189-DA67-68B8-B0DB-3E89C0E6192F}"/>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98" name="Tekstfelt 1697">
                  <a:extLst>
                    <a:ext uri="{FF2B5EF4-FFF2-40B4-BE49-F238E27FC236}">
                      <a16:creationId xmlns:a16="http://schemas.microsoft.com/office/drawing/2014/main" id="{6AAFC8A4-E076-27AA-0C3C-19B42442D836}"/>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99" name="Tekstfelt 1698">
                  <a:extLst>
                    <a:ext uri="{FF2B5EF4-FFF2-40B4-BE49-F238E27FC236}">
                      <a16:creationId xmlns:a16="http://schemas.microsoft.com/office/drawing/2014/main" id="{6F0056BC-532A-01B7-740C-873A78FFAEAE}"/>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00" name="Tekstfelt 1699">
                  <a:extLst>
                    <a:ext uri="{FF2B5EF4-FFF2-40B4-BE49-F238E27FC236}">
                      <a16:creationId xmlns:a16="http://schemas.microsoft.com/office/drawing/2014/main" id="{3CAF2E55-52B4-FD29-5F20-7B57CE588490}"/>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01" name="Tekstfelt 1700">
                  <a:extLst>
                    <a:ext uri="{FF2B5EF4-FFF2-40B4-BE49-F238E27FC236}">
                      <a16:creationId xmlns:a16="http://schemas.microsoft.com/office/drawing/2014/main" id="{95E0A0B7-9D2E-4821-565C-63D2CE19D8C4}"/>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02" name="Tekstfelt 1701">
                  <a:extLst>
                    <a:ext uri="{FF2B5EF4-FFF2-40B4-BE49-F238E27FC236}">
                      <a16:creationId xmlns:a16="http://schemas.microsoft.com/office/drawing/2014/main" id="{68809548-4E77-9C37-2D6A-4282B4EDE8C7}"/>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91" name="Tekstfelt 1690">
                <a:extLst>
                  <a:ext uri="{FF2B5EF4-FFF2-40B4-BE49-F238E27FC236}">
                    <a16:creationId xmlns:a16="http://schemas.microsoft.com/office/drawing/2014/main" id="{B08D6B3D-6BC6-44A1-6898-3623D0D18D9C}"/>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0" name="Gruppe 1649">
              <a:extLst>
                <a:ext uri="{FF2B5EF4-FFF2-40B4-BE49-F238E27FC236}">
                  <a16:creationId xmlns:a16="http://schemas.microsoft.com/office/drawing/2014/main" id="{F0BC3B57-6A78-238B-9422-892298A9AB14}"/>
                </a:ext>
              </a:extLst>
            </p:cNvPr>
            <p:cNvGrpSpPr/>
            <p:nvPr/>
          </p:nvGrpSpPr>
          <p:grpSpPr>
            <a:xfrm>
              <a:off x="1644217" y="1117917"/>
              <a:ext cx="361556" cy="4982775"/>
              <a:chOff x="2893701" y="4625501"/>
              <a:chExt cx="361556" cy="4982775"/>
            </a:xfrm>
          </p:grpSpPr>
          <p:grpSp>
            <p:nvGrpSpPr>
              <p:cNvPr id="1677" name="Gruppe 1676">
                <a:extLst>
                  <a:ext uri="{FF2B5EF4-FFF2-40B4-BE49-F238E27FC236}">
                    <a16:creationId xmlns:a16="http://schemas.microsoft.com/office/drawing/2014/main" id="{F9D486C5-0ABC-0D79-DB1C-6863F8D896E5}"/>
                  </a:ext>
                </a:extLst>
              </p:cNvPr>
              <p:cNvGrpSpPr/>
              <p:nvPr/>
            </p:nvGrpSpPr>
            <p:grpSpPr>
              <a:xfrm>
                <a:off x="2893701" y="4625501"/>
                <a:ext cx="361556" cy="4982775"/>
                <a:chOff x="3477366" y="5211278"/>
                <a:chExt cx="361556" cy="4982775"/>
              </a:xfrm>
            </p:grpSpPr>
            <p:sp>
              <p:nvSpPr>
                <p:cNvPr id="1679" name="Tekstfelt 1678">
                  <a:extLst>
                    <a:ext uri="{FF2B5EF4-FFF2-40B4-BE49-F238E27FC236}">
                      <a16:creationId xmlns:a16="http://schemas.microsoft.com/office/drawing/2014/main" id="{62EBD47F-B9E6-EBD3-2C88-4D8D911AFC24}"/>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80" name="Tekstfelt 1679">
                  <a:extLst>
                    <a:ext uri="{FF2B5EF4-FFF2-40B4-BE49-F238E27FC236}">
                      <a16:creationId xmlns:a16="http://schemas.microsoft.com/office/drawing/2014/main" id="{3F117D83-92F9-547B-46C0-292F74434CA7}"/>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81" name="Tekstfelt 1680">
                  <a:extLst>
                    <a:ext uri="{FF2B5EF4-FFF2-40B4-BE49-F238E27FC236}">
                      <a16:creationId xmlns:a16="http://schemas.microsoft.com/office/drawing/2014/main" id="{42C4BDF4-2670-3C6D-8F68-2731E65A46E9}"/>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82" name="Tekstfelt 1681">
                  <a:extLst>
                    <a:ext uri="{FF2B5EF4-FFF2-40B4-BE49-F238E27FC236}">
                      <a16:creationId xmlns:a16="http://schemas.microsoft.com/office/drawing/2014/main" id="{424856E6-31F3-6674-E4B0-3EA798BE0AD5}"/>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83" name="Tekstfelt 1682">
                  <a:extLst>
                    <a:ext uri="{FF2B5EF4-FFF2-40B4-BE49-F238E27FC236}">
                      <a16:creationId xmlns:a16="http://schemas.microsoft.com/office/drawing/2014/main" id="{C2A71251-E515-9DD3-E527-BE28D83252BC}"/>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84" name="Tekstfelt 1683">
                  <a:extLst>
                    <a:ext uri="{FF2B5EF4-FFF2-40B4-BE49-F238E27FC236}">
                      <a16:creationId xmlns:a16="http://schemas.microsoft.com/office/drawing/2014/main" id="{6FA21EC4-299D-0D89-A326-3D8412573C4A}"/>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85" name="Tekstfelt 1684">
                  <a:extLst>
                    <a:ext uri="{FF2B5EF4-FFF2-40B4-BE49-F238E27FC236}">
                      <a16:creationId xmlns:a16="http://schemas.microsoft.com/office/drawing/2014/main" id="{268826C2-3723-67ED-354A-DB0019B4F0E7}"/>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86" name="Tekstfelt 1685">
                  <a:extLst>
                    <a:ext uri="{FF2B5EF4-FFF2-40B4-BE49-F238E27FC236}">
                      <a16:creationId xmlns:a16="http://schemas.microsoft.com/office/drawing/2014/main" id="{CADF9397-3E03-64C8-280A-51BDC5C4A96B}"/>
                    </a:ext>
                  </a:extLst>
                </p:cNvPr>
                <p:cNvSpPr txBox="1"/>
                <p:nvPr/>
              </p:nvSpPr>
              <p:spPr>
                <a:xfrm>
                  <a:off x="3487886" y="9978609"/>
                  <a:ext cx="348172" cy="215444"/>
                </a:xfrm>
                <a:prstGeom prst="rect">
                  <a:avLst/>
                </a:prstGeom>
                <a:noFill/>
              </p:spPr>
              <p:txBody>
                <a:bodyPr wrap="none" rtlCol="0">
                  <a:spAutoFit/>
                </a:bodyPr>
                <a:lstStyle/>
                <a:p>
                  <a:r>
                    <a:rPr lang="da-DK" sz="800" dirty="0">
                      <a:solidFill>
                        <a:schemeClr val="bg1"/>
                      </a:solidFill>
                    </a:rPr>
                    <a:t>208</a:t>
                  </a:r>
                </a:p>
              </p:txBody>
            </p:sp>
            <p:sp>
              <p:nvSpPr>
                <p:cNvPr id="1687" name="Tekstfelt 1686">
                  <a:extLst>
                    <a:ext uri="{FF2B5EF4-FFF2-40B4-BE49-F238E27FC236}">
                      <a16:creationId xmlns:a16="http://schemas.microsoft.com/office/drawing/2014/main" id="{00E9A202-E3E5-A935-5BA9-8E7A9C7BA971}"/>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688" name="Tekstfelt 1687">
                  <a:extLst>
                    <a:ext uri="{FF2B5EF4-FFF2-40B4-BE49-F238E27FC236}">
                      <a16:creationId xmlns:a16="http://schemas.microsoft.com/office/drawing/2014/main" id="{5DBFB45F-DFC3-7B79-F24A-1119487A837F}"/>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689" name="Tekstfelt 1688">
                  <a:extLst>
                    <a:ext uri="{FF2B5EF4-FFF2-40B4-BE49-F238E27FC236}">
                      <a16:creationId xmlns:a16="http://schemas.microsoft.com/office/drawing/2014/main" id="{2023358B-E425-0CAB-68A0-9A45B510EE74}"/>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78" name="Tekstfelt 1677">
                <a:extLst>
                  <a:ext uri="{FF2B5EF4-FFF2-40B4-BE49-F238E27FC236}">
                    <a16:creationId xmlns:a16="http://schemas.microsoft.com/office/drawing/2014/main" id="{41816DE4-64C3-C4FA-45AB-4B0A1DB36DA6}"/>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1" name="Gruppe 1650">
              <a:extLst>
                <a:ext uri="{FF2B5EF4-FFF2-40B4-BE49-F238E27FC236}">
                  <a16:creationId xmlns:a16="http://schemas.microsoft.com/office/drawing/2014/main" id="{7405930B-2A63-358B-4B65-BD2C8BDB8CF7}"/>
                </a:ext>
              </a:extLst>
            </p:cNvPr>
            <p:cNvGrpSpPr/>
            <p:nvPr/>
          </p:nvGrpSpPr>
          <p:grpSpPr>
            <a:xfrm>
              <a:off x="1201388" y="1555543"/>
              <a:ext cx="366404" cy="4546655"/>
              <a:chOff x="2895768" y="5488157"/>
              <a:chExt cx="366404" cy="4546655"/>
            </a:xfrm>
          </p:grpSpPr>
          <p:grpSp>
            <p:nvGrpSpPr>
              <p:cNvPr id="1665" name="Gruppe 1664">
                <a:extLst>
                  <a:ext uri="{FF2B5EF4-FFF2-40B4-BE49-F238E27FC236}">
                    <a16:creationId xmlns:a16="http://schemas.microsoft.com/office/drawing/2014/main" id="{94A400DD-E9D6-10C1-47D3-2360DB2ECF6A}"/>
                  </a:ext>
                </a:extLst>
              </p:cNvPr>
              <p:cNvGrpSpPr/>
              <p:nvPr/>
            </p:nvGrpSpPr>
            <p:grpSpPr>
              <a:xfrm>
                <a:off x="2895768" y="5488157"/>
                <a:ext cx="366404" cy="4546655"/>
                <a:chOff x="3479433" y="6073934"/>
                <a:chExt cx="366404" cy="4546655"/>
              </a:xfrm>
            </p:grpSpPr>
            <p:sp>
              <p:nvSpPr>
                <p:cNvPr id="1667" name="Tekstfelt 1666">
                  <a:extLst>
                    <a:ext uri="{FF2B5EF4-FFF2-40B4-BE49-F238E27FC236}">
                      <a16:creationId xmlns:a16="http://schemas.microsoft.com/office/drawing/2014/main" id="{EF28F88A-2FA8-B3D9-49A7-AB9D8ABBD345}"/>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68" name="Tekstfelt 1667">
                  <a:extLst>
                    <a:ext uri="{FF2B5EF4-FFF2-40B4-BE49-F238E27FC236}">
                      <a16:creationId xmlns:a16="http://schemas.microsoft.com/office/drawing/2014/main" id="{DAC99ECF-6E64-F298-5B89-4ECFD90C538D}"/>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69" name="Tekstfelt 1668">
                  <a:extLst>
                    <a:ext uri="{FF2B5EF4-FFF2-40B4-BE49-F238E27FC236}">
                      <a16:creationId xmlns:a16="http://schemas.microsoft.com/office/drawing/2014/main" id="{B02603B5-D878-E8DF-DB74-3D94F21A4DCD}"/>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70" name="Tekstfelt 1669">
                  <a:extLst>
                    <a:ext uri="{FF2B5EF4-FFF2-40B4-BE49-F238E27FC236}">
                      <a16:creationId xmlns:a16="http://schemas.microsoft.com/office/drawing/2014/main" id="{AEFBB736-D6FD-9E69-BF3F-927831E67477}"/>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71" name="Tekstfelt 1670">
                  <a:extLst>
                    <a:ext uri="{FF2B5EF4-FFF2-40B4-BE49-F238E27FC236}">
                      <a16:creationId xmlns:a16="http://schemas.microsoft.com/office/drawing/2014/main" id="{B2BB1963-0173-0C01-CD06-535AFE661FE7}"/>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72" name="Tekstfelt 1671">
                  <a:extLst>
                    <a:ext uri="{FF2B5EF4-FFF2-40B4-BE49-F238E27FC236}">
                      <a16:creationId xmlns:a16="http://schemas.microsoft.com/office/drawing/2014/main" id="{9039EE36-384A-7A61-3D1E-703A231461F4}"/>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73" name="Tekstfelt 1672">
                  <a:extLst>
                    <a:ext uri="{FF2B5EF4-FFF2-40B4-BE49-F238E27FC236}">
                      <a16:creationId xmlns:a16="http://schemas.microsoft.com/office/drawing/2014/main" id="{24B01C0D-A546-4681-41FF-2DF24C455CD7}"/>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74" name="Tekstfelt 1673">
                  <a:extLst>
                    <a:ext uri="{FF2B5EF4-FFF2-40B4-BE49-F238E27FC236}">
                      <a16:creationId xmlns:a16="http://schemas.microsoft.com/office/drawing/2014/main" id="{81700FDC-7A9F-83A0-95AA-107379D327DC}"/>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75" name="Tekstfelt 1674">
                  <a:extLst>
                    <a:ext uri="{FF2B5EF4-FFF2-40B4-BE49-F238E27FC236}">
                      <a16:creationId xmlns:a16="http://schemas.microsoft.com/office/drawing/2014/main" id="{79A89E8E-B04E-4C8E-65D4-5E10D7D79954}"/>
                    </a:ext>
                  </a:extLst>
                </p:cNvPr>
                <p:cNvSpPr txBox="1"/>
                <p:nvPr/>
              </p:nvSpPr>
              <p:spPr>
                <a:xfrm>
                  <a:off x="3497665" y="10405145"/>
                  <a:ext cx="348172" cy="215444"/>
                </a:xfrm>
                <a:prstGeom prst="rect">
                  <a:avLst/>
                </a:prstGeom>
                <a:noFill/>
              </p:spPr>
              <p:txBody>
                <a:bodyPr wrap="none" rtlCol="0">
                  <a:spAutoFit/>
                </a:bodyPr>
                <a:lstStyle/>
                <a:p>
                  <a:r>
                    <a:rPr lang="da-DK" sz="800" dirty="0">
                      <a:solidFill>
                        <a:schemeClr val="bg1"/>
                      </a:solidFill>
                    </a:rPr>
                    <a:t>207</a:t>
                  </a:r>
                </a:p>
              </p:txBody>
            </p:sp>
            <p:sp>
              <p:nvSpPr>
                <p:cNvPr id="1676" name="Tekstfelt 1675">
                  <a:extLst>
                    <a:ext uri="{FF2B5EF4-FFF2-40B4-BE49-F238E27FC236}">
                      <a16:creationId xmlns:a16="http://schemas.microsoft.com/office/drawing/2014/main" id="{6D1A919C-F39E-174F-B0DF-5207D2F2676B}"/>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66" name="Tekstfelt 1665">
                <a:extLst>
                  <a:ext uri="{FF2B5EF4-FFF2-40B4-BE49-F238E27FC236}">
                    <a16:creationId xmlns:a16="http://schemas.microsoft.com/office/drawing/2014/main" id="{AE72F6D1-CB98-DEE8-67D4-E5CF7DD7DCE4}"/>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2" name="Gruppe 1651">
              <a:extLst>
                <a:ext uri="{FF2B5EF4-FFF2-40B4-BE49-F238E27FC236}">
                  <a16:creationId xmlns:a16="http://schemas.microsoft.com/office/drawing/2014/main" id="{048D6045-AEED-1EFA-B58D-E4CA88E0C85E}"/>
                </a:ext>
              </a:extLst>
            </p:cNvPr>
            <p:cNvGrpSpPr/>
            <p:nvPr/>
          </p:nvGrpSpPr>
          <p:grpSpPr>
            <a:xfrm>
              <a:off x="766885" y="1559382"/>
              <a:ext cx="367013" cy="4544118"/>
              <a:chOff x="2895768" y="5926611"/>
              <a:chExt cx="367013" cy="4544118"/>
            </a:xfrm>
          </p:grpSpPr>
          <p:grpSp>
            <p:nvGrpSpPr>
              <p:cNvPr id="1653" name="Gruppe 1652">
                <a:extLst>
                  <a:ext uri="{FF2B5EF4-FFF2-40B4-BE49-F238E27FC236}">
                    <a16:creationId xmlns:a16="http://schemas.microsoft.com/office/drawing/2014/main" id="{5405E08C-A18C-2483-4899-A224C5AF6141}"/>
                  </a:ext>
                </a:extLst>
              </p:cNvPr>
              <p:cNvGrpSpPr/>
              <p:nvPr/>
            </p:nvGrpSpPr>
            <p:grpSpPr>
              <a:xfrm>
                <a:off x="2895768" y="6360069"/>
                <a:ext cx="367013" cy="4110660"/>
                <a:chOff x="3479433" y="6945846"/>
                <a:chExt cx="367013" cy="4110660"/>
              </a:xfrm>
            </p:grpSpPr>
            <p:sp>
              <p:nvSpPr>
                <p:cNvPr id="1655" name="Tekstfelt 1654">
                  <a:extLst>
                    <a:ext uri="{FF2B5EF4-FFF2-40B4-BE49-F238E27FC236}">
                      <a16:creationId xmlns:a16="http://schemas.microsoft.com/office/drawing/2014/main" id="{D4C0E5A4-D342-F1F6-FB59-E611AB1E8397}"/>
                    </a:ext>
                  </a:extLst>
                </p:cNvPr>
                <p:cNvSpPr txBox="1"/>
                <p:nvPr/>
              </p:nvSpPr>
              <p:spPr>
                <a:xfrm>
                  <a:off x="3498274" y="10841062"/>
                  <a:ext cx="348172" cy="215444"/>
                </a:xfrm>
                <a:prstGeom prst="rect">
                  <a:avLst/>
                </a:prstGeom>
                <a:noFill/>
              </p:spPr>
              <p:txBody>
                <a:bodyPr wrap="none" rtlCol="0">
                  <a:spAutoFit/>
                </a:bodyPr>
                <a:lstStyle/>
                <a:p>
                  <a:r>
                    <a:rPr lang="da-DK" sz="800" dirty="0">
                      <a:solidFill>
                        <a:schemeClr val="bg1"/>
                      </a:solidFill>
                    </a:rPr>
                    <a:t>206</a:t>
                  </a:r>
                </a:p>
              </p:txBody>
            </p:sp>
            <p:sp>
              <p:nvSpPr>
                <p:cNvPr id="1656" name="Tekstfelt 1655">
                  <a:extLst>
                    <a:ext uri="{FF2B5EF4-FFF2-40B4-BE49-F238E27FC236}">
                      <a16:creationId xmlns:a16="http://schemas.microsoft.com/office/drawing/2014/main" id="{2AA439E6-4A17-E239-D501-20D9B992F1FB}"/>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57" name="Tekstfelt 1656">
                  <a:extLst>
                    <a:ext uri="{FF2B5EF4-FFF2-40B4-BE49-F238E27FC236}">
                      <a16:creationId xmlns:a16="http://schemas.microsoft.com/office/drawing/2014/main" id="{9730D7EB-735A-E746-8D74-8E390BA11E35}"/>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58" name="Tekstfelt 1657">
                  <a:extLst>
                    <a:ext uri="{FF2B5EF4-FFF2-40B4-BE49-F238E27FC236}">
                      <a16:creationId xmlns:a16="http://schemas.microsoft.com/office/drawing/2014/main" id="{A5F2F60F-7A45-98DE-9D2E-AC95F0B8C190}"/>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59" name="Tekstfelt 1658">
                  <a:extLst>
                    <a:ext uri="{FF2B5EF4-FFF2-40B4-BE49-F238E27FC236}">
                      <a16:creationId xmlns:a16="http://schemas.microsoft.com/office/drawing/2014/main" id="{BE4FC95C-61ED-E336-CD18-217D8D8EBD99}"/>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60" name="Tekstfelt 1659">
                  <a:extLst>
                    <a:ext uri="{FF2B5EF4-FFF2-40B4-BE49-F238E27FC236}">
                      <a16:creationId xmlns:a16="http://schemas.microsoft.com/office/drawing/2014/main" id="{3BAC06CB-E1B7-B422-DC96-9999234E4523}"/>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61" name="Tekstfelt 1660">
                  <a:extLst>
                    <a:ext uri="{FF2B5EF4-FFF2-40B4-BE49-F238E27FC236}">
                      <a16:creationId xmlns:a16="http://schemas.microsoft.com/office/drawing/2014/main" id="{FDFF4127-EA0E-662D-82BC-2A9D9DE3D90D}"/>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62" name="Tekstfelt 1661">
                  <a:extLst>
                    <a:ext uri="{FF2B5EF4-FFF2-40B4-BE49-F238E27FC236}">
                      <a16:creationId xmlns:a16="http://schemas.microsoft.com/office/drawing/2014/main" id="{7B7C409F-038C-7B12-C8D6-26EE38958ECE}"/>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63" name="Tekstfelt 1662">
                  <a:extLst>
                    <a:ext uri="{FF2B5EF4-FFF2-40B4-BE49-F238E27FC236}">
                      <a16:creationId xmlns:a16="http://schemas.microsoft.com/office/drawing/2014/main" id="{853B4963-D9A5-EC69-69E4-0E36E6D2B622}"/>
                    </a:ext>
                  </a:extLst>
                </p:cNvPr>
                <p:cNvSpPr txBox="1"/>
                <p:nvPr/>
              </p:nvSpPr>
              <p:spPr>
                <a:xfrm>
                  <a:off x="3497665" y="10405145"/>
                  <a:ext cx="348172" cy="215444"/>
                </a:xfrm>
                <a:prstGeom prst="rect">
                  <a:avLst/>
                </a:prstGeom>
                <a:noFill/>
              </p:spPr>
              <p:txBody>
                <a:bodyPr wrap="none" rtlCol="0">
                  <a:spAutoFit/>
                </a:bodyPr>
                <a:lstStyle/>
                <a:p>
                  <a:r>
                    <a:rPr lang="da-DK" sz="800" dirty="0"/>
                    <a:t>207</a:t>
                  </a:r>
                </a:p>
              </p:txBody>
            </p:sp>
            <p:sp>
              <p:nvSpPr>
                <p:cNvPr id="1664" name="Tekstfelt 1663">
                  <a:extLst>
                    <a:ext uri="{FF2B5EF4-FFF2-40B4-BE49-F238E27FC236}">
                      <a16:creationId xmlns:a16="http://schemas.microsoft.com/office/drawing/2014/main" id="{6BA0C9E1-EEA2-5B37-520F-DD78F5710A02}"/>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54" name="Tekstfelt 1653">
                <a:extLst>
                  <a:ext uri="{FF2B5EF4-FFF2-40B4-BE49-F238E27FC236}">
                    <a16:creationId xmlns:a16="http://schemas.microsoft.com/office/drawing/2014/main" id="{FA854A1A-5B64-49E4-2311-D984A0270C43}"/>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sp>
        <p:nvSpPr>
          <p:cNvPr id="2" name="Titel 1">
            <a:extLst>
              <a:ext uri="{FF2B5EF4-FFF2-40B4-BE49-F238E27FC236}">
                <a16:creationId xmlns:a16="http://schemas.microsoft.com/office/drawing/2014/main" id="{AE9A5A51-0DE2-1AE8-7D32-C7939A83E63C}"/>
              </a:ext>
            </a:extLst>
          </p:cNvPr>
          <p:cNvSpPr>
            <a:spLocks noGrp="1"/>
          </p:cNvSpPr>
          <p:nvPr>
            <p:ph type="title"/>
          </p:nvPr>
        </p:nvSpPr>
        <p:spPr>
          <a:xfrm>
            <a:off x="439738" y="22226"/>
            <a:ext cx="8543925" cy="1325563"/>
          </a:xfrm>
        </p:spPr>
        <p:txBody>
          <a:bodyPr/>
          <a:lstStyle/>
          <a:p>
            <a:r>
              <a:rPr lang="da-DK" dirty="0" err="1">
                <a:solidFill>
                  <a:schemeClr val="bg1"/>
                </a:solidFill>
                <a:latin typeface="Herculanum" panose="02000505000000020004" pitchFamily="2" charset="77"/>
              </a:rPr>
              <a:t>Francium</a:t>
            </a:r>
            <a:r>
              <a:rPr lang="da-DK" dirty="0">
                <a:solidFill>
                  <a:schemeClr val="bg1"/>
                </a:solidFill>
                <a:latin typeface="Herculanum" panose="02000505000000020004" pitchFamily="2" charset="77"/>
              </a:rPr>
              <a:t> – 222 </a:t>
            </a:r>
          </a:p>
        </p:txBody>
      </p:sp>
      <p:pic>
        <p:nvPicPr>
          <p:cNvPr id="1574" name="Billede 1573">
            <a:extLst>
              <a:ext uri="{FF2B5EF4-FFF2-40B4-BE49-F238E27FC236}">
                <a16:creationId xmlns:a16="http://schemas.microsoft.com/office/drawing/2014/main" id="{AFA172DE-091C-1655-D5D0-FE56B651F425}"/>
              </a:ext>
            </a:extLst>
          </p:cNvPr>
          <p:cNvPicPr>
            <a:picLocks noChangeAspect="1"/>
          </p:cNvPicPr>
          <p:nvPr/>
        </p:nvPicPr>
        <p:blipFill>
          <a:blip r:embed="rId4"/>
          <a:srcRect l="12802" t="15642" r="10372" b="21670"/>
          <a:stretch/>
        </p:blipFill>
        <p:spPr>
          <a:xfrm rot="5400000">
            <a:off x="6309228" y="847676"/>
            <a:ext cx="3246923" cy="2936222"/>
          </a:xfrm>
          <a:prstGeom prst="rect">
            <a:avLst/>
          </a:prstGeom>
        </p:spPr>
      </p:pic>
      <p:pic>
        <p:nvPicPr>
          <p:cNvPr id="1575" name="Billede 1574" descr="Et billede, der indeholder skærmbillede, Tablet, smartphone&#10;&#10;Automatisk genereret beskrivelse">
            <a:extLst>
              <a:ext uri="{FF2B5EF4-FFF2-40B4-BE49-F238E27FC236}">
                <a16:creationId xmlns:a16="http://schemas.microsoft.com/office/drawing/2014/main" id="{0AF30711-7F45-2F05-B5F9-4F4E293E472A}"/>
              </a:ext>
            </a:extLst>
          </p:cNvPr>
          <p:cNvPicPr>
            <a:picLocks noChangeAspect="1"/>
          </p:cNvPicPr>
          <p:nvPr/>
        </p:nvPicPr>
        <p:blipFill>
          <a:blip r:embed="rId5"/>
          <a:stretch>
            <a:fillRect/>
          </a:stretch>
        </p:blipFill>
        <p:spPr>
          <a:xfrm>
            <a:off x="6353607" y="389651"/>
            <a:ext cx="3283192" cy="3753795"/>
          </a:xfrm>
          <a:prstGeom prst="rect">
            <a:avLst/>
          </a:prstGeom>
        </p:spPr>
      </p:pic>
      <p:pic>
        <p:nvPicPr>
          <p:cNvPr id="655" name="Picture 2" descr="Fyldstof, Pen, Fyldepen, Kontor, Skrive">
            <a:extLst>
              <a:ext uri="{FF2B5EF4-FFF2-40B4-BE49-F238E27FC236}">
                <a16:creationId xmlns:a16="http://schemas.microsoft.com/office/drawing/2014/main" id="{9505B8EE-63C4-D490-5301-F9A24E37787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3046573">
            <a:off x="5335761" y="288171"/>
            <a:ext cx="1536321" cy="1058683"/>
          </a:xfrm>
          <a:prstGeom prst="rect">
            <a:avLst/>
          </a:prstGeom>
          <a:noFill/>
          <a:extLst>
            <a:ext uri="{909E8E84-426E-40DD-AFC4-6F175D3DCCD1}">
              <a14:hiddenFill xmlns:a14="http://schemas.microsoft.com/office/drawing/2010/main">
                <a:solidFill>
                  <a:srgbClr val="FFFFFF"/>
                </a:solidFill>
              </a14:hiddenFill>
            </a:ext>
          </a:extLst>
        </p:spPr>
      </p:pic>
      <p:grpSp>
        <p:nvGrpSpPr>
          <p:cNvPr id="1559" name="Gruppe 1558">
            <a:extLst>
              <a:ext uri="{FF2B5EF4-FFF2-40B4-BE49-F238E27FC236}">
                <a16:creationId xmlns:a16="http://schemas.microsoft.com/office/drawing/2014/main" id="{AF117CDE-7416-4760-2395-8084A0596413}"/>
              </a:ext>
            </a:extLst>
          </p:cNvPr>
          <p:cNvGrpSpPr/>
          <p:nvPr/>
        </p:nvGrpSpPr>
        <p:grpSpPr>
          <a:xfrm>
            <a:off x="6573447" y="1108818"/>
            <a:ext cx="805696" cy="525993"/>
            <a:chOff x="5932613" y="2076403"/>
            <a:chExt cx="585802" cy="382432"/>
          </a:xfrm>
        </p:grpSpPr>
        <p:sp>
          <p:nvSpPr>
            <p:cNvPr id="1571" name="Tekstfelt 1570">
              <a:extLst>
                <a:ext uri="{FF2B5EF4-FFF2-40B4-BE49-F238E27FC236}">
                  <a16:creationId xmlns:a16="http://schemas.microsoft.com/office/drawing/2014/main" id="{CF21D3E0-29FF-DEDF-2F52-6AE5B2EA149F}"/>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87</a:t>
              </a:r>
            </a:p>
          </p:txBody>
        </p:sp>
        <p:sp>
          <p:nvSpPr>
            <p:cNvPr id="1572" name="Tekstfelt 1571">
              <a:extLst>
                <a:ext uri="{FF2B5EF4-FFF2-40B4-BE49-F238E27FC236}">
                  <a16:creationId xmlns:a16="http://schemas.microsoft.com/office/drawing/2014/main" id="{436D96B3-C203-5522-1AEE-05B49C59269B}"/>
                </a:ext>
              </a:extLst>
            </p:cNvPr>
            <p:cNvSpPr txBox="1"/>
            <p:nvPr/>
          </p:nvSpPr>
          <p:spPr>
            <a:xfrm>
              <a:off x="6177456" y="2117747"/>
              <a:ext cx="340959" cy="335661"/>
            </a:xfrm>
            <a:prstGeom prst="rect">
              <a:avLst/>
            </a:prstGeom>
            <a:noFill/>
            <a:scene3d>
              <a:camera prst="orthographicFront"/>
              <a:lightRig rig="threePt" dir="t"/>
            </a:scene3d>
            <a:sp3d>
              <a:bevelT h="38100"/>
            </a:sp3d>
          </p:spPr>
          <p:txBody>
            <a:bodyPr wrap="square" rtlCol="0">
              <a:spAutoFit/>
            </a:bodyPr>
            <a:lstStyle/>
            <a:p>
              <a:r>
                <a:rPr lang="da-DK" sz="2400" dirty="0"/>
                <a:t>Fr</a:t>
              </a:r>
            </a:p>
          </p:txBody>
        </p:sp>
        <p:sp>
          <p:nvSpPr>
            <p:cNvPr id="1573" name="Tekstfelt 1572">
              <a:extLst>
                <a:ext uri="{FF2B5EF4-FFF2-40B4-BE49-F238E27FC236}">
                  <a16:creationId xmlns:a16="http://schemas.microsoft.com/office/drawing/2014/main" id="{21ABCB90-382A-BF9B-E3B7-1613596D3D06}"/>
                </a:ext>
              </a:extLst>
            </p:cNvPr>
            <p:cNvSpPr txBox="1"/>
            <p:nvPr/>
          </p:nvSpPr>
          <p:spPr>
            <a:xfrm>
              <a:off x="5932613" y="2076403"/>
              <a:ext cx="353220" cy="223776"/>
            </a:xfrm>
            <a:prstGeom prst="rect">
              <a:avLst/>
            </a:prstGeom>
            <a:noFill/>
          </p:spPr>
          <p:txBody>
            <a:bodyPr wrap="square" rtlCol="0">
              <a:spAutoFit/>
            </a:bodyPr>
            <a:lstStyle/>
            <a:p>
              <a:r>
                <a:rPr lang="da-DK" sz="1400" dirty="0"/>
                <a:t>222</a:t>
              </a:r>
            </a:p>
          </p:txBody>
        </p:sp>
      </p:grpSp>
      <p:grpSp>
        <p:nvGrpSpPr>
          <p:cNvPr id="1561" name="Gruppe 1560">
            <a:extLst>
              <a:ext uri="{FF2B5EF4-FFF2-40B4-BE49-F238E27FC236}">
                <a16:creationId xmlns:a16="http://schemas.microsoft.com/office/drawing/2014/main" id="{4F59C7F7-58D8-0C84-59DB-B9340B964A1D}"/>
              </a:ext>
            </a:extLst>
          </p:cNvPr>
          <p:cNvGrpSpPr/>
          <p:nvPr/>
        </p:nvGrpSpPr>
        <p:grpSpPr>
          <a:xfrm>
            <a:off x="7482412" y="1106334"/>
            <a:ext cx="865832" cy="525993"/>
            <a:chOff x="5897088" y="2076403"/>
            <a:chExt cx="629525" cy="382432"/>
          </a:xfrm>
        </p:grpSpPr>
        <p:sp>
          <p:nvSpPr>
            <p:cNvPr id="1568" name="Tekstfelt 1567">
              <a:extLst>
                <a:ext uri="{FF2B5EF4-FFF2-40B4-BE49-F238E27FC236}">
                  <a16:creationId xmlns:a16="http://schemas.microsoft.com/office/drawing/2014/main" id="{0867CCBE-9A3E-3D2D-BD1D-E1E1E0AF39F4}"/>
                </a:ext>
              </a:extLst>
            </p:cNvPr>
            <p:cNvSpPr txBox="1"/>
            <p:nvPr/>
          </p:nvSpPr>
          <p:spPr>
            <a:xfrm>
              <a:off x="5936888"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88</a:t>
              </a:r>
            </a:p>
          </p:txBody>
        </p:sp>
        <p:sp>
          <p:nvSpPr>
            <p:cNvPr id="1569" name="Tekstfelt 1568">
              <a:extLst>
                <a:ext uri="{FF2B5EF4-FFF2-40B4-BE49-F238E27FC236}">
                  <a16:creationId xmlns:a16="http://schemas.microsoft.com/office/drawing/2014/main" id="{A3F12A3B-9E06-97FC-B725-1CFAC26AD394}"/>
                </a:ext>
              </a:extLst>
            </p:cNvPr>
            <p:cNvSpPr txBox="1"/>
            <p:nvPr/>
          </p:nvSpPr>
          <p:spPr>
            <a:xfrm>
              <a:off x="6116556" y="2117747"/>
              <a:ext cx="410057" cy="335661"/>
            </a:xfrm>
            <a:prstGeom prst="rect">
              <a:avLst/>
            </a:prstGeom>
            <a:noFill/>
            <a:scene3d>
              <a:camera prst="orthographicFront"/>
              <a:lightRig rig="threePt" dir="t"/>
            </a:scene3d>
            <a:sp3d>
              <a:bevelT h="38100"/>
            </a:sp3d>
          </p:spPr>
          <p:txBody>
            <a:bodyPr wrap="square" rtlCol="0">
              <a:spAutoFit/>
            </a:bodyPr>
            <a:lstStyle/>
            <a:p>
              <a:r>
                <a:rPr lang="da-DK" sz="2400" dirty="0"/>
                <a:t>Ra</a:t>
              </a:r>
            </a:p>
          </p:txBody>
        </p:sp>
        <p:sp>
          <p:nvSpPr>
            <p:cNvPr id="1570" name="Tekstfelt 1569">
              <a:extLst>
                <a:ext uri="{FF2B5EF4-FFF2-40B4-BE49-F238E27FC236}">
                  <a16:creationId xmlns:a16="http://schemas.microsoft.com/office/drawing/2014/main" id="{F0B3693D-413F-AF6A-60FB-04E691EDDE98}"/>
                </a:ext>
              </a:extLst>
            </p:cNvPr>
            <p:cNvSpPr txBox="1"/>
            <p:nvPr/>
          </p:nvSpPr>
          <p:spPr>
            <a:xfrm>
              <a:off x="5897088" y="2076403"/>
              <a:ext cx="353220" cy="223776"/>
            </a:xfrm>
            <a:prstGeom prst="rect">
              <a:avLst/>
            </a:prstGeom>
            <a:noFill/>
          </p:spPr>
          <p:txBody>
            <a:bodyPr wrap="square" rtlCol="0">
              <a:spAutoFit/>
            </a:bodyPr>
            <a:lstStyle/>
            <a:p>
              <a:r>
                <a:rPr lang="da-DK" sz="1400" dirty="0"/>
                <a:t>222</a:t>
              </a:r>
            </a:p>
          </p:txBody>
        </p:sp>
      </p:grpSp>
      <p:cxnSp>
        <p:nvCxnSpPr>
          <p:cNvPr id="1560" name="Lige pilforbindelse 1559">
            <a:extLst>
              <a:ext uri="{FF2B5EF4-FFF2-40B4-BE49-F238E27FC236}">
                <a16:creationId xmlns:a16="http://schemas.microsoft.com/office/drawing/2014/main" id="{50FC9A1C-7A6A-2462-6EA4-C6670A023961}"/>
              </a:ext>
            </a:extLst>
          </p:cNvPr>
          <p:cNvCxnSpPr/>
          <p:nvPr/>
        </p:nvCxnSpPr>
        <p:spPr>
          <a:xfrm>
            <a:off x="7333391" y="1387847"/>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cxnSp>
        <p:nvCxnSpPr>
          <p:cNvPr id="1562" name="Lige pilforbindelse 1561">
            <a:extLst>
              <a:ext uri="{FF2B5EF4-FFF2-40B4-BE49-F238E27FC236}">
                <a16:creationId xmlns:a16="http://schemas.microsoft.com/office/drawing/2014/main" id="{F93EBDF9-0A53-322D-42DB-EC5EDCB398BC}"/>
              </a:ext>
            </a:extLst>
          </p:cNvPr>
          <p:cNvCxnSpPr/>
          <p:nvPr/>
        </p:nvCxnSpPr>
        <p:spPr>
          <a:xfrm>
            <a:off x="8253383" y="1389101"/>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4" name="Gruppe 1563">
            <a:extLst>
              <a:ext uri="{FF2B5EF4-FFF2-40B4-BE49-F238E27FC236}">
                <a16:creationId xmlns:a16="http://schemas.microsoft.com/office/drawing/2014/main" id="{34608C3A-8134-3F8C-490C-924913314497}"/>
              </a:ext>
            </a:extLst>
          </p:cNvPr>
          <p:cNvGrpSpPr/>
          <p:nvPr/>
        </p:nvGrpSpPr>
        <p:grpSpPr>
          <a:xfrm>
            <a:off x="8319839" y="1110224"/>
            <a:ext cx="837953" cy="525993"/>
            <a:chOff x="5886938" y="2076403"/>
            <a:chExt cx="609255" cy="382432"/>
          </a:xfrm>
        </p:grpSpPr>
        <p:sp>
          <p:nvSpPr>
            <p:cNvPr id="1565" name="Tekstfelt 1564">
              <a:extLst>
                <a:ext uri="{FF2B5EF4-FFF2-40B4-BE49-F238E27FC236}">
                  <a16:creationId xmlns:a16="http://schemas.microsoft.com/office/drawing/2014/main" id="{893F21F2-C1FB-4343-137D-5FF2C3A10DC3}"/>
                </a:ext>
              </a:extLst>
            </p:cNvPr>
            <p:cNvSpPr txBox="1"/>
            <p:nvPr/>
          </p:nvSpPr>
          <p:spPr>
            <a:xfrm>
              <a:off x="5926738"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86</a:t>
              </a:r>
            </a:p>
          </p:txBody>
        </p:sp>
        <p:sp>
          <p:nvSpPr>
            <p:cNvPr id="1566" name="Tekstfelt 1565">
              <a:extLst>
                <a:ext uri="{FF2B5EF4-FFF2-40B4-BE49-F238E27FC236}">
                  <a16:creationId xmlns:a16="http://schemas.microsoft.com/office/drawing/2014/main" id="{D6CCEF5A-174E-11F4-3C10-54B9D1B15796}"/>
                </a:ext>
              </a:extLst>
            </p:cNvPr>
            <p:cNvSpPr txBox="1"/>
            <p:nvPr/>
          </p:nvSpPr>
          <p:spPr>
            <a:xfrm>
              <a:off x="6101331" y="2117747"/>
              <a:ext cx="394862" cy="335661"/>
            </a:xfrm>
            <a:prstGeom prst="rect">
              <a:avLst/>
            </a:prstGeom>
            <a:noFill/>
            <a:scene3d>
              <a:camera prst="orthographicFront"/>
              <a:lightRig rig="threePt" dir="t"/>
            </a:scene3d>
            <a:sp3d>
              <a:bevelT h="38100"/>
            </a:sp3d>
          </p:spPr>
          <p:txBody>
            <a:bodyPr wrap="square" rtlCol="0">
              <a:spAutoFit/>
            </a:bodyPr>
            <a:lstStyle/>
            <a:p>
              <a:r>
                <a:rPr lang="da-DK" sz="2400" dirty="0" err="1"/>
                <a:t>Rn</a:t>
              </a:r>
              <a:endParaRPr lang="da-DK" sz="2400" dirty="0"/>
            </a:p>
          </p:txBody>
        </p:sp>
        <p:sp>
          <p:nvSpPr>
            <p:cNvPr id="1567" name="Tekstfelt 1566">
              <a:extLst>
                <a:ext uri="{FF2B5EF4-FFF2-40B4-BE49-F238E27FC236}">
                  <a16:creationId xmlns:a16="http://schemas.microsoft.com/office/drawing/2014/main" id="{16F5F17D-E8C6-316C-BEAD-30CD68C1E87C}"/>
                </a:ext>
              </a:extLst>
            </p:cNvPr>
            <p:cNvSpPr txBox="1"/>
            <p:nvPr/>
          </p:nvSpPr>
          <p:spPr>
            <a:xfrm>
              <a:off x="5886938" y="2076403"/>
              <a:ext cx="353220" cy="223776"/>
            </a:xfrm>
            <a:prstGeom prst="rect">
              <a:avLst/>
            </a:prstGeom>
            <a:noFill/>
          </p:spPr>
          <p:txBody>
            <a:bodyPr wrap="square" rtlCol="0">
              <a:spAutoFit/>
            </a:bodyPr>
            <a:lstStyle/>
            <a:p>
              <a:r>
                <a:rPr lang="da-DK" sz="1400" dirty="0"/>
                <a:t>218</a:t>
              </a:r>
            </a:p>
          </p:txBody>
        </p:sp>
      </p:grpSp>
      <p:cxnSp>
        <p:nvCxnSpPr>
          <p:cNvPr id="1563" name="Lige pilforbindelse 1562">
            <a:extLst>
              <a:ext uri="{FF2B5EF4-FFF2-40B4-BE49-F238E27FC236}">
                <a16:creationId xmlns:a16="http://schemas.microsoft.com/office/drawing/2014/main" id="{1F6121AD-9435-C7F1-7426-ED3BECD914B7}"/>
              </a:ext>
            </a:extLst>
          </p:cNvPr>
          <p:cNvCxnSpPr/>
          <p:nvPr/>
        </p:nvCxnSpPr>
        <p:spPr>
          <a:xfrm>
            <a:off x="9085281" y="1394697"/>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2521" name="Gruppe 2520">
            <a:extLst>
              <a:ext uri="{FF2B5EF4-FFF2-40B4-BE49-F238E27FC236}">
                <a16:creationId xmlns:a16="http://schemas.microsoft.com/office/drawing/2014/main" id="{0BFCFA30-FE5A-792F-3B8B-D37E47344461}"/>
              </a:ext>
            </a:extLst>
          </p:cNvPr>
          <p:cNvGrpSpPr/>
          <p:nvPr/>
        </p:nvGrpSpPr>
        <p:grpSpPr>
          <a:xfrm>
            <a:off x="6225615" y="4661475"/>
            <a:ext cx="667465" cy="566405"/>
            <a:chOff x="5685555" y="3711707"/>
            <a:chExt cx="667465" cy="566405"/>
          </a:xfrm>
        </p:grpSpPr>
        <p:sp>
          <p:nvSpPr>
            <p:cNvPr id="2546" name="Rektangel 2545">
              <a:hlinkClick r:id="rId7" action="ppaction://hlinksldjump"/>
              <a:extLst>
                <a:ext uri="{FF2B5EF4-FFF2-40B4-BE49-F238E27FC236}">
                  <a16:creationId xmlns:a16="http://schemas.microsoft.com/office/drawing/2014/main" id="{FCA87AFA-9D12-65F1-A7AC-221661B0C5CE}"/>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47" name="Tekstfelt 2546">
              <a:hlinkClick r:id="rId7" action="ppaction://hlinksldjump"/>
              <a:extLst>
                <a:ext uri="{FF2B5EF4-FFF2-40B4-BE49-F238E27FC236}">
                  <a16:creationId xmlns:a16="http://schemas.microsoft.com/office/drawing/2014/main" id="{E7FD767A-133F-5DF0-069C-5ABAB7A8EED4}"/>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90</a:t>
              </a:r>
            </a:p>
          </p:txBody>
        </p:sp>
        <p:sp>
          <p:nvSpPr>
            <p:cNvPr id="2548" name="Tekstfelt 2547">
              <a:hlinkClick r:id="rId7" action="ppaction://hlinksldjump"/>
              <a:extLst>
                <a:ext uri="{FF2B5EF4-FFF2-40B4-BE49-F238E27FC236}">
                  <a16:creationId xmlns:a16="http://schemas.microsoft.com/office/drawing/2014/main" id="{EF31A72A-1AFA-E763-D8CA-3AA39247296C}"/>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Th</a:t>
              </a:r>
              <a:endParaRPr lang="da-DK" sz="1600" dirty="0"/>
            </a:p>
          </p:txBody>
        </p:sp>
        <p:sp>
          <p:nvSpPr>
            <p:cNvPr id="2549" name="Tekstfelt 2548">
              <a:hlinkClick r:id="rId7" action="ppaction://hlinksldjump"/>
              <a:extLst>
                <a:ext uri="{FF2B5EF4-FFF2-40B4-BE49-F238E27FC236}">
                  <a16:creationId xmlns:a16="http://schemas.microsoft.com/office/drawing/2014/main" id="{9D3D918F-955A-2720-0084-5337382003D6}"/>
                </a:ext>
              </a:extLst>
            </p:cNvPr>
            <p:cNvSpPr txBox="1"/>
            <p:nvPr/>
          </p:nvSpPr>
          <p:spPr>
            <a:xfrm>
              <a:off x="5760208" y="3711707"/>
              <a:ext cx="529312" cy="215444"/>
            </a:xfrm>
            <a:prstGeom prst="rect">
              <a:avLst/>
            </a:prstGeom>
            <a:noFill/>
            <a:scene3d>
              <a:camera prst="orthographicFront"/>
              <a:lightRig rig="threePt" dir="t"/>
            </a:scene3d>
            <a:sp3d>
              <a:bevelT h="38100"/>
            </a:sp3d>
          </p:spPr>
          <p:txBody>
            <a:bodyPr wrap="none" rtlCol="0">
              <a:spAutoFit/>
            </a:bodyPr>
            <a:lstStyle/>
            <a:p>
              <a:r>
                <a:rPr lang="da-DK" sz="800" dirty="0"/>
                <a:t>Radium</a:t>
              </a:r>
            </a:p>
          </p:txBody>
        </p:sp>
        <p:sp>
          <p:nvSpPr>
            <p:cNvPr id="2550" name="Tekstfelt 2549">
              <a:hlinkClick r:id="rId7" action="ppaction://hlinksldjump"/>
              <a:extLst>
                <a:ext uri="{FF2B5EF4-FFF2-40B4-BE49-F238E27FC236}">
                  <a16:creationId xmlns:a16="http://schemas.microsoft.com/office/drawing/2014/main" id="{6A36A243-A4D1-906A-9BAC-6BC2E91D52B4}"/>
                </a:ext>
              </a:extLst>
            </p:cNvPr>
            <p:cNvSpPr txBox="1"/>
            <p:nvPr/>
          </p:nvSpPr>
          <p:spPr>
            <a:xfrm>
              <a:off x="5685555" y="3844047"/>
              <a:ext cx="391454" cy="246221"/>
            </a:xfrm>
            <a:prstGeom prst="rect">
              <a:avLst/>
            </a:prstGeom>
            <a:noFill/>
          </p:spPr>
          <p:txBody>
            <a:bodyPr wrap="none" rtlCol="0">
              <a:spAutoFit/>
            </a:bodyPr>
            <a:lstStyle/>
            <a:p>
              <a:r>
                <a:rPr lang="da-DK" sz="1000" dirty="0"/>
                <a:t>222</a:t>
              </a:r>
            </a:p>
          </p:txBody>
        </p:sp>
      </p:grpSp>
      <p:grpSp>
        <p:nvGrpSpPr>
          <p:cNvPr id="2564" name="Gruppe 2563">
            <a:extLst>
              <a:ext uri="{FF2B5EF4-FFF2-40B4-BE49-F238E27FC236}">
                <a16:creationId xmlns:a16="http://schemas.microsoft.com/office/drawing/2014/main" id="{893D6B99-8E04-3652-A153-C8842658F50B}"/>
              </a:ext>
            </a:extLst>
          </p:cNvPr>
          <p:cNvGrpSpPr/>
          <p:nvPr/>
        </p:nvGrpSpPr>
        <p:grpSpPr>
          <a:xfrm>
            <a:off x="6925908" y="4658950"/>
            <a:ext cx="667465" cy="566405"/>
            <a:chOff x="5685555" y="3711707"/>
            <a:chExt cx="667465" cy="566405"/>
          </a:xfrm>
        </p:grpSpPr>
        <p:sp>
          <p:nvSpPr>
            <p:cNvPr id="2565" name="Rektangel 2564">
              <a:hlinkClick r:id="rId7" action="ppaction://hlinksldjump"/>
              <a:extLst>
                <a:ext uri="{FF2B5EF4-FFF2-40B4-BE49-F238E27FC236}">
                  <a16:creationId xmlns:a16="http://schemas.microsoft.com/office/drawing/2014/main" id="{A059D31E-557A-207D-9884-C16753D814C6}"/>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66" name="Tekstfelt 2565">
              <a:hlinkClick r:id="rId7" action="ppaction://hlinksldjump"/>
              <a:extLst>
                <a:ext uri="{FF2B5EF4-FFF2-40B4-BE49-F238E27FC236}">
                  <a16:creationId xmlns:a16="http://schemas.microsoft.com/office/drawing/2014/main" id="{65D3E676-E303-46D3-1C97-B2AA6F1E7562}"/>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87</a:t>
              </a:r>
            </a:p>
          </p:txBody>
        </p:sp>
        <p:sp>
          <p:nvSpPr>
            <p:cNvPr id="2567" name="Tekstfelt 2566">
              <a:hlinkClick r:id="rId7" action="ppaction://hlinksldjump"/>
              <a:extLst>
                <a:ext uri="{FF2B5EF4-FFF2-40B4-BE49-F238E27FC236}">
                  <a16:creationId xmlns:a16="http://schemas.microsoft.com/office/drawing/2014/main" id="{186EB0FA-260A-A858-EA29-FEB6FDC121D3}"/>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Fr</a:t>
              </a:r>
            </a:p>
          </p:txBody>
        </p:sp>
        <p:sp>
          <p:nvSpPr>
            <p:cNvPr id="2568" name="Tekstfelt 2567">
              <a:hlinkClick r:id="rId7" action="ppaction://hlinksldjump"/>
              <a:extLst>
                <a:ext uri="{FF2B5EF4-FFF2-40B4-BE49-F238E27FC236}">
                  <a16:creationId xmlns:a16="http://schemas.microsoft.com/office/drawing/2014/main" id="{0F2C5644-97D3-0EDF-E529-807D169392ED}"/>
                </a:ext>
              </a:extLst>
            </p:cNvPr>
            <p:cNvSpPr txBox="1"/>
            <p:nvPr/>
          </p:nvSpPr>
          <p:spPr>
            <a:xfrm>
              <a:off x="5734807" y="3711707"/>
              <a:ext cx="607859" cy="215444"/>
            </a:xfrm>
            <a:prstGeom prst="rect">
              <a:avLst/>
            </a:prstGeom>
            <a:noFill/>
            <a:scene3d>
              <a:camera prst="orthographicFront"/>
              <a:lightRig rig="threePt" dir="t"/>
            </a:scene3d>
            <a:sp3d>
              <a:bevelT h="38100"/>
            </a:sp3d>
          </p:spPr>
          <p:txBody>
            <a:bodyPr wrap="none" rtlCol="0">
              <a:spAutoFit/>
            </a:bodyPr>
            <a:lstStyle/>
            <a:p>
              <a:r>
                <a:rPr lang="da-DK" sz="800" dirty="0" err="1"/>
                <a:t>Francium</a:t>
              </a:r>
              <a:endParaRPr lang="da-DK" sz="800" dirty="0"/>
            </a:p>
          </p:txBody>
        </p:sp>
        <p:sp>
          <p:nvSpPr>
            <p:cNvPr id="2569" name="Tekstfelt 2568">
              <a:hlinkClick r:id="rId7" action="ppaction://hlinksldjump"/>
              <a:extLst>
                <a:ext uri="{FF2B5EF4-FFF2-40B4-BE49-F238E27FC236}">
                  <a16:creationId xmlns:a16="http://schemas.microsoft.com/office/drawing/2014/main" id="{94157C34-F241-B55D-5758-6E8425357720}"/>
                </a:ext>
              </a:extLst>
            </p:cNvPr>
            <p:cNvSpPr txBox="1"/>
            <p:nvPr/>
          </p:nvSpPr>
          <p:spPr>
            <a:xfrm>
              <a:off x="5685555" y="3844047"/>
              <a:ext cx="391454" cy="246221"/>
            </a:xfrm>
            <a:prstGeom prst="rect">
              <a:avLst/>
            </a:prstGeom>
            <a:noFill/>
          </p:spPr>
          <p:txBody>
            <a:bodyPr wrap="none" rtlCol="0">
              <a:spAutoFit/>
            </a:bodyPr>
            <a:lstStyle/>
            <a:p>
              <a:r>
                <a:rPr lang="da-DK" sz="1000" dirty="0"/>
                <a:t>218</a:t>
              </a:r>
            </a:p>
          </p:txBody>
        </p:sp>
      </p:grpSp>
      <p:grpSp>
        <p:nvGrpSpPr>
          <p:cNvPr id="2570" name="Gruppe 2569">
            <a:extLst>
              <a:ext uri="{FF2B5EF4-FFF2-40B4-BE49-F238E27FC236}">
                <a16:creationId xmlns:a16="http://schemas.microsoft.com/office/drawing/2014/main" id="{91298ECA-1EF3-7555-6FE6-5409A0C7743C}"/>
              </a:ext>
            </a:extLst>
          </p:cNvPr>
          <p:cNvGrpSpPr/>
          <p:nvPr/>
        </p:nvGrpSpPr>
        <p:grpSpPr>
          <a:xfrm>
            <a:off x="7645093" y="4656425"/>
            <a:ext cx="667465" cy="566405"/>
            <a:chOff x="5685555" y="3711707"/>
            <a:chExt cx="667465" cy="566405"/>
          </a:xfrm>
        </p:grpSpPr>
        <p:sp>
          <p:nvSpPr>
            <p:cNvPr id="2571" name="Rektangel 2570">
              <a:hlinkClick r:id="rId8" action="ppaction://hlinksldjump"/>
              <a:extLst>
                <a:ext uri="{FF2B5EF4-FFF2-40B4-BE49-F238E27FC236}">
                  <a16:creationId xmlns:a16="http://schemas.microsoft.com/office/drawing/2014/main" id="{3B9E2AA3-CB24-883B-3C98-4D6844AEDC69}"/>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72" name="Tekstfelt 2571">
              <a:hlinkClick r:id="rId8" action="ppaction://hlinksldjump"/>
              <a:extLst>
                <a:ext uri="{FF2B5EF4-FFF2-40B4-BE49-F238E27FC236}">
                  <a16:creationId xmlns:a16="http://schemas.microsoft.com/office/drawing/2014/main" id="{A17D0894-531B-60C9-C860-B2306B1F734B}"/>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84</a:t>
              </a:r>
            </a:p>
          </p:txBody>
        </p:sp>
        <p:sp>
          <p:nvSpPr>
            <p:cNvPr id="2573" name="Tekstfelt 2572">
              <a:hlinkClick r:id="rId8" action="ppaction://hlinksldjump"/>
              <a:extLst>
                <a:ext uri="{FF2B5EF4-FFF2-40B4-BE49-F238E27FC236}">
                  <a16:creationId xmlns:a16="http://schemas.microsoft.com/office/drawing/2014/main" id="{17D45553-4A89-4D6C-BA01-090E92C0EA10}"/>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Po</a:t>
              </a:r>
            </a:p>
          </p:txBody>
        </p:sp>
        <p:sp>
          <p:nvSpPr>
            <p:cNvPr id="2574" name="Tekstfelt 2573">
              <a:hlinkClick r:id="rId8" action="ppaction://hlinksldjump"/>
              <a:extLst>
                <a:ext uri="{FF2B5EF4-FFF2-40B4-BE49-F238E27FC236}">
                  <a16:creationId xmlns:a16="http://schemas.microsoft.com/office/drawing/2014/main" id="{0AE90DB6-3C8A-4BE0-144A-B8A53556842B}"/>
                </a:ext>
              </a:extLst>
            </p:cNvPr>
            <p:cNvSpPr txBox="1"/>
            <p:nvPr/>
          </p:nvSpPr>
          <p:spPr>
            <a:xfrm>
              <a:off x="5734807" y="3711707"/>
              <a:ext cx="609462" cy="215444"/>
            </a:xfrm>
            <a:prstGeom prst="rect">
              <a:avLst/>
            </a:prstGeom>
            <a:noFill/>
            <a:scene3d>
              <a:camera prst="orthographicFront"/>
              <a:lightRig rig="threePt" dir="t"/>
            </a:scene3d>
            <a:sp3d>
              <a:bevelT h="38100"/>
            </a:sp3d>
          </p:spPr>
          <p:txBody>
            <a:bodyPr wrap="none" rtlCol="0">
              <a:spAutoFit/>
            </a:bodyPr>
            <a:lstStyle/>
            <a:p>
              <a:r>
                <a:rPr lang="da-DK" sz="800" dirty="0"/>
                <a:t>Polonium</a:t>
              </a:r>
            </a:p>
          </p:txBody>
        </p:sp>
        <p:sp>
          <p:nvSpPr>
            <p:cNvPr id="2575" name="Tekstfelt 2574">
              <a:hlinkClick r:id="rId8" action="ppaction://hlinksldjump"/>
              <a:extLst>
                <a:ext uri="{FF2B5EF4-FFF2-40B4-BE49-F238E27FC236}">
                  <a16:creationId xmlns:a16="http://schemas.microsoft.com/office/drawing/2014/main" id="{8E501B8E-6564-0DDD-C768-C52DDF9427E5}"/>
                </a:ext>
              </a:extLst>
            </p:cNvPr>
            <p:cNvSpPr txBox="1"/>
            <p:nvPr/>
          </p:nvSpPr>
          <p:spPr>
            <a:xfrm>
              <a:off x="5685555" y="3844047"/>
              <a:ext cx="391454" cy="246221"/>
            </a:xfrm>
            <a:prstGeom prst="rect">
              <a:avLst/>
            </a:prstGeom>
            <a:noFill/>
          </p:spPr>
          <p:txBody>
            <a:bodyPr wrap="none" rtlCol="0">
              <a:spAutoFit/>
            </a:bodyPr>
            <a:lstStyle/>
            <a:p>
              <a:r>
                <a:rPr lang="da-DK" sz="1000" dirty="0"/>
                <a:t>214</a:t>
              </a:r>
            </a:p>
          </p:txBody>
        </p:sp>
      </p:grpSp>
      <p:grpSp>
        <p:nvGrpSpPr>
          <p:cNvPr id="2576" name="Gruppe 2575">
            <a:extLst>
              <a:ext uri="{FF2B5EF4-FFF2-40B4-BE49-F238E27FC236}">
                <a16:creationId xmlns:a16="http://schemas.microsoft.com/office/drawing/2014/main" id="{66D921AD-FDFF-D377-844B-CFC8A4009DEA}"/>
              </a:ext>
            </a:extLst>
          </p:cNvPr>
          <p:cNvGrpSpPr/>
          <p:nvPr/>
        </p:nvGrpSpPr>
        <p:grpSpPr>
          <a:xfrm>
            <a:off x="8345388" y="4653907"/>
            <a:ext cx="667465" cy="566405"/>
            <a:chOff x="5685555" y="3711707"/>
            <a:chExt cx="667465" cy="566405"/>
          </a:xfrm>
        </p:grpSpPr>
        <p:sp>
          <p:nvSpPr>
            <p:cNvPr id="2577" name="Rektangel 2576">
              <a:hlinkClick r:id="rId7" action="ppaction://hlinksldjump"/>
              <a:extLst>
                <a:ext uri="{FF2B5EF4-FFF2-40B4-BE49-F238E27FC236}">
                  <a16:creationId xmlns:a16="http://schemas.microsoft.com/office/drawing/2014/main" id="{C0E209CE-718A-0B60-ECF5-5A40B9D544F0}"/>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78" name="Tekstfelt 2577">
              <a:hlinkClick r:id="rId7" action="ppaction://hlinksldjump"/>
              <a:extLst>
                <a:ext uri="{FF2B5EF4-FFF2-40B4-BE49-F238E27FC236}">
                  <a16:creationId xmlns:a16="http://schemas.microsoft.com/office/drawing/2014/main" id="{E3176874-CAB3-E8D1-C6A8-583880FD5F05}"/>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90</a:t>
              </a:r>
            </a:p>
          </p:txBody>
        </p:sp>
        <p:sp>
          <p:nvSpPr>
            <p:cNvPr id="2579" name="Tekstfelt 2578">
              <a:hlinkClick r:id="rId7" action="ppaction://hlinksldjump"/>
              <a:extLst>
                <a:ext uri="{FF2B5EF4-FFF2-40B4-BE49-F238E27FC236}">
                  <a16:creationId xmlns:a16="http://schemas.microsoft.com/office/drawing/2014/main" id="{FB972599-981E-11A0-3E43-29822F62436A}"/>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Th</a:t>
              </a:r>
              <a:endParaRPr lang="da-DK" sz="1600" dirty="0"/>
            </a:p>
          </p:txBody>
        </p:sp>
        <p:sp>
          <p:nvSpPr>
            <p:cNvPr id="2580" name="Tekstfelt 2579">
              <a:hlinkClick r:id="rId7" action="ppaction://hlinksldjump"/>
              <a:extLst>
                <a:ext uri="{FF2B5EF4-FFF2-40B4-BE49-F238E27FC236}">
                  <a16:creationId xmlns:a16="http://schemas.microsoft.com/office/drawing/2014/main" id="{1E5ADFD0-2011-CE7C-D3FF-03D385704AD5}"/>
                </a:ext>
              </a:extLst>
            </p:cNvPr>
            <p:cNvSpPr txBox="1"/>
            <p:nvPr/>
          </p:nvSpPr>
          <p:spPr>
            <a:xfrm>
              <a:off x="5760208" y="3711707"/>
              <a:ext cx="529312" cy="215444"/>
            </a:xfrm>
            <a:prstGeom prst="rect">
              <a:avLst/>
            </a:prstGeom>
            <a:noFill/>
            <a:scene3d>
              <a:camera prst="orthographicFront"/>
              <a:lightRig rig="threePt" dir="t"/>
            </a:scene3d>
            <a:sp3d>
              <a:bevelT h="38100"/>
            </a:sp3d>
          </p:spPr>
          <p:txBody>
            <a:bodyPr wrap="none" rtlCol="0">
              <a:spAutoFit/>
            </a:bodyPr>
            <a:lstStyle/>
            <a:p>
              <a:r>
                <a:rPr lang="da-DK" sz="800" dirty="0"/>
                <a:t>Radium</a:t>
              </a:r>
            </a:p>
          </p:txBody>
        </p:sp>
        <p:sp>
          <p:nvSpPr>
            <p:cNvPr id="2581" name="Tekstfelt 2580">
              <a:hlinkClick r:id="rId7" action="ppaction://hlinksldjump"/>
              <a:extLst>
                <a:ext uri="{FF2B5EF4-FFF2-40B4-BE49-F238E27FC236}">
                  <a16:creationId xmlns:a16="http://schemas.microsoft.com/office/drawing/2014/main" id="{82A12151-A2BD-7DEB-D480-7C0ABFE93467}"/>
                </a:ext>
              </a:extLst>
            </p:cNvPr>
            <p:cNvSpPr txBox="1"/>
            <p:nvPr/>
          </p:nvSpPr>
          <p:spPr>
            <a:xfrm>
              <a:off x="5685555" y="3844047"/>
              <a:ext cx="391454" cy="246221"/>
            </a:xfrm>
            <a:prstGeom prst="rect">
              <a:avLst/>
            </a:prstGeom>
            <a:noFill/>
          </p:spPr>
          <p:txBody>
            <a:bodyPr wrap="none" rtlCol="0">
              <a:spAutoFit/>
            </a:bodyPr>
            <a:lstStyle/>
            <a:p>
              <a:r>
                <a:rPr lang="da-DK" sz="1000" dirty="0"/>
                <a:t>225</a:t>
              </a:r>
            </a:p>
          </p:txBody>
        </p:sp>
      </p:grpSp>
      <p:grpSp>
        <p:nvGrpSpPr>
          <p:cNvPr id="2582" name="Gruppe 2581">
            <a:extLst>
              <a:ext uri="{FF2B5EF4-FFF2-40B4-BE49-F238E27FC236}">
                <a16:creationId xmlns:a16="http://schemas.microsoft.com/office/drawing/2014/main" id="{30415159-D5E5-8EFF-F341-8DCD73DB41A6}"/>
              </a:ext>
            </a:extLst>
          </p:cNvPr>
          <p:cNvGrpSpPr/>
          <p:nvPr/>
        </p:nvGrpSpPr>
        <p:grpSpPr>
          <a:xfrm>
            <a:off x="9060797" y="4651382"/>
            <a:ext cx="667465" cy="566405"/>
            <a:chOff x="5685555" y="3711707"/>
            <a:chExt cx="667465" cy="566405"/>
          </a:xfrm>
        </p:grpSpPr>
        <p:sp>
          <p:nvSpPr>
            <p:cNvPr id="2583" name="Rektangel 2582">
              <a:hlinkClick r:id="rId7" action="ppaction://hlinksldjump"/>
              <a:extLst>
                <a:ext uri="{FF2B5EF4-FFF2-40B4-BE49-F238E27FC236}">
                  <a16:creationId xmlns:a16="http://schemas.microsoft.com/office/drawing/2014/main" id="{79EC1A0E-1780-80D2-4598-772386B435FA}"/>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84" name="Tekstfelt 2583">
              <a:hlinkClick r:id="rId7" action="ppaction://hlinksldjump"/>
              <a:extLst>
                <a:ext uri="{FF2B5EF4-FFF2-40B4-BE49-F238E27FC236}">
                  <a16:creationId xmlns:a16="http://schemas.microsoft.com/office/drawing/2014/main" id="{F435C205-C79C-E36E-4FB4-7EF0D5CBE898}"/>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87</a:t>
              </a:r>
            </a:p>
          </p:txBody>
        </p:sp>
        <p:sp>
          <p:nvSpPr>
            <p:cNvPr id="2585" name="Tekstfelt 2584">
              <a:hlinkClick r:id="rId7" action="ppaction://hlinksldjump"/>
              <a:extLst>
                <a:ext uri="{FF2B5EF4-FFF2-40B4-BE49-F238E27FC236}">
                  <a16:creationId xmlns:a16="http://schemas.microsoft.com/office/drawing/2014/main" id="{ABCE973E-8700-3B77-27D7-1A0AE71EFA5B}"/>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Fr</a:t>
              </a:r>
            </a:p>
          </p:txBody>
        </p:sp>
        <p:sp>
          <p:nvSpPr>
            <p:cNvPr id="2586" name="Tekstfelt 2585">
              <a:hlinkClick r:id="rId7" action="ppaction://hlinksldjump"/>
              <a:extLst>
                <a:ext uri="{FF2B5EF4-FFF2-40B4-BE49-F238E27FC236}">
                  <a16:creationId xmlns:a16="http://schemas.microsoft.com/office/drawing/2014/main" id="{8C06B05D-38D0-FA30-AC9A-6942DD347F61}"/>
                </a:ext>
              </a:extLst>
            </p:cNvPr>
            <p:cNvSpPr txBox="1"/>
            <p:nvPr/>
          </p:nvSpPr>
          <p:spPr>
            <a:xfrm>
              <a:off x="5734807" y="3711707"/>
              <a:ext cx="607859" cy="215444"/>
            </a:xfrm>
            <a:prstGeom prst="rect">
              <a:avLst/>
            </a:prstGeom>
            <a:noFill/>
            <a:scene3d>
              <a:camera prst="orthographicFront"/>
              <a:lightRig rig="threePt" dir="t"/>
            </a:scene3d>
            <a:sp3d>
              <a:bevelT h="38100"/>
            </a:sp3d>
          </p:spPr>
          <p:txBody>
            <a:bodyPr wrap="none" rtlCol="0">
              <a:spAutoFit/>
            </a:bodyPr>
            <a:lstStyle/>
            <a:p>
              <a:r>
                <a:rPr lang="da-DK" sz="800" dirty="0" err="1"/>
                <a:t>Francium</a:t>
              </a:r>
              <a:endParaRPr lang="da-DK" sz="800" dirty="0"/>
            </a:p>
          </p:txBody>
        </p:sp>
        <p:sp>
          <p:nvSpPr>
            <p:cNvPr id="2587" name="Tekstfelt 2586">
              <a:hlinkClick r:id="rId7" action="ppaction://hlinksldjump"/>
              <a:extLst>
                <a:ext uri="{FF2B5EF4-FFF2-40B4-BE49-F238E27FC236}">
                  <a16:creationId xmlns:a16="http://schemas.microsoft.com/office/drawing/2014/main" id="{A78E0224-F656-3C9E-52E2-E3D1EE8F9898}"/>
                </a:ext>
              </a:extLst>
            </p:cNvPr>
            <p:cNvSpPr txBox="1"/>
            <p:nvPr/>
          </p:nvSpPr>
          <p:spPr>
            <a:xfrm>
              <a:off x="5685555" y="3844047"/>
              <a:ext cx="391454" cy="246221"/>
            </a:xfrm>
            <a:prstGeom prst="rect">
              <a:avLst/>
            </a:prstGeom>
            <a:noFill/>
          </p:spPr>
          <p:txBody>
            <a:bodyPr wrap="none" rtlCol="0">
              <a:spAutoFit/>
            </a:bodyPr>
            <a:lstStyle/>
            <a:p>
              <a:r>
                <a:rPr lang="da-DK" sz="1000" dirty="0"/>
                <a:t>220</a:t>
              </a:r>
            </a:p>
          </p:txBody>
        </p:sp>
      </p:grpSp>
      <p:grpSp>
        <p:nvGrpSpPr>
          <p:cNvPr id="2588" name="Gruppe 2587">
            <a:extLst>
              <a:ext uri="{FF2B5EF4-FFF2-40B4-BE49-F238E27FC236}">
                <a16:creationId xmlns:a16="http://schemas.microsoft.com/office/drawing/2014/main" id="{60C2F7E4-F17E-A133-C90F-A4D5700EB9E6}"/>
              </a:ext>
            </a:extLst>
          </p:cNvPr>
          <p:cNvGrpSpPr/>
          <p:nvPr/>
        </p:nvGrpSpPr>
        <p:grpSpPr>
          <a:xfrm>
            <a:off x="6226869" y="5346654"/>
            <a:ext cx="667465" cy="566405"/>
            <a:chOff x="5685555" y="3711707"/>
            <a:chExt cx="667465" cy="566405"/>
          </a:xfrm>
        </p:grpSpPr>
        <p:sp>
          <p:nvSpPr>
            <p:cNvPr id="2589" name="Rektangel 2588">
              <a:hlinkClick r:id="rId7" action="ppaction://hlinksldjump"/>
              <a:extLst>
                <a:ext uri="{FF2B5EF4-FFF2-40B4-BE49-F238E27FC236}">
                  <a16:creationId xmlns:a16="http://schemas.microsoft.com/office/drawing/2014/main" id="{2E925790-F906-D082-AB47-21E499F33F83}"/>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90" name="Tekstfelt 2589">
              <a:hlinkClick r:id="rId7" action="ppaction://hlinksldjump"/>
              <a:extLst>
                <a:ext uri="{FF2B5EF4-FFF2-40B4-BE49-F238E27FC236}">
                  <a16:creationId xmlns:a16="http://schemas.microsoft.com/office/drawing/2014/main" id="{780EABD0-8746-9A4C-AABF-C207282D0B64}"/>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87</a:t>
              </a:r>
            </a:p>
          </p:txBody>
        </p:sp>
        <p:sp>
          <p:nvSpPr>
            <p:cNvPr id="2591" name="Tekstfelt 2590">
              <a:hlinkClick r:id="rId7" action="ppaction://hlinksldjump"/>
              <a:extLst>
                <a:ext uri="{FF2B5EF4-FFF2-40B4-BE49-F238E27FC236}">
                  <a16:creationId xmlns:a16="http://schemas.microsoft.com/office/drawing/2014/main" id="{15E99120-1B81-1B87-8DF9-B4461598D02A}"/>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Fr</a:t>
              </a:r>
            </a:p>
          </p:txBody>
        </p:sp>
        <p:sp>
          <p:nvSpPr>
            <p:cNvPr id="2592" name="Tekstfelt 2591">
              <a:hlinkClick r:id="rId7" action="ppaction://hlinksldjump"/>
              <a:extLst>
                <a:ext uri="{FF2B5EF4-FFF2-40B4-BE49-F238E27FC236}">
                  <a16:creationId xmlns:a16="http://schemas.microsoft.com/office/drawing/2014/main" id="{721DD1CA-4A1B-B55C-7AF9-5D6BA78093C4}"/>
                </a:ext>
              </a:extLst>
            </p:cNvPr>
            <p:cNvSpPr txBox="1"/>
            <p:nvPr/>
          </p:nvSpPr>
          <p:spPr>
            <a:xfrm>
              <a:off x="5734807" y="3711707"/>
              <a:ext cx="607859" cy="215444"/>
            </a:xfrm>
            <a:prstGeom prst="rect">
              <a:avLst/>
            </a:prstGeom>
            <a:noFill/>
            <a:scene3d>
              <a:camera prst="orthographicFront"/>
              <a:lightRig rig="threePt" dir="t"/>
            </a:scene3d>
            <a:sp3d>
              <a:bevelT h="38100"/>
            </a:sp3d>
          </p:spPr>
          <p:txBody>
            <a:bodyPr wrap="none" rtlCol="0">
              <a:spAutoFit/>
            </a:bodyPr>
            <a:lstStyle/>
            <a:p>
              <a:r>
                <a:rPr lang="da-DK" sz="800" dirty="0" err="1"/>
                <a:t>Francium</a:t>
              </a:r>
              <a:endParaRPr lang="da-DK" sz="800" dirty="0"/>
            </a:p>
          </p:txBody>
        </p:sp>
        <p:sp>
          <p:nvSpPr>
            <p:cNvPr id="2593" name="Tekstfelt 2592">
              <a:hlinkClick r:id="rId7" action="ppaction://hlinksldjump"/>
              <a:extLst>
                <a:ext uri="{FF2B5EF4-FFF2-40B4-BE49-F238E27FC236}">
                  <a16:creationId xmlns:a16="http://schemas.microsoft.com/office/drawing/2014/main" id="{592BC965-63B1-E24A-71D8-3B2187D03890}"/>
                </a:ext>
              </a:extLst>
            </p:cNvPr>
            <p:cNvSpPr txBox="1"/>
            <p:nvPr/>
          </p:nvSpPr>
          <p:spPr>
            <a:xfrm>
              <a:off x="5685555" y="3844047"/>
              <a:ext cx="391454" cy="246221"/>
            </a:xfrm>
            <a:prstGeom prst="rect">
              <a:avLst/>
            </a:prstGeom>
            <a:noFill/>
          </p:spPr>
          <p:txBody>
            <a:bodyPr wrap="none" rtlCol="0">
              <a:spAutoFit/>
            </a:bodyPr>
            <a:lstStyle/>
            <a:p>
              <a:r>
                <a:rPr lang="da-DK" sz="1000" dirty="0"/>
                <a:t>221</a:t>
              </a:r>
            </a:p>
          </p:txBody>
        </p:sp>
      </p:grpSp>
      <p:grpSp>
        <p:nvGrpSpPr>
          <p:cNvPr id="2594" name="Gruppe 2593">
            <a:extLst>
              <a:ext uri="{FF2B5EF4-FFF2-40B4-BE49-F238E27FC236}">
                <a16:creationId xmlns:a16="http://schemas.microsoft.com/office/drawing/2014/main" id="{DCC69ADB-153B-EF05-CC78-B0E807ABACFB}"/>
              </a:ext>
            </a:extLst>
          </p:cNvPr>
          <p:cNvGrpSpPr/>
          <p:nvPr/>
        </p:nvGrpSpPr>
        <p:grpSpPr>
          <a:xfrm>
            <a:off x="6927162" y="5344129"/>
            <a:ext cx="667465" cy="566405"/>
            <a:chOff x="5685555" y="3711707"/>
            <a:chExt cx="667465" cy="566405"/>
          </a:xfrm>
        </p:grpSpPr>
        <p:sp>
          <p:nvSpPr>
            <p:cNvPr id="2595" name="Rektangel 2594">
              <a:hlinkClick r:id="rId7" action="ppaction://hlinksldjump"/>
              <a:extLst>
                <a:ext uri="{FF2B5EF4-FFF2-40B4-BE49-F238E27FC236}">
                  <a16:creationId xmlns:a16="http://schemas.microsoft.com/office/drawing/2014/main" id="{F266BBE5-CF41-898E-DF7B-F339C580155E}"/>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96" name="Tekstfelt 2595">
              <a:hlinkClick r:id="rId7" action="ppaction://hlinksldjump"/>
              <a:extLst>
                <a:ext uri="{FF2B5EF4-FFF2-40B4-BE49-F238E27FC236}">
                  <a16:creationId xmlns:a16="http://schemas.microsoft.com/office/drawing/2014/main" id="{8D781EEE-9CE6-623F-FA70-1C99B33A1C8B}"/>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89</a:t>
              </a:r>
            </a:p>
          </p:txBody>
        </p:sp>
        <p:sp>
          <p:nvSpPr>
            <p:cNvPr id="2597" name="Tekstfelt 2596">
              <a:hlinkClick r:id="rId7" action="ppaction://hlinksldjump"/>
              <a:extLst>
                <a:ext uri="{FF2B5EF4-FFF2-40B4-BE49-F238E27FC236}">
                  <a16:creationId xmlns:a16="http://schemas.microsoft.com/office/drawing/2014/main" id="{B66D60A6-45B4-73BE-CB90-5AB3C9D78A24}"/>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Ac</a:t>
              </a:r>
            </a:p>
          </p:txBody>
        </p:sp>
        <p:sp>
          <p:nvSpPr>
            <p:cNvPr id="2598" name="Tekstfelt 2597">
              <a:hlinkClick r:id="rId7" action="ppaction://hlinksldjump"/>
              <a:extLst>
                <a:ext uri="{FF2B5EF4-FFF2-40B4-BE49-F238E27FC236}">
                  <a16:creationId xmlns:a16="http://schemas.microsoft.com/office/drawing/2014/main" id="{D4A8E92A-E99D-4C2D-4BD4-C8242B906146}"/>
                </a:ext>
              </a:extLst>
            </p:cNvPr>
            <p:cNvSpPr txBox="1"/>
            <p:nvPr/>
          </p:nvSpPr>
          <p:spPr>
            <a:xfrm>
              <a:off x="5760208" y="3711707"/>
              <a:ext cx="583814" cy="215444"/>
            </a:xfrm>
            <a:prstGeom prst="rect">
              <a:avLst/>
            </a:prstGeom>
            <a:noFill/>
            <a:scene3d>
              <a:camera prst="orthographicFront"/>
              <a:lightRig rig="threePt" dir="t"/>
            </a:scene3d>
            <a:sp3d>
              <a:bevelT h="38100"/>
            </a:sp3d>
          </p:spPr>
          <p:txBody>
            <a:bodyPr wrap="none" rtlCol="0">
              <a:spAutoFit/>
            </a:bodyPr>
            <a:lstStyle/>
            <a:p>
              <a:r>
                <a:rPr lang="da-DK" sz="800" dirty="0"/>
                <a:t>Actinium</a:t>
              </a:r>
            </a:p>
          </p:txBody>
        </p:sp>
        <p:sp>
          <p:nvSpPr>
            <p:cNvPr id="2599" name="Tekstfelt 2598">
              <a:hlinkClick r:id="rId7" action="ppaction://hlinksldjump"/>
              <a:extLst>
                <a:ext uri="{FF2B5EF4-FFF2-40B4-BE49-F238E27FC236}">
                  <a16:creationId xmlns:a16="http://schemas.microsoft.com/office/drawing/2014/main" id="{3F53C310-9886-6FC5-B799-40E4FF3E0E20}"/>
                </a:ext>
              </a:extLst>
            </p:cNvPr>
            <p:cNvSpPr txBox="1"/>
            <p:nvPr/>
          </p:nvSpPr>
          <p:spPr>
            <a:xfrm>
              <a:off x="5685555" y="3844047"/>
              <a:ext cx="391454" cy="246221"/>
            </a:xfrm>
            <a:prstGeom prst="rect">
              <a:avLst/>
            </a:prstGeom>
            <a:noFill/>
          </p:spPr>
          <p:txBody>
            <a:bodyPr wrap="none" rtlCol="0">
              <a:spAutoFit/>
            </a:bodyPr>
            <a:lstStyle/>
            <a:p>
              <a:r>
                <a:rPr lang="da-DK" sz="1000" dirty="0"/>
                <a:t>222</a:t>
              </a:r>
            </a:p>
          </p:txBody>
        </p:sp>
      </p:grpSp>
      <p:grpSp>
        <p:nvGrpSpPr>
          <p:cNvPr id="2600" name="Gruppe 2599">
            <a:extLst>
              <a:ext uri="{FF2B5EF4-FFF2-40B4-BE49-F238E27FC236}">
                <a16:creationId xmlns:a16="http://schemas.microsoft.com/office/drawing/2014/main" id="{E0B4560F-83D1-DCEA-E8F6-8B191E550972}"/>
              </a:ext>
            </a:extLst>
          </p:cNvPr>
          <p:cNvGrpSpPr/>
          <p:nvPr/>
        </p:nvGrpSpPr>
        <p:grpSpPr>
          <a:xfrm>
            <a:off x="7646347" y="5341604"/>
            <a:ext cx="667465" cy="566405"/>
            <a:chOff x="5685555" y="3711707"/>
            <a:chExt cx="667465" cy="566405"/>
          </a:xfrm>
        </p:grpSpPr>
        <p:sp>
          <p:nvSpPr>
            <p:cNvPr id="2601" name="Rektangel 2600">
              <a:hlinkClick r:id="rId7" action="ppaction://hlinksldjump"/>
              <a:extLst>
                <a:ext uri="{FF2B5EF4-FFF2-40B4-BE49-F238E27FC236}">
                  <a16:creationId xmlns:a16="http://schemas.microsoft.com/office/drawing/2014/main" id="{49341884-BBFF-8B8C-732E-F9FB8AAF7E7B}"/>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02" name="Tekstfelt 2601">
              <a:hlinkClick r:id="rId7" action="ppaction://hlinksldjump"/>
              <a:extLst>
                <a:ext uri="{FF2B5EF4-FFF2-40B4-BE49-F238E27FC236}">
                  <a16:creationId xmlns:a16="http://schemas.microsoft.com/office/drawing/2014/main" id="{71619221-AEE2-BA86-0D68-A922F42CBC44}"/>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90</a:t>
              </a:r>
            </a:p>
          </p:txBody>
        </p:sp>
        <p:sp>
          <p:nvSpPr>
            <p:cNvPr id="2603" name="Tekstfelt 2602">
              <a:hlinkClick r:id="rId7" action="ppaction://hlinksldjump"/>
              <a:extLst>
                <a:ext uri="{FF2B5EF4-FFF2-40B4-BE49-F238E27FC236}">
                  <a16:creationId xmlns:a16="http://schemas.microsoft.com/office/drawing/2014/main" id="{7669DA44-F8C2-2313-6216-2719A2D38BC8}"/>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Th</a:t>
              </a:r>
              <a:endParaRPr lang="da-DK" sz="1600" dirty="0"/>
            </a:p>
          </p:txBody>
        </p:sp>
        <p:sp>
          <p:nvSpPr>
            <p:cNvPr id="2604" name="Tekstfelt 2603">
              <a:hlinkClick r:id="rId7" action="ppaction://hlinksldjump"/>
              <a:extLst>
                <a:ext uri="{FF2B5EF4-FFF2-40B4-BE49-F238E27FC236}">
                  <a16:creationId xmlns:a16="http://schemas.microsoft.com/office/drawing/2014/main" id="{537C01E8-1AF2-6AB7-9106-F099816A5900}"/>
                </a:ext>
              </a:extLst>
            </p:cNvPr>
            <p:cNvSpPr txBox="1"/>
            <p:nvPr/>
          </p:nvSpPr>
          <p:spPr>
            <a:xfrm>
              <a:off x="5760208" y="3711707"/>
              <a:ext cx="529312" cy="215444"/>
            </a:xfrm>
            <a:prstGeom prst="rect">
              <a:avLst/>
            </a:prstGeom>
            <a:noFill/>
            <a:scene3d>
              <a:camera prst="orthographicFront"/>
              <a:lightRig rig="threePt" dir="t"/>
            </a:scene3d>
            <a:sp3d>
              <a:bevelT h="38100"/>
            </a:sp3d>
          </p:spPr>
          <p:txBody>
            <a:bodyPr wrap="none" rtlCol="0">
              <a:spAutoFit/>
            </a:bodyPr>
            <a:lstStyle/>
            <a:p>
              <a:r>
                <a:rPr lang="da-DK" sz="800" dirty="0"/>
                <a:t>Radium</a:t>
              </a:r>
            </a:p>
          </p:txBody>
        </p:sp>
        <p:sp>
          <p:nvSpPr>
            <p:cNvPr id="2605" name="Tekstfelt 2604">
              <a:hlinkClick r:id="rId7" action="ppaction://hlinksldjump"/>
              <a:extLst>
                <a:ext uri="{FF2B5EF4-FFF2-40B4-BE49-F238E27FC236}">
                  <a16:creationId xmlns:a16="http://schemas.microsoft.com/office/drawing/2014/main" id="{04E6B365-E8BF-50E3-66BE-EBB2141FAC42}"/>
                </a:ext>
              </a:extLst>
            </p:cNvPr>
            <p:cNvSpPr txBox="1"/>
            <p:nvPr/>
          </p:nvSpPr>
          <p:spPr>
            <a:xfrm>
              <a:off x="5685555" y="3844047"/>
              <a:ext cx="391454" cy="246221"/>
            </a:xfrm>
            <a:prstGeom prst="rect">
              <a:avLst/>
            </a:prstGeom>
            <a:noFill/>
          </p:spPr>
          <p:txBody>
            <a:bodyPr wrap="none" rtlCol="0">
              <a:spAutoFit/>
            </a:bodyPr>
            <a:lstStyle/>
            <a:p>
              <a:r>
                <a:rPr lang="da-DK" sz="1000" dirty="0"/>
                <a:t>226</a:t>
              </a:r>
            </a:p>
          </p:txBody>
        </p:sp>
      </p:grpSp>
      <p:grpSp>
        <p:nvGrpSpPr>
          <p:cNvPr id="2606" name="Gruppe 2605">
            <a:extLst>
              <a:ext uri="{FF2B5EF4-FFF2-40B4-BE49-F238E27FC236}">
                <a16:creationId xmlns:a16="http://schemas.microsoft.com/office/drawing/2014/main" id="{6EBA184B-B9E0-5876-6BC9-BC6211FC6C0E}"/>
              </a:ext>
            </a:extLst>
          </p:cNvPr>
          <p:cNvGrpSpPr/>
          <p:nvPr/>
        </p:nvGrpSpPr>
        <p:grpSpPr>
          <a:xfrm>
            <a:off x="8346642" y="5339086"/>
            <a:ext cx="667465" cy="566405"/>
            <a:chOff x="5685555" y="3711707"/>
            <a:chExt cx="667465" cy="566405"/>
          </a:xfrm>
        </p:grpSpPr>
        <p:sp>
          <p:nvSpPr>
            <p:cNvPr id="2607" name="Rektangel 2606">
              <a:hlinkClick r:id="rId7" action="ppaction://hlinksldjump"/>
              <a:extLst>
                <a:ext uri="{FF2B5EF4-FFF2-40B4-BE49-F238E27FC236}">
                  <a16:creationId xmlns:a16="http://schemas.microsoft.com/office/drawing/2014/main" id="{CEF66127-A202-7ED5-F4F8-932BC61EF491}"/>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08" name="Tekstfelt 2607">
              <a:hlinkClick r:id="rId7" action="ppaction://hlinksldjump"/>
              <a:extLst>
                <a:ext uri="{FF2B5EF4-FFF2-40B4-BE49-F238E27FC236}">
                  <a16:creationId xmlns:a16="http://schemas.microsoft.com/office/drawing/2014/main" id="{406BF5BA-0946-900C-6B8D-C373151B1A9D}"/>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84</a:t>
              </a:r>
            </a:p>
          </p:txBody>
        </p:sp>
        <p:sp>
          <p:nvSpPr>
            <p:cNvPr id="2609" name="Tekstfelt 2608">
              <a:hlinkClick r:id="rId7" action="ppaction://hlinksldjump"/>
              <a:extLst>
                <a:ext uri="{FF2B5EF4-FFF2-40B4-BE49-F238E27FC236}">
                  <a16:creationId xmlns:a16="http://schemas.microsoft.com/office/drawing/2014/main" id="{B3249CE3-B5E9-3605-E57A-A76A18760822}"/>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Po</a:t>
              </a:r>
            </a:p>
          </p:txBody>
        </p:sp>
        <p:sp>
          <p:nvSpPr>
            <p:cNvPr id="2610" name="Tekstfelt 2609">
              <a:hlinkClick r:id="rId7" action="ppaction://hlinksldjump"/>
              <a:extLst>
                <a:ext uri="{FF2B5EF4-FFF2-40B4-BE49-F238E27FC236}">
                  <a16:creationId xmlns:a16="http://schemas.microsoft.com/office/drawing/2014/main" id="{0EECD363-06EA-8B99-B386-512839C55B08}"/>
                </a:ext>
              </a:extLst>
            </p:cNvPr>
            <p:cNvSpPr txBox="1"/>
            <p:nvPr/>
          </p:nvSpPr>
          <p:spPr>
            <a:xfrm>
              <a:off x="5734807" y="3711707"/>
              <a:ext cx="609462" cy="215444"/>
            </a:xfrm>
            <a:prstGeom prst="rect">
              <a:avLst/>
            </a:prstGeom>
            <a:noFill/>
            <a:scene3d>
              <a:camera prst="orthographicFront"/>
              <a:lightRig rig="threePt" dir="t"/>
            </a:scene3d>
            <a:sp3d>
              <a:bevelT h="38100"/>
            </a:sp3d>
          </p:spPr>
          <p:txBody>
            <a:bodyPr wrap="none" rtlCol="0">
              <a:spAutoFit/>
            </a:bodyPr>
            <a:lstStyle/>
            <a:p>
              <a:r>
                <a:rPr lang="da-DK" sz="800" dirty="0"/>
                <a:t>Polonium</a:t>
              </a:r>
            </a:p>
          </p:txBody>
        </p:sp>
        <p:sp>
          <p:nvSpPr>
            <p:cNvPr id="2611" name="Tekstfelt 2610">
              <a:hlinkClick r:id="rId7" action="ppaction://hlinksldjump"/>
              <a:extLst>
                <a:ext uri="{FF2B5EF4-FFF2-40B4-BE49-F238E27FC236}">
                  <a16:creationId xmlns:a16="http://schemas.microsoft.com/office/drawing/2014/main" id="{F6F72487-BFE3-7E03-5A94-348C40156384}"/>
                </a:ext>
              </a:extLst>
            </p:cNvPr>
            <p:cNvSpPr txBox="1"/>
            <p:nvPr/>
          </p:nvSpPr>
          <p:spPr>
            <a:xfrm>
              <a:off x="5685555" y="3844047"/>
              <a:ext cx="391454" cy="246221"/>
            </a:xfrm>
            <a:prstGeom prst="rect">
              <a:avLst/>
            </a:prstGeom>
            <a:noFill/>
          </p:spPr>
          <p:txBody>
            <a:bodyPr wrap="none" rtlCol="0">
              <a:spAutoFit/>
            </a:bodyPr>
            <a:lstStyle/>
            <a:p>
              <a:r>
                <a:rPr lang="da-DK" sz="1000" dirty="0"/>
                <a:t>218</a:t>
              </a:r>
            </a:p>
          </p:txBody>
        </p:sp>
      </p:grpSp>
      <p:grpSp>
        <p:nvGrpSpPr>
          <p:cNvPr id="2612" name="Gruppe 2611">
            <a:extLst>
              <a:ext uri="{FF2B5EF4-FFF2-40B4-BE49-F238E27FC236}">
                <a16:creationId xmlns:a16="http://schemas.microsoft.com/office/drawing/2014/main" id="{6602B078-352F-3DAC-169D-351FE4CD9AA6}"/>
              </a:ext>
            </a:extLst>
          </p:cNvPr>
          <p:cNvGrpSpPr/>
          <p:nvPr/>
        </p:nvGrpSpPr>
        <p:grpSpPr>
          <a:xfrm>
            <a:off x="9062051" y="5336561"/>
            <a:ext cx="667465" cy="566405"/>
            <a:chOff x="5685555" y="3711707"/>
            <a:chExt cx="667465" cy="566405"/>
          </a:xfrm>
        </p:grpSpPr>
        <p:sp>
          <p:nvSpPr>
            <p:cNvPr id="2613" name="Rektangel 2612">
              <a:hlinkClick r:id="rId7" action="ppaction://hlinksldjump"/>
              <a:extLst>
                <a:ext uri="{FF2B5EF4-FFF2-40B4-BE49-F238E27FC236}">
                  <a16:creationId xmlns:a16="http://schemas.microsoft.com/office/drawing/2014/main" id="{7D51B78A-AFDE-212C-CEF8-A4EB2482A706}"/>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14" name="Tekstfelt 2613">
              <a:hlinkClick r:id="rId7" action="ppaction://hlinksldjump"/>
              <a:extLst>
                <a:ext uri="{FF2B5EF4-FFF2-40B4-BE49-F238E27FC236}">
                  <a16:creationId xmlns:a16="http://schemas.microsoft.com/office/drawing/2014/main" id="{6AD0A03B-35FF-6363-71F6-E1C24ABA2C68}"/>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89</a:t>
              </a:r>
            </a:p>
          </p:txBody>
        </p:sp>
        <p:sp>
          <p:nvSpPr>
            <p:cNvPr id="2615" name="Tekstfelt 2614">
              <a:hlinkClick r:id="rId7" action="ppaction://hlinksldjump"/>
              <a:extLst>
                <a:ext uri="{FF2B5EF4-FFF2-40B4-BE49-F238E27FC236}">
                  <a16:creationId xmlns:a16="http://schemas.microsoft.com/office/drawing/2014/main" id="{AAC74B9B-E374-484E-C5B1-E098709363F2}"/>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Ac</a:t>
              </a:r>
            </a:p>
          </p:txBody>
        </p:sp>
        <p:sp>
          <p:nvSpPr>
            <p:cNvPr id="2616" name="Tekstfelt 2615">
              <a:hlinkClick r:id="rId7" action="ppaction://hlinksldjump"/>
              <a:extLst>
                <a:ext uri="{FF2B5EF4-FFF2-40B4-BE49-F238E27FC236}">
                  <a16:creationId xmlns:a16="http://schemas.microsoft.com/office/drawing/2014/main" id="{0263C422-C990-BA22-B5BA-D530F02EE143}"/>
                </a:ext>
              </a:extLst>
            </p:cNvPr>
            <p:cNvSpPr txBox="1"/>
            <p:nvPr/>
          </p:nvSpPr>
          <p:spPr>
            <a:xfrm>
              <a:off x="5760208" y="3711707"/>
              <a:ext cx="583814" cy="215444"/>
            </a:xfrm>
            <a:prstGeom prst="rect">
              <a:avLst/>
            </a:prstGeom>
            <a:noFill/>
            <a:scene3d>
              <a:camera prst="orthographicFront"/>
              <a:lightRig rig="threePt" dir="t"/>
            </a:scene3d>
            <a:sp3d>
              <a:bevelT h="38100"/>
            </a:sp3d>
          </p:spPr>
          <p:txBody>
            <a:bodyPr wrap="none" rtlCol="0">
              <a:spAutoFit/>
            </a:bodyPr>
            <a:lstStyle/>
            <a:p>
              <a:r>
                <a:rPr lang="da-DK" sz="800" dirty="0"/>
                <a:t>Actinium</a:t>
              </a:r>
            </a:p>
          </p:txBody>
        </p:sp>
        <p:sp>
          <p:nvSpPr>
            <p:cNvPr id="2617" name="Tekstfelt 2616">
              <a:hlinkClick r:id="rId7" action="ppaction://hlinksldjump"/>
              <a:extLst>
                <a:ext uri="{FF2B5EF4-FFF2-40B4-BE49-F238E27FC236}">
                  <a16:creationId xmlns:a16="http://schemas.microsoft.com/office/drawing/2014/main" id="{1051DED9-6795-B76E-EEE9-D31AF5B7B9B1}"/>
                </a:ext>
              </a:extLst>
            </p:cNvPr>
            <p:cNvSpPr txBox="1"/>
            <p:nvPr/>
          </p:nvSpPr>
          <p:spPr>
            <a:xfrm>
              <a:off x="5685555" y="3844047"/>
              <a:ext cx="391454" cy="246221"/>
            </a:xfrm>
            <a:prstGeom prst="rect">
              <a:avLst/>
            </a:prstGeom>
            <a:noFill/>
          </p:spPr>
          <p:txBody>
            <a:bodyPr wrap="none" rtlCol="0">
              <a:spAutoFit/>
            </a:bodyPr>
            <a:lstStyle/>
            <a:p>
              <a:r>
                <a:rPr lang="da-DK" sz="1000" dirty="0"/>
                <a:t>224</a:t>
              </a:r>
            </a:p>
          </p:txBody>
        </p:sp>
      </p:grpSp>
      <p:sp>
        <p:nvSpPr>
          <p:cNvPr id="5" name="Tekstfelt 4">
            <a:extLst>
              <a:ext uri="{FF2B5EF4-FFF2-40B4-BE49-F238E27FC236}">
                <a16:creationId xmlns:a16="http://schemas.microsoft.com/office/drawing/2014/main" id="{77E8AA10-45EF-979A-522B-1D071EB8FAAF}"/>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cxnSp>
        <p:nvCxnSpPr>
          <p:cNvPr id="6" name="Lige pilforbindelse 5">
            <a:extLst>
              <a:ext uri="{FF2B5EF4-FFF2-40B4-BE49-F238E27FC236}">
                <a16:creationId xmlns:a16="http://schemas.microsoft.com/office/drawing/2014/main" id="{A6D0FBB6-D1B1-C2F9-0B79-4916EDD4D02B}"/>
              </a:ext>
            </a:extLst>
          </p:cNvPr>
          <p:cNvCxnSpPr>
            <a:cxnSpLocks/>
          </p:cNvCxnSpPr>
          <p:nvPr/>
        </p:nvCxnSpPr>
        <p:spPr>
          <a:xfrm flipH="1">
            <a:off x="4207091" y="3922348"/>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9" name="Lige pilforbindelse 8">
            <a:extLst>
              <a:ext uri="{FF2B5EF4-FFF2-40B4-BE49-F238E27FC236}">
                <a16:creationId xmlns:a16="http://schemas.microsoft.com/office/drawing/2014/main" id="{18BDB333-3EC0-B8F8-DFD1-32891605FBCE}"/>
              </a:ext>
            </a:extLst>
          </p:cNvPr>
          <p:cNvCxnSpPr>
            <a:cxnSpLocks noChangeAspect="1"/>
          </p:cNvCxnSpPr>
          <p:nvPr/>
        </p:nvCxnSpPr>
        <p:spPr>
          <a:xfrm rot="10800000">
            <a:off x="4990428" y="3881692"/>
            <a:ext cx="252000" cy="212400"/>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15814446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dissolve">
                                      <p:cBhvr>
                                        <p:cTn id="11"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95FA943-404B-6345-944C-E553B47FE538}"/>
            </a:ext>
          </a:extLst>
        </p:cNvPr>
        <p:cNvGrpSpPr/>
        <p:nvPr/>
      </p:nvGrpSpPr>
      <p:grpSpPr>
        <a:xfrm>
          <a:off x="0" y="0"/>
          <a:ext cx="0" cy="0"/>
          <a:chOff x="0" y="0"/>
          <a:chExt cx="0" cy="0"/>
        </a:xfrm>
      </p:grpSpPr>
      <p:pic>
        <p:nvPicPr>
          <p:cNvPr id="2551" name="Picture 2" descr="Ai Genereret, Forladt, Bygning, Gammel">
            <a:extLst>
              <a:ext uri="{FF2B5EF4-FFF2-40B4-BE49-F238E27FC236}">
                <a16:creationId xmlns:a16="http://schemas.microsoft.com/office/drawing/2014/main" id="{DD7B4D89-A76D-6CB2-9D4C-52C51168D6EF}"/>
              </a:ext>
            </a:extLst>
          </p:cNvPr>
          <p:cNvPicPr>
            <a:picLocks noChangeAspect="1" noChangeArrowheads="1"/>
          </p:cNvPicPr>
          <p:nvPr/>
        </p:nvPicPr>
        <p:blipFill>
          <a:blip r:embed="rId2">
            <a:extLst>
              <a:ext uri="{BEBA8EAE-BF5A-486C-A8C5-ECC9F3942E4B}">
                <a14:imgProps xmlns:a14="http://schemas.microsoft.com/office/drawing/2010/main">
                  <a14:imgLayer r:embed="rId3">
                    <a14:imgEffect>
                      <a14:brightnessContrast bright="-40000" contrast="-40000"/>
                    </a14:imgEffect>
                  </a14:imgLayer>
                </a14:imgProps>
              </a:ext>
              <a:ext uri="{28A0092B-C50C-407E-A947-70E740481C1C}">
                <a14:useLocalDpi xmlns:a14="http://schemas.microsoft.com/office/drawing/2010/main" val="0"/>
              </a:ext>
            </a:extLst>
          </a:blip>
          <a:srcRect l="5024" r="14072" b="-1"/>
          <a:stretch/>
        </p:blipFill>
        <p:spPr bwMode="auto">
          <a:xfrm>
            <a:off x="20" y="1282"/>
            <a:ext cx="9905980" cy="6856718"/>
          </a:xfrm>
          <a:prstGeom prst="rect">
            <a:avLst/>
          </a:prstGeom>
          <a:noFill/>
          <a:extLst>
            <a:ext uri="{909E8E84-426E-40DD-AFC4-6F175D3DCCD1}">
              <a14:hiddenFill xmlns:a14="http://schemas.microsoft.com/office/drawing/2010/main">
                <a:solidFill>
                  <a:srgbClr val="FFFFFF"/>
                </a:solidFill>
              </a14:hiddenFill>
            </a:ext>
          </a:extLst>
        </p:spPr>
      </p:pic>
      <p:grpSp>
        <p:nvGrpSpPr>
          <p:cNvPr id="1639" name="Gruppe 1638">
            <a:extLst>
              <a:ext uri="{FF2B5EF4-FFF2-40B4-BE49-F238E27FC236}">
                <a16:creationId xmlns:a16="http://schemas.microsoft.com/office/drawing/2014/main" id="{626EE3CE-05DC-891C-7728-CF2A7E15E3FD}"/>
              </a:ext>
            </a:extLst>
          </p:cNvPr>
          <p:cNvGrpSpPr/>
          <p:nvPr/>
        </p:nvGrpSpPr>
        <p:grpSpPr>
          <a:xfrm>
            <a:off x="323041" y="1362586"/>
            <a:ext cx="5842309" cy="5233756"/>
            <a:chOff x="766885" y="981717"/>
            <a:chExt cx="5842309" cy="5233756"/>
          </a:xfrm>
        </p:grpSpPr>
        <p:grpSp>
          <p:nvGrpSpPr>
            <p:cNvPr id="1640" name="Gruppe 1639">
              <a:extLst>
                <a:ext uri="{FF2B5EF4-FFF2-40B4-BE49-F238E27FC236}">
                  <a16:creationId xmlns:a16="http://schemas.microsoft.com/office/drawing/2014/main" id="{CAD4C509-BB03-2D8D-AF97-F3C1058F1B72}"/>
                </a:ext>
              </a:extLst>
            </p:cNvPr>
            <p:cNvGrpSpPr/>
            <p:nvPr/>
          </p:nvGrpSpPr>
          <p:grpSpPr>
            <a:xfrm>
              <a:off x="778422" y="981717"/>
              <a:ext cx="5830772" cy="5233756"/>
              <a:chOff x="-136438" y="1029165"/>
              <a:chExt cx="5830772" cy="5233756"/>
            </a:xfrm>
          </p:grpSpPr>
          <p:grpSp>
            <p:nvGrpSpPr>
              <p:cNvPr id="1807" name="Gruppe 1806">
                <a:extLst>
                  <a:ext uri="{FF2B5EF4-FFF2-40B4-BE49-F238E27FC236}">
                    <a16:creationId xmlns:a16="http://schemas.microsoft.com/office/drawing/2014/main" id="{3B0B0136-DA9A-F3F5-7DB2-5AD5FC02CC1A}"/>
                  </a:ext>
                </a:extLst>
              </p:cNvPr>
              <p:cNvGrpSpPr/>
              <p:nvPr/>
            </p:nvGrpSpPr>
            <p:grpSpPr>
              <a:xfrm>
                <a:off x="4253398" y="1061132"/>
                <a:ext cx="442069" cy="4756379"/>
                <a:chOff x="3817279" y="1064461"/>
                <a:chExt cx="442069" cy="4756379"/>
              </a:xfrm>
            </p:grpSpPr>
            <p:sp>
              <p:nvSpPr>
                <p:cNvPr id="2477" name="Rektangel 2476">
                  <a:extLst>
                    <a:ext uri="{FF2B5EF4-FFF2-40B4-BE49-F238E27FC236}">
                      <a16:creationId xmlns:a16="http://schemas.microsoft.com/office/drawing/2014/main" id="{DC55CB6B-6B01-6DBE-F456-4C6AF60BAF97}"/>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8" name="Rektangel 2477">
                  <a:extLst>
                    <a:ext uri="{FF2B5EF4-FFF2-40B4-BE49-F238E27FC236}">
                      <a16:creationId xmlns:a16="http://schemas.microsoft.com/office/drawing/2014/main" id="{BCF9779E-972D-591C-BAF4-8BAF0AF05ECA}"/>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9" name="Rektangel 2478">
                  <a:extLst>
                    <a:ext uri="{FF2B5EF4-FFF2-40B4-BE49-F238E27FC236}">
                      <a16:creationId xmlns:a16="http://schemas.microsoft.com/office/drawing/2014/main" id="{C847DE91-35F7-ED11-779A-BB2300B88069}"/>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0" name="Rektangel 2479">
                  <a:extLst>
                    <a:ext uri="{FF2B5EF4-FFF2-40B4-BE49-F238E27FC236}">
                      <a16:creationId xmlns:a16="http://schemas.microsoft.com/office/drawing/2014/main" id="{C166B956-C7C0-58DE-4808-0F782216A940}"/>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1" name="Rektangel 2480">
                  <a:extLst>
                    <a:ext uri="{FF2B5EF4-FFF2-40B4-BE49-F238E27FC236}">
                      <a16:creationId xmlns:a16="http://schemas.microsoft.com/office/drawing/2014/main" id="{C293D21B-E2C7-BCA3-308A-7B9B9982ABCF}"/>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2" name="Rektangel 2481">
                  <a:extLst>
                    <a:ext uri="{FF2B5EF4-FFF2-40B4-BE49-F238E27FC236}">
                      <a16:creationId xmlns:a16="http://schemas.microsoft.com/office/drawing/2014/main" id="{706294E2-D699-DDE2-69F9-91E66284B498}"/>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3" name="Rektangel 2482">
                  <a:extLst>
                    <a:ext uri="{FF2B5EF4-FFF2-40B4-BE49-F238E27FC236}">
                      <a16:creationId xmlns:a16="http://schemas.microsoft.com/office/drawing/2014/main" id="{22A3040A-DC99-FA64-FA08-4C2E838B251A}"/>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4" name="Rektangel 2483">
                  <a:extLst>
                    <a:ext uri="{FF2B5EF4-FFF2-40B4-BE49-F238E27FC236}">
                      <a16:creationId xmlns:a16="http://schemas.microsoft.com/office/drawing/2014/main" id="{FBBCE096-EFBB-20A5-D1C0-94AC4B972BCA}"/>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5" name="Rektangel 2484">
                  <a:extLst>
                    <a:ext uri="{FF2B5EF4-FFF2-40B4-BE49-F238E27FC236}">
                      <a16:creationId xmlns:a16="http://schemas.microsoft.com/office/drawing/2014/main" id="{1F74E30E-AA2A-F05F-375C-FA6FF6A90CE7}"/>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6" name="Rektangel 2485">
                  <a:extLst>
                    <a:ext uri="{FF2B5EF4-FFF2-40B4-BE49-F238E27FC236}">
                      <a16:creationId xmlns:a16="http://schemas.microsoft.com/office/drawing/2014/main" id="{07265CAD-089B-4AA2-CDE6-BFEC6EB0B349}"/>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7" name="Rektangel 2486">
                  <a:extLst>
                    <a:ext uri="{FF2B5EF4-FFF2-40B4-BE49-F238E27FC236}">
                      <a16:creationId xmlns:a16="http://schemas.microsoft.com/office/drawing/2014/main" id="{0B1B5283-03F0-5F83-E38F-9B3278234C51}"/>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808" name="Rektangel 1807">
                <a:extLst>
                  <a:ext uri="{FF2B5EF4-FFF2-40B4-BE49-F238E27FC236}">
                    <a16:creationId xmlns:a16="http://schemas.microsoft.com/office/drawing/2014/main" id="{D7D901D9-12EE-C02C-3AF2-CA284E1FF374}"/>
                  </a:ext>
                </a:extLst>
              </p:cNvPr>
              <p:cNvSpPr>
                <a:spLocks noChangeAspect="1"/>
              </p:cNvSpPr>
              <p:nvPr/>
            </p:nvSpPr>
            <p:spPr>
              <a:xfrm>
                <a:off x="4265457" y="581623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1809" name="Gruppe 1808">
                <a:extLst>
                  <a:ext uri="{FF2B5EF4-FFF2-40B4-BE49-F238E27FC236}">
                    <a16:creationId xmlns:a16="http://schemas.microsoft.com/office/drawing/2014/main" id="{6F529956-BE16-2A5C-425E-F4F515CD97D3}"/>
                  </a:ext>
                </a:extLst>
              </p:cNvPr>
              <p:cNvGrpSpPr/>
              <p:nvPr/>
            </p:nvGrpSpPr>
            <p:grpSpPr>
              <a:xfrm>
                <a:off x="4196610" y="1032983"/>
                <a:ext cx="641389" cy="5216305"/>
                <a:chOff x="2892468" y="1032983"/>
                <a:chExt cx="641389" cy="5216305"/>
              </a:xfrm>
            </p:grpSpPr>
            <p:grpSp>
              <p:nvGrpSpPr>
                <p:cNvPr id="2440" name="Gruppe 2439">
                  <a:extLst>
                    <a:ext uri="{FF2B5EF4-FFF2-40B4-BE49-F238E27FC236}">
                      <a16:creationId xmlns:a16="http://schemas.microsoft.com/office/drawing/2014/main" id="{5F551262-1254-1E5C-CB92-072919CEAA27}"/>
                    </a:ext>
                  </a:extLst>
                </p:cNvPr>
                <p:cNvGrpSpPr/>
                <p:nvPr/>
              </p:nvGrpSpPr>
              <p:grpSpPr>
                <a:xfrm>
                  <a:off x="2892468" y="1032983"/>
                  <a:ext cx="641389" cy="5216305"/>
                  <a:chOff x="3475384" y="1188399"/>
                  <a:chExt cx="641389" cy="5216305"/>
                </a:xfrm>
              </p:grpSpPr>
              <p:sp>
                <p:nvSpPr>
                  <p:cNvPr id="2444" name="Tekstfelt 2443">
                    <a:extLst>
                      <a:ext uri="{FF2B5EF4-FFF2-40B4-BE49-F238E27FC236}">
                        <a16:creationId xmlns:a16="http://schemas.microsoft.com/office/drawing/2014/main" id="{6A8749E3-7C09-2713-EA78-EA852F479ECF}"/>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445" name="Tekstfelt 2444">
                    <a:extLst>
                      <a:ext uri="{FF2B5EF4-FFF2-40B4-BE49-F238E27FC236}">
                        <a16:creationId xmlns:a16="http://schemas.microsoft.com/office/drawing/2014/main" id="{A55B9200-FC24-0F85-8FD7-AC89A093F80C}"/>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446" name="Tekstfelt 2445">
                    <a:extLst>
                      <a:ext uri="{FF2B5EF4-FFF2-40B4-BE49-F238E27FC236}">
                        <a16:creationId xmlns:a16="http://schemas.microsoft.com/office/drawing/2014/main" id="{E654243A-EAD6-33E4-53AA-DCB5629F2E9F}"/>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447" name="Tekstfelt 2446">
                    <a:extLst>
                      <a:ext uri="{FF2B5EF4-FFF2-40B4-BE49-F238E27FC236}">
                        <a16:creationId xmlns:a16="http://schemas.microsoft.com/office/drawing/2014/main" id="{4AE19F8A-835D-361B-1DF5-7C8E4F3EA948}"/>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448" name="Tekstfelt 2447">
                    <a:extLst>
                      <a:ext uri="{FF2B5EF4-FFF2-40B4-BE49-F238E27FC236}">
                        <a16:creationId xmlns:a16="http://schemas.microsoft.com/office/drawing/2014/main" id="{73A33857-3867-45F3-1B4C-B4376D92530B}"/>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449" name="Tekstfelt 2448">
                    <a:extLst>
                      <a:ext uri="{FF2B5EF4-FFF2-40B4-BE49-F238E27FC236}">
                        <a16:creationId xmlns:a16="http://schemas.microsoft.com/office/drawing/2014/main" id="{FA2621BE-7815-DF72-BA91-67149FFE90C7}"/>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450" name="Tekstfelt 2449">
                    <a:extLst>
                      <a:ext uri="{FF2B5EF4-FFF2-40B4-BE49-F238E27FC236}">
                        <a16:creationId xmlns:a16="http://schemas.microsoft.com/office/drawing/2014/main" id="{E4017BA7-4D79-5854-3656-B8785839A838}"/>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451" name="Tekstfelt 2450">
                    <a:extLst>
                      <a:ext uri="{FF2B5EF4-FFF2-40B4-BE49-F238E27FC236}">
                        <a16:creationId xmlns:a16="http://schemas.microsoft.com/office/drawing/2014/main" id="{57EA8C37-C662-E5CD-2AD0-BD82D8299635}"/>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452" name="Tekstfelt 2451">
                    <a:extLst>
                      <a:ext uri="{FF2B5EF4-FFF2-40B4-BE49-F238E27FC236}">
                        <a16:creationId xmlns:a16="http://schemas.microsoft.com/office/drawing/2014/main" id="{D9FD1E76-01C1-09B9-D65E-33FCCB800122}"/>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453" name="Tekstfelt 2452">
                    <a:extLst>
                      <a:ext uri="{FF2B5EF4-FFF2-40B4-BE49-F238E27FC236}">
                        <a16:creationId xmlns:a16="http://schemas.microsoft.com/office/drawing/2014/main" id="{1F2FEACD-657B-2C52-C416-326E0BA1BD1A}"/>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454" name="Tekstfelt 2453">
                    <a:extLst>
                      <a:ext uri="{FF2B5EF4-FFF2-40B4-BE49-F238E27FC236}">
                        <a16:creationId xmlns:a16="http://schemas.microsoft.com/office/drawing/2014/main" id="{D0689BCF-CF36-ACF5-7E74-1107BBC7AB00}"/>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455" name="Tekstfelt 2454">
                    <a:extLst>
                      <a:ext uri="{FF2B5EF4-FFF2-40B4-BE49-F238E27FC236}">
                        <a16:creationId xmlns:a16="http://schemas.microsoft.com/office/drawing/2014/main" id="{2A24217C-EB6B-8853-5436-9F42B5CA26F3}"/>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456" name="Tekstfelt 2455">
                    <a:extLst>
                      <a:ext uri="{FF2B5EF4-FFF2-40B4-BE49-F238E27FC236}">
                        <a16:creationId xmlns:a16="http://schemas.microsoft.com/office/drawing/2014/main" id="{738990DD-23B4-EDFE-D80D-23471E842B6B}"/>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457" name="Tekstfelt 2456">
                    <a:extLst>
                      <a:ext uri="{FF2B5EF4-FFF2-40B4-BE49-F238E27FC236}">
                        <a16:creationId xmlns:a16="http://schemas.microsoft.com/office/drawing/2014/main" id="{CE1802A1-26AC-A73C-67DC-AB76C8E4770C}"/>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458" name="Tekstfelt 2457">
                    <a:extLst>
                      <a:ext uri="{FF2B5EF4-FFF2-40B4-BE49-F238E27FC236}">
                        <a16:creationId xmlns:a16="http://schemas.microsoft.com/office/drawing/2014/main" id="{FEDBDF7E-1E15-962B-5908-7A56249E7954}"/>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459" name="Tekstfelt 2458">
                    <a:extLst>
                      <a:ext uri="{FF2B5EF4-FFF2-40B4-BE49-F238E27FC236}">
                        <a16:creationId xmlns:a16="http://schemas.microsoft.com/office/drawing/2014/main" id="{24A371DF-CD27-BBCD-D679-CF50D0656356}"/>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460" name="Tekstfelt 2459">
                    <a:extLst>
                      <a:ext uri="{FF2B5EF4-FFF2-40B4-BE49-F238E27FC236}">
                        <a16:creationId xmlns:a16="http://schemas.microsoft.com/office/drawing/2014/main" id="{FDA2AE9F-CC2D-3C1B-5FC0-AC8A3E95E8C7}"/>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461" name="Tekstfelt 2460">
                    <a:extLst>
                      <a:ext uri="{FF2B5EF4-FFF2-40B4-BE49-F238E27FC236}">
                        <a16:creationId xmlns:a16="http://schemas.microsoft.com/office/drawing/2014/main" id="{E5F8B78A-CA9D-032C-01BE-7C5FA56B680E}"/>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462" name="Tekstfelt 2461">
                    <a:extLst>
                      <a:ext uri="{FF2B5EF4-FFF2-40B4-BE49-F238E27FC236}">
                        <a16:creationId xmlns:a16="http://schemas.microsoft.com/office/drawing/2014/main" id="{304B0EE9-41F9-2719-9C34-35363356275B}"/>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463" name="Tekstfelt 2462">
                    <a:extLst>
                      <a:ext uri="{FF2B5EF4-FFF2-40B4-BE49-F238E27FC236}">
                        <a16:creationId xmlns:a16="http://schemas.microsoft.com/office/drawing/2014/main" id="{AC3241AF-81F5-C63D-21F0-69B065AC0CC4}"/>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464" name="Tekstfelt 2463">
                    <a:extLst>
                      <a:ext uri="{FF2B5EF4-FFF2-40B4-BE49-F238E27FC236}">
                        <a16:creationId xmlns:a16="http://schemas.microsoft.com/office/drawing/2014/main" id="{D6872D02-F338-C3E1-E0BD-4827EA43A0D7}"/>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465" name="Tekstfelt 2464">
                    <a:extLst>
                      <a:ext uri="{FF2B5EF4-FFF2-40B4-BE49-F238E27FC236}">
                        <a16:creationId xmlns:a16="http://schemas.microsoft.com/office/drawing/2014/main" id="{A1953B83-C1B5-06CC-ADE4-85039611F1F8}"/>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466" name="Tekstfelt 2465">
                    <a:extLst>
                      <a:ext uri="{FF2B5EF4-FFF2-40B4-BE49-F238E27FC236}">
                        <a16:creationId xmlns:a16="http://schemas.microsoft.com/office/drawing/2014/main" id="{5F91C03D-5F7B-0D62-040B-52260FFBB0E9}"/>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467" name="Tekstfelt 2466">
                    <a:extLst>
                      <a:ext uri="{FF2B5EF4-FFF2-40B4-BE49-F238E27FC236}">
                        <a16:creationId xmlns:a16="http://schemas.microsoft.com/office/drawing/2014/main" id="{186CC20B-36E5-CF1B-277B-B72DC71B814E}"/>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468" name="Tekstfelt 2467">
                    <a:extLst>
                      <a:ext uri="{FF2B5EF4-FFF2-40B4-BE49-F238E27FC236}">
                        <a16:creationId xmlns:a16="http://schemas.microsoft.com/office/drawing/2014/main" id="{D6E93B0B-E989-BCA4-CB12-42EAE0898B89}"/>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469" name="Tekstfelt 2468">
                    <a:extLst>
                      <a:ext uri="{FF2B5EF4-FFF2-40B4-BE49-F238E27FC236}">
                        <a16:creationId xmlns:a16="http://schemas.microsoft.com/office/drawing/2014/main" id="{8366943D-9A97-EF6C-A07E-A18BC935F0E2}"/>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470" name="Tekstfelt 2469">
                    <a:extLst>
                      <a:ext uri="{FF2B5EF4-FFF2-40B4-BE49-F238E27FC236}">
                        <a16:creationId xmlns:a16="http://schemas.microsoft.com/office/drawing/2014/main" id="{F592216A-1FDC-F9C6-2B4F-47F1D4AF9B52}"/>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471" name="Tekstfelt 2470">
                    <a:extLst>
                      <a:ext uri="{FF2B5EF4-FFF2-40B4-BE49-F238E27FC236}">
                        <a16:creationId xmlns:a16="http://schemas.microsoft.com/office/drawing/2014/main" id="{503422FA-978D-B8F5-3B55-0DEF1A179282}"/>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472" name="Tekstfelt 2471">
                    <a:extLst>
                      <a:ext uri="{FF2B5EF4-FFF2-40B4-BE49-F238E27FC236}">
                        <a16:creationId xmlns:a16="http://schemas.microsoft.com/office/drawing/2014/main" id="{EFFAF1D1-8CE8-AB17-CF38-98838DB4E172}"/>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473" name="Tekstfelt 2472">
                    <a:extLst>
                      <a:ext uri="{FF2B5EF4-FFF2-40B4-BE49-F238E27FC236}">
                        <a16:creationId xmlns:a16="http://schemas.microsoft.com/office/drawing/2014/main" id="{5F64BF36-46E4-8CD7-C881-52C412954E2D}"/>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474" name="Tekstfelt 2473">
                    <a:extLst>
                      <a:ext uri="{FF2B5EF4-FFF2-40B4-BE49-F238E27FC236}">
                        <a16:creationId xmlns:a16="http://schemas.microsoft.com/office/drawing/2014/main" id="{1B4C5B68-2412-F720-CCDB-F9E501CF8CE8}"/>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475" name="Tekstfelt 2474">
                    <a:extLst>
                      <a:ext uri="{FF2B5EF4-FFF2-40B4-BE49-F238E27FC236}">
                        <a16:creationId xmlns:a16="http://schemas.microsoft.com/office/drawing/2014/main" id="{CF8DD7C7-DD88-0346-D3FC-14450AF9E106}"/>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476" name="Tekstfelt 2475">
                    <a:extLst>
                      <a:ext uri="{FF2B5EF4-FFF2-40B4-BE49-F238E27FC236}">
                        <a16:creationId xmlns:a16="http://schemas.microsoft.com/office/drawing/2014/main" id="{D0F0DA89-5BD0-07E8-437E-94070990F69E}"/>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441" name="Tekstfelt 2440">
                  <a:extLst>
                    <a:ext uri="{FF2B5EF4-FFF2-40B4-BE49-F238E27FC236}">
                      <a16:creationId xmlns:a16="http://schemas.microsoft.com/office/drawing/2014/main" id="{719AB31B-EBAC-3BF6-668E-E4C77235DC17}"/>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442" name="Tekstfelt 2441">
                  <a:extLst>
                    <a:ext uri="{FF2B5EF4-FFF2-40B4-BE49-F238E27FC236}">
                      <a16:creationId xmlns:a16="http://schemas.microsoft.com/office/drawing/2014/main" id="{CE6D6B42-5E37-B707-6FC7-8FE583233B64}"/>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443" name="Tekstfelt 2442">
                  <a:extLst>
                    <a:ext uri="{FF2B5EF4-FFF2-40B4-BE49-F238E27FC236}">
                      <a16:creationId xmlns:a16="http://schemas.microsoft.com/office/drawing/2014/main" id="{E8489664-FF61-DEA6-1BE8-FD0FB90F602C}"/>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10" name="Gruppe 1809">
                <a:extLst>
                  <a:ext uri="{FF2B5EF4-FFF2-40B4-BE49-F238E27FC236}">
                    <a16:creationId xmlns:a16="http://schemas.microsoft.com/office/drawing/2014/main" id="{49D560DD-2EC1-24B0-EFD3-09A2CCBFD28C}"/>
                  </a:ext>
                </a:extLst>
              </p:cNvPr>
              <p:cNvGrpSpPr/>
              <p:nvPr/>
            </p:nvGrpSpPr>
            <p:grpSpPr>
              <a:xfrm>
                <a:off x="4188892" y="1168460"/>
                <a:ext cx="374057" cy="4971316"/>
                <a:chOff x="2884750" y="1168460"/>
                <a:chExt cx="374057" cy="4971316"/>
              </a:xfrm>
            </p:grpSpPr>
            <p:grpSp>
              <p:nvGrpSpPr>
                <p:cNvPr id="2427" name="Gruppe 2426">
                  <a:extLst>
                    <a:ext uri="{FF2B5EF4-FFF2-40B4-BE49-F238E27FC236}">
                      <a16:creationId xmlns:a16="http://schemas.microsoft.com/office/drawing/2014/main" id="{E7CF7724-B475-5E51-A950-8F2326922DD5}"/>
                    </a:ext>
                  </a:extLst>
                </p:cNvPr>
                <p:cNvGrpSpPr/>
                <p:nvPr/>
              </p:nvGrpSpPr>
              <p:grpSpPr>
                <a:xfrm>
                  <a:off x="2884750" y="1168460"/>
                  <a:ext cx="358241" cy="4542339"/>
                  <a:chOff x="3468415" y="1754237"/>
                  <a:chExt cx="358241" cy="4542339"/>
                </a:xfrm>
              </p:grpSpPr>
              <p:sp>
                <p:nvSpPr>
                  <p:cNvPr id="2429" name="Tekstfelt 2428">
                    <a:extLst>
                      <a:ext uri="{FF2B5EF4-FFF2-40B4-BE49-F238E27FC236}">
                        <a16:creationId xmlns:a16="http://schemas.microsoft.com/office/drawing/2014/main" id="{3CEA65E8-07DD-CC8A-3D02-498FDBB81E91}"/>
                      </a:ext>
                    </a:extLst>
                  </p:cNvPr>
                  <p:cNvSpPr txBox="1"/>
                  <p:nvPr/>
                </p:nvSpPr>
                <p:spPr>
                  <a:xfrm>
                    <a:off x="3477366" y="60811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217</a:t>
                    </a:r>
                  </a:p>
                </p:txBody>
              </p:sp>
              <p:sp>
                <p:nvSpPr>
                  <p:cNvPr id="2430" name="Tekstfelt 2429">
                    <a:extLst>
                      <a:ext uri="{FF2B5EF4-FFF2-40B4-BE49-F238E27FC236}">
                        <a16:creationId xmlns:a16="http://schemas.microsoft.com/office/drawing/2014/main" id="{6AEB2F7E-6DEF-E3D0-2915-4F76D06256A7}"/>
                      </a:ext>
                    </a:extLst>
                  </p:cNvPr>
                  <p:cNvSpPr txBox="1"/>
                  <p:nvPr/>
                </p:nvSpPr>
                <p:spPr>
                  <a:xfrm>
                    <a:off x="3470660" y="218566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226</a:t>
                    </a:r>
                  </a:p>
                </p:txBody>
              </p:sp>
              <p:sp>
                <p:nvSpPr>
                  <p:cNvPr id="2431" name="Tekstfelt 2430">
                    <a:extLst>
                      <a:ext uri="{FF2B5EF4-FFF2-40B4-BE49-F238E27FC236}">
                        <a16:creationId xmlns:a16="http://schemas.microsoft.com/office/drawing/2014/main" id="{463A7DB2-86B3-BECD-BFAB-E21AD0D96C2D}"/>
                      </a:ext>
                    </a:extLst>
                  </p:cNvPr>
                  <p:cNvSpPr txBox="1"/>
                  <p:nvPr/>
                </p:nvSpPr>
                <p:spPr>
                  <a:xfrm>
                    <a:off x="3470659" y="26193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225</a:t>
                    </a:r>
                  </a:p>
                </p:txBody>
              </p:sp>
              <p:sp>
                <p:nvSpPr>
                  <p:cNvPr id="2432" name="Tekstfelt 2431">
                    <a:extLst>
                      <a:ext uri="{FF2B5EF4-FFF2-40B4-BE49-F238E27FC236}">
                        <a16:creationId xmlns:a16="http://schemas.microsoft.com/office/drawing/2014/main" id="{E2213C36-81AA-F7EB-F669-1F8245F3B66A}"/>
                      </a:ext>
                    </a:extLst>
                  </p:cNvPr>
                  <p:cNvSpPr txBox="1"/>
                  <p:nvPr/>
                </p:nvSpPr>
                <p:spPr>
                  <a:xfrm>
                    <a:off x="3468415" y="305412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224</a:t>
                    </a:r>
                  </a:p>
                </p:txBody>
              </p:sp>
              <p:sp>
                <p:nvSpPr>
                  <p:cNvPr id="2433" name="Tekstfelt 2432">
                    <a:extLst>
                      <a:ext uri="{FF2B5EF4-FFF2-40B4-BE49-F238E27FC236}">
                        <a16:creationId xmlns:a16="http://schemas.microsoft.com/office/drawing/2014/main" id="{A09D4AA2-F800-13A1-94EB-AB47CD28B415}"/>
                      </a:ext>
                    </a:extLst>
                  </p:cNvPr>
                  <p:cNvSpPr txBox="1"/>
                  <p:nvPr/>
                </p:nvSpPr>
                <p:spPr>
                  <a:xfrm>
                    <a:off x="3469533" y="348555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223</a:t>
                    </a:r>
                  </a:p>
                </p:txBody>
              </p:sp>
              <p:sp>
                <p:nvSpPr>
                  <p:cNvPr id="2434" name="Tekstfelt 2433">
                    <a:extLst>
                      <a:ext uri="{FF2B5EF4-FFF2-40B4-BE49-F238E27FC236}">
                        <a16:creationId xmlns:a16="http://schemas.microsoft.com/office/drawing/2014/main" id="{4BD13512-89B7-B820-1A52-0F9DBAF2E861}"/>
                      </a:ext>
                    </a:extLst>
                  </p:cNvPr>
                  <p:cNvSpPr txBox="1"/>
                  <p:nvPr/>
                </p:nvSpPr>
                <p:spPr>
                  <a:xfrm>
                    <a:off x="3470652" y="391699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222</a:t>
                    </a:r>
                  </a:p>
                </p:txBody>
              </p:sp>
              <p:sp>
                <p:nvSpPr>
                  <p:cNvPr id="2435" name="Tekstfelt 2434">
                    <a:extLst>
                      <a:ext uri="{FF2B5EF4-FFF2-40B4-BE49-F238E27FC236}">
                        <a16:creationId xmlns:a16="http://schemas.microsoft.com/office/drawing/2014/main" id="{73690B21-679B-C6F9-0786-D7B6E2986F0D}"/>
                      </a:ext>
                    </a:extLst>
                  </p:cNvPr>
                  <p:cNvSpPr txBox="1"/>
                  <p:nvPr/>
                </p:nvSpPr>
                <p:spPr>
                  <a:xfrm>
                    <a:off x="3471769" y="434842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221</a:t>
                    </a:r>
                  </a:p>
                </p:txBody>
              </p:sp>
              <p:sp>
                <p:nvSpPr>
                  <p:cNvPr id="2436" name="Tekstfelt 2435">
                    <a:extLst>
                      <a:ext uri="{FF2B5EF4-FFF2-40B4-BE49-F238E27FC236}">
                        <a16:creationId xmlns:a16="http://schemas.microsoft.com/office/drawing/2014/main" id="{190270D9-90B9-3C4C-08A6-1894541165F0}"/>
                      </a:ext>
                    </a:extLst>
                  </p:cNvPr>
                  <p:cNvSpPr txBox="1"/>
                  <p:nvPr/>
                </p:nvSpPr>
                <p:spPr>
                  <a:xfrm>
                    <a:off x="3472887" y="477984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220</a:t>
                    </a:r>
                  </a:p>
                </p:txBody>
              </p:sp>
              <p:sp>
                <p:nvSpPr>
                  <p:cNvPr id="2437" name="Tekstfelt 2436">
                    <a:extLst>
                      <a:ext uri="{FF2B5EF4-FFF2-40B4-BE49-F238E27FC236}">
                        <a16:creationId xmlns:a16="http://schemas.microsoft.com/office/drawing/2014/main" id="{22150B13-1B8E-2A9B-8A6F-9A5775FF3850}"/>
                      </a:ext>
                    </a:extLst>
                  </p:cNvPr>
                  <p:cNvSpPr txBox="1"/>
                  <p:nvPr/>
                </p:nvSpPr>
                <p:spPr>
                  <a:xfrm>
                    <a:off x="3477366" y="521127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219</a:t>
                    </a:r>
                  </a:p>
                </p:txBody>
              </p:sp>
              <p:sp>
                <p:nvSpPr>
                  <p:cNvPr id="2438" name="Tekstfelt 2437">
                    <a:extLst>
                      <a:ext uri="{FF2B5EF4-FFF2-40B4-BE49-F238E27FC236}">
                        <a16:creationId xmlns:a16="http://schemas.microsoft.com/office/drawing/2014/main" id="{739DFFAB-B064-EB37-4C68-AB89A9081135}"/>
                      </a:ext>
                    </a:extLst>
                  </p:cNvPr>
                  <p:cNvSpPr txBox="1"/>
                  <p:nvPr/>
                </p:nvSpPr>
                <p:spPr>
                  <a:xfrm>
                    <a:off x="3478484" y="5646066"/>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218</a:t>
                    </a:r>
                  </a:p>
                </p:txBody>
              </p:sp>
              <p:sp>
                <p:nvSpPr>
                  <p:cNvPr id="2439" name="Tekstfelt 2438">
                    <a:extLst>
                      <a:ext uri="{FF2B5EF4-FFF2-40B4-BE49-F238E27FC236}">
                        <a16:creationId xmlns:a16="http://schemas.microsoft.com/office/drawing/2014/main" id="{4EEE6731-3315-4BE4-A07F-89F14C197C60}"/>
                      </a:ext>
                    </a:extLst>
                  </p:cNvPr>
                  <p:cNvSpPr txBox="1"/>
                  <p:nvPr/>
                </p:nvSpPr>
                <p:spPr>
                  <a:xfrm>
                    <a:off x="3469542" y="17542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227</a:t>
                    </a:r>
                  </a:p>
                </p:txBody>
              </p:sp>
            </p:grpSp>
            <p:sp>
              <p:nvSpPr>
                <p:cNvPr id="2428" name="Tekstfelt 2427">
                  <a:extLst>
                    <a:ext uri="{FF2B5EF4-FFF2-40B4-BE49-F238E27FC236}">
                      <a16:creationId xmlns:a16="http://schemas.microsoft.com/office/drawing/2014/main" id="{34034969-7614-634D-1EFB-1C4F9C88B555}"/>
                    </a:ext>
                  </a:extLst>
                </p:cNvPr>
                <p:cNvSpPr txBox="1"/>
                <p:nvPr/>
              </p:nvSpPr>
              <p:spPr>
                <a:xfrm>
                  <a:off x="2910635" y="59243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216</a:t>
                  </a:r>
                </a:p>
              </p:txBody>
            </p:sp>
          </p:grpSp>
          <p:grpSp>
            <p:nvGrpSpPr>
              <p:cNvPr id="1811" name="Gruppe 1810">
                <a:extLst>
                  <a:ext uri="{FF2B5EF4-FFF2-40B4-BE49-F238E27FC236}">
                    <a16:creationId xmlns:a16="http://schemas.microsoft.com/office/drawing/2014/main" id="{0182E1AC-ABEA-702E-7F39-A0E2EF817BD5}"/>
                  </a:ext>
                </a:extLst>
              </p:cNvPr>
              <p:cNvGrpSpPr/>
              <p:nvPr/>
            </p:nvGrpSpPr>
            <p:grpSpPr>
              <a:xfrm>
                <a:off x="5119196" y="1063299"/>
                <a:ext cx="444157" cy="5190614"/>
                <a:chOff x="5753799" y="1204530"/>
                <a:chExt cx="444157" cy="5190614"/>
              </a:xfrm>
            </p:grpSpPr>
            <p:grpSp>
              <p:nvGrpSpPr>
                <p:cNvPr id="2414" name="Gruppe 2413">
                  <a:extLst>
                    <a:ext uri="{FF2B5EF4-FFF2-40B4-BE49-F238E27FC236}">
                      <a16:creationId xmlns:a16="http://schemas.microsoft.com/office/drawing/2014/main" id="{30635A38-B705-F8AC-E842-E2C6CAB7A1B0}"/>
                    </a:ext>
                  </a:extLst>
                </p:cNvPr>
                <p:cNvGrpSpPr/>
                <p:nvPr/>
              </p:nvGrpSpPr>
              <p:grpSpPr>
                <a:xfrm>
                  <a:off x="5753799" y="1204530"/>
                  <a:ext cx="442069" cy="4756379"/>
                  <a:chOff x="3817279" y="1064461"/>
                  <a:chExt cx="442069" cy="4756379"/>
                </a:xfrm>
              </p:grpSpPr>
              <p:sp>
                <p:nvSpPr>
                  <p:cNvPr id="2416" name="Rektangel 2415">
                    <a:extLst>
                      <a:ext uri="{FF2B5EF4-FFF2-40B4-BE49-F238E27FC236}">
                        <a16:creationId xmlns:a16="http://schemas.microsoft.com/office/drawing/2014/main" id="{7F687A01-C49D-D492-7A8E-D30F9193822D}"/>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7" name="Rektangel 2416">
                    <a:extLst>
                      <a:ext uri="{FF2B5EF4-FFF2-40B4-BE49-F238E27FC236}">
                        <a16:creationId xmlns:a16="http://schemas.microsoft.com/office/drawing/2014/main" id="{373F329F-A1FF-92AB-E1CA-FC0D0FA57D20}"/>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8" name="Rektangel 2417">
                    <a:extLst>
                      <a:ext uri="{FF2B5EF4-FFF2-40B4-BE49-F238E27FC236}">
                        <a16:creationId xmlns:a16="http://schemas.microsoft.com/office/drawing/2014/main" id="{8033D819-8499-89F3-5431-E1567A0F4FB0}"/>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9" name="Rektangel 2418">
                    <a:extLst>
                      <a:ext uri="{FF2B5EF4-FFF2-40B4-BE49-F238E27FC236}">
                        <a16:creationId xmlns:a16="http://schemas.microsoft.com/office/drawing/2014/main" id="{805C4977-503F-5198-8A0E-8F97B04943AB}"/>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0" name="Rektangel 2419">
                    <a:extLst>
                      <a:ext uri="{FF2B5EF4-FFF2-40B4-BE49-F238E27FC236}">
                        <a16:creationId xmlns:a16="http://schemas.microsoft.com/office/drawing/2014/main" id="{A1FD2C23-759D-29C1-A0C1-D9689ABD6878}"/>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1" name="Rektangel 2420">
                    <a:extLst>
                      <a:ext uri="{FF2B5EF4-FFF2-40B4-BE49-F238E27FC236}">
                        <a16:creationId xmlns:a16="http://schemas.microsoft.com/office/drawing/2014/main" id="{6D9FA88C-A816-C9A6-0967-EDF4D3C9EDFB}"/>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2" name="Rektangel 2421">
                    <a:extLst>
                      <a:ext uri="{FF2B5EF4-FFF2-40B4-BE49-F238E27FC236}">
                        <a16:creationId xmlns:a16="http://schemas.microsoft.com/office/drawing/2014/main" id="{991E209B-C09C-E433-71DC-992ADDF3D981}"/>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3" name="Rektangel 2422">
                    <a:extLst>
                      <a:ext uri="{FF2B5EF4-FFF2-40B4-BE49-F238E27FC236}">
                        <a16:creationId xmlns:a16="http://schemas.microsoft.com/office/drawing/2014/main" id="{9B6C3D92-B712-8BE9-A193-8253BDEF18B7}"/>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4" name="Rektangel 2423">
                    <a:extLst>
                      <a:ext uri="{FF2B5EF4-FFF2-40B4-BE49-F238E27FC236}">
                        <a16:creationId xmlns:a16="http://schemas.microsoft.com/office/drawing/2014/main" id="{994A2234-F264-9540-6BB7-415E7A731693}"/>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5" name="Rektangel 2424">
                    <a:extLst>
                      <a:ext uri="{FF2B5EF4-FFF2-40B4-BE49-F238E27FC236}">
                        <a16:creationId xmlns:a16="http://schemas.microsoft.com/office/drawing/2014/main" id="{ED1CA452-4B52-ABFC-5735-A002DCFD41B1}"/>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6" name="Rektangel 2425">
                    <a:extLst>
                      <a:ext uri="{FF2B5EF4-FFF2-40B4-BE49-F238E27FC236}">
                        <a16:creationId xmlns:a16="http://schemas.microsoft.com/office/drawing/2014/main" id="{7E9717F8-871A-3BBF-9BDA-F4152CD8B548}"/>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15" name="Rektangel 2414">
                  <a:extLst>
                    <a:ext uri="{FF2B5EF4-FFF2-40B4-BE49-F238E27FC236}">
                      <a16:creationId xmlns:a16="http://schemas.microsoft.com/office/drawing/2014/main" id="{4F494F51-9FA0-0468-A9B8-2BB810B64818}"/>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2" name="Gruppe 1811">
                <a:extLst>
                  <a:ext uri="{FF2B5EF4-FFF2-40B4-BE49-F238E27FC236}">
                    <a16:creationId xmlns:a16="http://schemas.microsoft.com/office/drawing/2014/main" id="{3ECA39FC-26A5-2073-7DD8-C82BB17F1B38}"/>
                  </a:ext>
                </a:extLst>
              </p:cNvPr>
              <p:cNvGrpSpPr/>
              <p:nvPr/>
            </p:nvGrpSpPr>
            <p:grpSpPr>
              <a:xfrm>
                <a:off x="4687520" y="1061335"/>
                <a:ext cx="444157" cy="5190614"/>
                <a:chOff x="5753799" y="1204530"/>
                <a:chExt cx="444157" cy="5190614"/>
              </a:xfrm>
            </p:grpSpPr>
            <p:grpSp>
              <p:nvGrpSpPr>
                <p:cNvPr id="2401" name="Gruppe 2400">
                  <a:extLst>
                    <a:ext uri="{FF2B5EF4-FFF2-40B4-BE49-F238E27FC236}">
                      <a16:creationId xmlns:a16="http://schemas.microsoft.com/office/drawing/2014/main" id="{587FAD0B-8902-8DD8-8771-C362C3DCBD84}"/>
                    </a:ext>
                  </a:extLst>
                </p:cNvPr>
                <p:cNvGrpSpPr/>
                <p:nvPr/>
              </p:nvGrpSpPr>
              <p:grpSpPr>
                <a:xfrm>
                  <a:off x="5753799" y="1204530"/>
                  <a:ext cx="442069" cy="4756379"/>
                  <a:chOff x="3817279" y="1064461"/>
                  <a:chExt cx="442069" cy="4756379"/>
                </a:xfrm>
              </p:grpSpPr>
              <p:sp>
                <p:nvSpPr>
                  <p:cNvPr id="2403" name="Rektangel 2402">
                    <a:extLst>
                      <a:ext uri="{FF2B5EF4-FFF2-40B4-BE49-F238E27FC236}">
                        <a16:creationId xmlns:a16="http://schemas.microsoft.com/office/drawing/2014/main" id="{92D740AC-AF19-7D4F-3C2E-62CD21CDB657}"/>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4" name="Rektangel 2403">
                    <a:extLst>
                      <a:ext uri="{FF2B5EF4-FFF2-40B4-BE49-F238E27FC236}">
                        <a16:creationId xmlns:a16="http://schemas.microsoft.com/office/drawing/2014/main" id="{95F0A1D3-B79D-FDD8-56D9-BEA100CA9E28}"/>
                      </a:ext>
                    </a:extLst>
                  </p:cNvPr>
                  <p:cNvSpPr>
                    <a:spLocks noChangeAspect="1"/>
                  </p:cNvSpPr>
                  <p:nvPr/>
                </p:nvSpPr>
                <p:spPr>
                  <a:xfrm>
                    <a:off x="3819523" y="1064461"/>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5" name="Rektangel 2404">
                    <a:extLst>
                      <a:ext uri="{FF2B5EF4-FFF2-40B4-BE49-F238E27FC236}">
                        <a16:creationId xmlns:a16="http://schemas.microsoft.com/office/drawing/2014/main" id="{5A7AA69A-4691-1869-9BDD-9AEA973779AC}"/>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6" name="Rektangel 2405">
                    <a:extLst>
                      <a:ext uri="{FF2B5EF4-FFF2-40B4-BE49-F238E27FC236}">
                        <a16:creationId xmlns:a16="http://schemas.microsoft.com/office/drawing/2014/main" id="{DC979634-7489-3516-401A-BF0411FB8763}"/>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7" name="Rektangel 2406">
                    <a:extLst>
                      <a:ext uri="{FF2B5EF4-FFF2-40B4-BE49-F238E27FC236}">
                        <a16:creationId xmlns:a16="http://schemas.microsoft.com/office/drawing/2014/main" id="{54813256-AAC3-11BD-6AEA-85C80E2CFA98}"/>
                      </a:ext>
                    </a:extLst>
                  </p:cNvPr>
                  <p:cNvSpPr>
                    <a:spLocks noChangeAspect="1"/>
                  </p:cNvSpPr>
                  <p:nvPr/>
                </p:nvSpPr>
                <p:spPr>
                  <a:xfrm>
                    <a:off x="3817279" y="2796903"/>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8" name="Rektangel 2407">
                    <a:extLst>
                      <a:ext uri="{FF2B5EF4-FFF2-40B4-BE49-F238E27FC236}">
                        <a16:creationId xmlns:a16="http://schemas.microsoft.com/office/drawing/2014/main" id="{4A40548C-DA09-CCEA-BDCC-905603E8E690}"/>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9" name="Rektangel 2408">
                    <a:extLst>
                      <a:ext uri="{FF2B5EF4-FFF2-40B4-BE49-F238E27FC236}">
                        <a16:creationId xmlns:a16="http://schemas.microsoft.com/office/drawing/2014/main" id="{EF79BE95-733C-A16E-D532-13F34A9632E7}"/>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0" name="Rektangel 2409">
                    <a:extLst>
                      <a:ext uri="{FF2B5EF4-FFF2-40B4-BE49-F238E27FC236}">
                        <a16:creationId xmlns:a16="http://schemas.microsoft.com/office/drawing/2014/main" id="{650D170E-8AEE-DA60-3B18-DB98DD88F689}"/>
                      </a:ext>
                    </a:extLst>
                  </p:cNvPr>
                  <p:cNvSpPr>
                    <a:spLocks noChangeAspect="1"/>
                  </p:cNvSpPr>
                  <p:nvPr/>
                </p:nvSpPr>
                <p:spPr>
                  <a:xfrm>
                    <a:off x="3820633" y="409119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1" name="Rektangel 2410">
                    <a:extLst>
                      <a:ext uri="{FF2B5EF4-FFF2-40B4-BE49-F238E27FC236}">
                        <a16:creationId xmlns:a16="http://schemas.microsoft.com/office/drawing/2014/main" id="{5844F36D-413A-0445-455D-93C4E5643FC7}"/>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2" name="Rektangel 2411">
                    <a:extLst>
                      <a:ext uri="{FF2B5EF4-FFF2-40B4-BE49-F238E27FC236}">
                        <a16:creationId xmlns:a16="http://schemas.microsoft.com/office/drawing/2014/main" id="{41948AA6-12B3-AF32-CB04-2E119FA4BF65}"/>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3" name="Rektangel 2412">
                    <a:extLst>
                      <a:ext uri="{FF2B5EF4-FFF2-40B4-BE49-F238E27FC236}">
                        <a16:creationId xmlns:a16="http://schemas.microsoft.com/office/drawing/2014/main" id="{BD9DAE3F-E5C1-3C7F-A2E4-6371F0A03638}"/>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02" name="Rektangel 2401">
                  <a:extLst>
                    <a:ext uri="{FF2B5EF4-FFF2-40B4-BE49-F238E27FC236}">
                      <a16:creationId xmlns:a16="http://schemas.microsoft.com/office/drawing/2014/main" id="{E84A7E47-A281-2E83-A493-DDE8CCB90635}"/>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3" name="Gruppe 1812">
                <a:extLst>
                  <a:ext uri="{FF2B5EF4-FFF2-40B4-BE49-F238E27FC236}">
                    <a16:creationId xmlns:a16="http://schemas.microsoft.com/office/drawing/2014/main" id="{AB6FBDEC-B6CC-0A7D-8C6E-6C835F62FD42}"/>
                  </a:ext>
                </a:extLst>
              </p:cNvPr>
              <p:cNvGrpSpPr/>
              <p:nvPr/>
            </p:nvGrpSpPr>
            <p:grpSpPr>
              <a:xfrm>
                <a:off x="3819968" y="1058901"/>
                <a:ext cx="444157" cy="5190614"/>
                <a:chOff x="5753799" y="1204530"/>
                <a:chExt cx="444157" cy="5190614"/>
              </a:xfrm>
            </p:grpSpPr>
            <p:grpSp>
              <p:nvGrpSpPr>
                <p:cNvPr id="2388" name="Gruppe 2387">
                  <a:extLst>
                    <a:ext uri="{FF2B5EF4-FFF2-40B4-BE49-F238E27FC236}">
                      <a16:creationId xmlns:a16="http://schemas.microsoft.com/office/drawing/2014/main" id="{319CB6C2-DB1C-8B16-7996-F620256C8282}"/>
                    </a:ext>
                  </a:extLst>
                </p:cNvPr>
                <p:cNvGrpSpPr/>
                <p:nvPr/>
              </p:nvGrpSpPr>
              <p:grpSpPr>
                <a:xfrm>
                  <a:off x="5753799" y="1204530"/>
                  <a:ext cx="442069" cy="4756379"/>
                  <a:chOff x="3817279" y="1064461"/>
                  <a:chExt cx="442069" cy="4756379"/>
                </a:xfrm>
              </p:grpSpPr>
              <p:sp>
                <p:nvSpPr>
                  <p:cNvPr id="2390" name="Rektangel 2389">
                    <a:extLst>
                      <a:ext uri="{FF2B5EF4-FFF2-40B4-BE49-F238E27FC236}">
                        <a16:creationId xmlns:a16="http://schemas.microsoft.com/office/drawing/2014/main" id="{E0688D37-752D-6BD9-1C06-BC012B48E805}"/>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1" name="Rektangel 2390">
                    <a:extLst>
                      <a:ext uri="{FF2B5EF4-FFF2-40B4-BE49-F238E27FC236}">
                        <a16:creationId xmlns:a16="http://schemas.microsoft.com/office/drawing/2014/main" id="{9D687A3D-C2F8-17B1-B5EC-770B8E17A485}"/>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2" name="Rektangel 2391">
                    <a:extLst>
                      <a:ext uri="{FF2B5EF4-FFF2-40B4-BE49-F238E27FC236}">
                        <a16:creationId xmlns:a16="http://schemas.microsoft.com/office/drawing/2014/main" id="{E4CBA894-7038-8814-6824-4F2DD66558BB}"/>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3" name="Rektangel 2392">
                    <a:extLst>
                      <a:ext uri="{FF2B5EF4-FFF2-40B4-BE49-F238E27FC236}">
                        <a16:creationId xmlns:a16="http://schemas.microsoft.com/office/drawing/2014/main" id="{BC51BD6C-7B7A-FFE9-4920-8597F6A9B1F4}"/>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4" name="Rektangel 2393">
                    <a:extLst>
                      <a:ext uri="{FF2B5EF4-FFF2-40B4-BE49-F238E27FC236}">
                        <a16:creationId xmlns:a16="http://schemas.microsoft.com/office/drawing/2014/main" id="{DD18E5B6-3510-E909-1E64-01EA113CC805}"/>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5" name="Rektangel 2394">
                    <a:extLst>
                      <a:ext uri="{FF2B5EF4-FFF2-40B4-BE49-F238E27FC236}">
                        <a16:creationId xmlns:a16="http://schemas.microsoft.com/office/drawing/2014/main" id="{8E995F76-85C6-9EE6-6BD2-E320B107485E}"/>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6" name="Rektangel 2395">
                    <a:extLst>
                      <a:ext uri="{FF2B5EF4-FFF2-40B4-BE49-F238E27FC236}">
                        <a16:creationId xmlns:a16="http://schemas.microsoft.com/office/drawing/2014/main" id="{3CD0873E-D6CD-ABBA-0E31-E95A66A909CA}"/>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7" name="Rektangel 2396">
                    <a:extLst>
                      <a:ext uri="{FF2B5EF4-FFF2-40B4-BE49-F238E27FC236}">
                        <a16:creationId xmlns:a16="http://schemas.microsoft.com/office/drawing/2014/main" id="{2C6572F7-DABB-18E6-C2DB-51ACF6A2340A}"/>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8" name="Rektangel 2397">
                    <a:extLst>
                      <a:ext uri="{FF2B5EF4-FFF2-40B4-BE49-F238E27FC236}">
                        <a16:creationId xmlns:a16="http://schemas.microsoft.com/office/drawing/2014/main" id="{C62AB311-9E0F-A038-9725-BFD3FA385826}"/>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9" name="Rektangel 2398">
                    <a:extLst>
                      <a:ext uri="{FF2B5EF4-FFF2-40B4-BE49-F238E27FC236}">
                        <a16:creationId xmlns:a16="http://schemas.microsoft.com/office/drawing/2014/main" id="{269C839C-BA2C-8174-5210-AAC5918488F3}"/>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0" name="Rektangel 2399">
                    <a:extLst>
                      <a:ext uri="{FF2B5EF4-FFF2-40B4-BE49-F238E27FC236}">
                        <a16:creationId xmlns:a16="http://schemas.microsoft.com/office/drawing/2014/main" id="{3A6CEEC8-07AF-3131-8B37-D0C22D5FDDB2}"/>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89" name="Rektangel 2388">
                  <a:extLst>
                    <a:ext uri="{FF2B5EF4-FFF2-40B4-BE49-F238E27FC236}">
                      <a16:creationId xmlns:a16="http://schemas.microsoft.com/office/drawing/2014/main" id="{0526FB13-DBD5-7BF7-F775-2B172CA78970}"/>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4" name="Gruppe 1813">
                <a:extLst>
                  <a:ext uri="{FF2B5EF4-FFF2-40B4-BE49-F238E27FC236}">
                    <a16:creationId xmlns:a16="http://schemas.microsoft.com/office/drawing/2014/main" id="{F93A67B8-A164-9E31-5EF2-1E4EEBFB0561}"/>
                  </a:ext>
                </a:extLst>
              </p:cNvPr>
              <p:cNvGrpSpPr/>
              <p:nvPr/>
            </p:nvGrpSpPr>
            <p:grpSpPr>
              <a:xfrm>
                <a:off x="3386295" y="1062122"/>
                <a:ext cx="444157" cy="5190614"/>
                <a:chOff x="5753799" y="1204530"/>
                <a:chExt cx="444157" cy="5190614"/>
              </a:xfrm>
            </p:grpSpPr>
            <p:grpSp>
              <p:nvGrpSpPr>
                <p:cNvPr id="2375" name="Gruppe 2374">
                  <a:extLst>
                    <a:ext uri="{FF2B5EF4-FFF2-40B4-BE49-F238E27FC236}">
                      <a16:creationId xmlns:a16="http://schemas.microsoft.com/office/drawing/2014/main" id="{B79340AC-6BDC-913A-74F8-3B55D709A814}"/>
                    </a:ext>
                  </a:extLst>
                </p:cNvPr>
                <p:cNvGrpSpPr/>
                <p:nvPr/>
              </p:nvGrpSpPr>
              <p:grpSpPr>
                <a:xfrm>
                  <a:off x="5753799" y="1204530"/>
                  <a:ext cx="442069" cy="4756379"/>
                  <a:chOff x="3817279" y="1064461"/>
                  <a:chExt cx="442069" cy="4756379"/>
                </a:xfrm>
              </p:grpSpPr>
              <p:sp>
                <p:nvSpPr>
                  <p:cNvPr id="2377" name="Rektangel 2376">
                    <a:extLst>
                      <a:ext uri="{FF2B5EF4-FFF2-40B4-BE49-F238E27FC236}">
                        <a16:creationId xmlns:a16="http://schemas.microsoft.com/office/drawing/2014/main" id="{176F4AEA-07A5-93C2-8068-1022B2CB0C32}"/>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8" name="Rektangel 2377">
                    <a:extLst>
                      <a:ext uri="{FF2B5EF4-FFF2-40B4-BE49-F238E27FC236}">
                        <a16:creationId xmlns:a16="http://schemas.microsoft.com/office/drawing/2014/main" id="{58B046F4-001F-C4AE-7490-5A07CED256A2}"/>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9" name="Rektangel 2378">
                    <a:extLst>
                      <a:ext uri="{FF2B5EF4-FFF2-40B4-BE49-F238E27FC236}">
                        <a16:creationId xmlns:a16="http://schemas.microsoft.com/office/drawing/2014/main" id="{15DD11C5-69AE-1EB5-D8B2-351B62C3F718}"/>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0" name="Rektangel 2379">
                    <a:extLst>
                      <a:ext uri="{FF2B5EF4-FFF2-40B4-BE49-F238E27FC236}">
                        <a16:creationId xmlns:a16="http://schemas.microsoft.com/office/drawing/2014/main" id="{0CE35153-BA2F-5DAC-463B-8E62140C6252}"/>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1" name="Rektangel 2380">
                    <a:extLst>
                      <a:ext uri="{FF2B5EF4-FFF2-40B4-BE49-F238E27FC236}">
                        <a16:creationId xmlns:a16="http://schemas.microsoft.com/office/drawing/2014/main" id="{4C4C71A2-8E52-355C-5AED-DC59219A7D85}"/>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2" name="Rektangel 2381">
                    <a:extLst>
                      <a:ext uri="{FF2B5EF4-FFF2-40B4-BE49-F238E27FC236}">
                        <a16:creationId xmlns:a16="http://schemas.microsoft.com/office/drawing/2014/main" id="{D6FF8672-2027-FBAD-9E34-35F8CF693231}"/>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3" name="Rektangel 2382">
                    <a:extLst>
                      <a:ext uri="{FF2B5EF4-FFF2-40B4-BE49-F238E27FC236}">
                        <a16:creationId xmlns:a16="http://schemas.microsoft.com/office/drawing/2014/main" id="{F844CB5D-CDE2-A871-7712-2025AEC8B662}"/>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4" name="Rektangel 2383">
                    <a:extLst>
                      <a:ext uri="{FF2B5EF4-FFF2-40B4-BE49-F238E27FC236}">
                        <a16:creationId xmlns:a16="http://schemas.microsoft.com/office/drawing/2014/main" id="{4BCDC34C-69D1-453B-F9B3-2A6D58492CC3}"/>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5" name="Rektangel 2384">
                    <a:extLst>
                      <a:ext uri="{FF2B5EF4-FFF2-40B4-BE49-F238E27FC236}">
                        <a16:creationId xmlns:a16="http://schemas.microsoft.com/office/drawing/2014/main" id="{02FEDBD9-B343-A65D-0C0C-393463443D75}"/>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6" name="Rektangel 2385">
                    <a:extLst>
                      <a:ext uri="{FF2B5EF4-FFF2-40B4-BE49-F238E27FC236}">
                        <a16:creationId xmlns:a16="http://schemas.microsoft.com/office/drawing/2014/main" id="{434F581D-0D4C-B7CF-A984-7AE76D7D6967}"/>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7" name="Rektangel 2386">
                    <a:extLst>
                      <a:ext uri="{FF2B5EF4-FFF2-40B4-BE49-F238E27FC236}">
                        <a16:creationId xmlns:a16="http://schemas.microsoft.com/office/drawing/2014/main" id="{AE5F2085-EA95-4908-5839-676474E21742}"/>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76" name="Rektangel 2375">
                  <a:extLst>
                    <a:ext uri="{FF2B5EF4-FFF2-40B4-BE49-F238E27FC236}">
                      <a16:creationId xmlns:a16="http://schemas.microsoft.com/office/drawing/2014/main" id="{25FFEF31-B55F-9091-86AC-64EC614E5A0B}"/>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5" name="Gruppe 1814">
                <a:extLst>
                  <a:ext uri="{FF2B5EF4-FFF2-40B4-BE49-F238E27FC236}">
                    <a16:creationId xmlns:a16="http://schemas.microsoft.com/office/drawing/2014/main" id="{9C3C329D-39FA-757B-5A85-890635C46262}"/>
                  </a:ext>
                </a:extLst>
              </p:cNvPr>
              <p:cNvGrpSpPr/>
              <p:nvPr/>
            </p:nvGrpSpPr>
            <p:grpSpPr>
              <a:xfrm>
                <a:off x="2949135" y="1063521"/>
                <a:ext cx="444157" cy="5190614"/>
                <a:chOff x="5753799" y="1204530"/>
                <a:chExt cx="444157" cy="5190614"/>
              </a:xfrm>
            </p:grpSpPr>
            <p:grpSp>
              <p:nvGrpSpPr>
                <p:cNvPr id="2362" name="Gruppe 2361">
                  <a:extLst>
                    <a:ext uri="{FF2B5EF4-FFF2-40B4-BE49-F238E27FC236}">
                      <a16:creationId xmlns:a16="http://schemas.microsoft.com/office/drawing/2014/main" id="{DACDBEAF-B314-62BA-ADB3-9985E9D97ACD}"/>
                    </a:ext>
                  </a:extLst>
                </p:cNvPr>
                <p:cNvGrpSpPr/>
                <p:nvPr/>
              </p:nvGrpSpPr>
              <p:grpSpPr>
                <a:xfrm>
                  <a:off x="5753799" y="1204530"/>
                  <a:ext cx="442069" cy="4756379"/>
                  <a:chOff x="3817279" y="1064461"/>
                  <a:chExt cx="442069" cy="4756379"/>
                </a:xfrm>
              </p:grpSpPr>
              <p:sp>
                <p:nvSpPr>
                  <p:cNvPr id="2364" name="Rektangel 2363">
                    <a:extLst>
                      <a:ext uri="{FF2B5EF4-FFF2-40B4-BE49-F238E27FC236}">
                        <a16:creationId xmlns:a16="http://schemas.microsoft.com/office/drawing/2014/main" id="{ECEF2D4A-A3FD-A6E9-3015-6C9355EEE3AF}"/>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5" name="Rektangel 2364">
                    <a:extLst>
                      <a:ext uri="{FF2B5EF4-FFF2-40B4-BE49-F238E27FC236}">
                        <a16:creationId xmlns:a16="http://schemas.microsoft.com/office/drawing/2014/main" id="{B47DECE2-FF48-BA33-018F-66E5F71B6B97}"/>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6" name="Rektangel 2365">
                    <a:extLst>
                      <a:ext uri="{FF2B5EF4-FFF2-40B4-BE49-F238E27FC236}">
                        <a16:creationId xmlns:a16="http://schemas.microsoft.com/office/drawing/2014/main" id="{E0D1BEB1-82F5-4631-6751-C59B210ABE1B}"/>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7" name="Rektangel 2366">
                    <a:extLst>
                      <a:ext uri="{FF2B5EF4-FFF2-40B4-BE49-F238E27FC236}">
                        <a16:creationId xmlns:a16="http://schemas.microsoft.com/office/drawing/2014/main" id="{708378ED-BC6E-2EB4-E907-417C597FC389}"/>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8" name="Rektangel 2367">
                    <a:extLst>
                      <a:ext uri="{FF2B5EF4-FFF2-40B4-BE49-F238E27FC236}">
                        <a16:creationId xmlns:a16="http://schemas.microsoft.com/office/drawing/2014/main" id="{450069EE-1C07-3224-72AB-B3AA529945C8}"/>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9" name="Rektangel 2368">
                    <a:extLst>
                      <a:ext uri="{FF2B5EF4-FFF2-40B4-BE49-F238E27FC236}">
                        <a16:creationId xmlns:a16="http://schemas.microsoft.com/office/drawing/2014/main" id="{4292BD86-F912-E572-5254-18739EF41454}"/>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0" name="Rektangel 2369">
                    <a:extLst>
                      <a:ext uri="{FF2B5EF4-FFF2-40B4-BE49-F238E27FC236}">
                        <a16:creationId xmlns:a16="http://schemas.microsoft.com/office/drawing/2014/main" id="{A956A921-BB10-1ED2-CA60-0050E3DB7CA8}"/>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1" name="Rektangel 2370">
                    <a:extLst>
                      <a:ext uri="{FF2B5EF4-FFF2-40B4-BE49-F238E27FC236}">
                        <a16:creationId xmlns:a16="http://schemas.microsoft.com/office/drawing/2014/main" id="{6A5516E3-DFE4-BC27-E56C-6311895F3642}"/>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2" name="Rektangel 2371">
                    <a:extLst>
                      <a:ext uri="{FF2B5EF4-FFF2-40B4-BE49-F238E27FC236}">
                        <a16:creationId xmlns:a16="http://schemas.microsoft.com/office/drawing/2014/main" id="{A4953024-5F86-6D7C-CE36-12AAEB2DAD57}"/>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3" name="Rektangel 2372">
                    <a:extLst>
                      <a:ext uri="{FF2B5EF4-FFF2-40B4-BE49-F238E27FC236}">
                        <a16:creationId xmlns:a16="http://schemas.microsoft.com/office/drawing/2014/main" id="{E6276A84-7CD7-A719-A064-C4D2282C9FFF}"/>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4" name="Rektangel 2373">
                    <a:extLst>
                      <a:ext uri="{FF2B5EF4-FFF2-40B4-BE49-F238E27FC236}">
                        <a16:creationId xmlns:a16="http://schemas.microsoft.com/office/drawing/2014/main" id="{C2EAE93A-3D66-322B-CB55-92193A48CE13}"/>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63" name="Rektangel 2362">
                  <a:extLst>
                    <a:ext uri="{FF2B5EF4-FFF2-40B4-BE49-F238E27FC236}">
                      <a16:creationId xmlns:a16="http://schemas.microsoft.com/office/drawing/2014/main" id="{5ADB7A73-C758-88F2-9B1F-1D66F2E02D1F}"/>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6" name="Gruppe 1815">
                <a:extLst>
                  <a:ext uri="{FF2B5EF4-FFF2-40B4-BE49-F238E27FC236}">
                    <a16:creationId xmlns:a16="http://schemas.microsoft.com/office/drawing/2014/main" id="{D99BB635-4C41-A50B-FFB9-63EBEAF8C623}"/>
                  </a:ext>
                </a:extLst>
              </p:cNvPr>
              <p:cNvGrpSpPr/>
              <p:nvPr/>
            </p:nvGrpSpPr>
            <p:grpSpPr>
              <a:xfrm>
                <a:off x="2514229" y="1065829"/>
                <a:ext cx="444157" cy="5190614"/>
                <a:chOff x="5753799" y="1204530"/>
                <a:chExt cx="444157" cy="5190614"/>
              </a:xfrm>
            </p:grpSpPr>
            <p:grpSp>
              <p:nvGrpSpPr>
                <p:cNvPr id="2349" name="Gruppe 2348">
                  <a:extLst>
                    <a:ext uri="{FF2B5EF4-FFF2-40B4-BE49-F238E27FC236}">
                      <a16:creationId xmlns:a16="http://schemas.microsoft.com/office/drawing/2014/main" id="{A49DC6B0-DB4B-80DF-AD30-6D421826AF4A}"/>
                    </a:ext>
                  </a:extLst>
                </p:cNvPr>
                <p:cNvGrpSpPr/>
                <p:nvPr/>
              </p:nvGrpSpPr>
              <p:grpSpPr>
                <a:xfrm>
                  <a:off x="5753799" y="1204530"/>
                  <a:ext cx="442069" cy="4756379"/>
                  <a:chOff x="3817279" y="1064461"/>
                  <a:chExt cx="442069" cy="4756379"/>
                </a:xfrm>
              </p:grpSpPr>
              <p:sp>
                <p:nvSpPr>
                  <p:cNvPr id="2351" name="Rektangel 2350">
                    <a:extLst>
                      <a:ext uri="{FF2B5EF4-FFF2-40B4-BE49-F238E27FC236}">
                        <a16:creationId xmlns:a16="http://schemas.microsoft.com/office/drawing/2014/main" id="{92BEE6E5-676A-2FBE-8611-669BBC92595A}"/>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2" name="Rektangel 2351">
                    <a:extLst>
                      <a:ext uri="{FF2B5EF4-FFF2-40B4-BE49-F238E27FC236}">
                        <a16:creationId xmlns:a16="http://schemas.microsoft.com/office/drawing/2014/main" id="{FC5BF820-C6EA-677A-0705-6ED1E3F7DEC3}"/>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dirty="0"/>
                  </a:p>
                </p:txBody>
              </p:sp>
              <p:sp>
                <p:nvSpPr>
                  <p:cNvPr id="2353" name="Rektangel 2352">
                    <a:extLst>
                      <a:ext uri="{FF2B5EF4-FFF2-40B4-BE49-F238E27FC236}">
                        <a16:creationId xmlns:a16="http://schemas.microsoft.com/office/drawing/2014/main" id="{F5141CC7-F74F-DBFB-6630-195156197767}"/>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4" name="Rektangel 2353">
                    <a:extLst>
                      <a:ext uri="{FF2B5EF4-FFF2-40B4-BE49-F238E27FC236}">
                        <a16:creationId xmlns:a16="http://schemas.microsoft.com/office/drawing/2014/main" id="{DF6A33BE-4B37-0678-CA4D-A4BB5027ABC7}"/>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5" name="Rektangel 2354">
                    <a:extLst>
                      <a:ext uri="{FF2B5EF4-FFF2-40B4-BE49-F238E27FC236}">
                        <a16:creationId xmlns:a16="http://schemas.microsoft.com/office/drawing/2014/main" id="{E415993E-98E7-1242-149F-031731062DBD}"/>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6" name="Rektangel 2355">
                    <a:extLst>
                      <a:ext uri="{FF2B5EF4-FFF2-40B4-BE49-F238E27FC236}">
                        <a16:creationId xmlns:a16="http://schemas.microsoft.com/office/drawing/2014/main" id="{F95635A7-6C22-F52C-3224-1EBC19C59201}"/>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7" name="Rektangel 2356">
                    <a:extLst>
                      <a:ext uri="{FF2B5EF4-FFF2-40B4-BE49-F238E27FC236}">
                        <a16:creationId xmlns:a16="http://schemas.microsoft.com/office/drawing/2014/main" id="{8214D0DA-36A0-D6AD-A0FA-3AC63A3A3CBE}"/>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8" name="Rektangel 2357">
                    <a:extLst>
                      <a:ext uri="{FF2B5EF4-FFF2-40B4-BE49-F238E27FC236}">
                        <a16:creationId xmlns:a16="http://schemas.microsoft.com/office/drawing/2014/main" id="{D00335C0-CEC9-383A-F986-14F074F3C8D3}"/>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9" name="Rektangel 2358">
                    <a:extLst>
                      <a:ext uri="{FF2B5EF4-FFF2-40B4-BE49-F238E27FC236}">
                        <a16:creationId xmlns:a16="http://schemas.microsoft.com/office/drawing/2014/main" id="{2BE1347D-BB8D-7CA6-77D1-9CC90FA832F8}"/>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0" name="Rektangel 2359">
                    <a:extLst>
                      <a:ext uri="{FF2B5EF4-FFF2-40B4-BE49-F238E27FC236}">
                        <a16:creationId xmlns:a16="http://schemas.microsoft.com/office/drawing/2014/main" id="{7C44FE95-2DA6-A6DC-79E3-2663F64686B7}"/>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1" name="Rektangel 2360">
                    <a:extLst>
                      <a:ext uri="{FF2B5EF4-FFF2-40B4-BE49-F238E27FC236}">
                        <a16:creationId xmlns:a16="http://schemas.microsoft.com/office/drawing/2014/main" id="{37BB8614-E024-E197-DF95-23ADFEC21FDD}"/>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50" name="Rektangel 2349">
                  <a:extLst>
                    <a:ext uri="{FF2B5EF4-FFF2-40B4-BE49-F238E27FC236}">
                      <a16:creationId xmlns:a16="http://schemas.microsoft.com/office/drawing/2014/main" id="{87769373-9C71-3162-F52D-659B751B2AF9}"/>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7" name="Gruppe 1816">
                <a:extLst>
                  <a:ext uri="{FF2B5EF4-FFF2-40B4-BE49-F238E27FC236}">
                    <a16:creationId xmlns:a16="http://schemas.microsoft.com/office/drawing/2014/main" id="{F7B97388-9CF5-E29A-94FA-6C093A2BD7E6}"/>
                  </a:ext>
                </a:extLst>
              </p:cNvPr>
              <p:cNvGrpSpPr/>
              <p:nvPr/>
            </p:nvGrpSpPr>
            <p:grpSpPr>
              <a:xfrm>
                <a:off x="2075940" y="1067864"/>
                <a:ext cx="444157" cy="5190614"/>
                <a:chOff x="5753799" y="1204530"/>
                <a:chExt cx="444157" cy="5190614"/>
              </a:xfrm>
            </p:grpSpPr>
            <p:grpSp>
              <p:nvGrpSpPr>
                <p:cNvPr id="2336" name="Gruppe 2335">
                  <a:extLst>
                    <a:ext uri="{FF2B5EF4-FFF2-40B4-BE49-F238E27FC236}">
                      <a16:creationId xmlns:a16="http://schemas.microsoft.com/office/drawing/2014/main" id="{142B00A5-28EA-87F6-A6D1-86E687A26DDF}"/>
                    </a:ext>
                  </a:extLst>
                </p:cNvPr>
                <p:cNvGrpSpPr/>
                <p:nvPr/>
              </p:nvGrpSpPr>
              <p:grpSpPr>
                <a:xfrm>
                  <a:off x="5753799" y="1204530"/>
                  <a:ext cx="442069" cy="4756379"/>
                  <a:chOff x="3817279" y="1064461"/>
                  <a:chExt cx="442069" cy="4756379"/>
                </a:xfrm>
              </p:grpSpPr>
              <p:sp>
                <p:nvSpPr>
                  <p:cNvPr id="2338" name="Rektangel 2337">
                    <a:extLst>
                      <a:ext uri="{FF2B5EF4-FFF2-40B4-BE49-F238E27FC236}">
                        <a16:creationId xmlns:a16="http://schemas.microsoft.com/office/drawing/2014/main" id="{CD71A85B-5658-1725-E498-B409FF281D92}"/>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9" name="Rektangel 2338">
                    <a:extLst>
                      <a:ext uri="{FF2B5EF4-FFF2-40B4-BE49-F238E27FC236}">
                        <a16:creationId xmlns:a16="http://schemas.microsoft.com/office/drawing/2014/main" id="{6B38A82E-482C-BBE4-5E90-5C818C33877E}"/>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0" name="Rektangel 2339">
                    <a:extLst>
                      <a:ext uri="{FF2B5EF4-FFF2-40B4-BE49-F238E27FC236}">
                        <a16:creationId xmlns:a16="http://schemas.microsoft.com/office/drawing/2014/main" id="{CA3A614D-9934-511B-B78E-71B092DFCC01}"/>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1" name="Rektangel 2340">
                    <a:extLst>
                      <a:ext uri="{FF2B5EF4-FFF2-40B4-BE49-F238E27FC236}">
                        <a16:creationId xmlns:a16="http://schemas.microsoft.com/office/drawing/2014/main" id="{DEA194C3-B182-82C9-0875-790CC2838EE6}"/>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2" name="Rektangel 2341">
                    <a:extLst>
                      <a:ext uri="{FF2B5EF4-FFF2-40B4-BE49-F238E27FC236}">
                        <a16:creationId xmlns:a16="http://schemas.microsoft.com/office/drawing/2014/main" id="{0BCB8C25-9651-972D-6E30-B36C4E1006BE}"/>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3" name="Rektangel 2342">
                    <a:extLst>
                      <a:ext uri="{FF2B5EF4-FFF2-40B4-BE49-F238E27FC236}">
                        <a16:creationId xmlns:a16="http://schemas.microsoft.com/office/drawing/2014/main" id="{22185023-9C35-DADA-EDE2-7E19C1D1B3D0}"/>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4" name="Rektangel 2343">
                    <a:extLst>
                      <a:ext uri="{FF2B5EF4-FFF2-40B4-BE49-F238E27FC236}">
                        <a16:creationId xmlns:a16="http://schemas.microsoft.com/office/drawing/2014/main" id="{D1ED0FD2-DE33-85D9-8A68-D4E820C58CB1}"/>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5" name="Rektangel 2344">
                    <a:extLst>
                      <a:ext uri="{FF2B5EF4-FFF2-40B4-BE49-F238E27FC236}">
                        <a16:creationId xmlns:a16="http://schemas.microsoft.com/office/drawing/2014/main" id="{258F129D-D506-AFB9-A891-B069F05FBF1B}"/>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6" name="Rektangel 2345">
                    <a:extLst>
                      <a:ext uri="{FF2B5EF4-FFF2-40B4-BE49-F238E27FC236}">
                        <a16:creationId xmlns:a16="http://schemas.microsoft.com/office/drawing/2014/main" id="{15C22A92-742F-C08E-8017-3F5AC9B621A4}"/>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7" name="Rektangel 2346">
                    <a:extLst>
                      <a:ext uri="{FF2B5EF4-FFF2-40B4-BE49-F238E27FC236}">
                        <a16:creationId xmlns:a16="http://schemas.microsoft.com/office/drawing/2014/main" id="{12D25D70-2F1A-7270-F98F-FEF981653EF2}"/>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8" name="Rektangel 2347">
                    <a:extLst>
                      <a:ext uri="{FF2B5EF4-FFF2-40B4-BE49-F238E27FC236}">
                        <a16:creationId xmlns:a16="http://schemas.microsoft.com/office/drawing/2014/main" id="{520810FD-197B-468F-06BC-08024E4CFDD3}"/>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37" name="Rektangel 2336">
                  <a:extLst>
                    <a:ext uri="{FF2B5EF4-FFF2-40B4-BE49-F238E27FC236}">
                      <a16:creationId xmlns:a16="http://schemas.microsoft.com/office/drawing/2014/main" id="{637A251F-2302-0C65-E940-7A0C2C12893A}"/>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8" name="Gruppe 1817">
                <a:extLst>
                  <a:ext uri="{FF2B5EF4-FFF2-40B4-BE49-F238E27FC236}">
                    <a16:creationId xmlns:a16="http://schemas.microsoft.com/office/drawing/2014/main" id="{BE4F2DDE-2955-0B84-50E8-B140E882B81A}"/>
                  </a:ext>
                </a:extLst>
              </p:cNvPr>
              <p:cNvGrpSpPr/>
              <p:nvPr/>
            </p:nvGrpSpPr>
            <p:grpSpPr>
              <a:xfrm>
                <a:off x="1644775" y="1068629"/>
                <a:ext cx="444157" cy="5190614"/>
                <a:chOff x="5753799" y="1204530"/>
                <a:chExt cx="444157" cy="5190614"/>
              </a:xfrm>
            </p:grpSpPr>
            <p:grpSp>
              <p:nvGrpSpPr>
                <p:cNvPr id="2323" name="Gruppe 2322">
                  <a:extLst>
                    <a:ext uri="{FF2B5EF4-FFF2-40B4-BE49-F238E27FC236}">
                      <a16:creationId xmlns:a16="http://schemas.microsoft.com/office/drawing/2014/main" id="{90590837-60B9-872F-C71C-60AC758932C9}"/>
                    </a:ext>
                  </a:extLst>
                </p:cNvPr>
                <p:cNvGrpSpPr/>
                <p:nvPr/>
              </p:nvGrpSpPr>
              <p:grpSpPr>
                <a:xfrm>
                  <a:off x="5753799" y="1204530"/>
                  <a:ext cx="442069" cy="4756379"/>
                  <a:chOff x="3817279" y="1064461"/>
                  <a:chExt cx="442069" cy="4756379"/>
                </a:xfrm>
              </p:grpSpPr>
              <p:sp>
                <p:nvSpPr>
                  <p:cNvPr id="2325" name="Rektangel 2324">
                    <a:extLst>
                      <a:ext uri="{FF2B5EF4-FFF2-40B4-BE49-F238E27FC236}">
                        <a16:creationId xmlns:a16="http://schemas.microsoft.com/office/drawing/2014/main" id="{515FEE84-669F-B416-2609-672B06E43722}"/>
                      </a:ext>
                    </a:extLst>
                  </p:cNvPr>
                  <p:cNvSpPr>
                    <a:spLocks noChangeAspect="1"/>
                  </p:cNvSpPr>
                  <p:nvPr/>
                </p:nvSpPr>
                <p:spPr>
                  <a:xfrm>
                    <a:off x="3818406" y="149701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6" name="Rektangel 2325">
                    <a:extLst>
                      <a:ext uri="{FF2B5EF4-FFF2-40B4-BE49-F238E27FC236}">
                        <a16:creationId xmlns:a16="http://schemas.microsoft.com/office/drawing/2014/main" id="{D9EA621D-7057-AEF7-C4B6-6F13E7125B48}"/>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7" name="Rektangel 2326">
                    <a:extLst>
                      <a:ext uri="{FF2B5EF4-FFF2-40B4-BE49-F238E27FC236}">
                        <a16:creationId xmlns:a16="http://schemas.microsoft.com/office/drawing/2014/main" id="{801D36DB-864F-88F4-49DC-62A86C3C2032}"/>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8" name="Rektangel 2327">
                    <a:extLst>
                      <a:ext uri="{FF2B5EF4-FFF2-40B4-BE49-F238E27FC236}">
                        <a16:creationId xmlns:a16="http://schemas.microsoft.com/office/drawing/2014/main" id="{266EC7B7-1682-D378-6AC3-CD9837DC506D}"/>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9" name="Rektangel 2328">
                    <a:extLst>
                      <a:ext uri="{FF2B5EF4-FFF2-40B4-BE49-F238E27FC236}">
                        <a16:creationId xmlns:a16="http://schemas.microsoft.com/office/drawing/2014/main" id="{3AC444ED-7193-50E2-02E3-6608C478217E}"/>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0" name="Rektangel 2329">
                    <a:extLst>
                      <a:ext uri="{FF2B5EF4-FFF2-40B4-BE49-F238E27FC236}">
                        <a16:creationId xmlns:a16="http://schemas.microsoft.com/office/drawing/2014/main" id="{2D5BFF4E-D4F7-F522-C1D3-782D54EEBC6D}"/>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1" name="Rektangel 2330">
                    <a:extLst>
                      <a:ext uri="{FF2B5EF4-FFF2-40B4-BE49-F238E27FC236}">
                        <a16:creationId xmlns:a16="http://schemas.microsoft.com/office/drawing/2014/main" id="{9B4EE4DA-FBD6-4D78-42A9-6C2901ABBC92}"/>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2" name="Rektangel 2331">
                    <a:extLst>
                      <a:ext uri="{FF2B5EF4-FFF2-40B4-BE49-F238E27FC236}">
                        <a16:creationId xmlns:a16="http://schemas.microsoft.com/office/drawing/2014/main" id="{1B2CBCE4-EEC0-5ECD-51A6-65653377714A}"/>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3" name="Rektangel 2332">
                    <a:extLst>
                      <a:ext uri="{FF2B5EF4-FFF2-40B4-BE49-F238E27FC236}">
                        <a16:creationId xmlns:a16="http://schemas.microsoft.com/office/drawing/2014/main" id="{D8E36304-778F-85B3-D6AB-30768570DADF}"/>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4" name="Rektangel 2333">
                    <a:extLst>
                      <a:ext uri="{FF2B5EF4-FFF2-40B4-BE49-F238E27FC236}">
                        <a16:creationId xmlns:a16="http://schemas.microsoft.com/office/drawing/2014/main" id="{9EDC43AF-F4E5-F3D0-1444-532A9F30837F}"/>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5" name="Rektangel 2334">
                    <a:extLst>
                      <a:ext uri="{FF2B5EF4-FFF2-40B4-BE49-F238E27FC236}">
                        <a16:creationId xmlns:a16="http://schemas.microsoft.com/office/drawing/2014/main" id="{22E220E0-73CA-6C0A-C386-3A717529F4E3}"/>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24" name="Rektangel 2323">
                  <a:extLst>
                    <a:ext uri="{FF2B5EF4-FFF2-40B4-BE49-F238E27FC236}">
                      <a16:creationId xmlns:a16="http://schemas.microsoft.com/office/drawing/2014/main" id="{07B97B7E-9C8A-0D71-29AF-17FD3361D1F0}"/>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9" name="Gruppe 1818">
                <a:extLst>
                  <a:ext uri="{FF2B5EF4-FFF2-40B4-BE49-F238E27FC236}">
                    <a16:creationId xmlns:a16="http://schemas.microsoft.com/office/drawing/2014/main" id="{3FE177BF-89E3-58CA-9437-B58F430D330B}"/>
                  </a:ext>
                </a:extLst>
              </p:cNvPr>
              <p:cNvGrpSpPr/>
              <p:nvPr/>
            </p:nvGrpSpPr>
            <p:grpSpPr>
              <a:xfrm>
                <a:off x="1212845" y="1068629"/>
                <a:ext cx="444157" cy="5190614"/>
                <a:chOff x="5753799" y="1204530"/>
                <a:chExt cx="444157" cy="5190614"/>
              </a:xfrm>
            </p:grpSpPr>
            <p:grpSp>
              <p:nvGrpSpPr>
                <p:cNvPr id="2310" name="Gruppe 2309">
                  <a:extLst>
                    <a:ext uri="{FF2B5EF4-FFF2-40B4-BE49-F238E27FC236}">
                      <a16:creationId xmlns:a16="http://schemas.microsoft.com/office/drawing/2014/main" id="{EDD314D4-C2A5-E4A9-91C7-A44FE0E1D12D}"/>
                    </a:ext>
                  </a:extLst>
                </p:cNvPr>
                <p:cNvGrpSpPr/>
                <p:nvPr/>
              </p:nvGrpSpPr>
              <p:grpSpPr>
                <a:xfrm>
                  <a:off x="5753799" y="1204530"/>
                  <a:ext cx="442069" cy="4756379"/>
                  <a:chOff x="3817279" y="1064461"/>
                  <a:chExt cx="442069" cy="4756379"/>
                </a:xfrm>
              </p:grpSpPr>
              <p:sp>
                <p:nvSpPr>
                  <p:cNvPr id="2312" name="Rektangel 2311">
                    <a:extLst>
                      <a:ext uri="{FF2B5EF4-FFF2-40B4-BE49-F238E27FC236}">
                        <a16:creationId xmlns:a16="http://schemas.microsoft.com/office/drawing/2014/main" id="{52AFFB08-9096-412B-8F22-5012EED6F275}"/>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3" name="Rektangel 2312">
                    <a:extLst>
                      <a:ext uri="{FF2B5EF4-FFF2-40B4-BE49-F238E27FC236}">
                        <a16:creationId xmlns:a16="http://schemas.microsoft.com/office/drawing/2014/main" id="{3B5A2A07-999B-4BF9-2DBA-4DEC2113E20C}"/>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4" name="Rektangel 2313">
                    <a:extLst>
                      <a:ext uri="{FF2B5EF4-FFF2-40B4-BE49-F238E27FC236}">
                        <a16:creationId xmlns:a16="http://schemas.microsoft.com/office/drawing/2014/main" id="{95E7E68A-4361-35E9-5913-0DED10BDB1AA}"/>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5" name="Rektangel 2314">
                    <a:extLst>
                      <a:ext uri="{FF2B5EF4-FFF2-40B4-BE49-F238E27FC236}">
                        <a16:creationId xmlns:a16="http://schemas.microsoft.com/office/drawing/2014/main" id="{D1A72F95-4598-EA38-3DEB-AFBAD66314B9}"/>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6" name="Rektangel 2315">
                    <a:extLst>
                      <a:ext uri="{FF2B5EF4-FFF2-40B4-BE49-F238E27FC236}">
                        <a16:creationId xmlns:a16="http://schemas.microsoft.com/office/drawing/2014/main" id="{B4CA3CBA-7E83-2EE0-9677-90B8113314C1}"/>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7" name="Rektangel 2316">
                    <a:extLst>
                      <a:ext uri="{FF2B5EF4-FFF2-40B4-BE49-F238E27FC236}">
                        <a16:creationId xmlns:a16="http://schemas.microsoft.com/office/drawing/2014/main" id="{6E397C31-BE63-9030-1BDE-80E9667416F0}"/>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8" name="Rektangel 2317">
                    <a:extLst>
                      <a:ext uri="{FF2B5EF4-FFF2-40B4-BE49-F238E27FC236}">
                        <a16:creationId xmlns:a16="http://schemas.microsoft.com/office/drawing/2014/main" id="{3E3CD1EA-88D6-D108-6D66-09042DC0B9FE}"/>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9" name="Rektangel 2318">
                    <a:extLst>
                      <a:ext uri="{FF2B5EF4-FFF2-40B4-BE49-F238E27FC236}">
                        <a16:creationId xmlns:a16="http://schemas.microsoft.com/office/drawing/2014/main" id="{643D7849-C489-3B1F-90F3-A8CB5A7B8F23}"/>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0" name="Rektangel 2319">
                    <a:extLst>
                      <a:ext uri="{FF2B5EF4-FFF2-40B4-BE49-F238E27FC236}">
                        <a16:creationId xmlns:a16="http://schemas.microsoft.com/office/drawing/2014/main" id="{4063F477-32D3-D3A9-80A3-581C1C6B9C8D}"/>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1" name="Rektangel 2320">
                    <a:extLst>
                      <a:ext uri="{FF2B5EF4-FFF2-40B4-BE49-F238E27FC236}">
                        <a16:creationId xmlns:a16="http://schemas.microsoft.com/office/drawing/2014/main" id="{019A6BE9-91E9-6A0B-0D4A-1995D26AA777}"/>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2" name="Rektangel 2321">
                    <a:extLst>
                      <a:ext uri="{FF2B5EF4-FFF2-40B4-BE49-F238E27FC236}">
                        <a16:creationId xmlns:a16="http://schemas.microsoft.com/office/drawing/2014/main" id="{3740406D-1BC5-D885-D2A8-CB2C1C307B1C}"/>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11" name="Rektangel 2310">
                  <a:extLst>
                    <a:ext uri="{FF2B5EF4-FFF2-40B4-BE49-F238E27FC236}">
                      <a16:creationId xmlns:a16="http://schemas.microsoft.com/office/drawing/2014/main" id="{2001766F-3589-01E7-A889-E53593CEEBE1}"/>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0" name="Gruppe 1819">
                <a:extLst>
                  <a:ext uri="{FF2B5EF4-FFF2-40B4-BE49-F238E27FC236}">
                    <a16:creationId xmlns:a16="http://schemas.microsoft.com/office/drawing/2014/main" id="{F49924D0-08A8-E39E-A0AA-374EF30F100C}"/>
                  </a:ext>
                </a:extLst>
              </p:cNvPr>
              <p:cNvGrpSpPr/>
              <p:nvPr/>
            </p:nvGrpSpPr>
            <p:grpSpPr>
              <a:xfrm>
                <a:off x="780951" y="1067864"/>
                <a:ext cx="444157" cy="5190614"/>
                <a:chOff x="5753799" y="1204530"/>
                <a:chExt cx="444157" cy="5190614"/>
              </a:xfrm>
            </p:grpSpPr>
            <p:grpSp>
              <p:nvGrpSpPr>
                <p:cNvPr id="2297" name="Gruppe 2296">
                  <a:extLst>
                    <a:ext uri="{FF2B5EF4-FFF2-40B4-BE49-F238E27FC236}">
                      <a16:creationId xmlns:a16="http://schemas.microsoft.com/office/drawing/2014/main" id="{5BDA11A7-8EA3-9EEA-CA51-B85E7D47FFFD}"/>
                    </a:ext>
                  </a:extLst>
                </p:cNvPr>
                <p:cNvGrpSpPr/>
                <p:nvPr/>
              </p:nvGrpSpPr>
              <p:grpSpPr>
                <a:xfrm>
                  <a:off x="5753799" y="1204530"/>
                  <a:ext cx="442069" cy="4756379"/>
                  <a:chOff x="3817279" y="1064461"/>
                  <a:chExt cx="442069" cy="4756379"/>
                </a:xfrm>
              </p:grpSpPr>
              <p:sp>
                <p:nvSpPr>
                  <p:cNvPr id="2299" name="Rektangel 2298">
                    <a:extLst>
                      <a:ext uri="{FF2B5EF4-FFF2-40B4-BE49-F238E27FC236}">
                        <a16:creationId xmlns:a16="http://schemas.microsoft.com/office/drawing/2014/main" id="{24CA7F7F-2C92-4BCD-ECE2-3936BD58C2EF}"/>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0" name="Rektangel 2299">
                    <a:extLst>
                      <a:ext uri="{FF2B5EF4-FFF2-40B4-BE49-F238E27FC236}">
                        <a16:creationId xmlns:a16="http://schemas.microsoft.com/office/drawing/2014/main" id="{1117542B-ACFD-F84A-0BA7-8751315600EA}"/>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1" name="Rektangel 2300">
                    <a:extLst>
                      <a:ext uri="{FF2B5EF4-FFF2-40B4-BE49-F238E27FC236}">
                        <a16:creationId xmlns:a16="http://schemas.microsoft.com/office/drawing/2014/main" id="{20478B50-5BBF-473C-274D-99BD44EEA2FB}"/>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2" name="Rektangel 2301">
                    <a:extLst>
                      <a:ext uri="{FF2B5EF4-FFF2-40B4-BE49-F238E27FC236}">
                        <a16:creationId xmlns:a16="http://schemas.microsoft.com/office/drawing/2014/main" id="{B443CB81-1AE6-316B-57A2-2C780A7C8E69}"/>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3" name="Rektangel 2302">
                    <a:extLst>
                      <a:ext uri="{FF2B5EF4-FFF2-40B4-BE49-F238E27FC236}">
                        <a16:creationId xmlns:a16="http://schemas.microsoft.com/office/drawing/2014/main" id="{F1688F4A-30F5-9262-54DE-504A7A5ED59C}"/>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4" name="Rektangel 2303">
                    <a:extLst>
                      <a:ext uri="{FF2B5EF4-FFF2-40B4-BE49-F238E27FC236}">
                        <a16:creationId xmlns:a16="http://schemas.microsoft.com/office/drawing/2014/main" id="{29F5DCED-E55C-1749-B066-BA7A1AA61A5F}"/>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5" name="Rektangel 2304">
                    <a:extLst>
                      <a:ext uri="{FF2B5EF4-FFF2-40B4-BE49-F238E27FC236}">
                        <a16:creationId xmlns:a16="http://schemas.microsoft.com/office/drawing/2014/main" id="{AA53D52E-12CA-2F66-1DC4-8DF9BB21C4EF}"/>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6" name="Rektangel 2305">
                    <a:extLst>
                      <a:ext uri="{FF2B5EF4-FFF2-40B4-BE49-F238E27FC236}">
                        <a16:creationId xmlns:a16="http://schemas.microsoft.com/office/drawing/2014/main" id="{BDE656A5-4C80-3CD2-BD8A-2C632F42EE88}"/>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7" name="Rektangel 2306">
                    <a:extLst>
                      <a:ext uri="{FF2B5EF4-FFF2-40B4-BE49-F238E27FC236}">
                        <a16:creationId xmlns:a16="http://schemas.microsoft.com/office/drawing/2014/main" id="{7C2230EF-2EC2-155F-5DFF-4B7185E39129}"/>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8" name="Rektangel 2307">
                    <a:extLst>
                      <a:ext uri="{FF2B5EF4-FFF2-40B4-BE49-F238E27FC236}">
                        <a16:creationId xmlns:a16="http://schemas.microsoft.com/office/drawing/2014/main" id="{215F8470-10BB-0A82-9769-8DD1A03A8DB3}"/>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9" name="Rektangel 2308">
                    <a:extLst>
                      <a:ext uri="{FF2B5EF4-FFF2-40B4-BE49-F238E27FC236}">
                        <a16:creationId xmlns:a16="http://schemas.microsoft.com/office/drawing/2014/main" id="{DBE2A017-A049-6216-ACEE-8DF6BFA90F3E}"/>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98" name="Rektangel 2297">
                  <a:extLst>
                    <a:ext uri="{FF2B5EF4-FFF2-40B4-BE49-F238E27FC236}">
                      <a16:creationId xmlns:a16="http://schemas.microsoft.com/office/drawing/2014/main" id="{C63A3A75-84A0-32C1-43F1-7144EC930934}"/>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1" name="Gruppe 1820">
                <a:extLst>
                  <a:ext uri="{FF2B5EF4-FFF2-40B4-BE49-F238E27FC236}">
                    <a16:creationId xmlns:a16="http://schemas.microsoft.com/office/drawing/2014/main" id="{EFFC8F2A-0E42-72D6-3217-8AE1B57B9B53}"/>
                  </a:ext>
                </a:extLst>
              </p:cNvPr>
              <p:cNvGrpSpPr/>
              <p:nvPr/>
            </p:nvGrpSpPr>
            <p:grpSpPr>
              <a:xfrm>
                <a:off x="348958" y="1501775"/>
                <a:ext cx="444157" cy="4758064"/>
                <a:chOff x="5753799" y="1637080"/>
                <a:chExt cx="444157" cy="4758064"/>
              </a:xfrm>
            </p:grpSpPr>
            <p:grpSp>
              <p:nvGrpSpPr>
                <p:cNvPr id="2285" name="Gruppe 2284">
                  <a:extLst>
                    <a:ext uri="{FF2B5EF4-FFF2-40B4-BE49-F238E27FC236}">
                      <a16:creationId xmlns:a16="http://schemas.microsoft.com/office/drawing/2014/main" id="{5A151E05-369F-DB64-3752-AA463B826E38}"/>
                    </a:ext>
                  </a:extLst>
                </p:cNvPr>
                <p:cNvGrpSpPr/>
                <p:nvPr/>
              </p:nvGrpSpPr>
              <p:grpSpPr>
                <a:xfrm>
                  <a:off x="5753799" y="1637080"/>
                  <a:ext cx="442069" cy="4323829"/>
                  <a:chOff x="3817279" y="1497011"/>
                  <a:chExt cx="442069" cy="4323829"/>
                </a:xfrm>
              </p:grpSpPr>
              <p:sp>
                <p:nvSpPr>
                  <p:cNvPr id="2287" name="Rektangel 2286">
                    <a:extLst>
                      <a:ext uri="{FF2B5EF4-FFF2-40B4-BE49-F238E27FC236}">
                        <a16:creationId xmlns:a16="http://schemas.microsoft.com/office/drawing/2014/main" id="{E59FFBB4-5441-69FB-F1F8-2274061A9C26}"/>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8" name="Rektangel 2287">
                    <a:extLst>
                      <a:ext uri="{FF2B5EF4-FFF2-40B4-BE49-F238E27FC236}">
                        <a16:creationId xmlns:a16="http://schemas.microsoft.com/office/drawing/2014/main" id="{5915C490-627E-B5E5-A7B2-A72ADDB450E7}"/>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9" name="Rektangel 2288">
                    <a:extLst>
                      <a:ext uri="{FF2B5EF4-FFF2-40B4-BE49-F238E27FC236}">
                        <a16:creationId xmlns:a16="http://schemas.microsoft.com/office/drawing/2014/main" id="{EF371030-5FF9-F9E7-5E56-4D8A7B83C8AD}"/>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0" name="Rektangel 2289">
                    <a:extLst>
                      <a:ext uri="{FF2B5EF4-FFF2-40B4-BE49-F238E27FC236}">
                        <a16:creationId xmlns:a16="http://schemas.microsoft.com/office/drawing/2014/main" id="{4C594350-4B06-274D-B696-A7277F2D4EA7}"/>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1" name="Rektangel 2290">
                    <a:extLst>
                      <a:ext uri="{FF2B5EF4-FFF2-40B4-BE49-F238E27FC236}">
                        <a16:creationId xmlns:a16="http://schemas.microsoft.com/office/drawing/2014/main" id="{C3BFAA39-800B-ED17-0938-D69FD96DBBF9}"/>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2" name="Rektangel 2291">
                    <a:extLst>
                      <a:ext uri="{FF2B5EF4-FFF2-40B4-BE49-F238E27FC236}">
                        <a16:creationId xmlns:a16="http://schemas.microsoft.com/office/drawing/2014/main" id="{896B4CD4-BBFC-EC1B-1086-A2C0E1A74F9D}"/>
                      </a:ext>
                    </a:extLst>
                  </p:cNvPr>
                  <p:cNvSpPr>
                    <a:spLocks noChangeAspect="1"/>
                  </p:cNvSpPr>
                  <p:nvPr/>
                </p:nvSpPr>
                <p:spPr>
                  <a:xfrm>
                    <a:off x="3819516" y="365976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3" name="Rektangel 2292">
                    <a:extLst>
                      <a:ext uri="{FF2B5EF4-FFF2-40B4-BE49-F238E27FC236}">
                        <a16:creationId xmlns:a16="http://schemas.microsoft.com/office/drawing/2014/main" id="{E99B608E-E523-E7E4-6D94-06D5AA23685D}"/>
                      </a:ext>
                    </a:extLst>
                  </p:cNvPr>
                  <p:cNvSpPr>
                    <a:spLocks noChangeAspect="1"/>
                  </p:cNvSpPr>
                  <p:nvPr/>
                </p:nvSpPr>
                <p:spPr>
                  <a:xfrm>
                    <a:off x="3820633" y="409119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4" name="Rektangel 2293">
                    <a:extLst>
                      <a:ext uri="{FF2B5EF4-FFF2-40B4-BE49-F238E27FC236}">
                        <a16:creationId xmlns:a16="http://schemas.microsoft.com/office/drawing/2014/main" id="{71A0E61C-8228-93D2-CE20-37E1E7A0D239}"/>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5" name="Rektangel 2294">
                    <a:extLst>
                      <a:ext uri="{FF2B5EF4-FFF2-40B4-BE49-F238E27FC236}">
                        <a16:creationId xmlns:a16="http://schemas.microsoft.com/office/drawing/2014/main" id="{ACB3BD5F-A67B-BBF9-9AC7-FF9DCE6035EC}"/>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6" name="Rektangel 2295">
                    <a:extLst>
                      <a:ext uri="{FF2B5EF4-FFF2-40B4-BE49-F238E27FC236}">
                        <a16:creationId xmlns:a16="http://schemas.microsoft.com/office/drawing/2014/main" id="{37706AE1-B273-5ECE-DA89-1787C84D99C7}"/>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86" name="Rektangel 2285">
                  <a:extLst>
                    <a:ext uri="{FF2B5EF4-FFF2-40B4-BE49-F238E27FC236}">
                      <a16:creationId xmlns:a16="http://schemas.microsoft.com/office/drawing/2014/main" id="{6CD3279C-C2EF-E1A1-0766-5528C96963A1}"/>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2" name="Gruppe 1821">
                <a:extLst>
                  <a:ext uri="{FF2B5EF4-FFF2-40B4-BE49-F238E27FC236}">
                    <a16:creationId xmlns:a16="http://schemas.microsoft.com/office/drawing/2014/main" id="{C93C14E7-452A-3021-A078-02C1A1FD3CB2}"/>
                  </a:ext>
                </a:extLst>
              </p:cNvPr>
              <p:cNvGrpSpPr/>
              <p:nvPr/>
            </p:nvGrpSpPr>
            <p:grpSpPr>
              <a:xfrm>
                <a:off x="-82727" y="1504857"/>
                <a:ext cx="444157" cy="4758064"/>
                <a:chOff x="5753799" y="1637080"/>
                <a:chExt cx="444157" cy="4758064"/>
              </a:xfrm>
            </p:grpSpPr>
            <p:grpSp>
              <p:nvGrpSpPr>
                <p:cNvPr id="2273" name="Gruppe 2272">
                  <a:extLst>
                    <a:ext uri="{FF2B5EF4-FFF2-40B4-BE49-F238E27FC236}">
                      <a16:creationId xmlns:a16="http://schemas.microsoft.com/office/drawing/2014/main" id="{1F981C3C-154D-1E8D-3072-09F0D7D502DB}"/>
                    </a:ext>
                  </a:extLst>
                </p:cNvPr>
                <p:cNvGrpSpPr/>
                <p:nvPr/>
              </p:nvGrpSpPr>
              <p:grpSpPr>
                <a:xfrm>
                  <a:off x="5753799" y="1637080"/>
                  <a:ext cx="442069" cy="4323829"/>
                  <a:chOff x="3817279" y="1497011"/>
                  <a:chExt cx="442069" cy="4323829"/>
                </a:xfrm>
              </p:grpSpPr>
              <p:sp>
                <p:nvSpPr>
                  <p:cNvPr id="2275" name="Rektangel 2274">
                    <a:extLst>
                      <a:ext uri="{FF2B5EF4-FFF2-40B4-BE49-F238E27FC236}">
                        <a16:creationId xmlns:a16="http://schemas.microsoft.com/office/drawing/2014/main" id="{289D9234-A3B8-70D5-7602-5D37E2C23133}"/>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6" name="Rektangel 2275">
                    <a:extLst>
                      <a:ext uri="{FF2B5EF4-FFF2-40B4-BE49-F238E27FC236}">
                        <a16:creationId xmlns:a16="http://schemas.microsoft.com/office/drawing/2014/main" id="{902B2F8F-5B92-9AE7-E029-78FBBE9FCA38}"/>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7" name="Rektangel 2276">
                    <a:extLst>
                      <a:ext uri="{FF2B5EF4-FFF2-40B4-BE49-F238E27FC236}">
                        <a16:creationId xmlns:a16="http://schemas.microsoft.com/office/drawing/2014/main" id="{D6692A1A-4A0D-A750-57E9-C5089BB5988E}"/>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8" name="Rektangel 2277">
                    <a:extLst>
                      <a:ext uri="{FF2B5EF4-FFF2-40B4-BE49-F238E27FC236}">
                        <a16:creationId xmlns:a16="http://schemas.microsoft.com/office/drawing/2014/main" id="{7091318F-288F-5B83-094E-316B531E9A27}"/>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9" name="Rektangel 2278">
                    <a:extLst>
                      <a:ext uri="{FF2B5EF4-FFF2-40B4-BE49-F238E27FC236}">
                        <a16:creationId xmlns:a16="http://schemas.microsoft.com/office/drawing/2014/main" id="{EDF76843-6989-A038-AFCA-DFDC5FE8AB04}"/>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0" name="Rektangel 2279">
                    <a:extLst>
                      <a:ext uri="{FF2B5EF4-FFF2-40B4-BE49-F238E27FC236}">
                        <a16:creationId xmlns:a16="http://schemas.microsoft.com/office/drawing/2014/main" id="{B8FFD588-F2E0-A056-28ED-662E890C9AC6}"/>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1" name="Rektangel 2280">
                    <a:extLst>
                      <a:ext uri="{FF2B5EF4-FFF2-40B4-BE49-F238E27FC236}">
                        <a16:creationId xmlns:a16="http://schemas.microsoft.com/office/drawing/2014/main" id="{9CB38900-469E-CB0B-42AB-CE225CE8DB53}"/>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2" name="Rektangel 2281">
                    <a:extLst>
                      <a:ext uri="{FF2B5EF4-FFF2-40B4-BE49-F238E27FC236}">
                        <a16:creationId xmlns:a16="http://schemas.microsoft.com/office/drawing/2014/main" id="{5A2352F6-86DC-2E81-B96E-9FAE84AEA9E7}"/>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3" name="Rektangel 2282">
                    <a:extLst>
                      <a:ext uri="{FF2B5EF4-FFF2-40B4-BE49-F238E27FC236}">
                        <a16:creationId xmlns:a16="http://schemas.microsoft.com/office/drawing/2014/main" id="{370A86C5-FCE8-E670-1817-2B709DEA14AA}"/>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4" name="Rektangel 2283">
                    <a:extLst>
                      <a:ext uri="{FF2B5EF4-FFF2-40B4-BE49-F238E27FC236}">
                        <a16:creationId xmlns:a16="http://schemas.microsoft.com/office/drawing/2014/main" id="{E80BB871-17E8-EF87-0E7B-5334D019C9FB}"/>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74" name="Rektangel 2273">
                  <a:extLst>
                    <a:ext uri="{FF2B5EF4-FFF2-40B4-BE49-F238E27FC236}">
                      <a16:creationId xmlns:a16="http://schemas.microsoft.com/office/drawing/2014/main" id="{FE6C930E-9256-EA08-0A0D-E9CA128408B9}"/>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3" name="Gruppe 1822">
                <a:extLst>
                  <a:ext uri="{FF2B5EF4-FFF2-40B4-BE49-F238E27FC236}">
                    <a16:creationId xmlns:a16="http://schemas.microsoft.com/office/drawing/2014/main" id="{07C8CA66-C1B2-2D11-6132-4AB0BAA8862B}"/>
                  </a:ext>
                </a:extLst>
              </p:cNvPr>
              <p:cNvGrpSpPr/>
              <p:nvPr/>
            </p:nvGrpSpPr>
            <p:grpSpPr>
              <a:xfrm>
                <a:off x="4625198" y="1031927"/>
                <a:ext cx="641389" cy="5216305"/>
                <a:chOff x="2892468" y="1032983"/>
                <a:chExt cx="641389" cy="5216305"/>
              </a:xfrm>
            </p:grpSpPr>
            <p:grpSp>
              <p:nvGrpSpPr>
                <p:cNvPr id="2236" name="Gruppe 2235">
                  <a:extLst>
                    <a:ext uri="{FF2B5EF4-FFF2-40B4-BE49-F238E27FC236}">
                      <a16:creationId xmlns:a16="http://schemas.microsoft.com/office/drawing/2014/main" id="{1458AB2A-29C7-0B35-87AF-3832D33DBDE2}"/>
                    </a:ext>
                  </a:extLst>
                </p:cNvPr>
                <p:cNvGrpSpPr/>
                <p:nvPr/>
              </p:nvGrpSpPr>
              <p:grpSpPr>
                <a:xfrm>
                  <a:off x="2892468" y="1032983"/>
                  <a:ext cx="641389" cy="5216305"/>
                  <a:chOff x="3475384" y="1188399"/>
                  <a:chExt cx="641389" cy="5216305"/>
                </a:xfrm>
              </p:grpSpPr>
              <p:sp>
                <p:nvSpPr>
                  <p:cNvPr id="2240" name="Tekstfelt 2239">
                    <a:extLst>
                      <a:ext uri="{FF2B5EF4-FFF2-40B4-BE49-F238E27FC236}">
                        <a16:creationId xmlns:a16="http://schemas.microsoft.com/office/drawing/2014/main" id="{29E335B2-E6EB-E8FD-5195-A7413C636316}"/>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41" name="Tekstfelt 2240">
                    <a:extLst>
                      <a:ext uri="{FF2B5EF4-FFF2-40B4-BE49-F238E27FC236}">
                        <a16:creationId xmlns:a16="http://schemas.microsoft.com/office/drawing/2014/main" id="{8BC3D5DC-2306-D112-9216-AFAE3C30559F}"/>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42" name="Tekstfelt 2241">
                    <a:extLst>
                      <a:ext uri="{FF2B5EF4-FFF2-40B4-BE49-F238E27FC236}">
                        <a16:creationId xmlns:a16="http://schemas.microsoft.com/office/drawing/2014/main" id="{F18A5801-4953-BDE2-0DD3-85CE2BEAF48B}"/>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43" name="Tekstfelt 2242">
                    <a:extLst>
                      <a:ext uri="{FF2B5EF4-FFF2-40B4-BE49-F238E27FC236}">
                        <a16:creationId xmlns:a16="http://schemas.microsoft.com/office/drawing/2014/main" id="{A621B12B-0F19-93BC-DCE1-03FD6481ACC0}"/>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44" name="Tekstfelt 2243">
                    <a:extLst>
                      <a:ext uri="{FF2B5EF4-FFF2-40B4-BE49-F238E27FC236}">
                        <a16:creationId xmlns:a16="http://schemas.microsoft.com/office/drawing/2014/main" id="{1439CB15-742C-24F6-B359-4E4101146515}"/>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45" name="Tekstfelt 2244">
                    <a:extLst>
                      <a:ext uri="{FF2B5EF4-FFF2-40B4-BE49-F238E27FC236}">
                        <a16:creationId xmlns:a16="http://schemas.microsoft.com/office/drawing/2014/main" id="{352467D4-8F39-0086-E7AB-793385014342}"/>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46" name="Tekstfelt 2245">
                    <a:extLst>
                      <a:ext uri="{FF2B5EF4-FFF2-40B4-BE49-F238E27FC236}">
                        <a16:creationId xmlns:a16="http://schemas.microsoft.com/office/drawing/2014/main" id="{52A0F7E9-3C24-7AED-2A0A-13A5F1371408}"/>
                      </a:ext>
                    </a:extLst>
                  </p:cNvPr>
                  <p:cNvSpPr txBox="1"/>
                  <p:nvPr/>
                </p:nvSpPr>
                <p:spPr>
                  <a:xfrm>
                    <a:off x="3525031"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47" name="Tekstfelt 2246">
                    <a:extLst>
                      <a:ext uri="{FF2B5EF4-FFF2-40B4-BE49-F238E27FC236}">
                        <a16:creationId xmlns:a16="http://schemas.microsoft.com/office/drawing/2014/main" id="{49A13DEE-2BBA-E8BF-B993-EB16F06A4EDC}"/>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48" name="Tekstfelt 2247">
                    <a:extLst>
                      <a:ext uri="{FF2B5EF4-FFF2-40B4-BE49-F238E27FC236}">
                        <a16:creationId xmlns:a16="http://schemas.microsoft.com/office/drawing/2014/main" id="{92DAF21B-7540-791D-F23E-0FC1778290B9}"/>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49" name="Tekstfelt 2248">
                    <a:extLst>
                      <a:ext uri="{FF2B5EF4-FFF2-40B4-BE49-F238E27FC236}">
                        <a16:creationId xmlns:a16="http://schemas.microsoft.com/office/drawing/2014/main" id="{0038A136-2E69-4EC4-87DA-D047FD081D43}"/>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50" name="Tekstfelt 2249">
                    <a:extLst>
                      <a:ext uri="{FF2B5EF4-FFF2-40B4-BE49-F238E27FC236}">
                        <a16:creationId xmlns:a16="http://schemas.microsoft.com/office/drawing/2014/main" id="{1614D662-D634-B2C9-9F96-E6A826EBEDB3}"/>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51" name="Tekstfelt 2250">
                    <a:extLst>
                      <a:ext uri="{FF2B5EF4-FFF2-40B4-BE49-F238E27FC236}">
                        <a16:creationId xmlns:a16="http://schemas.microsoft.com/office/drawing/2014/main" id="{8F6154DF-F311-1297-786A-5FFAA75A6DC6}"/>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52" name="Tekstfelt 2251">
                    <a:extLst>
                      <a:ext uri="{FF2B5EF4-FFF2-40B4-BE49-F238E27FC236}">
                        <a16:creationId xmlns:a16="http://schemas.microsoft.com/office/drawing/2014/main" id="{F462AD1D-17E1-61CC-F719-AD063E584116}"/>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53" name="Tekstfelt 2252">
                    <a:extLst>
                      <a:ext uri="{FF2B5EF4-FFF2-40B4-BE49-F238E27FC236}">
                        <a16:creationId xmlns:a16="http://schemas.microsoft.com/office/drawing/2014/main" id="{82632EA0-F99B-467B-51E7-A2F8816A14D5}"/>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54" name="Tekstfelt 2253">
                    <a:extLst>
                      <a:ext uri="{FF2B5EF4-FFF2-40B4-BE49-F238E27FC236}">
                        <a16:creationId xmlns:a16="http://schemas.microsoft.com/office/drawing/2014/main" id="{982CCBFB-4EBB-CB05-88AC-4982F6A8CF13}"/>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55" name="Tekstfelt 2254">
                    <a:extLst>
                      <a:ext uri="{FF2B5EF4-FFF2-40B4-BE49-F238E27FC236}">
                        <a16:creationId xmlns:a16="http://schemas.microsoft.com/office/drawing/2014/main" id="{533E031D-8F33-B1EB-4B5A-2C316A4AB1A3}"/>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56" name="Tekstfelt 2255">
                    <a:extLst>
                      <a:ext uri="{FF2B5EF4-FFF2-40B4-BE49-F238E27FC236}">
                        <a16:creationId xmlns:a16="http://schemas.microsoft.com/office/drawing/2014/main" id="{0D72ABA5-6F63-7FA7-DC8F-7C43623FD59E}"/>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57" name="Tekstfelt 2256">
                    <a:extLst>
                      <a:ext uri="{FF2B5EF4-FFF2-40B4-BE49-F238E27FC236}">
                        <a16:creationId xmlns:a16="http://schemas.microsoft.com/office/drawing/2014/main" id="{012E77F5-509C-40DC-8004-28CD66200A88}"/>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58" name="Tekstfelt 2257">
                    <a:extLst>
                      <a:ext uri="{FF2B5EF4-FFF2-40B4-BE49-F238E27FC236}">
                        <a16:creationId xmlns:a16="http://schemas.microsoft.com/office/drawing/2014/main" id="{59FA2DE6-5362-07CD-2C67-DC06EF1EA905}"/>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59" name="Tekstfelt 2258">
                    <a:extLst>
                      <a:ext uri="{FF2B5EF4-FFF2-40B4-BE49-F238E27FC236}">
                        <a16:creationId xmlns:a16="http://schemas.microsoft.com/office/drawing/2014/main" id="{83D1F410-8455-2FC6-5F49-053745BE6847}"/>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60" name="Tekstfelt 2259">
                    <a:extLst>
                      <a:ext uri="{FF2B5EF4-FFF2-40B4-BE49-F238E27FC236}">
                        <a16:creationId xmlns:a16="http://schemas.microsoft.com/office/drawing/2014/main" id="{736FCC99-883A-61A4-2342-73AC1A9CCCE9}"/>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61" name="Tekstfelt 2260">
                    <a:extLst>
                      <a:ext uri="{FF2B5EF4-FFF2-40B4-BE49-F238E27FC236}">
                        <a16:creationId xmlns:a16="http://schemas.microsoft.com/office/drawing/2014/main" id="{4E1F6924-6660-405C-FFD2-D427965AC94B}"/>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62" name="Tekstfelt 2261">
                    <a:extLst>
                      <a:ext uri="{FF2B5EF4-FFF2-40B4-BE49-F238E27FC236}">
                        <a16:creationId xmlns:a16="http://schemas.microsoft.com/office/drawing/2014/main" id="{AC3321F2-1706-743D-91C9-19425262246F}"/>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63" name="Tekstfelt 2262">
                    <a:extLst>
                      <a:ext uri="{FF2B5EF4-FFF2-40B4-BE49-F238E27FC236}">
                        <a16:creationId xmlns:a16="http://schemas.microsoft.com/office/drawing/2014/main" id="{342DA5D6-0220-3CC3-BC5C-C2DFCBF6FBBF}"/>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64" name="Tekstfelt 2263">
                    <a:extLst>
                      <a:ext uri="{FF2B5EF4-FFF2-40B4-BE49-F238E27FC236}">
                        <a16:creationId xmlns:a16="http://schemas.microsoft.com/office/drawing/2014/main" id="{B2973C23-2259-3D80-2F93-33FA7A68783F}"/>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65" name="Tekstfelt 2264">
                    <a:extLst>
                      <a:ext uri="{FF2B5EF4-FFF2-40B4-BE49-F238E27FC236}">
                        <a16:creationId xmlns:a16="http://schemas.microsoft.com/office/drawing/2014/main" id="{EA446D2A-F5B1-8ECF-12A8-2A7D24126DCE}"/>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66" name="Tekstfelt 2265">
                    <a:extLst>
                      <a:ext uri="{FF2B5EF4-FFF2-40B4-BE49-F238E27FC236}">
                        <a16:creationId xmlns:a16="http://schemas.microsoft.com/office/drawing/2014/main" id="{9CB1E751-37BF-B06B-B335-348076972A3F}"/>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67" name="Tekstfelt 2266">
                    <a:extLst>
                      <a:ext uri="{FF2B5EF4-FFF2-40B4-BE49-F238E27FC236}">
                        <a16:creationId xmlns:a16="http://schemas.microsoft.com/office/drawing/2014/main" id="{B1DC4EDC-523A-DCE6-02D7-AB7826904CF1}"/>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68" name="Tekstfelt 2267">
                    <a:extLst>
                      <a:ext uri="{FF2B5EF4-FFF2-40B4-BE49-F238E27FC236}">
                        <a16:creationId xmlns:a16="http://schemas.microsoft.com/office/drawing/2014/main" id="{D5ADD4A4-206B-AC72-537F-F751DA08DDBC}"/>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69" name="Tekstfelt 2268">
                    <a:extLst>
                      <a:ext uri="{FF2B5EF4-FFF2-40B4-BE49-F238E27FC236}">
                        <a16:creationId xmlns:a16="http://schemas.microsoft.com/office/drawing/2014/main" id="{4DA842B9-3833-175C-FE36-A9E70FE5511B}"/>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70" name="Tekstfelt 2269">
                    <a:extLst>
                      <a:ext uri="{FF2B5EF4-FFF2-40B4-BE49-F238E27FC236}">
                        <a16:creationId xmlns:a16="http://schemas.microsoft.com/office/drawing/2014/main" id="{22CDD207-174E-9609-7CF4-44426C588FAC}"/>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71" name="Tekstfelt 2270">
                    <a:extLst>
                      <a:ext uri="{FF2B5EF4-FFF2-40B4-BE49-F238E27FC236}">
                        <a16:creationId xmlns:a16="http://schemas.microsoft.com/office/drawing/2014/main" id="{2E0B4D75-5EC2-E6D6-4068-2ACACF8327AE}"/>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72" name="Tekstfelt 2271">
                    <a:extLst>
                      <a:ext uri="{FF2B5EF4-FFF2-40B4-BE49-F238E27FC236}">
                        <a16:creationId xmlns:a16="http://schemas.microsoft.com/office/drawing/2014/main" id="{868A442A-0317-4CE0-678A-6B3A5930FC2D}"/>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37" name="Tekstfelt 2236">
                  <a:extLst>
                    <a:ext uri="{FF2B5EF4-FFF2-40B4-BE49-F238E27FC236}">
                      <a16:creationId xmlns:a16="http://schemas.microsoft.com/office/drawing/2014/main" id="{7F5DF3F6-5AF5-6415-4491-22ACD101D84F}"/>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38" name="Tekstfelt 2237">
                  <a:extLst>
                    <a:ext uri="{FF2B5EF4-FFF2-40B4-BE49-F238E27FC236}">
                      <a16:creationId xmlns:a16="http://schemas.microsoft.com/office/drawing/2014/main" id="{A4A66DAF-BBB9-1A5B-A031-64D9B4926F22}"/>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39" name="Tekstfelt 2238">
                  <a:extLst>
                    <a:ext uri="{FF2B5EF4-FFF2-40B4-BE49-F238E27FC236}">
                      <a16:creationId xmlns:a16="http://schemas.microsoft.com/office/drawing/2014/main" id="{99C890B8-4579-FC51-ED78-AFFE174CFDC5}"/>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4" name="Gruppe 1823">
                <a:extLst>
                  <a:ext uri="{FF2B5EF4-FFF2-40B4-BE49-F238E27FC236}">
                    <a16:creationId xmlns:a16="http://schemas.microsoft.com/office/drawing/2014/main" id="{E5191C49-B1BA-1EA4-ACFB-F0BA93D63BAC}"/>
                  </a:ext>
                </a:extLst>
              </p:cNvPr>
              <p:cNvGrpSpPr/>
              <p:nvPr/>
            </p:nvGrpSpPr>
            <p:grpSpPr>
              <a:xfrm>
                <a:off x="5052945" y="1040538"/>
                <a:ext cx="641389" cy="5216305"/>
                <a:chOff x="2892468" y="1032983"/>
                <a:chExt cx="641389" cy="5216305"/>
              </a:xfrm>
            </p:grpSpPr>
            <p:grpSp>
              <p:nvGrpSpPr>
                <p:cNvPr id="2199" name="Gruppe 2198">
                  <a:extLst>
                    <a:ext uri="{FF2B5EF4-FFF2-40B4-BE49-F238E27FC236}">
                      <a16:creationId xmlns:a16="http://schemas.microsoft.com/office/drawing/2014/main" id="{A51AA2C7-3975-1B36-03F6-FAE0ED55A197}"/>
                    </a:ext>
                  </a:extLst>
                </p:cNvPr>
                <p:cNvGrpSpPr/>
                <p:nvPr/>
              </p:nvGrpSpPr>
              <p:grpSpPr>
                <a:xfrm>
                  <a:off x="2892468" y="1032983"/>
                  <a:ext cx="641389" cy="5216305"/>
                  <a:chOff x="3475384" y="1188399"/>
                  <a:chExt cx="641389" cy="5216305"/>
                </a:xfrm>
              </p:grpSpPr>
              <p:sp>
                <p:nvSpPr>
                  <p:cNvPr id="2203" name="Tekstfelt 2202">
                    <a:extLst>
                      <a:ext uri="{FF2B5EF4-FFF2-40B4-BE49-F238E27FC236}">
                        <a16:creationId xmlns:a16="http://schemas.microsoft.com/office/drawing/2014/main" id="{32F407D2-64C4-CB01-1907-59024A8B9420}"/>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04" name="Tekstfelt 2203">
                    <a:extLst>
                      <a:ext uri="{FF2B5EF4-FFF2-40B4-BE49-F238E27FC236}">
                        <a16:creationId xmlns:a16="http://schemas.microsoft.com/office/drawing/2014/main" id="{A4D376FE-0CBC-1B5A-D1A8-429A85E3DD8D}"/>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05" name="Tekstfelt 2204">
                    <a:extLst>
                      <a:ext uri="{FF2B5EF4-FFF2-40B4-BE49-F238E27FC236}">
                        <a16:creationId xmlns:a16="http://schemas.microsoft.com/office/drawing/2014/main" id="{6FCE9DE0-F0FC-C29D-D2DB-40D24949FA20}"/>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06" name="Tekstfelt 2205">
                    <a:extLst>
                      <a:ext uri="{FF2B5EF4-FFF2-40B4-BE49-F238E27FC236}">
                        <a16:creationId xmlns:a16="http://schemas.microsoft.com/office/drawing/2014/main" id="{22C55CBE-3FE6-AB3C-C764-0E6D868E0284}"/>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07" name="Tekstfelt 2206">
                    <a:extLst>
                      <a:ext uri="{FF2B5EF4-FFF2-40B4-BE49-F238E27FC236}">
                        <a16:creationId xmlns:a16="http://schemas.microsoft.com/office/drawing/2014/main" id="{2E72EA6E-5548-A51F-1E2D-39794A38846E}"/>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08" name="Tekstfelt 2207">
                    <a:extLst>
                      <a:ext uri="{FF2B5EF4-FFF2-40B4-BE49-F238E27FC236}">
                        <a16:creationId xmlns:a16="http://schemas.microsoft.com/office/drawing/2014/main" id="{60423669-FCEE-27AE-7BFD-9EFD626C5CC2}"/>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09" name="Tekstfelt 2208">
                    <a:extLst>
                      <a:ext uri="{FF2B5EF4-FFF2-40B4-BE49-F238E27FC236}">
                        <a16:creationId xmlns:a16="http://schemas.microsoft.com/office/drawing/2014/main" id="{48DEB7A6-4F1F-B459-00F2-AFBFA15EA9A2}"/>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10" name="Tekstfelt 2209">
                    <a:extLst>
                      <a:ext uri="{FF2B5EF4-FFF2-40B4-BE49-F238E27FC236}">
                        <a16:creationId xmlns:a16="http://schemas.microsoft.com/office/drawing/2014/main" id="{6966FF43-EF61-714C-2F70-07760B1BA563}"/>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11" name="Tekstfelt 2210">
                    <a:extLst>
                      <a:ext uri="{FF2B5EF4-FFF2-40B4-BE49-F238E27FC236}">
                        <a16:creationId xmlns:a16="http://schemas.microsoft.com/office/drawing/2014/main" id="{10402B73-5EC9-8412-F904-344F287EEBCD}"/>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12" name="Tekstfelt 2211">
                    <a:extLst>
                      <a:ext uri="{FF2B5EF4-FFF2-40B4-BE49-F238E27FC236}">
                        <a16:creationId xmlns:a16="http://schemas.microsoft.com/office/drawing/2014/main" id="{1C0F3B54-DD21-76F2-0C8C-10BC65BBFECF}"/>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13" name="Tekstfelt 2212">
                    <a:extLst>
                      <a:ext uri="{FF2B5EF4-FFF2-40B4-BE49-F238E27FC236}">
                        <a16:creationId xmlns:a16="http://schemas.microsoft.com/office/drawing/2014/main" id="{4BCB1BAE-09B2-4A42-DADF-B7880A1877F0}"/>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14" name="Tekstfelt 2213">
                    <a:extLst>
                      <a:ext uri="{FF2B5EF4-FFF2-40B4-BE49-F238E27FC236}">
                        <a16:creationId xmlns:a16="http://schemas.microsoft.com/office/drawing/2014/main" id="{D92D460A-ABB8-FE04-0446-8ECE11924B3C}"/>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15" name="Tekstfelt 2214">
                    <a:extLst>
                      <a:ext uri="{FF2B5EF4-FFF2-40B4-BE49-F238E27FC236}">
                        <a16:creationId xmlns:a16="http://schemas.microsoft.com/office/drawing/2014/main" id="{F9CBA073-DD60-121F-DCBC-8276AF6D6AA2}"/>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16" name="Tekstfelt 2215">
                    <a:extLst>
                      <a:ext uri="{FF2B5EF4-FFF2-40B4-BE49-F238E27FC236}">
                        <a16:creationId xmlns:a16="http://schemas.microsoft.com/office/drawing/2014/main" id="{D6E28FC2-BDBC-4A37-224F-E69D8988B241}"/>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17" name="Tekstfelt 2216">
                    <a:extLst>
                      <a:ext uri="{FF2B5EF4-FFF2-40B4-BE49-F238E27FC236}">
                        <a16:creationId xmlns:a16="http://schemas.microsoft.com/office/drawing/2014/main" id="{583475D5-A3BF-A5A0-276F-932C6E011650}"/>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18" name="Tekstfelt 2217">
                    <a:extLst>
                      <a:ext uri="{FF2B5EF4-FFF2-40B4-BE49-F238E27FC236}">
                        <a16:creationId xmlns:a16="http://schemas.microsoft.com/office/drawing/2014/main" id="{9AA64246-3F39-F7FE-A7C3-BF30EEE79DC5}"/>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19" name="Tekstfelt 2218">
                    <a:extLst>
                      <a:ext uri="{FF2B5EF4-FFF2-40B4-BE49-F238E27FC236}">
                        <a16:creationId xmlns:a16="http://schemas.microsoft.com/office/drawing/2014/main" id="{7A820012-3D72-D32A-7FA8-455820AF5D1A}"/>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20" name="Tekstfelt 2219">
                    <a:extLst>
                      <a:ext uri="{FF2B5EF4-FFF2-40B4-BE49-F238E27FC236}">
                        <a16:creationId xmlns:a16="http://schemas.microsoft.com/office/drawing/2014/main" id="{BB761814-317C-5E6C-B579-67D9F60ADD5F}"/>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21" name="Tekstfelt 2220">
                    <a:extLst>
                      <a:ext uri="{FF2B5EF4-FFF2-40B4-BE49-F238E27FC236}">
                        <a16:creationId xmlns:a16="http://schemas.microsoft.com/office/drawing/2014/main" id="{010462F2-5B64-2B6B-C1EE-457B30F62981}"/>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22" name="Tekstfelt 2221">
                    <a:extLst>
                      <a:ext uri="{FF2B5EF4-FFF2-40B4-BE49-F238E27FC236}">
                        <a16:creationId xmlns:a16="http://schemas.microsoft.com/office/drawing/2014/main" id="{79DDF2CD-009B-C3AA-4E7E-0A95620A8226}"/>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23" name="Tekstfelt 2222">
                    <a:extLst>
                      <a:ext uri="{FF2B5EF4-FFF2-40B4-BE49-F238E27FC236}">
                        <a16:creationId xmlns:a16="http://schemas.microsoft.com/office/drawing/2014/main" id="{BDF28F61-8ACA-1496-898F-87C4CEFEF10B}"/>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24" name="Tekstfelt 2223">
                    <a:extLst>
                      <a:ext uri="{FF2B5EF4-FFF2-40B4-BE49-F238E27FC236}">
                        <a16:creationId xmlns:a16="http://schemas.microsoft.com/office/drawing/2014/main" id="{89043B0A-2240-1283-8541-1680869609DD}"/>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25" name="Tekstfelt 2224">
                    <a:extLst>
                      <a:ext uri="{FF2B5EF4-FFF2-40B4-BE49-F238E27FC236}">
                        <a16:creationId xmlns:a16="http://schemas.microsoft.com/office/drawing/2014/main" id="{50301B48-AFF9-BEFA-3928-D2F51A822B38}"/>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26" name="Tekstfelt 2225">
                    <a:extLst>
                      <a:ext uri="{FF2B5EF4-FFF2-40B4-BE49-F238E27FC236}">
                        <a16:creationId xmlns:a16="http://schemas.microsoft.com/office/drawing/2014/main" id="{AFF137FE-5EE0-A45A-B453-70FD91CC84DE}"/>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27" name="Tekstfelt 2226">
                    <a:extLst>
                      <a:ext uri="{FF2B5EF4-FFF2-40B4-BE49-F238E27FC236}">
                        <a16:creationId xmlns:a16="http://schemas.microsoft.com/office/drawing/2014/main" id="{8352D08B-D7AF-3635-8A5C-B551D90E36D3}"/>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28" name="Tekstfelt 2227">
                    <a:extLst>
                      <a:ext uri="{FF2B5EF4-FFF2-40B4-BE49-F238E27FC236}">
                        <a16:creationId xmlns:a16="http://schemas.microsoft.com/office/drawing/2014/main" id="{9DA25EBF-ED83-A0BB-89B6-1F96F232FEC7}"/>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29" name="Tekstfelt 2228">
                    <a:extLst>
                      <a:ext uri="{FF2B5EF4-FFF2-40B4-BE49-F238E27FC236}">
                        <a16:creationId xmlns:a16="http://schemas.microsoft.com/office/drawing/2014/main" id="{6C2ED8F7-E54B-2389-218B-EF53895A0C08}"/>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30" name="Tekstfelt 2229">
                    <a:extLst>
                      <a:ext uri="{FF2B5EF4-FFF2-40B4-BE49-F238E27FC236}">
                        <a16:creationId xmlns:a16="http://schemas.microsoft.com/office/drawing/2014/main" id="{6F6C750F-E47B-9EE5-5076-26DDC0A03F6F}"/>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31" name="Tekstfelt 2230">
                    <a:extLst>
                      <a:ext uri="{FF2B5EF4-FFF2-40B4-BE49-F238E27FC236}">
                        <a16:creationId xmlns:a16="http://schemas.microsoft.com/office/drawing/2014/main" id="{6AD75A5F-BA28-554B-BBFB-780F462EA088}"/>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32" name="Tekstfelt 2231">
                    <a:extLst>
                      <a:ext uri="{FF2B5EF4-FFF2-40B4-BE49-F238E27FC236}">
                        <a16:creationId xmlns:a16="http://schemas.microsoft.com/office/drawing/2014/main" id="{7ED245AD-ABCD-CEA0-636B-DFF1611F3826}"/>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33" name="Tekstfelt 2232">
                    <a:extLst>
                      <a:ext uri="{FF2B5EF4-FFF2-40B4-BE49-F238E27FC236}">
                        <a16:creationId xmlns:a16="http://schemas.microsoft.com/office/drawing/2014/main" id="{4B0543C3-7662-2F79-670D-E8F1D8B856C2}"/>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34" name="Tekstfelt 2233">
                    <a:extLst>
                      <a:ext uri="{FF2B5EF4-FFF2-40B4-BE49-F238E27FC236}">
                        <a16:creationId xmlns:a16="http://schemas.microsoft.com/office/drawing/2014/main" id="{F30B880E-84EA-61E2-2606-12803065E2F0}"/>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35" name="Tekstfelt 2234">
                    <a:extLst>
                      <a:ext uri="{FF2B5EF4-FFF2-40B4-BE49-F238E27FC236}">
                        <a16:creationId xmlns:a16="http://schemas.microsoft.com/office/drawing/2014/main" id="{DD1FBBDE-6423-3B98-C372-3DDDDF71F76D}"/>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00" name="Tekstfelt 2199">
                  <a:extLst>
                    <a:ext uri="{FF2B5EF4-FFF2-40B4-BE49-F238E27FC236}">
                      <a16:creationId xmlns:a16="http://schemas.microsoft.com/office/drawing/2014/main" id="{8AE1D1AC-96FB-A5F5-D00D-D9197D1E8A38}"/>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01" name="Tekstfelt 2200">
                  <a:extLst>
                    <a:ext uri="{FF2B5EF4-FFF2-40B4-BE49-F238E27FC236}">
                      <a16:creationId xmlns:a16="http://schemas.microsoft.com/office/drawing/2014/main" id="{735D1C1F-9573-AC98-7893-7EF8EA025F2C}"/>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02" name="Tekstfelt 2201">
                  <a:extLst>
                    <a:ext uri="{FF2B5EF4-FFF2-40B4-BE49-F238E27FC236}">
                      <a16:creationId xmlns:a16="http://schemas.microsoft.com/office/drawing/2014/main" id="{4080CD01-B163-44B6-3FB2-1C7A9F3C62B3}"/>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5" name="Gruppe 1824">
                <a:extLst>
                  <a:ext uri="{FF2B5EF4-FFF2-40B4-BE49-F238E27FC236}">
                    <a16:creationId xmlns:a16="http://schemas.microsoft.com/office/drawing/2014/main" id="{1EE4B049-ADE9-893C-0A1D-E223899A4567}"/>
                  </a:ext>
                </a:extLst>
              </p:cNvPr>
              <p:cNvGrpSpPr/>
              <p:nvPr/>
            </p:nvGrpSpPr>
            <p:grpSpPr>
              <a:xfrm>
                <a:off x="3753314" y="1031887"/>
                <a:ext cx="641389" cy="5216305"/>
                <a:chOff x="2892468" y="1032983"/>
                <a:chExt cx="641389" cy="5216305"/>
              </a:xfrm>
            </p:grpSpPr>
            <p:grpSp>
              <p:nvGrpSpPr>
                <p:cNvPr id="2162" name="Gruppe 2161">
                  <a:extLst>
                    <a:ext uri="{FF2B5EF4-FFF2-40B4-BE49-F238E27FC236}">
                      <a16:creationId xmlns:a16="http://schemas.microsoft.com/office/drawing/2014/main" id="{8B6FF610-A0D9-33D7-3539-8B7E37AC3217}"/>
                    </a:ext>
                  </a:extLst>
                </p:cNvPr>
                <p:cNvGrpSpPr/>
                <p:nvPr/>
              </p:nvGrpSpPr>
              <p:grpSpPr>
                <a:xfrm>
                  <a:off x="2892468" y="1032983"/>
                  <a:ext cx="641389" cy="5216305"/>
                  <a:chOff x="3475384" y="1188399"/>
                  <a:chExt cx="641389" cy="5216305"/>
                </a:xfrm>
              </p:grpSpPr>
              <p:sp>
                <p:nvSpPr>
                  <p:cNvPr id="2166" name="Tekstfelt 2165">
                    <a:extLst>
                      <a:ext uri="{FF2B5EF4-FFF2-40B4-BE49-F238E27FC236}">
                        <a16:creationId xmlns:a16="http://schemas.microsoft.com/office/drawing/2014/main" id="{9539EE5C-510D-EB6C-51EB-128F8E80C6D7}"/>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67" name="Tekstfelt 2166">
                    <a:extLst>
                      <a:ext uri="{FF2B5EF4-FFF2-40B4-BE49-F238E27FC236}">
                        <a16:creationId xmlns:a16="http://schemas.microsoft.com/office/drawing/2014/main" id="{071B5ED9-C7B0-6362-0609-567FD2F929EE}"/>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68" name="Tekstfelt 2167">
                    <a:extLst>
                      <a:ext uri="{FF2B5EF4-FFF2-40B4-BE49-F238E27FC236}">
                        <a16:creationId xmlns:a16="http://schemas.microsoft.com/office/drawing/2014/main" id="{A50A44E1-2B50-8C44-8FC8-0A4AF14737ED}"/>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69" name="Tekstfelt 2168">
                    <a:extLst>
                      <a:ext uri="{FF2B5EF4-FFF2-40B4-BE49-F238E27FC236}">
                        <a16:creationId xmlns:a16="http://schemas.microsoft.com/office/drawing/2014/main" id="{7F5371D7-23F1-9172-DF8F-D428AFA616AE}"/>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70" name="Tekstfelt 2169">
                    <a:extLst>
                      <a:ext uri="{FF2B5EF4-FFF2-40B4-BE49-F238E27FC236}">
                        <a16:creationId xmlns:a16="http://schemas.microsoft.com/office/drawing/2014/main" id="{4C3B556B-F2F4-0D3A-6FC9-18001F01984C}"/>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71" name="Tekstfelt 2170">
                    <a:extLst>
                      <a:ext uri="{FF2B5EF4-FFF2-40B4-BE49-F238E27FC236}">
                        <a16:creationId xmlns:a16="http://schemas.microsoft.com/office/drawing/2014/main" id="{74DFD674-9911-E9CA-E031-85271A51379C}"/>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72" name="Tekstfelt 2171">
                    <a:extLst>
                      <a:ext uri="{FF2B5EF4-FFF2-40B4-BE49-F238E27FC236}">
                        <a16:creationId xmlns:a16="http://schemas.microsoft.com/office/drawing/2014/main" id="{927F5EB1-0C86-F981-3F30-993A9026D8F0}"/>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73" name="Tekstfelt 2172">
                    <a:extLst>
                      <a:ext uri="{FF2B5EF4-FFF2-40B4-BE49-F238E27FC236}">
                        <a16:creationId xmlns:a16="http://schemas.microsoft.com/office/drawing/2014/main" id="{BB1B0421-471B-7A1E-0F80-9ACE24179B0C}"/>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74" name="Tekstfelt 2173">
                    <a:extLst>
                      <a:ext uri="{FF2B5EF4-FFF2-40B4-BE49-F238E27FC236}">
                        <a16:creationId xmlns:a16="http://schemas.microsoft.com/office/drawing/2014/main" id="{8C03441F-8FFF-43E5-8971-B7C172B7612F}"/>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75" name="Tekstfelt 2174">
                    <a:extLst>
                      <a:ext uri="{FF2B5EF4-FFF2-40B4-BE49-F238E27FC236}">
                        <a16:creationId xmlns:a16="http://schemas.microsoft.com/office/drawing/2014/main" id="{0C29E068-0B6E-4DFD-AFC6-658D18564686}"/>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76" name="Tekstfelt 2175">
                    <a:extLst>
                      <a:ext uri="{FF2B5EF4-FFF2-40B4-BE49-F238E27FC236}">
                        <a16:creationId xmlns:a16="http://schemas.microsoft.com/office/drawing/2014/main" id="{732DFF9F-26F1-0AAF-D957-B0EE42BA7D73}"/>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77" name="Tekstfelt 2176">
                    <a:extLst>
                      <a:ext uri="{FF2B5EF4-FFF2-40B4-BE49-F238E27FC236}">
                        <a16:creationId xmlns:a16="http://schemas.microsoft.com/office/drawing/2014/main" id="{27886A2A-28F4-657E-3B32-A5E4795D0EAA}"/>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78" name="Tekstfelt 2177">
                    <a:extLst>
                      <a:ext uri="{FF2B5EF4-FFF2-40B4-BE49-F238E27FC236}">
                        <a16:creationId xmlns:a16="http://schemas.microsoft.com/office/drawing/2014/main" id="{18A040B3-8036-4DD5-7F88-A2ED6D8E3ACE}"/>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79" name="Tekstfelt 2178">
                    <a:extLst>
                      <a:ext uri="{FF2B5EF4-FFF2-40B4-BE49-F238E27FC236}">
                        <a16:creationId xmlns:a16="http://schemas.microsoft.com/office/drawing/2014/main" id="{ED8F7876-610A-31F8-D26E-4AEEEBC6E995}"/>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80" name="Tekstfelt 2179">
                    <a:extLst>
                      <a:ext uri="{FF2B5EF4-FFF2-40B4-BE49-F238E27FC236}">
                        <a16:creationId xmlns:a16="http://schemas.microsoft.com/office/drawing/2014/main" id="{FBB2068F-7B6B-B7A9-A466-51B341F08384}"/>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81" name="Tekstfelt 2180">
                    <a:extLst>
                      <a:ext uri="{FF2B5EF4-FFF2-40B4-BE49-F238E27FC236}">
                        <a16:creationId xmlns:a16="http://schemas.microsoft.com/office/drawing/2014/main" id="{8C257BD7-97C9-8119-CBE9-CE957B7E7BE3}"/>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82" name="Tekstfelt 2181">
                    <a:extLst>
                      <a:ext uri="{FF2B5EF4-FFF2-40B4-BE49-F238E27FC236}">
                        <a16:creationId xmlns:a16="http://schemas.microsoft.com/office/drawing/2014/main" id="{07481D74-F36A-5FAF-AA8A-89093ED7DAF6}"/>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83" name="Tekstfelt 2182">
                    <a:extLst>
                      <a:ext uri="{FF2B5EF4-FFF2-40B4-BE49-F238E27FC236}">
                        <a16:creationId xmlns:a16="http://schemas.microsoft.com/office/drawing/2014/main" id="{CA9A3290-33DA-2905-2C84-3A7802F139EA}"/>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84" name="Tekstfelt 2183">
                    <a:extLst>
                      <a:ext uri="{FF2B5EF4-FFF2-40B4-BE49-F238E27FC236}">
                        <a16:creationId xmlns:a16="http://schemas.microsoft.com/office/drawing/2014/main" id="{BEFE640D-80FF-1DD4-9F69-8A469163E43A}"/>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85" name="Tekstfelt 2184">
                    <a:extLst>
                      <a:ext uri="{FF2B5EF4-FFF2-40B4-BE49-F238E27FC236}">
                        <a16:creationId xmlns:a16="http://schemas.microsoft.com/office/drawing/2014/main" id="{27B0FF49-97F2-0306-15ED-381913A6994B}"/>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86" name="Tekstfelt 2185">
                    <a:extLst>
                      <a:ext uri="{FF2B5EF4-FFF2-40B4-BE49-F238E27FC236}">
                        <a16:creationId xmlns:a16="http://schemas.microsoft.com/office/drawing/2014/main" id="{078C2742-FDE1-670B-B06C-906E6C49556D}"/>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87" name="Tekstfelt 2186">
                    <a:extLst>
                      <a:ext uri="{FF2B5EF4-FFF2-40B4-BE49-F238E27FC236}">
                        <a16:creationId xmlns:a16="http://schemas.microsoft.com/office/drawing/2014/main" id="{6E4D45D7-A2F1-9F42-1096-56C605E0D631}"/>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88" name="Tekstfelt 2187">
                    <a:extLst>
                      <a:ext uri="{FF2B5EF4-FFF2-40B4-BE49-F238E27FC236}">
                        <a16:creationId xmlns:a16="http://schemas.microsoft.com/office/drawing/2014/main" id="{3D5E7EE3-4E69-3C57-25F8-7FA9A17D9627}"/>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89" name="Tekstfelt 2188">
                    <a:extLst>
                      <a:ext uri="{FF2B5EF4-FFF2-40B4-BE49-F238E27FC236}">
                        <a16:creationId xmlns:a16="http://schemas.microsoft.com/office/drawing/2014/main" id="{D2968095-99C9-7985-7107-15508B3C270D}"/>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90" name="Tekstfelt 2189">
                    <a:extLst>
                      <a:ext uri="{FF2B5EF4-FFF2-40B4-BE49-F238E27FC236}">
                        <a16:creationId xmlns:a16="http://schemas.microsoft.com/office/drawing/2014/main" id="{DF882A43-BE8E-8C16-3339-AAC6B3D623F1}"/>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91" name="Tekstfelt 2190">
                    <a:extLst>
                      <a:ext uri="{FF2B5EF4-FFF2-40B4-BE49-F238E27FC236}">
                        <a16:creationId xmlns:a16="http://schemas.microsoft.com/office/drawing/2014/main" id="{8C7C9A2E-FC0A-0E18-6C53-0BAC0191225B}"/>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92" name="Tekstfelt 2191">
                    <a:extLst>
                      <a:ext uri="{FF2B5EF4-FFF2-40B4-BE49-F238E27FC236}">
                        <a16:creationId xmlns:a16="http://schemas.microsoft.com/office/drawing/2014/main" id="{45FBE300-58BC-D621-0196-4C468619EA12}"/>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93" name="Tekstfelt 2192">
                    <a:extLst>
                      <a:ext uri="{FF2B5EF4-FFF2-40B4-BE49-F238E27FC236}">
                        <a16:creationId xmlns:a16="http://schemas.microsoft.com/office/drawing/2014/main" id="{F30EDAA9-AF56-2541-A602-1D3A7C9A6EAC}"/>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94" name="Tekstfelt 2193">
                    <a:extLst>
                      <a:ext uri="{FF2B5EF4-FFF2-40B4-BE49-F238E27FC236}">
                        <a16:creationId xmlns:a16="http://schemas.microsoft.com/office/drawing/2014/main" id="{FD471421-61CE-145B-D757-BE0D30ABDA61}"/>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95" name="Tekstfelt 2194">
                    <a:extLst>
                      <a:ext uri="{FF2B5EF4-FFF2-40B4-BE49-F238E27FC236}">
                        <a16:creationId xmlns:a16="http://schemas.microsoft.com/office/drawing/2014/main" id="{034496E8-F76B-5510-184D-98B0BF0F305B}"/>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96" name="Tekstfelt 2195">
                    <a:extLst>
                      <a:ext uri="{FF2B5EF4-FFF2-40B4-BE49-F238E27FC236}">
                        <a16:creationId xmlns:a16="http://schemas.microsoft.com/office/drawing/2014/main" id="{5A7BD8D3-FAA3-01A8-B3B6-B1D863E0D4E0}"/>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97" name="Tekstfelt 2196">
                    <a:extLst>
                      <a:ext uri="{FF2B5EF4-FFF2-40B4-BE49-F238E27FC236}">
                        <a16:creationId xmlns:a16="http://schemas.microsoft.com/office/drawing/2014/main" id="{3A9B2BE8-ABA2-8B13-3FFB-AEECCCE3082B}"/>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98" name="Tekstfelt 2197">
                    <a:extLst>
                      <a:ext uri="{FF2B5EF4-FFF2-40B4-BE49-F238E27FC236}">
                        <a16:creationId xmlns:a16="http://schemas.microsoft.com/office/drawing/2014/main" id="{ACD88D04-5A6D-8C68-C36D-011B1C4BFB09}"/>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63" name="Tekstfelt 2162">
                  <a:extLst>
                    <a:ext uri="{FF2B5EF4-FFF2-40B4-BE49-F238E27FC236}">
                      <a16:creationId xmlns:a16="http://schemas.microsoft.com/office/drawing/2014/main" id="{B67BABFA-E4AC-C526-95ED-EE4268953378}"/>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64" name="Tekstfelt 2163">
                  <a:extLst>
                    <a:ext uri="{FF2B5EF4-FFF2-40B4-BE49-F238E27FC236}">
                      <a16:creationId xmlns:a16="http://schemas.microsoft.com/office/drawing/2014/main" id="{138C8C60-A875-96A1-6C13-B34711ABC373}"/>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65" name="Tekstfelt 2164">
                  <a:extLst>
                    <a:ext uri="{FF2B5EF4-FFF2-40B4-BE49-F238E27FC236}">
                      <a16:creationId xmlns:a16="http://schemas.microsoft.com/office/drawing/2014/main" id="{6AE335C7-2476-4F4B-D02D-52E17568168A}"/>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6" name="Gruppe 1825">
                <a:extLst>
                  <a:ext uri="{FF2B5EF4-FFF2-40B4-BE49-F238E27FC236}">
                    <a16:creationId xmlns:a16="http://schemas.microsoft.com/office/drawing/2014/main" id="{A6F1D284-CB2E-1B6A-80D3-F0AAC8BB4A0F}"/>
                  </a:ext>
                </a:extLst>
              </p:cNvPr>
              <p:cNvGrpSpPr/>
              <p:nvPr/>
            </p:nvGrpSpPr>
            <p:grpSpPr>
              <a:xfrm>
                <a:off x="3326093" y="1035670"/>
                <a:ext cx="641389" cy="5216305"/>
                <a:chOff x="2892468" y="1032983"/>
                <a:chExt cx="641389" cy="5216305"/>
              </a:xfrm>
            </p:grpSpPr>
            <p:grpSp>
              <p:nvGrpSpPr>
                <p:cNvPr id="2125" name="Gruppe 2124">
                  <a:extLst>
                    <a:ext uri="{FF2B5EF4-FFF2-40B4-BE49-F238E27FC236}">
                      <a16:creationId xmlns:a16="http://schemas.microsoft.com/office/drawing/2014/main" id="{9E86CCE9-CEC0-F1FA-8028-869DA86A2270}"/>
                    </a:ext>
                  </a:extLst>
                </p:cNvPr>
                <p:cNvGrpSpPr/>
                <p:nvPr/>
              </p:nvGrpSpPr>
              <p:grpSpPr>
                <a:xfrm>
                  <a:off x="2892468" y="1032983"/>
                  <a:ext cx="641389" cy="5216305"/>
                  <a:chOff x="3475384" y="1188399"/>
                  <a:chExt cx="641389" cy="5216305"/>
                </a:xfrm>
              </p:grpSpPr>
              <p:sp>
                <p:nvSpPr>
                  <p:cNvPr id="2129" name="Tekstfelt 2128">
                    <a:extLst>
                      <a:ext uri="{FF2B5EF4-FFF2-40B4-BE49-F238E27FC236}">
                        <a16:creationId xmlns:a16="http://schemas.microsoft.com/office/drawing/2014/main" id="{94B12DB8-FBF5-0558-0FD0-8515907662C4}"/>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30" name="Tekstfelt 2129">
                    <a:extLst>
                      <a:ext uri="{FF2B5EF4-FFF2-40B4-BE49-F238E27FC236}">
                        <a16:creationId xmlns:a16="http://schemas.microsoft.com/office/drawing/2014/main" id="{5774DB00-10B2-DD08-FABB-D758A95C4E5B}"/>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31" name="Tekstfelt 2130">
                    <a:extLst>
                      <a:ext uri="{FF2B5EF4-FFF2-40B4-BE49-F238E27FC236}">
                        <a16:creationId xmlns:a16="http://schemas.microsoft.com/office/drawing/2014/main" id="{EBD9D54D-7A61-94D7-E114-8539F965261E}"/>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32" name="Tekstfelt 2131">
                    <a:extLst>
                      <a:ext uri="{FF2B5EF4-FFF2-40B4-BE49-F238E27FC236}">
                        <a16:creationId xmlns:a16="http://schemas.microsoft.com/office/drawing/2014/main" id="{5087BB94-CC08-B98C-58CA-E3B58797D898}"/>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33" name="Tekstfelt 2132">
                    <a:extLst>
                      <a:ext uri="{FF2B5EF4-FFF2-40B4-BE49-F238E27FC236}">
                        <a16:creationId xmlns:a16="http://schemas.microsoft.com/office/drawing/2014/main" id="{D856E2C8-D576-FBAC-1B2C-FDC231748AA5}"/>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34" name="Tekstfelt 2133">
                    <a:extLst>
                      <a:ext uri="{FF2B5EF4-FFF2-40B4-BE49-F238E27FC236}">
                        <a16:creationId xmlns:a16="http://schemas.microsoft.com/office/drawing/2014/main" id="{427A8740-E0B3-17AE-FEC7-AD12A3E00882}"/>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35" name="Tekstfelt 2134">
                    <a:extLst>
                      <a:ext uri="{FF2B5EF4-FFF2-40B4-BE49-F238E27FC236}">
                        <a16:creationId xmlns:a16="http://schemas.microsoft.com/office/drawing/2014/main" id="{CBA082F9-CCB9-D362-3BAD-6D8D6311862C}"/>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36" name="Tekstfelt 2135">
                    <a:extLst>
                      <a:ext uri="{FF2B5EF4-FFF2-40B4-BE49-F238E27FC236}">
                        <a16:creationId xmlns:a16="http://schemas.microsoft.com/office/drawing/2014/main" id="{713C97CD-7CAC-385B-6B92-6D0DF18D2D0F}"/>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37" name="Tekstfelt 2136">
                    <a:extLst>
                      <a:ext uri="{FF2B5EF4-FFF2-40B4-BE49-F238E27FC236}">
                        <a16:creationId xmlns:a16="http://schemas.microsoft.com/office/drawing/2014/main" id="{3C8B4AFA-F886-5C04-8633-53147AB4A21E}"/>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38" name="Tekstfelt 2137">
                    <a:extLst>
                      <a:ext uri="{FF2B5EF4-FFF2-40B4-BE49-F238E27FC236}">
                        <a16:creationId xmlns:a16="http://schemas.microsoft.com/office/drawing/2014/main" id="{8D83320C-C172-8BE5-B326-FFCB1CEBE58B}"/>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39" name="Tekstfelt 2138">
                    <a:extLst>
                      <a:ext uri="{FF2B5EF4-FFF2-40B4-BE49-F238E27FC236}">
                        <a16:creationId xmlns:a16="http://schemas.microsoft.com/office/drawing/2014/main" id="{4655C6CD-3DD7-7019-0D09-104809453F77}"/>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40" name="Tekstfelt 2139">
                    <a:extLst>
                      <a:ext uri="{FF2B5EF4-FFF2-40B4-BE49-F238E27FC236}">
                        <a16:creationId xmlns:a16="http://schemas.microsoft.com/office/drawing/2014/main" id="{D0095DF3-9561-71A1-C06C-77CB36E8F2AF}"/>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41" name="Tekstfelt 2140">
                    <a:extLst>
                      <a:ext uri="{FF2B5EF4-FFF2-40B4-BE49-F238E27FC236}">
                        <a16:creationId xmlns:a16="http://schemas.microsoft.com/office/drawing/2014/main" id="{25CF4799-0FD2-51A5-4F8C-FF180569B3FD}"/>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42" name="Tekstfelt 2141">
                    <a:extLst>
                      <a:ext uri="{FF2B5EF4-FFF2-40B4-BE49-F238E27FC236}">
                        <a16:creationId xmlns:a16="http://schemas.microsoft.com/office/drawing/2014/main" id="{340EBC0D-1F9F-9100-3500-AD8F75FC285C}"/>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43" name="Tekstfelt 2142">
                    <a:extLst>
                      <a:ext uri="{FF2B5EF4-FFF2-40B4-BE49-F238E27FC236}">
                        <a16:creationId xmlns:a16="http://schemas.microsoft.com/office/drawing/2014/main" id="{1F424497-8E90-D2D0-211B-8B245313B7C5}"/>
                      </a:ext>
                    </a:extLst>
                  </p:cNvPr>
                  <p:cNvSpPr txBox="1"/>
                  <p:nvPr/>
                </p:nvSpPr>
                <p:spPr>
                  <a:xfrm>
                    <a:off x="35457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44" name="Tekstfelt 2143">
                    <a:extLst>
                      <a:ext uri="{FF2B5EF4-FFF2-40B4-BE49-F238E27FC236}">
                        <a16:creationId xmlns:a16="http://schemas.microsoft.com/office/drawing/2014/main" id="{8467ADFE-0690-1E1A-4841-3E76FD69DB87}"/>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45" name="Tekstfelt 2144">
                    <a:extLst>
                      <a:ext uri="{FF2B5EF4-FFF2-40B4-BE49-F238E27FC236}">
                        <a16:creationId xmlns:a16="http://schemas.microsoft.com/office/drawing/2014/main" id="{05B6E06A-64F4-626E-EDF4-CD13C54419D3}"/>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46" name="Tekstfelt 2145">
                    <a:extLst>
                      <a:ext uri="{FF2B5EF4-FFF2-40B4-BE49-F238E27FC236}">
                        <a16:creationId xmlns:a16="http://schemas.microsoft.com/office/drawing/2014/main" id="{C410518D-7ABC-2EE7-FD77-D3914264AA6C}"/>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47" name="Tekstfelt 2146">
                    <a:extLst>
                      <a:ext uri="{FF2B5EF4-FFF2-40B4-BE49-F238E27FC236}">
                        <a16:creationId xmlns:a16="http://schemas.microsoft.com/office/drawing/2014/main" id="{149B4DB1-CC26-AE77-75E2-375594305A94}"/>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48" name="Tekstfelt 2147">
                    <a:extLst>
                      <a:ext uri="{FF2B5EF4-FFF2-40B4-BE49-F238E27FC236}">
                        <a16:creationId xmlns:a16="http://schemas.microsoft.com/office/drawing/2014/main" id="{703AD922-CE93-870F-781E-8926C9A0E7B2}"/>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49" name="Tekstfelt 2148">
                    <a:extLst>
                      <a:ext uri="{FF2B5EF4-FFF2-40B4-BE49-F238E27FC236}">
                        <a16:creationId xmlns:a16="http://schemas.microsoft.com/office/drawing/2014/main" id="{1D213EC3-8B9C-0D9A-88A7-BA6B23887185}"/>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50" name="Tekstfelt 2149">
                    <a:extLst>
                      <a:ext uri="{FF2B5EF4-FFF2-40B4-BE49-F238E27FC236}">
                        <a16:creationId xmlns:a16="http://schemas.microsoft.com/office/drawing/2014/main" id="{52660F03-A69E-5D2D-412A-B1F7B29AD9A5}"/>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51" name="Tekstfelt 2150">
                    <a:extLst>
                      <a:ext uri="{FF2B5EF4-FFF2-40B4-BE49-F238E27FC236}">
                        <a16:creationId xmlns:a16="http://schemas.microsoft.com/office/drawing/2014/main" id="{41ADA37E-F48F-1B38-CFD3-5400AFD2BB4F}"/>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52" name="Tekstfelt 2151">
                    <a:extLst>
                      <a:ext uri="{FF2B5EF4-FFF2-40B4-BE49-F238E27FC236}">
                        <a16:creationId xmlns:a16="http://schemas.microsoft.com/office/drawing/2014/main" id="{B598AE05-DD6D-8F09-5BAD-A31C07244553}"/>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53" name="Tekstfelt 2152">
                    <a:extLst>
                      <a:ext uri="{FF2B5EF4-FFF2-40B4-BE49-F238E27FC236}">
                        <a16:creationId xmlns:a16="http://schemas.microsoft.com/office/drawing/2014/main" id="{26A298DE-E86D-810A-90E4-A2B09381F34E}"/>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54" name="Tekstfelt 2153">
                    <a:extLst>
                      <a:ext uri="{FF2B5EF4-FFF2-40B4-BE49-F238E27FC236}">
                        <a16:creationId xmlns:a16="http://schemas.microsoft.com/office/drawing/2014/main" id="{04DDA5CD-0CFE-9DAB-DB0A-A8DB5577BCE2}"/>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55" name="Tekstfelt 2154">
                    <a:extLst>
                      <a:ext uri="{FF2B5EF4-FFF2-40B4-BE49-F238E27FC236}">
                        <a16:creationId xmlns:a16="http://schemas.microsoft.com/office/drawing/2014/main" id="{2461B353-5A3B-64DD-A7A9-D5588FB88F0D}"/>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56" name="Tekstfelt 2155">
                    <a:extLst>
                      <a:ext uri="{FF2B5EF4-FFF2-40B4-BE49-F238E27FC236}">
                        <a16:creationId xmlns:a16="http://schemas.microsoft.com/office/drawing/2014/main" id="{18737A8E-1EA5-9610-831E-64BC13EA8883}"/>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57" name="Tekstfelt 2156">
                    <a:extLst>
                      <a:ext uri="{FF2B5EF4-FFF2-40B4-BE49-F238E27FC236}">
                        <a16:creationId xmlns:a16="http://schemas.microsoft.com/office/drawing/2014/main" id="{9AA7AA26-2A2F-AA44-5FA8-9E234DAE2453}"/>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58" name="Tekstfelt 2157">
                    <a:extLst>
                      <a:ext uri="{FF2B5EF4-FFF2-40B4-BE49-F238E27FC236}">
                        <a16:creationId xmlns:a16="http://schemas.microsoft.com/office/drawing/2014/main" id="{A3D9EB38-CF80-E0F6-3516-1ED1CF93F709}"/>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59" name="Tekstfelt 2158">
                    <a:extLst>
                      <a:ext uri="{FF2B5EF4-FFF2-40B4-BE49-F238E27FC236}">
                        <a16:creationId xmlns:a16="http://schemas.microsoft.com/office/drawing/2014/main" id="{280CCD29-4B6F-19B2-44A9-DF0B4A6DC0D2}"/>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60" name="Tekstfelt 2159">
                    <a:extLst>
                      <a:ext uri="{FF2B5EF4-FFF2-40B4-BE49-F238E27FC236}">
                        <a16:creationId xmlns:a16="http://schemas.microsoft.com/office/drawing/2014/main" id="{24AEBB42-1530-21C0-55B9-1614E832F553}"/>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61" name="Tekstfelt 2160">
                    <a:extLst>
                      <a:ext uri="{FF2B5EF4-FFF2-40B4-BE49-F238E27FC236}">
                        <a16:creationId xmlns:a16="http://schemas.microsoft.com/office/drawing/2014/main" id="{0783C630-A6AB-8BBC-5E65-877B6F7123DD}"/>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26" name="Tekstfelt 2125">
                  <a:extLst>
                    <a:ext uri="{FF2B5EF4-FFF2-40B4-BE49-F238E27FC236}">
                      <a16:creationId xmlns:a16="http://schemas.microsoft.com/office/drawing/2014/main" id="{22D9171C-201A-D2F0-6D7C-A4363D99383C}"/>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27" name="Tekstfelt 2126">
                  <a:extLst>
                    <a:ext uri="{FF2B5EF4-FFF2-40B4-BE49-F238E27FC236}">
                      <a16:creationId xmlns:a16="http://schemas.microsoft.com/office/drawing/2014/main" id="{76209592-5413-F6E7-D522-77F438CD5055}"/>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28" name="Tekstfelt 2127">
                  <a:extLst>
                    <a:ext uri="{FF2B5EF4-FFF2-40B4-BE49-F238E27FC236}">
                      <a16:creationId xmlns:a16="http://schemas.microsoft.com/office/drawing/2014/main" id="{6089EEA9-7716-CAA8-14C3-7B6DAC596FA3}"/>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7" name="Gruppe 1826">
                <a:extLst>
                  <a:ext uri="{FF2B5EF4-FFF2-40B4-BE49-F238E27FC236}">
                    <a16:creationId xmlns:a16="http://schemas.microsoft.com/office/drawing/2014/main" id="{54F30EC8-7D47-007B-CC33-B3CA397396B0}"/>
                  </a:ext>
                </a:extLst>
              </p:cNvPr>
              <p:cNvGrpSpPr/>
              <p:nvPr/>
            </p:nvGrpSpPr>
            <p:grpSpPr>
              <a:xfrm>
                <a:off x="2893345" y="1029165"/>
                <a:ext cx="641389" cy="5216305"/>
                <a:chOff x="2892468" y="1032983"/>
                <a:chExt cx="641389" cy="5216305"/>
              </a:xfrm>
            </p:grpSpPr>
            <p:grpSp>
              <p:nvGrpSpPr>
                <p:cNvPr id="2088" name="Gruppe 2087">
                  <a:extLst>
                    <a:ext uri="{FF2B5EF4-FFF2-40B4-BE49-F238E27FC236}">
                      <a16:creationId xmlns:a16="http://schemas.microsoft.com/office/drawing/2014/main" id="{BBDB80CA-759C-016E-FDE6-8C57DAF5E7FB}"/>
                    </a:ext>
                  </a:extLst>
                </p:cNvPr>
                <p:cNvGrpSpPr/>
                <p:nvPr/>
              </p:nvGrpSpPr>
              <p:grpSpPr>
                <a:xfrm>
                  <a:off x="2892468" y="1032983"/>
                  <a:ext cx="641389" cy="5216305"/>
                  <a:chOff x="3475384" y="1188399"/>
                  <a:chExt cx="641389" cy="5216305"/>
                </a:xfrm>
              </p:grpSpPr>
              <p:sp>
                <p:nvSpPr>
                  <p:cNvPr id="2092" name="Tekstfelt 2091">
                    <a:extLst>
                      <a:ext uri="{FF2B5EF4-FFF2-40B4-BE49-F238E27FC236}">
                        <a16:creationId xmlns:a16="http://schemas.microsoft.com/office/drawing/2014/main" id="{0FAD1D64-A1B6-22A1-C05B-9F6F415A002E}"/>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93" name="Tekstfelt 2092">
                    <a:extLst>
                      <a:ext uri="{FF2B5EF4-FFF2-40B4-BE49-F238E27FC236}">
                        <a16:creationId xmlns:a16="http://schemas.microsoft.com/office/drawing/2014/main" id="{3003AC15-C81F-CA20-7498-EB565D407C2A}"/>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94" name="Tekstfelt 2093">
                    <a:extLst>
                      <a:ext uri="{FF2B5EF4-FFF2-40B4-BE49-F238E27FC236}">
                        <a16:creationId xmlns:a16="http://schemas.microsoft.com/office/drawing/2014/main" id="{837EE1BB-6AA7-49D4-B809-2F267D4AAB76}"/>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95" name="Tekstfelt 2094">
                    <a:extLst>
                      <a:ext uri="{FF2B5EF4-FFF2-40B4-BE49-F238E27FC236}">
                        <a16:creationId xmlns:a16="http://schemas.microsoft.com/office/drawing/2014/main" id="{F8077116-7399-3CF9-A310-C96BAC0EA953}"/>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96" name="Tekstfelt 2095">
                    <a:extLst>
                      <a:ext uri="{FF2B5EF4-FFF2-40B4-BE49-F238E27FC236}">
                        <a16:creationId xmlns:a16="http://schemas.microsoft.com/office/drawing/2014/main" id="{684F6661-4EFB-68D9-BFA2-1BD6C8ADF469}"/>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97" name="Tekstfelt 2096">
                    <a:extLst>
                      <a:ext uri="{FF2B5EF4-FFF2-40B4-BE49-F238E27FC236}">
                        <a16:creationId xmlns:a16="http://schemas.microsoft.com/office/drawing/2014/main" id="{909E7C7C-667F-8755-A987-1878F3BA03C5}"/>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98" name="Tekstfelt 2097">
                    <a:extLst>
                      <a:ext uri="{FF2B5EF4-FFF2-40B4-BE49-F238E27FC236}">
                        <a16:creationId xmlns:a16="http://schemas.microsoft.com/office/drawing/2014/main" id="{4997EA6C-0AAA-F556-8E1A-C19CD8D1E07A}"/>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99" name="Tekstfelt 2098">
                    <a:extLst>
                      <a:ext uri="{FF2B5EF4-FFF2-40B4-BE49-F238E27FC236}">
                        <a16:creationId xmlns:a16="http://schemas.microsoft.com/office/drawing/2014/main" id="{F74BDC27-7F41-ABD3-BD8E-5C10F41826D5}"/>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00" name="Tekstfelt 2099">
                    <a:extLst>
                      <a:ext uri="{FF2B5EF4-FFF2-40B4-BE49-F238E27FC236}">
                        <a16:creationId xmlns:a16="http://schemas.microsoft.com/office/drawing/2014/main" id="{E1AD1E02-25C8-04A5-4943-4FCABC4D4281}"/>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01" name="Tekstfelt 2100">
                    <a:extLst>
                      <a:ext uri="{FF2B5EF4-FFF2-40B4-BE49-F238E27FC236}">
                        <a16:creationId xmlns:a16="http://schemas.microsoft.com/office/drawing/2014/main" id="{A0C64CF0-F4EA-5DE0-8505-76E0A5B49984}"/>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02" name="Tekstfelt 2101">
                    <a:extLst>
                      <a:ext uri="{FF2B5EF4-FFF2-40B4-BE49-F238E27FC236}">
                        <a16:creationId xmlns:a16="http://schemas.microsoft.com/office/drawing/2014/main" id="{4B24DB49-5259-BD6B-4EA3-E04645B76C84}"/>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03" name="Tekstfelt 2102">
                    <a:extLst>
                      <a:ext uri="{FF2B5EF4-FFF2-40B4-BE49-F238E27FC236}">
                        <a16:creationId xmlns:a16="http://schemas.microsoft.com/office/drawing/2014/main" id="{18471D11-506D-B096-B3CF-B0AE095518BF}"/>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04" name="Tekstfelt 2103">
                    <a:extLst>
                      <a:ext uri="{FF2B5EF4-FFF2-40B4-BE49-F238E27FC236}">
                        <a16:creationId xmlns:a16="http://schemas.microsoft.com/office/drawing/2014/main" id="{BBFF7415-B11F-001E-0F4B-8521AA54A668}"/>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05" name="Tekstfelt 2104">
                    <a:extLst>
                      <a:ext uri="{FF2B5EF4-FFF2-40B4-BE49-F238E27FC236}">
                        <a16:creationId xmlns:a16="http://schemas.microsoft.com/office/drawing/2014/main" id="{AE0907F5-A6B8-39CA-9AE0-4518B05284B7}"/>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06" name="Tekstfelt 2105">
                    <a:extLst>
                      <a:ext uri="{FF2B5EF4-FFF2-40B4-BE49-F238E27FC236}">
                        <a16:creationId xmlns:a16="http://schemas.microsoft.com/office/drawing/2014/main" id="{AE9B5C22-F223-411E-167A-925AD91E0250}"/>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07" name="Tekstfelt 2106">
                    <a:extLst>
                      <a:ext uri="{FF2B5EF4-FFF2-40B4-BE49-F238E27FC236}">
                        <a16:creationId xmlns:a16="http://schemas.microsoft.com/office/drawing/2014/main" id="{EE4FB6F1-DB6C-57FC-1375-C6625BF7880A}"/>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08" name="Tekstfelt 2107">
                    <a:extLst>
                      <a:ext uri="{FF2B5EF4-FFF2-40B4-BE49-F238E27FC236}">
                        <a16:creationId xmlns:a16="http://schemas.microsoft.com/office/drawing/2014/main" id="{E148C824-E778-70B5-3804-2667279391D1}"/>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09" name="Tekstfelt 2108">
                    <a:extLst>
                      <a:ext uri="{FF2B5EF4-FFF2-40B4-BE49-F238E27FC236}">
                        <a16:creationId xmlns:a16="http://schemas.microsoft.com/office/drawing/2014/main" id="{6F6BE913-716C-D59B-2B9A-29E7CC6E9AA6}"/>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10" name="Tekstfelt 2109">
                    <a:extLst>
                      <a:ext uri="{FF2B5EF4-FFF2-40B4-BE49-F238E27FC236}">
                        <a16:creationId xmlns:a16="http://schemas.microsoft.com/office/drawing/2014/main" id="{FC30386D-6AC0-CB1D-EE35-F56A52540743}"/>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11" name="Tekstfelt 2110">
                    <a:extLst>
                      <a:ext uri="{FF2B5EF4-FFF2-40B4-BE49-F238E27FC236}">
                        <a16:creationId xmlns:a16="http://schemas.microsoft.com/office/drawing/2014/main" id="{E8AF0CFC-0E46-77CC-A7DF-8542B8C19000}"/>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12" name="Tekstfelt 2111">
                    <a:extLst>
                      <a:ext uri="{FF2B5EF4-FFF2-40B4-BE49-F238E27FC236}">
                        <a16:creationId xmlns:a16="http://schemas.microsoft.com/office/drawing/2014/main" id="{81D8884F-7817-5834-442A-CCC6B0A0F053}"/>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13" name="Tekstfelt 2112">
                    <a:extLst>
                      <a:ext uri="{FF2B5EF4-FFF2-40B4-BE49-F238E27FC236}">
                        <a16:creationId xmlns:a16="http://schemas.microsoft.com/office/drawing/2014/main" id="{E7650EB4-2B43-C49B-8F7A-9CB68DE8EC6C}"/>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14" name="Tekstfelt 2113">
                    <a:extLst>
                      <a:ext uri="{FF2B5EF4-FFF2-40B4-BE49-F238E27FC236}">
                        <a16:creationId xmlns:a16="http://schemas.microsoft.com/office/drawing/2014/main" id="{F967F87C-6224-A0E9-BE9B-093DB7C6C68F}"/>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15" name="Tekstfelt 2114">
                    <a:extLst>
                      <a:ext uri="{FF2B5EF4-FFF2-40B4-BE49-F238E27FC236}">
                        <a16:creationId xmlns:a16="http://schemas.microsoft.com/office/drawing/2014/main" id="{893BB8DC-49E2-3FAA-04ED-1F8FAD28A35B}"/>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16" name="Tekstfelt 2115">
                    <a:extLst>
                      <a:ext uri="{FF2B5EF4-FFF2-40B4-BE49-F238E27FC236}">
                        <a16:creationId xmlns:a16="http://schemas.microsoft.com/office/drawing/2014/main" id="{ADD91014-8CA6-8CA2-EF02-9529392A7FC0}"/>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17" name="Tekstfelt 2116">
                    <a:extLst>
                      <a:ext uri="{FF2B5EF4-FFF2-40B4-BE49-F238E27FC236}">
                        <a16:creationId xmlns:a16="http://schemas.microsoft.com/office/drawing/2014/main" id="{525C61C9-AA54-0174-32B7-172C9F2DE518}"/>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18" name="Tekstfelt 2117">
                    <a:extLst>
                      <a:ext uri="{FF2B5EF4-FFF2-40B4-BE49-F238E27FC236}">
                        <a16:creationId xmlns:a16="http://schemas.microsoft.com/office/drawing/2014/main" id="{C51AACDF-37D1-7B51-CDA0-960436B3FEF1}"/>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19" name="Tekstfelt 2118">
                    <a:extLst>
                      <a:ext uri="{FF2B5EF4-FFF2-40B4-BE49-F238E27FC236}">
                        <a16:creationId xmlns:a16="http://schemas.microsoft.com/office/drawing/2014/main" id="{F8306744-FED5-95AB-4E53-C743DE2CE4BA}"/>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20" name="Tekstfelt 2119">
                    <a:extLst>
                      <a:ext uri="{FF2B5EF4-FFF2-40B4-BE49-F238E27FC236}">
                        <a16:creationId xmlns:a16="http://schemas.microsoft.com/office/drawing/2014/main" id="{4328B6ED-14E5-B26E-F576-969FCBA5DFA6}"/>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21" name="Tekstfelt 2120">
                    <a:extLst>
                      <a:ext uri="{FF2B5EF4-FFF2-40B4-BE49-F238E27FC236}">
                        <a16:creationId xmlns:a16="http://schemas.microsoft.com/office/drawing/2014/main" id="{6760B9DB-0DFF-3AA0-69F5-FEBD20C5BA07}"/>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22" name="Tekstfelt 2121">
                    <a:extLst>
                      <a:ext uri="{FF2B5EF4-FFF2-40B4-BE49-F238E27FC236}">
                        <a16:creationId xmlns:a16="http://schemas.microsoft.com/office/drawing/2014/main" id="{54E84034-D0B4-EE81-ED02-A0E389DD927B}"/>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23" name="Tekstfelt 2122">
                    <a:extLst>
                      <a:ext uri="{FF2B5EF4-FFF2-40B4-BE49-F238E27FC236}">
                        <a16:creationId xmlns:a16="http://schemas.microsoft.com/office/drawing/2014/main" id="{F8BBB164-C28A-96C6-3B57-3AA7D24C727F}"/>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24" name="Tekstfelt 2123">
                    <a:extLst>
                      <a:ext uri="{FF2B5EF4-FFF2-40B4-BE49-F238E27FC236}">
                        <a16:creationId xmlns:a16="http://schemas.microsoft.com/office/drawing/2014/main" id="{14258BAE-BF91-2761-1386-7F495C152BBE}"/>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89" name="Tekstfelt 2088">
                  <a:extLst>
                    <a:ext uri="{FF2B5EF4-FFF2-40B4-BE49-F238E27FC236}">
                      <a16:creationId xmlns:a16="http://schemas.microsoft.com/office/drawing/2014/main" id="{04B1BCD8-241C-5132-6BD7-4F8DF22B1725}"/>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90" name="Tekstfelt 2089">
                  <a:extLst>
                    <a:ext uri="{FF2B5EF4-FFF2-40B4-BE49-F238E27FC236}">
                      <a16:creationId xmlns:a16="http://schemas.microsoft.com/office/drawing/2014/main" id="{56897A8D-4835-DC1D-691A-56AED0166FEF}"/>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91" name="Tekstfelt 2090">
                  <a:extLst>
                    <a:ext uri="{FF2B5EF4-FFF2-40B4-BE49-F238E27FC236}">
                      <a16:creationId xmlns:a16="http://schemas.microsoft.com/office/drawing/2014/main" id="{516CDD4E-E435-EF34-3680-6E2A5A1918CF}"/>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8" name="Gruppe 1827">
                <a:extLst>
                  <a:ext uri="{FF2B5EF4-FFF2-40B4-BE49-F238E27FC236}">
                    <a16:creationId xmlns:a16="http://schemas.microsoft.com/office/drawing/2014/main" id="{BD134CC2-9D0A-9D3F-8D0A-E858B2212192}"/>
                  </a:ext>
                </a:extLst>
              </p:cNvPr>
              <p:cNvGrpSpPr/>
              <p:nvPr/>
            </p:nvGrpSpPr>
            <p:grpSpPr>
              <a:xfrm>
                <a:off x="2466124" y="1032948"/>
                <a:ext cx="641389" cy="5216305"/>
                <a:chOff x="2892468" y="1032983"/>
                <a:chExt cx="641389" cy="5216305"/>
              </a:xfrm>
            </p:grpSpPr>
            <p:grpSp>
              <p:nvGrpSpPr>
                <p:cNvPr id="2051" name="Gruppe 2050">
                  <a:extLst>
                    <a:ext uri="{FF2B5EF4-FFF2-40B4-BE49-F238E27FC236}">
                      <a16:creationId xmlns:a16="http://schemas.microsoft.com/office/drawing/2014/main" id="{D715F45C-0F83-BF4E-F3D6-B963FB1D931A}"/>
                    </a:ext>
                  </a:extLst>
                </p:cNvPr>
                <p:cNvGrpSpPr/>
                <p:nvPr/>
              </p:nvGrpSpPr>
              <p:grpSpPr>
                <a:xfrm>
                  <a:off x="2892468" y="1032983"/>
                  <a:ext cx="641389" cy="5216305"/>
                  <a:chOff x="3475384" y="1188399"/>
                  <a:chExt cx="641389" cy="5216305"/>
                </a:xfrm>
              </p:grpSpPr>
              <p:sp>
                <p:nvSpPr>
                  <p:cNvPr id="2055" name="Tekstfelt 2054">
                    <a:extLst>
                      <a:ext uri="{FF2B5EF4-FFF2-40B4-BE49-F238E27FC236}">
                        <a16:creationId xmlns:a16="http://schemas.microsoft.com/office/drawing/2014/main" id="{72AB0F61-0E74-0296-6BB6-54FC204212C9}"/>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56" name="Tekstfelt 2055">
                    <a:extLst>
                      <a:ext uri="{FF2B5EF4-FFF2-40B4-BE49-F238E27FC236}">
                        <a16:creationId xmlns:a16="http://schemas.microsoft.com/office/drawing/2014/main" id="{03D13C15-C7B8-1105-1C35-D96A3A47E9B8}"/>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57" name="Tekstfelt 2056">
                    <a:extLst>
                      <a:ext uri="{FF2B5EF4-FFF2-40B4-BE49-F238E27FC236}">
                        <a16:creationId xmlns:a16="http://schemas.microsoft.com/office/drawing/2014/main" id="{A4B40EDC-6987-DA68-620E-B5E3497783BC}"/>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58" name="Tekstfelt 2057">
                    <a:extLst>
                      <a:ext uri="{FF2B5EF4-FFF2-40B4-BE49-F238E27FC236}">
                        <a16:creationId xmlns:a16="http://schemas.microsoft.com/office/drawing/2014/main" id="{4BD7FBF9-7093-4A9C-B11F-5BF37199C4F6}"/>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59" name="Tekstfelt 2058">
                    <a:extLst>
                      <a:ext uri="{FF2B5EF4-FFF2-40B4-BE49-F238E27FC236}">
                        <a16:creationId xmlns:a16="http://schemas.microsoft.com/office/drawing/2014/main" id="{468BF8D5-8329-A90E-5C4F-01C1E62D50F3}"/>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60" name="Tekstfelt 2059">
                    <a:extLst>
                      <a:ext uri="{FF2B5EF4-FFF2-40B4-BE49-F238E27FC236}">
                        <a16:creationId xmlns:a16="http://schemas.microsoft.com/office/drawing/2014/main" id="{B4C916A8-06B1-8E83-299E-6CC9448ECC70}"/>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61" name="Tekstfelt 2060">
                    <a:extLst>
                      <a:ext uri="{FF2B5EF4-FFF2-40B4-BE49-F238E27FC236}">
                        <a16:creationId xmlns:a16="http://schemas.microsoft.com/office/drawing/2014/main" id="{2A805188-E8C5-1DF9-112F-95D6BD2BBD1B}"/>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62" name="Tekstfelt 2061">
                    <a:extLst>
                      <a:ext uri="{FF2B5EF4-FFF2-40B4-BE49-F238E27FC236}">
                        <a16:creationId xmlns:a16="http://schemas.microsoft.com/office/drawing/2014/main" id="{1CBF639E-193F-B341-2677-15BD03B2A93F}"/>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63" name="Tekstfelt 2062">
                    <a:extLst>
                      <a:ext uri="{FF2B5EF4-FFF2-40B4-BE49-F238E27FC236}">
                        <a16:creationId xmlns:a16="http://schemas.microsoft.com/office/drawing/2014/main" id="{C2A437B8-9446-FE0A-328B-DFDC51F2C2E8}"/>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64" name="Tekstfelt 2063">
                    <a:extLst>
                      <a:ext uri="{FF2B5EF4-FFF2-40B4-BE49-F238E27FC236}">
                        <a16:creationId xmlns:a16="http://schemas.microsoft.com/office/drawing/2014/main" id="{3484767C-B07C-CF82-DB12-DBEE5C726946}"/>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65" name="Tekstfelt 2064">
                    <a:extLst>
                      <a:ext uri="{FF2B5EF4-FFF2-40B4-BE49-F238E27FC236}">
                        <a16:creationId xmlns:a16="http://schemas.microsoft.com/office/drawing/2014/main" id="{E14EEDC0-40D4-956C-9D82-7A52CC07C206}"/>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66" name="Tekstfelt 2065">
                    <a:extLst>
                      <a:ext uri="{FF2B5EF4-FFF2-40B4-BE49-F238E27FC236}">
                        <a16:creationId xmlns:a16="http://schemas.microsoft.com/office/drawing/2014/main" id="{5EEEB02B-0E03-02C1-2059-B9A95C18AB2D}"/>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67" name="Tekstfelt 2066">
                    <a:extLst>
                      <a:ext uri="{FF2B5EF4-FFF2-40B4-BE49-F238E27FC236}">
                        <a16:creationId xmlns:a16="http://schemas.microsoft.com/office/drawing/2014/main" id="{3F06C017-5847-6652-72CA-8277ED176909}"/>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68" name="Tekstfelt 2067">
                    <a:extLst>
                      <a:ext uri="{FF2B5EF4-FFF2-40B4-BE49-F238E27FC236}">
                        <a16:creationId xmlns:a16="http://schemas.microsoft.com/office/drawing/2014/main" id="{1BA281D2-A136-79C9-F5F0-98F1D9563EC2}"/>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69" name="Tekstfelt 2068">
                    <a:extLst>
                      <a:ext uri="{FF2B5EF4-FFF2-40B4-BE49-F238E27FC236}">
                        <a16:creationId xmlns:a16="http://schemas.microsoft.com/office/drawing/2014/main" id="{5EBD68B7-6CB7-6FD6-CB0C-39D923A67A46}"/>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70" name="Tekstfelt 2069">
                    <a:extLst>
                      <a:ext uri="{FF2B5EF4-FFF2-40B4-BE49-F238E27FC236}">
                        <a16:creationId xmlns:a16="http://schemas.microsoft.com/office/drawing/2014/main" id="{CD11CC48-90A4-0D05-9929-0E95A7F7B3FB}"/>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71" name="Tekstfelt 2070">
                    <a:extLst>
                      <a:ext uri="{FF2B5EF4-FFF2-40B4-BE49-F238E27FC236}">
                        <a16:creationId xmlns:a16="http://schemas.microsoft.com/office/drawing/2014/main" id="{8BED2CB3-AA86-A305-B75E-949501C3C2C9}"/>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72" name="Tekstfelt 2071">
                    <a:extLst>
                      <a:ext uri="{FF2B5EF4-FFF2-40B4-BE49-F238E27FC236}">
                        <a16:creationId xmlns:a16="http://schemas.microsoft.com/office/drawing/2014/main" id="{F5312D39-CCF3-2F0F-2D8A-07A06B0A1DA9}"/>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73" name="Tekstfelt 2072">
                    <a:extLst>
                      <a:ext uri="{FF2B5EF4-FFF2-40B4-BE49-F238E27FC236}">
                        <a16:creationId xmlns:a16="http://schemas.microsoft.com/office/drawing/2014/main" id="{5FBD1C18-3065-81AD-8A65-5A089EC89099}"/>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74" name="Tekstfelt 2073">
                    <a:extLst>
                      <a:ext uri="{FF2B5EF4-FFF2-40B4-BE49-F238E27FC236}">
                        <a16:creationId xmlns:a16="http://schemas.microsoft.com/office/drawing/2014/main" id="{07B1B9EC-0B13-6839-1A15-3EFA82DD31A4}"/>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75" name="Tekstfelt 2074">
                    <a:extLst>
                      <a:ext uri="{FF2B5EF4-FFF2-40B4-BE49-F238E27FC236}">
                        <a16:creationId xmlns:a16="http://schemas.microsoft.com/office/drawing/2014/main" id="{E339EBFF-7918-A5B1-D50D-25BC68E9C34D}"/>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76" name="Tekstfelt 2075">
                    <a:extLst>
                      <a:ext uri="{FF2B5EF4-FFF2-40B4-BE49-F238E27FC236}">
                        <a16:creationId xmlns:a16="http://schemas.microsoft.com/office/drawing/2014/main" id="{30B1CEC4-F54B-26F4-E596-1F4849E37E38}"/>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77" name="Tekstfelt 2076">
                    <a:extLst>
                      <a:ext uri="{FF2B5EF4-FFF2-40B4-BE49-F238E27FC236}">
                        <a16:creationId xmlns:a16="http://schemas.microsoft.com/office/drawing/2014/main" id="{6D32F8FD-8501-666D-BFD7-6CB6BAE240D0}"/>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78" name="Tekstfelt 2077">
                    <a:extLst>
                      <a:ext uri="{FF2B5EF4-FFF2-40B4-BE49-F238E27FC236}">
                        <a16:creationId xmlns:a16="http://schemas.microsoft.com/office/drawing/2014/main" id="{2F7A8DA2-3B10-15BC-07AD-4E60EC950388}"/>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79" name="Tekstfelt 2078">
                    <a:extLst>
                      <a:ext uri="{FF2B5EF4-FFF2-40B4-BE49-F238E27FC236}">
                        <a16:creationId xmlns:a16="http://schemas.microsoft.com/office/drawing/2014/main" id="{96320AB8-1795-CDBB-B3C5-2BD4298C43EC}"/>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80" name="Tekstfelt 2079">
                    <a:extLst>
                      <a:ext uri="{FF2B5EF4-FFF2-40B4-BE49-F238E27FC236}">
                        <a16:creationId xmlns:a16="http://schemas.microsoft.com/office/drawing/2014/main" id="{9F8A0CBD-414E-11F5-DC66-9F1A16891E35}"/>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81" name="Tekstfelt 2080">
                    <a:extLst>
                      <a:ext uri="{FF2B5EF4-FFF2-40B4-BE49-F238E27FC236}">
                        <a16:creationId xmlns:a16="http://schemas.microsoft.com/office/drawing/2014/main" id="{3B4A78A2-A10F-A268-F423-948FCF2B5F5E}"/>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82" name="Tekstfelt 2081">
                    <a:extLst>
                      <a:ext uri="{FF2B5EF4-FFF2-40B4-BE49-F238E27FC236}">
                        <a16:creationId xmlns:a16="http://schemas.microsoft.com/office/drawing/2014/main" id="{D8CDAEAF-CA9F-A3FA-B56A-69E947205C75}"/>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83" name="Tekstfelt 2082">
                    <a:extLst>
                      <a:ext uri="{FF2B5EF4-FFF2-40B4-BE49-F238E27FC236}">
                        <a16:creationId xmlns:a16="http://schemas.microsoft.com/office/drawing/2014/main" id="{63C233EA-C9D9-17B3-E2C5-7A2AF74F567E}"/>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84" name="Tekstfelt 2083">
                    <a:extLst>
                      <a:ext uri="{FF2B5EF4-FFF2-40B4-BE49-F238E27FC236}">
                        <a16:creationId xmlns:a16="http://schemas.microsoft.com/office/drawing/2014/main" id="{5483B313-22FB-2478-A9BC-CC5E91DC31AB}"/>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85" name="Tekstfelt 2084">
                    <a:extLst>
                      <a:ext uri="{FF2B5EF4-FFF2-40B4-BE49-F238E27FC236}">
                        <a16:creationId xmlns:a16="http://schemas.microsoft.com/office/drawing/2014/main" id="{540EA26D-175F-6C3B-4F8F-40AEB3087C05}"/>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86" name="Tekstfelt 2085">
                    <a:extLst>
                      <a:ext uri="{FF2B5EF4-FFF2-40B4-BE49-F238E27FC236}">
                        <a16:creationId xmlns:a16="http://schemas.microsoft.com/office/drawing/2014/main" id="{59F410F3-2CDC-CD5B-B4BA-4E8F4DF7C659}"/>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87" name="Tekstfelt 2086">
                    <a:extLst>
                      <a:ext uri="{FF2B5EF4-FFF2-40B4-BE49-F238E27FC236}">
                        <a16:creationId xmlns:a16="http://schemas.microsoft.com/office/drawing/2014/main" id="{7DA71729-8F8B-328C-89D0-EA27A3D45C0C}"/>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52" name="Tekstfelt 2051">
                  <a:extLst>
                    <a:ext uri="{FF2B5EF4-FFF2-40B4-BE49-F238E27FC236}">
                      <a16:creationId xmlns:a16="http://schemas.microsoft.com/office/drawing/2014/main" id="{91126F86-F22E-A99D-E441-10B7E0197A85}"/>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53" name="Tekstfelt 2052">
                  <a:extLst>
                    <a:ext uri="{FF2B5EF4-FFF2-40B4-BE49-F238E27FC236}">
                      <a16:creationId xmlns:a16="http://schemas.microsoft.com/office/drawing/2014/main" id="{7EF35E9E-A928-2776-E73D-E23921CD4106}"/>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54" name="Tekstfelt 2053">
                  <a:extLst>
                    <a:ext uri="{FF2B5EF4-FFF2-40B4-BE49-F238E27FC236}">
                      <a16:creationId xmlns:a16="http://schemas.microsoft.com/office/drawing/2014/main" id="{49A2AA00-274E-7DA5-9283-3FE22EEC3A1A}"/>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9" name="Gruppe 1828">
                <a:extLst>
                  <a:ext uri="{FF2B5EF4-FFF2-40B4-BE49-F238E27FC236}">
                    <a16:creationId xmlns:a16="http://schemas.microsoft.com/office/drawing/2014/main" id="{7D46131C-8FED-FC3A-147C-2C86170DC9BA}"/>
                  </a:ext>
                </a:extLst>
              </p:cNvPr>
              <p:cNvGrpSpPr/>
              <p:nvPr/>
            </p:nvGrpSpPr>
            <p:grpSpPr>
              <a:xfrm>
                <a:off x="2019764" y="1037328"/>
                <a:ext cx="641389" cy="5216305"/>
                <a:chOff x="2892468" y="1032983"/>
                <a:chExt cx="641389" cy="5216305"/>
              </a:xfrm>
            </p:grpSpPr>
            <p:grpSp>
              <p:nvGrpSpPr>
                <p:cNvPr id="2014" name="Gruppe 2013">
                  <a:extLst>
                    <a:ext uri="{FF2B5EF4-FFF2-40B4-BE49-F238E27FC236}">
                      <a16:creationId xmlns:a16="http://schemas.microsoft.com/office/drawing/2014/main" id="{047C2142-D85B-DE0D-472E-F092C9D574F3}"/>
                    </a:ext>
                  </a:extLst>
                </p:cNvPr>
                <p:cNvGrpSpPr/>
                <p:nvPr/>
              </p:nvGrpSpPr>
              <p:grpSpPr>
                <a:xfrm>
                  <a:off x="2892468" y="1032983"/>
                  <a:ext cx="641389" cy="5216305"/>
                  <a:chOff x="3475384" y="1188399"/>
                  <a:chExt cx="641389" cy="5216305"/>
                </a:xfrm>
              </p:grpSpPr>
              <p:sp>
                <p:nvSpPr>
                  <p:cNvPr id="2018" name="Tekstfelt 2017">
                    <a:extLst>
                      <a:ext uri="{FF2B5EF4-FFF2-40B4-BE49-F238E27FC236}">
                        <a16:creationId xmlns:a16="http://schemas.microsoft.com/office/drawing/2014/main" id="{31E26B0A-D0B5-CE44-B878-1ECC83CFA096}"/>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19" name="Tekstfelt 2018">
                    <a:extLst>
                      <a:ext uri="{FF2B5EF4-FFF2-40B4-BE49-F238E27FC236}">
                        <a16:creationId xmlns:a16="http://schemas.microsoft.com/office/drawing/2014/main" id="{0B7A7F12-E6C2-A6F1-FDF3-116239A1EE5F}"/>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20" name="Tekstfelt 2019">
                    <a:extLst>
                      <a:ext uri="{FF2B5EF4-FFF2-40B4-BE49-F238E27FC236}">
                        <a16:creationId xmlns:a16="http://schemas.microsoft.com/office/drawing/2014/main" id="{6FDACFE6-6420-9448-A021-071D7A6F9DE9}"/>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21" name="Tekstfelt 2020">
                    <a:extLst>
                      <a:ext uri="{FF2B5EF4-FFF2-40B4-BE49-F238E27FC236}">
                        <a16:creationId xmlns:a16="http://schemas.microsoft.com/office/drawing/2014/main" id="{C4A379E6-66D2-614D-F56F-EEA25647BF64}"/>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22" name="Tekstfelt 2021">
                    <a:extLst>
                      <a:ext uri="{FF2B5EF4-FFF2-40B4-BE49-F238E27FC236}">
                        <a16:creationId xmlns:a16="http://schemas.microsoft.com/office/drawing/2014/main" id="{4474CC36-5681-2BC1-01CC-76A158EACCC5}"/>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23" name="Tekstfelt 2022">
                    <a:extLst>
                      <a:ext uri="{FF2B5EF4-FFF2-40B4-BE49-F238E27FC236}">
                        <a16:creationId xmlns:a16="http://schemas.microsoft.com/office/drawing/2014/main" id="{EF66AF9F-AA85-9544-0A4E-ACC0000C4647}"/>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24" name="Tekstfelt 2023">
                    <a:extLst>
                      <a:ext uri="{FF2B5EF4-FFF2-40B4-BE49-F238E27FC236}">
                        <a16:creationId xmlns:a16="http://schemas.microsoft.com/office/drawing/2014/main" id="{EE1A1D1C-5A41-4EEC-387D-DD217604D08F}"/>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25" name="Tekstfelt 2024">
                    <a:extLst>
                      <a:ext uri="{FF2B5EF4-FFF2-40B4-BE49-F238E27FC236}">
                        <a16:creationId xmlns:a16="http://schemas.microsoft.com/office/drawing/2014/main" id="{3C8BBA86-6EDA-89F1-E1B7-66D8B002C30D}"/>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26" name="Tekstfelt 2025">
                    <a:extLst>
                      <a:ext uri="{FF2B5EF4-FFF2-40B4-BE49-F238E27FC236}">
                        <a16:creationId xmlns:a16="http://schemas.microsoft.com/office/drawing/2014/main" id="{3C541DAB-8E2F-E137-7BEE-6874B2D67A15}"/>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27" name="Tekstfelt 2026">
                    <a:extLst>
                      <a:ext uri="{FF2B5EF4-FFF2-40B4-BE49-F238E27FC236}">
                        <a16:creationId xmlns:a16="http://schemas.microsoft.com/office/drawing/2014/main" id="{0365C88E-E4EA-CEBA-D078-4FFED5A8A8D7}"/>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28" name="Tekstfelt 2027">
                    <a:extLst>
                      <a:ext uri="{FF2B5EF4-FFF2-40B4-BE49-F238E27FC236}">
                        <a16:creationId xmlns:a16="http://schemas.microsoft.com/office/drawing/2014/main" id="{F57A40B3-2D16-AFD1-F3D7-C24BD8077DCC}"/>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29" name="Tekstfelt 2028">
                    <a:extLst>
                      <a:ext uri="{FF2B5EF4-FFF2-40B4-BE49-F238E27FC236}">
                        <a16:creationId xmlns:a16="http://schemas.microsoft.com/office/drawing/2014/main" id="{25EA4B33-7AF2-80BB-2EA8-4CD543B766C8}"/>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30" name="Tekstfelt 2029">
                    <a:extLst>
                      <a:ext uri="{FF2B5EF4-FFF2-40B4-BE49-F238E27FC236}">
                        <a16:creationId xmlns:a16="http://schemas.microsoft.com/office/drawing/2014/main" id="{3A613A50-45BA-68F8-10BC-7FCB180BAD66}"/>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31" name="Tekstfelt 2030">
                    <a:extLst>
                      <a:ext uri="{FF2B5EF4-FFF2-40B4-BE49-F238E27FC236}">
                        <a16:creationId xmlns:a16="http://schemas.microsoft.com/office/drawing/2014/main" id="{F36D21D1-5A65-9E1B-2B23-7F8291517390}"/>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32" name="Tekstfelt 2031">
                    <a:extLst>
                      <a:ext uri="{FF2B5EF4-FFF2-40B4-BE49-F238E27FC236}">
                        <a16:creationId xmlns:a16="http://schemas.microsoft.com/office/drawing/2014/main" id="{CDC95918-A206-B153-40F2-4B79849701C1}"/>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33" name="Tekstfelt 2032">
                    <a:extLst>
                      <a:ext uri="{FF2B5EF4-FFF2-40B4-BE49-F238E27FC236}">
                        <a16:creationId xmlns:a16="http://schemas.microsoft.com/office/drawing/2014/main" id="{9E826D76-62E6-891F-2919-C7CA839A8CA0}"/>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34" name="Tekstfelt 2033">
                    <a:extLst>
                      <a:ext uri="{FF2B5EF4-FFF2-40B4-BE49-F238E27FC236}">
                        <a16:creationId xmlns:a16="http://schemas.microsoft.com/office/drawing/2014/main" id="{FD20A475-5C6F-8A24-DE14-34CE42F2E8AC}"/>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35" name="Tekstfelt 2034">
                    <a:extLst>
                      <a:ext uri="{FF2B5EF4-FFF2-40B4-BE49-F238E27FC236}">
                        <a16:creationId xmlns:a16="http://schemas.microsoft.com/office/drawing/2014/main" id="{E9E3A13A-EF93-C73F-B8A3-D120EA4AD4F7}"/>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36" name="Tekstfelt 2035">
                    <a:extLst>
                      <a:ext uri="{FF2B5EF4-FFF2-40B4-BE49-F238E27FC236}">
                        <a16:creationId xmlns:a16="http://schemas.microsoft.com/office/drawing/2014/main" id="{87921571-7146-BCA4-FC79-BB473C61E57C}"/>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37" name="Tekstfelt 2036">
                    <a:extLst>
                      <a:ext uri="{FF2B5EF4-FFF2-40B4-BE49-F238E27FC236}">
                        <a16:creationId xmlns:a16="http://schemas.microsoft.com/office/drawing/2014/main" id="{3777FEEC-0E5A-5B83-3638-D3BCC8FB2F5F}"/>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38" name="Tekstfelt 2037">
                    <a:extLst>
                      <a:ext uri="{FF2B5EF4-FFF2-40B4-BE49-F238E27FC236}">
                        <a16:creationId xmlns:a16="http://schemas.microsoft.com/office/drawing/2014/main" id="{09B2A3CC-1F5D-85D5-59EE-BCEF8477DDE7}"/>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39" name="Tekstfelt 2038">
                    <a:extLst>
                      <a:ext uri="{FF2B5EF4-FFF2-40B4-BE49-F238E27FC236}">
                        <a16:creationId xmlns:a16="http://schemas.microsoft.com/office/drawing/2014/main" id="{CFC12B8B-E402-B78C-22C4-BF2C6D196D2B}"/>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40" name="Tekstfelt 2039">
                    <a:extLst>
                      <a:ext uri="{FF2B5EF4-FFF2-40B4-BE49-F238E27FC236}">
                        <a16:creationId xmlns:a16="http://schemas.microsoft.com/office/drawing/2014/main" id="{3544CD86-CCE6-75E6-C61D-683718141473}"/>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41" name="Tekstfelt 2040">
                    <a:extLst>
                      <a:ext uri="{FF2B5EF4-FFF2-40B4-BE49-F238E27FC236}">
                        <a16:creationId xmlns:a16="http://schemas.microsoft.com/office/drawing/2014/main" id="{AA2FDA02-A82A-E3AA-3539-297805BE4453}"/>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42" name="Tekstfelt 2041">
                    <a:extLst>
                      <a:ext uri="{FF2B5EF4-FFF2-40B4-BE49-F238E27FC236}">
                        <a16:creationId xmlns:a16="http://schemas.microsoft.com/office/drawing/2014/main" id="{A673D200-D99B-870B-2F2F-CE7AD3EC21D3}"/>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43" name="Tekstfelt 2042">
                    <a:extLst>
                      <a:ext uri="{FF2B5EF4-FFF2-40B4-BE49-F238E27FC236}">
                        <a16:creationId xmlns:a16="http://schemas.microsoft.com/office/drawing/2014/main" id="{53215172-60DF-569D-A5CA-62BF47AF686F}"/>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44" name="Tekstfelt 2043">
                    <a:extLst>
                      <a:ext uri="{FF2B5EF4-FFF2-40B4-BE49-F238E27FC236}">
                        <a16:creationId xmlns:a16="http://schemas.microsoft.com/office/drawing/2014/main" id="{6DFBFD0D-773D-A2B4-9D26-69AC25591068}"/>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45" name="Tekstfelt 2044">
                    <a:extLst>
                      <a:ext uri="{FF2B5EF4-FFF2-40B4-BE49-F238E27FC236}">
                        <a16:creationId xmlns:a16="http://schemas.microsoft.com/office/drawing/2014/main" id="{944D4935-26D1-D861-33F4-2D40CCC0B79A}"/>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46" name="Tekstfelt 2045">
                    <a:extLst>
                      <a:ext uri="{FF2B5EF4-FFF2-40B4-BE49-F238E27FC236}">
                        <a16:creationId xmlns:a16="http://schemas.microsoft.com/office/drawing/2014/main" id="{9FE63C1C-98B1-A288-1E2F-3A9DC2B5FAF5}"/>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47" name="Tekstfelt 2046">
                    <a:extLst>
                      <a:ext uri="{FF2B5EF4-FFF2-40B4-BE49-F238E27FC236}">
                        <a16:creationId xmlns:a16="http://schemas.microsoft.com/office/drawing/2014/main" id="{30A829F6-3CB2-CCE1-F03D-836BD2BB99EA}"/>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48" name="Tekstfelt 2047">
                    <a:extLst>
                      <a:ext uri="{FF2B5EF4-FFF2-40B4-BE49-F238E27FC236}">
                        <a16:creationId xmlns:a16="http://schemas.microsoft.com/office/drawing/2014/main" id="{969672DA-5233-6F2C-BBD9-446DD9DC015D}"/>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49" name="Tekstfelt 2048">
                    <a:extLst>
                      <a:ext uri="{FF2B5EF4-FFF2-40B4-BE49-F238E27FC236}">
                        <a16:creationId xmlns:a16="http://schemas.microsoft.com/office/drawing/2014/main" id="{9D8C1207-34AB-2FFD-6CEA-95F3D13CFB05}"/>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50" name="Tekstfelt 2049">
                    <a:extLst>
                      <a:ext uri="{FF2B5EF4-FFF2-40B4-BE49-F238E27FC236}">
                        <a16:creationId xmlns:a16="http://schemas.microsoft.com/office/drawing/2014/main" id="{B3E59CE4-4BB7-E2C4-EDEC-23E4F10FBAAB}"/>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15" name="Tekstfelt 2014">
                  <a:extLst>
                    <a:ext uri="{FF2B5EF4-FFF2-40B4-BE49-F238E27FC236}">
                      <a16:creationId xmlns:a16="http://schemas.microsoft.com/office/drawing/2014/main" id="{6ECDD9D9-9D49-C038-040D-60F0D615600B}"/>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16" name="Tekstfelt 2015">
                  <a:extLst>
                    <a:ext uri="{FF2B5EF4-FFF2-40B4-BE49-F238E27FC236}">
                      <a16:creationId xmlns:a16="http://schemas.microsoft.com/office/drawing/2014/main" id="{14BCC061-7080-63BA-6DF5-938F051A4E75}"/>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17" name="Tekstfelt 2016">
                  <a:extLst>
                    <a:ext uri="{FF2B5EF4-FFF2-40B4-BE49-F238E27FC236}">
                      <a16:creationId xmlns:a16="http://schemas.microsoft.com/office/drawing/2014/main" id="{38E02144-7373-0F4E-9744-4AAEB3F8FAC0}"/>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0" name="Gruppe 1829">
                <a:extLst>
                  <a:ext uri="{FF2B5EF4-FFF2-40B4-BE49-F238E27FC236}">
                    <a16:creationId xmlns:a16="http://schemas.microsoft.com/office/drawing/2014/main" id="{361E961D-2655-745C-98DC-FBB735DC1454}"/>
                  </a:ext>
                </a:extLst>
              </p:cNvPr>
              <p:cNvGrpSpPr/>
              <p:nvPr/>
            </p:nvGrpSpPr>
            <p:grpSpPr>
              <a:xfrm>
                <a:off x="1592543" y="1041111"/>
                <a:ext cx="641389" cy="5216305"/>
                <a:chOff x="2892468" y="1032983"/>
                <a:chExt cx="641389" cy="5216305"/>
              </a:xfrm>
            </p:grpSpPr>
            <p:grpSp>
              <p:nvGrpSpPr>
                <p:cNvPr id="1977" name="Gruppe 1976">
                  <a:extLst>
                    <a:ext uri="{FF2B5EF4-FFF2-40B4-BE49-F238E27FC236}">
                      <a16:creationId xmlns:a16="http://schemas.microsoft.com/office/drawing/2014/main" id="{5E9A3AE6-7E8F-BB36-305F-E8D1E27CB028}"/>
                    </a:ext>
                  </a:extLst>
                </p:cNvPr>
                <p:cNvGrpSpPr/>
                <p:nvPr/>
              </p:nvGrpSpPr>
              <p:grpSpPr>
                <a:xfrm>
                  <a:off x="2892468" y="1032983"/>
                  <a:ext cx="641389" cy="5216305"/>
                  <a:chOff x="3475384" y="1188399"/>
                  <a:chExt cx="641389" cy="5216305"/>
                </a:xfrm>
              </p:grpSpPr>
              <p:sp>
                <p:nvSpPr>
                  <p:cNvPr id="1981" name="Tekstfelt 1980">
                    <a:extLst>
                      <a:ext uri="{FF2B5EF4-FFF2-40B4-BE49-F238E27FC236}">
                        <a16:creationId xmlns:a16="http://schemas.microsoft.com/office/drawing/2014/main" id="{ADD756B0-6991-3617-B468-9491EF3050D1}"/>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82" name="Tekstfelt 1981">
                    <a:extLst>
                      <a:ext uri="{FF2B5EF4-FFF2-40B4-BE49-F238E27FC236}">
                        <a16:creationId xmlns:a16="http://schemas.microsoft.com/office/drawing/2014/main" id="{D34A40AA-C769-CAEE-376B-6C447DE54A80}"/>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83" name="Tekstfelt 1982">
                    <a:extLst>
                      <a:ext uri="{FF2B5EF4-FFF2-40B4-BE49-F238E27FC236}">
                        <a16:creationId xmlns:a16="http://schemas.microsoft.com/office/drawing/2014/main" id="{71590CAE-35DE-DCFC-DAA4-0CF77C4B67C6}"/>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84" name="Tekstfelt 1983">
                    <a:extLst>
                      <a:ext uri="{FF2B5EF4-FFF2-40B4-BE49-F238E27FC236}">
                        <a16:creationId xmlns:a16="http://schemas.microsoft.com/office/drawing/2014/main" id="{9C9C9DBC-85F4-B363-C129-E3B735892925}"/>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85" name="Tekstfelt 1984">
                    <a:extLst>
                      <a:ext uri="{FF2B5EF4-FFF2-40B4-BE49-F238E27FC236}">
                        <a16:creationId xmlns:a16="http://schemas.microsoft.com/office/drawing/2014/main" id="{C922D31D-B413-29A6-8E6F-96C1AFF4054C}"/>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86" name="Tekstfelt 1985">
                    <a:extLst>
                      <a:ext uri="{FF2B5EF4-FFF2-40B4-BE49-F238E27FC236}">
                        <a16:creationId xmlns:a16="http://schemas.microsoft.com/office/drawing/2014/main" id="{E0659BA4-C98E-2FD2-ACF3-E9E1F8B7E0D9}"/>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87" name="Tekstfelt 1986">
                    <a:extLst>
                      <a:ext uri="{FF2B5EF4-FFF2-40B4-BE49-F238E27FC236}">
                        <a16:creationId xmlns:a16="http://schemas.microsoft.com/office/drawing/2014/main" id="{29C3F901-2847-AC57-9448-27EB000F6385}"/>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88" name="Tekstfelt 1987">
                    <a:extLst>
                      <a:ext uri="{FF2B5EF4-FFF2-40B4-BE49-F238E27FC236}">
                        <a16:creationId xmlns:a16="http://schemas.microsoft.com/office/drawing/2014/main" id="{F12CB151-953C-AC3C-F9AB-01D335D4D7AD}"/>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89" name="Tekstfelt 1988">
                    <a:extLst>
                      <a:ext uri="{FF2B5EF4-FFF2-40B4-BE49-F238E27FC236}">
                        <a16:creationId xmlns:a16="http://schemas.microsoft.com/office/drawing/2014/main" id="{30F21D3D-4E93-72DE-60D1-E281876433FB}"/>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90" name="Tekstfelt 1989">
                    <a:extLst>
                      <a:ext uri="{FF2B5EF4-FFF2-40B4-BE49-F238E27FC236}">
                        <a16:creationId xmlns:a16="http://schemas.microsoft.com/office/drawing/2014/main" id="{FE9D297C-C6A8-934F-9734-7D24E4780D41}"/>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91" name="Tekstfelt 1990">
                    <a:extLst>
                      <a:ext uri="{FF2B5EF4-FFF2-40B4-BE49-F238E27FC236}">
                        <a16:creationId xmlns:a16="http://schemas.microsoft.com/office/drawing/2014/main" id="{929F3FB2-0ECB-9E39-640F-C44CC738A4E1}"/>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92" name="Tekstfelt 1991">
                    <a:extLst>
                      <a:ext uri="{FF2B5EF4-FFF2-40B4-BE49-F238E27FC236}">
                        <a16:creationId xmlns:a16="http://schemas.microsoft.com/office/drawing/2014/main" id="{39C4CC8F-4DA7-B987-2AF8-0504B453D2C6}"/>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93" name="Tekstfelt 1992">
                    <a:extLst>
                      <a:ext uri="{FF2B5EF4-FFF2-40B4-BE49-F238E27FC236}">
                        <a16:creationId xmlns:a16="http://schemas.microsoft.com/office/drawing/2014/main" id="{8AAAEB6F-286A-A309-D742-C8C627992A94}"/>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94" name="Tekstfelt 1993">
                    <a:extLst>
                      <a:ext uri="{FF2B5EF4-FFF2-40B4-BE49-F238E27FC236}">
                        <a16:creationId xmlns:a16="http://schemas.microsoft.com/office/drawing/2014/main" id="{A507755D-57F5-8D06-D661-48C6F10019EC}"/>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95" name="Tekstfelt 1994">
                    <a:extLst>
                      <a:ext uri="{FF2B5EF4-FFF2-40B4-BE49-F238E27FC236}">
                        <a16:creationId xmlns:a16="http://schemas.microsoft.com/office/drawing/2014/main" id="{4E7601B2-FE8B-00C1-D418-83182A000360}"/>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96" name="Tekstfelt 1995">
                    <a:extLst>
                      <a:ext uri="{FF2B5EF4-FFF2-40B4-BE49-F238E27FC236}">
                        <a16:creationId xmlns:a16="http://schemas.microsoft.com/office/drawing/2014/main" id="{AF44A5FA-81A4-6807-64EC-DAEDB4FC3E5E}"/>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97" name="Tekstfelt 1996">
                    <a:extLst>
                      <a:ext uri="{FF2B5EF4-FFF2-40B4-BE49-F238E27FC236}">
                        <a16:creationId xmlns:a16="http://schemas.microsoft.com/office/drawing/2014/main" id="{1DABA8AB-2215-760F-1123-B043BD3FEC4C}"/>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98" name="Tekstfelt 1997">
                    <a:extLst>
                      <a:ext uri="{FF2B5EF4-FFF2-40B4-BE49-F238E27FC236}">
                        <a16:creationId xmlns:a16="http://schemas.microsoft.com/office/drawing/2014/main" id="{21C8918A-0A7D-047D-526C-5F2DCD2AC6FB}"/>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99" name="Tekstfelt 1998">
                    <a:extLst>
                      <a:ext uri="{FF2B5EF4-FFF2-40B4-BE49-F238E27FC236}">
                        <a16:creationId xmlns:a16="http://schemas.microsoft.com/office/drawing/2014/main" id="{634D9D7D-ACCE-9A56-AC8F-6714DC6966E3}"/>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00" name="Tekstfelt 1999">
                    <a:extLst>
                      <a:ext uri="{FF2B5EF4-FFF2-40B4-BE49-F238E27FC236}">
                        <a16:creationId xmlns:a16="http://schemas.microsoft.com/office/drawing/2014/main" id="{5DA42300-E914-7F38-4EF1-99C8F8AC05EF}"/>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01" name="Tekstfelt 2000">
                    <a:extLst>
                      <a:ext uri="{FF2B5EF4-FFF2-40B4-BE49-F238E27FC236}">
                        <a16:creationId xmlns:a16="http://schemas.microsoft.com/office/drawing/2014/main" id="{CA07D958-AB0D-77EB-BDD9-D71C7A0C98EA}"/>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02" name="Tekstfelt 2001">
                    <a:extLst>
                      <a:ext uri="{FF2B5EF4-FFF2-40B4-BE49-F238E27FC236}">
                        <a16:creationId xmlns:a16="http://schemas.microsoft.com/office/drawing/2014/main" id="{B8B7B697-7FC4-E3C4-A6DD-9360C577A350}"/>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03" name="Tekstfelt 2002">
                    <a:extLst>
                      <a:ext uri="{FF2B5EF4-FFF2-40B4-BE49-F238E27FC236}">
                        <a16:creationId xmlns:a16="http://schemas.microsoft.com/office/drawing/2014/main" id="{3EA197BA-4CA0-DA7F-87B3-21ABDF2762ED}"/>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04" name="Tekstfelt 2003">
                    <a:extLst>
                      <a:ext uri="{FF2B5EF4-FFF2-40B4-BE49-F238E27FC236}">
                        <a16:creationId xmlns:a16="http://schemas.microsoft.com/office/drawing/2014/main" id="{FD857375-9C20-C9AE-CF70-A796419C87FC}"/>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05" name="Tekstfelt 2004">
                    <a:extLst>
                      <a:ext uri="{FF2B5EF4-FFF2-40B4-BE49-F238E27FC236}">
                        <a16:creationId xmlns:a16="http://schemas.microsoft.com/office/drawing/2014/main" id="{21A7AF19-C4A3-869B-5B93-707372472173}"/>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06" name="Tekstfelt 2005">
                    <a:extLst>
                      <a:ext uri="{FF2B5EF4-FFF2-40B4-BE49-F238E27FC236}">
                        <a16:creationId xmlns:a16="http://schemas.microsoft.com/office/drawing/2014/main" id="{85697671-3472-100A-1FAC-344D66EC6739}"/>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07" name="Tekstfelt 2006">
                    <a:extLst>
                      <a:ext uri="{FF2B5EF4-FFF2-40B4-BE49-F238E27FC236}">
                        <a16:creationId xmlns:a16="http://schemas.microsoft.com/office/drawing/2014/main" id="{609A0622-4012-7321-8E76-EA6358F94259}"/>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08" name="Tekstfelt 2007">
                    <a:extLst>
                      <a:ext uri="{FF2B5EF4-FFF2-40B4-BE49-F238E27FC236}">
                        <a16:creationId xmlns:a16="http://schemas.microsoft.com/office/drawing/2014/main" id="{4845BEC1-2CD4-E51B-95AF-473F61C98E50}"/>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09" name="Tekstfelt 2008">
                    <a:extLst>
                      <a:ext uri="{FF2B5EF4-FFF2-40B4-BE49-F238E27FC236}">
                        <a16:creationId xmlns:a16="http://schemas.microsoft.com/office/drawing/2014/main" id="{FDF39FDB-7D6C-B762-BA1C-1AA1E67BABF3}"/>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10" name="Tekstfelt 2009">
                    <a:extLst>
                      <a:ext uri="{FF2B5EF4-FFF2-40B4-BE49-F238E27FC236}">
                        <a16:creationId xmlns:a16="http://schemas.microsoft.com/office/drawing/2014/main" id="{B2B391FD-0C21-E65B-1F22-A67B2A5F5E1B}"/>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11" name="Tekstfelt 2010">
                    <a:extLst>
                      <a:ext uri="{FF2B5EF4-FFF2-40B4-BE49-F238E27FC236}">
                        <a16:creationId xmlns:a16="http://schemas.microsoft.com/office/drawing/2014/main" id="{2F665C56-3E9D-DC87-D67C-2817DC48E481}"/>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12" name="Tekstfelt 2011">
                    <a:extLst>
                      <a:ext uri="{FF2B5EF4-FFF2-40B4-BE49-F238E27FC236}">
                        <a16:creationId xmlns:a16="http://schemas.microsoft.com/office/drawing/2014/main" id="{913E96B8-4503-6EA0-0C12-679E8A61A2E5}"/>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13" name="Tekstfelt 2012">
                    <a:extLst>
                      <a:ext uri="{FF2B5EF4-FFF2-40B4-BE49-F238E27FC236}">
                        <a16:creationId xmlns:a16="http://schemas.microsoft.com/office/drawing/2014/main" id="{696313ED-75D7-B75A-6D26-F99FA1FC425F}"/>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78" name="Tekstfelt 1977">
                  <a:extLst>
                    <a:ext uri="{FF2B5EF4-FFF2-40B4-BE49-F238E27FC236}">
                      <a16:creationId xmlns:a16="http://schemas.microsoft.com/office/drawing/2014/main" id="{B5CF6C05-DDD2-FB3B-7E37-0F9536957BA3}"/>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79" name="Tekstfelt 1978">
                  <a:extLst>
                    <a:ext uri="{FF2B5EF4-FFF2-40B4-BE49-F238E27FC236}">
                      <a16:creationId xmlns:a16="http://schemas.microsoft.com/office/drawing/2014/main" id="{E12CDDBD-4549-B83C-1526-966E2F31A3EB}"/>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80" name="Tekstfelt 1979">
                  <a:extLst>
                    <a:ext uri="{FF2B5EF4-FFF2-40B4-BE49-F238E27FC236}">
                      <a16:creationId xmlns:a16="http://schemas.microsoft.com/office/drawing/2014/main" id="{C88A9475-9518-C629-020B-5602C750BD0E}"/>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1" name="Gruppe 1830">
                <a:extLst>
                  <a:ext uri="{FF2B5EF4-FFF2-40B4-BE49-F238E27FC236}">
                    <a16:creationId xmlns:a16="http://schemas.microsoft.com/office/drawing/2014/main" id="{FF6C4417-E71D-3F73-E5FB-C885D8D0BE56}"/>
                  </a:ext>
                </a:extLst>
              </p:cNvPr>
              <p:cNvGrpSpPr/>
              <p:nvPr/>
            </p:nvGrpSpPr>
            <p:grpSpPr>
              <a:xfrm>
                <a:off x="1159795" y="1034606"/>
                <a:ext cx="641389" cy="5216305"/>
                <a:chOff x="2892468" y="1032983"/>
                <a:chExt cx="641389" cy="5216305"/>
              </a:xfrm>
            </p:grpSpPr>
            <p:grpSp>
              <p:nvGrpSpPr>
                <p:cNvPr id="1940" name="Gruppe 1939">
                  <a:extLst>
                    <a:ext uri="{FF2B5EF4-FFF2-40B4-BE49-F238E27FC236}">
                      <a16:creationId xmlns:a16="http://schemas.microsoft.com/office/drawing/2014/main" id="{1B38CDEF-69EF-F75C-5F2F-2BE3CC2BB49F}"/>
                    </a:ext>
                  </a:extLst>
                </p:cNvPr>
                <p:cNvGrpSpPr/>
                <p:nvPr/>
              </p:nvGrpSpPr>
              <p:grpSpPr>
                <a:xfrm>
                  <a:off x="2892468" y="1032983"/>
                  <a:ext cx="641389" cy="5216305"/>
                  <a:chOff x="3475384" y="1188399"/>
                  <a:chExt cx="641389" cy="5216305"/>
                </a:xfrm>
              </p:grpSpPr>
              <p:sp>
                <p:nvSpPr>
                  <p:cNvPr id="1944" name="Tekstfelt 1943">
                    <a:extLst>
                      <a:ext uri="{FF2B5EF4-FFF2-40B4-BE49-F238E27FC236}">
                        <a16:creationId xmlns:a16="http://schemas.microsoft.com/office/drawing/2014/main" id="{C680DBE5-4F02-B431-73BC-F40643ED9FEC}"/>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45" name="Tekstfelt 1944">
                    <a:extLst>
                      <a:ext uri="{FF2B5EF4-FFF2-40B4-BE49-F238E27FC236}">
                        <a16:creationId xmlns:a16="http://schemas.microsoft.com/office/drawing/2014/main" id="{040515F4-40E5-3D86-E5AD-0E75239DCF72}"/>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46" name="Tekstfelt 1945">
                    <a:extLst>
                      <a:ext uri="{FF2B5EF4-FFF2-40B4-BE49-F238E27FC236}">
                        <a16:creationId xmlns:a16="http://schemas.microsoft.com/office/drawing/2014/main" id="{F1893BE0-73C3-E6A2-4B60-056120B31701}"/>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47" name="Tekstfelt 1946">
                    <a:extLst>
                      <a:ext uri="{FF2B5EF4-FFF2-40B4-BE49-F238E27FC236}">
                        <a16:creationId xmlns:a16="http://schemas.microsoft.com/office/drawing/2014/main" id="{126910D8-7156-5591-6038-F350BE549FF3}"/>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48" name="Tekstfelt 1947">
                    <a:extLst>
                      <a:ext uri="{FF2B5EF4-FFF2-40B4-BE49-F238E27FC236}">
                        <a16:creationId xmlns:a16="http://schemas.microsoft.com/office/drawing/2014/main" id="{7A794731-1293-A805-E086-BE6B6433EE62}"/>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49" name="Tekstfelt 1948">
                    <a:extLst>
                      <a:ext uri="{FF2B5EF4-FFF2-40B4-BE49-F238E27FC236}">
                        <a16:creationId xmlns:a16="http://schemas.microsoft.com/office/drawing/2014/main" id="{D7B23B7B-DFE4-E619-5970-F6D95E5038C9}"/>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50" name="Tekstfelt 1949">
                    <a:extLst>
                      <a:ext uri="{FF2B5EF4-FFF2-40B4-BE49-F238E27FC236}">
                        <a16:creationId xmlns:a16="http://schemas.microsoft.com/office/drawing/2014/main" id="{DEB56200-D802-D477-73EF-96619AFF4B3E}"/>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51" name="Tekstfelt 1950">
                    <a:extLst>
                      <a:ext uri="{FF2B5EF4-FFF2-40B4-BE49-F238E27FC236}">
                        <a16:creationId xmlns:a16="http://schemas.microsoft.com/office/drawing/2014/main" id="{BAA87804-C4DA-F75F-C3F7-8CD96F6A9DD2}"/>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52" name="Tekstfelt 1951">
                    <a:extLst>
                      <a:ext uri="{FF2B5EF4-FFF2-40B4-BE49-F238E27FC236}">
                        <a16:creationId xmlns:a16="http://schemas.microsoft.com/office/drawing/2014/main" id="{C97AEBA4-DCFB-00C3-DF27-FBF3CAAA4E34}"/>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53" name="Tekstfelt 1952">
                    <a:extLst>
                      <a:ext uri="{FF2B5EF4-FFF2-40B4-BE49-F238E27FC236}">
                        <a16:creationId xmlns:a16="http://schemas.microsoft.com/office/drawing/2014/main" id="{8F8ADEB3-F800-6F22-FF83-DDD49CC5BFCC}"/>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54" name="Tekstfelt 1953">
                    <a:extLst>
                      <a:ext uri="{FF2B5EF4-FFF2-40B4-BE49-F238E27FC236}">
                        <a16:creationId xmlns:a16="http://schemas.microsoft.com/office/drawing/2014/main" id="{7494A976-8891-A6D4-2F51-8337E22358FF}"/>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55" name="Tekstfelt 1954">
                    <a:extLst>
                      <a:ext uri="{FF2B5EF4-FFF2-40B4-BE49-F238E27FC236}">
                        <a16:creationId xmlns:a16="http://schemas.microsoft.com/office/drawing/2014/main" id="{39AF75FF-EFC5-E2F8-AD35-62B5B39023D2}"/>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56" name="Tekstfelt 1955">
                    <a:extLst>
                      <a:ext uri="{FF2B5EF4-FFF2-40B4-BE49-F238E27FC236}">
                        <a16:creationId xmlns:a16="http://schemas.microsoft.com/office/drawing/2014/main" id="{A5ED8310-6EFF-04BB-324B-C64786920391}"/>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57" name="Tekstfelt 1956">
                    <a:extLst>
                      <a:ext uri="{FF2B5EF4-FFF2-40B4-BE49-F238E27FC236}">
                        <a16:creationId xmlns:a16="http://schemas.microsoft.com/office/drawing/2014/main" id="{4BC097DB-C16B-59A7-408A-E8753522FB8A}"/>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58" name="Tekstfelt 1957">
                    <a:extLst>
                      <a:ext uri="{FF2B5EF4-FFF2-40B4-BE49-F238E27FC236}">
                        <a16:creationId xmlns:a16="http://schemas.microsoft.com/office/drawing/2014/main" id="{93EAFF48-417C-BBB2-15E1-DB3EF6D16722}"/>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59" name="Tekstfelt 1958">
                    <a:extLst>
                      <a:ext uri="{FF2B5EF4-FFF2-40B4-BE49-F238E27FC236}">
                        <a16:creationId xmlns:a16="http://schemas.microsoft.com/office/drawing/2014/main" id="{5B7BAEBF-AB70-E78D-043E-CEEB8EEC6030}"/>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60" name="Tekstfelt 1959">
                    <a:extLst>
                      <a:ext uri="{FF2B5EF4-FFF2-40B4-BE49-F238E27FC236}">
                        <a16:creationId xmlns:a16="http://schemas.microsoft.com/office/drawing/2014/main" id="{4C7C7D75-99EF-15A2-4ACB-42BEAF3036C3}"/>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61" name="Tekstfelt 1960">
                    <a:extLst>
                      <a:ext uri="{FF2B5EF4-FFF2-40B4-BE49-F238E27FC236}">
                        <a16:creationId xmlns:a16="http://schemas.microsoft.com/office/drawing/2014/main" id="{9C3117E8-CC08-CCC0-F15D-8C00196C3F5A}"/>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62" name="Tekstfelt 1961">
                    <a:extLst>
                      <a:ext uri="{FF2B5EF4-FFF2-40B4-BE49-F238E27FC236}">
                        <a16:creationId xmlns:a16="http://schemas.microsoft.com/office/drawing/2014/main" id="{B2D78993-ED36-B977-290E-AD17722C4D43}"/>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63" name="Tekstfelt 1962">
                    <a:extLst>
                      <a:ext uri="{FF2B5EF4-FFF2-40B4-BE49-F238E27FC236}">
                        <a16:creationId xmlns:a16="http://schemas.microsoft.com/office/drawing/2014/main" id="{1AFA1AF1-CBA4-7629-87EC-2C9A2E45E57B}"/>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64" name="Tekstfelt 1963">
                    <a:extLst>
                      <a:ext uri="{FF2B5EF4-FFF2-40B4-BE49-F238E27FC236}">
                        <a16:creationId xmlns:a16="http://schemas.microsoft.com/office/drawing/2014/main" id="{57395F55-C319-5B8A-D1B8-4963F2CAC525}"/>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65" name="Tekstfelt 1964">
                    <a:extLst>
                      <a:ext uri="{FF2B5EF4-FFF2-40B4-BE49-F238E27FC236}">
                        <a16:creationId xmlns:a16="http://schemas.microsoft.com/office/drawing/2014/main" id="{87C2327A-3253-5004-5076-451349F625B7}"/>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66" name="Tekstfelt 1965">
                    <a:extLst>
                      <a:ext uri="{FF2B5EF4-FFF2-40B4-BE49-F238E27FC236}">
                        <a16:creationId xmlns:a16="http://schemas.microsoft.com/office/drawing/2014/main" id="{F17BE7D5-FA7B-D447-DB88-503E7547D938}"/>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67" name="Tekstfelt 1966">
                    <a:extLst>
                      <a:ext uri="{FF2B5EF4-FFF2-40B4-BE49-F238E27FC236}">
                        <a16:creationId xmlns:a16="http://schemas.microsoft.com/office/drawing/2014/main" id="{6975AF7C-DDEA-A1FB-C43A-3F7B96BE2D73}"/>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68" name="Tekstfelt 1967">
                    <a:extLst>
                      <a:ext uri="{FF2B5EF4-FFF2-40B4-BE49-F238E27FC236}">
                        <a16:creationId xmlns:a16="http://schemas.microsoft.com/office/drawing/2014/main" id="{2C683413-E10A-A9AD-EBE5-22F38FEC5914}"/>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69" name="Tekstfelt 1968">
                    <a:extLst>
                      <a:ext uri="{FF2B5EF4-FFF2-40B4-BE49-F238E27FC236}">
                        <a16:creationId xmlns:a16="http://schemas.microsoft.com/office/drawing/2014/main" id="{21E42883-3439-F021-F4ED-7527A13B85C7}"/>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70" name="Tekstfelt 1969">
                    <a:extLst>
                      <a:ext uri="{FF2B5EF4-FFF2-40B4-BE49-F238E27FC236}">
                        <a16:creationId xmlns:a16="http://schemas.microsoft.com/office/drawing/2014/main" id="{F8415764-98B2-9421-77F0-15A522973794}"/>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71" name="Tekstfelt 1970">
                    <a:extLst>
                      <a:ext uri="{FF2B5EF4-FFF2-40B4-BE49-F238E27FC236}">
                        <a16:creationId xmlns:a16="http://schemas.microsoft.com/office/drawing/2014/main" id="{4D2C51FB-20AA-2A20-2AAE-60BEB13D7135}"/>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72" name="Tekstfelt 1971">
                    <a:extLst>
                      <a:ext uri="{FF2B5EF4-FFF2-40B4-BE49-F238E27FC236}">
                        <a16:creationId xmlns:a16="http://schemas.microsoft.com/office/drawing/2014/main" id="{D9CBE51D-B253-6D5A-2876-4C37B86B5253}"/>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73" name="Tekstfelt 1972">
                    <a:extLst>
                      <a:ext uri="{FF2B5EF4-FFF2-40B4-BE49-F238E27FC236}">
                        <a16:creationId xmlns:a16="http://schemas.microsoft.com/office/drawing/2014/main" id="{1B4C4354-4C40-C64A-B417-024EF9653F3F}"/>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74" name="Tekstfelt 1973">
                    <a:extLst>
                      <a:ext uri="{FF2B5EF4-FFF2-40B4-BE49-F238E27FC236}">
                        <a16:creationId xmlns:a16="http://schemas.microsoft.com/office/drawing/2014/main" id="{097EB5D0-A6F4-2BBF-BA46-23733D39E9F6}"/>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975" name="Tekstfelt 1974">
                    <a:extLst>
                      <a:ext uri="{FF2B5EF4-FFF2-40B4-BE49-F238E27FC236}">
                        <a16:creationId xmlns:a16="http://schemas.microsoft.com/office/drawing/2014/main" id="{1E39FF82-0C6C-2AC2-C594-644A37131351}"/>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976" name="Tekstfelt 1975">
                    <a:extLst>
                      <a:ext uri="{FF2B5EF4-FFF2-40B4-BE49-F238E27FC236}">
                        <a16:creationId xmlns:a16="http://schemas.microsoft.com/office/drawing/2014/main" id="{E8D1FBD1-59A4-BF2C-968D-3E997F14AD34}"/>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41" name="Tekstfelt 1940">
                  <a:extLst>
                    <a:ext uri="{FF2B5EF4-FFF2-40B4-BE49-F238E27FC236}">
                      <a16:creationId xmlns:a16="http://schemas.microsoft.com/office/drawing/2014/main" id="{F1666784-A03D-82B9-77B6-57D6F14089C8}"/>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42" name="Tekstfelt 1941">
                  <a:extLst>
                    <a:ext uri="{FF2B5EF4-FFF2-40B4-BE49-F238E27FC236}">
                      <a16:creationId xmlns:a16="http://schemas.microsoft.com/office/drawing/2014/main" id="{0026508E-166F-1FC5-64F0-C6BC56018739}"/>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43" name="Tekstfelt 1942">
                  <a:extLst>
                    <a:ext uri="{FF2B5EF4-FFF2-40B4-BE49-F238E27FC236}">
                      <a16:creationId xmlns:a16="http://schemas.microsoft.com/office/drawing/2014/main" id="{0FACD103-E22C-B340-1F34-B349AB96C774}"/>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2" name="Gruppe 1831">
                <a:extLst>
                  <a:ext uri="{FF2B5EF4-FFF2-40B4-BE49-F238E27FC236}">
                    <a16:creationId xmlns:a16="http://schemas.microsoft.com/office/drawing/2014/main" id="{2E3B2A54-FFE4-B2F7-712F-8B28FDA39C43}"/>
                  </a:ext>
                </a:extLst>
              </p:cNvPr>
              <p:cNvGrpSpPr/>
              <p:nvPr/>
            </p:nvGrpSpPr>
            <p:grpSpPr>
              <a:xfrm>
                <a:off x="732574" y="1038389"/>
                <a:ext cx="641389" cy="5216305"/>
                <a:chOff x="2892468" y="1032983"/>
                <a:chExt cx="641389" cy="5216305"/>
              </a:xfrm>
            </p:grpSpPr>
            <p:grpSp>
              <p:nvGrpSpPr>
                <p:cNvPr id="1903" name="Gruppe 1902">
                  <a:extLst>
                    <a:ext uri="{FF2B5EF4-FFF2-40B4-BE49-F238E27FC236}">
                      <a16:creationId xmlns:a16="http://schemas.microsoft.com/office/drawing/2014/main" id="{946801B9-A394-3F6D-68A2-6457393B6DF4}"/>
                    </a:ext>
                  </a:extLst>
                </p:cNvPr>
                <p:cNvGrpSpPr/>
                <p:nvPr/>
              </p:nvGrpSpPr>
              <p:grpSpPr>
                <a:xfrm>
                  <a:off x="2892468" y="1032983"/>
                  <a:ext cx="641389" cy="5216305"/>
                  <a:chOff x="3475384" y="1188399"/>
                  <a:chExt cx="641389" cy="5216305"/>
                </a:xfrm>
              </p:grpSpPr>
              <p:sp>
                <p:nvSpPr>
                  <p:cNvPr id="1907" name="Tekstfelt 1906">
                    <a:extLst>
                      <a:ext uri="{FF2B5EF4-FFF2-40B4-BE49-F238E27FC236}">
                        <a16:creationId xmlns:a16="http://schemas.microsoft.com/office/drawing/2014/main" id="{DEB34D95-E3B7-5AFA-6B69-3FA5DF7F490E}"/>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08" name="Tekstfelt 1907">
                    <a:extLst>
                      <a:ext uri="{FF2B5EF4-FFF2-40B4-BE49-F238E27FC236}">
                        <a16:creationId xmlns:a16="http://schemas.microsoft.com/office/drawing/2014/main" id="{2C99461B-4852-8CEE-5F3E-560F0683AE85}"/>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09" name="Tekstfelt 1908">
                    <a:extLst>
                      <a:ext uri="{FF2B5EF4-FFF2-40B4-BE49-F238E27FC236}">
                        <a16:creationId xmlns:a16="http://schemas.microsoft.com/office/drawing/2014/main" id="{5BF5CBA0-1739-F6FF-0128-EF92F3BD4811}"/>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10" name="Tekstfelt 1909">
                    <a:extLst>
                      <a:ext uri="{FF2B5EF4-FFF2-40B4-BE49-F238E27FC236}">
                        <a16:creationId xmlns:a16="http://schemas.microsoft.com/office/drawing/2014/main" id="{0ABD4C18-8F35-FFC6-0513-FE1676A86E83}"/>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11" name="Tekstfelt 1910">
                    <a:extLst>
                      <a:ext uri="{FF2B5EF4-FFF2-40B4-BE49-F238E27FC236}">
                        <a16:creationId xmlns:a16="http://schemas.microsoft.com/office/drawing/2014/main" id="{B7261D05-866F-198A-E54F-1810B7E38037}"/>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12" name="Tekstfelt 1911">
                    <a:extLst>
                      <a:ext uri="{FF2B5EF4-FFF2-40B4-BE49-F238E27FC236}">
                        <a16:creationId xmlns:a16="http://schemas.microsoft.com/office/drawing/2014/main" id="{F5F90A4D-A661-D608-9DBC-A28D8205DBA3}"/>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13" name="Tekstfelt 1912">
                    <a:extLst>
                      <a:ext uri="{FF2B5EF4-FFF2-40B4-BE49-F238E27FC236}">
                        <a16:creationId xmlns:a16="http://schemas.microsoft.com/office/drawing/2014/main" id="{E9A22507-0481-B8EE-77EE-4164F3C1FC2A}"/>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14" name="Tekstfelt 1913">
                    <a:extLst>
                      <a:ext uri="{FF2B5EF4-FFF2-40B4-BE49-F238E27FC236}">
                        <a16:creationId xmlns:a16="http://schemas.microsoft.com/office/drawing/2014/main" id="{ED07C28F-208E-1735-FA25-9FDC996856FC}"/>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15" name="Tekstfelt 1914">
                    <a:extLst>
                      <a:ext uri="{FF2B5EF4-FFF2-40B4-BE49-F238E27FC236}">
                        <a16:creationId xmlns:a16="http://schemas.microsoft.com/office/drawing/2014/main" id="{E38667BF-AC1A-215D-AB25-4DFAE6A7BF2B}"/>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16" name="Tekstfelt 1915">
                    <a:extLst>
                      <a:ext uri="{FF2B5EF4-FFF2-40B4-BE49-F238E27FC236}">
                        <a16:creationId xmlns:a16="http://schemas.microsoft.com/office/drawing/2014/main" id="{251CF11F-C6BE-50A3-EDCD-E6AE143B7F6E}"/>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17" name="Tekstfelt 1916">
                    <a:extLst>
                      <a:ext uri="{FF2B5EF4-FFF2-40B4-BE49-F238E27FC236}">
                        <a16:creationId xmlns:a16="http://schemas.microsoft.com/office/drawing/2014/main" id="{F29238B6-72CD-0183-C4D4-A5E6A27F3109}"/>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18" name="Tekstfelt 1917">
                    <a:extLst>
                      <a:ext uri="{FF2B5EF4-FFF2-40B4-BE49-F238E27FC236}">
                        <a16:creationId xmlns:a16="http://schemas.microsoft.com/office/drawing/2014/main" id="{4E396030-64BB-4B3F-E093-CA3AA6D014F6}"/>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19" name="Tekstfelt 1918">
                    <a:extLst>
                      <a:ext uri="{FF2B5EF4-FFF2-40B4-BE49-F238E27FC236}">
                        <a16:creationId xmlns:a16="http://schemas.microsoft.com/office/drawing/2014/main" id="{FB58DA24-1440-7EA1-4EA9-0E3586CA80F3}"/>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20" name="Tekstfelt 1919">
                    <a:extLst>
                      <a:ext uri="{FF2B5EF4-FFF2-40B4-BE49-F238E27FC236}">
                        <a16:creationId xmlns:a16="http://schemas.microsoft.com/office/drawing/2014/main" id="{23799C44-A8A1-D978-C6C1-00A63BB7EF12}"/>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21" name="Tekstfelt 1920">
                    <a:extLst>
                      <a:ext uri="{FF2B5EF4-FFF2-40B4-BE49-F238E27FC236}">
                        <a16:creationId xmlns:a16="http://schemas.microsoft.com/office/drawing/2014/main" id="{F4F3B936-45D6-9D94-AA63-821F6487B3BD}"/>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22" name="Tekstfelt 1921">
                    <a:extLst>
                      <a:ext uri="{FF2B5EF4-FFF2-40B4-BE49-F238E27FC236}">
                        <a16:creationId xmlns:a16="http://schemas.microsoft.com/office/drawing/2014/main" id="{BBA56523-6516-4C0C-A1DB-43193FB87D64}"/>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23" name="Tekstfelt 1922">
                    <a:extLst>
                      <a:ext uri="{FF2B5EF4-FFF2-40B4-BE49-F238E27FC236}">
                        <a16:creationId xmlns:a16="http://schemas.microsoft.com/office/drawing/2014/main" id="{8430CE00-53F3-92C0-EE98-8B33E3AA64EC}"/>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24" name="Tekstfelt 1923">
                    <a:extLst>
                      <a:ext uri="{FF2B5EF4-FFF2-40B4-BE49-F238E27FC236}">
                        <a16:creationId xmlns:a16="http://schemas.microsoft.com/office/drawing/2014/main" id="{6035C3B1-C72A-59C6-6243-E4E553A989A1}"/>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25" name="Tekstfelt 1924">
                    <a:extLst>
                      <a:ext uri="{FF2B5EF4-FFF2-40B4-BE49-F238E27FC236}">
                        <a16:creationId xmlns:a16="http://schemas.microsoft.com/office/drawing/2014/main" id="{99C56B58-0517-7B19-3AFC-DD429AAC913D}"/>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26" name="Tekstfelt 1925">
                    <a:extLst>
                      <a:ext uri="{FF2B5EF4-FFF2-40B4-BE49-F238E27FC236}">
                        <a16:creationId xmlns:a16="http://schemas.microsoft.com/office/drawing/2014/main" id="{20149BAE-C7E4-235F-5166-9BF1E18D0663}"/>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27" name="Tekstfelt 1926">
                    <a:extLst>
                      <a:ext uri="{FF2B5EF4-FFF2-40B4-BE49-F238E27FC236}">
                        <a16:creationId xmlns:a16="http://schemas.microsoft.com/office/drawing/2014/main" id="{5498273A-1A5D-2E76-B53C-609258B67DE6}"/>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28" name="Tekstfelt 1927">
                    <a:extLst>
                      <a:ext uri="{FF2B5EF4-FFF2-40B4-BE49-F238E27FC236}">
                        <a16:creationId xmlns:a16="http://schemas.microsoft.com/office/drawing/2014/main" id="{0FA39CF9-61CA-EDA3-63BB-855451EEE988}"/>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29" name="Tekstfelt 1928">
                    <a:extLst>
                      <a:ext uri="{FF2B5EF4-FFF2-40B4-BE49-F238E27FC236}">
                        <a16:creationId xmlns:a16="http://schemas.microsoft.com/office/drawing/2014/main" id="{8DA07AB9-123D-9623-DD35-AB3E3DAD39BE}"/>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30" name="Tekstfelt 1929">
                    <a:extLst>
                      <a:ext uri="{FF2B5EF4-FFF2-40B4-BE49-F238E27FC236}">
                        <a16:creationId xmlns:a16="http://schemas.microsoft.com/office/drawing/2014/main" id="{6838FCA4-A3BE-AE16-9110-DD15B6446CC9}"/>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31" name="Tekstfelt 1930">
                    <a:extLst>
                      <a:ext uri="{FF2B5EF4-FFF2-40B4-BE49-F238E27FC236}">
                        <a16:creationId xmlns:a16="http://schemas.microsoft.com/office/drawing/2014/main" id="{D22D82D4-6FF6-E076-C677-D3BD03F78385}"/>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32" name="Tekstfelt 1931">
                    <a:extLst>
                      <a:ext uri="{FF2B5EF4-FFF2-40B4-BE49-F238E27FC236}">
                        <a16:creationId xmlns:a16="http://schemas.microsoft.com/office/drawing/2014/main" id="{E4D9B624-90DE-A351-93E9-CE6919EED7DE}"/>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33" name="Tekstfelt 1932">
                    <a:extLst>
                      <a:ext uri="{FF2B5EF4-FFF2-40B4-BE49-F238E27FC236}">
                        <a16:creationId xmlns:a16="http://schemas.microsoft.com/office/drawing/2014/main" id="{36C27BFF-A5E6-0B2A-24C8-ECF0D2229578}"/>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34" name="Tekstfelt 1933">
                    <a:extLst>
                      <a:ext uri="{FF2B5EF4-FFF2-40B4-BE49-F238E27FC236}">
                        <a16:creationId xmlns:a16="http://schemas.microsoft.com/office/drawing/2014/main" id="{CEC62F1F-460B-7C1C-6B9C-8B1096F7407F}"/>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35" name="Tekstfelt 1934">
                    <a:extLst>
                      <a:ext uri="{FF2B5EF4-FFF2-40B4-BE49-F238E27FC236}">
                        <a16:creationId xmlns:a16="http://schemas.microsoft.com/office/drawing/2014/main" id="{76E615F6-C3F7-1BDF-DB38-DB31B5C7D604}"/>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36" name="Tekstfelt 1935">
                    <a:extLst>
                      <a:ext uri="{FF2B5EF4-FFF2-40B4-BE49-F238E27FC236}">
                        <a16:creationId xmlns:a16="http://schemas.microsoft.com/office/drawing/2014/main" id="{E9EBD705-3D4C-46CA-4068-0E0CB29BED32}"/>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37" name="Tekstfelt 1936">
                    <a:extLst>
                      <a:ext uri="{FF2B5EF4-FFF2-40B4-BE49-F238E27FC236}">
                        <a16:creationId xmlns:a16="http://schemas.microsoft.com/office/drawing/2014/main" id="{6F77978B-D3A9-270D-0430-190D1E1411FD}"/>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38" name="Tekstfelt 1937">
                    <a:extLst>
                      <a:ext uri="{FF2B5EF4-FFF2-40B4-BE49-F238E27FC236}">
                        <a16:creationId xmlns:a16="http://schemas.microsoft.com/office/drawing/2014/main" id="{E62A4E5E-D9B6-1871-01E1-F57910F8304F}"/>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39" name="Tekstfelt 1938">
                    <a:extLst>
                      <a:ext uri="{FF2B5EF4-FFF2-40B4-BE49-F238E27FC236}">
                        <a16:creationId xmlns:a16="http://schemas.microsoft.com/office/drawing/2014/main" id="{E2FC4FD8-A92D-0474-AA84-6EFBDAED386E}"/>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904" name="Tekstfelt 1903">
                  <a:extLst>
                    <a:ext uri="{FF2B5EF4-FFF2-40B4-BE49-F238E27FC236}">
                      <a16:creationId xmlns:a16="http://schemas.microsoft.com/office/drawing/2014/main" id="{7495C5D6-D9E2-F271-8EC2-AFB7D3368992}"/>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05" name="Tekstfelt 1904">
                  <a:extLst>
                    <a:ext uri="{FF2B5EF4-FFF2-40B4-BE49-F238E27FC236}">
                      <a16:creationId xmlns:a16="http://schemas.microsoft.com/office/drawing/2014/main" id="{69DDC070-E146-526D-BB21-BBC1CF31911A}"/>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06" name="Tekstfelt 1905">
                  <a:extLst>
                    <a:ext uri="{FF2B5EF4-FFF2-40B4-BE49-F238E27FC236}">
                      <a16:creationId xmlns:a16="http://schemas.microsoft.com/office/drawing/2014/main" id="{F7CBED45-C23F-ACD7-C288-8ED01F17030F}"/>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3" name="Gruppe 1832">
                <a:extLst>
                  <a:ext uri="{FF2B5EF4-FFF2-40B4-BE49-F238E27FC236}">
                    <a16:creationId xmlns:a16="http://schemas.microsoft.com/office/drawing/2014/main" id="{67993496-5318-38D3-3877-CA45207CCA5F}"/>
                  </a:ext>
                </a:extLst>
              </p:cNvPr>
              <p:cNvGrpSpPr/>
              <p:nvPr/>
            </p:nvGrpSpPr>
            <p:grpSpPr>
              <a:xfrm>
                <a:off x="286844" y="1475337"/>
                <a:ext cx="641389" cy="4783755"/>
                <a:chOff x="2892468" y="1465533"/>
                <a:chExt cx="641389" cy="4783755"/>
              </a:xfrm>
            </p:grpSpPr>
            <p:grpSp>
              <p:nvGrpSpPr>
                <p:cNvPr id="1869" name="Gruppe 1868">
                  <a:extLst>
                    <a:ext uri="{FF2B5EF4-FFF2-40B4-BE49-F238E27FC236}">
                      <a16:creationId xmlns:a16="http://schemas.microsoft.com/office/drawing/2014/main" id="{49F5ED05-E2C2-C559-8129-FF7656C5D124}"/>
                    </a:ext>
                  </a:extLst>
                </p:cNvPr>
                <p:cNvGrpSpPr/>
                <p:nvPr/>
              </p:nvGrpSpPr>
              <p:grpSpPr>
                <a:xfrm>
                  <a:off x="2892468" y="1465533"/>
                  <a:ext cx="641389" cy="4783755"/>
                  <a:chOff x="3475384" y="1620949"/>
                  <a:chExt cx="641389" cy="4783755"/>
                </a:xfrm>
              </p:grpSpPr>
              <p:sp>
                <p:nvSpPr>
                  <p:cNvPr id="1873" name="Tekstfelt 1872">
                    <a:extLst>
                      <a:ext uri="{FF2B5EF4-FFF2-40B4-BE49-F238E27FC236}">
                        <a16:creationId xmlns:a16="http://schemas.microsoft.com/office/drawing/2014/main" id="{6FEE5616-9E77-5CFC-6C64-D41F344ADE4F}"/>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74" name="Tekstfelt 1873">
                    <a:extLst>
                      <a:ext uri="{FF2B5EF4-FFF2-40B4-BE49-F238E27FC236}">
                        <a16:creationId xmlns:a16="http://schemas.microsoft.com/office/drawing/2014/main" id="{81AD6781-96A7-4279-E3B4-188A44B5613F}"/>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75" name="Tekstfelt 1874">
                    <a:extLst>
                      <a:ext uri="{FF2B5EF4-FFF2-40B4-BE49-F238E27FC236}">
                        <a16:creationId xmlns:a16="http://schemas.microsoft.com/office/drawing/2014/main" id="{6C38C978-06EA-7ACE-083C-FF3302D3813B}"/>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76" name="Tekstfelt 1875">
                    <a:extLst>
                      <a:ext uri="{FF2B5EF4-FFF2-40B4-BE49-F238E27FC236}">
                        <a16:creationId xmlns:a16="http://schemas.microsoft.com/office/drawing/2014/main" id="{F89A1BEB-852D-5266-34FD-41DE1785F15B}"/>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77" name="Tekstfelt 1876">
                    <a:extLst>
                      <a:ext uri="{FF2B5EF4-FFF2-40B4-BE49-F238E27FC236}">
                        <a16:creationId xmlns:a16="http://schemas.microsoft.com/office/drawing/2014/main" id="{D699CA20-BCE9-C8FE-71B1-338CB8A151BA}"/>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78" name="Tekstfelt 1877">
                    <a:extLst>
                      <a:ext uri="{FF2B5EF4-FFF2-40B4-BE49-F238E27FC236}">
                        <a16:creationId xmlns:a16="http://schemas.microsoft.com/office/drawing/2014/main" id="{15A2CEC8-1367-2B55-7CD6-EAD3AF958782}"/>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79" name="Tekstfelt 1878">
                    <a:extLst>
                      <a:ext uri="{FF2B5EF4-FFF2-40B4-BE49-F238E27FC236}">
                        <a16:creationId xmlns:a16="http://schemas.microsoft.com/office/drawing/2014/main" id="{A30D6C65-42C8-F4F8-A257-BA3D0099AE97}"/>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80" name="Tekstfelt 1879">
                    <a:extLst>
                      <a:ext uri="{FF2B5EF4-FFF2-40B4-BE49-F238E27FC236}">
                        <a16:creationId xmlns:a16="http://schemas.microsoft.com/office/drawing/2014/main" id="{BEF8B276-5A96-8C59-632A-5A8293CD8E68}"/>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81" name="Tekstfelt 1880">
                    <a:extLst>
                      <a:ext uri="{FF2B5EF4-FFF2-40B4-BE49-F238E27FC236}">
                        <a16:creationId xmlns:a16="http://schemas.microsoft.com/office/drawing/2014/main" id="{7E4BD70F-4C68-051B-F6B9-26F9289032BA}"/>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82" name="Tekstfelt 1881">
                    <a:extLst>
                      <a:ext uri="{FF2B5EF4-FFF2-40B4-BE49-F238E27FC236}">
                        <a16:creationId xmlns:a16="http://schemas.microsoft.com/office/drawing/2014/main" id="{9899420B-3A35-B5CB-E12E-C9D2FF67CA56}"/>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83" name="Tekstfelt 1882">
                    <a:extLst>
                      <a:ext uri="{FF2B5EF4-FFF2-40B4-BE49-F238E27FC236}">
                        <a16:creationId xmlns:a16="http://schemas.microsoft.com/office/drawing/2014/main" id="{2097CD4D-2853-CE32-9D34-7FAB3CDA0A90}"/>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84" name="Tekstfelt 1883">
                    <a:extLst>
                      <a:ext uri="{FF2B5EF4-FFF2-40B4-BE49-F238E27FC236}">
                        <a16:creationId xmlns:a16="http://schemas.microsoft.com/office/drawing/2014/main" id="{97FFC853-6020-0E64-1784-3C93A1EA2EDE}"/>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85" name="Tekstfelt 1884">
                    <a:extLst>
                      <a:ext uri="{FF2B5EF4-FFF2-40B4-BE49-F238E27FC236}">
                        <a16:creationId xmlns:a16="http://schemas.microsoft.com/office/drawing/2014/main" id="{FD8D26AA-0824-6412-4E95-4E3B5A716F79}"/>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86" name="Tekstfelt 1885">
                    <a:extLst>
                      <a:ext uri="{FF2B5EF4-FFF2-40B4-BE49-F238E27FC236}">
                        <a16:creationId xmlns:a16="http://schemas.microsoft.com/office/drawing/2014/main" id="{43C1EC8C-D374-15CD-3DFF-10A71028CC0D}"/>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87" name="Tekstfelt 1886">
                    <a:extLst>
                      <a:ext uri="{FF2B5EF4-FFF2-40B4-BE49-F238E27FC236}">
                        <a16:creationId xmlns:a16="http://schemas.microsoft.com/office/drawing/2014/main" id="{AC042935-3DBC-0102-E7F4-BE41FEA223A3}"/>
                      </a:ext>
                    </a:extLst>
                  </p:cNvPr>
                  <p:cNvSpPr txBox="1"/>
                  <p:nvPr/>
                </p:nvSpPr>
                <p:spPr>
                  <a:xfrm>
                    <a:off x="3502242" y="3790057"/>
                    <a:ext cx="518091"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88" name="Tekstfelt 1887">
                    <a:extLst>
                      <a:ext uri="{FF2B5EF4-FFF2-40B4-BE49-F238E27FC236}">
                        <a16:creationId xmlns:a16="http://schemas.microsoft.com/office/drawing/2014/main" id="{1676A96E-3D60-3CE7-083D-EA85681B3B8B}"/>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89" name="Tekstfelt 1888">
                    <a:extLst>
                      <a:ext uri="{FF2B5EF4-FFF2-40B4-BE49-F238E27FC236}">
                        <a16:creationId xmlns:a16="http://schemas.microsoft.com/office/drawing/2014/main" id="{3E6E1BE0-90C1-B166-6120-BA1AF64620D7}"/>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90" name="Tekstfelt 1889">
                    <a:extLst>
                      <a:ext uri="{FF2B5EF4-FFF2-40B4-BE49-F238E27FC236}">
                        <a16:creationId xmlns:a16="http://schemas.microsoft.com/office/drawing/2014/main" id="{1A8C636D-DBFC-3E89-70F4-3DAE38F64885}"/>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91" name="Tekstfelt 1890">
                    <a:extLst>
                      <a:ext uri="{FF2B5EF4-FFF2-40B4-BE49-F238E27FC236}">
                        <a16:creationId xmlns:a16="http://schemas.microsoft.com/office/drawing/2014/main" id="{4E24FD92-27BD-7289-58DB-43969EAA78FC}"/>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92" name="Tekstfelt 1891">
                    <a:extLst>
                      <a:ext uri="{FF2B5EF4-FFF2-40B4-BE49-F238E27FC236}">
                        <a16:creationId xmlns:a16="http://schemas.microsoft.com/office/drawing/2014/main" id="{BA59E633-391A-9AF8-DD85-5822E984AB8E}"/>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93" name="Tekstfelt 1892">
                    <a:extLst>
                      <a:ext uri="{FF2B5EF4-FFF2-40B4-BE49-F238E27FC236}">
                        <a16:creationId xmlns:a16="http://schemas.microsoft.com/office/drawing/2014/main" id="{D05413EE-F48A-6595-1404-CAD05CE7E214}"/>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94" name="Tekstfelt 1893">
                    <a:extLst>
                      <a:ext uri="{FF2B5EF4-FFF2-40B4-BE49-F238E27FC236}">
                        <a16:creationId xmlns:a16="http://schemas.microsoft.com/office/drawing/2014/main" id="{22EEB86B-70CC-9DA7-306E-A53C20EA18D3}"/>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95" name="Tekstfelt 1894">
                    <a:extLst>
                      <a:ext uri="{FF2B5EF4-FFF2-40B4-BE49-F238E27FC236}">
                        <a16:creationId xmlns:a16="http://schemas.microsoft.com/office/drawing/2014/main" id="{3118097F-A8A0-B35F-A396-F91CDF388134}"/>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96" name="Tekstfelt 1895">
                    <a:extLst>
                      <a:ext uri="{FF2B5EF4-FFF2-40B4-BE49-F238E27FC236}">
                        <a16:creationId xmlns:a16="http://schemas.microsoft.com/office/drawing/2014/main" id="{4C203062-C675-62C8-D6CE-3DDCF31DF6CF}"/>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97" name="Tekstfelt 1896">
                    <a:extLst>
                      <a:ext uri="{FF2B5EF4-FFF2-40B4-BE49-F238E27FC236}">
                        <a16:creationId xmlns:a16="http://schemas.microsoft.com/office/drawing/2014/main" id="{AC969996-1F4A-7EC7-56A4-34CDDF91EC0E}"/>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98" name="Tekstfelt 1897">
                    <a:extLst>
                      <a:ext uri="{FF2B5EF4-FFF2-40B4-BE49-F238E27FC236}">
                        <a16:creationId xmlns:a16="http://schemas.microsoft.com/office/drawing/2014/main" id="{05D5A978-88FB-435D-9ADE-2D2C17873999}"/>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99" name="Tekstfelt 1898">
                    <a:extLst>
                      <a:ext uri="{FF2B5EF4-FFF2-40B4-BE49-F238E27FC236}">
                        <a16:creationId xmlns:a16="http://schemas.microsoft.com/office/drawing/2014/main" id="{6D73458C-62EE-8516-FE54-D3B7B81FB4A0}"/>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00" name="Tekstfelt 1899">
                    <a:extLst>
                      <a:ext uri="{FF2B5EF4-FFF2-40B4-BE49-F238E27FC236}">
                        <a16:creationId xmlns:a16="http://schemas.microsoft.com/office/drawing/2014/main" id="{2658B363-45AF-1881-BD4A-B4A4603FA33E}"/>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01" name="Tekstfelt 1900">
                    <a:extLst>
                      <a:ext uri="{FF2B5EF4-FFF2-40B4-BE49-F238E27FC236}">
                        <a16:creationId xmlns:a16="http://schemas.microsoft.com/office/drawing/2014/main" id="{7DD8FA79-5349-E958-8DA5-D07ACCD88782}"/>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02" name="Tekstfelt 1901">
                    <a:extLst>
                      <a:ext uri="{FF2B5EF4-FFF2-40B4-BE49-F238E27FC236}">
                        <a16:creationId xmlns:a16="http://schemas.microsoft.com/office/drawing/2014/main" id="{7A3F36A2-401E-7C23-FB54-10145206221E}"/>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70" name="Tekstfelt 1869">
                  <a:extLst>
                    <a:ext uri="{FF2B5EF4-FFF2-40B4-BE49-F238E27FC236}">
                      <a16:creationId xmlns:a16="http://schemas.microsoft.com/office/drawing/2014/main" id="{0F7D6963-0964-63A3-DCA4-C88A907BB5D9}"/>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71" name="Tekstfelt 1870">
                  <a:extLst>
                    <a:ext uri="{FF2B5EF4-FFF2-40B4-BE49-F238E27FC236}">
                      <a16:creationId xmlns:a16="http://schemas.microsoft.com/office/drawing/2014/main" id="{C74E64F8-545A-ADAF-3E41-139D407909E0}"/>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72" name="Tekstfelt 1871">
                  <a:extLst>
                    <a:ext uri="{FF2B5EF4-FFF2-40B4-BE49-F238E27FC236}">
                      <a16:creationId xmlns:a16="http://schemas.microsoft.com/office/drawing/2014/main" id="{484A3289-D71D-0E0D-8655-EF614726CDE8}"/>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4" name="Gruppe 1833">
                <a:extLst>
                  <a:ext uri="{FF2B5EF4-FFF2-40B4-BE49-F238E27FC236}">
                    <a16:creationId xmlns:a16="http://schemas.microsoft.com/office/drawing/2014/main" id="{F25D9635-5256-040A-C197-2EF5DA5AD6E9}"/>
                  </a:ext>
                </a:extLst>
              </p:cNvPr>
              <p:cNvGrpSpPr/>
              <p:nvPr/>
            </p:nvGrpSpPr>
            <p:grpSpPr>
              <a:xfrm>
                <a:off x="-136438" y="1476215"/>
                <a:ext cx="641389" cy="4783755"/>
                <a:chOff x="2892468" y="1465533"/>
                <a:chExt cx="641389" cy="4783755"/>
              </a:xfrm>
            </p:grpSpPr>
            <p:grpSp>
              <p:nvGrpSpPr>
                <p:cNvPr id="1835" name="Gruppe 1834">
                  <a:extLst>
                    <a:ext uri="{FF2B5EF4-FFF2-40B4-BE49-F238E27FC236}">
                      <a16:creationId xmlns:a16="http://schemas.microsoft.com/office/drawing/2014/main" id="{649CE5F4-C5BB-94E4-7B78-A5A1321AC335}"/>
                    </a:ext>
                  </a:extLst>
                </p:cNvPr>
                <p:cNvGrpSpPr/>
                <p:nvPr/>
              </p:nvGrpSpPr>
              <p:grpSpPr>
                <a:xfrm>
                  <a:off x="2892468" y="1465533"/>
                  <a:ext cx="641389" cy="4783755"/>
                  <a:chOff x="3475384" y="1620949"/>
                  <a:chExt cx="641389" cy="4783755"/>
                </a:xfrm>
              </p:grpSpPr>
              <p:sp>
                <p:nvSpPr>
                  <p:cNvPr id="1839" name="Tekstfelt 1838">
                    <a:extLst>
                      <a:ext uri="{FF2B5EF4-FFF2-40B4-BE49-F238E27FC236}">
                        <a16:creationId xmlns:a16="http://schemas.microsoft.com/office/drawing/2014/main" id="{61114C3D-D36A-5853-1BC1-443082964BBE}"/>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40" name="Tekstfelt 1839">
                    <a:extLst>
                      <a:ext uri="{FF2B5EF4-FFF2-40B4-BE49-F238E27FC236}">
                        <a16:creationId xmlns:a16="http://schemas.microsoft.com/office/drawing/2014/main" id="{D8370492-2EBF-5399-A77E-21D3A5E599FB}"/>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41" name="Tekstfelt 1840">
                    <a:extLst>
                      <a:ext uri="{FF2B5EF4-FFF2-40B4-BE49-F238E27FC236}">
                        <a16:creationId xmlns:a16="http://schemas.microsoft.com/office/drawing/2014/main" id="{F0C59014-59FF-EDCF-C31B-2A598A9B2CF3}"/>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42" name="Tekstfelt 1841">
                    <a:extLst>
                      <a:ext uri="{FF2B5EF4-FFF2-40B4-BE49-F238E27FC236}">
                        <a16:creationId xmlns:a16="http://schemas.microsoft.com/office/drawing/2014/main" id="{4972F592-4FFB-1252-FBA1-F12510550FFD}"/>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43" name="Tekstfelt 1842">
                    <a:extLst>
                      <a:ext uri="{FF2B5EF4-FFF2-40B4-BE49-F238E27FC236}">
                        <a16:creationId xmlns:a16="http://schemas.microsoft.com/office/drawing/2014/main" id="{2EE72410-F323-EA0A-EF17-1A0256C4B9EC}"/>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44" name="Tekstfelt 1843">
                    <a:extLst>
                      <a:ext uri="{FF2B5EF4-FFF2-40B4-BE49-F238E27FC236}">
                        <a16:creationId xmlns:a16="http://schemas.microsoft.com/office/drawing/2014/main" id="{B582FCBE-88EE-5263-4818-70B17F7CE775}"/>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45" name="Tekstfelt 1844">
                    <a:extLst>
                      <a:ext uri="{FF2B5EF4-FFF2-40B4-BE49-F238E27FC236}">
                        <a16:creationId xmlns:a16="http://schemas.microsoft.com/office/drawing/2014/main" id="{C7757590-24DD-6B8D-6264-D63350525F70}"/>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46" name="Tekstfelt 1845">
                    <a:extLst>
                      <a:ext uri="{FF2B5EF4-FFF2-40B4-BE49-F238E27FC236}">
                        <a16:creationId xmlns:a16="http://schemas.microsoft.com/office/drawing/2014/main" id="{EA3F9D02-F26A-F168-E6DC-00650675A7D4}"/>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47" name="Tekstfelt 1846">
                    <a:extLst>
                      <a:ext uri="{FF2B5EF4-FFF2-40B4-BE49-F238E27FC236}">
                        <a16:creationId xmlns:a16="http://schemas.microsoft.com/office/drawing/2014/main" id="{501D287D-924D-2239-1FBC-AE13156181D8}"/>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48" name="Tekstfelt 1847">
                    <a:extLst>
                      <a:ext uri="{FF2B5EF4-FFF2-40B4-BE49-F238E27FC236}">
                        <a16:creationId xmlns:a16="http://schemas.microsoft.com/office/drawing/2014/main" id="{0E2244F2-A682-B4B5-82B1-74A06C2DCE04}"/>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49" name="Tekstfelt 1848">
                    <a:extLst>
                      <a:ext uri="{FF2B5EF4-FFF2-40B4-BE49-F238E27FC236}">
                        <a16:creationId xmlns:a16="http://schemas.microsoft.com/office/drawing/2014/main" id="{FF3A519F-1924-E383-7965-90FFD52E19CC}"/>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50" name="Tekstfelt 1849">
                    <a:extLst>
                      <a:ext uri="{FF2B5EF4-FFF2-40B4-BE49-F238E27FC236}">
                        <a16:creationId xmlns:a16="http://schemas.microsoft.com/office/drawing/2014/main" id="{65C43275-5443-15F2-7FF4-4996BF398143}"/>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51" name="Tekstfelt 1850">
                    <a:extLst>
                      <a:ext uri="{FF2B5EF4-FFF2-40B4-BE49-F238E27FC236}">
                        <a16:creationId xmlns:a16="http://schemas.microsoft.com/office/drawing/2014/main" id="{1E0EFD64-ABF1-36E4-DD83-A9C1B70D1ECE}"/>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52" name="Tekstfelt 1851">
                    <a:extLst>
                      <a:ext uri="{FF2B5EF4-FFF2-40B4-BE49-F238E27FC236}">
                        <a16:creationId xmlns:a16="http://schemas.microsoft.com/office/drawing/2014/main" id="{4BB8FB35-92E9-4E6A-5E80-73886DDC9FDE}"/>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53" name="Tekstfelt 1852">
                    <a:extLst>
                      <a:ext uri="{FF2B5EF4-FFF2-40B4-BE49-F238E27FC236}">
                        <a16:creationId xmlns:a16="http://schemas.microsoft.com/office/drawing/2014/main" id="{228E9F72-CC0A-6044-ECE8-16DFCE0C3ABF}"/>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54" name="Tekstfelt 1853">
                    <a:extLst>
                      <a:ext uri="{FF2B5EF4-FFF2-40B4-BE49-F238E27FC236}">
                        <a16:creationId xmlns:a16="http://schemas.microsoft.com/office/drawing/2014/main" id="{5EFD1103-C2C9-0648-0156-F10B34698E7A}"/>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55" name="Tekstfelt 1854">
                    <a:extLst>
                      <a:ext uri="{FF2B5EF4-FFF2-40B4-BE49-F238E27FC236}">
                        <a16:creationId xmlns:a16="http://schemas.microsoft.com/office/drawing/2014/main" id="{63D6D390-997B-23EB-D26A-1F9537379DF4}"/>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56" name="Tekstfelt 1855">
                    <a:extLst>
                      <a:ext uri="{FF2B5EF4-FFF2-40B4-BE49-F238E27FC236}">
                        <a16:creationId xmlns:a16="http://schemas.microsoft.com/office/drawing/2014/main" id="{AE579087-5C4A-9E10-71A2-9FB3ACECFDF7}"/>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57" name="Tekstfelt 1856">
                    <a:extLst>
                      <a:ext uri="{FF2B5EF4-FFF2-40B4-BE49-F238E27FC236}">
                        <a16:creationId xmlns:a16="http://schemas.microsoft.com/office/drawing/2014/main" id="{7CD402A8-0180-D80B-41FA-0EB69F8EC611}"/>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58" name="Tekstfelt 1857">
                    <a:extLst>
                      <a:ext uri="{FF2B5EF4-FFF2-40B4-BE49-F238E27FC236}">
                        <a16:creationId xmlns:a16="http://schemas.microsoft.com/office/drawing/2014/main" id="{C3178BA2-3B0B-B262-7AB3-9DF4A1103497}"/>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59" name="Tekstfelt 1858">
                    <a:extLst>
                      <a:ext uri="{FF2B5EF4-FFF2-40B4-BE49-F238E27FC236}">
                        <a16:creationId xmlns:a16="http://schemas.microsoft.com/office/drawing/2014/main" id="{4675EACC-B395-2A67-86D2-3CCF89D18952}"/>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60" name="Tekstfelt 1859">
                    <a:extLst>
                      <a:ext uri="{FF2B5EF4-FFF2-40B4-BE49-F238E27FC236}">
                        <a16:creationId xmlns:a16="http://schemas.microsoft.com/office/drawing/2014/main" id="{266BDD44-D06F-53E7-4DA8-FB8BFD0D2FF7}"/>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61" name="Tekstfelt 1860">
                    <a:extLst>
                      <a:ext uri="{FF2B5EF4-FFF2-40B4-BE49-F238E27FC236}">
                        <a16:creationId xmlns:a16="http://schemas.microsoft.com/office/drawing/2014/main" id="{2875EE48-D7CB-7FCE-284D-32A2C78367E2}"/>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62" name="Tekstfelt 1861">
                    <a:extLst>
                      <a:ext uri="{FF2B5EF4-FFF2-40B4-BE49-F238E27FC236}">
                        <a16:creationId xmlns:a16="http://schemas.microsoft.com/office/drawing/2014/main" id="{E0345CE2-BDFE-48F7-D144-7F161AC0BAD3}"/>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63" name="Tekstfelt 1862">
                    <a:extLst>
                      <a:ext uri="{FF2B5EF4-FFF2-40B4-BE49-F238E27FC236}">
                        <a16:creationId xmlns:a16="http://schemas.microsoft.com/office/drawing/2014/main" id="{F410883B-B06F-AAF8-F59A-135197B3D1CF}"/>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64" name="Tekstfelt 1863">
                    <a:extLst>
                      <a:ext uri="{FF2B5EF4-FFF2-40B4-BE49-F238E27FC236}">
                        <a16:creationId xmlns:a16="http://schemas.microsoft.com/office/drawing/2014/main" id="{A8A1364D-0E9D-CFEF-CA09-E64818C7E034}"/>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65" name="Tekstfelt 1864">
                    <a:extLst>
                      <a:ext uri="{FF2B5EF4-FFF2-40B4-BE49-F238E27FC236}">
                        <a16:creationId xmlns:a16="http://schemas.microsoft.com/office/drawing/2014/main" id="{DFC2C309-CC02-E910-39EB-896009E2B4C0}"/>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866" name="Tekstfelt 1865">
                    <a:extLst>
                      <a:ext uri="{FF2B5EF4-FFF2-40B4-BE49-F238E27FC236}">
                        <a16:creationId xmlns:a16="http://schemas.microsoft.com/office/drawing/2014/main" id="{18B2EDAE-487D-1D0B-94A7-3DCB3722CB6F}"/>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867" name="Tekstfelt 1866">
                    <a:extLst>
                      <a:ext uri="{FF2B5EF4-FFF2-40B4-BE49-F238E27FC236}">
                        <a16:creationId xmlns:a16="http://schemas.microsoft.com/office/drawing/2014/main" id="{7CF8ACC0-5D5D-A91D-1B12-C1496DDF9DC8}"/>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868" name="Tekstfelt 1867">
                    <a:extLst>
                      <a:ext uri="{FF2B5EF4-FFF2-40B4-BE49-F238E27FC236}">
                        <a16:creationId xmlns:a16="http://schemas.microsoft.com/office/drawing/2014/main" id="{DA3E8311-E0B2-6650-1CD6-60C0D56C853A}"/>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36" name="Tekstfelt 1835">
                  <a:extLst>
                    <a:ext uri="{FF2B5EF4-FFF2-40B4-BE49-F238E27FC236}">
                      <a16:creationId xmlns:a16="http://schemas.microsoft.com/office/drawing/2014/main" id="{1EF6E2BB-597D-7AE0-A775-688A08BC299A}"/>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37" name="Tekstfelt 1836">
                  <a:extLst>
                    <a:ext uri="{FF2B5EF4-FFF2-40B4-BE49-F238E27FC236}">
                      <a16:creationId xmlns:a16="http://schemas.microsoft.com/office/drawing/2014/main" id="{2EFC301E-ADF3-A6FA-4070-D285A89E03F7}"/>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38" name="Tekstfelt 1837">
                  <a:extLst>
                    <a:ext uri="{FF2B5EF4-FFF2-40B4-BE49-F238E27FC236}">
                      <a16:creationId xmlns:a16="http://schemas.microsoft.com/office/drawing/2014/main" id="{AD0BFE8E-C317-D807-B215-1253BB9B6400}"/>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grpSp>
          <p:nvGrpSpPr>
            <p:cNvPr id="1641" name="Gruppe 1640">
              <a:extLst>
                <a:ext uri="{FF2B5EF4-FFF2-40B4-BE49-F238E27FC236}">
                  <a16:creationId xmlns:a16="http://schemas.microsoft.com/office/drawing/2014/main" id="{A0DC519E-C2EB-709F-EAC0-C05E9FC2267A}"/>
                </a:ext>
              </a:extLst>
            </p:cNvPr>
            <p:cNvGrpSpPr/>
            <p:nvPr/>
          </p:nvGrpSpPr>
          <p:grpSpPr>
            <a:xfrm>
              <a:off x="5963854" y="1104575"/>
              <a:ext cx="370381" cy="4993054"/>
              <a:chOff x="2872610" y="306025"/>
              <a:chExt cx="370381" cy="4993054"/>
            </a:xfrm>
          </p:grpSpPr>
          <p:grpSp>
            <p:nvGrpSpPr>
              <p:cNvPr id="1794" name="Gruppe 1793">
                <a:extLst>
                  <a:ext uri="{FF2B5EF4-FFF2-40B4-BE49-F238E27FC236}">
                    <a16:creationId xmlns:a16="http://schemas.microsoft.com/office/drawing/2014/main" id="{33391F4E-8FD0-8C92-A11A-CECF2EC30952}"/>
                  </a:ext>
                </a:extLst>
              </p:cNvPr>
              <p:cNvGrpSpPr/>
              <p:nvPr/>
            </p:nvGrpSpPr>
            <p:grpSpPr>
              <a:xfrm>
                <a:off x="2872610" y="306025"/>
                <a:ext cx="370381" cy="4993054"/>
                <a:chOff x="3456275" y="891802"/>
                <a:chExt cx="370381" cy="4993054"/>
              </a:xfrm>
            </p:grpSpPr>
            <p:sp>
              <p:nvSpPr>
                <p:cNvPr id="1796" name="Tekstfelt 1795">
                  <a:extLst>
                    <a:ext uri="{FF2B5EF4-FFF2-40B4-BE49-F238E27FC236}">
                      <a16:creationId xmlns:a16="http://schemas.microsoft.com/office/drawing/2014/main" id="{095563B6-7238-7451-8588-068EBFEB4746}"/>
                    </a:ext>
                  </a:extLst>
                </p:cNvPr>
                <p:cNvSpPr txBox="1"/>
                <p:nvPr/>
              </p:nvSpPr>
              <p:spPr>
                <a:xfrm>
                  <a:off x="3456275" y="891802"/>
                  <a:ext cx="348172" cy="215444"/>
                </a:xfrm>
                <a:prstGeom prst="rect">
                  <a:avLst/>
                </a:prstGeom>
                <a:noFill/>
              </p:spPr>
              <p:txBody>
                <a:bodyPr wrap="none" rtlCol="0">
                  <a:spAutoFit/>
                </a:bodyPr>
                <a:lstStyle/>
                <a:p>
                  <a:r>
                    <a:rPr lang="da-DK" sz="800" dirty="0"/>
                    <a:t>229</a:t>
                  </a:r>
                </a:p>
              </p:txBody>
            </p:sp>
            <p:sp>
              <p:nvSpPr>
                <p:cNvPr id="1797" name="Tekstfelt 1796">
                  <a:extLst>
                    <a:ext uri="{FF2B5EF4-FFF2-40B4-BE49-F238E27FC236}">
                      <a16:creationId xmlns:a16="http://schemas.microsoft.com/office/drawing/2014/main" id="{807F1337-DB23-9D67-EE4A-606AB7BD315F}"/>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98" name="Tekstfelt 1797">
                  <a:extLst>
                    <a:ext uri="{FF2B5EF4-FFF2-40B4-BE49-F238E27FC236}">
                      <a16:creationId xmlns:a16="http://schemas.microsoft.com/office/drawing/2014/main" id="{102420AD-8679-07F1-D7A6-80B07A5AF2D7}"/>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99" name="Tekstfelt 1798">
                  <a:extLst>
                    <a:ext uri="{FF2B5EF4-FFF2-40B4-BE49-F238E27FC236}">
                      <a16:creationId xmlns:a16="http://schemas.microsoft.com/office/drawing/2014/main" id="{5AD0D9F5-7701-FF1A-EB5D-AAD3D85C54F4}"/>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800" name="Tekstfelt 1799">
                  <a:extLst>
                    <a:ext uri="{FF2B5EF4-FFF2-40B4-BE49-F238E27FC236}">
                      <a16:creationId xmlns:a16="http://schemas.microsoft.com/office/drawing/2014/main" id="{FB882364-2480-E8B3-0A89-6330FBFF614D}"/>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801" name="Tekstfelt 1800">
                  <a:extLst>
                    <a:ext uri="{FF2B5EF4-FFF2-40B4-BE49-F238E27FC236}">
                      <a16:creationId xmlns:a16="http://schemas.microsoft.com/office/drawing/2014/main" id="{2D0AF8C9-D5E0-D8B4-111B-421548D071D6}"/>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802" name="Tekstfelt 1801">
                  <a:extLst>
                    <a:ext uri="{FF2B5EF4-FFF2-40B4-BE49-F238E27FC236}">
                      <a16:creationId xmlns:a16="http://schemas.microsoft.com/office/drawing/2014/main" id="{DA0F9A68-BF63-2BC6-7439-C533F82E9A1F}"/>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803" name="Tekstfelt 1802">
                  <a:extLst>
                    <a:ext uri="{FF2B5EF4-FFF2-40B4-BE49-F238E27FC236}">
                      <a16:creationId xmlns:a16="http://schemas.microsoft.com/office/drawing/2014/main" id="{CE23C11A-B826-BA1C-1084-CE03CECAED36}"/>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804" name="Tekstfelt 1803">
                  <a:extLst>
                    <a:ext uri="{FF2B5EF4-FFF2-40B4-BE49-F238E27FC236}">
                      <a16:creationId xmlns:a16="http://schemas.microsoft.com/office/drawing/2014/main" id="{9A3C54A1-0373-E9E5-3863-D39D59C27D8D}"/>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805" name="Tekstfelt 1804">
                  <a:extLst>
                    <a:ext uri="{FF2B5EF4-FFF2-40B4-BE49-F238E27FC236}">
                      <a16:creationId xmlns:a16="http://schemas.microsoft.com/office/drawing/2014/main" id="{E2485852-F9C3-E9C6-79B5-CB07110C404E}"/>
                    </a:ext>
                  </a:extLst>
                </p:cNvPr>
                <p:cNvSpPr txBox="1"/>
                <p:nvPr/>
              </p:nvSpPr>
              <p:spPr>
                <a:xfrm>
                  <a:off x="3478484" y="5669412"/>
                  <a:ext cx="348172" cy="215444"/>
                </a:xfrm>
                <a:prstGeom prst="rect">
                  <a:avLst/>
                </a:prstGeom>
                <a:noFill/>
              </p:spPr>
              <p:txBody>
                <a:bodyPr wrap="none" rtlCol="0">
                  <a:spAutoFit/>
                </a:bodyPr>
                <a:lstStyle/>
                <a:p>
                  <a:r>
                    <a:rPr lang="da-DK" sz="800" dirty="0"/>
                    <a:t>218</a:t>
                  </a:r>
                </a:p>
              </p:txBody>
            </p:sp>
            <p:sp>
              <p:nvSpPr>
                <p:cNvPr id="1806" name="Tekstfelt 1805">
                  <a:extLst>
                    <a:ext uri="{FF2B5EF4-FFF2-40B4-BE49-F238E27FC236}">
                      <a16:creationId xmlns:a16="http://schemas.microsoft.com/office/drawing/2014/main" id="{5D3F1B80-0BB4-6245-0074-34DD4567D29F}"/>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95" name="Tekstfelt 1794">
                <a:extLst>
                  <a:ext uri="{FF2B5EF4-FFF2-40B4-BE49-F238E27FC236}">
                    <a16:creationId xmlns:a16="http://schemas.microsoft.com/office/drawing/2014/main" id="{A2740C83-FEAB-AAA2-BA5A-052CC690FA87}"/>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2" name="Gruppe 1641">
              <a:extLst>
                <a:ext uri="{FF2B5EF4-FFF2-40B4-BE49-F238E27FC236}">
                  <a16:creationId xmlns:a16="http://schemas.microsoft.com/office/drawing/2014/main" id="{572B995E-8D64-1A15-65C1-41D096792D3F}"/>
                </a:ext>
              </a:extLst>
            </p:cNvPr>
            <p:cNvGrpSpPr/>
            <p:nvPr/>
          </p:nvGrpSpPr>
          <p:grpSpPr>
            <a:xfrm>
              <a:off x="5539997" y="1121144"/>
              <a:ext cx="367348" cy="4968599"/>
              <a:chOff x="2884750" y="735002"/>
              <a:chExt cx="367348" cy="4968599"/>
            </a:xfrm>
          </p:grpSpPr>
          <p:grpSp>
            <p:nvGrpSpPr>
              <p:cNvPr id="1781" name="Gruppe 1780">
                <a:extLst>
                  <a:ext uri="{FF2B5EF4-FFF2-40B4-BE49-F238E27FC236}">
                    <a16:creationId xmlns:a16="http://schemas.microsoft.com/office/drawing/2014/main" id="{2BEC9341-4059-AE7F-EBEC-172062115C1D}"/>
                  </a:ext>
                </a:extLst>
              </p:cNvPr>
              <p:cNvGrpSpPr/>
              <p:nvPr/>
            </p:nvGrpSpPr>
            <p:grpSpPr>
              <a:xfrm>
                <a:off x="2884750" y="1168460"/>
                <a:ext cx="367348" cy="4535141"/>
                <a:chOff x="3468415" y="1754237"/>
                <a:chExt cx="367348" cy="4535141"/>
              </a:xfrm>
            </p:grpSpPr>
            <p:sp>
              <p:nvSpPr>
                <p:cNvPr id="1783" name="Tekstfelt 1782">
                  <a:extLst>
                    <a:ext uri="{FF2B5EF4-FFF2-40B4-BE49-F238E27FC236}">
                      <a16:creationId xmlns:a16="http://schemas.microsoft.com/office/drawing/2014/main" id="{9418A38A-9B09-03C7-4069-6A0F3B6ED59F}"/>
                    </a:ext>
                  </a:extLst>
                </p:cNvPr>
                <p:cNvSpPr txBox="1"/>
                <p:nvPr/>
              </p:nvSpPr>
              <p:spPr>
                <a:xfrm>
                  <a:off x="3487591" y="6073934"/>
                  <a:ext cx="348172" cy="215444"/>
                </a:xfrm>
                <a:prstGeom prst="rect">
                  <a:avLst/>
                </a:prstGeom>
                <a:noFill/>
              </p:spPr>
              <p:txBody>
                <a:bodyPr wrap="none" rtlCol="0">
                  <a:spAutoFit/>
                </a:bodyPr>
                <a:lstStyle/>
                <a:p>
                  <a:r>
                    <a:rPr lang="da-DK" sz="800" dirty="0"/>
                    <a:t>229</a:t>
                  </a:r>
                </a:p>
              </p:txBody>
            </p:sp>
            <p:sp>
              <p:nvSpPr>
                <p:cNvPr id="1784" name="Tekstfelt 1783">
                  <a:extLst>
                    <a:ext uri="{FF2B5EF4-FFF2-40B4-BE49-F238E27FC236}">
                      <a16:creationId xmlns:a16="http://schemas.microsoft.com/office/drawing/2014/main" id="{ABEE6C9D-2BD2-8A38-A27A-0BE927F86A5C}"/>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85" name="Tekstfelt 1784">
                  <a:extLst>
                    <a:ext uri="{FF2B5EF4-FFF2-40B4-BE49-F238E27FC236}">
                      <a16:creationId xmlns:a16="http://schemas.microsoft.com/office/drawing/2014/main" id="{46E95058-1A82-2BCC-FACF-CCAA303724EE}"/>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86" name="Tekstfelt 1785">
                  <a:extLst>
                    <a:ext uri="{FF2B5EF4-FFF2-40B4-BE49-F238E27FC236}">
                      <a16:creationId xmlns:a16="http://schemas.microsoft.com/office/drawing/2014/main" id="{31EB494F-F2A7-CDA3-50A6-875425D547EA}"/>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87" name="Tekstfelt 1786">
                  <a:extLst>
                    <a:ext uri="{FF2B5EF4-FFF2-40B4-BE49-F238E27FC236}">
                      <a16:creationId xmlns:a16="http://schemas.microsoft.com/office/drawing/2014/main" id="{091458AA-C360-4287-A33A-D00829E71538}"/>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88" name="Tekstfelt 1787">
                  <a:extLst>
                    <a:ext uri="{FF2B5EF4-FFF2-40B4-BE49-F238E27FC236}">
                      <a16:creationId xmlns:a16="http://schemas.microsoft.com/office/drawing/2014/main" id="{9411FDED-3C39-E72B-3B2B-23D3BB2F9A3F}"/>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89" name="Tekstfelt 1788">
                  <a:extLst>
                    <a:ext uri="{FF2B5EF4-FFF2-40B4-BE49-F238E27FC236}">
                      <a16:creationId xmlns:a16="http://schemas.microsoft.com/office/drawing/2014/main" id="{5FC2AC0B-933A-5838-DC53-CAD31AB9F2B8}"/>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90" name="Tekstfelt 1789">
                  <a:extLst>
                    <a:ext uri="{FF2B5EF4-FFF2-40B4-BE49-F238E27FC236}">
                      <a16:creationId xmlns:a16="http://schemas.microsoft.com/office/drawing/2014/main" id="{F8FD27A7-ADF6-4949-D84A-90A7DB5B35F6}"/>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91" name="Tekstfelt 1790">
                  <a:extLst>
                    <a:ext uri="{FF2B5EF4-FFF2-40B4-BE49-F238E27FC236}">
                      <a16:creationId xmlns:a16="http://schemas.microsoft.com/office/drawing/2014/main" id="{7FADADA8-5B0E-28CA-0938-E0CAD779F89B}"/>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92" name="Tekstfelt 1791">
                  <a:extLst>
                    <a:ext uri="{FF2B5EF4-FFF2-40B4-BE49-F238E27FC236}">
                      <a16:creationId xmlns:a16="http://schemas.microsoft.com/office/drawing/2014/main" id="{C4299A9A-3870-AD4A-4A3B-93183A06E8BD}"/>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93" name="Tekstfelt 1792">
                  <a:extLst>
                    <a:ext uri="{FF2B5EF4-FFF2-40B4-BE49-F238E27FC236}">
                      <a16:creationId xmlns:a16="http://schemas.microsoft.com/office/drawing/2014/main" id="{E7982108-A4E2-7ABC-97A5-9002C072A2DB}"/>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82" name="Tekstfelt 1781">
                <a:extLst>
                  <a:ext uri="{FF2B5EF4-FFF2-40B4-BE49-F238E27FC236}">
                    <a16:creationId xmlns:a16="http://schemas.microsoft.com/office/drawing/2014/main" id="{8376B86F-810D-FF51-79F4-E7D16F9F0135}"/>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3" name="Gruppe 1642">
              <a:extLst>
                <a:ext uri="{FF2B5EF4-FFF2-40B4-BE49-F238E27FC236}">
                  <a16:creationId xmlns:a16="http://schemas.microsoft.com/office/drawing/2014/main" id="{0F45AFD4-EFDA-4F97-8C25-A53BEDF090DA}"/>
                </a:ext>
              </a:extLst>
            </p:cNvPr>
            <p:cNvGrpSpPr/>
            <p:nvPr/>
          </p:nvGrpSpPr>
          <p:grpSpPr>
            <a:xfrm>
              <a:off x="4671957" y="1121816"/>
              <a:ext cx="368493" cy="4975623"/>
              <a:chOff x="2884750" y="1599890"/>
              <a:chExt cx="368493" cy="4975623"/>
            </a:xfrm>
          </p:grpSpPr>
          <p:grpSp>
            <p:nvGrpSpPr>
              <p:cNvPr id="1768" name="Gruppe 1767">
                <a:extLst>
                  <a:ext uri="{FF2B5EF4-FFF2-40B4-BE49-F238E27FC236}">
                    <a16:creationId xmlns:a16="http://schemas.microsoft.com/office/drawing/2014/main" id="{AD48B8C0-5655-ECCF-0C10-6A859E8D4C05}"/>
                  </a:ext>
                </a:extLst>
              </p:cNvPr>
              <p:cNvGrpSpPr/>
              <p:nvPr/>
            </p:nvGrpSpPr>
            <p:grpSpPr>
              <a:xfrm>
                <a:off x="2884750" y="1599890"/>
                <a:ext cx="367348" cy="4975623"/>
                <a:chOff x="3468415" y="2185667"/>
                <a:chExt cx="367348" cy="4975623"/>
              </a:xfrm>
            </p:grpSpPr>
            <p:sp>
              <p:nvSpPr>
                <p:cNvPr id="1770" name="Tekstfelt 1769">
                  <a:extLst>
                    <a:ext uri="{FF2B5EF4-FFF2-40B4-BE49-F238E27FC236}">
                      <a16:creationId xmlns:a16="http://schemas.microsoft.com/office/drawing/2014/main" id="{42EE743B-2541-408C-8664-453DABA535A4}"/>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71" name="Tekstfelt 1770">
                  <a:extLst>
                    <a:ext uri="{FF2B5EF4-FFF2-40B4-BE49-F238E27FC236}">
                      <a16:creationId xmlns:a16="http://schemas.microsoft.com/office/drawing/2014/main" id="{B296DE9E-3AB9-A678-F0F7-57CAA1854DD8}"/>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72" name="Tekstfelt 1771">
                  <a:extLst>
                    <a:ext uri="{FF2B5EF4-FFF2-40B4-BE49-F238E27FC236}">
                      <a16:creationId xmlns:a16="http://schemas.microsoft.com/office/drawing/2014/main" id="{0BDF4F47-BAC1-DA0D-E2C5-EA1BBEAE835B}"/>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73" name="Tekstfelt 1772">
                  <a:extLst>
                    <a:ext uri="{FF2B5EF4-FFF2-40B4-BE49-F238E27FC236}">
                      <a16:creationId xmlns:a16="http://schemas.microsoft.com/office/drawing/2014/main" id="{41F98017-9C03-ED16-696F-248F84FE1936}"/>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74" name="Tekstfelt 1773">
                  <a:extLst>
                    <a:ext uri="{FF2B5EF4-FFF2-40B4-BE49-F238E27FC236}">
                      <a16:creationId xmlns:a16="http://schemas.microsoft.com/office/drawing/2014/main" id="{925D082C-F49A-FA77-EEE4-41903B80EC00}"/>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75" name="Tekstfelt 1774">
                  <a:extLst>
                    <a:ext uri="{FF2B5EF4-FFF2-40B4-BE49-F238E27FC236}">
                      <a16:creationId xmlns:a16="http://schemas.microsoft.com/office/drawing/2014/main" id="{1D03E9E6-1D0C-681E-95D4-A4D1D9151BBA}"/>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76" name="Tekstfelt 1775">
                  <a:extLst>
                    <a:ext uri="{FF2B5EF4-FFF2-40B4-BE49-F238E27FC236}">
                      <a16:creationId xmlns:a16="http://schemas.microsoft.com/office/drawing/2014/main" id="{B01A0AD5-BC26-3BA6-6251-8ADE1DA350C9}"/>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77" name="Tekstfelt 1776">
                  <a:extLst>
                    <a:ext uri="{FF2B5EF4-FFF2-40B4-BE49-F238E27FC236}">
                      <a16:creationId xmlns:a16="http://schemas.microsoft.com/office/drawing/2014/main" id="{848771E8-C0AD-3234-6FCC-DBE987E40859}"/>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78" name="Tekstfelt 1777">
                  <a:extLst>
                    <a:ext uri="{FF2B5EF4-FFF2-40B4-BE49-F238E27FC236}">
                      <a16:creationId xmlns:a16="http://schemas.microsoft.com/office/drawing/2014/main" id="{1120D86D-1ABC-57B8-0F58-7E817054CE7A}"/>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79" name="Tekstfelt 1778">
                  <a:extLst>
                    <a:ext uri="{FF2B5EF4-FFF2-40B4-BE49-F238E27FC236}">
                      <a16:creationId xmlns:a16="http://schemas.microsoft.com/office/drawing/2014/main" id="{DAE1F118-E7C3-9F2E-96B7-3A96E7ED4B56}"/>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80" name="Tekstfelt 1779">
                  <a:extLst>
                    <a:ext uri="{FF2B5EF4-FFF2-40B4-BE49-F238E27FC236}">
                      <a16:creationId xmlns:a16="http://schemas.microsoft.com/office/drawing/2014/main" id="{59265C93-BAED-F401-E468-FBA53F2F496F}"/>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69" name="Tekstfelt 1768">
                <a:extLst>
                  <a:ext uri="{FF2B5EF4-FFF2-40B4-BE49-F238E27FC236}">
                    <a16:creationId xmlns:a16="http://schemas.microsoft.com/office/drawing/2014/main" id="{6EC7842E-6070-94FF-FE7C-B3D9F73AA275}"/>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4" name="Gruppe 1643">
              <a:extLst>
                <a:ext uri="{FF2B5EF4-FFF2-40B4-BE49-F238E27FC236}">
                  <a16:creationId xmlns:a16="http://schemas.microsoft.com/office/drawing/2014/main" id="{C84D3837-8B03-E4D2-1A95-2343E4E1E43B}"/>
                </a:ext>
              </a:extLst>
            </p:cNvPr>
            <p:cNvGrpSpPr/>
            <p:nvPr/>
          </p:nvGrpSpPr>
          <p:grpSpPr>
            <a:xfrm>
              <a:off x="4246971" y="1119665"/>
              <a:ext cx="368493" cy="4977333"/>
              <a:chOff x="2884750" y="2033560"/>
              <a:chExt cx="368493" cy="4977333"/>
            </a:xfrm>
          </p:grpSpPr>
          <p:grpSp>
            <p:nvGrpSpPr>
              <p:cNvPr id="1755" name="Gruppe 1754">
                <a:extLst>
                  <a:ext uri="{FF2B5EF4-FFF2-40B4-BE49-F238E27FC236}">
                    <a16:creationId xmlns:a16="http://schemas.microsoft.com/office/drawing/2014/main" id="{2614F433-013D-4659-EC9D-F9BA05CDF657}"/>
                  </a:ext>
                </a:extLst>
              </p:cNvPr>
              <p:cNvGrpSpPr/>
              <p:nvPr/>
            </p:nvGrpSpPr>
            <p:grpSpPr>
              <a:xfrm>
                <a:off x="2884750" y="2033560"/>
                <a:ext cx="367348" cy="4977333"/>
                <a:chOff x="3468415" y="2619337"/>
                <a:chExt cx="367348" cy="4977333"/>
              </a:xfrm>
            </p:grpSpPr>
            <p:sp>
              <p:nvSpPr>
                <p:cNvPr id="1757" name="Tekstfelt 1756">
                  <a:extLst>
                    <a:ext uri="{FF2B5EF4-FFF2-40B4-BE49-F238E27FC236}">
                      <a16:creationId xmlns:a16="http://schemas.microsoft.com/office/drawing/2014/main" id="{3A7BD603-4CCC-12FB-5CE5-DCD68856DEA2}"/>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58" name="Tekstfelt 1757">
                  <a:extLst>
                    <a:ext uri="{FF2B5EF4-FFF2-40B4-BE49-F238E27FC236}">
                      <a16:creationId xmlns:a16="http://schemas.microsoft.com/office/drawing/2014/main" id="{F409DD90-F77B-95D2-F09D-6F6501AE50DC}"/>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59" name="Tekstfelt 1758">
                  <a:extLst>
                    <a:ext uri="{FF2B5EF4-FFF2-40B4-BE49-F238E27FC236}">
                      <a16:creationId xmlns:a16="http://schemas.microsoft.com/office/drawing/2014/main" id="{38F5A3D9-A142-08EC-345C-13F9E4690E55}"/>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60" name="Tekstfelt 1759">
                  <a:extLst>
                    <a:ext uri="{FF2B5EF4-FFF2-40B4-BE49-F238E27FC236}">
                      <a16:creationId xmlns:a16="http://schemas.microsoft.com/office/drawing/2014/main" id="{A2E81FEF-8287-D29D-737C-B85F83631BFA}"/>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61" name="Tekstfelt 1760">
                  <a:extLst>
                    <a:ext uri="{FF2B5EF4-FFF2-40B4-BE49-F238E27FC236}">
                      <a16:creationId xmlns:a16="http://schemas.microsoft.com/office/drawing/2014/main" id="{208812EA-EC43-6715-5255-B756DC5278D8}"/>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62" name="Tekstfelt 1761">
                  <a:extLst>
                    <a:ext uri="{FF2B5EF4-FFF2-40B4-BE49-F238E27FC236}">
                      <a16:creationId xmlns:a16="http://schemas.microsoft.com/office/drawing/2014/main" id="{CA948B35-7A18-AC25-3209-30663847F4D6}"/>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63" name="Tekstfelt 1762">
                  <a:extLst>
                    <a:ext uri="{FF2B5EF4-FFF2-40B4-BE49-F238E27FC236}">
                      <a16:creationId xmlns:a16="http://schemas.microsoft.com/office/drawing/2014/main" id="{7C4FBA6D-4362-12F9-51EC-AFF63736427E}"/>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64" name="Tekstfelt 1763">
                  <a:extLst>
                    <a:ext uri="{FF2B5EF4-FFF2-40B4-BE49-F238E27FC236}">
                      <a16:creationId xmlns:a16="http://schemas.microsoft.com/office/drawing/2014/main" id="{8C3FF755-C774-9A53-C00E-FC2CC401ED66}"/>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65" name="Tekstfelt 1764">
                  <a:extLst>
                    <a:ext uri="{FF2B5EF4-FFF2-40B4-BE49-F238E27FC236}">
                      <a16:creationId xmlns:a16="http://schemas.microsoft.com/office/drawing/2014/main" id="{99FF7003-0A6D-838F-E4D6-3E80190112EA}"/>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66" name="Tekstfelt 1765">
                  <a:extLst>
                    <a:ext uri="{FF2B5EF4-FFF2-40B4-BE49-F238E27FC236}">
                      <a16:creationId xmlns:a16="http://schemas.microsoft.com/office/drawing/2014/main" id="{09390873-8D4E-6F28-34BD-5F6D6A83BECA}"/>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67" name="Tekstfelt 1766">
                  <a:extLst>
                    <a:ext uri="{FF2B5EF4-FFF2-40B4-BE49-F238E27FC236}">
                      <a16:creationId xmlns:a16="http://schemas.microsoft.com/office/drawing/2014/main" id="{1BE27C40-01D9-B477-21E4-F7999D42E973}"/>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56" name="Tekstfelt 1755">
                <a:extLst>
                  <a:ext uri="{FF2B5EF4-FFF2-40B4-BE49-F238E27FC236}">
                    <a16:creationId xmlns:a16="http://schemas.microsoft.com/office/drawing/2014/main" id="{9D57E1C2-2662-29CA-8F1A-DFD0C36D62FE}"/>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5" name="Gruppe 1644">
              <a:extLst>
                <a:ext uri="{FF2B5EF4-FFF2-40B4-BE49-F238E27FC236}">
                  <a16:creationId xmlns:a16="http://schemas.microsoft.com/office/drawing/2014/main" id="{F3BCFE2A-C35E-9432-15FD-DF00A70EECA8}"/>
                </a:ext>
              </a:extLst>
            </p:cNvPr>
            <p:cNvGrpSpPr/>
            <p:nvPr/>
          </p:nvGrpSpPr>
          <p:grpSpPr>
            <a:xfrm>
              <a:off x="3805124" y="1117111"/>
              <a:ext cx="369796" cy="4983796"/>
              <a:chOff x="2884750" y="2468352"/>
              <a:chExt cx="369796" cy="4983796"/>
            </a:xfrm>
          </p:grpSpPr>
          <p:grpSp>
            <p:nvGrpSpPr>
              <p:cNvPr id="1742" name="Gruppe 1741">
                <a:extLst>
                  <a:ext uri="{FF2B5EF4-FFF2-40B4-BE49-F238E27FC236}">
                    <a16:creationId xmlns:a16="http://schemas.microsoft.com/office/drawing/2014/main" id="{5F74F903-0C6A-499E-0341-79749604D340}"/>
                  </a:ext>
                </a:extLst>
              </p:cNvPr>
              <p:cNvGrpSpPr/>
              <p:nvPr/>
            </p:nvGrpSpPr>
            <p:grpSpPr>
              <a:xfrm>
                <a:off x="2884750" y="2468352"/>
                <a:ext cx="369796" cy="4983796"/>
                <a:chOff x="3468415" y="3054129"/>
                <a:chExt cx="369796" cy="4983796"/>
              </a:xfrm>
            </p:grpSpPr>
            <p:sp>
              <p:nvSpPr>
                <p:cNvPr id="1744" name="Tekstfelt 1743">
                  <a:extLst>
                    <a:ext uri="{FF2B5EF4-FFF2-40B4-BE49-F238E27FC236}">
                      <a16:creationId xmlns:a16="http://schemas.microsoft.com/office/drawing/2014/main" id="{B753860A-C38E-B7BB-BE19-DFF6490006B0}"/>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45" name="Tekstfelt 1744">
                  <a:extLst>
                    <a:ext uri="{FF2B5EF4-FFF2-40B4-BE49-F238E27FC236}">
                      <a16:creationId xmlns:a16="http://schemas.microsoft.com/office/drawing/2014/main" id="{7B8B7D72-06F3-74B6-3400-EA8CE77FB122}"/>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46" name="Tekstfelt 1745">
                  <a:extLst>
                    <a:ext uri="{FF2B5EF4-FFF2-40B4-BE49-F238E27FC236}">
                      <a16:creationId xmlns:a16="http://schemas.microsoft.com/office/drawing/2014/main" id="{9A672F4D-F764-EF5A-0006-BCCAE94D31F4}"/>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47" name="Tekstfelt 1746">
                  <a:extLst>
                    <a:ext uri="{FF2B5EF4-FFF2-40B4-BE49-F238E27FC236}">
                      <a16:creationId xmlns:a16="http://schemas.microsoft.com/office/drawing/2014/main" id="{A93B4557-5849-48A1-104F-5049308EBA9D}"/>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48" name="Tekstfelt 1747">
                  <a:extLst>
                    <a:ext uri="{FF2B5EF4-FFF2-40B4-BE49-F238E27FC236}">
                      <a16:creationId xmlns:a16="http://schemas.microsoft.com/office/drawing/2014/main" id="{0A799E59-EC4A-B738-8833-0707A994C4EA}"/>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49" name="Tekstfelt 1748">
                  <a:extLst>
                    <a:ext uri="{FF2B5EF4-FFF2-40B4-BE49-F238E27FC236}">
                      <a16:creationId xmlns:a16="http://schemas.microsoft.com/office/drawing/2014/main" id="{1DB753F5-FCB7-5420-E6C6-315494995BDE}"/>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50" name="Tekstfelt 1749">
                  <a:extLst>
                    <a:ext uri="{FF2B5EF4-FFF2-40B4-BE49-F238E27FC236}">
                      <a16:creationId xmlns:a16="http://schemas.microsoft.com/office/drawing/2014/main" id="{9ABF1262-7BD9-8C63-21A7-6953FA764639}"/>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51" name="Tekstfelt 1750">
                  <a:extLst>
                    <a:ext uri="{FF2B5EF4-FFF2-40B4-BE49-F238E27FC236}">
                      <a16:creationId xmlns:a16="http://schemas.microsoft.com/office/drawing/2014/main" id="{4C9A0CC7-759D-04E7-14FD-206A50E6A387}"/>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52" name="Tekstfelt 1751">
                  <a:extLst>
                    <a:ext uri="{FF2B5EF4-FFF2-40B4-BE49-F238E27FC236}">
                      <a16:creationId xmlns:a16="http://schemas.microsoft.com/office/drawing/2014/main" id="{BCF11154-F4E2-7A41-3A5E-B255918DA44C}"/>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53" name="Tekstfelt 1752">
                  <a:extLst>
                    <a:ext uri="{FF2B5EF4-FFF2-40B4-BE49-F238E27FC236}">
                      <a16:creationId xmlns:a16="http://schemas.microsoft.com/office/drawing/2014/main" id="{CE8F47A8-6EFB-5D56-80D5-64CF5CEEE052}"/>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54" name="Tekstfelt 1753">
                  <a:extLst>
                    <a:ext uri="{FF2B5EF4-FFF2-40B4-BE49-F238E27FC236}">
                      <a16:creationId xmlns:a16="http://schemas.microsoft.com/office/drawing/2014/main" id="{836F271D-E0F3-8080-CD93-E06B85F6516E}"/>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43" name="Tekstfelt 1742">
                <a:extLst>
                  <a:ext uri="{FF2B5EF4-FFF2-40B4-BE49-F238E27FC236}">
                    <a16:creationId xmlns:a16="http://schemas.microsoft.com/office/drawing/2014/main" id="{6FE6F0CD-5A19-66F4-B07A-662C5F0A5948}"/>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6" name="Gruppe 1645">
              <a:extLst>
                <a:ext uri="{FF2B5EF4-FFF2-40B4-BE49-F238E27FC236}">
                  <a16:creationId xmlns:a16="http://schemas.microsoft.com/office/drawing/2014/main" id="{7A6B0E28-9386-1162-0995-934FEA2CC166}"/>
                </a:ext>
              </a:extLst>
            </p:cNvPr>
            <p:cNvGrpSpPr/>
            <p:nvPr/>
          </p:nvGrpSpPr>
          <p:grpSpPr>
            <a:xfrm>
              <a:off x="3380676" y="1113679"/>
              <a:ext cx="368678" cy="4985735"/>
              <a:chOff x="2885868" y="2899782"/>
              <a:chExt cx="368678" cy="4985735"/>
            </a:xfrm>
          </p:grpSpPr>
          <p:grpSp>
            <p:nvGrpSpPr>
              <p:cNvPr id="1729" name="Gruppe 1728">
                <a:extLst>
                  <a:ext uri="{FF2B5EF4-FFF2-40B4-BE49-F238E27FC236}">
                    <a16:creationId xmlns:a16="http://schemas.microsoft.com/office/drawing/2014/main" id="{8A7A6F05-3121-801F-E4F9-03B951F0A416}"/>
                  </a:ext>
                </a:extLst>
              </p:cNvPr>
              <p:cNvGrpSpPr/>
              <p:nvPr/>
            </p:nvGrpSpPr>
            <p:grpSpPr>
              <a:xfrm>
                <a:off x="2885868" y="2899782"/>
                <a:ext cx="368678" cy="4985735"/>
                <a:chOff x="3469533" y="3485559"/>
                <a:chExt cx="368678" cy="4985735"/>
              </a:xfrm>
            </p:grpSpPr>
            <p:sp>
              <p:nvSpPr>
                <p:cNvPr id="1731" name="Tekstfelt 1730">
                  <a:extLst>
                    <a:ext uri="{FF2B5EF4-FFF2-40B4-BE49-F238E27FC236}">
                      <a16:creationId xmlns:a16="http://schemas.microsoft.com/office/drawing/2014/main" id="{185F5AD9-7FA6-50D2-AB34-38C66C51E079}"/>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32" name="Tekstfelt 1731">
                  <a:extLst>
                    <a:ext uri="{FF2B5EF4-FFF2-40B4-BE49-F238E27FC236}">
                      <a16:creationId xmlns:a16="http://schemas.microsoft.com/office/drawing/2014/main" id="{50E0488D-9A06-81F1-BC26-B2082E97F148}"/>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33" name="Tekstfelt 1732">
                  <a:extLst>
                    <a:ext uri="{FF2B5EF4-FFF2-40B4-BE49-F238E27FC236}">
                      <a16:creationId xmlns:a16="http://schemas.microsoft.com/office/drawing/2014/main" id="{F4C4DBF2-AA89-EA6E-B5D8-B0FC3868FB49}"/>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34" name="Tekstfelt 1733">
                  <a:extLst>
                    <a:ext uri="{FF2B5EF4-FFF2-40B4-BE49-F238E27FC236}">
                      <a16:creationId xmlns:a16="http://schemas.microsoft.com/office/drawing/2014/main" id="{B1157B60-B642-4A67-D079-914EF8382B69}"/>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35" name="Tekstfelt 1734">
                  <a:extLst>
                    <a:ext uri="{FF2B5EF4-FFF2-40B4-BE49-F238E27FC236}">
                      <a16:creationId xmlns:a16="http://schemas.microsoft.com/office/drawing/2014/main" id="{F9EF0F29-41C7-C139-9220-52E4299F3931}"/>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36" name="Tekstfelt 1735">
                  <a:extLst>
                    <a:ext uri="{FF2B5EF4-FFF2-40B4-BE49-F238E27FC236}">
                      <a16:creationId xmlns:a16="http://schemas.microsoft.com/office/drawing/2014/main" id="{15129CBF-DCD6-0376-ED0F-5E7E62F0CD41}"/>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37" name="Tekstfelt 1736">
                  <a:extLst>
                    <a:ext uri="{FF2B5EF4-FFF2-40B4-BE49-F238E27FC236}">
                      <a16:creationId xmlns:a16="http://schemas.microsoft.com/office/drawing/2014/main" id="{241BDE04-A107-D362-EA46-CE4812D943EE}"/>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38" name="Tekstfelt 1737">
                  <a:extLst>
                    <a:ext uri="{FF2B5EF4-FFF2-40B4-BE49-F238E27FC236}">
                      <a16:creationId xmlns:a16="http://schemas.microsoft.com/office/drawing/2014/main" id="{82FD90C2-204F-E6C4-4151-42AED0E165EE}"/>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39" name="Tekstfelt 1738">
                  <a:extLst>
                    <a:ext uri="{FF2B5EF4-FFF2-40B4-BE49-F238E27FC236}">
                      <a16:creationId xmlns:a16="http://schemas.microsoft.com/office/drawing/2014/main" id="{5A584B60-1A4F-1A2B-2655-9A586F89A2AC}"/>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40" name="Tekstfelt 1739">
                  <a:extLst>
                    <a:ext uri="{FF2B5EF4-FFF2-40B4-BE49-F238E27FC236}">
                      <a16:creationId xmlns:a16="http://schemas.microsoft.com/office/drawing/2014/main" id="{830EEA65-68E7-9004-0D46-37EEC7DADA4D}"/>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41" name="Tekstfelt 1740">
                  <a:extLst>
                    <a:ext uri="{FF2B5EF4-FFF2-40B4-BE49-F238E27FC236}">
                      <a16:creationId xmlns:a16="http://schemas.microsoft.com/office/drawing/2014/main" id="{8BEC5D27-2BEE-1FC0-2A97-148122DC0260}"/>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30" name="Tekstfelt 1729">
                <a:extLst>
                  <a:ext uri="{FF2B5EF4-FFF2-40B4-BE49-F238E27FC236}">
                    <a16:creationId xmlns:a16="http://schemas.microsoft.com/office/drawing/2014/main" id="{5DBED18D-FEF0-7B4E-02DB-A6B829C5B785}"/>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7" name="Gruppe 1646">
              <a:extLst>
                <a:ext uri="{FF2B5EF4-FFF2-40B4-BE49-F238E27FC236}">
                  <a16:creationId xmlns:a16="http://schemas.microsoft.com/office/drawing/2014/main" id="{A5F9F41E-2EEE-144C-8D36-40C2F446BFF2}"/>
                </a:ext>
              </a:extLst>
            </p:cNvPr>
            <p:cNvGrpSpPr/>
            <p:nvPr/>
          </p:nvGrpSpPr>
          <p:grpSpPr>
            <a:xfrm>
              <a:off x="2937190" y="1122934"/>
              <a:ext cx="368270" cy="4971649"/>
              <a:chOff x="2886987" y="3331213"/>
              <a:chExt cx="368270" cy="4971649"/>
            </a:xfrm>
          </p:grpSpPr>
          <p:grpSp>
            <p:nvGrpSpPr>
              <p:cNvPr id="1716" name="Gruppe 1715">
                <a:extLst>
                  <a:ext uri="{FF2B5EF4-FFF2-40B4-BE49-F238E27FC236}">
                    <a16:creationId xmlns:a16="http://schemas.microsoft.com/office/drawing/2014/main" id="{DFC9E2F4-0612-EBF7-3B37-ED5D5C4DDBE4}"/>
                  </a:ext>
                </a:extLst>
              </p:cNvPr>
              <p:cNvGrpSpPr/>
              <p:nvPr/>
            </p:nvGrpSpPr>
            <p:grpSpPr>
              <a:xfrm>
                <a:off x="2886987" y="3331213"/>
                <a:ext cx="368270" cy="4971649"/>
                <a:chOff x="3470652" y="3916990"/>
                <a:chExt cx="368270" cy="4971649"/>
              </a:xfrm>
            </p:grpSpPr>
            <p:sp>
              <p:nvSpPr>
                <p:cNvPr id="1718" name="Tekstfelt 1717">
                  <a:extLst>
                    <a:ext uri="{FF2B5EF4-FFF2-40B4-BE49-F238E27FC236}">
                      <a16:creationId xmlns:a16="http://schemas.microsoft.com/office/drawing/2014/main" id="{EEF8F6DA-E542-5B39-9407-52E8993ECCA9}"/>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19" name="Tekstfelt 1718">
                  <a:extLst>
                    <a:ext uri="{FF2B5EF4-FFF2-40B4-BE49-F238E27FC236}">
                      <a16:creationId xmlns:a16="http://schemas.microsoft.com/office/drawing/2014/main" id="{7DDDC4ED-D84C-F9C2-7A20-39D6D8F6D41E}"/>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20" name="Tekstfelt 1719">
                  <a:extLst>
                    <a:ext uri="{FF2B5EF4-FFF2-40B4-BE49-F238E27FC236}">
                      <a16:creationId xmlns:a16="http://schemas.microsoft.com/office/drawing/2014/main" id="{1557911A-09E6-5055-7381-DD72B3647928}"/>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21" name="Tekstfelt 1720">
                  <a:extLst>
                    <a:ext uri="{FF2B5EF4-FFF2-40B4-BE49-F238E27FC236}">
                      <a16:creationId xmlns:a16="http://schemas.microsoft.com/office/drawing/2014/main" id="{3B5AA016-3175-EEB9-E13E-9A5617E6FC0C}"/>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22" name="Tekstfelt 1721">
                  <a:extLst>
                    <a:ext uri="{FF2B5EF4-FFF2-40B4-BE49-F238E27FC236}">
                      <a16:creationId xmlns:a16="http://schemas.microsoft.com/office/drawing/2014/main" id="{EB08AFD4-9AD5-7836-847E-F657279C44B2}"/>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23" name="Tekstfelt 1722">
                  <a:extLst>
                    <a:ext uri="{FF2B5EF4-FFF2-40B4-BE49-F238E27FC236}">
                      <a16:creationId xmlns:a16="http://schemas.microsoft.com/office/drawing/2014/main" id="{BAD9BD6E-B8CD-20F7-7B66-2D0726A19A0C}"/>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24" name="Tekstfelt 1723">
                  <a:extLst>
                    <a:ext uri="{FF2B5EF4-FFF2-40B4-BE49-F238E27FC236}">
                      <a16:creationId xmlns:a16="http://schemas.microsoft.com/office/drawing/2014/main" id="{C9AB334F-D72E-854E-4DAC-FE31C25E1317}"/>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25" name="Tekstfelt 1724">
                  <a:extLst>
                    <a:ext uri="{FF2B5EF4-FFF2-40B4-BE49-F238E27FC236}">
                      <a16:creationId xmlns:a16="http://schemas.microsoft.com/office/drawing/2014/main" id="{92EDC38A-1333-E693-B86F-981D994CE7FE}"/>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26" name="Tekstfelt 1725">
                  <a:extLst>
                    <a:ext uri="{FF2B5EF4-FFF2-40B4-BE49-F238E27FC236}">
                      <a16:creationId xmlns:a16="http://schemas.microsoft.com/office/drawing/2014/main" id="{570A5D03-43AC-EC1E-2FE4-E73C96C109E7}"/>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27" name="Tekstfelt 1726">
                  <a:extLst>
                    <a:ext uri="{FF2B5EF4-FFF2-40B4-BE49-F238E27FC236}">
                      <a16:creationId xmlns:a16="http://schemas.microsoft.com/office/drawing/2014/main" id="{442EB317-69F8-4B1A-5D4E-1FAABE85E11A}"/>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28" name="Tekstfelt 1727">
                  <a:extLst>
                    <a:ext uri="{FF2B5EF4-FFF2-40B4-BE49-F238E27FC236}">
                      <a16:creationId xmlns:a16="http://schemas.microsoft.com/office/drawing/2014/main" id="{1C201F84-8363-08FD-A325-1EAB6CCFDBFB}"/>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17" name="Tekstfelt 1716">
                <a:extLst>
                  <a:ext uri="{FF2B5EF4-FFF2-40B4-BE49-F238E27FC236}">
                    <a16:creationId xmlns:a16="http://schemas.microsoft.com/office/drawing/2014/main" id="{5A0DD690-5EE5-37AF-B87D-C482500DB02B}"/>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8" name="Gruppe 1647">
              <a:extLst>
                <a:ext uri="{FF2B5EF4-FFF2-40B4-BE49-F238E27FC236}">
                  <a16:creationId xmlns:a16="http://schemas.microsoft.com/office/drawing/2014/main" id="{7C8567CB-21BB-B59C-3958-ABBF4F640227}"/>
                </a:ext>
              </a:extLst>
            </p:cNvPr>
            <p:cNvGrpSpPr/>
            <p:nvPr/>
          </p:nvGrpSpPr>
          <p:grpSpPr>
            <a:xfrm>
              <a:off x="2515019" y="1122283"/>
              <a:ext cx="367153" cy="4979236"/>
              <a:chOff x="2888104" y="3762643"/>
              <a:chExt cx="367153" cy="4979236"/>
            </a:xfrm>
          </p:grpSpPr>
          <p:grpSp>
            <p:nvGrpSpPr>
              <p:cNvPr id="1703" name="Gruppe 1702">
                <a:extLst>
                  <a:ext uri="{FF2B5EF4-FFF2-40B4-BE49-F238E27FC236}">
                    <a16:creationId xmlns:a16="http://schemas.microsoft.com/office/drawing/2014/main" id="{FEF89865-AEB3-1FA6-0AC4-A390E53DB96F}"/>
                  </a:ext>
                </a:extLst>
              </p:cNvPr>
              <p:cNvGrpSpPr/>
              <p:nvPr/>
            </p:nvGrpSpPr>
            <p:grpSpPr>
              <a:xfrm>
                <a:off x="2888104" y="3762643"/>
                <a:ext cx="367153" cy="4979236"/>
                <a:chOff x="3471769" y="4348420"/>
                <a:chExt cx="367153" cy="4979236"/>
              </a:xfrm>
            </p:grpSpPr>
            <p:sp>
              <p:nvSpPr>
                <p:cNvPr id="1705" name="Tekstfelt 1704">
                  <a:extLst>
                    <a:ext uri="{FF2B5EF4-FFF2-40B4-BE49-F238E27FC236}">
                      <a16:creationId xmlns:a16="http://schemas.microsoft.com/office/drawing/2014/main" id="{21BF8562-EC1E-2A1E-6BB9-73AA465357A4}"/>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06" name="Tekstfelt 1705">
                  <a:extLst>
                    <a:ext uri="{FF2B5EF4-FFF2-40B4-BE49-F238E27FC236}">
                      <a16:creationId xmlns:a16="http://schemas.microsoft.com/office/drawing/2014/main" id="{F87A71F1-1259-8954-433A-B7519E189347}"/>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07" name="Tekstfelt 1706">
                  <a:extLst>
                    <a:ext uri="{FF2B5EF4-FFF2-40B4-BE49-F238E27FC236}">
                      <a16:creationId xmlns:a16="http://schemas.microsoft.com/office/drawing/2014/main" id="{A5187548-B52C-FA5E-F508-47E90E1D63D4}"/>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08" name="Tekstfelt 1707">
                  <a:extLst>
                    <a:ext uri="{FF2B5EF4-FFF2-40B4-BE49-F238E27FC236}">
                      <a16:creationId xmlns:a16="http://schemas.microsoft.com/office/drawing/2014/main" id="{103FCFCE-CCF7-5A29-0924-D2D58F42D995}"/>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09" name="Tekstfelt 1708">
                  <a:extLst>
                    <a:ext uri="{FF2B5EF4-FFF2-40B4-BE49-F238E27FC236}">
                      <a16:creationId xmlns:a16="http://schemas.microsoft.com/office/drawing/2014/main" id="{C8798600-B9A0-7A52-73CA-ADEDFFA81F26}"/>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10" name="Tekstfelt 1709">
                  <a:extLst>
                    <a:ext uri="{FF2B5EF4-FFF2-40B4-BE49-F238E27FC236}">
                      <a16:creationId xmlns:a16="http://schemas.microsoft.com/office/drawing/2014/main" id="{5080D457-1A9E-E729-8704-F60220B50ED7}"/>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711" name="Tekstfelt 1710">
                  <a:extLst>
                    <a:ext uri="{FF2B5EF4-FFF2-40B4-BE49-F238E27FC236}">
                      <a16:creationId xmlns:a16="http://schemas.microsoft.com/office/drawing/2014/main" id="{84D6D201-C43E-95D7-CB44-80CADF63CAA9}"/>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12" name="Tekstfelt 1711">
                  <a:extLst>
                    <a:ext uri="{FF2B5EF4-FFF2-40B4-BE49-F238E27FC236}">
                      <a16:creationId xmlns:a16="http://schemas.microsoft.com/office/drawing/2014/main" id="{222C3DB1-CCAA-48E0-59E9-499C20A59547}"/>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13" name="Tekstfelt 1712">
                  <a:extLst>
                    <a:ext uri="{FF2B5EF4-FFF2-40B4-BE49-F238E27FC236}">
                      <a16:creationId xmlns:a16="http://schemas.microsoft.com/office/drawing/2014/main" id="{53421413-B68E-0E92-C946-93E239A4DC3B}"/>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14" name="Tekstfelt 1713">
                  <a:extLst>
                    <a:ext uri="{FF2B5EF4-FFF2-40B4-BE49-F238E27FC236}">
                      <a16:creationId xmlns:a16="http://schemas.microsoft.com/office/drawing/2014/main" id="{2AB49895-EC8E-C54E-DBC5-5A8D98C473CA}"/>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15" name="Tekstfelt 1714">
                  <a:extLst>
                    <a:ext uri="{FF2B5EF4-FFF2-40B4-BE49-F238E27FC236}">
                      <a16:creationId xmlns:a16="http://schemas.microsoft.com/office/drawing/2014/main" id="{575E1D07-FA1E-B75B-BD03-2B19A4BC3422}"/>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04" name="Tekstfelt 1703">
                <a:extLst>
                  <a:ext uri="{FF2B5EF4-FFF2-40B4-BE49-F238E27FC236}">
                    <a16:creationId xmlns:a16="http://schemas.microsoft.com/office/drawing/2014/main" id="{E16E76EF-99A8-0C94-DB98-8C08AEBDA824}"/>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9" name="Gruppe 1648">
              <a:extLst>
                <a:ext uri="{FF2B5EF4-FFF2-40B4-BE49-F238E27FC236}">
                  <a16:creationId xmlns:a16="http://schemas.microsoft.com/office/drawing/2014/main" id="{2150E343-FE5D-41B8-6D89-288CA235F8E1}"/>
                </a:ext>
              </a:extLst>
            </p:cNvPr>
            <p:cNvGrpSpPr/>
            <p:nvPr/>
          </p:nvGrpSpPr>
          <p:grpSpPr>
            <a:xfrm>
              <a:off x="2079105" y="1121316"/>
              <a:ext cx="366035" cy="4982137"/>
              <a:chOff x="2889222" y="4194071"/>
              <a:chExt cx="366035" cy="4982137"/>
            </a:xfrm>
          </p:grpSpPr>
          <p:grpSp>
            <p:nvGrpSpPr>
              <p:cNvPr id="1690" name="Gruppe 1689">
                <a:extLst>
                  <a:ext uri="{FF2B5EF4-FFF2-40B4-BE49-F238E27FC236}">
                    <a16:creationId xmlns:a16="http://schemas.microsoft.com/office/drawing/2014/main" id="{08955F4F-6864-079F-6AC4-3AB7CB493241}"/>
                  </a:ext>
                </a:extLst>
              </p:cNvPr>
              <p:cNvGrpSpPr/>
              <p:nvPr/>
            </p:nvGrpSpPr>
            <p:grpSpPr>
              <a:xfrm>
                <a:off x="2889222" y="4194071"/>
                <a:ext cx="366035" cy="4982137"/>
                <a:chOff x="3472887" y="4779848"/>
                <a:chExt cx="366035" cy="4982137"/>
              </a:xfrm>
            </p:grpSpPr>
            <p:sp>
              <p:nvSpPr>
                <p:cNvPr id="1692" name="Tekstfelt 1691">
                  <a:extLst>
                    <a:ext uri="{FF2B5EF4-FFF2-40B4-BE49-F238E27FC236}">
                      <a16:creationId xmlns:a16="http://schemas.microsoft.com/office/drawing/2014/main" id="{5362830D-7D15-94E6-2B20-2A553444152D}"/>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93" name="Tekstfelt 1692">
                  <a:extLst>
                    <a:ext uri="{FF2B5EF4-FFF2-40B4-BE49-F238E27FC236}">
                      <a16:creationId xmlns:a16="http://schemas.microsoft.com/office/drawing/2014/main" id="{8A0DDF3E-FC4B-C210-D6E7-A2CC256DCC26}"/>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94" name="Tekstfelt 1693">
                  <a:extLst>
                    <a:ext uri="{FF2B5EF4-FFF2-40B4-BE49-F238E27FC236}">
                      <a16:creationId xmlns:a16="http://schemas.microsoft.com/office/drawing/2014/main" id="{61476F61-E69E-3D08-F294-43DA77234A91}"/>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95" name="Tekstfelt 1694">
                  <a:extLst>
                    <a:ext uri="{FF2B5EF4-FFF2-40B4-BE49-F238E27FC236}">
                      <a16:creationId xmlns:a16="http://schemas.microsoft.com/office/drawing/2014/main" id="{8786F1B6-C366-37EE-73B9-3D1E85A73F33}"/>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96" name="Tekstfelt 1695">
                  <a:extLst>
                    <a:ext uri="{FF2B5EF4-FFF2-40B4-BE49-F238E27FC236}">
                      <a16:creationId xmlns:a16="http://schemas.microsoft.com/office/drawing/2014/main" id="{4EC5B6A0-5757-738E-79B0-1D4333BAB5C5}"/>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97" name="Tekstfelt 1696">
                  <a:extLst>
                    <a:ext uri="{FF2B5EF4-FFF2-40B4-BE49-F238E27FC236}">
                      <a16:creationId xmlns:a16="http://schemas.microsoft.com/office/drawing/2014/main" id="{97595C13-9067-D379-53A3-46E2F0914247}"/>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98" name="Tekstfelt 1697">
                  <a:extLst>
                    <a:ext uri="{FF2B5EF4-FFF2-40B4-BE49-F238E27FC236}">
                      <a16:creationId xmlns:a16="http://schemas.microsoft.com/office/drawing/2014/main" id="{DF80499E-D966-694D-0342-02BBC35B3343}"/>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99" name="Tekstfelt 1698">
                  <a:extLst>
                    <a:ext uri="{FF2B5EF4-FFF2-40B4-BE49-F238E27FC236}">
                      <a16:creationId xmlns:a16="http://schemas.microsoft.com/office/drawing/2014/main" id="{31D05584-C372-3AE9-DC07-C3E6A1DEB37C}"/>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00" name="Tekstfelt 1699">
                  <a:extLst>
                    <a:ext uri="{FF2B5EF4-FFF2-40B4-BE49-F238E27FC236}">
                      <a16:creationId xmlns:a16="http://schemas.microsoft.com/office/drawing/2014/main" id="{7866C9D8-FFE6-1B37-D602-6B319758C809}"/>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01" name="Tekstfelt 1700">
                  <a:extLst>
                    <a:ext uri="{FF2B5EF4-FFF2-40B4-BE49-F238E27FC236}">
                      <a16:creationId xmlns:a16="http://schemas.microsoft.com/office/drawing/2014/main" id="{3F454CAA-6573-A70B-0F17-F52F67C7F07A}"/>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02" name="Tekstfelt 1701">
                  <a:extLst>
                    <a:ext uri="{FF2B5EF4-FFF2-40B4-BE49-F238E27FC236}">
                      <a16:creationId xmlns:a16="http://schemas.microsoft.com/office/drawing/2014/main" id="{407B7AD0-83CE-9ED8-4958-E235FA4BC206}"/>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91" name="Tekstfelt 1690">
                <a:extLst>
                  <a:ext uri="{FF2B5EF4-FFF2-40B4-BE49-F238E27FC236}">
                    <a16:creationId xmlns:a16="http://schemas.microsoft.com/office/drawing/2014/main" id="{027B4914-A939-0777-C23C-654A8FB047C0}"/>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0" name="Gruppe 1649">
              <a:extLst>
                <a:ext uri="{FF2B5EF4-FFF2-40B4-BE49-F238E27FC236}">
                  <a16:creationId xmlns:a16="http://schemas.microsoft.com/office/drawing/2014/main" id="{5E2356DB-4E7D-C0B3-6D3C-6FE10B7B2266}"/>
                </a:ext>
              </a:extLst>
            </p:cNvPr>
            <p:cNvGrpSpPr/>
            <p:nvPr/>
          </p:nvGrpSpPr>
          <p:grpSpPr>
            <a:xfrm>
              <a:off x="1644217" y="1117917"/>
              <a:ext cx="361556" cy="4982775"/>
              <a:chOff x="2893701" y="4625501"/>
              <a:chExt cx="361556" cy="4982775"/>
            </a:xfrm>
          </p:grpSpPr>
          <p:grpSp>
            <p:nvGrpSpPr>
              <p:cNvPr id="1677" name="Gruppe 1676">
                <a:extLst>
                  <a:ext uri="{FF2B5EF4-FFF2-40B4-BE49-F238E27FC236}">
                    <a16:creationId xmlns:a16="http://schemas.microsoft.com/office/drawing/2014/main" id="{43D98810-A20E-9CD4-5911-0265C66D7091}"/>
                  </a:ext>
                </a:extLst>
              </p:cNvPr>
              <p:cNvGrpSpPr/>
              <p:nvPr/>
            </p:nvGrpSpPr>
            <p:grpSpPr>
              <a:xfrm>
                <a:off x="2893701" y="4625501"/>
                <a:ext cx="361556" cy="4982775"/>
                <a:chOff x="3477366" y="5211278"/>
                <a:chExt cx="361556" cy="4982775"/>
              </a:xfrm>
            </p:grpSpPr>
            <p:sp>
              <p:nvSpPr>
                <p:cNvPr id="1679" name="Tekstfelt 1678">
                  <a:extLst>
                    <a:ext uri="{FF2B5EF4-FFF2-40B4-BE49-F238E27FC236}">
                      <a16:creationId xmlns:a16="http://schemas.microsoft.com/office/drawing/2014/main" id="{79A4F625-1CB0-9CCB-AB32-19101B293258}"/>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80" name="Tekstfelt 1679">
                  <a:extLst>
                    <a:ext uri="{FF2B5EF4-FFF2-40B4-BE49-F238E27FC236}">
                      <a16:creationId xmlns:a16="http://schemas.microsoft.com/office/drawing/2014/main" id="{3AC6CDE4-7024-9F41-AE6C-C2D7D22A5881}"/>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81" name="Tekstfelt 1680">
                  <a:extLst>
                    <a:ext uri="{FF2B5EF4-FFF2-40B4-BE49-F238E27FC236}">
                      <a16:creationId xmlns:a16="http://schemas.microsoft.com/office/drawing/2014/main" id="{A3375F78-C7DC-6C42-772C-8749A7178B11}"/>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82" name="Tekstfelt 1681">
                  <a:extLst>
                    <a:ext uri="{FF2B5EF4-FFF2-40B4-BE49-F238E27FC236}">
                      <a16:creationId xmlns:a16="http://schemas.microsoft.com/office/drawing/2014/main" id="{37794263-C4E6-041A-421A-5FA206650665}"/>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83" name="Tekstfelt 1682">
                  <a:extLst>
                    <a:ext uri="{FF2B5EF4-FFF2-40B4-BE49-F238E27FC236}">
                      <a16:creationId xmlns:a16="http://schemas.microsoft.com/office/drawing/2014/main" id="{CA903653-F24A-6F52-C232-0CD1303C545D}"/>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84" name="Tekstfelt 1683">
                  <a:extLst>
                    <a:ext uri="{FF2B5EF4-FFF2-40B4-BE49-F238E27FC236}">
                      <a16:creationId xmlns:a16="http://schemas.microsoft.com/office/drawing/2014/main" id="{DB7FB416-434E-5F0D-9C6E-E649D60FBF9D}"/>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85" name="Tekstfelt 1684">
                  <a:extLst>
                    <a:ext uri="{FF2B5EF4-FFF2-40B4-BE49-F238E27FC236}">
                      <a16:creationId xmlns:a16="http://schemas.microsoft.com/office/drawing/2014/main" id="{9FF3088B-D4C6-6332-5C3F-0DBB584C605E}"/>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86" name="Tekstfelt 1685">
                  <a:extLst>
                    <a:ext uri="{FF2B5EF4-FFF2-40B4-BE49-F238E27FC236}">
                      <a16:creationId xmlns:a16="http://schemas.microsoft.com/office/drawing/2014/main" id="{E0C97261-9CAD-45C2-5580-353BD2B12D54}"/>
                    </a:ext>
                  </a:extLst>
                </p:cNvPr>
                <p:cNvSpPr txBox="1"/>
                <p:nvPr/>
              </p:nvSpPr>
              <p:spPr>
                <a:xfrm>
                  <a:off x="3487886" y="9978609"/>
                  <a:ext cx="348172" cy="215444"/>
                </a:xfrm>
                <a:prstGeom prst="rect">
                  <a:avLst/>
                </a:prstGeom>
                <a:noFill/>
              </p:spPr>
              <p:txBody>
                <a:bodyPr wrap="none" rtlCol="0">
                  <a:spAutoFit/>
                </a:bodyPr>
                <a:lstStyle/>
                <a:p>
                  <a:r>
                    <a:rPr lang="da-DK" sz="800" dirty="0">
                      <a:solidFill>
                        <a:schemeClr val="bg1"/>
                      </a:solidFill>
                    </a:rPr>
                    <a:t>208</a:t>
                  </a:r>
                </a:p>
              </p:txBody>
            </p:sp>
            <p:sp>
              <p:nvSpPr>
                <p:cNvPr id="1687" name="Tekstfelt 1686">
                  <a:extLst>
                    <a:ext uri="{FF2B5EF4-FFF2-40B4-BE49-F238E27FC236}">
                      <a16:creationId xmlns:a16="http://schemas.microsoft.com/office/drawing/2014/main" id="{92375071-10CF-FE23-F774-C618D48D156F}"/>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688" name="Tekstfelt 1687">
                  <a:extLst>
                    <a:ext uri="{FF2B5EF4-FFF2-40B4-BE49-F238E27FC236}">
                      <a16:creationId xmlns:a16="http://schemas.microsoft.com/office/drawing/2014/main" id="{99070781-D07A-2EEB-4C5D-F8600F63E2BF}"/>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689" name="Tekstfelt 1688">
                  <a:extLst>
                    <a:ext uri="{FF2B5EF4-FFF2-40B4-BE49-F238E27FC236}">
                      <a16:creationId xmlns:a16="http://schemas.microsoft.com/office/drawing/2014/main" id="{3667997C-2C8C-BA23-E4C6-EB1436DCD1AA}"/>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78" name="Tekstfelt 1677">
                <a:extLst>
                  <a:ext uri="{FF2B5EF4-FFF2-40B4-BE49-F238E27FC236}">
                    <a16:creationId xmlns:a16="http://schemas.microsoft.com/office/drawing/2014/main" id="{E37685BD-22F1-2EA8-D274-5C1A4A08E743}"/>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1" name="Gruppe 1650">
              <a:extLst>
                <a:ext uri="{FF2B5EF4-FFF2-40B4-BE49-F238E27FC236}">
                  <a16:creationId xmlns:a16="http://schemas.microsoft.com/office/drawing/2014/main" id="{75AD5459-C523-AFCA-1ADC-7E3461EFF7D2}"/>
                </a:ext>
              </a:extLst>
            </p:cNvPr>
            <p:cNvGrpSpPr/>
            <p:nvPr/>
          </p:nvGrpSpPr>
          <p:grpSpPr>
            <a:xfrm>
              <a:off x="1201388" y="1555543"/>
              <a:ext cx="366404" cy="4546655"/>
              <a:chOff x="2895768" y="5488157"/>
              <a:chExt cx="366404" cy="4546655"/>
            </a:xfrm>
          </p:grpSpPr>
          <p:grpSp>
            <p:nvGrpSpPr>
              <p:cNvPr id="1665" name="Gruppe 1664">
                <a:extLst>
                  <a:ext uri="{FF2B5EF4-FFF2-40B4-BE49-F238E27FC236}">
                    <a16:creationId xmlns:a16="http://schemas.microsoft.com/office/drawing/2014/main" id="{0C274735-7403-E5C2-6EF1-045B0B5F4A95}"/>
                  </a:ext>
                </a:extLst>
              </p:cNvPr>
              <p:cNvGrpSpPr/>
              <p:nvPr/>
            </p:nvGrpSpPr>
            <p:grpSpPr>
              <a:xfrm>
                <a:off x="2895768" y="5488157"/>
                <a:ext cx="366404" cy="4546655"/>
                <a:chOff x="3479433" y="6073934"/>
                <a:chExt cx="366404" cy="4546655"/>
              </a:xfrm>
            </p:grpSpPr>
            <p:sp>
              <p:nvSpPr>
                <p:cNvPr id="1667" name="Tekstfelt 1666">
                  <a:extLst>
                    <a:ext uri="{FF2B5EF4-FFF2-40B4-BE49-F238E27FC236}">
                      <a16:creationId xmlns:a16="http://schemas.microsoft.com/office/drawing/2014/main" id="{1772ECC0-286A-5DEC-76E0-D5BDF0C11253}"/>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68" name="Tekstfelt 1667">
                  <a:extLst>
                    <a:ext uri="{FF2B5EF4-FFF2-40B4-BE49-F238E27FC236}">
                      <a16:creationId xmlns:a16="http://schemas.microsoft.com/office/drawing/2014/main" id="{2852EDC7-1246-ECA6-9A05-FC1EF7FE304A}"/>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69" name="Tekstfelt 1668">
                  <a:extLst>
                    <a:ext uri="{FF2B5EF4-FFF2-40B4-BE49-F238E27FC236}">
                      <a16:creationId xmlns:a16="http://schemas.microsoft.com/office/drawing/2014/main" id="{80E89804-32B5-628A-CBD7-1C1676AF5A2E}"/>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70" name="Tekstfelt 1669">
                  <a:extLst>
                    <a:ext uri="{FF2B5EF4-FFF2-40B4-BE49-F238E27FC236}">
                      <a16:creationId xmlns:a16="http://schemas.microsoft.com/office/drawing/2014/main" id="{9E5FE5DF-DE82-326E-1F97-69C4216803CC}"/>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71" name="Tekstfelt 1670">
                  <a:extLst>
                    <a:ext uri="{FF2B5EF4-FFF2-40B4-BE49-F238E27FC236}">
                      <a16:creationId xmlns:a16="http://schemas.microsoft.com/office/drawing/2014/main" id="{E5AECE5C-0F44-3893-434B-C3A73D79FF26}"/>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72" name="Tekstfelt 1671">
                  <a:extLst>
                    <a:ext uri="{FF2B5EF4-FFF2-40B4-BE49-F238E27FC236}">
                      <a16:creationId xmlns:a16="http://schemas.microsoft.com/office/drawing/2014/main" id="{E0FB7006-F198-EC12-6182-1B042D7D7CD8}"/>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73" name="Tekstfelt 1672">
                  <a:extLst>
                    <a:ext uri="{FF2B5EF4-FFF2-40B4-BE49-F238E27FC236}">
                      <a16:creationId xmlns:a16="http://schemas.microsoft.com/office/drawing/2014/main" id="{724F9EE5-6449-6C50-38A1-59815F942A05}"/>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74" name="Tekstfelt 1673">
                  <a:extLst>
                    <a:ext uri="{FF2B5EF4-FFF2-40B4-BE49-F238E27FC236}">
                      <a16:creationId xmlns:a16="http://schemas.microsoft.com/office/drawing/2014/main" id="{A5105B79-FBB7-EFE5-084B-CFEBD19E5AD9}"/>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75" name="Tekstfelt 1674">
                  <a:extLst>
                    <a:ext uri="{FF2B5EF4-FFF2-40B4-BE49-F238E27FC236}">
                      <a16:creationId xmlns:a16="http://schemas.microsoft.com/office/drawing/2014/main" id="{BE1C1312-D1A8-B818-B2D6-761246FAED7B}"/>
                    </a:ext>
                  </a:extLst>
                </p:cNvPr>
                <p:cNvSpPr txBox="1"/>
                <p:nvPr/>
              </p:nvSpPr>
              <p:spPr>
                <a:xfrm>
                  <a:off x="3497665" y="10405145"/>
                  <a:ext cx="348172" cy="215444"/>
                </a:xfrm>
                <a:prstGeom prst="rect">
                  <a:avLst/>
                </a:prstGeom>
                <a:noFill/>
              </p:spPr>
              <p:txBody>
                <a:bodyPr wrap="none" rtlCol="0">
                  <a:spAutoFit/>
                </a:bodyPr>
                <a:lstStyle/>
                <a:p>
                  <a:r>
                    <a:rPr lang="da-DK" sz="800" dirty="0">
                      <a:solidFill>
                        <a:schemeClr val="bg1"/>
                      </a:solidFill>
                    </a:rPr>
                    <a:t>207</a:t>
                  </a:r>
                </a:p>
              </p:txBody>
            </p:sp>
            <p:sp>
              <p:nvSpPr>
                <p:cNvPr id="1676" name="Tekstfelt 1675">
                  <a:extLst>
                    <a:ext uri="{FF2B5EF4-FFF2-40B4-BE49-F238E27FC236}">
                      <a16:creationId xmlns:a16="http://schemas.microsoft.com/office/drawing/2014/main" id="{6D51B250-9965-60E2-4451-9AE8338BCDFC}"/>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66" name="Tekstfelt 1665">
                <a:extLst>
                  <a:ext uri="{FF2B5EF4-FFF2-40B4-BE49-F238E27FC236}">
                    <a16:creationId xmlns:a16="http://schemas.microsoft.com/office/drawing/2014/main" id="{05089889-1788-1187-053E-E6CF4F86E67C}"/>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2" name="Gruppe 1651">
              <a:extLst>
                <a:ext uri="{FF2B5EF4-FFF2-40B4-BE49-F238E27FC236}">
                  <a16:creationId xmlns:a16="http://schemas.microsoft.com/office/drawing/2014/main" id="{C9EACC0C-EF66-3FD0-2B88-8679A88CFB34}"/>
                </a:ext>
              </a:extLst>
            </p:cNvPr>
            <p:cNvGrpSpPr/>
            <p:nvPr/>
          </p:nvGrpSpPr>
          <p:grpSpPr>
            <a:xfrm>
              <a:off x="766885" y="1559382"/>
              <a:ext cx="367013" cy="4544118"/>
              <a:chOff x="2895768" y="5926611"/>
              <a:chExt cx="367013" cy="4544118"/>
            </a:xfrm>
          </p:grpSpPr>
          <p:grpSp>
            <p:nvGrpSpPr>
              <p:cNvPr id="1653" name="Gruppe 1652">
                <a:extLst>
                  <a:ext uri="{FF2B5EF4-FFF2-40B4-BE49-F238E27FC236}">
                    <a16:creationId xmlns:a16="http://schemas.microsoft.com/office/drawing/2014/main" id="{1151BF58-5464-BBA2-7BD8-A1C66B777B5B}"/>
                  </a:ext>
                </a:extLst>
              </p:cNvPr>
              <p:cNvGrpSpPr/>
              <p:nvPr/>
            </p:nvGrpSpPr>
            <p:grpSpPr>
              <a:xfrm>
                <a:off x="2895768" y="6360069"/>
                <a:ext cx="367013" cy="4110660"/>
                <a:chOff x="3479433" y="6945846"/>
                <a:chExt cx="367013" cy="4110660"/>
              </a:xfrm>
            </p:grpSpPr>
            <p:sp>
              <p:nvSpPr>
                <p:cNvPr id="1655" name="Tekstfelt 1654">
                  <a:extLst>
                    <a:ext uri="{FF2B5EF4-FFF2-40B4-BE49-F238E27FC236}">
                      <a16:creationId xmlns:a16="http://schemas.microsoft.com/office/drawing/2014/main" id="{94633B67-87ED-6FEB-9B89-C5C4BA137311}"/>
                    </a:ext>
                  </a:extLst>
                </p:cNvPr>
                <p:cNvSpPr txBox="1"/>
                <p:nvPr/>
              </p:nvSpPr>
              <p:spPr>
                <a:xfrm>
                  <a:off x="3498274" y="10841062"/>
                  <a:ext cx="348172" cy="215444"/>
                </a:xfrm>
                <a:prstGeom prst="rect">
                  <a:avLst/>
                </a:prstGeom>
                <a:noFill/>
              </p:spPr>
              <p:txBody>
                <a:bodyPr wrap="none" rtlCol="0">
                  <a:spAutoFit/>
                </a:bodyPr>
                <a:lstStyle/>
                <a:p>
                  <a:r>
                    <a:rPr lang="da-DK" sz="800" dirty="0">
                      <a:solidFill>
                        <a:schemeClr val="bg1"/>
                      </a:solidFill>
                    </a:rPr>
                    <a:t>206</a:t>
                  </a:r>
                </a:p>
              </p:txBody>
            </p:sp>
            <p:sp>
              <p:nvSpPr>
                <p:cNvPr id="1656" name="Tekstfelt 1655">
                  <a:extLst>
                    <a:ext uri="{FF2B5EF4-FFF2-40B4-BE49-F238E27FC236}">
                      <a16:creationId xmlns:a16="http://schemas.microsoft.com/office/drawing/2014/main" id="{793B73E9-4930-9092-37D9-40CCD52517F0}"/>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57" name="Tekstfelt 1656">
                  <a:extLst>
                    <a:ext uri="{FF2B5EF4-FFF2-40B4-BE49-F238E27FC236}">
                      <a16:creationId xmlns:a16="http://schemas.microsoft.com/office/drawing/2014/main" id="{E74C1CAE-5C2A-4742-5F6C-4156F4AD6962}"/>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58" name="Tekstfelt 1657">
                  <a:extLst>
                    <a:ext uri="{FF2B5EF4-FFF2-40B4-BE49-F238E27FC236}">
                      <a16:creationId xmlns:a16="http://schemas.microsoft.com/office/drawing/2014/main" id="{3EFB34B5-E096-269C-1737-5C29C0BF7EE2}"/>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59" name="Tekstfelt 1658">
                  <a:extLst>
                    <a:ext uri="{FF2B5EF4-FFF2-40B4-BE49-F238E27FC236}">
                      <a16:creationId xmlns:a16="http://schemas.microsoft.com/office/drawing/2014/main" id="{12097F37-CCC9-6209-35FD-B9BA850EBB31}"/>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60" name="Tekstfelt 1659">
                  <a:extLst>
                    <a:ext uri="{FF2B5EF4-FFF2-40B4-BE49-F238E27FC236}">
                      <a16:creationId xmlns:a16="http://schemas.microsoft.com/office/drawing/2014/main" id="{52548629-BBAF-EA21-B125-96EA0F1066B3}"/>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61" name="Tekstfelt 1660">
                  <a:extLst>
                    <a:ext uri="{FF2B5EF4-FFF2-40B4-BE49-F238E27FC236}">
                      <a16:creationId xmlns:a16="http://schemas.microsoft.com/office/drawing/2014/main" id="{0C04DF23-DD3B-D973-AA5F-153FA6A8940D}"/>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62" name="Tekstfelt 1661">
                  <a:extLst>
                    <a:ext uri="{FF2B5EF4-FFF2-40B4-BE49-F238E27FC236}">
                      <a16:creationId xmlns:a16="http://schemas.microsoft.com/office/drawing/2014/main" id="{900171AA-C843-B207-D013-C73055E40A13}"/>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63" name="Tekstfelt 1662">
                  <a:extLst>
                    <a:ext uri="{FF2B5EF4-FFF2-40B4-BE49-F238E27FC236}">
                      <a16:creationId xmlns:a16="http://schemas.microsoft.com/office/drawing/2014/main" id="{C9872C40-7207-6CE4-649A-42364DE057BF}"/>
                    </a:ext>
                  </a:extLst>
                </p:cNvPr>
                <p:cNvSpPr txBox="1"/>
                <p:nvPr/>
              </p:nvSpPr>
              <p:spPr>
                <a:xfrm>
                  <a:off x="3497665" y="10405145"/>
                  <a:ext cx="348172" cy="215444"/>
                </a:xfrm>
                <a:prstGeom prst="rect">
                  <a:avLst/>
                </a:prstGeom>
                <a:noFill/>
              </p:spPr>
              <p:txBody>
                <a:bodyPr wrap="none" rtlCol="0">
                  <a:spAutoFit/>
                </a:bodyPr>
                <a:lstStyle/>
                <a:p>
                  <a:r>
                    <a:rPr lang="da-DK" sz="800" dirty="0"/>
                    <a:t>207</a:t>
                  </a:r>
                </a:p>
              </p:txBody>
            </p:sp>
            <p:sp>
              <p:nvSpPr>
                <p:cNvPr id="1664" name="Tekstfelt 1663">
                  <a:extLst>
                    <a:ext uri="{FF2B5EF4-FFF2-40B4-BE49-F238E27FC236}">
                      <a16:creationId xmlns:a16="http://schemas.microsoft.com/office/drawing/2014/main" id="{A751B94F-E850-B3F5-BB65-FEEC95A4828E}"/>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54" name="Tekstfelt 1653">
                <a:extLst>
                  <a:ext uri="{FF2B5EF4-FFF2-40B4-BE49-F238E27FC236}">
                    <a16:creationId xmlns:a16="http://schemas.microsoft.com/office/drawing/2014/main" id="{1B3A5E43-B4E5-EF3B-6B32-059323D4E434}"/>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sp>
        <p:nvSpPr>
          <p:cNvPr id="2" name="Titel 1">
            <a:extLst>
              <a:ext uri="{FF2B5EF4-FFF2-40B4-BE49-F238E27FC236}">
                <a16:creationId xmlns:a16="http://schemas.microsoft.com/office/drawing/2014/main" id="{ACF5651B-A82D-CA32-D683-107E32706383}"/>
              </a:ext>
            </a:extLst>
          </p:cNvPr>
          <p:cNvSpPr>
            <a:spLocks noGrp="1"/>
          </p:cNvSpPr>
          <p:nvPr>
            <p:ph type="title"/>
          </p:nvPr>
        </p:nvSpPr>
        <p:spPr>
          <a:xfrm>
            <a:off x="439738" y="22226"/>
            <a:ext cx="8543925" cy="1325563"/>
          </a:xfrm>
        </p:spPr>
        <p:txBody>
          <a:bodyPr/>
          <a:lstStyle/>
          <a:p>
            <a:r>
              <a:rPr lang="da-DK" dirty="0" err="1">
                <a:solidFill>
                  <a:schemeClr val="bg1"/>
                </a:solidFill>
                <a:latin typeface="Herculanum" panose="02000505000000020004" pitchFamily="2" charset="77"/>
              </a:rPr>
              <a:t>Francium</a:t>
            </a:r>
            <a:r>
              <a:rPr lang="da-DK" dirty="0">
                <a:solidFill>
                  <a:schemeClr val="bg1"/>
                </a:solidFill>
                <a:latin typeface="Herculanum" panose="02000505000000020004" pitchFamily="2" charset="77"/>
              </a:rPr>
              <a:t> – 222 </a:t>
            </a:r>
          </a:p>
        </p:txBody>
      </p:sp>
      <p:pic>
        <p:nvPicPr>
          <p:cNvPr id="1574" name="Billede 1573">
            <a:extLst>
              <a:ext uri="{FF2B5EF4-FFF2-40B4-BE49-F238E27FC236}">
                <a16:creationId xmlns:a16="http://schemas.microsoft.com/office/drawing/2014/main" id="{5A5D733B-18E4-2DCC-7ABE-189D7C925FAF}"/>
              </a:ext>
            </a:extLst>
          </p:cNvPr>
          <p:cNvPicPr>
            <a:picLocks noChangeAspect="1"/>
          </p:cNvPicPr>
          <p:nvPr/>
        </p:nvPicPr>
        <p:blipFill>
          <a:blip r:embed="rId4"/>
          <a:srcRect l="12802" t="15642" r="10372" b="21670"/>
          <a:stretch/>
        </p:blipFill>
        <p:spPr>
          <a:xfrm rot="5400000">
            <a:off x="6309228" y="847676"/>
            <a:ext cx="3246923" cy="2936222"/>
          </a:xfrm>
          <a:prstGeom prst="rect">
            <a:avLst/>
          </a:prstGeom>
        </p:spPr>
      </p:pic>
      <p:pic>
        <p:nvPicPr>
          <p:cNvPr id="1575" name="Billede 1574" descr="Et billede, der indeholder skærmbillede, Tablet, smartphone&#10;&#10;Automatisk genereret beskrivelse">
            <a:extLst>
              <a:ext uri="{FF2B5EF4-FFF2-40B4-BE49-F238E27FC236}">
                <a16:creationId xmlns:a16="http://schemas.microsoft.com/office/drawing/2014/main" id="{2C70FA0B-16DA-CFC6-C70E-A7829854298D}"/>
              </a:ext>
            </a:extLst>
          </p:cNvPr>
          <p:cNvPicPr>
            <a:picLocks noChangeAspect="1"/>
          </p:cNvPicPr>
          <p:nvPr/>
        </p:nvPicPr>
        <p:blipFill>
          <a:blip r:embed="rId5"/>
          <a:stretch>
            <a:fillRect/>
          </a:stretch>
        </p:blipFill>
        <p:spPr>
          <a:xfrm>
            <a:off x="6353607" y="389651"/>
            <a:ext cx="3283192" cy="3753795"/>
          </a:xfrm>
          <a:prstGeom prst="rect">
            <a:avLst/>
          </a:prstGeom>
        </p:spPr>
      </p:pic>
      <p:pic>
        <p:nvPicPr>
          <p:cNvPr id="655" name="Picture 2" descr="Fyldstof, Pen, Fyldepen, Kontor, Skrive">
            <a:extLst>
              <a:ext uri="{FF2B5EF4-FFF2-40B4-BE49-F238E27FC236}">
                <a16:creationId xmlns:a16="http://schemas.microsoft.com/office/drawing/2014/main" id="{48DA4229-4F26-1148-FC2A-0C4F4E6E8F23}"/>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3046573">
            <a:off x="5335761" y="288171"/>
            <a:ext cx="1536321" cy="1058683"/>
          </a:xfrm>
          <a:prstGeom prst="rect">
            <a:avLst/>
          </a:prstGeom>
          <a:noFill/>
          <a:extLst>
            <a:ext uri="{909E8E84-426E-40DD-AFC4-6F175D3DCCD1}">
              <a14:hiddenFill xmlns:a14="http://schemas.microsoft.com/office/drawing/2010/main">
                <a:solidFill>
                  <a:srgbClr val="FFFFFF"/>
                </a:solidFill>
              </a14:hiddenFill>
            </a:ext>
          </a:extLst>
        </p:spPr>
      </p:pic>
      <p:grpSp>
        <p:nvGrpSpPr>
          <p:cNvPr id="1559" name="Gruppe 1558">
            <a:extLst>
              <a:ext uri="{FF2B5EF4-FFF2-40B4-BE49-F238E27FC236}">
                <a16:creationId xmlns:a16="http://schemas.microsoft.com/office/drawing/2014/main" id="{78C9CF5F-F07F-71D1-C114-93D1986C00CF}"/>
              </a:ext>
            </a:extLst>
          </p:cNvPr>
          <p:cNvGrpSpPr/>
          <p:nvPr/>
        </p:nvGrpSpPr>
        <p:grpSpPr>
          <a:xfrm>
            <a:off x="6573447" y="1108818"/>
            <a:ext cx="805696" cy="525993"/>
            <a:chOff x="5932613" y="2076403"/>
            <a:chExt cx="585802" cy="382432"/>
          </a:xfrm>
        </p:grpSpPr>
        <p:sp>
          <p:nvSpPr>
            <p:cNvPr id="1571" name="Tekstfelt 1570">
              <a:extLst>
                <a:ext uri="{FF2B5EF4-FFF2-40B4-BE49-F238E27FC236}">
                  <a16:creationId xmlns:a16="http://schemas.microsoft.com/office/drawing/2014/main" id="{4BDB2A85-56DE-F136-9AE7-0C1BA811FA87}"/>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87</a:t>
              </a:r>
            </a:p>
          </p:txBody>
        </p:sp>
        <p:sp>
          <p:nvSpPr>
            <p:cNvPr id="1572" name="Tekstfelt 1571">
              <a:extLst>
                <a:ext uri="{FF2B5EF4-FFF2-40B4-BE49-F238E27FC236}">
                  <a16:creationId xmlns:a16="http://schemas.microsoft.com/office/drawing/2014/main" id="{DC4B9BF2-C905-AA75-DF91-FE2D3B29AA3C}"/>
                </a:ext>
              </a:extLst>
            </p:cNvPr>
            <p:cNvSpPr txBox="1"/>
            <p:nvPr/>
          </p:nvSpPr>
          <p:spPr>
            <a:xfrm>
              <a:off x="6177456" y="2117747"/>
              <a:ext cx="340959" cy="335661"/>
            </a:xfrm>
            <a:prstGeom prst="rect">
              <a:avLst/>
            </a:prstGeom>
            <a:noFill/>
            <a:scene3d>
              <a:camera prst="orthographicFront"/>
              <a:lightRig rig="threePt" dir="t"/>
            </a:scene3d>
            <a:sp3d>
              <a:bevelT h="38100"/>
            </a:sp3d>
          </p:spPr>
          <p:txBody>
            <a:bodyPr wrap="square" rtlCol="0">
              <a:spAutoFit/>
            </a:bodyPr>
            <a:lstStyle/>
            <a:p>
              <a:r>
                <a:rPr lang="da-DK" sz="2400" dirty="0"/>
                <a:t>Fr</a:t>
              </a:r>
            </a:p>
          </p:txBody>
        </p:sp>
        <p:sp>
          <p:nvSpPr>
            <p:cNvPr id="1573" name="Tekstfelt 1572">
              <a:extLst>
                <a:ext uri="{FF2B5EF4-FFF2-40B4-BE49-F238E27FC236}">
                  <a16:creationId xmlns:a16="http://schemas.microsoft.com/office/drawing/2014/main" id="{95F082C1-193F-F981-88FF-9F2B1EF566CC}"/>
                </a:ext>
              </a:extLst>
            </p:cNvPr>
            <p:cNvSpPr txBox="1"/>
            <p:nvPr/>
          </p:nvSpPr>
          <p:spPr>
            <a:xfrm>
              <a:off x="5932613" y="2076403"/>
              <a:ext cx="353220" cy="223776"/>
            </a:xfrm>
            <a:prstGeom prst="rect">
              <a:avLst/>
            </a:prstGeom>
            <a:noFill/>
          </p:spPr>
          <p:txBody>
            <a:bodyPr wrap="square" rtlCol="0">
              <a:spAutoFit/>
            </a:bodyPr>
            <a:lstStyle/>
            <a:p>
              <a:r>
                <a:rPr lang="da-DK" sz="1400" dirty="0"/>
                <a:t>222</a:t>
              </a:r>
            </a:p>
          </p:txBody>
        </p:sp>
      </p:grpSp>
      <p:grpSp>
        <p:nvGrpSpPr>
          <p:cNvPr id="1561" name="Gruppe 1560">
            <a:extLst>
              <a:ext uri="{FF2B5EF4-FFF2-40B4-BE49-F238E27FC236}">
                <a16:creationId xmlns:a16="http://schemas.microsoft.com/office/drawing/2014/main" id="{004B912F-168C-2A4C-8B99-68DB3B2E9AC8}"/>
              </a:ext>
            </a:extLst>
          </p:cNvPr>
          <p:cNvGrpSpPr/>
          <p:nvPr/>
        </p:nvGrpSpPr>
        <p:grpSpPr>
          <a:xfrm>
            <a:off x="7482412" y="1106334"/>
            <a:ext cx="865832" cy="525993"/>
            <a:chOff x="5897088" y="2076403"/>
            <a:chExt cx="629525" cy="382432"/>
          </a:xfrm>
        </p:grpSpPr>
        <p:sp>
          <p:nvSpPr>
            <p:cNvPr id="1568" name="Tekstfelt 1567">
              <a:extLst>
                <a:ext uri="{FF2B5EF4-FFF2-40B4-BE49-F238E27FC236}">
                  <a16:creationId xmlns:a16="http://schemas.microsoft.com/office/drawing/2014/main" id="{8F1621EC-CF46-3861-8AE3-BA2329E15F39}"/>
                </a:ext>
              </a:extLst>
            </p:cNvPr>
            <p:cNvSpPr txBox="1"/>
            <p:nvPr/>
          </p:nvSpPr>
          <p:spPr>
            <a:xfrm>
              <a:off x="5936888"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88</a:t>
              </a:r>
            </a:p>
          </p:txBody>
        </p:sp>
        <p:sp>
          <p:nvSpPr>
            <p:cNvPr id="1569" name="Tekstfelt 1568">
              <a:extLst>
                <a:ext uri="{FF2B5EF4-FFF2-40B4-BE49-F238E27FC236}">
                  <a16:creationId xmlns:a16="http://schemas.microsoft.com/office/drawing/2014/main" id="{F5A7D8FE-4F83-6BA7-56D1-72A17B8791C1}"/>
                </a:ext>
              </a:extLst>
            </p:cNvPr>
            <p:cNvSpPr txBox="1"/>
            <p:nvPr/>
          </p:nvSpPr>
          <p:spPr>
            <a:xfrm>
              <a:off x="6116556" y="2117747"/>
              <a:ext cx="410057" cy="335661"/>
            </a:xfrm>
            <a:prstGeom prst="rect">
              <a:avLst/>
            </a:prstGeom>
            <a:noFill/>
            <a:scene3d>
              <a:camera prst="orthographicFront"/>
              <a:lightRig rig="threePt" dir="t"/>
            </a:scene3d>
            <a:sp3d>
              <a:bevelT h="38100"/>
            </a:sp3d>
          </p:spPr>
          <p:txBody>
            <a:bodyPr wrap="square" rtlCol="0">
              <a:spAutoFit/>
            </a:bodyPr>
            <a:lstStyle/>
            <a:p>
              <a:r>
                <a:rPr lang="da-DK" sz="2400" dirty="0"/>
                <a:t>Ra</a:t>
              </a:r>
            </a:p>
          </p:txBody>
        </p:sp>
        <p:sp>
          <p:nvSpPr>
            <p:cNvPr id="1570" name="Tekstfelt 1569">
              <a:extLst>
                <a:ext uri="{FF2B5EF4-FFF2-40B4-BE49-F238E27FC236}">
                  <a16:creationId xmlns:a16="http://schemas.microsoft.com/office/drawing/2014/main" id="{36C75F00-A98A-CEC1-EF3A-D606232AC788}"/>
                </a:ext>
              </a:extLst>
            </p:cNvPr>
            <p:cNvSpPr txBox="1"/>
            <p:nvPr/>
          </p:nvSpPr>
          <p:spPr>
            <a:xfrm>
              <a:off x="5897088" y="2076403"/>
              <a:ext cx="353220" cy="223776"/>
            </a:xfrm>
            <a:prstGeom prst="rect">
              <a:avLst/>
            </a:prstGeom>
            <a:noFill/>
          </p:spPr>
          <p:txBody>
            <a:bodyPr wrap="square" rtlCol="0">
              <a:spAutoFit/>
            </a:bodyPr>
            <a:lstStyle/>
            <a:p>
              <a:r>
                <a:rPr lang="da-DK" sz="1400" dirty="0"/>
                <a:t>222</a:t>
              </a:r>
            </a:p>
          </p:txBody>
        </p:sp>
      </p:grpSp>
      <p:cxnSp>
        <p:nvCxnSpPr>
          <p:cNvPr id="1560" name="Lige pilforbindelse 1559">
            <a:extLst>
              <a:ext uri="{FF2B5EF4-FFF2-40B4-BE49-F238E27FC236}">
                <a16:creationId xmlns:a16="http://schemas.microsoft.com/office/drawing/2014/main" id="{A723424B-424A-4F89-000C-DB3CAF6F9477}"/>
              </a:ext>
            </a:extLst>
          </p:cNvPr>
          <p:cNvCxnSpPr/>
          <p:nvPr/>
        </p:nvCxnSpPr>
        <p:spPr>
          <a:xfrm>
            <a:off x="7333391" y="1387847"/>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cxnSp>
        <p:nvCxnSpPr>
          <p:cNvPr id="1562" name="Lige pilforbindelse 1561">
            <a:extLst>
              <a:ext uri="{FF2B5EF4-FFF2-40B4-BE49-F238E27FC236}">
                <a16:creationId xmlns:a16="http://schemas.microsoft.com/office/drawing/2014/main" id="{D6077B6D-B192-71E8-F19E-BCFBA632D9B0}"/>
              </a:ext>
            </a:extLst>
          </p:cNvPr>
          <p:cNvCxnSpPr/>
          <p:nvPr/>
        </p:nvCxnSpPr>
        <p:spPr>
          <a:xfrm>
            <a:off x="8253383" y="1389101"/>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4" name="Gruppe 1563">
            <a:extLst>
              <a:ext uri="{FF2B5EF4-FFF2-40B4-BE49-F238E27FC236}">
                <a16:creationId xmlns:a16="http://schemas.microsoft.com/office/drawing/2014/main" id="{2FA6EC1F-6130-F3ED-3CA6-2A1ADDCC6F7F}"/>
              </a:ext>
            </a:extLst>
          </p:cNvPr>
          <p:cNvGrpSpPr/>
          <p:nvPr/>
        </p:nvGrpSpPr>
        <p:grpSpPr>
          <a:xfrm>
            <a:off x="8319839" y="1110224"/>
            <a:ext cx="837953" cy="525993"/>
            <a:chOff x="5886938" y="2076403"/>
            <a:chExt cx="609255" cy="382432"/>
          </a:xfrm>
        </p:grpSpPr>
        <p:sp>
          <p:nvSpPr>
            <p:cNvPr id="1565" name="Tekstfelt 1564">
              <a:extLst>
                <a:ext uri="{FF2B5EF4-FFF2-40B4-BE49-F238E27FC236}">
                  <a16:creationId xmlns:a16="http://schemas.microsoft.com/office/drawing/2014/main" id="{2F054076-C771-E42E-C1E5-99C43D5239DC}"/>
                </a:ext>
              </a:extLst>
            </p:cNvPr>
            <p:cNvSpPr txBox="1"/>
            <p:nvPr/>
          </p:nvSpPr>
          <p:spPr>
            <a:xfrm>
              <a:off x="5926738"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86</a:t>
              </a:r>
            </a:p>
          </p:txBody>
        </p:sp>
        <p:sp>
          <p:nvSpPr>
            <p:cNvPr id="1566" name="Tekstfelt 1565">
              <a:extLst>
                <a:ext uri="{FF2B5EF4-FFF2-40B4-BE49-F238E27FC236}">
                  <a16:creationId xmlns:a16="http://schemas.microsoft.com/office/drawing/2014/main" id="{8555E7AC-239E-7608-F24A-C294D0850940}"/>
                </a:ext>
              </a:extLst>
            </p:cNvPr>
            <p:cNvSpPr txBox="1"/>
            <p:nvPr/>
          </p:nvSpPr>
          <p:spPr>
            <a:xfrm>
              <a:off x="6101331" y="2117747"/>
              <a:ext cx="394862" cy="335661"/>
            </a:xfrm>
            <a:prstGeom prst="rect">
              <a:avLst/>
            </a:prstGeom>
            <a:noFill/>
            <a:scene3d>
              <a:camera prst="orthographicFront"/>
              <a:lightRig rig="threePt" dir="t"/>
            </a:scene3d>
            <a:sp3d>
              <a:bevelT h="38100"/>
            </a:sp3d>
          </p:spPr>
          <p:txBody>
            <a:bodyPr wrap="square" rtlCol="0">
              <a:spAutoFit/>
            </a:bodyPr>
            <a:lstStyle/>
            <a:p>
              <a:r>
                <a:rPr lang="da-DK" sz="2400" dirty="0" err="1"/>
                <a:t>Rn</a:t>
              </a:r>
              <a:endParaRPr lang="da-DK" sz="2400" dirty="0"/>
            </a:p>
          </p:txBody>
        </p:sp>
        <p:sp>
          <p:nvSpPr>
            <p:cNvPr id="1567" name="Tekstfelt 1566">
              <a:extLst>
                <a:ext uri="{FF2B5EF4-FFF2-40B4-BE49-F238E27FC236}">
                  <a16:creationId xmlns:a16="http://schemas.microsoft.com/office/drawing/2014/main" id="{38DF2B8C-6FD5-B422-A23D-28B3BE79A9DC}"/>
                </a:ext>
              </a:extLst>
            </p:cNvPr>
            <p:cNvSpPr txBox="1"/>
            <p:nvPr/>
          </p:nvSpPr>
          <p:spPr>
            <a:xfrm>
              <a:off x="5886938" y="2076403"/>
              <a:ext cx="353220" cy="223776"/>
            </a:xfrm>
            <a:prstGeom prst="rect">
              <a:avLst/>
            </a:prstGeom>
            <a:noFill/>
          </p:spPr>
          <p:txBody>
            <a:bodyPr wrap="square" rtlCol="0">
              <a:spAutoFit/>
            </a:bodyPr>
            <a:lstStyle/>
            <a:p>
              <a:r>
                <a:rPr lang="da-DK" sz="1400" dirty="0"/>
                <a:t>218</a:t>
              </a:r>
            </a:p>
          </p:txBody>
        </p:sp>
      </p:grpSp>
      <p:cxnSp>
        <p:nvCxnSpPr>
          <p:cNvPr id="1563" name="Lige pilforbindelse 1562">
            <a:extLst>
              <a:ext uri="{FF2B5EF4-FFF2-40B4-BE49-F238E27FC236}">
                <a16:creationId xmlns:a16="http://schemas.microsoft.com/office/drawing/2014/main" id="{96D587F8-08F2-A509-FA33-FCADADDA5ABF}"/>
              </a:ext>
            </a:extLst>
          </p:cNvPr>
          <p:cNvCxnSpPr/>
          <p:nvPr/>
        </p:nvCxnSpPr>
        <p:spPr>
          <a:xfrm>
            <a:off x="9085281" y="1394697"/>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40" name="Gruppe 1539">
            <a:extLst>
              <a:ext uri="{FF2B5EF4-FFF2-40B4-BE49-F238E27FC236}">
                <a16:creationId xmlns:a16="http://schemas.microsoft.com/office/drawing/2014/main" id="{DBF8DC72-6ECA-4AF1-5CD2-89584D05D8A9}"/>
              </a:ext>
            </a:extLst>
          </p:cNvPr>
          <p:cNvGrpSpPr/>
          <p:nvPr/>
        </p:nvGrpSpPr>
        <p:grpSpPr>
          <a:xfrm>
            <a:off x="6574852" y="1814883"/>
            <a:ext cx="857707" cy="525993"/>
            <a:chOff x="5932613" y="2076403"/>
            <a:chExt cx="623618" cy="382432"/>
          </a:xfrm>
        </p:grpSpPr>
        <p:sp>
          <p:nvSpPr>
            <p:cNvPr id="1556" name="Tekstfelt 1555">
              <a:extLst>
                <a:ext uri="{FF2B5EF4-FFF2-40B4-BE49-F238E27FC236}">
                  <a16:creationId xmlns:a16="http://schemas.microsoft.com/office/drawing/2014/main" id="{6CC9B702-F04C-B605-22B1-9EF5FBA29151}"/>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84</a:t>
              </a:r>
            </a:p>
          </p:txBody>
        </p:sp>
        <p:sp>
          <p:nvSpPr>
            <p:cNvPr id="1557" name="Tekstfelt 1556">
              <a:extLst>
                <a:ext uri="{FF2B5EF4-FFF2-40B4-BE49-F238E27FC236}">
                  <a16:creationId xmlns:a16="http://schemas.microsoft.com/office/drawing/2014/main" id="{7D1F599B-D1A7-D1B2-1559-3ACF50AAAA9B}"/>
                </a:ext>
              </a:extLst>
            </p:cNvPr>
            <p:cNvSpPr txBox="1"/>
            <p:nvPr/>
          </p:nvSpPr>
          <p:spPr>
            <a:xfrm>
              <a:off x="6152081" y="2117747"/>
              <a:ext cx="404150" cy="335661"/>
            </a:xfrm>
            <a:prstGeom prst="rect">
              <a:avLst/>
            </a:prstGeom>
            <a:noFill/>
            <a:scene3d>
              <a:camera prst="orthographicFront"/>
              <a:lightRig rig="threePt" dir="t"/>
            </a:scene3d>
            <a:sp3d>
              <a:bevelT h="38100"/>
            </a:sp3d>
          </p:spPr>
          <p:txBody>
            <a:bodyPr wrap="square" rtlCol="0">
              <a:spAutoFit/>
            </a:bodyPr>
            <a:lstStyle/>
            <a:p>
              <a:r>
                <a:rPr lang="da-DK" sz="2400" dirty="0"/>
                <a:t>Po</a:t>
              </a:r>
            </a:p>
          </p:txBody>
        </p:sp>
        <p:sp>
          <p:nvSpPr>
            <p:cNvPr id="1558" name="Tekstfelt 1557">
              <a:extLst>
                <a:ext uri="{FF2B5EF4-FFF2-40B4-BE49-F238E27FC236}">
                  <a16:creationId xmlns:a16="http://schemas.microsoft.com/office/drawing/2014/main" id="{0918603A-836B-F285-9FD3-724CFB2BC0FA}"/>
                </a:ext>
              </a:extLst>
            </p:cNvPr>
            <p:cNvSpPr txBox="1"/>
            <p:nvPr/>
          </p:nvSpPr>
          <p:spPr>
            <a:xfrm>
              <a:off x="5932613" y="2076403"/>
              <a:ext cx="353220" cy="223776"/>
            </a:xfrm>
            <a:prstGeom prst="rect">
              <a:avLst/>
            </a:prstGeom>
            <a:noFill/>
          </p:spPr>
          <p:txBody>
            <a:bodyPr wrap="square" rtlCol="0">
              <a:spAutoFit/>
            </a:bodyPr>
            <a:lstStyle/>
            <a:p>
              <a:r>
                <a:rPr lang="da-DK" sz="1400" dirty="0"/>
                <a:t>214</a:t>
              </a:r>
            </a:p>
          </p:txBody>
        </p:sp>
      </p:grpSp>
      <p:cxnSp>
        <p:nvCxnSpPr>
          <p:cNvPr id="1541" name="Lige pilforbindelse 1540">
            <a:extLst>
              <a:ext uri="{FF2B5EF4-FFF2-40B4-BE49-F238E27FC236}">
                <a16:creationId xmlns:a16="http://schemas.microsoft.com/office/drawing/2014/main" id="{DA12B2D1-2177-8A4F-4568-1AACBC0F0E65}"/>
              </a:ext>
            </a:extLst>
          </p:cNvPr>
          <p:cNvCxnSpPr/>
          <p:nvPr/>
        </p:nvCxnSpPr>
        <p:spPr>
          <a:xfrm>
            <a:off x="7334798" y="2093912"/>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2521" name="Gruppe 2520">
            <a:extLst>
              <a:ext uri="{FF2B5EF4-FFF2-40B4-BE49-F238E27FC236}">
                <a16:creationId xmlns:a16="http://schemas.microsoft.com/office/drawing/2014/main" id="{11B0D91A-710B-A8A0-6D8A-D3B2FD855526}"/>
              </a:ext>
            </a:extLst>
          </p:cNvPr>
          <p:cNvGrpSpPr/>
          <p:nvPr/>
        </p:nvGrpSpPr>
        <p:grpSpPr>
          <a:xfrm>
            <a:off x="6225615" y="4661475"/>
            <a:ext cx="667465" cy="566405"/>
            <a:chOff x="5685555" y="3711707"/>
            <a:chExt cx="667465" cy="566405"/>
          </a:xfrm>
        </p:grpSpPr>
        <p:sp>
          <p:nvSpPr>
            <p:cNvPr id="2546" name="Rektangel 2545">
              <a:hlinkClick r:id="rId7" action="ppaction://hlinksldjump"/>
              <a:extLst>
                <a:ext uri="{FF2B5EF4-FFF2-40B4-BE49-F238E27FC236}">
                  <a16:creationId xmlns:a16="http://schemas.microsoft.com/office/drawing/2014/main" id="{3A1C1CAE-21A3-46FE-7C70-D37A6AE981E1}"/>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47" name="Tekstfelt 2546">
              <a:hlinkClick r:id="rId7" action="ppaction://hlinksldjump"/>
              <a:extLst>
                <a:ext uri="{FF2B5EF4-FFF2-40B4-BE49-F238E27FC236}">
                  <a16:creationId xmlns:a16="http://schemas.microsoft.com/office/drawing/2014/main" id="{1E020F59-056B-730D-23D7-B3EC713EC713}"/>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2548" name="Tekstfelt 2547">
              <a:hlinkClick r:id="rId7" action="ppaction://hlinksldjump"/>
              <a:extLst>
                <a:ext uri="{FF2B5EF4-FFF2-40B4-BE49-F238E27FC236}">
                  <a16:creationId xmlns:a16="http://schemas.microsoft.com/office/drawing/2014/main" id="{404F88B0-BB9C-883A-0008-282B2A9DCCC0}"/>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2549" name="Tekstfelt 2548">
              <a:hlinkClick r:id="rId7" action="ppaction://hlinksldjump"/>
              <a:extLst>
                <a:ext uri="{FF2B5EF4-FFF2-40B4-BE49-F238E27FC236}">
                  <a16:creationId xmlns:a16="http://schemas.microsoft.com/office/drawing/2014/main" id="{179CD40D-6208-15E7-CA9C-842CE8750EBE}"/>
                </a:ext>
              </a:extLst>
            </p:cNvPr>
            <p:cNvSpPr txBox="1"/>
            <p:nvPr/>
          </p:nvSpPr>
          <p:spPr>
            <a:xfrm>
              <a:off x="576020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2550" name="Tekstfelt 2549">
              <a:hlinkClick r:id="rId7" action="ppaction://hlinksldjump"/>
              <a:extLst>
                <a:ext uri="{FF2B5EF4-FFF2-40B4-BE49-F238E27FC236}">
                  <a16:creationId xmlns:a16="http://schemas.microsoft.com/office/drawing/2014/main" id="{1AC12026-461E-5E5A-C054-A03D0D719AD6}"/>
                </a:ext>
              </a:extLst>
            </p:cNvPr>
            <p:cNvSpPr txBox="1"/>
            <p:nvPr/>
          </p:nvSpPr>
          <p:spPr>
            <a:xfrm>
              <a:off x="5685555" y="3844047"/>
              <a:ext cx="391454" cy="246221"/>
            </a:xfrm>
            <a:prstGeom prst="rect">
              <a:avLst/>
            </a:prstGeom>
            <a:noFill/>
          </p:spPr>
          <p:txBody>
            <a:bodyPr wrap="none" rtlCol="0">
              <a:spAutoFit/>
            </a:bodyPr>
            <a:lstStyle/>
            <a:p>
              <a:r>
                <a:rPr lang="da-DK" sz="1000" dirty="0"/>
                <a:t>211</a:t>
              </a:r>
            </a:p>
          </p:txBody>
        </p:sp>
      </p:grpSp>
      <p:grpSp>
        <p:nvGrpSpPr>
          <p:cNvPr id="2564" name="Gruppe 2563">
            <a:extLst>
              <a:ext uri="{FF2B5EF4-FFF2-40B4-BE49-F238E27FC236}">
                <a16:creationId xmlns:a16="http://schemas.microsoft.com/office/drawing/2014/main" id="{D8EDF40F-1A08-E746-CFAE-57ED37A2F5D9}"/>
              </a:ext>
            </a:extLst>
          </p:cNvPr>
          <p:cNvGrpSpPr/>
          <p:nvPr/>
        </p:nvGrpSpPr>
        <p:grpSpPr>
          <a:xfrm>
            <a:off x="6925908" y="4658950"/>
            <a:ext cx="667465" cy="566405"/>
            <a:chOff x="5685555" y="3711707"/>
            <a:chExt cx="667465" cy="566405"/>
          </a:xfrm>
        </p:grpSpPr>
        <p:sp>
          <p:nvSpPr>
            <p:cNvPr id="2565" name="Rektangel 2564">
              <a:hlinkClick r:id="rId7" action="ppaction://hlinksldjump"/>
              <a:extLst>
                <a:ext uri="{FF2B5EF4-FFF2-40B4-BE49-F238E27FC236}">
                  <a16:creationId xmlns:a16="http://schemas.microsoft.com/office/drawing/2014/main" id="{CDA04FC1-B91C-5BB1-2325-54579D31C43F}"/>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66" name="Tekstfelt 2565">
              <a:hlinkClick r:id="rId7" action="ppaction://hlinksldjump"/>
              <a:extLst>
                <a:ext uri="{FF2B5EF4-FFF2-40B4-BE49-F238E27FC236}">
                  <a16:creationId xmlns:a16="http://schemas.microsoft.com/office/drawing/2014/main" id="{BD49AFB3-BEB5-6FAA-8EEF-C2A8D46A3B76}"/>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86</a:t>
              </a:r>
            </a:p>
          </p:txBody>
        </p:sp>
        <p:sp>
          <p:nvSpPr>
            <p:cNvPr id="2567" name="Tekstfelt 2566">
              <a:hlinkClick r:id="rId7" action="ppaction://hlinksldjump"/>
              <a:extLst>
                <a:ext uri="{FF2B5EF4-FFF2-40B4-BE49-F238E27FC236}">
                  <a16:creationId xmlns:a16="http://schemas.microsoft.com/office/drawing/2014/main" id="{D164A57B-6541-8C44-BBEA-2E36B9D44738}"/>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Rn</a:t>
              </a:r>
              <a:endParaRPr lang="da-DK" sz="1600" dirty="0"/>
            </a:p>
          </p:txBody>
        </p:sp>
        <p:sp>
          <p:nvSpPr>
            <p:cNvPr id="2568" name="Tekstfelt 2567">
              <a:hlinkClick r:id="rId7" action="ppaction://hlinksldjump"/>
              <a:extLst>
                <a:ext uri="{FF2B5EF4-FFF2-40B4-BE49-F238E27FC236}">
                  <a16:creationId xmlns:a16="http://schemas.microsoft.com/office/drawing/2014/main" id="{3953E52C-71EF-80CC-EC34-5932D1381900}"/>
                </a:ext>
              </a:extLst>
            </p:cNvPr>
            <p:cNvSpPr txBox="1"/>
            <p:nvPr/>
          </p:nvSpPr>
          <p:spPr>
            <a:xfrm>
              <a:off x="5777142" y="3711707"/>
              <a:ext cx="471604" cy="215444"/>
            </a:xfrm>
            <a:prstGeom prst="rect">
              <a:avLst/>
            </a:prstGeom>
            <a:noFill/>
            <a:scene3d>
              <a:camera prst="orthographicFront"/>
              <a:lightRig rig="threePt" dir="t"/>
            </a:scene3d>
            <a:sp3d>
              <a:bevelT h="38100"/>
            </a:sp3d>
          </p:spPr>
          <p:txBody>
            <a:bodyPr wrap="none" rtlCol="0">
              <a:spAutoFit/>
            </a:bodyPr>
            <a:lstStyle/>
            <a:p>
              <a:r>
                <a:rPr lang="da-DK" sz="800" dirty="0"/>
                <a:t>Radon</a:t>
              </a:r>
            </a:p>
          </p:txBody>
        </p:sp>
        <p:sp>
          <p:nvSpPr>
            <p:cNvPr id="2569" name="Tekstfelt 2568">
              <a:hlinkClick r:id="rId7" action="ppaction://hlinksldjump"/>
              <a:extLst>
                <a:ext uri="{FF2B5EF4-FFF2-40B4-BE49-F238E27FC236}">
                  <a16:creationId xmlns:a16="http://schemas.microsoft.com/office/drawing/2014/main" id="{F50DF436-A7BC-FAFB-8801-D264DE2C55CB}"/>
                </a:ext>
              </a:extLst>
            </p:cNvPr>
            <p:cNvSpPr txBox="1"/>
            <p:nvPr/>
          </p:nvSpPr>
          <p:spPr>
            <a:xfrm>
              <a:off x="5685555" y="3844047"/>
              <a:ext cx="391454" cy="246221"/>
            </a:xfrm>
            <a:prstGeom prst="rect">
              <a:avLst/>
            </a:prstGeom>
            <a:noFill/>
          </p:spPr>
          <p:txBody>
            <a:bodyPr wrap="none" rtlCol="0">
              <a:spAutoFit/>
            </a:bodyPr>
            <a:lstStyle/>
            <a:p>
              <a:r>
                <a:rPr lang="da-DK" sz="1000" dirty="0"/>
                <a:t>214</a:t>
              </a:r>
            </a:p>
          </p:txBody>
        </p:sp>
      </p:grpSp>
      <p:grpSp>
        <p:nvGrpSpPr>
          <p:cNvPr id="2570" name="Gruppe 2569">
            <a:extLst>
              <a:ext uri="{FF2B5EF4-FFF2-40B4-BE49-F238E27FC236}">
                <a16:creationId xmlns:a16="http://schemas.microsoft.com/office/drawing/2014/main" id="{C978A5E0-C3E2-161D-D62E-CF25B7012C5E}"/>
              </a:ext>
            </a:extLst>
          </p:cNvPr>
          <p:cNvGrpSpPr/>
          <p:nvPr/>
        </p:nvGrpSpPr>
        <p:grpSpPr>
          <a:xfrm>
            <a:off x="7645093" y="4656425"/>
            <a:ext cx="667465" cy="566405"/>
            <a:chOff x="5685555" y="3711707"/>
            <a:chExt cx="667465" cy="566405"/>
          </a:xfrm>
        </p:grpSpPr>
        <p:sp>
          <p:nvSpPr>
            <p:cNvPr id="2571" name="Rektangel 2570">
              <a:hlinkClick r:id="rId7" action="ppaction://hlinksldjump"/>
              <a:extLst>
                <a:ext uri="{FF2B5EF4-FFF2-40B4-BE49-F238E27FC236}">
                  <a16:creationId xmlns:a16="http://schemas.microsoft.com/office/drawing/2014/main" id="{995DB835-CF17-F54C-9FBB-EE91F57220E1}"/>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72" name="Tekstfelt 2571">
              <a:hlinkClick r:id="rId7" action="ppaction://hlinksldjump"/>
              <a:extLst>
                <a:ext uri="{FF2B5EF4-FFF2-40B4-BE49-F238E27FC236}">
                  <a16:creationId xmlns:a16="http://schemas.microsoft.com/office/drawing/2014/main" id="{B79857E1-6F33-0FA6-D67D-7838EBAC076F}"/>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2573" name="Tekstfelt 2572">
              <a:hlinkClick r:id="rId7" action="ppaction://hlinksldjump"/>
              <a:extLst>
                <a:ext uri="{FF2B5EF4-FFF2-40B4-BE49-F238E27FC236}">
                  <a16:creationId xmlns:a16="http://schemas.microsoft.com/office/drawing/2014/main" id="{0403A955-D867-61D7-EB99-12CA4DE69537}"/>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2574" name="Tekstfelt 2573">
              <a:hlinkClick r:id="rId7" action="ppaction://hlinksldjump"/>
              <a:extLst>
                <a:ext uri="{FF2B5EF4-FFF2-40B4-BE49-F238E27FC236}">
                  <a16:creationId xmlns:a16="http://schemas.microsoft.com/office/drawing/2014/main" id="{28515207-155B-0266-8E9C-499B04AEC968}"/>
                </a:ext>
              </a:extLst>
            </p:cNvPr>
            <p:cNvSpPr txBox="1"/>
            <p:nvPr/>
          </p:nvSpPr>
          <p:spPr>
            <a:xfrm>
              <a:off x="576020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2575" name="Tekstfelt 2574">
              <a:hlinkClick r:id="rId7" action="ppaction://hlinksldjump"/>
              <a:extLst>
                <a:ext uri="{FF2B5EF4-FFF2-40B4-BE49-F238E27FC236}">
                  <a16:creationId xmlns:a16="http://schemas.microsoft.com/office/drawing/2014/main" id="{A4ED932D-90BA-6911-69B6-E4FBEFE15341}"/>
                </a:ext>
              </a:extLst>
            </p:cNvPr>
            <p:cNvSpPr txBox="1"/>
            <p:nvPr/>
          </p:nvSpPr>
          <p:spPr>
            <a:xfrm>
              <a:off x="5685555" y="3844047"/>
              <a:ext cx="391454" cy="246221"/>
            </a:xfrm>
            <a:prstGeom prst="rect">
              <a:avLst/>
            </a:prstGeom>
            <a:noFill/>
          </p:spPr>
          <p:txBody>
            <a:bodyPr wrap="none" rtlCol="0">
              <a:spAutoFit/>
            </a:bodyPr>
            <a:lstStyle/>
            <a:p>
              <a:r>
                <a:rPr lang="da-DK" sz="1000" dirty="0"/>
                <a:t>212</a:t>
              </a:r>
            </a:p>
          </p:txBody>
        </p:sp>
      </p:grpSp>
      <p:grpSp>
        <p:nvGrpSpPr>
          <p:cNvPr id="2576" name="Gruppe 2575">
            <a:extLst>
              <a:ext uri="{FF2B5EF4-FFF2-40B4-BE49-F238E27FC236}">
                <a16:creationId xmlns:a16="http://schemas.microsoft.com/office/drawing/2014/main" id="{87AB383B-02EF-5B70-84EF-DF89070AB3C5}"/>
              </a:ext>
            </a:extLst>
          </p:cNvPr>
          <p:cNvGrpSpPr/>
          <p:nvPr/>
        </p:nvGrpSpPr>
        <p:grpSpPr>
          <a:xfrm>
            <a:off x="8345388" y="4653907"/>
            <a:ext cx="667465" cy="566405"/>
            <a:chOff x="5685555" y="3711707"/>
            <a:chExt cx="667465" cy="566405"/>
          </a:xfrm>
        </p:grpSpPr>
        <p:sp>
          <p:nvSpPr>
            <p:cNvPr id="2577" name="Rektangel 2576">
              <a:hlinkClick r:id="rId7" action="ppaction://hlinksldjump"/>
              <a:extLst>
                <a:ext uri="{FF2B5EF4-FFF2-40B4-BE49-F238E27FC236}">
                  <a16:creationId xmlns:a16="http://schemas.microsoft.com/office/drawing/2014/main" id="{0175771D-E17A-6128-3098-A974C045E35F}"/>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78" name="Tekstfelt 2577">
              <a:hlinkClick r:id="rId7" action="ppaction://hlinksldjump"/>
              <a:extLst>
                <a:ext uri="{FF2B5EF4-FFF2-40B4-BE49-F238E27FC236}">
                  <a16:creationId xmlns:a16="http://schemas.microsoft.com/office/drawing/2014/main" id="{8F7E9D5F-F3E1-3DDA-D4EF-21E2920BF78F}"/>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2579" name="Tekstfelt 2578">
              <a:hlinkClick r:id="rId7" action="ppaction://hlinksldjump"/>
              <a:extLst>
                <a:ext uri="{FF2B5EF4-FFF2-40B4-BE49-F238E27FC236}">
                  <a16:creationId xmlns:a16="http://schemas.microsoft.com/office/drawing/2014/main" id="{1B63EA65-AF40-B884-26A0-B4D598389E40}"/>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2580" name="Tekstfelt 2579">
              <a:hlinkClick r:id="rId7" action="ppaction://hlinksldjump"/>
              <a:extLst>
                <a:ext uri="{FF2B5EF4-FFF2-40B4-BE49-F238E27FC236}">
                  <a16:creationId xmlns:a16="http://schemas.microsoft.com/office/drawing/2014/main" id="{9CEC9052-821A-5A47-2F4F-AA951CD6DDFA}"/>
                </a:ext>
              </a:extLst>
            </p:cNvPr>
            <p:cNvSpPr txBox="1"/>
            <p:nvPr/>
          </p:nvSpPr>
          <p:spPr>
            <a:xfrm>
              <a:off x="5811009" y="3711707"/>
              <a:ext cx="417102" cy="215444"/>
            </a:xfrm>
            <a:prstGeom prst="rect">
              <a:avLst/>
            </a:prstGeom>
            <a:noFill/>
            <a:scene3d>
              <a:camera prst="orthographicFront"/>
              <a:lightRig rig="threePt" dir="t"/>
            </a:scene3d>
            <a:sp3d>
              <a:bevelT h="38100"/>
            </a:sp3d>
          </p:spPr>
          <p:txBody>
            <a:bodyPr wrap="none" rtlCol="0">
              <a:spAutoFit/>
            </a:bodyPr>
            <a:lstStyle/>
            <a:p>
              <a:r>
                <a:rPr lang="da-DK" sz="800" dirty="0" err="1"/>
                <a:t>Astat</a:t>
              </a:r>
              <a:endParaRPr lang="da-DK" sz="800" dirty="0"/>
            </a:p>
          </p:txBody>
        </p:sp>
        <p:sp>
          <p:nvSpPr>
            <p:cNvPr id="2581" name="Tekstfelt 2580">
              <a:hlinkClick r:id="rId7" action="ppaction://hlinksldjump"/>
              <a:extLst>
                <a:ext uri="{FF2B5EF4-FFF2-40B4-BE49-F238E27FC236}">
                  <a16:creationId xmlns:a16="http://schemas.microsoft.com/office/drawing/2014/main" id="{62CCF809-739E-34EE-52D7-8EBB5A54C08E}"/>
                </a:ext>
              </a:extLst>
            </p:cNvPr>
            <p:cNvSpPr txBox="1"/>
            <p:nvPr/>
          </p:nvSpPr>
          <p:spPr>
            <a:xfrm>
              <a:off x="5685555" y="3844047"/>
              <a:ext cx="391454" cy="246221"/>
            </a:xfrm>
            <a:prstGeom prst="rect">
              <a:avLst/>
            </a:prstGeom>
            <a:noFill/>
          </p:spPr>
          <p:txBody>
            <a:bodyPr wrap="none" rtlCol="0">
              <a:spAutoFit/>
            </a:bodyPr>
            <a:lstStyle/>
            <a:p>
              <a:r>
                <a:rPr lang="da-DK" sz="1000" dirty="0"/>
                <a:t>214</a:t>
              </a:r>
            </a:p>
          </p:txBody>
        </p:sp>
      </p:grpSp>
      <p:grpSp>
        <p:nvGrpSpPr>
          <p:cNvPr id="2582" name="Gruppe 2581">
            <a:extLst>
              <a:ext uri="{FF2B5EF4-FFF2-40B4-BE49-F238E27FC236}">
                <a16:creationId xmlns:a16="http://schemas.microsoft.com/office/drawing/2014/main" id="{123560B6-D51D-6B12-8BC8-DB57A5A11EEE}"/>
              </a:ext>
            </a:extLst>
          </p:cNvPr>
          <p:cNvGrpSpPr/>
          <p:nvPr/>
        </p:nvGrpSpPr>
        <p:grpSpPr>
          <a:xfrm>
            <a:off x="9060797" y="4651382"/>
            <a:ext cx="667465" cy="566405"/>
            <a:chOff x="5685555" y="3711707"/>
            <a:chExt cx="667465" cy="566405"/>
          </a:xfrm>
        </p:grpSpPr>
        <p:sp>
          <p:nvSpPr>
            <p:cNvPr id="2583" name="Rektangel 2582">
              <a:hlinkClick r:id="rId7" action="ppaction://hlinksldjump"/>
              <a:extLst>
                <a:ext uri="{FF2B5EF4-FFF2-40B4-BE49-F238E27FC236}">
                  <a16:creationId xmlns:a16="http://schemas.microsoft.com/office/drawing/2014/main" id="{2AB59457-7337-11E7-8FDD-AA9DB0292FFA}"/>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84" name="Tekstfelt 2583">
              <a:hlinkClick r:id="rId7" action="ppaction://hlinksldjump"/>
              <a:extLst>
                <a:ext uri="{FF2B5EF4-FFF2-40B4-BE49-F238E27FC236}">
                  <a16:creationId xmlns:a16="http://schemas.microsoft.com/office/drawing/2014/main" id="{4EA83CC0-2702-FEA1-8525-FAE18DD75EA8}"/>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2585" name="Tekstfelt 2584">
              <a:hlinkClick r:id="rId7" action="ppaction://hlinksldjump"/>
              <a:extLst>
                <a:ext uri="{FF2B5EF4-FFF2-40B4-BE49-F238E27FC236}">
                  <a16:creationId xmlns:a16="http://schemas.microsoft.com/office/drawing/2014/main" id="{B2A9207F-302E-3E25-F6F1-0C7014859194}"/>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2586" name="Tekstfelt 2585">
              <a:hlinkClick r:id="rId7" action="ppaction://hlinksldjump"/>
              <a:extLst>
                <a:ext uri="{FF2B5EF4-FFF2-40B4-BE49-F238E27FC236}">
                  <a16:creationId xmlns:a16="http://schemas.microsoft.com/office/drawing/2014/main" id="{3BEAFC10-4F6F-60F0-BDF0-ED09C0139D2E}"/>
                </a:ext>
              </a:extLst>
            </p:cNvPr>
            <p:cNvSpPr txBox="1"/>
            <p:nvPr/>
          </p:nvSpPr>
          <p:spPr>
            <a:xfrm>
              <a:off x="5811009" y="3711707"/>
              <a:ext cx="417102" cy="215444"/>
            </a:xfrm>
            <a:prstGeom prst="rect">
              <a:avLst/>
            </a:prstGeom>
            <a:noFill/>
            <a:scene3d>
              <a:camera prst="orthographicFront"/>
              <a:lightRig rig="threePt" dir="t"/>
            </a:scene3d>
            <a:sp3d>
              <a:bevelT h="38100"/>
            </a:sp3d>
          </p:spPr>
          <p:txBody>
            <a:bodyPr wrap="none" rtlCol="0">
              <a:spAutoFit/>
            </a:bodyPr>
            <a:lstStyle/>
            <a:p>
              <a:r>
                <a:rPr lang="da-DK" sz="800" dirty="0" err="1"/>
                <a:t>Astat</a:t>
              </a:r>
              <a:endParaRPr lang="da-DK" sz="800" dirty="0"/>
            </a:p>
          </p:txBody>
        </p:sp>
        <p:sp>
          <p:nvSpPr>
            <p:cNvPr id="2587" name="Tekstfelt 2586">
              <a:hlinkClick r:id="rId7" action="ppaction://hlinksldjump"/>
              <a:extLst>
                <a:ext uri="{FF2B5EF4-FFF2-40B4-BE49-F238E27FC236}">
                  <a16:creationId xmlns:a16="http://schemas.microsoft.com/office/drawing/2014/main" id="{69532D47-B0A4-5A29-12B8-2B460AEFCB07}"/>
                </a:ext>
              </a:extLst>
            </p:cNvPr>
            <p:cNvSpPr txBox="1"/>
            <p:nvPr/>
          </p:nvSpPr>
          <p:spPr>
            <a:xfrm>
              <a:off x="5685555" y="3844047"/>
              <a:ext cx="391454" cy="246221"/>
            </a:xfrm>
            <a:prstGeom prst="rect">
              <a:avLst/>
            </a:prstGeom>
            <a:noFill/>
          </p:spPr>
          <p:txBody>
            <a:bodyPr wrap="none" rtlCol="0">
              <a:spAutoFit/>
            </a:bodyPr>
            <a:lstStyle/>
            <a:p>
              <a:r>
                <a:rPr lang="da-DK" sz="1000" dirty="0"/>
                <a:t>216</a:t>
              </a:r>
            </a:p>
          </p:txBody>
        </p:sp>
      </p:grpSp>
      <p:grpSp>
        <p:nvGrpSpPr>
          <p:cNvPr id="2588" name="Gruppe 2587">
            <a:extLst>
              <a:ext uri="{FF2B5EF4-FFF2-40B4-BE49-F238E27FC236}">
                <a16:creationId xmlns:a16="http://schemas.microsoft.com/office/drawing/2014/main" id="{2A7ADFCC-DCAB-214D-4F30-B02E833EA437}"/>
              </a:ext>
            </a:extLst>
          </p:cNvPr>
          <p:cNvGrpSpPr/>
          <p:nvPr/>
        </p:nvGrpSpPr>
        <p:grpSpPr>
          <a:xfrm>
            <a:off x="6226869" y="5346654"/>
            <a:ext cx="667465" cy="566405"/>
            <a:chOff x="5685555" y="3711707"/>
            <a:chExt cx="667465" cy="566405"/>
          </a:xfrm>
        </p:grpSpPr>
        <p:sp>
          <p:nvSpPr>
            <p:cNvPr id="2589" name="Rektangel 2588">
              <a:hlinkClick r:id="rId7" action="ppaction://hlinksldjump"/>
              <a:extLst>
                <a:ext uri="{FF2B5EF4-FFF2-40B4-BE49-F238E27FC236}">
                  <a16:creationId xmlns:a16="http://schemas.microsoft.com/office/drawing/2014/main" id="{EDAF041B-5B02-9494-4295-C776FD4DA1E3}"/>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90" name="Tekstfelt 2589">
              <a:hlinkClick r:id="rId7" action="ppaction://hlinksldjump"/>
              <a:extLst>
                <a:ext uri="{FF2B5EF4-FFF2-40B4-BE49-F238E27FC236}">
                  <a16:creationId xmlns:a16="http://schemas.microsoft.com/office/drawing/2014/main" id="{CCFA4ED9-3D91-2BE6-8408-C39FC342CB33}"/>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2591" name="Tekstfelt 2590">
              <a:hlinkClick r:id="rId7" action="ppaction://hlinksldjump"/>
              <a:extLst>
                <a:ext uri="{FF2B5EF4-FFF2-40B4-BE49-F238E27FC236}">
                  <a16:creationId xmlns:a16="http://schemas.microsoft.com/office/drawing/2014/main" id="{25FB00B7-B1C4-6D28-7D32-470E87557863}"/>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2592" name="Tekstfelt 2591">
              <a:hlinkClick r:id="rId7" action="ppaction://hlinksldjump"/>
              <a:extLst>
                <a:ext uri="{FF2B5EF4-FFF2-40B4-BE49-F238E27FC236}">
                  <a16:creationId xmlns:a16="http://schemas.microsoft.com/office/drawing/2014/main" id="{3179B0F5-AD2C-ABDB-1851-59865B9CED81}"/>
                </a:ext>
              </a:extLst>
            </p:cNvPr>
            <p:cNvSpPr txBox="1"/>
            <p:nvPr/>
          </p:nvSpPr>
          <p:spPr>
            <a:xfrm>
              <a:off x="5827943" y="3711707"/>
              <a:ext cx="417102" cy="215444"/>
            </a:xfrm>
            <a:prstGeom prst="rect">
              <a:avLst/>
            </a:prstGeom>
            <a:noFill/>
            <a:scene3d>
              <a:camera prst="orthographicFront"/>
              <a:lightRig rig="threePt" dir="t"/>
            </a:scene3d>
            <a:sp3d>
              <a:bevelT h="38100"/>
            </a:sp3d>
          </p:spPr>
          <p:txBody>
            <a:bodyPr wrap="none" rtlCol="0">
              <a:spAutoFit/>
            </a:bodyPr>
            <a:lstStyle/>
            <a:p>
              <a:r>
                <a:rPr lang="da-DK" sz="800" dirty="0" err="1"/>
                <a:t>Astat</a:t>
              </a:r>
              <a:endParaRPr lang="da-DK" sz="800" dirty="0"/>
            </a:p>
          </p:txBody>
        </p:sp>
        <p:sp>
          <p:nvSpPr>
            <p:cNvPr id="2593" name="Tekstfelt 2592">
              <a:hlinkClick r:id="rId7" action="ppaction://hlinksldjump"/>
              <a:extLst>
                <a:ext uri="{FF2B5EF4-FFF2-40B4-BE49-F238E27FC236}">
                  <a16:creationId xmlns:a16="http://schemas.microsoft.com/office/drawing/2014/main" id="{5A6A0FA7-6AB5-AA48-713A-AE22CB28FE9A}"/>
                </a:ext>
              </a:extLst>
            </p:cNvPr>
            <p:cNvSpPr txBox="1"/>
            <p:nvPr/>
          </p:nvSpPr>
          <p:spPr>
            <a:xfrm>
              <a:off x="5685555" y="3844047"/>
              <a:ext cx="391454" cy="246221"/>
            </a:xfrm>
            <a:prstGeom prst="rect">
              <a:avLst/>
            </a:prstGeom>
            <a:noFill/>
          </p:spPr>
          <p:txBody>
            <a:bodyPr wrap="none" rtlCol="0">
              <a:spAutoFit/>
            </a:bodyPr>
            <a:lstStyle/>
            <a:p>
              <a:r>
                <a:rPr lang="da-DK" sz="1000" dirty="0"/>
                <a:t>217</a:t>
              </a:r>
            </a:p>
          </p:txBody>
        </p:sp>
      </p:grpSp>
      <p:grpSp>
        <p:nvGrpSpPr>
          <p:cNvPr id="2594" name="Gruppe 2593">
            <a:extLst>
              <a:ext uri="{FF2B5EF4-FFF2-40B4-BE49-F238E27FC236}">
                <a16:creationId xmlns:a16="http://schemas.microsoft.com/office/drawing/2014/main" id="{1A127F52-C256-5EBA-78BB-2AAA86C22FF6}"/>
              </a:ext>
            </a:extLst>
          </p:cNvPr>
          <p:cNvGrpSpPr/>
          <p:nvPr/>
        </p:nvGrpSpPr>
        <p:grpSpPr>
          <a:xfrm>
            <a:off x="6927162" y="5344129"/>
            <a:ext cx="667465" cy="566405"/>
            <a:chOff x="5685555" y="3711707"/>
            <a:chExt cx="667465" cy="566405"/>
          </a:xfrm>
        </p:grpSpPr>
        <p:sp>
          <p:nvSpPr>
            <p:cNvPr id="2595" name="Rektangel 2594">
              <a:hlinkClick r:id="rId8" action="ppaction://hlinksldjump"/>
              <a:extLst>
                <a:ext uri="{FF2B5EF4-FFF2-40B4-BE49-F238E27FC236}">
                  <a16:creationId xmlns:a16="http://schemas.microsoft.com/office/drawing/2014/main" id="{95BFCBA2-F6E9-D1FC-F637-3898645B2A8D}"/>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96" name="Tekstfelt 2595">
              <a:hlinkClick r:id="rId8" action="ppaction://hlinksldjump"/>
              <a:extLst>
                <a:ext uri="{FF2B5EF4-FFF2-40B4-BE49-F238E27FC236}">
                  <a16:creationId xmlns:a16="http://schemas.microsoft.com/office/drawing/2014/main" id="{19D019F5-5A74-A914-D480-16F0FB86DF36}"/>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82</a:t>
              </a:r>
            </a:p>
          </p:txBody>
        </p:sp>
        <p:sp>
          <p:nvSpPr>
            <p:cNvPr id="2597" name="Tekstfelt 2596">
              <a:hlinkClick r:id="rId8" action="ppaction://hlinksldjump"/>
              <a:extLst>
                <a:ext uri="{FF2B5EF4-FFF2-40B4-BE49-F238E27FC236}">
                  <a16:creationId xmlns:a16="http://schemas.microsoft.com/office/drawing/2014/main" id="{73C58A8A-0B94-8746-75AF-BA2AF93F5F5A}"/>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Pb</a:t>
              </a:r>
              <a:endParaRPr lang="da-DK" sz="1600" dirty="0"/>
            </a:p>
          </p:txBody>
        </p:sp>
        <p:sp>
          <p:nvSpPr>
            <p:cNvPr id="2598" name="Tekstfelt 2597">
              <a:hlinkClick r:id="rId8" action="ppaction://hlinksldjump"/>
              <a:extLst>
                <a:ext uri="{FF2B5EF4-FFF2-40B4-BE49-F238E27FC236}">
                  <a16:creationId xmlns:a16="http://schemas.microsoft.com/office/drawing/2014/main" id="{9E8EAAA4-B2B0-C792-A163-0B8F0663C91F}"/>
                </a:ext>
              </a:extLst>
            </p:cNvPr>
            <p:cNvSpPr txBox="1"/>
            <p:nvPr/>
          </p:nvSpPr>
          <p:spPr>
            <a:xfrm>
              <a:off x="5844876" y="3711707"/>
              <a:ext cx="320922" cy="215444"/>
            </a:xfrm>
            <a:prstGeom prst="rect">
              <a:avLst/>
            </a:prstGeom>
            <a:noFill/>
            <a:scene3d>
              <a:camera prst="orthographicFront"/>
              <a:lightRig rig="threePt" dir="t"/>
            </a:scene3d>
            <a:sp3d>
              <a:bevelT h="38100"/>
            </a:sp3d>
          </p:spPr>
          <p:txBody>
            <a:bodyPr wrap="none" rtlCol="0">
              <a:spAutoFit/>
            </a:bodyPr>
            <a:lstStyle/>
            <a:p>
              <a:r>
                <a:rPr lang="da-DK" sz="800" dirty="0"/>
                <a:t>Bly</a:t>
              </a:r>
            </a:p>
          </p:txBody>
        </p:sp>
        <p:sp>
          <p:nvSpPr>
            <p:cNvPr id="2599" name="Tekstfelt 2598">
              <a:hlinkClick r:id="rId8" action="ppaction://hlinksldjump"/>
              <a:extLst>
                <a:ext uri="{FF2B5EF4-FFF2-40B4-BE49-F238E27FC236}">
                  <a16:creationId xmlns:a16="http://schemas.microsoft.com/office/drawing/2014/main" id="{FB0F799C-EE1E-9166-5F90-E7760B6628DA}"/>
                </a:ext>
              </a:extLst>
            </p:cNvPr>
            <p:cNvSpPr txBox="1"/>
            <p:nvPr/>
          </p:nvSpPr>
          <p:spPr>
            <a:xfrm>
              <a:off x="5685555" y="3844047"/>
              <a:ext cx="391454" cy="246221"/>
            </a:xfrm>
            <a:prstGeom prst="rect">
              <a:avLst/>
            </a:prstGeom>
            <a:noFill/>
          </p:spPr>
          <p:txBody>
            <a:bodyPr wrap="none" rtlCol="0">
              <a:spAutoFit/>
            </a:bodyPr>
            <a:lstStyle/>
            <a:p>
              <a:r>
                <a:rPr lang="da-DK" sz="1000" dirty="0"/>
                <a:t>210</a:t>
              </a:r>
            </a:p>
          </p:txBody>
        </p:sp>
      </p:grpSp>
      <p:grpSp>
        <p:nvGrpSpPr>
          <p:cNvPr id="2600" name="Gruppe 2599">
            <a:extLst>
              <a:ext uri="{FF2B5EF4-FFF2-40B4-BE49-F238E27FC236}">
                <a16:creationId xmlns:a16="http://schemas.microsoft.com/office/drawing/2014/main" id="{BD8F6503-EFBD-376B-D0B0-C6735995EC28}"/>
              </a:ext>
            </a:extLst>
          </p:cNvPr>
          <p:cNvGrpSpPr/>
          <p:nvPr/>
        </p:nvGrpSpPr>
        <p:grpSpPr>
          <a:xfrm>
            <a:off x="7646347" y="5341604"/>
            <a:ext cx="667465" cy="566405"/>
            <a:chOff x="5685555" y="3711707"/>
            <a:chExt cx="667465" cy="566405"/>
          </a:xfrm>
        </p:grpSpPr>
        <p:sp>
          <p:nvSpPr>
            <p:cNvPr id="2601" name="Rektangel 2600">
              <a:hlinkClick r:id="rId7" action="ppaction://hlinksldjump"/>
              <a:extLst>
                <a:ext uri="{FF2B5EF4-FFF2-40B4-BE49-F238E27FC236}">
                  <a16:creationId xmlns:a16="http://schemas.microsoft.com/office/drawing/2014/main" id="{453F826A-26FF-CB5A-0371-DE3AEABA9A5E}"/>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02" name="Tekstfelt 2601">
              <a:hlinkClick r:id="rId7" action="ppaction://hlinksldjump"/>
              <a:extLst>
                <a:ext uri="{FF2B5EF4-FFF2-40B4-BE49-F238E27FC236}">
                  <a16:creationId xmlns:a16="http://schemas.microsoft.com/office/drawing/2014/main" id="{0E0BC355-0DDF-7254-53CE-91EF15DC10A0}"/>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86</a:t>
              </a:r>
            </a:p>
          </p:txBody>
        </p:sp>
        <p:sp>
          <p:nvSpPr>
            <p:cNvPr id="2603" name="Tekstfelt 2602">
              <a:hlinkClick r:id="rId7" action="ppaction://hlinksldjump"/>
              <a:extLst>
                <a:ext uri="{FF2B5EF4-FFF2-40B4-BE49-F238E27FC236}">
                  <a16:creationId xmlns:a16="http://schemas.microsoft.com/office/drawing/2014/main" id="{78AF4273-D65E-C921-2E93-CE937CC626DE}"/>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Rn</a:t>
              </a:r>
              <a:endParaRPr lang="da-DK" sz="1600" dirty="0"/>
            </a:p>
          </p:txBody>
        </p:sp>
        <p:sp>
          <p:nvSpPr>
            <p:cNvPr id="2604" name="Tekstfelt 2603">
              <a:hlinkClick r:id="rId7" action="ppaction://hlinksldjump"/>
              <a:extLst>
                <a:ext uri="{FF2B5EF4-FFF2-40B4-BE49-F238E27FC236}">
                  <a16:creationId xmlns:a16="http://schemas.microsoft.com/office/drawing/2014/main" id="{E4F5F93E-7DAE-0895-0053-B130606194BD}"/>
                </a:ext>
              </a:extLst>
            </p:cNvPr>
            <p:cNvSpPr txBox="1"/>
            <p:nvPr/>
          </p:nvSpPr>
          <p:spPr>
            <a:xfrm>
              <a:off x="5785609" y="3711707"/>
              <a:ext cx="471604" cy="215444"/>
            </a:xfrm>
            <a:prstGeom prst="rect">
              <a:avLst/>
            </a:prstGeom>
            <a:noFill/>
            <a:scene3d>
              <a:camera prst="orthographicFront"/>
              <a:lightRig rig="threePt" dir="t"/>
            </a:scene3d>
            <a:sp3d>
              <a:bevelT h="38100"/>
            </a:sp3d>
          </p:spPr>
          <p:txBody>
            <a:bodyPr wrap="none" rtlCol="0">
              <a:spAutoFit/>
            </a:bodyPr>
            <a:lstStyle/>
            <a:p>
              <a:r>
                <a:rPr lang="da-DK" sz="800" dirty="0"/>
                <a:t>Radon</a:t>
              </a:r>
            </a:p>
          </p:txBody>
        </p:sp>
        <p:sp>
          <p:nvSpPr>
            <p:cNvPr id="2605" name="Tekstfelt 2604">
              <a:hlinkClick r:id="rId7" action="ppaction://hlinksldjump"/>
              <a:extLst>
                <a:ext uri="{FF2B5EF4-FFF2-40B4-BE49-F238E27FC236}">
                  <a16:creationId xmlns:a16="http://schemas.microsoft.com/office/drawing/2014/main" id="{AD9DA3FE-D923-DAEF-2580-D901BFF002D0}"/>
                </a:ext>
              </a:extLst>
            </p:cNvPr>
            <p:cNvSpPr txBox="1"/>
            <p:nvPr/>
          </p:nvSpPr>
          <p:spPr>
            <a:xfrm>
              <a:off x="5685555" y="3844047"/>
              <a:ext cx="391454" cy="246221"/>
            </a:xfrm>
            <a:prstGeom prst="rect">
              <a:avLst/>
            </a:prstGeom>
            <a:noFill/>
          </p:spPr>
          <p:txBody>
            <a:bodyPr wrap="none" rtlCol="0">
              <a:spAutoFit/>
            </a:bodyPr>
            <a:lstStyle/>
            <a:p>
              <a:r>
                <a:rPr lang="da-DK" sz="1000" dirty="0"/>
                <a:t>218</a:t>
              </a:r>
            </a:p>
          </p:txBody>
        </p:sp>
      </p:grpSp>
      <p:grpSp>
        <p:nvGrpSpPr>
          <p:cNvPr id="2606" name="Gruppe 2605">
            <a:extLst>
              <a:ext uri="{FF2B5EF4-FFF2-40B4-BE49-F238E27FC236}">
                <a16:creationId xmlns:a16="http://schemas.microsoft.com/office/drawing/2014/main" id="{0BEFBCB8-1EFB-431C-CDFC-035EFB6AEFC2}"/>
              </a:ext>
            </a:extLst>
          </p:cNvPr>
          <p:cNvGrpSpPr/>
          <p:nvPr/>
        </p:nvGrpSpPr>
        <p:grpSpPr>
          <a:xfrm>
            <a:off x="8346642" y="5339086"/>
            <a:ext cx="667465" cy="566405"/>
            <a:chOff x="5685555" y="3711707"/>
            <a:chExt cx="667465" cy="566405"/>
          </a:xfrm>
        </p:grpSpPr>
        <p:sp>
          <p:nvSpPr>
            <p:cNvPr id="2607" name="Rektangel 2606">
              <a:hlinkClick r:id="rId7" action="ppaction://hlinksldjump"/>
              <a:extLst>
                <a:ext uri="{FF2B5EF4-FFF2-40B4-BE49-F238E27FC236}">
                  <a16:creationId xmlns:a16="http://schemas.microsoft.com/office/drawing/2014/main" id="{CE234E1D-7336-9ACF-7853-CFB42377CE3C}"/>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08" name="Tekstfelt 2607">
              <a:hlinkClick r:id="rId7" action="ppaction://hlinksldjump"/>
              <a:extLst>
                <a:ext uri="{FF2B5EF4-FFF2-40B4-BE49-F238E27FC236}">
                  <a16:creationId xmlns:a16="http://schemas.microsoft.com/office/drawing/2014/main" id="{C61A0807-7B4C-B487-FC61-DB06CBC3E965}"/>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82</a:t>
              </a:r>
            </a:p>
          </p:txBody>
        </p:sp>
        <p:sp>
          <p:nvSpPr>
            <p:cNvPr id="2609" name="Tekstfelt 2608">
              <a:hlinkClick r:id="rId7" action="ppaction://hlinksldjump"/>
              <a:extLst>
                <a:ext uri="{FF2B5EF4-FFF2-40B4-BE49-F238E27FC236}">
                  <a16:creationId xmlns:a16="http://schemas.microsoft.com/office/drawing/2014/main" id="{36E73AFD-BA8C-C11B-D383-80BAE954AC11}"/>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Pb</a:t>
              </a:r>
              <a:endParaRPr lang="da-DK" sz="1600" dirty="0"/>
            </a:p>
          </p:txBody>
        </p:sp>
        <p:sp>
          <p:nvSpPr>
            <p:cNvPr id="2610" name="Tekstfelt 2609">
              <a:hlinkClick r:id="rId7" action="ppaction://hlinksldjump"/>
              <a:extLst>
                <a:ext uri="{FF2B5EF4-FFF2-40B4-BE49-F238E27FC236}">
                  <a16:creationId xmlns:a16="http://schemas.microsoft.com/office/drawing/2014/main" id="{8588E3A1-6C8D-387E-1323-D221A4185F3F}"/>
                </a:ext>
              </a:extLst>
            </p:cNvPr>
            <p:cNvSpPr txBox="1"/>
            <p:nvPr/>
          </p:nvSpPr>
          <p:spPr>
            <a:xfrm>
              <a:off x="5853343" y="3711707"/>
              <a:ext cx="320922" cy="215444"/>
            </a:xfrm>
            <a:prstGeom prst="rect">
              <a:avLst/>
            </a:prstGeom>
            <a:noFill/>
            <a:scene3d>
              <a:camera prst="orthographicFront"/>
              <a:lightRig rig="threePt" dir="t"/>
            </a:scene3d>
            <a:sp3d>
              <a:bevelT h="38100"/>
            </a:sp3d>
          </p:spPr>
          <p:txBody>
            <a:bodyPr wrap="none" rtlCol="0">
              <a:spAutoFit/>
            </a:bodyPr>
            <a:lstStyle/>
            <a:p>
              <a:r>
                <a:rPr lang="da-DK" sz="800" dirty="0"/>
                <a:t>Bly</a:t>
              </a:r>
            </a:p>
          </p:txBody>
        </p:sp>
        <p:sp>
          <p:nvSpPr>
            <p:cNvPr id="2611" name="Tekstfelt 2610">
              <a:hlinkClick r:id="rId7" action="ppaction://hlinksldjump"/>
              <a:extLst>
                <a:ext uri="{FF2B5EF4-FFF2-40B4-BE49-F238E27FC236}">
                  <a16:creationId xmlns:a16="http://schemas.microsoft.com/office/drawing/2014/main" id="{AB9980D8-53CB-DA3E-BA6F-B2F952B39310}"/>
                </a:ext>
              </a:extLst>
            </p:cNvPr>
            <p:cNvSpPr txBox="1"/>
            <p:nvPr/>
          </p:nvSpPr>
          <p:spPr>
            <a:xfrm>
              <a:off x="5685555" y="3844047"/>
              <a:ext cx="391454" cy="246221"/>
            </a:xfrm>
            <a:prstGeom prst="rect">
              <a:avLst/>
            </a:prstGeom>
            <a:noFill/>
          </p:spPr>
          <p:txBody>
            <a:bodyPr wrap="none" rtlCol="0">
              <a:spAutoFit/>
            </a:bodyPr>
            <a:lstStyle/>
            <a:p>
              <a:r>
                <a:rPr lang="da-DK" sz="1000" dirty="0"/>
                <a:t>211</a:t>
              </a:r>
            </a:p>
          </p:txBody>
        </p:sp>
      </p:grpSp>
      <p:grpSp>
        <p:nvGrpSpPr>
          <p:cNvPr id="2612" name="Gruppe 2611">
            <a:extLst>
              <a:ext uri="{FF2B5EF4-FFF2-40B4-BE49-F238E27FC236}">
                <a16:creationId xmlns:a16="http://schemas.microsoft.com/office/drawing/2014/main" id="{17E62B1F-FE8B-B796-8087-AFCB7ED8E4C2}"/>
              </a:ext>
            </a:extLst>
          </p:cNvPr>
          <p:cNvGrpSpPr/>
          <p:nvPr/>
        </p:nvGrpSpPr>
        <p:grpSpPr>
          <a:xfrm>
            <a:off x="9062051" y="5336561"/>
            <a:ext cx="667465" cy="566405"/>
            <a:chOff x="5685555" y="3711707"/>
            <a:chExt cx="667465" cy="566405"/>
          </a:xfrm>
        </p:grpSpPr>
        <p:sp>
          <p:nvSpPr>
            <p:cNvPr id="2613" name="Rektangel 2612">
              <a:hlinkClick r:id="rId7" action="ppaction://hlinksldjump"/>
              <a:extLst>
                <a:ext uri="{FF2B5EF4-FFF2-40B4-BE49-F238E27FC236}">
                  <a16:creationId xmlns:a16="http://schemas.microsoft.com/office/drawing/2014/main" id="{AAC80FC4-5701-A42E-40C5-22B6CCF78E3B}"/>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14" name="Tekstfelt 2613">
              <a:hlinkClick r:id="rId7" action="ppaction://hlinksldjump"/>
              <a:extLst>
                <a:ext uri="{FF2B5EF4-FFF2-40B4-BE49-F238E27FC236}">
                  <a16:creationId xmlns:a16="http://schemas.microsoft.com/office/drawing/2014/main" id="{297FEC11-E420-7CD1-A0E2-23D1B48C4894}"/>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2615" name="Tekstfelt 2614">
              <a:hlinkClick r:id="rId7" action="ppaction://hlinksldjump"/>
              <a:extLst>
                <a:ext uri="{FF2B5EF4-FFF2-40B4-BE49-F238E27FC236}">
                  <a16:creationId xmlns:a16="http://schemas.microsoft.com/office/drawing/2014/main" id="{6D65F213-20AA-5BCE-B1ED-B2773D0D2ADB}"/>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2616" name="Tekstfelt 2615">
              <a:hlinkClick r:id="rId7" action="ppaction://hlinksldjump"/>
              <a:extLst>
                <a:ext uri="{FF2B5EF4-FFF2-40B4-BE49-F238E27FC236}">
                  <a16:creationId xmlns:a16="http://schemas.microsoft.com/office/drawing/2014/main" id="{0C9C48D1-2883-01C5-0F53-206F74B08E21}"/>
                </a:ext>
              </a:extLst>
            </p:cNvPr>
            <p:cNvSpPr txBox="1"/>
            <p:nvPr/>
          </p:nvSpPr>
          <p:spPr>
            <a:xfrm>
              <a:off x="576020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2617" name="Tekstfelt 2616">
              <a:hlinkClick r:id="rId7" action="ppaction://hlinksldjump"/>
              <a:extLst>
                <a:ext uri="{FF2B5EF4-FFF2-40B4-BE49-F238E27FC236}">
                  <a16:creationId xmlns:a16="http://schemas.microsoft.com/office/drawing/2014/main" id="{C3A7CCA9-83C7-580A-9FF4-0669DAE8F192}"/>
                </a:ext>
              </a:extLst>
            </p:cNvPr>
            <p:cNvSpPr txBox="1"/>
            <p:nvPr/>
          </p:nvSpPr>
          <p:spPr>
            <a:xfrm>
              <a:off x="5685555" y="3844047"/>
              <a:ext cx="391454" cy="246221"/>
            </a:xfrm>
            <a:prstGeom prst="rect">
              <a:avLst/>
            </a:prstGeom>
            <a:noFill/>
          </p:spPr>
          <p:txBody>
            <a:bodyPr wrap="none" rtlCol="0">
              <a:spAutoFit/>
            </a:bodyPr>
            <a:lstStyle/>
            <a:p>
              <a:r>
                <a:rPr lang="da-DK" sz="1000" dirty="0"/>
                <a:t>214</a:t>
              </a:r>
            </a:p>
          </p:txBody>
        </p:sp>
      </p:grpSp>
      <p:sp>
        <p:nvSpPr>
          <p:cNvPr id="5" name="Tekstfelt 4">
            <a:extLst>
              <a:ext uri="{FF2B5EF4-FFF2-40B4-BE49-F238E27FC236}">
                <a16:creationId xmlns:a16="http://schemas.microsoft.com/office/drawing/2014/main" id="{D9BEF6D3-59A8-1CE2-23C4-6A7898B08E26}"/>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cxnSp>
        <p:nvCxnSpPr>
          <p:cNvPr id="6" name="Lige pilforbindelse 5">
            <a:extLst>
              <a:ext uri="{FF2B5EF4-FFF2-40B4-BE49-F238E27FC236}">
                <a16:creationId xmlns:a16="http://schemas.microsoft.com/office/drawing/2014/main" id="{6A5E249F-296E-5422-298D-3302F6D0DFE7}"/>
              </a:ext>
            </a:extLst>
          </p:cNvPr>
          <p:cNvCxnSpPr>
            <a:cxnSpLocks/>
          </p:cNvCxnSpPr>
          <p:nvPr/>
        </p:nvCxnSpPr>
        <p:spPr>
          <a:xfrm flipH="1">
            <a:off x="4207091" y="3922348"/>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7" name="Lige pilforbindelse 6">
            <a:extLst>
              <a:ext uri="{FF2B5EF4-FFF2-40B4-BE49-F238E27FC236}">
                <a16:creationId xmlns:a16="http://schemas.microsoft.com/office/drawing/2014/main" id="{4B132DCF-4F9E-3342-53B2-D96A50AD7269}"/>
              </a:ext>
            </a:extLst>
          </p:cNvPr>
          <p:cNvCxnSpPr>
            <a:cxnSpLocks/>
          </p:cNvCxnSpPr>
          <p:nvPr/>
        </p:nvCxnSpPr>
        <p:spPr>
          <a:xfrm flipH="1">
            <a:off x="3337130" y="4792386"/>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9" name="Lige pilforbindelse 8">
            <a:extLst>
              <a:ext uri="{FF2B5EF4-FFF2-40B4-BE49-F238E27FC236}">
                <a16:creationId xmlns:a16="http://schemas.microsoft.com/office/drawing/2014/main" id="{D4C27ED0-450D-D0FC-1BC0-F8A72FBF6F6F}"/>
              </a:ext>
            </a:extLst>
          </p:cNvPr>
          <p:cNvCxnSpPr>
            <a:cxnSpLocks noChangeAspect="1"/>
          </p:cNvCxnSpPr>
          <p:nvPr/>
        </p:nvCxnSpPr>
        <p:spPr>
          <a:xfrm rot="10800000">
            <a:off x="4990428" y="3881692"/>
            <a:ext cx="252000" cy="212400"/>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35667086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dissolve">
                                      <p:cBhvr>
                                        <p:cTn id="11" dur="500"/>
                                        <p:tgtEl>
                                          <p:spTgt spid="6"/>
                                        </p:tgtEl>
                                      </p:cBhvr>
                                    </p:animEffect>
                                  </p:childTnLst>
                                </p:cTn>
                              </p:par>
                            </p:childTnLst>
                          </p:cTn>
                        </p:par>
                        <p:par>
                          <p:cTn id="12" fill="hold">
                            <p:stCondLst>
                              <p:cond delay="1000"/>
                            </p:stCondLst>
                            <p:childTnLst>
                              <p:par>
                                <p:cTn id="13" presetID="9" presetClass="entr" presetSubtype="0" fill="hold" nodeType="after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dissolve">
                                      <p:cBhvr>
                                        <p:cTn id="15"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4A668DC-A6FF-815B-D135-6511F99D2709}"/>
            </a:ext>
          </a:extLst>
        </p:cNvPr>
        <p:cNvGrpSpPr/>
        <p:nvPr/>
      </p:nvGrpSpPr>
      <p:grpSpPr>
        <a:xfrm>
          <a:off x="0" y="0"/>
          <a:ext cx="0" cy="0"/>
          <a:chOff x="0" y="0"/>
          <a:chExt cx="0" cy="0"/>
        </a:xfrm>
      </p:grpSpPr>
      <p:pic>
        <p:nvPicPr>
          <p:cNvPr id="2551" name="Picture 2" descr="Ai Genereret, Forladt, Bygning, Gammel">
            <a:extLst>
              <a:ext uri="{FF2B5EF4-FFF2-40B4-BE49-F238E27FC236}">
                <a16:creationId xmlns:a16="http://schemas.microsoft.com/office/drawing/2014/main" id="{57037FAA-9A91-4604-D42B-881A95DEE183}"/>
              </a:ext>
            </a:extLst>
          </p:cNvPr>
          <p:cNvPicPr>
            <a:picLocks noChangeAspect="1" noChangeArrowheads="1"/>
          </p:cNvPicPr>
          <p:nvPr/>
        </p:nvPicPr>
        <p:blipFill>
          <a:blip r:embed="rId2">
            <a:extLst>
              <a:ext uri="{BEBA8EAE-BF5A-486C-A8C5-ECC9F3942E4B}">
                <a14:imgProps xmlns:a14="http://schemas.microsoft.com/office/drawing/2010/main">
                  <a14:imgLayer r:embed="rId3">
                    <a14:imgEffect>
                      <a14:brightnessContrast bright="-40000" contrast="-40000"/>
                    </a14:imgEffect>
                  </a14:imgLayer>
                </a14:imgProps>
              </a:ext>
              <a:ext uri="{28A0092B-C50C-407E-A947-70E740481C1C}">
                <a14:useLocalDpi xmlns:a14="http://schemas.microsoft.com/office/drawing/2010/main" val="0"/>
              </a:ext>
            </a:extLst>
          </a:blip>
          <a:srcRect l="5024" r="14072" b="-1"/>
          <a:stretch/>
        </p:blipFill>
        <p:spPr bwMode="auto">
          <a:xfrm>
            <a:off x="20" y="1282"/>
            <a:ext cx="9905980" cy="6856718"/>
          </a:xfrm>
          <a:prstGeom prst="rect">
            <a:avLst/>
          </a:prstGeom>
          <a:noFill/>
          <a:extLst>
            <a:ext uri="{909E8E84-426E-40DD-AFC4-6F175D3DCCD1}">
              <a14:hiddenFill xmlns:a14="http://schemas.microsoft.com/office/drawing/2010/main">
                <a:solidFill>
                  <a:srgbClr val="FFFFFF"/>
                </a:solidFill>
              </a14:hiddenFill>
            </a:ext>
          </a:extLst>
        </p:spPr>
      </p:pic>
      <p:grpSp>
        <p:nvGrpSpPr>
          <p:cNvPr id="1639" name="Gruppe 1638">
            <a:extLst>
              <a:ext uri="{FF2B5EF4-FFF2-40B4-BE49-F238E27FC236}">
                <a16:creationId xmlns:a16="http://schemas.microsoft.com/office/drawing/2014/main" id="{7539F08F-3E91-4501-B912-164E9E65C453}"/>
              </a:ext>
            </a:extLst>
          </p:cNvPr>
          <p:cNvGrpSpPr/>
          <p:nvPr/>
        </p:nvGrpSpPr>
        <p:grpSpPr>
          <a:xfrm>
            <a:off x="323041" y="1362586"/>
            <a:ext cx="5842309" cy="5233756"/>
            <a:chOff x="766885" y="981717"/>
            <a:chExt cx="5842309" cy="5233756"/>
          </a:xfrm>
        </p:grpSpPr>
        <p:grpSp>
          <p:nvGrpSpPr>
            <p:cNvPr id="1640" name="Gruppe 1639">
              <a:extLst>
                <a:ext uri="{FF2B5EF4-FFF2-40B4-BE49-F238E27FC236}">
                  <a16:creationId xmlns:a16="http://schemas.microsoft.com/office/drawing/2014/main" id="{09EA3B1D-3F5C-BA54-E832-F3AE38B08489}"/>
                </a:ext>
              </a:extLst>
            </p:cNvPr>
            <p:cNvGrpSpPr/>
            <p:nvPr/>
          </p:nvGrpSpPr>
          <p:grpSpPr>
            <a:xfrm>
              <a:off x="778422" y="981717"/>
              <a:ext cx="5830772" cy="5233756"/>
              <a:chOff x="-136438" y="1029165"/>
              <a:chExt cx="5830772" cy="5233756"/>
            </a:xfrm>
          </p:grpSpPr>
          <p:grpSp>
            <p:nvGrpSpPr>
              <p:cNvPr id="1807" name="Gruppe 1806">
                <a:extLst>
                  <a:ext uri="{FF2B5EF4-FFF2-40B4-BE49-F238E27FC236}">
                    <a16:creationId xmlns:a16="http://schemas.microsoft.com/office/drawing/2014/main" id="{26E1BBC9-0E09-7B05-5FBC-BE79FEF2597A}"/>
                  </a:ext>
                </a:extLst>
              </p:cNvPr>
              <p:cNvGrpSpPr/>
              <p:nvPr/>
            </p:nvGrpSpPr>
            <p:grpSpPr>
              <a:xfrm>
                <a:off x="4253398" y="1061132"/>
                <a:ext cx="442069" cy="4756379"/>
                <a:chOff x="3817279" y="1064461"/>
                <a:chExt cx="442069" cy="4756379"/>
              </a:xfrm>
            </p:grpSpPr>
            <p:sp>
              <p:nvSpPr>
                <p:cNvPr id="2477" name="Rektangel 2476">
                  <a:extLst>
                    <a:ext uri="{FF2B5EF4-FFF2-40B4-BE49-F238E27FC236}">
                      <a16:creationId xmlns:a16="http://schemas.microsoft.com/office/drawing/2014/main" id="{3810DEC0-F98B-E04A-7350-BAA95261D48A}"/>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8" name="Rektangel 2477">
                  <a:extLst>
                    <a:ext uri="{FF2B5EF4-FFF2-40B4-BE49-F238E27FC236}">
                      <a16:creationId xmlns:a16="http://schemas.microsoft.com/office/drawing/2014/main" id="{0F42EEB0-2169-0259-F3F5-D3A1CBD1BD1E}"/>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9" name="Rektangel 2478">
                  <a:extLst>
                    <a:ext uri="{FF2B5EF4-FFF2-40B4-BE49-F238E27FC236}">
                      <a16:creationId xmlns:a16="http://schemas.microsoft.com/office/drawing/2014/main" id="{07131063-8C12-02C5-8F2D-1F24557420F7}"/>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0" name="Rektangel 2479">
                  <a:extLst>
                    <a:ext uri="{FF2B5EF4-FFF2-40B4-BE49-F238E27FC236}">
                      <a16:creationId xmlns:a16="http://schemas.microsoft.com/office/drawing/2014/main" id="{673D5DAC-47E2-6EB9-6542-54C1A5C815F1}"/>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1" name="Rektangel 2480">
                  <a:extLst>
                    <a:ext uri="{FF2B5EF4-FFF2-40B4-BE49-F238E27FC236}">
                      <a16:creationId xmlns:a16="http://schemas.microsoft.com/office/drawing/2014/main" id="{68380FD8-607A-6FC5-21BB-7925BDD49D52}"/>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2" name="Rektangel 2481">
                  <a:extLst>
                    <a:ext uri="{FF2B5EF4-FFF2-40B4-BE49-F238E27FC236}">
                      <a16:creationId xmlns:a16="http://schemas.microsoft.com/office/drawing/2014/main" id="{6ADEEF96-02C8-B4B7-BF11-2FA47C92C187}"/>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3" name="Rektangel 2482">
                  <a:extLst>
                    <a:ext uri="{FF2B5EF4-FFF2-40B4-BE49-F238E27FC236}">
                      <a16:creationId xmlns:a16="http://schemas.microsoft.com/office/drawing/2014/main" id="{7B2AB895-263F-DF4F-7090-5839DE3F56CF}"/>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4" name="Rektangel 2483">
                  <a:extLst>
                    <a:ext uri="{FF2B5EF4-FFF2-40B4-BE49-F238E27FC236}">
                      <a16:creationId xmlns:a16="http://schemas.microsoft.com/office/drawing/2014/main" id="{2D2E338D-A6F4-FDBD-F466-A7AA056A659C}"/>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5" name="Rektangel 2484">
                  <a:extLst>
                    <a:ext uri="{FF2B5EF4-FFF2-40B4-BE49-F238E27FC236}">
                      <a16:creationId xmlns:a16="http://schemas.microsoft.com/office/drawing/2014/main" id="{F57FCA5B-9928-C89C-EA20-68ADBDE11073}"/>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6" name="Rektangel 2485">
                  <a:extLst>
                    <a:ext uri="{FF2B5EF4-FFF2-40B4-BE49-F238E27FC236}">
                      <a16:creationId xmlns:a16="http://schemas.microsoft.com/office/drawing/2014/main" id="{B1EED221-236D-2983-2135-273CA5E855C5}"/>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7" name="Rektangel 2486">
                  <a:extLst>
                    <a:ext uri="{FF2B5EF4-FFF2-40B4-BE49-F238E27FC236}">
                      <a16:creationId xmlns:a16="http://schemas.microsoft.com/office/drawing/2014/main" id="{8B21BF34-6682-6B5B-4E35-2AE725180218}"/>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808" name="Rektangel 1807">
                <a:extLst>
                  <a:ext uri="{FF2B5EF4-FFF2-40B4-BE49-F238E27FC236}">
                    <a16:creationId xmlns:a16="http://schemas.microsoft.com/office/drawing/2014/main" id="{9992D2A2-4F0B-48EE-D45C-7FFFDBDE2369}"/>
                  </a:ext>
                </a:extLst>
              </p:cNvPr>
              <p:cNvSpPr>
                <a:spLocks noChangeAspect="1"/>
              </p:cNvSpPr>
              <p:nvPr/>
            </p:nvSpPr>
            <p:spPr>
              <a:xfrm>
                <a:off x="4265457" y="581623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1809" name="Gruppe 1808">
                <a:extLst>
                  <a:ext uri="{FF2B5EF4-FFF2-40B4-BE49-F238E27FC236}">
                    <a16:creationId xmlns:a16="http://schemas.microsoft.com/office/drawing/2014/main" id="{73C3B174-52A1-9CE1-EA47-BFB9788A10EE}"/>
                  </a:ext>
                </a:extLst>
              </p:cNvPr>
              <p:cNvGrpSpPr/>
              <p:nvPr/>
            </p:nvGrpSpPr>
            <p:grpSpPr>
              <a:xfrm>
                <a:off x="4196610" y="1032983"/>
                <a:ext cx="641389" cy="5216305"/>
                <a:chOff x="2892468" y="1032983"/>
                <a:chExt cx="641389" cy="5216305"/>
              </a:xfrm>
            </p:grpSpPr>
            <p:grpSp>
              <p:nvGrpSpPr>
                <p:cNvPr id="2440" name="Gruppe 2439">
                  <a:extLst>
                    <a:ext uri="{FF2B5EF4-FFF2-40B4-BE49-F238E27FC236}">
                      <a16:creationId xmlns:a16="http://schemas.microsoft.com/office/drawing/2014/main" id="{52BFDF75-BEC0-D06A-0DD7-46349064A8AD}"/>
                    </a:ext>
                  </a:extLst>
                </p:cNvPr>
                <p:cNvGrpSpPr/>
                <p:nvPr/>
              </p:nvGrpSpPr>
              <p:grpSpPr>
                <a:xfrm>
                  <a:off x="2892468" y="1032983"/>
                  <a:ext cx="641389" cy="5216305"/>
                  <a:chOff x="3475384" y="1188399"/>
                  <a:chExt cx="641389" cy="5216305"/>
                </a:xfrm>
              </p:grpSpPr>
              <p:sp>
                <p:nvSpPr>
                  <p:cNvPr id="2444" name="Tekstfelt 2443">
                    <a:extLst>
                      <a:ext uri="{FF2B5EF4-FFF2-40B4-BE49-F238E27FC236}">
                        <a16:creationId xmlns:a16="http://schemas.microsoft.com/office/drawing/2014/main" id="{01BA5B1D-22F9-0645-395D-0F4ABD5B689E}"/>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445" name="Tekstfelt 2444">
                    <a:extLst>
                      <a:ext uri="{FF2B5EF4-FFF2-40B4-BE49-F238E27FC236}">
                        <a16:creationId xmlns:a16="http://schemas.microsoft.com/office/drawing/2014/main" id="{8E9CE7E0-8279-7CC4-D2C9-52A98C51B6D4}"/>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446" name="Tekstfelt 2445">
                    <a:extLst>
                      <a:ext uri="{FF2B5EF4-FFF2-40B4-BE49-F238E27FC236}">
                        <a16:creationId xmlns:a16="http://schemas.microsoft.com/office/drawing/2014/main" id="{4C38E973-584C-25FA-D4C2-6E689B235801}"/>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447" name="Tekstfelt 2446">
                    <a:extLst>
                      <a:ext uri="{FF2B5EF4-FFF2-40B4-BE49-F238E27FC236}">
                        <a16:creationId xmlns:a16="http://schemas.microsoft.com/office/drawing/2014/main" id="{5A5FA7B0-30D3-96F5-87CC-B1BC6304A2D7}"/>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448" name="Tekstfelt 2447">
                    <a:extLst>
                      <a:ext uri="{FF2B5EF4-FFF2-40B4-BE49-F238E27FC236}">
                        <a16:creationId xmlns:a16="http://schemas.microsoft.com/office/drawing/2014/main" id="{9C945B13-CC25-6FDD-0E9F-CECA442C07DF}"/>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449" name="Tekstfelt 2448">
                    <a:extLst>
                      <a:ext uri="{FF2B5EF4-FFF2-40B4-BE49-F238E27FC236}">
                        <a16:creationId xmlns:a16="http://schemas.microsoft.com/office/drawing/2014/main" id="{306FE008-F36E-DE1C-404A-8F44CFD84BC4}"/>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450" name="Tekstfelt 2449">
                    <a:extLst>
                      <a:ext uri="{FF2B5EF4-FFF2-40B4-BE49-F238E27FC236}">
                        <a16:creationId xmlns:a16="http://schemas.microsoft.com/office/drawing/2014/main" id="{416D598B-01BC-0158-08B0-9A8303FD8892}"/>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451" name="Tekstfelt 2450">
                    <a:extLst>
                      <a:ext uri="{FF2B5EF4-FFF2-40B4-BE49-F238E27FC236}">
                        <a16:creationId xmlns:a16="http://schemas.microsoft.com/office/drawing/2014/main" id="{28915B88-936E-D78B-7E82-A53C11AA50C6}"/>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452" name="Tekstfelt 2451">
                    <a:extLst>
                      <a:ext uri="{FF2B5EF4-FFF2-40B4-BE49-F238E27FC236}">
                        <a16:creationId xmlns:a16="http://schemas.microsoft.com/office/drawing/2014/main" id="{512ACAC8-80E5-2C04-B19B-FC4F7411D923}"/>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453" name="Tekstfelt 2452">
                    <a:extLst>
                      <a:ext uri="{FF2B5EF4-FFF2-40B4-BE49-F238E27FC236}">
                        <a16:creationId xmlns:a16="http://schemas.microsoft.com/office/drawing/2014/main" id="{ECA40590-AC8C-3C09-0E35-0779A17BDF09}"/>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454" name="Tekstfelt 2453">
                    <a:extLst>
                      <a:ext uri="{FF2B5EF4-FFF2-40B4-BE49-F238E27FC236}">
                        <a16:creationId xmlns:a16="http://schemas.microsoft.com/office/drawing/2014/main" id="{548A43F1-CDCF-E866-BEDA-79DD21BF27D1}"/>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455" name="Tekstfelt 2454">
                    <a:extLst>
                      <a:ext uri="{FF2B5EF4-FFF2-40B4-BE49-F238E27FC236}">
                        <a16:creationId xmlns:a16="http://schemas.microsoft.com/office/drawing/2014/main" id="{AF7352F3-9C1C-833B-9F3C-E985A6B1794F}"/>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456" name="Tekstfelt 2455">
                    <a:extLst>
                      <a:ext uri="{FF2B5EF4-FFF2-40B4-BE49-F238E27FC236}">
                        <a16:creationId xmlns:a16="http://schemas.microsoft.com/office/drawing/2014/main" id="{7072DAE0-6F86-E964-DC99-993B683DBCD0}"/>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457" name="Tekstfelt 2456">
                    <a:extLst>
                      <a:ext uri="{FF2B5EF4-FFF2-40B4-BE49-F238E27FC236}">
                        <a16:creationId xmlns:a16="http://schemas.microsoft.com/office/drawing/2014/main" id="{F2502134-7799-A8FF-E354-2DD103EDF983}"/>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458" name="Tekstfelt 2457">
                    <a:extLst>
                      <a:ext uri="{FF2B5EF4-FFF2-40B4-BE49-F238E27FC236}">
                        <a16:creationId xmlns:a16="http://schemas.microsoft.com/office/drawing/2014/main" id="{4BBB7DD2-7011-97F4-B966-85716D2B891C}"/>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459" name="Tekstfelt 2458">
                    <a:extLst>
                      <a:ext uri="{FF2B5EF4-FFF2-40B4-BE49-F238E27FC236}">
                        <a16:creationId xmlns:a16="http://schemas.microsoft.com/office/drawing/2014/main" id="{4515598C-119C-1624-9D63-CB2ECAF92257}"/>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460" name="Tekstfelt 2459">
                    <a:extLst>
                      <a:ext uri="{FF2B5EF4-FFF2-40B4-BE49-F238E27FC236}">
                        <a16:creationId xmlns:a16="http://schemas.microsoft.com/office/drawing/2014/main" id="{2833175D-497A-EACE-5B2C-B99423DC0157}"/>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461" name="Tekstfelt 2460">
                    <a:extLst>
                      <a:ext uri="{FF2B5EF4-FFF2-40B4-BE49-F238E27FC236}">
                        <a16:creationId xmlns:a16="http://schemas.microsoft.com/office/drawing/2014/main" id="{190CFA48-6EB6-E091-59D3-7884A162A9A4}"/>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462" name="Tekstfelt 2461">
                    <a:extLst>
                      <a:ext uri="{FF2B5EF4-FFF2-40B4-BE49-F238E27FC236}">
                        <a16:creationId xmlns:a16="http://schemas.microsoft.com/office/drawing/2014/main" id="{C84B05AD-04BF-720C-1989-D841D6092A4E}"/>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463" name="Tekstfelt 2462">
                    <a:extLst>
                      <a:ext uri="{FF2B5EF4-FFF2-40B4-BE49-F238E27FC236}">
                        <a16:creationId xmlns:a16="http://schemas.microsoft.com/office/drawing/2014/main" id="{E5D4D7B2-23F1-2849-90C0-ECE8E1E0EE95}"/>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464" name="Tekstfelt 2463">
                    <a:extLst>
                      <a:ext uri="{FF2B5EF4-FFF2-40B4-BE49-F238E27FC236}">
                        <a16:creationId xmlns:a16="http://schemas.microsoft.com/office/drawing/2014/main" id="{4459CA27-DEBE-ACC1-61D2-FDC765799CE5}"/>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465" name="Tekstfelt 2464">
                    <a:extLst>
                      <a:ext uri="{FF2B5EF4-FFF2-40B4-BE49-F238E27FC236}">
                        <a16:creationId xmlns:a16="http://schemas.microsoft.com/office/drawing/2014/main" id="{31782B41-F22A-7582-C87F-8CC9BCA872BF}"/>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466" name="Tekstfelt 2465">
                    <a:extLst>
                      <a:ext uri="{FF2B5EF4-FFF2-40B4-BE49-F238E27FC236}">
                        <a16:creationId xmlns:a16="http://schemas.microsoft.com/office/drawing/2014/main" id="{CB65DCAC-C636-3F58-0355-3910C07B4C1A}"/>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467" name="Tekstfelt 2466">
                    <a:extLst>
                      <a:ext uri="{FF2B5EF4-FFF2-40B4-BE49-F238E27FC236}">
                        <a16:creationId xmlns:a16="http://schemas.microsoft.com/office/drawing/2014/main" id="{7082EC96-4979-3394-F69F-D8A5E12BD730}"/>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468" name="Tekstfelt 2467">
                    <a:extLst>
                      <a:ext uri="{FF2B5EF4-FFF2-40B4-BE49-F238E27FC236}">
                        <a16:creationId xmlns:a16="http://schemas.microsoft.com/office/drawing/2014/main" id="{E473EE71-14D5-3F6B-48D6-132BF576180C}"/>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469" name="Tekstfelt 2468">
                    <a:extLst>
                      <a:ext uri="{FF2B5EF4-FFF2-40B4-BE49-F238E27FC236}">
                        <a16:creationId xmlns:a16="http://schemas.microsoft.com/office/drawing/2014/main" id="{4173325E-B867-D4A6-0829-F25ECF913030}"/>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470" name="Tekstfelt 2469">
                    <a:extLst>
                      <a:ext uri="{FF2B5EF4-FFF2-40B4-BE49-F238E27FC236}">
                        <a16:creationId xmlns:a16="http://schemas.microsoft.com/office/drawing/2014/main" id="{7578781F-AC19-A499-44E3-D0C7169ACD93}"/>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471" name="Tekstfelt 2470">
                    <a:extLst>
                      <a:ext uri="{FF2B5EF4-FFF2-40B4-BE49-F238E27FC236}">
                        <a16:creationId xmlns:a16="http://schemas.microsoft.com/office/drawing/2014/main" id="{92DD6667-361E-BD70-DE25-3A79BAB95FD4}"/>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472" name="Tekstfelt 2471">
                    <a:extLst>
                      <a:ext uri="{FF2B5EF4-FFF2-40B4-BE49-F238E27FC236}">
                        <a16:creationId xmlns:a16="http://schemas.microsoft.com/office/drawing/2014/main" id="{082636C1-F4EA-AE3A-027E-32118BD277B2}"/>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473" name="Tekstfelt 2472">
                    <a:extLst>
                      <a:ext uri="{FF2B5EF4-FFF2-40B4-BE49-F238E27FC236}">
                        <a16:creationId xmlns:a16="http://schemas.microsoft.com/office/drawing/2014/main" id="{8DAEF5B7-6DE7-5C36-6A56-FB448E134ACD}"/>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474" name="Tekstfelt 2473">
                    <a:extLst>
                      <a:ext uri="{FF2B5EF4-FFF2-40B4-BE49-F238E27FC236}">
                        <a16:creationId xmlns:a16="http://schemas.microsoft.com/office/drawing/2014/main" id="{E9D04B08-7C21-A39B-F3FB-45FD48A6D98D}"/>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475" name="Tekstfelt 2474">
                    <a:extLst>
                      <a:ext uri="{FF2B5EF4-FFF2-40B4-BE49-F238E27FC236}">
                        <a16:creationId xmlns:a16="http://schemas.microsoft.com/office/drawing/2014/main" id="{5264A5C6-803B-9092-77E3-2687B1F3C6BB}"/>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476" name="Tekstfelt 2475">
                    <a:extLst>
                      <a:ext uri="{FF2B5EF4-FFF2-40B4-BE49-F238E27FC236}">
                        <a16:creationId xmlns:a16="http://schemas.microsoft.com/office/drawing/2014/main" id="{0ED77D72-2830-7E16-5F70-1CF1A9DC63B3}"/>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441" name="Tekstfelt 2440">
                  <a:extLst>
                    <a:ext uri="{FF2B5EF4-FFF2-40B4-BE49-F238E27FC236}">
                      <a16:creationId xmlns:a16="http://schemas.microsoft.com/office/drawing/2014/main" id="{9688FA91-FE4C-BFF1-F794-2E6BDA4780BA}"/>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442" name="Tekstfelt 2441">
                  <a:extLst>
                    <a:ext uri="{FF2B5EF4-FFF2-40B4-BE49-F238E27FC236}">
                      <a16:creationId xmlns:a16="http://schemas.microsoft.com/office/drawing/2014/main" id="{23E91407-DF36-BEC6-E172-88DF303B798D}"/>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443" name="Tekstfelt 2442">
                  <a:extLst>
                    <a:ext uri="{FF2B5EF4-FFF2-40B4-BE49-F238E27FC236}">
                      <a16:creationId xmlns:a16="http://schemas.microsoft.com/office/drawing/2014/main" id="{118ACC48-CBB1-5332-CA07-1E922AAC30F9}"/>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10" name="Gruppe 1809">
                <a:extLst>
                  <a:ext uri="{FF2B5EF4-FFF2-40B4-BE49-F238E27FC236}">
                    <a16:creationId xmlns:a16="http://schemas.microsoft.com/office/drawing/2014/main" id="{40C47959-F179-80E5-3123-C3EEDE3A2169}"/>
                  </a:ext>
                </a:extLst>
              </p:cNvPr>
              <p:cNvGrpSpPr/>
              <p:nvPr/>
            </p:nvGrpSpPr>
            <p:grpSpPr>
              <a:xfrm>
                <a:off x="4188892" y="1168460"/>
                <a:ext cx="374057" cy="4971316"/>
                <a:chOff x="2884750" y="1168460"/>
                <a:chExt cx="374057" cy="4971316"/>
              </a:xfrm>
            </p:grpSpPr>
            <p:grpSp>
              <p:nvGrpSpPr>
                <p:cNvPr id="2427" name="Gruppe 2426">
                  <a:extLst>
                    <a:ext uri="{FF2B5EF4-FFF2-40B4-BE49-F238E27FC236}">
                      <a16:creationId xmlns:a16="http://schemas.microsoft.com/office/drawing/2014/main" id="{351D6FAB-3372-EDD8-47CF-D60FB68B5D18}"/>
                    </a:ext>
                  </a:extLst>
                </p:cNvPr>
                <p:cNvGrpSpPr/>
                <p:nvPr/>
              </p:nvGrpSpPr>
              <p:grpSpPr>
                <a:xfrm>
                  <a:off x="2884750" y="1168460"/>
                  <a:ext cx="358241" cy="4542339"/>
                  <a:chOff x="3468415" y="1754237"/>
                  <a:chExt cx="358241" cy="4542339"/>
                </a:xfrm>
              </p:grpSpPr>
              <p:sp>
                <p:nvSpPr>
                  <p:cNvPr id="2429" name="Tekstfelt 2428">
                    <a:extLst>
                      <a:ext uri="{FF2B5EF4-FFF2-40B4-BE49-F238E27FC236}">
                        <a16:creationId xmlns:a16="http://schemas.microsoft.com/office/drawing/2014/main" id="{E90BAB1B-75F8-92F7-1943-EA7BE9ED9423}"/>
                      </a:ext>
                    </a:extLst>
                  </p:cNvPr>
                  <p:cNvSpPr txBox="1"/>
                  <p:nvPr/>
                </p:nvSpPr>
                <p:spPr>
                  <a:xfrm>
                    <a:off x="3477366" y="60811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217</a:t>
                    </a:r>
                  </a:p>
                </p:txBody>
              </p:sp>
              <p:sp>
                <p:nvSpPr>
                  <p:cNvPr id="2430" name="Tekstfelt 2429">
                    <a:extLst>
                      <a:ext uri="{FF2B5EF4-FFF2-40B4-BE49-F238E27FC236}">
                        <a16:creationId xmlns:a16="http://schemas.microsoft.com/office/drawing/2014/main" id="{FEB5A229-3D89-8787-CE40-DAAA113D1087}"/>
                      </a:ext>
                    </a:extLst>
                  </p:cNvPr>
                  <p:cNvSpPr txBox="1"/>
                  <p:nvPr/>
                </p:nvSpPr>
                <p:spPr>
                  <a:xfrm>
                    <a:off x="3470660" y="218566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226</a:t>
                    </a:r>
                  </a:p>
                </p:txBody>
              </p:sp>
              <p:sp>
                <p:nvSpPr>
                  <p:cNvPr id="2431" name="Tekstfelt 2430">
                    <a:extLst>
                      <a:ext uri="{FF2B5EF4-FFF2-40B4-BE49-F238E27FC236}">
                        <a16:creationId xmlns:a16="http://schemas.microsoft.com/office/drawing/2014/main" id="{12C90718-9469-D73A-E6D8-DE7E9EAAA809}"/>
                      </a:ext>
                    </a:extLst>
                  </p:cNvPr>
                  <p:cNvSpPr txBox="1"/>
                  <p:nvPr/>
                </p:nvSpPr>
                <p:spPr>
                  <a:xfrm>
                    <a:off x="3470659" y="26193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225</a:t>
                    </a:r>
                  </a:p>
                </p:txBody>
              </p:sp>
              <p:sp>
                <p:nvSpPr>
                  <p:cNvPr id="2432" name="Tekstfelt 2431">
                    <a:extLst>
                      <a:ext uri="{FF2B5EF4-FFF2-40B4-BE49-F238E27FC236}">
                        <a16:creationId xmlns:a16="http://schemas.microsoft.com/office/drawing/2014/main" id="{C85FB918-A076-35F0-47A6-1BC0EDFE6150}"/>
                      </a:ext>
                    </a:extLst>
                  </p:cNvPr>
                  <p:cNvSpPr txBox="1"/>
                  <p:nvPr/>
                </p:nvSpPr>
                <p:spPr>
                  <a:xfrm>
                    <a:off x="3468415" y="305412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224</a:t>
                    </a:r>
                  </a:p>
                </p:txBody>
              </p:sp>
              <p:sp>
                <p:nvSpPr>
                  <p:cNvPr id="2433" name="Tekstfelt 2432">
                    <a:extLst>
                      <a:ext uri="{FF2B5EF4-FFF2-40B4-BE49-F238E27FC236}">
                        <a16:creationId xmlns:a16="http://schemas.microsoft.com/office/drawing/2014/main" id="{B77DC49C-F901-24E7-0F5F-FF2730ABEF1E}"/>
                      </a:ext>
                    </a:extLst>
                  </p:cNvPr>
                  <p:cNvSpPr txBox="1"/>
                  <p:nvPr/>
                </p:nvSpPr>
                <p:spPr>
                  <a:xfrm>
                    <a:off x="3469533" y="348555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223</a:t>
                    </a:r>
                  </a:p>
                </p:txBody>
              </p:sp>
              <p:sp>
                <p:nvSpPr>
                  <p:cNvPr id="2434" name="Tekstfelt 2433">
                    <a:extLst>
                      <a:ext uri="{FF2B5EF4-FFF2-40B4-BE49-F238E27FC236}">
                        <a16:creationId xmlns:a16="http://schemas.microsoft.com/office/drawing/2014/main" id="{7C61339A-11BD-44E0-A40B-ADA4542B41BE}"/>
                      </a:ext>
                    </a:extLst>
                  </p:cNvPr>
                  <p:cNvSpPr txBox="1"/>
                  <p:nvPr/>
                </p:nvSpPr>
                <p:spPr>
                  <a:xfrm>
                    <a:off x="3470652" y="391699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222</a:t>
                    </a:r>
                  </a:p>
                </p:txBody>
              </p:sp>
              <p:sp>
                <p:nvSpPr>
                  <p:cNvPr id="2435" name="Tekstfelt 2434">
                    <a:extLst>
                      <a:ext uri="{FF2B5EF4-FFF2-40B4-BE49-F238E27FC236}">
                        <a16:creationId xmlns:a16="http://schemas.microsoft.com/office/drawing/2014/main" id="{008CDD0C-F84D-F744-3E8E-D967F7A101ED}"/>
                      </a:ext>
                    </a:extLst>
                  </p:cNvPr>
                  <p:cNvSpPr txBox="1"/>
                  <p:nvPr/>
                </p:nvSpPr>
                <p:spPr>
                  <a:xfrm>
                    <a:off x="3471769" y="434842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221</a:t>
                    </a:r>
                  </a:p>
                </p:txBody>
              </p:sp>
              <p:sp>
                <p:nvSpPr>
                  <p:cNvPr id="2436" name="Tekstfelt 2435">
                    <a:extLst>
                      <a:ext uri="{FF2B5EF4-FFF2-40B4-BE49-F238E27FC236}">
                        <a16:creationId xmlns:a16="http://schemas.microsoft.com/office/drawing/2014/main" id="{1820DDB7-BCDF-0441-3D8B-70EA5BC47A53}"/>
                      </a:ext>
                    </a:extLst>
                  </p:cNvPr>
                  <p:cNvSpPr txBox="1"/>
                  <p:nvPr/>
                </p:nvSpPr>
                <p:spPr>
                  <a:xfrm>
                    <a:off x="3472887" y="477984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220</a:t>
                    </a:r>
                  </a:p>
                </p:txBody>
              </p:sp>
              <p:sp>
                <p:nvSpPr>
                  <p:cNvPr id="2437" name="Tekstfelt 2436">
                    <a:extLst>
                      <a:ext uri="{FF2B5EF4-FFF2-40B4-BE49-F238E27FC236}">
                        <a16:creationId xmlns:a16="http://schemas.microsoft.com/office/drawing/2014/main" id="{22E34208-6EE3-6AD5-B464-B8D7828D80CA}"/>
                      </a:ext>
                    </a:extLst>
                  </p:cNvPr>
                  <p:cNvSpPr txBox="1"/>
                  <p:nvPr/>
                </p:nvSpPr>
                <p:spPr>
                  <a:xfrm>
                    <a:off x="3477366" y="521127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219</a:t>
                    </a:r>
                  </a:p>
                </p:txBody>
              </p:sp>
              <p:sp>
                <p:nvSpPr>
                  <p:cNvPr id="2438" name="Tekstfelt 2437">
                    <a:extLst>
                      <a:ext uri="{FF2B5EF4-FFF2-40B4-BE49-F238E27FC236}">
                        <a16:creationId xmlns:a16="http://schemas.microsoft.com/office/drawing/2014/main" id="{6C520097-CB6E-FBEA-0082-224FFB26F671}"/>
                      </a:ext>
                    </a:extLst>
                  </p:cNvPr>
                  <p:cNvSpPr txBox="1"/>
                  <p:nvPr/>
                </p:nvSpPr>
                <p:spPr>
                  <a:xfrm>
                    <a:off x="3478484" y="5646066"/>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218</a:t>
                    </a:r>
                  </a:p>
                </p:txBody>
              </p:sp>
              <p:sp>
                <p:nvSpPr>
                  <p:cNvPr id="2439" name="Tekstfelt 2438">
                    <a:extLst>
                      <a:ext uri="{FF2B5EF4-FFF2-40B4-BE49-F238E27FC236}">
                        <a16:creationId xmlns:a16="http://schemas.microsoft.com/office/drawing/2014/main" id="{9D7520BF-36DE-1A2B-E17C-4F98263274AF}"/>
                      </a:ext>
                    </a:extLst>
                  </p:cNvPr>
                  <p:cNvSpPr txBox="1"/>
                  <p:nvPr/>
                </p:nvSpPr>
                <p:spPr>
                  <a:xfrm>
                    <a:off x="3469542" y="17542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227</a:t>
                    </a:r>
                  </a:p>
                </p:txBody>
              </p:sp>
            </p:grpSp>
            <p:sp>
              <p:nvSpPr>
                <p:cNvPr id="2428" name="Tekstfelt 2427">
                  <a:extLst>
                    <a:ext uri="{FF2B5EF4-FFF2-40B4-BE49-F238E27FC236}">
                      <a16:creationId xmlns:a16="http://schemas.microsoft.com/office/drawing/2014/main" id="{E5D5D212-688C-15E6-975C-AEB52F6C4D1F}"/>
                    </a:ext>
                  </a:extLst>
                </p:cNvPr>
                <p:cNvSpPr txBox="1"/>
                <p:nvPr/>
              </p:nvSpPr>
              <p:spPr>
                <a:xfrm>
                  <a:off x="2910635" y="59243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216</a:t>
                  </a:r>
                </a:p>
              </p:txBody>
            </p:sp>
          </p:grpSp>
          <p:grpSp>
            <p:nvGrpSpPr>
              <p:cNvPr id="1811" name="Gruppe 1810">
                <a:extLst>
                  <a:ext uri="{FF2B5EF4-FFF2-40B4-BE49-F238E27FC236}">
                    <a16:creationId xmlns:a16="http://schemas.microsoft.com/office/drawing/2014/main" id="{1F340B91-CDFF-B23B-1709-B9E449F59B68}"/>
                  </a:ext>
                </a:extLst>
              </p:cNvPr>
              <p:cNvGrpSpPr/>
              <p:nvPr/>
            </p:nvGrpSpPr>
            <p:grpSpPr>
              <a:xfrm>
                <a:off x="5119196" y="1063299"/>
                <a:ext cx="444157" cy="5190614"/>
                <a:chOff x="5753799" y="1204530"/>
                <a:chExt cx="444157" cy="5190614"/>
              </a:xfrm>
            </p:grpSpPr>
            <p:grpSp>
              <p:nvGrpSpPr>
                <p:cNvPr id="2414" name="Gruppe 2413">
                  <a:extLst>
                    <a:ext uri="{FF2B5EF4-FFF2-40B4-BE49-F238E27FC236}">
                      <a16:creationId xmlns:a16="http://schemas.microsoft.com/office/drawing/2014/main" id="{C2DF03AC-4409-AEEA-F9CD-4E4BD0713065}"/>
                    </a:ext>
                  </a:extLst>
                </p:cNvPr>
                <p:cNvGrpSpPr/>
                <p:nvPr/>
              </p:nvGrpSpPr>
              <p:grpSpPr>
                <a:xfrm>
                  <a:off x="5753799" y="1204530"/>
                  <a:ext cx="442069" cy="4756379"/>
                  <a:chOff x="3817279" y="1064461"/>
                  <a:chExt cx="442069" cy="4756379"/>
                </a:xfrm>
              </p:grpSpPr>
              <p:sp>
                <p:nvSpPr>
                  <p:cNvPr id="2416" name="Rektangel 2415">
                    <a:extLst>
                      <a:ext uri="{FF2B5EF4-FFF2-40B4-BE49-F238E27FC236}">
                        <a16:creationId xmlns:a16="http://schemas.microsoft.com/office/drawing/2014/main" id="{43875556-49B3-4C52-6F51-E7085D49FF26}"/>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7" name="Rektangel 2416">
                    <a:extLst>
                      <a:ext uri="{FF2B5EF4-FFF2-40B4-BE49-F238E27FC236}">
                        <a16:creationId xmlns:a16="http://schemas.microsoft.com/office/drawing/2014/main" id="{06BB5E6F-F10E-A02A-23CE-86E0F0B0F00F}"/>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8" name="Rektangel 2417">
                    <a:extLst>
                      <a:ext uri="{FF2B5EF4-FFF2-40B4-BE49-F238E27FC236}">
                        <a16:creationId xmlns:a16="http://schemas.microsoft.com/office/drawing/2014/main" id="{E2BF338B-BD8E-2746-B46D-3706AFF1C364}"/>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9" name="Rektangel 2418">
                    <a:extLst>
                      <a:ext uri="{FF2B5EF4-FFF2-40B4-BE49-F238E27FC236}">
                        <a16:creationId xmlns:a16="http://schemas.microsoft.com/office/drawing/2014/main" id="{E759B2B1-80EB-3170-531F-A8FB6325CF91}"/>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0" name="Rektangel 2419">
                    <a:extLst>
                      <a:ext uri="{FF2B5EF4-FFF2-40B4-BE49-F238E27FC236}">
                        <a16:creationId xmlns:a16="http://schemas.microsoft.com/office/drawing/2014/main" id="{E986D95D-642F-89B3-2007-EE829CCBB83E}"/>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1" name="Rektangel 2420">
                    <a:extLst>
                      <a:ext uri="{FF2B5EF4-FFF2-40B4-BE49-F238E27FC236}">
                        <a16:creationId xmlns:a16="http://schemas.microsoft.com/office/drawing/2014/main" id="{626237A9-0212-3246-49FD-7AC185F0195C}"/>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2" name="Rektangel 2421">
                    <a:extLst>
                      <a:ext uri="{FF2B5EF4-FFF2-40B4-BE49-F238E27FC236}">
                        <a16:creationId xmlns:a16="http://schemas.microsoft.com/office/drawing/2014/main" id="{BB0DA116-C994-212A-BED2-85091D7BA437}"/>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3" name="Rektangel 2422">
                    <a:extLst>
                      <a:ext uri="{FF2B5EF4-FFF2-40B4-BE49-F238E27FC236}">
                        <a16:creationId xmlns:a16="http://schemas.microsoft.com/office/drawing/2014/main" id="{A457D3CB-DC91-9C9B-B187-F0B43F31D60C}"/>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4" name="Rektangel 2423">
                    <a:extLst>
                      <a:ext uri="{FF2B5EF4-FFF2-40B4-BE49-F238E27FC236}">
                        <a16:creationId xmlns:a16="http://schemas.microsoft.com/office/drawing/2014/main" id="{9E85CEB7-9D1C-2B55-4826-F16C2B6868B7}"/>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5" name="Rektangel 2424">
                    <a:extLst>
                      <a:ext uri="{FF2B5EF4-FFF2-40B4-BE49-F238E27FC236}">
                        <a16:creationId xmlns:a16="http://schemas.microsoft.com/office/drawing/2014/main" id="{172FD0BB-4813-42FE-E24B-52D11E849411}"/>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6" name="Rektangel 2425">
                    <a:extLst>
                      <a:ext uri="{FF2B5EF4-FFF2-40B4-BE49-F238E27FC236}">
                        <a16:creationId xmlns:a16="http://schemas.microsoft.com/office/drawing/2014/main" id="{16D1C1C2-17F4-35E5-3171-2AF04D9C4712}"/>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15" name="Rektangel 2414">
                  <a:extLst>
                    <a:ext uri="{FF2B5EF4-FFF2-40B4-BE49-F238E27FC236}">
                      <a16:creationId xmlns:a16="http://schemas.microsoft.com/office/drawing/2014/main" id="{6EFCA44F-D90F-76F5-9EB1-F62EA80E4C99}"/>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2" name="Gruppe 1811">
                <a:extLst>
                  <a:ext uri="{FF2B5EF4-FFF2-40B4-BE49-F238E27FC236}">
                    <a16:creationId xmlns:a16="http://schemas.microsoft.com/office/drawing/2014/main" id="{76EE698B-4235-5ED6-9B3D-87A27FB4F703}"/>
                  </a:ext>
                </a:extLst>
              </p:cNvPr>
              <p:cNvGrpSpPr/>
              <p:nvPr/>
            </p:nvGrpSpPr>
            <p:grpSpPr>
              <a:xfrm>
                <a:off x="4687520" y="1061335"/>
                <a:ext cx="444157" cy="5190614"/>
                <a:chOff x="5753799" y="1204530"/>
                <a:chExt cx="444157" cy="5190614"/>
              </a:xfrm>
            </p:grpSpPr>
            <p:grpSp>
              <p:nvGrpSpPr>
                <p:cNvPr id="2401" name="Gruppe 2400">
                  <a:extLst>
                    <a:ext uri="{FF2B5EF4-FFF2-40B4-BE49-F238E27FC236}">
                      <a16:creationId xmlns:a16="http://schemas.microsoft.com/office/drawing/2014/main" id="{74756895-5FD4-75F7-ED78-B4403F13CC82}"/>
                    </a:ext>
                  </a:extLst>
                </p:cNvPr>
                <p:cNvGrpSpPr/>
                <p:nvPr/>
              </p:nvGrpSpPr>
              <p:grpSpPr>
                <a:xfrm>
                  <a:off x="5753799" y="1204530"/>
                  <a:ext cx="442069" cy="4756379"/>
                  <a:chOff x="3817279" y="1064461"/>
                  <a:chExt cx="442069" cy="4756379"/>
                </a:xfrm>
              </p:grpSpPr>
              <p:sp>
                <p:nvSpPr>
                  <p:cNvPr id="2403" name="Rektangel 2402">
                    <a:extLst>
                      <a:ext uri="{FF2B5EF4-FFF2-40B4-BE49-F238E27FC236}">
                        <a16:creationId xmlns:a16="http://schemas.microsoft.com/office/drawing/2014/main" id="{0269F5B5-B800-0F2A-CA04-ADD22DC82821}"/>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4" name="Rektangel 2403">
                    <a:extLst>
                      <a:ext uri="{FF2B5EF4-FFF2-40B4-BE49-F238E27FC236}">
                        <a16:creationId xmlns:a16="http://schemas.microsoft.com/office/drawing/2014/main" id="{E55A533B-190A-4BC8-8D13-A0ECFF3DF5D6}"/>
                      </a:ext>
                    </a:extLst>
                  </p:cNvPr>
                  <p:cNvSpPr>
                    <a:spLocks noChangeAspect="1"/>
                  </p:cNvSpPr>
                  <p:nvPr/>
                </p:nvSpPr>
                <p:spPr>
                  <a:xfrm>
                    <a:off x="3819523" y="1064461"/>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5" name="Rektangel 2404">
                    <a:extLst>
                      <a:ext uri="{FF2B5EF4-FFF2-40B4-BE49-F238E27FC236}">
                        <a16:creationId xmlns:a16="http://schemas.microsoft.com/office/drawing/2014/main" id="{DEFD69F9-8EE9-309B-A7E3-DEB43E0908CD}"/>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6" name="Rektangel 2405">
                    <a:extLst>
                      <a:ext uri="{FF2B5EF4-FFF2-40B4-BE49-F238E27FC236}">
                        <a16:creationId xmlns:a16="http://schemas.microsoft.com/office/drawing/2014/main" id="{90B5FD44-0BAF-D05C-5CEB-FF70242183EF}"/>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7" name="Rektangel 2406">
                    <a:extLst>
                      <a:ext uri="{FF2B5EF4-FFF2-40B4-BE49-F238E27FC236}">
                        <a16:creationId xmlns:a16="http://schemas.microsoft.com/office/drawing/2014/main" id="{15A6348B-6685-4EAC-55BB-A25B4841A6AA}"/>
                      </a:ext>
                    </a:extLst>
                  </p:cNvPr>
                  <p:cNvSpPr>
                    <a:spLocks noChangeAspect="1"/>
                  </p:cNvSpPr>
                  <p:nvPr/>
                </p:nvSpPr>
                <p:spPr>
                  <a:xfrm>
                    <a:off x="3817279" y="2796903"/>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8" name="Rektangel 2407">
                    <a:extLst>
                      <a:ext uri="{FF2B5EF4-FFF2-40B4-BE49-F238E27FC236}">
                        <a16:creationId xmlns:a16="http://schemas.microsoft.com/office/drawing/2014/main" id="{19AA96D0-A945-E910-C1EE-917DC95D63E2}"/>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9" name="Rektangel 2408">
                    <a:extLst>
                      <a:ext uri="{FF2B5EF4-FFF2-40B4-BE49-F238E27FC236}">
                        <a16:creationId xmlns:a16="http://schemas.microsoft.com/office/drawing/2014/main" id="{E60EC210-4146-5B8B-D5F1-2B40EE0C7E3E}"/>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0" name="Rektangel 2409">
                    <a:extLst>
                      <a:ext uri="{FF2B5EF4-FFF2-40B4-BE49-F238E27FC236}">
                        <a16:creationId xmlns:a16="http://schemas.microsoft.com/office/drawing/2014/main" id="{B8C7EB31-C421-6533-26D8-188E34396E16}"/>
                      </a:ext>
                    </a:extLst>
                  </p:cNvPr>
                  <p:cNvSpPr>
                    <a:spLocks noChangeAspect="1"/>
                  </p:cNvSpPr>
                  <p:nvPr/>
                </p:nvSpPr>
                <p:spPr>
                  <a:xfrm>
                    <a:off x="3820633" y="409119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1" name="Rektangel 2410">
                    <a:extLst>
                      <a:ext uri="{FF2B5EF4-FFF2-40B4-BE49-F238E27FC236}">
                        <a16:creationId xmlns:a16="http://schemas.microsoft.com/office/drawing/2014/main" id="{43E7F5E0-4838-27F9-9E77-D77187F2AF8E}"/>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2" name="Rektangel 2411">
                    <a:extLst>
                      <a:ext uri="{FF2B5EF4-FFF2-40B4-BE49-F238E27FC236}">
                        <a16:creationId xmlns:a16="http://schemas.microsoft.com/office/drawing/2014/main" id="{14290E6D-3DBE-EBE0-C2D6-77A355653F7F}"/>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3" name="Rektangel 2412">
                    <a:extLst>
                      <a:ext uri="{FF2B5EF4-FFF2-40B4-BE49-F238E27FC236}">
                        <a16:creationId xmlns:a16="http://schemas.microsoft.com/office/drawing/2014/main" id="{154A3539-67A3-030E-E1A8-9C61D2946D2F}"/>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02" name="Rektangel 2401">
                  <a:extLst>
                    <a:ext uri="{FF2B5EF4-FFF2-40B4-BE49-F238E27FC236}">
                      <a16:creationId xmlns:a16="http://schemas.microsoft.com/office/drawing/2014/main" id="{2DC56F13-8013-27BF-78DA-9E2CEF0E218E}"/>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3" name="Gruppe 1812">
                <a:extLst>
                  <a:ext uri="{FF2B5EF4-FFF2-40B4-BE49-F238E27FC236}">
                    <a16:creationId xmlns:a16="http://schemas.microsoft.com/office/drawing/2014/main" id="{4D050F46-B634-7F9E-E976-9809544AA529}"/>
                  </a:ext>
                </a:extLst>
              </p:cNvPr>
              <p:cNvGrpSpPr/>
              <p:nvPr/>
            </p:nvGrpSpPr>
            <p:grpSpPr>
              <a:xfrm>
                <a:off x="3819968" y="1058901"/>
                <a:ext cx="444157" cy="5190614"/>
                <a:chOff x="5753799" y="1204530"/>
                <a:chExt cx="444157" cy="5190614"/>
              </a:xfrm>
            </p:grpSpPr>
            <p:grpSp>
              <p:nvGrpSpPr>
                <p:cNvPr id="2388" name="Gruppe 2387">
                  <a:extLst>
                    <a:ext uri="{FF2B5EF4-FFF2-40B4-BE49-F238E27FC236}">
                      <a16:creationId xmlns:a16="http://schemas.microsoft.com/office/drawing/2014/main" id="{58602D52-5732-DD44-87C9-A8AA9C6AEF88}"/>
                    </a:ext>
                  </a:extLst>
                </p:cNvPr>
                <p:cNvGrpSpPr/>
                <p:nvPr/>
              </p:nvGrpSpPr>
              <p:grpSpPr>
                <a:xfrm>
                  <a:off x="5753799" y="1204530"/>
                  <a:ext cx="442069" cy="4756379"/>
                  <a:chOff x="3817279" y="1064461"/>
                  <a:chExt cx="442069" cy="4756379"/>
                </a:xfrm>
              </p:grpSpPr>
              <p:sp>
                <p:nvSpPr>
                  <p:cNvPr id="2390" name="Rektangel 2389">
                    <a:extLst>
                      <a:ext uri="{FF2B5EF4-FFF2-40B4-BE49-F238E27FC236}">
                        <a16:creationId xmlns:a16="http://schemas.microsoft.com/office/drawing/2014/main" id="{1DC8A612-56C2-52F1-7035-61F258CECA76}"/>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1" name="Rektangel 2390">
                    <a:extLst>
                      <a:ext uri="{FF2B5EF4-FFF2-40B4-BE49-F238E27FC236}">
                        <a16:creationId xmlns:a16="http://schemas.microsoft.com/office/drawing/2014/main" id="{4F26D7D2-344C-A867-9150-1474232CB2E4}"/>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2" name="Rektangel 2391">
                    <a:extLst>
                      <a:ext uri="{FF2B5EF4-FFF2-40B4-BE49-F238E27FC236}">
                        <a16:creationId xmlns:a16="http://schemas.microsoft.com/office/drawing/2014/main" id="{2E643A2E-0C08-C39D-78D7-DC39083B8F60}"/>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3" name="Rektangel 2392">
                    <a:extLst>
                      <a:ext uri="{FF2B5EF4-FFF2-40B4-BE49-F238E27FC236}">
                        <a16:creationId xmlns:a16="http://schemas.microsoft.com/office/drawing/2014/main" id="{276E81F7-BC2E-6A35-31DC-F71DFA5FCA4A}"/>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4" name="Rektangel 2393">
                    <a:extLst>
                      <a:ext uri="{FF2B5EF4-FFF2-40B4-BE49-F238E27FC236}">
                        <a16:creationId xmlns:a16="http://schemas.microsoft.com/office/drawing/2014/main" id="{6AAA4C44-D024-DCBC-ED59-F8DE34B73520}"/>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5" name="Rektangel 2394">
                    <a:extLst>
                      <a:ext uri="{FF2B5EF4-FFF2-40B4-BE49-F238E27FC236}">
                        <a16:creationId xmlns:a16="http://schemas.microsoft.com/office/drawing/2014/main" id="{1A9E1606-1F0B-B5D2-4104-971AC2E94F4A}"/>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6" name="Rektangel 2395">
                    <a:extLst>
                      <a:ext uri="{FF2B5EF4-FFF2-40B4-BE49-F238E27FC236}">
                        <a16:creationId xmlns:a16="http://schemas.microsoft.com/office/drawing/2014/main" id="{82801826-091C-C1FA-36E8-88F8DCA683BF}"/>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7" name="Rektangel 2396">
                    <a:extLst>
                      <a:ext uri="{FF2B5EF4-FFF2-40B4-BE49-F238E27FC236}">
                        <a16:creationId xmlns:a16="http://schemas.microsoft.com/office/drawing/2014/main" id="{4FD16F31-F244-994D-B259-F5F28B68A2EF}"/>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8" name="Rektangel 2397">
                    <a:extLst>
                      <a:ext uri="{FF2B5EF4-FFF2-40B4-BE49-F238E27FC236}">
                        <a16:creationId xmlns:a16="http://schemas.microsoft.com/office/drawing/2014/main" id="{E722A254-024A-30DC-FE94-3E53E9C9D33C}"/>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9" name="Rektangel 2398">
                    <a:extLst>
                      <a:ext uri="{FF2B5EF4-FFF2-40B4-BE49-F238E27FC236}">
                        <a16:creationId xmlns:a16="http://schemas.microsoft.com/office/drawing/2014/main" id="{00899D18-46BB-0251-6590-96B85351BE18}"/>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0" name="Rektangel 2399">
                    <a:extLst>
                      <a:ext uri="{FF2B5EF4-FFF2-40B4-BE49-F238E27FC236}">
                        <a16:creationId xmlns:a16="http://schemas.microsoft.com/office/drawing/2014/main" id="{5A09A9F0-4B68-1BF4-145E-FD5BBBE4C7FE}"/>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89" name="Rektangel 2388">
                  <a:extLst>
                    <a:ext uri="{FF2B5EF4-FFF2-40B4-BE49-F238E27FC236}">
                      <a16:creationId xmlns:a16="http://schemas.microsoft.com/office/drawing/2014/main" id="{AE691A99-D70D-F2B5-8C01-FDEE962DBBB5}"/>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4" name="Gruppe 1813">
                <a:extLst>
                  <a:ext uri="{FF2B5EF4-FFF2-40B4-BE49-F238E27FC236}">
                    <a16:creationId xmlns:a16="http://schemas.microsoft.com/office/drawing/2014/main" id="{D9D0AA27-28FE-B598-9030-0BFA24AD3EEE}"/>
                  </a:ext>
                </a:extLst>
              </p:cNvPr>
              <p:cNvGrpSpPr/>
              <p:nvPr/>
            </p:nvGrpSpPr>
            <p:grpSpPr>
              <a:xfrm>
                <a:off x="3386295" y="1062122"/>
                <a:ext cx="444157" cy="5190614"/>
                <a:chOff x="5753799" y="1204530"/>
                <a:chExt cx="444157" cy="5190614"/>
              </a:xfrm>
            </p:grpSpPr>
            <p:grpSp>
              <p:nvGrpSpPr>
                <p:cNvPr id="2375" name="Gruppe 2374">
                  <a:extLst>
                    <a:ext uri="{FF2B5EF4-FFF2-40B4-BE49-F238E27FC236}">
                      <a16:creationId xmlns:a16="http://schemas.microsoft.com/office/drawing/2014/main" id="{78858814-D005-B056-F78A-CCB20B387A20}"/>
                    </a:ext>
                  </a:extLst>
                </p:cNvPr>
                <p:cNvGrpSpPr/>
                <p:nvPr/>
              </p:nvGrpSpPr>
              <p:grpSpPr>
                <a:xfrm>
                  <a:off x="5753799" y="1204530"/>
                  <a:ext cx="442069" cy="4756379"/>
                  <a:chOff x="3817279" y="1064461"/>
                  <a:chExt cx="442069" cy="4756379"/>
                </a:xfrm>
              </p:grpSpPr>
              <p:sp>
                <p:nvSpPr>
                  <p:cNvPr id="2377" name="Rektangel 2376">
                    <a:extLst>
                      <a:ext uri="{FF2B5EF4-FFF2-40B4-BE49-F238E27FC236}">
                        <a16:creationId xmlns:a16="http://schemas.microsoft.com/office/drawing/2014/main" id="{5C036C4B-C036-9D8A-E80C-140EADF40895}"/>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8" name="Rektangel 2377">
                    <a:extLst>
                      <a:ext uri="{FF2B5EF4-FFF2-40B4-BE49-F238E27FC236}">
                        <a16:creationId xmlns:a16="http://schemas.microsoft.com/office/drawing/2014/main" id="{53627352-FDCC-C884-C1AB-1091ED73F570}"/>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9" name="Rektangel 2378">
                    <a:extLst>
                      <a:ext uri="{FF2B5EF4-FFF2-40B4-BE49-F238E27FC236}">
                        <a16:creationId xmlns:a16="http://schemas.microsoft.com/office/drawing/2014/main" id="{204526B4-2EDC-79D4-6A7C-CD0B55C3D72A}"/>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0" name="Rektangel 2379">
                    <a:extLst>
                      <a:ext uri="{FF2B5EF4-FFF2-40B4-BE49-F238E27FC236}">
                        <a16:creationId xmlns:a16="http://schemas.microsoft.com/office/drawing/2014/main" id="{632E0369-FDA6-BEA0-E8D1-1110B45AE3BC}"/>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1" name="Rektangel 2380">
                    <a:extLst>
                      <a:ext uri="{FF2B5EF4-FFF2-40B4-BE49-F238E27FC236}">
                        <a16:creationId xmlns:a16="http://schemas.microsoft.com/office/drawing/2014/main" id="{D7B6CBB7-8F92-3068-2F2E-807B14FD523C}"/>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2" name="Rektangel 2381">
                    <a:extLst>
                      <a:ext uri="{FF2B5EF4-FFF2-40B4-BE49-F238E27FC236}">
                        <a16:creationId xmlns:a16="http://schemas.microsoft.com/office/drawing/2014/main" id="{CFC6517F-06E8-8F74-0B0F-5C726C16179B}"/>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3" name="Rektangel 2382">
                    <a:extLst>
                      <a:ext uri="{FF2B5EF4-FFF2-40B4-BE49-F238E27FC236}">
                        <a16:creationId xmlns:a16="http://schemas.microsoft.com/office/drawing/2014/main" id="{6B54548C-C736-AFE7-0AA4-672A8B0F1D12}"/>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4" name="Rektangel 2383">
                    <a:extLst>
                      <a:ext uri="{FF2B5EF4-FFF2-40B4-BE49-F238E27FC236}">
                        <a16:creationId xmlns:a16="http://schemas.microsoft.com/office/drawing/2014/main" id="{980547CA-CD11-CF5B-8AA6-7A501E245D9C}"/>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5" name="Rektangel 2384">
                    <a:extLst>
                      <a:ext uri="{FF2B5EF4-FFF2-40B4-BE49-F238E27FC236}">
                        <a16:creationId xmlns:a16="http://schemas.microsoft.com/office/drawing/2014/main" id="{29213FDA-A1AB-7ECE-708A-71C331A01930}"/>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6" name="Rektangel 2385">
                    <a:extLst>
                      <a:ext uri="{FF2B5EF4-FFF2-40B4-BE49-F238E27FC236}">
                        <a16:creationId xmlns:a16="http://schemas.microsoft.com/office/drawing/2014/main" id="{D4A83990-8AC7-05C5-48B4-0FEDCB84A49B}"/>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7" name="Rektangel 2386">
                    <a:extLst>
                      <a:ext uri="{FF2B5EF4-FFF2-40B4-BE49-F238E27FC236}">
                        <a16:creationId xmlns:a16="http://schemas.microsoft.com/office/drawing/2014/main" id="{EB29E905-1516-EC9B-B9C9-02F5EC1F6EA7}"/>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76" name="Rektangel 2375">
                  <a:extLst>
                    <a:ext uri="{FF2B5EF4-FFF2-40B4-BE49-F238E27FC236}">
                      <a16:creationId xmlns:a16="http://schemas.microsoft.com/office/drawing/2014/main" id="{20C40AD0-D3A9-3E6F-6FFE-96AE5C3DBA77}"/>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5" name="Gruppe 1814">
                <a:extLst>
                  <a:ext uri="{FF2B5EF4-FFF2-40B4-BE49-F238E27FC236}">
                    <a16:creationId xmlns:a16="http://schemas.microsoft.com/office/drawing/2014/main" id="{463E0659-8086-B9F4-4A5D-2A0A84EA3B30}"/>
                  </a:ext>
                </a:extLst>
              </p:cNvPr>
              <p:cNvGrpSpPr/>
              <p:nvPr/>
            </p:nvGrpSpPr>
            <p:grpSpPr>
              <a:xfrm>
                <a:off x="2949135" y="1063521"/>
                <a:ext cx="444157" cy="5190614"/>
                <a:chOff x="5753799" y="1204530"/>
                <a:chExt cx="444157" cy="5190614"/>
              </a:xfrm>
            </p:grpSpPr>
            <p:grpSp>
              <p:nvGrpSpPr>
                <p:cNvPr id="2362" name="Gruppe 2361">
                  <a:extLst>
                    <a:ext uri="{FF2B5EF4-FFF2-40B4-BE49-F238E27FC236}">
                      <a16:creationId xmlns:a16="http://schemas.microsoft.com/office/drawing/2014/main" id="{81DCE976-27B5-5654-545B-E21BD0ACBBCE}"/>
                    </a:ext>
                  </a:extLst>
                </p:cNvPr>
                <p:cNvGrpSpPr/>
                <p:nvPr/>
              </p:nvGrpSpPr>
              <p:grpSpPr>
                <a:xfrm>
                  <a:off x="5753799" y="1204530"/>
                  <a:ext cx="442069" cy="4756379"/>
                  <a:chOff x="3817279" y="1064461"/>
                  <a:chExt cx="442069" cy="4756379"/>
                </a:xfrm>
              </p:grpSpPr>
              <p:sp>
                <p:nvSpPr>
                  <p:cNvPr id="2364" name="Rektangel 2363">
                    <a:extLst>
                      <a:ext uri="{FF2B5EF4-FFF2-40B4-BE49-F238E27FC236}">
                        <a16:creationId xmlns:a16="http://schemas.microsoft.com/office/drawing/2014/main" id="{64F293CE-E3FF-2B06-823A-20226AEBBA04}"/>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5" name="Rektangel 2364">
                    <a:extLst>
                      <a:ext uri="{FF2B5EF4-FFF2-40B4-BE49-F238E27FC236}">
                        <a16:creationId xmlns:a16="http://schemas.microsoft.com/office/drawing/2014/main" id="{0A645DDB-FDAC-766D-F507-3CDF00C63BC1}"/>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6" name="Rektangel 2365">
                    <a:extLst>
                      <a:ext uri="{FF2B5EF4-FFF2-40B4-BE49-F238E27FC236}">
                        <a16:creationId xmlns:a16="http://schemas.microsoft.com/office/drawing/2014/main" id="{2254DA75-A50E-EC90-999D-E6EEC728B531}"/>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7" name="Rektangel 2366">
                    <a:extLst>
                      <a:ext uri="{FF2B5EF4-FFF2-40B4-BE49-F238E27FC236}">
                        <a16:creationId xmlns:a16="http://schemas.microsoft.com/office/drawing/2014/main" id="{B36BB48A-3EF0-6A72-B2BA-C3C714B4E850}"/>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8" name="Rektangel 2367">
                    <a:extLst>
                      <a:ext uri="{FF2B5EF4-FFF2-40B4-BE49-F238E27FC236}">
                        <a16:creationId xmlns:a16="http://schemas.microsoft.com/office/drawing/2014/main" id="{0C1AFA4B-7D53-6610-3B3D-E04B9EBEA70B}"/>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9" name="Rektangel 2368">
                    <a:extLst>
                      <a:ext uri="{FF2B5EF4-FFF2-40B4-BE49-F238E27FC236}">
                        <a16:creationId xmlns:a16="http://schemas.microsoft.com/office/drawing/2014/main" id="{793C548A-37B9-6972-3A19-7F44D7F59B66}"/>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0" name="Rektangel 2369">
                    <a:extLst>
                      <a:ext uri="{FF2B5EF4-FFF2-40B4-BE49-F238E27FC236}">
                        <a16:creationId xmlns:a16="http://schemas.microsoft.com/office/drawing/2014/main" id="{7CEA247F-DE16-D705-A02C-5C54F6B1BD29}"/>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1" name="Rektangel 2370">
                    <a:extLst>
                      <a:ext uri="{FF2B5EF4-FFF2-40B4-BE49-F238E27FC236}">
                        <a16:creationId xmlns:a16="http://schemas.microsoft.com/office/drawing/2014/main" id="{B057914E-CE82-4757-BF18-CDB76F1EDE9D}"/>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2" name="Rektangel 2371">
                    <a:extLst>
                      <a:ext uri="{FF2B5EF4-FFF2-40B4-BE49-F238E27FC236}">
                        <a16:creationId xmlns:a16="http://schemas.microsoft.com/office/drawing/2014/main" id="{E46D3E0B-5887-8D62-887A-BC536D6118FE}"/>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3" name="Rektangel 2372">
                    <a:extLst>
                      <a:ext uri="{FF2B5EF4-FFF2-40B4-BE49-F238E27FC236}">
                        <a16:creationId xmlns:a16="http://schemas.microsoft.com/office/drawing/2014/main" id="{D22656E7-6F4F-D4CC-2035-2A90AFDA0D7B}"/>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4" name="Rektangel 2373">
                    <a:extLst>
                      <a:ext uri="{FF2B5EF4-FFF2-40B4-BE49-F238E27FC236}">
                        <a16:creationId xmlns:a16="http://schemas.microsoft.com/office/drawing/2014/main" id="{466670D5-F9EE-E028-D3CB-B3702499D437}"/>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63" name="Rektangel 2362">
                  <a:extLst>
                    <a:ext uri="{FF2B5EF4-FFF2-40B4-BE49-F238E27FC236}">
                      <a16:creationId xmlns:a16="http://schemas.microsoft.com/office/drawing/2014/main" id="{65021E23-6AEA-9274-2096-CC7FC91E9374}"/>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6" name="Gruppe 1815">
                <a:extLst>
                  <a:ext uri="{FF2B5EF4-FFF2-40B4-BE49-F238E27FC236}">
                    <a16:creationId xmlns:a16="http://schemas.microsoft.com/office/drawing/2014/main" id="{234AAD27-A3B5-5430-0AA9-24054851329B}"/>
                  </a:ext>
                </a:extLst>
              </p:cNvPr>
              <p:cNvGrpSpPr/>
              <p:nvPr/>
            </p:nvGrpSpPr>
            <p:grpSpPr>
              <a:xfrm>
                <a:off x="2514229" y="1065829"/>
                <a:ext cx="444157" cy="5190614"/>
                <a:chOff x="5753799" y="1204530"/>
                <a:chExt cx="444157" cy="5190614"/>
              </a:xfrm>
            </p:grpSpPr>
            <p:grpSp>
              <p:nvGrpSpPr>
                <p:cNvPr id="2349" name="Gruppe 2348">
                  <a:extLst>
                    <a:ext uri="{FF2B5EF4-FFF2-40B4-BE49-F238E27FC236}">
                      <a16:creationId xmlns:a16="http://schemas.microsoft.com/office/drawing/2014/main" id="{A5C4BDD8-0120-D8C8-18EF-186F5196D839}"/>
                    </a:ext>
                  </a:extLst>
                </p:cNvPr>
                <p:cNvGrpSpPr/>
                <p:nvPr/>
              </p:nvGrpSpPr>
              <p:grpSpPr>
                <a:xfrm>
                  <a:off x="5753799" y="1204530"/>
                  <a:ext cx="442069" cy="4756379"/>
                  <a:chOff x="3817279" y="1064461"/>
                  <a:chExt cx="442069" cy="4756379"/>
                </a:xfrm>
              </p:grpSpPr>
              <p:sp>
                <p:nvSpPr>
                  <p:cNvPr id="2351" name="Rektangel 2350">
                    <a:extLst>
                      <a:ext uri="{FF2B5EF4-FFF2-40B4-BE49-F238E27FC236}">
                        <a16:creationId xmlns:a16="http://schemas.microsoft.com/office/drawing/2014/main" id="{D56F2D81-5D9C-531F-A8ED-A5B31D3BB250}"/>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2" name="Rektangel 2351">
                    <a:extLst>
                      <a:ext uri="{FF2B5EF4-FFF2-40B4-BE49-F238E27FC236}">
                        <a16:creationId xmlns:a16="http://schemas.microsoft.com/office/drawing/2014/main" id="{E8BFF453-020F-ED21-97CA-91381072093C}"/>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dirty="0"/>
                  </a:p>
                </p:txBody>
              </p:sp>
              <p:sp>
                <p:nvSpPr>
                  <p:cNvPr id="2353" name="Rektangel 2352">
                    <a:extLst>
                      <a:ext uri="{FF2B5EF4-FFF2-40B4-BE49-F238E27FC236}">
                        <a16:creationId xmlns:a16="http://schemas.microsoft.com/office/drawing/2014/main" id="{6A493C70-FA91-50E2-3A19-D47C766E8489}"/>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4" name="Rektangel 2353">
                    <a:extLst>
                      <a:ext uri="{FF2B5EF4-FFF2-40B4-BE49-F238E27FC236}">
                        <a16:creationId xmlns:a16="http://schemas.microsoft.com/office/drawing/2014/main" id="{16A5E9E6-52B6-33D5-E570-CEE7292AEF53}"/>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5" name="Rektangel 2354">
                    <a:extLst>
                      <a:ext uri="{FF2B5EF4-FFF2-40B4-BE49-F238E27FC236}">
                        <a16:creationId xmlns:a16="http://schemas.microsoft.com/office/drawing/2014/main" id="{B8EFD3BB-67E4-4F87-E7E4-09F964EB0F3F}"/>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6" name="Rektangel 2355">
                    <a:extLst>
                      <a:ext uri="{FF2B5EF4-FFF2-40B4-BE49-F238E27FC236}">
                        <a16:creationId xmlns:a16="http://schemas.microsoft.com/office/drawing/2014/main" id="{12B16008-9E0C-0851-8C1B-6958A256A344}"/>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7" name="Rektangel 2356">
                    <a:extLst>
                      <a:ext uri="{FF2B5EF4-FFF2-40B4-BE49-F238E27FC236}">
                        <a16:creationId xmlns:a16="http://schemas.microsoft.com/office/drawing/2014/main" id="{F2D826D9-DC82-ED23-78A8-370E64E0D8D0}"/>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8" name="Rektangel 2357">
                    <a:extLst>
                      <a:ext uri="{FF2B5EF4-FFF2-40B4-BE49-F238E27FC236}">
                        <a16:creationId xmlns:a16="http://schemas.microsoft.com/office/drawing/2014/main" id="{33827ADC-F601-4183-BC3F-1139283E2310}"/>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9" name="Rektangel 2358">
                    <a:extLst>
                      <a:ext uri="{FF2B5EF4-FFF2-40B4-BE49-F238E27FC236}">
                        <a16:creationId xmlns:a16="http://schemas.microsoft.com/office/drawing/2014/main" id="{F12C399E-67AE-9BD7-44FA-7A556662E554}"/>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0" name="Rektangel 2359">
                    <a:extLst>
                      <a:ext uri="{FF2B5EF4-FFF2-40B4-BE49-F238E27FC236}">
                        <a16:creationId xmlns:a16="http://schemas.microsoft.com/office/drawing/2014/main" id="{B213D57C-4C4F-B5F6-7384-C293CE9C6993}"/>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1" name="Rektangel 2360">
                    <a:extLst>
                      <a:ext uri="{FF2B5EF4-FFF2-40B4-BE49-F238E27FC236}">
                        <a16:creationId xmlns:a16="http://schemas.microsoft.com/office/drawing/2014/main" id="{C3826219-F0F3-BA9C-54E1-C119CAE89DA9}"/>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50" name="Rektangel 2349">
                  <a:extLst>
                    <a:ext uri="{FF2B5EF4-FFF2-40B4-BE49-F238E27FC236}">
                      <a16:creationId xmlns:a16="http://schemas.microsoft.com/office/drawing/2014/main" id="{9BE766F5-8B4C-E9B4-977E-1E56A637F3B6}"/>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7" name="Gruppe 1816">
                <a:extLst>
                  <a:ext uri="{FF2B5EF4-FFF2-40B4-BE49-F238E27FC236}">
                    <a16:creationId xmlns:a16="http://schemas.microsoft.com/office/drawing/2014/main" id="{EFB8D2A9-3041-541A-E391-EAB867A544BA}"/>
                  </a:ext>
                </a:extLst>
              </p:cNvPr>
              <p:cNvGrpSpPr/>
              <p:nvPr/>
            </p:nvGrpSpPr>
            <p:grpSpPr>
              <a:xfrm>
                <a:off x="2075940" y="1067864"/>
                <a:ext cx="444157" cy="5190614"/>
                <a:chOff x="5753799" y="1204530"/>
                <a:chExt cx="444157" cy="5190614"/>
              </a:xfrm>
            </p:grpSpPr>
            <p:grpSp>
              <p:nvGrpSpPr>
                <p:cNvPr id="2336" name="Gruppe 2335">
                  <a:extLst>
                    <a:ext uri="{FF2B5EF4-FFF2-40B4-BE49-F238E27FC236}">
                      <a16:creationId xmlns:a16="http://schemas.microsoft.com/office/drawing/2014/main" id="{1051646C-42DF-0F0A-4CAD-4B51088870A3}"/>
                    </a:ext>
                  </a:extLst>
                </p:cNvPr>
                <p:cNvGrpSpPr/>
                <p:nvPr/>
              </p:nvGrpSpPr>
              <p:grpSpPr>
                <a:xfrm>
                  <a:off x="5753799" y="1204530"/>
                  <a:ext cx="442069" cy="4756379"/>
                  <a:chOff x="3817279" y="1064461"/>
                  <a:chExt cx="442069" cy="4756379"/>
                </a:xfrm>
              </p:grpSpPr>
              <p:sp>
                <p:nvSpPr>
                  <p:cNvPr id="2338" name="Rektangel 2337">
                    <a:extLst>
                      <a:ext uri="{FF2B5EF4-FFF2-40B4-BE49-F238E27FC236}">
                        <a16:creationId xmlns:a16="http://schemas.microsoft.com/office/drawing/2014/main" id="{B9D53E0B-4A83-70BE-3D43-F3F69D09A59B}"/>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9" name="Rektangel 2338">
                    <a:extLst>
                      <a:ext uri="{FF2B5EF4-FFF2-40B4-BE49-F238E27FC236}">
                        <a16:creationId xmlns:a16="http://schemas.microsoft.com/office/drawing/2014/main" id="{4DE2327C-FC0C-19B0-745B-4B65E1AF2A3C}"/>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0" name="Rektangel 2339">
                    <a:extLst>
                      <a:ext uri="{FF2B5EF4-FFF2-40B4-BE49-F238E27FC236}">
                        <a16:creationId xmlns:a16="http://schemas.microsoft.com/office/drawing/2014/main" id="{FC50278F-F4FF-755D-252D-AC140234C893}"/>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1" name="Rektangel 2340">
                    <a:extLst>
                      <a:ext uri="{FF2B5EF4-FFF2-40B4-BE49-F238E27FC236}">
                        <a16:creationId xmlns:a16="http://schemas.microsoft.com/office/drawing/2014/main" id="{6CC08FAE-8950-6CAC-419C-0491B1AB9D22}"/>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2" name="Rektangel 2341">
                    <a:extLst>
                      <a:ext uri="{FF2B5EF4-FFF2-40B4-BE49-F238E27FC236}">
                        <a16:creationId xmlns:a16="http://schemas.microsoft.com/office/drawing/2014/main" id="{DFB24F8A-0F76-A247-0F3D-A1D28F8743BE}"/>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3" name="Rektangel 2342">
                    <a:extLst>
                      <a:ext uri="{FF2B5EF4-FFF2-40B4-BE49-F238E27FC236}">
                        <a16:creationId xmlns:a16="http://schemas.microsoft.com/office/drawing/2014/main" id="{9730F322-0DD2-A6D6-D81F-C0C7D09DEE25}"/>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4" name="Rektangel 2343">
                    <a:extLst>
                      <a:ext uri="{FF2B5EF4-FFF2-40B4-BE49-F238E27FC236}">
                        <a16:creationId xmlns:a16="http://schemas.microsoft.com/office/drawing/2014/main" id="{F14DD38D-45B1-F3B8-F8C4-22C6377F2EC8}"/>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5" name="Rektangel 2344">
                    <a:extLst>
                      <a:ext uri="{FF2B5EF4-FFF2-40B4-BE49-F238E27FC236}">
                        <a16:creationId xmlns:a16="http://schemas.microsoft.com/office/drawing/2014/main" id="{EAA7AD0E-22A8-1E20-7418-F44365EC3D92}"/>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6" name="Rektangel 2345">
                    <a:extLst>
                      <a:ext uri="{FF2B5EF4-FFF2-40B4-BE49-F238E27FC236}">
                        <a16:creationId xmlns:a16="http://schemas.microsoft.com/office/drawing/2014/main" id="{4F4C76D3-D034-CA23-7398-100CEF6F5B12}"/>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7" name="Rektangel 2346">
                    <a:extLst>
                      <a:ext uri="{FF2B5EF4-FFF2-40B4-BE49-F238E27FC236}">
                        <a16:creationId xmlns:a16="http://schemas.microsoft.com/office/drawing/2014/main" id="{EBBD77FA-5BB8-77D9-9203-C685BC9F2836}"/>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8" name="Rektangel 2347">
                    <a:extLst>
                      <a:ext uri="{FF2B5EF4-FFF2-40B4-BE49-F238E27FC236}">
                        <a16:creationId xmlns:a16="http://schemas.microsoft.com/office/drawing/2014/main" id="{40EA7B80-8D31-B89C-796F-74AC0D450DAE}"/>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37" name="Rektangel 2336">
                  <a:extLst>
                    <a:ext uri="{FF2B5EF4-FFF2-40B4-BE49-F238E27FC236}">
                      <a16:creationId xmlns:a16="http://schemas.microsoft.com/office/drawing/2014/main" id="{B2F5B4E7-D317-3464-2551-CAF728D2278B}"/>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8" name="Gruppe 1817">
                <a:extLst>
                  <a:ext uri="{FF2B5EF4-FFF2-40B4-BE49-F238E27FC236}">
                    <a16:creationId xmlns:a16="http://schemas.microsoft.com/office/drawing/2014/main" id="{5F8F71F7-1B44-3FC1-F073-3D2D2DDE4A97}"/>
                  </a:ext>
                </a:extLst>
              </p:cNvPr>
              <p:cNvGrpSpPr/>
              <p:nvPr/>
            </p:nvGrpSpPr>
            <p:grpSpPr>
              <a:xfrm>
                <a:off x="1644775" y="1068629"/>
                <a:ext cx="444157" cy="5190614"/>
                <a:chOff x="5753799" y="1204530"/>
                <a:chExt cx="444157" cy="5190614"/>
              </a:xfrm>
            </p:grpSpPr>
            <p:grpSp>
              <p:nvGrpSpPr>
                <p:cNvPr id="2323" name="Gruppe 2322">
                  <a:extLst>
                    <a:ext uri="{FF2B5EF4-FFF2-40B4-BE49-F238E27FC236}">
                      <a16:creationId xmlns:a16="http://schemas.microsoft.com/office/drawing/2014/main" id="{155EAE18-BFF7-0372-5AC8-7EDBA142C3DE}"/>
                    </a:ext>
                  </a:extLst>
                </p:cNvPr>
                <p:cNvGrpSpPr/>
                <p:nvPr/>
              </p:nvGrpSpPr>
              <p:grpSpPr>
                <a:xfrm>
                  <a:off x="5753799" y="1204530"/>
                  <a:ext cx="442069" cy="4756379"/>
                  <a:chOff x="3817279" y="1064461"/>
                  <a:chExt cx="442069" cy="4756379"/>
                </a:xfrm>
              </p:grpSpPr>
              <p:sp>
                <p:nvSpPr>
                  <p:cNvPr id="2325" name="Rektangel 2324">
                    <a:extLst>
                      <a:ext uri="{FF2B5EF4-FFF2-40B4-BE49-F238E27FC236}">
                        <a16:creationId xmlns:a16="http://schemas.microsoft.com/office/drawing/2014/main" id="{AD614165-DBCC-1F79-0976-77B5C845681C}"/>
                      </a:ext>
                    </a:extLst>
                  </p:cNvPr>
                  <p:cNvSpPr>
                    <a:spLocks noChangeAspect="1"/>
                  </p:cNvSpPr>
                  <p:nvPr/>
                </p:nvSpPr>
                <p:spPr>
                  <a:xfrm>
                    <a:off x="3818406" y="149701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6" name="Rektangel 2325">
                    <a:extLst>
                      <a:ext uri="{FF2B5EF4-FFF2-40B4-BE49-F238E27FC236}">
                        <a16:creationId xmlns:a16="http://schemas.microsoft.com/office/drawing/2014/main" id="{36FB2360-5092-9663-825F-33B34690122E}"/>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7" name="Rektangel 2326">
                    <a:extLst>
                      <a:ext uri="{FF2B5EF4-FFF2-40B4-BE49-F238E27FC236}">
                        <a16:creationId xmlns:a16="http://schemas.microsoft.com/office/drawing/2014/main" id="{7456934A-E18B-6B35-3F8E-ECA5BA38BA0C}"/>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8" name="Rektangel 2327">
                    <a:extLst>
                      <a:ext uri="{FF2B5EF4-FFF2-40B4-BE49-F238E27FC236}">
                        <a16:creationId xmlns:a16="http://schemas.microsoft.com/office/drawing/2014/main" id="{5A95011C-B57B-2380-0EE1-3E75C4E599B4}"/>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9" name="Rektangel 2328">
                    <a:extLst>
                      <a:ext uri="{FF2B5EF4-FFF2-40B4-BE49-F238E27FC236}">
                        <a16:creationId xmlns:a16="http://schemas.microsoft.com/office/drawing/2014/main" id="{E4AED48A-AB14-DB2E-4F2D-29C5BE966C23}"/>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0" name="Rektangel 2329">
                    <a:extLst>
                      <a:ext uri="{FF2B5EF4-FFF2-40B4-BE49-F238E27FC236}">
                        <a16:creationId xmlns:a16="http://schemas.microsoft.com/office/drawing/2014/main" id="{687B2EE7-22D0-B1AF-01C0-48C18ACE95D3}"/>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1" name="Rektangel 2330">
                    <a:extLst>
                      <a:ext uri="{FF2B5EF4-FFF2-40B4-BE49-F238E27FC236}">
                        <a16:creationId xmlns:a16="http://schemas.microsoft.com/office/drawing/2014/main" id="{9B519F1D-8705-7EE1-F99A-CA7ABC27E5F3}"/>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2" name="Rektangel 2331">
                    <a:extLst>
                      <a:ext uri="{FF2B5EF4-FFF2-40B4-BE49-F238E27FC236}">
                        <a16:creationId xmlns:a16="http://schemas.microsoft.com/office/drawing/2014/main" id="{C8858542-56E5-FD74-62CF-A6B51BD9EB32}"/>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3" name="Rektangel 2332">
                    <a:extLst>
                      <a:ext uri="{FF2B5EF4-FFF2-40B4-BE49-F238E27FC236}">
                        <a16:creationId xmlns:a16="http://schemas.microsoft.com/office/drawing/2014/main" id="{85B4B3FF-FCDD-590A-BFAB-14F0782BA5B1}"/>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4" name="Rektangel 2333">
                    <a:extLst>
                      <a:ext uri="{FF2B5EF4-FFF2-40B4-BE49-F238E27FC236}">
                        <a16:creationId xmlns:a16="http://schemas.microsoft.com/office/drawing/2014/main" id="{4418D42B-B137-DFF5-8DE5-3C1CC61EC517}"/>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5" name="Rektangel 2334">
                    <a:extLst>
                      <a:ext uri="{FF2B5EF4-FFF2-40B4-BE49-F238E27FC236}">
                        <a16:creationId xmlns:a16="http://schemas.microsoft.com/office/drawing/2014/main" id="{2387622F-1071-1D45-794B-EE5C7049F400}"/>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24" name="Rektangel 2323">
                  <a:extLst>
                    <a:ext uri="{FF2B5EF4-FFF2-40B4-BE49-F238E27FC236}">
                      <a16:creationId xmlns:a16="http://schemas.microsoft.com/office/drawing/2014/main" id="{B1DA4CE3-12C2-51FD-B1A6-C08F198CDD36}"/>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9" name="Gruppe 1818">
                <a:extLst>
                  <a:ext uri="{FF2B5EF4-FFF2-40B4-BE49-F238E27FC236}">
                    <a16:creationId xmlns:a16="http://schemas.microsoft.com/office/drawing/2014/main" id="{75398E8B-813B-CAE6-E97F-FF38D366511E}"/>
                  </a:ext>
                </a:extLst>
              </p:cNvPr>
              <p:cNvGrpSpPr/>
              <p:nvPr/>
            </p:nvGrpSpPr>
            <p:grpSpPr>
              <a:xfrm>
                <a:off x="1212845" y="1068629"/>
                <a:ext cx="444157" cy="5190614"/>
                <a:chOff x="5753799" y="1204530"/>
                <a:chExt cx="444157" cy="5190614"/>
              </a:xfrm>
            </p:grpSpPr>
            <p:grpSp>
              <p:nvGrpSpPr>
                <p:cNvPr id="2310" name="Gruppe 2309">
                  <a:extLst>
                    <a:ext uri="{FF2B5EF4-FFF2-40B4-BE49-F238E27FC236}">
                      <a16:creationId xmlns:a16="http://schemas.microsoft.com/office/drawing/2014/main" id="{A6423C3C-909D-1CA6-2E3A-5F3B8DD97594}"/>
                    </a:ext>
                  </a:extLst>
                </p:cNvPr>
                <p:cNvGrpSpPr/>
                <p:nvPr/>
              </p:nvGrpSpPr>
              <p:grpSpPr>
                <a:xfrm>
                  <a:off x="5753799" y="1204530"/>
                  <a:ext cx="442069" cy="4756379"/>
                  <a:chOff x="3817279" y="1064461"/>
                  <a:chExt cx="442069" cy="4756379"/>
                </a:xfrm>
              </p:grpSpPr>
              <p:sp>
                <p:nvSpPr>
                  <p:cNvPr id="2312" name="Rektangel 2311">
                    <a:extLst>
                      <a:ext uri="{FF2B5EF4-FFF2-40B4-BE49-F238E27FC236}">
                        <a16:creationId xmlns:a16="http://schemas.microsoft.com/office/drawing/2014/main" id="{3E4B8BC9-254D-F221-6C93-2C02C11F5998}"/>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3" name="Rektangel 2312">
                    <a:extLst>
                      <a:ext uri="{FF2B5EF4-FFF2-40B4-BE49-F238E27FC236}">
                        <a16:creationId xmlns:a16="http://schemas.microsoft.com/office/drawing/2014/main" id="{677DDDBB-F99A-E311-D098-4FBF465B0F52}"/>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4" name="Rektangel 2313">
                    <a:extLst>
                      <a:ext uri="{FF2B5EF4-FFF2-40B4-BE49-F238E27FC236}">
                        <a16:creationId xmlns:a16="http://schemas.microsoft.com/office/drawing/2014/main" id="{E3BEA6BF-B659-F664-D5EF-0237D510659D}"/>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5" name="Rektangel 2314">
                    <a:extLst>
                      <a:ext uri="{FF2B5EF4-FFF2-40B4-BE49-F238E27FC236}">
                        <a16:creationId xmlns:a16="http://schemas.microsoft.com/office/drawing/2014/main" id="{BCFC0B74-616F-88C3-C873-4F61E094B1C3}"/>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6" name="Rektangel 2315">
                    <a:extLst>
                      <a:ext uri="{FF2B5EF4-FFF2-40B4-BE49-F238E27FC236}">
                        <a16:creationId xmlns:a16="http://schemas.microsoft.com/office/drawing/2014/main" id="{0930BA1E-BA79-4B58-E7B0-44F659DF97DF}"/>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7" name="Rektangel 2316">
                    <a:extLst>
                      <a:ext uri="{FF2B5EF4-FFF2-40B4-BE49-F238E27FC236}">
                        <a16:creationId xmlns:a16="http://schemas.microsoft.com/office/drawing/2014/main" id="{29A1DEB6-E31C-F34D-3A9B-B31F79DD4710}"/>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8" name="Rektangel 2317">
                    <a:extLst>
                      <a:ext uri="{FF2B5EF4-FFF2-40B4-BE49-F238E27FC236}">
                        <a16:creationId xmlns:a16="http://schemas.microsoft.com/office/drawing/2014/main" id="{DA38A810-4B47-68AA-96AE-2AE3EFC26167}"/>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9" name="Rektangel 2318">
                    <a:extLst>
                      <a:ext uri="{FF2B5EF4-FFF2-40B4-BE49-F238E27FC236}">
                        <a16:creationId xmlns:a16="http://schemas.microsoft.com/office/drawing/2014/main" id="{9B5BA49D-453C-E8D7-9CB0-8B44DF200DB1}"/>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0" name="Rektangel 2319">
                    <a:extLst>
                      <a:ext uri="{FF2B5EF4-FFF2-40B4-BE49-F238E27FC236}">
                        <a16:creationId xmlns:a16="http://schemas.microsoft.com/office/drawing/2014/main" id="{9616FFBF-0341-08EE-6D40-31818E930B7D}"/>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1" name="Rektangel 2320">
                    <a:extLst>
                      <a:ext uri="{FF2B5EF4-FFF2-40B4-BE49-F238E27FC236}">
                        <a16:creationId xmlns:a16="http://schemas.microsoft.com/office/drawing/2014/main" id="{45CE57E6-9C52-D5D5-7F0C-B6AA23B3E8F0}"/>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2" name="Rektangel 2321">
                    <a:extLst>
                      <a:ext uri="{FF2B5EF4-FFF2-40B4-BE49-F238E27FC236}">
                        <a16:creationId xmlns:a16="http://schemas.microsoft.com/office/drawing/2014/main" id="{7FFB85D5-EB67-C7FF-0590-E275857739D5}"/>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11" name="Rektangel 2310">
                  <a:extLst>
                    <a:ext uri="{FF2B5EF4-FFF2-40B4-BE49-F238E27FC236}">
                      <a16:creationId xmlns:a16="http://schemas.microsoft.com/office/drawing/2014/main" id="{8BE9C20B-C938-075F-2819-50E77C3184DF}"/>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0" name="Gruppe 1819">
                <a:extLst>
                  <a:ext uri="{FF2B5EF4-FFF2-40B4-BE49-F238E27FC236}">
                    <a16:creationId xmlns:a16="http://schemas.microsoft.com/office/drawing/2014/main" id="{9BF7FB5E-21B4-7C9B-E6C6-E6FE91A3F830}"/>
                  </a:ext>
                </a:extLst>
              </p:cNvPr>
              <p:cNvGrpSpPr/>
              <p:nvPr/>
            </p:nvGrpSpPr>
            <p:grpSpPr>
              <a:xfrm>
                <a:off x="780951" y="1067864"/>
                <a:ext cx="444157" cy="5190614"/>
                <a:chOff x="5753799" y="1204530"/>
                <a:chExt cx="444157" cy="5190614"/>
              </a:xfrm>
            </p:grpSpPr>
            <p:grpSp>
              <p:nvGrpSpPr>
                <p:cNvPr id="2297" name="Gruppe 2296">
                  <a:extLst>
                    <a:ext uri="{FF2B5EF4-FFF2-40B4-BE49-F238E27FC236}">
                      <a16:creationId xmlns:a16="http://schemas.microsoft.com/office/drawing/2014/main" id="{1992B34D-566D-163D-47BB-213E532AFD42}"/>
                    </a:ext>
                  </a:extLst>
                </p:cNvPr>
                <p:cNvGrpSpPr/>
                <p:nvPr/>
              </p:nvGrpSpPr>
              <p:grpSpPr>
                <a:xfrm>
                  <a:off x="5753799" y="1204530"/>
                  <a:ext cx="442069" cy="4756379"/>
                  <a:chOff x="3817279" y="1064461"/>
                  <a:chExt cx="442069" cy="4756379"/>
                </a:xfrm>
              </p:grpSpPr>
              <p:sp>
                <p:nvSpPr>
                  <p:cNvPr id="2299" name="Rektangel 2298">
                    <a:extLst>
                      <a:ext uri="{FF2B5EF4-FFF2-40B4-BE49-F238E27FC236}">
                        <a16:creationId xmlns:a16="http://schemas.microsoft.com/office/drawing/2014/main" id="{073B2ADA-6A03-4E1A-CB24-7F091232E97E}"/>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0" name="Rektangel 2299">
                    <a:extLst>
                      <a:ext uri="{FF2B5EF4-FFF2-40B4-BE49-F238E27FC236}">
                        <a16:creationId xmlns:a16="http://schemas.microsoft.com/office/drawing/2014/main" id="{35E19436-EBB7-00CB-EB57-5844324CC0B3}"/>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1" name="Rektangel 2300">
                    <a:extLst>
                      <a:ext uri="{FF2B5EF4-FFF2-40B4-BE49-F238E27FC236}">
                        <a16:creationId xmlns:a16="http://schemas.microsoft.com/office/drawing/2014/main" id="{1016E07D-9BC5-8D5A-273A-5BB9E7482B94}"/>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2" name="Rektangel 2301">
                    <a:extLst>
                      <a:ext uri="{FF2B5EF4-FFF2-40B4-BE49-F238E27FC236}">
                        <a16:creationId xmlns:a16="http://schemas.microsoft.com/office/drawing/2014/main" id="{DEA3CB79-7829-3942-1DBF-5E510BA51E17}"/>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3" name="Rektangel 2302">
                    <a:extLst>
                      <a:ext uri="{FF2B5EF4-FFF2-40B4-BE49-F238E27FC236}">
                        <a16:creationId xmlns:a16="http://schemas.microsoft.com/office/drawing/2014/main" id="{0238C511-AD64-54B4-FE4E-A82765839196}"/>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4" name="Rektangel 2303">
                    <a:extLst>
                      <a:ext uri="{FF2B5EF4-FFF2-40B4-BE49-F238E27FC236}">
                        <a16:creationId xmlns:a16="http://schemas.microsoft.com/office/drawing/2014/main" id="{90F923F5-8DA6-D52E-C822-A1D182AF1884}"/>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5" name="Rektangel 2304">
                    <a:extLst>
                      <a:ext uri="{FF2B5EF4-FFF2-40B4-BE49-F238E27FC236}">
                        <a16:creationId xmlns:a16="http://schemas.microsoft.com/office/drawing/2014/main" id="{609CEE9E-836E-0C46-7818-8C7F8CAEFB20}"/>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6" name="Rektangel 2305">
                    <a:extLst>
                      <a:ext uri="{FF2B5EF4-FFF2-40B4-BE49-F238E27FC236}">
                        <a16:creationId xmlns:a16="http://schemas.microsoft.com/office/drawing/2014/main" id="{B9352882-F08F-F32E-6A7B-3E41BC96A95B}"/>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7" name="Rektangel 2306">
                    <a:extLst>
                      <a:ext uri="{FF2B5EF4-FFF2-40B4-BE49-F238E27FC236}">
                        <a16:creationId xmlns:a16="http://schemas.microsoft.com/office/drawing/2014/main" id="{AC91B73F-229F-1A7C-EC93-017B143404FC}"/>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8" name="Rektangel 2307">
                    <a:extLst>
                      <a:ext uri="{FF2B5EF4-FFF2-40B4-BE49-F238E27FC236}">
                        <a16:creationId xmlns:a16="http://schemas.microsoft.com/office/drawing/2014/main" id="{A559D976-8AA2-E288-BBD2-5AC340294EE9}"/>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9" name="Rektangel 2308">
                    <a:extLst>
                      <a:ext uri="{FF2B5EF4-FFF2-40B4-BE49-F238E27FC236}">
                        <a16:creationId xmlns:a16="http://schemas.microsoft.com/office/drawing/2014/main" id="{DE90EA8F-3AE9-2D50-A848-FDF93F1EF435}"/>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98" name="Rektangel 2297">
                  <a:extLst>
                    <a:ext uri="{FF2B5EF4-FFF2-40B4-BE49-F238E27FC236}">
                      <a16:creationId xmlns:a16="http://schemas.microsoft.com/office/drawing/2014/main" id="{B453628F-79C7-A612-1866-2557BDB3C32B}"/>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1" name="Gruppe 1820">
                <a:extLst>
                  <a:ext uri="{FF2B5EF4-FFF2-40B4-BE49-F238E27FC236}">
                    <a16:creationId xmlns:a16="http://schemas.microsoft.com/office/drawing/2014/main" id="{BC26CA19-BEB5-C3E4-6004-E94B0BCEEBF5}"/>
                  </a:ext>
                </a:extLst>
              </p:cNvPr>
              <p:cNvGrpSpPr/>
              <p:nvPr/>
            </p:nvGrpSpPr>
            <p:grpSpPr>
              <a:xfrm>
                <a:off x="348958" y="1501775"/>
                <a:ext cx="444157" cy="4758064"/>
                <a:chOff x="5753799" y="1637080"/>
                <a:chExt cx="444157" cy="4758064"/>
              </a:xfrm>
            </p:grpSpPr>
            <p:grpSp>
              <p:nvGrpSpPr>
                <p:cNvPr id="2285" name="Gruppe 2284">
                  <a:extLst>
                    <a:ext uri="{FF2B5EF4-FFF2-40B4-BE49-F238E27FC236}">
                      <a16:creationId xmlns:a16="http://schemas.microsoft.com/office/drawing/2014/main" id="{1DD12B02-7C81-2E3C-13E8-15A758F8EF8C}"/>
                    </a:ext>
                  </a:extLst>
                </p:cNvPr>
                <p:cNvGrpSpPr/>
                <p:nvPr/>
              </p:nvGrpSpPr>
              <p:grpSpPr>
                <a:xfrm>
                  <a:off x="5753799" y="1637080"/>
                  <a:ext cx="442069" cy="4323829"/>
                  <a:chOff x="3817279" y="1497011"/>
                  <a:chExt cx="442069" cy="4323829"/>
                </a:xfrm>
              </p:grpSpPr>
              <p:sp>
                <p:nvSpPr>
                  <p:cNvPr id="2287" name="Rektangel 2286">
                    <a:extLst>
                      <a:ext uri="{FF2B5EF4-FFF2-40B4-BE49-F238E27FC236}">
                        <a16:creationId xmlns:a16="http://schemas.microsoft.com/office/drawing/2014/main" id="{D1E45171-A331-534A-61FC-A41D0F16C3E7}"/>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8" name="Rektangel 2287">
                    <a:extLst>
                      <a:ext uri="{FF2B5EF4-FFF2-40B4-BE49-F238E27FC236}">
                        <a16:creationId xmlns:a16="http://schemas.microsoft.com/office/drawing/2014/main" id="{12584F2C-E3F3-4F28-04DA-32B06FAC3324}"/>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9" name="Rektangel 2288">
                    <a:extLst>
                      <a:ext uri="{FF2B5EF4-FFF2-40B4-BE49-F238E27FC236}">
                        <a16:creationId xmlns:a16="http://schemas.microsoft.com/office/drawing/2014/main" id="{D7519E80-11F8-FCB2-B2C3-AC6307AF2948}"/>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0" name="Rektangel 2289">
                    <a:extLst>
                      <a:ext uri="{FF2B5EF4-FFF2-40B4-BE49-F238E27FC236}">
                        <a16:creationId xmlns:a16="http://schemas.microsoft.com/office/drawing/2014/main" id="{E12DEE2E-BE56-C4C6-19A6-DC2EEC833F07}"/>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1" name="Rektangel 2290">
                    <a:extLst>
                      <a:ext uri="{FF2B5EF4-FFF2-40B4-BE49-F238E27FC236}">
                        <a16:creationId xmlns:a16="http://schemas.microsoft.com/office/drawing/2014/main" id="{58F3CD01-C421-09C1-6A1E-DBD42CF4B289}"/>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2" name="Rektangel 2291">
                    <a:extLst>
                      <a:ext uri="{FF2B5EF4-FFF2-40B4-BE49-F238E27FC236}">
                        <a16:creationId xmlns:a16="http://schemas.microsoft.com/office/drawing/2014/main" id="{A4CC19BA-7890-3A7D-2F29-66921329D22A}"/>
                      </a:ext>
                    </a:extLst>
                  </p:cNvPr>
                  <p:cNvSpPr>
                    <a:spLocks noChangeAspect="1"/>
                  </p:cNvSpPr>
                  <p:nvPr/>
                </p:nvSpPr>
                <p:spPr>
                  <a:xfrm>
                    <a:off x="3819516" y="365976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3" name="Rektangel 2292">
                    <a:extLst>
                      <a:ext uri="{FF2B5EF4-FFF2-40B4-BE49-F238E27FC236}">
                        <a16:creationId xmlns:a16="http://schemas.microsoft.com/office/drawing/2014/main" id="{C1101C6E-8ABC-E410-0AC0-48E5258EBCBD}"/>
                      </a:ext>
                    </a:extLst>
                  </p:cNvPr>
                  <p:cNvSpPr>
                    <a:spLocks noChangeAspect="1"/>
                  </p:cNvSpPr>
                  <p:nvPr/>
                </p:nvSpPr>
                <p:spPr>
                  <a:xfrm>
                    <a:off x="3820633" y="409119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4" name="Rektangel 2293">
                    <a:extLst>
                      <a:ext uri="{FF2B5EF4-FFF2-40B4-BE49-F238E27FC236}">
                        <a16:creationId xmlns:a16="http://schemas.microsoft.com/office/drawing/2014/main" id="{884780A7-B10B-0C60-FFC1-E490B3815640}"/>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5" name="Rektangel 2294">
                    <a:extLst>
                      <a:ext uri="{FF2B5EF4-FFF2-40B4-BE49-F238E27FC236}">
                        <a16:creationId xmlns:a16="http://schemas.microsoft.com/office/drawing/2014/main" id="{C6D29513-B71F-9B7B-2D8F-086BABA3D50D}"/>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6" name="Rektangel 2295">
                    <a:extLst>
                      <a:ext uri="{FF2B5EF4-FFF2-40B4-BE49-F238E27FC236}">
                        <a16:creationId xmlns:a16="http://schemas.microsoft.com/office/drawing/2014/main" id="{E8DC02AB-BAC3-224E-E713-18826ECDA4B4}"/>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86" name="Rektangel 2285">
                  <a:extLst>
                    <a:ext uri="{FF2B5EF4-FFF2-40B4-BE49-F238E27FC236}">
                      <a16:creationId xmlns:a16="http://schemas.microsoft.com/office/drawing/2014/main" id="{321A693C-5A37-FE2F-7625-D9CA760BF51F}"/>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2" name="Gruppe 1821">
                <a:extLst>
                  <a:ext uri="{FF2B5EF4-FFF2-40B4-BE49-F238E27FC236}">
                    <a16:creationId xmlns:a16="http://schemas.microsoft.com/office/drawing/2014/main" id="{BE823DA4-256C-5C17-C519-BE549A472983}"/>
                  </a:ext>
                </a:extLst>
              </p:cNvPr>
              <p:cNvGrpSpPr/>
              <p:nvPr/>
            </p:nvGrpSpPr>
            <p:grpSpPr>
              <a:xfrm>
                <a:off x="-82727" y="1504857"/>
                <a:ext cx="444157" cy="4758064"/>
                <a:chOff x="5753799" y="1637080"/>
                <a:chExt cx="444157" cy="4758064"/>
              </a:xfrm>
            </p:grpSpPr>
            <p:grpSp>
              <p:nvGrpSpPr>
                <p:cNvPr id="2273" name="Gruppe 2272">
                  <a:extLst>
                    <a:ext uri="{FF2B5EF4-FFF2-40B4-BE49-F238E27FC236}">
                      <a16:creationId xmlns:a16="http://schemas.microsoft.com/office/drawing/2014/main" id="{E9F7CCF3-2698-3F4D-323E-48C839694250}"/>
                    </a:ext>
                  </a:extLst>
                </p:cNvPr>
                <p:cNvGrpSpPr/>
                <p:nvPr/>
              </p:nvGrpSpPr>
              <p:grpSpPr>
                <a:xfrm>
                  <a:off x="5753799" y="1637080"/>
                  <a:ext cx="442069" cy="4323829"/>
                  <a:chOff x="3817279" y="1497011"/>
                  <a:chExt cx="442069" cy="4323829"/>
                </a:xfrm>
              </p:grpSpPr>
              <p:sp>
                <p:nvSpPr>
                  <p:cNvPr id="2275" name="Rektangel 2274">
                    <a:extLst>
                      <a:ext uri="{FF2B5EF4-FFF2-40B4-BE49-F238E27FC236}">
                        <a16:creationId xmlns:a16="http://schemas.microsoft.com/office/drawing/2014/main" id="{75927AE0-1056-6298-1F24-DAC5B73DF028}"/>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6" name="Rektangel 2275">
                    <a:extLst>
                      <a:ext uri="{FF2B5EF4-FFF2-40B4-BE49-F238E27FC236}">
                        <a16:creationId xmlns:a16="http://schemas.microsoft.com/office/drawing/2014/main" id="{4DC9728C-7979-E5F9-AA53-7F3B949817E8}"/>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7" name="Rektangel 2276">
                    <a:extLst>
                      <a:ext uri="{FF2B5EF4-FFF2-40B4-BE49-F238E27FC236}">
                        <a16:creationId xmlns:a16="http://schemas.microsoft.com/office/drawing/2014/main" id="{EAB3348C-0399-77DC-86AB-3CADE74EB36C}"/>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8" name="Rektangel 2277">
                    <a:extLst>
                      <a:ext uri="{FF2B5EF4-FFF2-40B4-BE49-F238E27FC236}">
                        <a16:creationId xmlns:a16="http://schemas.microsoft.com/office/drawing/2014/main" id="{A9916362-9434-6831-B79B-F79199866C57}"/>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9" name="Rektangel 2278">
                    <a:extLst>
                      <a:ext uri="{FF2B5EF4-FFF2-40B4-BE49-F238E27FC236}">
                        <a16:creationId xmlns:a16="http://schemas.microsoft.com/office/drawing/2014/main" id="{17FD1F74-971C-0D85-B542-B11D8029332C}"/>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0" name="Rektangel 2279">
                    <a:extLst>
                      <a:ext uri="{FF2B5EF4-FFF2-40B4-BE49-F238E27FC236}">
                        <a16:creationId xmlns:a16="http://schemas.microsoft.com/office/drawing/2014/main" id="{092C61FD-6F27-B4A7-2BE2-C39BEBC40D5A}"/>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1" name="Rektangel 2280">
                    <a:extLst>
                      <a:ext uri="{FF2B5EF4-FFF2-40B4-BE49-F238E27FC236}">
                        <a16:creationId xmlns:a16="http://schemas.microsoft.com/office/drawing/2014/main" id="{265F6EB7-F94F-6A9E-AB8B-C73B233400AF}"/>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2" name="Rektangel 2281">
                    <a:extLst>
                      <a:ext uri="{FF2B5EF4-FFF2-40B4-BE49-F238E27FC236}">
                        <a16:creationId xmlns:a16="http://schemas.microsoft.com/office/drawing/2014/main" id="{0DD02090-F2F2-0FD3-ADDA-E29B6BD86D24}"/>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3" name="Rektangel 2282">
                    <a:extLst>
                      <a:ext uri="{FF2B5EF4-FFF2-40B4-BE49-F238E27FC236}">
                        <a16:creationId xmlns:a16="http://schemas.microsoft.com/office/drawing/2014/main" id="{9F74109D-7C0D-CF92-91AA-6358A0851D68}"/>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4" name="Rektangel 2283">
                    <a:extLst>
                      <a:ext uri="{FF2B5EF4-FFF2-40B4-BE49-F238E27FC236}">
                        <a16:creationId xmlns:a16="http://schemas.microsoft.com/office/drawing/2014/main" id="{F26DAFC1-1D6C-6D6D-5C3D-864F90722EA7}"/>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74" name="Rektangel 2273">
                  <a:extLst>
                    <a:ext uri="{FF2B5EF4-FFF2-40B4-BE49-F238E27FC236}">
                      <a16:creationId xmlns:a16="http://schemas.microsoft.com/office/drawing/2014/main" id="{5DDEEA40-E451-1320-D7A0-1A0765312EEA}"/>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3" name="Gruppe 1822">
                <a:extLst>
                  <a:ext uri="{FF2B5EF4-FFF2-40B4-BE49-F238E27FC236}">
                    <a16:creationId xmlns:a16="http://schemas.microsoft.com/office/drawing/2014/main" id="{F9D08644-F771-59DF-C5DC-61B1F053F58E}"/>
                  </a:ext>
                </a:extLst>
              </p:cNvPr>
              <p:cNvGrpSpPr/>
              <p:nvPr/>
            </p:nvGrpSpPr>
            <p:grpSpPr>
              <a:xfrm>
                <a:off x="4625198" y="1031927"/>
                <a:ext cx="641389" cy="5216305"/>
                <a:chOff x="2892468" y="1032983"/>
                <a:chExt cx="641389" cy="5216305"/>
              </a:xfrm>
            </p:grpSpPr>
            <p:grpSp>
              <p:nvGrpSpPr>
                <p:cNvPr id="2236" name="Gruppe 2235">
                  <a:extLst>
                    <a:ext uri="{FF2B5EF4-FFF2-40B4-BE49-F238E27FC236}">
                      <a16:creationId xmlns:a16="http://schemas.microsoft.com/office/drawing/2014/main" id="{D3920F1D-F1ED-A5CE-B8C7-3D66AB77B5DD}"/>
                    </a:ext>
                  </a:extLst>
                </p:cNvPr>
                <p:cNvGrpSpPr/>
                <p:nvPr/>
              </p:nvGrpSpPr>
              <p:grpSpPr>
                <a:xfrm>
                  <a:off x="2892468" y="1032983"/>
                  <a:ext cx="641389" cy="5216305"/>
                  <a:chOff x="3475384" y="1188399"/>
                  <a:chExt cx="641389" cy="5216305"/>
                </a:xfrm>
              </p:grpSpPr>
              <p:sp>
                <p:nvSpPr>
                  <p:cNvPr id="2240" name="Tekstfelt 2239">
                    <a:extLst>
                      <a:ext uri="{FF2B5EF4-FFF2-40B4-BE49-F238E27FC236}">
                        <a16:creationId xmlns:a16="http://schemas.microsoft.com/office/drawing/2014/main" id="{D466044A-4093-7506-8336-933C4FAB5403}"/>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41" name="Tekstfelt 2240">
                    <a:extLst>
                      <a:ext uri="{FF2B5EF4-FFF2-40B4-BE49-F238E27FC236}">
                        <a16:creationId xmlns:a16="http://schemas.microsoft.com/office/drawing/2014/main" id="{DE273CC5-8685-E0B4-BBB6-28C81D80643A}"/>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42" name="Tekstfelt 2241">
                    <a:extLst>
                      <a:ext uri="{FF2B5EF4-FFF2-40B4-BE49-F238E27FC236}">
                        <a16:creationId xmlns:a16="http://schemas.microsoft.com/office/drawing/2014/main" id="{5BB7E801-A040-C7E9-8A56-21DDB5B34BD2}"/>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43" name="Tekstfelt 2242">
                    <a:extLst>
                      <a:ext uri="{FF2B5EF4-FFF2-40B4-BE49-F238E27FC236}">
                        <a16:creationId xmlns:a16="http://schemas.microsoft.com/office/drawing/2014/main" id="{8118DEFB-74FE-1699-B5D7-E5AB181F0410}"/>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44" name="Tekstfelt 2243">
                    <a:extLst>
                      <a:ext uri="{FF2B5EF4-FFF2-40B4-BE49-F238E27FC236}">
                        <a16:creationId xmlns:a16="http://schemas.microsoft.com/office/drawing/2014/main" id="{F3F5B119-8014-5F89-8D72-30BF8E7A8A86}"/>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45" name="Tekstfelt 2244">
                    <a:extLst>
                      <a:ext uri="{FF2B5EF4-FFF2-40B4-BE49-F238E27FC236}">
                        <a16:creationId xmlns:a16="http://schemas.microsoft.com/office/drawing/2014/main" id="{F7F74C83-C442-F0CD-620D-6B24852A76D1}"/>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46" name="Tekstfelt 2245">
                    <a:extLst>
                      <a:ext uri="{FF2B5EF4-FFF2-40B4-BE49-F238E27FC236}">
                        <a16:creationId xmlns:a16="http://schemas.microsoft.com/office/drawing/2014/main" id="{5A2017BB-97F8-5096-FEA6-C5D6CA62D7BB}"/>
                      </a:ext>
                    </a:extLst>
                  </p:cNvPr>
                  <p:cNvSpPr txBox="1"/>
                  <p:nvPr/>
                </p:nvSpPr>
                <p:spPr>
                  <a:xfrm>
                    <a:off x="3525031"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47" name="Tekstfelt 2246">
                    <a:extLst>
                      <a:ext uri="{FF2B5EF4-FFF2-40B4-BE49-F238E27FC236}">
                        <a16:creationId xmlns:a16="http://schemas.microsoft.com/office/drawing/2014/main" id="{5D60477E-DBA8-6170-1606-BC9A0AC8D9EC}"/>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48" name="Tekstfelt 2247">
                    <a:extLst>
                      <a:ext uri="{FF2B5EF4-FFF2-40B4-BE49-F238E27FC236}">
                        <a16:creationId xmlns:a16="http://schemas.microsoft.com/office/drawing/2014/main" id="{E9FC07FC-2831-AF70-F645-33ECA30DC408}"/>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49" name="Tekstfelt 2248">
                    <a:extLst>
                      <a:ext uri="{FF2B5EF4-FFF2-40B4-BE49-F238E27FC236}">
                        <a16:creationId xmlns:a16="http://schemas.microsoft.com/office/drawing/2014/main" id="{210B0712-FF50-7493-13BB-86ADAB99AD7C}"/>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50" name="Tekstfelt 2249">
                    <a:extLst>
                      <a:ext uri="{FF2B5EF4-FFF2-40B4-BE49-F238E27FC236}">
                        <a16:creationId xmlns:a16="http://schemas.microsoft.com/office/drawing/2014/main" id="{9A3F971D-4734-73D2-B589-1F599DEE8A55}"/>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51" name="Tekstfelt 2250">
                    <a:extLst>
                      <a:ext uri="{FF2B5EF4-FFF2-40B4-BE49-F238E27FC236}">
                        <a16:creationId xmlns:a16="http://schemas.microsoft.com/office/drawing/2014/main" id="{5A439106-49F3-D55A-8A0C-37EADF97410A}"/>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52" name="Tekstfelt 2251">
                    <a:extLst>
                      <a:ext uri="{FF2B5EF4-FFF2-40B4-BE49-F238E27FC236}">
                        <a16:creationId xmlns:a16="http://schemas.microsoft.com/office/drawing/2014/main" id="{2CEFFD54-37D3-8DCD-0E39-A5652C87AFE3}"/>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53" name="Tekstfelt 2252">
                    <a:extLst>
                      <a:ext uri="{FF2B5EF4-FFF2-40B4-BE49-F238E27FC236}">
                        <a16:creationId xmlns:a16="http://schemas.microsoft.com/office/drawing/2014/main" id="{C8AEB3A1-C5F7-4B14-DFE5-E0E3E21D1BC1}"/>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54" name="Tekstfelt 2253">
                    <a:extLst>
                      <a:ext uri="{FF2B5EF4-FFF2-40B4-BE49-F238E27FC236}">
                        <a16:creationId xmlns:a16="http://schemas.microsoft.com/office/drawing/2014/main" id="{B5CE2F68-B7CA-5E1D-24E7-6F6B136AEB35}"/>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55" name="Tekstfelt 2254">
                    <a:extLst>
                      <a:ext uri="{FF2B5EF4-FFF2-40B4-BE49-F238E27FC236}">
                        <a16:creationId xmlns:a16="http://schemas.microsoft.com/office/drawing/2014/main" id="{D7DD1DF8-698B-AF48-091D-978A915314B9}"/>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56" name="Tekstfelt 2255">
                    <a:extLst>
                      <a:ext uri="{FF2B5EF4-FFF2-40B4-BE49-F238E27FC236}">
                        <a16:creationId xmlns:a16="http://schemas.microsoft.com/office/drawing/2014/main" id="{6B56F7D3-3D51-EC4B-BCFF-DEDEFA251CE5}"/>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57" name="Tekstfelt 2256">
                    <a:extLst>
                      <a:ext uri="{FF2B5EF4-FFF2-40B4-BE49-F238E27FC236}">
                        <a16:creationId xmlns:a16="http://schemas.microsoft.com/office/drawing/2014/main" id="{9A878026-2B72-35D8-2E9B-154051F52867}"/>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58" name="Tekstfelt 2257">
                    <a:extLst>
                      <a:ext uri="{FF2B5EF4-FFF2-40B4-BE49-F238E27FC236}">
                        <a16:creationId xmlns:a16="http://schemas.microsoft.com/office/drawing/2014/main" id="{6A3D8D5D-D3B8-0D3D-B5A7-3D0E998AC24B}"/>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59" name="Tekstfelt 2258">
                    <a:extLst>
                      <a:ext uri="{FF2B5EF4-FFF2-40B4-BE49-F238E27FC236}">
                        <a16:creationId xmlns:a16="http://schemas.microsoft.com/office/drawing/2014/main" id="{43C0C025-4647-E840-2A7A-B09F296C139D}"/>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60" name="Tekstfelt 2259">
                    <a:extLst>
                      <a:ext uri="{FF2B5EF4-FFF2-40B4-BE49-F238E27FC236}">
                        <a16:creationId xmlns:a16="http://schemas.microsoft.com/office/drawing/2014/main" id="{1FDB751F-6765-0CC2-A2D6-755357347861}"/>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61" name="Tekstfelt 2260">
                    <a:extLst>
                      <a:ext uri="{FF2B5EF4-FFF2-40B4-BE49-F238E27FC236}">
                        <a16:creationId xmlns:a16="http://schemas.microsoft.com/office/drawing/2014/main" id="{C03F1103-700E-FA41-8FEF-A274E7CFA163}"/>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62" name="Tekstfelt 2261">
                    <a:extLst>
                      <a:ext uri="{FF2B5EF4-FFF2-40B4-BE49-F238E27FC236}">
                        <a16:creationId xmlns:a16="http://schemas.microsoft.com/office/drawing/2014/main" id="{296D3764-81D3-9088-BD2C-822D42F36D7B}"/>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63" name="Tekstfelt 2262">
                    <a:extLst>
                      <a:ext uri="{FF2B5EF4-FFF2-40B4-BE49-F238E27FC236}">
                        <a16:creationId xmlns:a16="http://schemas.microsoft.com/office/drawing/2014/main" id="{5DBA8C82-129D-AE7F-57B0-5AD09DE81041}"/>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64" name="Tekstfelt 2263">
                    <a:extLst>
                      <a:ext uri="{FF2B5EF4-FFF2-40B4-BE49-F238E27FC236}">
                        <a16:creationId xmlns:a16="http://schemas.microsoft.com/office/drawing/2014/main" id="{DCF48D5B-AD5E-1659-46DA-213B429DBC8E}"/>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65" name="Tekstfelt 2264">
                    <a:extLst>
                      <a:ext uri="{FF2B5EF4-FFF2-40B4-BE49-F238E27FC236}">
                        <a16:creationId xmlns:a16="http://schemas.microsoft.com/office/drawing/2014/main" id="{299A57FB-1043-385D-04F3-0E0A4E7EA0BC}"/>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66" name="Tekstfelt 2265">
                    <a:extLst>
                      <a:ext uri="{FF2B5EF4-FFF2-40B4-BE49-F238E27FC236}">
                        <a16:creationId xmlns:a16="http://schemas.microsoft.com/office/drawing/2014/main" id="{C8189CDA-0A43-096C-0FBB-0E407957D7B4}"/>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67" name="Tekstfelt 2266">
                    <a:extLst>
                      <a:ext uri="{FF2B5EF4-FFF2-40B4-BE49-F238E27FC236}">
                        <a16:creationId xmlns:a16="http://schemas.microsoft.com/office/drawing/2014/main" id="{C80BE528-7AC2-C0A7-BB30-9C73009C7FE4}"/>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68" name="Tekstfelt 2267">
                    <a:extLst>
                      <a:ext uri="{FF2B5EF4-FFF2-40B4-BE49-F238E27FC236}">
                        <a16:creationId xmlns:a16="http://schemas.microsoft.com/office/drawing/2014/main" id="{E3F357AA-6661-72EE-8FFE-FDE72E004216}"/>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69" name="Tekstfelt 2268">
                    <a:extLst>
                      <a:ext uri="{FF2B5EF4-FFF2-40B4-BE49-F238E27FC236}">
                        <a16:creationId xmlns:a16="http://schemas.microsoft.com/office/drawing/2014/main" id="{3E4B14A7-1154-1BA6-4097-8CE5F97E06EB}"/>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70" name="Tekstfelt 2269">
                    <a:extLst>
                      <a:ext uri="{FF2B5EF4-FFF2-40B4-BE49-F238E27FC236}">
                        <a16:creationId xmlns:a16="http://schemas.microsoft.com/office/drawing/2014/main" id="{0FD67CE6-5079-FD81-DA3A-69657E169A67}"/>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71" name="Tekstfelt 2270">
                    <a:extLst>
                      <a:ext uri="{FF2B5EF4-FFF2-40B4-BE49-F238E27FC236}">
                        <a16:creationId xmlns:a16="http://schemas.microsoft.com/office/drawing/2014/main" id="{5662084A-59DF-60A1-BBC7-057A3DAEFF6A}"/>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72" name="Tekstfelt 2271">
                    <a:extLst>
                      <a:ext uri="{FF2B5EF4-FFF2-40B4-BE49-F238E27FC236}">
                        <a16:creationId xmlns:a16="http://schemas.microsoft.com/office/drawing/2014/main" id="{01F63968-0ED0-F95F-18C6-10FE304EDF45}"/>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37" name="Tekstfelt 2236">
                  <a:extLst>
                    <a:ext uri="{FF2B5EF4-FFF2-40B4-BE49-F238E27FC236}">
                      <a16:creationId xmlns:a16="http://schemas.microsoft.com/office/drawing/2014/main" id="{D32D4AC4-CBEB-746D-7D34-AC155ACA063A}"/>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38" name="Tekstfelt 2237">
                  <a:extLst>
                    <a:ext uri="{FF2B5EF4-FFF2-40B4-BE49-F238E27FC236}">
                      <a16:creationId xmlns:a16="http://schemas.microsoft.com/office/drawing/2014/main" id="{4B6D5133-A60E-B136-EC12-39AB9398BFDB}"/>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39" name="Tekstfelt 2238">
                  <a:extLst>
                    <a:ext uri="{FF2B5EF4-FFF2-40B4-BE49-F238E27FC236}">
                      <a16:creationId xmlns:a16="http://schemas.microsoft.com/office/drawing/2014/main" id="{C14E203A-C789-E06B-C832-892DB4738C93}"/>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4" name="Gruppe 1823">
                <a:extLst>
                  <a:ext uri="{FF2B5EF4-FFF2-40B4-BE49-F238E27FC236}">
                    <a16:creationId xmlns:a16="http://schemas.microsoft.com/office/drawing/2014/main" id="{E386D173-2F21-EBE1-1526-AAB6BC86517B}"/>
                  </a:ext>
                </a:extLst>
              </p:cNvPr>
              <p:cNvGrpSpPr/>
              <p:nvPr/>
            </p:nvGrpSpPr>
            <p:grpSpPr>
              <a:xfrm>
                <a:off x="5052945" y="1040538"/>
                <a:ext cx="641389" cy="5216305"/>
                <a:chOff x="2892468" y="1032983"/>
                <a:chExt cx="641389" cy="5216305"/>
              </a:xfrm>
            </p:grpSpPr>
            <p:grpSp>
              <p:nvGrpSpPr>
                <p:cNvPr id="2199" name="Gruppe 2198">
                  <a:extLst>
                    <a:ext uri="{FF2B5EF4-FFF2-40B4-BE49-F238E27FC236}">
                      <a16:creationId xmlns:a16="http://schemas.microsoft.com/office/drawing/2014/main" id="{A72A8CC8-6AC7-35ED-4561-56F63A271EE3}"/>
                    </a:ext>
                  </a:extLst>
                </p:cNvPr>
                <p:cNvGrpSpPr/>
                <p:nvPr/>
              </p:nvGrpSpPr>
              <p:grpSpPr>
                <a:xfrm>
                  <a:off x="2892468" y="1032983"/>
                  <a:ext cx="641389" cy="5216305"/>
                  <a:chOff x="3475384" y="1188399"/>
                  <a:chExt cx="641389" cy="5216305"/>
                </a:xfrm>
              </p:grpSpPr>
              <p:sp>
                <p:nvSpPr>
                  <p:cNvPr id="2203" name="Tekstfelt 2202">
                    <a:extLst>
                      <a:ext uri="{FF2B5EF4-FFF2-40B4-BE49-F238E27FC236}">
                        <a16:creationId xmlns:a16="http://schemas.microsoft.com/office/drawing/2014/main" id="{F4A908F0-02A5-7389-5D90-8108544027A4}"/>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04" name="Tekstfelt 2203">
                    <a:extLst>
                      <a:ext uri="{FF2B5EF4-FFF2-40B4-BE49-F238E27FC236}">
                        <a16:creationId xmlns:a16="http://schemas.microsoft.com/office/drawing/2014/main" id="{B86F7971-C7D1-1339-D1E9-2336CB87FA81}"/>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05" name="Tekstfelt 2204">
                    <a:extLst>
                      <a:ext uri="{FF2B5EF4-FFF2-40B4-BE49-F238E27FC236}">
                        <a16:creationId xmlns:a16="http://schemas.microsoft.com/office/drawing/2014/main" id="{DC3703E4-8C9F-EB39-5424-DC693BF8CC2E}"/>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06" name="Tekstfelt 2205">
                    <a:extLst>
                      <a:ext uri="{FF2B5EF4-FFF2-40B4-BE49-F238E27FC236}">
                        <a16:creationId xmlns:a16="http://schemas.microsoft.com/office/drawing/2014/main" id="{B1F157D0-C39A-0679-C6B2-D5EE57ED3EDD}"/>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07" name="Tekstfelt 2206">
                    <a:extLst>
                      <a:ext uri="{FF2B5EF4-FFF2-40B4-BE49-F238E27FC236}">
                        <a16:creationId xmlns:a16="http://schemas.microsoft.com/office/drawing/2014/main" id="{B5E55E12-BB30-580B-59C0-09B0297A5A79}"/>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08" name="Tekstfelt 2207">
                    <a:extLst>
                      <a:ext uri="{FF2B5EF4-FFF2-40B4-BE49-F238E27FC236}">
                        <a16:creationId xmlns:a16="http://schemas.microsoft.com/office/drawing/2014/main" id="{C7C1EAD7-3C40-CF9C-D25C-22E77E3DB551}"/>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09" name="Tekstfelt 2208">
                    <a:extLst>
                      <a:ext uri="{FF2B5EF4-FFF2-40B4-BE49-F238E27FC236}">
                        <a16:creationId xmlns:a16="http://schemas.microsoft.com/office/drawing/2014/main" id="{A17A321E-964E-4057-105F-93C958A9C3DB}"/>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10" name="Tekstfelt 2209">
                    <a:extLst>
                      <a:ext uri="{FF2B5EF4-FFF2-40B4-BE49-F238E27FC236}">
                        <a16:creationId xmlns:a16="http://schemas.microsoft.com/office/drawing/2014/main" id="{8C57F3DE-4702-02E2-C49D-78BABE5A383C}"/>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11" name="Tekstfelt 2210">
                    <a:extLst>
                      <a:ext uri="{FF2B5EF4-FFF2-40B4-BE49-F238E27FC236}">
                        <a16:creationId xmlns:a16="http://schemas.microsoft.com/office/drawing/2014/main" id="{B024AA59-BEA7-1B0A-944A-5357EB1B38C7}"/>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12" name="Tekstfelt 2211">
                    <a:extLst>
                      <a:ext uri="{FF2B5EF4-FFF2-40B4-BE49-F238E27FC236}">
                        <a16:creationId xmlns:a16="http://schemas.microsoft.com/office/drawing/2014/main" id="{C6DB1286-5D41-11AF-A31C-C77BC4A8E1BC}"/>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13" name="Tekstfelt 2212">
                    <a:extLst>
                      <a:ext uri="{FF2B5EF4-FFF2-40B4-BE49-F238E27FC236}">
                        <a16:creationId xmlns:a16="http://schemas.microsoft.com/office/drawing/2014/main" id="{BE97D57D-E430-378E-D231-844843E6A05D}"/>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14" name="Tekstfelt 2213">
                    <a:extLst>
                      <a:ext uri="{FF2B5EF4-FFF2-40B4-BE49-F238E27FC236}">
                        <a16:creationId xmlns:a16="http://schemas.microsoft.com/office/drawing/2014/main" id="{7798D0F2-E407-128E-0F40-B59F7848EDB1}"/>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15" name="Tekstfelt 2214">
                    <a:extLst>
                      <a:ext uri="{FF2B5EF4-FFF2-40B4-BE49-F238E27FC236}">
                        <a16:creationId xmlns:a16="http://schemas.microsoft.com/office/drawing/2014/main" id="{56B9FB40-6725-1336-6D52-C2893B1DBEDE}"/>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16" name="Tekstfelt 2215">
                    <a:extLst>
                      <a:ext uri="{FF2B5EF4-FFF2-40B4-BE49-F238E27FC236}">
                        <a16:creationId xmlns:a16="http://schemas.microsoft.com/office/drawing/2014/main" id="{94B4F8D5-D24E-D4C7-30EB-E32306A863BB}"/>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17" name="Tekstfelt 2216">
                    <a:extLst>
                      <a:ext uri="{FF2B5EF4-FFF2-40B4-BE49-F238E27FC236}">
                        <a16:creationId xmlns:a16="http://schemas.microsoft.com/office/drawing/2014/main" id="{C0DB201A-46D3-F033-D9D0-D6DDF0E9C470}"/>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18" name="Tekstfelt 2217">
                    <a:extLst>
                      <a:ext uri="{FF2B5EF4-FFF2-40B4-BE49-F238E27FC236}">
                        <a16:creationId xmlns:a16="http://schemas.microsoft.com/office/drawing/2014/main" id="{12EE1B16-D05A-D864-C4C1-B95E3FFF04A4}"/>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19" name="Tekstfelt 2218">
                    <a:extLst>
                      <a:ext uri="{FF2B5EF4-FFF2-40B4-BE49-F238E27FC236}">
                        <a16:creationId xmlns:a16="http://schemas.microsoft.com/office/drawing/2014/main" id="{DF781A6D-499F-68BB-FF3C-9700534166DE}"/>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20" name="Tekstfelt 2219">
                    <a:extLst>
                      <a:ext uri="{FF2B5EF4-FFF2-40B4-BE49-F238E27FC236}">
                        <a16:creationId xmlns:a16="http://schemas.microsoft.com/office/drawing/2014/main" id="{53D15588-3F0F-BECE-7A20-2538D76E384C}"/>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21" name="Tekstfelt 2220">
                    <a:extLst>
                      <a:ext uri="{FF2B5EF4-FFF2-40B4-BE49-F238E27FC236}">
                        <a16:creationId xmlns:a16="http://schemas.microsoft.com/office/drawing/2014/main" id="{7B9B7843-51AC-F18B-5E31-F8545504FE77}"/>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22" name="Tekstfelt 2221">
                    <a:extLst>
                      <a:ext uri="{FF2B5EF4-FFF2-40B4-BE49-F238E27FC236}">
                        <a16:creationId xmlns:a16="http://schemas.microsoft.com/office/drawing/2014/main" id="{E57C3BE4-A075-9E28-E91A-0820D8DEF56E}"/>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23" name="Tekstfelt 2222">
                    <a:extLst>
                      <a:ext uri="{FF2B5EF4-FFF2-40B4-BE49-F238E27FC236}">
                        <a16:creationId xmlns:a16="http://schemas.microsoft.com/office/drawing/2014/main" id="{EC70444E-5C71-3891-B537-3BF1DE87E9E9}"/>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24" name="Tekstfelt 2223">
                    <a:extLst>
                      <a:ext uri="{FF2B5EF4-FFF2-40B4-BE49-F238E27FC236}">
                        <a16:creationId xmlns:a16="http://schemas.microsoft.com/office/drawing/2014/main" id="{EBF69FE3-04DE-5C7C-49F6-8F6F337A39FC}"/>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25" name="Tekstfelt 2224">
                    <a:extLst>
                      <a:ext uri="{FF2B5EF4-FFF2-40B4-BE49-F238E27FC236}">
                        <a16:creationId xmlns:a16="http://schemas.microsoft.com/office/drawing/2014/main" id="{1042C19C-D13B-5905-7191-149003CFD88C}"/>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26" name="Tekstfelt 2225">
                    <a:extLst>
                      <a:ext uri="{FF2B5EF4-FFF2-40B4-BE49-F238E27FC236}">
                        <a16:creationId xmlns:a16="http://schemas.microsoft.com/office/drawing/2014/main" id="{62C8AECC-2B1C-54B9-A6E3-D6183360799D}"/>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27" name="Tekstfelt 2226">
                    <a:extLst>
                      <a:ext uri="{FF2B5EF4-FFF2-40B4-BE49-F238E27FC236}">
                        <a16:creationId xmlns:a16="http://schemas.microsoft.com/office/drawing/2014/main" id="{EA982B6A-C0F1-3BF8-5F60-F2B49BD78EA6}"/>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28" name="Tekstfelt 2227">
                    <a:extLst>
                      <a:ext uri="{FF2B5EF4-FFF2-40B4-BE49-F238E27FC236}">
                        <a16:creationId xmlns:a16="http://schemas.microsoft.com/office/drawing/2014/main" id="{FC6B5141-E219-2E81-C385-3364F1480179}"/>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29" name="Tekstfelt 2228">
                    <a:extLst>
                      <a:ext uri="{FF2B5EF4-FFF2-40B4-BE49-F238E27FC236}">
                        <a16:creationId xmlns:a16="http://schemas.microsoft.com/office/drawing/2014/main" id="{1EB20899-6B72-78BE-A0F7-EA73047532A2}"/>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30" name="Tekstfelt 2229">
                    <a:extLst>
                      <a:ext uri="{FF2B5EF4-FFF2-40B4-BE49-F238E27FC236}">
                        <a16:creationId xmlns:a16="http://schemas.microsoft.com/office/drawing/2014/main" id="{53945D30-FEFE-9B4E-72F3-D666AF983415}"/>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31" name="Tekstfelt 2230">
                    <a:extLst>
                      <a:ext uri="{FF2B5EF4-FFF2-40B4-BE49-F238E27FC236}">
                        <a16:creationId xmlns:a16="http://schemas.microsoft.com/office/drawing/2014/main" id="{536B4657-665A-4B18-BA56-7F5795ABF5A6}"/>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32" name="Tekstfelt 2231">
                    <a:extLst>
                      <a:ext uri="{FF2B5EF4-FFF2-40B4-BE49-F238E27FC236}">
                        <a16:creationId xmlns:a16="http://schemas.microsoft.com/office/drawing/2014/main" id="{75979492-44C5-78CD-91BD-5954D50FD5CF}"/>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33" name="Tekstfelt 2232">
                    <a:extLst>
                      <a:ext uri="{FF2B5EF4-FFF2-40B4-BE49-F238E27FC236}">
                        <a16:creationId xmlns:a16="http://schemas.microsoft.com/office/drawing/2014/main" id="{82B7719A-3B19-6C8F-B1CA-545F788C3527}"/>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34" name="Tekstfelt 2233">
                    <a:extLst>
                      <a:ext uri="{FF2B5EF4-FFF2-40B4-BE49-F238E27FC236}">
                        <a16:creationId xmlns:a16="http://schemas.microsoft.com/office/drawing/2014/main" id="{C1120208-A4AD-CCCB-CDB0-43B02EBD9628}"/>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35" name="Tekstfelt 2234">
                    <a:extLst>
                      <a:ext uri="{FF2B5EF4-FFF2-40B4-BE49-F238E27FC236}">
                        <a16:creationId xmlns:a16="http://schemas.microsoft.com/office/drawing/2014/main" id="{7FFC1033-F468-F9F9-F344-3BA740404BD4}"/>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00" name="Tekstfelt 2199">
                  <a:extLst>
                    <a:ext uri="{FF2B5EF4-FFF2-40B4-BE49-F238E27FC236}">
                      <a16:creationId xmlns:a16="http://schemas.microsoft.com/office/drawing/2014/main" id="{BE933A53-11B1-28C4-5B4C-472BF180CAC9}"/>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01" name="Tekstfelt 2200">
                  <a:extLst>
                    <a:ext uri="{FF2B5EF4-FFF2-40B4-BE49-F238E27FC236}">
                      <a16:creationId xmlns:a16="http://schemas.microsoft.com/office/drawing/2014/main" id="{A4E1B000-E318-4D04-4857-D04C0362F0B8}"/>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02" name="Tekstfelt 2201">
                  <a:extLst>
                    <a:ext uri="{FF2B5EF4-FFF2-40B4-BE49-F238E27FC236}">
                      <a16:creationId xmlns:a16="http://schemas.microsoft.com/office/drawing/2014/main" id="{2C4B1BE6-982E-F303-0B35-956483073083}"/>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5" name="Gruppe 1824">
                <a:extLst>
                  <a:ext uri="{FF2B5EF4-FFF2-40B4-BE49-F238E27FC236}">
                    <a16:creationId xmlns:a16="http://schemas.microsoft.com/office/drawing/2014/main" id="{7B47557A-4537-B269-F22D-16F6366E3959}"/>
                  </a:ext>
                </a:extLst>
              </p:cNvPr>
              <p:cNvGrpSpPr/>
              <p:nvPr/>
            </p:nvGrpSpPr>
            <p:grpSpPr>
              <a:xfrm>
                <a:off x="3753314" y="1031887"/>
                <a:ext cx="641389" cy="5216305"/>
                <a:chOff x="2892468" y="1032983"/>
                <a:chExt cx="641389" cy="5216305"/>
              </a:xfrm>
            </p:grpSpPr>
            <p:grpSp>
              <p:nvGrpSpPr>
                <p:cNvPr id="2162" name="Gruppe 2161">
                  <a:extLst>
                    <a:ext uri="{FF2B5EF4-FFF2-40B4-BE49-F238E27FC236}">
                      <a16:creationId xmlns:a16="http://schemas.microsoft.com/office/drawing/2014/main" id="{C884F1CF-1440-078D-2CBC-E4A17605A6BC}"/>
                    </a:ext>
                  </a:extLst>
                </p:cNvPr>
                <p:cNvGrpSpPr/>
                <p:nvPr/>
              </p:nvGrpSpPr>
              <p:grpSpPr>
                <a:xfrm>
                  <a:off x="2892468" y="1032983"/>
                  <a:ext cx="641389" cy="5216305"/>
                  <a:chOff x="3475384" y="1188399"/>
                  <a:chExt cx="641389" cy="5216305"/>
                </a:xfrm>
              </p:grpSpPr>
              <p:sp>
                <p:nvSpPr>
                  <p:cNvPr id="2166" name="Tekstfelt 2165">
                    <a:extLst>
                      <a:ext uri="{FF2B5EF4-FFF2-40B4-BE49-F238E27FC236}">
                        <a16:creationId xmlns:a16="http://schemas.microsoft.com/office/drawing/2014/main" id="{B8A1FA5C-A18C-8E0E-9980-167A4FAF0C28}"/>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67" name="Tekstfelt 2166">
                    <a:extLst>
                      <a:ext uri="{FF2B5EF4-FFF2-40B4-BE49-F238E27FC236}">
                        <a16:creationId xmlns:a16="http://schemas.microsoft.com/office/drawing/2014/main" id="{39AF6C85-4C69-9878-252A-C07C9493ED53}"/>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68" name="Tekstfelt 2167">
                    <a:extLst>
                      <a:ext uri="{FF2B5EF4-FFF2-40B4-BE49-F238E27FC236}">
                        <a16:creationId xmlns:a16="http://schemas.microsoft.com/office/drawing/2014/main" id="{16737B18-5B7E-DF59-2540-C4987308D391}"/>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69" name="Tekstfelt 2168">
                    <a:extLst>
                      <a:ext uri="{FF2B5EF4-FFF2-40B4-BE49-F238E27FC236}">
                        <a16:creationId xmlns:a16="http://schemas.microsoft.com/office/drawing/2014/main" id="{511E8B69-0102-FE00-C4C3-8BA8860D6661}"/>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70" name="Tekstfelt 2169">
                    <a:extLst>
                      <a:ext uri="{FF2B5EF4-FFF2-40B4-BE49-F238E27FC236}">
                        <a16:creationId xmlns:a16="http://schemas.microsoft.com/office/drawing/2014/main" id="{E53C6187-4F01-FC43-7C9C-3EEB95E1EA2C}"/>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71" name="Tekstfelt 2170">
                    <a:extLst>
                      <a:ext uri="{FF2B5EF4-FFF2-40B4-BE49-F238E27FC236}">
                        <a16:creationId xmlns:a16="http://schemas.microsoft.com/office/drawing/2014/main" id="{6DCCF079-2047-A581-4E18-78D8B7C50B86}"/>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72" name="Tekstfelt 2171">
                    <a:extLst>
                      <a:ext uri="{FF2B5EF4-FFF2-40B4-BE49-F238E27FC236}">
                        <a16:creationId xmlns:a16="http://schemas.microsoft.com/office/drawing/2014/main" id="{7B814885-097D-8832-7BD1-5D82CCEE1420}"/>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73" name="Tekstfelt 2172">
                    <a:extLst>
                      <a:ext uri="{FF2B5EF4-FFF2-40B4-BE49-F238E27FC236}">
                        <a16:creationId xmlns:a16="http://schemas.microsoft.com/office/drawing/2014/main" id="{772D6063-DC48-CFB7-15DE-7043F00A21AD}"/>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74" name="Tekstfelt 2173">
                    <a:extLst>
                      <a:ext uri="{FF2B5EF4-FFF2-40B4-BE49-F238E27FC236}">
                        <a16:creationId xmlns:a16="http://schemas.microsoft.com/office/drawing/2014/main" id="{38CE213E-1654-C96D-8CDE-8995A3440C10}"/>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75" name="Tekstfelt 2174">
                    <a:extLst>
                      <a:ext uri="{FF2B5EF4-FFF2-40B4-BE49-F238E27FC236}">
                        <a16:creationId xmlns:a16="http://schemas.microsoft.com/office/drawing/2014/main" id="{73DD127D-5325-FA91-7C03-F7376327BF0C}"/>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76" name="Tekstfelt 2175">
                    <a:extLst>
                      <a:ext uri="{FF2B5EF4-FFF2-40B4-BE49-F238E27FC236}">
                        <a16:creationId xmlns:a16="http://schemas.microsoft.com/office/drawing/2014/main" id="{3DBD4BE8-3A1B-C774-375C-90840D6FBF0A}"/>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77" name="Tekstfelt 2176">
                    <a:extLst>
                      <a:ext uri="{FF2B5EF4-FFF2-40B4-BE49-F238E27FC236}">
                        <a16:creationId xmlns:a16="http://schemas.microsoft.com/office/drawing/2014/main" id="{EE2C8FF4-1376-ED48-A07F-0BA08F5E14FC}"/>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78" name="Tekstfelt 2177">
                    <a:extLst>
                      <a:ext uri="{FF2B5EF4-FFF2-40B4-BE49-F238E27FC236}">
                        <a16:creationId xmlns:a16="http://schemas.microsoft.com/office/drawing/2014/main" id="{22C6A787-DA8F-1462-A9A5-CB19DE7C4F66}"/>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79" name="Tekstfelt 2178">
                    <a:extLst>
                      <a:ext uri="{FF2B5EF4-FFF2-40B4-BE49-F238E27FC236}">
                        <a16:creationId xmlns:a16="http://schemas.microsoft.com/office/drawing/2014/main" id="{39965AFE-487A-9499-FF99-1F60DCFE76C3}"/>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80" name="Tekstfelt 2179">
                    <a:extLst>
                      <a:ext uri="{FF2B5EF4-FFF2-40B4-BE49-F238E27FC236}">
                        <a16:creationId xmlns:a16="http://schemas.microsoft.com/office/drawing/2014/main" id="{A4F2EAFF-3297-9E28-D313-74862682F021}"/>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81" name="Tekstfelt 2180">
                    <a:extLst>
                      <a:ext uri="{FF2B5EF4-FFF2-40B4-BE49-F238E27FC236}">
                        <a16:creationId xmlns:a16="http://schemas.microsoft.com/office/drawing/2014/main" id="{967CD47B-193C-DE7F-BEB1-7A903AC04012}"/>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82" name="Tekstfelt 2181">
                    <a:extLst>
                      <a:ext uri="{FF2B5EF4-FFF2-40B4-BE49-F238E27FC236}">
                        <a16:creationId xmlns:a16="http://schemas.microsoft.com/office/drawing/2014/main" id="{D52524DB-6D44-D9D7-F039-D8D67E0A1164}"/>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83" name="Tekstfelt 2182">
                    <a:extLst>
                      <a:ext uri="{FF2B5EF4-FFF2-40B4-BE49-F238E27FC236}">
                        <a16:creationId xmlns:a16="http://schemas.microsoft.com/office/drawing/2014/main" id="{E7DE9E85-65D9-DC48-458A-90569B6868A3}"/>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84" name="Tekstfelt 2183">
                    <a:extLst>
                      <a:ext uri="{FF2B5EF4-FFF2-40B4-BE49-F238E27FC236}">
                        <a16:creationId xmlns:a16="http://schemas.microsoft.com/office/drawing/2014/main" id="{2E22EA4A-C6B7-D517-88C2-F74D44C2BDE4}"/>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85" name="Tekstfelt 2184">
                    <a:extLst>
                      <a:ext uri="{FF2B5EF4-FFF2-40B4-BE49-F238E27FC236}">
                        <a16:creationId xmlns:a16="http://schemas.microsoft.com/office/drawing/2014/main" id="{FBF1367D-24EB-BCD1-CBA4-1B5181760176}"/>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86" name="Tekstfelt 2185">
                    <a:extLst>
                      <a:ext uri="{FF2B5EF4-FFF2-40B4-BE49-F238E27FC236}">
                        <a16:creationId xmlns:a16="http://schemas.microsoft.com/office/drawing/2014/main" id="{98507EF5-238B-CD6D-552D-59A28B1BF9A6}"/>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87" name="Tekstfelt 2186">
                    <a:extLst>
                      <a:ext uri="{FF2B5EF4-FFF2-40B4-BE49-F238E27FC236}">
                        <a16:creationId xmlns:a16="http://schemas.microsoft.com/office/drawing/2014/main" id="{8119972D-8050-47D5-8A85-F9E8CB36B070}"/>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88" name="Tekstfelt 2187">
                    <a:extLst>
                      <a:ext uri="{FF2B5EF4-FFF2-40B4-BE49-F238E27FC236}">
                        <a16:creationId xmlns:a16="http://schemas.microsoft.com/office/drawing/2014/main" id="{C2551BCC-C1F2-8FB9-ADBC-391B063B4913}"/>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89" name="Tekstfelt 2188">
                    <a:extLst>
                      <a:ext uri="{FF2B5EF4-FFF2-40B4-BE49-F238E27FC236}">
                        <a16:creationId xmlns:a16="http://schemas.microsoft.com/office/drawing/2014/main" id="{ACD543FD-7371-4470-DD65-B1BDB4DF61D6}"/>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90" name="Tekstfelt 2189">
                    <a:extLst>
                      <a:ext uri="{FF2B5EF4-FFF2-40B4-BE49-F238E27FC236}">
                        <a16:creationId xmlns:a16="http://schemas.microsoft.com/office/drawing/2014/main" id="{E754B083-A525-20E5-15D8-4B12FFE30BBC}"/>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91" name="Tekstfelt 2190">
                    <a:extLst>
                      <a:ext uri="{FF2B5EF4-FFF2-40B4-BE49-F238E27FC236}">
                        <a16:creationId xmlns:a16="http://schemas.microsoft.com/office/drawing/2014/main" id="{E8560D64-98DC-DBCB-DCFE-80168095BE65}"/>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92" name="Tekstfelt 2191">
                    <a:extLst>
                      <a:ext uri="{FF2B5EF4-FFF2-40B4-BE49-F238E27FC236}">
                        <a16:creationId xmlns:a16="http://schemas.microsoft.com/office/drawing/2014/main" id="{3808FDCC-C105-0A4E-6CF0-FD713DC22BE4}"/>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93" name="Tekstfelt 2192">
                    <a:extLst>
                      <a:ext uri="{FF2B5EF4-FFF2-40B4-BE49-F238E27FC236}">
                        <a16:creationId xmlns:a16="http://schemas.microsoft.com/office/drawing/2014/main" id="{9905D4F3-600B-13F6-AD3A-585BC3B5A007}"/>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94" name="Tekstfelt 2193">
                    <a:extLst>
                      <a:ext uri="{FF2B5EF4-FFF2-40B4-BE49-F238E27FC236}">
                        <a16:creationId xmlns:a16="http://schemas.microsoft.com/office/drawing/2014/main" id="{E138299D-0243-1769-9D57-3FF53826BDC4}"/>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95" name="Tekstfelt 2194">
                    <a:extLst>
                      <a:ext uri="{FF2B5EF4-FFF2-40B4-BE49-F238E27FC236}">
                        <a16:creationId xmlns:a16="http://schemas.microsoft.com/office/drawing/2014/main" id="{69A88747-E03E-E15D-3BF6-D91D5B04660D}"/>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96" name="Tekstfelt 2195">
                    <a:extLst>
                      <a:ext uri="{FF2B5EF4-FFF2-40B4-BE49-F238E27FC236}">
                        <a16:creationId xmlns:a16="http://schemas.microsoft.com/office/drawing/2014/main" id="{AFBF7010-8E63-403C-7E71-40E319755305}"/>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97" name="Tekstfelt 2196">
                    <a:extLst>
                      <a:ext uri="{FF2B5EF4-FFF2-40B4-BE49-F238E27FC236}">
                        <a16:creationId xmlns:a16="http://schemas.microsoft.com/office/drawing/2014/main" id="{63FABA06-CA22-B441-F766-09D76026E14C}"/>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98" name="Tekstfelt 2197">
                    <a:extLst>
                      <a:ext uri="{FF2B5EF4-FFF2-40B4-BE49-F238E27FC236}">
                        <a16:creationId xmlns:a16="http://schemas.microsoft.com/office/drawing/2014/main" id="{4FA4A50E-17BD-8052-16A0-0AC4D2B16D5C}"/>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63" name="Tekstfelt 2162">
                  <a:extLst>
                    <a:ext uri="{FF2B5EF4-FFF2-40B4-BE49-F238E27FC236}">
                      <a16:creationId xmlns:a16="http://schemas.microsoft.com/office/drawing/2014/main" id="{24F1D13F-2C9B-41AE-4723-B6F8BB214C97}"/>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64" name="Tekstfelt 2163">
                  <a:extLst>
                    <a:ext uri="{FF2B5EF4-FFF2-40B4-BE49-F238E27FC236}">
                      <a16:creationId xmlns:a16="http://schemas.microsoft.com/office/drawing/2014/main" id="{52C717B1-4CD9-EB8F-0D5D-0D20A34E6546}"/>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65" name="Tekstfelt 2164">
                  <a:extLst>
                    <a:ext uri="{FF2B5EF4-FFF2-40B4-BE49-F238E27FC236}">
                      <a16:creationId xmlns:a16="http://schemas.microsoft.com/office/drawing/2014/main" id="{E12D183B-942E-087C-B3AF-F3B960601105}"/>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6" name="Gruppe 1825">
                <a:extLst>
                  <a:ext uri="{FF2B5EF4-FFF2-40B4-BE49-F238E27FC236}">
                    <a16:creationId xmlns:a16="http://schemas.microsoft.com/office/drawing/2014/main" id="{946E68C1-4210-9AE0-53FE-CB33BCFE2AE0}"/>
                  </a:ext>
                </a:extLst>
              </p:cNvPr>
              <p:cNvGrpSpPr/>
              <p:nvPr/>
            </p:nvGrpSpPr>
            <p:grpSpPr>
              <a:xfrm>
                <a:off x="3326093" y="1035670"/>
                <a:ext cx="641389" cy="5216305"/>
                <a:chOff x="2892468" y="1032983"/>
                <a:chExt cx="641389" cy="5216305"/>
              </a:xfrm>
            </p:grpSpPr>
            <p:grpSp>
              <p:nvGrpSpPr>
                <p:cNvPr id="2125" name="Gruppe 2124">
                  <a:extLst>
                    <a:ext uri="{FF2B5EF4-FFF2-40B4-BE49-F238E27FC236}">
                      <a16:creationId xmlns:a16="http://schemas.microsoft.com/office/drawing/2014/main" id="{D6035DC1-64A5-E7EC-9CA3-68EE77F79B82}"/>
                    </a:ext>
                  </a:extLst>
                </p:cNvPr>
                <p:cNvGrpSpPr/>
                <p:nvPr/>
              </p:nvGrpSpPr>
              <p:grpSpPr>
                <a:xfrm>
                  <a:off x="2892468" y="1032983"/>
                  <a:ext cx="641389" cy="5216305"/>
                  <a:chOff x="3475384" y="1188399"/>
                  <a:chExt cx="641389" cy="5216305"/>
                </a:xfrm>
              </p:grpSpPr>
              <p:sp>
                <p:nvSpPr>
                  <p:cNvPr id="2129" name="Tekstfelt 2128">
                    <a:extLst>
                      <a:ext uri="{FF2B5EF4-FFF2-40B4-BE49-F238E27FC236}">
                        <a16:creationId xmlns:a16="http://schemas.microsoft.com/office/drawing/2014/main" id="{25CB68B4-C9A5-970F-CEDF-8543CE7EBCB0}"/>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30" name="Tekstfelt 2129">
                    <a:extLst>
                      <a:ext uri="{FF2B5EF4-FFF2-40B4-BE49-F238E27FC236}">
                        <a16:creationId xmlns:a16="http://schemas.microsoft.com/office/drawing/2014/main" id="{B610AA26-7605-F9AC-A4D2-8B1D8D8DAAAD}"/>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31" name="Tekstfelt 2130">
                    <a:extLst>
                      <a:ext uri="{FF2B5EF4-FFF2-40B4-BE49-F238E27FC236}">
                        <a16:creationId xmlns:a16="http://schemas.microsoft.com/office/drawing/2014/main" id="{74DB581A-DAFB-18DA-A76E-2FFF64F9C3F4}"/>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32" name="Tekstfelt 2131">
                    <a:extLst>
                      <a:ext uri="{FF2B5EF4-FFF2-40B4-BE49-F238E27FC236}">
                        <a16:creationId xmlns:a16="http://schemas.microsoft.com/office/drawing/2014/main" id="{F50FF9AE-DA66-38F7-0810-838F2246B3CC}"/>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33" name="Tekstfelt 2132">
                    <a:extLst>
                      <a:ext uri="{FF2B5EF4-FFF2-40B4-BE49-F238E27FC236}">
                        <a16:creationId xmlns:a16="http://schemas.microsoft.com/office/drawing/2014/main" id="{8E8700BE-9904-291B-EBE1-F4D9F2AD93F6}"/>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34" name="Tekstfelt 2133">
                    <a:extLst>
                      <a:ext uri="{FF2B5EF4-FFF2-40B4-BE49-F238E27FC236}">
                        <a16:creationId xmlns:a16="http://schemas.microsoft.com/office/drawing/2014/main" id="{3D5CF3B0-122C-AC59-E0B2-AF0E759FF9EE}"/>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35" name="Tekstfelt 2134">
                    <a:extLst>
                      <a:ext uri="{FF2B5EF4-FFF2-40B4-BE49-F238E27FC236}">
                        <a16:creationId xmlns:a16="http://schemas.microsoft.com/office/drawing/2014/main" id="{E70DF5BB-CCAF-6C4E-259B-3B962EEA0BF5}"/>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36" name="Tekstfelt 2135">
                    <a:extLst>
                      <a:ext uri="{FF2B5EF4-FFF2-40B4-BE49-F238E27FC236}">
                        <a16:creationId xmlns:a16="http://schemas.microsoft.com/office/drawing/2014/main" id="{747F75F8-D973-1718-D369-DED1B0AB0E91}"/>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37" name="Tekstfelt 2136">
                    <a:extLst>
                      <a:ext uri="{FF2B5EF4-FFF2-40B4-BE49-F238E27FC236}">
                        <a16:creationId xmlns:a16="http://schemas.microsoft.com/office/drawing/2014/main" id="{706FCD5A-8B8B-9606-68A3-A8258DB94F2C}"/>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38" name="Tekstfelt 2137">
                    <a:extLst>
                      <a:ext uri="{FF2B5EF4-FFF2-40B4-BE49-F238E27FC236}">
                        <a16:creationId xmlns:a16="http://schemas.microsoft.com/office/drawing/2014/main" id="{86CFC5C9-7135-55FE-D671-8416F5DEC4AE}"/>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39" name="Tekstfelt 2138">
                    <a:extLst>
                      <a:ext uri="{FF2B5EF4-FFF2-40B4-BE49-F238E27FC236}">
                        <a16:creationId xmlns:a16="http://schemas.microsoft.com/office/drawing/2014/main" id="{3B2C9E38-2CB6-ECFA-0AFE-E3004292FA89}"/>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40" name="Tekstfelt 2139">
                    <a:extLst>
                      <a:ext uri="{FF2B5EF4-FFF2-40B4-BE49-F238E27FC236}">
                        <a16:creationId xmlns:a16="http://schemas.microsoft.com/office/drawing/2014/main" id="{7E0C90B5-AF40-26E8-8C57-8A183817C346}"/>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41" name="Tekstfelt 2140">
                    <a:extLst>
                      <a:ext uri="{FF2B5EF4-FFF2-40B4-BE49-F238E27FC236}">
                        <a16:creationId xmlns:a16="http://schemas.microsoft.com/office/drawing/2014/main" id="{53F3E7B8-E931-16CD-9871-FB3CE44F2B7E}"/>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42" name="Tekstfelt 2141">
                    <a:extLst>
                      <a:ext uri="{FF2B5EF4-FFF2-40B4-BE49-F238E27FC236}">
                        <a16:creationId xmlns:a16="http://schemas.microsoft.com/office/drawing/2014/main" id="{AA267468-42A6-7817-1F73-16145AAD718D}"/>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43" name="Tekstfelt 2142">
                    <a:extLst>
                      <a:ext uri="{FF2B5EF4-FFF2-40B4-BE49-F238E27FC236}">
                        <a16:creationId xmlns:a16="http://schemas.microsoft.com/office/drawing/2014/main" id="{FFE1365C-17DE-3B5B-BD04-AAF1FBEF2765}"/>
                      </a:ext>
                    </a:extLst>
                  </p:cNvPr>
                  <p:cNvSpPr txBox="1"/>
                  <p:nvPr/>
                </p:nvSpPr>
                <p:spPr>
                  <a:xfrm>
                    <a:off x="35457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44" name="Tekstfelt 2143">
                    <a:extLst>
                      <a:ext uri="{FF2B5EF4-FFF2-40B4-BE49-F238E27FC236}">
                        <a16:creationId xmlns:a16="http://schemas.microsoft.com/office/drawing/2014/main" id="{BA9382C2-B8EA-64D1-2734-A65E260D9309}"/>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45" name="Tekstfelt 2144">
                    <a:extLst>
                      <a:ext uri="{FF2B5EF4-FFF2-40B4-BE49-F238E27FC236}">
                        <a16:creationId xmlns:a16="http://schemas.microsoft.com/office/drawing/2014/main" id="{17791FC6-CB17-4E29-3660-9059CE89C4BE}"/>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46" name="Tekstfelt 2145">
                    <a:extLst>
                      <a:ext uri="{FF2B5EF4-FFF2-40B4-BE49-F238E27FC236}">
                        <a16:creationId xmlns:a16="http://schemas.microsoft.com/office/drawing/2014/main" id="{0535DA7B-C926-D038-4DCE-6F7A53E51984}"/>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47" name="Tekstfelt 2146">
                    <a:extLst>
                      <a:ext uri="{FF2B5EF4-FFF2-40B4-BE49-F238E27FC236}">
                        <a16:creationId xmlns:a16="http://schemas.microsoft.com/office/drawing/2014/main" id="{6F4FA227-B17F-50DA-EEAC-865F2427C33B}"/>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48" name="Tekstfelt 2147">
                    <a:extLst>
                      <a:ext uri="{FF2B5EF4-FFF2-40B4-BE49-F238E27FC236}">
                        <a16:creationId xmlns:a16="http://schemas.microsoft.com/office/drawing/2014/main" id="{A3AEA5FA-A364-1DD3-BB35-08209A44E597}"/>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49" name="Tekstfelt 2148">
                    <a:extLst>
                      <a:ext uri="{FF2B5EF4-FFF2-40B4-BE49-F238E27FC236}">
                        <a16:creationId xmlns:a16="http://schemas.microsoft.com/office/drawing/2014/main" id="{0E0E78EA-CBC8-190B-0446-5ACDED6DCADA}"/>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50" name="Tekstfelt 2149">
                    <a:extLst>
                      <a:ext uri="{FF2B5EF4-FFF2-40B4-BE49-F238E27FC236}">
                        <a16:creationId xmlns:a16="http://schemas.microsoft.com/office/drawing/2014/main" id="{A7F8683B-7DE5-E3B2-1B49-B63CA55B697F}"/>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51" name="Tekstfelt 2150">
                    <a:extLst>
                      <a:ext uri="{FF2B5EF4-FFF2-40B4-BE49-F238E27FC236}">
                        <a16:creationId xmlns:a16="http://schemas.microsoft.com/office/drawing/2014/main" id="{DDFAE050-CB9B-4330-3843-82D05BB1B4E6}"/>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52" name="Tekstfelt 2151">
                    <a:extLst>
                      <a:ext uri="{FF2B5EF4-FFF2-40B4-BE49-F238E27FC236}">
                        <a16:creationId xmlns:a16="http://schemas.microsoft.com/office/drawing/2014/main" id="{0E1E8BF2-D288-AC21-F38D-E26328524691}"/>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53" name="Tekstfelt 2152">
                    <a:extLst>
                      <a:ext uri="{FF2B5EF4-FFF2-40B4-BE49-F238E27FC236}">
                        <a16:creationId xmlns:a16="http://schemas.microsoft.com/office/drawing/2014/main" id="{F487B2DC-450C-6021-8B8F-713E4DAC753D}"/>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54" name="Tekstfelt 2153">
                    <a:extLst>
                      <a:ext uri="{FF2B5EF4-FFF2-40B4-BE49-F238E27FC236}">
                        <a16:creationId xmlns:a16="http://schemas.microsoft.com/office/drawing/2014/main" id="{57BB8F8B-4181-0C58-F0A2-0E8EED322AAD}"/>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55" name="Tekstfelt 2154">
                    <a:extLst>
                      <a:ext uri="{FF2B5EF4-FFF2-40B4-BE49-F238E27FC236}">
                        <a16:creationId xmlns:a16="http://schemas.microsoft.com/office/drawing/2014/main" id="{7F531620-EFDC-6BF9-95E0-83882767ED2A}"/>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56" name="Tekstfelt 2155">
                    <a:extLst>
                      <a:ext uri="{FF2B5EF4-FFF2-40B4-BE49-F238E27FC236}">
                        <a16:creationId xmlns:a16="http://schemas.microsoft.com/office/drawing/2014/main" id="{9474BF6C-BE66-7635-3E26-876226DF12DF}"/>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57" name="Tekstfelt 2156">
                    <a:extLst>
                      <a:ext uri="{FF2B5EF4-FFF2-40B4-BE49-F238E27FC236}">
                        <a16:creationId xmlns:a16="http://schemas.microsoft.com/office/drawing/2014/main" id="{7513317C-C26C-834D-5363-0B0B0D6559FF}"/>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58" name="Tekstfelt 2157">
                    <a:extLst>
                      <a:ext uri="{FF2B5EF4-FFF2-40B4-BE49-F238E27FC236}">
                        <a16:creationId xmlns:a16="http://schemas.microsoft.com/office/drawing/2014/main" id="{FD4AD8A5-9163-3E9B-FD3F-9A9FBFFE2168}"/>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59" name="Tekstfelt 2158">
                    <a:extLst>
                      <a:ext uri="{FF2B5EF4-FFF2-40B4-BE49-F238E27FC236}">
                        <a16:creationId xmlns:a16="http://schemas.microsoft.com/office/drawing/2014/main" id="{1E8A0B2B-670A-6C70-EBF1-B4A3A1F17712}"/>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60" name="Tekstfelt 2159">
                    <a:extLst>
                      <a:ext uri="{FF2B5EF4-FFF2-40B4-BE49-F238E27FC236}">
                        <a16:creationId xmlns:a16="http://schemas.microsoft.com/office/drawing/2014/main" id="{E05C40B9-DCA3-672E-972A-19DB4667C3AF}"/>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61" name="Tekstfelt 2160">
                    <a:extLst>
                      <a:ext uri="{FF2B5EF4-FFF2-40B4-BE49-F238E27FC236}">
                        <a16:creationId xmlns:a16="http://schemas.microsoft.com/office/drawing/2014/main" id="{041F01BA-EB58-C46F-158E-721255C86AB6}"/>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26" name="Tekstfelt 2125">
                  <a:extLst>
                    <a:ext uri="{FF2B5EF4-FFF2-40B4-BE49-F238E27FC236}">
                      <a16:creationId xmlns:a16="http://schemas.microsoft.com/office/drawing/2014/main" id="{597873B5-8215-13A5-4F1C-CC795FDC54C7}"/>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27" name="Tekstfelt 2126">
                  <a:extLst>
                    <a:ext uri="{FF2B5EF4-FFF2-40B4-BE49-F238E27FC236}">
                      <a16:creationId xmlns:a16="http://schemas.microsoft.com/office/drawing/2014/main" id="{4EDE4FFA-CA5F-DD95-BA8F-B095ABD27385}"/>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28" name="Tekstfelt 2127">
                  <a:extLst>
                    <a:ext uri="{FF2B5EF4-FFF2-40B4-BE49-F238E27FC236}">
                      <a16:creationId xmlns:a16="http://schemas.microsoft.com/office/drawing/2014/main" id="{DFE07536-A97C-E6FD-8BA6-A74DB54BFF07}"/>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7" name="Gruppe 1826">
                <a:extLst>
                  <a:ext uri="{FF2B5EF4-FFF2-40B4-BE49-F238E27FC236}">
                    <a16:creationId xmlns:a16="http://schemas.microsoft.com/office/drawing/2014/main" id="{5EB453A8-9462-6C2C-9E81-C7ECA366F7CB}"/>
                  </a:ext>
                </a:extLst>
              </p:cNvPr>
              <p:cNvGrpSpPr/>
              <p:nvPr/>
            </p:nvGrpSpPr>
            <p:grpSpPr>
              <a:xfrm>
                <a:off x="2893345" y="1029165"/>
                <a:ext cx="641389" cy="5216305"/>
                <a:chOff x="2892468" y="1032983"/>
                <a:chExt cx="641389" cy="5216305"/>
              </a:xfrm>
            </p:grpSpPr>
            <p:grpSp>
              <p:nvGrpSpPr>
                <p:cNvPr id="2088" name="Gruppe 2087">
                  <a:extLst>
                    <a:ext uri="{FF2B5EF4-FFF2-40B4-BE49-F238E27FC236}">
                      <a16:creationId xmlns:a16="http://schemas.microsoft.com/office/drawing/2014/main" id="{F86C77AC-6391-83D5-2407-9986A604A392}"/>
                    </a:ext>
                  </a:extLst>
                </p:cNvPr>
                <p:cNvGrpSpPr/>
                <p:nvPr/>
              </p:nvGrpSpPr>
              <p:grpSpPr>
                <a:xfrm>
                  <a:off x="2892468" y="1032983"/>
                  <a:ext cx="641389" cy="5216305"/>
                  <a:chOff x="3475384" y="1188399"/>
                  <a:chExt cx="641389" cy="5216305"/>
                </a:xfrm>
              </p:grpSpPr>
              <p:sp>
                <p:nvSpPr>
                  <p:cNvPr id="2092" name="Tekstfelt 2091">
                    <a:extLst>
                      <a:ext uri="{FF2B5EF4-FFF2-40B4-BE49-F238E27FC236}">
                        <a16:creationId xmlns:a16="http://schemas.microsoft.com/office/drawing/2014/main" id="{E149D27F-A4BC-56BC-2D71-5D53167649CB}"/>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93" name="Tekstfelt 2092">
                    <a:extLst>
                      <a:ext uri="{FF2B5EF4-FFF2-40B4-BE49-F238E27FC236}">
                        <a16:creationId xmlns:a16="http://schemas.microsoft.com/office/drawing/2014/main" id="{20D8ED0B-907A-D523-7821-E069964D4937}"/>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94" name="Tekstfelt 2093">
                    <a:extLst>
                      <a:ext uri="{FF2B5EF4-FFF2-40B4-BE49-F238E27FC236}">
                        <a16:creationId xmlns:a16="http://schemas.microsoft.com/office/drawing/2014/main" id="{458DB902-5B55-CE47-C3B0-C9525850A0D3}"/>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95" name="Tekstfelt 2094">
                    <a:extLst>
                      <a:ext uri="{FF2B5EF4-FFF2-40B4-BE49-F238E27FC236}">
                        <a16:creationId xmlns:a16="http://schemas.microsoft.com/office/drawing/2014/main" id="{52464F22-57CA-CB03-E730-8AA515046C3E}"/>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96" name="Tekstfelt 2095">
                    <a:extLst>
                      <a:ext uri="{FF2B5EF4-FFF2-40B4-BE49-F238E27FC236}">
                        <a16:creationId xmlns:a16="http://schemas.microsoft.com/office/drawing/2014/main" id="{88E64116-FFEF-1513-F489-B26C5DD560B4}"/>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97" name="Tekstfelt 2096">
                    <a:extLst>
                      <a:ext uri="{FF2B5EF4-FFF2-40B4-BE49-F238E27FC236}">
                        <a16:creationId xmlns:a16="http://schemas.microsoft.com/office/drawing/2014/main" id="{2BFD9FF0-95D2-38C5-5FAE-D9639DC61EDD}"/>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98" name="Tekstfelt 2097">
                    <a:extLst>
                      <a:ext uri="{FF2B5EF4-FFF2-40B4-BE49-F238E27FC236}">
                        <a16:creationId xmlns:a16="http://schemas.microsoft.com/office/drawing/2014/main" id="{420E79A4-E99B-9D88-A9D9-54C4E3506505}"/>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99" name="Tekstfelt 2098">
                    <a:extLst>
                      <a:ext uri="{FF2B5EF4-FFF2-40B4-BE49-F238E27FC236}">
                        <a16:creationId xmlns:a16="http://schemas.microsoft.com/office/drawing/2014/main" id="{F572B571-1C46-AA81-ED67-6FDD431BCA81}"/>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00" name="Tekstfelt 2099">
                    <a:extLst>
                      <a:ext uri="{FF2B5EF4-FFF2-40B4-BE49-F238E27FC236}">
                        <a16:creationId xmlns:a16="http://schemas.microsoft.com/office/drawing/2014/main" id="{245C5133-74AB-CA90-C091-110E53AF48F1}"/>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01" name="Tekstfelt 2100">
                    <a:extLst>
                      <a:ext uri="{FF2B5EF4-FFF2-40B4-BE49-F238E27FC236}">
                        <a16:creationId xmlns:a16="http://schemas.microsoft.com/office/drawing/2014/main" id="{35F23679-8998-39C4-D5A8-987B25E21111}"/>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02" name="Tekstfelt 2101">
                    <a:extLst>
                      <a:ext uri="{FF2B5EF4-FFF2-40B4-BE49-F238E27FC236}">
                        <a16:creationId xmlns:a16="http://schemas.microsoft.com/office/drawing/2014/main" id="{ED218CA4-DEBC-05A8-59E8-51B973DEF457}"/>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03" name="Tekstfelt 2102">
                    <a:extLst>
                      <a:ext uri="{FF2B5EF4-FFF2-40B4-BE49-F238E27FC236}">
                        <a16:creationId xmlns:a16="http://schemas.microsoft.com/office/drawing/2014/main" id="{BF20F3BD-72CE-FD4A-9B13-87FA7D899AC7}"/>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04" name="Tekstfelt 2103">
                    <a:extLst>
                      <a:ext uri="{FF2B5EF4-FFF2-40B4-BE49-F238E27FC236}">
                        <a16:creationId xmlns:a16="http://schemas.microsoft.com/office/drawing/2014/main" id="{A5652DC1-F9C6-59A1-E037-AB4663E253A3}"/>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05" name="Tekstfelt 2104">
                    <a:extLst>
                      <a:ext uri="{FF2B5EF4-FFF2-40B4-BE49-F238E27FC236}">
                        <a16:creationId xmlns:a16="http://schemas.microsoft.com/office/drawing/2014/main" id="{61CB7D1C-434A-8EDE-30D6-6C70E0CFE7CB}"/>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06" name="Tekstfelt 2105">
                    <a:extLst>
                      <a:ext uri="{FF2B5EF4-FFF2-40B4-BE49-F238E27FC236}">
                        <a16:creationId xmlns:a16="http://schemas.microsoft.com/office/drawing/2014/main" id="{7510D7C2-3B3A-15BE-53D8-C7B929FFC3C3}"/>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07" name="Tekstfelt 2106">
                    <a:extLst>
                      <a:ext uri="{FF2B5EF4-FFF2-40B4-BE49-F238E27FC236}">
                        <a16:creationId xmlns:a16="http://schemas.microsoft.com/office/drawing/2014/main" id="{245885E6-CCE3-CA6D-FE04-5CC7DB341FA5}"/>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08" name="Tekstfelt 2107">
                    <a:extLst>
                      <a:ext uri="{FF2B5EF4-FFF2-40B4-BE49-F238E27FC236}">
                        <a16:creationId xmlns:a16="http://schemas.microsoft.com/office/drawing/2014/main" id="{C0301003-C009-740D-1B48-8FAD2511711A}"/>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09" name="Tekstfelt 2108">
                    <a:extLst>
                      <a:ext uri="{FF2B5EF4-FFF2-40B4-BE49-F238E27FC236}">
                        <a16:creationId xmlns:a16="http://schemas.microsoft.com/office/drawing/2014/main" id="{795241A8-92EB-3A81-C16B-AEE91BE269B0}"/>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10" name="Tekstfelt 2109">
                    <a:extLst>
                      <a:ext uri="{FF2B5EF4-FFF2-40B4-BE49-F238E27FC236}">
                        <a16:creationId xmlns:a16="http://schemas.microsoft.com/office/drawing/2014/main" id="{A50C3F68-2978-1B6A-D009-9E1EB67318E4}"/>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11" name="Tekstfelt 2110">
                    <a:extLst>
                      <a:ext uri="{FF2B5EF4-FFF2-40B4-BE49-F238E27FC236}">
                        <a16:creationId xmlns:a16="http://schemas.microsoft.com/office/drawing/2014/main" id="{5EF2F987-41F8-845B-EE41-A0E1A223EE24}"/>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12" name="Tekstfelt 2111">
                    <a:extLst>
                      <a:ext uri="{FF2B5EF4-FFF2-40B4-BE49-F238E27FC236}">
                        <a16:creationId xmlns:a16="http://schemas.microsoft.com/office/drawing/2014/main" id="{A9DE46F0-47D8-9D3C-A2B1-A9367D6BEEE9}"/>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13" name="Tekstfelt 2112">
                    <a:extLst>
                      <a:ext uri="{FF2B5EF4-FFF2-40B4-BE49-F238E27FC236}">
                        <a16:creationId xmlns:a16="http://schemas.microsoft.com/office/drawing/2014/main" id="{7501F81B-8039-E6DB-82C0-6C03F7F0551B}"/>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14" name="Tekstfelt 2113">
                    <a:extLst>
                      <a:ext uri="{FF2B5EF4-FFF2-40B4-BE49-F238E27FC236}">
                        <a16:creationId xmlns:a16="http://schemas.microsoft.com/office/drawing/2014/main" id="{0492939D-4EED-6CE6-B8EB-DE8FE2E76C5C}"/>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15" name="Tekstfelt 2114">
                    <a:extLst>
                      <a:ext uri="{FF2B5EF4-FFF2-40B4-BE49-F238E27FC236}">
                        <a16:creationId xmlns:a16="http://schemas.microsoft.com/office/drawing/2014/main" id="{3780D050-B54E-F14E-4222-7C7E0B25CCE9}"/>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16" name="Tekstfelt 2115">
                    <a:extLst>
                      <a:ext uri="{FF2B5EF4-FFF2-40B4-BE49-F238E27FC236}">
                        <a16:creationId xmlns:a16="http://schemas.microsoft.com/office/drawing/2014/main" id="{57DA88DD-F67A-31A1-E578-40F27CC0CC11}"/>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17" name="Tekstfelt 2116">
                    <a:extLst>
                      <a:ext uri="{FF2B5EF4-FFF2-40B4-BE49-F238E27FC236}">
                        <a16:creationId xmlns:a16="http://schemas.microsoft.com/office/drawing/2014/main" id="{7ECDD812-3BA1-9E50-B7D1-4AC553025A81}"/>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18" name="Tekstfelt 2117">
                    <a:extLst>
                      <a:ext uri="{FF2B5EF4-FFF2-40B4-BE49-F238E27FC236}">
                        <a16:creationId xmlns:a16="http://schemas.microsoft.com/office/drawing/2014/main" id="{91F523E5-BB4C-E7A0-AC43-E10709E3E37E}"/>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19" name="Tekstfelt 2118">
                    <a:extLst>
                      <a:ext uri="{FF2B5EF4-FFF2-40B4-BE49-F238E27FC236}">
                        <a16:creationId xmlns:a16="http://schemas.microsoft.com/office/drawing/2014/main" id="{9E9BD3E0-FA21-2B53-E5CA-585AD8160A03}"/>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20" name="Tekstfelt 2119">
                    <a:extLst>
                      <a:ext uri="{FF2B5EF4-FFF2-40B4-BE49-F238E27FC236}">
                        <a16:creationId xmlns:a16="http://schemas.microsoft.com/office/drawing/2014/main" id="{4BB6D9F8-AB09-F8F7-3AB8-12DD3D4FA857}"/>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21" name="Tekstfelt 2120">
                    <a:extLst>
                      <a:ext uri="{FF2B5EF4-FFF2-40B4-BE49-F238E27FC236}">
                        <a16:creationId xmlns:a16="http://schemas.microsoft.com/office/drawing/2014/main" id="{91FC6D43-D02A-029F-725C-EB50AEC8BA02}"/>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22" name="Tekstfelt 2121">
                    <a:extLst>
                      <a:ext uri="{FF2B5EF4-FFF2-40B4-BE49-F238E27FC236}">
                        <a16:creationId xmlns:a16="http://schemas.microsoft.com/office/drawing/2014/main" id="{89CF1EB3-9CC4-10AA-40DF-1CD11747812B}"/>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23" name="Tekstfelt 2122">
                    <a:extLst>
                      <a:ext uri="{FF2B5EF4-FFF2-40B4-BE49-F238E27FC236}">
                        <a16:creationId xmlns:a16="http://schemas.microsoft.com/office/drawing/2014/main" id="{C4D51A18-E5E1-F895-282A-5E2F43B05E0A}"/>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24" name="Tekstfelt 2123">
                    <a:extLst>
                      <a:ext uri="{FF2B5EF4-FFF2-40B4-BE49-F238E27FC236}">
                        <a16:creationId xmlns:a16="http://schemas.microsoft.com/office/drawing/2014/main" id="{6F0579A1-9D0D-7B44-971F-C7B8897893FF}"/>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89" name="Tekstfelt 2088">
                  <a:extLst>
                    <a:ext uri="{FF2B5EF4-FFF2-40B4-BE49-F238E27FC236}">
                      <a16:creationId xmlns:a16="http://schemas.microsoft.com/office/drawing/2014/main" id="{FE16BB05-2707-377C-D67E-E64F51C04FDE}"/>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90" name="Tekstfelt 2089">
                  <a:extLst>
                    <a:ext uri="{FF2B5EF4-FFF2-40B4-BE49-F238E27FC236}">
                      <a16:creationId xmlns:a16="http://schemas.microsoft.com/office/drawing/2014/main" id="{5F9DC89E-533A-CD01-025D-CC31C9AEAED7}"/>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91" name="Tekstfelt 2090">
                  <a:extLst>
                    <a:ext uri="{FF2B5EF4-FFF2-40B4-BE49-F238E27FC236}">
                      <a16:creationId xmlns:a16="http://schemas.microsoft.com/office/drawing/2014/main" id="{06E4B868-C528-5BDF-3CD3-0C8E9BA3A61C}"/>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8" name="Gruppe 1827">
                <a:extLst>
                  <a:ext uri="{FF2B5EF4-FFF2-40B4-BE49-F238E27FC236}">
                    <a16:creationId xmlns:a16="http://schemas.microsoft.com/office/drawing/2014/main" id="{51974C4F-6ABB-EE3D-42A1-5F4DD80BF97B}"/>
                  </a:ext>
                </a:extLst>
              </p:cNvPr>
              <p:cNvGrpSpPr/>
              <p:nvPr/>
            </p:nvGrpSpPr>
            <p:grpSpPr>
              <a:xfrm>
                <a:off x="2466124" y="1032948"/>
                <a:ext cx="641389" cy="5216305"/>
                <a:chOff x="2892468" y="1032983"/>
                <a:chExt cx="641389" cy="5216305"/>
              </a:xfrm>
            </p:grpSpPr>
            <p:grpSp>
              <p:nvGrpSpPr>
                <p:cNvPr id="2051" name="Gruppe 2050">
                  <a:extLst>
                    <a:ext uri="{FF2B5EF4-FFF2-40B4-BE49-F238E27FC236}">
                      <a16:creationId xmlns:a16="http://schemas.microsoft.com/office/drawing/2014/main" id="{FA5E4F28-E525-4604-5D62-5504622296D1}"/>
                    </a:ext>
                  </a:extLst>
                </p:cNvPr>
                <p:cNvGrpSpPr/>
                <p:nvPr/>
              </p:nvGrpSpPr>
              <p:grpSpPr>
                <a:xfrm>
                  <a:off x="2892468" y="1032983"/>
                  <a:ext cx="641389" cy="5216305"/>
                  <a:chOff x="3475384" y="1188399"/>
                  <a:chExt cx="641389" cy="5216305"/>
                </a:xfrm>
              </p:grpSpPr>
              <p:sp>
                <p:nvSpPr>
                  <p:cNvPr id="2055" name="Tekstfelt 2054">
                    <a:extLst>
                      <a:ext uri="{FF2B5EF4-FFF2-40B4-BE49-F238E27FC236}">
                        <a16:creationId xmlns:a16="http://schemas.microsoft.com/office/drawing/2014/main" id="{887527BB-BC0D-956D-81B2-C2F6B4A1FFA2}"/>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56" name="Tekstfelt 2055">
                    <a:extLst>
                      <a:ext uri="{FF2B5EF4-FFF2-40B4-BE49-F238E27FC236}">
                        <a16:creationId xmlns:a16="http://schemas.microsoft.com/office/drawing/2014/main" id="{D561C785-FDFB-A684-4B96-C23B65B915A8}"/>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57" name="Tekstfelt 2056">
                    <a:extLst>
                      <a:ext uri="{FF2B5EF4-FFF2-40B4-BE49-F238E27FC236}">
                        <a16:creationId xmlns:a16="http://schemas.microsoft.com/office/drawing/2014/main" id="{BBA4212E-6340-B400-88BA-6844E3E785C6}"/>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58" name="Tekstfelt 2057">
                    <a:extLst>
                      <a:ext uri="{FF2B5EF4-FFF2-40B4-BE49-F238E27FC236}">
                        <a16:creationId xmlns:a16="http://schemas.microsoft.com/office/drawing/2014/main" id="{033EAE2C-8D13-0C09-0CA4-7D044C90E070}"/>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59" name="Tekstfelt 2058">
                    <a:extLst>
                      <a:ext uri="{FF2B5EF4-FFF2-40B4-BE49-F238E27FC236}">
                        <a16:creationId xmlns:a16="http://schemas.microsoft.com/office/drawing/2014/main" id="{B44AA4BE-72DE-0C7F-867B-2B1FD96F6A82}"/>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60" name="Tekstfelt 2059">
                    <a:extLst>
                      <a:ext uri="{FF2B5EF4-FFF2-40B4-BE49-F238E27FC236}">
                        <a16:creationId xmlns:a16="http://schemas.microsoft.com/office/drawing/2014/main" id="{32DC29CE-FF88-89C1-78A7-A1248747C7CE}"/>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61" name="Tekstfelt 2060">
                    <a:extLst>
                      <a:ext uri="{FF2B5EF4-FFF2-40B4-BE49-F238E27FC236}">
                        <a16:creationId xmlns:a16="http://schemas.microsoft.com/office/drawing/2014/main" id="{92B3F5C8-119D-EAD7-712A-65B3BFEA9573}"/>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62" name="Tekstfelt 2061">
                    <a:extLst>
                      <a:ext uri="{FF2B5EF4-FFF2-40B4-BE49-F238E27FC236}">
                        <a16:creationId xmlns:a16="http://schemas.microsoft.com/office/drawing/2014/main" id="{E90FC097-35CB-C984-BD7A-1F7DC4EA9F76}"/>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63" name="Tekstfelt 2062">
                    <a:extLst>
                      <a:ext uri="{FF2B5EF4-FFF2-40B4-BE49-F238E27FC236}">
                        <a16:creationId xmlns:a16="http://schemas.microsoft.com/office/drawing/2014/main" id="{2C795175-A079-F239-FB3C-E2DDD17A6AD2}"/>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64" name="Tekstfelt 2063">
                    <a:extLst>
                      <a:ext uri="{FF2B5EF4-FFF2-40B4-BE49-F238E27FC236}">
                        <a16:creationId xmlns:a16="http://schemas.microsoft.com/office/drawing/2014/main" id="{FD19705D-F033-4415-A53E-BF0500027B3E}"/>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65" name="Tekstfelt 2064">
                    <a:extLst>
                      <a:ext uri="{FF2B5EF4-FFF2-40B4-BE49-F238E27FC236}">
                        <a16:creationId xmlns:a16="http://schemas.microsoft.com/office/drawing/2014/main" id="{2BFA2174-463A-F772-4D5D-16CF781A1F30}"/>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66" name="Tekstfelt 2065">
                    <a:extLst>
                      <a:ext uri="{FF2B5EF4-FFF2-40B4-BE49-F238E27FC236}">
                        <a16:creationId xmlns:a16="http://schemas.microsoft.com/office/drawing/2014/main" id="{F0D3193F-1595-4539-2E98-E0CCFF24F55E}"/>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67" name="Tekstfelt 2066">
                    <a:extLst>
                      <a:ext uri="{FF2B5EF4-FFF2-40B4-BE49-F238E27FC236}">
                        <a16:creationId xmlns:a16="http://schemas.microsoft.com/office/drawing/2014/main" id="{3367D0A9-5345-A3E7-E76C-F3F2D3025DD5}"/>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68" name="Tekstfelt 2067">
                    <a:extLst>
                      <a:ext uri="{FF2B5EF4-FFF2-40B4-BE49-F238E27FC236}">
                        <a16:creationId xmlns:a16="http://schemas.microsoft.com/office/drawing/2014/main" id="{4D2168DA-812D-DF4D-849A-C43AF5649F4D}"/>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69" name="Tekstfelt 2068">
                    <a:extLst>
                      <a:ext uri="{FF2B5EF4-FFF2-40B4-BE49-F238E27FC236}">
                        <a16:creationId xmlns:a16="http://schemas.microsoft.com/office/drawing/2014/main" id="{172553E4-4817-4D3C-9B1A-3BDC4952F708}"/>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70" name="Tekstfelt 2069">
                    <a:extLst>
                      <a:ext uri="{FF2B5EF4-FFF2-40B4-BE49-F238E27FC236}">
                        <a16:creationId xmlns:a16="http://schemas.microsoft.com/office/drawing/2014/main" id="{5C66E803-9E75-2505-E700-F18752296967}"/>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71" name="Tekstfelt 2070">
                    <a:extLst>
                      <a:ext uri="{FF2B5EF4-FFF2-40B4-BE49-F238E27FC236}">
                        <a16:creationId xmlns:a16="http://schemas.microsoft.com/office/drawing/2014/main" id="{7DBC4E2E-A29E-388C-C278-D4C4B946C8E7}"/>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72" name="Tekstfelt 2071">
                    <a:extLst>
                      <a:ext uri="{FF2B5EF4-FFF2-40B4-BE49-F238E27FC236}">
                        <a16:creationId xmlns:a16="http://schemas.microsoft.com/office/drawing/2014/main" id="{BFA9EE9F-F4EC-F1E3-A002-E1AFEF151EF3}"/>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73" name="Tekstfelt 2072">
                    <a:extLst>
                      <a:ext uri="{FF2B5EF4-FFF2-40B4-BE49-F238E27FC236}">
                        <a16:creationId xmlns:a16="http://schemas.microsoft.com/office/drawing/2014/main" id="{EB363EC6-8309-5289-AD0C-410D5CA6B77A}"/>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74" name="Tekstfelt 2073">
                    <a:extLst>
                      <a:ext uri="{FF2B5EF4-FFF2-40B4-BE49-F238E27FC236}">
                        <a16:creationId xmlns:a16="http://schemas.microsoft.com/office/drawing/2014/main" id="{94363C75-C510-C92E-D0F7-D697EA8B9BF2}"/>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75" name="Tekstfelt 2074">
                    <a:extLst>
                      <a:ext uri="{FF2B5EF4-FFF2-40B4-BE49-F238E27FC236}">
                        <a16:creationId xmlns:a16="http://schemas.microsoft.com/office/drawing/2014/main" id="{D8C2C138-16B3-B5CC-C3B1-314DBA44DCBA}"/>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76" name="Tekstfelt 2075">
                    <a:extLst>
                      <a:ext uri="{FF2B5EF4-FFF2-40B4-BE49-F238E27FC236}">
                        <a16:creationId xmlns:a16="http://schemas.microsoft.com/office/drawing/2014/main" id="{A1665A0C-D7CA-3009-E2FD-6001B44EDB4E}"/>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77" name="Tekstfelt 2076">
                    <a:extLst>
                      <a:ext uri="{FF2B5EF4-FFF2-40B4-BE49-F238E27FC236}">
                        <a16:creationId xmlns:a16="http://schemas.microsoft.com/office/drawing/2014/main" id="{BA37361E-A9C2-CF41-A135-4C071717409F}"/>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78" name="Tekstfelt 2077">
                    <a:extLst>
                      <a:ext uri="{FF2B5EF4-FFF2-40B4-BE49-F238E27FC236}">
                        <a16:creationId xmlns:a16="http://schemas.microsoft.com/office/drawing/2014/main" id="{D259C5C1-A5D2-71B6-F566-7757BBA206A7}"/>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79" name="Tekstfelt 2078">
                    <a:extLst>
                      <a:ext uri="{FF2B5EF4-FFF2-40B4-BE49-F238E27FC236}">
                        <a16:creationId xmlns:a16="http://schemas.microsoft.com/office/drawing/2014/main" id="{C40788B9-980B-F79F-587F-12C3D72CFC1A}"/>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80" name="Tekstfelt 2079">
                    <a:extLst>
                      <a:ext uri="{FF2B5EF4-FFF2-40B4-BE49-F238E27FC236}">
                        <a16:creationId xmlns:a16="http://schemas.microsoft.com/office/drawing/2014/main" id="{357A11BC-559F-E01B-AB27-2727F8D25B50}"/>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81" name="Tekstfelt 2080">
                    <a:extLst>
                      <a:ext uri="{FF2B5EF4-FFF2-40B4-BE49-F238E27FC236}">
                        <a16:creationId xmlns:a16="http://schemas.microsoft.com/office/drawing/2014/main" id="{6F323EC0-13D2-8907-92F9-68B3B0318191}"/>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82" name="Tekstfelt 2081">
                    <a:extLst>
                      <a:ext uri="{FF2B5EF4-FFF2-40B4-BE49-F238E27FC236}">
                        <a16:creationId xmlns:a16="http://schemas.microsoft.com/office/drawing/2014/main" id="{7B6F1433-D07D-50A6-9340-0C3C98D34B7C}"/>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83" name="Tekstfelt 2082">
                    <a:extLst>
                      <a:ext uri="{FF2B5EF4-FFF2-40B4-BE49-F238E27FC236}">
                        <a16:creationId xmlns:a16="http://schemas.microsoft.com/office/drawing/2014/main" id="{5412FFC1-DBAB-E1AC-25AE-D7DEDEAFBB85}"/>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84" name="Tekstfelt 2083">
                    <a:extLst>
                      <a:ext uri="{FF2B5EF4-FFF2-40B4-BE49-F238E27FC236}">
                        <a16:creationId xmlns:a16="http://schemas.microsoft.com/office/drawing/2014/main" id="{2F6DBC35-ADC4-551A-13BE-20701924A783}"/>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85" name="Tekstfelt 2084">
                    <a:extLst>
                      <a:ext uri="{FF2B5EF4-FFF2-40B4-BE49-F238E27FC236}">
                        <a16:creationId xmlns:a16="http://schemas.microsoft.com/office/drawing/2014/main" id="{F4DABDFB-D294-5F8E-7098-9B8FE53DDB82}"/>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86" name="Tekstfelt 2085">
                    <a:extLst>
                      <a:ext uri="{FF2B5EF4-FFF2-40B4-BE49-F238E27FC236}">
                        <a16:creationId xmlns:a16="http://schemas.microsoft.com/office/drawing/2014/main" id="{31D844B1-B9F6-DD75-ECB5-2F0F89355560}"/>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87" name="Tekstfelt 2086">
                    <a:extLst>
                      <a:ext uri="{FF2B5EF4-FFF2-40B4-BE49-F238E27FC236}">
                        <a16:creationId xmlns:a16="http://schemas.microsoft.com/office/drawing/2014/main" id="{F9AD87B5-8854-9947-2495-EA5D9FA56195}"/>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52" name="Tekstfelt 2051">
                  <a:extLst>
                    <a:ext uri="{FF2B5EF4-FFF2-40B4-BE49-F238E27FC236}">
                      <a16:creationId xmlns:a16="http://schemas.microsoft.com/office/drawing/2014/main" id="{7BCBFAEF-B350-C874-B44C-D36548103457}"/>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53" name="Tekstfelt 2052">
                  <a:extLst>
                    <a:ext uri="{FF2B5EF4-FFF2-40B4-BE49-F238E27FC236}">
                      <a16:creationId xmlns:a16="http://schemas.microsoft.com/office/drawing/2014/main" id="{C8F1C505-A66F-3C5D-E148-9C7617C103D6}"/>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54" name="Tekstfelt 2053">
                  <a:extLst>
                    <a:ext uri="{FF2B5EF4-FFF2-40B4-BE49-F238E27FC236}">
                      <a16:creationId xmlns:a16="http://schemas.microsoft.com/office/drawing/2014/main" id="{0A315B97-676A-6D32-B513-D10AA7E2B2F1}"/>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9" name="Gruppe 1828">
                <a:extLst>
                  <a:ext uri="{FF2B5EF4-FFF2-40B4-BE49-F238E27FC236}">
                    <a16:creationId xmlns:a16="http://schemas.microsoft.com/office/drawing/2014/main" id="{46B92870-1121-F6CF-5B45-276AF8ACE55B}"/>
                  </a:ext>
                </a:extLst>
              </p:cNvPr>
              <p:cNvGrpSpPr/>
              <p:nvPr/>
            </p:nvGrpSpPr>
            <p:grpSpPr>
              <a:xfrm>
                <a:off x="2019764" y="1037328"/>
                <a:ext cx="641389" cy="5216305"/>
                <a:chOff x="2892468" y="1032983"/>
                <a:chExt cx="641389" cy="5216305"/>
              </a:xfrm>
            </p:grpSpPr>
            <p:grpSp>
              <p:nvGrpSpPr>
                <p:cNvPr id="2014" name="Gruppe 2013">
                  <a:extLst>
                    <a:ext uri="{FF2B5EF4-FFF2-40B4-BE49-F238E27FC236}">
                      <a16:creationId xmlns:a16="http://schemas.microsoft.com/office/drawing/2014/main" id="{DFAE81C3-5B24-3FB2-8402-43668AD4463E}"/>
                    </a:ext>
                  </a:extLst>
                </p:cNvPr>
                <p:cNvGrpSpPr/>
                <p:nvPr/>
              </p:nvGrpSpPr>
              <p:grpSpPr>
                <a:xfrm>
                  <a:off x="2892468" y="1032983"/>
                  <a:ext cx="641389" cy="5216305"/>
                  <a:chOff x="3475384" y="1188399"/>
                  <a:chExt cx="641389" cy="5216305"/>
                </a:xfrm>
              </p:grpSpPr>
              <p:sp>
                <p:nvSpPr>
                  <p:cNvPr id="2018" name="Tekstfelt 2017">
                    <a:extLst>
                      <a:ext uri="{FF2B5EF4-FFF2-40B4-BE49-F238E27FC236}">
                        <a16:creationId xmlns:a16="http://schemas.microsoft.com/office/drawing/2014/main" id="{68E90265-48E5-4FC5-24AF-52699CEB6465}"/>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19" name="Tekstfelt 2018">
                    <a:extLst>
                      <a:ext uri="{FF2B5EF4-FFF2-40B4-BE49-F238E27FC236}">
                        <a16:creationId xmlns:a16="http://schemas.microsoft.com/office/drawing/2014/main" id="{A5C1DB03-1AD8-A221-C635-9614179D103A}"/>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20" name="Tekstfelt 2019">
                    <a:extLst>
                      <a:ext uri="{FF2B5EF4-FFF2-40B4-BE49-F238E27FC236}">
                        <a16:creationId xmlns:a16="http://schemas.microsoft.com/office/drawing/2014/main" id="{93F945AD-649E-B2D6-5284-B071BBE07A37}"/>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21" name="Tekstfelt 2020">
                    <a:extLst>
                      <a:ext uri="{FF2B5EF4-FFF2-40B4-BE49-F238E27FC236}">
                        <a16:creationId xmlns:a16="http://schemas.microsoft.com/office/drawing/2014/main" id="{0A15CF62-2C63-BD8A-E4DA-ADC75D67A60D}"/>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22" name="Tekstfelt 2021">
                    <a:extLst>
                      <a:ext uri="{FF2B5EF4-FFF2-40B4-BE49-F238E27FC236}">
                        <a16:creationId xmlns:a16="http://schemas.microsoft.com/office/drawing/2014/main" id="{7761C3EE-F603-7984-2334-A6AE1709AD4A}"/>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23" name="Tekstfelt 2022">
                    <a:extLst>
                      <a:ext uri="{FF2B5EF4-FFF2-40B4-BE49-F238E27FC236}">
                        <a16:creationId xmlns:a16="http://schemas.microsoft.com/office/drawing/2014/main" id="{E79659C9-70B4-8A3A-8F28-02552B237A26}"/>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24" name="Tekstfelt 2023">
                    <a:extLst>
                      <a:ext uri="{FF2B5EF4-FFF2-40B4-BE49-F238E27FC236}">
                        <a16:creationId xmlns:a16="http://schemas.microsoft.com/office/drawing/2014/main" id="{BC7C574F-6FE0-2DE3-4951-16ECA1E70168}"/>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25" name="Tekstfelt 2024">
                    <a:extLst>
                      <a:ext uri="{FF2B5EF4-FFF2-40B4-BE49-F238E27FC236}">
                        <a16:creationId xmlns:a16="http://schemas.microsoft.com/office/drawing/2014/main" id="{058759F3-C49A-1DAC-24DE-4AAA86CC227A}"/>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26" name="Tekstfelt 2025">
                    <a:extLst>
                      <a:ext uri="{FF2B5EF4-FFF2-40B4-BE49-F238E27FC236}">
                        <a16:creationId xmlns:a16="http://schemas.microsoft.com/office/drawing/2014/main" id="{DD2090F3-E7A4-BD54-9FEF-5EAF8DBD5651}"/>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27" name="Tekstfelt 2026">
                    <a:extLst>
                      <a:ext uri="{FF2B5EF4-FFF2-40B4-BE49-F238E27FC236}">
                        <a16:creationId xmlns:a16="http://schemas.microsoft.com/office/drawing/2014/main" id="{97E7984D-D004-FF9F-5D62-8373FF6E393B}"/>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28" name="Tekstfelt 2027">
                    <a:extLst>
                      <a:ext uri="{FF2B5EF4-FFF2-40B4-BE49-F238E27FC236}">
                        <a16:creationId xmlns:a16="http://schemas.microsoft.com/office/drawing/2014/main" id="{B3EEE60C-DA10-CD0A-EF80-F5AF03B9DCB3}"/>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29" name="Tekstfelt 2028">
                    <a:extLst>
                      <a:ext uri="{FF2B5EF4-FFF2-40B4-BE49-F238E27FC236}">
                        <a16:creationId xmlns:a16="http://schemas.microsoft.com/office/drawing/2014/main" id="{19E6AD85-30FE-70FB-16D3-FCE1781F3CFE}"/>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30" name="Tekstfelt 2029">
                    <a:extLst>
                      <a:ext uri="{FF2B5EF4-FFF2-40B4-BE49-F238E27FC236}">
                        <a16:creationId xmlns:a16="http://schemas.microsoft.com/office/drawing/2014/main" id="{8020924F-29ED-B01E-8C9A-0ACD33ABFEEA}"/>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31" name="Tekstfelt 2030">
                    <a:extLst>
                      <a:ext uri="{FF2B5EF4-FFF2-40B4-BE49-F238E27FC236}">
                        <a16:creationId xmlns:a16="http://schemas.microsoft.com/office/drawing/2014/main" id="{A0576BE8-2A12-47CF-C578-E3F11A17324B}"/>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32" name="Tekstfelt 2031">
                    <a:extLst>
                      <a:ext uri="{FF2B5EF4-FFF2-40B4-BE49-F238E27FC236}">
                        <a16:creationId xmlns:a16="http://schemas.microsoft.com/office/drawing/2014/main" id="{EBD6C633-CBD6-774E-4BD8-5783697FB885}"/>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33" name="Tekstfelt 2032">
                    <a:extLst>
                      <a:ext uri="{FF2B5EF4-FFF2-40B4-BE49-F238E27FC236}">
                        <a16:creationId xmlns:a16="http://schemas.microsoft.com/office/drawing/2014/main" id="{EE42A561-D55A-9A3D-5E2E-3CCE0882F952}"/>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34" name="Tekstfelt 2033">
                    <a:extLst>
                      <a:ext uri="{FF2B5EF4-FFF2-40B4-BE49-F238E27FC236}">
                        <a16:creationId xmlns:a16="http://schemas.microsoft.com/office/drawing/2014/main" id="{E37DB060-3FC2-3288-1BB8-56E5BAA2FF7D}"/>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35" name="Tekstfelt 2034">
                    <a:extLst>
                      <a:ext uri="{FF2B5EF4-FFF2-40B4-BE49-F238E27FC236}">
                        <a16:creationId xmlns:a16="http://schemas.microsoft.com/office/drawing/2014/main" id="{C4BC5FA2-2388-D5D7-B6BA-B1CC4EA8AD1E}"/>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36" name="Tekstfelt 2035">
                    <a:extLst>
                      <a:ext uri="{FF2B5EF4-FFF2-40B4-BE49-F238E27FC236}">
                        <a16:creationId xmlns:a16="http://schemas.microsoft.com/office/drawing/2014/main" id="{538AB142-726F-4FF2-6443-4267AC9A4038}"/>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37" name="Tekstfelt 2036">
                    <a:extLst>
                      <a:ext uri="{FF2B5EF4-FFF2-40B4-BE49-F238E27FC236}">
                        <a16:creationId xmlns:a16="http://schemas.microsoft.com/office/drawing/2014/main" id="{7D50E929-C62D-D6E2-EBE2-BE24C7366627}"/>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38" name="Tekstfelt 2037">
                    <a:extLst>
                      <a:ext uri="{FF2B5EF4-FFF2-40B4-BE49-F238E27FC236}">
                        <a16:creationId xmlns:a16="http://schemas.microsoft.com/office/drawing/2014/main" id="{25494B4B-CD06-8DAF-4AF0-BBD69EAB52E4}"/>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39" name="Tekstfelt 2038">
                    <a:extLst>
                      <a:ext uri="{FF2B5EF4-FFF2-40B4-BE49-F238E27FC236}">
                        <a16:creationId xmlns:a16="http://schemas.microsoft.com/office/drawing/2014/main" id="{6DEE1F93-7D0E-7891-1CA6-86006E9F666C}"/>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40" name="Tekstfelt 2039">
                    <a:extLst>
                      <a:ext uri="{FF2B5EF4-FFF2-40B4-BE49-F238E27FC236}">
                        <a16:creationId xmlns:a16="http://schemas.microsoft.com/office/drawing/2014/main" id="{CCDB5FC1-DF9B-5EA1-3767-FFB4C518F466}"/>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41" name="Tekstfelt 2040">
                    <a:extLst>
                      <a:ext uri="{FF2B5EF4-FFF2-40B4-BE49-F238E27FC236}">
                        <a16:creationId xmlns:a16="http://schemas.microsoft.com/office/drawing/2014/main" id="{7313F33A-3089-0F6A-9A94-5007FD52CAD6}"/>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42" name="Tekstfelt 2041">
                    <a:extLst>
                      <a:ext uri="{FF2B5EF4-FFF2-40B4-BE49-F238E27FC236}">
                        <a16:creationId xmlns:a16="http://schemas.microsoft.com/office/drawing/2014/main" id="{CDE7BE9C-B6CA-F8A9-DAD7-B68A79BA2075}"/>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43" name="Tekstfelt 2042">
                    <a:extLst>
                      <a:ext uri="{FF2B5EF4-FFF2-40B4-BE49-F238E27FC236}">
                        <a16:creationId xmlns:a16="http://schemas.microsoft.com/office/drawing/2014/main" id="{C68AF335-0F0A-567C-508B-9D2C341D3868}"/>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44" name="Tekstfelt 2043">
                    <a:extLst>
                      <a:ext uri="{FF2B5EF4-FFF2-40B4-BE49-F238E27FC236}">
                        <a16:creationId xmlns:a16="http://schemas.microsoft.com/office/drawing/2014/main" id="{301D319E-1DCE-EFC6-B968-9CC90F428A0B}"/>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45" name="Tekstfelt 2044">
                    <a:extLst>
                      <a:ext uri="{FF2B5EF4-FFF2-40B4-BE49-F238E27FC236}">
                        <a16:creationId xmlns:a16="http://schemas.microsoft.com/office/drawing/2014/main" id="{5D480071-A771-8A31-CD58-08879B814B82}"/>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46" name="Tekstfelt 2045">
                    <a:extLst>
                      <a:ext uri="{FF2B5EF4-FFF2-40B4-BE49-F238E27FC236}">
                        <a16:creationId xmlns:a16="http://schemas.microsoft.com/office/drawing/2014/main" id="{CFF5C685-977B-AF1F-1137-D6AECB4198BD}"/>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47" name="Tekstfelt 2046">
                    <a:extLst>
                      <a:ext uri="{FF2B5EF4-FFF2-40B4-BE49-F238E27FC236}">
                        <a16:creationId xmlns:a16="http://schemas.microsoft.com/office/drawing/2014/main" id="{6F06E297-9092-C191-894D-D134742B4545}"/>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48" name="Tekstfelt 2047">
                    <a:extLst>
                      <a:ext uri="{FF2B5EF4-FFF2-40B4-BE49-F238E27FC236}">
                        <a16:creationId xmlns:a16="http://schemas.microsoft.com/office/drawing/2014/main" id="{CC7EEF7B-FBAE-B7FE-013A-82308ABC0219}"/>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49" name="Tekstfelt 2048">
                    <a:extLst>
                      <a:ext uri="{FF2B5EF4-FFF2-40B4-BE49-F238E27FC236}">
                        <a16:creationId xmlns:a16="http://schemas.microsoft.com/office/drawing/2014/main" id="{21D23C55-8B93-07FB-40D1-335B4DB3E0AF}"/>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50" name="Tekstfelt 2049">
                    <a:extLst>
                      <a:ext uri="{FF2B5EF4-FFF2-40B4-BE49-F238E27FC236}">
                        <a16:creationId xmlns:a16="http://schemas.microsoft.com/office/drawing/2014/main" id="{5412830C-388C-C773-F940-22B2B01931A9}"/>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15" name="Tekstfelt 2014">
                  <a:extLst>
                    <a:ext uri="{FF2B5EF4-FFF2-40B4-BE49-F238E27FC236}">
                      <a16:creationId xmlns:a16="http://schemas.microsoft.com/office/drawing/2014/main" id="{A8CFF2EC-822D-253B-4307-8DE35209CDBE}"/>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16" name="Tekstfelt 2015">
                  <a:extLst>
                    <a:ext uri="{FF2B5EF4-FFF2-40B4-BE49-F238E27FC236}">
                      <a16:creationId xmlns:a16="http://schemas.microsoft.com/office/drawing/2014/main" id="{D4651864-04B5-D0EF-C30A-E7CB03777E2A}"/>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17" name="Tekstfelt 2016">
                  <a:extLst>
                    <a:ext uri="{FF2B5EF4-FFF2-40B4-BE49-F238E27FC236}">
                      <a16:creationId xmlns:a16="http://schemas.microsoft.com/office/drawing/2014/main" id="{61485058-7904-68EC-467F-9040C9F0D599}"/>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0" name="Gruppe 1829">
                <a:extLst>
                  <a:ext uri="{FF2B5EF4-FFF2-40B4-BE49-F238E27FC236}">
                    <a16:creationId xmlns:a16="http://schemas.microsoft.com/office/drawing/2014/main" id="{58FC89A4-31F4-8845-DFA7-07EF005E2C07}"/>
                  </a:ext>
                </a:extLst>
              </p:cNvPr>
              <p:cNvGrpSpPr/>
              <p:nvPr/>
            </p:nvGrpSpPr>
            <p:grpSpPr>
              <a:xfrm>
                <a:off x="1592543" y="1041111"/>
                <a:ext cx="641389" cy="5216305"/>
                <a:chOff x="2892468" y="1032983"/>
                <a:chExt cx="641389" cy="5216305"/>
              </a:xfrm>
            </p:grpSpPr>
            <p:grpSp>
              <p:nvGrpSpPr>
                <p:cNvPr id="1977" name="Gruppe 1976">
                  <a:extLst>
                    <a:ext uri="{FF2B5EF4-FFF2-40B4-BE49-F238E27FC236}">
                      <a16:creationId xmlns:a16="http://schemas.microsoft.com/office/drawing/2014/main" id="{31EEF098-1B63-7A35-9502-DB3203F58831}"/>
                    </a:ext>
                  </a:extLst>
                </p:cNvPr>
                <p:cNvGrpSpPr/>
                <p:nvPr/>
              </p:nvGrpSpPr>
              <p:grpSpPr>
                <a:xfrm>
                  <a:off x="2892468" y="1032983"/>
                  <a:ext cx="641389" cy="5216305"/>
                  <a:chOff x="3475384" y="1188399"/>
                  <a:chExt cx="641389" cy="5216305"/>
                </a:xfrm>
              </p:grpSpPr>
              <p:sp>
                <p:nvSpPr>
                  <p:cNvPr id="1981" name="Tekstfelt 1980">
                    <a:extLst>
                      <a:ext uri="{FF2B5EF4-FFF2-40B4-BE49-F238E27FC236}">
                        <a16:creationId xmlns:a16="http://schemas.microsoft.com/office/drawing/2014/main" id="{31276E59-E8AF-201F-DE9C-95B8354E5797}"/>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82" name="Tekstfelt 1981">
                    <a:extLst>
                      <a:ext uri="{FF2B5EF4-FFF2-40B4-BE49-F238E27FC236}">
                        <a16:creationId xmlns:a16="http://schemas.microsoft.com/office/drawing/2014/main" id="{783D0FEB-7EC8-6C81-919C-CAF21B6FA2F3}"/>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83" name="Tekstfelt 1982">
                    <a:extLst>
                      <a:ext uri="{FF2B5EF4-FFF2-40B4-BE49-F238E27FC236}">
                        <a16:creationId xmlns:a16="http://schemas.microsoft.com/office/drawing/2014/main" id="{37F7850A-5A95-5C9A-B719-D977F9F8D3F4}"/>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84" name="Tekstfelt 1983">
                    <a:extLst>
                      <a:ext uri="{FF2B5EF4-FFF2-40B4-BE49-F238E27FC236}">
                        <a16:creationId xmlns:a16="http://schemas.microsoft.com/office/drawing/2014/main" id="{714DBA1E-C9F3-6BC4-BA3A-7B2E2FD2F250}"/>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85" name="Tekstfelt 1984">
                    <a:extLst>
                      <a:ext uri="{FF2B5EF4-FFF2-40B4-BE49-F238E27FC236}">
                        <a16:creationId xmlns:a16="http://schemas.microsoft.com/office/drawing/2014/main" id="{337CF067-A0DF-A992-8BB0-FE7C8BDA797A}"/>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86" name="Tekstfelt 1985">
                    <a:extLst>
                      <a:ext uri="{FF2B5EF4-FFF2-40B4-BE49-F238E27FC236}">
                        <a16:creationId xmlns:a16="http://schemas.microsoft.com/office/drawing/2014/main" id="{A6257C4D-08A1-A769-7BB7-62439D518BF3}"/>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87" name="Tekstfelt 1986">
                    <a:extLst>
                      <a:ext uri="{FF2B5EF4-FFF2-40B4-BE49-F238E27FC236}">
                        <a16:creationId xmlns:a16="http://schemas.microsoft.com/office/drawing/2014/main" id="{EA4FF628-5653-3AEB-A0BA-C7622739936D}"/>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88" name="Tekstfelt 1987">
                    <a:extLst>
                      <a:ext uri="{FF2B5EF4-FFF2-40B4-BE49-F238E27FC236}">
                        <a16:creationId xmlns:a16="http://schemas.microsoft.com/office/drawing/2014/main" id="{87725D07-5603-4BED-2C3D-F30BA5B7BEC9}"/>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89" name="Tekstfelt 1988">
                    <a:extLst>
                      <a:ext uri="{FF2B5EF4-FFF2-40B4-BE49-F238E27FC236}">
                        <a16:creationId xmlns:a16="http://schemas.microsoft.com/office/drawing/2014/main" id="{ABF2DB37-AE5C-A711-54CE-745A0F9D4428}"/>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90" name="Tekstfelt 1989">
                    <a:extLst>
                      <a:ext uri="{FF2B5EF4-FFF2-40B4-BE49-F238E27FC236}">
                        <a16:creationId xmlns:a16="http://schemas.microsoft.com/office/drawing/2014/main" id="{FC5AC258-0E6B-B68D-FE70-443602296409}"/>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91" name="Tekstfelt 1990">
                    <a:extLst>
                      <a:ext uri="{FF2B5EF4-FFF2-40B4-BE49-F238E27FC236}">
                        <a16:creationId xmlns:a16="http://schemas.microsoft.com/office/drawing/2014/main" id="{BA562E7D-9B43-F38A-084E-2D2D18D555E8}"/>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92" name="Tekstfelt 1991">
                    <a:extLst>
                      <a:ext uri="{FF2B5EF4-FFF2-40B4-BE49-F238E27FC236}">
                        <a16:creationId xmlns:a16="http://schemas.microsoft.com/office/drawing/2014/main" id="{8C221E9B-63AB-1CB8-3059-E71DAFA615AA}"/>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93" name="Tekstfelt 1992">
                    <a:extLst>
                      <a:ext uri="{FF2B5EF4-FFF2-40B4-BE49-F238E27FC236}">
                        <a16:creationId xmlns:a16="http://schemas.microsoft.com/office/drawing/2014/main" id="{2749B7A7-1669-ADFB-36C7-AF09EB3C4A77}"/>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94" name="Tekstfelt 1993">
                    <a:extLst>
                      <a:ext uri="{FF2B5EF4-FFF2-40B4-BE49-F238E27FC236}">
                        <a16:creationId xmlns:a16="http://schemas.microsoft.com/office/drawing/2014/main" id="{26FD5101-05F6-AEF6-875A-0A7BB0A13D39}"/>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95" name="Tekstfelt 1994">
                    <a:extLst>
                      <a:ext uri="{FF2B5EF4-FFF2-40B4-BE49-F238E27FC236}">
                        <a16:creationId xmlns:a16="http://schemas.microsoft.com/office/drawing/2014/main" id="{2084C7AA-4963-AA94-ED5A-5A27C176B540}"/>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96" name="Tekstfelt 1995">
                    <a:extLst>
                      <a:ext uri="{FF2B5EF4-FFF2-40B4-BE49-F238E27FC236}">
                        <a16:creationId xmlns:a16="http://schemas.microsoft.com/office/drawing/2014/main" id="{196F4CF2-11C3-7510-029E-03621F2FE126}"/>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97" name="Tekstfelt 1996">
                    <a:extLst>
                      <a:ext uri="{FF2B5EF4-FFF2-40B4-BE49-F238E27FC236}">
                        <a16:creationId xmlns:a16="http://schemas.microsoft.com/office/drawing/2014/main" id="{B4AEB3C0-F186-A413-7799-7C5CCCCAD96B}"/>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98" name="Tekstfelt 1997">
                    <a:extLst>
                      <a:ext uri="{FF2B5EF4-FFF2-40B4-BE49-F238E27FC236}">
                        <a16:creationId xmlns:a16="http://schemas.microsoft.com/office/drawing/2014/main" id="{F15035B1-A52A-F0E8-C167-21F14E258AC3}"/>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99" name="Tekstfelt 1998">
                    <a:extLst>
                      <a:ext uri="{FF2B5EF4-FFF2-40B4-BE49-F238E27FC236}">
                        <a16:creationId xmlns:a16="http://schemas.microsoft.com/office/drawing/2014/main" id="{BC5C432A-9AB6-9A45-DC95-FBED143BCA66}"/>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00" name="Tekstfelt 1999">
                    <a:extLst>
                      <a:ext uri="{FF2B5EF4-FFF2-40B4-BE49-F238E27FC236}">
                        <a16:creationId xmlns:a16="http://schemas.microsoft.com/office/drawing/2014/main" id="{61B2FF2E-5AA1-34D7-E7B3-5B4C67F2E9C7}"/>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01" name="Tekstfelt 2000">
                    <a:extLst>
                      <a:ext uri="{FF2B5EF4-FFF2-40B4-BE49-F238E27FC236}">
                        <a16:creationId xmlns:a16="http://schemas.microsoft.com/office/drawing/2014/main" id="{A7651186-4436-7E08-20B8-811F48C1BFCF}"/>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02" name="Tekstfelt 2001">
                    <a:extLst>
                      <a:ext uri="{FF2B5EF4-FFF2-40B4-BE49-F238E27FC236}">
                        <a16:creationId xmlns:a16="http://schemas.microsoft.com/office/drawing/2014/main" id="{C0EB4252-C5E4-3B4A-D097-BD7E85B07076}"/>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03" name="Tekstfelt 2002">
                    <a:extLst>
                      <a:ext uri="{FF2B5EF4-FFF2-40B4-BE49-F238E27FC236}">
                        <a16:creationId xmlns:a16="http://schemas.microsoft.com/office/drawing/2014/main" id="{2DF092C2-22F5-BEDA-CAA4-F570F6294C56}"/>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04" name="Tekstfelt 2003">
                    <a:extLst>
                      <a:ext uri="{FF2B5EF4-FFF2-40B4-BE49-F238E27FC236}">
                        <a16:creationId xmlns:a16="http://schemas.microsoft.com/office/drawing/2014/main" id="{CAE96BF7-A253-5C9C-1FC1-DD85C622CCF3}"/>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05" name="Tekstfelt 2004">
                    <a:extLst>
                      <a:ext uri="{FF2B5EF4-FFF2-40B4-BE49-F238E27FC236}">
                        <a16:creationId xmlns:a16="http://schemas.microsoft.com/office/drawing/2014/main" id="{1C48E8D2-8907-8C62-4410-7853F74221B4}"/>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06" name="Tekstfelt 2005">
                    <a:extLst>
                      <a:ext uri="{FF2B5EF4-FFF2-40B4-BE49-F238E27FC236}">
                        <a16:creationId xmlns:a16="http://schemas.microsoft.com/office/drawing/2014/main" id="{31CC043C-51CB-626E-2071-F507993E01F9}"/>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07" name="Tekstfelt 2006">
                    <a:extLst>
                      <a:ext uri="{FF2B5EF4-FFF2-40B4-BE49-F238E27FC236}">
                        <a16:creationId xmlns:a16="http://schemas.microsoft.com/office/drawing/2014/main" id="{21EAB94D-8645-9102-3B58-62719526B7B6}"/>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08" name="Tekstfelt 2007">
                    <a:extLst>
                      <a:ext uri="{FF2B5EF4-FFF2-40B4-BE49-F238E27FC236}">
                        <a16:creationId xmlns:a16="http://schemas.microsoft.com/office/drawing/2014/main" id="{5327DF63-9AD9-4211-F447-76EA095D388F}"/>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09" name="Tekstfelt 2008">
                    <a:extLst>
                      <a:ext uri="{FF2B5EF4-FFF2-40B4-BE49-F238E27FC236}">
                        <a16:creationId xmlns:a16="http://schemas.microsoft.com/office/drawing/2014/main" id="{20416CA5-FB84-F48E-07C7-A850413B3348}"/>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10" name="Tekstfelt 2009">
                    <a:extLst>
                      <a:ext uri="{FF2B5EF4-FFF2-40B4-BE49-F238E27FC236}">
                        <a16:creationId xmlns:a16="http://schemas.microsoft.com/office/drawing/2014/main" id="{E1EFA792-EF05-FC95-1DB3-7E6B6C09AD2F}"/>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11" name="Tekstfelt 2010">
                    <a:extLst>
                      <a:ext uri="{FF2B5EF4-FFF2-40B4-BE49-F238E27FC236}">
                        <a16:creationId xmlns:a16="http://schemas.microsoft.com/office/drawing/2014/main" id="{E117E374-3558-A26E-DFBF-8CA31324AD2F}"/>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12" name="Tekstfelt 2011">
                    <a:extLst>
                      <a:ext uri="{FF2B5EF4-FFF2-40B4-BE49-F238E27FC236}">
                        <a16:creationId xmlns:a16="http://schemas.microsoft.com/office/drawing/2014/main" id="{F41C0824-D6EC-13FD-0DE2-AA64706E8E92}"/>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13" name="Tekstfelt 2012">
                    <a:extLst>
                      <a:ext uri="{FF2B5EF4-FFF2-40B4-BE49-F238E27FC236}">
                        <a16:creationId xmlns:a16="http://schemas.microsoft.com/office/drawing/2014/main" id="{28C4399F-22AB-C004-00C4-4CAFBF6713FB}"/>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78" name="Tekstfelt 1977">
                  <a:extLst>
                    <a:ext uri="{FF2B5EF4-FFF2-40B4-BE49-F238E27FC236}">
                      <a16:creationId xmlns:a16="http://schemas.microsoft.com/office/drawing/2014/main" id="{E40097F0-051D-1E28-D947-CE1E007C6785}"/>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79" name="Tekstfelt 1978">
                  <a:extLst>
                    <a:ext uri="{FF2B5EF4-FFF2-40B4-BE49-F238E27FC236}">
                      <a16:creationId xmlns:a16="http://schemas.microsoft.com/office/drawing/2014/main" id="{AAB32592-4BA9-CEDA-1DA8-B59F3AB3FE89}"/>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80" name="Tekstfelt 1979">
                  <a:extLst>
                    <a:ext uri="{FF2B5EF4-FFF2-40B4-BE49-F238E27FC236}">
                      <a16:creationId xmlns:a16="http://schemas.microsoft.com/office/drawing/2014/main" id="{D0405749-F5E3-17FB-06A4-13390E2A48B3}"/>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1" name="Gruppe 1830">
                <a:extLst>
                  <a:ext uri="{FF2B5EF4-FFF2-40B4-BE49-F238E27FC236}">
                    <a16:creationId xmlns:a16="http://schemas.microsoft.com/office/drawing/2014/main" id="{97F53A07-3D2A-6C64-BB52-EF3646AF3D9D}"/>
                  </a:ext>
                </a:extLst>
              </p:cNvPr>
              <p:cNvGrpSpPr/>
              <p:nvPr/>
            </p:nvGrpSpPr>
            <p:grpSpPr>
              <a:xfrm>
                <a:off x="1159795" y="1034606"/>
                <a:ext cx="641389" cy="5216305"/>
                <a:chOff x="2892468" y="1032983"/>
                <a:chExt cx="641389" cy="5216305"/>
              </a:xfrm>
            </p:grpSpPr>
            <p:grpSp>
              <p:nvGrpSpPr>
                <p:cNvPr id="1940" name="Gruppe 1939">
                  <a:extLst>
                    <a:ext uri="{FF2B5EF4-FFF2-40B4-BE49-F238E27FC236}">
                      <a16:creationId xmlns:a16="http://schemas.microsoft.com/office/drawing/2014/main" id="{4FAB9192-1977-983F-CDBB-73D17A833C96}"/>
                    </a:ext>
                  </a:extLst>
                </p:cNvPr>
                <p:cNvGrpSpPr/>
                <p:nvPr/>
              </p:nvGrpSpPr>
              <p:grpSpPr>
                <a:xfrm>
                  <a:off x="2892468" y="1032983"/>
                  <a:ext cx="641389" cy="5216305"/>
                  <a:chOff x="3475384" y="1188399"/>
                  <a:chExt cx="641389" cy="5216305"/>
                </a:xfrm>
              </p:grpSpPr>
              <p:sp>
                <p:nvSpPr>
                  <p:cNvPr id="1944" name="Tekstfelt 1943">
                    <a:extLst>
                      <a:ext uri="{FF2B5EF4-FFF2-40B4-BE49-F238E27FC236}">
                        <a16:creationId xmlns:a16="http://schemas.microsoft.com/office/drawing/2014/main" id="{A68CD448-79A9-0FED-DBDC-307631A25C5E}"/>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45" name="Tekstfelt 1944">
                    <a:extLst>
                      <a:ext uri="{FF2B5EF4-FFF2-40B4-BE49-F238E27FC236}">
                        <a16:creationId xmlns:a16="http://schemas.microsoft.com/office/drawing/2014/main" id="{3EA27EA7-1559-06CC-7DFC-4C14FC997A07}"/>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46" name="Tekstfelt 1945">
                    <a:extLst>
                      <a:ext uri="{FF2B5EF4-FFF2-40B4-BE49-F238E27FC236}">
                        <a16:creationId xmlns:a16="http://schemas.microsoft.com/office/drawing/2014/main" id="{79850245-E74B-C54E-DEB1-F14758C5D28C}"/>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47" name="Tekstfelt 1946">
                    <a:extLst>
                      <a:ext uri="{FF2B5EF4-FFF2-40B4-BE49-F238E27FC236}">
                        <a16:creationId xmlns:a16="http://schemas.microsoft.com/office/drawing/2014/main" id="{1E28B2DD-E175-E871-0AF2-AF1B4F486D88}"/>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48" name="Tekstfelt 1947">
                    <a:extLst>
                      <a:ext uri="{FF2B5EF4-FFF2-40B4-BE49-F238E27FC236}">
                        <a16:creationId xmlns:a16="http://schemas.microsoft.com/office/drawing/2014/main" id="{DF430CB1-125F-7381-1642-DE4F3196114D}"/>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49" name="Tekstfelt 1948">
                    <a:extLst>
                      <a:ext uri="{FF2B5EF4-FFF2-40B4-BE49-F238E27FC236}">
                        <a16:creationId xmlns:a16="http://schemas.microsoft.com/office/drawing/2014/main" id="{D8E02B03-AED8-A002-D375-4F13D133E409}"/>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50" name="Tekstfelt 1949">
                    <a:extLst>
                      <a:ext uri="{FF2B5EF4-FFF2-40B4-BE49-F238E27FC236}">
                        <a16:creationId xmlns:a16="http://schemas.microsoft.com/office/drawing/2014/main" id="{4C584978-201A-9A69-3DC5-F58106A03921}"/>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51" name="Tekstfelt 1950">
                    <a:extLst>
                      <a:ext uri="{FF2B5EF4-FFF2-40B4-BE49-F238E27FC236}">
                        <a16:creationId xmlns:a16="http://schemas.microsoft.com/office/drawing/2014/main" id="{78477B1E-89F3-5040-6E52-5D9E0B462327}"/>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52" name="Tekstfelt 1951">
                    <a:extLst>
                      <a:ext uri="{FF2B5EF4-FFF2-40B4-BE49-F238E27FC236}">
                        <a16:creationId xmlns:a16="http://schemas.microsoft.com/office/drawing/2014/main" id="{588869EF-9C7C-E4E5-A961-0B1D274B3508}"/>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53" name="Tekstfelt 1952">
                    <a:extLst>
                      <a:ext uri="{FF2B5EF4-FFF2-40B4-BE49-F238E27FC236}">
                        <a16:creationId xmlns:a16="http://schemas.microsoft.com/office/drawing/2014/main" id="{BDE43035-2B3E-2F07-F698-759C0EA8B62A}"/>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54" name="Tekstfelt 1953">
                    <a:extLst>
                      <a:ext uri="{FF2B5EF4-FFF2-40B4-BE49-F238E27FC236}">
                        <a16:creationId xmlns:a16="http://schemas.microsoft.com/office/drawing/2014/main" id="{FE1DCB2E-9036-B89C-6944-546D9488D95B}"/>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55" name="Tekstfelt 1954">
                    <a:extLst>
                      <a:ext uri="{FF2B5EF4-FFF2-40B4-BE49-F238E27FC236}">
                        <a16:creationId xmlns:a16="http://schemas.microsoft.com/office/drawing/2014/main" id="{461BBED2-2074-53EA-731D-02707146975C}"/>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56" name="Tekstfelt 1955">
                    <a:extLst>
                      <a:ext uri="{FF2B5EF4-FFF2-40B4-BE49-F238E27FC236}">
                        <a16:creationId xmlns:a16="http://schemas.microsoft.com/office/drawing/2014/main" id="{EE29DD63-D572-BFE9-CD64-2AF676049DEF}"/>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57" name="Tekstfelt 1956">
                    <a:extLst>
                      <a:ext uri="{FF2B5EF4-FFF2-40B4-BE49-F238E27FC236}">
                        <a16:creationId xmlns:a16="http://schemas.microsoft.com/office/drawing/2014/main" id="{DFC91159-7777-388C-A576-14E38342BCBE}"/>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58" name="Tekstfelt 1957">
                    <a:extLst>
                      <a:ext uri="{FF2B5EF4-FFF2-40B4-BE49-F238E27FC236}">
                        <a16:creationId xmlns:a16="http://schemas.microsoft.com/office/drawing/2014/main" id="{A3F2010C-D1F7-7F26-B5DA-8DFFA01A1CF4}"/>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59" name="Tekstfelt 1958">
                    <a:extLst>
                      <a:ext uri="{FF2B5EF4-FFF2-40B4-BE49-F238E27FC236}">
                        <a16:creationId xmlns:a16="http://schemas.microsoft.com/office/drawing/2014/main" id="{77248D7E-9176-2087-89A3-266B83B023B5}"/>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60" name="Tekstfelt 1959">
                    <a:extLst>
                      <a:ext uri="{FF2B5EF4-FFF2-40B4-BE49-F238E27FC236}">
                        <a16:creationId xmlns:a16="http://schemas.microsoft.com/office/drawing/2014/main" id="{2E5ADC14-A4B8-7B90-55D7-ABCC0A11146B}"/>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61" name="Tekstfelt 1960">
                    <a:extLst>
                      <a:ext uri="{FF2B5EF4-FFF2-40B4-BE49-F238E27FC236}">
                        <a16:creationId xmlns:a16="http://schemas.microsoft.com/office/drawing/2014/main" id="{D7B7D051-0EB6-C2E3-824C-99480AD74DEC}"/>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62" name="Tekstfelt 1961">
                    <a:extLst>
                      <a:ext uri="{FF2B5EF4-FFF2-40B4-BE49-F238E27FC236}">
                        <a16:creationId xmlns:a16="http://schemas.microsoft.com/office/drawing/2014/main" id="{917B0943-268D-8ABA-3F12-064A22229F98}"/>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63" name="Tekstfelt 1962">
                    <a:extLst>
                      <a:ext uri="{FF2B5EF4-FFF2-40B4-BE49-F238E27FC236}">
                        <a16:creationId xmlns:a16="http://schemas.microsoft.com/office/drawing/2014/main" id="{74FD7094-6574-09D4-6035-F60B6F590A4D}"/>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64" name="Tekstfelt 1963">
                    <a:extLst>
                      <a:ext uri="{FF2B5EF4-FFF2-40B4-BE49-F238E27FC236}">
                        <a16:creationId xmlns:a16="http://schemas.microsoft.com/office/drawing/2014/main" id="{9131C3DE-A80B-202B-0763-1DA81CF7442A}"/>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65" name="Tekstfelt 1964">
                    <a:extLst>
                      <a:ext uri="{FF2B5EF4-FFF2-40B4-BE49-F238E27FC236}">
                        <a16:creationId xmlns:a16="http://schemas.microsoft.com/office/drawing/2014/main" id="{628C40EA-910B-EB93-36AA-38FD1CE4C641}"/>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66" name="Tekstfelt 1965">
                    <a:extLst>
                      <a:ext uri="{FF2B5EF4-FFF2-40B4-BE49-F238E27FC236}">
                        <a16:creationId xmlns:a16="http://schemas.microsoft.com/office/drawing/2014/main" id="{0914517C-487E-33C5-2BD5-04C062EF3926}"/>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67" name="Tekstfelt 1966">
                    <a:extLst>
                      <a:ext uri="{FF2B5EF4-FFF2-40B4-BE49-F238E27FC236}">
                        <a16:creationId xmlns:a16="http://schemas.microsoft.com/office/drawing/2014/main" id="{0D064B5C-C426-9578-8B2F-596425BDF894}"/>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68" name="Tekstfelt 1967">
                    <a:extLst>
                      <a:ext uri="{FF2B5EF4-FFF2-40B4-BE49-F238E27FC236}">
                        <a16:creationId xmlns:a16="http://schemas.microsoft.com/office/drawing/2014/main" id="{DACD111C-EC45-E8AB-F387-5266C58CC3F7}"/>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69" name="Tekstfelt 1968">
                    <a:extLst>
                      <a:ext uri="{FF2B5EF4-FFF2-40B4-BE49-F238E27FC236}">
                        <a16:creationId xmlns:a16="http://schemas.microsoft.com/office/drawing/2014/main" id="{B8CB6579-E947-ADBA-B5B3-EDC7292058B1}"/>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70" name="Tekstfelt 1969">
                    <a:extLst>
                      <a:ext uri="{FF2B5EF4-FFF2-40B4-BE49-F238E27FC236}">
                        <a16:creationId xmlns:a16="http://schemas.microsoft.com/office/drawing/2014/main" id="{2827CC3F-DDED-5A84-6DEC-A537EE896542}"/>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71" name="Tekstfelt 1970">
                    <a:extLst>
                      <a:ext uri="{FF2B5EF4-FFF2-40B4-BE49-F238E27FC236}">
                        <a16:creationId xmlns:a16="http://schemas.microsoft.com/office/drawing/2014/main" id="{157BF8D7-461D-B800-0BCD-995AB444AE51}"/>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72" name="Tekstfelt 1971">
                    <a:extLst>
                      <a:ext uri="{FF2B5EF4-FFF2-40B4-BE49-F238E27FC236}">
                        <a16:creationId xmlns:a16="http://schemas.microsoft.com/office/drawing/2014/main" id="{36FA0A2D-6EA9-3AEB-E03A-1A289F303E9E}"/>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73" name="Tekstfelt 1972">
                    <a:extLst>
                      <a:ext uri="{FF2B5EF4-FFF2-40B4-BE49-F238E27FC236}">
                        <a16:creationId xmlns:a16="http://schemas.microsoft.com/office/drawing/2014/main" id="{91A3ADAB-26DB-2B50-FE8A-84EA414C53B2}"/>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74" name="Tekstfelt 1973">
                    <a:extLst>
                      <a:ext uri="{FF2B5EF4-FFF2-40B4-BE49-F238E27FC236}">
                        <a16:creationId xmlns:a16="http://schemas.microsoft.com/office/drawing/2014/main" id="{0EC14AB7-4023-248E-7E5C-58FCE4993E1E}"/>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975" name="Tekstfelt 1974">
                    <a:extLst>
                      <a:ext uri="{FF2B5EF4-FFF2-40B4-BE49-F238E27FC236}">
                        <a16:creationId xmlns:a16="http://schemas.microsoft.com/office/drawing/2014/main" id="{0367A7D2-688B-C323-289A-5635FA237D88}"/>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976" name="Tekstfelt 1975">
                    <a:extLst>
                      <a:ext uri="{FF2B5EF4-FFF2-40B4-BE49-F238E27FC236}">
                        <a16:creationId xmlns:a16="http://schemas.microsoft.com/office/drawing/2014/main" id="{5DBB0B7C-EED8-F066-702F-5C7B008B5E46}"/>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41" name="Tekstfelt 1940">
                  <a:extLst>
                    <a:ext uri="{FF2B5EF4-FFF2-40B4-BE49-F238E27FC236}">
                      <a16:creationId xmlns:a16="http://schemas.microsoft.com/office/drawing/2014/main" id="{49722AB6-1020-0101-D52D-3D123F1F33EA}"/>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42" name="Tekstfelt 1941">
                  <a:extLst>
                    <a:ext uri="{FF2B5EF4-FFF2-40B4-BE49-F238E27FC236}">
                      <a16:creationId xmlns:a16="http://schemas.microsoft.com/office/drawing/2014/main" id="{161BEE23-0A7B-485B-0307-D82776FBAAEF}"/>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43" name="Tekstfelt 1942">
                  <a:extLst>
                    <a:ext uri="{FF2B5EF4-FFF2-40B4-BE49-F238E27FC236}">
                      <a16:creationId xmlns:a16="http://schemas.microsoft.com/office/drawing/2014/main" id="{71ABF6F0-6CAD-E689-6DDC-42B281BEF0A4}"/>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2" name="Gruppe 1831">
                <a:extLst>
                  <a:ext uri="{FF2B5EF4-FFF2-40B4-BE49-F238E27FC236}">
                    <a16:creationId xmlns:a16="http://schemas.microsoft.com/office/drawing/2014/main" id="{D87F78DB-4E5A-441C-0D89-31CB01CCD097}"/>
                  </a:ext>
                </a:extLst>
              </p:cNvPr>
              <p:cNvGrpSpPr/>
              <p:nvPr/>
            </p:nvGrpSpPr>
            <p:grpSpPr>
              <a:xfrm>
                <a:off x="732574" y="1038389"/>
                <a:ext cx="641389" cy="5216305"/>
                <a:chOff x="2892468" y="1032983"/>
                <a:chExt cx="641389" cy="5216305"/>
              </a:xfrm>
            </p:grpSpPr>
            <p:grpSp>
              <p:nvGrpSpPr>
                <p:cNvPr id="1903" name="Gruppe 1902">
                  <a:extLst>
                    <a:ext uri="{FF2B5EF4-FFF2-40B4-BE49-F238E27FC236}">
                      <a16:creationId xmlns:a16="http://schemas.microsoft.com/office/drawing/2014/main" id="{C0670F63-6BE8-2BC9-EB0A-E0D02D54312A}"/>
                    </a:ext>
                  </a:extLst>
                </p:cNvPr>
                <p:cNvGrpSpPr/>
                <p:nvPr/>
              </p:nvGrpSpPr>
              <p:grpSpPr>
                <a:xfrm>
                  <a:off x="2892468" y="1032983"/>
                  <a:ext cx="641389" cy="5216305"/>
                  <a:chOff x="3475384" y="1188399"/>
                  <a:chExt cx="641389" cy="5216305"/>
                </a:xfrm>
              </p:grpSpPr>
              <p:sp>
                <p:nvSpPr>
                  <p:cNvPr id="1907" name="Tekstfelt 1906">
                    <a:extLst>
                      <a:ext uri="{FF2B5EF4-FFF2-40B4-BE49-F238E27FC236}">
                        <a16:creationId xmlns:a16="http://schemas.microsoft.com/office/drawing/2014/main" id="{49199FAE-005C-D578-87E5-060E0D64A271}"/>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08" name="Tekstfelt 1907">
                    <a:extLst>
                      <a:ext uri="{FF2B5EF4-FFF2-40B4-BE49-F238E27FC236}">
                        <a16:creationId xmlns:a16="http://schemas.microsoft.com/office/drawing/2014/main" id="{4BEB488B-F6D9-8575-995B-DB5F6C8FF66F}"/>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09" name="Tekstfelt 1908">
                    <a:extLst>
                      <a:ext uri="{FF2B5EF4-FFF2-40B4-BE49-F238E27FC236}">
                        <a16:creationId xmlns:a16="http://schemas.microsoft.com/office/drawing/2014/main" id="{02652807-E412-9716-7971-B54AA2F2C438}"/>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10" name="Tekstfelt 1909">
                    <a:extLst>
                      <a:ext uri="{FF2B5EF4-FFF2-40B4-BE49-F238E27FC236}">
                        <a16:creationId xmlns:a16="http://schemas.microsoft.com/office/drawing/2014/main" id="{442F3CBA-35A3-B765-543C-8E02165AFD5E}"/>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11" name="Tekstfelt 1910">
                    <a:extLst>
                      <a:ext uri="{FF2B5EF4-FFF2-40B4-BE49-F238E27FC236}">
                        <a16:creationId xmlns:a16="http://schemas.microsoft.com/office/drawing/2014/main" id="{4699B02F-A5BA-08B1-88FC-D06F0C64DA05}"/>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12" name="Tekstfelt 1911">
                    <a:extLst>
                      <a:ext uri="{FF2B5EF4-FFF2-40B4-BE49-F238E27FC236}">
                        <a16:creationId xmlns:a16="http://schemas.microsoft.com/office/drawing/2014/main" id="{688598D4-DFF8-447F-D3D0-EBECE5D3C291}"/>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13" name="Tekstfelt 1912">
                    <a:extLst>
                      <a:ext uri="{FF2B5EF4-FFF2-40B4-BE49-F238E27FC236}">
                        <a16:creationId xmlns:a16="http://schemas.microsoft.com/office/drawing/2014/main" id="{25B018C4-3269-1A05-CFC3-C0A4F5F62CCE}"/>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14" name="Tekstfelt 1913">
                    <a:extLst>
                      <a:ext uri="{FF2B5EF4-FFF2-40B4-BE49-F238E27FC236}">
                        <a16:creationId xmlns:a16="http://schemas.microsoft.com/office/drawing/2014/main" id="{E3A8B3AE-0AAD-CD3C-113B-2C7C30BBCA14}"/>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15" name="Tekstfelt 1914">
                    <a:extLst>
                      <a:ext uri="{FF2B5EF4-FFF2-40B4-BE49-F238E27FC236}">
                        <a16:creationId xmlns:a16="http://schemas.microsoft.com/office/drawing/2014/main" id="{CCD93A7F-4463-1B47-4DB4-E871F718680C}"/>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16" name="Tekstfelt 1915">
                    <a:extLst>
                      <a:ext uri="{FF2B5EF4-FFF2-40B4-BE49-F238E27FC236}">
                        <a16:creationId xmlns:a16="http://schemas.microsoft.com/office/drawing/2014/main" id="{4B17378F-CF5D-6E65-170F-BECE896D77B3}"/>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17" name="Tekstfelt 1916">
                    <a:extLst>
                      <a:ext uri="{FF2B5EF4-FFF2-40B4-BE49-F238E27FC236}">
                        <a16:creationId xmlns:a16="http://schemas.microsoft.com/office/drawing/2014/main" id="{AB33EC23-A9B6-DE55-9A3C-DC64A0F6E9FA}"/>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18" name="Tekstfelt 1917">
                    <a:extLst>
                      <a:ext uri="{FF2B5EF4-FFF2-40B4-BE49-F238E27FC236}">
                        <a16:creationId xmlns:a16="http://schemas.microsoft.com/office/drawing/2014/main" id="{EA601F3A-6593-89CC-9049-25A75A5ACFD1}"/>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19" name="Tekstfelt 1918">
                    <a:extLst>
                      <a:ext uri="{FF2B5EF4-FFF2-40B4-BE49-F238E27FC236}">
                        <a16:creationId xmlns:a16="http://schemas.microsoft.com/office/drawing/2014/main" id="{DF31D97D-65C2-BD5C-9195-C51F6BD3D5C8}"/>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20" name="Tekstfelt 1919">
                    <a:extLst>
                      <a:ext uri="{FF2B5EF4-FFF2-40B4-BE49-F238E27FC236}">
                        <a16:creationId xmlns:a16="http://schemas.microsoft.com/office/drawing/2014/main" id="{B08F8045-BDAE-94B9-C894-D039825431C7}"/>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21" name="Tekstfelt 1920">
                    <a:extLst>
                      <a:ext uri="{FF2B5EF4-FFF2-40B4-BE49-F238E27FC236}">
                        <a16:creationId xmlns:a16="http://schemas.microsoft.com/office/drawing/2014/main" id="{DA4FAB90-DE15-B171-DBB9-2CB602FEEB31}"/>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22" name="Tekstfelt 1921">
                    <a:extLst>
                      <a:ext uri="{FF2B5EF4-FFF2-40B4-BE49-F238E27FC236}">
                        <a16:creationId xmlns:a16="http://schemas.microsoft.com/office/drawing/2014/main" id="{348D7F92-1994-B75E-70FF-7A8C9FC78F7D}"/>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23" name="Tekstfelt 1922">
                    <a:extLst>
                      <a:ext uri="{FF2B5EF4-FFF2-40B4-BE49-F238E27FC236}">
                        <a16:creationId xmlns:a16="http://schemas.microsoft.com/office/drawing/2014/main" id="{CA1EC2B4-15C7-B877-D60D-B76F7789CBC3}"/>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24" name="Tekstfelt 1923">
                    <a:extLst>
                      <a:ext uri="{FF2B5EF4-FFF2-40B4-BE49-F238E27FC236}">
                        <a16:creationId xmlns:a16="http://schemas.microsoft.com/office/drawing/2014/main" id="{507497DC-2E6E-4807-640F-014C28F4B3F4}"/>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25" name="Tekstfelt 1924">
                    <a:extLst>
                      <a:ext uri="{FF2B5EF4-FFF2-40B4-BE49-F238E27FC236}">
                        <a16:creationId xmlns:a16="http://schemas.microsoft.com/office/drawing/2014/main" id="{80A31CC1-46BD-B9BB-18F7-46F55DC399CE}"/>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26" name="Tekstfelt 1925">
                    <a:extLst>
                      <a:ext uri="{FF2B5EF4-FFF2-40B4-BE49-F238E27FC236}">
                        <a16:creationId xmlns:a16="http://schemas.microsoft.com/office/drawing/2014/main" id="{153072DB-F448-1DB5-B824-61619D00B154}"/>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27" name="Tekstfelt 1926">
                    <a:extLst>
                      <a:ext uri="{FF2B5EF4-FFF2-40B4-BE49-F238E27FC236}">
                        <a16:creationId xmlns:a16="http://schemas.microsoft.com/office/drawing/2014/main" id="{0180C92E-9B9C-A6A0-709E-59F0FF203E82}"/>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28" name="Tekstfelt 1927">
                    <a:extLst>
                      <a:ext uri="{FF2B5EF4-FFF2-40B4-BE49-F238E27FC236}">
                        <a16:creationId xmlns:a16="http://schemas.microsoft.com/office/drawing/2014/main" id="{38640886-CBFE-B6DB-2B8E-949FE4772FB7}"/>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29" name="Tekstfelt 1928">
                    <a:extLst>
                      <a:ext uri="{FF2B5EF4-FFF2-40B4-BE49-F238E27FC236}">
                        <a16:creationId xmlns:a16="http://schemas.microsoft.com/office/drawing/2014/main" id="{58D4B4F5-AA5D-BF06-49B6-7F52D88736F2}"/>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30" name="Tekstfelt 1929">
                    <a:extLst>
                      <a:ext uri="{FF2B5EF4-FFF2-40B4-BE49-F238E27FC236}">
                        <a16:creationId xmlns:a16="http://schemas.microsoft.com/office/drawing/2014/main" id="{F2219E66-B16E-1364-D33E-9B29443CE699}"/>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31" name="Tekstfelt 1930">
                    <a:extLst>
                      <a:ext uri="{FF2B5EF4-FFF2-40B4-BE49-F238E27FC236}">
                        <a16:creationId xmlns:a16="http://schemas.microsoft.com/office/drawing/2014/main" id="{E4CBDAF3-EAE9-7827-389C-A6256145BA9F}"/>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32" name="Tekstfelt 1931">
                    <a:extLst>
                      <a:ext uri="{FF2B5EF4-FFF2-40B4-BE49-F238E27FC236}">
                        <a16:creationId xmlns:a16="http://schemas.microsoft.com/office/drawing/2014/main" id="{3A3E58CC-98F8-DEB9-7765-E6922EFA2807}"/>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33" name="Tekstfelt 1932">
                    <a:extLst>
                      <a:ext uri="{FF2B5EF4-FFF2-40B4-BE49-F238E27FC236}">
                        <a16:creationId xmlns:a16="http://schemas.microsoft.com/office/drawing/2014/main" id="{5EF27DC4-40F5-C94B-CE36-F1020D2A7697}"/>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34" name="Tekstfelt 1933">
                    <a:extLst>
                      <a:ext uri="{FF2B5EF4-FFF2-40B4-BE49-F238E27FC236}">
                        <a16:creationId xmlns:a16="http://schemas.microsoft.com/office/drawing/2014/main" id="{A1C2460E-E3A2-CD5A-D076-E5A37142B565}"/>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35" name="Tekstfelt 1934">
                    <a:extLst>
                      <a:ext uri="{FF2B5EF4-FFF2-40B4-BE49-F238E27FC236}">
                        <a16:creationId xmlns:a16="http://schemas.microsoft.com/office/drawing/2014/main" id="{B6D1D3F2-DB85-DB91-3C41-5ECB8421D26E}"/>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36" name="Tekstfelt 1935">
                    <a:extLst>
                      <a:ext uri="{FF2B5EF4-FFF2-40B4-BE49-F238E27FC236}">
                        <a16:creationId xmlns:a16="http://schemas.microsoft.com/office/drawing/2014/main" id="{7E9D4680-46B4-CD55-E803-95777737A9BE}"/>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37" name="Tekstfelt 1936">
                    <a:extLst>
                      <a:ext uri="{FF2B5EF4-FFF2-40B4-BE49-F238E27FC236}">
                        <a16:creationId xmlns:a16="http://schemas.microsoft.com/office/drawing/2014/main" id="{A0A70492-CF51-8B41-C593-EE6EE8B3A476}"/>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38" name="Tekstfelt 1937">
                    <a:extLst>
                      <a:ext uri="{FF2B5EF4-FFF2-40B4-BE49-F238E27FC236}">
                        <a16:creationId xmlns:a16="http://schemas.microsoft.com/office/drawing/2014/main" id="{F6ED9DF7-A0EE-DFFF-7EE2-F9D6505C4664}"/>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39" name="Tekstfelt 1938">
                    <a:extLst>
                      <a:ext uri="{FF2B5EF4-FFF2-40B4-BE49-F238E27FC236}">
                        <a16:creationId xmlns:a16="http://schemas.microsoft.com/office/drawing/2014/main" id="{C4AACBB4-E88E-F327-2EDD-C6A8040606AF}"/>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904" name="Tekstfelt 1903">
                  <a:extLst>
                    <a:ext uri="{FF2B5EF4-FFF2-40B4-BE49-F238E27FC236}">
                      <a16:creationId xmlns:a16="http://schemas.microsoft.com/office/drawing/2014/main" id="{D80CE3AA-BCE6-2A41-159C-8B1AB8E7672B}"/>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05" name="Tekstfelt 1904">
                  <a:extLst>
                    <a:ext uri="{FF2B5EF4-FFF2-40B4-BE49-F238E27FC236}">
                      <a16:creationId xmlns:a16="http://schemas.microsoft.com/office/drawing/2014/main" id="{813EE7F6-9AF6-6174-FD29-6536457BAE68}"/>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06" name="Tekstfelt 1905">
                  <a:extLst>
                    <a:ext uri="{FF2B5EF4-FFF2-40B4-BE49-F238E27FC236}">
                      <a16:creationId xmlns:a16="http://schemas.microsoft.com/office/drawing/2014/main" id="{A8FF8248-CAF8-56D0-9845-2A75D81D11F8}"/>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3" name="Gruppe 1832">
                <a:extLst>
                  <a:ext uri="{FF2B5EF4-FFF2-40B4-BE49-F238E27FC236}">
                    <a16:creationId xmlns:a16="http://schemas.microsoft.com/office/drawing/2014/main" id="{B75C4BA4-FC18-6BDC-84DF-1D06272309C2}"/>
                  </a:ext>
                </a:extLst>
              </p:cNvPr>
              <p:cNvGrpSpPr/>
              <p:nvPr/>
            </p:nvGrpSpPr>
            <p:grpSpPr>
              <a:xfrm>
                <a:off x="286844" y="1475337"/>
                <a:ext cx="641389" cy="4783755"/>
                <a:chOff x="2892468" y="1465533"/>
                <a:chExt cx="641389" cy="4783755"/>
              </a:xfrm>
            </p:grpSpPr>
            <p:grpSp>
              <p:nvGrpSpPr>
                <p:cNvPr id="1869" name="Gruppe 1868">
                  <a:extLst>
                    <a:ext uri="{FF2B5EF4-FFF2-40B4-BE49-F238E27FC236}">
                      <a16:creationId xmlns:a16="http://schemas.microsoft.com/office/drawing/2014/main" id="{9F8B641B-8A08-31DB-1C10-F1E10A1A82A6}"/>
                    </a:ext>
                  </a:extLst>
                </p:cNvPr>
                <p:cNvGrpSpPr/>
                <p:nvPr/>
              </p:nvGrpSpPr>
              <p:grpSpPr>
                <a:xfrm>
                  <a:off x="2892468" y="1465533"/>
                  <a:ext cx="641389" cy="4783755"/>
                  <a:chOff x="3475384" y="1620949"/>
                  <a:chExt cx="641389" cy="4783755"/>
                </a:xfrm>
              </p:grpSpPr>
              <p:sp>
                <p:nvSpPr>
                  <p:cNvPr id="1873" name="Tekstfelt 1872">
                    <a:extLst>
                      <a:ext uri="{FF2B5EF4-FFF2-40B4-BE49-F238E27FC236}">
                        <a16:creationId xmlns:a16="http://schemas.microsoft.com/office/drawing/2014/main" id="{7DD9495D-2D92-930D-D5BF-D706ABC003EF}"/>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74" name="Tekstfelt 1873">
                    <a:extLst>
                      <a:ext uri="{FF2B5EF4-FFF2-40B4-BE49-F238E27FC236}">
                        <a16:creationId xmlns:a16="http://schemas.microsoft.com/office/drawing/2014/main" id="{342E8E19-FDB1-F4F5-511E-DF9D6025A6BD}"/>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75" name="Tekstfelt 1874">
                    <a:extLst>
                      <a:ext uri="{FF2B5EF4-FFF2-40B4-BE49-F238E27FC236}">
                        <a16:creationId xmlns:a16="http://schemas.microsoft.com/office/drawing/2014/main" id="{890DF4F1-9996-8948-76D6-3580BA1396E9}"/>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76" name="Tekstfelt 1875">
                    <a:extLst>
                      <a:ext uri="{FF2B5EF4-FFF2-40B4-BE49-F238E27FC236}">
                        <a16:creationId xmlns:a16="http://schemas.microsoft.com/office/drawing/2014/main" id="{4EB17EB1-481C-AEB8-A20E-CE95656F0686}"/>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77" name="Tekstfelt 1876">
                    <a:extLst>
                      <a:ext uri="{FF2B5EF4-FFF2-40B4-BE49-F238E27FC236}">
                        <a16:creationId xmlns:a16="http://schemas.microsoft.com/office/drawing/2014/main" id="{816B5906-1065-8167-0047-D7C377028A04}"/>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78" name="Tekstfelt 1877">
                    <a:extLst>
                      <a:ext uri="{FF2B5EF4-FFF2-40B4-BE49-F238E27FC236}">
                        <a16:creationId xmlns:a16="http://schemas.microsoft.com/office/drawing/2014/main" id="{1A8FF659-8277-0250-1D54-679F1F23A1C3}"/>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79" name="Tekstfelt 1878">
                    <a:extLst>
                      <a:ext uri="{FF2B5EF4-FFF2-40B4-BE49-F238E27FC236}">
                        <a16:creationId xmlns:a16="http://schemas.microsoft.com/office/drawing/2014/main" id="{94A72CB2-53F7-97FA-357E-FC816E4F2314}"/>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80" name="Tekstfelt 1879">
                    <a:extLst>
                      <a:ext uri="{FF2B5EF4-FFF2-40B4-BE49-F238E27FC236}">
                        <a16:creationId xmlns:a16="http://schemas.microsoft.com/office/drawing/2014/main" id="{64E9E238-BA9D-D583-2349-64EFFB988F80}"/>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81" name="Tekstfelt 1880">
                    <a:extLst>
                      <a:ext uri="{FF2B5EF4-FFF2-40B4-BE49-F238E27FC236}">
                        <a16:creationId xmlns:a16="http://schemas.microsoft.com/office/drawing/2014/main" id="{1A44BCA8-04BD-A22E-584A-EBA01DE49FFC}"/>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82" name="Tekstfelt 1881">
                    <a:extLst>
                      <a:ext uri="{FF2B5EF4-FFF2-40B4-BE49-F238E27FC236}">
                        <a16:creationId xmlns:a16="http://schemas.microsoft.com/office/drawing/2014/main" id="{E345156C-D897-489A-DBF8-4A7C80E89C9F}"/>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83" name="Tekstfelt 1882">
                    <a:extLst>
                      <a:ext uri="{FF2B5EF4-FFF2-40B4-BE49-F238E27FC236}">
                        <a16:creationId xmlns:a16="http://schemas.microsoft.com/office/drawing/2014/main" id="{77A37476-A349-B8DC-683F-697B6DC548E4}"/>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84" name="Tekstfelt 1883">
                    <a:extLst>
                      <a:ext uri="{FF2B5EF4-FFF2-40B4-BE49-F238E27FC236}">
                        <a16:creationId xmlns:a16="http://schemas.microsoft.com/office/drawing/2014/main" id="{8616834D-C279-0DDA-C655-E9832CC96CC0}"/>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85" name="Tekstfelt 1884">
                    <a:extLst>
                      <a:ext uri="{FF2B5EF4-FFF2-40B4-BE49-F238E27FC236}">
                        <a16:creationId xmlns:a16="http://schemas.microsoft.com/office/drawing/2014/main" id="{CF28847B-9A88-2AF7-47A4-78A1A8E876E8}"/>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86" name="Tekstfelt 1885">
                    <a:extLst>
                      <a:ext uri="{FF2B5EF4-FFF2-40B4-BE49-F238E27FC236}">
                        <a16:creationId xmlns:a16="http://schemas.microsoft.com/office/drawing/2014/main" id="{4C3D37F4-30C5-E73F-9524-1389BACA9E23}"/>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87" name="Tekstfelt 1886">
                    <a:extLst>
                      <a:ext uri="{FF2B5EF4-FFF2-40B4-BE49-F238E27FC236}">
                        <a16:creationId xmlns:a16="http://schemas.microsoft.com/office/drawing/2014/main" id="{D8BBDFF3-7E82-D7F2-DB1C-A4230B6B0CB7}"/>
                      </a:ext>
                    </a:extLst>
                  </p:cNvPr>
                  <p:cNvSpPr txBox="1"/>
                  <p:nvPr/>
                </p:nvSpPr>
                <p:spPr>
                  <a:xfrm>
                    <a:off x="3502242" y="3790057"/>
                    <a:ext cx="518091"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88" name="Tekstfelt 1887">
                    <a:extLst>
                      <a:ext uri="{FF2B5EF4-FFF2-40B4-BE49-F238E27FC236}">
                        <a16:creationId xmlns:a16="http://schemas.microsoft.com/office/drawing/2014/main" id="{292B34F5-3211-9DCB-112A-535A1A602E51}"/>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89" name="Tekstfelt 1888">
                    <a:extLst>
                      <a:ext uri="{FF2B5EF4-FFF2-40B4-BE49-F238E27FC236}">
                        <a16:creationId xmlns:a16="http://schemas.microsoft.com/office/drawing/2014/main" id="{5CAA0859-953B-5DF7-B68C-939885C091BD}"/>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90" name="Tekstfelt 1889">
                    <a:extLst>
                      <a:ext uri="{FF2B5EF4-FFF2-40B4-BE49-F238E27FC236}">
                        <a16:creationId xmlns:a16="http://schemas.microsoft.com/office/drawing/2014/main" id="{374DE73A-E8E9-004D-6527-7BD602CDBDBD}"/>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91" name="Tekstfelt 1890">
                    <a:extLst>
                      <a:ext uri="{FF2B5EF4-FFF2-40B4-BE49-F238E27FC236}">
                        <a16:creationId xmlns:a16="http://schemas.microsoft.com/office/drawing/2014/main" id="{9BA3E407-C006-4CD6-16BC-BD575977D788}"/>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92" name="Tekstfelt 1891">
                    <a:extLst>
                      <a:ext uri="{FF2B5EF4-FFF2-40B4-BE49-F238E27FC236}">
                        <a16:creationId xmlns:a16="http://schemas.microsoft.com/office/drawing/2014/main" id="{BFA467FF-A679-76AD-AF4F-24AD07E84FFF}"/>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93" name="Tekstfelt 1892">
                    <a:extLst>
                      <a:ext uri="{FF2B5EF4-FFF2-40B4-BE49-F238E27FC236}">
                        <a16:creationId xmlns:a16="http://schemas.microsoft.com/office/drawing/2014/main" id="{78378457-C8BF-D0DA-7913-02C3F50D29E3}"/>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94" name="Tekstfelt 1893">
                    <a:extLst>
                      <a:ext uri="{FF2B5EF4-FFF2-40B4-BE49-F238E27FC236}">
                        <a16:creationId xmlns:a16="http://schemas.microsoft.com/office/drawing/2014/main" id="{1435DD2D-09A3-E217-5117-1BAD179844A2}"/>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95" name="Tekstfelt 1894">
                    <a:extLst>
                      <a:ext uri="{FF2B5EF4-FFF2-40B4-BE49-F238E27FC236}">
                        <a16:creationId xmlns:a16="http://schemas.microsoft.com/office/drawing/2014/main" id="{F5359032-4AC1-C831-301B-2FF46150DD53}"/>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96" name="Tekstfelt 1895">
                    <a:extLst>
                      <a:ext uri="{FF2B5EF4-FFF2-40B4-BE49-F238E27FC236}">
                        <a16:creationId xmlns:a16="http://schemas.microsoft.com/office/drawing/2014/main" id="{D997C845-F38E-BF2A-503B-4DD64B61B03C}"/>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97" name="Tekstfelt 1896">
                    <a:extLst>
                      <a:ext uri="{FF2B5EF4-FFF2-40B4-BE49-F238E27FC236}">
                        <a16:creationId xmlns:a16="http://schemas.microsoft.com/office/drawing/2014/main" id="{1AA61710-A3C2-98D9-C437-BF72009EE14C}"/>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98" name="Tekstfelt 1897">
                    <a:extLst>
                      <a:ext uri="{FF2B5EF4-FFF2-40B4-BE49-F238E27FC236}">
                        <a16:creationId xmlns:a16="http://schemas.microsoft.com/office/drawing/2014/main" id="{D03AC38F-872C-B7DB-2F58-BE0118A77B8D}"/>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99" name="Tekstfelt 1898">
                    <a:extLst>
                      <a:ext uri="{FF2B5EF4-FFF2-40B4-BE49-F238E27FC236}">
                        <a16:creationId xmlns:a16="http://schemas.microsoft.com/office/drawing/2014/main" id="{C879D412-623E-D712-61E9-B335BFDF2601}"/>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00" name="Tekstfelt 1899">
                    <a:extLst>
                      <a:ext uri="{FF2B5EF4-FFF2-40B4-BE49-F238E27FC236}">
                        <a16:creationId xmlns:a16="http://schemas.microsoft.com/office/drawing/2014/main" id="{9E8C63AB-E2B5-FFA6-861B-78F3470068EC}"/>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01" name="Tekstfelt 1900">
                    <a:extLst>
                      <a:ext uri="{FF2B5EF4-FFF2-40B4-BE49-F238E27FC236}">
                        <a16:creationId xmlns:a16="http://schemas.microsoft.com/office/drawing/2014/main" id="{EAF3668E-7203-CD38-C69E-046AB6DEF606}"/>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02" name="Tekstfelt 1901">
                    <a:extLst>
                      <a:ext uri="{FF2B5EF4-FFF2-40B4-BE49-F238E27FC236}">
                        <a16:creationId xmlns:a16="http://schemas.microsoft.com/office/drawing/2014/main" id="{4064B4A4-4AF7-CA28-86F0-AC0767C8B06B}"/>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70" name="Tekstfelt 1869">
                  <a:extLst>
                    <a:ext uri="{FF2B5EF4-FFF2-40B4-BE49-F238E27FC236}">
                      <a16:creationId xmlns:a16="http://schemas.microsoft.com/office/drawing/2014/main" id="{8ECFB6CF-F9E3-43B5-09D7-1A2A24ECA049}"/>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71" name="Tekstfelt 1870">
                  <a:extLst>
                    <a:ext uri="{FF2B5EF4-FFF2-40B4-BE49-F238E27FC236}">
                      <a16:creationId xmlns:a16="http://schemas.microsoft.com/office/drawing/2014/main" id="{3FE914B8-A5A9-857A-9E7A-729A70D7D57C}"/>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72" name="Tekstfelt 1871">
                  <a:extLst>
                    <a:ext uri="{FF2B5EF4-FFF2-40B4-BE49-F238E27FC236}">
                      <a16:creationId xmlns:a16="http://schemas.microsoft.com/office/drawing/2014/main" id="{1A02F883-7444-E540-7940-97B5501738B6}"/>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4" name="Gruppe 1833">
                <a:extLst>
                  <a:ext uri="{FF2B5EF4-FFF2-40B4-BE49-F238E27FC236}">
                    <a16:creationId xmlns:a16="http://schemas.microsoft.com/office/drawing/2014/main" id="{194E971A-FDE6-4DC4-8781-E92C8C3D1171}"/>
                  </a:ext>
                </a:extLst>
              </p:cNvPr>
              <p:cNvGrpSpPr/>
              <p:nvPr/>
            </p:nvGrpSpPr>
            <p:grpSpPr>
              <a:xfrm>
                <a:off x="-136438" y="1476215"/>
                <a:ext cx="641389" cy="4783755"/>
                <a:chOff x="2892468" y="1465533"/>
                <a:chExt cx="641389" cy="4783755"/>
              </a:xfrm>
            </p:grpSpPr>
            <p:grpSp>
              <p:nvGrpSpPr>
                <p:cNvPr id="1835" name="Gruppe 1834">
                  <a:extLst>
                    <a:ext uri="{FF2B5EF4-FFF2-40B4-BE49-F238E27FC236}">
                      <a16:creationId xmlns:a16="http://schemas.microsoft.com/office/drawing/2014/main" id="{D47DC1A0-2FFA-D888-9746-5BFBFA9CADE9}"/>
                    </a:ext>
                  </a:extLst>
                </p:cNvPr>
                <p:cNvGrpSpPr/>
                <p:nvPr/>
              </p:nvGrpSpPr>
              <p:grpSpPr>
                <a:xfrm>
                  <a:off x="2892468" y="1465533"/>
                  <a:ext cx="641389" cy="4783755"/>
                  <a:chOff x="3475384" y="1620949"/>
                  <a:chExt cx="641389" cy="4783755"/>
                </a:xfrm>
              </p:grpSpPr>
              <p:sp>
                <p:nvSpPr>
                  <p:cNvPr id="1839" name="Tekstfelt 1838">
                    <a:extLst>
                      <a:ext uri="{FF2B5EF4-FFF2-40B4-BE49-F238E27FC236}">
                        <a16:creationId xmlns:a16="http://schemas.microsoft.com/office/drawing/2014/main" id="{70B3DE13-EADE-5960-F7FD-C93566033AC2}"/>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40" name="Tekstfelt 1839">
                    <a:extLst>
                      <a:ext uri="{FF2B5EF4-FFF2-40B4-BE49-F238E27FC236}">
                        <a16:creationId xmlns:a16="http://schemas.microsoft.com/office/drawing/2014/main" id="{C99F8E4F-F746-DF20-2522-A389885FF1E0}"/>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41" name="Tekstfelt 1840">
                    <a:extLst>
                      <a:ext uri="{FF2B5EF4-FFF2-40B4-BE49-F238E27FC236}">
                        <a16:creationId xmlns:a16="http://schemas.microsoft.com/office/drawing/2014/main" id="{9ED52D9E-E3AF-E3C9-14DA-AF5389E58C41}"/>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42" name="Tekstfelt 1841">
                    <a:extLst>
                      <a:ext uri="{FF2B5EF4-FFF2-40B4-BE49-F238E27FC236}">
                        <a16:creationId xmlns:a16="http://schemas.microsoft.com/office/drawing/2014/main" id="{3339863F-E68E-5CBB-F7BA-0AC6652EA83C}"/>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43" name="Tekstfelt 1842">
                    <a:extLst>
                      <a:ext uri="{FF2B5EF4-FFF2-40B4-BE49-F238E27FC236}">
                        <a16:creationId xmlns:a16="http://schemas.microsoft.com/office/drawing/2014/main" id="{7DB48BF6-4B93-558E-F70D-091CD53DA3C8}"/>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44" name="Tekstfelt 1843">
                    <a:extLst>
                      <a:ext uri="{FF2B5EF4-FFF2-40B4-BE49-F238E27FC236}">
                        <a16:creationId xmlns:a16="http://schemas.microsoft.com/office/drawing/2014/main" id="{F10DA866-DED1-4F8A-8F28-54B065195E16}"/>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45" name="Tekstfelt 1844">
                    <a:extLst>
                      <a:ext uri="{FF2B5EF4-FFF2-40B4-BE49-F238E27FC236}">
                        <a16:creationId xmlns:a16="http://schemas.microsoft.com/office/drawing/2014/main" id="{7DAF1E14-33B5-FC5B-0810-EB5AFE895081}"/>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46" name="Tekstfelt 1845">
                    <a:extLst>
                      <a:ext uri="{FF2B5EF4-FFF2-40B4-BE49-F238E27FC236}">
                        <a16:creationId xmlns:a16="http://schemas.microsoft.com/office/drawing/2014/main" id="{D4B1C7FE-0CC6-65E1-EE12-588C91F0C217}"/>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47" name="Tekstfelt 1846">
                    <a:extLst>
                      <a:ext uri="{FF2B5EF4-FFF2-40B4-BE49-F238E27FC236}">
                        <a16:creationId xmlns:a16="http://schemas.microsoft.com/office/drawing/2014/main" id="{4FC34C05-29C3-D743-2B66-AB98BE0DF009}"/>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48" name="Tekstfelt 1847">
                    <a:extLst>
                      <a:ext uri="{FF2B5EF4-FFF2-40B4-BE49-F238E27FC236}">
                        <a16:creationId xmlns:a16="http://schemas.microsoft.com/office/drawing/2014/main" id="{D9B7B5D2-FEF2-B55C-732C-1A7D2F37756B}"/>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49" name="Tekstfelt 1848">
                    <a:extLst>
                      <a:ext uri="{FF2B5EF4-FFF2-40B4-BE49-F238E27FC236}">
                        <a16:creationId xmlns:a16="http://schemas.microsoft.com/office/drawing/2014/main" id="{87BA67E7-905E-BA7E-3F0F-B9D41CE7F8FC}"/>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50" name="Tekstfelt 1849">
                    <a:extLst>
                      <a:ext uri="{FF2B5EF4-FFF2-40B4-BE49-F238E27FC236}">
                        <a16:creationId xmlns:a16="http://schemas.microsoft.com/office/drawing/2014/main" id="{9726A623-B665-CA05-A813-7E42E36C75A5}"/>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51" name="Tekstfelt 1850">
                    <a:extLst>
                      <a:ext uri="{FF2B5EF4-FFF2-40B4-BE49-F238E27FC236}">
                        <a16:creationId xmlns:a16="http://schemas.microsoft.com/office/drawing/2014/main" id="{B875BAEB-1C83-4B65-3DD3-4A0B68090E26}"/>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52" name="Tekstfelt 1851">
                    <a:extLst>
                      <a:ext uri="{FF2B5EF4-FFF2-40B4-BE49-F238E27FC236}">
                        <a16:creationId xmlns:a16="http://schemas.microsoft.com/office/drawing/2014/main" id="{ABC759BA-B788-55DA-4E17-B9B133ECAB37}"/>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53" name="Tekstfelt 1852">
                    <a:extLst>
                      <a:ext uri="{FF2B5EF4-FFF2-40B4-BE49-F238E27FC236}">
                        <a16:creationId xmlns:a16="http://schemas.microsoft.com/office/drawing/2014/main" id="{2E28233C-9E36-BE48-29F7-8C49EDB1FF6A}"/>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54" name="Tekstfelt 1853">
                    <a:extLst>
                      <a:ext uri="{FF2B5EF4-FFF2-40B4-BE49-F238E27FC236}">
                        <a16:creationId xmlns:a16="http://schemas.microsoft.com/office/drawing/2014/main" id="{D6969E75-F0BA-EAA7-E129-8E058A24DFBE}"/>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55" name="Tekstfelt 1854">
                    <a:extLst>
                      <a:ext uri="{FF2B5EF4-FFF2-40B4-BE49-F238E27FC236}">
                        <a16:creationId xmlns:a16="http://schemas.microsoft.com/office/drawing/2014/main" id="{89EE66AD-8EAC-B60B-1D3E-550C28AD16FD}"/>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56" name="Tekstfelt 1855">
                    <a:extLst>
                      <a:ext uri="{FF2B5EF4-FFF2-40B4-BE49-F238E27FC236}">
                        <a16:creationId xmlns:a16="http://schemas.microsoft.com/office/drawing/2014/main" id="{48202113-4723-2005-3935-D0BD309ADDF0}"/>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57" name="Tekstfelt 1856">
                    <a:extLst>
                      <a:ext uri="{FF2B5EF4-FFF2-40B4-BE49-F238E27FC236}">
                        <a16:creationId xmlns:a16="http://schemas.microsoft.com/office/drawing/2014/main" id="{00E7F3D9-449E-3FDF-E9EF-68A98BA8AA8E}"/>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58" name="Tekstfelt 1857">
                    <a:extLst>
                      <a:ext uri="{FF2B5EF4-FFF2-40B4-BE49-F238E27FC236}">
                        <a16:creationId xmlns:a16="http://schemas.microsoft.com/office/drawing/2014/main" id="{1B3F60D1-2949-B140-9CCF-A8B3D42CA5FE}"/>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59" name="Tekstfelt 1858">
                    <a:extLst>
                      <a:ext uri="{FF2B5EF4-FFF2-40B4-BE49-F238E27FC236}">
                        <a16:creationId xmlns:a16="http://schemas.microsoft.com/office/drawing/2014/main" id="{6C721D65-1E1F-C197-A363-DB301087B7BB}"/>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60" name="Tekstfelt 1859">
                    <a:extLst>
                      <a:ext uri="{FF2B5EF4-FFF2-40B4-BE49-F238E27FC236}">
                        <a16:creationId xmlns:a16="http://schemas.microsoft.com/office/drawing/2014/main" id="{40846456-6801-E81E-229A-EE6000C9F783}"/>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61" name="Tekstfelt 1860">
                    <a:extLst>
                      <a:ext uri="{FF2B5EF4-FFF2-40B4-BE49-F238E27FC236}">
                        <a16:creationId xmlns:a16="http://schemas.microsoft.com/office/drawing/2014/main" id="{42FEF611-6C56-78DD-5EF3-54D29809BAF7}"/>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62" name="Tekstfelt 1861">
                    <a:extLst>
                      <a:ext uri="{FF2B5EF4-FFF2-40B4-BE49-F238E27FC236}">
                        <a16:creationId xmlns:a16="http://schemas.microsoft.com/office/drawing/2014/main" id="{5DA71FD7-D714-A509-E265-4D24DB4FE87F}"/>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63" name="Tekstfelt 1862">
                    <a:extLst>
                      <a:ext uri="{FF2B5EF4-FFF2-40B4-BE49-F238E27FC236}">
                        <a16:creationId xmlns:a16="http://schemas.microsoft.com/office/drawing/2014/main" id="{8778D231-93C6-BB3C-6CE2-87D5CD937A51}"/>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64" name="Tekstfelt 1863">
                    <a:extLst>
                      <a:ext uri="{FF2B5EF4-FFF2-40B4-BE49-F238E27FC236}">
                        <a16:creationId xmlns:a16="http://schemas.microsoft.com/office/drawing/2014/main" id="{A3D2913B-3AC4-AA2D-3A0C-0CA405F4110E}"/>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65" name="Tekstfelt 1864">
                    <a:extLst>
                      <a:ext uri="{FF2B5EF4-FFF2-40B4-BE49-F238E27FC236}">
                        <a16:creationId xmlns:a16="http://schemas.microsoft.com/office/drawing/2014/main" id="{C82A12E4-6867-FD1F-C47D-C22E93BA3BF7}"/>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866" name="Tekstfelt 1865">
                    <a:extLst>
                      <a:ext uri="{FF2B5EF4-FFF2-40B4-BE49-F238E27FC236}">
                        <a16:creationId xmlns:a16="http://schemas.microsoft.com/office/drawing/2014/main" id="{B8928B69-FFAE-8CDF-23A7-C80C28411EBB}"/>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867" name="Tekstfelt 1866">
                    <a:extLst>
                      <a:ext uri="{FF2B5EF4-FFF2-40B4-BE49-F238E27FC236}">
                        <a16:creationId xmlns:a16="http://schemas.microsoft.com/office/drawing/2014/main" id="{237093DC-E1F8-AE22-8724-733D8FF6F645}"/>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868" name="Tekstfelt 1867">
                    <a:extLst>
                      <a:ext uri="{FF2B5EF4-FFF2-40B4-BE49-F238E27FC236}">
                        <a16:creationId xmlns:a16="http://schemas.microsoft.com/office/drawing/2014/main" id="{A9E8BEE4-20EA-7340-B1E8-A7DEA653D8AF}"/>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36" name="Tekstfelt 1835">
                  <a:extLst>
                    <a:ext uri="{FF2B5EF4-FFF2-40B4-BE49-F238E27FC236}">
                      <a16:creationId xmlns:a16="http://schemas.microsoft.com/office/drawing/2014/main" id="{6549B53A-BE0D-057C-8B33-F80ECE43A676}"/>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37" name="Tekstfelt 1836">
                  <a:extLst>
                    <a:ext uri="{FF2B5EF4-FFF2-40B4-BE49-F238E27FC236}">
                      <a16:creationId xmlns:a16="http://schemas.microsoft.com/office/drawing/2014/main" id="{4495ECBC-079C-771A-B505-AC874F1C5A5F}"/>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38" name="Tekstfelt 1837">
                  <a:extLst>
                    <a:ext uri="{FF2B5EF4-FFF2-40B4-BE49-F238E27FC236}">
                      <a16:creationId xmlns:a16="http://schemas.microsoft.com/office/drawing/2014/main" id="{FDC233A6-AD79-9ED3-D222-CFF9EDF72668}"/>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grpSp>
          <p:nvGrpSpPr>
            <p:cNvPr id="1641" name="Gruppe 1640">
              <a:extLst>
                <a:ext uri="{FF2B5EF4-FFF2-40B4-BE49-F238E27FC236}">
                  <a16:creationId xmlns:a16="http://schemas.microsoft.com/office/drawing/2014/main" id="{F2FD5B09-4C66-3258-D501-E82D5E37D10F}"/>
                </a:ext>
              </a:extLst>
            </p:cNvPr>
            <p:cNvGrpSpPr/>
            <p:nvPr/>
          </p:nvGrpSpPr>
          <p:grpSpPr>
            <a:xfrm>
              <a:off x="5963854" y="1104575"/>
              <a:ext cx="370381" cy="4993054"/>
              <a:chOff x="2872610" y="306025"/>
              <a:chExt cx="370381" cy="4993054"/>
            </a:xfrm>
          </p:grpSpPr>
          <p:grpSp>
            <p:nvGrpSpPr>
              <p:cNvPr id="1794" name="Gruppe 1793">
                <a:extLst>
                  <a:ext uri="{FF2B5EF4-FFF2-40B4-BE49-F238E27FC236}">
                    <a16:creationId xmlns:a16="http://schemas.microsoft.com/office/drawing/2014/main" id="{8A4B3E3A-DCEC-8E77-4927-C108AB252023}"/>
                  </a:ext>
                </a:extLst>
              </p:cNvPr>
              <p:cNvGrpSpPr/>
              <p:nvPr/>
            </p:nvGrpSpPr>
            <p:grpSpPr>
              <a:xfrm>
                <a:off x="2872610" y="306025"/>
                <a:ext cx="370381" cy="4993054"/>
                <a:chOff x="3456275" y="891802"/>
                <a:chExt cx="370381" cy="4993054"/>
              </a:xfrm>
            </p:grpSpPr>
            <p:sp>
              <p:nvSpPr>
                <p:cNvPr id="1796" name="Tekstfelt 1795">
                  <a:extLst>
                    <a:ext uri="{FF2B5EF4-FFF2-40B4-BE49-F238E27FC236}">
                      <a16:creationId xmlns:a16="http://schemas.microsoft.com/office/drawing/2014/main" id="{B2EC7798-52E9-5D75-A7D2-219ED5DF6F4B}"/>
                    </a:ext>
                  </a:extLst>
                </p:cNvPr>
                <p:cNvSpPr txBox="1"/>
                <p:nvPr/>
              </p:nvSpPr>
              <p:spPr>
                <a:xfrm>
                  <a:off x="3456275" y="891802"/>
                  <a:ext cx="348172" cy="215444"/>
                </a:xfrm>
                <a:prstGeom prst="rect">
                  <a:avLst/>
                </a:prstGeom>
                <a:noFill/>
              </p:spPr>
              <p:txBody>
                <a:bodyPr wrap="none" rtlCol="0">
                  <a:spAutoFit/>
                </a:bodyPr>
                <a:lstStyle/>
                <a:p>
                  <a:r>
                    <a:rPr lang="da-DK" sz="800" dirty="0"/>
                    <a:t>229</a:t>
                  </a:r>
                </a:p>
              </p:txBody>
            </p:sp>
            <p:sp>
              <p:nvSpPr>
                <p:cNvPr id="1797" name="Tekstfelt 1796">
                  <a:extLst>
                    <a:ext uri="{FF2B5EF4-FFF2-40B4-BE49-F238E27FC236}">
                      <a16:creationId xmlns:a16="http://schemas.microsoft.com/office/drawing/2014/main" id="{BA055E58-345D-C18A-DC77-29C45482BAC1}"/>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98" name="Tekstfelt 1797">
                  <a:extLst>
                    <a:ext uri="{FF2B5EF4-FFF2-40B4-BE49-F238E27FC236}">
                      <a16:creationId xmlns:a16="http://schemas.microsoft.com/office/drawing/2014/main" id="{4A75E377-A831-67CD-F2F6-B235DB8D5904}"/>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99" name="Tekstfelt 1798">
                  <a:extLst>
                    <a:ext uri="{FF2B5EF4-FFF2-40B4-BE49-F238E27FC236}">
                      <a16:creationId xmlns:a16="http://schemas.microsoft.com/office/drawing/2014/main" id="{ADE9A34D-7438-C26D-ABA6-1C140E72BFB4}"/>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800" name="Tekstfelt 1799">
                  <a:extLst>
                    <a:ext uri="{FF2B5EF4-FFF2-40B4-BE49-F238E27FC236}">
                      <a16:creationId xmlns:a16="http://schemas.microsoft.com/office/drawing/2014/main" id="{A8F78DAB-A217-9197-FE4E-25DF0D1D6903}"/>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801" name="Tekstfelt 1800">
                  <a:extLst>
                    <a:ext uri="{FF2B5EF4-FFF2-40B4-BE49-F238E27FC236}">
                      <a16:creationId xmlns:a16="http://schemas.microsoft.com/office/drawing/2014/main" id="{895B5734-1A71-4961-DFD2-0949BD339F21}"/>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802" name="Tekstfelt 1801">
                  <a:extLst>
                    <a:ext uri="{FF2B5EF4-FFF2-40B4-BE49-F238E27FC236}">
                      <a16:creationId xmlns:a16="http://schemas.microsoft.com/office/drawing/2014/main" id="{E2D09950-F86C-8CCA-7247-2D36D7F8A0D4}"/>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803" name="Tekstfelt 1802">
                  <a:extLst>
                    <a:ext uri="{FF2B5EF4-FFF2-40B4-BE49-F238E27FC236}">
                      <a16:creationId xmlns:a16="http://schemas.microsoft.com/office/drawing/2014/main" id="{7E7CE338-22A6-72B8-FC64-B0AD72B71991}"/>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804" name="Tekstfelt 1803">
                  <a:extLst>
                    <a:ext uri="{FF2B5EF4-FFF2-40B4-BE49-F238E27FC236}">
                      <a16:creationId xmlns:a16="http://schemas.microsoft.com/office/drawing/2014/main" id="{591C26F7-7A5F-246F-660E-65F29B85A209}"/>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805" name="Tekstfelt 1804">
                  <a:extLst>
                    <a:ext uri="{FF2B5EF4-FFF2-40B4-BE49-F238E27FC236}">
                      <a16:creationId xmlns:a16="http://schemas.microsoft.com/office/drawing/2014/main" id="{99E8699E-6D0A-60BA-09B8-0D132BFFF6C7}"/>
                    </a:ext>
                  </a:extLst>
                </p:cNvPr>
                <p:cNvSpPr txBox="1"/>
                <p:nvPr/>
              </p:nvSpPr>
              <p:spPr>
                <a:xfrm>
                  <a:off x="3478484" y="5669412"/>
                  <a:ext cx="348172" cy="215444"/>
                </a:xfrm>
                <a:prstGeom prst="rect">
                  <a:avLst/>
                </a:prstGeom>
                <a:noFill/>
              </p:spPr>
              <p:txBody>
                <a:bodyPr wrap="none" rtlCol="0">
                  <a:spAutoFit/>
                </a:bodyPr>
                <a:lstStyle/>
                <a:p>
                  <a:r>
                    <a:rPr lang="da-DK" sz="800" dirty="0"/>
                    <a:t>218</a:t>
                  </a:r>
                </a:p>
              </p:txBody>
            </p:sp>
            <p:sp>
              <p:nvSpPr>
                <p:cNvPr id="1806" name="Tekstfelt 1805">
                  <a:extLst>
                    <a:ext uri="{FF2B5EF4-FFF2-40B4-BE49-F238E27FC236}">
                      <a16:creationId xmlns:a16="http://schemas.microsoft.com/office/drawing/2014/main" id="{70A27C13-6BAC-666F-D7FA-9C2496DCCE63}"/>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95" name="Tekstfelt 1794">
                <a:extLst>
                  <a:ext uri="{FF2B5EF4-FFF2-40B4-BE49-F238E27FC236}">
                    <a16:creationId xmlns:a16="http://schemas.microsoft.com/office/drawing/2014/main" id="{710DDCA9-7508-EF80-E6C9-A0DCF1DB9856}"/>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2" name="Gruppe 1641">
              <a:extLst>
                <a:ext uri="{FF2B5EF4-FFF2-40B4-BE49-F238E27FC236}">
                  <a16:creationId xmlns:a16="http://schemas.microsoft.com/office/drawing/2014/main" id="{B044C820-5907-F8E2-B890-A6ACC1642854}"/>
                </a:ext>
              </a:extLst>
            </p:cNvPr>
            <p:cNvGrpSpPr/>
            <p:nvPr/>
          </p:nvGrpSpPr>
          <p:grpSpPr>
            <a:xfrm>
              <a:off x="5539997" y="1121144"/>
              <a:ext cx="367348" cy="4968599"/>
              <a:chOff x="2884750" y="735002"/>
              <a:chExt cx="367348" cy="4968599"/>
            </a:xfrm>
          </p:grpSpPr>
          <p:grpSp>
            <p:nvGrpSpPr>
              <p:cNvPr id="1781" name="Gruppe 1780">
                <a:extLst>
                  <a:ext uri="{FF2B5EF4-FFF2-40B4-BE49-F238E27FC236}">
                    <a16:creationId xmlns:a16="http://schemas.microsoft.com/office/drawing/2014/main" id="{DDA08A52-6293-7130-476D-37E6C34AB652}"/>
                  </a:ext>
                </a:extLst>
              </p:cNvPr>
              <p:cNvGrpSpPr/>
              <p:nvPr/>
            </p:nvGrpSpPr>
            <p:grpSpPr>
              <a:xfrm>
                <a:off x="2884750" y="1168460"/>
                <a:ext cx="367348" cy="4535141"/>
                <a:chOff x="3468415" y="1754237"/>
                <a:chExt cx="367348" cy="4535141"/>
              </a:xfrm>
            </p:grpSpPr>
            <p:sp>
              <p:nvSpPr>
                <p:cNvPr id="1783" name="Tekstfelt 1782">
                  <a:extLst>
                    <a:ext uri="{FF2B5EF4-FFF2-40B4-BE49-F238E27FC236}">
                      <a16:creationId xmlns:a16="http://schemas.microsoft.com/office/drawing/2014/main" id="{7F5666DC-D352-87F7-349B-8ABBC9C89F99}"/>
                    </a:ext>
                  </a:extLst>
                </p:cNvPr>
                <p:cNvSpPr txBox="1"/>
                <p:nvPr/>
              </p:nvSpPr>
              <p:spPr>
                <a:xfrm>
                  <a:off x="3487591" y="6073934"/>
                  <a:ext cx="348172" cy="215444"/>
                </a:xfrm>
                <a:prstGeom prst="rect">
                  <a:avLst/>
                </a:prstGeom>
                <a:noFill/>
              </p:spPr>
              <p:txBody>
                <a:bodyPr wrap="none" rtlCol="0">
                  <a:spAutoFit/>
                </a:bodyPr>
                <a:lstStyle/>
                <a:p>
                  <a:r>
                    <a:rPr lang="da-DK" sz="800" dirty="0"/>
                    <a:t>229</a:t>
                  </a:r>
                </a:p>
              </p:txBody>
            </p:sp>
            <p:sp>
              <p:nvSpPr>
                <p:cNvPr id="1784" name="Tekstfelt 1783">
                  <a:extLst>
                    <a:ext uri="{FF2B5EF4-FFF2-40B4-BE49-F238E27FC236}">
                      <a16:creationId xmlns:a16="http://schemas.microsoft.com/office/drawing/2014/main" id="{C14C23AD-3415-90A1-93A8-9F4E58492223}"/>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85" name="Tekstfelt 1784">
                  <a:extLst>
                    <a:ext uri="{FF2B5EF4-FFF2-40B4-BE49-F238E27FC236}">
                      <a16:creationId xmlns:a16="http://schemas.microsoft.com/office/drawing/2014/main" id="{2800C51A-B979-E03B-BADD-97AF7392652F}"/>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86" name="Tekstfelt 1785">
                  <a:extLst>
                    <a:ext uri="{FF2B5EF4-FFF2-40B4-BE49-F238E27FC236}">
                      <a16:creationId xmlns:a16="http://schemas.microsoft.com/office/drawing/2014/main" id="{290BF1C9-7A7F-129D-4BC7-99B984FA5433}"/>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87" name="Tekstfelt 1786">
                  <a:extLst>
                    <a:ext uri="{FF2B5EF4-FFF2-40B4-BE49-F238E27FC236}">
                      <a16:creationId xmlns:a16="http://schemas.microsoft.com/office/drawing/2014/main" id="{C90D3D3F-85F9-8AEA-F98E-3EA3C5BF8BA2}"/>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88" name="Tekstfelt 1787">
                  <a:extLst>
                    <a:ext uri="{FF2B5EF4-FFF2-40B4-BE49-F238E27FC236}">
                      <a16:creationId xmlns:a16="http://schemas.microsoft.com/office/drawing/2014/main" id="{F66FC0F0-6075-93B4-0D41-1880CA3E57C8}"/>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89" name="Tekstfelt 1788">
                  <a:extLst>
                    <a:ext uri="{FF2B5EF4-FFF2-40B4-BE49-F238E27FC236}">
                      <a16:creationId xmlns:a16="http://schemas.microsoft.com/office/drawing/2014/main" id="{486D10D3-6995-D558-FE86-4E4035D8D963}"/>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90" name="Tekstfelt 1789">
                  <a:extLst>
                    <a:ext uri="{FF2B5EF4-FFF2-40B4-BE49-F238E27FC236}">
                      <a16:creationId xmlns:a16="http://schemas.microsoft.com/office/drawing/2014/main" id="{C7A8E5B6-A258-4771-1D6F-93C49CB40576}"/>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91" name="Tekstfelt 1790">
                  <a:extLst>
                    <a:ext uri="{FF2B5EF4-FFF2-40B4-BE49-F238E27FC236}">
                      <a16:creationId xmlns:a16="http://schemas.microsoft.com/office/drawing/2014/main" id="{D601EED5-E9A2-59C4-4C58-308E3FB1F731}"/>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92" name="Tekstfelt 1791">
                  <a:extLst>
                    <a:ext uri="{FF2B5EF4-FFF2-40B4-BE49-F238E27FC236}">
                      <a16:creationId xmlns:a16="http://schemas.microsoft.com/office/drawing/2014/main" id="{97D1D4B6-8EE2-34EA-1D77-25A6760E476F}"/>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93" name="Tekstfelt 1792">
                  <a:extLst>
                    <a:ext uri="{FF2B5EF4-FFF2-40B4-BE49-F238E27FC236}">
                      <a16:creationId xmlns:a16="http://schemas.microsoft.com/office/drawing/2014/main" id="{AD5BDD27-5DCB-60F8-51E3-34D03F4C6B57}"/>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82" name="Tekstfelt 1781">
                <a:extLst>
                  <a:ext uri="{FF2B5EF4-FFF2-40B4-BE49-F238E27FC236}">
                    <a16:creationId xmlns:a16="http://schemas.microsoft.com/office/drawing/2014/main" id="{2CFE3BED-8E11-9216-7D65-BFB056C46C4B}"/>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3" name="Gruppe 1642">
              <a:extLst>
                <a:ext uri="{FF2B5EF4-FFF2-40B4-BE49-F238E27FC236}">
                  <a16:creationId xmlns:a16="http://schemas.microsoft.com/office/drawing/2014/main" id="{B5385BF5-0144-927E-FB40-55D59AD1D7AE}"/>
                </a:ext>
              </a:extLst>
            </p:cNvPr>
            <p:cNvGrpSpPr/>
            <p:nvPr/>
          </p:nvGrpSpPr>
          <p:grpSpPr>
            <a:xfrm>
              <a:off x="4671957" y="1121816"/>
              <a:ext cx="368493" cy="4975623"/>
              <a:chOff x="2884750" y="1599890"/>
              <a:chExt cx="368493" cy="4975623"/>
            </a:xfrm>
          </p:grpSpPr>
          <p:grpSp>
            <p:nvGrpSpPr>
              <p:cNvPr id="1768" name="Gruppe 1767">
                <a:extLst>
                  <a:ext uri="{FF2B5EF4-FFF2-40B4-BE49-F238E27FC236}">
                    <a16:creationId xmlns:a16="http://schemas.microsoft.com/office/drawing/2014/main" id="{04EF005F-B0BF-F4CF-2AA9-22A35BBB5AAE}"/>
                  </a:ext>
                </a:extLst>
              </p:cNvPr>
              <p:cNvGrpSpPr/>
              <p:nvPr/>
            </p:nvGrpSpPr>
            <p:grpSpPr>
              <a:xfrm>
                <a:off x="2884750" y="1599890"/>
                <a:ext cx="367348" cy="4975623"/>
                <a:chOff x="3468415" y="2185667"/>
                <a:chExt cx="367348" cy="4975623"/>
              </a:xfrm>
            </p:grpSpPr>
            <p:sp>
              <p:nvSpPr>
                <p:cNvPr id="1770" name="Tekstfelt 1769">
                  <a:extLst>
                    <a:ext uri="{FF2B5EF4-FFF2-40B4-BE49-F238E27FC236}">
                      <a16:creationId xmlns:a16="http://schemas.microsoft.com/office/drawing/2014/main" id="{3ECF1F7B-B89F-850A-E4A2-4E0BACB1AD66}"/>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71" name="Tekstfelt 1770">
                  <a:extLst>
                    <a:ext uri="{FF2B5EF4-FFF2-40B4-BE49-F238E27FC236}">
                      <a16:creationId xmlns:a16="http://schemas.microsoft.com/office/drawing/2014/main" id="{98F8E953-3379-E5DE-D91A-8A35874FD144}"/>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72" name="Tekstfelt 1771">
                  <a:extLst>
                    <a:ext uri="{FF2B5EF4-FFF2-40B4-BE49-F238E27FC236}">
                      <a16:creationId xmlns:a16="http://schemas.microsoft.com/office/drawing/2014/main" id="{CF86E860-6F0D-4AEA-24F6-B541375DE8ED}"/>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73" name="Tekstfelt 1772">
                  <a:extLst>
                    <a:ext uri="{FF2B5EF4-FFF2-40B4-BE49-F238E27FC236}">
                      <a16:creationId xmlns:a16="http://schemas.microsoft.com/office/drawing/2014/main" id="{3EB6712D-FC3D-A08A-6DE9-F8ADF3C8F850}"/>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74" name="Tekstfelt 1773">
                  <a:extLst>
                    <a:ext uri="{FF2B5EF4-FFF2-40B4-BE49-F238E27FC236}">
                      <a16:creationId xmlns:a16="http://schemas.microsoft.com/office/drawing/2014/main" id="{51905231-DF97-C632-4087-CEDB5B062472}"/>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75" name="Tekstfelt 1774">
                  <a:extLst>
                    <a:ext uri="{FF2B5EF4-FFF2-40B4-BE49-F238E27FC236}">
                      <a16:creationId xmlns:a16="http://schemas.microsoft.com/office/drawing/2014/main" id="{93115972-80B1-6731-89C3-52BF0B94A50A}"/>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76" name="Tekstfelt 1775">
                  <a:extLst>
                    <a:ext uri="{FF2B5EF4-FFF2-40B4-BE49-F238E27FC236}">
                      <a16:creationId xmlns:a16="http://schemas.microsoft.com/office/drawing/2014/main" id="{339463AE-1BF0-E467-5703-E765D0247007}"/>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77" name="Tekstfelt 1776">
                  <a:extLst>
                    <a:ext uri="{FF2B5EF4-FFF2-40B4-BE49-F238E27FC236}">
                      <a16:creationId xmlns:a16="http://schemas.microsoft.com/office/drawing/2014/main" id="{7758B2CF-A2B0-E434-7D1A-99D4174300DF}"/>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78" name="Tekstfelt 1777">
                  <a:extLst>
                    <a:ext uri="{FF2B5EF4-FFF2-40B4-BE49-F238E27FC236}">
                      <a16:creationId xmlns:a16="http://schemas.microsoft.com/office/drawing/2014/main" id="{7FA9CE6F-1E9E-422B-A3C7-E13C041787E3}"/>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79" name="Tekstfelt 1778">
                  <a:extLst>
                    <a:ext uri="{FF2B5EF4-FFF2-40B4-BE49-F238E27FC236}">
                      <a16:creationId xmlns:a16="http://schemas.microsoft.com/office/drawing/2014/main" id="{DF7803E6-EEFB-CC0B-DFB1-BFDD3881DD0B}"/>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80" name="Tekstfelt 1779">
                  <a:extLst>
                    <a:ext uri="{FF2B5EF4-FFF2-40B4-BE49-F238E27FC236}">
                      <a16:creationId xmlns:a16="http://schemas.microsoft.com/office/drawing/2014/main" id="{923EAF00-4DB2-168C-5296-86C5D604016A}"/>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69" name="Tekstfelt 1768">
                <a:extLst>
                  <a:ext uri="{FF2B5EF4-FFF2-40B4-BE49-F238E27FC236}">
                    <a16:creationId xmlns:a16="http://schemas.microsoft.com/office/drawing/2014/main" id="{91BB3DA0-FA06-E586-9965-D822C4304479}"/>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4" name="Gruppe 1643">
              <a:extLst>
                <a:ext uri="{FF2B5EF4-FFF2-40B4-BE49-F238E27FC236}">
                  <a16:creationId xmlns:a16="http://schemas.microsoft.com/office/drawing/2014/main" id="{3617AC84-637D-7086-E266-C36494BC5242}"/>
                </a:ext>
              </a:extLst>
            </p:cNvPr>
            <p:cNvGrpSpPr/>
            <p:nvPr/>
          </p:nvGrpSpPr>
          <p:grpSpPr>
            <a:xfrm>
              <a:off x="4246971" y="1119665"/>
              <a:ext cx="368493" cy="4977333"/>
              <a:chOff x="2884750" y="2033560"/>
              <a:chExt cx="368493" cy="4977333"/>
            </a:xfrm>
          </p:grpSpPr>
          <p:grpSp>
            <p:nvGrpSpPr>
              <p:cNvPr id="1755" name="Gruppe 1754">
                <a:extLst>
                  <a:ext uri="{FF2B5EF4-FFF2-40B4-BE49-F238E27FC236}">
                    <a16:creationId xmlns:a16="http://schemas.microsoft.com/office/drawing/2014/main" id="{8EBCACED-CC5E-56DE-790C-03C577D29D1E}"/>
                  </a:ext>
                </a:extLst>
              </p:cNvPr>
              <p:cNvGrpSpPr/>
              <p:nvPr/>
            </p:nvGrpSpPr>
            <p:grpSpPr>
              <a:xfrm>
                <a:off x="2884750" y="2033560"/>
                <a:ext cx="367348" cy="4977333"/>
                <a:chOff x="3468415" y="2619337"/>
                <a:chExt cx="367348" cy="4977333"/>
              </a:xfrm>
            </p:grpSpPr>
            <p:sp>
              <p:nvSpPr>
                <p:cNvPr id="1757" name="Tekstfelt 1756">
                  <a:extLst>
                    <a:ext uri="{FF2B5EF4-FFF2-40B4-BE49-F238E27FC236}">
                      <a16:creationId xmlns:a16="http://schemas.microsoft.com/office/drawing/2014/main" id="{4755F891-37E8-242D-DDF7-56E90E5A2EBE}"/>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58" name="Tekstfelt 1757">
                  <a:extLst>
                    <a:ext uri="{FF2B5EF4-FFF2-40B4-BE49-F238E27FC236}">
                      <a16:creationId xmlns:a16="http://schemas.microsoft.com/office/drawing/2014/main" id="{431DEABD-6B46-C5F5-D774-C8AC0FFDD81B}"/>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59" name="Tekstfelt 1758">
                  <a:extLst>
                    <a:ext uri="{FF2B5EF4-FFF2-40B4-BE49-F238E27FC236}">
                      <a16:creationId xmlns:a16="http://schemas.microsoft.com/office/drawing/2014/main" id="{209D40EE-41F9-346E-E9CD-0AB5838C1849}"/>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60" name="Tekstfelt 1759">
                  <a:extLst>
                    <a:ext uri="{FF2B5EF4-FFF2-40B4-BE49-F238E27FC236}">
                      <a16:creationId xmlns:a16="http://schemas.microsoft.com/office/drawing/2014/main" id="{F5141F71-3EE6-34DB-7D2A-2AFDB00D74E7}"/>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61" name="Tekstfelt 1760">
                  <a:extLst>
                    <a:ext uri="{FF2B5EF4-FFF2-40B4-BE49-F238E27FC236}">
                      <a16:creationId xmlns:a16="http://schemas.microsoft.com/office/drawing/2014/main" id="{B36CFE9E-B29F-1299-0890-C9F865B19C7B}"/>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62" name="Tekstfelt 1761">
                  <a:extLst>
                    <a:ext uri="{FF2B5EF4-FFF2-40B4-BE49-F238E27FC236}">
                      <a16:creationId xmlns:a16="http://schemas.microsoft.com/office/drawing/2014/main" id="{5C15754A-907F-2B55-3E12-7C31C4CEDF00}"/>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63" name="Tekstfelt 1762">
                  <a:extLst>
                    <a:ext uri="{FF2B5EF4-FFF2-40B4-BE49-F238E27FC236}">
                      <a16:creationId xmlns:a16="http://schemas.microsoft.com/office/drawing/2014/main" id="{1303CEDE-E409-9303-E6E4-DCECC31FC30A}"/>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64" name="Tekstfelt 1763">
                  <a:extLst>
                    <a:ext uri="{FF2B5EF4-FFF2-40B4-BE49-F238E27FC236}">
                      <a16:creationId xmlns:a16="http://schemas.microsoft.com/office/drawing/2014/main" id="{189469C9-EB42-DDF0-AFD3-EF80EFE9E803}"/>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65" name="Tekstfelt 1764">
                  <a:extLst>
                    <a:ext uri="{FF2B5EF4-FFF2-40B4-BE49-F238E27FC236}">
                      <a16:creationId xmlns:a16="http://schemas.microsoft.com/office/drawing/2014/main" id="{55C8A50F-050B-612A-06F5-58F4C239EF38}"/>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66" name="Tekstfelt 1765">
                  <a:extLst>
                    <a:ext uri="{FF2B5EF4-FFF2-40B4-BE49-F238E27FC236}">
                      <a16:creationId xmlns:a16="http://schemas.microsoft.com/office/drawing/2014/main" id="{06E9F2AF-AD3A-1655-4E75-92CE64466F50}"/>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67" name="Tekstfelt 1766">
                  <a:extLst>
                    <a:ext uri="{FF2B5EF4-FFF2-40B4-BE49-F238E27FC236}">
                      <a16:creationId xmlns:a16="http://schemas.microsoft.com/office/drawing/2014/main" id="{D2A1BB9A-7EA0-D288-C534-90A5D25C9FAC}"/>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56" name="Tekstfelt 1755">
                <a:extLst>
                  <a:ext uri="{FF2B5EF4-FFF2-40B4-BE49-F238E27FC236}">
                    <a16:creationId xmlns:a16="http://schemas.microsoft.com/office/drawing/2014/main" id="{8D693010-5493-6063-6E11-B78E2005E2F2}"/>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5" name="Gruppe 1644">
              <a:extLst>
                <a:ext uri="{FF2B5EF4-FFF2-40B4-BE49-F238E27FC236}">
                  <a16:creationId xmlns:a16="http://schemas.microsoft.com/office/drawing/2014/main" id="{867C1EB3-79F5-B2F3-8795-585A0634FD96}"/>
                </a:ext>
              </a:extLst>
            </p:cNvPr>
            <p:cNvGrpSpPr/>
            <p:nvPr/>
          </p:nvGrpSpPr>
          <p:grpSpPr>
            <a:xfrm>
              <a:off x="3805124" y="1117111"/>
              <a:ext cx="369796" cy="4983796"/>
              <a:chOff x="2884750" y="2468352"/>
              <a:chExt cx="369796" cy="4983796"/>
            </a:xfrm>
          </p:grpSpPr>
          <p:grpSp>
            <p:nvGrpSpPr>
              <p:cNvPr id="1742" name="Gruppe 1741">
                <a:extLst>
                  <a:ext uri="{FF2B5EF4-FFF2-40B4-BE49-F238E27FC236}">
                    <a16:creationId xmlns:a16="http://schemas.microsoft.com/office/drawing/2014/main" id="{FEF2297A-DD5B-552B-2927-2583A1B5EB3A}"/>
                  </a:ext>
                </a:extLst>
              </p:cNvPr>
              <p:cNvGrpSpPr/>
              <p:nvPr/>
            </p:nvGrpSpPr>
            <p:grpSpPr>
              <a:xfrm>
                <a:off x="2884750" y="2468352"/>
                <a:ext cx="369796" cy="4983796"/>
                <a:chOff x="3468415" y="3054129"/>
                <a:chExt cx="369796" cy="4983796"/>
              </a:xfrm>
            </p:grpSpPr>
            <p:sp>
              <p:nvSpPr>
                <p:cNvPr id="1744" name="Tekstfelt 1743">
                  <a:extLst>
                    <a:ext uri="{FF2B5EF4-FFF2-40B4-BE49-F238E27FC236}">
                      <a16:creationId xmlns:a16="http://schemas.microsoft.com/office/drawing/2014/main" id="{200DA0B2-BE6E-178F-874E-4D093F822809}"/>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45" name="Tekstfelt 1744">
                  <a:extLst>
                    <a:ext uri="{FF2B5EF4-FFF2-40B4-BE49-F238E27FC236}">
                      <a16:creationId xmlns:a16="http://schemas.microsoft.com/office/drawing/2014/main" id="{2217238C-C1F8-2728-E66A-398CA9D888F8}"/>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46" name="Tekstfelt 1745">
                  <a:extLst>
                    <a:ext uri="{FF2B5EF4-FFF2-40B4-BE49-F238E27FC236}">
                      <a16:creationId xmlns:a16="http://schemas.microsoft.com/office/drawing/2014/main" id="{7AA088C3-3121-BED8-4D89-18C3FAFA4B7D}"/>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47" name="Tekstfelt 1746">
                  <a:extLst>
                    <a:ext uri="{FF2B5EF4-FFF2-40B4-BE49-F238E27FC236}">
                      <a16:creationId xmlns:a16="http://schemas.microsoft.com/office/drawing/2014/main" id="{421025B6-022B-2AB8-F75D-882E7B6E67A3}"/>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48" name="Tekstfelt 1747">
                  <a:extLst>
                    <a:ext uri="{FF2B5EF4-FFF2-40B4-BE49-F238E27FC236}">
                      <a16:creationId xmlns:a16="http://schemas.microsoft.com/office/drawing/2014/main" id="{66543DEB-B346-5C95-13D3-1F1CCD7DE89E}"/>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49" name="Tekstfelt 1748">
                  <a:extLst>
                    <a:ext uri="{FF2B5EF4-FFF2-40B4-BE49-F238E27FC236}">
                      <a16:creationId xmlns:a16="http://schemas.microsoft.com/office/drawing/2014/main" id="{CAD3CB0F-8432-8B1A-BE1D-29726178620D}"/>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50" name="Tekstfelt 1749">
                  <a:extLst>
                    <a:ext uri="{FF2B5EF4-FFF2-40B4-BE49-F238E27FC236}">
                      <a16:creationId xmlns:a16="http://schemas.microsoft.com/office/drawing/2014/main" id="{E5DF4647-0C39-89C5-2AEA-F740B9F21EC9}"/>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51" name="Tekstfelt 1750">
                  <a:extLst>
                    <a:ext uri="{FF2B5EF4-FFF2-40B4-BE49-F238E27FC236}">
                      <a16:creationId xmlns:a16="http://schemas.microsoft.com/office/drawing/2014/main" id="{14437A9C-FB92-A67D-91DA-A409F60884D3}"/>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52" name="Tekstfelt 1751">
                  <a:extLst>
                    <a:ext uri="{FF2B5EF4-FFF2-40B4-BE49-F238E27FC236}">
                      <a16:creationId xmlns:a16="http://schemas.microsoft.com/office/drawing/2014/main" id="{797EED10-8645-E9C4-26A0-2FFE09A9EACF}"/>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53" name="Tekstfelt 1752">
                  <a:extLst>
                    <a:ext uri="{FF2B5EF4-FFF2-40B4-BE49-F238E27FC236}">
                      <a16:creationId xmlns:a16="http://schemas.microsoft.com/office/drawing/2014/main" id="{ADECCDCF-87AD-2B13-2880-421C21D4AE1C}"/>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54" name="Tekstfelt 1753">
                  <a:extLst>
                    <a:ext uri="{FF2B5EF4-FFF2-40B4-BE49-F238E27FC236}">
                      <a16:creationId xmlns:a16="http://schemas.microsoft.com/office/drawing/2014/main" id="{9E4E1387-5A1D-7913-E3F6-744FD91EA5A4}"/>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43" name="Tekstfelt 1742">
                <a:extLst>
                  <a:ext uri="{FF2B5EF4-FFF2-40B4-BE49-F238E27FC236}">
                    <a16:creationId xmlns:a16="http://schemas.microsoft.com/office/drawing/2014/main" id="{36DF42C3-E21C-BDAD-9E68-2E899D9F46F4}"/>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6" name="Gruppe 1645">
              <a:extLst>
                <a:ext uri="{FF2B5EF4-FFF2-40B4-BE49-F238E27FC236}">
                  <a16:creationId xmlns:a16="http://schemas.microsoft.com/office/drawing/2014/main" id="{74352C0C-D70E-4506-0076-DE1EB9B704DC}"/>
                </a:ext>
              </a:extLst>
            </p:cNvPr>
            <p:cNvGrpSpPr/>
            <p:nvPr/>
          </p:nvGrpSpPr>
          <p:grpSpPr>
            <a:xfrm>
              <a:off x="3380676" y="1113679"/>
              <a:ext cx="368678" cy="4985735"/>
              <a:chOff x="2885868" y="2899782"/>
              <a:chExt cx="368678" cy="4985735"/>
            </a:xfrm>
          </p:grpSpPr>
          <p:grpSp>
            <p:nvGrpSpPr>
              <p:cNvPr id="1729" name="Gruppe 1728">
                <a:extLst>
                  <a:ext uri="{FF2B5EF4-FFF2-40B4-BE49-F238E27FC236}">
                    <a16:creationId xmlns:a16="http://schemas.microsoft.com/office/drawing/2014/main" id="{C51D04F7-8874-F190-D0E6-101FF84C2B19}"/>
                  </a:ext>
                </a:extLst>
              </p:cNvPr>
              <p:cNvGrpSpPr/>
              <p:nvPr/>
            </p:nvGrpSpPr>
            <p:grpSpPr>
              <a:xfrm>
                <a:off x="2885868" y="2899782"/>
                <a:ext cx="368678" cy="4985735"/>
                <a:chOff x="3469533" y="3485559"/>
                <a:chExt cx="368678" cy="4985735"/>
              </a:xfrm>
            </p:grpSpPr>
            <p:sp>
              <p:nvSpPr>
                <p:cNvPr id="1731" name="Tekstfelt 1730">
                  <a:extLst>
                    <a:ext uri="{FF2B5EF4-FFF2-40B4-BE49-F238E27FC236}">
                      <a16:creationId xmlns:a16="http://schemas.microsoft.com/office/drawing/2014/main" id="{7E1828B9-CEFE-EADF-C14D-F7CBB20992DE}"/>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32" name="Tekstfelt 1731">
                  <a:extLst>
                    <a:ext uri="{FF2B5EF4-FFF2-40B4-BE49-F238E27FC236}">
                      <a16:creationId xmlns:a16="http://schemas.microsoft.com/office/drawing/2014/main" id="{735A1FC0-1E9E-3D0C-F40C-1D43EE309938}"/>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33" name="Tekstfelt 1732">
                  <a:extLst>
                    <a:ext uri="{FF2B5EF4-FFF2-40B4-BE49-F238E27FC236}">
                      <a16:creationId xmlns:a16="http://schemas.microsoft.com/office/drawing/2014/main" id="{07F1598D-5B4F-4F18-0C0B-D4C8E11A38F6}"/>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34" name="Tekstfelt 1733">
                  <a:extLst>
                    <a:ext uri="{FF2B5EF4-FFF2-40B4-BE49-F238E27FC236}">
                      <a16:creationId xmlns:a16="http://schemas.microsoft.com/office/drawing/2014/main" id="{9378EFA7-2BF6-2A9C-43DB-5B0EB7D83882}"/>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35" name="Tekstfelt 1734">
                  <a:extLst>
                    <a:ext uri="{FF2B5EF4-FFF2-40B4-BE49-F238E27FC236}">
                      <a16:creationId xmlns:a16="http://schemas.microsoft.com/office/drawing/2014/main" id="{74876E66-211E-6F05-0B74-C7FF2A21CDC9}"/>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36" name="Tekstfelt 1735">
                  <a:extLst>
                    <a:ext uri="{FF2B5EF4-FFF2-40B4-BE49-F238E27FC236}">
                      <a16:creationId xmlns:a16="http://schemas.microsoft.com/office/drawing/2014/main" id="{973BE62B-4089-C521-1297-64A048D4235F}"/>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37" name="Tekstfelt 1736">
                  <a:extLst>
                    <a:ext uri="{FF2B5EF4-FFF2-40B4-BE49-F238E27FC236}">
                      <a16:creationId xmlns:a16="http://schemas.microsoft.com/office/drawing/2014/main" id="{EE4FEDC6-9B1E-0006-0A6F-125CB95B138A}"/>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38" name="Tekstfelt 1737">
                  <a:extLst>
                    <a:ext uri="{FF2B5EF4-FFF2-40B4-BE49-F238E27FC236}">
                      <a16:creationId xmlns:a16="http://schemas.microsoft.com/office/drawing/2014/main" id="{FEFDB5E7-072B-7B31-0CF4-5AA70A9706AF}"/>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39" name="Tekstfelt 1738">
                  <a:extLst>
                    <a:ext uri="{FF2B5EF4-FFF2-40B4-BE49-F238E27FC236}">
                      <a16:creationId xmlns:a16="http://schemas.microsoft.com/office/drawing/2014/main" id="{0A69558E-2F27-BBD2-CBC3-DEDA926B9A45}"/>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40" name="Tekstfelt 1739">
                  <a:extLst>
                    <a:ext uri="{FF2B5EF4-FFF2-40B4-BE49-F238E27FC236}">
                      <a16:creationId xmlns:a16="http://schemas.microsoft.com/office/drawing/2014/main" id="{55803B45-F6E6-100A-808D-0BF528502A12}"/>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41" name="Tekstfelt 1740">
                  <a:extLst>
                    <a:ext uri="{FF2B5EF4-FFF2-40B4-BE49-F238E27FC236}">
                      <a16:creationId xmlns:a16="http://schemas.microsoft.com/office/drawing/2014/main" id="{89FF1C12-1EBF-E8D9-A4E4-9CECDB5C412F}"/>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30" name="Tekstfelt 1729">
                <a:extLst>
                  <a:ext uri="{FF2B5EF4-FFF2-40B4-BE49-F238E27FC236}">
                    <a16:creationId xmlns:a16="http://schemas.microsoft.com/office/drawing/2014/main" id="{E9FDCF2B-5B38-6723-A2D1-80D51FD2721C}"/>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7" name="Gruppe 1646">
              <a:extLst>
                <a:ext uri="{FF2B5EF4-FFF2-40B4-BE49-F238E27FC236}">
                  <a16:creationId xmlns:a16="http://schemas.microsoft.com/office/drawing/2014/main" id="{D54D2D44-C2CF-D439-C9CB-1BAA050E9ED6}"/>
                </a:ext>
              </a:extLst>
            </p:cNvPr>
            <p:cNvGrpSpPr/>
            <p:nvPr/>
          </p:nvGrpSpPr>
          <p:grpSpPr>
            <a:xfrm>
              <a:off x="2937190" y="1122934"/>
              <a:ext cx="368270" cy="4971649"/>
              <a:chOff x="2886987" y="3331213"/>
              <a:chExt cx="368270" cy="4971649"/>
            </a:xfrm>
          </p:grpSpPr>
          <p:grpSp>
            <p:nvGrpSpPr>
              <p:cNvPr id="1716" name="Gruppe 1715">
                <a:extLst>
                  <a:ext uri="{FF2B5EF4-FFF2-40B4-BE49-F238E27FC236}">
                    <a16:creationId xmlns:a16="http://schemas.microsoft.com/office/drawing/2014/main" id="{5179C416-2D68-2B3A-337E-F54921BA5B0D}"/>
                  </a:ext>
                </a:extLst>
              </p:cNvPr>
              <p:cNvGrpSpPr/>
              <p:nvPr/>
            </p:nvGrpSpPr>
            <p:grpSpPr>
              <a:xfrm>
                <a:off x="2886987" y="3331213"/>
                <a:ext cx="368270" cy="4971649"/>
                <a:chOff x="3470652" y="3916990"/>
                <a:chExt cx="368270" cy="4971649"/>
              </a:xfrm>
            </p:grpSpPr>
            <p:sp>
              <p:nvSpPr>
                <p:cNvPr id="1718" name="Tekstfelt 1717">
                  <a:extLst>
                    <a:ext uri="{FF2B5EF4-FFF2-40B4-BE49-F238E27FC236}">
                      <a16:creationId xmlns:a16="http://schemas.microsoft.com/office/drawing/2014/main" id="{1E734328-9657-B2F4-D6CC-9D92B12C0274}"/>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19" name="Tekstfelt 1718">
                  <a:extLst>
                    <a:ext uri="{FF2B5EF4-FFF2-40B4-BE49-F238E27FC236}">
                      <a16:creationId xmlns:a16="http://schemas.microsoft.com/office/drawing/2014/main" id="{D32972F0-14D3-70E4-11C0-F316FDE2A178}"/>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20" name="Tekstfelt 1719">
                  <a:extLst>
                    <a:ext uri="{FF2B5EF4-FFF2-40B4-BE49-F238E27FC236}">
                      <a16:creationId xmlns:a16="http://schemas.microsoft.com/office/drawing/2014/main" id="{EE576243-4718-D12C-6A46-10B44AA17202}"/>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21" name="Tekstfelt 1720">
                  <a:extLst>
                    <a:ext uri="{FF2B5EF4-FFF2-40B4-BE49-F238E27FC236}">
                      <a16:creationId xmlns:a16="http://schemas.microsoft.com/office/drawing/2014/main" id="{7B318935-B156-A349-5A8B-19A6E07868F1}"/>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22" name="Tekstfelt 1721">
                  <a:extLst>
                    <a:ext uri="{FF2B5EF4-FFF2-40B4-BE49-F238E27FC236}">
                      <a16:creationId xmlns:a16="http://schemas.microsoft.com/office/drawing/2014/main" id="{C99F8059-940D-7CCB-7AFC-297AB7DB93D0}"/>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23" name="Tekstfelt 1722">
                  <a:extLst>
                    <a:ext uri="{FF2B5EF4-FFF2-40B4-BE49-F238E27FC236}">
                      <a16:creationId xmlns:a16="http://schemas.microsoft.com/office/drawing/2014/main" id="{4EDBFFA3-ABD9-F955-3CC3-D554B6C88F35}"/>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24" name="Tekstfelt 1723">
                  <a:extLst>
                    <a:ext uri="{FF2B5EF4-FFF2-40B4-BE49-F238E27FC236}">
                      <a16:creationId xmlns:a16="http://schemas.microsoft.com/office/drawing/2014/main" id="{8C7FC7E4-9345-8D88-2D28-ED3F35188E7E}"/>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25" name="Tekstfelt 1724">
                  <a:extLst>
                    <a:ext uri="{FF2B5EF4-FFF2-40B4-BE49-F238E27FC236}">
                      <a16:creationId xmlns:a16="http://schemas.microsoft.com/office/drawing/2014/main" id="{21CC99CE-D42F-7645-6AF6-2E8676DD7AC5}"/>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26" name="Tekstfelt 1725">
                  <a:extLst>
                    <a:ext uri="{FF2B5EF4-FFF2-40B4-BE49-F238E27FC236}">
                      <a16:creationId xmlns:a16="http://schemas.microsoft.com/office/drawing/2014/main" id="{52598026-8CC3-3D37-9B6C-E14FA79212DD}"/>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27" name="Tekstfelt 1726">
                  <a:extLst>
                    <a:ext uri="{FF2B5EF4-FFF2-40B4-BE49-F238E27FC236}">
                      <a16:creationId xmlns:a16="http://schemas.microsoft.com/office/drawing/2014/main" id="{D45AB096-3EF6-5372-B797-B0C7E2F31265}"/>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28" name="Tekstfelt 1727">
                  <a:extLst>
                    <a:ext uri="{FF2B5EF4-FFF2-40B4-BE49-F238E27FC236}">
                      <a16:creationId xmlns:a16="http://schemas.microsoft.com/office/drawing/2014/main" id="{02133A1E-51B1-491F-98A5-249B70675C39}"/>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17" name="Tekstfelt 1716">
                <a:extLst>
                  <a:ext uri="{FF2B5EF4-FFF2-40B4-BE49-F238E27FC236}">
                    <a16:creationId xmlns:a16="http://schemas.microsoft.com/office/drawing/2014/main" id="{D87C1C62-6740-CA22-7E50-73F0005022D9}"/>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8" name="Gruppe 1647">
              <a:extLst>
                <a:ext uri="{FF2B5EF4-FFF2-40B4-BE49-F238E27FC236}">
                  <a16:creationId xmlns:a16="http://schemas.microsoft.com/office/drawing/2014/main" id="{F6F5F749-12DE-62B9-BF7B-A0E41AFC0B97}"/>
                </a:ext>
              </a:extLst>
            </p:cNvPr>
            <p:cNvGrpSpPr/>
            <p:nvPr/>
          </p:nvGrpSpPr>
          <p:grpSpPr>
            <a:xfrm>
              <a:off x="2515019" y="1122283"/>
              <a:ext cx="367153" cy="4979236"/>
              <a:chOff x="2888104" y="3762643"/>
              <a:chExt cx="367153" cy="4979236"/>
            </a:xfrm>
          </p:grpSpPr>
          <p:grpSp>
            <p:nvGrpSpPr>
              <p:cNvPr id="1703" name="Gruppe 1702">
                <a:extLst>
                  <a:ext uri="{FF2B5EF4-FFF2-40B4-BE49-F238E27FC236}">
                    <a16:creationId xmlns:a16="http://schemas.microsoft.com/office/drawing/2014/main" id="{41CF4EAD-63E8-ED47-B9C7-490FBDB98AAE}"/>
                  </a:ext>
                </a:extLst>
              </p:cNvPr>
              <p:cNvGrpSpPr/>
              <p:nvPr/>
            </p:nvGrpSpPr>
            <p:grpSpPr>
              <a:xfrm>
                <a:off x="2888104" y="3762643"/>
                <a:ext cx="367153" cy="4979236"/>
                <a:chOff x="3471769" y="4348420"/>
                <a:chExt cx="367153" cy="4979236"/>
              </a:xfrm>
            </p:grpSpPr>
            <p:sp>
              <p:nvSpPr>
                <p:cNvPr id="1705" name="Tekstfelt 1704">
                  <a:extLst>
                    <a:ext uri="{FF2B5EF4-FFF2-40B4-BE49-F238E27FC236}">
                      <a16:creationId xmlns:a16="http://schemas.microsoft.com/office/drawing/2014/main" id="{B3F7EDC4-A5FC-0ADA-EB48-CF749C354441}"/>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06" name="Tekstfelt 1705">
                  <a:extLst>
                    <a:ext uri="{FF2B5EF4-FFF2-40B4-BE49-F238E27FC236}">
                      <a16:creationId xmlns:a16="http://schemas.microsoft.com/office/drawing/2014/main" id="{54B04839-CEA8-E7C4-A877-2242933B8932}"/>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07" name="Tekstfelt 1706">
                  <a:extLst>
                    <a:ext uri="{FF2B5EF4-FFF2-40B4-BE49-F238E27FC236}">
                      <a16:creationId xmlns:a16="http://schemas.microsoft.com/office/drawing/2014/main" id="{8F7A8A3D-1908-08B6-8940-7B27B181F825}"/>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08" name="Tekstfelt 1707">
                  <a:extLst>
                    <a:ext uri="{FF2B5EF4-FFF2-40B4-BE49-F238E27FC236}">
                      <a16:creationId xmlns:a16="http://schemas.microsoft.com/office/drawing/2014/main" id="{910BD1FF-8152-CB1A-066B-E370BF36208C}"/>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09" name="Tekstfelt 1708">
                  <a:extLst>
                    <a:ext uri="{FF2B5EF4-FFF2-40B4-BE49-F238E27FC236}">
                      <a16:creationId xmlns:a16="http://schemas.microsoft.com/office/drawing/2014/main" id="{29AEC5EB-E798-6ACD-0B3E-74833BBDB5BD}"/>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10" name="Tekstfelt 1709">
                  <a:extLst>
                    <a:ext uri="{FF2B5EF4-FFF2-40B4-BE49-F238E27FC236}">
                      <a16:creationId xmlns:a16="http://schemas.microsoft.com/office/drawing/2014/main" id="{59604F25-CE82-A2F0-CBA5-67BB018BCCAF}"/>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711" name="Tekstfelt 1710">
                  <a:extLst>
                    <a:ext uri="{FF2B5EF4-FFF2-40B4-BE49-F238E27FC236}">
                      <a16:creationId xmlns:a16="http://schemas.microsoft.com/office/drawing/2014/main" id="{DE49FACF-267A-5883-A024-6CC27ADBFB61}"/>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12" name="Tekstfelt 1711">
                  <a:extLst>
                    <a:ext uri="{FF2B5EF4-FFF2-40B4-BE49-F238E27FC236}">
                      <a16:creationId xmlns:a16="http://schemas.microsoft.com/office/drawing/2014/main" id="{815230C5-7692-912C-21ED-19E54DE97063}"/>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13" name="Tekstfelt 1712">
                  <a:extLst>
                    <a:ext uri="{FF2B5EF4-FFF2-40B4-BE49-F238E27FC236}">
                      <a16:creationId xmlns:a16="http://schemas.microsoft.com/office/drawing/2014/main" id="{7FF19915-3657-FEDB-0723-1E9126ADCF97}"/>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14" name="Tekstfelt 1713">
                  <a:extLst>
                    <a:ext uri="{FF2B5EF4-FFF2-40B4-BE49-F238E27FC236}">
                      <a16:creationId xmlns:a16="http://schemas.microsoft.com/office/drawing/2014/main" id="{CB16F8DE-40A9-F6EF-B061-A68A43D73B5E}"/>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15" name="Tekstfelt 1714">
                  <a:extLst>
                    <a:ext uri="{FF2B5EF4-FFF2-40B4-BE49-F238E27FC236}">
                      <a16:creationId xmlns:a16="http://schemas.microsoft.com/office/drawing/2014/main" id="{04C024F6-CF71-9C16-2BDA-7E49DB70A4D3}"/>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04" name="Tekstfelt 1703">
                <a:extLst>
                  <a:ext uri="{FF2B5EF4-FFF2-40B4-BE49-F238E27FC236}">
                    <a16:creationId xmlns:a16="http://schemas.microsoft.com/office/drawing/2014/main" id="{25D0E10B-7FBD-0669-CB8C-109A5C7D162A}"/>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9" name="Gruppe 1648">
              <a:extLst>
                <a:ext uri="{FF2B5EF4-FFF2-40B4-BE49-F238E27FC236}">
                  <a16:creationId xmlns:a16="http://schemas.microsoft.com/office/drawing/2014/main" id="{0ABE1C0C-C070-1ACA-A739-D8ADF368DB2A}"/>
                </a:ext>
              </a:extLst>
            </p:cNvPr>
            <p:cNvGrpSpPr/>
            <p:nvPr/>
          </p:nvGrpSpPr>
          <p:grpSpPr>
            <a:xfrm>
              <a:off x="2079105" y="1121316"/>
              <a:ext cx="366035" cy="4982137"/>
              <a:chOff x="2889222" y="4194071"/>
              <a:chExt cx="366035" cy="4982137"/>
            </a:xfrm>
          </p:grpSpPr>
          <p:grpSp>
            <p:nvGrpSpPr>
              <p:cNvPr id="1690" name="Gruppe 1689">
                <a:extLst>
                  <a:ext uri="{FF2B5EF4-FFF2-40B4-BE49-F238E27FC236}">
                    <a16:creationId xmlns:a16="http://schemas.microsoft.com/office/drawing/2014/main" id="{164D120E-FBBD-D8E4-2497-B88DA815E9C2}"/>
                  </a:ext>
                </a:extLst>
              </p:cNvPr>
              <p:cNvGrpSpPr/>
              <p:nvPr/>
            </p:nvGrpSpPr>
            <p:grpSpPr>
              <a:xfrm>
                <a:off x="2889222" y="4194071"/>
                <a:ext cx="366035" cy="4982137"/>
                <a:chOff x="3472887" y="4779848"/>
                <a:chExt cx="366035" cy="4982137"/>
              </a:xfrm>
            </p:grpSpPr>
            <p:sp>
              <p:nvSpPr>
                <p:cNvPr id="1692" name="Tekstfelt 1691">
                  <a:extLst>
                    <a:ext uri="{FF2B5EF4-FFF2-40B4-BE49-F238E27FC236}">
                      <a16:creationId xmlns:a16="http://schemas.microsoft.com/office/drawing/2014/main" id="{5B16A460-39CA-270D-6700-B19EBA6C5753}"/>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93" name="Tekstfelt 1692">
                  <a:extLst>
                    <a:ext uri="{FF2B5EF4-FFF2-40B4-BE49-F238E27FC236}">
                      <a16:creationId xmlns:a16="http://schemas.microsoft.com/office/drawing/2014/main" id="{DF44BE48-D049-71CA-2B6E-FFAD443850A8}"/>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94" name="Tekstfelt 1693">
                  <a:extLst>
                    <a:ext uri="{FF2B5EF4-FFF2-40B4-BE49-F238E27FC236}">
                      <a16:creationId xmlns:a16="http://schemas.microsoft.com/office/drawing/2014/main" id="{B56F10DB-C2A8-1A67-9176-107AC9B1685E}"/>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95" name="Tekstfelt 1694">
                  <a:extLst>
                    <a:ext uri="{FF2B5EF4-FFF2-40B4-BE49-F238E27FC236}">
                      <a16:creationId xmlns:a16="http://schemas.microsoft.com/office/drawing/2014/main" id="{D0C4CBF9-8BD9-51A5-1C3A-6779BCE871A0}"/>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96" name="Tekstfelt 1695">
                  <a:extLst>
                    <a:ext uri="{FF2B5EF4-FFF2-40B4-BE49-F238E27FC236}">
                      <a16:creationId xmlns:a16="http://schemas.microsoft.com/office/drawing/2014/main" id="{3A7D9F2E-33FE-3FCB-2654-20F701C5FFE2}"/>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97" name="Tekstfelt 1696">
                  <a:extLst>
                    <a:ext uri="{FF2B5EF4-FFF2-40B4-BE49-F238E27FC236}">
                      <a16:creationId xmlns:a16="http://schemas.microsoft.com/office/drawing/2014/main" id="{513DADC3-4620-85C9-4951-40781EAF77F7}"/>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98" name="Tekstfelt 1697">
                  <a:extLst>
                    <a:ext uri="{FF2B5EF4-FFF2-40B4-BE49-F238E27FC236}">
                      <a16:creationId xmlns:a16="http://schemas.microsoft.com/office/drawing/2014/main" id="{C3491B20-08BB-CE96-79C1-3CE47A7EB0A1}"/>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99" name="Tekstfelt 1698">
                  <a:extLst>
                    <a:ext uri="{FF2B5EF4-FFF2-40B4-BE49-F238E27FC236}">
                      <a16:creationId xmlns:a16="http://schemas.microsoft.com/office/drawing/2014/main" id="{AF4690EF-2B4D-0FFF-7BBD-511D79A3FD62}"/>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00" name="Tekstfelt 1699">
                  <a:extLst>
                    <a:ext uri="{FF2B5EF4-FFF2-40B4-BE49-F238E27FC236}">
                      <a16:creationId xmlns:a16="http://schemas.microsoft.com/office/drawing/2014/main" id="{1CC9083D-5CE1-679B-62F5-062A565257EA}"/>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01" name="Tekstfelt 1700">
                  <a:extLst>
                    <a:ext uri="{FF2B5EF4-FFF2-40B4-BE49-F238E27FC236}">
                      <a16:creationId xmlns:a16="http://schemas.microsoft.com/office/drawing/2014/main" id="{F58F0560-F7BE-5D0E-E5F9-2C990B3F7FDD}"/>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02" name="Tekstfelt 1701">
                  <a:extLst>
                    <a:ext uri="{FF2B5EF4-FFF2-40B4-BE49-F238E27FC236}">
                      <a16:creationId xmlns:a16="http://schemas.microsoft.com/office/drawing/2014/main" id="{1AA048ED-9DFD-854A-6C8A-DE5C9BBA5A1B}"/>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91" name="Tekstfelt 1690">
                <a:extLst>
                  <a:ext uri="{FF2B5EF4-FFF2-40B4-BE49-F238E27FC236}">
                    <a16:creationId xmlns:a16="http://schemas.microsoft.com/office/drawing/2014/main" id="{4C5404CC-329C-AA9F-AA90-96606F6CAD0B}"/>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0" name="Gruppe 1649">
              <a:extLst>
                <a:ext uri="{FF2B5EF4-FFF2-40B4-BE49-F238E27FC236}">
                  <a16:creationId xmlns:a16="http://schemas.microsoft.com/office/drawing/2014/main" id="{99D224E2-1265-091F-871F-79A85C1CCF6A}"/>
                </a:ext>
              </a:extLst>
            </p:cNvPr>
            <p:cNvGrpSpPr/>
            <p:nvPr/>
          </p:nvGrpSpPr>
          <p:grpSpPr>
            <a:xfrm>
              <a:off x="1644217" y="1117917"/>
              <a:ext cx="361556" cy="4982775"/>
              <a:chOff x="2893701" y="4625501"/>
              <a:chExt cx="361556" cy="4982775"/>
            </a:xfrm>
          </p:grpSpPr>
          <p:grpSp>
            <p:nvGrpSpPr>
              <p:cNvPr id="1677" name="Gruppe 1676">
                <a:extLst>
                  <a:ext uri="{FF2B5EF4-FFF2-40B4-BE49-F238E27FC236}">
                    <a16:creationId xmlns:a16="http://schemas.microsoft.com/office/drawing/2014/main" id="{A0A2E5A3-34C6-8B15-ED17-465923DF5E0F}"/>
                  </a:ext>
                </a:extLst>
              </p:cNvPr>
              <p:cNvGrpSpPr/>
              <p:nvPr/>
            </p:nvGrpSpPr>
            <p:grpSpPr>
              <a:xfrm>
                <a:off x="2893701" y="4625501"/>
                <a:ext cx="361556" cy="4982775"/>
                <a:chOff x="3477366" y="5211278"/>
                <a:chExt cx="361556" cy="4982775"/>
              </a:xfrm>
            </p:grpSpPr>
            <p:sp>
              <p:nvSpPr>
                <p:cNvPr id="1679" name="Tekstfelt 1678">
                  <a:extLst>
                    <a:ext uri="{FF2B5EF4-FFF2-40B4-BE49-F238E27FC236}">
                      <a16:creationId xmlns:a16="http://schemas.microsoft.com/office/drawing/2014/main" id="{843FE4D7-CBB7-39D8-143F-0297797E72C9}"/>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80" name="Tekstfelt 1679">
                  <a:extLst>
                    <a:ext uri="{FF2B5EF4-FFF2-40B4-BE49-F238E27FC236}">
                      <a16:creationId xmlns:a16="http://schemas.microsoft.com/office/drawing/2014/main" id="{ABC8A02C-80BE-03CE-74C3-06734B96780F}"/>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81" name="Tekstfelt 1680">
                  <a:extLst>
                    <a:ext uri="{FF2B5EF4-FFF2-40B4-BE49-F238E27FC236}">
                      <a16:creationId xmlns:a16="http://schemas.microsoft.com/office/drawing/2014/main" id="{E79E2DB2-F6D5-8897-1DFD-5ACEF0AE0D16}"/>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82" name="Tekstfelt 1681">
                  <a:extLst>
                    <a:ext uri="{FF2B5EF4-FFF2-40B4-BE49-F238E27FC236}">
                      <a16:creationId xmlns:a16="http://schemas.microsoft.com/office/drawing/2014/main" id="{71B4D8D9-5AD5-B1AD-20D1-C6D90193BF9C}"/>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83" name="Tekstfelt 1682">
                  <a:extLst>
                    <a:ext uri="{FF2B5EF4-FFF2-40B4-BE49-F238E27FC236}">
                      <a16:creationId xmlns:a16="http://schemas.microsoft.com/office/drawing/2014/main" id="{ED025A86-61C5-73AE-E0FB-B440D29614BF}"/>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84" name="Tekstfelt 1683">
                  <a:extLst>
                    <a:ext uri="{FF2B5EF4-FFF2-40B4-BE49-F238E27FC236}">
                      <a16:creationId xmlns:a16="http://schemas.microsoft.com/office/drawing/2014/main" id="{630E68D7-F44E-156A-F681-60D7594CD8B9}"/>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85" name="Tekstfelt 1684">
                  <a:extLst>
                    <a:ext uri="{FF2B5EF4-FFF2-40B4-BE49-F238E27FC236}">
                      <a16:creationId xmlns:a16="http://schemas.microsoft.com/office/drawing/2014/main" id="{E43A7A7D-88F2-4824-9A04-E66089BE6D4B}"/>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86" name="Tekstfelt 1685">
                  <a:extLst>
                    <a:ext uri="{FF2B5EF4-FFF2-40B4-BE49-F238E27FC236}">
                      <a16:creationId xmlns:a16="http://schemas.microsoft.com/office/drawing/2014/main" id="{9CB3E012-463F-C1EB-ECC3-269675FAC309}"/>
                    </a:ext>
                  </a:extLst>
                </p:cNvPr>
                <p:cNvSpPr txBox="1"/>
                <p:nvPr/>
              </p:nvSpPr>
              <p:spPr>
                <a:xfrm>
                  <a:off x="3487886" y="9978609"/>
                  <a:ext cx="348172" cy="215444"/>
                </a:xfrm>
                <a:prstGeom prst="rect">
                  <a:avLst/>
                </a:prstGeom>
                <a:noFill/>
              </p:spPr>
              <p:txBody>
                <a:bodyPr wrap="none" rtlCol="0">
                  <a:spAutoFit/>
                </a:bodyPr>
                <a:lstStyle/>
                <a:p>
                  <a:r>
                    <a:rPr lang="da-DK" sz="800" dirty="0">
                      <a:solidFill>
                        <a:schemeClr val="bg1"/>
                      </a:solidFill>
                    </a:rPr>
                    <a:t>208</a:t>
                  </a:r>
                </a:p>
              </p:txBody>
            </p:sp>
            <p:sp>
              <p:nvSpPr>
                <p:cNvPr id="1687" name="Tekstfelt 1686">
                  <a:extLst>
                    <a:ext uri="{FF2B5EF4-FFF2-40B4-BE49-F238E27FC236}">
                      <a16:creationId xmlns:a16="http://schemas.microsoft.com/office/drawing/2014/main" id="{015D4E0F-ABB8-F4BD-C4A6-AD0E3A672FA0}"/>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688" name="Tekstfelt 1687">
                  <a:extLst>
                    <a:ext uri="{FF2B5EF4-FFF2-40B4-BE49-F238E27FC236}">
                      <a16:creationId xmlns:a16="http://schemas.microsoft.com/office/drawing/2014/main" id="{E3C452A1-9EF6-1CB3-F81A-79103782AF7C}"/>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689" name="Tekstfelt 1688">
                  <a:extLst>
                    <a:ext uri="{FF2B5EF4-FFF2-40B4-BE49-F238E27FC236}">
                      <a16:creationId xmlns:a16="http://schemas.microsoft.com/office/drawing/2014/main" id="{D308288F-A50F-DC8A-1FB9-F93F47EEFBF3}"/>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78" name="Tekstfelt 1677">
                <a:extLst>
                  <a:ext uri="{FF2B5EF4-FFF2-40B4-BE49-F238E27FC236}">
                    <a16:creationId xmlns:a16="http://schemas.microsoft.com/office/drawing/2014/main" id="{9F80FA80-4C87-8E49-8071-31192CA546C2}"/>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1" name="Gruppe 1650">
              <a:extLst>
                <a:ext uri="{FF2B5EF4-FFF2-40B4-BE49-F238E27FC236}">
                  <a16:creationId xmlns:a16="http://schemas.microsoft.com/office/drawing/2014/main" id="{560C52EF-8431-ABB0-DA83-49BB1B9719EE}"/>
                </a:ext>
              </a:extLst>
            </p:cNvPr>
            <p:cNvGrpSpPr/>
            <p:nvPr/>
          </p:nvGrpSpPr>
          <p:grpSpPr>
            <a:xfrm>
              <a:off x="1201388" y="1555543"/>
              <a:ext cx="366404" cy="4546655"/>
              <a:chOff x="2895768" y="5488157"/>
              <a:chExt cx="366404" cy="4546655"/>
            </a:xfrm>
          </p:grpSpPr>
          <p:grpSp>
            <p:nvGrpSpPr>
              <p:cNvPr id="1665" name="Gruppe 1664">
                <a:extLst>
                  <a:ext uri="{FF2B5EF4-FFF2-40B4-BE49-F238E27FC236}">
                    <a16:creationId xmlns:a16="http://schemas.microsoft.com/office/drawing/2014/main" id="{C401F432-611E-EF6F-F702-4F1D4E4E85E8}"/>
                  </a:ext>
                </a:extLst>
              </p:cNvPr>
              <p:cNvGrpSpPr/>
              <p:nvPr/>
            </p:nvGrpSpPr>
            <p:grpSpPr>
              <a:xfrm>
                <a:off x="2895768" y="5488157"/>
                <a:ext cx="366404" cy="4546655"/>
                <a:chOff x="3479433" y="6073934"/>
                <a:chExt cx="366404" cy="4546655"/>
              </a:xfrm>
            </p:grpSpPr>
            <p:sp>
              <p:nvSpPr>
                <p:cNvPr id="1667" name="Tekstfelt 1666">
                  <a:extLst>
                    <a:ext uri="{FF2B5EF4-FFF2-40B4-BE49-F238E27FC236}">
                      <a16:creationId xmlns:a16="http://schemas.microsoft.com/office/drawing/2014/main" id="{B2C52457-174F-CA19-2130-6E245EA092A6}"/>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68" name="Tekstfelt 1667">
                  <a:extLst>
                    <a:ext uri="{FF2B5EF4-FFF2-40B4-BE49-F238E27FC236}">
                      <a16:creationId xmlns:a16="http://schemas.microsoft.com/office/drawing/2014/main" id="{B8A55509-B73F-AF81-ED99-777F2FEC307E}"/>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69" name="Tekstfelt 1668">
                  <a:extLst>
                    <a:ext uri="{FF2B5EF4-FFF2-40B4-BE49-F238E27FC236}">
                      <a16:creationId xmlns:a16="http://schemas.microsoft.com/office/drawing/2014/main" id="{DCE2C3F5-34C6-5B90-33A6-BAD029CAC257}"/>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70" name="Tekstfelt 1669">
                  <a:extLst>
                    <a:ext uri="{FF2B5EF4-FFF2-40B4-BE49-F238E27FC236}">
                      <a16:creationId xmlns:a16="http://schemas.microsoft.com/office/drawing/2014/main" id="{AE98CEF9-CC48-D8F8-5B80-445D4C4769C1}"/>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71" name="Tekstfelt 1670">
                  <a:extLst>
                    <a:ext uri="{FF2B5EF4-FFF2-40B4-BE49-F238E27FC236}">
                      <a16:creationId xmlns:a16="http://schemas.microsoft.com/office/drawing/2014/main" id="{5B3E4D2D-723B-38A6-57D4-31DE8767D4AA}"/>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72" name="Tekstfelt 1671">
                  <a:extLst>
                    <a:ext uri="{FF2B5EF4-FFF2-40B4-BE49-F238E27FC236}">
                      <a16:creationId xmlns:a16="http://schemas.microsoft.com/office/drawing/2014/main" id="{34D1A2A4-7E00-6B2C-AF32-3E3720F0C0D4}"/>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73" name="Tekstfelt 1672">
                  <a:extLst>
                    <a:ext uri="{FF2B5EF4-FFF2-40B4-BE49-F238E27FC236}">
                      <a16:creationId xmlns:a16="http://schemas.microsoft.com/office/drawing/2014/main" id="{20F8AC47-9A33-0C97-F03F-9169B6B4A414}"/>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74" name="Tekstfelt 1673">
                  <a:extLst>
                    <a:ext uri="{FF2B5EF4-FFF2-40B4-BE49-F238E27FC236}">
                      <a16:creationId xmlns:a16="http://schemas.microsoft.com/office/drawing/2014/main" id="{9DD2DE2C-1A65-0566-1817-F1519A897152}"/>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75" name="Tekstfelt 1674">
                  <a:extLst>
                    <a:ext uri="{FF2B5EF4-FFF2-40B4-BE49-F238E27FC236}">
                      <a16:creationId xmlns:a16="http://schemas.microsoft.com/office/drawing/2014/main" id="{BFD04AA2-482A-5FBF-FD8A-A2905C65F7CF}"/>
                    </a:ext>
                  </a:extLst>
                </p:cNvPr>
                <p:cNvSpPr txBox="1"/>
                <p:nvPr/>
              </p:nvSpPr>
              <p:spPr>
                <a:xfrm>
                  <a:off x="3497665" y="10405145"/>
                  <a:ext cx="348172" cy="215444"/>
                </a:xfrm>
                <a:prstGeom prst="rect">
                  <a:avLst/>
                </a:prstGeom>
                <a:noFill/>
              </p:spPr>
              <p:txBody>
                <a:bodyPr wrap="none" rtlCol="0">
                  <a:spAutoFit/>
                </a:bodyPr>
                <a:lstStyle/>
                <a:p>
                  <a:r>
                    <a:rPr lang="da-DK" sz="800" dirty="0">
                      <a:solidFill>
                        <a:schemeClr val="bg1"/>
                      </a:solidFill>
                    </a:rPr>
                    <a:t>207</a:t>
                  </a:r>
                </a:p>
              </p:txBody>
            </p:sp>
            <p:sp>
              <p:nvSpPr>
                <p:cNvPr id="1676" name="Tekstfelt 1675">
                  <a:extLst>
                    <a:ext uri="{FF2B5EF4-FFF2-40B4-BE49-F238E27FC236}">
                      <a16:creationId xmlns:a16="http://schemas.microsoft.com/office/drawing/2014/main" id="{72DDD7CF-1B75-5176-95F0-BA3037EA3980}"/>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66" name="Tekstfelt 1665">
                <a:extLst>
                  <a:ext uri="{FF2B5EF4-FFF2-40B4-BE49-F238E27FC236}">
                    <a16:creationId xmlns:a16="http://schemas.microsoft.com/office/drawing/2014/main" id="{79E3F446-45F7-A035-36FE-A122CA64E2EF}"/>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2" name="Gruppe 1651">
              <a:extLst>
                <a:ext uri="{FF2B5EF4-FFF2-40B4-BE49-F238E27FC236}">
                  <a16:creationId xmlns:a16="http://schemas.microsoft.com/office/drawing/2014/main" id="{E6E7394A-18BA-B059-4E38-2F213658FEE8}"/>
                </a:ext>
              </a:extLst>
            </p:cNvPr>
            <p:cNvGrpSpPr/>
            <p:nvPr/>
          </p:nvGrpSpPr>
          <p:grpSpPr>
            <a:xfrm>
              <a:off x="766885" y="1559382"/>
              <a:ext cx="367013" cy="4544118"/>
              <a:chOff x="2895768" y="5926611"/>
              <a:chExt cx="367013" cy="4544118"/>
            </a:xfrm>
          </p:grpSpPr>
          <p:grpSp>
            <p:nvGrpSpPr>
              <p:cNvPr id="1653" name="Gruppe 1652">
                <a:extLst>
                  <a:ext uri="{FF2B5EF4-FFF2-40B4-BE49-F238E27FC236}">
                    <a16:creationId xmlns:a16="http://schemas.microsoft.com/office/drawing/2014/main" id="{11CBB5B5-3B1D-1566-A9AE-5B7C6033112E}"/>
                  </a:ext>
                </a:extLst>
              </p:cNvPr>
              <p:cNvGrpSpPr/>
              <p:nvPr/>
            </p:nvGrpSpPr>
            <p:grpSpPr>
              <a:xfrm>
                <a:off x="2895768" y="6360069"/>
                <a:ext cx="367013" cy="4110660"/>
                <a:chOff x="3479433" y="6945846"/>
                <a:chExt cx="367013" cy="4110660"/>
              </a:xfrm>
            </p:grpSpPr>
            <p:sp>
              <p:nvSpPr>
                <p:cNvPr id="1655" name="Tekstfelt 1654">
                  <a:extLst>
                    <a:ext uri="{FF2B5EF4-FFF2-40B4-BE49-F238E27FC236}">
                      <a16:creationId xmlns:a16="http://schemas.microsoft.com/office/drawing/2014/main" id="{17BCB1BA-8E8A-6B85-0559-8A78FD49E70E}"/>
                    </a:ext>
                  </a:extLst>
                </p:cNvPr>
                <p:cNvSpPr txBox="1"/>
                <p:nvPr/>
              </p:nvSpPr>
              <p:spPr>
                <a:xfrm>
                  <a:off x="3498274" y="10841062"/>
                  <a:ext cx="348172" cy="215444"/>
                </a:xfrm>
                <a:prstGeom prst="rect">
                  <a:avLst/>
                </a:prstGeom>
                <a:noFill/>
              </p:spPr>
              <p:txBody>
                <a:bodyPr wrap="none" rtlCol="0">
                  <a:spAutoFit/>
                </a:bodyPr>
                <a:lstStyle/>
                <a:p>
                  <a:r>
                    <a:rPr lang="da-DK" sz="800" dirty="0">
                      <a:solidFill>
                        <a:schemeClr val="bg1"/>
                      </a:solidFill>
                    </a:rPr>
                    <a:t>206</a:t>
                  </a:r>
                </a:p>
              </p:txBody>
            </p:sp>
            <p:sp>
              <p:nvSpPr>
                <p:cNvPr id="1656" name="Tekstfelt 1655">
                  <a:extLst>
                    <a:ext uri="{FF2B5EF4-FFF2-40B4-BE49-F238E27FC236}">
                      <a16:creationId xmlns:a16="http://schemas.microsoft.com/office/drawing/2014/main" id="{B500C61B-B22B-BF0D-5555-86D694830FDF}"/>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57" name="Tekstfelt 1656">
                  <a:extLst>
                    <a:ext uri="{FF2B5EF4-FFF2-40B4-BE49-F238E27FC236}">
                      <a16:creationId xmlns:a16="http://schemas.microsoft.com/office/drawing/2014/main" id="{4235289A-F572-0814-BB7B-0F67646348CA}"/>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58" name="Tekstfelt 1657">
                  <a:extLst>
                    <a:ext uri="{FF2B5EF4-FFF2-40B4-BE49-F238E27FC236}">
                      <a16:creationId xmlns:a16="http://schemas.microsoft.com/office/drawing/2014/main" id="{0BCAD3B2-CC6B-023C-FBFB-3468CC7AF0A9}"/>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59" name="Tekstfelt 1658">
                  <a:extLst>
                    <a:ext uri="{FF2B5EF4-FFF2-40B4-BE49-F238E27FC236}">
                      <a16:creationId xmlns:a16="http://schemas.microsoft.com/office/drawing/2014/main" id="{21618C3A-7ED3-F96B-87DD-76198E93E9C2}"/>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60" name="Tekstfelt 1659">
                  <a:extLst>
                    <a:ext uri="{FF2B5EF4-FFF2-40B4-BE49-F238E27FC236}">
                      <a16:creationId xmlns:a16="http://schemas.microsoft.com/office/drawing/2014/main" id="{C52C3D94-6E04-5C68-23B8-65DBAA671AAC}"/>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61" name="Tekstfelt 1660">
                  <a:extLst>
                    <a:ext uri="{FF2B5EF4-FFF2-40B4-BE49-F238E27FC236}">
                      <a16:creationId xmlns:a16="http://schemas.microsoft.com/office/drawing/2014/main" id="{8D969B9F-7343-EFED-8076-5060C3E273E8}"/>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62" name="Tekstfelt 1661">
                  <a:extLst>
                    <a:ext uri="{FF2B5EF4-FFF2-40B4-BE49-F238E27FC236}">
                      <a16:creationId xmlns:a16="http://schemas.microsoft.com/office/drawing/2014/main" id="{458EC5F6-5868-6D91-D386-E4D42E469989}"/>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63" name="Tekstfelt 1662">
                  <a:extLst>
                    <a:ext uri="{FF2B5EF4-FFF2-40B4-BE49-F238E27FC236}">
                      <a16:creationId xmlns:a16="http://schemas.microsoft.com/office/drawing/2014/main" id="{6310E56B-76F9-9D62-3DE5-9792FB075827}"/>
                    </a:ext>
                  </a:extLst>
                </p:cNvPr>
                <p:cNvSpPr txBox="1"/>
                <p:nvPr/>
              </p:nvSpPr>
              <p:spPr>
                <a:xfrm>
                  <a:off x="3497665" y="10405145"/>
                  <a:ext cx="348172" cy="215444"/>
                </a:xfrm>
                <a:prstGeom prst="rect">
                  <a:avLst/>
                </a:prstGeom>
                <a:noFill/>
              </p:spPr>
              <p:txBody>
                <a:bodyPr wrap="none" rtlCol="0">
                  <a:spAutoFit/>
                </a:bodyPr>
                <a:lstStyle/>
                <a:p>
                  <a:r>
                    <a:rPr lang="da-DK" sz="800" dirty="0"/>
                    <a:t>207</a:t>
                  </a:r>
                </a:p>
              </p:txBody>
            </p:sp>
            <p:sp>
              <p:nvSpPr>
                <p:cNvPr id="1664" name="Tekstfelt 1663">
                  <a:extLst>
                    <a:ext uri="{FF2B5EF4-FFF2-40B4-BE49-F238E27FC236}">
                      <a16:creationId xmlns:a16="http://schemas.microsoft.com/office/drawing/2014/main" id="{83A7422C-DE5D-2F51-E257-29B1275B2B41}"/>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54" name="Tekstfelt 1653">
                <a:extLst>
                  <a:ext uri="{FF2B5EF4-FFF2-40B4-BE49-F238E27FC236}">
                    <a16:creationId xmlns:a16="http://schemas.microsoft.com/office/drawing/2014/main" id="{F42FFBEE-8C83-18C5-7CCD-24E4454B6077}"/>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sp>
        <p:nvSpPr>
          <p:cNvPr id="2" name="Titel 1">
            <a:extLst>
              <a:ext uri="{FF2B5EF4-FFF2-40B4-BE49-F238E27FC236}">
                <a16:creationId xmlns:a16="http://schemas.microsoft.com/office/drawing/2014/main" id="{D436940A-A537-1BE4-65AA-0F7F1C02CADF}"/>
              </a:ext>
            </a:extLst>
          </p:cNvPr>
          <p:cNvSpPr>
            <a:spLocks noGrp="1"/>
          </p:cNvSpPr>
          <p:nvPr>
            <p:ph type="title"/>
          </p:nvPr>
        </p:nvSpPr>
        <p:spPr>
          <a:xfrm>
            <a:off x="439738" y="22226"/>
            <a:ext cx="8543925" cy="1325563"/>
          </a:xfrm>
        </p:spPr>
        <p:txBody>
          <a:bodyPr/>
          <a:lstStyle/>
          <a:p>
            <a:r>
              <a:rPr lang="da-DK" dirty="0" err="1">
                <a:solidFill>
                  <a:schemeClr val="bg1"/>
                </a:solidFill>
                <a:latin typeface="Herculanum" panose="02000505000000020004" pitchFamily="2" charset="77"/>
              </a:rPr>
              <a:t>Francium</a:t>
            </a:r>
            <a:r>
              <a:rPr lang="da-DK" dirty="0">
                <a:solidFill>
                  <a:schemeClr val="bg1"/>
                </a:solidFill>
                <a:latin typeface="Herculanum" panose="02000505000000020004" pitchFamily="2" charset="77"/>
              </a:rPr>
              <a:t> – 222 </a:t>
            </a:r>
          </a:p>
        </p:txBody>
      </p:sp>
      <p:pic>
        <p:nvPicPr>
          <p:cNvPr id="1574" name="Billede 1573">
            <a:extLst>
              <a:ext uri="{FF2B5EF4-FFF2-40B4-BE49-F238E27FC236}">
                <a16:creationId xmlns:a16="http://schemas.microsoft.com/office/drawing/2014/main" id="{DA355F0D-E6AF-C707-A836-BCFAE3F05F17}"/>
              </a:ext>
            </a:extLst>
          </p:cNvPr>
          <p:cNvPicPr>
            <a:picLocks noChangeAspect="1"/>
          </p:cNvPicPr>
          <p:nvPr/>
        </p:nvPicPr>
        <p:blipFill>
          <a:blip r:embed="rId4"/>
          <a:srcRect l="12802" t="15642" r="10372" b="21670"/>
          <a:stretch/>
        </p:blipFill>
        <p:spPr>
          <a:xfrm rot="5400000">
            <a:off x="6309228" y="847676"/>
            <a:ext cx="3246923" cy="2936222"/>
          </a:xfrm>
          <a:prstGeom prst="rect">
            <a:avLst/>
          </a:prstGeom>
        </p:spPr>
      </p:pic>
      <p:pic>
        <p:nvPicPr>
          <p:cNvPr id="1575" name="Billede 1574" descr="Et billede, der indeholder skærmbillede, Tablet, smartphone&#10;&#10;Automatisk genereret beskrivelse">
            <a:extLst>
              <a:ext uri="{FF2B5EF4-FFF2-40B4-BE49-F238E27FC236}">
                <a16:creationId xmlns:a16="http://schemas.microsoft.com/office/drawing/2014/main" id="{158D164C-B14E-74DD-57D8-3CCCFC8AB610}"/>
              </a:ext>
            </a:extLst>
          </p:cNvPr>
          <p:cNvPicPr>
            <a:picLocks noChangeAspect="1"/>
          </p:cNvPicPr>
          <p:nvPr/>
        </p:nvPicPr>
        <p:blipFill>
          <a:blip r:embed="rId5"/>
          <a:stretch>
            <a:fillRect/>
          </a:stretch>
        </p:blipFill>
        <p:spPr>
          <a:xfrm>
            <a:off x="6353607" y="389651"/>
            <a:ext cx="3283192" cy="3753795"/>
          </a:xfrm>
          <a:prstGeom prst="rect">
            <a:avLst/>
          </a:prstGeom>
        </p:spPr>
      </p:pic>
      <p:pic>
        <p:nvPicPr>
          <p:cNvPr id="655" name="Picture 2" descr="Fyldstof, Pen, Fyldepen, Kontor, Skrive">
            <a:extLst>
              <a:ext uri="{FF2B5EF4-FFF2-40B4-BE49-F238E27FC236}">
                <a16:creationId xmlns:a16="http://schemas.microsoft.com/office/drawing/2014/main" id="{B1B3C1E4-83A5-C4A4-B118-2FD8EB2CDE4C}"/>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3046573">
            <a:off x="5335761" y="288171"/>
            <a:ext cx="1536321" cy="1058683"/>
          </a:xfrm>
          <a:prstGeom prst="rect">
            <a:avLst/>
          </a:prstGeom>
          <a:noFill/>
          <a:extLst>
            <a:ext uri="{909E8E84-426E-40DD-AFC4-6F175D3DCCD1}">
              <a14:hiddenFill xmlns:a14="http://schemas.microsoft.com/office/drawing/2010/main">
                <a:solidFill>
                  <a:srgbClr val="FFFFFF"/>
                </a:solidFill>
              </a14:hiddenFill>
            </a:ext>
          </a:extLst>
        </p:spPr>
      </p:pic>
      <p:grpSp>
        <p:nvGrpSpPr>
          <p:cNvPr id="1559" name="Gruppe 1558">
            <a:extLst>
              <a:ext uri="{FF2B5EF4-FFF2-40B4-BE49-F238E27FC236}">
                <a16:creationId xmlns:a16="http://schemas.microsoft.com/office/drawing/2014/main" id="{D1F2AF5F-5E55-8059-0374-687C31A2E9CE}"/>
              </a:ext>
            </a:extLst>
          </p:cNvPr>
          <p:cNvGrpSpPr/>
          <p:nvPr/>
        </p:nvGrpSpPr>
        <p:grpSpPr>
          <a:xfrm>
            <a:off x="6573447" y="1108818"/>
            <a:ext cx="805696" cy="525993"/>
            <a:chOff x="5932613" y="2076403"/>
            <a:chExt cx="585802" cy="382432"/>
          </a:xfrm>
        </p:grpSpPr>
        <p:sp>
          <p:nvSpPr>
            <p:cNvPr id="1571" name="Tekstfelt 1570">
              <a:extLst>
                <a:ext uri="{FF2B5EF4-FFF2-40B4-BE49-F238E27FC236}">
                  <a16:creationId xmlns:a16="http://schemas.microsoft.com/office/drawing/2014/main" id="{B257C7AF-AB02-258F-256B-A87DF5EA6991}"/>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87</a:t>
              </a:r>
            </a:p>
          </p:txBody>
        </p:sp>
        <p:sp>
          <p:nvSpPr>
            <p:cNvPr id="1572" name="Tekstfelt 1571">
              <a:extLst>
                <a:ext uri="{FF2B5EF4-FFF2-40B4-BE49-F238E27FC236}">
                  <a16:creationId xmlns:a16="http://schemas.microsoft.com/office/drawing/2014/main" id="{2B5FBDB7-1DAB-AEAA-F554-526A12157C79}"/>
                </a:ext>
              </a:extLst>
            </p:cNvPr>
            <p:cNvSpPr txBox="1"/>
            <p:nvPr/>
          </p:nvSpPr>
          <p:spPr>
            <a:xfrm>
              <a:off x="6177456" y="2117747"/>
              <a:ext cx="340959" cy="335661"/>
            </a:xfrm>
            <a:prstGeom prst="rect">
              <a:avLst/>
            </a:prstGeom>
            <a:noFill/>
            <a:scene3d>
              <a:camera prst="orthographicFront"/>
              <a:lightRig rig="threePt" dir="t"/>
            </a:scene3d>
            <a:sp3d>
              <a:bevelT h="38100"/>
            </a:sp3d>
          </p:spPr>
          <p:txBody>
            <a:bodyPr wrap="square" rtlCol="0">
              <a:spAutoFit/>
            </a:bodyPr>
            <a:lstStyle/>
            <a:p>
              <a:r>
                <a:rPr lang="da-DK" sz="2400" dirty="0"/>
                <a:t>Fr</a:t>
              </a:r>
            </a:p>
          </p:txBody>
        </p:sp>
        <p:sp>
          <p:nvSpPr>
            <p:cNvPr id="1573" name="Tekstfelt 1572">
              <a:extLst>
                <a:ext uri="{FF2B5EF4-FFF2-40B4-BE49-F238E27FC236}">
                  <a16:creationId xmlns:a16="http://schemas.microsoft.com/office/drawing/2014/main" id="{89FC1585-7CE4-A161-EB5D-A2D7CB88C66A}"/>
                </a:ext>
              </a:extLst>
            </p:cNvPr>
            <p:cNvSpPr txBox="1"/>
            <p:nvPr/>
          </p:nvSpPr>
          <p:spPr>
            <a:xfrm>
              <a:off x="5932613" y="2076403"/>
              <a:ext cx="353220" cy="223776"/>
            </a:xfrm>
            <a:prstGeom prst="rect">
              <a:avLst/>
            </a:prstGeom>
            <a:noFill/>
          </p:spPr>
          <p:txBody>
            <a:bodyPr wrap="square" rtlCol="0">
              <a:spAutoFit/>
            </a:bodyPr>
            <a:lstStyle/>
            <a:p>
              <a:r>
                <a:rPr lang="da-DK" sz="1400" dirty="0"/>
                <a:t>222</a:t>
              </a:r>
            </a:p>
          </p:txBody>
        </p:sp>
      </p:grpSp>
      <p:grpSp>
        <p:nvGrpSpPr>
          <p:cNvPr id="1561" name="Gruppe 1560">
            <a:extLst>
              <a:ext uri="{FF2B5EF4-FFF2-40B4-BE49-F238E27FC236}">
                <a16:creationId xmlns:a16="http://schemas.microsoft.com/office/drawing/2014/main" id="{CF03F510-F3ED-A176-D755-F28A7698BB0C}"/>
              </a:ext>
            </a:extLst>
          </p:cNvPr>
          <p:cNvGrpSpPr/>
          <p:nvPr/>
        </p:nvGrpSpPr>
        <p:grpSpPr>
          <a:xfrm>
            <a:off x="7482412" y="1106334"/>
            <a:ext cx="865832" cy="525993"/>
            <a:chOff x="5897088" y="2076403"/>
            <a:chExt cx="629525" cy="382432"/>
          </a:xfrm>
        </p:grpSpPr>
        <p:sp>
          <p:nvSpPr>
            <p:cNvPr id="1568" name="Tekstfelt 1567">
              <a:extLst>
                <a:ext uri="{FF2B5EF4-FFF2-40B4-BE49-F238E27FC236}">
                  <a16:creationId xmlns:a16="http://schemas.microsoft.com/office/drawing/2014/main" id="{22866148-F864-E8BC-DA48-F0DFFD282139}"/>
                </a:ext>
              </a:extLst>
            </p:cNvPr>
            <p:cNvSpPr txBox="1"/>
            <p:nvPr/>
          </p:nvSpPr>
          <p:spPr>
            <a:xfrm>
              <a:off x="5936888"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88</a:t>
              </a:r>
            </a:p>
          </p:txBody>
        </p:sp>
        <p:sp>
          <p:nvSpPr>
            <p:cNvPr id="1569" name="Tekstfelt 1568">
              <a:extLst>
                <a:ext uri="{FF2B5EF4-FFF2-40B4-BE49-F238E27FC236}">
                  <a16:creationId xmlns:a16="http://schemas.microsoft.com/office/drawing/2014/main" id="{BC045919-59CD-847B-BCC8-F958C5B81663}"/>
                </a:ext>
              </a:extLst>
            </p:cNvPr>
            <p:cNvSpPr txBox="1"/>
            <p:nvPr/>
          </p:nvSpPr>
          <p:spPr>
            <a:xfrm>
              <a:off x="6116556" y="2117747"/>
              <a:ext cx="410057" cy="335661"/>
            </a:xfrm>
            <a:prstGeom prst="rect">
              <a:avLst/>
            </a:prstGeom>
            <a:noFill/>
            <a:scene3d>
              <a:camera prst="orthographicFront"/>
              <a:lightRig rig="threePt" dir="t"/>
            </a:scene3d>
            <a:sp3d>
              <a:bevelT h="38100"/>
            </a:sp3d>
          </p:spPr>
          <p:txBody>
            <a:bodyPr wrap="square" rtlCol="0">
              <a:spAutoFit/>
            </a:bodyPr>
            <a:lstStyle/>
            <a:p>
              <a:r>
                <a:rPr lang="da-DK" sz="2400" dirty="0"/>
                <a:t>Ra</a:t>
              </a:r>
            </a:p>
          </p:txBody>
        </p:sp>
        <p:sp>
          <p:nvSpPr>
            <p:cNvPr id="1570" name="Tekstfelt 1569">
              <a:extLst>
                <a:ext uri="{FF2B5EF4-FFF2-40B4-BE49-F238E27FC236}">
                  <a16:creationId xmlns:a16="http://schemas.microsoft.com/office/drawing/2014/main" id="{3A40ACC6-A2E8-8413-A526-1A34FE03627E}"/>
                </a:ext>
              </a:extLst>
            </p:cNvPr>
            <p:cNvSpPr txBox="1"/>
            <p:nvPr/>
          </p:nvSpPr>
          <p:spPr>
            <a:xfrm>
              <a:off x="5897088" y="2076403"/>
              <a:ext cx="353220" cy="223776"/>
            </a:xfrm>
            <a:prstGeom prst="rect">
              <a:avLst/>
            </a:prstGeom>
            <a:noFill/>
          </p:spPr>
          <p:txBody>
            <a:bodyPr wrap="square" rtlCol="0">
              <a:spAutoFit/>
            </a:bodyPr>
            <a:lstStyle/>
            <a:p>
              <a:r>
                <a:rPr lang="da-DK" sz="1400" dirty="0"/>
                <a:t>222</a:t>
              </a:r>
            </a:p>
          </p:txBody>
        </p:sp>
      </p:grpSp>
      <p:cxnSp>
        <p:nvCxnSpPr>
          <p:cNvPr id="1560" name="Lige pilforbindelse 1559">
            <a:extLst>
              <a:ext uri="{FF2B5EF4-FFF2-40B4-BE49-F238E27FC236}">
                <a16:creationId xmlns:a16="http://schemas.microsoft.com/office/drawing/2014/main" id="{1AD2620C-23DC-95F0-3EB1-7D0D51D90DCB}"/>
              </a:ext>
            </a:extLst>
          </p:cNvPr>
          <p:cNvCxnSpPr/>
          <p:nvPr/>
        </p:nvCxnSpPr>
        <p:spPr>
          <a:xfrm>
            <a:off x="7333391" y="1387847"/>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cxnSp>
        <p:nvCxnSpPr>
          <p:cNvPr id="1562" name="Lige pilforbindelse 1561">
            <a:extLst>
              <a:ext uri="{FF2B5EF4-FFF2-40B4-BE49-F238E27FC236}">
                <a16:creationId xmlns:a16="http://schemas.microsoft.com/office/drawing/2014/main" id="{AABA0D43-380E-FEDB-3418-64F71170137E}"/>
              </a:ext>
            </a:extLst>
          </p:cNvPr>
          <p:cNvCxnSpPr/>
          <p:nvPr/>
        </p:nvCxnSpPr>
        <p:spPr>
          <a:xfrm>
            <a:off x="8253383" y="1389101"/>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4" name="Gruppe 1563">
            <a:extLst>
              <a:ext uri="{FF2B5EF4-FFF2-40B4-BE49-F238E27FC236}">
                <a16:creationId xmlns:a16="http://schemas.microsoft.com/office/drawing/2014/main" id="{3B0411C6-5237-BFE3-EA32-2854601623BF}"/>
              </a:ext>
            </a:extLst>
          </p:cNvPr>
          <p:cNvGrpSpPr/>
          <p:nvPr/>
        </p:nvGrpSpPr>
        <p:grpSpPr>
          <a:xfrm>
            <a:off x="8319839" y="1110224"/>
            <a:ext cx="837953" cy="525993"/>
            <a:chOff x="5886938" y="2076403"/>
            <a:chExt cx="609255" cy="382432"/>
          </a:xfrm>
        </p:grpSpPr>
        <p:sp>
          <p:nvSpPr>
            <p:cNvPr id="1565" name="Tekstfelt 1564">
              <a:extLst>
                <a:ext uri="{FF2B5EF4-FFF2-40B4-BE49-F238E27FC236}">
                  <a16:creationId xmlns:a16="http://schemas.microsoft.com/office/drawing/2014/main" id="{E4E72AAB-42BC-A61C-C88D-FBD9995B856C}"/>
                </a:ext>
              </a:extLst>
            </p:cNvPr>
            <p:cNvSpPr txBox="1"/>
            <p:nvPr/>
          </p:nvSpPr>
          <p:spPr>
            <a:xfrm>
              <a:off x="5926738"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86</a:t>
              </a:r>
            </a:p>
          </p:txBody>
        </p:sp>
        <p:sp>
          <p:nvSpPr>
            <p:cNvPr id="1566" name="Tekstfelt 1565">
              <a:extLst>
                <a:ext uri="{FF2B5EF4-FFF2-40B4-BE49-F238E27FC236}">
                  <a16:creationId xmlns:a16="http://schemas.microsoft.com/office/drawing/2014/main" id="{AD7845A5-38E4-EC77-F229-BB0CD79E57FF}"/>
                </a:ext>
              </a:extLst>
            </p:cNvPr>
            <p:cNvSpPr txBox="1"/>
            <p:nvPr/>
          </p:nvSpPr>
          <p:spPr>
            <a:xfrm>
              <a:off x="6101331" y="2117747"/>
              <a:ext cx="394862" cy="335661"/>
            </a:xfrm>
            <a:prstGeom prst="rect">
              <a:avLst/>
            </a:prstGeom>
            <a:noFill/>
            <a:scene3d>
              <a:camera prst="orthographicFront"/>
              <a:lightRig rig="threePt" dir="t"/>
            </a:scene3d>
            <a:sp3d>
              <a:bevelT h="38100"/>
            </a:sp3d>
          </p:spPr>
          <p:txBody>
            <a:bodyPr wrap="square" rtlCol="0">
              <a:spAutoFit/>
            </a:bodyPr>
            <a:lstStyle/>
            <a:p>
              <a:r>
                <a:rPr lang="da-DK" sz="2400" dirty="0" err="1"/>
                <a:t>Rn</a:t>
              </a:r>
              <a:endParaRPr lang="da-DK" sz="2400" dirty="0"/>
            </a:p>
          </p:txBody>
        </p:sp>
        <p:sp>
          <p:nvSpPr>
            <p:cNvPr id="1567" name="Tekstfelt 1566">
              <a:extLst>
                <a:ext uri="{FF2B5EF4-FFF2-40B4-BE49-F238E27FC236}">
                  <a16:creationId xmlns:a16="http://schemas.microsoft.com/office/drawing/2014/main" id="{7CE3DEEC-D3E4-E34A-E63F-ADC1B9BBD10F}"/>
                </a:ext>
              </a:extLst>
            </p:cNvPr>
            <p:cNvSpPr txBox="1"/>
            <p:nvPr/>
          </p:nvSpPr>
          <p:spPr>
            <a:xfrm>
              <a:off x="5886938" y="2076403"/>
              <a:ext cx="353220" cy="223776"/>
            </a:xfrm>
            <a:prstGeom prst="rect">
              <a:avLst/>
            </a:prstGeom>
            <a:noFill/>
          </p:spPr>
          <p:txBody>
            <a:bodyPr wrap="square" rtlCol="0">
              <a:spAutoFit/>
            </a:bodyPr>
            <a:lstStyle/>
            <a:p>
              <a:r>
                <a:rPr lang="da-DK" sz="1400" dirty="0"/>
                <a:t>218</a:t>
              </a:r>
            </a:p>
          </p:txBody>
        </p:sp>
      </p:grpSp>
      <p:cxnSp>
        <p:nvCxnSpPr>
          <p:cNvPr id="1563" name="Lige pilforbindelse 1562">
            <a:extLst>
              <a:ext uri="{FF2B5EF4-FFF2-40B4-BE49-F238E27FC236}">
                <a16:creationId xmlns:a16="http://schemas.microsoft.com/office/drawing/2014/main" id="{40C50C45-8905-1A23-AA0D-EE036AFAD808}"/>
              </a:ext>
            </a:extLst>
          </p:cNvPr>
          <p:cNvCxnSpPr/>
          <p:nvPr/>
        </p:nvCxnSpPr>
        <p:spPr>
          <a:xfrm>
            <a:off x="9085281" y="1394697"/>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40" name="Gruppe 1539">
            <a:extLst>
              <a:ext uri="{FF2B5EF4-FFF2-40B4-BE49-F238E27FC236}">
                <a16:creationId xmlns:a16="http://schemas.microsoft.com/office/drawing/2014/main" id="{8CEEA32F-A4F9-2101-D9CD-32E8715BEA8E}"/>
              </a:ext>
            </a:extLst>
          </p:cNvPr>
          <p:cNvGrpSpPr/>
          <p:nvPr/>
        </p:nvGrpSpPr>
        <p:grpSpPr>
          <a:xfrm>
            <a:off x="6574852" y="1814883"/>
            <a:ext cx="857707" cy="525993"/>
            <a:chOff x="5932613" y="2076403"/>
            <a:chExt cx="623618" cy="382432"/>
          </a:xfrm>
        </p:grpSpPr>
        <p:sp>
          <p:nvSpPr>
            <p:cNvPr id="1556" name="Tekstfelt 1555">
              <a:extLst>
                <a:ext uri="{FF2B5EF4-FFF2-40B4-BE49-F238E27FC236}">
                  <a16:creationId xmlns:a16="http://schemas.microsoft.com/office/drawing/2014/main" id="{433435DC-A9E8-2614-43D3-14D5B7068220}"/>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84</a:t>
              </a:r>
            </a:p>
          </p:txBody>
        </p:sp>
        <p:sp>
          <p:nvSpPr>
            <p:cNvPr id="1557" name="Tekstfelt 1556">
              <a:extLst>
                <a:ext uri="{FF2B5EF4-FFF2-40B4-BE49-F238E27FC236}">
                  <a16:creationId xmlns:a16="http://schemas.microsoft.com/office/drawing/2014/main" id="{C4960AD6-2143-7B3B-4088-70296B29E9F8}"/>
                </a:ext>
              </a:extLst>
            </p:cNvPr>
            <p:cNvSpPr txBox="1"/>
            <p:nvPr/>
          </p:nvSpPr>
          <p:spPr>
            <a:xfrm>
              <a:off x="6152081" y="2117747"/>
              <a:ext cx="404150" cy="335661"/>
            </a:xfrm>
            <a:prstGeom prst="rect">
              <a:avLst/>
            </a:prstGeom>
            <a:noFill/>
            <a:scene3d>
              <a:camera prst="orthographicFront"/>
              <a:lightRig rig="threePt" dir="t"/>
            </a:scene3d>
            <a:sp3d>
              <a:bevelT h="38100"/>
            </a:sp3d>
          </p:spPr>
          <p:txBody>
            <a:bodyPr wrap="square" rtlCol="0">
              <a:spAutoFit/>
            </a:bodyPr>
            <a:lstStyle/>
            <a:p>
              <a:r>
                <a:rPr lang="da-DK" sz="2400" dirty="0"/>
                <a:t>Po</a:t>
              </a:r>
            </a:p>
          </p:txBody>
        </p:sp>
        <p:sp>
          <p:nvSpPr>
            <p:cNvPr id="1558" name="Tekstfelt 1557">
              <a:extLst>
                <a:ext uri="{FF2B5EF4-FFF2-40B4-BE49-F238E27FC236}">
                  <a16:creationId xmlns:a16="http://schemas.microsoft.com/office/drawing/2014/main" id="{64E2432A-1552-DC92-2A5B-9C9F3DDF6F9A}"/>
                </a:ext>
              </a:extLst>
            </p:cNvPr>
            <p:cNvSpPr txBox="1"/>
            <p:nvPr/>
          </p:nvSpPr>
          <p:spPr>
            <a:xfrm>
              <a:off x="5932613" y="2076403"/>
              <a:ext cx="353220" cy="223776"/>
            </a:xfrm>
            <a:prstGeom prst="rect">
              <a:avLst/>
            </a:prstGeom>
            <a:noFill/>
          </p:spPr>
          <p:txBody>
            <a:bodyPr wrap="square" rtlCol="0">
              <a:spAutoFit/>
            </a:bodyPr>
            <a:lstStyle/>
            <a:p>
              <a:r>
                <a:rPr lang="da-DK" sz="1400" dirty="0"/>
                <a:t>214</a:t>
              </a:r>
            </a:p>
          </p:txBody>
        </p:sp>
      </p:grpSp>
      <p:grpSp>
        <p:nvGrpSpPr>
          <p:cNvPr id="1542" name="Gruppe 1541">
            <a:extLst>
              <a:ext uri="{FF2B5EF4-FFF2-40B4-BE49-F238E27FC236}">
                <a16:creationId xmlns:a16="http://schemas.microsoft.com/office/drawing/2014/main" id="{6CCC1F0E-D687-169A-8252-E6E83EB6FDB1}"/>
              </a:ext>
            </a:extLst>
          </p:cNvPr>
          <p:cNvGrpSpPr/>
          <p:nvPr/>
        </p:nvGrpSpPr>
        <p:grpSpPr>
          <a:xfrm>
            <a:off x="7476839" y="1812399"/>
            <a:ext cx="871405" cy="525993"/>
            <a:chOff x="5892013" y="2076403"/>
            <a:chExt cx="633577" cy="382432"/>
          </a:xfrm>
        </p:grpSpPr>
        <p:sp>
          <p:nvSpPr>
            <p:cNvPr id="1553" name="Tekstfelt 1552">
              <a:extLst>
                <a:ext uri="{FF2B5EF4-FFF2-40B4-BE49-F238E27FC236}">
                  <a16:creationId xmlns:a16="http://schemas.microsoft.com/office/drawing/2014/main" id="{FB0F0207-5679-72CB-A6F0-CAA91C907075}"/>
                </a:ext>
              </a:extLst>
            </p:cNvPr>
            <p:cNvSpPr txBox="1"/>
            <p:nvPr/>
          </p:nvSpPr>
          <p:spPr>
            <a:xfrm>
              <a:off x="59318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82</a:t>
              </a:r>
            </a:p>
          </p:txBody>
        </p:sp>
        <p:sp>
          <p:nvSpPr>
            <p:cNvPr id="1554" name="Tekstfelt 1553">
              <a:extLst>
                <a:ext uri="{FF2B5EF4-FFF2-40B4-BE49-F238E27FC236}">
                  <a16:creationId xmlns:a16="http://schemas.microsoft.com/office/drawing/2014/main" id="{B5B129D6-1BC6-6131-4C51-332A05E3CEC5}"/>
                </a:ext>
              </a:extLst>
            </p:cNvPr>
            <p:cNvSpPr txBox="1"/>
            <p:nvPr/>
          </p:nvSpPr>
          <p:spPr>
            <a:xfrm>
              <a:off x="6116556" y="2117747"/>
              <a:ext cx="409034" cy="335661"/>
            </a:xfrm>
            <a:prstGeom prst="rect">
              <a:avLst/>
            </a:prstGeom>
            <a:noFill/>
            <a:scene3d>
              <a:camera prst="orthographicFront"/>
              <a:lightRig rig="threePt" dir="t"/>
            </a:scene3d>
            <a:sp3d>
              <a:bevelT h="38100"/>
            </a:sp3d>
          </p:spPr>
          <p:txBody>
            <a:bodyPr wrap="square" rtlCol="0">
              <a:spAutoFit/>
            </a:bodyPr>
            <a:lstStyle/>
            <a:p>
              <a:r>
                <a:rPr lang="da-DK" sz="2400" dirty="0" err="1"/>
                <a:t>Pb</a:t>
              </a:r>
              <a:endParaRPr lang="da-DK" sz="2400" dirty="0"/>
            </a:p>
          </p:txBody>
        </p:sp>
        <p:sp>
          <p:nvSpPr>
            <p:cNvPr id="1555" name="Tekstfelt 1554">
              <a:extLst>
                <a:ext uri="{FF2B5EF4-FFF2-40B4-BE49-F238E27FC236}">
                  <a16:creationId xmlns:a16="http://schemas.microsoft.com/office/drawing/2014/main" id="{D28CADBA-DEC1-0604-87D1-FA0812FB5063}"/>
                </a:ext>
              </a:extLst>
            </p:cNvPr>
            <p:cNvSpPr txBox="1"/>
            <p:nvPr/>
          </p:nvSpPr>
          <p:spPr>
            <a:xfrm>
              <a:off x="5892013" y="2076403"/>
              <a:ext cx="353220" cy="223776"/>
            </a:xfrm>
            <a:prstGeom prst="rect">
              <a:avLst/>
            </a:prstGeom>
            <a:noFill/>
          </p:spPr>
          <p:txBody>
            <a:bodyPr wrap="square" rtlCol="0">
              <a:spAutoFit/>
            </a:bodyPr>
            <a:lstStyle/>
            <a:p>
              <a:r>
                <a:rPr lang="da-DK" sz="1400" dirty="0"/>
                <a:t>210</a:t>
              </a:r>
            </a:p>
          </p:txBody>
        </p:sp>
      </p:grpSp>
      <p:cxnSp>
        <p:nvCxnSpPr>
          <p:cNvPr id="1541" name="Lige pilforbindelse 1540">
            <a:extLst>
              <a:ext uri="{FF2B5EF4-FFF2-40B4-BE49-F238E27FC236}">
                <a16:creationId xmlns:a16="http://schemas.microsoft.com/office/drawing/2014/main" id="{78AD3E28-D4CC-C638-D796-ADEF7D58E7B6}"/>
              </a:ext>
            </a:extLst>
          </p:cNvPr>
          <p:cNvCxnSpPr/>
          <p:nvPr/>
        </p:nvCxnSpPr>
        <p:spPr>
          <a:xfrm>
            <a:off x="7334798" y="2093912"/>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cxnSp>
        <p:nvCxnSpPr>
          <p:cNvPr id="1543" name="Lige pilforbindelse 1542">
            <a:extLst>
              <a:ext uri="{FF2B5EF4-FFF2-40B4-BE49-F238E27FC236}">
                <a16:creationId xmlns:a16="http://schemas.microsoft.com/office/drawing/2014/main" id="{FC8EEC52-BE23-0F6D-E727-801F1AF24C03}"/>
              </a:ext>
            </a:extLst>
          </p:cNvPr>
          <p:cNvCxnSpPr/>
          <p:nvPr/>
        </p:nvCxnSpPr>
        <p:spPr>
          <a:xfrm>
            <a:off x="8254790" y="2095166"/>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2521" name="Gruppe 2520">
            <a:extLst>
              <a:ext uri="{FF2B5EF4-FFF2-40B4-BE49-F238E27FC236}">
                <a16:creationId xmlns:a16="http://schemas.microsoft.com/office/drawing/2014/main" id="{B52C8C9E-70F4-C860-96B9-C95F54C63BBC}"/>
              </a:ext>
            </a:extLst>
          </p:cNvPr>
          <p:cNvGrpSpPr/>
          <p:nvPr/>
        </p:nvGrpSpPr>
        <p:grpSpPr>
          <a:xfrm>
            <a:off x="6225615" y="4661475"/>
            <a:ext cx="667465" cy="566405"/>
            <a:chOff x="5685555" y="3711707"/>
            <a:chExt cx="667465" cy="566405"/>
          </a:xfrm>
        </p:grpSpPr>
        <p:sp>
          <p:nvSpPr>
            <p:cNvPr id="2546" name="Rektangel 2545">
              <a:hlinkClick r:id="rId7" action="ppaction://hlinksldjump"/>
              <a:extLst>
                <a:ext uri="{FF2B5EF4-FFF2-40B4-BE49-F238E27FC236}">
                  <a16:creationId xmlns:a16="http://schemas.microsoft.com/office/drawing/2014/main" id="{B78700B3-423D-B3F2-0586-D9DE84FAF1F2}"/>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47" name="Tekstfelt 2546">
              <a:hlinkClick r:id="rId7" action="ppaction://hlinksldjump"/>
              <a:extLst>
                <a:ext uri="{FF2B5EF4-FFF2-40B4-BE49-F238E27FC236}">
                  <a16:creationId xmlns:a16="http://schemas.microsoft.com/office/drawing/2014/main" id="{D6F98247-FB1A-33E9-F0B9-4806C438D0FD}"/>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2548" name="Tekstfelt 2547">
              <a:hlinkClick r:id="rId7" action="ppaction://hlinksldjump"/>
              <a:extLst>
                <a:ext uri="{FF2B5EF4-FFF2-40B4-BE49-F238E27FC236}">
                  <a16:creationId xmlns:a16="http://schemas.microsoft.com/office/drawing/2014/main" id="{E870CA45-987E-887B-A054-EC750E013A4B}"/>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2549" name="Tekstfelt 2548">
              <a:hlinkClick r:id="rId7" action="ppaction://hlinksldjump"/>
              <a:extLst>
                <a:ext uri="{FF2B5EF4-FFF2-40B4-BE49-F238E27FC236}">
                  <a16:creationId xmlns:a16="http://schemas.microsoft.com/office/drawing/2014/main" id="{15479D95-0224-8F26-11E7-75C085A3CAF4}"/>
                </a:ext>
              </a:extLst>
            </p:cNvPr>
            <p:cNvSpPr txBox="1"/>
            <p:nvPr/>
          </p:nvSpPr>
          <p:spPr>
            <a:xfrm>
              <a:off x="576020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2550" name="Tekstfelt 2549">
              <a:hlinkClick r:id="rId7" action="ppaction://hlinksldjump"/>
              <a:extLst>
                <a:ext uri="{FF2B5EF4-FFF2-40B4-BE49-F238E27FC236}">
                  <a16:creationId xmlns:a16="http://schemas.microsoft.com/office/drawing/2014/main" id="{F124FB3E-51AF-155C-D600-9A91341516A5}"/>
                </a:ext>
              </a:extLst>
            </p:cNvPr>
            <p:cNvSpPr txBox="1"/>
            <p:nvPr/>
          </p:nvSpPr>
          <p:spPr>
            <a:xfrm>
              <a:off x="5685555" y="3844047"/>
              <a:ext cx="391454" cy="246221"/>
            </a:xfrm>
            <a:prstGeom prst="rect">
              <a:avLst/>
            </a:prstGeom>
            <a:noFill/>
          </p:spPr>
          <p:txBody>
            <a:bodyPr wrap="none" rtlCol="0">
              <a:spAutoFit/>
            </a:bodyPr>
            <a:lstStyle/>
            <a:p>
              <a:r>
                <a:rPr lang="da-DK" sz="1000" dirty="0"/>
                <a:t>210</a:t>
              </a:r>
            </a:p>
          </p:txBody>
        </p:sp>
      </p:grpSp>
      <p:grpSp>
        <p:nvGrpSpPr>
          <p:cNvPr id="2564" name="Gruppe 2563">
            <a:extLst>
              <a:ext uri="{FF2B5EF4-FFF2-40B4-BE49-F238E27FC236}">
                <a16:creationId xmlns:a16="http://schemas.microsoft.com/office/drawing/2014/main" id="{4071459C-A106-8CEE-8D72-968A3D0C1F7B}"/>
              </a:ext>
            </a:extLst>
          </p:cNvPr>
          <p:cNvGrpSpPr/>
          <p:nvPr/>
        </p:nvGrpSpPr>
        <p:grpSpPr>
          <a:xfrm>
            <a:off x="6925908" y="4658950"/>
            <a:ext cx="667465" cy="566405"/>
            <a:chOff x="5685555" y="3711707"/>
            <a:chExt cx="667465" cy="566405"/>
          </a:xfrm>
        </p:grpSpPr>
        <p:sp>
          <p:nvSpPr>
            <p:cNvPr id="2565" name="Rektangel 2564">
              <a:hlinkClick r:id="rId8" action="ppaction://hlinksldjump"/>
              <a:extLst>
                <a:ext uri="{FF2B5EF4-FFF2-40B4-BE49-F238E27FC236}">
                  <a16:creationId xmlns:a16="http://schemas.microsoft.com/office/drawing/2014/main" id="{86F0F55F-6AD3-ABEE-953F-E3F107264C38}"/>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66" name="Tekstfelt 2565">
              <a:hlinkClick r:id="rId8" action="ppaction://hlinksldjump"/>
              <a:extLst>
                <a:ext uri="{FF2B5EF4-FFF2-40B4-BE49-F238E27FC236}">
                  <a16:creationId xmlns:a16="http://schemas.microsoft.com/office/drawing/2014/main" id="{D71258E2-D21F-D184-C5D5-595244D5C6E7}"/>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2567" name="Tekstfelt 2566">
              <a:hlinkClick r:id="rId8" action="ppaction://hlinksldjump"/>
              <a:extLst>
                <a:ext uri="{FF2B5EF4-FFF2-40B4-BE49-F238E27FC236}">
                  <a16:creationId xmlns:a16="http://schemas.microsoft.com/office/drawing/2014/main" id="{4B670956-1326-F6DF-91B5-2108C8E8BBEB}"/>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2568" name="Tekstfelt 2567">
              <a:hlinkClick r:id="rId8" action="ppaction://hlinksldjump"/>
              <a:extLst>
                <a:ext uri="{FF2B5EF4-FFF2-40B4-BE49-F238E27FC236}">
                  <a16:creationId xmlns:a16="http://schemas.microsoft.com/office/drawing/2014/main" id="{1A62A962-FB54-07F3-9572-E9CF6E94872A}"/>
                </a:ext>
              </a:extLst>
            </p:cNvPr>
            <p:cNvSpPr txBox="1"/>
            <p:nvPr/>
          </p:nvSpPr>
          <p:spPr>
            <a:xfrm>
              <a:off x="5811010" y="3711707"/>
              <a:ext cx="417102" cy="215444"/>
            </a:xfrm>
            <a:prstGeom prst="rect">
              <a:avLst/>
            </a:prstGeom>
            <a:noFill/>
            <a:scene3d>
              <a:camera prst="orthographicFront"/>
              <a:lightRig rig="threePt" dir="t"/>
            </a:scene3d>
            <a:sp3d>
              <a:bevelT h="38100"/>
            </a:sp3d>
          </p:spPr>
          <p:txBody>
            <a:bodyPr wrap="none" rtlCol="0">
              <a:spAutoFit/>
            </a:bodyPr>
            <a:lstStyle/>
            <a:p>
              <a:r>
                <a:rPr lang="da-DK" sz="800" dirty="0" err="1"/>
                <a:t>Astat</a:t>
              </a:r>
              <a:endParaRPr lang="da-DK" sz="800" dirty="0"/>
            </a:p>
          </p:txBody>
        </p:sp>
        <p:sp>
          <p:nvSpPr>
            <p:cNvPr id="2569" name="Tekstfelt 2568">
              <a:hlinkClick r:id="rId8" action="ppaction://hlinksldjump"/>
              <a:extLst>
                <a:ext uri="{FF2B5EF4-FFF2-40B4-BE49-F238E27FC236}">
                  <a16:creationId xmlns:a16="http://schemas.microsoft.com/office/drawing/2014/main" id="{25E57ACE-8AB9-3FCF-321A-F274857791A4}"/>
                </a:ext>
              </a:extLst>
            </p:cNvPr>
            <p:cNvSpPr txBox="1"/>
            <p:nvPr/>
          </p:nvSpPr>
          <p:spPr>
            <a:xfrm>
              <a:off x="5685555" y="3844047"/>
              <a:ext cx="391454" cy="246221"/>
            </a:xfrm>
            <a:prstGeom prst="rect">
              <a:avLst/>
            </a:prstGeom>
            <a:noFill/>
          </p:spPr>
          <p:txBody>
            <a:bodyPr wrap="none" rtlCol="0">
              <a:spAutoFit/>
            </a:bodyPr>
            <a:lstStyle/>
            <a:p>
              <a:r>
                <a:rPr lang="da-DK" sz="1000" dirty="0"/>
                <a:t>210</a:t>
              </a:r>
            </a:p>
          </p:txBody>
        </p:sp>
      </p:grpSp>
      <p:grpSp>
        <p:nvGrpSpPr>
          <p:cNvPr id="2570" name="Gruppe 2569">
            <a:extLst>
              <a:ext uri="{FF2B5EF4-FFF2-40B4-BE49-F238E27FC236}">
                <a16:creationId xmlns:a16="http://schemas.microsoft.com/office/drawing/2014/main" id="{EEA028B2-5121-5A89-0776-EB395DD9F697}"/>
              </a:ext>
            </a:extLst>
          </p:cNvPr>
          <p:cNvGrpSpPr/>
          <p:nvPr/>
        </p:nvGrpSpPr>
        <p:grpSpPr>
          <a:xfrm>
            <a:off x="7645093" y="4656425"/>
            <a:ext cx="667465" cy="566405"/>
            <a:chOff x="5685555" y="3711707"/>
            <a:chExt cx="667465" cy="566405"/>
          </a:xfrm>
        </p:grpSpPr>
        <p:sp>
          <p:nvSpPr>
            <p:cNvPr id="2571" name="Rektangel 2570">
              <a:hlinkClick r:id="rId8" action="ppaction://hlinksldjump"/>
              <a:extLst>
                <a:ext uri="{FF2B5EF4-FFF2-40B4-BE49-F238E27FC236}">
                  <a16:creationId xmlns:a16="http://schemas.microsoft.com/office/drawing/2014/main" id="{6B71623B-78CF-847F-158C-5CC03BD78E76}"/>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72" name="Tekstfelt 2571">
              <a:hlinkClick r:id="rId8" action="ppaction://hlinksldjump"/>
              <a:extLst>
                <a:ext uri="{FF2B5EF4-FFF2-40B4-BE49-F238E27FC236}">
                  <a16:creationId xmlns:a16="http://schemas.microsoft.com/office/drawing/2014/main" id="{64AA006A-F19B-A94F-F224-02EF128C7B70}"/>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84</a:t>
              </a:r>
            </a:p>
          </p:txBody>
        </p:sp>
        <p:sp>
          <p:nvSpPr>
            <p:cNvPr id="2573" name="Tekstfelt 2572">
              <a:hlinkClick r:id="rId8" action="ppaction://hlinksldjump"/>
              <a:extLst>
                <a:ext uri="{FF2B5EF4-FFF2-40B4-BE49-F238E27FC236}">
                  <a16:creationId xmlns:a16="http://schemas.microsoft.com/office/drawing/2014/main" id="{836E08FB-24E7-A00B-9C8A-B6601AC6C9AC}"/>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Po</a:t>
              </a:r>
            </a:p>
          </p:txBody>
        </p:sp>
        <p:sp>
          <p:nvSpPr>
            <p:cNvPr id="2574" name="Tekstfelt 2573">
              <a:hlinkClick r:id="rId8" action="ppaction://hlinksldjump"/>
              <a:extLst>
                <a:ext uri="{FF2B5EF4-FFF2-40B4-BE49-F238E27FC236}">
                  <a16:creationId xmlns:a16="http://schemas.microsoft.com/office/drawing/2014/main" id="{95ACB3FE-4C58-C22E-8680-93E588496DFA}"/>
                </a:ext>
              </a:extLst>
            </p:cNvPr>
            <p:cNvSpPr txBox="1"/>
            <p:nvPr/>
          </p:nvSpPr>
          <p:spPr>
            <a:xfrm>
              <a:off x="5726340" y="3711707"/>
              <a:ext cx="609462" cy="215444"/>
            </a:xfrm>
            <a:prstGeom prst="rect">
              <a:avLst/>
            </a:prstGeom>
            <a:noFill/>
            <a:scene3d>
              <a:camera prst="orthographicFront"/>
              <a:lightRig rig="threePt" dir="t"/>
            </a:scene3d>
            <a:sp3d>
              <a:bevelT h="38100"/>
            </a:sp3d>
          </p:spPr>
          <p:txBody>
            <a:bodyPr wrap="none" rtlCol="0">
              <a:spAutoFit/>
            </a:bodyPr>
            <a:lstStyle/>
            <a:p>
              <a:r>
                <a:rPr lang="da-DK" sz="800" dirty="0"/>
                <a:t>Polonium</a:t>
              </a:r>
            </a:p>
          </p:txBody>
        </p:sp>
        <p:sp>
          <p:nvSpPr>
            <p:cNvPr id="2575" name="Tekstfelt 2574">
              <a:hlinkClick r:id="rId8" action="ppaction://hlinksldjump"/>
              <a:extLst>
                <a:ext uri="{FF2B5EF4-FFF2-40B4-BE49-F238E27FC236}">
                  <a16:creationId xmlns:a16="http://schemas.microsoft.com/office/drawing/2014/main" id="{629F72C6-6B76-B487-9262-1F179C409D68}"/>
                </a:ext>
              </a:extLst>
            </p:cNvPr>
            <p:cNvSpPr txBox="1"/>
            <p:nvPr/>
          </p:nvSpPr>
          <p:spPr>
            <a:xfrm>
              <a:off x="5685555" y="3844047"/>
              <a:ext cx="391454" cy="246221"/>
            </a:xfrm>
            <a:prstGeom prst="rect">
              <a:avLst/>
            </a:prstGeom>
            <a:noFill/>
          </p:spPr>
          <p:txBody>
            <a:bodyPr wrap="none" rtlCol="0">
              <a:spAutoFit/>
            </a:bodyPr>
            <a:lstStyle/>
            <a:p>
              <a:r>
                <a:rPr lang="da-DK" sz="1000" dirty="0"/>
                <a:t>210</a:t>
              </a:r>
            </a:p>
          </p:txBody>
        </p:sp>
      </p:grpSp>
      <p:grpSp>
        <p:nvGrpSpPr>
          <p:cNvPr id="2576" name="Gruppe 2575">
            <a:extLst>
              <a:ext uri="{FF2B5EF4-FFF2-40B4-BE49-F238E27FC236}">
                <a16:creationId xmlns:a16="http://schemas.microsoft.com/office/drawing/2014/main" id="{EF9E2449-8F0D-1478-1C70-8ED43055A3DF}"/>
              </a:ext>
            </a:extLst>
          </p:cNvPr>
          <p:cNvGrpSpPr/>
          <p:nvPr/>
        </p:nvGrpSpPr>
        <p:grpSpPr>
          <a:xfrm>
            <a:off x="8345388" y="4653907"/>
            <a:ext cx="667465" cy="566405"/>
            <a:chOff x="5685555" y="3711707"/>
            <a:chExt cx="667465" cy="566405"/>
          </a:xfrm>
        </p:grpSpPr>
        <p:sp>
          <p:nvSpPr>
            <p:cNvPr id="2577" name="Rektangel 2576">
              <a:hlinkClick r:id="rId8" action="ppaction://hlinksldjump"/>
              <a:extLst>
                <a:ext uri="{FF2B5EF4-FFF2-40B4-BE49-F238E27FC236}">
                  <a16:creationId xmlns:a16="http://schemas.microsoft.com/office/drawing/2014/main" id="{9F203D0A-9B0A-668D-BBC8-44B930477B51}"/>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78" name="Tekstfelt 2577">
              <a:hlinkClick r:id="rId8" action="ppaction://hlinksldjump"/>
              <a:extLst>
                <a:ext uri="{FF2B5EF4-FFF2-40B4-BE49-F238E27FC236}">
                  <a16:creationId xmlns:a16="http://schemas.microsoft.com/office/drawing/2014/main" id="{06A4B9C2-1A42-05FB-85E3-40246293D6F6}"/>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2579" name="Tekstfelt 2578">
              <a:hlinkClick r:id="rId8" action="ppaction://hlinksldjump"/>
              <a:extLst>
                <a:ext uri="{FF2B5EF4-FFF2-40B4-BE49-F238E27FC236}">
                  <a16:creationId xmlns:a16="http://schemas.microsoft.com/office/drawing/2014/main" id="{2BAE5B42-4907-B2E5-F5C5-6A3815BA27A6}"/>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2580" name="Tekstfelt 2579">
              <a:hlinkClick r:id="rId8" action="ppaction://hlinksldjump"/>
              <a:extLst>
                <a:ext uri="{FF2B5EF4-FFF2-40B4-BE49-F238E27FC236}">
                  <a16:creationId xmlns:a16="http://schemas.microsoft.com/office/drawing/2014/main" id="{BB510FD2-9EE7-6DDE-6614-F9B7F2E561E9}"/>
                </a:ext>
              </a:extLst>
            </p:cNvPr>
            <p:cNvSpPr txBox="1"/>
            <p:nvPr/>
          </p:nvSpPr>
          <p:spPr>
            <a:xfrm>
              <a:off x="576020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2581" name="Tekstfelt 2580">
              <a:hlinkClick r:id="rId8" action="ppaction://hlinksldjump"/>
              <a:extLst>
                <a:ext uri="{FF2B5EF4-FFF2-40B4-BE49-F238E27FC236}">
                  <a16:creationId xmlns:a16="http://schemas.microsoft.com/office/drawing/2014/main" id="{30FB7FEE-725E-192B-DB0A-07CA7AC6ACF7}"/>
                </a:ext>
              </a:extLst>
            </p:cNvPr>
            <p:cNvSpPr txBox="1"/>
            <p:nvPr/>
          </p:nvSpPr>
          <p:spPr>
            <a:xfrm>
              <a:off x="5685555" y="3844047"/>
              <a:ext cx="391454" cy="246221"/>
            </a:xfrm>
            <a:prstGeom prst="rect">
              <a:avLst/>
            </a:prstGeom>
            <a:noFill/>
          </p:spPr>
          <p:txBody>
            <a:bodyPr wrap="none" rtlCol="0">
              <a:spAutoFit/>
            </a:bodyPr>
            <a:lstStyle/>
            <a:p>
              <a:r>
                <a:rPr lang="da-DK" sz="1000" dirty="0"/>
                <a:t>212</a:t>
              </a:r>
            </a:p>
          </p:txBody>
        </p:sp>
      </p:grpSp>
      <p:grpSp>
        <p:nvGrpSpPr>
          <p:cNvPr id="2582" name="Gruppe 2581">
            <a:extLst>
              <a:ext uri="{FF2B5EF4-FFF2-40B4-BE49-F238E27FC236}">
                <a16:creationId xmlns:a16="http://schemas.microsoft.com/office/drawing/2014/main" id="{485013B5-F4D8-0E98-7712-0B3EA545E1CE}"/>
              </a:ext>
            </a:extLst>
          </p:cNvPr>
          <p:cNvGrpSpPr/>
          <p:nvPr/>
        </p:nvGrpSpPr>
        <p:grpSpPr>
          <a:xfrm>
            <a:off x="9060797" y="4651382"/>
            <a:ext cx="667465" cy="566405"/>
            <a:chOff x="5685555" y="3711707"/>
            <a:chExt cx="667465" cy="566405"/>
          </a:xfrm>
        </p:grpSpPr>
        <p:sp>
          <p:nvSpPr>
            <p:cNvPr id="2583" name="Rektangel 2582">
              <a:hlinkClick r:id="rId8" action="ppaction://hlinksldjump"/>
              <a:extLst>
                <a:ext uri="{FF2B5EF4-FFF2-40B4-BE49-F238E27FC236}">
                  <a16:creationId xmlns:a16="http://schemas.microsoft.com/office/drawing/2014/main" id="{6B69BF75-BABF-9396-D7FB-CEBB115452F9}"/>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84" name="Tekstfelt 2583">
              <a:hlinkClick r:id="rId8" action="ppaction://hlinksldjump"/>
              <a:extLst>
                <a:ext uri="{FF2B5EF4-FFF2-40B4-BE49-F238E27FC236}">
                  <a16:creationId xmlns:a16="http://schemas.microsoft.com/office/drawing/2014/main" id="{B07B8A11-A148-F831-12C5-4092919AC3AA}"/>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82</a:t>
              </a:r>
            </a:p>
          </p:txBody>
        </p:sp>
        <p:sp>
          <p:nvSpPr>
            <p:cNvPr id="2585" name="Tekstfelt 2584">
              <a:hlinkClick r:id="rId8" action="ppaction://hlinksldjump"/>
              <a:extLst>
                <a:ext uri="{FF2B5EF4-FFF2-40B4-BE49-F238E27FC236}">
                  <a16:creationId xmlns:a16="http://schemas.microsoft.com/office/drawing/2014/main" id="{4AD82F75-7EC4-FD7F-39AB-43AC849B3DDA}"/>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Pb</a:t>
              </a:r>
              <a:endParaRPr lang="da-DK" sz="1600" dirty="0"/>
            </a:p>
          </p:txBody>
        </p:sp>
        <p:sp>
          <p:nvSpPr>
            <p:cNvPr id="2586" name="Tekstfelt 2585">
              <a:hlinkClick r:id="rId8" action="ppaction://hlinksldjump"/>
              <a:extLst>
                <a:ext uri="{FF2B5EF4-FFF2-40B4-BE49-F238E27FC236}">
                  <a16:creationId xmlns:a16="http://schemas.microsoft.com/office/drawing/2014/main" id="{3196A908-E509-3086-3C39-86CEA07610D3}"/>
                </a:ext>
              </a:extLst>
            </p:cNvPr>
            <p:cNvSpPr txBox="1"/>
            <p:nvPr/>
          </p:nvSpPr>
          <p:spPr>
            <a:xfrm>
              <a:off x="5870276" y="3711707"/>
              <a:ext cx="320922" cy="215444"/>
            </a:xfrm>
            <a:prstGeom prst="rect">
              <a:avLst/>
            </a:prstGeom>
            <a:noFill/>
            <a:scene3d>
              <a:camera prst="orthographicFront"/>
              <a:lightRig rig="threePt" dir="t"/>
            </a:scene3d>
            <a:sp3d>
              <a:bevelT h="38100"/>
            </a:sp3d>
          </p:spPr>
          <p:txBody>
            <a:bodyPr wrap="none" rtlCol="0">
              <a:spAutoFit/>
            </a:bodyPr>
            <a:lstStyle/>
            <a:p>
              <a:r>
                <a:rPr lang="da-DK" sz="800" dirty="0"/>
                <a:t>Bly</a:t>
              </a:r>
            </a:p>
          </p:txBody>
        </p:sp>
        <p:sp>
          <p:nvSpPr>
            <p:cNvPr id="2587" name="Tekstfelt 2586">
              <a:hlinkClick r:id="rId8" action="ppaction://hlinksldjump"/>
              <a:extLst>
                <a:ext uri="{FF2B5EF4-FFF2-40B4-BE49-F238E27FC236}">
                  <a16:creationId xmlns:a16="http://schemas.microsoft.com/office/drawing/2014/main" id="{BC1BC94E-2D3D-2ECF-849C-4C1B8B1DDC56}"/>
                </a:ext>
              </a:extLst>
            </p:cNvPr>
            <p:cNvSpPr txBox="1"/>
            <p:nvPr/>
          </p:nvSpPr>
          <p:spPr>
            <a:xfrm>
              <a:off x="5685555" y="3844047"/>
              <a:ext cx="391454" cy="246221"/>
            </a:xfrm>
            <a:prstGeom prst="rect">
              <a:avLst/>
            </a:prstGeom>
            <a:noFill/>
          </p:spPr>
          <p:txBody>
            <a:bodyPr wrap="none" rtlCol="0">
              <a:spAutoFit/>
            </a:bodyPr>
            <a:lstStyle/>
            <a:p>
              <a:r>
                <a:rPr lang="da-DK" sz="1000" dirty="0"/>
                <a:t>208</a:t>
              </a:r>
            </a:p>
          </p:txBody>
        </p:sp>
      </p:grpSp>
      <p:grpSp>
        <p:nvGrpSpPr>
          <p:cNvPr id="2588" name="Gruppe 2587">
            <a:extLst>
              <a:ext uri="{FF2B5EF4-FFF2-40B4-BE49-F238E27FC236}">
                <a16:creationId xmlns:a16="http://schemas.microsoft.com/office/drawing/2014/main" id="{FE0D27F2-0F11-AED4-3DAA-5D3036170016}"/>
              </a:ext>
            </a:extLst>
          </p:cNvPr>
          <p:cNvGrpSpPr/>
          <p:nvPr/>
        </p:nvGrpSpPr>
        <p:grpSpPr>
          <a:xfrm>
            <a:off x="6226869" y="5346654"/>
            <a:ext cx="667465" cy="566405"/>
            <a:chOff x="5685555" y="3711707"/>
            <a:chExt cx="667465" cy="566405"/>
          </a:xfrm>
        </p:grpSpPr>
        <p:sp>
          <p:nvSpPr>
            <p:cNvPr id="2589" name="Rektangel 2588">
              <a:hlinkClick r:id="rId8" action="ppaction://hlinksldjump"/>
              <a:extLst>
                <a:ext uri="{FF2B5EF4-FFF2-40B4-BE49-F238E27FC236}">
                  <a16:creationId xmlns:a16="http://schemas.microsoft.com/office/drawing/2014/main" id="{2349A7C3-F654-B349-CEA1-B84460B6A013}"/>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90" name="Tekstfelt 2589">
              <a:hlinkClick r:id="rId8" action="ppaction://hlinksldjump"/>
              <a:extLst>
                <a:ext uri="{FF2B5EF4-FFF2-40B4-BE49-F238E27FC236}">
                  <a16:creationId xmlns:a16="http://schemas.microsoft.com/office/drawing/2014/main" id="{6ED64AD8-100D-FD3A-B37B-B99C79619250}"/>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84</a:t>
              </a:r>
            </a:p>
          </p:txBody>
        </p:sp>
        <p:sp>
          <p:nvSpPr>
            <p:cNvPr id="2591" name="Tekstfelt 2590">
              <a:hlinkClick r:id="rId8" action="ppaction://hlinksldjump"/>
              <a:extLst>
                <a:ext uri="{FF2B5EF4-FFF2-40B4-BE49-F238E27FC236}">
                  <a16:creationId xmlns:a16="http://schemas.microsoft.com/office/drawing/2014/main" id="{CEDF13C9-D70A-B285-33FD-ADF6EF199FDC}"/>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Po</a:t>
              </a:r>
            </a:p>
          </p:txBody>
        </p:sp>
        <p:sp>
          <p:nvSpPr>
            <p:cNvPr id="2592" name="Tekstfelt 2591">
              <a:hlinkClick r:id="rId8" action="ppaction://hlinksldjump"/>
              <a:extLst>
                <a:ext uri="{FF2B5EF4-FFF2-40B4-BE49-F238E27FC236}">
                  <a16:creationId xmlns:a16="http://schemas.microsoft.com/office/drawing/2014/main" id="{CAEA5E7D-3FB6-26EC-E538-70BF472365A2}"/>
                </a:ext>
              </a:extLst>
            </p:cNvPr>
            <p:cNvSpPr txBox="1"/>
            <p:nvPr/>
          </p:nvSpPr>
          <p:spPr>
            <a:xfrm>
              <a:off x="5726340" y="3711707"/>
              <a:ext cx="609462" cy="215444"/>
            </a:xfrm>
            <a:prstGeom prst="rect">
              <a:avLst/>
            </a:prstGeom>
            <a:noFill/>
            <a:scene3d>
              <a:camera prst="orthographicFront"/>
              <a:lightRig rig="threePt" dir="t"/>
            </a:scene3d>
            <a:sp3d>
              <a:bevelT h="38100"/>
            </a:sp3d>
          </p:spPr>
          <p:txBody>
            <a:bodyPr wrap="none" rtlCol="0">
              <a:spAutoFit/>
            </a:bodyPr>
            <a:lstStyle/>
            <a:p>
              <a:r>
                <a:rPr lang="da-DK" sz="800" dirty="0"/>
                <a:t>Polonium</a:t>
              </a:r>
            </a:p>
          </p:txBody>
        </p:sp>
        <p:sp>
          <p:nvSpPr>
            <p:cNvPr id="2593" name="Tekstfelt 2592">
              <a:hlinkClick r:id="rId8" action="ppaction://hlinksldjump"/>
              <a:extLst>
                <a:ext uri="{FF2B5EF4-FFF2-40B4-BE49-F238E27FC236}">
                  <a16:creationId xmlns:a16="http://schemas.microsoft.com/office/drawing/2014/main" id="{775D806E-5A30-4A01-C06F-608DA7710896}"/>
                </a:ext>
              </a:extLst>
            </p:cNvPr>
            <p:cNvSpPr txBox="1"/>
            <p:nvPr/>
          </p:nvSpPr>
          <p:spPr>
            <a:xfrm>
              <a:off x="5685555" y="3844047"/>
              <a:ext cx="391454" cy="246221"/>
            </a:xfrm>
            <a:prstGeom prst="rect">
              <a:avLst/>
            </a:prstGeom>
            <a:noFill/>
          </p:spPr>
          <p:txBody>
            <a:bodyPr wrap="none" rtlCol="0">
              <a:spAutoFit/>
            </a:bodyPr>
            <a:lstStyle/>
            <a:p>
              <a:r>
                <a:rPr lang="da-DK" sz="1000" dirty="0"/>
                <a:t>212</a:t>
              </a:r>
            </a:p>
          </p:txBody>
        </p:sp>
      </p:grpSp>
      <p:grpSp>
        <p:nvGrpSpPr>
          <p:cNvPr id="2594" name="Gruppe 2593">
            <a:extLst>
              <a:ext uri="{FF2B5EF4-FFF2-40B4-BE49-F238E27FC236}">
                <a16:creationId xmlns:a16="http://schemas.microsoft.com/office/drawing/2014/main" id="{8281E23E-46B8-3951-AD66-FD1DBBFC01B8}"/>
              </a:ext>
            </a:extLst>
          </p:cNvPr>
          <p:cNvGrpSpPr/>
          <p:nvPr/>
        </p:nvGrpSpPr>
        <p:grpSpPr>
          <a:xfrm>
            <a:off x="6927162" y="5344129"/>
            <a:ext cx="667465" cy="566405"/>
            <a:chOff x="5685555" y="3711707"/>
            <a:chExt cx="667465" cy="566405"/>
          </a:xfrm>
        </p:grpSpPr>
        <p:sp>
          <p:nvSpPr>
            <p:cNvPr id="2595" name="Rektangel 2594">
              <a:hlinkClick r:id="rId8" action="ppaction://hlinksldjump"/>
              <a:extLst>
                <a:ext uri="{FF2B5EF4-FFF2-40B4-BE49-F238E27FC236}">
                  <a16:creationId xmlns:a16="http://schemas.microsoft.com/office/drawing/2014/main" id="{D9A1DFEC-0543-23F6-C9F0-AA8515855240}"/>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96" name="Tekstfelt 2595">
              <a:hlinkClick r:id="rId8" action="ppaction://hlinksldjump"/>
              <a:extLst>
                <a:ext uri="{FF2B5EF4-FFF2-40B4-BE49-F238E27FC236}">
                  <a16:creationId xmlns:a16="http://schemas.microsoft.com/office/drawing/2014/main" id="{38E9D523-7CFE-9553-A93D-19940D94F9EB}"/>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2597" name="Tekstfelt 2596">
              <a:hlinkClick r:id="rId8" action="ppaction://hlinksldjump"/>
              <a:extLst>
                <a:ext uri="{FF2B5EF4-FFF2-40B4-BE49-F238E27FC236}">
                  <a16:creationId xmlns:a16="http://schemas.microsoft.com/office/drawing/2014/main" id="{8A6D7148-B3E9-C2B2-8D93-4A60F0EEE072}"/>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2598" name="Tekstfelt 2597">
              <a:hlinkClick r:id="rId8" action="ppaction://hlinksldjump"/>
              <a:extLst>
                <a:ext uri="{FF2B5EF4-FFF2-40B4-BE49-F238E27FC236}">
                  <a16:creationId xmlns:a16="http://schemas.microsoft.com/office/drawing/2014/main" id="{1E938C4F-D289-239E-D234-3CD5E7C62330}"/>
                </a:ext>
              </a:extLst>
            </p:cNvPr>
            <p:cNvSpPr txBox="1"/>
            <p:nvPr/>
          </p:nvSpPr>
          <p:spPr>
            <a:xfrm>
              <a:off x="5827944" y="3711707"/>
              <a:ext cx="417102" cy="215444"/>
            </a:xfrm>
            <a:prstGeom prst="rect">
              <a:avLst/>
            </a:prstGeom>
            <a:noFill/>
            <a:scene3d>
              <a:camera prst="orthographicFront"/>
              <a:lightRig rig="threePt" dir="t"/>
            </a:scene3d>
            <a:sp3d>
              <a:bevelT h="38100"/>
            </a:sp3d>
          </p:spPr>
          <p:txBody>
            <a:bodyPr wrap="none" rtlCol="0">
              <a:spAutoFit/>
            </a:bodyPr>
            <a:lstStyle/>
            <a:p>
              <a:r>
                <a:rPr lang="da-DK" sz="800" dirty="0" err="1"/>
                <a:t>Astat</a:t>
              </a:r>
              <a:endParaRPr lang="da-DK" sz="800" dirty="0"/>
            </a:p>
          </p:txBody>
        </p:sp>
        <p:sp>
          <p:nvSpPr>
            <p:cNvPr id="2599" name="Tekstfelt 2598">
              <a:hlinkClick r:id="rId8" action="ppaction://hlinksldjump"/>
              <a:extLst>
                <a:ext uri="{FF2B5EF4-FFF2-40B4-BE49-F238E27FC236}">
                  <a16:creationId xmlns:a16="http://schemas.microsoft.com/office/drawing/2014/main" id="{38587E26-9702-BBB5-411E-13110808F399}"/>
                </a:ext>
              </a:extLst>
            </p:cNvPr>
            <p:cNvSpPr txBox="1"/>
            <p:nvPr/>
          </p:nvSpPr>
          <p:spPr>
            <a:xfrm>
              <a:off x="5685555" y="3844047"/>
              <a:ext cx="391454" cy="246221"/>
            </a:xfrm>
            <a:prstGeom prst="rect">
              <a:avLst/>
            </a:prstGeom>
            <a:noFill/>
          </p:spPr>
          <p:txBody>
            <a:bodyPr wrap="none" rtlCol="0">
              <a:spAutoFit/>
            </a:bodyPr>
            <a:lstStyle/>
            <a:p>
              <a:r>
                <a:rPr lang="da-DK" sz="1000" dirty="0"/>
                <a:t>212</a:t>
              </a:r>
            </a:p>
          </p:txBody>
        </p:sp>
      </p:grpSp>
      <p:grpSp>
        <p:nvGrpSpPr>
          <p:cNvPr id="2600" name="Gruppe 2599">
            <a:extLst>
              <a:ext uri="{FF2B5EF4-FFF2-40B4-BE49-F238E27FC236}">
                <a16:creationId xmlns:a16="http://schemas.microsoft.com/office/drawing/2014/main" id="{D3CAA0CA-27C4-A1A5-6880-245A6B198FF3}"/>
              </a:ext>
            </a:extLst>
          </p:cNvPr>
          <p:cNvGrpSpPr/>
          <p:nvPr/>
        </p:nvGrpSpPr>
        <p:grpSpPr>
          <a:xfrm>
            <a:off x="7646347" y="5341604"/>
            <a:ext cx="667465" cy="566405"/>
            <a:chOff x="5685555" y="3711707"/>
            <a:chExt cx="667465" cy="566405"/>
          </a:xfrm>
        </p:grpSpPr>
        <p:sp>
          <p:nvSpPr>
            <p:cNvPr id="2601" name="Rektangel 2600">
              <a:hlinkClick r:id="rId8" action="ppaction://hlinksldjump"/>
              <a:extLst>
                <a:ext uri="{FF2B5EF4-FFF2-40B4-BE49-F238E27FC236}">
                  <a16:creationId xmlns:a16="http://schemas.microsoft.com/office/drawing/2014/main" id="{8CDC7148-007B-0D2F-E4EE-7CD45EE9BEEF}"/>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02" name="Tekstfelt 2601">
              <a:hlinkClick r:id="rId8" action="ppaction://hlinksldjump"/>
              <a:extLst>
                <a:ext uri="{FF2B5EF4-FFF2-40B4-BE49-F238E27FC236}">
                  <a16:creationId xmlns:a16="http://schemas.microsoft.com/office/drawing/2014/main" id="{3CF3F5E8-006D-D288-0D72-28F01F8A360C}"/>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84</a:t>
              </a:r>
            </a:p>
          </p:txBody>
        </p:sp>
        <p:sp>
          <p:nvSpPr>
            <p:cNvPr id="2603" name="Tekstfelt 2602">
              <a:hlinkClick r:id="rId8" action="ppaction://hlinksldjump"/>
              <a:extLst>
                <a:ext uri="{FF2B5EF4-FFF2-40B4-BE49-F238E27FC236}">
                  <a16:creationId xmlns:a16="http://schemas.microsoft.com/office/drawing/2014/main" id="{DD9EA117-C062-351A-11CE-DCDCAD96BAAB}"/>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Po</a:t>
              </a:r>
            </a:p>
          </p:txBody>
        </p:sp>
        <p:sp>
          <p:nvSpPr>
            <p:cNvPr id="2604" name="Tekstfelt 2603">
              <a:hlinkClick r:id="rId8" action="ppaction://hlinksldjump"/>
              <a:extLst>
                <a:ext uri="{FF2B5EF4-FFF2-40B4-BE49-F238E27FC236}">
                  <a16:creationId xmlns:a16="http://schemas.microsoft.com/office/drawing/2014/main" id="{D74FEEDD-C61C-F26D-4B3B-11960819F45B}"/>
                </a:ext>
              </a:extLst>
            </p:cNvPr>
            <p:cNvSpPr txBox="1"/>
            <p:nvPr/>
          </p:nvSpPr>
          <p:spPr>
            <a:xfrm>
              <a:off x="5734807" y="3711707"/>
              <a:ext cx="609462" cy="215444"/>
            </a:xfrm>
            <a:prstGeom prst="rect">
              <a:avLst/>
            </a:prstGeom>
            <a:noFill/>
            <a:scene3d>
              <a:camera prst="orthographicFront"/>
              <a:lightRig rig="threePt" dir="t"/>
            </a:scene3d>
            <a:sp3d>
              <a:bevelT h="38100"/>
            </a:sp3d>
          </p:spPr>
          <p:txBody>
            <a:bodyPr wrap="none" rtlCol="0">
              <a:spAutoFit/>
            </a:bodyPr>
            <a:lstStyle/>
            <a:p>
              <a:r>
                <a:rPr lang="da-DK" sz="800" dirty="0"/>
                <a:t>Polonium</a:t>
              </a:r>
            </a:p>
          </p:txBody>
        </p:sp>
        <p:sp>
          <p:nvSpPr>
            <p:cNvPr id="2605" name="Tekstfelt 2604">
              <a:hlinkClick r:id="rId8" action="ppaction://hlinksldjump"/>
              <a:extLst>
                <a:ext uri="{FF2B5EF4-FFF2-40B4-BE49-F238E27FC236}">
                  <a16:creationId xmlns:a16="http://schemas.microsoft.com/office/drawing/2014/main" id="{9BA30416-D3B3-9869-37F6-FBE6181B0638}"/>
                </a:ext>
              </a:extLst>
            </p:cNvPr>
            <p:cNvSpPr txBox="1"/>
            <p:nvPr/>
          </p:nvSpPr>
          <p:spPr>
            <a:xfrm>
              <a:off x="5685555" y="3844047"/>
              <a:ext cx="391454" cy="246221"/>
            </a:xfrm>
            <a:prstGeom prst="rect">
              <a:avLst/>
            </a:prstGeom>
            <a:noFill/>
          </p:spPr>
          <p:txBody>
            <a:bodyPr wrap="none" rtlCol="0">
              <a:spAutoFit/>
            </a:bodyPr>
            <a:lstStyle/>
            <a:p>
              <a:r>
                <a:rPr lang="da-DK" sz="1000" dirty="0"/>
                <a:t>214</a:t>
              </a:r>
            </a:p>
          </p:txBody>
        </p:sp>
      </p:grpSp>
      <p:grpSp>
        <p:nvGrpSpPr>
          <p:cNvPr id="2606" name="Gruppe 2605">
            <a:extLst>
              <a:ext uri="{FF2B5EF4-FFF2-40B4-BE49-F238E27FC236}">
                <a16:creationId xmlns:a16="http://schemas.microsoft.com/office/drawing/2014/main" id="{67CBB81C-81DF-20CB-8C22-866BF5786FF6}"/>
              </a:ext>
            </a:extLst>
          </p:cNvPr>
          <p:cNvGrpSpPr/>
          <p:nvPr/>
        </p:nvGrpSpPr>
        <p:grpSpPr>
          <a:xfrm>
            <a:off x="8346642" y="5339086"/>
            <a:ext cx="667465" cy="566405"/>
            <a:chOff x="5685555" y="3711707"/>
            <a:chExt cx="667465" cy="566405"/>
          </a:xfrm>
        </p:grpSpPr>
        <p:sp>
          <p:nvSpPr>
            <p:cNvPr id="2607" name="Rektangel 2606">
              <a:hlinkClick r:id="rId8" action="ppaction://hlinksldjump"/>
              <a:extLst>
                <a:ext uri="{FF2B5EF4-FFF2-40B4-BE49-F238E27FC236}">
                  <a16:creationId xmlns:a16="http://schemas.microsoft.com/office/drawing/2014/main" id="{B688AF1F-F86B-4A8E-48F8-8426598EBCAB}"/>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08" name="Tekstfelt 2607">
              <a:hlinkClick r:id="rId8" action="ppaction://hlinksldjump"/>
              <a:extLst>
                <a:ext uri="{FF2B5EF4-FFF2-40B4-BE49-F238E27FC236}">
                  <a16:creationId xmlns:a16="http://schemas.microsoft.com/office/drawing/2014/main" id="{6BD4A4A0-C57C-F88B-4BAC-03B2FE8DADC8}"/>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2609" name="Tekstfelt 2608">
              <a:hlinkClick r:id="rId8" action="ppaction://hlinksldjump"/>
              <a:extLst>
                <a:ext uri="{FF2B5EF4-FFF2-40B4-BE49-F238E27FC236}">
                  <a16:creationId xmlns:a16="http://schemas.microsoft.com/office/drawing/2014/main" id="{D15B7C96-1974-0384-EBCB-B767CAD584CB}"/>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2610" name="Tekstfelt 2609">
              <a:hlinkClick r:id="rId8" action="ppaction://hlinksldjump"/>
              <a:extLst>
                <a:ext uri="{FF2B5EF4-FFF2-40B4-BE49-F238E27FC236}">
                  <a16:creationId xmlns:a16="http://schemas.microsoft.com/office/drawing/2014/main" id="{6D808A8D-6B29-6759-CC36-C742F6678A9E}"/>
                </a:ext>
              </a:extLst>
            </p:cNvPr>
            <p:cNvSpPr txBox="1"/>
            <p:nvPr/>
          </p:nvSpPr>
          <p:spPr>
            <a:xfrm>
              <a:off x="5819477" y="3711707"/>
              <a:ext cx="417102" cy="215444"/>
            </a:xfrm>
            <a:prstGeom prst="rect">
              <a:avLst/>
            </a:prstGeom>
            <a:noFill/>
            <a:scene3d>
              <a:camera prst="orthographicFront"/>
              <a:lightRig rig="threePt" dir="t"/>
            </a:scene3d>
            <a:sp3d>
              <a:bevelT h="38100"/>
            </a:sp3d>
          </p:spPr>
          <p:txBody>
            <a:bodyPr wrap="none" rtlCol="0">
              <a:spAutoFit/>
            </a:bodyPr>
            <a:lstStyle/>
            <a:p>
              <a:r>
                <a:rPr lang="da-DK" sz="800" dirty="0" err="1"/>
                <a:t>Astat</a:t>
              </a:r>
              <a:endParaRPr lang="da-DK" sz="800" dirty="0"/>
            </a:p>
          </p:txBody>
        </p:sp>
        <p:sp>
          <p:nvSpPr>
            <p:cNvPr id="2611" name="Tekstfelt 2610">
              <a:hlinkClick r:id="rId8" action="ppaction://hlinksldjump"/>
              <a:extLst>
                <a:ext uri="{FF2B5EF4-FFF2-40B4-BE49-F238E27FC236}">
                  <a16:creationId xmlns:a16="http://schemas.microsoft.com/office/drawing/2014/main" id="{848ACAFB-2804-3AD3-D807-8C979B75E9AF}"/>
                </a:ext>
              </a:extLst>
            </p:cNvPr>
            <p:cNvSpPr txBox="1"/>
            <p:nvPr/>
          </p:nvSpPr>
          <p:spPr>
            <a:xfrm>
              <a:off x="5685555" y="3844047"/>
              <a:ext cx="391454" cy="246221"/>
            </a:xfrm>
            <a:prstGeom prst="rect">
              <a:avLst/>
            </a:prstGeom>
            <a:noFill/>
          </p:spPr>
          <p:txBody>
            <a:bodyPr wrap="none" rtlCol="0">
              <a:spAutoFit/>
            </a:bodyPr>
            <a:lstStyle/>
            <a:p>
              <a:r>
                <a:rPr lang="da-DK" sz="1000" dirty="0"/>
                <a:t>214</a:t>
              </a:r>
            </a:p>
          </p:txBody>
        </p:sp>
      </p:grpSp>
      <p:grpSp>
        <p:nvGrpSpPr>
          <p:cNvPr id="2612" name="Gruppe 2611">
            <a:extLst>
              <a:ext uri="{FF2B5EF4-FFF2-40B4-BE49-F238E27FC236}">
                <a16:creationId xmlns:a16="http://schemas.microsoft.com/office/drawing/2014/main" id="{41B0CCA8-5F60-08FE-2531-82886F236994}"/>
              </a:ext>
            </a:extLst>
          </p:cNvPr>
          <p:cNvGrpSpPr/>
          <p:nvPr/>
        </p:nvGrpSpPr>
        <p:grpSpPr>
          <a:xfrm>
            <a:off x="9062051" y="5336561"/>
            <a:ext cx="667465" cy="566405"/>
            <a:chOff x="5685555" y="3711707"/>
            <a:chExt cx="667465" cy="566405"/>
          </a:xfrm>
        </p:grpSpPr>
        <p:sp>
          <p:nvSpPr>
            <p:cNvPr id="2613" name="Rektangel 2612">
              <a:hlinkClick r:id="rId8" action="ppaction://hlinksldjump"/>
              <a:extLst>
                <a:ext uri="{FF2B5EF4-FFF2-40B4-BE49-F238E27FC236}">
                  <a16:creationId xmlns:a16="http://schemas.microsoft.com/office/drawing/2014/main" id="{47F51905-8C06-A9AE-0C1D-2340E9707D49}"/>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14" name="Tekstfelt 2613">
              <a:hlinkClick r:id="rId8" action="ppaction://hlinksldjump"/>
              <a:extLst>
                <a:ext uri="{FF2B5EF4-FFF2-40B4-BE49-F238E27FC236}">
                  <a16:creationId xmlns:a16="http://schemas.microsoft.com/office/drawing/2014/main" id="{68F1BACF-7B73-74D2-E723-5C26CDDA43D7}"/>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2615" name="Tekstfelt 2614">
              <a:hlinkClick r:id="rId8" action="ppaction://hlinksldjump"/>
              <a:extLst>
                <a:ext uri="{FF2B5EF4-FFF2-40B4-BE49-F238E27FC236}">
                  <a16:creationId xmlns:a16="http://schemas.microsoft.com/office/drawing/2014/main" id="{395B78A6-613A-7442-B4DE-62B29B718C75}"/>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2616" name="Tekstfelt 2615">
              <a:hlinkClick r:id="rId8" action="ppaction://hlinksldjump"/>
              <a:extLst>
                <a:ext uri="{FF2B5EF4-FFF2-40B4-BE49-F238E27FC236}">
                  <a16:creationId xmlns:a16="http://schemas.microsoft.com/office/drawing/2014/main" id="{C3484CC2-90BF-22F0-070F-15552F917CF9}"/>
                </a:ext>
              </a:extLst>
            </p:cNvPr>
            <p:cNvSpPr txBox="1"/>
            <p:nvPr/>
          </p:nvSpPr>
          <p:spPr>
            <a:xfrm>
              <a:off x="576020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2617" name="Tekstfelt 2616">
              <a:hlinkClick r:id="rId8" action="ppaction://hlinksldjump"/>
              <a:extLst>
                <a:ext uri="{FF2B5EF4-FFF2-40B4-BE49-F238E27FC236}">
                  <a16:creationId xmlns:a16="http://schemas.microsoft.com/office/drawing/2014/main" id="{94C2EFDE-2450-615F-107E-E7A0890DF93B}"/>
                </a:ext>
              </a:extLst>
            </p:cNvPr>
            <p:cNvSpPr txBox="1"/>
            <p:nvPr/>
          </p:nvSpPr>
          <p:spPr>
            <a:xfrm>
              <a:off x="5685555" y="3844047"/>
              <a:ext cx="391454" cy="246221"/>
            </a:xfrm>
            <a:prstGeom prst="rect">
              <a:avLst/>
            </a:prstGeom>
            <a:noFill/>
          </p:spPr>
          <p:txBody>
            <a:bodyPr wrap="none" rtlCol="0">
              <a:spAutoFit/>
            </a:bodyPr>
            <a:lstStyle/>
            <a:p>
              <a:r>
                <a:rPr lang="da-DK" sz="1000" dirty="0"/>
                <a:t>214</a:t>
              </a:r>
            </a:p>
          </p:txBody>
        </p:sp>
      </p:grpSp>
      <p:sp>
        <p:nvSpPr>
          <p:cNvPr id="5" name="Tekstfelt 4">
            <a:extLst>
              <a:ext uri="{FF2B5EF4-FFF2-40B4-BE49-F238E27FC236}">
                <a16:creationId xmlns:a16="http://schemas.microsoft.com/office/drawing/2014/main" id="{B5B38388-DE93-D60F-957E-723159763FE1}"/>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cxnSp>
        <p:nvCxnSpPr>
          <p:cNvPr id="6" name="Lige pilforbindelse 5">
            <a:extLst>
              <a:ext uri="{FF2B5EF4-FFF2-40B4-BE49-F238E27FC236}">
                <a16:creationId xmlns:a16="http://schemas.microsoft.com/office/drawing/2014/main" id="{69608F84-8BA2-BCD2-2A34-47B0E85ECDC9}"/>
              </a:ext>
            </a:extLst>
          </p:cNvPr>
          <p:cNvCxnSpPr>
            <a:cxnSpLocks/>
          </p:cNvCxnSpPr>
          <p:nvPr/>
        </p:nvCxnSpPr>
        <p:spPr>
          <a:xfrm flipH="1">
            <a:off x="4207091" y="3922348"/>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7" name="Lige pilforbindelse 6">
            <a:extLst>
              <a:ext uri="{FF2B5EF4-FFF2-40B4-BE49-F238E27FC236}">
                <a16:creationId xmlns:a16="http://schemas.microsoft.com/office/drawing/2014/main" id="{207BEA59-D8A4-AA0D-335B-236E2B07137B}"/>
              </a:ext>
            </a:extLst>
          </p:cNvPr>
          <p:cNvCxnSpPr>
            <a:cxnSpLocks/>
          </p:cNvCxnSpPr>
          <p:nvPr/>
        </p:nvCxnSpPr>
        <p:spPr>
          <a:xfrm flipH="1">
            <a:off x="3337130" y="4792386"/>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8" name="Lige pilforbindelse 7">
            <a:extLst>
              <a:ext uri="{FF2B5EF4-FFF2-40B4-BE49-F238E27FC236}">
                <a16:creationId xmlns:a16="http://schemas.microsoft.com/office/drawing/2014/main" id="{B0A2C151-52E4-A726-B76C-219A03C57FFE}"/>
              </a:ext>
            </a:extLst>
          </p:cNvPr>
          <p:cNvCxnSpPr>
            <a:cxnSpLocks/>
          </p:cNvCxnSpPr>
          <p:nvPr/>
        </p:nvCxnSpPr>
        <p:spPr>
          <a:xfrm flipH="1">
            <a:off x="2466798" y="5662751"/>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9" name="Lige pilforbindelse 8">
            <a:extLst>
              <a:ext uri="{FF2B5EF4-FFF2-40B4-BE49-F238E27FC236}">
                <a16:creationId xmlns:a16="http://schemas.microsoft.com/office/drawing/2014/main" id="{BFE42540-6278-3A2E-3F0A-834AD20CE6EA}"/>
              </a:ext>
            </a:extLst>
          </p:cNvPr>
          <p:cNvCxnSpPr>
            <a:cxnSpLocks noChangeAspect="1"/>
          </p:cNvCxnSpPr>
          <p:nvPr/>
        </p:nvCxnSpPr>
        <p:spPr>
          <a:xfrm rot="10800000">
            <a:off x="4990428" y="3881692"/>
            <a:ext cx="252000" cy="212400"/>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21854343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dissolve">
                                      <p:cBhvr>
                                        <p:cTn id="11" dur="500"/>
                                        <p:tgtEl>
                                          <p:spTgt spid="6"/>
                                        </p:tgtEl>
                                      </p:cBhvr>
                                    </p:animEffect>
                                  </p:childTnLst>
                                </p:cTn>
                              </p:par>
                            </p:childTnLst>
                          </p:cTn>
                        </p:par>
                        <p:par>
                          <p:cTn id="12" fill="hold">
                            <p:stCondLst>
                              <p:cond delay="1000"/>
                            </p:stCondLst>
                            <p:childTnLst>
                              <p:par>
                                <p:cTn id="13" presetID="9" presetClass="entr" presetSubtype="0" fill="hold" nodeType="after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dissolve">
                                      <p:cBhvr>
                                        <p:cTn id="15" dur="500"/>
                                        <p:tgtEl>
                                          <p:spTgt spid="7"/>
                                        </p:tgtEl>
                                      </p:cBhvr>
                                    </p:animEffect>
                                  </p:childTnLst>
                                </p:cTn>
                              </p:par>
                            </p:childTnLst>
                          </p:cTn>
                        </p:par>
                        <p:par>
                          <p:cTn id="16" fill="hold">
                            <p:stCondLst>
                              <p:cond delay="1500"/>
                            </p:stCondLst>
                            <p:childTnLst>
                              <p:par>
                                <p:cTn id="17" presetID="9" presetClass="entr" presetSubtype="0" fill="hold" nodeType="afterEffect">
                                  <p:stCondLst>
                                    <p:cond delay="0"/>
                                  </p:stCondLst>
                                  <p:childTnLst>
                                    <p:set>
                                      <p:cBhvr>
                                        <p:cTn id="18" dur="1" fill="hold">
                                          <p:stCondLst>
                                            <p:cond delay="0"/>
                                          </p:stCondLst>
                                        </p:cTn>
                                        <p:tgtEl>
                                          <p:spTgt spid="8"/>
                                        </p:tgtEl>
                                        <p:attrNameLst>
                                          <p:attrName>style.visibility</p:attrName>
                                        </p:attrNameLst>
                                      </p:cBhvr>
                                      <p:to>
                                        <p:strVal val="visible"/>
                                      </p:to>
                                    </p:set>
                                    <p:animEffect transition="in" filter="dissolve">
                                      <p:cBhvr>
                                        <p:cTn id="19"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A65B041-6E52-7F7A-001A-72FCC1DE91B6}"/>
            </a:ext>
          </a:extLst>
        </p:cNvPr>
        <p:cNvGrpSpPr/>
        <p:nvPr/>
      </p:nvGrpSpPr>
      <p:grpSpPr>
        <a:xfrm>
          <a:off x="0" y="0"/>
          <a:ext cx="0" cy="0"/>
          <a:chOff x="0" y="0"/>
          <a:chExt cx="0" cy="0"/>
        </a:xfrm>
      </p:grpSpPr>
      <p:pic>
        <p:nvPicPr>
          <p:cNvPr id="2551" name="Picture 2" descr="Ai Genereret, Forladt, Bygning, Gammel">
            <a:extLst>
              <a:ext uri="{FF2B5EF4-FFF2-40B4-BE49-F238E27FC236}">
                <a16:creationId xmlns:a16="http://schemas.microsoft.com/office/drawing/2014/main" id="{9F8ABBD7-7B61-F98A-4241-83B917DFBF9F}"/>
              </a:ext>
            </a:extLst>
          </p:cNvPr>
          <p:cNvPicPr>
            <a:picLocks noChangeAspect="1" noChangeArrowheads="1"/>
          </p:cNvPicPr>
          <p:nvPr/>
        </p:nvPicPr>
        <p:blipFill>
          <a:blip r:embed="rId3">
            <a:extLst>
              <a:ext uri="{BEBA8EAE-BF5A-486C-A8C5-ECC9F3942E4B}">
                <a14:imgProps xmlns:a14="http://schemas.microsoft.com/office/drawing/2010/main">
                  <a14:imgLayer r:embed="rId4">
                    <a14:imgEffect>
                      <a14:brightnessContrast bright="-40000" contrast="-40000"/>
                    </a14:imgEffect>
                  </a14:imgLayer>
                </a14:imgProps>
              </a:ext>
              <a:ext uri="{28A0092B-C50C-407E-A947-70E740481C1C}">
                <a14:useLocalDpi xmlns:a14="http://schemas.microsoft.com/office/drawing/2010/main" val="0"/>
              </a:ext>
            </a:extLst>
          </a:blip>
          <a:srcRect l="5024" r="14072" b="-1"/>
          <a:stretch/>
        </p:blipFill>
        <p:spPr bwMode="auto">
          <a:xfrm>
            <a:off x="20" y="1282"/>
            <a:ext cx="9905980" cy="6856718"/>
          </a:xfrm>
          <a:prstGeom prst="rect">
            <a:avLst/>
          </a:prstGeom>
          <a:noFill/>
          <a:extLst>
            <a:ext uri="{909E8E84-426E-40DD-AFC4-6F175D3DCCD1}">
              <a14:hiddenFill xmlns:a14="http://schemas.microsoft.com/office/drawing/2010/main">
                <a:solidFill>
                  <a:srgbClr val="FFFFFF"/>
                </a:solidFill>
              </a14:hiddenFill>
            </a:ext>
          </a:extLst>
        </p:spPr>
      </p:pic>
      <p:grpSp>
        <p:nvGrpSpPr>
          <p:cNvPr id="1639" name="Gruppe 1638">
            <a:extLst>
              <a:ext uri="{FF2B5EF4-FFF2-40B4-BE49-F238E27FC236}">
                <a16:creationId xmlns:a16="http://schemas.microsoft.com/office/drawing/2014/main" id="{3E265CF4-F22E-16FB-8FB4-44E752984333}"/>
              </a:ext>
            </a:extLst>
          </p:cNvPr>
          <p:cNvGrpSpPr/>
          <p:nvPr/>
        </p:nvGrpSpPr>
        <p:grpSpPr>
          <a:xfrm>
            <a:off x="323041" y="1362586"/>
            <a:ext cx="5842309" cy="5233756"/>
            <a:chOff x="766885" y="981717"/>
            <a:chExt cx="5842309" cy="5233756"/>
          </a:xfrm>
        </p:grpSpPr>
        <p:grpSp>
          <p:nvGrpSpPr>
            <p:cNvPr id="1640" name="Gruppe 1639">
              <a:extLst>
                <a:ext uri="{FF2B5EF4-FFF2-40B4-BE49-F238E27FC236}">
                  <a16:creationId xmlns:a16="http://schemas.microsoft.com/office/drawing/2014/main" id="{9B75ED6C-29FF-E6B3-8560-0E1B2857F096}"/>
                </a:ext>
              </a:extLst>
            </p:cNvPr>
            <p:cNvGrpSpPr/>
            <p:nvPr/>
          </p:nvGrpSpPr>
          <p:grpSpPr>
            <a:xfrm>
              <a:off x="778422" y="981717"/>
              <a:ext cx="5830772" cy="5233756"/>
              <a:chOff x="-136438" y="1029165"/>
              <a:chExt cx="5830772" cy="5233756"/>
            </a:xfrm>
          </p:grpSpPr>
          <p:grpSp>
            <p:nvGrpSpPr>
              <p:cNvPr id="1807" name="Gruppe 1806">
                <a:extLst>
                  <a:ext uri="{FF2B5EF4-FFF2-40B4-BE49-F238E27FC236}">
                    <a16:creationId xmlns:a16="http://schemas.microsoft.com/office/drawing/2014/main" id="{0F0BCB97-488D-475F-E18A-BB8BDF35D75B}"/>
                  </a:ext>
                </a:extLst>
              </p:cNvPr>
              <p:cNvGrpSpPr/>
              <p:nvPr/>
            </p:nvGrpSpPr>
            <p:grpSpPr>
              <a:xfrm>
                <a:off x="4253398" y="1061132"/>
                <a:ext cx="442069" cy="4756379"/>
                <a:chOff x="3817279" y="1064461"/>
                <a:chExt cx="442069" cy="4756379"/>
              </a:xfrm>
            </p:grpSpPr>
            <p:sp>
              <p:nvSpPr>
                <p:cNvPr id="2477" name="Rektangel 2476">
                  <a:extLst>
                    <a:ext uri="{FF2B5EF4-FFF2-40B4-BE49-F238E27FC236}">
                      <a16:creationId xmlns:a16="http://schemas.microsoft.com/office/drawing/2014/main" id="{44626755-706F-3707-DBEC-DD3E1A3F353A}"/>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8" name="Rektangel 2477">
                  <a:extLst>
                    <a:ext uri="{FF2B5EF4-FFF2-40B4-BE49-F238E27FC236}">
                      <a16:creationId xmlns:a16="http://schemas.microsoft.com/office/drawing/2014/main" id="{1596D518-9754-9D49-DC44-728654BE1F76}"/>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9" name="Rektangel 2478">
                  <a:extLst>
                    <a:ext uri="{FF2B5EF4-FFF2-40B4-BE49-F238E27FC236}">
                      <a16:creationId xmlns:a16="http://schemas.microsoft.com/office/drawing/2014/main" id="{E7012F9A-2BB1-06DF-9C90-EE30A93834EE}"/>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0" name="Rektangel 2479">
                  <a:extLst>
                    <a:ext uri="{FF2B5EF4-FFF2-40B4-BE49-F238E27FC236}">
                      <a16:creationId xmlns:a16="http://schemas.microsoft.com/office/drawing/2014/main" id="{2BDD9AA4-588B-E5B9-97C4-60E1E1535AC7}"/>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1" name="Rektangel 2480">
                  <a:extLst>
                    <a:ext uri="{FF2B5EF4-FFF2-40B4-BE49-F238E27FC236}">
                      <a16:creationId xmlns:a16="http://schemas.microsoft.com/office/drawing/2014/main" id="{C45A2A66-EB3F-4242-414D-3B37C45F6D30}"/>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2" name="Rektangel 2481">
                  <a:extLst>
                    <a:ext uri="{FF2B5EF4-FFF2-40B4-BE49-F238E27FC236}">
                      <a16:creationId xmlns:a16="http://schemas.microsoft.com/office/drawing/2014/main" id="{8595BACC-F19B-923B-A0CD-10766E78DB3E}"/>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3" name="Rektangel 2482">
                  <a:extLst>
                    <a:ext uri="{FF2B5EF4-FFF2-40B4-BE49-F238E27FC236}">
                      <a16:creationId xmlns:a16="http://schemas.microsoft.com/office/drawing/2014/main" id="{09C8B20A-D115-1DFD-0AE4-180802B24330}"/>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4" name="Rektangel 2483">
                  <a:extLst>
                    <a:ext uri="{FF2B5EF4-FFF2-40B4-BE49-F238E27FC236}">
                      <a16:creationId xmlns:a16="http://schemas.microsoft.com/office/drawing/2014/main" id="{DB3A76A3-9FDB-4292-FBF9-0C3B64268AEF}"/>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5" name="Rektangel 2484">
                  <a:extLst>
                    <a:ext uri="{FF2B5EF4-FFF2-40B4-BE49-F238E27FC236}">
                      <a16:creationId xmlns:a16="http://schemas.microsoft.com/office/drawing/2014/main" id="{A7824773-DFBE-DD9C-8223-2AE9DDB46D76}"/>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6" name="Rektangel 2485">
                  <a:extLst>
                    <a:ext uri="{FF2B5EF4-FFF2-40B4-BE49-F238E27FC236}">
                      <a16:creationId xmlns:a16="http://schemas.microsoft.com/office/drawing/2014/main" id="{14C15B8D-87D6-4096-252D-C0D65AE2305D}"/>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7" name="Rektangel 2486">
                  <a:extLst>
                    <a:ext uri="{FF2B5EF4-FFF2-40B4-BE49-F238E27FC236}">
                      <a16:creationId xmlns:a16="http://schemas.microsoft.com/office/drawing/2014/main" id="{0E2AF6A4-4F3F-D244-F3CB-A87678710974}"/>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808" name="Rektangel 1807">
                <a:extLst>
                  <a:ext uri="{FF2B5EF4-FFF2-40B4-BE49-F238E27FC236}">
                    <a16:creationId xmlns:a16="http://schemas.microsoft.com/office/drawing/2014/main" id="{1097AFB2-0BEC-BFD0-39B7-82CA8E018821}"/>
                  </a:ext>
                </a:extLst>
              </p:cNvPr>
              <p:cNvSpPr>
                <a:spLocks noChangeAspect="1"/>
              </p:cNvSpPr>
              <p:nvPr/>
            </p:nvSpPr>
            <p:spPr>
              <a:xfrm>
                <a:off x="4265457" y="581623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1809" name="Gruppe 1808">
                <a:extLst>
                  <a:ext uri="{FF2B5EF4-FFF2-40B4-BE49-F238E27FC236}">
                    <a16:creationId xmlns:a16="http://schemas.microsoft.com/office/drawing/2014/main" id="{570F0D51-4624-791C-EFCA-4D2AF75CF12B}"/>
                  </a:ext>
                </a:extLst>
              </p:cNvPr>
              <p:cNvGrpSpPr/>
              <p:nvPr/>
            </p:nvGrpSpPr>
            <p:grpSpPr>
              <a:xfrm>
                <a:off x="4196610" y="1032983"/>
                <a:ext cx="641389" cy="5216305"/>
                <a:chOff x="2892468" y="1032983"/>
                <a:chExt cx="641389" cy="5216305"/>
              </a:xfrm>
            </p:grpSpPr>
            <p:grpSp>
              <p:nvGrpSpPr>
                <p:cNvPr id="2440" name="Gruppe 2439">
                  <a:extLst>
                    <a:ext uri="{FF2B5EF4-FFF2-40B4-BE49-F238E27FC236}">
                      <a16:creationId xmlns:a16="http://schemas.microsoft.com/office/drawing/2014/main" id="{0CAEC603-733A-12E7-4FE6-560767F923CF}"/>
                    </a:ext>
                  </a:extLst>
                </p:cNvPr>
                <p:cNvGrpSpPr/>
                <p:nvPr/>
              </p:nvGrpSpPr>
              <p:grpSpPr>
                <a:xfrm>
                  <a:off x="2892468" y="1032983"/>
                  <a:ext cx="641389" cy="5216305"/>
                  <a:chOff x="3475384" y="1188399"/>
                  <a:chExt cx="641389" cy="5216305"/>
                </a:xfrm>
              </p:grpSpPr>
              <p:sp>
                <p:nvSpPr>
                  <p:cNvPr id="2444" name="Tekstfelt 2443">
                    <a:extLst>
                      <a:ext uri="{FF2B5EF4-FFF2-40B4-BE49-F238E27FC236}">
                        <a16:creationId xmlns:a16="http://schemas.microsoft.com/office/drawing/2014/main" id="{D62A16C5-02DE-84DA-2AFD-C0CC8601C4D8}"/>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445" name="Tekstfelt 2444">
                    <a:extLst>
                      <a:ext uri="{FF2B5EF4-FFF2-40B4-BE49-F238E27FC236}">
                        <a16:creationId xmlns:a16="http://schemas.microsoft.com/office/drawing/2014/main" id="{6A281C01-61CC-4A57-DACE-8CD656D6C1E0}"/>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446" name="Tekstfelt 2445">
                    <a:extLst>
                      <a:ext uri="{FF2B5EF4-FFF2-40B4-BE49-F238E27FC236}">
                        <a16:creationId xmlns:a16="http://schemas.microsoft.com/office/drawing/2014/main" id="{D13A2D96-BDC7-DFE8-A3BD-53B60BEE086C}"/>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447" name="Tekstfelt 2446">
                    <a:extLst>
                      <a:ext uri="{FF2B5EF4-FFF2-40B4-BE49-F238E27FC236}">
                        <a16:creationId xmlns:a16="http://schemas.microsoft.com/office/drawing/2014/main" id="{907233F6-A639-67EE-5C8B-2164B4D7375E}"/>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448" name="Tekstfelt 2447">
                    <a:extLst>
                      <a:ext uri="{FF2B5EF4-FFF2-40B4-BE49-F238E27FC236}">
                        <a16:creationId xmlns:a16="http://schemas.microsoft.com/office/drawing/2014/main" id="{2D916D2D-B1DB-FA9E-57EB-73E805C69C90}"/>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449" name="Tekstfelt 2448">
                    <a:extLst>
                      <a:ext uri="{FF2B5EF4-FFF2-40B4-BE49-F238E27FC236}">
                        <a16:creationId xmlns:a16="http://schemas.microsoft.com/office/drawing/2014/main" id="{109B928B-8672-3C86-C93D-EAAE5E3AB819}"/>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450" name="Tekstfelt 2449">
                    <a:extLst>
                      <a:ext uri="{FF2B5EF4-FFF2-40B4-BE49-F238E27FC236}">
                        <a16:creationId xmlns:a16="http://schemas.microsoft.com/office/drawing/2014/main" id="{695CE647-B11A-967E-BDEF-C11B58AE3B35}"/>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451" name="Tekstfelt 2450">
                    <a:extLst>
                      <a:ext uri="{FF2B5EF4-FFF2-40B4-BE49-F238E27FC236}">
                        <a16:creationId xmlns:a16="http://schemas.microsoft.com/office/drawing/2014/main" id="{37776886-CE6B-B312-C2BA-AB06775A94D6}"/>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452" name="Tekstfelt 2451">
                    <a:extLst>
                      <a:ext uri="{FF2B5EF4-FFF2-40B4-BE49-F238E27FC236}">
                        <a16:creationId xmlns:a16="http://schemas.microsoft.com/office/drawing/2014/main" id="{B7DCCB4B-9DD3-63A9-6A99-A05898373CEE}"/>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453" name="Tekstfelt 2452">
                    <a:extLst>
                      <a:ext uri="{FF2B5EF4-FFF2-40B4-BE49-F238E27FC236}">
                        <a16:creationId xmlns:a16="http://schemas.microsoft.com/office/drawing/2014/main" id="{8EE67DCE-49E4-BC60-40B1-E1CA331ABAC2}"/>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454" name="Tekstfelt 2453">
                    <a:extLst>
                      <a:ext uri="{FF2B5EF4-FFF2-40B4-BE49-F238E27FC236}">
                        <a16:creationId xmlns:a16="http://schemas.microsoft.com/office/drawing/2014/main" id="{F49E2987-C5D9-9333-AFEC-DC4C73281C74}"/>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455" name="Tekstfelt 2454">
                    <a:extLst>
                      <a:ext uri="{FF2B5EF4-FFF2-40B4-BE49-F238E27FC236}">
                        <a16:creationId xmlns:a16="http://schemas.microsoft.com/office/drawing/2014/main" id="{829E23EB-7608-B46C-8A6C-5179FF91E409}"/>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456" name="Tekstfelt 2455">
                    <a:extLst>
                      <a:ext uri="{FF2B5EF4-FFF2-40B4-BE49-F238E27FC236}">
                        <a16:creationId xmlns:a16="http://schemas.microsoft.com/office/drawing/2014/main" id="{4684F076-F119-E85F-A4F9-6268736C4639}"/>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457" name="Tekstfelt 2456">
                    <a:extLst>
                      <a:ext uri="{FF2B5EF4-FFF2-40B4-BE49-F238E27FC236}">
                        <a16:creationId xmlns:a16="http://schemas.microsoft.com/office/drawing/2014/main" id="{B7830FC0-13BA-0CE0-6895-954A59CBEC8D}"/>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458" name="Tekstfelt 2457">
                    <a:extLst>
                      <a:ext uri="{FF2B5EF4-FFF2-40B4-BE49-F238E27FC236}">
                        <a16:creationId xmlns:a16="http://schemas.microsoft.com/office/drawing/2014/main" id="{885DAB37-E82B-AE5D-70B1-E2AF07255812}"/>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459" name="Tekstfelt 2458">
                    <a:extLst>
                      <a:ext uri="{FF2B5EF4-FFF2-40B4-BE49-F238E27FC236}">
                        <a16:creationId xmlns:a16="http://schemas.microsoft.com/office/drawing/2014/main" id="{4D08AD36-7D5C-C0AB-7240-A9622635130A}"/>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460" name="Tekstfelt 2459">
                    <a:extLst>
                      <a:ext uri="{FF2B5EF4-FFF2-40B4-BE49-F238E27FC236}">
                        <a16:creationId xmlns:a16="http://schemas.microsoft.com/office/drawing/2014/main" id="{A83A4793-17D1-BEDC-DDC4-6BFCD815D305}"/>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461" name="Tekstfelt 2460">
                    <a:extLst>
                      <a:ext uri="{FF2B5EF4-FFF2-40B4-BE49-F238E27FC236}">
                        <a16:creationId xmlns:a16="http://schemas.microsoft.com/office/drawing/2014/main" id="{AB667BEB-229C-7966-0E9C-BB9A00717EA5}"/>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462" name="Tekstfelt 2461">
                    <a:extLst>
                      <a:ext uri="{FF2B5EF4-FFF2-40B4-BE49-F238E27FC236}">
                        <a16:creationId xmlns:a16="http://schemas.microsoft.com/office/drawing/2014/main" id="{408E6B52-E795-09C2-FA18-E39ABE4172B8}"/>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463" name="Tekstfelt 2462">
                    <a:extLst>
                      <a:ext uri="{FF2B5EF4-FFF2-40B4-BE49-F238E27FC236}">
                        <a16:creationId xmlns:a16="http://schemas.microsoft.com/office/drawing/2014/main" id="{E7D94AB2-D83E-72F6-C2F9-B68F6040CE6B}"/>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464" name="Tekstfelt 2463">
                    <a:extLst>
                      <a:ext uri="{FF2B5EF4-FFF2-40B4-BE49-F238E27FC236}">
                        <a16:creationId xmlns:a16="http://schemas.microsoft.com/office/drawing/2014/main" id="{CFB593C6-0584-0B98-CC0A-6D33E80D518D}"/>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465" name="Tekstfelt 2464">
                    <a:extLst>
                      <a:ext uri="{FF2B5EF4-FFF2-40B4-BE49-F238E27FC236}">
                        <a16:creationId xmlns:a16="http://schemas.microsoft.com/office/drawing/2014/main" id="{05C8B4DA-08D2-997D-1E25-F8352F93B176}"/>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466" name="Tekstfelt 2465">
                    <a:extLst>
                      <a:ext uri="{FF2B5EF4-FFF2-40B4-BE49-F238E27FC236}">
                        <a16:creationId xmlns:a16="http://schemas.microsoft.com/office/drawing/2014/main" id="{5C96C7EE-619F-B12C-D4E0-BED9A8A5E129}"/>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467" name="Tekstfelt 2466">
                    <a:extLst>
                      <a:ext uri="{FF2B5EF4-FFF2-40B4-BE49-F238E27FC236}">
                        <a16:creationId xmlns:a16="http://schemas.microsoft.com/office/drawing/2014/main" id="{F0BC31CB-7C83-33C1-CA2E-D20C6B23B6C7}"/>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468" name="Tekstfelt 2467">
                    <a:extLst>
                      <a:ext uri="{FF2B5EF4-FFF2-40B4-BE49-F238E27FC236}">
                        <a16:creationId xmlns:a16="http://schemas.microsoft.com/office/drawing/2014/main" id="{3DAB9D7A-8AC9-C373-B2E4-AA78CB02269C}"/>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469" name="Tekstfelt 2468">
                    <a:extLst>
                      <a:ext uri="{FF2B5EF4-FFF2-40B4-BE49-F238E27FC236}">
                        <a16:creationId xmlns:a16="http://schemas.microsoft.com/office/drawing/2014/main" id="{E0AEE84E-1752-FB1E-F662-C04FBDC143E6}"/>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470" name="Tekstfelt 2469">
                    <a:extLst>
                      <a:ext uri="{FF2B5EF4-FFF2-40B4-BE49-F238E27FC236}">
                        <a16:creationId xmlns:a16="http://schemas.microsoft.com/office/drawing/2014/main" id="{665167B2-FCA9-F5E8-33B9-716A0CC2F045}"/>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471" name="Tekstfelt 2470">
                    <a:extLst>
                      <a:ext uri="{FF2B5EF4-FFF2-40B4-BE49-F238E27FC236}">
                        <a16:creationId xmlns:a16="http://schemas.microsoft.com/office/drawing/2014/main" id="{85A6B831-6539-8845-FE86-FF39C3221B9D}"/>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472" name="Tekstfelt 2471">
                    <a:extLst>
                      <a:ext uri="{FF2B5EF4-FFF2-40B4-BE49-F238E27FC236}">
                        <a16:creationId xmlns:a16="http://schemas.microsoft.com/office/drawing/2014/main" id="{C7C61AC0-18AB-B185-DA32-6A4C20F40F45}"/>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473" name="Tekstfelt 2472">
                    <a:extLst>
                      <a:ext uri="{FF2B5EF4-FFF2-40B4-BE49-F238E27FC236}">
                        <a16:creationId xmlns:a16="http://schemas.microsoft.com/office/drawing/2014/main" id="{294C9F20-813D-60A8-A4D3-40CDE6580BE7}"/>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474" name="Tekstfelt 2473">
                    <a:extLst>
                      <a:ext uri="{FF2B5EF4-FFF2-40B4-BE49-F238E27FC236}">
                        <a16:creationId xmlns:a16="http://schemas.microsoft.com/office/drawing/2014/main" id="{950E5913-3864-5A5F-DDD0-E1CB91DF26DC}"/>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475" name="Tekstfelt 2474">
                    <a:extLst>
                      <a:ext uri="{FF2B5EF4-FFF2-40B4-BE49-F238E27FC236}">
                        <a16:creationId xmlns:a16="http://schemas.microsoft.com/office/drawing/2014/main" id="{5EAFF41E-51D6-68C5-6434-B7D3690ED938}"/>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476" name="Tekstfelt 2475">
                    <a:extLst>
                      <a:ext uri="{FF2B5EF4-FFF2-40B4-BE49-F238E27FC236}">
                        <a16:creationId xmlns:a16="http://schemas.microsoft.com/office/drawing/2014/main" id="{3E00FB28-A18F-AB41-E8D0-FD2417424F39}"/>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441" name="Tekstfelt 2440">
                  <a:extLst>
                    <a:ext uri="{FF2B5EF4-FFF2-40B4-BE49-F238E27FC236}">
                      <a16:creationId xmlns:a16="http://schemas.microsoft.com/office/drawing/2014/main" id="{AD24A1DE-D59E-3F88-AC10-A3B088CA4273}"/>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442" name="Tekstfelt 2441">
                  <a:extLst>
                    <a:ext uri="{FF2B5EF4-FFF2-40B4-BE49-F238E27FC236}">
                      <a16:creationId xmlns:a16="http://schemas.microsoft.com/office/drawing/2014/main" id="{5B98698B-8E07-DD19-1712-7DB93630CC62}"/>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443" name="Tekstfelt 2442">
                  <a:extLst>
                    <a:ext uri="{FF2B5EF4-FFF2-40B4-BE49-F238E27FC236}">
                      <a16:creationId xmlns:a16="http://schemas.microsoft.com/office/drawing/2014/main" id="{FCA9FAE4-6A33-A788-7007-1979809303D5}"/>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10" name="Gruppe 1809">
                <a:extLst>
                  <a:ext uri="{FF2B5EF4-FFF2-40B4-BE49-F238E27FC236}">
                    <a16:creationId xmlns:a16="http://schemas.microsoft.com/office/drawing/2014/main" id="{E1C831B8-756F-B12F-C6EA-64CEC0BF4F69}"/>
                  </a:ext>
                </a:extLst>
              </p:cNvPr>
              <p:cNvGrpSpPr/>
              <p:nvPr/>
            </p:nvGrpSpPr>
            <p:grpSpPr>
              <a:xfrm>
                <a:off x="4188892" y="1168460"/>
                <a:ext cx="374057" cy="4971316"/>
                <a:chOff x="2884750" y="1168460"/>
                <a:chExt cx="374057" cy="4971316"/>
              </a:xfrm>
            </p:grpSpPr>
            <p:grpSp>
              <p:nvGrpSpPr>
                <p:cNvPr id="2427" name="Gruppe 2426">
                  <a:extLst>
                    <a:ext uri="{FF2B5EF4-FFF2-40B4-BE49-F238E27FC236}">
                      <a16:creationId xmlns:a16="http://schemas.microsoft.com/office/drawing/2014/main" id="{1820924E-217D-581B-5921-8B2C1E48E8CC}"/>
                    </a:ext>
                  </a:extLst>
                </p:cNvPr>
                <p:cNvGrpSpPr/>
                <p:nvPr/>
              </p:nvGrpSpPr>
              <p:grpSpPr>
                <a:xfrm>
                  <a:off x="2884750" y="1168460"/>
                  <a:ext cx="358241" cy="4542339"/>
                  <a:chOff x="3468415" y="1754237"/>
                  <a:chExt cx="358241" cy="4542339"/>
                </a:xfrm>
              </p:grpSpPr>
              <p:sp>
                <p:nvSpPr>
                  <p:cNvPr id="2429" name="Tekstfelt 2428">
                    <a:extLst>
                      <a:ext uri="{FF2B5EF4-FFF2-40B4-BE49-F238E27FC236}">
                        <a16:creationId xmlns:a16="http://schemas.microsoft.com/office/drawing/2014/main" id="{8C81ADA9-514B-976F-FD35-AFD3076C7FC5}"/>
                      </a:ext>
                    </a:extLst>
                  </p:cNvPr>
                  <p:cNvSpPr txBox="1"/>
                  <p:nvPr/>
                </p:nvSpPr>
                <p:spPr>
                  <a:xfrm>
                    <a:off x="3477366" y="60811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217</a:t>
                    </a:r>
                  </a:p>
                </p:txBody>
              </p:sp>
              <p:sp>
                <p:nvSpPr>
                  <p:cNvPr id="2430" name="Tekstfelt 2429">
                    <a:extLst>
                      <a:ext uri="{FF2B5EF4-FFF2-40B4-BE49-F238E27FC236}">
                        <a16:creationId xmlns:a16="http://schemas.microsoft.com/office/drawing/2014/main" id="{5C1D5987-CE96-BAC2-7B56-CF9F09D43FB2}"/>
                      </a:ext>
                    </a:extLst>
                  </p:cNvPr>
                  <p:cNvSpPr txBox="1"/>
                  <p:nvPr/>
                </p:nvSpPr>
                <p:spPr>
                  <a:xfrm>
                    <a:off x="3470660" y="218566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226</a:t>
                    </a:r>
                  </a:p>
                </p:txBody>
              </p:sp>
              <p:sp>
                <p:nvSpPr>
                  <p:cNvPr id="2431" name="Tekstfelt 2430">
                    <a:extLst>
                      <a:ext uri="{FF2B5EF4-FFF2-40B4-BE49-F238E27FC236}">
                        <a16:creationId xmlns:a16="http://schemas.microsoft.com/office/drawing/2014/main" id="{92A0FE1D-5490-626B-7CC4-D054382116D9}"/>
                      </a:ext>
                    </a:extLst>
                  </p:cNvPr>
                  <p:cNvSpPr txBox="1"/>
                  <p:nvPr/>
                </p:nvSpPr>
                <p:spPr>
                  <a:xfrm>
                    <a:off x="3470659" y="26193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225</a:t>
                    </a:r>
                  </a:p>
                </p:txBody>
              </p:sp>
              <p:sp>
                <p:nvSpPr>
                  <p:cNvPr id="2432" name="Tekstfelt 2431">
                    <a:extLst>
                      <a:ext uri="{FF2B5EF4-FFF2-40B4-BE49-F238E27FC236}">
                        <a16:creationId xmlns:a16="http://schemas.microsoft.com/office/drawing/2014/main" id="{BE1EE902-04BA-8E31-9AE7-2522BDECD6FB}"/>
                      </a:ext>
                    </a:extLst>
                  </p:cNvPr>
                  <p:cNvSpPr txBox="1"/>
                  <p:nvPr/>
                </p:nvSpPr>
                <p:spPr>
                  <a:xfrm>
                    <a:off x="3468415" y="305412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224</a:t>
                    </a:r>
                  </a:p>
                </p:txBody>
              </p:sp>
              <p:sp>
                <p:nvSpPr>
                  <p:cNvPr id="2433" name="Tekstfelt 2432">
                    <a:extLst>
                      <a:ext uri="{FF2B5EF4-FFF2-40B4-BE49-F238E27FC236}">
                        <a16:creationId xmlns:a16="http://schemas.microsoft.com/office/drawing/2014/main" id="{4ADE4A59-BEB0-8F0A-2409-55649CBAD095}"/>
                      </a:ext>
                    </a:extLst>
                  </p:cNvPr>
                  <p:cNvSpPr txBox="1"/>
                  <p:nvPr/>
                </p:nvSpPr>
                <p:spPr>
                  <a:xfrm>
                    <a:off x="3469533" y="348555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223</a:t>
                    </a:r>
                  </a:p>
                </p:txBody>
              </p:sp>
              <p:sp>
                <p:nvSpPr>
                  <p:cNvPr id="2434" name="Tekstfelt 2433">
                    <a:extLst>
                      <a:ext uri="{FF2B5EF4-FFF2-40B4-BE49-F238E27FC236}">
                        <a16:creationId xmlns:a16="http://schemas.microsoft.com/office/drawing/2014/main" id="{45F4FCE2-CDE7-6FE9-6263-6C7B5227D61E}"/>
                      </a:ext>
                    </a:extLst>
                  </p:cNvPr>
                  <p:cNvSpPr txBox="1"/>
                  <p:nvPr/>
                </p:nvSpPr>
                <p:spPr>
                  <a:xfrm>
                    <a:off x="3470652" y="391699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222</a:t>
                    </a:r>
                  </a:p>
                </p:txBody>
              </p:sp>
              <p:sp>
                <p:nvSpPr>
                  <p:cNvPr id="2435" name="Tekstfelt 2434">
                    <a:extLst>
                      <a:ext uri="{FF2B5EF4-FFF2-40B4-BE49-F238E27FC236}">
                        <a16:creationId xmlns:a16="http://schemas.microsoft.com/office/drawing/2014/main" id="{FF4FD1FB-187C-11E3-0AE3-301C275ADAA1}"/>
                      </a:ext>
                    </a:extLst>
                  </p:cNvPr>
                  <p:cNvSpPr txBox="1"/>
                  <p:nvPr/>
                </p:nvSpPr>
                <p:spPr>
                  <a:xfrm>
                    <a:off x="3471769" y="434842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221</a:t>
                    </a:r>
                  </a:p>
                </p:txBody>
              </p:sp>
              <p:sp>
                <p:nvSpPr>
                  <p:cNvPr id="2436" name="Tekstfelt 2435">
                    <a:extLst>
                      <a:ext uri="{FF2B5EF4-FFF2-40B4-BE49-F238E27FC236}">
                        <a16:creationId xmlns:a16="http://schemas.microsoft.com/office/drawing/2014/main" id="{D18230D1-FFB5-C8D2-0D48-249A2C3A6647}"/>
                      </a:ext>
                    </a:extLst>
                  </p:cNvPr>
                  <p:cNvSpPr txBox="1"/>
                  <p:nvPr/>
                </p:nvSpPr>
                <p:spPr>
                  <a:xfrm>
                    <a:off x="3472887" y="477984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220</a:t>
                    </a:r>
                  </a:p>
                </p:txBody>
              </p:sp>
              <p:sp>
                <p:nvSpPr>
                  <p:cNvPr id="2437" name="Tekstfelt 2436">
                    <a:extLst>
                      <a:ext uri="{FF2B5EF4-FFF2-40B4-BE49-F238E27FC236}">
                        <a16:creationId xmlns:a16="http://schemas.microsoft.com/office/drawing/2014/main" id="{6AC055FE-8B29-B5E4-EA0C-76BF6CE79E58}"/>
                      </a:ext>
                    </a:extLst>
                  </p:cNvPr>
                  <p:cNvSpPr txBox="1"/>
                  <p:nvPr/>
                </p:nvSpPr>
                <p:spPr>
                  <a:xfrm>
                    <a:off x="3477366" y="521127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219</a:t>
                    </a:r>
                  </a:p>
                </p:txBody>
              </p:sp>
              <p:sp>
                <p:nvSpPr>
                  <p:cNvPr id="2438" name="Tekstfelt 2437">
                    <a:extLst>
                      <a:ext uri="{FF2B5EF4-FFF2-40B4-BE49-F238E27FC236}">
                        <a16:creationId xmlns:a16="http://schemas.microsoft.com/office/drawing/2014/main" id="{E284F0B2-D5D5-391E-7952-1D2669D471BE}"/>
                      </a:ext>
                    </a:extLst>
                  </p:cNvPr>
                  <p:cNvSpPr txBox="1"/>
                  <p:nvPr/>
                </p:nvSpPr>
                <p:spPr>
                  <a:xfrm>
                    <a:off x="3478484" y="5646066"/>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218</a:t>
                    </a:r>
                  </a:p>
                </p:txBody>
              </p:sp>
              <p:sp>
                <p:nvSpPr>
                  <p:cNvPr id="2439" name="Tekstfelt 2438">
                    <a:extLst>
                      <a:ext uri="{FF2B5EF4-FFF2-40B4-BE49-F238E27FC236}">
                        <a16:creationId xmlns:a16="http://schemas.microsoft.com/office/drawing/2014/main" id="{FEA28442-DDCB-9324-00B4-9B6A4FBF4481}"/>
                      </a:ext>
                    </a:extLst>
                  </p:cNvPr>
                  <p:cNvSpPr txBox="1"/>
                  <p:nvPr/>
                </p:nvSpPr>
                <p:spPr>
                  <a:xfrm>
                    <a:off x="3469542" y="17542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227</a:t>
                    </a:r>
                  </a:p>
                </p:txBody>
              </p:sp>
            </p:grpSp>
            <p:sp>
              <p:nvSpPr>
                <p:cNvPr id="2428" name="Tekstfelt 2427">
                  <a:extLst>
                    <a:ext uri="{FF2B5EF4-FFF2-40B4-BE49-F238E27FC236}">
                      <a16:creationId xmlns:a16="http://schemas.microsoft.com/office/drawing/2014/main" id="{2D90A986-DADA-9E6D-17D8-5A2EB6916FE9}"/>
                    </a:ext>
                  </a:extLst>
                </p:cNvPr>
                <p:cNvSpPr txBox="1"/>
                <p:nvPr/>
              </p:nvSpPr>
              <p:spPr>
                <a:xfrm>
                  <a:off x="2910635" y="59243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216</a:t>
                  </a:r>
                </a:p>
              </p:txBody>
            </p:sp>
          </p:grpSp>
          <p:grpSp>
            <p:nvGrpSpPr>
              <p:cNvPr id="1811" name="Gruppe 1810">
                <a:extLst>
                  <a:ext uri="{FF2B5EF4-FFF2-40B4-BE49-F238E27FC236}">
                    <a16:creationId xmlns:a16="http://schemas.microsoft.com/office/drawing/2014/main" id="{07AF2968-7BDA-F271-645B-70FFDA646045}"/>
                  </a:ext>
                </a:extLst>
              </p:cNvPr>
              <p:cNvGrpSpPr/>
              <p:nvPr/>
            </p:nvGrpSpPr>
            <p:grpSpPr>
              <a:xfrm>
                <a:off x="5119196" y="1063299"/>
                <a:ext cx="444157" cy="5190614"/>
                <a:chOff x="5753799" y="1204530"/>
                <a:chExt cx="444157" cy="5190614"/>
              </a:xfrm>
            </p:grpSpPr>
            <p:grpSp>
              <p:nvGrpSpPr>
                <p:cNvPr id="2414" name="Gruppe 2413">
                  <a:extLst>
                    <a:ext uri="{FF2B5EF4-FFF2-40B4-BE49-F238E27FC236}">
                      <a16:creationId xmlns:a16="http://schemas.microsoft.com/office/drawing/2014/main" id="{6438884F-685F-52C7-BDAA-9AFF944C0A3E}"/>
                    </a:ext>
                  </a:extLst>
                </p:cNvPr>
                <p:cNvGrpSpPr/>
                <p:nvPr/>
              </p:nvGrpSpPr>
              <p:grpSpPr>
                <a:xfrm>
                  <a:off x="5753799" y="1204530"/>
                  <a:ext cx="442069" cy="4756379"/>
                  <a:chOff x="3817279" y="1064461"/>
                  <a:chExt cx="442069" cy="4756379"/>
                </a:xfrm>
              </p:grpSpPr>
              <p:sp>
                <p:nvSpPr>
                  <p:cNvPr id="2416" name="Rektangel 2415">
                    <a:extLst>
                      <a:ext uri="{FF2B5EF4-FFF2-40B4-BE49-F238E27FC236}">
                        <a16:creationId xmlns:a16="http://schemas.microsoft.com/office/drawing/2014/main" id="{A9504B87-FA87-7DCA-39C9-BD03721F351B}"/>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7" name="Rektangel 2416">
                    <a:extLst>
                      <a:ext uri="{FF2B5EF4-FFF2-40B4-BE49-F238E27FC236}">
                        <a16:creationId xmlns:a16="http://schemas.microsoft.com/office/drawing/2014/main" id="{98F90C76-FD84-4F7E-D830-7ADB5C9846B0}"/>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8" name="Rektangel 2417">
                    <a:extLst>
                      <a:ext uri="{FF2B5EF4-FFF2-40B4-BE49-F238E27FC236}">
                        <a16:creationId xmlns:a16="http://schemas.microsoft.com/office/drawing/2014/main" id="{75AE1713-22DD-546C-B31F-5D47070C460A}"/>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9" name="Rektangel 2418">
                    <a:extLst>
                      <a:ext uri="{FF2B5EF4-FFF2-40B4-BE49-F238E27FC236}">
                        <a16:creationId xmlns:a16="http://schemas.microsoft.com/office/drawing/2014/main" id="{F4A0DE8A-B5CB-DFCD-B38E-C9F51220E577}"/>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0" name="Rektangel 2419">
                    <a:extLst>
                      <a:ext uri="{FF2B5EF4-FFF2-40B4-BE49-F238E27FC236}">
                        <a16:creationId xmlns:a16="http://schemas.microsoft.com/office/drawing/2014/main" id="{C7A83218-BBB6-2D95-CDCE-D40079D571CB}"/>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1" name="Rektangel 2420">
                    <a:extLst>
                      <a:ext uri="{FF2B5EF4-FFF2-40B4-BE49-F238E27FC236}">
                        <a16:creationId xmlns:a16="http://schemas.microsoft.com/office/drawing/2014/main" id="{1820B038-15E8-7A2F-490A-741288F741C6}"/>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2" name="Rektangel 2421">
                    <a:extLst>
                      <a:ext uri="{FF2B5EF4-FFF2-40B4-BE49-F238E27FC236}">
                        <a16:creationId xmlns:a16="http://schemas.microsoft.com/office/drawing/2014/main" id="{A8D71A44-6D67-F2CB-B446-1E2C406E2613}"/>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3" name="Rektangel 2422">
                    <a:extLst>
                      <a:ext uri="{FF2B5EF4-FFF2-40B4-BE49-F238E27FC236}">
                        <a16:creationId xmlns:a16="http://schemas.microsoft.com/office/drawing/2014/main" id="{208EFE40-0443-230E-E0A0-12B3A2A0862D}"/>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4" name="Rektangel 2423">
                    <a:extLst>
                      <a:ext uri="{FF2B5EF4-FFF2-40B4-BE49-F238E27FC236}">
                        <a16:creationId xmlns:a16="http://schemas.microsoft.com/office/drawing/2014/main" id="{72157B7D-78AB-E79D-7C87-DE61AA1E9FD0}"/>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5" name="Rektangel 2424">
                    <a:extLst>
                      <a:ext uri="{FF2B5EF4-FFF2-40B4-BE49-F238E27FC236}">
                        <a16:creationId xmlns:a16="http://schemas.microsoft.com/office/drawing/2014/main" id="{2F0B10DB-7161-7DC2-30C5-F5F8FA96CB16}"/>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6" name="Rektangel 2425">
                    <a:extLst>
                      <a:ext uri="{FF2B5EF4-FFF2-40B4-BE49-F238E27FC236}">
                        <a16:creationId xmlns:a16="http://schemas.microsoft.com/office/drawing/2014/main" id="{5AA953FD-D8AB-AEDD-A740-2D6641E185BF}"/>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15" name="Rektangel 2414">
                  <a:extLst>
                    <a:ext uri="{FF2B5EF4-FFF2-40B4-BE49-F238E27FC236}">
                      <a16:creationId xmlns:a16="http://schemas.microsoft.com/office/drawing/2014/main" id="{F9D3F52A-2CDF-09C4-7655-A2BAD6EE7A63}"/>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2" name="Gruppe 1811">
                <a:extLst>
                  <a:ext uri="{FF2B5EF4-FFF2-40B4-BE49-F238E27FC236}">
                    <a16:creationId xmlns:a16="http://schemas.microsoft.com/office/drawing/2014/main" id="{69106223-11E0-E498-F129-BE61FEF3D34C}"/>
                  </a:ext>
                </a:extLst>
              </p:cNvPr>
              <p:cNvGrpSpPr/>
              <p:nvPr/>
            </p:nvGrpSpPr>
            <p:grpSpPr>
              <a:xfrm>
                <a:off x="4687520" y="1061335"/>
                <a:ext cx="444157" cy="5190614"/>
                <a:chOff x="5753799" y="1204530"/>
                <a:chExt cx="444157" cy="5190614"/>
              </a:xfrm>
            </p:grpSpPr>
            <p:grpSp>
              <p:nvGrpSpPr>
                <p:cNvPr id="2401" name="Gruppe 2400">
                  <a:extLst>
                    <a:ext uri="{FF2B5EF4-FFF2-40B4-BE49-F238E27FC236}">
                      <a16:creationId xmlns:a16="http://schemas.microsoft.com/office/drawing/2014/main" id="{C6E1A689-9B24-E0EA-1E93-1AEBD8FA3CA7}"/>
                    </a:ext>
                  </a:extLst>
                </p:cNvPr>
                <p:cNvGrpSpPr/>
                <p:nvPr/>
              </p:nvGrpSpPr>
              <p:grpSpPr>
                <a:xfrm>
                  <a:off x="5753799" y="1204530"/>
                  <a:ext cx="442069" cy="4756379"/>
                  <a:chOff x="3817279" y="1064461"/>
                  <a:chExt cx="442069" cy="4756379"/>
                </a:xfrm>
              </p:grpSpPr>
              <p:sp>
                <p:nvSpPr>
                  <p:cNvPr id="2403" name="Rektangel 2402">
                    <a:extLst>
                      <a:ext uri="{FF2B5EF4-FFF2-40B4-BE49-F238E27FC236}">
                        <a16:creationId xmlns:a16="http://schemas.microsoft.com/office/drawing/2014/main" id="{85029DC0-C36C-1F22-090B-E17B0CE806D4}"/>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4" name="Rektangel 2403">
                    <a:extLst>
                      <a:ext uri="{FF2B5EF4-FFF2-40B4-BE49-F238E27FC236}">
                        <a16:creationId xmlns:a16="http://schemas.microsoft.com/office/drawing/2014/main" id="{7F3890D5-504F-FC43-263C-7066A5A5CA11}"/>
                      </a:ext>
                    </a:extLst>
                  </p:cNvPr>
                  <p:cNvSpPr>
                    <a:spLocks noChangeAspect="1"/>
                  </p:cNvSpPr>
                  <p:nvPr/>
                </p:nvSpPr>
                <p:spPr>
                  <a:xfrm>
                    <a:off x="3819523" y="1064461"/>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5" name="Rektangel 2404">
                    <a:extLst>
                      <a:ext uri="{FF2B5EF4-FFF2-40B4-BE49-F238E27FC236}">
                        <a16:creationId xmlns:a16="http://schemas.microsoft.com/office/drawing/2014/main" id="{081A344B-BB32-2C30-5A64-2218F3B43823}"/>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6" name="Rektangel 2405">
                    <a:extLst>
                      <a:ext uri="{FF2B5EF4-FFF2-40B4-BE49-F238E27FC236}">
                        <a16:creationId xmlns:a16="http://schemas.microsoft.com/office/drawing/2014/main" id="{B5CDCC16-CF3B-6966-8B48-890BAD129DB6}"/>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7" name="Rektangel 2406">
                    <a:extLst>
                      <a:ext uri="{FF2B5EF4-FFF2-40B4-BE49-F238E27FC236}">
                        <a16:creationId xmlns:a16="http://schemas.microsoft.com/office/drawing/2014/main" id="{862D5C19-34C2-5C1B-BB24-6A866AA85F77}"/>
                      </a:ext>
                    </a:extLst>
                  </p:cNvPr>
                  <p:cNvSpPr>
                    <a:spLocks noChangeAspect="1"/>
                  </p:cNvSpPr>
                  <p:nvPr/>
                </p:nvSpPr>
                <p:spPr>
                  <a:xfrm>
                    <a:off x="3817279" y="2796903"/>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8" name="Rektangel 2407">
                    <a:extLst>
                      <a:ext uri="{FF2B5EF4-FFF2-40B4-BE49-F238E27FC236}">
                        <a16:creationId xmlns:a16="http://schemas.microsoft.com/office/drawing/2014/main" id="{D2DB6286-CAE1-DB6C-617C-39F546A84676}"/>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9" name="Rektangel 2408">
                    <a:extLst>
                      <a:ext uri="{FF2B5EF4-FFF2-40B4-BE49-F238E27FC236}">
                        <a16:creationId xmlns:a16="http://schemas.microsoft.com/office/drawing/2014/main" id="{3F8600EF-01C7-FDD4-E423-D41728597832}"/>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0" name="Rektangel 2409">
                    <a:extLst>
                      <a:ext uri="{FF2B5EF4-FFF2-40B4-BE49-F238E27FC236}">
                        <a16:creationId xmlns:a16="http://schemas.microsoft.com/office/drawing/2014/main" id="{250DF944-E954-A76C-CC4E-8F184FAF1EC7}"/>
                      </a:ext>
                    </a:extLst>
                  </p:cNvPr>
                  <p:cNvSpPr>
                    <a:spLocks noChangeAspect="1"/>
                  </p:cNvSpPr>
                  <p:nvPr/>
                </p:nvSpPr>
                <p:spPr>
                  <a:xfrm>
                    <a:off x="3820633" y="409119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1" name="Rektangel 2410">
                    <a:extLst>
                      <a:ext uri="{FF2B5EF4-FFF2-40B4-BE49-F238E27FC236}">
                        <a16:creationId xmlns:a16="http://schemas.microsoft.com/office/drawing/2014/main" id="{20E5A5DA-0ED5-A4DE-35CA-0F0B1741F2AA}"/>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2" name="Rektangel 2411">
                    <a:extLst>
                      <a:ext uri="{FF2B5EF4-FFF2-40B4-BE49-F238E27FC236}">
                        <a16:creationId xmlns:a16="http://schemas.microsoft.com/office/drawing/2014/main" id="{48F11036-3060-ADA1-FE00-6C07C873EC1F}"/>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3" name="Rektangel 2412">
                    <a:extLst>
                      <a:ext uri="{FF2B5EF4-FFF2-40B4-BE49-F238E27FC236}">
                        <a16:creationId xmlns:a16="http://schemas.microsoft.com/office/drawing/2014/main" id="{AD644A4E-613A-2192-7854-4B8D13553651}"/>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02" name="Rektangel 2401">
                  <a:extLst>
                    <a:ext uri="{FF2B5EF4-FFF2-40B4-BE49-F238E27FC236}">
                      <a16:creationId xmlns:a16="http://schemas.microsoft.com/office/drawing/2014/main" id="{2E1A6DB9-D4F5-BD96-DC99-197CC1A03C47}"/>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3" name="Gruppe 1812">
                <a:extLst>
                  <a:ext uri="{FF2B5EF4-FFF2-40B4-BE49-F238E27FC236}">
                    <a16:creationId xmlns:a16="http://schemas.microsoft.com/office/drawing/2014/main" id="{92A0FB5D-94B9-BBB5-B27C-FDD9B78D9DA7}"/>
                  </a:ext>
                </a:extLst>
              </p:cNvPr>
              <p:cNvGrpSpPr/>
              <p:nvPr/>
            </p:nvGrpSpPr>
            <p:grpSpPr>
              <a:xfrm>
                <a:off x="3819968" y="1058901"/>
                <a:ext cx="444157" cy="5190614"/>
                <a:chOff x="5753799" y="1204530"/>
                <a:chExt cx="444157" cy="5190614"/>
              </a:xfrm>
            </p:grpSpPr>
            <p:grpSp>
              <p:nvGrpSpPr>
                <p:cNvPr id="2388" name="Gruppe 2387">
                  <a:extLst>
                    <a:ext uri="{FF2B5EF4-FFF2-40B4-BE49-F238E27FC236}">
                      <a16:creationId xmlns:a16="http://schemas.microsoft.com/office/drawing/2014/main" id="{E9B36EAB-0A12-48D1-3E12-61205A2832C7}"/>
                    </a:ext>
                  </a:extLst>
                </p:cNvPr>
                <p:cNvGrpSpPr/>
                <p:nvPr/>
              </p:nvGrpSpPr>
              <p:grpSpPr>
                <a:xfrm>
                  <a:off x="5753799" y="1204530"/>
                  <a:ext cx="442069" cy="4756379"/>
                  <a:chOff x="3817279" y="1064461"/>
                  <a:chExt cx="442069" cy="4756379"/>
                </a:xfrm>
              </p:grpSpPr>
              <p:sp>
                <p:nvSpPr>
                  <p:cNvPr id="2390" name="Rektangel 2389">
                    <a:extLst>
                      <a:ext uri="{FF2B5EF4-FFF2-40B4-BE49-F238E27FC236}">
                        <a16:creationId xmlns:a16="http://schemas.microsoft.com/office/drawing/2014/main" id="{A6E0D41C-1EEC-60C4-A3DE-97AE9059E97C}"/>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1" name="Rektangel 2390">
                    <a:extLst>
                      <a:ext uri="{FF2B5EF4-FFF2-40B4-BE49-F238E27FC236}">
                        <a16:creationId xmlns:a16="http://schemas.microsoft.com/office/drawing/2014/main" id="{D9F1AF95-5055-81F6-803E-16C78DEA41B7}"/>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2" name="Rektangel 2391">
                    <a:extLst>
                      <a:ext uri="{FF2B5EF4-FFF2-40B4-BE49-F238E27FC236}">
                        <a16:creationId xmlns:a16="http://schemas.microsoft.com/office/drawing/2014/main" id="{69E47A04-DB32-0758-81D8-627A57CBD811}"/>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3" name="Rektangel 2392">
                    <a:extLst>
                      <a:ext uri="{FF2B5EF4-FFF2-40B4-BE49-F238E27FC236}">
                        <a16:creationId xmlns:a16="http://schemas.microsoft.com/office/drawing/2014/main" id="{2F5E476D-B401-0A03-8E06-DAFD5D18DCC7}"/>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4" name="Rektangel 2393">
                    <a:extLst>
                      <a:ext uri="{FF2B5EF4-FFF2-40B4-BE49-F238E27FC236}">
                        <a16:creationId xmlns:a16="http://schemas.microsoft.com/office/drawing/2014/main" id="{7D98F63C-B661-D2EE-7CC2-7F07FC8C1270}"/>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5" name="Rektangel 2394">
                    <a:extLst>
                      <a:ext uri="{FF2B5EF4-FFF2-40B4-BE49-F238E27FC236}">
                        <a16:creationId xmlns:a16="http://schemas.microsoft.com/office/drawing/2014/main" id="{09E28FED-A616-9E4F-2817-ECB4FA9A103A}"/>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6" name="Rektangel 2395">
                    <a:extLst>
                      <a:ext uri="{FF2B5EF4-FFF2-40B4-BE49-F238E27FC236}">
                        <a16:creationId xmlns:a16="http://schemas.microsoft.com/office/drawing/2014/main" id="{A9B19890-1920-A8A7-C447-B5CC09D69062}"/>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7" name="Rektangel 2396">
                    <a:extLst>
                      <a:ext uri="{FF2B5EF4-FFF2-40B4-BE49-F238E27FC236}">
                        <a16:creationId xmlns:a16="http://schemas.microsoft.com/office/drawing/2014/main" id="{60E947F0-6357-B6E2-23BC-1FBC032BA291}"/>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8" name="Rektangel 2397">
                    <a:extLst>
                      <a:ext uri="{FF2B5EF4-FFF2-40B4-BE49-F238E27FC236}">
                        <a16:creationId xmlns:a16="http://schemas.microsoft.com/office/drawing/2014/main" id="{3EE81F42-9D5E-9C50-9045-4A3C636D9766}"/>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9" name="Rektangel 2398">
                    <a:extLst>
                      <a:ext uri="{FF2B5EF4-FFF2-40B4-BE49-F238E27FC236}">
                        <a16:creationId xmlns:a16="http://schemas.microsoft.com/office/drawing/2014/main" id="{ED48B7E7-D819-A5DE-CBBB-C446622C5C6B}"/>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0" name="Rektangel 2399">
                    <a:extLst>
                      <a:ext uri="{FF2B5EF4-FFF2-40B4-BE49-F238E27FC236}">
                        <a16:creationId xmlns:a16="http://schemas.microsoft.com/office/drawing/2014/main" id="{51F8105B-D288-0AF9-B000-0E41ECD3D2DB}"/>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89" name="Rektangel 2388">
                  <a:extLst>
                    <a:ext uri="{FF2B5EF4-FFF2-40B4-BE49-F238E27FC236}">
                      <a16:creationId xmlns:a16="http://schemas.microsoft.com/office/drawing/2014/main" id="{A0BF2E5D-A931-9291-CEFA-1D73D7B83026}"/>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4" name="Gruppe 1813">
                <a:extLst>
                  <a:ext uri="{FF2B5EF4-FFF2-40B4-BE49-F238E27FC236}">
                    <a16:creationId xmlns:a16="http://schemas.microsoft.com/office/drawing/2014/main" id="{BD335AC7-E579-23DA-B3C2-F353C9366FE2}"/>
                  </a:ext>
                </a:extLst>
              </p:cNvPr>
              <p:cNvGrpSpPr/>
              <p:nvPr/>
            </p:nvGrpSpPr>
            <p:grpSpPr>
              <a:xfrm>
                <a:off x="3386295" y="1062122"/>
                <a:ext cx="444157" cy="5190614"/>
                <a:chOff x="5753799" y="1204530"/>
                <a:chExt cx="444157" cy="5190614"/>
              </a:xfrm>
            </p:grpSpPr>
            <p:grpSp>
              <p:nvGrpSpPr>
                <p:cNvPr id="2375" name="Gruppe 2374">
                  <a:extLst>
                    <a:ext uri="{FF2B5EF4-FFF2-40B4-BE49-F238E27FC236}">
                      <a16:creationId xmlns:a16="http://schemas.microsoft.com/office/drawing/2014/main" id="{3483EFD3-062B-E80B-B5E7-7F7BB39036D2}"/>
                    </a:ext>
                  </a:extLst>
                </p:cNvPr>
                <p:cNvGrpSpPr/>
                <p:nvPr/>
              </p:nvGrpSpPr>
              <p:grpSpPr>
                <a:xfrm>
                  <a:off x="5753799" y="1204530"/>
                  <a:ext cx="442069" cy="4756379"/>
                  <a:chOff x="3817279" y="1064461"/>
                  <a:chExt cx="442069" cy="4756379"/>
                </a:xfrm>
              </p:grpSpPr>
              <p:sp>
                <p:nvSpPr>
                  <p:cNvPr id="2377" name="Rektangel 2376">
                    <a:extLst>
                      <a:ext uri="{FF2B5EF4-FFF2-40B4-BE49-F238E27FC236}">
                        <a16:creationId xmlns:a16="http://schemas.microsoft.com/office/drawing/2014/main" id="{743BC628-CC94-53BC-E9F7-9347E1534475}"/>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8" name="Rektangel 2377">
                    <a:extLst>
                      <a:ext uri="{FF2B5EF4-FFF2-40B4-BE49-F238E27FC236}">
                        <a16:creationId xmlns:a16="http://schemas.microsoft.com/office/drawing/2014/main" id="{18EB5CEF-44A9-CEF2-2BE7-6E7BF2D25149}"/>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9" name="Rektangel 2378">
                    <a:extLst>
                      <a:ext uri="{FF2B5EF4-FFF2-40B4-BE49-F238E27FC236}">
                        <a16:creationId xmlns:a16="http://schemas.microsoft.com/office/drawing/2014/main" id="{FD1FCDAF-52E6-4B0E-F34E-D19AF5EA4F15}"/>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0" name="Rektangel 2379">
                    <a:extLst>
                      <a:ext uri="{FF2B5EF4-FFF2-40B4-BE49-F238E27FC236}">
                        <a16:creationId xmlns:a16="http://schemas.microsoft.com/office/drawing/2014/main" id="{F67286CC-BDA3-F8C1-9405-A2E228C5E194}"/>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1" name="Rektangel 2380">
                    <a:extLst>
                      <a:ext uri="{FF2B5EF4-FFF2-40B4-BE49-F238E27FC236}">
                        <a16:creationId xmlns:a16="http://schemas.microsoft.com/office/drawing/2014/main" id="{29F1AD0D-C5E7-8436-67AE-2FD9AB3BAAF2}"/>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2" name="Rektangel 2381">
                    <a:extLst>
                      <a:ext uri="{FF2B5EF4-FFF2-40B4-BE49-F238E27FC236}">
                        <a16:creationId xmlns:a16="http://schemas.microsoft.com/office/drawing/2014/main" id="{5866DAD5-BDCD-176A-3C32-EF21F2A6DDD4}"/>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3" name="Rektangel 2382">
                    <a:extLst>
                      <a:ext uri="{FF2B5EF4-FFF2-40B4-BE49-F238E27FC236}">
                        <a16:creationId xmlns:a16="http://schemas.microsoft.com/office/drawing/2014/main" id="{5F604A3F-4469-15F4-B748-E590F52324DE}"/>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4" name="Rektangel 2383">
                    <a:extLst>
                      <a:ext uri="{FF2B5EF4-FFF2-40B4-BE49-F238E27FC236}">
                        <a16:creationId xmlns:a16="http://schemas.microsoft.com/office/drawing/2014/main" id="{60887582-3E4B-9A46-A8B2-7455C74215AC}"/>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5" name="Rektangel 2384">
                    <a:extLst>
                      <a:ext uri="{FF2B5EF4-FFF2-40B4-BE49-F238E27FC236}">
                        <a16:creationId xmlns:a16="http://schemas.microsoft.com/office/drawing/2014/main" id="{D295A183-E7EB-CE98-DC89-3E5C3BDFAD89}"/>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6" name="Rektangel 2385">
                    <a:extLst>
                      <a:ext uri="{FF2B5EF4-FFF2-40B4-BE49-F238E27FC236}">
                        <a16:creationId xmlns:a16="http://schemas.microsoft.com/office/drawing/2014/main" id="{1FDD486B-7F6A-0954-4354-13E43C6259E2}"/>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7" name="Rektangel 2386">
                    <a:extLst>
                      <a:ext uri="{FF2B5EF4-FFF2-40B4-BE49-F238E27FC236}">
                        <a16:creationId xmlns:a16="http://schemas.microsoft.com/office/drawing/2014/main" id="{B6A30955-573B-39F5-2C71-2BA58208B9A6}"/>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76" name="Rektangel 2375">
                  <a:extLst>
                    <a:ext uri="{FF2B5EF4-FFF2-40B4-BE49-F238E27FC236}">
                      <a16:creationId xmlns:a16="http://schemas.microsoft.com/office/drawing/2014/main" id="{F7AC6681-8984-AF0C-C1CE-4642424EF814}"/>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5" name="Gruppe 1814">
                <a:extLst>
                  <a:ext uri="{FF2B5EF4-FFF2-40B4-BE49-F238E27FC236}">
                    <a16:creationId xmlns:a16="http://schemas.microsoft.com/office/drawing/2014/main" id="{DCEE67A5-35FE-370E-B953-4EA02F82A89C}"/>
                  </a:ext>
                </a:extLst>
              </p:cNvPr>
              <p:cNvGrpSpPr/>
              <p:nvPr/>
            </p:nvGrpSpPr>
            <p:grpSpPr>
              <a:xfrm>
                <a:off x="2949135" y="1063521"/>
                <a:ext cx="444157" cy="5190614"/>
                <a:chOff x="5753799" y="1204530"/>
                <a:chExt cx="444157" cy="5190614"/>
              </a:xfrm>
            </p:grpSpPr>
            <p:grpSp>
              <p:nvGrpSpPr>
                <p:cNvPr id="2362" name="Gruppe 2361">
                  <a:extLst>
                    <a:ext uri="{FF2B5EF4-FFF2-40B4-BE49-F238E27FC236}">
                      <a16:creationId xmlns:a16="http://schemas.microsoft.com/office/drawing/2014/main" id="{D3BED276-55E7-8C2A-89AF-187289C81877}"/>
                    </a:ext>
                  </a:extLst>
                </p:cNvPr>
                <p:cNvGrpSpPr/>
                <p:nvPr/>
              </p:nvGrpSpPr>
              <p:grpSpPr>
                <a:xfrm>
                  <a:off x="5753799" y="1204530"/>
                  <a:ext cx="442069" cy="4756379"/>
                  <a:chOff x="3817279" y="1064461"/>
                  <a:chExt cx="442069" cy="4756379"/>
                </a:xfrm>
              </p:grpSpPr>
              <p:sp>
                <p:nvSpPr>
                  <p:cNvPr id="2364" name="Rektangel 2363">
                    <a:extLst>
                      <a:ext uri="{FF2B5EF4-FFF2-40B4-BE49-F238E27FC236}">
                        <a16:creationId xmlns:a16="http://schemas.microsoft.com/office/drawing/2014/main" id="{515B7FC7-7B40-73C0-0D72-6EF4D157299A}"/>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5" name="Rektangel 2364">
                    <a:extLst>
                      <a:ext uri="{FF2B5EF4-FFF2-40B4-BE49-F238E27FC236}">
                        <a16:creationId xmlns:a16="http://schemas.microsoft.com/office/drawing/2014/main" id="{A5637680-16B4-8B64-87DF-8405E77C2B4E}"/>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6" name="Rektangel 2365">
                    <a:extLst>
                      <a:ext uri="{FF2B5EF4-FFF2-40B4-BE49-F238E27FC236}">
                        <a16:creationId xmlns:a16="http://schemas.microsoft.com/office/drawing/2014/main" id="{6CD8A5CF-9468-9C36-6812-F7EA17E495D4}"/>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7" name="Rektangel 2366">
                    <a:extLst>
                      <a:ext uri="{FF2B5EF4-FFF2-40B4-BE49-F238E27FC236}">
                        <a16:creationId xmlns:a16="http://schemas.microsoft.com/office/drawing/2014/main" id="{8ED3A953-43C7-B987-8FC1-7D44A7AF34C8}"/>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8" name="Rektangel 2367">
                    <a:extLst>
                      <a:ext uri="{FF2B5EF4-FFF2-40B4-BE49-F238E27FC236}">
                        <a16:creationId xmlns:a16="http://schemas.microsoft.com/office/drawing/2014/main" id="{511E8C59-19CB-8A8E-001D-C31E0D1AA2B0}"/>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9" name="Rektangel 2368">
                    <a:extLst>
                      <a:ext uri="{FF2B5EF4-FFF2-40B4-BE49-F238E27FC236}">
                        <a16:creationId xmlns:a16="http://schemas.microsoft.com/office/drawing/2014/main" id="{811D3E5F-79D2-5E40-AC25-1B609EDE2910}"/>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0" name="Rektangel 2369">
                    <a:extLst>
                      <a:ext uri="{FF2B5EF4-FFF2-40B4-BE49-F238E27FC236}">
                        <a16:creationId xmlns:a16="http://schemas.microsoft.com/office/drawing/2014/main" id="{FBD047A6-CAD1-39F2-B759-7A3D9E85C0E4}"/>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1" name="Rektangel 2370">
                    <a:extLst>
                      <a:ext uri="{FF2B5EF4-FFF2-40B4-BE49-F238E27FC236}">
                        <a16:creationId xmlns:a16="http://schemas.microsoft.com/office/drawing/2014/main" id="{88933085-6CED-7F59-8D4B-1032A1BADDD3}"/>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2" name="Rektangel 2371">
                    <a:extLst>
                      <a:ext uri="{FF2B5EF4-FFF2-40B4-BE49-F238E27FC236}">
                        <a16:creationId xmlns:a16="http://schemas.microsoft.com/office/drawing/2014/main" id="{FB741FC3-9E5F-4262-17B9-279573A62F03}"/>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3" name="Rektangel 2372">
                    <a:extLst>
                      <a:ext uri="{FF2B5EF4-FFF2-40B4-BE49-F238E27FC236}">
                        <a16:creationId xmlns:a16="http://schemas.microsoft.com/office/drawing/2014/main" id="{B1DB6ADC-C997-3898-D129-A737B3F593BB}"/>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4" name="Rektangel 2373">
                    <a:extLst>
                      <a:ext uri="{FF2B5EF4-FFF2-40B4-BE49-F238E27FC236}">
                        <a16:creationId xmlns:a16="http://schemas.microsoft.com/office/drawing/2014/main" id="{696A6F9D-08BB-C75F-BB3B-C1E4963C1FD2}"/>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63" name="Rektangel 2362">
                  <a:extLst>
                    <a:ext uri="{FF2B5EF4-FFF2-40B4-BE49-F238E27FC236}">
                      <a16:creationId xmlns:a16="http://schemas.microsoft.com/office/drawing/2014/main" id="{73401174-7929-2ABE-DF6C-4F6520B489C1}"/>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6" name="Gruppe 1815">
                <a:extLst>
                  <a:ext uri="{FF2B5EF4-FFF2-40B4-BE49-F238E27FC236}">
                    <a16:creationId xmlns:a16="http://schemas.microsoft.com/office/drawing/2014/main" id="{5CA93F5E-8657-DE84-4954-8AADA1271450}"/>
                  </a:ext>
                </a:extLst>
              </p:cNvPr>
              <p:cNvGrpSpPr/>
              <p:nvPr/>
            </p:nvGrpSpPr>
            <p:grpSpPr>
              <a:xfrm>
                <a:off x="2514229" y="1065829"/>
                <a:ext cx="444157" cy="5190614"/>
                <a:chOff x="5753799" y="1204530"/>
                <a:chExt cx="444157" cy="5190614"/>
              </a:xfrm>
            </p:grpSpPr>
            <p:grpSp>
              <p:nvGrpSpPr>
                <p:cNvPr id="2349" name="Gruppe 2348">
                  <a:extLst>
                    <a:ext uri="{FF2B5EF4-FFF2-40B4-BE49-F238E27FC236}">
                      <a16:creationId xmlns:a16="http://schemas.microsoft.com/office/drawing/2014/main" id="{19227AB3-7AFB-49CB-8902-A9824968541F}"/>
                    </a:ext>
                  </a:extLst>
                </p:cNvPr>
                <p:cNvGrpSpPr/>
                <p:nvPr/>
              </p:nvGrpSpPr>
              <p:grpSpPr>
                <a:xfrm>
                  <a:off x="5753799" y="1204530"/>
                  <a:ext cx="442069" cy="4756379"/>
                  <a:chOff x="3817279" y="1064461"/>
                  <a:chExt cx="442069" cy="4756379"/>
                </a:xfrm>
              </p:grpSpPr>
              <p:sp>
                <p:nvSpPr>
                  <p:cNvPr id="2351" name="Rektangel 2350">
                    <a:extLst>
                      <a:ext uri="{FF2B5EF4-FFF2-40B4-BE49-F238E27FC236}">
                        <a16:creationId xmlns:a16="http://schemas.microsoft.com/office/drawing/2014/main" id="{E5BC4733-E179-F03F-467A-96C310BC1FA2}"/>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2" name="Rektangel 2351">
                    <a:extLst>
                      <a:ext uri="{FF2B5EF4-FFF2-40B4-BE49-F238E27FC236}">
                        <a16:creationId xmlns:a16="http://schemas.microsoft.com/office/drawing/2014/main" id="{B3272D3F-F49E-FA4E-0DC1-24F819284BC1}"/>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dirty="0"/>
                  </a:p>
                </p:txBody>
              </p:sp>
              <p:sp>
                <p:nvSpPr>
                  <p:cNvPr id="2353" name="Rektangel 2352">
                    <a:extLst>
                      <a:ext uri="{FF2B5EF4-FFF2-40B4-BE49-F238E27FC236}">
                        <a16:creationId xmlns:a16="http://schemas.microsoft.com/office/drawing/2014/main" id="{37318381-7422-CEA4-D791-157CF080727F}"/>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4" name="Rektangel 2353">
                    <a:extLst>
                      <a:ext uri="{FF2B5EF4-FFF2-40B4-BE49-F238E27FC236}">
                        <a16:creationId xmlns:a16="http://schemas.microsoft.com/office/drawing/2014/main" id="{7DAD27AC-FCD6-9AD1-EFF3-60C3AFDA15F8}"/>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5" name="Rektangel 2354">
                    <a:extLst>
                      <a:ext uri="{FF2B5EF4-FFF2-40B4-BE49-F238E27FC236}">
                        <a16:creationId xmlns:a16="http://schemas.microsoft.com/office/drawing/2014/main" id="{F46A1410-FAA8-DD49-5E7C-2E286F1BA20E}"/>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6" name="Rektangel 2355">
                    <a:extLst>
                      <a:ext uri="{FF2B5EF4-FFF2-40B4-BE49-F238E27FC236}">
                        <a16:creationId xmlns:a16="http://schemas.microsoft.com/office/drawing/2014/main" id="{2CE2037E-DC86-685E-9169-E3A293998C87}"/>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7" name="Rektangel 2356">
                    <a:extLst>
                      <a:ext uri="{FF2B5EF4-FFF2-40B4-BE49-F238E27FC236}">
                        <a16:creationId xmlns:a16="http://schemas.microsoft.com/office/drawing/2014/main" id="{C1977F30-0C04-2615-B35F-D5D673C3D6DE}"/>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8" name="Rektangel 2357">
                    <a:extLst>
                      <a:ext uri="{FF2B5EF4-FFF2-40B4-BE49-F238E27FC236}">
                        <a16:creationId xmlns:a16="http://schemas.microsoft.com/office/drawing/2014/main" id="{A000C4F0-D8CD-F208-E3D3-1B07C7917833}"/>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9" name="Rektangel 2358">
                    <a:extLst>
                      <a:ext uri="{FF2B5EF4-FFF2-40B4-BE49-F238E27FC236}">
                        <a16:creationId xmlns:a16="http://schemas.microsoft.com/office/drawing/2014/main" id="{AAD46543-C5A6-799C-8F31-D27164A5BFB3}"/>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0" name="Rektangel 2359">
                    <a:extLst>
                      <a:ext uri="{FF2B5EF4-FFF2-40B4-BE49-F238E27FC236}">
                        <a16:creationId xmlns:a16="http://schemas.microsoft.com/office/drawing/2014/main" id="{01E019C3-3337-8436-1CCB-89BE64B851BA}"/>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1" name="Rektangel 2360">
                    <a:extLst>
                      <a:ext uri="{FF2B5EF4-FFF2-40B4-BE49-F238E27FC236}">
                        <a16:creationId xmlns:a16="http://schemas.microsoft.com/office/drawing/2014/main" id="{E8879079-76A4-5AAA-321A-4456CC0A5817}"/>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50" name="Rektangel 2349">
                  <a:extLst>
                    <a:ext uri="{FF2B5EF4-FFF2-40B4-BE49-F238E27FC236}">
                      <a16:creationId xmlns:a16="http://schemas.microsoft.com/office/drawing/2014/main" id="{041A7D97-6398-EE2A-6971-E63A002FCB56}"/>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7" name="Gruppe 1816">
                <a:extLst>
                  <a:ext uri="{FF2B5EF4-FFF2-40B4-BE49-F238E27FC236}">
                    <a16:creationId xmlns:a16="http://schemas.microsoft.com/office/drawing/2014/main" id="{FA567152-B156-7F7D-8A79-2686616ABE00}"/>
                  </a:ext>
                </a:extLst>
              </p:cNvPr>
              <p:cNvGrpSpPr/>
              <p:nvPr/>
            </p:nvGrpSpPr>
            <p:grpSpPr>
              <a:xfrm>
                <a:off x="2075940" y="1067864"/>
                <a:ext cx="444157" cy="5190614"/>
                <a:chOff x="5753799" y="1204530"/>
                <a:chExt cx="444157" cy="5190614"/>
              </a:xfrm>
            </p:grpSpPr>
            <p:grpSp>
              <p:nvGrpSpPr>
                <p:cNvPr id="2336" name="Gruppe 2335">
                  <a:extLst>
                    <a:ext uri="{FF2B5EF4-FFF2-40B4-BE49-F238E27FC236}">
                      <a16:creationId xmlns:a16="http://schemas.microsoft.com/office/drawing/2014/main" id="{F9A77E8C-01EC-E113-5F97-5AA3F3CDBFCA}"/>
                    </a:ext>
                  </a:extLst>
                </p:cNvPr>
                <p:cNvGrpSpPr/>
                <p:nvPr/>
              </p:nvGrpSpPr>
              <p:grpSpPr>
                <a:xfrm>
                  <a:off x="5753799" y="1204530"/>
                  <a:ext cx="442069" cy="4756379"/>
                  <a:chOff x="3817279" y="1064461"/>
                  <a:chExt cx="442069" cy="4756379"/>
                </a:xfrm>
              </p:grpSpPr>
              <p:sp>
                <p:nvSpPr>
                  <p:cNvPr id="2338" name="Rektangel 2337">
                    <a:extLst>
                      <a:ext uri="{FF2B5EF4-FFF2-40B4-BE49-F238E27FC236}">
                        <a16:creationId xmlns:a16="http://schemas.microsoft.com/office/drawing/2014/main" id="{05872C74-F81D-7BED-8E7E-0B2792A94B7D}"/>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9" name="Rektangel 2338">
                    <a:extLst>
                      <a:ext uri="{FF2B5EF4-FFF2-40B4-BE49-F238E27FC236}">
                        <a16:creationId xmlns:a16="http://schemas.microsoft.com/office/drawing/2014/main" id="{7AC78196-8DC1-96EA-BC40-E47FEAC54102}"/>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0" name="Rektangel 2339">
                    <a:extLst>
                      <a:ext uri="{FF2B5EF4-FFF2-40B4-BE49-F238E27FC236}">
                        <a16:creationId xmlns:a16="http://schemas.microsoft.com/office/drawing/2014/main" id="{1628CC57-FC14-BDCA-6A17-698246E91A95}"/>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1" name="Rektangel 2340">
                    <a:extLst>
                      <a:ext uri="{FF2B5EF4-FFF2-40B4-BE49-F238E27FC236}">
                        <a16:creationId xmlns:a16="http://schemas.microsoft.com/office/drawing/2014/main" id="{87C9E8A9-8A66-BBC6-F52B-87D091C1C836}"/>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2" name="Rektangel 2341">
                    <a:extLst>
                      <a:ext uri="{FF2B5EF4-FFF2-40B4-BE49-F238E27FC236}">
                        <a16:creationId xmlns:a16="http://schemas.microsoft.com/office/drawing/2014/main" id="{E399A0C2-1643-9621-3C01-1B9943C50676}"/>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3" name="Rektangel 2342">
                    <a:extLst>
                      <a:ext uri="{FF2B5EF4-FFF2-40B4-BE49-F238E27FC236}">
                        <a16:creationId xmlns:a16="http://schemas.microsoft.com/office/drawing/2014/main" id="{68243F37-D275-F340-61AC-DCDB85C77EC6}"/>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4" name="Rektangel 2343">
                    <a:extLst>
                      <a:ext uri="{FF2B5EF4-FFF2-40B4-BE49-F238E27FC236}">
                        <a16:creationId xmlns:a16="http://schemas.microsoft.com/office/drawing/2014/main" id="{343DE9BC-4F09-F7EF-7976-845900E408F4}"/>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5" name="Rektangel 2344">
                    <a:extLst>
                      <a:ext uri="{FF2B5EF4-FFF2-40B4-BE49-F238E27FC236}">
                        <a16:creationId xmlns:a16="http://schemas.microsoft.com/office/drawing/2014/main" id="{7E7E88B2-CC16-AEFA-7F97-3956E73D31F5}"/>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6" name="Rektangel 2345">
                    <a:extLst>
                      <a:ext uri="{FF2B5EF4-FFF2-40B4-BE49-F238E27FC236}">
                        <a16:creationId xmlns:a16="http://schemas.microsoft.com/office/drawing/2014/main" id="{89528412-F53D-2BEC-B9C3-98A082174F0A}"/>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7" name="Rektangel 2346">
                    <a:extLst>
                      <a:ext uri="{FF2B5EF4-FFF2-40B4-BE49-F238E27FC236}">
                        <a16:creationId xmlns:a16="http://schemas.microsoft.com/office/drawing/2014/main" id="{885EADE5-815F-4378-A3C6-F1BAC0176B5D}"/>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8" name="Rektangel 2347">
                    <a:extLst>
                      <a:ext uri="{FF2B5EF4-FFF2-40B4-BE49-F238E27FC236}">
                        <a16:creationId xmlns:a16="http://schemas.microsoft.com/office/drawing/2014/main" id="{D307987B-E513-8290-3419-9C05777D6722}"/>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37" name="Rektangel 2336">
                  <a:extLst>
                    <a:ext uri="{FF2B5EF4-FFF2-40B4-BE49-F238E27FC236}">
                      <a16:creationId xmlns:a16="http://schemas.microsoft.com/office/drawing/2014/main" id="{7606FA51-1ADE-6C7F-65B8-70F1EDA4CCCC}"/>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8" name="Gruppe 1817">
                <a:extLst>
                  <a:ext uri="{FF2B5EF4-FFF2-40B4-BE49-F238E27FC236}">
                    <a16:creationId xmlns:a16="http://schemas.microsoft.com/office/drawing/2014/main" id="{F17AD0E8-91D4-A8D4-6C58-741FAB3F52D6}"/>
                  </a:ext>
                </a:extLst>
              </p:cNvPr>
              <p:cNvGrpSpPr/>
              <p:nvPr/>
            </p:nvGrpSpPr>
            <p:grpSpPr>
              <a:xfrm>
                <a:off x="1644775" y="1068629"/>
                <a:ext cx="444157" cy="5190614"/>
                <a:chOff x="5753799" y="1204530"/>
                <a:chExt cx="444157" cy="5190614"/>
              </a:xfrm>
            </p:grpSpPr>
            <p:grpSp>
              <p:nvGrpSpPr>
                <p:cNvPr id="2323" name="Gruppe 2322">
                  <a:extLst>
                    <a:ext uri="{FF2B5EF4-FFF2-40B4-BE49-F238E27FC236}">
                      <a16:creationId xmlns:a16="http://schemas.microsoft.com/office/drawing/2014/main" id="{80FB02D8-A9FA-B1F6-5139-0151EFD1BFE9}"/>
                    </a:ext>
                  </a:extLst>
                </p:cNvPr>
                <p:cNvGrpSpPr/>
                <p:nvPr/>
              </p:nvGrpSpPr>
              <p:grpSpPr>
                <a:xfrm>
                  <a:off x="5753799" y="1204530"/>
                  <a:ext cx="442069" cy="4756379"/>
                  <a:chOff x="3817279" y="1064461"/>
                  <a:chExt cx="442069" cy="4756379"/>
                </a:xfrm>
              </p:grpSpPr>
              <p:sp>
                <p:nvSpPr>
                  <p:cNvPr id="2325" name="Rektangel 2324">
                    <a:extLst>
                      <a:ext uri="{FF2B5EF4-FFF2-40B4-BE49-F238E27FC236}">
                        <a16:creationId xmlns:a16="http://schemas.microsoft.com/office/drawing/2014/main" id="{1AC7254E-ED6F-0CD3-BBE2-F4A260409E42}"/>
                      </a:ext>
                    </a:extLst>
                  </p:cNvPr>
                  <p:cNvSpPr>
                    <a:spLocks noChangeAspect="1"/>
                  </p:cNvSpPr>
                  <p:nvPr/>
                </p:nvSpPr>
                <p:spPr>
                  <a:xfrm>
                    <a:off x="3818406" y="149701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6" name="Rektangel 2325">
                    <a:extLst>
                      <a:ext uri="{FF2B5EF4-FFF2-40B4-BE49-F238E27FC236}">
                        <a16:creationId xmlns:a16="http://schemas.microsoft.com/office/drawing/2014/main" id="{C55E5331-D132-953C-81F0-7206F3188A48}"/>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7" name="Rektangel 2326">
                    <a:extLst>
                      <a:ext uri="{FF2B5EF4-FFF2-40B4-BE49-F238E27FC236}">
                        <a16:creationId xmlns:a16="http://schemas.microsoft.com/office/drawing/2014/main" id="{BD1A0427-6257-D85A-EEE8-DE7031A51003}"/>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8" name="Rektangel 2327">
                    <a:extLst>
                      <a:ext uri="{FF2B5EF4-FFF2-40B4-BE49-F238E27FC236}">
                        <a16:creationId xmlns:a16="http://schemas.microsoft.com/office/drawing/2014/main" id="{1E7C253E-1D5A-260F-81E6-4C1DD71D4947}"/>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9" name="Rektangel 2328">
                    <a:extLst>
                      <a:ext uri="{FF2B5EF4-FFF2-40B4-BE49-F238E27FC236}">
                        <a16:creationId xmlns:a16="http://schemas.microsoft.com/office/drawing/2014/main" id="{1994B60C-2FE8-0381-B74A-05C354DDE244}"/>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0" name="Rektangel 2329">
                    <a:extLst>
                      <a:ext uri="{FF2B5EF4-FFF2-40B4-BE49-F238E27FC236}">
                        <a16:creationId xmlns:a16="http://schemas.microsoft.com/office/drawing/2014/main" id="{FE9688D4-92D6-8D84-C4D5-FCBF89FFCC62}"/>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1" name="Rektangel 2330">
                    <a:extLst>
                      <a:ext uri="{FF2B5EF4-FFF2-40B4-BE49-F238E27FC236}">
                        <a16:creationId xmlns:a16="http://schemas.microsoft.com/office/drawing/2014/main" id="{700173CD-7BEB-9884-68DC-4AC8D4ADC36A}"/>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2" name="Rektangel 2331">
                    <a:extLst>
                      <a:ext uri="{FF2B5EF4-FFF2-40B4-BE49-F238E27FC236}">
                        <a16:creationId xmlns:a16="http://schemas.microsoft.com/office/drawing/2014/main" id="{8248798A-7AA6-A97A-5CEC-16F261060705}"/>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3" name="Rektangel 2332">
                    <a:extLst>
                      <a:ext uri="{FF2B5EF4-FFF2-40B4-BE49-F238E27FC236}">
                        <a16:creationId xmlns:a16="http://schemas.microsoft.com/office/drawing/2014/main" id="{6EBA638E-62F8-1B58-CB0F-C714A0B53746}"/>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4" name="Rektangel 2333">
                    <a:extLst>
                      <a:ext uri="{FF2B5EF4-FFF2-40B4-BE49-F238E27FC236}">
                        <a16:creationId xmlns:a16="http://schemas.microsoft.com/office/drawing/2014/main" id="{7796B5ED-A2F9-ADA4-CACB-A0447B1FCE5A}"/>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5" name="Rektangel 2334">
                    <a:extLst>
                      <a:ext uri="{FF2B5EF4-FFF2-40B4-BE49-F238E27FC236}">
                        <a16:creationId xmlns:a16="http://schemas.microsoft.com/office/drawing/2014/main" id="{89344F0C-2D73-C7B5-8CC6-1D98F59A3D93}"/>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24" name="Rektangel 2323">
                  <a:extLst>
                    <a:ext uri="{FF2B5EF4-FFF2-40B4-BE49-F238E27FC236}">
                      <a16:creationId xmlns:a16="http://schemas.microsoft.com/office/drawing/2014/main" id="{17DD0FF7-5E18-6416-5A05-AF809208F964}"/>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9" name="Gruppe 1818">
                <a:extLst>
                  <a:ext uri="{FF2B5EF4-FFF2-40B4-BE49-F238E27FC236}">
                    <a16:creationId xmlns:a16="http://schemas.microsoft.com/office/drawing/2014/main" id="{E305080F-5799-AE82-03B3-2C023E952C05}"/>
                  </a:ext>
                </a:extLst>
              </p:cNvPr>
              <p:cNvGrpSpPr/>
              <p:nvPr/>
            </p:nvGrpSpPr>
            <p:grpSpPr>
              <a:xfrm>
                <a:off x="1212845" y="1068629"/>
                <a:ext cx="444157" cy="5190614"/>
                <a:chOff x="5753799" y="1204530"/>
                <a:chExt cx="444157" cy="5190614"/>
              </a:xfrm>
            </p:grpSpPr>
            <p:grpSp>
              <p:nvGrpSpPr>
                <p:cNvPr id="2310" name="Gruppe 2309">
                  <a:extLst>
                    <a:ext uri="{FF2B5EF4-FFF2-40B4-BE49-F238E27FC236}">
                      <a16:creationId xmlns:a16="http://schemas.microsoft.com/office/drawing/2014/main" id="{4AFDC72A-E499-E2D9-4316-ACD55DBDBB57}"/>
                    </a:ext>
                  </a:extLst>
                </p:cNvPr>
                <p:cNvGrpSpPr/>
                <p:nvPr/>
              </p:nvGrpSpPr>
              <p:grpSpPr>
                <a:xfrm>
                  <a:off x="5753799" y="1204530"/>
                  <a:ext cx="442069" cy="4756379"/>
                  <a:chOff x="3817279" y="1064461"/>
                  <a:chExt cx="442069" cy="4756379"/>
                </a:xfrm>
              </p:grpSpPr>
              <p:sp>
                <p:nvSpPr>
                  <p:cNvPr id="2312" name="Rektangel 2311">
                    <a:extLst>
                      <a:ext uri="{FF2B5EF4-FFF2-40B4-BE49-F238E27FC236}">
                        <a16:creationId xmlns:a16="http://schemas.microsoft.com/office/drawing/2014/main" id="{C39E02A2-484F-95FF-D524-71BC5482DD7B}"/>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3" name="Rektangel 2312">
                    <a:extLst>
                      <a:ext uri="{FF2B5EF4-FFF2-40B4-BE49-F238E27FC236}">
                        <a16:creationId xmlns:a16="http://schemas.microsoft.com/office/drawing/2014/main" id="{21750DC8-D288-E4DB-B5FB-781D6EE3E0DC}"/>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4" name="Rektangel 2313">
                    <a:extLst>
                      <a:ext uri="{FF2B5EF4-FFF2-40B4-BE49-F238E27FC236}">
                        <a16:creationId xmlns:a16="http://schemas.microsoft.com/office/drawing/2014/main" id="{E1B8246E-F1BD-D7A9-CE27-BF35F38C735C}"/>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5" name="Rektangel 2314">
                    <a:extLst>
                      <a:ext uri="{FF2B5EF4-FFF2-40B4-BE49-F238E27FC236}">
                        <a16:creationId xmlns:a16="http://schemas.microsoft.com/office/drawing/2014/main" id="{4C80A567-E887-73E6-FD23-536F48B3F227}"/>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6" name="Rektangel 2315">
                    <a:extLst>
                      <a:ext uri="{FF2B5EF4-FFF2-40B4-BE49-F238E27FC236}">
                        <a16:creationId xmlns:a16="http://schemas.microsoft.com/office/drawing/2014/main" id="{8D27FA94-C7EC-BC66-01B9-9A7DAA520C81}"/>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7" name="Rektangel 2316">
                    <a:extLst>
                      <a:ext uri="{FF2B5EF4-FFF2-40B4-BE49-F238E27FC236}">
                        <a16:creationId xmlns:a16="http://schemas.microsoft.com/office/drawing/2014/main" id="{6E3402AC-96C7-64CB-6D27-E33113BDD055}"/>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8" name="Rektangel 2317">
                    <a:extLst>
                      <a:ext uri="{FF2B5EF4-FFF2-40B4-BE49-F238E27FC236}">
                        <a16:creationId xmlns:a16="http://schemas.microsoft.com/office/drawing/2014/main" id="{4D5D1372-3A08-83A9-F402-D44B9589EDC3}"/>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9" name="Rektangel 2318">
                    <a:extLst>
                      <a:ext uri="{FF2B5EF4-FFF2-40B4-BE49-F238E27FC236}">
                        <a16:creationId xmlns:a16="http://schemas.microsoft.com/office/drawing/2014/main" id="{C915270D-D2CB-9C00-D145-CF6CC28F411C}"/>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0" name="Rektangel 2319">
                    <a:extLst>
                      <a:ext uri="{FF2B5EF4-FFF2-40B4-BE49-F238E27FC236}">
                        <a16:creationId xmlns:a16="http://schemas.microsoft.com/office/drawing/2014/main" id="{888C80E0-346E-261A-54B9-18B03717B533}"/>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1" name="Rektangel 2320">
                    <a:extLst>
                      <a:ext uri="{FF2B5EF4-FFF2-40B4-BE49-F238E27FC236}">
                        <a16:creationId xmlns:a16="http://schemas.microsoft.com/office/drawing/2014/main" id="{402852C0-17A1-CF93-8E74-A51E92BB5768}"/>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2" name="Rektangel 2321">
                    <a:extLst>
                      <a:ext uri="{FF2B5EF4-FFF2-40B4-BE49-F238E27FC236}">
                        <a16:creationId xmlns:a16="http://schemas.microsoft.com/office/drawing/2014/main" id="{84903F0D-B977-C0B9-62F8-833214CA934D}"/>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11" name="Rektangel 2310">
                  <a:extLst>
                    <a:ext uri="{FF2B5EF4-FFF2-40B4-BE49-F238E27FC236}">
                      <a16:creationId xmlns:a16="http://schemas.microsoft.com/office/drawing/2014/main" id="{3B8A4677-02B1-D1AD-5785-675385BBB493}"/>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0" name="Gruppe 1819">
                <a:extLst>
                  <a:ext uri="{FF2B5EF4-FFF2-40B4-BE49-F238E27FC236}">
                    <a16:creationId xmlns:a16="http://schemas.microsoft.com/office/drawing/2014/main" id="{FB6D5371-32E0-22D3-1FB8-B7BE193DA988}"/>
                  </a:ext>
                </a:extLst>
              </p:cNvPr>
              <p:cNvGrpSpPr/>
              <p:nvPr/>
            </p:nvGrpSpPr>
            <p:grpSpPr>
              <a:xfrm>
                <a:off x="780951" y="1067864"/>
                <a:ext cx="444157" cy="5190614"/>
                <a:chOff x="5753799" y="1204530"/>
                <a:chExt cx="444157" cy="5190614"/>
              </a:xfrm>
            </p:grpSpPr>
            <p:grpSp>
              <p:nvGrpSpPr>
                <p:cNvPr id="2297" name="Gruppe 2296">
                  <a:extLst>
                    <a:ext uri="{FF2B5EF4-FFF2-40B4-BE49-F238E27FC236}">
                      <a16:creationId xmlns:a16="http://schemas.microsoft.com/office/drawing/2014/main" id="{24D0D674-ED54-1122-0447-440AFC7EC0B9}"/>
                    </a:ext>
                  </a:extLst>
                </p:cNvPr>
                <p:cNvGrpSpPr/>
                <p:nvPr/>
              </p:nvGrpSpPr>
              <p:grpSpPr>
                <a:xfrm>
                  <a:off x="5753799" y="1204530"/>
                  <a:ext cx="442069" cy="4756379"/>
                  <a:chOff x="3817279" y="1064461"/>
                  <a:chExt cx="442069" cy="4756379"/>
                </a:xfrm>
              </p:grpSpPr>
              <p:sp>
                <p:nvSpPr>
                  <p:cNvPr id="2299" name="Rektangel 2298">
                    <a:extLst>
                      <a:ext uri="{FF2B5EF4-FFF2-40B4-BE49-F238E27FC236}">
                        <a16:creationId xmlns:a16="http://schemas.microsoft.com/office/drawing/2014/main" id="{CC804188-26AC-3D06-15C0-F4A2680D8A9D}"/>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0" name="Rektangel 2299">
                    <a:extLst>
                      <a:ext uri="{FF2B5EF4-FFF2-40B4-BE49-F238E27FC236}">
                        <a16:creationId xmlns:a16="http://schemas.microsoft.com/office/drawing/2014/main" id="{A82C5337-1579-66EF-4B27-59FF8D60BD16}"/>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1" name="Rektangel 2300">
                    <a:extLst>
                      <a:ext uri="{FF2B5EF4-FFF2-40B4-BE49-F238E27FC236}">
                        <a16:creationId xmlns:a16="http://schemas.microsoft.com/office/drawing/2014/main" id="{57924E88-DE24-B6F0-DC34-5DC94E3DC4B7}"/>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2" name="Rektangel 2301">
                    <a:extLst>
                      <a:ext uri="{FF2B5EF4-FFF2-40B4-BE49-F238E27FC236}">
                        <a16:creationId xmlns:a16="http://schemas.microsoft.com/office/drawing/2014/main" id="{45ED0B3E-72BB-F40B-3FE7-5DEDD9E084B5}"/>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3" name="Rektangel 2302">
                    <a:extLst>
                      <a:ext uri="{FF2B5EF4-FFF2-40B4-BE49-F238E27FC236}">
                        <a16:creationId xmlns:a16="http://schemas.microsoft.com/office/drawing/2014/main" id="{2B8465E3-34C2-9EBF-A86B-DC2CC130826B}"/>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4" name="Rektangel 2303">
                    <a:extLst>
                      <a:ext uri="{FF2B5EF4-FFF2-40B4-BE49-F238E27FC236}">
                        <a16:creationId xmlns:a16="http://schemas.microsoft.com/office/drawing/2014/main" id="{B26AE94C-F500-162D-6BC9-7C207D9BA6D9}"/>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5" name="Rektangel 2304">
                    <a:extLst>
                      <a:ext uri="{FF2B5EF4-FFF2-40B4-BE49-F238E27FC236}">
                        <a16:creationId xmlns:a16="http://schemas.microsoft.com/office/drawing/2014/main" id="{BE5603CE-9284-EA14-5F2D-6D0611B68955}"/>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6" name="Rektangel 2305">
                    <a:extLst>
                      <a:ext uri="{FF2B5EF4-FFF2-40B4-BE49-F238E27FC236}">
                        <a16:creationId xmlns:a16="http://schemas.microsoft.com/office/drawing/2014/main" id="{9245A80B-D696-CB0F-601E-AAB20F0599FC}"/>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7" name="Rektangel 2306">
                    <a:extLst>
                      <a:ext uri="{FF2B5EF4-FFF2-40B4-BE49-F238E27FC236}">
                        <a16:creationId xmlns:a16="http://schemas.microsoft.com/office/drawing/2014/main" id="{481F96B6-EF2C-854B-BFA1-46A88B6EB6DC}"/>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8" name="Rektangel 2307">
                    <a:extLst>
                      <a:ext uri="{FF2B5EF4-FFF2-40B4-BE49-F238E27FC236}">
                        <a16:creationId xmlns:a16="http://schemas.microsoft.com/office/drawing/2014/main" id="{88773690-E9A6-CC27-F137-1E62081131E3}"/>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9" name="Rektangel 2308">
                    <a:extLst>
                      <a:ext uri="{FF2B5EF4-FFF2-40B4-BE49-F238E27FC236}">
                        <a16:creationId xmlns:a16="http://schemas.microsoft.com/office/drawing/2014/main" id="{AD64FB97-F3F8-0E76-C6A1-245F4DF51D38}"/>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98" name="Rektangel 2297">
                  <a:extLst>
                    <a:ext uri="{FF2B5EF4-FFF2-40B4-BE49-F238E27FC236}">
                      <a16:creationId xmlns:a16="http://schemas.microsoft.com/office/drawing/2014/main" id="{DC0485E2-F2D2-D843-DB42-53745DBADF5A}"/>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1" name="Gruppe 1820">
                <a:extLst>
                  <a:ext uri="{FF2B5EF4-FFF2-40B4-BE49-F238E27FC236}">
                    <a16:creationId xmlns:a16="http://schemas.microsoft.com/office/drawing/2014/main" id="{4B85676B-BBD5-6BEA-4FE0-E6F4EA535495}"/>
                  </a:ext>
                </a:extLst>
              </p:cNvPr>
              <p:cNvGrpSpPr/>
              <p:nvPr/>
            </p:nvGrpSpPr>
            <p:grpSpPr>
              <a:xfrm>
                <a:off x="348958" y="1501775"/>
                <a:ext cx="444157" cy="4758064"/>
                <a:chOff x="5753799" y="1637080"/>
                <a:chExt cx="444157" cy="4758064"/>
              </a:xfrm>
            </p:grpSpPr>
            <p:grpSp>
              <p:nvGrpSpPr>
                <p:cNvPr id="2285" name="Gruppe 2284">
                  <a:extLst>
                    <a:ext uri="{FF2B5EF4-FFF2-40B4-BE49-F238E27FC236}">
                      <a16:creationId xmlns:a16="http://schemas.microsoft.com/office/drawing/2014/main" id="{31C25543-9CC9-B805-4AE9-BD4309D2A655}"/>
                    </a:ext>
                  </a:extLst>
                </p:cNvPr>
                <p:cNvGrpSpPr/>
                <p:nvPr/>
              </p:nvGrpSpPr>
              <p:grpSpPr>
                <a:xfrm>
                  <a:off x="5753799" y="1637080"/>
                  <a:ext cx="442069" cy="4323829"/>
                  <a:chOff x="3817279" y="1497011"/>
                  <a:chExt cx="442069" cy="4323829"/>
                </a:xfrm>
              </p:grpSpPr>
              <p:sp>
                <p:nvSpPr>
                  <p:cNvPr id="2287" name="Rektangel 2286">
                    <a:extLst>
                      <a:ext uri="{FF2B5EF4-FFF2-40B4-BE49-F238E27FC236}">
                        <a16:creationId xmlns:a16="http://schemas.microsoft.com/office/drawing/2014/main" id="{16BCE4B5-5294-C13C-3AB5-BA2DD58F4EF9}"/>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8" name="Rektangel 2287">
                    <a:extLst>
                      <a:ext uri="{FF2B5EF4-FFF2-40B4-BE49-F238E27FC236}">
                        <a16:creationId xmlns:a16="http://schemas.microsoft.com/office/drawing/2014/main" id="{1B14F006-1942-EB17-0197-6D92B43B13BB}"/>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9" name="Rektangel 2288">
                    <a:extLst>
                      <a:ext uri="{FF2B5EF4-FFF2-40B4-BE49-F238E27FC236}">
                        <a16:creationId xmlns:a16="http://schemas.microsoft.com/office/drawing/2014/main" id="{FBE49793-63A1-F678-7DE2-74BA83EA7CD2}"/>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0" name="Rektangel 2289">
                    <a:extLst>
                      <a:ext uri="{FF2B5EF4-FFF2-40B4-BE49-F238E27FC236}">
                        <a16:creationId xmlns:a16="http://schemas.microsoft.com/office/drawing/2014/main" id="{4350AC6F-1719-9B30-EA25-E68F4F078E2C}"/>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1" name="Rektangel 2290">
                    <a:extLst>
                      <a:ext uri="{FF2B5EF4-FFF2-40B4-BE49-F238E27FC236}">
                        <a16:creationId xmlns:a16="http://schemas.microsoft.com/office/drawing/2014/main" id="{C2A65867-A966-D908-C98A-D641B17F625A}"/>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2" name="Rektangel 2291">
                    <a:extLst>
                      <a:ext uri="{FF2B5EF4-FFF2-40B4-BE49-F238E27FC236}">
                        <a16:creationId xmlns:a16="http://schemas.microsoft.com/office/drawing/2014/main" id="{41B54BF8-4429-339D-BB72-F2C6EC13BEAF}"/>
                      </a:ext>
                    </a:extLst>
                  </p:cNvPr>
                  <p:cNvSpPr>
                    <a:spLocks noChangeAspect="1"/>
                  </p:cNvSpPr>
                  <p:nvPr/>
                </p:nvSpPr>
                <p:spPr>
                  <a:xfrm>
                    <a:off x="3819516" y="365976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3" name="Rektangel 2292">
                    <a:extLst>
                      <a:ext uri="{FF2B5EF4-FFF2-40B4-BE49-F238E27FC236}">
                        <a16:creationId xmlns:a16="http://schemas.microsoft.com/office/drawing/2014/main" id="{3F62FA03-BD84-4366-5410-A76BC34B9A2B}"/>
                      </a:ext>
                    </a:extLst>
                  </p:cNvPr>
                  <p:cNvSpPr>
                    <a:spLocks noChangeAspect="1"/>
                  </p:cNvSpPr>
                  <p:nvPr/>
                </p:nvSpPr>
                <p:spPr>
                  <a:xfrm>
                    <a:off x="3820633" y="409119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4" name="Rektangel 2293">
                    <a:extLst>
                      <a:ext uri="{FF2B5EF4-FFF2-40B4-BE49-F238E27FC236}">
                        <a16:creationId xmlns:a16="http://schemas.microsoft.com/office/drawing/2014/main" id="{1DBE4E9A-6E31-45AE-72E2-4A677A781B11}"/>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5" name="Rektangel 2294">
                    <a:extLst>
                      <a:ext uri="{FF2B5EF4-FFF2-40B4-BE49-F238E27FC236}">
                        <a16:creationId xmlns:a16="http://schemas.microsoft.com/office/drawing/2014/main" id="{09B33977-9ED0-ECAA-893F-C95D2A1279F0}"/>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6" name="Rektangel 2295">
                    <a:extLst>
                      <a:ext uri="{FF2B5EF4-FFF2-40B4-BE49-F238E27FC236}">
                        <a16:creationId xmlns:a16="http://schemas.microsoft.com/office/drawing/2014/main" id="{C415A8AC-3848-F482-2575-FF0EEAEFF8DE}"/>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86" name="Rektangel 2285">
                  <a:extLst>
                    <a:ext uri="{FF2B5EF4-FFF2-40B4-BE49-F238E27FC236}">
                      <a16:creationId xmlns:a16="http://schemas.microsoft.com/office/drawing/2014/main" id="{E366DFB7-4C58-7E93-B0CE-1D7C408D696E}"/>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2" name="Gruppe 1821">
                <a:extLst>
                  <a:ext uri="{FF2B5EF4-FFF2-40B4-BE49-F238E27FC236}">
                    <a16:creationId xmlns:a16="http://schemas.microsoft.com/office/drawing/2014/main" id="{58E1DD8E-D1FA-91A0-3BFF-DF0EEA113EB4}"/>
                  </a:ext>
                </a:extLst>
              </p:cNvPr>
              <p:cNvGrpSpPr/>
              <p:nvPr/>
            </p:nvGrpSpPr>
            <p:grpSpPr>
              <a:xfrm>
                <a:off x="-82727" y="1504857"/>
                <a:ext cx="444157" cy="4758064"/>
                <a:chOff x="5753799" y="1637080"/>
                <a:chExt cx="444157" cy="4758064"/>
              </a:xfrm>
            </p:grpSpPr>
            <p:grpSp>
              <p:nvGrpSpPr>
                <p:cNvPr id="2273" name="Gruppe 2272">
                  <a:extLst>
                    <a:ext uri="{FF2B5EF4-FFF2-40B4-BE49-F238E27FC236}">
                      <a16:creationId xmlns:a16="http://schemas.microsoft.com/office/drawing/2014/main" id="{2E24ADF1-09EA-2D71-80B1-25BB5F10B8A6}"/>
                    </a:ext>
                  </a:extLst>
                </p:cNvPr>
                <p:cNvGrpSpPr/>
                <p:nvPr/>
              </p:nvGrpSpPr>
              <p:grpSpPr>
                <a:xfrm>
                  <a:off x="5753799" y="1637080"/>
                  <a:ext cx="442069" cy="4323829"/>
                  <a:chOff x="3817279" y="1497011"/>
                  <a:chExt cx="442069" cy="4323829"/>
                </a:xfrm>
              </p:grpSpPr>
              <p:sp>
                <p:nvSpPr>
                  <p:cNvPr id="2275" name="Rektangel 2274">
                    <a:extLst>
                      <a:ext uri="{FF2B5EF4-FFF2-40B4-BE49-F238E27FC236}">
                        <a16:creationId xmlns:a16="http://schemas.microsoft.com/office/drawing/2014/main" id="{E3F4E049-435F-BB5E-9134-5EBD74A2C880}"/>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6" name="Rektangel 2275">
                    <a:extLst>
                      <a:ext uri="{FF2B5EF4-FFF2-40B4-BE49-F238E27FC236}">
                        <a16:creationId xmlns:a16="http://schemas.microsoft.com/office/drawing/2014/main" id="{D0884375-83F1-0FE0-AA9D-FDF9D9FFBA71}"/>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7" name="Rektangel 2276">
                    <a:extLst>
                      <a:ext uri="{FF2B5EF4-FFF2-40B4-BE49-F238E27FC236}">
                        <a16:creationId xmlns:a16="http://schemas.microsoft.com/office/drawing/2014/main" id="{2514D9E5-17DA-9F40-C005-FE479BB543DF}"/>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8" name="Rektangel 2277">
                    <a:extLst>
                      <a:ext uri="{FF2B5EF4-FFF2-40B4-BE49-F238E27FC236}">
                        <a16:creationId xmlns:a16="http://schemas.microsoft.com/office/drawing/2014/main" id="{65F53A7A-A46F-E099-4103-666C200E52AD}"/>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9" name="Rektangel 2278">
                    <a:extLst>
                      <a:ext uri="{FF2B5EF4-FFF2-40B4-BE49-F238E27FC236}">
                        <a16:creationId xmlns:a16="http://schemas.microsoft.com/office/drawing/2014/main" id="{83AA1392-A4F3-52D3-4126-BCF7B04BE7B9}"/>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0" name="Rektangel 2279">
                    <a:extLst>
                      <a:ext uri="{FF2B5EF4-FFF2-40B4-BE49-F238E27FC236}">
                        <a16:creationId xmlns:a16="http://schemas.microsoft.com/office/drawing/2014/main" id="{28CB38C7-0F53-3ED4-446D-A7E974900B1E}"/>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1" name="Rektangel 2280">
                    <a:extLst>
                      <a:ext uri="{FF2B5EF4-FFF2-40B4-BE49-F238E27FC236}">
                        <a16:creationId xmlns:a16="http://schemas.microsoft.com/office/drawing/2014/main" id="{E005ED95-41A9-F25C-9A40-9FECEA6982F1}"/>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2" name="Rektangel 2281">
                    <a:extLst>
                      <a:ext uri="{FF2B5EF4-FFF2-40B4-BE49-F238E27FC236}">
                        <a16:creationId xmlns:a16="http://schemas.microsoft.com/office/drawing/2014/main" id="{BE729B3E-A24C-1B55-FBB5-D468D63FAFC9}"/>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3" name="Rektangel 2282">
                    <a:extLst>
                      <a:ext uri="{FF2B5EF4-FFF2-40B4-BE49-F238E27FC236}">
                        <a16:creationId xmlns:a16="http://schemas.microsoft.com/office/drawing/2014/main" id="{884A5C95-5442-5D52-738C-3171050D8B75}"/>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4" name="Rektangel 2283">
                    <a:extLst>
                      <a:ext uri="{FF2B5EF4-FFF2-40B4-BE49-F238E27FC236}">
                        <a16:creationId xmlns:a16="http://schemas.microsoft.com/office/drawing/2014/main" id="{05D4648C-108C-6980-AEC8-6E14B206C446}"/>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74" name="Rektangel 2273">
                  <a:extLst>
                    <a:ext uri="{FF2B5EF4-FFF2-40B4-BE49-F238E27FC236}">
                      <a16:creationId xmlns:a16="http://schemas.microsoft.com/office/drawing/2014/main" id="{8D782B71-CB06-0608-0FB3-6B34D33F7F74}"/>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3" name="Gruppe 1822">
                <a:extLst>
                  <a:ext uri="{FF2B5EF4-FFF2-40B4-BE49-F238E27FC236}">
                    <a16:creationId xmlns:a16="http://schemas.microsoft.com/office/drawing/2014/main" id="{D032B936-D817-BD31-419C-929AB9401164}"/>
                  </a:ext>
                </a:extLst>
              </p:cNvPr>
              <p:cNvGrpSpPr/>
              <p:nvPr/>
            </p:nvGrpSpPr>
            <p:grpSpPr>
              <a:xfrm>
                <a:off x="4625198" y="1031927"/>
                <a:ext cx="641389" cy="5216305"/>
                <a:chOff x="2892468" y="1032983"/>
                <a:chExt cx="641389" cy="5216305"/>
              </a:xfrm>
            </p:grpSpPr>
            <p:grpSp>
              <p:nvGrpSpPr>
                <p:cNvPr id="2236" name="Gruppe 2235">
                  <a:extLst>
                    <a:ext uri="{FF2B5EF4-FFF2-40B4-BE49-F238E27FC236}">
                      <a16:creationId xmlns:a16="http://schemas.microsoft.com/office/drawing/2014/main" id="{63CDB5A9-7173-0238-06BE-F36F8F34AC63}"/>
                    </a:ext>
                  </a:extLst>
                </p:cNvPr>
                <p:cNvGrpSpPr/>
                <p:nvPr/>
              </p:nvGrpSpPr>
              <p:grpSpPr>
                <a:xfrm>
                  <a:off x="2892468" y="1032983"/>
                  <a:ext cx="641389" cy="5216305"/>
                  <a:chOff x="3475384" y="1188399"/>
                  <a:chExt cx="641389" cy="5216305"/>
                </a:xfrm>
              </p:grpSpPr>
              <p:sp>
                <p:nvSpPr>
                  <p:cNvPr id="2240" name="Tekstfelt 2239">
                    <a:extLst>
                      <a:ext uri="{FF2B5EF4-FFF2-40B4-BE49-F238E27FC236}">
                        <a16:creationId xmlns:a16="http://schemas.microsoft.com/office/drawing/2014/main" id="{A7DBACCC-92B7-6308-BA01-6ECD876011DA}"/>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41" name="Tekstfelt 2240">
                    <a:extLst>
                      <a:ext uri="{FF2B5EF4-FFF2-40B4-BE49-F238E27FC236}">
                        <a16:creationId xmlns:a16="http://schemas.microsoft.com/office/drawing/2014/main" id="{60E30EDE-C8D2-16D5-813B-61684602DA69}"/>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42" name="Tekstfelt 2241">
                    <a:extLst>
                      <a:ext uri="{FF2B5EF4-FFF2-40B4-BE49-F238E27FC236}">
                        <a16:creationId xmlns:a16="http://schemas.microsoft.com/office/drawing/2014/main" id="{D6E8E6B0-97D7-1B31-052E-F4FA442FE3EB}"/>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43" name="Tekstfelt 2242">
                    <a:extLst>
                      <a:ext uri="{FF2B5EF4-FFF2-40B4-BE49-F238E27FC236}">
                        <a16:creationId xmlns:a16="http://schemas.microsoft.com/office/drawing/2014/main" id="{A8ED00FF-6D4E-D176-1338-BD6586414DE9}"/>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44" name="Tekstfelt 2243">
                    <a:extLst>
                      <a:ext uri="{FF2B5EF4-FFF2-40B4-BE49-F238E27FC236}">
                        <a16:creationId xmlns:a16="http://schemas.microsoft.com/office/drawing/2014/main" id="{26FB5E0D-EC18-D3D4-1E1E-0B78098CDAEC}"/>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45" name="Tekstfelt 2244">
                    <a:extLst>
                      <a:ext uri="{FF2B5EF4-FFF2-40B4-BE49-F238E27FC236}">
                        <a16:creationId xmlns:a16="http://schemas.microsoft.com/office/drawing/2014/main" id="{25654ABC-C6A2-1590-DE93-52824A0B9C43}"/>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46" name="Tekstfelt 2245">
                    <a:extLst>
                      <a:ext uri="{FF2B5EF4-FFF2-40B4-BE49-F238E27FC236}">
                        <a16:creationId xmlns:a16="http://schemas.microsoft.com/office/drawing/2014/main" id="{91721F2F-BE66-1D13-1249-DB1CDEE97C77}"/>
                      </a:ext>
                    </a:extLst>
                  </p:cNvPr>
                  <p:cNvSpPr txBox="1"/>
                  <p:nvPr/>
                </p:nvSpPr>
                <p:spPr>
                  <a:xfrm>
                    <a:off x="3525031"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47" name="Tekstfelt 2246">
                    <a:extLst>
                      <a:ext uri="{FF2B5EF4-FFF2-40B4-BE49-F238E27FC236}">
                        <a16:creationId xmlns:a16="http://schemas.microsoft.com/office/drawing/2014/main" id="{1698D732-CF8F-5A01-0952-679D1FF0A427}"/>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48" name="Tekstfelt 2247">
                    <a:extLst>
                      <a:ext uri="{FF2B5EF4-FFF2-40B4-BE49-F238E27FC236}">
                        <a16:creationId xmlns:a16="http://schemas.microsoft.com/office/drawing/2014/main" id="{3824D8EA-6783-A011-DE18-29C61C41B4DE}"/>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49" name="Tekstfelt 2248">
                    <a:extLst>
                      <a:ext uri="{FF2B5EF4-FFF2-40B4-BE49-F238E27FC236}">
                        <a16:creationId xmlns:a16="http://schemas.microsoft.com/office/drawing/2014/main" id="{E005F78B-B966-3799-74E4-156EC4454C94}"/>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50" name="Tekstfelt 2249">
                    <a:extLst>
                      <a:ext uri="{FF2B5EF4-FFF2-40B4-BE49-F238E27FC236}">
                        <a16:creationId xmlns:a16="http://schemas.microsoft.com/office/drawing/2014/main" id="{038CA533-8C35-2410-DD84-834529A45858}"/>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51" name="Tekstfelt 2250">
                    <a:extLst>
                      <a:ext uri="{FF2B5EF4-FFF2-40B4-BE49-F238E27FC236}">
                        <a16:creationId xmlns:a16="http://schemas.microsoft.com/office/drawing/2014/main" id="{2B6F4BA8-8134-4542-7521-0480C10D55F2}"/>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52" name="Tekstfelt 2251">
                    <a:extLst>
                      <a:ext uri="{FF2B5EF4-FFF2-40B4-BE49-F238E27FC236}">
                        <a16:creationId xmlns:a16="http://schemas.microsoft.com/office/drawing/2014/main" id="{AACBE450-5B6E-FFC6-C9AB-57321097DDED}"/>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53" name="Tekstfelt 2252">
                    <a:extLst>
                      <a:ext uri="{FF2B5EF4-FFF2-40B4-BE49-F238E27FC236}">
                        <a16:creationId xmlns:a16="http://schemas.microsoft.com/office/drawing/2014/main" id="{0C34BF3C-84D7-BE16-FFAC-0B8888E41BFF}"/>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54" name="Tekstfelt 2253">
                    <a:extLst>
                      <a:ext uri="{FF2B5EF4-FFF2-40B4-BE49-F238E27FC236}">
                        <a16:creationId xmlns:a16="http://schemas.microsoft.com/office/drawing/2014/main" id="{5EDE4635-D01A-1A96-50C0-5BDFDE5D62BC}"/>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55" name="Tekstfelt 2254">
                    <a:extLst>
                      <a:ext uri="{FF2B5EF4-FFF2-40B4-BE49-F238E27FC236}">
                        <a16:creationId xmlns:a16="http://schemas.microsoft.com/office/drawing/2014/main" id="{A43889C5-2AA3-E8C7-5E63-5B5EF41ADCB8}"/>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56" name="Tekstfelt 2255">
                    <a:extLst>
                      <a:ext uri="{FF2B5EF4-FFF2-40B4-BE49-F238E27FC236}">
                        <a16:creationId xmlns:a16="http://schemas.microsoft.com/office/drawing/2014/main" id="{94BF5A4C-321E-34B2-830A-6B4199E6A356}"/>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57" name="Tekstfelt 2256">
                    <a:extLst>
                      <a:ext uri="{FF2B5EF4-FFF2-40B4-BE49-F238E27FC236}">
                        <a16:creationId xmlns:a16="http://schemas.microsoft.com/office/drawing/2014/main" id="{BE0C8122-F5F5-51B1-7A64-67FD3FA80A14}"/>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58" name="Tekstfelt 2257">
                    <a:extLst>
                      <a:ext uri="{FF2B5EF4-FFF2-40B4-BE49-F238E27FC236}">
                        <a16:creationId xmlns:a16="http://schemas.microsoft.com/office/drawing/2014/main" id="{37E624C0-FDF8-7675-7510-491066C276D1}"/>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59" name="Tekstfelt 2258">
                    <a:extLst>
                      <a:ext uri="{FF2B5EF4-FFF2-40B4-BE49-F238E27FC236}">
                        <a16:creationId xmlns:a16="http://schemas.microsoft.com/office/drawing/2014/main" id="{48371629-20A2-1F69-63C6-1E2F1897CBFF}"/>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60" name="Tekstfelt 2259">
                    <a:extLst>
                      <a:ext uri="{FF2B5EF4-FFF2-40B4-BE49-F238E27FC236}">
                        <a16:creationId xmlns:a16="http://schemas.microsoft.com/office/drawing/2014/main" id="{6790597F-0705-84E5-7A79-9B9941EC40B0}"/>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61" name="Tekstfelt 2260">
                    <a:extLst>
                      <a:ext uri="{FF2B5EF4-FFF2-40B4-BE49-F238E27FC236}">
                        <a16:creationId xmlns:a16="http://schemas.microsoft.com/office/drawing/2014/main" id="{E93D8197-BBDE-6F8C-5EEC-64931CE58BE8}"/>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62" name="Tekstfelt 2261">
                    <a:extLst>
                      <a:ext uri="{FF2B5EF4-FFF2-40B4-BE49-F238E27FC236}">
                        <a16:creationId xmlns:a16="http://schemas.microsoft.com/office/drawing/2014/main" id="{248A889C-3C9A-61FB-09DD-48A3775F8529}"/>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63" name="Tekstfelt 2262">
                    <a:extLst>
                      <a:ext uri="{FF2B5EF4-FFF2-40B4-BE49-F238E27FC236}">
                        <a16:creationId xmlns:a16="http://schemas.microsoft.com/office/drawing/2014/main" id="{104A8EA8-BD3B-08FF-8356-98CCDD031659}"/>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64" name="Tekstfelt 2263">
                    <a:extLst>
                      <a:ext uri="{FF2B5EF4-FFF2-40B4-BE49-F238E27FC236}">
                        <a16:creationId xmlns:a16="http://schemas.microsoft.com/office/drawing/2014/main" id="{69898497-EE6C-43C3-E9D3-7AD55330BAF7}"/>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65" name="Tekstfelt 2264">
                    <a:extLst>
                      <a:ext uri="{FF2B5EF4-FFF2-40B4-BE49-F238E27FC236}">
                        <a16:creationId xmlns:a16="http://schemas.microsoft.com/office/drawing/2014/main" id="{EBDA2EA8-4C28-72D2-BE68-8A9FB9C11285}"/>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66" name="Tekstfelt 2265">
                    <a:extLst>
                      <a:ext uri="{FF2B5EF4-FFF2-40B4-BE49-F238E27FC236}">
                        <a16:creationId xmlns:a16="http://schemas.microsoft.com/office/drawing/2014/main" id="{04FD6DF6-B9FD-6C9E-A282-701FB7DF367F}"/>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67" name="Tekstfelt 2266">
                    <a:extLst>
                      <a:ext uri="{FF2B5EF4-FFF2-40B4-BE49-F238E27FC236}">
                        <a16:creationId xmlns:a16="http://schemas.microsoft.com/office/drawing/2014/main" id="{A0112274-82D1-252C-21E8-FA61DFAC9E40}"/>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68" name="Tekstfelt 2267">
                    <a:extLst>
                      <a:ext uri="{FF2B5EF4-FFF2-40B4-BE49-F238E27FC236}">
                        <a16:creationId xmlns:a16="http://schemas.microsoft.com/office/drawing/2014/main" id="{0AF8C9CE-76E4-2E61-0D81-B30344E0BAFB}"/>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69" name="Tekstfelt 2268">
                    <a:extLst>
                      <a:ext uri="{FF2B5EF4-FFF2-40B4-BE49-F238E27FC236}">
                        <a16:creationId xmlns:a16="http://schemas.microsoft.com/office/drawing/2014/main" id="{26096F1A-BF50-6701-723B-4849F8545663}"/>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70" name="Tekstfelt 2269">
                    <a:extLst>
                      <a:ext uri="{FF2B5EF4-FFF2-40B4-BE49-F238E27FC236}">
                        <a16:creationId xmlns:a16="http://schemas.microsoft.com/office/drawing/2014/main" id="{6D8064A4-4D44-824A-DF86-B3A7D2908E2B}"/>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71" name="Tekstfelt 2270">
                    <a:extLst>
                      <a:ext uri="{FF2B5EF4-FFF2-40B4-BE49-F238E27FC236}">
                        <a16:creationId xmlns:a16="http://schemas.microsoft.com/office/drawing/2014/main" id="{89FBD4BD-C487-7B26-35D1-A9B59CBE379F}"/>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72" name="Tekstfelt 2271">
                    <a:extLst>
                      <a:ext uri="{FF2B5EF4-FFF2-40B4-BE49-F238E27FC236}">
                        <a16:creationId xmlns:a16="http://schemas.microsoft.com/office/drawing/2014/main" id="{65D8BCFD-4203-48C3-BABD-BFB8C59E6170}"/>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37" name="Tekstfelt 2236">
                  <a:extLst>
                    <a:ext uri="{FF2B5EF4-FFF2-40B4-BE49-F238E27FC236}">
                      <a16:creationId xmlns:a16="http://schemas.microsoft.com/office/drawing/2014/main" id="{4EA98C68-285F-E153-FB42-7F92FF123EE1}"/>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38" name="Tekstfelt 2237">
                  <a:extLst>
                    <a:ext uri="{FF2B5EF4-FFF2-40B4-BE49-F238E27FC236}">
                      <a16:creationId xmlns:a16="http://schemas.microsoft.com/office/drawing/2014/main" id="{9E547CAA-A58F-7691-74A1-280E150FE9D0}"/>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39" name="Tekstfelt 2238">
                  <a:extLst>
                    <a:ext uri="{FF2B5EF4-FFF2-40B4-BE49-F238E27FC236}">
                      <a16:creationId xmlns:a16="http://schemas.microsoft.com/office/drawing/2014/main" id="{E21B3F9A-9BBE-32B2-AEA5-1B4CF532FB19}"/>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4" name="Gruppe 1823">
                <a:extLst>
                  <a:ext uri="{FF2B5EF4-FFF2-40B4-BE49-F238E27FC236}">
                    <a16:creationId xmlns:a16="http://schemas.microsoft.com/office/drawing/2014/main" id="{A8AD53C8-D976-1F07-CAA6-FDB3A1777DED}"/>
                  </a:ext>
                </a:extLst>
              </p:cNvPr>
              <p:cNvGrpSpPr/>
              <p:nvPr/>
            </p:nvGrpSpPr>
            <p:grpSpPr>
              <a:xfrm>
                <a:off x="5052945" y="1040538"/>
                <a:ext cx="641389" cy="5216305"/>
                <a:chOff x="2892468" y="1032983"/>
                <a:chExt cx="641389" cy="5216305"/>
              </a:xfrm>
            </p:grpSpPr>
            <p:grpSp>
              <p:nvGrpSpPr>
                <p:cNvPr id="2199" name="Gruppe 2198">
                  <a:extLst>
                    <a:ext uri="{FF2B5EF4-FFF2-40B4-BE49-F238E27FC236}">
                      <a16:creationId xmlns:a16="http://schemas.microsoft.com/office/drawing/2014/main" id="{A0CBC5BF-65D8-9F23-09F6-605B13E3AA96}"/>
                    </a:ext>
                  </a:extLst>
                </p:cNvPr>
                <p:cNvGrpSpPr/>
                <p:nvPr/>
              </p:nvGrpSpPr>
              <p:grpSpPr>
                <a:xfrm>
                  <a:off x="2892468" y="1032983"/>
                  <a:ext cx="641389" cy="5216305"/>
                  <a:chOff x="3475384" y="1188399"/>
                  <a:chExt cx="641389" cy="5216305"/>
                </a:xfrm>
              </p:grpSpPr>
              <p:sp>
                <p:nvSpPr>
                  <p:cNvPr id="2203" name="Tekstfelt 2202">
                    <a:extLst>
                      <a:ext uri="{FF2B5EF4-FFF2-40B4-BE49-F238E27FC236}">
                        <a16:creationId xmlns:a16="http://schemas.microsoft.com/office/drawing/2014/main" id="{5BE802A7-9BAD-43F1-4117-5107BCB4F123}"/>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04" name="Tekstfelt 2203">
                    <a:extLst>
                      <a:ext uri="{FF2B5EF4-FFF2-40B4-BE49-F238E27FC236}">
                        <a16:creationId xmlns:a16="http://schemas.microsoft.com/office/drawing/2014/main" id="{3F895383-9578-C3F0-76CE-C7891E2D3B9D}"/>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05" name="Tekstfelt 2204">
                    <a:extLst>
                      <a:ext uri="{FF2B5EF4-FFF2-40B4-BE49-F238E27FC236}">
                        <a16:creationId xmlns:a16="http://schemas.microsoft.com/office/drawing/2014/main" id="{9E4E8587-BC05-E843-53E3-304FAD59A3A1}"/>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06" name="Tekstfelt 2205">
                    <a:extLst>
                      <a:ext uri="{FF2B5EF4-FFF2-40B4-BE49-F238E27FC236}">
                        <a16:creationId xmlns:a16="http://schemas.microsoft.com/office/drawing/2014/main" id="{592A1941-E44D-3221-A2F5-1091883AEA09}"/>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07" name="Tekstfelt 2206">
                    <a:extLst>
                      <a:ext uri="{FF2B5EF4-FFF2-40B4-BE49-F238E27FC236}">
                        <a16:creationId xmlns:a16="http://schemas.microsoft.com/office/drawing/2014/main" id="{8A7B81E2-352D-C5A4-9C18-246647DFA217}"/>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08" name="Tekstfelt 2207">
                    <a:extLst>
                      <a:ext uri="{FF2B5EF4-FFF2-40B4-BE49-F238E27FC236}">
                        <a16:creationId xmlns:a16="http://schemas.microsoft.com/office/drawing/2014/main" id="{4DD95974-54A3-EA45-9D9F-B6A45D44960C}"/>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09" name="Tekstfelt 2208">
                    <a:extLst>
                      <a:ext uri="{FF2B5EF4-FFF2-40B4-BE49-F238E27FC236}">
                        <a16:creationId xmlns:a16="http://schemas.microsoft.com/office/drawing/2014/main" id="{1EC4E30B-D1A8-9D9C-A1D0-E21A4E183D17}"/>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10" name="Tekstfelt 2209">
                    <a:extLst>
                      <a:ext uri="{FF2B5EF4-FFF2-40B4-BE49-F238E27FC236}">
                        <a16:creationId xmlns:a16="http://schemas.microsoft.com/office/drawing/2014/main" id="{28CEE2E3-BF62-83F9-9413-0674E21AF4D0}"/>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11" name="Tekstfelt 2210">
                    <a:extLst>
                      <a:ext uri="{FF2B5EF4-FFF2-40B4-BE49-F238E27FC236}">
                        <a16:creationId xmlns:a16="http://schemas.microsoft.com/office/drawing/2014/main" id="{486A2885-915C-B55B-5CD0-3D5823E868C5}"/>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12" name="Tekstfelt 2211">
                    <a:extLst>
                      <a:ext uri="{FF2B5EF4-FFF2-40B4-BE49-F238E27FC236}">
                        <a16:creationId xmlns:a16="http://schemas.microsoft.com/office/drawing/2014/main" id="{EC65BE0E-4D61-B2A4-EB42-7168E499631A}"/>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13" name="Tekstfelt 2212">
                    <a:extLst>
                      <a:ext uri="{FF2B5EF4-FFF2-40B4-BE49-F238E27FC236}">
                        <a16:creationId xmlns:a16="http://schemas.microsoft.com/office/drawing/2014/main" id="{DE8B0666-C577-A6C2-DB26-6AC76DB94586}"/>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14" name="Tekstfelt 2213">
                    <a:extLst>
                      <a:ext uri="{FF2B5EF4-FFF2-40B4-BE49-F238E27FC236}">
                        <a16:creationId xmlns:a16="http://schemas.microsoft.com/office/drawing/2014/main" id="{55CD3247-A325-48C6-9611-FA51A4CFBB7C}"/>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15" name="Tekstfelt 2214">
                    <a:extLst>
                      <a:ext uri="{FF2B5EF4-FFF2-40B4-BE49-F238E27FC236}">
                        <a16:creationId xmlns:a16="http://schemas.microsoft.com/office/drawing/2014/main" id="{30460920-9344-5E31-C6A7-C808F47B6428}"/>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16" name="Tekstfelt 2215">
                    <a:extLst>
                      <a:ext uri="{FF2B5EF4-FFF2-40B4-BE49-F238E27FC236}">
                        <a16:creationId xmlns:a16="http://schemas.microsoft.com/office/drawing/2014/main" id="{1CF50BCD-9FCD-3732-22BD-7ACFBF042ACF}"/>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17" name="Tekstfelt 2216">
                    <a:extLst>
                      <a:ext uri="{FF2B5EF4-FFF2-40B4-BE49-F238E27FC236}">
                        <a16:creationId xmlns:a16="http://schemas.microsoft.com/office/drawing/2014/main" id="{53BCFD7A-C5EA-2B07-7D58-2F9694C98EFF}"/>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18" name="Tekstfelt 2217">
                    <a:extLst>
                      <a:ext uri="{FF2B5EF4-FFF2-40B4-BE49-F238E27FC236}">
                        <a16:creationId xmlns:a16="http://schemas.microsoft.com/office/drawing/2014/main" id="{F824821F-9312-DACF-ABC1-A12844C81ADA}"/>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19" name="Tekstfelt 2218">
                    <a:extLst>
                      <a:ext uri="{FF2B5EF4-FFF2-40B4-BE49-F238E27FC236}">
                        <a16:creationId xmlns:a16="http://schemas.microsoft.com/office/drawing/2014/main" id="{16AFFEC5-18F5-EA7F-A3B3-8DB9D23C976C}"/>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20" name="Tekstfelt 2219">
                    <a:extLst>
                      <a:ext uri="{FF2B5EF4-FFF2-40B4-BE49-F238E27FC236}">
                        <a16:creationId xmlns:a16="http://schemas.microsoft.com/office/drawing/2014/main" id="{D8FBEFE2-E5DC-2994-9757-39F58A3D7C29}"/>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21" name="Tekstfelt 2220">
                    <a:extLst>
                      <a:ext uri="{FF2B5EF4-FFF2-40B4-BE49-F238E27FC236}">
                        <a16:creationId xmlns:a16="http://schemas.microsoft.com/office/drawing/2014/main" id="{B0691F5A-32EA-7E9B-E78F-276B2A319A6D}"/>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22" name="Tekstfelt 2221">
                    <a:extLst>
                      <a:ext uri="{FF2B5EF4-FFF2-40B4-BE49-F238E27FC236}">
                        <a16:creationId xmlns:a16="http://schemas.microsoft.com/office/drawing/2014/main" id="{98F232CF-2EB5-53C0-3A45-53315DA47F98}"/>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23" name="Tekstfelt 2222">
                    <a:extLst>
                      <a:ext uri="{FF2B5EF4-FFF2-40B4-BE49-F238E27FC236}">
                        <a16:creationId xmlns:a16="http://schemas.microsoft.com/office/drawing/2014/main" id="{B4F0883B-5A10-3958-745B-6992EAC59B44}"/>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24" name="Tekstfelt 2223">
                    <a:extLst>
                      <a:ext uri="{FF2B5EF4-FFF2-40B4-BE49-F238E27FC236}">
                        <a16:creationId xmlns:a16="http://schemas.microsoft.com/office/drawing/2014/main" id="{30C21E40-A7EF-51F9-EED5-6DF555AD4730}"/>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25" name="Tekstfelt 2224">
                    <a:extLst>
                      <a:ext uri="{FF2B5EF4-FFF2-40B4-BE49-F238E27FC236}">
                        <a16:creationId xmlns:a16="http://schemas.microsoft.com/office/drawing/2014/main" id="{33F09B35-9302-C9B7-E3B8-1CC0FB1A0E79}"/>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26" name="Tekstfelt 2225">
                    <a:extLst>
                      <a:ext uri="{FF2B5EF4-FFF2-40B4-BE49-F238E27FC236}">
                        <a16:creationId xmlns:a16="http://schemas.microsoft.com/office/drawing/2014/main" id="{BDB5FFE6-1ADC-4BE7-8AFF-D5CAD93D73CA}"/>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27" name="Tekstfelt 2226">
                    <a:extLst>
                      <a:ext uri="{FF2B5EF4-FFF2-40B4-BE49-F238E27FC236}">
                        <a16:creationId xmlns:a16="http://schemas.microsoft.com/office/drawing/2014/main" id="{5F9CFB44-E8A0-8694-B57F-7C5522AFF194}"/>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28" name="Tekstfelt 2227">
                    <a:extLst>
                      <a:ext uri="{FF2B5EF4-FFF2-40B4-BE49-F238E27FC236}">
                        <a16:creationId xmlns:a16="http://schemas.microsoft.com/office/drawing/2014/main" id="{08CEEE28-45AE-43BE-C1BF-B4FC23B467B9}"/>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29" name="Tekstfelt 2228">
                    <a:extLst>
                      <a:ext uri="{FF2B5EF4-FFF2-40B4-BE49-F238E27FC236}">
                        <a16:creationId xmlns:a16="http://schemas.microsoft.com/office/drawing/2014/main" id="{6786ED61-3FAF-66B1-AED6-2C33F430664B}"/>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30" name="Tekstfelt 2229">
                    <a:extLst>
                      <a:ext uri="{FF2B5EF4-FFF2-40B4-BE49-F238E27FC236}">
                        <a16:creationId xmlns:a16="http://schemas.microsoft.com/office/drawing/2014/main" id="{6EACBB2F-AE94-B095-B9D9-0A2027F5D3CB}"/>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31" name="Tekstfelt 2230">
                    <a:extLst>
                      <a:ext uri="{FF2B5EF4-FFF2-40B4-BE49-F238E27FC236}">
                        <a16:creationId xmlns:a16="http://schemas.microsoft.com/office/drawing/2014/main" id="{E3DB9A4B-908F-397F-59C6-F1EE60D6C4FF}"/>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32" name="Tekstfelt 2231">
                    <a:extLst>
                      <a:ext uri="{FF2B5EF4-FFF2-40B4-BE49-F238E27FC236}">
                        <a16:creationId xmlns:a16="http://schemas.microsoft.com/office/drawing/2014/main" id="{D564B88C-2C9C-D449-1C7B-F5286F97B05A}"/>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33" name="Tekstfelt 2232">
                    <a:extLst>
                      <a:ext uri="{FF2B5EF4-FFF2-40B4-BE49-F238E27FC236}">
                        <a16:creationId xmlns:a16="http://schemas.microsoft.com/office/drawing/2014/main" id="{2CDA37BD-5068-D80C-A2F5-5ED10B342D9E}"/>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34" name="Tekstfelt 2233">
                    <a:extLst>
                      <a:ext uri="{FF2B5EF4-FFF2-40B4-BE49-F238E27FC236}">
                        <a16:creationId xmlns:a16="http://schemas.microsoft.com/office/drawing/2014/main" id="{C0671484-30E9-4CA5-1020-239C07E01866}"/>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35" name="Tekstfelt 2234">
                    <a:extLst>
                      <a:ext uri="{FF2B5EF4-FFF2-40B4-BE49-F238E27FC236}">
                        <a16:creationId xmlns:a16="http://schemas.microsoft.com/office/drawing/2014/main" id="{2A793AFE-487C-D4F2-D75E-F6094A27953D}"/>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00" name="Tekstfelt 2199">
                  <a:extLst>
                    <a:ext uri="{FF2B5EF4-FFF2-40B4-BE49-F238E27FC236}">
                      <a16:creationId xmlns:a16="http://schemas.microsoft.com/office/drawing/2014/main" id="{10851225-1A80-DB46-DE42-2BE69653FC50}"/>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01" name="Tekstfelt 2200">
                  <a:extLst>
                    <a:ext uri="{FF2B5EF4-FFF2-40B4-BE49-F238E27FC236}">
                      <a16:creationId xmlns:a16="http://schemas.microsoft.com/office/drawing/2014/main" id="{4CBAF10F-AB8E-42FF-04BD-64A931D94889}"/>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02" name="Tekstfelt 2201">
                  <a:extLst>
                    <a:ext uri="{FF2B5EF4-FFF2-40B4-BE49-F238E27FC236}">
                      <a16:creationId xmlns:a16="http://schemas.microsoft.com/office/drawing/2014/main" id="{750A9733-F3F7-6F8A-0FEF-21249CFE5D2F}"/>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5" name="Gruppe 1824">
                <a:extLst>
                  <a:ext uri="{FF2B5EF4-FFF2-40B4-BE49-F238E27FC236}">
                    <a16:creationId xmlns:a16="http://schemas.microsoft.com/office/drawing/2014/main" id="{6A7408C1-6FE8-A3E8-629D-8E17B0626D9B}"/>
                  </a:ext>
                </a:extLst>
              </p:cNvPr>
              <p:cNvGrpSpPr/>
              <p:nvPr/>
            </p:nvGrpSpPr>
            <p:grpSpPr>
              <a:xfrm>
                <a:off x="3753314" y="1031887"/>
                <a:ext cx="641389" cy="5216305"/>
                <a:chOff x="2892468" y="1032983"/>
                <a:chExt cx="641389" cy="5216305"/>
              </a:xfrm>
            </p:grpSpPr>
            <p:grpSp>
              <p:nvGrpSpPr>
                <p:cNvPr id="2162" name="Gruppe 2161">
                  <a:extLst>
                    <a:ext uri="{FF2B5EF4-FFF2-40B4-BE49-F238E27FC236}">
                      <a16:creationId xmlns:a16="http://schemas.microsoft.com/office/drawing/2014/main" id="{B877C050-C771-B0B3-9FBF-EE38D46FF7DF}"/>
                    </a:ext>
                  </a:extLst>
                </p:cNvPr>
                <p:cNvGrpSpPr/>
                <p:nvPr/>
              </p:nvGrpSpPr>
              <p:grpSpPr>
                <a:xfrm>
                  <a:off x="2892468" y="1032983"/>
                  <a:ext cx="641389" cy="5216305"/>
                  <a:chOff x="3475384" y="1188399"/>
                  <a:chExt cx="641389" cy="5216305"/>
                </a:xfrm>
              </p:grpSpPr>
              <p:sp>
                <p:nvSpPr>
                  <p:cNvPr id="2166" name="Tekstfelt 2165">
                    <a:extLst>
                      <a:ext uri="{FF2B5EF4-FFF2-40B4-BE49-F238E27FC236}">
                        <a16:creationId xmlns:a16="http://schemas.microsoft.com/office/drawing/2014/main" id="{166E41A1-6809-14CC-3350-685E9FF387FF}"/>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67" name="Tekstfelt 2166">
                    <a:extLst>
                      <a:ext uri="{FF2B5EF4-FFF2-40B4-BE49-F238E27FC236}">
                        <a16:creationId xmlns:a16="http://schemas.microsoft.com/office/drawing/2014/main" id="{D64F2FD6-5078-F516-3B3E-F912F9808867}"/>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68" name="Tekstfelt 2167">
                    <a:extLst>
                      <a:ext uri="{FF2B5EF4-FFF2-40B4-BE49-F238E27FC236}">
                        <a16:creationId xmlns:a16="http://schemas.microsoft.com/office/drawing/2014/main" id="{B1E3EDB2-CCAE-FF01-6A69-F57DCC3CF0DF}"/>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69" name="Tekstfelt 2168">
                    <a:extLst>
                      <a:ext uri="{FF2B5EF4-FFF2-40B4-BE49-F238E27FC236}">
                        <a16:creationId xmlns:a16="http://schemas.microsoft.com/office/drawing/2014/main" id="{9C8A8AE5-C7A1-6BFE-98BD-D65866805EE8}"/>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70" name="Tekstfelt 2169">
                    <a:extLst>
                      <a:ext uri="{FF2B5EF4-FFF2-40B4-BE49-F238E27FC236}">
                        <a16:creationId xmlns:a16="http://schemas.microsoft.com/office/drawing/2014/main" id="{FB072D11-22AD-B1BC-D598-42AEFEB0A18E}"/>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71" name="Tekstfelt 2170">
                    <a:extLst>
                      <a:ext uri="{FF2B5EF4-FFF2-40B4-BE49-F238E27FC236}">
                        <a16:creationId xmlns:a16="http://schemas.microsoft.com/office/drawing/2014/main" id="{B18A1E30-145E-9240-2883-1AD0BF87DBAD}"/>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72" name="Tekstfelt 2171">
                    <a:extLst>
                      <a:ext uri="{FF2B5EF4-FFF2-40B4-BE49-F238E27FC236}">
                        <a16:creationId xmlns:a16="http://schemas.microsoft.com/office/drawing/2014/main" id="{B6395228-4857-5AEB-2749-DB5EB6F28A49}"/>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73" name="Tekstfelt 2172">
                    <a:extLst>
                      <a:ext uri="{FF2B5EF4-FFF2-40B4-BE49-F238E27FC236}">
                        <a16:creationId xmlns:a16="http://schemas.microsoft.com/office/drawing/2014/main" id="{AC8EAEEF-F0A4-F058-3650-2C9BE662280B}"/>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74" name="Tekstfelt 2173">
                    <a:extLst>
                      <a:ext uri="{FF2B5EF4-FFF2-40B4-BE49-F238E27FC236}">
                        <a16:creationId xmlns:a16="http://schemas.microsoft.com/office/drawing/2014/main" id="{BAE00D62-314D-F38E-69FD-AB8693802198}"/>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75" name="Tekstfelt 2174">
                    <a:extLst>
                      <a:ext uri="{FF2B5EF4-FFF2-40B4-BE49-F238E27FC236}">
                        <a16:creationId xmlns:a16="http://schemas.microsoft.com/office/drawing/2014/main" id="{898F7E16-21DF-BC96-6E3E-6BE89F8B2B2F}"/>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76" name="Tekstfelt 2175">
                    <a:extLst>
                      <a:ext uri="{FF2B5EF4-FFF2-40B4-BE49-F238E27FC236}">
                        <a16:creationId xmlns:a16="http://schemas.microsoft.com/office/drawing/2014/main" id="{04A102BC-E55F-3416-9FC1-F1D9C0D916D8}"/>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77" name="Tekstfelt 2176">
                    <a:extLst>
                      <a:ext uri="{FF2B5EF4-FFF2-40B4-BE49-F238E27FC236}">
                        <a16:creationId xmlns:a16="http://schemas.microsoft.com/office/drawing/2014/main" id="{B8093536-834B-169F-88A5-5C8A5D70D083}"/>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78" name="Tekstfelt 2177">
                    <a:extLst>
                      <a:ext uri="{FF2B5EF4-FFF2-40B4-BE49-F238E27FC236}">
                        <a16:creationId xmlns:a16="http://schemas.microsoft.com/office/drawing/2014/main" id="{0CCD38C2-FCF1-8728-D3A9-4F5D58243438}"/>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79" name="Tekstfelt 2178">
                    <a:extLst>
                      <a:ext uri="{FF2B5EF4-FFF2-40B4-BE49-F238E27FC236}">
                        <a16:creationId xmlns:a16="http://schemas.microsoft.com/office/drawing/2014/main" id="{51752ED2-0317-C81E-C4D4-EA14D52866A7}"/>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80" name="Tekstfelt 2179">
                    <a:extLst>
                      <a:ext uri="{FF2B5EF4-FFF2-40B4-BE49-F238E27FC236}">
                        <a16:creationId xmlns:a16="http://schemas.microsoft.com/office/drawing/2014/main" id="{F3D05555-77FA-D85F-5C41-FCA72A0476A1}"/>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81" name="Tekstfelt 2180">
                    <a:extLst>
                      <a:ext uri="{FF2B5EF4-FFF2-40B4-BE49-F238E27FC236}">
                        <a16:creationId xmlns:a16="http://schemas.microsoft.com/office/drawing/2014/main" id="{3C3F4574-2026-4FC1-3DD4-67F2F222073C}"/>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82" name="Tekstfelt 2181">
                    <a:extLst>
                      <a:ext uri="{FF2B5EF4-FFF2-40B4-BE49-F238E27FC236}">
                        <a16:creationId xmlns:a16="http://schemas.microsoft.com/office/drawing/2014/main" id="{97983DA9-82C5-2CEA-8466-A8164E6897EB}"/>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83" name="Tekstfelt 2182">
                    <a:extLst>
                      <a:ext uri="{FF2B5EF4-FFF2-40B4-BE49-F238E27FC236}">
                        <a16:creationId xmlns:a16="http://schemas.microsoft.com/office/drawing/2014/main" id="{D8D7FC3C-D7E6-4C09-2E43-9CFBE0C6DA58}"/>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84" name="Tekstfelt 2183">
                    <a:extLst>
                      <a:ext uri="{FF2B5EF4-FFF2-40B4-BE49-F238E27FC236}">
                        <a16:creationId xmlns:a16="http://schemas.microsoft.com/office/drawing/2014/main" id="{1DE5954C-4700-5D36-1B13-2951B1AEA5C5}"/>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85" name="Tekstfelt 2184">
                    <a:extLst>
                      <a:ext uri="{FF2B5EF4-FFF2-40B4-BE49-F238E27FC236}">
                        <a16:creationId xmlns:a16="http://schemas.microsoft.com/office/drawing/2014/main" id="{D467A6F3-DB84-8B46-0618-420B1E4AEFE2}"/>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86" name="Tekstfelt 2185">
                    <a:extLst>
                      <a:ext uri="{FF2B5EF4-FFF2-40B4-BE49-F238E27FC236}">
                        <a16:creationId xmlns:a16="http://schemas.microsoft.com/office/drawing/2014/main" id="{2BD708C0-E6CD-ABD0-BD24-7622DE198E39}"/>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87" name="Tekstfelt 2186">
                    <a:extLst>
                      <a:ext uri="{FF2B5EF4-FFF2-40B4-BE49-F238E27FC236}">
                        <a16:creationId xmlns:a16="http://schemas.microsoft.com/office/drawing/2014/main" id="{B0AD1C6C-747A-63E3-213D-EEB8CA01E363}"/>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88" name="Tekstfelt 2187">
                    <a:extLst>
                      <a:ext uri="{FF2B5EF4-FFF2-40B4-BE49-F238E27FC236}">
                        <a16:creationId xmlns:a16="http://schemas.microsoft.com/office/drawing/2014/main" id="{6DF16376-1EF6-9480-FBA6-4D05D562DA55}"/>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89" name="Tekstfelt 2188">
                    <a:extLst>
                      <a:ext uri="{FF2B5EF4-FFF2-40B4-BE49-F238E27FC236}">
                        <a16:creationId xmlns:a16="http://schemas.microsoft.com/office/drawing/2014/main" id="{3EDB0687-F8E7-2733-410F-E430C9F53DC0}"/>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90" name="Tekstfelt 2189">
                    <a:extLst>
                      <a:ext uri="{FF2B5EF4-FFF2-40B4-BE49-F238E27FC236}">
                        <a16:creationId xmlns:a16="http://schemas.microsoft.com/office/drawing/2014/main" id="{628D1ECC-B598-7097-4925-A4DC4E83A6E6}"/>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91" name="Tekstfelt 2190">
                    <a:extLst>
                      <a:ext uri="{FF2B5EF4-FFF2-40B4-BE49-F238E27FC236}">
                        <a16:creationId xmlns:a16="http://schemas.microsoft.com/office/drawing/2014/main" id="{18F2E2EE-374D-8143-C3A3-96C3C01F8FEF}"/>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92" name="Tekstfelt 2191">
                    <a:extLst>
                      <a:ext uri="{FF2B5EF4-FFF2-40B4-BE49-F238E27FC236}">
                        <a16:creationId xmlns:a16="http://schemas.microsoft.com/office/drawing/2014/main" id="{F88DD660-F008-33EF-68FD-E29613523144}"/>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93" name="Tekstfelt 2192">
                    <a:extLst>
                      <a:ext uri="{FF2B5EF4-FFF2-40B4-BE49-F238E27FC236}">
                        <a16:creationId xmlns:a16="http://schemas.microsoft.com/office/drawing/2014/main" id="{A4AA2709-ADE5-E743-B21A-EBF697D673EE}"/>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94" name="Tekstfelt 2193">
                    <a:extLst>
                      <a:ext uri="{FF2B5EF4-FFF2-40B4-BE49-F238E27FC236}">
                        <a16:creationId xmlns:a16="http://schemas.microsoft.com/office/drawing/2014/main" id="{2A3B08DF-6ED7-BF2F-5F32-973EAA6E35B0}"/>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95" name="Tekstfelt 2194">
                    <a:extLst>
                      <a:ext uri="{FF2B5EF4-FFF2-40B4-BE49-F238E27FC236}">
                        <a16:creationId xmlns:a16="http://schemas.microsoft.com/office/drawing/2014/main" id="{C8A850E3-8C74-6391-14DC-BBCADB22674D}"/>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96" name="Tekstfelt 2195">
                    <a:extLst>
                      <a:ext uri="{FF2B5EF4-FFF2-40B4-BE49-F238E27FC236}">
                        <a16:creationId xmlns:a16="http://schemas.microsoft.com/office/drawing/2014/main" id="{462AFDC3-2B48-3158-42BC-B0C65ECAEBB4}"/>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97" name="Tekstfelt 2196">
                    <a:extLst>
                      <a:ext uri="{FF2B5EF4-FFF2-40B4-BE49-F238E27FC236}">
                        <a16:creationId xmlns:a16="http://schemas.microsoft.com/office/drawing/2014/main" id="{58CD7692-C0B4-DD72-B6CD-2F5399C325DC}"/>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98" name="Tekstfelt 2197">
                    <a:extLst>
                      <a:ext uri="{FF2B5EF4-FFF2-40B4-BE49-F238E27FC236}">
                        <a16:creationId xmlns:a16="http://schemas.microsoft.com/office/drawing/2014/main" id="{94D3F402-6285-D9DA-CE02-13DA819F3A84}"/>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63" name="Tekstfelt 2162">
                  <a:extLst>
                    <a:ext uri="{FF2B5EF4-FFF2-40B4-BE49-F238E27FC236}">
                      <a16:creationId xmlns:a16="http://schemas.microsoft.com/office/drawing/2014/main" id="{30D1F8AC-A90B-810A-EBA2-0A580D7BF326}"/>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64" name="Tekstfelt 2163">
                  <a:extLst>
                    <a:ext uri="{FF2B5EF4-FFF2-40B4-BE49-F238E27FC236}">
                      <a16:creationId xmlns:a16="http://schemas.microsoft.com/office/drawing/2014/main" id="{8BFFFB7C-28FB-15A6-F30A-BE2038FFD6B9}"/>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65" name="Tekstfelt 2164">
                  <a:extLst>
                    <a:ext uri="{FF2B5EF4-FFF2-40B4-BE49-F238E27FC236}">
                      <a16:creationId xmlns:a16="http://schemas.microsoft.com/office/drawing/2014/main" id="{CDF86EF6-4193-89C4-8272-9EA0FB38B96D}"/>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6" name="Gruppe 1825">
                <a:extLst>
                  <a:ext uri="{FF2B5EF4-FFF2-40B4-BE49-F238E27FC236}">
                    <a16:creationId xmlns:a16="http://schemas.microsoft.com/office/drawing/2014/main" id="{F155136C-EAA4-290F-0A4B-A353115D08BA}"/>
                  </a:ext>
                </a:extLst>
              </p:cNvPr>
              <p:cNvGrpSpPr/>
              <p:nvPr/>
            </p:nvGrpSpPr>
            <p:grpSpPr>
              <a:xfrm>
                <a:off x="3326093" y="1035670"/>
                <a:ext cx="641389" cy="5216305"/>
                <a:chOff x="2892468" y="1032983"/>
                <a:chExt cx="641389" cy="5216305"/>
              </a:xfrm>
            </p:grpSpPr>
            <p:grpSp>
              <p:nvGrpSpPr>
                <p:cNvPr id="2125" name="Gruppe 2124">
                  <a:extLst>
                    <a:ext uri="{FF2B5EF4-FFF2-40B4-BE49-F238E27FC236}">
                      <a16:creationId xmlns:a16="http://schemas.microsoft.com/office/drawing/2014/main" id="{0813E65C-AFFF-261C-E390-48B3B9B76769}"/>
                    </a:ext>
                  </a:extLst>
                </p:cNvPr>
                <p:cNvGrpSpPr/>
                <p:nvPr/>
              </p:nvGrpSpPr>
              <p:grpSpPr>
                <a:xfrm>
                  <a:off x="2892468" y="1032983"/>
                  <a:ext cx="641389" cy="5216305"/>
                  <a:chOff x="3475384" y="1188399"/>
                  <a:chExt cx="641389" cy="5216305"/>
                </a:xfrm>
              </p:grpSpPr>
              <p:sp>
                <p:nvSpPr>
                  <p:cNvPr id="2129" name="Tekstfelt 2128">
                    <a:extLst>
                      <a:ext uri="{FF2B5EF4-FFF2-40B4-BE49-F238E27FC236}">
                        <a16:creationId xmlns:a16="http://schemas.microsoft.com/office/drawing/2014/main" id="{BE73B322-5A5E-3523-0FD5-A0A666F39182}"/>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30" name="Tekstfelt 2129">
                    <a:extLst>
                      <a:ext uri="{FF2B5EF4-FFF2-40B4-BE49-F238E27FC236}">
                        <a16:creationId xmlns:a16="http://schemas.microsoft.com/office/drawing/2014/main" id="{7BCB33EA-B0D5-5238-F86C-901CF0556058}"/>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31" name="Tekstfelt 2130">
                    <a:extLst>
                      <a:ext uri="{FF2B5EF4-FFF2-40B4-BE49-F238E27FC236}">
                        <a16:creationId xmlns:a16="http://schemas.microsoft.com/office/drawing/2014/main" id="{4F6F4190-799A-F86C-88E1-F60FCDD8FD93}"/>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32" name="Tekstfelt 2131">
                    <a:extLst>
                      <a:ext uri="{FF2B5EF4-FFF2-40B4-BE49-F238E27FC236}">
                        <a16:creationId xmlns:a16="http://schemas.microsoft.com/office/drawing/2014/main" id="{AFA57DC6-2CDE-710E-1F2D-392F6C641E2E}"/>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33" name="Tekstfelt 2132">
                    <a:extLst>
                      <a:ext uri="{FF2B5EF4-FFF2-40B4-BE49-F238E27FC236}">
                        <a16:creationId xmlns:a16="http://schemas.microsoft.com/office/drawing/2014/main" id="{3D6772C6-F3C4-BE00-278B-4F463800EA8D}"/>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34" name="Tekstfelt 2133">
                    <a:extLst>
                      <a:ext uri="{FF2B5EF4-FFF2-40B4-BE49-F238E27FC236}">
                        <a16:creationId xmlns:a16="http://schemas.microsoft.com/office/drawing/2014/main" id="{9AD6D2C9-062B-EC0E-1513-D59209A6C7F8}"/>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35" name="Tekstfelt 2134">
                    <a:extLst>
                      <a:ext uri="{FF2B5EF4-FFF2-40B4-BE49-F238E27FC236}">
                        <a16:creationId xmlns:a16="http://schemas.microsoft.com/office/drawing/2014/main" id="{2C2BD4A1-FCB9-2C27-C95E-C98FE8705D0B}"/>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36" name="Tekstfelt 2135">
                    <a:extLst>
                      <a:ext uri="{FF2B5EF4-FFF2-40B4-BE49-F238E27FC236}">
                        <a16:creationId xmlns:a16="http://schemas.microsoft.com/office/drawing/2014/main" id="{30E5005B-7946-5B22-B0E8-F9765D767D93}"/>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37" name="Tekstfelt 2136">
                    <a:extLst>
                      <a:ext uri="{FF2B5EF4-FFF2-40B4-BE49-F238E27FC236}">
                        <a16:creationId xmlns:a16="http://schemas.microsoft.com/office/drawing/2014/main" id="{EF45422C-DBD6-B120-B2D3-32180469F6BF}"/>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38" name="Tekstfelt 2137">
                    <a:extLst>
                      <a:ext uri="{FF2B5EF4-FFF2-40B4-BE49-F238E27FC236}">
                        <a16:creationId xmlns:a16="http://schemas.microsoft.com/office/drawing/2014/main" id="{4AEB6C0D-56D9-3397-695C-A90180C5597E}"/>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39" name="Tekstfelt 2138">
                    <a:extLst>
                      <a:ext uri="{FF2B5EF4-FFF2-40B4-BE49-F238E27FC236}">
                        <a16:creationId xmlns:a16="http://schemas.microsoft.com/office/drawing/2014/main" id="{94DF7729-5AA6-F296-0280-BF5B098DCEE1}"/>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40" name="Tekstfelt 2139">
                    <a:extLst>
                      <a:ext uri="{FF2B5EF4-FFF2-40B4-BE49-F238E27FC236}">
                        <a16:creationId xmlns:a16="http://schemas.microsoft.com/office/drawing/2014/main" id="{22B1E706-3D23-7689-BEEC-E6B601E60F26}"/>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41" name="Tekstfelt 2140">
                    <a:extLst>
                      <a:ext uri="{FF2B5EF4-FFF2-40B4-BE49-F238E27FC236}">
                        <a16:creationId xmlns:a16="http://schemas.microsoft.com/office/drawing/2014/main" id="{3528943B-2500-CE57-DD8C-9749628F323A}"/>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42" name="Tekstfelt 2141">
                    <a:extLst>
                      <a:ext uri="{FF2B5EF4-FFF2-40B4-BE49-F238E27FC236}">
                        <a16:creationId xmlns:a16="http://schemas.microsoft.com/office/drawing/2014/main" id="{75CB6484-002E-C703-032E-E12C270A96D0}"/>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43" name="Tekstfelt 2142">
                    <a:extLst>
                      <a:ext uri="{FF2B5EF4-FFF2-40B4-BE49-F238E27FC236}">
                        <a16:creationId xmlns:a16="http://schemas.microsoft.com/office/drawing/2014/main" id="{02C0479E-4924-27D2-B4C5-41C827DA18ED}"/>
                      </a:ext>
                    </a:extLst>
                  </p:cNvPr>
                  <p:cNvSpPr txBox="1"/>
                  <p:nvPr/>
                </p:nvSpPr>
                <p:spPr>
                  <a:xfrm>
                    <a:off x="35457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44" name="Tekstfelt 2143">
                    <a:extLst>
                      <a:ext uri="{FF2B5EF4-FFF2-40B4-BE49-F238E27FC236}">
                        <a16:creationId xmlns:a16="http://schemas.microsoft.com/office/drawing/2014/main" id="{775C7D02-7538-6EB4-38FB-0B32164DC790}"/>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45" name="Tekstfelt 2144">
                    <a:extLst>
                      <a:ext uri="{FF2B5EF4-FFF2-40B4-BE49-F238E27FC236}">
                        <a16:creationId xmlns:a16="http://schemas.microsoft.com/office/drawing/2014/main" id="{EC8A0C89-F980-B941-389F-A7917A0EDB4B}"/>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46" name="Tekstfelt 2145">
                    <a:extLst>
                      <a:ext uri="{FF2B5EF4-FFF2-40B4-BE49-F238E27FC236}">
                        <a16:creationId xmlns:a16="http://schemas.microsoft.com/office/drawing/2014/main" id="{C19E2D03-941F-1CEB-1C6B-8D6845B32D98}"/>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47" name="Tekstfelt 2146">
                    <a:extLst>
                      <a:ext uri="{FF2B5EF4-FFF2-40B4-BE49-F238E27FC236}">
                        <a16:creationId xmlns:a16="http://schemas.microsoft.com/office/drawing/2014/main" id="{C42EF9E1-E8A1-BCD4-A953-93DC8B2D462F}"/>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48" name="Tekstfelt 2147">
                    <a:extLst>
                      <a:ext uri="{FF2B5EF4-FFF2-40B4-BE49-F238E27FC236}">
                        <a16:creationId xmlns:a16="http://schemas.microsoft.com/office/drawing/2014/main" id="{25370F95-B395-5B6D-E77B-099BC95FE307}"/>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49" name="Tekstfelt 2148">
                    <a:extLst>
                      <a:ext uri="{FF2B5EF4-FFF2-40B4-BE49-F238E27FC236}">
                        <a16:creationId xmlns:a16="http://schemas.microsoft.com/office/drawing/2014/main" id="{2436ADB5-E1E5-8575-C1E8-8CBD1CCB2A1C}"/>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50" name="Tekstfelt 2149">
                    <a:extLst>
                      <a:ext uri="{FF2B5EF4-FFF2-40B4-BE49-F238E27FC236}">
                        <a16:creationId xmlns:a16="http://schemas.microsoft.com/office/drawing/2014/main" id="{7BA5450F-8284-5963-F86E-8E8A851D6845}"/>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51" name="Tekstfelt 2150">
                    <a:extLst>
                      <a:ext uri="{FF2B5EF4-FFF2-40B4-BE49-F238E27FC236}">
                        <a16:creationId xmlns:a16="http://schemas.microsoft.com/office/drawing/2014/main" id="{7C87E856-9F38-A882-2A8A-0CE794597AA2}"/>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52" name="Tekstfelt 2151">
                    <a:extLst>
                      <a:ext uri="{FF2B5EF4-FFF2-40B4-BE49-F238E27FC236}">
                        <a16:creationId xmlns:a16="http://schemas.microsoft.com/office/drawing/2014/main" id="{2AE1D044-4360-BC4E-DF67-5AD77CACFCBD}"/>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53" name="Tekstfelt 2152">
                    <a:extLst>
                      <a:ext uri="{FF2B5EF4-FFF2-40B4-BE49-F238E27FC236}">
                        <a16:creationId xmlns:a16="http://schemas.microsoft.com/office/drawing/2014/main" id="{0D45004C-851D-708D-4228-B920E1CE2424}"/>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54" name="Tekstfelt 2153">
                    <a:extLst>
                      <a:ext uri="{FF2B5EF4-FFF2-40B4-BE49-F238E27FC236}">
                        <a16:creationId xmlns:a16="http://schemas.microsoft.com/office/drawing/2014/main" id="{822E7D0C-CA26-F75A-2B27-32B70EFD1F28}"/>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55" name="Tekstfelt 2154">
                    <a:extLst>
                      <a:ext uri="{FF2B5EF4-FFF2-40B4-BE49-F238E27FC236}">
                        <a16:creationId xmlns:a16="http://schemas.microsoft.com/office/drawing/2014/main" id="{CCC9CB1F-B6A1-4135-D38D-C4081F47452D}"/>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56" name="Tekstfelt 2155">
                    <a:extLst>
                      <a:ext uri="{FF2B5EF4-FFF2-40B4-BE49-F238E27FC236}">
                        <a16:creationId xmlns:a16="http://schemas.microsoft.com/office/drawing/2014/main" id="{57FB73C0-F1D4-48B9-F328-A13C7E7CFF6F}"/>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57" name="Tekstfelt 2156">
                    <a:extLst>
                      <a:ext uri="{FF2B5EF4-FFF2-40B4-BE49-F238E27FC236}">
                        <a16:creationId xmlns:a16="http://schemas.microsoft.com/office/drawing/2014/main" id="{EC9B269C-D149-C8F7-CBE5-0E86A19EE1AB}"/>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58" name="Tekstfelt 2157">
                    <a:extLst>
                      <a:ext uri="{FF2B5EF4-FFF2-40B4-BE49-F238E27FC236}">
                        <a16:creationId xmlns:a16="http://schemas.microsoft.com/office/drawing/2014/main" id="{29348AC3-1DEB-7152-17DE-ACA3A9893889}"/>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59" name="Tekstfelt 2158">
                    <a:extLst>
                      <a:ext uri="{FF2B5EF4-FFF2-40B4-BE49-F238E27FC236}">
                        <a16:creationId xmlns:a16="http://schemas.microsoft.com/office/drawing/2014/main" id="{1B2F2F46-4361-10E1-99A9-499E6451277F}"/>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60" name="Tekstfelt 2159">
                    <a:extLst>
                      <a:ext uri="{FF2B5EF4-FFF2-40B4-BE49-F238E27FC236}">
                        <a16:creationId xmlns:a16="http://schemas.microsoft.com/office/drawing/2014/main" id="{C96D918C-1A8A-E442-8077-84E9634BE494}"/>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61" name="Tekstfelt 2160">
                    <a:extLst>
                      <a:ext uri="{FF2B5EF4-FFF2-40B4-BE49-F238E27FC236}">
                        <a16:creationId xmlns:a16="http://schemas.microsoft.com/office/drawing/2014/main" id="{977AA1FA-577D-1B78-3534-F9030BD35B5E}"/>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26" name="Tekstfelt 2125">
                  <a:extLst>
                    <a:ext uri="{FF2B5EF4-FFF2-40B4-BE49-F238E27FC236}">
                      <a16:creationId xmlns:a16="http://schemas.microsoft.com/office/drawing/2014/main" id="{8D4347B2-DA70-7BCA-0B43-A442F28A51DD}"/>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27" name="Tekstfelt 2126">
                  <a:extLst>
                    <a:ext uri="{FF2B5EF4-FFF2-40B4-BE49-F238E27FC236}">
                      <a16:creationId xmlns:a16="http://schemas.microsoft.com/office/drawing/2014/main" id="{9764C626-9CA2-5787-7FA2-AD1E45459DE3}"/>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28" name="Tekstfelt 2127">
                  <a:extLst>
                    <a:ext uri="{FF2B5EF4-FFF2-40B4-BE49-F238E27FC236}">
                      <a16:creationId xmlns:a16="http://schemas.microsoft.com/office/drawing/2014/main" id="{B33AC4EE-70EC-6D51-6F41-030B583CF8FF}"/>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7" name="Gruppe 1826">
                <a:extLst>
                  <a:ext uri="{FF2B5EF4-FFF2-40B4-BE49-F238E27FC236}">
                    <a16:creationId xmlns:a16="http://schemas.microsoft.com/office/drawing/2014/main" id="{19B87722-CD28-DB22-BA86-EAE64D1E0CAB}"/>
                  </a:ext>
                </a:extLst>
              </p:cNvPr>
              <p:cNvGrpSpPr/>
              <p:nvPr/>
            </p:nvGrpSpPr>
            <p:grpSpPr>
              <a:xfrm>
                <a:off x="2893345" y="1029165"/>
                <a:ext cx="641389" cy="5216305"/>
                <a:chOff x="2892468" y="1032983"/>
                <a:chExt cx="641389" cy="5216305"/>
              </a:xfrm>
            </p:grpSpPr>
            <p:grpSp>
              <p:nvGrpSpPr>
                <p:cNvPr id="2088" name="Gruppe 2087">
                  <a:extLst>
                    <a:ext uri="{FF2B5EF4-FFF2-40B4-BE49-F238E27FC236}">
                      <a16:creationId xmlns:a16="http://schemas.microsoft.com/office/drawing/2014/main" id="{5CF20BCB-DE01-FCC1-FEE1-77DE04902DA9}"/>
                    </a:ext>
                  </a:extLst>
                </p:cNvPr>
                <p:cNvGrpSpPr/>
                <p:nvPr/>
              </p:nvGrpSpPr>
              <p:grpSpPr>
                <a:xfrm>
                  <a:off x="2892468" y="1032983"/>
                  <a:ext cx="641389" cy="5216305"/>
                  <a:chOff x="3475384" y="1188399"/>
                  <a:chExt cx="641389" cy="5216305"/>
                </a:xfrm>
              </p:grpSpPr>
              <p:sp>
                <p:nvSpPr>
                  <p:cNvPr id="2092" name="Tekstfelt 2091">
                    <a:extLst>
                      <a:ext uri="{FF2B5EF4-FFF2-40B4-BE49-F238E27FC236}">
                        <a16:creationId xmlns:a16="http://schemas.microsoft.com/office/drawing/2014/main" id="{FE3B9675-7328-6A93-B5C7-9491A99AAF58}"/>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93" name="Tekstfelt 2092">
                    <a:extLst>
                      <a:ext uri="{FF2B5EF4-FFF2-40B4-BE49-F238E27FC236}">
                        <a16:creationId xmlns:a16="http://schemas.microsoft.com/office/drawing/2014/main" id="{8FCAF586-FCCA-C105-6DEE-C465BC4F5589}"/>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94" name="Tekstfelt 2093">
                    <a:extLst>
                      <a:ext uri="{FF2B5EF4-FFF2-40B4-BE49-F238E27FC236}">
                        <a16:creationId xmlns:a16="http://schemas.microsoft.com/office/drawing/2014/main" id="{7A133B6E-EEC4-38D5-F247-2B05A11B8FB1}"/>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95" name="Tekstfelt 2094">
                    <a:extLst>
                      <a:ext uri="{FF2B5EF4-FFF2-40B4-BE49-F238E27FC236}">
                        <a16:creationId xmlns:a16="http://schemas.microsoft.com/office/drawing/2014/main" id="{D9841FED-20B5-5162-6DE8-4E465168EB33}"/>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96" name="Tekstfelt 2095">
                    <a:extLst>
                      <a:ext uri="{FF2B5EF4-FFF2-40B4-BE49-F238E27FC236}">
                        <a16:creationId xmlns:a16="http://schemas.microsoft.com/office/drawing/2014/main" id="{256AA835-71F9-1440-F0D6-029F1EFF5DB0}"/>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97" name="Tekstfelt 2096">
                    <a:extLst>
                      <a:ext uri="{FF2B5EF4-FFF2-40B4-BE49-F238E27FC236}">
                        <a16:creationId xmlns:a16="http://schemas.microsoft.com/office/drawing/2014/main" id="{F6C9D823-3B25-6D6D-0DBE-AB2DDBF9F183}"/>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98" name="Tekstfelt 2097">
                    <a:extLst>
                      <a:ext uri="{FF2B5EF4-FFF2-40B4-BE49-F238E27FC236}">
                        <a16:creationId xmlns:a16="http://schemas.microsoft.com/office/drawing/2014/main" id="{478EE7EA-6A64-2E99-6E64-E91863E54F24}"/>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99" name="Tekstfelt 2098">
                    <a:extLst>
                      <a:ext uri="{FF2B5EF4-FFF2-40B4-BE49-F238E27FC236}">
                        <a16:creationId xmlns:a16="http://schemas.microsoft.com/office/drawing/2014/main" id="{F362A8DC-04F7-5849-A980-19B2227E2AE9}"/>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00" name="Tekstfelt 2099">
                    <a:extLst>
                      <a:ext uri="{FF2B5EF4-FFF2-40B4-BE49-F238E27FC236}">
                        <a16:creationId xmlns:a16="http://schemas.microsoft.com/office/drawing/2014/main" id="{32549544-2FE2-DBE8-C700-242BB627C5D6}"/>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01" name="Tekstfelt 2100">
                    <a:extLst>
                      <a:ext uri="{FF2B5EF4-FFF2-40B4-BE49-F238E27FC236}">
                        <a16:creationId xmlns:a16="http://schemas.microsoft.com/office/drawing/2014/main" id="{C4065288-DAB1-91AF-EE24-CDF51C42A5F5}"/>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02" name="Tekstfelt 2101">
                    <a:extLst>
                      <a:ext uri="{FF2B5EF4-FFF2-40B4-BE49-F238E27FC236}">
                        <a16:creationId xmlns:a16="http://schemas.microsoft.com/office/drawing/2014/main" id="{08FCE0B3-B45F-D1B9-C141-A05B9F48090C}"/>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03" name="Tekstfelt 2102">
                    <a:extLst>
                      <a:ext uri="{FF2B5EF4-FFF2-40B4-BE49-F238E27FC236}">
                        <a16:creationId xmlns:a16="http://schemas.microsoft.com/office/drawing/2014/main" id="{9CF41A08-CF5B-305A-25D0-3265025BD9CC}"/>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04" name="Tekstfelt 2103">
                    <a:extLst>
                      <a:ext uri="{FF2B5EF4-FFF2-40B4-BE49-F238E27FC236}">
                        <a16:creationId xmlns:a16="http://schemas.microsoft.com/office/drawing/2014/main" id="{ADC8A553-81B8-B9C2-F02D-6B7602275418}"/>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05" name="Tekstfelt 2104">
                    <a:extLst>
                      <a:ext uri="{FF2B5EF4-FFF2-40B4-BE49-F238E27FC236}">
                        <a16:creationId xmlns:a16="http://schemas.microsoft.com/office/drawing/2014/main" id="{4A6F090C-787E-4805-1A03-2730C6841274}"/>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06" name="Tekstfelt 2105">
                    <a:extLst>
                      <a:ext uri="{FF2B5EF4-FFF2-40B4-BE49-F238E27FC236}">
                        <a16:creationId xmlns:a16="http://schemas.microsoft.com/office/drawing/2014/main" id="{A226C8C1-6EA6-E5FC-0894-B9C3B7CC96CB}"/>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07" name="Tekstfelt 2106">
                    <a:extLst>
                      <a:ext uri="{FF2B5EF4-FFF2-40B4-BE49-F238E27FC236}">
                        <a16:creationId xmlns:a16="http://schemas.microsoft.com/office/drawing/2014/main" id="{9E37904E-8B93-98E0-80D4-AA9096F12B73}"/>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08" name="Tekstfelt 2107">
                    <a:extLst>
                      <a:ext uri="{FF2B5EF4-FFF2-40B4-BE49-F238E27FC236}">
                        <a16:creationId xmlns:a16="http://schemas.microsoft.com/office/drawing/2014/main" id="{7CDC03AA-C8A6-822D-B9AD-E988C5C391AA}"/>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09" name="Tekstfelt 2108">
                    <a:extLst>
                      <a:ext uri="{FF2B5EF4-FFF2-40B4-BE49-F238E27FC236}">
                        <a16:creationId xmlns:a16="http://schemas.microsoft.com/office/drawing/2014/main" id="{601CAFBB-E5FE-F86A-DF7D-DEB93E516BA3}"/>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10" name="Tekstfelt 2109">
                    <a:extLst>
                      <a:ext uri="{FF2B5EF4-FFF2-40B4-BE49-F238E27FC236}">
                        <a16:creationId xmlns:a16="http://schemas.microsoft.com/office/drawing/2014/main" id="{7C902DDB-736A-5BAD-9DC6-E7F50F416267}"/>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11" name="Tekstfelt 2110">
                    <a:extLst>
                      <a:ext uri="{FF2B5EF4-FFF2-40B4-BE49-F238E27FC236}">
                        <a16:creationId xmlns:a16="http://schemas.microsoft.com/office/drawing/2014/main" id="{5BF8FA57-55AA-6EDD-1AAA-DDE2F2C803DA}"/>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12" name="Tekstfelt 2111">
                    <a:extLst>
                      <a:ext uri="{FF2B5EF4-FFF2-40B4-BE49-F238E27FC236}">
                        <a16:creationId xmlns:a16="http://schemas.microsoft.com/office/drawing/2014/main" id="{357EF907-00A3-61F1-1AC6-DDB53ACB4548}"/>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13" name="Tekstfelt 2112">
                    <a:extLst>
                      <a:ext uri="{FF2B5EF4-FFF2-40B4-BE49-F238E27FC236}">
                        <a16:creationId xmlns:a16="http://schemas.microsoft.com/office/drawing/2014/main" id="{D7EBAFFF-F5DF-A0BA-F433-384E4AAD951A}"/>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14" name="Tekstfelt 2113">
                    <a:extLst>
                      <a:ext uri="{FF2B5EF4-FFF2-40B4-BE49-F238E27FC236}">
                        <a16:creationId xmlns:a16="http://schemas.microsoft.com/office/drawing/2014/main" id="{C2B05094-35F9-482E-13D4-3AFF15DA56E2}"/>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15" name="Tekstfelt 2114">
                    <a:extLst>
                      <a:ext uri="{FF2B5EF4-FFF2-40B4-BE49-F238E27FC236}">
                        <a16:creationId xmlns:a16="http://schemas.microsoft.com/office/drawing/2014/main" id="{6850BB36-26C4-4ADB-8E13-8595B6D1C642}"/>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16" name="Tekstfelt 2115">
                    <a:extLst>
                      <a:ext uri="{FF2B5EF4-FFF2-40B4-BE49-F238E27FC236}">
                        <a16:creationId xmlns:a16="http://schemas.microsoft.com/office/drawing/2014/main" id="{E35B15B1-DA8F-DA26-002A-515680E981CF}"/>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17" name="Tekstfelt 2116">
                    <a:extLst>
                      <a:ext uri="{FF2B5EF4-FFF2-40B4-BE49-F238E27FC236}">
                        <a16:creationId xmlns:a16="http://schemas.microsoft.com/office/drawing/2014/main" id="{D2DE1C19-B557-D45A-25FB-E0180B739695}"/>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18" name="Tekstfelt 2117">
                    <a:extLst>
                      <a:ext uri="{FF2B5EF4-FFF2-40B4-BE49-F238E27FC236}">
                        <a16:creationId xmlns:a16="http://schemas.microsoft.com/office/drawing/2014/main" id="{4CAEBDA0-A9B9-2F59-12E3-91EE317162AC}"/>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19" name="Tekstfelt 2118">
                    <a:extLst>
                      <a:ext uri="{FF2B5EF4-FFF2-40B4-BE49-F238E27FC236}">
                        <a16:creationId xmlns:a16="http://schemas.microsoft.com/office/drawing/2014/main" id="{5754CAD2-A1D2-61FA-5837-A08A0A5E0A93}"/>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20" name="Tekstfelt 2119">
                    <a:extLst>
                      <a:ext uri="{FF2B5EF4-FFF2-40B4-BE49-F238E27FC236}">
                        <a16:creationId xmlns:a16="http://schemas.microsoft.com/office/drawing/2014/main" id="{A59347BD-2A93-7B83-5827-9B2FEC97640C}"/>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21" name="Tekstfelt 2120">
                    <a:extLst>
                      <a:ext uri="{FF2B5EF4-FFF2-40B4-BE49-F238E27FC236}">
                        <a16:creationId xmlns:a16="http://schemas.microsoft.com/office/drawing/2014/main" id="{3CBC59D2-712D-F84D-9A7F-FEAB0D4B77A2}"/>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22" name="Tekstfelt 2121">
                    <a:extLst>
                      <a:ext uri="{FF2B5EF4-FFF2-40B4-BE49-F238E27FC236}">
                        <a16:creationId xmlns:a16="http://schemas.microsoft.com/office/drawing/2014/main" id="{8321956E-C7F5-81E3-EA27-0E8C9FE7462D}"/>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23" name="Tekstfelt 2122">
                    <a:extLst>
                      <a:ext uri="{FF2B5EF4-FFF2-40B4-BE49-F238E27FC236}">
                        <a16:creationId xmlns:a16="http://schemas.microsoft.com/office/drawing/2014/main" id="{38E89917-EE03-BAB9-7A3E-F6B308D3E6DA}"/>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24" name="Tekstfelt 2123">
                    <a:extLst>
                      <a:ext uri="{FF2B5EF4-FFF2-40B4-BE49-F238E27FC236}">
                        <a16:creationId xmlns:a16="http://schemas.microsoft.com/office/drawing/2014/main" id="{EE0C6C70-551C-F9BD-E9FF-982E1B01E30C}"/>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89" name="Tekstfelt 2088">
                  <a:extLst>
                    <a:ext uri="{FF2B5EF4-FFF2-40B4-BE49-F238E27FC236}">
                      <a16:creationId xmlns:a16="http://schemas.microsoft.com/office/drawing/2014/main" id="{1AEFA1E4-B327-5AF8-51F9-4EFF82DE4BE2}"/>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90" name="Tekstfelt 2089">
                  <a:extLst>
                    <a:ext uri="{FF2B5EF4-FFF2-40B4-BE49-F238E27FC236}">
                      <a16:creationId xmlns:a16="http://schemas.microsoft.com/office/drawing/2014/main" id="{173230EB-9C15-B34E-68CC-12DA21350EF1}"/>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91" name="Tekstfelt 2090">
                  <a:extLst>
                    <a:ext uri="{FF2B5EF4-FFF2-40B4-BE49-F238E27FC236}">
                      <a16:creationId xmlns:a16="http://schemas.microsoft.com/office/drawing/2014/main" id="{257A3B56-66A7-47F3-653A-AE2EE9D4791D}"/>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8" name="Gruppe 1827">
                <a:extLst>
                  <a:ext uri="{FF2B5EF4-FFF2-40B4-BE49-F238E27FC236}">
                    <a16:creationId xmlns:a16="http://schemas.microsoft.com/office/drawing/2014/main" id="{6FF04B41-51B7-6CD9-CAFA-FDECD010E383}"/>
                  </a:ext>
                </a:extLst>
              </p:cNvPr>
              <p:cNvGrpSpPr/>
              <p:nvPr/>
            </p:nvGrpSpPr>
            <p:grpSpPr>
              <a:xfrm>
                <a:off x="2466124" y="1032948"/>
                <a:ext cx="641389" cy="5216305"/>
                <a:chOff x="2892468" y="1032983"/>
                <a:chExt cx="641389" cy="5216305"/>
              </a:xfrm>
            </p:grpSpPr>
            <p:grpSp>
              <p:nvGrpSpPr>
                <p:cNvPr id="2051" name="Gruppe 2050">
                  <a:extLst>
                    <a:ext uri="{FF2B5EF4-FFF2-40B4-BE49-F238E27FC236}">
                      <a16:creationId xmlns:a16="http://schemas.microsoft.com/office/drawing/2014/main" id="{6B70256A-8A35-2689-E42C-303E1FF3935E}"/>
                    </a:ext>
                  </a:extLst>
                </p:cNvPr>
                <p:cNvGrpSpPr/>
                <p:nvPr/>
              </p:nvGrpSpPr>
              <p:grpSpPr>
                <a:xfrm>
                  <a:off x="2892468" y="1032983"/>
                  <a:ext cx="641389" cy="5216305"/>
                  <a:chOff x="3475384" y="1188399"/>
                  <a:chExt cx="641389" cy="5216305"/>
                </a:xfrm>
              </p:grpSpPr>
              <p:sp>
                <p:nvSpPr>
                  <p:cNvPr id="2055" name="Tekstfelt 2054">
                    <a:extLst>
                      <a:ext uri="{FF2B5EF4-FFF2-40B4-BE49-F238E27FC236}">
                        <a16:creationId xmlns:a16="http://schemas.microsoft.com/office/drawing/2014/main" id="{B9742940-EE63-D141-5A94-3B9D6081F964}"/>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56" name="Tekstfelt 2055">
                    <a:extLst>
                      <a:ext uri="{FF2B5EF4-FFF2-40B4-BE49-F238E27FC236}">
                        <a16:creationId xmlns:a16="http://schemas.microsoft.com/office/drawing/2014/main" id="{D756D15F-938D-C12B-4E6E-F328E0B63F8D}"/>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57" name="Tekstfelt 2056">
                    <a:extLst>
                      <a:ext uri="{FF2B5EF4-FFF2-40B4-BE49-F238E27FC236}">
                        <a16:creationId xmlns:a16="http://schemas.microsoft.com/office/drawing/2014/main" id="{2D7DE01E-E516-2428-720A-0C2041FA02FB}"/>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58" name="Tekstfelt 2057">
                    <a:extLst>
                      <a:ext uri="{FF2B5EF4-FFF2-40B4-BE49-F238E27FC236}">
                        <a16:creationId xmlns:a16="http://schemas.microsoft.com/office/drawing/2014/main" id="{2434C13C-0280-709E-BB75-A28851ADD0D6}"/>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59" name="Tekstfelt 2058">
                    <a:extLst>
                      <a:ext uri="{FF2B5EF4-FFF2-40B4-BE49-F238E27FC236}">
                        <a16:creationId xmlns:a16="http://schemas.microsoft.com/office/drawing/2014/main" id="{18E35660-6288-A0E9-7620-1F37FE3C5D9C}"/>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60" name="Tekstfelt 2059">
                    <a:extLst>
                      <a:ext uri="{FF2B5EF4-FFF2-40B4-BE49-F238E27FC236}">
                        <a16:creationId xmlns:a16="http://schemas.microsoft.com/office/drawing/2014/main" id="{4A336326-1AED-2C07-10CC-3E070A41F9A4}"/>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61" name="Tekstfelt 2060">
                    <a:extLst>
                      <a:ext uri="{FF2B5EF4-FFF2-40B4-BE49-F238E27FC236}">
                        <a16:creationId xmlns:a16="http://schemas.microsoft.com/office/drawing/2014/main" id="{850E8E8C-6BA5-F297-85A1-18280770C6B9}"/>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62" name="Tekstfelt 2061">
                    <a:extLst>
                      <a:ext uri="{FF2B5EF4-FFF2-40B4-BE49-F238E27FC236}">
                        <a16:creationId xmlns:a16="http://schemas.microsoft.com/office/drawing/2014/main" id="{99C1086C-DB09-6F56-49CB-AAEA2A3D6D35}"/>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63" name="Tekstfelt 2062">
                    <a:extLst>
                      <a:ext uri="{FF2B5EF4-FFF2-40B4-BE49-F238E27FC236}">
                        <a16:creationId xmlns:a16="http://schemas.microsoft.com/office/drawing/2014/main" id="{AAD56F87-C037-E398-AE7B-E12BF818295A}"/>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64" name="Tekstfelt 2063">
                    <a:extLst>
                      <a:ext uri="{FF2B5EF4-FFF2-40B4-BE49-F238E27FC236}">
                        <a16:creationId xmlns:a16="http://schemas.microsoft.com/office/drawing/2014/main" id="{1D90D8DA-5187-FE03-950E-2CD5699F3116}"/>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65" name="Tekstfelt 2064">
                    <a:extLst>
                      <a:ext uri="{FF2B5EF4-FFF2-40B4-BE49-F238E27FC236}">
                        <a16:creationId xmlns:a16="http://schemas.microsoft.com/office/drawing/2014/main" id="{7160D6B4-6B2E-A71B-D8A7-9096B9B63FA2}"/>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66" name="Tekstfelt 2065">
                    <a:extLst>
                      <a:ext uri="{FF2B5EF4-FFF2-40B4-BE49-F238E27FC236}">
                        <a16:creationId xmlns:a16="http://schemas.microsoft.com/office/drawing/2014/main" id="{015D64D2-CC56-4A84-3FE9-28B9C83B9883}"/>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67" name="Tekstfelt 2066">
                    <a:extLst>
                      <a:ext uri="{FF2B5EF4-FFF2-40B4-BE49-F238E27FC236}">
                        <a16:creationId xmlns:a16="http://schemas.microsoft.com/office/drawing/2014/main" id="{ACB46CDE-352F-E0A1-CA23-FF3717BF1953}"/>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68" name="Tekstfelt 2067">
                    <a:extLst>
                      <a:ext uri="{FF2B5EF4-FFF2-40B4-BE49-F238E27FC236}">
                        <a16:creationId xmlns:a16="http://schemas.microsoft.com/office/drawing/2014/main" id="{D1465EFF-DB06-3D06-3259-5BDADB2085FD}"/>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69" name="Tekstfelt 2068">
                    <a:extLst>
                      <a:ext uri="{FF2B5EF4-FFF2-40B4-BE49-F238E27FC236}">
                        <a16:creationId xmlns:a16="http://schemas.microsoft.com/office/drawing/2014/main" id="{EDC326A9-A7D1-E0EE-BB6A-670FB373C0FC}"/>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70" name="Tekstfelt 2069">
                    <a:extLst>
                      <a:ext uri="{FF2B5EF4-FFF2-40B4-BE49-F238E27FC236}">
                        <a16:creationId xmlns:a16="http://schemas.microsoft.com/office/drawing/2014/main" id="{FA0722C2-3AAB-A6A9-A053-489C1291EBFB}"/>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71" name="Tekstfelt 2070">
                    <a:extLst>
                      <a:ext uri="{FF2B5EF4-FFF2-40B4-BE49-F238E27FC236}">
                        <a16:creationId xmlns:a16="http://schemas.microsoft.com/office/drawing/2014/main" id="{904ADFED-507B-48E8-1064-98CE09403324}"/>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72" name="Tekstfelt 2071">
                    <a:extLst>
                      <a:ext uri="{FF2B5EF4-FFF2-40B4-BE49-F238E27FC236}">
                        <a16:creationId xmlns:a16="http://schemas.microsoft.com/office/drawing/2014/main" id="{C5C049DB-5C25-4CC0-A0B0-E9D8E833E9EC}"/>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73" name="Tekstfelt 2072">
                    <a:extLst>
                      <a:ext uri="{FF2B5EF4-FFF2-40B4-BE49-F238E27FC236}">
                        <a16:creationId xmlns:a16="http://schemas.microsoft.com/office/drawing/2014/main" id="{2FBCDFA5-B54F-1DF9-BEC2-1F43872A2A42}"/>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74" name="Tekstfelt 2073">
                    <a:extLst>
                      <a:ext uri="{FF2B5EF4-FFF2-40B4-BE49-F238E27FC236}">
                        <a16:creationId xmlns:a16="http://schemas.microsoft.com/office/drawing/2014/main" id="{BBB81370-A583-559F-435E-9CA705EAC29B}"/>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75" name="Tekstfelt 2074">
                    <a:extLst>
                      <a:ext uri="{FF2B5EF4-FFF2-40B4-BE49-F238E27FC236}">
                        <a16:creationId xmlns:a16="http://schemas.microsoft.com/office/drawing/2014/main" id="{E6FD1337-D62F-1AED-0699-6F61D84C36B5}"/>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76" name="Tekstfelt 2075">
                    <a:extLst>
                      <a:ext uri="{FF2B5EF4-FFF2-40B4-BE49-F238E27FC236}">
                        <a16:creationId xmlns:a16="http://schemas.microsoft.com/office/drawing/2014/main" id="{2FF88052-BFAF-2D9F-6AFE-58E050DF6ACF}"/>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77" name="Tekstfelt 2076">
                    <a:extLst>
                      <a:ext uri="{FF2B5EF4-FFF2-40B4-BE49-F238E27FC236}">
                        <a16:creationId xmlns:a16="http://schemas.microsoft.com/office/drawing/2014/main" id="{640874FA-9742-6AAE-71A7-FB2BD3B16569}"/>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78" name="Tekstfelt 2077">
                    <a:extLst>
                      <a:ext uri="{FF2B5EF4-FFF2-40B4-BE49-F238E27FC236}">
                        <a16:creationId xmlns:a16="http://schemas.microsoft.com/office/drawing/2014/main" id="{189295D4-0F1B-E680-B50D-881E61023FB0}"/>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79" name="Tekstfelt 2078">
                    <a:extLst>
                      <a:ext uri="{FF2B5EF4-FFF2-40B4-BE49-F238E27FC236}">
                        <a16:creationId xmlns:a16="http://schemas.microsoft.com/office/drawing/2014/main" id="{4CC8BEAE-C416-9C7C-0627-7B7FAA832BC5}"/>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80" name="Tekstfelt 2079">
                    <a:extLst>
                      <a:ext uri="{FF2B5EF4-FFF2-40B4-BE49-F238E27FC236}">
                        <a16:creationId xmlns:a16="http://schemas.microsoft.com/office/drawing/2014/main" id="{3C1E1DF9-5AA4-0357-7E7F-AD99987127A6}"/>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81" name="Tekstfelt 2080">
                    <a:extLst>
                      <a:ext uri="{FF2B5EF4-FFF2-40B4-BE49-F238E27FC236}">
                        <a16:creationId xmlns:a16="http://schemas.microsoft.com/office/drawing/2014/main" id="{5A8EA7C4-9A00-CCA3-9E84-DEDA6003F74A}"/>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82" name="Tekstfelt 2081">
                    <a:extLst>
                      <a:ext uri="{FF2B5EF4-FFF2-40B4-BE49-F238E27FC236}">
                        <a16:creationId xmlns:a16="http://schemas.microsoft.com/office/drawing/2014/main" id="{9191C2CB-0E42-5ADB-B9F8-F21287493A7C}"/>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83" name="Tekstfelt 2082">
                    <a:extLst>
                      <a:ext uri="{FF2B5EF4-FFF2-40B4-BE49-F238E27FC236}">
                        <a16:creationId xmlns:a16="http://schemas.microsoft.com/office/drawing/2014/main" id="{92D1C38D-32A2-83E7-9CA1-E7AA9CD3CDCC}"/>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84" name="Tekstfelt 2083">
                    <a:extLst>
                      <a:ext uri="{FF2B5EF4-FFF2-40B4-BE49-F238E27FC236}">
                        <a16:creationId xmlns:a16="http://schemas.microsoft.com/office/drawing/2014/main" id="{F7BDFB1F-02E9-79FB-BEEE-D094F1AC8118}"/>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85" name="Tekstfelt 2084">
                    <a:extLst>
                      <a:ext uri="{FF2B5EF4-FFF2-40B4-BE49-F238E27FC236}">
                        <a16:creationId xmlns:a16="http://schemas.microsoft.com/office/drawing/2014/main" id="{E325DDCB-058E-EB83-3043-668E5FBCF8D7}"/>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86" name="Tekstfelt 2085">
                    <a:extLst>
                      <a:ext uri="{FF2B5EF4-FFF2-40B4-BE49-F238E27FC236}">
                        <a16:creationId xmlns:a16="http://schemas.microsoft.com/office/drawing/2014/main" id="{40B454DD-5F17-C985-4E54-9ABCE768A598}"/>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87" name="Tekstfelt 2086">
                    <a:extLst>
                      <a:ext uri="{FF2B5EF4-FFF2-40B4-BE49-F238E27FC236}">
                        <a16:creationId xmlns:a16="http://schemas.microsoft.com/office/drawing/2014/main" id="{D7078B7E-283C-F9AE-54EA-710C65370C96}"/>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52" name="Tekstfelt 2051">
                  <a:extLst>
                    <a:ext uri="{FF2B5EF4-FFF2-40B4-BE49-F238E27FC236}">
                      <a16:creationId xmlns:a16="http://schemas.microsoft.com/office/drawing/2014/main" id="{69C5616D-25E7-F2B0-FDBC-5CBF67DAE6CC}"/>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53" name="Tekstfelt 2052">
                  <a:extLst>
                    <a:ext uri="{FF2B5EF4-FFF2-40B4-BE49-F238E27FC236}">
                      <a16:creationId xmlns:a16="http://schemas.microsoft.com/office/drawing/2014/main" id="{6FD66986-C7A8-8D04-292C-62315FA6F857}"/>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54" name="Tekstfelt 2053">
                  <a:extLst>
                    <a:ext uri="{FF2B5EF4-FFF2-40B4-BE49-F238E27FC236}">
                      <a16:creationId xmlns:a16="http://schemas.microsoft.com/office/drawing/2014/main" id="{32B30452-BC01-77C6-3F03-156F7764E2E7}"/>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9" name="Gruppe 1828">
                <a:extLst>
                  <a:ext uri="{FF2B5EF4-FFF2-40B4-BE49-F238E27FC236}">
                    <a16:creationId xmlns:a16="http://schemas.microsoft.com/office/drawing/2014/main" id="{BFFAB96B-7E9C-0644-803C-56BF51FBC627}"/>
                  </a:ext>
                </a:extLst>
              </p:cNvPr>
              <p:cNvGrpSpPr/>
              <p:nvPr/>
            </p:nvGrpSpPr>
            <p:grpSpPr>
              <a:xfrm>
                <a:off x="2019764" y="1037328"/>
                <a:ext cx="641389" cy="5216305"/>
                <a:chOff x="2892468" y="1032983"/>
                <a:chExt cx="641389" cy="5216305"/>
              </a:xfrm>
            </p:grpSpPr>
            <p:grpSp>
              <p:nvGrpSpPr>
                <p:cNvPr id="2014" name="Gruppe 2013">
                  <a:extLst>
                    <a:ext uri="{FF2B5EF4-FFF2-40B4-BE49-F238E27FC236}">
                      <a16:creationId xmlns:a16="http://schemas.microsoft.com/office/drawing/2014/main" id="{70E18ECB-EF40-D0E0-00EC-D52FC0AFFEAC}"/>
                    </a:ext>
                  </a:extLst>
                </p:cNvPr>
                <p:cNvGrpSpPr/>
                <p:nvPr/>
              </p:nvGrpSpPr>
              <p:grpSpPr>
                <a:xfrm>
                  <a:off x="2892468" y="1032983"/>
                  <a:ext cx="641389" cy="5216305"/>
                  <a:chOff x="3475384" y="1188399"/>
                  <a:chExt cx="641389" cy="5216305"/>
                </a:xfrm>
              </p:grpSpPr>
              <p:sp>
                <p:nvSpPr>
                  <p:cNvPr id="2018" name="Tekstfelt 2017">
                    <a:extLst>
                      <a:ext uri="{FF2B5EF4-FFF2-40B4-BE49-F238E27FC236}">
                        <a16:creationId xmlns:a16="http://schemas.microsoft.com/office/drawing/2014/main" id="{DF1AF591-141D-7776-7CD3-4A6CAD28E9E0}"/>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19" name="Tekstfelt 2018">
                    <a:extLst>
                      <a:ext uri="{FF2B5EF4-FFF2-40B4-BE49-F238E27FC236}">
                        <a16:creationId xmlns:a16="http://schemas.microsoft.com/office/drawing/2014/main" id="{2FB8C41D-C3FC-81D0-CF4C-1BADDEE3357D}"/>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20" name="Tekstfelt 2019">
                    <a:extLst>
                      <a:ext uri="{FF2B5EF4-FFF2-40B4-BE49-F238E27FC236}">
                        <a16:creationId xmlns:a16="http://schemas.microsoft.com/office/drawing/2014/main" id="{81FD6F42-BA53-8329-51E6-B3FCC6AB4395}"/>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21" name="Tekstfelt 2020">
                    <a:extLst>
                      <a:ext uri="{FF2B5EF4-FFF2-40B4-BE49-F238E27FC236}">
                        <a16:creationId xmlns:a16="http://schemas.microsoft.com/office/drawing/2014/main" id="{21217FED-8EA3-A05E-3E9F-E67C5D5B131F}"/>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22" name="Tekstfelt 2021">
                    <a:extLst>
                      <a:ext uri="{FF2B5EF4-FFF2-40B4-BE49-F238E27FC236}">
                        <a16:creationId xmlns:a16="http://schemas.microsoft.com/office/drawing/2014/main" id="{A5D0ACBB-FB39-6D71-36D6-0567D45F7BDF}"/>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23" name="Tekstfelt 2022">
                    <a:extLst>
                      <a:ext uri="{FF2B5EF4-FFF2-40B4-BE49-F238E27FC236}">
                        <a16:creationId xmlns:a16="http://schemas.microsoft.com/office/drawing/2014/main" id="{AC582E66-29EA-233F-CABF-FC9B18E7AE2B}"/>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24" name="Tekstfelt 2023">
                    <a:extLst>
                      <a:ext uri="{FF2B5EF4-FFF2-40B4-BE49-F238E27FC236}">
                        <a16:creationId xmlns:a16="http://schemas.microsoft.com/office/drawing/2014/main" id="{0C6ECB78-E857-E0C9-C5B1-28304E87E6D3}"/>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25" name="Tekstfelt 2024">
                    <a:extLst>
                      <a:ext uri="{FF2B5EF4-FFF2-40B4-BE49-F238E27FC236}">
                        <a16:creationId xmlns:a16="http://schemas.microsoft.com/office/drawing/2014/main" id="{58217FAA-5D39-B4F0-EC52-1789BA103A7B}"/>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26" name="Tekstfelt 2025">
                    <a:extLst>
                      <a:ext uri="{FF2B5EF4-FFF2-40B4-BE49-F238E27FC236}">
                        <a16:creationId xmlns:a16="http://schemas.microsoft.com/office/drawing/2014/main" id="{269B0E27-1C22-E7B6-293A-A08CE2D37050}"/>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27" name="Tekstfelt 2026">
                    <a:extLst>
                      <a:ext uri="{FF2B5EF4-FFF2-40B4-BE49-F238E27FC236}">
                        <a16:creationId xmlns:a16="http://schemas.microsoft.com/office/drawing/2014/main" id="{3F295454-84CB-5C25-28BF-8B0E6D654164}"/>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28" name="Tekstfelt 2027">
                    <a:extLst>
                      <a:ext uri="{FF2B5EF4-FFF2-40B4-BE49-F238E27FC236}">
                        <a16:creationId xmlns:a16="http://schemas.microsoft.com/office/drawing/2014/main" id="{091AB3E9-4044-7904-8C07-0825A7CE2E96}"/>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29" name="Tekstfelt 2028">
                    <a:extLst>
                      <a:ext uri="{FF2B5EF4-FFF2-40B4-BE49-F238E27FC236}">
                        <a16:creationId xmlns:a16="http://schemas.microsoft.com/office/drawing/2014/main" id="{F2600BCE-0004-7849-6F93-B1169BA1A8A6}"/>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30" name="Tekstfelt 2029">
                    <a:extLst>
                      <a:ext uri="{FF2B5EF4-FFF2-40B4-BE49-F238E27FC236}">
                        <a16:creationId xmlns:a16="http://schemas.microsoft.com/office/drawing/2014/main" id="{CDBDF91F-7A3E-02F5-F0CA-D88FEAE548D7}"/>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31" name="Tekstfelt 2030">
                    <a:extLst>
                      <a:ext uri="{FF2B5EF4-FFF2-40B4-BE49-F238E27FC236}">
                        <a16:creationId xmlns:a16="http://schemas.microsoft.com/office/drawing/2014/main" id="{9004B30F-8DB8-918F-1CC3-EA8ED9951F71}"/>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32" name="Tekstfelt 2031">
                    <a:extLst>
                      <a:ext uri="{FF2B5EF4-FFF2-40B4-BE49-F238E27FC236}">
                        <a16:creationId xmlns:a16="http://schemas.microsoft.com/office/drawing/2014/main" id="{76703C29-70ED-41CF-535E-0FE4EDB20EEF}"/>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33" name="Tekstfelt 2032">
                    <a:extLst>
                      <a:ext uri="{FF2B5EF4-FFF2-40B4-BE49-F238E27FC236}">
                        <a16:creationId xmlns:a16="http://schemas.microsoft.com/office/drawing/2014/main" id="{750B73C0-5203-8D8A-85EF-FD729A85DA23}"/>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34" name="Tekstfelt 2033">
                    <a:extLst>
                      <a:ext uri="{FF2B5EF4-FFF2-40B4-BE49-F238E27FC236}">
                        <a16:creationId xmlns:a16="http://schemas.microsoft.com/office/drawing/2014/main" id="{CBBDB548-D910-7AF3-A189-7F893C24EF16}"/>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35" name="Tekstfelt 2034">
                    <a:extLst>
                      <a:ext uri="{FF2B5EF4-FFF2-40B4-BE49-F238E27FC236}">
                        <a16:creationId xmlns:a16="http://schemas.microsoft.com/office/drawing/2014/main" id="{6BE2B9FF-8A0B-EEF8-41AC-A7444F5720A3}"/>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36" name="Tekstfelt 2035">
                    <a:extLst>
                      <a:ext uri="{FF2B5EF4-FFF2-40B4-BE49-F238E27FC236}">
                        <a16:creationId xmlns:a16="http://schemas.microsoft.com/office/drawing/2014/main" id="{15366DC9-CA1B-D7ED-F94A-6C70AB208B64}"/>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37" name="Tekstfelt 2036">
                    <a:extLst>
                      <a:ext uri="{FF2B5EF4-FFF2-40B4-BE49-F238E27FC236}">
                        <a16:creationId xmlns:a16="http://schemas.microsoft.com/office/drawing/2014/main" id="{B6F2D3AB-193B-C51C-94E4-C1166474C25E}"/>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38" name="Tekstfelt 2037">
                    <a:extLst>
                      <a:ext uri="{FF2B5EF4-FFF2-40B4-BE49-F238E27FC236}">
                        <a16:creationId xmlns:a16="http://schemas.microsoft.com/office/drawing/2014/main" id="{7B8B61CF-CD5B-41C8-E619-80393A0FE397}"/>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39" name="Tekstfelt 2038">
                    <a:extLst>
                      <a:ext uri="{FF2B5EF4-FFF2-40B4-BE49-F238E27FC236}">
                        <a16:creationId xmlns:a16="http://schemas.microsoft.com/office/drawing/2014/main" id="{97EBFDB4-13FF-17F5-12A7-420FD74330F5}"/>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40" name="Tekstfelt 2039">
                    <a:extLst>
                      <a:ext uri="{FF2B5EF4-FFF2-40B4-BE49-F238E27FC236}">
                        <a16:creationId xmlns:a16="http://schemas.microsoft.com/office/drawing/2014/main" id="{B77B2248-8A92-CFB3-3D4F-B95A729BFDA2}"/>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41" name="Tekstfelt 2040">
                    <a:extLst>
                      <a:ext uri="{FF2B5EF4-FFF2-40B4-BE49-F238E27FC236}">
                        <a16:creationId xmlns:a16="http://schemas.microsoft.com/office/drawing/2014/main" id="{0C1589EC-79A6-2763-FAF6-82A05822248A}"/>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42" name="Tekstfelt 2041">
                    <a:extLst>
                      <a:ext uri="{FF2B5EF4-FFF2-40B4-BE49-F238E27FC236}">
                        <a16:creationId xmlns:a16="http://schemas.microsoft.com/office/drawing/2014/main" id="{8EAEDBFC-DD54-ED80-1A4A-94C2F821EEF8}"/>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43" name="Tekstfelt 2042">
                    <a:extLst>
                      <a:ext uri="{FF2B5EF4-FFF2-40B4-BE49-F238E27FC236}">
                        <a16:creationId xmlns:a16="http://schemas.microsoft.com/office/drawing/2014/main" id="{D3951616-84AF-6380-8ED3-785E35CF21A2}"/>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44" name="Tekstfelt 2043">
                    <a:extLst>
                      <a:ext uri="{FF2B5EF4-FFF2-40B4-BE49-F238E27FC236}">
                        <a16:creationId xmlns:a16="http://schemas.microsoft.com/office/drawing/2014/main" id="{1B1DE7BC-E1F2-A267-6E86-2CFFE4F88D7D}"/>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45" name="Tekstfelt 2044">
                    <a:extLst>
                      <a:ext uri="{FF2B5EF4-FFF2-40B4-BE49-F238E27FC236}">
                        <a16:creationId xmlns:a16="http://schemas.microsoft.com/office/drawing/2014/main" id="{4DF20777-A34F-0FC0-4101-1422053221F0}"/>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46" name="Tekstfelt 2045">
                    <a:extLst>
                      <a:ext uri="{FF2B5EF4-FFF2-40B4-BE49-F238E27FC236}">
                        <a16:creationId xmlns:a16="http://schemas.microsoft.com/office/drawing/2014/main" id="{1ACA48BA-A2C8-0F6C-7CFD-85597205C66B}"/>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47" name="Tekstfelt 2046">
                    <a:extLst>
                      <a:ext uri="{FF2B5EF4-FFF2-40B4-BE49-F238E27FC236}">
                        <a16:creationId xmlns:a16="http://schemas.microsoft.com/office/drawing/2014/main" id="{20365C86-08D1-5108-E675-E5E20D386B9A}"/>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48" name="Tekstfelt 2047">
                    <a:extLst>
                      <a:ext uri="{FF2B5EF4-FFF2-40B4-BE49-F238E27FC236}">
                        <a16:creationId xmlns:a16="http://schemas.microsoft.com/office/drawing/2014/main" id="{24290564-48B7-FEEF-91BF-2DB5BD148C63}"/>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49" name="Tekstfelt 2048">
                    <a:extLst>
                      <a:ext uri="{FF2B5EF4-FFF2-40B4-BE49-F238E27FC236}">
                        <a16:creationId xmlns:a16="http://schemas.microsoft.com/office/drawing/2014/main" id="{5354EDB3-A0C4-BE39-6CB4-A1F89160D494}"/>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50" name="Tekstfelt 2049">
                    <a:extLst>
                      <a:ext uri="{FF2B5EF4-FFF2-40B4-BE49-F238E27FC236}">
                        <a16:creationId xmlns:a16="http://schemas.microsoft.com/office/drawing/2014/main" id="{E958994E-1C35-B904-8B48-0A8C8894A006}"/>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15" name="Tekstfelt 2014">
                  <a:extLst>
                    <a:ext uri="{FF2B5EF4-FFF2-40B4-BE49-F238E27FC236}">
                      <a16:creationId xmlns:a16="http://schemas.microsoft.com/office/drawing/2014/main" id="{3BB96DEA-43A7-7800-14B6-D650917B4DC5}"/>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16" name="Tekstfelt 2015">
                  <a:extLst>
                    <a:ext uri="{FF2B5EF4-FFF2-40B4-BE49-F238E27FC236}">
                      <a16:creationId xmlns:a16="http://schemas.microsoft.com/office/drawing/2014/main" id="{03958EBE-093C-C23F-0D54-8BB870CF93B8}"/>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17" name="Tekstfelt 2016">
                  <a:extLst>
                    <a:ext uri="{FF2B5EF4-FFF2-40B4-BE49-F238E27FC236}">
                      <a16:creationId xmlns:a16="http://schemas.microsoft.com/office/drawing/2014/main" id="{9F4B7102-4E8F-CD51-F17D-A00A244222FB}"/>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0" name="Gruppe 1829">
                <a:extLst>
                  <a:ext uri="{FF2B5EF4-FFF2-40B4-BE49-F238E27FC236}">
                    <a16:creationId xmlns:a16="http://schemas.microsoft.com/office/drawing/2014/main" id="{B970AA55-37FA-84F6-EC17-C1E9F4152610}"/>
                  </a:ext>
                </a:extLst>
              </p:cNvPr>
              <p:cNvGrpSpPr/>
              <p:nvPr/>
            </p:nvGrpSpPr>
            <p:grpSpPr>
              <a:xfrm>
                <a:off x="1592543" y="1041111"/>
                <a:ext cx="641389" cy="5216305"/>
                <a:chOff x="2892468" y="1032983"/>
                <a:chExt cx="641389" cy="5216305"/>
              </a:xfrm>
            </p:grpSpPr>
            <p:grpSp>
              <p:nvGrpSpPr>
                <p:cNvPr id="1977" name="Gruppe 1976">
                  <a:extLst>
                    <a:ext uri="{FF2B5EF4-FFF2-40B4-BE49-F238E27FC236}">
                      <a16:creationId xmlns:a16="http://schemas.microsoft.com/office/drawing/2014/main" id="{4225F1B2-A0EC-E7CD-534C-9C556869BD40}"/>
                    </a:ext>
                  </a:extLst>
                </p:cNvPr>
                <p:cNvGrpSpPr/>
                <p:nvPr/>
              </p:nvGrpSpPr>
              <p:grpSpPr>
                <a:xfrm>
                  <a:off x="2892468" y="1032983"/>
                  <a:ext cx="641389" cy="5216305"/>
                  <a:chOff x="3475384" y="1188399"/>
                  <a:chExt cx="641389" cy="5216305"/>
                </a:xfrm>
              </p:grpSpPr>
              <p:sp>
                <p:nvSpPr>
                  <p:cNvPr id="1981" name="Tekstfelt 1980">
                    <a:extLst>
                      <a:ext uri="{FF2B5EF4-FFF2-40B4-BE49-F238E27FC236}">
                        <a16:creationId xmlns:a16="http://schemas.microsoft.com/office/drawing/2014/main" id="{460231E2-82F1-EF47-E11D-6B81C6428E86}"/>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82" name="Tekstfelt 1981">
                    <a:extLst>
                      <a:ext uri="{FF2B5EF4-FFF2-40B4-BE49-F238E27FC236}">
                        <a16:creationId xmlns:a16="http://schemas.microsoft.com/office/drawing/2014/main" id="{26F09FA0-7758-139C-E1A8-939F3EF39364}"/>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83" name="Tekstfelt 1982">
                    <a:extLst>
                      <a:ext uri="{FF2B5EF4-FFF2-40B4-BE49-F238E27FC236}">
                        <a16:creationId xmlns:a16="http://schemas.microsoft.com/office/drawing/2014/main" id="{BC5979F1-E817-7AEE-7171-E0D198D3519C}"/>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84" name="Tekstfelt 1983">
                    <a:extLst>
                      <a:ext uri="{FF2B5EF4-FFF2-40B4-BE49-F238E27FC236}">
                        <a16:creationId xmlns:a16="http://schemas.microsoft.com/office/drawing/2014/main" id="{B0BE9075-7325-4474-7A06-8B48CB2D94F6}"/>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85" name="Tekstfelt 1984">
                    <a:extLst>
                      <a:ext uri="{FF2B5EF4-FFF2-40B4-BE49-F238E27FC236}">
                        <a16:creationId xmlns:a16="http://schemas.microsoft.com/office/drawing/2014/main" id="{7F590CAE-723E-A6BB-23F5-2132E295CFBA}"/>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86" name="Tekstfelt 1985">
                    <a:extLst>
                      <a:ext uri="{FF2B5EF4-FFF2-40B4-BE49-F238E27FC236}">
                        <a16:creationId xmlns:a16="http://schemas.microsoft.com/office/drawing/2014/main" id="{1397B40D-1222-5007-17DA-251793DBDB6F}"/>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87" name="Tekstfelt 1986">
                    <a:extLst>
                      <a:ext uri="{FF2B5EF4-FFF2-40B4-BE49-F238E27FC236}">
                        <a16:creationId xmlns:a16="http://schemas.microsoft.com/office/drawing/2014/main" id="{8FB6CDBA-B639-FBE4-3A72-F95DF4F6CE8C}"/>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88" name="Tekstfelt 1987">
                    <a:extLst>
                      <a:ext uri="{FF2B5EF4-FFF2-40B4-BE49-F238E27FC236}">
                        <a16:creationId xmlns:a16="http://schemas.microsoft.com/office/drawing/2014/main" id="{591182C7-B5F6-CD97-7F38-01520AB40164}"/>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89" name="Tekstfelt 1988">
                    <a:extLst>
                      <a:ext uri="{FF2B5EF4-FFF2-40B4-BE49-F238E27FC236}">
                        <a16:creationId xmlns:a16="http://schemas.microsoft.com/office/drawing/2014/main" id="{1C58CB38-A803-7A5D-D72D-F60C17594511}"/>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90" name="Tekstfelt 1989">
                    <a:extLst>
                      <a:ext uri="{FF2B5EF4-FFF2-40B4-BE49-F238E27FC236}">
                        <a16:creationId xmlns:a16="http://schemas.microsoft.com/office/drawing/2014/main" id="{88D4DA49-0024-B245-4D21-6885DA076F29}"/>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91" name="Tekstfelt 1990">
                    <a:extLst>
                      <a:ext uri="{FF2B5EF4-FFF2-40B4-BE49-F238E27FC236}">
                        <a16:creationId xmlns:a16="http://schemas.microsoft.com/office/drawing/2014/main" id="{A742557D-7A86-39C3-EFCC-41740CDFB6B5}"/>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92" name="Tekstfelt 1991">
                    <a:extLst>
                      <a:ext uri="{FF2B5EF4-FFF2-40B4-BE49-F238E27FC236}">
                        <a16:creationId xmlns:a16="http://schemas.microsoft.com/office/drawing/2014/main" id="{6068FF13-B09C-279C-950C-CFAC1FDA2EE3}"/>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93" name="Tekstfelt 1992">
                    <a:extLst>
                      <a:ext uri="{FF2B5EF4-FFF2-40B4-BE49-F238E27FC236}">
                        <a16:creationId xmlns:a16="http://schemas.microsoft.com/office/drawing/2014/main" id="{3DBC192A-1171-86CE-EEDA-7EC57CA73153}"/>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94" name="Tekstfelt 1993">
                    <a:extLst>
                      <a:ext uri="{FF2B5EF4-FFF2-40B4-BE49-F238E27FC236}">
                        <a16:creationId xmlns:a16="http://schemas.microsoft.com/office/drawing/2014/main" id="{D07CAC60-2788-BA95-4E52-A2AE2AB93A11}"/>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95" name="Tekstfelt 1994">
                    <a:extLst>
                      <a:ext uri="{FF2B5EF4-FFF2-40B4-BE49-F238E27FC236}">
                        <a16:creationId xmlns:a16="http://schemas.microsoft.com/office/drawing/2014/main" id="{164138E0-9E9E-ACB7-ADD9-F3ED4E6A0882}"/>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96" name="Tekstfelt 1995">
                    <a:extLst>
                      <a:ext uri="{FF2B5EF4-FFF2-40B4-BE49-F238E27FC236}">
                        <a16:creationId xmlns:a16="http://schemas.microsoft.com/office/drawing/2014/main" id="{D4CBDF6A-1D07-E838-7B3D-0F4FA0CA1DA0}"/>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97" name="Tekstfelt 1996">
                    <a:extLst>
                      <a:ext uri="{FF2B5EF4-FFF2-40B4-BE49-F238E27FC236}">
                        <a16:creationId xmlns:a16="http://schemas.microsoft.com/office/drawing/2014/main" id="{FD06AFE7-93BA-0E6D-E266-249CAA62033B}"/>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98" name="Tekstfelt 1997">
                    <a:extLst>
                      <a:ext uri="{FF2B5EF4-FFF2-40B4-BE49-F238E27FC236}">
                        <a16:creationId xmlns:a16="http://schemas.microsoft.com/office/drawing/2014/main" id="{BE90367E-4380-ADC8-985C-B3076E327CD0}"/>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99" name="Tekstfelt 1998">
                    <a:extLst>
                      <a:ext uri="{FF2B5EF4-FFF2-40B4-BE49-F238E27FC236}">
                        <a16:creationId xmlns:a16="http://schemas.microsoft.com/office/drawing/2014/main" id="{84C4CE5A-4878-9D0C-069A-598E81D1CEE0}"/>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00" name="Tekstfelt 1999">
                    <a:extLst>
                      <a:ext uri="{FF2B5EF4-FFF2-40B4-BE49-F238E27FC236}">
                        <a16:creationId xmlns:a16="http://schemas.microsoft.com/office/drawing/2014/main" id="{2AEDAB6B-B89C-CDDC-E770-C712D153C5C3}"/>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01" name="Tekstfelt 2000">
                    <a:extLst>
                      <a:ext uri="{FF2B5EF4-FFF2-40B4-BE49-F238E27FC236}">
                        <a16:creationId xmlns:a16="http://schemas.microsoft.com/office/drawing/2014/main" id="{C929BC56-EDA6-6EA4-7BD6-380F17A41344}"/>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02" name="Tekstfelt 2001">
                    <a:extLst>
                      <a:ext uri="{FF2B5EF4-FFF2-40B4-BE49-F238E27FC236}">
                        <a16:creationId xmlns:a16="http://schemas.microsoft.com/office/drawing/2014/main" id="{71FBFD6A-BA5F-3E80-08A0-3C7A8589E847}"/>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03" name="Tekstfelt 2002">
                    <a:extLst>
                      <a:ext uri="{FF2B5EF4-FFF2-40B4-BE49-F238E27FC236}">
                        <a16:creationId xmlns:a16="http://schemas.microsoft.com/office/drawing/2014/main" id="{2C052FBA-EF40-E681-3A78-E250535DEB12}"/>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04" name="Tekstfelt 2003">
                    <a:extLst>
                      <a:ext uri="{FF2B5EF4-FFF2-40B4-BE49-F238E27FC236}">
                        <a16:creationId xmlns:a16="http://schemas.microsoft.com/office/drawing/2014/main" id="{B13982EC-5577-6D0E-54B2-0CDAC3A0C4D9}"/>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05" name="Tekstfelt 2004">
                    <a:extLst>
                      <a:ext uri="{FF2B5EF4-FFF2-40B4-BE49-F238E27FC236}">
                        <a16:creationId xmlns:a16="http://schemas.microsoft.com/office/drawing/2014/main" id="{1128C431-4AAA-A019-26AD-6FB218EFA167}"/>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06" name="Tekstfelt 2005">
                    <a:extLst>
                      <a:ext uri="{FF2B5EF4-FFF2-40B4-BE49-F238E27FC236}">
                        <a16:creationId xmlns:a16="http://schemas.microsoft.com/office/drawing/2014/main" id="{F6B20100-01B0-224E-7233-8F56BC296E95}"/>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07" name="Tekstfelt 2006">
                    <a:extLst>
                      <a:ext uri="{FF2B5EF4-FFF2-40B4-BE49-F238E27FC236}">
                        <a16:creationId xmlns:a16="http://schemas.microsoft.com/office/drawing/2014/main" id="{D64DDD71-A5F1-1A2B-A4F7-4E7EE47BA185}"/>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08" name="Tekstfelt 2007">
                    <a:extLst>
                      <a:ext uri="{FF2B5EF4-FFF2-40B4-BE49-F238E27FC236}">
                        <a16:creationId xmlns:a16="http://schemas.microsoft.com/office/drawing/2014/main" id="{FD459BB0-A55A-4EC5-6712-E29515C08213}"/>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09" name="Tekstfelt 2008">
                    <a:extLst>
                      <a:ext uri="{FF2B5EF4-FFF2-40B4-BE49-F238E27FC236}">
                        <a16:creationId xmlns:a16="http://schemas.microsoft.com/office/drawing/2014/main" id="{F653151E-C2BA-CDB4-8E83-CDE7A224E393}"/>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10" name="Tekstfelt 2009">
                    <a:extLst>
                      <a:ext uri="{FF2B5EF4-FFF2-40B4-BE49-F238E27FC236}">
                        <a16:creationId xmlns:a16="http://schemas.microsoft.com/office/drawing/2014/main" id="{A3F0EF04-69D9-E481-4D96-93BAA66A6FF9}"/>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11" name="Tekstfelt 2010">
                    <a:extLst>
                      <a:ext uri="{FF2B5EF4-FFF2-40B4-BE49-F238E27FC236}">
                        <a16:creationId xmlns:a16="http://schemas.microsoft.com/office/drawing/2014/main" id="{37F0DC5B-D256-966B-B7F8-CA20BBCA3CFF}"/>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12" name="Tekstfelt 2011">
                    <a:extLst>
                      <a:ext uri="{FF2B5EF4-FFF2-40B4-BE49-F238E27FC236}">
                        <a16:creationId xmlns:a16="http://schemas.microsoft.com/office/drawing/2014/main" id="{5F9105EC-1918-5F98-0780-E061F8369576}"/>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13" name="Tekstfelt 2012">
                    <a:extLst>
                      <a:ext uri="{FF2B5EF4-FFF2-40B4-BE49-F238E27FC236}">
                        <a16:creationId xmlns:a16="http://schemas.microsoft.com/office/drawing/2014/main" id="{15739C80-D158-4695-4BFB-20E5E7647E77}"/>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78" name="Tekstfelt 1977">
                  <a:extLst>
                    <a:ext uri="{FF2B5EF4-FFF2-40B4-BE49-F238E27FC236}">
                      <a16:creationId xmlns:a16="http://schemas.microsoft.com/office/drawing/2014/main" id="{B95837F5-0D9C-1B26-74D4-D31B080E8AFA}"/>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79" name="Tekstfelt 1978">
                  <a:extLst>
                    <a:ext uri="{FF2B5EF4-FFF2-40B4-BE49-F238E27FC236}">
                      <a16:creationId xmlns:a16="http://schemas.microsoft.com/office/drawing/2014/main" id="{9985C163-A477-223B-56FD-4858C05B04F6}"/>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80" name="Tekstfelt 1979">
                  <a:extLst>
                    <a:ext uri="{FF2B5EF4-FFF2-40B4-BE49-F238E27FC236}">
                      <a16:creationId xmlns:a16="http://schemas.microsoft.com/office/drawing/2014/main" id="{367880AF-4DDD-AC38-B692-6187346ECD38}"/>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1" name="Gruppe 1830">
                <a:extLst>
                  <a:ext uri="{FF2B5EF4-FFF2-40B4-BE49-F238E27FC236}">
                    <a16:creationId xmlns:a16="http://schemas.microsoft.com/office/drawing/2014/main" id="{04A0827F-4880-E6F4-CFC0-2B7E606E0215}"/>
                  </a:ext>
                </a:extLst>
              </p:cNvPr>
              <p:cNvGrpSpPr/>
              <p:nvPr/>
            </p:nvGrpSpPr>
            <p:grpSpPr>
              <a:xfrm>
                <a:off x="1159795" y="1034606"/>
                <a:ext cx="641389" cy="5216305"/>
                <a:chOff x="2892468" y="1032983"/>
                <a:chExt cx="641389" cy="5216305"/>
              </a:xfrm>
            </p:grpSpPr>
            <p:grpSp>
              <p:nvGrpSpPr>
                <p:cNvPr id="1940" name="Gruppe 1939">
                  <a:extLst>
                    <a:ext uri="{FF2B5EF4-FFF2-40B4-BE49-F238E27FC236}">
                      <a16:creationId xmlns:a16="http://schemas.microsoft.com/office/drawing/2014/main" id="{7C1FDD09-95F7-472D-E094-C372B00D59FF}"/>
                    </a:ext>
                  </a:extLst>
                </p:cNvPr>
                <p:cNvGrpSpPr/>
                <p:nvPr/>
              </p:nvGrpSpPr>
              <p:grpSpPr>
                <a:xfrm>
                  <a:off x="2892468" y="1032983"/>
                  <a:ext cx="641389" cy="5216305"/>
                  <a:chOff x="3475384" y="1188399"/>
                  <a:chExt cx="641389" cy="5216305"/>
                </a:xfrm>
              </p:grpSpPr>
              <p:sp>
                <p:nvSpPr>
                  <p:cNvPr id="1944" name="Tekstfelt 1943">
                    <a:extLst>
                      <a:ext uri="{FF2B5EF4-FFF2-40B4-BE49-F238E27FC236}">
                        <a16:creationId xmlns:a16="http://schemas.microsoft.com/office/drawing/2014/main" id="{CB054080-5D34-1335-9F78-9642A11B8F32}"/>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45" name="Tekstfelt 1944">
                    <a:extLst>
                      <a:ext uri="{FF2B5EF4-FFF2-40B4-BE49-F238E27FC236}">
                        <a16:creationId xmlns:a16="http://schemas.microsoft.com/office/drawing/2014/main" id="{B7F7FC08-9944-AF05-0523-FF14E25ABD59}"/>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46" name="Tekstfelt 1945">
                    <a:extLst>
                      <a:ext uri="{FF2B5EF4-FFF2-40B4-BE49-F238E27FC236}">
                        <a16:creationId xmlns:a16="http://schemas.microsoft.com/office/drawing/2014/main" id="{73402C06-ED23-5F5F-C9D9-CCC04E5BC75E}"/>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47" name="Tekstfelt 1946">
                    <a:extLst>
                      <a:ext uri="{FF2B5EF4-FFF2-40B4-BE49-F238E27FC236}">
                        <a16:creationId xmlns:a16="http://schemas.microsoft.com/office/drawing/2014/main" id="{B637674A-7093-CCF4-7FB9-6D78651CA94E}"/>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48" name="Tekstfelt 1947">
                    <a:extLst>
                      <a:ext uri="{FF2B5EF4-FFF2-40B4-BE49-F238E27FC236}">
                        <a16:creationId xmlns:a16="http://schemas.microsoft.com/office/drawing/2014/main" id="{9AD86AC0-E841-F908-A0C3-9582DB99B47C}"/>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49" name="Tekstfelt 1948">
                    <a:extLst>
                      <a:ext uri="{FF2B5EF4-FFF2-40B4-BE49-F238E27FC236}">
                        <a16:creationId xmlns:a16="http://schemas.microsoft.com/office/drawing/2014/main" id="{5E1DAB52-A3B4-566B-5732-BB57BB164698}"/>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50" name="Tekstfelt 1949">
                    <a:extLst>
                      <a:ext uri="{FF2B5EF4-FFF2-40B4-BE49-F238E27FC236}">
                        <a16:creationId xmlns:a16="http://schemas.microsoft.com/office/drawing/2014/main" id="{7DD415DD-8088-D60E-5F9F-3EF81B6658EA}"/>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51" name="Tekstfelt 1950">
                    <a:extLst>
                      <a:ext uri="{FF2B5EF4-FFF2-40B4-BE49-F238E27FC236}">
                        <a16:creationId xmlns:a16="http://schemas.microsoft.com/office/drawing/2014/main" id="{50A4AAE6-B906-F121-73E8-99435A9911A4}"/>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52" name="Tekstfelt 1951">
                    <a:extLst>
                      <a:ext uri="{FF2B5EF4-FFF2-40B4-BE49-F238E27FC236}">
                        <a16:creationId xmlns:a16="http://schemas.microsoft.com/office/drawing/2014/main" id="{6B8A675A-5599-6808-0096-BD4453CBC9BF}"/>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53" name="Tekstfelt 1952">
                    <a:extLst>
                      <a:ext uri="{FF2B5EF4-FFF2-40B4-BE49-F238E27FC236}">
                        <a16:creationId xmlns:a16="http://schemas.microsoft.com/office/drawing/2014/main" id="{8BAD5AF0-7AC0-CCED-7743-1A762A65DEE1}"/>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54" name="Tekstfelt 1953">
                    <a:extLst>
                      <a:ext uri="{FF2B5EF4-FFF2-40B4-BE49-F238E27FC236}">
                        <a16:creationId xmlns:a16="http://schemas.microsoft.com/office/drawing/2014/main" id="{1F3919E9-77B7-EFAA-D5A3-321FC1B81C9A}"/>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55" name="Tekstfelt 1954">
                    <a:extLst>
                      <a:ext uri="{FF2B5EF4-FFF2-40B4-BE49-F238E27FC236}">
                        <a16:creationId xmlns:a16="http://schemas.microsoft.com/office/drawing/2014/main" id="{6011A667-3852-0067-71C2-76D9EFBB1904}"/>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56" name="Tekstfelt 1955">
                    <a:extLst>
                      <a:ext uri="{FF2B5EF4-FFF2-40B4-BE49-F238E27FC236}">
                        <a16:creationId xmlns:a16="http://schemas.microsoft.com/office/drawing/2014/main" id="{B0C43E6F-EFE2-9ED7-AFEA-151981F5EB36}"/>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57" name="Tekstfelt 1956">
                    <a:extLst>
                      <a:ext uri="{FF2B5EF4-FFF2-40B4-BE49-F238E27FC236}">
                        <a16:creationId xmlns:a16="http://schemas.microsoft.com/office/drawing/2014/main" id="{379EF296-47B1-B78E-81B9-784A68CCD8E9}"/>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58" name="Tekstfelt 1957">
                    <a:extLst>
                      <a:ext uri="{FF2B5EF4-FFF2-40B4-BE49-F238E27FC236}">
                        <a16:creationId xmlns:a16="http://schemas.microsoft.com/office/drawing/2014/main" id="{A05CD7A8-5D21-DF48-84E7-D695289D213B}"/>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59" name="Tekstfelt 1958">
                    <a:extLst>
                      <a:ext uri="{FF2B5EF4-FFF2-40B4-BE49-F238E27FC236}">
                        <a16:creationId xmlns:a16="http://schemas.microsoft.com/office/drawing/2014/main" id="{16CEECB6-FF9B-DA1A-07B0-5FCD472CBFE6}"/>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60" name="Tekstfelt 1959">
                    <a:extLst>
                      <a:ext uri="{FF2B5EF4-FFF2-40B4-BE49-F238E27FC236}">
                        <a16:creationId xmlns:a16="http://schemas.microsoft.com/office/drawing/2014/main" id="{D47CD0F1-FC8E-0CA3-0C07-9E97C7DA322F}"/>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61" name="Tekstfelt 1960">
                    <a:extLst>
                      <a:ext uri="{FF2B5EF4-FFF2-40B4-BE49-F238E27FC236}">
                        <a16:creationId xmlns:a16="http://schemas.microsoft.com/office/drawing/2014/main" id="{982294D3-00A8-4C85-3580-06295CBE0C64}"/>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62" name="Tekstfelt 1961">
                    <a:extLst>
                      <a:ext uri="{FF2B5EF4-FFF2-40B4-BE49-F238E27FC236}">
                        <a16:creationId xmlns:a16="http://schemas.microsoft.com/office/drawing/2014/main" id="{0CFCC03E-E1F6-C378-CA61-599F7F09C482}"/>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63" name="Tekstfelt 1962">
                    <a:extLst>
                      <a:ext uri="{FF2B5EF4-FFF2-40B4-BE49-F238E27FC236}">
                        <a16:creationId xmlns:a16="http://schemas.microsoft.com/office/drawing/2014/main" id="{ECD6FCC5-B29B-F3C8-0822-19E67E6BF745}"/>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64" name="Tekstfelt 1963">
                    <a:extLst>
                      <a:ext uri="{FF2B5EF4-FFF2-40B4-BE49-F238E27FC236}">
                        <a16:creationId xmlns:a16="http://schemas.microsoft.com/office/drawing/2014/main" id="{271D4F4E-C334-C0A4-BF5B-F3A2E8F5E2B1}"/>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65" name="Tekstfelt 1964">
                    <a:extLst>
                      <a:ext uri="{FF2B5EF4-FFF2-40B4-BE49-F238E27FC236}">
                        <a16:creationId xmlns:a16="http://schemas.microsoft.com/office/drawing/2014/main" id="{C6DDA111-BA37-F649-DDF1-6B6911186093}"/>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66" name="Tekstfelt 1965">
                    <a:extLst>
                      <a:ext uri="{FF2B5EF4-FFF2-40B4-BE49-F238E27FC236}">
                        <a16:creationId xmlns:a16="http://schemas.microsoft.com/office/drawing/2014/main" id="{CEAE1C73-5BEE-E733-2691-D35D99510BBA}"/>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67" name="Tekstfelt 1966">
                    <a:extLst>
                      <a:ext uri="{FF2B5EF4-FFF2-40B4-BE49-F238E27FC236}">
                        <a16:creationId xmlns:a16="http://schemas.microsoft.com/office/drawing/2014/main" id="{5677C754-C09C-2B63-68DD-31128BFA65C1}"/>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68" name="Tekstfelt 1967">
                    <a:extLst>
                      <a:ext uri="{FF2B5EF4-FFF2-40B4-BE49-F238E27FC236}">
                        <a16:creationId xmlns:a16="http://schemas.microsoft.com/office/drawing/2014/main" id="{A2297E44-D4EC-2C28-1081-01A799E1F01F}"/>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69" name="Tekstfelt 1968">
                    <a:extLst>
                      <a:ext uri="{FF2B5EF4-FFF2-40B4-BE49-F238E27FC236}">
                        <a16:creationId xmlns:a16="http://schemas.microsoft.com/office/drawing/2014/main" id="{0B6B44F1-F9CE-2A62-0A40-AC08710C98BC}"/>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70" name="Tekstfelt 1969">
                    <a:extLst>
                      <a:ext uri="{FF2B5EF4-FFF2-40B4-BE49-F238E27FC236}">
                        <a16:creationId xmlns:a16="http://schemas.microsoft.com/office/drawing/2014/main" id="{EAF48EA0-6848-9F69-7EED-84F823907B5C}"/>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71" name="Tekstfelt 1970">
                    <a:extLst>
                      <a:ext uri="{FF2B5EF4-FFF2-40B4-BE49-F238E27FC236}">
                        <a16:creationId xmlns:a16="http://schemas.microsoft.com/office/drawing/2014/main" id="{C1DF0E27-698C-41C0-6D8F-F95DFF9950C3}"/>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72" name="Tekstfelt 1971">
                    <a:extLst>
                      <a:ext uri="{FF2B5EF4-FFF2-40B4-BE49-F238E27FC236}">
                        <a16:creationId xmlns:a16="http://schemas.microsoft.com/office/drawing/2014/main" id="{F230443D-951F-F911-2606-EB932DBED5BF}"/>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73" name="Tekstfelt 1972">
                    <a:extLst>
                      <a:ext uri="{FF2B5EF4-FFF2-40B4-BE49-F238E27FC236}">
                        <a16:creationId xmlns:a16="http://schemas.microsoft.com/office/drawing/2014/main" id="{B7CD0F47-91FD-C730-2E89-EBCAD041B010}"/>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74" name="Tekstfelt 1973">
                    <a:extLst>
                      <a:ext uri="{FF2B5EF4-FFF2-40B4-BE49-F238E27FC236}">
                        <a16:creationId xmlns:a16="http://schemas.microsoft.com/office/drawing/2014/main" id="{A16ADE2A-0474-54AF-925A-1C45275A9C33}"/>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975" name="Tekstfelt 1974">
                    <a:extLst>
                      <a:ext uri="{FF2B5EF4-FFF2-40B4-BE49-F238E27FC236}">
                        <a16:creationId xmlns:a16="http://schemas.microsoft.com/office/drawing/2014/main" id="{C9A39E8B-E198-0D8B-2FAA-22B5CCA17810}"/>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976" name="Tekstfelt 1975">
                    <a:extLst>
                      <a:ext uri="{FF2B5EF4-FFF2-40B4-BE49-F238E27FC236}">
                        <a16:creationId xmlns:a16="http://schemas.microsoft.com/office/drawing/2014/main" id="{8AD15CEC-466B-F56D-32CC-77C2A70C702F}"/>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41" name="Tekstfelt 1940">
                  <a:extLst>
                    <a:ext uri="{FF2B5EF4-FFF2-40B4-BE49-F238E27FC236}">
                      <a16:creationId xmlns:a16="http://schemas.microsoft.com/office/drawing/2014/main" id="{330876CF-4AE2-D19C-E61C-EEBC3157CE92}"/>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42" name="Tekstfelt 1941">
                  <a:extLst>
                    <a:ext uri="{FF2B5EF4-FFF2-40B4-BE49-F238E27FC236}">
                      <a16:creationId xmlns:a16="http://schemas.microsoft.com/office/drawing/2014/main" id="{9C605B36-DCD6-0735-37CB-32C5F3DE1F4B}"/>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43" name="Tekstfelt 1942">
                  <a:extLst>
                    <a:ext uri="{FF2B5EF4-FFF2-40B4-BE49-F238E27FC236}">
                      <a16:creationId xmlns:a16="http://schemas.microsoft.com/office/drawing/2014/main" id="{2C144556-BE4D-4F59-F9D8-7260C877A3D2}"/>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2" name="Gruppe 1831">
                <a:extLst>
                  <a:ext uri="{FF2B5EF4-FFF2-40B4-BE49-F238E27FC236}">
                    <a16:creationId xmlns:a16="http://schemas.microsoft.com/office/drawing/2014/main" id="{DC466B7A-FDDD-011A-6A97-626EACDD980C}"/>
                  </a:ext>
                </a:extLst>
              </p:cNvPr>
              <p:cNvGrpSpPr/>
              <p:nvPr/>
            </p:nvGrpSpPr>
            <p:grpSpPr>
              <a:xfrm>
                <a:off x="732574" y="1038389"/>
                <a:ext cx="641389" cy="5216305"/>
                <a:chOff x="2892468" y="1032983"/>
                <a:chExt cx="641389" cy="5216305"/>
              </a:xfrm>
            </p:grpSpPr>
            <p:grpSp>
              <p:nvGrpSpPr>
                <p:cNvPr id="1903" name="Gruppe 1902">
                  <a:extLst>
                    <a:ext uri="{FF2B5EF4-FFF2-40B4-BE49-F238E27FC236}">
                      <a16:creationId xmlns:a16="http://schemas.microsoft.com/office/drawing/2014/main" id="{B19B7816-E2CF-1B65-69E1-67E8C8484BA5}"/>
                    </a:ext>
                  </a:extLst>
                </p:cNvPr>
                <p:cNvGrpSpPr/>
                <p:nvPr/>
              </p:nvGrpSpPr>
              <p:grpSpPr>
                <a:xfrm>
                  <a:off x="2892468" y="1032983"/>
                  <a:ext cx="641389" cy="5216305"/>
                  <a:chOff x="3475384" y="1188399"/>
                  <a:chExt cx="641389" cy="5216305"/>
                </a:xfrm>
              </p:grpSpPr>
              <p:sp>
                <p:nvSpPr>
                  <p:cNvPr id="1907" name="Tekstfelt 1906">
                    <a:extLst>
                      <a:ext uri="{FF2B5EF4-FFF2-40B4-BE49-F238E27FC236}">
                        <a16:creationId xmlns:a16="http://schemas.microsoft.com/office/drawing/2014/main" id="{D1D2E722-23D4-7AD8-8A07-B3E7D87DB274}"/>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08" name="Tekstfelt 1907">
                    <a:extLst>
                      <a:ext uri="{FF2B5EF4-FFF2-40B4-BE49-F238E27FC236}">
                        <a16:creationId xmlns:a16="http://schemas.microsoft.com/office/drawing/2014/main" id="{08C02800-A915-2FD6-98EE-EF7BE099BD5D}"/>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09" name="Tekstfelt 1908">
                    <a:extLst>
                      <a:ext uri="{FF2B5EF4-FFF2-40B4-BE49-F238E27FC236}">
                        <a16:creationId xmlns:a16="http://schemas.microsoft.com/office/drawing/2014/main" id="{F0633AA4-EA42-5A99-C474-0CBD8ABD768D}"/>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10" name="Tekstfelt 1909">
                    <a:extLst>
                      <a:ext uri="{FF2B5EF4-FFF2-40B4-BE49-F238E27FC236}">
                        <a16:creationId xmlns:a16="http://schemas.microsoft.com/office/drawing/2014/main" id="{F3673493-33DA-7846-E9D5-657EA84E2A59}"/>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11" name="Tekstfelt 1910">
                    <a:extLst>
                      <a:ext uri="{FF2B5EF4-FFF2-40B4-BE49-F238E27FC236}">
                        <a16:creationId xmlns:a16="http://schemas.microsoft.com/office/drawing/2014/main" id="{71C848F3-58E9-8186-16E7-580428B0F398}"/>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12" name="Tekstfelt 1911">
                    <a:extLst>
                      <a:ext uri="{FF2B5EF4-FFF2-40B4-BE49-F238E27FC236}">
                        <a16:creationId xmlns:a16="http://schemas.microsoft.com/office/drawing/2014/main" id="{3D48B922-79C9-000C-D80F-A3566A3FAE2D}"/>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13" name="Tekstfelt 1912">
                    <a:extLst>
                      <a:ext uri="{FF2B5EF4-FFF2-40B4-BE49-F238E27FC236}">
                        <a16:creationId xmlns:a16="http://schemas.microsoft.com/office/drawing/2014/main" id="{0717F5A9-5F3E-0F49-71FE-3D34426C1087}"/>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14" name="Tekstfelt 1913">
                    <a:extLst>
                      <a:ext uri="{FF2B5EF4-FFF2-40B4-BE49-F238E27FC236}">
                        <a16:creationId xmlns:a16="http://schemas.microsoft.com/office/drawing/2014/main" id="{666356E8-CA80-4305-F816-A5930FC92AED}"/>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15" name="Tekstfelt 1914">
                    <a:extLst>
                      <a:ext uri="{FF2B5EF4-FFF2-40B4-BE49-F238E27FC236}">
                        <a16:creationId xmlns:a16="http://schemas.microsoft.com/office/drawing/2014/main" id="{BFDFA2E3-A04A-02E5-AF66-E64A6973EFD3}"/>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16" name="Tekstfelt 1915">
                    <a:extLst>
                      <a:ext uri="{FF2B5EF4-FFF2-40B4-BE49-F238E27FC236}">
                        <a16:creationId xmlns:a16="http://schemas.microsoft.com/office/drawing/2014/main" id="{424ED5A8-ED3A-1E8F-F21C-FBAAF1DE618F}"/>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17" name="Tekstfelt 1916">
                    <a:extLst>
                      <a:ext uri="{FF2B5EF4-FFF2-40B4-BE49-F238E27FC236}">
                        <a16:creationId xmlns:a16="http://schemas.microsoft.com/office/drawing/2014/main" id="{AFD5F6D1-4ACB-0899-0B1A-5A8D182D3BE3}"/>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18" name="Tekstfelt 1917">
                    <a:extLst>
                      <a:ext uri="{FF2B5EF4-FFF2-40B4-BE49-F238E27FC236}">
                        <a16:creationId xmlns:a16="http://schemas.microsoft.com/office/drawing/2014/main" id="{A4B5E7D1-7504-EAA6-FD54-F4C0EE177CF6}"/>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19" name="Tekstfelt 1918">
                    <a:extLst>
                      <a:ext uri="{FF2B5EF4-FFF2-40B4-BE49-F238E27FC236}">
                        <a16:creationId xmlns:a16="http://schemas.microsoft.com/office/drawing/2014/main" id="{EB2F88B2-56AC-AA9D-4028-5DB3E986B07F}"/>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20" name="Tekstfelt 1919">
                    <a:extLst>
                      <a:ext uri="{FF2B5EF4-FFF2-40B4-BE49-F238E27FC236}">
                        <a16:creationId xmlns:a16="http://schemas.microsoft.com/office/drawing/2014/main" id="{C6A69526-D8F8-35EE-1823-69F78038AFEB}"/>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21" name="Tekstfelt 1920">
                    <a:extLst>
                      <a:ext uri="{FF2B5EF4-FFF2-40B4-BE49-F238E27FC236}">
                        <a16:creationId xmlns:a16="http://schemas.microsoft.com/office/drawing/2014/main" id="{C4A4BE96-16B1-4ED7-BF41-ABAA92BDCAD0}"/>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22" name="Tekstfelt 1921">
                    <a:extLst>
                      <a:ext uri="{FF2B5EF4-FFF2-40B4-BE49-F238E27FC236}">
                        <a16:creationId xmlns:a16="http://schemas.microsoft.com/office/drawing/2014/main" id="{27CC64BF-2FA8-BD11-8336-3B52956811BA}"/>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23" name="Tekstfelt 1922">
                    <a:extLst>
                      <a:ext uri="{FF2B5EF4-FFF2-40B4-BE49-F238E27FC236}">
                        <a16:creationId xmlns:a16="http://schemas.microsoft.com/office/drawing/2014/main" id="{E70182FA-D83C-8DC3-5E57-11850BF0A13D}"/>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24" name="Tekstfelt 1923">
                    <a:extLst>
                      <a:ext uri="{FF2B5EF4-FFF2-40B4-BE49-F238E27FC236}">
                        <a16:creationId xmlns:a16="http://schemas.microsoft.com/office/drawing/2014/main" id="{0F625516-0C17-AB2C-3B44-E272EB775826}"/>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25" name="Tekstfelt 1924">
                    <a:extLst>
                      <a:ext uri="{FF2B5EF4-FFF2-40B4-BE49-F238E27FC236}">
                        <a16:creationId xmlns:a16="http://schemas.microsoft.com/office/drawing/2014/main" id="{1B691FC1-9BE5-2A8B-B193-400215CA1A9B}"/>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26" name="Tekstfelt 1925">
                    <a:extLst>
                      <a:ext uri="{FF2B5EF4-FFF2-40B4-BE49-F238E27FC236}">
                        <a16:creationId xmlns:a16="http://schemas.microsoft.com/office/drawing/2014/main" id="{7C67A2A4-B791-E959-D845-C7F43EEBCDB7}"/>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27" name="Tekstfelt 1926">
                    <a:extLst>
                      <a:ext uri="{FF2B5EF4-FFF2-40B4-BE49-F238E27FC236}">
                        <a16:creationId xmlns:a16="http://schemas.microsoft.com/office/drawing/2014/main" id="{725EDA76-1DD8-76B8-FCE3-B89D27132BAE}"/>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28" name="Tekstfelt 1927">
                    <a:extLst>
                      <a:ext uri="{FF2B5EF4-FFF2-40B4-BE49-F238E27FC236}">
                        <a16:creationId xmlns:a16="http://schemas.microsoft.com/office/drawing/2014/main" id="{3707ED24-A825-1F57-16FB-4512D6A898CB}"/>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29" name="Tekstfelt 1928">
                    <a:extLst>
                      <a:ext uri="{FF2B5EF4-FFF2-40B4-BE49-F238E27FC236}">
                        <a16:creationId xmlns:a16="http://schemas.microsoft.com/office/drawing/2014/main" id="{C02E24D3-EB06-F76C-4C7F-B35AC3FE7511}"/>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30" name="Tekstfelt 1929">
                    <a:extLst>
                      <a:ext uri="{FF2B5EF4-FFF2-40B4-BE49-F238E27FC236}">
                        <a16:creationId xmlns:a16="http://schemas.microsoft.com/office/drawing/2014/main" id="{369F8568-DBE8-FE2F-9E4C-286242436A7C}"/>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31" name="Tekstfelt 1930">
                    <a:extLst>
                      <a:ext uri="{FF2B5EF4-FFF2-40B4-BE49-F238E27FC236}">
                        <a16:creationId xmlns:a16="http://schemas.microsoft.com/office/drawing/2014/main" id="{229DEE2D-0BA8-7804-BFFA-255C1D323196}"/>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32" name="Tekstfelt 1931">
                    <a:extLst>
                      <a:ext uri="{FF2B5EF4-FFF2-40B4-BE49-F238E27FC236}">
                        <a16:creationId xmlns:a16="http://schemas.microsoft.com/office/drawing/2014/main" id="{2C4866B6-862F-1F2F-64AD-6FCE5F2F5620}"/>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33" name="Tekstfelt 1932">
                    <a:extLst>
                      <a:ext uri="{FF2B5EF4-FFF2-40B4-BE49-F238E27FC236}">
                        <a16:creationId xmlns:a16="http://schemas.microsoft.com/office/drawing/2014/main" id="{E0F7FD74-3E0A-2AC4-EB54-EE8C762BA06C}"/>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34" name="Tekstfelt 1933">
                    <a:extLst>
                      <a:ext uri="{FF2B5EF4-FFF2-40B4-BE49-F238E27FC236}">
                        <a16:creationId xmlns:a16="http://schemas.microsoft.com/office/drawing/2014/main" id="{2E2D1EDD-B87D-7501-91C0-A74283ABF0ED}"/>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35" name="Tekstfelt 1934">
                    <a:extLst>
                      <a:ext uri="{FF2B5EF4-FFF2-40B4-BE49-F238E27FC236}">
                        <a16:creationId xmlns:a16="http://schemas.microsoft.com/office/drawing/2014/main" id="{5AFF4214-58CA-7C7E-4576-4ACA0F7EB0A0}"/>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36" name="Tekstfelt 1935">
                    <a:extLst>
                      <a:ext uri="{FF2B5EF4-FFF2-40B4-BE49-F238E27FC236}">
                        <a16:creationId xmlns:a16="http://schemas.microsoft.com/office/drawing/2014/main" id="{E45050A8-4892-AB11-6F06-11F0B6355A54}"/>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37" name="Tekstfelt 1936">
                    <a:extLst>
                      <a:ext uri="{FF2B5EF4-FFF2-40B4-BE49-F238E27FC236}">
                        <a16:creationId xmlns:a16="http://schemas.microsoft.com/office/drawing/2014/main" id="{6636B833-A33D-3776-6469-0443F5238041}"/>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38" name="Tekstfelt 1937">
                    <a:extLst>
                      <a:ext uri="{FF2B5EF4-FFF2-40B4-BE49-F238E27FC236}">
                        <a16:creationId xmlns:a16="http://schemas.microsoft.com/office/drawing/2014/main" id="{23C1B27E-5FEC-54FE-4366-4DA23CC8B1F5}"/>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39" name="Tekstfelt 1938">
                    <a:extLst>
                      <a:ext uri="{FF2B5EF4-FFF2-40B4-BE49-F238E27FC236}">
                        <a16:creationId xmlns:a16="http://schemas.microsoft.com/office/drawing/2014/main" id="{7501ADA1-A1FE-9F15-1E0D-5AD9F15E21D2}"/>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904" name="Tekstfelt 1903">
                  <a:extLst>
                    <a:ext uri="{FF2B5EF4-FFF2-40B4-BE49-F238E27FC236}">
                      <a16:creationId xmlns:a16="http://schemas.microsoft.com/office/drawing/2014/main" id="{5CA79C8E-6B3E-A6B2-C065-A8669DD0F736}"/>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05" name="Tekstfelt 1904">
                  <a:extLst>
                    <a:ext uri="{FF2B5EF4-FFF2-40B4-BE49-F238E27FC236}">
                      <a16:creationId xmlns:a16="http://schemas.microsoft.com/office/drawing/2014/main" id="{63F92EB7-3DCA-C2E5-308C-D2CBF9CB3667}"/>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06" name="Tekstfelt 1905">
                  <a:extLst>
                    <a:ext uri="{FF2B5EF4-FFF2-40B4-BE49-F238E27FC236}">
                      <a16:creationId xmlns:a16="http://schemas.microsoft.com/office/drawing/2014/main" id="{C09DA459-17F1-D978-348F-B01D101A077D}"/>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3" name="Gruppe 1832">
                <a:extLst>
                  <a:ext uri="{FF2B5EF4-FFF2-40B4-BE49-F238E27FC236}">
                    <a16:creationId xmlns:a16="http://schemas.microsoft.com/office/drawing/2014/main" id="{8A696FBC-45FF-A3CD-F04F-BC9B0C2EC0A0}"/>
                  </a:ext>
                </a:extLst>
              </p:cNvPr>
              <p:cNvGrpSpPr/>
              <p:nvPr/>
            </p:nvGrpSpPr>
            <p:grpSpPr>
              <a:xfrm>
                <a:off x="286844" y="1475337"/>
                <a:ext cx="641389" cy="4783755"/>
                <a:chOff x="2892468" y="1465533"/>
                <a:chExt cx="641389" cy="4783755"/>
              </a:xfrm>
            </p:grpSpPr>
            <p:grpSp>
              <p:nvGrpSpPr>
                <p:cNvPr id="1869" name="Gruppe 1868">
                  <a:extLst>
                    <a:ext uri="{FF2B5EF4-FFF2-40B4-BE49-F238E27FC236}">
                      <a16:creationId xmlns:a16="http://schemas.microsoft.com/office/drawing/2014/main" id="{1CD38434-062A-4FE2-D8C8-4EF21EA90F11}"/>
                    </a:ext>
                  </a:extLst>
                </p:cNvPr>
                <p:cNvGrpSpPr/>
                <p:nvPr/>
              </p:nvGrpSpPr>
              <p:grpSpPr>
                <a:xfrm>
                  <a:off x="2892468" y="1465533"/>
                  <a:ext cx="641389" cy="4783755"/>
                  <a:chOff x="3475384" y="1620949"/>
                  <a:chExt cx="641389" cy="4783755"/>
                </a:xfrm>
              </p:grpSpPr>
              <p:sp>
                <p:nvSpPr>
                  <p:cNvPr id="1873" name="Tekstfelt 1872">
                    <a:extLst>
                      <a:ext uri="{FF2B5EF4-FFF2-40B4-BE49-F238E27FC236}">
                        <a16:creationId xmlns:a16="http://schemas.microsoft.com/office/drawing/2014/main" id="{41F15D5F-0945-177E-363D-1C177B9F56B0}"/>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74" name="Tekstfelt 1873">
                    <a:extLst>
                      <a:ext uri="{FF2B5EF4-FFF2-40B4-BE49-F238E27FC236}">
                        <a16:creationId xmlns:a16="http://schemas.microsoft.com/office/drawing/2014/main" id="{948698AF-B767-6EFB-8EBC-1B3A4302E123}"/>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75" name="Tekstfelt 1874">
                    <a:extLst>
                      <a:ext uri="{FF2B5EF4-FFF2-40B4-BE49-F238E27FC236}">
                        <a16:creationId xmlns:a16="http://schemas.microsoft.com/office/drawing/2014/main" id="{74EDEB96-2C95-D0EC-3DA7-BB3A7D82B029}"/>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76" name="Tekstfelt 1875">
                    <a:extLst>
                      <a:ext uri="{FF2B5EF4-FFF2-40B4-BE49-F238E27FC236}">
                        <a16:creationId xmlns:a16="http://schemas.microsoft.com/office/drawing/2014/main" id="{42B0393C-1EE7-3DEB-228B-9405BEBF332F}"/>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77" name="Tekstfelt 1876">
                    <a:extLst>
                      <a:ext uri="{FF2B5EF4-FFF2-40B4-BE49-F238E27FC236}">
                        <a16:creationId xmlns:a16="http://schemas.microsoft.com/office/drawing/2014/main" id="{37F3F81F-7724-C302-FC84-8D627B774FCD}"/>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78" name="Tekstfelt 1877">
                    <a:extLst>
                      <a:ext uri="{FF2B5EF4-FFF2-40B4-BE49-F238E27FC236}">
                        <a16:creationId xmlns:a16="http://schemas.microsoft.com/office/drawing/2014/main" id="{587C4C3A-8A3D-336E-5D84-2C3DE4368367}"/>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79" name="Tekstfelt 1878">
                    <a:extLst>
                      <a:ext uri="{FF2B5EF4-FFF2-40B4-BE49-F238E27FC236}">
                        <a16:creationId xmlns:a16="http://schemas.microsoft.com/office/drawing/2014/main" id="{838D186B-639A-384F-03C6-9E324D725939}"/>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80" name="Tekstfelt 1879">
                    <a:extLst>
                      <a:ext uri="{FF2B5EF4-FFF2-40B4-BE49-F238E27FC236}">
                        <a16:creationId xmlns:a16="http://schemas.microsoft.com/office/drawing/2014/main" id="{CBD03846-0D00-B94C-32B0-48AD9FD78B61}"/>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81" name="Tekstfelt 1880">
                    <a:extLst>
                      <a:ext uri="{FF2B5EF4-FFF2-40B4-BE49-F238E27FC236}">
                        <a16:creationId xmlns:a16="http://schemas.microsoft.com/office/drawing/2014/main" id="{94A182CE-9C59-4DA9-35DB-E93E48636FD6}"/>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82" name="Tekstfelt 1881">
                    <a:extLst>
                      <a:ext uri="{FF2B5EF4-FFF2-40B4-BE49-F238E27FC236}">
                        <a16:creationId xmlns:a16="http://schemas.microsoft.com/office/drawing/2014/main" id="{DD5C4FA3-511C-D842-B40F-862D52B780F4}"/>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83" name="Tekstfelt 1882">
                    <a:extLst>
                      <a:ext uri="{FF2B5EF4-FFF2-40B4-BE49-F238E27FC236}">
                        <a16:creationId xmlns:a16="http://schemas.microsoft.com/office/drawing/2014/main" id="{01881ED9-36FA-8171-35D9-7741B5FB8E45}"/>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84" name="Tekstfelt 1883">
                    <a:extLst>
                      <a:ext uri="{FF2B5EF4-FFF2-40B4-BE49-F238E27FC236}">
                        <a16:creationId xmlns:a16="http://schemas.microsoft.com/office/drawing/2014/main" id="{31B55210-319A-D757-6C5A-4DD4723E7D2D}"/>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85" name="Tekstfelt 1884">
                    <a:extLst>
                      <a:ext uri="{FF2B5EF4-FFF2-40B4-BE49-F238E27FC236}">
                        <a16:creationId xmlns:a16="http://schemas.microsoft.com/office/drawing/2014/main" id="{21E80B7C-1C1D-29AA-9B73-A6FFEFE84812}"/>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86" name="Tekstfelt 1885">
                    <a:extLst>
                      <a:ext uri="{FF2B5EF4-FFF2-40B4-BE49-F238E27FC236}">
                        <a16:creationId xmlns:a16="http://schemas.microsoft.com/office/drawing/2014/main" id="{BC02F3B4-566F-D4AB-DDBA-46254CCDB1BC}"/>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87" name="Tekstfelt 1886">
                    <a:extLst>
                      <a:ext uri="{FF2B5EF4-FFF2-40B4-BE49-F238E27FC236}">
                        <a16:creationId xmlns:a16="http://schemas.microsoft.com/office/drawing/2014/main" id="{30062686-8ED4-D402-B9FE-A4EDF271C779}"/>
                      </a:ext>
                    </a:extLst>
                  </p:cNvPr>
                  <p:cNvSpPr txBox="1"/>
                  <p:nvPr/>
                </p:nvSpPr>
                <p:spPr>
                  <a:xfrm>
                    <a:off x="3502242" y="3790057"/>
                    <a:ext cx="518091"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88" name="Tekstfelt 1887">
                    <a:extLst>
                      <a:ext uri="{FF2B5EF4-FFF2-40B4-BE49-F238E27FC236}">
                        <a16:creationId xmlns:a16="http://schemas.microsoft.com/office/drawing/2014/main" id="{ED1F9FB1-EFB5-59CB-480D-5DA3AAA31262}"/>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89" name="Tekstfelt 1888">
                    <a:extLst>
                      <a:ext uri="{FF2B5EF4-FFF2-40B4-BE49-F238E27FC236}">
                        <a16:creationId xmlns:a16="http://schemas.microsoft.com/office/drawing/2014/main" id="{C57916B8-4C18-B5EA-5081-F69F4CE45F9A}"/>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90" name="Tekstfelt 1889">
                    <a:extLst>
                      <a:ext uri="{FF2B5EF4-FFF2-40B4-BE49-F238E27FC236}">
                        <a16:creationId xmlns:a16="http://schemas.microsoft.com/office/drawing/2014/main" id="{7E912AD3-D9D3-DACF-B0A5-411805585D1D}"/>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91" name="Tekstfelt 1890">
                    <a:extLst>
                      <a:ext uri="{FF2B5EF4-FFF2-40B4-BE49-F238E27FC236}">
                        <a16:creationId xmlns:a16="http://schemas.microsoft.com/office/drawing/2014/main" id="{8B952283-7F64-B624-A5B6-3AEECA1F7B35}"/>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92" name="Tekstfelt 1891">
                    <a:extLst>
                      <a:ext uri="{FF2B5EF4-FFF2-40B4-BE49-F238E27FC236}">
                        <a16:creationId xmlns:a16="http://schemas.microsoft.com/office/drawing/2014/main" id="{E0E85E08-2295-E299-EEAA-8191B8F61951}"/>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93" name="Tekstfelt 1892">
                    <a:extLst>
                      <a:ext uri="{FF2B5EF4-FFF2-40B4-BE49-F238E27FC236}">
                        <a16:creationId xmlns:a16="http://schemas.microsoft.com/office/drawing/2014/main" id="{3A38B959-6B0F-C437-E442-F74DEDCDC988}"/>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94" name="Tekstfelt 1893">
                    <a:extLst>
                      <a:ext uri="{FF2B5EF4-FFF2-40B4-BE49-F238E27FC236}">
                        <a16:creationId xmlns:a16="http://schemas.microsoft.com/office/drawing/2014/main" id="{33740C8B-F3B4-707B-88E0-06C70F1BD0F4}"/>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95" name="Tekstfelt 1894">
                    <a:extLst>
                      <a:ext uri="{FF2B5EF4-FFF2-40B4-BE49-F238E27FC236}">
                        <a16:creationId xmlns:a16="http://schemas.microsoft.com/office/drawing/2014/main" id="{5A4AED65-C64C-2B2A-7BF8-4AF674F2303F}"/>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96" name="Tekstfelt 1895">
                    <a:extLst>
                      <a:ext uri="{FF2B5EF4-FFF2-40B4-BE49-F238E27FC236}">
                        <a16:creationId xmlns:a16="http://schemas.microsoft.com/office/drawing/2014/main" id="{B38FEBA4-5EF0-0A7D-54CF-5B9B5437A57D}"/>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97" name="Tekstfelt 1896">
                    <a:extLst>
                      <a:ext uri="{FF2B5EF4-FFF2-40B4-BE49-F238E27FC236}">
                        <a16:creationId xmlns:a16="http://schemas.microsoft.com/office/drawing/2014/main" id="{A53398E3-AA6A-7826-A199-6CDB5CC89DC6}"/>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98" name="Tekstfelt 1897">
                    <a:extLst>
                      <a:ext uri="{FF2B5EF4-FFF2-40B4-BE49-F238E27FC236}">
                        <a16:creationId xmlns:a16="http://schemas.microsoft.com/office/drawing/2014/main" id="{65F4052C-82C6-9BD6-1E6E-A1569F46E898}"/>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99" name="Tekstfelt 1898">
                    <a:extLst>
                      <a:ext uri="{FF2B5EF4-FFF2-40B4-BE49-F238E27FC236}">
                        <a16:creationId xmlns:a16="http://schemas.microsoft.com/office/drawing/2014/main" id="{C7C92A1A-31FE-BBDB-E229-127091F0F23E}"/>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00" name="Tekstfelt 1899">
                    <a:extLst>
                      <a:ext uri="{FF2B5EF4-FFF2-40B4-BE49-F238E27FC236}">
                        <a16:creationId xmlns:a16="http://schemas.microsoft.com/office/drawing/2014/main" id="{EFB18EFA-E11B-1036-A3DF-B7D3CD66659C}"/>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01" name="Tekstfelt 1900">
                    <a:extLst>
                      <a:ext uri="{FF2B5EF4-FFF2-40B4-BE49-F238E27FC236}">
                        <a16:creationId xmlns:a16="http://schemas.microsoft.com/office/drawing/2014/main" id="{A5617C8E-E328-2401-A092-85A5ACB51059}"/>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02" name="Tekstfelt 1901">
                    <a:extLst>
                      <a:ext uri="{FF2B5EF4-FFF2-40B4-BE49-F238E27FC236}">
                        <a16:creationId xmlns:a16="http://schemas.microsoft.com/office/drawing/2014/main" id="{BC2FDE0E-2624-5738-CC1E-7BBFF0469F24}"/>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70" name="Tekstfelt 1869">
                  <a:extLst>
                    <a:ext uri="{FF2B5EF4-FFF2-40B4-BE49-F238E27FC236}">
                      <a16:creationId xmlns:a16="http://schemas.microsoft.com/office/drawing/2014/main" id="{96BD9F67-D784-860E-A216-BC5C2E5E78E8}"/>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71" name="Tekstfelt 1870">
                  <a:extLst>
                    <a:ext uri="{FF2B5EF4-FFF2-40B4-BE49-F238E27FC236}">
                      <a16:creationId xmlns:a16="http://schemas.microsoft.com/office/drawing/2014/main" id="{0347D55F-0D05-AC27-9D3D-90089F81AB73}"/>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72" name="Tekstfelt 1871">
                  <a:extLst>
                    <a:ext uri="{FF2B5EF4-FFF2-40B4-BE49-F238E27FC236}">
                      <a16:creationId xmlns:a16="http://schemas.microsoft.com/office/drawing/2014/main" id="{1C2BEA96-A70A-013D-C1AB-EC4BC9BB26F5}"/>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4" name="Gruppe 1833">
                <a:extLst>
                  <a:ext uri="{FF2B5EF4-FFF2-40B4-BE49-F238E27FC236}">
                    <a16:creationId xmlns:a16="http://schemas.microsoft.com/office/drawing/2014/main" id="{4139A9EA-92F2-36CC-4F65-3469871F9D67}"/>
                  </a:ext>
                </a:extLst>
              </p:cNvPr>
              <p:cNvGrpSpPr/>
              <p:nvPr/>
            </p:nvGrpSpPr>
            <p:grpSpPr>
              <a:xfrm>
                <a:off x="-136438" y="1476215"/>
                <a:ext cx="641389" cy="4783755"/>
                <a:chOff x="2892468" y="1465533"/>
                <a:chExt cx="641389" cy="4783755"/>
              </a:xfrm>
            </p:grpSpPr>
            <p:grpSp>
              <p:nvGrpSpPr>
                <p:cNvPr id="1835" name="Gruppe 1834">
                  <a:extLst>
                    <a:ext uri="{FF2B5EF4-FFF2-40B4-BE49-F238E27FC236}">
                      <a16:creationId xmlns:a16="http://schemas.microsoft.com/office/drawing/2014/main" id="{9D0DA2B3-18C9-B4AA-3C4E-C18BEC71E4FF}"/>
                    </a:ext>
                  </a:extLst>
                </p:cNvPr>
                <p:cNvGrpSpPr/>
                <p:nvPr/>
              </p:nvGrpSpPr>
              <p:grpSpPr>
                <a:xfrm>
                  <a:off x="2892468" y="1465533"/>
                  <a:ext cx="641389" cy="4783755"/>
                  <a:chOff x="3475384" y="1620949"/>
                  <a:chExt cx="641389" cy="4783755"/>
                </a:xfrm>
              </p:grpSpPr>
              <p:sp>
                <p:nvSpPr>
                  <p:cNvPr id="1839" name="Tekstfelt 1838">
                    <a:extLst>
                      <a:ext uri="{FF2B5EF4-FFF2-40B4-BE49-F238E27FC236}">
                        <a16:creationId xmlns:a16="http://schemas.microsoft.com/office/drawing/2014/main" id="{67AFB5AB-DB53-3C84-C532-BBA8DF38A26B}"/>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40" name="Tekstfelt 1839">
                    <a:extLst>
                      <a:ext uri="{FF2B5EF4-FFF2-40B4-BE49-F238E27FC236}">
                        <a16:creationId xmlns:a16="http://schemas.microsoft.com/office/drawing/2014/main" id="{45E47B57-DFEF-0FB6-3CCB-B1CE57C11C9E}"/>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41" name="Tekstfelt 1840">
                    <a:extLst>
                      <a:ext uri="{FF2B5EF4-FFF2-40B4-BE49-F238E27FC236}">
                        <a16:creationId xmlns:a16="http://schemas.microsoft.com/office/drawing/2014/main" id="{A6461A69-7D5A-1A01-DAC8-F687208A2B67}"/>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42" name="Tekstfelt 1841">
                    <a:extLst>
                      <a:ext uri="{FF2B5EF4-FFF2-40B4-BE49-F238E27FC236}">
                        <a16:creationId xmlns:a16="http://schemas.microsoft.com/office/drawing/2014/main" id="{8112AF4D-68D8-6F6B-D227-2CE920588612}"/>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43" name="Tekstfelt 1842">
                    <a:extLst>
                      <a:ext uri="{FF2B5EF4-FFF2-40B4-BE49-F238E27FC236}">
                        <a16:creationId xmlns:a16="http://schemas.microsoft.com/office/drawing/2014/main" id="{AF476FD4-2FAE-87B4-0664-2C4596031592}"/>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44" name="Tekstfelt 1843">
                    <a:extLst>
                      <a:ext uri="{FF2B5EF4-FFF2-40B4-BE49-F238E27FC236}">
                        <a16:creationId xmlns:a16="http://schemas.microsoft.com/office/drawing/2014/main" id="{46C12697-8B85-7BA9-020C-274FD90EAEC6}"/>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45" name="Tekstfelt 1844">
                    <a:extLst>
                      <a:ext uri="{FF2B5EF4-FFF2-40B4-BE49-F238E27FC236}">
                        <a16:creationId xmlns:a16="http://schemas.microsoft.com/office/drawing/2014/main" id="{E1BFE793-6CC7-9D93-57AC-19DEBF29E08B}"/>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46" name="Tekstfelt 1845">
                    <a:extLst>
                      <a:ext uri="{FF2B5EF4-FFF2-40B4-BE49-F238E27FC236}">
                        <a16:creationId xmlns:a16="http://schemas.microsoft.com/office/drawing/2014/main" id="{E6D1BCA5-6151-B2A4-F39E-968B1B2B63DE}"/>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47" name="Tekstfelt 1846">
                    <a:extLst>
                      <a:ext uri="{FF2B5EF4-FFF2-40B4-BE49-F238E27FC236}">
                        <a16:creationId xmlns:a16="http://schemas.microsoft.com/office/drawing/2014/main" id="{6DB46049-3209-6BF0-41E5-E27138C02BB2}"/>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48" name="Tekstfelt 1847">
                    <a:extLst>
                      <a:ext uri="{FF2B5EF4-FFF2-40B4-BE49-F238E27FC236}">
                        <a16:creationId xmlns:a16="http://schemas.microsoft.com/office/drawing/2014/main" id="{CFB48F76-6FA6-4461-7639-33F2584CA0CD}"/>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49" name="Tekstfelt 1848">
                    <a:extLst>
                      <a:ext uri="{FF2B5EF4-FFF2-40B4-BE49-F238E27FC236}">
                        <a16:creationId xmlns:a16="http://schemas.microsoft.com/office/drawing/2014/main" id="{E69718BE-4FCA-E891-2E26-177025014713}"/>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50" name="Tekstfelt 1849">
                    <a:extLst>
                      <a:ext uri="{FF2B5EF4-FFF2-40B4-BE49-F238E27FC236}">
                        <a16:creationId xmlns:a16="http://schemas.microsoft.com/office/drawing/2014/main" id="{3A08B0C9-7DC9-B4E9-FCAF-D6C86303ADE4}"/>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51" name="Tekstfelt 1850">
                    <a:extLst>
                      <a:ext uri="{FF2B5EF4-FFF2-40B4-BE49-F238E27FC236}">
                        <a16:creationId xmlns:a16="http://schemas.microsoft.com/office/drawing/2014/main" id="{C5672954-15CB-3E0E-942C-C6D007486261}"/>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52" name="Tekstfelt 1851">
                    <a:extLst>
                      <a:ext uri="{FF2B5EF4-FFF2-40B4-BE49-F238E27FC236}">
                        <a16:creationId xmlns:a16="http://schemas.microsoft.com/office/drawing/2014/main" id="{4AA68530-33D3-929A-059E-05751F6C9E82}"/>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53" name="Tekstfelt 1852">
                    <a:extLst>
                      <a:ext uri="{FF2B5EF4-FFF2-40B4-BE49-F238E27FC236}">
                        <a16:creationId xmlns:a16="http://schemas.microsoft.com/office/drawing/2014/main" id="{57648C9F-B62E-1CE6-136F-60F0E21B9345}"/>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54" name="Tekstfelt 1853">
                    <a:extLst>
                      <a:ext uri="{FF2B5EF4-FFF2-40B4-BE49-F238E27FC236}">
                        <a16:creationId xmlns:a16="http://schemas.microsoft.com/office/drawing/2014/main" id="{D7A7061B-A966-113A-A132-987B54924B54}"/>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55" name="Tekstfelt 1854">
                    <a:extLst>
                      <a:ext uri="{FF2B5EF4-FFF2-40B4-BE49-F238E27FC236}">
                        <a16:creationId xmlns:a16="http://schemas.microsoft.com/office/drawing/2014/main" id="{BC9E808A-28B0-A099-FDCC-A49D2DD7E2D6}"/>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56" name="Tekstfelt 1855">
                    <a:extLst>
                      <a:ext uri="{FF2B5EF4-FFF2-40B4-BE49-F238E27FC236}">
                        <a16:creationId xmlns:a16="http://schemas.microsoft.com/office/drawing/2014/main" id="{80712372-A3BB-2AE3-DE3D-8C69023C8CB2}"/>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57" name="Tekstfelt 1856">
                    <a:extLst>
                      <a:ext uri="{FF2B5EF4-FFF2-40B4-BE49-F238E27FC236}">
                        <a16:creationId xmlns:a16="http://schemas.microsoft.com/office/drawing/2014/main" id="{9FD50FDD-78F5-E8D9-BA20-FE5D316E90DE}"/>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58" name="Tekstfelt 1857">
                    <a:extLst>
                      <a:ext uri="{FF2B5EF4-FFF2-40B4-BE49-F238E27FC236}">
                        <a16:creationId xmlns:a16="http://schemas.microsoft.com/office/drawing/2014/main" id="{8FACE272-66FB-0722-5546-2565E1B02FDD}"/>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59" name="Tekstfelt 1858">
                    <a:extLst>
                      <a:ext uri="{FF2B5EF4-FFF2-40B4-BE49-F238E27FC236}">
                        <a16:creationId xmlns:a16="http://schemas.microsoft.com/office/drawing/2014/main" id="{600EE6FC-132F-D6FD-3042-0C3D8B6F1AD1}"/>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60" name="Tekstfelt 1859">
                    <a:extLst>
                      <a:ext uri="{FF2B5EF4-FFF2-40B4-BE49-F238E27FC236}">
                        <a16:creationId xmlns:a16="http://schemas.microsoft.com/office/drawing/2014/main" id="{E791C1F6-92D3-E286-EEED-513588C47A25}"/>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61" name="Tekstfelt 1860">
                    <a:extLst>
                      <a:ext uri="{FF2B5EF4-FFF2-40B4-BE49-F238E27FC236}">
                        <a16:creationId xmlns:a16="http://schemas.microsoft.com/office/drawing/2014/main" id="{07DA33F2-9EE0-B9DF-195E-37036891DAB8}"/>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62" name="Tekstfelt 1861">
                    <a:extLst>
                      <a:ext uri="{FF2B5EF4-FFF2-40B4-BE49-F238E27FC236}">
                        <a16:creationId xmlns:a16="http://schemas.microsoft.com/office/drawing/2014/main" id="{3B01A233-809D-2FA7-583F-C37FF36F8ADF}"/>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63" name="Tekstfelt 1862">
                    <a:extLst>
                      <a:ext uri="{FF2B5EF4-FFF2-40B4-BE49-F238E27FC236}">
                        <a16:creationId xmlns:a16="http://schemas.microsoft.com/office/drawing/2014/main" id="{27801E6B-20B9-3EC9-E541-71B91392A2DB}"/>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64" name="Tekstfelt 1863">
                    <a:extLst>
                      <a:ext uri="{FF2B5EF4-FFF2-40B4-BE49-F238E27FC236}">
                        <a16:creationId xmlns:a16="http://schemas.microsoft.com/office/drawing/2014/main" id="{5408E2A3-12E8-E3C4-8D65-AEC099E9D702}"/>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65" name="Tekstfelt 1864">
                    <a:extLst>
                      <a:ext uri="{FF2B5EF4-FFF2-40B4-BE49-F238E27FC236}">
                        <a16:creationId xmlns:a16="http://schemas.microsoft.com/office/drawing/2014/main" id="{FEF7BF5E-D331-7EDD-EA8B-D8FB8D33B29D}"/>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866" name="Tekstfelt 1865">
                    <a:extLst>
                      <a:ext uri="{FF2B5EF4-FFF2-40B4-BE49-F238E27FC236}">
                        <a16:creationId xmlns:a16="http://schemas.microsoft.com/office/drawing/2014/main" id="{09AA392E-D2C6-4BE4-BE16-2E4A3E56E2D4}"/>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867" name="Tekstfelt 1866">
                    <a:extLst>
                      <a:ext uri="{FF2B5EF4-FFF2-40B4-BE49-F238E27FC236}">
                        <a16:creationId xmlns:a16="http://schemas.microsoft.com/office/drawing/2014/main" id="{7F365772-85D5-F9D7-7557-22482E36A0E4}"/>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868" name="Tekstfelt 1867">
                    <a:extLst>
                      <a:ext uri="{FF2B5EF4-FFF2-40B4-BE49-F238E27FC236}">
                        <a16:creationId xmlns:a16="http://schemas.microsoft.com/office/drawing/2014/main" id="{36B1EF99-FB14-6FCD-9301-8409E3E4670D}"/>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36" name="Tekstfelt 1835">
                  <a:extLst>
                    <a:ext uri="{FF2B5EF4-FFF2-40B4-BE49-F238E27FC236}">
                      <a16:creationId xmlns:a16="http://schemas.microsoft.com/office/drawing/2014/main" id="{32740F65-01D0-C57F-658A-38CD110C672B}"/>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37" name="Tekstfelt 1836">
                  <a:extLst>
                    <a:ext uri="{FF2B5EF4-FFF2-40B4-BE49-F238E27FC236}">
                      <a16:creationId xmlns:a16="http://schemas.microsoft.com/office/drawing/2014/main" id="{E35A694D-B279-C7FC-3FDF-80183BED3D38}"/>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38" name="Tekstfelt 1837">
                  <a:extLst>
                    <a:ext uri="{FF2B5EF4-FFF2-40B4-BE49-F238E27FC236}">
                      <a16:creationId xmlns:a16="http://schemas.microsoft.com/office/drawing/2014/main" id="{F1CC4091-FE4B-DB65-6C44-8B912E4DA6C9}"/>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grpSp>
          <p:nvGrpSpPr>
            <p:cNvPr id="1641" name="Gruppe 1640">
              <a:extLst>
                <a:ext uri="{FF2B5EF4-FFF2-40B4-BE49-F238E27FC236}">
                  <a16:creationId xmlns:a16="http://schemas.microsoft.com/office/drawing/2014/main" id="{F2908D9F-7DB9-852E-B359-1DFA6EB4E833}"/>
                </a:ext>
              </a:extLst>
            </p:cNvPr>
            <p:cNvGrpSpPr/>
            <p:nvPr/>
          </p:nvGrpSpPr>
          <p:grpSpPr>
            <a:xfrm>
              <a:off x="5963854" y="1104575"/>
              <a:ext cx="370381" cy="4993054"/>
              <a:chOff x="2872610" y="306025"/>
              <a:chExt cx="370381" cy="4993054"/>
            </a:xfrm>
          </p:grpSpPr>
          <p:grpSp>
            <p:nvGrpSpPr>
              <p:cNvPr id="1794" name="Gruppe 1793">
                <a:extLst>
                  <a:ext uri="{FF2B5EF4-FFF2-40B4-BE49-F238E27FC236}">
                    <a16:creationId xmlns:a16="http://schemas.microsoft.com/office/drawing/2014/main" id="{7C04E821-4ED2-1492-87A7-0C3277A2F80A}"/>
                  </a:ext>
                </a:extLst>
              </p:cNvPr>
              <p:cNvGrpSpPr/>
              <p:nvPr/>
            </p:nvGrpSpPr>
            <p:grpSpPr>
              <a:xfrm>
                <a:off x="2872610" y="306025"/>
                <a:ext cx="370381" cy="4993054"/>
                <a:chOff x="3456275" y="891802"/>
                <a:chExt cx="370381" cy="4993054"/>
              </a:xfrm>
            </p:grpSpPr>
            <p:sp>
              <p:nvSpPr>
                <p:cNvPr id="1796" name="Tekstfelt 1795">
                  <a:extLst>
                    <a:ext uri="{FF2B5EF4-FFF2-40B4-BE49-F238E27FC236}">
                      <a16:creationId xmlns:a16="http://schemas.microsoft.com/office/drawing/2014/main" id="{174A1298-0887-FBA3-67BE-E11704C84827}"/>
                    </a:ext>
                  </a:extLst>
                </p:cNvPr>
                <p:cNvSpPr txBox="1"/>
                <p:nvPr/>
              </p:nvSpPr>
              <p:spPr>
                <a:xfrm>
                  <a:off x="3456275" y="891802"/>
                  <a:ext cx="348172" cy="215444"/>
                </a:xfrm>
                <a:prstGeom prst="rect">
                  <a:avLst/>
                </a:prstGeom>
                <a:noFill/>
              </p:spPr>
              <p:txBody>
                <a:bodyPr wrap="none" rtlCol="0">
                  <a:spAutoFit/>
                </a:bodyPr>
                <a:lstStyle/>
                <a:p>
                  <a:r>
                    <a:rPr lang="da-DK" sz="800" dirty="0"/>
                    <a:t>229</a:t>
                  </a:r>
                </a:p>
              </p:txBody>
            </p:sp>
            <p:sp>
              <p:nvSpPr>
                <p:cNvPr id="1797" name="Tekstfelt 1796">
                  <a:extLst>
                    <a:ext uri="{FF2B5EF4-FFF2-40B4-BE49-F238E27FC236}">
                      <a16:creationId xmlns:a16="http://schemas.microsoft.com/office/drawing/2014/main" id="{8797F49E-B46C-1985-B334-095154195651}"/>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98" name="Tekstfelt 1797">
                  <a:extLst>
                    <a:ext uri="{FF2B5EF4-FFF2-40B4-BE49-F238E27FC236}">
                      <a16:creationId xmlns:a16="http://schemas.microsoft.com/office/drawing/2014/main" id="{8996780B-7766-F5A0-94D2-7CCD47B8AA26}"/>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99" name="Tekstfelt 1798">
                  <a:extLst>
                    <a:ext uri="{FF2B5EF4-FFF2-40B4-BE49-F238E27FC236}">
                      <a16:creationId xmlns:a16="http://schemas.microsoft.com/office/drawing/2014/main" id="{C72D2CA2-4E58-92A6-0D78-E3A06C6708A1}"/>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800" name="Tekstfelt 1799">
                  <a:extLst>
                    <a:ext uri="{FF2B5EF4-FFF2-40B4-BE49-F238E27FC236}">
                      <a16:creationId xmlns:a16="http://schemas.microsoft.com/office/drawing/2014/main" id="{65202640-8383-CB2C-7C82-414F3317D47F}"/>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801" name="Tekstfelt 1800">
                  <a:extLst>
                    <a:ext uri="{FF2B5EF4-FFF2-40B4-BE49-F238E27FC236}">
                      <a16:creationId xmlns:a16="http://schemas.microsoft.com/office/drawing/2014/main" id="{F18A3323-5586-CD6A-4B4D-8838FF4B31CA}"/>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802" name="Tekstfelt 1801">
                  <a:extLst>
                    <a:ext uri="{FF2B5EF4-FFF2-40B4-BE49-F238E27FC236}">
                      <a16:creationId xmlns:a16="http://schemas.microsoft.com/office/drawing/2014/main" id="{2FDCBE09-71B2-AE2C-7A48-CF5855F21BC9}"/>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803" name="Tekstfelt 1802">
                  <a:extLst>
                    <a:ext uri="{FF2B5EF4-FFF2-40B4-BE49-F238E27FC236}">
                      <a16:creationId xmlns:a16="http://schemas.microsoft.com/office/drawing/2014/main" id="{7A043E22-C9A1-DA40-09B4-B60BA31CC465}"/>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804" name="Tekstfelt 1803">
                  <a:extLst>
                    <a:ext uri="{FF2B5EF4-FFF2-40B4-BE49-F238E27FC236}">
                      <a16:creationId xmlns:a16="http://schemas.microsoft.com/office/drawing/2014/main" id="{03E6FB0E-68BA-AC2E-8E68-D7C29A7FE5FD}"/>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805" name="Tekstfelt 1804">
                  <a:extLst>
                    <a:ext uri="{FF2B5EF4-FFF2-40B4-BE49-F238E27FC236}">
                      <a16:creationId xmlns:a16="http://schemas.microsoft.com/office/drawing/2014/main" id="{0E10296A-F772-B427-E27C-60BC03701979}"/>
                    </a:ext>
                  </a:extLst>
                </p:cNvPr>
                <p:cNvSpPr txBox="1"/>
                <p:nvPr/>
              </p:nvSpPr>
              <p:spPr>
                <a:xfrm>
                  <a:off x="3478484" y="5669412"/>
                  <a:ext cx="348172" cy="215444"/>
                </a:xfrm>
                <a:prstGeom prst="rect">
                  <a:avLst/>
                </a:prstGeom>
                <a:noFill/>
              </p:spPr>
              <p:txBody>
                <a:bodyPr wrap="none" rtlCol="0">
                  <a:spAutoFit/>
                </a:bodyPr>
                <a:lstStyle/>
                <a:p>
                  <a:r>
                    <a:rPr lang="da-DK" sz="800" dirty="0"/>
                    <a:t>218</a:t>
                  </a:r>
                </a:p>
              </p:txBody>
            </p:sp>
            <p:sp>
              <p:nvSpPr>
                <p:cNvPr id="1806" name="Tekstfelt 1805">
                  <a:extLst>
                    <a:ext uri="{FF2B5EF4-FFF2-40B4-BE49-F238E27FC236}">
                      <a16:creationId xmlns:a16="http://schemas.microsoft.com/office/drawing/2014/main" id="{12484C8B-803F-9D49-59AB-493FFEAA30EE}"/>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95" name="Tekstfelt 1794">
                <a:extLst>
                  <a:ext uri="{FF2B5EF4-FFF2-40B4-BE49-F238E27FC236}">
                    <a16:creationId xmlns:a16="http://schemas.microsoft.com/office/drawing/2014/main" id="{9C89CB67-360A-9A1D-C0EC-A32A14E608CD}"/>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2" name="Gruppe 1641">
              <a:extLst>
                <a:ext uri="{FF2B5EF4-FFF2-40B4-BE49-F238E27FC236}">
                  <a16:creationId xmlns:a16="http://schemas.microsoft.com/office/drawing/2014/main" id="{B7860DA5-3D0F-FDC4-6E73-D021430C3162}"/>
                </a:ext>
              </a:extLst>
            </p:cNvPr>
            <p:cNvGrpSpPr/>
            <p:nvPr/>
          </p:nvGrpSpPr>
          <p:grpSpPr>
            <a:xfrm>
              <a:off x="5539997" y="1121144"/>
              <a:ext cx="367348" cy="4968599"/>
              <a:chOff x="2884750" y="735002"/>
              <a:chExt cx="367348" cy="4968599"/>
            </a:xfrm>
          </p:grpSpPr>
          <p:grpSp>
            <p:nvGrpSpPr>
              <p:cNvPr id="1781" name="Gruppe 1780">
                <a:extLst>
                  <a:ext uri="{FF2B5EF4-FFF2-40B4-BE49-F238E27FC236}">
                    <a16:creationId xmlns:a16="http://schemas.microsoft.com/office/drawing/2014/main" id="{FE19644D-D157-5B34-F7B2-291B679E2C96}"/>
                  </a:ext>
                </a:extLst>
              </p:cNvPr>
              <p:cNvGrpSpPr/>
              <p:nvPr/>
            </p:nvGrpSpPr>
            <p:grpSpPr>
              <a:xfrm>
                <a:off x="2884750" y="1168460"/>
                <a:ext cx="367348" cy="4535141"/>
                <a:chOff x="3468415" y="1754237"/>
                <a:chExt cx="367348" cy="4535141"/>
              </a:xfrm>
            </p:grpSpPr>
            <p:sp>
              <p:nvSpPr>
                <p:cNvPr id="1783" name="Tekstfelt 1782">
                  <a:extLst>
                    <a:ext uri="{FF2B5EF4-FFF2-40B4-BE49-F238E27FC236}">
                      <a16:creationId xmlns:a16="http://schemas.microsoft.com/office/drawing/2014/main" id="{8C8FF9E2-8EE4-28E7-FED0-8DC61A9FAF2C}"/>
                    </a:ext>
                  </a:extLst>
                </p:cNvPr>
                <p:cNvSpPr txBox="1"/>
                <p:nvPr/>
              </p:nvSpPr>
              <p:spPr>
                <a:xfrm>
                  <a:off x="3487591" y="6073934"/>
                  <a:ext cx="348172" cy="215444"/>
                </a:xfrm>
                <a:prstGeom prst="rect">
                  <a:avLst/>
                </a:prstGeom>
                <a:noFill/>
              </p:spPr>
              <p:txBody>
                <a:bodyPr wrap="none" rtlCol="0">
                  <a:spAutoFit/>
                </a:bodyPr>
                <a:lstStyle/>
                <a:p>
                  <a:r>
                    <a:rPr lang="da-DK" sz="800" dirty="0"/>
                    <a:t>229</a:t>
                  </a:r>
                </a:p>
              </p:txBody>
            </p:sp>
            <p:sp>
              <p:nvSpPr>
                <p:cNvPr id="1784" name="Tekstfelt 1783">
                  <a:extLst>
                    <a:ext uri="{FF2B5EF4-FFF2-40B4-BE49-F238E27FC236}">
                      <a16:creationId xmlns:a16="http://schemas.microsoft.com/office/drawing/2014/main" id="{07C9ECBD-6656-20F9-7678-82A10BAC45AF}"/>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85" name="Tekstfelt 1784">
                  <a:extLst>
                    <a:ext uri="{FF2B5EF4-FFF2-40B4-BE49-F238E27FC236}">
                      <a16:creationId xmlns:a16="http://schemas.microsoft.com/office/drawing/2014/main" id="{C10958A5-76F1-93D5-7394-E6A26F0C008D}"/>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86" name="Tekstfelt 1785">
                  <a:extLst>
                    <a:ext uri="{FF2B5EF4-FFF2-40B4-BE49-F238E27FC236}">
                      <a16:creationId xmlns:a16="http://schemas.microsoft.com/office/drawing/2014/main" id="{C89245C8-1887-072B-82BA-E502FF94E831}"/>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87" name="Tekstfelt 1786">
                  <a:extLst>
                    <a:ext uri="{FF2B5EF4-FFF2-40B4-BE49-F238E27FC236}">
                      <a16:creationId xmlns:a16="http://schemas.microsoft.com/office/drawing/2014/main" id="{18D04A2E-F738-028E-427E-CBBA83C2BB17}"/>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88" name="Tekstfelt 1787">
                  <a:extLst>
                    <a:ext uri="{FF2B5EF4-FFF2-40B4-BE49-F238E27FC236}">
                      <a16:creationId xmlns:a16="http://schemas.microsoft.com/office/drawing/2014/main" id="{80E31D4A-34C4-CF31-A6BD-B4AE986CF499}"/>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89" name="Tekstfelt 1788">
                  <a:extLst>
                    <a:ext uri="{FF2B5EF4-FFF2-40B4-BE49-F238E27FC236}">
                      <a16:creationId xmlns:a16="http://schemas.microsoft.com/office/drawing/2014/main" id="{FA4EE5C1-865C-FF43-9F97-AE136C536186}"/>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90" name="Tekstfelt 1789">
                  <a:extLst>
                    <a:ext uri="{FF2B5EF4-FFF2-40B4-BE49-F238E27FC236}">
                      <a16:creationId xmlns:a16="http://schemas.microsoft.com/office/drawing/2014/main" id="{9E310490-1196-08E3-69A0-531E874CC3CB}"/>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91" name="Tekstfelt 1790">
                  <a:extLst>
                    <a:ext uri="{FF2B5EF4-FFF2-40B4-BE49-F238E27FC236}">
                      <a16:creationId xmlns:a16="http://schemas.microsoft.com/office/drawing/2014/main" id="{FEC3DBF3-CFA6-D90F-6BC1-4E3469BD025F}"/>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92" name="Tekstfelt 1791">
                  <a:extLst>
                    <a:ext uri="{FF2B5EF4-FFF2-40B4-BE49-F238E27FC236}">
                      <a16:creationId xmlns:a16="http://schemas.microsoft.com/office/drawing/2014/main" id="{6A8D42B2-FB49-E434-3F15-C9AF97E3AE9E}"/>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93" name="Tekstfelt 1792">
                  <a:extLst>
                    <a:ext uri="{FF2B5EF4-FFF2-40B4-BE49-F238E27FC236}">
                      <a16:creationId xmlns:a16="http://schemas.microsoft.com/office/drawing/2014/main" id="{0715CB44-8F9E-1EF8-BFBA-E39BF99B8ED5}"/>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82" name="Tekstfelt 1781">
                <a:extLst>
                  <a:ext uri="{FF2B5EF4-FFF2-40B4-BE49-F238E27FC236}">
                    <a16:creationId xmlns:a16="http://schemas.microsoft.com/office/drawing/2014/main" id="{074391DB-8913-B8D5-C293-84175A570E94}"/>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3" name="Gruppe 1642">
              <a:extLst>
                <a:ext uri="{FF2B5EF4-FFF2-40B4-BE49-F238E27FC236}">
                  <a16:creationId xmlns:a16="http://schemas.microsoft.com/office/drawing/2014/main" id="{E8E32F5C-707C-FDF8-9293-8D96A2FBDFEB}"/>
                </a:ext>
              </a:extLst>
            </p:cNvPr>
            <p:cNvGrpSpPr/>
            <p:nvPr/>
          </p:nvGrpSpPr>
          <p:grpSpPr>
            <a:xfrm>
              <a:off x="4671957" y="1121816"/>
              <a:ext cx="368493" cy="4975623"/>
              <a:chOff x="2884750" y="1599890"/>
              <a:chExt cx="368493" cy="4975623"/>
            </a:xfrm>
          </p:grpSpPr>
          <p:grpSp>
            <p:nvGrpSpPr>
              <p:cNvPr id="1768" name="Gruppe 1767">
                <a:extLst>
                  <a:ext uri="{FF2B5EF4-FFF2-40B4-BE49-F238E27FC236}">
                    <a16:creationId xmlns:a16="http://schemas.microsoft.com/office/drawing/2014/main" id="{DEDCAF5A-F2FE-5BE5-3CB6-E66B5B7B5F7A}"/>
                  </a:ext>
                </a:extLst>
              </p:cNvPr>
              <p:cNvGrpSpPr/>
              <p:nvPr/>
            </p:nvGrpSpPr>
            <p:grpSpPr>
              <a:xfrm>
                <a:off x="2884750" y="1599890"/>
                <a:ext cx="367348" cy="4975623"/>
                <a:chOff x="3468415" y="2185667"/>
                <a:chExt cx="367348" cy="4975623"/>
              </a:xfrm>
            </p:grpSpPr>
            <p:sp>
              <p:nvSpPr>
                <p:cNvPr id="1770" name="Tekstfelt 1769">
                  <a:extLst>
                    <a:ext uri="{FF2B5EF4-FFF2-40B4-BE49-F238E27FC236}">
                      <a16:creationId xmlns:a16="http://schemas.microsoft.com/office/drawing/2014/main" id="{E286AAC7-0BA9-9BD0-A885-1EC002D1D431}"/>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71" name="Tekstfelt 1770">
                  <a:extLst>
                    <a:ext uri="{FF2B5EF4-FFF2-40B4-BE49-F238E27FC236}">
                      <a16:creationId xmlns:a16="http://schemas.microsoft.com/office/drawing/2014/main" id="{472A15DE-8D5C-648D-6C3F-B5B0BA91FE30}"/>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72" name="Tekstfelt 1771">
                  <a:extLst>
                    <a:ext uri="{FF2B5EF4-FFF2-40B4-BE49-F238E27FC236}">
                      <a16:creationId xmlns:a16="http://schemas.microsoft.com/office/drawing/2014/main" id="{428C9BB1-175A-1A12-B389-694170A44D4F}"/>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73" name="Tekstfelt 1772">
                  <a:extLst>
                    <a:ext uri="{FF2B5EF4-FFF2-40B4-BE49-F238E27FC236}">
                      <a16:creationId xmlns:a16="http://schemas.microsoft.com/office/drawing/2014/main" id="{68C9C833-DFD6-E231-8A61-C123D07F73E8}"/>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74" name="Tekstfelt 1773">
                  <a:extLst>
                    <a:ext uri="{FF2B5EF4-FFF2-40B4-BE49-F238E27FC236}">
                      <a16:creationId xmlns:a16="http://schemas.microsoft.com/office/drawing/2014/main" id="{9152BE08-F965-6EB4-7927-EF240D1D4CC9}"/>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75" name="Tekstfelt 1774">
                  <a:extLst>
                    <a:ext uri="{FF2B5EF4-FFF2-40B4-BE49-F238E27FC236}">
                      <a16:creationId xmlns:a16="http://schemas.microsoft.com/office/drawing/2014/main" id="{0BD91976-035C-7842-E6F2-B71339905C8E}"/>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76" name="Tekstfelt 1775">
                  <a:extLst>
                    <a:ext uri="{FF2B5EF4-FFF2-40B4-BE49-F238E27FC236}">
                      <a16:creationId xmlns:a16="http://schemas.microsoft.com/office/drawing/2014/main" id="{77A3CC73-5F93-E056-5C76-3B91F36CDB14}"/>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77" name="Tekstfelt 1776">
                  <a:extLst>
                    <a:ext uri="{FF2B5EF4-FFF2-40B4-BE49-F238E27FC236}">
                      <a16:creationId xmlns:a16="http://schemas.microsoft.com/office/drawing/2014/main" id="{CE3D6A3A-5B87-B988-CA8D-A18AFF15910E}"/>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78" name="Tekstfelt 1777">
                  <a:extLst>
                    <a:ext uri="{FF2B5EF4-FFF2-40B4-BE49-F238E27FC236}">
                      <a16:creationId xmlns:a16="http://schemas.microsoft.com/office/drawing/2014/main" id="{2941E052-F3B6-4224-0B5B-8A0C7FA002C7}"/>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79" name="Tekstfelt 1778">
                  <a:extLst>
                    <a:ext uri="{FF2B5EF4-FFF2-40B4-BE49-F238E27FC236}">
                      <a16:creationId xmlns:a16="http://schemas.microsoft.com/office/drawing/2014/main" id="{4DB3EA7A-8466-B4F3-7146-0A911A1F6640}"/>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80" name="Tekstfelt 1779">
                  <a:extLst>
                    <a:ext uri="{FF2B5EF4-FFF2-40B4-BE49-F238E27FC236}">
                      <a16:creationId xmlns:a16="http://schemas.microsoft.com/office/drawing/2014/main" id="{E8F0CD45-3B5D-1084-1619-FB2E961FBB05}"/>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69" name="Tekstfelt 1768">
                <a:extLst>
                  <a:ext uri="{FF2B5EF4-FFF2-40B4-BE49-F238E27FC236}">
                    <a16:creationId xmlns:a16="http://schemas.microsoft.com/office/drawing/2014/main" id="{A130F49D-EAE6-B380-3B1B-F83FF47B895B}"/>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4" name="Gruppe 1643">
              <a:extLst>
                <a:ext uri="{FF2B5EF4-FFF2-40B4-BE49-F238E27FC236}">
                  <a16:creationId xmlns:a16="http://schemas.microsoft.com/office/drawing/2014/main" id="{0F953679-6EF8-0374-1184-859D2A1165E2}"/>
                </a:ext>
              </a:extLst>
            </p:cNvPr>
            <p:cNvGrpSpPr/>
            <p:nvPr/>
          </p:nvGrpSpPr>
          <p:grpSpPr>
            <a:xfrm>
              <a:off x="4246971" y="1119665"/>
              <a:ext cx="368493" cy="4977333"/>
              <a:chOff x="2884750" y="2033560"/>
              <a:chExt cx="368493" cy="4977333"/>
            </a:xfrm>
          </p:grpSpPr>
          <p:grpSp>
            <p:nvGrpSpPr>
              <p:cNvPr id="1755" name="Gruppe 1754">
                <a:extLst>
                  <a:ext uri="{FF2B5EF4-FFF2-40B4-BE49-F238E27FC236}">
                    <a16:creationId xmlns:a16="http://schemas.microsoft.com/office/drawing/2014/main" id="{C5722212-043A-B866-FDE2-56C8B08E2A19}"/>
                  </a:ext>
                </a:extLst>
              </p:cNvPr>
              <p:cNvGrpSpPr/>
              <p:nvPr/>
            </p:nvGrpSpPr>
            <p:grpSpPr>
              <a:xfrm>
                <a:off x="2884750" y="2033560"/>
                <a:ext cx="367348" cy="4977333"/>
                <a:chOff x="3468415" y="2619337"/>
                <a:chExt cx="367348" cy="4977333"/>
              </a:xfrm>
            </p:grpSpPr>
            <p:sp>
              <p:nvSpPr>
                <p:cNvPr id="1757" name="Tekstfelt 1756">
                  <a:extLst>
                    <a:ext uri="{FF2B5EF4-FFF2-40B4-BE49-F238E27FC236}">
                      <a16:creationId xmlns:a16="http://schemas.microsoft.com/office/drawing/2014/main" id="{D8958D53-E27F-C5CD-ABAB-270DB9AC41B3}"/>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58" name="Tekstfelt 1757">
                  <a:extLst>
                    <a:ext uri="{FF2B5EF4-FFF2-40B4-BE49-F238E27FC236}">
                      <a16:creationId xmlns:a16="http://schemas.microsoft.com/office/drawing/2014/main" id="{C4891358-2A37-3893-71EC-ED0FB07095C8}"/>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59" name="Tekstfelt 1758">
                  <a:extLst>
                    <a:ext uri="{FF2B5EF4-FFF2-40B4-BE49-F238E27FC236}">
                      <a16:creationId xmlns:a16="http://schemas.microsoft.com/office/drawing/2014/main" id="{F8433096-1A50-7087-6E33-F82394BC0805}"/>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60" name="Tekstfelt 1759">
                  <a:extLst>
                    <a:ext uri="{FF2B5EF4-FFF2-40B4-BE49-F238E27FC236}">
                      <a16:creationId xmlns:a16="http://schemas.microsoft.com/office/drawing/2014/main" id="{64141ECF-4893-C5DA-24B4-16BD3B2C1397}"/>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61" name="Tekstfelt 1760">
                  <a:extLst>
                    <a:ext uri="{FF2B5EF4-FFF2-40B4-BE49-F238E27FC236}">
                      <a16:creationId xmlns:a16="http://schemas.microsoft.com/office/drawing/2014/main" id="{9CD227AE-72D7-3FA9-FEA6-5A740CEDCFA0}"/>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62" name="Tekstfelt 1761">
                  <a:extLst>
                    <a:ext uri="{FF2B5EF4-FFF2-40B4-BE49-F238E27FC236}">
                      <a16:creationId xmlns:a16="http://schemas.microsoft.com/office/drawing/2014/main" id="{9DEDDAB2-FF57-9089-714A-FB3BE881031D}"/>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63" name="Tekstfelt 1762">
                  <a:extLst>
                    <a:ext uri="{FF2B5EF4-FFF2-40B4-BE49-F238E27FC236}">
                      <a16:creationId xmlns:a16="http://schemas.microsoft.com/office/drawing/2014/main" id="{30FBAC39-C77C-E095-1E23-1A58DF0C504C}"/>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64" name="Tekstfelt 1763">
                  <a:extLst>
                    <a:ext uri="{FF2B5EF4-FFF2-40B4-BE49-F238E27FC236}">
                      <a16:creationId xmlns:a16="http://schemas.microsoft.com/office/drawing/2014/main" id="{12110AB1-6D9E-B477-84A3-FFE0E5845801}"/>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65" name="Tekstfelt 1764">
                  <a:extLst>
                    <a:ext uri="{FF2B5EF4-FFF2-40B4-BE49-F238E27FC236}">
                      <a16:creationId xmlns:a16="http://schemas.microsoft.com/office/drawing/2014/main" id="{FD1B6E7C-B425-A2EE-197C-BFC196CF08CD}"/>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66" name="Tekstfelt 1765">
                  <a:extLst>
                    <a:ext uri="{FF2B5EF4-FFF2-40B4-BE49-F238E27FC236}">
                      <a16:creationId xmlns:a16="http://schemas.microsoft.com/office/drawing/2014/main" id="{31BAFBFD-9F51-4A77-2D52-06F8145B8CA3}"/>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67" name="Tekstfelt 1766">
                  <a:extLst>
                    <a:ext uri="{FF2B5EF4-FFF2-40B4-BE49-F238E27FC236}">
                      <a16:creationId xmlns:a16="http://schemas.microsoft.com/office/drawing/2014/main" id="{B7B2A49F-4A4A-B081-3F28-74E46FF505B9}"/>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56" name="Tekstfelt 1755">
                <a:extLst>
                  <a:ext uri="{FF2B5EF4-FFF2-40B4-BE49-F238E27FC236}">
                    <a16:creationId xmlns:a16="http://schemas.microsoft.com/office/drawing/2014/main" id="{7517DA65-4A5B-A1A5-4956-7C866E5A5FE6}"/>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5" name="Gruppe 1644">
              <a:extLst>
                <a:ext uri="{FF2B5EF4-FFF2-40B4-BE49-F238E27FC236}">
                  <a16:creationId xmlns:a16="http://schemas.microsoft.com/office/drawing/2014/main" id="{FAAC920E-0267-2AB0-F972-EDFDF6D5FF17}"/>
                </a:ext>
              </a:extLst>
            </p:cNvPr>
            <p:cNvGrpSpPr/>
            <p:nvPr/>
          </p:nvGrpSpPr>
          <p:grpSpPr>
            <a:xfrm>
              <a:off x="3805124" y="1117111"/>
              <a:ext cx="369796" cy="4983796"/>
              <a:chOff x="2884750" y="2468352"/>
              <a:chExt cx="369796" cy="4983796"/>
            </a:xfrm>
          </p:grpSpPr>
          <p:grpSp>
            <p:nvGrpSpPr>
              <p:cNvPr id="1742" name="Gruppe 1741">
                <a:extLst>
                  <a:ext uri="{FF2B5EF4-FFF2-40B4-BE49-F238E27FC236}">
                    <a16:creationId xmlns:a16="http://schemas.microsoft.com/office/drawing/2014/main" id="{B3D16915-ED5A-18FD-A784-45B71499B08A}"/>
                  </a:ext>
                </a:extLst>
              </p:cNvPr>
              <p:cNvGrpSpPr/>
              <p:nvPr/>
            </p:nvGrpSpPr>
            <p:grpSpPr>
              <a:xfrm>
                <a:off x="2884750" y="2468352"/>
                <a:ext cx="369796" cy="4983796"/>
                <a:chOff x="3468415" y="3054129"/>
                <a:chExt cx="369796" cy="4983796"/>
              </a:xfrm>
            </p:grpSpPr>
            <p:sp>
              <p:nvSpPr>
                <p:cNvPr id="1744" name="Tekstfelt 1743">
                  <a:extLst>
                    <a:ext uri="{FF2B5EF4-FFF2-40B4-BE49-F238E27FC236}">
                      <a16:creationId xmlns:a16="http://schemas.microsoft.com/office/drawing/2014/main" id="{F9353407-021E-D07E-85CA-50D5A010559D}"/>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45" name="Tekstfelt 1744">
                  <a:extLst>
                    <a:ext uri="{FF2B5EF4-FFF2-40B4-BE49-F238E27FC236}">
                      <a16:creationId xmlns:a16="http://schemas.microsoft.com/office/drawing/2014/main" id="{0FD62685-04AB-610F-A5BE-28F31208E4D9}"/>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46" name="Tekstfelt 1745">
                  <a:extLst>
                    <a:ext uri="{FF2B5EF4-FFF2-40B4-BE49-F238E27FC236}">
                      <a16:creationId xmlns:a16="http://schemas.microsoft.com/office/drawing/2014/main" id="{B088A93C-0B26-C763-4C6F-633FEEE6FD04}"/>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47" name="Tekstfelt 1746">
                  <a:extLst>
                    <a:ext uri="{FF2B5EF4-FFF2-40B4-BE49-F238E27FC236}">
                      <a16:creationId xmlns:a16="http://schemas.microsoft.com/office/drawing/2014/main" id="{0FDCF6C1-9165-BA25-5800-3FF98C0D3A22}"/>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48" name="Tekstfelt 1747">
                  <a:extLst>
                    <a:ext uri="{FF2B5EF4-FFF2-40B4-BE49-F238E27FC236}">
                      <a16:creationId xmlns:a16="http://schemas.microsoft.com/office/drawing/2014/main" id="{67AE6776-188B-2A73-D91B-917647BC7EB4}"/>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49" name="Tekstfelt 1748">
                  <a:extLst>
                    <a:ext uri="{FF2B5EF4-FFF2-40B4-BE49-F238E27FC236}">
                      <a16:creationId xmlns:a16="http://schemas.microsoft.com/office/drawing/2014/main" id="{4D3AEF80-D073-C28A-7269-8E9CEDB2431A}"/>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50" name="Tekstfelt 1749">
                  <a:extLst>
                    <a:ext uri="{FF2B5EF4-FFF2-40B4-BE49-F238E27FC236}">
                      <a16:creationId xmlns:a16="http://schemas.microsoft.com/office/drawing/2014/main" id="{15964D2E-3F44-636B-D460-B3712217B778}"/>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51" name="Tekstfelt 1750">
                  <a:extLst>
                    <a:ext uri="{FF2B5EF4-FFF2-40B4-BE49-F238E27FC236}">
                      <a16:creationId xmlns:a16="http://schemas.microsoft.com/office/drawing/2014/main" id="{5216CEB2-8ADD-F193-1AF1-8A68E189D684}"/>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52" name="Tekstfelt 1751">
                  <a:extLst>
                    <a:ext uri="{FF2B5EF4-FFF2-40B4-BE49-F238E27FC236}">
                      <a16:creationId xmlns:a16="http://schemas.microsoft.com/office/drawing/2014/main" id="{C92E2ACB-A287-EAF4-5605-CD25CFCA602E}"/>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53" name="Tekstfelt 1752">
                  <a:extLst>
                    <a:ext uri="{FF2B5EF4-FFF2-40B4-BE49-F238E27FC236}">
                      <a16:creationId xmlns:a16="http://schemas.microsoft.com/office/drawing/2014/main" id="{3B2662D0-64EF-9403-9BE4-9AA4374F6211}"/>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54" name="Tekstfelt 1753">
                  <a:extLst>
                    <a:ext uri="{FF2B5EF4-FFF2-40B4-BE49-F238E27FC236}">
                      <a16:creationId xmlns:a16="http://schemas.microsoft.com/office/drawing/2014/main" id="{18FCC005-7E7E-DAA8-F22C-69A32E96379D}"/>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43" name="Tekstfelt 1742">
                <a:extLst>
                  <a:ext uri="{FF2B5EF4-FFF2-40B4-BE49-F238E27FC236}">
                    <a16:creationId xmlns:a16="http://schemas.microsoft.com/office/drawing/2014/main" id="{5A595357-FFF5-2A3C-E54A-CE5CAE991F2A}"/>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6" name="Gruppe 1645">
              <a:extLst>
                <a:ext uri="{FF2B5EF4-FFF2-40B4-BE49-F238E27FC236}">
                  <a16:creationId xmlns:a16="http://schemas.microsoft.com/office/drawing/2014/main" id="{95458E77-886B-660D-6AC7-1611C76ACDFD}"/>
                </a:ext>
              </a:extLst>
            </p:cNvPr>
            <p:cNvGrpSpPr/>
            <p:nvPr/>
          </p:nvGrpSpPr>
          <p:grpSpPr>
            <a:xfrm>
              <a:off x="3380676" y="1113679"/>
              <a:ext cx="368678" cy="4985735"/>
              <a:chOff x="2885868" y="2899782"/>
              <a:chExt cx="368678" cy="4985735"/>
            </a:xfrm>
          </p:grpSpPr>
          <p:grpSp>
            <p:nvGrpSpPr>
              <p:cNvPr id="1729" name="Gruppe 1728">
                <a:extLst>
                  <a:ext uri="{FF2B5EF4-FFF2-40B4-BE49-F238E27FC236}">
                    <a16:creationId xmlns:a16="http://schemas.microsoft.com/office/drawing/2014/main" id="{57BBE588-4E2D-F17E-DFE2-BC3DFBC2FD3B}"/>
                  </a:ext>
                </a:extLst>
              </p:cNvPr>
              <p:cNvGrpSpPr/>
              <p:nvPr/>
            </p:nvGrpSpPr>
            <p:grpSpPr>
              <a:xfrm>
                <a:off x="2885868" y="2899782"/>
                <a:ext cx="368678" cy="4985735"/>
                <a:chOff x="3469533" y="3485559"/>
                <a:chExt cx="368678" cy="4985735"/>
              </a:xfrm>
            </p:grpSpPr>
            <p:sp>
              <p:nvSpPr>
                <p:cNvPr id="1731" name="Tekstfelt 1730">
                  <a:extLst>
                    <a:ext uri="{FF2B5EF4-FFF2-40B4-BE49-F238E27FC236}">
                      <a16:creationId xmlns:a16="http://schemas.microsoft.com/office/drawing/2014/main" id="{48571C1A-C944-EFEE-0B4E-5298DA0B6779}"/>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32" name="Tekstfelt 1731">
                  <a:extLst>
                    <a:ext uri="{FF2B5EF4-FFF2-40B4-BE49-F238E27FC236}">
                      <a16:creationId xmlns:a16="http://schemas.microsoft.com/office/drawing/2014/main" id="{A7209B2D-EAD2-FEBA-6776-2BD934E7A39F}"/>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33" name="Tekstfelt 1732">
                  <a:extLst>
                    <a:ext uri="{FF2B5EF4-FFF2-40B4-BE49-F238E27FC236}">
                      <a16:creationId xmlns:a16="http://schemas.microsoft.com/office/drawing/2014/main" id="{1ABA2051-CCBF-F57A-A938-46A44F843869}"/>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34" name="Tekstfelt 1733">
                  <a:extLst>
                    <a:ext uri="{FF2B5EF4-FFF2-40B4-BE49-F238E27FC236}">
                      <a16:creationId xmlns:a16="http://schemas.microsoft.com/office/drawing/2014/main" id="{ADCEB5DF-DA34-D654-4364-1BF47AD4398B}"/>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35" name="Tekstfelt 1734">
                  <a:extLst>
                    <a:ext uri="{FF2B5EF4-FFF2-40B4-BE49-F238E27FC236}">
                      <a16:creationId xmlns:a16="http://schemas.microsoft.com/office/drawing/2014/main" id="{0A325666-CAB0-0C4F-31C3-C65FEB3D69E4}"/>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36" name="Tekstfelt 1735">
                  <a:extLst>
                    <a:ext uri="{FF2B5EF4-FFF2-40B4-BE49-F238E27FC236}">
                      <a16:creationId xmlns:a16="http://schemas.microsoft.com/office/drawing/2014/main" id="{DEFB93CF-53CD-68CE-DD1D-C809FAE4D135}"/>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37" name="Tekstfelt 1736">
                  <a:extLst>
                    <a:ext uri="{FF2B5EF4-FFF2-40B4-BE49-F238E27FC236}">
                      <a16:creationId xmlns:a16="http://schemas.microsoft.com/office/drawing/2014/main" id="{E27D9FA9-2EDC-41A1-148F-F88DAAC670A3}"/>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38" name="Tekstfelt 1737">
                  <a:extLst>
                    <a:ext uri="{FF2B5EF4-FFF2-40B4-BE49-F238E27FC236}">
                      <a16:creationId xmlns:a16="http://schemas.microsoft.com/office/drawing/2014/main" id="{1615925A-505E-2D10-0A61-FFBD08C03C86}"/>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39" name="Tekstfelt 1738">
                  <a:extLst>
                    <a:ext uri="{FF2B5EF4-FFF2-40B4-BE49-F238E27FC236}">
                      <a16:creationId xmlns:a16="http://schemas.microsoft.com/office/drawing/2014/main" id="{0F1A9F0D-06F4-ED7F-44BF-CEE24D7397C1}"/>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40" name="Tekstfelt 1739">
                  <a:extLst>
                    <a:ext uri="{FF2B5EF4-FFF2-40B4-BE49-F238E27FC236}">
                      <a16:creationId xmlns:a16="http://schemas.microsoft.com/office/drawing/2014/main" id="{F8E4E062-E5AD-AEA3-EF36-5D59C02FA890}"/>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41" name="Tekstfelt 1740">
                  <a:extLst>
                    <a:ext uri="{FF2B5EF4-FFF2-40B4-BE49-F238E27FC236}">
                      <a16:creationId xmlns:a16="http://schemas.microsoft.com/office/drawing/2014/main" id="{AC6BD86E-D548-0E53-584C-2FBED9EB2110}"/>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30" name="Tekstfelt 1729">
                <a:extLst>
                  <a:ext uri="{FF2B5EF4-FFF2-40B4-BE49-F238E27FC236}">
                    <a16:creationId xmlns:a16="http://schemas.microsoft.com/office/drawing/2014/main" id="{01E74A39-CE23-96EA-6508-B377C9823BDE}"/>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7" name="Gruppe 1646">
              <a:extLst>
                <a:ext uri="{FF2B5EF4-FFF2-40B4-BE49-F238E27FC236}">
                  <a16:creationId xmlns:a16="http://schemas.microsoft.com/office/drawing/2014/main" id="{42C2D16E-21F2-BCF7-BAC6-7071FE23EF6C}"/>
                </a:ext>
              </a:extLst>
            </p:cNvPr>
            <p:cNvGrpSpPr/>
            <p:nvPr/>
          </p:nvGrpSpPr>
          <p:grpSpPr>
            <a:xfrm>
              <a:off x="2937190" y="1122934"/>
              <a:ext cx="368270" cy="4971649"/>
              <a:chOff x="2886987" y="3331213"/>
              <a:chExt cx="368270" cy="4971649"/>
            </a:xfrm>
          </p:grpSpPr>
          <p:grpSp>
            <p:nvGrpSpPr>
              <p:cNvPr id="1716" name="Gruppe 1715">
                <a:extLst>
                  <a:ext uri="{FF2B5EF4-FFF2-40B4-BE49-F238E27FC236}">
                    <a16:creationId xmlns:a16="http://schemas.microsoft.com/office/drawing/2014/main" id="{FF309EBA-3390-0175-A6FA-18D292AE6134}"/>
                  </a:ext>
                </a:extLst>
              </p:cNvPr>
              <p:cNvGrpSpPr/>
              <p:nvPr/>
            </p:nvGrpSpPr>
            <p:grpSpPr>
              <a:xfrm>
                <a:off x="2886987" y="3331213"/>
                <a:ext cx="368270" cy="4971649"/>
                <a:chOff x="3470652" y="3916990"/>
                <a:chExt cx="368270" cy="4971649"/>
              </a:xfrm>
            </p:grpSpPr>
            <p:sp>
              <p:nvSpPr>
                <p:cNvPr id="1718" name="Tekstfelt 1717">
                  <a:extLst>
                    <a:ext uri="{FF2B5EF4-FFF2-40B4-BE49-F238E27FC236}">
                      <a16:creationId xmlns:a16="http://schemas.microsoft.com/office/drawing/2014/main" id="{005EDF20-C218-246E-F362-6BEFCA854624}"/>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19" name="Tekstfelt 1718">
                  <a:extLst>
                    <a:ext uri="{FF2B5EF4-FFF2-40B4-BE49-F238E27FC236}">
                      <a16:creationId xmlns:a16="http://schemas.microsoft.com/office/drawing/2014/main" id="{13362511-BCD6-B20C-0F4E-4CC07C95143F}"/>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20" name="Tekstfelt 1719">
                  <a:extLst>
                    <a:ext uri="{FF2B5EF4-FFF2-40B4-BE49-F238E27FC236}">
                      <a16:creationId xmlns:a16="http://schemas.microsoft.com/office/drawing/2014/main" id="{05B457ED-AFFD-8CCE-E923-9F44B60515D2}"/>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21" name="Tekstfelt 1720">
                  <a:extLst>
                    <a:ext uri="{FF2B5EF4-FFF2-40B4-BE49-F238E27FC236}">
                      <a16:creationId xmlns:a16="http://schemas.microsoft.com/office/drawing/2014/main" id="{01702D0C-4720-FE00-A221-912628517E16}"/>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22" name="Tekstfelt 1721">
                  <a:extLst>
                    <a:ext uri="{FF2B5EF4-FFF2-40B4-BE49-F238E27FC236}">
                      <a16:creationId xmlns:a16="http://schemas.microsoft.com/office/drawing/2014/main" id="{A2D6FB62-57B9-90CB-2C45-D3B6F57D61BF}"/>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23" name="Tekstfelt 1722">
                  <a:extLst>
                    <a:ext uri="{FF2B5EF4-FFF2-40B4-BE49-F238E27FC236}">
                      <a16:creationId xmlns:a16="http://schemas.microsoft.com/office/drawing/2014/main" id="{95512029-1AAA-1DDF-48D4-B7133EFA51DA}"/>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24" name="Tekstfelt 1723">
                  <a:extLst>
                    <a:ext uri="{FF2B5EF4-FFF2-40B4-BE49-F238E27FC236}">
                      <a16:creationId xmlns:a16="http://schemas.microsoft.com/office/drawing/2014/main" id="{8595DF26-B8D4-F36F-2CAE-E8CC197EBA12}"/>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25" name="Tekstfelt 1724">
                  <a:extLst>
                    <a:ext uri="{FF2B5EF4-FFF2-40B4-BE49-F238E27FC236}">
                      <a16:creationId xmlns:a16="http://schemas.microsoft.com/office/drawing/2014/main" id="{9706674F-9C1E-D500-09D4-AF4C4F44E419}"/>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26" name="Tekstfelt 1725">
                  <a:extLst>
                    <a:ext uri="{FF2B5EF4-FFF2-40B4-BE49-F238E27FC236}">
                      <a16:creationId xmlns:a16="http://schemas.microsoft.com/office/drawing/2014/main" id="{CB3B904A-462D-92FE-718E-3DC6926051C5}"/>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27" name="Tekstfelt 1726">
                  <a:extLst>
                    <a:ext uri="{FF2B5EF4-FFF2-40B4-BE49-F238E27FC236}">
                      <a16:creationId xmlns:a16="http://schemas.microsoft.com/office/drawing/2014/main" id="{E99A1829-7C1F-EFE0-4F7E-D90382DC4C58}"/>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28" name="Tekstfelt 1727">
                  <a:extLst>
                    <a:ext uri="{FF2B5EF4-FFF2-40B4-BE49-F238E27FC236}">
                      <a16:creationId xmlns:a16="http://schemas.microsoft.com/office/drawing/2014/main" id="{9E901514-D76C-7917-9949-D8BD76E9B985}"/>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17" name="Tekstfelt 1716">
                <a:extLst>
                  <a:ext uri="{FF2B5EF4-FFF2-40B4-BE49-F238E27FC236}">
                    <a16:creationId xmlns:a16="http://schemas.microsoft.com/office/drawing/2014/main" id="{29A5F316-4929-BCC7-5E5B-86B07445FA08}"/>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8" name="Gruppe 1647">
              <a:extLst>
                <a:ext uri="{FF2B5EF4-FFF2-40B4-BE49-F238E27FC236}">
                  <a16:creationId xmlns:a16="http://schemas.microsoft.com/office/drawing/2014/main" id="{CF512D01-8626-FDEC-EE63-742CA19A71DF}"/>
                </a:ext>
              </a:extLst>
            </p:cNvPr>
            <p:cNvGrpSpPr/>
            <p:nvPr/>
          </p:nvGrpSpPr>
          <p:grpSpPr>
            <a:xfrm>
              <a:off x="2515019" y="1122283"/>
              <a:ext cx="367153" cy="4979236"/>
              <a:chOff x="2888104" y="3762643"/>
              <a:chExt cx="367153" cy="4979236"/>
            </a:xfrm>
          </p:grpSpPr>
          <p:grpSp>
            <p:nvGrpSpPr>
              <p:cNvPr id="1703" name="Gruppe 1702">
                <a:extLst>
                  <a:ext uri="{FF2B5EF4-FFF2-40B4-BE49-F238E27FC236}">
                    <a16:creationId xmlns:a16="http://schemas.microsoft.com/office/drawing/2014/main" id="{B5B9032E-4F6E-DB20-9A89-C8312B5C9814}"/>
                  </a:ext>
                </a:extLst>
              </p:cNvPr>
              <p:cNvGrpSpPr/>
              <p:nvPr/>
            </p:nvGrpSpPr>
            <p:grpSpPr>
              <a:xfrm>
                <a:off x="2888104" y="3762643"/>
                <a:ext cx="367153" cy="4979236"/>
                <a:chOff x="3471769" y="4348420"/>
                <a:chExt cx="367153" cy="4979236"/>
              </a:xfrm>
            </p:grpSpPr>
            <p:sp>
              <p:nvSpPr>
                <p:cNvPr id="1705" name="Tekstfelt 1704">
                  <a:extLst>
                    <a:ext uri="{FF2B5EF4-FFF2-40B4-BE49-F238E27FC236}">
                      <a16:creationId xmlns:a16="http://schemas.microsoft.com/office/drawing/2014/main" id="{5BB0BBCC-B19A-9316-030C-AF7FC7560624}"/>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06" name="Tekstfelt 1705">
                  <a:extLst>
                    <a:ext uri="{FF2B5EF4-FFF2-40B4-BE49-F238E27FC236}">
                      <a16:creationId xmlns:a16="http://schemas.microsoft.com/office/drawing/2014/main" id="{0332F557-38EE-B1E7-1450-E8F5DFFCB9CF}"/>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07" name="Tekstfelt 1706">
                  <a:extLst>
                    <a:ext uri="{FF2B5EF4-FFF2-40B4-BE49-F238E27FC236}">
                      <a16:creationId xmlns:a16="http://schemas.microsoft.com/office/drawing/2014/main" id="{396379DF-0F6A-C0B1-20AB-4F90B5D51F51}"/>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08" name="Tekstfelt 1707">
                  <a:extLst>
                    <a:ext uri="{FF2B5EF4-FFF2-40B4-BE49-F238E27FC236}">
                      <a16:creationId xmlns:a16="http://schemas.microsoft.com/office/drawing/2014/main" id="{BD5B2324-DF08-7CBE-FF11-6BB972DDFFA8}"/>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09" name="Tekstfelt 1708">
                  <a:extLst>
                    <a:ext uri="{FF2B5EF4-FFF2-40B4-BE49-F238E27FC236}">
                      <a16:creationId xmlns:a16="http://schemas.microsoft.com/office/drawing/2014/main" id="{1E53EA61-BB05-170B-9B03-B90928A0CA7F}"/>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10" name="Tekstfelt 1709">
                  <a:extLst>
                    <a:ext uri="{FF2B5EF4-FFF2-40B4-BE49-F238E27FC236}">
                      <a16:creationId xmlns:a16="http://schemas.microsoft.com/office/drawing/2014/main" id="{09A89A4C-AB39-9535-7E05-1E80586AA60B}"/>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711" name="Tekstfelt 1710">
                  <a:extLst>
                    <a:ext uri="{FF2B5EF4-FFF2-40B4-BE49-F238E27FC236}">
                      <a16:creationId xmlns:a16="http://schemas.microsoft.com/office/drawing/2014/main" id="{3B39630D-B240-A95D-0887-2BB47F2EA8B2}"/>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12" name="Tekstfelt 1711">
                  <a:extLst>
                    <a:ext uri="{FF2B5EF4-FFF2-40B4-BE49-F238E27FC236}">
                      <a16:creationId xmlns:a16="http://schemas.microsoft.com/office/drawing/2014/main" id="{FEDE72BB-7677-62D5-EBE1-CF934768153A}"/>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13" name="Tekstfelt 1712">
                  <a:extLst>
                    <a:ext uri="{FF2B5EF4-FFF2-40B4-BE49-F238E27FC236}">
                      <a16:creationId xmlns:a16="http://schemas.microsoft.com/office/drawing/2014/main" id="{F390803B-A0A5-0AAC-3CE0-E4DD8B705CFD}"/>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14" name="Tekstfelt 1713">
                  <a:extLst>
                    <a:ext uri="{FF2B5EF4-FFF2-40B4-BE49-F238E27FC236}">
                      <a16:creationId xmlns:a16="http://schemas.microsoft.com/office/drawing/2014/main" id="{1D1B82C3-E3D0-6529-03F6-1777B2D8AB20}"/>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15" name="Tekstfelt 1714">
                  <a:extLst>
                    <a:ext uri="{FF2B5EF4-FFF2-40B4-BE49-F238E27FC236}">
                      <a16:creationId xmlns:a16="http://schemas.microsoft.com/office/drawing/2014/main" id="{464B9DE6-8783-D53E-434B-5B6935899296}"/>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04" name="Tekstfelt 1703">
                <a:extLst>
                  <a:ext uri="{FF2B5EF4-FFF2-40B4-BE49-F238E27FC236}">
                    <a16:creationId xmlns:a16="http://schemas.microsoft.com/office/drawing/2014/main" id="{5D43076C-9B34-93C3-2934-3A7AEB62CF76}"/>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9" name="Gruppe 1648">
              <a:extLst>
                <a:ext uri="{FF2B5EF4-FFF2-40B4-BE49-F238E27FC236}">
                  <a16:creationId xmlns:a16="http://schemas.microsoft.com/office/drawing/2014/main" id="{56C70D1A-3687-A4C0-8CF3-99C724ACA0EA}"/>
                </a:ext>
              </a:extLst>
            </p:cNvPr>
            <p:cNvGrpSpPr/>
            <p:nvPr/>
          </p:nvGrpSpPr>
          <p:grpSpPr>
            <a:xfrm>
              <a:off x="2079105" y="1121316"/>
              <a:ext cx="366035" cy="4982137"/>
              <a:chOff x="2889222" y="4194071"/>
              <a:chExt cx="366035" cy="4982137"/>
            </a:xfrm>
          </p:grpSpPr>
          <p:grpSp>
            <p:nvGrpSpPr>
              <p:cNvPr id="1690" name="Gruppe 1689">
                <a:extLst>
                  <a:ext uri="{FF2B5EF4-FFF2-40B4-BE49-F238E27FC236}">
                    <a16:creationId xmlns:a16="http://schemas.microsoft.com/office/drawing/2014/main" id="{3F8FF697-F101-136F-7615-2D297666CF6B}"/>
                  </a:ext>
                </a:extLst>
              </p:cNvPr>
              <p:cNvGrpSpPr/>
              <p:nvPr/>
            </p:nvGrpSpPr>
            <p:grpSpPr>
              <a:xfrm>
                <a:off x="2889222" y="4194071"/>
                <a:ext cx="366035" cy="4982137"/>
                <a:chOff x="3472887" y="4779848"/>
                <a:chExt cx="366035" cy="4982137"/>
              </a:xfrm>
            </p:grpSpPr>
            <p:sp>
              <p:nvSpPr>
                <p:cNvPr id="1692" name="Tekstfelt 1691">
                  <a:extLst>
                    <a:ext uri="{FF2B5EF4-FFF2-40B4-BE49-F238E27FC236}">
                      <a16:creationId xmlns:a16="http://schemas.microsoft.com/office/drawing/2014/main" id="{492A8F66-A295-60D7-48AC-839714248C69}"/>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93" name="Tekstfelt 1692">
                  <a:extLst>
                    <a:ext uri="{FF2B5EF4-FFF2-40B4-BE49-F238E27FC236}">
                      <a16:creationId xmlns:a16="http://schemas.microsoft.com/office/drawing/2014/main" id="{956EC2D0-DB19-4CB7-40DF-B2FD8CA19726}"/>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94" name="Tekstfelt 1693">
                  <a:extLst>
                    <a:ext uri="{FF2B5EF4-FFF2-40B4-BE49-F238E27FC236}">
                      <a16:creationId xmlns:a16="http://schemas.microsoft.com/office/drawing/2014/main" id="{5A9246B2-ED90-A978-0759-82363EDA0936}"/>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95" name="Tekstfelt 1694">
                  <a:extLst>
                    <a:ext uri="{FF2B5EF4-FFF2-40B4-BE49-F238E27FC236}">
                      <a16:creationId xmlns:a16="http://schemas.microsoft.com/office/drawing/2014/main" id="{FCEC1506-3E33-1524-60BF-A9B3AA9337E2}"/>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96" name="Tekstfelt 1695">
                  <a:extLst>
                    <a:ext uri="{FF2B5EF4-FFF2-40B4-BE49-F238E27FC236}">
                      <a16:creationId xmlns:a16="http://schemas.microsoft.com/office/drawing/2014/main" id="{56B5B070-40CA-2802-4A2A-9A6A0EF701A5}"/>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97" name="Tekstfelt 1696">
                  <a:extLst>
                    <a:ext uri="{FF2B5EF4-FFF2-40B4-BE49-F238E27FC236}">
                      <a16:creationId xmlns:a16="http://schemas.microsoft.com/office/drawing/2014/main" id="{E22D4475-D011-AAF3-27ED-ADAE9B63CA17}"/>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98" name="Tekstfelt 1697">
                  <a:extLst>
                    <a:ext uri="{FF2B5EF4-FFF2-40B4-BE49-F238E27FC236}">
                      <a16:creationId xmlns:a16="http://schemas.microsoft.com/office/drawing/2014/main" id="{232CCB3D-B5DA-8A8E-9205-207930FEDE34}"/>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99" name="Tekstfelt 1698">
                  <a:extLst>
                    <a:ext uri="{FF2B5EF4-FFF2-40B4-BE49-F238E27FC236}">
                      <a16:creationId xmlns:a16="http://schemas.microsoft.com/office/drawing/2014/main" id="{D6C5DC6C-2853-33C9-94F4-B563C004FD6F}"/>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00" name="Tekstfelt 1699">
                  <a:extLst>
                    <a:ext uri="{FF2B5EF4-FFF2-40B4-BE49-F238E27FC236}">
                      <a16:creationId xmlns:a16="http://schemas.microsoft.com/office/drawing/2014/main" id="{B99511C5-B934-9E14-C3B2-40852277F019}"/>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01" name="Tekstfelt 1700">
                  <a:extLst>
                    <a:ext uri="{FF2B5EF4-FFF2-40B4-BE49-F238E27FC236}">
                      <a16:creationId xmlns:a16="http://schemas.microsoft.com/office/drawing/2014/main" id="{E24F1F01-FD75-AF07-A777-E67441EF03C0}"/>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02" name="Tekstfelt 1701">
                  <a:extLst>
                    <a:ext uri="{FF2B5EF4-FFF2-40B4-BE49-F238E27FC236}">
                      <a16:creationId xmlns:a16="http://schemas.microsoft.com/office/drawing/2014/main" id="{E94A2987-43B6-3AE6-3746-97F1FDD4D8D5}"/>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91" name="Tekstfelt 1690">
                <a:extLst>
                  <a:ext uri="{FF2B5EF4-FFF2-40B4-BE49-F238E27FC236}">
                    <a16:creationId xmlns:a16="http://schemas.microsoft.com/office/drawing/2014/main" id="{4076063C-A6C4-7274-5AF3-F526B12F5C34}"/>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0" name="Gruppe 1649">
              <a:extLst>
                <a:ext uri="{FF2B5EF4-FFF2-40B4-BE49-F238E27FC236}">
                  <a16:creationId xmlns:a16="http://schemas.microsoft.com/office/drawing/2014/main" id="{CE4FBBF4-B777-9817-B90B-D73FA41DC6E6}"/>
                </a:ext>
              </a:extLst>
            </p:cNvPr>
            <p:cNvGrpSpPr/>
            <p:nvPr/>
          </p:nvGrpSpPr>
          <p:grpSpPr>
            <a:xfrm>
              <a:off x="1644217" y="1117917"/>
              <a:ext cx="361556" cy="4982775"/>
              <a:chOff x="2893701" y="4625501"/>
              <a:chExt cx="361556" cy="4982775"/>
            </a:xfrm>
          </p:grpSpPr>
          <p:grpSp>
            <p:nvGrpSpPr>
              <p:cNvPr id="1677" name="Gruppe 1676">
                <a:extLst>
                  <a:ext uri="{FF2B5EF4-FFF2-40B4-BE49-F238E27FC236}">
                    <a16:creationId xmlns:a16="http://schemas.microsoft.com/office/drawing/2014/main" id="{E2C92C42-9088-9B81-BD4F-26684EA23FCA}"/>
                  </a:ext>
                </a:extLst>
              </p:cNvPr>
              <p:cNvGrpSpPr/>
              <p:nvPr/>
            </p:nvGrpSpPr>
            <p:grpSpPr>
              <a:xfrm>
                <a:off x="2893701" y="4625501"/>
                <a:ext cx="361556" cy="4982775"/>
                <a:chOff x="3477366" y="5211278"/>
                <a:chExt cx="361556" cy="4982775"/>
              </a:xfrm>
            </p:grpSpPr>
            <p:sp>
              <p:nvSpPr>
                <p:cNvPr id="1679" name="Tekstfelt 1678">
                  <a:extLst>
                    <a:ext uri="{FF2B5EF4-FFF2-40B4-BE49-F238E27FC236}">
                      <a16:creationId xmlns:a16="http://schemas.microsoft.com/office/drawing/2014/main" id="{C6A643E5-1CB7-DD45-2690-B8AE02BDE0B9}"/>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80" name="Tekstfelt 1679">
                  <a:extLst>
                    <a:ext uri="{FF2B5EF4-FFF2-40B4-BE49-F238E27FC236}">
                      <a16:creationId xmlns:a16="http://schemas.microsoft.com/office/drawing/2014/main" id="{5DEB8795-43B3-79E5-876F-D531D5CDFB74}"/>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81" name="Tekstfelt 1680">
                  <a:extLst>
                    <a:ext uri="{FF2B5EF4-FFF2-40B4-BE49-F238E27FC236}">
                      <a16:creationId xmlns:a16="http://schemas.microsoft.com/office/drawing/2014/main" id="{A726DCAC-2975-35BA-52B2-F5C37109B134}"/>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82" name="Tekstfelt 1681">
                  <a:extLst>
                    <a:ext uri="{FF2B5EF4-FFF2-40B4-BE49-F238E27FC236}">
                      <a16:creationId xmlns:a16="http://schemas.microsoft.com/office/drawing/2014/main" id="{3227C6DE-F05E-5D96-9D33-577EDA823D06}"/>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83" name="Tekstfelt 1682">
                  <a:extLst>
                    <a:ext uri="{FF2B5EF4-FFF2-40B4-BE49-F238E27FC236}">
                      <a16:creationId xmlns:a16="http://schemas.microsoft.com/office/drawing/2014/main" id="{A1ED7A9C-B79F-DDD2-ABBC-2F29B448D50C}"/>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84" name="Tekstfelt 1683">
                  <a:extLst>
                    <a:ext uri="{FF2B5EF4-FFF2-40B4-BE49-F238E27FC236}">
                      <a16:creationId xmlns:a16="http://schemas.microsoft.com/office/drawing/2014/main" id="{ADFA54DA-2787-F8B0-3A5D-5C3791130EC4}"/>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85" name="Tekstfelt 1684">
                  <a:extLst>
                    <a:ext uri="{FF2B5EF4-FFF2-40B4-BE49-F238E27FC236}">
                      <a16:creationId xmlns:a16="http://schemas.microsoft.com/office/drawing/2014/main" id="{02E76A4E-08CC-89AF-0BAE-DCC10AF75A99}"/>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86" name="Tekstfelt 1685">
                  <a:extLst>
                    <a:ext uri="{FF2B5EF4-FFF2-40B4-BE49-F238E27FC236}">
                      <a16:creationId xmlns:a16="http://schemas.microsoft.com/office/drawing/2014/main" id="{30179F80-E9B5-DBC2-84B6-8417E0A00156}"/>
                    </a:ext>
                  </a:extLst>
                </p:cNvPr>
                <p:cNvSpPr txBox="1"/>
                <p:nvPr/>
              </p:nvSpPr>
              <p:spPr>
                <a:xfrm>
                  <a:off x="3487886" y="9978609"/>
                  <a:ext cx="348172" cy="215444"/>
                </a:xfrm>
                <a:prstGeom prst="rect">
                  <a:avLst/>
                </a:prstGeom>
                <a:noFill/>
              </p:spPr>
              <p:txBody>
                <a:bodyPr wrap="none" rtlCol="0">
                  <a:spAutoFit/>
                </a:bodyPr>
                <a:lstStyle/>
                <a:p>
                  <a:r>
                    <a:rPr lang="da-DK" sz="800" dirty="0">
                      <a:solidFill>
                        <a:schemeClr val="bg1"/>
                      </a:solidFill>
                    </a:rPr>
                    <a:t>208</a:t>
                  </a:r>
                </a:p>
              </p:txBody>
            </p:sp>
            <p:sp>
              <p:nvSpPr>
                <p:cNvPr id="1687" name="Tekstfelt 1686">
                  <a:extLst>
                    <a:ext uri="{FF2B5EF4-FFF2-40B4-BE49-F238E27FC236}">
                      <a16:creationId xmlns:a16="http://schemas.microsoft.com/office/drawing/2014/main" id="{00505982-6894-96A2-C2D6-74CEC9DB8BAD}"/>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688" name="Tekstfelt 1687">
                  <a:extLst>
                    <a:ext uri="{FF2B5EF4-FFF2-40B4-BE49-F238E27FC236}">
                      <a16:creationId xmlns:a16="http://schemas.microsoft.com/office/drawing/2014/main" id="{35D05A50-EC1C-A652-687C-6EA85E100234}"/>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689" name="Tekstfelt 1688">
                  <a:extLst>
                    <a:ext uri="{FF2B5EF4-FFF2-40B4-BE49-F238E27FC236}">
                      <a16:creationId xmlns:a16="http://schemas.microsoft.com/office/drawing/2014/main" id="{983ADE83-3550-2845-2549-724925861B7D}"/>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78" name="Tekstfelt 1677">
                <a:extLst>
                  <a:ext uri="{FF2B5EF4-FFF2-40B4-BE49-F238E27FC236}">
                    <a16:creationId xmlns:a16="http://schemas.microsoft.com/office/drawing/2014/main" id="{F7BF483F-FC04-117C-3C1D-112403B6B6F5}"/>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1" name="Gruppe 1650">
              <a:extLst>
                <a:ext uri="{FF2B5EF4-FFF2-40B4-BE49-F238E27FC236}">
                  <a16:creationId xmlns:a16="http://schemas.microsoft.com/office/drawing/2014/main" id="{30CFA11B-71F0-8A6D-D419-0890C3FD14FB}"/>
                </a:ext>
              </a:extLst>
            </p:cNvPr>
            <p:cNvGrpSpPr/>
            <p:nvPr/>
          </p:nvGrpSpPr>
          <p:grpSpPr>
            <a:xfrm>
              <a:off x="1201388" y="1555543"/>
              <a:ext cx="366404" cy="4546655"/>
              <a:chOff x="2895768" y="5488157"/>
              <a:chExt cx="366404" cy="4546655"/>
            </a:xfrm>
          </p:grpSpPr>
          <p:grpSp>
            <p:nvGrpSpPr>
              <p:cNvPr id="1665" name="Gruppe 1664">
                <a:extLst>
                  <a:ext uri="{FF2B5EF4-FFF2-40B4-BE49-F238E27FC236}">
                    <a16:creationId xmlns:a16="http://schemas.microsoft.com/office/drawing/2014/main" id="{7AEABC11-A397-CEFA-5451-4DB92B430F4D}"/>
                  </a:ext>
                </a:extLst>
              </p:cNvPr>
              <p:cNvGrpSpPr/>
              <p:nvPr/>
            </p:nvGrpSpPr>
            <p:grpSpPr>
              <a:xfrm>
                <a:off x="2895768" y="5488157"/>
                <a:ext cx="366404" cy="4546655"/>
                <a:chOff x="3479433" y="6073934"/>
                <a:chExt cx="366404" cy="4546655"/>
              </a:xfrm>
            </p:grpSpPr>
            <p:sp>
              <p:nvSpPr>
                <p:cNvPr id="1667" name="Tekstfelt 1666">
                  <a:extLst>
                    <a:ext uri="{FF2B5EF4-FFF2-40B4-BE49-F238E27FC236}">
                      <a16:creationId xmlns:a16="http://schemas.microsoft.com/office/drawing/2014/main" id="{892A8404-E966-6291-F56C-E4DE48FBBEC3}"/>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68" name="Tekstfelt 1667">
                  <a:extLst>
                    <a:ext uri="{FF2B5EF4-FFF2-40B4-BE49-F238E27FC236}">
                      <a16:creationId xmlns:a16="http://schemas.microsoft.com/office/drawing/2014/main" id="{85CE1705-E1C9-966C-0175-DE539D6B3BE9}"/>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69" name="Tekstfelt 1668">
                  <a:extLst>
                    <a:ext uri="{FF2B5EF4-FFF2-40B4-BE49-F238E27FC236}">
                      <a16:creationId xmlns:a16="http://schemas.microsoft.com/office/drawing/2014/main" id="{7E37D2A3-03F9-1FF2-DCF6-31728D22BA4D}"/>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70" name="Tekstfelt 1669">
                  <a:extLst>
                    <a:ext uri="{FF2B5EF4-FFF2-40B4-BE49-F238E27FC236}">
                      <a16:creationId xmlns:a16="http://schemas.microsoft.com/office/drawing/2014/main" id="{77219575-2F71-C37A-AD27-56EF1A4829A3}"/>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71" name="Tekstfelt 1670">
                  <a:extLst>
                    <a:ext uri="{FF2B5EF4-FFF2-40B4-BE49-F238E27FC236}">
                      <a16:creationId xmlns:a16="http://schemas.microsoft.com/office/drawing/2014/main" id="{4E11C975-DFFD-3D0A-C8BB-70F4187B2ACA}"/>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72" name="Tekstfelt 1671">
                  <a:extLst>
                    <a:ext uri="{FF2B5EF4-FFF2-40B4-BE49-F238E27FC236}">
                      <a16:creationId xmlns:a16="http://schemas.microsoft.com/office/drawing/2014/main" id="{D4012123-2E52-A36A-64EF-BD4EE4CD0487}"/>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73" name="Tekstfelt 1672">
                  <a:extLst>
                    <a:ext uri="{FF2B5EF4-FFF2-40B4-BE49-F238E27FC236}">
                      <a16:creationId xmlns:a16="http://schemas.microsoft.com/office/drawing/2014/main" id="{16773A66-EE66-5309-EF3F-F8F94683016A}"/>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74" name="Tekstfelt 1673">
                  <a:extLst>
                    <a:ext uri="{FF2B5EF4-FFF2-40B4-BE49-F238E27FC236}">
                      <a16:creationId xmlns:a16="http://schemas.microsoft.com/office/drawing/2014/main" id="{878B5575-5158-156A-9A66-152CAE0CF671}"/>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75" name="Tekstfelt 1674">
                  <a:extLst>
                    <a:ext uri="{FF2B5EF4-FFF2-40B4-BE49-F238E27FC236}">
                      <a16:creationId xmlns:a16="http://schemas.microsoft.com/office/drawing/2014/main" id="{ABE7E393-41F7-ECB5-FAAE-292694D3FB8E}"/>
                    </a:ext>
                  </a:extLst>
                </p:cNvPr>
                <p:cNvSpPr txBox="1"/>
                <p:nvPr/>
              </p:nvSpPr>
              <p:spPr>
                <a:xfrm>
                  <a:off x="3497665" y="10405145"/>
                  <a:ext cx="348172" cy="215444"/>
                </a:xfrm>
                <a:prstGeom prst="rect">
                  <a:avLst/>
                </a:prstGeom>
                <a:noFill/>
              </p:spPr>
              <p:txBody>
                <a:bodyPr wrap="none" rtlCol="0">
                  <a:spAutoFit/>
                </a:bodyPr>
                <a:lstStyle/>
                <a:p>
                  <a:r>
                    <a:rPr lang="da-DK" sz="800" dirty="0">
                      <a:solidFill>
                        <a:schemeClr val="bg1"/>
                      </a:solidFill>
                    </a:rPr>
                    <a:t>207</a:t>
                  </a:r>
                </a:p>
              </p:txBody>
            </p:sp>
            <p:sp>
              <p:nvSpPr>
                <p:cNvPr id="1676" name="Tekstfelt 1675">
                  <a:extLst>
                    <a:ext uri="{FF2B5EF4-FFF2-40B4-BE49-F238E27FC236}">
                      <a16:creationId xmlns:a16="http://schemas.microsoft.com/office/drawing/2014/main" id="{CD9F7D6B-3AE6-66EC-9724-D4643AB3423B}"/>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66" name="Tekstfelt 1665">
                <a:extLst>
                  <a:ext uri="{FF2B5EF4-FFF2-40B4-BE49-F238E27FC236}">
                    <a16:creationId xmlns:a16="http://schemas.microsoft.com/office/drawing/2014/main" id="{A268752B-DB77-88E8-6F0A-CDFE79B9B5F4}"/>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2" name="Gruppe 1651">
              <a:extLst>
                <a:ext uri="{FF2B5EF4-FFF2-40B4-BE49-F238E27FC236}">
                  <a16:creationId xmlns:a16="http://schemas.microsoft.com/office/drawing/2014/main" id="{8F704A10-11DB-9915-46D1-18B84A6A557D}"/>
                </a:ext>
              </a:extLst>
            </p:cNvPr>
            <p:cNvGrpSpPr/>
            <p:nvPr/>
          </p:nvGrpSpPr>
          <p:grpSpPr>
            <a:xfrm>
              <a:off x="766885" y="1559382"/>
              <a:ext cx="367013" cy="4544118"/>
              <a:chOff x="2895768" y="5926611"/>
              <a:chExt cx="367013" cy="4544118"/>
            </a:xfrm>
          </p:grpSpPr>
          <p:grpSp>
            <p:nvGrpSpPr>
              <p:cNvPr id="1653" name="Gruppe 1652">
                <a:extLst>
                  <a:ext uri="{FF2B5EF4-FFF2-40B4-BE49-F238E27FC236}">
                    <a16:creationId xmlns:a16="http://schemas.microsoft.com/office/drawing/2014/main" id="{F987377E-EE7A-B2DF-9203-FADDABE23AF5}"/>
                  </a:ext>
                </a:extLst>
              </p:cNvPr>
              <p:cNvGrpSpPr/>
              <p:nvPr/>
            </p:nvGrpSpPr>
            <p:grpSpPr>
              <a:xfrm>
                <a:off x="2895768" y="6360069"/>
                <a:ext cx="367013" cy="4110660"/>
                <a:chOff x="3479433" y="6945846"/>
                <a:chExt cx="367013" cy="4110660"/>
              </a:xfrm>
            </p:grpSpPr>
            <p:sp>
              <p:nvSpPr>
                <p:cNvPr id="1655" name="Tekstfelt 1654">
                  <a:extLst>
                    <a:ext uri="{FF2B5EF4-FFF2-40B4-BE49-F238E27FC236}">
                      <a16:creationId xmlns:a16="http://schemas.microsoft.com/office/drawing/2014/main" id="{39B5FA75-CAC6-6D22-54B1-39781F3E628A}"/>
                    </a:ext>
                  </a:extLst>
                </p:cNvPr>
                <p:cNvSpPr txBox="1"/>
                <p:nvPr/>
              </p:nvSpPr>
              <p:spPr>
                <a:xfrm>
                  <a:off x="3498274" y="10841062"/>
                  <a:ext cx="348172" cy="215444"/>
                </a:xfrm>
                <a:prstGeom prst="rect">
                  <a:avLst/>
                </a:prstGeom>
                <a:noFill/>
              </p:spPr>
              <p:txBody>
                <a:bodyPr wrap="none" rtlCol="0">
                  <a:spAutoFit/>
                </a:bodyPr>
                <a:lstStyle/>
                <a:p>
                  <a:r>
                    <a:rPr lang="da-DK" sz="800" dirty="0">
                      <a:solidFill>
                        <a:schemeClr val="bg1"/>
                      </a:solidFill>
                    </a:rPr>
                    <a:t>206</a:t>
                  </a:r>
                </a:p>
              </p:txBody>
            </p:sp>
            <p:sp>
              <p:nvSpPr>
                <p:cNvPr id="1656" name="Tekstfelt 1655">
                  <a:extLst>
                    <a:ext uri="{FF2B5EF4-FFF2-40B4-BE49-F238E27FC236}">
                      <a16:creationId xmlns:a16="http://schemas.microsoft.com/office/drawing/2014/main" id="{DCBD0E2B-321D-119C-9CB0-2BDF80B3BAFF}"/>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57" name="Tekstfelt 1656">
                  <a:extLst>
                    <a:ext uri="{FF2B5EF4-FFF2-40B4-BE49-F238E27FC236}">
                      <a16:creationId xmlns:a16="http://schemas.microsoft.com/office/drawing/2014/main" id="{BC4AEA2D-7EDD-ADC4-610A-331E19C2A854}"/>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58" name="Tekstfelt 1657">
                  <a:extLst>
                    <a:ext uri="{FF2B5EF4-FFF2-40B4-BE49-F238E27FC236}">
                      <a16:creationId xmlns:a16="http://schemas.microsoft.com/office/drawing/2014/main" id="{6684568F-4F18-2166-B77A-3A98F637A5C1}"/>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59" name="Tekstfelt 1658">
                  <a:extLst>
                    <a:ext uri="{FF2B5EF4-FFF2-40B4-BE49-F238E27FC236}">
                      <a16:creationId xmlns:a16="http://schemas.microsoft.com/office/drawing/2014/main" id="{55E7C098-71A5-84E6-ABEE-C73A8DF001D9}"/>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60" name="Tekstfelt 1659">
                  <a:extLst>
                    <a:ext uri="{FF2B5EF4-FFF2-40B4-BE49-F238E27FC236}">
                      <a16:creationId xmlns:a16="http://schemas.microsoft.com/office/drawing/2014/main" id="{B4DD2842-422F-1F17-B271-40A680948487}"/>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61" name="Tekstfelt 1660">
                  <a:extLst>
                    <a:ext uri="{FF2B5EF4-FFF2-40B4-BE49-F238E27FC236}">
                      <a16:creationId xmlns:a16="http://schemas.microsoft.com/office/drawing/2014/main" id="{7BEBBE66-EA7B-FBF6-2764-309D1C08AC2A}"/>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62" name="Tekstfelt 1661">
                  <a:extLst>
                    <a:ext uri="{FF2B5EF4-FFF2-40B4-BE49-F238E27FC236}">
                      <a16:creationId xmlns:a16="http://schemas.microsoft.com/office/drawing/2014/main" id="{DAEE36FE-C419-66B8-51ED-796912459183}"/>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63" name="Tekstfelt 1662">
                  <a:extLst>
                    <a:ext uri="{FF2B5EF4-FFF2-40B4-BE49-F238E27FC236}">
                      <a16:creationId xmlns:a16="http://schemas.microsoft.com/office/drawing/2014/main" id="{BCA2B38C-838E-BA1D-61CC-A1C3E0F889A9}"/>
                    </a:ext>
                  </a:extLst>
                </p:cNvPr>
                <p:cNvSpPr txBox="1"/>
                <p:nvPr/>
              </p:nvSpPr>
              <p:spPr>
                <a:xfrm>
                  <a:off x="3497665" y="10405145"/>
                  <a:ext cx="348172" cy="215444"/>
                </a:xfrm>
                <a:prstGeom prst="rect">
                  <a:avLst/>
                </a:prstGeom>
                <a:noFill/>
              </p:spPr>
              <p:txBody>
                <a:bodyPr wrap="none" rtlCol="0">
                  <a:spAutoFit/>
                </a:bodyPr>
                <a:lstStyle/>
                <a:p>
                  <a:r>
                    <a:rPr lang="da-DK" sz="800" dirty="0"/>
                    <a:t>207</a:t>
                  </a:r>
                </a:p>
              </p:txBody>
            </p:sp>
            <p:sp>
              <p:nvSpPr>
                <p:cNvPr id="1664" name="Tekstfelt 1663">
                  <a:extLst>
                    <a:ext uri="{FF2B5EF4-FFF2-40B4-BE49-F238E27FC236}">
                      <a16:creationId xmlns:a16="http://schemas.microsoft.com/office/drawing/2014/main" id="{6E0B2E1D-3853-EE2C-0C6D-3588A4727F61}"/>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54" name="Tekstfelt 1653">
                <a:extLst>
                  <a:ext uri="{FF2B5EF4-FFF2-40B4-BE49-F238E27FC236}">
                    <a16:creationId xmlns:a16="http://schemas.microsoft.com/office/drawing/2014/main" id="{19E14853-A1A9-2E16-E2E5-FF0CB3261E9B}"/>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sp>
        <p:nvSpPr>
          <p:cNvPr id="2" name="Titel 1">
            <a:extLst>
              <a:ext uri="{FF2B5EF4-FFF2-40B4-BE49-F238E27FC236}">
                <a16:creationId xmlns:a16="http://schemas.microsoft.com/office/drawing/2014/main" id="{60C50A1C-9C1F-7DF9-A7BD-EADFE91B850F}"/>
              </a:ext>
            </a:extLst>
          </p:cNvPr>
          <p:cNvSpPr>
            <a:spLocks noGrp="1"/>
          </p:cNvSpPr>
          <p:nvPr>
            <p:ph type="title"/>
          </p:nvPr>
        </p:nvSpPr>
        <p:spPr>
          <a:xfrm>
            <a:off x="439738" y="22226"/>
            <a:ext cx="8543925" cy="1325563"/>
          </a:xfrm>
        </p:spPr>
        <p:txBody>
          <a:bodyPr/>
          <a:lstStyle/>
          <a:p>
            <a:r>
              <a:rPr lang="da-DK" dirty="0" err="1">
                <a:solidFill>
                  <a:schemeClr val="bg1"/>
                </a:solidFill>
                <a:latin typeface="Herculanum" panose="02000505000000020004" pitchFamily="2" charset="77"/>
              </a:rPr>
              <a:t>Francium</a:t>
            </a:r>
            <a:r>
              <a:rPr lang="da-DK" dirty="0">
                <a:solidFill>
                  <a:schemeClr val="bg1"/>
                </a:solidFill>
                <a:latin typeface="Herculanum" panose="02000505000000020004" pitchFamily="2" charset="77"/>
              </a:rPr>
              <a:t> – 222 </a:t>
            </a:r>
          </a:p>
        </p:txBody>
      </p:sp>
      <p:pic>
        <p:nvPicPr>
          <p:cNvPr id="1574" name="Billede 1573">
            <a:extLst>
              <a:ext uri="{FF2B5EF4-FFF2-40B4-BE49-F238E27FC236}">
                <a16:creationId xmlns:a16="http://schemas.microsoft.com/office/drawing/2014/main" id="{ACCF44D5-DA02-8F0A-E0C4-333796EA2923}"/>
              </a:ext>
            </a:extLst>
          </p:cNvPr>
          <p:cNvPicPr>
            <a:picLocks noChangeAspect="1"/>
          </p:cNvPicPr>
          <p:nvPr/>
        </p:nvPicPr>
        <p:blipFill>
          <a:blip r:embed="rId5"/>
          <a:srcRect l="12802" t="15642" r="10372" b="21670"/>
          <a:stretch/>
        </p:blipFill>
        <p:spPr>
          <a:xfrm rot="5400000">
            <a:off x="6309228" y="847676"/>
            <a:ext cx="3246923" cy="2936222"/>
          </a:xfrm>
          <a:prstGeom prst="rect">
            <a:avLst/>
          </a:prstGeom>
        </p:spPr>
      </p:pic>
      <p:pic>
        <p:nvPicPr>
          <p:cNvPr id="1575" name="Billede 1574" descr="Et billede, der indeholder skærmbillede, Tablet, smartphone&#10;&#10;Automatisk genereret beskrivelse">
            <a:extLst>
              <a:ext uri="{FF2B5EF4-FFF2-40B4-BE49-F238E27FC236}">
                <a16:creationId xmlns:a16="http://schemas.microsoft.com/office/drawing/2014/main" id="{D96513CD-53A3-8A1D-1E3A-7C92F7E4E580}"/>
              </a:ext>
            </a:extLst>
          </p:cNvPr>
          <p:cNvPicPr>
            <a:picLocks noChangeAspect="1"/>
          </p:cNvPicPr>
          <p:nvPr/>
        </p:nvPicPr>
        <p:blipFill>
          <a:blip r:embed="rId6"/>
          <a:stretch>
            <a:fillRect/>
          </a:stretch>
        </p:blipFill>
        <p:spPr>
          <a:xfrm>
            <a:off x="6353607" y="389651"/>
            <a:ext cx="3283192" cy="3753795"/>
          </a:xfrm>
          <a:prstGeom prst="rect">
            <a:avLst/>
          </a:prstGeom>
        </p:spPr>
      </p:pic>
      <p:pic>
        <p:nvPicPr>
          <p:cNvPr id="655" name="Picture 2" descr="Fyldstof, Pen, Fyldepen, Kontor, Skrive">
            <a:extLst>
              <a:ext uri="{FF2B5EF4-FFF2-40B4-BE49-F238E27FC236}">
                <a16:creationId xmlns:a16="http://schemas.microsoft.com/office/drawing/2014/main" id="{15299D35-7B3D-1080-3F4D-1CF4BD44DF5D}"/>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3046573">
            <a:off x="5335761" y="288171"/>
            <a:ext cx="1536321" cy="1058683"/>
          </a:xfrm>
          <a:prstGeom prst="rect">
            <a:avLst/>
          </a:prstGeom>
          <a:noFill/>
          <a:extLst>
            <a:ext uri="{909E8E84-426E-40DD-AFC4-6F175D3DCCD1}">
              <a14:hiddenFill xmlns:a14="http://schemas.microsoft.com/office/drawing/2010/main">
                <a:solidFill>
                  <a:srgbClr val="FFFFFF"/>
                </a:solidFill>
              </a14:hiddenFill>
            </a:ext>
          </a:extLst>
        </p:spPr>
      </p:pic>
      <p:grpSp>
        <p:nvGrpSpPr>
          <p:cNvPr id="1559" name="Gruppe 1558">
            <a:extLst>
              <a:ext uri="{FF2B5EF4-FFF2-40B4-BE49-F238E27FC236}">
                <a16:creationId xmlns:a16="http://schemas.microsoft.com/office/drawing/2014/main" id="{98FEBDB5-087C-7099-529E-4377DB4AA6C3}"/>
              </a:ext>
            </a:extLst>
          </p:cNvPr>
          <p:cNvGrpSpPr/>
          <p:nvPr/>
        </p:nvGrpSpPr>
        <p:grpSpPr>
          <a:xfrm>
            <a:off x="6573447" y="1108818"/>
            <a:ext cx="805696" cy="525993"/>
            <a:chOff x="5932613" y="2076403"/>
            <a:chExt cx="585802" cy="382432"/>
          </a:xfrm>
        </p:grpSpPr>
        <p:sp>
          <p:nvSpPr>
            <p:cNvPr id="1571" name="Tekstfelt 1570">
              <a:extLst>
                <a:ext uri="{FF2B5EF4-FFF2-40B4-BE49-F238E27FC236}">
                  <a16:creationId xmlns:a16="http://schemas.microsoft.com/office/drawing/2014/main" id="{151C6291-5305-AE5C-1001-5700C7E140A0}"/>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87</a:t>
              </a:r>
            </a:p>
          </p:txBody>
        </p:sp>
        <p:sp>
          <p:nvSpPr>
            <p:cNvPr id="1572" name="Tekstfelt 1571">
              <a:extLst>
                <a:ext uri="{FF2B5EF4-FFF2-40B4-BE49-F238E27FC236}">
                  <a16:creationId xmlns:a16="http://schemas.microsoft.com/office/drawing/2014/main" id="{4B43AB47-B170-9D95-B9B3-63E3B76C698F}"/>
                </a:ext>
              </a:extLst>
            </p:cNvPr>
            <p:cNvSpPr txBox="1"/>
            <p:nvPr/>
          </p:nvSpPr>
          <p:spPr>
            <a:xfrm>
              <a:off x="6177456" y="2117747"/>
              <a:ext cx="340959" cy="335661"/>
            </a:xfrm>
            <a:prstGeom prst="rect">
              <a:avLst/>
            </a:prstGeom>
            <a:noFill/>
            <a:scene3d>
              <a:camera prst="orthographicFront"/>
              <a:lightRig rig="threePt" dir="t"/>
            </a:scene3d>
            <a:sp3d>
              <a:bevelT h="38100"/>
            </a:sp3d>
          </p:spPr>
          <p:txBody>
            <a:bodyPr wrap="square" rtlCol="0">
              <a:spAutoFit/>
            </a:bodyPr>
            <a:lstStyle/>
            <a:p>
              <a:r>
                <a:rPr lang="da-DK" sz="2400" dirty="0"/>
                <a:t>Fr</a:t>
              </a:r>
            </a:p>
          </p:txBody>
        </p:sp>
        <p:sp>
          <p:nvSpPr>
            <p:cNvPr id="1573" name="Tekstfelt 1572">
              <a:extLst>
                <a:ext uri="{FF2B5EF4-FFF2-40B4-BE49-F238E27FC236}">
                  <a16:creationId xmlns:a16="http://schemas.microsoft.com/office/drawing/2014/main" id="{B4C7FDF7-D5D4-0D4D-6F05-855E91E96DED}"/>
                </a:ext>
              </a:extLst>
            </p:cNvPr>
            <p:cNvSpPr txBox="1"/>
            <p:nvPr/>
          </p:nvSpPr>
          <p:spPr>
            <a:xfrm>
              <a:off x="5932613" y="2076403"/>
              <a:ext cx="353220" cy="223776"/>
            </a:xfrm>
            <a:prstGeom prst="rect">
              <a:avLst/>
            </a:prstGeom>
            <a:noFill/>
          </p:spPr>
          <p:txBody>
            <a:bodyPr wrap="square" rtlCol="0">
              <a:spAutoFit/>
            </a:bodyPr>
            <a:lstStyle/>
            <a:p>
              <a:r>
                <a:rPr lang="da-DK" sz="1400" dirty="0"/>
                <a:t>222</a:t>
              </a:r>
            </a:p>
          </p:txBody>
        </p:sp>
      </p:grpSp>
      <p:grpSp>
        <p:nvGrpSpPr>
          <p:cNvPr id="1561" name="Gruppe 1560">
            <a:extLst>
              <a:ext uri="{FF2B5EF4-FFF2-40B4-BE49-F238E27FC236}">
                <a16:creationId xmlns:a16="http://schemas.microsoft.com/office/drawing/2014/main" id="{4839B159-125A-2D3E-2291-F15E7AE87C69}"/>
              </a:ext>
            </a:extLst>
          </p:cNvPr>
          <p:cNvGrpSpPr/>
          <p:nvPr/>
        </p:nvGrpSpPr>
        <p:grpSpPr>
          <a:xfrm>
            <a:off x="7482412" y="1106334"/>
            <a:ext cx="865832" cy="525993"/>
            <a:chOff x="5897088" y="2076403"/>
            <a:chExt cx="629525" cy="382432"/>
          </a:xfrm>
        </p:grpSpPr>
        <p:sp>
          <p:nvSpPr>
            <p:cNvPr id="1568" name="Tekstfelt 1567">
              <a:extLst>
                <a:ext uri="{FF2B5EF4-FFF2-40B4-BE49-F238E27FC236}">
                  <a16:creationId xmlns:a16="http://schemas.microsoft.com/office/drawing/2014/main" id="{62943820-AEBD-1EAB-EDDA-16E2F5080590}"/>
                </a:ext>
              </a:extLst>
            </p:cNvPr>
            <p:cNvSpPr txBox="1"/>
            <p:nvPr/>
          </p:nvSpPr>
          <p:spPr>
            <a:xfrm>
              <a:off x="5936888"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88</a:t>
              </a:r>
            </a:p>
          </p:txBody>
        </p:sp>
        <p:sp>
          <p:nvSpPr>
            <p:cNvPr id="1569" name="Tekstfelt 1568">
              <a:extLst>
                <a:ext uri="{FF2B5EF4-FFF2-40B4-BE49-F238E27FC236}">
                  <a16:creationId xmlns:a16="http://schemas.microsoft.com/office/drawing/2014/main" id="{78FE0326-2D27-A338-0B35-148983C4184D}"/>
                </a:ext>
              </a:extLst>
            </p:cNvPr>
            <p:cNvSpPr txBox="1"/>
            <p:nvPr/>
          </p:nvSpPr>
          <p:spPr>
            <a:xfrm>
              <a:off x="6116556" y="2117747"/>
              <a:ext cx="410057" cy="335661"/>
            </a:xfrm>
            <a:prstGeom prst="rect">
              <a:avLst/>
            </a:prstGeom>
            <a:noFill/>
            <a:scene3d>
              <a:camera prst="orthographicFront"/>
              <a:lightRig rig="threePt" dir="t"/>
            </a:scene3d>
            <a:sp3d>
              <a:bevelT h="38100"/>
            </a:sp3d>
          </p:spPr>
          <p:txBody>
            <a:bodyPr wrap="square" rtlCol="0">
              <a:spAutoFit/>
            </a:bodyPr>
            <a:lstStyle/>
            <a:p>
              <a:r>
                <a:rPr lang="da-DK" sz="2400" dirty="0"/>
                <a:t>Ra</a:t>
              </a:r>
            </a:p>
          </p:txBody>
        </p:sp>
        <p:sp>
          <p:nvSpPr>
            <p:cNvPr id="1570" name="Tekstfelt 1569">
              <a:extLst>
                <a:ext uri="{FF2B5EF4-FFF2-40B4-BE49-F238E27FC236}">
                  <a16:creationId xmlns:a16="http://schemas.microsoft.com/office/drawing/2014/main" id="{55BBC5E4-0B48-6EE1-BA58-0BDFB988659B}"/>
                </a:ext>
              </a:extLst>
            </p:cNvPr>
            <p:cNvSpPr txBox="1"/>
            <p:nvPr/>
          </p:nvSpPr>
          <p:spPr>
            <a:xfrm>
              <a:off x="5897088" y="2076403"/>
              <a:ext cx="353220" cy="223776"/>
            </a:xfrm>
            <a:prstGeom prst="rect">
              <a:avLst/>
            </a:prstGeom>
            <a:noFill/>
          </p:spPr>
          <p:txBody>
            <a:bodyPr wrap="square" rtlCol="0">
              <a:spAutoFit/>
            </a:bodyPr>
            <a:lstStyle/>
            <a:p>
              <a:r>
                <a:rPr lang="da-DK" sz="1400" dirty="0"/>
                <a:t>222</a:t>
              </a:r>
            </a:p>
          </p:txBody>
        </p:sp>
      </p:grpSp>
      <p:cxnSp>
        <p:nvCxnSpPr>
          <p:cNvPr id="1560" name="Lige pilforbindelse 1559">
            <a:extLst>
              <a:ext uri="{FF2B5EF4-FFF2-40B4-BE49-F238E27FC236}">
                <a16:creationId xmlns:a16="http://schemas.microsoft.com/office/drawing/2014/main" id="{3A36E321-276F-9F3B-7248-6DF34089C933}"/>
              </a:ext>
            </a:extLst>
          </p:cNvPr>
          <p:cNvCxnSpPr/>
          <p:nvPr/>
        </p:nvCxnSpPr>
        <p:spPr>
          <a:xfrm>
            <a:off x="7333391" y="1387847"/>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cxnSp>
        <p:nvCxnSpPr>
          <p:cNvPr id="1562" name="Lige pilforbindelse 1561">
            <a:extLst>
              <a:ext uri="{FF2B5EF4-FFF2-40B4-BE49-F238E27FC236}">
                <a16:creationId xmlns:a16="http://schemas.microsoft.com/office/drawing/2014/main" id="{ACE63EA8-3A11-2CCB-1E38-53396579AF2F}"/>
              </a:ext>
            </a:extLst>
          </p:cNvPr>
          <p:cNvCxnSpPr/>
          <p:nvPr/>
        </p:nvCxnSpPr>
        <p:spPr>
          <a:xfrm>
            <a:off x="8253383" y="1389101"/>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4" name="Gruppe 1563">
            <a:extLst>
              <a:ext uri="{FF2B5EF4-FFF2-40B4-BE49-F238E27FC236}">
                <a16:creationId xmlns:a16="http://schemas.microsoft.com/office/drawing/2014/main" id="{45CEB5B2-AF25-396B-147B-594D32CACE76}"/>
              </a:ext>
            </a:extLst>
          </p:cNvPr>
          <p:cNvGrpSpPr/>
          <p:nvPr/>
        </p:nvGrpSpPr>
        <p:grpSpPr>
          <a:xfrm>
            <a:off x="8319839" y="1110224"/>
            <a:ext cx="837953" cy="525993"/>
            <a:chOff x="5886938" y="2076403"/>
            <a:chExt cx="609255" cy="382432"/>
          </a:xfrm>
        </p:grpSpPr>
        <p:sp>
          <p:nvSpPr>
            <p:cNvPr id="1565" name="Tekstfelt 1564">
              <a:extLst>
                <a:ext uri="{FF2B5EF4-FFF2-40B4-BE49-F238E27FC236}">
                  <a16:creationId xmlns:a16="http://schemas.microsoft.com/office/drawing/2014/main" id="{8ADAD102-1606-A6CF-DAA4-F952E368FFDD}"/>
                </a:ext>
              </a:extLst>
            </p:cNvPr>
            <p:cNvSpPr txBox="1"/>
            <p:nvPr/>
          </p:nvSpPr>
          <p:spPr>
            <a:xfrm>
              <a:off x="5926738"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86</a:t>
              </a:r>
            </a:p>
          </p:txBody>
        </p:sp>
        <p:sp>
          <p:nvSpPr>
            <p:cNvPr id="1566" name="Tekstfelt 1565">
              <a:extLst>
                <a:ext uri="{FF2B5EF4-FFF2-40B4-BE49-F238E27FC236}">
                  <a16:creationId xmlns:a16="http://schemas.microsoft.com/office/drawing/2014/main" id="{EA1F59FC-0D10-D614-1B46-5AAD8744A30F}"/>
                </a:ext>
              </a:extLst>
            </p:cNvPr>
            <p:cNvSpPr txBox="1"/>
            <p:nvPr/>
          </p:nvSpPr>
          <p:spPr>
            <a:xfrm>
              <a:off x="6101331" y="2117747"/>
              <a:ext cx="394862" cy="335661"/>
            </a:xfrm>
            <a:prstGeom prst="rect">
              <a:avLst/>
            </a:prstGeom>
            <a:noFill/>
            <a:scene3d>
              <a:camera prst="orthographicFront"/>
              <a:lightRig rig="threePt" dir="t"/>
            </a:scene3d>
            <a:sp3d>
              <a:bevelT h="38100"/>
            </a:sp3d>
          </p:spPr>
          <p:txBody>
            <a:bodyPr wrap="square" rtlCol="0">
              <a:spAutoFit/>
            </a:bodyPr>
            <a:lstStyle/>
            <a:p>
              <a:r>
                <a:rPr lang="da-DK" sz="2400" dirty="0" err="1"/>
                <a:t>Rn</a:t>
              </a:r>
              <a:endParaRPr lang="da-DK" sz="2400" dirty="0"/>
            </a:p>
          </p:txBody>
        </p:sp>
        <p:sp>
          <p:nvSpPr>
            <p:cNvPr id="1567" name="Tekstfelt 1566">
              <a:extLst>
                <a:ext uri="{FF2B5EF4-FFF2-40B4-BE49-F238E27FC236}">
                  <a16:creationId xmlns:a16="http://schemas.microsoft.com/office/drawing/2014/main" id="{AC4EAD21-05C2-94AF-DA0B-E89EBDE0B453}"/>
                </a:ext>
              </a:extLst>
            </p:cNvPr>
            <p:cNvSpPr txBox="1"/>
            <p:nvPr/>
          </p:nvSpPr>
          <p:spPr>
            <a:xfrm>
              <a:off x="5886938" y="2076403"/>
              <a:ext cx="353220" cy="223776"/>
            </a:xfrm>
            <a:prstGeom prst="rect">
              <a:avLst/>
            </a:prstGeom>
            <a:noFill/>
          </p:spPr>
          <p:txBody>
            <a:bodyPr wrap="square" rtlCol="0">
              <a:spAutoFit/>
            </a:bodyPr>
            <a:lstStyle/>
            <a:p>
              <a:r>
                <a:rPr lang="da-DK" sz="1400" dirty="0"/>
                <a:t>218</a:t>
              </a:r>
            </a:p>
          </p:txBody>
        </p:sp>
      </p:grpSp>
      <p:cxnSp>
        <p:nvCxnSpPr>
          <p:cNvPr id="1563" name="Lige pilforbindelse 1562">
            <a:extLst>
              <a:ext uri="{FF2B5EF4-FFF2-40B4-BE49-F238E27FC236}">
                <a16:creationId xmlns:a16="http://schemas.microsoft.com/office/drawing/2014/main" id="{482242CF-FD9D-88AD-E165-D0ACF5232325}"/>
              </a:ext>
            </a:extLst>
          </p:cNvPr>
          <p:cNvCxnSpPr/>
          <p:nvPr/>
        </p:nvCxnSpPr>
        <p:spPr>
          <a:xfrm>
            <a:off x="9085281" y="1394697"/>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40" name="Gruppe 1539">
            <a:extLst>
              <a:ext uri="{FF2B5EF4-FFF2-40B4-BE49-F238E27FC236}">
                <a16:creationId xmlns:a16="http://schemas.microsoft.com/office/drawing/2014/main" id="{6906DE69-59B9-A591-5F81-F179BDBAC150}"/>
              </a:ext>
            </a:extLst>
          </p:cNvPr>
          <p:cNvGrpSpPr/>
          <p:nvPr/>
        </p:nvGrpSpPr>
        <p:grpSpPr>
          <a:xfrm>
            <a:off x="6574852" y="1814883"/>
            <a:ext cx="857707" cy="525993"/>
            <a:chOff x="5932613" y="2076403"/>
            <a:chExt cx="623618" cy="382432"/>
          </a:xfrm>
        </p:grpSpPr>
        <p:sp>
          <p:nvSpPr>
            <p:cNvPr id="1556" name="Tekstfelt 1555">
              <a:extLst>
                <a:ext uri="{FF2B5EF4-FFF2-40B4-BE49-F238E27FC236}">
                  <a16:creationId xmlns:a16="http://schemas.microsoft.com/office/drawing/2014/main" id="{45B0C774-7B94-8C2E-9159-3784AEE347AA}"/>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84</a:t>
              </a:r>
            </a:p>
          </p:txBody>
        </p:sp>
        <p:sp>
          <p:nvSpPr>
            <p:cNvPr id="1557" name="Tekstfelt 1556">
              <a:extLst>
                <a:ext uri="{FF2B5EF4-FFF2-40B4-BE49-F238E27FC236}">
                  <a16:creationId xmlns:a16="http://schemas.microsoft.com/office/drawing/2014/main" id="{F2C4F56D-790B-7091-5F32-57ACB50ABE8A}"/>
                </a:ext>
              </a:extLst>
            </p:cNvPr>
            <p:cNvSpPr txBox="1"/>
            <p:nvPr/>
          </p:nvSpPr>
          <p:spPr>
            <a:xfrm>
              <a:off x="6152081" y="2117747"/>
              <a:ext cx="404150" cy="335661"/>
            </a:xfrm>
            <a:prstGeom prst="rect">
              <a:avLst/>
            </a:prstGeom>
            <a:noFill/>
            <a:scene3d>
              <a:camera prst="orthographicFront"/>
              <a:lightRig rig="threePt" dir="t"/>
            </a:scene3d>
            <a:sp3d>
              <a:bevelT h="38100"/>
            </a:sp3d>
          </p:spPr>
          <p:txBody>
            <a:bodyPr wrap="square" rtlCol="0">
              <a:spAutoFit/>
            </a:bodyPr>
            <a:lstStyle/>
            <a:p>
              <a:r>
                <a:rPr lang="da-DK" sz="2400" dirty="0"/>
                <a:t>Po</a:t>
              </a:r>
            </a:p>
          </p:txBody>
        </p:sp>
        <p:sp>
          <p:nvSpPr>
            <p:cNvPr id="1558" name="Tekstfelt 1557">
              <a:extLst>
                <a:ext uri="{FF2B5EF4-FFF2-40B4-BE49-F238E27FC236}">
                  <a16:creationId xmlns:a16="http://schemas.microsoft.com/office/drawing/2014/main" id="{55E84EEE-FC22-0975-9466-C2A00F2AC366}"/>
                </a:ext>
              </a:extLst>
            </p:cNvPr>
            <p:cNvSpPr txBox="1"/>
            <p:nvPr/>
          </p:nvSpPr>
          <p:spPr>
            <a:xfrm>
              <a:off x="5932613" y="2076403"/>
              <a:ext cx="353220" cy="223776"/>
            </a:xfrm>
            <a:prstGeom prst="rect">
              <a:avLst/>
            </a:prstGeom>
            <a:noFill/>
          </p:spPr>
          <p:txBody>
            <a:bodyPr wrap="square" rtlCol="0">
              <a:spAutoFit/>
            </a:bodyPr>
            <a:lstStyle/>
            <a:p>
              <a:r>
                <a:rPr lang="da-DK" sz="1400" dirty="0"/>
                <a:t>214</a:t>
              </a:r>
            </a:p>
          </p:txBody>
        </p:sp>
      </p:grpSp>
      <p:grpSp>
        <p:nvGrpSpPr>
          <p:cNvPr id="1542" name="Gruppe 1541">
            <a:extLst>
              <a:ext uri="{FF2B5EF4-FFF2-40B4-BE49-F238E27FC236}">
                <a16:creationId xmlns:a16="http://schemas.microsoft.com/office/drawing/2014/main" id="{6D35ED99-2475-CF8E-6D07-A61BFC48089F}"/>
              </a:ext>
            </a:extLst>
          </p:cNvPr>
          <p:cNvGrpSpPr/>
          <p:nvPr/>
        </p:nvGrpSpPr>
        <p:grpSpPr>
          <a:xfrm>
            <a:off x="7476839" y="1812399"/>
            <a:ext cx="871405" cy="525993"/>
            <a:chOff x="5892013" y="2076403"/>
            <a:chExt cx="633577" cy="382432"/>
          </a:xfrm>
        </p:grpSpPr>
        <p:sp>
          <p:nvSpPr>
            <p:cNvPr id="1553" name="Tekstfelt 1552">
              <a:extLst>
                <a:ext uri="{FF2B5EF4-FFF2-40B4-BE49-F238E27FC236}">
                  <a16:creationId xmlns:a16="http://schemas.microsoft.com/office/drawing/2014/main" id="{7C730CFC-C1E3-323D-32BF-64BDCE67415B}"/>
                </a:ext>
              </a:extLst>
            </p:cNvPr>
            <p:cNvSpPr txBox="1"/>
            <p:nvPr/>
          </p:nvSpPr>
          <p:spPr>
            <a:xfrm>
              <a:off x="59318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82</a:t>
              </a:r>
            </a:p>
          </p:txBody>
        </p:sp>
        <p:sp>
          <p:nvSpPr>
            <p:cNvPr id="1554" name="Tekstfelt 1553">
              <a:extLst>
                <a:ext uri="{FF2B5EF4-FFF2-40B4-BE49-F238E27FC236}">
                  <a16:creationId xmlns:a16="http://schemas.microsoft.com/office/drawing/2014/main" id="{53488EF0-0C46-917A-37ED-4CA5754AB807}"/>
                </a:ext>
              </a:extLst>
            </p:cNvPr>
            <p:cNvSpPr txBox="1"/>
            <p:nvPr/>
          </p:nvSpPr>
          <p:spPr>
            <a:xfrm>
              <a:off x="6116556" y="2117747"/>
              <a:ext cx="409034" cy="335661"/>
            </a:xfrm>
            <a:prstGeom prst="rect">
              <a:avLst/>
            </a:prstGeom>
            <a:noFill/>
            <a:scene3d>
              <a:camera prst="orthographicFront"/>
              <a:lightRig rig="threePt" dir="t"/>
            </a:scene3d>
            <a:sp3d>
              <a:bevelT h="38100"/>
            </a:sp3d>
          </p:spPr>
          <p:txBody>
            <a:bodyPr wrap="square" rtlCol="0">
              <a:spAutoFit/>
            </a:bodyPr>
            <a:lstStyle/>
            <a:p>
              <a:r>
                <a:rPr lang="da-DK" sz="2400" dirty="0" err="1"/>
                <a:t>Pb</a:t>
              </a:r>
              <a:endParaRPr lang="da-DK" sz="2400" dirty="0"/>
            </a:p>
          </p:txBody>
        </p:sp>
        <p:sp>
          <p:nvSpPr>
            <p:cNvPr id="1555" name="Tekstfelt 1554">
              <a:extLst>
                <a:ext uri="{FF2B5EF4-FFF2-40B4-BE49-F238E27FC236}">
                  <a16:creationId xmlns:a16="http://schemas.microsoft.com/office/drawing/2014/main" id="{2D883EDD-F72A-4B9F-7F47-7ACE5F79BA26}"/>
                </a:ext>
              </a:extLst>
            </p:cNvPr>
            <p:cNvSpPr txBox="1"/>
            <p:nvPr/>
          </p:nvSpPr>
          <p:spPr>
            <a:xfrm>
              <a:off x="5892013" y="2076403"/>
              <a:ext cx="353220" cy="223776"/>
            </a:xfrm>
            <a:prstGeom prst="rect">
              <a:avLst/>
            </a:prstGeom>
            <a:noFill/>
          </p:spPr>
          <p:txBody>
            <a:bodyPr wrap="square" rtlCol="0">
              <a:spAutoFit/>
            </a:bodyPr>
            <a:lstStyle/>
            <a:p>
              <a:r>
                <a:rPr lang="da-DK" sz="1400" dirty="0"/>
                <a:t>210</a:t>
              </a:r>
            </a:p>
          </p:txBody>
        </p:sp>
      </p:grpSp>
      <p:cxnSp>
        <p:nvCxnSpPr>
          <p:cNvPr id="1541" name="Lige pilforbindelse 1540">
            <a:extLst>
              <a:ext uri="{FF2B5EF4-FFF2-40B4-BE49-F238E27FC236}">
                <a16:creationId xmlns:a16="http://schemas.microsoft.com/office/drawing/2014/main" id="{4EFEC1A4-7EF7-A313-41AC-43EC7F0E5EBF}"/>
              </a:ext>
            </a:extLst>
          </p:cNvPr>
          <p:cNvCxnSpPr/>
          <p:nvPr/>
        </p:nvCxnSpPr>
        <p:spPr>
          <a:xfrm>
            <a:off x="7334798" y="2093912"/>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cxnSp>
        <p:nvCxnSpPr>
          <p:cNvPr id="1543" name="Lige pilforbindelse 1542">
            <a:extLst>
              <a:ext uri="{FF2B5EF4-FFF2-40B4-BE49-F238E27FC236}">
                <a16:creationId xmlns:a16="http://schemas.microsoft.com/office/drawing/2014/main" id="{DAD735A6-1FA9-DE13-A8BC-BF7EBBA7A9BC}"/>
              </a:ext>
            </a:extLst>
          </p:cNvPr>
          <p:cNvCxnSpPr/>
          <p:nvPr/>
        </p:nvCxnSpPr>
        <p:spPr>
          <a:xfrm>
            <a:off x="8254790" y="2095166"/>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46" name="Gruppe 1545">
            <a:extLst>
              <a:ext uri="{FF2B5EF4-FFF2-40B4-BE49-F238E27FC236}">
                <a16:creationId xmlns:a16="http://schemas.microsoft.com/office/drawing/2014/main" id="{21AADE26-6D2C-F26B-2142-E6F731899A9A}"/>
              </a:ext>
            </a:extLst>
          </p:cNvPr>
          <p:cNvGrpSpPr/>
          <p:nvPr/>
        </p:nvGrpSpPr>
        <p:grpSpPr>
          <a:xfrm>
            <a:off x="8342179" y="1816289"/>
            <a:ext cx="822984" cy="525993"/>
            <a:chOff x="5902163" y="2076403"/>
            <a:chExt cx="598372" cy="382432"/>
          </a:xfrm>
        </p:grpSpPr>
        <p:sp>
          <p:nvSpPr>
            <p:cNvPr id="1549" name="Tekstfelt 1548">
              <a:extLst>
                <a:ext uri="{FF2B5EF4-FFF2-40B4-BE49-F238E27FC236}">
                  <a16:creationId xmlns:a16="http://schemas.microsoft.com/office/drawing/2014/main" id="{8703B31F-5AB5-98FF-5B05-EA503E325A65}"/>
                </a:ext>
              </a:extLst>
            </p:cNvPr>
            <p:cNvSpPr txBox="1"/>
            <p:nvPr/>
          </p:nvSpPr>
          <p:spPr>
            <a:xfrm>
              <a:off x="594196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83</a:t>
              </a:r>
            </a:p>
          </p:txBody>
        </p:sp>
        <p:sp>
          <p:nvSpPr>
            <p:cNvPr id="1551" name="Tekstfelt 1550">
              <a:extLst>
                <a:ext uri="{FF2B5EF4-FFF2-40B4-BE49-F238E27FC236}">
                  <a16:creationId xmlns:a16="http://schemas.microsoft.com/office/drawing/2014/main" id="{BA880183-6001-2109-610E-5C947C33F8D0}"/>
                </a:ext>
              </a:extLst>
            </p:cNvPr>
            <p:cNvSpPr txBox="1"/>
            <p:nvPr/>
          </p:nvSpPr>
          <p:spPr>
            <a:xfrm>
              <a:off x="6147006" y="2117747"/>
              <a:ext cx="353529" cy="335661"/>
            </a:xfrm>
            <a:prstGeom prst="rect">
              <a:avLst/>
            </a:prstGeom>
            <a:noFill/>
            <a:scene3d>
              <a:camera prst="orthographicFront"/>
              <a:lightRig rig="threePt" dir="t"/>
            </a:scene3d>
            <a:sp3d>
              <a:bevelT h="38100"/>
            </a:sp3d>
          </p:spPr>
          <p:txBody>
            <a:bodyPr wrap="square" rtlCol="0">
              <a:spAutoFit/>
            </a:bodyPr>
            <a:lstStyle/>
            <a:p>
              <a:r>
                <a:rPr lang="da-DK" sz="2400" dirty="0"/>
                <a:t>Bi</a:t>
              </a:r>
            </a:p>
          </p:txBody>
        </p:sp>
        <p:sp>
          <p:nvSpPr>
            <p:cNvPr id="1552" name="Tekstfelt 1551">
              <a:extLst>
                <a:ext uri="{FF2B5EF4-FFF2-40B4-BE49-F238E27FC236}">
                  <a16:creationId xmlns:a16="http://schemas.microsoft.com/office/drawing/2014/main" id="{C513B8C5-AE6B-B1DE-100D-A4C2CD80954C}"/>
                </a:ext>
              </a:extLst>
            </p:cNvPr>
            <p:cNvSpPr txBox="1"/>
            <p:nvPr/>
          </p:nvSpPr>
          <p:spPr>
            <a:xfrm>
              <a:off x="5902163" y="2076403"/>
              <a:ext cx="353220" cy="223776"/>
            </a:xfrm>
            <a:prstGeom prst="rect">
              <a:avLst/>
            </a:prstGeom>
            <a:noFill/>
          </p:spPr>
          <p:txBody>
            <a:bodyPr wrap="square" rtlCol="0">
              <a:spAutoFit/>
            </a:bodyPr>
            <a:lstStyle/>
            <a:p>
              <a:r>
                <a:rPr lang="da-DK" sz="1400" dirty="0"/>
                <a:t>210</a:t>
              </a:r>
            </a:p>
          </p:txBody>
        </p:sp>
      </p:grpSp>
      <p:cxnSp>
        <p:nvCxnSpPr>
          <p:cNvPr id="1544" name="Lige pilforbindelse 1543">
            <a:extLst>
              <a:ext uri="{FF2B5EF4-FFF2-40B4-BE49-F238E27FC236}">
                <a16:creationId xmlns:a16="http://schemas.microsoft.com/office/drawing/2014/main" id="{28EE3DB2-CCFA-993D-4A18-F7F843EB0493}"/>
              </a:ext>
            </a:extLst>
          </p:cNvPr>
          <p:cNvCxnSpPr/>
          <p:nvPr/>
        </p:nvCxnSpPr>
        <p:spPr>
          <a:xfrm>
            <a:off x="9086688" y="2100762"/>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2521" name="Gruppe 2520">
            <a:extLst>
              <a:ext uri="{FF2B5EF4-FFF2-40B4-BE49-F238E27FC236}">
                <a16:creationId xmlns:a16="http://schemas.microsoft.com/office/drawing/2014/main" id="{4DB7323C-3689-263A-88A0-DE41864C036B}"/>
              </a:ext>
            </a:extLst>
          </p:cNvPr>
          <p:cNvGrpSpPr/>
          <p:nvPr/>
        </p:nvGrpSpPr>
        <p:grpSpPr>
          <a:xfrm>
            <a:off x="6225615" y="4661475"/>
            <a:ext cx="667465" cy="566405"/>
            <a:chOff x="5685555" y="3711707"/>
            <a:chExt cx="667465" cy="566405"/>
          </a:xfrm>
        </p:grpSpPr>
        <p:sp>
          <p:nvSpPr>
            <p:cNvPr id="2546" name="Rektangel 2545">
              <a:hlinkClick r:id="rId8" action="ppaction://hlinksldjump"/>
              <a:extLst>
                <a:ext uri="{FF2B5EF4-FFF2-40B4-BE49-F238E27FC236}">
                  <a16:creationId xmlns:a16="http://schemas.microsoft.com/office/drawing/2014/main" id="{B19B510D-3AA7-C7C3-C56D-E8D136B12641}"/>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47" name="Tekstfelt 2546">
              <a:hlinkClick r:id="rId8" action="ppaction://hlinksldjump"/>
              <a:extLst>
                <a:ext uri="{FF2B5EF4-FFF2-40B4-BE49-F238E27FC236}">
                  <a16:creationId xmlns:a16="http://schemas.microsoft.com/office/drawing/2014/main" id="{C458D5A7-5B54-4D8E-FA1D-7FE44980CA75}"/>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84</a:t>
              </a:r>
            </a:p>
          </p:txBody>
        </p:sp>
        <p:sp>
          <p:nvSpPr>
            <p:cNvPr id="2548" name="Tekstfelt 2547">
              <a:hlinkClick r:id="rId8" action="ppaction://hlinksldjump"/>
              <a:extLst>
                <a:ext uri="{FF2B5EF4-FFF2-40B4-BE49-F238E27FC236}">
                  <a16:creationId xmlns:a16="http://schemas.microsoft.com/office/drawing/2014/main" id="{E8C40851-445D-D901-5581-7490AB35AF0A}"/>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Po</a:t>
              </a:r>
            </a:p>
          </p:txBody>
        </p:sp>
        <p:sp>
          <p:nvSpPr>
            <p:cNvPr id="2549" name="Tekstfelt 2548">
              <a:hlinkClick r:id="rId8" action="ppaction://hlinksldjump"/>
              <a:extLst>
                <a:ext uri="{FF2B5EF4-FFF2-40B4-BE49-F238E27FC236}">
                  <a16:creationId xmlns:a16="http://schemas.microsoft.com/office/drawing/2014/main" id="{80D9903D-9C22-CB3E-E433-90139586AB21}"/>
                </a:ext>
              </a:extLst>
            </p:cNvPr>
            <p:cNvSpPr txBox="1"/>
            <p:nvPr/>
          </p:nvSpPr>
          <p:spPr>
            <a:xfrm>
              <a:off x="5717873" y="3711707"/>
              <a:ext cx="609462" cy="215444"/>
            </a:xfrm>
            <a:prstGeom prst="rect">
              <a:avLst/>
            </a:prstGeom>
            <a:noFill/>
            <a:scene3d>
              <a:camera prst="orthographicFront"/>
              <a:lightRig rig="threePt" dir="t"/>
            </a:scene3d>
            <a:sp3d>
              <a:bevelT h="38100"/>
            </a:sp3d>
          </p:spPr>
          <p:txBody>
            <a:bodyPr wrap="none" rtlCol="0">
              <a:spAutoFit/>
            </a:bodyPr>
            <a:lstStyle/>
            <a:p>
              <a:r>
                <a:rPr lang="da-DK" sz="800" dirty="0"/>
                <a:t>Polonium</a:t>
              </a:r>
            </a:p>
          </p:txBody>
        </p:sp>
        <p:sp>
          <p:nvSpPr>
            <p:cNvPr id="2550" name="Tekstfelt 2549">
              <a:hlinkClick r:id="rId8" action="ppaction://hlinksldjump"/>
              <a:extLst>
                <a:ext uri="{FF2B5EF4-FFF2-40B4-BE49-F238E27FC236}">
                  <a16:creationId xmlns:a16="http://schemas.microsoft.com/office/drawing/2014/main" id="{D44D13B6-1734-DB62-2FFC-E2A5C9872BDE}"/>
                </a:ext>
              </a:extLst>
            </p:cNvPr>
            <p:cNvSpPr txBox="1"/>
            <p:nvPr/>
          </p:nvSpPr>
          <p:spPr>
            <a:xfrm>
              <a:off x="5685555" y="3844047"/>
              <a:ext cx="391454" cy="246221"/>
            </a:xfrm>
            <a:prstGeom prst="rect">
              <a:avLst/>
            </a:prstGeom>
            <a:noFill/>
          </p:spPr>
          <p:txBody>
            <a:bodyPr wrap="none" rtlCol="0">
              <a:spAutoFit/>
            </a:bodyPr>
            <a:lstStyle/>
            <a:p>
              <a:r>
                <a:rPr lang="da-DK" sz="1000" dirty="0"/>
                <a:t>212</a:t>
              </a:r>
            </a:p>
          </p:txBody>
        </p:sp>
      </p:grpSp>
      <p:grpSp>
        <p:nvGrpSpPr>
          <p:cNvPr id="2564" name="Gruppe 2563">
            <a:extLst>
              <a:ext uri="{FF2B5EF4-FFF2-40B4-BE49-F238E27FC236}">
                <a16:creationId xmlns:a16="http://schemas.microsoft.com/office/drawing/2014/main" id="{E01E7FF9-1F5D-5A87-97FC-10120C483039}"/>
              </a:ext>
            </a:extLst>
          </p:cNvPr>
          <p:cNvGrpSpPr/>
          <p:nvPr/>
        </p:nvGrpSpPr>
        <p:grpSpPr>
          <a:xfrm>
            <a:off x="6925908" y="4658950"/>
            <a:ext cx="667465" cy="566405"/>
            <a:chOff x="5685555" y="3711707"/>
            <a:chExt cx="667465" cy="566405"/>
          </a:xfrm>
        </p:grpSpPr>
        <p:sp>
          <p:nvSpPr>
            <p:cNvPr id="2565" name="Rektangel 2564">
              <a:hlinkClick r:id="rId8" action="ppaction://hlinksldjump"/>
              <a:extLst>
                <a:ext uri="{FF2B5EF4-FFF2-40B4-BE49-F238E27FC236}">
                  <a16:creationId xmlns:a16="http://schemas.microsoft.com/office/drawing/2014/main" id="{E8BC4D3E-D076-B395-E104-8A2945619853}"/>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66" name="Tekstfelt 2565">
              <a:hlinkClick r:id="rId8" action="ppaction://hlinksldjump"/>
              <a:extLst>
                <a:ext uri="{FF2B5EF4-FFF2-40B4-BE49-F238E27FC236}">
                  <a16:creationId xmlns:a16="http://schemas.microsoft.com/office/drawing/2014/main" id="{B0B0CA96-4D0E-D0C9-41AC-995662D9B0AF}"/>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2567" name="Tekstfelt 2566">
              <a:hlinkClick r:id="rId8" action="ppaction://hlinksldjump"/>
              <a:extLst>
                <a:ext uri="{FF2B5EF4-FFF2-40B4-BE49-F238E27FC236}">
                  <a16:creationId xmlns:a16="http://schemas.microsoft.com/office/drawing/2014/main" id="{681B4421-DF5B-68C9-0815-20EA3FF1645A}"/>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2568" name="Tekstfelt 2567">
              <a:hlinkClick r:id="rId8" action="ppaction://hlinksldjump"/>
              <a:extLst>
                <a:ext uri="{FF2B5EF4-FFF2-40B4-BE49-F238E27FC236}">
                  <a16:creationId xmlns:a16="http://schemas.microsoft.com/office/drawing/2014/main" id="{B7F35321-9E98-835C-4589-EE1B029BD5CE}"/>
                </a:ext>
              </a:extLst>
            </p:cNvPr>
            <p:cNvSpPr txBox="1"/>
            <p:nvPr/>
          </p:nvSpPr>
          <p:spPr>
            <a:xfrm>
              <a:off x="5802543" y="3711707"/>
              <a:ext cx="417102" cy="215444"/>
            </a:xfrm>
            <a:prstGeom prst="rect">
              <a:avLst/>
            </a:prstGeom>
            <a:noFill/>
            <a:scene3d>
              <a:camera prst="orthographicFront"/>
              <a:lightRig rig="threePt" dir="t"/>
            </a:scene3d>
            <a:sp3d>
              <a:bevelT h="38100"/>
            </a:sp3d>
          </p:spPr>
          <p:txBody>
            <a:bodyPr wrap="none" rtlCol="0">
              <a:spAutoFit/>
            </a:bodyPr>
            <a:lstStyle/>
            <a:p>
              <a:r>
                <a:rPr lang="da-DK" sz="800" dirty="0" err="1"/>
                <a:t>Astat</a:t>
              </a:r>
              <a:endParaRPr lang="da-DK" sz="800" dirty="0"/>
            </a:p>
          </p:txBody>
        </p:sp>
        <p:sp>
          <p:nvSpPr>
            <p:cNvPr id="2569" name="Tekstfelt 2568">
              <a:hlinkClick r:id="rId8" action="ppaction://hlinksldjump"/>
              <a:extLst>
                <a:ext uri="{FF2B5EF4-FFF2-40B4-BE49-F238E27FC236}">
                  <a16:creationId xmlns:a16="http://schemas.microsoft.com/office/drawing/2014/main" id="{A5B2A7F9-5C1C-FAB4-77E0-05EBEB40E879}"/>
                </a:ext>
              </a:extLst>
            </p:cNvPr>
            <p:cNvSpPr txBox="1"/>
            <p:nvPr/>
          </p:nvSpPr>
          <p:spPr>
            <a:xfrm>
              <a:off x="5685555" y="3844047"/>
              <a:ext cx="391454" cy="246221"/>
            </a:xfrm>
            <a:prstGeom prst="rect">
              <a:avLst/>
            </a:prstGeom>
            <a:noFill/>
          </p:spPr>
          <p:txBody>
            <a:bodyPr wrap="none" rtlCol="0">
              <a:spAutoFit/>
            </a:bodyPr>
            <a:lstStyle/>
            <a:p>
              <a:r>
                <a:rPr lang="da-DK" sz="1000" dirty="0"/>
                <a:t>210</a:t>
              </a:r>
            </a:p>
          </p:txBody>
        </p:sp>
      </p:grpSp>
      <p:grpSp>
        <p:nvGrpSpPr>
          <p:cNvPr id="2570" name="Gruppe 2569">
            <a:extLst>
              <a:ext uri="{FF2B5EF4-FFF2-40B4-BE49-F238E27FC236}">
                <a16:creationId xmlns:a16="http://schemas.microsoft.com/office/drawing/2014/main" id="{1A79E8D0-0516-48C2-41B6-B470E83E953E}"/>
              </a:ext>
            </a:extLst>
          </p:cNvPr>
          <p:cNvGrpSpPr/>
          <p:nvPr/>
        </p:nvGrpSpPr>
        <p:grpSpPr>
          <a:xfrm>
            <a:off x="7645093" y="4656425"/>
            <a:ext cx="667465" cy="566405"/>
            <a:chOff x="5685555" y="3711707"/>
            <a:chExt cx="667465" cy="566405"/>
          </a:xfrm>
        </p:grpSpPr>
        <p:sp>
          <p:nvSpPr>
            <p:cNvPr id="2571" name="Rektangel 2570">
              <a:hlinkClick r:id="rId8" action="ppaction://hlinksldjump"/>
              <a:extLst>
                <a:ext uri="{FF2B5EF4-FFF2-40B4-BE49-F238E27FC236}">
                  <a16:creationId xmlns:a16="http://schemas.microsoft.com/office/drawing/2014/main" id="{B9EA631C-C739-3DE5-EA74-F763C19CA930}"/>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72" name="Tekstfelt 2571">
              <a:hlinkClick r:id="rId8" action="ppaction://hlinksldjump"/>
              <a:extLst>
                <a:ext uri="{FF2B5EF4-FFF2-40B4-BE49-F238E27FC236}">
                  <a16:creationId xmlns:a16="http://schemas.microsoft.com/office/drawing/2014/main" id="{38C8202F-E19D-B8CD-4CBC-93D2211D43C5}"/>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82</a:t>
              </a:r>
            </a:p>
          </p:txBody>
        </p:sp>
        <p:sp>
          <p:nvSpPr>
            <p:cNvPr id="2573" name="Tekstfelt 2572">
              <a:hlinkClick r:id="rId8" action="ppaction://hlinksldjump"/>
              <a:extLst>
                <a:ext uri="{FF2B5EF4-FFF2-40B4-BE49-F238E27FC236}">
                  <a16:creationId xmlns:a16="http://schemas.microsoft.com/office/drawing/2014/main" id="{CF5D3C06-3BB3-3BFE-E7B5-755444325DFA}"/>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Pb</a:t>
              </a:r>
              <a:endParaRPr lang="da-DK" sz="1600" dirty="0"/>
            </a:p>
          </p:txBody>
        </p:sp>
        <p:sp>
          <p:nvSpPr>
            <p:cNvPr id="2574" name="Tekstfelt 2573">
              <a:hlinkClick r:id="rId8" action="ppaction://hlinksldjump"/>
              <a:extLst>
                <a:ext uri="{FF2B5EF4-FFF2-40B4-BE49-F238E27FC236}">
                  <a16:creationId xmlns:a16="http://schemas.microsoft.com/office/drawing/2014/main" id="{0D17F12F-B3A3-59CA-0CB6-70E5B0BE5E92}"/>
                </a:ext>
              </a:extLst>
            </p:cNvPr>
            <p:cNvSpPr txBox="1"/>
            <p:nvPr/>
          </p:nvSpPr>
          <p:spPr>
            <a:xfrm>
              <a:off x="5861809" y="3711707"/>
              <a:ext cx="320922" cy="215444"/>
            </a:xfrm>
            <a:prstGeom prst="rect">
              <a:avLst/>
            </a:prstGeom>
            <a:noFill/>
            <a:scene3d>
              <a:camera prst="orthographicFront"/>
              <a:lightRig rig="threePt" dir="t"/>
            </a:scene3d>
            <a:sp3d>
              <a:bevelT h="38100"/>
            </a:sp3d>
          </p:spPr>
          <p:txBody>
            <a:bodyPr wrap="none" rtlCol="0">
              <a:spAutoFit/>
            </a:bodyPr>
            <a:lstStyle/>
            <a:p>
              <a:r>
                <a:rPr lang="da-DK" sz="800" dirty="0"/>
                <a:t>Bly</a:t>
              </a:r>
            </a:p>
          </p:txBody>
        </p:sp>
        <p:sp>
          <p:nvSpPr>
            <p:cNvPr id="2575" name="Tekstfelt 2574">
              <a:hlinkClick r:id="rId8" action="ppaction://hlinksldjump"/>
              <a:extLst>
                <a:ext uri="{FF2B5EF4-FFF2-40B4-BE49-F238E27FC236}">
                  <a16:creationId xmlns:a16="http://schemas.microsoft.com/office/drawing/2014/main" id="{533C2323-71F4-2092-2EC7-CC0ECBA845D9}"/>
                </a:ext>
              </a:extLst>
            </p:cNvPr>
            <p:cNvSpPr txBox="1"/>
            <p:nvPr/>
          </p:nvSpPr>
          <p:spPr>
            <a:xfrm>
              <a:off x="5685555" y="3844047"/>
              <a:ext cx="391454" cy="246221"/>
            </a:xfrm>
            <a:prstGeom prst="rect">
              <a:avLst/>
            </a:prstGeom>
            <a:noFill/>
          </p:spPr>
          <p:txBody>
            <a:bodyPr wrap="none" rtlCol="0">
              <a:spAutoFit/>
            </a:bodyPr>
            <a:lstStyle/>
            <a:p>
              <a:r>
                <a:rPr lang="da-DK" sz="1000" dirty="0"/>
                <a:t>208</a:t>
              </a:r>
            </a:p>
          </p:txBody>
        </p:sp>
      </p:grpSp>
      <p:grpSp>
        <p:nvGrpSpPr>
          <p:cNvPr id="2576" name="Gruppe 2575">
            <a:extLst>
              <a:ext uri="{FF2B5EF4-FFF2-40B4-BE49-F238E27FC236}">
                <a16:creationId xmlns:a16="http://schemas.microsoft.com/office/drawing/2014/main" id="{FAFBD4F5-3DD2-1FE7-0B0F-B9E07DCE3FAC}"/>
              </a:ext>
            </a:extLst>
          </p:cNvPr>
          <p:cNvGrpSpPr/>
          <p:nvPr/>
        </p:nvGrpSpPr>
        <p:grpSpPr>
          <a:xfrm>
            <a:off x="8345388" y="4653907"/>
            <a:ext cx="667465" cy="566405"/>
            <a:chOff x="5685555" y="3711707"/>
            <a:chExt cx="667465" cy="566405"/>
          </a:xfrm>
        </p:grpSpPr>
        <p:sp>
          <p:nvSpPr>
            <p:cNvPr id="2577" name="Rektangel 2576">
              <a:hlinkClick r:id="rId8" action="ppaction://hlinksldjump"/>
              <a:extLst>
                <a:ext uri="{FF2B5EF4-FFF2-40B4-BE49-F238E27FC236}">
                  <a16:creationId xmlns:a16="http://schemas.microsoft.com/office/drawing/2014/main" id="{6ED13886-1B2E-940C-7DA0-5475E8A0847E}"/>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78" name="Tekstfelt 2577">
              <a:hlinkClick r:id="rId8" action="ppaction://hlinksldjump"/>
              <a:extLst>
                <a:ext uri="{FF2B5EF4-FFF2-40B4-BE49-F238E27FC236}">
                  <a16:creationId xmlns:a16="http://schemas.microsoft.com/office/drawing/2014/main" id="{8E39BA50-D61D-4227-A8AD-7943DA3D9465}"/>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86</a:t>
              </a:r>
            </a:p>
          </p:txBody>
        </p:sp>
        <p:sp>
          <p:nvSpPr>
            <p:cNvPr id="2579" name="Tekstfelt 2578">
              <a:hlinkClick r:id="rId8" action="ppaction://hlinksldjump"/>
              <a:extLst>
                <a:ext uri="{FF2B5EF4-FFF2-40B4-BE49-F238E27FC236}">
                  <a16:creationId xmlns:a16="http://schemas.microsoft.com/office/drawing/2014/main" id="{B416878A-D5EB-717F-EEE2-F86F4CC81306}"/>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Rn</a:t>
              </a:r>
              <a:endParaRPr lang="da-DK" sz="1600" dirty="0"/>
            </a:p>
          </p:txBody>
        </p:sp>
        <p:sp>
          <p:nvSpPr>
            <p:cNvPr id="2580" name="Tekstfelt 2579">
              <a:hlinkClick r:id="rId8" action="ppaction://hlinksldjump"/>
              <a:extLst>
                <a:ext uri="{FF2B5EF4-FFF2-40B4-BE49-F238E27FC236}">
                  <a16:creationId xmlns:a16="http://schemas.microsoft.com/office/drawing/2014/main" id="{F4531321-A6FA-1548-B204-FE3B7F368F2A}"/>
                </a:ext>
              </a:extLst>
            </p:cNvPr>
            <p:cNvSpPr txBox="1"/>
            <p:nvPr/>
          </p:nvSpPr>
          <p:spPr>
            <a:xfrm>
              <a:off x="5785609" y="3711707"/>
              <a:ext cx="471604" cy="215444"/>
            </a:xfrm>
            <a:prstGeom prst="rect">
              <a:avLst/>
            </a:prstGeom>
            <a:noFill/>
            <a:scene3d>
              <a:camera prst="orthographicFront"/>
              <a:lightRig rig="threePt" dir="t"/>
            </a:scene3d>
            <a:sp3d>
              <a:bevelT h="38100"/>
            </a:sp3d>
          </p:spPr>
          <p:txBody>
            <a:bodyPr wrap="none" rtlCol="0">
              <a:spAutoFit/>
            </a:bodyPr>
            <a:lstStyle/>
            <a:p>
              <a:r>
                <a:rPr lang="da-DK" sz="800" dirty="0"/>
                <a:t>Radon</a:t>
              </a:r>
            </a:p>
          </p:txBody>
        </p:sp>
        <p:sp>
          <p:nvSpPr>
            <p:cNvPr id="2581" name="Tekstfelt 2580">
              <a:hlinkClick r:id="rId8" action="ppaction://hlinksldjump"/>
              <a:extLst>
                <a:ext uri="{FF2B5EF4-FFF2-40B4-BE49-F238E27FC236}">
                  <a16:creationId xmlns:a16="http://schemas.microsoft.com/office/drawing/2014/main" id="{664F40FC-4CDC-6518-A4FA-8E503C7D9D54}"/>
                </a:ext>
              </a:extLst>
            </p:cNvPr>
            <p:cNvSpPr txBox="1"/>
            <p:nvPr/>
          </p:nvSpPr>
          <p:spPr>
            <a:xfrm>
              <a:off x="5685555" y="3844047"/>
              <a:ext cx="391454" cy="246221"/>
            </a:xfrm>
            <a:prstGeom prst="rect">
              <a:avLst/>
            </a:prstGeom>
            <a:noFill/>
          </p:spPr>
          <p:txBody>
            <a:bodyPr wrap="none" rtlCol="0">
              <a:spAutoFit/>
            </a:bodyPr>
            <a:lstStyle/>
            <a:p>
              <a:r>
                <a:rPr lang="da-DK" sz="1000" dirty="0"/>
                <a:t>212</a:t>
              </a:r>
            </a:p>
          </p:txBody>
        </p:sp>
      </p:grpSp>
      <p:grpSp>
        <p:nvGrpSpPr>
          <p:cNvPr id="2582" name="Gruppe 2581">
            <a:extLst>
              <a:ext uri="{FF2B5EF4-FFF2-40B4-BE49-F238E27FC236}">
                <a16:creationId xmlns:a16="http://schemas.microsoft.com/office/drawing/2014/main" id="{A230EFD5-8209-E9FA-F7B4-BF2C37AFA2F6}"/>
              </a:ext>
            </a:extLst>
          </p:cNvPr>
          <p:cNvGrpSpPr/>
          <p:nvPr/>
        </p:nvGrpSpPr>
        <p:grpSpPr>
          <a:xfrm>
            <a:off x="9060797" y="4651382"/>
            <a:ext cx="667465" cy="566405"/>
            <a:chOff x="5685555" y="3711707"/>
            <a:chExt cx="667465" cy="566405"/>
          </a:xfrm>
        </p:grpSpPr>
        <p:sp>
          <p:nvSpPr>
            <p:cNvPr id="2583" name="Rektangel 2582">
              <a:hlinkClick r:id="rId8" action="ppaction://hlinksldjump"/>
              <a:extLst>
                <a:ext uri="{FF2B5EF4-FFF2-40B4-BE49-F238E27FC236}">
                  <a16:creationId xmlns:a16="http://schemas.microsoft.com/office/drawing/2014/main" id="{7931D03E-62DB-EA7D-AA46-6F6A2907FF78}"/>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84" name="Tekstfelt 2583">
              <a:hlinkClick r:id="rId8" action="ppaction://hlinksldjump"/>
              <a:extLst>
                <a:ext uri="{FF2B5EF4-FFF2-40B4-BE49-F238E27FC236}">
                  <a16:creationId xmlns:a16="http://schemas.microsoft.com/office/drawing/2014/main" id="{7731DDDE-53EE-4ABE-A992-71B5CEBFA13C}"/>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82</a:t>
              </a:r>
            </a:p>
          </p:txBody>
        </p:sp>
        <p:sp>
          <p:nvSpPr>
            <p:cNvPr id="2585" name="Tekstfelt 2584">
              <a:hlinkClick r:id="rId8" action="ppaction://hlinksldjump"/>
              <a:extLst>
                <a:ext uri="{FF2B5EF4-FFF2-40B4-BE49-F238E27FC236}">
                  <a16:creationId xmlns:a16="http://schemas.microsoft.com/office/drawing/2014/main" id="{6B98AD6D-D983-6AE9-B9A8-09B7581AFDEE}"/>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Pb</a:t>
              </a:r>
              <a:endParaRPr lang="da-DK" sz="1600" dirty="0"/>
            </a:p>
          </p:txBody>
        </p:sp>
        <p:sp>
          <p:nvSpPr>
            <p:cNvPr id="2586" name="Tekstfelt 2585">
              <a:hlinkClick r:id="rId8" action="ppaction://hlinksldjump"/>
              <a:extLst>
                <a:ext uri="{FF2B5EF4-FFF2-40B4-BE49-F238E27FC236}">
                  <a16:creationId xmlns:a16="http://schemas.microsoft.com/office/drawing/2014/main" id="{79DF6364-BC0D-6951-E7FB-0197D72B3BE2}"/>
                </a:ext>
              </a:extLst>
            </p:cNvPr>
            <p:cNvSpPr txBox="1"/>
            <p:nvPr/>
          </p:nvSpPr>
          <p:spPr>
            <a:xfrm>
              <a:off x="5870275" y="3711707"/>
              <a:ext cx="320922" cy="215444"/>
            </a:xfrm>
            <a:prstGeom prst="rect">
              <a:avLst/>
            </a:prstGeom>
            <a:noFill/>
            <a:scene3d>
              <a:camera prst="orthographicFront"/>
              <a:lightRig rig="threePt" dir="t"/>
            </a:scene3d>
            <a:sp3d>
              <a:bevelT h="38100"/>
            </a:sp3d>
          </p:spPr>
          <p:txBody>
            <a:bodyPr wrap="none" rtlCol="0">
              <a:spAutoFit/>
            </a:bodyPr>
            <a:lstStyle/>
            <a:p>
              <a:r>
                <a:rPr lang="da-DK" sz="800" dirty="0"/>
                <a:t>Bly</a:t>
              </a:r>
            </a:p>
          </p:txBody>
        </p:sp>
        <p:sp>
          <p:nvSpPr>
            <p:cNvPr id="2587" name="Tekstfelt 2586">
              <a:hlinkClick r:id="rId8" action="ppaction://hlinksldjump"/>
              <a:extLst>
                <a:ext uri="{FF2B5EF4-FFF2-40B4-BE49-F238E27FC236}">
                  <a16:creationId xmlns:a16="http://schemas.microsoft.com/office/drawing/2014/main" id="{217F6672-C4A2-8392-E03F-531C8323F5D5}"/>
                </a:ext>
              </a:extLst>
            </p:cNvPr>
            <p:cNvSpPr txBox="1"/>
            <p:nvPr/>
          </p:nvSpPr>
          <p:spPr>
            <a:xfrm>
              <a:off x="5685555" y="3844047"/>
              <a:ext cx="391454" cy="246221"/>
            </a:xfrm>
            <a:prstGeom prst="rect">
              <a:avLst/>
            </a:prstGeom>
            <a:noFill/>
          </p:spPr>
          <p:txBody>
            <a:bodyPr wrap="none" rtlCol="0">
              <a:spAutoFit/>
            </a:bodyPr>
            <a:lstStyle/>
            <a:p>
              <a:r>
                <a:rPr lang="da-DK" sz="1000" dirty="0"/>
                <a:t>209</a:t>
              </a:r>
            </a:p>
          </p:txBody>
        </p:sp>
      </p:grpSp>
      <p:grpSp>
        <p:nvGrpSpPr>
          <p:cNvPr id="2588" name="Gruppe 2587">
            <a:extLst>
              <a:ext uri="{FF2B5EF4-FFF2-40B4-BE49-F238E27FC236}">
                <a16:creationId xmlns:a16="http://schemas.microsoft.com/office/drawing/2014/main" id="{AB5B6B25-AA31-9098-BB32-EF0B55D86285}"/>
              </a:ext>
            </a:extLst>
          </p:cNvPr>
          <p:cNvGrpSpPr/>
          <p:nvPr/>
        </p:nvGrpSpPr>
        <p:grpSpPr>
          <a:xfrm>
            <a:off x="6226869" y="5346654"/>
            <a:ext cx="667465" cy="566405"/>
            <a:chOff x="5685555" y="3711707"/>
            <a:chExt cx="667465" cy="566405"/>
          </a:xfrm>
        </p:grpSpPr>
        <p:sp>
          <p:nvSpPr>
            <p:cNvPr id="2589" name="Rektangel 2588">
              <a:hlinkClick r:id="rId8" action="ppaction://hlinksldjump"/>
              <a:extLst>
                <a:ext uri="{FF2B5EF4-FFF2-40B4-BE49-F238E27FC236}">
                  <a16:creationId xmlns:a16="http://schemas.microsoft.com/office/drawing/2014/main" id="{FB70BEB3-2177-81F2-24BF-1B0F8ADD5333}"/>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90" name="Tekstfelt 2589">
              <a:hlinkClick r:id="rId8" action="ppaction://hlinksldjump"/>
              <a:extLst>
                <a:ext uri="{FF2B5EF4-FFF2-40B4-BE49-F238E27FC236}">
                  <a16:creationId xmlns:a16="http://schemas.microsoft.com/office/drawing/2014/main" id="{0A3A1549-3398-9B6C-BDE8-85682AC40F06}"/>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82</a:t>
              </a:r>
            </a:p>
          </p:txBody>
        </p:sp>
        <p:sp>
          <p:nvSpPr>
            <p:cNvPr id="2591" name="Tekstfelt 2590">
              <a:hlinkClick r:id="rId8" action="ppaction://hlinksldjump"/>
              <a:extLst>
                <a:ext uri="{FF2B5EF4-FFF2-40B4-BE49-F238E27FC236}">
                  <a16:creationId xmlns:a16="http://schemas.microsoft.com/office/drawing/2014/main" id="{2B060446-DFA9-5360-1E84-A5885ABD3B6A}"/>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Pb</a:t>
              </a:r>
              <a:endParaRPr lang="da-DK" sz="1600" dirty="0"/>
            </a:p>
          </p:txBody>
        </p:sp>
        <p:sp>
          <p:nvSpPr>
            <p:cNvPr id="2592" name="Tekstfelt 2591">
              <a:hlinkClick r:id="rId8" action="ppaction://hlinksldjump"/>
              <a:extLst>
                <a:ext uri="{FF2B5EF4-FFF2-40B4-BE49-F238E27FC236}">
                  <a16:creationId xmlns:a16="http://schemas.microsoft.com/office/drawing/2014/main" id="{FB098FFA-7946-A0C8-C037-78964C383B33}"/>
                </a:ext>
              </a:extLst>
            </p:cNvPr>
            <p:cNvSpPr txBox="1"/>
            <p:nvPr/>
          </p:nvSpPr>
          <p:spPr>
            <a:xfrm>
              <a:off x="5870274" y="3711707"/>
              <a:ext cx="320922" cy="215444"/>
            </a:xfrm>
            <a:prstGeom prst="rect">
              <a:avLst/>
            </a:prstGeom>
            <a:noFill/>
            <a:scene3d>
              <a:camera prst="orthographicFront"/>
              <a:lightRig rig="threePt" dir="t"/>
            </a:scene3d>
            <a:sp3d>
              <a:bevelT h="38100"/>
            </a:sp3d>
          </p:spPr>
          <p:txBody>
            <a:bodyPr wrap="none" rtlCol="0">
              <a:spAutoFit/>
            </a:bodyPr>
            <a:lstStyle/>
            <a:p>
              <a:r>
                <a:rPr lang="da-DK" sz="800" dirty="0"/>
                <a:t>Bly</a:t>
              </a:r>
            </a:p>
          </p:txBody>
        </p:sp>
        <p:sp>
          <p:nvSpPr>
            <p:cNvPr id="2593" name="Tekstfelt 2592">
              <a:hlinkClick r:id="rId8" action="ppaction://hlinksldjump"/>
              <a:extLst>
                <a:ext uri="{FF2B5EF4-FFF2-40B4-BE49-F238E27FC236}">
                  <a16:creationId xmlns:a16="http://schemas.microsoft.com/office/drawing/2014/main" id="{88879715-1588-6842-2B7A-A8939BDE80EA}"/>
                </a:ext>
              </a:extLst>
            </p:cNvPr>
            <p:cNvSpPr txBox="1"/>
            <p:nvPr/>
          </p:nvSpPr>
          <p:spPr>
            <a:xfrm>
              <a:off x="5685555" y="3844047"/>
              <a:ext cx="391454" cy="246221"/>
            </a:xfrm>
            <a:prstGeom prst="rect">
              <a:avLst/>
            </a:prstGeom>
            <a:noFill/>
          </p:spPr>
          <p:txBody>
            <a:bodyPr wrap="none" rtlCol="0">
              <a:spAutoFit/>
            </a:bodyPr>
            <a:lstStyle/>
            <a:p>
              <a:r>
                <a:rPr lang="da-DK" sz="1000" dirty="0"/>
                <a:t>210</a:t>
              </a:r>
            </a:p>
          </p:txBody>
        </p:sp>
      </p:grpSp>
      <p:grpSp>
        <p:nvGrpSpPr>
          <p:cNvPr id="2594" name="Gruppe 2593">
            <a:extLst>
              <a:ext uri="{FF2B5EF4-FFF2-40B4-BE49-F238E27FC236}">
                <a16:creationId xmlns:a16="http://schemas.microsoft.com/office/drawing/2014/main" id="{B36D2E8D-A0BD-F0F4-7B50-D0C928603688}"/>
              </a:ext>
            </a:extLst>
          </p:cNvPr>
          <p:cNvGrpSpPr/>
          <p:nvPr/>
        </p:nvGrpSpPr>
        <p:grpSpPr>
          <a:xfrm>
            <a:off x="6927162" y="5344129"/>
            <a:ext cx="667465" cy="566405"/>
            <a:chOff x="5685555" y="3711707"/>
            <a:chExt cx="667465" cy="566405"/>
          </a:xfrm>
        </p:grpSpPr>
        <p:sp>
          <p:nvSpPr>
            <p:cNvPr id="2595" name="Rektangel 2594">
              <a:hlinkClick r:id="rId8" action="ppaction://hlinksldjump"/>
              <a:extLst>
                <a:ext uri="{FF2B5EF4-FFF2-40B4-BE49-F238E27FC236}">
                  <a16:creationId xmlns:a16="http://schemas.microsoft.com/office/drawing/2014/main" id="{21649237-70A8-1E4A-6047-2E9144DD96CB}"/>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96" name="Tekstfelt 2595">
              <a:hlinkClick r:id="rId8" action="ppaction://hlinksldjump"/>
              <a:extLst>
                <a:ext uri="{FF2B5EF4-FFF2-40B4-BE49-F238E27FC236}">
                  <a16:creationId xmlns:a16="http://schemas.microsoft.com/office/drawing/2014/main" id="{AB188B95-178D-3A56-788A-323692C1F876}"/>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86</a:t>
              </a:r>
            </a:p>
          </p:txBody>
        </p:sp>
        <p:sp>
          <p:nvSpPr>
            <p:cNvPr id="2597" name="Tekstfelt 2596">
              <a:hlinkClick r:id="rId8" action="ppaction://hlinksldjump"/>
              <a:extLst>
                <a:ext uri="{FF2B5EF4-FFF2-40B4-BE49-F238E27FC236}">
                  <a16:creationId xmlns:a16="http://schemas.microsoft.com/office/drawing/2014/main" id="{1A3DBDA3-D2BB-03F5-3E12-4B0D4F33367C}"/>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Rn</a:t>
              </a:r>
              <a:endParaRPr lang="da-DK" sz="1600" dirty="0"/>
            </a:p>
          </p:txBody>
        </p:sp>
        <p:sp>
          <p:nvSpPr>
            <p:cNvPr id="2598" name="Tekstfelt 2597">
              <a:hlinkClick r:id="rId8" action="ppaction://hlinksldjump"/>
              <a:extLst>
                <a:ext uri="{FF2B5EF4-FFF2-40B4-BE49-F238E27FC236}">
                  <a16:creationId xmlns:a16="http://schemas.microsoft.com/office/drawing/2014/main" id="{FAD57BED-A7C5-1253-CA25-6AFED0E0684F}"/>
                </a:ext>
              </a:extLst>
            </p:cNvPr>
            <p:cNvSpPr txBox="1"/>
            <p:nvPr/>
          </p:nvSpPr>
          <p:spPr>
            <a:xfrm>
              <a:off x="5785609" y="3711707"/>
              <a:ext cx="471604" cy="215444"/>
            </a:xfrm>
            <a:prstGeom prst="rect">
              <a:avLst/>
            </a:prstGeom>
            <a:noFill/>
            <a:scene3d>
              <a:camera prst="orthographicFront"/>
              <a:lightRig rig="threePt" dir="t"/>
            </a:scene3d>
            <a:sp3d>
              <a:bevelT h="38100"/>
            </a:sp3d>
          </p:spPr>
          <p:txBody>
            <a:bodyPr wrap="none" rtlCol="0">
              <a:spAutoFit/>
            </a:bodyPr>
            <a:lstStyle/>
            <a:p>
              <a:r>
                <a:rPr lang="da-DK" sz="800" dirty="0"/>
                <a:t>Radon</a:t>
              </a:r>
            </a:p>
          </p:txBody>
        </p:sp>
        <p:sp>
          <p:nvSpPr>
            <p:cNvPr id="2599" name="Tekstfelt 2598">
              <a:hlinkClick r:id="rId8" action="ppaction://hlinksldjump"/>
              <a:extLst>
                <a:ext uri="{FF2B5EF4-FFF2-40B4-BE49-F238E27FC236}">
                  <a16:creationId xmlns:a16="http://schemas.microsoft.com/office/drawing/2014/main" id="{1ADCFBEC-6C8B-6634-07B2-6B0ABCECBB70}"/>
                </a:ext>
              </a:extLst>
            </p:cNvPr>
            <p:cNvSpPr txBox="1"/>
            <p:nvPr/>
          </p:nvSpPr>
          <p:spPr>
            <a:xfrm>
              <a:off x="5685555" y="3844047"/>
              <a:ext cx="391454" cy="246221"/>
            </a:xfrm>
            <a:prstGeom prst="rect">
              <a:avLst/>
            </a:prstGeom>
            <a:noFill/>
          </p:spPr>
          <p:txBody>
            <a:bodyPr wrap="none" rtlCol="0">
              <a:spAutoFit/>
            </a:bodyPr>
            <a:lstStyle/>
            <a:p>
              <a:r>
                <a:rPr lang="da-DK" sz="1000" dirty="0"/>
                <a:t>210</a:t>
              </a:r>
            </a:p>
          </p:txBody>
        </p:sp>
      </p:grpSp>
      <p:grpSp>
        <p:nvGrpSpPr>
          <p:cNvPr id="2600" name="Gruppe 2599">
            <a:extLst>
              <a:ext uri="{FF2B5EF4-FFF2-40B4-BE49-F238E27FC236}">
                <a16:creationId xmlns:a16="http://schemas.microsoft.com/office/drawing/2014/main" id="{DC7BA3D7-276B-8BEE-F17A-382C617ADF1A}"/>
              </a:ext>
            </a:extLst>
          </p:cNvPr>
          <p:cNvGrpSpPr/>
          <p:nvPr/>
        </p:nvGrpSpPr>
        <p:grpSpPr>
          <a:xfrm>
            <a:off x="7646347" y="5341604"/>
            <a:ext cx="667465" cy="566405"/>
            <a:chOff x="5685555" y="3711707"/>
            <a:chExt cx="667465" cy="566405"/>
          </a:xfrm>
        </p:grpSpPr>
        <p:sp>
          <p:nvSpPr>
            <p:cNvPr id="2601" name="Rektangel 2600">
              <a:hlinkClick r:id="rId8" action="ppaction://hlinksldjump"/>
              <a:extLst>
                <a:ext uri="{FF2B5EF4-FFF2-40B4-BE49-F238E27FC236}">
                  <a16:creationId xmlns:a16="http://schemas.microsoft.com/office/drawing/2014/main" id="{FAACC6DD-8758-FB13-19E7-894CDA85657F}"/>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02" name="Tekstfelt 2601">
              <a:hlinkClick r:id="rId8" action="ppaction://hlinksldjump"/>
              <a:extLst>
                <a:ext uri="{FF2B5EF4-FFF2-40B4-BE49-F238E27FC236}">
                  <a16:creationId xmlns:a16="http://schemas.microsoft.com/office/drawing/2014/main" id="{59F78205-4BB6-F045-7A4A-11EF724651C6}"/>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2603" name="Tekstfelt 2602">
              <a:hlinkClick r:id="rId8" action="ppaction://hlinksldjump"/>
              <a:extLst>
                <a:ext uri="{FF2B5EF4-FFF2-40B4-BE49-F238E27FC236}">
                  <a16:creationId xmlns:a16="http://schemas.microsoft.com/office/drawing/2014/main" id="{9219E24A-914E-AE2C-7427-A7B81B31C2E4}"/>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2604" name="Tekstfelt 2603">
              <a:hlinkClick r:id="rId8" action="ppaction://hlinksldjump"/>
              <a:extLst>
                <a:ext uri="{FF2B5EF4-FFF2-40B4-BE49-F238E27FC236}">
                  <a16:creationId xmlns:a16="http://schemas.microsoft.com/office/drawing/2014/main" id="{63112FF9-B0C4-D506-8824-3D1619469383}"/>
                </a:ext>
              </a:extLst>
            </p:cNvPr>
            <p:cNvSpPr txBox="1"/>
            <p:nvPr/>
          </p:nvSpPr>
          <p:spPr>
            <a:xfrm>
              <a:off x="5819477" y="3711707"/>
              <a:ext cx="417102" cy="215444"/>
            </a:xfrm>
            <a:prstGeom prst="rect">
              <a:avLst/>
            </a:prstGeom>
            <a:noFill/>
            <a:scene3d>
              <a:camera prst="orthographicFront"/>
              <a:lightRig rig="threePt" dir="t"/>
            </a:scene3d>
            <a:sp3d>
              <a:bevelT h="38100"/>
            </a:sp3d>
          </p:spPr>
          <p:txBody>
            <a:bodyPr wrap="none" rtlCol="0">
              <a:spAutoFit/>
            </a:bodyPr>
            <a:lstStyle/>
            <a:p>
              <a:r>
                <a:rPr lang="da-DK" sz="800" dirty="0" err="1"/>
                <a:t>Astat</a:t>
              </a:r>
              <a:endParaRPr lang="da-DK" sz="800" dirty="0"/>
            </a:p>
          </p:txBody>
        </p:sp>
        <p:sp>
          <p:nvSpPr>
            <p:cNvPr id="2605" name="Tekstfelt 2604">
              <a:hlinkClick r:id="rId8" action="ppaction://hlinksldjump"/>
              <a:extLst>
                <a:ext uri="{FF2B5EF4-FFF2-40B4-BE49-F238E27FC236}">
                  <a16:creationId xmlns:a16="http://schemas.microsoft.com/office/drawing/2014/main" id="{DB96F616-28C9-C770-F2F3-7F7D25B673B3}"/>
                </a:ext>
              </a:extLst>
            </p:cNvPr>
            <p:cNvSpPr txBox="1"/>
            <p:nvPr/>
          </p:nvSpPr>
          <p:spPr>
            <a:xfrm>
              <a:off x="5685555" y="3844047"/>
              <a:ext cx="391454" cy="246221"/>
            </a:xfrm>
            <a:prstGeom prst="rect">
              <a:avLst/>
            </a:prstGeom>
            <a:noFill/>
          </p:spPr>
          <p:txBody>
            <a:bodyPr wrap="none" rtlCol="0">
              <a:spAutoFit/>
            </a:bodyPr>
            <a:lstStyle/>
            <a:p>
              <a:r>
                <a:rPr lang="da-DK" sz="1000" dirty="0"/>
                <a:t>212</a:t>
              </a:r>
            </a:p>
          </p:txBody>
        </p:sp>
      </p:grpSp>
      <p:grpSp>
        <p:nvGrpSpPr>
          <p:cNvPr id="2606" name="Gruppe 2605">
            <a:extLst>
              <a:ext uri="{FF2B5EF4-FFF2-40B4-BE49-F238E27FC236}">
                <a16:creationId xmlns:a16="http://schemas.microsoft.com/office/drawing/2014/main" id="{403313A5-48EA-0534-C683-3832284DF801}"/>
              </a:ext>
            </a:extLst>
          </p:cNvPr>
          <p:cNvGrpSpPr/>
          <p:nvPr/>
        </p:nvGrpSpPr>
        <p:grpSpPr>
          <a:xfrm>
            <a:off x="8346642" y="5339086"/>
            <a:ext cx="667465" cy="566405"/>
            <a:chOff x="5685555" y="3711707"/>
            <a:chExt cx="667465" cy="566405"/>
          </a:xfrm>
        </p:grpSpPr>
        <p:sp>
          <p:nvSpPr>
            <p:cNvPr id="2607" name="Rektangel 2606">
              <a:hlinkClick r:id="rId8" action="ppaction://hlinksldjump"/>
              <a:extLst>
                <a:ext uri="{FF2B5EF4-FFF2-40B4-BE49-F238E27FC236}">
                  <a16:creationId xmlns:a16="http://schemas.microsoft.com/office/drawing/2014/main" id="{3ADC50CD-FAE0-D6FE-C48B-1A5FD1A8F721}"/>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08" name="Tekstfelt 2607">
              <a:hlinkClick r:id="rId8" action="ppaction://hlinksldjump"/>
              <a:extLst>
                <a:ext uri="{FF2B5EF4-FFF2-40B4-BE49-F238E27FC236}">
                  <a16:creationId xmlns:a16="http://schemas.microsoft.com/office/drawing/2014/main" id="{77B5C831-653F-7FBC-3388-027A1E1725C4}"/>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2609" name="Tekstfelt 2608">
              <a:hlinkClick r:id="rId8" action="ppaction://hlinksldjump"/>
              <a:extLst>
                <a:ext uri="{FF2B5EF4-FFF2-40B4-BE49-F238E27FC236}">
                  <a16:creationId xmlns:a16="http://schemas.microsoft.com/office/drawing/2014/main" id="{59E72005-1972-008C-DEC6-ABBFE8A3E160}"/>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2610" name="Tekstfelt 2609">
              <a:hlinkClick r:id="rId8" action="ppaction://hlinksldjump"/>
              <a:extLst>
                <a:ext uri="{FF2B5EF4-FFF2-40B4-BE49-F238E27FC236}">
                  <a16:creationId xmlns:a16="http://schemas.microsoft.com/office/drawing/2014/main" id="{B86B37D2-B9F4-A4B3-434B-7E03B2A97FA0}"/>
                </a:ext>
              </a:extLst>
            </p:cNvPr>
            <p:cNvSpPr txBox="1"/>
            <p:nvPr/>
          </p:nvSpPr>
          <p:spPr>
            <a:xfrm>
              <a:off x="5802543" y="3711707"/>
              <a:ext cx="417102" cy="215444"/>
            </a:xfrm>
            <a:prstGeom prst="rect">
              <a:avLst/>
            </a:prstGeom>
            <a:noFill/>
            <a:scene3d>
              <a:camera prst="orthographicFront"/>
              <a:lightRig rig="threePt" dir="t"/>
            </a:scene3d>
            <a:sp3d>
              <a:bevelT h="38100"/>
            </a:sp3d>
          </p:spPr>
          <p:txBody>
            <a:bodyPr wrap="none" rtlCol="0">
              <a:spAutoFit/>
            </a:bodyPr>
            <a:lstStyle/>
            <a:p>
              <a:r>
                <a:rPr lang="da-DK" sz="800" dirty="0" err="1"/>
                <a:t>Astat</a:t>
              </a:r>
              <a:endParaRPr lang="da-DK" sz="800" dirty="0"/>
            </a:p>
          </p:txBody>
        </p:sp>
        <p:sp>
          <p:nvSpPr>
            <p:cNvPr id="2611" name="Tekstfelt 2610">
              <a:hlinkClick r:id="rId8" action="ppaction://hlinksldjump"/>
              <a:extLst>
                <a:ext uri="{FF2B5EF4-FFF2-40B4-BE49-F238E27FC236}">
                  <a16:creationId xmlns:a16="http://schemas.microsoft.com/office/drawing/2014/main" id="{18F45958-E141-A1E1-E4C6-2B0992073EFE}"/>
                </a:ext>
              </a:extLst>
            </p:cNvPr>
            <p:cNvSpPr txBox="1"/>
            <p:nvPr/>
          </p:nvSpPr>
          <p:spPr>
            <a:xfrm>
              <a:off x="5685555" y="3844047"/>
              <a:ext cx="391454" cy="246221"/>
            </a:xfrm>
            <a:prstGeom prst="rect">
              <a:avLst/>
            </a:prstGeom>
            <a:noFill/>
          </p:spPr>
          <p:txBody>
            <a:bodyPr wrap="none" rtlCol="0">
              <a:spAutoFit/>
            </a:bodyPr>
            <a:lstStyle/>
            <a:p>
              <a:r>
                <a:rPr lang="da-DK" sz="1000" dirty="0"/>
                <a:t>214</a:t>
              </a:r>
            </a:p>
          </p:txBody>
        </p:sp>
      </p:grpSp>
      <p:grpSp>
        <p:nvGrpSpPr>
          <p:cNvPr id="2612" name="Gruppe 2611">
            <a:extLst>
              <a:ext uri="{FF2B5EF4-FFF2-40B4-BE49-F238E27FC236}">
                <a16:creationId xmlns:a16="http://schemas.microsoft.com/office/drawing/2014/main" id="{A782E7F0-6808-CDA9-129F-7D2B1736A6B9}"/>
              </a:ext>
            </a:extLst>
          </p:cNvPr>
          <p:cNvGrpSpPr/>
          <p:nvPr/>
        </p:nvGrpSpPr>
        <p:grpSpPr>
          <a:xfrm>
            <a:off x="9062051" y="5336561"/>
            <a:ext cx="667465" cy="566405"/>
            <a:chOff x="5685555" y="3711707"/>
            <a:chExt cx="667465" cy="566405"/>
          </a:xfrm>
        </p:grpSpPr>
        <p:sp>
          <p:nvSpPr>
            <p:cNvPr id="2613" name="Rektangel 2612">
              <a:hlinkClick r:id="rId9" action="ppaction://hlinksldjump"/>
              <a:extLst>
                <a:ext uri="{FF2B5EF4-FFF2-40B4-BE49-F238E27FC236}">
                  <a16:creationId xmlns:a16="http://schemas.microsoft.com/office/drawing/2014/main" id="{9BB851E7-CB08-230E-08E5-6E3B75EA1AE4}"/>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14" name="Tekstfelt 2613">
              <a:hlinkClick r:id="rId9" action="ppaction://hlinksldjump"/>
              <a:extLst>
                <a:ext uri="{FF2B5EF4-FFF2-40B4-BE49-F238E27FC236}">
                  <a16:creationId xmlns:a16="http://schemas.microsoft.com/office/drawing/2014/main" id="{39CF8105-C862-96EF-FB7E-3BA9B75986A5}"/>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84</a:t>
              </a:r>
            </a:p>
          </p:txBody>
        </p:sp>
        <p:sp>
          <p:nvSpPr>
            <p:cNvPr id="2615" name="Tekstfelt 2614">
              <a:hlinkClick r:id="rId9" action="ppaction://hlinksldjump"/>
              <a:extLst>
                <a:ext uri="{FF2B5EF4-FFF2-40B4-BE49-F238E27FC236}">
                  <a16:creationId xmlns:a16="http://schemas.microsoft.com/office/drawing/2014/main" id="{AB19C766-8730-C4E4-BC0D-7E1B9391A7FE}"/>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Po</a:t>
              </a:r>
            </a:p>
          </p:txBody>
        </p:sp>
        <p:sp>
          <p:nvSpPr>
            <p:cNvPr id="2616" name="Tekstfelt 2615">
              <a:hlinkClick r:id="rId9" action="ppaction://hlinksldjump"/>
              <a:extLst>
                <a:ext uri="{FF2B5EF4-FFF2-40B4-BE49-F238E27FC236}">
                  <a16:creationId xmlns:a16="http://schemas.microsoft.com/office/drawing/2014/main" id="{9EE47D32-7ECB-253B-7A8D-0C5324885491}"/>
                </a:ext>
              </a:extLst>
            </p:cNvPr>
            <p:cNvSpPr txBox="1"/>
            <p:nvPr/>
          </p:nvSpPr>
          <p:spPr>
            <a:xfrm>
              <a:off x="5734807" y="3711707"/>
              <a:ext cx="609462" cy="215444"/>
            </a:xfrm>
            <a:prstGeom prst="rect">
              <a:avLst/>
            </a:prstGeom>
            <a:noFill/>
            <a:scene3d>
              <a:camera prst="orthographicFront"/>
              <a:lightRig rig="threePt" dir="t"/>
            </a:scene3d>
            <a:sp3d>
              <a:bevelT h="38100"/>
            </a:sp3d>
          </p:spPr>
          <p:txBody>
            <a:bodyPr wrap="none" rtlCol="0">
              <a:spAutoFit/>
            </a:bodyPr>
            <a:lstStyle/>
            <a:p>
              <a:r>
                <a:rPr lang="da-DK" sz="800" dirty="0"/>
                <a:t>Polonium</a:t>
              </a:r>
            </a:p>
          </p:txBody>
        </p:sp>
        <p:sp>
          <p:nvSpPr>
            <p:cNvPr id="2617" name="Tekstfelt 2616">
              <a:hlinkClick r:id="rId9" action="ppaction://hlinksldjump"/>
              <a:extLst>
                <a:ext uri="{FF2B5EF4-FFF2-40B4-BE49-F238E27FC236}">
                  <a16:creationId xmlns:a16="http://schemas.microsoft.com/office/drawing/2014/main" id="{BD648D67-DF5E-CDA9-2BAF-7E7D012F8797}"/>
                </a:ext>
              </a:extLst>
            </p:cNvPr>
            <p:cNvSpPr txBox="1"/>
            <p:nvPr/>
          </p:nvSpPr>
          <p:spPr>
            <a:xfrm>
              <a:off x="5685555" y="3844047"/>
              <a:ext cx="391454" cy="246221"/>
            </a:xfrm>
            <a:prstGeom prst="rect">
              <a:avLst/>
            </a:prstGeom>
            <a:noFill/>
          </p:spPr>
          <p:txBody>
            <a:bodyPr wrap="none" rtlCol="0">
              <a:spAutoFit/>
            </a:bodyPr>
            <a:lstStyle/>
            <a:p>
              <a:r>
                <a:rPr lang="da-DK" sz="1000" dirty="0"/>
                <a:t>210</a:t>
              </a:r>
            </a:p>
          </p:txBody>
        </p:sp>
      </p:grpSp>
      <p:sp>
        <p:nvSpPr>
          <p:cNvPr id="5" name="Tekstfelt 4">
            <a:extLst>
              <a:ext uri="{FF2B5EF4-FFF2-40B4-BE49-F238E27FC236}">
                <a16:creationId xmlns:a16="http://schemas.microsoft.com/office/drawing/2014/main" id="{705D45D2-4B9B-9360-F9F1-719F4ADE2B30}"/>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cxnSp>
        <p:nvCxnSpPr>
          <p:cNvPr id="6" name="Lige pilforbindelse 5">
            <a:extLst>
              <a:ext uri="{FF2B5EF4-FFF2-40B4-BE49-F238E27FC236}">
                <a16:creationId xmlns:a16="http://schemas.microsoft.com/office/drawing/2014/main" id="{581F755B-F74C-ED03-A9B8-C48FB8E6E3C8}"/>
              </a:ext>
            </a:extLst>
          </p:cNvPr>
          <p:cNvCxnSpPr>
            <a:cxnSpLocks/>
          </p:cNvCxnSpPr>
          <p:nvPr/>
        </p:nvCxnSpPr>
        <p:spPr>
          <a:xfrm flipH="1">
            <a:off x="4207091" y="3922348"/>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7" name="Lige pilforbindelse 6">
            <a:extLst>
              <a:ext uri="{FF2B5EF4-FFF2-40B4-BE49-F238E27FC236}">
                <a16:creationId xmlns:a16="http://schemas.microsoft.com/office/drawing/2014/main" id="{F1B3CB06-F78B-42E1-BB9A-7C36905152BF}"/>
              </a:ext>
            </a:extLst>
          </p:cNvPr>
          <p:cNvCxnSpPr>
            <a:cxnSpLocks/>
          </p:cNvCxnSpPr>
          <p:nvPr/>
        </p:nvCxnSpPr>
        <p:spPr>
          <a:xfrm flipH="1">
            <a:off x="3337130" y="4792386"/>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8" name="Lige pilforbindelse 7">
            <a:extLst>
              <a:ext uri="{FF2B5EF4-FFF2-40B4-BE49-F238E27FC236}">
                <a16:creationId xmlns:a16="http://schemas.microsoft.com/office/drawing/2014/main" id="{5C317662-7E66-F57B-A633-241152E9749D}"/>
              </a:ext>
            </a:extLst>
          </p:cNvPr>
          <p:cNvCxnSpPr>
            <a:cxnSpLocks/>
          </p:cNvCxnSpPr>
          <p:nvPr/>
        </p:nvCxnSpPr>
        <p:spPr>
          <a:xfrm flipH="1">
            <a:off x="2466798" y="5662751"/>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9" name="Lige pilforbindelse 8">
            <a:extLst>
              <a:ext uri="{FF2B5EF4-FFF2-40B4-BE49-F238E27FC236}">
                <a16:creationId xmlns:a16="http://schemas.microsoft.com/office/drawing/2014/main" id="{D825355F-A73A-B92E-6C75-5E874A8CE48F}"/>
              </a:ext>
            </a:extLst>
          </p:cNvPr>
          <p:cNvCxnSpPr>
            <a:cxnSpLocks noChangeAspect="1"/>
          </p:cNvCxnSpPr>
          <p:nvPr/>
        </p:nvCxnSpPr>
        <p:spPr>
          <a:xfrm rot="10800000">
            <a:off x="4990428" y="3881692"/>
            <a:ext cx="252000" cy="212400"/>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10" name="Lige pilforbindelse 9">
            <a:extLst>
              <a:ext uri="{FF2B5EF4-FFF2-40B4-BE49-F238E27FC236}">
                <a16:creationId xmlns:a16="http://schemas.microsoft.com/office/drawing/2014/main" id="{6FF6D4F0-0CC0-3625-6B79-1064F7946397}"/>
              </a:ext>
            </a:extLst>
          </p:cNvPr>
          <p:cNvCxnSpPr>
            <a:cxnSpLocks noChangeAspect="1"/>
          </p:cNvCxnSpPr>
          <p:nvPr/>
        </p:nvCxnSpPr>
        <p:spPr>
          <a:xfrm rot="10800000">
            <a:off x="1954867" y="6071268"/>
            <a:ext cx="252000" cy="212400"/>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14528727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dissolve">
                                      <p:cBhvr>
                                        <p:cTn id="11" dur="500"/>
                                        <p:tgtEl>
                                          <p:spTgt spid="6"/>
                                        </p:tgtEl>
                                      </p:cBhvr>
                                    </p:animEffect>
                                  </p:childTnLst>
                                </p:cTn>
                              </p:par>
                            </p:childTnLst>
                          </p:cTn>
                        </p:par>
                        <p:par>
                          <p:cTn id="12" fill="hold">
                            <p:stCondLst>
                              <p:cond delay="1000"/>
                            </p:stCondLst>
                            <p:childTnLst>
                              <p:par>
                                <p:cTn id="13" presetID="9" presetClass="entr" presetSubtype="0" fill="hold" nodeType="after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dissolve">
                                      <p:cBhvr>
                                        <p:cTn id="15" dur="500"/>
                                        <p:tgtEl>
                                          <p:spTgt spid="7"/>
                                        </p:tgtEl>
                                      </p:cBhvr>
                                    </p:animEffect>
                                  </p:childTnLst>
                                </p:cTn>
                              </p:par>
                            </p:childTnLst>
                          </p:cTn>
                        </p:par>
                        <p:par>
                          <p:cTn id="16" fill="hold">
                            <p:stCondLst>
                              <p:cond delay="1500"/>
                            </p:stCondLst>
                            <p:childTnLst>
                              <p:par>
                                <p:cTn id="17" presetID="9" presetClass="entr" presetSubtype="0" fill="hold" nodeType="afterEffect">
                                  <p:stCondLst>
                                    <p:cond delay="0"/>
                                  </p:stCondLst>
                                  <p:childTnLst>
                                    <p:set>
                                      <p:cBhvr>
                                        <p:cTn id="18" dur="1" fill="hold">
                                          <p:stCondLst>
                                            <p:cond delay="0"/>
                                          </p:stCondLst>
                                        </p:cTn>
                                        <p:tgtEl>
                                          <p:spTgt spid="8"/>
                                        </p:tgtEl>
                                        <p:attrNameLst>
                                          <p:attrName>style.visibility</p:attrName>
                                        </p:attrNameLst>
                                      </p:cBhvr>
                                      <p:to>
                                        <p:strVal val="visible"/>
                                      </p:to>
                                    </p:set>
                                    <p:animEffect transition="in" filter="dissolve">
                                      <p:cBhvr>
                                        <p:cTn id="19" dur="500"/>
                                        <p:tgtEl>
                                          <p:spTgt spid="8"/>
                                        </p:tgtEl>
                                      </p:cBhvr>
                                    </p:animEffect>
                                  </p:childTnLst>
                                </p:cTn>
                              </p:par>
                            </p:childTnLst>
                          </p:cTn>
                        </p:par>
                        <p:par>
                          <p:cTn id="20" fill="hold">
                            <p:stCondLst>
                              <p:cond delay="2000"/>
                            </p:stCondLst>
                            <p:childTnLst>
                              <p:par>
                                <p:cTn id="21" presetID="9" presetClass="entr" presetSubtype="0" fill="hold" nodeType="after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dissolve">
                                      <p:cBhvr>
                                        <p:cTn id="2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9447EEE-A213-9F13-5ACF-7FBEDFB6D89C}"/>
            </a:ext>
          </a:extLst>
        </p:cNvPr>
        <p:cNvGrpSpPr/>
        <p:nvPr/>
      </p:nvGrpSpPr>
      <p:grpSpPr>
        <a:xfrm>
          <a:off x="0" y="0"/>
          <a:ext cx="0" cy="0"/>
          <a:chOff x="0" y="0"/>
          <a:chExt cx="0" cy="0"/>
        </a:xfrm>
      </p:grpSpPr>
      <p:pic>
        <p:nvPicPr>
          <p:cNvPr id="2551" name="Picture 2" descr="Ai Genereret, Forladt, Bygning, Gammel">
            <a:extLst>
              <a:ext uri="{FF2B5EF4-FFF2-40B4-BE49-F238E27FC236}">
                <a16:creationId xmlns:a16="http://schemas.microsoft.com/office/drawing/2014/main" id="{BF555D8E-A4A5-0735-C19D-542090156EB5}"/>
              </a:ext>
            </a:extLst>
          </p:cNvPr>
          <p:cNvPicPr>
            <a:picLocks noChangeAspect="1" noChangeArrowheads="1"/>
          </p:cNvPicPr>
          <p:nvPr/>
        </p:nvPicPr>
        <p:blipFill>
          <a:blip r:embed="rId2">
            <a:extLst>
              <a:ext uri="{BEBA8EAE-BF5A-486C-A8C5-ECC9F3942E4B}">
                <a14:imgProps xmlns:a14="http://schemas.microsoft.com/office/drawing/2010/main">
                  <a14:imgLayer r:embed="rId3">
                    <a14:imgEffect>
                      <a14:brightnessContrast bright="-40000" contrast="-40000"/>
                    </a14:imgEffect>
                  </a14:imgLayer>
                </a14:imgProps>
              </a:ext>
              <a:ext uri="{28A0092B-C50C-407E-A947-70E740481C1C}">
                <a14:useLocalDpi xmlns:a14="http://schemas.microsoft.com/office/drawing/2010/main" val="0"/>
              </a:ext>
            </a:extLst>
          </a:blip>
          <a:srcRect l="5024" r="14072" b="-1"/>
          <a:stretch/>
        </p:blipFill>
        <p:spPr bwMode="auto">
          <a:xfrm>
            <a:off x="20" y="1282"/>
            <a:ext cx="9905980" cy="6856718"/>
          </a:xfrm>
          <a:prstGeom prst="rect">
            <a:avLst/>
          </a:prstGeom>
          <a:noFill/>
          <a:extLst>
            <a:ext uri="{909E8E84-426E-40DD-AFC4-6F175D3DCCD1}">
              <a14:hiddenFill xmlns:a14="http://schemas.microsoft.com/office/drawing/2010/main">
                <a:solidFill>
                  <a:srgbClr val="FFFFFF"/>
                </a:solidFill>
              </a14:hiddenFill>
            </a:ext>
          </a:extLst>
        </p:spPr>
      </p:pic>
      <p:grpSp>
        <p:nvGrpSpPr>
          <p:cNvPr id="1639" name="Gruppe 1638">
            <a:extLst>
              <a:ext uri="{FF2B5EF4-FFF2-40B4-BE49-F238E27FC236}">
                <a16:creationId xmlns:a16="http://schemas.microsoft.com/office/drawing/2014/main" id="{06043DFA-DD41-0456-8D94-B580A786F810}"/>
              </a:ext>
            </a:extLst>
          </p:cNvPr>
          <p:cNvGrpSpPr/>
          <p:nvPr/>
        </p:nvGrpSpPr>
        <p:grpSpPr>
          <a:xfrm>
            <a:off x="323041" y="1362586"/>
            <a:ext cx="5842309" cy="5233756"/>
            <a:chOff x="766885" y="981717"/>
            <a:chExt cx="5842309" cy="5233756"/>
          </a:xfrm>
        </p:grpSpPr>
        <p:grpSp>
          <p:nvGrpSpPr>
            <p:cNvPr id="1640" name="Gruppe 1639">
              <a:extLst>
                <a:ext uri="{FF2B5EF4-FFF2-40B4-BE49-F238E27FC236}">
                  <a16:creationId xmlns:a16="http://schemas.microsoft.com/office/drawing/2014/main" id="{B10DE6DB-A64F-092C-A7B7-47E9E8CBACF8}"/>
                </a:ext>
              </a:extLst>
            </p:cNvPr>
            <p:cNvGrpSpPr/>
            <p:nvPr/>
          </p:nvGrpSpPr>
          <p:grpSpPr>
            <a:xfrm>
              <a:off x="778422" y="981717"/>
              <a:ext cx="5830772" cy="5233756"/>
              <a:chOff x="-136438" y="1029165"/>
              <a:chExt cx="5830772" cy="5233756"/>
            </a:xfrm>
          </p:grpSpPr>
          <p:grpSp>
            <p:nvGrpSpPr>
              <p:cNvPr id="1807" name="Gruppe 1806">
                <a:extLst>
                  <a:ext uri="{FF2B5EF4-FFF2-40B4-BE49-F238E27FC236}">
                    <a16:creationId xmlns:a16="http://schemas.microsoft.com/office/drawing/2014/main" id="{5C77231C-89E4-6D97-29D2-3D84310BD594}"/>
                  </a:ext>
                </a:extLst>
              </p:cNvPr>
              <p:cNvGrpSpPr/>
              <p:nvPr/>
            </p:nvGrpSpPr>
            <p:grpSpPr>
              <a:xfrm>
                <a:off x="4253398" y="1061132"/>
                <a:ext cx="442069" cy="4756379"/>
                <a:chOff x="3817279" y="1064461"/>
                <a:chExt cx="442069" cy="4756379"/>
              </a:xfrm>
            </p:grpSpPr>
            <p:sp>
              <p:nvSpPr>
                <p:cNvPr id="2477" name="Rektangel 2476">
                  <a:extLst>
                    <a:ext uri="{FF2B5EF4-FFF2-40B4-BE49-F238E27FC236}">
                      <a16:creationId xmlns:a16="http://schemas.microsoft.com/office/drawing/2014/main" id="{BC7FF790-FEE3-0997-B82F-B23303D0359E}"/>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8" name="Rektangel 2477">
                  <a:extLst>
                    <a:ext uri="{FF2B5EF4-FFF2-40B4-BE49-F238E27FC236}">
                      <a16:creationId xmlns:a16="http://schemas.microsoft.com/office/drawing/2014/main" id="{C31389CD-B021-69A4-FF37-8E624A870374}"/>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9" name="Rektangel 2478">
                  <a:extLst>
                    <a:ext uri="{FF2B5EF4-FFF2-40B4-BE49-F238E27FC236}">
                      <a16:creationId xmlns:a16="http://schemas.microsoft.com/office/drawing/2014/main" id="{523892F9-0BA8-60AD-1911-D7D11783E97B}"/>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0" name="Rektangel 2479">
                  <a:extLst>
                    <a:ext uri="{FF2B5EF4-FFF2-40B4-BE49-F238E27FC236}">
                      <a16:creationId xmlns:a16="http://schemas.microsoft.com/office/drawing/2014/main" id="{512625A1-B9D2-9BB4-13EE-10BA3902BAE4}"/>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1" name="Rektangel 2480">
                  <a:extLst>
                    <a:ext uri="{FF2B5EF4-FFF2-40B4-BE49-F238E27FC236}">
                      <a16:creationId xmlns:a16="http://schemas.microsoft.com/office/drawing/2014/main" id="{D56E1D42-4A0A-F92C-C68B-20C5D888E72D}"/>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2" name="Rektangel 2481">
                  <a:extLst>
                    <a:ext uri="{FF2B5EF4-FFF2-40B4-BE49-F238E27FC236}">
                      <a16:creationId xmlns:a16="http://schemas.microsoft.com/office/drawing/2014/main" id="{CB143F3D-5800-9A07-ED2F-F748DB0FCD9A}"/>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3" name="Rektangel 2482">
                  <a:extLst>
                    <a:ext uri="{FF2B5EF4-FFF2-40B4-BE49-F238E27FC236}">
                      <a16:creationId xmlns:a16="http://schemas.microsoft.com/office/drawing/2014/main" id="{70D24841-6D74-2AA2-F36D-14100A4AC2DC}"/>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4" name="Rektangel 2483">
                  <a:extLst>
                    <a:ext uri="{FF2B5EF4-FFF2-40B4-BE49-F238E27FC236}">
                      <a16:creationId xmlns:a16="http://schemas.microsoft.com/office/drawing/2014/main" id="{4664179C-9AA4-C329-B80D-1FCFA7B191FD}"/>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5" name="Rektangel 2484">
                  <a:extLst>
                    <a:ext uri="{FF2B5EF4-FFF2-40B4-BE49-F238E27FC236}">
                      <a16:creationId xmlns:a16="http://schemas.microsoft.com/office/drawing/2014/main" id="{E7E9EB78-4C18-48A3-46F8-8B27D656B8E8}"/>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6" name="Rektangel 2485">
                  <a:extLst>
                    <a:ext uri="{FF2B5EF4-FFF2-40B4-BE49-F238E27FC236}">
                      <a16:creationId xmlns:a16="http://schemas.microsoft.com/office/drawing/2014/main" id="{CB484B8F-3997-3D5C-4E69-F1A788660CD0}"/>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7" name="Rektangel 2486">
                  <a:extLst>
                    <a:ext uri="{FF2B5EF4-FFF2-40B4-BE49-F238E27FC236}">
                      <a16:creationId xmlns:a16="http://schemas.microsoft.com/office/drawing/2014/main" id="{0192225A-F146-B28D-E6D6-110B3C198122}"/>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808" name="Rektangel 1807">
                <a:extLst>
                  <a:ext uri="{FF2B5EF4-FFF2-40B4-BE49-F238E27FC236}">
                    <a16:creationId xmlns:a16="http://schemas.microsoft.com/office/drawing/2014/main" id="{FE50573F-8C61-2E4D-BB9A-E17546E2F582}"/>
                  </a:ext>
                </a:extLst>
              </p:cNvPr>
              <p:cNvSpPr>
                <a:spLocks noChangeAspect="1"/>
              </p:cNvSpPr>
              <p:nvPr/>
            </p:nvSpPr>
            <p:spPr>
              <a:xfrm>
                <a:off x="4265457" y="581623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1809" name="Gruppe 1808">
                <a:extLst>
                  <a:ext uri="{FF2B5EF4-FFF2-40B4-BE49-F238E27FC236}">
                    <a16:creationId xmlns:a16="http://schemas.microsoft.com/office/drawing/2014/main" id="{9E558B8B-95AF-B288-C091-EF9607C86136}"/>
                  </a:ext>
                </a:extLst>
              </p:cNvPr>
              <p:cNvGrpSpPr/>
              <p:nvPr/>
            </p:nvGrpSpPr>
            <p:grpSpPr>
              <a:xfrm>
                <a:off x="4196610" y="1032983"/>
                <a:ext cx="641389" cy="5216305"/>
                <a:chOff x="2892468" y="1032983"/>
                <a:chExt cx="641389" cy="5216305"/>
              </a:xfrm>
            </p:grpSpPr>
            <p:grpSp>
              <p:nvGrpSpPr>
                <p:cNvPr id="2440" name="Gruppe 2439">
                  <a:extLst>
                    <a:ext uri="{FF2B5EF4-FFF2-40B4-BE49-F238E27FC236}">
                      <a16:creationId xmlns:a16="http://schemas.microsoft.com/office/drawing/2014/main" id="{9DB2B474-11CE-42A2-87E0-962B5A4999D1}"/>
                    </a:ext>
                  </a:extLst>
                </p:cNvPr>
                <p:cNvGrpSpPr/>
                <p:nvPr/>
              </p:nvGrpSpPr>
              <p:grpSpPr>
                <a:xfrm>
                  <a:off x="2892468" y="1032983"/>
                  <a:ext cx="641389" cy="5216305"/>
                  <a:chOff x="3475384" y="1188399"/>
                  <a:chExt cx="641389" cy="5216305"/>
                </a:xfrm>
              </p:grpSpPr>
              <p:sp>
                <p:nvSpPr>
                  <p:cNvPr id="2444" name="Tekstfelt 2443">
                    <a:extLst>
                      <a:ext uri="{FF2B5EF4-FFF2-40B4-BE49-F238E27FC236}">
                        <a16:creationId xmlns:a16="http://schemas.microsoft.com/office/drawing/2014/main" id="{826E79C3-C2D3-4EAC-CB4B-A078B149C7A2}"/>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445" name="Tekstfelt 2444">
                    <a:extLst>
                      <a:ext uri="{FF2B5EF4-FFF2-40B4-BE49-F238E27FC236}">
                        <a16:creationId xmlns:a16="http://schemas.microsoft.com/office/drawing/2014/main" id="{CB3A18D6-0DBB-40B6-A774-5FCE94E66D38}"/>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446" name="Tekstfelt 2445">
                    <a:extLst>
                      <a:ext uri="{FF2B5EF4-FFF2-40B4-BE49-F238E27FC236}">
                        <a16:creationId xmlns:a16="http://schemas.microsoft.com/office/drawing/2014/main" id="{EF0F5418-A271-52DC-819A-BE6FE530AD8D}"/>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447" name="Tekstfelt 2446">
                    <a:extLst>
                      <a:ext uri="{FF2B5EF4-FFF2-40B4-BE49-F238E27FC236}">
                        <a16:creationId xmlns:a16="http://schemas.microsoft.com/office/drawing/2014/main" id="{38BD4EBA-D7DC-A284-D984-B912441176B3}"/>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448" name="Tekstfelt 2447">
                    <a:extLst>
                      <a:ext uri="{FF2B5EF4-FFF2-40B4-BE49-F238E27FC236}">
                        <a16:creationId xmlns:a16="http://schemas.microsoft.com/office/drawing/2014/main" id="{1E0C41F4-49AE-7148-8D18-582B3744D682}"/>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449" name="Tekstfelt 2448">
                    <a:extLst>
                      <a:ext uri="{FF2B5EF4-FFF2-40B4-BE49-F238E27FC236}">
                        <a16:creationId xmlns:a16="http://schemas.microsoft.com/office/drawing/2014/main" id="{4A978054-5A4F-CA2D-266A-EBA35166B045}"/>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450" name="Tekstfelt 2449">
                    <a:extLst>
                      <a:ext uri="{FF2B5EF4-FFF2-40B4-BE49-F238E27FC236}">
                        <a16:creationId xmlns:a16="http://schemas.microsoft.com/office/drawing/2014/main" id="{7B2B50F2-8689-B222-EA0B-7534E74A920F}"/>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451" name="Tekstfelt 2450">
                    <a:extLst>
                      <a:ext uri="{FF2B5EF4-FFF2-40B4-BE49-F238E27FC236}">
                        <a16:creationId xmlns:a16="http://schemas.microsoft.com/office/drawing/2014/main" id="{3CC9AAE9-5A97-0B47-18A2-2CC60F0A3EAF}"/>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452" name="Tekstfelt 2451">
                    <a:extLst>
                      <a:ext uri="{FF2B5EF4-FFF2-40B4-BE49-F238E27FC236}">
                        <a16:creationId xmlns:a16="http://schemas.microsoft.com/office/drawing/2014/main" id="{3DDFBD4A-AE99-6796-5F61-1188A2A60D08}"/>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453" name="Tekstfelt 2452">
                    <a:extLst>
                      <a:ext uri="{FF2B5EF4-FFF2-40B4-BE49-F238E27FC236}">
                        <a16:creationId xmlns:a16="http://schemas.microsoft.com/office/drawing/2014/main" id="{A7500C24-41D7-8500-129A-0364365D0261}"/>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454" name="Tekstfelt 2453">
                    <a:extLst>
                      <a:ext uri="{FF2B5EF4-FFF2-40B4-BE49-F238E27FC236}">
                        <a16:creationId xmlns:a16="http://schemas.microsoft.com/office/drawing/2014/main" id="{B112745A-BCDF-E843-5EE5-1D2BFB5F94B0}"/>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455" name="Tekstfelt 2454">
                    <a:extLst>
                      <a:ext uri="{FF2B5EF4-FFF2-40B4-BE49-F238E27FC236}">
                        <a16:creationId xmlns:a16="http://schemas.microsoft.com/office/drawing/2014/main" id="{E8CB70EC-BFEB-525F-FB31-4149E942DC9F}"/>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456" name="Tekstfelt 2455">
                    <a:extLst>
                      <a:ext uri="{FF2B5EF4-FFF2-40B4-BE49-F238E27FC236}">
                        <a16:creationId xmlns:a16="http://schemas.microsoft.com/office/drawing/2014/main" id="{9536BBA8-EDA9-F3A0-D5BA-847095CFB75B}"/>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457" name="Tekstfelt 2456">
                    <a:extLst>
                      <a:ext uri="{FF2B5EF4-FFF2-40B4-BE49-F238E27FC236}">
                        <a16:creationId xmlns:a16="http://schemas.microsoft.com/office/drawing/2014/main" id="{E1F203C3-8484-58F2-2AF8-3AEE3BF02F10}"/>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458" name="Tekstfelt 2457">
                    <a:extLst>
                      <a:ext uri="{FF2B5EF4-FFF2-40B4-BE49-F238E27FC236}">
                        <a16:creationId xmlns:a16="http://schemas.microsoft.com/office/drawing/2014/main" id="{08065DF6-057E-7EC4-AE0B-246EFB45D422}"/>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459" name="Tekstfelt 2458">
                    <a:extLst>
                      <a:ext uri="{FF2B5EF4-FFF2-40B4-BE49-F238E27FC236}">
                        <a16:creationId xmlns:a16="http://schemas.microsoft.com/office/drawing/2014/main" id="{DF588216-4496-5FA3-5371-63BEC1E00A49}"/>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460" name="Tekstfelt 2459">
                    <a:extLst>
                      <a:ext uri="{FF2B5EF4-FFF2-40B4-BE49-F238E27FC236}">
                        <a16:creationId xmlns:a16="http://schemas.microsoft.com/office/drawing/2014/main" id="{61B708B3-27F1-851F-EA98-5E5714A8C65D}"/>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461" name="Tekstfelt 2460">
                    <a:extLst>
                      <a:ext uri="{FF2B5EF4-FFF2-40B4-BE49-F238E27FC236}">
                        <a16:creationId xmlns:a16="http://schemas.microsoft.com/office/drawing/2014/main" id="{58D30087-3730-1256-24B9-4863B3AE35E7}"/>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462" name="Tekstfelt 2461">
                    <a:extLst>
                      <a:ext uri="{FF2B5EF4-FFF2-40B4-BE49-F238E27FC236}">
                        <a16:creationId xmlns:a16="http://schemas.microsoft.com/office/drawing/2014/main" id="{64475705-78D5-C1AB-8695-03E9B341E819}"/>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463" name="Tekstfelt 2462">
                    <a:extLst>
                      <a:ext uri="{FF2B5EF4-FFF2-40B4-BE49-F238E27FC236}">
                        <a16:creationId xmlns:a16="http://schemas.microsoft.com/office/drawing/2014/main" id="{05ED7A64-9C56-D4EE-05D0-BD40ECD16FF5}"/>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464" name="Tekstfelt 2463">
                    <a:extLst>
                      <a:ext uri="{FF2B5EF4-FFF2-40B4-BE49-F238E27FC236}">
                        <a16:creationId xmlns:a16="http://schemas.microsoft.com/office/drawing/2014/main" id="{20C339C9-1602-F4F8-4814-30D16EC14ECE}"/>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465" name="Tekstfelt 2464">
                    <a:extLst>
                      <a:ext uri="{FF2B5EF4-FFF2-40B4-BE49-F238E27FC236}">
                        <a16:creationId xmlns:a16="http://schemas.microsoft.com/office/drawing/2014/main" id="{33D6F436-FCC7-AE62-EBE7-A3C2D552F865}"/>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466" name="Tekstfelt 2465">
                    <a:extLst>
                      <a:ext uri="{FF2B5EF4-FFF2-40B4-BE49-F238E27FC236}">
                        <a16:creationId xmlns:a16="http://schemas.microsoft.com/office/drawing/2014/main" id="{97A003A1-9116-EB42-BFF8-4AB479FFDC15}"/>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467" name="Tekstfelt 2466">
                    <a:extLst>
                      <a:ext uri="{FF2B5EF4-FFF2-40B4-BE49-F238E27FC236}">
                        <a16:creationId xmlns:a16="http://schemas.microsoft.com/office/drawing/2014/main" id="{A1B89E17-2D60-3B27-E20D-6DA3675A1E9B}"/>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468" name="Tekstfelt 2467">
                    <a:extLst>
                      <a:ext uri="{FF2B5EF4-FFF2-40B4-BE49-F238E27FC236}">
                        <a16:creationId xmlns:a16="http://schemas.microsoft.com/office/drawing/2014/main" id="{9799FCDA-C4FD-0421-0A92-F62F6078FCA1}"/>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469" name="Tekstfelt 2468">
                    <a:extLst>
                      <a:ext uri="{FF2B5EF4-FFF2-40B4-BE49-F238E27FC236}">
                        <a16:creationId xmlns:a16="http://schemas.microsoft.com/office/drawing/2014/main" id="{F29B82BF-7C27-4C23-ABCC-F6DA82320FF2}"/>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470" name="Tekstfelt 2469">
                    <a:extLst>
                      <a:ext uri="{FF2B5EF4-FFF2-40B4-BE49-F238E27FC236}">
                        <a16:creationId xmlns:a16="http://schemas.microsoft.com/office/drawing/2014/main" id="{87981D53-94D0-8CDA-9A3F-A5DCB15364D5}"/>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471" name="Tekstfelt 2470">
                    <a:extLst>
                      <a:ext uri="{FF2B5EF4-FFF2-40B4-BE49-F238E27FC236}">
                        <a16:creationId xmlns:a16="http://schemas.microsoft.com/office/drawing/2014/main" id="{18B763EF-0D5C-B436-06D0-0732F18957BF}"/>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472" name="Tekstfelt 2471">
                    <a:extLst>
                      <a:ext uri="{FF2B5EF4-FFF2-40B4-BE49-F238E27FC236}">
                        <a16:creationId xmlns:a16="http://schemas.microsoft.com/office/drawing/2014/main" id="{924697F7-FFED-5384-C106-470F03D992E8}"/>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473" name="Tekstfelt 2472">
                    <a:extLst>
                      <a:ext uri="{FF2B5EF4-FFF2-40B4-BE49-F238E27FC236}">
                        <a16:creationId xmlns:a16="http://schemas.microsoft.com/office/drawing/2014/main" id="{D4198F57-C6D5-3EB9-6E39-AEF4B6DAA2D2}"/>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474" name="Tekstfelt 2473">
                    <a:extLst>
                      <a:ext uri="{FF2B5EF4-FFF2-40B4-BE49-F238E27FC236}">
                        <a16:creationId xmlns:a16="http://schemas.microsoft.com/office/drawing/2014/main" id="{D13B2B02-84BE-2F00-9C91-0D44F70BD88D}"/>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475" name="Tekstfelt 2474">
                    <a:extLst>
                      <a:ext uri="{FF2B5EF4-FFF2-40B4-BE49-F238E27FC236}">
                        <a16:creationId xmlns:a16="http://schemas.microsoft.com/office/drawing/2014/main" id="{172F9DB1-55E8-2D43-9496-8BBB23F6AD0F}"/>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476" name="Tekstfelt 2475">
                    <a:extLst>
                      <a:ext uri="{FF2B5EF4-FFF2-40B4-BE49-F238E27FC236}">
                        <a16:creationId xmlns:a16="http://schemas.microsoft.com/office/drawing/2014/main" id="{C14D05AE-372A-3562-46D5-F0B4AB5EAB72}"/>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441" name="Tekstfelt 2440">
                  <a:extLst>
                    <a:ext uri="{FF2B5EF4-FFF2-40B4-BE49-F238E27FC236}">
                      <a16:creationId xmlns:a16="http://schemas.microsoft.com/office/drawing/2014/main" id="{66C5C989-7D0E-3B90-20D1-E4C5A499591D}"/>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442" name="Tekstfelt 2441">
                  <a:extLst>
                    <a:ext uri="{FF2B5EF4-FFF2-40B4-BE49-F238E27FC236}">
                      <a16:creationId xmlns:a16="http://schemas.microsoft.com/office/drawing/2014/main" id="{5888627A-4E2C-EFA9-588D-7E9B7018F11B}"/>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443" name="Tekstfelt 2442">
                  <a:extLst>
                    <a:ext uri="{FF2B5EF4-FFF2-40B4-BE49-F238E27FC236}">
                      <a16:creationId xmlns:a16="http://schemas.microsoft.com/office/drawing/2014/main" id="{0B821FFD-2C8B-AA7E-7BD0-CA76CD23C577}"/>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10" name="Gruppe 1809">
                <a:extLst>
                  <a:ext uri="{FF2B5EF4-FFF2-40B4-BE49-F238E27FC236}">
                    <a16:creationId xmlns:a16="http://schemas.microsoft.com/office/drawing/2014/main" id="{69FA9AC1-B843-9704-550D-2E80FCD0BFE2}"/>
                  </a:ext>
                </a:extLst>
              </p:cNvPr>
              <p:cNvGrpSpPr/>
              <p:nvPr/>
            </p:nvGrpSpPr>
            <p:grpSpPr>
              <a:xfrm>
                <a:off x="4188892" y="1168460"/>
                <a:ext cx="374057" cy="4971316"/>
                <a:chOff x="2884750" y="1168460"/>
                <a:chExt cx="374057" cy="4971316"/>
              </a:xfrm>
            </p:grpSpPr>
            <p:grpSp>
              <p:nvGrpSpPr>
                <p:cNvPr id="2427" name="Gruppe 2426">
                  <a:extLst>
                    <a:ext uri="{FF2B5EF4-FFF2-40B4-BE49-F238E27FC236}">
                      <a16:creationId xmlns:a16="http://schemas.microsoft.com/office/drawing/2014/main" id="{AB0E872C-1C73-5719-C9FD-92C62600A175}"/>
                    </a:ext>
                  </a:extLst>
                </p:cNvPr>
                <p:cNvGrpSpPr/>
                <p:nvPr/>
              </p:nvGrpSpPr>
              <p:grpSpPr>
                <a:xfrm>
                  <a:off x="2884750" y="1168460"/>
                  <a:ext cx="358241" cy="4542339"/>
                  <a:chOff x="3468415" y="1754237"/>
                  <a:chExt cx="358241" cy="4542339"/>
                </a:xfrm>
              </p:grpSpPr>
              <p:sp>
                <p:nvSpPr>
                  <p:cNvPr id="2429" name="Tekstfelt 2428">
                    <a:extLst>
                      <a:ext uri="{FF2B5EF4-FFF2-40B4-BE49-F238E27FC236}">
                        <a16:creationId xmlns:a16="http://schemas.microsoft.com/office/drawing/2014/main" id="{7F12F353-5438-9634-8283-FE0ED7445740}"/>
                      </a:ext>
                    </a:extLst>
                  </p:cNvPr>
                  <p:cNvSpPr txBox="1"/>
                  <p:nvPr/>
                </p:nvSpPr>
                <p:spPr>
                  <a:xfrm>
                    <a:off x="3477366" y="60811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217</a:t>
                    </a:r>
                  </a:p>
                </p:txBody>
              </p:sp>
              <p:sp>
                <p:nvSpPr>
                  <p:cNvPr id="2430" name="Tekstfelt 2429">
                    <a:extLst>
                      <a:ext uri="{FF2B5EF4-FFF2-40B4-BE49-F238E27FC236}">
                        <a16:creationId xmlns:a16="http://schemas.microsoft.com/office/drawing/2014/main" id="{A1E487C2-C68E-D2DF-7F85-CA4CEDE366A8}"/>
                      </a:ext>
                    </a:extLst>
                  </p:cNvPr>
                  <p:cNvSpPr txBox="1"/>
                  <p:nvPr/>
                </p:nvSpPr>
                <p:spPr>
                  <a:xfrm>
                    <a:off x="3470660" y="218566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226</a:t>
                    </a:r>
                  </a:p>
                </p:txBody>
              </p:sp>
              <p:sp>
                <p:nvSpPr>
                  <p:cNvPr id="2431" name="Tekstfelt 2430">
                    <a:extLst>
                      <a:ext uri="{FF2B5EF4-FFF2-40B4-BE49-F238E27FC236}">
                        <a16:creationId xmlns:a16="http://schemas.microsoft.com/office/drawing/2014/main" id="{D2108F87-AAE6-65DC-CF35-0DBA6EF37E39}"/>
                      </a:ext>
                    </a:extLst>
                  </p:cNvPr>
                  <p:cNvSpPr txBox="1"/>
                  <p:nvPr/>
                </p:nvSpPr>
                <p:spPr>
                  <a:xfrm>
                    <a:off x="3470659" y="26193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225</a:t>
                    </a:r>
                  </a:p>
                </p:txBody>
              </p:sp>
              <p:sp>
                <p:nvSpPr>
                  <p:cNvPr id="2432" name="Tekstfelt 2431">
                    <a:extLst>
                      <a:ext uri="{FF2B5EF4-FFF2-40B4-BE49-F238E27FC236}">
                        <a16:creationId xmlns:a16="http://schemas.microsoft.com/office/drawing/2014/main" id="{440DEF9F-5262-AE68-44A3-24C191034D6C}"/>
                      </a:ext>
                    </a:extLst>
                  </p:cNvPr>
                  <p:cNvSpPr txBox="1"/>
                  <p:nvPr/>
                </p:nvSpPr>
                <p:spPr>
                  <a:xfrm>
                    <a:off x="3468415" y="305412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224</a:t>
                    </a:r>
                  </a:p>
                </p:txBody>
              </p:sp>
              <p:sp>
                <p:nvSpPr>
                  <p:cNvPr id="2433" name="Tekstfelt 2432">
                    <a:extLst>
                      <a:ext uri="{FF2B5EF4-FFF2-40B4-BE49-F238E27FC236}">
                        <a16:creationId xmlns:a16="http://schemas.microsoft.com/office/drawing/2014/main" id="{C94FFB8A-4574-8A31-7208-45C5AA066DA1}"/>
                      </a:ext>
                    </a:extLst>
                  </p:cNvPr>
                  <p:cNvSpPr txBox="1"/>
                  <p:nvPr/>
                </p:nvSpPr>
                <p:spPr>
                  <a:xfrm>
                    <a:off x="3469533" y="348555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223</a:t>
                    </a:r>
                  </a:p>
                </p:txBody>
              </p:sp>
              <p:sp>
                <p:nvSpPr>
                  <p:cNvPr id="2434" name="Tekstfelt 2433">
                    <a:extLst>
                      <a:ext uri="{FF2B5EF4-FFF2-40B4-BE49-F238E27FC236}">
                        <a16:creationId xmlns:a16="http://schemas.microsoft.com/office/drawing/2014/main" id="{BA5F0D7D-F42E-5E23-A0C2-5556713E27CE}"/>
                      </a:ext>
                    </a:extLst>
                  </p:cNvPr>
                  <p:cNvSpPr txBox="1"/>
                  <p:nvPr/>
                </p:nvSpPr>
                <p:spPr>
                  <a:xfrm>
                    <a:off x="3470652" y="391699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222</a:t>
                    </a:r>
                  </a:p>
                </p:txBody>
              </p:sp>
              <p:sp>
                <p:nvSpPr>
                  <p:cNvPr id="2435" name="Tekstfelt 2434">
                    <a:extLst>
                      <a:ext uri="{FF2B5EF4-FFF2-40B4-BE49-F238E27FC236}">
                        <a16:creationId xmlns:a16="http://schemas.microsoft.com/office/drawing/2014/main" id="{5739DE1B-9CC5-4528-88C6-F1534D51E693}"/>
                      </a:ext>
                    </a:extLst>
                  </p:cNvPr>
                  <p:cNvSpPr txBox="1"/>
                  <p:nvPr/>
                </p:nvSpPr>
                <p:spPr>
                  <a:xfrm>
                    <a:off x="3471769" y="434842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221</a:t>
                    </a:r>
                  </a:p>
                </p:txBody>
              </p:sp>
              <p:sp>
                <p:nvSpPr>
                  <p:cNvPr id="2436" name="Tekstfelt 2435">
                    <a:extLst>
                      <a:ext uri="{FF2B5EF4-FFF2-40B4-BE49-F238E27FC236}">
                        <a16:creationId xmlns:a16="http://schemas.microsoft.com/office/drawing/2014/main" id="{0FBCE3EA-641E-5411-E0DA-156E43DA5CDF}"/>
                      </a:ext>
                    </a:extLst>
                  </p:cNvPr>
                  <p:cNvSpPr txBox="1"/>
                  <p:nvPr/>
                </p:nvSpPr>
                <p:spPr>
                  <a:xfrm>
                    <a:off x="3472887" y="477984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220</a:t>
                    </a:r>
                  </a:p>
                </p:txBody>
              </p:sp>
              <p:sp>
                <p:nvSpPr>
                  <p:cNvPr id="2437" name="Tekstfelt 2436">
                    <a:extLst>
                      <a:ext uri="{FF2B5EF4-FFF2-40B4-BE49-F238E27FC236}">
                        <a16:creationId xmlns:a16="http://schemas.microsoft.com/office/drawing/2014/main" id="{BDBBC8D3-C347-9F44-2493-B762D3FE8C2E}"/>
                      </a:ext>
                    </a:extLst>
                  </p:cNvPr>
                  <p:cNvSpPr txBox="1"/>
                  <p:nvPr/>
                </p:nvSpPr>
                <p:spPr>
                  <a:xfrm>
                    <a:off x="3477366" y="521127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219</a:t>
                    </a:r>
                  </a:p>
                </p:txBody>
              </p:sp>
              <p:sp>
                <p:nvSpPr>
                  <p:cNvPr id="2438" name="Tekstfelt 2437">
                    <a:extLst>
                      <a:ext uri="{FF2B5EF4-FFF2-40B4-BE49-F238E27FC236}">
                        <a16:creationId xmlns:a16="http://schemas.microsoft.com/office/drawing/2014/main" id="{DEA3FACF-2FE6-7E2B-3879-30EE10F148C5}"/>
                      </a:ext>
                    </a:extLst>
                  </p:cNvPr>
                  <p:cNvSpPr txBox="1"/>
                  <p:nvPr/>
                </p:nvSpPr>
                <p:spPr>
                  <a:xfrm>
                    <a:off x="3478484" y="5646066"/>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218</a:t>
                    </a:r>
                  </a:p>
                </p:txBody>
              </p:sp>
              <p:sp>
                <p:nvSpPr>
                  <p:cNvPr id="2439" name="Tekstfelt 2438">
                    <a:extLst>
                      <a:ext uri="{FF2B5EF4-FFF2-40B4-BE49-F238E27FC236}">
                        <a16:creationId xmlns:a16="http://schemas.microsoft.com/office/drawing/2014/main" id="{2B79E236-1CBC-AE0F-F284-4575C5A823EE}"/>
                      </a:ext>
                    </a:extLst>
                  </p:cNvPr>
                  <p:cNvSpPr txBox="1"/>
                  <p:nvPr/>
                </p:nvSpPr>
                <p:spPr>
                  <a:xfrm>
                    <a:off x="3469542" y="17542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227</a:t>
                    </a:r>
                  </a:p>
                </p:txBody>
              </p:sp>
            </p:grpSp>
            <p:sp>
              <p:nvSpPr>
                <p:cNvPr id="2428" name="Tekstfelt 2427">
                  <a:extLst>
                    <a:ext uri="{FF2B5EF4-FFF2-40B4-BE49-F238E27FC236}">
                      <a16:creationId xmlns:a16="http://schemas.microsoft.com/office/drawing/2014/main" id="{51A77816-D01D-163F-0FC5-76CCF16712E0}"/>
                    </a:ext>
                  </a:extLst>
                </p:cNvPr>
                <p:cNvSpPr txBox="1"/>
                <p:nvPr/>
              </p:nvSpPr>
              <p:spPr>
                <a:xfrm>
                  <a:off x="2910635" y="59243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216</a:t>
                  </a:r>
                </a:p>
              </p:txBody>
            </p:sp>
          </p:grpSp>
          <p:grpSp>
            <p:nvGrpSpPr>
              <p:cNvPr id="1811" name="Gruppe 1810">
                <a:extLst>
                  <a:ext uri="{FF2B5EF4-FFF2-40B4-BE49-F238E27FC236}">
                    <a16:creationId xmlns:a16="http://schemas.microsoft.com/office/drawing/2014/main" id="{6E06BD03-5519-6127-7FBD-080C0C0C01F2}"/>
                  </a:ext>
                </a:extLst>
              </p:cNvPr>
              <p:cNvGrpSpPr/>
              <p:nvPr/>
            </p:nvGrpSpPr>
            <p:grpSpPr>
              <a:xfrm>
                <a:off x="5119196" y="1063299"/>
                <a:ext cx="444157" cy="5190614"/>
                <a:chOff x="5753799" y="1204530"/>
                <a:chExt cx="444157" cy="5190614"/>
              </a:xfrm>
            </p:grpSpPr>
            <p:grpSp>
              <p:nvGrpSpPr>
                <p:cNvPr id="2414" name="Gruppe 2413">
                  <a:extLst>
                    <a:ext uri="{FF2B5EF4-FFF2-40B4-BE49-F238E27FC236}">
                      <a16:creationId xmlns:a16="http://schemas.microsoft.com/office/drawing/2014/main" id="{B110666E-BC97-F9E8-8D03-20463E0B175B}"/>
                    </a:ext>
                  </a:extLst>
                </p:cNvPr>
                <p:cNvGrpSpPr/>
                <p:nvPr/>
              </p:nvGrpSpPr>
              <p:grpSpPr>
                <a:xfrm>
                  <a:off x="5753799" y="1204530"/>
                  <a:ext cx="442069" cy="4756379"/>
                  <a:chOff x="3817279" y="1064461"/>
                  <a:chExt cx="442069" cy="4756379"/>
                </a:xfrm>
              </p:grpSpPr>
              <p:sp>
                <p:nvSpPr>
                  <p:cNvPr id="2416" name="Rektangel 2415">
                    <a:extLst>
                      <a:ext uri="{FF2B5EF4-FFF2-40B4-BE49-F238E27FC236}">
                        <a16:creationId xmlns:a16="http://schemas.microsoft.com/office/drawing/2014/main" id="{6523562D-040B-E983-75F2-4DBFB9F2FAF9}"/>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7" name="Rektangel 2416">
                    <a:extLst>
                      <a:ext uri="{FF2B5EF4-FFF2-40B4-BE49-F238E27FC236}">
                        <a16:creationId xmlns:a16="http://schemas.microsoft.com/office/drawing/2014/main" id="{20F7F71D-B316-5770-3B9D-0A5C5F4163FD}"/>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8" name="Rektangel 2417">
                    <a:extLst>
                      <a:ext uri="{FF2B5EF4-FFF2-40B4-BE49-F238E27FC236}">
                        <a16:creationId xmlns:a16="http://schemas.microsoft.com/office/drawing/2014/main" id="{4D96C39A-5F83-5029-7538-E8B28C28FBE4}"/>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9" name="Rektangel 2418">
                    <a:extLst>
                      <a:ext uri="{FF2B5EF4-FFF2-40B4-BE49-F238E27FC236}">
                        <a16:creationId xmlns:a16="http://schemas.microsoft.com/office/drawing/2014/main" id="{4292B2D2-FE61-D83D-094B-36F6A18ACD88}"/>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0" name="Rektangel 2419">
                    <a:extLst>
                      <a:ext uri="{FF2B5EF4-FFF2-40B4-BE49-F238E27FC236}">
                        <a16:creationId xmlns:a16="http://schemas.microsoft.com/office/drawing/2014/main" id="{3F9D6EE1-7194-37AE-E5D5-95936E233B48}"/>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1" name="Rektangel 2420">
                    <a:extLst>
                      <a:ext uri="{FF2B5EF4-FFF2-40B4-BE49-F238E27FC236}">
                        <a16:creationId xmlns:a16="http://schemas.microsoft.com/office/drawing/2014/main" id="{AC3EF421-FF24-A9F9-4455-B2FCB3156606}"/>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2" name="Rektangel 2421">
                    <a:extLst>
                      <a:ext uri="{FF2B5EF4-FFF2-40B4-BE49-F238E27FC236}">
                        <a16:creationId xmlns:a16="http://schemas.microsoft.com/office/drawing/2014/main" id="{C15DBCDC-FC41-3BBD-72F3-FB977CA889C4}"/>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3" name="Rektangel 2422">
                    <a:extLst>
                      <a:ext uri="{FF2B5EF4-FFF2-40B4-BE49-F238E27FC236}">
                        <a16:creationId xmlns:a16="http://schemas.microsoft.com/office/drawing/2014/main" id="{42516CD4-CBAB-D06A-A3CB-43EF581EEC10}"/>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4" name="Rektangel 2423">
                    <a:extLst>
                      <a:ext uri="{FF2B5EF4-FFF2-40B4-BE49-F238E27FC236}">
                        <a16:creationId xmlns:a16="http://schemas.microsoft.com/office/drawing/2014/main" id="{8A348026-3098-F9F2-9D36-08E4CAF3A61C}"/>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5" name="Rektangel 2424">
                    <a:extLst>
                      <a:ext uri="{FF2B5EF4-FFF2-40B4-BE49-F238E27FC236}">
                        <a16:creationId xmlns:a16="http://schemas.microsoft.com/office/drawing/2014/main" id="{87EFC60F-159E-F5C0-1CD3-81F9DC41A047}"/>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6" name="Rektangel 2425">
                    <a:extLst>
                      <a:ext uri="{FF2B5EF4-FFF2-40B4-BE49-F238E27FC236}">
                        <a16:creationId xmlns:a16="http://schemas.microsoft.com/office/drawing/2014/main" id="{67A4C9F0-3B48-9C41-23C8-02C738988EAC}"/>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15" name="Rektangel 2414">
                  <a:extLst>
                    <a:ext uri="{FF2B5EF4-FFF2-40B4-BE49-F238E27FC236}">
                      <a16:creationId xmlns:a16="http://schemas.microsoft.com/office/drawing/2014/main" id="{23EAB24E-74F5-AB36-C8E6-763749AED589}"/>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2" name="Gruppe 1811">
                <a:extLst>
                  <a:ext uri="{FF2B5EF4-FFF2-40B4-BE49-F238E27FC236}">
                    <a16:creationId xmlns:a16="http://schemas.microsoft.com/office/drawing/2014/main" id="{A5407CF2-8CFE-27E8-B18A-3235A1589E26}"/>
                  </a:ext>
                </a:extLst>
              </p:cNvPr>
              <p:cNvGrpSpPr/>
              <p:nvPr/>
            </p:nvGrpSpPr>
            <p:grpSpPr>
              <a:xfrm>
                <a:off x="4687520" y="1061335"/>
                <a:ext cx="444157" cy="5190614"/>
                <a:chOff x="5753799" y="1204530"/>
                <a:chExt cx="444157" cy="5190614"/>
              </a:xfrm>
            </p:grpSpPr>
            <p:grpSp>
              <p:nvGrpSpPr>
                <p:cNvPr id="2401" name="Gruppe 2400">
                  <a:extLst>
                    <a:ext uri="{FF2B5EF4-FFF2-40B4-BE49-F238E27FC236}">
                      <a16:creationId xmlns:a16="http://schemas.microsoft.com/office/drawing/2014/main" id="{641987EF-4959-475F-5A45-338EA9D36ED0}"/>
                    </a:ext>
                  </a:extLst>
                </p:cNvPr>
                <p:cNvGrpSpPr/>
                <p:nvPr/>
              </p:nvGrpSpPr>
              <p:grpSpPr>
                <a:xfrm>
                  <a:off x="5753799" y="1204530"/>
                  <a:ext cx="442069" cy="4756379"/>
                  <a:chOff x="3817279" y="1064461"/>
                  <a:chExt cx="442069" cy="4756379"/>
                </a:xfrm>
              </p:grpSpPr>
              <p:sp>
                <p:nvSpPr>
                  <p:cNvPr id="2403" name="Rektangel 2402">
                    <a:extLst>
                      <a:ext uri="{FF2B5EF4-FFF2-40B4-BE49-F238E27FC236}">
                        <a16:creationId xmlns:a16="http://schemas.microsoft.com/office/drawing/2014/main" id="{23E5D71E-F204-68F6-9FAA-0CDF0F0A2D64}"/>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4" name="Rektangel 2403">
                    <a:extLst>
                      <a:ext uri="{FF2B5EF4-FFF2-40B4-BE49-F238E27FC236}">
                        <a16:creationId xmlns:a16="http://schemas.microsoft.com/office/drawing/2014/main" id="{DE28F82F-6021-16BD-E909-C32EE2665F98}"/>
                      </a:ext>
                    </a:extLst>
                  </p:cNvPr>
                  <p:cNvSpPr>
                    <a:spLocks noChangeAspect="1"/>
                  </p:cNvSpPr>
                  <p:nvPr/>
                </p:nvSpPr>
                <p:spPr>
                  <a:xfrm>
                    <a:off x="3819523" y="1064461"/>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5" name="Rektangel 2404">
                    <a:extLst>
                      <a:ext uri="{FF2B5EF4-FFF2-40B4-BE49-F238E27FC236}">
                        <a16:creationId xmlns:a16="http://schemas.microsoft.com/office/drawing/2014/main" id="{4988257F-DDF6-882D-54C3-CF1926B9D8F3}"/>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6" name="Rektangel 2405">
                    <a:extLst>
                      <a:ext uri="{FF2B5EF4-FFF2-40B4-BE49-F238E27FC236}">
                        <a16:creationId xmlns:a16="http://schemas.microsoft.com/office/drawing/2014/main" id="{C2C02EFE-9F81-00B9-4DAB-22E97CF9A791}"/>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7" name="Rektangel 2406">
                    <a:extLst>
                      <a:ext uri="{FF2B5EF4-FFF2-40B4-BE49-F238E27FC236}">
                        <a16:creationId xmlns:a16="http://schemas.microsoft.com/office/drawing/2014/main" id="{7D0CC687-381A-83C9-7B8B-56358B5D63EA}"/>
                      </a:ext>
                    </a:extLst>
                  </p:cNvPr>
                  <p:cNvSpPr>
                    <a:spLocks noChangeAspect="1"/>
                  </p:cNvSpPr>
                  <p:nvPr/>
                </p:nvSpPr>
                <p:spPr>
                  <a:xfrm>
                    <a:off x="3817279" y="2796903"/>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8" name="Rektangel 2407">
                    <a:extLst>
                      <a:ext uri="{FF2B5EF4-FFF2-40B4-BE49-F238E27FC236}">
                        <a16:creationId xmlns:a16="http://schemas.microsoft.com/office/drawing/2014/main" id="{80F381A1-EBD3-2977-D9B0-F41E38494A10}"/>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9" name="Rektangel 2408">
                    <a:extLst>
                      <a:ext uri="{FF2B5EF4-FFF2-40B4-BE49-F238E27FC236}">
                        <a16:creationId xmlns:a16="http://schemas.microsoft.com/office/drawing/2014/main" id="{4F13AEB7-9356-7C1C-B64B-BF191D0EF98C}"/>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0" name="Rektangel 2409">
                    <a:extLst>
                      <a:ext uri="{FF2B5EF4-FFF2-40B4-BE49-F238E27FC236}">
                        <a16:creationId xmlns:a16="http://schemas.microsoft.com/office/drawing/2014/main" id="{D1F5A539-FEFF-0432-A75C-A0D82398EB59}"/>
                      </a:ext>
                    </a:extLst>
                  </p:cNvPr>
                  <p:cNvSpPr>
                    <a:spLocks noChangeAspect="1"/>
                  </p:cNvSpPr>
                  <p:nvPr/>
                </p:nvSpPr>
                <p:spPr>
                  <a:xfrm>
                    <a:off x="3820633" y="409119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1" name="Rektangel 2410">
                    <a:extLst>
                      <a:ext uri="{FF2B5EF4-FFF2-40B4-BE49-F238E27FC236}">
                        <a16:creationId xmlns:a16="http://schemas.microsoft.com/office/drawing/2014/main" id="{5A2AC5CB-8EFE-D400-F171-0FF94A632655}"/>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2" name="Rektangel 2411">
                    <a:extLst>
                      <a:ext uri="{FF2B5EF4-FFF2-40B4-BE49-F238E27FC236}">
                        <a16:creationId xmlns:a16="http://schemas.microsoft.com/office/drawing/2014/main" id="{E00DE10C-D547-CE7B-7626-A665CF3A01D9}"/>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3" name="Rektangel 2412">
                    <a:extLst>
                      <a:ext uri="{FF2B5EF4-FFF2-40B4-BE49-F238E27FC236}">
                        <a16:creationId xmlns:a16="http://schemas.microsoft.com/office/drawing/2014/main" id="{59B991AA-12D5-5D5D-01D5-68C66489682B}"/>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02" name="Rektangel 2401">
                  <a:extLst>
                    <a:ext uri="{FF2B5EF4-FFF2-40B4-BE49-F238E27FC236}">
                      <a16:creationId xmlns:a16="http://schemas.microsoft.com/office/drawing/2014/main" id="{FDD862A3-E3F3-9DF1-19CB-D886A9DC60D8}"/>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3" name="Gruppe 1812">
                <a:extLst>
                  <a:ext uri="{FF2B5EF4-FFF2-40B4-BE49-F238E27FC236}">
                    <a16:creationId xmlns:a16="http://schemas.microsoft.com/office/drawing/2014/main" id="{EC1BA77B-3263-F7BF-ED44-28F4F479A8F8}"/>
                  </a:ext>
                </a:extLst>
              </p:cNvPr>
              <p:cNvGrpSpPr/>
              <p:nvPr/>
            </p:nvGrpSpPr>
            <p:grpSpPr>
              <a:xfrm>
                <a:off x="3819968" y="1058901"/>
                <a:ext cx="444157" cy="5190614"/>
                <a:chOff x="5753799" y="1204530"/>
                <a:chExt cx="444157" cy="5190614"/>
              </a:xfrm>
            </p:grpSpPr>
            <p:grpSp>
              <p:nvGrpSpPr>
                <p:cNvPr id="2388" name="Gruppe 2387">
                  <a:extLst>
                    <a:ext uri="{FF2B5EF4-FFF2-40B4-BE49-F238E27FC236}">
                      <a16:creationId xmlns:a16="http://schemas.microsoft.com/office/drawing/2014/main" id="{E65B1360-43C5-96FC-4BAC-E75A8143FA8D}"/>
                    </a:ext>
                  </a:extLst>
                </p:cNvPr>
                <p:cNvGrpSpPr/>
                <p:nvPr/>
              </p:nvGrpSpPr>
              <p:grpSpPr>
                <a:xfrm>
                  <a:off x="5753799" y="1204530"/>
                  <a:ext cx="442069" cy="4756379"/>
                  <a:chOff x="3817279" y="1064461"/>
                  <a:chExt cx="442069" cy="4756379"/>
                </a:xfrm>
              </p:grpSpPr>
              <p:sp>
                <p:nvSpPr>
                  <p:cNvPr id="2390" name="Rektangel 2389">
                    <a:extLst>
                      <a:ext uri="{FF2B5EF4-FFF2-40B4-BE49-F238E27FC236}">
                        <a16:creationId xmlns:a16="http://schemas.microsoft.com/office/drawing/2014/main" id="{01C12D98-438B-FA05-B56C-00A0DFF97228}"/>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1" name="Rektangel 2390">
                    <a:extLst>
                      <a:ext uri="{FF2B5EF4-FFF2-40B4-BE49-F238E27FC236}">
                        <a16:creationId xmlns:a16="http://schemas.microsoft.com/office/drawing/2014/main" id="{40224FF2-F8C4-9D1D-D113-9DDEDBBE2156}"/>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2" name="Rektangel 2391">
                    <a:extLst>
                      <a:ext uri="{FF2B5EF4-FFF2-40B4-BE49-F238E27FC236}">
                        <a16:creationId xmlns:a16="http://schemas.microsoft.com/office/drawing/2014/main" id="{08A5C01C-C8E1-B7A6-85C6-227E583107BE}"/>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3" name="Rektangel 2392">
                    <a:extLst>
                      <a:ext uri="{FF2B5EF4-FFF2-40B4-BE49-F238E27FC236}">
                        <a16:creationId xmlns:a16="http://schemas.microsoft.com/office/drawing/2014/main" id="{9F52207A-2FFC-FBAE-C14B-9FFAD177F8F5}"/>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4" name="Rektangel 2393">
                    <a:extLst>
                      <a:ext uri="{FF2B5EF4-FFF2-40B4-BE49-F238E27FC236}">
                        <a16:creationId xmlns:a16="http://schemas.microsoft.com/office/drawing/2014/main" id="{5A1FA614-AF00-C95C-C5F8-6381B20C363B}"/>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5" name="Rektangel 2394">
                    <a:extLst>
                      <a:ext uri="{FF2B5EF4-FFF2-40B4-BE49-F238E27FC236}">
                        <a16:creationId xmlns:a16="http://schemas.microsoft.com/office/drawing/2014/main" id="{5E74CF2E-14BD-F68B-8C55-81E425330950}"/>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6" name="Rektangel 2395">
                    <a:extLst>
                      <a:ext uri="{FF2B5EF4-FFF2-40B4-BE49-F238E27FC236}">
                        <a16:creationId xmlns:a16="http://schemas.microsoft.com/office/drawing/2014/main" id="{8A361EC4-53D6-EF1F-436E-A3B026648DAD}"/>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7" name="Rektangel 2396">
                    <a:extLst>
                      <a:ext uri="{FF2B5EF4-FFF2-40B4-BE49-F238E27FC236}">
                        <a16:creationId xmlns:a16="http://schemas.microsoft.com/office/drawing/2014/main" id="{CD86C08D-3976-FDAD-BD9C-3C6FA378AB68}"/>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8" name="Rektangel 2397">
                    <a:extLst>
                      <a:ext uri="{FF2B5EF4-FFF2-40B4-BE49-F238E27FC236}">
                        <a16:creationId xmlns:a16="http://schemas.microsoft.com/office/drawing/2014/main" id="{4A0CC33F-51D0-C8F0-7A2F-59FCC7D9DCD2}"/>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9" name="Rektangel 2398">
                    <a:extLst>
                      <a:ext uri="{FF2B5EF4-FFF2-40B4-BE49-F238E27FC236}">
                        <a16:creationId xmlns:a16="http://schemas.microsoft.com/office/drawing/2014/main" id="{E7BADA0E-60C2-44E0-0527-6254AB30D966}"/>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0" name="Rektangel 2399">
                    <a:extLst>
                      <a:ext uri="{FF2B5EF4-FFF2-40B4-BE49-F238E27FC236}">
                        <a16:creationId xmlns:a16="http://schemas.microsoft.com/office/drawing/2014/main" id="{B35A84AC-7CCC-1BEF-F8CF-D9A4BF1CC8DD}"/>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89" name="Rektangel 2388">
                  <a:extLst>
                    <a:ext uri="{FF2B5EF4-FFF2-40B4-BE49-F238E27FC236}">
                      <a16:creationId xmlns:a16="http://schemas.microsoft.com/office/drawing/2014/main" id="{44374F7A-ED72-A0E0-CA37-2DAAD0BC1EEA}"/>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4" name="Gruppe 1813">
                <a:extLst>
                  <a:ext uri="{FF2B5EF4-FFF2-40B4-BE49-F238E27FC236}">
                    <a16:creationId xmlns:a16="http://schemas.microsoft.com/office/drawing/2014/main" id="{7094ACED-969C-B910-F414-78DB8223F428}"/>
                  </a:ext>
                </a:extLst>
              </p:cNvPr>
              <p:cNvGrpSpPr/>
              <p:nvPr/>
            </p:nvGrpSpPr>
            <p:grpSpPr>
              <a:xfrm>
                <a:off x="3386295" y="1062122"/>
                <a:ext cx="444157" cy="5190614"/>
                <a:chOff x="5753799" y="1204530"/>
                <a:chExt cx="444157" cy="5190614"/>
              </a:xfrm>
            </p:grpSpPr>
            <p:grpSp>
              <p:nvGrpSpPr>
                <p:cNvPr id="2375" name="Gruppe 2374">
                  <a:extLst>
                    <a:ext uri="{FF2B5EF4-FFF2-40B4-BE49-F238E27FC236}">
                      <a16:creationId xmlns:a16="http://schemas.microsoft.com/office/drawing/2014/main" id="{DE24ACF8-3412-1897-C30D-E63E6B3F9D03}"/>
                    </a:ext>
                  </a:extLst>
                </p:cNvPr>
                <p:cNvGrpSpPr/>
                <p:nvPr/>
              </p:nvGrpSpPr>
              <p:grpSpPr>
                <a:xfrm>
                  <a:off x="5753799" y="1204530"/>
                  <a:ext cx="442069" cy="4756379"/>
                  <a:chOff x="3817279" y="1064461"/>
                  <a:chExt cx="442069" cy="4756379"/>
                </a:xfrm>
              </p:grpSpPr>
              <p:sp>
                <p:nvSpPr>
                  <p:cNvPr id="2377" name="Rektangel 2376">
                    <a:extLst>
                      <a:ext uri="{FF2B5EF4-FFF2-40B4-BE49-F238E27FC236}">
                        <a16:creationId xmlns:a16="http://schemas.microsoft.com/office/drawing/2014/main" id="{8EA182A3-EC63-AA24-B93B-7287FC5B86D3}"/>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8" name="Rektangel 2377">
                    <a:extLst>
                      <a:ext uri="{FF2B5EF4-FFF2-40B4-BE49-F238E27FC236}">
                        <a16:creationId xmlns:a16="http://schemas.microsoft.com/office/drawing/2014/main" id="{7C3870FD-DAD9-5ED0-7FF3-EB1E5F3477E6}"/>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9" name="Rektangel 2378">
                    <a:extLst>
                      <a:ext uri="{FF2B5EF4-FFF2-40B4-BE49-F238E27FC236}">
                        <a16:creationId xmlns:a16="http://schemas.microsoft.com/office/drawing/2014/main" id="{B0FF35CD-FA4E-2B5F-1DA8-2BF5D3EF6E42}"/>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0" name="Rektangel 2379">
                    <a:extLst>
                      <a:ext uri="{FF2B5EF4-FFF2-40B4-BE49-F238E27FC236}">
                        <a16:creationId xmlns:a16="http://schemas.microsoft.com/office/drawing/2014/main" id="{8350F550-909E-7EEE-64FC-454058EDD6D8}"/>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1" name="Rektangel 2380">
                    <a:extLst>
                      <a:ext uri="{FF2B5EF4-FFF2-40B4-BE49-F238E27FC236}">
                        <a16:creationId xmlns:a16="http://schemas.microsoft.com/office/drawing/2014/main" id="{E6DEC158-25EC-0180-DDD9-462122279976}"/>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2" name="Rektangel 2381">
                    <a:extLst>
                      <a:ext uri="{FF2B5EF4-FFF2-40B4-BE49-F238E27FC236}">
                        <a16:creationId xmlns:a16="http://schemas.microsoft.com/office/drawing/2014/main" id="{67FA1A9D-3E7F-1148-0E73-07E6E90D60B9}"/>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3" name="Rektangel 2382">
                    <a:extLst>
                      <a:ext uri="{FF2B5EF4-FFF2-40B4-BE49-F238E27FC236}">
                        <a16:creationId xmlns:a16="http://schemas.microsoft.com/office/drawing/2014/main" id="{B83F60E6-4300-495A-1529-9525F51ED31E}"/>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4" name="Rektangel 2383">
                    <a:extLst>
                      <a:ext uri="{FF2B5EF4-FFF2-40B4-BE49-F238E27FC236}">
                        <a16:creationId xmlns:a16="http://schemas.microsoft.com/office/drawing/2014/main" id="{331A74B3-3248-89A1-26B3-838FE2F888E8}"/>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5" name="Rektangel 2384">
                    <a:extLst>
                      <a:ext uri="{FF2B5EF4-FFF2-40B4-BE49-F238E27FC236}">
                        <a16:creationId xmlns:a16="http://schemas.microsoft.com/office/drawing/2014/main" id="{5A2EA1F1-F21A-BC2E-2D24-0F824E8DD4F7}"/>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6" name="Rektangel 2385">
                    <a:extLst>
                      <a:ext uri="{FF2B5EF4-FFF2-40B4-BE49-F238E27FC236}">
                        <a16:creationId xmlns:a16="http://schemas.microsoft.com/office/drawing/2014/main" id="{4FF4B462-D2C2-D302-7445-43FD21B82432}"/>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7" name="Rektangel 2386">
                    <a:extLst>
                      <a:ext uri="{FF2B5EF4-FFF2-40B4-BE49-F238E27FC236}">
                        <a16:creationId xmlns:a16="http://schemas.microsoft.com/office/drawing/2014/main" id="{01A9375C-B75F-BD85-FA45-0E04A6711315}"/>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76" name="Rektangel 2375">
                  <a:extLst>
                    <a:ext uri="{FF2B5EF4-FFF2-40B4-BE49-F238E27FC236}">
                      <a16:creationId xmlns:a16="http://schemas.microsoft.com/office/drawing/2014/main" id="{67A86C73-8DAA-F92E-C7B2-A8251C924E11}"/>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5" name="Gruppe 1814">
                <a:extLst>
                  <a:ext uri="{FF2B5EF4-FFF2-40B4-BE49-F238E27FC236}">
                    <a16:creationId xmlns:a16="http://schemas.microsoft.com/office/drawing/2014/main" id="{820D137C-4CA8-D483-E20E-7739CE563706}"/>
                  </a:ext>
                </a:extLst>
              </p:cNvPr>
              <p:cNvGrpSpPr/>
              <p:nvPr/>
            </p:nvGrpSpPr>
            <p:grpSpPr>
              <a:xfrm>
                <a:off x="2949135" y="1063521"/>
                <a:ext cx="444157" cy="5190614"/>
                <a:chOff x="5753799" y="1204530"/>
                <a:chExt cx="444157" cy="5190614"/>
              </a:xfrm>
            </p:grpSpPr>
            <p:grpSp>
              <p:nvGrpSpPr>
                <p:cNvPr id="2362" name="Gruppe 2361">
                  <a:extLst>
                    <a:ext uri="{FF2B5EF4-FFF2-40B4-BE49-F238E27FC236}">
                      <a16:creationId xmlns:a16="http://schemas.microsoft.com/office/drawing/2014/main" id="{F4F32C08-393F-89DA-CA29-32DAF8BD4C5C}"/>
                    </a:ext>
                  </a:extLst>
                </p:cNvPr>
                <p:cNvGrpSpPr/>
                <p:nvPr/>
              </p:nvGrpSpPr>
              <p:grpSpPr>
                <a:xfrm>
                  <a:off x="5753799" y="1204530"/>
                  <a:ext cx="442069" cy="4756379"/>
                  <a:chOff x="3817279" y="1064461"/>
                  <a:chExt cx="442069" cy="4756379"/>
                </a:xfrm>
              </p:grpSpPr>
              <p:sp>
                <p:nvSpPr>
                  <p:cNvPr id="2364" name="Rektangel 2363">
                    <a:extLst>
                      <a:ext uri="{FF2B5EF4-FFF2-40B4-BE49-F238E27FC236}">
                        <a16:creationId xmlns:a16="http://schemas.microsoft.com/office/drawing/2014/main" id="{63484A5F-52F1-C0BE-77F3-7879FCD90B24}"/>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5" name="Rektangel 2364">
                    <a:extLst>
                      <a:ext uri="{FF2B5EF4-FFF2-40B4-BE49-F238E27FC236}">
                        <a16:creationId xmlns:a16="http://schemas.microsoft.com/office/drawing/2014/main" id="{B56A4803-E630-8256-4F55-91B9B34FB98A}"/>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6" name="Rektangel 2365">
                    <a:extLst>
                      <a:ext uri="{FF2B5EF4-FFF2-40B4-BE49-F238E27FC236}">
                        <a16:creationId xmlns:a16="http://schemas.microsoft.com/office/drawing/2014/main" id="{2772149E-797C-C310-02F1-AFB94A906C03}"/>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7" name="Rektangel 2366">
                    <a:extLst>
                      <a:ext uri="{FF2B5EF4-FFF2-40B4-BE49-F238E27FC236}">
                        <a16:creationId xmlns:a16="http://schemas.microsoft.com/office/drawing/2014/main" id="{39FB980C-4AC2-877A-3664-E0226C37CE36}"/>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8" name="Rektangel 2367">
                    <a:extLst>
                      <a:ext uri="{FF2B5EF4-FFF2-40B4-BE49-F238E27FC236}">
                        <a16:creationId xmlns:a16="http://schemas.microsoft.com/office/drawing/2014/main" id="{6C046D83-B70E-7AF4-BC2F-768A805B52C8}"/>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9" name="Rektangel 2368">
                    <a:extLst>
                      <a:ext uri="{FF2B5EF4-FFF2-40B4-BE49-F238E27FC236}">
                        <a16:creationId xmlns:a16="http://schemas.microsoft.com/office/drawing/2014/main" id="{2AD4A3CF-0C6D-B032-260D-27745148C3F4}"/>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0" name="Rektangel 2369">
                    <a:extLst>
                      <a:ext uri="{FF2B5EF4-FFF2-40B4-BE49-F238E27FC236}">
                        <a16:creationId xmlns:a16="http://schemas.microsoft.com/office/drawing/2014/main" id="{C93C5EA9-0A27-000D-068D-4B89FA56D938}"/>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1" name="Rektangel 2370">
                    <a:extLst>
                      <a:ext uri="{FF2B5EF4-FFF2-40B4-BE49-F238E27FC236}">
                        <a16:creationId xmlns:a16="http://schemas.microsoft.com/office/drawing/2014/main" id="{53572588-914A-459E-DA0C-664EF1D3E8A0}"/>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2" name="Rektangel 2371">
                    <a:extLst>
                      <a:ext uri="{FF2B5EF4-FFF2-40B4-BE49-F238E27FC236}">
                        <a16:creationId xmlns:a16="http://schemas.microsoft.com/office/drawing/2014/main" id="{FA987F1F-CE3B-8E49-44DE-E92571AE3CC4}"/>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3" name="Rektangel 2372">
                    <a:extLst>
                      <a:ext uri="{FF2B5EF4-FFF2-40B4-BE49-F238E27FC236}">
                        <a16:creationId xmlns:a16="http://schemas.microsoft.com/office/drawing/2014/main" id="{BFF46515-45BC-6F36-314C-EFCDA1A2A32F}"/>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4" name="Rektangel 2373">
                    <a:extLst>
                      <a:ext uri="{FF2B5EF4-FFF2-40B4-BE49-F238E27FC236}">
                        <a16:creationId xmlns:a16="http://schemas.microsoft.com/office/drawing/2014/main" id="{05FE211F-E71F-0C84-162C-B6BC0067E6B1}"/>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63" name="Rektangel 2362">
                  <a:extLst>
                    <a:ext uri="{FF2B5EF4-FFF2-40B4-BE49-F238E27FC236}">
                      <a16:creationId xmlns:a16="http://schemas.microsoft.com/office/drawing/2014/main" id="{D6AA9839-EF7A-B09B-4DE7-931539111761}"/>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6" name="Gruppe 1815">
                <a:extLst>
                  <a:ext uri="{FF2B5EF4-FFF2-40B4-BE49-F238E27FC236}">
                    <a16:creationId xmlns:a16="http://schemas.microsoft.com/office/drawing/2014/main" id="{A947473B-64F4-E640-90D3-8EAD6CEFD149}"/>
                  </a:ext>
                </a:extLst>
              </p:cNvPr>
              <p:cNvGrpSpPr/>
              <p:nvPr/>
            </p:nvGrpSpPr>
            <p:grpSpPr>
              <a:xfrm>
                <a:off x="2514229" y="1065829"/>
                <a:ext cx="444157" cy="5190614"/>
                <a:chOff x="5753799" y="1204530"/>
                <a:chExt cx="444157" cy="5190614"/>
              </a:xfrm>
            </p:grpSpPr>
            <p:grpSp>
              <p:nvGrpSpPr>
                <p:cNvPr id="2349" name="Gruppe 2348">
                  <a:extLst>
                    <a:ext uri="{FF2B5EF4-FFF2-40B4-BE49-F238E27FC236}">
                      <a16:creationId xmlns:a16="http://schemas.microsoft.com/office/drawing/2014/main" id="{0B52042B-4D87-28E9-093B-67E7A51D91C6}"/>
                    </a:ext>
                  </a:extLst>
                </p:cNvPr>
                <p:cNvGrpSpPr/>
                <p:nvPr/>
              </p:nvGrpSpPr>
              <p:grpSpPr>
                <a:xfrm>
                  <a:off x="5753799" y="1204530"/>
                  <a:ext cx="442069" cy="4756379"/>
                  <a:chOff x="3817279" y="1064461"/>
                  <a:chExt cx="442069" cy="4756379"/>
                </a:xfrm>
              </p:grpSpPr>
              <p:sp>
                <p:nvSpPr>
                  <p:cNvPr id="2351" name="Rektangel 2350">
                    <a:extLst>
                      <a:ext uri="{FF2B5EF4-FFF2-40B4-BE49-F238E27FC236}">
                        <a16:creationId xmlns:a16="http://schemas.microsoft.com/office/drawing/2014/main" id="{16231B50-16C4-0AB7-8359-7E5C0AD6E81B}"/>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2" name="Rektangel 2351">
                    <a:extLst>
                      <a:ext uri="{FF2B5EF4-FFF2-40B4-BE49-F238E27FC236}">
                        <a16:creationId xmlns:a16="http://schemas.microsoft.com/office/drawing/2014/main" id="{A972F9EF-1345-D6C1-889B-DB6506ED3F79}"/>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dirty="0"/>
                  </a:p>
                </p:txBody>
              </p:sp>
              <p:sp>
                <p:nvSpPr>
                  <p:cNvPr id="2353" name="Rektangel 2352">
                    <a:extLst>
                      <a:ext uri="{FF2B5EF4-FFF2-40B4-BE49-F238E27FC236}">
                        <a16:creationId xmlns:a16="http://schemas.microsoft.com/office/drawing/2014/main" id="{1B1C2D91-0144-5067-7D4D-7A5708E4538E}"/>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4" name="Rektangel 2353">
                    <a:extLst>
                      <a:ext uri="{FF2B5EF4-FFF2-40B4-BE49-F238E27FC236}">
                        <a16:creationId xmlns:a16="http://schemas.microsoft.com/office/drawing/2014/main" id="{0EEC112C-735F-7FC6-806B-2AC61A023706}"/>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5" name="Rektangel 2354">
                    <a:extLst>
                      <a:ext uri="{FF2B5EF4-FFF2-40B4-BE49-F238E27FC236}">
                        <a16:creationId xmlns:a16="http://schemas.microsoft.com/office/drawing/2014/main" id="{B6ADD4CA-51F8-2010-83AE-C0C22785CF64}"/>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6" name="Rektangel 2355">
                    <a:extLst>
                      <a:ext uri="{FF2B5EF4-FFF2-40B4-BE49-F238E27FC236}">
                        <a16:creationId xmlns:a16="http://schemas.microsoft.com/office/drawing/2014/main" id="{43C5ABEE-E146-C52B-4E6F-3CFCBB8D35F2}"/>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7" name="Rektangel 2356">
                    <a:extLst>
                      <a:ext uri="{FF2B5EF4-FFF2-40B4-BE49-F238E27FC236}">
                        <a16:creationId xmlns:a16="http://schemas.microsoft.com/office/drawing/2014/main" id="{616845F8-2848-B03B-73B6-711770C088A4}"/>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8" name="Rektangel 2357">
                    <a:extLst>
                      <a:ext uri="{FF2B5EF4-FFF2-40B4-BE49-F238E27FC236}">
                        <a16:creationId xmlns:a16="http://schemas.microsoft.com/office/drawing/2014/main" id="{1386A8CF-5B70-19EF-F8C8-80281B0C6259}"/>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9" name="Rektangel 2358">
                    <a:extLst>
                      <a:ext uri="{FF2B5EF4-FFF2-40B4-BE49-F238E27FC236}">
                        <a16:creationId xmlns:a16="http://schemas.microsoft.com/office/drawing/2014/main" id="{593641D2-BC3E-9A8C-2E5B-93A7B515612B}"/>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0" name="Rektangel 2359">
                    <a:extLst>
                      <a:ext uri="{FF2B5EF4-FFF2-40B4-BE49-F238E27FC236}">
                        <a16:creationId xmlns:a16="http://schemas.microsoft.com/office/drawing/2014/main" id="{8E5204FC-9175-0070-296B-BB4589F8BC16}"/>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1" name="Rektangel 2360">
                    <a:extLst>
                      <a:ext uri="{FF2B5EF4-FFF2-40B4-BE49-F238E27FC236}">
                        <a16:creationId xmlns:a16="http://schemas.microsoft.com/office/drawing/2014/main" id="{92ED55C8-CBB4-BDD4-84B0-05EE41BFA1C0}"/>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50" name="Rektangel 2349">
                  <a:extLst>
                    <a:ext uri="{FF2B5EF4-FFF2-40B4-BE49-F238E27FC236}">
                      <a16:creationId xmlns:a16="http://schemas.microsoft.com/office/drawing/2014/main" id="{F5E50015-A8A6-7515-0374-E928EBD6D286}"/>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7" name="Gruppe 1816">
                <a:extLst>
                  <a:ext uri="{FF2B5EF4-FFF2-40B4-BE49-F238E27FC236}">
                    <a16:creationId xmlns:a16="http://schemas.microsoft.com/office/drawing/2014/main" id="{FE5D5E35-E0E7-D9AE-7A40-5C90DC0C8D19}"/>
                  </a:ext>
                </a:extLst>
              </p:cNvPr>
              <p:cNvGrpSpPr/>
              <p:nvPr/>
            </p:nvGrpSpPr>
            <p:grpSpPr>
              <a:xfrm>
                <a:off x="2075940" y="1067864"/>
                <a:ext cx="444157" cy="5190614"/>
                <a:chOff x="5753799" y="1204530"/>
                <a:chExt cx="444157" cy="5190614"/>
              </a:xfrm>
            </p:grpSpPr>
            <p:grpSp>
              <p:nvGrpSpPr>
                <p:cNvPr id="2336" name="Gruppe 2335">
                  <a:extLst>
                    <a:ext uri="{FF2B5EF4-FFF2-40B4-BE49-F238E27FC236}">
                      <a16:creationId xmlns:a16="http://schemas.microsoft.com/office/drawing/2014/main" id="{B154F27D-C2B1-BF4B-898A-05B7C4E89C7E}"/>
                    </a:ext>
                  </a:extLst>
                </p:cNvPr>
                <p:cNvGrpSpPr/>
                <p:nvPr/>
              </p:nvGrpSpPr>
              <p:grpSpPr>
                <a:xfrm>
                  <a:off x="5753799" y="1204530"/>
                  <a:ext cx="442069" cy="4756379"/>
                  <a:chOff x="3817279" y="1064461"/>
                  <a:chExt cx="442069" cy="4756379"/>
                </a:xfrm>
              </p:grpSpPr>
              <p:sp>
                <p:nvSpPr>
                  <p:cNvPr id="2338" name="Rektangel 2337">
                    <a:extLst>
                      <a:ext uri="{FF2B5EF4-FFF2-40B4-BE49-F238E27FC236}">
                        <a16:creationId xmlns:a16="http://schemas.microsoft.com/office/drawing/2014/main" id="{4B941E50-7634-67DC-DEF7-F288C940DC06}"/>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9" name="Rektangel 2338">
                    <a:extLst>
                      <a:ext uri="{FF2B5EF4-FFF2-40B4-BE49-F238E27FC236}">
                        <a16:creationId xmlns:a16="http://schemas.microsoft.com/office/drawing/2014/main" id="{2A382654-21E5-9D06-FF0B-1F33B3504A3C}"/>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0" name="Rektangel 2339">
                    <a:extLst>
                      <a:ext uri="{FF2B5EF4-FFF2-40B4-BE49-F238E27FC236}">
                        <a16:creationId xmlns:a16="http://schemas.microsoft.com/office/drawing/2014/main" id="{FD161203-1127-3733-A550-967AD24386E7}"/>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1" name="Rektangel 2340">
                    <a:extLst>
                      <a:ext uri="{FF2B5EF4-FFF2-40B4-BE49-F238E27FC236}">
                        <a16:creationId xmlns:a16="http://schemas.microsoft.com/office/drawing/2014/main" id="{76C77E82-3017-35DD-D210-85B992F0847A}"/>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2" name="Rektangel 2341">
                    <a:extLst>
                      <a:ext uri="{FF2B5EF4-FFF2-40B4-BE49-F238E27FC236}">
                        <a16:creationId xmlns:a16="http://schemas.microsoft.com/office/drawing/2014/main" id="{A2D4935C-CABE-9431-7C4D-C22BFDE1E7FA}"/>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3" name="Rektangel 2342">
                    <a:extLst>
                      <a:ext uri="{FF2B5EF4-FFF2-40B4-BE49-F238E27FC236}">
                        <a16:creationId xmlns:a16="http://schemas.microsoft.com/office/drawing/2014/main" id="{8CE7B3F7-B877-F674-1888-542A05EF408F}"/>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4" name="Rektangel 2343">
                    <a:extLst>
                      <a:ext uri="{FF2B5EF4-FFF2-40B4-BE49-F238E27FC236}">
                        <a16:creationId xmlns:a16="http://schemas.microsoft.com/office/drawing/2014/main" id="{2DB2D9E6-7F9E-EEB0-3124-FD983489A3C8}"/>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5" name="Rektangel 2344">
                    <a:extLst>
                      <a:ext uri="{FF2B5EF4-FFF2-40B4-BE49-F238E27FC236}">
                        <a16:creationId xmlns:a16="http://schemas.microsoft.com/office/drawing/2014/main" id="{1A48A413-111D-ED64-2DEF-B3FFF1A6D076}"/>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6" name="Rektangel 2345">
                    <a:extLst>
                      <a:ext uri="{FF2B5EF4-FFF2-40B4-BE49-F238E27FC236}">
                        <a16:creationId xmlns:a16="http://schemas.microsoft.com/office/drawing/2014/main" id="{D31DE0BE-8F13-454E-BF6D-21B7CBD47D17}"/>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7" name="Rektangel 2346">
                    <a:extLst>
                      <a:ext uri="{FF2B5EF4-FFF2-40B4-BE49-F238E27FC236}">
                        <a16:creationId xmlns:a16="http://schemas.microsoft.com/office/drawing/2014/main" id="{AE9923CF-E102-CCC2-2A94-9B1D278B1BCD}"/>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8" name="Rektangel 2347">
                    <a:extLst>
                      <a:ext uri="{FF2B5EF4-FFF2-40B4-BE49-F238E27FC236}">
                        <a16:creationId xmlns:a16="http://schemas.microsoft.com/office/drawing/2014/main" id="{39F70080-580F-BEA3-EBC0-56F9D001F812}"/>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37" name="Rektangel 2336">
                  <a:extLst>
                    <a:ext uri="{FF2B5EF4-FFF2-40B4-BE49-F238E27FC236}">
                      <a16:creationId xmlns:a16="http://schemas.microsoft.com/office/drawing/2014/main" id="{E07E2C9D-76CD-2453-35F2-F17F36FEDFEE}"/>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8" name="Gruppe 1817">
                <a:extLst>
                  <a:ext uri="{FF2B5EF4-FFF2-40B4-BE49-F238E27FC236}">
                    <a16:creationId xmlns:a16="http://schemas.microsoft.com/office/drawing/2014/main" id="{71EC9B05-226E-37FF-C8DE-1F340EC746F3}"/>
                  </a:ext>
                </a:extLst>
              </p:cNvPr>
              <p:cNvGrpSpPr/>
              <p:nvPr/>
            </p:nvGrpSpPr>
            <p:grpSpPr>
              <a:xfrm>
                <a:off x="1644775" y="1068629"/>
                <a:ext cx="444157" cy="5190614"/>
                <a:chOff x="5753799" y="1204530"/>
                <a:chExt cx="444157" cy="5190614"/>
              </a:xfrm>
            </p:grpSpPr>
            <p:grpSp>
              <p:nvGrpSpPr>
                <p:cNvPr id="2323" name="Gruppe 2322">
                  <a:extLst>
                    <a:ext uri="{FF2B5EF4-FFF2-40B4-BE49-F238E27FC236}">
                      <a16:creationId xmlns:a16="http://schemas.microsoft.com/office/drawing/2014/main" id="{DE137845-BDA8-0AD9-7430-663BC563D402}"/>
                    </a:ext>
                  </a:extLst>
                </p:cNvPr>
                <p:cNvGrpSpPr/>
                <p:nvPr/>
              </p:nvGrpSpPr>
              <p:grpSpPr>
                <a:xfrm>
                  <a:off x="5753799" y="1204530"/>
                  <a:ext cx="442069" cy="4756379"/>
                  <a:chOff x="3817279" y="1064461"/>
                  <a:chExt cx="442069" cy="4756379"/>
                </a:xfrm>
              </p:grpSpPr>
              <p:sp>
                <p:nvSpPr>
                  <p:cNvPr id="2325" name="Rektangel 2324">
                    <a:extLst>
                      <a:ext uri="{FF2B5EF4-FFF2-40B4-BE49-F238E27FC236}">
                        <a16:creationId xmlns:a16="http://schemas.microsoft.com/office/drawing/2014/main" id="{DD2119FE-358A-F475-1B38-07A92F68FE1B}"/>
                      </a:ext>
                    </a:extLst>
                  </p:cNvPr>
                  <p:cNvSpPr>
                    <a:spLocks noChangeAspect="1"/>
                  </p:cNvSpPr>
                  <p:nvPr/>
                </p:nvSpPr>
                <p:spPr>
                  <a:xfrm>
                    <a:off x="3818406" y="149701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6" name="Rektangel 2325">
                    <a:extLst>
                      <a:ext uri="{FF2B5EF4-FFF2-40B4-BE49-F238E27FC236}">
                        <a16:creationId xmlns:a16="http://schemas.microsoft.com/office/drawing/2014/main" id="{0070EFDC-5E90-101A-77A5-C1E2383297B7}"/>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7" name="Rektangel 2326">
                    <a:extLst>
                      <a:ext uri="{FF2B5EF4-FFF2-40B4-BE49-F238E27FC236}">
                        <a16:creationId xmlns:a16="http://schemas.microsoft.com/office/drawing/2014/main" id="{49E5AD26-B680-6400-0232-173949C88ADB}"/>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8" name="Rektangel 2327">
                    <a:extLst>
                      <a:ext uri="{FF2B5EF4-FFF2-40B4-BE49-F238E27FC236}">
                        <a16:creationId xmlns:a16="http://schemas.microsoft.com/office/drawing/2014/main" id="{C02C12F4-0E9A-75AF-F2CB-ECBE0A4B722F}"/>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9" name="Rektangel 2328">
                    <a:extLst>
                      <a:ext uri="{FF2B5EF4-FFF2-40B4-BE49-F238E27FC236}">
                        <a16:creationId xmlns:a16="http://schemas.microsoft.com/office/drawing/2014/main" id="{684576F6-BC77-3D93-D2EC-28EE4D4A6444}"/>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0" name="Rektangel 2329">
                    <a:extLst>
                      <a:ext uri="{FF2B5EF4-FFF2-40B4-BE49-F238E27FC236}">
                        <a16:creationId xmlns:a16="http://schemas.microsoft.com/office/drawing/2014/main" id="{E89280CA-C730-D81E-5898-E981D416E7FA}"/>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1" name="Rektangel 2330">
                    <a:extLst>
                      <a:ext uri="{FF2B5EF4-FFF2-40B4-BE49-F238E27FC236}">
                        <a16:creationId xmlns:a16="http://schemas.microsoft.com/office/drawing/2014/main" id="{B41275FF-0705-6752-AFEF-E09FEA9B63F7}"/>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2" name="Rektangel 2331">
                    <a:extLst>
                      <a:ext uri="{FF2B5EF4-FFF2-40B4-BE49-F238E27FC236}">
                        <a16:creationId xmlns:a16="http://schemas.microsoft.com/office/drawing/2014/main" id="{0A737B7B-EC2B-407F-FCFD-6EFFD40AB7CF}"/>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3" name="Rektangel 2332">
                    <a:extLst>
                      <a:ext uri="{FF2B5EF4-FFF2-40B4-BE49-F238E27FC236}">
                        <a16:creationId xmlns:a16="http://schemas.microsoft.com/office/drawing/2014/main" id="{406E5CAA-389B-A1CC-45D0-1C2983B78723}"/>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4" name="Rektangel 2333">
                    <a:extLst>
                      <a:ext uri="{FF2B5EF4-FFF2-40B4-BE49-F238E27FC236}">
                        <a16:creationId xmlns:a16="http://schemas.microsoft.com/office/drawing/2014/main" id="{D98E74BE-6DE6-1B8D-7662-F4712D7F88C4}"/>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5" name="Rektangel 2334">
                    <a:extLst>
                      <a:ext uri="{FF2B5EF4-FFF2-40B4-BE49-F238E27FC236}">
                        <a16:creationId xmlns:a16="http://schemas.microsoft.com/office/drawing/2014/main" id="{248B6605-FE52-04EF-C51D-41AD6AB92286}"/>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24" name="Rektangel 2323">
                  <a:extLst>
                    <a:ext uri="{FF2B5EF4-FFF2-40B4-BE49-F238E27FC236}">
                      <a16:creationId xmlns:a16="http://schemas.microsoft.com/office/drawing/2014/main" id="{BBB8D7D9-D253-7A44-51CE-E463737C578C}"/>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9" name="Gruppe 1818">
                <a:extLst>
                  <a:ext uri="{FF2B5EF4-FFF2-40B4-BE49-F238E27FC236}">
                    <a16:creationId xmlns:a16="http://schemas.microsoft.com/office/drawing/2014/main" id="{F53E8328-27D4-4CFA-6A45-DF1DA60ADD17}"/>
                  </a:ext>
                </a:extLst>
              </p:cNvPr>
              <p:cNvGrpSpPr/>
              <p:nvPr/>
            </p:nvGrpSpPr>
            <p:grpSpPr>
              <a:xfrm>
                <a:off x="1212845" y="1068629"/>
                <a:ext cx="444157" cy="5190614"/>
                <a:chOff x="5753799" y="1204530"/>
                <a:chExt cx="444157" cy="5190614"/>
              </a:xfrm>
            </p:grpSpPr>
            <p:grpSp>
              <p:nvGrpSpPr>
                <p:cNvPr id="2310" name="Gruppe 2309">
                  <a:extLst>
                    <a:ext uri="{FF2B5EF4-FFF2-40B4-BE49-F238E27FC236}">
                      <a16:creationId xmlns:a16="http://schemas.microsoft.com/office/drawing/2014/main" id="{95DC2F4A-16E1-015C-846B-308EB5738527}"/>
                    </a:ext>
                  </a:extLst>
                </p:cNvPr>
                <p:cNvGrpSpPr/>
                <p:nvPr/>
              </p:nvGrpSpPr>
              <p:grpSpPr>
                <a:xfrm>
                  <a:off x="5753799" y="1204530"/>
                  <a:ext cx="442069" cy="4756379"/>
                  <a:chOff x="3817279" y="1064461"/>
                  <a:chExt cx="442069" cy="4756379"/>
                </a:xfrm>
              </p:grpSpPr>
              <p:sp>
                <p:nvSpPr>
                  <p:cNvPr id="2312" name="Rektangel 2311">
                    <a:extLst>
                      <a:ext uri="{FF2B5EF4-FFF2-40B4-BE49-F238E27FC236}">
                        <a16:creationId xmlns:a16="http://schemas.microsoft.com/office/drawing/2014/main" id="{4ACEE204-6592-CCA3-1F19-9A0E3931BF79}"/>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3" name="Rektangel 2312">
                    <a:extLst>
                      <a:ext uri="{FF2B5EF4-FFF2-40B4-BE49-F238E27FC236}">
                        <a16:creationId xmlns:a16="http://schemas.microsoft.com/office/drawing/2014/main" id="{192E1722-8767-4953-A6AA-8B1095713499}"/>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4" name="Rektangel 2313">
                    <a:extLst>
                      <a:ext uri="{FF2B5EF4-FFF2-40B4-BE49-F238E27FC236}">
                        <a16:creationId xmlns:a16="http://schemas.microsoft.com/office/drawing/2014/main" id="{8E48C169-BE73-4417-2042-6810218CD332}"/>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5" name="Rektangel 2314">
                    <a:extLst>
                      <a:ext uri="{FF2B5EF4-FFF2-40B4-BE49-F238E27FC236}">
                        <a16:creationId xmlns:a16="http://schemas.microsoft.com/office/drawing/2014/main" id="{C096B6FA-AFAB-4002-A324-6B1BC0BC3FBE}"/>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6" name="Rektangel 2315">
                    <a:extLst>
                      <a:ext uri="{FF2B5EF4-FFF2-40B4-BE49-F238E27FC236}">
                        <a16:creationId xmlns:a16="http://schemas.microsoft.com/office/drawing/2014/main" id="{FEF90C8A-657A-829C-40EF-E7A5AB5BFDC9}"/>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7" name="Rektangel 2316">
                    <a:extLst>
                      <a:ext uri="{FF2B5EF4-FFF2-40B4-BE49-F238E27FC236}">
                        <a16:creationId xmlns:a16="http://schemas.microsoft.com/office/drawing/2014/main" id="{FFDF0635-BFD8-BF9B-2DC2-CC757367FE38}"/>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8" name="Rektangel 2317">
                    <a:extLst>
                      <a:ext uri="{FF2B5EF4-FFF2-40B4-BE49-F238E27FC236}">
                        <a16:creationId xmlns:a16="http://schemas.microsoft.com/office/drawing/2014/main" id="{13C7EB8E-C5E3-E632-E8CF-167295EDF80D}"/>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9" name="Rektangel 2318">
                    <a:extLst>
                      <a:ext uri="{FF2B5EF4-FFF2-40B4-BE49-F238E27FC236}">
                        <a16:creationId xmlns:a16="http://schemas.microsoft.com/office/drawing/2014/main" id="{2D7F3C8B-C807-92AB-AD4A-A9236565EED5}"/>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0" name="Rektangel 2319">
                    <a:extLst>
                      <a:ext uri="{FF2B5EF4-FFF2-40B4-BE49-F238E27FC236}">
                        <a16:creationId xmlns:a16="http://schemas.microsoft.com/office/drawing/2014/main" id="{FBCC4FA0-E9FC-49FD-A937-FB5D916F38E3}"/>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1" name="Rektangel 2320">
                    <a:extLst>
                      <a:ext uri="{FF2B5EF4-FFF2-40B4-BE49-F238E27FC236}">
                        <a16:creationId xmlns:a16="http://schemas.microsoft.com/office/drawing/2014/main" id="{81ABD59B-609F-7F4A-529A-E90522E13440}"/>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2" name="Rektangel 2321">
                    <a:extLst>
                      <a:ext uri="{FF2B5EF4-FFF2-40B4-BE49-F238E27FC236}">
                        <a16:creationId xmlns:a16="http://schemas.microsoft.com/office/drawing/2014/main" id="{6BF1B93D-5AD8-54A7-68DF-B3BE1EA67C94}"/>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11" name="Rektangel 2310">
                  <a:extLst>
                    <a:ext uri="{FF2B5EF4-FFF2-40B4-BE49-F238E27FC236}">
                      <a16:creationId xmlns:a16="http://schemas.microsoft.com/office/drawing/2014/main" id="{C8995659-6E93-6D77-1BE7-7FA953CA0F53}"/>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0" name="Gruppe 1819">
                <a:extLst>
                  <a:ext uri="{FF2B5EF4-FFF2-40B4-BE49-F238E27FC236}">
                    <a16:creationId xmlns:a16="http://schemas.microsoft.com/office/drawing/2014/main" id="{A6E8F328-A7AB-B611-C2CE-82DF2DADD572}"/>
                  </a:ext>
                </a:extLst>
              </p:cNvPr>
              <p:cNvGrpSpPr/>
              <p:nvPr/>
            </p:nvGrpSpPr>
            <p:grpSpPr>
              <a:xfrm>
                <a:off x="780951" y="1067864"/>
                <a:ext cx="444157" cy="5190614"/>
                <a:chOff x="5753799" y="1204530"/>
                <a:chExt cx="444157" cy="5190614"/>
              </a:xfrm>
            </p:grpSpPr>
            <p:grpSp>
              <p:nvGrpSpPr>
                <p:cNvPr id="2297" name="Gruppe 2296">
                  <a:extLst>
                    <a:ext uri="{FF2B5EF4-FFF2-40B4-BE49-F238E27FC236}">
                      <a16:creationId xmlns:a16="http://schemas.microsoft.com/office/drawing/2014/main" id="{16465BED-AC1E-8DFA-0684-7E8E3791E18E}"/>
                    </a:ext>
                  </a:extLst>
                </p:cNvPr>
                <p:cNvGrpSpPr/>
                <p:nvPr/>
              </p:nvGrpSpPr>
              <p:grpSpPr>
                <a:xfrm>
                  <a:off x="5753799" y="1204530"/>
                  <a:ext cx="442069" cy="4756379"/>
                  <a:chOff x="3817279" y="1064461"/>
                  <a:chExt cx="442069" cy="4756379"/>
                </a:xfrm>
              </p:grpSpPr>
              <p:sp>
                <p:nvSpPr>
                  <p:cNvPr id="2299" name="Rektangel 2298">
                    <a:extLst>
                      <a:ext uri="{FF2B5EF4-FFF2-40B4-BE49-F238E27FC236}">
                        <a16:creationId xmlns:a16="http://schemas.microsoft.com/office/drawing/2014/main" id="{97267E19-9285-EFD3-BF9E-4ED599BA4064}"/>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0" name="Rektangel 2299">
                    <a:extLst>
                      <a:ext uri="{FF2B5EF4-FFF2-40B4-BE49-F238E27FC236}">
                        <a16:creationId xmlns:a16="http://schemas.microsoft.com/office/drawing/2014/main" id="{DBC6398D-9E4E-E98E-93CC-5E64C7DBE5CA}"/>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1" name="Rektangel 2300">
                    <a:extLst>
                      <a:ext uri="{FF2B5EF4-FFF2-40B4-BE49-F238E27FC236}">
                        <a16:creationId xmlns:a16="http://schemas.microsoft.com/office/drawing/2014/main" id="{30A83836-409F-6BC6-E9E6-E424F99BE8B7}"/>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2" name="Rektangel 2301">
                    <a:extLst>
                      <a:ext uri="{FF2B5EF4-FFF2-40B4-BE49-F238E27FC236}">
                        <a16:creationId xmlns:a16="http://schemas.microsoft.com/office/drawing/2014/main" id="{E68EECCB-DE5B-ABA9-8065-CF965A0C6B25}"/>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3" name="Rektangel 2302">
                    <a:extLst>
                      <a:ext uri="{FF2B5EF4-FFF2-40B4-BE49-F238E27FC236}">
                        <a16:creationId xmlns:a16="http://schemas.microsoft.com/office/drawing/2014/main" id="{350A1617-07BB-D617-B6CE-EAA1AD7FA563}"/>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4" name="Rektangel 2303">
                    <a:extLst>
                      <a:ext uri="{FF2B5EF4-FFF2-40B4-BE49-F238E27FC236}">
                        <a16:creationId xmlns:a16="http://schemas.microsoft.com/office/drawing/2014/main" id="{1296C2BC-D87F-C07C-5545-737A65F8096C}"/>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5" name="Rektangel 2304">
                    <a:extLst>
                      <a:ext uri="{FF2B5EF4-FFF2-40B4-BE49-F238E27FC236}">
                        <a16:creationId xmlns:a16="http://schemas.microsoft.com/office/drawing/2014/main" id="{A2FE915D-6828-A8E2-2A18-FDF83D3278B6}"/>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6" name="Rektangel 2305">
                    <a:extLst>
                      <a:ext uri="{FF2B5EF4-FFF2-40B4-BE49-F238E27FC236}">
                        <a16:creationId xmlns:a16="http://schemas.microsoft.com/office/drawing/2014/main" id="{CC87BDB3-15FE-7820-138B-AB29104797B8}"/>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7" name="Rektangel 2306">
                    <a:extLst>
                      <a:ext uri="{FF2B5EF4-FFF2-40B4-BE49-F238E27FC236}">
                        <a16:creationId xmlns:a16="http://schemas.microsoft.com/office/drawing/2014/main" id="{345E4294-34B1-55E1-449A-2A6230AD129D}"/>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8" name="Rektangel 2307">
                    <a:extLst>
                      <a:ext uri="{FF2B5EF4-FFF2-40B4-BE49-F238E27FC236}">
                        <a16:creationId xmlns:a16="http://schemas.microsoft.com/office/drawing/2014/main" id="{59C8F106-0D22-1788-4075-BEBB3EBBB804}"/>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9" name="Rektangel 2308">
                    <a:extLst>
                      <a:ext uri="{FF2B5EF4-FFF2-40B4-BE49-F238E27FC236}">
                        <a16:creationId xmlns:a16="http://schemas.microsoft.com/office/drawing/2014/main" id="{1B06BA02-4B2C-DDEB-2ED6-FD9768082893}"/>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98" name="Rektangel 2297">
                  <a:extLst>
                    <a:ext uri="{FF2B5EF4-FFF2-40B4-BE49-F238E27FC236}">
                      <a16:creationId xmlns:a16="http://schemas.microsoft.com/office/drawing/2014/main" id="{313E9B53-1233-D27C-D63F-B96CE72FDEB4}"/>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1" name="Gruppe 1820">
                <a:extLst>
                  <a:ext uri="{FF2B5EF4-FFF2-40B4-BE49-F238E27FC236}">
                    <a16:creationId xmlns:a16="http://schemas.microsoft.com/office/drawing/2014/main" id="{FDB2DDC4-FFA3-BF57-FBED-ABF82C21FD47}"/>
                  </a:ext>
                </a:extLst>
              </p:cNvPr>
              <p:cNvGrpSpPr/>
              <p:nvPr/>
            </p:nvGrpSpPr>
            <p:grpSpPr>
              <a:xfrm>
                <a:off x="348958" y="1501775"/>
                <a:ext cx="444157" cy="4758064"/>
                <a:chOff x="5753799" y="1637080"/>
                <a:chExt cx="444157" cy="4758064"/>
              </a:xfrm>
            </p:grpSpPr>
            <p:grpSp>
              <p:nvGrpSpPr>
                <p:cNvPr id="2285" name="Gruppe 2284">
                  <a:extLst>
                    <a:ext uri="{FF2B5EF4-FFF2-40B4-BE49-F238E27FC236}">
                      <a16:creationId xmlns:a16="http://schemas.microsoft.com/office/drawing/2014/main" id="{0DD1BF2E-CF12-9A56-8F98-B8A7F22B5873}"/>
                    </a:ext>
                  </a:extLst>
                </p:cNvPr>
                <p:cNvGrpSpPr/>
                <p:nvPr/>
              </p:nvGrpSpPr>
              <p:grpSpPr>
                <a:xfrm>
                  <a:off x="5753799" y="1637080"/>
                  <a:ext cx="442069" cy="4323829"/>
                  <a:chOff x="3817279" y="1497011"/>
                  <a:chExt cx="442069" cy="4323829"/>
                </a:xfrm>
              </p:grpSpPr>
              <p:sp>
                <p:nvSpPr>
                  <p:cNvPr id="2287" name="Rektangel 2286">
                    <a:extLst>
                      <a:ext uri="{FF2B5EF4-FFF2-40B4-BE49-F238E27FC236}">
                        <a16:creationId xmlns:a16="http://schemas.microsoft.com/office/drawing/2014/main" id="{1BD6A5A2-AA4E-411B-EF7D-F4F9E8D71FCA}"/>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8" name="Rektangel 2287">
                    <a:extLst>
                      <a:ext uri="{FF2B5EF4-FFF2-40B4-BE49-F238E27FC236}">
                        <a16:creationId xmlns:a16="http://schemas.microsoft.com/office/drawing/2014/main" id="{DD67D34E-3B4C-BDD8-9E8E-85468D779A03}"/>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9" name="Rektangel 2288">
                    <a:extLst>
                      <a:ext uri="{FF2B5EF4-FFF2-40B4-BE49-F238E27FC236}">
                        <a16:creationId xmlns:a16="http://schemas.microsoft.com/office/drawing/2014/main" id="{87367560-E85D-AE83-40E1-CF7236EE5B26}"/>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0" name="Rektangel 2289">
                    <a:extLst>
                      <a:ext uri="{FF2B5EF4-FFF2-40B4-BE49-F238E27FC236}">
                        <a16:creationId xmlns:a16="http://schemas.microsoft.com/office/drawing/2014/main" id="{BDB5AC3F-7724-5999-B2FA-035F6C4A7DE5}"/>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1" name="Rektangel 2290">
                    <a:extLst>
                      <a:ext uri="{FF2B5EF4-FFF2-40B4-BE49-F238E27FC236}">
                        <a16:creationId xmlns:a16="http://schemas.microsoft.com/office/drawing/2014/main" id="{9081DBA5-167B-E639-64B2-48394371AE9B}"/>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2" name="Rektangel 2291">
                    <a:extLst>
                      <a:ext uri="{FF2B5EF4-FFF2-40B4-BE49-F238E27FC236}">
                        <a16:creationId xmlns:a16="http://schemas.microsoft.com/office/drawing/2014/main" id="{7A17DCB2-9F9D-C1D5-47F5-7EF0629D2914}"/>
                      </a:ext>
                    </a:extLst>
                  </p:cNvPr>
                  <p:cNvSpPr>
                    <a:spLocks noChangeAspect="1"/>
                  </p:cNvSpPr>
                  <p:nvPr/>
                </p:nvSpPr>
                <p:spPr>
                  <a:xfrm>
                    <a:off x="3819516" y="365976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3" name="Rektangel 2292">
                    <a:extLst>
                      <a:ext uri="{FF2B5EF4-FFF2-40B4-BE49-F238E27FC236}">
                        <a16:creationId xmlns:a16="http://schemas.microsoft.com/office/drawing/2014/main" id="{9E18BDB6-CC6B-A231-5EEC-5B9446ECAB55}"/>
                      </a:ext>
                    </a:extLst>
                  </p:cNvPr>
                  <p:cNvSpPr>
                    <a:spLocks noChangeAspect="1"/>
                  </p:cNvSpPr>
                  <p:nvPr/>
                </p:nvSpPr>
                <p:spPr>
                  <a:xfrm>
                    <a:off x="3820633" y="409119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4" name="Rektangel 2293">
                    <a:extLst>
                      <a:ext uri="{FF2B5EF4-FFF2-40B4-BE49-F238E27FC236}">
                        <a16:creationId xmlns:a16="http://schemas.microsoft.com/office/drawing/2014/main" id="{5612411B-46E6-1C51-B6B1-4871F55FF121}"/>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5" name="Rektangel 2294">
                    <a:extLst>
                      <a:ext uri="{FF2B5EF4-FFF2-40B4-BE49-F238E27FC236}">
                        <a16:creationId xmlns:a16="http://schemas.microsoft.com/office/drawing/2014/main" id="{33118CFC-8D85-22FA-8272-CE5797384E5A}"/>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6" name="Rektangel 2295">
                    <a:extLst>
                      <a:ext uri="{FF2B5EF4-FFF2-40B4-BE49-F238E27FC236}">
                        <a16:creationId xmlns:a16="http://schemas.microsoft.com/office/drawing/2014/main" id="{396ABD2A-F010-E092-6FD9-0A6F9972A39C}"/>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86" name="Rektangel 2285">
                  <a:extLst>
                    <a:ext uri="{FF2B5EF4-FFF2-40B4-BE49-F238E27FC236}">
                      <a16:creationId xmlns:a16="http://schemas.microsoft.com/office/drawing/2014/main" id="{17FF777C-B275-A214-09E4-6CB53BEBE797}"/>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2" name="Gruppe 1821">
                <a:extLst>
                  <a:ext uri="{FF2B5EF4-FFF2-40B4-BE49-F238E27FC236}">
                    <a16:creationId xmlns:a16="http://schemas.microsoft.com/office/drawing/2014/main" id="{2846DBA5-5B96-5A29-580F-0D94091EADE0}"/>
                  </a:ext>
                </a:extLst>
              </p:cNvPr>
              <p:cNvGrpSpPr/>
              <p:nvPr/>
            </p:nvGrpSpPr>
            <p:grpSpPr>
              <a:xfrm>
                <a:off x="-82727" y="1504857"/>
                <a:ext cx="444157" cy="4758064"/>
                <a:chOff x="5753799" y="1637080"/>
                <a:chExt cx="444157" cy="4758064"/>
              </a:xfrm>
            </p:grpSpPr>
            <p:grpSp>
              <p:nvGrpSpPr>
                <p:cNvPr id="2273" name="Gruppe 2272">
                  <a:extLst>
                    <a:ext uri="{FF2B5EF4-FFF2-40B4-BE49-F238E27FC236}">
                      <a16:creationId xmlns:a16="http://schemas.microsoft.com/office/drawing/2014/main" id="{CFD32D45-98C9-4FFA-3A50-0B9EE061EDBC}"/>
                    </a:ext>
                  </a:extLst>
                </p:cNvPr>
                <p:cNvGrpSpPr/>
                <p:nvPr/>
              </p:nvGrpSpPr>
              <p:grpSpPr>
                <a:xfrm>
                  <a:off x="5753799" y="1637080"/>
                  <a:ext cx="442069" cy="4323829"/>
                  <a:chOff x="3817279" y="1497011"/>
                  <a:chExt cx="442069" cy="4323829"/>
                </a:xfrm>
              </p:grpSpPr>
              <p:sp>
                <p:nvSpPr>
                  <p:cNvPr id="2275" name="Rektangel 2274">
                    <a:extLst>
                      <a:ext uri="{FF2B5EF4-FFF2-40B4-BE49-F238E27FC236}">
                        <a16:creationId xmlns:a16="http://schemas.microsoft.com/office/drawing/2014/main" id="{8E5CEBBF-9906-743B-F116-78BDCA60BF7B}"/>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6" name="Rektangel 2275">
                    <a:extLst>
                      <a:ext uri="{FF2B5EF4-FFF2-40B4-BE49-F238E27FC236}">
                        <a16:creationId xmlns:a16="http://schemas.microsoft.com/office/drawing/2014/main" id="{26DD6C19-44CE-DC3B-2D4D-96C37756EF46}"/>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7" name="Rektangel 2276">
                    <a:extLst>
                      <a:ext uri="{FF2B5EF4-FFF2-40B4-BE49-F238E27FC236}">
                        <a16:creationId xmlns:a16="http://schemas.microsoft.com/office/drawing/2014/main" id="{93BFB15B-D4F4-BEE8-C928-961561B82BDF}"/>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8" name="Rektangel 2277">
                    <a:extLst>
                      <a:ext uri="{FF2B5EF4-FFF2-40B4-BE49-F238E27FC236}">
                        <a16:creationId xmlns:a16="http://schemas.microsoft.com/office/drawing/2014/main" id="{A267C2F2-951A-FFBC-E0A0-190A5466A3F4}"/>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9" name="Rektangel 2278">
                    <a:extLst>
                      <a:ext uri="{FF2B5EF4-FFF2-40B4-BE49-F238E27FC236}">
                        <a16:creationId xmlns:a16="http://schemas.microsoft.com/office/drawing/2014/main" id="{D5FA8429-B18C-0097-3A0C-52982B3D9EAA}"/>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0" name="Rektangel 2279">
                    <a:extLst>
                      <a:ext uri="{FF2B5EF4-FFF2-40B4-BE49-F238E27FC236}">
                        <a16:creationId xmlns:a16="http://schemas.microsoft.com/office/drawing/2014/main" id="{8C4D7704-695D-D660-8900-A091FC1453F5}"/>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1" name="Rektangel 2280">
                    <a:extLst>
                      <a:ext uri="{FF2B5EF4-FFF2-40B4-BE49-F238E27FC236}">
                        <a16:creationId xmlns:a16="http://schemas.microsoft.com/office/drawing/2014/main" id="{98105D8E-E939-0CA4-F6AB-EBA853DA2156}"/>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2" name="Rektangel 2281">
                    <a:extLst>
                      <a:ext uri="{FF2B5EF4-FFF2-40B4-BE49-F238E27FC236}">
                        <a16:creationId xmlns:a16="http://schemas.microsoft.com/office/drawing/2014/main" id="{4FC2BF97-342F-C22B-5616-63D938A183FE}"/>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3" name="Rektangel 2282">
                    <a:extLst>
                      <a:ext uri="{FF2B5EF4-FFF2-40B4-BE49-F238E27FC236}">
                        <a16:creationId xmlns:a16="http://schemas.microsoft.com/office/drawing/2014/main" id="{AEA0D4A1-DE75-7914-5213-5E4151B70B61}"/>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4" name="Rektangel 2283">
                    <a:extLst>
                      <a:ext uri="{FF2B5EF4-FFF2-40B4-BE49-F238E27FC236}">
                        <a16:creationId xmlns:a16="http://schemas.microsoft.com/office/drawing/2014/main" id="{462DAC5B-7711-4712-FE17-87C744A0DB1A}"/>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74" name="Rektangel 2273">
                  <a:extLst>
                    <a:ext uri="{FF2B5EF4-FFF2-40B4-BE49-F238E27FC236}">
                      <a16:creationId xmlns:a16="http://schemas.microsoft.com/office/drawing/2014/main" id="{D0C74EF0-03CC-6E86-39E5-4BB8E1DAAD9F}"/>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3" name="Gruppe 1822">
                <a:extLst>
                  <a:ext uri="{FF2B5EF4-FFF2-40B4-BE49-F238E27FC236}">
                    <a16:creationId xmlns:a16="http://schemas.microsoft.com/office/drawing/2014/main" id="{82EA9132-1FF5-10A6-A1F1-E5E41F33CA8C}"/>
                  </a:ext>
                </a:extLst>
              </p:cNvPr>
              <p:cNvGrpSpPr/>
              <p:nvPr/>
            </p:nvGrpSpPr>
            <p:grpSpPr>
              <a:xfrm>
                <a:off x="4625198" y="1031927"/>
                <a:ext cx="641389" cy="5216305"/>
                <a:chOff x="2892468" y="1032983"/>
                <a:chExt cx="641389" cy="5216305"/>
              </a:xfrm>
            </p:grpSpPr>
            <p:grpSp>
              <p:nvGrpSpPr>
                <p:cNvPr id="2236" name="Gruppe 2235">
                  <a:extLst>
                    <a:ext uri="{FF2B5EF4-FFF2-40B4-BE49-F238E27FC236}">
                      <a16:creationId xmlns:a16="http://schemas.microsoft.com/office/drawing/2014/main" id="{33C38609-10B0-CDB0-910B-15DA7D835F70}"/>
                    </a:ext>
                  </a:extLst>
                </p:cNvPr>
                <p:cNvGrpSpPr/>
                <p:nvPr/>
              </p:nvGrpSpPr>
              <p:grpSpPr>
                <a:xfrm>
                  <a:off x="2892468" y="1032983"/>
                  <a:ext cx="641389" cy="5216305"/>
                  <a:chOff x="3475384" y="1188399"/>
                  <a:chExt cx="641389" cy="5216305"/>
                </a:xfrm>
              </p:grpSpPr>
              <p:sp>
                <p:nvSpPr>
                  <p:cNvPr id="2240" name="Tekstfelt 2239">
                    <a:extLst>
                      <a:ext uri="{FF2B5EF4-FFF2-40B4-BE49-F238E27FC236}">
                        <a16:creationId xmlns:a16="http://schemas.microsoft.com/office/drawing/2014/main" id="{F1781C6D-01E3-4DAE-0AF5-C257A9AF83D5}"/>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41" name="Tekstfelt 2240">
                    <a:extLst>
                      <a:ext uri="{FF2B5EF4-FFF2-40B4-BE49-F238E27FC236}">
                        <a16:creationId xmlns:a16="http://schemas.microsoft.com/office/drawing/2014/main" id="{B2696DCE-4EF4-64FD-480A-ED18B7D95EBC}"/>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42" name="Tekstfelt 2241">
                    <a:extLst>
                      <a:ext uri="{FF2B5EF4-FFF2-40B4-BE49-F238E27FC236}">
                        <a16:creationId xmlns:a16="http://schemas.microsoft.com/office/drawing/2014/main" id="{94ABE016-A57F-A7DE-234A-FF74EF8F3A92}"/>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43" name="Tekstfelt 2242">
                    <a:extLst>
                      <a:ext uri="{FF2B5EF4-FFF2-40B4-BE49-F238E27FC236}">
                        <a16:creationId xmlns:a16="http://schemas.microsoft.com/office/drawing/2014/main" id="{84DA8062-DBB0-7264-A327-55C05F0DE691}"/>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44" name="Tekstfelt 2243">
                    <a:extLst>
                      <a:ext uri="{FF2B5EF4-FFF2-40B4-BE49-F238E27FC236}">
                        <a16:creationId xmlns:a16="http://schemas.microsoft.com/office/drawing/2014/main" id="{CF9B6B11-E99E-2C47-D07C-C3AF4FFBFBC6}"/>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45" name="Tekstfelt 2244">
                    <a:extLst>
                      <a:ext uri="{FF2B5EF4-FFF2-40B4-BE49-F238E27FC236}">
                        <a16:creationId xmlns:a16="http://schemas.microsoft.com/office/drawing/2014/main" id="{B7B32F57-3146-816B-3D41-F548151996F4}"/>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46" name="Tekstfelt 2245">
                    <a:extLst>
                      <a:ext uri="{FF2B5EF4-FFF2-40B4-BE49-F238E27FC236}">
                        <a16:creationId xmlns:a16="http://schemas.microsoft.com/office/drawing/2014/main" id="{9EF1D6F0-1E0F-718D-A37A-FDA171B18ACC}"/>
                      </a:ext>
                    </a:extLst>
                  </p:cNvPr>
                  <p:cNvSpPr txBox="1"/>
                  <p:nvPr/>
                </p:nvSpPr>
                <p:spPr>
                  <a:xfrm>
                    <a:off x="3525031"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47" name="Tekstfelt 2246">
                    <a:extLst>
                      <a:ext uri="{FF2B5EF4-FFF2-40B4-BE49-F238E27FC236}">
                        <a16:creationId xmlns:a16="http://schemas.microsoft.com/office/drawing/2014/main" id="{063F47F3-454F-3F68-95A9-28A08F860332}"/>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48" name="Tekstfelt 2247">
                    <a:extLst>
                      <a:ext uri="{FF2B5EF4-FFF2-40B4-BE49-F238E27FC236}">
                        <a16:creationId xmlns:a16="http://schemas.microsoft.com/office/drawing/2014/main" id="{63AC147E-7F02-D823-D932-D10BEE860D90}"/>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49" name="Tekstfelt 2248">
                    <a:extLst>
                      <a:ext uri="{FF2B5EF4-FFF2-40B4-BE49-F238E27FC236}">
                        <a16:creationId xmlns:a16="http://schemas.microsoft.com/office/drawing/2014/main" id="{82ECA015-09B6-EA2F-47D9-B895F0EEA30C}"/>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50" name="Tekstfelt 2249">
                    <a:extLst>
                      <a:ext uri="{FF2B5EF4-FFF2-40B4-BE49-F238E27FC236}">
                        <a16:creationId xmlns:a16="http://schemas.microsoft.com/office/drawing/2014/main" id="{42B44414-CB0E-E4C0-7D7B-1AD58208386E}"/>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51" name="Tekstfelt 2250">
                    <a:extLst>
                      <a:ext uri="{FF2B5EF4-FFF2-40B4-BE49-F238E27FC236}">
                        <a16:creationId xmlns:a16="http://schemas.microsoft.com/office/drawing/2014/main" id="{8983F8D8-EECF-B91A-75E1-2FFF8696F763}"/>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52" name="Tekstfelt 2251">
                    <a:extLst>
                      <a:ext uri="{FF2B5EF4-FFF2-40B4-BE49-F238E27FC236}">
                        <a16:creationId xmlns:a16="http://schemas.microsoft.com/office/drawing/2014/main" id="{8AAD4B6E-63AA-485E-A294-5DB75E2F806E}"/>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53" name="Tekstfelt 2252">
                    <a:extLst>
                      <a:ext uri="{FF2B5EF4-FFF2-40B4-BE49-F238E27FC236}">
                        <a16:creationId xmlns:a16="http://schemas.microsoft.com/office/drawing/2014/main" id="{0AAF1F1F-73FF-1C85-95A3-A8F30A4BFBE4}"/>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54" name="Tekstfelt 2253">
                    <a:extLst>
                      <a:ext uri="{FF2B5EF4-FFF2-40B4-BE49-F238E27FC236}">
                        <a16:creationId xmlns:a16="http://schemas.microsoft.com/office/drawing/2014/main" id="{A0C2B3A7-2E9A-399B-9540-7A3BB0DAD77B}"/>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55" name="Tekstfelt 2254">
                    <a:extLst>
                      <a:ext uri="{FF2B5EF4-FFF2-40B4-BE49-F238E27FC236}">
                        <a16:creationId xmlns:a16="http://schemas.microsoft.com/office/drawing/2014/main" id="{CBD491A5-6ECC-5519-7A98-FE3B0250A35D}"/>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56" name="Tekstfelt 2255">
                    <a:extLst>
                      <a:ext uri="{FF2B5EF4-FFF2-40B4-BE49-F238E27FC236}">
                        <a16:creationId xmlns:a16="http://schemas.microsoft.com/office/drawing/2014/main" id="{F6840911-BC15-BB89-CF3D-D695295358E3}"/>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57" name="Tekstfelt 2256">
                    <a:extLst>
                      <a:ext uri="{FF2B5EF4-FFF2-40B4-BE49-F238E27FC236}">
                        <a16:creationId xmlns:a16="http://schemas.microsoft.com/office/drawing/2014/main" id="{04E3BD35-FCE4-356B-3E3B-91FF62E111BC}"/>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58" name="Tekstfelt 2257">
                    <a:extLst>
                      <a:ext uri="{FF2B5EF4-FFF2-40B4-BE49-F238E27FC236}">
                        <a16:creationId xmlns:a16="http://schemas.microsoft.com/office/drawing/2014/main" id="{D5EFCA57-F1EC-A7BF-60DD-56ED3224FD46}"/>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59" name="Tekstfelt 2258">
                    <a:extLst>
                      <a:ext uri="{FF2B5EF4-FFF2-40B4-BE49-F238E27FC236}">
                        <a16:creationId xmlns:a16="http://schemas.microsoft.com/office/drawing/2014/main" id="{6366B47E-EF6C-3722-90BA-299865A2EFDA}"/>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60" name="Tekstfelt 2259">
                    <a:extLst>
                      <a:ext uri="{FF2B5EF4-FFF2-40B4-BE49-F238E27FC236}">
                        <a16:creationId xmlns:a16="http://schemas.microsoft.com/office/drawing/2014/main" id="{D89FC506-FEAA-9728-C576-C67CA9FD64B0}"/>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61" name="Tekstfelt 2260">
                    <a:extLst>
                      <a:ext uri="{FF2B5EF4-FFF2-40B4-BE49-F238E27FC236}">
                        <a16:creationId xmlns:a16="http://schemas.microsoft.com/office/drawing/2014/main" id="{DE4F3240-299B-A9E2-F37E-8B42740996C4}"/>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62" name="Tekstfelt 2261">
                    <a:extLst>
                      <a:ext uri="{FF2B5EF4-FFF2-40B4-BE49-F238E27FC236}">
                        <a16:creationId xmlns:a16="http://schemas.microsoft.com/office/drawing/2014/main" id="{43BAC2AD-CBCF-394A-63B8-C9F14280FDB2}"/>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63" name="Tekstfelt 2262">
                    <a:extLst>
                      <a:ext uri="{FF2B5EF4-FFF2-40B4-BE49-F238E27FC236}">
                        <a16:creationId xmlns:a16="http://schemas.microsoft.com/office/drawing/2014/main" id="{0F7AA878-EACE-4782-044E-66D94CF36428}"/>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64" name="Tekstfelt 2263">
                    <a:extLst>
                      <a:ext uri="{FF2B5EF4-FFF2-40B4-BE49-F238E27FC236}">
                        <a16:creationId xmlns:a16="http://schemas.microsoft.com/office/drawing/2014/main" id="{91B9D0D2-780E-5998-220A-D419735F6D2F}"/>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65" name="Tekstfelt 2264">
                    <a:extLst>
                      <a:ext uri="{FF2B5EF4-FFF2-40B4-BE49-F238E27FC236}">
                        <a16:creationId xmlns:a16="http://schemas.microsoft.com/office/drawing/2014/main" id="{BC4788A4-B17E-3A88-32B3-E84D19775516}"/>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66" name="Tekstfelt 2265">
                    <a:extLst>
                      <a:ext uri="{FF2B5EF4-FFF2-40B4-BE49-F238E27FC236}">
                        <a16:creationId xmlns:a16="http://schemas.microsoft.com/office/drawing/2014/main" id="{E529568F-932E-F845-B66A-5C3A6B37B329}"/>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67" name="Tekstfelt 2266">
                    <a:extLst>
                      <a:ext uri="{FF2B5EF4-FFF2-40B4-BE49-F238E27FC236}">
                        <a16:creationId xmlns:a16="http://schemas.microsoft.com/office/drawing/2014/main" id="{D434CBE1-0A54-BC9C-0D19-BFE61BF76680}"/>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68" name="Tekstfelt 2267">
                    <a:extLst>
                      <a:ext uri="{FF2B5EF4-FFF2-40B4-BE49-F238E27FC236}">
                        <a16:creationId xmlns:a16="http://schemas.microsoft.com/office/drawing/2014/main" id="{D938C69E-7609-1F0A-AC77-D6DCFC0D266B}"/>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69" name="Tekstfelt 2268">
                    <a:extLst>
                      <a:ext uri="{FF2B5EF4-FFF2-40B4-BE49-F238E27FC236}">
                        <a16:creationId xmlns:a16="http://schemas.microsoft.com/office/drawing/2014/main" id="{685EDAB8-1DAE-008C-E1CE-7A3494050034}"/>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70" name="Tekstfelt 2269">
                    <a:extLst>
                      <a:ext uri="{FF2B5EF4-FFF2-40B4-BE49-F238E27FC236}">
                        <a16:creationId xmlns:a16="http://schemas.microsoft.com/office/drawing/2014/main" id="{0E559EED-943A-24F7-8138-E8F950559FD4}"/>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71" name="Tekstfelt 2270">
                    <a:extLst>
                      <a:ext uri="{FF2B5EF4-FFF2-40B4-BE49-F238E27FC236}">
                        <a16:creationId xmlns:a16="http://schemas.microsoft.com/office/drawing/2014/main" id="{E9F9B257-8DA4-7840-7B68-4EEC5C64FB0B}"/>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72" name="Tekstfelt 2271">
                    <a:extLst>
                      <a:ext uri="{FF2B5EF4-FFF2-40B4-BE49-F238E27FC236}">
                        <a16:creationId xmlns:a16="http://schemas.microsoft.com/office/drawing/2014/main" id="{58D38EA4-B6CB-0311-0901-5DDF20B9C0A2}"/>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37" name="Tekstfelt 2236">
                  <a:extLst>
                    <a:ext uri="{FF2B5EF4-FFF2-40B4-BE49-F238E27FC236}">
                      <a16:creationId xmlns:a16="http://schemas.microsoft.com/office/drawing/2014/main" id="{2F6AC46A-3C0A-43CD-D515-9D42BF9A6B59}"/>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38" name="Tekstfelt 2237">
                  <a:extLst>
                    <a:ext uri="{FF2B5EF4-FFF2-40B4-BE49-F238E27FC236}">
                      <a16:creationId xmlns:a16="http://schemas.microsoft.com/office/drawing/2014/main" id="{42B6671D-6F62-498E-81A9-39EC70DCAA97}"/>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39" name="Tekstfelt 2238">
                  <a:extLst>
                    <a:ext uri="{FF2B5EF4-FFF2-40B4-BE49-F238E27FC236}">
                      <a16:creationId xmlns:a16="http://schemas.microsoft.com/office/drawing/2014/main" id="{AE975932-4E52-BD48-DC0D-E78B69722C81}"/>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4" name="Gruppe 1823">
                <a:extLst>
                  <a:ext uri="{FF2B5EF4-FFF2-40B4-BE49-F238E27FC236}">
                    <a16:creationId xmlns:a16="http://schemas.microsoft.com/office/drawing/2014/main" id="{659B1466-533B-BE03-68F5-2D42E756207F}"/>
                  </a:ext>
                </a:extLst>
              </p:cNvPr>
              <p:cNvGrpSpPr/>
              <p:nvPr/>
            </p:nvGrpSpPr>
            <p:grpSpPr>
              <a:xfrm>
                <a:off x="5052945" y="1040538"/>
                <a:ext cx="641389" cy="5216305"/>
                <a:chOff x="2892468" y="1032983"/>
                <a:chExt cx="641389" cy="5216305"/>
              </a:xfrm>
            </p:grpSpPr>
            <p:grpSp>
              <p:nvGrpSpPr>
                <p:cNvPr id="2199" name="Gruppe 2198">
                  <a:extLst>
                    <a:ext uri="{FF2B5EF4-FFF2-40B4-BE49-F238E27FC236}">
                      <a16:creationId xmlns:a16="http://schemas.microsoft.com/office/drawing/2014/main" id="{2B489ED1-151E-FB80-E8EC-4FCBF629DDC9}"/>
                    </a:ext>
                  </a:extLst>
                </p:cNvPr>
                <p:cNvGrpSpPr/>
                <p:nvPr/>
              </p:nvGrpSpPr>
              <p:grpSpPr>
                <a:xfrm>
                  <a:off x="2892468" y="1032983"/>
                  <a:ext cx="641389" cy="5216305"/>
                  <a:chOff x="3475384" y="1188399"/>
                  <a:chExt cx="641389" cy="5216305"/>
                </a:xfrm>
              </p:grpSpPr>
              <p:sp>
                <p:nvSpPr>
                  <p:cNvPr id="2203" name="Tekstfelt 2202">
                    <a:extLst>
                      <a:ext uri="{FF2B5EF4-FFF2-40B4-BE49-F238E27FC236}">
                        <a16:creationId xmlns:a16="http://schemas.microsoft.com/office/drawing/2014/main" id="{DDC50FE5-062E-9D0D-6A7B-77A6C38C8D24}"/>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04" name="Tekstfelt 2203">
                    <a:extLst>
                      <a:ext uri="{FF2B5EF4-FFF2-40B4-BE49-F238E27FC236}">
                        <a16:creationId xmlns:a16="http://schemas.microsoft.com/office/drawing/2014/main" id="{93DA1695-8D69-A7F8-3110-A5A4B6EED07C}"/>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05" name="Tekstfelt 2204">
                    <a:extLst>
                      <a:ext uri="{FF2B5EF4-FFF2-40B4-BE49-F238E27FC236}">
                        <a16:creationId xmlns:a16="http://schemas.microsoft.com/office/drawing/2014/main" id="{FE9C6BFA-F767-2459-53D2-AB0B71FCE8C6}"/>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06" name="Tekstfelt 2205">
                    <a:extLst>
                      <a:ext uri="{FF2B5EF4-FFF2-40B4-BE49-F238E27FC236}">
                        <a16:creationId xmlns:a16="http://schemas.microsoft.com/office/drawing/2014/main" id="{CA91F893-4B7F-A059-BF53-A45E64180156}"/>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07" name="Tekstfelt 2206">
                    <a:extLst>
                      <a:ext uri="{FF2B5EF4-FFF2-40B4-BE49-F238E27FC236}">
                        <a16:creationId xmlns:a16="http://schemas.microsoft.com/office/drawing/2014/main" id="{AF26E622-0533-8CD7-ACE4-C1AD9D8999FE}"/>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08" name="Tekstfelt 2207">
                    <a:extLst>
                      <a:ext uri="{FF2B5EF4-FFF2-40B4-BE49-F238E27FC236}">
                        <a16:creationId xmlns:a16="http://schemas.microsoft.com/office/drawing/2014/main" id="{4929D8CD-7AF7-E492-39B3-8C05664A0C3A}"/>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09" name="Tekstfelt 2208">
                    <a:extLst>
                      <a:ext uri="{FF2B5EF4-FFF2-40B4-BE49-F238E27FC236}">
                        <a16:creationId xmlns:a16="http://schemas.microsoft.com/office/drawing/2014/main" id="{B6ADB6F0-6647-F44C-85E4-17CFF4409AA4}"/>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10" name="Tekstfelt 2209">
                    <a:extLst>
                      <a:ext uri="{FF2B5EF4-FFF2-40B4-BE49-F238E27FC236}">
                        <a16:creationId xmlns:a16="http://schemas.microsoft.com/office/drawing/2014/main" id="{C8A59B9F-05D3-5C18-7074-283F0172984F}"/>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11" name="Tekstfelt 2210">
                    <a:extLst>
                      <a:ext uri="{FF2B5EF4-FFF2-40B4-BE49-F238E27FC236}">
                        <a16:creationId xmlns:a16="http://schemas.microsoft.com/office/drawing/2014/main" id="{78D327D0-3FD7-10A0-0EEC-AD4E3F10DAF4}"/>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12" name="Tekstfelt 2211">
                    <a:extLst>
                      <a:ext uri="{FF2B5EF4-FFF2-40B4-BE49-F238E27FC236}">
                        <a16:creationId xmlns:a16="http://schemas.microsoft.com/office/drawing/2014/main" id="{A70EB94A-BD02-890D-FBE1-5B81789845A1}"/>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13" name="Tekstfelt 2212">
                    <a:extLst>
                      <a:ext uri="{FF2B5EF4-FFF2-40B4-BE49-F238E27FC236}">
                        <a16:creationId xmlns:a16="http://schemas.microsoft.com/office/drawing/2014/main" id="{8D56E1D4-F082-11AE-AECF-F98F25BEF9C9}"/>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14" name="Tekstfelt 2213">
                    <a:extLst>
                      <a:ext uri="{FF2B5EF4-FFF2-40B4-BE49-F238E27FC236}">
                        <a16:creationId xmlns:a16="http://schemas.microsoft.com/office/drawing/2014/main" id="{6CA7ABC9-CB43-2A8A-63A1-F02D57BADF17}"/>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15" name="Tekstfelt 2214">
                    <a:extLst>
                      <a:ext uri="{FF2B5EF4-FFF2-40B4-BE49-F238E27FC236}">
                        <a16:creationId xmlns:a16="http://schemas.microsoft.com/office/drawing/2014/main" id="{BC6661F0-9725-B3D2-2422-3EBA9DC6EE6A}"/>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16" name="Tekstfelt 2215">
                    <a:extLst>
                      <a:ext uri="{FF2B5EF4-FFF2-40B4-BE49-F238E27FC236}">
                        <a16:creationId xmlns:a16="http://schemas.microsoft.com/office/drawing/2014/main" id="{BC188248-B565-98BB-E1D4-1C95FC589039}"/>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17" name="Tekstfelt 2216">
                    <a:extLst>
                      <a:ext uri="{FF2B5EF4-FFF2-40B4-BE49-F238E27FC236}">
                        <a16:creationId xmlns:a16="http://schemas.microsoft.com/office/drawing/2014/main" id="{6E5D97D5-BDAA-F92D-0186-4BD6E14F8CBD}"/>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18" name="Tekstfelt 2217">
                    <a:extLst>
                      <a:ext uri="{FF2B5EF4-FFF2-40B4-BE49-F238E27FC236}">
                        <a16:creationId xmlns:a16="http://schemas.microsoft.com/office/drawing/2014/main" id="{B2E73B7D-B3DB-9C69-EC65-9C54F848FF7A}"/>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19" name="Tekstfelt 2218">
                    <a:extLst>
                      <a:ext uri="{FF2B5EF4-FFF2-40B4-BE49-F238E27FC236}">
                        <a16:creationId xmlns:a16="http://schemas.microsoft.com/office/drawing/2014/main" id="{FBE53187-D449-9FE8-9CB5-42BA52EAA561}"/>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20" name="Tekstfelt 2219">
                    <a:extLst>
                      <a:ext uri="{FF2B5EF4-FFF2-40B4-BE49-F238E27FC236}">
                        <a16:creationId xmlns:a16="http://schemas.microsoft.com/office/drawing/2014/main" id="{CA1A2CD5-BA6F-79EA-EC05-A0A36A31A73E}"/>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21" name="Tekstfelt 2220">
                    <a:extLst>
                      <a:ext uri="{FF2B5EF4-FFF2-40B4-BE49-F238E27FC236}">
                        <a16:creationId xmlns:a16="http://schemas.microsoft.com/office/drawing/2014/main" id="{C746AEF7-DBFD-3966-CB58-92E3245F6693}"/>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22" name="Tekstfelt 2221">
                    <a:extLst>
                      <a:ext uri="{FF2B5EF4-FFF2-40B4-BE49-F238E27FC236}">
                        <a16:creationId xmlns:a16="http://schemas.microsoft.com/office/drawing/2014/main" id="{BBDDA0BC-10F4-50A8-F3F2-4E43A82736AD}"/>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23" name="Tekstfelt 2222">
                    <a:extLst>
                      <a:ext uri="{FF2B5EF4-FFF2-40B4-BE49-F238E27FC236}">
                        <a16:creationId xmlns:a16="http://schemas.microsoft.com/office/drawing/2014/main" id="{27FAD75D-A756-EEBF-3457-AF742164E712}"/>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24" name="Tekstfelt 2223">
                    <a:extLst>
                      <a:ext uri="{FF2B5EF4-FFF2-40B4-BE49-F238E27FC236}">
                        <a16:creationId xmlns:a16="http://schemas.microsoft.com/office/drawing/2014/main" id="{E75457D2-8B7B-BF5F-9EA6-2C8347AAD189}"/>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25" name="Tekstfelt 2224">
                    <a:extLst>
                      <a:ext uri="{FF2B5EF4-FFF2-40B4-BE49-F238E27FC236}">
                        <a16:creationId xmlns:a16="http://schemas.microsoft.com/office/drawing/2014/main" id="{3DA52DF7-D3B0-7C14-7BC1-3CBBC784ED8D}"/>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26" name="Tekstfelt 2225">
                    <a:extLst>
                      <a:ext uri="{FF2B5EF4-FFF2-40B4-BE49-F238E27FC236}">
                        <a16:creationId xmlns:a16="http://schemas.microsoft.com/office/drawing/2014/main" id="{9DE6F43D-A1B1-75A8-CA7A-CDFBE196BE27}"/>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27" name="Tekstfelt 2226">
                    <a:extLst>
                      <a:ext uri="{FF2B5EF4-FFF2-40B4-BE49-F238E27FC236}">
                        <a16:creationId xmlns:a16="http://schemas.microsoft.com/office/drawing/2014/main" id="{5901727F-85EB-64F7-634F-39CC5F7AD814}"/>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28" name="Tekstfelt 2227">
                    <a:extLst>
                      <a:ext uri="{FF2B5EF4-FFF2-40B4-BE49-F238E27FC236}">
                        <a16:creationId xmlns:a16="http://schemas.microsoft.com/office/drawing/2014/main" id="{B86C3855-E98F-3971-CB78-3C22E84C490A}"/>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29" name="Tekstfelt 2228">
                    <a:extLst>
                      <a:ext uri="{FF2B5EF4-FFF2-40B4-BE49-F238E27FC236}">
                        <a16:creationId xmlns:a16="http://schemas.microsoft.com/office/drawing/2014/main" id="{C5857E94-E37D-D932-A33F-0C2C73BC2234}"/>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30" name="Tekstfelt 2229">
                    <a:extLst>
                      <a:ext uri="{FF2B5EF4-FFF2-40B4-BE49-F238E27FC236}">
                        <a16:creationId xmlns:a16="http://schemas.microsoft.com/office/drawing/2014/main" id="{1E267A2F-E162-8157-757B-89EA589886BB}"/>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31" name="Tekstfelt 2230">
                    <a:extLst>
                      <a:ext uri="{FF2B5EF4-FFF2-40B4-BE49-F238E27FC236}">
                        <a16:creationId xmlns:a16="http://schemas.microsoft.com/office/drawing/2014/main" id="{5F790B2F-C0EF-1426-9FD6-4FA6732F8377}"/>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32" name="Tekstfelt 2231">
                    <a:extLst>
                      <a:ext uri="{FF2B5EF4-FFF2-40B4-BE49-F238E27FC236}">
                        <a16:creationId xmlns:a16="http://schemas.microsoft.com/office/drawing/2014/main" id="{A3E615E0-0EA1-F7F7-E774-65928DA7A11A}"/>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33" name="Tekstfelt 2232">
                    <a:extLst>
                      <a:ext uri="{FF2B5EF4-FFF2-40B4-BE49-F238E27FC236}">
                        <a16:creationId xmlns:a16="http://schemas.microsoft.com/office/drawing/2014/main" id="{D363E5C5-B0A2-E4C3-E8CE-E0FC4B782B72}"/>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34" name="Tekstfelt 2233">
                    <a:extLst>
                      <a:ext uri="{FF2B5EF4-FFF2-40B4-BE49-F238E27FC236}">
                        <a16:creationId xmlns:a16="http://schemas.microsoft.com/office/drawing/2014/main" id="{4C0CC87A-0915-E2ED-8889-45D2072E8E9C}"/>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35" name="Tekstfelt 2234">
                    <a:extLst>
                      <a:ext uri="{FF2B5EF4-FFF2-40B4-BE49-F238E27FC236}">
                        <a16:creationId xmlns:a16="http://schemas.microsoft.com/office/drawing/2014/main" id="{ADBE057E-B9D5-8617-8CE0-6221B39DE639}"/>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00" name="Tekstfelt 2199">
                  <a:extLst>
                    <a:ext uri="{FF2B5EF4-FFF2-40B4-BE49-F238E27FC236}">
                      <a16:creationId xmlns:a16="http://schemas.microsoft.com/office/drawing/2014/main" id="{95656509-3965-374A-0B80-FF9458C5EAD9}"/>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01" name="Tekstfelt 2200">
                  <a:extLst>
                    <a:ext uri="{FF2B5EF4-FFF2-40B4-BE49-F238E27FC236}">
                      <a16:creationId xmlns:a16="http://schemas.microsoft.com/office/drawing/2014/main" id="{0906B373-04D9-7053-6616-B5BE1F548AB4}"/>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02" name="Tekstfelt 2201">
                  <a:extLst>
                    <a:ext uri="{FF2B5EF4-FFF2-40B4-BE49-F238E27FC236}">
                      <a16:creationId xmlns:a16="http://schemas.microsoft.com/office/drawing/2014/main" id="{8477F459-9F35-ED30-C57A-E8D298B52837}"/>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5" name="Gruppe 1824">
                <a:extLst>
                  <a:ext uri="{FF2B5EF4-FFF2-40B4-BE49-F238E27FC236}">
                    <a16:creationId xmlns:a16="http://schemas.microsoft.com/office/drawing/2014/main" id="{3E537E75-2041-5C7D-B187-943AEC7BEA11}"/>
                  </a:ext>
                </a:extLst>
              </p:cNvPr>
              <p:cNvGrpSpPr/>
              <p:nvPr/>
            </p:nvGrpSpPr>
            <p:grpSpPr>
              <a:xfrm>
                <a:off x="3753314" y="1031887"/>
                <a:ext cx="641389" cy="5216305"/>
                <a:chOff x="2892468" y="1032983"/>
                <a:chExt cx="641389" cy="5216305"/>
              </a:xfrm>
            </p:grpSpPr>
            <p:grpSp>
              <p:nvGrpSpPr>
                <p:cNvPr id="2162" name="Gruppe 2161">
                  <a:extLst>
                    <a:ext uri="{FF2B5EF4-FFF2-40B4-BE49-F238E27FC236}">
                      <a16:creationId xmlns:a16="http://schemas.microsoft.com/office/drawing/2014/main" id="{449BA6D1-A034-646A-7661-42B2F866EF99}"/>
                    </a:ext>
                  </a:extLst>
                </p:cNvPr>
                <p:cNvGrpSpPr/>
                <p:nvPr/>
              </p:nvGrpSpPr>
              <p:grpSpPr>
                <a:xfrm>
                  <a:off x="2892468" y="1032983"/>
                  <a:ext cx="641389" cy="5216305"/>
                  <a:chOff x="3475384" y="1188399"/>
                  <a:chExt cx="641389" cy="5216305"/>
                </a:xfrm>
              </p:grpSpPr>
              <p:sp>
                <p:nvSpPr>
                  <p:cNvPr id="2166" name="Tekstfelt 2165">
                    <a:extLst>
                      <a:ext uri="{FF2B5EF4-FFF2-40B4-BE49-F238E27FC236}">
                        <a16:creationId xmlns:a16="http://schemas.microsoft.com/office/drawing/2014/main" id="{CB9C37F5-1555-6066-6B78-5513414EFBC0}"/>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67" name="Tekstfelt 2166">
                    <a:extLst>
                      <a:ext uri="{FF2B5EF4-FFF2-40B4-BE49-F238E27FC236}">
                        <a16:creationId xmlns:a16="http://schemas.microsoft.com/office/drawing/2014/main" id="{CE98C850-C132-1C53-4C67-62789643CAE1}"/>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68" name="Tekstfelt 2167">
                    <a:extLst>
                      <a:ext uri="{FF2B5EF4-FFF2-40B4-BE49-F238E27FC236}">
                        <a16:creationId xmlns:a16="http://schemas.microsoft.com/office/drawing/2014/main" id="{3B9E243D-DFA0-3F9D-E74D-157251563702}"/>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69" name="Tekstfelt 2168">
                    <a:extLst>
                      <a:ext uri="{FF2B5EF4-FFF2-40B4-BE49-F238E27FC236}">
                        <a16:creationId xmlns:a16="http://schemas.microsoft.com/office/drawing/2014/main" id="{21D6E9AB-5BB9-DCB9-4F87-C70B479C2ADE}"/>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70" name="Tekstfelt 2169">
                    <a:extLst>
                      <a:ext uri="{FF2B5EF4-FFF2-40B4-BE49-F238E27FC236}">
                        <a16:creationId xmlns:a16="http://schemas.microsoft.com/office/drawing/2014/main" id="{90BB9F71-7B2D-83BF-BAE2-2A5C3EE5ECFF}"/>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71" name="Tekstfelt 2170">
                    <a:extLst>
                      <a:ext uri="{FF2B5EF4-FFF2-40B4-BE49-F238E27FC236}">
                        <a16:creationId xmlns:a16="http://schemas.microsoft.com/office/drawing/2014/main" id="{4AFD4BBE-2589-A874-1977-6A3A5299375D}"/>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72" name="Tekstfelt 2171">
                    <a:extLst>
                      <a:ext uri="{FF2B5EF4-FFF2-40B4-BE49-F238E27FC236}">
                        <a16:creationId xmlns:a16="http://schemas.microsoft.com/office/drawing/2014/main" id="{6C0284BD-7F4A-80EB-546A-2BA91B079A32}"/>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73" name="Tekstfelt 2172">
                    <a:extLst>
                      <a:ext uri="{FF2B5EF4-FFF2-40B4-BE49-F238E27FC236}">
                        <a16:creationId xmlns:a16="http://schemas.microsoft.com/office/drawing/2014/main" id="{47419DE8-CA20-9BEA-0705-2AD647409516}"/>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74" name="Tekstfelt 2173">
                    <a:extLst>
                      <a:ext uri="{FF2B5EF4-FFF2-40B4-BE49-F238E27FC236}">
                        <a16:creationId xmlns:a16="http://schemas.microsoft.com/office/drawing/2014/main" id="{F51C36AF-2292-4F10-BACF-A632283E91AB}"/>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75" name="Tekstfelt 2174">
                    <a:extLst>
                      <a:ext uri="{FF2B5EF4-FFF2-40B4-BE49-F238E27FC236}">
                        <a16:creationId xmlns:a16="http://schemas.microsoft.com/office/drawing/2014/main" id="{356420D1-4138-A8C1-D8D4-9C9E700D4DCD}"/>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76" name="Tekstfelt 2175">
                    <a:extLst>
                      <a:ext uri="{FF2B5EF4-FFF2-40B4-BE49-F238E27FC236}">
                        <a16:creationId xmlns:a16="http://schemas.microsoft.com/office/drawing/2014/main" id="{A47FB61C-7E0C-1DA2-1BF1-E6F72447D531}"/>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77" name="Tekstfelt 2176">
                    <a:extLst>
                      <a:ext uri="{FF2B5EF4-FFF2-40B4-BE49-F238E27FC236}">
                        <a16:creationId xmlns:a16="http://schemas.microsoft.com/office/drawing/2014/main" id="{2CF3928A-5CD9-4554-BC89-9ED64CB0F07F}"/>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78" name="Tekstfelt 2177">
                    <a:extLst>
                      <a:ext uri="{FF2B5EF4-FFF2-40B4-BE49-F238E27FC236}">
                        <a16:creationId xmlns:a16="http://schemas.microsoft.com/office/drawing/2014/main" id="{2261841B-14A0-731C-CB09-FE155740E1BB}"/>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79" name="Tekstfelt 2178">
                    <a:extLst>
                      <a:ext uri="{FF2B5EF4-FFF2-40B4-BE49-F238E27FC236}">
                        <a16:creationId xmlns:a16="http://schemas.microsoft.com/office/drawing/2014/main" id="{EB4F73E9-5FDB-7AC8-D9CE-FD3BEFDACF6F}"/>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80" name="Tekstfelt 2179">
                    <a:extLst>
                      <a:ext uri="{FF2B5EF4-FFF2-40B4-BE49-F238E27FC236}">
                        <a16:creationId xmlns:a16="http://schemas.microsoft.com/office/drawing/2014/main" id="{94AF778B-11D3-089D-089E-3C3470D659BF}"/>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81" name="Tekstfelt 2180">
                    <a:extLst>
                      <a:ext uri="{FF2B5EF4-FFF2-40B4-BE49-F238E27FC236}">
                        <a16:creationId xmlns:a16="http://schemas.microsoft.com/office/drawing/2014/main" id="{9BFF141C-3E7C-62E1-CCFC-348439FC7AC6}"/>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82" name="Tekstfelt 2181">
                    <a:extLst>
                      <a:ext uri="{FF2B5EF4-FFF2-40B4-BE49-F238E27FC236}">
                        <a16:creationId xmlns:a16="http://schemas.microsoft.com/office/drawing/2014/main" id="{892355C2-EB69-57E4-65CF-EF513D77BA9E}"/>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83" name="Tekstfelt 2182">
                    <a:extLst>
                      <a:ext uri="{FF2B5EF4-FFF2-40B4-BE49-F238E27FC236}">
                        <a16:creationId xmlns:a16="http://schemas.microsoft.com/office/drawing/2014/main" id="{DCAA8151-96BF-914C-0026-5776ED0C2A7C}"/>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84" name="Tekstfelt 2183">
                    <a:extLst>
                      <a:ext uri="{FF2B5EF4-FFF2-40B4-BE49-F238E27FC236}">
                        <a16:creationId xmlns:a16="http://schemas.microsoft.com/office/drawing/2014/main" id="{D663BF1A-8823-1259-ECFB-1015FBADC739}"/>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85" name="Tekstfelt 2184">
                    <a:extLst>
                      <a:ext uri="{FF2B5EF4-FFF2-40B4-BE49-F238E27FC236}">
                        <a16:creationId xmlns:a16="http://schemas.microsoft.com/office/drawing/2014/main" id="{F6AF2A7E-E72B-A3B6-ACF5-543CF9D27A14}"/>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86" name="Tekstfelt 2185">
                    <a:extLst>
                      <a:ext uri="{FF2B5EF4-FFF2-40B4-BE49-F238E27FC236}">
                        <a16:creationId xmlns:a16="http://schemas.microsoft.com/office/drawing/2014/main" id="{2EE8F540-F8AC-C37E-35EA-F07849B628DE}"/>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87" name="Tekstfelt 2186">
                    <a:extLst>
                      <a:ext uri="{FF2B5EF4-FFF2-40B4-BE49-F238E27FC236}">
                        <a16:creationId xmlns:a16="http://schemas.microsoft.com/office/drawing/2014/main" id="{D73B4BE6-1D95-B00B-4EEA-B205E6FD0710}"/>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88" name="Tekstfelt 2187">
                    <a:extLst>
                      <a:ext uri="{FF2B5EF4-FFF2-40B4-BE49-F238E27FC236}">
                        <a16:creationId xmlns:a16="http://schemas.microsoft.com/office/drawing/2014/main" id="{5CB4CAB8-1A75-2F9A-316A-1C66DE2D443C}"/>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89" name="Tekstfelt 2188">
                    <a:extLst>
                      <a:ext uri="{FF2B5EF4-FFF2-40B4-BE49-F238E27FC236}">
                        <a16:creationId xmlns:a16="http://schemas.microsoft.com/office/drawing/2014/main" id="{6634D24F-07B0-C6DF-9E0C-680201F339FE}"/>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90" name="Tekstfelt 2189">
                    <a:extLst>
                      <a:ext uri="{FF2B5EF4-FFF2-40B4-BE49-F238E27FC236}">
                        <a16:creationId xmlns:a16="http://schemas.microsoft.com/office/drawing/2014/main" id="{0D63E166-2E90-F4F5-C94A-C1E83B7C411F}"/>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91" name="Tekstfelt 2190">
                    <a:extLst>
                      <a:ext uri="{FF2B5EF4-FFF2-40B4-BE49-F238E27FC236}">
                        <a16:creationId xmlns:a16="http://schemas.microsoft.com/office/drawing/2014/main" id="{D350DBED-9E83-5280-E375-91D3AA7E83DC}"/>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92" name="Tekstfelt 2191">
                    <a:extLst>
                      <a:ext uri="{FF2B5EF4-FFF2-40B4-BE49-F238E27FC236}">
                        <a16:creationId xmlns:a16="http://schemas.microsoft.com/office/drawing/2014/main" id="{1E61417E-706B-604E-751D-3ACC45203789}"/>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93" name="Tekstfelt 2192">
                    <a:extLst>
                      <a:ext uri="{FF2B5EF4-FFF2-40B4-BE49-F238E27FC236}">
                        <a16:creationId xmlns:a16="http://schemas.microsoft.com/office/drawing/2014/main" id="{93A5449A-B5E5-D05A-9C39-F02F82E1D612}"/>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94" name="Tekstfelt 2193">
                    <a:extLst>
                      <a:ext uri="{FF2B5EF4-FFF2-40B4-BE49-F238E27FC236}">
                        <a16:creationId xmlns:a16="http://schemas.microsoft.com/office/drawing/2014/main" id="{1768C0EB-2ECC-9958-5667-C56B5BFE51E2}"/>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95" name="Tekstfelt 2194">
                    <a:extLst>
                      <a:ext uri="{FF2B5EF4-FFF2-40B4-BE49-F238E27FC236}">
                        <a16:creationId xmlns:a16="http://schemas.microsoft.com/office/drawing/2014/main" id="{87ABA4C8-F955-B560-D7B7-6DC1C6CC4870}"/>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96" name="Tekstfelt 2195">
                    <a:extLst>
                      <a:ext uri="{FF2B5EF4-FFF2-40B4-BE49-F238E27FC236}">
                        <a16:creationId xmlns:a16="http://schemas.microsoft.com/office/drawing/2014/main" id="{DAE6EE4E-6366-BE26-186B-A7A4439B0F44}"/>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97" name="Tekstfelt 2196">
                    <a:extLst>
                      <a:ext uri="{FF2B5EF4-FFF2-40B4-BE49-F238E27FC236}">
                        <a16:creationId xmlns:a16="http://schemas.microsoft.com/office/drawing/2014/main" id="{0BF85FD2-2C1B-CB90-A610-88B27C5552CA}"/>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98" name="Tekstfelt 2197">
                    <a:extLst>
                      <a:ext uri="{FF2B5EF4-FFF2-40B4-BE49-F238E27FC236}">
                        <a16:creationId xmlns:a16="http://schemas.microsoft.com/office/drawing/2014/main" id="{318034B7-C241-E530-43E9-9F18887C4DA6}"/>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63" name="Tekstfelt 2162">
                  <a:extLst>
                    <a:ext uri="{FF2B5EF4-FFF2-40B4-BE49-F238E27FC236}">
                      <a16:creationId xmlns:a16="http://schemas.microsoft.com/office/drawing/2014/main" id="{B72874D7-F840-AD33-7C61-E959F661EF8A}"/>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64" name="Tekstfelt 2163">
                  <a:extLst>
                    <a:ext uri="{FF2B5EF4-FFF2-40B4-BE49-F238E27FC236}">
                      <a16:creationId xmlns:a16="http://schemas.microsoft.com/office/drawing/2014/main" id="{3302C4CB-1672-7A95-09FB-E0282D5CD5B6}"/>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65" name="Tekstfelt 2164">
                  <a:extLst>
                    <a:ext uri="{FF2B5EF4-FFF2-40B4-BE49-F238E27FC236}">
                      <a16:creationId xmlns:a16="http://schemas.microsoft.com/office/drawing/2014/main" id="{B36BCD42-4BDB-6971-AE90-A7C0D6EEBBC1}"/>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6" name="Gruppe 1825">
                <a:extLst>
                  <a:ext uri="{FF2B5EF4-FFF2-40B4-BE49-F238E27FC236}">
                    <a16:creationId xmlns:a16="http://schemas.microsoft.com/office/drawing/2014/main" id="{4E043C6F-D612-CD31-1C60-86DB440B6839}"/>
                  </a:ext>
                </a:extLst>
              </p:cNvPr>
              <p:cNvGrpSpPr/>
              <p:nvPr/>
            </p:nvGrpSpPr>
            <p:grpSpPr>
              <a:xfrm>
                <a:off x="3326093" y="1035670"/>
                <a:ext cx="641389" cy="5216305"/>
                <a:chOff x="2892468" y="1032983"/>
                <a:chExt cx="641389" cy="5216305"/>
              </a:xfrm>
            </p:grpSpPr>
            <p:grpSp>
              <p:nvGrpSpPr>
                <p:cNvPr id="2125" name="Gruppe 2124">
                  <a:extLst>
                    <a:ext uri="{FF2B5EF4-FFF2-40B4-BE49-F238E27FC236}">
                      <a16:creationId xmlns:a16="http://schemas.microsoft.com/office/drawing/2014/main" id="{CF7C0387-3E0D-D0DD-3AFB-23693401ACCE}"/>
                    </a:ext>
                  </a:extLst>
                </p:cNvPr>
                <p:cNvGrpSpPr/>
                <p:nvPr/>
              </p:nvGrpSpPr>
              <p:grpSpPr>
                <a:xfrm>
                  <a:off x="2892468" y="1032983"/>
                  <a:ext cx="641389" cy="5216305"/>
                  <a:chOff x="3475384" y="1188399"/>
                  <a:chExt cx="641389" cy="5216305"/>
                </a:xfrm>
              </p:grpSpPr>
              <p:sp>
                <p:nvSpPr>
                  <p:cNvPr id="2129" name="Tekstfelt 2128">
                    <a:extLst>
                      <a:ext uri="{FF2B5EF4-FFF2-40B4-BE49-F238E27FC236}">
                        <a16:creationId xmlns:a16="http://schemas.microsoft.com/office/drawing/2014/main" id="{B4D2DFA5-D7AB-D433-6F96-0889D34ADA33}"/>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30" name="Tekstfelt 2129">
                    <a:extLst>
                      <a:ext uri="{FF2B5EF4-FFF2-40B4-BE49-F238E27FC236}">
                        <a16:creationId xmlns:a16="http://schemas.microsoft.com/office/drawing/2014/main" id="{1A8D30C1-75F2-97FA-7E00-6C77FBB10535}"/>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31" name="Tekstfelt 2130">
                    <a:extLst>
                      <a:ext uri="{FF2B5EF4-FFF2-40B4-BE49-F238E27FC236}">
                        <a16:creationId xmlns:a16="http://schemas.microsoft.com/office/drawing/2014/main" id="{B7FDFABD-6E9C-04D9-2B05-626DF791521B}"/>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32" name="Tekstfelt 2131">
                    <a:extLst>
                      <a:ext uri="{FF2B5EF4-FFF2-40B4-BE49-F238E27FC236}">
                        <a16:creationId xmlns:a16="http://schemas.microsoft.com/office/drawing/2014/main" id="{B5DE5F2E-7A6E-5D51-96BE-7BC3F11D4CEC}"/>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33" name="Tekstfelt 2132">
                    <a:extLst>
                      <a:ext uri="{FF2B5EF4-FFF2-40B4-BE49-F238E27FC236}">
                        <a16:creationId xmlns:a16="http://schemas.microsoft.com/office/drawing/2014/main" id="{C77B575C-B07D-81C1-EAF1-87B13C1033F3}"/>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34" name="Tekstfelt 2133">
                    <a:extLst>
                      <a:ext uri="{FF2B5EF4-FFF2-40B4-BE49-F238E27FC236}">
                        <a16:creationId xmlns:a16="http://schemas.microsoft.com/office/drawing/2014/main" id="{EEFD4FF0-1C3E-A577-BE70-0865DABFB552}"/>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35" name="Tekstfelt 2134">
                    <a:extLst>
                      <a:ext uri="{FF2B5EF4-FFF2-40B4-BE49-F238E27FC236}">
                        <a16:creationId xmlns:a16="http://schemas.microsoft.com/office/drawing/2014/main" id="{2CACC9A7-ED6C-9A81-8441-39ECF14B9F10}"/>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36" name="Tekstfelt 2135">
                    <a:extLst>
                      <a:ext uri="{FF2B5EF4-FFF2-40B4-BE49-F238E27FC236}">
                        <a16:creationId xmlns:a16="http://schemas.microsoft.com/office/drawing/2014/main" id="{2830A9D2-9712-48D3-E523-A38CF3A94CCF}"/>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37" name="Tekstfelt 2136">
                    <a:extLst>
                      <a:ext uri="{FF2B5EF4-FFF2-40B4-BE49-F238E27FC236}">
                        <a16:creationId xmlns:a16="http://schemas.microsoft.com/office/drawing/2014/main" id="{9E99509C-3DA5-A5A6-EF3E-9D529DCDAF71}"/>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38" name="Tekstfelt 2137">
                    <a:extLst>
                      <a:ext uri="{FF2B5EF4-FFF2-40B4-BE49-F238E27FC236}">
                        <a16:creationId xmlns:a16="http://schemas.microsoft.com/office/drawing/2014/main" id="{8581726A-FB7A-92DE-3F50-23D0E581EB6F}"/>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39" name="Tekstfelt 2138">
                    <a:extLst>
                      <a:ext uri="{FF2B5EF4-FFF2-40B4-BE49-F238E27FC236}">
                        <a16:creationId xmlns:a16="http://schemas.microsoft.com/office/drawing/2014/main" id="{0F4E614D-B2CB-8881-4AAC-2A3ED4765D36}"/>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40" name="Tekstfelt 2139">
                    <a:extLst>
                      <a:ext uri="{FF2B5EF4-FFF2-40B4-BE49-F238E27FC236}">
                        <a16:creationId xmlns:a16="http://schemas.microsoft.com/office/drawing/2014/main" id="{C6EAFD00-5910-8C15-84B2-A34A0E7654A6}"/>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41" name="Tekstfelt 2140">
                    <a:extLst>
                      <a:ext uri="{FF2B5EF4-FFF2-40B4-BE49-F238E27FC236}">
                        <a16:creationId xmlns:a16="http://schemas.microsoft.com/office/drawing/2014/main" id="{22344D85-37A4-C990-47B5-5DFFE944BF72}"/>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42" name="Tekstfelt 2141">
                    <a:extLst>
                      <a:ext uri="{FF2B5EF4-FFF2-40B4-BE49-F238E27FC236}">
                        <a16:creationId xmlns:a16="http://schemas.microsoft.com/office/drawing/2014/main" id="{5595E429-FFC9-F118-FCDD-4E5742D00256}"/>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43" name="Tekstfelt 2142">
                    <a:extLst>
                      <a:ext uri="{FF2B5EF4-FFF2-40B4-BE49-F238E27FC236}">
                        <a16:creationId xmlns:a16="http://schemas.microsoft.com/office/drawing/2014/main" id="{44FEFCE2-B2CB-DC67-ACCD-290359955F97}"/>
                      </a:ext>
                    </a:extLst>
                  </p:cNvPr>
                  <p:cNvSpPr txBox="1"/>
                  <p:nvPr/>
                </p:nvSpPr>
                <p:spPr>
                  <a:xfrm>
                    <a:off x="35457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44" name="Tekstfelt 2143">
                    <a:extLst>
                      <a:ext uri="{FF2B5EF4-FFF2-40B4-BE49-F238E27FC236}">
                        <a16:creationId xmlns:a16="http://schemas.microsoft.com/office/drawing/2014/main" id="{A5519F61-0CD2-57DC-AA20-B594220B6FBC}"/>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45" name="Tekstfelt 2144">
                    <a:extLst>
                      <a:ext uri="{FF2B5EF4-FFF2-40B4-BE49-F238E27FC236}">
                        <a16:creationId xmlns:a16="http://schemas.microsoft.com/office/drawing/2014/main" id="{F7AFE7CD-309D-D0F4-34C3-DB48B386ED94}"/>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46" name="Tekstfelt 2145">
                    <a:extLst>
                      <a:ext uri="{FF2B5EF4-FFF2-40B4-BE49-F238E27FC236}">
                        <a16:creationId xmlns:a16="http://schemas.microsoft.com/office/drawing/2014/main" id="{4D8D4FB0-3459-39BA-AEA2-851093C0FEA4}"/>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47" name="Tekstfelt 2146">
                    <a:extLst>
                      <a:ext uri="{FF2B5EF4-FFF2-40B4-BE49-F238E27FC236}">
                        <a16:creationId xmlns:a16="http://schemas.microsoft.com/office/drawing/2014/main" id="{9A3686A9-EDA8-C689-3EAD-22D0AD5FA63B}"/>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48" name="Tekstfelt 2147">
                    <a:extLst>
                      <a:ext uri="{FF2B5EF4-FFF2-40B4-BE49-F238E27FC236}">
                        <a16:creationId xmlns:a16="http://schemas.microsoft.com/office/drawing/2014/main" id="{A7B18C75-613A-B7D2-15BB-FC16995F89F9}"/>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49" name="Tekstfelt 2148">
                    <a:extLst>
                      <a:ext uri="{FF2B5EF4-FFF2-40B4-BE49-F238E27FC236}">
                        <a16:creationId xmlns:a16="http://schemas.microsoft.com/office/drawing/2014/main" id="{62AD57DC-B967-42B4-A18F-F2ABB9BB06E9}"/>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50" name="Tekstfelt 2149">
                    <a:extLst>
                      <a:ext uri="{FF2B5EF4-FFF2-40B4-BE49-F238E27FC236}">
                        <a16:creationId xmlns:a16="http://schemas.microsoft.com/office/drawing/2014/main" id="{5BCA06D8-91AE-D336-504E-8472A36F4A38}"/>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51" name="Tekstfelt 2150">
                    <a:extLst>
                      <a:ext uri="{FF2B5EF4-FFF2-40B4-BE49-F238E27FC236}">
                        <a16:creationId xmlns:a16="http://schemas.microsoft.com/office/drawing/2014/main" id="{1875F5D1-440B-4C19-4660-DED8CF246CF0}"/>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52" name="Tekstfelt 2151">
                    <a:extLst>
                      <a:ext uri="{FF2B5EF4-FFF2-40B4-BE49-F238E27FC236}">
                        <a16:creationId xmlns:a16="http://schemas.microsoft.com/office/drawing/2014/main" id="{3B9D481F-2D8C-57DA-1164-C40CCFE85199}"/>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53" name="Tekstfelt 2152">
                    <a:extLst>
                      <a:ext uri="{FF2B5EF4-FFF2-40B4-BE49-F238E27FC236}">
                        <a16:creationId xmlns:a16="http://schemas.microsoft.com/office/drawing/2014/main" id="{12D25BDD-57D0-3A66-56EC-120EDB5492BD}"/>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54" name="Tekstfelt 2153">
                    <a:extLst>
                      <a:ext uri="{FF2B5EF4-FFF2-40B4-BE49-F238E27FC236}">
                        <a16:creationId xmlns:a16="http://schemas.microsoft.com/office/drawing/2014/main" id="{CF1F7599-F50A-52ED-1D22-CA51BAB42834}"/>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55" name="Tekstfelt 2154">
                    <a:extLst>
                      <a:ext uri="{FF2B5EF4-FFF2-40B4-BE49-F238E27FC236}">
                        <a16:creationId xmlns:a16="http://schemas.microsoft.com/office/drawing/2014/main" id="{F3377B90-0F51-4307-E0C5-7BBE75061B3E}"/>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56" name="Tekstfelt 2155">
                    <a:extLst>
                      <a:ext uri="{FF2B5EF4-FFF2-40B4-BE49-F238E27FC236}">
                        <a16:creationId xmlns:a16="http://schemas.microsoft.com/office/drawing/2014/main" id="{D9EB969F-D530-B1DE-232D-3535B7B4CF39}"/>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57" name="Tekstfelt 2156">
                    <a:extLst>
                      <a:ext uri="{FF2B5EF4-FFF2-40B4-BE49-F238E27FC236}">
                        <a16:creationId xmlns:a16="http://schemas.microsoft.com/office/drawing/2014/main" id="{85B0B03F-FE8E-D3D1-9C08-EC75416933F9}"/>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58" name="Tekstfelt 2157">
                    <a:extLst>
                      <a:ext uri="{FF2B5EF4-FFF2-40B4-BE49-F238E27FC236}">
                        <a16:creationId xmlns:a16="http://schemas.microsoft.com/office/drawing/2014/main" id="{249702A3-26CC-BDC7-0D8E-4B12B00F76B1}"/>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59" name="Tekstfelt 2158">
                    <a:extLst>
                      <a:ext uri="{FF2B5EF4-FFF2-40B4-BE49-F238E27FC236}">
                        <a16:creationId xmlns:a16="http://schemas.microsoft.com/office/drawing/2014/main" id="{7BE12159-E457-80C5-B66A-6C68F66FA211}"/>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60" name="Tekstfelt 2159">
                    <a:extLst>
                      <a:ext uri="{FF2B5EF4-FFF2-40B4-BE49-F238E27FC236}">
                        <a16:creationId xmlns:a16="http://schemas.microsoft.com/office/drawing/2014/main" id="{5C85CE31-67B2-59D7-8BCB-D2D0EA787A47}"/>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61" name="Tekstfelt 2160">
                    <a:extLst>
                      <a:ext uri="{FF2B5EF4-FFF2-40B4-BE49-F238E27FC236}">
                        <a16:creationId xmlns:a16="http://schemas.microsoft.com/office/drawing/2014/main" id="{49565BAB-5466-F50B-E686-7AA27B2DFB99}"/>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26" name="Tekstfelt 2125">
                  <a:extLst>
                    <a:ext uri="{FF2B5EF4-FFF2-40B4-BE49-F238E27FC236}">
                      <a16:creationId xmlns:a16="http://schemas.microsoft.com/office/drawing/2014/main" id="{CDDAD328-F29D-A617-2F03-E3B74E758D32}"/>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27" name="Tekstfelt 2126">
                  <a:extLst>
                    <a:ext uri="{FF2B5EF4-FFF2-40B4-BE49-F238E27FC236}">
                      <a16:creationId xmlns:a16="http://schemas.microsoft.com/office/drawing/2014/main" id="{D1407894-74AD-ADA8-1CE0-504488180F12}"/>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28" name="Tekstfelt 2127">
                  <a:extLst>
                    <a:ext uri="{FF2B5EF4-FFF2-40B4-BE49-F238E27FC236}">
                      <a16:creationId xmlns:a16="http://schemas.microsoft.com/office/drawing/2014/main" id="{0AD87AA5-BD73-E1FD-DCF1-423CD5E9FC4D}"/>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7" name="Gruppe 1826">
                <a:extLst>
                  <a:ext uri="{FF2B5EF4-FFF2-40B4-BE49-F238E27FC236}">
                    <a16:creationId xmlns:a16="http://schemas.microsoft.com/office/drawing/2014/main" id="{4B4F5E13-8B48-EAF1-43BA-63C52AB50878}"/>
                  </a:ext>
                </a:extLst>
              </p:cNvPr>
              <p:cNvGrpSpPr/>
              <p:nvPr/>
            </p:nvGrpSpPr>
            <p:grpSpPr>
              <a:xfrm>
                <a:off x="2893345" y="1029165"/>
                <a:ext cx="641389" cy="5216305"/>
                <a:chOff x="2892468" y="1032983"/>
                <a:chExt cx="641389" cy="5216305"/>
              </a:xfrm>
            </p:grpSpPr>
            <p:grpSp>
              <p:nvGrpSpPr>
                <p:cNvPr id="2088" name="Gruppe 2087">
                  <a:extLst>
                    <a:ext uri="{FF2B5EF4-FFF2-40B4-BE49-F238E27FC236}">
                      <a16:creationId xmlns:a16="http://schemas.microsoft.com/office/drawing/2014/main" id="{CD34FE9A-B3A6-D0E5-90D4-D45B28A0359D}"/>
                    </a:ext>
                  </a:extLst>
                </p:cNvPr>
                <p:cNvGrpSpPr/>
                <p:nvPr/>
              </p:nvGrpSpPr>
              <p:grpSpPr>
                <a:xfrm>
                  <a:off x="2892468" y="1032983"/>
                  <a:ext cx="641389" cy="5216305"/>
                  <a:chOff x="3475384" y="1188399"/>
                  <a:chExt cx="641389" cy="5216305"/>
                </a:xfrm>
              </p:grpSpPr>
              <p:sp>
                <p:nvSpPr>
                  <p:cNvPr id="2092" name="Tekstfelt 2091">
                    <a:extLst>
                      <a:ext uri="{FF2B5EF4-FFF2-40B4-BE49-F238E27FC236}">
                        <a16:creationId xmlns:a16="http://schemas.microsoft.com/office/drawing/2014/main" id="{5CD87545-C817-4137-5E63-FFB1877069C3}"/>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93" name="Tekstfelt 2092">
                    <a:extLst>
                      <a:ext uri="{FF2B5EF4-FFF2-40B4-BE49-F238E27FC236}">
                        <a16:creationId xmlns:a16="http://schemas.microsoft.com/office/drawing/2014/main" id="{B425075F-86B2-9297-59FD-7039725DF5B1}"/>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94" name="Tekstfelt 2093">
                    <a:extLst>
                      <a:ext uri="{FF2B5EF4-FFF2-40B4-BE49-F238E27FC236}">
                        <a16:creationId xmlns:a16="http://schemas.microsoft.com/office/drawing/2014/main" id="{7586D853-C4BC-97EB-ABEE-8AA2029AD505}"/>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95" name="Tekstfelt 2094">
                    <a:extLst>
                      <a:ext uri="{FF2B5EF4-FFF2-40B4-BE49-F238E27FC236}">
                        <a16:creationId xmlns:a16="http://schemas.microsoft.com/office/drawing/2014/main" id="{D9760AB6-8954-F4A8-29CB-BA35F5EA6701}"/>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96" name="Tekstfelt 2095">
                    <a:extLst>
                      <a:ext uri="{FF2B5EF4-FFF2-40B4-BE49-F238E27FC236}">
                        <a16:creationId xmlns:a16="http://schemas.microsoft.com/office/drawing/2014/main" id="{62217A1F-6C0A-69CE-51AE-3A3E8924BE37}"/>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97" name="Tekstfelt 2096">
                    <a:extLst>
                      <a:ext uri="{FF2B5EF4-FFF2-40B4-BE49-F238E27FC236}">
                        <a16:creationId xmlns:a16="http://schemas.microsoft.com/office/drawing/2014/main" id="{1089E18F-F4E3-FC22-4607-71FBE313CA96}"/>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98" name="Tekstfelt 2097">
                    <a:extLst>
                      <a:ext uri="{FF2B5EF4-FFF2-40B4-BE49-F238E27FC236}">
                        <a16:creationId xmlns:a16="http://schemas.microsoft.com/office/drawing/2014/main" id="{B9571744-C804-5D39-8BC7-709B6CCF6A3B}"/>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99" name="Tekstfelt 2098">
                    <a:extLst>
                      <a:ext uri="{FF2B5EF4-FFF2-40B4-BE49-F238E27FC236}">
                        <a16:creationId xmlns:a16="http://schemas.microsoft.com/office/drawing/2014/main" id="{B2680D5C-D86E-98E2-05CB-720C3AC5C30A}"/>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00" name="Tekstfelt 2099">
                    <a:extLst>
                      <a:ext uri="{FF2B5EF4-FFF2-40B4-BE49-F238E27FC236}">
                        <a16:creationId xmlns:a16="http://schemas.microsoft.com/office/drawing/2014/main" id="{96645735-E767-35EB-D86A-1E28D39F7F46}"/>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01" name="Tekstfelt 2100">
                    <a:extLst>
                      <a:ext uri="{FF2B5EF4-FFF2-40B4-BE49-F238E27FC236}">
                        <a16:creationId xmlns:a16="http://schemas.microsoft.com/office/drawing/2014/main" id="{0E81F6F7-5109-338D-83F6-A585C197AEC5}"/>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02" name="Tekstfelt 2101">
                    <a:extLst>
                      <a:ext uri="{FF2B5EF4-FFF2-40B4-BE49-F238E27FC236}">
                        <a16:creationId xmlns:a16="http://schemas.microsoft.com/office/drawing/2014/main" id="{A478C293-C6CC-2993-806E-351D9E465B76}"/>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03" name="Tekstfelt 2102">
                    <a:extLst>
                      <a:ext uri="{FF2B5EF4-FFF2-40B4-BE49-F238E27FC236}">
                        <a16:creationId xmlns:a16="http://schemas.microsoft.com/office/drawing/2014/main" id="{569D8642-DD2D-0723-2DCE-7447E1EC80D3}"/>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04" name="Tekstfelt 2103">
                    <a:extLst>
                      <a:ext uri="{FF2B5EF4-FFF2-40B4-BE49-F238E27FC236}">
                        <a16:creationId xmlns:a16="http://schemas.microsoft.com/office/drawing/2014/main" id="{DC5A01A9-05B1-532E-AF45-193DFC1E48DE}"/>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05" name="Tekstfelt 2104">
                    <a:extLst>
                      <a:ext uri="{FF2B5EF4-FFF2-40B4-BE49-F238E27FC236}">
                        <a16:creationId xmlns:a16="http://schemas.microsoft.com/office/drawing/2014/main" id="{3F0A9986-1536-DB40-F9D6-2C8DBB10005A}"/>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06" name="Tekstfelt 2105">
                    <a:extLst>
                      <a:ext uri="{FF2B5EF4-FFF2-40B4-BE49-F238E27FC236}">
                        <a16:creationId xmlns:a16="http://schemas.microsoft.com/office/drawing/2014/main" id="{8BBC31D1-E7D7-5D73-E7B8-4BE481E970B0}"/>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07" name="Tekstfelt 2106">
                    <a:extLst>
                      <a:ext uri="{FF2B5EF4-FFF2-40B4-BE49-F238E27FC236}">
                        <a16:creationId xmlns:a16="http://schemas.microsoft.com/office/drawing/2014/main" id="{42311E39-6F42-7DB4-F7AF-40D00948B249}"/>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08" name="Tekstfelt 2107">
                    <a:extLst>
                      <a:ext uri="{FF2B5EF4-FFF2-40B4-BE49-F238E27FC236}">
                        <a16:creationId xmlns:a16="http://schemas.microsoft.com/office/drawing/2014/main" id="{871360EC-2205-11EE-AB08-BA32C993A184}"/>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09" name="Tekstfelt 2108">
                    <a:extLst>
                      <a:ext uri="{FF2B5EF4-FFF2-40B4-BE49-F238E27FC236}">
                        <a16:creationId xmlns:a16="http://schemas.microsoft.com/office/drawing/2014/main" id="{16EC4F92-F6DF-38AF-AC0B-F70F9FEECA94}"/>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10" name="Tekstfelt 2109">
                    <a:extLst>
                      <a:ext uri="{FF2B5EF4-FFF2-40B4-BE49-F238E27FC236}">
                        <a16:creationId xmlns:a16="http://schemas.microsoft.com/office/drawing/2014/main" id="{01213EBE-C963-1D6C-444B-AD7C2638F9DF}"/>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11" name="Tekstfelt 2110">
                    <a:extLst>
                      <a:ext uri="{FF2B5EF4-FFF2-40B4-BE49-F238E27FC236}">
                        <a16:creationId xmlns:a16="http://schemas.microsoft.com/office/drawing/2014/main" id="{18644DFA-81E4-E40E-59A6-5C4E7F8BAE34}"/>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12" name="Tekstfelt 2111">
                    <a:extLst>
                      <a:ext uri="{FF2B5EF4-FFF2-40B4-BE49-F238E27FC236}">
                        <a16:creationId xmlns:a16="http://schemas.microsoft.com/office/drawing/2014/main" id="{4E016BED-AF13-3546-60FF-30721BF777C5}"/>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13" name="Tekstfelt 2112">
                    <a:extLst>
                      <a:ext uri="{FF2B5EF4-FFF2-40B4-BE49-F238E27FC236}">
                        <a16:creationId xmlns:a16="http://schemas.microsoft.com/office/drawing/2014/main" id="{1847C990-6A2E-3A19-BED2-2C4C49082E52}"/>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14" name="Tekstfelt 2113">
                    <a:extLst>
                      <a:ext uri="{FF2B5EF4-FFF2-40B4-BE49-F238E27FC236}">
                        <a16:creationId xmlns:a16="http://schemas.microsoft.com/office/drawing/2014/main" id="{352D3B8A-6E39-E35C-4007-8C86149B8A0E}"/>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15" name="Tekstfelt 2114">
                    <a:extLst>
                      <a:ext uri="{FF2B5EF4-FFF2-40B4-BE49-F238E27FC236}">
                        <a16:creationId xmlns:a16="http://schemas.microsoft.com/office/drawing/2014/main" id="{6230303A-4F5B-3F7A-D5F2-0AC6F4D450D0}"/>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16" name="Tekstfelt 2115">
                    <a:extLst>
                      <a:ext uri="{FF2B5EF4-FFF2-40B4-BE49-F238E27FC236}">
                        <a16:creationId xmlns:a16="http://schemas.microsoft.com/office/drawing/2014/main" id="{08ACCE46-C836-3F5F-31E3-886CB669C5EB}"/>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17" name="Tekstfelt 2116">
                    <a:extLst>
                      <a:ext uri="{FF2B5EF4-FFF2-40B4-BE49-F238E27FC236}">
                        <a16:creationId xmlns:a16="http://schemas.microsoft.com/office/drawing/2014/main" id="{4203BE36-07BD-4416-A43F-E5ABCDC30656}"/>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18" name="Tekstfelt 2117">
                    <a:extLst>
                      <a:ext uri="{FF2B5EF4-FFF2-40B4-BE49-F238E27FC236}">
                        <a16:creationId xmlns:a16="http://schemas.microsoft.com/office/drawing/2014/main" id="{1B2C5851-5D68-C613-32E8-3A4D8C31770A}"/>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19" name="Tekstfelt 2118">
                    <a:extLst>
                      <a:ext uri="{FF2B5EF4-FFF2-40B4-BE49-F238E27FC236}">
                        <a16:creationId xmlns:a16="http://schemas.microsoft.com/office/drawing/2014/main" id="{ECDEAA0D-0E4C-3874-2CC6-4AD5C56C8EFB}"/>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20" name="Tekstfelt 2119">
                    <a:extLst>
                      <a:ext uri="{FF2B5EF4-FFF2-40B4-BE49-F238E27FC236}">
                        <a16:creationId xmlns:a16="http://schemas.microsoft.com/office/drawing/2014/main" id="{AE68E8C4-0814-4E8C-C5EA-298429244ED8}"/>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21" name="Tekstfelt 2120">
                    <a:extLst>
                      <a:ext uri="{FF2B5EF4-FFF2-40B4-BE49-F238E27FC236}">
                        <a16:creationId xmlns:a16="http://schemas.microsoft.com/office/drawing/2014/main" id="{2D4A3A9B-180C-EE58-6903-119D60232D5B}"/>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22" name="Tekstfelt 2121">
                    <a:extLst>
                      <a:ext uri="{FF2B5EF4-FFF2-40B4-BE49-F238E27FC236}">
                        <a16:creationId xmlns:a16="http://schemas.microsoft.com/office/drawing/2014/main" id="{2E5FF4C7-BE4F-9CD3-D243-EBCC4D4C6F58}"/>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23" name="Tekstfelt 2122">
                    <a:extLst>
                      <a:ext uri="{FF2B5EF4-FFF2-40B4-BE49-F238E27FC236}">
                        <a16:creationId xmlns:a16="http://schemas.microsoft.com/office/drawing/2014/main" id="{5AE03947-6C3F-8C79-99CB-643293DC5F0D}"/>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24" name="Tekstfelt 2123">
                    <a:extLst>
                      <a:ext uri="{FF2B5EF4-FFF2-40B4-BE49-F238E27FC236}">
                        <a16:creationId xmlns:a16="http://schemas.microsoft.com/office/drawing/2014/main" id="{FA724F0D-E102-AA16-EF4F-AA956FEF2423}"/>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89" name="Tekstfelt 2088">
                  <a:extLst>
                    <a:ext uri="{FF2B5EF4-FFF2-40B4-BE49-F238E27FC236}">
                      <a16:creationId xmlns:a16="http://schemas.microsoft.com/office/drawing/2014/main" id="{FA07D905-AB5D-8E91-EE25-33DF6687A98F}"/>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90" name="Tekstfelt 2089">
                  <a:extLst>
                    <a:ext uri="{FF2B5EF4-FFF2-40B4-BE49-F238E27FC236}">
                      <a16:creationId xmlns:a16="http://schemas.microsoft.com/office/drawing/2014/main" id="{C581F55D-20AB-947B-1EA4-6BDE6ED01AEF}"/>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91" name="Tekstfelt 2090">
                  <a:extLst>
                    <a:ext uri="{FF2B5EF4-FFF2-40B4-BE49-F238E27FC236}">
                      <a16:creationId xmlns:a16="http://schemas.microsoft.com/office/drawing/2014/main" id="{F30D14B7-2F03-9087-B6E6-52C3B588860D}"/>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8" name="Gruppe 1827">
                <a:extLst>
                  <a:ext uri="{FF2B5EF4-FFF2-40B4-BE49-F238E27FC236}">
                    <a16:creationId xmlns:a16="http://schemas.microsoft.com/office/drawing/2014/main" id="{415FCEE3-3189-B1BD-AB1E-3154E4851F30}"/>
                  </a:ext>
                </a:extLst>
              </p:cNvPr>
              <p:cNvGrpSpPr/>
              <p:nvPr/>
            </p:nvGrpSpPr>
            <p:grpSpPr>
              <a:xfrm>
                <a:off x="2466124" y="1032948"/>
                <a:ext cx="641389" cy="5216305"/>
                <a:chOff x="2892468" y="1032983"/>
                <a:chExt cx="641389" cy="5216305"/>
              </a:xfrm>
            </p:grpSpPr>
            <p:grpSp>
              <p:nvGrpSpPr>
                <p:cNvPr id="2051" name="Gruppe 2050">
                  <a:extLst>
                    <a:ext uri="{FF2B5EF4-FFF2-40B4-BE49-F238E27FC236}">
                      <a16:creationId xmlns:a16="http://schemas.microsoft.com/office/drawing/2014/main" id="{FD199738-24CA-480F-AAEB-29AD57D33988}"/>
                    </a:ext>
                  </a:extLst>
                </p:cNvPr>
                <p:cNvGrpSpPr/>
                <p:nvPr/>
              </p:nvGrpSpPr>
              <p:grpSpPr>
                <a:xfrm>
                  <a:off x="2892468" y="1032983"/>
                  <a:ext cx="641389" cy="5216305"/>
                  <a:chOff x="3475384" y="1188399"/>
                  <a:chExt cx="641389" cy="5216305"/>
                </a:xfrm>
              </p:grpSpPr>
              <p:sp>
                <p:nvSpPr>
                  <p:cNvPr id="2055" name="Tekstfelt 2054">
                    <a:extLst>
                      <a:ext uri="{FF2B5EF4-FFF2-40B4-BE49-F238E27FC236}">
                        <a16:creationId xmlns:a16="http://schemas.microsoft.com/office/drawing/2014/main" id="{484BED6E-C5EE-BF36-85F4-8B6A98192897}"/>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56" name="Tekstfelt 2055">
                    <a:extLst>
                      <a:ext uri="{FF2B5EF4-FFF2-40B4-BE49-F238E27FC236}">
                        <a16:creationId xmlns:a16="http://schemas.microsoft.com/office/drawing/2014/main" id="{B4B945AF-7709-3506-C7F6-4D5A763744A4}"/>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57" name="Tekstfelt 2056">
                    <a:extLst>
                      <a:ext uri="{FF2B5EF4-FFF2-40B4-BE49-F238E27FC236}">
                        <a16:creationId xmlns:a16="http://schemas.microsoft.com/office/drawing/2014/main" id="{4F79E415-4138-067B-5513-D398067F3A83}"/>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58" name="Tekstfelt 2057">
                    <a:extLst>
                      <a:ext uri="{FF2B5EF4-FFF2-40B4-BE49-F238E27FC236}">
                        <a16:creationId xmlns:a16="http://schemas.microsoft.com/office/drawing/2014/main" id="{1A8C8038-0722-6FEF-CFF5-C0905B9F719C}"/>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59" name="Tekstfelt 2058">
                    <a:extLst>
                      <a:ext uri="{FF2B5EF4-FFF2-40B4-BE49-F238E27FC236}">
                        <a16:creationId xmlns:a16="http://schemas.microsoft.com/office/drawing/2014/main" id="{2991C136-5FA6-D4A1-2A14-5DF9FC23DE98}"/>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60" name="Tekstfelt 2059">
                    <a:extLst>
                      <a:ext uri="{FF2B5EF4-FFF2-40B4-BE49-F238E27FC236}">
                        <a16:creationId xmlns:a16="http://schemas.microsoft.com/office/drawing/2014/main" id="{4A62A5F0-1E82-E582-B79C-80BB90AE1E8C}"/>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61" name="Tekstfelt 2060">
                    <a:extLst>
                      <a:ext uri="{FF2B5EF4-FFF2-40B4-BE49-F238E27FC236}">
                        <a16:creationId xmlns:a16="http://schemas.microsoft.com/office/drawing/2014/main" id="{C4445844-DB1D-10E6-B381-1AB2DA74167B}"/>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62" name="Tekstfelt 2061">
                    <a:extLst>
                      <a:ext uri="{FF2B5EF4-FFF2-40B4-BE49-F238E27FC236}">
                        <a16:creationId xmlns:a16="http://schemas.microsoft.com/office/drawing/2014/main" id="{10366971-4E44-5F7F-E442-7168DCDF4AE3}"/>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63" name="Tekstfelt 2062">
                    <a:extLst>
                      <a:ext uri="{FF2B5EF4-FFF2-40B4-BE49-F238E27FC236}">
                        <a16:creationId xmlns:a16="http://schemas.microsoft.com/office/drawing/2014/main" id="{0C66E612-E3D0-8FB2-4E1C-6D68897EE7ED}"/>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64" name="Tekstfelt 2063">
                    <a:extLst>
                      <a:ext uri="{FF2B5EF4-FFF2-40B4-BE49-F238E27FC236}">
                        <a16:creationId xmlns:a16="http://schemas.microsoft.com/office/drawing/2014/main" id="{0AB52A60-6979-E1CF-2CAF-17B99D3C3965}"/>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65" name="Tekstfelt 2064">
                    <a:extLst>
                      <a:ext uri="{FF2B5EF4-FFF2-40B4-BE49-F238E27FC236}">
                        <a16:creationId xmlns:a16="http://schemas.microsoft.com/office/drawing/2014/main" id="{8D3A55BA-1FC5-E509-55CB-0E55E6BFC417}"/>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66" name="Tekstfelt 2065">
                    <a:extLst>
                      <a:ext uri="{FF2B5EF4-FFF2-40B4-BE49-F238E27FC236}">
                        <a16:creationId xmlns:a16="http://schemas.microsoft.com/office/drawing/2014/main" id="{7D71A13F-1FE2-B28F-2BE7-B2108F822A13}"/>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67" name="Tekstfelt 2066">
                    <a:extLst>
                      <a:ext uri="{FF2B5EF4-FFF2-40B4-BE49-F238E27FC236}">
                        <a16:creationId xmlns:a16="http://schemas.microsoft.com/office/drawing/2014/main" id="{3E4B1F80-23BA-AC89-0614-4BA5104C24B3}"/>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68" name="Tekstfelt 2067">
                    <a:extLst>
                      <a:ext uri="{FF2B5EF4-FFF2-40B4-BE49-F238E27FC236}">
                        <a16:creationId xmlns:a16="http://schemas.microsoft.com/office/drawing/2014/main" id="{FD32EA5D-FD75-2BB2-BE27-87AAB57E432D}"/>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69" name="Tekstfelt 2068">
                    <a:extLst>
                      <a:ext uri="{FF2B5EF4-FFF2-40B4-BE49-F238E27FC236}">
                        <a16:creationId xmlns:a16="http://schemas.microsoft.com/office/drawing/2014/main" id="{F1498CB1-502F-1267-015C-45D4BE30AB00}"/>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70" name="Tekstfelt 2069">
                    <a:extLst>
                      <a:ext uri="{FF2B5EF4-FFF2-40B4-BE49-F238E27FC236}">
                        <a16:creationId xmlns:a16="http://schemas.microsoft.com/office/drawing/2014/main" id="{9D5D0276-5A19-D0E0-5892-CFCF47518356}"/>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71" name="Tekstfelt 2070">
                    <a:extLst>
                      <a:ext uri="{FF2B5EF4-FFF2-40B4-BE49-F238E27FC236}">
                        <a16:creationId xmlns:a16="http://schemas.microsoft.com/office/drawing/2014/main" id="{912A0A34-6B97-3ABA-1C6A-DB17FB6B66B0}"/>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72" name="Tekstfelt 2071">
                    <a:extLst>
                      <a:ext uri="{FF2B5EF4-FFF2-40B4-BE49-F238E27FC236}">
                        <a16:creationId xmlns:a16="http://schemas.microsoft.com/office/drawing/2014/main" id="{AFE6A70A-6E36-D28A-A74C-2BB7C488F1F2}"/>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73" name="Tekstfelt 2072">
                    <a:extLst>
                      <a:ext uri="{FF2B5EF4-FFF2-40B4-BE49-F238E27FC236}">
                        <a16:creationId xmlns:a16="http://schemas.microsoft.com/office/drawing/2014/main" id="{60900729-EE5A-D883-DD78-3B0DB3592BC9}"/>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74" name="Tekstfelt 2073">
                    <a:extLst>
                      <a:ext uri="{FF2B5EF4-FFF2-40B4-BE49-F238E27FC236}">
                        <a16:creationId xmlns:a16="http://schemas.microsoft.com/office/drawing/2014/main" id="{F60D5D15-4DC5-731C-0E0E-32E158C7800C}"/>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75" name="Tekstfelt 2074">
                    <a:extLst>
                      <a:ext uri="{FF2B5EF4-FFF2-40B4-BE49-F238E27FC236}">
                        <a16:creationId xmlns:a16="http://schemas.microsoft.com/office/drawing/2014/main" id="{056E35DF-1AD6-4D62-EB91-54BADDE7EA8C}"/>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76" name="Tekstfelt 2075">
                    <a:extLst>
                      <a:ext uri="{FF2B5EF4-FFF2-40B4-BE49-F238E27FC236}">
                        <a16:creationId xmlns:a16="http://schemas.microsoft.com/office/drawing/2014/main" id="{A782A460-8A9A-798F-588D-112292BB03B0}"/>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77" name="Tekstfelt 2076">
                    <a:extLst>
                      <a:ext uri="{FF2B5EF4-FFF2-40B4-BE49-F238E27FC236}">
                        <a16:creationId xmlns:a16="http://schemas.microsoft.com/office/drawing/2014/main" id="{4339814A-C27F-D121-D7FB-A02DFC4FFAE9}"/>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78" name="Tekstfelt 2077">
                    <a:extLst>
                      <a:ext uri="{FF2B5EF4-FFF2-40B4-BE49-F238E27FC236}">
                        <a16:creationId xmlns:a16="http://schemas.microsoft.com/office/drawing/2014/main" id="{373D0666-4857-3F55-08F6-D9D017076F28}"/>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79" name="Tekstfelt 2078">
                    <a:extLst>
                      <a:ext uri="{FF2B5EF4-FFF2-40B4-BE49-F238E27FC236}">
                        <a16:creationId xmlns:a16="http://schemas.microsoft.com/office/drawing/2014/main" id="{C54B0147-7773-4761-AD74-ABF0346DD801}"/>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80" name="Tekstfelt 2079">
                    <a:extLst>
                      <a:ext uri="{FF2B5EF4-FFF2-40B4-BE49-F238E27FC236}">
                        <a16:creationId xmlns:a16="http://schemas.microsoft.com/office/drawing/2014/main" id="{4E9EB111-88E7-520D-D481-264D6407B12F}"/>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81" name="Tekstfelt 2080">
                    <a:extLst>
                      <a:ext uri="{FF2B5EF4-FFF2-40B4-BE49-F238E27FC236}">
                        <a16:creationId xmlns:a16="http://schemas.microsoft.com/office/drawing/2014/main" id="{22DC7643-CBE6-4478-5A0F-867FF9538435}"/>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82" name="Tekstfelt 2081">
                    <a:extLst>
                      <a:ext uri="{FF2B5EF4-FFF2-40B4-BE49-F238E27FC236}">
                        <a16:creationId xmlns:a16="http://schemas.microsoft.com/office/drawing/2014/main" id="{DE54E778-96C2-5010-8054-26DDFFE9A80B}"/>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83" name="Tekstfelt 2082">
                    <a:extLst>
                      <a:ext uri="{FF2B5EF4-FFF2-40B4-BE49-F238E27FC236}">
                        <a16:creationId xmlns:a16="http://schemas.microsoft.com/office/drawing/2014/main" id="{6CD9F59B-7904-C42F-4E99-E258D8A0F993}"/>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84" name="Tekstfelt 2083">
                    <a:extLst>
                      <a:ext uri="{FF2B5EF4-FFF2-40B4-BE49-F238E27FC236}">
                        <a16:creationId xmlns:a16="http://schemas.microsoft.com/office/drawing/2014/main" id="{19D26036-617B-1476-CC6B-8A5A29E3DB1A}"/>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85" name="Tekstfelt 2084">
                    <a:extLst>
                      <a:ext uri="{FF2B5EF4-FFF2-40B4-BE49-F238E27FC236}">
                        <a16:creationId xmlns:a16="http://schemas.microsoft.com/office/drawing/2014/main" id="{0D7C2630-617D-91EE-F3F4-0D10E03F0AA0}"/>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86" name="Tekstfelt 2085">
                    <a:extLst>
                      <a:ext uri="{FF2B5EF4-FFF2-40B4-BE49-F238E27FC236}">
                        <a16:creationId xmlns:a16="http://schemas.microsoft.com/office/drawing/2014/main" id="{90280999-690C-2137-4926-8FBE8BB1DF85}"/>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87" name="Tekstfelt 2086">
                    <a:extLst>
                      <a:ext uri="{FF2B5EF4-FFF2-40B4-BE49-F238E27FC236}">
                        <a16:creationId xmlns:a16="http://schemas.microsoft.com/office/drawing/2014/main" id="{ECB3430E-0F99-A21A-6718-0FB14823952F}"/>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52" name="Tekstfelt 2051">
                  <a:extLst>
                    <a:ext uri="{FF2B5EF4-FFF2-40B4-BE49-F238E27FC236}">
                      <a16:creationId xmlns:a16="http://schemas.microsoft.com/office/drawing/2014/main" id="{DA29AD92-19E1-CCCA-4E7F-264BCBF4277C}"/>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53" name="Tekstfelt 2052">
                  <a:extLst>
                    <a:ext uri="{FF2B5EF4-FFF2-40B4-BE49-F238E27FC236}">
                      <a16:creationId xmlns:a16="http://schemas.microsoft.com/office/drawing/2014/main" id="{300CC2A0-4EC9-0865-9EE3-A58D52984EF3}"/>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54" name="Tekstfelt 2053">
                  <a:extLst>
                    <a:ext uri="{FF2B5EF4-FFF2-40B4-BE49-F238E27FC236}">
                      <a16:creationId xmlns:a16="http://schemas.microsoft.com/office/drawing/2014/main" id="{5559E477-3BB0-16EB-62D2-AB622D781711}"/>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9" name="Gruppe 1828">
                <a:extLst>
                  <a:ext uri="{FF2B5EF4-FFF2-40B4-BE49-F238E27FC236}">
                    <a16:creationId xmlns:a16="http://schemas.microsoft.com/office/drawing/2014/main" id="{A0F0F435-C4C7-D934-9D59-57F327C35BDA}"/>
                  </a:ext>
                </a:extLst>
              </p:cNvPr>
              <p:cNvGrpSpPr/>
              <p:nvPr/>
            </p:nvGrpSpPr>
            <p:grpSpPr>
              <a:xfrm>
                <a:off x="2019764" y="1037328"/>
                <a:ext cx="641389" cy="5216305"/>
                <a:chOff x="2892468" y="1032983"/>
                <a:chExt cx="641389" cy="5216305"/>
              </a:xfrm>
            </p:grpSpPr>
            <p:grpSp>
              <p:nvGrpSpPr>
                <p:cNvPr id="2014" name="Gruppe 2013">
                  <a:extLst>
                    <a:ext uri="{FF2B5EF4-FFF2-40B4-BE49-F238E27FC236}">
                      <a16:creationId xmlns:a16="http://schemas.microsoft.com/office/drawing/2014/main" id="{A329D7CA-1D55-DD96-8FF8-F381908D3A9C}"/>
                    </a:ext>
                  </a:extLst>
                </p:cNvPr>
                <p:cNvGrpSpPr/>
                <p:nvPr/>
              </p:nvGrpSpPr>
              <p:grpSpPr>
                <a:xfrm>
                  <a:off x="2892468" y="1032983"/>
                  <a:ext cx="641389" cy="5216305"/>
                  <a:chOff x="3475384" y="1188399"/>
                  <a:chExt cx="641389" cy="5216305"/>
                </a:xfrm>
              </p:grpSpPr>
              <p:sp>
                <p:nvSpPr>
                  <p:cNvPr id="2018" name="Tekstfelt 2017">
                    <a:extLst>
                      <a:ext uri="{FF2B5EF4-FFF2-40B4-BE49-F238E27FC236}">
                        <a16:creationId xmlns:a16="http://schemas.microsoft.com/office/drawing/2014/main" id="{8141C3AE-EC01-D921-8AD7-D3BCE9717666}"/>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19" name="Tekstfelt 2018">
                    <a:extLst>
                      <a:ext uri="{FF2B5EF4-FFF2-40B4-BE49-F238E27FC236}">
                        <a16:creationId xmlns:a16="http://schemas.microsoft.com/office/drawing/2014/main" id="{CE2A9717-B4E2-3744-A348-787267A8FC66}"/>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20" name="Tekstfelt 2019">
                    <a:extLst>
                      <a:ext uri="{FF2B5EF4-FFF2-40B4-BE49-F238E27FC236}">
                        <a16:creationId xmlns:a16="http://schemas.microsoft.com/office/drawing/2014/main" id="{75C29777-E4FB-0816-F6E9-DAB7F23CB3BD}"/>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21" name="Tekstfelt 2020">
                    <a:extLst>
                      <a:ext uri="{FF2B5EF4-FFF2-40B4-BE49-F238E27FC236}">
                        <a16:creationId xmlns:a16="http://schemas.microsoft.com/office/drawing/2014/main" id="{15A43FA2-F9A7-C20F-C31B-4E7B3CC66EDB}"/>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22" name="Tekstfelt 2021">
                    <a:extLst>
                      <a:ext uri="{FF2B5EF4-FFF2-40B4-BE49-F238E27FC236}">
                        <a16:creationId xmlns:a16="http://schemas.microsoft.com/office/drawing/2014/main" id="{80771FAF-1FDE-6E5C-487B-07B2973B8D07}"/>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23" name="Tekstfelt 2022">
                    <a:extLst>
                      <a:ext uri="{FF2B5EF4-FFF2-40B4-BE49-F238E27FC236}">
                        <a16:creationId xmlns:a16="http://schemas.microsoft.com/office/drawing/2014/main" id="{3BFF1A52-AB05-827A-88A2-70EF7423F68F}"/>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24" name="Tekstfelt 2023">
                    <a:extLst>
                      <a:ext uri="{FF2B5EF4-FFF2-40B4-BE49-F238E27FC236}">
                        <a16:creationId xmlns:a16="http://schemas.microsoft.com/office/drawing/2014/main" id="{770426F0-02D9-6EF1-1E45-5ED7BE0D1084}"/>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25" name="Tekstfelt 2024">
                    <a:extLst>
                      <a:ext uri="{FF2B5EF4-FFF2-40B4-BE49-F238E27FC236}">
                        <a16:creationId xmlns:a16="http://schemas.microsoft.com/office/drawing/2014/main" id="{F671C9C7-C3B2-E53D-E7B2-0645125E3783}"/>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26" name="Tekstfelt 2025">
                    <a:extLst>
                      <a:ext uri="{FF2B5EF4-FFF2-40B4-BE49-F238E27FC236}">
                        <a16:creationId xmlns:a16="http://schemas.microsoft.com/office/drawing/2014/main" id="{1E9CE849-9AD2-9A46-AF38-B3B610FC6F4F}"/>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27" name="Tekstfelt 2026">
                    <a:extLst>
                      <a:ext uri="{FF2B5EF4-FFF2-40B4-BE49-F238E27FC236}">
                        <a16:creationId xmlns:a16="http://schemas.microsoft.com/office/drawing/2014/main" id="{F240BAC5-1B5D-362C-1B8D-08D9F67FD3FB}"/>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28" name="Tekstfelt 2027">
                    <a:extLst>
                      <a:ext uri="{FF2B5EF4-FFF2-40B4-BE49-F238E27FC236}">
                        <a16:creationId xmlns:a16="http://schemas.microsoft.com/office/drawing/2014/main" id="{6D2C0FE3-372B-4631-A144-D53955452F58}"/>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29" name="Tekstfelt 2028">
                    <a:extLst>
                      <a:ext uri="{FF2B5EF4-FFF2-40B4-BE49-F238E27FC236}">
                        <a16:creationId xmlns:a16="http://schemas.microsoft.com/office/drawing/2014/main" id="{E50770C5-1BBE-1B54-83AA-3593FBEBD916}"/>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30" name="Tekstfelt 2029">
                    <a:extLst>
                      <a:ext uri="{FF2B5EF4-FFF2-40B4-BE49-F238E27FC236}">
                        <a16:creationId xmlns:a16="http://schemas.microsoft.com/office/drawing/2014/main" id="{6F6D8F45-CDC0-EE93-A714-DAE2BDF36160}"/>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31" name="Tekstfelt 2030">
                    <a:extLst>
                      <a:ext uri="{FF2B5EF4-FFF2-40B4-BE49-F238E27FC236}">
                        <a16:creationId xmlns:a16="http://schemas.microsoft.com/office/drawing/2014/main" id="{3F68758F-DD88-E3A7-55E9-F4EB29B21833}"/>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32" name="Tekstfelt 2031">
                    <a:extLst>
                      <a:ext uri="{FF2B5EF4-FFF2-40B4-BE49-F238E27FC236}">
                        <a16:creationId xmlns:a16="http://schemas.microsoft.com/office/drawing/2014/main" id="{62D38C48-202B-5173-5F94-BF89F9CDAA1E}"/>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33" name="Tekstfelt 2032">
                    <a:extLst>
                      <a:ext uri="{FF2B5EF4-FFF2-40B4-BE49-F238E27FC236}">
                        <a16:creationId xmlns:a16="http://schemas.microsoft.com/office/drawing/2014/main" id="{1C9F7994-33C6-82F6-0674-66C7EC69E635}"/>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34" name="Tekstfelt 2033">
                    <a:extLst>
                      <a:ext uri="{FF2B5EF4-FFF2-40B4-BE49-F238E27FC236}">
                        <a16:creationId xmlns:a16="http://schemas.microsoft.com/office/drawing/2014/main" id="{8250499C-FC75-E652-F2A9-5CA5929374FE}"/>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35" name="Tekstfelt 2034">
                    <a:extLst>
                      <a:ext uri="{FF2B5EF4-FFF2-40B4-BE49-F238E27FC236}">
                        <a16:creationId xmlns:a16="http://schemas.microsoft.com/office/drawing/2014/main" id="{BEF3B3D5-04FC-9619-1330-CEA46BDF3960}"/>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36" name="Tekstfelt 2035">
                    <a:extLst>
                      <a:ext uri="{FF2B5EF4-FFF2-40B4-BE49-F238E27FC236}">
                        <a16:creationId xmlns:a16="http://schemas.microsoft.com/office/drawing/2014/main" id="{4A76F7F2-9378-98BD-F225-1DAD5DA75024}"/>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37" name="Tekstfelt 2036">
                    <a:extLst>
                      <a:ext uri="{FF2B5EF4-FFF2-40B4-BE49-F238E27FC236}">
                        <a16:creationId xmlns:a16="http://schemas.microsoft.com/office/drawing/2014/main" id="{D17B8F7F-BB68-A4BE-0C0F-89F71C7C3E5A}"/>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38" name="Tekstfelt 2037">
                    <a:extLst>
                      <a:ext uri="{FF2B5EF4-FFF2-40B4-BE49-F238E27FC236}">
                        <a16:creationId xmlns:a16="http://schemas.microsoft.com/office/drawing/2014/main" id="{0B9D25CC-1EDC-7E11-61BA-1D0B7A0C4107}"/>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39" name="Tekstfelt 2038">
                    <a:extLst>
                      <a:ext uri="{FF2B5EF4-FFF2-40B4-BE49-F238E27FC236}">
                        <a16:creationId xmlns:a16="http://schemas.microsoft.com/office/drawing/2014/main" id="{DEF81BB0-A914-75C5-FA9B-2AB9295CF5DC}"/>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40" name="Tekstfelt 2039">
                    <a:extLst>
                      <a:ext uri="{FF2B5EF4-FFF2-40B4-BE49-F238E27FC236}">
                        <a16:creationId xmlns:a16="http://schemas.microsoft.com/office/drawing/2014/main" id="{E1FB0C53-870A-1954-C8FA-D6945249F063}"/>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41" name="Tekstfelt 2040">
                    <a:extLst>
                      <a:ext uri="{FF2B5EF4-FFF2-40B4-BE49-F238E27FC236}">
                        <a16:creationId xmlns:a16="http://schemas.microsoft.com/office/drawing/2014/main" id="{3A673954-31F5-DF53-3A62-6D9F1E3CDA54}"/>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42" name="Tekstfelt 2041">
                    <a:extLst>
                      <a:ext uri="{FF2B5EF4-FFF2-40B4-BE49-F238E27FC236}">
                        <a16:creationId xmlns:a16="http://schemas.microsoft.com/office/drawing/2014/main" id="{3DD78256-95EF-B366-52D9-F1237CD1F4F3}"/>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43" name="Tekstfelt 2042">
                    <a:extLst>
                      <a:ext uri="{FF2B5EF4-FFF2-40B4-BE49-F238E27FC236}">
                        <a16:creationId xmlns:a16="http://schemas.microsoft.com/office/drawing/2014/main" id="{387A28BA-D6A3-E940-E252-C016B3FC058B}"/>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44" name="Tekstfelt 2043">
                    <a:extLst>
                      <a:ext uri="{FF2B5EF4-FFF2-40B4-BE49-F238E27FC236}">
                        <a16:creationId xmlns:a16="http://schemas.microsoft.com/office/drawing/2014/main" id="{4859188D-32A4-978A-0BBD-EB34AB152226}"/>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45" name="Tekstfelt 2044">
                    <a:extLst>
                      <a:ext uri="{FF2B5EF4-FFF2-40B4-BE49-F238E27FC236}">
                        <a16:creationId xmlns:a16="http://schemas.microsoft.com/office/drawing/2014/main" id="{69D19A09-A02F-F8BC-1206-82DE5CC76BCF}"/>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46" name="Tekstfelt 2045">
                    <a:extLst>
                      <a:ext uri="{FF2B5EF4-FFF2-40B4-BE49-F238E27FC236}">
                        <a16:creationId xmlns:a16="http://schemas.microsoft.com/office/drawing/2014/main" id="{79BB967E-0756-BCAB-D84E-83F55CD8D148}"/>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47" name="Tekstfelt 2046">
                    <a:extLst>
                      <a:ext uri="{FF2B5EF4-FFF2-40B4-BE49-F238E27FC236}">
                        <a16:creationId xmlns:a16="http://schemas.microsoft.com/office/drawing/2014/main" id="{CD531322-23D1-D257-7B04-6F8DD4B6F1F2}"/>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48" name="Tekstfelt 2047">
                    <a:extLst>
                      <a:ext uri="{FF2B5EF4-FFF2-40B4-BE49-F238E27FC236}">
                        <a16:creationId xmlns:a16="http://schemas.microsoft.com/office/drawing/2014/main" id="{6A782D25-90B5-C069-E496-61D2473BD8C5}"/>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49" name="Tekstfelt 2048">
                    <a:extLst>
                      <a:ext uri="{FF2B5EF4-FFF2-40B4-BE49-F238E27FC236}">
                        <a16:creationId xmlns:a16="http://schemas.microsoft.com/office/drawing/2014/main" id="{4EB54BAC-9D2C-902C-5424-C6019758C0B7}"/>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50" name="Tekstfelt 2049">
                    <a:extLst>
                      <a:ext uri="{FF2B5EF4-FFF2-40B4-BE49-F238E27FC236}">
                        <a16:creationId xmlns:a16="http://schemas.microsoft.com/office/drawing/2014/main" id="{75465430-50B1-358A-9A80-CC40E2086052}"/>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15" name="Tekstfelt 2014">
                  <a:extLst>
                    <a:ext uri="{FF2B5EF4-FFF2-40B4-BE49-F238E27FC236}">
                      <a16:creationId xmlns:a16="http://schemas.microsoft.com/office/drawing/2014/main" id="{6024FD1F-7BC8-3CA3-A13D-AB692C886201}"/>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16" name="Tekstfelt 2015">
                  <a:extLst>
                    <a:ext uri="{FF2B5EF4-FFF2-40B4-BE49-F238E27FC236}">
                      <a16:creationId xmlns:a16="http://schemas.microsoft.com/office/drawing/2014/main" id="{08AF0676-26E1-FFED-7E74-6CBB64C0E433}"/>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17" name="Tekstfelt 2016">
                  <a:extLst>
                    <a:ext uri="{FF2B5EF4-FFF2-40B4-BE49-F238E27FC236}">
                      <a16:creationId xmlns:a16="http://schemas.microsoft.com/office/drawing/2014/main" id="{F5A786DD-F090-2067-CB43-1E5C966F0C44}"/>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0" name="Gruppe 1829">
                <a:extLst>
                  <a:ext uri="{FF2B5EF4-FFF2-40B4-BE49-F238E27FC236}">
                    <a16:creationId xmlns:a16="http://schemas.microsoft.com/office/drawing/2014/main" id="{D6B2EA3D-743C-69E6-F896-D472AE799F17}"/>
                  </a:ext>
                </a:extLst>
              </p:cNvPr>
              <p:cNvGrpSpPr/>
              <p:nvPr/>
            </p:nvGrpSpPr>
            <p:grpSpPr>
              <a:xfrm>
                <a:off x="1592543" y="1041111"/>
                <a:ext cx="641389" cy="5216305"/>
                <a:chOff x="2892468" y="1032983"/>
                <a:chExt cx="641389" cy="5216305"/>
              </a:xfrm>
            </p:grpSpPr>
            <p:grpSp>
              <p:nvGrpSpPr>
                <p:cNvPr id="1977" name="Gruppe 1976">
                  <a:extLst>
                    <a:ext uri="{FF2B5EF4-FFF2-40B4-BE49-F238E27FC236}">
                      <a16:creationId xmlns:a16="http://schemas.microsoft.com/office/drawing/2014/main" id="{3F7C577B-01FD-B06D-454D-08DCDA9BE80A}"/>
                    </a:ext>
                  </a:extLst>
                </p:cNvPr>
                <p:cNvGrpSpPr/>
                <p:nvPr/>
              </p:nvGrpSpPr>
              <p:grpSpPr>
                <a:xfrm>
                  <a:off x="2892468" y="1032983"/>
                  <a:ext cx="641389" cy="5216305"/>
                  <a:chOff x="3475384" y="1188399"/>
                  <a:chExt cx="641389" cy="5216305"/>
                </a:xfrm>
              </p:grpSpPr>
              <p:sp>
                <p:nvSpPr>
                  <p:cNvPr id="1981" name="Tekstfelt 1980">
                    <a:extLst>
                      <a:ext uri="{FF2B5EF4-FFF2-40B4-BE49-F238E27FC236}">
                        <a16:creationId xmlns:a16="http://schemas.microsoft.com/office/drawing/2014/main" id="{C49AC361-035D-D640-37C5-4FA43211DD66}"/>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82" name="Tekstfelt 1981">
                    <a:extLst>
                      <a:ext uri="{FF2B5EF4-FFF2-40B4-BE49-F238E27FC236}">
                        <a16:creationId xmlns:a16="http://schemas.microsoft.com/office/drawing/2014/main" id="{6661A61C-F059-3EFC-07EE-DF93A378BBFF}"/>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83" name="Tekstfelt 1982">
                    <a:extLst>
                      <a:ext uri="{FF2B5EF4-FFF2-40B4-BE49-F238E27FC236}">
                        <a16:creationId xmlns:a16="http://schemas.microsoft.com/office/drawing/2014/main" id="{D5F8883F-DC39-533F-21C4-54CCDCA8C9B0}"/>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84" name="Tekstfelt 1983">
                    <a:extLst>
                      <a:ext uri="{FF2B5EF4-FFF2-40B4-BE49-F238E27FC236}">
                        <a16:creationId xmlns:a16="http://schemas.microsoft.com/office/drawing/2014/main" id="{FD975AFB-F927-10D7-090F-E72BF5BC109B}"/>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85" name="Tekstfelt 1984">
                    <a:extLst>
                      <a:ext uri="{FF2B5EF4-FFF2-40B4-BE49-F238E27FC236}">
                        <a16:creationId xmlns:a16="http://schemas.microsoft.com/office/drawing/2014/main" id="{19FBFC2C-5F3F-F9F4-D175-9B2F0E5C0BBE}"/>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86" name="Tekstfelt 1985">
                    <a:extLst>
                      <a:ext uri="{FF2B5EF4-FFF2-40B4-BE49-F238E27FC236}">
                        <a16:creationId xmlns:a16="http://schemas.microsoft.com/office/drawing/2014/main" id="{3F04C818-4768-002D-9AC5-B15F724AC7AF}"/>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87" name="Tekstfelt 1986">
                    <a:extLst>
                      <a:ext uri="{FF2B5EF4-FFF2-40B4-BE49-F238E27FC236}">
                        <a16:creationId xmlns:a16="http://schemas.microsoft.com/office/drawing/2014/main" id="{35995A2A-FEFC-BFC3-4F53-CDD8EA9155E0}"/>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88" name="Tekstfelt 1987">
                    <a:extLst>
                      <a:ext uri="{FF2B5EF4-FFF2-40B4-BE49-F238E27FC236}">
                        <a16:creationId xmlns:a16="http://schemas.microsoft.com/office/drawing/2014/main" id="{34DEB008-30A0-234A-F7D7-A61C8B5ADF8F}"/>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89" name="Tekstfelt 1988">
                    <a:extLst>
                      <a:ext uri="{FF2B5EF4-FFF2-40B4-BE49-F238E27FC236}">
                        <a16:creationId xmlns:a16="http://schemas.microsoft.com/office/drawing/2014/main" id="{5F09A7AE-77E5-FFAB-DA10-075608208AE9}"/>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90" name="Tekstfelt 1989">
                    <a:extLst>
                      <a:ext uri="{FF2B5EF4-FFF2-40B4-BE49-F238E27FC236}">
                        <a16:creationId xmlns:a16="http://schemas.microsoft.com/office/drawing/2014/main" id="{DED0B765-4032-0099-9615-6D60FD6A7015}"/>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91" name="Tekstfelt 1990">
                    <a:extLst>
                      <a:ext uri="{FF2B5EF4-FFF2-40B4-BE49-F238E27FC236}">
                        <a16:creationId xmlns:a16="http://schemas.microsoft.com/office/drawing/2014/main" id="{60425869-1C79-3F5E-CCA6-B2017E905F66}"/>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92" name="Tekstfelt 1991">
                    <a:extLst>
                      <a:ext uri="{FF2B5EF4-FFF2-40B4-BE49-F238E27FC236}">
                        <a16:creationId xmlns:a16="http://schemas.microsoft.com/office/drawing/2014/main" id="{6DB89717-0785-76B7-A56C-787B239D6240}"/>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93" name="Tekstfelt 1992">
                    <a:extLst>
                      <a:ext uri="{FF2B5EF4-FFF2-40B4-BE49-F238E27FC236}">
                        <a16:creationId xmlns:a16="http://schemas.microsoft.com/office/drawing/2014/main" id="{89E2199B-E3D4-A25D-5663-D4281D2B0A50}"/>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94" name="Tekstfelt 1993">
                    <a:extLst>
                      <a:ext uri="{FF2B5EF4-FFF2-40B4-BE49-F238E27FC236}">
                        <a16:creationId xmlns:a16="http://schemas.microsoft.com/office/drawing/2014/main" id="{243F4C0F-69EB-DD4A-E29B-1A0CCE77BB05}"/>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95" name="Tekstfelt 1994">
                    <a:extLst>
                      <a:ext uri="{FF2B5EF4-FFF2-40B4-BE49-F238E27FC236}">
                        <a16:creationId xmlns:a16="http://schemas.microsoft.com/office/drawing/2014/main" id="{7A2FA513-4F87-7AD2-7065-3869640489E9}"/>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96" name="Tekstfelt 1995">
                    <a:extLst>
                      <a:ext uri="{FF2B5EF4-FFF2-40B4-BE49-F238E27FC236}">
                        <a16:creationId xmlns:a16="http://schemas.microsoft.com/office/drawing/2014/main" id="{855AFA7C-D6A5-3C5B-E409-628CAB7368DB}"/>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97" name="Tekstfelt 1996">
                    <a:extLst>
                      <a:ext uri="{FF2B5EF4-FFF2-40B4-BE49-F238E27FC236}">
                        <a16:creationId xmlns:a16="http://schemas.microsoft.com/office/drawing/2014/main" id="{57267211-080C-C436-4397-A4775CD6C984}"/>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98" name="Tekstfelt 1997">
                    <a:extLst>
                      <a:ext uri="{FF2B5EF4-FFF2-40B4-BE49-F238E27FC236}">
                        <a16:creationId xmlns:a16="http://schemas.microsoft.com/office/drawing/2014/main" id="{2CDDA280-D92B-3212-83C7-7F4AD1243306}"/>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99" name="Tekstfelt 1998">
                    <a:extLst>
                      <a:ext uri="{FF2B5EF4-FFF2-40B4-BE49-F238E27FC236}">
                        <a16:creationId xmlns:a16="http://schemas.microsoft.com/office/drawing/2014/main" id="{FF00412B-68C3-C7C1-59D5-D6B6AEA29598}"/>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00" name="Tekstfelt 1999">
                    <a:extLst>
                      <a:ext uri="{FF2B5EF4-FFF2-40B4-BE49-F238E27FC236}">
                        <a16:creationId xmlns:a16="http://schemas.microsoft.com/office/drawing/2014/main" id="{C0A5B16E-8C4A-9E7D-A573-A03176DF8A83}"/>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01" name="Tekstfelt 2000">
                    <a:extLst>
                      <a:ext uri="{FF2B5EF4-FFF2-40B4-BE49-F238E27FC236}">
                        <a16:creationId xmlns:a16="http://schemas.microsoft.com/office/drawing/2014/main" id="{4CD449AF-6FF8-1E3A-17BC-A25F0CF2C43D}"/>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02" name="Tekstfelt 2001">
                    <a:extLst>
                      <a:ext uri="{FF2B5EF4-FFF2-40B4-BE49-F238E27FC236}">
                        <a16:creationId xmlns:a16="http://schemas.microsoft.com/office/drawing/2014/main" id="{A09AA18E-49EC-E806-2F7F-59457D5616A3}"/>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03" name="Tekstfelt 2002">
                    <a:extLst>
                      <a:ext uri="{FF2B5EF4-FFF2-40B4-BE49-F238E27FC236}">
                        <a16:creationId xmlns:a16="http://schemas.microsoft.com/office/drawing/2014/main" id="{0DD467E1-D983-F7B2-D49D-D2474A8336D3}"/>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04" name="Tekstfelt 2003">
                    <a:extLst>
                      <a:ext uri="{FF2B5EF4-FFF2-40B4-BE49-F238E27FC236}">
                        <a16:creationId xmlns:a16="http://schemas.microsoft.com/office/drawing/2014/main" id="{C592601F-092B-37A8-D02B-6BFA64E039AC}"/>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05" name="Tekstfelt 2004">
                    <a:extLst>
                      <a:ext uri="{FF2B5EF4-FFF2-40B4-BE49-F238E27FC236}">
                        <a16:creationId xmlns:a16="http://schemas.microsoft.com/office/drawing/2014/main" id="{E06A29FB-7BF7-9812-031E-7C3FA02A4A27}"/>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06" name="Tekstfelt 2005">
                    <a:extLst>
                      <a:ext uri="{FF2B5EF4-FFF2-40B4-BE49-F238E27FC236}">
                        <a16:creationId xmlns:a16="http://schemas.microsoft.com/office/drawing/2014/main" id="{6AC8228E-F182-09B0-A6A3-2064EF5F71A5}"/>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07" name="Tekstfelt 2006">
                    <a:extLst>
                      <a:ext uri="{FF2B5EF4-FFF2-40B4-BE49-F238E27FC236}">
                        <a16:creationId xmlns:a16="http://schemas.microsoft.com/office/drawing/2014/main" id="{79B6BE5B-F40E-4D92-4D0E-876C9128642C}"/>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08" name="Tekstfelt 2007">
                    <a:extLst>
                      <a:ext uri="{FF2B5EF4-FFF2-40B4-BE49-F238E27FC236}">
                        <a16:creationId xmlns:a16="http://schemas.microsoft.com/office/drawing/2014/main" id="{39A31F08-EF4C-9030-256B-DA0CA972DFAC}"/>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09" name="Tekstfelt 2008">
                    <a:extLst>
                      <a:ext uri="{FF2B5EF4-FFF2-40B4-BE49-F238E27FC236}">
                        <a16:creationId xmlns:a16="http://schemas.microsoft.com/office/drawing/2014/main" id="{F31C51EC-B551-E22F-A357-C83A0CAA26D0}"/>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10" name="Tekstfelt 2009">
                    <a:extLst>
                      <a:ext uri="{FF2B5EF4-FFF2-40B4-BE49-F238E27FC236}">
                        <a16:creationId xmlns:a16="http://schemas.microsoft.com/office/drawing/2014/main" id="{07655097-CB41-E520-369D-3CEC9EC0368E}"/>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11" name="Tekstfelt 2010">
                    <a:extLst>
                      <a:ext uri="{FF2B5EF4-FFF2-40B4-BE49-F238E27FC236}">
                        <a16:creationId xmlns:a16="http://schemas.microsoft.com/office/drawing/2014/main" id="{DA13B7C5-9D0D-FF67-7475-ADB5A812190E}"/>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12" name="Tekstfelt 2011">
                    <a:extLst>
                      <a:ext uri="{FF2B5EF4-FFF2-40B4-BE49-F238E27FC236}">
                        <a16:creationId xmlns:a16="http://schemas.microsoft.com/office/drawing/2014/main" id="{1A778866-8555-19A6-C19A-A3EF4F0BEED7}"/>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13" name="Tekstfelt 2012">
                    <a:extLst>
                      <a:ext uri="{FF2B5EF4-FFF2-40B4-BE49-F238E27FC236}">
                        <a16:creationId xmlns:a16="http://schemas.microsoft.com/office/drawing/2014/main" id="{F89D97BF-874B-2453-2A00-B18B003B57A0}"/>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78" name="Tekstfelt 1977">
                  <a:extLst>
                    <a:ext uri="{FF2B5EF4-FFF2-40B4-BE49-F238E27FC236}">
                      <a16:creationId xmlns:a16="http://schemas.microsoft.com/office/drawing/2014/main" id="{58FA3567-7A8F-9C13-C8FE-DBB8D834C917}"/>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79" name="Tekstfelt 1978">
                  <a:extLst>
                    <a:ext uri="{FF2B5EF4-FFF2-40B4-BE49-F238E27FC236}">
                      <a16:creationId xmlns:a16="http://schemas.microsoft.com/office/drawing/2014/main" id="{66D83246-850D-24AF-3DB1-A0EA5024FEC4}"/>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80" name="Tekstfelt 1979">
                  <a:extLst>
                    <a:ext uri="{FF2B5EF4-FFF2-40B4-BE49-F238E27FC236}">
                      <a16:creationId xmlns:a16="http://schemas.microsoft.com/office/drawing/2014/main" id="{7D8A2277-6577-127E-12A3-40FBA2EDF9B7}"/>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1" name="Gruppe 1830">
                <a:extLst>
                  <a:ext uri="{FF2B5EF4-FFF2-40B4-BE49-F238E27FC236}">
                    <a16:creationId xmlns:a16="http://schemas.microsoft.com/office/drawing/2014/main" id="{401B8CB1-A30B-2008-1020-3E42F6DFC5AE}"/>
                  </a:ext>
                </a:extLst>
              </p:cNvPr>
              <p:cNvGrpSpPr/>
              <p:nvPr/>
            </p:nvGrpSpPr>
            <p:grpSpPr>
              <a:xfrm>
                <a:off x="1159795" y="1034606"/>
                <a:ext cx="641389" cy="5216305"/>
                <a:chOff x="2892468" y="1032983"/>
                <a:chExt cx="641389" cy="5216305"/>
              </a:xfrm>
            </p:grpSpPr>
            <p:grpSp>
              <p:nvGrpSpPr>
                <p:cNvPr id="1940" name="Gruppe 1939">
                  <a:extLst>
                    <a:ext uri="{FF2B5EF4-FFF2-40B4-BE49-F238E27FC236}">
                      <a16:creationId xmlns:a16="http://schemas.microsoft.com/office/drawing/2014/main" id="{682264A2-D467-201A-A93D-18150C4B1A47}"/>
                    </a:ext>
                  </a:extLst>
                </p:cNvPr>
                <p:cNvGrpSpPr/>
                <p:nvPr/>
              </p:nvGrpSpPr>
              <p:grpSpPr>
                <a:xfrm>
                  <a:off x="2892468" y="1032983"/>
                  <a:ext cx="641389" cy="5216305"/>
                  <a:chOff x="3475384" y="1188399"/>
                  <a:chExt cx="641389" cy="5216305"/>
                </a:xfrm>
              </p:grpSpPr>
              <p:sp>
                <p:nvSpPr>
                  <p:cNvPr id="1944" name="Tekstfelt 1943">
                    <a:extLst>
                      <a:ext uri="{FF2B5EF4-FFF2-40B4-BE49-F238E27FC236}">
                        <a16:creationId xmlns:a16="http://schemas.microsoft.com/office/drawing/2014/main" id="{197797C1-C95A-BE41-2557-763EDA40A5D9}"/>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45" name="Tekstfelt 1944">
                    <a:extLst>
                      <a:ext uri="{FF2B5EF4-FFF2-40B4-BE49-F238E27FC236}">
                        <a16:creationId xmlns:a16="http://schemas.microsoft.com/office/drawing/2014/main" id="{64D14E9D-7F99-076F-B7A5-471D9392FA1D}"/>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46" name="Tekstfelt 1945">
                    <a:extLst>
                      <a:ext uri="{FF2B5EF4-FFF2-40B4-BE49-F238E27FC236}">
                        <a16:creationId xmlns:a16="http://schemas.microsoft.com/office/drawing/2014/main" id="{1D3CCC50-E666-2D98-E96A-199C3CE3B2E8}"/>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47" name="Tekstfelt 1946">
                    <a:extLst>
                      <a:ext uri="{FF2B5EF4-FFF2-40B4-BE49-F238E27FC236}">
                        <a16:creationId xmlns:a16="http://schemas.microsoft.com/office/drawing/2014/main" id="{A85A4774-D449-F0C9-734C-475E621ABEFD}"/>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48" name="Tekstfelt 1947">
                    <a:extLst>
                      <a:ext uri="{FF2B5EF4-FFF2-40B4-BE49-F238E27FC236}">
                        <a16:creationId xmlns:a16="http://schemas.microsoft.com/office/drawing/2014/main" id="{EE9971CE-3477-63CB-B15F-CE7DBC3E51C4}"/>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49" name="Tekstfelt 1948">
                    <a:extLst>
                      <a:ext uri="{FF2B5EF4-FFF2-40B4-BE49-F238E27FC236}">
                        <a16:creationId xmlns:a16="http://schemas.microsoft.com/office/drawing/2014/main" id="{C6531347-03BE-50F0-2312-69FDAD91C7F4}"/>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50" name="Tekstfelt 1949">
                    <a:extLst>
                      <a:ext uri="{FF2B5EF4-FFF2-40B4-BE49-F238E27FC236}">
                        <a16:creationId xmlns:a16="http://schemas.microsoft.com/office/drawing/2014/main" id="{28B6D7DF-66C7-2947-E03D-2C2E3FC9B3C0}"/>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51" name="Tekstfelt 1950">
                    <a:extLst>
                      <a:ext uri="{FF2B5EF4-FFF2-40B4-BE49-F238E27FC236}">
                        <a16:creationId xmlns:a16="http://schemas.microsoft.com/office/drawing/2014/main" id="{287107BA-84FE-E290-5F20-C9D94B3027DD}"/>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52" name="Tekstfelt 1951">
                    <a:extLst>
                      <a:ext uri="{FF2B5EF4-FFF2-40B4-BE49-F238E27FC236}">
                        <a16:creationId xmlns:a16="http://schemas.microsoft.com/office/drawing/2014/main" id="{3CC1AF51-876A-85A6-9D06-2BB5B493944D}"/>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53" name="Tekstfelt 1952">
                    <a:extLst>
                      <a:ext uri="{FF2B5EF4-FFF2-40B4-BE49-F238E27FC236}">
                        <a16:creationId xmlns:a16="http://schemas.microsoft.com/office/drawing/2014/main" id="{F24A83F2-0A28-FBBD-E467-AA3D62CA1DE2}"/>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54" name="Tekstfelt 1953">
                    <a:extLst>
                      <a:ext uri="{FF2B5EF4-FFF2-40B4-BE49-F238E27FC236}">
                        <a16:creationId xmlns:a16="http://schemas.microsoft.com/office/drawing/2014/main" id="{5AE26C37-B789-B6EC-6011-1F894344B985}"/>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55" name="Tekstfelt 1954">
                    <a:extLst>
                      <a:ext uri="{FF2B5EF4-FFF2-40B4-BE49-F238E27FC236}">
                        <a16:creationId xmlns:a16="http://schemas.microsoft.com/office/drawing/2014/main" id="{039B2933-451F-EF82-5452-3F64209E85FB}"/>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56" name="Tekstfelt 1955">
                    <a:extLst>
                      <a:ext uri="{FF2B5EF4-FFF2-40B4-BE49-F238E27FC236}">
                        <a16:creationId xmlns:a16="http://schemas.microsoft.com/office/drawing/2014/main" id="{631EBD5B-B2F1-3107-4FDA-4138292BF577}"/>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57" name="Tekstfelt 1956">
                    <a:extLst>
                      <a:ext uri="{FF2B5EF4-FFF2-40B4-BE49-F238E27FC236}">
                        <a16:creationId xmlns:a16="http://schemas.microsoft.com/office/drawing/2014/main" id="{99BC23CE-568F-944F-33A8-8B6FBD8AA3C6}"/>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58" name="Tekstfelt 1957">
                    <a:extLst>
                      <a:ext uri="{FF2B5EF4-FFF2-40B4-BE49-F238E27FC236}">
                        <a16:creationId xmlns:a16="http://schemas.microsoft.com/office/drawing/2014/main" id="{4CBA006F-D19C-C226-7989-90EFA6542AE5}"/>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59" name="Tekstfelt 1958">
                    <a:extLst>
                      <a:ext uri="{FF2B5EF4-FFF2-40B4-BE49-F238E27FC236}">
                        <a16:creationId xmlns:a16="http://schemas.microsoft.com/office/drawing/2014/main" id="{E2F42DEF-F96B-E6B1-8A3C-CE1502082510}"/>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60" name="Tekstfelt 1959">
                    <a:extLst>
                      <a:ext uri="{FF2B5EF4-FFF2-40B4-BE49-F238E27FC236}">
                        <a16:creationId xmlns:a16="http://schemas.microsoft.com/office/drawing/2014/main" id="{2DBF1087-05C5-8619-E33F-3396F73905B0}"/>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61" name="Tekstfelt 1960">
                    <a:extLst>
                      <a:ext uri="{FF2B5EF4-FFF2-40B4-BE49-F238E27FC236}">
                        <a16:creationId xmlns:a16="http://schemas.microsoft.com/office/drawing/2014/main" id="{367E9E36-EA3A-5B63-0712-A69BD9744E7B}"/>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62" name="Tekstfelt 1961">
                    <a:extLst>
                      <a:ext uri="{FF2B5EF4-FFF2-40B4-BE49-F238E27FC236}">
                        <a16:creationId xmlns:a16="http://schemas.microsoft.com/office/drawing/2014/main" id="{D7983FF6-B0E0-031D-B970-1BE40C3C9D65}"/>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63" name="Tekstfelt 1962">
                    <a:extLst>
                      <a:ext uri="{FF2B5EF4-FFF2-40B4-BE49-F238E27FC236}">
                        <a16:creationId xmlns:a16="http://schemas.microsoft.com/office/drawing/2014/main" id="{D94206AD-2BB3-FA64-7897-13F8CC3BBEC4}"/>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64" name="Tekstfelt 1963">
                    <a:extLst>
                      <a:ext uri="{FF2B5EF4-FFF2-40B4-BE49-F238E27FC236}">
                        <a16:creationId xmlns:a16="http://schemas.microsoft.com/office/drawing/2014/main" id="{87F9A380-C283-3530-E843-3CD6524E1463}"/>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65" name="Tekstfelt 1964">
                    <a:extLst>
                      <a:ext uri="{FF2B5EF4-FFF2-40B4-BE49-F238E27FC236}">
                        <a16:creationId xmlns:a16="http://schemas.microsoft.com/office/drawing/2014/main" id="{12F19E23-DB89-7298-10A3-620F5E78B05E}"/>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66" name="Tekstfelt 1965">
                    <a:extLst>
                      <a:ext uri="{FF2B5EF4-FFF2-40B4-BE49-F238E27FC236}">
                        <a16:creationId xmlns:a16="http://schemas.microsoft.com/office/drawing/2014/main" id="{1824E035-AE65-F42E-3CDE-F2A42D2DB98D}"/>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67" name="Tekstfelt 1966">
                    <a:extLst>
                      <a:ext uri="{FF2B5EF4-FFF2-40B4-BE49-F238E27FC236}">
                        <a16:creationId xmlns:a16="http://schemas.microsoft.com/office/drawing/2014/main" id="{2E6C2A7A-7AB8-09A3-D28C-B672FC5FBDE2}"/>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68" name="Tekstfelt 1967">
                    <a:extLst>
                      <a:ext uri="{FF2B5EF4-FFF2-40B4-BE49-F238E27FC236}">
                        <a16:creationId xmlns:a16="http://schemas.microsoft.com/office/drawing/2014/main" id="{E91A0AE6-AFEC-0BB1-BD43-5E4033695A3C}"/>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69" name="Tekstfelt 1968">
                    <a:extLst>
                      <a:ext uri="{FF2B5EF4-FFF2-40B4-BE49-F238E27FC236}">
                        <a16:creationId xmlns:a16="http://schemas.microsoft.com/office/drawing/2014/main" id="{173E0460-CF13-06C1-EC63-81DD4F5582F7}"/>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70" name="Tekstfelt 1969">
                    <a:extLst>
                      <a:ext uri="{FF2B5EF4-FFF2-40B4-BE49-F238E27FC236}">
                        <a16:creationId xmlns:a16="http://schemas.microsoft.com/office/drawing/2014/main" id="{A175BA15-F530-C283-DEFE-128B6B61576B}"/>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71" name="Tekstfelt 1970">
                    <a:extLst>
                      <a:ext uri="{FF2B5EF4-FFF2-40B4-BE49-F238E27FC236}">
                        <a16:creationId xmlns:a16="http://schemas.microsoft.com/office/drawing/2014/main" id="{BC03054F-ACBD-9408-E0CA-517C2D6983CF}"/>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72" name="Tekstfelt 1971">
                    <a:extLst>
                      <a:ext uri="{FF2B5EF4-FFF2-40B4-BE49-F238E27FC236}">
                        <a16:creationId xmlns:a16="http://schemas.microsoft.com/office/drawing/2014/main" id="{E644F2FC-9923-B394-14C0-8746A3AE99E2}"/>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73" name="Tekstfelt 1972">
                    <a:extLst>
                      <a:ext uri="{FF2B5EF4-FFF2-40B4-BE49-F238E27FC236}">
                        <a16:creationId xmlns:a16="http://schemas.microsoft.com/office/drawing/2014/main" id="{9757BF1B-E597-80E2-8BCE-904C413DBC43}"/>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74" name="Tekstfelt 1973">
                    <a:extLst>
                      <a:ext uri="{FF2B5EF4-FFF2-40B4-BE49-F238E27FC236}">
                        <a16:creationId xmlns:a16="http://schemas.microsoft.com/office/drawing/2014/main" id="{DAE59987-4ACB-62D3-E55D-42B98C7A1B9F}"/>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975" name="Tekstfelt 1974">
                    <a:extLst>
                      <a:ext uri="{FF2B5EF4-FFF2-40B4-BE49-F238E27FC236}">
                        <a16:creationId xmlns:a16="http://schemas.microsoft.com/office/drawing/2014/main" id="{C5835D06-1FA5-0FCB-7717-5280434F44A9}"/>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976" name="Tekstfelt 1975">
                    <a:extLst>
                      <a:ext uri="{FF2B5EF4-FFF2-40B4-BE49-F238E27FC236}">
                        <a16:creationId xmlns:a16="http://schemas.microsoft.com/office/drawing/2014/main" id="{6F536198-14AA-CF7E-7498-2C0418A5FF01}"/>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41" name="Tekstfelt 1940">
                  <a:extLst>
                    <a:ext uri="{FF2B5EF4-FFF2-40B4-BE49-F238E27FC236}">
                      <a16:creationId xmlns:a16="http://schemas.microsoft.com/office/drawing/2014/main" id="{D90FA581-86D1-7E72-DF84-F8D180CD5789}"/>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42" name="Tekstfelt 1941">
                  <a:extLst>
                    <a:ext uri="{FF2B5EF4-FFF2-40B4-BE49-F238E27FC236}">
                      <a16:creationId xmlns:a16="http://schemas.microsoft.com/office/drawing/2014/main" id="{35F878AE-A2DF-0849-3CD1-C50E7A541192}"/>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43" name="Tekstfelt 1942">
                  <a:extLst>
                    <a:ext uri="{FF2B5EF4-FFF2-40B4-BE49-F238E27FC236}">
                      <a16:creationId xmlns:a16="http://schemas.microsoft.com/office/drawing/2014/main" id="{4F830737-F897-FB48-1247-E499E700996B}"/>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2" name="Gruppe 1831">
                <a:extLst>
                  <a:ext uri="{FF2B5EF4-FFF2-40B4-BE49-F238E27FC236}">
                    <a16:creationId xmlns:a16="http://schemas.microsoft.com/office/drawing/2014/main" id="{97A43C37-D24C-9ECE-73C6-7176E871E203}"/>
                  </a:ext>
                </a:extLst>
              </p:cNvPr>
              <p:cNvGrpSpPr/>
              <p:nvPr/>
            </p:nvGrpSpPr>
            <p:grpSpPr>
              <a:xfrm>
                <a:off x="732574" y="1038389"/>
                <a:ext cx="641389" cy="5216305"/>
                <a:chOff x="2892468" y="1032983"/>
                <a:chExt cx="641389" cy="5216305"/>
              </a:xfrm>
            </p:grpSpPr>
            <p:grpSp>
              <p:nvGrpSpPr>
                <p:cNvPr id="1903" name="Gruppe 1902">
                  <a:extLst>
                    <a:ext uri="{FF2B5EF4-FFF2-40B4-BE49-F238E27FC236}">
                      <a16:creationId xmlns:a16="http://schemas.microsoft.com/office/drawing/2014/main" id="{AA9E5D0A-EE18-8750-49C8-846EF5B6D55A}"/>
                    </a:ext>
                  </a:extLst>
                </p:cNvPr>
                <p:cNvGrpSpPr/>
                <p:nvPr/>
              </p:nvGrpSpPr>
              <p:grpSpPr>
                <a:xfrm>
                  <a:off x="2892468" y="1032983"/>
                  <a:ext cx="641389" cy="5216305"/>
                  <a:chOff x="3475384" y="1188399"/>
                  <a:chExt cx="641389" cy="5216305"/>
                </a:xfrm>
              </p:grpSpPr>
              <p:sp>
                <p:nvSpPr>
                  <p:cNvPr id="1907" name="Tekstfelt 1906">
                    <a:extLst>
                      <a:ext uri="{FF2B5EF4-FFF2-40B4-BE49-F238E27FC236}">
                        <a16:creationId xmlns:a16="http://schemas.microsoft.com/office/drawing/2014/main" id="{BEEBFB34-44AB-B6ED-E9BF-57C5DC39E119}"/>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08" name="Tekstfelt 1907">
                    <a:extLst>
                      <a:ext uri="{FF2B5EF4-FFF2-40B4-BE49-F238E27FC236}">
                        <a16:creationId xmlns:a16="http://schemas.microsoft.com/office/drawing/2014/main" id="{F44A9951-F672-42C3-EF9B-8F9EB486106B}"/>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09" name="Tekstfelt 1908">
                    <a:extLst>
                      <a:ext uri="{FF2B5EF4-FFF2-40B4-BE49-F238E27FC236}">
                        <a16:creationId xmlns:a16="http://schemas.microsoft.com/office/drawing/2014/main" id="{BA4B664F-7466-85C7-156B-6DA200C1A80F}"/>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10" name="Tekstfelt 1909">
                    <a:extLst>
                      <a:ext uri="{FF2B5EF4-FFF2-40B4-BE49-F238E27FC236}">
                        <a16:creationId xmlns:a16="http://schemas.microsoft.com/office/drawing/2014/main" id="{73EC614D-A289-9C63-188D-45C9E86636DB}"/>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11" name="Tekstfelt 1910">
                    <a:extLst>
                      <a:ext uri="{FF2B5EF4-FFF2-40B4-BE49-F238E27FC236}">
                        <a16:creationId xmlns:a16="http://schemas.microsoft.com/office/drawing/2014/main" id="{1C1BD86D-E0B3-5AD2-9C76-D0A9C59E14C5}"/>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12" name="Tekstfelt 1911">
                    <a:extLst>
                      <a:ext uri="{FF2B5EF4-FFF2-40B4-BE49-F238E27FC236}">
                        <a16:creationId xmlns:a16="http://schemas.microsoft.com/office/drawing/2014/main" id="{E13FAED7-A94D-C572-5F8C-1619400AED77}"/>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13" name="Tekstfelt 1912">
                    <a:extLst>
                      <a:ext uri="{FF2B5EF4-FFF2-40B4-BE49-F238E27FC236}">
                        <a16:creationId xmlns:a16="http://schemas.microsoft.com/office/drawing/2014/main" id="{A4A92EF5-F115-AB8C-12EC-87B5A2D67BF5}"/>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14" name="Tekstfelt 1913">
                    <a:extLst>
                      <a:ext uri="{FF2B5EF4-FFF2-40B4-BE49-F238E27FC236}">
                        <a16:creationId xmlns:a16="http://schemas.microsoft.com/office/drawing/2014/main" id="{A219EE5C-446B-E085-DB85-2F219BA4C5D1}"/>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15" name="Tekstfelt 1914">
                    <a:extLst>
                      <a:ext uri="{FF2B5EF4-FFF2-40B4-BE49-F238E27FC236}">
                        <a16:creationId xmlns:a16="http://schemas.microsoft.com/office/drawing/2014/main" id="{23BBAA46-6CDD-9FA3-9A6E-B6C3DB5523C3}"/>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16" name="Tekstfelt 1915">
                    <a:extLst>
                      <a:ext uri="{FF2B5EF4-FFF2-40B4-BE49-F238E27FC236}">
                        <a16:creationId xmlns:a16="http://schemas.microsoft.com/office/drawing/2014/main" id="{15CB2228-3BF6-1224-A07C-F3540C7205FA}"/>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17" name="Tekstfelt 1916">
                    <a:extLst>
                      <a:ext uri="{FF2B5EF4-FFF2-40B4-BE49-F238E27FC236}">
                        <a16:creationId xmlns:a16="http://schemas.microsoft.com/office/drawing/2014/main" id="{16147F03-C0B9-FAD3-654F-6FC4168E2BB6}"/>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18" name="Tekstfelt 1917">
                    <a:extLst>
                      <a:ext uri="{FF2B5EF4-FFF2-40B4-BE49-F238E27FC236}">
                        <a16:creationId xmlns:a16="http://schemas.microsoft.com/office/drawing/2014/main" id="{BBCA42AF-D4B2-C875-1C34-1672E3353FCB}"/>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19" name="Tekstfelt 1918">
                    <a:extLst>
                      <a:ext uri="{FF2B5EF4-FFF2-40B4-BE49-F238E27FC236}">
                        <a16:creationId xmlns:a16="http://schemas.microsoft.com/office/drawing/2014/main" id="{71BD82DC-B756-7750-55F7-483E16A8A188}"/>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20" name="Tekstfelt 1919">
                    <a:extLst>
                      <a:ext uri="{FF2B5EF4-FFF2-40B4-BE49-F238E27FC236}">
                        <a16:creationId xmlns:a16="http://schemas.microsoft.com/office/drawing/2014/main" id="{3B16CBC4-032A-5AFA-6971-1FB668D8CDF6}"/>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21" name="Tekstfelt 1920">
                    <a:extLst>
                      <a:ext uri="{FF2B5EF4-FFF2-40B4-BE49-F238E27FC236}">
                        <a16:creationId xmlns:a16="http://schemas.microsoft.com/office/drawing/2014/main" id="{CE78DFD3-3310-437A-7865-4465C70D773C}"/>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22" name="Tekstfelt 1921">
                    <a:extLst>
                      <a:ext uri="{FF2B5EF4-FFF2-40B4-BE49-F238E27FC236}">
                        <a16:creationId xmlns:a16="http://schemas.microsoft.com/office/drawing/2014/main" id="{85D23D51-B981-33EB-FB1E-629E1DB93C11}"/>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23" name="Tekstfelt 1922">
                    <a:extLst>
                      <a:ext uri="{FF2B5EF4-FFF2-40B4-BE49-F238E27FC236}">
                        <a16:creationId xmlns:a16="http://schemas.microsoft.com/office/drawing/2014/main" id="{829B1BE2-CA81-374E-97EE-DB29093B102A}"/>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24" name="Tekstfelt 1923">
                    <a:extLst>
                      <a:ext uri="{FF2B5EF4-FFF2-40B4-BE49-F238E27FC236}">
                        <a16:creationId xmlns:a16="http://schemas.microsoft.com/office/drawing/2014/main" id="{C5969F93-BBEF-3B45-3910-064B78100D49}"/>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25" name="Tekstfelt 1924">
                    <a:extLst>
                      <a:ext uri="{FF2B5EF4-FFF2-40B4-BE49-F238E27FC236}">
                        <a16:creationId xmlns:a16="http://schemas.microsoft.com/office/drawing/2014/main" id="{9400E22B-5B50-A5EF-6D6B-417617D44070}"/>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26" name="Tekstfelt 1925">
                    <a:extLst>
                      <a:ext uri="{FF2B5EF4-FFF2-40B4-BE49-F238E27FC236}">
                        <a16:creationId xmlns:a16="http://schemas.microsoft.com/office/drawing/2014/main" id="{E6B55679-8D9B-0CCF-0980-95F13DD61823}"/>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27" name="Tekstfelt 1926">
                    <a:extLst>
                      <a:ext uri="{FF2B5EF4-FFF2-40B4-BE49-F238E27FC236}">
                        <a16:creationId xmlns:a16="http://schemas.microsoft.com/office/drawing/2014/main" id="{52630947-0FE7-30A3-A103-FDA4CA3F30C8}"/>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28" name="Tekstfelt 1927">
                    <a:extLst>
                      <a:ext uri="{FF2B5EF4-FFF2-40B4-BE49-F238E27FC236}">
                        <a16:creationId xmlns:a16="http://schemas.microsoft.com/office/drawing/2014/main" id="{26504122-BF9E-F7D6-FC48-E985DB7025F0}"/>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29" name="Tekstfelt 1928">
                    <a:extLst>
                      <a:ext uri="{FF2B5EF4-FFF2-40B4-BE49-F238E27FC236}">
                        <a16:creationId xmlns:a16="http://schemas.microsoft.com/office/drawing/2014/main" id="{BB6E1C99-541D-FAAC-49D4-F6F819107221}"/>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30" name="Tekstfelt 1929">
                    <a:extLst>
                      <a:ext uri="{FF2B5EF4-FFF2-40B4-BE49-F238E27FC236}">
                        <a16:creationId xmlns:a16="http://schemas.microsoft.com/office/drawing/2014/main" id="{80DD4B30-51DF-B50D-68EA-A09E08316CC6}"/>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31" name="Tekstfelt 1930">
                    <a:extLst>
                      <a:ext uri="{FF2B5EF4-FFF2-40B4-BE49-F238E27FC236}">
                        <a16:creationId xmlns:a16="http://schemas.microsoft.com/office/drawing/2014/main" id="{A139F8D1-1112-8C08-C620-D33CB7DF5FB6}"/>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32" name="Tekstfelt 1931">
                    <a:extLst>
                      <a:ext uri="{FF2B5EF4-FFF2-40B4-BE49-F238E27FC236}">
                        <a16:creationId xmlns:a16="http://schemas.microsoft.com/office/drawing/2014/main" id="{535058B2-FE0E-EDED-B9FD-4D58BD9C7038}"/>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33" name="Tekstfelt 1932">
                    <a:extLst>
                      <a:ext uri="{FF2B5EF4-FFF2-40B4-BE49-F238E27FC236}">
                        <a16:creationId xmlns:a16="http://schemas.microsoft.com/office/drawing/2014/main" id="{3C30A1FA-5B6D-20A0-EA21-B7F32937FCD8}"/>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34" name="Tekstfelt 1933">
                    <a:extLst>
                      <a:ext uri="{FF2B5EF4-FFF2-40B4-BE49-F238E27FC236}">
                        <a16:creationId xmlns:a16="http://schemas.microsoft.com/office/drawing/2014/main" id="{6AA50A62-ACD7-0CA9-87AE-24CD9C4BB19D}"/>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35" name="Tekstfelt 1934">
                    <a:extLst>
                      <a:ext uri="{FF2B5EF4-FFF2-40B4-BE49-F238E27FC236}">
                        <a16:creationId xmlns:a16="http://schemas.microsoft.com/office/drawing/2014/main" id="{F9E0D086-CA03-9D56-1935-FF9AE35D2913}"/>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36" name="Tekstfelt 1935">
                    <a:extLst>
                      <a:ext uri="{FF2B5EF4-FFF2-40B4-BE49-F238E27FC236}">
                        <a16:creationId xmlns:a16="http://schemas.microsoft.com/office/drawing/2014/main" id="{70FF28D4-6439-342E-F695-020B4A23BC0B}"/>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37" name="Tekstfelt 1936">
                    <a:extLst>
                      <a:ext uri="{FF2B5EF4-FFF2-40B4-BE49-F238E27FC236}">
                        <a16:creationId xmlns:a16="http://schemas.microsoft.com/office/drawing/2014/main" id="{EE6D0721-6893-7117-D455-6F2B0B5DE6DE}"/>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38" name="Tekstfelt 1937">
                    <a:extLst>
                      <a:ext uri="{FF2B5EF4-FFF2-40B4-BE49-F238E27FC236}">
                        <a16:creationId xmlns:a16="http://schemas.microsoft.com/office/drawing/2014/main" id="{EC051383-439A-C924-02BD-1D801490EEA1}"/>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39" name="Tekstfelt 1938">
                    <a:extLst>
                      <a:ext uri="{FF2B5EF4-FFF2-40B4-BE49-F238E27FC236}">
                        <a16:creationId xmlns:a16="http://schemas.microsoft.com/office/drawing/2014/main" id="{746C552B-5A56-4B43-4F8A-BFE9D4B1A870}"/>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904" name="Tekstfelt 1903">
                  <a:extLst>
                    <a:ext uri="{FF2B5EF4-FFF2-40B4-BE49-F238E27FC236}">
                      <a16:creationId xmlns:a16="http://schemas.microsoft.com/office/drawing/2014/main" id="{364865E4-6BFD-1C74-3B00-7A41F95519D3}"/>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05" name="Tekstfelt 1904">
                  <a:extLst>
                    <a:ext uri="{FF2B5EF4-FFF2-40B4-BE49-F238E27FC236}">
                      <a16:creationId xmlns:a16="http://schemas.microsoft.com/office/drawing/2014/main" id="{F2C31AFB-09E2-0FA7-72FA-87DF084BCFAA}"/>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06" name="Tekstfelt 1905">
                  <a:extLst>
                    <a:ext uri="{FF2B5EF4-FFF2-40B4-BE49-F238E27FC236}">
                      <a16:creationId xmlns:a16="http://schemas.microsoft.com/office/drawing/2014/main" id="{50DCCD7E-2E7F-2CD8-DFEB-3750EDD8AAEC}"/>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3" name="Gruppe 1832">
                <a:extLst>
                  <a:ext uri="{FF2B5EF4-FFF2-40B4-BE49-F238E27FC236}">
                    <a16:creationId xmlns:a16="http://schemas.microsoft.com/office/drawing/2014/main" id="{32582BE0-A1CE-8A2C-D98E-F986CA99321E}"/>
                  </a:ext>
                </a:extLst>
              </p:cNvPr>
              <p:cNvGrpSpPr/>
              <p:nvPr/>
            </p:nvGrpSpPr>
            <p:grpSpPr>
              <a:xfrm>
                <a:off x="286844" y="1475337"/>
                <a:ext cx="641389" cy="4783755"/>
                <a:chOff x="2892468" y="1465533"/>
                <a:chExt cx="641389" cy="4783755"/>
              </a:xfrm>
            </p:grpSpPr>
            <p:grpSp>
              <p:nvGrpSpPr>
                <p:cNvPr id="1869" name="Gruppe 1868">
                  <a:extLst>
                    <a:ext uri="{FF2B5EF4-FFF2-40B4-BE49-F238E27FC236}">
                      <a16:creationId xmlns:a16="http://schemas.microsoft.com/office/drawing/2014/main" id="{80237FF1-B0E9-D91F-0AC5-474B1A9C6732}"/>
                    </a:ext>
                  </a:extLst>
                </p:cNvPr>
                <p:cNvGrpSpPr/>
                <p:nvPr/>
              </p:nvGrpSpPr>
              <p:grpSpPr>
                <a:xfrm>
                  <a:off x="2892468" y="1465533"/>
                  <a:ext cx="641389" cy="4783755"/>
                  <a:chOff x="3475384" y="1620949"/>
                  <a:chExt cx="641389" cy="4783755"/>
                </a:xfrm>
              </p:grpSpPr>
              <p:sp>
                <p:nvSpPr>
                  <p:cNvPr id="1873" name="Tekstfelt 1872">
                    <a:extLst>
                      <a:ext uri="{FF2B5EF4-FFF2-40B4-BE49-F238E27FC236}">
                        <a16:creationId xmlns:a16="http://schemas.microsoft.com/office/drawing/2014/main" id="{1A69D897-0CF2-2DCB-B2CD-CBEF3E96CF09}"/>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74" name="Tekstfelt 1873">
                    <a:extLst>
                      <a:ext uri="{FF2B5EF4-FFF2-40B4-BE49-F238E27FC236}">
                        <a16:creationId xmlns:a16="http://schemas.microsoft.com/office/drawing/2014/main" id="{38E95EF9-86E5-3974-3CAA-4CAAE7E12AD3}"/>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75" name="Tekstfelt 1874">
                    <a:extLst>
                      <a:ext uri="{FF2B5EF4-FFF2-40B4-BE49-F238E27FC236}">
                        <a16:creationId xmlns:a16="http://schemas.microsoft.com/office/drawing/2014/main" id="{AFD2BA03-F697-BB2B-89A2-4C1E88194867}"/>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76" name="Tekstfelt 1875">
                    <a:extLst>
                      <a:ext uri="{FF2B5EF4-FFF2-40B4-BE49-F238E27FC236}">
                        <a16:creationId xmlns:a16="http://schemas.microsoft.com/office/drawing/2014/main" id="{E3CA32F5-BC20-4AF7-FD32-05390A42C8E9}"/>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77" name="Tekstfelt 1876">
                    <a:extLst>
                      <a:ext uri="{FF2B5EF4-FFF2-40B4-BE49-F238E27FC236}">
                        <a16:creationId xmlns:a16="http://schemas.microsoft.com/office/drawing/2014/main" id="{D7C2818B-E259-33B9-4F01-9D1B14B1AAD3}"/>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78" name="Tekstfelt 1877">
                    <a:extLst>
                      <a:ext uri="{FF2B5EF4-FFF2-40B4-BE49-F238E27FC236}">
                        <a16:creationId xmlns:a16="http://schemas.microsoft.com/office/drawing/2014/main" id="{AE23F1AD-E3D0-5B8B-7A52-2B3A1D7B9320}"/>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79" name="Tekstfelt 1878">
                    <a:extLst>
                      <a:ext uri="{FF2B5EF4-FFF2-40B4-BE49-F238E27FC236}">
                        <a16:creationId xmlns:a16="http://schemas.microsoft.com/office/drawing/2014/main" id="{CD3F1C10-C02B-5E8E-FE20-7B3B0BE1A337}"/>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80" name="Tekstfelt 1879">
                    <a:extLst>
                      <a:ext uri="{FF2B5EF4-FFF2-40B4-BE49-F238E27FC236}">
                        <a16:creationId xmlns:a16="http://schemas.microsoft.com/office/drawing/2014/main" id="{B8B46DE6-ED18-97E1-44D1-8B7EEB1E0CB3}"/>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81" name="Tekstfelt 1880">
                    <a:extLst>
                      <a:ext uri="{FF2B5EF4-FFF2-40B4-BE49-F238E27FC236}">
                        <a16:creationId xmlns:a16="http://schemas.microsoft.com/office/drawing/2014/main" id="{53A8C5EC-2BDF-C38D-12F7-C2E022069D51}"/>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82" name="Tekstfelt 1881">
                    <a:extLst>
                      <a:ext uri="{FF2B5EF4-FFF2-40B4-BE49-F238E27FC236}">
                        <a16:creationId xmlns:a16="http://schemas.microsoft.com/office/drawing/2014/main" id="{AECA7A4E-19A7-19A5-AE84-C3C5493D1AC0}"/>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83" name="Tekstfelt 1882">
                    <a:extLst>
                      <a:ext uri="{FF2B5EF4-FFF2-40B4-BE49-F238E27FC236}">
                        <a16:creationId xmlns:a16="http://schemas.microsoft.com/office/drawing/2014/main" id="{57DD1240-01BA-DAA8-C922-010D16C922A3}"/>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84" name="Tekstfelt 1883">
                    <a:extLst>
                      <a:ext uri="{FF2B5EF4-FFF2-40B4-BE49-F238E27FC236}">
                        <a16:creationId xmlns:a16="http://schemas.microsoft.com/office/drawing/2014/main" id="{A327164C-DA4A-EC91-5183-59ADD9ED455B}"/>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85" name="Tekstfelt 1884">
                    <a:extLst>
                      <a:ext uri="{FF2B5EF4-FFF2-40B4-BE49-F238E27FC236}">
                        <a16:creationId xmlns:a16="http://schemas.microsoft.com/office/drawing/2014/main" id="{C17C89F0-4767-121A-59D1-4644A15E3373}"/>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86" name="Tekstfelt 1885">
                    <a:extLst>
                      <a:ext uri="{FF2B5EF4-FFF2-40B4-BE49-F238E27FC236}">
                        <a16:creationId xmlns:a16="http://schemas.microsoft.com/office/drawing/2014/main" id="{F846EDD0-2CF8-0600-28DB-6F2F3D606674}"/>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87" name="Tekstfelt 1886">
                    <a:extLst>
                      <a:ext uri="{FF2B5EF4-FFF2-40B4-BE49-F238E27FC236}">
                        <a16:creationId xmlns:a16="http://schemas.microsoft.com/office/drawing/2014/main" id="{84A772E6-C0EE-4C21-12F3-5F23BDB83B90}"/>
                      </a:ext>
                    </a:extLst>
                  </p:cNvPr>
                  <p:cNvSpPr txBox="1"/>
                  <p:nvPr/>
                </p:nvSpPr>
                <p:spPr>
                  <a:xfrm>
                    <a:off x="3502242" y="3790057"/>
                    <a:ext cx="518091"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88" name="Tekstfelt 1887">
                    <a:extLst>
                      <a:ext uri="{FF2B5EF4-FFF2-40B4-BE49-F238E27FC236}">
                        <a16:creationId xmlns:a16="http://schemas.microsoft.com/office/drawing/2014/main" id="{01919426-711B-2D85-EACD-EEA249EEB1E7}"/>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89" name="Tekstfelt 1888">
                    <a:extLst>
                      <a:ext uri="{FF2B5EF4-FFF2-40B4-BE49-F238E27FC236}">
                        <a16:creationId xmlns:a16="http://schemas.microsoft.com/office/drawing/2014/main" id="{C8A42DDD-765F-48F4-F1CF-0E763135B26F}"/>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90" name="Tekstfelt 1889">
                    <a:extLst>
                      <a:ext uri="{FF2B5EF4-FFF2-40B4-BE49-F238E27FC236}">
                        <a16:creationId xmlns:a16="http://schemas.microsoft.com/office/drawing/2014/main" id="{61AFC0B7-70B8-6EAD-E125-D378C6DDBE8E}"/>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91" name="Tekstfelt 1890">
                    <a:extLst>
                      <a:ext uri="{FF2B5EF4-FFF2-40B4-BE49-F238E27FC236}">
                        <a16:creationId xmlns:a16="http://schemas.microsoft.com/office/drawing/2014/main" id="{1D25C1BA-BC9C-BB8F-4442-5BF2246F7974}"/>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92" name="Tekstfelt 1891">
                    <a:extLst>
                      <a:ext uri="{FF2B5EF4-FFF2-40B4-BE49-F238E27FC236}">
                        <a16:creationId xmlns:a16="http://schemas.microsoft.com/office/drawing/2014/main" id="{0EAF255A-A86F-06FE-AE3E-9C595926A37E}"/>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93" name="Tekstfelt 1892">
                    <a:extLst>
                      <a:ext uri="{FF2B5EF4-FFF2-40B4-BE49-F238E27FC236}">
                        <a16:creationId xmlns:a16="http://schemas.microsoft.com/office/drawing/2014/main" id="{5C237B44-1411-7C84-8577-1F8CB669BBAE}"/>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94" name="Tekstfelt 1893">
                    <a:extLst>
                      <a:ext uri="{FF2B5EF4-FFF2-40B4-BE49-F238E27FC236}">
                        <a16:creationId xmlns:a16="http://schemas.microsoft.com/office/drawing/2014/main" id="{A50FB252-47E8-D376-80FB-20557BBADB26}"/>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95" name="Tekstfelt 1894">
                    <a:extLst>
                      <a:ext uri="{FF2B5EF4-FFF2-40B4-BE49-F238E27FC236}">
                        <a16:creationId xmlns:a16="http://schemas.microsoft.com/office/drawing/2014/main" id="{E088EFD6-9A24-E0C6-0EFA-B902D8FDFC09}"/>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96" name="Tekstfelt 1895">
                    <a:extLst>
                      <a:ext uri="{FF2B5EF4-FFF2-40B4-BE49-F238E27FC236}">
                        <a16:creationId xmlns:a16="http://schemas.microsoft.com/office/drawing/2014/main" id="{9C2817C6-F162-D17A-5DEA-2804D6CE4217}"/>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97" name="Tekstfelt 1896">
                    <a:extLst>
                      <a:ext uri="{FF2B5EF4-FFF2-40B4-BE49-F238E27FC236}">
                        <a16:creationId xmlns:a16="http://schemas.microsoft.com/office/drawing/2014/main" id="{7F076383-84C7-DB92-7133-13ED0F33B21E}"/>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98" name="Tekstfelt 1897">
                    <a:extLst>
                      <a:ext uri="{FF2B5EF4-FFF2-40B4-BE49-F238E27FC236}">
                        <a16:creationId xmlns:a16="http://schemas.microsoft.com/office/drawing/2014/main" id="{8B601E76-6628-9888-D448-72AB973A9488}"/>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99" name="Tekstfelt 1898">
                    <a:extLst>
                      <a:ext uri="{FF2B5EF4-FFF2-40B4-BE49-F238E27FC236}">
                        <a16:creationId xmlns:a16="http://schemas.microsoft.com/office/drawing/2014/main" id="{E1E092A3-A6A8-2DB5-8B53-386D6B654EE7}"/>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00" name="Tekstfelt 1899">
                    <a:extLst>
                      <a:ext uri="{FF2B5EF4-FFF2-40B4-BE49-F238E27FC236}">
                        <a16:creationId xmlns:a16="http://schemas.microsoft.com/office/drawing/2014/main" id="{F1496F99-EB66-2FD9-20C1-2445E67A1326}"/>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01" name="Tekstfelt 1900">
                    <a:extLst>
                      <a:ext uri="{FF2B5EF4-FFF2-40B4-BE49-F238E27FC236}">
                        <a16:creationId xmlns:a16="http://schemas.microsoft.com/office/drawing/2014/main" id="{AE6B62C0-5E83-C12B-4FED-0E6911F85052}"/>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02" name="Tekstfelt 1901">
                    <a:extLst>
                      <a:ext uri="{FF2B5EF4-FFF2-40B4-BE49-F238E27FC236}">
                        <a16:creationId xmlns:a16="http://schemas.microsoft.com/office/drawing/2014/main" id="{646D842B-2980-3427-340C-A63EC354A2D6}"/>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70" name="Tekstfelt 1869">
                  <a:extLst>
                    <a:ext uri="{FF2B5EF4-FFF2-40B4-BE49-F238E27FC236}">
                      <a16:creationId xmlns:a16="http://schemas.microsoft.com/office/drawing/2014/main" id="{442EC928-B5EA-D334-29E1-6B03933DFCF1}"/>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71" name="Tekstfelt 1870">
                  <a:extLst>
                    <a:ext uri="{FF2B5EF4-FFF2-40B4-BE49-F238E27FC236}">
                      <a16:creationId xmlns:a16="http://schemas.microsoft.com/office/drawing/2014/main" id="{58E0D75E-9CB6-7E31-4820-568018F881C0}"/>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72" name="Tekstfelt 1871">
                  <a:extLst>
                    <a:ext uri="{FF2B5EF4-FFF2-40B4-BE49-F238E27FC236}">
                      <a16:creationId xmlns:a16="http://schemas.microsoft.com/office/drawing/2014/main" id="{E024F8D7-06ED-6EA3-E7C1-4EF0A5ECAEA0}"/>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4" name="Gruppe 1833">
                <a:extLst>
                  <a:ext uri="{FF2B5EF4-FFF2-40B4-BE49-F238E27FC236}">
                    <a16:creationId xmlns:a16="http://schemas.microsoft.com/office/drawing/2014/main" id="{F05B1F80-C3F7-53AC-D6EF-70754CB55A32}"/>
                  </a:ext>
                </a:extLst>
              </p:cNvPr>
              <p:cNvGrpSpPr/>
              <p:nvPr/>
            </p:nvGrpSpPr>
            <p:grpSpPr>
              <a:xfrm>
                <a:off x="-136438" y="1476215"/>
                <a:ext cx="641389" cy="4783755"/>
                <a:chOff x="2892468" y="1465533"/>
                <a:chExt cx="641389" cy="4783755"/>
              </a:xfrm>
            </p:grpSpPr>
            <p:grpSp>
              <p:nvGrpSpPr>
                <p:cNvPr id="1835" name="Gruppe 1834">
                  <a:extLst>
                    <a:ext uri="{FF2B5EF4-FFF2-40B4-BE49-F238E27FC236}">
                      <a16:creationId xmlns:a16="http://schemas.microsoft.com/office/drawing/2014/main" id="{AADE1DB1-2727-8698-6A46-708C5F9A4D9D}"/>
                    </a:ext>
                  </a:extLst>
                </p:cNvPr>
                <p:cNvGrpSpPr/>
                <p:nvPr/>
              </p:nvGrpSpPr>
              <p:grpSpPr>
                <a:xfrm>
                  <a:off x="2892468" y="1465533"/>
                  <a:ext cx="641389" cy="4783755"/>
                  <a:chOff x="3475384" y="1620949"/>
                  <a:chExt cx="641389" cy="4783755"/>
                </a:xfrm>
              </p:grpSpPr>
              <p:sp>
                <p:nvSpPr>
                  <p:cNvPr id="1839" name="Tekstfelt 1838">
                    <a:extLst>
                      <a:ext uri="{FF2B5EF4-FFF2-40B4-BE49-F238E27FC236}">
                        <a16:creationId xmlns:a16="http://schemas.microsoft.com/office/drawing/2014/main" id="{33010471-A10C-F705-D03E-A145139DCC85}"/>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40" name="Tekstfelt 1839">
                    <a:extLst>
                      <a:ext uri="{FF2B5EF4-FFF2-40B4-BE49-F238E27FC236}">
                        <a16:creationId xmlns:a16="http://schemas.microsoft.com/office/drawing/2014/main" id="{37E262DE-5C00-C8D9-5C96-C7DCD2806CF2}"/>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41" name="Tekstfelt 1840">
                    <a:extLst>
                      <a:ext uri="{FF2B5EF4-FFF2-40B4-BE49-F238E27FC236}">
                        <a16:creationId xmlns:a16="http://schemas.microsoft.com/office/drawing/2014/main" id="{9C252F53-6AAE-C271-6D0D-30B5A0761EB9}"/>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42" name="Tekstfelt 1841">
                    <a:extLst>
                      <a:ext uri="{FF2B5EF4-FFF2-40B4-BE49-F238E27FC236}">
                        <a16:creationId xmlns:a16="http://schemas.microsoft.com/office/drawing/2014/main" id="{006B692F-BC2E-80D7-C659-F1852FEC0E3A}"/>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43" name="Tekstfelt 1842">
                    <a:extLst>
                      <a:ext uri="{FF2B5EF4-FFF2-40B4-BE49-F238E27FC236}">
                        <a16:creationId xmlns:a16="http://schemas.microsoft.com/office/drawing/2014/main" id="{8904A905-9B8C-937E-C981-65E4BC04967D}"/>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44" name="Tekstfelt 1843">
                    <a:extLst>
                      <a:ext uri="{FF2B5EF4-FFF2-40B4-BE49-F238E27FC236}">
                        <a16:creationId xmlns:a16="http://schemas.microsoft.com/office/drawing/2014/main" id="{9E8E888E-FB3B-575A-C92B-1DB4E830FA50}"/>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45" name="Tekstfelt 1844">
                    <a:extLst>
                      <a:ext uri="{FF2B5EF4-FFF2-40B4-BE49-F238E27FC236}">
                        <a16:creationId xmlns:a16="http://schemas.microsoft.com/office/drawing/2014/main" id="{62F9DFEB-536A-8CCE-BDA0-CC22C7C1BFF8}"/>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46" name="Tekstfelt 1845">
                    <a:extLst>
                      <a:ext uri="{FF2B5EF4-FFF2-40B4-BE49-F238E27FC236}">
                        <a16:creationId xmlns:a16="http://schemas.microsoft.com/office/drawing/2014/main" id="{42ADE2A3-57E9-6CD0-1E47-09E55700B592}"/>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47" name="Tekstfelt 1846">
                    <a:extLst>
                      <a:ext uri="{FF2B5EF4-FFF2-40B4-BE49-F238E27FC236}">
                        <a16:creationId xmlns:a16="http://schemas.microsoft.com/office/drawing/2014/main" id="{5EAEDBEE-D869-479B-55CA-80F494D82B5C}"/>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48" name="Tekstfelt 1847">
                    <a:extLst>
                      <a:ext uri="{FF2B5EF4-FFF2-40B4-BE49-F238E27FC236}">
                        <a16:creationId xmlns:a16="http://schemas.microsoft.com/office/drawing/2014/main" id="{6DA73DAE-A8A4-A447-FE16-1A0B07DA1F17}"/>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49" name="Tekstfelt 1848">
                    <a:extLst>
                      <a:ext uri="{FF2B5EF4-FFF2-40B4-BE49-F238E27FC236}">
                        <a16:creationId xmlns:a16="http://schemas.microsoft.com/office/drawing/2014/main" id="{F2DF5999-2474-0BEC-C13A-91229AA2A91C}"/>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50" name="Tekstfelt 1849">
                    <a:extLst>
                      <a:ext uri="{FF2B5EF4-FFF2-40B4-BE49-F238E27FC236}">
                        <a16:creationId xmlns:a16="http://schemas.microsoft.com/office/drawing/2014/main" id="{0AEBF434-C036-91DD-0CC7-61C227CC66F3}"/>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51" name="Tekstfelt 1850">
                    <a:extLst>
                      <a:ext uri="{FF2B5EF4-FFF2-40B4-BE49-F238E27FC236}">
                        <a16:creationId xmlns:a16="http://schemas.microsoft.com/office/drawing/2014/main" id="{F739B893-7A5F-09C9-2D4E-530C298013FB}"/>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52" name="Tekstfelt 1851">
                    <a:extLst>
                      <a:ext uri="{FF2B5EF4-FFF2-40B4-BE49-F238E27FC236}">
                        <a16:creationId xmlns:a16="http://schemas.microsoft.com/office/drawing/2014/main" id="{B08FC9E8-D2A4-2CC5-7369-E9B5DAF2C3DF}"/>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53" name="Tekstfelt 1852">
                    <a:extLst>
                      <a:ext uri="{FF2B5EF4-FFF2-40B4-BE49-F238E27FC236}">
                        <a16:creationId xmlns:a16="http://schemas.microsoft.com/office/drawing/2014/main" id="{94ACAC2C-5746-CD9C-DEC9-9B13987E7F6C}"/>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54" name="Tekstfelt 1853">
                    <a:extLst>
                      <a:ext uri="{FF2B5EF4-FFF2-40B4-BE49-F238E27FC236}">
                        <a16:creationId xmlns:a16="http://schemas.microsoft.com/office/drawing/2014/main" id="{166E62DE-56B5-EB01-5927-3A9AB69A16E3}"/>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55" name="Tekstfelt 1854">
                    <a:extLst>
                      <a:ext uri="{FF2B5EF4-FFF2-40B4-BE49-F238E27FC236}">
                        <a16:creationId xmlns:a16="http://schemas.microsoft.com/office/drawing/2014/main" id="{6D40D960-90DA-8A41-9D83-1969CB3C69DD}"/>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56" name="Tekstfelt 1855">
                    <a:extLst>
                      <a:ext uri="{FF2B5EF4-FFF2-40B4-BE49-F238E27FC236}">
                        <a16:creationId xmlns:a16="http://schemas.microsoft.com/office/drawing/2014/main" id="{F1BE85C3-BD84-2752-9B6D-C32CFB6C1BB8}"/>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57" name="Tekstfelt 1856">
                    <a:extLst>
                      <a:ext uri="{FF2B5EF4-FFF2-40B4-BE49-F238E27FC236}">
                        <a16:creationId xmlns:a16="http://schemas.microsoft.com/office/drawing/2014/main" id="{424B4F7C-6E21-3E8D-0943-3C70B8EC733C}"/>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58" name="Tekstfelt 1857">
                    <a:extLst>
                      <a:ext uri="{FF2B5EF4-FFF2-40B4-BE49-F238E27FC236}">
                        <a16:creationId xmlns:a16="http://schemas.microsoft.com/office/drawing/2014/main" id="{41255A10-E16F-9A58-8F0D-A10F7AF68A0A}"/>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59" name="Tekstfelt 1858">
                    <a:extLst>
                      <a:ext uri="{FF2B5EF4-FFF2-40B4-BE49-F238E27FC236}">
                        <a16:creationId xmlns:a16="http://schemas.microsoft.com/office/drawing/2014/main" id="{5ABFE53B-ABB7-DF89-D9A7-EA4A777BA6CA}"/>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60" name="Tekstfelt 1859">
                    <a:extLst>
                      <a:ext uri="{FF2B5EF4-FFF2-40B4-BE49-F238E27FC236}">
                        <a16:creationId xmlns:a16="http://schemas.microsoft.com/office/drawing/2014/main" id="{AFC7ADCB-786C-ED11-C220-811A8B658A0D}"/>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61" name="Tekstfelt 1860">
                    <a:extLst>
                      <a:ext uri="{FF2B5EF4-FFF2-40B4-BE49-F238E27FC236}">
                        <a16:creationId xmlns:a16="http://schemas.microsoft.com/office/drawing/2014/main" id="{8E800E18-777E-E589-3FF2-7B3C7B97FD6B}"/>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62" name="Tekstfelt 1861">
                    <a:extLst>
                      <a:ext uri="{FF2B5EF4-FFF2-40B4-BE49-F238E27FC236}">
                        <a16:creationId xmlns:a16="http://schemas.microsoft.com/office/drawing/2014/main" id="{2AC480E3-C1B0-3535-F914-EF9DB83D3534}"/>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63" name="Tekstfelt 1862">
                    <a:extLst>
                      <a:ext uri="{FF2B5EF4-FFF2-40B4-BE49-F238E27FC236}">
                        <a16:creationId xmlns:a16="http://schemas.microsoft.com/office/drawing/2014/main" id="{87AF7B19-A32F-B28F-A0FB-FD07492FA537}"/>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64" name="Tekstfelt 1863">
                    <a:extLst>
                      <a:ext uri="{FF2B5EF4-FFF2-40B4-BE49-F238E27FC236}">
                        <a16:creationId xmlns:a16="http://schemas.microsoft.com/office/drawing/2014/main" id="{2C5E7677-90D9-E658-549E-8E817674FA2E}"/>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65" name="Tekstfelt 1864">
                    <a:extLst>
                      <a:ext uri="{FF2B5EF4-FFF2-40B4-BE49-F238E27FC236}">
                        <a16:creationId xmlns:a16="http://schemas.microsoft.com/office/drawing/2014/main" id="{2169D615-609E-6C23-39E4-09839FFAD5D3}"/>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866" name="Tekstfelt 1865">
                    <a:extLst>
                      <a:ext uri="{FF2B5EF4-FFF2-40B4-BE49-F238E27FC236}">
                        <a16:creationId xmlns:a16="http://schemas.microsoft.com/office/drawing/2014/main" id="{A830A834-D719-9D3E-89EA-0E55B85DC74E}"/>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867" name="Tekstfelt 1866">
                    <a:extLst>
                      <a:ext uri="{FF2B5EF4-FFF2-40B4-BE49-F238E27FC236}">
                        <a16:creationId xmlns:a16="http://schemas.microsoft.com/office/drawing/2014/main" id="{99D9A0EF-CF0F-61C8-71C7-7BBF6BFDD25D}"/>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868" name="Tekstfelt 1867">
                    <a:extLst>
                      <a:ext uri="{FF2B5EF4-FFF2-40B4-BE49-F238E27FC236}">
                        <a16:creationId xmlns:a16="http://schemas.microsoft.com/office/drawing/2014/main" id="{22A17E9D-AA3D-FE35-7180-BDC631BB9181}"/>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36" name="Tekstfelt 1835">
                  <a:extLst>
                    <a:ext uri="{FF2B5EF4-FFF2-40B4-BE49-F238E27FC236}">
                      <a16:creationId xmlns:a16="http://schemas.microsoft.com/office/drawing/2014/main" id="{083B67DC-1D61-DB61-F181-0BC415D24840}"/>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37" name="Tekstfelt 1836">
                  <a:extLst>
                    <a:ext uri="{FF2B5EF4-FFF2-40B4-BE49-F238E27FC236}">
                      <a16:creationId xmlns:a16="http://schemas.microsoft.com/office/drawing/2014/main" id="{CF443BDA-2724-55C4-0E3F-A31850969829}"/>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38" name="Tekstfelt 1837">
                  <a:extLst>
                    <a:ext uri="{FF2B5EF4-FFF2-40B4-BE49-F238E27FC236}">
                      <a16:creationId xmlns:a16="http://schemas.microsoft.com/office/drawing/2014/main" id="{90E44197-42AB-9B25-D2A7-E86FAAB28A97}"/>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grpSp>
          <p:nvGrpSpPr>
            <p:cNvPr id="1641" name="Gruppe 1640">
              <a:extLst>
                <a:ext uri="{FF2B5EF4-FFF2-40B4-BE49-F238E27FC236}">
                  <a16:creationId xmlns:a16="http://schemas.microsoft.com/office/drawing/2014/main" id="{EC2F87D2-BC11-6FBA-EE59-B4648BE5D21D}"/>
                </a:ext>
              </a:extLst>
            </p:cNvPr>
            <p:cNvGrpSpPr/>
            <p:nvPr/>
          </p:nvGrpSpPr>
          <p:grpSpPr>
            <a:xfrm>
              <a:off x="5963854" y="1104575"/>
              <a:ext cx="370381" cy="4993054"/>
              <a:chOff x="2872610" y="306025"/>
              <a:chExt cx="370381" cy="4993054"/>
            </a:xfrm>
          </p:grpSpPr>
          <p:grpSp>
            <p:nvGrpSpPr>
              <p:cNvPr id="1794" name="Gruppe 1793">
                <a:extLst>
                  <a:ext uri="{FF2B5EF4-FFF2-40B4-BE49-F238E27FC236}">
                    <a16:creationId xmlns:a16="http://schemas.microsoft.com/office/drawing/2014/main" id="{AE96AE12-EB45-E0AC-78EE-A124A23867A3}"/>
                  </a:ext>
                </a:extLst>
              </p:cNvPr>
              <p:cNvGrpSpPr/>
              <p:nvPr/>
            </p:nvGrpSpPr>
            <p:grpSpPr>
              <a:xfrm>
                <a:off x="2872610" y="306025"/>
                <a:ext cx="370381" cy="4993054"/>
                <a:chOff x="3456275" y="891802"/>
                <a:chExt cx="370381" cy="4993054"/>
              </a:xfrm>
            </p:grpSpPr>
            <p:sp>
              <p:nvSpPr>
                <p:cNvPr id="1796" name="Tekstfelt 1795">
                  <a:extLst>
                    <a:ext uri="{FF2B5EF4-FFF2-40B4-BE49-F238E27FC236}">
                      <a16:creationId xmlns:a16="http://schemas.microsoft.com/office/drawing/2014/main" id="{D7190541-1056-DAE7-D060-54FC6D533FFE}"/>
                    </a:ext>
                  </a:extLst>
                </p:cNvPr>
                <p:cNvSpPr txBox="1"/>
                <p:nvPr/>
              </p:nvSpPr>
              <p:spPr>
                <a:xfrm>
                  <a:off x="3456275" y="891802"/>
                  <a:ext cx="348172" cy="215444"/>
                </a:xfrm>
                <a:prstGeom prst="rect">
                  <a:avLst/>
                </a:prstGeom>
                <a:noFill/>
              </p:spPr>
              <p:txBody>
                <a:bodyPr wrap="none" rtlCol="0">
                  <a:spAutoFit/>
                </a:bodyPr>
                <a:lstStyle/>
                <a:p>
                  <a:r>
                    <a:rPr lang="da-DK" sz="800" dirty="0"/>
                    <a:t>229</a:t>
                  </a:r>
                </a:p>
              </p:txBody>
            </p:sp>
            <p:sp>
              <p:nvSpPr>
                <p:cNvPr id="1797" name="Tekstfelt 1796">
                  <a:extLst>
                    <a:ext uri="{FF2B5EF4-FFF2-40B4-BE49-F238E27FC236}">
                      <a16:creationId xmlns:a16="http://schemas.microsoft.com/office/drawing/2014/main" id="{393342FA-8165-5E55-E8EF-CBEB4F2682B5}"/>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98" name="Tekstfelt 1797">
                  <a:extLst>
                    <a:ext uri="{FF2B5EF4-FFF2-40B4-BE49-F238E27FC236}">
                      <a16:creationId xmlns:a16="http://schemas.microsoft.com/office/drawing/2014/main" id="{B5F78040-29D2-9A40-2DAE-52ECCC8D5A50}"/>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99" name="Tekstfelt 1798">
                  <a:extLst>
                    <a:ext uri="{FF2B5EF4-FFF2-40B4-BE49-F238E27FC236}">
                      <a16:creationId xmlns:a16="http://schemas.microsoft.com/office/drawing/2014/main" id="{92FC9FE2-ADE2-DCA6-0B10-9CA6CDA7B5DF}"/>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800" name="Tekstfelt 1799">
                  <a:extLst>
                    <a:ext uri="{FF2B5EF4-FFF2-40B4-BE49-F238E27FC236}">
                      <a16:creationId xmlns:a16="http://schemas.microsoft.com/office/drawing/2014/main" id="{2029CAFA-AF7D-D87F-7C2E-7E4BBCE4828E}"/>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801" name="Tekstfelt 1800">
                  <a:extLst>
                    <a:ext uri="{FF2B5EF4-FFF2-40B4-BE49-F238E27FC236}">
                      <a16:creationId xmlns:a16="http://schemas.microsoft.com/office/drawing/2014/main" id="{F3E40E7E-647A-98DD-D3D3-0CEC7C901F3C}"/>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802" name="Tekstfelt 1801">
                  <a:extLst>
                    <a:ext uri="{FF2B5EF4-FFF2-40B4-BE49-F238E27FC236}">
                      <a16:creationId xmlns:a16="http://schemas.microsoft.com/office/drawing/2014/main" id="{BC38EA7F-B852-BA23-E15A-0BA5A674EC49}"/>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803" name="Tekstfelt 1802">
                  <a:extLst>
                    <a:ext uri="{FF2B5EF4-FFF2-40B4-BE49-F238E27FC236}">
                      <a16:creationId xmlns:a16="http://schemas.microsoft.com/office/drawing/2014/main" id="{273FD5E0-D1C9-E281-B717-BAB600B7A3BC}"/>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804" name="Tekstfelt 1803">
                  <a:extLst>
                    <a:ext uri="{FF2B5EF4-FFF2-40B4-BE49-F238E27FC236}">
                      <a16:creationId xmlns:a16="http://schemas.microsoft.com/office/drawing/2014/main" id="{0EA927A4-F12A-E884-9992-C2A975D3C98D}"/>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805" name="Tekstfelt 1804">
                  <a:extLst>
                    <a:ext uri="{FF2B5EF4-FFF2-40B4-BE49-F238E27FC236}">
                      <a16:creationId xmlns:a16="http://schemas.microsoft.com/office/drawing/2014/main" id="{F1B3BD60-8867-4B1D-59CB-E4CEB8677B24}"/>
                    </a:ext>
                  </a:extLst>
                </p:cNvPr>
                <p:cNvSpPr txBox="1"/>
                <p:nvPr/>
              </p:nvSpPr>
              <p:spPr>
                <a:xfrm>
                  <a:off x="3478484" y="5669412"/>
                  <a:ext cx="348172" cy="215444"/>
                </a:xfrm>
                <a:prstGeom prst="rect">
                  <a:avLst/>
                </a:prstGeom>
                <a:noFill/>
              </p:spPr>
              <p:txBody>
                <a:bodyPr wrap="none" rtlCol="0">
                  <a:spAutoFit/>
                </a:bodyPr>
                <a:lstStyle/>
                <a:p>
                  <a:r>
                    <a:rPr lang="da-DK" sz="800" dirty="0"/>
                    <a:t>218</a:t>
                  </a:r>
                </a:p>
              </p:txBody>
            </p:sp>
            <p:sp>
              <p:nvSpPr>
                <p:cNvPr id="1806" name="Tekstfelt 1805">
                  <a:extLst>
                    <a:ext uri="{FF2B5EF4-FFF2-40B4-BE49-F238E27FC236}">
                      <a16:creationId xmlns:a16="http://schemas.microsoft.com/office/drawing/2014/main" id="{DB54F347-51FA-F93E-FA8D-8848BBBCE54C}"/>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95" name="Tekstfelt 1794">
                <a:extLst>
                  <a:ext uri="{FF2B5EF4-FFF2-40B4-BE49-F238E27FC236}">
                    <a16:creationId xmlns:a16="http://schemas.microsoft.com/office/drawing/2014/main" id="{4E96AA31-AC7C-3B4D-B552-10E81D2975CE}"/>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2" name="Gruppe 1641">
              <a:extLst>
                <a:ext uri="{FF2B5EF4-FFF2-40B4-BE49-F238E27FC236}">
                  <a16:creationId xmlns:a16="http://schemas.microsoft.com/office/drawing/2014/main" id="{78DA6DE4-5276-70E3-8BF9-F6813427CBA9}"/>
                </a:ext>
              </a:extLst>
            </p:cNvPr>
            <p:cNvGrpSpPr/>
            <p:nvPr/>
          </p:nvGrpSpPr>
          <p:grpSpPr>
            <a:xfrm>
              <a:off x="5539997" y="1121144"/>
              <a:ext cx="367348" cy="4968599"/>
              <a:chOff x="2884750" y="735002"/>
              <a:chExt cx="367348" cy="4968599"/>
            </a:xfrm>
          </p:grpSpPr>
          <p:grpSp>
            <p:nvGrpSpPr>
              <p:cNvPr id="1781" name="Gruppe 1780">
                <a:extLst>
                  <a:ext uri="{FF2B5EF4-FFF2-40B4-BE49-F238E27FC236}">
                    <a16:creationId xmlns:a16="http://schemas.microsoft.com/office/drawing/2014/main" id="{8C53E2FD-6062-C6CE-AC7C-CDB6EDBE15EA}"/>
                  </a:ext>
                </a:extLst>
              </p:cNvPr>
              <p:cNvGrpSpPr/>
              <p:nvPr/>
            </p:nvGrpSpPr>
            <p:grpSpPr>
              <a:xfrm>
                <a:off x="2884750" y="1168460"/>
                <a:ext cx="367348" cy="4535141"/>
                <a:chOff x="3468415" y="1754237"/>
                <a:chExt cx="367348" cy="4535141"/>
              </a:xfrm>
            </p:grpSpPr>
            <p:sp>
              <p:nvSpPr>
                <p:cNvPr id="1783" name="Tekstfelt 1782">
                  <a:extLst>
                    <a:ext uri="{FF2B5EF4-FFF2-40B4-BE49-F238E27FC236}">
                      <a16:creationId xmlns:a16="http://schemas.microsoft.com/office/drawing/2014/main" id="{F0098E25-020C-B463-5D7B-65A3C28D4943}"/>
                    </a:ext>
                  </a:extLst>
                </p:cNvPr>
                <p:cNvSpPr txBox="1"/>
                <p:nvPr/>
              </p:nvSpPr>
              <p:spPr>
                <a:xfrm>
                  <a:off x="3487591" y="6073934"/>
                  <a:ext cx="348172" cy="215444"/>
                </a:xfrm>
                <a:prstGeom prst="rect">
                  <a:avLst/>
                </a:prstGeom>
                <a:noFill/>
              </p:spPr>
              <p:txBody>
                <a:bodyPr wrap="none" rtlCol="0">
                  <a:spAutoFit/>
                </a:bodyPr>
                <a:lstStyle/>
                <a:p>
                  <a:r>
                    <a:rPr lang="da-DK" sz="800" dirty="0"/>
                    <a:t>229</a:t>
                  </a:r>
                </a:p>
              </p:txBody>
            </p:sp>
            <p:sp>
              <p:nvSpPr>
                <p:cNvPr id="1784" name="Tekstfelt 1783">
                  <a:extLst>
                    <a:ext uri="{FF2B5EF4-FFF2-40B4-BE49-F238E27FC236}">
                      <a16:creationId xmlns:a16="http://schemas.microsoft.com/office/drawing/2014/main" id="{81659EEF-F0BB-4D26-6215-575C55DC91E1}"/>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85" name="Tekstfelt 1784">
                  <a:extLst>
                    <a:ext uri="{FF2B5EF4-FFF2-40B4-BE49-F238E27FC236}">
                      <a16:creationId xmlns:a16="http://schemas.microsoft.com/office/drawing/2014/main" id="{09E20173-1572-08DC-25BD-C17B25E3DE4F}"/>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86" name="Tekstfelt 1785">
                  <a:extLst>
                    <a:ext uri="{FF2B5EF4-FFF2-40B4-BE49-F238E27FC236}">
                      <a16:creationId xmlns:a16="http://schemas.microsoft.com/office/drawing/2014/main" id="{E92668A3-DF27-6C61-F5EA-6B3A15E7751B}"/>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87" name="Tekstfelt 1786">
                  <a:extLst>
                    <a:ext uri="{FF2B5EF4-FFF2-40B4-BE49-F238E27FC236}">
                      <a16:creationId xmlns:a16="http://schemas.microsoft.com/office/drawing/2014/main" id="{BB9AA34B-AA28-264C-DA7D-0A389C441F26}"/>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88" name="Tekstfelt 1787">
                  <a:extLst>
                    <a:ext uri="{FF2B5EF4-FFF2-40B4-BE49-F238E27FC236}">
                      <a16:creationId xmlns:a16="http://schemas.microsoft.com/office/drawing/2014/main" id="{FED21648-93A4-7077-55BC-866349389FE2}"/>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89" name="Tekstfelt 1788">
                  <a:extLst>
                    <a:ext uri="{FF2B5EF4-FFF2-40B4-BE49-F238E27FC236}">
                      <a16:creationId xmlns:a16="http://schemas.microsoft.com/office/drawing/2014/main" id="{91C214DA-2E45-D70C-D44B-8B6B4EC58AB5}"/>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90" name="Tekstfelt 1789">
                  <a:extLst>
                    <a:ext uri="{FF2B5EF4-FFF2-40B4-BE49-F238E27FC236}">
                      <a16:creationId xmlns:a16="http://schemas.microsoft.com/office/drawing/2014/main" id="{BAD55126-EFC2-2997-F842-B9F32FF8D763}"/>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91" name="Tekstfelt 1790">
                  <a:extLst>
                    <a:ext uri="{FF2B5EF4-FFF2-40B4-BE49-F238E27FC236}">
                      <a16:creationId xmlns:a16="http://schemas.microsoft.com/office/drawing/2014/main" id="{7F9A661E-8152-25C1-EAE9-DAE9096ACBF9}"/>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92" name="Tekstfelt 1791">
                  <a:extLst>
                    <a:ext uri="{FF2B5EF4-FFF2-40B4-BE49-F238E27FC236}">
                      <a16:creationId xmlns:a16="http://schemas.microsoft.com/office/drawing/2014/main" id="{3E0A6188-88FD-5E13-69B8-67E26AF46D25}"/>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93" name="Tekstfelt 1792">
                  <a:extLst>
                    <a:ext uri="{FF2B5EF4-FFF2-40B4-BE49-F238E27FC236}">
                      <a16:creationId xmlns:a16="http://schemas.microsoft.com/office/drawing/2014/main" id="{EF1B858A-CF09-4365-312B-137305AFCEFF}"/>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82" name="Tekstfelt 1781">
                <a:extLst>
                  <a:ext uri="{FF2B5EF4-FFF2-40B4-BE49-F238E27FC236}">
                    <a16:creationId xmlns:a16="http://schemas.microsoft.com/office/drawing/2014/main" id="{4608713B-FA9C-06BF-66D1-11ED30E41201}"/>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3" name="Gruppe 1642">
              <a:extLst>
                <a:ext uri="{FF2B5EF4-FFF2-40B4-BE49-F238E27FC236}">
                  <a16:creationId xmlns:a16="http://schemas.microsoft.com/office/drawing/2014/main" id="{A31C17A1-B799-A0DF-3420-4992D97886B1}"/>
                </a:ext>
              </a:extLst>
            </p:cNvPr>
            <p:cNvGrpSpPr/>
            <p:nvPr/>
          </p:nvGrpSpPr>
          <p:grpSpPr>
            <a:xfrm>
              <a:off x="4671957" y="1121816"/>
              <a:ext cx="368493" cy="4975623"/>
              <a:chOff x="2884750" y="1599890"/>
              <a:chExt cx="368493" cy="4975623"/>
            </a:xfrm>
          </p:grpSpPr>
          <p:grpSp>
            <p:nvGrpSpPr>
              <p:cNvPr id="1768" name="Gruppe 1767">
                <a:extLst>
                  <a:ext uri="{FF2B5EF4-FFF2-40B4-BE49-F238E27FC236}">
                    <a16:creationId xmlns:a16="http://schemas.microsoft.com/office/drawing/2014/main" id="{8EA2EA81-F461-25A0-F4E6-48825E312BA8}"/>
                  </a:ext>
                </a:extLst>
              </p:cNvPr>
              <p:cNvGrpSpPr/>
              <p:nvPr/>
            </p:nvGrpSpPr>
            <p:grpSpPr>
              <a:xfrm>
                <a:off x="2884750" y="1599890"/>
                <a:ext cx="367348" cy="4975623"/>
                <a:chOff x="3468415" y="2185667"/>
                <a:chExt cx="367348" cy="4975623"/>
              </a:xfrm>
            </p:grpSpPr>
            <p:sp>
              <p:nvSpPr>
                <p:cNvPr id="1770" name="Tekstfelt 1769">
                  <a:extLst>
                    <a:ext uri="{FF2B5EF4-FFF2-40B4-BE49-F238E27FC236}">
                      <a16:creationId xmlns:a16="http://schemas.microsoft.com/office/drawing/2014/main" id="{7B71EE8B-C870-402A-3427-80CD68A0E4F6}"/>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71" name="Tekstfelt 1770">
                  <a:extLst>
                    <a:ext uri="{FF2B5EF4-FFF2-40B4-BE49-F238E27FC236}">
                      <a16:creationId xmlns:a16="http://schemas.microsoft.com/office/drawing/2014/main" id="{DA6A8838-A2D1-4867-6384-22236DACF1D1}"/>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72" name="Tekstfelt 1771">
                  <a:extLst>
                    <a:ext uri="{FF2B5EF4-FFF2-40B4-BE49-F238E27FC236}">
                      <a16:creationId xmlns:a16="http://schemas.microsoft.com/office/drawing/2014/main" id="{F116FA77-2414-F7C6-D360-877D0A6269E0}"/>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73" name="Tekstfelt 1772">
                  <a:extLst>
                    <a:ext uri="{FF2B5EF4-FFF2-40B4-BE49-F238E27FC236}">
                      <a16:creationId xmlns:a16="http://schemas.microsoft.com/office/drawing/2014/main" id="{56B19A85-4642-96D2-EF38-F3D507BB6318}"/>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74" name="Tekstfelt 1773">
                  <a:extLst>
                    <a:ext uri="{FF2B5EF4-FFF2-40B4-BE49-F238E27FC236}">
                      <a16:creationId xmlns:a16="http://schemas.microsoft.com/office/drawing/2014/main" id="{CE802ADA-F593-67B0-065F-D117357EC2EC}"/>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75" name="Tekstfelt 1774">
                  <a:extLst>
                    <a:ext uri="{FF2B5EF4-FFF2-40B4-BE49-F238E27FC236}">
                      <a16:creationId xmlns:a16="http://schemas.microsoft.com/office/drawing/2014/main" id="{428ED504-C6D5-3E45-9332-936F1EAD4CB2}"/>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76" name="Tekstfelt 1775">
                  <a:extLst>
                    <a:ext uri="{FF2B5EF4-FFF2-40B4-BE49-F238E27FC236}">
                      <a16:creationId xmlns:a16="http://schemas.microsoft.com/office/drawing/2014/main" id="{9ED2D5E3-DF5F-4CA1-5174-5FE7A5D7C27B}"/>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77" name="Tekstfelt 1776">
                  <a:extLst>
                    <a:ext uri="{FF2B5EF4-FFF2-40B4-BE49-F238E27FC236}">
                      <a16:creationId xmlns:a16="http://schemas.microsoft.com/office/drawing/2014/main" id="{D998FAB8-BC96-A1B8-DE2A-7DBD24BF6B92}"/>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78" name="Tekstfelt 1777">
                  <a:extLst>
                    <a:ext uri="{FF2B5EF4-FFF2-40B4-BE49-F238E27FC236}">
                      <a16:creationId xmlns:a16="http://schemas.microsoft.com/office/drawing/2014/main" id="{12D92875-3B9A-F20E-E371-328F6FBA5F98}"/>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79" name="Tekstfelt 1778">
                  <a:extLst>
                    <a:ext uri="{FF2B5EF4-FFF2-40B4-BE49-F238E27FC236}">
                      <a16:creationId xmlns:a16="http://schemas.microsoft.com/office/drawing/2014/main" id="{1137265F-93B1-858E-6555-DDFBDC053188}"/>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80" name="Tekstfelt 1779">
                  <a:extLst>
                    <a:ext uri="{FF2B5EF4-FFF2-40B4-BE49-F238E27FC236}">
                      <a16:creationId xmlns:a16="http://schemas.microsoft.com/office/drawing/2014/main" id="{5821CE7C-49F4-BCA8-5657-3EC18E1663D4}"/>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69" name="Tekstfelt 1768">
                <a:extLst>
                  <a:ext uri="{FF2B5EF4-FFF2-40B4-BE49-F238E27FC236}">
                    <a16:creationId xmlns:a16="http://schemas.microsoft.com/office/drawing/2014/main" id="{5AA621DB-B37D-F2DE-7D61-15F553AE48FA}"/>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4" name="Gruppe 1643">
              <a:extLst>
                <a:ext uri="{FF2B5EF4-FFF2-40B4-BE49-F238E27FC236}">
                  <a16:creationId xmlns:a16="http://schemas.microsoft.com/office/drawing/2014/main" id="{360DEFF2-0EF1-B78F-AF6D-54F5AE82ACB9}"/>
                </a:ext>
              </a:extLst>
            </p:cNvPr>
            <p:cNvGrpSpPr/>
            <p:nvPr/>
          </p:nvGrpSpPr>
          <p:grpSpPr>
            <a:xfrm>
              <a:off x="4246971" y="1119665"/>
              <a:ext cx="368493" cy="4977333"/>
              <a:chOff x="2884750" y="2033560"/>
              <a:chExt cx="368493" cy="4977333"/>
            </a:xfrm>
          </p:grpSpPr>
          <p:grpSp>
            <p:nvGrpSpPr>
              <p:cNvPr id="1755" name="Gruppe 1754">
                <a:extLst>
                  <a:ext uri="{FF2B5EF4-FFF2-40B4-BE49-F238E27FC236}">
                    <a16:creationId xmlns:a16="http://schemas.microsoft.com/office/drawing/2014/main" id="{96EDE24E-AA52-EFB5-123D-766DED7DA5FF}"/>
                  </a:ext>
                </a:extLst>
              </p:cNvPr>
              <p:cNvGrpSpPr/>
              <p:nvPr/>
            </p:nvGrpSpPr>
            <p:grpSpPr>
              <a:xfrm>
                <a:off x="2884750" y="2033560"/>
                <a:ext cx="367348" cy="4977333"/>
                <a:chOff x="3468415" y="2619337"/>
                <a:chExt cx="367348" cy="4977333"/>
              </a:xfrm>
            </p:grpSpPr>
            <p:sp>
              <p:nvSpPr>
                <p:cNvPr id="1757" name="Tekstfelt 1756">
                  <a:extLst>
                    <a:ext uri="{FF2B5EF4-FFF2-40B4-BE49-F238E27FC236}">
                      <a16:creationId xmlns:a16="http://schemas.microsoft.com/office/drawing/2014/main" id="{277AE259-02C0-4D8C-AAE0-56DD628F29F6}"/>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58" name="Tekstfelt 1757">
                  <a:extLst>
                    <a:ext uri="{FF2B5EF4-FFF2-40B4-BE49-F238E27FC236}">
                      <a16:creationId xmlns:a16="http://schemas.microsoft.com/office/drawing/2014/main" id="{E0C359BE-8DBF-5F0E-518C-B6A862B65A39}"/>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59" name="Tekstfelt 1758">
                  <a:extLst>
                    <a:ext uri="{FF2B5EF4-FFF2-40B4-BE49-F238E27FC236}">
                      <a16:creationId xmlns:a16="http://schemas.microsoft.com/office/drawing/2014/main" id="{74376A2B-9330-53DB-C03C-38217AD7CF2E}"/>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60" name="Tekstfelt 1759">
                  <a:extLst>
                    <a:ext uri="{FF2B5EF4-FFF2-40B4-BE49-F238E27FC236}">
                      <a16:creationId xmlns:a16="http://schemas.microsoft.com/office/drawing/2014/main" id="{AEA3F4FD-A586-DB70-D0FD-6AB90F323F9A}"/>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61" name="Tekstfelt 1760">
                  <a:extLst>
                    <a:ext uri="{FF2B5EF4-FFF2-40B4-BE49-F238E27FC236}">
                      <a16:creationId xmlns:a16="http://schemas.microsoft.com/office/drawing/2014/main" id="{3D6B1590-04E0-5E0F-2F1A-A18003D6B484}"/>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62" name="Tekstfelt 1761">
                  <a:extLst>
                    <a:ext uri="{FF2B5EF4-FFF2-40B4-BE49-F238E27FC236}">
                      <a16:creationId xmlns:a16="http://schemas.microsoft.com/office/drawing/2014/main" id="{E37AF298-39BE-F5D1-231E-2518F94322E7}"/>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63" name="Tekstfelt 1762">
                  <a:extLst>
                    <a:ext uri="{FF2B5EF4-FFF2-40B4-BE49-F238E27FC236}">
                      <a16:creationId xmlns:a16="http://schemas.microsoft.com/office/drawing/2014/main" id="{17DED71C-7597-93F2-4ABC-6A18A387E043}"/>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64" name="Tekstfelt 1763">
                  <a:extLst>
                    <a:ext uri="{FF2B5EF4-FFF2-40B4-BE49-F238E27FC236}">
                      <a16:creationId xmlns:a16="http://schemas.microsoft.com/office/drawing/2014/main" id="{2F7C7A20-279A-3A87-1885-018830DD4576}"/>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65" name="Tekstfelt 1764">
                  <a:extLst>
                    <a:ext uri="{FF2B5EF4-FFF2-40B4-BE49-F238E27FC236}">
                      <a16:creationId xmlns:a16="http://schemas.microsoft.com/office/drawing/2014/main" id="{A52CBFBA-2322-DBD2-0CC2-D5795B54DF38}"/>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66" name="Tekstfelt 1765">
                  <a:extLst>
                    <a:ext uri="{FF2B5EF4-FFF2-40B4-BE49-F238E27FC236}">
                      <a16:creationId xmlns:a16="http://schemas.microsoft.com/office/drawing/2014/main" id="{30BE723A-AA49-8638-262C-A749C12BAD1E}"/>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67" name="Tekstfelt 1766">
                  <a:extLst>
                    <a:ext uri="{FF2B5EF4-FFF2-40B4-BE49-F238E27FC236}">
                      <a16:creationId xmlns:a16="http://schemas.microsoft.com/office/drawing/2014/main" id="{5A007895-342F-9DD3-33E2-4C247A575E78}"/>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56" name="Tekstfelt 1755">
                <a:extLst>
                  <a:ext uri="{FF2B5EF4-FFF2-40B4-BE49-F238E27FC236}">
                    <a16:creationId xmlns:a16="http://schemas.microsoft.com/office/drawing/2014/main" id="{8639B895-0468-C317-BAF4-EE530C813973}"/>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5" name="Gruppe 1644">
              <a:extLst>
                <a:ext uri="{FF2B5EF4-FFF2-40B4-BE49-F238E27FC236}">
                  <a16:creationId xmlns:a16="http://schemas.microsoft.com/office/drawing/2014/main" id="{F28A3F6A-9A9A-AB80-B2DB-0ACB2DBA9287}"/>
                </a:ext>
              </a:extLst>
            </p:cNvPr>
            <p:cNvGrpSpPr/>
            <p:nvPr/>
          </p:nvGrpSpPr>
          <p:grpSpPr>
            <a:xfrm>
              <a:off x="3805124" y="1117111"/>
              <a:ext cx="369796" cy="4983796"/>
              <a:chOff x="2884750" y="2468352"/>
              <a:chExt cx="369796" cy="4983796"/>
            </a:xfrm>
          </p:grpSpPr>
          <p:grpSp>
            <p:nvGrpSpPr>
              <p:cNvPr id="1742" name="Gruppe 1741">
                <a:extLst>
                  <a:ext uri="{FF2B5EF4-FFF2-40B4-BE49-F238E27FC236}">
                    <a16:creationId xmlns:a16="http://schemas.microsoft.com/office/drawing/2014/main" id="{1CCB8B2E-2D8E-207B-5424-FCC066C5C24F}"/>
                  </a:ext>
                </a:extLst>
              </p:cNvPr>
              <p:cNvGrpSpPr/>
              <p:nvPr/>
            </p:nvGrpSpPr>
            <p:grpSpPr>
              <a:xfrm>
                <a:off x="2884750" y="2468352"/>
                <a:ext cx="369796" cy="4983796"/>
                <a:chOff x="3468415" y="3054129"/>
                <a:chExt cx="369796" cy="4983796"/>
              </a:xfrm>
            </p:grpSpPr>
            <p:sp>
              <p:nvSpPr>
                <p:cNvPr id="1744" name="Tekstfelt 1743">
                  <a:extLst>
                    <a:ext uri="{FF2B5EF4-FFF2-40B4-BE49-F238E27FC236}">
                      <a16:creationId xmlns:a16="http://schemas.microsoft.com/office/drawing/2014/main" id="{4AA2C5F0-DB72-161E-57EA-3C487BC7F0B6}"/>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45" name="Tekstfelt 1744">
                  <a:extLst>
                    <a:ext uri="{FF2B5EF4-FFF2-40B4-BE49-F238E27FC236}">
                      <a16:creationId xmlns:a16="http://schemas.microsoft.com/office/drawing/2014/main" id="{8495E9AA-254B-044A-8526-955A5FF07295}"/>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46" name="Tekstfelt 1745">
                  <a:extLst>
                    <a:ext uri="{FF2B5EF4-FFF2-40B4-BE49-F238E27FC236}">
                      <a16:creationId xmlns:a16="http://schemas.microsoft.com/office/drawing/2014/main" id="{98C24C2F-B28A-E2E3-4425-3055285C3D48}"/>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47" name="Tekstfelt 1746">
                  <a:extLst>
                    <a:ext uri="{FF2B5EF4-FFF2-40B4-BE49-F238E27FC236}">
                      <a16:creationId xmlns:a16="http://schemas.microsoft.com/office/drawing/2014/main" id="{28E57622-B474-0C64-A452-17851D4B67FC}"/>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48" name="Tekstfelt 1747">
                  <a:extLst>
                    <a:ext uri="{FF2B5EF4-FFF2-40B4-BE49-F238E27FC236}">
                      <a16:creationId xmlns:a16="http://schemas.microsoft.com/office/drawing/2014/main" id="{F0D9F71D-CE4E-8E15-3F46-80AB2C67600E}"/>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49" name="Tekstfelt 1748">
                  <a:extLst>
                    <a:ext uri="{FF2B5EF4-FFF2-40B4-BE49-F238E27FC236}">
                      <a16:creationId xmlns:a16="http://schemas.microsoft.com/office/drawing/2014/main" id="{82DC25E3-CCE8-F670-EB98-67CD459272A4}"/>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50" name="Tekstfelt 1749">
                  <a:extLst>
                    <a:ext uri="{FF2B5EF4-FFF2-40B4-BE49-F238E27FC236}">
                      <a16:creationId xmlns:a16="http://schemas.microsoft.com/office/drawing/2014/main" id="{46B91ECC-6E9A-02FB-2B52-D2FFABD1670F}"/>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51" name="Tekstfelt 1750">
                  <a:extLst>
                    <a:ext uri="{FF2B5EF4-FFF2-40B4-BE49-F238E27FC236}">
                      <a16:creationId xmlns:a16="http://schemas.microsoft.com/office/drawing/2014/main" id="{8DE6190F-D50E-3BE7-2902-A30ADC89EB32}"/>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52" name="Tekstfelt 1751">
                  <a:extLst>
                    <a:ext uri="{FF2B5EF4-FFF2-40B4-BE49-F238E27FC236}">
                      <a16:creationId xmlns:a16="http://schemas.microsoft.com/office/drawing/2014/main" id="{39341AE8-F862-F407-BDAB-22265586EBE7}"/>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53" name="Tekstfelt 1752">
                  <a:extLst>
                    <a:ext uri="{FF2B5EF4-FFF2-40B4-BE49-F238E27FC236}">
                      <a16:creationId xmlns:a16="http://schemas.microsoft.com/office/drawing/2014/main" id="{FADD802A-9D84-F5DB-6A54-9D82B1D5EA94}"/>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54" name="Tekstfelt 1753">
                  <a:extLst>
                    <a:ext uri="{FF2B5EF4-FFF2-40B4-BE49-F238E27FC236}">
                      <a16:creationId xmlns:a16="http://schemas.microsoft.com/office/drawing/2014/main" id="{FFFDF8C7-4D84-5EC0-6E8D-AF16B4F6A048}"/>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43" name="Tekstfelt 1742">
                <a:extLst>
                  <a:ext uri="{FF2B5EF4-FFF2-40B4-BE49-F238E27FC236}">
                    <a16:creationId xmlns:a16="http://schemas.microsoft.com/office/drawing/2014/main" id="{87B2EE9F-B443-4530-1356-0FBF6B022591}"/>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6" name="Gruppe 1645">
              <a:extLst>
                <a:ext uri="{FF2B5EF4-FFF2-40B4-BE49-F238E27FC236}">
                  <a16:creationId xmlns:a16="http://schemas.microsoft.com/office/drawing/2014/main" id="{C91280E8-57FA-A7F2-33ED-729A28577BE6}"/>
                </a:ext>
              </a:extLst>
            </p:cNvPr>
            <p:cNvGrpSpPr/>
            <p:nvPr/>
          </p:nvGrpSpPr>
          <p:grpSpPr>
            <a:xfrm>
              <a:off x="3380676" y="1113679"/>
              <a:ext cx="368678" cy="4985735"/>
              <a:chOff x="2885868" y="2899782"/>
              <a:chExt cx="368678" cy="4985735"/>
            </a:xfrm>
          </p:grpSpPr>
          <p:grpSp>
            <p:nvGrpSpPr>
              <p:cNvPr id="1729" name="Gruppe 1728">
                <a:extLst>
                  <a:ext uri="{FF2B5EF4-FFF2-40B4-BE49-F238E27FC236}">
                    <a16:creationId xmlns:a16="http://schemas.microsoft.com/office/drawing/2014/main" id="{AD5F459E-2E50-1604-CBCC-7D71B1ABFA50}"/>
                  </a:ext>
                </a:extLst>
              </p:cNvPr>
              <p:cNvGrpSpPr/>
              <p:nvPr/>
            </p:nvGrpSpPr>
            <p:grpSpPr>
              <a:xfrm>
                <a:off x="2885868" y="2899782"/>
                <a:ext cx="368678" cy="4985735"/>
                <a:chOff x="3469533" y="3485559"/>
                <a:chExt cx="368678" cy="4985735"/>
              </a:xfrm>
            </p:grpSpPr>
            <p:sp>
              <p:nvSpPr>
                <p:cNvPr id="1731" name="Tekstfelt 1730">
                  <a:extLst>
                    <a:ext uri="{FF2B5EF4-FFF2-40B4-BE49-F238E27FC236}">
                      <a16:creationId xmlns:a16="http://schemas.microsoft.com/office/drawing/2014/main" id="{F8650082-FADB-3B65-7ACB-51975E95DC7B}"/>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32" name="Tekstfelt 1731">
                  <a:extLst>
                    <a:ext uri="{FF2B5EF4-FFF2-40B4-BE49-F238E27FC236}">
                      <a16:creationId xmlns:a16="http://schemas.microsoft.com/office/drawing/2014/main" id="{C9CE01C2-2140-B658-FDFD-94FE12BFCFA3}"/>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33" name="Tekstfelt 1732">
                  <a:extLst>
                    <a:ext uri="{FF2B5EF4-FFF2-40B4-BE49-F238E27FC236}">
                      <a16:creationId xmlns:a16="http://schemas.microsoft.com/office/drawing/2014/main" id="{325DE99C-0715-E2CC-A1FE-C36543F4C810}"/>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34" name="Tekstfelt 1733">
                  <a:extLst>
                    <a:ext uri="{FF2B5EF4-FFF2-40B4-BE49-F238E27FC236}">
                      <a16:creationId xmlns:a16="http://schemas.microsoft.com/office/drawing/2014/main" id="{AFE37979-40BC-FBF8-2F7B-637487A2B146}"/>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35" name="Tekstfelt 1734">
                  <a:extLst>
                    <a:ext uri="{FF2B5EF4-FFF2-40B4-BE49-F238E27FC236}">
                      <a16:creationId xmlns:a16="http://schemas.microsoft.com/office/drawing/2014/main" id="{4E542392-200D-7627-8E6C-33C84399BC0B}"/>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36" name="Tekstfelt 1735">
                  <a:extLst>
                    <a:ext uri="{FF2B5EF4-FFF2-40B4-BE49-F238E27FC236}">
                      <a16:creationId xmlns:a16="http://schemas.microsoft.com/office/drawing/2014/main" id="{64C14B79-F1B0-6DEF-23E8-DE166446DD6A}"/>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37" name="Tekstfelt 1736">
                  <a:extLst>
                    <a:ext uri="{FF2B5EF4-FFF2-40B4-BE49-F238E27FC236}">
                      <a16:creationId xmlns:a16="http://schemas.microsoft.com/office/drawing/2014/main" id="{54370D36-1DCA-E2DA-0729-C2956FFEC922}"/>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38" name="Tekstfelt 1737">
                  <a:extLst>
                    <a:ext uri="{FF2B5EF4-FFF2-40B4-BE49-F238E27FC236}">
                      <a16:creationId xmlns:a16="http://schemas.microsoft.com/office/drawing/2014/main" id="{872737A5-5BCD-EE81-6C43-4379B33D3B1F}"/>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39" name="Tekstfelt 1738">
                  <a:extLst>
                    <a:ext uri="{FF2B5EF4-FFF2-40B4-BE49-F238E27FC236}">
                      <a16:creationId xmlns:a16="http://schemas.microsoft.com/office/drawing/2014/main" id="{BA6004AA-8E28-A74A-0D43-90D85C016963}"/>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40" name="Tekstfelt 1739">
                  <a:extLst>
                    <a:ext uri="{FF2B5EF4-FFF2-40B4-BE49-F238E27FC236}">
                      <a16:creationId xmlns:a16="http://schemas.microsoft.com/office/drawing/2014/main" id="{60A34BBA-236C-C421-2A5A-57D08C34E38C}"/>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41" name="Tekstfelt 1740">
                  <a:extLst>
                    <a:ext uri="{FF2B5EF4-FFF2-40B4-BE49-F238E27FC236}">
                      <a16:creationId xmlns:a16="http://schemas.microsoft.com/office/drawing/2014/main" id="{671DB54E-1C5C-AEEB-45BB-EAAB36A0358E}"/>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30" name="Tekstfelt 1729">
                <a:extLst>
                  <a:ext uri="{FF2B5EF4-FFF2-40B4-BE49-F238E27FC236}">
                    <a16:creationId xmlns:a16="http://schemas.microsoft.com/office/drawing/2014/main" id="{8D991897-F7C7-F4BE-F816-887182CAB9BB}"/>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7" name="Gruppe 1646">
              <a:extLst>
                <a:ext uri="{FF2B5EF4-FFF2-40B4-BE49-F238E27FC236}">
                  <a16:creationId xmlns:a16="http://schemas.microsoft.com/office/drawing/2014/main" id="{3D3DE4D0-41C6-D670-BAA0-14ADFD2AA874}"/>
                </a:ext>
              </a:extLst>
            </p:cNvPr>
            <p:cNvGrpSpPr/>
            <p:nvPr/>
          </p:nvGrpSpPr>
          <p:grpSpPr>
            <a:xfrm>
              <a:off x="2937190" y="1122934"/>
              <a:ext cx="368270" cy="4971649"/>
              <a:chOff x="2886987" y="3331213"/>
              <a:chExt cx="368270" cy="4971649"/>
            </a:xfrm>
          </p:grpSpPr>
          <p:grpSp>
            <p:nvGrpSpPr>
              <p:cNvPr id="1716" name="Gruppe 1715">
                <a:extLst>
                  <a:ext uri="{FF2B5EF4-FFF2-40B4-BE49-F238E27FC236}">
                    <a16:creationId xmlns:a16="http://schemas.microsoft.com/office/drawing/2014/main" id="{B75B3E38-9F0A-681A-16D7-46B10CDFE16E}"/>
                  </a:ext>
                </a:extLst>
              </p:cNvPr>
              <p:cNvGrpSpPr/>
              <p:nvPr/>
            </p:nvGrpSpPr>
            <p:grpSpPr>
              <a:xfrm>
                <a:off x="2886987" y="3331213"/>
                <a:ext cx="368270" cy="4971649"/>
                <a:chOff x="3470652" y="3916990"/>
                <a:chExt cx="368270" cy="4971649"/>
              </a:xfrm>
            </p:grpSpPr>
            <p:sp>
              <p:nvSpPr>
                <p:cNvPr id="1718" name="Tekstfelt 1717">
                  <a:extLst>
                    <a:ext uri="{FF2B5EF4-FFF2-40B4-BE49-F238E27FC236}">
                      <a16:creationId xmlns:a16="http://schemas.microsoft.com/office/drawing/2014/main" id="{47D276BF-2B25-3895-8C7C-6CAAE7C00B95}"/>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19" name="Tekstfelt 1718">
                  <a:extLst>
                    <a:ext uri="{FF2B5EF4-FFF2-40B4-BE49-F238E27FC236}">
                      <a16:creationId xmlns:a16="http://schemas.microsoft.com/office/drawing/2014/main" id="{85E8DB98-5EEF-4D10-280C-5CE070E02129}"/>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20" name="Tekstfelt 1719">
                  <a:extLst>
                    <a:ext uri="{FF2B5EF4-FFF2-40B4-BE49-F238E27FC236}">
                      <a16:creationId xmlns:a16="http://schemas.microsoft.com/office/drawing/2014/main" id="{69C3537A-6FBE-12CC-8FF7-9B3CF4D91E0A}"/>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21" name="Tekstfelt 1720">
                  <a:extLst>
                    <a:ext uri="{FF2B5EF4-FFF2-40B4-BE49-F238E27FC236}">
                      <a16:creationId xmlns:a16="http://schemas.microsoft.com/office/drawing/2014/main" id="{4FD0100B-D3CC-EFF1-3E1A-2F0335517719}"/>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22" name="Tekstfelt 1721">
                  <a:extLst>
                    <a:ext uri="{FF2B5EF4-FFF2-40B4-BE49-F238E27FC236}">
                      <a16:creationId xmlns:a16="http://schemas.microsoft.com/office/drawing/2014/main" id="{35E20A82-2822-9FD9-C6FA-8E4A6AD4E2E9}"/>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23" name="Tekstfelt 1722">
                  <a:extLst>
                    <a:ext uri="{FF2B5EF4-FFF2-40B4-BE49-F238E27FC236}">
                      <a16:creationId xmlns:a16="http://schemas.microsoft.com/office/drawing/2014/main" id="{D6B5CB1C-B686-EF7F-4BD1-148BE420D7EA}"/>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24" name="Tekstfelt 1723">
                  <a:extLst>
                    <a:ext uri="{FF2B5EF4-FFF2-40B4-BE49-F238E27FC236}">
                      <a16:creationId xmlns:a16="http://schemas.microsoft.com/office/drawing/2014/main" id="{D8ED16FD-0B50-A530-6DC2-E9D380DF1B00}"/>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25" name="Tekstfelt 1724">
                  <a:extLst>
                    <a:ext uri="{FF2B5EF4-FFF2-40B4-BE49-F238E27FC236}">
                      <a16:creationId xmlns:a16="http://schemas.microsoft.com/office/drawing/2014/main" id="{E8D73A09-C7FF-24D2-0D09-FE9B7ABF23CB}"/>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26" name="Tekstfelt 1725">
                  <a:extLst>
                    <a:ext uri="{FF2B5EF4-FFF2-40B4-BE49-F238E27FC236}">
                      <a16:creationId xmlns:a16="http://schemas.microsoft.com/office/drawing/2014/main" id="{84FA3B12-9BCA-A2CB-DF0D-EFFF3A8F664E}"/>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27" name="Tekstfelt 1726">
                  <a:extLst>
                    <a:ext uri="{FF2B5EF4-FFF2-40B4-BE49-F238E27FC236}">
                      <a16:creationId xmlns:a16="http://schemas.microsoft.com/office/drawing/2014/main" id="{BAA1E9DD-8BC1-C05D-F38E-1242874BD1F5}"/>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28" name="Tekstfelt 1727">
                  <a:extLst>
                    <a:ext uri="{FF2B5EF4-FFF2-40B4-BE49-F238E27FC236}">
                      <a16:creationId xmlns:a16="http://schemas.microsoft.com/office/drawing/2014/main" id="{6E8859AD-46BF-748D-72F5-D1C6C901CDD8}"/>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17" name="Tekstfelt 1716">
                <a:extLst>
                  <a:ext uri="{FF2B5EF4-FFF2-40B4-BE49-F238E27FC236}">
                    <a16:creationId xmlns:a16="http://schemas.microsoft.com/office/drawing/2014/main" id="{7FAF7692-EEE1-5D1A-65AB-E406358D4B0C}"/>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8" name="Gruppe 1647">
              <a:extLst>
                <a:ext uri="{FF2B5EF4-FFF2-40B4-BE49-F238E27FC236}">
                  <a16:creationId xmlns:a16="http://schemas.microsoft.com/office/drawing/2014/main" id="{841DCB81-8EE4-106D-009B-1AF1F3B371F4}"/>
                </a:ext>
              </a:extLst>
            </p:cNvPr>
            <p:cNvGrpSpPr/>
            <p:nvPr/>
          </p:nvGrpSpPr>
          <p:grpSpPr>
            <a:xfrm>
              <a:off x="2515019" y="1122283"/>
              <a:ext cx="367153" cy="4979236"/>
              <a:chOff x="2888104" y="3762643"/>
              <a:chExt cx="367153" cy="4979236"/>
            </a:xfrm>
          </p:grpSpPr>
          <p:grpSp>
            <p:nvGrpSpPr>
              <p:cNvPr id="1703" name="Gruppe 1702">
                <a:extLst>
                  <a:ext uri="{FF2B5EF4-FFF2-40B4-BE49-F238E27FC236}">
                    <a16:creationId xmlns:a16="http://schemas.microsoft.com/office/drawing/2014/main" id="{0100D2DF-5565-8969-61B6-DE841F21B7D6}"/>
                  </a:ext>
                </a:extLst>
              </p:cNvPr>
              <p:cNvGrpSpPr/>
              <p:nvPr/>
            </p:nvGrpSpPr>
            <p:grpSpPr>
              <a:xfrm>
                <a:off x="2888104" y="3762643"/>
                <a:ext cx="367153" cy="4979236"/>
                <a:chOff x="3471769" y="4348420"/>
                <a:chExt cx="367153" cy="4979236"/>
              </a:xfrm>
            </p:grpSpPr>
            <p:sp>
              <p:nvSpPr>
                <p:cNvPr id="1705" name="Tekstfelt 1704">
                  <a:extLst>
                    <a:ext uri="{FF2B5EF4-FFF2-40B4-BE49-F238E27FC236}">
                      <a16:creationId xmlns:a16="http://schemas.microsoft.com/office/drawing/2014/main" id="{AF86520F-5564-3E5B-4537-9B6605D12724}"/>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06" name="Tekstfelt 1705">
                  <a:extLst>
                    <a:ext uri="{FF2B5EF4-FFF2-40B4-BE49-F238E27FC236}">
                      <a16:creationId xmlns:a16="http://schemas.microsoft.com/office/drawing/2014/main" id="{9FB7C418-82F4-CE25-24B3-781BA389DBEB}"/>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07" name="Tekstfelt 1706">
                  <a:extLst>
                    <a:ext uri="{FF2B5EF4-FFF2-40B4-BE49-F238E27FC236}">
                      <a16:creationId xmlns:a16="http://schemas.microsoft.com/office/drawing/2014/main" id="{E5887328-10F5-8E20-97CB-242D0628D64D}"/>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08" name="Tekstfelt 1707">
                  <a:extLst>
                    <a:ext uri="{FF2B5EF4-FFF2-40B4-BE49-F238E27FC236}">
                      <a16:creationId xmlns:a16="http://schemas.microsoft.com/office/drawing/2014/main" id="{7CAC1CCE-E867-0B82-E7A9-2A47D62EAA72}"/>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09" name="Tekstfelt 1708">
                  <a:extLst>
                    <a:ext uri="{FF2B5EF4-FFF2-40B4-BE49-F238E27FC236}">
                      <a16:creationId xmlns:a16="http://schemas.microsoft.com/office/drawing/2014/main" id="{B231DF27-2E91-C1C6-63A9-8994C81E0234}"/>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10" name="Tekstfelt 1709">
                  <a:extLst>
                    <a:ext uri="{FF2B5EF4-FFF2-40B4-BE49-F238E27FC236}">
                      <a16:creationId xmlns:a16="http://schemas.microsoft.com/office/drawing/2014/main" id="{8C910B68-8B98-67D7-11DF-89F18EFEBA40}"/>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711" name="Tekstfelt 1710">
                  <a:extLst>
                    <a:ext uri="{FF2B5EF4-FFF2-40B4-BE49-F238E27FC236}">
                      <a16:creationId xmlns:a16="http://schemas.microsoft.com/office/drawing/2014/main" id="{B03CE3F7-EE5C-E650-45B2-0E09DF282FDE}"/>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12" name="Tekstfelt 1711">
                  <a:extLst>
                    <a:ext uri="{FF2B5EF4-FFF2-40B4-BE49-F238E27FC236}">
                      <a16:creationId xmlns:a16="http://schemas.microsoft.com/office/drawing/2014/main" id="{28DCD224-1D53-F2DA-B210-168EE15800E3}"/>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13" name="Tekstfelt 1712">
                  <a:extLst>
                    <a:ext uri="{FF2B5EF4-FFF2-40B4-BE49-F238E27FC236}">
                      <a16:creationId xmlns:a16="http://schemas.microsoft.com/office/drawing/2014/main" id="{9A10BE26-5655-AB2D-2585-72091537735B}"/>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14" name="Tekstfelt 1713">
                  <a:extLst>
                    <a:ext uri="{FF2B5EF4-FFF2-40B4-BE49-F238E27FC236}">
                      <a16:creationId xmlns:a16="http://schemas.microsoft.com/office/drawing/2014/main" id="{E80CE4FE-D3BA-0731-5DC5-6EDA62AEFE30}"/>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15" name="Tekstfelt 1714">
                  <a:extLst>
                    <a:ext uri="{FF2B5EF4-FFF2-40B4-BE49-F238E27FC236}">
                      <a16:creationId xmlns:a16="http://schemas.microsoft.com/office/drawing/2014/main" id="{6ECAA384-491B-0E89-A2BF-440E194A3B96}"/>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04" name="Tekstfelt 1703">
                <a:extLst>
                  <a:ext uri="{FF2B5EF4-FFF2-40B4-BE49-F238E27FC236}">
                    <a16:creationId xmlns:a16="http://schemas.microsoft.com/office/drawing/2014/main" id="{90FB6CBD-D58E-6742-0C3F-AF9544ED03EE}"/>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9" name="Gruppe 1648">
              <a:extLst>
                <a:ext uri="{FF2B5EF4-FFF2-40B4-BE49-F238E27FC236}">
                  <a16:creationId xmlns:a16="http://schemas.microsoft.com/office/drawing/2014/main" id="{921390DA-B8EF-FDD1-BB0E-BB09347CA718}"/>
                </a:ext>
              </a:extLst>
            </p:cNvPr>
            <p:cNvGrpSpPr/>
            <p:nvPr/>
          </p:nvGrpSpPr>
          <p:grpSpPr>
            <a:xfrm>
              <a:off x="2079105" y="1121316"/>
              <a:ext cx="366035" cy="4982137"/>
              <a:chOff x="2889222" y="4194071"/>
              <a:chExt cx="366035" cy="4982137"/>
            </a:xfrm>
          </p:grpSpPr>
          <p:grpSp>
            <p:nvGrpSpPr>
              <p:cNvPr id="1690" name="Gruppe 1689">
                <a:extLst>
                  <a:ext uri="{FF2B5EF4-FFF2-40B4-BE49-F238E27FC236}">
                    <a16:creationId xmlns:a16="http://schemas.microsoft.com/office/drawing/2014/main" id="{ECA25B53-A8A6-A481-F767-2F0A630C5FB4}"/>
                  </a:ext>
                </a:extLst>
              </p:cNvPr>
              <p:cNvGrpSpPr/>
              <p:nvPr/>
            </p:nvGrpSpPr>
            <p:grpSpPr>
              <a:xfrm>
                <a:off x="2889222" y="4194071"/>
                <a:ext cx="366035" cy="4982137"/>
                <a:chOff x="3472887" y="4779848"/>
                <a:chExt cx="366035" cy="4982137"/>
              </a:xfrm>
            </p:grpSpPr>
            <p:sp>
              <p:nvSpPr>
                <p:cNvPr id="1692" name="Tekstfelt 1691">
                  <a:extLst>
                    <a:ext uri="{FF2B5EF4-FFF2-40B4-BE49-F238E27FC236}">
                      <a16:creationId xmlns:a16="http://schemas.microsoft.com/office/drawing/2014/main" id="{6AD67785-A197-6E96-04C0-52955CD618CF}"/>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93" name="Tekstfelt 1692">
                  <a:extLst>
                    <a:ext uri="{FF2B5EF4-FFF2-40B4-BE49-F238E27FC236}">
                      <a16:creationId xmlns:a16="http://schemas.microsoft.com/office/drawing/2014/main" id="{264F8C77-893C-95B7-3FC8-7156EA5A292B}"/>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94" name="Tekstfelt 1693">
                  <a:extLst>
                    <a:ext uri="{FF2B5EF4-FFF2-40B4-BE49-F238E27FC236}">
                      <a16:creationId xmlns:a16="http://schemas.microsoft.com/office/drawing/2014/main" id="{B7D3DB0E-F211-334F-0756-732F3BF06514}"/>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95" name="Tekstfelt 1694">
                  <a:extLst>
                    <a:ext uri="{FF2B5EF4-FFF2-40B4-BE49-F238E27FC236}">
                      <a16:creationId xmlns:a16="http://schemas.microsoft.com/office/drawing/2014/main" id="{55E362E5-19AE-539A-77FC-D553EE9A3B5D}"/>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96" name="Tekstfelt 1695">
                  <a:extLst>
                    <a:ext uri="{FF2B5EF4-FFF2-40B4-BE49-F238E27FC236}">
                      <a16:creationId xmlns:a16="http://schemas.microsoft.com/office/drawing/2014/main" id="{B158298B-17D8-255F-4AAA-3AD666FF5931}"/>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97" name="Tekstfelt 1696">
                  <a:extLst>
                    <a:ext uri="{FF2B5EF4-FFF2-40B4-BE49-F238E27FC236}">
                      <a16:creationId xmlns:a16="http://schemas.microsoft.com/office/drawing/2014/main" id="{42BB53DF-E5FE-FE89-888C-0301714EA2A4}"/>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98" name="Tekstfelt 1697">
                  <a:extLst>
                    <a:ext uri="{FF2B5EF4-FFF2-40B4-BE49-F238E27FC236}">
                      <a16:creationId xmlns:a16="http://schemas.microsoft.com/office/drawing/2014/main" id="{34D19F64-9D4F-6210-7039-FE2DCEB0648D}"/>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99" name="Tekstfelt 1698">
                  <a:extLst>
                    <a:ext uri="{FF2B5EF4-FFF2-40B4-BE49-F238E27FC236}">
                      <a16:creationId xmlns:a16="http://schemas.microsoft.com/office/drawing/2014/main" id="{8113DD3E-D910-A549-3F3A-BBB4EB63261E}"/>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00" name="Tekstfelt 1699">
                  <a:extLst>
                    <a:ext uri="{FF2B5EF4-FFF2-40B4-BE49-F238E27FC236}">
                      <a16:creationId xmlns:a16="http://schemas.microsoft.com/office/drawing/2014/main" id="{B7A3F56C-D346-BA3C-83CC-A6303E6144D5}"/>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01" name="Tekstfelt 1700">
                  <a:extLst>
                    <a:ext uri="{FF2B5EF4-FFF2-40B4-BE49-F238E27FC236}">
                      <a16:creationId xmlns:a16="http://schemas.microsoft.com/office/drawing/2014/main" id="{EE2C545A-0D3D-7690-ED88-DBB1FA00EBC1}"/>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02" name="Tekstfelt 1701">
                  <a:extLst>
                    <a:ext uri="{FF2B5EF4-FFF2-40B4-BE49-F238E27FC236}">
                      <a16:creationId xmlns:a16="http://schemas.microsoft.com/office/drawing/2014/main" id="{6AA37C70-6772-BDA8-F9E9-2810854BF7D7}"/>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91" name="Tekstfelt 1690">
                <a:extLst>
                  <a:ext uri="{FF2B5EF4-FFF2-40B4-BE49-F238E27FC236}">
                    <a16:creationId xmlns:a16="http://schemas.microsoft.com/office/drawing/2014/main" id="{CA0022FF-CDE8-7F88-4DBF-A3054B5D7019}"/>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0" name="Gruppe 1649">
              <a:extLst>
                <a:ext uri="{FF2B5EF4-FFF2-40B4-BE49-F238E27FC236}">
                  <a16:creationId xmlns:a16="http://schemas.microsoft.com/office/drawing/2014/main" id="{02074BD3-D8CE-D11E-48B1-20575F3CB29D}"/>
                </a:ext>
              </a:extLst>
            </p:cNvPr>
            <p:cNvGrpSpPr/>
            <p:nvPr/>
          </p:nvGrpSpPr>
          <p:grpSpPr>
            <a:xfrm>
              <a:off x="1644217" y="1117917"/>
              <a:ext cx="361556" cy="4982775"/>
              <a:chOff x="2893701" y="4625501"/>
              <a:chExt cx="361556" cy="4982775"/>
            </a:xfrm>
          </p:grpSpPr>
          <p:grpSp>
            <p:nvGrpSpPr>
              <p:cNvPr id="1677" name="Gruppe 1676">
                <a:extLst>
                  <a:ext uri="{FF2B5EF4-FFF2-40B4-BE49-F238E27FC236}">
                    <a16:creationId xmlns:a16="http://schemas.microsoft.com/office/drawing/2014/main" id="{4CF09FDA-0525-029A-906E-D6951C64B9E3}"/>
                  </a:ext>
                </a:extLst>
              </p:cNvPr>
              <p:cNvGrpSpPr/>
              <p:nvPr/>
            </p:nvGrpSpPr>
            <p:grpSpPr>
              <a:xfrm>
                <a:off x="2893701" y="4625501"/>
                <a:ext cx="361556" cy="4982775"/>
                <a:chOff x="3477366" y="5211278"/>
                <a:chExt cx="361556" cy="4982775"/>
              </a:xfrm>
            </p:grpSpPr>
            <p:sp>
              <p:nvSpPr>
                <p:cNvPr id="1679" name="Tekstfelt 1678">
                  <a:extLst>
                    <a:ext uri="{FF2B5EF4-FFF2-40B4-BE49-F238E27FC236}">
                      <a16:creationId xmlns:a16="http://schemas.microsoft.com/office/drawing/2014/main" id="{0CD2E0A3-E77A-AB2E-4F30-F1A9B1411259}"/>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80" name="Tekstfelt 1679">
                  <a:extLst>
                    <a:ext uri="{FF2B5EF4-FFF2-40B4-BE49-F238E27FC236}">
                      <a16:creationId xmlns:a16="http://schemas.microsoft.com/office/drawing/2014/main" id="{255C6306-4D08-C577-269B-D00DC628CB60}"/>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81" name="Tekstfelt 1680">
                  <a:extLst>
                    <a:ext uri="{FF2B5EF4-FFF2-40B4-BE49-F238E27FC236}">
                      <a16:creationId xmlns:a16="http://schemas.microsoft.com/office/drawing/2014/main" id="{CD0B9497-8579-C250-BB84-AB6A07347CE7}"/>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82" name="Tekstfelt 1681">
                  <a:extLst>
                    <a:ext uri="{FF2B5EF4-FFF2-40B4-BE49-F238E27FC236}">
                      <a16:creationId xmlns:a16="http://schemas.microsoft.com/office/drawing/2014/main" id="{415E0F38-B8DC-EBE6-F33C-EF6C5920BE1B}"/>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83" name="Tekstfelt 1682">
                  <a:extLst>
                    <a:ext uri="{FF2B5EF4-FFF2-40B4-BE49-F238E27FC236}">
                      <a16:creationId xmlns:a16="http://schemas.microsoft.com/office/drawing/2014/main" id="{21B4C23A-C8BB-E517-EBE7-917BDDA77B49}"/>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84" name="Tekstfelt 1683">
                  <a:extLst>
                    <a:ext uri="{FF2B5EF4-FFF2-40B4-BE49-F238E27FC236}">
                      <a16:creationId xmlns:a16="http://schemas.microsoft.com/office/drawing/2014/main" id="{C5E04A29-F9BD-D0EB-48C1-F5870B8CFFC0}"/>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85" name="Tekstfelt 1684">
                  <a:extLst>
                    <a:ext uri="{FF2B5EF4-FFF2-40B4-BE49-F238E27FC236}">
                      <a16:creationId xmlns:a16="http://schemas.microsoft.com/office/drawing/2014/main" id="{23655475-8261-CA95-BDF9-18E5D1079530}"/>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86" name="Tekstfelt 1685">
                  <a:extLst>
                    <a:ext uri="{FF2B5EF4-FFF2-40B4-BE49-F238E27FC236}">
                      <a16:creationId xmlns:a16="http://schemas.microsoft.com/office/drawing/2014/main" id="{E7FCCAAB-8A9A-894F-C107-ADD86DACD434}"/>
                    </a:ext>
                  </a:extLst>
                </p:cNvPr>
                <p:cNvSpPr txBox="1"/>
                <p:nvPr/>
              </p:nvSpPr>
              <p:spPr>
                <a:xfrm>
                  <a:off x="3487886" y="9978609"/>
                  <a:ext cx="348172" cy="215444"/>
                </a:xfrm>
                <a:prstGeom prst="rect">
                  <a:avLst/>
                </a:prstGeom>
                <a:noFill/>
              </p:spPr>
              <p:txBody>
                <a:bodyPr wrap="none" rtlCol="0">
                  <a:spAutoFit/>
                </a:bodyPr>
                <a:lstStyle/>
                <a:p>
                  <a:r>
                    <a:rPr lang="da-DK" sz="800" dirty="0">
                      <a:solidFill>
                        <a:schemeClr val="bg1"/>
                      </a:solidFill>
                    </a:rPr>
                    <a:t>208</a:t>
                  </a:r>
                </a:p>
              </p:txBody>
            </p:sp>
            <p:sp>
              <p:nvSpPr>
                <p:cNvPr id="1687" name="Tekstfelt 1686">
                  <a:extLst>
                    <a:ext uri="{FF2B5EF4-FFF2-40B4-BE49-F238E27FC236}">
                      <a16:creationId xmlns:a16="http://schemas.microsoft.com/office/drawing/2014/main" id="{D5975B7B-5D97-EDBB-9B7C-46EC882B2EFA}"/>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688" name="Tekstfelt 1687">
                  <a:extLst>
                    <a:ext uri="{FF2B5EF4-FFF2-40B4-BE49-F238E27FC236}">
                      <a16:creationId xmlns:a16="http://schemas.microsoft.com/office/drawing/2014/main" id="{9E2DB4E4-07B6-6914-4911-6E4CA21AA57C}"/>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689" name="Tekstfelt 1688">
                  <a:extLst>
                    <a:ext uri="{FF2B5EF4-FFF2-40B4-BE49-F238E27FC236}">
                      <a16:creationId xmlns:a16="http://schemas.microsoft.com/office/drawing/2014/main" id="{7BE4DF80-37B8-6073-C297-2859445C6FBB}"/>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78" name="Tekstfelt 1677">
                <a:extLst>
                  <a:ext uri="{FF2B5EF4-FFF2-40B4-BE49-F238E27FC236}">
                    <a16:creationId xmlns:a16="http://schemas.microsoft.com/office/drawing/2014/main" id="{1F83BBE7-2D13-D3D7-D642-F59D7654145B}"/>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1" name="Gruppe 1650">
              <a:extLst>
                <a:ext uri="{FF2B5EF4-FFF2-40B4-BE49-F238E27FC236}">
                  <a16:creationId xmlns:a16="http://schemas.microsoft.com/office/drawing/2014/main" id="{077473AC-704F-A3EA-0751-20342516F48E}"/>
                </a:ext>
              </a:extLst>
            </p:cNvPr>
            <p:cNvGrpSpPr/>
            <p:nvPr/>
          </p:nvGrpSpPr>
          <p:grpSpPr>
            <a:xfrm>
              <a:off x="1201388" y="1555543"/>
              <a:ext cx="366404" cy="4546655"/>
              <a:chOff x="2895768" y="5488157"/>
              <a:chExt cx="366404" cy="4546655"/>
            </a:xfrm>
          </p:grpSpPr>
          <p:grpSp>
            <p:nvGrpSpPr>
              <p:cNvPr id="1665" name="Gruppe 1664">
                <a:extLst>
                  <a:ext uri="{FF2B5EF4-FFF2-40B4-BE49-F238E27FC236}">
                    <a16:creationId xmlns:a16="http://schemas.microsoft.com/office/drawing/2014/main" id="{FA5149ED-98E6-17AA-E478-705A2FAB03B9}"/>
                  </a:ext>
                </a:extLst>
              </p:cNvPr>
              <p:cNvGrpSpPr/>
              <p:nvPr/>
            </p:nvGrpSpPr>
            <p:grpSpPr>
              <a:xfrm>
                <a:off x="2895768" y="5488157"/>
                <a:ext cx="366404" cy="4546655"/>
                <a:chOff x="3479433" y="6073934"/>
                <a:chExt cx="366404" cy="4546655"/>
              </a:xfrm>
            </p:grpSpPr>
            <p:sp>
              <p:nvSpPr>
                <p:cNvPr id="1667" name="Tekstfelt 1666">
                  <a:extLst>
                    <a:ext uri="{FF2B5EF4-FFF2-40B4-BE49-F238E27FC236}">
                      <a16:creationId xmlns:a16="http://schemas.microsoft.com/office/drawing/2014/main" id="{21A6ECEE-4704-D5A4-B4B1-AB064625E32F}"/>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68" name="Tekstfelt 1667">
                  <a:extLst>
                    <a:ext uri="{FF2B5EF4-FFF2-40B4-BE49-F238E27FC236}">
                      <a16:creationId xmlns:a16="http://schemas.microsoft.com/office/drawing/2014/main" id="{5AC87718-AD4D-00C2-A40F-AB57561464B8}"/>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69" name="Tekstfelt 1668">
                  <a:extLst>
                    <a:ext uri="{FF2B5EF4-FFF2-40B4-BE49-F238E27FC236}">
                      <a16:creationId xmlns:a16="http://schemas.microsoft.com/office/drawing/2014/main" id="{BFB7BD29-9E8D-F3B7-A1A1-E586743CB262}"/>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70" name="Tekstfelt 1669">
                  <a:extLst>
                    <a:ext uri="{FF2B5EF4-FFF2-40B4-BE49-F238E27FC236}">
                      <a16:creationId xmlns:a16="http://schemas.microsoft.com/office/drawing/2014/main" id="{B7539DBE-BF19-DA9C-4CBD-B21DD8BF2E40}"/>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71" name="Tekstfelt 1670">
                  <a:extLst>
                    <a:ext uri="{FF2B5EF4-FFF2-40B4-BE49-F238E27FC236}">
                      <a16:creationId xmlns:a16="http://schemas.microsoft.com/office/drawing/2014/main" id="{1442DC93-2ABC-36D5-4A9B-C59C5C6A6D90}"/>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72" name="Tekstfelt 1671">
                  <a:extLst>
                    <a:ext uri="{FF2B5EF4-FFF2-40B4-BE49-F238E27FC236}">
                      <a16:creationId xmlns:a16="http://schemas.microsoft.com/office/drawing/2014/main" id="{408FB2B6-48B4-EE2E-F727-E155D4A96844}"/>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73" name="Tekstfelt 1672">
                  <a:extLst>
                    <a:ext uri="{FF2B5EF4-FFF2-40B4-BE49-F238E27FC236}">
                      <a16:creationId xmlns:a16="http://schemas.microsoft.com/office/drawing/2014/main" id="{FECA69C8-13D3-E4D5-9784-08DD7D0C2EEA}"/>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74" name="Tekstfelt 1673">
                  <a:extLst>
                    <a:ext uri="{FF2B5EF4-FFF2-40B4-BE49-F238E27FC236}">
                      <a16:creationId xmlns:a16="http://schemas.microsoft.com/office/drawing/2014/main" id="{86E6557F-39FC-3099-1FA1-A59B5F938FCE}"/>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75" name="Tekstfelt 1674">
                  <a:extLst>
                    <a:ext uri="{FF2B5EF4-FFF2-40B4-BE49-F238E27FC236}">
                      <a16:creationId xmlns:a16="http://schemas.microsoft.com/office/drawing/2014/main" id="{3F69AC2A-3D2F-3E13-98F4-F323C0227B1D}"/>
                    </a:ext>
                  </a:extLst>
                </p:cNvPr>
                <p:cNvSpPr txBox="1"/>
                <p:nvPr/>
              </p:nvSpPr>
              <p:spPr>
                <a:xfrm>
                  <a:off x="3497665" y="10405145"/>
                  <a:ext cx="348172" cy="215444"/>
                </a:xfrm>
                <a:prstGeom prst="rect">
                  <a:avLst/>
                </a:prstGeom>
                <a:noFill/>
              </p:spPr>
              <p:txBody>
                <a:bodyPr wrap="none" rtlCol="0">
                  <a:spAutoFit/>
                </a:bodyPr>
                <a:lstStyle/>
                <a:p>
                  <a:r>
                    <a:rPr lang="da-DK" sz="800" dirty="0">
                      <a:solidFill>
                        <a:schemeClr val="bg1"/>
                      </a:solidFill>
                    </a:rPr>
                    <a:t>207</a:t>
                  </a:r>
                </a:p>
              </p:txBody>
            </p:sp>
            <p:sp>
              <p:nvSpPr>
                <p:cNvPr id="1676" name="Tekstfelt 1675">
                  <a:extLst>
                    <a:ext uri="{FF2B5EF4-FFF2-40B4-BE49-F238E27FC236}">
                      <a16:creationId xmlns:a16="http://schemas.microsoft.com/office/drawing/2014/main" id="{158FD412-673B-2676-01D5-DC25DB33D632}"/>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66" name="Tekstfelt 1665">
                <a:extLst>
                  <a:ext uri="{FF2B5EF4-FFF2-40B4-BE49-F238E27FC236}">
                    <a16:creationId xmlns:a16="http://schemas.microsoft.com/office/drawing/2014/main" id="{6184F992-3276-B445-12F5-642EF737FD03}"/>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2" name="Gruppe 1651">
              <a:extLst>
                <a:ext uri="{FF2B5EF4-FFF2-40B4-BE49-F238E27FC236}">
                  <a16:creationId xmlns:a16="http://schemas.microsoft.com/office/drawing/2014/main" id="{4A7551EB-5E6B-92B6-4552-79EA58E5860B}"/>
                </a:ext>
              </a:extLst>
            </p:cNvPr>
            <p:cNvGrpSpPr/>
            <p:nvPr/>
          </p:nvGrpSpPr>
          <p:grpSpPr>
            <a:xfrm>
              <a:off x="766885" y="1559382"/>
              <a:ext cx="367013" cy="4544118"/>
              <a:chOff x="2895768" y="5926611"/>
              <a:chExt cx="367013" cy="4544118"/>
            </a:xfrm>
          </p:grpSpPr>
          <p:grpSp>
            <p:nvGrpSpPr>
              <p:cNvPr id="1653" name="Gruppe 1652">
                <a:extLst>
                  <a:ext uri="{FF2B5EF4-FFF2-40B4-BE49-F238E27FC236}">
                    <a16:creationId xmlns:a16="http://schemas.microsoft.com/office/drawing/2014/main" id="{23946110-1CF3-2AB4-A291-600B830638B0}"/>
                  </a:ext>
                </a:extLst>
              </p:cNvPr>
              <p:cNvGrpSpPr/>
              <p:nvPr/>
            </p:nvGrpSpPr>
            <p:grpSpPr>
              <a:xfrm>
                <a:off x="2895768" y="6360069"/>
                <a:ext cx="367013" cy="4110660"/>
                <a:chOff x="3479433" y="6945846"/>
                <a:chExt cx="367013" cy="4110660"/>
              </a:xfrm>
            </p:grpSpPr>
            <p:sp>
              <p:nvSpPr>
                <p:cNvPr id="1655" name="Tekstfelt 1654">
                  <a:extLst>
                    <a:ext uri="{FF2B5EF4-FFF2-40B4-BE49-F238E27FC236}">
                      <a16:creationId xmlns:a16="http://schemas.microsoft.com/office/drawing/2014/main" id="{AFDED5F9-226A-BE47-E704-1E8DCD901461}"/>
                    </a:ext>
                  </a:extLst>
                </p:cNvPr>
                <p:cNvSpPr txBox="1"/>
                <p:nvPr/>
              </p:nvSpPr>
              <p:spPr>
                <a:xfrm>
                  <a:off x="3498274" y="10841062"/>
                  <a:ext cx="348172" cy="215444"/>
                </a:xfrm>
                <a:prstGeom prst="rect">
                  <a:avLst/>
                </a:prstGeom>
                <a:noFill/>
              </p:spPr>
              <p:txBody>
                <a:bodyPr wrap="none" rtlCol="0">
                  <a:spAutoFit/>
                </a:bodyPr>
                <a:lstStyle/>
                <a:p>
                  <a:r>
                    <a:rPr lang="da-DK" sz="800" dirty="0">
                      <a:solidFill>
                        <a:schemeClr val="bg1"/>
                      </a:solidFill>
                    </a:rPr>
                    <a:t>206</a:t>
                  </a:r>
                </a:p>
              </p:txBody>
            </p:sp>
            <p:sp>
              <p:nvSpPr>
                <p:cNvPr id="1656" name="Tekstfelt 1655">
                  <a:extLst>
                    <a:ext uri="{FF2B5EF4-FFF2-40B4-BE49-F238E27FC236}">
                      <a16:creationId xmlns:a16="http://schemas.microsoft.com/office/drawing/2014/main" id="{F1956964-2588-8D75-AE0D-A318D1229E4D}"/>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57" name="Tekstfelt 1656">
                  <a:extLst>
                    <a:ext uri="{FF2B5EF4-FFF2-40B4-BE49-F238E27FC236}">
                      <a16:creationId xmlns:a16="http://schemas.microsoft.com/office/drawing/2014/main" id="{7BB372ED-781B-41C0-581B-61B19F14C916}"/>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58" name="Tekstfelt 1657">
                  <a:extLst>
                    <a:ext uri="{FF2B5EF4-FFF2-40B4-BE49-F238E27FC236}">
                      <a16:creationId xmlns:a16="http://schemas.microsoft.com/office/drawing/2014/main" id="{4A244460-F71E-D32D-EEB3-BA54E33BA6D1}"/>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59" name="Tekstfelt 1658">
                  <a:extLst>
                    <a:ext uri="{FF2B5EF4-FFF2-40B4-BE49-F238E27FC236}">
                      <a16:creationId xmlns:a16="http://schemas.microsoft.com/office/drawing/2014/main" id="{E523FA67-AD01-6539-E9D1-44D74F9FE130}"/>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60" name="Tekstfelt 1659">
                  <a:extLst>
                    <a:ext uri="{FF2B5EF4-FFF2-40B4-BE49-F238E27FC236}">
                      <a16:creationId xmlns:a16="http://schemas.microsoft.com/office/drawing/2014/main" id="{3179EC5C-C027-8AC1-4F5C-F042EBC8A790}"/>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61" name="Tekstfelt 1660">
                  <a:extLst>
                    <a:ext uri="{FF2B5EF4-FFF2-40B4-BE49-F238E27FC236}">
                      <a16:creationId xmlns:a16="http://schemas.microsoft.com/office/drawing/2014/main" id="{563DC603-EB96-016C-961B-49C5986D0BB1}"/>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62" name="Tekstfelt 1661">
                  <a:extLst>
                    <a:ext uri="{FF2B5EF4-FFF2-40B4-BE49-F238E27FC236}">
                      <a16:creationId xmlns:a16="http://schemas.microsoft.com/office/drawing/2014/main" id="{F51C6D65-E63A-ABD5-FCE0-0F3AC6065F47}"/>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63" name="Tekstfelt 1662">
                  <a:extLst>
                    <a:ext uri="{FF2B5EF4-FFF2-40B4-BE49-F238E27FC236}">
                      <a16:creationId xmlns:a16="http://schemas.microsoft.com/office/drawing/2014/main" id="{E3EF7349-5F3E-2BFB-ABAA-20762C1655E9}"/>
                    </a:ext>
                  </a:extLst>
                </p:cNvPr>
                <p:cNvSpPr txBox="1"/>
                <p:nvPr/>
              </p:nvSpPr>
              <p:spPr>
                <a:xfrm>
                  <a:off x="3497665" y="10405145"/>
                  <a:ext cx="348172" cy="215444"/>
                </a:xfrm>
                <a:prstGeom prst="rect">
                  <a:avLst/>
                </a:prstGeom>
                <a:noFill/>
              </p:spPr>
              <p:txBody>
                <a:bodyPr wrap="none" rtlCol="0">
                  <a:spAutoFit/>
                </a:bodyPr>
                <a:lstStyle/>
                <a:p>
                  <a:r>
                    <a:rPr lang="da-DK" sz="800" dirty="0"/>
                    <a:t>207</a:t>
                  </a:r>
                </a:p>
              </p:txBody>
            </p:sp>
            <p:sp>
              <p:nvSpPr>
                <p:cNvPr id="1664" name="Tekstfelt 1663">
                  <a:extLst>
                    <a:ext uri="{FF2B5EF4-FFF2-40B4-BE49-F238E27FC236}">
                      <a16:creationId xmlns:a16="http://schemas.microsoft.com/office/drawing/2014/main" id="{10CEFC9D-FEDE-9088-931F-C924675150D7}"/>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54" name="Tekstfelt 1653">
                <a:extLst>
                  <a:ext uri="{FF2B5EF4-FFF2-40B4-BE49-F238E27FC236}">
                    <a16:creationId xmlns:a16="http://schemas.microsoft.com/office/drawing/2014/main" id="{AAD34112-AC69-7F02-487E-47FC489F196F}"/>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sp>
        <p:nvSpPr>
          <p:cNvPr id="2" name="Titel 1">
            <a:extLst>
              <a:ext uri="{FF2B5EF4-FFF2-40B4-BE49-F238E27FC236}">
                <a16:creationId xmlns:a16="http://schemas.microsoft.com/office/drawing/2014/main" id="{06545D00-51F5-A1C2-F04A-C5F730890AE9}"/>
              </a:ext>
            </a:extLst>
          </p:cNvPr>
          <p:cNvSpPr>
            <a:spLocks noGrp="1"/>
          </p:cNvSpPr>
          <p:nvPr>
            <p:ph type="title"/>
          </p:nvPr>
        </p:nvSpPr>
        <p:spPr>
          <a:xfrm>
            <a:off x="439738" y="22226"/>
            <a:ext cx="8543925" cy="1325563"/>
          </a:xfrm>
        </p:spPr>
        <p:txBody>
          <a:bodyPr/>
          <a:lstStyle/>
          <a:p>
            <a:r>
              <a:rPr lang="da-DK" dirty="0" err="1">
                <a:solidFill>
                  <a:schemeClr val="bg1"/>
                </a:solidFill>
                <a:latin typeface="Herculanum" panose="02000505000000020004" pitchFamily="2" charset="77"/>
              </a:rPr>
              <a:t>Francium</a:t>
            </a:r>
            <a:r>
              <a:rPr lang="da-DK" dirty="0">
                <a:solidFill>
                  <a:schemeClr val="bg1"/>
                </a:solidFill>
                <a:latin typeface="Herculanum" panose="02000505000000020004" pitchFamily="2" charset="77"/>
              </a:rPr>
              <a:t> – 222 </a:t>
            </a:r>
          </a:p>
        </p:txBody>
      </p:sp>
      <p:pic>
        <p:nvPicPr>
          <p:cNvPr id="1574" name="Billede 1573">
            <a:extLst>
              <a:ext uri="{FF2B5EF4-FFF2-40B4-BE49-F238E27FC236}">
                <a16:creationId xmlns:a16="http://schemas.microsoft.com/office/drawing/2014/main" id="{2DFEC382-5688-B53B-89BF-84C76194B20C}"/>
              </a:ext>
            </a:extLst>
          </p:cNvPr>
          <p:cNvPicPr>
            <a:picLocks noChangeAspect="1"/>
          </p:cNvPicPr>
          <p:nvPr/>
        </p:nvPicPr>
        <p:blipFill>
          <a:blip r:embed="rId4"/>
          <a:srcRect l="12802" t="15642" r="10372" b="21670"/>
          <a:stretch/>
        </p:blipFill>
        <p:spPr>
          <a:xfrm rot="5400000">
            <a:off x="6309228" y="847676"/>
            <a:ext cx="3246923" cy="2936222"/>
          </a:xfrm>
          <a:prstGeom prst="rect">
            <a:avLst/>
          </a:prstGeom>
        </p:spPr>
      </p:pic>
      <p:pic>
        <p:nvPicPr>
          <p:cNvPr id="1575" name="Billede 1574" descr="Et billede, der indeholder skærmbillede, Tablet, smartphone&#10;&#10;Automatisk genereret beskrivelse">
            <a:extLst>
              <a:ext uri="{FF2B5EF4-FFF2-40B4-BE49-F238E27FC236}">
                <a16:creationId xmlns:a16="http://schemas.microsoft.com/office/drawing/2014/main" id="{24824956-2C81-C708-2AD4-4402F986B219}"/>
              </a:ext>
            </a:extLst>
          </p:cNvPr>
          <p:cNvPicPr>
            <a:picLocks noChangeAspect="1"/>
          </p:cNvPicPr>
          <p:nvPr/>
        </p:nvPicPr>
        <p:blipFill>
          <a:blip r:embed="rId5"/>
          <a:stretch>
            <a:fillRect/>
          </a:stretch>
        </p:blipFill>
        <p:spPr>
          <a:xfrm>
            <a:off x="6353607" y="389651"/>
            <a:ext cx="3283192" cy="3753795"/>
          </a:xfrm>
          <a:prstGeom prst="rect">
            <a:avLst/>
          </a:prstGeom>
        </p:spPr>
      </p:pic>
      <p:pic>
        <p:nvPicPr>
          <p:cNvPr id="655" name="Picture 2" descr="Fyldstof, Pen, Fyldepen, Kontor, Skrive">
            <a:extLst>
              <a:ext uri="{FF2B5EF4-FFF2-40B4-BE49-F238E27FC236}">
                <a16:creationId xmlns:a16="http://schemas.microsoft.com/office/drawing/2014/main" id="{822FA53C-EDAD-6A2F-647E-A36939617FF8}"/>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3046573">
            <a:off x="5335761" y="288171"/>
            <a:ext cx="1536321" cy="1058683"/>
          </a:xfrm>
          <a:prstGeom prst="rect">
            <a:avLst/>
          </a:prstGeom>
          <a:noFill/>
          <a:extLst>
            <a:ext uri="{909E8E84-426E-40DD-AFC4-6F175D3DCCD1}">
              <a14:hiddenFill xmlns:a14="http://schemas.microsoft.com/office/drawing/2010/main">
                <a:solidFill>
                  <a:srgbClr val="FFFFFF"/>
                </a:solidFill>
              </a14:hiddenFill>
            </a:ext>
          </a:extLst>
        </p:spPr>
      </p:pic>
      <p:grpSp>
        <p:nvGrpSpPr>
          <p:cNvPr id="1559" name="Gruppe 1558">
            <a:extLst>
              <a:ext uri="{FF2B5EF4-FFF2-40B4-BE49-F238E27FC236}">
                <a16:creationId xmlns:a16="http://schemas.microsoft.com/office/drawing/2014/main" id="{E6CC6E35-C784-A99C-7306-6F890C168017}"/>
              </a:ext>
            </a:extLst>
          </p:cNvPr>
          <p:cNvGrpSpPr/>
          <p:nvPr/>
        </p:nvGrpSpPr>
        <p:grpSpPr>
          <a:xfrm>
            <a:off x="6573447" y="1108818"/>
            <a:ext cx="805696" cy="525993"/>
            <a:chOff x="5932613" y="2076403"/>
            <a:chExt cx="585802" cy="382432"/>
          </a:xfrm>
        </p:grpSpPr>
        <p:sp>
          <p:nvSpPr>
            <p:cNvPr id="1571" name="Tekstfelt 1570">
              <a:extLst>
                <a:ext uri="{FF2B5EF4-FFF2-40B4-BE49-F238E27FC236}">
                  <a16:creationId xmlns:a16="http://schemas.microsoft.com/office/drawing/2014/main" id="{E65EF92D-947D-EC2C-4DC6-81BA7AF96B72}"/>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87</a:t>
              </a:r>
            </a:p>
          </p:txBody>
        </p:sp>
        <p:sp>
          <p:nvSpPr>
            <p:cNvPr id="1572" name="Tekstfelt 1571">
              <a:extLst>
                <a:ext uri="{FF2B5EF4-FFF2-40B4-BE49-F238E27FC236}">
                  <a16:creationId xmlns:a16="http://schemas.microsoft.com/office/drawing/2014/main" id="{C0D5E954-4E3E-88DB-A2A8-9EAE6F5C2268}"/>
                </a:ext>
              </a:extLst>
            </p:cNvPr>
            <p:cNvSpPr txBox="1"/>
            <p:nvPr/>
          </p:nvSpPr>
          <p:spPr>
            <a:xfrm>
              <a:off x="6177456" y="2117747"/>
              <a:ext cx="340959" cy="335661"/>
            </a:xfrm>
            <a:prstGeom prst="rect">
              <a:avLst/>
            </a:prstGeom>
            <a:noFill/>
            <a:scene3d>
              <a:camera prst="orthographicFront"/>
              <a:lightRig rig="threePt" dir="t"/>
            </a:scene3d>
            <a:sp3d>
              <a:bevelT h="38100"/>
            </a:sp3d>
          </p:spPr>
          <p:txBody>
            <a:bodyPr wrap="square" rtlCol="0">
              <a:spAutoFit/>
            </a:bodyPr>
            <a:lstStyle/>
            <a:p>
              <a:r>
                <a:rPr lang="da-DK" sz="2400" dirty="0"/>
                <a:t>Fr</a:t>
              </a:r>
            </a:p>
          </p:txBody>
        </p:sp>
        <p:sp>
          <p:nvSpPr>
            <p:cNvPr id="1573" name="Tekstfelt 1572">
              <a:extLst>
                <a:ext uri="{FF2B5EF4-FFF2-40B4-BE49-F238E27FC236}">
                  <a16:creationId xmlns:a16="http://schemas.microsoft.com/office/drawing/2014/main" id="{11C252FB-6124-2D6C-4DD0-88F764AB4CDA}"/>
                </a:ext>
              </a:extLst>
            </p:cNvPr>
            <p:cNvSpPr txBox="1"/>
            <p:nvPr/>
          </p:nvSpPr>
          <p:spPr>
            <a:xfrm>
              <a:off x="5932613" y="2076403"/>
              <a:ext cx="353220" cy="223776"/>
            </a:xfrm>
            <a:prstGeom prst="rect">
              <a:avLst/>
            </a:prstGeom>
            <a:noFill/>
          </p:spPr>
          <p:txBody>
            <a:bodyPr wrap="square" rtlCol="0">
              <a:spAutoFit/>
            </a:bodyPr>
            <a:lstStyle/>
            <a:p>
              <a:r>
                <a:rPr lang="da-DK" sz="1400" dirty="0"/>
                <a:t>222</a:t>
              </a:r>
            </a:p>
          </p:txBody>
        </p:sp>
      </p:grpSp>
      <p:grpSp>
        <p:nvGrpSpPr>
          <p:cNvPr id="1561" name="Gruppe 1560">
            <a:extLst>
              <a:ext uri="{FF2B5EF4-FFF2-40B4-BE49-F238E27FC236}">
                <a16:creationId xmlns:a16="http://schemas.microsoft.com/office/drawing/2014/main" id="{25B23886-A2F4-283C-3F89-3CFA2870E529}"/>
              </a:ext>
            </a:extLst>
          </p:cNvPr>
          <p:cNvGrpSpPr/>
          <p:nvPr/>
        </p:nvGrpSpPr>
        <p:grpSpPr>
          <a:xfrm>
            <a:off x="7482412" y="1106334"/>
            <a:ext cx="865832" cy="525993"/>
            <a:chOff x="5897088" y="2076403"/>
            <a:chExt cx="629525" cy="382432"/>
          </a:xfrm>
        </p:grpSpPr>
        <p:sp>
          <p:nvSpPr>
            <p:cNvPr id="1568" name="Tekstfelt 1567">
              <a:extLst>
                <a:ext uri="{FF2B5EF4-FFF2-40B4-BE49-F238E27FC236}">
                  <a16:creationId xmlns:a16="http://schemas.microsoft.com/office/drawing/2014/main" id="{E441FF8F-2344-B3E9-CB44-0512F3EF1A5A}"/>
                </a:ext>
              </a:extLst>
            </p:cNvPr>
            <p:cNvSpPr txBox="1"/>
            <p:nvPr/>
          </p:nvSpPr>
          <p:spPr>
            <a:xfrm>
              <a:off x="5936888"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88</a:t>
              </a:r>
            </a:p>
          </p:txBody>
        </p:sp>
        <p:sp>
          <p:nvSpPr>
            <p:cNvPr id="1569" name="Tekstfelt 1568">
              <a:extLst>
                <a:ext uri="{FF2B5EF4-FFF2-40B4-BE49-F238E27FC236}">
                  <a16:creationId xmlns:a16="http://schemas.microsoft.com/office/drawing/2014/main" id="{E651EB09-8E99-DDE0-9A16-BC1C8DA22281}"/>
                </a:ext>
              </a:extLst>
            </p:cNvPr>
            <p:cNvSpPr txBox="1"/>
            <p:nvPr/>
          </p:nvSpPr>
          <p:spPr>
            <a:xfrm>
              <a:off x="6116556" y="2117747"/>
              <a:ext cx="410057" cy="335661"/>
            </a:xfrm>
            <a:prstGeom prst="rect">
              <a:avLst/>
            </a:prstGeom>
            <a:noFill/>
            <a:scene3d>
              <a:camera prst="orthographicFront"/>
              <a:lightRig rig="threePt" dir="t"/>
            </a:scene3d>
            <a:sp3d>
              <a:bevelT h="38100"/>
            </a:sp3d>
          </p:spPr>
          <p:txBody>
            <a:bodyPr wrap="square" rtlCol="0">
              <a:spAutoFit/>
            </a:bodyPr>
            <a:lstStyle/>
            <a:p>
              <a:r>
                <a:rPr lang="da-DK" sz="2400" dirty="0"/>
                <a:t>Ra</a:t>
              </a:r>
            </a:p>
          </p:txBody>
        </p:sp>
        <p:sp>
          <p:nvSpPr>
            <p:cNvPr id="1570" name="Tekstfelt 1569">
              <a:extLst>
                <a:ext uri="{FF2B5EF4-FFF2-40B4-BE49-F238E27FC236}">
                  <a16:creationId xmlns:a16="http://schemas.microsoft.com/office/drawing/2014/main" id="{80500124-A552-C685-FE48-8547FC297ED5}"/>
                </a:ext>
              </a:extLst>
            </p:cNvPr>
            <p:cNvSpPr txBox="1"/>
            <p:nvPr/>
          </p:nvSpPr>
          <p:spPr>
            <a:xfrm>
              <a:off x="5897088" y="2076403"/>
              <a:ext cx="353220" cy="223776"/>
            </a:xfrm>
            <a:prstGeom prst="rect">
              <a:avLst/>
            </a:prstGeom>
            <a:noFill/>
          </p:spPr>
          <p:txBody>
            <a:bodyPr wrap="square" rtlCol="0">
              <a:spAutoFit/>
            </a:bodyPr>
            <a:lstStyle/>
            <a:p>
              <a:r>
                <a:rPr lang="da-DK" sz="1400" dirty="0"/>
                <a:t>222</a:t>
              </a:r>
            </a:p>
          </p:txBody>
        </p:sp>
      </p:grpSp>
      <p:cxnSp>
        <p:nvCxnSpPr>
          <p:cNvPr id="1560" name="Lige pilforbindelse 1559">
            <a:extLst>
              <a:ext uri="{FF2B5EF4-FFF2-40B4-BE49-F238E27FC236}">
                <a16:creationId xmlns:a16="http://schemas.microsoft.com/office/drawing/2014/main" id="{341E7E39-E024-5245-79AF-851D38C591D6}"/>
              </a:ext>
            </a:extLst>
          </p:cNvPr>
          <p:cNvCxnSpPr/>
          <p:nvPr/>
        </p:nvCxnSpPr>
        <p:spPr>
          <a:xfrm>
            <a:off x="7333391" y="1387847"/>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cxnSp>
        <p:nvCxnSpPr>
          <p:cNvPr id="1562" name="Lige pilforbindelse 1561">
            <a:extLst>
              <a:ext uri="{FF2B5EF4-FFF2-40B4-BE49-F238E27FC236}">
                <a16:creationId xmlns:a16="http://schemas.microsoft.com/office/drawing/2014/main" id="{99D001CB-B52D-A880-F826-9E455BE41769}"/>
              </a:ext>
            </a:extLst>
          </p:cNvPr>
          <p:cNvCxnSpPr/>
          <p:nvPr/>
        </p:nvCxnSpPr>
        <p:spPr>
          <a:xfrm>
            <a:off x="8253383" y="1389101"/>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4" name="Gruppe 1563">
            <a:extLst>
              <a:ext uri="{FF2B5EF4-FFF2-40B4-BE49-F238E27FC236}">
                <a16:creationId xmlns:a16="http://schemas.microsoft.com/office/drawing/2014/main" id="{80539CBF-5E39-3ACF-F161-3775116F2590}"/>
              </a:ext>
            </a:extLst>
          </p:cNvPr>
          <p:cNvGrpSpPr/>
          <p:nvPr/>
        </p:nvGrpSpPr>
        <p:grpSpPr>
          <a:xfrm>
            <a:off x="8319839" y="1110224"/>
            <a:ext cx="837953" cy="525993"/>
            <a:chOff x="5886938" y="2076403"/>
            <a:chExt cx="609255" cy="382432"/>
          </a:xfrm>
        </p:grpSpPr>
        <p:sp>
          <p:nvSpPr>
            <p:cNvPr id="1565" name="Tekstfelt 1564">
              <a:extLst>
                <a:ext uri="{FF2B5EF4-FFF2-40B4-BE49-F238E27FC236}">
                  <a16:creationId xmlns:a16="http://schemas.microsoft.com/office/drawing/2014/main" id="{3F85493F-22F4-DD0B-5ED5-648192CF8E5E}"/>
                </a:ext>
              </a:extLst>
            </p:cNvPr>
            <p:cNvSpPr txBox="1"/>
            <p:nvPr/>
          </p:nvSpPr>
          <p:spPr>
            <a:xfrm>
              <a:off x="5926738"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86</a:t>
              </a:r>
            </a:p>
          </p:txBody>
        </p:sp>
        <p:sp>
          <p:nvSpPr>
            <p:cNvPr id="1566" name="Tekstfelt 1565">
              <a:extLst>
                <a:ext uri="{FF2B5EF4-FFF2-40B4-BE49-F238E27FC236}">
                  <a16:creationId xmlns:a16="http://schemas.microsoft.com/office/drawing/2014/main" id="{5C90ED0B-5D74-D491-B071-5235D0648533}"/>
                </a:ext>
              </a:extLst>
            </p:cNvPr>
            <p:cNvSpPr txBox="1"/>
            <p:nvPr/>
          </p:nvSpPr>
          <p:spPr>
            <a:xfrm>
              <a:off x="6101331" y="2117747"/>
              <a:ext cx="394862" cy="335661"/>
            </a:xfrm>
            <a:prstGeom prst="rect">
              <a:avLst/>
            </a:prstGeom>
            <a:noFill/>
            <a:scene3d>
              <a:camera prst="orthographicFront"/>
              <a:lightRig rig="threePt" dir="t"/>
            </a:scene3d>
            <a:sp3d>
              <a:bevelT h="38100"/>
            </a:sp3d>
          </p:spPr>
          <p:txBody>
            <a:bodyPr wrap="square" rtlCol="0">
              <a:spAutoFit/>
            </a:bodyPr>
            <a:lstStyle/>
            <a:p>
              <a:r>
                <a:rPr lang="da-DK" sz="2400" dirty="0" err="1"/>
                <a:t>Rn</a:t>
              </a:r>
              <a:endParaRPr lang="da-DK" sz="2400" dirty="0"/>
            </a:p>
          </p:txBody>
        </p:sp>
        <p:sp>
          <p:nvSpPr>
            <p:cNvPr id="1567" name="Tekstfelt 1566">
              <a:extLst>
                <a:ext uri="{FF2B5EF4-FFF2-40B4-BE49-F238E27FC236}">
                  <a16:creationId xmlns:a16="http://schemas.microsoft.com/office/drawing/2014/main" id="{115479B4-05C5-CF41-949D-E61B0E18FCCB}"/>
                </a:ext>
              </a:extLst>
            </p:cNvPr>
            <p:cNvSpPr txBox="1"/>
            <p:nvPr/>
          </p:nvSpPr>
          <p:spPr>
            <a:xfrm>
              <a:off x="5886938" y="2076403"/>
              <a:ext cx="353220" cy="223776"/>
            </a:xfrm>
            <a:prstGeom prst="rect">
              <a:avLst/>
            </a:prstGeom>
            <a:noFill/>
          </p:spPr>
          <p:txBody>
            <a:bodyPr wrap="square" rtlCol="0">
              <a:spAutoFit/>
            </a:bodyPr>
            <a:lstStyle/>
            <a:p>
              <a:r>
                <a:rPr lang="da-DK" sz="1400" dirty="0"/>
                <a:t>218</a:t>
              </a:r>
            </a:p>
          </p:txBody>
        </p:sp>
      </p:grpSp>
      <p:cxnSp>
        <p:nvCxnSpPr>
          <p:cNvPr id="1563" name="Lige pilforbindelse 1562">
            <a:extLst>
              <a:ext uri="{FF2B5EF4-FFF2-40B4-BE49-F238E27FC236}">
                <a16:creationId xmlns:a16="http://schemas.microsoft.com/office/drawing/2014/main" id="{E583BF5E-2F58-F10C-E70E-AA2A4565B4DD}"/>
              </a:ext>
            </a:extLst>
          </p:cNvPr>
          <p:cNvCxnSpPr/>
          <p:nvPr/>
        </p:nvCxnSpPr>
        <p:spPr>
          <a:xfrm>
            <a:off x="9085281" y="1394697"/>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40" name="Gruppe 1539">
            <a:extLst>
              <a:ext uri="{FF2B5EF4-FFF2-40B4-BE49-F238E27FC236}">
                <a16:creationId xmlns:a16="http://schemas.microsoft.com/office/drawing/2014/main" id="{BA65998C-AAF8-69BF-44C1-441D786145DF}"/>
              </a:ext>
            </a:extLst>
          </p:cNvPr>
          <p:cNvGrpSpPr/>
          <p:nvPr/>
        </p:nvGrpSpPr>
        <p:grpSpPr>
          <a:xfrm>
            <a:off x="6574852" y="1814883"/>
            <a:ext cx="857707" cy="525993"/>
            <a:chOff x="5932613" y="2076403"/>
            <a:chExt cx="623618" cy="382432"/>
          </a:xfrm>
        </p:grpSpPr>
        <p:sp>
          <p:nvSpPr>
            <p:cNvPr id="1556" name="Tekstfelt 1555">
              <a:extLst>
                <a:ext uri="{FF2B5EF4-FFF2-40B4-BE49-F238E27FC236}">
                  <a16:creationId xmlns:a16="http://schemas.microsoft.com/office/drawing/2014/main" id="{94B013B3-1F31-851F-7AFB-E0942F25D6C3}"/>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84</a:t>
              </a:r>
            </a:p>
          </p:txBody>
        </p:sp>
        <p:sp>
          <p:nvSpPr>
            <p:cNvPr id="1557" name="Tekstfelt 1556">
              <a:extLst>
                <a:ext uri="{FF2B5EF4-FFF2-40B4-BE49-F238E27FC236}">
                  <a16:creationId xmlns:a16="http://schemas.microsoft.com/office/drawing/2014/main" id="{2DB023C0-F3DE-6954-5378-1CCA32F56783}"/>
                </a:ext>
              </a:extLst>
            </p:cNvPr>
            <p:cNvSpPr txBox="1"/>
            <p:nvPr/>
          </p:nvSpPr>
          <p:spPr>
            <a:xfrm>
              <a:off x="6152081" y="2117747"/>
              <a:ext cx="404150" cy="335661"/>
            </a:xfrm>
            <a:prstGeom prst="rect">
              <a:avLst/>
            </a:prstGeom>
            <a:noFill/>
            <a:scene3d>
              <a:camera prst="orthographicFront"/>
              <a:lightRig rig="threePt" dir="t"/>
            </a:scene3d>
            <a:sp3d>
              <a:bevelT h="38100"/>
            </a:sp3d>
          </p:spPr>
          <p:txBody>
            <a:bodyPr wrap="square" rtlCol="0">
              <a:spAutoFit/>
            </a:bodyPr>
            <a:lstStyle/>
            <a:p>
              <a:r>
                <a:rPr lang="da-DK" sz="2400" dirty="0"/>
                <a:t>Po</a:t>
              </a:r>
            </a:p>
          </p:txBody>
        </p:sp>
        <p:sp>
          <p:nvSpPr>
            <p:cNvPr id="1558" name="Tekstfelt 1557">
              <a:extLst>
                <a:ext uri="{FF2B5EF4-FFF2-40B4-BE49-F238E27FC236}">
                  <a16:creationId xmlns:a16="http://schemas.microsoft.com/office/drawing/2014/main" id="{A5FEE33D-7F57-067C-3F8A-B11DF728DEC4}"/>
                </a:ext>
              </a:extLst>
            </p:cNvPr>
            <p:cNvSpPr txBox="1"/>
            <p:nvPr/>
          </p:nvSpPr>
          <p:spPr>
            <a:xfrm>
              <a:off x="5932613" y="2076403"/>
              <a:ext cx="353220" cy="223776"/>
            </a:xfrm>
            <a:prstGeom prst="rect">
              <a:avLst/>
            </a:prstGeom>
            <a:noFill/>
          </p:spPr>
          <p:txBody>
            <a:bodyPr wrap="square" rtlCol="0">
              <a:spAutoFit/>
            </a:bodyPr>
            <a:lstStyle/>
            <a:p>
              <a:r>
                <a:rPr lang="da-DK" sz="1400" dirty="0"/>
                <a:t>214</a:t>
              </a:r>
            </a:p>
          </p:txBody>
        </p:sp>
      </p:grpSp>
      <p:grpSp>
        <p:nvGrpSpPr>
          <p:cNvPr id="1542" name="Gruppe 1541">
            <a:extLst>
              <a:ext uri="{FF2B5EF4-FFF2-40B4-BE49-F238E27FC236}">
                <a16:creationId xmlns:a16="http://schemas.microsoft.com/office/drawing/2014/main" id="{3B429C82-7B35-00AB-2A09-759B6C7E88FB}"/>
              </a:ext>
            </a:extLst>
          </p:cNvPr>
          <p:cNvGrpSpPr/>
          <p:nvPr/>
        </p:nvGrpSpPr>
        <p:grpSpPr>
          <a:xfrm>
            <a:off x="7476839" y="1812399"/>
            <a:ext cx="871405" cy="525993"/>
            <a:chOff x="5892013" y="2076403"/>
            <a:chExt cx="633577" cy="382432"/>
          </a:xfrm>
        </p:grpSpPr>
        <p:sp>
          <p:nvSpPr>
            <p:cNvPr id="1553" name="Tekstfelt 1552">
              <a:extLst>
                <a:ext uri="{FF2B5EF4-FFF2-40B4-BE49-F238E27FC236}">
                  <a16:creationId xmlns:a16="http://schemas.microsoft.com/office/drawing/2014/main" id="{5CB14CDD-23CF-9812-EC90-4C55A946886A}"/>
                </a:ext>
              </a:extLst>
            </p:cNvPr>
            <p:cNvSpPr txBox="1"/>
            <p:nvPr/>
          </p:nvSpPr>
          <p:spPr>
            <a:xfrm>
              <a:off x="59318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82</a:t>
              </a:r>
            </a:p>
          </p:txBody>
        </p:sp>
        <p:sp>
          <p:nvSpPr>
            <p:cNvPr id="1554" name="Tekstfelt 1553">
              <a:extLst>
                <a:ext uri="{FF2B5EF4-FFF2-40B4-BE49-F238E27FC236}">
                  <a16:creationId xmlns:a16="http://schemas.microsoft.com/office/drawing/2014/main" id="{C54E1BA9-0E88-E615-18FA-FC8FC8F6CF52}"/>
                </a:ext>
              </a:extLst>
            </p:cNvPr>
            <p:cNvSpPr txBox="1"/>
            <p:nvPr/>
          </p:nvSpPr>
          <p:spPr>
            <a:xfrm>
              <a:off x="6116556" y="2117747"/>
              <a:ext cx="409034" cy="335661"/>
            </a:xfrm>
            <a:prstGeom prst="rect">
              <a:avLst/>
            </a:prstGeom>
            <a:noFill/>
            <a:scene3d>
              <a:camera prst="orthographicFront"/>
              <a:lightRig rig="threePt" dir="t"/>
            </a:scene3d>
            <a:sp3d>
              <a:bevelT h="38100"/>
            </a:sp3d>
          </p:spPr>
          <p:txBody>
            <a:bodyPr wrap="square" rtlCol="0">
              <a:spAutoFit/>
            </a:bodyPr>
            <a:lstStyle/>
            <a:p>
              <a:r>
                <a:rPr lang="da-DK" sz="2400" dirty="0" err="1"/>
                <a:t>Pb</a:t>
              </a:r>
              <a:endParaRPr lang="da-DK" sz="2400" dirty="0"/>
            </a:p>
          </p:txBody>
        </p:sp>
        <p:sp>
          <p:nvSpPr>
            <p:cNvPr id="1555" name="Tekstfelt 1554">
              <a:extLst>
                <a:ext uri="{FF2B5EF4-FFF2-40B4-BE49-F238E27FC236}">
                  <a16:creationId xmlns:a16="http://schemas.microsoft.com/office/drawing/2014/main" id="{A65CB54C-8BF3-0756-FD98-45CD8093E6EB}"/>
                </a:ext>
              </a:extLst>
            </p:cNvPr>
            <p:cNvSpPr txBox="1"/>
            <p:nvPr/>
          </p:nvSpPr>
          <p:spPr>
            <a:xfrm>
              <a:off x="5892013" y="2076403"/>
              <a:ext cx="353220" cy="223776"/>
            </a:xfrm>
            <a:prstGeom prst="rect">
              <a:avLst/>
            </a:prstGeom>
            <a:noFill/>
          </p:spPr>
          <p:txBody>
            <a:bodyPr wrap="square" rtlCol="0">
              <a:spAutoFit/>
            </a:bodyPr>
            <a:lstStyle/>
            <a:p>
              <a:r>
                <a:rPr lang="da-DK" sz="1400" dirty="0"/>
                <a:t>210</a:t>
              </a:r>
            </a:p>
          </p:txBody>
        </p:sp>
      </p:grpSp>
      <p:cxnSp>
        <p:nvCxnSpPr>
          <p:cNvPr id="1541" name="Lige pilforbindelse 1540">
            <a:extLst>
              <a:ext uri="{FF2B5EF4-FFF2-40B4-BE49-F238E27FC236}">
                <a16:creationId xmlns:a16="http://schemas.microsoft.com/office/drawing/2014/main" id="{A78882AD-E902-321A-63C5-17A40DA01918}"/>
              </a:ext>
            </a:extLst>
          </p:cNvPr>
          <p:cNvCxnSpPr/>
          <p:nvPr/>
        </p:nvCxnSpPr>
        <p:spPr>
          <a:xfrm>
            <a:off x="7334798" y="2093912"/>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cxnSp>
        <p:nvCxnSpPr>
          <p:cNvPr id="1543" name="Lige pilforbindelse 1542">
            <a:extLst>
              <a:ext uri="{FF2B5EF4-FFF2-40B4-BE49-F238E27FC236}">
                <a16:creationId xmlns:a16="http://schemas.microsoft.com/office/drawing/2014/main" id="{E4F3F38E-EEEC-7867-0F94-897FC428D5B0}"/>
              </a:ext>
            </a:extLst>
          </p:cNvPr>
          <p:cNvCxnSpPr/>
          <p:nvPr/>
        </p:nvCxnSpPr>
        <p:spPr>
          <a:xfrm>
            <a:off x="8254790" y="2095166"/>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46" name="Gruppe 1545">
            <a:extLst>
              <a:ext uri="{FF2B5EF4-FFF2-40B4-BE49-F238E27FC236}">
                <a16:creationId xmlns:a16="http://schemas.microsoft.com/office/drawing/2014/main" id="{DE39A0E4-82CD-1062-245C-26A207BDACF9}"/>
              </a:ext>
            </a:extLst>
          </p:cNvPr>
          <p:cNvGrpSpPr/>
          <p:nvPr/>
        </p:nvGrpSpPr>
        <p:grpSpPr>
          <a:xfrm>
            <a:off x="8342179" y="1816289"/>
            <a:ext cx="822984" cy="525993"/>
            <a:chOff x="5902163" y="2076403"/>
            <a:chExt cx="598372" cy="382432"/>
          </a:xfrm>
        </p:grpSpPr>
        <p:sp>
          <p:nvSpPr>
            <p:cNvPr id="1549" name="Tekstfelt 1548">
              <a:extLst>
                <a:ext uri="{FF2B5EF4-FFF2-40B4-BE49-F238E27FC236}">
                  <a16:creationId xmlns:a16="http://schemas.microsoft.com/office/drawing/2014/main" id="{756345B3-8F28-E3B3-908E-7A17DCD7073F}"/>
                </a:ext>
              </a:extLst>
            </p:cNvPr>
            <p:cNvSpPr txBox="1"/>
            <p:nvPr/>
          </p:nvSpPr>
          <p:spPr>
            <a:xfrm>
              <a:off x="594196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83</a:t>
              </a:r>
            </a:p>
          </p:txBody>
        </p:sp>
        <p:sp>
          <p:nvSpPr>
            <p:cNvPr id="1551" name="Tekstfelt 1550">
              <a:extLst>
                <a:ext uri="{FF2B5EF4-FFF2-40B4-BE49-F238E27FC236}">
                  <a16:creationId xmlns:a16="http://schemas.microsoft.com/office/drawing/2014/main" id="{D5C7A535-668C-BD91-A2B3-FDDBBB5E2469}"/>
                </a:ext>
              </a:extLst>
            </p:cNvPr>
            <p:cNvSpPr txBox="1"/>
            <p:nvPr/>
          </p:nvSpPr>
          <p:spPr>
            <a:xfrm>
              <a:off x="6147006" y="2117747"/>
              <a:ext cx="353529" cy="335661"/>
            </a:xfrm>
            <a:prstGeom prst="rect">
              <a:avLst/>
            </a:prstGeom>
            <a:noFill/>
            <a:scene3d>
              <a:camera prst="orthographicFront"/>
              <a:lightRig rig="threePt" dir="t"/>
            </a:scene3d>
            <a:sp3d>
              <a:bevelT h="38100"/>
            </a:sp3d>
          </p:spPr>
          <p:txBody>
            <a:bodyPr wrap="square" rtlCol="0">
              <a:spAutoFit/>
            </a:bodyPr>
            <a:lstStyle/>
            <a:p>
              <a:r>
                <a:rPr lang="da-DK" sz="2400" dirty="0"/>
                <a:t>Bi</a:t>
              </a:r>
            </a:p>
          </p:txBody>
        </p:sp>
        <p:sp>
          <p:nvSpPr>
            <p:cNvPr id="1552" name="Tekstfelt 1551">
              <a:extLst>
                <a:ext uri="{FF2B5EF4-FFF2-40B4-BE49-F238E27FC236}">
                  <a16:creationId xmlns:a16="http://schemas.microsoft.com/office/drawing/2014/main" id="{D14149C1-E5D7-51A8-EF6D-40B51AB5EE14}"/>
                </a:ext>
              </a:extLst>
            </p:cNvPr>
            <p:cNvSpPr txBox="1"/>
            <p:nvPr/>
          </p:nvSpPr>
          <p:spPr>
            <a:xfrm>
              <a:off x="5902163" y="2076403"/>
              <a:ext cx="353220" cy="223776"/>
            </a:xfrm>
            <a:prstGeom prst="rect">
              <a:avLst/>
            </a:prstGeom>
            <a:noFill/>
          </p:spPr>
          <p:txBody>
            <a:bodyPr wrap="square" rtlCol="0">
              <a:spAutoFit/>
            </a:bodyPr>
            <a:lstStyle/>
            <a:p>
              <a:r>
                <a:rPr lang="da-DK" sz="1400" dirty="0"/>
                <a:t>210</a:t>
              </a:r>
            </a:p>
          </p:txBody>
        </p:sp>
      </p:grpSp>
      <p:cxnSp>
        <p:nvCxnSpPr>
          <p:cNvPr id="1544" name="Lige pilforbindelse 1543">
            <a:extLst>
              <a:ext uri="{FF2B5EF4-FFF2-40B4-BE49-F238E27FC236}">
                <a16:creationId xmlns:a16="http://schemas.microsoft.com/office/drawing/2014/main" id="{EADCAD66-57BC-65A9-F3C9-88F3B0A3FA80}"/>
              </a:ext>
            </a:extLst>
          </p:cNvPr>
          <p:cNvCxnSpPr/>
          <p:nvPr/>
        </p:nvCxnSpPr>
        <p:spPr>
          <a:xfrm>
            <a:off x="9086688" y="2100762"/>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676" name="Gruppe 675">
            <a:extLst>
              <a:ext uri="{FF2B5EF4-FFF2-40B4-BE49-F238E27FC236}">
                <a16:creationId xmlns:a16="http://schemas.microsoft.com/office/drawing/2014/main" id="{E735B2DA-8CBE-BC84-4F2E-A7377B0C1914}"/>
              </a:ext>
            </a:extLst>
          </p:cNvPr>
          <p:cNvGrpSpPr/>
          <p:nvPr/>
        </p:nvGrpSpPr>
        <p:grpSpPr>
          <a:xfrm>
            <a:off x="6570658" y="2481797"/>
            <a:ext cx="826144" cy="525993"/>
            <a:chOff x="5932613" y="2076403"/>
            <a:chExt cx="600669" cy="382432"/>
          </a:xfrm>
        </p:grpSpPr>
        <p:sp>
          <p:nvSpPr>
            <p:cNvPr id="692" name="Tekstfelt 691">
              <a:extLst>
                <a:ext uri="{FF2B5EF4-FFF2-40B4-BE49-F238E27FC236}">
                  <a16:creationId xmlns:a16="http://schemas.microsoft.com/office/drawing/2014/main" id="{3CDF5082-EB03-3D8D-DE19-6620A6339822}"/>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84</a:t>
              </a:r>
            </a:p>
          </p:txBody>
        </p:sp>
        <p:sp>
          <p:nvSpPr>
            <p:cNvPr id="693" name="Tekstfelt 692">
              <a:extLst>
                <a:ext uri="{FF2B5EF4-FFF2-40B4-BE49-F238E27FC236}">
                  <a16:creationId xmlns:a16="http://schemas.microsoft.com/office/drawing/2014/main" id="{35AA2670-CED4-CC8D-B183-8158699F6382}"/>
                </a:ext>
              </a:extLst>
            </p:cNvPr>
            <p:cNvSpPr txBox="1"/>
            <p:nvPr/>
          </p:nvSpPr>
          <p:spPr>
            <a:xfrm>
              <a:off x="6141931" y="2117747"/>
              <a:ext cx="391351" cy="335661"/>
            </a:xfrm>
            <a:prstGeom prst="rect">
              <a:avLst/>
            </a:prstGeom>
            <a:noFill/>
            <a:scene3d>
              <a:camera prst="orthographicFront"/>
              <a:lightRig rig="threePt" dir="t"/>
            </a:scene3d>
            <a:sp3d>
              <a:bevelT h="38100"/>
            </a:sp3d>
          </p:spPr>
          <p:txBody>
            <a:bodyPr wrap="square" rtlCol="0">
              <a:spAutoFit/>
            </a:bodyPr>
            <a:lstStyle/>
            <a:p>
              <a:r>
                <a:rPr lang="da-DK" sz="2400" dirty="0"/>
                <a:t>Po</a:t>
              </a:r>
            </a:p>
          </p:txBody>
        </p:sp>
        <p:sp>
          <p:nvSpPr>
            <p:cNvPr id="1539" name="Tekstfelt 1538">
              <a:extLst>
                <a:ext uri="{FF2B5EF4-FFF2-40B4-BE49-F238E27FC236}">
                  <a16:creationId xmlns:a16="http://schemas.microsoft.com/office/drawing/2014/main" id="{7A14D0F5-3871-FFE5-18E4-88185D997F21}"/>
                </a:ext>
              </a:extLst>
            </p:cNvPr>
            <p:cNvSpPr txBox="1"/>
            <p:nvPr/>
          </p:nvSpPr>
          <p:spPr>
            <a:xfrm>
              <a:off x="5932613" y="2076403"/>
              <a:ext cx="353220" cy="223776"/>
            </a:xfrm>
            <a:prstGeom prst="rect">
              <a:avLst/>
            </a:prstGeom>
            <a:noFill/>
          </p:spPr>
          <p:txBody>
            <a:bodyPr wrap="square" rtlCol="0">
              <a:spAutoFit/>
            </a:bodyPr>
            <a:lstStyle/>
            <a:p>
              <a:r>
                <a:rPr lang="da-DK" sz="1400" dirty="0"/>
                <a:t>210</a:t>
              </a:r>
            </a:p>
          </p:txBody>
        </p:sp>
      </p:grpSp>
      <p:cxnSp>
        <p:nvCxnSpPr>
          <p:cNvPr id="677" name="Lige pilforbindelse 676">
            <a:extLst>
              <a:ext uri="{FF2B5EF4-FFF2-40B4-BE49-F238E27FC236}">
                <a16:creationId xmlns:a16="http://schemas.microsoft.com/office/drawing/2014/main" id="{2CCD210E-8A34-6EBC-877B-D01E20BB21FC}"/>
              </a:ext>
            </a:extLst>
          </p:cNvPr>
          <p:cNvCxnSpPr/>
          <p:nvPr/>
        </p:nvCxnSpPr>
        <p:spPr>
          <a:xfrm>
            <a:off x="7330600" y="2760826"/>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2521" name="Gruppe 2520">
            <a:extLst>
              <a:ext uri="{FF2B5EF4-FFF2-40B4-BE49-F238E27FC236}">
                <a16:creationId xmlns:a16="http://schemas.microsoft.com/office/drawing/2014/main" id="{777E9066-F51E-1415-A60A-22828257A5EC}"/>
              </a:ext>
            </a:extLst>
          </p:cNvPr>
          <p:cNvGrpSpPr/>
          <p:nvPr/>
        </p:nvGrpSpPr>
        <p:grpSpPr>
          <a:xfrm>
            <a:off x="6225615" y="4661475"/>
            <a:ext cx="667465" cy="566405"/>
            <a:chOff x="5685555" y="3711707"/>
            <a:chExt cx="667465" cy="566405"/>
          </a:xfrm>
        </p:grpSpPr>
        <p:sp>
          <p:nvSpPr>
            <p:cNvPr id="2546" name="Rektangel 2545">
              <a:hlinkClick r:id="rId7" action="ppaction://hlinksldjump"/>
              <a:extLst>
                <a:ext uri="{FF2B5EF4-FFF2-40B4-BE49-F238E27FC236}">
                  <a16:creationId xmlns:a16="http://schemas.microsoft.com/office/drawing/2014/main" id="{03FF84FE-33E7-4D56-C625-714C86FD6584}"/>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47" name="Tekstfelt 2546">
              <a:hlinkClick r:id="rId7" action="ppaction://hlinksldjump"/>
              <a:extLst>
                <a:ext uri="{FF2B5EF4-FFF2-40B4-BE49-F238E27FC236}">
                  <a16:creationId xmlns:a16="http://schemas.microsoft.com/office/drawing/2014/main" id="{F9E53E96-3D37-B925-901E-84E5BDD9AD7C}"/>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2548" name="Tekstfelt 2547">
              <a:hlinkClick r:id="rId7" action="ppaction://hlinksldjump"/>
              <a:extLst>
                <a:ext uri="{FF2B5EF4-FFF2-40B4-BE49-F238E27FC236}">
                  <a16:creationId xmlns:a16="http://schemas.microsoft.com/office/drawing/2014/main" id="{A04FF5DC-7644-4AD5-73E9-535136031AB9}"/>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2549" name="Tekstfelt 2548">
              <a:hlinkClick r:id="rId7" action="ppaction://hlinksldjump"/>
              <a:extLst>
                <a:ext uri="{FF2B5EF4-FFF2-40B4-BE49-F238E27FC236}">
                  <a16:creationId xmlns:a16="http://schemas.microsoft.com/office/drawing/2014/main" id="{9BA565AF-C7F1-3542-8DC8-98635FA73B30}"/>
                </a:ext>
              </a:extLst>
            </p:cNvPr>
            <p:cNvSpPr txBox="1"/>
            <p:nvPr/>
          </p:nvSpPr>
          <p:spPr>
            <a:xfrm>
              <a:off x="576020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2550" name="Tekstfelt 2549">
              <a:hlinkClick r:id="rId7" action="ppaction://hlinksldjump"/>
              <a:extLst>
                <a:ext uri="{FF2B5EF4-FFF2-40B4-BE49-F238E27FC236}">
                  <a16:creationId xmlns:a16="http://schemas.microsoft.com/office/drawing/2014/main" id="{C32C2DBD-13CE-2D36-6264-7C203E0BB0AD}"/>
                </a:ext>
              </a:extLst>
            </p:cNvPr>
            <p:cNvSpPr txBox="1"/>
            <p:nvPr/>
          </p:nvSpPr>
          <p:spPr>
            <a:xfrm>
              <a:off x="5685555" y="3844047"/>
              <a:ext cx="391454" cy="246221"/>
            </a:xfrm>
            <a:prstGeom prst="rect">
              <a:avLst/>
            </a:prstGeom>
            <a:noFill/>
          </p:spPr>
          <p:txBody>
            <a:bodyPr wrap="none" rtlCol="0">
              <a:spAutoFit/>
            </a:bodyPr>
            <a:lstStyle/>
            <a:p>
              <a:r>
                <a:rPr lang="da-DK" sz="1000" dirty="0"/>
                <a:t>208</a:t>
              </a:r>
            </a:p>
          </p:txBody>
        </p:sp>
      </p:grpSp>
      <p:grpSp>
        <p:nvGrpSpPr>
          <p:cNvPr id="2564" name="Gruppe 2563">
            <a:extLst>
              <a:ext uri="{FF2B5EF4-FFF2-40B4-BE49-F238E27FC236}">
                <a16:creationId xmlns:a16="http://schemas.microsoft.com/office/drawing/2014/main" id="{E2FFBC4A-26FA-71C0-51F1-A88859E6D6CE}"/>
              </a:ext>
            </a:extLst>
          </p:cNvPr>
          <p:cNvGrpSpPr/>
          <p:nvPr/>
        </p:nvGrpSpPr>
        <p:grpSpPr>
          <a:xfrm>
            <a:off x="6925908" y="4658950"/>
            <a:ext cx="667465" cy="566405"/>
            <a:chOff x="5685555" y="3711707"/>
            <a:chExt cx="667465" cy="566405"/>
          </a:xfrm>
        </p:grpSpPr>
        <p:sp>
          <p:nvSpPr>
            <p:cNvPr id="2565" name="Rektangel 2564">
              <a:hlinkClick r:id="rId7" action="ppaction://hlinksldjump"/>
              <a:extLst>
                <a:ext uri="{FF2B5EF4-FFF2-40B4-BE49-F238E27FC236}">
                  <a16:creationId xmlns:a16="http://schemas.microsoft.com/office/drawing/2014/main" id="{C65F5916-5829-E0DD-316A-928114AFFE32}"/>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66" name="Tekstfelt 2565">
              <a:hlinkClick r:id="rId7" action="ppaction://hlinksldjump"/>
              <a:extLst>
                <a:ext uri="{FF2B5EF4-FFF2-40B4-BE49-F238E27FC236}">
                  <a16:creationId xmlns:a16="http://schemas.microsoft.com/office/drawing/2014/main" id="{765C832A-480B-532B-4B9D-4B4E698B94D4}"/>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84</a:t>
              </a:r>
            </a:p>
          </p:txBody>
        </p:sp>
        <p:sp>
          <p:nvSpPr>
            <p:cNvPr id="2567" name="Tekstfelt 2566">
              <a:hlinkClick r:id="rId7" action="ppaction://hlinksldjump"/>
              <a:extLst>
                <a:ext uri="{FF2B5EF4-FFF2-40B4-BE49-F238E27FC236}">
                  <a16:creationId xmlns:a16="http://schemas.microsoft.com/office/drawing/2014/main" id="{B0FDF63A-0174-FA7A-1674-693F4511F847}"/>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Po</a:t>
              </a:r>
            </a:p>
          </p:txBody>
        </p:sp>
        <p:sp>
          <p:nvSpPr>
            <p:cNvPr id="2568" name="Tekstfelt 2567">
              <a:hlinkClick r:id="rId7" action="ppaction://hlinksldjump"/>
              <a:extLst>
                <a:ext uri="{FF2B5EF4-FFF2-40B4-BE49-F238E27FC236}">
                  <a16:creationId xmlns:a16="http://schemas.microsoft.com/office/drawing/2014/main" id="{2140EE53-C86D-65C9-DA4A-91FE499A92CC}"/>
                </a:ext>
              </a:extLst>
            </p:cNvPr>
            <p:cNvSpPr txBox="1"/>
            <p:nvPr/>
          </p:nvSpPr>
          <p:spPr>
            <a:xfrm>
              <a:off x="5726340" y="3711707"/>
              <a:ext cx="609462" cy="215444"/>
            </a:xfrm>
            <a:prstGeom prst="rect">
              <a:avLst/>
            </a:prstGeom>
            <a:noFill/>
            <a:scene3d>
              <a:camera prst="orthographicFront"/>
              <a:lightRig rig="threePt" dir="t"/>
            </a:scene3d>
            <a:sp3d>
              <a:bevelT h="38100"/>
            </a:sp3d>
          </p:spPr>
          <p:txBody>
            <a:bodyPr wrap="none" rtlCol="0">
              <a:spAutoFit/>
            </a:bodyPr>
            <a:lstStyle/>
            <a:p>
              <a:r>
                <a:rPr lang="da-DK" sz="800" dirty="0"/>
                <a:t>Polonium</a:t>
              </a:r>
            </a:p>
          </p:txBody>
        </p:sp>
        <p:sp>
          <p:nvSpPr>
            <p:cNvPr id="2569" name="Tekstfelt 2568">
              <a:hlinkClick r:id="rId7" action="ppaction://hlinksldjump"/>
              <a:extLst>
                <a:ext uri="{FF2B5EF4-FFF2-40B4-BE49-F238E27FC236}">
                  <a16:creationId xmlns:a16="http://schemas.microsoft.com/office/drawing/2014/main" id="{B482912C-5FCC-5CEA-9F66-349CC0AA36C0}"/>
                </a:ext>
              </a:extLst>
            </p:cNvPr>
            <p:cNvSpPr txBox="1"/>
            <p:nvPr/>
          </p:nvSpPr>
          <p:spPr>
            <a:xfrm>
              <a:off x="5685555" y="3844047"/>
              <a:ext cx="391454" cy="246221"/>
            </a:xfrm>
            <a:prstGeom prst="rect">
              <a:avLst/>
            </a:prstGeom>
            <a:noFill/>
          </p:spPr>
          <p:txBody>
            <a:bodyPr wrap="none" rtlCol="0">
              <a:spAutoFit/>
            </a:bodyPr>
            <a:lstStyle/>
            <a:p>
              <a:r>
                <a:rPr lang="da-DK" sz="1000" dirty="0"/>
                <a:t>208</a:t>
              </a:r>
            </a:p>
          </p:txBody>
        </p:sp>
      </p:grpSp>
      <p:grpSp>
        <p:nvGrpSpPr>
          <p:cNvPr id="2570" name="Gruppe 2569">
            <a:extLst>
              <a:ext uri="{FF2B5EF4-FFF2-40B4-BE49-F238E27FC236}">
                <a16:creationId xmlns:a16="http://schemas.microsoft.com/office/drawing/2014/main" id="{D385A358-AC85-6AAA-38FE-33AF425EC010}"/>
              </a:ext>
            </a:extLst>
          </p:cNvPr>
          <p:cNvGrpSpPr/>
          <p:nvPr/>
        </p:nvGrpSpPr>
        <p:grpSpPr>
          <a:xfrm>
            <a:off x="7645093" y="4656425"/>
            <a:ext cx="667465" cy="566405"/>
            <a:chOff x="5685555" y="3711707"/>
            <a:chExt cx="667465" cy="566405"/>
          </a:xfrm>
        </p:grpSpPr>
        <p:sp>
          <p:nvSpPr>
            <p:cNvPr id="2571" name="Rektangel 2570">
              <a:hlinkClick r:id="rId8" action="ppaction://hlinksldjump"/>
              <a:extLst>
                <a:ext uri="{FF2B5EF4-FFF2-40B4-BE49-F238E27FC236}">
                  <a16:creationId xmlns:a16="http://schemas.microsoft.com/office/drawing/2014/main" id="{F3428FA6-2382-3045-4628-4726CD8F45AF}"/>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72" name="Tekstfelt 2571">
              <a:hlinkClick r:id="rId8" action="ppaction://hlinksldjump"/>
              <a:extLst>
                <a:ext uri="{FF2B5EF4-FFF2-40B4-BE49-F238E27FC236}">
                  <a16:creationId xmlns:a16="http://schemas.microsoft.com/office/drawing/2014/main" id="{1DB74C7C-D699-0346-4CCB-EDC919F9DD21}"/>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82</a:t>
              </a:r>
            </a:p>
          </p:txBody>
        </p:sp>
        <p:sp>
          <p:nvSpPr>
            <p:cNvPr id="2573" name="Tekstfelt 2572">
              <a:hlinkClick r:id="rId8" action="ppaction://hlinksldjump"/>
              <a:extLst>
                <a:ext uri="{FF2B5EF4-FFF2-40B4-BE49-F238E27FC236}">
                  <a16:creationId xmlns:a16="http://schemas.microsoft.com/office/drawing/2014/main" id="{DBA1D2F4-C04A-DF6D-4A38-37B6C5CAB0C1}"/>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Pb</a:t>
              </a:r>
              <a:endParaRPr lang="da-DK" sz="1600" dirty="0"/>
            </a:p>
          </p:txBody>
        </p:sp>
        <p:sp>
          <p:nvSpPr>
            <p:cNvPr id="2574" name="Tekstfelt 2573">
              <a:hlinkClick r:id="rId8" action="ppaction://hlinksldjump"/>
              <a:extLst>
                <a:ext uri="{FF2B5EF4-FFF2-40B4-BE49-F238E27FC236}">
                  <a16:creationId xmlns:a16="http://schemas.microsoft.com/office/drawing/2014/main" id="{2F917B22-32D4-4FC4-083D-18D8F6513232}"/>
                </a:ext>
              </a:extLst>
            </p:cNvPr>
            <p:cNvSpPr txBox="1"/>
            <p:nvPr/>
          </p:nvSpPr>
          <p:spPr>
            <a:xfrm>
              <a:off x="5870276" y="3711707"/>
              <a:ext cx="320922" cy="215444"/>
            </a:xfrm>
            <a:prstGeom prst="rect">
              <a:avLst/>
            </a:prstGeom>
            <a:noFill/>
            <a:scene3d>
              <a:camera prst="orthographicFront"/>
              <a:lightRig rig="threePt" dir="t"/>
            </a:scene3d>
            <a:sp3d>
              <a:bevelT h="38100"/>
            </a:sp3d>
          </p:spPr>
          <p:txBody>
            <a:bodyPr wrap="none" rtlCol="0">
              <a:spAutoFit/>
            </a:bodyPr>
            <a:lstStyle/>
            <a:p>
              <a:r>
                <a:rPr lang="da-DK" sz="800" dirty="0"/>
                <a:t>Bly</a:t>
              </a:r>
            </a:p>
          </p:txBody>
        </p:sp>
        <p:sp>
          <p:nvSpPr>
            <p:cNvPr id="2575" name="Tekstfelt 2574">
              <a:hlinkClick r:id="rId8" action="ppaction://hlinksldjump"/>
              <a:extLst>
                <a:ext uri="{FF2B5EF4-FFF2-40B4-BE49-F238E27FC236}">
                  <a16:creationId xmlns:a16="http://schemas.microsoft.com/office/drawing/2014/main" id="{4A8B4705-30F9-0FDA-B77F-9FD0F033EE56}"/>
                </a:ext>
              </a:extLst>
            </p:cNvPr>
            <p:cNvSpPr txBox="1"/>
            <p:nvPr/>
          </p:nvSpPr>
          <p:spPr>
            <a:xfrm>
              <a:off x="5685555" y="3844047"/>
              <a:ext cx="391454" cy="246221"/>
            </a:xfrm>
            <a:prstGeom prst="rect">
              <a:avLst/>
            </a:prstGeom>
            <a:noFill/>
          </p:spPr>
          <p:txBody>
            <a:bodyPr wrap="none" rtlCol="0">
              <a:spAutoFit/>
            </a:bodyPr>
            <a:lstStyle/>
            <a:p>
              <a:r>
                <a:rPr lang="da-DK" sz="1000" dirty="0"/>
                <a:t>206</a:t>
              </a:r>
            </a:p>
          </p:txBody>
        </p:sp>
      </p:grpSp>
      <p:grpSp>
        <p:nvGrpSpPr>
          <p:cNvPr id="2576" name="Gruppe 2575">
            <a:extLst>
              <a:ext uri="{FF2B5EF4-FFF2-40B4-BE49-F238E27FC236}">
                <a16:creationId xmlns:a16="http://schemas.microsoft.com/office/drawing/2014/main" id="{1C1A0DFA-CF7E-6C1D-C89F-D76C01EF8FFA}"/>
              </a:ext>
            </a:extLst>
          </p:cNvPr>
          <p:cNvGrpSpPr/>
          <p:nvPr/>
        </p:nvGrpSpPr>
        <p:grpSpPr>
          <a:xfrm>
            <a:off x="8345388" y="4653907"/>
            <a:ext cx="667465" cy="566405"/>
            <a:chOff x="5685555" y="3711707"/>
            <a:chExt cx="667465" cy="566405"/>
          </a:xfrm>
        </p:grpSpPr>
        <p:sp>
          <p:nvSpPr>
            <p:cNvPr id="2577" name="Rektangel 2576">
              <a:hlinkClick r:id="rId7" action="ppaction://hlinksldjump"/>
              <a:extLst>
                <a:ext uri="{FF2B5EF4-FFF2-40B4-BE49-F238E27FC236}">
                  <a16:creationId xmlns:a16="http://schemas.microsoft.com/office/drawing/2014/main" id="{BD1AB141-2018-35EA-DD6B-6ABF5F582251}"/>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78" name="Tekstfelt 2577">
              <a:hlinkClick r:id="rId7" action="ppaction://hlinksldjump"/>
              <a:extLst>
                <a:ext uri="{FF2B5EF4-FFF2-40B4-BE49-F238E27FC236}">
                  <a16:creationId xmlns:a16="http://schemas.microsoft.com/office/drawing/2014/main" id="{A3EADF2E-E154-8A6C-C538-7CD35DA27519}"/>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2579" name="Tekstfelt 2578">
              <a:hlinkClick r:id="rId7" action="ppaction://hlinksldjump"/>
              <a:extLst>
                <a:ext uri="{FF2B5EF4-FFF2-40B4-BE49-F238E27FC236}">
                  <a16:creationId xmlns:a16="http://schemas.microsoft.com/office/drawing/2014/main" id="{722FC73B-7E66-6816-D745-FD56CCA45027}"/>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2580" name="Tekstfelt 2579">
              <a:hlinkClick r:id="rId7" action="ppaction://hlinksldjump"/>
              <a:extLst>
                <a:ext uri="{FF2B5EF4-FFF2-40B4-BE49-F238E27FC236}">
                  <a16:creationId xmlns:a16="http://schemas.microsoft.com/office/drawing/2014/main" id="{F6473F44-463C-81B3-D626-66221ADA795E}"/>
                </a:ext>
              </a:extLst>
            </p:cNvPr>
            <p:cNvSpPr txBox="1"/>
            <p:nvPr/>
          </p:nvSpPr>
          <p:spPr>
            <a:xfrm>
              <a:off x="576020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2581" name="Tekstfelt 2580">
              <a:hlinkClick r:id="rId7" action="ppaction://hlinksldjump"/>
              <a:extLst>
                <a:ext uri="{FF2B5EF4-FFF2-40B4-BE49-F238E27FC236}">
                  <a16:creationId xmlns:a16="http://schemas.microsoft.com/office/drawing/2014/main" id="{54855E14-2AB2-BAA4-1656-86A6936332F6}"/>
                </a:ext>
              </a:extLst>
            </p:cNvPr>
            <p:cNvSpPr txBox="1"/>
            <p:nvPr/>
          </p:nvSpPr>
          <p:spPr>
            <a:xfrm>
              <a:off x="5685555" y="3844047"/>
              <a:ext cx="391454" cy="246221"/>
            </a:xfrm>
            <a:prstGeom prst="rect">
              <a:avLst/>
            </a:prstGeom>
            <a:noFill/>
          </p:spPr>
          <p:txBody>
            <a:bodyPr wrap="none" rtlCol="0">
              <a:spAutoFit/>
            </a:bodyPr>
            <a:lstStyle/>
            <a:p>
              <a:r>
                <a:rPr lang="da-DK" sz="1000" dirty="0"/>
                <a:t>209</a:t>
              </a:r>
            </a:p>
          </p:txBody>
        </p:sp>
      </p:grpSp>
      <p:grpSp>
        <p:nvGrpSpPr>
          <p:cNvPr id="2582" name="Gruppe 2581">
            <a:extLst>
              <a:ext uri="{FF2B5EF4-FFF2-40B4-BE49-F238E27FC236}">
                <a16:creationId xmlns:a16="http://schemas.microsoft.com/office/drawing/2014/main" id="{15E3AD1E-686C-5902-27F2-534867869A24}"/>
              </a:ext>
            </a:extLst>
          </p:cNvPr>
          <p:cNvGrpSpPr/>
          <p:nvPr/>
        </p:nvGrpSpPr>
        <p:grpSpPr>
          <a:xfrm>
            <a:off x="9060797" y="4651382"/>
            <a:ext cx="667465" cy="566405"/>
            <a:chOff x="5685555" y="3711707"/>
            <a:chExt cx="667465" cy="566405"/>
          </a:xfrm>
        </p:grpSpPr>
        <p:sp>
          <p:nvSpPr>
            <p:cNvPr id="2583" name="Rektangel 2582">
              <a:hlinkClick r:id="rId7" action="ppaction://hlinksldjump"/>
              <a:extLst>
                <a:ext uri="{FF2B5EF4-FFF2-40B4-BE49-F238E27FC236}">
                  <a16:creationId xmlns:a16="http://schemas.microsoft.com/office/drawing/2014/main" id="{718A52AB-2155-E3B4-5C12-5AB8A1CD2437}"/>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84" name="Tekstfelt 2583">
              <a:hlinkClick r:id="rId7" action="ppaction://hlinksldjump"/>
              <a:extLst>
                <a:ext uri="{FF2B5EF4-FFF2-40B4-BE49-F238E27FC236}">
                  <a16:creationId xmlns:a16="http://schemas.microsoft.com/office/drawing/2014/main" id="{646D6055-2252-0E16-AF3C-AB69A2101A5E}"/>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84</a:t>
              </a:r>
            </a:p>
          </p:txBody>
        </p:sp>
        <p:sp>
          <p:nvSpPr>
            <p:cNvPr id="2585" name="Tekstfelt 2584">
              <a:hlinkClick r:id="rId7" action="ppaction://hlinksldjump"/>
              <a:extLst>
                <a:ext uri="{FF2B5EF4-FFF2-40B4-BE49-F238E27FC236}">
                  <a16:creationId xmlns:a16="http://schemas.microsoft.com/office/drawing/2014/main" id="{36965437-A92B-19AD-AD88-3330A26D0522}"/>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Po</a:t>
              </a:r>
            </a:p>
          </p:txBody>
        </p:sp>
        <p:sp>
          <p:nvSpPr>
            <p:cNvPr id="2586" name="Tekstfelt 2585">
              <a:hlinkClick r:id="rId7" action="ppaction://hlinksldjump"/>
              <a:extLst>
                <a:ext uri="{FF2B5EF4-FFF2-40B4-BE49-F238E27FC236}">
                  <a16:creationId xmlns:a16="http://schemas.microsoft.com/office/drawing/2014/main" id="{A5BD39FE-9771-4E54-839C-7D027CF60AB8}"/>
                </a:ext>
              </a:extLst>
            </p:cNvPr>
            <p:cNvSpPr txBox="1"/>
            <p:nvPr/>
          </p:nvSpPr>
          <p:spPr>
            <a:xfrm>
              <a:off x="5726340" y="3711707"/>
              <a:ext cx="609462" cy="215444"/>
            </a:xfrm>
            <a:prstGeom prst="rect">
              <a:avLst/>
            </a:prstGeom>
            <a:noFill/>
            <a:scene3d>
              <a:camera prst="orthographicFront"/>
              <a:lightRig rig="threePt" dir="t"/>
            </a:scene3d>
            <a:sp3d>
              <a:bevelT h="38100"/>
            </a:sp3d>
          </p:spPr>
          <p:txBody>
            <a:bodyPr wrap="none" rtlCol="0">
              <a:spAutoFit/>
            </a:bodyPr>
            <a:lstStyle/>
            <a:p>
              <a:r>
                <a:rPr lang="da-DK" sz="800" dirty="0"/>
                <a:t>Polonium</a:t>
              </a:r>
            </a:p>
          </p:txBody>
        </p:sp>
        <p:sp>
          <p:nvSpPr>
            <p:cNvPr id="2587" name="Tekstfelt 2586">
              <a:hlinkClick r:id="rId7" action="ppaction://hlinksldjump"/>
              <a:extLst>
                <a:ext uri="{FF2B5EF4-FFF2-40B4-BE49-F238E27FC236}">
                  <a16:creationId xmlns:a16="http://schemas.microsoft.com/office/drawing/2014/main" id="{CC9E42F4-A4D0-0085-20A7-0402D1535AA5}"/>
                </a:ext>
              </a:extLst>
            </p:cNvPr>
            <p:cNvSpPr txBox="1"/>
            <p:nvPr/>
          </p:nvSpPr>
          <p:spPr>
            <a:xfrm>
              <a:off x="5685555" y="3844047"/>
              <a:ext cx="391454" cy="246221"/>
            </a:xfrm>
            <a:prstGeom prst="rect">
              <a:avLst/>
            </a:prstGeom>
            <a:noFill/>
          </p:spPr>
          <p:txBody>
            <a:bodyPr wrap="none" rtlCol="0">
              <a:spAutoFit/>
            </a:bodyPr>
            <a:lstStyle/>
            <a:p>
              <a:r>
                <a:rPr lang="da-DK" sz="1000" dirty="0"/>
                <a:t>208</a:t>
              </a:r>
            </a:p>
          </p:txBody>
        </p:sp>
      </p:grpSp>
      <p:grpSp>
        <p:nvGrpSpPr>
          <p:cNvPr id="2588" name="Gruppe 2587">
            <a:extLst>
              <a:ext uri="{FF2B5EF4-FFF2-40B4-BE49-F238E27FC236}">
                <a16:creationId xmlns:a16="http://schemas.microsoft.com/office/drawing/2014/main" id="{B0F8D6A3-9B5F-71F0-5F2D-47B57257C7CE}"/>
              </a:ext>
            </a:extLst>
          </p:cNvPr>
          <p:cNvGrpSpPr/>
          <p:nvPr/>
        </p:nvGrpSpPr>
        <p:grpSpPr>
          <a:xfrm>
            <a:off x="6226869" y="5346654"/>
            <a:ext cx="667465" cy="566405"/>
            <a:chOff x="5685555" y="3711707"/>
            <a:chExt cx="667465" cy="566405"/>
          </a:xfrm>
        </p:grpSpPr>
        <p:sp>
          <p:nvSpPr>
            <p:cNvPr id="2589" name="Rektangel 2588">
              <a:hlinkClick r:id="rId7" action="ppaction://hlinksldjump"/>
              <a:extLst>
                <a:ext uri="{FF2B5EF4-FFF2-40B4-BE49-F238E27FC236}">
                  <a16:creationId xmlns:a16="http://schemas.microsoft.com/office/drawing/2014/main" id="{7D616AC4-7F9B-D264-C6F1-B8864710BA6C}"/>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90" name="Tekstfelt 2589">
              <a:hlinkClick r:id="rId7" action="ppaction://hlinksldjump"/>
              <a:extLst>
                <a:ext uri="{FF2B5EF4-FFF2-40B4-BE49-F238E27FC236}">
                  <a16:creationId xmlns:a16="http://schemas.microsoft.com/office/drawing/2014/main" id="{2AECB8A3-D712-0E0C-225C-C2FD0AD01A27}"/>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82</a:t>
              </a:r>
            </a:p>
          </p:txBody>
        </p:sp>
        <p:sp>
          <p:nvSpPr>
            <p:cNvPr id="2591" name="Tekstfelt 2590">
              <a:hlinkClick r:id="rId7" action="ppaction://hlinksldjump"/>
              <a:extLst>
                <a:ext uri="{FF2B5EF4-FFF2-40B4-BE49-F238E27FC236}">
                  <a16:creationId xmlns:a16="http://schemas.microsoft.com/office/drawing/2014/main" id="{FCFAB6A4-CE70-2907-3250-CA6679FAB014}"/>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Pb</a:t>
              </a:r>
              <a:endParaRPr lang="da-DK" sz="1600" dirty="0"/>
            </a:p>
          </p:txBody>
        </p:sp>
        <p:sp>
          <p:nvSpPr>
            <p:cNvPr id="2592" name="Tekstfelt 2591">
              <a:hlinkClick r:id="rId7" action="ppaction://hlinksldjump"/>
              <a:extLst>
                <a:ext uri="{FF2B5EF4-FFF2-40B4-BE49-F238E27FC236}">
                  <a16:creationId xmlns:a16="http://schemas.microsoft.com/office/drawing/2014/main" id="{5B0D96F0-556E-01E6-4CF1-ABD0AD46D28C}"/>
                </a:ext>
              </a:extLst>
            </p:cNvPr>
            <p:cNvSpPr txBox="1"/>
            <p:nvPr/>
          </p:nvSpPr>
          <p:spPr>
            <a:xfrm>
              <a:off x="5870277" y="3711707"/>
              <a:ext cx="320922" cy="215444"/>
            </a:xfrm>
            <a:prstGeom prst="rect">
              <a:avLst/>
            </a:prstGeom>
            <a:noFill/>
            <a:scene3d>
              <a:camera prst="orthographicFront"/>
              <a:lightRig rig="threePt" dir="t"/>
            </a:scene3d>
            <a:sp3d>
              <a:bevelT h="38100"/>
            </a:sp3d>
          </p:spPr>
          <p:txBody>
            <a:bodyPr wrap="none" rtlCol="0">
              <a:spAutoFit/>
            </a:bodyPr>
            <a:lstStyle/>
            <a:p>
              <a:r>
                <a:rPr lang="da-DK" sz="800" dirty="0"/>
                <a:t>Bly</a:t>
              </a:r>
            </a:p>
          </p:txBody>
        </p:sp>
        <p:sp>
          <p:nvSpPr>
            <p:cNvPr id="2593" name="Tekstfelt 2592">
              <a:hlinkClick r:id="rId7" action="ppaction://hlinksldjump"/>
              <a:extLst>
                <a:ext uri="{FF2B5EF4-FFF2-40B4-BE49-F238E27FC236}">
                  <a16:creationId xmlns:a16="http://schemas.microsoft.com/office/drawing/2014/main" id="{3E9F5713-6C2F-FF19-A508-062B97F7C932}"/>
                </a:ext>
              </a:extLst>
            </p:cNvPr>
            <p:cNvSpPr txBox="1"/>
            <p:nvPr/>
          </p:nvSpPr>
          <p:spPr>
            <a:xfrm>
              <a:off x="5685555" y="3844047"/>
              <a:ext cx="391454" cy="246221"/>
            </a:xfrm>
            <a:prstGeom prst="rect">
              <a:avLst/>
            </a:prstGeom>
            <a:noFill/>
          </p:spPr>
          <p:txBody>
            <a:bodyPr wrap="none" rtlCol="0">
              <a:spAutoFit/>
            </a:bodyPr>
            <a:lstStyle/>
            <a:p>
              <a:r>
                <a:rPr lang="da-DK" sz="1000" dirty="0"/>
                <a:t>207</a:t>
              </a:r>
            </a:p>
          </p:txBody>
        </p:sp>
      </p:grpSp>
      <p:grpSp>
        <p:nvGrpSpPr>
          <p:cNvPr id="2594" name="Gruppe 2593">
            <a:extLst>
              <a:ext uri="{FF2B5EF4-FFF2-40B4-BE49-F238E27FC236}">
                <a16:creationId xmlns:a16="http://schemas.microsoft.com/office/drawing/2014/main" id="{E9D94496-1CF2-950B-5377-BAF99F570645}"/>
              </a:ext>
            </a:extLst>
          </p:cNvPr>
          <p:cNvGrpSpPr/>
          <p:nvPr/>
        </p:nvGrpSpPr>
        <p:grpSpPr>
          <a:xfrm>
            <a:off x="6927162" y="5344129"/>
            <a:ext cx="667465" cy="566405"/>
            <a:chOff x="5685555" y="3711707"/>
            <a:chExt cx="667465" cy="566405"/>
          </a:xfrm>
        </p:grpSpPr>
        <p:sp>
          <p:nvSpPr>
            <p:cNvPr id="2595" name="Rektangel 2594">
              <a:hlinkClick r:id="rId7" action="ppaction://hlinksldjump"/>
              <a:extLst>
                <a:ext uri="{FF2B5EF4-FFF2-40B4-BE49-F238E27FC236}">
                  <a16:creationId xmlns:a16="http://schemas.microsoft.com/office/drawing/2014/main" id="{E7CCBB40-D617-8E6B-3B8D-A7E5C99E3AD1}"/>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96" name="Tekstfelt 2595">
              <a:hlinkClick r:id="rId7" action="ppaction://hlinksldjump"/>
              <a:extLst>
                <a:ext uri="{FF2B5EF4-FFF2-40B4-BE49-F238E27FC236}">
                  <a16:creationId xmlns:a16="http://schemas.microsoft.com/office/drawing/2014/main" id="{4141EA02-6811-E2E0-A213-AE2D90B68E60}"/>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2597" name="Tekstfelt 2596">
              <a:hlinkClick r:id="rId7" action="ppaction://hlinksldjump"/>
              <a:extLst>
                <a:ext uri="{FF2B5EF4-FFF2-40B4-BE49-F238E27FC236}">
                  <a16:creationId xmlns:a16="http://schemas.microsoft.com/office/drawing/2014/main" id="{D5191535-B636-C017-410C-92225D05C321}"/>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2598" name="Tekstfelt 2597">
              <a:hlinkClick r:id="rId7" action="ppaction://hlinksldjump"/>
              <a:extLst>
                <a:ext uri="{FF2B5EF4-FFF2-40B4-BE49-F238E27FC236}">
                  <a16:creationId xmlns:a16="http://schemas.microsoft.com/office/drawing/2014/main" id="{6DADED93-F5D2-11EB-AB4B-D234B8181A86}"/>
                </a:ext>
              </a:extLst>
            </p:cNvPr>
            <p:cNvSpPr txBox="1"/>
            <p:nvPr/>
          </p:nvSpPr>
          <p:spPr>
            <a:xfrm>
              <a:off x="5819476" y="3711707"/>
              <a:ext cx="417102" cy="215444"/>
            </a:xfrm>
            <a:prstGeom prst="rect">
              <a:avLst/>
            </a:prstGeom>
            <a:noFill/>
            <a:scene3d>
              <a:camera prst="orthographicFront"/>
              <a:lightRig rig="threePt" dir="t"/>
            </a:scene3d>
            <a:sp3d>
              <a:bevelT h="38100"/>
            </a:sp3d>
          </p:spPr>
          <p:txBody>
            <a:bodyPr wrap="none" rtlCol="0">
              <a:spAutoFit/>
            </a:bodyPr>
            <a:lstStyle/>
            <a:p>
              <a:r>
                <a:rPr lang="da-DK" sz="800" dirty="0" err="1"/>
                <a:t>Astat</a:t>
              </a:r>
              <a:endParaRPr lang="da-DK" sz="800" dirty="0"/>
            </a:p>
          </p:txBody>
        </p:sp>
        <p:sp>
          <p:nvSpPr>
            <p:cNvPr id="2599" name="Tekstfelt 2598">
              <a:hlinkClick r:id="rId7" action="ppaction://hlinksldjump"/>
              <a:extLst>
                <a:ext uri="{FF2B5EF4-FFF2-40B4-BE49-F238E27FC236}">
                  <a16:creationId xmlns:a16="http://schemas.microsoft.com/office/drawing/2014/main" id="{41FB2925-1D44-9542-D909-BF471480772C}"/>
                </a:ext>
              </a:extLst>
            </p:cNvPr>
            <p:cNvSpPr txBox="1"/>
            <p:nvPr/>
          </p:nvSpPr>
          <p:spPr>
            <a:xfrm>
              <a:off x="5685555" y="3844047"/>
              <a:ext cx="391454" cy="246221"/>
            </a:xfrm>
            <a:prstGeom prst="rect">
              <a:avLst/>
            </a:prstGeom>
            <a:noFill/>
          </p:spPr>
          <p:txBody>
            <a:bodyPr wrap="none" rtlCol="0">
              <a:spAutoFit/>
            </a:bodyPr>
            <a:lstStyle/>
            <a:p>
              <a:r>
                <a:rPr lang="da-DK" sz="1000" dirty="0"/>
                <a:t>210</a:t>
              </a:r>
            </a:p>
          </p:txBody>
        </p:sp>
      </p:grpSp>
      <p:grpSp>
        <p:nvGrpSpPr>
          <p:cNvPr id="2600" name="Gruppe 2599">
            <a:extLst>
              <a:ext uri="{FF2B5EF4-FFF2-40B4-BE49-F238E27FC236}">
                <a16:creationId xmlns:a16="http://schemas.microsoft.com/office/drawing/2014/main" id="{91B59B4B-7605-43B0-6551-AD470410CC69}"/>
              </a:ext>
            </a:extLst>
          </p:cNvPr>
          <p:cNvGrpSpPr/>
          <p:nvPr/>
        </p:nvGrpSpPr>
        <p:grpSpPr>
          <a:xfrm>
            <a:off x="7646347" y="5341604"/>
            <a:ext cx="667465" cy="566405"/>
            <a:chOff x="5685555" y="3711707"/>
            <a:chExt cx="667465" cy="566405"/>
          </a:xfrm>
        </p:grpSpPr>
        <p:sp>
          <p:nvSpPr>
            <p:cNvPr id="2601" name="Rektangel 2600">
              <a:hlinkClick r:id="rId7" action="ppaction://hlinksldjump"/>
              <a:extLst>
                <a:ext uri="{FF2B5EF4-FFF2-40B4-BE49-F238E27FC236}">
                  <a16:creationId xmlns:a16="http://schemas.microsoft.com/office/drawing/2014/main" id="{C25E9655-94D8-9FBF-8EE6-D91C6B9EAA32}"/>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02" name="Tekstfelt 2601">
              <a:hlinkClick r:id="rId7" action="ppaction://hlinksldjump"/>
              <a:extLst>
                <a:ext uri="{FF2B5EF4-FFF2-40B4-BE49-F238E27FC236}">
                  <a16:creationId xmlns:a16="http://schemas.microsoft.com/office/drawing/2014/main" id="{49173793-1AFD-7009-5176-4D4A304B61B6}"/>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2603" name="Tekstfelt 2602">
              <a:hlinkClick r:id="rId7" action="ppaction://hlinksldjump"/>
              <a:extLst>
                <a:ext uri="{FF2B5EF4-FFF2-40B4-BE49-F238E27FC236}">
                  <a16:creationId xmlns:a16="http://schemas.microsoft.com/office/drawing/2014/main" id="{581B3121-226C-63DA-7254-02FFF4693F8A}"/>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2604" name="Tekstfelt 2603">
              <a:hlinkClick r:id="rId7" action="ppaction://hlinksldjump"/>
              <a:extLst>
                <a:ext uri="{FF2B5EF4-FFF2-40B4-BE49-F238E27FC236}">
                  <a16:creationId xmlns:a16="http://schemas.microsoft.com/office/drawing/2014/main" id="{6471E614-0AAE-8F75-A431-0C65B4B472A6}"/>
                </a:ext>
              </a:extLst>
            </p:cNvPr>
            <p:cNvSpPr txBox="1"/>
            <p:nvPr/>
          </p:nvSpPr>
          <p:spPr>
            <a:xfrm>
              <a:off x="576020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2605" name="Tekstfelt 2604">
              <a:hlinkClick r:id="rId7" action="ppaction://hlinksldjump"/>
              <a:extLst>
                <a:ext uri="{FF2B5EF4-FFF2-40B4-BE49-F238E27FC236}">
                  <a16:creationId xmlns:a16="http://schemas.microsoft.com/office/drawing/2014/main" id="{FFF2BB78-4F6C-1B75-6270-84C21EABF01F}"/>
                </a:ext>
              </a:extLst>
            </p:cNvPr>
            <p:cNvSpPr txBox="1"/>
            <p:nvPr/>
          </p:nvSpPr>
          <p:spPr>
            <a:xfrm>
              <a:off x="5685555" y="3844047"/>
              <a:ext cx="391454" cy="246221"/>
            </a:xfrm>
            <a:prstGeom prst="rect">
              <a:avLst/>
            </a:prstGeom>
            <a:noFill/>
          </p:spPr>
          <p:txBody>
            <a:bodyPr wrap="none" rtlCol="0">
              <a:spAutoFit/>
            </a:bodyPr>
            <a:lstStyle/>
            <a:p>
              <a:r>
                <a:rPr lang="da-DK" sz="1000" dirty="0"/>
                <a:t>210</a:t>
              </a:r>
            </a:p>
          </p:txBody>
        </p:sp>
      </p:grpSp>
      <p:grpSp>
        <p:nvGrpSpPr>
          <p:cNvPr id="2606" name="Gruppe 2605">
            <a:extLst>
              <a:ext uri="{FF2B5EF4-FFF2-40B4-BE49-F238E27FC236}">
                <a16:creationId xmlns:a16="http://schemas.microsoft.com/office/drawing/2014/main" id="{08DC7C31-F80D-5045-93BA-31A759F7702D}"/>
              </a:ext>
            </a:extLst>
          </p:cNvPr>
          <p:cNvGrpSpPr/>
          <p:nvPr/>
        </p:nvGrpSpPr>
        <p:grpSpPr>
          <a:xfrm>
            <a:off x="8346642" y="5339086"/>
            <a:ext cx="667465" cy="566405"/>
            <a:chOff x="5685555" y="3711707"/>
            <a:chExt cx="667465" cy="566405"/>
          </a:xfrm>
        </p:grpSpPr>
        <p:sp>
          <p:nvSpPr>
            <p:cNvPr id="2607" name="Rektangel 2606">
              <a:hlinkClick r:id="rId7" action="ppaction://hlinksldjump"/>
              <a:extLst>
                <a:ext uri="{FF2B5EF4-FFF2-40B4-BE49-F238E27FC236}">
                  <a16:creationId xmlns:a16="http://schemas.microsoft.com/office/drawing/2014/main" id="{E0C11BD7-DDBC-5F5E-674B-7788D469EBB9}"/>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08" name="Tekstfelt 2607">
              <a:hlinkClick r:id="rId7" action="ppaction://hlinksldjump"/>
              <a:extLst>
                <a:ext uri="{FF2B5EF4-FFF2-40B4-BE49-F238E27FC236}">
                  <a16:creationId xmlns:a16="http://schemas.microsoft.com/office/drawing/2014/main" id="{08298C15-27CF-0B2C-D83C-F5BDBD53C8CB}"/>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82</a:t>
              </a:r>
            </a:p>
          </p:txBody>
        </p:sp>
        <p:sp>
          <p:nvSpPr>
            <p:cNvPr id="2609" name="Tekstfelt 2608">
              <a:hlinkClick r:id="rId7" action="ppaction://hlinksldjump"/>
              <a:extLst>
                <a:ext uri="{FF2B5EF4-FFF2-40B4-BE49-F238E27FC236}">
                  <a16:creationId xmlns:a16="http://schemas.microsoft.com/office/drawing/2014/main" id="{4EF6083B-DB48-5D63-F8B3-2F34AB8ECFC2}"/>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Pb</a:t>
              </a:r>
              <a:endParaRPr lang="da-DK" sz="1600" dirty="0"/>
            </a:p>
          </p:txBody>
        </p:sp>
        <p:sp>
          <p:nvSpPr>
            <p:cNvPr id="2610" name="Tekstfelt 2609">
              <a:hlinkClick r:id="rId7" action="ppaction://hlinksldjump"/>
              <a:extLst>
                <a:ext uri="{FF2B5EF4-FFF2-40B4-BE49-F238E27FC236}">
                  <a16:creationId xmlns:a16="http://schemas.microsoft.com/office/drawing/2014/main" id="{62FED327-ED9A-FF4C-D2A6-DF0DFD7BC64E}"/>
                </a:ext>
              </a:extLst>
            </p:cNvPr>
            <p:cNvSpPr txBox="1"/>
            <p:nvPr/>
          </p:nvSpPr>
          <p:spPr>
            <a:xfrm>
              <a:off x="5861809" y="3711707"/>
              <a:ext cx="320922" cy="215444"/>
            </a:xfrm>
            <a:prstGeom prst="rect">
              <a:avLst/>
            </a:prstGeom>
            <a:noFill/>
            <a:scene3d>
              <a:camera prst="orthographicFront"/>
              <a:lightRig rig="threePt" dir="t"/>
            </a:scene3d>
            <a:sp3d>
              <a:bevelT h="38100"/>
            </a:sp3d>
          </p:spPr>
          <p:txBody>
            <a:bodyPr wrap="none" rtlCol="0">
              <a:spAutoFit/>
            </a:bodyPr>
            <a:lstStyle/>
            <a:p>
              <a:r>
                <a:rPr lang="da-DK" sz="800" dirty="0"/>
                <a:t>Bly</a:t>
              </a:r>
            </a:p>
          </p:txBody>
        </p:sp>
        <p:sp>
          <p:nvSpPr>
            <p:cNvPr id="2611" name="Tekstfelt 2610">
              <a:hlinkClick r:id="rId7" action="ppaction://hlinksldjump"/>
              <a:extLst>
                <a:ext uri="{FF2B5EF4-FFF2-40B4-BE49-F238E27FC236}">
                  <a16:creationId xmlns:a16="http://schemas.microsoft.com/office/drawing/2014/main" id="{03CC207A-F8F2-93D6-AB39-32204767B8C2}"/>
                </a:ext>
              </a:extLst>
            </p:cNvPr>
            <p:cNvSpPr txBox="1"/>
            <p:nvPr/>
          </p:nvSpPr>
          <p:spPr>
            <a:xfrm>
              <a:off x="5685555" y="3844047"/>
              <a:ext cx="391454" cy="246221"/>
            </a:xfrm>
            <a:prstGeom prst="rect">
              <a:avLst/>
            </a:prstGeom>
            <a:noFill/>
          </p:spPr>
          <p:txBody>
            <a:bodyPr wrap="none" rtlCol="0">
              <a:spAutoFit/>
            </a:bodyPr>
            <a:lstStyle/>
            <a:p>
              <a:r>
                <a:rPr lang="da-DK" sz="1000" dirty="0"/>
                <a:t>208</a:t>
              </a:r>
            </a:p>
          </p:txBody>
        </p:sp>
      </p:grpSp>
      <p:grpSp>
        <p:nvGrpSpPr>
          <p:cNvPr id="2612" name="Gruppe 2611">
            <a:extLst>
              <a:ext uri="{FF2B5EF4-FFF2-40B4-BE49-F238E27FC236}">
                <a16:creationId xmlns:a16="http://schemas.microsoft.com/office/drawing/2014/main" id="{F169DCE3-4D09-C924-86BF-0B80478BD55C}"/>
              </a:ext>
            </a:extLst>
          </p:cNvPr>
          <p:cNvGrpSpPr/>
          <p:nvPr/>
        </p:nvGrpSpPr>
        <p:grpSpPr>
          <a:xfrm>
            <a:off x="9062051" y="5336561"/>
            <a:ext cx="667465" cy="566405"/>
            <a:chOff x="5685555" y="3711707"/>
            <a:chExt cx="667465" cy="566405"/>
          </a:xfrm>
        </p:grpSpPr>
        <p:sp>
          <p:nvSpPr>
            <p:cNvPr id="2613" name="Rektangel 2612">
              <a:hlinkClick r:id="rId7" action="ppaction://hlinksldjump"/>
              <a:extLst>
                <a:ext uri="{FF2B5EF4-FFF2-40B4-BE49-F238E27FC236}">
                  <a16:creationId xmlns:a16="http://schemas.microsoft.com/office/drawing/2014/main" id="{1139A086-49C2-1C08-B8B5-5DA669354541}"/>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14" name="Tekstfelt 2613">
              <a:hlinkClick r:id="rId7" action="ppaction://hlinksldjump"/>
              <a:extLst>
                <a:ext uri="{FF2B5EF4-FFF2-40B4-BE49-F238E27FC236}">
                  <a16:creationId xmlns:a16="http://schemas.microsoft.com/office/drawing/2014/main" id="{BC1AFE73-F728-1F63-BE3B-B1428E40A75D}"/>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2615" name="Tekstfelt 2614">
              <a:hlinkClick r:id="rId7" action="ppaction://hlinksldjump"/>
              <a:extLst>
                <a:ext uri="{FF2B5EF4-FFF2-40B4-BE49-F238E27FC236}">
                  <a16:creationId xmlns:a16="http://schemas.microsoft.com/office/drawing/2014/main" id="{6ED5B0A3-DAA8-8729-1DCC-3DD4453C6D36}"/>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2616" name="Tekstfelt 2615">
              <a:hlinkClick r:id="rId7" action="ppaction://hlinksldjump"/>
              <a:extLst>
                <a:ext uri="{FF2B5EF4-FFF2-40B4-BE49-F238E27FC236}">
                  <a16:creationId xmlns:a16="http://schemas.microsoft.com/office/drawing/2014/main" id="{75235E45-E280-9EA1-7B6E-409ADCF311BD}"/>
                </a:ext>
              </a:extLst>
            </p:cNvPr>
            <p:cNvSpPr txBox="1"/>
            <p:nvPr/>
          </p:nvSpPr>
          <p:spPr>
            <a:xfrm>
              <a:off x="5827944" y="3711707"/>
              <a:ext cx="417102" cy="215444"/>
            </a:xfrm>
            <a:prstGeom prst="rect">
              <a:avLst/>
            </a:prstGeom>
            <a:noFill/>
            <a:scene3d>
              <a:camera prst="orthographicFront"/>
              <a:lightRig rig="threePt" dir="t"/>
            </a:scene3d>
            <a:sp3d>
              <a:bevelT h="38100"/>
            </a:sp3d>
          </p:spPr>
          <p:txBody>
            <a:bodyPr wrap="none" rtlCol="0">
              <a:spAutoFit/>
            </a:bodyPr>
            <a:lstStyle/>
            <a:p>
              <a:r>
                <a:rPr lang="da-DK" sz="800" dirty="0" err="1"/>
                <a:t>Astat</a:t>
              </a:r>
              <a:endParaRPr lang="da-DK" sz="800" dirty="0"/>
            </a:p>
          </p:txBody>
        </p:sp>
        <p:sp>
          <p:nvSpPr>
            <p:cNvPr id="2617" name="Tekstfelt 2616">
              <a:hlinkClick r:id="rId7" action="ppaction://hlinksldjump"/>
              <a:extLst>
                <a:ext uri="{FF2B5EF4-FFF2-40B4-BE49-F238E27FC236}">
                  <a16:creationId xmlns:a16="http://schemas.microsoft.com/office/drawing/2014/main" id="{84FBAF03-22E3-933E-A6A6-81577739B8DA}"/>
                </a:ext>
              </a:extLst>
            </p:cNvPr>
            <p:cNvSpPr txBox="1"/>
            <p:nvPr/>
          </p:nvSpPr>
          <p:spPr>
            <a:xfrm>
              <a:off x="5685555" y="3844047"/>
              <a:ext cx="391454" cy="246221"/>
            </a:xfrm>
            <a:prstGeom prst="rect">
              <a:avLst/>
            </a:prstGeom>
            <a:noFill/>
          </p:spPr>
          <p:txBody>
            <a:bodyPr wrap="none" rtlCol="0">
              <a:spAutoFit/>
            </a:bodyPr>
            <a:lstStyle/>
            <a:p>
              <a:r>
                <a:rPr lang="da-DK" sz="1000" dirty="0"/>
                <a:t>212</a:t>
              </a:r>
            </a:p>
          </p:txBody>
        </p:sp>
      </p:grpSp>
      <p:sp>
        <p:nvSpPr>
          <p:cNvPr id="7" name="Tekstfelt 6">
            <a:extLst>
              <a:ext uri="{FF2B5EF4-FFF2-40B4-BE49-F238E27FC236}">
                <a16:creationId xmlns:a16="http://schemas.microsoft.com/office/drawing/2014/main" id="{F27292CD-E915-8BF7-4C4F-5A6AD00B27E6}"/>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cxnSp>
        <p:nvCxnSpPr>
          <p:cNvPr id="5" name="Lige pilforbindelse 4">
            <a:extLst>
              <a:ext uri="{FF2B5EF4-FFF2-40B4-BE49-F238E27FC236}">
                <a16:creationId xmlns:a16="http://schemas.microsoft.com/office/drawing/2014/main" id="{A8E18D47-A057-47AD-197E-7F00DAAB0C57}"/>
              </a:ext>
            </a:extLst>
          </p:cNvPr>
          <p:cNvCxnSpPr>
            <a:cxnSpLocks/>
          </p:cNvCxnSpPr>
          <p:nvPr/>
        </p:nvCxnSpPr>
        <p:spPr>
          <a:xfrm flipH="1">
            <a:off x="4207091" y="3922348"/>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6" name="Lige pilforbindelse 5">
            <a:extLst>
              <a:ext uri="{FF2B5EF4-FFF2-40B4-BE49-F238E27FC236}">
                <a16:creationId xmlns:a16="http://schemas.microsoft.com/office/drawing/2014/main" id="{B2B2348B-583F-5A37-C06A-BC71039A83FE}"/>
              </a:ext>
            </a:extLst>
          </p:cNvPr>
          <p:cNvCxnSpPr>
            <a:cxnSpLocks/>
          </p:cNvCxnSpPr>
          <p:nvPr/>
        </p:nvCxnSpPr>
        <p:spPr>
          <a:xfrm flipH="1">
            <a:off x="3337130" y="4792386"/>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8" name="Lige pilforbindelse 7">
            <a:extLst>
              <a:ext uri="{FF2B5EF4-FFF2-40B4-BE49-F238E27FC236}">
                <a16:creationId xmlns:a16="http://schemas.microsoft.com/office/drawing/2014/main" id="{F584D50E-2B72-1D76-6E10-47C6ABB77057}"/>
              </a:ext>
            </a:extLst>
          </p:cNvPr>
          <p:cNvCxnSpPr>
            <a:cxnSpLocks/>
          </p:cNvCxnSpPr>
          <p:nvPr/>
        </p:nvCxnSpPr>
        <p:spPr>
          <a:xfrm flipH="1">
            <a:off x="2466798" y="5662751"/>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9" name="Lige pilforbindelse 8">
            <a:extLst>
              <a:ext uri="{FF2B5EF4-FFF2-40B4-BE49-F238E27FC236}">
                <a16:creationId xmlns:a16="http://schemas.microsoft.com/office/drawing/2014/main" id="{A47293A9-622C-1AE7-7DF8-F5D98F82E9DA}"/>
              </a:ext>
            </a:extLst>
          </p:cNvPr>
          <p:cNvCxnSpPr>
            <a:cxnSpLocks noChangeAspect="1"/>
          </p:cNvCxnSpPr>
          <p:nvPr/>
        </p:nvCxnSpPr>
        <p:spPr>
          <a:xfrm rot="10800000">
            <a:off x="4990428" y="3881692"/>
            <a:ext cx="252000" cy="212400"/>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10" name="Lige pilforbindelse 9">
            <a:extLst>
              <a:ext uri="{FF2B5EF4-FFF2-40B4-BE49-F238E27FC236}">
                <a16:creationId xmlns:a16="http://schemas.microsoft.com/office/drawing/2014/main" id="{5F2A9042-95B7-42D5-A485-FB9A3AB445D8}"/>
              </a:ext>
            </a:extLst>
          </p:cNvPr>
          <p:cNvCxnSpPr>
            <a:cxnSpLocks noChangeAspect="1"/>
          </p:cNvCxnSpPr>
          <p:nvPr/>
        </p:nvCxnSpPr>
        <p:spPr>
          <a:xfrm rot="10800000">
            <a:off x="1954867" y="6071268"/>
            <a:ext cx="252000" cy="212400"/>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11" name="Lige pilforbindelse 10">
            <a:extLst>
              <a:ext uri="{FF2B5EF4-FFF2-40B4-BE49-F238E27FC236}">
                <a16:creationId xmlns:a16="http://schemas.microsoft.com/office/drawing/2014/main" id="{18BF33A4-4444-861C-B97A-BEED9758713D}"/>
              </a:ext>
            </a:extLst>
          </p:cNvPr>
          <p:cNvCxnSpPr>
            <a:cxnSpLocks noChangeAspect="1"/>
          </p:cNvCxnSpPr>
          <p:nvPr/>
        </p:nvCxnSpPr>
        <p:spPr>
          <a:xfrm rot="10800000">
            <a:off x="1562985" y="5623404"/>
            <a:ext cx="252000" cy="212400"/>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31945329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5"/>
                                        </p:tgtEl>
                                        <p:attrNameLst>
                                          <p:attrName>style.visibility</p:attrName>
                                        </p:attrNameLst>
                                      </p:cBhvr>
                                      <p:to>
                                        <p:strVal val="visible"/>
                                      </p:to>
                                    </p:set>
                                    <p:animEffect transition="in" filter="dissolve">
                                      <p:cBhvr>
                                        <p:cTn id="11" dur="500"/>
                                        <p:tgtEl>
                                          <p:spTgt spid="5"/>
                                        </p:tgtEl>
                                      </p:cBhvr>
                                    </p:animEffect>
                                  </p:childTnLst>
                                </p:cTn>
                              </p:par>
                            </p:childTnLst>
                          </p:cTn>
                        </p:par>
                        <p:par>
                          <p:cTn id="12" fill="hold">
                            <p:stCondLst>
                              <p:cond delay="1000"/>
                            </p:stCondLst>
                            <p:childTnLst>
                              <p:par>
                                <p:cTn id="13" presetID="9" presetClass="entr" presetSubtype="0" fill="hold" nodeType="after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dissolve">
                                      <p:cBhvr>
                                        <p:cTn id="15" dur="500"/>
                                        <p:tgtEl>
                                          <p:spTgt spid="6"/>
                                        </p:tgtEl>
                                      </p:cBhvr>
                                    </p:animEffect>
                                  </p:childTnLst>
                                </p:cTn>
                              </p:par>
                            </p:childTnLst>
                          </p:cTn>
                        </p:par>
                        <p:par>
                          <p:cTn id="16" fill="hold">
                            <p:stCondLst>
                              <p:cond delay="1500"/>
                            </p:stCondLst>
                            <p:childTnLst>
                              <p:par>
                                <p:cTn id="17" presetID="9" presetClass="entr" presetSubtype="0" fill="hold" nodeType="afterEffect">
                                  <p:stCondLst>
                                    <p:cond delay="0"/>
                                  </p:stCondLst>
                                  <p:childTnLst>
                                    <p:set>
                                      <p:cBhvr>
                                        <p:cTn id="18" dur="1" fill="hold">
                                          <p:stCondLst>
                                            <p:cond delay="0"/>
                                          </p:stCondLst>
                                        </p:cTn>
                                        <p:tgtEl>
                                          <p:spTgt spid="8"/>
                                        </p:tgtEl>
                                        <p:attrNameLst>
                                          <p:attrName>style.visibility</p:attrName>
                                        </p:attrNameLst>
                                      </p:cBhvr>
                                      <p:to>
                                        <p:strVal val="visible"/>
                                      </p:to>
                                    </p:set>
                                    <p:animEffect transition="in" filter="dissolve">
                                      <p:cBhvr>
                                        <p:cTn id="19" dur="500"/>
                                        <p:tgtEl>
                                          <p:spTgt spid="8"/>
                                        </p:tgtEl>
                                      </p:cBhvr>
                                    </p:animEffect>
                                  </p:childTnLst>
                                </p:cTn>
                              </p:par>
                            </p:childTnLst>
                          </p:cTn>
                        </p:par>
                        <p:par>
                          <p:cTn id="20" fill="hold">
                            <p:stCondLst>
                              <p:cond delay="2000"/>
                            </p:stCondLst>
                            <p:childTnLst>
                              <p:par>
                                <p:cTn id="21" presetID="9" presetClass="entr" presetSubtype="0" fill="hold" nodeType="after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dissolve">
                                      <p:cBhvr>
                                        <p:cTn id="23" dur="500"/>
                                        <p:tgtEl>
                                          <p:spTgt spid="10"/>
                                        </p:tgtEl>
                                      </p:cBhvr>
                                    </p:animEffect>
                                  </p:childTnLst>
                                </p:cTn>
                              </p:par>
                            </p:childTnLst>
                          </p:cTn>
                        </p:par>
                        <p:par>
                          <p:cTn id="24" fill="hold">
                            <p:stCondLst>
                              <p:cond delay="2500"/>
                            </p:stCondLst>
                            <p:childTnLst>
                              <p:par>
                                <p:cTn id="25" presetID="9" presetClass="entr" presetSubtype="0" fill="hold" nodeType="afterEffect">
                                  <p:stCondLst>
                                    <p:cond delay="0"/>
                                  </p:stCondLst>
                                  <p:childTnLst>
                                    <p:set>
                                      <p:cBhvr>
                                        <p:cTn id="26" dur="1" fill="hold">
                                          <p:stCondLst>
                                            <p:cond delay="0"/>
                                          </p:stCondLst>
                                        </p:cTn>
                                        <p:tgtEl>
                                          <p:spTgt spid="11"/>
                                        </p:tgtEl>
                                        <p:attrNameLst>
                                          <p:attrName>style.visibility</p:attrName>
                                        </p:attrNameLst>
                                      </p:cBhvr>
                                      <p:to>
                                        <p:strVal val="visible"/>
                                      </p:to>
                                    </p:set>
                                    <p:animEffect transition="in" filter="dissolve">
                                      <p:cBhvr>
                                        <p:cTn id="27"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F638F34-127D-60AF-92C9-E497883E2E53}"/>
            </a:ext>
          </a:extLst>
        </p:cNvPr>
        <p:cNvGrpSpPr/>
        <p:nvPr/>
      </p:nvGrpSpPr>
      <p:grpSpPr>
        <a:xfrm>
          <a:off x="0" y="0"/>
          <a:ext cx="0" cy="0"/>
          <a:chOff x="0" y="0"/>
          <a:chExt cx="0" cy="0"/>
        </a:xfrm>
      </p:grpSpPr>
      <p:pic>
        <p:nvPicPr>
          <p:cNvPr id="2551" name="Picture 2" descr="Ai Genereret, Forladt, Bygning, Gammel">
            <a:extLst>
              <a:ext uri="{FF2B5EF4-FFF2-40B4-BE49-F238E27FC236}">
                <a16:creationId xmlns:a16="http://schemas.microsoft.com/office/drawing/2014/main" id="{0A98CF36-CBB5-AF37-7D68-CC07BAC9CB9D}"/>
              </a:ext>
            </a:extLst>
          </p:cNvPr>
          <p:cNvPicPr>
            <a:picLocks noChangeAspect="1" noChangeArrowheads="1"/>
          </p:cNvPicPr>
          <p:nvPr/>
        </p:nvPicPr>
        <p:blipFill>
          <a:blip r:embed="rId4">
            <a:extLst>
              <a:ext uri="{BEBA8EAE-BF5A-486C-A8C5-ECC9F3942E4B}">
                <a14:imgProps xmlns:a14="http://schemas.microsoft.com/office/drawing/2010/main">
                  <a14:imgLayer r:embed="rId5">
                    <a14:imgEffect>
                      <a14:brightnessContrast bright="-40000" contrast="-40000"/>
                    </a14:imgEffect>
                  </a14:imgLayer>
                </a14:imgProps>
              </a:ext>
              <a:ext uri="{28A0092B-C50C-407E-A947-70E740481C1C}">
                <a14:useLocalDpi xmlns:a14="http://schemas.microsoft.com/office/drawing/2010/main" val="0"/>
              </a:ext>
            </a:extLst>
          </a:blip>
          <a:srcRect l="5024" r="14072" b="-1"/>
          <a:stretch/>
        </p:blipFill>
        <p:spPr bwMode="auto">
          <a:xfrm>
            <a:off x="20" y="1282"/>
            <a:ext cx="9905980" cy="6856718"/>
          </a:xfrm>
          <a:prstGeom prst="rect">
            <a:avLst/>
          </a:prstGeom>
          <a:noFill/>
          <a:extLst>
            <a:ext uri="{909E8E84-426E-40DD-AFC4-6F175D3DCCD1}">
              <a14:hiddenFill xmlns:a14="http://schemas.microsoft.com/office/drawing/2010/main">
                <a:solidFill>
                  <a:srgbClr val="FFFFFF"/>
                </a:solidFill>
              </a14:hiddenFill>
            </a:ext>
          </a:extLst>
        </p:spPr>
      </p:pic>
      <p:grpSp>
        <p:nvGrpSpPr>
          <p:cNvPr id="1639" name="Gruppe 1638">
            <a:extLst>
              <a:ext uri="{FF2B5EF4-FFF2-40B4-BE49-F238E27FC236}">
                <a16:creationId xmlns:a16="http://schemas.microsoft.com/office/drawing/2014/main" id="{0EED122B-FA8D-5229-E03B-7C4E6D3363B1}"/>
              </a:ext>
            </a:extLst>
          </p:cNvPr>
          <p:cNvGrpSpPr/>
          <p:nvPr/>
        </p:nvGrpSpPr>
        <p:grpSpPr>
          <a:xfrm>
            <a:off x="323041" y="1362586"/>
            <a:ext cx="5842309" cy="5233756"/>
            <a:chOff x="766885" y="981717"/>
            <a:chExt cx="5842309" cy="5233756"/>
          </a:xfrm>
        </p:grpSpPr>
        <p:grpSp>
          <p:nvGrpSpPr>
            <p:cNvPr id="1640" name="Gruppe 1639">
              <a:extLst>
                <a:ext uri="{FF2B5EF4-FFF2-40B4-BE49-F238E27FC236}">
                  <a16:creationId xmlns:a16="http://schemas.microsoft.com/office/drawing/2014/main" id="{B2C8986B-02EF-B787-AA03-CDB3DEEFD2D4}"/>
                </a:ext>
              </a:extLst>
            </p:cNvPr>
            <p:cNvGrpSpPr/>
            <p:nvPr/>
          </p:nvGrpSpPr>
          <p:grpSpPr>
            <a:xfrm>
              <a:off x="778422" y="981717"/>
              <a:ext cx="5830772" cy="5233756"/>
              <a:chOff x="-136438" y="1029165"/>
              <a:chExt cx="5830772" cy="5233756"/>
            </a:xfrm>
          </p:grpSpPr>
          <p:grpSp>
            <p:nvGrpSpPr>
              <p:cNvPr id="1807" name="Gruppe 1806">
                <a:extLst>
                  <a:ext uri="{FF2B5EF4-FFF2-40B4-BE49-F238E27FC236}">
                    <a16:creationId xmlns:a16="http://schemas.microsoft.com/office/drawing/2014/main" id="{52C25138-DC8D-B266-D32F-37D1674A7074}"/>
                  </a:ext>
                </a:extLst>
              </p:cNvPr>
              <p:cNvGrpSpPr/>
              <p:nvPr/>
            </p:nvGrpSpPr>
            <p:grpSpPr>
              <a:xfrm>
                <a:off x="4253398" y="1061132"/>
                <a:ext cx="442069" cy="4756379"/>
                <a:chOff x="3817279" y="1064461"/>
                <a:chExt cx="442069" cy="4756379"/>
              </a:xfrm>
            </p:grpSpPr>
            <p:sp>
              <p:nvSpPr>
                <p:cNvPr id="2477" name="Rektangel 2476">
                  <a:extLst>
                    <a:ext uri="{FF2B5EF4-FFF2-40B4-BE49-F238E27FC236}">
                      <a16:creationId xmlns:a16="http://schemas.microsoft.com/office/drawing/2014/main" id="{0D749ACB-E28E-CE73-95FD-24FBD28563A9}"/>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8" name="Rektangel 2477">
                  <a:extLst>
                    <a:ext uri="{FF2B5EF4-FFF2-40B4-BE49-F238E27FC236}">
                      <a16:creationId xmlns:a16="http://schemas.microsoft.com/office/drawing/2014/main" id="{DD2066D3-9241-21B4-0176-66519C4341EA}"/>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9" name="Rektangel 2478">
                  <a:extLst>
                    <a:ext uri="{FF2B5EF4-FFF2-40B4-BE49-F238E27FC236}">
                      <a16:creationId xmlns:a16="http://schemas.microsoft.com/office/drawing/2014/main" id="{3F88777A-2A01-DEBB-9174-EC22D443F65C}"/>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0" name="Rektangel 2479">
                  <a:extLst>
                    <a:ext uri="{FF2B5EF4-FFF2-40B4-BE49-F238E27FC236}">
                      <a16:creationId xmlns:a16="http://schemas.microsoft.com/office/drawing/2014/main" id="{BF0D3E72-CEC0-21E7-8F8A-D7E0A1523A86}"/>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1" name="Rektangel 2480">
                  <a:extLst>
                    <a:ext uri="{FF2B5EF4-FFF2-40B4-BE49-F238E27FC236}">
                      <a16:creationId xmlns:a16="http://schemas.microsoft.com/office/drawing/2014/main" id="{E9A09A2A-1E05-D7EC-7CC6-FACB53812091}"/>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2" name="Rektangel 2481">
                  <a:extLst>
                    <a:ext uri="{FF2B5EF4-FFF2-40B4-BE49-F238E27FC236}">
                      <a16:creationId xmlns:a16="http://schemas.microsoft.com/office/drawing/2014/main" id="{8A381A59-BE35-9941-9C02-823AC3B79263}"/>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3" name="Rektangel 2482">
                  <a:extLst>
                    <a:ext uri="{FF2B5EF4-FFF2-40B4-BE49-F238E27FC236}">
                      <a16:creationId xmlns:a16="http://schemas.microsoft.com/office/drawing/2014/main" id="{EFA4AD89-E072-D688-4BAA-B3E4DE47DAFA}"/>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4" name="Rektangel 2483">
                  <a:extLst>
                    <a:ext uri="{FF2B5EF4-FFF2-40B4-BE49-F238E27FC236}">
                      <a16:creationId xmlns:a16="http://schemas.microsoft.com/office/drawing/2014/main" id="{BD6F4925-735E-1806-4560-FD7C97432E7C}"/>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5" name="Rektangel 2484">
                  <a:extLst>
                    <a:ext uri="{FF2B5EF4-FFF2-40B4-BE49-F238E27FC236}">
                      <a16:creationId xmlns:a16="http://schemas.microsoft.com/office/drawing/2014/main" id="{EA26C037-7F63-A805-6702-49FD4447F7AF}"/>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6" name="Rektangel 2485">
                  <a:extLst>
                    <a:ext uri="{FF2B5EF4-FFF2-40B4-BE49-F238E27FC236}">
                      <a16:creationId xmlns:a16="http://schemas.microsoft.com/office/drawing/2014/main" id="{9E23557E-0464-3B5C-B28F-0738F14CC86D}"/>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7" name="Rektangel 2486">
                  <a:extLst>
                    <a:ext uri="{FF2B5EF4-FFF2-40B4-BE49-F238E27FC236}">
                      <a16:creationId xmlns:a16="http://schemas.microsoft.com/office/drawing/2014/main" id="{60AE0320-013D-3B17-8968-DAFAB2D5EB30}"/>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808" name="Rektangel 1807">
                <a:extLst>
                  <a:ext uri="{FF2B5EF4-FFF2-40B4-BE49-F238E27FC236}">
                    <a16:creationId xmlns:a16="http://schemas.microsoft.com/office/drawing/2014/main" id="{AB59AD16-76D3-6885-BFA9-928414969B19}"/>
                  </a:ext>
                </a:extLst>
              </p:cNvPr>
              <p:cNvSpPr>
                <a:spLocks noChangeAspect="1"/>
              </p:cNvSpPr>
              <p:nvPr/>
            </p:nvSpPr>
            <p:spPr>
              <a:xfrm>
                <a:off x="4265457" y="581623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1809" name="Gruppe 1808">
                <a:extLst>
                  <a:ext uri="{FF2B5EF4-FFF2-40B4-BE49-F238E27FC236}">
                    <a16:creationId xmlns:a16="http://schemas.microsoft.com/office/drawing/2014/main" id="{C5F49F4B-C801-B5F2-1AA5-9DCB4F23DAD1}"/>
                  </a:ext>
                </a:extLst>
              </p:cNvPr>
              <p:cNvGrpSpPr/>
              <p:nvPr/>
            </p:nvGrpSpPr>
            <p:grpSpPr>
              <a:xfrm>
                <a:off x="4196610" y="1032983"/>
                <a:ext cx="641389" cy="5216305"/>
                <a:chOff x="2892468" y="1032983"/>
                <a:chExt cx="641389" cy="5216305"/>
              </a:xfrm>
            </p:grpSpPr>
            <p:grpSp>
              <p:nvGrpSpPr>
                <p:cNvPr id="2440" name="Gruppe 2439">
                  <a:extLst>
                    <a:ext uri="{FF2B5EF4-FFF2-40B4-BE49-F238E27FC236}">
                      <a16:creationId xmlns:a16="http://schemas.microsoft.com/office/drawing/2014/main" id="{57CD2CDC-A46B-0BDF-D89D-9FE8134464C8}"/>
                    </a:ext>
                  </a:extLst>
                </p:cNvPr>
                <p:cNvGrpSpPr/>
                <p:nvPr/>
              </p:nvGrpSpPr>
              <p:grpSpPr>
                <a:xfrm>
                  <a:off x="2892468" y="1032983"/>
                  <a:ext cx="641389" cy="5216305"/>
                  <a:chOff x="3475384" y="1188399"/>
                  <a:chExt cx="641389" cy="5216305"/>
                </a:xfrm>
              </p:grpSpPr>
              <p:sp>
                <p:nvSpPr>
                  <p:cNvPr id="2444" name="Tekstfelt 2443">
                    <a:extLst>
                      <a:ext uri="{FF2B5EF4-FFF2-40B4-BE49-F238E27FC236}">
                        <a16:creationId xmlns:a16="http://schemas.microsoft.com/office/drawing/2014/main" id="{B6B43AEA-E067-9605-CBB8-3A18329850E1}"/>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445" name="Tekstfelt 2444">
                    <a:extLst>
                      <a:ext uri="{FF2B5EF4-FFF2-40B4-BE49-F238E27FC236}">
                        <a16:creationId xmlns:a16="http://schemas.microsoft.com/office/drawing/2014/main" id="{14375DC5-C963-95D2-A86E-A5A65F68B59A}"/>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446" name="Tekstfelt 2445">
                    <a:extLst>
                      <a:ext uri="{FF2B5EF4-FFF2-40B4-BE49-F238E27FC236}">
                        <a16:creationId xmlns:a16="http://schemas.microsoft.com/office/drawing/2014/main" id="{A0ECAE57-7D88-99FD-53F4-C5F001CABBB2}"/>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447" name="Tekstfelt 2446">
                    <a:extLst>
                      <a:ext uri="{FF2B5EF4-FFF2-40B4-BE49-F238E27FC236}">
                        <a16:creationId xmlns:a16="http://schemas.microsoft.com/office/drawing/2014/main" id="{D780EA54-026B-D8B4-6D16-DCE83328F58E}"/>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448" name="Tekstfelt 2447">
                    <a:extLst>
                      <a:ext uri="{FF2B5EF4-FFF2-40B4-BE49-F238E27FC236}">
                        <a16:creationId xmlns:a16="http://schemas.microsoft.com/office/drawing/2014/main" id="{31755726-A2F6-B00E-225E-877DA1B14EA3}"/>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449" name="Tekstfelt 2448">
                    <a:extLst>
                      <a:ext uri="{FF2B5EF4-FFF2-40B4-BE49-F238E27FC236}">
                        <a16:creationId xmlns:a16="http://schemas.microsoft.com/office/drawing/2014/main" id="{A0433B46-CAF0-DF49-5A4F-B3D30F56A95F}"/>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450" name="Tekstfelt 2449">
                    <a:extLst>
                      <a:ext uri="{FF2B5EF4-FFF2-40B4-BE49-F238E27FC236}">
                        <a16:creationId xmlns:a16="http://schemas.microsoft.com/office/drawing/2014/main" id="{2ADB8259-C52B-4009-D468-039F4FB1A9A5}"/>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451" name="Tekstfelt 2450">
                    <a:extLst>
                      <a:ext uri="{FF2B5EF4-FFF2-40B4-BE49-F238E27FC236}">
                        <a16:creationId xmlns:a16="http://schemas.microsoft.com/office/drawing/2014/main" id="{31FACF98-F4FE-1A4B-52C7-F0CFFBEBB06B}"/>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452" name="Tekstfelt 2451">
                    <a:extLst>
                      <a:ext uri="{FF2B5EF4-FFF2-40B4-BE49-F238E27FC236}">
                        <a16:creationId xmlns:a16="http://schemas.microsoft.com/office/drawing/2014/main" id="{D090450A-AF33-EFE4-A4E3-0CAA3CC50DD8}"/>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453" name="Tekstfelt 2452">
                    <a:extLst>
                      <a:ext uri="{FF2B5EF4-FFF2-40B4-BE49-F238E27FC236}">
                        <a16:creationId xmlns:a16="http://schemas.microsoft.com/office/drawing/2014/main" id="{6F5DE3C8-AF3B-BCAC-4975-5C7826180AB4}"/>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454" name="Tekstfelt 2453">
                    <a:extLst>
                      <a:ext uri="{FF2B5EF4-FFF2-40B4-BE49-F238E27FC236}">
                        <a16:creationId xmlns:a16="http://schemas.microsoft.com/office/drawing/2014/main" id="{08C3D063-C943-6662-99B5-F9B535C9BFC7}"/>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455" name="Tekstfelt 2454">
                    <a:extLst>
                      <a:ext uri="{FF2B5EF4-FFF2-40B4-BE49-F238E27FC236}">
                        <a16:creationId xmlns:a16="http://schemas.microsoft.com/office/drawing/2014/main" id="{A66F9815-9E38-EA89-EEAE-E1A07ABE6035}"/>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456" name="Tekstfelt 2455">
                    <a:extLst>
                      <a:ext uri="{FF2B5EF4-FFF2-40B4-BE49-F238E27FC236}">
                        <a16:creationId xmlns:a16="http://schemas.microsoft.com/office/drawing/2014/main" id="{C03A128D-16CA-5354-0606-B6A2063072DF}"/>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457" name="Tekstfelt 2456">
                    <a:extLst>
                      <a:ext uri="{FF2B5EF4-FFF2-40B4-BE49-F238E27FC236}">
                        <a16:creationId xmlns:a16="http://schemas.microsoft.com/office/drawing/2014/main" id="{03070088-2EC5-5F53-BC61-E3F73F3ADDF5}"/>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458" name="Tekstfelt 2457">
                    <a:extLst>
                      <a:ext uri="{FF2B5EF4-FFF2-40B4-BE49-F238E27FC236}">
                        <a16:creationId xmlns:a16="http://schemas.microsoft.com/office/drawing/2014/main" id="{7F9A114C-272B-3B9A-34F5-1FCC8EF2A4B1}"/>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459" name="Tekstfelt 2458">
                    <a:extLst>
                      <a:ext uri="{FF2B5EF4-FFF2-40B4-BE49-F238E27FC236}">
                        <a16:creationId xmlns:a16="http://schemas.microsoft.com/office/drawing/2014/main" id="{E6BEC59E-E2E2-A0D2-BF4D-690CE2BB268B}"/>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460" name="Tekstfelt 2459">
                    <a:extLst>
                      <a:ext uri="{FF2B5EF4-FFF2-40B4-BE49-F238E27FC236}">
                        <a16:creationId xmlns:a16="http://schemas.microsoft.com/office/drawing/2014/main" id="{07A78F85-699F-3D1E-4EFC-5AC7F54F3771}"/>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461" name="Tekstfelt 2460">
                    <a:extLst>
                      <a:ext uri="{FF2B5EF4-FFF2-40B4-BE49-F238E27FC236}">
                        <a16:creationId xmlns:a16="http://schemas.microsoft.com/office/drawing/2014/main" id="{D2471FD1-0031-503F-0F32-28F3DFD78BF0}"/>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462" name="Tekstfelt 2461">
                    <a:extLst>
                      <a:ext uri="{FF2B5EF4-FFF2-40B4-BE49-F238E27FC236}">
                        <a16:creationId xmlns:a16="http://schemas.microsoft.com/office/drawing/2014/main" id="{808EFAB0-C164-2E4C-96E7-FCA719E59901}"/>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463" name="Tekstfelt 2462">
                    <a:extLst>
                      <a:ext uri="{FF2B5EF4-FFF2-40B4-BE49-F238E27FC236}">
                        <a16:creationId xmlns:a16="http://schemas.microsoft.com/office/drawing/2014/main" id="{65B19D99-EDF1-4DE0-937C-C1DDCDCFCC2B}"/>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464" name="Tekstfelt 2463">
                    <a:extLst>
                      <a:ext uri="{FF2B5EF4-FFF2-40B4-BE49-F238E27FC236}">
                        <a16:creationId xmlns:a16="http://schemas.microsoft.com/office/drawing/2014/main" id="{CBD97B20-5D44-C2C6-079E-1F7FFFEF6069}"/>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465" name="Tekstfelt 2464">
                    <a:extLst>
                      <a:ext uri="{FF2B5EF4-FFF2-40B4-BE49-F238E27FC236}">
                        <a16:creationId xmlns:a16="http://schemas.microsoft.com/office/drawing/2014/main" id="{D142E5E7-7C14-F9C3-02B4-44CB3447CDF6}"/>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466" name="Tekstfelt 2465">
                    <a:extLst>
                      <a:ext uri="{FF2B5EF4-FFF2-40B4-BE49-F238E27FC236}">
                        <a16:creationId xmlns:a16="http://schemas.microsoft.com/office/drawing/2014/main" id="{CAFEC38F-356E-D2CC-0CCC-64E2019597E1}"/>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467" name="Tekstfelt 2466">
                    <a:extLst>
                      <a:ext uri="{FF2B5EF4-FFF2-40B4-BE49-F238E27FC236}">
                        <a16:creationId xmlns:a16="http://schemas.microsoft.com/office/drawing/2014/main" id="{3BD4FA35-E014-4BC7-457E-0BA49268E8F3}"/>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468" name="Tekstfelt 2467">
                    <a:extLst>
                      <a:ext uri="{FF2B5EF4-FFF2-40B4-BE49-F238E27FC236}">
                        <a16:creationId xmlns:a16="http://schemas.microsoft.com/office/drawing/2014/main" id="{ED0A5EAA-240A-A217-12EC-7AB21F3D046E}"/>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469" name="Tekstfelt 2468">
                    <a:extLst>
                      <a:ext uri="{FF2B5EF4-FFF2-40B4-BE49-F238E27FC236}">
                        <a16:creationId xmlns:a16="http://schemas.microsoft.com/office/drawing/2014/main" id="{12D2E495-E769-EE3D-E367-6693A26FB229}"/>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470" name="Tekstfelt 2469">
                    <a:extLst>
                      <a:ext uri="{FF2B5EF4-FFF2-40B4-BE49-F238E27FC236}">
                        <a16:creationId xmlns:a16="http://schemas.microsoft.com/office/drawing/2014/main" id="{DE24441E-12DB-AAC4-94A6-C172698DA8AD}"/>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471" name="Tekstfelt 2470">
                    <a:extLst>
                      <a:ext uri="{FF2B5EF4-FFF2-40B4-BE49-F238E27FC236}">
                        <a16:creationId xmlns:a16="http://schemas.microsoft.com/office/drawing/2014/main" id="{F954CF97-2F33-3B3C-38BC-D636C9802DFF}"/>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472" name="Tekstfelt 2471">
                    <a:extLst>
                      <a:ext uri="{FF2B5EF4-FFF2-40B4-BE49-F238E27FC236}">
                        <a16:creationId xmlns:a16="http://schemas.microsoft.com/office/drawing/2014/main" id="{705B9905-4C1F-96B9-C1CE-7949F85FF03C}"/>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473" name="Tekstfelt 2472">
                    <a:extLst>
                      <a:ext uri="{FF2B5EF4-FFF2-40B4-BE49-F238E27FC236}">
                        <a16:creationId xmlns:a16="http://schemas.microsoft.com/office/drawing/2014/main" id="{41D403BE-DFB6-FAD3-A493-A781FF34575B}"/>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474" name="Tekstfelt 2473">
                    <a:extLst>
                      <a:ext uri="{FF2B5EF4-FFF2-40B4-BE49-F238E27FC236}">
                        <a16:creationId xmlns:a16="http://schemas.microsoft.com/office/drawing/2014/main" id="{E83D0EF3-CC54-FE5E-B6A2-BAF6E554D972}"/>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475" name="Tekstfelt 2474">
                    <a:extLst>
                      <a:ext uri="{FF2B5EF4-FFF2-40B4-BE49-F238E27FC236}">
                        <a16:creationId xmlns:a16="http://schemas.microsoft.com/office/drawing/2014/main" id="{0BC05B99-2905-EF5F-1BD7-0D8298288524}"/>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476" name="Tekstfelt 2475">
                    <a:extLst>
                      <a:ext uri="{FF2B5EF4-FFF2-40B4-BE49-F238E27FC236}">
                        <a16:creationId xmlns:a16="http://schemas.microsoft.com/office/drawing/2014/main" id="{E32E0B9E-8143-3CD8-C015-5962F56FE883}"/>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441" name="Tekstfelt 2440">
                  <a:extLst>
                    <a:ext uri="{FF2B5EF4-FFF2-40B4-BE49-F238E27FC236}">
                      <a16:creationId xmlns:a16="http://schemas.microsoft.com/office/drawing/2014/main" id="{7D0E6FBC-12FD-83BD-0FBE-39167997D6C7}"/>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442" name="Tekstfelt 2441">
                  <a:extLst>
                    <a:ext uri="{FF2B5EF4-FFF2-40B4-BE49-F238E27FC236}">
                      <a16:creationId xmlns:a16="http://schemas.microsoft.com/office/drawing/2014/main" id="{4D624657-8591-89DC-7200-6EB8CB191647}"/>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443" name="Tekstfelt 2442">
                  <a:extLst>
                    <a:ext uri="{FF2B5EF4-FFF2-40B4-BE49-F238E27FC236}">
                      <a16:creationId xmlns:a16="http://schemas.microsoft.com/office/drawing/2014/main" id="{AD834F03-04DD-0D1F-AEAC-70B32FF3E735}"/>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10" name="Gruppe 1809">
                <a:extLst>
                  <a:ext uri="{FF2B5EF4-FFF2-40B4-BE49-F238E27FC236}">
                    <a16:creationId xmlns:a16="http://schemas.microsoft.com/office/drawing/2014/main" id="{6E089EBC-8DE9-234A-D562-17B6A5B8BFF0}"/>
                  </a:ext>
                </a:extLst>
              </p:cNvPr>
              <p:cNvGrpSpPr/>
              <p:nvPr/>
            </p:nvGrpSpPr>
            <p:grpSpPr>
              <a:xfrm>
                <a:off x="4188892" y="1168460"/>
                <a:ext cx="374057" cy="4971316"/>
                <a:chOff x="2884750" y="1168460"/>
                <a:chExt cx="374057" cy="4971316"/>
              </a:xfrm>
            </p:grpSpPr>
            <p:grpSp>
              <p:nvGrpSpPr>
                <p:cNvPr id="2427" name="Gruppe 2426">
                  <a:extLst>
                    <a:ext uri="{FF2B5EF4-FFF2-40B4-BE49-F238E27FC236}">
                      <a16:creationId xmlns:a16="http://schemas.microsoft.com/office/drawing/2014/main" id="{AF4CDA28-5AD0-ABE0-5619-E92F56744A27}"/>
                    </a:ext>
                  </a:extLst>
                </p:cNvPr>
                <p:cNvGrpSpPr/>
                <p:nvPr/>
              </p:nvGrpSpPr>
              <p:grpSpPr>
                <a:xfrm>
                  <a:off x="2884750" y="1168460"/>
                  <a:ext cx="358241" cy="4542339"/>
                  <a:chOff x="3468415" y="1754237"/>
                  <a:chExt cx="358241" cy="4542339"/>
                </a:xfrm>
              </p:grpSpPr>
              <p:sp>
                <p:nvSpPr>
                  <p:cNvPr id="2429" name="Tekstfelt 2428">
                    <a:extLst>
                      <a:ext uri="{FF2B5EF4-FFF2-40B4-BE49-F238E27FC236}">
                        <a16:creationId xmlns:a16="http://schemas.microsoft.com/office/drawing/2014/main" id="{2E5333B5-5BD8-8A46-7695-370C7D69BCD6}"/>
                      </a:ext>
                    </a:extLst>
                  </p:cNvPr>
                  <p:cNvSpPr txBox="1"/>
                  <p:nvPr/>
                </p:nvSpPr>
                <p:spPr>
                  <a:xfrm>
                    <a:off x="3477366" y="60811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217</a:t>
                    </a:r>
                  </a:p>
                </p:txBody>
              </p:sp>
              <p:sp>
                <p:nvSpPr>
                  <p:cNvPr id="2430" name="Tekstfelt 2429">
                    <a:extLst>
                      <a:ext uri="{FF2B5EF4-FFF2-40B4-BE49-F238E27FC236}">
                        <a16:creationId xmlns:a16="http://schemas.microsoft.com/office/drawing/2014/main" id="{F413D284-C574-C20D-3F0A-73893EF7DEDB}"/>
                      </a:ext>
                    </a:extLst>
                  </p:cNvPr>
                  <p:cNvSpPr txBox="1"/>
                  <p:nvPr/>
                </p:nvSpPr>
                <p:spPr>
                  <a:xfrm>
                    <a:off x="3470660" y="218566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226</a:t>
                    </a:r>
                  </a:p>
                </p:txBody>
              </p:sp>
              <p:sp>
                <p:nvSpPr>
                  <p:cNvPr id="2431" name="Tekstfelt 2430">
                    <a:extLst>
                      <a:ext uri="{FF2B5EF4-FFF2-40B4-BE49-F238E27FC236}">
                        <a16:creationId xmlns:a16="http://schemas.microsoft.com/office/drawing/2014/main" id="{3E8B4E56-CE3A-8790-0311-32AE3084AF46}"/>
                      </a:ext>
                    </a:extLst>
                  </p:cNvPr>
                  <p:cNvSpPr txBox="1"/>
                  <p:nvPr/>
                </p:nvSpPr>
                <p:spPr>
                  <a:xfrm>
                    <a:off x="3470659" y="26193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225</a:t>
                    </a:r>
                  </a:p>
                </p:txBody>
              </p:sp>
              <p:sp>
                <p:nvSpPr>
                  <p:cNvPr id="2432" name="Tekstfelt 2431">
                    <a:extLst>
                      <a:ext uri="{FF2B5EF4-FFF2-40B4-BE49-F238E27FC236}">
                        <a16:creationId xmlns:a16="http://schemas.microsoft.com/office/drawing/2014/main" id="{FF58D098-638C-B9CF-837A-6F7543CF9A7A}"/>
                      </a:ext>
                    </a:extLst>
                  </p:cNvPr>
                  <p:cNvSpPr txBox="1"/>
                  <p:nvPr/>
                </p:nvSpPr>
                <p:spPr>
                  <a:xfrm>
                    <a:off x="3468415" y="305412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224</a:t>
                    </a:r>
                  </a:p>
                </p:txBody>
              </p:sp>
              <p:sp>
                <p:nvSpPr>
                  <p:cNvPr id="2433" name="Tekstfelt 2432">
                    <a:extLst>
                      <a:ext uri="{FF2B5EF4-FFF2-40B4-BE49-F238E27FC236}">
                        <a16:creationId xmlns:a16="http://schemas.microsoft.com/office/drawing/2014/main" id="{C89B0FC1-2338-A22B-213E-EB555C237A0E}"/>
                      </a:ext>
                    </a:extLst>
                  </p:cNvPr>
                  <p:cNvSpPr txBox="1"/>
                  <p:nvPr/>
                </p:nvSpPr>
                <p:spPr>
                  <a:xfrm>
                    <a:off x="3469533" y="348555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223</a:t>
                    </a:r>
                  </a:p>
                </p:txBody>
              </p:sp>
              <p:sp>
                <p:nvSpPr>
                  <p:cNvPr id="2434" name="Tekstfelt 2433">
                    <a:extLst>
                      <a:ext uri="{FF2B5EF4-FFF2-40B4-BE49-F238E27FC236}">
                        <a16:creationId xmlns:a16="http://schemas.microsoft.com/office/drawing/2014/main" id="{DB3A79B9-AB0D-EA93-D883-375AF77A4504}"/>
                      </a:ext>
                    </a:extLst>
                  </p:cNvPr>
                  <p:cNvSpPr txBox="1"/>
                  <p:nvPr/>
                </p:nvSpPr>
                <p:spPr>
                  <a:xfrm>
                    <a:off x="3470652" y="391699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222</a:t>
                    </a:r>
                  </a:p>
                </p:txBody>
              </p:sp>
              <p:sp>
                <p:nvSpPr>
                  <p:cNvPr id="2435" name="Tekstfelt 2434">
                    <a:extLst>
                      <a:ext uri="{FF2B5EF4-FFF2-40B4-BE49-F238E27FC236}">
                        <a16:creationId xmlns:a16="http://schemas.microsoft.com/office/drawing/2014/main" id="{3C8692AC-AB66-D8C1-7658-E110D09B6307}"/>
                      </a:ext>
                    </a:extLst>
                  </p:cNvPr>
                  <p:cNvSpPr txBox="1"/>
                  <p:nvPr/>
                </p:nvSpPr>
                <p:spPr>
                  <a:xfrm>
                    <a:off x="3471769" y="434842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221</a:t>
                    </a:r>
                  </a:p>
                </p:txBody>
              </p:sp>
              <p:sp>
                <p:nvSpPr>
                  <p:cNvPr id="2436" name="Tekstfelt 2435">
                    <a:extLst>
                      <a:ext uri="{FF2B5EF4-FFF2-40B4-BE49-F238E27FC236}">
                        <a16:creationId xmlns:a16="http://schemas.microsoft.com/office/drawing/2014/main" id="{5B9A5855-5EAE-B416-9E93-ED6561C8CD45}"/>
                      </a:ext>
                    </a:extLst>
                  </p:cNvPr>
                  <p:cNvSpPr txBox="1"/>
                  <p:nvPr/>
                </p:nvSpPr>
                <p:spPr>
                  <a:xfrm>
                    <a:off x="3472887" y="477984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220</a:t>
                    </a:r>
                  </a:p>
                </p:txBody>
              </p:sp>
              <p:sp>
                <p:nvSpPr>
                  <p:cNvPr id="2437" name="Tekstfelt 2436">
                    <a:extLst>
                      <a:ext uri="{FF2B5EF4-FFF2-40B4-BE49-F238E27FC236}">
                        <a16:creationId xmlns:a16="http://schemas.microsoft.com/office/drawing/2014/main" id="{957A5A10-4036-2CDA-EBD1-1631EB4A3030}"/>
                      </a:ext>
                    </a:extLst>
                  </p:cNvPr>
                  <p:cNvSpPr txBox="1"/>
                  <p:nvPr/>
                </p:nvSpPr>
                <p:spPr>
                  <a:xfrm>
                    <a:off x="3477366" y="521127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219</a:t>
                    </a:r>
                  </a:p>
                </p:txBody>
              </p:sp>
              <p:sp>
                <p:nvSpPr>
                  <p:cNvPr id="2438" name="Tekstfelt 2437">
                    <a:extLst>
                      <a:ext uri="{FF2B5EF4-FFF2-40B4-BE49-F238E27FC236}">
                        <a16:creationId xmlns:a16="http://schemas.microsoft.com/office/drawing/2014/main" id="{69E69209-0FBD-7F5F-79EC-CDD459204E13}"/>
                      </a:ext>
                    </a:extLst>
                  </p:cNvPr>
                  <p:cNvSpPr txBox="1"/>
                  <p:nvPr/>
                </p:nvSpPr>
                <p:spPr>
                  <a:xfrm>
                    <a:off x="3478484" y="5646066"/>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218</a:t>
                    </a:r>
                  </a:p>
                </p:txBody>
              </p:sp>
              <p:sp>
                <p:nvSpPr>
                  <p:cNvPr id="2439" name="Tekstfelt 2438">
                    <a:extLst>
                      <a:ext uri="{FF2B5EF4-FFF2-40B4-BE49-F238E27FC236}">
                        <a16:creationId xmlns:a16="http://schemas.microsoft.com/office/drawing/2014/main" id="{7A9E6812-9FB7-89F0-5F0F-E4F0AF47E59A}"/>
                      </a:ext>
                    </a:extLst>
                  </p:cNvPr>
                  <p:cNvSpPr txBox="1"/>
                  <p:nvPr/>
                </p:nvSpPr>
                <p:spPr>
                  <a:xfrm>
                    <a:off x="3469542" y="17542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227</a:t>
                    </a:r>
                  </a:p>
                </p:txBody>
              </p:sp>
            </p:grpSp>
            <p:sp>
              <p:nvSpPr>
                <p:cNvPr id="2428" name="Tekstfelt 2427">
                  <a:extLst>
                    <a:ext uri="{FF2B5EF4-FFF2-40B4-BE49-F238E27FC236}">
                      <a16:creationId xmlns:a16="http://schemas.microsoft.com/office/drawing/2014/main" id="{2D7F850F-8C91-CDB2-012B-31A325F91CEC}"/>
                    </a:ext>
                  </a:extLst>
                </p:cNvPr>
                <p:cNvSpPr txBox="1"/>
                <p:nvPr/>
              </p:nvSpPr>
              <p:spPr>
                <a:xfrm>
                  <a:off x="2910635" y="59243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216</a:t>
                  </a:r>
                </a:p>
              </p:txBody>
            </p:sp>
          </p:grpSp>
          <p:grpSp>
            <p:nvGrpSpPr>
              <p:cNvPr id="1811" name="Gruppe 1810">
                <a:extLst>
                  <a:ext uri="{FF2B5EF4-FFF2-40B4-BE49-F238E27FC236}">
                    <a16:creationId xmlns:a16="http://schemas.microsoft.com/office/drawing/2014/main" id="{8E8B0202-25AA-6E56-6001-AEDB8C498719}"/>
                  </a:ext>
                </a:extLst>
              </p:cNvPr>
              <p:cNvGrpSpPr/>
              <p:nvPr/>
            </p:nvGrpSpPr>
            <p:grpSpPr>
              <a:xfrm>
                <a:off x="5119196" y="1063299"/>
                <a:ext cx="444157" cy="5190614"/>
                <a:chOff x="5753799" y="1204530"/>
                <a:chExt cx="444157" cy="5190614"/>
              </a:xfrm>
            </p:grpSpPr>
            <p:grpSp>
              <p:nvGrpSpPr>
                <p:cNvPr id="2414" name="Gruppe 2413">
                  <a:extLst>
                    <a:ext uri="{FF2B5EF4-FFF2-40B4-BE49-F238E27FC236}">
                      <a16:creationId xmlns:a16="http://schemas.microsoft.com/office/drawing/2014/main" id="{23F0504F-160F-FA0D-C46B-A45E14853079}"/>
                    </a:ext>
                  </a:extLst>
                </p:cNvPr>
                <p:cNvGrpSpPr/>
                <p:nvPr/>
              </p:nvGrpSpPr>
              <p:grpSpPr>
                <a:xfrm>
                  <a:off x="5753799" y="1204530"/>
                  <a:ext cx="442069" cy="4756379"/>
                  <a:chOff x="3817279" y="1064461"/>
                  <a:chExt cx="442069" cy="4756379"/>
                </a:xfrm>
              </p:grpSpPr>
              <p:sp>
                <p:nvSpPr>
                  <p:cNvPr id="2416" name="Rektangel 2415">
                    <a:extLst>
                      <a:ext uri="{FF2B5EF4-FFF2-40B4-BE49-F238E27FC236}">
                        <a16:creationId xmlns:a16="http://schemas.microsoft.com/office/drawing/2014/main" id="{FE9D3C43-ECE8-860B-6436-893A25B04BB0}"/>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7" name="Rektangel 2416">
                    <a:extLst>
                      <a:ext uri="{FF2B5EF4-FFF2-40B4-BE49-F238E27FC236}">
                        <a16:creationId xmlns:a16="http://schemas.microsoft.com/office/drawing/2014/main" id="{3777DDF7-176D-9028-EF47-7F548635D3DB}"/>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8" name="Rektangel 2417">
                    <a:extLst>
                      <a:ext uri="{FF2B5EF4-FFF2-40B4-BE49-F238E27FC236}">
                        <a16:creationId xmlns:a16="http://schemas.microsoft.com/office/drawing/2014/main" id="{E7F95D75-FA95-FE49-D846-0C4B5B26B46D}"/>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9" name="Rektangel 2418">
                    <a:extLst>
                      <a:ext uri="{FF2B5EF4-FFF2-40B4-BE49-F238E27FC236}">
                        <a16:creationId xmlns:a16="http://schemas.microsoft.com/office/drawing/2014/main" id="{5AE2A17D-B03B-1F11-06E5-7DC4AC5770B3}"/>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0" name="Rektangel 2419">
                    <a:extLst>
                      <a:ext uri="{FF2B5EF4-FFF2-40B4-BE49-F238E27FC236}">
                        <a16:creationId xmlns:a16="http://schemas.microsoft.com/office/drawing/2014/main" id="{9BF47831-3E79-3D2D-80B1-CFC3C6521D26}"/>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1" name="Rektangel 2420">
                    <a:extLst>
                      <a:ext uri="{FF2B5EF4-FFF2-40B4-BE49-F238E27FC236}">
                        <a16:creationId xmlns:a16="http://schemas.microsoft.com/office/drawing/2014/main" id="{BF0CA64E-25BF-9D80-D477-80C5C0E18A7A}"/>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2" name="Rektangel 2421">
                    <a:extLst>
                      <a:ext uri="{FF2B5EF4-FFF2-40B4-BE49-F238E27FC236}">
                        <a16:creationId xmlns:a16="http://schemas.microsoft.com/office/drawing/2014/main" id="{7C5CBC91-9D87-8C56-93BA-6CEAE2FF7E7A}"/>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3" name="Rektangel 2422">
                    <a:extLst>
                      <a:ext uri="{FF2B5EF4-FFF2-40B4-BE49-F238E27FC236}">
                        <a16:creationId xmlns:a16="http://schemas.microsoft.com/office/drawing/2014/main" id="{EED6B23D-657A-1506-6088-598E06D6B71E}"/>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4" name="Rektangel 2423">
                    <a:extLst>
                      <a:ext uri="{FF2B5EF4-FFF2-40B4-BE49-F238E27FC236}">
                        <a16:creationId xmlns:a16="http://schemas.microsoft.com/office/drawing/2014/main" id="{F1FFCAE8-C369-45F6-DBDB-B11185F75FDD}"/>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5" name="Rektangel 2424">
                    <a:extLst>
                      <a:ext uri="{FF2B5EF4-FFF2-40B4-BE49-F238E27FC236}">
                        <a16:creationId xmlns:a16="http://schemas.microsoft.com/office/drawing/2014/main" id="{0F99D62E-2C06-07E6-A24D-22B2924EC4D6}"/>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6" name="Rektangel 2425">
                    <a:extLst>
                      <a:ext uri="{FF2B5EF4-FFF2-40B4-BE49-F238E27FC236}">
                        <a16:creationId xmlns:a16="http://schemas.microsoft.com/office/drawing/2014/main" id="{46F2B501-911F-D834-8ADF-4CC52EAAD171}"/>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15" name="Rektangel 2414">
                  <a:extLst>
                    <a:ext uri="{FF2B5EF4-FFF2-40B4-BE49-F238E27FC236}">
                      <a16:creationId xmlns:a16="http://schemas.microsoft.com/office/drawing/2014/main" id="{26A50B2B-EA0B-B386-9BC4-044E06D50599}"/>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2" name="Gruppe 1811">
                <a:extLst>
                  <a:ext uri="{FF2B5EF4-FFF2-40B4-BE49-F238E27FC236}">
                    <a16:creationId xmlns:a16="http://schemas.microsoft.com/office/drawing/2014/main" id="{5E714632-F58E-2159-E68E-45B34937E7B1}"/>
                  </a:ext>
                </a:extLst>
              </p:cNvPr>
              <p:cNvGrpSpPr/>
              <p:nvPr/>
            </p:nvGrpSpPr>
            <p:grpSpPr>
              <a:xfrm>
                <a:off x="4687520" y="1061335"/>
                <a:ext cx="444157" cy="5190614"/>
                <a:chOff x="5753799" y="1204530"/>
                <a:chExt cx="444157" cy="5190614"/>
              </a:xfrm>
            </p:grpSpPr>
            <p:grpSp>
              <p:nvGrpSpPr>
                <p:cNvPr id="2401" name="Gruppe 2400">
                  <a:extLst>
                    <a:ext uri="{FF2B5EF4-FFF2-40B4-BE49-F238E27FC236}">
                      <a16:creationId xmlns:a16="http://schemas.microsoft.com/office/drawing/2014/main" id="{31508382-52A9-4657-794E-327A852B68A2}"/>
                    </a:ext>
                  </a:extLst>
                </p:cNvPr>
                <p:cNvGrpSpPr/>
                <p:nvPr/>
              </p:nvGrpSpPr>
              <p:grpSpPr>
                <a:xfrm>
                  <a:off x="5753799" y="1204530"/>
                  <a:ext cx="442069" cy="4756379"/>
                  <a:chOff x="3817279" y="1064461"/>
                  <a:chExt cx="442069" cy="4756379"/>
                </a:xfrm>
              </p:grpSpPr>
              <p:sp>
                <p:nvSpPr>
                  <p:cNvPr id="2403" name="Rektangel 2402">
                    <a:extLst>
                      <a:ext uri="{FF2B5EF4-FFF2-40B4-BE49-F238E27FC236}">
                        <a16:creationId xmlns:a16="http://schemas.microsoft.com/office/drawing/2014/main" id="{F07F3153-C684-A8C3-D205-DB9125CC27D7}"/>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4" name="Rektangel 2403">
                    <a:extLst>
                      <a:ext uri="{FF2B5EF4-FFF2-40B4-BE49-F238E27FC236}">
                        <a16:creationId xmlns:a16="http://schemas.microsoft.com/office/drawing/2014/main" id="{8B3D4DBB-6120-F947-B70B-B82D29B4C901}"/>
                      </a:ext>
                    </a:extLst>
                  </p:cNvPr>
                  <p:cNvSpPr>
                    <a:spLocks noChangeAspect="1"/>
                  </p:cNvSpPr>
                  <p:nvPr/>
                </p:nvSpPr>
                <p:spPr>
                  <a:xfrm>
                    <a:off x="3819523" y="1064461"/>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5" name="Rektangel 2404">
                    <a:extLst>
                      <a:ext uri="{FF2B5EF4-FFF2-40B4-BE49-F238E27FC236}">
                        <a16:creationId xmlns:a16="http://schemas.microsoft.com/office/drawing/2014/main" id="{5034A78B-C59F-B9FD-338C-965B5DA5024D}"/>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6" name="Rektangel 2405">
                    <a:extLst>
                      <a:ext uri="{FF2B5EF4-FFF2-40B4-BE49-F238E27FC236}">
                        <a16:creationId xmlns:a16="http://schemas.microsoft.com/office/drawing/2014/main" id="{4DA6F34A-CDD7-06DE-F4E5-D0493393FE3A}"/>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7" name="Rektangel 2406">
                    <a:extLst>
                      <a:ext uri="{FF2B5EF4-FFF2-40B4-BE49-F238E27FC236}">
                        <a16:creationId xmlns:a16="http://schemas.microsoft.com/office/drawing/2014/main" id="{C70F7B10-B6AA-22F6-34A3-88D790123A36}"/>
                      </a:ext>
                    </a:extLst>
                  </p:cNvPr>
                  <p:cNvSpPr>
                    <a:spLocks noChangeAspect="1"/>
                  </p:cNvSpPr>
                  <p:nvPr/>
                </p:nvSpPr>
                <p:spPr>
                  <a:xfrm>
                    <a:off x="3817279" y="2796903"/>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8" name="Rektangel 2407">
                    <a:extLst>
                      <a:ext uri="{FF2B5EF4-FFF2-40B4-BE49-F238E27FC236}">
                        <a16:creationId xmlns:a16="http://schemas.microsoft.com/office/drawing/2014/main" id="{3B3EF359-F592-92BE-23DE-5DF49FB697CE}"/>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9" name="Rektangel 2408">
                    <a:extLst>
                      <a:ext uri="{FF2B5EF4-FFF2-40B4-BE49-F238E27FC236}">
                        <a16:creationId xmlns:a16="http://schemas.microsoft.com/office/drawing/2014/main" id="{9A6F910A-8EDD-DCB1-F277-539C539FD167}"/>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0" name="Rektangel 2409">
                    <a:extLst>
                      <a:ext uri="{FF2B5EF4-FFF2-40B4-BE49-F238E27FC236}">
                        <a16:creationId xmlns:a16="http://schemas.microsoft.com/office/drawing/2014/main" id="{7B2DD120-BF3E-173B-44EA-3E0242378B5F}"/>
                      </a:ext>
                    </a:extLst>
                  </p:cNvPr>
                  <p:cNvSpPr>
                    <a:spLocks noChangeAspect="1"/>
                  </p:cNvSpPr>
                  <p:nvPr/>
                </p:nvSpPr>
                <p:spPr>
                  <a:xfrm>
                    <a:off x="3820633" y="409119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1" name="Rektangel 2410">
                    <a:extLst>
                      <a:ext uri="{FF2B5EF4-FFF2-40B4-BE49-F238E27FC236}">
                        <a16:creationId xmlns:a16="http://schemas.microsoft.com/office/drawing/2014/main" id="{34A6DF41-094E-53A2-5B42-67C3EAB4FFB3}"/>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2" name="Rektangel 2411">
                    <a:extLst>
                      <a:ext uri="{FF2B5EF4-FFF2-40B4-BE49-F238E27FC236}">
                        <a16:creationId xmlns:a16="http://schemas.microsoft.com/office/drawing/2014/main" id="{6290D951-025F-DD36-F14D-21419D1EDB41}"/>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3" name="Rektangel 2412">
                    <a:extLst>
                      <a:ext uri="{FF2B5EF4-FFF2-40B4-BE49-F238E27FC236}">
                        <a16:creationId xmlns:a16="http://schemas.microsoft.com/office/drawing/2014/main" id="{CCA1C428-7952-F724-826B-5AB34031CFE1}"/>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02" name="Rektangel 2401">
                  <a:extLst>
                    <a:ext uri="{FF2B5EF4-FFF2-40B4-BE49-F238E27FC236}">
                      <a16:creationId xmlns:a16="http://schemas.microsoft.com/office/drawing/2014/main" id="{874CCA52-3343-B1AC-C17A-B8C00DE9046A}"/>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3" name="Gruppe 1812">
                <a:extLst>
                  <a:ext uri="{FF2B5EF4-FFF2-40B4-BE49-F238E27FC236}">
                    <a16:creationId xmlns:a16="http://schemas.microsoft.com/office/drawing/2014/main" id="{7D7C4E3B-3DBE-3774-62F0-69178E8590F7}"/>
                  </a:ext>
                </a:extLst>
              </p:cNvPr>
              <p:cNvGrpSpPr/>
              <p:nvPr/>
            </p:nvGrpSpPr>
            <p:grpSpPr>
              <a:xfrm>
                <a:off x="3819968" y="1058901"/>
                <a:ext cx="444157" cy="5190614"/>
                <a:chOff x="5753799" y="1204530"/>
                <a:chExt cx="444157" cy="5190614"/>
              </a:xfrm>
            </p:grpSpPr>
            <p:grpSp>
              <p:nvGrpSpPr>
                <p:cNvPr id="2388" name="Gruppe 2387">
                  <a:extLst>
                    <a:ext uri="{FF2B5EF4-FFF2-40B4-BE49-F238E27FC236}">
                      <a16:creationId xmlns:a16="http://schemas.microsoft.com/office/drawing/2014/main" id="{B0CE5AF4-C361-417C-8EAE-F407E74CE270}"/>
                    </a:ext>
                  </a:extLst>
                </p:cNvPr>
                <p:cNvGrpSpPr/>
                <p:nvPr/>
              </p:nvGrpSpPr>
              <p:grpSpPr>
                <a:xfrm>
                  <a:off x="5753799" y="1204530"/>
                  <a:ext cx="442069" cy="4756379"/>
                  <a:chOff x="3817279" y="1064461"/>
                  <a:chExt cx="442069" cy="4756379"/>
                </a:xfrm>
              </p:grpSpPr>
              <p:sp>
                <p:nvSpPr>
                  <p:cNvPr id="2390" name="Rektangel 2389">
                    <a:extLst>
                      <a:ext uri="{FF2B5EF4-FFF2-40B4-BE49-F238E27FC236}">
                        <a16:creationId xmlns:a16="http://schemas.microsoft.com/office/drawing/2014/main" id="{0F56F8FF-83FF-B0F4-3276-B6612D9D61C0}"/>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1" name="Rektangel 2390">
                    <a:extLst>
                      <a:ext uri="{FF2B5EF4-FFF2-40B4-BE49-F238E27FC236}">
                        <a16:creationId xmlns:a16="http://schemas.microsoft.com/office/drawing/2014/main" id="{0ED4D772-15D3-1A24-B243-84705729DAC2}"/>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2" name="Rektangel 2391">
                    <a:extLst>
                      <a:ext uri="{FF2B5EF4-FFF2-40B4-BE49-F238E27FC236}">
                        <a16:creationId xmlns:a16="http://schemas.microsoft.com/office/drawing/2014/main" id="{7C13D015-DFC8-CF8A-0F4F-C979ED91E2AC}"/>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3" name="Rektangel 2392">
                    <a:extLst>
                      <a:ext uri="{FF2B5EF4-FFF2-40B4-BE49-F238E27FC236}">
                        <a16:creationId xmlns:a16="http://schemas.microsoft.com/office/drawing/2014/main" id="{A73D2148-5084-AF42-C53C-4EE47A2E4914}"/>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4" name="Rektangel 2393">
                    <a:extLst>
                      <a:ext uri="{FF2B5EF4-FFF2-40B4-BE49-F238E27FC236}">
                        <a16:creationId xmlns:a16="http://schemas.microsoft.com/office/drawing/2014/main" id="{E10C6460-682D-D174-0267-CBB0C572D434}"/>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5" name="Rektangel 2394">
                    <a:extLst>
                      <a:ext uri="{FF2B5EF4-FFF2-40B4-BE49-F238E27FC236}">
                        <a16:creationId xmlns:a16="http://schemas.microsoft.com/office/drawing/2014/main" id="{481BFB26-B58D-9E70-FE53-F4688E4931AB}"/>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6" name="Rektangel 2395">
                    <a:extLst>
                      <a:ext uri="{FF2B5EF4-FFF2-40B4-BE49-F238E27FC236}">
                        <a16:creationId xmlns:a16="http://schemas.microsoft.com/office/drawing/2014/main" id="{FC169522-DA03-5385-94DB-19EA680237FC}"/>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7" name="Rektangel 2396">
                    <a:extLst>
                      <a:ext uri="{FF2B5EF4-FFF2-40B4-BE49-F238E27FC236}">
                        <a16:creationId xmlns:a16="http://schemas.microsoft.com/office/drawing/2014/main" id="{28B2AC00-F10D-AAB4-1828-7FFDFC15EFAD}"/>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8" name="Rektangel 2397">
                    <a:extLst>
                      <a:ext uri="{FF2B5EF4-FFF2-40B4-BE49-F238E27FC236}">
                        <a16:creationId xmlns:a16="http://schemas.microsoft.com/office/drawing/2014/main" id="{D696011A-0372-EC29-3BE0-5F505A776791}"/>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9" name="Rektangel 2398">
                    <a:extLst>
                      <a:ext uri="{FF2B5EF4-FFF2-40B4-BE49-F238E27FC236}">
                        <a16:creationId xmlns:a16="http://schemas.microsoft.com/office/drawing/2014/main" id="{1A0263D1-DE56-7A2F-DC77-18A6785A23AF}"/>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0" name="Rektangel 2399">
                    <a:extLst>
                      <a:ext uri="{FF2B5EF4-FFF2-40B4-BE49-F238E27FC236}">
                        <a16:creationId xmlns:a16="http://schemas.microsoft.com/office/drawing/2014/main" id="{8B89A67C-66AD-CFEB-1D71-F3FD76FB8B00}"/>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89" name="Rektangel 2388">
                  <a:extLst>
                    <a:ext uri="{FF2B5EF4-FFF2-40B4-BE49-F238E27FC236}">
                      <a16:creationId xmlns:a16="http://schemas.microsoft.com/office/drawing/2014/main" id="{E5850520-17AB-6A38-4C5D-C75E390DF571}"/>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4" name="Gruppe 1813">
                <a:extLst>
                  <a:ext uri="{FF2B5EF4-FFF2-40B4-BE49-F238E27FC236}">
                    <a16:creationId xmlns:a16="http://schemas.microsoft.com/office/drawing/2014/main" id="{BB19CC2A-F98E-E9E7-957B-7BF3A44D17C0}"/>
                  </a:ext>
                </a:extLst>
              </p:cNvPr>
              <p:cNvGrpSpPr/>
              <p:nvPr/>
            </p:nvGrpSpPr>
            <p:grpSpPr>
              <a:xfrm>
                <a:off x="3386295" y="1062122"/>
                <a:ext cx="444157" cy="5190614"/>
                <a:chOff x="5753799" y="1204530"/>
                <a:chExt cx="444157" cy="5190614"/>
              </a:xfrm>
            </p:grpSpPr>
            <p:grpSp>
              <p:nvGrpSpPr>
                <p:cNvPr id="2375" name="Gruppe 2374">
                  <a:extLst>
                    <a:ext uri="{FF2B5EF4-FFF2-40B4-BE49-F238E27FC236}">
                      <a16:creationId xmlns:a16="http://schemas.microsoft.com/office/drawing/2014/main" id="{78CDD49C-BB43-689F-FD5A-FD88B9A68121}"/>
                    </a:ext>
                  </a:extLst>
                </p:cNvPr>
                <p:cNvGrpSpPr/>
                <p:nvPr/>
              </p:nvGrpSpPr>
              <p:grpSpPr>
                <a:xfrm>
                  <a:off x="5753799" y="1204530"/>
                  <a:ext cx="442069" cy="4756379"/>
                  <a:chOff x="3817279" y="1064461"/>
                  <a:chExt cx="442069" cy="4756379"/>
                </a:xfrm>
              </p:grpSpPr>
              <p:sp>
                <p:nvSpPr>
                  <p:cNvPr id="2377" name="Rektangel 2376">
                    <a:extLst>
                      <a:ext uri="{FF2B5EF4-FFF2-40B4-BE49-F238E27FC236}">
                        <a16:creationId xmlns:a16="http://schemas.microsoft.com/office/drawing/2014/main" id="{A7233182-2F2C-E68D-5D88-660AB115CD6E}"/>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8" name="Rektangel 2377">
                    <a:extLst>
                      <a:ext uri="{FF2B5EF4-FFF2-40B4-BE49-F238E27FC236}">
                        <a16:creationId xmlns:a16="http://schemas.microsoft.com/office/drawing/2014/main" id="{845F3A0E-1733-FC95-1847-163F8FFE32A4}"/>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9" name="Rektangel 2378">
                    <a:extLst>
                      <a:ext uri="{FF2B5EF4-FFF2-40B4-BE49-F238E27FC236}">
                        <a16:creationId xmlns:a16="http://schemas.microsoft.com/office/drawing/2014/main" id="{BC557842-522E-D71B-8D06-3288704B4692}"/>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0" name="Rektangel 2379">
                    <a:extLst>
                      <a:ext uri="{FF2B5EF4-FFF2-40B4-BE49-F238E27FC236}">
                        <a16:creationId xmlns:a16="http://schemas.microsoft.com/office/drawing/2014/main" id="{F6BF8AD5-DA8A-8AF4-8205-E7F18CD17423}"/>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1" name="Rektangel 2380">
                    <a:extLst>
                      <a:ext uri="{FF2B5EF4-FFF2-40B4-BE49-F238E27FC236}">
                        <a16:creationId xmlns:a16="http://schemas.microsoft.com/office/drawing/2014/main" id="{99300363-20F4-82AC-0CC6-1817AC8E6675}"/>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2" name="Rektangel 2381">
                    <a:extLst>
                      <a:ext uri="{FF2B5EF4-FFF2-40B4-BE49-F238E27FC236}">
                        <a16:creationId xmlns:a16="http://schemas.microsoft.com/office/drawing/2014/main" id="{86955D39-C95A-11A8-8509-1C5EC9F12B9C}"/>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3" name="Rektangel 2382">
                    <a:extLst>
                      <a:ext uri="{FF2B5EF4-FFF2-40B4-BE49-F238E27FC236}">
                        <a16:creationId xmlns:a16="http://schemas.microsoft.com/office/drawing/2014/main" id="{E4BD7832-FB3B-B96C-4F97-D9621EEFE86B}"/>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4" name="Rektangel 2383">
                    <a:extLst>
                      <a:ext uri="{FF2B5EF4-FFF2-40B4-BE49-F238E27FC236}">
                        <a16:creationId xmlns:a16="http://schemas.microsoft.com/office/drawing/2014/main" id="{0005CABC-A73B-1D59-42CB-AD25C2F10BBA}"/>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5" name="Rektangel 2384">
                    <a:extLst>
                      <a:ext uri="{FF2B5EF4-FFF2-40B4-BE49-F238E27FC236}">
                        <a16:creationId xmlns:a16="http://schemas.microsoft.com/office/drawing/2014/main" id="{B2BDD01B-7E41-C9AE-9F0A-5D60CEADEB4C}"/>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6" name="Rektangel 2385">
                    <a:extLst>
                      <a:ext uri="{FF2B5EF4-FFF2-40B4-BE49-F238E27FC236}">
                        <a16:creationId xmlns:a16="http://schemas.microsoft.com/office/drawing/2014/main" id="{DB1AA186-7D65-A592-5657-2B80446ADDC5}"/>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7" name="Rektangel 2386">
                    <a:extLst>
                      <a:ext uri="{FF2B5EF4-FFF2-40B4-BE49-F238E27FC236}">
                        <a16:creationId xmlns:a16="http://schemas.microsoft.com/office/drawing/2014/main" id="{8F06FF3C-48B8-45C5-AAA0-486C80AB37E4}"/>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76" name="Rektangel 2375">
                  <a:extLst>
                    <a:ext uri="{FF2B5EF4-FFF2-40B4-BE49-F238E27FC236}">
                      <a16:creationId xmlns:a16="http://schemas.microsoft.com/office/drawing/2014/main" id="{0A6F9ECF-13DE-A80E-601C-6061DAD2147C}"/>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5" name="Gruppe 1814">
                <a:extLst>
                  <a:ext uri="{FF2B5EF4-FFF2-40B4-BE49-F238E27FC236}">
                    <a16:creationId xmlns:a16="http://schemas.microsoft.com/office/drawing/2014/main" id="{E417D5A1-7DA9-4D1A-2D57-539EE34A3395}"/>
                  </a:ext>
                </a:extLst>
              </p:cNvPr>
              <p:cNvGrpSpPr/>
              <p:nvPr/>
            </p:nvGrpSpPr>
            <p:grpSpPr>
              <a:xfrm>
                <a:off x="2949135" y="1063521"/>
                <a:ext cx="444157" cy="5190614"/>
                <a:chOff x="5753799" y="1204530"/>
                <a:chExt cx="444157" cy="5190614"/>
              </a:xfrm>
            </p:grpSpPr>
            <p:grpSp>
              <p:nvGrpSpPr>
                <p:cNvPr id="2362" name="Gruppe 2361">
                  <a:extLst>
                    <a:ext uri="{FF2B5EF4-FFF2-40B4-BE49-F238E27FC236}">
                      <a16:creationId xmlns:a16="http://schemas.microsoft.com/office/drawing/2014/main" id="{E8CD52D3-72D8-20B3-E457-6A0D4272D792}"/>
                    </a:ext>
                  </a:extLst>
                </p:cNvPr>
                <p:cNvGrpSpPr/>
                <p:nvPr/>
              </p:nvGrpSpPr>
              <p:grpSpPr>
                <a:xfrm>
                  <a:off x="5753799" y="1204530"/>
                  <a:ext cx="442069" cy="4756379"/>
                  <a:chOff x="3817279" y="1064461"/>
                  <a:chExt cx="442069" cy="4756379"/>
                </a:xfrm>
              </p:grpSpPr>
              <p:sp>
                <p:nvSpPr>
                  <p:cNvPr id="2364" name="Rektangel 2363">
                    <a:extLst>
                      <a:ext uri="{FF2B5EF4-FFF2-40B4-BE49-F238E27FC236}">
                        <a16:creationId xmlns:a16="http://schemas.microsoft.com/office/drawing/2014/main" id="{E255B4E8-16E6-C1D7-5112-CA74B2CF38BF}"/>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5" name="Rektangel 2364">
                    <a:extLst>
                      <a:ext uri="{FF2B5EF4-FFF2-40B4-BE49-F238E27FC236}">
                        <a16:creationId xmlns:a16="http://schemas.microsoft.com/office/drawing/2014/main" id="{ED64F93A-05EF-039A-AA43-68E3D23A80E0}"/>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6" name="Rektangel 2365">
                    <a:extLst>
                      <a:ext uri="{FF2B5EF4-FFF2-40B4-BE49-F238E27FC236}">
                        <a16:creationId xmlns:a16="http://schemas.microsoft.com/office/drawing/2014/main" id="{CC402EF5-9FCA-4567-DC63-4757C2D83A76}"/>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7" name="Rektangel 2366">
                    <a:extLst>
                      <a:ext uri="{FF2B5EF4-FFF2-40B4-BE49-F238E27FC236}">
                        <a16:creationId xmlns:a16="http://schemas.microsoft.com/office/drawing/2014/main" id="{E7BE80BC-A1B4-58CC-E953-1FEC6B4EF029}"/>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8" name="Rektangel 2367">
                    <a:extLst>
                      <a:ext uri="{FF2B5EF4-FFF2-40B4-BE49-F238E27FC236}">
                        <a16:creationId xmlns:a16="http://schemas.microsoft.com/office/drawing/2014/main" id="{8BB736A4-72CE-E5AF-E957-C6DE35ECC88E}"/>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9" name="Rektangel 2368">
                    <a:extLst>
                      <a:ext uri="{FF2B5EF4-FFF2-40B4-BE49-F238E27FC236}">
                        <a16:creationId xmlns:a16="http://schemas.microsoft.com/office/drawing/2014/main" id="{13FBE67C-EA4B-E539-1CA4-572FB53E7383}"/>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0" name="Rektangel 2369">
                    <a:extLst>
                      <a:ext uri="{FF2B5EF4-FFF2-40B4-BE49-F238E27FC236}">
                        <a16:creationId xmlns:a16="http://schemas.microsoft.com/office/drawing/2014/main" id="{EA7F8F34-EF05-7E79-B178-6B95CCC184BD}"/>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1" name="Rektangel 2370">
                    <a:extLst>
                      <a:ext uri="{FF2B5EF4-FFF2-40B4-BE49-F238E27FC236}">
                        <a16:creationId xmlns:a16="http://schemas.microsoft.com/office/drawing/2014/main" id="{A41E8E93-25DD-23AC-0638-6EF8CF024E7F}"/>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2" name="Rektangel 2371">
                    <a:extLst>
                      <a:ext uri="{FF2B5EF4-FFF2-40B4-BE49-F238E27FC236}">
                        <a16:creationId xmlns:a16="http://schemas.microsoft.com/office/drawing/2014/main" id="{D23EC779-62EC-47A5-9934-ADD47FFAB19C}"/>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3" name="Rektangel 2372">
                    <a:extLst>
                      <a:ext uri="{FF2B5EF4-FFF2-40B4-BE49-F238E27FC236}">
                        <a16:creationId xmlns:a16="http://schemas.microsoft.com/office/drawing/2014/main" id="{2C6511F0-27D2-769C-938B-CA023CE37271}"/>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4" name="Rektangel 2373">
                    <a:extLst>
                      <a:ext uri="{FF2B5EF4-FFF2-40B4-BE49-F238E27FC236}">
                        <a16:creationId xmlns:a16="http://schemas.microsoft.com/office/drawing/2014/main" id="{5F291314-4F2C-1DCB-58D7-64F0CF703517}"/>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63" name="Rektangel 2362">
                  <a:extLst>
                    <a:ext uri="{FF2B5EF4-FFF2-40B4-BE49-F238E27FC236}">
                      <a16:creationId xmlns:a16="http://schemas.microsoft.com/office/drawing/2014/main" id="{3AB859D8-33C6-42B8-7ECB-804B4A0ED938}"/>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6" name="Gruppe 1815">
                <a:extLst>
                  <a:ext uri="{FF2B5EF4-FFF2-40B4-BE49-F238E27FC236}">
                    <a16:creationId xmlns:a16="http://schemas.microsoft.com/office/drawing/2014/main" id="{5004FDDB-1155-5CDA-B77F-C26A49EA8E35}"/>
                  </a:ext>
                </a:extLst>
              </p:cNvPr>
              <p:cNvGrpSpPr/>
              <p:nvPr/>
            </p:nvGrpSpPr>
            <p:grpSpPr>
              <a:xfrm>
                <a:off x="2514229" y="1065829"/>
                <a:ext cx="444157" cy="5190614"/>
                <a:chOff x="5753799" y="1204530"/>
                <a:chExt cx="444157" cy="5190614"/>
              </a:xfrm>
            </p:grpSpPr>
            <p:grpSp>
              <p:nvGrpSpPr>
                <p:cNvPr id="2349" name="Gruppe 2348">
                  <a:extLst>
                    <a:ext uri="{FF2B5EF4-FFF2-40B4-BE49-F238E27FC236}">
                      <a16:creationId xmlns:a16="http://schemas.microsoft.com/office/drawing/2014/main" id="{0275F870-E9D8-AE31-6ECD-AFF449058CF4}"/>
                    </a:ext>
                  </a:extLst>
                </p:cNvPr>
                <p:cNvGrpSpPr/>
                <p:nvPr/>
              </p:nvGrpSpPr>
              <p:grpSpPr>
                <a:xfrm>
                  <a:off x="5753799" y="1204530"/>
                  <a:ext cx="442069" cy="4756379"/>
                  <a:chOff x="3817279" y="1064461"/>
                  <a:chExt cx="442069" cy="4756379"/>
                </a:xfrm>
              </p:grpSpPr>
              <p:sp>
                <p:nvSpPr>
                  <p:cNvPr id="2351" name="Rektangel 2350">
                    <a:extLst>
                      <a:ext uri="{FF2B5EF4-FFF2-40B4-BE49-F238E27FC236}">
                        <a16:creationId xmlns:a16="http://schemas.microsoft.com/office/drawing/2014/main" id="{0C37BD1E-A814-9DF2-3A4E-EC7FCC424F0E}"/>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2" name="Rektangel 2351">
                    <a:extLst>
                      <a:ext uri="{FF2B5EF4-FFF2-40B4-BE49-F238E27FC236}">
                        <a16:creationId xmlns:a16="http://schemas.microsoft.com/office/drawing/2014/main" id="{798722A5-A881-19BC-DA8B-F454B4A20869}"/>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dirty="0"/>
                  </a:p>
                </p:txBody>
              </p:sp>
              <p:sp>
                <p:nvSpPr>
                  <p:cNvPr id="2353" name="Rektangel 2352">
                    <a:extLst>
                      <a:ext uri="{FF2B5EF4-FFF2-40B4-BE49-F238E27FC236}">
                        <a16:creationId xmlns:a16="http://schemas.microsoft.com/office/drawing/2014/main" id="{832524B4-C052-E296-BF5C-6C57A672147D}"/>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4" name="Rektangel 2353">
                    <a:extLst>
                      <a:ext uri="{FF2B5EF4-FFF2-40B4-BE49-F238E27FC236}">
                        <a16:creationId xmlns:a16="http://schemas.microsoft.com/office/drawing/2014/main" id="{A74FAFD0-48FD-9FA6-BE68-812B1C54930C}"/>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5" name="Rektangel 2354">
                    <a:extLst>
                      <a:ext uri="{FF2B5EF4-FFF2-40B4-BE49-F238E27FC236}">
                        <a16:creationId xmlns:a16="http://schemas.microsoft.com/office/drawing/2014/main" id="{82F41833-0B3D-6DAE-7DDE-0D290E2EBD99}"/>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6" name="Rektangel 2355">
                    <a:extLst>
                      <a:ext uri="{FF2B5EF4-FFF2-40B4-BE49-F238E27FC236}">
                        <a16:creationId xmlns:a16="http://schemas.microsoft.com/office/drawing/2014/main" id="{2628EC75-0D21-9C42-0320-8EBE4990BC23}"/>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7" name="Rektangel 2356">
                    <a:extLst>
                      <a:ext uri="{FF2B5EF4-FFF2-40B4-BE49-F238E27FC236}">
                        <a16:creationId xmlns:a16="http://schemas.microsoft.com/office/drawing/2014/main" id="{B0ADA60A-CE64-9244-8A3B-748CFCF90AAB}"/>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8" name="Rektangel 2357">
                    <a:extLst>
                      <a:ext uri="{FF2B5EF4-FFF2-40B4-BE49-F238E27FC236}">
                        <a16:creationId xmlns:a16="http://schemas.microsoft.com/office/drawing/2014/main" id="{F8223696-6A14-F99B-6D2B-5E19E6B8C1B8}"/>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9" name="Rektangel 2358">
                    <a:extLst>
                      <a:ext uri="{FF2B5EF4-FFF2-40B4-BE49-F238E27FC236}">
                        <a16:creationId xmlns:a16="http://schemas.microsoft.com/office/drawing/2014/main" id="{A5742C39-AA93-C71E-9D6A-B13FCFBD5059}"/>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0" name="Rektangel 2359">
                    <a:extLst>
                      <a:ext uri="{FF2B5EF4-FFF2-40B4-BE49-F238E27FC236}">
                        <a16:creationId xmlns:a16="http://schemas.microsoft.com/office/drawing/2014/main" id="{AC1072ED-5CB6-C155-E7C3-751E10EEA581}"/>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1" name="Rektangel 2360">
                    <a:extLst>
                      <a:ext uri="{FF2B5EF4-FFF2-40B4-BE49-F238E27FC236}">
                        <a16:creationId xmlns:a16="http://schemas.microsoft.com/office/drawing/2014/main" id="{B67AB4F3-5532-65EA-8132-BBC478F7D535}"/>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50" name="Rektangel 2349">
                  <a:extLst>
                    <a:ext uri="{FF2B5EF4-FFF2-40B4-BE49-F238E27FC236}">
                      <a16:creationId xmlns:a16="http://schemas.microsoft.com/office/drawing/2014/main" id="{5E00A936-4EB4-2AFC-A62E-82E0AFCF1337}"/>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7" name="Gruppe 1816">
                <a:extLst>
                  <a:ext uri="{FF2B5EF4-FFF2-40B4-BE49-F238E27FC236}">
                    <a16:creationId xmlns:a16="http://schemas.microsoft.com/office/drawing/2014/main" id="{B25B4113-ED0B-3A44-FE05-1A4075C1D0EE}"/>
                  </a:ext>
                </a:extLst>
              </p:cNvPr>
              <p:cNvGrpSpPr/>
              <p:nvPr/>
            </p:nvGrpSpPr>
            <p:grpSpPr>
              <a:xfrm>
                <a:off x="2075940" y="1067864"/>
                <a:ext cx="444157" cy="5190614"/>
                <a:chOff x="5753799" y="1204530"/>
                <a:chExt cx="444157" cy="5190614"/>
              </a:xfrm>
            </p:grpSpPr>
            <p:grpSp>
              <p:nvGrpSpPr>
                <p:cNvPr id="2336" name="Gruppe 2335">
                  <a:extLst>
                    <a:ext uri="{FF2B5EF4-FFF2-40B4-BE49-F238E27FC236}">
                      <a16:creationId xmlns:a16="http://schemas.microsoft.com/office/drawing/2014/main" id="{D465312B-7E71-2E85-FD36-623EEABDB895}"/>
                    </a:ext>
                  </a:extLst>
                </p:cNvPr>
                <p:cNvGrpSpPr/>
                <p:nvPr/>
              </p:nvGrpSpPr>
              <p:grpSpPr>
                <a:xfrm>
                  <a:off x="5753799" y="1204530"/>
                  <a:ext cx="442069" cy="4756379"/>
                  <a:chOff x="3817279" y="1064461"/>
                  <a:chExt cx="442069" cy="4756379"/>
                </a:xfrm>
              </p:grpSpPr>
              <p:sp>
                <p:nvSpPr>
                  <p:cNvPr id="2338" name="Rektangel 2337">
                    <a:extLst>
                      <a:ext uri="{FF2B5EF4-FFF2-40B4-BE49-F238E27FC236}">
                        <a16:creationId xmlns:a16="http://schemas.microsoft.com/office/drawing/2014/main" id="{5F776CF7-5F36-0DA1-16BB-39238C4623B5}"/>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9" name="Rektangel 2338">
                    <a:extLst>
                      <a:ext uri="{FF2B5EF4-FFF2-40B4-BE49-F238E27FC236}">
                        <a16:creationId xmlns:a16="http://schemas.microsoft.com/office/drawing/2014/main" id="{082EFD14-463F-8535-13BB-7BC602F50F61}"/>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0" name="Rektangel 2339">
                    <a:extLst>
                      <a:ext uri="{FF2B5EF4-FFF2-40B4-BE49-F238E27FC236}">
                        <a16:creationId xmlns:a16="http://schemas.microsoft.com/office/drawing/2014/main" id="{C394BBB7-E96A-0EBF-9CDF-BA193137DC4D}"/>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1" name="Rektangel 2340">
                    <a:extLst>
                      <a:ext uri="{FF2B5EF4-FFF2-40B4-BE49-F238E27FC236}">
                        <a16:creationId xmlns:a16="http://schemas.microsoft.com/office/drawing/2014/main" id="{B0F8AEDA-12BD-CBE1-9E64-32EEBE44F99A}"/>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2" name="Rektangel 2341">
                    <a:extLst>
                      <a:ext uri="{FF2B5EF4-FFF2-40B4-BE49-F238E27FC236}">
                        <a16:creationId xmlns:a16="http://schemas.microsoft.com/office/drawing/2014/main" id="{844CA5F7-6001-DCE2-4962-DAD662348E96}"/>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3" name="Rektangel 2342">
                    <a:extLst>
                      <a:ext uri="{FF2B5EF4-FFF2-40B4-BE49-F238E27FC236}">
                        <a16:creationId xmlns:a16="http://schemas.microsoft.com/office/drawing/2014/main" id="{E6D32293-9C7D-1DB5-FEE7-25A5511F0BAC}"/>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4" name="Rektangel 2343">
                    <a:extLst>
                      <a:ext uri="{FF2B5EF4-FFF2-40B4-BE49-F238E27FC236}">
                        <a16:creationId xmlns:a16="http://schemas.microsoft.com/office/drawing/2014/main" id="{9B98AA9C-04AF-6444-88A7-4BFF351B39A3}"/>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5" name="Rektangel 2344">
                    <a:extLst>
                      <a:ext uri="{FF2B5EF4-FFF2-40B4-BE49-F238E27FC236}">
                        <a16:creationId xmlns:a16="http://schemas.microsoft.com/office/drawing/2014/main" id="{30D13FAA-C12F-7F3B-8EBC-CB325585F408}"/>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6" name="Rektangel 2345">
                    <a:extLst>
                      <a:ext uri="{FF2B5EF4-FFF2-40B4-BE49-F238E27FC236}">
                        <a16:creationId xmlns:a16="http://schemas.microsoft.com/office/drawing/2014/main" id="{9F7787F8-D822-890A-42AF-2832EB1F6297}"/>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7" name="Rektangel 2346">
                    <a:extLst>
                      <a:ext uri="{FF2B5EF4-FFF2-40B4-BE49-F238E27FC236}">
                        <a16:creationId xmlns:a16="http://schemas.microsoft.com/office/drawing/2014/main" id="{6CC4CC72-B8A4-4289-32CC-DE952E71E910}"/>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8" name="Rektangel 2347">
                    <a:extLst>
                      <a:ext uri="{FF2B5EF4-FFF2-40B4-BE49-F238E27FC236}">
                        <a16:creationId xmlns:a16="http://schemas.microsoft.com/office/drawing/2014/main" id="{DD0129C0-342E-4F64-7BB0-DC724F20C822}"/>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37" name="Rektangel 2336">
                  <a:extLst>
                    <a:ext uri="{FF2B5EF4-FFF2-40B4-BE49-F238E27FC236}">
                      <a16:creationId xmlns:a16="http://schemas.microsoft.com/office/drawing/2014/main" id="{A65C898F-D41F-D1CF-A020-7EF511DE0624}"/>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8" name="Gruppe 1817">
                <a:extLst>
                  <a:ext uri="{FF2B5EF4-FFF2-40B4-BE49-F238E27FC236}">
                    <a16:creationId xmlns:a16="http://schemas.microsoft.com/office/drawing/2014/main" id="{41472737-364C-78AE-1BCB-D16EB9F8A917}"/>
                  </a:ext>
                </a:extLst>
              </p:cNvPr>
              <p:cNvGrpSpPr/>
              <p:nvPr/>
            </p:nvGrpSpPr>
            <p:grpSpPr>
              <a:xfrm>
                <a:off x="1644775" y="1068629"/>
                <a:ext cx="444157" cy="5190614"/>
                <a:chOff x="5753799" y="1204530"/>
                <a:chExt cx="444157" cy="5190614"/>
              </a:xfrm>
            </p:grpSpPr>
            <p:grpSp>
              <p:nvGrpSpPr>
                <p:cNvPr id="2323" name="Gruppe 2322">
                  <a:extLst>
                    <a:ext uri="{FF2B5EF4-FFF2-40B4-BE49-F238E27FC236}">
                      <a16:creationId xmlns:a16="http://schemas.microsoft.com/office/drawing/2014/main" id="{09701972-474F-E412-724B-9F22D1034D3C}"/>
                    </a:ext>
                  </a:extLst>
                </p:cNvPr>
                <p:cNvGrpSpPr/>
                <p:nvPr/>
              </p:nvGrpSpPr>
              <p:grpSpPr>
                <a:xfrm>
                  <a:off x="5753799" y="1204530"/>
                  <a:ext cx="442069" cy="4756379"/>
                  <a:chOff x="3817279" y="1064461"/>
                  <a:chExt cx="442069" cy="4756379"/>
                </a:xfrm>
              </p:grpSpPr>
              <p:sp>
                <p:nvSpPr>
                  <p:cNvPr id="2325" name="Rektangel 2324">
                    <a:extLst>
                      <a:ext uri="{FF2B5EF4-FFF2-40B4-BE49-F238E27FC236}">
                        <a16:creationId xmlns:a16="http://schemas.microsoft.com/office/drawing/2014/main" id="{CED695D5-370D-BA0E-25F7-CFFA06DB4E7F}"/>
                      </a:ext>
                    </a:extLst>
                  </p:cNvPr>
                  <p:cNvSpPr>
                    <a:spLocks noChangeAspect="1"/>
                  </p:cNvSpPr>
                  <p:nvPr/>
                </p:nvSpPr>
                <p:spPr>
                  <a:xfrm>
                    <a:off x="3818406" y="149701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6" name="Rektangel 2325">
                    <a:extLst>
                      <a:ext uri="{FF2B5EF4-FFF2-40B4-BE49-F238E27FC236}">
                        <a16:creationId xmlns:a16="http://schemas.microsoft.com/office/drawing/2014/main" id="{166E5BA6-61BF-A4B1-5FAD-5F30BFFB47DB}"/>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7" name="Rektangel 2326">
                    <a:extLst>
                      <a:ext uri="{FF2B5EF4-FFF2-40B4-BE49-F238E27FC236}">
                        <a16:creationId xmlns:a16="http://schemas.microsoft.com/office/drawing/2014/main" id="{AF089CA2-436D-2997-D23C-0FC159978D69}"/>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8" name="Rektangel 2327">
                    <a:extLst>
                      <a:ext uri="{FF2B5EF4-FFF2-40B4-BE49-F238E27FC236}">
                        <a16:creationId xmlns:a16="http://schemas.microsoft.com/office/drawing/2014/main" id="{EED56F36-0CB8-4354-D996-1648CE5080D3}"/>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9" name="Rektangel 2328">
                    <a:extLst>
                      <a:ext uri="{FF2B5EF4-FFF2-40B4-BE49-F238E27FC236}">
                        <a16:creationId xmlns:a16="http://schemas.microsoft.com/office/drawing/2014/main" id="{62ECD3B6-7B7C-557C-A560-CF36A58ABC21}"/>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0" name="Rektangel 2329">
                    <a:extLst>
                      <a:ext uri="{FF2B5EF4-FFF2-40B4-BE49-F238E27FC236}">
                        <a16:creationId xmlns:a16="http://schemas.microsoft.com/office/drawing/2014/main" id="{19C5D7F4-5493-1B6D-4DA3-4535448F9825}"/>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1" name="Rektangel 2330">
                    <a:extLst>
                      <a:ext uri="{FF2B5EF4-FFF2-40B4-BE49-F238E27FC236}">
                        <a16:creationId xmlns:a16="http://schemas.microsoft.com/office/drawing/2014/main" id="{ED98D3B2-7CA6-E291-DB10-680D21A76975}"/>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2" name="Rektangel 2331">
                    <a:extLst>
                      <a:ext uri="{FF2B5EF4-FFF2-40B4-BE49-F238E27FC236}">
                        <a16:creationId xmlns:a16="http://schemas.microsoft.com/office/drawing/2014/main" id="{C2C7E1B3-56AB-1771-2F04-F7F562B2F59E}"/>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3" name="Rektangel 2332">
                    <a:extLst>
                      <a:ext uri="{FF2B5EF4-FFF2-40B4-BE49-F238E27FC236}">
                        <a16:creationId xmlns:a16="http://schemas.microsoft.com/office/drawing/2014/main" id="{0836E81A-9BC2-9625-9FAF-985C0920245F}"/>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4" name="Rektangel 2333">
                    <a:extLst>
                      <a:ext uri="{FF2B5EF4-FFF2-40B4-BE49-F238E27FC236}">
                        <a16:creationId xmlns:a16="http://schemas.microsoft.com/office/drawing/2014/main" id="{59F5F90F-EAE9-7F22-251F-2E607B686E09}"/>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5" name="Rektangel 2334">
                    <a:extLst>
                      <a:ext uri="{FF2B5EF4-FFF2-40B4-BE49-F238E27FC236}">
                        <a16:creationId xmlns:a16="http://schemas.microsoft.com/office/drawing/2014/main" id="{AFA85B5F-072C-32D3-C059-018F4FEB8376}"/>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24" name="Rektangel 2323">
                  <a:extLst>
                    <a:ext uri="{FF2B5EF4-FFF2-40B4-BE49-F238E27FC236}">
                      <a16:creationId xmlns:a16="http://schemas.microsoft.com/office/drawing/2014/main" id="{4835F4C7-642E-4132-BF1F-25F3724F84B8}"/>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9" name="Gruppe 1818">
                <a:extLst>
                  <a:ext uri="{FF2B5EF4-FFF2-40B4-BE49-F238E27FC236}">
                    <a16:creationId xmlns:a16="http://schemas.microsoft.com/office/drawing/2014/main" id="{83F58D22-9A02-7B19-4758-4D8FA5FDB2E3}"/>
                  </a:ext>
                </a:extLst>
              </p:cNvPr>
              <p:cNvGrpSpPr/>
              <p:nvPr/>
            </p:nvGrpSpPr>
            <p:grpSpPr>
              <a:xfrm>
                <a:off x="1212845" y="1068629"/>
                <a:ext cx="444157" cy="5190614"/>
                <a:chOff x="5753799" y="1204530"/>
                <a:chExt cx="444157" cy="5190614"/>
              </a:xfrm>
            </p:grpSpPr>
            <p:grpSp>
              <p:nvGrpSpPr>
                <p:cNvPr id="2310" name="Gruppe 2309">
                  <a:extLst>
                    <a:ext uri="{FF2B5EF4-FFF2-40B4-BE49-F238E27FC236}">
                      <a16:creationId xmlns:a16="http://schemas.microsoft.com/office/drawing/2014/main" id="{790F0330-76B7-1A18-F54A-6B2685406E6B}"/>
                    </a:ext>
                  </a:extLst>
                </p:cNvPr>
                <p:cNvGrpSpPr/>
                <p:nvPr/>
              </p:nvGrpSpPr>
              <p:grpSpPr>
                <a:xfrm>
                  <a:off x="5753799" y="1204530"/>
                  <a:ext cx="442069" cy="4756379"/>
                  <a:chOff x="3817279" y="1064461"/>
                  <a:chExt cx="442069" cy="4756379"/>
                </a:xfrm>
              </p:grpSpPr>
              <p:sp>
                <p:nvSpPr>
                  <p:cNvPr id="2312" name="Rektangel 2311">
                    <a:extLst>
                      <a:ext uri="{FF2B5EF4-FFF2-40B4-BE49-F238E27FC236}">
                        <a16:creationId xmlns:a16="http://schemas.microsoft.com/office/drawing/2014/main" id="{8BB04359-6C2D-B42C-996F-5FCDBB3410FC}"/>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3" name="Rektangel 2312">
                    <a:extLst>
                      <a:ext uri="{FF2B5EF4-FFF2-40B4-BE49-F238E27FC236}">
                        <a16:creationId xmlns:a16="http://schemas.microsoft.com/office/drawing/2014/main" id="{BE7EE06D-8F67-DE33-1B0A-530B3B85BB53}"/>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4" name="Rektangel 2313">
                    <a:extLst>
                      <a:ext uri="{FF2B5EF4-FFF2-40B4-BE49-F238E27FC236}">
                        <a16:creationId xmlns:a16="http://schemas.microsoft.com/office/drawing/2014/main" id="{684D3398-BA93-A277-A850-26A8C7E0BE64}"/>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5" name="Rektangel 2314">
                    <a:extLst>
                      <a:ext uri="{FF2B5EF4-FFF2-40B4-BE49-F238E27FC236}">
                        <a16:creationId xmlns:a16="http://schemas.microsoft.com/office/drawing/2014/main" id="{BD0C7643-B25A-58B4-AC22-1B30611953F5}"/>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6" name="Rektangel 2315">
                    <a:extLst>
                      <a:ext uri="{FF2B5EF4-FFF2-40B4-BE49-F238E27FC236}">
                        <a16:creationId xmlns:a16="http://schemas.microsoft.com/office/drawing/2014/main" id="{01409419-AA5F-1B09-79CF-CA9646422944}"/>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7" name="Rektangel 2316">
                    <a:extLst>
                      <a:ext uri="{FF2B5EF4-FFF2-40B4-BE49-F238E27FC236}">
                        <a16:creationId xmlns:a16="http://schemas.microsoft.com/office/drawing/2014/main" id="{DE3E0914-7021-835E-194C-A01ED7F9D3D6}"/>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8" name="Rektangel 2317">
                    <a:extLst>
                      <a:ext uri="{FF2B5EF4-FFF2-40B4-BE49-F238E27FC236}">
                        <a16:creationId xmlns:a16="http://schemas.microsoft.com/office/drawing/2014/main" id="{CA06D205-80B6-06EB-FB28-90C8C6E38A91}"/>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9" name="Rektangel 2318">
                    <a:extLst>
                      <a:ext uri="{FF2B5EF4-FFF2-40B4-BE49-F238E27FC236}">
                        <a16:creationId xmlns:a16="http://schemas.microsoft.com/office/drawing/2014/main" id="{27B74DE0-C459-0A7B-BA41-6C13A22B7B58}"/>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0" name="Rektangel 2319">
                    <a:extLst>
                      <a:ext uri="{FF2B5EF4-FFF2-40B4-BE49-F238E27FC236}">
                        <a16:creationId xmlns:a16="http://schemas.microsoft.com/office/drawing/2014/main" id="{50CB46D2-85AE-8A68-D741-7D0F50AB03FD}"/>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1" name="Rektangel 2320">
                    <a:extLst>
                      <a:ext uri="{FF2B5EF4-FFF2-40B4-BE49-F238E27FC236}">
                        <a16:creationId xmlns:a16="http://schemas.microsoft.com/office/drawing/2014/main" id="{C7367E75-4A32-28D4-3ECB-507A722C3C2A}"/>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2" name="Rektangel 2321">
                    <a:extLst>
                      <a:ext uri="{FF2B5EF4-FFF2-40B4-BE49-F238E27FC236}">
                        <a16:creationId xmlns:a16="http://schemas.microsoft.com/office/drawing/2014/main" id="{4DA2B25A-252E-B08E-A33B-BF12383F3AF9}"/>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11" name="Rektangel 2310">
                  <a:extLst>
                    <a:ext uri="{FF2B5EF4-FFF2-40B4-BE49-F238E27FC236}">
                      <a16:creationId xmlns:a16="http://schemas.microsoft.com/office/drawing/2014/main" id="{F9AD997E-CA71-408A-60C1-2DE0F58DC158}"/>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0" name="Gruppe 1819">
                <a:extLst>
                  <a:ext uri="{FF2B5EF4-FFF2-40B4-BE49-F238E27FC236}">
                    <a16:creationId xmlns:a16="http://schemas.microsoft.com/office/drawing/2014/main" id="{F8C24DD4-D267-6710-38BD-FDB1CAB2A4E9}"/>
                  </a:ext>
                </a:extLst>
              </p:cNvPr>
              <p:cNvGrpSpPr/>
              <p:nvPr/>
            </p:nvGrpSpPr>
            <p:grpSpPr>
              <a:xfrm>
                <a:off x="780951" y="1067864"/>
                <a:ext cx="444157" cy="5190614"/>
                <a:chOff x="5753799" y="1204530"/>
                <a:chExt cx="444157" cy="5190614"/>
              </a:xfrm>
            </p:grpSpPr>
            <p:grpSp>
              <p:nvGrpSpPr>
                <p:cNvPr id="2297" name="Gruppe 2296">
                  <a:extLst>
                    <a:ext uri="{FF2B5EF4-FFF2-40B4-BE49-F238E27FC236}">
                      <a16:creationId xmlns:a16="http://schemas.microsoft.com/office/drawing/2014/main" id="{15CCF637-7C46-E526-39DA-3A61C9AAE17E}"/>
                    </a:ext>
                  </a:extLst>
                </p:cNvPr>
                <p:cNvGrpSpPr/>
                <p:nvPr/>
              </p:nvGrpSpPr>
              <p:grpSpPr>
                <a:xfrm>
                  <a:off x="5753799" y="1204530"/>
                  <a:ext cx="442069" cy="4756379"/>
                  <a:chOff x="3817279" y="1064461"/>
                  <a:chExt cx="442069" cy="4756379"/>
                </a:xfrm>
              </p:grpSpPr>
              <p:sp>
                <p:nvSpPr>
                  <p:cNvPr id="2299" name="Rektangel 2298">
                    <a:extLst>
                      <a:ext uri="{FF2B5EF4-FFF2-40B4-BE49-F238E27FC236}">
                        <a16:creationId xmlns:a16="http://schemas.microsoft.com/office/drawing/2014/main" id="{10624352-03E6-4AF0-8752-B15154E5BB14}"/>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0" name="Rektangel 2299">
                    <a:extLst>
                      <a:ext uri="{FF2B5EF4-FFF2-40B4-BE49-F238E27FC236}">
                        <a16:creationId xmlns:a16="http://schemas.microsoft.com/office/drawing/2014/main" id="{AE519BEB-2805-3420-7575-2E18AA719C16}"/>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1" name="Rektangel 2300">
                    <a:extLst>
                      <a:ext uri="{FF2B5EF4-FFF2-40B4-BE49-F238E27FC236}">
                        <a16:creationId xmlns:a16="http://schemas.microsoft.com/office/drawing/2014/main" id="{1D56D4CB-7DD6-8133-8A89-82AF57ADAC91}"/>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2" name="Rektangel 2301">
                    <a:extLst>
                      <a:ext uri="{FF2B5EF4-FFF2-40B4-BE49-F238E27FC236}">
                        <a16:creationId xmlns:a16="http://schemas.microsoft.com/office/drawing/2014/main" id="{478464C8-2E51-3E01-276D-1CC263C32288}"/>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3" name="Rektangel 2302">
                    <a:extLst>
                      <a:ext uri="{FF2B5EF4-FFF2-40B4-BE49-F238E27FC236}">
                        <a16:creationId xmlns:a16="http://schemas.microsoft.com/office/drawing/2014/main" id="{F5260491-38B3-1A9B-0383-9AD57C590CE2}"/>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4" name="Rektangel 2303">
                    <a:extLst>
                      <a:ext uri="{FF2B5EF4-FFF2-40B4-BE49-F238E27FC236}">
                        <a16:creationId xmlns:a16="http://schemas.microsoft.com/office/drawing/2014/main" id="{CA47E76F-4D5C-6F36-164F-A6653D455751}"/>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5" name="Rektangel 2304">
                    <a:extLst>
                      <a:ext uri="{FF2B5EF4-FFF2-40B4-BE49-F238E27FC236}">
                        <a16:creationId xmlns:a16="http://schemas.microsoft.com/office/drawing/2014/main" id="{1BDACE8E-2597-8D12-5287-D25233FEDCE6}"/>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6" name="Rektangel 2305">
                    <a:extLst>
                      <a:ext uri="{FF2B5EF4-FFF2-40B4-BE49-F238E27FC236}">
                        <a16:creationId xmlns:a16="http://schemas.microsoft.com/office/drawing/2014/main" id="{D35D218C-ECB0-D7B9-F5C4-C1FBCB1B6B48}"/>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7" name="Rektangel 2306">
                    <a:extLst>
                      <a:ext uri="{FF2B5EF4-FFF2-40B4-BE49-F238E27FC236}">
                        <a16:creationId xmlns:a16="http://schemas.microsoft.com/office/drawing/2014/main" id="{7D7F07DE-E0AE-C081-032A-424BC2A92C55}"/>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8" name="Rektangel 2307">
                    <a:extLst>
                      <a:ext uri="{FF2B5EF4-FFF2-40B4-BE49-F238E27FC236}">
                        <a16:creationId xmlns:a16="http://schemas.microsoft.com/office/drawing/2014/main" id="{E913C5A3-BAD8-8F56-1726-04D034CCD288}"/>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9" name="Rektangel 2308">
                    <a:extLst>
                      <a:ext uri="{FF2B5EF4-FFF2-40B4-BE49-F238E27FC236}">
                        <a16:creationId xmlns:a16="http://schemas.microsoft.com/office/drawing/2014/main" id="{70BFACFD-73BF-F074-FDC4-3874B858FDED}"/>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98" name="Rektangel 2297">
                  <a:extLst>
                    <a:ext uri="{FF2B5EF4-FFF2-40B4-BE49-F238E27FC236}">
                      <a16:creationId xmlns:a16="http://schemas.microsoft.com/office/drawing/2014/main" id="{D853F2E2-F1C0-A6BA-1382-681A94E96535}"/>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1" name="Gruppe 1820">
                <a:extLst>
                  <a:ext uri="{FF2B5EF4-FFF2-40B4-BE49-F238E27FC236}">
                    <a16:creationId xmlns:a16="http://schemas.microsoft.com/office/drawing/2014/main" id="{91C0A929-D1B9-E93E-7E64-B7CE6F8363C6}"/>
                  </a:ext>
                </a:extLst>
              </p:cNvPr>
              <p:cNvGrpSpPr/>
              <p:nvPr/>
            </p:nvGrpSpPr>
            <p:grpSpPr>
              <a:xfrm>
                <a:off x="348958" y="1501775"/>
                <a:ext cx="444157" cy="4758064"/>
                <a:chOff x="5753799" y="1637080"/>
                <a:chExt cx="444157" cy="4758064"/>
              </a:xfrm>
            </p:grpSpPr>
            <p:grpSp>
              <p:nvGrpSpPr>
                <p:cNvPr id="2285" name="Gruppe 2284">
                  <a:extLst>
                    <a:ext uri="{FF2B5EF4-FFF2-40B4-BE49-F238E27FC236}">
                      <a16:creationId xmlns:a16="http://schemas.microsoft.com/office/drawing/2014/main" id="{A7926B8E-AB75-7242-5CE4-F49CE7C864B3}"/>
                    </a:ext>
                  </a:extLst>
                </p:cNvPr>
                <p:cNvGrpSpPr/>
                <p:nvPr/>
              </p:nvGrpSpPr>
              <p:grpSpPr>
                <a:xfrm>
                  <a:off x="5753799" y="1637080"/>
                  <a:ext cx="442069" cy="4323829"/>
                  <a:chOff x="3817279" y="1497011"/>
                  <a:chExt cx="442069" cy="4323829"/>
                </a:xfrm>
              </p:grpSpPr>
              <p:sp>
                <p:nvSpPr>
                  <p:cNvPr id="2287" name="Rektangel 2286">
                    <a:extLst>
                      <a:ext uri="{FF2B5EF4-FFF2-40B4-BE49-F238E27FC236}">
                        <a16:creationId xmlns:a16="http://schemas.microsoft.com/office/drawing/2014/main" id="{ABF2DC52-FC2B-10E7-6732-D9365E36DD12}"/>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8" name="Rektangel 2287">
                    <a:extLst>
                      <a:ext uri="{FF2B5EF4-FFF2-40B4-BE49-F238E27FC236}">
                        <a16:creationId xmlns:a16="http://schemas.microsoft.com/office/drawing/2014/main" id="{10F2F669-6ECB-F15C-54FC-B819CF2AA166}"/>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9" name="Rektangel 2288">
                    <a:extLst>
                      <a:ext uri="{FF2B5EF4-FFF2-40B4-BE49-F238E27FC236}">
                        <a16:creationId xmlns:a16="http://schemas.microsoft.com/office/drawing/2014/main" id="{5E8C4F65-4CF6-1C88-CFFA-66A289A47D58}"/>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0" name="Rektangel 2289">
                    <a:extLst>
                      <a:ext uri="{FF2B5EF4-FFF2-40B4-BE49-F238E27FC236}">
                        <a16:creationId xmlns:a16="http://schemas.microsoft.com/office/drawing/2014/main" id="{82513ED9-ED3D-B86A-8DC9-CE1CB81153B4}"/>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1" name="Rektangel 2290">
                    <a:extLst>
                      <a:ext uri="{FF2B5EF4-FFF2-40B4-BE49-F238E27FC236}">
                        <a16:creationId xmlns:a16="http://schemas.microsoft.com/office/drawing/2014/main" id="{955B32B3-DAB9-2BF3-ED32-1F2D87449776}"/>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2" name="Rektangel 2291">
                    <a:extLst>
                      <a:ext uri="{FF2B5EF4-FFF2-40B4-BE49-F238E27FC236}">
                        <a16:creationId xmlns:a16="http://schemas.microsoft.com/office/drawing/2014/main" id="{38803184-1034-9F5C-85E6-ACC2FFB9474C}"/>
                      </a:ext>
                    </a:extLst>
                  </p:cNvPr>
                  <p:cNvSpPr>
                    <a:spLocks noChangeAspect="1"/>
                  </p:cNvSpPr>
                  <p:nvPr/>
                </p:nvSpPr>
                <p:spPr>
                  <a:xfrm>
                    <a:off x="3819516" y="365976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3" name="Rektangel 2292">
                    <a:extLst>
                      <a:ext uri="{FF2B5EF4-FFF2-40B4-BE49-F238E27FC236}">
                        <a16:creationId xmlns:a16="http://schemas.microsoft.com/office/drawing/2014/main" id="{E2DCDE81-90F8-9A18-EDEB-62D2BB2A6688}"/>
                      </a:ext>
                    </a:extLst>
                  </p:cNvPr>
                  <p:cNvSpPr>
                    <a:spLocks noChangeAspect="1"/>
                  </p:cNvSpPr>
                  <p:nvPr/>
                </p:nvSpPr>
                <p:spPr>
                  <a:xfrm>
                    <a:off x="3820633" y="409119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4" name="Rektangel 2293">
                    <a:extLst>
                      <a:ext uri="{FF2B5EF4-FFF2-40B4-BE49-F238E27FC236}">
                        <a16:creationId xmlns:a16="http://schemas.microsoft.com/office/drawing/2014/main" id="{6338B921-7E92-D866-6225-4F43B9903466}"/>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5" name="Rektangel 2294">
                    <a:extLst>
                      <a:ext uri="{FF2B5EF4-FFF2-40B4-BE49-F238E27FC236}">
                        <a16:creationId xmlns:a16="http://schemas.microsoft.com/office/drawing/2014/main" id="{4E429279-85E6-DA61-36C5-B9E79446F3D9}"/>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6" name="Rektangel 2295">
                    <a:extLst>
                      <a:ext uri="{FF2B5EF4-FFF2-40B4-BE49-F238E27FC236}">
                        <a16:creationId xmlns:a16="http://schemas.microsoft.com/office/drawing/2014/main" id="{2DFB2F3C-EC29-5A80-AED4-EC6C09CACBAA}"/>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86" name="Rektangel 2285">
                  <a:extLst>
                    <a:ext uri="{FF2B5EF4-FFF2-40B4-BE49-F238E27FC236}">
                      <a16:creationId xmlns:a16="http://schemas.microsoft.com/office/drawing/2014/main" id="{D18A2152-07E7-6632-40D1-9B9FBC86A591}"/>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2" name="Gruppe 1821">
                <a:extLst>
                  <a:ext uri="{FF2B5EF4-FFF2-40B4-BE49-F238E27FC236}">
                    <a16:creationId xmlns:a16="http://schemas.microsoft.com/office/drawing/2014/main" id="{E1664E5B-058C-C10F-61FE-3A40FE32CE01}"/>
                  </a:ext>
                </a:extLst>
              </p:cNvPr>
              <p:cNvGrpSpPr/>
              <p:nvPr/>
            </p:nvGrpSpPr>
            <p:grpSpPr>
              <a:xfrm>
                <a:off x="-82727" y="1504857"/>
                <a:ext cx="444157" cy="4758064"/>
                <a:chOff x="5753799" y="1637080"/>
                <a:chExt cx="444157" cy="4758064"/>
              </a:xfrm>
            </p:grpSpPr>
            <p:grpSp>
              <p:nvGrpSpPr>
                <p:cNvPr id="2273" name="Gruppe 2272">
                  <a:extLst>
                    <a:ext uri="{FF2B5EF4-FFF2-40B4-BE49-F238E27FC236}">
                      <a16:creationId xmlns:a16="http://schemas.microsoft.com/office/drawing/2014/main" id="{82DD0933-F209-E309-4B38-BB2C601FD64C}"/>
                    </a:ext>
                  </a:extLst>
                </p:cNvPr>
                <p:cNvGrpSpPr/>
                <p:nvPr/>
              </p:nvGrpSpPr>
              <p:grpSpPr>
                <a:xfrm>
                  <a:off x="5753799" y="1637080"/>
                  <a:ext cx="442069" cy="4323829"/>
                  <a:chOff x="3817279" y="1497011"/>
                  <a:chExt cx="442069" cy="4323829"/>
                </a:xfrm>
              </p:grpSpPr>
              <p:sp>
                <p:nvSpPr>
                  <p:cNvPr id="2275" name="Rektangel 2274">
                    <a:extLst>
                      <a:ext uri="{FF2B5EF4-FFF2-40B4-BE49-F238E27FC236}">
                        <a16:creationId xmlns:a16="http://schemas.microsoft.com/office/drawing/2014/main" id="{780AE2D9-CDFE-7121-E680-8691665C01A0}"/>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6" name="Rektangel 2275">
                    <a:extLst>
                      <a:ext uri="{FF2B5EF4-FFF2-40B4-BE49-F238E27FC236}">
                        <a16:creationId xmlns:a16="http://schemas.microsoft.com/office/drawing/2014/main" id="{79EE1B75-DE1B-24FB-CECF-5D5BDA0DCD7F}"/>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7" name="Rektangel 2276">
                    <a:extLst>
                      <a:ext uri="{FF2B5EF4-FFF2-40B4-BE49-F238E27FC236}">
                        <a16:creationId xmlns:a16="http://schemas.microsoft.com/office/drawing/2014/main" id="{B4AD31BF-0928-56ED-850D-CD85A97C502E}"/>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8" name="Rektangel 2277">
                    <a:extLst>
                      <a:ext uri="{FF2B5EF4-FFF2-40B4-BE49-F238E27FC236}">
                        <a16:creationId xmlns:a16="http://schemas.microsoft.com/office/drawing/2014/main" id="{031243EF-C70C-09FA-9805-BF8DB1B3CA98}"/>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9" name="Rektangel 2278">
                    <a:extLst>
                      <a:ext uri="{FF2B5EF4-FFF2-40B4-BE49-F238E27FC236}">
                        <a16:creationId xmlns:a16="http://schemas.microsoft.com/office/drawing/2014/main" id="{87F67311-94A3-33C3-D832-DA65459AB4D6}"/>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0" name="Rektangel 2279">
                    <a:extLst>
                      <a:ext uri="{FF2B5EF4-FFF2-40B4-BE49-F238E27FC236}">
                        <a16:creationId xmlns:a16="http://schemas.microsoft.com/office/drawing/2014/main" id="{6F506AC5-8515-8F61-7CB2-6529B9A044F9}"/>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1" name="Rektangel 2280">
                    <a:extLst>
                      <a:ext uri="{FF2B5EF4-FFF2-40B4-BE49-F238E27FC236}">
                        <a16:creationId xmlns:a16="http://schemas.microsoft.com/office/drawing/2014/main" id="{4EB950D8-DD7D-34AC-61C8-DE60EAD56E45}"/>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2" name="Rektangel 2281">
                    <a:extLst>
                      <a:ext uri="{FF2B5EF4-FFF2-40B4-BE49-F238E27FC236}">
                        <a16:creationId xmlns:a16="http://schemas.microsoft.com/office/drawing/2014/main" id="{F0E8752F-C383-D2A2-4AB6-FFA8D40B461B}"/>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3" name="Rektangel 2282">
                    <a:extLst>
                      <a:ext uri="{FF2B5EF4-FFF2-40B4-BE49-F238E27FC236}">
                        <a16:creationId xmlns:a16="http://schemas.microsoft.com/office/drawing/2014/main" id="{09D0B396-D4B3-A8A4-B28D-D988C292B1E4}"/>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4" name="Rektangel 2283">
                    <a:extLst>
                      <a:ext uri="{FF2B5EF4-FFF2-40B4-BE49-F238E27FC236}">
                        <a16:creationId xmlns:a16="http://schemas.microsoft.com/office/drawing/2014/main" id="{9D1D8C8E-F72D-DC54-BFF8-1974206AB438}"/>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74" name="Rektangel 2273">
                  <a:extLst>
                    <a:ext uri="{FF2B5EF4-FFF2-40B4-BE49-F238E27FC236}">
                      <a16:creationId xmlns:a16="http://schemas.microsoft.com/office/drawing/2014/main" id="{298F88A4-B3A2-571D-C13A-30F083EDFD1C}"/>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3" name="Gruppe 1822">
                <a:extLst>
                  <a:ext uri="{FF2B5EF4-FFF2-40B4-BE49-F238E27FC236}">
                    <a16:creationId xmlns:a16="http://schemas.microsoft.com/office/drawing/2014/main" id="{E01A918E-D106-B2ED-0FE7-2EC588C77947}"/>
                  </a:ext>
                </a:extLst>
              </p:cNvPr>
              <p:cNvGrpSpPr/>
              <p:nvPr/>
            </p:nvGrpSpPr>
            <p:grpSpPr>
              <a:xfrm>
                <a:off x="4625198" y="1031927"/>
                <a:ext cx="641389" cy="5216305"/>
                <a:chOff x="2892468" y="1032983"/>
                <a:chExt cx="641389" cy="5216305"/>
              </a:xfrm>
            </p:grpSpPr>
            <p:grpSp>
              <p:nvGrpSpPr>
                <p:cNvPr id="2236" name="Gruppe 2235">
                  <a:extLst>
                    <a:ext uri="{FF2B5EF4-FFF2-40B4-BE49-F238E27FC236}">
                      <a16:creationId xmlns:a16="http://schemas.microsoft.com/office/drawing/2014/main" id="{5F3C7C40-D764-B9B2-87EC-09444EA6E04F}"/>
                    </a:ext>
                  </a:extLst>
                </p:cNvPr>
                <p:cNvGrpSpPr/>
                <p:nvPr/>
              </p:nvGrpSpPr>
              <p:grpSpPr>
                <a:xfrm>
                  <a:off x="2892468" y="1032983"/>
                  <a:ext cx="641389" cy="5216305"/>
                  <a:chOff x="3475384" y="1188399"/>
                  <a:chExt cx="641389" cy="5216305"/>
                </a:xfrm>
              </p:grpSpPr>
              <p:sp>
                <p:nvSpPr>
                  <p:cNvPr id="2240" name="Tekstfelt 2239">
                    <a:extLst>
                      <a:ext uri="{FF2B5EF4-FFF2-40B4-BE49-F238E27FC236}">
                        <a16:creationId xmlns:a16="http://schemas.microsoft.com/office/drawing/2014/main" id="{AA7887EE-99AA-9A57-9049-7907A768021A}"/>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41" name="Tekstfelt 2240">
                    <a:extLst>
                      <a:ext uri="{FF2B5EF4-FFF2-40B4-BE49-F238E27FC236}">
                        <a16:creationId xmlns:a16="http://schemas.microsoft.com/office/drawing/2014/main" id="{F4D738CC-F277-1723-F913-EDD0F31F84BD}"/>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42" name="Tekstfelt 2241">
                    <a:extLst>
                      <a:ext uri="{FF2B5EF4-FFF2-40B4-BE49-F238E27FC236}">
                        <a16:creationId xmlns:a16="http://schemas.microsoft.com/office/drawing/2014/main" id="{55B31A9A-DE15-23DD-45B6-BB68D344317D}"/>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43" name="Tekstfelt 2242">
                    <a:extLst>
                      <a:ext uri="{FF2B5EF4-FFF2-40B4-BE49-F238E27FC236}">
                        <a16:creationId xmlns:a16="http://schemas.microsoft.com/office/drawing/2014/main" id="{543252E4-2814-C2AB-3F04-0C8C7445677D}"/>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44" name="Tekstfelt 2243">
                    <a:extLst>
                      <a:ext uri="{FF2B5EF4-FFF2-40B4-BE49-F238E27FC236}">
                        <a16:creationId xmlns:a16="http://schemas.microsoft.com/office/drawing/2014/main" id="{6FB3AE55-AB32-427E-CFC5-4ED453B8152E}"/>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45" name="Tekstfelt 2244">
                    <a:extLst>
                      <a:ext uri="{FF2B5EF4-FFF2-40B4-BE49-F238E27FC236}">
                        <a16:creationId xmlns:a16="http://schemas.microsoft.com/office/drawing/2014/main" id="{5CEC329C-59E0-698E-7035-E01BC19466DF}"/>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46" name="Tekstfelt 2245">
                    <a:extLst>
                      <a:ext uri="{FF2B5EF4-FFF2-40B4-BE49-F238E27FC236}">
                        <a16:creationId xmlns:a16="http://schemas.microsoft.com/office/drawing/2014/main" id="{DCA3EC2F-8870-D258-B3AB-976D59A89D8E}"/>
                      </a:ext>
                    </a:extLst>
                  </p:cNvPr>
                  <p:cNvSpPr txBox="1"/>
                  <p:nvPr/>
                </p:nvSpPr>
                <p:spPr>
                  <a:xfrm>
                    <a:off x="3525031"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47" name="Tekstfelt 2246">
                    <a:extLst>
                      <a:ext uri="{FF2B5EF4-FFF2-40B4-BE49-F238E27FC236}">
                        <a16:creationId xmlns:a16="http://schemas.microsoft.com/office/drawing/2014/main" id="{A4037C0B-5458-9DBE-9547-C6AD6EBD0036}"/>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48" name="Tekstfelt 2247">
                    <a:extLst>
                      <a:ext uri="{FF2B5EF4-FFF2-40B4-BE49-F238E27FC236}">
                        <a16:creationId xmlns:a16="http://schemas.microsoft.com/office/drawing/2014/main" id="{3652498C-06DA-35D9-5FCE-637A448C3DD4}"/>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49" name="Tekstfelt 2248">
                    <a:extLst>
                      <a:ext uri="{FF2B5EF4-FFF2-40B4-BE49-F238E27FC236}">
                        <a16:creationId xmlns:a16="http://schemas.microsoft.com/office/drawing/2014/main" id="{9AC61EA9-0EA4-CF0D-7D1E-515E0CCBB705}"/>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50" name="Tekstfelt 2249">
                    <a:extLst>
                      <a:ext uri="{FF2B5EF4-FFF2-40B4-BE49-F238E27FC236}">
                        <a16:creationId xmlns:a16="http://schemas.microsoft.com/office/drawing/2014/main" id="{62B5BE20-E743-9827-F7CA-C7A4484893CA}"/>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51" name="Tekstfelt 2250">
                    <a:extLst>
                      <a:ext uri="{FF2B5EF4-FFF2-40B4-BE49-F238E27FC236}">
                        <a16:creationId xmlns:a16="http://schemas.microsoft.com/office/drawing/2014/main" id="{5D055D14-7C70-FE30-8260-4B1A492A4D35}"/>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52" name="Tekstfelt 2251">
                    <a:extLst>
                      <a:ext uri="{FF2B5EF4-FFF2-40B4-BE49-F238E27FC236}">
                        <a16:creationId xmlns:a16="http://schemas.microsoft.com/office/drawing/2014/main" id="{EE316E41-91D6-037F-7207-8CF4AF84EEEB}"/>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53" name="Tekstfelt 2252">
                    <a:extLst>
                      <a:ext uri="{FF2B5EF4-FFF2-40B4-BE49-F238E27FC236}">
                        <a16:creationId xmlns:a16="http://schemas.microsoft.com/office/drawing/2014/main" id="{C1EEC6B6-5717-AFA7-67FF-B61A7FC9F39C}"/>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54" name="Tekstfelt 2253">
                    <a:extLst>
                      <a:ext uri="{FF2B5EF4-FFF2-40B4-BE49-F238E27FC236}">
                        <a16:creationId xmlns:a16="http://schemas.microsoft.com/office/drawing/2014/main" id="{B47C39B9-072C-4779-BFD6-3BCB5D082F25}"/>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55" name="Tekstfelt 2254">
                    <a:extLst>
                      <a:ext uri="{FF2B5EF4-FFF2-40B4-BE49-F238E27FC236}">
                        <a16:creationId xmlns:a16="http://schemas.microsoft.com/office/drawing/2014/main" id="{4720C080-D580-1E7F-77E2-6B867466F0A8}"/>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56" name="Tekstfelt 2255">
                    <a:extLst>
                      <a:ext uri="{FF2B5EF4-FFF2-40B4-BE49-F238E27FC236}">
                        <a16:creationId xmlns:a16="http://schemas.microsoft.com/office/drawing/2014/main" id="{2FAA2C09-45B5-70C1-65FE-0719BAF0EBFB}"/>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57" name="Tekstfelt 2256">
                    <a:extLst>
                      <a:ext uri="{FF2B5EF4-FFF2-40B4-BE49-F238E27FC236}">
                        <a16:creationId xmlns:a16="http://schemas.microsoft.com/office/drawing/2014/main" id="{15E86F06-200F-7196-E490-8BE10768403A}"/>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58" name="Tekstfelt 2257">
                    <a:extLst>
                      <a:ext uri="{FF2B5EF4-FFF2-40B4-BE49-F238E27FC236}">
                        <a16:creationId xmlns:a16="http://schemas.microsoft.com/office/drawing/2014/main" id="{3625882F-F1C0-5CAB-C459-17847C3F4EBE}"/>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59" name="Tekstfelt 2258">
                    <a:extLst>
                      <a:ext uri="{FF2B5EF4-FFF2-40B4-BE49-F238E27FC236}">
                        <a16:creationId xmlns:a16="http://schemas.microsoft.com/office/drawing/2014/main" id="{FB248ACA-1296-27D0-62FD-D7C9318EB22B}"/>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60" name="Tekstfelt 2259">
                    <a:extLst>
                      <a:ext uri="{FF2B5EF4-FFF2-40B4-BE49-F238E27FC236}">
                        <a16:creationId xmlns:a16="http://schemas.microsoft.com/office/drawing/2014/main" id="{489BCB75-CE82-ADAE-0DD2-8133A18449BD}"/>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61" name="Tekstfelt 2260">
                    <a:extLst>
                      <a:ext uri="{FF2B5EF4-FFF2-40B4-BE49-F238E27FC236}">
                        <a16:creationId xmlns:a16="http://schemas.microsoft.com/office/drawing/2014/main" id="{0D36FEC6-543D-60E2-7E83-4A5FFED38AEF}"/>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62" name="Tekstfelt 2261">
                    <a:extLst>
                      <a:ext uri="{FF2B5EF4-FFF2-40B4-BE49-F238E27FC236}">
                        <a16:creationId xmlns:a16="http://schemas.microsoft.com/office/drawing/2014/main" id="{44E8CA5A-1624-9423-942F-52F983C3B1B5}"/>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63" name="Tekstfelt 2262">
                    <a:extLst>
                      <a:ext uri="{FF2B5EF4-FFF2-40B4-BE49-F238E27FC236}">
                        <a16:creationId xmlns:a16="http://schemas.microsoft.com/office/drawing/2014/main" id="{3D3AA7BE-F248-BA9C-F9D1-E1E1B30D3468}"/>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64" name="Tekstfelt 2263">
                    <a:extLst>
                      <a:ext uri="{FF2B5EF4-FFF2-40B4-BE49-F238E27FC236}">
                        <a16:creationId xmlns:a16="http://schemas.microsoft.com/office/drawing/2014/main" id="{74A6F9B3-67A7-6ACF-4E67-8E92459694F9}"/>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65" name="Tekstfelt 2264">
                    <a:extLst>
                      <a:ext uri="{FF2B5EF4-FFF2-40B4-BE49-F238E27FC236}">
                        <a16:creationId xmlns:a16="http://schemas.microsoft.com/office/drawing/2014/main" id="{E8BB731C-7627-D56C-0097-0E2ACC19418D}"/>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66" name="Tekstfelt 2265">
                    <a:extLst>
                      <a:ext uri="{FF2B5EF4-FFF2-40B4-BE49-F238E27FC236}">
                        <a16:creationId xmlns:a16="http://schemas.microsoft.com/office/drawing/2014/main" id="{F5C2C03F-767F-53FC-AAD7-EDEEEC30BB2D}"/>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67" name="Tekstfelt 2266">
                    <a:extLst>
                      <a:ext uri="{FF2B5EF4-FFF2-40B4-BE49-F238E27FC236}">
                        <a16:creationId xmlns:a16="http://schemas.microsoft.com/office/drawing/2014/main" id="{C7181259-2B52-A1F8-4E50-FBB8F1F5675E}"/>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68" name="Tekstfelt 2267">
                    <a:extLst>
                      <a:ext uri="{FF2B5EF4-FFF2-40B4-BE49-F238E27FC236}">
                        <a16:creationId xmlns:a16="http://schemas.microsoft.com/office/drawing/2014/main" id="{5197DC61-473D-DC85-3929-1007B16180C9}"/>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69" name="Tekstfelt 2268">
                    <a:extLst>
                      <a:ext uri="{FF2B5EF4-FFF2-40B4-BE49-F238E27FC236}">
                        <a16:creationId xmlns:a16="http://schemas.microsoft.com/office/drawing/2014/main" id="{2EEB74A9-E4CE-D212-B06A-A0239BF746B6}"/>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70" name="Tekstfelt 2269">
                    <a:extLst>
                      <a:ext uri="{FF2B5EF4-FFF2-40B4-BE49-F238E27FC236}">
                        <a16:creationId xmlns:a16="http://schemas.microsoft.com/office/drawing/2014/main" id="{E16411D2-76DA-724A-E47B-DC410129BBBF}"/>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71" name="Tekstfelt 2270">
                    <a:extLst>
                      <a:ext uri="{FF2B5EF4-FFF2-40B4-BE49-F238E27FC236}">
                        <a16:creationId xmlns:a16="http://schemas.microsoft.com/office/drawing/2014/main" id="{F7C5E804-19B8-20FA-5B11-282E13ECE0C1}"/>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72" name="Tekstfelt 2271">
                    <a:extLst>
                      <a:ext uri="{FF2B5EF4-FFF2-40B4-BE49-F238E27FC236}">
                        <a16:creationId xmlns:a16="http://schemas.microsoft.com/office/drawing/2014/main" id="{F78A5462-A38F-D777-0214-B356DD394B7B}"/>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37" name="Tekstfelt 2236">
                  <a:extLst>
                    <a:ext uri="{FF2B5EF4-FFF2-40B4-BE49-F238E27FC236}">
                      <a16:creationId xmlns:a16="http://schemas.microsoft.com/office/drawing/2014/main" id="{4B62E8B5-2C5D-BB72-EAB9-17FBE4923698}"/>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38" name="Tekstfelt 2237">
                  <a:extLst>
                    <a:ext uri="{FF2B5EF4-FFF2-40B4-BE49-F238E27FC236}">
                      <a16:creationId xmlns:a16="http://schemas.microsoft.com/office/drawing/2014/main" id="{BA947EFA-C483-A2AF-3598-EC5BBBED731E}"/>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39" name="Tekstfelt 2238">
                  <a:extLst>
                    <a:ext uri="{FF2B5EF4-FFF2-40B4-BE49-F238E27FC236}">
                      <a16:creationId xmlns:a16="http://schemas.microsoft.com/office/drawing/2014/main" id="{91B00E01-A7EB-04E3-D531-3DBBF074336A}"/>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4" name="Gruppe 1823">
                <a:extLst>
                  <a:ext uri="{FF2B5EF4-FFF2-40B4-BE49-F238E27FC236}">
                    <a16:creationId xmlns:a16="http://schemas.microsoft.com/office/drawing/2014/main" id="{2F5EF013-0BAE-73AE-A859-9D3807C5FC4E}"/>
                  </a:ext>
                </a:extLst>
              </p:cNvPr>
              <p:cNvGrpSpPr/>
              <p:nvPr/>
            </p:nvGrpSpPr>
            <p:grpSpPr>
              <a:xfrm>
                <a:off x="5052945" y="1040538"/>
                <a:ext cx="641389" cy="5216305"/>
                <a:chOff x="2892468" y="1032983"/>
                <a:chExt cx="641389" cy="5216305"/>
              </a:xfrm>
            </p:grpSpPr>
            <p:grpSp>
              <p:nvGrpSpPr>
                <p:cNvPr id="2199" name="Gruppe 2198">
                  <a:extLst>
                    <a:ext uri="{FF2B5EF4-FFF2-40B4-BE49-F238E27FC236}">
                      <a16:creationId xmlns:a16="http://schemas.microsoft.com/office/drawing/2014/main" id="{3F5A2F13-B0EA-26F3-869F-712CA5AA8820}"/>
                    </a:ext>
                  </a:extLst>
                </p:cNvPr>
                <p:cNvGrpSpPr/>
                <p:nvPr/>
              </p:nvGrpSpPr>
              <p:grpSpPr>
                <a:xfrm>
                  <a:off x="2892468" y="1032983"/>
                  <a:ext cx="641389" cy="5216305"/>
                  <a:chOff x="3475384" y="1188399"/>
                  <a:chExt cx="641389" cy="5216305"/>
                </a:xfrm>
              </p:grpSpPr>
              <p:sp>
                <p:nvSpPr>
                  <p:cNvPr id="2203" name="Tekstfelt 2202">
                    <a:extLst>
                      <a:ext uri="{FF2B5EF4-FFF2-40B4-BE49-F238E27FC236}">
                        <a16:creationId xmlns:a16="http://schemas.microsoft.com/office/drawing/2014/main" id="{E2D57BBC-0B72-5C07-AFE8-B9EBA1C4EE87}"/>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04" name="Tekstfelt 2203">
                    <a:extLst>
                      <a:ext uri="{FF2B5EF4-FFF2-40B4-BE49-F238E27FC236}">
                        <a16:creationId xmlns:a16="http://schemas.microsoft.com/office/drawing/2014/main" id="{FA9D9701-76C8-BD55-F318-91697B0832A5}"/>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05" name="Tekstfelt 2204">
                    <a:extLst>
                      <a:ext uri="{FF2B5EF4-FFF2-40B4-BE49-F238E27FC236}">
                        <a16:creationId xmlns:a16="http://schemas.microsoft.com/office/drawing/2014/main" id="{C9AAC87C-455A-0B40-B39F-EDE40F7541CB}"/>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06" name="Tekstfelt 2205">
                    <a:extLst>
                      <a:ext uri="{FF2B5EF4-FFF2-40B4-BE49-F238E27FC236}">
                        <a16:creationId xmlns:a16="http://schemas.microsoft.com/office/drawing/2014/main" id="{95591523-6DCF-C7AC-97C8-2B9CDC283BC3}"/>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07" name="Tekstfelt 2206">
                    <a:extLst>
                      <a:ext uri="{FF2B5EF4-FFF2-40B4-BE49-F238E27FC236}">
                        <a16:creationId xmlns:a16="http://schemas.microsoft.com/office/drawing/2014/main" id="{7BA916C4-780B-27B6-DA00-ADBFE31D06DC}"/>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08" name="Tekstfelt 2207">
                    <a:extLst>
                      <a:ext uri="{FF2B5EF4-FFF2-40B4-BE49-F238E27FC236}">
                        <a16:creationId xmlns:a16="http://schemas.microsoft.com/office/drawing/2014/main" id="{AFBC70BF-6C32-7FCF-1B74-9FC4C93EFEA8}"/>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09" name="Tekstfelt 2208">
                    <a:extLst>
                      <a:ext uri="{FF2B5EF4-FFF2-40B4-BE49-F238E27FC236}">
                        <a16:creationId xmlns:a16="http://schemas.microsoft.com/office/drawing/2014/main" id="{DADA709E-F13A-30BA-C120-696FF3BBE4AA}"/>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10" name="Tekstfelt 2209">
                    <a:extLst>
                      <a:ext uri="{FF2B5EF4-FFF2-40B4-BE49-F238E27FC236}">
                        <a16:creationId xmlns:a16="http://schemas.microsoft.com/office/drawing/2014/main" id="{F9F53B2C-13FF-BC75-9894-C866A2EC48CF}"/>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11" name="Tekstfelt 2210">
                    <a:extLst>
                      <a:ext uri="{FF2B5EF4-FFF2-40B4-BE49-F238E27FC236}">
                        <a16:creationId xmlns:a16="http://schemas.microsoft.com/office/drawing/2014/main" id="{3C4E06F3-1C7D-F01A-5791-ECCC59D83486}"/>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12" name="Tekstfelt 2211">
                    <a:extLst>
                      <a:ext uri="{FF2B5EF4-FFF2-40B4-BE49-F238E27FC236}">
                        <a16:creationId xmlns:a16="http://schemas.microsoft.com/office/drawing/2014/main" id="{D0E0298D-FA2E-7890-702C-95C4B987E0D4}"/>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13" name="Tekstfelt 2212">
                    <a:extLst>
                      <a:ext uri="{FF2B5EF4-FFF2-40B4-BE49-F238E27FC236}">
                        <a16:creationId xmlns:a16="http://schemas.microsoft.com/office/drawing/2014/main" id="{D34F903F-4E58-88CF-622D-56EAE8F0ED1F}"/>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14" name="Tekstfelt 2213">
                    <a:extLst>
                      <a:ext uri="{FF2B5EF4-FFF2-40B4-BE49-F238E27FC236}">
                        <a16:creationId xmlns:a16="http://schemas.microsoft.com/office/drawing/2014/main" id="{D85AEFF3-90B9-AC26-B1E4-40E75E3D52AD}"/>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15" name="Tekstfelt 2214">
                    <a:extLst>
                      <a:ext uri="{FF2B5EF4-FFF2-40B4-BE49-F238E27FC236}">
                        <a16:creationId xmlns:a16="http://schemas.microsoft.com/office/drawing/2014/main" id="{66D2DAF6-525F-1C9F-5046-D8C95CC14A8C}"/>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16" name="Tekstfelt 2215">
                    <a:extLst>
                      <a:ext uri="{FF2B5EF4-FFF2-40B4-BE49-F238E27FC236}">
                        <a16:creationId xmlns:a16="http://schemas.microsoft.com/office/drawing/2014/main" id="{56FA0A36-D232-492D-57D7-EA549487F433}"/>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17" name="Tekstfelt 2216">
                    <a:extLst>
                      <a:ext uri="{FF2B5EF4-FFF2-40B4-BE49-F238E27FC236}">
                        <a16:creationId xmlns:a16="http://schemas.microsoft.com/office/drawing/2014/main" id="{DF02549F-6746-7CBC-96A0-91D448193543}"/>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18" name="Tekstfelt 2217">
                    <a:extLst>
                      <a:ext uri="{FF2B5EF4-FFF2-40B4-BE49-F238E27FC236}">
                        <a16:creationId xmlns:a16="http://schemas.microsoft.com/office/drawing/2014/main" id="{C2D0854F-5EAC-CF8C-E1CD-B6610709EF7E}"/>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19" name="Tekstfelt 2218">
                    <a:extLst>
                      <a:ext uri="{FF2B5EF4-FFF2-40B4-BE49-F238E27FC236}">
                        <a16:creationId xmlns:a16="http://schemas.microsoft.com/office/drawing/2014/main" id="{DCFC1EAB-0388-A1CB-C528-B5EDFF74796E}"/>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20" name="Tekstfelt 2219">
                    <a:extLst>
                      <a:ext uri="{FF2B5EF4-FFF2-40B4-BE49-F238E27FC236}">
                        <a16:creationId xmlns:a16="http://schemas.microsoft.com/office/drawing/2014/main" id="{7943254F-88C7-EA09-5327-5C7BE010326F}"/>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21" name="Tekstfelt 2220">
                    <a:extLst>
                      <a:ext uri="{FF2B5EF4-FFF2-40B4-BE49-F238E27FC236}">
                        <a16:creationId xmlns:a16="http://schemas.microsoft.com/office/drawing/2014/main" id="{EED44626-4DE6-B1C2-677C-F8457B42FB2D}"/>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22" name="Tekstfelt 2221">
                    <a:extLst>
                      <a:ext uri="{FF2B5EF4-FFF2-40B4-BE49-F238E27FC236}">
                        <a16:creationId xmlns:a16="http://schemas.microsoft.com/office/drawing/2014/main" id="{81B09EB7-E1DC-1A8F-34F6-FE6F09EF27A6}"/>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23" name="Tekstfelt 2222">
                    <a:extLst>
                      <a:ext uri="{FF2B5EF4-FFF2-40B4-BE49-F238E27FC236}">
                        <a16:creationId xmlns:a16="http://schemas.microsoft.com/office/drawing/2014/main" id="{1C72E62E-8B55-AC5A-71C1-0A4CC191B3D1}"/>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24" name="Tekstfelt 2223">
                    <a:extLst>
                      <a:ext uri="{FF2B5EF4-FFF2-40B4-BE49-F238E27FC236}">
                        <a16:creationId xmlns:a16="http://schemas.microsoft.com/office/drawing/2014/main" id="{C7988518-D912-7E6C-B0AA-ECCC1CBB8040}"/>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25" name="Tekstfelt 2224">
                    <a:extLst>
                      <a:ext uri="{FF2B5EF4-FFF2-40B4-BE49-F238E27FC236}">
                        <a16:creationId xmlns:a16="http://schemas.microsoft.com/office/drawing/2014/main" id="{1393208A-E84E-61AC-9C5A-B0B8AC6C5E71}"/>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26" name="Tekstfelt 2225">
                    <a:extLst>
                      <a:ext uri="{FF2B5EF4-FFF2-40B4-BE49-F238E27FC236}">
                        <a16:creationId xmlns:a16="http://schemas.microsoft.com/office/drawing/2014/main" id="{217EEC8F-1382-1D6F-5D46-80066A0C1DED}"/>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27" name="Tekstfelt 2226">
                    <a:extLst>
                      <a:ext uri="{FF2B5EF4-FFF2-40B4-BE49-F238E27FC236}">
                        <a16:creationId xmlns:a16="http://schemas.microsoft.com/office/drawing/2014/main" id="{C4580ADF-5F1E-3DC2-9135-AF7704DDD843}"/>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28" name="Tekstfelt 2227">
                    <a:extLst>
                      <a:ext uri="{FF2B5EF4-FFF2-40B4-BE49-F238E27FC236}">
                        <a16:creationId xmlns:a16="http://schemas.microsoft.com/office/drawing/2014/main" id="{1A906E92-ACDC-D7EA-929E-5F020ABB3FFF}"/>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29" name="Tekstfelt 2228">
                    <a:extLst>
                      <a:ext uri="{FF2B5EF4-FFF2-40B4-BE49-F238E27FC236}">
                        <a16:creationId xmlns:a16="http://schemas.microsoft.com/office/drawing/2014/main" id="{C88AE3D1-ED20-6C3D-5DAA-478A318233DC}"/>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30" name="Tekstfelt 2229">
                    <a:extLst>
                      <a:ext uri="{FF2B5EF4-FFF2-40B4-BE49-F238E27FC236}">
                        <a16:creationId xmlns:a16="http://schemas.microsoft.com/office/drawing/2014/main" id="{76F320C0-54F4-2536-3178-90DC274EA7E7}"/>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31" name="Tekstfelt 2230">
                    <a:extLst>
                      <a:ext uri="{FF2B5EF4-FFF2-40B4-BE49-F238E27FC236}">
                        <a16:creationId xmlns:a16="http://schemas.microsoft.com/office/drawing/2014/main" id="{195C9435-9A4F-5F31-1788-0BCF3A0EB907}"/>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32" name="Tekstfelt 2231">
                    <a:extLst>
                      <a:ext uri="{FF2B5EF4-FFF2-40B4-BE49-F238E27FC236}">
                        <a16:creationId xmlns:a16="http://schemas.microsoft.com/office/drawing/2014/main" id="{6704D387-17DE-2744-2778-8771C6EC11C1}"/>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33" name="Tekstfelt 2232">
                    <a:extLst>
                      <a:ext uri="{FF2B5EF4-FFF2-40B4-BE49-F238E27FC236}">
                        <a16:creationId xmlns:a16="http://schemas.microsoft.com/office/drawing/2014/main" id="{72FA3D06-7808-C97A-BACE-B49616F76651}"/>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34" name="Tekstfelt 2233">
                    <a:extLst>
                      <a:ext uri="{FF2B5EF4-FFF2-40B4-BE49-F238E27FC236}">
                        <a16:creationId xmlns:a16="http://schemas.microsoft.com/office/drawing/2014/main" id="{970BCDD4-B5A5-4DBC-1886-019F55F7ECBC}"/>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35" name="Tekstfelt 2234">
                    <a:extLst>
                      <a:ext uri="{FF2B5EF4-FFF2-40B4-BE49-F238E27FC236}">
                        <a16:creationId xmlns:a16="http://schemas.microsoft.com/office/drawing/2014/main" id="{FB4C70D4-7F12-9059-C3AC-D843C1DB2B82}"/>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00" name="Tekstfelt 2199">
                  <a:extLst>
                    <a:ext uri="{FF2B5EF4-FFF2-40B4-BE49-F238E27FC236}">
                      <a16:creationId xmlns:a16="http://schemas.microsoft.com/office/drawing/2014/main" id="{792BC528-A3A9-F70E-6F13-DB8052906F77}"/>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01" name="Tekstfelt 2200">
                  <a:extLst>
                    <a:ext uri="{FF2B5EF4-FFF2-40B4-BE49-F238E27FC236}">
                      <a16:creationId xmlns:a16="http://schemas.microsoft.com/office/drawing/2014/main" id="{882CA2FA-F2A6-A1FD-7C31-8DDBEE082D27}"/>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02" name="Tekstfelt 2201">
                  <a:extLst>
                    <a:ext uri="{FF2B5EF4-FFF2-40B4-BE49-F238E27FC236}">
                      <a16:creationId xmlns:a16="http://schemas.microsoft.com/office/drawing/2014/main" id="{D30D2827-2521-4FA3-A649-C5DD9A158E61}"/>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5" name="Gruppe 1824">
                <a:extLst>
                  <a:ext uri="{FF2B5EF4-FFF2-40B4-BE49-F238E27FC236}">
                    <a16:creationId xmlns:a16="http://schemas.microsoft.com/office/drawing/2014/main" id="{4CD294C9-0D95-8186-49DF-DA5D77056D5B}"/>
                  </a:ext>
                </a:extLst>
              </p:cNvPr>
              <p:cNvGrpSpPr/>
              <p:nvPr/>
            </p:nvGrpSpPr>
            <p:grpSpPr>
              <a:xfrm>
                <a:off x="3753314" y="1031887"/>
                <a:ext cx="641389" cy="5216305"/>
                <a:chOff x="2892468" y="1032983"/>
                <a:chExt cx="641389" cy="5216305"/>
              </a:xfrm>
            </p:grpSpPr>
            <p:grpSp>
              <p:nvGrpSpPr>
                <p:cNvPr id="2162" name="Gruppe 2161">
                  <a:extLst>
                    <a:ext uri="{FF2B5EF4-FFF2-40B4-BE49-F238E27FC236}">
                      <a16:creationId xmlns:a16="http://schemas.microsoft.com/office/drawing/2014/main" id="{5EE8F78A-74A9-CCD6-F4BE-BF78D7BC1E4D}"/>
                    </a:ext>
                  </a:extLst>
                </p:cNvPr>
                <p:cNvGrpSpPr/>
                <p:nvPr/>
              </p:nvGrpSpPr>
              <p:grpSpPr>
                <a:xfrm>
                  <a:off x="2892468" y="1032983"/>
                  <a:ext cx="641389" cy="5216305"/>
                  <a:chOff x="3475384" y="1188399"/>
                  <a:chExt cx="641389" cy="5216305"/>
                </a:xfrm>
              </p:grpSpPr>
              <p:sp>
                <p:nvSpPr>
                  <p:cNvPr id="2166" name="Tekstfelt 2165">
                    <a:extLst>
                      <a:ext uri="{FF2B5EF4-FFF2-40B4-BE49-F238E27FC236}">
                        <a16:creationId xmlns:a16="http://schemas.microsoft.com/office/drawing/2014/main" id="{DCECD769-790B-FB80-CA3E-5BE41057F28F}"/>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67" name="Tekstfelt 2166">
                    <a:extLst>
                      <a:ext uri="{FF2B5EF4-FFF2-40B4-BE49-F238E27FC236}">
                        <a16:creationId xmlns:a16="http://schemas.microsoft.com/office/drawing/2014/main" id="{5D4E609E-9ECF-DD54-1D7E-3465C6B6FBBA}"/>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68" name="Tekstfelt 2167">
                    <a:extLst>
                      <a:ext uri="{FF2B5EF4-FFF2-40B4-BE49-F238E27FC236}">
                        <a16:creationId xmlns:a16="http://schemas.microsoft.com/office/drawing/2014/main" id="{FB478961-F3C4-1F74-37B2-4D950163E46F}"/>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69" name="Tekstfelt 2168">
                    <a:extLst>
                      <a:ext uri="{FF2B5EF4-FFF2-40B4-BE49-F238E27FC236}">
                        <a16:creationId xmlns:a16="http://schemas.microsoft.com/office/drawing/2014/main" id="{4FDAA116-30C2-B040-8036-8160D009FC32}"/>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70" name="Tekstfelt 2169">
                    <a:extLst>
                      <a:ext uri="{FF2B5EF4-FFF2-40B4-BE49-F238E27FC236}">
                        <a16:creationId xmlns:a16="http://schemas.microsoft.com/office/drawing/2014/main" id="{D3D6DAF0-7609-6178-537C-DA5819ADAFB8}"/>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71" name="Tekstfelt 2170">
                    <a:extLst>
                      <a:ext uri="{FF2B5EF4-FFF2-40B4-BE49-F238E27FC236}">
                        <a16:creationId xmlns:a16="http://schemas.microsoft.com/office/drawing/2014/main" id="{DE4BC14B-9EBB-011D-EDB2-98C51323AE47}"/>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72" name="Tekstfelt 2171">
                    <a:extLst>
                      <a:ext uri="{FF2B5EF4-FFF2-40B4-BE49-F238E27FC236}">
                        <a16:creationId xmlns:a16="http://schemas.microsoft.com/office/drawing/2014/main" id="{71BBE57F-1548-09EB-5007-EC3B2D26E17C}"/>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73" name="Tekstfelt 2172">
                    <a:extLst>
                      <a:ext uri="{FF2B5EF4-FFF2-40B4-BE49-F238E27FC236}">
                        <a16:creationId xmlns:a16="http://schemas.microsoft.com/office/drawing/2014/main" id="{AE187E5E-85E5-71C7-EE95-D13C5ECA6416}"/>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74" name="Tekstfelt 2173">
                    <a:extLst>
                      <a:ext uri="{FF2B5EF4-FFF2-40B4-BE49-F238E27FC236}">
                        <a16:creationId xmlns:a16="http://schemas.microsoft.com/office/drawing/2014/main" id="{A9581517-67EB-4F4D-A61F-B79CB7D5E09D}"/>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75" name="Tekstfelt 2174">
                    <a:extLst>
                      <a:ext uri="{FF2B5EF4-FFF2-40B4-BE49-F238E27FC236}">
                        <a16:creationId xmlns:a16="http://schemas.microsoft.com/office/drawing/2014/main" id="{35CD962E-204C-2C3D-6379-1715107E590F}"/>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76" name="Tekstfelt 2175">
                    <a:extLst>
                      <a:ext uri="{FF2B5EF4-FFF2-40B4-BE49-F238E27FC236}">
                        <a16:creationId xmlns:a16="http://schemas.microsoft.com/office/drawing/2014/main" id="{A2D50EF6-738D-B8E2-28AE-E65371787EB3}"/>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77" name="Tekstfelt 2176">
                    <a:extLst>
                      <a:ext uri="{FF2B5EF4-FFF2-40B4-BE49-F238E27FC236}">
                        <a16:creationId xmlns:a16="http://schemas.microsoft.com/office/drawing/2014/main" id="{DECFB1F6-4527-C31A-CEE0-5DD61F4119A7}"/>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78" name="Tekstfelt 2177">
                    <a:extLst>
                      <a:ext uri="{FF2B5EF4-FFF2-40B4-BE49-F238E27FC236}">
                        <a16:creationId xmlns:a16="http://schemas.microsoft.com/office/drawing/2014/main" id="{9B58571A-2DC4-F631-C47C-D26B5B75F490}"/>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79" name="Tekstfelt 2178">
                    <a:extLst>
                      <a:ext uri="{FF2B5EF4-FFF2-40B4-BE49-F238E27FC236}">
                        <a16:creationId xmlns:a16="http://schemas.microsoft.com/office/drawing/2014/main" id="{2D328719-E6C5-B6C4-0CFB-DB7A62513358}"/>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80" name="Tekstfelt 2179">
                    <a:extLst>
                      <a:ext uri="{FF2B5EF4-FFF2-40B4-BE49-F238E27FC236}">
                        <a16:creationId xmlns:a16="http://schemas.microsoft.com/office/drawing/2014/main" id="{3B187B9D-E2A4-8A05-4294-7B54BAF5B13C}"/>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81" name="Tekstfelt 2180">
                    <a:extLst>
                      <a:ext uri="{FF2B5EF4-FFF2-40B4-BE49-F238E27FC236}">
                        <a16:creationId xmlns:a16="http://schemas.microsoft.com/office/drawing/2014/main" id="{CDB3B31B-07D9-F583-1347-4ABC12492026}"/>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82" name="Tekstfelt 2181">
                    <a:extLst>
                      <a:ext uri="{FF2B5EF4-FFF2-40B4-BE49-F238E27FC236}">
                        <a16:creationId xmlns:a16="http://schemas.microsoft.com/office/drawing/2014/main" id="{8523B53D-03FC-A5A5-C44E-0450D082D355}"/>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83" name="Tekstfelt 2182">
                    <a:extLst>
                      <a:ext uri="{FF2B5EF4-FFF2-40B4-BE49-F238E27FC236}">
                        <a16:creationId xmlns:a16="http://schemas.microsoft.com/office/drawing/2014/main" id="{4BE1A8D8-4E9E-3EF5-CAEB-8DB850CB6441}"/>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84" name="Tekstfelt 2183">
                    <a:extLst>
                      <a:ext uri="{FF2B5EF4-FFF2-40B4-BE49-F238E27FC236}">
                        <a16:creationId xmlns:a16="http://schemas.microsoft.com/office/drawing/2014/main" id="{3059766D-07FF-F7FD-BB36-917ADAED1ABD}"/>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85" name="Tekstfelt 2184">
                    <a:extLst>
                      <a:ext uri="{FF2B5EF4-FFF2-40B4-BE49-F238E27FC236}">
                        <a16:creationId xmlns:a16="http://schemas.microsoft.com/office/drawing/2014/main" id="{AF5189F6-B297-165A-A185-6161642D1F71}"/>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86" name="Tekstfelt 2185">
                    <a:extLst>
                      <a:ext uri="{FF2B5EF4-FFF2-40B4-BE49-F238E27FC236}">
                        <a16:creationId xmlns:a16="http://schemas.microsoft.com/office/drawing/2014/main" id="{894D6E49-ED36-1577-15D6-248DC78C95FE}"/>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87" name="Tekstfelt 2186">
                    <a:extLst>
                      <a:ext uri="{FF2B5EF4-FFF2-40B4-BE49-F238E27FC236}">
                        <a16:creationId xmlns:a16="http://schemas.microsoft.com/office/drawing/2014/main" id="{02A581E9-F5C1-39EC-1317-49933AFCA5C2}"/>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88" name="Tekstfelt 2187">
                    <a:extLst>
                      <a:ext uri="{FF2B5EF4-FFF2-40B4-BE49-F238E27FC236}">
                        <a16:creationId xmlns:a16="http://schemas.microsoft.com/office/drawing/2014/main" id="{CB701FF3-FD72-E980-DBD7-CA2F4B89E4B7}"/>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89" name="Tekstfelt 2188">
                    <a:extLst>
                      <a:ext uri="{FF2B5EF4-FFF2-40B4-BE49-F238E27FC236}">
                        <a16:creationId xmlns:a16="http://schemas.microsoft.com/office/drawing/2014/main" id="{C9C9C318-4444-9407-AE67-0F99ECB3AFD3}"/>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90" name="Tekstfelt 2189">
                    <a:extLst>
                      <a:ext uri="{FF2B5EF4-FFF2-40B4-BE49-F238E27FC236}">
                        <a16:creationId xmlns:a16="http://schemas.microsoft.com/office/drawing/2014/main" id="{87BEC7BA-6E98-108C-0877-23FBFE3128D6}"/>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91" name="Tekstfelt 2190">
                    <a:extLst>
                      <a:ext uri="{FF2B5EF4-FFF2-40B4-BE49-F238E27FC236}">
                        <a16:creationId xmlns:a16="http://schemas.microsoft.com/office/drawing/2014/main" id="{C711DDEB-78EB-83BE-9BA2-EBABD798EFF4}"/>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92" name="Tekstfelt 2191">
                    <a:extLst>
                      <a:ext uri="{FF2B5EF4-FFF2-40B4-BE49-F238E27FC236}">
                        <a16:creationId xmlns:a16="http://schemas.microsoft.com/office/drawing/2014/main" id="{83065A28-00C8-3841-0814-1FFC1AEE4DDD}"/>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93" name="Tekstfelt 2192">
                    <a:extLst>
                      <a:ext uri="{FF2B5EF4-FFF2-40B4-BE49-F238E27FC236}">
                        <a16:creationId xmlns:a16="http://schemas.microsoft.com/office/drawing/2014/main" id="{8879F5A9-F2D8-664A-74A0-FEF7CEB2D45C}"/>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94" name="Tekstfelt 2193">
                    <a:extLst>
                      <a:ext uri="{FF2B5EF4-FFF2-40B4-BE49-F238E27FC236}">
                        <a16:creationId xmlns:a16="http://schemas.microsoft.com/office/drawing/2014/main" id="{EC5C169A-B126-1B35-89E9-B0D75912E3B0}"/>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95" name="Tekstfelt 2194">
                    <a:extLst>
                      <a:ext uri="{FF2B5EF4-FFF2-40B4-BE49-F238E27FC236}">
                        <a16:creationId xmlns:a16="http://schemas.microsoft.com/office/drawing/2014/main" id="{4E57A4C5-24BF-A136-279A-7441D9204E21}"/>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96" name="Tekstfelt 2195">
                    <a:extLst>
                      <a:ext uri="{FF2B5EF4-FFF2-40B4-BE49-F238E27FC236}">
                        <a16:creationId xmlns:a16="http://schemas.microsoft.com/office/drawing/2014/main" id="{06C320A5-CA8F-6581-9ABC-9CAD8510B3E1}"/>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97" name="Tekstfelt 2196">
                    <a:extLst>
                      <a:ext uri="{FF2B5EF4-FFF2-40B4-BE49-F238E27FC236}">
                        <a16:creationId xmlns:a16="http://schemas.microsoft.com/office/drawing/2014/main" id="{973732AC-3D60-287C-8992-28750DAE637A}"/>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98" name="Tekstfelt 2197">
                    <a:extLst>
                      <a:ext uri="{FF2B5EF4-FFF2-40B4-BE49-F238E27FC236}">
                        <a16:creationId xmlns:a16="http://schemas.microsoft.com/office/drawing/2014/main" id="{2C03AD0F-171B-A28D-A4BE-2CC371C8FD7F}"/>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63" name="Tekstfelt 2162">
                  <a:extLst>
                    <a:ext uri="{FF2B5EF4-FFF2-40B4-BE49-F238E27FC236}">
                      <a16:creationId xmlns:a16="http://schemas.microsoft.com/office/drawing/2014/main" id="{1ED47A59-E2CC-5ADE-A7FC-16F2F0AA9DB2}"/>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64" name="Tekstfelt 2163">
                  <a:extLst>
                    <a:ext uri="{FF2B5EF4-FFF2-40B4-BE49-F238E27FC236}">
                      <a16:creationId xmlns:a16="http://schemas.microsoft.com/office/drawing/2014/main" id="{7DECDFBC-41BC-6023-0076-3CBF1523D19A}"/>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65" name="Tekstfelt 2164">
                  <a:extLst>
                    <a:ext uri="{FF2B5EF4-FFF2-40B4-BE49-F238E27FC236}">
                      <a16:creationId xmlns:a16="http://schemas.microsoft.com/office/drawing/2014/main" id="{2A61642F-1559-A8A1-6A1F-761CB939B3D2}"/>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6" name="Gruppe 1825">
                <a:extLst>
                  <a:ext uri="{FF2B5EF4-FFF2-40B4-BE49-F238E27FC236}">
                    <a16:creationId xmlns:a16="http://schemas.microsoft.com/office/drawing/2014/main" id="{8240D465-0698-1E1F-9602-BC2C0E6A6118}"/>
                  </a:ext>
                </a:extLst>
              </p:cNvPr>
              <p:cNvGrpSpPr/>
              <p:nvPr/>
            </p:nvGrpSpPr>
            <p:grpSpPr>
              <a:xfrm>
                <a:off x="3326093" y="1035670"/>
                <a:ext cx="641389" cy="5216305"/>
                <a:chOff x="2892468" y="1032983"/>
                <a:chExt cx="641389" cy="5216305"/>
              </a:xfrm>
            </p:grpSpPr>
            <p:grpSp>
              <p:nvGrpSpPr>
                <p:cNvPr id="2125" name="Gruppe 2124">
                  <a:extLst>
                    <a:ext uri="{FF2B5EF4-FFF2-40B4-BE49-F238E27FC236}">
                      <a16:creationId xmlns:a16="http://schemas.microsoft.com/office/drawing/2014/main" id="{B2CC51DB-A4A4-2579-FB7D-52758798C3A4}"/>
                    </a:ext>
                  </a:extLst>
                </p:cNvPr>
                <p:cNvGrpSpPr/>
                <p:nvPr/>
              </p:nvGrpSpPr>
              <p:grpSpPr>
                <a:xfrm>
                  <a:off x="2892468" y="1032983"/>
                  <a:ext cx="641389" cy="5216305"/>
                  <a:chOff x="3475384" y="1188399"/>
                  <a:chExt cx="641389" cy="5216305"/>
                </a:xfrm>
              </p:grpSpPr>
              <p:sp>
                <p:nvSpPr>
                  <p:cNvPr id="2129" name="Tekstfelt 2128">
                    <a:extLst>
                      <a:ext uri="{FF2B5EF4-FFF2-40B4-BE49-F238E27FC236}">
                        <a16:creationId xmlns:a16="http://schemas.microsoft.com/office/drawing/2014/main" id="{B72B7E6D-112B-57BD-3906-98E127854562}"/>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30" name="Tekstfelt 2129">
                    <a:extLst>
                      <a:ext uri="{FF2B5EF4-FFF2-40B4-BE49-F238E27FC236}">
                        <a16:creationId xmlns:a16="http://schemas.microsoft.com/office/drawing/2014/main" id="{325423FB-6604-DE53-CD49-F2BAE9A49CBF}"/>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31" name="Tekstfelt 2130">
                    <a:extLst>
                      <a:ext uri="{FF2B5EF4-FFF2-40B4-BE49-F238E27FC236}">
                        <a16:creationId xmlns:a16="http://schemas.microsoft.com/office/drawing/2014/main" id="{713D75CA-7B13-2A6D-E75E-63183E457C40}"/>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32" name="Tekstfelt 2131">
                    <a:extLst>
                      <a:ext uri="{FF2B5EF4-FFF2-40B4-BE49-F238E27FC236}">
                        <a16:creationId xmlns:a16="http://schemas.microsoft.com/office/drawing/2014/main" id="{58C824D8-48D3-5DA2-6EBE-42EE86EF0867}"/>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33" name="Tekstfelt 2132">
                    <a:extLst>
                      <a:ext uri="{FF2B5EF4-FFF2-40B4-BE49-F238E27FC236}">
                        <a16:creationId xmlns:a16="http://schemas.microsoft.com/office/drawing/2014/main" id="{615AC1F3-E017-F7E5-BF02-ABC8ADF90332}"/>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34" name="Tekstfelt 2133">
                    <a:extLst>
                      <a:ext uri="{FF2B5EF4-FFF2-40B4-BE49-F238E27FC236}">
                        <a16:creationId xmlns:a16="http://schemas.microsoft.com/office/drawing/2014/main" id="{C106D02F-1A94-925D-DED6-CBEA4624A654}"/>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35" name="Tekstfelt 2134">
                    <a:extLst>
                      <a:ext uri="{FF2B5EF4-FFF2-40B4-BE49-F238E27FC236}">
                        <a16:creationId xmlns:a16="http://schemas.microsoft.com/office/drawing/2014/main" id="{2A435F10-3997-DFD4-2C75-D1BB886417C6}"/>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36" name="Tekstfelt 2135">
                    <a:extLst>
                      <a:ext uri="{FF2B5EF4-FFF2-40B4-BE49-F238E27FC236}">
                        <a16:creationId xmlns:a16="http://schemas.microsoft.com/office/drawing/2014/main" id="{92B53F86-5B00-944C-3519-4F5E73C113EB}"/>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37" name="Tekstfelt 2136">
                    <a:extLst>
                      <a:ext uri="{FF2B5EF4-FFF2-40B4-BE49-F238E27FC236}">
                        <a16:creationId xmlns:a16="http://schemas.microsoft.com/office/drawing/2014/main" id="{E1655C04-0A19-B904-887F-865428425FE0}"/>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38" name="Tekstfelt 2137">
                    <a:extLst>
                      <a:ext uri="{FF2B5EF4-FFF2-40B4-BE49-F238E27FC236}">
                        <a16:creationId xmlns:a16="http://schemas.microsoft.com/office/drawing/2014/main" id="{68DDF907-D772-7EFD-2881-47F0391243B8}"/>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39" name="Tekstfelt 2138">
                    <a:extLst>
                      <a:ext uri="{FF2B5EF4-FFF2-40B4-BE49-F238E27FC236}">
                        <a16:creationId xmlns:a16="http://schemas.microsoft.com/office/drawing/2014/main" id="{079B746E-AAC1-549C-03F5-717A4C0AC95E}"/>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40" name="Tekstfelt 2139">
                    <a:extLst>
                      <a:ext uri="{FF2B5EF4-FFF2-40B4-BE49-F238E27FC236}">
                        <a16:creationId xmlns:a16="http://schemas.microsoft.com/office/drawing/2014/main" id="{3AC6687F-BA03-EA91-8A80-83AF3F366B68}"/>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41" name="Tekstfelt 2140">
                    <a:extLst>
                      <a:ext uri="{FF2B5EF4-FFF2-40B4-BE49-F238E27FC236}">
                        <a16:creationId xmlns:a16="http://schemas.microsoft.com/office/drawing/2014/main" id="{27A86EEC-FF1C-0795-3AA3-F496C1500BB3}"/>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42" name="Tekstfelt 2141">
                    <a:extLst>
                      <a:ext uri="{FF2B5EF4-FFF2-40B4-BE49-F238E27FC236}">
                        <a16:creationId xmlns:a16="http://schemas.microsoft.com/office/drawing/2014/main" id="{6CD5C7B0-04CA-95AB-3F03-DA864A75F02B}"/>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43" name="Tekstfelt 2142">
                    <a:extLst>
                      <a:ext uri="{FF2B5EF4-FFF2-40B4-BE49-F238E27FC236}">
                        <a16:creationId xmlns:a16="http://schemas.microsoft.com/office/drawing/2014/main" id="{B2615E00-B9F0-18D9-A494-C7C484FA8D80}"/>
                      </a:ext>
                    </a:extLst>
                  </p:cNvPr>
                  <p:cNvSpPr txBox="1"/>
                  <p:nvPr/>
                </p:nvSpPr>
                <p:spPr>
                  <a:xfrm>
                    <a:off x="35457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44" name="Tekstfelt 2143">
                    <a:extLst>
                      <a:ext uri="{FF2B5EF4-FFF2-40B4-BE49-F238E27FC236}">
                        <a16:creationId xmlns:a16="http://schemas.microsoft.com/office/drawing/2014/main" id="{DE91A1A1-B8A8-65D8-0A39-784F11A79E27}"/>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45" name="Tekstfelt 2144">
                    <a:extLst>
                      <a:ext uri="{FF2B5EF4-FFF2-40B4-BE49-F238E27FC236}">
                        <a16:creationId xmlns:a16="http://schemas.microsoft.com/office/drawing/2014/main" id="{43A21479-E1C0-E57D-7348-2252757819C6}"/>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46" name="Tekstfelt 2145">
                    <a:extLst>
                      <a:ext uri="{FF2B5EF4-FFF2-40B4-BE49-F238E27FC236}">
                        <a16:creationId xmlns:a16="http://schemas.microsoft.com/office/drawing/2014/main" id="{D8DFF90E-67B6-1421-C056-4F10CC355A7C}"/>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47" name="Tekstfelt 2146">
                    <a:extLst>
                      <a:ext uri="{FF2B5EF4-FFF2-40B4-BE49-F238E27FC236}">
                        <a16:creationId xmlns:a16="http://schemas.microsoft.com/office/drawing/2014/main" id="{E794110D-73C0-FF42-CF11-078636ED0CE8}"/>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48" name="Tekstfelt 2147">
                    <a:extLst>
                      <a:ext uri="{FF2B5EF4-FFF2-40B4-BE49-F238E27FC236}">
                        <a16:creationId xmlns:a16="http://schemas.microsoft.com/office/drawing/2014/main" id="{15B7E3CB-4A2B-6840-74E1-2E7DB44A1E97}"/>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49" name="Tekstfelt 2148">
                    <a:extLst>
                      <a:ext uri="{FF2B5EF4-FFF2-40B4-BE49-F238E27FC236}">
                        <a16:creationId xmlns:a16="http://schemas.microsoft.com/office/drawing/2014/main" id="{51BE255F-5808-1F6E-DAD0-9E6A9D4FB041}"/>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50" name="Tekstfelt 2149">
                    <a:extLst>
                      <a:ext uri="{FF2B5EF4-FFF2-40B4-BE49-F238E27FC236}">
                        <a16:creationId xmlns:a16="http://schemas.microsoft.com/office/drawing/2014/main" id="{6DDB8223-6728-0944-CD02-D893E709F2D1}"/>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51" name="Tekstfelt 2150">
                    <a:extLst>
                      <a:ext uri="{FF2B5EF4-FFF2-40B4-BE49-F238E27FC236}">
                        <a16:creationId xmlns:a16="http://schemas.microsoft.com/office/drawing/2014/main" id="{81B5099D-6F32-0508-B7C7-3DEE75E67FC3}"/>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52" name="Tekstfelt 2151">
                    <a:extLst>
                      <a:ext uri="{FF2B5EF4-FFF2-40B4-BE49-F238E27FC236}">
                        <a16:creationId xmlns:a16="http://schemas.microsoft.com/office/drawing/2014/main" id="{6252D5F6-E698-1FA0-26B6-0F2F67F63E52}"/>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53" name="Tekstfelt 2152">
                    <a:extLst>
                      <a:ext uri="{FF2B5EF4-FFF2-40B4-BE49-F238E27FC236}">
                        <a16:creationId xmlns:a16="http://schemas.microsoft.com/office/drawing/2014/main" id="{73A64974-0A1A-CF18-1A9D-772782EBC296}"/>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54" name="Tekstfelt 2153">
                    <a:extLst>
                      <a:ext uri="{FF2B5EF4-FFF2-40B4-BE49-F238E27FC236}">
                        <a16:creationId xmlns:a16="http://schemas.microsoft.com/office/drawing/2014/main" id="{FA059FEF-0FA5-10FA-6FC4-BCE4612FA97A}"/>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55" name="Tekstfelt 2154">
                    <a:extLst>
                      <a:ext uri="{FF2B5EF4-FFF2-40B4-BE49-F238E27FC236}">
                        <a16:creationId xmlns:a16="http://schemas.microsoft.com/office/drawing/2014/main" id="{9AC6BA57-1109-6877-66D1-C3C361DC0E26}"/>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56" name="Tekstfelt 2155">
                    <a:extLst>
                      <a:ext uri="{FF2B5EF4-FFF2-40B4-BE49-F238E27FC236}">
                        <a16:creationId xmlns:a16="http://schemas.microsoft.com/office/drawing/2014/main" id="{B0C4D80A-29E1-15E6-B9EF-9C18E2EE5AEF}"/>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57" name="Tekstfelt 2156">
                    <a:extLst>
                      <a:ext uri="{FF2B5EF4-FFF2-40B4-BE49-F238E27FC236}">
                        <a16:creationId xmlns:a16="http://schemas.microsoft.com/office/drawing/2014/main" id="{40A2E5F9-A94F-83D3-020A-E44C27E00028}"/>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58" name="Tekstfelt 2157">
                    <a:extLst>
                      <a:ext uri="{FF2B5EF4-FFF2-40B4-BE49-F238E27FC236}">
                        <a16:creationId xmlns:a16="http://schemas.microsoft.com/office/drawing/2014/main" id="{F8BF5568-4308-54CC-3C67-21E0F8736F30}"/>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59" name="Tekstfelt 2158">
                    <a:extLst>
                      <a:ext uri="{FF2B5EF4-FFF2-40B4-BE49-F238E27FC236}">
                        <a16:creationId xmlns:a16="http://schemas.microsoft.com/office/drawing/2014/main" id="{5A79B79B-A1FC-C5F5-F1A5-A1DEC80BC4DC}"/>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60" name="Tekstfelt 2159">
                    <a:extLst>
                      <a:ext uri="{FF2B5EF4-FFF2-40B4-BE49-F238E27FC236}">
                        <a16:creationId xmlns:a16="http://schemas.microsoft.com/office/drawing/2014/main" id="{30562525-88A0-B5CA-7E37-8EB01F67E4D3}"/>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61" name="Tekstfelt 2160">
                    <a:extLst>
                      <a:ext uri="{FF2B5EF4-FFF2-40B4-BE49-F238E27FC236}">
                        <a16:creationId xmlns:a16="http://schemas.microsoft.com/office/drawing/2014/main" id="{CCEC64A1-9E63-0C5D-3239-4AB13323172D}"/>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26" name="Tekstfelt 2125">
                  <a:extLst>
                    <a:ext uri="{FF2B5EF4-FFF2-40B4-BE49-F238E27FC236}">
                      <a16:creationId xmlns:a16="http://schemas.microsoft.com/office/drawing/2014/main" id="{B6D01B98-EB79-62D3-C948-3DE8D3594EF1}"/>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27" name="Tekstfelt 2126">
                  <a:extLst>
                    <a:ext uri="{FF2B5EF4-FFF2-40B4-BE49-F238E27FC236}">
                      <a16:creationId xmlns:a16="http://schemas.microsoft.com/office/drawing/2014/main" id="{AD01A5AB-A4D0-099C-3E68-AF049D792C6D}"/>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28" name="Tekstfelt 2127">
                  <a:extLst>
                    <a:ext uri="{FF2B5EF4-FFF2-40B4-BE49-F238E27FC236}">
                      <a16:creationId xmlns:a16="http://schemas.microsoft.com/office/drawing/2014/main" id="{CD8A3CAF-A2EE-31CC-8139-91B94A6271B7}"/>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7" name="Gruppe 1826">
                <a:extLst>
                  <a:ext uri="{FF2B5EF4-FFF2-40B4-BE49-F238E27FC236}">
                    <a16:creationId xmlns:a16="http://schemas.microsoft.com/office/drawing/2014/main" id="{F8220786-B26D-1C4A-0372-3BCA8C08524A}"/>
                  </a:ext>
                </a:extLst>
              </p:cNvPr>
              <p:cNvGrpSpPr/>
              <p:nvPr/>
            </p:nvGrpSpPr>
            <p:grpSpPr>
              <a:xfrm>
                <a:off x="2893345" y="1029165"/>
                <a:ext cx="641389" cy="5216305"/>
                <a:chOff x="2892468" y="1032983"/>
                <a:chExt cx="641389" cy="5216305"/>
              </a:xfrm>
            </p:grpSpPr>
            <p:grpSp>
              <p:nvGrpSpPr>
                <p:cNvPr id="2088" name="Gruppe 2087">
                  <a:extLst>
                    <a:ext uri="{FF2B5EF4-FFF2-40B4-BE49-F238E27FC236}">
                      <a16:creationId xmlns:a16="http://schemas.microsoft.com/office/drawing/2014/main" id="{426462A1-51A8-A52A-A3AF-32D21EC1BABB}"/>
                    </a:ext>
                  </a:extLst>
                </p:cNvPr>
                <p:cNvGrpSpPr/>
                <p:nvPr/>
              </p:nvGrpSpPr>
              <p:grpSpPr>
                <a:xfrm>
                  <a:off x="2892468" y="1032983"/>
                  <a:ext cx="641389" cy="5216305"/>
                  <a:chOff x="3475384" y="1188399"/>
                  <a:chExt cx="641389" cy="5216305"/>
                </a:xfrm>
              </p:grpSpPr>
              <p:sp>
                <p:nvSpPr>
                  <p:cNvPr id="2092" name="Tekstfelt 2091">
                    <a:extLst>
                      <a:ext uri="{FF2B5EF4-FFF2-40B4-BE49-F238E27FC236}">
                        <a16:creationId xmlns:a16="http://schemas.microsoft.com/office/drawing/2014/main" id="{43F7EF93-07DC-A39C-4676-2928A2C81B8D}"/>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93" name="Tekstfelt 2092">
                    <a:extLst>
                      <a:ext uri="{FF2B5EF4-FFF2-40B4-BE49-F238E27FC236}">
                        <a16:creationId xmlns:a16="http://schemas.microsoft.com/office/drawing/2014/main" id="{DE11E993-F985-6962-2AD5-87551B0AF3E9}"/>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94" name="Tekstfelt 2093">
                    <a:extLst>
                      <a:ext uri="{FF2B5EF4-FFF2-40B4-BE49-F238E27FC236}">
                        <a16:creationId xmlns:a16="http://schemas.microsoft.com/office/drawing/2014/main" id="{A657767B-76B3-7CA3-336C-7D5D7202D8DB}"/>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95" name="Tekstfelt 2094">
                    <a:extLst>
                      <a:ext uri="{FF2B5EF4-FFF2-40B4-BE49-F238E27FC236}">
                        <a16:creationId xmlns:a16="http://schemas.microsoft.com/office/drawing/2014/main" id="{18AF4057-28EC-4758-AC4C-C10681AFFE3E}"/>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96" name="Tekstfelt 2095">
                    <a:extLst>
                      <a:ext uri="{FF2B5EF4-FFF2-40B4-BE49-F238E27FC236}">
                        <a16:creationId xmlns:a16="http://schemas.microsoft.com/office/drawing/2014/main" id="{A6DDC86B-0723-DEE1-09B4-060093E5E371}"/>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97" name="Tekstfelt 2096">
                    <a:extLst>
                      <a:ext uri="{FF2B5EF4-FFF2-40B4-BE49-F238E27FC236}">
                        <a16:creationId xmlns:a16="http://schemas.microsoft.com/office/drawing/2014/main" id="{8A46023D-12D7-A284-3247-AC84F2F0DDA3}"/>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98" name="Tekstfelt 2097">
                    <a:extLst>
                      <a:ext uri="{FF2B5EF4-FFF2-40B4-BE49-F238E27FC236}">
                        <a16:creationId xmlns:a16="http://schemas.microsoft.com/office/drawing/2014/main" id="{227FC945-FBFB-9851-60B4-89021259C8D5}"/>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99" name="Tekstfelt 2098">
                    <a:extLst>
                      <a:ext uri="{FF2B5EF4-FFF2-40B4-BE49-F238E27FC236}">
                        <a16:creationId xmlns:a16="http://schemas.microsoft.com/office/drawing/2014/main" id="{4163B3DA-7E37-D784-BCEB-4680734F1DB3}"/>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00" name="Tekstfelt 2099">
                    <a:extLst>
                      <a:ext uri="{FF2B5EF4-FFF2-40B4-BE49-F238E27FC236}">
                        <a16:creationId xmlns:a16="http://schemas.microsoft.com/office/drawing/2014/main" id="{4F288369-BC72-30F4-77F5-E5DDEB32A38B}"/>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01" name="Tekstfelt 2100">
                    <a:extLst>
                      <a:ext uri="{FF2B5EF4-FFF2-40B4-BE49-F238E27FC236}">
                        <a16:creationId xmlns:a16="http://schemas.microsoft.com/office/drawing/2014/main" id="{6D122FD7-0C14-F8B7-8FD4-58351FC6FBC4}"/>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02" name="Tekstfelt 2101">
                    <a:extLst>
                      <a:ext uri="{FF2B5EF4-FFF2-40B4-BE49-F238E27FC236}">
                        <a16:creationId xmlns:a16="http://schemas.microsoft.com/office/drawing/2014/main" id="{A63950D8-25A1-65CB-9E4B-7D9E48A6E219}"/>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03" name="Tekstfelt 2102">
                    <a:extLst>
                      <a:ext uri="{FF2B5EF4-FFF2-40B4-BE49-F238E27FC236}">
                        <a16:creationId xmlns:a16="http://schemas.microsoft.com/office/drawing/2014/main" id="{B7D4ABFD-4692-E5F8-9971-9AE107BB0E41}"/>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04" name="Tekstfelt 2103">
                    <a:extLst>
                      <a:ext uri="{FF2B5EF4-FFF2-40B4-BE49-F238E27FC236}">
                        <a16:creationId xmlns:a16="http://schemas.microsoft.com/office/drawing/2014/main" id="{13DA3E3C-E5E2-F5CD-31AC-C36BE46A746A}"/>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05" name="Tekstfelt 2104">
                    <a:extLst>
                      <a:ext uri="{FF2B5EF4-FFF2-40B4-BE49-F238E27FC236}">
                        <a16:creationId xmlns:a16="http://schemas.microsoft.com/office/drawing/2014/main" id="{7F625019-DFE9-2739-E577-06E89CB8B5F2}"/>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06" name="Tekstfelt 2105">
                    <a:extLst>
                      <a:ext uri="{FF2B5EF4-FFF2-40B4-BE49-F238E27FC236}">
                        <a16:creationId xmlns:a16="http://schemas.microsoft.com/office/drawing/2014/main" id="{B27D4D8F-02B5-30D7-8C83-727547F25620}"/>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07" name="Tekstfelt 2106">
                    <a:extLst>
                      <a:ext uri="{FF2B5EF4-FFF2-40B4-BE49-F238E27FC236}">
                        <a16:creationId xmlns:a16="http://schemas.microsoft.com/office/drawing/2014/main" id="{F1190A93-4A0D-0637-16E0-D548A8AD4F94}"/>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08" name="Tekstfelt 2107">
                    <a:extLst>
                      <a:ext uri="{FF2B5EF4-FFF2-40B4-BE49-F238E27FC236}">
                        <a16:creationId xmlns:a16="http://schemas.microsoft.com/office/drawing/2014/main" id="{2F72FD52-3B27-40A6-4049-38F15C827A12}"/>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09" name="Tekstfelt 2108">
                    <a:extLst>
                      <a:ext uri="{FF2B5EF4-FFF2-40B4-BE49-F238E27FC236}">
                        <a16:creationId xmlns:a16="http://schemas.microsoft.com/office/drawing/2014/main" id="{1CA0ACF3-78F8-391F-CE0F-37033D18E451}"/>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10" name="Tekstfelt 2109">
                    <a:extLst>
                      <a:ext uri="{FF2B5EF4-FFF2-40B4-BE49-F238E27FC236}">
                        <a16:creationId xmlns:a16="http://schemas.microsoft.com/office/drawing/2014/main" id="{5D6D89DD-3756-CA3A-99CE-293D6830E643}"/>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11" name="Tekstfelt 2110">
                    <a:extLst>
                      <a:ext uri="{FF2B5EF4-FFF2-40B4-BE49-F238E27FC236}">
                        <a16:creationId xmlns:a16="http://schemas.microsoft.com/office/drawing/2014/main" id="{61F8B3A7-7D40-5FCD-AA87-1C5E5836D0DB}"/>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12" name="Tekstfelt 2111">
                    <a:extLst>
                      <a:ext uri="{FF2B5EF4-FFF2-40B4-BE49-F238E27FC236}">
                        <a16:creationId xmlns:a16="http://schemas.microsoft.com/office/drawing/2014/main" id="{6993CCF7-B781-C122-618C-CE556BC17846}"/>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13" name="Tekstfelt 2112">
                    <a:extLst>
                      <a:ext uri="{FF2B5EF4-FFF2-40B4-BE49-F238E27FC236}">
                        <a16:creationId xmlns:a16="http://schemas.microsoft.com/office/drawing/2014/main" id="{42E437E6-5289-F54A-5EF6-7FFB837F4FBE}"/>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14" name="Tekstfelt 2113">
                    <a:extLst>
                      <a:ext uri="{FF2B5EF4-FFF2-40B4-BE49-F238E27FC236}">
                        <a16:creationId xmlns:a16="http://schemas.microsoft.com/office/drawing/2014/main" id="{9FC2765F-8E86-9629-BFB9-E5D139FED7DA}"/>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15" name="Tekstfelt 2114">
                    <a:extLst>
                      <a:ext uri="{FF2B5EF4-FFF2-40B4-BE49-F238E27FC236}">
                        <a16:creationId xmlns:a16="http://schemas.microsoft.com/office/drawing/2014/main" id="{4D43DC11-031B-C3A5-7B2B-A893FA5C73FF}"/>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16" name="Tekstfelt 2115">
                    <a:extLst>
                      <a:ext uri="{FF2B5EF4-FFF2-40B4-BE49-F238E27FC236}">
                        <a16:creationId xmlns:a16="http://schemas.microsoft.com/office/drawing/2014/main" id="{91E8132D-7F63-65F5-9A84-80A6574E0432}"/>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17" name="Tekstfelt 2116">
                    <a:extLst>
                      <a:ext uri="{FF2B5EF4-FFF2-40B4-BE49-F238E27FC236}">
                        <a16:creationId xmlns:a16="http://schemas.microsoft.com/office/drawing/2014/main" id="{9D2526D0-A847-F587-0971-2D7B9E9B1968}"/>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18" name="Tekstfelt 2117">
                    <a:extLst>
                      <a:ext uri="{FF2B5EF4-FFF2-40B4-BE49-F238E27FC236}">
                        <a16:creationId xmlns:a16="http://schemas.microsoft.com/office/drawing/2014/main" id="{2A73F6B8-B9C2-C399-CC46-A66C31ECC707}"/>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19" name="Tekstfelt 2118">
                    <a:extLst>
                      <a:ext uri="{FF2B5EF4-FFF2-40B4-BE49-F238E27FC236}">
                        <a16:creationId xmlns:a16="http://schemas.microsoft.com/office/drawing/2014/main" id="{98AF55AC-DB6E-4040-05A1-369F1601CC5A}"/>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20" name="Tekstfelt 2119">
                    <a:extLst>
                      <a:ext uri="{FF2B5EF4-FFF2-40B4-BE49-F238E27FC236}">
                        <a16:creationId xmlns:a16="http://schemas.microsoft.com/office/drawing/2014/main" id="{EABE9516-4ACA-2AC7-7586-04ECB0F1CA93}"/>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21" name="Tekstfelt 2120">
                    <a:extLst>
                      <a:ext uri="{FF2B5EF4-FFF2-40B4-BE49-F238E27FC236}">
                        <a16:creationId xmlns:a16="http://schemas.microsoft.com/office/drawing/2014/main" id="{ADFBB793-A5C0-99A7-82F0-7F3B01AE1B34}"/>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22" name="Tekstfelt 2121">
                    <a:extLst>
                      <a:ext uri="{FF2B5EF4-FFF2-40B4-BE49-F238E27FC236}">
                        <a16:creationId xmlns:a16="http://schemas.microsoft.com/office/drawing/2014/main" id="{0DDE1216-A0DF-27B1-B620-3AA0E9471E2A}"/>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23" name="Tekstfelt 2122">
                    <a:extLst>
                      <a:ext uri="{FF2B5EF4-FFF2-40B4-BE49-F238E27FC236}">
                        <a16:creationId xmlns:a16="http://schemas.microsoft.com/office/drawing/2014/main" id="{B51DE40F-4ECE-DA51-DDBD-04E064B24270}"/>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24" name="Tekstfelt 2123">
                    <a:extLst>
                      <a:ext uri="{FF2B5EF4-FFF2-40B4-BE49-F238E27FC236}">
                        <a16:creationId xmlns:a16="http://schemas.microsoft.com/office/drawing/2014/main" id="{2F29FA9A-1143-2784-13A5-195728EEAD8F}"/>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89" name="Tekstfelt 2088">
                  <a:extLst>
                    <a:ext uri="{FF2B5EF4-FFF2-40B4-BE49-F238E27FC236}">
                      <a16:creationId xmlns:a16="http://schemas.microsoft.com/office/drawing/2014/main" id="{D82DA71D-6468-6FAA-DA73-B238C6F2320E}"/>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90" name="Tekstfelt 2089">
                  <a:extLst>
                    <a:ext uri="{FF2B5EF4-FFF2-40B4-BE49-F238E27FC236}">
                      <a16:creationId xmlns:a16="http://schemas.microsoft.com/office/drawing/2014/main" id="{DA6E7406-0D9D-AA36-761B-442D525F0E29}"/>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91" name="Tekstfelt 2090">
                  <a:extLst>
                    <a:ext uri="{FF2B5EF4-FFF2-40B4-BE49-F238E27FC236}">
                      <a16:creationId xmlns:a16="http://schemas.microsoft.com/office/drawing/2014/main" id="{056E3E92-77B5-5F2E-6ADF-2DC7F89451A8}"/>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8" name="Gruppe 1827">
                <a:extLst>
                  <a:ext uri="{FF2B5EF4-FFF2-40B4-BE49-F238E27FC236}">
                    <a16:creationId xmlns:a16="http://schemas.microsoft.com/office/drawing/2014/main" id="{9C395064-C7A4-999C-0C98-73CD9C7D3C55}"/>
                  </a:ext>
                </a:extLst>
              </p:cNvPr>
              <p:cNvGrpSpPr/>
              <p:nvPr/>
            </p:nvGrpSpPr>
            <p:grpSpPr>
              <a:xfrm>
                <a:off x="2466124" y="1032948"/>
                <a:ext cx="641389" cy="5216305"/>
                <a:chOff x="2892468" y="1032983"/>
                <a:chExt cx="641389" cy="5216305"/>
              </a:xfrm>
            </p:grpSpPr>
            <p:grpSp>
              <p:nvGrpSpPr>
                <p:cNvPr id="2051" name="Gruppe 2050">
                  <a:extLst>
                    <a:ext uri="{FF2B5EF4-FFF2-40B4-BE49-F238E27FC236}">
                      <a16:creationId xmlns:a16="http://schemas.microsoft.com/office/drawing/2014/main" id="{4C4D9F09-C722-A2A3-E465-2D5A9DC56E77}"/>
                    </a:ext>
                  </a:extLst>
                </p:cNvPr>
                <p:cNvGrpSpPr/>
                <p:nvPr/>
              </p:nvGrpSpPr>
              <p:grpSpPr>
                <a:xfrm>
                  <a:off x="2892468" y="1032983"/>
                  <a:ext cx="641389" cy="5216305"/>
                  <a:chOff x="3475384" y="1188399"/>
                  <a:chExt cx="641389" cy="5216305"/>
                </a:xfrm>
              </p:grpSpPr>
              <p:sp>
                <p:nvSpPr>
                  <p:cNvPr id="2055" name="Tekstfelt 2054">
                    <a:extLst>
                      <a:ext uri="{FF2B5EF4-FFF2-40B4-BE49-F238E27FC236}">
                        <a16:creationId xmlns:a16="http://schemas.microsoft.com/office/drawing/2014/main" id="{F590C8F7-A792-A9DA-846A-29E897D2E195}"/>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56" name="Tekstfelt 2055">
                    <a:extLst>
                      <a:ext uri="{FF2B5EF4-FFF2-40B4-BE49-F238E27FC236}">
                        <a16:creationId xmlns:a16="http://schemas.microsoft.com/office/drawing/2014/main" id="{27E0EA67-1BF1-590A-CDD0-32F34BA70AF1}"/>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57" name="Tekstfelt 2056">
                    <a:extLst>
                      <a:ext uri="{FF2B5EF4-FFF2-40B4-BE49-F238E27FC236}">
                        <a16:creationId xmlns:a16="http://schemas.microsoft.com/office/drawing/2014/main" id="{5C3487C0-F196-61A1-6DA3-7963E034EB37}"/>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58" name="Tekstfelt 2057">
                    <a:extLst>
                      <a:ext uri="{FF2B5EF4-FFF2-40B4-BE49-F238E27FC236}">
                        <a16:creationId xmlns:a16="http://schemas.microsoft.com/office/drawing/2014/main" id="{0741CBB9-189C-0D8D-D5BD-4F365C01099D}"/>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59" name="Tekstfelt 2058">
                    <a:extLst>
                      <a:ext uri="{FF2B5EF4-FFF2-40B4-BE49-F238E27FC236}">
                        <a16:creationId xmlns:a16="http://schemas.microsoft.com/office/drawing/2014/main" id="{4E7C0E21-6384-5819-0B13-F3696B65F760}"/>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60" name="Tekstfelt 2059">
                    <a:extLst>
                      <a:ext uri="{FF2B5EF4-FFF2-40B4-BE49-F238E27FC236}">
                        <a16:creationId xmlns:a16="http://schemas.microsoft.com/office/drawing/2014/main" id="{C7A2DA1E-1433-5AC7-5C91-8A512A625037}"/>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61" name="Tekstfelt 2060">
                    <a:extLst>
                      <a:ext uri="{FF2B5EF4-FFF2-40B4-BE49-F238E27FC236}">
                        <a16:creationId xmlns:a16="http://schemas.microsoft.com/office/drawing/2014/main" id="{A8C768C0-AF05-32CC-FCB2-A1C3523C83F3}"/>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62" name="Tekstfelt 2061">
                    <a:extLst>
                      <a:ext uri="{FF2B5EF4-FFF2-40B4-BE49-F238E27FC236}">
                        <a16:creationId xmlns:a16="http://schemas.microsoft.com/office/drawing/2014/main" id="{A26BECDB-DBAE-9486-9C66-9C373BAAD296}"/>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63" name="Tekstfelt 2062">
                    <a:extLst>
                      <a:ext uri="{FF2B5EF4-FFF2-40B4-BE49-F238E27FC236}">
                        <a16:creationId xmlns:a16="http://schemas.microsoft.com/office/drawing/2014/main" id="{22A00407-F2F1-73BD-7707-F8AC24A467D2}"/>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64" name="Tekstfelt 2063">
                    <a:extLst>
                      <a:ext uri="{FF2B5EF4-FFF2-40B4-BE49-F238E27FC236}">
                        <a16:creationId xmlns:a16="http://schemas.microsoft.com/office/drawing/2014/main" id="{7BDDEA2C-7B04-2D77-689C-F38A31C0F08A}"/>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65" name="Tekstfelt 2064">
                    <a:extLst>
                      <a:ext uri="{FF2B5EF4-FFF2-40B4-BE49-F238E27FC236}">
                        <a16:creationId xmlns:a16="http://schemas.microsoft.com/office/drawing/2014/main" id="{70D42B78-A9CD-A83A-0B47-22AA65F2A4EF}"/>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66" name="Tekstfelt 2065">
                    <a:extLst>
                      <a:ext uri="{FF2B5EF4-FFF2-40B4-BE49-F238E27FC236}">
                        <a16:creationId xmlns:a16="http://schemas.microsoft.com/office/drawing/2014/main" id="{1419017E-4D6F-EE9D-EF88-4A300F1B3C46}"/>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67" name="Tekstfelt 2066">
                    <a:extLst>
                      <a:ext uri="{FF2B5EF4-FFF2-40B4-BE49-F238E27FC236}">
                        <a16:creationId xmlns:a16="http://schemas.microsoft.com/office/drawing/2014/main" id="{FA8E967F-A352-F648-9054-D5E4CACC45F4}"/>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68" name="Tekstfelt 2067">
                    <a:extLst>
                      <a:ext uri="{FF2B5EF4-FFF2-40B4-BE49-F238E27FC236}">
                        <a16:creationId xmlns:a16="http://schemas.microsoft.com/office/drawing/2014/main" id="{D0E868F3-A597-0574-427A-B0E9F8E6CA41}"/>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69" name="Tekstfelt 2068">
                    <a:extLst>
                      <a:ext uri="{FF2B5EF4-FFF2-40B4-BE49-F238E27FC236}">
                        <a16:creationId xmlns:a16="http://schemas.microsoft.com/office/drawing/2014/main" id="{3AB89C4F-670C-CC8D-259B-A314764F9BEE}"/>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70" name="Tekstfelt 2069">
                    <a:extLst>
                      <a:ext uri="{FF2B5EF4-FFF2-40B4-BE49-F238E27FC236}">
                        <a16:creationId xmlns:a16="http://schemas.microsoft.com/office/drawing/2014/main" id="{630BB144-F436-91DF-0B3F-91E6D9534819}"/>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71" name="Tekstfelt 2070">
                    <a:extLst>
                      <a:ext uri="{FF2B5EF4-FFF2-40B4-BE49-F238E27FC236}">
                        <a16:creationId xmlns:a16="http://schemas.microsoft.com/office/drawing/2014/main" id="{3E3A429F-0D2B-0EAA-ADA8-C3452485D073}"/>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72" name="Tekstfelt 2071">
                    <a:extLst>
                      <a:ext uri="{FF2B5EF4-FFF2-40B4-BE49-F238E27FC236}">
                        <a16:creationId xmlns:a16="http://schemas.microsoft.com/office/drawing/2014/main" id="{1C6BC5A0-55A3-93B7-8DCB-6B5CDC615E96}"/>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73" name="Tekstfelt 2072">
                    <a:extLst>
                      <a:ext uri="{FF2B5EF4-FFF2-40B4-BE49-F238E27FC236}">
                        <a16:creationId xmlns:a16="http://schemas.microsoft.com/office/drawing/2014/main" id="{7151CAD7-EA03-D337-426B-EADD7CB1E2C5}"/>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74" name="Tekstfelt 2073">
                    <a:extLst>
                      <a:ext uri="{FF2B5EF4-FFF2-40B4-BE49-F238E27FC236}">
                        <a16:creationId xmlns:a16="http://schemas.microsoft.com/office/drawing/2014/main" id="{E004D6C6-065A-CB52-13A4-E585D10141EC}"/>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75" name="Tekstfelt 2074">
                    <a:extLst>
                      <a:ext uri="{FF2B5EF4-FFF2-40B4-BE49-F238E27FC236}">
                        <a16:creationId xmlns:a16="http://schemas.microsoft.com/office/drawing/2014/main" id="{78244F4C-1576-93CF-5268-21FF5890407F}"/>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76" name="Tekstfelt 2075">
                    <a:extLst>
                      <a:ext uri="{FF2B5EF4-FFF2-40B4-BE49-F238E27FC236}">
                        <a16:creationId xmlns:a16="http://schemas.microsoft.com/office/drawing/2014/main" id="{1E3E4C1B-BF3F-B0DF-D8E2-D740EBE3D4E4}"/>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77" name="Tekstfelt 2076">
                    <a:extLst>
                      <a:ext uri="{FF2B5EF4-FFF2-40B4-BE49-F238E27FC236}">
                        <a16:creationId xmlns:a16="http://schemas.microsoft.com/office/drawing/2014/main" id="{9B2444F5-40DB-61C7-1C62-6E418718CFBD}"/>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78" name="Tekstfelt 2077">
                    <a:extLst>
                      <a:ext uri="{FF2B5EF4-FFF2-40B4-BE49-F238E27FC236}">
                        <a16:creationId xmlns:a16="http://schemas.microsoft.com/office/drawing/2014/main" id="{C970DF1E-A745-2C26-9A16-E94F931D2DAC}"/>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79" name="Tekstfelt 2078">
                    <a:extLst>
                      <a:ext uri="{FF2B5EF4-FFF2-40B4-BE49-F238E27FC236}">
                        <a16:creationId xmlns:a16="http://schemas.microsoft.com/office/drawing/2014/main" id="{527360C9-644A-4F68-C5AC-8A4DA9A261A5}"/>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80" name="Tekstfelt 2079">
                    <a:extLst>
                      <a:ext uri="{FF2B5EF4-FFF2-40B4-BE49-F238E27FC236}">
                        <a16:creationId xmlns:a16="http://schemas.microsoft.com/office/drawing/2014/main" id="{113D1BDF-69AB-E375-0247-17005DEB4441}"/>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81" name="Tekstfelt 2080">
                    <a:extLst>
                      <a:ext uri="{FF2B5EF4-FFF2-40B4-BE49-F238E27FC236}">
                        <a16:creationId xmlns:a16="http://schemas.microsoft.com/office/drawing/2014/main" id="{D3E7DAF7-FAEB-B08F-5C81-A439D8B2EA40}"/>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82" name="Tekstfelt 2081">
                    <a:extLst>
                      <a:ext uri="{FF2B5EF4-FFF2-40B4-BE49-F238E27FC236}">
                        <a16:creationId xmlns:a16="http://schemas.microsoft.com/office/drawing/2014/main" id="{F53C7EE0-5527-CD7A-9AB5-5722EF2B2F1F}"/>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83" name="Tekstfelt 2082">
                    <a:extLst>
                      <a:ext uri="{FF2B5EF4-FFF2-40B4-BE49-F238E27FC236}">
                        <a16:creationId xmlns:a16="http://schemas.microsoft.com/office/drawing/2014/main" id="{E291EC05-4266-4D91-3D36-05315DED72CE}"/>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84" name="Tekstfelt 2083">
                    <a:extLst>
                      <a:ext uri="{FF2B5EF4-FFF2-40B4-BE49-F238E27FC236}">
                        <a16:creationId xmlns:a16="http://schemas.microsoft.com/office/drawing/2014/main" id="{7BEA3047-2160-4E19-A3B3-CF3261B8B7A0}"/>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85" name="Tekstfelt 2084">
                    <a:extLst>
                      <a:ext uri="{FF2B5EF4-FFF2-40B4-BE49-F238E27FC236}">
                        <a16:creationId xmlns:a16="http://schemas.microsoft.com/office/drawing/2014/main" id="{5FE191F8-5FEF-7302-75E2-517742093BD0}"/>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86" name="Tekstfelt 2085">
                    <a:extLst>
                      <a:ext uri="{FF2B5EF4-FFF2-40B4-BE49-F238E27FC236}">
                        <a16:creationId xmlns:a16="http://schemas.microsoft.com/office/drawing/2014/main" id="{BD655D73-03FC-3B1D-D6D3-ABBCD38CA12E}"/>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87" name="Tekstfelt 2086">
                    <a:extLst>
                      <a:ext uri="{FF2B5EF4-FFF2-40B4-BE49-F238E27FC236}">
                        <a16:creationId xmlns:a16="http://schemas.microsoft.com/office/drawing/2014/main" id="{FC3A64D1-DBB5-1B1B-5AA6-4D2903044EA5}"/>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52" name="Tekstfelt 2051">
                  <a:extLst>
                    <a:ext uri="{FF2B5EF4-FFF2-40B4-BE49-F238E27FC236}">
                      <a16:creationId xmlns:a16="http://schemas.microsoft.com/office/drawing/2014/main" id="{5039D26F-45B1-65D1-B385-ACF27DA9EFE6}"/>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53" name="Tekstfelt 2052">
                  <a:extLst>
                    <a:ext uri="{FF2B5EF4-FFF2-40B4-BE49-F238E27FC236}">
                      <a16:creationId xmlns:a16="http://schemas.microsoft.com/office/drawing/2014/main" id="{80A91942-B046-6CA4-90DC-9C72FA4A42CD}"/>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54" name="Tekstfelt 2053">
                  <a:extLst>
                    <a:ext uri="{FF2B5EF4-FFF2-40B4-BE49-F238E27FC236}">
                      <a16:creationId xmlns:a16="http://schemas.microsoft.com/office/drawing/2014/main" id="{3A8D9E5E-314B-22D6-3FD5-CA81F00DF5DC}"/>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9" name="Gruppe 1828">
                <a:extLst>
                  <a:ext uri="{FF2B5EF4-FFF2-40B4-BE49-F238E27FC236}">
                    <a16:creationId xmlns:a16="http://schemas.microsoft.com/office/drawing/2014/main" id="{577E21A6-972B-9B7F-8E9A-8694E57D8B1C}"/>
                  </a:ext>
                </a:extLst>
              </p:cNvPr>
              <p:cNvGrpSpPr/>
              <p:nvPr/>
            </p:nvGrpSpPr>
            <p:grpSpPr>
              <a:xfrm>
                <a:off x="2019764" y="1037328"/>
                <a:ext cx="641389" cy="5216305"/>
                <a:chOff x="2892468" y="1032983"/>
                <a:chExt cx="641389" cy="5216305"/>
              </a:xfrm>
            </p:grpSpPr>
            <p:grpSp>
              <p:nvGrpSpPr>
                <p:cNvPr id="2014" name="Gruppe 2013">
                  <a:extLst>
                    <a:ext uri="{FF2B5EF4-FFF2-40B4-BE49-F238E27FC236}">
                      <a16:creationId xmlns:a16="http://schemas.microsoft.com/office/drawing/2014/main" id="{227A314C-0453-E5F5-C5A5-38945FF3647D}"/>
                    </a:ext>
                  </a:extLst>
                </p:cNvPr>
                <p:cNvGrpSpPr/>
                <p:nvPr/>
              </p:nvGrpSpPr>
              <p:grpSpPr>
                <a:xfrm>
                  <a:off x="2892468" y="1032983"/>
                  <a:ext cx="641389" cy="5216305"/>
                  <a:chOff x="3475384" y="1188399"/>
                  <a:chExt cx="641389" cy="5216305"/>
                </a:xfrm>
              </p:grpSpPr>
              <p:sp>
                <p:nvSpPr>
                  <p:cNvPr id="2018" name="Tekstfelt 2017">
                    <a:extLst>
                      <a:ext uri="{FF2B5EF4-FFF2-40B4-BE49-F238E27FC236}">
                        <a16:creationId xmlns:a16="http://schemas.microsoft.com/office/drawing/2014/main" id="{D30B1A8D-F61C-980D-1ACC-89296DA7B70C}"/>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19" name="Tekstfelt 2018">
                    <a:extLst>
                      <a:ext uri="{FF2B5EF4-FFF2-40B4-BE49-F238E27FC236}">
                        <a16:creationId xmlns:a16="http://schemas.microsoft.com/office/drawing/2014/main" id="{D85F7A4C-4415-58FC-4C66-9FA1814FBC0E}"/>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20" name="Tekstfelt 2019">
                    <a:extLst>
                      <a:ext uri="{FF2B5EF4-FFF2-40B4-BE49-F238E27FC236}">
                        <a16:creationId xmlns:a16="http://schemas.microsoft.com/office/drawing/2014/main" id="{A99BFCF8-A45E-7D76-3745-46B4C4DAA419}"/>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21" name="Tekstfelt 2020">
                    <a:extLst>
                      <a:ext uri="{FF2B5EF4-FFF2-40B4-BE49-F238E27FC236}">
                        <a16:creationId xmlns:a16="http://schemas.microsoft.com/office/drawing/2014/main" id="{B7181AB2-9066-A18C-E221-243595375CAE}"/>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22" name="Tekstfelt 2021">
                    <a:extLst>
                      <a:ext uri="{FF2B5EF4-FFF2-40B4-BE49-F238E27FC236}">
                        <a16:creationId xmlns:a16="http://schemas.microsoft.com/office/drawing/2014/main" id="{05A78C0E-7B77-D84C-13D2-D610A4B61C4C}"/>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23" name="Tekstfelt 2022">
                    <a:extLst>
                      <a:ext uri="{FF2B5EF4-FFF2-40B4-BE49-F238E27FC236}">
                        <a16:creationId xmlns:a16="http://schemas.microsoft.com/office/drawing/2014/main" id="{1808F10C-9816-0C4D-22FD-B4F516E8460C}"/>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24" name="Tekstfelt 2023">
                    <a:extLst>
                      <a:ext uri="{FF2B5EF4-FFF2-40B4-BE49-F238E27FC236}">
                        <a16:creationId xmlns:a16="http://schemas.microsoft.com/office/drawing/2014/main" id="{5ADAB250-9694-1406-EA51-6EF939D1F9F0}"/>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25" name="Tekstfelt 2024">
                    <a:extLst>
                      <a:ext uri="{FF2B5EF4-FFF2-40B4-BE49-F238E27FC236}">
                        <a16:creationId xmlns:a16="http://schemas.microsoft.com/office/drawing/2014/main" id="{2CA67631-166C-0842-FEAB-46E6D5BF462E}"/>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26" name="Tekstfelt 2025">
                    <a:extLst>
                      <a:ext uri="{FF2B5EF4-FFF2-40B4-BE49-F238E27FC236}">
                        <a16:creationId xmlns:a16="http://schemas.microsoft.com/office/drawing/2014/main" id="{DBE32E55-014B-AED6-68F2-E23AB27DDF37}"/>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27" name="Tekstfelt 2026">
                    <a:extLst>
                      <a:ext uri="{FF2B5EF4-FFF2-40B4-BE49-F238E27FC236}">
                        <a16:creationId xmlns:a16="http://schemas.microsoft.com/office/drawing/2014/main" id="{600469AC-FFA7-C5F7-45ED-692F9CDC0F55}"/>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28" name="Tekstfelt 2027">
                    <a:extLst>
                      <a:ext uri="{FF2B5EF4-FFF2-40B4-BE49-F238E27FC236}">
                        <a16:creationId xmlns:a16="http://schemas.microsoft.com/office/drawing/2014/main" id="{2B7EB638-7D4A-3216-50D8-8E1C6829A7FF}"/>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29" name="Tekstfelt 2028">
                    <a:extLst>
                      <a:ext uri="{FF2B5EF4-FFF2-40B4-BE49-F238E27FC236}">
                        <a16:creationId xmlns:a16="http://schemas.microsoft.com/office/drawing/2014/main" id="{F40D4CC8-685F-7845-47B7-6BCA42CDB6D6}"/>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30" name="Tekstfelt 2029">
                    <a:extLst>
                      <a:ext uri="{FF2B5EF4-FFF2-40B4-BE49-F238E27FC236}">
                        <a16:creationId xmlns:a16="http://schemas.microsoft.com/office/drawing/2014/main" id="{A0001345-0D99-3078-3CE1-D3C25E78886A}"/>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31" name="Tekstfelt 2030">
                    <a:extLst>
                      <a:ext uri="{FF2B5EF4-FFF2-40B4-BE49-F238E27FC236}">
                        <a16:creationId xmlns:a16="http://schemas.microsoft.com/office/drawing/2014/main" id="{D3BE5E1B-48ED-0862-F5BD-F657BE210471}"/>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32" name="Tekstfelt 2031">
                    <a:extLst>
                      <a:ext uri="{FF2B5EF4-FFF2-40B4-BE49-F238E27FC236}">
                        <a16:creationId xmlns:a16="http://schemas.microsoft.com/office/drawing/2014/main" id="{21DE97FC-1D24-A165-A2FB-3A24F243B4E2}"/>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33" name="Tekstfelt 2032">
                    <a:extLst>
                      <a:ext uri="{FF2B5EF4-FFF2-40B4-BE49-F238E27FC236}">
                        <a16:creationId xmlns:a16="http://schemas.microsoft.com/office/drawing/2014/main" id="{3DB08190-C0B0-4B41-062A-592E2124A506}"/>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34" name="Tekstfelt 2033">
                    <a:extLst>
                      <a:ext uri="{FF2B5EF4-FFF2-40B4-BE49-F238E27FC236}">
                        <a16:creationId xmlns:a16="http://schemas.microsoft.com/office/drawing/2014/main" id="{F5937C0B-0D57-54E0-A5CA-62FAAB375E0A}"/>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35" name="Tekstfelt 2034">
                    <a:extLst>
                      <a:ext uri="{FF2B5EF4-FFF2-40B4-BE49-F238E27FC236}">
                        <a16:creationId xmlns:a16="http://schemas.microsoft.com/office/drawing/2014/main" id="{B485C778-2083-870E-8A26-589D0C89C76A}"/>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36" name="Tekstfelt 2035">
                    <a:extLst>
                      <a:ext uri="{FF2B5EF4-FFF2-40B4-BE49-F238E27FC236}">
                        <a16:creationId xmlns:a16="http://schemas.microsoft.com/office/drawing/2014/main" id="{B226A3A4-AC21-F94C-B6C2-353A3966E619}"/>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37" name="Tekstfelt 2036">
                    <a:extLst>
                      <a:ext uri="{FF2B5EF4-FFF2-40B4-BE49-F238E27FC236}">
                        <a16:creationId xmlns:a16="http://schemas.microsoft.com/office/drawing/2014/main" id="{02255EB4-23BC-F34E-599D-70BFB50FFD61}"/>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38" name="Tekstfelt 2037">
                    <a:extLst>
                      <a:ext uri="{FF2B5EF4-FFF2-40B4-BE49-F238E27FC236}">
                        <a16:creationId xmlns:a16="http://schemas.microsoft.com/office/drawing/2014/main" id="{FA68C7C1-B1FC-D0F1-FDAA-A58AE8D8E4AA}"/>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39" name="Tekstfelt 2038">
                    <a:extLst>
                      <a:ext uri="{FF2B5EF4-FFF2-40B4-BE49-F238E27FC236}">
                        <a16:creationId xmlns:a16="http://schemas.microsoft.com/office/drawing/2014/main" id="{EFC621B2-60E6-7FF9-5720-E0956378E6AD}"/>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40" name="Tekstfelt 2039">
                    <a:extLst>
                      <a:ext uri="{FF2B5EF4-FFF2-40B4-BE49-F238E27FC236}">
                        <a16:creationId xmlns:a16="http://schemas.microsoft.com/office/drawing/2014/main" id="{F045519C-9DB0-29F4-0E34-6787E8C11928}"/>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41" name="Tekstfelt 2040">
                    <a:extLst>
                      <a:ext uri="{FF2B5EF4-FFF2-40B4-BE49-F238E27FC236}">
                        <a16:creationId xmlns:a16="http://schemas.microsoft.com/office/drawing/2014/main" id="{6EF042E7-A548-2283-F2D5-E8579ADEFB5F}"/>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42" name="Tekstfelt 2041">
                    <a:extLst>
                      <a:ext uri="{FF2B5EF4-FFF2-40B4-BE49-F238E27FC236}">
                        <a16:creationId xmlns:a16="http://schemas.microsoft.com/office/drawing/2014/main" id="{C90823A6-C07E-B7D5-9E76-35F707D5AE59}"/>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43" name="Tekstfelt 2042">
                    <a:extLst>
                      <a:ext uri="{FF2B5EF4-FFF2-40B4-BE49-F238E27FC236}">
                        <a16:creationId xmlns:a16="http://schemas.microsoft.com/office/drawing/2014/main" id="{9D784737-EE13-8A62-7A59-24AD50C6F848}"/>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44" name="Tekstfelt 2043">
                    <a:extLst>
                      <a:ext uri="{FF2B5EF4-FFF2-40B4-BE49-F238E27FC236}">
                        <a16:creationId xmlns:a16="http://schemas.microsoft.com/office/drawing/2014/main" id="{FF141885-2720-1310-6B73-7F944AD5CC13}"/>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45" name="Tekstfelt 2044">
                    <a:extLst>
                      <a:ext uri="{FF2B5EF4-FFF2-40B4-BE49-F238E27FC236}">
                        <a16:creationId xmlns:a16="http://schemas.microsoft.com/office/drawing/2014/main" id="{A4D5917E-FED0-10FF-25BB-D780AE75A252}"/>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46" name="Tekstfelt 2045">
                    <a:extLst>
                      <a:ext uri="{FF2B5EF4-FFF2-40B4-BE49-F238E27FC236}">
                        <a16:creationId xmlns:a16="http://schemas.microsoft.com/office/drawing/2014/main" id="{C13C7217-C6F1-4A1C-D17F-2A8840EDC8F4}"/>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47" name="Tekstfelt 2046">
                    <a:extLst>
                      <a:ext uri="{FF2B5EF4-FFF2-40B4-BE49-F238E27FC236}">
                        <a16:creationId xmlns:a16="http://schemas.microsoft.com/office/drawing/2014/main" id="{35CF172B-EE6D-E9D8-21CB-EFD481C17497}"/>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48" name="Tekstfelt 2047">
                    <a:extLst>
                      <a:ext uri="{FF2B5EF4-FFF2-40B4-BE49-F238E27FC236}">
                        <a16:creationId xmlns:a16="http://schemas.microsoft.com/office/drawing/2014/main" id="{36A04B7F-9D16-0E7C-15AE-41F4C711DA2F}"/>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49" name="Tekstfelt 2048">
                    <a:extLst>
                      <a:ext uri="{FF2B5EF4-FFF2-40B4-BE49-F238E27FC236}">
                        <a16:creationId xmlns:a16="http://schemas.microsoft.com/office/drawing/2014/main" id="{34BC8718-0E7B-3E6C-9E35-63C17733E32E}"/>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50" name="Tekstfelt 2049">
                    <a:extLst>
                      <a:ext uri="{FF2B5EF4-FFF2-40B4-BE49-F238E27FC236}">
                        <a16:creationId xmlns:a16="http://schemas.microsoft.com/office/drawing/2014/main" id="{A030C401-9C00-D186-1EDC-3297D55867F5}"/>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15" name="Tekstfelt 2014">
                  <a:extLst>
                    <a:ext uri="{FF2B5EF4-FFF2-40B4-BE49-F238E27FC236}">
                      <a16:creationId xmlns:a16="http://schemas.microsoft.com/office/drawing/2014/main" id="{AD7DDD07-9246-ECF6-7380-8142C400E6A1}"/>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16" name="Tekstfelt 2015">
                  <a:extLst>
                    <a:ext uri="{FF2B5EF4-FFF2-40B4-BE49-F238E27FC236}">
                      <a16:creationId xmlns:a16="http://schemas.microsoft.com/office/drawing/2014/main" id="{F347907C-B061-F12A-0D97-FFE2B6E29C4F}"/>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17" name="Tekstfelt 2016">
                  <a:extLst>
                    <a:ext uri="{FF2B5EF4-FFF2-40B4-BE49-F238E27FC236}">
                      <a16:creationId xmlns:a16="http://schemas.microsoft.com/office/drawing/2014/main" id="{CE6F45B8-FF9A-A602-AA5B-222459AEE83D}"/>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0" name="Gruppe 1829">
                <a:extLst>
                  <a:ext uri="{FF2B5EF4-FFF2-40B4-BE49-F238E27FC236}">
                    <a16:creationId xmlns:a16="http://schemas.microsoft.com/office/drawing/2014/main" id="{6653EF0B-0A8D-330F-3A54-8DB9C84AFEF6}"/>
                  </a:ext>
                </a:extLst>
              </p:cNvPr>
              <p:cNvGrpSpPr/>
              <p:nvPr/>
            </p:nvGrpSpPr>
            <p:grpSpPr>
              <a:xfrm>
                <a:off x="1592543" y="1041111"/>
                <a:ext cx="641389" cy="5216305"/>
                <a:chOff x="2892468" y="1032983"/>
                <a:chExt cx="641389" cy="5216305"/>
              </a:xfrm>
            </p:grpSpPr>
            <p:grpSp>
              <p:nvGrpSpPr>
                <p:cNvPr id="1977" name="Gruppe 1976">
                  <a:extLst>
                    <a:ext uri="{FF2B5EF4-FFF2-40B4-BE49-F238E27FC236}">
                      <a16:creationId xmlns:a16="http://schemas.microsoft.com/office/drawing/2014/main" id="{602B59FD-C5D1-BE98-63EF-4B5FF016A629}"/>
                    </a:ext>
                  </a:extLst>
                </p:cNvPr>
                <p:cNvGrpSpPr/>
                <p:nvPr/>
              </p:nvGrpSpPr>
              <p:grpSpPr>
                <a:xfrm>
                  <a:off x="2892468" y="1032983"/>
                  <a:ext cx="641389" cy="5216305"/>
                  <a:chOff x="3475384" y="1188399"/>
                  <a:chExt cx="641389" cy="5216305"/>
                </a:xfrm>
              </p:grpSpPr>
              <p:sp>
                <p:nvSpPr>
                  <p:cNvPr id="1981" name="Tekstfelt 1980">
                    <a:extLst>
                      <a:ext uri="{FF2B5EF4-FFF2-40B4-BE49-F238E27FC236}">
                        <a16:creationId xmlns:a16="http://schemas.microsoft.com/office/drawing/2014/main" id="{043DB288-E30D-F2B9-44AF-60BC8C53D42D}"/>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82" name="Tekstfelt 1981">
                    <a:extLst>
                      <a:ext uri="{FF2B5EF4-FFF2-40B4-BE49-F238E27FC236}">
                        <a16:creationId xmlns:a16="http://schemas.microsoft.com/office/drawing/2014/main" id="{A4347CBE-D4C2-98FD-6939-5850E1C01E79}"/>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83" name="Tekstfelt 1982">
                    <a:extLst>
                      <a:ext uri="{FF2B5EF4-FFF2-40B4-BE49-F238E27FC236}">
                        <a16:creationId xmlns:a16="http://schemas.microsoft.com/office/drawing/2014/main" id="{16E91CBE-511E-4612-900E-BEBCC3F1FC7D}"/>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84" name="Tekstfelt 1983">
                    <a:extLst>
                      <a:ext uri="{FF2B5EF4-FFF2-40B4-BE49-F238E27FC236}">
                        <a16:creationId xmlns:a16="http://schemas.microsoft.com/office/drawing/2014/main" id="{D58B5C40-46E6-B648-8C1B-F9D2C5707783}"/>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85" name="Tekstfelt 1984">
                    <a:extLst>
                      <a:ext uri="{FF2B5EF4-FFF2-40B4-BE49-F238E27FC236}">
                        <a16:creationId xmlns:a16="http://schemas.microsoft.com/office/drawing/2014/main" id="{617D84DE-DA28-5EA8-A349-A18CAFEA8E53}"/>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86" name="Tekstfelt 1985">
                    <a:extLst>
                      <a:ext uri="{FF2B5EF4-FFF2-40B4-BE49-F238E27FC236}">
                        <a16:creationId xmlns:a16="http://schemas.microsoft.com/office/drawing/2014/main" id="{4723E0DD-DC72-7416-FE9E-EE191A868978}"/>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87" name="Tekstfelt 1986">
                    <a:extLst>
                      <a:ext uri="{FF2B5EF4-FFF2-40B4-BE49-F238E27FC236}">
                        <a16:creationId xmlns:a16="http://schemas.microsoft.com/office/drawing/2014/main" id="{F109DC06-2569-69F3-DED9-FF505552C70D}"/>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88" name="Tekstfelt 1987">
                    <a:extLst>
                      <a:ext uri="{FF2B5EF4-FFF2-40B4-BE49-F238E27FC236}">
                        <a16:creationId xmlns:a16="http://schemas.microsoft.com/office/drawing/2014/main" id="{D19E1615-ECFC-7260-C005-D3C1E60460DE}"/>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89" name="Tekstfelt 1988">
                    <a:extLst>
                      <a:ext uri="{FF2B5EF4-FFF2-40B4-BE49-F238E27FC236}">
                        <a16:creationId xmlns:a16="http://schemas.microsoft.com/office/drawing/2014/main" id="{70FD35A6-5976-AA90-0A22-B878CC3B3BD3}"/>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90" name="Tekstfelt 1989">
                    <a:extLst>
                      <a:ext uri="{FF2B5EF4-FFF2-40B4-BE49-F238E27FC236}">
                        <a16:creationId xmlns:a16="http://schemas.microsoft.com/office/drawing/2014/main" id="{60B9E817-4F42-BAD1-7BF0-A187D8B69A0E}"/>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91" name="Tekstfelt 1990">
                    <a:extLst>
                      <a:ext uri="{FF2B5EF4-FFF2-40B4-BE49-F238E27FC236}">
                        <a16:creationId xmlns:a16="http://schemas.microsoft.com/office/drawing/2014/main" id="{AA99C598-B586-F744-AECD-827C1C69F709}"/>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92" name="Tekstfelt 1991">
                    <a:extLst>
                      <a:ext uri="{FF2B5EF4-FFF2-40B4-BE49-F238E27FC236}">
                        <a16:creationId xmlns:a16="http://schemas.microsoft.com/office/drawing/2014/main" id="{8A79E6D6-B736-5FA4-895A-A5405FE193E7}"/>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93" name="Tekstfelt 1992">
                    <a:extLst>
                      <a:ext uri="{FF2B5EF4-FFF2-40B4-BE49-F238E27FC236}">
                        <a16:creationId xmlns:a16="http://schemas.microsoft.com/office/drawing/2014/main" id="{BF8B7375-0A9A-5A11-84A4-2F1A8B2ECBA8}"/>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94" name="Tekstfelt 1993">
                    <a:extLst>
                      <a:ext uri="{FF2B5EF4-FFF2-40B4-BE49-F238E27FC236}">
                        <a16:creationId xmlns:a16="http://schemas.microsoft.com/office/drawing/2014/main" id="{9680EE76-424B-B3A4-5841-60A14EB0552D}"/>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95" name="Tekstfelt 1994">
                    <a:extLst>
                      <a:ext uri="{FF2B5EF4-FFF2-40B4-BE49-F238E27FC236}">
                        <a16:creationId xmlns:a16="http://schemas.microsoft.com/office/drawing/2014/main" id="{6CC27E63-11CB-4402-5623-FA54B8BCDEA0}"/>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96" name="Tekstfelt 1995">
                    <a:extLst>
                      <a:ext uri="{FF2B5EF4-FFF2-40B4-BE49-F238E27FC236}">
                        <a16:creationId xmlns:a16="http://schemas.microsoft.com/office/drawing/2014/main" id="{E505CB3F-B633-CF32-1367-3A394D2A328D}"/>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97" name="Tekstfelt 1996">
                    <a:extLst>
                      <a:ext uri="{FF2B5EF4-FFF2-40B4-BE49-F238E27FC236}">
                        <a16:creationId xmlns:a16="http://schemas.microsoft.com/office/drawing/2014/main" id="{C9374924-83C7-39E5-D276-E9342091CA4C}"/>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98" name="Tekstfelt 1997">
                    <a:extLst>
                      <a:ext uri="{FF2B5EF4-FFF2-40B4-BE49-F238E27FC236}">
                        <a16:creationId xmlns:a16="http://schemas.microsoft.com/office/drawing/2014/main" id="{88CF5B0B-9453-802C-CAD2-BD97222118DA}"/>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99" name="Tekstfelt 1998">
                    <a:extLst>
                      <a:ext uri="{FF2B5EF4-FFF2-40B4-BE49-F238E27FC236}">
                        <a16:creationId xmlns:a16="http://schemas.microsoft.com/office/drawing/2014/main" id="{5BC9DD54-8378-F376-E9C2-3C4DD26CCEC2}"/>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00" name="Tekstfelt 1999">
                    <a:extLst>
                      <a:ext uri="{FF2B5EF4-FFF2-40B4-BE49-F238E27FC236}">
                        <a16:creationId xmlns:a16="http://schemas.microsoft.com/office/drawing/2014/main" id="{FC41AB76-06EA-E1D3-8E13-48CD6A9319DB}"/>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01" name="Tekstfelt 2000">
                    <a:extLst>
                      <a:ext uri="{FF2B5EF4-FFF2-40B4-BE49-F238E27FC236}">
                        <a16:creationId xmlns:a16="http://schemas.microsoft.com/office/drawing/2014/main" id="{8C427C0A-A4DE-EA44-8093-0C791DB53163}"/>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02" name="Tekstfelt 2001">
                    <a:extLst>
                      <a:ext uri="{FF2B5EF4-FFF2-40B4-BE49-F238E27FC236}">
                        <a16:creationId xmlns:a16="http://schemas.microsoft.com/office/drawing/2014/main" id="{878A547F-0DC6-95F0-3F83-A150EE4F419D}"/>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03" name="Tekstfelt 2002">
                    <a:extLst>
                      <a:ext uri="{FF2B5EF4-FFF2-40B4-BE49-F238E27FC236}">
                        <a16:creationId xmlns:a16="http://schemas.microsoft.com/office/drawing/2014/main" id="{7641CBF7-EE8E-F04A-03F9-F790022A8541}"/>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04" name="Tekstfelt 2003">
                    <a:extLst>
                      <a:ext uri="{FF2B5EF4-FFF2-40B4-BE49-F238E27FC236}">
                        <a16:creationId xmlns:a16="http://schemas.microsoft.com/office/drawing/2014/main" id="{D1089788-CAB2-2717-1D7E-9487EFC579F1}"/>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05" name="Tekstfelt 2004">
                    <a:extLst>
                      <a:ext uri="{FF2B5EF4-FFF2-40B4-BE49-F238E27FC236}">
                        <a16:creationId xmlns:a16="http://schemas.microsoft.com/office/drawing/2014/main" id="{C0207CB4-8947-CDFE-FE00-164BB74F849A}"/>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06" name="Tekstfelt 2005">
                    <a:extLst>
                      <a:ext uri="{FF2B5EF4-FFF2-40B4-BE49-F238E27FC236}">
                        <a16:creationId xmlns:a16="http://schemas.microsoft.com/office/drawing/2014/main" id="{501052BB-B051-6591-80B5-3D4D9336F501}"/>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07" name="Tekstfelt 2006">
                    <a:extLst>
                      <a:ext uri="{FF2B5EF4-FFF2-40B4-BE49-F238E27FC236}">
                        <a16:creationId xmlns:a16="http://schemas.microsoft.com/office/drawing/2014/main" id="{C5119BEB-AD02-7F4E-526F-53A229A7F6DA}"/>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08" name="Tekstfelt 2007">
                    <a:extLst>
                      <a:ext uri="{FF2B5EF4-FFF2-40B4-BE49-F238E27FC236}">
                        <a16:creationId xmlns:a16="http://schemas.microsoft.com/office/drawing/2014/main" id="{E1C80077-1964-7BBD-2DEA-4D7ED8D75673}"/>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09" name="Tekstfelt 2008">
                    <a:extLst>
                      <a:ext uri="{FF2B5EF4-FFF2-40B4-BE49-F238E27FC236}">
                        <a16:creationId xmlns:a16="http://schemas.microsoft.com/office/drawing/2014/main" id="{4107D623-C4CA-0B89-080B-526E5993AEEE}"/>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10" name="Tekstfelt 2009">
                    <a:extLst>
                      <a:ext uri="{FF2B5EF4-FFF2-40B4-BE49-F238E27FC236}">
                        <a16:creationId xmlns:a16="http://schemas.microsoft.com/office/drawing/2014/main" id="{22C8FCC2-51B7-68DC-43BC-CCF81AAF1BCE}"/>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11" name="Tekstfelt 2010">
                    <a:extLst>
                      <a:ext uri="{FF2B5EF4-FFF2-40B4-BE49-F238E27FC236}">
                        <a16:creationId xmlns:a16="http://schemas.microsoft.com/office/drawing/2014/main" id="{EFFCDA21-01D4-782F-8856-56689AEC746F}"/>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12" name="Tekstfelt 2011">
                    <a:extLst>
                      <a:ext uri="{FF2B5EF4-FFF2-40B4-BE49-F238E27FC236}">
                        <a16:creationId xmlns:a16="http://schemas.microsoft.com/office/drawing/2014/main" id="{AEC51008-6357-8AD1-CCF8-8CC0814CE211}"/>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13" name="Tekstfelt 2012">
                    <a:extLst>
                      <a:ext uri="{FF2B5EF4-FFF2-40B4-BE49-F238E27FC236}">
                        <a16:creationId xmlns:a16="http://schemas.microsoft.com/office/drawing/2014/main" id="{BF4137F9-5F16-62FD-C082-3A6702CC5C85}"/>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78" name="Tekstfelt 1977">
                  <a:extLst>
                    <a:ext uri="{FF2B5EF4-FFF2-40B4-BE49-F238E27FC236}">
                      <a16:creationId xmlns:a16="http://schemas.microsoft.com/office/drawing/2014/main" id="{C9D67DA5-BCBB-0D8B-B6F0-AEA0C0B7850C}"/>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79" name="Tekstfelt 1978">
                  <a:extLst>
                    <a:ext uri="{FF2B5EF4-FFF2-40B4-BE49-F238E27FC236}">
                      <a16:creationId xmlns:a16="http://schemas.microsoft.com/office/drawing/2014/main" id="{DB55E64C-E1EC-21D5-C8EB-A52F2CEE2418}"/>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80" name="Tekstfelt 1979">
                  <a:extLst>
                    <a:ext uri="{FF2B5EF4-FFF2-40B4-BE49-F238E27FC236}">
                      <a16:creationId xmlns:a16="http://schemas.microsoft.com/office/drawing/2014/main" id="{B65CA5D7-9745-AEDB-9203-7A211A419AB7}"/>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1" name="Gruppe 1830">
                <a:extLst>
                  <a:ext uri="{FF2B5EF4-FFF2-40B4-BE49-F238E27FC236}">
                    <a16:creationId xmlns:a16="http://schemas.microsoft.com/office/drawing/2014/main" id="{31FD4CDF-AB48-9788-F192-E649029337B6}"/>
                  </a:ext>
                </a:extLst>
              </p:cNvPr>
              <p:cNvGrpSpPr/>
              <p:nvPr/>
            </p:nvGrpSpPr>
            <p:grpSpPr>
              <a:xfrm>
                <a:off x="1159795" y="1034606"/>
                <a:ext cx="641389" cy="5216305"/>
                <a:chOff x="2892468" y="1032983"/>
                <a:chExt cx="641389" cy="5216305"/>
              </a:xfrm>
            </p:grpSpPr>
            <p:grpSp>
              <p:nvGrpSpPr>
                <p:cNvPr id="1940" name="Gruppe 1939">
                  <a:extLst>
                    <a:ext uri="{FF2B5EF4-FFF2-40B4-BE49-F238E27FC236}">
                      <a16:creationId xmlns:a16="http://schemas.microsoft.com/office/drawing/2014/main" id="{4B6F42BB-B9D4-143F-E880-8DCD09B6FB5B}"/>
                    </a:ext>
                  </a:extLst>
                </p:cNvPr>
                <p:cNvGrpSpPr/>
                <p:nvPr/>
              </p:nvGrpSpPr>
              <p:grpSpPr>
                <a:xfrm>
                  <a:off x="2892468" y="1032983"/>
                  <a:ext cx="641389" cy="5216305"/>
                  <a:chOff x="3475384" y="1188399"/>
                  <a:chExt cx="641389" cy="5216305"/>
                </a:xfrm>
              </p:grpSpPr>
              <p:sp>
                <p:nvSpPr>
                  <p:cNvPr id="1944" name="Tekstfelt 1943">
                    <a:extLst>
                      <a:ext uri="{FF2B5EF4-FFF2-40B4-BE49-F238E27FC236}">
                        <a16:creationId xmlns:a16="http://schemas.microsoft.com/office/drawing/2014/main" id="{44EE159E-DD78-DBD7-E548-A728D951B7C2}"/>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45" name="Tekstfelt 1944">
                    <a:extLst>
                      <a:ext uri="{FF2B5EF4-FFF2-40B4-BE49-F238E27FC236}">
                        <a16:creationId xmlns:a16="http://schemas.microsoft.com/office/drawing/2014/main" id="{08FC5A54-A883-8588-AC01-57D39863422E}"/>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46" name="Tekstfelt 1945">
                    <a:extLst>
                      <a:ext uri="{FF2B5EF4-FFF2-40B4-BE49-F238E27FC236}">
                        <a16:creationId xmlns:a16="http://schemas.microsoft.com/office/drawing/2014/main" id="{0463A374-F6DE-D2A8-CA8F-02A3134BEB2A}"/>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47" name="Tekstfelt 1946">
                    <a:extLst>
                      <a:ext uri="{FF2B5EF4-FFF2-40B4-BE49-F238E27FC236}">
                        <a16:creationId xmlns:a16="http://schemas.microsoft.com/office/drawing/2014/main" id="{76352ACB-21D4-9EC4-AE41-3410CD09AEA2}"/>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48" name="Tekstfelt 1947">
                    <a:extLst>
                      <a:ext uri="{FF2B5EF4-FFF2-40B4-BE49-F238E27FC236}">
                        <a16:creationId xmlns:a16="http://schemas.microsoft.com/office/drawing/2014/main" id="{E4F23C59-726A-C2A4-4D34-47FE2BE9D04B}"/>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49" name="Tekstfelt 1948">
                    <a:extLst>
                      <a:ext uri="{FF2B5EF4-FFF2-40B4-BE49-F238E27FC236}">
                        <a16:creationId xmlns:a16="http://schemas.microsoft.com/office/drawing/2014/main" id="{D7898C2E-F279-6059-901D-61F86AD890AD}"/>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50" name="Tekstfelt 1949">
                    <a:extLst>
                      <a:ext uri="{FF2B5EF4-FFF2-40B4-BE49-F238E27FC236}">
                        <a16:creationId xmlns:a16="http://schemas.microsoft.com/office/drawing/2014/main" id="{5E204E0C-2275-FA6C-6E4A-F1287034C0D2}"/>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51" name="Tekstfelt 1950">
                    <a:extLst>
                      <a:ext uri="{FF2B5EF4-FFF2-40B4-BE49-F238E27FC236}">
                        <a16:creationId xmlns:a16="http://schemas.microsoft.com/office/drawing/2014/main" id="{1F286FC4-0BF6-CF4E-963A-CA892E497B41}"/>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52" name="Tekstfelt 1951">
                    <a:extLst>
                      <a:ext uri="{FF2B5EF4-FFF2-40B4-BE49-F238E27FC236}">
                        <a16:creationId xmlns:a16="http://schemas.microsoft.com/office/drawing/2014/main" id="{B1A8A517-DC55-7A13-C64F-AFDB9F052D1D}"/>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53" name="Tekstfelt 1952">
                    <a:extLst>
                      <a:ext uri="{FF2B5EF4-FFF2-40B4-BE49-F238E27FC236}">
                        <a16:creationId xmlns:a16="http://schemas.microsoft.com/office/drawing/2014/main" id="{1668020A-F3AE-9D85-B8D2-108A43695953}"/>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54" name="Tekstfelt 1953">
                    <a:extLst>
                      <a:ext uri="{FF2B5EF4-FFF2-40B4-BE49-F238E27FC236}">
                        <a16:creationId xmlns:a16="http://schemas.microsoft.com/office/drawing/2014/main" id="{569F52EF-F439-E5C4-2FEC-3D26ABBB4B5D}"/>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55" name="Tekstfelt 1954">
                    <a:extLst>
                      <a:ext uri="{FF2B5EF4-FFF2-40B4-BE49-F238E27FC236}">
                        <a16:creationId xmlns:a16="http://schemas.microsoft.com/office/drawing/2014/main" id="{70B2ABAC-45D6-2135-5ED8-9D92BD042AB8}"/>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56" name="Tekstfelt 1955">
                    <a:extLst>
                      <a:ext uri="{FF2B5EF4-FFF2-40B4-BE49-F238E27FC236}">
                        <a16:creationId xmlns:a16="http://schemas.microsoft.com/office/drawing/2014/main" id="{21AEA0B8-777C-9F92-AEC1-C3A5262110EE}"/>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57" name="Tekstfelt 1956">
                    <a:extLst>
                      <a:ext uri="{FF2B5EF4-FFF2-40B4-BE49-F238E27FC236}">
                        <a16:creationId xmlns:a16="http://schemas.microsoft.com/office/drawing/2014/main" id="{22E55F27-A92A-4D94-464F-E80AD819353B}"/>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58" name="Tekstfelt 1957">
                    <a:extLst>
                      <a:ext uri="{FF2B5EF4-FFF2-40B4-BE49-F238E27FC236}">
                        <a16:creationId xmlns:a16="http://schemas.microsoft.com/office/drawing/2014/main" id="{A6015B4E-98D7-DD5A-75F9-1499EA2B50D4}"/>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59" name="Tekstfelt 1958">
                    <a:extLst>
                      <a:ext uri="{FF2B5EF4-FFF2-40B4-BE49-F238E27FC236}">
                        <a16:creationId xmlns:a16="http://schemas.microsoft.com/office/drawing/2014/main" id="{AF21B04E-3EB3-CEE5-87AD-07D39520CCAF}"/>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60" name="Tekstfelt 1959">
                    <a:extLst>
                      <a:ext uri="{FF2B5EF4-FFF2-40B4-BE49-F238E27FC236}">
                        <a16:creationId xmlns:a16="http://schemas.microsoft.com/office/drawing/2014/main" id="{4D1F99E5-B83B-1AA4-FD1A-975B476DA008}"/>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61" name="Tekstfelt 1960">
                    <a:extLst>
                      <a:ext uri="{FF2B5EF4-FFF2-40B4-BE49-F238E27FC236}">
                        <a16:creationId xmlns:a16="http://schemas.microsoft.com/office/drawing/2014/main" id="{9CB66FEF-65EA-0460-80B6-C61E59BE3962}"/>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62" name="Tekstfelt 1961">
                    <a:extLst>
                      <a:ext uri="{FF2B5EF4-FFF2-40B4-BE49-F238E27FC236}">
                        <a16:creationId xmlns:a16="http://schemas.microsoft.com/office/drawing/2014/main" id="{9E6F87EB-4761-DD6E-0461-4DE5B511C3DE}"/>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63" name="Tekstfelt 1962">
                    <a:extLst>
                      <a:ext uri="{FF2B5EF4-FFF2-40B4-BE49-F238E27FC236}">
                        <a16:creationId xmlns:a16="http://schemas.microsoft.com/office/drawing/2014/main" id="{D1620361-F568-75D5-9EEC-DA73042276B1}"/>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64" name="Tekstfelt 1963">
                    <a:extLst>
                      <a:ext uri="{FF2B5EF4-FFF2-40B4-BE49-F238E27FC236}">
                        <a16:creationId xmlns:a16="http://schemas.microsoft.com/office/drawing/2014/main" id="{A5B6B179-6D79-7640-B911-E518CD6FFE47}"/>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65" name="Tekstfelt 1964">
                    <a:extLst>
                      <a:ext uri="{FF2B5EF4-FFF2-40B4-BE49-F238E27FC236}">
                        <a16:creationId xmlns:a16="http://schemas.microsoft.com/office/drawing/2014/main" id="{C7C2BED6-AADD-35B4-BACC-0132FD3B0D02}"/>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66" name="Tekstfelt 1965">
                    <a:extLst>
                      <a:ext uri="{FF2B5EF4-FFF2-40B4-BE49-F238E27FC236}">
                        <a16:creationId xmlns:a16="http://schemas.microsoft.com/office/drawing/2014/main" id="{1F1C30C4-6072-E371-C66C-10386E4778EB}"/>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67" name="Tekstfelt 1966">
                    <a:extLst>
                      <a:ext uri="{FF2B5EF4-FFF2-40B4-BE49-F238E27FC236}">
                        <a16:creationId xmlns:a16="http://schemas.microsoft.com/office/drawing/2014/main" id="{4BC956DD-E8D8-CF90-A60D-9C2DD2E54A23}"/>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68" name="Tekstfelt 1967">
                    <a:extLst>
                      <a:ext uri="{FF2B5EF4-FFF2-40B4-BE49-F238E27FC236}">
                        <a16:creationId xmlns:a16="http://schemas.microsoft.com/office/drawing/2014/main" id="{331EEF75-020B-F5D2-CE6F-8545D276A878}"/>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69" name="Tekstfelt 1968">
                    <a:extLst>
                      <a:ext uri="{FF2B5EF4-FFF2-40B4-BE49-F238E27FC236}">
                        <a16:creationId xmlns:a16="http://schemas.microsoft.com/office/drawing/2014/main" id="{DAA2C315-1D23-CC87-1574-E6856D71A0C4}"/>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70" name="Tekstfelt 1969">
                    <a:extLst>
                      <a:ext uri="{FF2B5EF4-FFF2-40B4-BE49-F238E27FC236}">
                        <a16:creationId xmlns:a16="http://schemas.microsoft.com/office/drawing/2014/main" id="{3DAF2BAE-5040-85C1-C48F-4056C252D4F7}"/>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71" name="Tekstfelt 1970">
                    <a:extLst>
                      <a:ext uri="{FF2B5EF4-FFF2-40B4-BE49-F238E27FC236}">
                        <a16:creationId xmlns:a16="http://schemas.microsoft.com/office/drawing/2014/main" id="{FFBC42B4-598F-D75D-AC69-E3014F3108B9}"/>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72" name="Tekstfelt 1971">
                    <a:extLst>
                      <a:ext uri="{FF2B5EF4-FFF2-40B4-BE49-F238E27FC236}">
                        <a16:creationId xmlns:a16="http://schemas.microsoft.com/office/drawing/2014/main" id="{74720C7A-6CAA-7ABE-4D56-4D2B3E8E7CC3}"/>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73" name="Tekstfelt 1972">
                    <a:extLst>
                      <a:ext uri="{FF2B5EF4-FFF2-40B4-BE49-F238E27FC236}">
                        <a16:creationId xmlns:a16="http://schemas.microsoft.com/office/drawing/2014/main" id="{3FBEE375-C217-1FB6-BDB1-299C5DE8399C}"/>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74" name="Tekstfelt 1973">
                    <a:extLst>
                      <a:ext uri="{FF2B5EF4-FFF2-40B4-BE49-F238E27FC236}">
                        <a16:creationId xmlns:a16="http://schemas.microsoft.com/office/drawing/2014/main" id="{F37FDBC3-0846-0594-9A1B-E115D90B499B}"/>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975" name="Tekstfelt 1974">
                    <a:extLst>
                      <a:ext uri="{FF2B5EF4-FFF2-40B4-BE49-F238E27FC236}">
                        <a16:creationId xmlns:a16="http://schemas.microsoft.com/office/drawing/2014/main" id="{F8CE7003-013B-4AD6-EFA3-6192045E3F46}"/>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976" name="Tekstfelt 1975">
                    <a:extLst>
                      <a:ext uri="{FF2B5EF4-FFF2-40B4-BE49-F238E27FC236}">
                        <a16:creationId xmlns:a16="http://schemas.microsoft.com/office/drawing/2014/main" id="{12AD097C-86A6-8663-D7D3-67072E3BE7B7}"/>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41" name="Tekstfelt 1940">
                  <a:extLst>
                    <a:ext uri="{FF2B5EF4-FFF2-40B4-BE49-F238E27FC236}">
                      <a16:creationId xmlns:a16="http://schemas.microsoft.com/office/drawing/2014/main" id="{762B632F-2FAC-2744-3391-9EE228C6ED99}"/>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42" name="Tekstfelt 1941">
                  <a:extLst>
                    <a:ext uri="{FF2B5EF4-FFF2-40B4-BE49-F238E27FC236}">
                      <a16:creationId xmlns:a16="http://schemas.microsoft.com/office/drawing/2014/main" id="{16C942B1-C4BE-E767-B391-6E5F4F0E09F7}"/>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43" name="Tekstfelt 1942">
                  <a:extLst>
                    <a:ext uri="{FF2B5EF4-FFF2-40B4-BE49-F238E27FC236}">
                      <a16:creationId xmlns:a16="http://schemas.microsoft.com/office/drawing/2014/main" id="{ED40B6EE-24F9-00BE-2569-CD3138DE68EF}"/>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2" name="Gruppe 1831">
                <a:extLst>
                  <a:ext uri="{FF2B5EF4-FFF2-40B4-BE49-F238E27FC236}">
                    <a16:creationId xmlns:a16="http://schemas.microsoft.com/office/drawing/2014/main" id="{439B7A47-2BD9-C879-9B90-65E47BD4D5E7}"/>
                  </a:ext>
                </a:extLst>
              </p:cNvPr>
              <p:cNvGrpSpPr/>
              <p:nvPr/>
            </p:nvGrpSpPr>
            <p:grpSpPr>
              <a:xfrm>
                <a:off x="732574" y="1038389"/>
                <a:ext cx="641389" cy="5216305"/>
                <a:chOff x="2892468" y="1032983"/>
                <a:chExt cx="641389" cy="5216305"/>
              </a:xfrm>
            </p:grpSpPr>
            <p:grpSp>
              <p:nvGrpSpPr>
                <p:cNvPr id="1903" name="Gruppe 1902">
                  <a:extLst>
                    <a:ext uri="{FF2B5EF4-FFF2-40B4-BE49-F238E27FC236}">
                      <a16:creationId xmlns:a16="http://schemas.microsoft.com/office/drawing/2014/main" id="{AAADF2F5-6FC4-ED40-59BB-49ED796B72FD}"/>
                    </a:ext>
                  </a:extLst>
                </p:cNvPr>
                <p:cNvGrpSpPr/>
                <p:nvPr/>
              </p:nvGrpSpPr>
              <p:grpSpPr>
                <a:xfrm>
                  <a:off x="2892468" y="1032983"/>
                  <a:ext cx="641389" cy="5216305"/>
                  <a:chOff x="3475384" y="1188399"/>
                  <a:chExt cx="641389" cy="5216305"/>
                </a:xfrm>
              </p:grpSpPr>
              <p:sp>
                <p:nvSpPr>
                  <p:cNvPr id="1907" name="Tekstfelt 1906">
                    <a:extLst>
                      <a:ext uri="{FF2B5EF4-FFF2-40B4-BE49-F238E27FC236}">
                        <a16:creationId xmlns:a16="http://schemas.microsoft.com/office/drawing/2014/main" id="{0DF8E09A-1F64-BF21-5EDA-1FA7C084F0C4}"/>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08" name="Tekstfelt 1907">
                    <a:extLst>
                      <a:ext uri="{FF2B5EF4-FFF2-40B4-BE49-F238E27FC236}">
                        <a16:creationId xmlns:a16="http://schemas.microsoft.com/office/drawing/2014/main" id="{4A1F0C13-7841-2E7E-A9AD-3B24CD1FEAD8}"/>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09" name="Tekstfelt 1908">
                    <a:extLst>
                      <a:ext uri="{FF2B5EF4-FFF2-40B4-BE49-F238E27FC236}">
                        <a16:creationId xmlns:a16="http://schemas.microsoft.com/office/drawing/2014/main" id="{65F6B97A-6D70-54C5-1C3F-283D18A693E8}"/>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10" name="Tekstfelt 1909">
                    <a:extLst>
                      <a:ext uri="{FF2B5EF4-FFF2-40B4-BE49-F238E27FC236}">
                        <a16:creationId xmlns:a16="http://schemas.microsoft.com/office/drawing/2014/main" id="{075F12CA-50C9-322B-A2AF-0686A05E56FD}"/>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11" name="Tekstfelt 1910">
                    <a:extLst>
                      <a:ext uri="{FF2B5EF4-FFF2-40B4-BE49-F238E27FC236}">
                        <a16:creationId xmlns:a16="http://schemas.microsoft.com/office/drawing/2014/main" id="{553EAB17-9156-0864-9EE9-AA7F1BDB6E3B}"/>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12" name="Tekstfelt 1911">
                    <a:extLst>
                      <a:ext uri="{FF2B5EF4-FFF2-40B4-BE49-F238E27FC236}">
                        <a16:creationId xmlns:a16="http://schemas.microsoft.com/office/drawing/2014/main" id="{EF9748B0-9331-1F96-73F2-03835E56668B}"/>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13" name="Tekstfelt 1912">
                    <a:extLst>
                      <a:ext uri="{FF2B5EF4-FFF2-40B4-BE49-F238E27FC236}">
                        <a16:creationId xmlns:a16="http://schemas.microsoft.com/office/drawing/2014/main" id="{85A12E41-0C82-2B61-FEEE-8F091975B89A}"/>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14" name="Tekstfelt 1913">
                    <a:extLst>
                      <a:ext uri="{FF2B5EF4-FFF2-40B4-BE49-F238E27FC236}">
                        <a16:creationId xmlns:a16="http://schemas.microsoft.com/office/drawing/2014/main" id="{0039A7A5-FBD8-C983-A173-F39FAB1F7A92}"/>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15" name="Tekstfelt 1914">
                    <a:extLst>
                      <a:ext uri="{FF2B5EF4-FFF2-40B4-BE49-F238E27FC236}">
                        <a16:creationId xmlns:a16="http://schemas.microsoft.com/office/drawing/2014/main" id="{56AD8118-5315-D833-DC1E-AA496BDC1F32}"/>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16" name="Tekstfelt 1915">
                    <a:extLst>
                      <a:ext uri="{FF2B5EF4-FFF2-40B4-BE49-F238E27FC236}">
                        <a16:creationId xmlns:a16="http://schemas.microsoft.com/office/drawing/2014/main" id="{B2FB35C0-0597-0E3E-6EFA-332FE4D68D1E}"/>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17" name="Tekstfelt 1916">
                    <a:extLst>
                      <a:ext uri="{FF2B5EF4-FFF2-40B4-BE49-F238E27FC236}">
                        <a16:creationId xmlns:a16="http://schemas.microsoft.com/office/drawing/2014/main" id="{07668575-C560-6858-CBC7-B2FBA53E9EA2}"/>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18" name="Tekstfelt 1917">
                    <a:extLst>
                      <a:ext uri="{FF2B5EF4-FFF2-40B4-BE49-F238E27FC236}">
                        <a16:creationId xmlns:a16="http://schemas.microsoft.com/office/drawing/2014/main" id="{BFC49225-6646-4421-5677-666B058E3728}"/>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19" name="Tekstfelt 1918">
                    <a:extLst>
                      <a:ext uri="{FF2B5EF4-FFF2-40B4-BE49-F238E27FC236}">
                        <a16:creationId xmlns:a16="http://schemas.microsoft.com/office/drawing/2014/main" id="{7311D43D-BC9A-67CB-6A87-C109B2151C50}"/>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20" name="Tekstfelt 1919">
                    <a:extLst>
                      <a:ext uri="{FF2B5EF4-FFF2-40B4-BE49-F238E27FC236}">
                        <a16:creationId xmlns:a16="http://schemas.microsoft.com/office/drawing/2014/main" id="{E53AA7DC-976A-B45F-EB54-F54E3711D7B2}"/>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21" name="Tekstfelt 1920">
                    <a:extLst>
                      <a:ext uri="{FF2B5EF4-FFF2-40B4-BE49-F238E27FC236}">
                        <a16:creationId xmlns:a16="http://schemas.microsoft.com/office/drawing/2014/main" id="{3E543263-78FE-8D95-8F54-4B88C907AB09}"/>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22" name="Tekstfelt 1921">
                    <a:extLst>
                      <a:ext uri="{FF2B5EF4-FFF2-40B4-BE49-F238E27FC236}">
                        <a16:creationId xmlns:a16="http://schemas.microsoft.com/office/drawing/2014/main" id="{E19CED12-34F9-20BA-C60F-84C139BD1D6A}"/>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23" name="Tekstfelt 1922">
                    <a:extLst>
                      <a:ext uri="{FF2B5EF4-FFF2-40B4-BE49-F238E27FC236}">
                        <a16:creationId xmlns:a16="http://schemas.microsoft.com/office/drawing/2014/main" id="{28ECB5AF-CF24-42E2-8BDB-F55A302F3E60}"/>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24" name="Tekstfelt 1923">
                    <a:extLst>
                      <a:ext uri="{FF2B5EF4-FFF2-40B4-BE49-F238E27FC236}">
                        <a16:creationId xmlns:a16="http://schemas.microsoft.com/office/drawing/2014/main" id="{5DE1F708-2CAE-6D1C-CE56-AC9C65A5497E}"/>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25" name="Tekstfelt 1924">
                    <a:extLst>
                      <a:ext uri="{FF2B5EF4-FFF2-40B4-BE49-F238E27FC236}">
                        <a16:creationId xmlns:a16="http://schemas.microsoft.com/office/drawing/2014/main" id="{45F48E69-72CF-41FC-C8E3-04BCAC6D221A}"/>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26" name="Tekstfelt 1925">
                    <a:extLst>
                      <a:ext uri="{FF2B5EF4-FFF2-40B4-BE49-F238E27FC236}">
                        <a16:creationId xmlns:a16="http://schemas.microsoft.com/office/drawing/2014/main" id="{354B3403-BAD5-112B-F894-53D492F18024}"/>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27" name="Tekstfelt 1926">
                    <a:extLst>
                      <a:ext uri="{FF2B5EF4-FFF2-40B4-BE49-F238E27FC236}">
                        <a16:creationId xmlns:a16="http://schemas.microsoft.com/office/drawing/2014/main" id="{17B721BD-DE03-82D1-55DF-A1489CCA1C22}"/>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28" name="Tekstfelt 1927">
                    <a:extLst>
                      <a:ext uri="{FF2B5EF4-FFF2-40B4-BE49-F238E27FC236}">
                        <a16:creationId xmlns:a16="http://schemas.microsoft.com/office/drawing/2014/main" id="{5D6E9D51-A734-72C8-BCE4-A7876E11DAD6}"/>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29" name="Tekstfelt 1928">
                    <a:extLst>
                      <a:ext uri="{FF2B5EF4-FFF2-40B4-BE49-F238E27FC236}">
                        <a16:creationId xmlns:a16="http://schemas.microsoft.com/office/drawing/2014/main" id="{F174C185-EB7E-B1A5-C9E0-F15381F0573D}"/>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30" name="Tekstfelt 1929">
                    <a:extLst>
                      <a:ext uri="{FF2B5EF4-FFF2-40B4-BE49-F238E27FC236}">
                        <a16:creationId xmlns:a16="http://schemas.microsoft.com/office/drawing/2014/main" id="{84C3D403-F890-EBE2-5411-E51716255DE1}"/>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31" name="Tekstfelt 1930">
                    <a:extLst>
                      <a:ext uri="{FF2B5EF4-FFF2-40B4-BE49-F238E27FC236}">
                        <a16:creationId xmlns:a16="http://schemas.microsoft.com/office/drawing/2014/main" id="{C69531BB-A59A-A689-5C55-432FC047DD77}"/>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32" name="Tekstfelt 1931">
                    <a:extLst>
                      <a:ext uri="{FF2B5EF4-FFF2-40B4-BE49-F238E27FC236}">
                        <a16:creationId xmlns:a16="http://schemas.microsoft.com/office/drawing/2014/main" id="{A3BD8BFA-15D2-2479-259E-D8DA76BAC133}"/>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33" name="Tekstfelt 1932">
                    <a:extLst>
                      <a:ext uri="{FF2B5EF4-FFF2-40B4-BE49-F238E27FC236}">
                        <a16:creationId xmlns:a16="http://schemas.microsoft.com/office/drawing/2014/main" id="{1CDE416A-A803-34FD-964D-E925C0D47AD6}"/>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34" name="Tekstfelt 1933">
                    <a:extLst>
                      <a:ext uri="{FF2B5EF4-FFF2-40B4-BE49-F238E27FC236}">
                        <a16:creationId xmlns:a16="http://schemas.microsoft.com/office/drawing/2014/main" id="{9E8BD68C-2EDF-D942-EACA-487E53167C90}"/>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35" name="Tekstfelt 1934">
                    <a:extLst>
                      <a:ext uri="{FF2B5EF4-FFF2-40B4-BE49-F238E27FC236}">
                        <a16:creationId xmlns:a16="http://schemas.microsoft.com/office/drawing/2014/main" id="{8068B16E-EC79-E3DA-6AF9-7403B4489927}"/>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36" name="Tekstfelt 1935">
                    <a:extLst>
                      <a:ext uri="{FF2B5EF4-FFF2-40B4-BE49-F238E27FC236}">
                        <a16:creationId xmlns:a16="http://schemas.microsoft.com/office/drawing/2014/main" id="{714F6AF4-E4E6-C7C7-B499-03B7BCC30A10}"/>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37" name="Tekstfelt 1936">
                    <a:extLst>
                      <a:ext uri="{FF2B5EF4-FFF2-40B4-BE49-F238E27FC236}">
                        <a16:creationId xmlns:a16="http://schemas.microsoft.com/office/drawing/2014/main" id="{29AC75B6-793E-78D1-FE3E-F3EBE47905B3}"/>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38" name="Tekstfelt 1937">
                    <a:extLst>
                      <a:ext uri="{FF2B5EF4-FFF2-40B4-BE49-F238E27FC236}">
                        <a16:creationId xmlns:a16="http://schemas.microsoft.com/office/drawing/2014/main" id="{6F5E4F0A-CA82-8205-D3AA-1E7D6FA2A9CA}"/>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39" name="Tekstfelt 1938">
                    <a:extLst>
                      <a:ext uri="{FF2B5EF4-FFF2-40B4-BE49-F238E27FC236}">
                        <a16:creationId xmlns:a16="http://schemas.microsoft.com/office/drawing/2014/main" id="{E5237EB5-54A4-F733-C325-BDEBE5770A92}"/>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904" name="Tekstfelt 1903">
                  <a:extLst>
                    <a:ext uri="{FF2B5EF4-FFF2-40B4-BE49-F238E27FC236}">
                      <a16:creationId xmlns:a16="http://schemas.microsoft.com/office/drawing/2014/main" id="{D9B3F7D7-9729-5D38-609B-3336BCAB4FD2}"/>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05" name="Tekstfelt 1904">
                  <a:extLst>
                    <a:ext uri="{FF2B5EF4-FFF2-40B4-BE49-F238E27FC236}">
                      <a16:creationId xmlns:a16="http://schemas.microsoft.com/office/drawing/2014/main" id="{64854A08-4F5F-6CCB-6F1C-094C3B399F0D}"/>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06" name="Tekstfelt 1905">
                  <a:extLst>
                    <a:ext uri="{FF2B5EF4-FFF2-40B4-BE49-F238E27FC236}">
                      <a16:creationId xmlns:a16="http://schemas.microsoft.com/office/drawing/2014/main" id="{C40ED0EC-5DFC-2C70-B642-F715A6E3BF55}"/>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3" name="Gruppe 1832">
                <a:extLst>
                  <a:ext uri="{FF2B5EF4-FFF2-40B4-BE49-F238E27FC236}">
                    <a16:creationId xmlns:a16="http://schemas.microsoft.com/office/drawing/2014/main" id="{795C55ED-6792-BA61-0233-129E2A342B14}"/>
                  </a:ext>
                </a:extLst>
              </p:cNvPr>
              <p:cNvGrpSpPr/>
              <p:nvPr/>
            </p:nvGrpSpPr>
            <p:grpSpPr>
              <a:xfrm>
                <a:off x="286844" y="1475337"/>
                <a:ext cx="641389" cy="4783755"/>
                <a:chOff x="2892468" y="1465533"/>
                <a:chExt cx="641389" cy="4783755"/>
              </a:xfrm>
            </p:grpSpPr>
            <p:grpSp>
              <p:nvGrpSpPr>
                <p:cNvPr id="1869" name="Gruppe 1868">
                  <a:extLst>
                    <a:ext uri="{FF2B5EF4-FFF2-40B4-BE49-F238E27FC236}">
                      <a16:creationId xmlns:a16="http://schemas.microsoft.com/office/drawing/2014/main" id="{CAF0863D-CE1F-4C41-914A-141A11ACF795}"/>
                    </a:ext>
                  </a:extLst>
                </p:cNvPr>
                <p:cNvGrpSpPr/>
                <p:nvPr/>
              </p:nvGrpSpPr>
              <p:grpSpPr>
                <a:xfrm>
                  <a:off x="2892468" y="1465533"/>
                  <a:ext cx="641389" cy="4783755"/>
                  <a:chOff x="3475384" y="1620949"/>
                  <a:chExt cx="641389" cy="4783755"/>
                </a:xfrm>
              </p:grpSpPr>
              <p:sp>
                <p:nvSpPr>
                  <p:cNvPr id="1873" name="Tekstfelt 1872">
                    <a:extLst>
                      <a:ext uri="{FF2B5EF4-FFF2-40B4-BE49-F238E27FC236}">
                        <a16:creationId xmlns:a16="http://schemas.microsoft.com/office/drawing/2014/main" id="{2B3D16FC-47BD-322E-FB90-FEF5FC3A50D4}"/>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74" name="Tekstfelt 1873">
                    <a:extLst>
                      <a:ext uri="{FF2B5EF4-FFF2-40B4-BE49-F238E27FC236}">
                        <a16:creationId xmlns:a16="http://schemas.microsoft.com/office/drawing/2014/main" id="{EEA192FA-A1C5-1716-C033-4C2DCB4FDD9C}"/>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75" name="Tekstfelt 1874">
                    <a:extLst>
                      <a:ext uri="{FF2B5EF4-FFF2-40B4-BE49-F238E27FC236}">
                        <a16:creationId xmlns:a16="http://schemas.microsoft.com/office/drawing/2014/main" id="{47D0DEC4-EE14-F149-E538-7CB0B0D28270}"/>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76" name="Tekstfelt 1875">
                    <a:extLst>
                      <a:ext uri="{FF2B5EF4-FFF2-40B4-BE49-F238E27FC236}">
                        <a16:creationId xmlns:a16="http://schemas.microsoft.com/office/drawing/2014/main" id="{FBAED7D0-4646-1B7A-9F96-8EB2E7160E59}"/>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77" name="Tekstfelt 1876">
                    <a:extLst>
                      <a:ext uri="{FF2B5EF4-FFF2-40B4-BE49-F238E27FC236}">
                        <a16:creationId xmlns:a16="http://schemas.microsoft.com/office/drawing/2014/main" id="{DE87876B-2D6F-7B39-625C-F6187909FEA3}"/>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78" name="Tekstfelt 1877">
                    <a:extLst>
                      <a:ext uri="{FF2B5EF4-FFF2-40B4-BE49-F238E27FC236}">
                        <a16:creationId xmlns:a16="http://schemas.microsoft.com/office/drawing/2014/main" id="{77C7E3C8-26BA-68C8-E45E-98C5960D8DC8}"/>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79" name="Tekstfelt 1878">
                    <a:extLst>
                      <a:ext uri="{FF2B5EF4-FFF2-40B4-BE49-F238E27FC236}">
                        <a16:creationId xmlns:a16="http://schemas.microsoft.com/office/drawing/2014/main" id="{04551DEE-F0F3-B5C6-4CE6-6AF6D3B129A8}"/>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80" name="Tekstfelt 1879">
                    <a:extLst>
                      <a:ext uri="{FF2B5EF4-FFF2-40B4-BE49-F238E27FC236}">
                        <a16:creationId xmlns:a16="http://schemas.microsoft.com/office/drawing/2014/main" id="{46E3C08A-9999-8599-80D1-53B6CAA1F2B5}"/>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81" name="Tekstfelt 1880">
                    <a:extLst>
                      <a:ext uri="{FF2B5EF4-FFF2-40B4-BE49-F238E27FC236}">
                        <a16:creationId xmlns:a16="http://schemas.microsoft.com/office/drawing/2014/main" id="{C2D349C9-A62C-F5B0-4562-F76DE507F67D}"/>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82" name="Tekstfelt 1881">
                    <a:extLst>
                      <a:ext uri="{FF2B5EF4-FFF2-40B4-BE49-F238E27FC236}">
                        <a16:creationId xmlns:a16="http://schemas.microsoft.com/office/drawing/2014/main" id="{94B552BB-DF25-DF0A-A4CC-FFCA43CB219A}"/>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83" name="Tekstfelt 1882">
                    <a:extLst>
                      <a:ext uri="{FF2B5EF4-FFF2-40B4-BE49-F238E27FC236}">
                        <a16:creationId xmlns:a16="http://schemas.microsoft.com/office/drawing/2014/main" id="{B6D07D61-F2E0-C04E-7274-8487B46DD770}"/>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84" name="Tekstfelt 1883">
                    <a:extLst>
                      <a:ext uri="{FF2B5EF4-FFF2-40B4-BE49-F238E27FC236}">
                        <a16:creationId xmlns:a16="http://schemas.microsoft.com/office/drawing/2014/main" id="{5BA68EC1-C0A9-D2E9-8D47-ADA9B21498C7}"/>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85" name="Tekstfelt 1884">
                    <a:extLst>
                      <a:ext uri="{FF2B5EF4-FFF2-40B4-BE49-F238E27FC236}">
                        <a16:creationId xmlns:a16="http://schemas.microsoft.com/office/drawing/2014/main" id="{A4FDB7D8-1E20-37F9-7EBA-08301840DFCB}"/>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86" name="Tekstfelt 1885">
                    <a:extLst>
                      <a:ext uri="{FF2B5EF4-FFF2-40B4-BE49-F238E27FC236}">
                        <a16:creationId xmlns:a16="http://schemas.microsoft.com/office/drawing/2014/main" id="{9E43CEEC-C176-A9BA-06AE-4FBE4828FAAE}"/>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87" name="Tekstfelt 1886">
                    <a:extLst>
                      <a:ext uri="{FF2B5EF4-FFF2-40B4-BE49-F238E27FC236}">
                        <a16:creationId xmlns:a16="http://schemas.microsoft.com/office/drawing/2014/main" id="{D66B262A-0886-5A4B-56B2-FEF97833916C}"/>
                      </a:ext>
                    </a:extLst>
                  </p:cNvPr>
                  <p:cNvSpPr txBox="1"/>
                  <p:nvPr/>
                </p:nvSpPr>
                <p:spPr>
                  <a:xfrm>
                    <a:off x="3502242" y="3790057"/>
                    <a:ext cx="518091"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88" name="Tekstfelt 1887">
                    <a:extLst>
                      <a:ext uri="{FF2B5EF4-FFF2-40B4-BE49-F238E27FC236}">
                        <a16:creationId xmlns:a16="http://schemas.microsoft.com/office/drawing/2014/main" id="{FF2B1F47-5E0F-6F77-CB39-9F631BAC8C0F}"/>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89" name="Tekstfelt 1888">
                    <a:extLst>
                      <a:ext uri="{FF2B5EF4-FFF2-40B4-BE49-F238E27FC236}">
                        <a16:creationId xmlns:a16="http://schemas.microsoft.com/office/drawing/2014/main" id="{888EF60D-7A62-7E77-BA4F-8DA41CBA8F87}"/>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90" name="Tekstfelt 1889">
                    <a:extLst>
                      <a:ext uri="{FF2B5EF4-FFF2-40B4-BE49-F238E27FC236}">
                        <a16:creationId xmlns:a16="http://schemas.microsoft.com/office/drawing/2014/main" id="{B4D1FF4A-BE0E-D00F-1DCD-62C745E77761}"/>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91" name="Tekstfelt 1890">
                    <a:extLst>
                      <a:ext uri="{FF2B5EF4-FFF2-40B4-BE49-F238E27FC236}">
                        <a16:creationId xmlns:a16="http://schemas.microsoft.com/office/drawing/2014/main" id="{067DA95C-473C-8691-57E1-D83D2451099F}"/>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92" name="Tekstfelt 1891">
                    <a:extLst>
                      <a:ext uri="{FF2B5EF4-FFF2-40B4-BE49-F238E27FC236}">
                        <a16:creationId xmlns:a16="http://schemas.microsoft.com/office/drawing/2014/main" id="{8AC0FBA4-1FB1-FF35-D08C-4DC6AC742AD7}"/>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93" name="Tekstfelt 1892">
                    <a:extLst>
                      <a:ext uri="{FF2B5EF4-FFF2-40B4-BE49-F238E27FC236}">
                        <a16:creationId xmlns:a16="http://schemas.microsoft.com/office/drawing/2014/main" id="{B766C161-9D3F-F353-DA90-510C39E3DDDE}"/>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94" name="Tekstfelt 1893">
                    <a:extLst>
                      <a:ext uri="{FF2B5EF4-FFF2-40B4-BE49-F238E27FC236}">
                        <a16:creationId xmlns:a16="http://schemas.microsoft.com/office/drawing/2014/main" id="{5B138E26-061F-6D7E-4E59-AEFC38F519C2}"/>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95" name="Tekstfelt 1894">
                    <a:extLst>
                      <a:ext uri="{FF2B5EF4-FFF2-40B4-BE49-F238E27FC236}">
                        <a16:creationId xmlns:a16="http://schemas.microsoft.com/office/drawing/2014/main" id="{A96494EA-9EE8-0053-70C0-D342AF76AE89}"/>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96" name="Tekstfelt 1895">
                    <a:extLst>
                      <a:ext uri="{FF2B5EF4-FFF2-40B4-BE49-F238E27FC236}">
                        <a16:creationId xmlns:a16="http://schemas.microsoft.com/office/drawing/2014/main" id="{A7EC6D5B-10FF-F304-E446-75EB92626A20}"/>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97" name="Tekstfelt 1896">
                    <a:extLst>
                      <a:ext uri="{FF2B5EF4-FFF2-40B4-BE49-F238E27FC236}">
                        <a16:creationId xmlns:a16="http://schemas.microsoft.com/office/drawing/2014/main" id="{1886A6B6-D169-9969-4CD6-873F5E209110}"/>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98" name="Tekstfelt 1897">
                    <a:extLst>
                      <a:ext uri="{FF2B5EF4-FFF2-40B4-BE49-F238E27FC236}">
                        <a16:creationId xmlns:a16="http://schemas.microsoft.com/office/drawing/2014/main" id="{F2D63F7C-0D4F-0043-7140-031440BDB5D2}"/>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99" name="Tekstfelt 1898">
                    <a:extLst>
                      <a:ext uri="{FF2B5EF4-FFF2-40B4-BE49-F238E27FC236}">
                        <a16:creationId xmlns:a16="http://schemas.microsoft.com/office/drawing/2014/main" id="{0A4226DA-0928-B928-A7B5-85321C43E96B}"/>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00" name="Tekstfelt 1899">
                    <a:extLst>
                      <a:ext uri="{FF2B5EF4-FFF2-40B4-BE49-F238E27FC236}">
                        <a16:creationId xmlns:a16="http://schemas.microsoft.com/office/drawing/2014/main" id="{9E8D06D2-6F0D-7E76-193B-688571609D86}"/>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01" name="Tekstfelt 1900">
                    <a:extLst>
                      <a:ext uri="{FF2B5EF4-FFF2-40B4-BE49-F238E27FC236}">
                        <a16:creationId xmlns:a16="http://schemas.microsoft.com/office/drawing/2014/main" id="{5ED118E1-9A81-598F-EA52-9B689021927B}"/>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02" name="Tekstfelt 1901">
                    <a:extLst>
                      <a:ext uri="{FF2B5EF4-FFF2-40B4-BE49-F238E27FC236}">
                        <a16:creationId xmlns:a16="http://schemas.microsoft.com/office/drawing/2014/main" id="{ED127D16-E8BF-EC8C-D756-F8672BADECE0}"/>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70" name="Tekstfelt 1869">
                  <a:extLst>
                    <a:ext uri="{FF2B5EF4-FFF2-40B4-BE49-F238E27FC236}">
                      <a16:creationId xmlns:a16="http://schemas.microsoft.com/office/drawing/2014/main" id="{9C1A01B8-2A9D-986B-A3AB-26AF17DA88E5}"/>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71" name="Tekstfelt 1870">
                  <a:extLst>
                    <a:ext uri="{FF2B5EF4-FFF2-40B4-BE49-F238E27FC236}">
                      <a16:creationId xmlns:a16="http://schemas.microsoft.com/office/drawing/2014/main" id="{A55F9692-F56C-06B8-B7CA-7FF6FCE934A8}"/>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72" name="Tekstfelt 1871">
                  <a:extLst>
                    <a:ext uri="{FF2B5EF4-FFF2-40B4-BE49-F238E27FC236}">
                      <a16:creationId xmlns:a16="http://schemas.microsoft.com/office/drawing/2014/main" id="{91357AC7-19E1-BD0A-BD2B-F2001417FF59}"/>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4" name="Gruppe 1833">
                <a:extLst>
                  <a:ext uri="{FF2B5EF4-FFF2-40B4-BE49-F238E27FC236}">
                    <a16:creationId xmlns:a16="http://schemas.microsoft.com/office/drawing/2014/main" id="{642CABBE-10CA-6C5F-6579-EB8D4DAD78DE}"/>
                  </a:ext>
                </a:extLst>
              </p:cNvPr>
              <p:cNvGrpSpPr/>
              <p:nvPr/>
            </p:nvGrpSpPr>
            <p:grpSpPr>
              <a:xfrm>
                <a:off x="-136438" y="1476215"/>
                <a:ext cx="641389" cy="4783755"/>
                <a:chOff x="2892468" y="1465533"/>
                <a:chExt cx="641389" cy="4783755"/>
              </a:xfrm>
            </p:grpSpPr>
            <p:grpSp>
              <p:nvGrpSpPr>
                <p:cNvPr id="1835" name="Gruppe 1834">
                  <a:extLst>
                    <a:ext uri="{FF2B5EF4-FFF2-40B4-BE49-F238E27FC236}">
                      <a16:creationId xmlns:a16="http://schemas.microsoft.com/office/drawing/2014/main" id="{735C6146-8F3F-DA0F-A1BC-B6F21EF70C13}"/>
                    </a:ext>
                  </a:extLst>
                </p:cNvPr>
                <p:cNvGrpSpPr/>
                <p:nvPr/>
              </p:nvGrpSpPr>
              <p:grpSpPr>
                <a:xfrm>
                  <a:off x="2892468" y="1465533"/>
                  <a:ext cx="641389" cy="4783755"/>
                  <a:chOff x="3475384" y="1620949"/>
                  <a:chExt cx="641389" cy="4783755"/>
                </a:xfrm>
              </p:grpSpPr>
              <p:sp>
                <p:nvSpPr>
                  <p:cNvPr id="1839" name="Tekstfelt 1838">
                    <a:extLst>
                      <a:ext uri="{FF2B5EF4-FFF2-40B4-BE49-F238E27FC236}">
                        <a16:creationId xmlns:a16="http://schemas.microsoft.com/office/drawing/2014/main" id="{6ED79087-D5B1-C6B0-CD44-0A9BED680E22}"/>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40" name="Tekstfelt 1839">
                    <a:extLst>
                      <a:ext uri="{FF2B5EF4-FFF2-40B4-BE49-F238E27FC236}">
                        <a16:creationId xmlns:a16="http://schemas.microsoft.com/office/drawing/2014/main" id="{219A0E30-5A68-78FE-AA47-313FAAE2B2C1}"/>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41" name="Tekstfelt 1840">
                    <a:extLst>
                      <a:ext uri="{FF2B5EF4-FFF2-40B4-BE49-F238E27FC236}">
                        <a16:creationId xmlns:a16="http://schemas.microsoft.com/office/drawing/2014/main" id="{50A329A4-80ED-242C-7A3B-3E507207F2DD}"/>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42" name="Tekstfelt 1841">
                    <a:extLst>
                      <a:ext uri="{FF2B5EF4-FFF2-40B4-BE49-F238E27FC236}">
                        <a16:creationId xmlns:a16="http://schemas.microsoft.com/office/drawing/2014/main" id="{BD7B7424-8D46-2A2E-1135-9FDA9DDB3BD7}"/>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43" name="Tekstfelt 1842">
                    <a:extLst>
                      <a:ext uri="{FF2B5EF4-FFF2-40B4-BE49-F238E27FC236}">
                        <a16:creationId xmlns:a16="http://schemas.microsoft.com/office/drawing/2014/main" id="{74C0181C-0EC4-9CFC-9973-595999087BFE}"/>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44" name="Tekstfelt 1843">
                    <a:extLst>
                      <a:ext uri="{FF2B5EF4-FFF2-40B4-BE49-F238E27FC236}">
                        <a16:creationId xmlns:a16="http://schemas.microsoft.com/office/drawing/2014/main" id="{C8304D4E-1474-B25F-E2BC-5305B48FD6B3}"/>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45" name="Tekstfelt 1844">
                    <a:extLst>
                      <a:ext uri="{FF2B5EF4-FFF2-40B4-BE49-F238E27FC236}">
                        <a16:creationId xmlns:a16="http://schemas.microsoft.com/office/drawing/2014/main" id="{1D5620E0-F90F-5AA5-1887-9A129B8A72D3}"/>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46" name="Tekstfelt 1845">
                    <a:extLst>
                      <a:ext uri="{FF2B5EF4-FFF2-40B4-BE49-F238E27FC236}">
                        <a16:creationId xmlns:a16="http://schemas.microsoft.com/office/drawing/2014/main" id="{9309C451-2A7B-E369-4A9B-B182DC6135EA}"/>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47" name="Tekstfelt 1846">
                    <a:extLst>
                      <a:ext uri="{FF2B5EF4-FFF2-40B4-BE49-F238E27FC236}">
                        <a16:creationId xmlns:a16="http://schemas.microsoft.com/office/drawing/2014/main" id="{6DFDCAB8-3172-07C8-9C11-3637E3A5E502}"/>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48" name="Tekstfelt 1847">
                    <a:extLst>
                      <a:ext uri="{FF2B5EF4-FFF2-40B4-BE49-F238E27FC236}">
                        <a16:creationId xmlns:a16="http://schemas.microsoft.com/office/drawing/2014/main" id="{E9422F65-1560-4CD8-DA44-5D37B828DCCB}"/>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49" name="Tekstfelt 1848">
                    <a:extLst>
                      <a:ext uri="{FF2B5EF4-FFF2-40B4-BE49-F238E27FC236}">
                        <a16:creationId xmlns:a16="http://schemas.microsoft.com/office/drawing/2014/main" id="{F76A20B3-EDEA-56B4-8A18-8575B8CB8BC9}"/>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50" name="Tekstfelt 1849">
                    <a:extLst>
                      <a:ext uri="{FF2B5EF4-FFF2-40B4-BE49-F238E27FC236}">
                        <a16:creationId xmlns:a16="http://schemas.microsoft.com/office/drawing/2014/main" id="{3AC0402D-2683-D24E-99B5-EF7431FBABE6}"/>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51" name="Tekstfelt 1850">
                    <a:extLst>
                      <a:ext uri="{FF2B5EF4-FFF2-40B4-BE49-F238E27FC236}">
                        <a16:creationId xmlns:a16="http://schemas.microsoft.com/office/drawing/2014/main" id="{4F7F37C8-8E57-7366-868C-A79E9B9E942A}"/>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52" name="Tekstfelt 1851">
                    <a:extLst>
                      <a:ext uri="{FF2B5EF4-FFF2-40B4-BE49-F238E27FC236}">
                        <a16:creationId xmlns:a16="http://schemas.microsoft.com/office/drawing/2014/main" id="{E9528C2B-5127-C552-A716-2CEB2D5A04C4}"/>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53" name="Tekstfelt 1852">
                    <a:extLst>
                      <a:ext uri="{FF2B5EF4-FFF2-40B4-BE49-F238E27FC236}">
                        <a16:creationId xmlns:a16="http://schemas.microsoft.com/office/drawing/2014/main" id="{FF1BA913-FEE9-60E1-BEEE-75E96B724EA6}"/>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54" name="Tekstfelt 1853">
                    <a:extLst>
                      <a:ext uri="{FF2B5EF4-FFF2-40B4-BE49-F238E27FC236}">
                        <a16:creationId xmlns:a16="http://schemas.microsoft.com/office/drawing/2014/main" id="{D20F57D9-AA95-3F8A-D1FB-67A4DF5E5D80}"/>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55" name="Tekstfelt 1854">
                    <a:extLst>
                      <a:ext uri="{FF2B5EF4-FFF2-40B4-BE49-F238E27FC236}">
                        <a16:creationId xmlns:a16="http://schemas.microsoft.com/office/drawing/2014/main" id="{D03AA064-62C6-AC3C-7FD2-B088024AC4A2}"/>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56" name="Tekstfelt 1855">
                    <a:extLst>
                      <a:ext uri="{FF2B5EF4-FFF2-40B4-BE49-F238E27FC236}">
                        <a16:creationId xmlns:a16="http://schemas.microsoft.com/office/drawing/2014/main" id="{D45AC130-CD25-8796-1892-52847E09DBD4}"/>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57" name="Tekstfelt 1856">
                    <a:extLst>
                      <a:ext uri="{FF2B5EF4-FFF2-40B4-BE49-F238E27FC236}">
                        <a16:creationId xmlns:a16="http://schemas.microsoft.com/office/drawing/2014/main" id="{CEA39663-814D-618A-2DE6-5E2CE0FBFFF1}"/>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58" name="Tekstfelt 1857">
                    <a:extLst>
                      <a:ext uri="{FF2B5EF4-FFF2-40B4-BE49-F238E27FC236}">
                        <a16:creationId xmlns:a16="http://schemas.microsoft.com/office/drawing/2014/main" id="{01CF7CD9-6024-C46F-E052-12864BC50702}"/>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59" name="Tekstfelt 1858">
                    <a:extLst>
                      <a:ext uri="{FF2B5EF4-FFF2-40B4-BE49-F238E27FC236}">
                        <a16:creationId xmlns:a16="http://schemas.microsoft.com/office/drawing/2014/main" id="{EA5BBFEB-374D-BE4A-4BEC-3FCD82A9E373}"/>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60" name="Tekstfelt 1859">
                    <a:extLst>
                      <a:ext uri="{FF2B5EF4-FFF2-40B4-BE49-F238E27FC236}">
                        <a16:creationId xmlns:a16="http://schemas.microsoft.com/office/drawing/2014/main" id="{922E1703-D2ED-D8B9-D971-4894A1FE3448}"/>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61" name="Tekstfelt 1860">
                    <a:extLst>
                      <a:ext uri="{FF2B5EF4-FFF2-40B4-BE49-F238E27FC236}">
                        <a16:creationId xmlns:a16="http://schemas.microsoft.com/office/drawing/2014/main" id="{7387A218-003E-4ED0-5FAF-BD73EBFBB517}"/>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62" name="Tekstfelt 1861">
                    <a:extLst>
                      <a:ext uri="{FF2B5EF4-FFF2-40B4-BE49-F238E27FC236}">
                        <a16:creationId xmlns:a16="http://schemas.microsoft.com/office/drawing/2014/main" id="{B5084586-6328-7240-27C2-28CF41ABAFCA}"/>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63" name="Tekstfelt 1862">
                    <a:extLst>
                      <a:ext uri="{FF2B5EF4-FFF2-40B4-BE49-F238E27FC236}">
                        <a16:creationId xmlns:a16="http://schemas.microsoft.com/office/drawing/2014/main" id="{011233FC-0685-4619-0429-87BA076BCF20}"/>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64" name="Tekstfelt 1863">
                    <a:extLst>
                      <a:ext uri="{FF2B5EF4-FFF2-40B4-BE49-F238E27FC236}">
                        <a16:creationId xmlns:a16="http://schemas.microsoft.com/office/drawing/2014/main" id="{5BBDFB2B-63A5-47D3-8974-E62AC3009717}"/>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65" name="Tekstfelt 1864">
                    <a:extLst>
                      <a:ext uri="{FF2B5EF4-FFF2-40B4-BE49-F238E27FC236}">
                        <a16:creationId xmlns:a16="http://schemas.microsoft.com/office/drawing/2014/main" id="{26385EE9-152F-8AF7-6A89-3D988DE48B6B}"/>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866" name="Tekstfelt 1865">
                    <a:extLst>
                      <a:ext uri="{FF2B5EF4-FFF2-40B4-BE49-F238E27FC236}">
                        <a16:creationId xmlns:a16="http://schemas.microsoft.com/office/drawing/2014/main" id="{38F96BF7-28F9-42DE-C3F8-EE2DA742CD0F}"/>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867" name="Tekstfelt 1866">
                    <a:extLst>
                      <a:ext uri="{FF2B5EF4-FFF2-40B4-BE49-F238E27FC236}">
                        <a16:creationId xmlns:a16="http://schemas.microsoft.com/office/drawing/2014/main" id="{71AE953E-8068-CA43-F8C0-FD4511B49F72}"/>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868" name="Tekstfelt 1867">
                    <a:extLst>
                      <a:ext uri="{FF2B5EF4-FFF2-40B4-BE49-F238E27FC236}">
                        <a16:creationId xmlns:a16="http://schemas.microsoft.com/office/drawing/2014/main" id="{C0117926-46C4-3D4F-F1CD-C61B7735A134}"/>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36" name="Tekstfelt 1835">
                  <a:extLst>
                    <a:ext uri="{FF2B5EF4-FFF2-40B4-BE49-F238E27FC236}">
                      <a16:creationId xmlns:a16="http://schemas.microsoft.com/office/drawing/2014/main" id="{CA906C54-B538-7029-02B8-020B1C3261F3}"/>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37" name="Tekstfelt 1836">
                  <a:extLst>
                    <a:ext uri="{FF2B5EF4-FFF2-40B4-BE49-F238E27FC236}">
                      <a16:creationId xmlns:a16="http://schemas.microsoft.com/office/drawing/2014/main" id="{5771B269-BF76-D9F5-EA9D-F313E450DD0B}"/>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38" name="Tekstfelt 1837">
                  <a:extLst>
                    <a:ext uri="{FF2B5EF4-FFF2-40B4-BE49-F238E27FC236}">
                      <a16:creationId xmlns:a16="http://schemas.microsoft.com/office/drawing/2014/main" id="{8BE71439-9A4C-AC85-98E2-9BFB75B146BA}"/>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grpSp>
          <p:nvGrpSpPr>
            <p:cNvPr id="1641" name="Gruppe 1640">
              <a:extLst>
                <a:ext uri="{FF2B5EF4-FFF2-40B4-BE49-F238E27FC236}">
                  <a16:creationId xmlns:a16="http://schemas.microsoft.com/office/drawing/2014/main" id="{0A2BDDE8-9011-1C53-E9DA-84FCAA3A3874}"/>
                </a:ext>
              </a:extLst>
            </p:cNvPr>
            <p:cNvGrpSpPr/>
            <p:nvPr/>
          </p:nvGrpSpPr>
          <p:grpSpPr>
            <a:xfrm>
              <a:off x="5963854" y="1104575"/>
              <a:ext cx="370381" cy="4993054"/>
              <a:chOff x="2872610" y="306025"/>
              <a:chExt cx="370381" cy="4993054"/>
            </a:xfrm>
          </p:grpSpPr>
          <p:grpSp>
            <p:nvGrpSpPr>
              <p:cNvPr id="1794" name="Gruppe 1793">
                <a:extLst>
                  <a:ext uri="{FF2B5EF4-FFF2-40B4-BE49-F238E27FC236}">
                    <a16:creationId xmlns:a16="http://schemas.microsoft.com/office/drawing/2014/main" id="{36BF7B0C-8964-5672-1A15-809D96FEA2F3}"/>
                  </a:ext>
                </a:extLst>
              </p:cNvPr>
              <p:cNvGrpSpPr/>
              <p:nvPr/>
            </p:nvGrpSpPr>
            <p:grpSpPr>
              <a:xfrm>
                <a:off x="2872610" y="306025"/>
                <a:ext cx="370381" cy="4993054"/>
                <a:chOff x="3456275" y="891802"/>
                <a:chExt cx="370381" cy="4993054"/>
              </a:xfrm>
            </p:grpSpPr>
            <p:sp>
              <p:nvSpPr>
                <p:cNvPr id="1796" name="Tekstfelt 1795">
                  <a:extLst>
                    <a:ext uri="{FF2B5EF4-FFF2-40B4-BE49-F238E27FC236}">
                      <a16:creationId xmlns:a16="http://schemas.microsoft.com/office/drawing/2014/main" id="{C3319234-077B-A110-3D60-30C242337F23}"/>
                    </a:ext>
                  </a:extLst>
                </p:cNvPr>
                <p:cNvSpPr txBox="1"/>
                <p:nvPr/>
              </p:nvSpPr>
              <p:spPr>
                <a:xfrm>
                  <a:off x="3456275" y="891802"/>
                  <a:ext cx="348172" cy="215444"/>
                </a:xfrm>
                <a:prstGeom prst="rect">
                  <a:avLst/>
                </a:prstGeom>
                <a:noFill/>
              </p:spPr>
              <p:txBody>
                <a:bodyPr wrap="none" rtlCol="0">
                  <a:spAutoFit/>
                </a:bodyPr>
                <a:lstStyle/>
                <a:p>
                  <a:r>
                    <a:rPr lang="da-DK" sz="800" dirty="0"/>
                    <a:t>229</a:t>
                  </a:r>
                </a:p>
              </p:txBody>
            </p:sp>
            <p:sp>
              <p:nvSpPr>
                <p:cNvPr id="1797" name="Tekstfelt 1796">
                  <a:extLst>
                    <a:ext uri="{FF2B5EF4-FFF2-40B4-BE49-F238E27FC236}">
                      <a16:creationId xmlns:a16="http://schemas.microsoft.com/office/drawing/2014/main" id="{A109838B-3FD0-E091-8875-CCB72E7FF199}"/>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98" name="Tekstfelt 1797">
                  <a:extLst>
                    <a:ext uri="{FF2B5EF4-FFF2-40B4-BE49-F238E27FC236}">
                      <a16:creationId xmlns:a16="http://schemas.microsoft.com/office/drawing/2014/main" id="{852FE870-E005-5E63-9DBA-30309E636390}"/>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99" name="Tekstfelt 1798">
                  <a:extLst>
                    <a:ext uri="{FF2B5EF4-FFF2-40B4-BE49-F238E27FC236}">
                      <a16:creationId xmlns:a16="http://schemas.microsoft.com/office/drawing/2014/main" id="{2CE81106-7ED6-D41F-10B6-CCAF5289C47E}"/>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800" name="Tekstfelt 1799">
                  <a:extLst>
                    <a:ext uri="{FF2B5EF4-FFF2-40B4-BE49-F238E27FC236}">
                      <a16:creationId xmlns:a16="http://schemas.microsoft.com/office/drawing/2014/main" id="{8513152D-0C9B-E2D4-2909-39C6752360D5}"/>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801" name="Tekstfelt 1800">
                  <a:extLst>
                    <a:ext uri="{FF2B5EF4-FFF2-40B4-BE49-F238E27FC236}">
                      <a16:creationId xmlns:a16="http://schemas.microsoft.com/office/drawing/2014/main" id="{CEE6D35D-1B6D-161F-F2A6-4B9979DD35B0}"/>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802" name="Tekstfelt 1801">
                  <a:extLst>
                    <a:ext uri="{FF2B5EF4-FFF2-40B4-BE49-F238E27FC236}">
                      <a16:creationId xmlns:a16="http://schemas.microsoft.com/office/drawing/2014/main" id="{F3ED4A91-C0E0-3283-2FB2-F17401EF14D8}"/>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803" name="Tekstfelt 1802">
                  <a:extLst>
                    <a:ext uri="{FF2B5EF4-FFF2-40B4-BE49-F238E27FC236}">
                      <a16:creationId xmlns:a16="http://schemas.microsoft.com/office/drawing/2014/main" id="{EDFE9D26-38C6-2B2F-28DB-502A4D9E808A}"/>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804" name="Tekstfelt 1803">
                  <a:extLst>
                    <a:ext uri="{FF2B5EF4-FFF2-40B4-BE49-F238E27FC236}">
                      <a16:creationId xmlns:a16="http://schemas.microsoft.com/office/drawing/2014/main" id="{32BCDC8A-0769-887E-84BA-984DDB22A7D5}"/>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805" name="Tekstfelt 1804">
                  <a:extLst>
                    <a:ext uri="{FF2B5EF4-FFF2-40B4-BE49-F238E27FC236}">
                      <a16:creationId xmlns:a16="http://schemas.microsoft.com/office/drawing/2014/main" id="{FC157AD3-398A-38A2-00C4-31D1F1CDEC81}"/>
                    </a:ext>
                  </a:extLst>
                </p:cNvPr>
                <p:cNvSpPr txBox="1"/>
                <p:nvPr/>
              </p:nvSpPr>
              <p:spPr>
                <a:xfrm>
                  <a:off x="3478484" y="5669412"/>
                  <a:ext cx="348172" cy="215444"/>
                </a:xfrm>
                <a:prstGeom prst="rect">
                  <a:avLst/>
                </a:prstGeom>
                <a:noFill/>
              </p:spPr>
              <p:txBody>
                <a:bodyPr wrap="none" rtlCol="0">
                  <a:spAutoFit/>
                </a:bodyPr>
                <a:lstStyle/>
                <a:p>
                  <a:r>
                    <a:rPr lang="da-DK" sz="800" dirty="0"/>
                    <a:t>218</a:t>
                  </a:r>
                </a:p>
              </p:txBody>
            </p:sp>
            <p:sp>
              <p:nvSpPr>
                <p:cNvPr id="1806" name="Tekstfelt 1805">
                  <a:extLst>
                    <a:ext uri="{FF2B5EF4-FFF2-40B4-BE49-F238E27FC236}">
                      <a16:creationId xmlns:a16="http://schemas.microsoft.com/office/drawing/2014/main" id="{5DDB5458-8E88-DF81-5077-8119C84BD629}"/>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95" name="Tekstfelt 1794">
                <a:extLst>
                  <a:ext uri="{FF2B5EF4-FFF2-40B4-BE49-F238E27FC236}">
                    <a16:creationId xmlns:a16="http://schemas.microsoft.com/office/drawing/2014/main" id="{ABD1F101-2E02-854D-FEDC-B60915FC1288}"/>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2" name="Gruppe 1641">
              <a:extLst>
                <a:ext uri="{FF2B5EF4-FFF2-40B4-BE49-F238E27FC236}">
                  <a16:creationId xmlns:a16="http://schemas.microsoft.com/office/drawing/2014/main" id="{962B355E-ADF4-74A5-8229-F549832570EF}"/>
                </a:ext>
              </a:extLst>
            </p:cNvPr>
            <p:cNvGrpSpPr/>
            <p:nvPr/>
          </p:nvGrpSpPr>
          <p:grpSpPr>
            <a:xfrm>
              <a:off x="5539997" y="1121144"/>
              <a:ext cx="367348" cy="4968599"/>
              <a:chOff x="2884750" y="735002"/>
              <a:chExt cx="367348" cy="4968599"/>
            </a:xfrm>
          </p:grpSpPr>
          <p:grpSp>
            <p:nvGrpSpPr>
              <p:cNvPr id="1781" name="Gruppe 1780">
                <a:extLst>
                  <a:ext uri="{FF2B5EF4-FFF2-40B4-BE49-F238E27FC236}">
                    <a16:creationId xmlns:a16="http://schemas.microsoft.com/office/drawing/2014/main" id="{1EC4D1E8-3C48-867F-0A9E-B601B9DBEA54}"/>
                  </a:ext>
                </a:extLst>
              </p:cNvPr>
              <p:cNvGrpSpPr/>
              <p:nvPr/>
            </p:nvGrpSpPr>
            <p:grpSpPr>
              <a:xfrm>
                <a:off x="2884750" y="1168460"/>
                <a:ext cx="367348" cy="4535141"/>
                <a:chOff x="3468415" y="1754237"/>
                <a:chExt cx="367348" cy="4535141"/>
              </a:xfrm>
            </p:grpSpPr>
            <p:sp>
              <p:nvSpPr>
                <p:cNvPr id="1783" name="Tekstfelt 1782">
                  <a:extLst>
                    <a:ext uri="{FF2B5EF4-FFF2-40B4-BE49-F238E27FC236}">
                      <a16:creationId xmlns:a16="http://schemas.microsoft.com/office/drawing/2014/main" id="{087AEA09-3DF9-C594-A274-0EB66A011F39}"/>
                    </a:ext>
                  </a:extLst>
                </p:cNvPr>
                <p:cNvSpPr txBox="1"/>
                <p:nvPr/>
              </p:nvSpPr>
              <p:spPr>
                <a:xfrm>
                  <a:off x="3487591" y="6073934"/>
                  <a:ext cx="348172" cy="215444"/>
                </a:xfrm>
                <a:prstGeom prst="rect">
                  <a:avLst/>
                </a:prstGeom>
                <a:noFill/>
              </p:spPr>
              <p:txBody>
                <a:bodyPr wrap="none" rtlCol="0">
                  <a:spAutoFit/>
                </a:bodyPr>
                <a:lstStyle/>
                <a:p>
                  <a:r>
                    <a:rPr lang="da-DK" sz="800" dirty="0"/>
                    <a:t>229</a:t>
                  </a:r>
                </a:p>
              </p:txBody>
            </p:sp>
            <p:sp>
              <p:nvSpPr>
                <p:cNvPr id="1784" name="Tekstfelt 1783">
                  <a:extLst>
                    <a:ext uri="{FF2B5EF4-FFF2-40B4-BE49-F238E27FC236}">
                      <a16:creationId xmlns:a16="http://schemas.microsoft.com/office/drawing/2014/main" id="{ED741A39-638D-6BCD-5F5C-6672B1CD72B0}"/>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85" name="Tekstfelt 1784">
                  <a:extLst>
                    <a:ext uri="{FF2B5EF4-FFF2-40B4-BE49-F238E27FC236}">
                      <a16:creationId xmlns:a16="http://schemas.microsoft.com/office/drawing/2014/main" id="{1D65A753-541E-0134-ADE0-3DCE15043B5D}"/>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86" name="Tekstfelt 1785">
                  <a:extLst>
                    <a:ext uri="{FF2B5EF4-FFF2-40B4-BE49-F238E27FC236}">
                      <a16:creationId xmlns:a16="http://schemas.microsoft.com/office/drawing/2014/main" id="{27D297C6-087D-5198-F0E2-E364A6B60184}"/>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87" name="Tekstfelt 1786">
                  <a:extLst>
                    <a:ext uri="{FF2B5EF4-FFF2-40B4-BE49-F238E27FC236}">
                      <a16:creationId xmlns:a16="http://schemas.microsoft.com/office/drawing/2014/main" id="{4305914E-A40F-9F3C-60B7-195071DEA18F}"/>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88" name="Tekstfelt 1787">
                  <a:extLst>
                    <a:ext uri="{FF2B5EF4-FFF2-40B4-BE49-F238E27FC236}">
                      <a16:creationId xmlns:a16="http://schemas.microsoft.com/office/drawing/2014/main" id="{7E145586-0E65-575E-29B5-65D6CB963269}"/>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89" name="Tekstfelt 1788">
                  <a:extLst>
                    <a:ext uri="{FF2B5EF4-FFF2-40B4-BE49-F238E27FC236}">
                      <a16:creationId xmlns:a16="http://schemas.microsoft.com/office/drawing/2014/main" id="{46091160-BBCC-DA7B-DA29-5BDA6A30A58C}"/>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90" name="Tekstfelt 1789">
                  <a:extLst>
                    <a:ext uri="{FF2B5EF4-FFF2-40B4-BE49-F238E27FC236}">
                      <a16:creationId xmlns:a16="http://schemas.microsoft.com/office/drawing/2014/main" id="{431822C1-FFA2-5FD2-442F-A98D2F2FF7D5}"/>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91" name="Tekstfelt 1790">
                  <a:extLst>
                    <a:ext uri="{FF2B5EF4-FFF2-40B4-BE49-F238E27FC236}">
                      <a16:creationId xmlns:a16="http://schemas.microsoft.com/office/drawing/2014/main" id="{87FB83A4-0B80-44DB-28A9-1EE35272A86C}"/>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92" name="Tekstfelt 1791">
                  <a:extLst>
                    <a:ext uri="{FF2B5EF4-FFF2-40B4-BE49-F238E27FC236}">
                      <a16:creationId xmlns:a16="http://schemas.microsoft.com/office/drawing/2014/main" id="{8C814083-43BA-C456-65A0-6BB0691D4589}"/>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93" name="Tekstfelt 1792">
                  <a:extLst>
                    <a:ext uri="{FF2B5EF4-FFF2-40B4-BE49-F238E27FC236}">
                      <a16:creationId xmlns:a16="http://schemas.microsoft.com/office/drawing/2014/main" id="{6BC2DA21-3212-E7F5-8DDA-5F9C3A4D1D48}"/>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82" name="Tekstfelt 1781">
                <a:extLst>
                  <a:ext uri="{FF2B5EF4-FFF2-40B4-BE49-F238E27FC236}">
                    <a16:creationId xmlns:a16="http://schemas.microsoft.com/office/drawing/2014/main" id="{457FA0A2-8D19-8186-2C29-4886820F84A5}"/>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3" name="Gruppe 1642">
              <a:extLst>
                <a:ext uri="{FF2B5EF4-FFF2-40B4-BE49-F238E27FC236}">
                  <a16:creationId xmlns:a16="http://schemas.microsoft.com/office/drawing/2014/main" id="{5D97667A-8654-4663-67EF-A1F24C859287}"/>
                </a:ext>
              </a:extLst>
            </p:cNvPr>
            <p:cNvGrpSpPr/>
            <p:nvPr/>
          </p:nvGrpSpPr>
          <p:grpSpPr>
            <a:xfrm>
              <a:off x="4671957" y="1121816"/>
              <a:ext cx="368493" cy="4975623"/>
              <a:chOff x="2884750" y="1599890"/>
              <a:chExt cx="368493" cy="4975623"/>
            </a:xfrm>
          </p:grpSpPr>
          <p:grpSp>
            <p:nvGrpSpPr>
              <p:cNvPr id="1768" name="Gruppe 1767">
                <a:extLst>
                  <a:ext uri="{FF2B5EF4-FFF2-40B4-BE49-F238E27FC236}">
                    <a16:creationId xmlns:a16="http://schemas.microsoft.com/office/drawing/2014/main" id="{B9617C0D-AA62-554F-ABFD-8CB588CDA472}"/>
                  </a:ext>
                </a:extLst>
              </p:cNvPr>
              <p:cNvGrpSpPr/>
              <p:nvPr/>
            </p:nvGrpSpPr>
            <p:grpSpPr>
              <a:xfrm>
                <a:off x="2884750" y="1599890"/>
                <a:ext cx="367348" cy="4975623"/>
                <a:chOff x="3468415" y="2185667"/>
                <a:chExt cx="367348" cy="4975623"/>
              </a:xfrm>
            </p:grpSpPr>
            <p:sp>
              <p:nvSpPr>
                <p:cNvPr id="1770" name="Tekstfelt 1769">
                  <a:extLst>
                    <a:ext uri="{FF2B5EF4-FFF2-40B4-BE49-F238E27FC236}">
                      <a16:creationId xmlns:a16="http://schemas.microsoft.com/office/drawing/2014/main" id="{FC37F334-26CC-54F6-8288-F640BA7EB6D9}"/>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71" name="Tekstfelt 1770">
                  <a:extLst>
                    <a:ext uri="{FF2B5EF4-FFF2-40B4-BE49-F238E27FC236}">
                      <a16:creationId xmlns:a16="http://schemas.microsoft.com/office/drawing/2014/main" id="{F62A60EE-816F-B360-373E-5EB6CF90B20A}"/>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72" name="Tekstfelt 1771">
                  <a:extLst>
                    <a:ext uri="{FF2B5EF4-FFF2-40B4-BE49-F238E27FC236}">
                      <a16:creationId xmlns:a16="http://schemas.microsoft.com/office/drawing/2014/main" id="{89A4C343-DE15-224A-E105-C50D09DA3611}"/>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73" name="Tekstfelt 1772">
                  <a:extLst>
                    <a:ext uri="{FF2B5EF4-FFF2-40B4-BE49-F238E27FC236}">
                      <a16:creationId xmlns:a16="http://schemas.microsoft.com/office/drawing/2014/main" id="{DF8086DF-C1D5-1F65-D05E-3F9DDEC1B7BF}"/>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74" name="Tekstfelt 1773">
                  <a:extLst>
                    <a:ext uri="{FF2B5EF4-FFF2-40B4-BE49-F238E27FC236}">
                      <a16:creationId xmlns:a16="http://schemas.microsoft.com/office/drawing/2014/main" id="{4C81BFBB-369D-46D8-730A-25B93C7130F0}"/>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75" name="Tekstfelt 1774">
                  <a:extLst>
                    <a:ext uri="{FF2B5EF4-FFF2-40B4-BE49-F238E27FC236}">
                      <a16:creationId xmlns:a16="http://schemas.microsoft.com/office/drawing/2014/main" id="{1265FB4A-8250-9535-0C3E-E197197A1EB7}"/>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76" name="Tekstfelt 1775">
                  <a:extLst>
                    <a:ext uri="{FF2B5EF4-FFF2-40B4-BE49-F238E27FC236}">
                      <a16:creationId xmlns:a16="http://schemas.microsoft.com/office/drawing/2014/main" id="{34D87512-302F-0DF8-078C-55DD7FBDAE3F}"/>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77" name="Tekstfelt 1776">
                  <a:extLst>
                    <a:ext uri="{FF2B5EF4-FFF2-40B4-BE49-F238E27FC236}">
                      <a16:creationId xmlns:a16="http://schemas.microsoft.com/office/drawing/2014/main" id="{E2289425-0D86-0184-DB01-3E1A07F897AE}"/>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78" name="Tekstfelt 1777">
                  <a:extLst>
                    <a:ext uri="{FF2B5EF4-FFF2-40B4-BE49-F238E27FC236}">
                      <a16:creationId xmlns:a16="http://schemas.microsoft.com/office/drawing/2014/main" id="{3DCAA06B-055C-8220-8305-77576ED596F8}"/>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79" name="Tekstfelt 1778">
                  <a:extLst>
                    <a:ext uri="{FF2B5EF4-FFF2-40B4-BE49-F238E27FC236}">
                      <a16:creationId xmlns:a16="http://schemas.microsoft.com/office/drawing/2014/main" id="{C7933CF2-14BC-46AB-E539-85A72F88C02A}"/>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80" name="Tekstfelt 1779">
                  <a:extLst>
                    <a:ext uri="{FF2B5EF4-FFF2-40B4-BE49-F238E27FC236}">
                      <a16:creationId xmlns:a16="http://schemas.microsoft.com/office/drawing/2014/main" id="{3B39339B-A42C-7CEA-B7D6-BF95FC2CF036}"/>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69" name="Tekstfelt 1768">
                <a:extLst>
                  <a:ext uri="{FF2B5EF4-FFF2-40B4-BE49-F238E27FC236}">
                    <a16:creationId xmlns:a16="http://schemas.microsoft.com/office/drawing/2014/main" id="{0EFB623D-7D90-521A-2038-43873E675B3F}"/>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4" name="Gruppe 1643">
              <a:extLst>
                <a:ext uri="{FF2B5EF4-FFF2-40B4-BE49-F238E27FC236}">
                  <a16:creationId xmlns:a16="http://schemas.microsoft.com/office/drawing/2014/main" id="{D4F6E322-30C6-349D-43FF-1D34BC822381}"/>
                </a:ext>
              </a:extLst>
            </p:cNvPr>
            <p:cNvGrpSpPr/>
            <p:nvPr/>
          </p:nvGrpSpPr>
          <p:grpSpPr>
            <a:xfrm>
              <a:off x="4246971" y="1119665"/>
              <a:ext cx="368493" cy="4977333"/>
              <a:chOff x="2884750" y="2033560"/>
              <a:chExt cx="368493" cy="4977333"/>
            </a:xfrm>
          </p:grpSpPr>
          <p:grpSp>
            <p:nvGrpSpPr>
              <p:cNvPr id="1755" name="Gruppe 1754">
                <a:extLst>
                  <a:ext uri="{FF2B5EF4-FFF2-40B4-BE49-F238E27FC236}">
                    <a16:creationId xmlns:a16="http://schemas.microsoft.com/office/drawing/2014/main" id="{D195A1D4-B177-21D2-E89E-223B6E035155}"/>
                  </a:ext>
                </a:extLst>
              </p:cNvPr>
              <p:cNvGrpSpPr/>
              <p:nvPr/>
            </p:nvGrpSpPr>
            <p:grpSpPr>
              <a:xfrm>
                <a:off x="2884750" y="2033560"/>
                <a:ext cx="367348" cy="4977333"/>
                <a:chOff x="3468415" y="2619337"/>
                <a:chExt cx="367348" cy="4977333"/>
              </a:xfrm>
            </p:grpSpPr>
            <p:sp>
              <p:nvSpPr>
                <p:cNvPr id="1757" name="Tekstfelt 1756">
                  <a:extLst>
                    <a:ext uri="{FF2B5EF4-FFF2-40B4-BE49-F238E27FC236}">
                      <a16:creationId xmlns:a16="http://schemas.microsoft.com/office/drawing/2014/main" id="{E83F4473-F5AD-CC3B-DD0D-03E9CE6C0EA2}"/>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58" name="Tekstfelt 1757">
                  <a:extLst>
                    <a:ext uri="{FF2B5EF4-FFF2-40B4-BE49-F238E27FC236}">
                      <a16:creationId xmlns:a16="http://schemas.microsoft.com/office/drawing/2014/main" id="{C7E122CD-9CB9-72C2-FEAC-8D63D55F233F}"/>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59" name="Tekstfelt 1758">
                  <a:extLst>
                    <a:ext uri="{FF2B5EF4-FFF2-40B4-BE49-F238E27FC236}">
                      <a16:creationId xmlns:a16="http://schemas.microsoft.com/office/drawing/2014/main" id="{590D74D7-4185-053B-3386-25EE9884F3C7}"/>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60" name="Tekstfelt 1759">
                  <a:extLst>
                    <a:ext uri="{FF2B5EF4-FFF2-40B4-BE49-F238E27FC236}">
                      <a16:creationId xmlns:a16="http://schemas.microsoft.com/office/drawing/2014/main" id="{F5405DEC-E0DF-986F-410D-928ABCE7ADF0}"/>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61" name="Tekstfelt 1760">
                  <a:extLst>
                    <a:ext uri="{FF2B5EF4-FFF2-40B4-BE49-F238E27FC236}">
                      <a16:creationId xmlns:a16="http://schemas.microsoft.com/office/drawing/2014/main" id="{01F0B76D-1554-22C3-707A-14640D3E817B}"/>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62" name="Tekstfelt 1761">
                  <a:extLst>
                    <a:ext uri="{FF2B5EF4-FFF2-40B4-BE49-F238E27FC236}">
                      <a16:creationId xmlns:a16="http://schemas.microsoft.com/office/drawing/2014/main" id="{72CA0413-206C-983E-9EE2-4E3BDF96D0E6}"/>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63" name="Tekstfelt 1762">
                  <a:extLst>
                    <a:ext uri="{FF2B5EF4-FFF2-40B4-BE49-F238E27FC236}">
                      <a16:creationId xmlns:a16="http://schemas.microsoft.com/office/drawing/2014/main" id="{8C51251A-593D-E819-69C3-9F9D8F614A78}"/>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64" name="Tekstfelt 1763">
                  <a:extLst>
                    <a:ext uri="{FF2B5EF4-FFF2-40B4-BE49-F238E27FC236}">
                      <a16:creationId xmlns:a16="http://schemas.microsoft.com/office/drawing/2014/main" id="{CF8B7E9C-056D-41E4-32BE-25471247CA4C}"/>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65" name="Tekstfelt 1764">
                  <a:extLst>
                    <a:ext uri="{FF2B5EF4-FFF2-40B4-BE49-F238E27FC236}">
                      <a16:creationId xmlns:a16="http://schemas.microsoft.com/office/drawing/2014/main" id="{9B81B3FA-FC53-4D36-D2D4-64F6F21218E5}"/>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66" name="Tekstfelt 1765">
                  <a:extLst>
                    <a:ext uri="{FF2B5EF4-FFF2-40B4-BE49-F238E27FC236}">
                      <a16:creationId xmlns:a16="http://schemas.microsoft.com/office/drawing/2014/main" id="{A0908C05-15E7-0C9D-502F-F3A3EDC8EB1C}"/>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67" name="Tekstfelt 1766">
                  <a:extLst>
                    <a:ext uri="{FF2B5EF4-FFF2-40B4-BE49-F238E27FC236}">
                      <a16:creationId xmlns:a16="http://schemas.microsoft.com/office/drawing/2014/main" id="{8EEF2806-23CF-3C09-D08F-47A77D531593}"/>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56" name="Tekstfelt 1755">
                <a:extLst>
                  <a:ext uri="{FF2B5EF4-FFF2-40B4-BE49-F238E27FC236}">
                    <a16:creationId xmlns:a16="http://schemas.microsoft.com/office/drawing/2014/main" id="{49FE69E4-4CAA-6E5F-A1A0-DB09AD98EAA2}"/>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5" name="Gruppe 1644">
              <a:extLst>
                <a:ext uri="{FF2B5EF4-FFF2-40B4-BE49-F238E27FC236}">
                  <a16:creationId xmlns:a16="http://schemas.microsoft.com/office/drawing/2014/main" id="{E82B9492-60E8-B9C1-32CF-16780ED111D9}"/>
                </a:ext>
              </a:extLst>
            </p:cNvPr>
            <p:cNvGrpSpPr/>
            <p:nvPr/>
          </p:nvGrpSpPr>
          <p:grpSpPr>
            <a:xfrm>
              <a:off x="3805124" y="1117111"/>
              <a:ext cx="369796" cy="4983796"/>
              <a:chOff x="2884750" y="2468352"/>
              <a:chExt cx="369796" cy="4983796"/>
            </a:xfrm>
          </p:grpSpPr>
          <p:grpSp>
            <p:nvGrpSpPr>
              <p:cNvPr id="1742" name="Gruppe 1741">
                <a:extLst>
                  <a:ext uri="{FF2B5EF4-FFF2-40B4-BE49-F238E27FC236}">
                    <a16:creationId xmlns:a16="http://schemas.microsoft.com/office/drawing/2014/main" id="{84B8A3EC-5656-7F27-386F-76275E0D0148}"/>
                  </a:ext>
                </a:extLst>
              </p:cNvPr>
              <p:cNvGrpSpPr/>
              <p:nvPr/>
            </p:nvGrpSpPr>
            <p:grpSpPr>
              <a:xfrm>
                <a:off x="2884750" y="2468352"/>
                <a:ext cx="369796" cy="4983796"/>
                <a:chOff x="3468415" y="3054129"/>
                <a:chExt cx="369796" cy="4983796"/>
              </a:xfrm>
            </p:grpSpPr>
            <p:sp>
              <p:nvSpPr>
                <p:cNvPr id="1744" name="Tekstfelt 1743">
                  <a:extLst>
                    <a:ext uri="{FF2B5EF4-FFF2-40B4-BE49-F238E27FC236}">
                      <a16:creationId xmlns:a16="http://schemas.microsoft.com/office/drawing/2014/main" id="{982E9E58-6C85-3380-EFC8-61C25549EE83}"/>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45" name="Tekstfelt 1744">
                  <a:extLst>
                    <a:ext uri="{FF2B5EF4-FFF2-40B4-BE49-F238E27FC236}">
                      <a16:creationId xmlns:a16="http://schemas.microsoft.com/office/drawing/2014/main" id="{06B95242-D8FE-F870-522B-ED99F3686B88}"/>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46" name="Tekstfelt 1745">
                  <a:extLst>
                    <a:ext uri="{FF2B5EF4-FFF2-40B4-BE49-F238E27FC236}">
                      <a16:creationId xmlns:a16="http://schemas.microsoft.com/office/drawing/2014/main" id="{29BAD231-982D-97D6-52C6-C59CF82392D4}"/>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47" name="Tekstfelt 1746">
                  <a:extLst>
                    <a:ext uri="{FF2B5EF4-FFF2-40B4-BE49-F238E27FC236}">
                      <a16:creationId xmlns:a16="http://schemas.microsoft.com/office/drawing/2014/main" id="{52EE8571-6C62-5AD2-74A9-53EAF90A7540}"/>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48" name="Tekstfelt 1747">
                  <a:extLst>
                    <a:ext uri="{FF2B5EF4-FFF2-40B4-BE49-F238E27FC236}">
                      <a16:creationId xmlns:a16="http://schemas.microsoft.com/office/drawing/2014/main" id="{6EC599C5-2C15-140F-9D5F-9D8D2626CF0D}"/>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49" name="Tekstfelt 1748">
                  <a:extLst>
                    <a:ext uri="{FF2B5EF4-FFF2-40B4-BE49-F238E27FC236}">
                      <a16:creationId xmlns:a16="http://schemas.microsoft.com/office/drawing/2014/main" id="{DEC57E0D-52D6-83B0-54AD-F52C72F6F5B6}"/>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50" name="Tekstfelt 1749">
                  <a:extLst>
                    <a:ext uri="{FF2B5EF4-FFF2-40B4-BE49-F238E27FC236}">
                      <a16:creationId xmlns:a16="http://schemas.microsoft.com/office/drawing/2014/main" id="{2093B2C0-7525-9556-A028-207C32F73D3D}"/>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51" name="Tekstfelt 1750">
                  <a:extLst>
                    <a:ext uri="{FF2B5EF4-FFF2-40B4-BE49-F238E27FC236}">
                      <a16:creationId xmlns:a16="http://schemas.microsoft.com/office/drawing/2014/main" id="{8108E95B-E7E0-F69E-7FFD-754038F25C7F}"/>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52" name="Tekstfelt 1751">
                  <a:extLst>
                    <a:ext uri="{FF2B5EF4-FFF2-40B4-BE49-F238E27FC236}">
                      <a16:creationId xmlns:a16="http://schemas.microsoft.com/office/drawing/2014/main" id="{B7849B73-1BE2-0B77-5ADD-ECF7980D0F67}"/>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53" name="Tekstfelt 1752">
                  <a:extLst>
                    <a:ext uri="{FF2B5EF4-FFF2-40B4-BE49-F238E27FC236}">
                      <a16:creationId xmlns:a16="http://schemas.microsoft.com/office/drawing/2014/main" id="{2EEF0DB3-3A4B-603F-38AA-0EFBC3415074}"/>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54" name="Tekstfelt 1753">
                  <a:extLst>
                    <a:ext uri="{FF2B5EF4-FFF2-40B4-BE49-F238E27FC236}">
                      <a16:creationId xmlns:a16="http://schemas.microsoft.com/office/drawing/2014/main" id="{88CFFDA1-557D-A4B0-35E5-925C864A2A92}"/>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43" name="Tekstfelt 1742">
                <a:extLst>
                  <a:ext uri="{FF2B5EF4-FFF2-40B4-BE49-F238E27FC236}">
                    <a16:creationId xmlns:a16="http://schemas.microsoft.com/office/drawing/2014/main" id="{FEF750BE-4CD9-4CAC-F78F-AD4A35BC0263}"/>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6" name="Gruppe 1645">
              <a:extLst>
                <a:ext uri="{FF2B5EF4-FFF2-40B4-BE49-F238E27FC236}">
                  <a16:creationId xmlns:a16="http://schemas.microsoft.com/office/drawing/2014/main" id="{626DEFDE-3E74-D5B7-79F3-F4FC8459FD21}"/>
                </a:ext>
              </a:extLst>
            </p:cNvPr>
            <p:cNvGrpSpPr/>
            <p:nvPr/>
          </p:nvGrpSpPr>
          <p:grpSpPr>
            <a:xfrm>
              <a:off x="3380676" y="1113679"/>
              <a:ext cx="368678" cy="4985735"/>
              <a:chOff x="2885868" y="2899782"/>
              <a:chExt cx="368678" cy="4985735"/>
            </a:xfrm>
          </p:grpSpPr>
          <p:grpSp>
            <p:nvGrpSpPr>
              <p:cNvPr id="1729" name="Gruppe 1728">
                <a:extLst>
                  <a:ext uri="{FF2B5EF4-FFF2-40B4-BE49-F238E27FC236}">
                    <a16:creationId xmlns:a16="http://schemas.microsoft.com/office/drawing/2014/main" id="{463521DB-12F6-FECC-51FA-4C79F32D164D}"/>
                  </a:ext>
                </a:extLst>
              </p:cNvPr>
              <p:cNvGrpSpPr/>
              <p:nvPr/>
            </p:nvGrpSpPr>
            <p:grpSpPr>
              <a:xfrm>
                <a:off x="2885868" y="2899782"/>
                <a:ext cx="368678" cy="4985735"/>
                <a:chOff x="3469533" y="3485559"/>
                <a:chExt cx="368678" cy="4985735"/>
              </a:xfrm>
            </p:grpSpPr>
            <p:sp>
              <p:nvSpPr>
                <p:cNvPr id="1731" name="Tekstfelt 1730">
                  <a:extLst>
                    <a:ext uri="{FF2B5EF4-FFF2-40B4-BE49-F238E27FC236}">
                      <a16:creationId xmlns:a16="http://schemas.microsoft.com/office/drawing/2014/main" id="{97CFF3A8-68AB-B52D-B49E-62E2730DF4BF}"/>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32" name="Tekstfelt 1731">
                  <a:extLst>
                    <a:ext uri="{FF2B5EF4-FFF2-40B4-BE49-F238E27FC236}">
                      <a16:creationId xmlns:a16="http://schemas.microsoft.com/office/drawing/2014/main" id="{A5A254DD-5202-2A74-8C5A-35C06579A1A8}"/>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33" name="Tekstfelt 1732">
                  <a:extLst>
                    <a:ext uri="{FF2B5EF4-FFF2-40B4-BE49-F238E27FC236}">
                      <a16:creationId xmlns:a16="http://schemas.microsoft.com/office/drawing/2014/main" id="{F2725BFA-6EE5-8B56-94C4-58AAA248550A}"/>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34" name="Tekstfelt 1733">
                  <a:extLst>
                    <a:ext uri="{FF2B5EF4-FFF2-40B4-BE49-F238E27FC236}">
                      <a16:creationId xmlns:a16="http://schemas.microsoft.com/office/drawing/2014/main" id="{DF2D8C39-C52A-0B2E-D202-44551B0E0634}"/>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35" name="Tekstfelt 1734">
                  <a:extLst>
                    <a:ext uri="{FF2B5EF4-FFF2-40B4-BE49-F238E27FC236}">
                      <a16:creationId xmlns:a16="http://schemas.microsoft.com/office/drawing/2014/main" id="{DEAEC574-EB48-EAE6-B7BF-BDD60F678F0A}"/>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36" name="Tekstfelt 1735">
                  <a:extLst>
                    <a:ext uri="{FF2B5EF4-FFF2-40B4-BE49-F238E27FC236}">
                      <a16:creationId xmlns:a16="http://schemas.microsoft.com/office/drawing/2014/main" id="{B4161F1A-2EBB-64D8-FDE4-13688787858B}"/>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37" name="Tekstfelt 1736">
                  <a:extLst>
                    <a:ext uri="{FF2B5EF4-FFF2-40B4-BE49-F238E27FC236}">
                      <a16:creationId xmlns:a16="http://schemas.microsoft.com/office/drawing/2014/main" id="{57892B8F-0318-B767-54A1-5B6B160B6BF9}"/>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38" name="Tekstfelt 1737">
                  <a:extLst>
                    <a:ext uri="{FF2B5EF4-FFF2-40B4-BE49-F238E27FC236}">
                      <a16:creationId xmlns:a16="http://schemas.microsoft.com/office/drawing/2014/main" id="{994641C0-A6DA-2249-27D6-31A789A772C6}"/>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39" name="Tekstfelt 1738">
                  <a:extLst>
                    <a:ext uri="{FF2B5EF4-FFF2-40B4-BE49-F238E27FC236}">
                      <a16:creationId xmlns:a16="http://schemas.microsoft.com/office/drawing/2014/main" id="{FC756E82-D243-3F6D-471C-26476AB95144}"/>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40" name="Tekstfelt 1739">
                  <a:extLst>
                    <a:ext uri="{FF2B5EF4-FFF2-40B4-BE49-F238E27FC236}">
                      <a16:creationId xmlns:a16="http://schemas.microsoft.com/office/drawing/2014/main" id="{E9AFEDEE-2346-0124-BE30-9A9BC9673E50}"/>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41" name="Tekstfelt 1740">
                  <a:extLst>
                    <a:ext uri="{FF2B5EF4-FFF2-40B4-BE49-F238E27FC236}">
                      <a16:creationId xmlns:a16="http://schemas.microsoft.com/office/drawing/2014/main" id="{851F1D92-80C5-4A95-C9F1-A387DFBC9A79}"/>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30" name="Tekstfelt 1729">
                <a:extLst>
                  <a:ext uri="{FF2B5EF4-FFF2-40B4-BE49-F238E27FC236}">
                    <a16:creationId xmlns:a16="http://schemas.microsoft.com/office/drawing/2014/main" id="{860354F0-A46F-C861-9726-A7366444253A}"/>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7" name="Gruppe 1646">
              <a:extLst>
                <a:ext uri="{FF2B5EF4-FFF2-40B4-BE49-F238E27FC236}">
                  <a16:creationId xmlns:a16="http://schemas.microsoft.com/office/drawing/2014/main" id="{26C96107-F8D7-EEC2-9DF2-5527D45F7F27}"/>
                </a:ext>
              </a:extLst>
            </p:cNvPr>
            <p:cNvGrpSpPr/>
            <p:nvPr/>
          </p:nvGrpSpPr>
          <p:grpSpPr>
            <a:xfrm>
              <a:off x="2937190" y="1122934"/>
              <a:ext cx="368270" cy="4971649"/>
              <a:chOff x="2886987" y="3331213"/>
              <a:chExt cx="368270" cy="4971649"/>
            </a:xfrm>
          </p:grpSpPr>
          <p:grpSp>
            <p:nvGrpSpPr>
              <p:cNvPr id="1716" name="Gruppe 1715">
                <a:extLst>
                  <a:ext uri="{FF2B5EF4-FFF2-40B4-BE49-F238E27FC236}">
                    <a16:creationId xmlns:a16="http://schemas.microsoft.com/office/drawing/2014/main" id="{10F473C8-7FD1-020D-766F-406E6725C1F2}"/>
                  </a:ext>
                </a:extLst>
              </p:cNvPr>
              <p:cNvGrpSpPr/>
              <p:nvPr/>
            </p:nvGrpSpPr>
            <p:grpSpPr>
              <a:xfrm>
                <a:off x="2886987" y="3331213"/>
                <a:ext cx="368270" cy="4971649"/>
                <a:chOff x="3470652" y="3916990"/>
                <a:chExt cx="368270" cy="4971649"/>
              </a:xfrm>
            </p:grpSpPr>
            <p:sp>
              <p:nvSpPr>
                <p:cNvPr id="1718" name="Tekstfelt 1717">
                  <a:extLst>
                    <a:ext uri="{FF2B5EF4-FFF2-40B4-BE49-F238E27FC236}">
                      <a16:creationId xmlns:a16="http://schemas.microsoft.com/office/drawing/2014/main" id="{C8726CE0-5100-2F0E-AC2A-FD0AE91ECCD0}"/>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19" name="Tekstfelt 1718">
                  <a:extLst>
                    <a:ext uri="{FF2B5EF4-FFF2-40B4-BE49-F238E27FC236}">
                      <a16:creationId xmlns:a16="http://schemas.microsoft.com/office/drawing/2014/main" id="{46D5A511-8396-F2A5-77A5-ACC4BD475D16}"/>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20" name="Tekstfelt 1719">
                  <a:extLst>
                    <a:ext uri="{FF2B5EF4-FFF2-40B4-BE49-F238E27FC236}">
                      <a16:creationId xmlns:a16="http://schemas.microsoft.com/office/drawing/2014/main" id="{6DCFF4A7-2360-3FA4-253A-B66D8A57FEBB}"/>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21" name="Tekstfelt 1720">
                  <a:extLst>
                    <a:ext uri="{FF2B5EF4-FFF2-40B4-BE49-F238E27FC236}">
                      <a16:creationId xmlns:a16="http://schemas.microsoft.com/office/drawing/2014/main" id="{0B0C43FE-F30A-C2E1-30C0-5E20193B2583}"/>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22" name="Tekstfelt 1721">
                  <a:extLst>
                    <a:ext uri="{FF2B5EF4-FFF2-40B4-BE49-F238E27FC236}">
                      <a16:creationId xmlns:a16="http://schemas.microsoft.com/office/drawing/2014/main" id="{8A48CAF1-0294-B6D8-15FA-E8C22C657AD5}"/>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23" name="Tekstfelt 1722">
                  <a:extLst>
                    <a:ext uri="{FF2B5EF4-FFF2-40B4-BE49-F238E27FC236}">
                      <a16:creationId xmlns:a16="http://schemas.microsoft.com/office/drawing/2014/main" id="{93FE9D1A-C663-FC2C-D1A9-E808849264CD}"/>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24" name="Tekstfelt 1723">
                  <a:extLst>
                    <a:ext uri="{FF2B5EF4-FFF2-40B4-BE49-F238E27FC236}">
                      <a16:creationId xmlns:a16="http://schemas.microsoft.com/office/drawing/2014/main" id="{8821E0B3-0751-BA72-7570-97981947EAB3}"/>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25" name="Tekstfelt 1724">
                  <a:extLst>
                    <a:ext uri="{FF2B5EF4-FFF2-40B4-BE49-F238E27FC236}">
                      <a16:creationId xmlns:a16="http://schemas.microsoft.com/office/drawing/2014/main" id="{B081AF9E-AEEF-956B-B27E-D2CD19F19FE5}"/>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26" name="Tekstfelt 1725">
                  <a:extLst>
                    <a:ext uri="{FF2B5EF4-FFF2-40B4-BE49-F238E27FC236}">
                      <a16:creationId xmlns:a16="http://schemas.microsoft.com/office/drawing/2014/main" id="{EB0B1088-8898-435E-AA6E-B86FA783845C}"/>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27" name="Tekstfelt 1726">
                  <a:extLst>
                    <a:ext uri="{FF2B5EF4-FFF2-40B4-BE49-F238E27FC236}">
                      <a16:creationId xmlns:a16="http://schemas.microsoft.com/office/drawing/2014/main" id="{9E6F4C40-378C-884C-2F09-0B9D80D4AB3C}"/>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28" name="Tekstfelt 1727">
                  <a:extLst>
                    <a:ext uri="{FF2B5EF4-FFF2-40B4-BE49-F238E27FC236}">
                      <a16:creationId xmlns:a16="http://schemas.microsoft.com/office/drawing/2014/main" id="{A6500B3C-4D9B-36AE-1150-6E735B769362}"/>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17" name="Tekstfelt 1716">
                <a:extLst>
                  <a:ext uri="{FF2B5EF4-FFF2-40B4-BE49-F238E27FC236}">
                    <a16:creationId xmlns:a16="http://schemas.microsoft.com/office/drawing/2014/main" id="{037201CF-A924-D64E-D866-375428CF7073}"/>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8" name="Gruppe 1647">
              <a:extLst>
                <a:ext uri="{FF2B5EF4-FFF2-40B4-BE49-F238E27FC236}">
                  <a16:creationId xmlns:a16="http://schemas.microsoft.com/office/drawing/2014/main" id="{F724E2C7-1D8D-2CCD-59FB-D3F434B8DEF7}"/>
                </a:ext>
              </a:extLst>
            </p:cNvPr>
            <p:cNvGrpSpPr/>
            <p:nvPr/>
          </p:nvGrpSpPr>
          <p:grpSpPr>
            <a:xfrm>
              <a:off x="2515019" y="1122283"/>
              <a:ext cx="367153" cy="4979236"/>
              <a:chOff x="2888104" y="3762643"/>
              <a:chExt cx="367153" cy="4979236"/>
            </a:xfrm>
          </p:grpSpPr>
          <p:grpSp>
            <p:nvGrpSpPr>
              <p:cNvPr id="1703" name="Gruppe 1702">
                <a:extLst>
                  <a:ext uri="{FF2B5EF4-FFF2-40B4-BE49-F238E27FC236}">
                    <a16:creationId xmlns:a16="http://schemas.microsoft.com/office/drawing/2014/main" id="{E235715B-E9B2-9B5E-D15A-F77B152F6AD2}"/>
                  </a:ext>
                </a:extLst>
              </p:cNvPr>
              <p:cNvGrpSpPr/>
              <p:nvPr/>
            </p:nvGrpSpPr>
            <p:grpSpPr>
              <a:xfrm>
                <a:off x="2888104" y="3762643"/>
                <a:ext cx="367153" cy="4979236"/>
                <a:chOff x="3471769" y="4348420"/>
                <a:chExt cx="367153" cy="4979236"/>
              </a:xfrm>
            </p:grpSpPr>
            <p:sp>
              <p:nvSpPr>
                <p:cNvPr id="1705" name="Tekstfelt 1704">
                  <a:extLst>
                    <a:ext uri="{FF2B5EF4-FFF2-40B4-BE49-F238E27FC236}">
                      <a16:creationId xmlns:a16="http://schemas.microsoft.com/office/drawing/2014/main" id="{9E6F30FD-1074-DF18-32D7-5969913B549A}"/>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06" name="Tekstfelt 1705">
                  <a:extLst>
                    <a:ext uri="{FF2B5EF4-FFF2-40B4-BE49-F238E27FC236}">
                      <a16:creationId xmlns:a16="http://schemas.microsoft.com/office/drawing/2014/main" id="{DD08957C-C27F-92D4-22D2-0A1D0898B06E}"/>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07" name="Tekstfelt 1706">
                  <a:extLst>
                    <a:ext uri="{FF2B5EF4-FFF2-40B4-BE49-F238E27FC236}">
                      <a16:creationId xmlns:a16="http://schemas.microsoft.com/office/drawing/2014/main" id="{839E2E91-ED24-8B58-E894-99ECE0BF95CB}"/>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08" name="Tekstfelt 1707">
                  <a:extLst>
                    <a:ext uri="{FF2B5EF4-FFF2-40B4-BE49-F238E27FC236}">
                      <a16:creationId xmlns:a16="http://schemas.microsoft.com/office/drawing/2014/main" id="{401F1150-1E70-9CB5-B264-A2C47BD39E60}"/>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09" name="Tekstfelt 1708">
                  <a:extLst>
                    <a:ext uri="{FF2B5EF4-FFF2-40B4-BE49-F238E27FC236}">
                      <a16:creationId xmlns:a16="http://schemas.microsoft.com/office/drawing/2014/main" id="{AB476A07-4953-AAD8-6249-B4F7D3E35278}"/>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10" name="Tekstfelt 1709">
                  <a:extLst>
                    <a:ext uri="{FF2B5EF4-FFF2-40B4-BE49-F238E27FC236}">
                      <a16:creationId xmlns:a16="http://schemas.microsoft.com/office/drawing/2014/main" id="{79303861-10D9-94E3-CD6D-16D6B9745337}"/>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711" name="Tekstfelt 1710">
                  <a:extLst>
                    <a:ext uri="{FF2B5EF4-FFF2-40B4-BE49-F238E27FC236}">
                      <a16:creationId xmlns:a16="http://schemas.microsoft.com/office/drawing/2014/main" id="{D8AECDD9-151E-0CCD-6462-EAE8640F90FD}"/>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12" name="Tekstfelt 1711">
                  <a:extLst>
                    <a:ext uri="{FF2B5EF4-FFF2-40B4-BE49-F238E27FC236}">
                      <a16:creationId xmlns:a16="http://schemas.microsoft.com/office/drawing/2014/main" id="{467F8E12-E683-BDA5-4214-E2B6EF92A387}"/>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13" name="Tekstfelt 1712">
                  <a:extLst>
                    <a:ext uri="{FF2B5EF4-FFF2-40B4-BE49-F238E27FC236}">
                      <a16:creationId xmlns:a16="http://schemas.microsoft.com/office/drawing/2014/main" id="{42510B33-0FA2-6ABF-71FF-36260F8948B5}"/>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14" name="Tekstfelt 1713">
                  <a:extLst>
                    <a:ext uri="{FF2B5EF4-FFF2-40B4-BE49-F238E27FC236}">
                      <a16:creationId xmlns:a16="http://schemas.microsoft.com/office/drawing/2014/main" id="{448D9D88-A91B-1FEB-47C7-A2662633539A}"/>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15" name="Tekstfelt 1714">
                  <a:extLst>
                    <a:ext uri="{FF2B5EF4-FFF2-40B4-BE49-F238E27FC236}">
                      <a16:creationId xmlns:a16="http://schemas.microsoft.com/office/drawing/2014/main" id="{5260458B-C7BF-BF8C-AF6B-DA50F5677206}"/>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04" name="Tekstfelt 1703">
                <a:extLst>
                  <a:ext uri="{FF2B5EF4-FFF2-40B4-BE49-F238E27FC236}">
                    <a16:creationId xmlns:a16="http://schemas.microsoft.com/office/drawing/2014/main" id="{13F2D716-1D4D-CC70-1914-A725CF9E4379}"/>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9" name="Gruppe 1648">
              <a:extLst>
                <a:ext uri="{FF2B5EF4-FFF2-40B4-BE49-F238E27FC236}">
                  <a16:creationId xmlns:a16="http://schemas.microsoft.com/office/drawing/2014/main" id="{D6752BD5-65F1-840A-9817-5E6405A4DCA7}"/>
                </a:ext>
              </a:extLst>
            </p:cNvPr>
            <p:cNvGrpSpPr/>
            <p:nvPr/>
          </p:nvGrpSpPr>
          <p:grpSpPr>
            <a:xfrm>
              <a:off x="2079105" y="1121316"/>
              <a:ext cx="366035" cy="4982137"/>
              <a:chOff x="2889222" y="4194071"/>
              <a:chExt cx="366035" cy="4982137"/>
            </a:xfrm>
          </p:grpSpPr>
          <p:grpSp>
            <p:nvGrpSpPr>
              <p:cNvPr id="1690" name="Gruppe 1689">
                <a:extLst>
                  <a:ext uri="{FF2B5EF4-FFF2-40B4-BE49-F238E27FC236}">
                    <a16:creationId xmlns:a16="http://schemas.microsoft.com/office/drawing/2014/main" id="{91D3F796-0C26-9514-5A72-E301397BB579}"/>
                  </a:ext>
                </a:extLst>
              </p:cNvPr>
              <p:cNvGrpSpPr/>
              <p:nvPr/>
            </p:nvGrpSpPr>
            <p:grpSpPr>
              <a:xfrm>
                <a:off x="2889222" y="4194071"/>
                <a:ext cx="366035" cy="4982137"/>
                <a:chOff x="3472887" y="4779848"/>
                <a:chExt cx="366035" cy="4982137"/>
              </a:xfrm>
            </p:grpSpPr>
            <p:sp>
              <p:nvSpPr>
                <p:cNvPr id="1692" name="Tekstfelt 1691">
                  <a:extLst>
                    <a:ext uri="{FF2B5EF4-FFF2-40B4-BE49-F238E27FC236}">
                      <a16:creationId xmlns:a16="http://schemas.microsoft.com/office/drawing/2014/main" id="{D2A25378-388D-190C-1027-B2BA7CDA1273}"/>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93" name="Tekstfelt 1692">
                  <a:extLst>
                    <a:ext uri="{FF2B5EF4-FFF2-40B4-BE49-F238E27FC236}">
                      <a16:creationId xmlns:a16="http://schemas.microsoft.com/office/drawing/2014/main" id="{73FC9A18-730C-5BAD-01FC-C41FA6F9DAD5}"/>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94" name="Tekstfelt 1693">
                  <a:extLst>
                    <a:ext uri="{FF2B5EF4-FFF2-40B4-BE49-F238E27FC236}">
                      <a16:creationId xmlns:a16="http://schemas.microsoft.com/office/drawing/2014/main" id="{CEDA9F5A-7542-E350-02CF-8AB817FCB0E1}"/>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95" name="Tekstfelt 1694">
                  <a:extLst>
                    <a:ext uri="{FF2B5EF4-FFF2-40B4-BE49-F238E27FC236}">
                      <a16:creationId xmlns:a16="http://schemas.microsoft.com/office/drawing/2014/main" id="{290DC378-2115-088C-5ED0-5B4F8B90586C}"/>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96" name="Tekstfelt 1695">
                  <a:extLst>
                    <a:ext uri="{FF2B5EF4-FFF2-40B4-BE49-F238E27FC236}">
                      <a16:creationId xmlns:a16="http://schemas.microsoft.com/office/drawing/2014/main" id="{695081BA-8FBA-0224-A129-84541FD77378}"/>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97" name="Tekstfelt 1696">
                  <a:extLst>
                    <a:ext uri="{FF2B5EF4-FFF2-40B4-BE49-F238E27FC236}">
                      <a16:creationId xmlns:a16="http://schemas.microsoft.com/office/drawing/2014/main" id="{E517F392-3471-BF30-8CB1-BABF95E99C19}"/>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98" name="Tekstfelt 1697">
                  <a:extLst>
                    <a:ext uri="{FF2B5EF4-FFF2-40B4-BE49-F238E27FC236}">
                      <a16:creationId xmlns:a16="http://schemas.microsoft.com/office/drawing/2014/main" id="{FB2CCB9B-4CB9-84FD-70BC-BF8E7D570FAC}"/>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99" name="Tekstfelt 1698">
                  <a:extLst>
                    <a:ext uri="{FF2B5EF4-FFF2-40B4-BE49-F238E27FC236}">
                      <a16:creationId xmlns:a16="http://schemas.microsoft.com/office/drawing/2014/main" id="{216FE09C-2F35-8BE2-D0FB-249ABD7CD8C6}"/>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00" name="Tekstfelt 1699">
                  <a:extLst>
                    <a:ext uri="{FF2B5EF4-FFF2-40B4-BE49-F238E27FC236}">
                      <a16:creationId xmlns:a16="http://schemas.microsoft.com/office/drawing/2014/main" id="{8EF580A7-2381-CAF7-9072-9C2C9CAE62A6}"/>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01" name="Tekstfelt 1700">
                  <a:extLst>
                    <a:ext uri="{FF2B5EF4-FFF2-40B4-BE49-F238E27FC236}">
                      <a16:creationId xmlns:a16="http://schemas.microsoft.com/office/drawing/2014/main" id="{6130E91A-E684-60DD-F1D6-54456F4C9368}"/>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02" name="Tekstfelt 1701">
                  <a:extLst>
                    <a:ext uri="{FF2B5EF4-FFF2-40B4-BE49-F238E27FC236}">
                      <a16:creationId xmlns:a16="http://schemas.microsoft.com/office/drawing/2014/main" id="{0BF0EB20-C118-83D0-C3AC-20235364250D}"/>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91" name="Tekstfelt 1690">
                <a:extLst>
                  <a:ext uri="{FF2B5EF4-FFF2-40B4-BE49-F238E27FC236}">
                    <a16:creationId xmlns:a16="http://schemas.microsoft.com/office/drawing/2014/main" id="{7E05BD05-5A2A-5000-9ACA-808838D06BB2}"/>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0" name="Gruppe 1649">
              <a:extLst>
                <a:ext uri="{FF2B5EF4-FFF2-40B4-BE49-F238E27FC236}">
                  <a16:creationId xmlns:a16="http://schemas.microsoft.com/office/drawing/2014/main" id="{228AF63A-2F2F-0F07-AA41-9E8C1948BF49}"/>
                </a:ext>
              </a:extLst>
            </p:cNvPr>
            <p:cNvGrpSpPr/>
            <p:nvPr/>
          </p:nvGrpSpPr>
          <p:grpSpPr>
            <a:xfrm>
              <a:off x="1644217" y="1117917"/>
              <a:ext cx="361556" cy="4982775"/>
              <a:chOff x="2893701" y="4625501"/>
              <a:chExt cx="361556" cy="4982775"/>
            </a:xfrm>
          </p:grpSpPr>
          <p:grpSp>
            <p:nvGrpSpPr>
              <p:cNvPr id="1677" name="Gruppe 1676">
                <a:extLst>
                  <a:ext uri="{FF2B5EF4-FFF2-40B4-BE49-F238E27FC236}">
                    <a16:creationId xmlns:a16="http://schemas.microsoft.com/office/drawing/2014/main" id="{DA8FCF32-1823-FB0F-2F8C-AEA14D407FD2}"/>
                  </a:ext>
                </a:extLst>
              </p:cNvPr>
              <p:cNvGrpSpPr/>
              <p:nvPr/>
            </p:nvGrpSpPr>
            <p:grpSpPr>
              <a:xfrm>
                <a:off x="2893701" y="4625501"/>
                <a:ext cx="361556" cy="4982775"/>
                <a:chOff x="3477366" y="5211278"/>
                <a:chExt cx="361556" cy="4982775"/>
              </a:xfrm>
            </p:grpSpPr>
            <p:sp>
              <p:nvSpPr>
                <p:cNvPr id="1679" name="Tekstfelt 1678">
                  <a:extLst>
                    <a:ext uri="{FF2B5EF4-FFF2-40B4-BE49-F238E27FC236}">
                      <a16:creationId xmlns:a16="http://schemas.microsoft.com/office/drawing/2014/main" id="{FCB994A0-9C5C-DE17-C0A1-699638F368DE}"/>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80" name="Tekstfelt 1679">
                  <a:extLst>
                    <a:ext uri="{FF2B5EF4-FFF2-40B4-BE49-F238E27FC236}">
                      <a16:creationId xmlns:a16="http://schemas.microsoft.com/office/drawing/2014/main" id="{72C97E6D-7F38-96BE-C03A-7AFC5C33AA8D}"/>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81" name="Tekstfelt 1680">
                  <a:extLst>
                    <a:ext uri="{FF2B5EF4-FFF2-40B4-BE49-F238E27FC236}">
                      <a16:creationId xmlns:a16="http://schemas.microsoft.com/office/drawing/2014/main" id="{FBB79C8E-DCCC-7AF5-7F08-6CFB3E8AAD67}"/>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82" name="Tekstfelt 1681">
                  <a:extLst>
                    <a:ext uri="{FF2B5EF4-FFF2-40B4-BE49-F238E27FC236}">
                      <a16:creationId xmlns:a16="http://schemas.microsoft.com/office/drawing/2014/main" id="{3B533B50-3E4E-02BF-8142-6804F7BA87F8}"/>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83" name="Tekstfelt 1682">
                  <a:extLst>
                    <a:ext uri="{FF2B5EF4-FFF2-40B4-BE49-F238E27FC236}">
                      <a16:creationId xmlns:a16="http://schemas.microsoft.com/office/drawing/2014/main" id="{3EFAFB66-48CA-9090-4A1E-3964A5CA22FE}"/>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84" name="Tekstfelt 1683">
                  <a:extLst>
                    <a:ext uri="{FF2B5EF4-FFF2-40B4-BE49-F238E27FC236}">
                      <a16:creationId xmlns:a16="http://schemas.microsoft.com/office/drawing/2014/main" id="{0A8DC93E-0B9A-B242-5337-2552214EB2CA}"/>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85" name="Tekstfelt 1684">
                  <a:extLst>
                    <a:ext uri="{FF2B5EF4-FFF2-40B4-BE49-F238E27FC236}">
                      <a16:creationId xmlns:a16="http://schemas.microsoft.com/office/drawing/2014/main" id="{7AE89C5C-3A53-E2C6-E59F-B14D75224B26}"/>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86" name="Tekstfelt 1685">
                  <a:extLst>
                    <a:ext uri="{FF2B5EF4-FFF2-40B4-BE49-F238E27FC236}">
                      <a16:creationId xmlns:a16="http://schemas.microsoft.com/office/drawing/2014/main" id="{D793C066-CC7B-1D7F-20A4-0E63EEC41446}"/>
                    </a:ext>
                  </a:extLst>
                </p:cNvPr>
                <p:cNvSpPr txBox="1"/>
                <p:nvPr/>
              </p:nvSpPr>
              <p:spPr>
                <a:xfrm>
                  <a:off x="3487886" y="9978609"/>
                  <a:ext cx="348172" cy="215444"/>
                </a:xfrm>
                <a:prstGeom prst="rect">
                  <a:avLst/>
                </a:prstGeom>
                <a:noFill/>
              </p:spPr>
              <p:txBody>
                <a:bodyPr wrap="none" rtlCol="0">
                  <a:spAutoFit/>
                </a:bodyPr>
                <a:lstStyle/>
                <a:p>
                  <a:r>
                    <a:rPr lang="da-DK" sz="800" dirty="0">
                      <a:solidFill>
                        <a:schemeClr val="bg1"/>
                      </a:solidFill>
                    </a:rPr>
                    <a:t>208</a:t>
                  </a:r>
                </a:p>
              </p:txBody>
            </p:sp>
            <p:sp>
              <p:nvSpPr>
                <p:cNvPr id="1687" name="Tekstfelt 1686">
                  <a:extLst>
                    <a:ext uri="{FF2B5EF4-FFF2-40B4-BE49-F238E27FC236}">
                      <a16:creationId xmlns:a16="http://schemas.microsoft.com/office/drawing/2014/main" id="{A511D2B4-BE52-94C3-F77E-C4A6E25BA114}"/>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688" name="Tekstfelt 1687">
                  <a:extLst>
                    <a:ext uri="{FF2B5EF4-FFF2-40B4-BE49-F238E27FC236}">
                      <a16:creationId xmlns:a16="http://schemas.microsoft.com/office/drawing/2014/main" id="{DDD09EE3-7116-6509-A95E-6DC119947BDB}"/>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689" name="Tekstfelt 1688">
                  <a:extLst>
                    <a:ext uri="{FF2B5EF4-FFF2-40B4-BE49-F238E27FC236}">
                      <a16:creationId xmlns:a16="http://schemas.microsoft.com/office/drawing/2014/main" id="{C2CCDB18-2ACE-BF38-58D1-478CE69E0E82}"/>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78" name="Tekstfelt 1677">
                <a:extLst>
                  <a:ext uri="{FF2B5EF4-FFF2-40B4-BE49-F238E27FC236}">
                    <a16:creationId xmlns:a16="http://schemas.microsoft.com/office/drawing/2014/main" id="{0E8760C6-060A-24D2-25CC-F2A38EEF57C1}"/>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1" name="Gruppe 1650">
              <a:extLst>
                <a:ext uri="{FF2B5EF4-FFF2-40B4-BE49-F238E27FC236}">
                  <a16:creationId xmlns:a16="http://schemas.microsoft.com/office/drawing/2014/main" id="{C76AC55F-4740-95A9-1476-F8220F7224ED}"/>
                </a:ext>
              </a:extLst>
            </p:cNvPr>
            <p:cNvGrpSpPr/>
            <p:nvPr/>
          </p:nvGrpSpPr>
          <p:grpSpPr>
            <a:xfrm>
              <a:off x="1201388" y="1555543"/>
              <a:ext cx="366404" cy="4546655"/>
              <a:chOff x="2895768" y="5488157"/>
              <a:chExt cx="366404" cy="4546655"/>
            </a:xfrm>
          </p:grpSpPr>
          <p:grpSp>
            <p:nvGrpSpPr>
              <p:cNvPr id="1665" name="Gruppe 1664">
                <a:extLst>
                  <a:ext uri="{FF2B5EF4-FFF2-40B4-BE49-F238E27FC236}">
                    <a16:creationId xmlns:a16="http://schemas.microsoft.com/office/drawing/2014/main" id="{64DE8AAA-FE20-F1CF-E009-22D198944356}"/>
                  </a:ext>
                </a:extLst>
              </p:cNvPr>
              <p:cNvGrpSpPr/>
              <p:nvPr/>
            </p:nvGrpSpPr>
            <p:grpSpPr>
              <a:xfrm>
                <a:off x="2895768" y="5488157"/>
                <a:ext cx="366404" cy="4546655"/>
                <a:chOff x="3479433" y="6073934"/>
                <a:chExt cx="366404" cy="4546655"/>
              </a:xfrm>
            </p:grpSpPr>
            <p:sp>
              <p:nvSpPr>
                <p:cNvPr id="1667" name="Tekstfelt 1666">
                  <a:extLst>
                    <a:ext uri="{FF2B5EF4-FFF2-40B4-BE49-F238E27FC236}">
                      <a16:creationId xmlns:a16="http://schemas.microsoft.com/office/drawing/2014/main" id="{959D0557-01BD-B561-FE68-CA7BCE436330}"/>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68" name="Tekstfelt 1667">
                  <a:extLst>
                    <a:ext uri="{FF2B5EF4-FFF2-40B4-BE49-F238E27FC236}">
                      <a16:creationId xmlns:a16="http://schemas.microsoft.com/office/drawing/2014/main" id="{6098A87D-B158-4A64-CFE0-AC00962B63FF}"/>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69" name="Tekstfelt 1668">
                  <a:extLst>
                    <a:ext uri="{FF2B5EF4-FFF2-40B4-BE49-F238E27FC236}">
                      <a16:creationId xmlns:a16="http://schemas.microsoft.com/office/drawing/2014/main" id="{6B49AB93-6ABB-C25B-A9BF-6155CDB33105}"/>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70" name="Tekstfelt 1669">
                  <a:extLst>
                    <a:ext uri="{FF2B5EF4-FFF2-40B4-BE49-F238E27FC236}">
                      <a16:creationId xmlns:a16="http://schemas.microsoft.com/office/drawing/2014/main" id="{822B6392-265C-4CCF-63FF-A8D1DE0A0615}"/>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71" name="Tekstfelt 1670">
                  <a:extLst>
                    <a:ext uri="{FF2B5EF4-FFF2-40B4-BE49-F238E27FC236}">
                      <a16:creationId xmlns:a16="http://schemas.microsoft.com/office/drawing/2014/main" id="{E7E1A5E5-0CEA-0BAE-A9A2-8095C4E53E76}"/>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72" name="Tekstfelt 1671">
                  <a:extLst>
                    <a:ext uri="{FF2B5EF4-FFF2-40B4-BE49-F238E27FC236}">
                      <a16:creationId xmlns:a16="http://schemas.microsoft.com/office/drawing/2014/main" id="{075727C1-763E-22F7-F4DC-185C61A3917F}"/>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73" name="Tekstfelt 1672">
                  <a:extLst>
                    <a:ext uri="{FF2B5EF4-FFF2-40B4-BE49-F238E27FC236}">
                      <a16:creationId xmlns:a16="http://schemas.microsoft.com/office/drawing/2014/main" id="{D43C9080-9B91-32ED-4ADF-D72205BBF71E}"/>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74" name="Tekstfelt 1673">
                  <a:extLst>
                    <a:ext uri="{FF2B5EF4-FFF2-40B4-BE49-F238E27FC236}">
                      <a16:creationId xmlns:a16="http://schemas.microsoft.com/office/drawing/2014/main" id="{7C40F3AB-BAD6-4DFA-20BA-87A3CBD696F4}"/>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75" name="Tekstfelt 1674">
                  <a:extLst>
                    <a:ext uri="{FF2B5EF4-FFF2-40B4-BE49-F238E27FC236}">
                      <a16:creationId xmlns:a16="http://schemas.microsoft.com/office/drawing/2014/main" id="{0ED7EDFD-364D-DBBE-BA68-588BDAF508F2}"/>
                    </a:ext>
                  </a:extLst>
                </p:cNvPr>
                <p:cNvSpPr txBox="1"/>
                <p:nvPr/>
              </p:nvSpPr>
              <p:spPr>
                <a:xfrm>
                  <a:off x="3497665" y="10405145"/>
                  <a:ext cx="348172" cy="215444"/>
                </a:xfrm>
                <a:prstGeom prst="rect">
                  <a:avLst/>
                </a:prstGeom>
                <a:noFill/>
              </p:spPr>
              <p:txBody>
                <a:bodyPr wrap="none" rtlCol="0">
                  <a:spAutoFit/>
                </a:bodyPr>
                <a:lstStyle/>
                <a:p>
                  <a:r>
                    <a:rPr lang="da-DK" sz="800" dirty="0">
                      <a:solidFill>
                        <a:schemeClr val="bg1"/>
                      </a:solidFill>
                    </a:rPr>
                    <a:t>207</a:t>
                  </a:r>
                </a:p>
              </p:txBody>
            </p:sp>
            <p:sp>
              <p:nvSpPr>
                <p:cNvPr id="1676" name="Tekstfelt 1675">
                  <a:extLst>
                    <a:ext uri="{FF2B5EF4-FFF2-40B4-BE49-F238E27FC236}">
                      <a16:creationId xmlns:a16="http://schemas.microsoft.com/office/drawing/2014/main" id="{B7A2FDFF-704B-DE5C-7D4D-8421018F9CD4}"/>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66" name="Tekstfelt 1665">
                <a:extLst>
                  <a:ext uri="{FF2B5EF4-FFF2-40B4-BE49-F238E27FC236}">
                    <a16:creationId xmlns:a16="http://schemas.microsoft.com/office/drawing/2014/main" id="{C3E8CBD2-4B9F-DEC4-F7E8-214A969B87C2}"/>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2" name="Gruppe 1651">
              <a:extLst>
                <a:ext uri="{FF2B5EF4-FFF2-40B4-BE49-F238E27FC236}">
                  <a16:creationId xmlns:a16="http://schemas.microsoft.com/office/drawing/2014/main" id="{0B8E88B0-A635-6641-FB3C-B8CA91E50E36}"/>
                </a:ext>
              </a:extLst>
            </p:cNvPr>
            <p:cNvGrpSpPr/>
            <p:nvPr/>
          </p:nvGrpSpPr>
          <p:grpSpPr>
            <a:xfrm>
              <a:off x="766885" y="1559382"/>
              <a:ext cx="367013" cy="4544118"/>
              <a:chOff x="2895768" y="5926611"/>
              <a:chExt cx="367013" cy="4544118"/>
            </a:xfrm>
          </p:grpSpPr>
          <p:grpSp>
            <p:nvGrpSpPr>
              <p:cNvPr id="1653" name="Gruppe 1652">
                <a:extLst>
                  <a:ext uri="{FF2B5EF4-FFF2-40B4-BE49-F238E27FC236}">
                    <a16:creationId xmlns:a16="http://schemas.microsoft.com/office/drawing/2014/main" id="{8C9DC2CA-E0EA-7B1F-8022-12AF351B6D46}"/>
                  </a:ext>
                </a:extLst>
              </p:cNvPr>
              <p:cNvGrpSpPr/>
              <p:nvPr/>
            </p:nvGrpSpPr>
            <p:grpSpPr>
              <a:xfrm>
                <a:off x="2895768" y="6360069"/>
                <a:ext cx="367013" cy="4110660"/>
                <a:chOff x="3479433" y="6945846"/>
                <a:chExt cx="367013" cy="4110660"/>
              </a:xfrm>
            </p:grpSpPr>
            <p:sp>
              <p:nvSpPr>
                <p:cNvPr id="1655" name="Tekstfelt 1654">
                  <a:extLst>
                    <a:ext uri="{FF2B5EF4-FFF2-40B4-BE49-F238E27FC236}">
                      <a16:creationId xmlns:a16="http://schemas.microsoft.com/office/drawing/2014/main" id="{92DC4BEC-D257-7095-235D-966A3AF8B567}"/>
                    </a:ext>
                  </a:extLst>
                </p:cNvPr>
                <p:cNvSpPr txBox="1"/>
                <p:nvPr/>
              </p:nvSpPr>
              <p:spPr>
                <a:xfrm>
                  <a:off x="3498274" y="10841062"/>
                  <a:ext cx="348172" cy="215444"/>
                </a:xfrm>
                <a:prstGeom prst="rect">
                  <a:avLst/>
                </a:prstGeom>
                <a:noFill/>
              </p:spPr>
              <p:txBody>
                <a:bodyPr wrap="none" rtlCol="0">
                  <a:spAutoFit/>
                </a:bodyPr>
                <a:lstStyle/>
                <a:p>
                  <a:r>
                    <a:rPr lang="da-DK" sz="800" dirty="0">
                      <a:solidFill>
                        <a:schemeClr val="bg1"/>
                      </a:solidFill>
                    </a:rPr>
                    <a:t>206</a:t>
                  </a:r>
                </a:p>
              </p:txBody>
            </p:sp>
            <p:sp>
              <p:nvSpPr>
                <p:cNvPr id="1656" name="Tekstfelt 1655">
                  <a:extLst>
                    <a:ext uri="{FF2B5EF4-FFF2-40B4-BE49-F238E27FC236}">
                      <a16:creationId xmlns:a16="http://schemas.microsoft.com/office/drawing/2014/main" id="{DD8E907A-4B1F-F5CF-F063-00AB43BB1B63}"/>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57" name="Tekstfelt 1656">
                  <a:extLst>
                    <a:ext uri="{FF2B5EF4-FFF2-40B4-BE49-F238E27FC236}">
                      <a16:creationId xmlns:a16="http://schemas.microsoft.com/office/drawing/2014/main" id="{58450C32-B318-118A-256D-6C95ADD15180}"/>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58" name="Tekstfelt 1657">
                  <a:extLst>
                    <a:ext uri="{FF2B5EF4-FFF2-40B4-BE49-F238E27FC236}">
                      <a16:creationId xmlns:a16="http://schemas.microsoft.com/office/drawing/2014/main" id="{8210D040-E9BA-2380-B80C-16A1AB80738C}"/>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59" name="Tekstfelt 1658">
                  <a:extLst>
                    <a:ext uri="{FF2B5EF4-FFF2-40B4-BE49-F238E27FC236}">
                      <a16:creationId xmlns:a16="http://schemas.microsoft.com/office/drawing/2014/main" id="{9D2B5B3C-BDC6-DB8A-60CA-C21332A74D52}"/>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60" name="Tekstfelt 1659">
                  <a:extLst>
                    <a:ext uri="{FF2B5EF4-FFF2-40B4-BE49-F238E27FC236}">
                      <a16:creationId xmlns:a16="http://schemas.microsoft.com/office/drawing/2014/main" id="{DDBDD2B2-BCA2-891E-BEBB-07D53B4FAB84}"/>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61" name="Tekstfelt 1660">
                  <a:extLst>
                    <a:ext uri="{FF2B5EF4-FFF2-40B4-BE49-F238E27FC236}">
                      <a16:creationId xmlns:a16="http://schemas.microsoft.com/office/drawing/2014/main" id="{C430BBBD-E531-D8EF-D27C-E99AA1431BB2}"/>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62" name="Tekstfelt 1661">
                  <a:extLst>
                    <a:ext uri="{FF2B5EF4-FFF2-40B4-BE49-F238E27FC236}">
                      <a16:creationId xmlns:a16="http://schemas.microsoft.com/office/drawing/2014/main" id="{DB90D94B-086E-8AF4-E6AD-1615C56B349D}"/>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63" name="Tekstfelt 1662">
                  <a:extLst>
                    <a:ext uri="{FF2B5EF4-FFF2-40B4-BE49-F238E27FC236}">
                      <a16:creationId xmlns:a16="http://schemas.microsoft.com/office/drawing/2014/main" id="{0B286FA4-C04B-F53A-5BEF-77E44FD1C120}"/>
                    </a:ext>
                  </a:extLst>
                </p:cNvPr>
                <p:cNvSpPr txBox="1"/>
                <p:nvPr/>
              </p:nvSpPr>
              <p:spPr>
                <a:xfrm>
                  <a:off x="3497665" y="10405145"/>
                  <a:ext cx="348172" cy="215444"/>
                </a:xfrm>
                <a:prstGeom prst="rect">
                  <a:avLst/>
                </a:prstGeom>
                <a:noFill/>
              </p:spPr>
              <p:txBody>
                <a:bodyPr wrap="none" rtlCol="0">
                  <a:spAutoFit/>
                </a:bodyPr>
                <a:lstStyle/>
                <a:p>
                  <a:r>
                    <a:rPr lang="da-DK" sz="800" dirty="0"/>
                    <a:t>207</a:t>
                  </a:r>
                </a:p>
              </p:txBody>
            </p:sp>
            <p:sp>
              <p:nvSpPr>
                <p:cNvPr id="1664" name="Tekstfelt 1663">
                  <a:extLst>
                    <a:ext uri="{FF2B5EF4-FFF2-40B4-BE49-F238E27FC236}">
                      <a16:creationId xmlns:a16="http://schemas.microsoft.com/office/drawing/2014/main" id="{F3E239C5-50B7-7334-41DA-6A6C0CBFB35B}"/>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54" name="Tekstfelt 1653">
                <a:extLst>
                  <a:ext uri="{FF2B5EF4-FFF2-40B4-BE49-F238E27FC236}">
                    <a16:creationId xmlns:a16="http://schemas.microsoft.com/office/drawing/2014/main" id="{78EE7061-4E53-6573-C6E5-DABCAF9B9CB9}"/>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sp>
        <p:nvSpPr>
          <p:cNvPr id="2" name="Titel 1">
            <a:extLst>
              <a:ext uri="{FF2B5EF4-FFF2-40B4-BE49-F238E27FC236}">
                <a16:creationId xmlns:a16="http://schemas.microsoft.com/office/drawing/2014/main" id="{E0BFA8B6-50C0-0A86-CB80-98C9F3E3CFEF}"/>
              </a:ext>
            </a:extLst>
          </p:cNvPr>
          <p:cNvSpPr>
            <a:spLocks noGrp="1"/>
          </p:cNvSpPr>
          <p:nvPr>
            <p:ph type="title"/>
          </p:nvPr>
        </p:nvSpPr>
        <p:spPr>
          <a:xfrm>
            <a:off x="439738" y="22226"/>
            <a:ext cx="8543925" cy="1325563"/>
          </a:xfrm>
        </p:spPr>
        <p:txBody>
          <a:bodyPr/>
          <a:lstStyle/>
          <a:p>
            <a:r>
              <a:rPr lang="da-DK" dirty="0" err="1">
                <a:solidFill>
                  <a:schemeClr val="bg1"/>
                </a:solidFill>
                <a:latin typeface="Herculanum" panose="02000505000000020004" pitchFamily="2" charset="77"/>
              </a:rPr>
              <a:t>Francium</a:t>
            </a:r>
            <a:r>
              <a:rPr lang="da-DK" dirty="0">
                <a:solidFill>
                  <a:schemeClr val="bg1"/>
                </a:solidFill>
                <a:latin typeface="Herculanum" panose="02000505000000020004" pitchFamily="2" charset="77"/>
              </a:rPr>
              <a:t> – 222 </a:t>
            </a:r>
          </a:p>
        </p:txBody>
      </p:sp>
      <p:pic>
        <p:nvPicPr>
          <p:cNvPr id="1574" name="Billede 1573">
            <a:extLst>
              <a:ext uri="{FF2B5EF4-FFF2-40B4-BE49-F238E27FC236}">
                <a16:creationId xmlns:a16="http://schemas.microsoft.com/office/drawing/2014/main" id="{12AEFD96-CE2D-DDA9-8E8C-2DBF783A7EE3}"/>
              </a:ext>
            </a:extLst>
          </p:cNvPr>
          <p:cNvPicPr>
            <a:picLocks noChangeAspect="1"/>
          </p:cNvPicPr>
          <p:nvPr/>
        </p:nvPicPr>
        <p:blipFill>
          <a:blip r:embed="rId6"/>
          <a:srcRect l="12802" t="15642" r="10372" b="21670"/>
          <a:stretch/>
        </p:blipFill>
        <p:spPr>
          <a:xfrm rot="5400000">
            <a:off x="6309228" y="847676"/>
            <a:ext cx="3246923" cy="2936222"/>
          </a:xfrm>
          <a:prstGeom prst="rect">
            <a:avLst/>
          </a:prstGeom>
        </p:spPr>
      </p:pic>
      <p:pic>
        <p:nvPicPr>
          <p:cNvPr id="1575" name="Billede 1574" descr="Et billede, der indeholder skærmbillede, Tablet, smartphone&#10;&#10;Automatisk genereret beskrivelse">
            <a:extLst>
              <a:ext uri="{FF2B5EF4-FFF2-40B4-BE49-F238E27FC236}">
                <a16:creationId xmlns:a16="http://schemas.microsoft.com/office/drawing/2014/main" id="{36402AE1-B706-581B-DF3D-4683CC63E5D9}"/>
              </a:ext>
            </a:extLst>
          </p:cNvPr>
          <p:cNvPicPr>
            <a:picLocks noChangeAspect="1"/>
          </p:cNvPicPr>
          <p:nvPr/>
        </p:nvPicPr>
        <p:blipFill>
          <a:blip r:embed="rId7"/>
          <a:stretch>
            <a:fillRect/>
          </a:stretch>
        </p:blipFill>
        <p:spPr>
          <a:xfrm>
            <a:off x="6353607" y="389651"/>
            <a:ext cx="3283192" cy="3753795"/>
          </a:xfrm>
          <a:prstGeom prst="rect">
            <a:avLst/>
          </a:prstGeom>
        </p:spPr>
      </p:pic>
      <p:pic>
        <p:nvPicPr>
          <p:cNvPr id="655" name="Picture 2" descr="Fyldstof, Pen, Fyldepen, Kontor, Skrive">
            <a:extLst>
              <a:ext uri="{FF2B5EF4-FFF2-40B4-BE49-F238E27FC236}">
                <a16:creationId xmlns:a16="http://schemas.microsoft.com/office/drawing/2014/main" id="{FAD2CBEA-DC02-ECF7-C801-ECEF79546602}"/>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3046573">
            <a:off x="5335761" y="288171"/>
            <a:ext cx="1536321" cy="1058683"/>
          </a:xfrm>
          <a:prstGeom prst="rect">
            <a:avLst/>
          </a:prstGeom>
          <a:noFill/>
          <a:extLst>
            <a:ext uri="{909E8E84-426E-40DD-AFC4-6F175D3DCCD1}">
              <a14:hiddenFill xmlns:a14="http://schemas.microsoft.com/office/drawing/2010/main">
                <a:solidFill>
                  <a:srgbClr val="FFFFFF"/>
                </a:solidFill>
              </a14:hiddenFill>
            </a:ext>
          </a:extLst>
        </p:spPr>
      </p:pic>
      <p:grpSp>
        <p:nvGrpSpPr>
          <p:cNvPr id="1561" name="Gruppe 1560">
            <a:extLst>
              <a:ext uri="{FF2B5EF4-FFF2-40B4-BE49-F238E27FC236}">
                <a16:creationId xmlns:a16="http://schemas.microsoft.com/office/drawing/2014/main" id="{812E5607-7DAF-F04C-3A53-1270269A080B}"/>
              </a:ext>
            </a:extLst>
          </p:cNvPr>
          <p:cNvGrpSpPr/>
          <p:nvPr/>
        </p:nvGrpSpPr>
        <p:grpSpPr>
          <a:xfrm>
            <a:off x="7482412" y="1106334"/>
            <a:ext cx="865832" cy="525993"/>
            <a:chOff x="5897088" y="2076403"/>
            <a:chExt cx="629525" cy="382432"/>
          </a:xfrm>
        </p:grpSpPr>
        <p:sp>
          <p:nvSpPr>
            <p:cNvPr id="1568" name="Tekstfelt 1567">
              <a:extLst>
                <a:ext uri="{FF2B5EF4-FFF2-40B4-BE49-F238E27FC236}">
                  <a16:creationId xmlns:a16="http://schemas.microsoft.com/office/drawing/2014/main" id="{039A1F93-F554-73E8-C4C3-071EAEF8634F}"/>
                </a:ext>
              </a:extLst>
            </p:cNvPr>
            <p:cNvSpPr txBox="1"/>
            <p:nvPr/>
          </p:nvSpPr>
          <p:spPr>
            <a:xfrm>
              <a:off x="5936888"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88</a:t>
              </a:r>
            </a:p>
          </p:txBody>
        </p:sp>
        <p:sp>
          <p:nvSpPr>
            <p:cNvPr id="1569" name="Tekstfelt 1568">
              <a:extLst>
                <a:ext uri="{FF2B5EF4-FFF2-40B4-BE49-F238E27FC236}">
                  <a16:creationId xmlns:a16="http://schemas.microsoft.com/office/drawing/2014/main" id="{1A0DD920-4198-8BAD-59F2-6ADA1BF7DBAA}"/>
                </a:ext>
              </a:extLst>
            </p:cNvPr>
            <p:cNvSpPr txBox="1"/>
            <p:nvPr/>
          </p:nvSpPr>
          <p:spPr>
            <a:xfrm>
              <a:off x="6116556" y="2117747"/>
              <a:ext cx="410057" cy="335661"/>
            </a:xfrm>
            <a:prstGeom prst="rect">
              <a:avLst/>
            </a:prstGeom>
            <a:noFill/>
            <a:scene3d>
              <a:camera prst="orthographicFront"/>
              <a:lightRig rig="threePt" dir="t"/>
            </a:scene3d>
            <a:sp3d>
              <a:bevelT h="38100"/>
            </a:sp3d>
          </p:spPr>
          <p:txBody>
            <a:bodyPr wrap="square" rtlCol="0">
              <a:spAutoFit/>
            </a:bodyPr>
            <a:lstStyle/>
            <a:p>
              <a:r>
                <a:rPr lang="da-DK" sz="2400" dirty="0"/>
                <a:t>Ra</a:t>
              </a:r>
            </a:p>
          </p:txBody>
        </p:sp>
        <p:sp>
          <p:nvSpPr>
            <p:cNvPr id="1570" name="Tekstfelt 1569">
              <a:extLst>
                <a:ext uri="{FF2B5EF4-FFF2-40B4-BE49-F238E27FC236}">
                  <a16:creationId xmlns:a16="http://schemas.microsoft.com/office/drawing/2014/main" id="{62116151-7B8F-FB77-16AA-71BBF309039F}"/>
                </a:ext>
              </a:extLst>
            </p:cNvPr>
            <p:cNvSpPr txBox="1"/>
            <p:nvPr/>
          </p:nvSpPr>
          <p:spPr>
            <a:xfrm>
              <a:off x="5897088" y="2076403"/>
              <a:ext cx="353220" cy="223776"/>
            </a:xfrm>
            <a:prstGeom prst="rect">
              <a:avLst/>
            </a:prstGeom>
            <a:noFill/>
          </p:spPr>
          <p:txBody>
            <a:bodyPr wrap="square" rtlCol="0">
              <a:spAutoFit/>
            </a:bodyPr>
            <a:lstStyle/>
            <a:p>
              <a:r>
                <a:rPr lang="da-DK" sz="1400" dirty="0"/>
                <a:t>222</a:t>
              </a:r>
            </a:p>
          </p:txBody>
        </p:sp>
      </p:grpSp>
      <p:grpSp>
        <p:nvGrpSpPr>
          <p:cNvPr id="1559" name="Gruppe 1558">
            <a:extLst>
              <a:ext uri="{FF2B5EF4-FFF2-40B4-BE49-F238E27FC236}">
                <a16:creationId xmlns:a16="http://schemas.microsoft.com/office/drawing/2014/main" id="{A9376E1B-0EB6-D99D-180F-B163103EC8E2}"/>
              </a:ext>
            </a:extLst>
          </p:cNvPr>
          <p:cNvGrpSpPr/>
          <p:nvPr/>
        </p:nvGrpSpPr>
        <p:grpSpPr>
          <a:xfrm>
            <a:off x="6573447" y="1108818"/>
            <a:ext cx="805696" cy="525993"/>
            <a:chOff x="5932613" y="2076403"/>
            <a:chExt cx="585802" cy="382432"/>
          </a:xfrm>
        </p:grpSpPr>
        <p:sp>
          <p:nvSpPr>
            <p:cNvPr id="1571" name="Tekstfelt 1570">
              <a:extLst>
                <a:ext uri="{FF2B5EF4-FFF2-40B4-BE49-F238E27FC236}">
                  <a16:creationId xmlns:a16="http://schemas.microsoft.com/office/drawing/2014/main" id="{863740D5-69DD-EF75-490D-644F343D0259}"/>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87</a:t>
              </a:r>
            </a:p>
          </p:txBody>
        </p:sp>
        <p:sp>
          <p:nvSpPr>
            <p:cNvPr id="1572" name="Tekstfelt 1571">
              <a:extLst>
                <a:ext uri="{FF2B5EF4-FFF2-40B4-BE49-F238E27FC236}">
                  <a16:creationId xmlns:a16="http://schemas.microsoft.com/office/drawing/2014/main" id="{839CAD19-6F63-DCAC-5F27-2F26F714A2E4}"/>
                </a:ext>
              </a:extLst>
            </p:cNvPr>
            <p:cNvSpPr txBox="1"/>
            <p:nvPr/>
          </p:nvSpPr>
          <p:spPr>
            <a:xfrm>
              <a:off x="6177456" y="2117747"/>
              <a:ext cx="340959" cy="335661"/>
            </a:xfrm>
            <a:prstGeom prst="rect">
              <a:avLst/>
            </a:prstGeom>
            <a:noFill/>
            <a:scene3d>
              <a:camera prst="orthographicFront"/>
              <a:lightRig rig="threePt" dir="t"/>
            </a:scene3d>
            <a:sp3d>
              <a:bevelT h="38100"/>
            </a:sp3d>
          </p:spPr>
          <p:txBody>
            <a:bodyPr wrap="square" rtlCol="0">
              <a:spAutoFit/>
            </a:bodyPr>
            <a:lstStyle/>
            <a:p>
              <a:r>
                <a:rPr lang="da-DK" sz="2400" dirty="0"/>
                <a:t>Fr</a:t>
              </a:r>
            </a:p>
          </p:txBody>
        </p:sp>
        <p:sp>
          <p:nvSpPr>
            <p:cNvPr id="1573" name="Tekstfelt 1572">
              <a:extLst>
                <a:ext uri="{FF2B5EF4-FFF2-40B4-BE49-F238E27FC236}">
                  <a16:creationId xmlns:a16="http://schemas.microsoft.com/office/drawing/2014/main" id="{46F53FEB-B145-CD4C-3608-E522DC219781}"/>
                </a:ext>
              </a:extLst>
            </p:cNvPr>
            <p:cNvSpPr txBox="1"/>
            <p:nvPr/>
          </p:nvSpPr>
          <p:spPr>
            <a:xfrm>
              <a:off x="5932613" y="2076403"/>
              <a:ext cx="353220" cy="223776"/>
            </a:xfrm>
            <a:prstGeom prst="rect">
              <a:avLst/>
            </a:prstGeom>
            <a:noFill/>
          </p:spPr>
          <p:txBody>
            <a:bodyPr wrap="square" rtlCol="0">
              <a:spAutoFit/>
            </a:bodyPr>
            <a:lstStyle/>
            <a:p>
              <a:r>
                <a:rPr lang="da-DK" sz="1400" dirty="0"/>
                <a:t>222</a:t>
              </a:r>
            </a:p>
          </p:txBody>
        </p:sp>
      </p:grpSp>
      <p:cxnSp>
        <p:nvCxnSpPr>
          <p:cNvPr id="1560" name="Lige pilforbindelse 1559">
            <a:extLst>
              <a:ext uri="{FF2B5EF4-FFF2-40B4-BE49-F238E27FC236}">
                <a16:creationId xmlns:a16="http://schemas.microsoft.com/office/drawing/2014/main" id="{5AF16DD4-F259-E5E1-E10D-2D702F495935}"/>
              </a:ext>
            </a:extLst>
          </p:cNvPr>
          <p:cNvCxnSpPr/>
          <p:nvPr/>
        </p:nvCxnSpPr>
        <p:spPr>
          <a:xfrm>
            <a:off x="7333391" y="1387847"/>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4" name="Gruppe 1563">
            <a:extLst>
              <a:ext uri="{FF2B5EF4-FFF2-40B4-BE49-F238E27FC236}">
                <a16:creationId xmlns:a16="http://schemas.microsoft.com/office/drawing/2014/main" id="{4482D93E-9108-6A32-CB69-B37280F76817}"/>
              </a:ext>
            </a:extLst>
          </p:cNvPr>
          <p:cNvGrpSpPr/>
          <p:nvPr/>
        </p:nvGrpSpPr>
        <p:grpSpPr>
          <a:xfrm>
            <a:off x="8319839" y="1110224"/>
            <a:ext cx="837953" cy="525993"/>
            <a:chOff x="5886938" y="2076403"/>
            <a:chExt cx="609255" cy="382432"/>
          </a:xfrm>
        </p:grpSpPr>
        <p:sp>
          <p:nvSpPr>
            <p:cNvPr id="1565" name="Tekstfelt 1564">
              <a:extLst>
                <a:ext uri="{FF2B5EF4-FFF2-40B4-BE49-F238E27FC236}">
                  <a16:creationId xmlns:a16="http://schemas.microsoft.com/office/drawing/2014/main" id="{7687DDD5-2A9D-A5BD-2857-8021018CE959}"/>
                </a:ext>
              </a:extLst>
            </p:cNvPr>
            <p:cNvSpPr txBox="1"/>
            <p:nvPr/>
          </p:nvSpPr>
          <p:spPr>
            <a:xfrm>
              <a:off x="5926738"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86</a:t>
              </a:r>
            </a:p>
          </p:txBody>
        </p:sp>
        <p:sp>
          <p:nvSpPr>
            <p:cNvPr id="1566" name="Tekstfelt 1565">
              <a:extLst>
                <a:ext uri="{FF2B5EF4-FFF2-40B4-BE49-F238E27FC236}">
                  <a16:creationId xmlns:a16="http://schemas.microsoft.com/office/drawing/2014/main" id="{C44E25DD-D8A6-AC55-CBC5-CDBF329C93D3}"/>
                </a:ext>
              </a:extLst>
            </p:cNvPr>
            <p:cNvSpPr txBox="1"/>
            <p:nvPr/>
          </p:nvSpPr>
          <p:spPr>
            <a:xfrm>
              <a:off x="6101331" y="2117747"/>
              <a:ext cx="394862" cy="335661"/>
            </a:xfrm>
            <a:prstGeom prst="rect">
              <a:avLst/>
            </a:prstGeom>
            <a:noFill/>
            <a:scene3d>
              <a:camera prst="orthographicFront"/>
              <a:lightRig rig="threePt" dir="t"/>
            </a:scene3d>
            <a:sp3d>
              <a:bevelT h="38100"/>
            </a:sp3d>
          </p:spPr>
          <p:txBody>
            <a:bodyPr wrap="square" rtlCol="0">
              <a:spAutoFit/>
            </a:bodyPr>
            <a:lstStyle/>
            <a:p>
              <a:r>
                <a:rPr lang="da-DK" sz="2400" dirty="0" err="1"/>
                <a:t>Rn</a:t>
              </a:r>
              <a:endParaRPr lang="da-DK" sz="2400" dirty="0"/>
            </a:p>
          </p:txBody>
        </p:sp>
        <p:sp>
          <p:nvSpPr>
            <p:cNvPr id="1567" name="Tekstfelt 1566">
              <a:extLst>
                <a:ext uri="{FF2B5EF4-FFF2-40B4-BE49-F238E27FC236}">
                  <a16:creationId xmlns:a16="http://schemas.microsoft.com/office/drawing/2014/main" id="{A2A5D202-ACB0-B081-0EDF-958BAF3AF0BB}"/>
                </a:ext>
              </a:extLst>
            </p:cNvPr>
            <p:cNvSpPr txBox="1"/>
            <p:nvPr/>
          </p:nvSpPr>
          <p:spPr>
            <a:xfrm>
              <a:off x="5886938" y="2076403"/>
              <a:ext cx="353220" cy="223776"/>
            </a:xfrm>
            <a:prstGeom prst="rect">
              <a:avLst/>
            </a:prstGeom>
            <a:noFill/>
          </p:spPr>
          <p:txBody>
            <a:bodyPr wrap="square" rtlCol="0">
              <a:spAutoFit/>
            </a:bodyPr>
            <a:lstStyle/>
            <a:p>
              <a:r>
                <a:rPr lang="da-DK" sz="1400" dirty="0"/>
                <a:t>218</a:t>
              </a:r>
            </a:p>
          </p:txBody>
        </p:sp>
      </p:grpSp>
      <p:cxnSp>
        <p:nvCxnSpPr>
          <p:cNvPr id="1562" name="Lige pilforbindelse 1561">
            <a:extLst>
              <a:ext uri="{FF2B5EF4-FFF2-40B4-BE49-F238E27FC236}">
                <a16:creationId xmlns:a16="http://schemas.microsoft.com/office/drawing/2014/main" id="{B92187FC-AE2D-D390-95AF-EE1F195B46C2}"/>
              </a:ext>
            </a:extLst>
          </p:cNvPr>
          <p:cNvCxnSpPr/>
          <p:nvPr/>
        </p:nvCxnSpPr>
        <p:spPr>
          <a:xfrm>
            <a:off x="8253383" y="1389101"/>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cxnSp>
        <p:nvCxnSpPr>
          <p:cNvPr id="1563" name="Lige pilforbindelse 1562">
            <a:extLst>
              <a:ext uri="{FF2B5EF4-FFF2-40B4-BE49-F238E27FC236}">
                <a16:creationId xmlns:a16="http://schemas.microsoft.com/office/drawing/2014/main" id="{60BB3DC4-F385-1A71-FAA2-BD3A0F637A43}"/>
              </a:ext>
            </a:extLst>
          </p:cNvPr>
          <p:cNvCxnSpPr/>
          <p:nvPr/>
        </p:nvCxnSpPr>
        <p:spPr>
          <a:xfrm>
            <a:off x="9085281" y="1394697"/>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40" name="Gruppe 1539">
            <a:extLst>
              <a:ext uri="{FF2B5EF4-FFF2-40B4-BE49-F238E27FC236}">
                <a16:creationId xmlns:a16="http://schemas.microsoft.com/office/drawing/2014/main" id="{375321E2-F89D-14F3-637C-27D10D3702D5}"/>
              </a:ext>
            </a:extLst>
          </p:cNvPr>
          <p:cNvGrpSpPr/>
          <p:nvPr/>
        </p:nvGrpSpPr>
        <p:grpSpPr>
          <a:xfrm>
            <a:off x="6574852" y="1814883"/>
            <a:ext cx="857707" cy="525993"/>
            <a:chOff x="5932613" y="2076403"/>
            <a:chExt cx="623618" cy="382432"/>
          </a:xfrm>
        </p:grpSpPr>
        <p:sp>
          <p:nvSpPr>
            <p:cNvPr id="1556" name="Tekstfelt 1555">
              <a:extLst>
                <a:ext uri="{FF2B5EF4-FFF2-40B4-BE49-F238E27FC236}">
                  <a16:creationId xmlns:a16="http://schemas.microsoft.com/office/drawing/2014/main" id="{3E4A17E1-EFF2-D1D0-CEC8-8D71CC98590A}"/>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84</a:t>
              </a:r>
            </a:p>
          </p:txBody>
        </p:sp>
        <p:sp>
          <p:nvSpPr>
            <p:cNvPr id="1557" name="Tekstfelt 1556">
              <a:extLst>
                <a:ext uri="{FF2B5EF4-FFF2-40B4-BE49-F238E27FC236}">
                  <a16:creationId xmlns:a16="http://schemas.microsoft.com/office/drawing/2014/main" id="{7D8FE2E7-4DE2-F892-1FD4-1017343F8F5D}"/>
                </a:ext>
              </a:extLst>
            </p:cNvPr>
            <p:cNvSpPr txBox="1"/>
            <p:nvPr/>
          </p:nvSpPr>
          <p:spPr>
            <a:xfrm>
              <a:off x="6152081" y="2117747"/>
              <a:ext cx="404150" cy="335661"/>
            </a:xfrm>
            <a:prstGeom prst="rect">
              <a:avLst/>
            </a:prstGeom>
            <a:noFill/>
            <a:scene3d>
              <a:camera prst="orthographicFront"/>
              <a:lightRig rig="threePt" dir="t"/>
            </a:scene3d>
            <a:sp3d>
              <a:bevelT h="38100"/>
            </a:sp3d>
          </p:spPr>
          <p:txBody>
            <a:bodyPr wrap="square" rtlCol="0">
              <a:spAutoFit/>
            </a:bodyPr>
            <a:lstStyle/>
            <a:p>
              <a:r>
                <a:rPr lang="da-DK" sz="2400" dirty="0"/>
                <a:t>Po</a:t>
              </a:r>
            </a:p>
          </p:txBody>
        </p:sp>
        <p:sp>
          <p:nvSpPr>
            <p:cNvPr id="1558" name="Tekstfelt 1557">
              <a:extLst>
                <a:ext uri="{FF2B5EF4-FFF2-40B4-BE49-F238E27FC236}">
                  <a16:creationId xmlns:a16="http://schemas.microsoft.com/office/drawing/2014/main" id="{CCA614C1-7E74-448F-EE76-FDA8E46FD22F}"/>
                </a:ext>
              </a:extLst>
            </p:cNvPr>
            <p:cNvSpPr txBox="1"/>
            <p:nvPr/>
          </p:nvSpPr>
          <p:spPr>
            <a:xfrm>
              <a:off x="5932613" y="2076403"/>
              <a:ext cx="353220" cy="223776"/>
            </a:xfrm>
            <a:prstGeom prst="rect">
              <a:avLst/>
            </a:prstGeom>
            <a:noFill/>
          </p:spPr>
          <p:txBody>
            <a:bodyPr wrap="square" rtlCol="0">
              <a:spAutoFit/>
            </a:bodyPr>
            <a:lstStyle/>
            <a:p>
              <a:r>
                <a:rPr lang="da-DK" sz="1400" dirty="0"/>
                <a:t>214</a:t>
              </a:r>
            </a:p>
          </p:txBody>
        </p:sp>
      </p:grpSp>
      <p:grpSp>
        <p:nvGrpSpPr>
          <p:cNvPr id="1542" name="Gruppe 1541">
            <a:extLst>
              <a:ext uri="{FF2B5EF4-FFF2-40B4-BE49-F238E27FC236}">
                <a16:creationId xmlns:a16="http://schemas.microsoft.com/office/drawing/2014/main" id="{D8263E7A-BC01-52FC-9A4B-01515EC6E672}"/>
              </a:ext>
            </a:extLst>
          </p:cNvPr>
          <p:cNvGrpSpPr/>
          <p:nvPr/>
        </p:nvGrpSpPr>
        <p:grpSpPr>
          <a:xfrm>
            <a:off x="7476839" y="1812399"/>
            <a:ext cx="871405" cy="525993"/>
            <a:chOff x="5892013" y="2076403"/>
            <a:chExt cx="633577" cy="382432"/>
          </a:xfrm>
        </p:grpSpPr>
        <p:sp>
          <p:nvSpPr>
            <p:cNvPr id="1553" name="Tekstfelt 1552">
              <a:extLst>
                <a:ext uri="{FF2B5EF4-FFF2-40B4-BE49-F238E27FC236}">
                  <a16:creationId xmlns:a16="http://schemas.microsoft.com/office/drawing/2014/main" id="{3BAAA4C1-68DD-A74B-DCE1-8BE1F78E3DCA}"/>
                </a:ext>
              </a:extLst>
            </p:cNvPr>
            <p:cNvSpPr txBox="1"/>
            <p:nvPr/>
          </p:nvSpPr>
          <p:spPr>
            <a:xfrm>
              <a:off x="59318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82</a:t>
              </a:r>
            </a:p>
          </p:txBody>
        </p:sp>
        <p:sp>
          <p:nvSpPr>
            <p:cNvPr id="1554" name="Tekstfelt 1553">
              <a:extLst>
                <a:ext uri="{FF2B5EF4-FFF2-40B4-BE49-F238E27FC236}">
                  <a16:creationId xmlns:a16="http://schemas.microsoft.com/office/drawing/2014/main" id="{B650BB11-0344-8040-2FE0-4ECF28E05AF0}"/>
                </a:ext>
              </a:extLst>
            </p:cNvPr>
            <p:cNvSpPr txBox="1"/>
            <p:nvPr/>
          </p:nvSpPr>
          <p:spPr>
            <a:xfrm>
              <a:off x="6116556" y="2117747"/>
              <a:ext cx="409034" cy="335661"/>
            </a:xfrm>
            <a:prstGeom prst="rect">
              <a:avLst/>
            </a:prstGeom>
            <a:noFill/>
            <a:scene3d>
              <a:camera prst="orthographicFront"/>
              <a:lightRig rig="threePt" dir="t"/>
            </a:scene3d>
            <a:sp3d>
              <a:bevelT h="38100"/>
            </a:sp3d>
          </p:spPr>
          <p:txBody>
            <a:bodyPr wrap="square" rtlCol="0">
              <a:spAutoFit/>
            </a:bodyPr>
            <a:lstStyle/>
            <a:p>
              <a:r>
                <a:rPr lang="da-DK" sz="2400" dirty="0" err="1"/>
                <a:t>Pb</a:t>
              </a:r>
              <a:endParaRPr lang="da-DK" sz="2400" dirty="0"/>
            </a:p>
          </p:txBody>
        </p:sp>
        <p:sp>
          <p:nvSpPr>
            <p:cNvPr id="1555" name="Tekstfelt 1554">
              <a:extLst>
                <a:ext uri="{FF2B5EF4-FFF2-40B4-BE49-F238E27FC236}">
                  <a16:creationId xmlns:a16="http://schemas.microsoft.com/office/drawing/2014/main" id="{8170D785-9997-89A7-7FE9-1FACE1816170}"/>
                </a:ext>
              </a:extLst>
            </p:cNvPr>
            <p:cNvSpPr txBox="1"/>
            <p:nvPr/>
          </p:nvSpPr>
          <p:spPr>
            <a:xfrm>
              <a:off x="5892013" y="2076403"/>
              <a:ext cx="353220" cy="223776"/>
            </a:xfrm>
            <a:prstGeom prst="rect">
              <a:avLst/>
            </a:prstGeom>
            <a:noFill/>
          </p:spPr>
          <p:txBody>
            <a:bodyPr wrap="square" rtlCol="0">
              <a:spAutoFit/>
            </a:bodyPr>
            <a:lstStyle/>
            <a:p>
              <a:r>
                <a:rPr lang="da-DK" sz="1400" dirty="0"/>
                <a:t>210</a:t>
              </a:r>
            </a:p>
          </p:txBody>
        </p:sp>
      </p:grpSp>
      <p:cxnSp>
        <p:nvCxnSpPr>
          <p:cNvPr id="1541" name="Lige pilforbindelse 1540">
            <a:extLst>
              <a:ext uri="{FF2B5EF4-FFF2-40B4-BE49-F238E27FC236}">
                <a16:creationId xmlns:a16="http://schemas.microsoft.com/office/drawing/2014/main" id="{940BBA6C-DF91-1636-919B-FD6D975754BD}"/>
              </a:ext>
            </a:extLst>
          </p:cNvPr>
          <p:cNvCxnSpPr/>
          <p:nvPr/>
        </p:nvCxnSpPr>
        <p:spPr>
          <a:xfrm>
            <a:off x="7334798" y="2093912"/>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46" name="Gruppe 1545">
            <a:extLst>
              <a:ext uri="{FF2B5EF4-FFF2-40B4-BE49-F238E27FC236}">
                <a16:creationId xmlns:a16="http://schemas.microsoft.com/office/drawing/2014/main" id="{9B42E8DB-FC96-F435-9C62-83D3C8F0E530}"/>
              </a:ext>
            </a:extLst>
          </p:cNvPr>
          <p:cNvGrpSpPr/>
          <p:nvPr/>
        </p:nvGrpSpPr>
        <p:grpSpPr>
          <a:xfrm>
            <a:off x="8342179" y="1816289"/>
            <a:ext cx="822984" cy="525993"/>
            <a:chOff x="5902163" y="2076403"/>
            <a:chExt cx="598372" cy="382432"/>
          </a:xfrm>
        </p:grpSpPr>
        <p:sp>
          <p:nvSpPr>
            <p:cNvPr id="1549" name="Tekstfelt 1548">
              <a:extLst>
                <a:ext uri="{FF2B5EF4-FFF2-40B4-BE49-F238E27FC236}">
                  <a16:creationId xmlns:a16="http://schemas.microsoft.com/office/drawing/2014/main" id="{CE6C4778-C3B8-22E7-AC70-017384A4CCD9}"/>
                </a:ext>
              </a:extLst>
            </p:cNvPr>
            <p:cNvSpPr txBox="1"/>
            <p:nvPr/>
          </p:nvSpPr>
          <p:spPr>
            <a:xfrm>
              <a:off x="594196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83</a:t>
              </a:r>
            </a:p>
          </p:txBody>
        </p:sp>
        <p:sp>
          <p:nvSpPr>
            <p:cNvPr id="1551" name="Tekstfelt 1550">
              <a:extLst>
                <a:ext uri="{FF2B5EF4-FFF2-40B4-BE49-F238E27FC236}">
                  <a16:creationId xmlns:a16="http://schemas.microsoft.com/office/drawing/2014/main" id="{0200B0E9-83C5-3089-FD24-E3D1C627B95B}"/>
                </a:ext>
              </a:extLst>
            </p:cNvPr>
            <p:cNvSpPr txBox="1"/>
            <p:nvPr/>
          </p:nvSpPr>
          <p:spPr>
            <a:xfrm>
              <a:off x="6147006" y="2117747"/>
              <a:ext cx="353529" cy="335661"/>
            </a:xfrm>
            <a:prstGeom prst="rect">
              <a:avLst/>
            </a:prstGeom>
            <a:noFill/>
            <a:scene3d>
              <a:camera prst="orthographicFront"/>
              <a:lightRig rig="threePt" dir="t"/>
            </a:scene3d>
            <a:sp3d>
              <a:bevelT h="38100"/>
            </a:sp3d>
          </p:spPr>
          <p:txBody>
            <a:bodyPr wrap="square" rtlCol="0">
              <a:spAutoFit/>
            </a:bodyPr>
            <a:lstStyle/>
            <a:p>
              <a:r>
                <a:rPr lang="da-DK" sz="2400" dirty="0"/>
                <a:t>Bi</a:t>
              </a:r>
            </a:p>
          </p:txBody>
        </p:sp>
        <p:sp>
          <p:nvSpPr>
            <p:cNvPr id="1552" name="Tekstfelt 1551">
              <a:extLst>
                <a:ext uri="{FF2B5EF4-FFF2-40B4-BE49-F238E27FC236}">
                  <a16:creationId xmlns:a16="http://schemas.microsoft.com/office/drawing/2014/main" id="{87BDCC8B-EB9D-0805-96E8-9801493E4905}"/>
                </a:ext>
              </a:extLst>
            </p:cNvPr>
            <p:cNvSpPr txBox="1"/>
            <p:nvPr/>
          </p:nvSpPr>
          <p:spPr>
            <a:xfrm>
              <a:off x="5902163" y="2076403"/>
              <a:ext cx="353220" cy="223776"/>
            </a:xfrm>
            <a:prstGeom prst="rect">
              <a:avLst/>
            </a:prstGeom>
            <a:noFill/>
          </p:spPr>
          <p:txBody>
            <a:bodyPr wrap="square" rtlCol="0">
              <a:spAutoFit/>
            </a:bodyPr>
            <a:lstStyle/>
            <a:p>
              <a:r>
                <a:rPr lang="da-DK" sz="1400" dirty="0"/>
                <a:t>210</a:t>
              </a:r>
            </a:p>
          </p:txBody>
        </p:sp>
      </p:grpSp>
      <p:cxnSp>
        <p:nvCxnSpPr>
          <p:cNvPr id="1543" name="Lige pilforbindelse 1542">
            <a:extLst>
              <a:ext uri="{FF2B5EF4-FFF2-40B4-BE49-F238E27FC236}">
                <a16:creationId xmlns:a16="http://schemas.microsoft.com/office/drawing/2014/main" id="{D4CADBA6-81DA-D632-C173-366540205DE0}"/>
              </a:ext>
            </a:extLst>
          </p:cNvPr>
          <p:cNvCxnSpPr/>
          <p:nvPr/>
        </p:nvCxnSpPr>
        <p:spPr>
          <a:xfrm>
            <a:off x="8254790" y="2095166"/>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cxnSp>
        <p:nvCxnSpPr>
          <p:cNvPr id="1544" name="Lige pilforbindelse 1543">
            <a:extLst>
              <a:ext uri="{FF2B5EF4-FFF2-40B4-BE49-F238E27FC236}">
                <a16:creationId xmlns:a16="http://schemas.microsoft.com/office/drawing/2014/main" id="{DEE519DB-187D-4817-0696-333D361BDD88}"/>
              </a:ext>
            </a:extLst>
          </p:cNvPr>
          <p:cNvCxnSpPr/>
          <p:nvPr/>
        </p:nvCxnSpPr>
        <p:spPr>
          <a:xfrm>
            <a:off x="9086688" y="2100762"/>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676" name="Gruppe 675">
            <a:extLst>
              <a:ext uri="{FF2B5EF4-FFF2-40B4-BE49-F238E27FC236}">
                <a16:creationId xmlns:a16="http://schemas.microsoft.com/office/drawing/2014/main" id="{B52B1B3C-7EC0-8C00-F4DB-D6D6D368955F}"/>
              </a:ext>
            </a:extLst>
          </p:cNvPr>
          <p:cNvGrpSpPr/>
          <p:nvPr/>
        </p:nvGrpSpPr>
        <p:grpSpPr>
          <a:xfrm>
            <a:off x="6570658" y="2481797"/>
            <a:ext cx="826144" cy="525993"/>
            <a:chOff x="5932613" y="2076403"/>
            <a:chExt cx="600669" cy="382432"/>
          </a:xfrm>
        </p:grpSpPr>
        <p:sp>
          <p:nvSpPr>
            <p:cNvPr id="692" name="Tekstfelt 691">
              <a:extLst>
                <a:ext uri="{FF2B5EF4-FFF2-40B4-BE49-F238E27FC236}">
                  <a16:creationId xmlns:a16="http://schemas.microsoft.com/office/drawing/2014/main" id="{7971116A-D842-F6C0-6C45-906530C7D6BD}"/>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84</a:t>
              </a:r>
            </a:p>
          </p:txBody>
        </p:sp>
        <p:sp>
          <p:nvSpPr>
            <p:cNvPr id="693" name="Tekstfelt 692">
              <a:extLst>
                <a:ext uri="{FF2B5EF4-FFF2-40B4-BE49-F238E27FC236}">
                  <a16:creationId xmlns:a16="http://schemas.microsoft.com/office/drawing/2014/main" id="{D15B3DBF-0761-11D7-4545-F6752E51C8E9}"/>
                </a:ext>
              </a:extLst>
            </p:cNvPr>
            <p:cNvSpPr txBox="1"/>
            <p:nvPr/>
          </p:nvSpPr>
          <p:spPr>
            <a:xfrm>
              <a:off x="6141931" y="2117747"/>
              <a:ext cx="391351" cy="335661"/>
            </a:xfrm>
            <a:prstGeom prst="rect">
              <a:avLst/>
            </a:prstGeom>
            <a:noFill/>
            <a:scene3d>
              <a:camera prst="orthographicFront"/>
              <a:lightRig rig="threePt" dir="t"/>
            </a:scene3d>
            <a:sp3d>
              <a:bevelT h="38100"/>
            </a:sp3d>
          </p:spPr>
          <p:txBody>
            <a:bodyPr wrap="square" rtlCol="0">
              <a:spAutoFit/>
            </a:bodyPr>
            <a:lstStyle/>
            <a:p>
              <a:r>
                <a:rPr lang="da-DK" sz="2400" dirty="0"/>
                <a:t>Po</a:t>
              </a:r>
            </a:p>
          </p:txBody>
        </p:sp>
        <p:sp>
          <p:nvSpPr>
            <p:cNvPr id="1539" name="Tekstfelt 1538">
              <a:extLst>
                <a:ext uri="{FF2B5EF4-FFF2-40B4-BE49-F238E27FC236}">
                  <a16:creationId xmlns:a16="http://schemas.microsoft.com/office/drawing/2014/main" id="{54D75C2E-BE29-AC4A-2352-098E51A0D8CF}"/>
                </a:ext>
              </a:extLst>
            </p:cNvPr>
            <p:cNvSpPr txBox="1"/>
            <p:nvPr/>
          </p:nvSpPr>
          <p:spPr>
            <a:xfrm>
              <a:off x="5932613" y="2076403"/>
              <a:ext cx="353220" cy="223776"/>
            </a:xfrm>
            <a:prstGeom prst="rect">
              <a:avLst/>
            </a:prstGeom>
            <a:noFill/>
          </p:spPr>
          <p:txBody>
            <a:bodyPr wrap="square" rtlCol="0">
              <a:spAutoFit/>
            </a:bodyPr>
            <a:lstStyle/>
            <a:p>
              <a:r>
                <a:rPr lang="da-DK" sz="1400" dirty="0"/>
                <a:t>210</a:t>
              </a:r>
            </a:p>
          </p:txBody>
        </p:sp>
      </p:grpSp>
      <p:cxnSp>
        <p:nvCxnSpPr>
          <p:cNvPr id="677" name="Lige pilforbindelse 676">
            <a:extLst>
              <a:ext uri="{FF2B5EF4-FFF2-40B4-BE49-F238E27FC236}">
                <a16:creationId xmlns:a16="http://schemas.microsoft.com/office/drawing/2014/main" id="{F5950279-387D-D82C-B349-A7A00832F2F9}"/>
              </a:ext>
            </a:extLst>
          </p:cNvPr>
          <p:cNvCxnSpPr/>
          <p:nvPr/>
        </p:nvCxnSpPr>
        <p:spPr>
          <a:xfrm>
            <a:off x="7330600" y="2760826"/>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678" name="Gruppe 677">
            <a:extLst>
              <a:ext uri="{FF2B5EF4-FFF2-40B4-BE49-F238E27FC236}">
                <a16:creationId xmlns:a16="http://schemas.microsoft.com/office/drawing/2014/main" id="{2B306B4B-F53C-F2FE-62C8-8307694A3B91}"/>
              </a:ext>
            </a:extLst>
          </p:cNvPr>
          <p:cNvGrpSpPr/>
          <p:nvPr/>
        </p:nvGrpSpPr>
        <p:grpSpPr>
          <a:xfrm>
            <a:off x="7486598" y="2479313"/>
            <a:ext cx="865254" cy="525993"/>
            <a:chOff x="5902163" y="2076403"/>
            <a:chExt cx="629105" cy="382432"/>
          </a:xfrm>
        </p:grpSpPr>
        <p:sp>
          <p:nvSpPr>
            <p:cNvPr id="685" name="Tekstfelt 684">
              <a:extLst>
                <a:ext uri="{FF2B5EF4-FFF2-40B4-BE49-F238E27FC236}">
                  <a16:creationId xmlns:a16="http://schemas.microsoft.com/office/drawing/2014/main" id="{61AB6AE5-BE5F-1F93-8FBF-495AD22804CD}"/>
                </a:ext>
              </a:extLst>
            </p:cNvPr>
            <p:cNvSpPr txBox="1"/>
            <p:nvPr/>
          </p:nvSpPr>
          <p:spPr>
            <a:xfrm>
              <a:off x="594196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82</a:t>
              </a:r>
            </a:p>
          </p:txBody>
        </p:sp>
        <p:sp>
          <p:nvSpPr>
            <p:cNvPr id="686" name="Tekstfelt 685">
              <a:extLst>
                <a:ext uri="{FF2B5EF4-FFF2-40B4-BE49-F238E27FC236}">
                  <a16:creationId xmlns:a16="http://schemas.microsoft.com/office/drawing/2014/main" id="{957BFCBC-3853-BEC6-AE38-4424A41C4AFD}"/>
                </a:ext>
              </a:extLst>
            </p:cNvPr>
            <p:cNvSpPr txBox="1"/>
            <p:nvPr/>
          </p:nvSpPr>
          <p:spPr>
            <a:xfrm>
              <a:off x="6126706" y="2117747"/>
              <a:ext cx="404562" cy="335661"/>
            </a:xfrm>
            <a:prstGeom prst="rect">
              <a:avLst/>
            </a:prstGeom>
            <a:noFill/>
            <a:scene3d>
              <a:camera prst="orthographicFront"/>
              <a:lightRig rig="threePt" dir="t"/>
            </a:scene3d>
            <a:sp3d>
              <a:bevelT h="38100"/>
            </a:sp3d>
          </p:spPr>
          <p:txBody>
            <a:bodyPr wrap="square" rtlCol="0">
              <a:spAutoFit/>
            </a:bodyPr>
            <a:lstStyle/>
            <a:p>
              <a:r>
                <a:rPr lang="da-DK" sz="2400" dirty="0" err="1"/>
                <a:t>Pb</a:t>
              </a:r>
              <a:endParaRPr lang="da-DK" sz="2400" dirty="0"/>
            </a:p>
          </p:txBody>
        </p:sp>
        <p:sp>
          <p:nvSpPr>
            <p:cNvPr id="687" name="Tekstfelt 686">
              <a:extLst>
                <a:ext uri="{FF2B5EF4-FFF2-40B4-BE49-F238E27FC236}">
                  <a16:creationId xmlns:a16="http://schemas.microsoft.com/office/drawing/2014/main" id="{0384EE01-F38D-B471-98DF-79A0BE1EB83C}"/>
                </a:ext>
              </a:extLst>
            </p:cNvPr>
            <p:cNvSpPr txBox="1"/>
            <p:nvPr/>
          </p:nvSpPr>
          <p:spPr>
            <a:xfrm>
              <a:off x="5902163" y="2076403"/>
              <a:ext cx="353220" cy="223776"/>
            </a:xfrm>
            <a:prstGeom prst="rect">
              <a:avLst/>
            </a:prstGeom>
            <a:noFill/>
          </p:spPr>
          <p:txBody>
            <a:bodyPr wrap="square" rtlCol="0">
              <a:spAutoFit/>
            </a:bodyPr>
            <a:lstStyle/>
            <a:p>
              <a:r>
                <a:rPr lang="da-DK" sz="1400" dirty="0"/>
                <a:t>206</a:t>
              </a:r>
            </a:p>
          </p:txBody>
        </p:sp>
      </p:grpSp>
      <p:cxnSp>
        <p:nvCxnSpPr>
          <p:cNvPr id="2552" name="Lige pilforbindelse 2551">
            <a:extLst>
              <a:ext uri="{FF2B5EF4-FFF2-40B4-BE49-F238E27FC236}">
                <a16:creationId xmlns:a16="http://schemas.microsoft.com/office/drawing/2014/main" id="{22F0276E-851C-3DAB-96B3-9A1D12C4C8C5}"/>
              </a:ext>
            </a:extLst>
          </p:cNvPr>
          <p:cNvCxnSpPr>
            <a:cxnSpLocks/>
          </p:cNvCxnSpPr>
          <p:nvPr/>
        </p:nvCxnSpPr>
        <p:spPr>
          <a:xfrm flipH="1">
            <a:off x="4207091" y="3922348"/>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2553" name="Lige pilforbindelse 2552">
            <a:extLst>
              <a:ext uri="{FF2B5EF4-FFF2-40B4-BE49-F238E27FC236}">
                <a16:creationId xmlns:a16="http://schemas.microsoft.com/office/drawing/2014/main" id="{DF8E722F-23ED-7A05-51C8-748B1F6A3AC1}"/>
              </a:ext>
            </a:extLst>
          </p:cNvPr>
          <p:cNvCxnSpPr>
            <a:cxnSpLocks/>
          </p:cNvCxnSpPr>
          <p:nvPr/>
        </p:nvCxnSpPr>
        <p:spPr>
          <a:xfrm flipH="1">
            <a:off x="3337130" y="4792386"/>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2554" name="Lige pilforbindelse 2553">
            <a:extLst>
              <a:ext uri="{FF2B5EF4-FFF2-40B4-BE49-F238E27FC236}">
                <a16:creationId xmlns:a16="http://schemas.microsoft.com/office/drawing/2014/main" id="{142CAE3D-AAFB-B8D8-69D0-0FA349A22A7C}"/>
              </a:ext>
            </a:extLst>
          </p:cNvPr>
          <p:cNvCxnSpPr>
            <a:cxnSpLocks/>
          </p:cNvCxnSpPr>
          <p:nvPr/>
        </p:nvCxnSpPr>
        <p:spPr>
          <a:xfrm flipH="1">
            <a:off x="2466798" y="5662751"/>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2559" name="Lige pilforbindelse 2558">
            <a:extLst>
              <a:ext uri="{FF2B5EF4-FFF2-40B4-BE49-F238E27FC236}">
                <a16:creationId xmlns:a16="http://schemas.microsoft.com/office/drawing/2014/main" id="{A4673CD0-C155-E136-F7CD-AF70BC02941F}"/>
              </a:ext>
            </a:extLst>
          </p:cNvPr>
          <p:cNvCxnSpPr>
            <a:cxnSpLocks noChangeAspect="1"/>
          </p:cNvCxnSpPr>
          <p:nvPr/>
        </p:nvCxnSpPr>
        <p:spPr>
          <a:xfrm rot="10800000">
            <a:off x="4990428" y="3881692"/>
            <a:ext cx="252000" cy="212400"/>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2560" name="Lige pilforbindelse 2559">
            <a:extLst>
              <a:ext uri="{FF2B5EF4-FFF2-40B4-BE49-F238E27FC236}">
                <a16:creationId xmlns:a16="http://schemas.microsoft.com/office/drawing/2014/main" id="{7A5C149B-9972-0CE0-20EF-12786F8D4C8E}"/>
              </a:ext>
            </a:extLst>
          </p:cNvPr>
          <p:cNvCxnSpPr>
            <a:cxnSpLocks noChangeAspect="1"/>
          </p:cNvCxnSpPr>
          <p:nvPr/>
        </p:nvCxnSpPr>
        <p:spPr>
          <a:xfrm rot="10800000">
            <a:off x="1954867" y="6071268"/>
            <a:ext cx="252000" cy="212400"/>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2561" name="Lige pilforbindelse 2560">
            <a:extLst>
              <a:ext uri="{FF2B5EF4-FFF2-40B4-BE49-F238E27FC236}">
                <a16:creationId xmlns:a16="http://schemas.microsoft.com/office/drawing/2014/main" id="{2DF3C2ED-B1AC-7446-1AE6-FC65726DFB14}"/>
              </a:ext>
            </a:extLst>
          </p:cNvPr>
          <p:cNvCxnSpPr>
            <a:cxnSpLocks noChangeAspect="1"/>
          </p:cNvCxnSpPr>
          <p:nvPr/>
        </p:nvCxnSpPr>
        <p:spPr>
          <a:xfrm rot="10800000">
            <a:off x="1562985" y="5623404"/>
            <a:ext cx="252000" cy="212400"/>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2562" name="Lige pilforbindelse 2561">
            <a:extLst>
              <a:ext uri="{FF2B5EF4-FFF2-40B4-BE49-F238E27FC236}">
                <a16:creationId xmlns:a16="http://schemas.microsoft.com/office/drawing/2014/main" id="{4A7CDDE8-A9FA-E818-803B-9B0F38E36CC1}"/>
              </a:ext>
            </a:extLst>
          </p:cNvPr>
          <p:cNvCxnSpPr>
            <a:cxnSpLocks/>
          </p:cNvCxnSpPr>
          <p:nvPr/>
        </p:nvCxnSpPr>
        <p:spPr>
          <a:xfrm flipH="1">
            <a:off x="709533" y="5647201"/>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sp>
        <p:nvSpPr>
          <p:cNvPr id="4" name="Afrundet rektangel 3">
            <a:hlinkClick r:id="rId9" action="ppaction://hlinksldjump"/>
            <a:extLst>
              <a:ext uri="{FF2B5EF4-FFF2-40B4-BE49-F238E27FC236}">
                <a16:creationId xmlns:a16="http://schemas.microsoft.com/office/drawing/2014/main" id="{004768F7-C8CD-D7BF-9B8A-C0098EE7B1BE}"/>
              </a:ext>
            </a:extLst>
          </p:cNvPr>
          <p:cNvSpPr/>
          <p:nvPr/>
        </p:nvSpPr>
        <p:spPr>
          <a:xfrm>
            <a:off x="6999740" y="5180615"/>
            <a:ext cx="1784598" cy="590791"/>
          </a:xfrm>
          <a:prstGeom prst="roundRect">
            <a:avLst/>
          </a:prstGeom>
          <a:solidFill>
            <a:srgbClr val="146A4A"/>
          </a:solidFill>
          <a:scene3d>
            <a:camera prst="orthographicFront"/>
            <a:lightRig rig="threePt" dir="t"/>
          </a:scene3d>
          <a:sp3d>
            <a:bevelT/>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da-DK" sz="2400" dirty="0"/>
              <a:t>Fortsæt </a:t>
            </a:r>
          </a:p>
        </p:txBody>
      </p:sp>
      <p:pic>
        <p:nvPicPr>
          <p:cNvPr id="5" name="Picture 4" descr="Top Hemmeligt, Klassificeret, Fortrolig">
            <a:extLst>
              <a:ext uri="{FF2B5EF4-FFF2-40B4-BE49-F238E27FC236}">
                <a16:creationId xmlns:a16="http://schemas.microsoft.com/office/drawing/2014/main" id="{AEA68DDC-EFB8-BD2E-4004-B733A1E6C15F}"/>
              </a:ext>
            </a:extLst>
          </p:cNvPr>
          <p:cNvPicPr>
            <a:picLocks noChangeAspect="1" noChangeArrowheads="1"/>
          </p:cNvPicPr>
          <p:nvPr/>
        </p:nvPicPr>
        <p:blipFill rotWithShape="1">
          <a:blip r:embed="rId10">
            <a:clrChange>
              <a:clrFrom>
                <a:srgbClr val="FFFFFF"/>
              </a:clrFrom>
              <a:clrTo>
                <a:srgbClr val="FFFFFF">
                  <a:alpha val="0"/>
                </a:srgbClr>
              </a:clrTo>
            </a:clrChange>
            <a:extLst>
              <a:ext uri="{28A0092B-C50C-407E-A947-70E740481C1C}">
                <a14:useLocalDpi xmlns:a14="http://schemas.microsoft.com/office/drawing/2010/main" val="0"/>
              </a:ext>
            </a:extLst>
          </a:blip>
          <a:srcRect t="25410" b="25412"/>
          <a:stretch/>
        </p:blipFill>
        <p:spPr bwMode="auto">
          <a:xfrm rot="20867520">
            <a:off x="7186892" y="2777963"/>
            <a:ext cx="1751601" cy="861415"/>
          </a:xfrm>
          <a:prstGeom prst="rect">
            <a:avLst/>
          </a:prstGeom>
          <a:noFill/>
          <a:extLst>
            <a:ext uri="{909E8E84-426E-40DD-AFC4-6F175D3DCCD1}">
              <a14:hiddenFill xmlns:a14="http://schemas.microsoft.com/office/drawing/2010/main">
                <a:solidFill>
                  <a:srgbClr val="FFFFFF"/>
                </a:solidFill>
              </a14:hiddenFill>
            </a:ext>
          </a:extLst>
        </p:spPr>
      </p:pic>
      <p:pic>
        <p:nvPicPr>
          <p:cNvPr id="6" name="Picture 6" descr="Krog, Afkrydsning, Done, Ja, Godkendelse">
            <a:extLst>
              <a:ext uri="{FF2B5EF4-FFF2-40B4-BE49-F238E27FC236}">
                <a16:creationId xmlns:a16="http://schemas.microsoft.com/office/drawing/2014/main" id="{16CDA843-531A-A6C1-0DF9-F3C053BFA01A}"/>
              </a:ext>
            </a:extLst>
          </p:cNvPr>
          <p:cNvPicPr>
            <a:picLocks noChangeAspect="1" noChangeArrowheads="1"/>
          </p:cNvPicPr>
          <p:nvPr/>
        </p:nvPicPr>
        <p:blipFill rotWithShape="1">
          <a:blip r:embed="rId11">
            <a:duotone>
              <a:schemeClr val="accent3">
                <a:shade val="45000"/>
                <a:satMod val="135000"/>
              </a:schemeClr>
              <a:prstClr val="white"/>
            </a:duotone>
            <a:extLst>
              <a:ext uri="{28A0092B-C50C-407E-A947-70E740481C1C}">
                <a14:useLocalDpi xmlns:a14="http://schemas.microsoft.com/office/drawing/2010/main" val="0"/>
              </a:ext>
            </a:extLst>
          </a:blip>
          <a:srcRect l="19446" t="17598" r="14603" b="12178"/>
          <a:stretch/>
        </p:blipFill>
        <p:spPr bwMode="auto">
          <a:xfrm>
            <a:off x="8384906" y="2774629"/>
            <a:ext cx="1049360" cy="1117359"/>
          </a:xfrm>
          <a:prstGeom prst="rect">
            <a:avLst/>
          </a:prstGeom>
          <a:noFill/>
          <a:extLst>
            <a:ext uri="{909E8E84-426E-40DD-AFC4-6F175D3DCCD1}">
              <a14:hiddenFill xmlns:a14="http://schemas.microsoft.com/office/drawing/2010/main">
                <a:solidFill>
                  <a:srgbClr val="FFFFFF"/>
                </a:solidFill>
              </a14:hiddenFill>
            </a:ext>
          </a:extLst>
        </p:spPr>
      </p:pic>
      <p:pic>
        <p:nvPicPr>
          <p:cNvPr id="7" name="stamp-81635.mp3">
            <a:hlinkClick r:id="" action="ppaction://media"/>
            <a:extLst>
              <a:ext uri="{FF2B5EF4-FFF2-40B4-BE49-F238E27FC236}">
                <a16:creationId xmlns:a16="http://schemas.microsoft.com/office/drawing/2014/main" id="{223EF007-FD0D-FD56-6A3E-A3384D06B3C6}"/>
              </a:ext>
            </a:extLst>
          </p:cNvPr>
          <p:cNvPicPr>
            <a:picLocks noChangeAspect="1"/>
          </p:cNvPicPr>
          <p:nvPr>
            <a:audioFile r:link="rId2"/>
            <p:extLst>
              <p:ext uri="{DAA4B4D4-6D71-4841-9C94-3DE7FCFB9230}">
                <p14:media xmlns:p14="http://schemas.microsoft.com/office/powerpoint/2010/main" r:embed="rId1"/>
              </p:ext>
            </p:extLst>
          </p:nvPr>
        </p:nvPicPr>
        <p:blipFill>
          <a:blip r:embed="rId12"/>
          <a:stretch>
            <a:fillRect/>
          </a:stretch>
        </p:blipFill>
        <p:spPr>
          <a:xfrm>
            <a:off x="4715426" y="7235752"/>
            <a:ext cx="812800" cy="812800"/>
          </a:xfrm>
          <a:prstGeom prst="rect">
            <a:avLst/>
          </a:prstGeom>
        </p:spPr>
      </p:pic>
      <p:sp>
        <p:nvSpPr>
          <p:cNvPr id="8" name="Tekstfelt 7">
            <a:extLst>
              <a:ext uri="{FF2B5EF4-FFF2-40B4-BE49-F238E27FC236}">
                <a16:creationId xmlns:a16="http://schemas.microsoft.com/office/drawing/2014/main" id="{A313A6E5-2EF6-7701-9B38-82F335471CBE}"/>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spTree>
    <p:extLst>
      <p:ext uri="{BB962C8B-B14F-4D97-AF65-F5344CB8AC3E}">
        <p14:creationId xmlns:p14="http://schemas.microsoft.com/office/powerpoint/2010/main" val="12314946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2559"/>
                                        </p:tgtEl>
                                        <p:attrNameLst>
                                          <p:attrName>style.visibility</p:attrName>
                                        </p:attrNameLst>
                                      </p:cBhvr>
                                      <p:to>
                                        <p:strVal val="visible"/>
                                      </p:to>
                                    </p:set>
                                    <p:animEffect transition="in" filter="dissolve">
                                      <p:cBhvr>
                                        <p:cTn id="7" dur="500"/>
                                        <p:tgtEl>
                                          <p:spTgt spid="2559"/>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1561"/>
                                        </p:tgtEl>
                                        <p:attrNameLst>
                                          <p:attrName>style.visibility</p:attrName>
                                        </p:attrNameLst>
                                      </p:cBhvr>
                                      <p:to>
                                        <p:strVal val="visible"/>
                                      </p:to>
                                    </p:set>
                                    <p:animEffect transition="in" filter="dissolve">
                                      <p:cBhvr>
                                        <p:cTn id="11" dur="500"/>
                                        <p:tgtEl>
                                          <p:spTgt spid="1561"/>
                                        </p:tgtEl>
                                      </p:cBhvr>
                                    </p:animEffect>
                                  </p:childTnLst>
                                </p:cTn>
                              </p:par>
                            </p:childTnLst>
                          </p:cTn>
                        </p:par>
                        <p:par>
                          <p:cTn id="12" fill="hold">
                            <p:stCondLst>
                              <p:cond delay="1000"/>
                            </p:stCondLst>
                            <p:childTnLst>
                              <p:par>
                                <p:cTn id="13" presetID="9" presetClass="entr" presetSubtype="0" fill="hold" nodeType="afterEffect">
                                  <p:stCondLst>
                                    <p:cond delay="0"/>
                                  </p:stCondLst>
                                  <p:childTnLst>
                                    <p:set>
                                      <p:cBhvr>
                                        <p:cTn id="14" dur="1" fill="hold">
                                          <p:stCondLst>
                                            <p:cond delay="0"/>
                                          </p:stCondLst>
                                        </p:cTn>
                                        <p:tgtEl>
                                          <p:spTgt spid="1562"/>
                                        </p:tgtEl>
                                        <p:attrNameLst>
                                          <p:attrName>style.visibility</p:attrName>
                                        </p:attrNameLst>
                                      </p:cBhvr>
                                      <p:to>
                                        <p:strVal val="visible"/>
                                      </p:to>
                                    </p:set>
                                    <p:animEffect transition="in" filter="dissolve">
                                      <p:cBhvr>
                                        <p:cTn id="15" dur="500"/>
                                        <p:tgtEl>
                                          <p:spTgt spid="1562"/>
                                        </p:tgtEl>
                                      </p:cBhvr>
                                    </p:animEffect>
                                  </p:childTnLst>
                                </p:cTn>
                              </p:par>
                            </p:childTnLst>
                          </p:cTn>
                        </p:par>
                        <p:par>
                          <p:cTn id="16" fill="hold">
                            <p:stCondLst>
                              <p:cond delay="1500"/>
                            </p:stCondLst>
                            <p:childTnLst>
                              <p:par>
                                <p:cTn id="17" presetID="9" presetClass="entr" presetSubtype="0" fill="hold" nodeType="afterEffect">
                                  <p:stCondLst>
                                    <p:cond delay="0"/>
                                  </p:stCondLst>
                                  <p:childTnLst>
                                    <p:set>
                                      <p:cBhvr>
                                        <p:cTn id="18" dur="1" fill="hold">
                                          <p:stCondLst>
                                            <p:cond delay="0"/>
                                          </p:stCondLst>
                                        </p:cTn>
                                        <p:tgtEl>
                                          <p:spTgt spid="2552"/>
                                        </p:tgtEl>
                                        <p:attrNameLst>
                                          <p:attrName>style.visibility</p:attrName>
                                        </p:attrNameLst>
                                      </p:cBhvr>
                                      <p:to>
                                        <p:strVal val="visible"/>
                                      </p:to>
                                    </p:set>
                                    <p:animEffect transition="in" filter="dissolve">
                                      <p:cBhvr>
                                        <p:cTn id="19" dur="500"/>
                                        <p:tgtEl>
                                          <p:spTgt spid="2552"/>
                                        </p:tgtEl>
                                      </p:cBhvr>
                                    </p:animEffect>
                                  </p:childTnLst>
                                </p:cTn>
                              </p:par>
                            </p:childTnLst>
                          </p:cTn>
                        </p:par>
                        <p:par>
                          <p:cTn id="20" fill="hold">
                            <p:stCondLst>
                              <p:cond delay="2000"/>
                            </p:stCondLst>
                            <p:childTnLst>
                              <p:par>
                                <p:cTn id="21" presetID="9" presetClass="entr" presetSubtype="0" fill="hold" nodeType="afterEffect">
                                  <p:stCondLst>
                                    <p:cond delay="0"/>
                                  </p:stCondLst>
                                  <p:childTnLst>
                                    <p:set>
                                      <p:cBhvr>
                                        <p:cTn id="22" dur="1" fill="hold">
                                          <p:stCondLst>
                                            <p:cond delay="0"/>
                                          </p:stCondLst>
                                        </p:cTn>
                                        <p:tgtEl>
                                          <p:spTgt spid="1564"/>
                                        </p:tgtEl>
                                        <p:attrNameLst>
                                          <p:attrName>style.visibility</p:attrName>
                                        </p:attrNameLst>
                                      </p:cBhvr>
                                      <p:to>
                                        <p:strVal val="visible"/>
                                      </p:to>
                                    </p:set>
                                    <p:animEffect transition="in" filter="dissolve">
                                      <p:cBhvr>
                                        <p:cTn id="23" dur="500"/>
                                        <p:tgtEl>
                                          <p:spTgt spid="1564"/>
                                        </p:tgtEl>
                                      </p:cBhvr>
                                    </p:animEffect>
                                  </p:childTnLst>
                                </p:cTn>
                              </p:par>
                            </p:childTnLst>
                          </p:cTn>
                        </p:par>
                        <p:par>
                          <p:cTn id="24" fill="hold">
                            <p:stCondLst>
                              <p:cond delay="2500"/>
                            </p:stCondLst>
                            <p:childTnLst>
                              <p:par>
                                <p:cTn id="25" presetID="9" presetClass="entr" presetSubtype="0" fill="hold" nodeType="afterEffect">
                                  <p:stCondLst>
                                    <p:cond delay="0"/>
                                  </p:stCondLst>
                                  <p:childTnLst>
                                    <p:set>
                                      <p:cBhvr>
                                        <p:cTn id="26" dur="1" fill="hold">
                                          <p:stCondLst>
                                            <p:cond delay="0"/>
                                          </p:stCondLst>
                                        </p:cTn>
                                        <p:tgtEl>
                                          <p:spTgt spid="1563"/>
                                        </p:tgtEl>
                                        <p:attrNameLst>
                                          <p:attrName>style.visibility</p:attrName>
                                        </p:attrNameLst>
                                      </p:cBhvr>
                                      <p:to>
                                        <p:strVal val="visible"/>
                                      </p:to>
                                    </p:set>
                                    <p:animEffect transition="in" filter="dissolve">
                                      <p:cBhvr>
                                        <p:cTn id="27" dur="500"/>
                                        <p:tgtEl>
                                          <p:spTgt spid="1563"/>
                                        </p:tgtEl>
                                      </p:cBhvr>
                                    </p:animEffect>
                                  </p:childTnLst>
                                </p:cTn>
                              </p:par>
                            </p:childTnLst>
                          </p:cTn>
                        </p:par>
                        <p:par>
                          <p:cTn id="28" fill="hold">
                            <p:stCondLst>
                              <p:cond delay="3000"/>
                            </p:stCondLst>
                            <p:childTnLst>
                              <p:par>
                                <p:cTn id="29" presetID="9" presetClass="entr" presetSubtype="0" fill="hold" nodeType="afterEffect">
                                  <p:stCondLst>
                                    <p:cond delay="0"/>
                                  </p:stCondLst>
                                  <p:childTnLst>
                                    <p:set>
                                      <p:cBhvr>
                                        <p:cTn id="30" dur="1" fill="hold">
                                          <p:stCondLst>
                                            <p:cond delay="0"/>
                                          </p:stCondLst>
                                        </p:cTn>
                                        <p:tgtEl>
                                          <p:spTgt spid="2553"/>
                                        </p:tgtEl>
                                        <p:attrNameLst>
                                          <p:attrName>style.visibility</p:attrName>
                                        </p:attrNameLst>
                                      </p:cBhvr>
                                      <p:to>
                                        <p:strVal val="visible"/>
                                      </p:to>
                                    </p:set>
                                    <p:animEffect transition="in" filter="dissolve">
                                      <p:cBhvr>
                                        <p:cTn id="31" dur="500"/>
                                        <p:tgtEl>
                                          <p:spTgt spid="2553"/>
                                        </p:tgtEl>
                                      </p:cBhvr>
                                    </p:animEffect>
                                  </p:childTnLst>
                                </p:cTn>
                              </p:par>
                            </p:childTnLst>
                          </p:cTn>
                        </p:par>
                        <p:par>
                          <p:cTn id="32" fill="hold">
                            <p:stCondLst>
                              <p:cond delay="3500"/>
                            </p:stCondLst>
                            <p:childTnLst>
                              <p:par>
                                <p:cTn id="33" presetID="9" presetClass="entr" presetSubtype="0" fill="hold" nodeType="afterEffect">
                                  <p:stCondLst>
                                    <p:cond delay="0"/>
                                  </p:stCondLst>
                                  <p:childTnLst>
                                    <p:set>
                                      <p:cBhvr>
                                        <p:cTn id="34" dur="1" fill="hold">
                                          <p:stCondLst>
                                            <p:cond delay="0"/>
                                          </p:stCondLst>
                                        </p:cTn>
                                        <p:tgtEl>
                                          <p:spTgt spid="1540"/>
                                        </p:tgtEl>
                                        <p:attrNameLst>
                                          <p:attrName>style.visibility</p:attrName>
                                        </p:attrNameLst>
                                      </p:cBhvr>
                                      <p:to>
                                        <p:strVal val="visible"/>
                                      </p:to>
                                    </p:set>
                                    <p:animEffect transition="in" filter="dissolve">
                                      <p:cBhvr>
                                        <p:cTn id="35" dur="500"/>
                                        <p:tgtEl>
                                          <p:spTgt spid="1540"/>
                                        </p:tgtEl>
                                      </p:cBhvr>
                                    </p:animEffect>
                                  </p:childTnLst>
                                </p:cTn>
                              </p:par>
                            </p:childTnLst>
                          </p:cTn>
                        </p:par>
                        <p:par>
                          <p:cTn id="36" fill="hold">
                            <p:stCondLst>
                              <p:cond delay="4000"/>
                            </p:stCondLst>
                            <p:childTnLst>
                              <p:par>
                                <p:cTn id="37" presetID="9" presetClass="entr" presetSubtype="0" fill="hold" nodeType="afterEffect">
                                  <p:stCondLst>
                                    <p:cond delay="0"/>
                                  </p:stCondLst>
                                  <p:childTnLst>
                                    <p:set>
                                      <p:cBhvr>
                                        <p:cTn id="38" dur="1" fill="hold">
                                          <p:stCondLst>
                                            <p:cond delay="0"/>
                                          </p:stCondLst>
                                        </p:cTn>
                                        <p:tgtEl>
                                          <p:spTgt spid="1541"/>
                                        </p:tgtEl>
                                        <p:attrNameLst>
                                          <p:attrName>style.visibility</p:attrName>
                                        </p:attrNameLst>
                                      </p:cBhvr>
                                      <p:to>
                                        <p:strVal val="visible"/>
                                      </p:to>
                                    </p:set>
                                    <p:animEffect transition="in" filter="dissolve">
                                      <p:cBhvr>
                                        <p:cTn id="39" dur="500"/>
                                        <p:tgtEl>
                                          <p:spTgt spid="1541"/>
                                        </p:tgtEl>
                                      </p:cBhvr>
                                    </p:animEffect>
                                  </p:childTnLst>
                                </p:cTn>
                              </p:par>
                            </p:childTnLst>
                          </p:cTn>
                        </p:par>
                        <p:par>
                          <p:cTn id="40" fill="hold">
                            <p:stCondLst>
                              <p:cond delay="4500"/>
                            </p:stCondLst>
                            <p:childTnLst>
                              <p:par>
                                <p:cTn id="41" presetID="9" presetClass="entr" presetSubtype="0" fill="hold" nodeType="afterEffect">
                                  <p:stCondLst>
                                    <p:cond delay="0"/>
                                  </p:stCondLst>
                                  <p:childTnLst>
                                    <p:set>
                                      <p:cBhvr>
                                        <p:cTn id="42" dur="1" fill="hold">
                                          <p:stCondLst>
                                            <p:cond delay="0"/>
                                          </p:stCondLst>
                                        </p:cTn>
                                        <p:tgtEl>
                                          <p:spTgt spid="2554"/>
                                        </p:tgtEl>
                                        <p:attrNameLst>
                                          <p:attrName>style.visibility</p:attrName>
                                        </p:attrNameLst>
                                      </p:cBhvr>
                                      <p:to>
                                        <p:strVal val="visible"/>
                                      </p:to>
                                    </p:set>
                                    <p:animEffect transition="in" filter="dissolve">
                                      <p:cBhvr>
                                        <p:cTn id="43" dur="500"/>
                                        <p:tgtEl>
                                          <p:spTgt spid="2554"/>
                                        </p:tgtEl>
                                      </p:cBhvr>
                                    </p:animEffect>
                                  </p:childTnLst>
                                </p:cTn>
                              </p:par>
                            </p:childTnLst>
                          </p:cTn>
                        </p:par>
                        <p:par>
                          <p:cTn id="44" fill="hold">
                            <p:stCondLst>
                              <p:cond delay="5000"/>
                            </p:stCondLst>
                            <p:childTnLst>
                              <p:par>
                                <p:cTn id="45" presetID="9" presetClass="entr" presetSubtype="0" fill="hold" nodeType="afterEffect">
                                  <p:stCondLst>
                                    <p:cond delay="0"/>
                                  </p:stCondLst>
                                  <p:childTnLst>
                                    <p:set>
                                      <p:cBhvr>
                                        <p:cTn id="46" dur="1" fill="hold">
                                          <p:stCondLst>
                                            <p:cond delay="0"/>
                                          </p:stCondLst>
                                        </p:cTn>
                                        <p:tgtEl>
                                          <p:spTgt spid="1542"/>
                                        </p:tgtEl>
                                        <p:attrNameLst>
                                          <p:attrName>style.visibility</p:attrName>
                                        </p:attrNameLst>
                                      </p:cBhvr>
                                      <p:to>
                                        <p:strVal val="visible"/>
                                      </p:to>
                                    </p:set>
                                    <p:animEffect transition="in" filter="dissolve">
                                      <p:cBhvr>
                                        <p:cTn id="47" dur="500"/>
                                        <p:tgtEl>
                                          <p:spTgt spid="1542"/>
                                        </p:tgtEl>
                                      </p:cBhvr>
                                    </p:animEffect>
                                  </p:childTnLst>
                                </p:cTn>
                              </p:par>
                            </p:childTnLst>
                          </p:cTn>
                        </p:par>
                        <p:par>
                          <p:cTn id="48" fill="hold">
                            <p:stCondLst>
                              <p:cond delay="5500"/>
                            </p:stCondLst>
                            <p:childTnLst>
                              <p:par>
                                <p:cTn id="49" presetID="9" presetClass="entr" presetSubtype="0" fill="hold" nodeType="afterEffect">
                                  <p:stCondLst>
                                    <p:cond delay="0"/>
                                  </p:stCondLst>
                                  <p:childTnLst>
                                    <p:set>
                                      <p:cBhvr>
                                        <p:cTn id="50" dur="1" fill="hold">
                                          <p:stCondLst>
                                            <p:cond delay="0"/>
                                          </p:stCondLst>
                                        </p:cTn>
                                        <p:tgtEl>
                                          <p:spTgt spid="1543"/>
                                        </p:tgtEl>
                                        <p:attrNameLst>
                                          <p:attrName>style.visibility</p:attrName>
                                        </p:attrNameLst>
                                      </p:cBhvr>
                                      <p:to>
                                        <p:strVal val="visible"/>
                                      </p:to>
                                    </p:set>
                                    <p:animEffect transition="in" filter="dissolve">
                                      <p:cBhvr>
                                        <p:cTn id="51" dur="500"/>
                                        <p:tgtEl>
                                          <p:spTgt spid="1543"/>
                                        </p:tgtEl>
                                      </p:cBhvr>
                                    </p:animEffect>
                                  </p:childTnLst>
                                </p:cTn>
                              </p:par>
                            </p:childTnLst>
                          </p:cTn>
                        </p:par>
                        <p:par>
                          <p:cTn id="52" fill="hold">
                            <p:stCondLst>
                              <p:cond delay="6000"/>
                            </p:stCondLst>
                            <p:childTnLst>
                              <p:par>
                                <p:cTn id="53" presetID="9" presetClass="entr" presetSubtype="0" fill="hold" nodeType="afterEffect">
                                  <p:stCondLst>
                                    <p:cond delay="0"/>
                                  </p:stCondLst>
                                  <p:childTnLst>
                                    <p:set>
                                      <p:cBhvr>
                                        <p:cTn id="54" dur="1" fill="hold">
                                          <p:stCondLst>
                                            <p:cond delay="0"/>
                                          </p:stCondLst>
                                        </p:cTn>
                                        <p:tgtEl>
                                          <p:spTgt spid="2560"/>
                                        </p:tgtEl>
                                        <p:attrNameLst>
                                          <p:attrName>style.visibility</p:attrName>
                                        </p:attrNameLst>
                                      </p:cBhvr>
                                      <p:to>
                                        <p:strVal val="visible"/>
                                      </p:to>
                                    </p:set>
                                    <p:animEffect transition="in" filter="dissolve">
                                      <p:cBhvr>
                                        <p:cTn id="55" dur="500"/>
                                        <p:tgtEl>
                                          <p:spTgt spid="2560"/>
                                        </p:tgtEl>
                                      </p:cBhvr>
                                    </p:animEffect>
                                  </p:childTnLst>
                                </p:cTn>
                              </p:par>
                            </p:childTnLst>
                          </p:cTn>
                        </p:par>
                        <p:par>
                          <p:cTn id="56" fill="hold">
                            <p:stCondLst>
                              <p:cond delay="6500"/>
                            </p:stCondLst>
                            <p:childTnLst>
                              <p:par>
                                <p:cTn id="57" presetID="9" presetClass="entr" presetSubtype="0" fill="hold" nodeType="afterEffect">
                                  <p:stCondLst>
                                    <p:cond delay="0"/>
                                  </p:stCondLst>
                                  <p:childTnLst>
                                    <p:set>
                                      <p:cBhvr>
                                        <p:cTn id="58" dur="1" fill="hold">
                                          <p:stCondLst>
                                            <p:cond delay="0"/>
                                          </p:stCondLst>
                                        </p:cTn>
                                        <p:tgtEl>
                                          <p:spTgt spid="1546"/>
                                        </p:tgtEl>
                                        <p:attrNameLst>
                                          <p:attrName>style.visibility</p:attrName>
                                        </p:attrNameLst>
                                      </p:cBhvr>
                                      <p:to>
                                        <p:strVal val="visible"/>
                                      </p:to>
                                    </p:set>
                                    <p:animEffect transition="in" filter="dissolve">
                                      <p:cBhvr>
                                        <p:cTn id="59" dur="500"/>
                                        <p:tgtEl>
                                          <p:spTgt spid="1546"/>
                                        </p:tgtEl>
                                      </p:cBhvr>
                                    </p:animEffect>
                                  </p:childTnLst>
                                </p:cTn>
                              </p:par>
                            </p:childTnLst>
                          </p:cTn>
                        </p:par>
                        <p:par>
                          <p:cTn id="60" fill="hold">
                            <p:stCondLst>
                              <p:cond delay="7000"/>
                            </p:stCondLst>
                            <p:childTnLst>
                              <p:par>
                                <p:cTn id="61" presetID="9" presetClass="entr" presetSubtype="0" fill="hold" nodeType="afterEffect">
                                  <p:stCondLst>
                                    <p:cond delay="0"/>
                                  </p:stCondLst>
                                  <p:childTnLst>
                                    <p:set>
                                      <p:cBhvr>
                                        <p:cTn id="62" dur="1" fill="hold">
                                          <p:stCondLst>
                                            <p:cond delay="0"/>
                                          </p:stCondLst>
                                        </p:cTn>
                                        <p:tgtEl>
                                          <p:spTgt spid="1544"/>
                                        </p:tgtEl>
                                        <p:attrNameLst>
                                          <p:attrName>style.visibility</p:attrName>
                                        </p:attrNameLst>
                                      </p:cBhvr>
                                      <p:to>
                                        <p:strVal val="visible"/>
                                      </p:to>
                                    </p:set>
                                    <p:animEffect transition="in" filter="dissolve">
                                      <p:cBhvr>
                                        <p:cTn id="63" dur="500"/>
                                        <p:tgtEl>
                                          <p:spTgt spid="1544"/>
                                        </p:tgtEl>
                                      </p:cBhvr>
                                    </p:animEffect>
                                  </p:childTnLst>
                                </p:cTn>
                              </p:par>
                            </p:childTnLst>
                          </p:cTn>
                        </p:par>
                        <p:par>
                          <p:cTn id="64" fill="hold">
                            <p:stCondLst>
                              <p:cond delay="7500"/>
                            </p:stCondLst>
                            <p:childTnLst>
                              <p:par>
                                <p:cTn id="65" presetID="9" presetClass="entr" presetSubtype="0" fill="hold" nodeType="afterEffect">
                                  <p:stCondLst>
                                    <p:cond delay="0"/>
                                  </p:stCondLst>
                                  <p:childTnLst>
                                    <p:set>
                                      <p:cBhvr>
                                        <p:cTn id="66" dur="1" fill="hold">
                                          <p:stCondLst>
                                            <p:cond delay="0"/>
                                          </p:stCondLst>
                                        </p:cTn>
                                        <p:tgtEl>
                                          <p:spTgt spid="2561"/>
                                        </p:tgtEl>
                                        <p:attrNameLst>
                                          <p:attrName>style.visibility</p:attrName>
                                        </p:attrNameLst>
                                      </p:cBhvr>
                                      <p:to>
                                        <p:strVal val="visible"/>
                                      </p:to>
                                    </p:set>
                                    <p:animEffect transition="in" filter="dissolve">
                                      <p:cBhvr>
                                        <p:cTn id="67" dur="500"/>
                                        <p:tgtEl>
                                          <p:spTgt spid="2561"/>
                                        </p:tgtEl>
                                      </p:cBhvr>
                                    </p:animEffect>
                                  </p:childTnLst>
                                </p:cTn>
                              </p:par>
                            </p:childTnLst>
                          </p:cTn>
                        </p:par>
                        <p:par>
                          <p:cTn id="68" fill="hold">
                            <p:stCondLst>
                              <p:cond delay="8000"/>
                            </p:stCondLst>
                            <p:childTnLst>
                              <p:par>
                                <p:cTn id="69" presetID="9" presetClass="entr" presetSubtype="0" fill="hold" nodeType="afterEffect">
                                  <p:stCondLst>
                                    <p:cond delay="0"/>
                                  </p:stCondLst>
                                  <p:childTnLst>
                                    <p:set>
                                      <p:cBhvr>
                                        <p:cTn id="70" dur="1" fill="hold">
                                          <p:stCondLst>
                                            <p:cond delay="0"/>
                                          </p:stCondLst>
                                        </p:cTn>
                                        <p:tgtEl>
                                          <p:spTgt spid="676"/>
                                        </p:tgtEl>
                                        <p:attrNameLst>
                                          <p:attrName>style.visibility</p:attrName>
                                        </p:attrNameLst>
                                      </p:cBhvr>
                                      <p:to>
                                        <p:strVal val="visible"/>
                                      </p:to>
                                    </p:set>
                                    <p:animEffect transition="in" filter="dissolve">
                                      <p:cBhvr>
                                        <p:cTn id="71" dur="500"/>
                                        <p:tgtEl>
                                          <p:spTgt spid="676"/>
                                        </p:tgtEl>
                                      </p:cBhvr>
                                    </p:animEffect>
                                  </p:childTnLst>
                                </p:cTn>
                              </p:par>
                            </p:childTnLst>
                          </p:cTn>
                        </p:par>
                        <p:par>
                          <p:cTn id="72" fill="hold">
                            <p:stCondLst>
                              <p:cond delay="8500"/>
                            </p:stCondLst>
                            <p:childTnLst>
                              <p:par>
                                <p:cTn id="73" presetID="9" presetClass="entr" presetSubtype="0" fill="hold" nodeType="afterEffect">
                                  <p:stCondLst>
                                    <p:cond delay="0"/>
                                  </p:stCondLst>
                                  <p:childTnLst>
                                    <p:set>
                                      <p:cBhvr>
                                        <p:cTn id="74" dur="1" fill="hold">
                                          <p:stCondLst>
                                            <p:cond delay="0"/>
                                          </p:stCondLst>
                                        </p:cTn>
                                        <p:tgtEl>
                                          <p:spTgt spid="677"/>
                                        </p:tgtEl>
                                        <p:attrNameLst>
                                          <p:attrName>style.visibility</p:attrName>
                                        </p:attrNameLst>
                                      </p:cBhvr>
                                      <p:to>
                                        <p:strVal val="visible"/>
                                      </p:to>
                                    </p:set>
                                    <p:animEffect transition="in" filter="dissolve">
                                      <p:cBhvr>
                                        <p:cTn id="75" dur="500"/>
                                        <p:tgtEl>
                                          <p:spTgt spid="677"/>
                                        </p:tgtEl>
                                      </p:cBhvr>
                                    </p:animEffect>
                                  </p:childTnLst>
                                </p:cTn>
                              </p:par>
                            </p:childTnLst>
                          </p:cTn>
                        </p:par>
                        <p:par>
                          <p:cTn id="76" fill="hold">
                            <p:stCondLst>
                              <p:cond delay="9000"/>
                            </p:stCondLst>
                            <p:childTnLst>
                              <p:par>
                                <p:cTn id="77" presetID="9" presetClass="entr" presetSubtype="0" fill="hold" nodeType="afterEffect">
                                  <p:stCondLst>
                                    <p:cond delay="0"/>
                                  </p:stCondLst>
                                  <p:childTnLst>
                                    <p:set>
                                      <p:cBhvr>
                                        <p:cTn id="78" dur="1" fill="hold">
                                          <p:stCondLst>
                                            <p:cond delay="0"/>
                                          </p:stCondLst>
                                        </p:cTn>
                                        <p:tgtEl>
                                          <p:spTgt spid="2562"/>
                                        </p:tgtEl>
                                        <p:attrNameLst>
                                          <p:attrName>style.visibility</p:attrName>
                                        </p:attrNameLst>
                                      </p:cBhvr>
                                      <p:to>
                                        <p:strVal val="visible"/>
                                      </p:to>
                                    </p:set>
                                    <p:animEffect transition="in" filter="dissolve">
                                      <p:cBhvr>
                                        <p:cTn id="79" dur="500"/>
                                        <p:tgtEl>
                                          <p:spTgt spid="2562"/>
                                        </p:tgtEl>
                                      </p:cBhvr>
                                    </p:animEffect>
                                  </p:childTnLst>
                                </p:cTn>
                              </p:par>
                            </p:childTnLst>
                          </p:cTn>
                        </p:par>
                        <p:par>
                          <p:cTn id="80" fill="hold">
                            <p:stCondLst>
                              <p:cond delay="9500"/>
                            </p:stCondLst>
                            <p:childTnLst>
                              <p:par>
                                <p:cTn id="81" presetID="9" presetClass="entr" presetSubtype="0" fill="hold" nodeType="afterEffect">
                                  <p:stCondLst>
                                    <p:cond delay="0"/>
                                  </p:stCondLst>
                                  <p:childTnLst>
                                    <p:set>
                                      <p:cBhvr>
                                        <p:cTn id="82" dur="1" fill="hold">
                                          <p:stCondLst>
                                            <p:cond delay="0"/>
                                          </p:stCondLst>
                                        </p:cTn>
                                        <p:tgtEl>
                                          <p:spTgt spid="678"/>
                                        </p:tgtEl>
                                        <p:attrNameLst>
                                          <p:attrName>style.visibility</p:attrName>
                                        </p:attrNameLst>
                                      </p:cBhvr>
                                      <p:to>
                                        <p:strVal val="visible"/>
                                      </p:to>
                                    </p:set>
                                    <p:animEffect transition="in" filter="dissolve">
                                      <p:cBhvr>
                                        <p:cTn id="83" dur="500"/>
                                        <p:tgtEl>
                                          <p:spTgt spid="678"/>
                                        </p:tgtEl>
                                      </p:cBhvr>
                                    </p:animEffect>
                                  </p:childTnLst>
                                </p:cTn>
                              </p:par>
                            </p:childTnLst>
                          </p:cTn>
                        </p:par>
                        <p:par>
                          <p:cTn id="84" fill="hold">
                            <p:stCondLst>
                              <p:cond delay="10000"/>
                            </p:stCondLst>
                            <p:childTnLst>
                              <p:par>
                                <p:cTn id="85" presetID="1" presetClass="mediacall" presetSubtype="0" fill="hold" nodeType="afterEffect">
                                  <p:stCondLst>
                                    <p:cond delay="0"/>
                                  </p:stCondLst>
                                  <p:childTnLst>
                                    <p:cmd type="call" cmd="playFrom(0.0)">
                                      <p:cBhvr>
                                        <p:cTn id="86" dur="648" fill="hold"/>
                                        <p:tgtEl>
                                          <p:spTgt spid="7"/>
                                        </p:tgtEl>
                                      </p:cBhvr>
                                    </p:cmd>
                                  </p:childTnLst>
                                </p:cTn>
                              </p:par>
                              <p:par>
                                <p:cTn id="87" presetID="1" presetClass="entr" presetSubtype="0" fill="hold" nodeType="withEffect">
                                  <p:stCondLst>
                                    <p:cond delay="0"/>
                                  </p:stCondLst>
                                  <p:childTnLst>
                                    <p:set>
                                      <p:cBhvr>
                                        <p:cTn id="88" dur="1" fill="hold">
                                          <p:stCondLst>
                                            <p:cond delay="0"/>
                                          </p:stCondLst>
                                        </p:cTn>
                                        <p:tgtEl>
                                          <p:spTgt spid="5"/>
                                        </p:tgtEl>
                                        <p:attrNameLst>
                                          <p:attrName>style.visibility</p:attrName>
                                        </p:attrNameLst>
                                      </p:cBhvr>
                                      <p:to>
                                        <p:strVal val="visible"/>
                                      </p:to>
                                    </p:set>
                                  </p:childTnLst>
                                </p:cTn>
                              </p:par>
                            </p:childTnLst>
                          </p:cTn>
                        </p:par>
                        <p:par>
                          <p:cTn id="89" fill="hold">
                            <p:stCondLst>
                              <p:cond delay="10648"/>
                            </p:stCondLst>
                            <p:childTnLst>
                              <p:par>
                                <p:cTn id="90" presetID="9" presetClass="entr" presetSubtype="0" fill="hold" nodeType="afterEffect">
                                  <p:stCondLst>
                                    <p:cond delay="0"/>
                                  </p:stCondLst>
                                  <p:childTnLst>
                                    <p:set>
                                      <p:cBhvr>
                                        <p:cTn id="91" dur="1" fill="hold">
                                          <p:stCondLst>
                                            <p:cond delay="0"/>
                                          </p:stCondLst>
                                        </p:cTn>
                                        <p:tgtEl>
                                          <p:spTgt spid="6"/>
                                        </p:tgtEl>
                                        <p:attrNameLst>
                                          <p:attrName>style.visibility</p:attrName>
                                        </p:attrNameLst>
                                      </p:cBhvr>
                                      <p:to>
                                        <p:strVal val="visible"/>
                                      </p:to>
                                    </p:set>
                                    <p:animEffect transition="in" filter="dissolve">
                                      <p:cBhvr>
                                        <p:cTn id="92" dur="2000"/>
                                        <p:tgtEl>
                                          <p:spTgt spid="6"/>
                                        </p:tgtEl>
                                      </p:cBhvr>
                                    </p:animEffect>
                                  </p:childTnLst>
                                </p:cTn>
                              </p:par>
                            </p:childTnLst>
                          </p:cTn>
                        </p:par>
                        <p:par>
                          <p:cTn id="93" fill="hold">
                            <p:stCondLst>
                              <p:cond delay="12648"/>
                            </p:stCondLst>
                            <p:childTnLst>
                              <p:par>
                                <p:cTn id="94" presetID="9" presetClass="entr" presetSubtype="0" fill="hold" grpId="0" nodeType="afterEffect">
                                  <p:stCondLst>
                                    <p:cond delay="0"/>
                                  </p:stCondLst>
                                  <p:childTnLst>
                                    <p:set>
                                      <p:cBhvr>
                                        <p:cTn id="95" dur="1" fill="hold">
                                          <p:stCondLst>
                                            <p:cond delay="0"/>
                                          </p:stCondLst>
                                        </p:cTn>
                                        <p:tgtEl>
                                          <p:spTgt spid="4"/>
                                        </p:tgtEl>
                                        <p:attrNameLst>
                                          <p:attrName>style.visibility</p:attrName>
                                        </p:attrNameLst>
                                      </p:cBhvr>
                                      <p:to>
                                        <p:strVal val="visible"/>
                                      </p:to>
                                    </p:set>
                                    <p:animEffect transition="in" filter="dissolve">
                                      <p:cBhvr>
                                        <p:cTn id="96"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audio>
              <p:cMediaNode vol="100000">
                <p:cTn id="97" fill="hold" display="0">
                  <p:stCondLst>
                    <p:cond delay="indefinite"/>
                  </p:stCondLst>
                  <p:endCondLst>
                    <p:cond evt="onStopAudio" delay="0">
                      <p:tgtEl>
                        <p:sldTgt/>
                      </p:tgtEl>
                    </p:cond>
                  </p:endCondLst>
                </p:cTn>
                <p:tgtEl>
                  <p:spTgt spid="7"/>
                </p:tgtEl>
              </p:cMediaNode>
            </p:audio>
          </p:childTnLst>
        </p:cTn>
      </p:par>
    </p:tnLst>
    <p:bldLst>
      <p:bldP spid="4" grpId="0" animBg="1"/>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B8E5385-8A44-156F-6D32-2B0CF6B113B2}"/>
            </a:ext>
          </a:extLst>
        </p:cNvPr>
        <p:cNvGrpSpPr/>
        <p:nvPr/>
      </p:nvGrpSpPr>
      <p:grpSpPr>
        <a:xfrm>
          <a:off x="0" y="0"/>
          <a:ext cx="0" cy="0"/>
          <a:chOff x="0" y="0"/>
          <a:chExt cx="0" cy="0"/>
        </a:xfrm>
      </p:grpSpPr>
      <p:pic>
        <p:nvPicPr>
          <p:cNvPr id="4" name="Picture 2" descr="Ai Genereret, Forladt, Bygning, Gammel">
            <a:extLst>
              <a:ext uri="{FF2B5EF4-FFF2-40B4-BE49-F238E27FC236}">
                <a16:creationId xmlns:a16="http://schemas.microsoft.com/office/drawing/2014/main" id="{F3071054-73B4-E73B-5778-FEC3BFDAD643}"/>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5024" r="14072" b="-1"/>
          <a:stretch/>
        </p:blipFill>
        <p:spPr bwMode="auto">
          <a:xfrm>
            <a:off x="20" y="1282"/>
            <a:ext cx="9905980" cy="6856718"/>
          </a:xfrm>
          <a:prstGeom prst="rect">
            <a:avLst/>
          </a:prstGeom>
          <a:noFill/>
          <a:extLst>
            <a:ext uri="{909E8E84-426E-40DD-AFC4-6F175D3DCCD1}">
              <a14:hiddenFill xmlns:a14="http://schemas.microsoft.com/office/drawing/2010/main">
                <a:solidFill>
                  <a:srgbClr val="FFFFFF"/>
                </a:solidFill>
              </a14:hiddenFill>
            </a:ext>
          </a:extLst>
        </p:spPr>
      </p:pic>
      <p:sp>
        <p:nvSpPr>
          <p:cNvPr id="2" name="Titel 1">
            <a:extLst>
              <a:ext uri="{FF2B5EF4-FFF2-40B4-BE49-F238E27FC236}">
                <a16:creationId xmlns:a16="http://schemas.microsoft.com/office/drawing/2014/main" id="{2DDF703F-9BB4-6DD9-E2AE-7F995D9DFD8C}"/>
              </a:ext>
            </a:extLst>
          </p:cNvPr>
          <p:cNvSpPr>
            <a:spLocks noGrp="1"/>
          </p:cNvSpPr>
          <p:nvPr>
            <p:ph type="title"/>
          </p:nvPr>
        </p:nvSpPr>
        <p:spPr/>
        <p:txBody>
          <a:bodyPr>
            <a:normAutofit/>
          </a:bodyPr>
          <a:lstStyle/>
          <a:p>
            <a:r>
              <a:rPr lang="da-DK" dirty="0">
                <a:solidFill>
                  <a:schemeClr val="bg1"/>
                </a:solidFill>
              </a:rPr>
              <a:t>Kapitel 8: Radon-222 </a:t>
            </a:r>
            <a:br>
              <a:rPr lang="da-DK" dirty="0">
                <a:solidFill>
                  <a:schemeClr val="bg1"/>
                </a:solidFill>
              </a:rPr>
            </a:br>
            <a:r>
              <a:rPr lang="da-DK" dirty="0">
                <a:solidFill>
                  <a:schemeClr val="bg1"/>
                </a:solidFill>
              </a:rPr>
              <a:t>Det stille dræberstof</a:t>
            </a:r>
          </a:p>
        </p:txBody>
      </p:sp>
      <p:grpSp>
        <p:nvGrpSpPr>
          <p:cNvPr id="6" name="Gruppe 5">
            <a:extLst>
              <a:ext uri="{FF2B5EF4-FFF2-40B4-BE49-F238E27FC236}">
                <a16:creationId xmlns:a16="http://schemas.microsoft.com/office/drawing/2014/main" id="{5436A6F1-0407-4309-C13F-E3C3811707D2}"/>
              </a:ext>
            </a:extLst>
          </p:cNvPr>
          <p:cNvGrpSpPr/>
          <p:nvPr/>
        </p:nvGrpSpPr>
        <p:grpSpPr>
          <a:xfrm rot="20754958">
            <a:off x="2043908" y="1855826"/>
            <a:ext cx="7277892" cy="3832209"/>
            <a:chOff x="1434307" y="2162191"/>
            <a:chExt cx="7277892" cy="3832209"/>
          </a:xfrm>
        </p:grpSpPr>
        <p:pic>
          <p:nvPicPr>
            <p:cNvPr id="7" name="Picture 2" descr="Papir, Klud, Ark, Revet I Stykker">
              <a:extLst>
                <a:ext uri="{FF2B5EF4-FFF2-40B4-BE49-F238E27FC236}">
                  <a16:creationId xmlns:a16="http://schemas.microsoft.com/office/drawing/2014/main" id="{5D61CF24-B95B-24FD-ACB1-CECA97D2EEE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5400000">
              <a:off x="3157148" y="439350"/>
              <a:ext cx="3832209" cy="7277892"/>
            </a:xfrm>
            <a:prstGeom prst="rect">
              <a:avLst/>
            </a:prstGeom>
            <a:noFill/>
            <a:extLst>
              <a:ext uri="{909E8E84-426E-40DD-AFC4-6F175D3DCCD1}">
                <a14:hiddenFill xmlns:a14="http://schemas.microsoft.com/office/drawing/2010/main">
                  <a:solidFill>
                    <a:srgbClr val="FFFFFF"/>
                  </a:solidFill>
                </a14:hiddenFill>
              </a:ext>
            </a:extLst>
          </p:spPr>
        </p:pic>
        <p:sp>
          <p:nvSpPr>
            <p:cNvPr id="8" name="Tekstfelt 7">
              <a:extLst>
                <a:ext uri="{FF2B5EF4-FFF2-40B4-BE49-F238E27FC236}">
                  <a16:creationId xmlns:a16="http://schemas.microsoft.com/office/drawing/2014/main" id="{40580A83-03DA-BFDF-7F82-1D713D731233}"/>
                </a:ext>
              </a:extLst>
            </p:cNvPr>
            <p:cNvSpPr txBox="1"/>
            <p:nvPr/>
          </p:nvSpPr>
          <p:spPr>
            <a:xfrm>
              <a:off x="1701801" y="2615170"/>
              <a:ext cx="6565900" cy="2862322"/>
            </a:xfrm>
            <a:prstGeom prst="rect">
              <a:avLst/>
            </a:prstGeom>
            <a:noFill/>
          </p:spPr>
          <p:txBody>
            <a:bodyPr wrap="square">
              <a:spAutoFit/>
            </a:bodyPr>
            <a:lstStyle/>
            <a:p>
              <a:r>
                <a:rPr lang="da-DK" dirty="0"/>
                <a:t>Efter </a:t>
              </a:r>
              <a:r>
                <a:rPr lang="da-DK" dirty="0" err="1"/>
                <a:t>Francium</a:t>
              </a:r>
              <a:r>
                <a:rPr lang="da-DK" dirty="0"/>
                <a:t> er det tid til at tackle Radon-222. </a:t>
              </a:r>
            </a:p>
            <a:p>
              <a:endParaRPr lang="da-DK" dirty="0"/>
            </a:p>
            <a:p>
              <a:r>
                <a:rPr lang="da-DK" dirty="0"/>
                <a:t>Radon er en farlig gasart, der kan være dødelig, hvis den ikke håndteres korrekt. I denne henfaldskæde skal du navigere gennem en række ustabile isotoper, der alle bidrager til Radons giftige natur. </a:t>
              </a:r>
            </a:p>
            <a:p>
              <a:endParaRPr lang="da-DK" dirty="0"/>
            </a:p>
            <a:p>
              <a:r>
                <a:rPr lang="da-DK" dirty="0"/>
                <a:t>Den mindste fejltagelse kan få gassen til at sprede sig ukontrolleret, og du må finde den rette balance for at afværge faren.</a:t>
              </a:r>
            </a:p>
          </p:txBody>
        </p:sp>
      </p:grpSp>
      <p:sp>
        <p:nvSpPr>
          <p:cNvPr id="9" name="Afrundet rektangel 8">
            <a:hlinkClick r:id="rId4" action="ppaction://hlinksldjump"/>
            <a:extLst>
              <a:ext uri="{FF2B5EF4-FFF2-40B4-BE49-F238E27FC236}">
                <a16:creationId xmlns:a16="http://schemas.microsoft.com/office/drawing/2014/main" id="{D761B8E8-CEA2-BB99-C8C9-539DD1ACE419}"/>
              </a:ext>
            </a:extLst>
          </p:cNvPr>
          <p:cNvSpPr/>
          <p:nvPr/>
        </p:nvSpPr>
        <p:spPr>
          <a:xfrm>
            <a:off x="7188200" y="5773451"/>
            <a:ext cx="2189046" cy="720763"/>
          </a:xfrm>
          <a:prstGeom prst="roundRect">
            <a:avLst/>
          </a:prstGeom>
          <a:solidFill>
            <a:srgbClr val="146A4A"/>
          </a:solidFill>
          <a:scene3d>
            <a:camera prst="orthographicFront"/>
            <a:lightRig rig="threePt" dir="t"/>
          </a:scene3d>
          <a:sp3d>
            <a:bevelT/>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da-DK" sz="2400" dirty="0"/>
              <a:t>Fortsæt </a:t>
            </a:r>
          </a:p>
        </p:txBody>
      </p:sp>
      <p:sp>
        <p:nvSpPr>
          <p:cNvPr id="3" name="Tekstfelt 2">
            <a:extLst>
              <a:ext uri="{FF2B5EF4-FFF2-40B4-BE49-F238E27FC236}">
                <a16:creationId xmlns:a16="http://schemas.microsoft.com/office/drawing/2014/main" id="{A142A765-9628-BAE7-47F4-309EA74D3553}"/>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spTree>
    <p:extLst>
      <p:ext uri="{BB962C8B-B14F-4D97-AF65-F5344CB8AC3E}">
        <p14:creationId xmlns:p14="http://schemas.microsoft.com/office/powerpoint/2010/main" val="11574855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3000"/>
                                        <p:tgtEl>
                                          <p:spTgt spid="2"/>
                                        </p:tgtEl>
                                      </p:cBhvr>
                                    </p:animEffect>
                                  </p:childTnLst>
                                </p:cTn>
                              </p:par>
                            </p:childTnLst>
                          </p:cTn>
                        </p:par>
                        <p:par>
                          <p:cTn id="8" fill="hold">
                            <p:stCondLst>
                              <p:cond delay="3000"/>
                            </p:stCondLst>
                            <p:childTnLst>
                              <p:par>
                                <p:cTn id="9" presetID="2" presetClass="entr" presetSubtype="4" fill="hold" nodeType="after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3000" fill="hold"/>
                                        <p:tgtEl>
                                          <p:spTgt spid="6"/>
                                        </p:tgtEl>
                                        <p:attrNameLst>
                                          <p:attrName>ppt_x</p:attrName>
                                        </p:attrNameLst>
                                      </p:cBhvr>
                                      <p:tavLst>
                                        <p:tav tm="0">
                                          <p:val>
                                            <p:strVal val="#ppt_x"/>
                                          </p:val>
                                        </p:tav>
                                        <p:tav tm="100000">
                                          <p:val>
                                            <p:strVal val="#ppt_x"/>
                                          </p:val>
                                        </p:tav>
                                      </p:tavLst>
                                    </p:anim>
                                    <p:anim calcmode="lin" valueType="num">
                                      <p:cBhvr additive="base">
                                        <p:cTn id="12" dur="3000" fill="hold"/>
                                        <p:tgtEl>
                                          <p:spTgt spid="6"/>
                                        </p:tgtEl>
                                        <p:attrNameLst>
                                          <p:attrName>ppt_y</p:attrName>
                                        </p:attrNameLst>
                                      </p:cBhvr>
                                      <p:tavLst>
                                        <p:tav tm="0">
                                          <p:val>
                                            <p:strVal val="1+#ppt_h/2"/>
                                          </p:val>
                                        </p:tav>
                                        <p:tav tm="100000">
                                          <p:val>
                                            <p:strVal val="#ppt_y"/>
                                          </p:val>
                                        </p:tav>
                                      </p:tavLst>
                                    </p:anim>
                                  </p:childTnLst>
                                </p:cTn>
                              </p:par>
                            </p:childTnLst>
                          </p:cTn>
                        </p:par>
                        <p:par>
                          <p:cTn id="13" fill="hold">
                            <p:stCondLst>
                              <p:cond delay="6000"/>
                            </p:stCondLst>
                            <p:childTnLst>
                              <p:par>
                                <p:cTn id="14" presetID="9" presetClass="entr" presetSubtype="0" fill="hold" grpId="0" nodeType="afterEffect">
                                  <p:stCondLst>
                                    <p:cond delay="0"/>
                                  </p:stCondLst>
                                  <p:childTnLst>
                                    <p:set>
                                      <p:cBhvr>
                                        <p:cTn id="15" dur="1" fill="hold">
                                          <p:stCondLst>
                                            <p:cond delay="0"/>
                                          </p:stCondLst>
                                        </p:cTn>
                                        <p:tgtEl>
                                          <p:spTgt spid="9"/>
                                        </p:tgtEl>
                                        <p:attrNameLst>
                                          <p:attrName>style.visibility</p:attrName>
                                        </p:attrNameLst>
                                      </p:cBhvr>
                                      <p:to>
                                        <p:strVal val="visible"/>
                                      </p:to>
                                    </p:set>
                                    <p:animEffect transition="in" filter="dissolve">
                                      <p:cBhvr>
                                        <p:cTn id="16" dur="20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9" grpId="0" animBg="1"/>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CF996AA-46E8-0F21-D178-35AE9B42B055}"/>
            </a:ext>
          </a:extLst>
        </p:cNvPr>
        <p:cNvGrpSpPr/>
        <p:nvPr/>
      </p:nvGrpSpPr>
      <p:grpSpPr>
        <a:xfrm>
          <a:off x="0" y="0"/>
          <a:ext cx="0" cy="0"/>
          <a:chOff x="0" y="0"/>
          <a:chExt cx="0" cy="0"/>
        </a:xfrm>
      </p:grpSpPr>
      <p:pic>
        <p:nvPicPr>
          <p:cNvPr id="3" name="Picture 2" descr="Ai Genereret, Forladt, Bygning, Gammel">
            <a:extLst>
              <a:ext uri="{FF2B5EF4-FFF2-40B4-BE49-F238E27FC236}">
                <a16:creationId xmlns:a16="http://schemas.microsoft.com/office/drawing/2014/main" id="{7B59674C-783C-1348-52AB-E7C8851D84CC}"/>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5024" r="14072" b="-1"/>
          <a:stretch/>
        </p:blipFill>
        <p:spPr bwMode="auto">
          <a:xfrm>
            <a:off x="20" y="1282"/>
            <a:ext cx="9905980" cy="6856718"/>
          </a:xfrm>
          <a:prstGeom prst="rect">
            <a:avLst/>
          </a:prstGeom>
          <a:noFill/>
          <a:extLst>
            <a:ext uri="{909E8E84-426E-40DD-AFC4-6F175D3DCCD1}">
              <a14:hiddenFill xmlns:a14="http://schemas.microsoft.com/office/drawing/2010/main">
                <a:solidFill>
                  <a:srgbClr val="FFFFFF"/>
                </a:solidFill>
              </a14:hiddenFill>
            </a:ext>
          </a:extLst>
        </p:spPr>
      </p:pic>
      <p:sp>
        <p:nvSpPr>
          <p:cNvPr id="2" name="Titel 1">
            <a:extLst>
              <a:ext uri="{FF2B5EF4-FFF2-40B4-BE49-F238E27FC236}">
                <a16:creationId xmlns:a16="http://schemas.microsoft.com/office/drawing/2014/main" id="{A7F20AD6-9E50-8ABA-4AE9-5B339CA22670}"/>
              </a:ext>
            </a:extLst>
          </p:cNvPr>
          <p:cNvSpPr>
            <a:spLocks noGrp="1"/>
          </p:cNvSpPr>
          <p:nvPr>
            <p:ph type="title"/>
          </p:nvPr>
        </p:nvSpPr>
        <p:spPr/>
        <p:txBody>
          <a:bodyPr/>
          <a:lstStyle/>
          <a:p>
            <a:r>
              <a:rPr lang="da-DK" dirty="0">
                <a:solidFill>
                  <a:schemeClr val="bg1"/>
                </a:solidFill>
                <a:latin typeface="Herculanum" panose="02000505000000020004" pitchFamily="2" charset="77"/>
              </a:rPr>
              <a:t>radon – 222 </a:t>
            </a:r>
            <a:endParaRPr lang="da-DK" dirty="0"/>
          </a:p>
        </p:txBody>
      </p:sp>
      <p:sp>
        <p:nvSpPr>
          <p:cNvPr id="4" name="Afrundet rektangel 3">
            <a:hlinkClick r:id="rId3" action="ppaction://hlinksldjump"/>
            <a:extLst>
              <a:ext uri="{FF2B5EF4-FFF2-40B4-BE49-F238E27FC236}">
                <a16:creationId xmlns:a16="http://schemas.microsoft.com/office/drawing/2014/main" id="{05CC263F-F278-0A59-C20B-593246C2538E}"/>
              </a:ext>
            </a:extLst>
          </p:cNvPr>
          <p:cNvSpPr/>
          <p:nvPr/>
        </p:nvSpPr>
        <p:spPr>
          <a:xfrm>
            <a:off x="6771190" y="5168651"/>
            <a:ext cx="2606056" cy="1325563"/>
          </a:xfrm>
          <a:prstGeom prst="roundRect">
            <a:avLst/>
          </a:prstGeom>
          <a:solidFill>
            <a:srgbClr val="146A4A"/>
          </a:solidFill>
          <a:scene3d>
            <a:camera prst="orthographicFront"/>
            <a:lightRig rig="threePt" dir="t"/>
          </a:scene3d>
          <a:sp3d>
            <a:bevelT/>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da-DK" sz="3200" dirty="0">
                <a:latin typeface="Herculanum" panose="02000505000000020004" pitchFamily="2" charset="77"/>
              </a:rPr>
              <a:t>Prøv</a:t>
            </a:r>
          </a:p>
          <a:p>
            <a:pPr algn="ctr"/>
            <a:r>
              <a:rPr lang="da-DK" sz="3200" dirty="0">
                <a:latin typeface="Herculanum" panose="02000505000000020004" pitchFamily="2" charset="77"/>
              </a:rPr>
              <a:t>igen</a:t>
            </a:r>
            <a:r>
              <a:rPr lang="da-DK" sz="3200" dirty="0"/>
              <a:t> </a:t>
            </a:r>
          </a:p>
        </p:txBody>
      </p:sp>
      <p:sp>
        <p:nvSpPr>
          <p:cNvPr id="5" name="Tekstfelt 4">
            <a:extLst>
              <a:ext uri="{FF2B5EF4-FFF2-40B4-BE49-F238E27FC236}">
                <a16:creationId xmlns:a16="http://schemas.microsoft.com/office/drawing/2014/main" id="{106F0159-EFE1-8D16-0F17-FDB3AC59EBB8}"/>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spTree>
    <p:extLst>
      <p:ext uri="{BB962C8B-B14F-4D97-AF65-F5344CB8AC3E}">
        <p14:creationId xmlns:p14="http://schemas.microsoft.com/office/powerpoint/2010/main" val="25419713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2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52" name="Picture 2" descr="Ai Genereret, Forladt, Bygning, Gammel">
            <a:extLst>
              <a:ext uri="{FF2B5EF4-FFF2-40B4-BE49-F238E27FC236}">
                <a16:creationId xmlns:a16="http://schemas.microsoft.com/office/drawing/2014/main" id="{3F4F90BA-E30D-748E-B398-1C6A17ED03F3}"/>
              </a:ext>
            </a:extLst>
          </p:cNvPr>
          <p:cNvPicPr>
            <a:picLocks noChangeAspect="1" noChangeArrowheads="1"/>
          </p:cNvPicPr>
          <p:nvPr/>
        </p:nvPicPr>
        <p:blipFill>
          <a:blip r:embed="rId3">
            <a:extLst>
              <a:ext uri="{BEBA8EAE-BF5A-486C-A8C5-ECC9F3942E4B}">
                <a14:imgProps xmlns:a14="http://schemas.microsoft.com/office/drawing/2010/main">
                  <a14:imgLayer r:embed="rId4">
                    <a14:imgEffect>
                      <a14:brightnessContrast bright="-40000" contrast="-40000"/>
                    </a14:imgEffect>
                  </a14:imgLayer>
                </a14:imgProps>
              </a:ext>
              <a:ext uri="{28A0092B-C50C-407E-A947-70E740481C1C}">
                <a14:useLocalDpi xmlns:a14="http://schemas.microsoft.com/office/drawing/2010/main" val="0"/>
              </a:ext>
            </a:extLst>
          </a:blip>
          <a:srcRect l="5024" r="14072" b="-1"/>
          <a:stretch/>
        </p:blipFill>
        <p:spPr bwMode="auto">
          <a:xfrm>
            <a:off x="20" y="1282"/>
            <a:ext cx="9905980" cy="6856718"/>
          </a:xfrm>
          <a:prstGeom prst="rect">
            <a:avLst/>
          </a:prstGeom>
          <a:noFill/>
          <a:extLst>
            <a:ext uri="{909E8E84-426E-40DD-AFC4-6F175D3DCCD1}">
              <a14:hiddenFill xmlns:a14="http://schemas.microsoft.com/office/drawing/2010/main">
                <a:solidFill>
                  <a:srgbClr val="FFFFFF"/>
                </a:solidFill>
              </a14:hiddenFill>
            </a:ext>
          </a:extLst>
        </p:spPr>
      </p:pic>
      <p:grpSp>
        <p:nvGrpSpPr>
          <p:cNvPr id="1640" name="Gruppe 1639">
            <a:extLst>
              <a:ext uri="{FF2B5EF4-FFF2-40B4-BE49-F238E27FC236}">
                <a16:creationId xmlns:a16="http://schemas.microsoft.com/office/drawing/2014/main" id="{19E4CA3D-69A8-898A-40A7-65D0E17ED418}"/>
              </a:ext>
            </a:extLst>
          </p:cNvPr>
          <p:cNvGrpSpPr/>
          <p:nvPr/>
        </p:nvGrpSpPr>
        <p:grpSpPr>
          <a:xfrm>
            <a:off x="338113" y="1387706"/>
            <a:ext cx="5842309" cy="5233756"/>
            <a:chOff x="766885" y="981717"/>
            <a:chExt cx="5842309" cy="5233756"/>
          </a:xfrm>
        </p:grpSpPr>
        <p:grpSp>
          <p:nvGrpSpPr>
            <p:cNvPr id="1641" name="Gruppe 1640">
              <a:extLst>
                <a:ext uri="{FF2B5EF4-FFF2-40B4-BE49-F238E27FC236}">
                  <a16:creationId xmlns:a16="http://schemas.microsoft.com/office/drawing/2014/main" id="{C0251CB8-699C-20D2-223D-F6EB2739912A}"/>
                </a:ext>
              </a:extLst>
            </p:cNvPr>
            <p:cNvGrpSpPr/>
            <p:nvPr/>
          </p:nvGrpSpPr>
          <p:grpSpPr>
            <a:xfrm>
              <a:off x="778422" y="981717"/>
              <a:ext cx="5830772" cy="5233756"/>
              <a:chOff x="-136438" y="1029165"/>
              <a:chExt cx="5830772" cy="5233756"/>
            </a:xfrm>
          </p:grpSpPr>
          <p:grpSp>
            <p:nvGrpSpPr>
              <p:cNvPr id="1808" name="Gruppe 1807">
                <a:extLst>
                  <a:ext uri="{FF2B5EF4-FFF2-40B4-BE49-F238E27FC236}">
                    <a16:creationId xmlns:a16="http://schemas.microsoft.com/office/drawing/2014/main" id="{D7A880B0-E969-BF30-EDD5-4D435377EDB2}"/>
                  </a:ext>
                </a:extLst>
              </p:cNvPr>
              <p:cNvGrpSpPr/>
              <p:nvPr/>
            </p:nvGrpSpPr>
            <p:grpSpPr>
              <a:xfrm>
                <a:off x="4253398" y="1061132"/>
                <a:ext cx="442069" cy="4756379"/>
                <a:chOff x="3817279" y="1064461"/>
                <a:chExt cx="442069" cy="4756379"/>
              </a:xfrm>
            </p:grpSpPr>
            <p:sp>
              <p:nvSpPr>
                <p:cNvPr id="2478" name="Rektangel 2477">
                  <a:extLst>
                    <a:ext uri="{FF2B5EF4-FFF2-40B4-BE49-F238E27FC236}">
                      <a16:creationId xmlns:a16="http://schemas.microsoft.com/office/drawing/2014/main" id="{2CC7CFFC-54DA-9C78-90F5-1F31DBE20544}"/>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9" name="Rektangel 2478">
                  <a:extLst>
                    <a:ext uri="{FF2B5EF4-FFF2-40B4-BE49-F238E27FC236}">
                      <a16:creationId xmlns:a16="http://schemas.microsoft.com/office/drawing/2014/main" id="{F35218F7-DACB-042A-0D4F-7BC75F7EFA05}"/>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0" name="Rektangel 2479">
                  <a:extLst>
                    <a:ext uri="{FF2B5EF4-FFF2-40B4-BE49-F238E27FC236}">
                      <a16:creationId xmlns:a16="http://schemas.microsoft.com/office/drawing/2014/main" id="{E8635553-17BF-774A-542E-4CE3A3AFE66B}"/>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1" name="Rektangel 2480">
                  <a:extLst>
                    <a:ext uri="{FF2B5EF4-FFF2-40B4-BE49-F238E27FC236}">
                      <a16:creationId xmlns:a16="http://schemas.microsoft.com/office/drawing/2014/main" id="{0F08C56C-1C03-478E-64BA-5DE46E01A6BF}"/>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2" name="Rektangel 2481">
                  <a:extLst>
                    <a:ext uri="{FF2B5EF4-FFF2-40B4-BE49-F238E27FC236}">
                      <a16:creationId xmlns:a16="http://schemas.microsoft.com/office/drawing/2014/main" id="{41C35BD1-4D5B-C4AC-CF39-45AE0D9B1950}"/>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3" name="Rektangel 2482">
                  <a:extLst>
                    <a:ext uri="{FF2B5EF4-FFF2-40B4-BE49-F238E27FC236}">
                      <a16:creationId xmlns:a16="http://schemas.microsoft.com/office/drawing/2014/main" id="{1672EC55-EB1B-66F8-1C84-A51A05F44BBE}"/>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4" name="Rektangel 2483">
                  <a:extLst>
                    <a:ext uri="{FF2B5EF4-FFF2-40B4-BE49-F238E27FC236}">
                      <a16:creationId xmlns:a16="http://schemas.microsoft.com/office/drawing/2014/main" id="{C79C13DC-E0FB-2AF6-C8F8-6C9F12F55942}"/>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5" name="Rektangel 2484">
                  <a:extLst>
                    <a:ext uri="{FF2B5EF4-FFF2-40B4-BE49-F238E27FC236}">
                      <a16:creationId xmlns:a16="http://schemas.microsoft.com/office/drawing/2014/main" id="{D57B22BE-5454-4AD8-1C02-DFB3620FC4BC}"/>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6" name="Rektangel 2485">
                  <a:extLst>
                    <a:ext uri="{FF2B5EF4-FFF2-40B4-BE49-F238E27FC236}">
                      <a16:creationId xmlns:a16="http://schemas.microsoft.com/office/drawing/2014/main" id="{41C394DA-F2B7-BD6E-FA7B-1C1CA2003101}"/>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7" name="Rektangel 2486">
                  <a:extLst>
                    <a:ext uri="{FF2B5EF4-FFF2-40B4-BE49-F238E27FC236}">
                      <a16:creationId xmlns:a16="http://schemas.microsoft.com/office/drawing/2014/main" id="{5E304074-9D5B-A43E-E53A-E3D95518F5E9}"/>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8" name="Rektangel 2487">
                  <a:extLst>
                    <a:ext uri="{FF2B5EF4-FFF2-40B4-BE49-F238E27FC236}">
                      <a16:creationId xmlns:a16="http://schemas.microsoft.com/office/drawing/2014/main" id="{2D29075E-3E7E-B437-7352-8D5FE7B48732}"/>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809" name="Rektangel 1808">
                <a:extLst>
                  <a:ext uri="{FF2B5EF4-FFF2-40B4-BE49-F238E27FC236}">
                    <a16:creationId xmlns:a16="http://schemas.microsoft.com/office/drawing/2014/main" id="{DEECC8E3-806B-7C8A-2F27-0233CF01F040}"/>
                  </a:ext>
                </a:extLst>
              </p:cNvPr>
              <p:cNvSpPr>
                <a:spLocks noChangeAspect="1"/>
              </p:cNvSpPr>
              <p:nvPr/>
            </p:nvSpPr>
            <p:spPr>
              <a:xfrm>
                <a:off x="4265457" y="581623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1810" name="Gruppe 1809">
                <a:extLst>
                  <a:ext uri="{FF2B5EF4-FFF2-40B4-BE49-F238E27FC236}">
                    <a16:creationId xmlns:a16="http://schemas.microsoft.com/office/drawing/2014/main" id="{8053C516-31FB-65A5-0DE2-F0D0B3D1B23A}"/>
                  </a:ext>
                </a:extLst>
              </p:cNvPr>
              <p:cNvGrpSpPr/>
              <p:nvPr/>
            </p:nvGrpSpPr>
            <p:grpSpPr>
              <a:xfrm>
                <a:off x="4196610" y="1032983"/>
                <a:ext cx="641389" cy="5216305"/>
                <a:chOff x="2892468" y="1032983"/>
                <a:chExt cx="641389" cy="5216305"/>
              </a:xfrm>
            </p:grpSpPr>
            <p:grpSp>
              <p:nvGrpSpPr>
                <p:cNvPr id="2441" name="Gruppe 2440">
                  <a:extLst>
                    <a:ext uri="{FF2B5EF4-FFF2-40B4-BE49-F238E27FC236}">
                      <a16:creationId xmlns:a16="http://schemas.microsoft.com/office/drawing/2014/main" id="{A72B7C6D-24E8-B7F2-A8C8-4F4D943255DE}"/>
                    </a:ext>
                  </a:extLst>
                </p:cNvPr>
                <p:cNvGrpSpPr/>
                <p:nvPr/>
              </p:nvGrpSpPr>
              <p:grpSpPr>
                <a:xfrm>
                  <a:off x="2892468" y="1032983"/>
                  <a:ext cx="641389" cy="5216305"/>
                  <a:chOff x="3475384" y="1188399"/>
                  <a:chExt cx="641389" cy="5216305"/>
                </a:xfrm>
              </p:grpSpPr>
              <p:sp>
                <p:nvSpPr>
                  <p:cNvPr id="2445" name="Tekstfelt 2444">
                    <a:extLst>
                      <a:ext uri="{FF2B5EF4-FFF2-40B4-BE49-F238E27FC236}">
                        <a16:creationId xmlns:a16="http://schemas.microsoft.com/office/drawing/2014/main" id="{96AC900E-3E88-04F5-816E-69CBD30D480C}"/>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446" name="Tekstfelt 2445">
                    <a:extLst>
                      <a:ext uri="{FF2B5EF4-FFF2-40B4-BE49-F238E27FC236}">
                        <a16:creationId xmlns:a16="http://schemas.microsoft.com/office/drawing/2014/main" id="{EB3F8C40-3740-108A-C6D0-7AF60D8842C2}"/>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447" name="Tekstfelt 2446">
                    <a:extLst>
                      <a:ext uri="{FF2B5EF4-FFF2-40B4-BE49-F238E27FC236}">
                        <a16:creationId xmlns:a16="http://schemas.microsoft.com/office/drawing/2014/main" id="{D6E5B5C7-E49C-EC0C-922A-3E99DE40FFBE}"/>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448" name="Tekstfelt 2447">
                    <a:extLst>
                      <a:ext uri="{FF2B5EF4-FFF2-40B4-BE49-F238E27FC236}">
                        <a16:creationId xmlns:a16="http://schemas.microsoft.com/office/drawing/2014/main" id="{1CD20594-9BA1-09B7-4440-2E4446E27AC3}"/>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449" name="Tekstfelt 2448">
                    <a:extLst>
                      <a:ext uri="{FF2B5EF4-FFF2-40B4-BE49-F238E27FC236}">
                        <a16:creationId xmlns:a16="http://schemas.microsoft.com/office/drawing/2014/main" id="{64D75657-CFEC-7EF2-FC44-622268412FF7}"/>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450" name="Tekstfelt 2449">
                    <a:extLst>
                      <a:ext uri="{FF2B5EF4-FFF2-40B4-BE49-F238E27FC236}">
                        <a16:creationId xmlns:a16="http://schemas.microsoft.com/office/drawing/2014/main" id="{BBC35A78-A958-396D-4640-ECFE889EE24F}"/>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451" name="Tekstfelt 2450">
                    <a:extLst>
                      <a:ext uri="{FF2B5EF4-FFF2-40B4-BE49-F238E27FC236}">
                        <a16:creationId xmlns:a16="http://schemas.microsoft.com/office/drawing/2014/main" id="{A455D30A-DC1F-B080-7352-06B8DF1AE68A}"/>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452" name="Tekstfelt 2451">
                    <a:extLst>
                      <a:ext uri="{FF2B5EF4-FFF2-40B4-BE49-F238E27FC236}">
                        <a16:creationId xmlns:a16="http://schemas.microsoft.com/office/drawing/2014/main" id="{A656554D-6DB2-BD2D-2570-A0B2338E0386}"/>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453" name="Tekstfelt 2452">
                    <a:extLst>
                      <a:ext uri="{FF2B5EF4-FFF2-40B4-BE49-F238E27FC236}">
                        <a16:creationId xmlns:a16="http://schemas.microsoft.com/office/drawing/2014/main" id="{9B2D1239-AA63-13A5-3F0B-27898CCAB8D3}"/>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454" name="Tekstfelt 2453">
                    <a:extLst>
                      <a:ext uri="{FF2B5EF4-FFF2-40B4-BE49-F238E27FC236}">
                        <a16:creationId xmlns:a16="http://schemas.microsoft.com/office/drawing/2014/main" id="{05FB1319-86A8-6A9B-AE4B-7A1ABA61D200}"/>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455" name="Tekstfelt 2454">
                    <a:extLst>
                      <a:ext uri="{FF2B5EF4-FFF2-40B4-BE49-F238E27FC236}">
                        <a16:creationId xmlns:a16="http://schemas.microsoft.com/office/drawing/2014/main" id="{194DF579-FE57-5CCB-608D-3F05C64F17C8}"/>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456" name="Tekstfelt 2455">
                    <a:extLst>
                      <a:ext uri="{FF2B5EF4-FFF2-40B4-BE49-F238E27FC236}">
                        <a16:creationId xmlns:a16="http://schemas.microsoft.com/office/drawing/2014/main" id="{99858193-AE0E-3BBA-F3EE-E25988FCE6B2}"/>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457" name="Tekstfelt 2456">
                    <a:extLst>
                      <a:ext uri="{FF2B5EF4-FFF2-40B4-BE49-F238E27FC236}">
                        <a16:creationId xmlns:a16="http://schemas.microsoft.com/office/drawing/2014/main" id="{3092B298-83C5-1BF3-1DFD-1C951D759768}"/>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458" name="Tekstfelt 2457">
                    <a:extLst>
                      <a:ext uri="{FF2B5EF4-FFF2-40B4-BE49-F238E27FC236}">
                        <a16:creationId xmlns:a16="http://schemas.microsoft.com/office/drawing/2014/main" id="{997C7490-D5D9-999E-B2B1-E16E6B249DB3}"/>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459" name="Tekstfelt 2458">
                    <a:extLst>
                      <a:ext uri="{FF2B5EF4-FFF2-40B4-BE49-F238E27FC236}">
                        <a16:creationId xmlns:a16="http://schemas.microsoft.com/office/drawing/2014/main" id="{D7C594E5-C010-9476-2AF7-A168DBBAB6C6}"/>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460" name="Tekstfelt 2459">
                    <a:extLst>
                      <a:ext uri="{FF2B5EF4-FFF2-40B4-BE49-F238E27FC236}">
                        <a16:creationId xmlns:a16="http://schemas.microsoft.com/office/drawing/2014/main" id="{0B7F6686-81B6-8735-10B7-D51A78A6C0DA}"/>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461" name="Tekstfelt 2460">
                    <a:extLst>
                      <a:ext uri="{FF2B5EF4-FFF2-40B4-BE49-F238E27FC236}">
                        <a16:creationId xmlns:a16="http://schemas.microsoft.com/office/drawing/2014/main" id="{20EFAAB3-DBBE-AFD7-C486-40902A94FEF0}"/>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462" name="Tekstfelt 2461">
                    <a:extLst>
                      <a:ext uri="{FF2B5EF4-FFF2-40B4-BE49-F238E27FC236}">
                        <a16:creationId xmlns:a16="http://schemas.microsoft.com/office/drawing/2014/main" id="{97A0717F-98C9-2433-C267-E0D1856767B0}"/>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463" name="Tekstfelt 2462">
                    <a:extLst>
                      <a:ext uri="{FF2B5EF4-FFF2-40B4-BE49-F238E27FC236}">
                        <a16:creationId xmlns:a16="http://schemas.microsoft.com/office/drawing/2014/main" id="{82EF7DBD-182A-C905-9007-28020FA60E81}"/>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464" name="Tekstfelt 2463">
                    <a:extLst>
                      <a:ext uri="{FF2B5EF4-FFF2-40B4-BE49-F238E27FC236}">
                        <a16:creationId xmlns:a16="http://schemas.microsoft.com/office/drawing/2014/main" id="{F1881EB4-1AE8-CA9A-534C-53C5129D37CD}"/>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465" name="Tekstfelt 2464">
                    <a:extLst>
                      <a:ext uri="{FF2B5EF4-FFF2-40B4-BE49-F238E27FC236}">
                        <a16:creationId xmlns:a16="http://schemas.microsoft.com/office/drawing/2014/main" id="{6BA4CCD1-A87B-3D8C-8550-A2F1F2A96A1E}"/>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466" name="Tekstfelt 2465">
                    <a:extLst>
                      <a:ext uri="{FF2B5EF4-FFF2-40B4-BE49-F238E27FC236}">
                        <a16:creationId xmlns:a16="http://schemas.microsoft.com/office/drawing/2014/main" id="{C875DE76-F29E-A9E9-77FC-C07D609C5942}"/>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467" name="Tekstfelt 2466">
                    <a:extLst>
                      <a:ext uri="{FF2B5EF4-FFF2-40B4-BE49-F238E27FC236}">
                        <a16:creationId xmlns:a16="http://schemas.microsoft.com/office/drawing/2014/main" id="{6F4A6CDD-6718-CD87-1254-8F583688246D}"/>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468" name="Tekstfelt 2467">
                    <a:extLst>
                      <a:ext uri="{FF2B5EF4-FFF2-40B4-BE49-F238E27FC236}">
                        <a16:creationId xmlns:a16="http://schemas.microsoft.com/office/drawing/2014/main" id="{F34C8E92-B670-4F6D-77C3-A35C68134B9D}"/>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469" name="Tekstfelt 2468">
                    <a:extLst>
                      <a:ext uri="{FF2B5EF4-FFF2-40B4-BE49-F238E27FC236}">
                        <a16:creationId xmlns:a16="http://schemas.microsoft.com/office/drawing/2014/main" id="{1DAF120F-E2A2-C9D1-6B7D-9242D15FF3C0}"/>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470" name="Tekstfelt 2469">
                    <a:extLst>
                      <a:ext uri="{FF2B5EF4-FFF2-40B4-BE49-F238E27FC236}">
                        <a16:creationId xmlns:a16="http://schemas.microsoft.com/office/drawing/2014/main" id="{8D12F15B-F3BC-B05C-2328-244637DECFD5}"/>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471" name="Tekstfelt 2470">
                    <a:extLst>
                      <a:ext uri="{FF2B5EF4-FFF2-40B4-BE49-F238E27FC236}">
                        <a16:creationId xmlns:a16="http://schemas.microsoft.com/office/drawing/2014/main" id="{68E9AD8B-CF84-4663-49CC-6D340B39AFF8}"/>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472" name="Tekstfelt 2471">
                    <a:extLst>
                      <a:ext uri="{FF2B5EF4-FFF2-40B4-BE49-F238E27FC236}">
                        <a16:creationId xmlns:a16="http://schemas.microsoft.com/office/drawing/2014/main" id="{053B6ED4-F928-2AF6-69E7-8F66AE01AB30}"/>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473" name="Tekstfelt 2472">
                    <a:extLst>
                      <a:ext uri="{FF2B5EF4-FFF2-40B4-BE49-F238E27FC236}">
                        <a16:creationId xmlns:a16="http://schemas.microsoft.com/office/drawing/2014/main" id="{7A9CBF30-89F8-6004-3E40-71F4E1DBBE28}"/>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474" name="Tekstfelt 2473">
                    <a:extLst>
                      <a:ext uri="{FF2B5EF4-FFF2-40B4-BE49-F238E27FC236}">
                        <a16:creationId xmlns:a16="http://schemas.microsoft.com/office/drawing/2014/main" id="{953377FF-4CF8-60AC-2BBB-D9F1761988AF}"/>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475" name="Tekstfelt 2474">
                    <a:extLst>
                      <a:ext uri="{FF2B5EF4-FFF2-40B4-BE49-F238E27FC236}">
                        <a16:creationId xmlns:a16="http://schemas.microsoft.com/office/drawing/2014/main" id="{F658BC7F-0EAF-C0C3-3F9B-7320C74D01C0}"/>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476" name="Tekstfelt 2475">
                    <a:extLst>
                      <a:ext uri="{FF2B5EF4-FFF2-40B4-BE49-F238E27FC236}">
                        <a16:creationId xmlns:a16="http://schemas.microsoft.com/office/drawing/2014/main" id="{E2C5EDAE-2E89-FDD1-8E38-1359A1A3BEB8}"/>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477" name="Tekstfelt 2476">
                    <a:extLst>
                      <a:ext uri="{FF2B5EF4-FFF2-40B4-BE49-F238E27FC236}">
                        <a16:creationId xmlns:a16="http://schemas.microsoft.com/office/drawing/2014/main" id="{CE7542B5-62FC-F4B5-1346-D0264AA1E703}"/>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442" name="Tekstfelt 2441">
                  <a:extLst>
                    <a:ext uri="{FF2B5EF4-FFF2-40B4-BE49-F238E27FC236}">
                      <a16:creationId xmlns:a16="http://schemas.microsoft.com/office/drawing/2014/main" id="{1AB06C44-ECFD-A687-F233-D258D760DE76}"/>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443" name="Tekstfelt 2442">
                  <a:extLst>
                    <a:ext uri="{FF2B5EF4-FFF2-40B4-BE49-F238E27FC236}">
                      <a16:creationId xmlns:a16="http://schemas.microsoft.com/office/drawing/2014/main" id="{949F2DA7-6152-B1DD-55CA-5571360C8795}"/>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444" name="Tekstfelt 2443">
                  <a:extLst>
                    <a:ext uri="{FF2B5EF4-FFF2-40B4-BE49-F238E27FC236}">
                      <a16:creationId xmlns:a16="http://schemas.microsoft.com/office/drawing/2014/main" id="{5799F605-218A-DF98-95D0-FEC34E4F0B3A}"/>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11" name="Gruppe 1810">
                <a:extLst>
                  <a:ext uri="{FF2B5EF4-FFF2-40B4-BE49-F238E27FC236}">
                    <a16:creationId xmlns:a16="http://schemas.microsoft.com/office/drawing/2014/main" id="{E205B8E6-6771-92AA-5939-30AD39F42E0D}"/>
                  </a:ext>
                </a:extLst>
              </p:cNvPr>
              <p:cNvGrpSpPr/>
              <p:nvPr/>
            </p:nvGrpSpPr>
            <p:grpSpPr>
              <a:xfrm>
                <a:off x="4188892" y="1168460"/>
                <a:ext cx="374057" cy="4971316"/>
                <a:chOff x="2884750" y="1168460"/>
                <a:chExt cx="374057" cy="4971316"/>
              </a:xfrm>
            </p:grpSpPr>
            <p:grpSp>
              <p:nvGrpSpPr>
                <p:cNvPr id="2428" name="Gruppe 2427">
                  <a:extLst>
                    <a:ext uri="{FF2B5EF4-FFF2-40B4-BE49-F238E27FC236}">
                      <a16:creationId xmlns:a16="http://schemas.microsoft.com/office/drawing/2014/main" id="{DCFE8479-4456-80A4-8250-D38228E2FBCC}"/>
                    </a:ext>
                  </a:extLst>
                </p:cNvPr>
                <p:cNvGrpSpPr/>
                <p:nvPr/>
              </p:nvGrpSpPr>
              <p:grpSpPr>
                <a:xfrm>
                  <a:off x="2884750" y="1168460"/>
                  <a:ext cx="358241" cy="4542339"/>
                  <a:chOff x="3468415" y="1754237"/>
                  <a:chExt cx="358241" cy="4542339"/>
                </a:xfrm>
              </p:grpSpPr>
              <p:sp>
                <p:nvSpPr>
                  <p:cNvPr id="2430" name="Tekstfelt 2429">
                    <a:extLst>
                      <a:ext uri="{FF2B5EF4-FFF2-40B4-BE49-F238E27FC236}">
                        <a16:creationId xmlns:a16="http://schemas.microsoft.com/office/drawing/2014/main" id="{2E39E12C-1788-21CD-11E1-77BB715E2421}"/>
                      </a:ext>
                    </a:extLst>
                  </p:cNvPr>
                  <p:cNvSpPr txBox="1"/>
                  <p:nvPr/>
                </p:nvSpPr>
                <p:spPr>
                  <a:xfrm>
                    <a:off x="3477366" y="60811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217</a:t>
                    </a:r>
                  </a:p>
                </p:txBody>
              </p:sp>
              <p:sp>
                <p:nvSpPr>
                  <p:cNvPr id="2431" name="Tekstfelt 2430">
                    <a:extLst>
                      <a:ext uri="{FF2B5EF4-FFF2-40B4-BE49-F238E27FC236}">
                        <a16:creationId xmlns:a16="http://schemas.microsoft.com/office/drawing/2014/main" id="{E2EFDE71-8408-7E0B-9C07-260D6E953741}"/>
                      </a:ext>
                    </a:extLst>
                  </p:cNvPr>
                  <p:cNvSpPr txBox="1"/>
                  <p:nvPr/>
                </p:nvSpPr>
                <p:spPr>
                  <a:xfrm>
                    <a:off x="3470660" y="218566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226</a:t>
                    </a:r>
                  </a:p>
                </p:txBody>
              </p:sp>
              <p:sp>
                <p:nvSpPr>
                  <p:cNvPr id="2432" name="Tekstfelt 2431">
                    <a:extLst>
                      <a:ext uri="{FF2B5EF4-FFF2-40B4-BE49-F238E27FC236}">
                        <a16:creationId xmlns:a16="http://schemas.microsoft.com/office/drawing/2014/main" id="{183CB286-680F-1A14-6F44-EB7E1B19A1C7}"/>
                      </a:ext>
                    </a:extLst>
                  </p:cNvPr>
                  <p:cNvSpPr txBox="1"/>
                  <p:nvPr/>
                </p:nvSpPr>
                <p:spPr>
                  <a:xfrm>
                    <a:off x="3470659" y="26193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225</a:t>
                    </a:r>
                  </a:p>
                </p:txBody>
              </p:sp>
              <p:sp>
                <p:nvSpPr>
                  <p:cNvPr id="2433" name="Tekstfelt 2432">
                    <a:extLst>
                      <a:ext uri="{FF2B5EF4-FFF2-40B4-BE49-F238E27FC236}">
                        <a16:creationId xmlns:a16="http://schemas.microsoft.com/office/drawing/2014/main" id="{547DD9D7-3D51-F944-E839-AB347A1C25EE}"/>
                      </a:ext>
                    </a:extLst>
                  </p:cNvPr>
                  <p:cNvSpPr txBox="1"/>
                  <p:nvPr/>
                </p:nvSpPr>
                <p:spPr>
                  <a:xfrm>
                    <a:off x="3468415" y="305412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224</a:t>
                    </a:r>
                  </a:p>
                </p:txBody>
              </p:sp>
              <p:sp>
                <p:nvSpPr>
                  <p:cNvPr id="2434" name="Tekstfelt 2433">
                    <a:extLst>
                      <a:ext uri="{FF2B5EF4-FFF2-40B4-BE49-F238E27FC236}">
                        <a16:creationId xmlns:a16="http://schemas.microsoft.com/office/drawing/2014/main" id="{EE55ABC5-0FBC-094E-125E-1DAD23CEDF3E}"/>
                      </a:ext>
                    </a:extLst>
                  </p:cNvPr>
                  <p:cNvSpPr txBox="1"/>
                  <p:nvPr/>
                </p:nvSpPr>
                <p:spPr>
                  <a:xfrm>
                    <a:off x="3469533" y="348555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223</a:t>
                    </a:r>
                  </a:p>
                </p:txBody>
              </p:sp>
              <p:sp>
                <p:nvSpPr>
                  <p:cNvPr id="2435" name="Tekstfelt 2434">
                    <a:extLst>
                      <a:ext uri="{FF2B5EF4-FFF2-40B4-BE49-F238E27FC236}">
                        <a16:creationId xmlns:a16="http://schemas.microsoft.com/office/drawing/2014/main" id="{87950AFD-EC54-A1AB-280D-B0A9514786FE}"/>
                      </a:ext>
                    </a:extLst>
                  </p:cNvPr>
                  <p:cNvSpPr txBox="1"/>
                  <p:nvPr/>
                </p:nvSpPr>
                <p:spPr>
                  <a:xfrm>
                    <a:off x="3470652" y="391699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222</a:t>
                    </a:r>
                  </a:p>
                </p:txBody>
              </p:sp>
              <p:sp>
                <p:nvSpPr>
                  <p:cNvPr id="2436" name="Tekstfelt 2435">
                    <a:extLst>
                      <a:ext uri="{FF2B5EF4-FFF2-40B4-BE49-F238E27FC236}">
                        <a16:creationId xmlns:a16="http://schemas.microsoft.com/office/drawing/2014/main" id="{5A7AA41B-7006-F4A0-C94E-EC3C0E14DD08}"/>
                      </a:ext>
                    </a:extLst>
                  </p:cNvPr>
                  <p:cNvSpPr txBox="1"/>
                  <p:nvPr/>
                </p:nvSpPr>
                <p:spPr>
                  <a:xfrm>
                    <a:off x="3471769" y="434842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221</a:t>
                    </a:r>
                  </a:p>
                </p:txBody>
              </p:sp>
              <p:sp>
                <p:nvSpPr>
                  <p:cNvPr id="2437" name="Tekstfelt 2436">
                    <a:extLst>
                      <a:ext uri="{FF2B5EF4-FFF2-40B4-BE49-F238E27FC236}">
                        <a16:creationId xmlns:a16="http://schemas.microsoft.com/office/drawing/2014/main" id="{BCC0150A-6D85-EBCE-A8F0-C8DC64ED3867}"/>
                      </a:ext>
                    </a:extLst>
                  </p:cNvPr>
                  <p:cNvSpPr txBox="1"/>
                  <p:nvPr/>
                </p:nvSpPr>
                <p:spPr>
                  <a:xfrm>
                    <a:off x="3472887" y="477984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220</a:t>
                    </a:r>
                  </a:p>
                </p:txBody>
              </p:sp>
              <p:sp>
                <p:nvSpPr>
                  <p:cNvPr id="2438" name="Tekstfelt 2437">
                    <a:extLst>
                      <a:ext uri="{FF2B5EF4-FFF2-40B4-BE49-F238E27FC236}">
                        <a16:creationId xmlns:a16="http://schemas.microsoft.com/office/drawing/2014/main" id="{048507BB-D51F-43E2-C454-0BCBD3EC117B}"/>
                      </a:ext>
                    </a:extLst>
                  </p:cNvPr>
                  <p:cNvSpPr txBox="1"/>
                  <p:nvPr/>
                </p:nvSpPr>
                <p:spPr>
                  <a:xfrm>
                    <a:off x="3477366" y="521127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219</a:t>
                    </a:r>
                  </a:p>
                </p:txBody>
              </p:sp>
              <p:sp>
                <p:nvSpPr>
                  <p:cNvPr id="2439" name="Tekstfelt 2438">
                    <a:extLst>
                      <a:ext uri="{FF2B5EF4-FFF2-40B4-BE49-F238E27FC236}">
                        <a16:creationId xmlns:a16="http://schemas.microsoft.com/office/drawing/2014/main" id="{8F6A7CEF-AAC9-32B3-9B8F-1C9216683C9E}"/>
                      </a:ext>
                    </a:extLst>
                  </p:cNvPr>
                  <p:cNvSpPr txBox="1"/>
                  <p:nvPr/>
                </p:nvSpPr>
                <p:spPr>
                  <a:xfrm>
                    <a:off x="3478484" y="5646066"/>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218</a:t>
                    </a:r>
                  </a:p>
                </p:txBody>
              </p:sp>
              <p:sp>
                <p:nvSpPr>
                  <p:cNvPr id="2440" name="Tekstfelt 2439">
                    <a:extLst>
                      <a:ext uri="{FF2B5EF4-FFF2-40B4-BE49-F238E27FC236}">
                        <a16:creationId xmlns:a16="http://schemas.microsoft.com/office/drawing/2014/main" id="{6315B8D0-A884-6D7F-067D-0DAFDFAFF3BE}"/>
                      </a:ext>
                    </a:extLst>
                  </p:cNvPr>
                  <p:cNvSpPr txBox="1"/>
                  <p:nvPr/>
                </p:nvSpPr>
                <p:spPr>
                  <a:xfrm>
                    <a:off x="3469542" y="17542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227</a:t>
                    </a:r>
                  </a:p>
                </p:txBody>
              </p:sp>
            </p:grpSp>
            <p:sp>
              <p:nvSpPr>
                <p:cNvPr id="2429" name="Tekstfelt 2428">
                  <a:extLst>
                    <a:ext uri="{FF2B5EF4-FFF2-40B4-BE49-F238E27FC236}">
                      <a16:creationId xmlns:a16="http://schemas.microsoft.com/office/drawing/2014/main" id="{6874342A-C38E-7FF9-B43B-EA2AC9C716A1}"/>
                    </a:ext>
                  </a:extLst>
                </p:cNvPr>
                <p:cNvSpPr txBox="1"/>
                <p:nvPr/>
              </p:nvSpPr>
              <p:spPr>
                <a:xfrm>
                  <a:off x="2910635" y="59243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216</a:t>
                  </a:r>
                </a:p>
              </p:txBody>
            </p:sp>
          </p:grpSp>
          <p:grpSp>
            <p:nvGrpSpPr>
              <p:cNvPr id="1812" name="Gruppe 1811">
                <a:extLst>
                  <a:ext uri="{FF2B5EF4-FFF2-40B4-BE49-F238E27FC236}">
                    <a16:creationId xmlns:a16="http://schemas.microsoft.com/office/drawing/2014/main" id="{60E09F70-3410-CD5B-1412-596A19A88A66}"/>
                  </a:ext>
                </a:extLst>
              </p:cNvPr>
              <p:cNvGrpSpPr/>
              <p:nvPr/>
            </p:nvGrpSpPr>
            <p:grpSpPr>
              <a:xfrm>
                <a:off x="5119196" y="1063299"/>
                <a:ext cx="444157" cy="5190614"/>
                <a:chOff x="5753799" y="1204530"/>
                <a:chExt cx="444157" cy="5190614"/>
              </a:xfrm>
            </p:grpSpPr>
            <p:grpSp>
              <p:nvGrpSpPr>
                <p:cNvPr id="2415" name="Gruppe 2414">
                  <a:extLst>
                    <a:ext uri="{FF2B5EF4-FFF2-40B4-BE49-F238E27FC236}">
                      <a16:creationId xmlns:a16="http://schemas.microsoft.com/office/drawing/2014/main" id="{581A6E63-192A-CAC5-4BF0-5ADCD50DFA69}"/>
                    </a:ext>
                  </a:extLst>
                </p:cNvPr>
                <p:cNvGrpSpPr/>
                <p:nvPr/>
              </p:nvGrpSpPr>
              <p:grpSpPr>
                <a:xfrm>
                  <a:off x="5753799" y="1204530"/>
                  <a:ext cx="442069" cy="4756379"/>
                  <a:chOff x="3817279" y="1064461"/>
                  <a:chExt cx="442069" cy="4756379"/>
                </a:xfrm>
              </p:grpSpPr>
              <p:sp>
                <p:nvSpPr>
                  <p:cNvPr id="2417" name="Rektangel 2416">
                    <a:extLst>
                      <a:ext uri="{FF2B5EF4-FFF2-40B4-BE49-F238E27FC236}">
                        <a16:creationId xmlns:a16="http://schemas.microsoft.com/office/drawing/2014/main" id="{B53C4913-1540-AD1E-C9E5-AC3478543401}"/>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8" name="Rektangel 2417">
                    <a:extLst>
                      <a:ext uri="{FF2B5EF4-FFF2-40B4-BE49-F238E27FC236}">
                        <a16:creationId xmlns:a16="http://schemas.microsoft.com/office/drawing/2014/main" id="{9D332246-B54D-9729-AFE3-FB0F1BA7181F}"/>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9" name="Rektangel 2418">
                    <a:extLst>
                      <a:ext uri="{FF2B5EF4-FFF2-40B4-BE49-F238E27FC236}">
                        <a16:creationId xmlns:a16="http://schemas.microsoft.com/office/drawing/2014/main" id="{3FC46769-31AD-C92A-52D5-37B0EF8F5727}"/>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0" name="Rektangel 2419">
                    <a:extLst>
                      <a:ext uri="{FF2B5EF4-FFF2-40B4-BE49-F238E27FC236}">
                        <a16:creationId xmlns:a16="http://schemas.microsoft.com/office/drawing/2014/main" id="{B269728D-5BF4-147B-87C2-61CBD7E18666}"/>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1" name="Rektangel 2420">
                    <a:extLst>
                      <a:ext uri="{FF2B5EF4-FFF2-40B4-BE49-F238E27FC236}">
                        <a16:creationId xmlns:a16="http://schemas.microsoft.com/office/drawing/2014/main" id="{A1E25678-D72A-FCEF-4ABE-B86BB4DE3C66}"/>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2" name="Rektangel 2421">
                    <a:extLst>
                      <a:ext uri="{FF2B5EF4-FFF2-40B4-BE49-F238E27FC236}">
                        <a16:creationId xmlns:a16="http://schemas.microsoft.com/office/drawing/2014/main" id="{A223FCEA-1E0D-6DEF-D97E-0FD3B6EDB363}"/>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3" name="Rektangel 2422">
                    <a:extLst>
                      <a:ext uri="{FF2B5EF4-FFF2-40B4-BE49-F238E27FC236}">
                        <a16:creationId xmlns:a16="http://schemas.microsoft.com/office/drawing/2014/main" id="{6CFB391B-F514-706C-0391-42495428CA08}"/>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4" name="Rektangel 2423">
                    <a:extLst>
                      <a:ext uri="{FF2B5EF4-FFF2-40B4-BE49-F238E27FC236}">
                        <a16:creationId xmlns:a16="http://schemas.microsoft.com/office/drawing/2014/main" id="{059C80CA-A506-CCBC-382A-2D81D6FA7FAA}"/>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5" name="Rektangel 2424">
                    <a:extLst>
                      <a:ext uri="{FF2B5EF4-FFF2-40B4-BE49-F238E27FC236}">
                        <a16:creationId xmlns:a16="http://schemas.microsoft.com/office/drawing/2014/main" id="{862E879F-C942-D498-0D46-0C1C08CD82C4}"/>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6" name="Rektangel 2425">
                    <a:extLst>
                      <a:ext uri="{FF2B5EF4-FFF2-40B4-BE49-F238E27FC236}">
                        <a16:creationId xmlns:a16="http://schemas.microsoft.com/office/drawing/2014/main" id="{CC5614C2-0059-78DB-4930-447AA260CFC1}"/>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7" name="Rektangel 2426">
                    <a:extLst>
                      <a:ext uri="{FF2B5EF4-FFF2-40B4-BE49-F238E27FC236}">
                        <a16:creationId xmlns:a16="http://schemas.microsoft.com/office/drawing/2014/main" id="{0623F240-F638-7299-3826-35008B7A3FB1}"/>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16" name="Rektangel 2415">
                  <a:extLst>
                    <a:ext uri="{FF2B5EF4-FFF2-40B4-BE49-F238E27FC236}">
                      <a16:creationId xmlns:a16="http://schemas.microsoft.com/office/drawing/2014/main" id="{0E5759D2-F5A6-DB6A-C3FB-DECE808B4D7E}"/>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3" name="Gruppe 1812">
                <a:extLst>
                  <a:ext uri="{FF2B5EF4-FFF2-40B4-BE49-F238E27FC236}">
                    <a16:creationId xmlns:a16="http://schemas.microsoft.com/office/drawing/2014/main" id="{D7D5F7A2-A3D7-195E-AAA0-638C70BFB635}"/>
                  </a:ext>
                </a:extLst>
              </p:cNvPr>
              <p:cNvGrpSpPr/>
              <p:nvPr/>
            </p:nvGrpSpPr>
            <p:grpSpPr>
              <a:xfrm>
                <a:off x="4687520" y="1061335"/>
                <a:ext cx="444157" cy="5190614"/>
                <a:chOff x="5753799" y="1204530"/>
                <a:chExt cx="444157" cy="5190614"/>
              </a:xfrm>
            </p:grpSpPr>
            <p:grpSp>
              <p:nvGrpSpPr>
                <p:cNvPr id="2402" name="Gruppe 2401">
                  <a:extLst>
                    <a:ext uri="{FF2B5EF4-FFF2-40B4-BE49-F238E27FC236}">
                      <a16:creationId xmlns:a16="http://schemas.microsoft.com/office/drawing/2014/main" id="{6F246256-7275-8788-19F0-CBE59BD0009D}"/>
                    </a:ext>
                  </a:extLst>
                </p:cNvPr>
                <p:cNvGrpSpPr/>
                <p:nvPr/>
              </p:nvGrpSpPr>
              <p:grpSpPr>
                <a:xfrm>
                  <a:off x="5753799" y="1204530"/>
                  <a:ext cx="442069" cy="4756379"/>
                  <a:chOff x="3817279" y="1064461"/>
                  <a:chExt cx="442069" cy="4756379"/>
                </a:xfrm>
              </p:grpSpPr>
              <p:sp>
                <p:nvSpPr>
                  <p:cNvPr id="2404" name="Rektangel 2403">
                    <a:extLst>
                      <a:ext uri="{FF2B5EF4-FFF2-40B4-BE49-F238E27FC236}">
                        <a16:creationId xmlns:a16="http://schemas.microsoft.com/office/drawing/2014/main" id="{8B228DFD-9975-1C94-1E53-DBF9E2B6F458}"/>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5" name="Rektangel 2404">
                    <a:extLst>
                      <a:ext uri="{FF2B5EF4-FFF2-40B4-BE49-F238E27FC236}">
                        <a16:creationId xmlns:a16="http://schemas.microsoft.com/office/drawing/2014/main" id="{85C97588-F186-4B05-DE78-50C97D21C42C}"/>
                      </a:ext>
                    </a:extLst>
                  </p:cNvPr>
                  <p:cNvSpPr>
                    <a:spLocks noChangeAspect="1"/>
                  </p:cNvSpPr>
                  <p:nvPr/>
                </p:nvSpPr>
                <p:spPr>
                  <a:xfrm>
                    <a:off x="3819523" y="1064461"/>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6" name="Rektangel 2405">
                    <a:extLst>
                      <a:ext uri="{FF2B5EF4-FFF2-40B4-BE49-F238E27FC236}">
                        <a16:creationId xmlns:a16="http://schemas.microsoft.com/office/drawing/2014/main" id="{F93CD133-38C6-5BF7-CAC1-4665923AF59D}"/>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7" name="Rektangel 2406">
                    <a:extLst>
                      <a:ext uri="{FF2B5EF4-FFF2-40B4-BE49-F238E27FC236}">
                        <a16:creationId xmlns:a16="http://schemas.microsoft.com/office/drawing/2014/main" id="{6D616168-854B-3482-28D8-41DAC010E75F}"/>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8" name="Rektangel 2407">
                    <a:extLst>
                      <a:ext uri="{FF2B5EF4-FFF2-40B4-BE49-F238E27FC236}">
                        <a16:creationId xmlns:a16="http://schemas.microsoft.com/office/drawing/2014/main" id="{788A02C0-9B1D-F911-5399-B7C8A171A431}"/>
                      </a:ext>
                    </a:extLst>
                  </p:cNvPr>
                  <p:cNvSpPr>
                    <a:spLocks noChangeAspect="1"/>
                  </p:cNvSpPr>
                  <p:nvPr/>
                </p:nvSpPr>
                <p:spPr>
                  <a:xfrm>
                    <a:off x="3817279" y="2796903"/>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9" name="Rektangel 2408">
                    <a:extLst>
                      <a:ext uri="{FF2B5EF4-FFF2-40B4-BE49-F238E27FC236}">
                        <a16:creationId xmlns:a16="http://schemas.microsoft.com/office/drawing/2014/main" id="{DE5C42A1-7872-0926-20D3-A52EA97C65D7}"/>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0" name="Rektangel 2409">
                    <a:extLst>
                      <a:ext uri="{FF2B5EF4-FFF2-40B4-BE49-F238E27FC236}">
                        <a16:creationId xmlns:a16="http://schemas.microsoft.com/office/drawing/2014/main" id="{630DC214-596B-178C-2A28-051706D8690B}"/>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1" name="Rektangel 2410">
                    <a:extLst>
                      <a:ext uri="{FF2B5EF4-FFF2-40B4-BE49-F238E27FC236}">
                        <a16:creationId xmlns:a16="http://schemas.microsoft.com/office/drawing/2014/main" id="{F34A7C5C-3B33-0B38-B96E-6AF3F7431B0B}"/>
                      </a:ext>
                    </a:extLst>
                  </p:cNvPr>
                  <p:cNvSpPr>
                    <a:spLocks noChangeAspect="1"/>
                  </p:cNvSpPr>
                  <p:nvPr/>
                </p:nvSpPr>
                <p:spPr>
                  <a:xfrm>
                    <a:off x="3820633" y="409119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2" name="Rektangel 2411">
                    <a:extLst>
                      <a:ext uri="{FF2B5EF4-FFF2-40B4-BE49-F238E27FC236}">
                        <a16:creationId xmlns:a16="http://schemas.microsoft.com/office/drawing/2014/main" id="{47E9FF68-34FF-3399-B10F-C8511B07CDF9}"/>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3" name="Rektangel 2412">
                    <a:extLst>
                      <a:ext uri="{FF2B5EF4-FFF2-40B4-BE49-F238E27FC236}">
                        <a16:creationId xmlns:a16="http://schemas.microsoft.com/office/drawing/2014/main" id="{D8F27037-4764-CC7E-55C6-0492167285A8}"/>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4" name="Rektangel 2413">
                    <a:extLst>
                      <a:ext uri="{FF2B5EF4-FFF2-40B4-BE49-F238E27FC236}">
                        <a16:creationId xmlns:a16="http://schemas.microsoft.com/office/drawing/2014/main" id="{381DA1F5-BB8E-22C9-0A73-6872D80F7BDE}"/>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03" name="Rektangel 2402">
                  <a:extLst>
                    <a:ext uri="{FF2B5EF4-FFF2-40B4-BE49-F238E27FC236}">
                      <a16:creationId xmlns:a16="http://schemas.microsoft.com/office/drawing/2014/main" id="{2910D400-FAC5-0C5C-A070-44133B50BDB5}"/>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4" name="Gruppe 1813">
                <a:extLst>
                  <a:ext uri="{FF2B5EF4-FFF2-40B4-BE49-F238E27FC236}">
                    <a16:creationId xmlns:a16="http://schemas.microsoft.com/office/drawing/2014/main" id="{33C4DD45-B445-F350-5D37-DFCA3A7194F1}"/>
                  </a:ext>
                </a:extLst>
              </p:cNvPr>
              <p:cNvGrpSpPr/>
              <p:nvPr/>
            </p:nvGrpSpPr>
            <p:grpSpPr>
              <a:xfrm>
                <a:off x="3819968" y="1058901"/>
                <a:ext cx="444157" cy="5190614"/>
                <a:chOff x="5753799" y="1204530"/>
                <a:chExt cx="444157" cy="5190614"/>
              </a:xfrm>
            </p:grpSpPr>
            <p:grpSp>
              <p:nvGrpSpPr>
                <p:cNvPr id="2389" name="Gruppe 2388">
                  <a:extLst>
                    <a:ext uri="{FF2B5EF4-FFF2-40B4-BE49-F238E27FC236}">
                      <a16:creationId xmlns:a16="http://schemas.microsoft.com/office/drawing/2014/main" id="{DE68FE19-CF28-DC77-5B6E-C6D0122B412D}"/>
                    </a:ext>
                  </a:extLst>
                </p:cNvPr>
                <p:cNvGrpSpPr/>
                <p:nvPr/>
              </p:nvGrpSpPr>
              <p:grpSpPr>
                <a:xfrm>
                  <a:off x="5753799" y="1204530"/>
                  <a:ext cx="442069" cy="4756379"/>
                  <a:chOff x="3817279" y="1064461"/>
                  <a:chExt cx="442069" cy="4756379"/>
                </a:xfrm>
              </p:grpSpPr>
              <p:sp>
                <p:nvSpPr>
                  <p:cNvPr id="2391" name="Rektangel 2390">
                    <a:extLst>
                      <a:ext uri="{FF2B5EF4-FFF2-40B4-BE49-F238E27FC236}">
                        <a16:creationId xmlns:a16="http://schemas.microsoft.com/office/drawing/2014/main" id="{B0BA3A52-C941-4B96-D16D-836A6B7A2F84}"/>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2" name="Rektangel 2391">
                    <a:extLst>
                      <a:ext uri="{FF2B5EF4-FFF2-40B4-BE49-F238E27FC236}">
                        <a16:creationId xmlns:a16="http://schemas.microsoft.com/office/drawing/2014/main" id="{24EE4369-FEC1-69F8-0E22-DB122F6EAB6F}"/>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3" name="Rektangel 2392">
                    <a:extLst>
                      <a:ext uri="{FF2B5EF4-FFF2-40B4-BE49-F238E27FC236}">
                        <a16:creationId xmlns:a16="http://schemas.microsoft.com/office/drawing/2014/main" id="{2153F3BA-C2A8-AA9C-3210-8B2E32E96193}"/>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4" name="Rektangel 2393">
                    <a:extLst>
                      <a:ext uri="{FF2B5EF4-FFF2-40B4-BE49-F238E27FC236}">
                        <a16:creationId xmlns:a16="http://schemas.microsoft.com/office/drawing/2014/main" id="{6BCA380E-D670-9089-66BA-083BA0BEA98F}"/>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5" name="Rektangel 2394">
                    <a:extLst>
                      <a:ext uri="{FF2B5EF4-FFF2-40B4-BE49-F238E27FC236}">
                        <a16:creationId xmlns:a16="http://schemas.microsoft.com/office/drawing/2014/main" id="{7BA92B2F-1DA6-1F8B-DDD1-E9DFC2DF572F}"/>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6" name="Rektangel 2395">
                    <a:extLst>
                      <a:ext uri="{FF2B5EF4-FFF2-40B4-BE49-F238E27FC236}">
                        <a16:creationId xmlns:a16="http://schemas.microsoft.com/office/drawing/2014/main" id="{28ECE39A-871E-E0CE-966D-1393BCFBB077}"/>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7" name="Rektangel 2396">
                    <a:extLst>
                      <a:ext uri="{FF2B5EF4-FFF2-40B4-BE49-F238E27FC236}">
                        <a16:creationId xmlns:a16="http://schemas.microsoft.com/office/drawing/2014/main" id="{7D3B79F1-0933-FE1B-8563-99081499A74F}"/>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8" name="Rektangel 2397">
                    <a:extLst>
                      <a:ext uri="{FF2B5EF4-FFF2-40B4-BE49-F238E27FC236}">
                        <a16:creationId xmlns:a16="http://schemas.microsoft.com/office/drawing/2014/main" id="{4CB04E62-467C-10DF-D0A8-256D2BD2A2C2}"/>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9" name="Rektangel 2398">
                    <a:extLst>
                      <a:ext uri="{FF2B5EF4-FFF2-40B4-BE49-F238E27FC236}">
                        <a16:creationId xmlns:a16="http://schemas.microsoft.com/office/drawing/2014/main" id="{7B94F4EF-B27E-B43B-D640-1A843D1C88E2}"/>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0" name="Rektangel 2399">
                    <a:extLst>
                      <a:ext uri="{FF2B5EF4-FFF2-40B4-BE49-F238E27FC236}">
                        <a16:creationId xmlns:a16="http://schemas.microsoft.com/office/drawing/2014/main" id="{A247FDFA-969D-AADB-0923-F5DFD697BDFE}"/>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1" name="Rektangel 2400">
                    <a:extLst>
                      <a:ext uri="{FF2B5EF4-FFF2-40B4-BE49-F238E27FC236}">
                        <a16:creationId xmlns:a16="http://schemas.microsoft.com/office/drawing/2014/main" id="{FE22A635-2F5F-848B-765B-6B468ACDA5F2}"/>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90" name="Rektangel 2389">
                  <a:extLst>
                    <a:ext uri="{FF2B5EF4-FFF2-40B4-BE49-F238E27FC236}">
                      <a16:creationId xmlns:a16="http://schemas.microsoft.com/office/drawing/2014/main" id="{50DECCF5-2900-2D18-15DE-79B20CDBD498}"/>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5" name="Gruppe 1814">
                <a:extLst>
                  <a:ext uri="{FF2B5EF4-FFF2-40B4-BE49-F238E27FC236}">
                    <a16:creationId xmlns:a16="http://schemas.microsoft.com/office/drawing/2014/main" id="{D2807E90-2A59-B0D9-8DC0-6E68163FA371}"/>
                  </a:ext>
                </a:extLst>
              </p:cNvPr>
              <p:cNvGrpSpPr/>
              <p:nvPr/>
            </p:nvGrpSpPr>
            <p:grpSpPr>
              <a:xfrm>
                <a:off x="3386295" y="1062122"/>
                <a:ext cx="444157" cy="5190614"/>
                <a:chOff x="5753799" y="1204530"/>
                <a:chExt cx="444157" cy="5190614"/>
              </a:xfrm>
            </p:grpSpPr>
            <p:grpSp>
              <p:nvGrpSpPr>
                <p:cNvPr id="2376" name="Gruppe 2375">
                  <a:extLst>
                    <a:ext uri="{FF2B5EF4-FFF2-40B4-BE49-F238E27FC236}">
                      <a16:creationId xmlns:a16="http://schemas.microsoft.com/office/drawing/2014/main" id="{C2EF3526-5CDB-2935-7DEE-B149B7452EAB}"/>
                    </a:ext>
                  </a:extLst>
                </p:cNvPr>
                <p:cNvGrpSpPr/>
                <p:nvPr/>
              </p:nvGrpSpPr>
              <p:grpSpPr>
                <a:xfrm>
                  <a:off x="5753799" y="1204530"/>
                  <a:ext cx="442069" cy="4756379"/>
                  <a:chOff x="3817279" y="1064461"/>
                  <a:chExt cx="442069" cy="4756379"/>
                </a:xfrm>
              </p:grpSpPr>
              <p:sp>
                <p:nvSpPr>
                  <p:cNvPr id="2378" name="Rektangel 2377">
                    <a:extLst>
                      <a:ext uri="{FF2B5EF4-FFF2-40B4-BE49-F238E27FC236}">
                        <a16:creationId xmlns:a16="http://schemas.microsoft.com/office/drawing/2014/main" id="{48C8F098-6FF2-D7F2-6250-A492D1E3BFD6}"/>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9" name="Rektangel 2378">
                    <a:extLst>
                      <a:ext uri="{FF2B5EF4-FFF2-40B4-BE49-F238E27FC236}">
                        <a16:creationId xmlns:a16="http://schemas.microsoft.com/office/drawing/2014/main" id="{88CE636D-B9DD-4E1A-29F7-AFC85B0AE82D}"/>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0" name="Rektangel 2379">
                    <a:extLst>
                      <a:ext uri="{FF2B5EF4-FFF2-40B4-BE49-F238E27FC236}">
                        <a16:creationId xmlns:a16="http://schemas.microsoft.com/office/drawing/2014/main" id="{5A4A6625-6139-78FE-696C-87A1C79EC58C}"/>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1" name="Rektangel 2380">
                    <a:extLst>
                      <a:ext uri="{FF2B5EF4-FFF2-40B4-BE49-F238E27FC236}">
                        <a16:creationId xmlns:a16="http://schemas.microsoft.com/office/drawing/2014/main" id="{ED8B79A2-D650-0959-468B-215339D1E28C}"/>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2" name="Rektangel 2381">
                    <a:extLst>
                      <a:ext uri="{FF2B5EF4-FFF2-40B4-BE49-F238E27FC236}">
                        <a16:creationId xmlns:a16="http://schemas.microsoft.com/office/drawing/2014/main" id="{9EE674F6-DBAD-C1A1-2265-C7E750B2224C}"/>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3" name="Rektangel 2382">
                    <a:extLst>
                      <a:ext uri="{FF2B5EF4-FFF2-40B4-BE49-F238E27FC236}">
                        <a16:creationId xmlns:a16="http://schemas.microsoft.com/office/drawing/2014/main" id="{061C59BA-3CDA-C2AB-8383-795CA4660C47}"/>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4" name="Rektangel 2383">
                    <a:extLst>
                      <a:ext uri="{FF2B5EF4-FFF2-40B4-BE49-F238E27FC236}">
                        <a16:creationId xmlns:a16="http://schemas.microsoft.com/office/drawing/2014/main" id="{2FC0F0EA-228D-2EAF-4FB5-14447FADF601}"/>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5" name="Rektangel 2384">
                    <a:extLst>
                      <a:ext uri="{FF2B5EF4-FFF2-40B4-BE49-F238E27FC236}">
                        <a16:creationId xmlns:a16="http://schemas.microsoft.com/office/drawing/2014/main" id="{D97121B2-61E9-AADC-FC84-335E50C7B532}"/>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6" name="Rektangel 2385">
                    <a:extLst>
                      <a:ext uri="{FF2B5EF4-FFF2-40B4-BE49-F238E27FC236}">
                        <a16:creationId xmlns:a16="http://schemas.microsoft.com/office/drawing/2014/main" id="{0D4EEFEC-5DA7-4267-6E61-F62DAE9EC8A3}"/>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7" name="Rektangel 2386">
                    <a:extLst>
                      <a:ext uri="{FF2B5EF4-FFF2-40B4-BE49-F238E27FC236}">
                        <a16:creationId xmlns:a16="http://schemas.microsoft.com/office/drawing/2014/main" id="{0C6D6776-6F08-D23E-E3A8-2EEC9E8355D5}"/>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8" name="Rektangel 2387">
                    <a:extLst>
                      <a:ext uri="{FF2B5EF4-FFF2-40B4-BE49-F238E27FC236}">
                        <a16:creationId xmlns:a16="http://schemas.microsoft.com/office/drawing/2014/main" id="{74D1A7CF-60B4-FD72-0874-97C6C87F78E0}"/>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77" name="Rektangel 2376">
                  <a:extLst>
                    <a:ext uri="{FF2B5EF4-FFF2-40B4-BE49-F238E27FC236}">
                      <a16:creationId xmlns:a16="http://schemas.microsoft.com/office/drawing/2014/main" id="{490DD226-0063-5C35-DB3A-FEA2E8620666}"/>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6" name="Gruppe 1815">
                <a:extLst>
                  <a:ext uri="{FF2B5EF4-FFF2-40B4-BE49-F238E27FC236}">
                    <a16:creationId xmlns:a16="http://schemas.microsoft.com/office/drawing/2014/main" id="{158848F0-4C97-EA2F-3F46-E0E39C30FD5C}"/>
                  </a:ext>
                </a:extLst>
              </p:cNvPr>
              <p:cNvGrpSpPr/>
              <p:nvPr/>
            </p:nvGrpSpPr>
            <p:grpSpPr>
              <a:xfrm>
                <a:off x="2949135" y="1063521"/>
                <a:ext cx="444157" cy="5190614"/>
                <a:chOff x="5753799" y="1204530"/>
                <a:chExt cx="444157" cy="5190614"/>
              </a:xfrm>
            </p:grpSpPr>
            <p:grpSp>
              <p:nvGrpSpPr>
                <p:cNvPr id="2363" name="Gruppe 2362">
                  <a:extLst>
                    <a:ext uri="{FF2B5EF4-FFF2-40B4-BE49-F238E27FC236}">
                      <a16:creationId xmlns:a16="http://schemas.microsoft.com/office/drawing/2014/main" id="{11D99FEC-C7E7-468C-6566-A5316B115184}"/>
                    </a:ext>
                  </a:extLst>
                </p:cNvPr>
                <p:cNvGrpSpPr/>
                <p:nvPr/>
              </p:nvGrpSpPr>
              <p:grpSpPr>
                <a:xfrm>
                  <a:off x="5753799" y="1204530"/>
                  <a:ext cx="442069" cy="4756379"/>
                  <a:chOff x="3817279" y="1064461"/>
                  <a:chExt cx="442069" cy="4756379"/>
                </a:xfrm>
              </p:grpSpPr>
              <p:sp>
                <p:nvSpPr>
                  <p:cNvPr id="2365" name="Rektangel 2364">
                    <a:extLst>
                      <a:ext uri="{FF2B5EF4-FFF2-40B4-BE49-F238E27FC236}">
                        <a16:creationId xmlns:a16="http://schemas.microsoft.com/office/drawing/2014/main" id="{1D946251-86E8-3279-FB6E-B28969DC50F5}"/>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6" name="Rektangel 2365">
                    <a:extLst>
                      <a:ext uri="{FF2B5EF4-FFF2-40B4-BE49-F238E27FC236}">
                        <a16:creationId xmlns:a16="http://schemas.microsoft.com/office/drawing/2014/main" id="{DEA12A75-AA8C-E793-2477-66822830B7CD}"/>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7" name="Rektangel 2366">
                    <a:extLst>
                      <a:ext uri="{FF2B5EF4-FFF2-40B4-BE49-F238E27FC236}">
                        <a16:creationId xmlns:a16="http://schemas.microsoft.com/office/drawing/2014/main" id="{EEA3B25A-9D69-BF7C-B020-12B3CB452ECE}"/>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8" name="Rektangel 2367">
                    <a:extLst>
                      <a:ext uri="{FF2B5EF4-FFF2-40B4-BE49-F238E27FC236}">
                        <a16:creationId xmlns:a16="http://schemas.microsoft.com/office/drawing/2014/main" id="{E14B21D8-2A2B-E173-419F-9E6190E8AAFE}"/>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9" name="Rektangel 2368">
                    <a:extLst>
                      <a:ext uri="{FF2B5EF4-FFF2-40B4-BE49-F238E27FC236}">
                        <a16:creationId xmlns:a16="http://schemas.microsoft.com/office/drawing/2014/main" id="{5FF566DD-5A81-3AD5-5CC7-12C221FCA012}"/>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0" name="Rektangel 2369">
                    <a:extLst>
                      <a:ext uri="{FF2B5EF4-FFF2-40B4-BE49-F238E27FC236}">
                        <a16:creationId xmlns:a16="http://schemas.microsoft.com/office/drawing/2014/main" id="{FE74A2B5-4B2B-5165-5872-36A961604F62}"/>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1" name="Rektangel 2370">
                    <a:extLst>
                      <a:ext uri="{FF2B5EF4-FFF2-40B4-BE49-F238E27FC236}">
                        <a16:creationId xmlns:a16="http://schemas.microsoft.com/office/drawing/2014/main" id="{0E992CDE-7B5B-B106-8371-B8D62BD29EF3}"/>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2" name="Rektangel 2371">
                    <a:extLst>
                      <a:ext uri="{FF2B5EF4-FFF2-40B4-BE49-F238E27FC236}">
                        <a16:creationId xmlns:a16="http://schemas.microsoft.com/office/drawing/2014/main" id="{C448E420-9F33-C1EA-911D-4B10B3BCB35B}"/>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3" name="Rektangel 2372">
                    <a:extLst>
                      <a:ext uri="{FF2B5EF4-FFF2-40B4-BE49-F238E27FC236}">
                        <a16:creationId xmlns:a16="http://schemas.microsoft.com/office/drawing/2014/main" id="{9AF3D71C-E8EF-16C7-C9B1-5488D946A13D}"/>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4" name="Rektangel 2373">
                    <a:extLst>
                      <a:ext uri="{FF2B5EF4-FFF2-40B4-BE49-F238E27FC236}">
                        <a16:creationId xmlns:a16="http://schemas.microsoft.com/office/drawing/2014/main" id="{9EA90D5A-2F31-163B-3339-65E33D32B2A8}"/>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5" name="Rektangel 2374">
                    <a:extLst>
                      <a:ext uri="{FF2B5EF4-FFF2-40B4-BE49-F238E27FC236}">
                        <a16:creationId xmlns:a16="http://schemas.microsoft.com/office/drawing/2014/main" id="{C65B6EA6-C699-A8F0-67B5-47010C429216}"/>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64" name="Rektangel 2363">
                  <a:extLst>
                    <a:ext uri="{FF2B5EF4-FFF2-40B4-BE49-F238E27FC236}">
                      <a16:creationId xmlns:a16="http://schemas.microsoft.com/office/drawing/2014/main" id="{86FB18B1-2EFF-E1FB-AD95-49EAB8F9CAEC}"/>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7" name="Gruppe 1816">
                <a:extLst>
                  <a:ext uri="{FF2B5EF4-FFF2-40B4-BE49-F238E27FC236}">
                    <a16:creationId xmlns:a16="http://schemas.microsoft.com/office/drawing/2014/main" id="{9F5BA2B2-A2EE-BB5B-0B0D-64741C14C381}"/>
                  </a:ext>
                </a:extLst>
              </p:cNvPr>
              <p:cNvGrpSpPr/>
              <p:nvPr/>
            </p:nvGrpSpPr>
            <p:grpSpPr>
              <a:xfrm>
                <a:off x="2514229" y="1065829"/>
                <a:ext cx="444157" cy="5190614"/>
                <a:chOff x="5753799" y="1204530"/>
                <a:chExt cx="444157" cy="5190614"/>
              </a:xfrm>
            </p:grpSpPr>
            <p:grpSp>
              <p:nvGrpSpPr>
                <p:cNvPr id="2350" name="Gruppe 2349">
                  <a:extLst>
                    <a:ext uri="{FF2B5EF4-FFF2-40B4-BE49-F238E27FC236}">
                      <a16:creationId xmlns:a16="http://schemas.microsoft.com/office/drawing/2014/main" id="{98032003-2DDD-B56A-1ACF-0120F907E1A6}"/>
                    </a:ext>
                  </a:extLst>
                </p:cNvPr>
                <p:cNvGrpSpPr/>
                <p:nvPr/>
              </p:nvGrpSpPr>
              <p:grpSpPr>
                <a:xfrm>
                  <a:off x="5753799" y="1204530"/>
                  <a:ext cx="442069" cy="4756379"/>
                  <a:chOff x="3817279" y="1064461"/>
                  <a:chExt cx="442069" cy="4756379"/>
                </a:xfrm>
              </p:grpSpPr>
              <p:sp>
                <p:nvSpPr>
                  <p:cNvPr id="2352" name="Rektangel 2351">
                    <a:extLst>
                      <a:ext uri="{FF2B5EF4-FFF2-40B4-BE49-F238E27FC236}">
                        <a16:creationId xmlns:a16="http://schemas.microsoft.com/office/drawing/2014/main" id="{FB76C8AC-4844-AB2C-609C-A0999539CDCE}"/>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3" name="Rektangel 2352">
                    <a:extLst>
                      <a:ext uri="{FF2B5EF4-FFF2-40B4-BE49-F238E27FC236}">
                        <a16:creationId xmlns:a16="http://schemas.microsoft.com/office/drawing/2014/main" id="{650140B0-13CB-6BB6-3E4D-3E243BF464C0}"/>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dirty="0"/>
                  </a:p>
                </p:txBody>
              </p:sp>
              <p:sp>
                <p:nvSpPr>
                  <p:cNvPr id="2354" name="Rektangel 2353">
                    <a:extLst>
                      <a:ext uri="{FF2B5EF4-FFF2-40B4-BE49-F238E27FC236}">
                        <a16:creationId xmlns:a16="http://schemas.microsoft.com/office/drawing/2014/main" id="{A346738F-CDF5-51E9-9002-6C8034CFEE0C}"/>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5" name="Rektangel 2354">
                    <a:extLst>
                      <a:ext uri="{FF2B5EF4-FFF2-40B4-BE49-F238E27FC236}">
                        <a16:creationId xmlns:a16="http://schemas.microsoft.com/office/drawing/2014/main" id="{227FC2C2-D054-F637-E0C9-ADE821966C23}"/>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6" name="Rektangel 2355">
                    <a:extLst>
                      <a:ext uri="{FF2B5EF4-FFF2-40B4-BE49-F238E27FC236}">
                        <a16:creationId xmlns:a16="http://schemas.microsoft.com/office/drawing/2014/main" id="{FADFE320-C1CE-9548-7972-647F5175FA15}"/>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7" name="Rektangel 2356">
                    <a:extLst>
                      <a:ext uri="{FF2B5EF4-FFF2-40B4-BE49-F238E27FC236}">
                        <a16:creationId xmlns:a16="http://schemas.microsoft.com/office/drawing/2014/main" id="{3D65EE6C-EEE5-4294-A83E-8458CC5C23B3}"/>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8" name="Rektangel 2357">
                    <a:extLst>
                      <a:ext uri="{FF2B5EF4-FFF2-40B4-BE49-F238E27FC236}">
                        <a16:creationId xmlns:a16="http://schemas.microsoft.com/office/drawing/2014/main" id="{E4D9FA1B-6257-4ED5-311F-E62852F500D6}"/>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9" name="Rektangel 2358">
                    <a:extLst>
                      <a:ext uri="{FF2B5EF4-FFF2-40B4-BE49-F238E27FC236}">
                        <a16:creationId xmlns:a16="http://schemas.microsoft.com/office/drawing/2014/main" id="{F534B903-161C-651E-13C9-73DBF34B75A3}"/>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0" name="Rektangel 2359">
                    <a:extLst>
                      <a:ext uri="{FF2B5EF4-FFF2-40B4-BE49-F238E27FC236}">
                        <a16:creationId xmlns:a16="http://schemas.microsoft.com/office/drawing/2014/main" id="{D7DF2847-2B4E-8F07-DCA8-86CDB42D8334}"/>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1" name="Rektangel 2360">
                    <a:extLst>
                      <a:ext uri="{FF2B5EF4-FFF2-40B4-BE49-F238E27FC236}">
                        <a16:creationId xmlns:a16="http://schemas.microsoft.com/office/drawing/2014/main" id="{3BCB5A33-FBE8-1076-E7E2-492007345953}"/>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2" name="Rektangel 2361">
                    <a:extLst>
                      <a:ext uri="{FF2B5EF4-FFF2-40B4-BE49-F238E27FC236}">
                        <a16:creationId xmlns:a16="http://schemas.microsoft.com/office/drawing/2014/main" id="{BFF07B42-EEE6-401F-457B-1B73EEAE7940}"/>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51" name="Rektangel 2350">
                  <a:extLst>
                    <a:ext uri="{FF2B5EF4-FFF2-40B4-BE49-F238E27FC236}">
                      <a16:creationId xmlns:a16="http://schemas.microsoft.com/office/drawing/2014/main" id="{AFC46280-2C53-D1E6-8617-CE249508693D}"/>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8" name="Gruppe 1817">
                <a:extLst>
                  <a:ext uri="{FF2B5EF4-FFF2-40B4-BE49-F238E27FC236}">
                    <a16:creationId xmlns:a16="http://schemas.microsoft.com/office/drawing/2014/main" id="{5EA35041-C8BD-9F9B-898C-F5440D11F2A7}"/>
                  </a:ext>
                </a:extLst>
              </p:cNvPr>
              <p:cNvGrpSpPr/>
              <p:nvPr/>
            </p:nvGrpSpPr>
            <p:grpSpPr>
              <a:xfrm>
                <a:off x="2075940" y="1067864"/>
                <a:ext cx="444157" cy="5190614"/>
                <a:chOff x="5753799" y="1204530"/>
                <a:chExt cx="444157" cy="5190614"/>
              </a:xfrm>
            </p:grpSpPr>
            <p:grpSp>
              <p:nvGrpSpPr>
                <p:cNvPr id="2337" name="Gruppe 2336">
                  <a:extLst>
                    <a:ext uri="{FF2B5EF4-FFF2-40B4-BE49-F238E27FC236}">
                      <a16:creationId xmlns:a16="http://schemas.microsoft.com/office/drawing/2014/main" id="{F757F573-4254-6A72-A2BD-81967FC501CC}"/>
                    </a:ext>
                  </a:extLst>
                </p:cNvPr>
                <p:cNvGrpSpPr/>
                <p:nvPr/>
              </p:nvGrpSpPr>
              <p:grpSpPr>
                <a:xfrm>
                  <a:off x="5753799" y="1204530"/>
                  <a:ext cx="442069" cy="4756379"/>
                  <a:chOff x="3817279" y="1064461"/>
                  <a:chExt cx="442069" cy="4756379"/>
                </a:xfrm>
              </p:grpSpPr>
              <p:sp>
                <p:nvSpPr>
                  <p:cNvPr id="2339" name="Rektangel 2338">
                    <a:extLst>
                      <a:ext uri="{FF2B5EF4-FFF2-40B4-BE49-F238E27FC236}">
                        <a16:creationId xmlns:a16="http://schemas.microsoft.com/office/drawing/2014/main" id="{640D8431-8559-21EE-B44B-CFDFFD75E290}"/>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0" name="Rektangel 2339">
                    <a:extLst>
                      <a:ext uri="{FF2B5EF4-FFF2-40B4-BE49-F238E27FC236}">
                        <a16:creationId xmlns:a16="http://schemas.microsoft.com/office/drawing/2014/main" id="{0AD53D19-0993-4C28-54DB-CBB6BAF03657}"/>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1" name="Rektangel 2340">
                    <a:extLst>
                      <a:ext uri="{FF2B5EF4-FFF2-40B4-BE49-F238E27FC236}">
                        <a16:creationId xmlns:a16="http://schemas.microsoft.com/office/drawing/2014/main" id="{36F70C35-7029-F8B3-7B9A-1A8412D5E1D4}"/>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2" name="Rektangel 2341">
                    <a:extLst>
                      <a:ext uri="{FF2B5EF4-FFF2-40B4-BE49-F238E27FC236}">
                        <a16:creationId xmlns:a16="http://schemas.microsoft.com/office/drawing/2014/main" id="{543F39AA-D961-54F5-13A3-9D50232485B2}"/>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3" name="Rektangel 2342">
                    <a:extLst>
                      <a:ext uri="{FF2B5EF4-FFF2-40B4-BE49-F238E27FC236}">
                        <a16:creationId xmlns:a16="http://schemas.microsoft.com/office/drawing/2014/main" id="{F1017A25-A668-8FA1-44B5-84C54116B056}"/>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4" name="Rektangel 2343">
                    <a:extLst>
                      <a:ext uri="{FF2B5EF4-FFF2-40B4-BE49-F238E27FC236}">
                        <a16:creationId xmlns:a16="http://schemas.microsoft.com/office/drawing/2014/main" id="{A933AFD1-25D9-B8F6-A386-FA1063476469}"/>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5" name="Rektangel 2344">
                    <a:extLst>
                      <a:ext uri="{FF2B5EF4-FFF2-40B4-BE49-F238E27FC236}">
                        <a16:creationId xmlns:a16="http://schemas.microsoft.com/office/drawing/2014/main" id="{DFAB034C-6B58-203D-15DE-1111B11ED2CF}"/>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6" name="Rektangel 2345">
                    <a:extLst>
                      <a:ext uri="{FF2B5EF4-FFF2-40B4-BE49-F238E27FC236}">
                        <a16:creationId xmlns:a16="http://schemas.microsoft.com/office/drawing/2014/main" id="{8D868FB4-3DE5-5906-EBA1-A8EAC2B2ABB0}"/>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7" name="Rektangel 2346">
                    <a:extLst>
                      <a:ext uri="{FF2B5EF4-FFF2-40B4-BE49-F238E27FC236}">
                        <a16:creationId xmlns:a16="http://schemas.microsoft.com/office/drawing/2014/main" id="{F05A3E79-C2C3-E920-77AD-BD7FC5D8A718}"/>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8" name="Rektangel 2347">
                    <a:extLst>
                      <a:ext uri="{FF2B5EF4-FFF2-40B4-BE49-F238E27FC236}">
                        <a16:creationId xmlns:a16="http://schemas.microsoft.com/office/drawing/2014/main" id="{73CA4813-0214-F2FE-B265-B8AABC8E3ABD}"/>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9" name="Rektangel 2348">
                    <a:extLst>
                      <a:ext uri="{FF2B5EF4-FFF2-40B4-BE49-F238E27FC236}">
                        <a16:creationId xmlns:a16="http://schemas.microsoft.com/office/drawing/2014/main" id="{1D0EBACA-A053-2497-28FB-1C9B14D8867A}"/>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38" name="Rektangel 2337">
                  <a:extLst>
                    <a:ext uri="{FF2B5EF4-FFF2-40B4-BE49-F238E27FC236}">
                      <a16:creationId xmlns:a16="http://schemas.microsoft.com/office/drawing/2014/main" id="{07E3B5AE-11C7-8A9C-5FCF-43B5DD04E133}"/>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9" name="Gruppe 1818">
                <a:extLst>
                  <a:ext uri="{FF2B5EF4-FFF2-40B4-BE49-F238E27FC236}">
                    <a16:creationId xmlns:a16="http://schemas.microsoft.com/office/drawing/2014/main" id="{175BD77F-08DB-4994-28B7-32682C03F5B1}"/>
                  </a:ext>
                </a:extLst>
              </p:cNvPr>
              <p:cNvGrpSpPr/>
              <p:nvPr/>
            </p:nvGrpSpPr>
            <p:grpSpPr>
              <a:xfrm>
                <a:off x="1644775" y="1068629"/>
                <a:ext cx="444157" cy="5190614"/>
                <a:chOff x="5753799" y="1204530"/>
                <a:chExt cx="444157" cy="5190614"/>
              </a:xfrm>
            </p:grpSpPr>
            <p:grpSp>
              <p:nvGrpSpPr>
                <p:cNvPr id="2324" name="Gruppe 2323">
                  <a:extLst>
                    <a:ext uri="{FF2B5EF4-FFF2-40B4-BE49-F238E27FC236}">
                      <a16:creationId xmlns:a16="http://schemas.microsoft.com/office/drawing/2014/main" id="{3BC67F44-2469-B292-978D-F09C4076FD8D}"/>
                    </a:ext>
                  </a:extLst>
                </p:cNvPr>
                <p:cNvGrpSpPr/>
                <p:nvPr/>
              </p:nvGrpSpPr>
              <p:grpSpPr>
                <a:xfrm>
                  <a:off x="5753799" y="1204530"/>
                  <a:ext cx="442069" cy="4756379"/>
                  <a:chOff x="3817279" y="1064461"/>
                  <a:chExt cx="442069" cy="4756379"/>
                </a:xfrm>
              </p:grpSpPr>
              <p:sp>
                <p:nvSpPr>
                  <p:cNvPr id="2326" name="Rektangel 2325">
                    <a:extLst>
                      <a:ext uri="{FF2B5EF4-FFF2-40B4-BE49-F238E27FC236}">
                        <a16:creationId xmlns:a16="http://schemas.microsoft.com/office/drawing/2014/main" id="{89F93C15-4F69-DAA9-AC15-322221017C10}"/>
                      </a:ext>
                    </a:extLst>
                  </p:cNvPr>
                  <p:cNvSpPr>
                    <a:spLocks noChangeAspect="1"/>
                  </p:cNvSpPr>
                  <p:nvPr/>
                </p:nvSpPr>
                <p:spPr>
                  <a:xfrm>
                    <a:off x="3818406" y="149701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7" name="Rektangel 2326">
                    <a:extLst>
                      <a:ext uri="{FF2B5EF4-FFF2-40B4-BE49-F238E27FC236}">
                        <a16:creationId xmlns:a16="http://schemas.microsoft.com/office/drawing/2014/main" id="{0DA5D824-9BD8-8B11-1DE2-1EEC23681DDE}"/>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8" name="Rektangel 2327">
                    <a:extLst>
                      <a:ext uri="{FF2B5EF4-FFF2-40B4-BE49-F238E27FC236}">
                        <a16:creationId xmlns:a16="http://schemas.microsoft.com/office/drawing/2014/main" id="{ACF04FD1-0E70-F4F8-9C63-EE9B58504F56}"/>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9" name="Rektangel 2328">
                    <a:extLst>
                      <a:ext uri="{FF2B5EF4-FFF2-40B4-BE49-F238E27FC236}">
                        <a16:creationId xmlns:a16="http://schemas.microsoft.com/office/drawing/2014/main" id="{485A0A23-97CD-D586-8552-EACDEE792538}"/>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0" name="Rektangel 2329">
                    <a:extLst>
                      <a:ext uri="{FF2B5EF4-FFF2-40B4-BE49-F238E27FC236}">
                        <a16:creationId xmlns:a16="http://schemas.microsoft.com/office/drawing/2014/main" id="{4C036BF4-3B1D-4313-FF2F-60E45B40DDA4}"/>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1" name="Rektangel 2330">
                    <a:extLst>
                      <a:ext uri="{FF2B5EF4-FFF2-40B4-BE49-F238E27FC236}">
                        <a16:creationId xmlns:a16="http://schemas.microsoft.com/office/drawing/2014/main" id="{7C52D1A8-6AC2-C339-B6B5-89F8FB7E4A13}"/>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2" name="Rektangel 2331">
                    <a:extLst>
                      <a:ext uri="{FF2B5EF4-FFF2-40B4-BE49-F238E27FC236}">
                        <a16:creationId xmlns:a16="http://schemas.microsoft.com/office/drawing/2014/main" id="{5BC25CB8-612F-AB8B-6EC2-01BF13BDDED0}"/>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3" name="Rektangel 2332">
                    <a:extLst>
                      <a:ext uri="{FF2B5EF4-FFF2-40B4-BE49-F238E27FC236}">
                        <a16:creationId xmlns:a16="http://schemas.microsoft.com/office/drawing/2014/main" id="{4EC84396-10CC-AA03-15B0-DED94CFAA90E}"/>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4" name="Rektangel 2333">
                    <a:extLst>
                      <a:ext uri="{FF2B5EF4-FFF2-40B4-BE49-F238E27FC236}">
                        <a16:creationId xmlns:a16="http://schemas.microsoft.com/office/drawing/2014/main" id="{9FE03FCE-D4E5-0790-F3D6-AEEA733D9909}"/>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5" name="Rektangel 2334">
                    <a:extLst>
                      <a:ext uri="{FF2B5EF4-FFF2-40B4-BE49-F238E27FC236}">
                        <a16:creationId xmlns:a16="http://schemas.microsoft.com/office/drawing/2014/main" id="{B3535117-CEAB-9E7F-1004-329F3EC7D7E6}"/>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6" name="Rektangel 2335">
                    <a:extLst>
                      <a:ext uri="{FF2B5EF4-FFF2-40B4-BE49-F238E27FC236}">
                        <a16:creationId xmlns:a16="http://schemas.microsoft.com/office/drawing/2014/main" id="{5B44A3DA-A5A3-60D4-B691-AA4615B7AD2B}"/>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25" name="Rektangel 2324">
                  <a:extLst>
                    <a:ext uri="{FF2B5EF4-FFF2-40B4-BE49-F238E27FC236}">
                      <a16:creationId xmlns:a16="http://schemas.microsoft.com/office/drawing/2014/main" id="{ACA8CF11-19F9-134B-43D3-59B3A0C3F997}"/>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0" name="Gruppe 1819">
                <a:extLst>
                  <a:ext uri="{FF2B5EF4-FFF2-40B4-BE49-F238E27FC236}">
                    <a16:creationId xmlns:a16="http://schemas.microsoft.com/office/drawing/2014/main" id="{4D03DD0B-5E6E-78B0-234C-D0A0D7526C61}"/>
                  </a:ext>
                </a:extLst>
              </p:cNvPr>
              <p:cNvGrpSpPr/>
              <p:nvPr/>
            </p:nvGrpSpPr>
            <p:grpSpPr>
              <a:xfrm>
                <a:off x="1212845" y="1068629"/>
                <a:ext cx="444157" cy="5190614"/>
                <a:chOff x="5753799" y="1204530"/>
                <a:chExt cx="444157" cy="5190614"/>
              </a:xfrm>
            </p:grpSpPr>
            <p:grpSp>
              <p:nvGrpSpPr>
                <p:cNvPr id="2311" name="Gruppe 2310">
                  <a:extLst>
                    <a:ext uri="{FF2B5EF4-FFF2-40B4-BE49-F238E27FC236}">
                      <a16:creationId xmlns:a16="http://schemas.microsoft.com/office/drawing/2014/main" id="{0962B3EE-A52A-5659-DD90-5EA033057DAA}"/>
                    </a:ext>
                  </a:extLst>
                </p:cNvPr>
                <p:cNvGrpSpPr/>
                <p:nvPr/>
              </p:nvGrpSpPr>
              <p:grpSpPr>
                <a:xfrm>
                  <a:off x="5753799" y="1204530"/>
                  <a:ext cx="442069" cy="4756379"/>
                  <a:chOff x="3817279" y="1064461"/>
                  <a:chExt cx="442069" cy="4756379"/>
                </a:xfrm>
              </p:grpSpPr>
              <p:sp>
                <p:nvSpPr>
                  <p:cNvPr id="2313" name="Rektangel 2312">
                    <a:extLst>
                      <a:ext uri="{FF2B5EF4-FFF2-40B4-BE49-F238E27FC236}">
                        <a16:creationId xmlns:a16="http://schemas.microsoft.com/office/drawing/2014/main" id="{F23CDD5B-1DA3-2AD1-82B9-4AF5581F5CFF}"/>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4" name="Rektangel 2313">
                    <a:extLst>
                      <a:ext uri="{FF2B5EF4-FFF2-40B4-BE49-F238E27FC236}">
                        <a16:creationId xmlns:a16="http://schemas.microsoft.com/office/drawing/2014/main" id="{263C40AA-1C52-B79A-1484-5D4C4E26FAB3}"/>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5" name="Rektangel 2314">
                    <a:extLst>
                      <a:ext uri="{FF2B5EF4-FFF2-40B4-BE49-F238E27FC236}">
                        <a16:creationId xmlns:a16="http://schemas.microsoft.com/office/drawing/2014/main" id="{43F93166-5280-B212-48A2-EBBDC609B1B2}"/>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6" name="Rektangel 2315">
                    <a:extLst>
                      <a:ext uri="{FF2B5EF4-FFF2-40B4-BE49-F238E27FC236}">
                        <a16:creationId xmlns:a16="http://schemas.microsoft.com/office/drawing/2014/main" id="{A8E51539-7B99-4C02-D075-B8CBBB9DDB95}"/>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7" name="Rektangel 2316">
                    <a:extLst>
                      <a:ext uri="{FF2B5EF4-FFF2-40B4-BE49-F238E27FC236}">
                        <a16:creationId xmlns:a16="http://schemas.microsoft.com/office/drawing/2014/main" id="{B5FB8479-8B46-84E9-417C-F5E9E07AE923}"/>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8" name="Rektangel 2317">
                    <a:extLst>
                      <a:ext uri="{FF2B5EF4-FFF2-40B4-BE49-F238E27FC236}">
                        <a16:creationId xmlns:a16="http://schemas.microsoft.com/office/drawing/2014/main" id="{B2525A34-1DDD-0DEC-1399-C4FC6A0C8BAB}"/>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9" name="Rektangel 2318">
                    <a:extLst>
                      <a:ext uri="{FF2B5EF4-FFF2-40B4-BE49-F238E27FC236}">
                        <a16:creationId xmlns:a16="http://schemas.microsoft.com/office/drawing/2014/main" id="{AB16AFB0-BE96-F511-20AC-CC2C5300042F}"/>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0" name="Rektangel 2319">
                    <a:extLst>
                      <a:ext uri="{FF2B5EF4-FFF2-40B4-BE49-F238E27FC236}">
                        <a16:creationId xmlns:a16="http://schemas.microsoft.com/office/drawing/2014/main" id="{09628E8C-074B-44AD-7BEC-23762CB1BA10}"/>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1" name="Rektangel 2320">
                    <a:extLst>
                      <a:ext uri="{FF2B5EF4-FFF2-40B4-BE49-F238E27FC236}">
                        <a16:creationId xmlns:a16="http://schemas.microsoft.com/office/drawing/2014/main" id="{C9651776-5593-C8AE-78EF-DD69F5ADDC90}"/>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2" name="Rektangel 2321">
                    <a:extLst>
                      <a:ext uri="{FF2B5EF4-FFF2-40B4-BE49-F238E27FC236}">
                        <a16:creationId xmlns:a16="http://schemas.microsoft.com/office/drawing/2014/main" id="{9ED9596F-B284-1416-EE83-D561F4E65BE3}"/>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3" name="Rektangel 2322">
                    <a:extLst>
                      <a:ext uri="{FF2B5EF4-FFF2-40B4-BE49-F238E27FC236}">
                        <a16:creationId xmlns:a16="http://schemas.microsoft.com/office/drawing/2014/main" id="{9BC7580E-D407-416F-7400-BF46562483EA}"/>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12" name="Rektangel 2311">
                  <a:extLst>
                    <a:ext uri="{FF2B5EF4-FFF2-40B4-BE49-F238E27FC236}">
                      <a16:creationId xmlns:a16="http://schemas.microsoft.com/office/drawing/2014/main" id="{765DF114-8867-8412-601E-67F35CBCCC7E}"/>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1" name="Gruppe 1820">
                <a:extLst>
                  <a:ext uri="{FF2B5EF4-FFF2-40B4-BE49-F238E27FC236}">
                    <a16:creationId xmlns:a16="http://schemas.microsoft.com/office/drawing/2014/main" id="{F6F749DE-940D-5388-15E1-90BE7E073FB5}"/>
                  </a:ext>
                </a:extLst>
              </p:cNvPr>
              <p:cNvGrpSpPr/>
              <p:nvPr/>
            </p:nvGrpSpPr>
            <p:grpSpPr>
              <a:xfrm>
                <a:off x="780951" y="1067864"/>
                <a:ext cx="444157" cy="5190614"/>
                <a:chOff x="5753799" y="1204530"/>
                <a:chExt cx="444157" cy="5190614"/>
              </a:xfrm>
            </p:grpSpPr>
            <p:grpSp>
              <p:nvGrpSpPr>
                <p:cNvPr id="2298" name="Gruppe 2297">
                  <a:extLst>
                    <a:ext uri="{FF2B5EF4-FFF2-40B4-BE49-F238E27FC236}">
                      <a16:creationId xmlns:a16="http://schemas.microsoft.com/office/drawing/2014/main" id="{544A109C-95DC-CB9B-E5C8-518EF5227620}"/>
                    </a:ext>
                  </a:extLst>
                </p:cNvPr>
                <p:cNvGrpSpPr/>
                <p:nvPr/>
              </p:nvGrpSpPr>
              <p:grpSpPr>
                <a:xfrm>
                  <a:off x="5753799" y="1204530"/>
                  <a:ext cx="442069" cy="4756379"/>
                  <a:chOff x="3817279" y="1064461"/>
                  <a:chExt cx="442069" cy="4756379"/>
                </a:xfrm>
              </p:grpSpPr>
              <p:sp>
                <p:nvSpPr>
                  <p:cNvPr id="2300" name="Rektangel 2299">
                    <a:extLst>
                      <a:ext uri="{FF2B5EF4-FFF2-40B4-BE49-F238E27FC236}">
                        <a16:creationId xmlns:a16="http://schemas.microsoft.com/office/drawing/2014/main" id="{124CB247-9C49-14EA-69C6-260B834785F0}"/>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1" name="Rektangel 2300">
                    <a:extLst>
                      <a:ext uri="{FF2B5EF4-FFF2-40B4-BE49-F238E27FC236}">
                        <a16:creationId xmlns:a16="http://schemas.microsoft.com/office/drawing/2014/main" id="{C7A276FC-CA7C-9078-8CF6-623C107234FB}"/>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2" name="Rektangel 2301">
                    <a:extLst>
                      <a:ext uri="{FF2B5EF4-FFF2-40B4-BE49-F238E27FC236}">
                        <a16:creationId xmlns:a16="http://schemas.microsoft.com/office/drawing/2014/main" id="{4F8C11F5-01E3-B551-370F-773455C21D94}"/>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3" name="Rektangel 2302">
                    <a:extLst>
                      <a:ext uri="{FF2B5EF4-FFF2-40B4-BE49-F238E27FC236}">
                        <a16:creationId xmlns:a16="http://schemas.microsoft.com/office/drawing/2014/main" id="{EB1DE4BA-EE84-1C99-7E1A-0CF3C53A242F}"/>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4" name="Rektangel 2303">
                    <a:extLst>
                      <a:ext uri="{FF2B5EF4-FFF2-40B4-BE49-F238E27FC236}">
                        <a16:creationId xmlns:a16="http://schemas.microsoft.com/office/drawing/2014/main" id="{37CBC651-B400-DFB4-DFF9-2FED7FA14464}"/>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5" name="Rektangel 2304">
                    <a:extLst>
                      <a:ext uri="{FF2B5EF4-FFF2-40B4-BE49-F238E27FC236}">
                        <a16:creationId xmlns:a16="http://schemas.microsoft.com/office/drawing/2014/main" id="{2DC13415-E371-F097-A067-107ADD9B3E4D}"/>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6" name="Rektangel 2305">
                    <a:extLst>
                      <a:ext uri="{FF2B5EF4-FFF2-40B4-BE49-F238E27FC236}">
                        <a16:creationId xmlns:a16="http://schemas.microsoft.com/office/drawing/2014/main" id="{81E56C3B-5A1F-0552-F3E9-988759593428}"/>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7" name="Rektangel 2306">
                    <a:extLst>
                      <a:ext uri="{FF2B5EF4-FFF2-40B4-BE49-F238E27FC236}">
                        <a16:creationId xmlns:a16="http://schemas.microsoft.com/office/drawing/2014/main" id="{760DBD6E-CDA3-CA0E-DFC7-D0225E6C4CFB}"/>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8" name="Rektangel 2307">
                    <a:extLst>
                      <a:ext uri="{FF2B5EF4-FFF2-40B4-BE49-F238E27FC236}">
                        <a16:creationId xmlns:a16="http://schemas.microsoft.com/office/drawing/2014/main" id="{537ED0FC-8847-2C27-726B-93DA8D3CFD92}"/>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9" name="Rektangel 2308">
                    <a:extLst>
                      <a:ext uri="{FF2B5EF4-FFF2-40B4-BE49-F238E27FC236}">
                        <a16:creationId xmlns:a16="http://schemas.microsoft.com/office/drawing/2014/main" id="{C5204044-0A46-5B2C-1B14-51AEC464BAC0}"/>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0" name="Rektangel 2309">
                    <a:extLst>
                      <a:ext uri="{FF2B5EF4-FFF2-40B4-BE49-F238E27FC236}">
                        <a16:creationId xmlns:a16="http://schemas.microsoft.com/office/drawing/2014/main" id="{6EBB0DAA-3CB0-7DE7-1FB2-7C9277EC00C8}"/>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99" name="Rektangel 2298">
                  <a:extLst>
                    <a:ext uri="{FF2B5EF4-FFF2-40B4-BE49-F238E27FC236}">
                      <a16:creationId xmlns:a16="http://schemas.microsoft.com/office/drawing/2014/main" id="{FB04C69D-D9E9-EECC-91AE-1CC45A51FE52}"/>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2" name="Gruppe 1821">
                <a:extLst>
                  <a:ext uri="{FF2B5EF4-FFF2-40B4-BE49-F238E27FC236}">
                    <a16:creationId xmlns:a16="http://schemas.microsoft.com/office/drawing/2014/main" id="{E3255793-B452-36DA-56D9-E19B80A912D4}"/>
                  </a:ext>
                </a:extLst>
              </p:cNvPr>
              <p:cNvGrpSpPr/>
              <p:nvPr/>
            </p:nvGrpSpPr>
            <p:grpSpPr>
              <a:xfrm>
                <a:off x="348958" y="1501775"/>
                <a:ext cx="444157" cy="4758064"/>
                <a:chOff x="5753799" y="1637080"/>
                <a:chExt cx="444157" cy="4758064"/>
              </a:xfrm>
            </p:grpSpPr>
            <p:grpSp>
              <p:nvGrpSpPr>
                <p:cNvPr id="2286" name="Gruppe 2285">
                  <a:extLst>
                    <a:ext uri="{FF2B5EF4-FFF2-40B4-BE49-F238E27FC236}">
                      <a16:creationId xmlns:a16="http://schemas.microsoft.com/office/drawing/2014/main" id="{1CFD942A-96C7-5FC0-F9FF-2993E619CB36}"/>
                    </a:ext>
                  </a:extLst>
                </p:cNvPr>
                <p:cNvGrpSpPr/>
                <p:nvPr/>
              </p:nvGrpSpPr>
              <p:grpSpPr>
                <a:xfrm>
                  <a:off x="5753799" y="1637080"/>
                  <a:ext cx="442069" cy="4323829"/>
                  <a:chOff x="3817279" y="1497011"/>
                  <a:chExt cx="442069" cy="4323829"/>
                </a:xfrm>
              </p:grpSpPr>
              <p:sp>
                <p:nvSpPr>
                  <p:cNvPr id="2288" name="Rektangel 2287">
                    <a:extLst>
                      <a:ext uri="{FF2B5EF4-FFF2-40B4-BE49-F238E27FC236}">
                        <a16:creationId xmlns:a16="http://schemas.microsoft.com/office/drawing/2014/main" id="{E54526C3-DCEF-9502-50AD-7F0BEE75AA7D}"/>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9" name="Rektangel 2288">
                    <a:extLst>
                      <a:ext uri="{FF2B5EF4-FFF2-40B4-BE49-F238E27FC236}">
                        <a16:creationId xmlns:a16="http://schemas.microsoft.com/office/drawing/2014/main" id="{8185A79E-A105-A13F-8F48-16BAE93DF855}"/>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0" name="Rektangel 2289">
                    <a:extLst>
                      <a:ext uri="{FF2B5EF4-FFF2-40B4-BE49-F238E27FC236}">
                        <a16:creationId xmlns:a16="http://schemas.microsoft.com/office/drawing/2014/main" id="{9FBFF327-60DA-A832-397E-37B6066A5C04}"/>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1" name="Rektangel 2290">
                    <a:extLst>
                      <a:ext uri="{FF2B5EF4-FFF2-40B4-BE49-F238E27FC236}">
                        <a16:creationId xmlns:a16="http://schemas.microsoft.com/office/drawing/2014/main" id="{8B875BCA-A960-D012-7651-CA9DFCB356FF}"/>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2" name="Rektangel 2291">
                    <a:extLst>
                      <a:ext uri="{FF2B5EF4-FFF2-40B4-BE49-F238E27FC236}">
                        <a16:creationId xmlns:a16="http://schemas.microsoft.com/office/drawing/2014/main" id="{B08F9DF9-9AFF-D13C-A99B-CE178ED52018}"/>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3" name="Rektangel 2292">
                    <a:extLst>
                      <a:ext uri="{FF2B5EF4-FFF2-40B4-BE49-F238E27FC236}">
                        <a16:creationId xmlns:a16="http://schemas.microsoft.com/office/drawing/2014/main" id="{BF4C3E40-F3A8-4B81-A477-007CBE60A73B}"/>
                      </a:ext>
                    </a:extLst>
                  </p:cNvPr>
                  <p:cNvSpPr>
                    <a:spLocks noChangeAspect="1"/>
                  </p:cNvSpPr>
                  <p:nvPr/>
                </p:nvSpPr>
                <p:spPr>
                  <a:xfrm>
                    <a:off x="3819516" y="365976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4" name="Rektangel 2293">
                    <a:extLst>
                      <a:ext uri="{FF2B5EF4-FFF2-40B4-BE49-F238E27FC236}">
                        <a16:creationId xmlns:a16="http://schemas.microsoft.com/office/drawing/2014/main" id="{F8F0463B-9A02-A9EE-0236-3C4D698630C7}"/>
                      </a:ext>
                    </a:extLst>
                  </p:cNvPr>
                  <p:cNvSpPr>
                    <a:spLocks noChangeAspect="1"/>
                  </p:cNvSpPr>
                  <p:nvPr/>
                </p:nvSpPr>
                <p:spPr>
                  <a:xfrm>
                    <a:off x="3820633" y="409119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5" name="Rektangel 2294">
                    <a:extLst>
                      <a:ext uri="{FF2B5EF4-FFF2-40B4-BE49-F238E27FC236}">
                        <a16:creationId xmlns:a16="http://schemas.microsoft.com/office/drawing/2014/main" id="{F7E98278-8980-E201-F2A1-041B6EDC515B}"/>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6" name="Rektangel 2295">
                    <a:extLst>
                      <a:ext uri="{FF2B5EF4-FFF2-40B4-BE49-F238E27FC236}">
                        <a16:creationId xmlns:a16="http://schemas.microsoft.com/office/drawing/2014/main" id="{B69256B5-9C88-046B-8735-7664BD1BB72B}"/>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7" name="Rektangel 2296">
                    <a:extLst>
                      <a:ext uri="{FF2B5EF4-FFF2-40B4-BE49-F238E27FC236}">
                        <a16:creationId xmlns:a16="http://schemas.microsoft.com/office/drawing/2014/main" id="{48271374-C36F-49E3-D82A-B5EFCCA23471}"/>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87" name="Rektangel 2286">
                  <a:extLst>
                    <a:ext uri="{FF2B5EF4-FFF2-40B4-BE49-F238E27FC236}">
                      <a16:creationId xmlns:a16="http://schemas.microsoft.com/office/drawing/2014/main" id="{87202B15-C9BE-0AA7-1043-D6C12115E2E5}"/>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3" name="Gruppe 1822">
                <a:extLst>
                  <a:ext uri="{FF2B5EF4-FFF2-40B4-BE49-F238E27FC236}">
                    <a16:creationId xmlns:a16="http://schemas.microsoft.com/office/drawing/2014/main" id="{FE3895BB-E38A-0E20-8148-1B55418045B3}"/>
                  </a:ext>
                </a:extLst>
              </p:cNvPr>
              <p:cNvGrpSpPr/>
              <p:nvPr/>
            </p:nvGrpSpPr>
            <p:grpSpPr>
              <a:xfrm>
                <a:off x="-82727" y="1504857"/>
                <a:ext cx="444157" cy="4758064"/>
                <a:chOff x="5753799" y="1637080"/>
                <a:chExt cx="444157" cy="4758064"/>
              </a:xfrm>
            </p:grpSpPr>
            <p:grpSp>
              <p:nvGrpSpPr>
                <p:cNvPr id="2274" name="Gruppe 2273">
                  <a:extLst>
                    <a:ext uri="{FF2B5EF4-FFF2-40B4-BE49-F238E27FC236}">
                      <a16:creationId xmlns:a16="http://schemas.microsoft.com/office/drawing/2014/main" id="{CEEF0FB9-1C87-61EA-EC52-6F3285776946}"/>
                    </a:ext>
                  </a:extLst>
                </p:cNvPr>
                <p:cNvGrpSpPr/>
                <p:nvPr/>
              </p:nvGrpSpPr>
              <p:grpSpPr>
                <a:xfrm>
                  <a:off x="5753799" y="1637080"/>
                  <a:ext cx="442069" cy="4323829"/>
                  <a:chOff x="3817279" y="1497011"/>
                  <a:chExt cx="442069" cy="4323829"/>
                </a:xfrm>
              </p:grpSpPr>
              <p:sp>
                <p:nvSpPr>
                  <p:cNvPr id="2276" name="Rektangel 2275">
                    <a:extLst>
                      <a:ext uri="{FF2B5EF4-FFF2-40B4-BE49-F238E27FC236}">
                        <a16:creationId xmlns:a16="http://schemas.microsoft.com/office/drawing/2014/main" id="{BF7EC1AD-31A1-110F-EED5-929A1094AA98}"/>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7" name="Rektangel 2276">
                    <a:extLst>
                      <a:ext uri="{FF2B5EF4-FFF2-40B4-BE49-F238E27FC236}">
                        <a16:creationId xmlns:a16="http://schemas.microsoft.com/office/drawing/2014/main" id="{418A43AC-1E55-DDAA-9CE7-06F87FF763DD}"/>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8" name="Rektangel 2277">
                    <a:extLst>
                      <a:ext uri="{FF2B5EF4-FFF2-40B4-BE49-F238E27FC236}">
                        <a16:creationId xmlns:a16="http://schemas.microsoft.com/office/drawing/2014/main" id="{86646D44-A027-AA93-8E66-6DA5A6B5A02A}"/>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9" name="Rektangel 2278">
                    <a:extLst>
                      <a:ext uri="{FF2B5EF4-FFF2-40B4-BE49-F238E27FC236}">
                        <a16:creationId xmlns:a16="http://schemas.microsoft.com/office/drawing/2014/main" id="{3164394E-CBFC-7600-15FB-978C5392CAAE}"/>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0" name="Rektangel 2279">
                    <a:extLst>
                      <a:ext uri="{FF2B5EF4-FFF2-40B4-BE49-F238E27FC236}">
                        <a16:creationId xmlns:a16="http://schemas.microsoft.com/office/drawing/2014/main" id="{C6F4065F-02D7-2CCA-8472-2BE889D6A819}"/>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1" name="Rektangel 2280">
                    <a:extLst>
                      <a:ext uri="{FF2B5EF4-FFF2-40B4-BE49-F238E27FC236}">
                        <a16:creationId xmlns:a16="http://schemas.microsoft.com/office/drawing/2014/main" id="{0B646CE9-C8ED-2DD7-C456-BC1867659C22}"/>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2" name="Rektangel 2281">
                    <a:extLst>
                      <a:ext uri="{FF2B5EF4-FFF2-40B4-BE49-F238E27FC236}">
                        <a16:creationId xmlns:a16="http://schemas.microsoft.com/office/drawing/2014/main" id="{F81BED8B-5718-F7D0-F630-4A224C7E3B43}"/>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3" name="Rektangel 2282">
                    <a:extLst>
                      <a:ext uri="{FF2B5EF4-FFF2-40B4-BE49-F238E27FC236}">
                        <a16:creationId xmlns:a16="http://schemas.microsoft.com/office/drawing/2014/main" id="{6121FE2B-D3FA-D0DD-F8C6-5C01B7B90C04}"/>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4" name="Rektangel 2283">
                    <a:extLst>
                      <a:ext uri="{FF2B5EF4-FFF2-40B4-BE49-F238E27FC236}">
                        <a16:creationId xmlns:a16="http://schemas.microsoft.com/office/drawing/2014/main" id="{FEA95722-D9CB-67A5-2D4A-2A72BFA89D1E}"/>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5" name="Rektangel 2284">
                    <a:extLst>
                      <a:ext uri="{FF2B5EF4-FFF2-40B4-BE49-F238E27FC236}">
                        <a16:creationId xmlns:a16="http://schemas.microsoft.com/office/drawing/2014/main" id="{130BF5D5-16F4-916D-E5E9-248D58C3A8B3}"/>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75" name="Rektangel 2274">
                  <a:extLst>
                    <a:ext uri="{FF2B5EF4-FFF2-40B4-BE49-F238E27FC236}">
                      <a16:creationId xmlns:a16="http://schemas.microsoft.com/office/drawing/2014/main" id="{075D8EB1-7F7F-2724-4543-8DFEAFBB9ED9}"/>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4" name="Gruppe 1823">
                <a:extLst>
                  <a:ext uri="{FF2B5EF4-FFF2-40B4-BE49-F238E27FC236}">
                    <a16:creationId xmlns:a16="http://schemas.microsoft.com/office/drawing/2014/main" id="{5A768293-ED8F-DDB0-1964-1C87EEFBB0A0}"/>
                  </a:ext>
                </a:extLst>
              </p:cNvPr>
              <p:cNvGrpSpPr/>
              <p:nvPr/>
            </p:nvGrpSpPr>
            <p:grpSpPr>
              <a:xfrm>
                <a:off x="4625198" y="1031927"/>
                <a:ext cx="641389" cy="5216305"/>
                <a:chOff x="2892468" y="1032983"/>
                <a:chExt cx="641389" cy="5216305"/>
              </a:xfrm>
            </p:grpSpPr>
            <p:grpSp>
              <p:nvGrpSpPr>
                <p:cNvPr id="2237" name="Gruppe 2236">
                  <a:extLst>
                    <a:ext uri="{FF2B5EF4-FFF2-40B4-BE49-F238E27FC236}">
                      <a16:creationId xmlns:a16="http://schemas.microsoft.com/office/drawing/2014/main" id="{6A3DBE20-43AF-2F2C-4938-1F86448CEEAA}"/>
                    </a:ext>
                  </a:extLst>
                </p:cNvPr>
                <p:cNvGrpSpPr/>
                <p:nvPr/>
              </p:nvGrpSpPr>
              <p:grpSpPr>
                <a:xfrm>
                  <a:off x="2892468" y="1032983"/>
                  <a:ext cx="641389" cy="5216305"/>
                  <a:chOff x="3475384" y="1188399"/>
                  <a:chExt cx="641389" cy="5216305"/>
                </a:xfrm>
              </p:grpSpPr>
              <p:sp>
                <p:nvSpPr>
                  <p:cNvPr id="2241" name="Tekstfelt 2240">
                    <a:extLst>
                      <a:ext uri="{FF2B5EF4-FFF2-40B4-BE49-F238E27FC236}">
                        <a16:creationId xmlns:a16="http://schemas.microsoft.com/office/drawing/2014/main" id="{2D507A02-AFAD-5D5C-BB73-05C08AD62673}"/>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42" name="Tekstfelt 2241">
                    <a:extLst>
                      <a:ext uri="{FF2B5EF4-FFF2-40B4-BE49-F238E27FC236}">
                        <a16:creationId xmlns:a16="http://schemas.microsoft.com/office/drawing/2014/main" id="{6E438A75-A5FB-17C9-56F1-B9BCF3259719}"/>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43" name="Tekstfelt 2242">
                    <a:extLst>
                      <a:ext uri="{FF2B5EF4-FFF2-40B4-BE49-F238E27FC236}">
                        <a16:creationId xmlns:a16="http://schemas.microsoft.com/office/drawing/2014/main" id="{60B73DB9-09C8-B17B-6E5C-4FBEDCA8D9F4}"/>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44" name="Tekstfelt 2243">
                    <a:extLst>
                      <a:ext uri="{FF2B5EF4-FFF2-40B4-BE49-F238E27FC236}">
                        <a16:creationId xmlns:a16="http://schemas.microsoft.com/office/drawing/2014/main" id="{D8CE7167-FA76-B408-CBE5-F76D037080AF}"/>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45" name="Tekstfelt 2244">
                    <a:extLst>
                      <a:ext uri="{FF2B5EF4-FFF2-40B4-BE49-F238E27FC236}">
                        <a16:creationId xmlns:a16="http://schemas.microsoft.com/office/drawing/2014/main" id="{CB46022C-2B02-01BD-B02E-0B2EFFCE975E}"/>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46" name="Tekstfelt 2245">
                    <a:extLst>
                      <a:ext uri="{FF2B5EF4-FFF2-40B4-BE49-F238E27FC236}">
                        <a16:creationId xmlns:a16="http://schemas.microsoft.com/office/drawing/2014/main" id="{44D182D6-F579-591E-60FB-1F35EDCEF039}"/>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47" name="Tekstfelt 2246">
                    <a:extLst>
                      <a:ext uri="{FF2B5EF4-FFF2-40B4-BE49-F238E27FC236}">
                        <a16:creationId xmlns:a16="http://schemas.microsoft.com/office/drawing/2014/main" id="{4992B0CB-C91B-801D-9FA2-78F2E1F81820}"/>
                      </a:ext>
                    </a:extLst>
                  </p:cNvPr>
                  <p:cNvSpPr txBox="1"/>
                  <p:nvPr/>
                </p:nvSpPr>
                <p:spPr>
                  <a:xfrm>
                    <a:off x="3525031"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48" name="Tekstfelt 2247">
                    <a:extLst>
                      <a:ext uri="{FF2B5EF4-FFF2-40B4-BE49-F238E27FC236}">
                        <a16:creationId xmlns:a16="http://schemas.microsoft.com/office/drawing/2014/main" id="{9FC7AA57-58F6-0A06-5F44-3513537E4623}"/>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49" name="Tekstfelt 2248">
                    <a:extLst>
                      <a:ext uri="{FF2B5EF4-FFF2-40B4-BE49-F238E27FC236}">
                        <a16:creationId xmlns:a16="http://schemas.microsoft.com/office/drawing/2014/main" id="{B86AE2C8-19BB-343C-F057-21259769768F}"/>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50" name="Tekstfelt 2249">
                    <a:extLst>
                      <a:ext uri="{FF2B5EF4-FFF2-40B4-BE49-F238E27FC236}">
                        <a16:creationId xmlns:a16="http://schemas.microsoft.com/office/drawing/2014/main" id="{24081D7B-C9FD-EEC8-1FD7-9E491825AAC3}"/>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51" name="Tekstfelt 2250">
                    <a:extLst>
                      <a:ext uri="{FF2B5EF4-FFF2-40B4-BE49-F238E27FC236}">
                        <a16:creationId xmlns:a16="http://schemas.microsoft.com/office/drawing/2014/main" id="{8A6D57FD-63FD-9F5E-AC81-FCC9FECB1CDE}"/>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52" name="Tekstfelt 2251">
                    <a:extLst>
                      <a:ext uri="{FF2B5EF4-FFF2-40B4-BE49-F238E27FC236}">
                        <a16:creationId xmlns:a16="http://schemas.microsoft.com/office/drawing/2014/main" id="{45B37174-BB88-D10E-5D15-82A1508EE808}"/>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53" name="Tekstfelt 2252">
                    <a:extLst>
                      <a:ext uri="{FF2B5EF4-FFF2-40B4-BE49-F238E27FC236}">
                        <a16:creationId xmlns:a16="http://schemas.microsoft.com/office/drawing/2014/main" id="{C9F4FC56-6AF0-A249-1875-FC3BEB8EAA2F}"/>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54" name="Tekstfelt 2253">
                    <a:extLst>
                      <a:ext uri="{FF2B5EF4-FFF2-40B4-BE49-F238E27FC236}">
                        <a16:creationId xmlns:a16="http://schemas.microsoft.com/office/drawing/2014/main" id="{49EC87FE-6CF7-FECD-93E5-3010582A3A7E}"/>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55" name="Tekstfelt 2254">
                    <a:extLst>
                      <a:ext uri="{FF2B5EF4-FFF2-40B4-BE49-F238E27FC236}">
                        <a16:creationId xmlns:a16="http://schemas.microsoft.com/office/drawing/2014/main" id="{4AEBBF6A-CDB3-3CB5-57CB-C6D769C9CD4F}"/>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56" name="Tekstfelt 2255">
                    <a:extLst>
                      <a:ext uri="{FF2B5EF4-FFF2-40B4-BE49-F238E27FC236}">
                        <a16:creationId xmlns:a16="http://schemas.microsoft.com/office/drawing/2014/main" id="{A255520F-3755-5B80-BF1F-AB8EE266B3BA}"/>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57" name="Tekstfelt 2256">
                    <a:extLst>
                      <a:ext uri="{FF2B5EF4-FFF2-40B4-BE49-F238E27FC236}">
                        <a16:creationId xmlns:a16="http://schemas.microsoft.com/office/drawing/2014/main" id="{18B270BB-1954-22CE-E3FC-68AA308490DB}"/>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58" name="Tekstfelt 2257">
                    <a:extLst>
                      <a:ext uri="{FF2B5EF4-FFF2-40B4-BE49-F238E27FC236}">
                        <a16:creationId xmlns:a16="http://schemas.microsoft.com/office/drawing/2014/main" id="{7CBE5F28-1CFE-E30A-C08E-462AEB09507A}"/>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59" name="Tekstfelt 2258">
                    <a:extLst>
                      <a:ext uri="{FF2B5EF4-FFF2-40B4-BE49-F238E27FC236}">
                        <a16:creationId xmlns:a16="http://schemas.microsoft.com/office/drawing/2014/main" id="{4145C211-FBA8-C380-8C45-10AFA0EEA866}"/>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60" name="Tekstfelt 2259">
                    <a:extLst>
                      <a:ext uri="{FF2B5EF4-FFF2-40B4-BE49-F238E27FC236}">
                        <a16:creationId xmlns:a16="http://schemas.microsoft.com/office/drawing/2014/main" id="{87A7A38E-4EDF-F0DD-2BBF-B9059491B2A0}"/>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61" name="Tekstfelt 2260">
                    <a:extLst>
                      <a:ext uri="{FF2B5EF4-FFF2-40B4-BE49-F238E27FC236}">
                        <a16:creationId xmlns:a16="http://schemas.microsoft.com/office/drawing/2014/main" id="{A2284901-94E4-6B3F-FC63-1CFE24244DCC}"/>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62" name="Tekstfelt 2261">
                    <a:extLst>
                      <a:ext uri="{FF2B5EF4-FFF2-40B4-BE49-F238E27FC236}">
                        <a16:creationId xmlns:a16="http://schemas.microsoft.com/office/drawing/2014/main" id="{800CF6F2-909B-DB0F-6147-5E10EE43D20A}"/>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63" name="Tekstfelt 2262">
                    <a:extLst>
                      <a:ext uri="{FF2B5EF4-FFF2-40B4-BE49-F238E27FC236}">
                        <a16:creationId xmlns:a16="http://schemas.microsoft.com/office/drawing/2014/main" id="{7FD34487-844C-5D47-1E45-FF74F1DC14B7}"/>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64" name="Tekstfelt 2263">
                    <a:extLst>
                      <a:ext uri="{FF2B5EF4-FFF2-40B4-BE49-F238E27FC236}">
                        <a16:creationId xmlns:a16="http://schemas.microsoft.com/office/drawing/2014/main" id="{69259813-E92F-D455-52BB-7B3C2704E545}"/>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65" name="Tekstfelt 2264">
                    <a:extLst>
                      <a:ext uri="{FF2B5EF4-FFF2-40B4-BE49-F238E27FC236}">
                        <a16:creationId xmlns:a16="http://schemas.microsoft.com/office/drawing/2014/main" id="{007B2690-2C5B-C05D-77CF-34985C8AFF42}"/>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66" name="Tekstfelt 2265">
                    <a:extLst>
                      <a:ext uri="{FF2B5EF4-FFF2-40B4-BE49-F238E27FC236}">
                        <a16:creationId xmlns:a16="http://schemas.microsoft.com/office/drawing/2014/main" id="{37B2C3B6-6035-7B50-7B09-C6E852EDA221}"/>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67" name="Tekstfelt 2266">
                    <a:extLst>
                      <a:ext uri="{FF2B5EF4-FFF2-40B4-BE49-F238E27FC236}">
                        <a16:creationId xmlns:a16="http://schemas.microsoft.com/office/drawing/2014/main" id="{08BB275C-80B8-0969-3176-F9A4381D1E66}"/>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68" name="Tekstfelt 2267">
                    <a:extLst>
                      <a:ext uri="{FF2B5EF4-FFF2-40B4-BE49-F238E27FC236}">
                        <a16:creationId xmlns:a16="http://schemas.microsoft.com/office/drawing/2014/main" id="{EFA575FB-2D3C-1670-D4F9-7C7B15D948DF}"/>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69" name="Tekstfelt 2268">
                    <a:extLst>
                      <a:ext uri="{FF2B5EF4-FFF2-40B4-BE49-F238E27FC236}">
                        <a16:creationId xmlns:a16="http://schemas.microsoft.com/office/drawing/2014/main" id="{DBF3709D-E725-82C9-20A1-EAF3BBAFDCFA}"/>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70" name="Tekstfelt 2269">
                    <a:extLst>
                      <a:ext uri="{FF2B5EF4-FFF2-40B4-BE49-F238E27FC236}">
                        <a16:creationId xmlns:a16="http://schemas.microsoft.com/office/drawing/2014/main" id="{64A6B817-ADF8-EBDD-36C9-3B8A428A84E2}"/>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71" name="Tekstfelt 2270">
                    <a:extLst>
                      <a:ext uri="{FF2B5EF4-FFF2-40B4-BE49-F238E27FC236}">
                        <a16:creationId xmlns:a16="http://schemas.microsoft.com/office/drawing/2014/main" id="{6F664080-5D64-DAA3-2D16-19697F7CAF58}"/>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72" name="Tekstfelt 2271">
                    <a:extLst>
                      <a:ext uri="{FF2B5EF4-FFF2-40B4-BE49-F238E27FC236}">
                        <a16:creationId xmlns:a16="http://schemas.microsoft.com/office/drawing/2014/main" id="{030CDD7B-547F-4640-4E64-EB7D665FA8D3}"/>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73" name="Tekstfelt 2272">
                    <a:extLst>
                      <a:ext uri="{FF2B5EF4-FFF2-40B4-BE49-F238E27FC236}">
                        <a16:creationId xmlns:a16="http://schemas.microsoft.com/office/drawing/2014/main" id="{918A6BA7-0D47-1190-2431-B661BA93E22A}"/>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38" name="Tekstfelt 2237">
                  <a:extLst>
                    <a:ext uri="{FF2B5EF4-FFF2-40B4-BE49-F238E27FC236}">
                      <a16:creationId xmlns:a16="http://schemas.microsoft.com/office/drawing/2014/main" id="{DCFF7301-B470-10E2-EAD3-3C89C2FC8B42}"/>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39" name="Tekstfelt 2238">
                  <a:extLst>
                    <a:ext uri="{FF2B5EF4-FFF2-40B4-BE49-F238E27FC236}">
                      <a16:creationId xmlns:a16="http://schemas.microsoft.com/office/drawing/2014/main" id="{0D5A8010-5C44-FC58-BD41-C686C810DBB9}"/>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40" name="Tekstfelt 2239">
                  <a:extLst>
                    <a:ext uri="{FF2B5EF4-FFF2-40B4-BE49-F238E27FC236}">
                      <a16:creationId xmlns:a16="http://schemas.microsoft.com/office/drawing/2014/main" id="{5A23AA57-7790-DC76-515C-CBDF4F424F02}"/>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5" name="Gruppe 1824">
                <a:extLst>
                  <a:ext uri="{FF2B5EF4-FFF2-40B4-BE49-F238E27FC236}">
                    <a16:creationId xmlns:a16="http://schemas.microsoft.com/office/drawing/2014/main" id="{7D7F0F18-B9FF-9A5B-6225-1EDA4C344D0D}"/>
                  </a:ext>
                </a:extLst>
              </p:cNvPr>
              <p:cNvGrpSpPr/>
              <p:nvPr/>
            </p:nvGrpSpPr>
            <p:grpSpPr>
              <a:xfrm>
                <a:off x="5052945" y="1040538"/>
                <a:ext cx="641389" cy="5216305"/>
                <a:chOff x="2892468" y="1032983"/>
                <a:chExt cx="641389" cy="5216305"/>
              </a:xfrm>
            </p:grpSpPr>
            <p:grpSp>
              <p:nvGrpSpPr>
                <p:cNvPr id="2200" name="Gruppe 2199">
                  <a:extLst>
                    <a:ext uri="{FF2B5EF4-FFF2-40B4-BE49-F238E27FC236}">
                      <a16:creationId xmlns:a16="http://schemas.microsoft.com/office/drawing/2014/main" id="{A259F55A-853F-AA54-B946-12A9AFF6FE53}"/>
                    </a:ext>
                  </a:extLst>
                </p:cNvPr>
                <p:cNvGrpSpPr/>
                <p:nvPr/>
              </p:nvGrpSpPr>
              <p:grpSpPr>
                <a:xfrm>
                  <a:off x="2892468" y="1032983"/>
                  <a:ext cx="641389" cy="5216305"/>
                  <a:chOff x="3475384" y="1188399"/>
                  <a:chExt cx="641389" cy="5216305"/>
                </a:xfrm>
              </p:grpSpPr>
              <p:sp>
                <p:nvSpPr>
                  <p:cNvPr id="2204" name="Tekstfelt 2203">
                    <a:extLst>
                      <a:ext uri="{FF2B5EF4-FFF2-40B4-BE49-F238E27FC236}">
                        <a16:creationId xmlns:a16="http://schemas.microsoft.com/office/drawing/2014/main" id="{9D5D69C6-6001-17B3-A80C-2357135BECF9}"/>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05" name="Tekstfelt 2204">
                    <a:extLst>
                      <a:ext uri="{FF2B5EF4-FFF2-40B4-BE49-F238E27FC236}">
                        <a16:creationId xmlns:a16="http://schemas.microsoft.com/office/drawing/2014/main" id="{96F7521C-AFCC-F59D-0C4C-19C5FBE8986A}"/>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06" name="Tekstfelt 2205">
                    <a:extLst>
                      <a:ext uri="{FF2B5EF4-FFF2-40B4-BE49-F238E27FC236}">
                        <a16:creationId xmlns:a16="http://schemas.microsoft.com/office/drawing/2014/main" id="{4B2F5CA2-70C4-44D9-1F42-3F7325ADD00E}"/>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07" name="Tekstfelt 2206">
                    <a:extLst>
                      <a:ext uri="{FF2B5EF4-FFF2-40B4-BE49-F238E27FC236}">
                        <a16:creationId xmlns:a16="http://schemas.microsoft.com/office/drawing/2014/main" id="{A91ACC6A-1AED-7CDA-5CC8-6F2E6C41A5F7}"/>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08" name="Tekstfelt 2207">
                    <a:extLst>
                      <a:ext uri="{FF2B5EF4-FFF2-40B4-BE49-F238E27FC236}">
                        <a16:creationId xmlns:a16="http://schemas.microsoft.com/office/drawing/2014/main" id="{50B33D80-96D1-6F29-574F-08990C7181AA}"/>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09" name="Tekstfelt 2208">
                    <a:extLst>
                      <a:ext uri="{FF2B5EF4-FFF2-40B4-BE49-F238E27FC236}">
                        <a16:creationId xmlns:a16="http://schemas.microsoft.com/office/drawing/2014/main" id="{B7DA622F-8525-1C53-4352-3BA7C93D5AD1}"/>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10" name="Tekstfelt 2209">
                    <a:extLst>
                      <a:ext uri="{FF2B5EF4-FFF2-40B4-BE49-F238E27FC236}">
                        <a16:creationId xmlns:a16="http://schemas.microsoft.com/office/drawing/2014/main" id="{7D29D05D-496A-87FD-876E-C5E3B2274877}"/>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11" name="Tekstfelt 2210">
                    <a:extLst>
                      <a:ext uri="{FF2B5EF4-FFF2-40B4-BE49-F238E27FC236}">
                        <a16:creationId xmlns:a16="http://schemas.microsoft.com/office/drawing/2014/main" id="{87F1D7FA-D0A9-5998-3089-08D2ED2364B8}"/>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12" name="Tekstfelt 2211">
                    <a:extLst>
                      <a:ext uri="{FF2B5EF4-FFF2-40B4-BE49-F238E27FC236}">
                        <a16:creationId xmlns:a16="http://schemas.microsoft.com/office/drawing/2014/main" id="{ADBEEBD3-1975-6D71-FB18-291D1386A553}"/>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13" name="Tekstfelt 2212">
                    <a:extLst>
                      <a:ext uri="{FF2B5EF4-FFF2-40B4-BE49-F238E27FC236}">
                        <a16:creationId xmlns:a16="http://schemas.microsoft.com/office/drawing/2014/main" id="{D8643CB8-79AE-F1BF-D7DF-E8A0B4F69CA8}"/>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14" name="Tekstfelt 2213">
                    <a:extLst>
                      <a:ext uri="{FF2B5EF4-FFF2-40B4-BE49-F238E27FC236}">
                        <a16:creationId xmlns:a16="http://schemas.microsoft.com/office/drawing/2014/main" id="{043CBF51-E9D8-682E-0BC4-C5DA37163C66}"/>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15" name="Tekstfelt 2214">
                    <a:extLst>
                      <a:ext uri="{FF2B5EF4-FFF2-40B4-BE49-F238E27FC236}">
                        <a16:creationId xmlns:a16="http://schemas.microsoft.com/office/drawing/2014/main" id="{C7B45B29-48F2-D420-6D65-0FD76AD3704A}"/>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16" name="Tekstfelt 2215">
                    <a:extLst>
                      <a:ext uri="{FF2B5EF4-FFF2-40B4-BE49-F238E27FC236}">
                        <a16:creationId xmlns:a16="http://schemas.microsoft.com/office/drawing/2014/main" id="{AC16DF6D-3209-34F5-A6B5-439CC69582FC}"/>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17" name="Tekstfelt 2216">
                    <a:extLst>
                      <a:ext uri="{FF2B5EF4-FFF2-40B4-BE49-F238E27FC236}">
                        <a16:creationId xmlns:a16="http://schemas.microsoft.com/office/drawing/2014/main" id="{5FC06133-CBB0-2509-AFF3-70653DFA6580}"/>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18" name="Tekstfelt 2217">
                    <a:extLst>
                      <a:ext uri="{FF2B5EF4-FFF2-40B4-BE49-F238E27FC236}">
                        <a16:creationId xmlns:a16="http://schemas.microsoft.com/office/drawing/2014/main" id="{5E84CFC0-C5DE-4ACE-4B2D-C571CB6CA1D5}"/>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19" name="Tekstfelt 2218">
                    <a:extLst>
                      <a:ext uri="{FF2B5EF4-FFF2-40B4-BE49-F238E27FC236}">
                        <a16:creationId xmlns:a16="http://schemas.microsoft.com/office/drawing/2014/main" id="{DC195F51-31AF-D8B1-1FAA-7DF23561BCD6}"/>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20" name="Tekstfelt 2219">
                    <a:extLst>
                      <a:ext uri="{FF2B5EF4-FFF2-40B4-BE49-F238E27FC236}">
                        <a16:creationId xmlns:a16="http://schemas.microsoft.com/office/drawing/2014/main" id="{D58DAEB5-E89C-8415-87CC-1F95D3FA42E0}"/>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21" name="Tekstfelt 2220">
                    <a:extLst>
                      <a:ext uri="{FF2B5EF4-FFF2-40B4-BE49-F238E27FC236}">
                        <a16:creationId xmlns:a16="http://schemas.microsoft.com/office/drawing/2014/main" id="{DA1A71D0-345C-B573-AEE2-7A6780361D3D}"/>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22" name="Tekstfelt 2221">
                    <a:extLst>
                      <a:ext uri="{FF2B5EF4-FFF2-40B4-BE49-F238E27FC236}">
                        <a16:creationId xmlns:a16="http://schemas.microsoft.com/office/drawing/2014/main" id="{02904B3E-D4DD-FF8D-759B-8A5C416C7D72}"/>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23" name="Tekstfelt 2222">
                    <a:extLst>
                      <a:ext uri="{FF2B5EF4-FFF2-40B4-BE49-F238E27FC236}">
                        <a16:creationId xmlns:a16="http://schemas.microsoft.com/office/drawing/2014/main" id="{E8BBC4AD-677F-CE15-249A-C1DD0C0DE6BC}"/>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24" name="Tekstfelt 2223">
                    <a:extLst>
                      <a:ext uri="{FF2B5EF4-FFF2-40B4-BE49-F238E27FC236}">
                        <a16:creationId xmlns:a16="http://schemas.microsoft.com/office/drawing/2014/main" id="{291C9F8D-552E-631D-486F-246A3EE044B7}"/>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25" name="Tekstfelt 2224">
                    <a:extLst>
                      <a:ext uri="{FF2B5EF4-FFF2-40B4-BE49-F238E27FC236}">
                        <a16:creationId xmlns:a16="http://schemas.microsoft.com/office/drawing/2014/main" id="{D7C7859E-DCD3-1F2F-DC72-16FE3EBD3F57}"/>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26" name="Tekstfelt 2225">
                    <a:extLst>
                      <a:ext uri="{FF2B5EF4-FFF2-40B4-BE49-F238E27FC236}">
                        <a16:creationId xmlns:a16="http://schemas.microsoft.com/office/drawing/2014/main" id="{1A1B77DB-C589-521B-F57C-DF64AC19F58F}"/>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27" name="Tekstfelt 2226">
                    <a:extLst>
                      <a:ext uri="{FF2B5EF4-FFF2-40B4-BE49-F238E27FC236}">
                        <a16:creationId xmlns:a16="http://schemas.microsoft.com/office/drawing/2014/main" id="{ED5A00C4-E828-2071-7DD7-8EC6A2CEBE44}"/>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28" name="Tekstfelt 2227">
                    <a:extLst>
                      <a:ext uri="{FF2B5EF4-FFF2-40B4-BE49-F238E27FC236}">
                        <a16:creationId xmlns:a16="http://schemas.microsoft.com/office/drawing/2014/main" id="{3CB98F9C-BAF1-CB35-A9F3-205CD6114B72}"/>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29" name="Tekstfelt 2228">
                    <a:extLst>
                      <a:ext uri="{FF2B5EF4-FFF2-40B4-BE49-F238E27FC236}">
                        <a16:creationId xmlns:a16="http://schemas.microsoft.com/office/drawing/2014/main" id="{BA9A5357-DA52-C60E-D1CA-226396E7E68C}"/>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30" name="Tekstfelt 2229">
                    <a:extLst>
                      <a:ext uri="{FF2B5EF4-FFF2-40B4-BE49-F238E27FC236}">
                        <a16:creationId xmlns:a16="http://schemas.microsoft.com/office/drawing/2014/main" id="{D054CC70-28B1-BF8C-234C-E4D1A16C8F8F}"/>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31" name="Tekstfelt 2230">
                    <a:extLst>
                      <a:ext uri="{FF2B5EF4-FFF2-40B4-BE49-F238E27FC236}">
                        <a16:creationId xmlns:a16="http://schemas.microsoft.com/office/drawing/2014/main" id="{176B2AA9-11E6-BA06-8D3A-BB24F931DB04}"/>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32" name="Tekstfelt 2231">
                    <a:extLst>
                      <a:ext uri="{FF2B5EF4-FFF2-40B4-BE49-F238E27FC236}">
                        <a16:creationId xmlns:a16="http://schemas.microsoft.com/office/drawing/2014/main" id="{4C461F00-44CF-A302-1351-EE8C92541197}"/>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33" name="Tekstfelt 2232">
                    <a:extLst>
                      <a:ext uri="{FF2B5EF4-FFF2-40B4-BE49-F238E27FC236}">
                        <a16:creationId xmlns:a16="http://schemas.microsoft.com/office/drawing/2014/main" id="{D3DE1DDB-5866-F9B9-3511-D8046D909207}"/>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34" name="Tekstfelt 2233">
                    <a:extLst>
                      <a:ext uri="{FF2B5EF4-FFF2-40B4-BE49-F238E27FC236}">
                        <a16:creationId xmlns:a16="http://schemas.microsoft.com/office/drawing/2014/main" id="{B6FA16F5-7FB0-EF9F-9A6D-7CF7FBC75415}"/>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35" name="Tekstfelt 2234">
                    <a:extLst>
                      <a:ext uri="{FF2B5EF4-FFF2-40B4-BE49-F238E27FC236}">
                        <a16:creationId xmlns:a16="http://schemas.microsoft.com/office/drawing/2014/main" id="{73805E09-B6EE-FE44-7FD6-FCDDD6312ACE}"/>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36" name="Tekstfelt 2235">
                    <a:extLst>
                      <a:ext uri="{FF2B5EF4-FFF2-40B4-BE49-F238E27FC236}">
                        <a16:creationId xmlns:a16="http://schemas.microsoft.com/office/drawing/2014/main" id="{8C9D2E00-6B34-FC2F-CFA5-E41C6C047040}"/>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01" name="Tekstfelt 2200">
                  <a:extLst>
                    <a:ext uri="{FF2B5EF4-FFF2-40B4-BE49-F238E27FC236}">
                      <a16:creationId xmlns:a16="http://schemas.microsoft.com/office/drawing/2014/main" id="{E9ADA5AE-B7F2-5841-1294-DBCA6365E5CF}"/>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02" name="Tekstfelt 2201">
                  <a:extLst>
                    <a:ext uri="{FF2B5EF4-FFF2-40B4-BE49-F238E27FC236}">
                      <a16:creationId xmlns:a16="http://schemas.microsoft.com/office/drawing/2014/main" id="{4DB4E780-DD12-6C0F-C315-73B2AE870207}"/>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03" name="Tekstfelt 2202">
                  <a:extLst>
                    <a:ext uri="{FF2B5EF4-FFF2-40B4-BE49-F238E27FC236}">
                      <a16:creationId xmlns:a16="http://schemas.microsoft.com/office/drawing/2014/main" id="{746B9A0E-596F-88B8-942B-11FE447B0A77}"/>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6" name="Gruppe 1825">
                <a:extLst>
                  <a:ext uri="{FF2B5EF4-FFF2-40B4-BE49-F238E27FC236}">
                    <a16:creationId xmlns:a16="http://schemas.microsoft.com/office/drawing/2014/main" id="{DC67A5FB-CE21-56D4-D2B8-155561B625F1}"/>
                  </a:ext>
                </a:extLst>
              </p:cNvPr>
              <p:cNvGrpSpPr/>
              <p:nvPr/>
            </p:nvGrpSpPr>
            <p:grpSpPr>
              <a:xfrm>
                <a:off x="3753314" y="1031887"/>
                <a:ext cx="641389" cy="5216305"/>
                <a:chOff x="2892468" y="1032983"/>
                <a:chExt cx="641389" cy="5216305"/>
              </a:xfrm>
            </p:grpSpPr>
            <p:grpSp>
              <p:nvGrpSpPr>
                <p:cNvPr id="2163" name="Gruppe 2162">
                  <a:extLst>
                    <a:ext uri="{FF2B5EF4-FFF2-40B4-BE49-F238E27FC236}">
                      <a16:creationId xmlns:a16="http://schemas.microsoft.com/office/drawing/2014/main" id="{7CDDF10A-27FF-F2FA-EF87-6BBC78388F80}"/>
                    </a:ext>
                  </a:extLst>
                </p:cNvPr>
                <p:cNvGrpSpPr/>
                <p:nvPr/>
              </p:nvGrpSpPr>
              <p:grpSpPr>
                <a:xfrm>
                  <a:off x="2892468" y="1032983"/>
                  <a:ext cx="641389" cy="5216305"/>
                  <a:chOff x="3475384" y="1188399"/>
                  <a:chExt cx="641389" cy="5216305"/>
                </a:xfrm>
              </p:grpSpPr>
              <p:sp>
                <p:nvSpPr>
                  <p:cNvPr id="2167" name="Tekstfelt 2166">
                    <a:extLst>
                      <a:ext uri="{FF2B5EF4-FFF2-40B4-BE49-F238E27FC236}">
                        <a16:creationId xmlns:a16="http://schemas.microsoft.com/office/drawing/2014/main" id="{E39CB897-475C-5D69-77BB-25D9EB534CB9}"/>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68" name="Tekstfelt 2167">
                    <a:extLst>
                      <a:ext uri="{FF2B5EF4-FFF2-40B4-BE49-F238E27FC236}">
                        <a16:creationId xmlns:a16="http://schemas.microsoft.com/office/drawing/2014/main" id="{08A4DC71-C080-463A-0A17-25F2B91B1CFD}"/>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69" name="Tekstfelt 2168">
                    <a:extLst>
                      <a:ext uri="{FF2B5EF4-FFF2-40B4-BE49-F238E27FC236}">
                        <a16:creationId xmlns:a16="http://schemas.microsoft.com/office/drawing/2014/main" id="{9579D859-E30F-B9AC-C584-03615DBADA23}"/>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70" name="Tekstfelt 2169">
                    <a:extLst>
                      <a:ext uri="{FF2B5EF4-FFF2-40B4-BE49-F238E27FC236}">
                        <a16:creationId xmlns:a16="http://schemas.microsoft.com/office/drawing/2014/main" id="{1D208D3D-2162-70EA-97D3-281C68921C44}"/>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71" name="Tekstfelt 2170">
                    <a:extLst>
                      <a:ext uri="{FF2B5EF4-FFF2-40B4-BE49-F238E27FC236}">
                        <a16:creationId xmlns:a16="http://schemas.microsoft.com/office/drawing/2014/main" id="{12D3315A-3419-4F8A-1F7F-9FB6AE8482A8}"/>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72" name="Tekstfelt 2171">
                    <a:extLst>
                      <a:ext uri="{FF2B5EF4-FFF2-40B4-BE49-F238E27FC236}">
                        <a16:creationId xmlns:a16="http://schemas.microsoft.com/office/drawing/2014/main" id="{F0F3F9AA-770E-8739-D3D4-D5C84C702595}"/>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73" name="Tekstfelt 2172">
                    <a:extLst>
                      <a:ext uri="{FF2B5EF4-FFF2-40B4-BE49-F238E27FC236}">
                        <a16:creationId xmlns:a16="http://schemas.microsoft.com/office/drawing/2014/main" id="{DA5737E2-0909-EBC5-CA36-353CA2A6822B}"/>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74" name="Tekstfelt 2173">
                    <a:extLst>
                      <a:ext uri="{FF2B5EF4-FFF2-40B4-BE49-F238E27FC236}">
                        <a16:creationId xmlns:a16="http://schemas.microsoft.com/office/drawing/2014/main" id="{23D1BF65-34B7-7FE7-A244-0C112D6FE9B2}"/>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75" name="Tekstfelt 2174">
                    <a:extLst>
                      <a:ext uri="{FF2B5EF4-FFF2-40B4-BE49-F238E27FC236}">
                        <a16:creationId xmlns:a16="http://schemas.microsoft.com/office/drawing/2014/main" id="{33548A70-9D69-A35F-194C-5CEFCE3ECBCA}"/>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76" name="Tekstfelt 2175">
                    <a:extLst>
                      <a:ext uri="{FF2B5EF4-FFF2-40B4-BE49-F238E27FC236}">
                        <a16:creationId xmlns:a16="http://schemas.microsoft.com/office/drawing/2014/main" id="{77C0D54C-DA5E-5245-40AB-D299B3105B5E}"/>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77" name="Tekstfelt 2176">
                    <a:extLst>
                      <a:ext uri="{FF2B5EF4-FFF2-40B4-BE49-F238E27FC236}">
                        <a16:creationId xmlns:a16="http://schemas.microsoft.com/office/drawing/2014/main" id="{9F0ECB48-F533-3E36-A8B8-99FF81637CE5}"/>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78" name="Tekstfelt 2177">
                    <a:extLst>
                      <a:ext uri="{FF2B5EF4-FFF2-40B4-BE49-F238E27FC236}">
                        <a16:creationId xmlns:a16="http://schemas.microsoft.com/office/drawing/2014/main" id="{73657BFD-42AE-C1E1-8785-28E6FF187CAD}"/>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79" name="Tekstfelt 2178">
                    <a:extLst>
                      <a:ext uri="{FF2B5EF4-FFF2-40B4-BE49-F238E27FC236}">
                        <a16:creationId xmlns:a16="http://schemas.microsoft.com/office/drawing/2014/main" id="{311B1DF3-B988-EED3-C87C-A38D4D369098}"/>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80" name="Tekstfelt 2179">
                    <a:extLst>
                      <a:ext uri="{FF2B5EF4-FFF2-40B4-BE49-F238E27FC236}">
                        <a16:creationId xmlns:a16="http://schemas.microsoft.com/office/drawing/2014/main" id="{E6B3E024-81B7-28B6-0C93-962C2D6BB980}"/>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81" name="Tekstfelt 2180">
                    <a:extLst>
                      <a:ext uri="{FF2B5EF4-FFF2-40B4-BE49-F238E27FC236}">
                        <a16:creationId xmlns:a16="http://schemas.microsoft.com/office/drawing/2014/main" id="{C4A31DB3-B2D1-9AB9-043C-BEC3E5B8A89E}"/>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82" name="Tekstfelt 2181">
                    <a:extLst>
                      <a:ext uri="{FF2B5EF4-FFF2-40B4-BE49-F238E27FC236}">
                        <a16:creationId xmlns:a16="http://schemas.microsoft.com/office/drawing/2014/main" id="{9EA527B2-88B7-DB25-D8FB-92F5C0DCF7A8}"/>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83" name="Tekstfelt 2182">
                    <a:extLst>
                      <a:ext uri="{FF2B5EF4-FFF2-40B4-BE49-F238E27FC236}">
                        <a16:creationId xmlns:a16="http://schemas.microsoft.com/office/drawing/2014/main" id="{3F8A97C7-A156-F671-5AB4-E2C08547D71B}"/>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84" name="Tekstfelt 2183">
                    <a:extLst>
                      <a:ext uri="{FF2B5EF4-FFF2-40B4-BE49-F238E27FC236}">
                        <a16:creationId xmlns:a16="http://schemas.microsoft.com/office/drawing/2014/main" id="{D79D38F6-400C-8CF6-0E4B-6994F63B5112}"/>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85" name="Tekstfelt 2184">
                    <a:extLst>
                      <a:ext uri="{FF2B5EF4-FFF2-40B4-BE49-F238E27FC236}">
                        <a16:creationId xmlns:a16="http://schemas.microsoft.com/office/drawing/2014/main" id="{0C7AD04B-0D48-D904-4611-E44985863441}"/>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86" name="Tekstfelt 2185">
                    <a:extLst>
                      <a:ext uri="{FF2B5EF4-FFF2-40B4-BE49-F238E27FC236}">
                        <a16:creationId xmlns:a16="http://schemas.microsoft.com/office/drawing/2014/main" id="{369F922A-A573-0031-7F34-231DB5E9A18E}"/>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87" name="Tekstfelt 2186">
                    <a:extLst>
                      <a:ext uri="{FF2B5EF4-FFF2-40B4-BE49-F238E27FC236}">
                        <a16:creationId xmlns:a16="http://schemas.microsoft.com/office/drawing/2014/main" id="{A3E29CEA-FA89-85A5-2F99-A1FB16AB8DF2}"/>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88" name="Tekstfelt 2187">
                    <a:extLst>
                      <a:ext uri="{FF2B5EF4-FFF2-40B4-BE49-F238E27FC236}">
                        <a16:creationId xmlns:a16="http://schemas.microsoft.com/office/drawing/2014/main" id="{C6911D6B-89FF-1D45-493B-264BC19A6D3D}"/>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89" name="Tekstfelt 2188">
                    <a:extLst>
                      <a:ext uri="{FF2B5EF4-FFF2-40B4-BE49-F238E27FC236}">
                        <a16:creationId xmlns:a16="http://schemas.microsoft.com/office/drawing/2014/main" id="{DA9A7220-363A-69A0-8D1F-226F55107E2D}"/>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90" name="Tekstfelt 2189">
                    <a:extLst>
                      <a:ext uri="{FF2B5EF4-FFF2-40B4-BE49-F238E27FC236}">
                        <a16:creationId xmlns:a16="http://schemas.microsoft.com/office/drawing/2014/main" id="{D3203559-013B-DFDA-377E-891E60D52C90}"/>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91" name="Tekstfelt 2190">
                    <a:extLst>
                      <a:ext uri="{FF2B5EF4-FFF2-40B4-BE49-F238E27FC236}">
                        <a16:creationId xmlns:a16="http://schemas.microsoft.com/office/drawing/2014/main" id="{88FC4DC1-3527-E158-B740-511546606D04}"/>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92" name="Tekstfelt 2191">
                    <a:extLst>
                      <a:ext uri="{FF2B5EF4-FFF2-40B4-BE49-F238E27FC236}">
                        <a16:creationId xmlns:a16="http://schemas.microsoft.com/office/drawing/2014/main" id="{206B28E7-C574-6DED-6B85-61362B7AF9DA}"/>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93" name="Tekstfelt 2192">
                    <a:extLst>
                      <a:ext uri="{FF2B5EF4-FFF2-40B4-BE49-F238E27FC236}">
                        <a16:creationId xmlns:a16="http://schemas.microsoft.com/office/drawing/2014/main" id="{FC2D925F-3726-FF54-5E96-AB4D0B6E553D}"/>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94" name="Tekstfelt 2193">
                    <a:extLst>
                      <a:ext uri="{FF2B5EF4-FFF2-40B4-BE49-F238E27FC236}">
                        <a16:creationId xmlns:a16="http://schemas.microsoft.com/office/drawing/2014/main" id="{A0668187-9B1F-9452-47C2-14E1EA397C89}"/>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95" name="Tekstfelt 2194">
                    <a:extLst>
                      <a:ext uri="{FF2B5EF4-FFF2-40B4-BE49-F238E27FC236}">
                        <a16:creationId xmlns:a16="http://schemas.microsoft.com/office/drawing/2014/main" id="{DCF9DA6B-EFF4-6847-C382-9CC87A3E534B}"/>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96" name="Tekstfelt 2195">
                    <a:extLst>
                      <a:ext uri="{FF2B5EF4-FFF2-40B4-BE49-F238E27FC236}">
                        <a16:creationId xmlns:a16="http://schemas.microsoft.com/office/drawing/2014/main" id="{ED9A4FE0-4918-C735-4FE8-4ABA973031F3}"/>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97" name="Tekstfelt 2196">
                    <a:extLst>
                      <a:ext uri="{FF2B5EF4-FFF2-40B4-BE49-F238E27FC236}">
                        <a16:creationId xmlns:a16="http://schemas.microsoft.com/office/drawing/2014/main" id="{61D7FAC2-3320-1B51-2351-4C6D91BE1A3F}"/>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98" name="Tekstfelt 2197">
                    <a:extLst>
                      <a:ext uri="{FF2B5EF4-FFF2-40B4-BE49-F238E27FC236}">
                        <a16:creationId xmlns:a16="http://schemas.microsoft.com/office/drawing/2014/main" id="{1B98EFFE-4D00-5C77-C1D1-376B686372EA}"/>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99" name="Tekstfelt 2198">
                    <a:extLst>
                      <a:ext uri="{FF2B5EF4-FFF2-40B4-BE49-F238E27FC236}">
                        <a16:creationId xmlns:a16="http://schemas.microsoft.com/office/drawing/2014/main" id="{7C2BEDDF-BFCB-7F91-D761-F09BED0C8015}"/>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64" name="Tekstfelt 2163">
                  <a:extLst>
                    <a:ext uri="{FF2B5EF4-FFF2-40B4-BE49-F238E27FC236}">
                      <a16:creationId xmlns:a16="http://schemas.microsoft.com/office/drawing/2014/main" id="{27886874-E5AF-B10C-310B-EF04FAB7EDDA}"/>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65" name="Tekstfelt 2164">
                  <a:extLst>
                    <a:ext uri="{FF2B5EF4-FFF2-40B4-BE49-F238E27FC236}">
                      <a16:creationId xmlns:a16="http://schemas.microsoft.com/office/drawing/2014/main" id="{830F7A06-FB37-009B-C10C-ADC291B0F195}"/>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66" name="Tekstfelt 2165">
                  <a:extLst>
                    <a:ext uri="{FF2B5EF4-FFF2-40B4-BE49-F238E27FC236}">
                      <a16:creationId xmlns:a16="http://schemas.microsoft.com/office/drawing/2014/main" id="{62C25B36-42B0-61B1-9F30-A5ECFD54C60D}"/>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7" name="Gruppe 1826">
                <a:extLst>
                  <a:ext uri="{FF2B5EF4-FFF2-40B4-BE49-F238E27FC236}">
                    <a16:creationId xmlns:a16="http://schemas.microsoft.com/office/drawing/2014/main" id="{CA5B895B-2E9E-89DB-10FA-6AD08D4EB36B}"/>
                  </a:ext>
                </a:extLst>
              </p:cNvPr>
              <p:cNvGrpSpPr/>
              <p:nvPr/>
            </p:nvGrpSpPr>
            <p:grpSpPr>
              <a:xfrm>
                <a:off x="3326093" y="1035670"/>
                <a:ext cx="641389" cy="5216305"/>
                <a:chOff x="2892468" y="1032983"/>
                <a:chExt cx="641389" cy="5216305"/>
              </a:xfrm>
            </p:grpSpPr>
            <p:grpSp>
              <p:nvGrpSpPr>
                <p:cNvPr id="2126" name="Gruppe 2125">
                  <a:extLst>
                    <a:ext uri="{FF2B5EF4-FFF2-40B4-BE49-F238E27FC236}">
                      <a16:creationId xmlns:a16="http://schemas.microsoft.com/office/drawing/2014/main" id="{413DD6B7-7532-ADBB-CE8A-945A7068604A}"/>
                    </a:ext>
                  </a:extLst>
                </p:cNvPr>
                <p:cNvGrpSpPr/>
                <p:nvPr/>
              </p:nvGrpSpPr>
              <p:grpSpPr>
                <a:xfrm>
                  <a:off x="2892468" y="1032983"/>
                  <a:ext cx="641389" cy="5216305"/>
                  <a:chOff x="3475384" y="1188399"/>
                  <a:chExt cx="641389" cy="5216305"/>
                </a:xfrm>
              </p:grpSpPr>
              <p:sp>
                <p:nvSpPr>
                  <p:cNvPr id="2130" name="Tekstfelt 2129">
                    <a:extLst>
                      <a:ext uri="{FF2B5EF4-FFF2-40B4-BE49-F238E27FC236}">
                        <a16:creationId xmlns:a16="http://schemas.microsoft.com/office/drawing/2014/main" id="{6F01BBDE-8CE0-FE04-A978-6062737407BA}"/>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31" name="Tekstfelt 2130">
                    <a:extLst>
                      <a:ext uri="{FF2B5EF4-FFF2-40B4-BE49-F238E27FC236}">
                        <a16:creationId xmlns:a16="http://schemas.microsoft.com/office/drawing/2014/main" id="{1C678C40-E067-7289-63D0-29A917E7089F}"/>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32" name="Tekstfelt 2131">
                    <a:extLst>
                      <a:ext uri="{FF2B5EF4-FFF2-40B4-BE49-F238E27FC236}">
                        <a16:creationId xmlns:a16="http://schemas.microsoft.com/office/drawing/2014/main" id="{91299066-D06F-C0E2-1ECB-C9859ADBC398}"/>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33" name="Tekstfelt 2132">
                    <a:extLst>
                      <a:ext uri="{FF2B5EF4-FFF2-40B4-BE49-F238E27FC236}">
                        <a16:creationId xmlns:a16="http://schemas.microsoft.com/office/drawing/2014/main" id="{5CD0CC51-1FD1-C215-85DE-1606C86406A2}"/>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34" name="Tekstfelt 2133">
                    <a:extLst>
                      <a:ext uri="{FF2B5EF4-FFF2-40B4-BE49-F238E27FC236}">
                        <a16:creationId xmlns:a16="http://schemas.microsoft.com/office/drawing/2014/main" id="{183A1527-D583-23EB-306C-A26044A04989}"/>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35" name="Tekstfelt 2134">
                    <a:extLst>
                      <a:ext uri="{FF2B5EF4-FFF2-40B4-BE49-F238E27FC236}">
                        <a16:creationId xmlns:a16="http://schemas.microsoft.com/office/drawing/2014/main" id="{A193EEDD-6815-7DC3-552E-A92E11CB4D9D}"/>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36" name="Tekstfelt 2135">
                    <a:extLst>
                      <a:ext uri="{FF2B5EF4-FFF2-40B4-BE49-F238E27FC236}">
                        <a16:creationId xmlns:a16="http://schemas.microsoft.com/office/drawing/2014/main" id="{A8B80A79-8D3B-F2E5-C2D0-A8BC26842D51}"/>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37" name="Tekstfelt 2136">
                    <a:extLst>
                      <a:ext uri="{FF2B5EF4-FFF2-40B4-BE49-F238E27FC236}">
                        <a16:creationId xmlns:a16="http://schemas.microsoft.com/office/drawing/2014/main" id="{E25E6E96-B21D-5B82-D282-2CAB7030AA74}"/>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38" name="Tekstfelt 2137">
                    <a:extLst>
                      <a:ext uri="{FF2B5EF4-FFF2-40B4-BE49-F238E27FC236}">
                        <a16:creationId xmlns:a16="http://schemas.microsoft.com/office/drawing/2014/main" id="{61800028-A708-44F6-E636-C2ED485F7F80}"/>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39" name="Tekstfelt 2138">
                    <a:extLst>
                      <a:ext uri="{FF2B5EF4-FFF2-40B4-BE49-F238E27FC236}">
                        <a16:creationId xmlns:a16="http://schemas.microsoft.com/office/drawing/2014/main" id="{5BB3A0DD-DADC-A3F5-B784-8D32B30B356A}"/>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40" name="Tekstfelt 2139">
                    <a:extLst>
                      <a:ext uri="{FF2B5EF4-FFF2-40B4-BE49-F238E27FC236}">
                        <a16:creationId xmlns:a16="http://schemas.microsoft.com/office/drawing/2014/main" id="{B09BB803-BAA1-8B7E-2484-17DA7FE684E8}"/>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41" name="Tekstfelt 2140">
                    <a:extLst>
                      <a:ext uri="{FF2B5EF4-FFF2-40B4-BE49-F238E27FC236}">
                        <a16:creationId xmlns:a16="http://schemas.microsoft.com/office/drawing/2014/main" id="{96CFA48A-1235-6A2F-C7B1-1CC6E040AF7D}"/>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42" name="Tekstfelt 2141">
                    <a:extLst>
                      <a:ext uri="{FF2B5EF4-FFF2-40B4-BE49-F238E27FC236}">
                        <a16:creationId xmlns:a16="http://schemas.microsoft.com/office/drawing/2014/main" id="{658BBA4C-977C-E71E-D104-84215DE9619F}"/>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43" name="Tekstfelt 2142">
                    <a:extLst>
                      <a:ext uri="{FF2B5EF4-FFF2-40B4-BE49-F238E27FC236}">
                        <a16:creationId xmlns:a16="http://schemas.microsoft.com/office/drawing/2014/main" id="{FC188022-411D-0D4C-55C1-7D2283A05B71}"/>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44" name="Tekstfelt 2143">
                    <a:extLst>
                      <a:ext uri="{FF2B5EF4-FFF2-40B4-BE49-F238E27FC236}">
                        <a16:creationId xmlns:a16="http://schemas.microsoft.com/office/drawing/2014/main" id="{A656D32A-C9A9-61AF-36D8-1A018542675A}"/>
                      </a:ext>
                    </a:extLst>
                  </p:cNvPr>
                  <p:cNvSpPr txBox="1"/>
                  <p:nvPr/>
                </p:nvSpPr>
                <p:spPr>
                  <a:xfrm>
                    <a:off x="35457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45" name="Tekstfelt 2144">
                    <a:extLst>
                      <a:ext uri="{FF2B5EF4-FFF2-40B4-BE49-F238E27FC236}">
                        <a16:creationId xmlns:a16="http://schemas.microsoft.com/office/drawing/2014/main" id="{71FE27F8-9548-C33A-C4A0-C4DD4CBD9ED1}"/>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46" name="Tekstfelt 2145">
                    <a:extLst>
                      <a:ext uri="{FF2B5EF4-FFF2-40B4-BE49-F238E27FC236}">
                        <a16:creationId xmlns:a16="http://schemas.microsoft.com/office/drawing/2014/main" id="{ECB0CCE9-2B4A-C8B2-1FD2-2AA2E52BEDDB}"/>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47" name="Tekstfelt 2146">
                    <a:extLst>
                      <a:ext uri="{FF2B5EF4-FFF2-40B4-BE49-F238E27FC236}">
                        <a16:creationId xmlns:a16="http://schemas.microsoft.com/office/drawing/2014/main" id="{18B2159F-5080-4E1D-76DE-682251D7C178}"/>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48" name="Tekstfelt 2147">
                    <a:extLst>
                      <a:ext uri="{FF2B5EF4-FFF2-40B4-BE49-F238E27FC236}">
                        <a16:creationId xmlns:a16="http://schemas.microsoft.com/office/drawing/2014/main" id="{0377E0CA-66D4-1ADE-771B-013784B6930F}"/>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49" name="Tekstfelt 2148">
                    <a:extLst>
                      <a:ext uri="{FF2B5EF4-FFF2-40B4-BE49-F238E27FC236}">
                        <a16:creationId xmlns:a16="http://schemas.microsoft.com/office/drawing/2014/main" id="{11047FAF-49E3-D193-FEFB-95E1DEC57367}"/>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50" name="Tekstfelt 2149">
                    <a:extLst>
                      <a:ext uri="{FF2B5EF4-FFF2-40B4-BE49-F238E27FC236}">
                        <a16:creationId xmlns:a16="http://schemas.microsoft.com/office/drawing/2014/main" id="{0CA6641B-2A62-517A-00D3-637C601ADAA4}"/>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51" name="Tekstfelt 2150">
                    <a:extLst>
                      <a:ext uri="{FF2B5EF4-FFF2-40B4-BE49-F238E27FC236}">
                        <a16:creationId xmlns:a16="http://schemas.microsoft.com/office/drawing/2014/main" id="{141746D5-B994-2D23-191C-D0E12476D034}"/>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52" name="Tekstfelt 2151">
                    <a:extLst>
                      <a:ext uri="{FF2B5EF4-FFF2-40B4-BE49-F238E27FC236}">
                        <a16:creationId xmlns:a16="http://schemas.microsoft.com/office/drawing/2014/main" id="{04925216-CCC9-063C-E9B5-22444CC94B53}"/>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53" name="Tekstfelt 2152">
                    <a:extLst>
                      <a:ext uri="{FF2B5EF4-FFF2-40B4-BE49-F238E27FC236}">
                        <a16:creationId xmlns:a16="http://schemas.microsoft.com/office/drawing/2014/main" id="{6EF505F0-C816-BE8D-3458-FD4741C51DEB}"/>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54" name="Tekstfelt 2153">
                    <a:extLst>
                      <a:ext uri="{FF2B5EF4-FFF2-40B4-BE49-F238E27FC236}">
                        <a16:creationId xmlns:a16="http://schemas.microsoft.com/office/drawing/2014/main" id="{FBFE817E-4B61-A808-BD96-209FAD34415E}"/>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55" name="Tekstfelt 2154">
                    <a:extLst>
                      <a:ext uri="{FF2B5EF4-FFF2-40B4-BE49-F238E27FC236}">
                        <a16:creationId xmlns:a16="http://schemas.microsoft.com/office/drawing/2014/main" id="{2BAE2290-BD7A-EFF8-E8D2-F09A917D99A2}"/>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56" name="Tekstfelt 2155">
                    <a:extLst>
                      <a:ext uri="{FF2B5EF4-FFF2-40B4-BE49-F238E27FC236}">
                        <a16:creationId xmlns:a16="http://schemas.microsoft.com/office/drawing/2014/main" id="{C31B4948-EF71-636E-59FA-70B9B98AD46F}"/>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57" name="Tekstfelt 2156">
                    <a:extLst>
                      <a:ext uri="{FF2B5EF4-FFF2-40B4-BE49-F238E27FC236}">
                        <a16:creationId xmlns:a16="http://schemas.microsoft.com/office/drawing/2014/main" id="{FAF86FA7-9216-3D22-41C6-DC29F1CDBDFC}"/>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58" name="Tekstfelt 2157">
                    <a:extLst>
                      <a:ext uri="{FF2B5EF4-FFF2-40B4-BE49-F238E27FC236}">
                        <a16:creationId xmlns:a16="http://schemas.microsoft.com/office/drawing/2014/main" id="{F7A4F618-D33D-A499-254E-F33B8EA92465}"/>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59" name="Tekstfelt 2158">
                    <a:extLst>
                      <a:ext uri="{FF2B5EF4-FFF2-40B4-BE49-F238E27FC236}">
                        <a16:creationId xmlns:a16="http://schemas.microsoft.com/office/drawing/2014/main" id="{911990AA-F3D0-E7C5-9C93-0C76125940F6}"/>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60" name="Tekstfelt 2159">
                    <a:extLst>
                      <a:ext uri="{FF2B5EF4-FFF2-40B4-BE49-F238E27FC236}">
                        <a16:creationId xmlns:a16="http://schemas.microsoft.com/office/drawing/2014/main" id="{C56CC1DA-AE17-FECA-A79A-3A03CBE5E4EB}"/>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61" name="Tekstfelt 2160">
                    <a:extLst>
                      <a:ext uri="{FF2B5EF4-FFF2-40B4-BE49-F238E27FC236}">
                        <a16:creationId xmlns:a16="http://schemas.microsoft.com/office/drawing/2014/main" id="{45AA10D1-6E0A-FD54-3A24-02CE356C0227}"/>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62" name="Tekstfelt 2161">
                    <a:extLst>
                      <a:ext uri="{FF2B5EF4-FFF2-40B4-BE49-F238E27FC236}">
                        <a16:creationId xmlns:a16="http://schemas.microsoft.com/office/drawing/2014/main" id="{51BCBBA9-0B18-DAF7-2C5F-345BA1CACFF2}"/>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27" name="Tekstfelt 2126">
                  <a:extLst>
                    <a:ext uri="{FF2B5EF4-FFF2-40B4-BE49-F238E27FC236}">
                      <a16:creationId xmlns:a16="http://schemas.microsoft.com/office/drawing/2014/main" id="{87D28026-5B78-BA31-35A9-DBA9718B0D66}"/>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28" name="Tekstfelt 2127">
                  <a:extLst>
                    <a:ext uri="{FF2B5EF4-FFF2-40B4-BE49-F238E27FC236}">
                      <a16:creationId xmlns:a16="http://schemas.microsoft.com/office/drawing/2014/main" id="{B1B7A6FC-4EE3-8830-F1C3-EE28F5A6DDAA}"/>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29" name="Tekstfelt 2128">
                  <a:extLst>
                    <a:ext uri="{FF2B5EF4-FFF2-40B4-BE49-F238E27FC236}">
                      <a16:creationId xmlns:a16="http://schemas.microsoft.com/office/drawing/2014/main" id="{46B6A473-051A-690D-E8E3-1FD97EDF663A}"/>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8" name="Gruppe 1827">
                <a:extLst>
                  <a:ext uri="{FF2B5EF4-FFF2-40B4-BE49-F238E27FC236}">
                    <a16:creationId xmlns:a16="http://schemas.microsoft.com/office/drawing/2014/main" id="{430F3067-E95B-8292-DA3B-B5AD4739451E}"/>
                  </a:ext>
                </a:extLst>
              </p:cNvPr>
              <p:cNvGrpSpPr/>
              <p:nvPr/>
            </p:nvGrpSpPr>
            <p:grpSpPr>
              <a:xfrm>
                <a:off x="2893345" y="1029165"/>
                <a:ext cx="641389" cy="5216305"/>
                <a:chOff x="2892468" y="1032983"/>
                <a:chExt cx="641389" cy="5216305"/>
              </a:xfrm>
            </p:grpSpPr>
            <p:grpSp>
              <p:nvGrpSpPr>
                <p:cNvPr id="2089" name="Gruppe 2088">
                  <a:extLst>
                    <a:ext uri="{FF2B5EF4-FFF2-40B4-BE49-F238E27FC236}">
                      <a16:creationId xmlns:a16="http://schemas.microsoft.com/office/drawing/2014/main" id="{26952F43-5BF1-06F2-4158-5F310B0BC7AF}"/>
                    </a:ext>
                  </a:extLst>
                </p:cNvPr>
                <p:cNvGrpSpPr/>
                <p:nvPr/>
              </p:nvGrpSpPr>
              <p:grpSpPr>
                <a:xfrm>
                  <a:off x="2892468" y="1032983"/>
                  <a:ext cx="641389" cy="5216305"/>
                  <a:chOff x="3475384" y="1188399"/>
                  <a:chExt cx="641389" cy="5216305"/>
                </a:xfrm>
              </p:grpSpPr>
              <p:sp>
                <p:nvSpPr>
                  <p:cNvPr id="2093" name="Tekstfelt 2092">
                    <a:extLst>
                      <a:ext uri="{FF2B5EF4-FFF2-40B4-BE49-F238E27FC236}">
                        <a16:creationId xmlns:a16="http://schemas.microsoft.com/office/drawing/2014/main" id="{0A0B0ECE-ECEA-FB41-8B98-A960EC1E1842}"/>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94" name="Tekstfelt 2093">
                    <a:extLst>
                      <a:ext uri="{FF2B5EF4-FFF2-40B4-BE49-F238E27FC236}">
                        <a16:creationId xmlns:a16="http://schemas.microsoft.com/office/drawing/2014/main" id="{69DC14BD-C418-BCC6-B000-07EBFDF25F1A}"/>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95" name="Tekstfelt 2094">
                    <a:extLst>
                      <a:ext uri="{FF2B5EF4-FFF2-40B4-BE49-F238E27FC236}">
                        <a16:creationId xmlns:a16="http://schemas.microsoft.com/office/drawing/2014/main" id="{DEF18C68-C047-9DE9-2676-E2A964C037D0}"/>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96" name="Tekstfelt 2095">
                    <a:extLst>
                      <a:ext uri="{FF2B5EF4-FFF2-40B4-BE49-F238E27FC236}">
                        <a16:creationId xmlns:a16="http://schemas.microsoft.com/office/drawing/2014/main" id="{FA91EA3E-13AA-A290-7C73-72F66AFB7D5E}"/>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97" name="Tekstfelt 2096">
                    <a:extLst>
                      <a:ext uri="{FF2B5EF4-FFF2-40B4-BE49-F238E27FC236}">
                        <a16:creationId xmlns:a16="http://schemas.microsoft.com/office/drawing/2014/main" id="{8DE9FA09-6DC0-B2C9-541A-141B38E73197}"/>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98" name="Tekstfelt 2097">
                    <a:extLst>
                      <a:ext uri="{FF2B5EF4-FFF2-40B4-BE49-F238E27FC236}">
                        <a16:creationId xmlns:a16="http://schemas.microsoft.com/office/drawing/2014/main" id="{1C2C1F6B-22D4-BE11-9932-A1E58DA6947F}"/>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99" name="Tekstfelt 2098">
                    <a:extLst>
                      <a:ext uri="{FF2B5EF4-FFF2-40B4-BE49-F238E27FC236}">
                        <a16:creationId xmlns:a16="http://schemas.microsoft.com/office/drawing/2014/main" id="{48220FBB-02D4-D502-C773-A25D7060C718}"/>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00" name="Tekstfelt 2099">
                    <a:extLst>
                      <a:ext uri="{FF2B5EF4-FFF2-40B4-BE49-F238E27FC236}">
                        <a16:creationId xmlns:a16="http://schemas.microsoft.com/office/drawing/2014/main" id="{CC7A251A-8B2D-5ED6-D6DF-1AE74EB2D7E3}"/>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01" name="Tekstfelt 2100">
                    <a:extLst>
                      <a:ext uri="{FF2B5EF4-FFF2-40B4-BE49-F238E27FC236}">
                        <a16:creationId xmlns:a16="http://schemas.microsoft.com/office/drawing/2014/main" id="{71A16E18-539F-0832-03BD-46D7FABBBB58}"/>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02" name="Tekstfelt 2101">
                    <a:extLst>
                      <a:ext uri="{FF2B5EF4-FFF2-40B4-BE49-F238E27FC236}">
                        <a16:creationId xmlns:a16="http://schemas.microsoft.com/office/drawing/2014/main" id="{96708321-39D2-B20B-D6B7-288F023BFF0B}"/>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03" name="Tekstfelt 2102">
                    <a:extLst>
                      <a:ext uri="{FF2B5EF4-FFF2-40B4-BE49-F238E27FC236}">
                        <a16:creationId xmlns:a16="http://schemas.microsoft.com/office/drawing/2014/main" id="{FEC36363-D038-177C-B1F9-F3310B178CB0}"/>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04" name="Tekstfelt 2103">
                    <a:extLst>
                      <a:ext uri="{FF2B5EF4-FFF2-40B4-BE49-F238E27FC236}">
                        <a16:creationId xmlns:a16="http://schemas.microsoft.com/office/drawing/2014/main" id="{4D2DCBB9-8132-B11E-3F8E-947FE63938C4}"/>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05" name="Tekstfelt 2104">
                    <a:extLst>
                      <a:ext uri="{FF2B5EF4-FFF2-40B4-BE49-F238E27FC236}">
                        <a16:creationId xmlns:a16="http://schemas.microsoft.com/office/drawing/2014/main" id="{6005CACD-E9CD-4111-3482-B1DC186E7EA8}"/>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06" name="Tekstfelt 2105">
                    <a:extLst>
                      <a:ext uri="{FF2B5EF4-FFF2-40B4-BE49-F238E27FC236}">
                        <a16:creationId xmlns:a16="http://schemas.microsoft.com/office/drawing/2014/main" id="{F78228BF-36C8-8FF3-EF77-6B9C6AA26A4A}"/>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07" name="Tekstfelt 2106">
                    <a:extLst>
                      <a:ext uri="{FF2B5EF4-FFF2-40B4-BE49-F238E27FC236}">
                        <a16:creationId xmlns:a16="http://schemas.microsoft.com/office/drawing/2014/main" id="{19FC647B-CE98-D70B-8A9B-9C993A2FEBBC}"/>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08" name="Tekstfelt 2107">
                    <a:extLst>
                      <a:ext uri="{FF2B5EF4-FFF2-40B4-BE49-F238E27FC236}">
                        <a16:creationId xmlns:a16="http://schemas.microsoft.com/office/drawing/2014/main" id="{2D615D7A-750D-08C9-1B1C-449119B16FA1}"/>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09" name="Tekstfelt 2108">
                    <a:extLst>
                      <a:ext uri="{FF2B5EF4-FFF2-40B4-BE49-F238E27FC236}">
                        <a16:creationId xmlns:a16="http://schemas.microsoft.com/office/drawing/2014/main" id="{D27353A3-5C20-5182-40CD-08B0B75E2965}"/>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10" name="Tekstfelt 2109">
                    <a:extLst>
                      <a:ext uri="{FF2B5EF4-FFF2-40B4-BE49-F238E27FC236}">
                        <a16:creationId xmlns:a16="http://schemas.microsoft.com/office/drawing/2014/main" id="{31922BBD-9B43-039B-F4CA-2CEE4FB88FE6}"/>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11" name="Tekstfelt 2110">
                    <a:extLst>
                      <a:ext uri="{FF2B5EF4-FFF2-40B4-BE49-F238E27FC236}">
                        <a16:creationId xmlns:a16="http://schemas.microsoft.com/office/drawing/2014/main" id="{6C557B8E-3273-EE81-8126-8915F6F08A21}"/>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12" name="Tekstfelt 2111">
                    <a:extLst>
                      <a:ext uri="{FF2B5EF4-FFF2-40B4-BE49-F238E27FC236}">
                        <a16:creationId xmlns:a16="http://schemas.microsoft.com/office/drawing/2014/main" id="{E5524BD6-37B5-FBD9-D0DC-F71FE7850499}"/>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13" name="Tekstfelt 2112">
                    <a:extLst>
                      <a:ext uri="{FF2B5EF4-FFF2-40B4-BE49-F238E27FC236}">
                        <a16:creationId xmlns:a16="http://schemas.microsoft.com/office/drawing/2014/main" id="{656F5A82-CC95-E618-BA46-702E92EF14DE}"/>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14" name="Tekstfelt 2113">
                    <a:extLst>
                      <a:ext uri="{FF2B5EF4-FFF2-40B4-BE49-F238E27FC236}">
                        <a16:creationId xmlns:a16="http://schemas.microsoft.com/office/drawing/2014/main" id="{746EFFB4-A191-76B3-D303-93648E2ABCFC}"/>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15" name="Tekstfelt 2114">
                    <a:extLst>
                      <a:ext uri="{FF2B5EF4-FFF2-40B4-BE49-F238E27FC236}">
                        <a16:creationId xmlns:a16="http://schemas.microsoft.com/office/drawing/2014/main" id="{53DB5BB1-82D3-F5FD-A33E-F28215DAF9A3}"/>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16" name="Tekstfelt 2115">
                    <a:extLst>
                      <a:ext uri="{FF2B5EF4-FFF2-40B4-BE49-F238E27FC236}">
                        <a16:creationId xmlns:a16="http://schemas.microsoft.com/office/drawing/2014/main" id="{E6BCBBD7-B3CD-F7B3-7373-1EC2D311A03E}"/>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17" name="Tekstfelt 2116">
                    <a:extLst>
                      <a:ext uri="{FF2B5EF4-FFF2-40B4-BE49-F238E27FC236}">
                        <a16:creationId xmlns:a16="http://schemas.microsoft.com/office/drawing/2014/main" id="{68D34C16-0DC4-BD16-FF6A-1863EC3F7212}"/>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18" name="Tekstfelt 2117">
                    <a:extLst>
                      <a:ext uri="{FF2B5EF4-FFF2-40B4-BE49-F238E27FC236}">
                        <a16:creationId xmlns:a16="http://schemas.microsoft.com/office/drawing/2014/main" id="{3F3C3198-4EB7-E995-0E5D-1A3521748529}"/>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19" name="Tekstfelt 2118">
                    <a:extLst>
                      <a:ext uri="{FF2B5EF4-FFF2-40B4-BE49-F238E27FC236}">
                        <a16:creationId xmlns:a16="http://schemas.microsoft.com/office/drawing/2014/main" id="{7BA0947A-B6ED-C543-E455-030A17F10C50}"/>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20" name="Tekstfelt 2119">
                    <a:extLst>
                      <a:ext uri="{FF2B5EF4-FFF2-40B4-BE49-F238E27FC236}">
                        <a16:creationId xmlns:a16="http://schemas.microsoft.com/office/drawing/2014/main" id="{F4A22D1C-D6B3-168B-3B84-20C1E3A747FF}"/>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21" name="Tekstfelt 2120">
                    <a:extLst>
                      <a:ext uri="{FF2B5EF4-FFF2-40B4-BE49-F238E27FC236}">
                        <a16:creationId xmlns:a16="http://schemas.microsoft.com/office/drawing/2014/main" id="{3021B145-B51E-80AF-1B48-D7208A039A7F}"/>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22" name="Tekstfelt 2121">
                    <a:extLst>
                      <a:ext uri="{FF2B5EF4-FFF2-40B4-BE49-F238E27FC236}">
                        <a16:creationId xmlns:a16="http://schemas.microsoft.com/office/drawing/2014/main" id="{48825283-D6D8-FC7D-936A-0699CB88D676}"/>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23" name="Tekstfelt 2122">
                    <a:extLst>
                      <a:ext uri="{FF2B5EF4-FFF2-40B4-BE49-F238E27FC236}">
                        <a16:creationId xmlns:a16="http://schemas.microsoft.com/office/drawing/2014/main" id="{86B270DF-40CC-61D7-3E12-2D136210B8F2}"/>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24" name="Tekstfelt 2123">
                    <a:extLst>
                      <a:ext uri="{FF2B5EF4-FFF2-40B4-BE49-F238E27FC236}">
                        <a16:creationId xmlns:a16="http://schemas.microsoft.com/office/drawing/2014/main" id="{BB7FFFF6-C5DA-AFBD-3195-E3C1C4B8F474}"/>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25" name="Tekstfelt 2124">
                    <a:extLst>
                      <a:ext uri="{FF2B5EF4-FFF2-40B4-BE49-F238E27FC236}">
                        <a16:creationId xmlns:a16="http://schemas.microsoft.com/office/drawing/2014/main" id="{62111E1E-CE31-7C2C-2784-E5A16A123AAB}"/>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90" name="Tekstfelt 2089">
                  <a:extLst>
                    <a:ext uri="{FF2B5EF4-FFF2-40B4-BE49-F238E27FC236}">
                      <a16:creationId xmlns:a16="http://schemas.microsoft.com/office/drawing/2014/main" id="{437A0036-1712-B927-42B5-1ABE7CF032CA}"/>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91" name="Tekstfelt 2090">
                  <a:extLst>
                    <a:ext uri="{FF2B5EF4-FFF2-40B4-BE49-F238E27FC236}">
                      <a16:creationId xmlns:a16="http://schemas.microsoft.com/office/drawing/2014/main" id="{B63B10DB-83A7-3265-DE76-762291C12FA4}"/>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92" name="Tekstfelt 2091">
                  <a:extLst>
                    <a:ext uri="{FF2B5EF4-FFF2-40B4-BE49-F238E27FC236}">
                      <a16:creationId xmlns:a16="http://schemas.microsoft.com/office/drawing/2014/main" id="{E9A349D4-9577-1035-72D4-3822D56BC327}"/>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9" name="Gruppe 1828">
                <a:extLst>
                  <a:ext uri="{FF2B5EF4-FFF2-40B4-BE49-F238E27FC236}">
                    <a16:creationId xmlns:a16="http://schemas.microsoft.com/office/drawing/2014/main" id="{AD72F9CB-A018-B963-6775-91024E46BBA7}"/>
                  </a:ext>
                </a:extLst>
              </p:cNvPr>
              <p:cNvGrpSpPr/>
              <p:nvPr/>
            </p:nvGrpSpPr>
            <p:grpSpPr>
              <a:xfrm>
                <a:off x="2466124" y="1032948"/>
                <a:ext cx="641389" cy="5216305"/>
                <a:chOff x="2892468" y="1032983"/>
                <a:chExt cx="641389" cy="5216305"/>
              </a:xfrm>
            </p:grpSpPr>
            <p:grpSp>
              <p:nvGrpSpPr>
                <p:cNvPr id="2052" name="Gruppe 2051">
                  <a:extLst>
                    <a:ext uri="{FF2B5EF4-FFF2-40B4-BE49-F238E27FC236}">
                      <a16:creationId xmlns:a16="http://schemas.microsoft.com/office/drawing/2014/main" id="{7C30AE91-4B51-E87E-F471-54CDC9995679}"/>
                    </a:ext>
                  </a:extLst>
                </p:cNvPr>
                <p:cNvGrpSpPr/>
                <p:nvPr/>
              </p:nvGrpSpPr>
              <p:grpSpPr>
                <a:xfrm>
                  <a:off x="2892468" y="1032983"/>
                  <a:ext cx="641389" cy="5216305"/>
                  <a:chOff x="3475384" y="1188399"/>
                  <a:chExt cx="641389" cy="5216305"/>
                </a:xfrm>
              </p:grpSpPr>
              <p:sp>
                <p:nvSpPr>
                  <p:cNvPr id="2056" name="Tekstfelt 2055">
                    <a:extLst>
                      <a:ext uri="{FF2B5EF4-FFF2-40B4-BE49-F238E27FC236}">
                        <a16:creationId xmlns:a16="http://schemas.microsoft.com/office/drawing/2014/main" id="{9477E65A-9C26-E30D-FB8F-D58D5E1BD650}"/>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57" name="Tekstfelt 2056">
                    <a:extLst>
                      <a:ext uri="{FF2B5EF4-FFF2-40B4-BE49-F238E27FC236}">
                        <a16:creationId xmlns:a16="http://schemas.microsoft.com/office/drawing/2014/main" id="{41F185FB-BAA4-90D1-81E3-7B796BD5D6AB}"/>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58" name="Tekstfelt 2057">
                    <a:extLst>
                      <a:ext uri="{FF2B5EF4-FFF2-40B4-BE49-F238E27FC236}">
                        <a16:creationId xmlns:a16="http://schemas.microsoft.com/office/drawing/2014/main" id="{DB3D0654-2491-9A0E-C8C2-E0AB1F210264}"/>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59" name="Tekstfelt 2058">
                    <a:extLst>
                      <a:ext uri="{FF2B5EF4-FFF2-40B4-BE49-F238E27FC236}">
                        <a16:creationId xmlns:a16="http://schemas.microsoft.com/office/drawing/2014/main" id="{24024E47-7858-BDCE-8DB7-4C7F7D5BD244}"/>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60" name="Tekstfelt 2059">
                    <a:extLst>
                      <a:ext uri="{FF2B5EF4-FFF2-40B4-BE49-F238E27FC236}">
                        <a16:creationId xmlns:a16="http://schemas.microsoft.com/office/drawing/2014/main" id="{C538851E-F64A-E22E-2BA1-B16844285741}"/>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61" name="Tekstfelt 2060">
                    <a:extLst>
                      <a:ext uri="{FF2B5EF4-FFF2-40B4-BE49-F238E27FC236}">
                        <a16:creationId xmlns:a16="http://schemas.microsoft.com/office/drawing/2014/main" id="{288A1EAF-B829-25BC-1735-B00446A5A980}"/>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62" name="Tekstfelt 2061">
                    <a:extLst>
                      <a:ext uri="{FF2B5EF4-FFF2-40B4-BE49-F238E27FC236}">
                        <a16:creationId xmlns:a16="http://schemas.microsoft.com/office/drawing/2014/main" id="{83132C16-E37C-0ACF-152E-2495DA4DDED5}"/>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63" name="Tekstfelt 2062">
                    <a:extLst>
                      <a:ext uri="{FF2B5EF4-FFF2-40B4-BE49-F238E27FC236}">
                        <a16:creationId xmlns:a16="http://schemas.microsoft.com/office/drawing/2014/main" id="{E5067072-82F3-6906-CB3E-DDFB43BA09A8}"/>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64" name="Tekstfelt 2063">
                    <a:extLst>
                      <a:ext uri="{FF2B5EF4-FFF2-40B4-BE49-F238E27FC236}">
                        <a16:creationId xmlns:a16="http://schemas.microsoft.com/office/drawing/2014/main" id="{A5A96C56-CDF6-10B1-7124-DDDF925B4B47}"/>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65" name="Tekstfelt 2064">
                    <a:extLst>
                      <a:ext uri="{FF2B5EF4-FFF2-40B4-BE49-F238E27FC236}">
                        <a16:creationId xmlns:a16="http://schemas.microsoft.com/office/drawing/2014/main" id="{3852FBF8-B8CB-B103-AE11-5D2D7A330E4A}"/>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66" name="Tekstfelt 2065">
                    <a:extLst>
                      <a:ext uri="{FF2B5EF4-FFF2-40B4-BE49-F238E27FC236}">
                        <a16:creationId xmlns:a16="http://schemas.microsoft.com/office/drawing/2014/main" id="{70C44220-6161-1ADF-6005-9DE72400749B}"/>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67" name="Tekstfelt 2066">
                    <a:extLst>
                      <a:ext uri="{FF2B5EF4-FFF2-40B4-BE49-F238E27FC236}">
                        <a16:creationId xmlns:a16="http://schemas.microsoft.com/office/drawing/2014/main" id="{CCC260A5-C26D-63D8-1C53-D178FEF4581C}"/>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68" name="Tekstfelt 2067">
                    <a:extLst>
                      <a:ext uri="{FF2B5EF4-FFF2-40B4-BE49-F238E27FC236}">
                        <a16:creationId xmlns:a16="http://schemas.microsoft.com/office/drawing/2014/main" id="{33583FA4-9CE5-DDC2-11CA-0A2D01A09278}"/>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69" name="Tekstfelt 2068">
                    <a:extLst>
                      <a:ext uri="{FF2B5EF4-FFF2-40B4-BE49-F238E27FC236}">
                        <a16:creationId xmlns:a16="http://schemas.microsoft.com/office/drawing/2014/main" id="{D0A44F19-6B10-01A8-C299-686636DFF7F2}"/>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70" name="Tekstfelt 2069">
                    <a:extLst>
                      <a:ext uri="{FF2B5EF4-FFF2-40B4-BE49-F238E27FC236}">
                        <a16:creationId xmlns:a16="http://schemas.microsoft.com/office/drawing/2014/main" id="{AA305644-794F-82CA-72CF-0D333FCDD656}"/>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71" name="Tekstfelt 2070">
                    <a:extLst>
                      <a:ext uri="{FF2B5EF4-FFF2-40B4-BE49-F238E27FC236}">
                        <a16:creationId xmlns:a16="http://schemas.microsoft.com/office/drawing/2014/main" id="{B488EBCB-E63A-1D9C-A918-C13C14B24413}"/>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72" name="Tekstfelt 2071">
                    <a:extLst>
                      <a:ext uri="{FF2B5EF4-FFF2-40B4-BE49-F238E27FC236}">
                        <a16:creationId xmlns:a16="http://schemas.microsoft.com/office/drawing/2014/main" id="{A2028DED-AAD6-8494-21DF-84C3FA556C96}"/>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73" name="Tekstfelt 2072">
                    <a:extLst>
                      <a:ext uri="{FF2B5EF4-FFF2-40B4-BE49-F238E27FC236}">
                        <a16:creationId xmlns:a16="http://schemas.microsoft.com/office/drawing/2014/main" id="{61DCD5D4-BA99-3C03-9CB8-451B7C996D43}"/>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74" name="Tekstfelt 2073">
                    <a:extLst>
                      <a:ext uri="{FF2B5EF4-FFF2-40B4-BE49-F238E27FC236}">
                        <a16:creationId xmlns:a16="http://schemas.microsoft.com/office/drawing/2014/main" id="{04264DA5-5ED2-1273-B320-863A61A1C7BF}"/>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75" name="Tekstfelt 2074">
                    <a:extLst>
                      <a:ext uri="{FF2B5EF4-FFF2-40B4-BE49-F238E27FC236}">
                        <a16:creationId xmlns:a16="http://schemas.microsoft.com/office/drawing/2014/main" id="{1BCB716A-9900-0FDE-6999-1500FB85D6A7}"/>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76" name="Tekstfelt 2075">
                    <a:extLst>
                      <a:ext uri="{FF2B5EF4-FFF2-40B4-BE49-F238E27FC236}">
                        <a16:creationId xmlns:a16="http://schemas.microsoft.com/office/drawing/2014/main" id="{905E3C64-B9F1-C5DC-2E65-5A69CB0A14AF}"/>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77" name="Tekstfelt 2076">
                    <a:extLst>
                      <a:ext uri="{FF2B5EF4-FFF2-40B4-BE49-F238E27FC236}">
                        <a16:creationId xmlns:a16="http://schemas.microsoft.com/office/drawing/2014/main" id="{7A05D7DD-BE64-FDEE-A65F-A39FB2E3EADA}"/>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78" name="Tekstfelt 2077">
                    <a:extLst>
                      <a:ext uri="{FF2B5EF4-FFF2-40B4-BE49-F238E27FC236}">
                        <a16:creationId xmlns:a16="http://schemas.microsoft.com/office/drawing/2014/main" id="{D070C5A7-EC51-D19B-4E7E-A342C767ACAA}"/>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79" name="Tekstfelt 2078">
                    <a:extLst>
                      <a:ext uri="{FF2B5EF4-FFF2-40B4-BE49-F238E27FC236}">
                        <a16:creationId xmlns:a16="http://schemas.microsoft.com/office/drawing/2014/main" id="{229971FA-E9F6-446C-0F88-CEC461011262}"/>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80" name="Tekstfelt 2079">
                    <a:extLst>
                      <a:ext uri="{FF2B5EF4-FFF2-40B4-BE49-F238E27FC236}">
                        <a16:creationId xmlns:a16="http://schemas.microsoft.com/office/drawing/2014/main" id="{D7BB1571-625D-95AC-1F9B-4E6F8ED716C7}"/>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81" name="Tekstfelt 2080">
                    <a:extLst>
                      <a:ext uri="{FF2B5EF4-FFF2-40B4-BE49-F238E27FC236}">
                        <a16:creationId xmlns:a16="http://schemas.microsoft.com/office/drawing/2014/main" id="{8CFDF394-DA1B-BC2A-2E5F-006FAF14FC62}"/>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82" name="Tekstfelt 2081">
                    <a:extLst>
                      <a:ext uri="{FF2B5EF4-FFF2-40B4-BE49-F238E27FC236}">
                        <a16:creationId xmlns:a16="http://schemas.microsoft.com/office/drawing/2014/main" id="{7BE08784-E016-4AC9-9564-8B61DE42469D}"/>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83" name="Tekstfelt 2082">
                    <a:extLst>
                      <a:ext uri="{FF2B5EF4-FFF2-40B4-BE49-F238E27FC236}">
                        <a16:creationId xmlns:a16="http://schemas.microsoft.com/office/drawing/2014/main" id="{4A335C88-F0CE-1249-43D7-A574D930306B}"/>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84" name="Tekstfelt 2083">
                    <a:extLst>
                      <a:ext uri="{FF2B5EF4-FFF2-40B4-BE49-F238E27FC236}">
                        <a16:creationId xmlns:a16="http://schemas.microsoft.com/office/drawing/2014/main" id="{5C673147-31F3-7104-A9C8-5DC437AC314F}"/>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85" name="Tekstfelt 2084">
                    <a:extLst>
                      <a:ext uri="{FF2B5EF4-FFF2-40B4-BE49-F238E27FC236}">
                        <a16:creationId xmlns:a16="http://schemas.microsoft.com/office/drawing/2014/main" id="{1205D6EB-0700-0303-820E-E9B69875693F}"/>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86" name="Tekstfelt 2085">
                    <a:extLst>
                      <a:ext uri="{FF2B5EF4-FFF2-40B4-BE49-F238E27FC236}">
                        <a16:creationId xmlns:a16="http://schemas.microsoft.com/office/drawing/2014/main" id="{461B9823-0560-2762-B7C6-E0E85716C9E6}"/>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87" name="Tekstfelt 2086">
                    <a:extLst>
                      <a:ext uri="{FF2B5EF4-FFF2-40B4-BE49-F238E27FC236}">
                        <a16:creationId xmlns:a16="http://schemas.microsoft.com/office/drawing/2014/main" id="{E7C0BA6C-8D13-D5F8-92CC-6E1620060F6A}"/>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88" name="Tekstfelt 2087">
                    <a:extLst>
                      <a:ext uri="{FF2B5EF4-FFF2-40B4-BE49-F238E27FC236}">
                        <a16:creationId xmlns:a16="http://schemas.microsoft.com/office/drawing/2014/main" id="{3259017D-3225-7216-AB27-ED047FAF177E}"/>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53" name="Tekstfelt 2052">
                  <a:extLst>
                    <a:ext uri="{FF2B5EF4-FFF2-40B4-BE49-F238E27FC236}">
                      <a16:creationId xmlns:a16="http://schemas.microsoft.com/office/drawing/2014/main" id="{B438BE95-E1C1-980D-5622-2FEC84A336BA}"/>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54" name="Tekstfelt 2053">
                  <a:extLst>
                    <a:ext uri="{FF2B5EF4-FFF2-40B4-BE49-F238E27FC236}">
                      <a16:creationId xmlns:a16="http://schemas.microsoft.com/office/drawing/2014/main" id="{67843E80-0591-656A-F20C-A993CBADDB65}"/>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55" name="Tekstfelt 2054">
                  <a:extLst>
                    <a:ext uri="{FF2B5EF4-FFF2-40B4-BE49-F238E27FC236}">
                      <a16:creationId xmlns:a16="http://schemas.microsoft.com/office/drawing/2014/main" id="{AA2C1EC0-8111-D1D4-E6EC-8EEB98F9E87A}"/>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0" name="Gruppe 1829">
                <a:extLst>
                  <a:ext uri="{FF2B5EF4-FFF2-40B4-BE49-F238E27FC236}">
                    <a16:creationId xmlns:a16="http://schemas.microsoft.com/office/drawing/2014/main" id="{DBB3437D-60F2-CD6C-1403-82D801E5C180}"/>
                  </a:ext>
                </a:extLst>
              </p:cNvPr>
              <p:cNvGrpSpPr/>
              <p:nvPr/>
            </p:nvGrpSpPr>
            <p:grpSpPr>
              <a:xfrm>
                <a:off x="2019764" y="1037328"/>
                <a:ext cx="641389" cy="5216305"/>
                <a:chOff x="2892468" y="1032983"/>
                <a:chExt cx="641389" cy="5216305"/>
              </a:xfrm>
            </p:grpSpPr>
            <p:grpSp>
              <p:nvGrpSpPr>
                <p:cNvPr id="2015" name="Gruppe 2014">
                  <a:extLst>
                    <a:ext uri="{FF2B5EF4-FFF2-40B4-BE49-F238E27FC236}">
                      <a16:creationId xmlns:a16="http://schemas.microsoft.com/office/drawing/2014/main" id="{27687330-D87D-00D6-757C-2A85EFBAF41E}"/>
                    </a:ext>
                  </a:extLst>
                </p:cNvPr>
                <p:cNvGrpSpPr/>
                <p:nvPr/>
              </p:nvGrpSpPr>
              <p:grpSpPr>
                <a:xfrm>
                  <a:off x="2892468" y="1032983"/>
                  <a:ext cx="641389" cy="5216305"/>
                  <a:chOff x="3475384" y="1188399"/>
                  <a:chExt cx="641389" cy="5216305"/>
                </a:xfrm>
              </p:grpSpPr>
              <p:sp>
                <p:nvSpPr>
                  <p:cNvPr id="2019" name="Tekstfelt 2018">
                    <a:extLst>
                      <a:ext uri="{FF2B5EF4-FFF2-40B4-BE49-F238E27FC236}">
                        <a16:creationId xmlns:a16="http://schemas.microsoft.com/office/drawing/2014/main" id="{14BB8767-60F3-E716-02EE-91D8C75FAE99}"/>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20" name="Tekstfelt 2019">
                    <a:extLst>
                      <a:ext uri="{FF2B5EF4-FFF2-40B4-BE49-F238E27FC236}">
                        <a16:creationId xmlns:a16="http://schemas.microsoft.com/office/drawing/2014/main" id="{93DD4201-885E-FEF9-F914-71C4DF8DFBC7}"/>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21" name="Tekstfelt 2020">
                    <a:extLst>
                      <a:ext uri="{FF2B5EF4-FFF2-40B4-BE49-F238E27FC236}">
                        <a16:creationId xmlns:a16="http://schemas.microsoft.com/office/drawing/2014/main" id="{04394F96-33ED-1143-F1B5-F5039939923C}"/>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22" name="Tekstfelt 2021">
                    <a:extLst>
                      <a:ext uri="{FF2B5EF4-FFF2-40B4-BE49-F238E27FC236}">
                        <a16:creationId xmlns:a16="http://schemas.microsoft.com/office/drawing/2014/main" id="{AF54945F-885E-A5E5-A597-47AB7538E121}"/>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23" name="Tekstfelt 2022">
                    <a:extLst>
                      <a:ext uri="{FF2B5EF4-FFF2-40B4-BE49-F238E27FC236}">
                        <a16:creationId xmlns:a16="http://schemas.microsoft.com/office/drawing/2014/main" id="{1A137491-7EFA-D7A9-5C82-04C4F50F23F7}"/>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24" name="Tekstfelt 2023">
                    <a:extLst>
                      <a:ext uri="{FF2B5EF4-FFF2-40B4-BE49-F238E27FC236}">
                        <a16:creationId xmlns:a16="http://schemas.microsoft.com/office/drawing/2014/main" id="{8B47163D-DAC1-FCEC-742E-7AA115C537E7}"/>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25" name="Tekstfelt 2024">
                    <a:extLst>
                      <a:ext uri="{FF2B5EF4-FFF2-40B4-BE49-F238E27FC236}">
                        <a16:creationId xmlns:a16="http://schemas.microsoft.com/office/drawing/2014/main" id="{F4A77882-E86E-1301-80F0-24C23D064F61}"/>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26" name="Tekstfelt 2025">
                    <a:extLst>
                      <a:ext uri="{FF2B5EF4-FFF2-40B4-BE49-F238E27FC236}">
                        <a16:creationId xmlns:a16="http://schemas.microsoft.com/office/drawing/2014/main" id="{DB203748-9CCA-6D69-A9B4-4F88F2F1847A}"/>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27" name="Tekstfelt 2026">
                    <a:extLst>
                      <a:ext uri="{FF2B5EF4-FFF2-40B4-BE49-F238E27FC236}">
                        <a16:creationId xmlns:a16="http://schemas.microsoft.com/office/drawing/2014/main" id="{C405D308-78D8-7BC0-B5F2-ED1AF4CB2BA8}"/>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28" name="Tekstfelt 2027">
                    <a:extLst>
                      <a:ext uri="{FF2B5EF4-FFF2-40B4-BE49-F238E27FC236}">
                        <a16:creationId xmlns:a16="http://schemas.microsoft.com/office/drawing/2014/main" id="{5CB3464C-8555-88A2-A4FC-262DA37700D3}"/>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29" name="Tekstfelt 2028">
                    <a:extLst>
                      <a:ext uri="{FF2B5EF4-FFF2-40B4-BE49-F238E27FC236}">
                        <a16:creationId xmlns:a16="http://schemas.microsoft.com/office/drawing/2014/main" id="{DF2486A2-AFE3-6082-DE8D-CF8352B08247}"/>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30" name="Tekstfelt 2029">
                    <a:extLst>
                      <a:ext uri="{FF2B5EF4-FFF2-40B4-BE49-F238E27FC236}">
                        <a16:creationId xmlns:a16="http://schemas.microsoft.com/office/drawing/2014/main" id="{8C93A4C6-9003-C511-76C3-E5E92E886A72}"/>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31" name="Tekstfelt 2030">
                    <a:extLst>
                      <a:ext uri="{FF2B5EF4-FFF2-40B4-BE49-F238E27FC236}">
                        <a16:creationId xmlns:a16="http://schemas.microsoft.com/office/drawing/2014/main" id="{59D1A3E8-9C61-9E93-0CD5-389A09BAB4A6}"/>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32" name="Tekstfelt 2031">
                    <a:extLst>
                      <a:ext uri="{FF2B5EF4-FFF2-40B4-BE49-F238E27FC236}">
                        <a16:creationId xmlns:a16="http://schemas.microsoft.com/office/drawing/2014/main" id="{D3C400C6-905E-4100-E5A6-236E2743BAC9}"/>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33" name="Tekstfelt 2032">
                    <a:extLst>
                      <a:ext uri="{FF2B5EF4-FFF2-40B4-BE49-F238E27FC236}">
                        <a16:creationId xmlns:a16="http://schemas.microsoft.com/office/drawing/2014/main" id="{0B70BD86-E86A-A9E0-3AB5-C96B4B3B3F9C}"/>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34" name="Tekstfelt 2033">
                    <a:extLst>
                      <a:ext uri="{FF2B5EF4-FFF2-40B4-BE49-F238E27FC236}">
                        <a16:creationId xmlns:a16="http://schemas.microsoft.com/office/drawing/2014/main" id="{53C5CFAF-D651-6C0C-B882-D75EFC1061FD}"/>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35" name="Tekstfelt 2034">
                    <a:extLst>
                      <a:ext uri="{FF2B5EF4-FFF2-40B4-BE49-F238E27FC236}">
                        <a16:creationId xmlns:a16="http://schemas.microsoft.com/office/drawing/2014/main" id="{29C0F35E-EA1E-C78C-9C5B-B070F182CEF2}"/>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36" name="Tekstfelt 2035">
                    <a:extLst>
                      <a:ext uri="{FF2B5EF4-FFF2-40B4-BE49-F238E27FC236}">
                        <a16:creationId xmlns:a16="http://schemas.microsoft.com/office/drawing/2014/main" id="{72437277-F8A4-581D-9B6D-CC256CAEFF94}"/>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37" name="Tekstfelt 2036">
                    <a:extLst>
                      <a:ext uri="{FF2B5EF4-FFF2-40B4-BE49-F238E27FC236}">
                        <a16:creationId xmlns:a16="http://schemas.microsoft.com/office/drawing/2014/main" id="{CCC533CE-3031-81E2-DF63-4D3E51B1E6EF}"/>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38" name="Tekstfelt 2037">
                    <a:extLst>
                      <a:ext uri="{FF2B5EF4-FFF2-40B4-BE49-F238E27FC236}">
                        <a16:creationId xmlns:a16="http://schemas.microsoft.com/office/drawing/2014/main" id="{8262ECEB-1600-49EA-8307-D1EB7720210C}"/>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39" name="Tekstfelt 2038">
                    <a:extLst>
                      <a:ext uri="{FF2B5EF4-FFF2-40B4-BE49-F238E27FC236}">
                        <a16:creationId xmlns:a16="http://schemas.microsoft.com/office/drawing/2014/main" id="{2A2E0654-CFD1-21AB-746D-62E976E3401D}"/>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40" name="Tekstfelt 2039">
                    <a:extLst>
                      <a:ext uri="{FF2B5EF4-FFF2-40B4-BE49-F238E27FC236}">
                        <a16:creationId xmlns:a16="http://schemas.microsoft.com/office/drawing/2014/main" id="{FD60C6A6-1338-2F2F-BCFE-F9753DE682D0}"/>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41" name="Tekstfelt 2040">
                    <a:extLst>
                      <a:ext uri="{FF2B5EF4-FFF2-40B4-BE49-F238E27FC236}">
                        <a16:creationId xmlns:a16="http://schemas.microsoft.com/office/drawing/2014/main" id="{D4153C13-9EF6-3357-9522-546698ECE5E2}"/>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42" name="Tekstfelt 2041">
                    <a:extLst>
                      <a:ext uri="{FF2B5EF4-FFF2-40B4-BE49-F238E27FC236}">
                        <a16:creationId xmlns:a16="http://schemas.microsoft.com/office/drawing/2014/main" id="{1D18C917-FD75-0E51-EF87-68893263188F}"/>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43" name="Tekstfelt 2042">
                    <a:extLst>
                      <a:ext uri="{FF2B5EF4-FFF2-40B4-BE49-F238E27FC236}">
                        <a16:creationId xmlns:a16="http://schemas.microsoft.com/office/drawing/2014/main" id="{088CBB1D-AA22-84CD-FA1A-1C3230EFB5DE}"/>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44" name="Tekstfelt 2043">
                    <a:extLst>
                      <a:ext uri="{FF2B5EF4-FFF2-40B4-BE49-F238E27FC236}">
                        <a16:creationId xmlns:a16="http://schemas.microsoft.com/office/drawing/2014/main" id="{560457CB-B120-6E12-A9D4-19A31DE479CC}"/>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45" name="Tekstfelt 2044">
                    <a:extLst>
                      <a:ext uri="{FF2B5EF4-FFF2-40B4-BE49-F238E27FC236}">
                        <a16:creationId xmlns:a16="http://schemas.microsoft.com/office/drawing/2014/main" id="{B83C5C3F-B103-161F-9F43-2CA620B319B4}"/>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46" name="Tekstfelt 2045">
                    <a:extLst>
                      <a:ext uri="{FF2B5EF4-FFF2-40B4-BE49-F238E27FC236}">
                        <a16:creationId xmlns:a16="http://schemas.microsoft.com/office/drawing/2014/main" id="{105E39E8-212E-82EE-1F2A-3E70AAE7F2AF}"/>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47" name="Tekstfelt 2046">
                    <a:extLst>
                      <a:ext uri="{FF2B5EF4-FFF2-40B4-BE49-F238E27FC236}">
                        <a16:creationId xmlns:a16="http://schemas.microsoft.com/office/drawing/2014/main" id="{425C6029-E9F8-87EC-2A0E-3FD32CA66B5C}"/>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48" name="Tekstfelt 2047">
                    <a:extLst>
                      <a:ext uri="{FF2B5EF4-FFF2-40B4-BE49-F238E27FC236}">
                        <a16:creationId xmlns:a16="http://schemas.microsoft.com/office/drawing/2014/main" id="{60C80CE4-4875-F63D-10C1-1FD7F61876A4}"/>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49" name="Tekstfelt 2048">
                    <a:extLst>
                      <a:ext uri="{FF2B5EF4-FFF2-40B4-BE49-F238E27FC236}">
                        <a16:creationId xmlns:a16="http://schemas.microsoft.com/office/drawing/2014/main" id="{5ED9316B-6816-7AA2-E9C2-FD637CD9E0E4}"/>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50" name="Tekstfelt 2049">
                    <a:extLst>
                      <a:ext uri="{FF2B5EF4-FFF2-40B4-BE49-F238E27FC236}">
                        <a16:creationId xmlns:a16="http://schemas.microsoft.com/office/drawing/2014/main" id="{3C0D4B70-D467-BC83-A559-CA0F3BB67C0C}"/>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51" name="Tekstfelt 2050">
                    <a:extLst>
                      <a:ext uri="{FF2B5EF4-FFF2-40B4-BE49-F238E27FC236}">
                        <a16:creationId xmlns:a16="http://schemas.microsoft.com/office/drawing/2014/main" id="{41893ECD-44F9-D27F-275C-1D5E7F0D3647}"/>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16" name="Tekstfelt 2015">
                  <a:extLst>
                    <a:ext uri="{FF2B5EF4-FFF2-40B4-BE49-F238E27FC236}">
                      <a16:creationId xmlns:a16="http://schemas.microsoft.com/office/drawing/2014/main" id="{6E3474FE-1BBB-A711-2E06-A95B5FD300C4}"/>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17" name="Tekstfelt 2016">
                  <a:extLst>
                    <a:ext uri="{FF2B5EF4-FFF2-40B4-BE49-F238E27FC236}">
                      <a16:creationId xmlns:a16="http://schemas.microsoft.com/office/drawing/2014/main" id="{FFF2D3AB-316C-ADD6-DFA6-2AC5180E4034}"/>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18" name="Tekstfelt 2017">
                  <a:extLst>
                    <a:ext uri="{FF2B5EF4-FFF2-40B4-BE49-F238E27FC236}">
                      <a16:creationId xmlns:a16="http://schemas.microsoft.com/office/drawing/2014/main" id="{0853B22B-7761-FD6B-C507-EA4EF1D1173E}"/>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1" name="Gruppe 1830">
                <a:extLst>
                  <a:ext uri="{FF2B5EF4-FFF2-40B4-BE49-F238E27FC236}">
                    <a16:creationId xmlns:a16="http://schemas.microsoft.com/office/drawing/2014/main" id="{81C52C59-C5A1-B5F2-23BF-21987FFD4AEC}"/>
                  </a:ext>
                </a:extLst>
              </p:cNvPr>
              <p:cNvGrpSpPr/>
              <p:nvPr/>
            </p:nvGrpSpPr>
            <p:grpSpPr>
              <a:xfrm>
                <a:off x="1592543" y="1041111"/>
                <a:ext cx="641389" cy="5216305"/>
                <a:chOff x="2892468" y="1032983"/>
                <a:chExt cx="641389" cy="5216305"/>
              </a:xfrm>
            </p:grpSpPr>
            <p:grpSp>
              <p:nvGrpSpPr>
                <p:cNvPr id="1978" name="Gruppe 1977">
                  <a:extLst>
                    <a:ext uri="{FF2B5EF4-FFF2-40B4-BE49-F238E27FC236}">
                      <a16:creationId xmlns:a16="http://schemas.microsoft.com/office/drawing/2014/main" id="{B1C91E45-7FFB-CA7D-0925-1C69E7DBA889}"/>
                    </a:ext>
                  </a:extLst>
                </p:cNvPr>
                <p:cNvGrpSpPr/>
                <p:nvPr/>
              </p:nvGrpSpPr>
              <p:grpSpPr>
                <a:xfrm>
                  <a:off x="2892468" y="1032983"/>
                  <a:ext cx="641389" cy="5216305"/>
                  <a:chOff x="3475384" y="1188399"/>
                  <a:chExt cx="641389" cy="5216305"/>
                </a:xfrm>
              </p:grpSpPr>
              <p:sp>
                <p:nvSpPr>
                  <p:cNvPr id="1982" name="Tekstfelt 1981">
                    <a:extLst>
                      <a:ext uri="{FF2B5EF4-FFF2-40B4-BE49-F238E27FC236}">
                        <a16:creationId xmlns:a16="http://schemas.microsoft.com/office/drawing/2014/main" id="{E3B725F1-F5C5-EE0C-82DA-AF2AAD62DEAC}"/>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83" name="Tekstfelt 1982">
                    <a:extLst>
                      <a:ext uri="{FF2B5EF4-FFF2-40B4-BE49-F238E27FC236}">
                        <a16:creationId xmlns:a16="http://schemas.microsoft.com/office/drawing/2014/main" id="{2BD2BF5B-64C2-6B65-31A5-A238164EE7A9}"/>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84" name="Tekstfelt 1983">
                    <a:extLst>
                      <a:ext uri="{FF2B5EF4-FFF2-40B4-BE49-F238E27FC236}">
                        <a16:creationId xmlns:a16="http://schemas.microsoft.com/office/drawing/2014/main" id="{9AFCF7B7-0C35-CAC1-39B4-5F448C947F82}"/>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85" name="Tekstfelt 1984">
                    <a:extLst>
                      <a:ext uri="{FF2B5EF4-FFF2-40B4-BE49-F238E27FC236}">
                        <a16:creationId xmlns:a16="http://schemas.microsoft.com/office/drawing/2014/main" id="{4B54D0CF-344B-4B88-8286-D2A57B3CC6CF}"/>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86" name="Tekstfelt 1985">
                    <a:extLst>
                      <a:ext uri="{FF2B5EF4-FFF2-40B4-BE49-F238E27FC236}">
                        <a16:creationId xmlns:a16="http://schemas.microsoft.com/office/drawing/2014/main" id="{DCAB8CF5-FB12-C368-4FFE-EC9FF4C90468}"/>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87" name="Tekstfelt 1986">
                    <a:extLst>
                      <a:ext uri="{FF2B5EF4-FFF2-40B4-BE49-F238E27FC236}">
                        <a16:creationId xmlns:a16="http://schemas.microsoft.com/office/drawing/2014/main" id="{520CCF61-2E7C-6EC0-B149-DD03BB999D56}"/>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88" name="Tekstfelt 1987">
                    <a:extLst>
                      <a:ext uri="{FF2B5EF4-FFF2-40B4-BE49-F238E27FC236}">
                        <a16:creationId xmlns:a16="http://schemas.microsoft.com/office/drawing/2014/main" id="{23408A10-10B0-AF94-86C0-4255B5DC7237}"/>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89" name="Tekstfelt 1988">
                    <a:extLst>
                      <a:ext uri="{FF2B5EF4-FFF2-40B4-BE49-F238E27FC236}">
                        <a16:creationId xmlns:a16="http://schemas.microsoft.com/office/drawing/2014/main" id="{7662B3A2-3FE2-964E-2F79-265BFBDB6902}"/>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90" name="Tekstfelt 1989">
                    <a:extLst>
                      <a:ext uri="{FF2B5EF4-FFF2-40B4-BE49-F238E27FC236}">
                        <a16:creationId xmlns:a16="http://schemas.microsoft.com/office/drawing/2014/main" id="{6D731FF1-2340-993F-DBFB-C8F4E8A82B97}"/>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91" name="Tekstfelt 1990">
                    <a:extLst>
                      <a:ext uri="{FF2B5EF4-FFF2-40B4-BE49-F238E27FC236}">
                        <a16:creationId xmlns:a16="http://schemas.microsoft.com/office/drawing/2014/main" id="{0B38BB4D-A00C-3E59-8B33-183ABAF3076E}"/>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92" name="Tekstfelt 1991">
                    <a:extLst>
                      <a:ext uri="{FF2B5EF4-FFF2-40B4-BE49-F238E27FC236}">
                        <a16:creationId xmlns:a16="http://schemas.microsoft.com/office/drawing/2014/main" id="{5A46721D-8E1F-EBFF-6C9B-5E9464D0938E}"/>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93" name="Tekstfelt 1992">
                    <a:extLst>
                      <a:ext uri="{FF2B5EF4-FFF2-40B4-BE49-F238E27FC236}">
                        <a16:creationId xmlns:a16="http://schemas.microsoft.com/office/drawing/2014/main" id="{09F3F923-5B3E-D7C9-2173-186748C23B98}"/>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94" name="Tekstfelt 1993">
                    <a:extLst>
                      <a:ext uri="{FF2B5EF4-FFF2-40B4-BE49-F238E27FC236}">
                        <a16:creationId xmlns:a16="http://schemas.microsoft.com/office/drawing/2014/main" id="{AC676513-A592-32CD-B79B-3FEB100C4A5A}"/>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95" name="Tekstfelt 1994">
                    <a:extLst>
                      <a:ext uri="{FF2B5EF4-FFF2-40B4-BE49-F238E27FC236}">
                        <a16:creationId xmlns:a16="http://schemas.microsoft.com/office/drawing/2014/main" id="{6DA1CEA8-6488-1059-6DF7-CD753209A375}"/>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96" name="Tekstfelt 1995">
                    <a:extLst>
                      <a:ext uri="{FF2B5EF4-FFF2-40B4-BE49-F238E27FC236}">
                        <a16:creationId xmlns:a16="http://schemas.microsoft.com/office/drawing/2014/main" id="{D6E4CFAA-238D-0C55-A372-071F87EB3D12}"/>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97" name="Tekstfelt 1996">
                    <a:extLst>
                      <a:ext uri="{FF2B5EF4-FFF2-40B4-BE49-F238E27FC236}">
                        <a16:creationId xmlns:a16="http://schemas.microsoft.com/office/drawing/2014/main" id="{1EE2C910-88DF-4987-F646-FA472C3C6292}"/>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98" name="Tekstfelt 1997">
                    <a:extLst>
                      <a:ext uri="{FF2B5EF4-FFF2-40B4-BE49-F238E27FC236}">
                        <a16:creationId xmlns:a16="http://schemas.microsoft.com/office/drawing/2014/main" id="{E3A21907-F58E-0182-B0C8-6A89923E1B26}"/>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99" name="Tekstfelt 1998">
                    <a:extLst>
                      <a:ext uri="{FF2B5EF4-FFF2-40B4-BE49-F238E27FC236}">
                        <a16:creationId xmlns:a16="http://schemas.microsoft.com/office/drawing/2014/main" id="{4A0CB57F-E367-3D99-97D5-B3F6308CDC6B}"/>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00" name="Tekstfelt 1999">
                    <a:extLst>
                      <a:ext uri="{FF2B5EF4-FFF2-40B4-BE49-F238E27FC236}">
                        <a16:creationId xmlns:a16="http://schemas.microsoft.com/office/drawing/2014/main" id="{FAF97426-D412-4326-AB63-390600156DC7}"/>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01" name="Tekstfelt 2000">
                    <a:extLst>
                      <a:ext uri="{FF2B5EF4-FFF2-40B4-BE49-F238E27FC236}">
                        <a16:creationId xmlns:a16="http://schemas.microsoft.com/office/drawing/2014/main" id="{4665C33E-6412-342F-CECF-16E46CBF146C}"/>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02" name="Tekstfelt 2001">
                    <a:extLst>
                      <a:ext uri="{FF2B5EF4-FFF2-40B4-BE49-F238E27FC236}">
                        <a16:creationId xmlns:a16="http://schemas.microsoft.com/office/drawing/2014/main" id="{56D5B2C3-CB4D-2666-4146-3447A85BE0A1}"/>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03" name="Tekstfelt 2002">
                    <a:extLst>
                      <a:ext uri="{FF2B5EF4-FFF2-40B4-BE49-F238E27FC236}">
                        <a16:creationId xmlns:a16="http://schemas.microsoft.com/office/drawing/2014/main" id="{149DE133-F4B4-DAF6-ACE6-338459F19B26}"/>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04" name="Tekstfelt 2003">
                    <a:extLst>
                      <a:ext uri="{FF2B5EF4-FFF2-40B4-BE49-F238E27FC236}">
                        <a16:creationId xmlns:a16="http://schemas.microsoft.com/office/drawing/2014/main" id="{ECA22ED7-EA60-6F6D-8B0C-13DCCE111E1F}"/>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05" name="Tekstfelt 2004">
                    <a:extLst>
                      <a:ext uri="{FF2B5EF4-FFF2-40B4-BE49-F238E27FC236}">
                        <a16:creationId xmlns:a16="http://schemas.microsoft.com/office/drawing/2014/main" id="{49B4D5A3-C214-783D-F267-0C16E7E9F6FC}"/>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06" name="Tekstfelt 2005">
                    <a:extLst>
                      <a:ext uri="{FF2B5EF4-FFF2-40B4-BE49-F238E27FC236}">
                        <a16:creationId xmlns:a16="http://schemas.microsoft.com/office/drawing/2014/main" id="{D84EA017-F141-451A-8D21-014528C223D2}"/>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07" name="Tekstfelt 2006">
                    <a:extLst>
                      <a:ext uri="{FF2B5EF4-FFF2-40B4-BE49-F238E27FC236}">
                        <a16:creationId xmlns:a16="http://schemas.microsoft.com/office/drawing/2014/main" id="{0851800D-3BAB-F429-40D0-5247398B8D48}"/>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08" name="Tekstfelt 2007">
                    <a:extLst>
                      <a:ext uri="{FF2B5EF4-FFF2-40B4-BE49-F238E27FC236}">
                        <a16:creationId xmlns:a16="http://schemas.microsoft.com/office/drawing/2014/main" id="{753BB437-E64C-F310-F177-4BA0F79D87C6}"/>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09" name="Tekstfelt 2008">
                    <a:extLst>
                      <a:ext uri="{FF2B5EF4-FFF2-40B4-BE49-F238E27FC236}">
                        <a16:creationId xmlns:a16="http://schemas.microsoft.com/office/drawing/2014/main" id="{B7244FF1-8A27-0685-EFD1-6BF7C43E6188}"/>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10" name="Tekstfelt 2009">
                    <a:extLst>
                      <a:ext uri="{FF2B5EF4-FFF2-40B4-BE49-F238E27FC236}">
                        <a16:creationId xmlns:a16="http://schemas.microsoft.com/office/drawing/2014/main" id="{BDDA4F98-C94F-92C0-CC7E-605B7ED4A1C6}"/>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11" name="Tekstfelt 2010">
                    <a:extLst>
                      <a:ext uri="{FF2B5EF4-FFF2-40B4-BE49-F238E27FC236}">
                        <a16:creationId xmlns:a16="http://schemas.microsoft.com/office/drawing/2014/main" id="{7B95E212-B553-95A8-F2FE-6C9A8C6BCD4C}"/>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12" name="Tekstfelt 2011">
                    <a:extLst>
                      <a:ext uri="{FF2B5EF4-FFF2-40B4-BE49-F238E27FC236}">
                        <a16:creationId xmlns:a16="http://schemas.microsoft.com/office/drawing/2014/main" id="{0BAB642B-D267-E4CA-C130-5BB0BB75EB89}"/>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13" name="Tekstfelt 2012">
                    <a:extLst>
                      <a:ext uri="{FF2B5EF4-FFF2-40B4-BE49-F238E27FC236}">
                        <a16:creationId xmlns:a16="http://schemas.microsoft.com/office/drawing/2014/main" id="{3B5D49FC-68EC-0F26-BE18-27857DC164B1}"/>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14" name="Tekstfelt 2013">
                    <a:extLst>
                      <a:ext uri="{FF2B5EF4-FFF2-40B4-BE49-F238E27FC236}">
                        <a16:creationId xmlns:a16="http://schemas.microsoft.com/office/drawing/2014/main" id="{BD53B223-F91F-1BA7-B3A9-D6DD79261AA7}"/>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79" name="Tekstfelt 1978">
                  <a:extLst>
                    <a:ext uri="{FF2B5EF4-FFF2-40B4-BE49-F238E27FC236}">
                      <a16:creationId xmlns:a16="http://schemas.microsoft.com/office/drawing/2014/main" id="{27CFC154-D081-A84A-DAB1-E15B3536A4D3}"/>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80" name="Tekstfelt 1979">
                  <a:extLst>
                    <a:ext uri="{FF2B5EF4-FFF2-40B4-BE49-F238E27FC236}">
                      <a16:creationId xmlns:a16="http://schemas.microsoft.com/office/drawing/2014/main" id="{D085A77D-3007-297C-4154-717D4A335C4B}"/>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81" name="Tekstfelt 1980">
                  <a:extLst>
                    <a:ext uri="{FF2B5EF4-FFF2-40B4-BE49-F238E27FC236}">
                      <a16:creationId xmlns:a16="http://schemas.microsoft.com/office/drawing/2014/main" id="{E26CE822-B739-04DD-3BEB-484959F5A157}"/>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2" name="Gruppe 1831">
                <a:extLst>
                  <a:ext uri="{FF2B5EF4-FFF2-40B4-BE49-F238E27FC236}">
                    <a16:creationId xmlns:a16="http://schemas.microsoft.com/office/drawing/2014/main" id="{0DAAE2FE-08FA-C37B-B6E6-88BE96A52019}"/>
                  </a:ext>
                </a:extLst>
              </p:cNvPr>
              <p:cNvGrpSpPr/>
              <p:nvPr/>
            </p:nvGrpSpPr>
            <p:grpSpPr>
              <a:xfrm>
                <a:off x="1159795" y="1034606"/>
                <a:ext cx="641389" cy="5216305"/>
                <a:chOff x="2892468" y="1032983"/>
                <a:chExt cx="641389" cy="5216305"/>
              </a:xfrm>
            </p:grpSpPr>
            <p:grpSp>
              <p:nvGrpSpPr>
                <p:cNvPr id="1941" name="Gruppe 1940">
                  <a:extLst>
                    <a:ext uri="{FF2B5EF4-FFF2-40B4-BE49-F238E27FC236}">
                      <a16:creationId xmlns:a16="http://schemas.microsoft.com/office/drawing/2014/main" id="{11A0A2C9-A0FC-102E-31F2-46E04D207563}"/>
                    </a:ext>
                  </a:extLst>
                </p:cNvPr>
                <p:cNvGrpSpPr/>
                <p:nvPr/>
              </p:nvGrpSpPr>
              <p:grpSpPr>
                <a:xfrm>
                  <a:off x="2892468" y="1032983"/>
                  <a:ext cx="641389" cy="5216305"/>
                  <a:chOff x="3475384" y="1188399"/>
                  <a:chExt cx="641389" cy="5216305"/>
                </a:xfrm>
              </p:grpSpPr>
              <p:sp>
                <p:nvSpPr>
                  <p:cNvPr id="1945" name="Tekstfelt 1944">
                    <a:extLst>
                      <a:ext uri="{FF2B5EF4-FFF2-40B4-BE49-F238E27FC236}">
                        <a16:creationId xmlns:a16="http://schemas.microsoft.com/office/drawing/2014/main" id="{51790A97-1D1C-C7F2-94DF-1C4A3D23D0D2}"/>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46" name="Tekstfelt 1945">
                    <a:extLst>
                      <a:ext uri="{FF2B5EF4-FFF2-40B4-BE49-F238E27FC236}">
                        <a16:creationId xmlns:a16="http://schemas.microsoft.com/office/drawing/2014/main" id="{E7664538-D587-253B-A08C-5FE0AC14B3FC}"/>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47" name="Tekstfelt 1946">
                    <a:extLst>
                      <a:ext uri="{FF2B5EF4-FFF2-40B4-BE49-F238E27FC236}">
                        <a16:creationId xmlns:a16="http://schemas.microsoft.com/office/drawing/2014/main" id="{BE5EBF5F-6892-863E-DD97-6A2ACFCCBE77}"/>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48" name="Tekstfelt 1947">
                    <a:extLst>
                      <a:ext uri="{FF2B5EF4-FFF2-40B4-BE49-F238E27FC236}">
                        <a16:creationId xmlns:a16="http://schemas.microsoft.com/office/drawing/2014/main" id="{8C23434D-E912-04F8-B4A7-624254F886C8}"/>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49" name="Tekstfelt 1948">
                    <a:extLst>
                      <a:ext uri="{FF2B5EF4-FFF2-40B4-BE49-F238E27FC236}">
                        <a16:creationId xmlns:a16="http://schemas.microsoft.com/office/drawing/2014/main" id="{0380644B-B53E-533A-790F-73990188A2A4}"/>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50" name="Tekstfelt 1949">
                    <a:extLst>
                      <a:ext uri="{FF2B5EF4-FFF2-40B4-BE49-F238E27FC236}">
                        <a16:creationId xmlns:a16="http://schemas.microsoft.com/office/drawing/2014/main" id="{F50E76AA-539F-DD17-2528-1150735B8C6E}"/>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51" name="Tekstfelt 1950">
                    <a:extLst>
                      <a:ext uri="{FF2B5EF4-FFF2-40B4-BE49-F238E27FC236}">
                        <a16:creationId xmlns:a16="http://schemas.microsoft.com/office/drawing/2014/main" id="{661969AB-BB21-C2AB-82DD-943D1D1DF5A5}"/>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52" name="Tekstfelt 1951">
                    <a:extLst>
                      <a:ext uri="{FF2B5EF4-FFF2-40B4-BE49-F238E27FC236}">
                        <a16:creationId xmlns:a16="http://schemas.microsoft.com/office/drawing/2014/main" id="{973B4BA9-C928-CBE7-B560-5CF97E8635E4}"/>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53" name="Tekstfelt 1952">
                    <a:extLst>
                      <a:ext uri="{FF2B5EF4-FFF2-40B4-BE49-F238E27FC236}">
                        <a16:creationId xmlns:a16="http://schemas.microsoft.com/office/drawing/2014/main" id="{073B1F90-8A57-1A16-842E-E4C287E67CC1}"/>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54" name="Tekstfelt 1953">
                    <a:extLst>
                      <a:ext uri="{FF2B5EF4-FFF2-40B4-BE49-F238E27FC236}">
                        <a16:creationId xmlns:a16="http://schemas.microsoft.com/office/drawing/2014/main" id="{8E47F7D1-24E1-28AB-A188-9BD727638E1F}"/>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55" name="Tekstfelt 1954">
                    <a:extLst>
                      <a:ext uri="{FF2B5EF4-FFF2-40B4-BE49-F238E27FC236}">
                        <a16:creationId xmlns:a16="http://schemas.microsoft.com/office/drawing/2014/main" id="{165376FF-1B5A-E56F-FD76-60F2310DF28C}"/>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56" name="Tekstfelt 1955">
                    <a:extLst>
                      <a:ext uri="{FF2B5EF4-FFF2-40B4-BE49-F238E27FC236}">
                        <a16:creationId xmlns:a16="http://schemas.microsoft.com/office/drawing/2014/main" id="{8BEC5154-192D-555D-36DA-305106EFC7D3}"/>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57" name="Tekstfelt 1956">
                    <a:extLst>
                      <a:ext uri="{FF2B5EF4-FFF2-40B4-BE49-F238E27FC236}">
                        <a16:creationId xmlns:a16="http://schemas.microsoft.com/office/drawing/2014/main" id="{9FDBA08F-E5FF-1B78-0646-CBFB1FD58379}"/>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58" name="Tekstfelt 1957">
                    <a:extLst>
                      <a:ext uri="{FF2B5EF4-FFF2-40B4-BE49-F238E27FC236}">
                        <a16:creationId xmlns:a16="http://schemas.microsoft.com/office/drawing/2014/main" id="{349C7B6F-8D50-37BA-ECDE-78D42616A21C}"/>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59" name="Tekstfelt 1958">
                    <a:extLst>
                      <a:ext uri="{FF2B5EF4-FFF2-40B4-BE49-F238E27FC236}">
                        <a16:creationId xmlns:a16="http://schemas.microsoft.com/office/drawing/2014/main" id="{200A342D-C40E-E24F-69B1-A62FF73CF0B5}"/>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60" name="Tekstfelt 1959">
                    <a:extLst>
                      <a:ext uri="{FF2B5EF4-FFF2-40B4-BE49-F238E27FC236}">
                        <a16:creationId xmlns:a16="http://schemas.microsoft.com/office/drawing/2014/main" id="{3EE1C41E-24D0-27A0-47ED-02D619FEE480}"/>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61" name="Tekstfelt 1960">
                    <a:extLst>
                      <a:ext uri="{FF2B5EF4-FFF2-40B4-BE49-F238E27FC236}">
                        <a16:creationId xmlns:a16="http://schemas.microsoft.com/office/drawing/2014/main" id="{2CE351BC-9CB1-1BBB-72FB-2F643E79A26B}"/>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62" name="Tekstfelt 1961">
                    <a:extLst>
                      <a:ext uri="{FF2B5EF4-FFF2-40B4-BE49-F238E27FC236}">
                        <a16:creationId xmlns:a16="http://schemas.microsoft.com/office/drawing/2014/main" id="{D9B80B03-1BA3-17C6-ED54-DB090414477E}"/>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63" name="Tekstfelt 1962">
                    <a:extLst>
                      <a:ext uri="{FF2B5EF4-FFF2-40B4-BE49-F238E27FC236}">
                        <a16:creationId xmlns:a16="http://schemas.microsoft.com/office/drawing/2014/main" id="{9453FCCD-D302-62E0-ED68-812C3F7ADD27}"/>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64" name="Tekstfelt 1963">
                    <a:extLst>
                      <a:ext uri="{FF2B5EF4-FFF2-40B4-BE49-F238E27FC236}">
                        <a16:creationId xmlns:a16="http://schemas.microsoft.com/office/drawing/2014/main" id="{B295C9FA-1384-F97C-4FE2-F47BFB77A300}"/>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65" name="Tekstfelt 1964">
                    <a:extLst>
                      <a:ext uri="{FF2B5EF4-FFF2-40B4-BE49-F238E27FC236}">
                        <a16:creationId xmlns:a16="http://schemas.microsoft.com/office/drawing/2014/main" id="{A14C78DE-466F-E3DD-2C2B-C151B55C9308}"/>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66" name="Tekstfelt 1965">
                    <a:extLst>
                      <a:ext uri="{FF2B5EF4-FFF2-40B4-BE49-F238E27FC236}">
                        <a16:creationId xmlns:a16="http://schemas.microsoft.com/office/drawing/2014/main" id="{51F8A35D-12CC-32ED-DC3F-B4756EB0E01F}"/>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67" name="Tekstfelt 1966">
                    <a:extLst>
                      <a:ext uri="{FF2B5EF4-FFF2-40B4-BE49-F238E27FC236}">
                        <a16:creationId xmlns:a16="http://schemas.microsoft.com/office/drawing/2014/main" id="{C373CF3B-ED1B-8CD3-8692-481351F19E06}"/>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68" name="Tekstfelt 1967">
                    <a:extLst>
                      <a:ext uri="{FF2B5EF4-FFF2-40B4-BE49-F238E27FC236}">
                        <a16:creationId xmlns:a16="http://schemas.microsoft.com/office/drawing/2014/main" id="{BC68DE74-5197-E90A-092E-F98057892689}"/>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69" name="Tekstfelt 1968">
                    <a:extLst>
                      <a:ext uri="{FF2B5EF4-FFF2-40B4-BE49-F238E27FC236}">
                        <a16:creationId xmlns:a16="http://schemas.microsoft.com/office/drawing/2014/main" id="{7A29CF41-0034-A51C-6364-A861947EA2F8}"/>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70" name="Tekstfelt 1969">
                    <a:extLst>
                      <a:ext uri="{FF2B5EF4-FFF2-40B4-BE49-F238E27FC236}">
                        <a16:creationId xmlns:a16="http://schemas.microsoft.com/office/drawing/2014/main" id="{705EB1DF-750B-6A08-0A74-88B476C3CE39}"/>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71" name="Tekstfelt 1970">
                    <a:extLst>
                      <a:ext uri="{FF2B5EF4-FFF2-40B4-BE49-F238E27FC236}">
                        <a16:creationId xmlns:a16="http://schemas.microsoft.com/office/drawing/2014/main" id="{735F467D-AB33-9A13-91E6-E3BB30DB2551}"/>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72" name="Tekstfelt 1971">
                    <a:extLst>
                      <a:ext uri="{FF2B5EF4-FFF2-40B4-BE49-F238E27FC236}">
                        <a16:creationId xmlns:a16="http://schemas.microsoft.com/office/drawing/2014/main" id="{3179BACD-2CA6-B61D-0B5C-98B131E78396}"/>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73" name="Tekstfelt 1972">
                    <a:extLst>
                      <a:ext uri="{FF2B5EF4-FFF2-40B4-BE49-F238E27FC236}">
                        <a16:creationId xmlns:a16="http://schemas.microsoft.com/office/drawing/2014/main" id="{C7B02EAE-159D-79AE-84DF-3A4F595D5DE9}"/>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74" name="Tekstfelt 1973">
                    <a:extLst>
                      <a:ext uri="{FF2B5EF4-FFF2-40B4-BE49-F238E27FC236}">
                        <a16:creationId xmlns:a16="http://schemas.microsoft.com/office/drawing/2014/main" id="{FC06E041-A307-D20D-C1E2-92448D1B93AB}"/>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75" name="Tekstfelt 1974">
                    <a:extLst>
                      <a:ext uri="{FF2B5EF4-FFF2-40B4-BE49-F238E27FC236}">
                        <a16:creationId xmlns:a16="http://schemas.microsoft.com/office/drawing/2014/main" id="{072032C3-B222-A5C5-17F0-9842127401DE}"/>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976" name="Tekstfelt 1975">
                    <a:extLst>
                      <a:ext uri="{FF2B5EF4-FFF2-40B4-BE49-F238E27FC236}">
                        <a16:creationId xmlns:a16="http://schemas.microsoft.com/office/drawing/2014/main" id="{FFB733C4-5B6E-47E4-287E-C45CB25B5DB3}"/>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977" name="Tekstfelt 1976">
                    <a:extLst>
                      <a:ext uri="{FF2B5EF4-FFF2-40B4-BE49-F238E27FC236}">
                        <a16:creationId xmlns:a16="http://schemas.microsoft.com/office/drawing/2014/main" id="{39C65AC0-F07A-64D0-5576-57778490649E}"/>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42" name="Tekstfelt 1941">
                  <a:extLst>
                    <a:ext uri="{FF2B5EF4-FFF2-40B4-BE49-F238E27FC236}">
                      <a16:creationId xmlns:a16="http://schemas.microsoft.com/office/drawing/2014/main" id="{F7059BC4-3B61-E053-977C-AE157DD6D82A}"/>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43" name="Tekstfelt 1942">
                  <a:extLst>
                    <a:ext uri="{FF2B5EF4-FFF2-40B4-BE49-F238E27FC236}">
                      <a16:creationId xmlns:a16="http://schemas.microsoft.com/office/drawing/2014/main" id="{269BD057-CAA1-55AF-8A2A-0935E7A0EDA5}"/>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44" name="Tekstfelt 1943">
                  <a:extLst>
                    <a:ext uri="{FF2B5EF4-FFF2-40B4-BE49-F238E27FC236}">
                      <a16:creationId xmlns:a16="http://schemas.microsoft.com/office/drawing/2014/main" id="{2EADCAE2-F591-2FC0-A5FB-6CCEF07A8199}"/>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3" name="Gruppe 1832">
                <a:extLst>
                  <a:ext uri="{FF2B5EF4-FFF2-40B4-BE49-F238E27FC236}">
                    <a16:creationId xmlns:a16="http://schemas.microsoft.com/office/drawing/2014/main" id="{2974C385-44FE-B0F2-C3E2-3CFD2C098B30}"/>
                  </a:ext>
                </a:extLst>
              </p:cNvPr>
              <p:cNvGrpSpPr/>
              <p:nvPr/>
            </p:nvGrpSpPr>
            <p:grpSpPr>
              <a:xfrm>
                <a:off x="732574" y="1038389"/>
                <a:ext cx="641389" cy="5216305"/>
                <a:chOff x="2892468" y="1032983"/>
                <a:chExt cx="641389" cy="5216305"/>
              </a:xfrm>
            </p:grpSpPr>
            <p:grpSp>
              <p:nvGrpSpPr>
                <p:cNvPr id="1904" name="Gruppe 1903">
                  <a:extLst>
                    <a:ext uri="{FF2B5EF4-FFF2-40B4-BE49-F238E27FC236}">
                      <a16:creationId xmlns:a16="http://schemas.microsoft.com/office/drawing/2014/main" id="{AA5DBFF8-31E4-2DAC-EC55-AE6BCE118707}"/>
                    </a:ext>
                  </a:extLst>
                </p:cNvPr>
                <p:cNvGrpSpPr/>
                <p:nvPr/>
              </p:nvGrpSpPr>
              <p:grpSpPr>
                <a:xfrm>
                  <a:off x="2892468" y="1032983"/>
                  <a:ext cx="641389" cy="5216305"/>
                  <a:chOff x="3475384" y="1188399"/>
                  <a:chExt cx="641389" cy="5216305"/>
                </a:xfrm>
              </p:grpSpPr>
              <p:sp>
                <p:nvSpPr>
                  <p:cNvPr id="1908" name="Tekstfelt 1907">
                    <a:extLst>
                      <a:ext uri="{FF2B5EF4-FFF2-40B4-BE49-F238E27FC236}">
                        <a16:creationId xmlns:a16="http://schemas.microsoft.com/office/drawing/2014/main" id="{7EA7B7F3-68A1-6F3B-D8EF-D365E6D0AA62}"/>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09" name="Tekstfelt 1908">
                    <a:extLst>
                      <a:ext uri="{FF2B5EF4-FFF2-40B4-BE49-F238E27FC236}">
                        <a16:creationId xmlns:a16="http://schemas.microsoft.com/office/drawing/2014/main" id="{D85E1B65-5CC8-2574-0663-170249894D17}"/>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10" name="Tekstfelt 1909">
                    <a:extLst>
                      <a:ext uri="{FF2B5EF4-FFF2-40B4-BE49-F238E27FC236}">
                        <a16:creationId xmlns:a16="http://schemas.microsoft.com/office/drawing/2014/main" id="{C900B593-F2C9-B831-BB31-5A1B18810E39}"/>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11" name="Tekstfelt 1910">
                    <a:extLst>
                      <a:ext uri="{FF2B5EF4-FFF2-40B4-BE49-F238E27FC236}">
                        <a16:creationId xmlns:a16="http://schemas.microsoft.com/office/drawing/2014/main" id="{07C07720-2534-FE6B-3B7D-EF7C28C83FF5}"/>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12" name="Tekstfelt 1911">
                    <a:extLst>
                      <a:ext uri="{FF2B5EF4-FFF2-40B4-BE49-F238E27FC236}">
                        <a16:creationId xmlns:a16="http://schemas.microsoft.com/office/drawing/2014/main" id="{B229EC63-0930-1ACF-82BC-39DCEF3026E2}"/>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13" name="Tekstfelt 1912">
                    <a:extLst>
                      <a:ext uri="{FF2B5EF4-FFF2-40B4-BE49-F238E27FC236}">
                        <a16:creationId xmlns:a16="http://schemas.microsoft.com/office/drawing/2014/main" id="{67C976CB-5F1E-CF56-7C4B-FD167D8A59DA}"/>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14" name="Tekstfelt 1913">
                    <a:extLst>
                      <a:ext uri="{FF2B5EF4-FFF2-40B4-BE49-F238E27FC236}">
                        <a16:creationId xmlns:a16="http://schemas.microsoft.com/office/drawing/2014/main" id="{3E65395F-D487-F036-1BA0-935914470AF0}"/>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15" name="Tekstfelt 1914">
                    <a:extLst>
                      <a:ext uri="{FF2B5EF4-FFF2-40B4-BE49-F238E27FC236}">
                        <a16:creationId xmlns:a16="http://schemas.microsoft.com/office/drawing/2014/main" id="{77D5FBC2-F46C-5A92-2AC6-B040D8B6147F}"/>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16" name="Tekstfelt 1915">
                    <a:extLst>
                      <a:ext uri="{FF2B5EF4-FFF2-40B4-BE49-F238E27FC236}">
                        <a16:creationId xmlns:a16="http://schemas.microsoft.com/office/drawing/2014/main" id="{30F4AD40-4B45-8D90-8D51-40436CF489A8}"/>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17" name="Tekstfelt 1916">
                    <a:extLst>
                      <a:ext uri="{FF2B5EF4-FFF2-40B4-BE49-F238E27FC236}">
                        <a16:creationId xmlns:a16="http://schemas.microsoft.com/office/drawing/2014/main" id="{5B778C69-C8AC-1B1C-87DB-ACEC3571035D}"/>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18" name="Tekstfelt 1917">
                    <a:extLst>
                      <a:ext uri="{FF2B5EF4-FFF2-40B4-BE49-F238E27FC236}">
                        <a16:creationId xmlns:a16="http://schemas.microsoft.com/office/drawing/2014/main" id="{BB0C8108-E95F-0AC6-B032-B01A15404B4A}"/>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19" name="Tekstfelt 1918">
                    <a:extLst>
                      <a:ext uri="{FF2B5EF4-FFF2-40B4-BE49-F238E27FC236}">
                        <a16:creationId xmlns:a16="http://schemas.microsoft.com/office/drawing/2014/main" id="{B905E737-C310-9FEC-F6E8-458B496EA59B}"/>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20" name="Tekstfelt 1919">
                    <a:extLst>
                      <a:ext uri="{FF2B5EF4-FFF2-40B4-BE49-F238E27FC236}">
                        <a16:creationId xmlns:a16="http://schemas.microsoft.com/office/drawing/2014/main" id="{F17C12FD-548E-F68B-2669-62A02928F828}"/>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21" name="Tekstfelt 1920">
                    <a:extLst>
                      <a:ext uri="{FF2B5EF4-FFF2-40B4-BE49-F238E27FC236}">
                        <a16:creationId xmlns:a16="http://schemas.microsoft.com/office/drawing/2014/main" id="{BB000A87-FF0D-807F-78FA-556FBEE1BEFB}"/>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22" name="Tekstfelt 1921">
                    <a:extLst>
                      <a:ext uri="{FF2B5EF4-FFF2-40B4-BE49-F238E27FC236}">
                        <a16:creationId xmlns:a16="http://schemas.microsoft.com/office/drawing/2014/main" id="{013C6EBE-9D9F-A5FF-D7C4-C9124D22AE07}"/>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23" name="Tekstfelt 1922">
                    <a:extLst>
                      <a:ext uri="{FF2B5EF4-FFF2-40B4-BE49-F238E27FC236}">
                        <a16:creationId xmlns:a16="http://schemas.microsoft.com/office/drawing/2014/main" id="{BFDB7890-B59D-37C2-751C-E99D9B398D71}"/>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24" name="Tekstfelt 1923">
                    <a:extLst>
                      <a:ext uri="{FF2B5EF4-FFF2-40B4-BE49-F238E27FC236}">
                        <a16:creationId xmlns:a16="http://schemas.microsoft.com/office/drawing/2014/main" id="{9C2BE9AA-A97A-BC77-8488-F85212467A42}"/>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25" name="Tekstfelt 1924">
                    <a:extLst>
                      <a:ext uri="{FF2B5EF4-FFF2-40B4-BE49-F238E27FC236}">
                        <a16:creationId xmlns:a16="http://schemas.microsoft.com/office/drawing/2014/main" id="{EEF47DF1-C2B1-6BC1-3CAA-65693694BE9F}"/>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26" name="Tekstfelt 1925">
                    <a:extLst>
                      <a:ext uri="{FF2B5EF4-FFF2-40B4-BE49-F238E27FC236}">
                        <a16:creationId xmlns:a16="http://schemas.microsoft.com/office/drawing/2014/main" id="{C35B7973-B2E8-C23D-ADD6-FD71A9AB27DD}"/>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27" name="Tekstfelt 1926">
                    <a:extLst>
                      <a:ext uri="{FF2B5EF4-FFF2-40B4-BE49-F238E27FC236}">
                        <a16:creationId xmlns:a16="http://schemas.microsoft.com/office/drawing/2014/main" id="{8137C399-FD66-EB94-7841-4439F785916A}"/>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28" name="Tekstfelt 1927">
                    <a:extLst>
                      <a:ext uri="{FF2B5EF4-FFF2-40B4-BE49-F238E27FC236}">
                        <a16:creationId xmlns:a16="http://schemas.microsoft.com/office/drawing/2014/main" id="{79D3E7EB-DB17-2BF6-B823-315C3177AB93}"/>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29" name="Tekstfelt 1928">
                    <a:extLst>
                      <a:ext uri="{FF2B5EF4-FFF2-40B4-BE49-F238E27FC236}">
                        <a16:creationId xmlns:a16="http://schemas.microsoft.com/office/drawing/2014/main" id="{C8BED246-51F2-C220-3B78-64CF686E18B7}"/>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30" name="Tekstfelt 1929">
                    <a:extLst>
                      <a:ext uri="{FF2B5EF4-FFF2-40B4-BE49-F238E27FC236}">
                        <a16:creationId xmlns:a16="http://schemas.microsoft.com/office/drawing/2014/main" id="{C8128919-40CE-F0F8-B839-832CEF3C3B48}"/>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31" name="Tekstfelt 1930">
                    <a:extLst>
                      <a:ext uri="{FF2B5EF4-FFF2-40B4-BE49-F238E27FC236}">
                        <a16:creationId xmlns:a16="http://schemas.microsoft.com/office/drawing/2014/main" id="{242C4212-63FE-208B-438B-B8EEAB742943}"/>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32" name="Tekstfelt 1931">
                    <a:extLst>
                      <a:ext uri="{FF2B5EF4-FFF2-40B4-BE49-F238E27FC236}">
                        <a16:creationId xmlns:a16="http://schemas.microsoft.com/office/drawing/2014/main" id="{EF449872-A772-7859-FDC2-C19924760186}"/>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33" name="Tekstfelt 1932">
                    <a:extLst>
                      <a:ext uri="{FF2B5EF4-FFF2-40B4-BE49-F238E27FC236}">
                        <a16:creationId xmlns:a16="http://schemas.microsoft.com/office/drawing/2014/main" id="{34149F45-7FE3-C02B-9F14-40D5E9ACF62F}"/>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34" name="Tekstfelt 1933">
                    <a:extLst>
                      <a:ext uri="{FF2B5EF4-FFF2-40B4-BE49-F238E27FC236}">
                        <a16:creationId xmlns:a16="http://schemas.microsoft.com/office/drawing/2014/main" id="{1D6699BE-B3B5-28E3-0FC1-F5DD2099043D}"/>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35" name="Tekstfelt 1934">
                    <a:extLst>
                      <a:ext uri="{FF2B5EF4-FFF2-40B4-BE49-F238E27FC236}">
                        <a16:creationId xmlns:a16="http://schemas.microsoft.com/office/drawing/2014/main" id="{3EF969AE-3AC9-1C36-FEEE-1DD9C977D4F2}"/>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36" name="Tekstfelt 1935">
                    <a:extLst>
                      <a:ext uri="{FF2B5EF4-FFF2-40B4-BE49-F238E27FC236}">
                        <a16:creationId xmlns:a16="http://schemas.microsoft.com/office/drawing/2014/main" id="{422C06DF-0D70-F443-BEA0-2F72838EA25B}"/>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37" name="Tekstfelt 1936">
                    <a:extLst>
                      <a:ext uri="{FF2B5EF4-FFF2-40B4-BE49-F238E27FC236}">
                        <a16:creationId xmlns:a16="http://schemas.microsoft.com/office/drawing/2014/main" id="{BDA46FA9-F7CD-0BED-B24C-C93E090D9A68}"/>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38" name="Tekstfelt 1937">
                    <a:extLst>
                      <a:ext uri="{FF2B5EF4-FFF2-40B4-BE49-F238E27FC236}">
                        <a16:creationId xmlns:a16="http://schemas.microsoft.com/office/drawing/2014/main" id="{C7FC23B0-8E91-71DD-2AA5-D8B2849E4F85}"/>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39" name="Tekstfelt 1938">
                    <a:extLst>
                      <a:ext uri="{FF2B5EF4-FFF2-40B4-BE49-F238E27FC236}">
                        <a16:creationId xmlns:a16="http://schemas.microsoft.com/office/drawing/2014/main" id="{30AB7A61-B42D-6FDF-A2FB-8303FE42352C}"/>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40" name="Tekstfelt 1939">
                    <a:extLst>
                      <a:ext uri="{FF2B5EF4-FFF2-40B4-BE49-F238E27FC236}">
                        <a16:creationId xmlns:a16="http://schemas.microsoft.com/office/drawing/2014/main" id="{D6BDB7A5-6059-ADBB-236A-576063D8D932}"/>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905" name="Tekstfelt 1904">
                  <a:extLst>
                    <a:ext uri="{FF2B5EF4-FFF2-40B4-BE49-F238E27FC236}">
                      <a16:creationId xmlns:a16="http://schemas.microsoft.com/office/drawing/2014/main" id="{AD1664E5-D6F7-F450-8423-489C4734A102}"/>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06" name="Tekstfelt 1905">
                  <a:extLst>
                    <a:ext uri="{FF2B5EF4-FFF2-40B4-BE49-F238E27FC236}">
                      <a16:creationId xmlns:a16="http://schemas.microsoft.com/office/drawing/2014/main" id="{DBA134A0-4FAE-0829-4E3F-3DD341A7B233}"/>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07" name="Tekstfelt 1906">
                  <a:extLst>
                    <a:ext uri="{FF2B5EF4-FFF2-40B4-BE49-F238E27FC236}">
                      <a16:creationId xmlns:a16="http://schemas.microsoft.com/office/drawing/2014/main" id="{B48DEA19-FC85-0EAC-6C9E-5F345F28A265}"/>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4" name="Gruppe 1833">
                <a:extLst>
                  <a:ext uri="{FF2B5EF4-FFF2-40B4-BE49-F238E27FC236}">
                    <a16:creationId xmlns:a16="http://schemas.microsoft.com/office/drawing/2014/main" id="{35F567CA-F006-8D50-FE35-5452CF284F91}"/>
                  </a:ext>
                </a:extLst>
              </p:cNvPr>
              <p:cNvGrpSpPr/>
              <p:nvPr/>
            </p:nvGrpSpPr>
            <p:grpSpPr>
              <a:xfrm>
                <a:off x="286844" y="1475337"/>
                <a:ext cx="641389" cy="4783755"/>
                <a:chOff x="2892468" y="1465533"/>
                <a:chExt cx="641389" cy="4783755"/>
              </a:xfrm>
            </p:grpSpPr>
            <p:grpSp>
              <p:nvGrpSpPr>
                <p:cNvPr id="1870" name="Gruppe 1869">
                  <a:extLst>
                    <a:ext uri="{FF2B5EF4-FFF2-40B4-BE49-F238E27FC236}">
                      <a16:creationId xmlns:a16="http://schemas.microsoft.com/office/drawing/2014/main" id="{4B8EA6EE-0C21-1866-D5F1-E8D57AE6187D}"/>
                    </a:ext>
                  </a:extLst>
                </p:cNvPr>
                <p:cNvGrpSpPr/>
                <p:nvPr/>
              </p:nvGrpSpPr>
              <p:grpSpPr>
                <a:xfrm>
                  <a:off x="2892468" y="1465533"/>
                  <a:ext cx="641389" cy="4783755"/>
                  <a:chOff x="3475384" y="1620949"/>
                  <a:chExt cx="641389" cy="4783755"/>
                </a:xfrm>
              </p:grpSpPr>
              <p:sp>
                <p:nvSpPr>
                  <p:cNvPr id="1874" name="Tekstfelt 1873">
                    <a:extLst>
                      <a:ext uri="{FF2B5EF4-FFF2-40B4-BE49-F238E27FC236}">
                        <a16:creationId xmlns:a16="http://schemas.microsoft.com/office/drawing/2014/main" id="{762C09DA-6CE9-D73A-2368-BDD53736289A}"/>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75" name="Tekstfelt 1874">
                    <a:extLst>
                      <a:ext uri="{FF2B5EF4-FFF2-40B4-BE49-F238E27FC236}">
                        <a16:creationId xmlns:a16="http://schemas.microsoft.com/office/drawing/2014/main" id="{E2CD189E-97DF-486D-D9DE-14BF6F628510}"/>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76" name="Tekstfelt 1875">
                    <a:extLst>
                      <a:ext uri="{FF2B5EF4-FFF2-40B4-BE49-F238E27FC236}">
                        <a16:creationId xmlns:a16="http://schemas.microsoft.com/office/drawing/2014/main" id="{F27A3022-0EBE-2A66-2BC0-E3F18DCCBC58}"/>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77" name="Tekstfelt 1876">
                    <a:extLst>
                      <a:ext uri="{FF2B5EF4-FFF2-40B4-BE49-F238E27FC236}">
                        <a16:creationId xmlns:a16="http://schemas.microsoft.com/office/drawing/2014/main" id="{CDFCF31A-281E-9789-7AFF-C6FCA7BA2B1E}"/>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78" name="Tekstfelt 1877">
                    <a:extLst>
                      <a:ext uri="{FF2B5EF4-FFF2-40B4-BE49-F238E27FC236}">
                        <a16:creationId xmlns:a16="http://schemas.microsoft.com/office/drawing/2014/main" id="{587D2161-1CD8-A864-F583-C7CECEA735A0}"/>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79" name="Tekstfelt 1878">
                    <a:extLst>
                      <a:ext uri="{FF2B5EF4-FFF2-40B4-BE49-F238E27FC236}">
                        <a16:creationId xmlns:a16="http://schemas.microsoft.com/office/drawing/2014/main" id="{96B8CF5B-F72D-F7E0-62C9-11A3ACE91636}"/>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80" name="Tekstfelt 1879">
                    <a:extLst>
                      <a:ext uri="{FF2B5EF4-FFF2-40B4-BE49-F238E27FC236}">
                        <a16:creationId xmlns:a16="http://schemas.microsoft.com/office/drawing/2014/main" id="{E387CAD3-C3DD-CCFC-9435-3E1E7FC70675}"/>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81" name="Tekstfelt 1880">
                    <a:extLst>
                      <a:ext uri="{FF2B5EF4-FFF2-40B4-BE49-F238E27FC236}">
                        <a16:creationId xmlns:a16="http://schemas.microsoft.com/office/drawing/2014/main" id="{2BA246AC-4FB6-4DDD-3463-4C96CF971633}"/>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82" name="Tekstfelt 1881">
                    <a:extLst>
                      <a:ext uri="{FF2B5EF4-FFF2-40B4-BE49-F238E27FC236}">
                        <a16:creationId xmlns:a16="http://schemas.microsoft.com/office/drawing/2014/main" id="{6F46448C-7ACA-3A43-5B04-06F99C965B62}"/>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83" name="Tekstfelt 1882">
                    <a:extLst>
                      <a:ext uri="{FF2B5EF4-FFF2-40B4-BE49-F238E27FC236}">
                        <a16:creationId xmlns:a16="http://schemas.microsoft.com/office/drawing/2014/main" id="{C823DDA8-DCDF-C4C7-0DC6-49897F760023}"/>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84" name="Tekstfelt 1883">
                    <a:extLst>
                      <a:ext uri="{FF2B5EF4-FFF2-40B4-BE49-F238E27FC236}">
                        <a16:creationId xmlns:a16="http://schemas.microsoft.com/office/drawing/2014/main" id="{17AC80C2-59AC-00FA-176B-C72257DA120F}"/>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85" name="Tekstfelt 1884">
                    <a:extLst>
                      <a:ext uri="{FF2B5EF4-FFF2-40B4-BE49-F238E27FC236}">
                        <a16:creationId xmlns:a16="http://schemas.microsoft.com/office/drawing/2014/main" id="{EC3FAE5A-0640-B560-3913-A1DD6CAB81C2}"/>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86" name="Tekstfelt 1885">
                    <a:extLst>
                      <a:ext uri="{FF2B5EF4-FFF2-40B4-BE49-F238E27FC236}">
                        <a16:creationId xmlns:a16="http://schemas.microsoft.com/office/drawing/2014/main" id="{4A592F67-AB9A-8271-627A-DBA7D8885D87}"/>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87" name="Tekstfelt 1886">
                    <a:extLst>
                      <a:ext uri="{FF2B5EF4-FFF2-40B4-BE49-F238E27FC236}">
                        <a16:creationId xmlns:a16="http://schemas.microsoft.com/office/drawing/2014/main" id="{95726460-25D4-221E-78D6-9C471EEAA417}"/>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88" name="Tekstfelt 1887">
                    <a:extLst>
                      <a:ext uri="{FF2B5EF4-FFF2-40B4-BE49-F238E27FC236}">
                        <a16:creationId xmlns:a16="http://schemas.microsoft.com/office/drawing/2014/main" id="{C41260F3-3F58-0942-D09A-F0D6FC93417B}"/>
                      </a:ext>
                    </a:extLst>
                  </p:cNvPr>
                  <p:cNvSpPr txBox="1"/>
                  <p:nvPr/>
                </p:nvSpPr>
                <p:spPr>
                  <a:xfrm>
                    <a:off x="3502242" y="3790057"/>
                    <a:ext cx="518091"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89" name="Tekstfelt 1888">
                    <a:extLst>
                      <a:ext uri="{FF2B5EF4-FFF2-40B4-BE49-F238E27FC236}">
                        <a16:creationId xmlns:a16="http://schemas.microsoft.com/office/drawing/2014/main" id="{972FEC46-FB28-FF67-4F20-7F002D65EB52}"/>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90" name="Tekstfelt 1889">
                    <a:extLst>
                      <a:ext uri="{FF2B5EF4-FFF2-40B4-BE49-F238E27FC236}">
                        <a16:creationId xmlns:a16="http://schemas.microsoft.com/office/drawing/2014/main" id="{4EC8130C-3169-09D2-8BB5-8E4A4C29DF53}"/>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91" name="Tekstfelt 1890">
                    <a:extLst>
                      <a:ext uri="{FF2B5EF4-FFF2-40B4-BE49-F238E27FC236}">
                        <a16:creationId xmlns:a16="http://schemas.microsoft.com/office/drawing/2014/main" id="{2A2146E2-E6C6-EBDF-C809-210FAF563229}"/>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92" name="Tekstfelt 1891">
                    <a:extLst>
                      <a:ext uri="{FF2B5EF4-FFF2-40B4-BE49-F238E27FC236}">
                        <a16:creationId xmlns:a16="http://schemas.microsoft.com/office/drawing/2014/main" id="{3F4A0C1C-9BF9-7BBE-EB65-AA74AD54A3ED}"/>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93" name="Tekstfelt 1892">
                    <a:extLst>
                      <a:ext uri="{FF2B5EF4-FFF2-40B4-BE49-F238E27FC236}">
                        <a16:creationId xmlns:a16="http://schemas.microsoft.com/office/drawing/2014/main" id="{12637971-B5AF-4E46-5345-F1D480F31CE0}"/>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94" name="Tekstfelt 1893">
                    <a:extLst>
                      <a:ext uri="{FF2B5EF4-FFF2-40B4-BE49-F238E27FC236}">
                        <a16:creationId xmlns:a16="http://schemas.microsoft.com/office/drawing/2014/main" id="{70C74F61-DDFB-AA6B-1069-AA61B745DE1D}"/>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95" name="Tekstfelt 1894">
                    <a:extLst>
                      <a:ext uri="{FF2B5EF4-FFF2-40B4-BE49-F238E27FC236}">
                        <a16:creationId xmlns:a16="http://schemas.microsoft.com/office/drawing/2014/main" id="{86298194-B8FE-B268-5D6D-B220C94EFCAA}"/>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96" name="Tekstfelt 1895">
                    <a:extLst>
                      <a:ext uri="{FF2B5EF4-FFF2-40B4-BE49-F238E27FC236}">
                        <a16:creationId xmlns:a16="http://schemas.microsoft.com/office/drawing/2014/main" id="{A549A3B3-C38E-34E5-D18B-C905569D3ACE}"/>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97" name="Tekstfelt 1896">
                    <a:extLst>
                      <a:ext uri="{FF2B5EF4-FFF2-40B4-BE49-F238E27FC236}">
                        <a16:creationId xmlns:a16="http://schemas.microsoft.com/office/drawing/2014/main" id="{599F1A9E-ADD5-EA5A-397A-27F970F847DF}"/>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98" name="Tekstfelt 1897">
                    <a:extLst>
                      <a:ext uri="{FF2B5EF4-FFF2-40B4-BE49-F238E27FC236}">
                        <a16:creationId xmlns:a16="http://schemas.microsoft.com/office/drawing/2014/main" id="{5E667547-292D-64A9-8247-F36C9519E2BB}"/>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99" name="Tekstfelt 1898">
                    <a:extLst>
                      <a:ext uri="{FF2B5EF4-FFF2-40B4-BE49-F238E27FC236}">
                        <a16:creationId xmlns:a16="http://schemas.microsoft.com/office/drawing/2014/main" id="{A9556FDF-8570-6F20-65F1-632ECC4EA92B}"/>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00" name="Tekstfelt 1899">
                    <a:extLst>
                      <a:ext uri="{FF2B5EF4-FFF2-40B4-BE49-F238E27FC236}">
                        <a16:creationId xmlns:a16="http://schemas.microsoft.com/office/drawing/2014/main" id="{57889AE2-78A8-6100-D98C-7940FF5DB68E}"/>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01" name="Tekstfelt 1900">
                    <a:extLst>
                      <a:ext uri="{FF2B5EF4-FFF2-40B4-BE49-F238E27FC236}">
                        <a16:creationId xmlns:a16="http://schemas.microsoft.com/office/drawing/2014/main" id="{09056789-A51C-3594-45D7-B9D7E1CF0BAD}"/>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02" name="Tekstfelt 1901">
                    <a:extLst>
                      <a:ext uri="{FF2B5EF4-FFF2-40B4-BE49-F238E27FC236}">
                        <a16:creationId xmlns:a16="http://schemas.microsoft.com/office/drawing/2014/main" id="{24191C86-A7F9-6FDA-6134-8C8F3D3C1D75}"/>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03" name="Tekstfelt 1902">
                    <a:extLst>
                      <a:ext uri="{FF2B5EF4-FFF2-40B4-BE49-F238E27FC236}">
                        <a16:creationId xmlns:a16="http://schemas.microsoft.com/office/drawing/2014/main" id="{FAAF9217-A930-6ABB-9DFD-E07BC296DF4C}"/>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71" name="Tekstfelt 1870">
                  <a:extLst>
                    <a:ext uri="{FF2B5EF4-FFF2-40B4-BE49-F238E27FC236}">
                      <a16:creationId xmlns:a16="http://schemas.microsoft.com/office/drawing/2014/main" id="{7C09F5DA-D859-72F0-D024-2D4234A40C3B}"/>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72" name="Tekstfelt 1871">
                  <a:extLst>
                    <a:ext uri="{FF2B5EF4-FFF2-40B4-BE49-F238E27FC236}">
                      <a16:creationId xmlns:a16="http://schemas.microsoft.com/office/drawing/2014/main" id="{21864EBE-5C40-EA9F-4627-115CB4B7058F}"/>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73" name="Tekstfelt 1872">
                  <a:extLst>
                    <a:ext uri="{FF2B5EF4-FFF2-40B4-BE49-F238E27FC236}">
                      <a16:creationId xmlns:a16="http://schemas.microsoft.com/office/drawing/2014/main" id="{B560F79F-3A77-F726-9B54-FE20B4202EA7}"/>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5" name="Gruppe 1834">
                <a:extLst>
                  <a:ext uri="{FF2B5EF4-FFF2-40B4-BE49-F238E27FC236}">
                    <a16:creationId xmlns:a16="http://schemas.microsoft.com/office/drawing/2014/main" id="{CD5EB2F0-AEBC-5497-F594-89041D5BCB70}"/>
                  </a:ext>
                </a:extLst>
              </p:cNvPr>
              <p:cNvGrpSpPr/>
              <p:nvPr/>
            </p:nvGrpSpPr>
            <p:grpSpPr>
              <a:xfrm>
                <a:off x="-136438" y="1476215"/>
                <a:ext cx="641389" cy="4783755"/>
                <a:chOff x="2892468" y="1465533"/>
                <a:chExt cx="641389" cy="4783755"/>
              </a:xfrm>
            </p:grpSpPr>
            <p:grpSp>
              <p:nvGrpSpPr>
                <p:cNvPr id="1836" name="Gruppe 1835">
                  <a:extLst>
                    <a:ext uri="{FF2B5EF4-FFF2-40B4-BE49-F238E27FC236}">
                      <a16:creationId xmlns:a16="http://schemas.microsoft.com/office/drawing/2014/main" id="{C0C94868-12FE-BD8C-A780-8C29BBBE5DFF}"/>
                    </a:ext>
                  </a:extLst>
                </p:cNvPr>
                <p:cNvGrpSpPr/>
                <p:nvPr/>
              </p:nvGrpSpPr>
              <p:grpSpPr>
                <a:xfrm>
                  <a:off x="2892468" y="1465533"/>
                  <a:ext cx="641389" cy="4783755"/>
                  <a:chOff x="3475384" y="1620949"/>
                  <a:chExt cx="641389" cy="4783755"/>
                </a:xfrm>
              </p:grpSpPr>
              <p:sp>
                <p:nvSpPr>
                  <p:cNvPr id="1840" name="Tekstfelt 1839">
                    <a:extLst>
                      <a:ext uri="{FF2B5EF4-FFF2-40B4-BE49-F238E27FC236}">
                        <a16:creationId xmlns:a16="http://schemas.microsoft.com/office/drawing/2014/main" id="{337A9BF5-DBBC-AD40-FD05-16051AEF81B2}"/>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41" name="Tekstfelt 1840">
                    <a:extLst>
                      <a:ext uri="{FF2B5EF4-FFF2-40B4-BE49-F238E27FC236}">
                        <a16:creationId xmlns:a16="http://schemas.microsoft.com/office/drawing/2014/main" id="{E014FF69-D210-5DDA-C993-C9D3DD54EC31}"/>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42" name="Tekstfelt 1841">
                    <a:extLst>
                      <a:ext uri="{FF2B5EF4-FFF2-40B4-BE49-F238E27FC236}">
                        <a16:creationId xmlns:a16="http://schemas.microsoft.com/office/drawing/2014/main" id="{4797F177-DAC3-E68A-85D1-634DAE7A34EB}"/>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43" name="Tekstfelt 1842">
                    <a:extLst>
                      <a:ext uri="{FF2B5EF4-FFF2-40B4-BE49-F238E27FC236}">
                        <a16:creationId xmlns:a16="http://schemas.microsoft.com/office/drawing/2014/main" id="{6409366B-41B8-C40D-3191-1443B603E10E}"/>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44" name="Tekstfelt 1843">
                    <a:extLst>
                      <a:ext uri="{FF2B5EF4-FFF2-40B4-BE49-F238E27FC236}">
                        <a16:creationId xmlns:a16="http://schemas.microsoft.com/office/drawing/2014/main" id="{9BD62A70-797F-9E62-EEFE-2073E8099CCB}"/>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45" name="Tekstfelt 1844">
                    <a:extLst>
                      <a:ext uri="{FF2B5EF4-FFF2-40B4-BE49-F238E27FC236}">
                        <a16:creationId xmlns:a16="http://schemas.microsoft.com/office/drawing/2014/main" id="{C5696E54-37DB-6354-BC84-681FE3846880}"/>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46" name="Tekstfelt 1845">
                    <a:extLst>
                      <a:ext uri="{FF2B5EF4-FFF2-40B4-BE49-F238E27FC236}">
                        <a16:creationId xmlns:a16="http://schemas.microsoft.com/office/drawing/2014/main" id="{972BD868-A1E9-BD9D-10EB-74A3787C108E}"/>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47" name="Tekstfelt 1846">
                    <a:extLst>
                      <a:ext uri="{FF2B5EF4-FFF2-40B4-BE49-F238E27FC236}">
                        <a16:creationId xmlns:a16="http://schemas.microsoft.com/office/drawing/2014/main" id="{502DE9BF-F277-34C3-FAD2-4B4A4B025C32}"/>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48" name="Tekstfelt 1847">
                    <a:extLst>
                      <a:ext uri="{FF2B5EF4-FFF2-40B4-BE49-F238E27FC236}">
                        <a16:creationId xmlns:a16="http://schemas.microsoft.com/office/drawing/2014/main" id="{89376E6C-46E8-4B7A-C292-AF7849AD6038}"/>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49" name="Tekstfelt 1848">
                    <a:extLst>
                      <a:ext uri="{FF2B5EF4-FFF2-40B4-BE49-F238E27FC236}">
                        <a16:creationId xmlns:a16="http://schemas.microsoft.com/office/drawing/2014/main" id="{99F7DB69-EEAE-6C1F-4F16-5A862EB7745E}"/>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50" name="Tekstfelt 1849">
                    <a:extLst>
                      <a:ext uri="{FF2B5EF4-FFF2-40B4-BE49-F238E27FC236}">
                        <a16:creationId xmlns:a16="http://schemas.microsoft.com/office/drawing/2014/main" id="{C0EED0CC-E951-AF89-BD58-30E0F6313F59}"/>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51" name="Tekstfelt 1850">
                    <a:extLst>
                      <a:ext uri="{FF2B5EF4-FFF2-40B4-BE49-F238E27FC236}">
                        <a16:creationId xmlns:a16="http://schemas.microsoft.com/office/drawing/2014/main" id="{451C253E-5AB4-E4BC-58D9-1281BF6DA36E}"/>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52" name="Tekstfelt 1851">
                    <a:extLst>
                      <a:ext uri="{FF2B5EF4-FFF2-40B4-BE49-F238E27FC236}">
                        <a16:creationId xmlns:a16="http://schemas.microsoft.com/office/drawing/2014/main" id="{E24B7836-236D-DF2E-5C7C-C8081B7D858C}"/>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53" name="Tekstfelt 1852">
                    <a:extLst>
                      <a:ext uri="{FF2B5EF4-FFF2-40B4-BE49-F238E27FC236}">
                        <a16:creationId xmlns:a16="http://schemas.microsoft.com/office/drawing/2014/main" id="{80BF424B-EFB5-5FDF-6DDD-A637E162AA75}"/>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54" name="Tekstfelt 1853">
                    <a:extLst>
                      <a:ext uri="{FF2B5EF4-FFF2-40B4-BE49-F238E27FC236}">
                        <a16:creationId xmlns:a16="http://schemas.microsoft.com/office/drawing/2014/main" id="{59C63CF0-0606-0036-2EDE-2FFA2ECEA54E}"/>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55" name="Tekstfelt 1854">
                    <a:extLst>
                      <a:ext uri="{FF2B5EF4-FFF2-40B4-BE49-F238E27FC236}">
                        <a16:creationId xmlns:a16="http://schemas.microsoft.com/office/drawing/2014/main" id="{981FF250-19DB-80D4-169D-B196E085E177}"/>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56" name="Tekstfelt 1855">
                    <a:extLst>
                      <a:ext uri="{FF2B5EF4-FFF2-40B4-BE49-F238E27FC236}">
                        <a16:creationId xmlns:a16="http://schemas.microsoft.com/office/drawing/2014/main" id="{DB42F63F-323C-3CA8-D34D-06B2A4F5B0EE}"/>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57" name="Tekstfelt 1856">
                    <a:extLst>
                      <a:ext uri="{FF2B5EF4-FFF2-40B4-BE49-F238E27FC236}">
                        <a16:creationId xmlns:a16="http://schemas.microsoft.com/office/drawing/2014/main" id="{A7255E56-4BE7-37F6-1255-450149B0B604}"/>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58" name="Tekstfelt 1857">
                    <a:extLst>
                      <a:ext uri="{FF2B5EF4-FFF2-40B4-BE49-F238E27FC236}">
                        <a16:creationId xmlns:a16="http://schemas.microsoft.com/office/drawing/2014/main" id="{691EB81F-31AD-B6A9-8D3B-63564EB1227C}"/>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59" name="Tekstfelt 1858">
                    <a:extLst>
                      <a:ext uri="{FF2B5EF4-FFF2-40B4-BE49-F238E27FC236}">
                        <a16:creationId xmlns:a16="http://schemas.microsoft.com/office/drawing/2014/main" id="{C98D1A4C-34E3-CCB0-2421-B0150984CC28}"/>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60" name="Tekstfelt 1859">
                    <a:extLst>
                      <a:ext uri="{FF2B5EF4-FFF2-40B4-BE49-F238E27FC236}">
                        <a16:creationId xmlns:a16="http://schemas.microsoft.com/office/drawing/2014/main" id="{D1465241-934A-5035-88AE-4026B1F3C648}"/>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61" name="Tekstfelt 1860">
                    <a:extLst>
                      <a:ext uri="{FF2B5EF4-FFF2-40B4-BE49-F238E27FC236}">
                        <a16:creationId xmlns:a16="http://schemas.microsoft.com/office/drawing/2014/main" id="{31B7374F-A736-D395-7842-5E800DFF58BE}"/>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62" name="Tekstfelt 1861">
                    <a:extLst>
                      <a:ext uri="{FF2B5EF4-FFF2-40B4-BE49-F238E27FC236}">
                        <a16:creationId xmlns:a16="http://schemas.microsoft.com/office/drawing/2014/main" id="{84CC447B-DA06-518D-A735-C8AC81BB8F7B}"/>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63" name="Tekstfelt 1862">
                    <a:extLst>
                      <a:ext uri="{FF2B5EF4-FFF2-40B4-BE49-F238E27FC236}">
                        <a16:creationId xmlns:a16="http://schemas.microsoft.com/office/drawing/2014/main" id="{EDE09D0C-269E-BC5C-9A69-7FBB39818F99}"/>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64" name="Tekstfelt 1863">
                    <a:extLst>
                      <a:ext uri="{FF2B5EF4-FFF2-40B4-BE49-F238E27FC236}">
                        <a16:creationId xmlns:a16="http://schemas.microsoft.com/office/drawing/2014/main" id="{128DD4C3-51C0-D5EA-B393-230657C001D9}"/>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65" name="Tekstfelt 1864">
                    <a:extLst>
                      <a:ext uri="{FF2B5EF4-FFF2-40B4-BE49-F238E27FC236}">
                        <a16:creationId xmlns:a16="http://schemas.microsoft.com/office/drawing/2014/main" id="{952CAA8B-4DE9-639D-08E9-D6CDFD263447}"/>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66" name="Tekstfelt 1865">
                    <a:extLst>
                      <a:ext uri="{FF2B5EF4-FFF2-40B4-BE49-F238E27FC236}">
                        <a16:creationId xmlns:a16="http://schemas.microsoft.com/office/drawing/2014/main" id="{0C295115-28C1-67C3-DB49-F72D5A2248FB}"/>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867" name="Tekstfelt 1866">
                    <a:extLst>
                      <a:ext uri="{FF2B5EF4-FFF2-40B4-BE49-F238E27FC236}">
                        <a16:creationId xmlns:a16="http://schemas.microsoft.com/office/drawing/2014/main" id="{5948CD6A-266B-089A-70C0-CDF3D6D6BF63}"/>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868" name="Tekstfelt 1867">
                    <a:extLst>
                      <a:ext uri="{FF2B5EF4-FFF2-40B4-BE49-F238E27FC236}">
                        <a16:creationId xmlns:a16="http://schemas.microsoft.com/office/drawing/2014/main" id="{2018064B-7820-97A2-6489-33FFE3E8AE84}"/>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869" name="Tekstfelt 1868">
                    <a:extLst>
                      <a:ext uri="{FF2B5EF4-FFF2-40B4-BE49-F238E27FC236}">
                        <a16:creationId xmlns:a16="http://schemas.microsoft.com/office/drawing/2014/main" id="{232EFB95-1620-0AA3-3A98-66EEC6281BB4}"/>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37" name="Tekstfelt 1836">
                  <a:extLst>
                    <a:ext uri="{FF2B5EF4-FFF2-40B4-BE49-F238E27FC236}">
                      <a16:creationId xmlns:a16="http://schemas.microsoft.com/office/drawing/2014/main" id="{0F02033E-012E-B182-26BD-6CC52CD0E836}"/>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38" name="Tekstfelt 1837">
                  <a:extLst>
                    <a:ext uri="{FF2B5EF4-FFF2-40B4-BE49-F238E27FC236}">
                      <a16:creationId xmlns:a16="http://schemas.microsoft.com/office/drawing/2014/main" id="{278B15AC-BA37-ABA8-9D3B-7E23C6AFC235}"/>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39" name="Tekstfelt 1838">
                  <a:extLst>
                    <a:ext uri="{FF2B5EF4-FFF2-40B4-BE49-F238E27FC236}">
                      <a16:creationId xmlns:a16="http://schemas.microsoft.com/office/drawing/2014/main" id="{E58FEDA9-EBB4-6BF0-C81B-3674497D0039}"/>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grpSp>
          <p:nvGrpSpPr>
            <p:cNvPr id="1642" name="Gruppe 1641">
              <a:extLst>
                <a:ext uri="{FF2B5EF4-FFF2-40B4-BE49-F238E27FC236}">
                  <a16:creationId xmlns:a16="http://schemas.microsoft.com/office/drawing/2014/main" id="{29FB6D30-45F5-24FE-B6B3-6FF693125B61}"/>
                </a:ext>
              </a:extLst>
            </p:cNvPr>
            <p:cNvGrpSpPr/>
            <p:nvPr/>
          </p:nvGrpSpPr>
          <p:grpSpPr>
            <a:xfrm>
              <a:off x="5963854" y="1104575"/>
              <a:ext cx="370381" cy="4993054"/>
              <a:chOff x="2872610" y="306025"/>
              <a:chExt cx="370381" cy="4993054"/>
            </a:xfrm>
          </p:grpSpPr>
          <p:grpSp>
            <p:nvGrpSpPr>
              <p:cNvPr id="1795" name="Gruppe 1794">
                <a:extLst>
                  <a:ext uri="{FF2B5EF4-FFF2-40B4-BE49-F238E27FC236}">
                    <a16:creationId xmlns:a16="http://schemas.microsoft.com/office/drawing/2014/main" id="{16EF6BA7-90E4-1D1B-C050-7EE91A87EF7F}"/>
                  </a:ext>
                </a:extLst>
              </p:cNvPr>
              <p:cNvGrpSpPr/>
              <p:nvPr/>
            </p:nvGrpSpPr>
            <p:grpSpPr>
              <a:xfrm>
                <a:off x="2872610" y="306025"/>
                <a:ext cx="370381" cy="4993054"/>
                <a:chOff x="3456275" y="891802"/>
                <a:chExt cx="370381" cy="4993054"/>
              </a:xfrm>
            </p:grpSpPr>
            <p:sp>
              <p:nvSpPr>
                <p:cNvPr id="1797" name="Tekstfelt 1796">
                  <a:extLst>
                    <a:ext uri="{FF2B5EF4-FFF2-40B4-BE49-F238E27FC236}">
                      <a16:creationId xmlns:a16="http://schemas.microsoft.com/office/drawing/2014/main" id="{60DD93D6-1D93-6309-4172-889E28B7EA88}"/>
                    </a:ext>
                  </a:extLst>
                </p:cNvPr>
                <p:cNvSpPr txBox="1"/>
                <p:nvPr/>
              </p:nvSpPr>
              <p:spPr>
                <a:xfrm>
                  <a:off x="3456275" y="891802"/>
                  <a:ext cx="348172" cy="215444"/>
                </a:xfrm>
                <a:prstGeom prst="rect">
                  <a:avLst/>
                </a:prstGeom>
                <a:noFill/>
              </p:spPr>
              <p:txBody>
                <a:bodyPr wrap="none" rtlCol="0">
                  <a:spAutoFit/>
                </a:bodyPr>
                <a:lstStyle/>
                <a:p>
                  <a:r>
                    <a:rPr lang="da-DK" sz="800" dirty="0"/>
                    <a:t>229</a:t>
                  </a:r>
                </a:p>
              </p:txBody>
            </p:sp>
            <p:sp>
              <p:nvSpPr>
                <p:cNvPr id="1798" name="Tekstfelt 1797">
                  <a:extLst>
                    <a:ext uri="{FF2B5EF4-FFF2-40B4-BE49-F238E27FC236}">
                      <a16:creationId xmlns:a16="http://schemas.microsoft.com/office/drawing/2014/main" id="{798A0298-A9C8-9394-F93C-887C608FA688}"/>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99" name="Tekstfelt 1798">
                  <a:extLst>
                    <a:ext uri="{FF2B5EF4-FFF2-40B4-BE49-F238E27FC236}">
                      <a16:creationId xmlns:a16="http://schemas.microsoft.com/office/drawing/2014/main" id="{1B74369A-F898-C344-46A8-3D1A639F9351}"/>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800" name="Tekstfelt 1799">
                  <a:extLst>
                    <a:ext uri="{FF2B5EF4-FFF2-40B4-BE49-F238E27FC236}">
                      <a16:creationId xmlns:a16="http://schemas.microsoft.com/office/drawing/2014/main" id="{FEB124D8-56ED-2B7B-F2F5-E249015B3924}"/>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801" name="Tekstfelt 1800">
                  <a:extLst>
                    <a:ext uri="{FF2B5EF4-FFF2-40B4-BE49-F238E27FC236}">
                      <a16:creationId xmlns:a16="http://schemas.microsoft.com/office/drawing/2014/main" id="{384E155D-60A2-2B06-AC95-A0076EAC5528}"/>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802" name="Tekstfelt 1801">
                  <a:extLst>
                    <a:ext uri="{FF2B5EF4-FFF2-40B4-BE49-F238E27FC236}">
                      <a16:creationId xmlns:a16="http://schemas.microsoft.com/office/drawing/2014/main" id="{E11A6DD0-062E-FFAD-B7D3-F8D271883279}"/>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803" name="Tekstfelt 1802">
                  <a:extLst>
                    <a:ext uri="{FF2B5EF4-FFF2-40B4-BE49-F238E27FC236}">
                      <a16:creationId xmlns:a16="http://schemas.microsoft.com/office/drawing/2014/main" id="{62FA44D4-D6E0-3131-8080-18A0DEE81A2C}"/>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804" name="Tekstfelt 1803">
                  <a:extLst>
                    <a:ext uri="{FF2B5EF4-FFF2-40B4-BE49-F238E27FC236}">
                      <a16:creationId xmlns:a16="http://schemas.microsoft.com/office/drawing/2014/main" id="{D2102B56-F28B-FF45-9805-BDE8E45F77E8}"/>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805" name="Tekstfelt 1804">
                  <a:extLst>
                    <a:ext uri="{FF2B5EF4-FFF2-40B4-BE49-F238E27FC236}">
                      <a16:creationId xmlns:a16="http://schemas.microsoft.com/office/drawing/2014/main" id="{E30D71AE-C947-72B4-5C58-F51DDD3A26AB}"/>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806" name="Tekstfelt 1805">
                  <a:extLst>
                    <a:ext uri="{FF2B5EF4-FFF2-40B4-BE49-F238E27FC236}">
                      <a16:creationId xmlns:a16="http://schemas.microsoft.com/office/drawing/2014/main" id="{32DE62E6-A90D-23D7-8210-E4D50C417C64}"/>
                    </a:ext>
                  </a:extLst>
                </p:cNvPr>
                <p:cNvSpPr txBox="1"/>
                <p:nvPr/>
              </p:nvSpPr>
              <p:spPr>
                <a:xfrm>
                  <a:off x="3478484" y="5669412"/>
                  <a:ext cx="348172" cy="215444"/>
                </a:xfrm>
                <a:prstGeom prst="rect">
                  <a:avLst/>
                </a:prstGeom>
                <a:noFill/>
              </p:spPr>
              <p:txBody>
                <a:bodyPr wrap="none" rtlCol="0">
                  <a:spAutoFit/>
                </a:bodyPr>
                <a:lstStyle/>
                <a:p>
                  <a:r>
                    <a:rPr lang="da-DK" sz="800" dirty="0"/>
                    <a:t>218</a:t>
                  </a:r>
                </a:p>
              </p:txBody>
            </p:sp>
            <p:sp>
              <p:nvSpPr>
                <p:cNvPr id="1807" name="Tekstfelt 1806">
                  <a:extLst>
                    <a:ext uri="{FF2B5EF4-FFF2-40B4-BE49-F238E27FC236}">
                      <a16:creationId xmlns:a16="http://schemas.microsoft.com/office/drawing/2014/main" id="{D9B013D6-4691-F3AC-06EC-4C7C908998B2}"/>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96" name="Tekstfelt 1795">
                <a:extLst>
                  <a:ext uri="{FF2B5EF4-FFF2-40B4-BE49-F238E27FC236}">
                    <a16:creationId xmlns:a16="http://schemas.microsoft.com/office/drawing/2014/main" id="{0835687D-BEAC-7484-5662-07CA20F2C567}"/>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3" name="Gruppe 1642">
              <a:extLst>
                <a:ext uri="{FF2B5EF4-FFF2-40B4-BE49-F238E27FC236}">
                  <a16:creationId xmlns:a16="http://schemas.microsoft.com/office/drawing/2014/main" id="{1BD468F1-735A-2BF5-D5A4-A88A3C546F18}"/>
                </a:ext>
              </a:extLst>
            </p:cNvPr>
            <p:cNvGrpSpPr/>
            <p:nvPr/>
          </p:nvGrpSpPr>
          <p:grpSpPr>
            <a:xfrm>
              <a:off x="5539997" y="1121144"/>
              <a:ext cx="367348" cy="4968599"/>
              <a:chOff x="2884750" y="735002"/>
              <a:chExt cx="367348" cy="4968599"/>
            </a:xfrm>
          </p:grpSpPr>
          <p:grpSp>
            <p:nvGrpSpPr>
              <p:cNvPr id="1782" name="Gruppe 1781">
                <a:extLst>
                  <a:ext uri="{FF2B5EF4-FFF2-40B4-BE49-F238E27FC236}">
                    <a16:creationId xmlns:a16="http://schemas.microsoft.com/office/drawing/2014/main" id="{72BD4103-BB80-20BC-6CA8-2B4388A0BDA1}"/>
                  </a:ext>
                </a:extLst>
              </p:cNvPr>
              <p:cNvGrpSpPr/>
              <p:nvPr/>
            </p:nvGrpSpPr>
            <p:grpSpPr>
              <a:xfrm>
                <a:off x="2884750" y="1168460"/>
                <a:ext cx="367348" cy="4535141"/>
                <a:chOff x="3468415" y="1754237"/>
                <a:chExt cx="367348" cy="4535141"/>
              </a:xfrm>
            </p:grpSpPr>
            <p:sp>
              <p:nvSpPr>
                <p:cNvPr id="1784" name="Tekstfelt 1783">
                  <a:extLst>
                    <a:ext uri="{FF2B5EF4-FFF2-40B4-BE49-F238E27FC236}">
                      <a16:creationId xmlns:a16="http://schemas.microsoft.com/office/drawing/2014/main" id="{94C8ED0D-6DAC-CAD7-0988-43CE32E9CBA2}"/>
                    </a:ext>
                  </a:extLst>
                </p:cNvPr>
                <p:cNvSpPr txBox="1"/>
                <p:nvPr/>
              </p:nvSpPr>
              <p:spPr>
                <a:xfrm>
                  <a:off x="3487591" y="6073934"/>
                  <a:ext cx="348172" cy="215444"/>
                </a:xfrm>
                <a:prstGeom prst="rect">
                  <a:avLst/>
                </a:prstGeom>
                <a:noFill/>
              </p:spPr>
              <p:txBody>
                <a:bodyPr wrap="none" rtlCol="0">
                  <a:spAutoFit/>
                </a:bodyPr>
                <a:lstStyle/>
                <a:p>
                  <a:r>
                    <a:rPr lang="da-DK" sz="800" dirty="0"/>
                    <a:t>229</a:t>
                  </a:r>
                </a:p>
              </p:txBody>
            </p:sp>
            <p:sp>
              <p:nvSpPr>
                <p:cNvPr id="1785" name="Tekstfelt 1784">
                  <a:extLst>
                    <a:ext uri="{FF2B5EF4-FFF2-40B4-BE49-F238E27FC236}">
                      <a16:creationId xmlns:a16="http://schemas.microsoft.com/office/drawing/2014/main" id="{DF856439-E203-164F-AEEB-E94F927D66C3}"/>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86" name="Tekstfelt 1785">
                  <a:extLst>
                    <a:ext uri="{FF2B5EF4-FFF2-40B4-BE49-F238E27FC236}">
                      <a16:creationId xmlns:a16="http://schemas.microsoft.com/office/drawing/2014/main" id="{A3EE9460-FBF8-0376-43F5-1D9CD170529D}"/>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87" name="Tekstfelt 1786">
                  <a:extLst>
                    <a:ext uri="{FF2B5EF4-FFF2-40B4-BE49-F238E27FC236}">
                      <a16:creationId xmlns:a16="http://schemas.microsoft.com/office/drawing/2014/main" id="{7D9C06E0-73ED-9126-CAAD-1106E222655B}"/>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88" name="Tekstfelt 1787">
                  <a:extLst>
                    <a:ext uri="{FF2B5EF4-FFF2-40B4-BE49-F238E27FC236}">
                      <a16:creationId xmlns:a16="http://schemas.microsoft.com/office/drawing/2014/main" id="{DCC64DC8-DB35-B5B2-D897-C9657356C6D3}"/>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89" name="Tekstfelt 1788">
                  <a:extLst>
                    <a:ext uri="{FF2B5EF4-FFF2-40B4-BE49-F238E27FC236}">
                      <a16:creationId xmlns:a16="http://schemas.microsoft.com/office/drawing/2014/main" id="{E13FC65F-4714-981E-7B98-A67385FCEDCD}"/>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90" name="Tekstfelt 1789">
                  <a:extLst>
                    <a:ext uri="{FF2B5EF4-FFF2-40B4-BE49-F238E27FC236}">
                      <a16:creationId xmlns:a16="http://schemas.microsoft.com/office/drawing/2014/main" id="{8F11F724-C35C-8E75-1A92-8E72FF2B5215}"/>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91" name="Tekstfelt 1790">
                  <a:extLst>
                    <a:ext uri="{FF2B5EF4-FFF2-40B4-BE49-F238E27FC236}">
                      <a16:creationId xmlns:a16="http://schemas.microsoft.com/office/drawing/2014/main" id="{25C095B8-629E-3974-4E5D-302DD9D16CDE}"/>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92" name="Tekstfelt 1791">
                  <a:extLst>
                    <a:ext uri="{FF2B5EF4-FFF2-40B4-BE49-F238E27FC236}">
                      <a16:creationId xmlns:a16="http://schemas.microsoft.com/office/drawing/2014/main" id="{D6B37987-8FF8-093C-79BA-E3C5386637C6}"/>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93" name="Tekstfelt 1792">
                  <a:extLst>
                    <a:ext uri="{FF2B5EF4-FFF2-40B4-BE49-F238E27FC236}">
                      <a16:creationId xmlns:a16="http://schemas.microsoft.com/office/drawing/2014/main" id="{9B5A56F4-ED09-50D2-03CD-D58CC6328618}"/>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94" name="Tekstfelt 1793">
                  <a:extLst>
                    <a:ext uri="{FF2B5EF4-FFF2-40B4-BE49-F238E27FC236}">
                      <a16:creationId xmlns:a16="http://schemas.microsoft.com/office/drawing/2014/main" id="{3E5F268E-6CB3-7165-F7F6-822524B33873}"/>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83" name="Tekstfelt 1782">
                <a:extLst>
                  <a:ext uri="{FF2B5EF4-FFF2-40B4-BE49-F238E27FC236}">
                    <a16:creationId xmlns:a16="http://schemas.microsoft.com/office/drawing/2014/main" id="{338EB8AA-5AFF-E502-D67B-935FADFFFB18}"/>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4" name="Gruppe 1643">
              <a:extLst>
                <a:ext uri="{FF2B5EF4-FFF2-40B4-BE49-F238E27FC236}">
                  <a16:creationId xmlns:a16="http://schemas.microsoft.com/office/drawing/2014/main" id="{99657216-9388-0178-F7BB-5DDAAC345BF8}"/>
                </a:ext>
              </a:extLst>
            </p:cNvPr>
            <p:cNvGrpSpPr/>
            <p:nvPr/>
          </p:nvGrpSpPr>
          <p:grpSpPr>
            <a:xfrm>
              <a:off x="4671957" y="1121816"/>
              <a:ext cx="368493" cy="4975623"/>
              <a:chOff x="2884750" y="1599890"/>
              <a:chExt cx="368493" cy="4975623"/>
            </a:xfrm>
          </p:grpSpPr>
          <p:grpSp>
            <p:nvGrpSpPr>
              <p:cNvPr id="1769" name="Gruppe 1768">
                <a:extLst>
                  <a:ext uri="{FF2B5EF4-FFF2-40B4-BE49-F238E27FC236}">
                    <a16:creationId xmlns:a16="http://schemas.microsoft.com/office/drawing/2014/main" id="{E330A60F-A27D-89E6-AA69-B12B2D34B4AF}"/>
                  </a:ext>
                </a:extLst>
              </p:cNvPr>
              <p:cNvGrpSpPr/>
              <p:nvPr/>
            </p:nvGrpSpPr>
            <p:grpSpPr>
              <a:xfrm>
                <a:off x="2884750" y="1599890"/>
                <a:ext cx="367348" cy="4975623"/>
                <a:chOff x="3468415" y="2185667"/>
                <a:chExt cx="367348" cy="4975623"/>
              </a:xfrm>
            </p:grpSpPr>
            <p:sp>
              <p:nvSpPr>
                <p:cNvPr id="1771" name="Tekstfelt 1770">
                  <a:extLst>
                    <a:ext uri="{FF2B5EF4-FFF2-40B4-BE49-F238E27FC236}">
                      <a16:creationId xmlns:a16="http://schemas.microsoft.com/office/drawing/2014/main" id="{A8A514E3-A477-F6D3-3993-02FBD51EC578}"/>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72" name="Tekstfelt 1771">
                  <a:extLst>
                    <a:ext uri="{FF2B5EF4-FFF2-40B4-BE49-F238E27FC236}">
                      <a16:creationId xmlns:a16="http://schemas.microsoft.com/office/drawing/2014/main" id="{265DC95B-D73D-0504-0928-B5501890FB8C}"/>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73" name="Tekstfelt 1772">
                  <a:extLst>
                    <a:ext uri="{FF2B5EF4-FFF2-40B4-BE49-F238E27FC236}">
                      <a16:creationId xmlns:a16="http://schemas.microsoft.com/office/drawing/2014/main" id="{FE64B3F9-960A-96F6-2CDD-E197AB65A76D}"/>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74" name="Tekstfelt 1773">
                  <a:extLst>
                    <a:ext uri="{FF2B5EF4-FFF2-40B4-BE49-F238E27FC236}">
                      <a16:creationId xmlns:a16="http://schemas.microsoft.com/office/drawing/2014/main" id="{8C998668-963C-C2F7-19AB-2556D9CDBAB8}"/>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75" name="Tekstfelt 1774">
                  <a:extLst>
                    <a:ext uri="{FF2B5EF4-FFF2-40B4-BE49-F238E27FC236}">
                      <a16:creationId xmlns:a16="http://schemas.microsoft.com/office/drawing/2014/main" id="{D27BB713-92F9-2F18-6A91-B9D63DC1691B}"/>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76" name="Tekstfelt 1775">
                  <a:extLst>
                    <a:ext uri="{FF2B5EF4-FFF2-40B4-BE49-F238E27FC236}">
                      <a16:creationId xmlns:a16="http://schemas.microsoft.com/office/drawing/2014/main" id="{BD81702B-8D2F-02C5-8FB4-8BA2F969798B}"/>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77" name="Tekstfelt 1776">
                  <a:extLst>
                    <a:ext uri="{FF2B5EF4-FFF2-40B4-BE49-F238E27FC236}">
                      <a16:creationId xmlns:a16="http://schemas.microsoft.com/office/drawing/2014/main" id="{15B1B91F-8610-32AA-6D06-EF516DFB3C30}"/>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78" name="Tekstfelt 1777">
                  <a:extLst>
                    <a:ext uri="{FF2B5EF4-FFF2-40B4-BE49-F238E27FC236}">
                      <a16:creationId xmlns:a16="http://schemas.microsoft.com/office/drawing/2014/main" id="{886C9A23-FEF3-DCC3-C60B-EE275ABD93A6}"/>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79" name="Tekstfelt 1778">
                  <a:extLst>
                    <a:ext uri="{FF2B5EF4-FFF2-40B4-BE49-F238E27FC236}">
                      <a16:creationId xmlns:a16="http://schemas.microsoft.com/office/drawing/2014/main" id="{8B3C027D-D8B2-68FD-6F04-1AFE93B09833}"/>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80" name="Tekstfelt 1779">
                  <a:extLst>
                    <a:ext uri="{FF2B5EF4-FFF2-40B4-BE49-F238E27FC236}">
                      <a16:creationId xmlns:a16="http://schemas.microsoft.com/office/drawing/2014/main" id="{F917128D-5992-6396-6C98-FB8B00A33964}"/>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81" name="Tekstfelt 1780">
                  <a:extLst>
                    <a:ext uri="{FF2B5EF4-FFF2-40B4-BE49-F238E27FC236}">
                      <a16:creationId xmlns:a16="http://schemas.microsoft.com/office/drawing/2014/main" id="{91BBEE9E-C919-FCBF-CAE6-298B16C26093}"/>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70" name="Tekstfelt 1769">
                <a:extLst>
                  <a:ext uri="{FF2B5EF4-FFF2-40B4-BE49-F238E27FC236}">
                    <a16:creationId xmlns:a16="http://schemas.microsoft.com/office/drawing/2014/main" id="{9153C1E5-C59A-7478-766E-EE17FF444490}"/>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5" name="Gruppe 1644">
              <a:extLst>
                <a:ext uri="{FF2B5EF4-FFF2-40B4-BE49-F238E27FC236}">
                  <a16:creationId xmlns:a16="http://schemas.microsoft.com/office/drawing/2014/main" id="{FB53966B-AAF3-E7E2-20A8-7B96BBA45710}"/>
                </a:ext>
              </a:extLst>
            </p:cNvPr>
            <p:cNvGrpSpPr/>
            <p:nvPr/>
          </p:nvGrpSpPr>
          <p:grpSpPr>
            <a:xfrm>
              <a:off x="4246971" y="1119665"/>
              <a:ext cx="368493" cy="4977333"/>
              <a:chOff x="2884750" y="2033560"/>
              <a:chExt cx="368493" cy="4977333"/>
            </a:xfrm>
          </p:grpSpPr>
          <p:grpSp>
            <p:nvGrpSpPr>
              <p:cNvPr id="1756" name="Gruppe 1755">
                <a:extLst>
                  <a:ext uri="{FF2B5EF4-FFF2-40B4-BE49-F238E27FC236}">
                    <a16:creationId xmlns:a16="http://schemas.microsoft.com/office/drawing/2014/main" id="{CF9FE5BE-D8EC-13A9-CD0B-76C33B3750F1}"/>
                  </a:ext>
                </a:extLst>
              </p:cNvPr>
              <p:cNvGrpSpPr/>
              <p:nvPr/>
            </p:nvGrpSpPr>
            <p:grpSpPr>
              <a:xfrm>
                <a:off x="2884750" y="2033560"/>
                <a:ext cx="367348" cy="4977333"/>
                <a:chOff x="3468415" y="2619337"/>
                <a:chExt cx="367348" cy="4977333"/>
              </a:xfrm>
            </p:grpSpPr>
            <p:sp>
              <p:nvSpPr>
                <p:cNvPr id="1758" name="Tekstfelt 1757">
                  <a:extLst>
                    <a:ext uri="{FF2B5EF4-FFF2-40B4-BE49-F238E27FC236}">
                      <a16:creationId xmlns:a16="http://schemas.microsoft.com/office/drawing/2014/main" id="{44371857-EC90-498A-11DA-80ED8DE0E8CA}"/>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59" name="Tekstfelt 1758">
                  <a:extLst>
                    <a:ext uri="{FF2B5EF4-FFF2-40B4-BE49-F238E27FC236}">
                      <a16:creationId xmlns:a16="http://schemas.microsoft.com/office/drawing/2014/main" id="{92009259-2A0E-4556-2011-45544BAC1E36}"/>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60" name="Tekstfelt 1759">
                  <a:extLst>
                    <a:ext uri="{FF2B5EF4-FFF2-40B4-BE49-F238E27FC236}">
                      <a16:creationId xmlns:a16="http://schemas.microsoft.com/office/drawing/2014/main" id="{44864A9D-95BB-A59D-9B4A-679BAF3E502E}"/>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61" name="Tekstfelt 1760">
                  <a:extLst>
                    <a:ext uri="{FF2B5EF4-FFF2-40B4-BE49-F238E27FC236}">
                      <a16:creationId xmlns:a16="http://schemas.microsoft.com/office/drawing/2014/main" id="{944CA2DF-8EDD-1852-ED21-AC795E120B93}"/>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62" name="Tekstfelt 1761">
                  <a:extLst>
                    <a:ext uri="{FF2B5EF4-FFF2-40B4-BE49-F238E27FC236}">
                      <a16:creationId xmlns:a16="http://schemas.microsoft.com/office/drawing/2014/main" id="{5F757841-E8C1-B689-2E26-C5AEC5ACFCEB}"/>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63" name="Tekstfelt 1762">
                  <a:extLst>
                    <a:ext uri="{FF2B5EF4-FFF2-40B4-BE49-F238E27FC236}">
                      <a16:creationId xmlns:a16="http://schemas.microsoft.com/office/drawing/2014/main" id="{DC40D14B-67FE-899C-EA31-F22A29CB396C}"/>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64" name="Tekstfelt 1763">
                  <a:extLst>
                    <a:ext uri="{FF2B5EF4-FFF2-40B4-BE49-F238E27FC236}">
                      <a16:creationId xmlns:a16="http://schemas.microsoft.com/office/drawing/2014/main" id="{ACCFA967-B154-A2F7-5AAD-E0524D46DDDC}"/>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65" name="Tekstfelt 1764">
                  <a:extLst>
                    <a:ext uri="{FF2B5EF4-FFF2-40B4-BE49-F238E27FC236}">
                      <a16:creationId xmlns:a16="http://schemas.microsoft.com/office/drawing/2014/main" id="{F77CA9FD-BC53-1314-3388-5BBC70DF3FB6}"/>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66" name="Tekstfelt 1765">
                  <a:extLst>
                    <a:ext uri="{FF2B5EF4-FFF2-40B4-BE49-F238E27FC236}">
                      <a16:creationId xmlns:a16="http://schemas.microsoft.com/office/drawing/2014/main" id="{99D305CE-36CE-9FBD-BA35-BCE3099ED335}"/>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67" name="Tekstfelt 1766">
                  <a:extLst>
                    <a:ext uri="{FF2B5EF4-FFF2-40B4-BE49-F238E27FC236}">
                      <a16:creationId xmlns:a16="http://schemas.microsoft.com/office/drawing/2014/main" id="{B6418269-8AC4-4E6F-2B76-6123DFBA74A5}"/>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68" name="Tekstfelt 1767">
                  <a:extLst>
                    <a:ext uri="{FF2B5EF4-FFF2-40B4-BE49-F238E27FC236}">
                      <a16:creationId xmlns:a16="http://schemas.microsoft.com/office/drawing/2014/main" id="{D93ABA4C-315B-F311-7CCD-807FB71B7855}"/>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57" name="Tekstfelt 1756">
                <a:extLst>
                  <a:ext uri="{FF2B5EF4-FFF2-40B4-BE49-F238E27FC236}">
                    <a16:creationId xmlns:a16="http://schemas.microsoft.com/office/drawing/2014/main" id="{01D3955B-AC87-A403-70BB-3D0EDE145BCC}"/>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6" name="Gruppe 1645">
              <a:extLst>
                <a:ext uri="{FF2B5EF4-FFF2-40B4-BE49-F238E27FC236}">
                  <a16:creationId xmlns:a16="http://schemas.microsoft.com/office/drawing/2014/main" id="{9335514E-C975-E639-EC80-2F92CECF97FF}"/>
                </a:ext>
              </a:extLst>
            </p:cNvPr>
            <p:cNvGrpSpPr/>
            <p:nvPr/>
          </p:nvGrpSpPr>
          <p:grpSpPr>
            <a:xfrm>
              <a:off x="3805124" y="1117111"/>
              <a:ext cx="369796" cy="4983796"/>
              <a:chOff x="2884750" y="2468352"/>
              <a:chExt cx="369796" cy="4983796"/>
            </a:xfrm>
          </p:grpSpPr>
          <p:grpSp>
            <p:nvGrpSpPr>
              <p:cNvPr id="1743" name="Gruppe 1742">
                <a:extLst>
                  <a:ext uri="{FF2B5EF4-FFF2-40B4-BE49-F238E27FC236}">
                    <a16:creationId xmlns:a16="http://schemas.microsoft.com/office/drawing/2014/main" id="{715349B0-D419-EFEA-5DD6-8FFF26A9155C}"/>
                  </a:ext>
                </a:extLst>
              </p:cNvPr>
              <p:cNvGrpSpPr/>
              <p:nvPr/>
            </p:nvGrpSpPr>
            <p:grpSpPr>
              <a:xfrm>
                <a:off x="2884750" y="2468352"/>
                <a:ext cx="369796" cy="4983796"/>
                <a:chOff x="3468415" y="3054129"/>
                <a:chExt cx="369796" cy="4983796"/>
              </a:xfrm>
            </p:grpSpPr>
            <p:sp>
              <p:nvSpPr>
                <p:cNvPr id="1745" name="Tekstfelt 1744">
                  <a:extLst>
                    <a:ext uri="{FF2B5EF4-FFF2-40B4-BE49-F238E27FC236}">
                      <a16:creationId xmlns:a16="http://schemas.microsoft.com/office/drawing/2014/main" id="{0477427E-3480-7530-1FBE-F4BD1AF3C7FB}"/>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46" name="Tekstfelt 1745">
                  <a:extLst>
                    <a:ext uri="{FF2B5EF4-FFF2-40B4-BE49-F238E27FC236}">
                      <a16:creationId xmlns:a16="http://schemas.microsoft.com/office/drawing/2014/main" id="{AA31E40C-16C5-4432-86D1-7581BEADAC2E}"/>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47" name="Tekstfelt 1746">
                  <a:extLst>
                    <a:ext uri="{FF2B5EF4-FFF2-40B4-BE49-F238E27FC236}">
                      <a16:creationId xmlns:a16="http://schemas.microsoft.com/office/drawing/2014/main" id="{EE302E6F-F221-99B9-917D-FF06E11B52F5}"/>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48" name="Tekstfelt 1747">
                  <a:extLst>
                    <a:ext uri="{FF2B5EF4-FFF2-40B4-BE49-F238E27FC236}">
                      <a16:creationId xmlns:a16="http://schemas.microsoft.com/office/drawing/2014/main" id="{C01C9A82-0EC1-E6D4-3C57-961D17B49503}"/>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49" name="Tekstfelt 1748">
                  <a:extLst>
                    <a:ext uri="{FF2B5EF4-FFF2-40B4-BE49-F238E27FC236}">
                      <a16:creationId xmlns:a16="http://schemas.microsoft.com/office/drawing/2014/main" id="{B88C5A89-BBD1-AB5F-4584-D2681F1BA563}"/>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50" name="Tekstfelt 1749">
                  <a:extLst>
                    <a:ext uri="{FF2B5EF4-FFF2-40B4-BE49-F238E27FC236}">
                      <a16:creationId xmlns:a16="http://schemas.microsoft.com/office/drawing/2014/main" id="{AC078E80-D2A8-27A8-237D-0FD791D8FC7A}"/>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51" name="Tekstfelt 1750">
                  <a:extLst>
                    <a:ext uri="{FF2B5EF4-FFF2-40B4-BE49-F238E27FC236}">
                      <a16:creationId xmlns:a16="http://schemas.microsoft.com/office/drawing/2014/main" id="{009878FE-187F-1E42-D83D-34C89ED1E015}"/>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52" name="Tekstfelt 1751">
                  <a:extLst>
                    <a:ext uri="{FF2B5EF4-FFF2-40B4-BE49-F238E27FC236}">
                      <a16:creationId xmlns:a16="http://schemas.microsoft.com/office/drawing/2014/main" id="{33A9F61B-71F6-2162-D15A-65C0E9B9230F}"/>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53" name="Tekstfelt 1752">
                  <a:extLst>
                    <a:ext uri="{FF2B5EF4-FFF2-40B4-BE49-F238E27FC236}">
                      <a16:creationId xmlns:a16="http://schemas.microsoft.com/office/drawing/2014/main" id="{29050E4D-A361-2479-98A6-A7ECD45EAFE7}"/>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54" name="Tekstfelt 1753">
                  <a:extLst>
                    <a:ext uri="{FF2B5EF4-FFF2-40B4-BE49-F238E27FC236}">
                      <a16:creationId xmlns:a16="http://schemas.microsoft.com/office/drawing/2014/main" id="{36166ED4-8753-292F-A1BA-C9754024D74B}"/>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55" name="Tekstfelt 1754">
                  <a:extLst>
                    <a:ext uri="{FF2B5EF4-FFF2-40B4-BE49-F238E27FC236}">
                      <a16:creationId xmlns:a16="http://schemas.microsoft.com/office/drawing/2014/main" id="{AEF96F6A-A894-BB0C-F1EE-4B1F10B85CAE}"/>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44" name="Tekstfelt 1743">
                <a:extLst>
                  <a:ext uri="{FF2B5EF4-FFF2-40B4-BE49-F238E27FC236}">
                    <a16:creationId xmlns:a16="http://schemas.microsoft.com/office/drawing/2014/main" id="{6CEEE22D-20DC-7586-3610-4DCA0E42143F}"/>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7" name="Gruppe 1646">
              <a:extLst>
                <a:ext uri="{FF2B5EF4-FFF2-40B4-BE49-F238E27FC236}">
                  <a16:creationId xmlns:a16="http://schemas.microsoft.com/office/drawing/2014/main" id="{4B8BBC7F-1EBF-355D-B8F6-6DE05D47923B}"/>
                </a:ext>
              </a:extLst>
            </p:cNvPr>
            <p:cNvGrpSpPr/>
            <p:nvPr/>
          </p:nvGrpSpPr>
          <p:grpSpPr>
            <a:xfrm>
              <a:off x="3380676" y="1113679"/>
              <a:ext cx="368678" cy="4985735"/>
              <a:chOff x="2885868" y="2899782"/>
              <a:chExt cx="368678" cy="4985735"/>
            </a:xfrm>
          </p:grpSpPr>
          <p:grpSp>
            <p:nvGrpSpPr>
              <p:cNvPr id="1730" name="Gruppe 1729">
                <a:extLst>
                  <a:ext uri="{FF2B5EF4-FFF2-40B4-BE49-F238E27FC236}">
                    <a16:creationId xmlns:a16="http://schemas.microsoft.com/office/drawing/2014/main" id="{00ECA3B4-57DB-D893-3454-CB229FBA9823}"/>
                  </a:ext>
                </a:extLst>
              </p:cNvPr>
              <p:cNvGrpSpPr/>
              <p:nvPr/>
            </p:nvGrpSpPr>
            <p:grpSpPr>
              <a:xfrm>
                <a:off x="2885868" y="2899782"/>
                <a:ext cx="368678" cy="4985735"/>
                <a:chOff x="3469533" y="3485559"/>
                <a:chExt cx="368678" cy="4985735"/>
              </a:xfrm>
            </p:grpSpPr>
            <p:sp>
              <p:nvSpPr>
                <p:cNvPr id="1732" name="Tekstfelt 1731">
                  <a:extLst>
                    <a:ext uri="{FF2B5EF4-FFF2-40B4-BE49-F238E27FC236}">
                      <a16:creationId xmlns:a16="http://schemas.microsoft.com/office/drawing/2014/main" id="{DFFA94E0-2D72-E125-7ADC-E99838A1654F}"/>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33" name="Tekstfelt 1732">
                  <a:extLst>
                    <a:ext uri="{FF2B5EF4-FFF2-40B4-BE49-F238E27FC236}">
                      <a16:creationId xmlns:a16="http://schemas.microsoft.com/office/drawing/2014/main" id="{EE720169-57D9-9D84-A968-C01CBCF87F8F}"/>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34" name="Tekstfelt 1733">
                  <a:extLst>
                    <a:ext uri="{FF2B5EF4-FFF2-40B4-BE49-F238E27FC236}">
                      <a16:creationId xmlns:a16="http://schemas.microsoft.com/office/drawing/2014/main" id="{B71133F2-179F-5996-5B3C-BDF634BBDE02}"/>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35" name="Tekstfelt 1734">
                  <a:extLst>
                    <a:ext uri="{FF2B5EF4-FFF2-40B4-BE49-F238E27FC236}">
                      <a16:creationId xmlns:a16="http://schemas.microsoft.com/office/drawing/2014/main" id="{8EE02F9E-6F70-A486-D9A4-C492186E1CD8}"/>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36" name="Tekstfelt 1735">
                  <a:extLst>
                    <a:ext uri="{FF2B5EF4-FFF2-40B4-BE49-F238E27FC236}">
                      <a16:creationId xmlns:a16="http://schemas.microsoft.com/office/drawing/2014/main" id="{8BF672BC-88F2-6990-0701-DC08193B03E8}"/>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37" name="Tekstfelt 1736">
                  <a:extLst>
                    <a:ext uri="{FF2B5EF4-FFF2-40B4-BE49-F238E27FC236}">
                      <a16:creationId xmlns:a16="http://schemas.microsoft.com/office/drawing/2014/main" id="{4DCBB2C5-277F-D224-B1F5-DF00EB6ADF17}"/>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38" name="Tekstfelt 1737">
                  <a:extLst>
                    <a:ext uri="{FF2B5EF4-FFF2-40B4-BE49-F238E27FC236}">
                      <a16:creationId xmlns:a16="http://schemas.microsoft.com/office/drawing/2014/main" id="{C6EA1A70-5982-6A59-AA3B-EE72743E8137}"/>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39" name="Tekstfelt 1738">
                  <a:extLst>
                    <a:ext uri="{FF2B5EF4-FFF2-40B4-BE49-F238E27FC236}">
                      <a16:creationId xmlns:a16="http://schemas.microsoft.com/office/drawing/2014/main" id="{6F911406-93A7-20AA-2B4F-37BED0B080DC}"/>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40" name="Tekstfelt 1739">
                  <a:extLst>
                    <a:ext uri="{FF2B5EF4-FFF2-40B4-BE49-F238E27FC236}">
                      <a16:creationId xmlns:a16="http://schemas.microsoft.com/office/drawing/2014/main" id="{CC0AB288-8E8F-E58C-AFAA-7F7FF47E5692}"/>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41" name="Tekstfelt 1740">
                  <a:extLst>
                    <a:ext uri="{FF2B5EF4-FFF2-40B4-BE49-F238E27FC236}">
                      <a16:creationId xmlns:a16="http://schemas.microsoft.com/office/drawing/2014/main" id="{4D22D93D-C4B4-4EAC-0D38-8FEB07B24D6A}"/>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42" name="Tekstfelt 1741">
                  <a:extLst>
                    <a:ext uri="{FF2B5EF4-FFF2-40B4-BE49-F238E27FC236}">
                      <a16:creationId xmlns:a16="http://schemas.microsoft.com/office/drawing/2014/main" id="{79BDF6BB-AA8C-3095-CD51-97077F240DDF}"/>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31" name="Tekstfelt 1730">
                <a:extLst>
                  <a:ext uri="{FF2B5EF4-FFF2-40B4-BE49-F238E27FC236}">
                    <a16:creationId xmlns:a16="http://schemas.microsoft.com/office/drawing/2014/main" id="{BD4F5F99-FD6F-7E91-89AC-5E4B176AF425}"/>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8" name="Gruppe 1647">
              <a:extLst>
                <a:ext uri="{FF2B5EF4-FFF2-40B4-BE49-F238E27FC236}">
                  <a16:creationId xmlns:a16="http://schemas.microsoft.com/office/drawing/2014/main" id="{E2655A6F-3E3B-B5AC-0E68-91BCA5E92785}"/>
                </a:ext>
              </a:extLst>
            </p:cNvPr>
            <p:cNvGrpSpPr/>
            <p:nvPr/>
          </p:nvGrpSpPr>
          <p:grpSpPr>
            <a:xfrm>
              <a:off x="2937190" y="1122934"/>
              <a:ext cx="368270" cy="4971649"/>
              <a:chOff x="2886987" y="3331213"/>
              <a:chExt cx="368270" cy="4971649"/>
            </a:xfrm>
          </p:grpSpPr>
          <p:grpSp>
            <p:nvGrpSpPr>
              <p:cNvPr id="1717" name="Gruppe 1716">
                <a:extLst>
                  <a:ext uri="{FF2B5EF4-FFF2-40B4-BE49-F238E27FC236}">
                    <a16:creationId xmlns:a16="http://schemas.microsoft.com/office/drawing/2014/main" id="{1146122F-8C24-8D08-7E1F-19A10EC6C066}"/>
                  </a:ext>
                </a:extLst>
              </p:cNvPr>
              <p:cNvGrpSpPr/>
              <p:nvPr/>
            </p:nvGrpSpPr>
            <p:grpSpPr>
              <a:xfrm>
                <a:off x="2886987" y="3331213"/>
                <a:ext cx="368270" cy="4971649"/>
                <a:chOff x="3470652" y="3916990"/>
                <a:chExt cx="368270" cy="4971649"/>
              </a:xfrm>
            </p:grpSpPr>
            <p:sp>
              <p:nvSpPr>
                <p:cNvPr id="1719" name="Tekstfelt 1718">
                  <a:extLst>
                    <a:ext uri="{FF2B5EF4-FFF2-40B4-BE49-F238E27FC236}">
                      <a16:creationId xmlns:a16="http://schemas.microsoft.com/office/drawing/2014/main" id="{B438E0D5-A3F2-1615-17E2-688BF6275B9D}"/>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20" name="Tekstfelt 1719">
                  <a:extLst>
                    <a:ext uri="{FF2B5EF4-FFF2-40B4-BE49-F238E27FC236}">
                      <a16:creationId xmlns:a16="http://schemas.microsoft.com/office/drawing/2014/main" id="{2A6707D1-8715-CBCB-42A4-AFFDAC23E4BD}"/>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21" name="Tekstfelt 1720">
                  <a:extLst>
                    <a:ext uri="{FF2B5EF4-FFF2-40B4-BE49-F238E27FC236}">
                      <a16:creationId xmlns:a16="http://schemas.microsoft.com/office/drawing/2014/main" id="{7F59EA97-3A41-298E-7C95-CDA4CD052182}"/>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22" name="Tekstfelt 1721">
                  <a:extLst>
                    <a:ext uri="{FF2B5EF4-FFF2-40B4-BE49-F238E27FC236}">
                      <a16:creationId xmlns:a16="http://schemas.microsoft.com/office/drawing/2014/main" id="{6DC8433D-9871-2691-D438-E1B0680F51F5}"/>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23" name="Tekstfelt 1722">
                  <a:extLst>
                    <a:ext uri="{FF2B5EF4-FFF2-40B4-BE49-F238E27FC236}">
                      <a16:creationId xmlns:a16="http://schemas.microsoft.com/office/drawing/2014/main" id="{7ADAA76D-9BF2-EFBE-1FEC-987BEF43E777}"/>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24" name="Tekstfelt 1723">
                  <a:extLst>
                    <a:ext uri="{FF2B5EF4-FFF2-40B4-BE49-F238E27FC236}">
                      <a16:creationId xmlns:a16="http://schemas.microsoft.com/office/drawing/2014/main" id="{B9D278D0-DE23-1E0D-6D12-1A288C642F81}"/>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25" name="Tekstfelt 1724">
                  <a:extLst>
                    <a:ext uri="{FF2B5EF4-FFF2-40B4-BE49-F238E27FC236}">
                      <a16:creationId xmlns:a16="http://schemas.microsoft.com/office/drawing/2014/main" id="{02D68677-7ABA-783F-3463-7DABDD1228A0}"/>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26" name="Tekstfelt 1725">
                  <a:extLst>
                    <a:ext uri="{FF2B5EF4-FFF2-40B4-BE49-F238E27FC236}">
                      <a16:creationId xmlns:a16="http://schemas.microsoft.com/office/drawing/2014/main" id="{D7933E46-D68D-4750-DB66-932B06380CBA}"/>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27" name="Tekstfelt 1726">
                  <a:extLst>
                    <a:ext uri="{FF2B5EF4-FFF2-40B4-BE49-F238E27FC236}">
                      <a16:creationId xmlns:a16="http://schemas.microsoft.com/office/drawing/2014/main" id="{91506D05-84F5-8529-411B-EF1EC9B34331}"/>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28" name="Tekstfelt 1727">
                  <a:extLst>
                    <a:ext uri="{FF2B5EF4-FFF2-40B4-BE49-F238E27FC236}">
                      <a16:creationId xmlns:a16="http://schemas.microsoft.com/office/drawing/2014/main" id="{D3409A6B-2EC4-E7EB-A1A0-B8568D1AC252}"/>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29" name="Tekstfelt 1728">
                  <a:extLst>
                    <a:ext uri="{FF2B5EF4-FFF2-40B4-BE49-F238E27FC236}">
                      <a16:creationId xmlns:a16="http://schemas.microsoft.com/office/drawing/2014/main" id="{EFE00E76-81BF-D49D-11F8-FF4FFEBC55D8}"/>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18" name="Tekstfelt 1717">
                <a:extLst>
                  <a:ext uri="{FF2B5EF4-FFF2-40B4-BE49-F238E27FC236}">
                    <a16:creationId xmlns:a16="http://schemas.microsoft.com/office/drawing/2014/main" id="{338C9A6A-452B-7C98-A3DB-5180EFFBF874}"/>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9" name="Gruppe 1648">
              <a:extLst>
                <a:ext uri="{FF2B5EF4-FFF2-40B4-BE49-F238E27FC236}">
                  <a16:creationId xmlns:a16="http://schemas.microsoft.com/office/drawing/2014/main" id="{89271BBE-82DF-B0B2-68AD-3BF9CB98FE29}"/>
                </a:ext>
              </a:extLst>
            </p:cNvPr>
            <p:cNvGrpSpPr/>
            <p:nvPr/>
          </p:nvGrpSpPr>
          <p:grpSpPr>
            <a:xfrm>
              <a:off x="2515019" y="1122283"/>
              <a:ext cx="367153" cy="4979236"/>
              <a:chOff x="2888104" y="3762643"/>
              <a:chExt cx="367153" cy="4979236"/>
            </a:xfrm>
          </p:grpSpPr>
          <p:grpSp>
            <p:nvGrpSpPr>
              <p:cNvPr id="1704" name="Gruppe 1703">
                <a:extLst>
                  <a:ext uri="{FF2B5EF4-FFF2-40B4-BE49-F238E27FC236}">
                    <a16:creationId xmlns:a16="http://schemas.microsoft.com/office/drawing/2014/main" id="{DE92A06D-53D8-A6E9-3167-DD02952B4B33}"/>
                  </a:ext>
                </a:extLst>
              </p:cNvPr>
              <p:cNvGrpSpPr/>
              <p:nvPr/>
            </p:nvGrpSpPr>
            <p:grpSpPr>
              <a:xfrm>
                <a:off x="2888104" y="3762643"/>
                <a:ext cx="367153" cy="4979236"/>
                <a:chOff x="3471769" y="4348420"/>
                <a:chExt cx="367153" cy="4979236"/>
              </a:xfrm>
            </p:grpSpPr>
            <p:sp>
              <p:nvSpPr>
                <p:cNvPr id="1706" name="Tekstfelt 1705">
                  <a:extLst>
                    <a:ext uri="{FF2B5EF4-FFF2-40B4-BE49-F238E27FC236}">
                      <a16:creationId xmlns:a16="http://schemas.microsoft.com/office/drawing/2014/main" id="{811B1E93-2247-7DC3-7B2C-E8B17DBF2EBC}"/>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07" name="Tekstfelt 1706">
                  <a:extLst>
                    <a:ext uri="{FF2B5EF4-FFF2-40B4-BE49-F238E27FC236}">
                      <a16:creationId xmlns:a16="http://schemas.microsoft.com/office/drawing/2014/main" id="{10FE5966-5433-94F6-98FA-9D608FDE7E6C}"/>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08" name="Tekstfelt 1707">
                  <a:extLst>
                    <a:ext uri="{FF2B5EF4-FFF2-40B4-BE49-F238E27FC236}">
                      <a16:creationId xmlns:a16="http://schemas.microsoft.com/office/drawing/2014/main" id="{9F4EE6C0-DB2F-991E-A84A-1D70A4D466E2}"/>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09" name="Tekstfelt 1708">
                  <a:extLst>
                    <a:ext uri="{FF2B5EF4-FFF2-40B4-BE49-F238E27FC236}">
                      <a16:creationId xmlns:a16="http://schemas.microsoft.com/office/drawing/2014/main" id="{F19C4316-04B8-6D79-CA0A-0AA87A427D2F}"/>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10" name="Tekstfelt 1709">
                  <a:extLst>
                    <a:ext uri="{FF2B5EF4-FFF2-40B4-BE49-F238E27FC236}">
                      <a16:creationId xmlns:a16="http://schemas.microsoft.com/office/drawing/2014/main" id="{2D43A583-F76A-1AD4-0E94-4DCBCEF799F1}"/>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11" name="Tekstfelt 1710">
                  <a:extLst>
                    <a:ext uri="{FF2B5EF4-FFF2-40B4-BE49-F238E27FC236}">
                      <a16:creationId xmlns:a16="http://schemas.microsoft.com/office/drawing/2014/main" id="{BE4D9436-8888-1690-A36C-BEC56C66CF0E}"/>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712" name="Tekstfelt 1711">
                  <a:extLst>
                    <a:ext uri="{FF2B5EF4-FFF2-40B4-BE49-F238E27FC236}">
                      <a16:creationId xmlns:a16="http://schemas.microsoft.com/office/drawing/2014/main" id="{D4AA22E8-942E-ED71-D816-5FEEC12B55A9}"/>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13" name="Tekstfelt 1712">
                  <a:extLst>
                    <a:ext uri="{FF2B5EF4-FFF2-40B4-BE49-F238E27FC236}">
                      <a16:creationId xmlns:a16="http://schemas.microsoft.com/office/drawing/2014/main" id="{36F8A6B7-74FC-1665-0D48-285B928945BF}"/>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14" name="Tekstfelt 1713">
                  <a:extLst>
                    <a:ext uri="{FF2B5EF4-FFF2-40B4-BE49-F238E27FC236}">
                      <a16:creationId xmlns:a16="http://schemas.microsoft.com/office/drawing/2014/main" id="{A8E43D29-B524-E48D-7A41-52AF1F0CF76B}"/>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15" name="Tekstfelt 1714">
                  <a:extLst>
                    <a:ext uri="{FF2B5EF4-FFF2-40B4-BE49-F238E27FC236}">
                      <a16:creationId xmlns:a16="http://schemas.microsoft.com/office/drawing/2014/main" id="{ACABDA5C-17D6-A085-00AA-7374AA3C4439}"/>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16" name="Tekstfelt 1715">
                  <a:extLst>
                    <a:ext uri="{FF2B5EF4-FFF2-40B4-BE49-F238E27FC236}">
                      <a16:creationId xmlns:a16="http://schemas.microsoft.com/office/drawing/2014/main" id="{B175A075-AC03-E137-AF34-7FE987EEA578}"/>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05" name="Tekstfelt 1704">
                <a:extLst>
                  <a:ext uri="{FF2B5EF4-FFF2-40B4-BE49-F238E27FC236}">
                    <a16:creationId xmlns:a16="http://schemas.microsoft.com/office/drawing/2014/main" id="{F1A1C5B3-F9CD-9378-87FC-5CA3932EF1D4}"/>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0" name="Gruppe 1649">
              <a:extLst>
                <a:ext uri="{FF2B5EF4-FFF2-40B4-BE49-F238E27FC236}">
                  <a16:creationId xmlns:a16="http://schemas.microsoft.com/office/drawing/2014/main" id="{9CFD70B5-DDB3-C154-32CA-507A407749DA}"/>
                </a:ext>
              </a:extLst>
            </p:cNvPr>
            <p:cNvGrpSpPr/>
            <p:nvPr/>
          </p:nvGrpSpPr>
          <p:grpSpPr>
            <a:xfrm>
              <a:off x="2079105" y="1121316"/>
              <a:ext cx="366035" cy="4982137"/>
              <a:chOff x="2889222" y="4194071"/>
              <a:chExt cx="366035" cy="4982137"/>
            </a:xfrm>
          </p:grpSpPr>
          <p:grpSp>
            <p:nvGrpSpPr>
              <p:cNvPr id="1691" name="Gruppe 1690">
                <a:extLst>
                  <a:ext uri="{FF2B5EF4-FFF2-40B4-BE49-F238E27FC236}">
                    <a16:creationId xmlns:a16="http://schemas.microsoft.com/office/drawing/2014/main" id="{AD02ED89-30C3-0B48-CA30-0BA32A9193E3}"/>
                  </a:ext>
                </a:extLst>
              </p:cNvPr>
              <p:cNvGrpSpPr/>
              <p:nvPr/>
            </p:nvGrpSpPr>
            <p:grpSpPr>
              <a:xfrm>
                <a:off x="2889222" y="4194071"/>
                <a:ext cx="366035" cy="4982137"/>
                <a:chOff x="3472887" y="4779848"/>
                <a:chExt cx="366035" cy="4982137"/>
              </a:xfrm>
            </p:grpSpPr>
            <p:sp>
              <p:nvSpPr>
                <p:cNvPr id="1693" name="Tekstfelt 1692">
                  <a:extLst>
                    <a:ext uri="{FF2B5EF4-FFF2-40B4-BE49-F238E27FC236}">
                      <a16:creationId xmlns:a16="http://schemas.microsoft.com/office/drawing/2014/main" id="{5EDDCEA3-3866-3D9D-07BC-DCF460C140C7}"/>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94" name="Tekstfelt 1693">
                  <a:extLst>
                    <a:ext uri="{FF2B5EF4-FFF2-40B4-BE49-F238E27FC236}">
                      <a16:creationId xmlns:a16="http://schemas.microsoft.com/office/drawing/2014/main" id="{363AF0F0-0D08-1361-A550-D71F2C2D4BC9}"/>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95" name="Tekstfelt 1694">
                  <a:extLst>
                    <a:ext uri="{FF2B5EF4-FFF2-40B4-BE49-F238E27FC236}">
                      <a16:creationId xmlns:a16="http://schemas.microsoft.com/office/drawing/2014/main" id="{7B1A23AC-C71A-B7D1-D542-FC9C35438479}"/>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96" name="Tekstfelt 1695">
                  <a:extLst>
                    <a:ext uri="{FF2B5EF4-FFF2-40B4-BE49-F238E27FC236}">
                      <a16:creationId xmlns:a16="http://schemas.microsoft.com/office/drawing/2014/main" id="{AB7D01A5-5CAC-655B-FA5E-E16ADCE03AAC}"/>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97" name="Tekstfelt 1696">
                  <a:extLst>
                    <a:ext uri="{FF2B5EF4-FFF2-40B4-BE49-F238E27FC236}">
                      <a16:creationId xmlns:a16="http://schemas.microsoft.com/office/drawing/2014/main" id="{ADE4943C-8A24-7697-0CED-D0E846F0BE81}"/>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98" name="Tekstfelt 1697">
                  <a:extLst>
                    <a:ext uri="{FF2B5EF4-FFF2-40B4-BE49-F238E27FC236}">
                      <a16:creationId xmlns:a16="http://schemas.microsoft.com/office/drawing/2014/main" id="{A94E14B3-8E88-DD11-F73A-FC8498135BDF}"/>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99" name="Tekstfelt 1698">
                  <a:extLst>
                    <a:ext uri="{FF2B5EF4-FFF2-40B4-BE49-F238E27FC236}">
                      <a16:creationId xmlns:a16="http://schemas.microsoft.com/office/drawing/2014/main" id="{7A9D4DDB-4658-2633-7ACD-DFAD79417B28}"/>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700" name="Tekstfelt 1699">
                  <a:extLst>
                    <a:ext uri="{FF2B5EF4-FFF2-40B4-BE49-F238E27FC236}">
                      <a16:creationId xmlns:a16="http://schemas.microsoft.com/office/drawing/2014/main" id="{37A898CB-5EB9-9C65-639B-1964EABD4E59}"/>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01" name="Tekstfelt 1700">
                  <a:extLst>
                    <a:ext uri="{FF2B5EF4-FFF2-40B4-BE49-F238E27FC236}">
                      <a16:creationId xmlns:a16="http://schemas.microsoft.com/office/drawing/2014/main" id="{537C1A45-0F58-9A91-0893-3C50D7BE4C7D}"/>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02" name="Tekstfelt 1701">
                  <a:extLst>
                    <a:ext uri="{FF2B5EF4-FFF2-40B4-BE49-F238E27FC236}">
                      <a16:creationId xmlns:a16="http://schemas.microsoft.com/office/drawing/2014/main" id="{960485CD-2663-DAA0-9F7D-6C4F2950580D}"/>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03" name="Tekstfelt 1702">
                  <a:extLst>
                    <a:ext uri="{FF2B5EF4-FFF2-40B4-BE49-F238E27FC236}">
                      <a16:creationId xmlns:a16="http://schemas.microsoft.com/office/drawing/2014/main" id="{88F7F734-CB13-43F0-B023-5ECE9BF44B43}"/>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92" name="Tekstfelt 1691">
                <a:extLst>
                  <a:ext uri="{FF2B5EF4-FFF2-40B4-BE49-F238E27FC236}">
                    <a16:creationId xmlns:a16="http://schemas.microsoft.com/office/drawing/2014/main" id="{0CB385B3-49B2-422D-F9E4-DD87BF08129A}"/>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1" name="Gruppe 1650">
              <a:extLst>
                <a:ext uri="{FF2B5EF4-FFF2-40B4-BE49-F238E27FC236}">
                  <a16:creationId xmlns:a16="http://schemas.microsoft.com/office/drawing/2014/main" id="{1F174B7E-DE30-A903-1EA0-CB4DDF62417D}"/>
                </a:ext>
              </a:extLst>
            </p:cNvPr>
            <p:cNvGrpSpPr/>
            <p:nvPr/>
          </p:nvGrpSpPr>
          <p:grpSpPr>
            <a:xfrm>
              <a:off x="1644217" y="1117917"/>
              <a:ext cx="361556" cy="4982775"/>
              <a:chOff x="2893701" y="4625501"/>
              <a:chExt cx="361556" cy="4982775"/>
            </a:xfrm>
          </p:grpSpPr>
          <p:grpSp>
            <p:nvGrpSpPr>
              <p:cNvPr id="1678" name="Gruppe 1677">
                <a:extLst>
                  <a:ext uri="{FF2B5EF4-FFF2-40B4-BE49-F238E27FC236}">
                    <a16:creationId xmlns:a16="http://schemas.microsoft.com/office/drawing/2014/main" id="{EF743457-4EA2-9A88-448B-E0933DE18555}"/>
                  </a:ext>
                </a:extLst>
              </p:cNvPr>
              <p:cNvGrpSpPr/>
              <p:nvPr/>
            </p:nvGrpSpPr>
            <p:grpSpPr>
              <a:xfrm>
                <a:off x="2893701" y="4625501"/>
                <a:ext cx="361556" cy="4982775"/>
                <a:chOff x="3477366" y="5211278"/>
                <a:chExt cx="361556" cy="4982775"/>
              </a:xfrm>
            </p:grpSpPr>
            <p:sp>
              <p:nvSpPr>
                <p:cNvPr id="1680" name="Tekstfelt 1679">
                  <a:extLst>
                    <a:ext uri="{FF2B5EF4-FFF2-40B4-BE49-F238E27FC236}">
                      <a16:creationId xmlns:a16="http://schemas.microsoft.com/office/drawing/2014/main" id="{4712F4B3-19CF-0E39-D841-F7CA2083A9F2}"/>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81" name="Tekstfelt 1680">
                  <a:extLst>
                    <a:ext uri="{FF2B5EF4-FFF2-40B4-BE49-F238E27FC236}">
                      <a16:creationId xmlns:a16="http://schemas.microsoft.com/office/drawing/2014/main" id="{8BBA10FA-4566-D894-F41F-5B124CE4C6A5}"/>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82" name="Tekstfelt 1681">
                  <a:extLst>
                    <a:ext uri="{FF2B5EF4-FFF2-40B4-BE49-F238E27FC236}">
                      <a16:creationId xmlns:a16="http://schemas.microsoft.com/office/drawing/2014/main" id="{947999D6-00C5-AB17-39E2-31A3FFF070B8}"/>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83" name="Tekstfelt 1682">
                  <a:extLst>
                    <a:ext uri="{FF2B5EF4-FFF2-40B4-BE49-F238E27FC236}">
                      <a16:creationId xmlns:a16="http://schemas.microsoft.com/office/drawing/2014/main" id="{B63E092C-3BA4-E32C-CCE6-17F5E3A838E1}"/>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84" name="Tekstfelt 1683">
                  <a:extLst>
                    <a:ext uri="{FF2B5EF4-FFF2-40B4-BE49-F238E27FC236}">
                      <a16:creationId xmlns:a16="http://schemas.microsoft.com/office/drawing/2014/main" id="{9D480B18-B379-06A7-F3FD-F4931F79FDDD}"/>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85" name="Tekstfelt 1684">
                  <a:extLst>
                    <a:ext uri="{FF2B5EF4-FFF2-40B4-BE49-F238E27FC236}">
                      <a16:creationId xmlns:a16="http://schemas.microsoft.com/office/drawing/2014/main" id="{B892F326-A7BB-A627-B1CE-6BD2441E1C33}"/>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86" name="Tekstfelt 1685">
                  <a:extLst>
                    <a:ext uri="{FF2B5EF4-FFF2-40B4-BE49-F238E27FC236}">
                      <a16:creationId xmlns:a16="http://schemas.microsoft.com/office/drawing/2014/main" id="{13897806-EA7F-B57B-125D-A364B431D123}"/>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87" name="Tekstfelt 1686">
                  <a:extLst>
                    <a:ext uri="{FF2B5EF4-FFF2-40B4-BE49-F238E27FC236}">
                      <a16:creationId xmlns:a16="http://schemas.microsoft.com/office/drawing/2014/main" id="{5E338AE0-2EF7-6DBF-6B14-635F9B57BA9D}"/>
                    </a:ext>
                  </a:extLst>
                </p:cNvPr>
                <p:cNvSpPr txBox="1"/>
                <p:nvPr/>
              </p:nvSpPr>
              <p:spPr>
                <a:xfrm>
                  <a:off x="3487886" y="9978609"/>
                  <a:ext cx="348172" cy="215444"/>
                </a:xfrm>
                <a:prstGeom prst="rect">
                  <a:avLst/>
                </a:prstGeom>
                <a:noFill/>
              </p:spPr>
              <p:txBody>
                <a:bodyPr wrap="none" rtlCol="0">
                  <a:spAutoFit/>
                </a:bodyPr>
                <a:lstStyle/>
                <a:p>
                  <a:r>
                    <a:rPr lang="da-DK" sz="800" dirty="0">
                      <a:solidFill>
                        <a:schemeClr val="bg1"/>
                      </a:solidFill>
                    </a:rPr>
                    <a:t>208</a:t>
                  </a:r>
                </a:p>
              </p:txBody>
            </p:sp>
            <p:sp>
              <p:nvSpPr>
                <p:cNvPr id="1688" name="Tekstfelt 1687">
                  <a:extLst>
                    <a:ext uri="{FF2B5EF4-FFF2-40B4-BE49-F238E27FC236}">
                      <a16:creationId xmlns:a16="http://schemas.microsoft.com/office/drawing/2014/main" id="{21D29578-838D-6730-95AC-34FCACDF70F9}"/>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689" name="Tekstfelt 1688">
                  <a:extLst>
                    <a:ext uri="{FF2B5EF4-FFF2-40B4-BE49-F238E27FC236}">
                      <a16:creationId xmlns:a16="http://schemas.microsoft.com/office/drawing/2014/main" id="{A9E19F7A-4F31-76B6-6F8B-17DA04A93658}"/>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690" name="Tekstfelt 1689">
                  <a:extLst>
                    <a:ext uri="{FF2B5EF4-FFF2-40B4-BE49-F238E27FC236}">
                      <a16:creationId xmlns:a16="http://schemas.microsoft.com/office/drawing/2014/main" id="{09A8D8E5-AA1E-527E-EC9A-6ADFF1FCA411}"/>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79" name="Tekstfelt 1678">
                <a:extLst>
                  <a:ext uri="{FF2B5EF4-FFF2-40B4-BE49-F238E27FC236}">
                    <a16:creationId xmlns:a16="http://schemas.microsoft.com/office/drawing/2014/main" id="{546AA5CD-B973-BCCA-09BD-EA7B763DD4D8}"/>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2" name="Gruppe 1651">
              <a:extLst>
                <a:ext uri="{FF2B5EF4-FFF2-40B4-BE49-F238E27FC236}">
                  <a16:creationId xmlns:a16="http://schemas.microsoft.com/office/drawing/2014/main" id="{38283EC3-33F4-C95C-59DD-B2F7C48F55E6}"/>
                </a:ext>
              </a:extLst>
            </p:cNvPr>
            <p:cNvGrpSpPr/>
            <p:nvPr/>
          </p:nvGrpSpPr>
          <p:grpSpPr>
            <a:xfrm>
              <a:off x="1201388" y="1555543"/>
              <a:ext cx="366404" cy="4546655"/>
              <a:chOff x="2895768" y="5488157"/>
              <a:chExt cx="366404" cy="4546655"/>
            </a:xfrm>
          </p:grpSpPr>
          <p:grpSp>
            <p:nvGrpSpPr>
              <p:cNvPr id="1666" name="Gruppe 1665">
                <a:extLst>
                  <a:ext uri="{FF2B5EF4-FFF2-40B4-BE49-F238E27FC236}">
                    <a16:creationId xmlns:a16="http://schemas.microsoft.com/office/drawing/2014/main" id="{13F184AF-FADA-88D8-C9E7-FA5A06E44100}"/>
                  </a:ext>
                </a:extLst>
              </p:cNvPr>
              <p:cNvGrpSpPr/>
              <p:nvPr/>
            </p:nvGrpSpPr>
            <p:grpSpPr>
              <a:xfrm>
                <a:off x="2895768" y="5488157"/>
                <a:ext cx="366404" cy="4546655"/>
                <a:chOff x="3479433" y="6073934"/>
                <a:chExt cx="366404" cy="4546655"/>
              </a:xfrm>
            </p:grpSpPr>
            <p:sp>
              <p:nvSpPr>
                <p:cNvPr id="1668" name="Tekstfelt 1667">
                  <a:extLst>
                    <a:ext uri="{FF2B5EF4-FFF2-40B4-BE49-F238E27FC236}">
                      <a16:creationId xmlns:a16="http://schemas.microsoft.com/office/drawing/2014/main" id="{E55FDF61-3BA3-63AD-6891-0D09C3FA24CA}"/>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69" name="Tekstfelt 1668">
                  <a:extLst>
                    <a:ext uri="{FF2B5EF4-FFF2-40B4-BE49-F238E27FC236}">
                      <a16:creationId xmlns:a16="http://schemas.microsoft.com/office/drawing/2014/main" id="{545C80C8-B557-12FA-834A-0355A04C3DCF}"/>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70" name="Tekstfelt 1669">
                  <a:extLst>
                    <a:ext uri="{FF2B5EF4-FFF2-40B4-BE49-F238E27FC236}">
                      <a16:creationId xmlns:a16="http://schemas.microsoft.com/office/drawing/2014/main" id="{E28121BC-D6FF-CD65-F47C-A02DEF688143}"/>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71" name="Tekstfelt 1670">
                  <a:extLst>
                    <a:ext uri="{FF2B5EF4-FFF2-40B4-BE49-F238E27FC236}">
                      <a16:creationId xmlns:a16="http://schemas.microsoft.com/office/drawing/2014/main" id="{1E789498-1F40-BFCD-2A4C-6B985597F202}"/>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72" name="Tekstfelt 1671">
                  <a:extLst>
                    <a:ext uri="{FF2B5EF4-FFF2-40B4-BE49-F238E27FC236}">
                      <a16:creationId xmlns:a16="http://schemas.microsoft.com/office/drawing/2014/main" id="{791A42EC-2604-AC9A-303F-3DB9E64E7DC5}"/>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73" name="Tekstfelt 1672">
                  <a:extLst>
                    <a:ext uri="{FF2B5EF4-FFF2-40B4-BE49-F238E27FC236}">
                      <a16:creationId xmlns:a16="http://schemas.microsoft.com/office/drawing/2014/main" id="{3A764D0F-81EF-519A-9493-15F441921CAF}"/>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74" name="Tekstfelt 1673">
                  <a:extLst>
                    <a:ext uri="{FF2B5EF4-FFF2-40B4-BE49-F238E27FC236}">
                      <a16:creationId xmlns:a16="http://schemas.microsoft.com/office/drawing/2014/main" id="{1183D13C-83F9-2C6B-3DAC-1C9A01FA530B}"/>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75" name="Tekstfelt 1674">
                  <a:extLst>
                    <a:ext uri="{FF2B5EF4-FFF2-40B4-BE49-F238E27FC236}">
                      <a16:creationId xmlns:a16="http://schemas.microsoft.com/office/drawing/2014/main" id="{BAE38877-BE06-890D-892D-9D67CB5A5AA8}"/>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76" name="Tekstfelt 1675">
                  <a:extLst>
                    <a:ext uri="{FF2B5EF4-FFF2-40B4-BE49-F238E27FC236}">
                      <a16:creationId xmlns:a16="http://schemas.microsoft.com/office/drawing/2014/main" id="{5CD23825-367A-3086-23C6-7068D4245EE0}"/>
                    </a:ext>
                  </a:extLst>
                </p:cNvPr>
                <p:cNvSpPr txBox="1"/>
                <p:nvPr/>
              </p:nvSpPr>
              <p:spPr>
                <a:xfrm>
                  <a:off x="3497665" y="10405145"/>
                  <a:ext cx="348172" cy="215444"/>
                </a:xfrm>
                <a:prstGeom prst="rect">
                  <a:avLst/>
                </a:prstGeom>
                <a:noFill/>
              </p:spPr>
              <p:txBody>
                <a:bodyPr wrap="none" rtlCol="0">
                  <a:spAutoFit/>
                </a:bodyPr>
                <a:lstStyle/>
                <a:p>
                  <a:r>
                    <a:rPr lang="da-DK" sz="800" dirty="0">
                      <a:solidFill>
                        <a:schemeClr val="bg1"/>
                      </a:solidFill>
                    </a:rPr>
                    <a:t>207</a:t>
                  </a:r>
                </a:p>
              </p:txBody>
            </p:sp>
            <p:sp>
              <p:nvSpPr>
                <p:cNvPr id="1677" name="Tekstfelt 1676">
                  <a:extLst>
                    <a:ext uri="{FF2B5EF4-FFF2-40B4-BE49-F238E27FC236}">
                      <a16:creationId xmlns:a16="http://schemas.microsoft.com/office/drawing/2014/main" id="{B10D312F-3EA1-2FB4-FA0D-CF4F965DC994}"/>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67" name="Tekstfelt 1666">
                <a:extLst>
                  <a:ext uri="{FF2B5EF4-FFF2-40B4-BE49-F238E27FC236}">
                    <a16:creationId xmlns:a16="http://schemas.microsoft.com/office/drawing/2014/main" id="{0E593A0C-A5D5-ECAB-00F8-CFD990B41033}"/>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3" name="Gruppe 1652">
              <a:extLst>
                <a:ext uri="{FF2B5EF4-FFF2-40B4-BE49-F238E27FC236}">
                  <a16:creationId xmlns:a16="http://schemas.microsoft.com/office/drawing/2014/main" id="{C66365D9-E95D-70A0-0381-36E53BBA311F}"/>
                </a:ext>
              </a:extLst>
            </p:cNvPr>
            <p:cNvGrpSpPr/>
            <p:nvPr/>
          </p:nvGrpSpPr>
          <p:grpSpPr>
            <a:xfrm>
              <a:off x="766885" y="1559382"/>
              <a:ext cx="367013" cy="4544118"/>
              <a:chOff x="2895768" y="5926611"/>
              <a:chExt cx="367013" cy="4544118"/>
            </a:xfrm>
          </p:grpSpPr>
          <p:grpSp>
            <p:nvGrpSpPr>
              <p:cNvPr id="1654" name="Gruppe 1653">
                <a:extLst>
                  <a:ext uri="{FF2B5EF4-FFF2-40B4-BE49-F238E27FC236}">
                    <a16:creationId xmlns:a16="http://schemas.microsoft.com/office/drawing/2014/main" id="{D8D882D2-734B-07DC-6F3F-8D312CEF9434}"/>
                  </a:ext>
                </a:extLst>
              </p:cNvPr>
              <p:cNvGrpSpPr/>
              <p:nvPr/>
            </p:nvGrpSpPr>
            <p:grpSpPr>
              <a:xfrm>
                <a:off x="2895768" y="6360069"/>
                <a:ext cx="367013" cy="4110660"/>
                <a:chOff x="3479433" y="6945846"/>
                <a:chExt cx="367013" cy="4110660"/>
              </a:xfrm>
            </p:grpSpPr>
            <p:sp>
              <p:nvSpPr>
                <p:cNvPr id="1656" name="Tekstfelt 1655">
                  <a:extLst>
                    <a:ext uri="{FF2B5EF4-FFF2-40B4-BE49-F238E27FC236}">
                      <a16:creationId xmlns:a16="http://schemas.microsoft.com/office/drawing/2014/main" id="{B364BA6E-F29D-3E2E-0756-1F3C3A4ABE42}"/>
                    </a:ext>
                  </a:extLst>
                </p:cNvPr>
                <p:cNvSpPr txBox="1"/>
                <p:nvPr/>
              </p:nvSpPr>
              <p:spPr>
                <a:xfrm>
                  <a:off x="3498274" y="10841062"/>
                  <a:ext cx="348172" cy="215444"/>
                </a:xfrm>
                <a:prstGeom prst="rect">
                  <a:avLst/>
                </a:prstGeom>
                <a:noFill/>
              </p:spPr>
              <p:txBody>
                <a:bodyPr wrap="none" rtlCol="0">
                  <a:spAutoFit/>
                </a:bodyPr>
                <a:lstStyle/>
                <a:p>
                  <a:r>
                    <a:rPr lang="da-DK" sz="800" dirty="0">
                      <a:solidFill>
                        <a:schemeClr val="bg1"/>
                      </a:solidFill>
                    </a:rPr>
                    <a:t>206</a:t>
                  </a:r>
                </a:p>
              </p:txBody>
            </p:sp>
            <p:sp>
              <p:nvSpPr>
                <p:cNvPr id="1657" name="Tekstfelt 1656">
                  <a:extLst>
                    <a:ext uri="{FF2B5EF4-FFF2-40B4-BE49-F238E27FC236}">
                      <a16:creationId xmlns:a16="http://schemas.microsoft.com/office/drawing/2014/main" id="{E36DDB85-C5EA-7123-12EF-3F85903104BA}"/>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58" name="Tekstfelt 1657">
                  <a:extLst>
                    <a:ext uri="{FF2B5EF4-FFF2-40B4-BE49-F238E27FC236}">
                      <a16:creationId xmlns:a16="http://schemas.microsoft.com/office/drawing/2014/main" id="{1E1D299E-041E-1366-36E8-56D552A007F1}"/>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59" name="Tekstfelt 1658">
                  <a:extLst>
                    <a:ext uri="{FF2B5EF4-FFF2-40B4-BE49-F238E27FC236}">
                      <a16:creationId xmlns:a16="http://schemas.microsoft.com/office/drawing/2014/main" id="{61B24F86-919A-0B5C-B5B9-4E131CA70558}"/>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60" name="Tekstfelt 1659">
                  <a:extLst>
                    <a:ext uri="{FF2B5EF4-FFF2-40B4-BE49-F238E27FC236}">
                      <a16:creationId xmlns:a16="http://schemas.microsoft.com/office/drawing/2014/main" id="{8108E5EF-CD3E-4F33-66EB-EC581B3FE51A}"/>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61" name="Tekstfelt 1660">
                  <a:extLst>
                    <a:ext uri="{FF2B5EF4-FFF2-40B4-BE49-F238E27FC236}">
                      <a16:creationId xmlns:a16="http://schemas.microsoft.com/office/drawing/2014/main" id="{988CF09E-7123-1360-F23A-A86DE8FC932E}"/>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62" name="Tekstfelt 1661">
                  <a:extLst>
                    <a:ext uri="{FF2B5EF4-FFF2-40B4-BE49-F238E27FC236}">
                      <a16:creationId xmlns:a16="http://schemas.microsoft.com/office/drawing/2014/main" id="{F7C14E5D-DA6B-377E-0865-0AE3B08AB83C}"/>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63" name="Tekstfelt 1662">
                  <a:extLst>
                    <a:ext uri="{FF2B5EF4-FFF2-40B4-BE49-F238E27FC236}">
                      <a16:creationId xmlns:a16="http://schemas.microsoft.com/office/drawing/2014/main" id="{81B8FA67-3066-F87A-B90B-82BC6A16357D}"/>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64" name="Tekstfelt 1663">
                  <a:extLst>
                    <a:ext uri="{FF2B5EF4-FFF2-40B4-BE49-F238E27FC236}">
                      <a16:creationId xmlns:a16="http://schemas.microsoft.com/office/drawing/2014/main" id="{747E9CE8-CDAA-7BB7-8026-CCD88D716960}"/>
                    </a:ext>
                  </a:extLst>
                </p:cNvPr>
                <p:cNvSpPr txBox="1"/>
                <p:nvPr/>
              </p:nvSpPr>
              <p:spPr>
                <a:xfrm>
                  <a:off x="3497665" y="10405145"/>
                  <a:ext cx="348172" cy="215444"/>
                </a:xfrm>
                <a:prstGeom prst="rect">
                  <a:avLst/>
                </a:prstGeom>
                <a:noFill/>
              </p:spPr>
              <p:txBody>
                <a:bodyPr wrap="none" rtlCol="0">
                  <a:spAutoFit/>
                </a:bodyPr>
                <a:lstStyle/>
                <a:p>
                  <a:r>
                    <a:rPr lang="da-DK" sz="800" dirty="0"/>
                    <a:t>207</a:t>
                  </a:r>
                </a:p>
              </p:txBody>
            </p:sp>
            <p:sp>
              <p:nvSpPr>
                <p:cNvPr id="1665" name="Tekstfelt 1664">
                  <a:extLst>
                    <a:ext uri="{FF2B5EF4-FFF2-40B4-BE49-F238E27FC236}">
                      <a16:creationId xmlns:a16="http://schemas.microsoft.com/office/drawing/2014/main" id="{C9417BAE-0FEB-06E7-FEC6-B4A8A94343DD}"/>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55" name="Tekstfelt 1654">
                <a:extLst>
                  <a:ext uri="{FF2B5EF4-FFF2-40B4-BE49-F238E27FC236}">
                    <a16:creationId xmlns:a16="http://schemas.microsoft.com/office/drawing/2014/main" id="{0E6E7BB2-DA5B-7B6C-A1BF-3EFD9DC78B9C}"/>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sp>
        <p:nvSpPr>
          <p:cNvPr id="2" name="Titel 1">
            <a:extLst>
              <a:ext uri="{FF2B5EF4-FFF2-40B4-BE49-F238E27FC236}">
                <a16:creationId xmlns:a16="http://schemas.microsoft.com/office/drawing/2014/main" id="{B42F375A-3AD4-6EA4-C052-E4FD0F6782F0}"/>
              </a:ext>
            </a:extLst>
          </p:cNvPr>
          <p:cNvSpPr>
            <a:spLocks noGrp="1"/>
          </p:cNvSpPr>
          <p:nvPr>
            <p:ph type="title"/>
          </p:nvPr>
        </p:nvSpPr>
        <p:spPr>
          <a:xfrm>
            <a:off x="388938" y="34926"/>
            <a:ext cx="8543925" cy="1325563"/>
          </a:xfrm>
        </p:spPr>
        <p:txBody>
          <a:bodyPr/>
          <a:lstStyle/>
          <a:p>
            <a:r>
              <a:rPr lang="da-DK" dirty="0">
                <a:solidFill>
                  <a:schemeClr val="bg1"/>
                </a:solidFill>
                <a:latin typeface="Herculanum" panose="02000505000000020004" pitchFamily="2" charset="77"/>
              </a:rPr>
              <a:t>Radon – 222 </a:t>
            </a:r>
          </a:p>
        </p:txBody>
      </p:sp>
      <p:pic>
        <p:nvPicPr>
          <p:cNvPr id="1575" name="Billede 1574">
            <a:extLst>
              <a:ext uri="{FF2B5EF4-FFF2-40B4-BE49-F238E27FC236}">
                <a16:creationId xmlns:a16="http://schemas.microsoft.com/office/drawing/2014/main" id="{21E6AA8D-E058-5E8A-5064-068EEA12040F}"/>
              </a:ext>
            </a:extLst>
          </p:cNvPr>
          <p:cNvPicPr>
            <a:picLocks noChangeAspect="1"/>
          </p:cNvPicPr>
          <p:nvPr/>
        </p:nvPicPr>
        <p:blipFill>
          <a:blip r:embed="rId5"/>
          <a:srcRect l="12802" t="15642" r="10372" b="21670"/>
          <a:stretch/>
        </p:blipFill>
        <p:spPr>
          <a:xfrm rot="5400000">
            <a:off x="6309228" y="847676"/>
            <a:ext cx="3246923" cy="2936222"/>
          </a:xfrm>
          <a:prstGeom prst="rect">
            <a:avLst/>
          </a:prstGeom>
        </p:spPr>
      </p:pic>
      <p:pic>
        <p:nvPicPr>
          <p:cNvPr id="1576" name="Billede 1575" descr="Et billede, der indeholder skærmbillede, Tablet, smartphone&#10;&#10;Automatisk genereret beskrivelse">
            <a:extLst>
              <a:ext uri="{FF2B5EF4-FFF2-40B4-BE49-F238E27FC236}">
                <a16:creationId xmlns:a16="http://schemas.microsoft.com/office/drawing/2014/main" id="{F28FC5EE-9003-317A-E4E6-E42E06411170}"/>
              </a:ext>
            </a:extLst>
          </p:cNvPr>
          <p:cNvPicPr>
            <a:picLocks noChangeAspect="1"/>
          </p:cNvPicPr>
          <p:nvPr/>
        </p:nvPicPr>
        <p:blipFill>
          <a:blip r:embed="rId6"/>
          <a:stretch>
            <a:fillRect/>
          </a:stretch>
        </p:blipFill>
        <p:spPr>
          <a:xfrm>
            <a:off x="6353607" y="389651"/>
            <a:ext cx="3283192" cy="3753795"/>
          </a:xfrm>
          <a:prstGeom prst="rect">
            <a:avLst/>
          </a:prstGeom>
        </p:spPr>
      </p:pic>
      <p:pic>
        <p:nvPicPr>
          <p:cNvPr id="652" name="Picture 2" descr="Fyldstof, Pen, Fyldepen, Kontor, Skrive">
            <a:extLst>
              <a:ext uri="{FF2B5EF4-FFF2-40B4-BE49-F238E27FC236}">
                <a16:creationId xmlns:a16="http://schemas.microsoft.com/office/drawing/2014/main" id="{7621DA4D-7D4D-2E81-BC9D-F4EA268DA0A8}"/>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3046573">
            <a:off x="5335761" y="288171"/>
            <a:ext cx="1536321" cy="1058683"/>
          </a:xfrm>
          <a:prstGeom prst="rect">
            <a:avLst/>
          </a:prstGeom>
          <a:noFill/>
          <a:extLst>
            <a:ext uri="{909E8E84-426E-40DD-AFC4-6F175D3DCCD1}">
              <a14:hiddenFill xmlns:a14="http://schemas.microsoft.com/office/drawing/2010/main">
                <a:solidFill>
                  <a:srgbClr val="FFFFFF"/>
                </a:solidFill>
              </a14:hiddenFill>
            </a:ext>
          </a:extLst>
        </p:spPr>
      </p:pic>
      <p:grpSp>
        <p:nvGrpSpPr>
          <p:cNvPr id="1560" name="Gruppe 1559">
            <a:extLst>
              <a:ext uri="{FF2B5EF4-FFF2-40B4-BE49-F238E27FC236}">
                <a16:creationId xmlns:a16="http://schemas.microsoft.com/office/drawing/2014/main" id="{31B2B834-6BB1-3CE1-562C-E7B93CE556A2}"/>
              </a:ext>
            </a:extLst>
          </p:cNvPr>
          <p:cNvGrpSpPr/>
          <p:nvPr/>
        </p:nvGrpSpPr>
        <p:grpSpPr>
          <a:xfrm>
            <a:off x="6573450" y="1108818"/>
            <a:ext cx="851792" cy="525993"/>
            <a:chOff x="5932613" y="2076403"/>
            <a:chExt cx="619317" cy="382432"/>
          </a:xfrm>
        </p:grpSpPr>
        <p:sp>
          <p:nvSpPr>
            <p:cNvPr id="1572" name="Tekstfelt 1571">
              <a:extLst>
                <a:ext uri="{FF2B5EF4-FFF2-40B4-BE49-F238E27FC236}">
                  <a16:creationId xmlns:a16="http://schemas.microsoft.com/office/drawing/2014/main" id="{00A46D7E-7F1B-8516-A792-A03CC5C48A04}"/>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86</a:t>
              </a:r>
            </a:p>
          </p:txBody>
        </p:sp>
        <p:sp>
          <p:nvSpPr>
            <p:cNvPr id="1573" name="Tekstfelt 1572">
              <a:extLst>
                <a:ext uri="{FF2B5EF4-FFF2-40B4-BE49-F238E27FC236}">
                  <a16:creationId xmlns:a16="http://schemas.microsoft.com/office/drawing/2014/main" id="{C1003A73-7577-A28A-FEFF-727D68718FF3}"/>
                </a:ext>
              </a:extLst>
            </p:cNvPr>
            <p:cNvSpPr txBox="1"/>
            <p:nvPr/>
          </p:nvSpPr>
          <p:spPr>
            <a:xfrm>
              <a:off x="6157156" y="2117747"/>
              <a:ext cx="394774" cy="335661"/>
            </a:xfrm>
            <a:prstGeom prst="rect">
              <a:avLst/>
            </a:prstGeom>
            <a:noFill/>
            <a:scene3d>
              <a:camera prst="orthographicFront"/>
              <a:lightRig rig="threePt" dir="t"/>
            </a:scene3d>
            <a:sp3d>
              <a:bevelT h="38100"/>
            </a:sp3d>
          </p:spPr>
          <p:txBody>
            <a:bodyPr wrap="square" rtlCol="0">
              <a:spAutoFit/>
            </a:bodyPr>
            <a:lstStyle/>
            <a:p>
              <a:r>
                <a:rPr lang="da-DK" sz="2400" dirty="0" err="1"/>
                <a:t>Rn</a:t>
              </a:r>
              <a:endParaRPr lang="da-DK" sz="2400" dirty="0"/>
            </a:p>
          </p:txBody>
        </p:sp>
        <p:sp>
          <p:nvSpPr>
            <p:cNvPr id="1574" name="Tekstfelt 1573">
              <a:extLst>
                <a:ext uri="{FF2B5EF4-FFF2-40B4-BE49-F238E27FC236}">
                  <a16:creationId xmlns:a16="http://schemas.microsoft.com/office/drawing/2014/main" id="{CEAC3488-776A-5AE8-DE1D-83544A6CAE56}"/>
                </a:ext>
              </a:extLst>
            </p:cNvPr>
            <p:cNvSpPr txBox="1"/>
            <p:nvPr/>
          </p:nvSpPr>
          <p:spPr>
            <a:xfrm>
              <a:off x="5932613" y="2076403"/>
              <a:ext cx="353220" cy="223776"/>
            </a:xfrm>
            <a:prstGeom prst="rect">
              <a:avLst/>
            </a:prstGeom>
            <a:noFill/>
          </p:spPr>
          <p:txBody>
            <a:bodyPr wrap="square" rtlCol="0">
              <a:spAutoFit/>
            </a:bodyPr>
            <a:lstStyle/>
            <a:p>
              <a:r>
                <a:rPr lang="da-DK" sz="1400" dirty="0"/>
                <a:t>222</a:t>
              </a:r>
            </a:p>
          </p:txBody>
        </p:sp>
      </p:grpSp>
      <p:cxnSp>
        <p:nvCxnSpPr>
          <p:cNvPr id="1561" name="Lige pilforbindelse 1560">
            <a:extLst>
              <a:ext uri="{FF2B5EF4-FFF2-40B4-BE49-F238E27FC236}">
                <a16:creationId xmlns:a16="http://schemas.microsoft.com/office/drawing/2014/main" id="{52ADE9CB-C653-CD2F-C3B5-29001CB82C95}"/>
              </a:ext>
            </a:extLst>
          </p:cNvPr>
          <p:cNvCxnSpPr/>
          <p:nvPr/>
        </p:nvCxnSpPr>
        <p:spPr>
          <a:xfrm>
            <a:off x="7333391" y="1387847"/>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2522" name="Gruppe 2521">
            <a:extLst>
              <a:ext uri="{FF2B5EF4-FFF2-40B4-BE49-F238E27FC236}">
                <a16:creationId xmlns:a16="http://schemas.microsoft.com/office/drawing/2014/main" id="{06B9520D-495D-F4A6-261E-8868B065BBEE}"/>
              </a:ext>
            </a:extLst>
          </p:cNvPr>
          <p:cNvGrpSpPr/>
          <p:nvPr/>
        </p:nvGrpSpPr>
        <p:grpSpPr>
          <a:xfrm>
            <a:off x="6225615" y="4661475"/>
            <a:ext cx="667465" cy="566405"/>
            <a:chOff x="5685555" y="3711707"/>
            <a:chExt cx="667465" cy="566405"/>
          </a:xfrm>
        </p:grpSpPr>
        <p:sp>
          <p:nvSpPr>
            <p:cNvPr id="2547" name="Rektangel 2546">
              <a:hlinkClick r:id="rId8" action="ppaction://hlinksldjump"/>
              <a:extLst>
                <a:ext uri="{FF2B5EF4-FFF2-40B4-BE49-F238E27FC236}">
                  <a16:creationId xmlns:a16="http://schemas.microsoft.com/office/drawing/2014/main" id="{390157AF-90FA-9720-A1B7-121CF32773AC}"/>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48" name="Tekstfelt 2547">
              <a:hlinkClick r:id="rId8" action="ppaction://hlinksldjump"/>
              <a:extLst>
                <a:ext uri="{FF2B5EF4-FFF2-40B4-BE49-F238E27FC236}">
                  <a16:creationId xmlns:a16="http://schemas.microsoft.com/office/drawing/2014/main" id="{9CC80479-E972-14DF-13DB-409256DC7014}"/>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87</a:t>
              </a:r>
            </a:p>
          </p:txBody>
        </p:sp>
        <p:sp>
          <p:nvSpPr>
            <p:cNvPr id="2549" name="Tekstfelt 2548">
              <a:hlinkClick r:id="rId8" action="ppaction://hlinksldjump"/>
              <a:extLst>
                <a:ext uri="{FF2B5EF4-FFF2-40B4-BE49-F238E27FC236}">
                  <a16:creationId xmlns:a16="http://schemas.microsoft.com/office/drawing/2014/main" id="{A727B9B0-1FEB-D543-86C3-DCB0DCD90058}"/>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Fr</a:t>
              </a:r>
            </a:p>
          </p:txBody>
        </p:sp>
        <p:sp>
          <p:nvSpPr>
            <p:cNvPr id="2550" name="Tekstfelt 2549">
              <a:hlinkClick r:id="rId8" action="ppaction://hlinksldjump"/>
              <a:extLst>
                <a:ext uri="{FF2B5EF4-FFF2-40B4-BE49-F238E27FC236}">
                  <a16:creationId xmlns:a16="http://schemas.microsoft.com/office/drawing/2014/main" id="{0F79E169-F312-7C53-1549-E4E6AE48362A}"/>
                </a:ext>
              </a:extLst>
            </p:cNvPr>
            <p:cNvSpPr txBox="1"/>
            <p:nvPr/>
          </p:nvSpPr>
          <p:spPr>
            <a:xfrm>
              <a:off x="5728404" y="3711707"/>
              <a:ext cx="607859" cy="215444"/>
            </a:xfrm>
            <a:prstGeom prst="rect">
              <a:avLst/>
            </a:prstGeom>
            <a:noFill/>
            <a:scene3d>
              <a:camera prst="orthographicFront"/>
              <a:lightRig rig="threePt" dir="t"/>
            </a:scene3d>
            <a:sp3d>
              <a:bevelT h="38100"/>
            </a:sp3d>
          </p:spPr>
          <p:txBody>
            <a:bodyPr wrap="none" rtlCol="0">
              <a:spAutoFit/>
            </a:bodyPr>
            <a:lstStyle/>
            <a:p>
              <a:r>
                <a:rPr lang="da-DK" sz="800" dirty="0" err="1"/>
                <a:t>Francium</a:t>
              </a:r>
              <a:endParaRPr lang="da-DK" sz="800" dirty="0"/>
            </a:p>
          </p:txBody>
        </p:sp>
        <p:sp>
          <p:nvSpPr>
            <p:cNvPr id="2551" name="Tekstfelt 2550">
              <a:hlinkClick r:id="rId8" action="ppaction://hlinksldjump"/>
              <a:extLst>
                <a:ext uri="{FF2B5EF4-FFF2-40B4-BE49-F238E27FC236}">
                  <a16:creationId xmlns:a16="http://schemas.microsoft.com/office/drawing/2014/main" id="{D6DF75F1-D7B4-C060-26BC-C2CFB7A01A0A}"/>
                </a:ext>
              </a:extLst>
            </p:cNvPr>
            <p:cNvSpPr txBox="1"/>
            <p:nvPr/>
          </p:nvSpPr>
          <p:spPr>
            <a:xfrm>
              <a:off x="5685555" y="3844047"/>
              <a:ext cx="391454" cy="246221"/>
            </a:xfrm>
            <a:prstGeom prst="rect">
              <a:avLst/>
            </a:prstGeom>
            <a:noFill/>
          </p:spPr>
          <p:txBody>
            <a:bodyPr wrap="none" rtlCol="0">
              <a:spAutoFit/>
            </a:bodyPr>
            <a:lstStyle/>
            <a:p>
              <a:r>
                <a:rPr lang="da-DK" sz="1000" dirty="0"/>
                <a:t>222</a:t>
              </a:r>
            </a:p>
          </p:txBody>
        </p:sp>
      </p:grpSp>
      <p:grpSp>
        <p:nvGrpSpPr>
          <p:cNvPr id="2562" name="Gruppe 2561">
            <a:extLst>
              <a:ext uri="{FF2B5EF4-FFF2-40B4-BE49-F238E27FC236}">
                <a16:creationId xmlns:a16="http://schemas.microsoft.com/office/drawing/2014/main" id="{71FA9C2D-E67D-6A1B-C4FC-890C036C1755}"/>
              </a:ext>
            </a:extLst>
          </p:cNvPr>
          <p:cNvGrpSpPr/>
          <p:nvPr/>
        </p:nvGrpSpPr>
        <p:grpSpPr>
          <a:xfrm>
            <a:off x="6925910" y="4662727"/>
            <a:ext cx="667465" cy="566405"/>
            <a:chOff x="5685555" y="3711707"/>
            <a:chExt cx="667465" cy="566405"/>
          </a:xfrm>
        </p:grpSpPr>
        <p:sp>
          <p:nvSpPr>
            <p:cNvPr id="2563" name="Rektangel 2562">
              <a:hlinkClick r:id="rId8" action="ppaction://hlinksldjump"/>
              <a:extLst>
                <a:ext uri="{FF2B5EF4-FFF2-40B4-BE49-F238E27FC236}">
                  <a16:creationId xmlns:a16="http://schemas.microsoft.com/office/drawing/2014/main" id="{7E780446-950B-ADCF-AE43-0013D7FC957F}"/>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64" name="Tekstfelt 2563">
              <a:hlinkClick r:id="rId8" action="ppaction://hlinksldjump"/>
              <a:extLst>
                <a:ext uri="{FF2B5EF4-FFF2-40B4-BE49-F238E27FC236}">
                  <a16:creationId xmlns:a16="http://schemas.microsoft.com/office/drawing/2014/main" id="{39DE766D-2F5C-13F3-770F-209E74A4F3A2}"/>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2565" name="Tekstfelt 2564">
              <a:hlinkClick r:id="rId8" action="ppaction://hlinksldjump"/>
              <a:extLst>
                <a:ext uri="{FF2B5EF4-FFF2-40B4-BE49-F238E27FC236}">
                  <a16:creationId xmlns:a16="http://schemas.microsoft.com/office/drawing/2014/main" id="{5ACB96DF-5381-A82D-823A-B118EB99C981}"/>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2566" name="Tekstfelt 2565">
              <a:hlinkClick r:id="rId8" action="ppaction://hlinksldjump"/>
              <a:extLst>
                <a:ext uri="{FF2B5EF4-FFF2-40B4-BE49-F238E27FC236}">
                  <a16:creationId xmlns:a16="http://schemas.microsoft.com/office/drawing/2014/main" id="{26B36E06-D7A6-3592-D527-08DAE9F784DC}"/>
                </a:ext>
              </a:extLst>
            </p:cNvPr>
            <p:cNvSpPr txBox="1"/>
            <p:nvPr/>
          </p:nvSpPr>
          <p:spPr>
            <a:xfrm>
              <a:off x="5799963" y="3711707"/>
              <a:ext cx="417102" cy="215444"/>
            </a:xfrm>
            <a:prstGeom prst="rect">
              <a:avLst/>
            </a:prstGeom>
            <a:noFill/>
            <a:scene3d>
              <a:camera prst="orthographicFront"/>
              <a:lightRig rig="threePt" dir="t"/>
            </a:scene3d>
            <a:sp3d>
              <a:bevelT h="38100"/>
            </a:sp3d>
          </p:spPr>
          <p:txBody>
            <a:bodyPr wrap="none" rtlCol="0">
              <a:spAutoFit/>
            </a:bodyPr>
            <a:lstStyle/>
            <a:p>
              <a:r>
                <a:rPr lang="da-DK" sz="800" dirty="0" err="1"/>
                <a:t>Astat</a:t>
              </a:r>
              <a:endParaRPr lang="da-DK" sz="800" dirty="0"/>
            </a:p>
          </p:txBody>
        </p:sp>
        <p:sp>
          <p:nvSpPr>
            <p:cNvPr id="2567" name="Tekstfelt 2566">
              <a:hlinkClick r:id="rId8" action="ppaction://hlinksldjump"/>
              <a:extLst>
                <a:ext uri="{FF2B5EF4-FFF2-40B4-BE49-F238E27FC236}">
                  <a16:creationId xmlns:a16="http://schemas.microsoft.com/office/drawing/2014/main" id="{C3B7C57F-ED59-3DA8-1C7D-5FA4CDA342AE}"/>
                </a:ext>
              </a:extLst>
            </p:cNvPr>
            <p:cNvSpPr txBox="1"/>
            <p:nvPr/>
          </p:nvSpPr>
          <p:spPr>
            <a:xfrm>
              <a:off x="5685555" y="3844047"/>
              <a:ext cx="391454" cy="246221"/>
            </a:xfrm>
            <a:prstGeom prst="rect">
              <a:avLst/>
            </a:prstGeom>
            <a:noFill/>
          </p:spPr>
          <p:txBody>
            <a:bodyPr wrap="none" rtlCol="0">
              <a:spAutoFit/>
            </a:bodyPr>
            <a:lstStyle/>
            <a:p>
              <a:r>
                <a:rPr lang="da-DK" sz="1000" dirty="0"/>
                <a:t>219</a:t>
              </a:r>
            </a:p>
          </p:txBody>
        </p:sp>
      </p:grpSp>
      <p:grpSp>
        <p:nvGrpSpPr>
          <p:cNvPr id="2568" name="Gruppe 2567">
            <a:extLst>
              <a:ext uri="{FF2B5EF4-FFF2-40B4-BE49-F238E27FC236}">
                <a16:creationId xmlns:a16="http://schemas.microsoft.com/office/drawing/2014/main" id="{829F79B1-09DD-AC61-6553-1FFD5986FEA5}"/>
              </a:ext>
            </a:extLst>
          </p:cNvPr>
          <p:cNvGrpSpPr/>
          <p:nvPr/>
        </p:nvGrpSpPr>
        <p:grpSpPr>
          <a:xfrm>
            <a:off x="7645095" y="4660206"/>
            <a:ext cx="667465" cy="566405"/>
            <a:chOff x="5685555" y="3711707"/>
            <a:chExt cx="667465" cy="566405"/>
          </a:xfrm>
        </p:grpSpPr>
        <p:sp>
          <p:nvSpPr>
            <p:cNvPr id="2569" name="Rektangel 2568">
              <a:hlinkClick r:id="rId8" action="ppaction://hlinksldjump"/>
              <a:extLst>
                <a:ext uri="{FF2B5EF4-FFF2-40B4-BE49-F238E27FC236}">
                  <a16:creationId xmlns:a16="http://schemas.microsoft.com/office/drawing/2014/main" id="{58A9ED04-7279-4DAB-67C7-1676A5D124A2}"/>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70" name="Tekstfelt 2569">
              <a:hlinkClick r:id="rId8" action="ppaction://hlinksldjump"/>
              <a:extLst>
                <a:ext uri="{FF2B5EF4-FFF2-40B4-BE49-F238E27FC236}">
                  <a16:creationId xmlns:a16="http://schemas.microsoft.com/office/drawing/2014/main" id="{ED03EDA6-90E8-6981-76F9-36B8695DC687}"/>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88</a:t>
              </a:r>
            </a:p>
          </p:txBody>
        </p:sp>
        <p:sp>
          <p:nvSpPr>
            <p:cNvPr id="2571" name="Tekstfelt 2570">
              <a:hlinkClick r:id="rId8" action="ppaction://hlinksldjump"/>
              <a:extLst>
                <a:ext uri="{FF2B5EF4-FFF2-40B4-BE49-F238E27FC236}">
                  <a16:creationId xmlns:a16="http://schemas.microsoft.com/office/drawing/2014/main" id="{B766DC53-05B1-824D-A045-2DFE08733470}"/>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Ra</a:t>
              </a:r>
            </a:p>
          </p:txBody>
        </p:sp>
        <p:sp>
          <p:nvSpPr>
            <p:cNvPr id="2572" name="Tekstfelt 2571">
              <a:hlinkClick r:id="rId8" action="ppaction://hlinksldjump"/>
              <a:extLst>
                <a:ext uri="{FF2B5EF4-FFF2-40B4-BE49-F238E27FC236}">
                  <a16:creationId xmlns:a16="http://schemas.microsoft.com/office/drawing/2014/main" id="{865D5BFE-D16D-F072-9359-44C399DF8D5B}"/>
                </a:ext>
              </a:extLst>
            </p:cNvPr>
            <p:cNvSpPr txBox="1"/>
            <p:nvPr/>
          </p:nvSpPr>
          <p:spPr>
            <a:xfrm>
              <a:off x="5760208" y="3711707"/>
              <a:ext cx="529312" cy="215444"/>
            </a:xfrm>
            <a:prstGeom prst="rect">
              <a:avLst/>
            </a:prstGeom>
            <a:noFill/>
            <a:scene3d>
              <a:camera prst="orthographicFront"/>
              <a:lightRig rig="threePt" dir="t"/>
            </a:scene3d>
            <a:sp3d>
              <a:bevelT h="38100"/>
            </a:sp3d>
          </p:spPr>
          <p:txBody>
            <a:bodyPr wrap="none" rtlCol="0">
              <a:spAutoFit/>
            </a:bodyPr>
            <a:lstStyle/>
            <a:p>
              <a:r>
                <a:rPr lang="da-DK" sz="800" dirty="0"/>
                <a:t>Radium</a:t>
              </a:r>
            </a:p>
          </p:txBody>
        </p:sp>
        <p:sp>
          <p:nvSpPr>
            <p:cNvPr id="2573" name="Tekstfelt 2572">
              <a:hlinkClick r:id="rId8" action="ppaction://hlinksldjump"/>
              <a:extLst>
                <a:ext uri="{FF2B5EF4-FFF2-40B4-BE49-F238E27FC236}">
                  <a16:creationId xmlns:a16="http://schemas.microsoft.com/office/drawing/2014/main" id="{E8FA8515-BC05-917A-2901-261465FCDB2B}"/>
                </a:ext>
              </a:extLst>
            </p:cNvPr>
            <p:cNvSpPr txBox="1"/>
            <p:nvPr/>
          </p:nvSpPr>
          <p:spPr>
            <a:xfrm>
              <a:off x="5685555" y="3844047"/>
              <a:ext cx="391454" cy="400110"/>
            </a:xfrm>
            <a:prstGeom prst="rect">
              <a:avLst/>
            </a:prstGeom>
            <a:noFill/>
          </p:spPr>
          <p:txBody>
            <a:bodyPr wrap="none" rtlCol="0">
              <a:spAutoFit/>
            </a:bodyPr>
            <a:lstStyle/>
            <a:p>
              <a:r>
                <a:rPr lang="da-DK" sz="1000" dirty="0"/>
                <a:t>224</a:t>
              </a:r>
            </a:p>
            <a:p>
              <a:r>
                <a:rPr lang="da-DK" sz="1000" dirty="0"/>
                <a:t>2</a:t>
              </a:r>
            </a:p>
          </p:txBody>
        </p:sp>
      </p:grpSp>
      <p:grpSp>
        <p:nvGrpSpPr>
          <p:cNvPr id="2574" name="Gruppe 2573">
            <a:extLst>
              <a:ext uri="{FF2B5EF4-FFF2-40B4-BE49-F238E27FC236}">
                <a16:creationId xmlns:a16="http://schemas.microsoft.com/office/drawing/2014/main" id="{DD56AC15-723C-8F53-5141-5F1391DD62D6}"/>
              </a:ext>
            </a:extLst>
          </p:cNvPr>
          <p:cNvGrpSpPr/>
          <p:nvPr/>
        </p:nvGrpSpPr>
        <p:grpSpPr>
          <a:xfrm>
            <a:off x="8349169" y="4657683"/>
            <a:ext cx="667465" cy="566405"/>
            <a:chOff x="5685555" y="3711707"/>
            <a:chExt cx="667465" cy="566405"/>
          </a:xfrm>
        </p:grpSpPr>
        <p:sp>
          <p:nvSpPr>
            <p:cNvPr id="2575" name="Rektangel 2574">
              <a:hlinkClick r:id="rId8" action="ppaction://hlinksldjump"/>
              <a:extLst>
                <a:ext uri="{FF2B5EF4-FFF2-40B4-BE49-F238E27FC236}">
                  <a16:creationId xmlns:a16="http://schemas.microsoft.com/office/drawing/2014/main" id="{8B08D7A6-910D-AADB-CFF1-25190C038841}"/>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76" name="Tekstfelt 2575">
              <a:hlinkClick r:id="rId8" action="ppaction://hlinksldjump"/>
              <a:extLst>
                <a:ext uri="{FF2B5EF4-FFF2-40B4-BE49-F238E27FC236}">
                  <a16:creationId xmlns:a16="http://schemas.microsoft.com/office/drawing/2014/main" id="{2EFEFD18-5B05-E6EA-C36A-44B00EA8FBCF}"/>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2577" name="Tekstfelt 2576">
              <a:hlinkClick r:id="rId8" action="ppaction://hlinksldjump"/>
              <a:extLst>
                <a:ext uri="{FF2B5EF4-FFF2-40B4-BE49-F238E27FC236}">
                  <a16:creationId xmlns:a16="http://schemas.microsoft.com/office/drawing/2014/main" id="{36A3AD13-99F8-B4A8-05EE-0CAA29EB8A05}"/>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2578" name="Tekstfelt 2577">
              <a:hlinkClick r:id="rId8" action="ppaction://hlinksldjump"/>
              <a:extLst>
                <a:ext uri="{FF2B5EF4-FFF2-40B4-BE49-F238E27FC236}">
                  <a16:creationId xmlns:a16="http://schemas.microsoft.com/office/drawing/2014/main" id="{309F9888-78C9-804F-1448-FC80104DD442}"/>
                </a:ext>
              </a:extLst>
            </p:cNvPr>
            <p:cNvSpPr txBox="1"/>
            <p:nvPr/>
          </p:nvSpPr>
          <p:spPr>
            <a:xfrm>
              <a:off x="5815865" y="3711707"/>
              <a:ext cx="417102" cy="215444"/>
            </a:xfrm>
            <a:prstGeom prst="rect">
              <a:avLst/>
            </a:prstGeom>
            <a:noFill/>
            <a:scene3d>
              <a:camera prst="orthographicFront"/>
              <a:lightRig rig="threePt" dir="t"/>
            </a:scene3d>
            <a:sp3d>
              <a:bevelT h="38100"/>
            </a:sp3d>
          </p:spPr>
          <p:txBody>
            <a:bodyPr wrap="none" rtlCol="0">
              <a:spAutoFit/>
            </a:bodyPr>
            <a:lstStyle/>
            <a:p>
              <a:r>
                <a:rPr lang="da-DK" sz="800" dirty="0" err="1"/>
                <a:t>Astat</a:t>
              </a:r>
              <a:endParaRPr lang="da-DK" sz="800" dirty="0"/>
            </a:p>
          </p:txBody>
        </p:sp>
        <p:sp>
          <p:nvSpPr>
            <p:cNvPr id="2579" name="Tekstfelt 2578">
              <a:hlinkClick r:id="rId8" action="ppaction://hlinksldjump"/>
              <a:extLst>
                <a:ext uri="{FF2B5EF4-FFF2-40B4-BE49-F238E27FC236}">
                  <a16:creationId xmlns:a16="http://schemas.microsoft.com/office/drawing/2014/main" id="{E36B5A91-99EF-F4B2-98BC-B43B9558AD9C}"/>
                </a:ext>
              </a:extLst>
            </p:cNvPr>
            <p:cNvSpPr txBox="1"/>
            <p:nvPr/>
          </p:nvSpPr>
          <p:spPr>
            <a:xfrm>
              <a:off x="5685555" y="3844047"/>
              <a:ext cx="391454" cy="246221"/>
            </a:xfrm>
            <a:prstGeom prst="rect">
              <a:avLst/>
            </a:prstGeom>
            <a:noFill/>
          </p:spPr>
          <p:txBody>
            <a:bodyPr wrap="none" rtlCol="0">
              <a:spAutoFit/>
            </a:bodyPr>
            <a:lstStyle/>
            <a:p>
              <a:r>
                <a:rPr lang="da-DK" sz="1000" dirty="0"/>
                <a:t>220</a:t>
              </a:r>
            </a:p>
          </p:txBody>
        </p:sp>
      </p:grpSp>
      <p:grpSp>
        <p:nvGrpSpPr>
          <p:cNvPr id="2580" name="Gruppe 2579">
            <a:extLst>
              <a:ext uri="{FF2B5EF4-FFF2-40B4-BE49-F238E27FC236}">
                <a16:creationId xmlns:a16="http://schemas.microsoft.com/office/drawing/2014/main" id="{5CBE590D-0A8A-4AB6-67E9-E9FC724C5095}"/>
              </a:ext>
            </a:extLst>
          </p:cNvPr>
          <p:cNvGrpSpPr/>
          <p:nvPr/>
        </p:nvGrpSpPr>
        <p:grpSpPr>
          <a:xfrm>
            <a:off x="9072138" y="4658935"/>
            <a:ext cx="667465" cy="566405"/>
            <a:chOff x="5685555" y="3711707"/>
            <a:chExt cx="667465" cy="566405"/>
          </a:xfrm>
        </p:grpSpPr>
        <p:sp>
          <p:nvSpPr>
            <p:cNvPr id="2581" name="Rektangel 2580">
              <a:hlinkClick r:id="rId8" action="ppaction://hlinksldjump"/>
              <a:extLst>
                <a:ext uri="{FF2B5EF4-FFF2-40B4-BE49-F238E27FC236}">
                  <a16:creationId xmlns:a16="http://schemas.microsoft.com/office/drawing/2014/main" id="{4BCC5553-5756-0C0A-F201-C85610917FF9}"/>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82" name="Tekstfelt 2581">
              <a:hlinkClick r:id="rId8" action="ppaction://hlinksldjump"/>
              <a:extLst>
                <a:ext uri="{FF2B5EF4-FFF2-40B4-BE49-F238E27FC236}">
                  <a16:creationId xmlns:a16="http://schemas.microsoft.com/office/drawing/2014/main" id="{C3319F7A-8E82-7C97-CC22-752DDDBFC859}"/>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84</a:t>
              </a:r>
            </a:p>
          </p:txBody>
        </p:sp>
        <p:sp>
          <p:nvSpPr>
            <p:cNvPr id="2583" name="Tekstfelt 2582">
              <a:hlinkClick r:id="rId8" action="ppaction://hlinksldjump"/>
              <a:extLst>
                <a:ext uri="{FF2B5EF4-FFF2-40B4-BE49-F238E27FC236}">
                  <a16:creationId xmlns:a16="http://schemas.microsoft.com/office/drawing/2014/main" id="{CCF1D81B-B97B-33A7-2239-F2406CF02315}"/>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Po</a:t>
              </a:r>
            </a:p>
          </p:txBody>
        </p:sp>
        <p:sp>
          <p:nvSpPr>
            <p:cNvPr id="2584" name="Tekstfelt 2583">
              <a:hlinkClick r:id="rId8" action="ppaction://hlinksldjump"/>
              <a:extLst>
                <a:ext uri="{FF2B5EF4-FFF2-40B4-BE49-F238E27FC236}">
                  <a16:creationId xmlns:a16="http://schemas.microsoft.com/office/drawing/2014/main" id="{C854C6F2-420C-AFE0-083B-9416054313C8}"/>
                </a:ext>
              </a:extLst>
            </p:cNvPr>
            <p:cNvSpPr txBox="1"/>
            <p:nvPr/>
          </p:nvSpPr>
          <p:spPr>
            <a:xfrm>
              <a:off x="5728404" y="3711707"/>
              <a:ext cx="609462" cy="215444"/>
            </a:xfrm>
            <a:prstGeom prst="rect">
              <a:avLst/>
            </a:prstGeom>
            <a:noFill/>
            <a:scene3d>
              <a:camera prst="orthographicFront"/>
              <a:lightRig rig="threePt" dir="t"/>
            </a:scene3d>
            <a:sp3d>
              <a:bevelT h="38100"/>
            </a:sp3d>
          </p:spPr>
          <p:txBody>
            <a:bodyPr wrap="none" rtlCol="0">
              <a:spAutoFit/>
            </a:bodyPr>
            <a:lstStyle/>
            <a:p>
              <a:r>
                <a:rPr lang="da-DK" sz="800" dirty="0"/>
                <a:t>Polonium</a:t>
              </a:r>
            </a:p>
          </p:txBody>
        </p:sp>
        <p:sp>
          <p:nvSpPr>
            <p:cNvPr id="2585" name="Tekstfelt 2584">
              <a:hlinkClick r:id="rId8" action="ppaction://hlinksldjump"/>
              <a:extLst>
                <a:ext uri="{FF2B5EF4-FFF2-40B4-BE49-F238E27FC236}">
                  <a16:creationId xmlns:a16="http://schemas.microsoft.com/office/drawing/2014/main" id="{93F968C0-7EBC-0700-5C83-991846B15EB2}"/>
                </a:ext>
              </a:extLst>
            </p:cNvPr>
            <p:cNvSpPr txBox="1"/>
            <p:nvPr/>
          </p:nvSpPr>
          <p:spPr>
            <a:xfrm>
              <a:off x="5685555" y="3844047"/>
              <a:ext cx="391454" cy="246221"/>
            </a:xfrm>
            <a:prstGeom prst="rect">
              <a:avLst/>
            </a:prstGeom>
            <a:noFill/>
          </p:spPr>
          <p:txBody>
            <a:bodyPr wrap="none" rtlCol="0">
              <a:spAutoFit/>
            </a:bodyPr>
            <a:lstStyle/>
            <a:p>
              <a:r>
                <a:rPr lang="da-DK" sz="1000" dirty="0"/>
                <a:t>217</a:t>
              </a:r>
            </a:p>
          </p:txBody>
        </p:sp>
      </p:grpSp>
      <p:grpSp>
        <p:nvGrpSpPr>
          <p:cNvPr id="2586" name="Gruppe 2585">
            <a:extLst>
              <a:ext uri="{FF2B5EF4-FFF2-40B4-BE49-F238E27FC236}">
                <a16:creationId xmlns:a16="http://schemas.microsoft.com/office/drawing/2014/main" id="{C1354CD0-D0C1-DE59-7D58-B0A1A7E57D2C}"/>
              </a:ext>
            </a:extLst>
          </p:cNvPr>
          <p:cNvGrpSpPr/>
          <p:nvPr/>
        </p:nvGrpSpPr>
        <p:grpSpPr>
          <a:xfrm>
            <a:off x="6226869" y="5354207"/>
            <a:ext cx="667465" cy="566405"/>
            <a:chOff x="5685555" y="3711707"/>
            <a:chExt cx="667465" cy="566405"/>
          </a:xfrm>
        </p:grpSpPr>
        <p:sp>
          <p:nvSpPr>
            <p:cNvPr id="2587" name="Rektangel 2586">
              <a:hlinkClick r:id="rId8" action="ppaction://hlinksldjump"/>
              <a:extLst>
                <a:ext uri="{FF2B5EF4-FFF2-40B4-BE49-F238E27FC236}">
                  <a16:creationId xmlns:a16="http://schemas.microsoft.com/office/drawing/2014/main" id="{631F35DF-325C-48BB-5187-BC8687C4891B}"/>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88" name="Tekstfelt 2587">
              <a:hlinkClick r:id="rId8" action="ppaction://hlinksldjump"/>
              <a:extLst>
                <a:ext uri="{FF2B5EF4-FFF2-40B4-BE49-F238E27FC236}">
                  <a16:creationId xmlns:a16="http://schemas.microsoft.com/office/drawing/2014/main" id="{89E9B09E-E545-FED8-3FCF-0770468A7488}"/>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2589" name="Tekstfelt 2588">
              <a:hlinkClick r:id="rId8" action="ppaction://hlinksldjump"/>
              <a:extLst>
                <a:ext uri="{FF2B5EF4-FFF2-40B4-BE49-F238E27FC236}">
                  <a16:creationId xmlns:a16="http://schemas.microsoft.com/office/drawing/2014/main" id="{F9DAC31F-71B3-01D5-DB68-B894EB5EECF8}"/>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2590" name="Tekstfelt 2589">
              <a:hlinkClick r:id="rId8" action="ppaction://hlinksldjump"/>
              <a:extLst>
                <a:ext uri="{FF2B5EF4-FFF2-40B4-BE49-F238E27FC236}">
                  <a16:creationId xmlns:a16="http://schemas.microsoft.com/office/drawing/2014/main" id="{2A9EBE25-F029-9679-E800-E96506DC164D}"/>
                </a:ext>
              </a:extLst>
            </p:cNvPr>
            <p:cNvSpPr txBox="1"/>
            <p:nvPr/>
          </p:nvSpPr>
          <p:spPr>
            <a:xfrm>
              <a:off x="5815866" y="3711707"/>
              <a:ext cx="417102" cy="215444"/>
            </a:xfrm>
            <a:prstGeom prst="rect">
              <a:avLst/>
            </a:prstGeom>
            <a:noFill/>
            <a:scene3d>
              <a:camera prst="orthographicFront"/>
              <a:lightRig rig="threePt" dir="t"/>
            </a:scene3d>
            <a:sp3d>
              <a:bevelT h="38100"/>
            </a:sp3d>
          </p:spPr>
          <p:txBody>
            <a:bodyPr wrap="none" rtlCol="0">
              <a:spAutoFit/>
            </a:bodyPr>
            <a:lstStyle/>
            <a:p>
              <a:r>
                <a:rPr lang="da-DK" sz="800" dirty="0" err="1"/>
                <a:t>Astat</a:t>
              </a:r>
              <a:endParaRPr lang="da-DK" sz="800" dirty="0"/>
            </a:p>
          </p:txBody>
        </p:sp>
        <p:sp>
          <p:nvSpPr>
            <p:cNvPr id="2591" name="Tekstfelt 2590">
              <a:hlinkClick r:id="rId8" action="ppaction://hlinksldjump"/>
              <a:extLst>
                <a:ext uri="{FF2B5EF4-FFF2-40B4-BE49-F238E27FC236}">
                  <a16:creationId xmlns:a16="http://schemas.microsoft.com/office/drawing/2014/main" id="{02143636-5E1E-FF96-DEEA-DE8E5A8A3563}"/>
                </a:ext>
              </a:extLst>
            </p:cNvPr>
            <p:cNvSpPr txBox="1"/>
            <p:nvPr/>
          </p:nvSpPr>
          <p:spPr>
            <a:xfrm>
              <a:off x="5685555" y="3844047"/>
              <a:ext cx="391454" cy="246221"/>
            </a:xfrm>
            <a:prstGeom prst="rect">
              <a:avLst/>
            </a:prstGeom>
            <a:noFill/>
          </p:spPr>
          <p:txBody>
            <a:bodyPr wrap="none" rtlCol="0">
              <a:spAutoFit/>
            </a:bodyPr>
            <a:lstStyle/>
            <a:p>
              <a:r>
                <a:rPr lang="da-DK" sz="1000" dirty="0"/>
                <a:t>221</a:t>
              </a:r>
            </a:p>
          </p:txBody>
        </p:sp>
      </p:grpSp>
      <p:grpSp>
        <p:nvGrpSpPr>
          <p:cNvPr id="2592" name="Gruppe 2591">
            <a:extLst>
              <a:ext uri="{FF2B5EF4-FFF2-40B4-BE49-F238E27FC236}">
                <a16:creationId xmlns:a16="http://schemas.microsoft.com/office/drawing/2014/main" id="{81F422A3-F8C1-BC5A-F935-A5C362802E2F}"/>
              </a:ext>
            </a:extLst>
          </p:cNvPr>
          <p:cNvGrpSpPr/>
          <p:nvPr/>
        </p:nvGrpSpPr>
        <p:grpSpPr>
          <a:xfrm>
            <a:off x="6927164" y="5355459"/>
            <a:ext cx="667465" cy="566405"/>
            <a:chOff x="5685555" y="3711707"/>
            <a:chExt cx="667465" cy="566405"/>
          </a:xfrm>
        </p:grpSpPr>
        <p:sp>
          <p:nvSpPr>
            <p:cNvPr id="2593" name="Rektangel 2592">
              <a:hlinkClick r:id="rId8" action="ppaction://hlinksldjump"/>
              <a:extLst>
                <a:ext uri="{FF2B5EF4-FFF2-40B4-BE49-F238E27FC236}">
                  <a16:creationId xmlns:a16="http://schemas.microsoft.com/office/drawing/2014/main" id="{E83374C3-99B7-731A-0B54-3A0224E40255}"/>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94" name="Tekstfelt 2593">
              <a:hlinkClick r:id="rId8" action="ppaction://hlinksldjump"/>
              <a:extLst>
                <a:ext uri="{FF2B5EF4-FFF2-40B4-BE49-F238E27FC236}">
                  <a16:creationId xmlns:a16="http://schemas.microsoft.com/office/drawing/2014/main" id="{A985FC42-E7E3-CAE0-45E3-D34DBC76F8E0}"/>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88</a:t>
              </a:r>
            </a:p>
          </p:txBody>
        </p:sp>
        <p:sp>
          <p:nvSpPr>
            <p:cNvPr id="2595" name="Tekstfelt 2594">
              <a:hlinkClick r:id="rId8" action="ppaction://hlinksldjump"/>
              <a:extLst>
                <a:ext uri="{FF2B5EF4-FFF2-40B4-BE49-F238E27FC236}">
                  <a16:creationId xmlns:a16="http://schemas.microsoft.com/office/drawing/2014/main" id="{BD1C5722-B5A5-4A47-8DB3-789BB681FAFC}"/>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Ra</a:t>
              </a:r>
            </a:p>
          </p:txBody>
        </p:sp>
        <p:sp>
          <p:nvSpPr>
            <p:cNvPr id="2596" name="Tekstfelt 2595">
              <a:hlinkClick r:id="rId8" action="ppaction://hlinksldjump"/>
              <a:extLst>
                <a:ext uri="{FF2B5EF4-FFF2-40B4-BE49-F238E27FC236}">
                  <a16:creationId xmlns:a16="http://schemas.microsoft.com/office/drawing/2014/main" id="{B907BFD6-F105-2A27-436E-17C747069EFB}"/>
                </a:ext>
              </a:extLst>
            </p:cNvPr>
            <p:cNvSpPr txBox="1"/>
            <p:nvPr/>
          </p:nvSpPr>
          <p:spPr>
            <a:xfrm>
              <a:off x="5760208" y="3711707"/>
              <a:ext cx="529312" cy="215444"/>
            </a:xfrm>
            <a:prstGeom prst="rect">
              <a:avLst/>
            </a:prstGeom>
            <a:noFill/>
            <a:scene3d>
              <a:camera prst="orthographicFront"/>
              <a:lightRig rig="threePt" dir="t"/>
            </a:scene3d>
            <a:sp3d>
              <a:bevelT h="38100"/>
            </a:sp3d>
          </p:spPr>
          <p:txBody>
            <a:bodyPr wrap="none" rtlCol="0">
              <a:spAutoFit/>
            </a:bodyPr>
            <a:lstStyle/>
            <a:p>
              <a:r>
                <a:rPr lang="da-DK" sz="800" dirty="0"/>
                <a:t>Radium</a:t>
              </a:r>
            </a:p>
          </p:txBody>
        </p:sp>
        <p:sp>
          <p:nvSpPr>
            <p:cNvPr id="2597" name="Tekstfelt 2596">
              <a:hlinkClick r:id="rId8" action="ppaction://hlinksldjump"/>
              <a:extLst>
                <a:ext uri="{FF2B5EF4-FFF2-40B4-BE49-F238E27FC236}">
                  <a16:creationId xmlns:a16="http://schemas.microsoft.com/office/drawing/2014/main" id="{3C819F56-B870-4DE0-3DE7-DF594D2DB59C}"/>
                </a:ext>
              </a:extLst>
            </p:cNvPr>
            <p:cNvSpPr txBox="1"/>
            <p:nvPr/>
          </p:nvSpPr>
          <p:spPr>
            <a:xfrm>
              <a:off x="5685555" y="3844047"/>
              <a:ext cx="391454" cy="246221"/>
            </a:xfrm>
            <a:prstGeom prst="rect">
              <a:avLst/>
            </a:prstGeom>
            <a:noFill/>
          </p:spPr>
          <p:txBody>
            <a:bodyPr wrap="none" rtlCol="0">
              <a:spAutoFit/>
            </a:bodyPr>
            <a:lstStyle/>
            <a:p>
              <a:r>
                <a:rPr lang="da-DK" sz="1000" dirty="0"/>
                <a:t>223</a:t>
              </a:r>
            </a:p>
          </p:txBody>
        </p:sp>
      </p:grpSp>
      <p:grpSp>
        <p:nvGrpSpPr>
          <p:cNvPr id="2598" name="Gruppe 2597">
            <a:extLst>
              <a:ext uri="{FF2B5EF4-FFF2-40B4-BE49-F238E27FC236}">
                <a16:creationId xmlns:a16="http://schemas.microsoft.com/office/drawing/2014/main" id="{C89670CB-0A12-BEED-E6D8-BCF24701991E}"/>
              </a:ext>
            </a:extLst>
          </p:cNvPr>
          <p:cNvGrpSpPr/>
          <p:nvPr/>
        </p:nvGrpSpPr>
        <p:grpSpPr>
          <a:xfrm>
            <a:off x="7646349" y="5352938"/>
            <a:ext cx="667465" cy="566405"/>
            <a:chOff x="5685555" y="3711707"/>
            <a:chExt cx="667465" cy="566405"/>
          </a:xfrm>
        </p:grpSpPr>
        <p:sp>
          <p:nvSpPr>
            <p:cNvPr id="2599" name="Rektangel 2598">
              <a:hlinkClick r:id="rId8" action="ppaction://hlinksldjump"/>
              <a:extLst>
                <a:ext uri="{FF2B5EF4-FFF2-40B4-BE49-F238E27FC236}">
                  <a16:creationId xmlns:a16="http://schemas.microsoft.com/office/drawing/2014/main" id="{3B5AB8B7-B7BF-D156-E3D1-812112D70966}"/>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00" name="Tekstfelt 2599">
              <a:hlinkClick r:id="rId8" action="ppaction://hlinksldjump"/>
              <a:extLst>
                <a:ext uri="{FF2B5EF4-FFF2-40B4-BE49-F238E27FC236}">
                  <a16:creationId xmlns:a16="http://schemas.microsoft.com/office/drawing/2014/main" id="{B14483B4-89F4-5538-5410-234BF2CDD88F}"/>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87</a:t>
              </a:r>
            </a:p>
          </p:txBody>
        </p:sp>
        <p:sp>
          <p:nvSpPr>
            <p:cNvPr id="2601" name="Tekstfelt 2600">
              <a:hlinkClick r:id="rId8" action="ppaction://hlinksldjump"/>
              <a:extLst>
                <a:ext uri="{FF2B5EF4-FFF2-40B4-BE49-F238E27FC236}">
                  <a16:creationId xmlns:a16="http://schemas.microsoft.com/office/drawing/2014/main" id="{D2A9E399-D187-2B7C-7479-87CB229A49DA}"/>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Fr</a:t>
              </a:r>
            </a:p>
          </p:txBody>
        </p:sp>
        <p:sp>
          <p:nvSpPr>
            <p:cNvPr id="2602" name="Tekstfelt 2601">
              <a:hlinkClick r:id="rId8" action="ppaction://hlinksldjump"/>
              <a:extLst>
                <a:ext uri="{FF2B5EF4-FFF2-40B4-BE49-F238E27FC236}">
                  <a16:creationId xmlns:a16="http://schemas.microsoft.com/office/drawing/2014/main" id="{FD579C0B-A471-59F3-14D9-021406ECEDB0}"/>
                </a:ext>
              </a:extLst>
            </p:cNvPr>
            <p:cNvSpPr txBox="1"/>
            <p:nvPr/>
          </p:nvSpPr>
          <p:spPr>
            <a:xfrm>
              <a:off x="5736355" y="3711707"/>
              <a:ext cx="607859" cy="215444"/>
            </a:xfrm>
            <a:prstGeom prst="rect">
              <a:avLst/>
            </a:prstGeom>
            <a:noFill/>
            <a:scene3d>
              <a:camera prst="orthographicFront"/>
              <a:lightRig rig="threePt" dir="t"/>
            </a:scene3d>
            <a:sp3d>
              <a:bevelT h="38100"/>
            </a:sp3d>
          </p:spPr>
          <p:txBody>
            <a:bodyPr wrap="none" rtlCol="0">
              <a:spAutoFit/>
            </a:bodyPr>
            <a:lstStyle/>
            <a:p>
              <a:r>
                <a:rPr lang="da-DK" sz="800" dirty="0" err="1"/>
                <a:t>Francium</a:t>
              </a:r>
              <a:endParaRPr lang="da-DK" sz="800" dirty="0"/>
            </a:p>
          </p:txBody>
        </p:sp>
        <p:sp>
          <p:nvSpPr>
            <p:cNvPr id="2603" name="Tekstfelt 2602">
              <a:hlinkClick r:id="rId8" action="ppaction://hlinksldjump"/>
              <a:extLst>
                <a:ext uri="{FF2B5EF4-FFF2-40B4-BE49-F238E27FC236}">
                  <a16:creationId xmlns:a16="http://schemas.microsoft.com/office/drawing/2014/main" id="{09D5CDE5-F834-0486-EE21-5E1A79426721}"/>
                </a:ext>
              </a:extLst>
            </p:cNvPr>
            <p:cNvSpPr txBox="1"/>
            <p:nvPr/>
          </p:nvSpPr>
          <p:spPr>
            <a:xfrm>
              <a:off x="5685555" y="3844047"/>
              <a:ext cx="391454" cy="246221"/>
            </a:xfrm>
            <a:prstGeom prst="rect">
              <a:avLst/>
            </a:prstGeom>
            <a:noFill/>
          </p:spPr>
          <p:txBody>
            <a:bodyPr wrap="none" rtlCol="0">
              <a:spAutoFit/>
            </a:bodyPr>
            <a:lstStyle/>
            <a:p>
              <a:r>
                <a:rPr lang="da-DK" sz="1000" dirty="0"/>
                <a:t>223</a:t>
              </a:r>
            </a:p>
          </p:txBody>
        </p:sp>
      </p:grpSp>
      <p:grpSp>
        <p:nvGrpSpPr>
          <p:cNvPr id="2604" name="Gruppe 2603">
            <a:extLst>
              <a:ext uri="{FF2B5EF4-FFF2-40B4-BE49-F238E27FC236}">
                <a16:creationId xmlns:a16="http://schemas.microsoft.com/office/drawing/2014/main" id="{E0F96A45-038D-2BB2-22BB-ADD8FE6F9249}"/>
              </a:ext>
            </a:extLst>
          </p:cNvPr>
          <p:cNvGrpSpPr/>
          <p:nvPr/>
        </p:nvGrpSpPr>
        <p:grpSpPr>
          <a:xfrm>
            <a:off x="8350423" y="5350415"/>
            <a:ext cx="667465" cy="566405"/>
            <a:chOff x="5685555" y="3711707"/>
            <a:chExt cx="667465" cy="566405"/>
          </a:xfrm>
        </p:grpSpPr>
        <p:sp>
          <p:nvSpPr>
            <p:cNvPr id="2605" name="Rektangel 2604">
              <a:hlinkClick r:id="rId9" action="ppaction://hlinksldjump"/>
              <a:extLst>
                <a:ext uri="{FF2B5EF4-FFF2-40B4-BE49-F238E27FC236}">
                  <a16:creationId xmlns:a16="http://schemas.microsoft.com/office/drawing/2014/main" id="{8094183A-3681-7557-B671-E202A94AF5AE}"/>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06" name="Tekstfelt 2605">
              <a:hlinkClick r:id="rId9" action="ppaction://hlinksldjump"/>
              <a:extLst>
                <a:ext uri="{FF2B5EF4-FFF2-40B4-BE49-F238E27FC236}">
                  <a16:creationId xmlns:a16="http://schemas.microsoft.com/office/drawing/2014/main" id="{2EB9FB80-D367-7581-FBA7-F246C642FE65}"/>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84</a:t>
              </a:r>
            </a:p>
          </p:txBody>
        </p:sp>
        <p:sp>
          <p:nvSpPr>
            <p:cNvPr id="2607" name="Tekstfelt 2606">
              <a:hlinkClick r:id="rId9" action="ppaction://hlinksldjump"/>
              <a:extLst>
                <a:ext uri="{FF2B5EF4-FFF2-40B4-BE49-F238E27FC236}">
                  <a16:creationId xmlns:a16="http://schemas.microsoft.com/office/drawing/2014/main" id="{F4F5ED79-D9E5-DDCA-2E4A-EB312EB6A81A}"/>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Po</a:t>
              </a:r>
            </a:p>
          </p:txBody>
        </p:sp>
        <p:sp>
          <p:nvSpPr>
            <p:cNvPr id="2608" name="Tekstfelt 2607">
              <a:hlinkClick r:id="rId9" action="ppaction://hlinksldjump"/>
              <a:extLst>
                <a:ext uri="{FF2B5EF4-FFF2-40B4-BE49-F238E27FC236}">
                  <a16:creationId xmlns:a16="http://schemas.microsoft.com/office/drawing/2014/main" id="{E0108E96-78EB-5677-8E38-3A207B3F357B}"/>
                </a:ext>
              </a:extLst>
            </p:cNvPr>
            <p:cNvSpPr txBox="1"/>
            <p:nvPr/>
          </p:nvSpPr>
          <p:spPr>
            <a:xfrm>
              <a:off x="5720453" y="3711707"/>
              <a:ext cx="609462" cy="215444"/>
            </a:xfrm>
            <a:prstGeom prst="rect">
              <a:avLst/>
            </a:prstGeom>
            <a:noFill/>
            <a:scene3d>
              <a:camera prst="orthographicFront"/>
              <a:lightRig rig="threePt" dir="t"/>
            </a:scene3d>
            <a:sp3d>
              <a:bevelT h="38100"/>
            </a:sp3d>
          </p:spPr>
          <p:txBody>
            <a:bodyPr wrap="none" rtlCol="0">
              <a:spAutoFit/>
            </a:bodyPr>
            <a:lstStyle/>
            <a:p>
              <a:r>
                <a:rPr lang="da-DK" sz="800" dirty="0"/>
                <a:t>Polonium</a:t>
              </a:r>
            </a:p>
          </p:txBody>
        </p:sp>
        <p:sp>
          <p:nvSpPr>
            <p:cNvPr id="2609" name="Tekstfelt 2608">
              <a:hlinkClick r:id="rId9" action="ppaction://hlinksldjump"/>
              <a:extLst>
                <a:ext uri="{FF2B5EF4-FFF2-40B4-BE49-F238E27FC236}">
                  <a16:creationId xmlns:a16="http://schemas.microsoft.com/office/drawing/2014/main" id="{7104ECA1-5D8A-6724-0DC7-5023638CE79D}"/>
                </a:ext>
              </a:extLst>
            </p:cNvPr>
            <p:cNvSpPr txBox="1"/>
            <p:nvPr/>
          </p:nvSpPr>
          <p:spPr>
            <a:xfrm>
              <a:off x="5685555" y="3844047"/>
              <a:ext cx="391454" cy="246221"/>
            </a:xfrm>
            <a:prstGeom prst="rect">
              <a:avLst/>
            </a:prstGeom>
            <a:noFill/>
          </p:spPr>
          <p:txBody>
            <a:bodyPr wrap="none" rtlCol="0">
              <a:spAutoFit/>
            </a:bodyPr>
            <a:lstStyle/>
            <a:p>
              <a:r>
                <a:rPr lang="da-DK" sz="1000" dirty="0"/>
                <a:t>218</a:t>
              </a:r>
            </a:p>
          </p:txBody>
        </p:sp>
      </p:grpSp>
      <p:grpSp>
        <p:nvGrpSpPr>
          <p:cNvPr id="2610" name="Gruppe 2609">
            <a:extLst>
              <a:ext uri="{FF2B5EF4-FFF2-40B4-BE49-F238E27FC236}">
                <a16:creationId xmlns:a16="http://schemas.microsoft.com/office/drawing/2014/main" id="{5B6AB2AD-A220-2FCF-3048-6E3F92E20934}"/>
              </a:ext>
            </a:extLst>
          </p:cNvPr>
          <p:cNvGrpSpPr/>
          <p:nvPr/>
        </p:nvGrpSpPr>
        <p:grpSpPr>
          <a:xfrm>
            <a:off x="9073392" y="5351667"/>
            <a:ext cx="667465" cy="566405"/>
            <a:chOff x="5685555" y="3711707"/>
            <a:chExt cx="667465" cy="566405"/>
          </a:xfrm>
        </p:grpSpPr>
        <p:sp>
          <p:nvSpPr>
            <p:cNvPr id="2611" name="Rektangel 2610">
              <a:hlinkClick r:id="rId8" action="ppaction://hlinksldjump"/>
              <a:extLst>
                <a:ext uri="{FF2B5EF4-FFF2-40B4-BE49-F238E27FC236}">
                  <a16:creationId xmlns:a16="http://schemas.microsoft.com/office/drawing/2014/main" id="{097CE38B-B78E-126E-8B4A-3CBD321B686C}"/>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12" name="Tekstfelt 2611">
              <a:hlinkClick r:id="rId8" action="ppaction://hlinksldjump"/>
              <a:extLst>
                <a:ext uri="{FF2B5EF4-FFF2-40B4-BE49-F238E27FC236}">
                  <a16:creationId xmlns:a16="http://schemas.microsoft.com/office/drawing/2014/main" id="{2C0B86D3-8EFE-35AC-FEB0-5EF5220EADD5}"/>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88</a:t>
              </a:r>
            </a:p>
          </p:txBody>
        </p:sp>
        <p:sp>
          <p:nvSpPr>
            <p:cNvPr id="2613" name="Tekstfelt 2612">
              <a:hlinkClick r:id="rId8" action="ppaction://hlinksldjump"/>
              <a:extLst>
                <a:ext uri="{FF2B5EF4-FFF2-40B4-BE49-F238E27FC236}">
                  <a16:creationId xmlns:a16="http://schemas.microsoft.com/office/drawing/2014/main" id="{F27322A5-5361-5F2F-490C-B3D07C6DFFCD}"/>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Ra</a:t>
              </a:r>
            </a:p>
          </p:txBody>
        </p:sp>
        <p:sp>
          <p:nvSpPr>
            <p:cNvPr id="2614" name="Tekstfelt 2613">
              <a:hlinkClick r:id="rId8" action="ppaction://hlinksldjump"/>
              <a:extLst>
                <a:ext uri="{FF2B5EF4-FFF2-40B4-BE49-F238E27FC236}">
                  <a16:creationId xmlns:a16="http://schemas.microsoft.com/office/drawing/2014/main" id="{7CAD826F-8965-8DF5-FC28-22F0E0BCAB6B}"/>
                </a:ext>
              </a:extLst>
            </p:cNvPr>
            <p:cNvSpPr txBox="1"/>
            <p:nvPr/>
          </p:nvSpPr>
          <p:spPr>
            <a:xfrm>
              <a:off x="5760208" y="3711707"/>
              <a:ext cx="529312" cy="215444"/>
            </a:xfrm>
            <a:prstGeom prst="rect">
              <a:avLst/>
            </a:prstGeom>
            <a:noFill/>
            <a:scene3d>
              <a:camera prst="orthographicFront"/>
              <a:lightRig rig="threePt" dir="t"/>
            </a:scene3d>
            <a:sp3d>
              <a:bevelT h="38100"/>
            </a:sp3d>
          </p:spPr>
          <p:txBody>
            <a:bodyPr wrap="none" rtlCol="0">
              <a:spAutoFit/>
            </a:bodyPr>
            <a:lstStyle/>
            <a:p>
              <a:r>
                <a:rPr lang="da-DK" sz="800" dirty="0"/>
                <a:t>Radium</a:t>
              </a:r>
            </a:p>
          </p:txBody>
        </p:sp>
        <p:sp>
          <p:nvSpPr>
            <p:cNvPr id="2615" name="Tekstfelt 2614">
              <a:hlinkClick r:id="rId8" action="ppaction://hlinksldjump"/>
              <a:extLst>
                <a:ext uri="{FF2B5EF4-FFF2-40B4-BE49-F238E27FC236}">
                  <a16:creationId xmlns:a16="http://schemas.microsoft.com/office/drawing/2014/main" id="{189C7A04-E081-2AFE-239B-963A4B88F427}"/>
                </a:ext>
              </a:extLst>
            </p:cNvPr>
            <p:cNvSpPr txBox="1"/>
            <p:nvPr/>
          </p:nvSpPr>
          <p:spPr>
            <a:xfrm>
              <a:off x="5685555" y="3844047"/>
              <a:ext cx="391454" cy="246221"/>
            </a:xfrm>
            <a:prstGeom prst="rect">
              <a:avLst/>
            </a:prstGeom>
            <a:noFill/>
          </p:spPr>
          <p:txBody>
            <a:bodyPr wrap="none" rtlCol="0">
              <a:spAutoFit/>
            </a:bodyPr>
            <a:lstStyle/>
            <a:p>
              <a:r>
                <a:rPr lang="da-DK" sz="1000" dirty="0"/>
                <a:t>224</a:t>
              </a:r>
            </a:p>
          </p:txBody>
        </p:sp>
      </p:grpSp>
      <p:sp>
        <p:nvSpPr>
          <p:cNvPr id="3" name="Tekstfelt 2">
            <a:extLst>
              <a:ext uri="{FF2B5EF4-FFF2-40B4-BE49-F238E27FC236}">
                <a16:creationId xmlns:a16="http://schemas.microsoft.com/office/drawing/2014/main" id="{0437E299-AD4C-87B1-5C78-065307684982}"/>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spTree>
    <p:extLst>
      <p:ext uri="{BB962C8B-B14F-4D97-AF65-F5344CB8AC3E}">
        <p14:creationId xmlns:p14="http://schemas.microsoft.com/office/powerpoint/2010/main" val="126413504"/>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0684964-3728-AFFA-A83F-D4C957D83F17}"/>
            </a:ext>
          </a:extLst>
        </p:cNvPr>
        <p:cNvGrpSpPr/>
        <p:nvPr/>
      </p:nvGrpSpPr>
      <p:grpSpPr>
        <a:xfrm>
          <a:off x="0" y="0"/>
          <a:ext cx="0" cy="0"/>
          <a:chOff x="0" y="0"/>
          <a:chExt cx="0" cy="0"/>
        </a:xfrm>
      </p:grpSpPr>
      <p:pic>
        <p:nvPicPr>
          <p:cNvPr id="2118" name="Picture 2" descr="Ai Genereret, Forladt, Bygning, Gammel">
            <a:extLst>
              <a:ext uri="{FF2B5EF4-FFF2-40B4-BE49-F238E27FC236}">
                <a16:creationId xmlns:a16="http://schemas.microsoft.com/office/drawing/2014/main" id="{7F0B5744-EC87-47F6-D540-50129596DC3F}"/>
              </a:ext>
            </a:extLst>
          </p:cNvPr>
          <p:cNvPicPr>
            <a:picLocks noChangeAspect="1" noChangeArrowheads="1"/>
          </p:cNvPicPr>
          <p:nvPr/>
        </p:nvPicPr>
        <p:blipFill>
          <a:blip r:embed="rId3">
            <a:extLst>
              <a:ext uri="{BEBA8EAE-BF5A-486C-A8C5-ECC9F3942E4B}">
                <a14:imgProps xmlns:a14="http://schemas.microsoft.com/office/drawing/2010/main">
                  <a14:imgLayer r:embed="rId4">
                    <a14:imgEffect>
                      <a14:brightnessContrast bright="-40000" contrast="-40000"/>
                    </a14:imgEffect>
                  </a14:imgLayer>
                </a14:imgProps>
              </a:ext>
              <a:ext uri="{28A0092B-C50C-407E-A947-70E740481C1C}">
                <a14:useLocalDpi xmlns:a14="http://schemas.microsoft.com/office/drawing/2010/main" val="0"/>
              </a:ext>
            </a:extLst>
          </a:blip>
          <a:srcRect l="5024" r="14072" b="-1"/>
          <a:stretch/>
        </p:blipFill>
        <p:spPr bwMode="auto">
          <a:xfrm>
            <a:off x="-1750" y="1282"/>
            <a:ext cx="9905980" cy="6856718"/>
          </a:xfrm>
          <a:prstGeom prst="rect">
            <a:avLst/>
          </a:prstGeom>
          <a:noFill/>
          <a:extLst>
            <a:ext uri="{909E8E84-426E-40DD-AFC4-6F175D3DCCD1}">
              <a14:hiddenFill xmlns:a14="http://schemas.microsoft.com/office/drawing/2010/main">
                <a:solidFill>
                  <a:srgbClr val="FFFFFF"/>
                </a:solidFill>
              </a14:hiddenFill>
            </a:ext>
          </a:extLst>
        </p:spPr>
      </p:pic>
      <p:sp>
        <p:nvSpPr>
          <p:cNvPr id="2" name="Titel 1">
            <a:extLst>
              <a:ext uri="{FF2B5EF4-FFF2-40B4-BE49-F238E27FC236}">
                <a16:creationId xmlns:a16="http://schemas.microsoft.com/office/drawing/2014/main" id="{0D847915-43EB-374E-391B-2C508065E36B}"/>
              </a:ext>
            </a:extLst>
          </p:cNvPr>
          <p:cNvSpPr>
            <a:spLocks noGrp="1"/>
          </p:cNvSpPr>
          <p:nvPr>
            <p:ph type="title"/>
          </p:nvPr>
        </p:nvSpPr>
        <p:spPr>
          <a:xfrm>
            <a:off x="401638" y="110296"/>
            <a:ext cx="8543925" cy="1325563"/>
          </a:xfrm>
        </p:spPr>
        <p:txBody>
          <a:bodyPr/>
          <a:lstStyle/>
          <a:p>
            <a:r>
              <a:rPr lang="da-DK" dirty="0">
                <a:solidFill>
                  <a:schemeClr val="bg1"/>
                </a:solidFill>
                <a:latin typeface="Herculanum" panose="02000505000000020004" pitchFamily="2" charset="77"/>
              </a:rPr>
              <a:t>Uran – 227  </a:t>
            </a:r>
          </a:p>
        </p:txBody>
      </p:sp>
      <p:grpSp>
        <p:nvGrpSpPr>
          <p:cNvPr id="688" name="Gruppe 687">
            <a:extLst>
              <a:ext uri="{FF2B5EF4-FFF2-40B4-BE49-F238E27FC236}">
                <a16:creationId xmlns:a16="http://schemas.microsoft.com/office/drawing/2014/main" id="{A84C763E-3CCD-6DA5-A510-C3259D37FBAD}"/>
              </a:ext>
            </a:extLst>
          </p:cNvPr>
          <p:cNvGrpSpPr/>
          <p:nvPr/>
        </p:nvGrpSpPr>
        <p:grpSpPr>
          <a:xfrm>
            <a:off x="338113" y="1387706"/>
            <a:ext cx="5842309" cy="5233756"/>
            <a:chOff x="766885" y="981717"/>
            <a:chExt cx="5842309" cy="5233756"/>
          </a:xfrm>
        </p:grpSpPr>
        <p:grpSp>
          <p:nvGrpSpPr>
            <p:cNvPr id="689" name="Gruppe 688">
              <a:extLst>
                <a:ext uri="{FF2B5EF4-FFF2-40B4-BE49-F238E27FC236}">
                  <a16:creationId xmlns:a16="http://schemas.microsoft.com/office/drawing/2014/main" id="{34439287-8400-327D-35FB-BFCA1A51A393}"/>
                </a:ext>
              </a:extLst>
            </p:cNvPr>
            <p:cNvGrpSpPr/>
            <p:nvPr/>
          </p:nvGrpSpPr>
          <p:grpSpPr>
            <a:xfrm>
              <a:off x="778422" y="981717"/>
              <a:ext cx="5830772" cy="5233756"/>
              <a:chOff x="-136438" y="1029165"/>
              <a:chExt cx="5830772" cy="5233756"/>
            </a:xfrm>
          </p:grpSpPr>
          <p:grpSp>
            <p:nvGrpSpPr>
              <p:cNvPr id="858" name="Gruppe 857">
                <a:extLst>
                  <a:ext uri="{FF2B5EF4-FFF2-40B4-BE49-F238E27FC236}">
                    <a16:creationId xmlns:a16="http://schemas.microsoft.com/office/drawing/2014/main" id="{42F512FC-FFEA-75CF-3659-B9F00C64540B}"/>
                  </a:ext>
                </a:extLst>
              </p:cNvPr>
              <p:cNvGrpSpPr/>
              <p:nvPr/>
            </p:nvGrpSpPr>
            <p:grpSpPr>
              <a:xfrm>
                <a:off x="4253398" y="1061132"/>
                <a:ext cx="442069" cy="4756379"/>
                <a:chOff x="3817279" y="1064461"/>
                <a:chExt cx="442069" cy="4756379"/>
              </a:xfrm>
            </p:grpSpPr>
            <p:sp>
              <p:nvSpPr>
                <p:cNvPr id="1528" name="Rektangel 1527">
                  <a:extLst>
                    <a:ext uri="{FF2B5EF4-FFF2-40B4-BE49-F238E27FC236}">
                      <a16:creationId xmlns:a16="http://schemas.microsoft.com/office/drawing/2014/main" id="{EDBE534B-F2EE-4C90-9C48-66A9DEDFB845}"/>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529" name="Rektangel 1528">
                  <a:extLst>
                    <a:ext uri="{FF2B5EF4-FFF2-40B4-BE49-F238E27FC236}">
                      <a16:creationId xmlns:a16="http://schemas.microsoft.com/office/drawing/2014/main" id="{017EB0B8-2C93-224C-A974-CDA416068A52}"/>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530" name="Rektangel 1529">
                  <a:extLst>
                    <a:ext uri="{FF2B5EF4-FFF2-40B4-BE49-F238E27FC236}">
                      <a16:creationId xmlns:a16="http://schemas.microsoft.com/office/drawing/2014/main" id="{EF202C62-4554-99CC-6E28-397908308941}"/>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531" name="Rektangel 1530">
                  <a:extLst>
                    <a:ext uri="{FF2B5EF4-FFF2-40B4-BE49-F238E27FC236}">
                      <a16:creationId xmlns:a16="http://schemas.microsoft.com/office/drawing/2014/main" id="{4D7538B1-08A9-64F5-7FE8-67E8AD3969C4}"/>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532" name="Rektangel 1531">
                  <a:extLst>
                    <a:ext uri="{FF2B5EF4-FFF2-40B4-BE49-F238E27FC236}">
                      <a16:creationId xmlns:a16="http://schemas.microsoft.com/office/drawing/2014/main" id="{07C652F9-CFEE-FC64-3F77-8B5FFA603A1B}"/>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533" name="Rektangel 1532">
                  <a:extLst>
                    <a:ext uri="{FF2B5EF4-FFF2-40B4-BE49-F238E27FC236}">
                      <a16:creationId xmlns:a16="http://schemas.microsoft.com/office/drawing/2014/main" id="{F0655CCA-2A63-1CAE-2728-ED9AB0D450A5}"/>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534" name="Rektangel 1533">
                  <a:extLst>
                    <a:ext uri="{FF2B5EF4-FFF2-40B4-BE49-F238E27FC236}">
                      <a16:creationId xmlns:a16="http://schemas.microsoft.com/office/drawing/2014/main" id="{8CF78905-80FB-FA16-454A-5FBA9E03742C}"/>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535" name="Rektangel 1534">
                  <a:extLst>
                    <a:ext uri="{FF2B5EF4-FFF2-40B4-BE49-F238E27FC236}">
                      <a16:creationId xmlns:a16="http://schemas.microsoft.com/office/drawing/2014/main" id="{AFEEC9EB-A8BD-A8F6-A63D-02E0EC58B554}"/>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536" name="Rektangel 1535">
                  <a:extLst>
                    <a:ext uri="{FF2B5EF4-FFF2-40B4-BE49-F238E27FC236}">
                      <a16:creationId xmlns:a16="http://schemas.microsoft.com/office/drawing/2014/main" id="{F752E1A2-0FB0-D8C6-50B7-FB0750BE3CD9}"/>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537" name="Rektangel 1536">
                  <a:extLst>
                    <a:ext uri="{FF2B5EF4-FFF2-40B4-BE49-F238E27FC236}">
                      <a16:creationId xmlns:a16="http://schemas.microsoft.com/office/drawing/2014/main" id="{01EE2DDA-60C5-33EE-AEE8-DF76ABB940A7}"/>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538" name="Rektangel 1537">
                  <a:extLst>
                    <a:ext uri="{FF2B5EF4-FFF2-40B4-BE49-F238E27FC236}">
                      <a16:creationId xmlns:a16="http://schemas.microsoft.com/office/drawing/2014/main" id="{76E793CF-0F5B-CA0C-B4E8-36E043D2B3D3}"/>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859" name="Rektangel 858">
                <a:extLst>
                  <a:ext uri="{FF2B5EF4-FFF2-40B4-BE49-F238E27FC236}">
                    <a16:creationId xmlns:a16="http://schemas.microsoft.com/office/drawing/2014/main" id="{C226CDB6-AE2B-ACD1-D480-C1CA61275A13}"/>
                  </a:ext>
                </a:extLst>
              </p:cNvPr>
              <p:cNvSpPr>
                <a:spLocks noChangeAspect="1"/>
              </p:cNvSpPr>
              <p:nvPr/>
            </p:nvSpPr>
            <p:spPr>
              <a:xfrm>
                <a:off x="4265457" y="581623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860" name="Gruppe 859">
                <a:extLst>
                  <a:ext uri="{FF2B5EF4-FFF2-40B4-BE49-F238E27FC236}">
                    <a16:creationId xmlns:a16="http://schemas.microsoft.com/office/drawing/2014/main" id="{D4845208-524D-FBB0-C55E-DBD5EC2279EC}"/>
                  </a:ext>
                </a:extLst>
              </p:cNvPr>
              <p:cNvGrpSpPr/>
              <p:nvPr/>
            </p:nvGrpSpPr>
            <p:grpSpPr>
              <a:xfrm>
                <a:off x="4196610" y="1032983"/>
                <a:ext cx="641389" cy="5216305"/>
                <a:chOff x="2892468" y="1032983"/>
                <a:chExt cx="641389" cy="5216305"/>
              </a:xfrm>
            </p:grpSpPr>
            <p:grpSp>
              <p:nvGrpSpPr>
                <p:cNvPr id="1491" name="Gruppe 1490">
                  <a:extLst>
                    <a:ext uri="{FF2B5EF4-FFF2-40B4-BE49-F238E27FC236}">
                      <a16:creationId xmlns:a16="http://schemas.microsoft.com/office/drawing/2014/main" id="{5FB776F8-98EC-ABE0-1839-ABCD910483DC}"/>
                    </a:ext>
                  </a:extLst>
                </p:cNvPr>
                <p:cNvGrpSpPr/>
                <p:nvPr/>
              </p:nvGrpSpPr>
              <p:grpSpPr>
                <a:xfrm>
                  <a:off x="2892468" y="1032983"/>
                  <a:ext cx="641389" cy="5216305"/>
                  <a:chOff x="3475384" y="1188399"/>
                  <a:chExt cx="641389" cy="5216305"/>
                </a:xfrm>
              </p:grpSpPr>
              <p:sp>
                <p:nvSpPr>
                  <p:cNvPr id="1495" name="Tekstfelt 1494">
                    <a:extLst>
                      <a:ext uri="{FF2B5EF4-FFF2-40B4-BE49-F238E27FC236}">
                        <a16:creationId xmlns:a16="http://schemas.microsoft.com/office/drawing/2014/main" id="{C23E8202-9440-5F14-87EC-403C5BA93D3D}"/>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496" name="Tekstfelt 1495">
                    <a:extLst>
                      <a:ext uri="{FF2B5EF4-FFF2-40B4-BE49-F238E27FC236}">
                        <a16:creationId xmlns:a16="http://schemas.microsoft.com/office/drawing/2014/main" id="{5873B4B9-1726-5BEF-EF4E-9735F4BABC43}"/>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497" name="Tekstfelt 1496">
                    <a:extLst>
                      <a:ext uri="{FF2B5EF4-FFF2-40B4-BE49-F238E27FC236}">
                        <a16:creationId xmlns:a16="http://schemas.microsoft.com/office/drawing/2014/main" id="{2AD94194-0DAD-7D42-DD4F-F96D10147C24}"/>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498" name="Tekstfelt 1497">
                    <a:extLst>
                      <a:ext uri="{FF2B5EF4-FFF2-40B4-BE49-F238E27FC236}">
                        <a16:creationId xmlns:a16="http://schemas.microsoft.com/office/drawing/2014/main" id="{33DADFB2-0818-1DF7-00CD-889EF7D1C3D2}"/>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499" name="Tekstfelt 1498">
                    <a:extLst>
                      <a:ext uri="{FF2B5EF4-FFF2-40B4-BE49-F238E27FC236}">
                        <a16:creationId xmlns:a16="http://schemas.microsoft.com/office/drawing/2014/main" id="{BF9A7DA0-7BDB-0CAB-301C-7E59C0CDAF84}"/>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500" name="Tekstfelt 1499">
                    <a:extLst>
                      <a:ext uri="{FF2B5EF4-FFF2-40B4-BE49-F238E27FC236}">
                        <a16:creationId xmlns:a16="http://schemas.microsoft.com/office/drawing/2014/main" id="{FFBD5382-9A4D-07A0-718C-EE91FE43673F}"/>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501" name="Tekstfelt 1500">
                    <a:extLst>
                      <a:ext uri="{FF2B5EF4-FFF2-40B4-BE49-F238E27FC236}">
                        <a16:creationId xmlns:a16="http://schemas.microsoft.com/office/drawing/2014/main" id="{A6CB54D2-B7FD-8039-F9E8-5D99C01E3249}"/>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502" name="Tekstfelt 1501">
                    <a:extLst>
                      <a:ext uri="{FF2B5EF4-FFF2-40B4-BE49-F238E27FC236}">
                        <a16:creationId xmlns:a16="http://schemas.microsoft.com/office/drawing/2014/main" id="{7AECE751-8560-5DB5-5451-C40FDC23CC3C}"/>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503" name="Tekstfelt 1502">
                    <a:extLst>
                      <a:ext uri="{FF2B5EF4-FFF2-40B4-BE49-F238E27FC236}">
                        <a16:creationId xmlns:a16="http://schemas.microsoft.com/office/drawing/2014/main" id="{B5A053FC-A9CC-E70A-4ADA-697C39D27D4D}"/>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504" name="Tekstfelt 1503">
                    <a:extLst>
                      <a:ext uri="{FF2B5EF4-FFF2-40B4-BE49-F238E27FC236}">
                        <a16:creationId xmlns:a16="http://schemas.microsoft.com/office/drawing/2014/main" id="{534EA783-EF88-15C8-1D76-5B5B6DA39B67}"/>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505" name="Tekstfelt 1504">
                    <a:extLst>
                      <a:ext uri="{FF2B5EF4-FFF2-40B4-BE49-F238E27FC236}">
                        <a16:creationId xmlns:a16="http://schemas.microsoft.com/office/drawing/2014/main" id="{EA03CB93-1A4D-25B2-26EF-C87C6674D518}"/>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506" name="Tekstfelt 1505">
                    <a:extLst>
                      <a:ext uri="{FF2B5EF4-FFF2-40B4-BE49-F238E27FC236}">
                        <a16:creationId xmlns:a16="http://schemas.microsoft.com/office/drawing/2014/main" id="{EE2A2D78-3E51-9FA3-733E-6B10EA939E63}"/>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507" name="Tekstfelt 1506">
                    <a:extLst>
                      <a:ext uri="{FF2B5EF4-FFF2-40B4-BE49-F238E27FC236}">
                        <a16:creationId xmlns:a16="http://schemas.microsoft.com/office/drawing/2014/main" id="{9A147682-0162-191A-8BAF-E4D1D61A392C}"/>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508" name="Tekstfelt 1507">
                    <a:extLst>
                      <a:ext uri="{FF2B5EF4-FFF2-40B4-BE49-F238E27FC236}">
                        <a16:creationId xmlns:a16="http://schemas.microsoft.com/office/drawing/2014/main" id="{34883BEE-8565-F868-70AC-5D1D2F472346}"/>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509" name="Tekstfelt 1508">
                    <a:extLst>
                      <a:ext uri="{FF2B5EF4-FFF2-40B4-BE49-F238E27FC236}">
                        <a16:creationId xmlns:a16="http://schemas.microsoft.com/office/drawing/2014/main" id="{153C57D1-6F76-B92B-5269-0D7FC6AFB7E9}"/>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510" name="Tekstfelt 1509">
                    <a:extLst>
                      <a:ext uri="{FF2B5EF4-FFF2-40B4-BE49-F238E27FC236}">
                        <a16:creationId xmlns:a16="http://schemas.microsoft.com/office/drawing/2014/main" id="{5727BE76-7B09-4A3F-A3AB-F0CF6A2686FC}"/>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511" name="Tekstfelt 1510">
                    <a:extLst>
                      <a:ext uri="{FF2B5EF4-FFF2-40B4-BE49-F238E27FC236}">
                        <a16:creationId xmlns:a16="http://schemas.microsoft.com/office/drawing/2014/main" id="{6CA545DB-699C-B660-669A-7D62E5A4D9C3}"/>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512" name="Tekstfelt 1511">
                    <a:extLst>
                      <a:ext uri="{FF2B5EF4-FFF2-40B4-BE49-F238E27FC236}">
                        <a16:creationId xmlns:a16="http://schemas.microsoft.com/office/drawing/2014/main" id="{043DA502-CE1C-45C4-00A7-0EBAA00168CC}"/>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513" name="Tekstfelt 1512">
                    <a:extLst>
                      <a:ext uri="{FF2B5EF4-FFF2-40B4-BE49-F238E27FC236}">
                        <a16:creationId xmlns:a16="http://schemas.microsoft.com/office/drawing/2014/main" id="{C4DC48C2-154B-896F-7A84-52F087DD5C14}"/>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514" name="Tekstfelt 1513">
                    <a:extLst>
                      <a:ext uri="{FF2B5EF4-FFF2-40B4-BE49-F238E27FC236}">
                        <a16:creationId xmlns:a16="http://schemas.microsoft.com/office/drawing/2014/main" id="{DC7D2969-D08C-331B-F301-2D3437482CC5}"/>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515" name="Tekstfelt 1514">
                    <a:extLst>
                      <a:ext uri="{FF2B5EF4-FFF2-40B4-BE49-F238E27FC236}">
                        <a16:creationId xmlns:a16="http://schemas.microsoft.com/office/drawing/2014/main" id="{52E8A95F-CC9A-45C3-E257-0837CE4DD485}"/>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516" name="Tekstfelt 1515">
                    <a:extLst>
                      <a:ext uri="{FF2B5EF4-FFF2-40B4-BE49-F238E27FC236}">
                        <a16:creationId xmlns:a16="http://schemas.microsoft.com/office/drawing/2014/main" id="{D39F35A1-DD58-B1D0-80F6-D072DF85EE72}"/>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517" name="Tekstfelt 1516">
                    <a:extLst>
                      <a:ext uri="{FF2B5EF4-FFF2-40B4-BE49-F238E27FC236}">
                        <a16:creationId xmlns:a16="http://schemas.microsoft.com/office/drawing/2014/main" id="{E197D0FF-3F2E-BC71-0736-B1C23378F21C}"/>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518" name="Tekstfelt 1517">
                    <a:extLst>
                      <a:ext uri="{FF2B5EF4-FFF2-40B4-BE49-F238E27FC236}">
                        <a16:creationId xmlns:a16="http://schemas.microsoft.com/office/drawing/2014/main" id="{B808407F-AE1A-9EC8-41F7-FB33C8DCA5AF}"/>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519" name="Tekstfelt 1518">
                    <a:extLst>
                      <a:ext uri="{FF2B5EF4-FFF2-40B4-BE49-F238E27FC236}">
                        <a16:creationId xmlns:a16="http://schemas.microsoft.com/office/drawing/2014/main" id="{20C4517A-7239-7CC3-951B-DFFA2F1BAD2B}"/>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520" name="Tekstfelt 1519">
                    <a:extLst>
                      <a:ext uri="{FF2B5EF4-FFF2-40B4-BE49-F238E27FC236}">
                        <a16:creationId xmlns:a16="http://schemas.microsoft.com/office/drawing/2014/main" id="{858E5FFA-54EE-16A3-8C03-A4A65F131404}"/>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521" name="Tekstfelt 1520">
                    <a:extLst>
                      <a:ext uri="{FF2B5EF4-FFF2-40B4-BE49-F238E27FC236}">
                        <a16:creationId xmlns:a16="http://schemas.microsoft.com/office/drawing/2014/main" id="{3018AC98-3AE6-AFAF-FAEE-28C7B8CBFC5B}"/>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522" name="Tekstfelt 1521">
                    <a:extLst>
                      <a:ext uri="{FF2B5EF4-FFF2-40B4-BE49-F238E27FC236}">
                        <a16:creationId xmlns:a16="http://schemas.microsoft.com/office/drawing/2014/main" id="{D70F3F2B-64EF-0633-88D0-48942200EE55}"/>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523" name="Tekstfelt 1522">
                    <a:extLst>
                      <a:ext uri="{FF2B5EF4-FFF2-40B4-BE49-F238E27FC236}">
                        <a16:creationId xmlns:a16="http://schemas.microsoft.com/office/drawing/2014/main" id="{3EC1AB1F-B6A2-AB47-7585-ED989F15F340}"/>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524" name="Tekstfelt 1523">
                    <a:extLst>
                      <a:ext uri="{FF2B5EF4-FFF2-40B4-BE49-F238E27FC236}">
                        <a16:creationId xmlns:a16="http://schemas.microsoft.com/office/drawing/2014/main" id="{1E20F8C0-52CD-F631-11DF-19366CE08999}"/>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525" name="Tekstfelt 1524">
                    <a:extLst>
                      <a:ext uri="{FF2B5EF4-FFF2-40B4-BE49-F238E27FC236}">
                        <a16:creationId xmlns:a16="http://schemas.microsoft.com/office/drawing/2014/main" id="{7B249F39-D3D8-46D5-EC9A-1A1DE81DC6B5}"/>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526" name="Tekstfelt 1525">
                    <a:extLst>
                      <a:ext uri="{FF2B5EF4-FFF2-40B4-BE49-F238E27FC236}">
                        <a16:creationId xmlns:a16="http://schemas.microsoft.com/office/drawing/2014/main" id="{7B1142B8-218F-FDFD-15F1-ADB84341991A}"/>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527" name="Tekstfelt 1526">
                    <a:extLst>
                      <a:ext uri="{FF2B5EF4-FFF2-40B4-BE49-F238E27FC236}">
                        <a16:creationId xmlns:a16="http://schemas.microsoft.com/office/drawing/2014/main" id="{AC1D8BAD-ECE9-951E-3DC8-0394A3A5BC47}"/>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492" name="Tekstfelt 1491">
                  <a:extLst>
                    <a:ext uri="{FF2B5EF4-FFF2-40B4-BE49-F238E27FC236}">
                      <a16:creationId xmlns:a16="http://schemas.microsoft.com/office/drawing/2014/main" id="{2E8C5063-AF22-5245-B22C-98010718FAFF}"/>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493" name="Tekstfelt 1492">
                  <a:extLst>
                    <a:ext uri="{FF2B5EF4-FFF2-40B4-BE49-F238E27FC236}">
                      <a16:creationId xmlns:a16="http://schemas.microsoft.com/office/drawing/2014/main" id="{42E4329B-F9B4-1463-E628-FFA60080CBDB}"/>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494" name="Tekstfelt 1493">
                  <a:extLst>
                    <a:ext uri="{FF2B5EF4-FFF2-40B4-BE49-F238E27FC236}">
                      <a16:creationId xmlns:a16="http://schemas.microsoft.com/office/drawing/2014/main" id="{253A5F20-1343-21BE-087A-DDA3569D608A}"/>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861" name="Gruppe 860">
                <a:extLst>
                  <a:ext uri="{FF2B5EF4-FFF2-40B4-BE49-F238E27FC236}">
                    <a16:creationId xmlns:a16="http://schemas.microsoft.com/office/drawing/2014/main" id="{39E34CBA-ADBA-2A94-7BF0-92A8A56C8FF1}"/>
                  </a:ext>
                </a:extLst>
              </p:cNvPr>
              <p:cNvGrpSpPr/>
              <p:nvPr/>
            </p:nvGrpSpPr>
            <p:grpSpPr>
              <a:xfrm>
                <a:off x="4188892" y="1168460"/>
                <a:ext cx="374057" cy="4971316"/>
                <a:chOff x="2884750" y="1168460"/>
                <a:chExt cx="374057" cy="4971316"/>
              </a:xfrm>
            </p:grpSpPr>
            <p:grpSp>
              <p:nvGrpSpPr>
                <p:cNvPr id="1478" name="Gruppe 1477">
                  <a:extLst>
                    <a:ext uri="{FF2B5EF4-FFF2-40B4-BE49-F238E27FC236}">
                      <a16:creationId xmlns:a16="http://schemas.microsoft.com/office/drawing/2014/main" id="{59C16D8A-3BE8-1CE1-9CBC-666EECF52858}"/>
                    </a:ext>
                  </a:extLst>
                </p:cNvPr>
                <p:cNvGrpSpPr/>
                <p:nvPr/>
              </p:nvGrpSpPr>
              <p:grpSpPr>
                <a:xfrm>
                  <a:off x="2884750" y="1168460"/>
                  <a:ext cx="358241" cy="4542339"/>
                  <a:chOff x="3468415" y="1754237"/>
                  <a:chExt cx="358241" cy="4542339"/>
                </a:xfrm>
              </p:grpSpPr>
              <p:sp>
                <p:nvSpPr>
                  <p:cNvPr id="1480" name="Tekstfelt 1479">
                    <a:extLst>
                      <a:ext uri="{FF2B5EF4-FFF2-40B4-BE49-F238E27FC236}">
                        <a16:creationId xmlns:a16="http://schemas.microsoft.com/office/drawing/2014/main" id="{9F501F37-A897-C1CF-02B2-8CE8F8F4040F}"/>
                      </a:ext>
                    </a:extLst>
                  </p:cNvPr>
                  <p:cNvSpPr txBox="1"/>
                  <p:nvPr/>
                </p:nvSpPr>
                <p:spPr>
                  <a:xfrm>
                    <a:off x="3477366" y="60811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217</a:t>
                    </a:r>
                  </a:p>
                </p:txBody>
              </p:sp>
              <p:sp>
                <p:nvSpPr>
                  <p:cNvPr id="1481" name="Tekstfelt 1480">
                    <a:extLst>
                      <a:ext uri="{FF2B5EF4-FFF2-40B4-BE49-F238E27FC236}">
                        <a16:creationId xmlns:a16="http://schemas.microsoft.com/office/drawing/2014/main" id="{33D49E69-47DF-74AE-BCE8-BAABCBF62F4A}"/>
                      </a:ext>
                    </a:extLst>
                  </p:cNvPr>
                  <p:cNvSpPr txBox="1"/>
                  <p:nvPr/>
                </p:nvSpPr>
                <p:spPr>
                  <a:xfrm>
                    <a:off x="3470660" y="218566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226</a:t>
                    </a:r>
                  </a:p>
                </p:txBody>
              </p:sp>
              <p:sp>
                <p:nvSpPr>
                  <p:cNvPr id="1482" name="Tekstfelt 1481">
                    <a:extLst>
                      <a:ext uri="{FF2B5EF4-FFF2-40B4-BE49-F238E27FC236}">
                        <a16:creationId xmlns:a16="http://schemas.microsoft.com/office/drawing/2014/main" id="{69F47C37-9E53-CCEA-0DF8-49C99CCC29F2}"/>
                      </a:ext>
                    </a:extLst>
                  </p:cNvPr>
                  <p:cNvSpPr txBox="1"/>
                  <p:nvPr/>
                </p:nvSpPr>
                <p:spPr>
                  <a:xfrm>
                    <a:off x="3470659" y="26193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225</a:t>
                    </a:r>
                  </a:p>
                </p:txBody>
              </p:sp>
              <p:sp>
                <p:nvSpPr>
                  <p:cNvPr id="1483" name="Tekstfelt 1482">
                    <a:extLst>
                      <a:ext uri="{FF2B5EF4-FFF2-40B4-BE49-F238E27FC236}">
                        <a16:creationId xmlns:a16="http://schemas.microsoft.com/office/drawing/2014/main" id="{7BED6F2F-4C25-A4AB-7632-F40A72DEF292}"/>
                      </a:ext>
                    </a:extLst>
                  </p:cNvPr>
                  <p:cNvSpPr txBox="1"/>
                  <p:nvPr/>
                </p:nvSpPr>
                <p:spPr>
                  <a:xfrm>
                    <a:off x="3468415" y="305412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224</a:t>
                    </a:r>
                  </a:p>
                </p:txBody>
              </p:sp>
              <p:sp>
                <p:nvSpPr>
                  <p:cNvPr id="1484" name="Tekstfelt 1483">
                    <a:extLst>
                      <a:ext uri="{FF2B5EF4-FFF2-40B4-BE49-F238E27FC236}">
                        <a16:creationId xmlns:a16="http://schemas.microsoft.com/office/drawing/2014/main" id="{B9C52EBC-6D28-2279-E11E-03513B4CEB48}"/>
                      </a:ext>
                    </a:extLst>
                  </p:cNvPr>
                  <p:cNvSpPr txBox="1"/>
                  <p:nvPr/>
                </p:nvSpPr>
                <p:spPr>
                  <a:xfrm>
                    <a:off x="3469533" y="348555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223</a:t>
                    </a:r>
                  </a:p>
                </p:txBody>
              </p:sp>
              <p:sp>
                <p:nvSpPr>
                  <p:cNvPr id="1485" name="Tekstfelt 1484">
                    <a:extLst>
                      <a:ext uri="{FF2B5EF4-FFF2-40B4-BE49-F238E27FC236}">
                        <a16:creationId xmlns:a16="http://schemas.microsoft.com/office/drawing/2014/main" id="{1F0C8A73-22AC-0847-10E3-A86263B390FF}"/>
                      </a:ext>
                    </a:extLst>
                  </p:cNvPr>
                  <p:cNvSpPr txBox="1"/>
                  <p:nvPr/>
                </p:nvSpPr>
                <p:spPr>
                  <a:xfrm>
                    <a:off x="3470652" y="391699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222</a:t>
                    </a:r>
                  </a:p>
                </p:txBody>
              </p:sp>
              <p:sp>
                <p:nvSpPr>
                  <p:cNvPr id="1486" name="Tekstfelt 1485">
                    <a:extLst>
                      <a:ext uri="{FF2B5EF4-FFF2-40B4-BE49-F238E27FC236}">
                        <a16:creationId xmlns:a16="http://schemas.microsoft.com/office/drawing/2014/main" id="{666E8CAD-EDBF-BF54-9933-17EDCE10BA36}"/>
                      </a:ext>
                    </a:extLst>
                  </p:cNvPr>
                  <p:cNvSpPr txBox="1"/>
                  <p:nvPr/>
                </p:nvSpPr>
                <p:spPr>
                  <a:xfrm>
                    <a:off x="3471769" y="434842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221</a:t>
                    </a:r>
                  </a:p>
                </p:txBody>
              </p:sp>
              <p:sp>
                <p:nvSpPr>
                  <p:cNvPr id="1487" name="Tekstfelt 1486">
                    <a:extLst>
                      <a:ext uri="{FF2B5EF4-FFF2-40B4-BE49-F238E27FC236}">
                        <a16:creationId xmlns:a16="http://schemas.microsoft.com/office/drawing/2014/main" id="{E2B2F85C-3AF1-C8DF-4655-EFB37CC26BC0}"/>
                      </a:ext>
                    </a:extLst>
                  </p:cNvPr>
                  <p:cNvSpPr txBox="1"/>
                  <p:nvPr/>
                </p:nvSpPr>
                <p:spPr>
                  <a:xfrm>
                    <a:off x="3472887" y="477984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220</a:t>
                    </a:r>
                  </a:p>
                </p:txBody>
              </p:sp>
              <p:sp>
                <p:nvSpPr>
                  <p:cNvPr id="1488" name="Tekstfelt 1487">
                    <a:extLst>
                      <a:ext uri="{FF2B5EF4-FFF2-40B4-BE49-F238E27FC236}">
                        <a16:creationId xmlns:a16="http://schemas.microsoft.com/office/drawing/2014/main" id="{ECB8F2FD-B8CB-67BB-F779-18F844965F00}"/>
                      </a:ext>
                    </a:extLst>
                  </p:cNvPr>
                  <p:cNvSpPr txBox="1"/>
                  <p:nvPr/>
                </p:nvSpPr>
                <p:spPr>
                  <a:xfrm>
                    <a:off x="3477366" y="521127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219</a:t>
                    </a:r>
                  </a:p>
                </p:txBody>
              </p:sp>
              <p:sp>
                <p:nvSpPr>
                  <p:cNvPr id="1489" name="Tekstfelt 1488">
                    <a:extLst>
                      <a:ext uri="{FF2B5EF4-FFF2-40B4-BE49-F238E27FC236}">
                        <a16:creationId xmlns:a16="http://schemas.microsoft.com/office/drawing/2014/main" id="{87037DCF-14B9-0BB6-EF6F-01A5B1ED4468}"/>
                      </a:ext>
                    </a:extLst>
                  </p:cNvPr>
                  <p:cNvSpPr txBox="1"/>
                  <p:nvPr/>
                </p:nvSpPr>
                <p:spPr>
                  <a:xfrm>
                    <a:off x="3478484" y="5646066"/>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218</a:t>
                    </a:r>
                  </a:p>
                </p:txBody>
              </p:sp>
              <p:sp>
                <p:nvSpPr>
                  <p:cNvPr id="1490" name="Tekstfelt 1489">
                    <a:extLst>
                      <a:ext uri="{FF2B5EF4-FFF2-40B4-BE49-F238E27FC236}">
                        <a16:creationId xmlns:a16="http://schemas.microsoft.com/office/drawing/2014/main" id="{88944EF9-1415-D64A-FE80-5C4D32357185}"/>
                      </a:ext>
                    </a:extLst>
                  </p:cNvPr>
                  <p:cNvSpPr txBox="1"/>
                  <p:nvPr/>
                </p:nvSpPr>
                <p:spPr>
                  <a:xfrm>
                    <a:off x="3469542" y="17542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227</a:t>
                    </a:r>
                  </a:p>
                </p:txBody>
              </p:sp>
            </p:grpSp>
            <p:sp>
              <p:nvSpPr>
                <p:cNvPr id="1479" name="Tekstfelt 1478">
                  <a:extLst>
                    <a:ext uri="{FF2B5EF4-FFF2-40B4-BE49-F238E27FC236}">
                      <a16:creationId xmlns:a16="http://schemas.microsoft.com/office/drawing/2014/main" id="{6D99BEE5-02E0-F489-E560-C8A697C5E9F2}"/>
                    </a:ext>
                  </a:extLst>
                </p:cNvPr>
                <p:cNvSpPr txBox="1"/>
                <p:nvPr/>
              </p:nvSpPr>
              <p:spPr>
                <a:xfrm>
                  <a:off x="2910635" y="59243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216</a:t>
                  </a:r>
                </a:p>
              </p:txBody>
            </p:sp>
          </p:grpSp>
          <p:grpSp>
            <p:nvGrpSpPr>
              <p:cNvPr id="862" name="Gruppe 861">
                <a:extLst>
                  <a:ext uri="{FF2B5EF4-FFF2-40B4-BE49-F238E27FC236}">
                    <a16:creationId xmlns:a16="http://schemas.microsoft.com/office/drawing/2014/main" id="{CB228E34-5B17-B308-06B0-88E8B521745B}"/>
                  </a:ext>
                </a:extLst>
              </p:cNvPr>
              <p:cNvGrpSpPr/>
              <p:nvPr/>
            </p:nvGrpSpPr>
            <p:grpSpPr>
              <a:xfrm>
                <a:off x="5119196" y="1063299"/>
                <a:ext cx="444157" cy="5190614"/>
                <a:chOff x="5753799" y="1204530"/>
                <a:chExt cx="444157" cy="5190614"/>
              </a:xfrm>
            </p:grpSpPr>
            <p:grpSp>
              <p:nvGrpSpPr>
                <p:cNvPr id="1465" name="Gruppe 1464">
                  <a:extLst>
                    <a:ext uri="{FF2B5EF4-FFF2-40B4-BE49-F238E27FC236}">
                      <a16:creationId xmlns:a16="http://schemas.microsoft.com/office/drawing/2014/main" id="{93B88862-82E9-2C3D-C6FD-AF94F9A5CF11}"/>
                    </a:ext>
                  </a:extLst>
                </p:cNvPr>
                <p:cNvGrpSpPr/>
                <p:nvPr/>
              </p:nvGrpSpPr>
              <p:grpSpPr>
                <a:xfrm>
                  <a:off x="5753799" y="1204530"/>
                  <a:ext cx="442069" cy="4756379"/>
                  <a:chOff x="3817279" y="1064461"/>
                  <a:chExt cx="442069" cy="4756379"/>
                </a:xfrm>
              </p:grpSpPr>
              <p:sp>
                <p:nvSpPr>
                  <p:cNvPr id="1467" name="Rektangel 1466">
                    <a:extLst>
                      <a:ext uri="{FF2B5EF4-FFF2-40B4-BE49-F238E27FC236}">
                        <a16:creationId xmlns:a16="http://schemas.microsoft.com/office/drawing/2014/main" id="{DB405D02-396B-87EE-61DE-CD1EB835099A}"/>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68" name="Rektangel 1467">
                    <a:extLst>
                      <a:ext uri="{FF2B5EF4-FFF2-40B4-BE49-F238E27FC236}">
                        <a16:creationId xmlns:a16="http://schemas.microsoft.com/office/drawing/2014/main" id="{7DE03159-0978-F4C2-1859-2DB016117FE8}"/>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69" name="Rektangel 1468">
                    <a:extLst>
                      <a:ext uri="{FF2B5EF4-FFF2-40B4-BE49-F238E27FC236}">
                        <a16:creationId xmlns:a16="http://schemas.microsoft.com/office/drawing/2014/main" id="{7F3413B9-3895-2746-6787-786E4803F40A}"/>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70" name="Rektangel 1469">
                    <a:extLst>
                      <a:ext uri="{FF2B5EF4-FFF2-40B4-BE49-F238E27FC236}">
                        <a16:creationId xmlns:a16="http://schemas.microsoft.com/office/drawing/2014/main" id="{5A6B8BFF-FDBC-DB5C-FD5D-998FEF2DC661}"/>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71" name="Rektangel 1470">
                    <a:extLst>
                      <a:ext uri="{FF2B5EF4-FFF2-40B4-BE49-F238E27FC236}">
                        <a16:creationId xmlns:a16="http://schemas.microsoft.com/office/drawing/2014/main" id="{21F23370-D703-E3E2-CB37-D45B7960E5FB}"/>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72" name="Rektangel 1471">
                    <a:extLst>
                      <a:ext uri="{FF2B5EF4-FFF2-40B4-BE49-F238E27FC236}">
                        <a16:creationId xmlns:a16="http://schemas.microsoft.com/office/drawing/2014/main" id="{5B1B4BAA-EC7F-4928-84B5-C7C3CD699B53}"/>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73" name="Rektangel 1472">
                    <a:extLst>
                      <a:ext uri="{FF2B5EF4-FFF2-40B4-BE49-F238E27FC236}">
                        <a16:creationId xmlns:a16="http://schemas.microsoft.com/office/drawing/2014/main" id="{C5D11CF3-355E-D689-BF28-7348143BBE74}"/>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74" name="Rektangel 1473">
                    <a:extLst>
                      <a:ext uri="{FF2B5EF4-FFF2-40B4-BE49-F238E27FC236}">
                        <a16:creationId xmlns:a16="http://schemas.microsoft.com/office/drawing/2014/main" id="{566AEDB7-BEE9-C734-7C19-D06668DC9C7C}"/>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75" name="Rektangel 1474">
                    <a:extLst>
                      <a:ext uri="{FF2B5EF4-FFF2-40B4-BE49-F238E27FC236}">
                        <a16:creationId xmlns:a16="http://schemas.microsoft.com/office/drawing/2014/main" id="{E3F9BA86-FDF6-4659-F4E5-20FE783E1C59}"/>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76" name="Rektangel 1475">
                    <a:extLst>
                      <a:ext uri="{FF2B5EF4-FFF2-40B4-BE49-F238E27FC236}">
                        <a16:creationId xmlns:a16="http://schemas.microsoft.com/office/drawing/2014/main" id="{FAC1411C-239C-E831-A448-7008E3CB687E}"/>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77" name="Rektangel 1476">
                    <a:extLst>
                      <a:ext uri="{FF2B5EF4-FFF2-40B4-BE49-F238E27FC236}">
                        <a16:creationId xmlns:a16="http://schemas.microsoft.com/office/drawing/2014/main" id="{D7B85DAF-F411-A31B-7C45-FED31CDC0F3C}"/>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466" name="Rektangel 1465">
                  <a:extLst>
                    <a:ext uri="{FF2B5EF4-FFF2-40B4-BE49-F238E27FC236}">
                      <a16:creationId xmlns:a16="http://schemas.microsoft.com/office/drawing/2014/main" id="{E604AE7F-F124-331D-9E5E-D70A386B178C}"/>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863" name="Gruppe 862">
                <a:extLst>
                  <a:ext uri="{FF2B5EF4-FFF2-40B4-BE49-F238E27FC236}">
                    <a16:creationId xmlns:a16="http://schemas.microsoft.com/office/drawing/2014/main" id="{6A424F82-80D7-74B6-98D4-C59ED287F8D5}"/>
                  </a:ext>
                </a:extLst>
              </p:cNvPr>
              <p:cNvGrpSpPr/>
              <p:nvPr/>
            </p:nvGrpSpPr>
            <p:grpSpPr>
              <a:xfrm>
                <a:off x="4687520" y="1061335"/>
                <a:ext cx="444157" cy="5190614"/>
                <a:chOff x="5753799" y="1204530"/>
                <a:chExt cx="444157" cy="5190614"/>
              </a:xfrm>
            </p:grpSpPr>
            <p:grpSp>
              <p:nvGrpSpPr>
                <p:cNvPr id="1452" name="Gruppe 1451">
                  <a:extLst>
                    <a:ext uri="{FF2B5EF4-FFF2-40B4-BE49-F238E27FC236}">
                      <a16:creationId xmlns:a16="http://schemas.microsoft.com/office/drawing/2014/main" id="{14F48CBF-8696-9AD9-4EAC-6C13CFC4205B}"/>
                    </a:ext>
                  </a:extLst>
                </p:cNvPr>
                <p:cNvGrpSpPr/>
                <p:nvPr/>
              </p:nvGrpSpPr>
              <p:grpSpPr>
                <a:xfrm>
                  <a:off x="5753799" y="1204530"/>
                  <a:ext cx="442069" cy="4756379"/>
                  <a:chOff x="3817279" y="1064461"/>
                  <a:chExt cx="442069" cy="4756379"/>
                </a:xfrm>
              </p:grpSpPr>
              <p:sp>
                <p:nvSpPr>
                  <p:cNvPr id="1454" name="Rektangel 1453">
                    <a:extLst>
                      <a:ext uri="{FF2B5EF4-FFF2-40B4-BE49-F238E27FC236}">
                        <a16:creationId xmlns:a16="http://schemas.microsoft.com/office/drawing/2014/main" id="{28A91284-62B3-004B-0DAD-03F3378D666C}"/>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55" name="Rektangel 1454">
                    <a:extLst>
                      <a:ext uri="{FF2B5EF4-FFF2-40B4-BE49-F238E27FC236}">
                        <a16:creationId xmlns:a16="http://schemas.microsoft.com/office/drawing/2014/main" id="{EC0945FC-B426-8A30-C075-DB01AAE0FCEB}"/>
                      </a:ext>
                    </a:extLst>
                  </p:cNvPr>
                  <p:cNvSpPr>
                    <a:spLocks noChangeAspect="1"/>
                  </p:cNvSpPr>
                  <p:nvPr/>
                </p:nvSpPr>
                <p:spPr>
                  <a:xfrm>
                    <a:off x="3819523" y="1064461"/>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56" name="Rektangel 1455">
                    <a:extLst>
                      <a:ext uri="{FF2B5EF4-FFF2-40B4-BE49-F238E27FC236}">
                        <a16:creationId xmlns:a16="http://schemas.microsoft.com/office/drawing/2014/main" id="{59E2067A-D70C-E950-35FD-5FD99592D033}"/>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57" name="Rektangel 1456">
                    <a:extLst>
                      <a:ext uri="{FF2B5EF4-FFF2-40B4-BE49-F238E27FC236}">
                        <a16:creationId xmlns:a16="http://schemas.microsoft.com/office/drawing/2014/main" id="{A571B7D3-4605-6F40-A67D-23BA4AD12CFC}"/>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58" name="Rektangel 1457">
                    <a:extLst>
                      <a:ext uri="{FF2B5EF4-FFF2-40B4-BE49-F238E27FC236}">
                        <a16:creationId xmlns:a16="http://schemas.microsoft.com/office/drawing/2014/main" id="{91E5B3DE-7D4D-4D7E-83EB-C331A7708633}"/>
                      </a:ext>
                    </a:extLst>
                  </p:cNvPr>
                  <p:cNvSpPr>
                    <a:spLocks noChangeAspect="1"/>
                  </p:cNvSpPr>
                  <p:nvPr/>
                </p:nvSpPr>
                <p:spPr>
                  <a:xfrm>
                    <a:off x="3817279" y="2796903"/>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59" name="Rektangel 1458">
                    <a:extLst>
                      <a:ext uri="{FF2B5EF4-FFF2-40B4-BE49-F238E27FC236}">
                        <a16:creationId xmlns:a16="http://schemas.microsoft.com/office/drawing/2014/main" id="{0954138D-D29D-C10D-2DFD-B2AF077381C8}"/>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60" name="Rektangel 1459">
                    <a:extLst>
                      <a:ext uri="{FF2B5EF4-FFF2-40B4-BE49-F238E27FC236}">
                        <a16:creationId xmlns:a16="http://schemas.microsoft.com/office/drawing/2014/main" id="{552D7E5E-F9F4-FEE9-49FB-512EFE43DFC2}"/>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61" name="Rektangel 1460">
                    <a:extLst>
                      <a:ext uri="{FF2B5EF4-FFF2-40B4-BE49-F238E27FC236}">
                        <a16:creationId xmlns:a16="http://schemas.microsoft.com/office/drawing/2014/main" id="{B8DA91E2-9A66-6C0D-54DF-6C46ED604A78}"/>
                      </a:ext>
                    </a:extLst>
                  </p:cNvPr>
                  <p:cNvSpPr>
                    <a:spLocks noChangeAspect="1"/>
                  </p:cNvSpPr>
                  <p:nvPr/>
                </p:nvSpPr>
                <p:spPr>
                  <a:xfrm>
                    <a:off x="3820633" y="409119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62" name="Rektangel 1461">
                    <a:extLst>
                      <a:ext uri="{FF2B5EF4-FFF2-40B4-BE49-F238E27FC236}">
                        <a16:creationId xmlns:a16="http://schemas.microsoft.com/office/drawing/2014/main" id="{46E8DA10-D2D5-9956-0110-4B709A33AE77}"/>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63" name="Rektangel 1462">
                    <a:extLst>
                      <a:ext uri="{FF2B5EF4-FFF2-40B4-BE49-F238E27FC236}">
                        <a16:creationId xmlns:a16="http://schemas.microsoft.com/office/drawing/2014/main" id="{45717004-1C2F-1784-F98C-9C640B9349EC}"/>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64" name="Rektangel 1463">
                    <a:extLst>
                      <a:ext uri="{FF2B5EF4-FFF2-40B4-BE49-F238E27FC236}">
                        <a16:creationId xmlns:a16="http://schemas.microsoft.com/office/drawing/2014/main" id="{2C90B43C-7901-A1EF-2C9B-1385EB806269}"/>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453" name="Rektangel 1452">
                  <a:extLst>
                    <a:ext uri="{FF2B5EF4-FFF2-40B4-BE49-F238E27FC236}">
                      <a16:creationId xmlns:a16="http://schemas.microsoft.com/office/drawing/2014/main" id="{302423B3-4399-BE6E-9B87-96F5EB5C5C95}"/>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864" name="Gruppe 863">
                <a:extLst>
                  <a:ext uri="{FF2B5EF4-FFF2-40B4-BE49-F238E27FC236}">
                    <a16:creationId xmlns:a16="http://schemas.microsoft.com/office/drawing/2014/main" id="{DFCA66E3-9778-7ABD-4570-DD2FD5340884}"/>
                  </a:ext>
                </a:extLst>
              </p:cNvPr>
              <p:cNvGrpSpPr/>
              <p:nvPr/>
            </p:nvGrpSpPr>
            <p:grpSpPr>
              <a:xfrm>
                <a:off x="3819968" y="1058901"/>
                <a:ext cx="444157" cy="5190614"/>
                <a:chOff x="5753799" y="1204530"/>
                <a:chExt cx="444157" cy="5190614"/>
              </a:xfrm>
            </p:grpSpPr>
            <p:grpSp>
              <p:nvGrpSpPr>
                <p:cNvPr id="1439" name="Gruppe 1438">
                  <a:extLst>
                    <a:ext uri="{FF2B5EF4-FFF2-40B4-BE49-F238E27FC236}">
                      <a16:creationId xmlns:a16="http://schemas.microsoft.com/office/drawing/2014/main" id="{11AE59F7-A86A-06EC-85EC-E165DD59546B}"/>
                    </a:ext>
                  </a:extLst>
                </p:cNvPr>
                <p:cNvGrpSpPr/>
                <p:nvPr/>
              </p:nvGrpSpPr>
              <p:grpSpPr>
                <a:xfrm>
                  <a:off x="5753799" y="1204530"/>
                  <a:ext cx="442069" cy="4756379"/>
                  <a:chOff x="3817279" y="1064461"/>
                  <a:chExt cx="442069" cy="4756379"/>
                </a:xfrm>
              </p:grpSpPr>
              <p:sp>
                <p:nvSpPr>
                  <p:cNvPr id="1441" name="Rektangel 1440">
                    <a:extLst>
                      <a:ext uri="{FF2B5EF4-FFF2-40B4-BE49-F238E27FC236}">
                        <a16:creationId xmlns:a16="http://schemas.microsoft.com/office/drawing/2014/main" id="{BA7E74E5-7D6B-48A7-034E-25B2F282E2AE}"/>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42" name="Rektangel 1441">
                    <a:extLst>
                      <a:ext uri="{FF2B5EF4-FFF2-40B4-BE49-F238E27FC236}">
                        <a16:creationId xmlns:a16="http://schemas.microsoft.com/office/drawing/2014/main" id="{686266D7-0C88-3A43-C5FE-8FF7B7AD1C05}"/>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43" name="Rektangel 1442">
                    <a:extLst>
                      <a:ext uri="{FF2B5EF4-FFF2-40B4-BE49-F238E27FC236}">
                        <a16:creationId xmlns:a16="http://schemas.microsoft.com/office/drawing/2014/main" id="{EE00A436-75D8-D43D-E4D4-3674EDDCB9D8}"/>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44" name="Rektangel 1443">
                    <a:extLst>
                      <a:ext uri="{FF2B5EF4-FFF2-40B4-BE49-F238E27FC236}">
                        <a16:creationId xmlns:a16="http://schemas.microsoft.com/office/drawing/2014/main" id="{9C73BE1B-C2D5-2E5C-F4F5-3DD9DFA88DC8}"/>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45" name="Rektangel 1444">
                    <a:extLst>
                      <a:ext uri="{FF2B5EF4-FFF2-40B4-BE49-F238E27FC236}">
                        <a16:creationId xmlns:a16="http://schemas.microsoft.com/office/drawing/2014/main" id="{A0CCA4BF-6F1F-151A-548C-8D78F88E2466}"/>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46" name="Rektangel 1445">
                    <a:extLst>
                      <a:ext uri="{FF2B5EF4-FFF2-40B4-BE49-F238E27FC236}">
                        <a16:creationId xmlns:a16="http://schemas.microsoft.com/office/drawing/2014/main" id="{07C595A9-C5AF-55DA-616E-9319B6023B23}"/>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47" name="Rektangel 1446">
                    <a:extLst>
                      <a:ext uri="{FF2B5EF4-FFF2-40B4-BE49-F238E27FC236}">
                        <a16:creationId xmlns:a16="http://schemas.microsoft.com/office/drawing/2014/main" id="{9F48CA16-5569-6E2D-9C74-2303F77310F8}"/>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48" name="Rektangel 1447">
                    <a:extLst>
                      <a:ext uri="{FF2B5EF4-FFF2-40B4-BE49-F238E27FC236}">
                        <a16:creationId xmlns:a16="http://schemas.microsoft.com/office/drawing/2014/main" id="{F80D92C2-53DD-13A0-B4FA-100374668BD1}"/>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49" name="Rektangel 1448">
                    <a:extLst>
                      <a:ext uri="{FF2B5EF4-FFF2-40B4-BE49-F238E27FC236}">
                        <a16:creationId xmlns:a16="http://schemas.microsoft.com/office/drawing/2014/main" id="{F446EAF5-1E66-236A-C17E-DE42BEA8A2D2}"/>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50" name="Rektangel 1449">
                    <a:extLst>
                      <a:ext uri="{FF2B5EF4-FFF2-40B4-BE49-F238E27FC236}">
                        <a16:creationId xmlns:a16="http://schemas.microsoft.com/office/drawing/2014/main" id="{7F8DDC92-90C6-EB08-216B-EF9226EF69C3}"/>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51" name="Rektangel 1450">
                    <a:extLst>
                      <a:ext uri="{FF2B5EF4-FFF2-40B4-BE49-F238E27FC236}">
                        <a16:creationId xmlns:a16="http://schemas.microsoft.com/office/drawing/2014/main" id="{0ED2EF2D-ADA4-E3B8-E1CF-2E4267479F42}"/>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440" name="Rektangel 1439">
                  <a:extLst>
                    <a:ext uri="{FF2B5EF4-FFF2-40B4-BE49-F238E27FC236}">
                      <a16:creationId xmlns:a16="http://schemas.microsoft.com/office/drawing/2014/main" id="{67B3F9E7-F0AD-3A09-3E82-87D0F756DF97}"/>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865" name="Gruppe 864">
                <a:extLst>
                  <a:ext uri="{FF2B5EF4-FFF2-40B4-BE49-F238E27FC236}">
                    <a16:creationId xmlns:a16="http://schemas.microsoft.com/office/drawing/2014/main" id="{C250B19E-489E-B501-FF5A-9AA00FE241BA}"/>
                  </a:ext>
                </a:extLst>
              </p:cNvPr>
              <p:cNvGrpSpPr/>
              <p:nvPr/>
            </p:nvGrpSpPr>
            <p:grpSpPr>
              <a:xfrm>
                <a:off x="3386295" y="1062122"/>
                <a:ext cx="444157" cy="5190614"/>
                <a:chOff x="5753799" y="1204530"/>
                <a:chExt cx="444157" cy="5190614"/>
              </a:xfrm>
            </p:grpSpPr>
            <p:grpSp>
              <p:nvGrpSpPr>
                <p:cNvPr id="1426" name="Gruppe 1425">
                  <a:extLst>
                    <a:ext uri="{FF2B5EF4-FFF2-40B4-BE49-F238E27FC236}">
                      <a16:creationId xmlns:a16="http://schemas.microsoft.com/office/drawing/2014/main" id="{C103863B-EBC5-B6DD-83A5-C848415BCA64}"/>
                    </a:ext>
                  </a:extLst>
                </p:cNvPr>
                <p:cNvGrpSpPr/>
                <p:nvPr/>
              </p:nvGrpSpPr>
              <p:grpSpPr>
                <a:xfrm>
                  <a:off x="5753799" y="1204530"/>
                  <a:ext cx="442069" cy="4756379"/>
                  <a:chOff x="3817279" y="1064461"/>
                  <a:chExt cx="442069" cy="4756379"/>
                </a:xfrm>
              </p:grpSpPr>
              <p:sp>
                <p:nvSpPr>
                  <p:cNvPr id="1428" name="Rektangel 1427">
                    <a:extLst>
                      <a:ext uri="{FF2B5EF4-FFF2-40B4-BE49-F238E27FC236}">
                        <a16:creationId xmlns:a16="http://schemas.microsoft.com/office/drawing/2014/main" id="{02D9D544-5E02-3D6A-4A1F-30AE7081AE81}"/>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29" name="Rektangel 1428">
                    <a:extLst>
                      <a:ext uri="{FF2B5EF4-FFF2-40B4-BE49-F238E27FC236}">
                        <a16:creationId xmlns:a16="http://schemas.microsoft.com/office/drawing/2014/main" id="{80989083-1C2A-C62E-B124-A9145F587D79}"/>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30" name="Rektangel 1429">
                    <a:extLst>
                      <a:ext uri="{FF2B5EF4-FFF2-40B4-BE49-F238E27FC236}">
                        <a16:creationId xmlns:a16="http://schemas.microsoft.com/office/drawing/2014/main" id="{4A10CDF5-C758-0027-FBB9-3D30CE12A876}"/>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31" name="Rektangel 1430">
                    <a:extLst>
                      <a:ext uri="{FF2B5EF4-FFF2-40B4-BE49-F238E27FC236}">
                        <a16:creationId xmlns:a16="http://schemas.microsoft.com/office/drawing/2014/main" id="{B8FE5B42-78FB-ABFD-5B4E-D057642FEDDE}"/>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32" name="Rektangel 1431">
                    <a:extLst>
                      <a:ext uri="{FF2B5EF4-FFF2-40B4-BE49-F238E27FC236}">
                        <a16:creationId xmlns:a16="http://schemas.microsoft.com/office/drawing/2014/main" id="{09828252-F2B7-362D-5604-4E2528FFD8A9}"/>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33" name="Rektangel 1432">
                    <a:extLst>
                      <a:ext uri="{FF2B5EF4-FFF2-40B4-BE49-F238E27FC236}">
                        <a16:creationId xmlns:a16="http://schemas.microsoft.com/office/drawing/2014/main" id="{105CA37E-0F26-6C31-05DB-E503445FE704}"/>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34" name="Rektangel 1433">
                    <a:extLst>
                      <a:ext uri="{FF2B5EF4-FFF2-40B4-BE49-F238E27FC236}">
                        <a16:creationId xmlns:a16="http://schemas.microsoft.com/office/drawing/2014/main" id="{5AC9D0CE-B207-2210-44D9-8DBF53992B7E}"/>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35" name="Rektangel 1434">
                    <a:extLst>
                      <a:ext uri="{FF2B5EF4-FFF2-40B4-BE49-F238E27FC236}">
                        <a16:creationId xmlns:a16="http://schemas.microsoft.com/office/drawing/2014/main" id="{705400C5-2606-10FB-D9E3-AEC074B8C9D4}"/>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36" name="Rektangel 1435">
                    <a:extLst>
                      <a:ext uri="{FF2B5EF4-FFF2-40B4-BE49-F238E27FC236}">
                        <a16:creationId xmlns:a16="http://schemas.microsoft.com/office/drawing/2014/main" id="{FBB38ADE-1E18-E766-0923-19081849114C}"/>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37" name="Rektangel 1436">
                    <a:extLst>
                      <a:ext uri="{FF2B5EF4-FFF2-40B4-BE49-F238E27FC236}">
                        <a16:creationId xmlns:a16="http://schemas.microsoft.com/office/drawing/2014/main" id="{928AA41B-79E3-28AC-2344-C6F8672FF5FE}"/>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38" name="Rektangel 1437">
                    <a:extLst>
                      <a:ext uri="{FF2B5EF4-FFF2-40B4-BE49-F238E27FC236}">
                        <a16:creationId xmlns:a16="http://schemas.microsoft.com/office/drawing/2014/main" id="{8CC28716-278D-6687-5AB3-21B2841BB64B}"/>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427" name="Rektangel 1426">
                  <a:extLst>
                    <a:ext uri="{FF2B5EF4-FFF2-40B4-BE49-F238E27FC236}">
                      <a16:creationId xmlns:a16="http://schemas.microsoft.com/office/drawing/2014/main" id="{7BA3A418-159A-2096-FCC1-A1A18E29CAD7}"/>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866" name="Gruppe 865">
                <a:extLst>
                  <a:ext uri="{FF2B5EF4-FFF2-40B4-BE49-F238E27FC236}">
                    <a16:creationId xmlns:a16="http://schemas.microsoft.com/office/drawing/2014/main" id="{6A7C6C01-1F36-6CDB-0270-3E6943D20EAD}"/>
                  </a:ext>
                </a:extLst>
              </p:cNvPr>
              <p:cNvGrpSpPr/>
              <p:nvPr/>
            </p:nvGrpSpPr>
            <p:grpSpPr>
              <a:xfrm>
                <a:off x="2949135" y="1063521"/>
                <a:ext cx="444157" cy="5190614"/>
                <a:chOff x="5753799" y="1204530"/>
                <a:chExt cx="444157" cy="5190614"/>
              </a:xfrm>
            </p:grpSpPr>
            <p:grpSp>
              <p:nvGrpSpPr>
                <p:cNvPr id="1413" name="Gruppe 1412">
                  <a:extLst>
                    <a:ext uri="{FF2B5EF4-FFF2-40B4-BE49-F238E27FC236}">
                      <a16:creationId xmlns:a16="http://schemas.microsoft.com/office/drawing/2014/main" id="{BD8F2D11-4300-E35A-7D6A-8871CD44DE22}"/>
                    </a:ext>
                  </a:extLst>
                </p:cNvPr>
                <p:cNvGrpSpPr/>
                <p:nvPr/>
              </p:nvGrpSpPr>
              <p:grpSpPr>
                <a:xfrm>
                  <a:off x="5753799" y="1204530"/>
                  <a:ext cx="442069" cy="4756379"/>
                  <a:chOff x="3817279" y="1064461"/>
                  <a:chExt cx="442069" cy="4756379"/>
                </a:xfrm>
              </p:grpSpPr>
              <p:sp>
                <p:nvSpPr>
                  <p:cNvPr id="1415" name="Rektangel 1414">
                    <a:extLst>
                      <a:ext uri="{FF2B5EF4-FFF2-40B4-BE49-F238E27FC236}">
                        <a16:creationId xmlns:a16="http://schemas.microsoft.com/office/drawing/2014/main" id="{AFB06E6C-0826-E27A-A497-8E0937D879D5}"/>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16" name="Rektangel 1415">
                    <a:extLst>
                      <a:ext uri="{FF2B5EF4-FFF2-40B4-BE49-F238E27FC236}">
                        <a16:creationId xmlns:a16="http://schemas.microsoft.com/office/drawing/2014/main" id="{92248B2F-7FB2-5ED8-94BE-F117D41593CA}"/>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17" name="Rektangel 1416">
                    <a:extLst>
                      <a:ext uri="{FF2B5EF4-FFF2-40B4-BE49-F238E27FC236}">
                        <a16:creationId xmlns:a16="http://schemas.microsoft.com/office/drawing/2014/main" id="{7E075A8D-935E-FBA8-499C-EE204F4C62C8}"/>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18" name="Rektangel 1417">
                    <a:extLst>
                      <a:ext uri="{FF2B5EF4-FFF2-40B4-BE49-F238E27FC236}">
                        <a16:creationId xmlns:a16="http://schemas.microsoft.com/office/drawing/2014/main" id="{0BBF1351-456C-18F2-732B-ADB1558FF43A}"/>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19" name="Rektangel 1418">
                    <a:extLst>
                      <a:ext uri="{FF2B5EF4-FFF2-40B4-BE49-F238E27FC236}">
                        <a16:creationId xmlns:a16="http://schemas.microsoft.com/office/drawing/2014/main" id="{0CE2A2C9-2FD5-6167-D7BE-5DE3EF20E510}"/>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20" name="Rektangel 1419">
                    <a:extLst>
                      <a:ext uri="{FF2B5EF4-FFF2-40B4-BE49-F238E27FC236}">
                        <a16:creationId xmlns:a16="http://schemas.microsoft.com/office/drawing/2014/main" id="{8ED63170-F81A-203D-9F53-E4E9E0AB116C}"/>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21" name="Rektangel 1420">
                    <a:extLst>
                      <a:ext uri="{FF2B5EF4-FFF2-40B4-BE49-F238E27FC236}">
                        <a16:creationId xmlns:a16="http://schemas.microsoft.com/office/drawing/2014/main" id="{9369AC84-A012-452E-EF28-0852A54C2E25}"/>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22" name="Rektangel 1421">
                    <a:extLst>
                      <a:ext uri="{FF2B5EF4-FFF2-40B4-BE49-F238E27FC236}">
                        <a16:creationId xmlns:a16="http://schemas.microsoft.com/office/drawing/2014/main" id="{778C76B4-01B9-3A6E-341B-76314EE001D1}"/>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23" name="Rektangel 1422">
                    <a:extLst>
                      <a:ext uri="{FF2B5EF4-FFF2-40B4-BE49-F238E27FC236}">
                        <a16:creationId xmlns:a16="http://schemas.microsoft.com/office/drawing/2014/main" id="{F135F3A1-7B82-55B0-B6BC-D91E7A3C17C1}"/>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24" name="Rektangel 1423">
                    <a:extLst>
                      <a:ext uri="{FF2B5EF4-FFF2-40B4-BE49-F238E27FC236}">
                        <a16:creationId xmlns:a16="http://schemas.microsoft.com/office/drawing/2014/main" id="{59EFCCC1-358F-F56A-75DA-4FE753A016FA}"/>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25" name="Rektangel 1424">
                    <a:extLst>
                      <a:ext uri="{FF2B5EF4-FFF2-40B4-BE49-F238E27FC236}">
                        <a16:creationId xmlns:a16="http://schemas.microsoft.com/office/drawing/2014/main" id="{3F5D6658-C076-A729-231E-0A9806FF8BBB}"/>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414" name="Rektangel 1413">
                  <a:extLst>
                    <a:ext uri="{FF2B5EF4-FFF2-40B4-BE49-F238E27FC236}">
                      <a16:creationId xmlns:a16="http://schemas.microsoft.com/office/drawing/2014/main" id="{26179ED7-2E8C-2BDB-E32E-AA27E4F46FCD}"/>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867" name="Gruppe 866">
                <a:extLst>
                  <a:ext uri="{FF2B5EF4-FFF2-40B4-BE49-F238E27FC236}">
                    <a16:creationId xmlns:a16="http://schemas.microsoft.com/office/drawing/2014/main" id="{03456C18-C35C-D7B8-C688-A0374ACB2A0F}"/>
                  </a:ext>
                </a:extLst>
              </p:cNvPr>
              <p:cNvGrpSpPr/>
              <p:nvPr/>
            </p:nvGrpSpPr>
            <p:grpSpPr>
              <a:xfrm>
                <a:off x="2514229" y="1065829"/>
                <a:ext cx="444157" cy="5190614"/>
                <a:chOff x="5753799" y="1204530"/>
                <a:chExt cx="444157" cy="5190614"/>
              </a:xfrm>
            </p:grpSpPr>
            <p:grpSp>
              <p:nvGrpSpPr>
                <p:cNvPr id="1400" name="Gruppe 1399">
                  <a:extLst>
                    <a:ext uri="{FF2B5EF4-FFF2-40B4-BE49-F238E27FC236}">
                      <a16:creationId xmlns:a16="http://schemas.microsoft.com/office/drawing/2014/main" id="{3977A260-DDB0-D090-F2D3-CE00742312CE}"/>
                    </a:ext>
                  </a:extLst>
                </p:cNvPr>
                <p:cNvGrpSpPr/>
                <p:nvPr/>
              </p:nvGrpSpPr>
              <p:grpSpPr>
                <a:xfrm>
                  <a:off x="5753799" y="1204530"/>
                  <a:ext cx="442069" cy="4756379"/>
                  <a:chOff x="3817279" y="1064461"/>
                  <a:chExt cx="442069" cy="4756379"/>
                </a:xfrm>
              </p:grpSpPr>
              <p:sp>
                <p:nvSpPr>
                  <p:cNvPr id="1402" name="Rektangel 1401">
                    <a:extLst>
                      <a:ext uri="{FF2B5EF4-FFF2-40B4-BE49-F238E27FC236}">
                        <a16:creationId xmlns:a16="http://schemas.microsoft.com/office/drawing/2014/main" id="{430FB723-17C6-4968-DE27-CFAC5CF93325}"/>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03" name="Rektangel 1402">
                    <a:extLst>
                      <a:ext uri="{FF2B5EF4-FFF2-40B4-BE49-F238E27FC236}">
                        <a16:creationId xmlns:a16="http://schemas.microsoft.com/office/drawing/2014/main" id="{92317451-2E00-B1F9-6A3A-C8FB297CB269}"/>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dirty="0"/>
                  </a:p>
                </p:txBody>
              </p:sp>
              <p:sp>
                <p:nvSpPr>
                  <p:cNvPr id="1404" name="Rektangel 1403">
                    <a:extLst>
                      <a:ext uri="{FF2B5EF4-FFF2-40B4-BE49-F238E27FC236}">
                        <a16:creationId xmlns:a16="http://schemas.microsoft.com/office/drawing/2014/main" id="{1048EE3A-8CFA-3C6E-233D-A242AE3ED11E}"/>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05" name="Rektangel 1404">
                    <a:extLst>
                      <a:ext uri="{FF2B5EF4-FFF2-40B4-BE49-F238E27FC236}">
                        <a16:creationId xmlns:a16="http://schemas.microsoft.com/office/drawing/2014/main" id="{2F42EFA8-6CFF-B038-BF81-31DC2D0F16A5}"/>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06" name="Rektangel 1405">
                    <a:extLst>
                      <a:ext uri="{FF2B5EF4-FFF2-40B4-BE49-F238E27FC236}">
                        <a16:creationId xmlns:a16="http://schemas.microsoft.com/office/drawing/2014/main" id="{03757AB9-0304-3874-6133-EEFAB97F710B}"/>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07" name="Rektangel 1406">
                    <a:extLst>
                      <a:ext uri="{FF2B5EF4-FFF2-40B4-BE49-F238E27FC236}">
                        <a16:creationId xmlns:a16="http://schemas.microsoft.com/office/drawing/2014/main" id="{3D016F6F-FE80-99D2-FF42-CBFE9D33FD93}"/>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08" name="Rektangel 1407">
                    <a:extLst>
                      <a:ext uri="{FF2B5EF4-FFF2-40B4-BE49-F238E27FC236}">
                        <a16:creationId xmlns:a16="http://schemas.microsoft.com/office/drawing/2014/main" id="{163D2847-D330-B966-1B4A-B382CA95F423}"/>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09" name="Rektangel 1408">
                    <a:extLst>
                      <a:ext uri="{FF2B5EF4-FFF2-40B4-BE49-F238E27FC236}">
                        <a16:creationId xmlns:a16="http://schemas.microsoft.com/office/drawing/2014/main" id="{AAC95FD7-9DA1-4AD0-6F71-56CE9CF926D1}"/>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10" name="Rektangel 1409">
                    <a:extLst>
                      <a:ext uri="{FF2B5EF4-FFF2-40B4-BE49-F238E27FC236}">
                        <a16:creationId xmlns:a16="http://schemas.microsoft.com/office/drawing/2014/main" id="{84FAEB03-ED8D-38B2-8313-B6DD7A63510E}"/>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11" name="Rektangel 1410">
                    <a:extLst>
                      <a:ext uri="{FF2B5EF4-FFF2-40B4-BE49-F238E27FC236}">
                        <a16:creationId xmlns:a16="http://schemas.microsoft.com/office/drawing/2014/main" id="{3A19A434-5168-5A3F-7B1E-7FE86B765B43}"/>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12" name="Rektangel 1411">
                    <a:extLst>
                      <a:ext uri="{FF2B5EF4-FFF2-40B4-BE49-F238E27FC236}">
                        <a16:creationId xmlns:a16="http://schemas.microsoft.com/office/drawing/2014/main" id="{CE48BC54-256E-7181-C9D4-0F231FBF804A}"/>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401" name="Rektangel 1400">
                  <a:extLst>
                    <a:ext uri="{FF2B5EF4-FFF2-40B4-BE49-F238E27FC236}">
                      <a16:creationId xmlns:a16="http://schemas.microsoft.com/office/drawing/2014/main" id="{33FF0D73-9656-34BD-BAC0-72590058A1FD}"/>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868" name="Gruppe 867">
                <a:extLst>
                  <a:ext uri="{FF2B5EF4-FFF2-40B4-BE49-F238E27FC236}">
                    <a16:creationId xmlns:a16="http://schemas.microsoft.com/office/drawing/2014/main" id="{2CC9229D-B5B9-AE70-B7EC-8E81ACBD88B9}"/>
                  </a:ext>
                </a:extLst>
              </p:cNvPr>
              <p:cNvGrpSpPr/>
              <p:nvPr/>
            </p:nvGrpSpPr>
            <p:grpSpPr>
              <a:xfrm>
                <a:off x="2075940" y="1067864"/>
                <a:ext cx="444157" cy="5190614"/>
                <a:chOff x="5753799" y="1204530"/>
                <a:chExt cx="444157" cy="5190614"/>
              </a:xfrm>
            </p:grpSpPr>
            <p:grpSp>
              <p:nvGrpSpPr>
                <p:cNvPr id="1387" name="Gruppe 1386">
                  <a:extLst>
                    <a:ext uri="{FF2B5EF4-FFF2-40B4-BE49-F238E27FC236}">
                      <a16:creationId xmlns:a16="http://schemas.microsoft.com/office/drawing/2014/main" id="{89AF5A8E-FBF9-5406-4050-43CF35339873}"/>
                    </a:ext>
                  </a:extLst>
                </p:cNvPr>
                <p:cNvGrpSpPr/>
                <p:nvPr/>
              </p:nvGrpSpPr>
              <p:grpSpPr>
                <a:xfrm>
                  <a:off x="5753799" y="1204530"/>
                  <a:ext cx="442069" cy="4756379"/>
                  <a:chOff x="3817279" y="1064461"/>
                  <a:chExt cx="442069" cy="4756379"/>
                </a:xfrm>
              </p:grpSpPr>
              <p:sp>
                <p:nvSpPr>
                  <p:cNvPr id="1389" name="Rektangel 1388">
                    <a:extLst>
                      <a:ext uri="{FF2B5EF4-FFF2-40B4-BE49-F238E27FC236}">
                        <a16:creationId xmlns:a16="http://schemas.microsoft.com/office/drawing/2014/main" id="{423BC532-DD0E-9D9B-AA50-796E10E7A509}"/>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90" name="Rektangel 1389">
                    <a:extLst>
                      <a:ext uri="{FF2B5EF4-FFF2-40B4-BE49-F238E27FC236}">
                        <a16:creationId xmlns:a16="http://schemas.microsoft.com/office/drawing/2014/main" id="{354BDBE7-29AF-98A0-2918-47BD4BD3A159}"/>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91" name="Rektangel 1390">
                    <a:extLst>
                      <a:ext uri="{FF2B5EF4-FFF2-40B4-BE49-F238E27FC236}">
                        <a16:creationId xmlns:a16="http://schemas.microsoft.com/office/drawing/2014/main" id="{B73FCE86-5C16-B4C2-0F8E-0B9DF614B0D7}"/>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92" name="Rektangel 1391">
                    <a:extLst>
                      <a:ext uri="{FF2B5EF4-FFF2-40B4-BE49-F238E27FC236}">
                        <a16:creationId xmlns:a16="http://schemas.microsoft.com/office/drawing/2014/main" id="{4B1EECB1-21E9-EE66-690C-989621A7933B}"/>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93" name="Rektangel 1392">
                    <a:extLst>
                      <a:ext uri="{FF2B5EF4-FFF2-40B4-BE49-F238E27FC236}">
                        <a16:creationId xmlns:a16="http://schemas.microsoft.com/office/drawing/2014/main" id="{95EF1CA3-C4F2-5481-C478-55B71CC6FDDE}"/>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94" name="Rektangel 1393">
                    <a:extLst>
                      <a:ext uri="{FF2B5EF4-FFF2-40B4-BE49-F238E27FC236}">
                        <a16:creationId xmlns:a16="http://schemas.microsoft.com/office/drawing/2014/main" id="{6F0327D2-F248-4985-B7E8-FDEA57080DDE}"/>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95" name="Rektangel 1394">
                    <a:extLst>
                      <a:ext uri="{FF2B5EF4-FFF2-40B4-BE49-F238E27FC236}">
                        <a16:creationId xmlns:a16="http://schemas.microsoft.com/office/drawing/2014/main" id="{FEB61AE6-EBFD-842E-09C7-7BE080D7E854}"/>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96" name="Rektangel 1395">
                    <a:extLst>
                      <a:ext uri="{FF2B5EF4-FFF2-40B4-BE49-F238E27FC236}">
                        <a16:creationId xmlns:a16="http://schemas.microsoft.com/office/drawing/2014/main" id="{5AA849ED-C97A-5994-090E-C583A165052E}"/>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97" name="Rektangel 1396">
                    <a:extLst>
                      <a:ext uri="{FF2B5EF4-FFF2-40B4-BE49-F238E27FC236}">
                        <a16:creationId xmlns:a16="http://schemas.microsoft.com/office/drawing/2014/main" id="{C78CF7F0-73FB-D5A2-B731-56FB78BB7441}"/>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98" name="Rektangel 1397">
                    <a:extLst>
                      <a:ext uri="{FF2B5EF4-FFF2-40B4-BE49-F238E27FC236}">
                        <a16:creationId xmlns:a16="http://schemas.microsoft.com/office/drawing/2014/main" id="{3E6D3481-1E6F-B752-8DA4-1C40B146B10B}"/>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99" name="Rektangel 1398">
                    <a:extLst>
                      <a:ext uri="{FF2B5EF4-FFF2-40B4-BE49-F238E27FC236}">
                        <a16:creationId xmlns:a16="http://schemas.microsoft.com/office/drawing/2014/main" id="{F7F9EB33-D02F-8543-70AA-D5711E3510E7}"/>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388" name="Rektangel 1387">
                  <a:extLst>
                    <a:ext uri="{FF2B5EF4-FFF2-40B4-BE49-F238E27FC236}">
                      <a16:creationId xmlns:a16="http://schemas.microsoft.com/office/drawing/2014/main" id="{E2730CD8-778C-B873-CB89-117B9424AAE0}"/>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869" name="Gruppe 868">
                <a:extLst>
                  <a:ext uri="{FF2B5EF4-FFF2-40B4-BE49-F238E27FC236}">
                    <a16:creationId xmlns:a16="http://schemas.microsoft.com/office/drawing/2014/main" id="{F2127DCE-8C43-1766-D49F-FA541D45DBC4}"/>
                  </a:ext>
                </a:extLst>
              </p:cNvPr>
              <p:cNvGrpSpPr/>
              <p:nvPr/>
            </p:nvGrpSpPr>
            <p:grpSpPr>
              <a:xfrm>
                <a:off x="1644775" y="1068629"/>
                <a:ext cx="444157" cy="5190614"/>
                <a:chOff x="5753799" y="1204530"/>
                <a:chExt cx="444157" cy="5190614"/>
              </a:xfrm>
            </p:grpSpPr>
            <p:grpSp>
              <p:nvGrpSpPr>
                <p:cNvPr id="1374" name="Gruppe 1373">
                  <a:extLst>
                    <a:ext uri="{FF2B5EF4-FFF2-40B4-BE49-F238E27FC236}">
                      <a16:creationId xmlns:a16="http://schemas.microsoft.com/office/drawing/2014/main" id="{77CDF2C7-5308-CA46-2807-6E604A5BF5C4}"/>
                    </a:ext>
                  </a:extLst>
                </p:cNvPr>
                <p:cNvGrpSpPr/>
                <p:nvPr/>
              </p:nvGrpSpPr>
              <p:grpSpPr>
                <a:xfrm>
                  <a:off x="5753799" y="1204530"/>
                  <a:ext cx="442069" cy="4756379"/>
                  <a:chOff x="3817279" y="1064461"/>
                  <a:chExt cx="442069" cy="4756379"/>
                </a:xfrm>
              </p:grpSpPr>
              <p:sp>
                <p:nvSpPr>
                  <p:cNvPr id="1376" name="Rektangel 1375">
                    <a:extLst>
                      <a:ext uri="{FF2B5EF4-FFF2-40B4-BE49-F238E27FC236}">
                        <a16:creationId xmlns:a16="http://schemas.microsoft.com/office/drawing/2014/main" id="{386CDA17-E9B9-8961-3C26-6BC503014BB6}"/>
                      </a:ext>
                    </a:extLst>
                  </p:cNvPr>
                  <p:cNvSpPr>
                    <a:spLocks noChangeAspect="1"/>
                  </p:cNvSpPr>
                  <p:nvPr/>
                </p:nvSpPr>
                <p:spPr>
                  <a:xfrm>
                    <a:off x="3818406" y="149701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77" name="Rektangel 1376">
                    <a:extLst>
                      <a:ext uri="{FF2B5EF4-FFF2-40B4-BE49-F238E27FC236}">
                        <a16:creationId xmlns:a16="http://schemas.microsoft.com/office/drawing/2014/main" id="{412C32A0-5466-E9D2-11A9-BE63F38CEF33}"/>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78" name="Rektangel 1377">
                    <a:extLst>
                      <a:ext uri="{FF2B5EF4-FFF2-40B4-BE49-F238E27FC236}">
                        <a16:creationId xmlns:a16="http://schemas.microsoft.com/office/drawing/2014/main" id="{72395BE3-C0D7-D5A9-78CD-EB8E21F673D2}"/>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79" name="Rektangel 1378">
                    <a:extLst>
                      <a:ext uri="{FF2B5EF4-FFF2-40B4-BE49-F238E27FC236}">
                        <a16:creationId xmlns:a16="http://schemas.microsoft.com/office/drawing/2014/main" id="{E737D397-B030-4F91-D84B-3A1EE51FC7B6}"/>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80" name="Rektangel 1379">
                    <a:extLst>
                      <a:ext uri="{FF2B5EF4-FFF2-40B4-BE49-F238E27FC236}">
                        <a16:creationId xmlns:a16="http://schemas.microsoft.com/office/drawing/2014/main" id="{F20D6038-B62F-4289-C4F5-74B70527B942}"/>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81" name="Rektangel 1380">
                    <a:extLst>
                      <a:ext uri="{FF2B5EF4-FFF2-40B4-BE49-F238E27FC236}">
                        <a16:creationId xmlns:a16="http://schemas.microsoft.com/office/drawing/2014/main" id="{9FC9692C-74D3-6E9B-51E5-8E5DE371EF3C}"/>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82" name="Rektangel 1381">
                    <a:extLst>
                      <a:ext uri="{FF2B5EF4-FFF2-40B4-BE49-F238E27FC236}">
                        <a16:creationId xmlns:a16="http://schemas.microsoft.com/office/drawing/2014/main" id="{9C4EDCE1-38DD-CDBB-E6F9-39D021BACC34}"/>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83" name="Rektangel 1382">
                    <a:extLst>
                      <a:ext uri="{FF2B5EF4-FFF2-40B4-BE49-F238E27FC236}">
                        <a16:creationId xmlns:a16="http://schemas.microsoft.com/office/drawing/2014/main" id="{F69AFFA5-70F8-964B-CE4A-7356E25A193F}"/>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84" name="Rektangel 1383">
                    <a:extLst>
                      <a:ext uri="{FF2B5EF4-FFF2-40B4-BE49-F238E27FC236}">
                        <a16:creationId xmlns:a16="http://schemas.microsoft.com/office/drawing/2014/main" id="{6F4548F4-627B-8FA4-F33B-AB1F07F44C47}"/>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85" name="Rektangel 1384">
                    <a:extLst>
                      <a:ext uri="{FF2B5EF4-FFF2-40B4-BE49-F238E27FC236}">
                        <a16:creationId xmlns:a16="http://schemas.microsoft.com/office/drawing/2014/main" id="{80385902-EEB7-2FC4-44D4-0C174F2DAF75}"/>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86" name="Rektangel 1385">
                    <a:extLst>
                      <a:ext uri="{FF2B5EF4-FFF2-40B4-BE49-F238E27FC236}">
                        <a16:creationId xmlns:a16="http://schemas.microsoft.com/office/drawing/2014/main" id="{85AC760E-8AA9-BED6-AADA-B0B746E4226E}"/>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375" name="Rektangel 1374">
                  <a:extLst>
                    <a:ext uri="{FF2B5EF4-FFF2-40B4-BE49-F238E27FC236}">
                      <a16:creationId xmlns:a16="http://schemas.microsoft.com/office/drawing/2014/main" id="{4C9683E4-BAF1-FB14-9EF2-F7C0327E4219}"/>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870" name="Gruppe 869">
                <a:extLst>
                  <a:ext uri="{FF2B5EF4-FFF2-40B4-BE49-F238E27FC236}">
                    <a16:creationId xmlns:a16="http://schemas.microsoft.com/office/drawing/2014/main" id="{394E5861-D0EB-C20C-2AEB-8AC2E6D35827}"/>
                  </a:ext>
                </a:extLst>
              </p:cNvPr>
              <p:cNvGrpSpPr/>
              <p:nvPr/>
            </p:nvGrpSpPr>
            <p:grpSpPr>
              <a:xfrm>
                <a:off x="1212845" y="1068629"/>
                <a:ext cx="444157" cy="5190614"/>
                <a:chOff x="5753799" y="1204530"/>
                <a:chExt cx="444157" cy="5190614"/>
              </a:xfrm>
            </p:grpSpPr>
            <p:grpSp>
              <p:nvGrpSpPr>
                <p:cNvPr id="1361" name="Gruppe 1360">
                  <a:extLst>
                    <a:ext uri="{FF2B5EF4-FFF2-40B4-BE49-F238E27FC236}">
                      <a16:creationId xmlns:a16="http://schemas.microsoft.com/office/drawing/2014/main" id="{624E66A2-620F-06BB-3ECD-DF4BF8977042}"/>
                    </a:ext>
                  </a:extLst>
                </p:cNvPr>
                <p:cNvGrpSpPr/>
                <p:nvPr/>
              </p:nvGrpSpPr>
              <p:grpSpPr>
                <a:xfrm>
                  <a:off x="5753799" y="1204530"/>
                  <a:ext cx="442069" cy="4756379"/>
                  <a:chOff x="3817279" y="1064461"/>
                  <a:chExt cx="442069" cy="4756379"/>
                </a:xfrm>
              </p:grpSpPr>
              <p:sp>
                <p:nvSpPr>
                  <p:cNvPr id="1363" name="Rektangel 1362">
                    <a:extLst>
                      <a:ext uri="{FF2B5EF4-FFF2-40B4-BE49-F238E27FC236}">
                        <a16:creationId xmlns:a16="http://schemas.microsoft.com/office/drawing/2014/main" id="{2CA97A4E-A12E-AA95-F922-05AF08F97E5C}"/>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64" name="Rektangel 1363">
                    <a:extLst>
                      <a:ext uri="{FF2B5EF4-FFF2-40B4-BE49-F238E27FC236}">
                        <a16:creationId xmlns:a16="http://schemas.microsoft.com/office/drawing/2014/main" id="{81843DEC-C0E7-F0AD-193E-74A41FC0C21A}"/>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65" name="Rektangel 1364">
                    <a:extLst>
                      <a:ext uri="{FF2B5EF4-FFF2-40B4-BE49-F238E27FC236}">
                        <a16:creationId xmlns:a16="http://schemas.microsoft.com/office/drawing/2014/main" id="{9131E503-F32B-9551-F910-31B23005A2E8}"/>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66" name="Rektangel 1365">
                    <a:extLst>
                      <a:ext uri="{FF2B5EF4-FFF2-40B4-BE49-F238E27FC236}">
                        <a16:creationId xmlns:a16="http://schemas.microsoft.com/office/drawing/2014/main" id="{9C2E0AE7-CA34-6866-1D60-32C514AFF955}"/>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67" name="Rektangel 1366">
                    <a:extLst>
                      <a:ext uri="{FF2B5EF4-FFF2-40B4-BE49-F238E27FC236}">
                        <a16:creationId xmlns:a16="http://schemas.microsoft.com/office/drawing/2014/main" id="{BC4AAFDF-8632-7073-2A0F-84E759CC3F0F}"/>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68" name="Rektangel 1367">
                    <a:extLst>
                      <a:ext uri="{FF2B5EF4-FFF2-40B4-BE49-F238E27FC236}">
                        <a16:creationId xmlns:a16="http://schemas.microsoft.com/office/drawing/2014/main" id="{9C48F12E-0105-0809-A2A0-49E2E27EE82F}"/>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69" name="Rektangel 1368">
                    <a:extLst>
                      <a:ext uri="{FF2B5EF4-FFF2-40B4-BE49-F238E27FC236}">
                        <a16:creationId xmlns:a16="http://schemas.microsoft.com/office/drawing/2014/main" id="{E1A9E921-10CA-E660-AE75-7116EBE05991}"/>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70" name="Rektangel 1369">
                    <a:extLst>
                      <a:ext uri="{FF2B5EF4-FFF2-40B4-BE49-F238E27FC236}">
                        <a16:creationId xmlns:a16="http://schemas.microsoft.com/office/drawing/2014/main" id="{7384E0B3-CEC9-065E-EB46-79B985FDC8F0}"/>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71" name="Rektangel 1370">
                    <a:extLst>
                      <a:ext uri="{FF2B5EF4-FFF2-40B4-BE49-F238E27FC236}">
                        <a16:creationId xmlns:a16="http://schemas.microsoft.com/office/drawing/2014/main" id="{40181422-8009-7043-1A20-6F84B9B667F0}"/>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72" name="Rektangel 1371">
                    <a:extLst>
                      <a:ext uri="{FF2B5EF4-FFF2-40B4-BE49-F238E27FC236}">
                        <a16:creationId xmlns:a16="http://schemas.microsoft.com/office/drawing/2014/main" id="{7B6C23F2-808F-C917-B66A-1F06B3B7FBB9}"/>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73" name="Rektangel 1372">
                    <a:extLst>
                      <a:ext uri="{FF2B5EF4-FFF2-40B4-BE49-F238E27FC236}">
                        <a16:creationId xmlns:a16="http://schemas.microsoft.com/office/drawing/2014/main" id="{58ED80C1-20D2-2BE6-AE01-FE3872CE7EF8}"/>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362" name="Rektangel 1361">
                  <a:extLst>
                    <a:ext uri="{FF2B5EF4-FFF2-40B4-BE49-F238E27FC236}">
                      <a16:creationId xmlns:a16="http://schemas.microsoft.com/office/drawing/2014/main" id="{72E66CCF-EA06-48C7-9E82-D9E35B3316BD}"/>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871" name="Gruppe 870">
                <a:extLst>
                  <a:ext uri="{FF2B5EF4-FFF2-40B4-BE49-F238E27FC236}">
                    <a16:creationId xmlns:a16="http://schemas.microsoft.com/office/drawing/2014/main" id="{504E914E-EC5E-014C-DF2B-81D4D23552B1}"/>
                  </a:ext>
                </a:extLst>
              </p:cNvPr>
              <p:cNvGrpSpPr/>
              <p:nvPr/>
            </p:nvGrpSpPr>
            <p:grpSpPr>
              <a:xfrm>
                <a:off x="780951" y="1067864"/>
                <a:ext cx="444157" cy="5190614"/>
                <a:chOff x="5753799" y="1204530"/>
                <a:chExt cx="444157" cy="5190614"/>
              </a:xfrm>
            </p:grpSpPr>
            <p:grpSp>
              <p:nvGrpSpPr>
                <p:cNvPr id="1348" name="Gruppe 1347">
                  <a:extLst>
                    <a:ext uri="{FF2B5EF4-FFF2-40B4-BE49-F238E27FC236}">
                      <a16:creationId xmlns:a16="http://schemas.microsoft.com/office/drawing/2014/main" id="{FD6203D5-C7C0-9373-B936-49917E01CBC1}"/>
                    </a:ext>
                  </a:extLst>
                </p:cNvPr>
                <p:cNvGrpSpPr/>
                <p:nvPr/>
              </p:nvGrpSpPr>
              <p:grpSpPr>
                <a:xfrm>
                  <a:off x="5753799" y="1204530"/>
                  <a:ext cx="442069" cy="4756379"/>
                  <a:chOff x="3817279" y="1064461"/>
                  <a:chExt cx="442069" cy="4756379"/>
                </a:xfrm>
              </p:grpSpPr>
              <p:sp>
                <p:nvSpPr>
                  <p:cNvPr id="1350" name="Rektangel 1349">
                    <a:extLst>
                      <a:ext uri="{FF2B5EF4-FFF2-40B4-BE49-F238E27FC236}">
                        <a16:creationId xmlns:a16="http://schemas.microsoft.com/office/drawing/2014/main" id="{150040AC-837B-5A47-05A1-516223B54C12}"/>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51" name="Rektangel 1350">
                    <a:extLst>
                      <a:ext uri="{FF2B5EF4-FFF2-40B4-BE49-F238E27FC236}">
                        <a16:creationId xmlns:a16="http://schemas.microsoft.com/office/drawing/2014/main" id="{88AACA5F-BED2-6E1F-2A7F-E59827E48A2D}"/>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52" name="Rektangel 1351">
                    <a:extLst>
                      <a:ext uri="{FF2B5EF4-FFF2-40B4-BE49-F238E27FC236}">
                        <a16:creationId xmlns:a16="http://schemas.microsoft.com/office/drawing/2014/main" id="{4C02CC96-857F-51E5-E6A0-2966F0A512EA}"/>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53" name="Rektangel 1352">
                    <a:extLst>
                      <a:ext uri="{FF2B5EF4-FFF2-40B4-BE49-F238E27FC236}">
                        <a16:creationId xmlns:a16="http://schemas.microsoft.com/office/drawing/2014/main" id="{4C100DBB-3C6E-0002-0244-3DBBF50F1188}"/>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54" name="Rektangel 1353">
                    <a:extLst>
                      <a:ext uri="{FF2B5EF4-FFF2-40B4-BE49-F238E27FC236}">
                        <a16:creationId xmlns:a16="http://schemas.microsoft.com/office/drawing/2014/main" id="{F34BC2BA-2D51-3D1E-FCD7-384B31BCDEB6}"/>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55" name="Rektangel 1354">
                    <a:extLst>
                      <a:ext uri="{FF2B5EF4-FFF2-40B4-BE49-F238E27FC236}">
                        <a16:creationId xmlns:a16="http://schemas.microsoft.com/office/drawing/2014/main" id="{C7D6CB7C-215D-A49D-8CFD-8E979E5868AD}"/>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56" name="Rektangel 1355">
                    <a:extLst>
                      <a:ext uri="{FF2B5EF4-FFF2-40B4-BE49-F238E27FC236}">
                        <a16:creationId xmlns:a16="http://schemas.microsoft.com/office/drawing/2014/main" id="{1DF969AF-5DA7-3113-190E-C03FC691311A}"/>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57" name="Rektangel 1356">
                    <a:extLst>
                      <a:ext uri="{FF2B5EF4-FFF2-40B4-BE49-F238E27FC236}">
                        <a16:creationId xmlns:a16="http://schemas.microsoft.com/office/drawing/2014/main" id="{54FDFCD2-B004-5A23-A8B1-3F8EF5E2F875}"/>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58" name="Rektangel 1357">
                    <a:extLst>
                      <a:ext uri="{FF2B5EF4-FFF2-40B4-BE49-F238E27FC236}">
                        <a16:creationId xmlns:a16="http://schemas.microsoft.com/office/drawing/2014/main" id="{8A3C7BD9-012E-4393-B606-BCC9767668A9}"/>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59" name="Rektangel 1358">
                    <a:extLst>
                      <a:ext uri="{FF2B5EF4-FFF2-40B4-BE49-F238E27FC236}">
                        <a16:creationId xmlns:a16="http://schemas.microsoft.com/office/drawing/2014/main" id="{206662E6-7CD5-CFB2-31BE-D15D88A3F0CE}"/>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60" name="Rektangel 1359">
                    <a:extLst>
                      <a:ext uri="{FF2B5EF4-FFF2-40B4-BE49-F238E27FC236}">
                        <a16:creationId xmlns:a16="http://schemas.microsoft.com/office/drawing/2014/main" id="{155DC8FA-38F2-B1A8-9FB6-89E7A9D90920}"/>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349" name="Rektangel 1348">
                  <a:extLst>
                    <a:ext uri="{FF2B5EF4-FFF2-40B4-BE49-F238E27FC236}">
                      <a16:creationId xmlns:a16="http://schemas.microsoft.com/office/drawing/2014/main" id="{30F5FDF8-9D51-E37E-793E-B8C3D2D82F37}"/>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872" name="Gruppe 871">
                <a:extLst>
                  <a:ext uri="{FF2B5EF4-FFF2-40B4-BE49-F238E27FC236}">
                    <a16:creationId xmlns:a16="http://schemas.microsoft.com/office/drawing/2014/main" id="{B93BA9BE-5026-E770-421F-144DFD02EDD6}"/>
                  </a:ext>
                </a:extLst>
              </p:cNvPr>
              <p:cNvGrpSpPr/>
              <p:nvPr/>
            </p:nvGrpSpPr>
            <p:grpSpPr>
              <a:xfrm>
                <a:off x="348958" y="1501775"/>
                <a:ext cx="444157" cy="4758064"/>
                <a:chOff x="5753799" y="1637080"/>
                <a:chExt cx="444157" cy="4758064"/>
              </a:xfrm>
            </p:grpSpPr>
            <p:grpSp>
              <p:nvGrpSpPr>
                <p:cNvPr id="1336" name="Gruppe 1335">
                  <a:extLst>
                    <a:ext uri="{FF2B5EF4-FFF2-40B4-BE49-F238E27FC236}">
                      <a16:creationId xmlns:a16="http://schemas.microsoft.com/office/drawing/2014/main" id="{0C1A73F5-5512-3930-C87A-FC94AB552E8A}"/>
                    </a:ext>
                  </a:extLst>
                </p:cNvPr>
                <p:cNvGrpSpPr/>
                <p:nvPr/>
              </p:nvGrpSpPr>
              <p:grpSpPr>
                <a:xfrm>
                  <a:off x="5753799" y="1637080"/>
                  <a:ext cx="442069" cy="4323829"/>
                  <a:chOff x="3817279" y="1497011"/>
                  <a:chExt cx="442069" cy="4323829"/>
                </a:xfrm>
              </p:grpSpPr>
              <p:sp>
                <p:nvSpPr>
                  <p:cNvPr id="1338" name="Rektangel 1337">
                    <a:extLst>
                      <a:ext uri="{FF2B5EF4-FFF2-40B4-BE49-F238E27FC236}">
                        <a16:creationId xmlns:a16="http://schemas.microsoft.com/office/drawing/2014/main" id="{9C16AE95-2D39-5052-017A-8ED0596F839D}"/>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39" name="Rektangel 1338">
                    <a:extLst>
                      <a:ext uri="{FF2B5EF4-FFF2-40B4-BE49-F238E27FC236}">
                        <a16:creationId xmlns:a16="http://schemas.microsoft.com/office/drawing/2014/main" id="{918C49D3-A1E9-AC02-4ED6-91B740D14C07}"/>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40" name="Rektangel 1339">
                    <a:extLst>
                      <a:ext uri="{FF2B5EF4-FFF2-40B4-BE49-F238E27FC236}">
                        <a16:creationId xmlns:a16="http://schemas.microsoft.com/office/drawing/2014/main" id="{C208397B-2DC7-2DB0-4C5E-78FBDD6DD898}"/>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41" name="Rektangel 1340">
                    <a:extLst>
                      <a:ext uri="{FF2B5EF4-FFF2-40B4-BE49-F238E27FC236}">
                        <a16:creationId xmlns:a16="http://schemas.microsoft.com/office/drawing/2014/main" id="{47D51A3E-0407-6223-1A1C-D77C39DC4807}"/>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42" name="Rektangel 1341">
                    <a:extLst>
                      <a:ext uri="{FF2B5EF4-FFF2-40B4-BE49-F238E27FC236}">
                        <a16:creationId xmlns:a16="http://schemas.microsoft.com/office/drawing/2014/main" id="{25244E68-D8C9-1803-F675-C0256E9F76A2}"/>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43" name="Rektangel 1342">
                    <a:extLst>
                      <a:ext uri="{FF2B5EF4-FFF2-40B4-BE49-F238E27FC236}">
                        <a16:creationId xmlns:a16="http://schemas.microsoft.com/office/drawing/2014/main" id="{E528A213-05B3-82B8-EB57-3523D05ACB29}"/>
                      </a:ext>
                    </a:extLst>
                  </p:cNvPr>
                  <p:cNvSpPr>
                    <a:spLocks noChangeAspect="1"/>
                  </p:cNvSpPr>
                  <p:nvPr/>
                </p:nvSpPr>
                <p:spPr>
                  <a:xfrm>
                    <a:off x="3819516" y="365976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44" name="Rektangel 1343">
                    <a:extLst>
                      <a:ext uri="{FF2B5EF4-FFF2-40B4-BE49-F238E27FC236}">
                        <a16:creationId xmlns:a16="http://schemas.microsoft.com/office/drawing/2014/main" id="{244F5005-2173-FC3A-55FC-E1CAEC2E373E}"/>
                      </a:ext>
                    </a:extLst>
                  </p:cNvPr>
                  <p:cNvSpPr>
                    <a:spLocks noChangeAspect="1"/>
                  </p:cNvSpPr>
                  <p:nvPr/>
                </p:nvSpPr>
                <p:spPr>
                  <a:xfrm>
                    <a:off x="3820633" y="409119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45" name="Rektangel 1344">
                    <a:extLst>
                      <a:ext uri="{FF2B5EF4-FFF2-40B4-BE49-F238E27FC236}">
                        <a16:creationId xmlns:a16="http://schemas.microsoft.com/office/drawing/2014/main" id="{ACED71D3-8C07-0C2B-E48E-2B4DD00BEA23}"/>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46" name="Rektangel 1345">
                    <a:extLst>
                      <a:ext uri="{FF2B5EF4-FFF2-40B4-BE49-F238E27FC236}">
                        <a16:creationId xmlns:a16="http://schemas.microsoft.com/office/drawing/2014/main" id="{0565A37C-B68B-9A84-58E3-F1D5600CE390}"/>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47" name="Rektangel 1346">
                    <a:extLst>
                      <a:ext uri="{FF2B5EF4-FFF2-40B4-BE49-F238E27FC236}">
                        <a16:creationId xmlns:a16="http://schemas.microsoft.com/office/drawing/2014/main" id="{97DCF3A3-D750-52A0-FD60-DA29F7EB11F8}"/>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337" name="Rektangel 1336">
                  <a:extLst>
                    <a:ext uri="{FF2B5EF4-FFF2-40B4-BE49-F238E27FC236}">
                      <a16:creationId xmlns:a16="http://schemas.microsoft.com/office/drawing/2014/main" id="{3250B911-7E91-E93E-D18B-A9B2C9940FA1}"/>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873" name="Gruppe 872">
                <a:extLst>
                  <a:ext uri="{FF2B5EF4-FFF2-40B4-BE49-F238E27FC236}">
                    <a16:creationId xmlns:a16="http://schemas.microsoft.com/office/drawing/2014/main" id="{6AC39416-3A69-1850-94B3-9E0950CDF056}"/>
                  </a:ext>
                </a:extLst>
              </p:cNvPr>
              <p:cNvGrpSpPr/>
              <p:nvPr/>
            </p:nvGrpSpPr>
            <p:grpSpPr>
              <a:xfrm>
                <a:off x="-82727" y="1504857"/>
                <a:ext cx="444157" cy="4758064"/>
                <a:chOff x="5753799" y="1637080"/>
                <a:chExt cx="444157" cy="4758064"/>
              </a:xfrm>
            </p:grpSpPr>
            <p:grpSp>
              <p:nvGrpSpPr>
                <p:cNvPr id="1324" name="Gruppe 1323">
                  <a:extLst>
                    <a:ext uri="{FF2B5EF4-FFF2-40B4-BE49-F238E27FC236}">
                      <a16:creationId xmlns:a16="http://schemas.microsoft.com/office/drawing/2014/main" id="{61317481-63DF-2FEE-B91D-7440EA21EDDD}"/>
                    </a:ext>
                  </a:extLst>
                </p:cNvPr>
                <p:cNvGrpSpPr/>
                <p:nvPr/>
              </p:nvGrpSpPr>
              <p:grpSpPr>
                <a:xfrm>
                  <a:off x="5753799" y="1637080"/>
                  <a:ext cx="442069" cy="4323829"/>
                  <a:chOff x="3817279" y="1497011"/>
                  <a:chExt cx="442069" cy="4323829"/>
                </a:xfrm>
              </p:grpSpPr>
              <p:sp>
                <p:nvSpPr>
                  <p:cNvPr id="1326" name="Rektangel 1325">
                    <a:extLst>
                      <a:ext uri="{FF2B5EF4-FFF2-40B4-BE49-F238E27FC236}">
                        <a16:creationId xmlns:a16="http://schemas.microsoft.com/office/drawing/2014/main" id="{5FFD10B0-4824-7775-3517-D001B0C890E8}"/>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27" name="Rektangel 1326">
                    <a:extLst>
                      <a:ext uri="{FF2B5EF4-FFF2-40B4-BE49-F238E27FC236}">
                        <a16:creationId xmlns:a16="http://schemas.microsoft.com/office/drawing/2014/main" id="{3EDFAF28-C8A0-6616-BB38-CEB850A3C1F0}"/>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28" name="Rektangel 1327">
                    <a:extLst>
                      <a:ext uri="{FF2B5EF4-FFF2-40B4-BE49-F238E27FC236}">
                        <a16:creationId xmlns:a16="http://schemas.microsoft.com/office/drawing/2014/main" id="{1D236A5C-C416-01E8-0648-3ABDE148DD99}"/>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29" name="Rektangel 1328">
                    <a:extLst>
                      <a:ext uri="{FF2B5EF4-FFF2-40B4-BE49-F238E27FC236}">
                        <a16:creationId xmlns:a16="http://schemas.microsoft.com/office/drawing/2014/main" id="{C31E0DC5-C7B9-6575-C7C1-93A2C5C363D3}"/>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30" name="Rektangel 1329">
                    <a:extLst>
                      <a:ext uri="{FF2B5EF4-FFF2-40B4-BE49-F238E27FC236}">
                        <a16:creationId xmlns:a16="http://schemas.microsoft.com/office/drawing/2014/main" id="{7C05DE3B-3EB1-9F14-663D-10E6B7880524}"/>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31" name="Rektangel 1330">
                    <a:extLst>
                      <a:ext uri="{FF2B5EF4-FFF2-40B4-BE49-F238E27FC236}">
                        <a16:creationId xmlns:a16="http://schemas.microsoft.com/office/drawing/2014/main" id="{02E32508-CC5E-52FB-5FB7-18AC4112806D}"/>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32" name="Rektangel 1331">
                    <a:extLst>
                      <a:ext uri="{FF2B5EF4-FFF2-40B4-BE49-F238E27FC236}">
                        <a16:creationId xmlns:a16="http://schemas.microsoft.com/office/drawing/2014/main" id="{15C5D61D-968E-E7AA-3785-DC86CC767D40}"/>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33" name="Rektangel 1332">
                    <a:extLst>
                      <a:ext uri="{FF2B5EF4-FFF2-40B4-BE49-F238E27FC236}">
                        <a16:creationId xmlns:a16="http://schemas.microsoft.com/office/drawing/2014/main" id="{84875876-0D9D-C7F8-41FF-33BB5597E0A1}"/>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34" name="Rektangel 1333">
                    <a:extLst>
                      <a:ext uri="{FF2B5EF4-FFF2-40B4-BE49-F238E27FC236}">
                        <a16:creationId xmlns:a16="http://schemas.microsoft.com/office/drawing/2014/main" id="{0634D72D-14E8-EDC9-7A20-590100DE44BF}"/>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35" name="Rektangel 1334">
                    <a:extLst>
                      <a:ext uri="{FF2B5EF4-FFF2-40B4-BE49-F238E27FC236}">
                        <a16:creationId xmlns:a16="http://schemas.microsoft.com/office/drawing/2014/main" id="{4BED48D8-E662-0ADB-2812-609CC42493FF}"/>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325" name="Rektangel 1324">
                  <a:extLst>
                    <a:ext uri="{FF2B5EF4-FFF2-40B4-BE49-F238E27FC236}">
                      <a16:creationId xmlns:a16="http://schemas.microsoft.com/office/drawing/2014/main" id="{C8869904-FB33-7F9A-47B5-2521735A0DB0}"/>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874" name="Gruppe 873">
                <a:extLst>
                  <a:ext uri="{FF2B5EF4-FFF2-40B4-BE49-F238E27FC236}">
                    <a16:creationId xmlns:a16="http://schemas.microsoft.com/office/drawing/2014/main" id="{97A7D700-B5BD-6B16-AD71-EA1FF5475072}"/>
                  </a:ext>
                </a:extLst>
              </p:cNvPr>
              <p:cNvGrpSpPr/>
              <p:nvPr/>
            </p:nvGrpSpPr>
            <p:grpSpPr>
              <a:xfrm>
                <a:off x="4625198" y="1031927"/>
                <a:ext cx="641389" cy="5216305"/>
                <a:chOff x="2892468" y="1032983"/>
                <a:chExt cx="641389" cy="5216305"/>
              </a:xfrm>
            </p:grpSpPr>
            <p:grpSp>
              <p:nvGrpSpPr>
                <p:cNvPr id="1287" name="Gruppe 1286">
                  <a:extLst>
                    <a:ext uri="{FF2B5EF4-FFF2-40B4-BE49-F238E27FC236}">
                      <a16:creationId xmlns:a16="http://schemas.microsoft.com/office/drawing/2014/main" id="{3CBE475A-DA3A-56C3-DB9C-6A74D8ABB7C1}"/>
                    </a:ext>
                  </a:extLst>
                </p:cNvPr>
                <p:cNvGrpSpPr/>
                <p:nvPr/>
              </p:nvGrpSpPr>
              <p:grpSpPr>
                <a:xfrm>
                  <a:off x="2892468" y="1032983"/>
                  <a:ext cx="641389" cy="5216305"/>
                  <a:chOff x="3475384" y="1188399"/>
                  <a:chExt cx="641389" cy="5216305"/>
                </a:xfrm>
              </p:grpSpPr>
              <p:sp>
                <p:nvSpPr>
                  <p:cNvPr id="1291" name="Tekstfelt 1290">
                    <a:extLst>
                      <a:ext uri="{FF2B5EF4-FFF2-40B4-BE49-F238E27FC236}">
                        <a16:creationId xmlns:a16="http://schemas.microsoft.com/office/drawing/2014/main" id="{929388E6-77CA-B6A9-12E9-90F295DCD8A5}"/>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292" name="Tekstfelt 1291">
                    <a:extLst>
                      <a:ext uri="{FF2B5EF4-FFF2-40B4-BE49-F238E27FC236}">
                        <a16:creationId xmlns:a16="http://schemas.microsoft.com/office/drawing/2014/main" id="{A90CED8F-0C44-91A0-6610-B38B0103455F}"/>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293" name="Tekstfelt 1292">
                    <a:extLst>
                      <a:ext uri="{FF2B5EF4-FFF2-40B4-BE49-F238E27FC236}">
                        <a16:creationId xmlns:a16="http://schemas.microsoft.com/office/drawing/2014/main" id="{3F45AD1A-3A57-D12C-6458-7BB23FD0B446}"/>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294" name="Tekstfelt 1293">
                    <a:extLst>
                      <a:ext uri="{FF2B5EF4-FFF2-40B4-BE49-F238E27FC236}">
                        <a16:creationId xmlns:a16="http://schemas.microsoft.com/office/drawing/2014/main" id="{E5D91990-A45A-DC20-7732-EC9E666E16D7}"/>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295" name="Tekstfelt 1294">
                    <a:extLst>
                      <a:ext uri="{FF2B5EF4-FFF2-40B4-BE49-F238E27FC236}">
                        <a16:creationId xmlns:a16="http://schemas.microsoft.com/office/drawing/2014/main" id="{822B5FA5-8363-3361-DB88-29B37E6D1A46}"/>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296" name="Tekstfelt 1295">
                    <a:extLst>
                      <a:ext uri="{FF2B5EF4-FFF2-40B4-BE49-F238E27FC236}">
                        <a16:creationId xmlns:a16="http://schemas.microsoft.com/office/drawing/2014/main" id="{F4D2617C-8C6D-C792-CD5E-A7C85BE2F90E}"/>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297" name="Tekstfelt 1296">
                    <a:extLst>
                      <a:ext uri="{FF2B5EF4-FFF2-40B4-BE49-F238E27FC236}">
                        <a16:creationId xmlns:a16="http://schemas.microsoft.com/office/drawing/2014/main" id="{67B5F6C5-82A6-6C2E-1E9E-82E2B1676B4D}"/>
                      </a:ext>
                    </a:extLst>
                  </p:cNvPr>
                  <p:cNvSpPr txBox="1"/>
                  <p:nvPr/>
                </p:nvSpPr>
                <p:spPr>
                  <a:xfrm>
                    <a:off x="3525031"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298" name="Tekstfelt 1297">
                    <a:extLst>
                      <a:ext uri="{FF2B5EF4-FFF2-40B4-BE49-F238E27FC236}">
                        <a16:creationId xmlns:a16="http://schemas.microsoft.com/office/drawing/2014/main" id="{6F6BF0A9-CBC0-7104-A701-AE2130618889}"/>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299" name="Tekstfelt 1298">
                    <a:extLst>
                      <a:ext uri="{FF2B5EF4-FFF2-40B4-BE49-F238E27FC236}">
                        <a16:creationId xmlns:a16="http://schemas.microsoft.com/office/drawing/2014/main" id="{1D0CAFD2-1F15-0F4C-A19D-9D7D936BA390}"/>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300" name="Tekstfelt 1299">
                    <a:extLst>
                      <a:ext uri="{FF2B5EF4-FFF2-40B4-BE49-F238E27FC236}">
                        <a16:creationId xmlns:a16="http://schemas.microsoft.com/office/drawing/2014/main" id="{65C48D35-FD19-006E-ACF0-1D1F84D83A9C}"/>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301" name="Tekstfelt 1300">
                    <a:extLst>
                      <a:ext uri="{FF2B5EF4-FFF2-40B4-BE49-F238E27FC236}">
                        <a16:creationId xmlns:a16="http://schemas.microsoft.com/office/drawing/2014/main" id="{E9E8EA96-1048-B481-6D7D-491CD694DC5C}"/>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302" name="Tekstfelt 1301">
                    <a:extLst>
                      <a:ext uri="{FF2B5EF4-FFF2-40B4-BE49-F238E27FC236}">
                        <a16:creationId xmlns:a16="http://schemas.microsoft.com/office/drawing/2014/main" id="{0C10C8B2-8527-6859-5B2B-92FA58E94835}"/>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303" name="Tekstfelt 1302">
                    <a:extLst>
                      <a:ext uri="{FF2B5EF4-FFF2-40B4-BE49-F238E27FC236}">
                        <a16:creationId xmlns:a16="http://schemas.microsoft.com/office/drawing/2014/main" id="{B7A82275-15B7-41B6-21C2-121002C02DF0}"/>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304" name="Tekstfelt 1303">
                    <a:extLst>
                      <a:ext uri="{FF2B5EF4-FFF2-40B4-BE49-F238E27FC236}">
                        <a16:creationId xmlns:a16="http://schemas.microsoft.com/office/drawing/2014/main" id="{80F64E10-4CC1-B182-0388-D971965F6953}"/>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305" name="Tekstfelt 1304">
                    <a:extLst>
                      <a:ext uri="{FF2B5EF4-FFF2-40B4-BE49-F238E27FC236}">
                        <a16:creationId xmlns:a16="http://schemas.microsoft.com/office/drawing/2014/main" id="{364C42D8-9E0B-81C6-35F6-07860FDCCD75}"/>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306" name="Tekstfelt 1305">
                    <a:extLst>
                      <a:ext uri="{FF2B5EF4-FFF2-40B4-BE49-F238E27FC236}">
                        <a16:creationId xmlns:a16="http://schemas.microsoft.com/office/drawing/2014/main" id="{5D6E5DA7-FFF9-7219-7E5F-89E0FA5E9731}"/>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307" name="Tekstfelt 1306">
                    <a:extLst>
                      <a:ext uri="{FF2B5EF4-FFF2-40B4-BE49-F238E27FC236}">
                        <a16:creationId xmlns:a16="http://schemas.microsoft.com/office/drawing/2014/main" id="{F077EBA9-142E-8937-485B-D039472E19EE}"/>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308" name="Tekstfelt 1307">
                    <a:extLst>
                      <a:ext uri="{FF2B5EF4-FFF2-40B4-BE49-F238E27FC236}">
                        <a16:creationId xmlns:a16="http://schemas.microsoft.com/office/drawing/2014/main" id="{9D6F2358-6253-641B-1F18-84ED7216198A}"/>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309" name="Tekstfelt 1308">
                    <a:extLst>
                      <a:ext uri="{FF2B5EF4-FFF2-40B4-BE49-F238E27FC236}">
                        <a16:creationId xmlns:a16="http://schemas.microsoft.com/office/drawing/2014/main" id="{36A52E78-9018-6705-A0CB-B907C066C86E}"/>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310" name="Tekstfelt 1309">
                    <a:extLst>
                      <a:ext uri="{FF2B5EF4-FFF2-40B4-BE49-F238E27FC236}">
                        <a16:creationId xmlns:a16="http://schemas.microsoft.com/office/drawing/2014/main" id="{5C82FA85-4532-E183-290D-15577136E01C}"/>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311" name="Tekstfelt 1310">
                    <a:extLst>
                      <a:ext uri="{FF2B5EF4-FFF2-40B4-BE49-F238E27FC236}">
                        <a16:creationId xmlns:a16="http://schemas.microsoft.com/office/drawing/2014/main" id="{621EACB8-EAA9-96D9-905C-9FF746DB202D}"/>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312" name="Tekstfelt 1311">
                    <a:extLst>
                      <a:ext uri="{FF2B5EF4-FFF2-40B4-BE49-F238E27FC236}">
                        <a16:creationId xmlns:a16="http://schemas.microsoft.com/office/drawing/2014/main" id="{310D46E8-26EE-71DC-DCB1-5BA02383E731}"/>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313" name="Tekstfelt 1312">
                    <a:extLst>
                      <a:ext uri="{FF2B5EF4-FFF2-40B4-BE49-F238E27FC236}">
                        <a16:creationId xmlns:a16="http://schemas.microsoft.com/office/drawing/2014/main" id="{457F6C0F-0F9E-E97F-5B5B-C35DCC251816}"/>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314" name="Tekstfelt 1313">
                    <a:extLst>
                      <a:ext uri="{FF2B5EF4-FFF2-40B4-BE49-F238E27FC236}">
                        <a16:creationId xmlns:a16="http://schemas.microsoft.com/office/drawing/2014/main" id="{DBEEECA7-592A-3C64-1244-8469272DFD0C}"/>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315" name="Tekstfelt 1314">
                    <a:extLst>
                      <a:ext uri="{FF2B5EF4-FFF2-40B4-BE49-F238E27FC236}">
                        <a16:creationId xmlns:a16="http://schemas.microsoft.com/office/drawing/2014/main" id="{B49FFB30-7A5A-9AAA-29D4-0DB95E0A9316}"/>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316" name="Tekstfelt 1315">
                    <a:extLst>
                      <a:ext uri="{FF2B5EF4-FFF2-40B4-BE49-F238E27FC236}">
                        <a16:creationId xmlns:a16="http://schemas.microsoft.com/office/drawing/2014/main" id="{135E3DFF-2F8E-65D2-C1C9-70F240EA7DF4}"/>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317" name="Tekstfelt 1316">
                    <a:extLst>
                      <a:ext uri="{FF2B5EF4-FFF2-40B4-BE49-F238E27FC236}">
                        <a16:creationId xmlns:a16="http://schemas.microsoft.com/office/drawing/2014/main" id="{853BB02D-6268-BB1B-A874-77DE392E3AEA}"/>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318" name="Tekstfelt 1317">
                    <a:extLst>
                      <a:ext uri="{FF2B5EF4-FFF2-40B4-BE49-F238E27FC236}">
                        <a16:creationId xmlns:a16="http://schemas.microsoft.com/office/drawing/2014/main" id="{642CD1A4-F7FB-BC28-6B58-A1A29EB2ECAF}"/>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319" name="Tekstfelt 1318">
                    <a:extLst>
                      <a:ext uri="{FF2B5EF4-FFF2-40B4-BE49-F238E27FC236}">
                        <a16:creationId xmlns:a16="http://schemas.microsoft.com/office/drawing/2014/main" id="{E7B1B83C-4367-A208-6E07-C504FB3BE077}"/>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320" name="Tekstfelt 1319">
                    <a:extLst>
                      <a:ext uri="{FF2B5EF4-FFF2-40B4-BE49-F238E27FC236}">
                        <a16:creationId xmlns:a16="http://schemas.microsoft.com/office/drawing/2014/main" id="{6933CFD2-DBEA-7935-19EB-171E4369A795}"/>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321" name="Tekstfelt 1320">
                    <a:extLst>
                      <a:ext uri="{FF2B5EF4-FFF2-40B4-BE49-F238E27FC236}">
                        <a16:creationId xmlns:a16="http://schemas.microsoft.com/office/drawing/2014/main" id="{48113DC9-C25B-D8C6-319A-6C377A9800DD}"/>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322" name="Tekstfelt 1321">
                    <a:extLst>
                      <a:ext uri="{FF2B5EF4-FFF2-40B4-BE49-F238E27FC236}">
                        <a16:creationId xmlns:a16="http://schemas.microsoft.com/office/drawing/2014/main" id="{92EF77A5-DC8A-F921-6FDF-A092C26E911E}"/>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323" name="Tekstfelt 1322">
                    <a:extLst>
                      <a:ext uri="{FF2B5EF4-FFF2-40B4-BE49-F238E27FC236}">
                        <a16:creationId xmlns:a16="http://schemas.microsoft.com/office/drawing/2014/main" id="{2EB1281F-0B1C-D538-C6DB-553322B17930}"/>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288" name="Tekstfelt 1287">
                  <a:extLst>
                    <a:ext uri="{FF2B5EF4-FFF2-40B4-BE49-F238E27FC236}">
                      <a16:creationId xmlns:a16="http://schemas.microsoft.com/office/drawing/2014/main" id="{AFF12E62-6886-BC88-487F-9F66074511B9}"/>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289" name="Tekstfelt 1288">
                  <a:extLst>
                    <a:ext uri="{FF2B5EF4-FFF2-40B4-BE49-F238E27FC236}">
                      <a16:creationId xmlns:a16="http://schemas.microsoft.com/office/drawing/2014/main" id="{4141F9D2-542C-10D6-C3CB-1A23654D81F0}"/>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290" name="Tekstfelt 1289">
                  <a:extLst>
                    <a:ext uri="{FF2B5EF4-FFF2-40B4-BE49-F238E27FC236}">
                      <a16:creationId xmlns:a16="http://schemas.microsoft.com/office/drawing/2014/main" id="{64F84F2C-5A68-DE19-A2F9-C4C7138AB823}"/>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875" name="Gruppe 874">
                <a:extLst>
                  <a:ext uri="{FF2B5EF4-FFF2-40B4-BE49-F238E27FC236}">
                    <a16:creationId xmlns:a16="http://schemas.microsoft.com/office/drawing/2014/main" id="{84B5BFF5-EBF0-C089-ECBC-63227E446F72}"/>
                  </a:ext>
                </a:extLst>
              </p:cNvPr>
              <p:cNvGrpSpPr/>
              <p:nvPr/>
            </p:nvGrpSpPr>
            <p:grpSpPr>
              <a:xfrm>
                <a:off x="5052945" y="1040538"/>
                <a:ext cx="641389" cy="5216305"/>
                <a:chOff x="2892468" y="1032983"/>
                <a:chExt cx="641389" cy="5216305"/>
              </a:xfrm>
            </p:grpSpPr>
            <p:grpSp>
              <p:nvGrpSpPr>
                <p:cNvPr id="1250" name="Gruppe 1249">
                  <a:extLst>
                    <a:ext uri="{FF2B5EF4-FFF2-40B4-BE49-F238E27FC236}">
                      <a16:creationId xmlns:a16="http://schemas.microsoft.com/office/drawing/2014/main" id="{7190D69E-8CE2-BE6D-1485-F6B2BEBA7DF2}"/>
                    </a:ext>
                  </a:extLst>
                </p:cNvPr>
                <p:cNvGrpSpPr/>
                <p:nvPr/>
              </p:nvGrpSpPr>
              <p:grpSpPr>
                <a:xfrm>
                  <a:off x="2892468" y="1032983"/>
                  <a:ext cx="641389" cy="5216305"/>
                  <a:chOff x="3475384" y="1188399"/>
                  <a:chExt cx="641389" cy="5216305"/>
                </a:xfrm>
              </p:grpSpPr>
              <p:sp>
                <p:nvSpPr>
                  <p:cNvPr id="1254" name="Tekstfelt 1253">
                    <a:extLst>
                      <a:ext uri="{FF2B5EF4-FFF2-40B4-BE49-F238E27FC236}">
                        <a16:creationId xmlns:a16="http://schemas.microsoft.com/office/drawing/2014/main" id="{77A27F66-D16A-16BD-36B4-2608213A81CA}"/>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255" name="Tekstfelt 1254">
                    <a:extLst>
                      <a:ext uri="{FF2B5EF4-FFF2-40B4-BE49-F238E27FC236}">
                        <a16:creationId xmlns:a16="http://schemas.microsoft.com/office/drawing/2014/main" id="{C028C0F1-5B7F-0812-945E-9DFD3C45AE04}"/>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256" name="Tekstfelt 1255">
                    <a:extLst>
                      <a:ext uri="{FF2B5EF4-FFF2-40B4-BE49-F238E27FC236}">
                        <a16:creationId xmlns:a16="http://schemas.microsoft.com/office/drawing/2014/main" id="{48EC609A-EC5D-E21F-0976-DB42C688BE63}"/>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257" name="Tekstfelt 1256">
                    <a:extLst>
                      <a:ext uri="{FF2B5EF4-FFF2-40B4-BE49-F238E27FC236}">
                        <a16:creationId xmlns:a16="http://schemas.microsoft.com/office/drawing/2014/main" id="{BDD850EF-8D37-646C-38C5-D56A09036BC5}"/>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258" name="Tekstfelt 1257">
                    <a:extLst>
                      <a:ext uri="{FF2B5EF4-FFF2-40B4-BE49-F238E27FC236}">
                        <a16:creationId xmlns:a16="http://schemas.microsoft.com/office/drawing/2014/main" id="{C6C25E89-774B-7DEB-1166-DDEFF5FA6BAD}"/>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259" name="Tekstfelt 1258">
                    <a:extLst>
                      <a:ext uri="{FF2B5EF4-FFF2-40B4-BE49-F238E27FC236}">
                        <a16:creationId xmlns:a16="http://schemas.microsoft.com/office/drawing/2014/main" id="{981393C4-D128-3F79-AFA9-4F0BB3891CF5}"/>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260" name="Tekstfelt 1259">
                    <a:extLst>
                      <a:ext uri="{FF2B5EF4-FFF2-40B4-BE49-F238E27FC236}">
                        <a16:creationId xmlns:a16="http://schemas.microsoft.com/office/drawing/2014/main" id="{14C8FB81-7D87-B0F6-861E-00F2FAA64B31}"/>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261" name="Tekstfelt 1260">
                    <a:extLst>
                      <a:ext uri="{FF2B5EF4-FFF2-40B4-BE49-F238E27FC236}">
                        <a16:creationId xmlns:a16="http://schemas.microsoft.com/office/drawing/2014/main" id="{EDF80D9A-3D18-9647-B807-DE6285E3599F}"/>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262" name="Tekstfelt 1261">
                    <a:extLst>
                      <a:ext uri="{FF2B5EF4-FFF2-40B4-BE49-F238E27FC236}">
                        <a16:creationId xmlns:a16="http://schemas.microsoft.com/office/drawing/2014/main" id="{6DD84FEC-B239-3727-1847-2F81258DF0D1}"/>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263" name="Tekstfelt 1262">
                    <a:extLst>
                      <a:ext uri="{FF2B5EF4-FFF2-40B4-BE49-F238E27FC236}">
                        <a16:creationId xmlns:a16="http://schemas.microsoft.com/office/drawing/2014/main" id="{78B4B03E-7124-A8E0-3B14-FD04BF71D985}"/>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264" name="Tekstfelt 1263">
                    <a:extLst>
                      <a:ext uri="{FF2B5EF4-FFF2-40B4-BE49-F238E27FC236}">
                        <a16:creationId xmlns:a16="http://schemas.microsoft.com/office/drawing/2014/main" id="{F7B3EFF6-7661-2F37-3468-9605932B4430}"/>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265" name="Tekstfelt 1264">
                    <a:extLst>
                      <a:ext uri="{FF2B5EF4-FFF2-40B4-BE49-F238E27FC236}">
                        <a16:creationId xmlns:a16="http://schemas.microsoft.com/office/drawing/2014/main" id="{4CE43991-679C-39CE-6CE4-B6C5A887D05B}"/>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266" name="Tekstfelt 1265">
                    <a:extLst>
                      <a:ext uri="{FF2B5EF4-FFF2-40B4-BE49-F238E27FC236}">
                        <a16:creationId xmlns:a16="http://schemas.microsoft.com/office/drawing/2014/main" id="{71E5F55D-BF12-9936-F5F4-DDD01FEB5A60}"/>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267" name="Tekstfelt 1266">
                    <a:extLst>
                      <a:ext uri="{FF2B5EF4-FFF2-40B4-BE49-F238E27FC236}">
                        <a16:creationId xmlns:a16="http://schemas.microsoft.com/office/drawing/2014/main" id="{8333C653-CE8A-3294-EC2C-1B6B66931C51}"/>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268" name="Tekstfelt 1267">
                    <a:extLst>
                      <a:ext uri="{FF2B5EF4-FFF2-40B4-BE49-F238E27FC236}">
                        <a16:creationId xmlns:a16="http://schemas.microsoft.com/office/drawing/2014/main" id="{B1972FF6-C6CA-2ABE-EB47-21594D6910A0}"/>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269" name="Tekstfelt 1268">
                    <a:extLst>
                      <a:ext uri="{FF2B5EF4-FFF2-40B4-BE49-F238E27FC236}">
                        <a16:creationId xmlns:a16="http://schemas.microsoft.com/office/drawing/2014/main" id="{B7B5B919-37DE-37E5-E634-989377C9A905}"/>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270" name="Tekstfelt 1269">
                    <a:extLst>
                      <a:ext uri="{FF2B5EF4-FFF2-40B4-BE49-F238E27FC236}">
                        <a16:creationId xmlns:a16="http://schemas.microsoft.com/office/drawing/2014/main" id="{DFEC261B-2808-3711-6B17-C212C8173DC3}"/>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271" name="Tekstfelt 1270">
                    <a:extLst>
                      <a:ext uri="{FF2B5EF4-FFF2-40B4-BE49-F238E27FC236}">
                        <a16:creationId xmlns:a16="http://schemas.microsoft.com/office/drawing/2014/main" id="{21E89FCA-DA40-3138-ED42-E906C1C48288}"/>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272" name="Tekstfelt 1271">
                    <a:extLst>
                      <a:ext uri="{FF2B5EF4-FFF2-40B4-BE49-F238E27FC236}">
                        <a16:creationId xmlns:a16="http://schemas.microsoft.com/office/drawing/2014/main" id="{0133DC40-ED6D-F7D2-7FA4-6254EDB0FDD8}"/>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273" name="Tekstfelt 1272">
                    <a:extLst>
                      <a:ext uri="{FF2B5EF4-FFF2-40B4-BE49-F238E27FC236}">
                        <a16:creationId xmlns:a16="http://schemas.microsoft.com/office/drawing/2014/main" id="{C3D04F7C-4C6A-AD98-3FD6-2CB0EA6D27FC}"/>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274" name="Tekstfelt 1273">
                    <a:extLst>
                      <a:ext uri="{FF2B5EF4-FFF2-40B4-BE49-F238E27FC236}">
                        <a16:creationId xmlns:a16="http://schemas.microsoft.com/office/drawing/2014/main" id="{A99693C8-1C46-74FB-A2EF-4ACE4B1D9C23}"/>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275" name="Tekstfelt 1274">
                    <a:extLst>
                      <a:ext uri="{FF2B5EF4-FFF2-40B4-BE49-F238E27FC236}">
                        <a16:creationId xmlns:a16="http://schemas.microsoft.com/office/drawing/2014/main" id="{4FFC629C-6EFC-EC14-D7AD-15E0FBD91F5C}"/>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276" name="Tekstfelt 1275">
                    <a:extLst>
                      <a:ext uri="{FF2B5EF4-FFF2-40B4-BE49-F238E27FC236}">
                        <a16:creationId xmlns:a16="http://schemas.microsoft.com/office/drawing/2014/main" id="{A17FCCF0-6652-9E16-3F81-3F99E8EDF080}"/>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277" name="Tekstfelt 1276">
                    <a:extLst>
                      <a:ext uri="{FF2B5EF4-FFF2-40B4-BE49-F238E27FC236}">
                        <a16:creationId xmlns:a16="http://schemas.microsoft.com/office/drawing/2014/main" id="{23EDE22A-3D1D-95F7-F6E0-294225A8FF9F}"/>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278" name="Tekstfelt 1277">
                    <a:extLst>
                      <a:ext uri="{FF2B5EF4-FFF2-40B4-BE49-F238E27FC236}">
                        <a16:creationId xmlns:a16="http://schemas.microsoft.com/office/drawing/2014/main" id="{49DFB003-3067-C59E-76FC-7358887A8FEB}"/>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279" name="Tekstfelt 1278">
                    <a:extLst>
                      <a:ext uri="{FF2B5EF4-FFF2-40B4-BE49-F238E27FC236}">
                        <a16:creationId xmlns:a16="http://schemas.microsoft.com/office/drawing/2014/main" id="{FD31FD31-972D-1673-D731-B2D021C67692}"/>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280" name="Tekstfelt 1279">
                    <a:extLst>
                      <a:ext uri="{FF2B5EF4-FFF2-40B4-BE49-F238E27FC236}">
                        <a16:creationId xmlns:a16="http://schemas.microsoft.com/office/drawing/2014/main" id="{3A5AA590-67F3-ABEC-3D3F-AAFE41B1F9BB}"/>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281" name="Tekstfelt 1280">
                    <a:extLst>
                      <a:ext uri="{FF2B5EF4-FFF2-40B4-BE49-F238E27FC236}">
                        <a16:creationId xmlns:a16="http://schemas.microsoft.com/office/drawing/2014/main" id="{1ED9CB68-E2CD-246B-1A7E-15A048780616}"/>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282" name="Tekstfelt 1281">
                    <a:extLst>
                      <a:ext uri="{FF2B5EF4-FFF2-40B4-BE49-F238E27FC236}">
                        <a16:creationId xmlns:a16="http://schemas.microsoft.com/office/drawing/2014/main" id="{FCEF923C-878E-D7F5-EDE9-3EAF48334DC5}"/>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283" name="Tekstfelt 1282">
                    <a:extLst>
                      <a:ext uri="{FF2B5EF4-FFF2-40B4-BE49-F238E27FC236}">
                        <a16:creationId xmlns:a16="http://schemas.microsoft.com/office/drawing/2014/main" id="{4179460A-78BF-0F61-2A35-650588C9AE80}"/>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284" name="Tekstfelt 1283">
                    <a:extLst>
                      <a:ext uri="{FF2B5EF4-FFF2-40B4-BE49-F238E27FC236}">
                        <a16:creationId xmlns:a16="http://schemas.microsoft.com/office/drawing/2014/main" id="{1D6E72CE-856F-6237-3EE9-532F2BEA4BD1}"/>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285" name="Tekstfelt 1284">
                    <a:extLst>
                      <a:ext uri="{FF2B5EF4-FFF2-40B4-BE49-F238E27FC236}">
                        <a16:creationId xmlns:a16="http://schemas.microsoft.com/office/drawing/2014/main" id="{8911DAE3-C3A1-73F2-114A-FE778AF80572}"/>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286" name="Tekstfelt 1285">
                    <a:extLst>
                      <a:ext uri="{FF2B5EF4-FFF2-40B4-BE49-F238E27FC236}">
                        <a16:creationId xmlns:a16="http://schemas.microsoft.com/office/drawing/2014/main" id="{C3167730-CA4E-8B4C-EDD5-613E8C57B6E8}"/>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251" name="Tekstfelt 1250">
                  <a:extLst>
                    <a:ext uri="{FF2B5EF4-FFF2-40B4-BE49-F238E27FC236}">
                      <a16:creationId xmlns:a16="http://schemas.microsoft.com/office/drawing/2014/main" id="{EBAFC8EE-3606-272C-95F4-5CC26807A669}"/>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252" name="Tekstfelt 1251">
                  <a:extLst>
                    <a:ext uri="{FF2B5EF4-FFF2-40B4-BE49-F238E27FC236}">
                      <a16:creationId xmlns:a16="http://schemas.microsoft.com/office/drawing/2014/main" id="{501A020A-D09E-4461-102D-3BE3832DCFAA}"/>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253" name="Tekstfelt 1252">
                  <a:extLst>
                    <a:ext uri="{FF2B5EF4-FFF2-40B4-BE49-F238E27FC236}">
                      <a16:creationId xmlns:a16="http://schemas.microsoft.com/office/drawing/2014/main" id="{F8B5AE0F-ED5B-1C9E-A54D-3AF5980C52C3}"/>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876" name="Gruppe 875">
                <a:extLst>
                  <a:ext uri="{FF2B5EF4-FFF2-40B4-BE49-F238E27FC236}">
                    <a16:creationId xmlns:a16="http://schemas.microsoft.com/office/drawing/2014/main" id="{06B31AD7-656D-62F8-CA40-D10A97F3248A}"/>
                  </a:ext>
                </a:extLst>
              </p:cNvPr>
              <p:cNvGrpSpPr/>
              <p:nvPr/>
            </p:nvGrpSpPr>
            <p:grpSpPr>
              <a:xfrm>
                <a:off x="3753314" y="1031887"/>
                <a:ext cx="641389" cy="5216305"/>
                <a:chOff x="2892468" y="1032983"/>
                <a:chExt cx="641389" cy="5216305"/>
              </a:xfrm>
            </p:grpSpPr>
            <p:grpSp>
              <p:nvGrpSpPr>
                <p:cNvPr id="1213" name="Gruppe 1212">
                  <a:extLst>
                    <a:ext uri="{FF2B5EF4-FFF2-40B4-BE49-F238E27FC236}">
                      <a16:creationId xmlns:a16="http://schemas.microsoft.com/office/drawing/2014/main" id="{0D4ED2C7-A048-6E74-FBCC-7DF9F7240282}"/>
                    </a:ext>
                  </a:extLst>
                </p:cNvPr>
                <p:cNvGrpSpPr/>
                <p:nvPr/>
              </p:nvGrpSpPr>
              <p:grpSpPr>
                <a:xfrm>
                  <a:off x="2892468" y="1032983"/>
                  <a:ext cx="641389" cy="5216305"/>
                  <a:chOff x="3475384" y="1188399"/>
                  <a:chExt cx="641389" cy="5216305"/>
                </a:xfrm>
              </p:grpSpPr>
              <p:sp>
                <p:nvSpPr>
                  <p:cNvPr id="1217" name="Tekstfelt 1216">
                    <a:extLst>
                      <a:ext uri="{FF2B5EF4-FFF2-40B4-BE49-F238E27FC236}">
                        <a16:creationId xmlns:a16="http://schemas.microsoft.com/office/drawing/2014/main" id="{A6387385-1A32-0F3D-B980-2D7A05079D41}"/>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218" name="Tekstfelt 1217">
                    <a:extLst>
                      <a:ext uri="{FF2B5EF4-FFF2-40B4-BE49-F238E27FC236}">
                        <a16:creationId xmlns:a16="http://schemas.microsoft.com/office/drawing/2014/main" id="{AE43495A-0E70-9C49-7149-6935ADC013F8}"/>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219" name="Tekstfelt 1218">
                    <a:extLst>
                      <a:ext uri="{FF2B5EF4-FFF2-40B4-BE49-F238E27FC236}">
                        <a16:creationId xmlns:a16="http://schemas.microsoft.com/office/drawing/2014/main" id="{2BE02108-4B0F-C9B4-F482-50608334C665}"/>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220" name="Tekstfelt 1219">
                    <a:extLst>
                      <a:ext uri="{FF2B5EF4-FFF2-40B4-BE49-F238E27FC236}">
                        <a16:creationId xmlns:a16="http://schemas.microsoft.com/office/drawing/2014/main" id="{973D6EC5-15D5-BAA7-6F5E-B0093E296CBD}"/>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221" name="Tekstfelt 1220">
                    <a:extLst>
                      <a:ext uri="{FF2B5EF4-FFF2-40B4-BE49-F238E27FC236}">
                        <a16:creationId xmlns:a16="http://schemas.microsoft.com/office/drawing/2014/main" id="{877FDCD5-5EFC-2D48-1B2C-8B9EE3210CDE}"/>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222" name="Tekstfelt 1221">
                    <a:extLst>
                      <a:ext uri="{FF2B5EF4-FFF2-40B4-BE49-F238E27FC236}">
                        <a16:creationId xmlns:a16="http://schemas.microsoft.com/office/drawing/2014/main" id="{B2FC3BDC-BA48-E981-71F4-0874C6B6380B}"/>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223" name="Tekstfelt 1222">
                    <a:extLst>
                      <a:ext uri="{FF2B5EF4-FFF2-40B4-BE49-F238E27FC236}">
                        <a16:creationId xmlns:a16="http://schemas.microsoft.com/office/drawing/2014/main" id="{62BF8CED-FA2C-34D5-6977-03FF273EB52A}"/>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224" name="Tekstfelt 1223">
                    <a:extLst>
                      <a:ext uri="{FF2B5EF4-FFF2-40B4-BE49-F238E27FC236}">
                        <a16:creationId xmlns:a16="http://schemas.microsoft.com/office/drawing/2014/main" id="{7FCD3D57-CD20-CC6F-E59D-43D62A68F93B}"/>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225" name="Tekstfelt 1224">
                    <a:extLst>
                      <a:ext uri="{FF2B5EF4-FFF2-40B4-BE49-F238E27FC236}">
                        <a16:creationId xmlns:a16="http://schemas.microsoft.com/office/drawing/2014/main" id="{17B267DD-7B37-0E41-9764-DC9A36B6990D}"/>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226" name="Tekstfelt 1225">
                    <a:extLst>
                      <a:ext uri="{FF2B5EF4-FFF2-40B4-BE49-F238E27FC236}">
                        <a16:creationId xmlns:a16="http://schemas.microsoft.com/office/drawing/2014/main" id="{C71CB44D-C017-8A59-F84A-B7966F1CBCBC}"/>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227" name="Tekstfelt 1226">
                    <a:extLst>
                      <a:ext uri="{FF2B5EF4-FFF2-40B4-BE49-F238E27FC236}">
                        <a16:creationId xmlns:a16="http://schemas.microsoft.com/office/drawing/2014/main" id="{59CD6129-07D7-00B0-4C02-6520E0B9CEA8}"/>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228" name="Tekstfelt 1227">
                    <a:extLst>
                      <a:ext uri="{FF2B5EF4-FFF2-40B4-BE49-F238E27FC236}">
                        <a16:creationId xmlns:a16="http://schemas.microsoft.com/office/drawing/2014/main" id="{CDAEB46F-7BD7-D224-2E67-B8E5D16757ED}"/>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229" name="Tekstfelt 1228">
                    <a:extLst>
                      <a:ext uri="{FF2B5EF4-FFF2-40B4-BE49-F238E27FC236}">
                        <a16:creationId xmlns:a16="http://schemas.microsoft.com/office/drawing/2014/main" id="{87B6696D-6329-7801-73B3-82F279BCD4FE}"/>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230" name="Tekstfelt 1229">
                    <a:extLst>
                      <a:ext uri="{FF2B5EF4-FFF2-40B4-BE49-F238E27FC236}">
                        <a16:creationId xmlns:a16="http://schemas.microsoft.com/office/drawing/2014/main" id="{5EE73AD5-198D-F6AF-ADC6-AE0F4150A08B}"/>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231" name="Tekstfelt 1230">
                    <a:extLst>
                      <a:ext uri="{FF2B5EF4-FFF2-40B4-BE49-F238E27FC236}">
                        <a16:creationId xmlns:a16="http://schemas.microsoft.com/office/drawing/2014/main" id="{8CDC0E4A-5536-1923-8F72-03370E299FAA}"/>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232" name="Tekstfelt 1231">
                    <a:extLst>
                      <a:ext uri="{FF2B5EF4-FFF2-40B4-BE49-F238E27FC236}">
                        <a16:creationId xmlns:a16="http://schemas.microsoft.com/office/drawing/2014/main" id="{7A43F55D-1551-3815-E492-C653E11F2F3A}"/>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233" name="Tekstfelt 1232">
                    <a:extLst>
                      <a:ext uri="{FF2B5EF4-FFF2-40B4-BE49-F238E27FC236}">
                        <a16:creationId xmlns:a16="http://schemas.microsoft.com/office/drawing/2014/main" id="{C997F1D1-3694-37EB-8EA4-18A9D8AD9734}"/>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234" name="Tekstfelt 1233">
                    <a:extLst>
                      <a:ext uri="{FF2B5EF4-FFF2-40B4-BE49-F238E27FC236}">
                        <a16:creationId xmlns:a16="http://schemas.microsoft.com/office/drawing/2014/main" id="{F6940E40-89A9-847D-985D-8AD5D4951E05}"/>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235" name="Tekstfelt 1234">
                    <a:extLst>
                      <a:ext uri="{FF2B5EF4-FFF2-40B4-BE49-F238E27FC236}">
                        <a16:creationId xmlns:a16="http://schemas.microsoft.com/office/drawing/2014/main" id="{CCF40A94-F199-9E81-2470-86D9DCDDF55A}"/>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236" name="Tekstfelt 1235">
                    <a:extLst>
                      <a:ext uri="{FF2B5EF4-FFF2-40B4-BE49-F238E27FC236}">
                        <a16:creationId xmlns:a16="http://schemas.microsoft.com/office/drawing/2014/main" id="{C52A71F4-69E2-5974-2033-DEA6F552A665}"/>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237" name="Tekstfelt 1236">
                    <a:extLst>
                      <a:ext uri="{FF2B5EF4-FFF2-40B4-BE49-F238E27FC236}">
                        <a16:creationId xmlns:a16="http://schemas.microsoft.com/office/drawing/2014/main" id="{0690B081-068B-E3D9-DDE8-638074EF785B}"/>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238" name="Tekstfelt 1237">
                    <a:extLst>
                      <a:ext uri="{FF2B5EF4-FFF2-40B4-BE49-F238E27FC236}">
                        <a16:creationId xmlns:a16="http://schemas.microsoft.com/office/drawing/2014/main" id="{5F6A52EE-0AE9-D30E-F0BE-3B1878A4548C}"/>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239" name="Tekstfelt 1238">
                    <a:extLst>
                      <a:ext uri="{FF2B5EF4-FFF2-40B4-BE49-F238E27FC236}">
                        <a16:creationId xmlns:a16="http://schemas.microsoft.com/office/drawing/2014/main" id="{03315AC3-BBEC-D8D9-0108-7807DD4D24EF}"/>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240" name="Tekstfelt 1239">
                    <a:extLst>
                      <a:ext uri="{FF2B5EF4-FFF2-40B4-BE49-F238E27FC236}">
                        <a16:creationId xmlns:a16="http://schemas.microsoft.com/office/drawing/2014/main" id="{5D1D50F8-3B9C-68AA-94FA-8CFA0953CDC5}"/>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241" name="Tekstfelt 1240">
                    <a:extLst>
                      <a:ext uri="{FF2B5EF4-FFF2-40B4-BE49-F238E27FC236}">
                        <a16:creationId xmlns:a16="http://schemas.microsoft.com/office/drawing/2014/main" id="{E6E9EC64-C877-6D54-EE08-E9FFEF206748}"/>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242" name="Tekstfelt 1241">
                    <a:extLst>
                      <a:ext uri="{FF2B5EF4-FFF2-40B4-BE49-F238E27FC236}">
                        <a16:creationId xmlns:a16="http://schemas.microsoft.com/office/drawing/2014/main" id="{69E5BD50-40FF-E951-82EB-C093E1665ED4}"/>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243" name="Tekstfelt 1242">
                    <a:extLst>
                      <a:ext uri="{FF2B5EF4-FFF2-40B4-BE49-F238E27FC236}">
                        <a16:creationId xmlns:a16="http://schemas.microsoft.com/office/drawing/2014/main" id="{18E3278F-D292-5202-B7B4-2B5E2FE1A418}"/>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244" name="Tekstfelt 1243">
                    <a:extLst>
                      <a:ext uri="{FF2B5EF4-FFF2-40B4-BE49-F238E27FC236}">
                        <a16:creationId xmlns:a16="http://schemas.microsoft.com/office/drawing/2014/main" id="{29A8975B-093E-A9BF-9EB8-57FC9170E7DA}"/>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245" name="Tekstfelt 1244">
                    <a:extLst>
                      <a:ext uri="{FF2B5EF4-FFF2-40B4-BE49-F238E27FC236}">
                        <a16:creationId xmlns:a16="http://schemas.microsoft.com/office/drawing/2014/main" id="{923C87E0-59A2-A676-145D-128E99AE3B14}"/>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246" name="Tekstfelt 1245">
                    <a:extLst>
                      <a:ext uri="{FF2B5EF4-FFF2-40B4-BE49-F238E27FC236}">
                        <a16:creationId xmlns:a16="http://schemas.microsoft.com/office/drawing/2014/main" id="{4F7BD2C0-6737-2050-7053-E34775B92F32}"/>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247" name="Tekstfelt 1246">
                    <a:extLst>
                      <a:ext uri="{FF2B5EF4-FFF2-40B4-BE49-F238E27FC236}">
                        <a16:creationId xmlns:a16="http://schemas.microsoft.com/office/drawing/2014/main" id="{687418F6-9F2D-F925-FB39-938AADEF993D}"/>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248" name="Tekstfelt 1247">
                    <a:extLst>
                      <a:ext uri="{FF2B5EF4-FFF2-40B4-BE49-F238E27FC236}">
                        <a16:creationId xmlns:a16="http://schemas.microsoft.com/office/drawing/2014/main" id="{04C93E58-9E88-41F5-3E97-AB9FB1102B24}"/>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249" name="Tekstfelt 1248">
                    <a:extLst>
                      <a:ext uri="{FF2B5EF4-FFF2-40B4-BE49-F238E27FC236}">
                        <a16:creationId xmlns:a16="http://schemas.microsoft.com/office/drawing/2014/main" id="{B5144342-6637-487E-6B08-FCE6CF949BB7}"/>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214" name="Tekstfelt 1213">
                  <a:extLst>
                    <a:ext uri="{FF2B5EF4-FFF2-40B4-BE49-F238E27FC236}">
                      <a16:creationId xmlns:a16="http://schemas.microsoft.com/office/drawing/2014/main" id="{3DA4CB06-470A-EE92-007D-3D239491BFB8}"/>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215" name="Tekstfelt 1214">
                  <a:extLst>
                    <a:ext uri="{FF2B5EF4-FFF2-40B4-BE49-F238E27FC236}">
                      <a16:creationId xmlns:a16="http://schemas.microsoft.com/office/drawing/2014/main" id="{FD4964C1-A31D-4B58-F946-F46A6218CF8B}"/>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216" name="Tekstfelt 1215">
                  <a:extLst>
                    <a:ext uri="{FF2B5EF4-FFF2-40B4-BE49-F238E27FC236}">
                      <a16:creationId xmlns:a16="http://schemas.microsoft.com/office/drawing/2014/main" id="{5B710472-AE03-FA82-207E-B00178CC5217}"/>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877" name="Gruppe 876">
                <a:extLst>
                  <a:ext uri="{FF2B5EF4-FFF2-40B4-BE49-F238E27FC236}">
                    <a16:creationId xmlns:a16="http://schemas.microsoft.com/office/drawing/2014/main" id="{DB9460B6-54CB-F904-38EF-0A479E16EC2E}"/>
                  </a:ext>
                </a:extLst>
              </p:cNvPr>
              <p:cNvGrpSpPr/>
              <p:nvPr/>
            </p:nvGrpSpPr>
            <p:grpSpPr>
              <a:xfrm>
                <a:off x="3326093" y="1035670"/>
                <a:ext cx="641389" cy="5216305"/>
                <a:chOff x="2892468" y="1032983"/>
                <a:chExt cx="641389" cy="5216305"/>
              </a:xfrm>
            </p:grpSpPr>
            <p:grpSp>
              <p:nvGrpSpPr>
                <p:cNvPr id="1176" name="Gruppe 1175">
                  <a:extLst>
                    <a:ext uri="{FF2B5EF4-FFF2-40B4-BE49-F238E27FC236}">
                      <a16:creationId xmlns:a16="http://schemas.microsoft.com/office/drawing/2014/main" id="{C804FD68-6080-085B-7856-E42DE9D299D5}"/>
                    </a:ext>
                  </a:extLst>
                </p:cNvPr>
                <p:cNvGrpSpPr/>
                <p:nvPr/>
              </p:nvGrpSpPr>
              <p:grpSpPr>
                <a:xfrm>
                  <a:off x="2892468" y="1032983"/>
                  <a:ext cx="641389" cy="5216305"/>
                  <a:chOff x="3475384" y="1188399"/>
                  <a:chExt cx="641389" cy="5216305"/>
                </a:xfrm>
              </p:grpSpPr>
              <p:sp>
                <p:nvSpPr>
                  <p:cNvPr id="1180" name="Tekstfelt 1179">
                    <a:extLst>
                      <a:ext uri="{FF2B5EF4-FFF2-40B4-BE49-F238E27FC236}">
                        <a16:creationId xmlns:a16="http://schemas.microsoft.com/office/drawing/2014/main" id="{F6D637DB-B834-E251-CE7F-760D74BFAE3C}"/>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181" name="Tekstfelt 1180">
                    <a:extLst>
                      <a:ext uri="{FF2B5EF4-FFF2-40B4-BE49-F238E27FC236}">
                        <a16:creationId xmlns:a16="http://schemas.microsoft.com/office/drawing/2014/main" id="{BF7405FB-DC58-2C9C-66B6-36E6D2C56C4F}"/>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182" name="Tekstfelt 1181">
                    <a:extLst>
                      <a:ext uri="{FF2B5EF4-FFF2-40B4-BE49-F238E27FC236}">
                        <a16:creationId xmlns:a16="http://schemas.microsoft.com/office/drawing/2014/main" id="{A2B2AA8A-75A9-0616-819D-4DD721FC49E6}"/>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183" name="Tekstfelt 1182">
                    <a:extLst>
                      <a:ext uri="{FF2B5EF4-FFF2-40B4-BE49-F238E27FC236}">
                        <a16:creationId xmlns:a16="http://schemas.microsoft.com/office/drawing/2014/main" id="{CB1D1E37-4E00-3065-BE68-F0517DB878B9}"/>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184" name="Tekstfelt 1183">
                    <a:extLst>
                      <a:ext uri="{FF2B5EF4-FFF2-40B4-BE49-F238E27FC236}">
                        <a16:creationId xmlns:a16="http://schemas.microsoft.com/office/drawing/2014/main" id="{FEAC3B74-3AE0-F2AE-0735-46B089090732}"/>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185" name="Tekstfelt 1184">
                    <a:extLst>
                      <a:ext uri="{FF2B5EF4-FFF2-40B4-BE49-F238E27FC236}">
                        <a16:creationId xmlns:a16="http://schemas.microsoft.com/office/drawing/2014/main" id="{9EA91C83-5D7F-784B-B3A2-C0ABF9FEF734}"/>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186" name="Tekstfelt 1185">
                    <a:extLst>
                      <a:ext uri="{FF2B5EF4-FFF2-40B4-BE49-F238E27FC236}">
                        <a16:creationId xmlns:a16="http://schemas.microsoft.com/office/drawing/2014/main" id="{484DA681-FDF1-8AE6-29A8-D026F63160F6}"/>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187" name="Tekstfelt 1186">
                    <a:extLst>
                      <a:ext uri="{FF2B5EF4-FFF2-40B4-BE49-F238E27FC236}">
                        <a16:creationId xmlns:a16="http://schemas.microsoft.com/office/drawing/2014/main" id="{FF0031F8-7BB1-F931-C490-C797B37768BD}"/>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188" name="Tekstfelt 1187">
                    <a:extLst>
                      <a:ext uri="{FF2B5EF4-FFF2-40B4-BE49-F238E27FC236}">
                        <a16:creationId xmlns:a16="http://schemas.microsoft.com/office/drawing/2014/main" id="{A3ECE6ED-7D05-F0CD-FE5D-D98258D7BF8F}"/>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189" name="Tekstfelt 1188">
                    <a:extLst>
                      <a:ext uri="{FF2B5EF4-FFF2-40B4-BE49-F238E27FC236}">
                        <a16:creationId xmlns:a16="http://schemas.microsoft.com/office/drawing/2014/main" id="{EA60461C-FBCC-171A-8D1C-3417E3C8CC6A}"/>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190" name="Tekstfelt 1189">
                    <a:extLst>
                      <a:ext uri="{FF2B5EF4-FFF2-40B4-BE49-F238E27FC236}">
                        <a16:creationId xmlns:a16="http://schemas.microsoft.com/office/drawing/2014/main" id="{0A130848-6CBA-83E4-9568-B1F303414D01}"/>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191" name="Tekstfelt 1190">
                    <a:extLst>
                      <a:ext uri="{FF2B5EF4-FFF2-40B4-BE49-F238E27FC236}">
                        <a16:creationId xmlns:a16="http://schemas.microsoft.com/office/drawing/2014/main" id="{AD452852-9CA2-A2EC-B3FC-6273B79404B5}"/>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192" name="Tekstfelt 1191">
                    <a:extLst>
                      <a:ext uri="{FF2B5EF4-FFF2-40B4-BE49-F238E27FC236}">
                        <a16:creationId xmlns:a16="http://schemas.microsoft.com/office/drawing/2014/main" id="{04D39B93-AF14-E0FD-CED6-A30684C2183B}"/>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193" name="Tekstfelt 1192">
                    <a:extLst>
                      <a:ext uri="{FF2B5EF4-FFF2-40B4-BE49-F238E27FC236}">
                        <a16:creationId xmlns:a16="http://schemas.microsoft.com/office/drawing/2014/main" id="{C1D14307-3A9D-7BED-4735-49FC743E2EC4}"/>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194" name="Tekstfelt 1193">
                    <a:extLst>
                      <a:ext uri="{FF2B5EF4-FFF2-40B4-BE49-F238E27FC236}">
                        <a16:creationId xmlns:a16="http://schemas.microsoft.com/office/drawing/2014/main" id="{9F8E374C-4D23-51CB-4FFC-37F615B75962}"/>
                      </a:ext>
                    </a:extLst>
                  </p:cNvPr>
                  <p:cNvSpPr txBox="1"/>
                  <p:nvPr/>
                </p:nvSpPr>
                <p:spPr>
                  <a:xfrm>
                    <a:off x="35457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195" name="Tekstfelt 1194">
                    <a:extLst>
                      <a:ext uri="{FF2B5EF4-FFF2-40B4-BE49-F238E27FC236}">
                        <a16:creationId xmlns:a16="http://schemas.microsoft.com/office/drawing/2014/main" id="{1505C352-2F53-E3D7-1149-99A96741E9DE}"/>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196" name="Tekstfelt 1195">
                    <a:extLst>
                      <a:ext uri="{FF2B5EF4-FFF2-40B4-BE49-F238E27FC236}">
                        <a16:creationId xmlns:a16="http://schemas.microsoft.com/office/drawing/2014/main" id="{AA7E56A7-156E-607A-F200-895A7D3E786E}"/>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197" name="Tekstfelt 1196">
                    <a:extLst>
                      <a:ext uri="{FF2B5EF4-FFF2-40B4-BE49-F238E27FC236}">
                        <a16:creationId xmlns:a16="http://schemas.microsoft.com/office/drawing/2014/main" id="{C5CBDF13-429A-617A-77D3-274C352A836E}"/>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198" name="Tekstfelt 1197">
                    <a:extLst>
                      <a:ext uri="{FF2B5EF4-FFF2-40B4-BE49-F238E27FC236}">
                        <a16:creationId xmlns:a16="http://schemas.microsoft.com/office/drawing/2014/main" id="{392F4FA3-05F8-B9AF-435D-E37D35A4C493}"/>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199" name="Tekstfelt 1198">
                    <a:extLst>
                      <a:ext uri="{FF2B5EF4-FFF2-40B4-BE49-F238E27FC236}">
                        <a16:creationId xmlns:a16="http://schemas.microsoft.com/office/drawing/2014/main" id="{3EC04C41-15F2-7CDB-08DE-9CD9EB199402}"/>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200" name="Tekstfelt 1199">
                    <a:extLst>
                      <a:ext uri="{FF2B5EF4-FFF2-40B4-BE49-F238E27FC236}">
                        <a16:creationId xmlns:a16="http://schemas.microsoft.com/office/drawing/2014/main" id="{21E2ABED-4C9F-F458-76B2-C2E43632639C}"/>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201" name="Tekstfelt 1200">
                    <a:extLst>
                      <a:ext uri="{FF2B5EF4-FFF2-40B4-BE49-F238E27FC236}">
                        <a16:creationId xmlns:a16="http://schemas.microsoft.com/office/drawing/2014/main" id="{F19BE3F5-492C-77D0-D580-A23A1152B16E}"/>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202" name="Tekstfelt 1201">
                    <a:extLst>
                      <a:ext uri="{FF2B5EF4-FFF2-40B4-BE49-F238E27FC236}">
                        <a16:creationId xmlns:a16="http://schemas.microsoft.com/office/drawing/2014/main" id="{3361ADA1-F4E6-4A50-11A5-4DDFB3291B31}"/>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203" name="Tekstfelt 1202">
                    <a:extLst>
                      <a:ext uri="{FF2B5EF4-FFF2-40B4-BE49-F238E27FC236}">
                        <a16:creationId xmlns:a16="http://schemas.microsoft.com/office/drawing/2014/main" id="{D523F570-F5D9-597F-AFCF-4194CA0165F2}"/>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204" name="Tekstfelt 1203">
                    <a:extLst>
                      <a:ext uri="{FF2B5EF4-FFF2-40B4-BE49-F238E27FC236}">
                        <a16:creationId xmlns:a16="http://schemas.microsoft.com/office/drawing/2014/main" id="{9F24457C-897B-878C-BE6D-C9AC52BBA0B9}"/>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205" name="Tekstfelt 1204">
                    <a:extLst>
                      <a:ext uri="{FF2B5EF4-FFF2-40B4-BE49-F238E27FC236}">
                        <a16:creationId xmlns:a16="http://schemas.microsoft.com/office/drawing/2014/main" id="{634169B9-8CED-0C39-EE86-C4EC7403650A}"/>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206" name="Tekstfelt 1205">
                    <a:extLst>
                      <a:ext uri="{FF2B5EF4-FFF2-40B4-BE49-F238E27FC236}">
                        <a16:creationId xmlns:a16="http://schemas.microsoft.com/office/drawing/2014/main" id="{31016EF3-8718-4AC4-0532-0249C06FA9C2}"/>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207" name="Tekstfelt 1206">
                    <a:extLst>
                      <a:ext uri="{FF2B5EF4-FFF2-40B4-BE49-F238E27FC236}">
                        <a16:creationId xmlns:a16="http://schemas.microsoft.com/office/drawing/2014/main" id="{3DD74723-733A-53E5-B9D6-2D79DC834834}"/>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208" name="Tekstfelt 1207">
                    <a:extLst>
                      <a:ext uri="{FF2B5EF4-FFF2-40B4-BE49-F238E27FC236}">
                        <a16:creationId xmlns:a16="http://schemas.microsoft.com/office/drawing/2014/main" id="{2AE7EAE5-89AC-DB48-E2CD-1DE797536F71}"/>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209" name="Tekstfelt 1208">
                    <a:extLst>
                      <a:ext uri="{FF2B5EF4-FFF2-40B4-BE49-F238E27FC236}">
                        <a16:creationId xmlns:a16="http://schemas.microsoft.com/office/drawing/2014/main" id="{179984E9-F4F8-74FF-1F6A-726F8A765E19}"/>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210" name="Tekstfelt 1209">
                    <a:extLst>
                      <a:ext uri="{FF2B5EF4-FFF2-40B4-BE49-F238E27FC236}">
                        <a16:creationId xmlns:a16="http://schemas.microsoft.com/office/drawing/2014/main" id="{CFDC21EC-C0E1-BB1E-09F3-556738D7D30D}"/>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211" name="Tekstfelt 1210">
                    <a:extLst>
                      <a:ext uri="{FF2B5EF4-FFF2-40B4-BE49-F238E27FC236}">
                        <a16:creationId xmlns:a16="http://schemas.microsoft.com/office/drawing/2014/main" id="{20B6660B-0A12-7D87-8112-533F79C30E02}"/>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212" name="Tekstfelt 1211">
                    <a:extLst>
                      <a:ext uri="{FF2B5EF4-FFF2-40B4-BE49-F238E27FC236}">
                        <a16:creationId xmlns:a16="http://schemas.microsoft.com/office/drawing/2014/main" id="{C172FC0F-7CD4-796F-EF2F-5C0BE61AB74F}"/>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177" name="Tekstfelt 1176">
                  <a:extLst>
                    <a:ext uri="{FF2B5EF4-FFF2-40B4-BE49-F238E27FC236}">
                      <a16:creationId xmlns:a16="http://schemas.microsoft.com/office/drawing/2014/main" id="{0A132125-2BB7-FB5C-D6D7-737B873EBE75}"/>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178" name="Tekstfelt 1177">
                  <a:extLst>
                    <a:ext uri="{FF2B5EF4-FFF2-40B4-BE49-F238E27FC236}">
                      <a16:creationId xmlns:a16="http://schemas.microsoft.com/office/drawing/2014/main" id="{DFF85000-0FCB-0A0A-1D88-85297FB8FE15}"/>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179" name="Tekstfelt 1178">
                  <a:extLst>
                    <a:ext uri="{FF2B5EF4-FFF2-40B4-BE49-F238E27FC236}">
                      <a16:creationId xmlns:a16="http://schemas.microsoft.com/office/drawing/2014/main" id="{09AEB202-DA57-0007-C914-656A4123B66B}"/>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878" name="Gruppe 877">
                <a:extLst>
                  <a:ext uri="{FF2B5EF4-FFF2-40B4-BE49-F238E27FC236}">
                    <a16:creationId xmlns:a16="http://schemas.microsoft.com/office/drawing/2014/main" id="{A6846292-36B0-F456-2DD5-1D0D7A6A1448}"/>
                  </a:ext>
                </a:extLst>
              </p:cNvPr>
              <p:cNvGrpSpPr/>
              <p:nvPr/>
            </p:nvGrpSpPr>
            <p:grpSpPr>
              <a:xfrm>
                <a:off x="2893345" y="1029165"/>
                <a:ext cx="641389" cy="5216305"/>
                <a:chOff x="2892468" y="1032983"/>
                <a:chExt cx="641389" cy="5216305"/>
              </a:xfrm>
            </p:grpSpPr>
            <p:grpSp>
              <p:nvGrpSpPr>
                <p:cNvPr id="1139" name="Gruppe 1138">
                  <a:extLst>
                    <a:ext uri="{FF2B5EF4-FFF2-40B4-BE49-F238E27FC236}">
                      <a16:creationId xmlns:a16="http://schemas.microsoft.com/office/drawing/2014/main" id="{F84F927C-D453-9A08-2605-F5200B48642F}"/>
                    </a:ext>
                  </a:extLst>
                </p:cNvPr>
                <p:cNvGrpSpPr/>
                <p:nvPr/>
              </p:nvGrpSpPr>
              <p:grpSpPr>
                <a:xfrm>
                  <a:off x="2892468" y="1032983"/>
                  <a:ext cx="641389" cy="5216305"/>
                  <a:chOff x="3475384" y="1188399"/>
                  <a:chExt cx="641389" cy="5216305"/>
                </a:xfrm>
              </p:grpSpPr>
              <p:sp>
                <p:nvSpPr>
                  <p:cNvPr id="1143" name="Tekstfelt 1142">
                    <a:extLst>
                      <a:ext uri="{FF2B5EF4-FFF2-40B4-BE49-F238E27FC236}">
                        <a16:creationId xmlns:a16="http://schemas.microsoft.com/office/drawing/2014/main" id="{02C659DB-2748-A953-818A-384A436F54C2}"/>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144" name="Tekstfelt 1143">
                    <a:extLst>
                      <a:ext uri="{FF2B5EF4-FFF2-40B4-BE49-F238E27FC236}">
                        <a16:creationId xmlns:a16="http://schemas.microsoft.com/office/drawing/2014/main" id="{977D520A-4F5B-14DD-167D-7BE78B51759D}"/>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145" name="Tekstfelt 1144">
                    <a:extLst>
                      <a:ext uri="{FF2B5EF4-FFF2-40B4-BE49-F238E27FC236}">
                        <a16:creationId xmlns:a16="http://schemas.microsoft.com/office/drawing/2014/main" id="{B6EDAE60-5484-119B-EBAC-7CE80DA095CC}"/>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146" name="Tekstfelt 1145">
                    <a:extLst>
                      <a:ext uri="{FF2B5EF4-FFF2-40B4-BE49-F238E27FC236}">
                        <a16:creationId xmlns:a16="http://schemas.microsoft.com/office/drawing/2014/main" id="{64AAE549-424C-8AE7-E5BF-D98D9C8CEE1D}"/>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147" name="Tekstfelt 1146">
                    <a:extLst>
                      <a:ext uri="{FF2B5EF4-FFF2-40B4-BE49-F238E27FC236}">
                        <a16:creationId xmlns:a16="http://schemas.microsoft.com/office/drawing/2014/main" id="{F2915AC9-5534-E0FA-7268-04313FEDDD4D}"/>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148" name="Tekstfelt 1147">
                    <a:extLst>
                      <a:ext uri="{FF2B5EF4-FFF2-40B4-BE49-F238E27FC236}">
                        <a16:creationId xmlns:a16="http://schemas.microsoft.com/office/drawing/2014/main" id="{E2E100A6-EBE7-841A-4E06-0C165ACCB5AA}"/>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149" name="Tekstfelt 1148">
                    <a:extLst>
                      <a:ext uri="{FF2B5EF4-FFF2-40B4-BE49-F238E27FC236}">
                        <a16:creationId xmlns:a16="http://schemas.microsoft.com/office/drawing/2014/main" id="{50F12304-CDA8-53A2-E608-93F21427EA4B}"/>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150" name="Tekstfelt 1149">
                    <a:extLst>
                      <a:ext uri="{FF2B5EF4-FFF2-40B4-BE49-F238E27FC236}">
                        <a16:creationId xmlns:a16="http://schemas.microsoft.com/office/drawing/2014/main" id="{35D9C706-384A-98AB-A6B2-8AB3280321DE}"/>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151" name="Tekstfelt 1150">
                    <a:extLst>
                      <a:ext uri="{FF2B5EF4-FFF2-40B4-BE49-F238E27FC236}">
                        <a16:creationId xmlns:a16="http://schemas.microsoft.com/office/drawing/2014/main" id="{84091FB4-6347-427F-AB7C-6EF7C60CC31E}"/>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152" name="Tekstfelt 1151">
                    <a:extLst>
                      <a:ext uri="{FF2B5EF4-FFF2-40B4-BE49-F238E27FC236}">
                        <a16:creationId xmlns:a16="http://schemas.microsoft.com/office/drawing/2014/main" id="{C024773A-2943-D5AE-6515-0DA5A1FCE139}"/>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153" name="Tekstfelt 1152">
                    <a:extLst>
                      <a:ext uri="{FF2B5EF4-FFF2-40B4-BE49-F238E27FC236}">
                        <a16:creationId xmlns:a16="http://schemas.microsoft.com/office/drawing/2014/main" id="{B7BCFF26-2D1F-C388-5188-551C7523004E}"/>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154" name="Tekstfelt 1153">
                    <a:extLst>
                      <a:ext uri="{FF2B5EF4-FFF2-40B4-BE49-F238E27FC236}">
                        <a16:creationId xmlns:a16="http://schemas.microsoft.com/office/drawing/2014/main" id="{9474EDA6-FA5F-49BA-EB4C-4319B88810C4}"/>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155" name="Tekstfelt 1154">
                    <a:extLst>
                      <a:ext uri="{FF2B5EF4-FFF2-40B4-BE49-F238E27FC236}">
                        <a16:creationId xmlns:a16="http://schemas.microsoft.com/office/drawing/2014/main" id="{48D10525-B0CC-A6A6-3F17-64EF3B1D73F9}"/>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156" name="Tekstfelt 1155">
                    <a:extLst>
                      <a:ext uri="{FF2B5EF4-FFF2-40B4-BE49-F238E27FC236}">
                        <a16:creationId xmlns:a16="http://schemas.microsoft.com/office/drawing/2014/main" id="{10347DCF-B5B7-BE86-5F61-52C3ACD09B3B}"/>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157" name="Tekstfelt 1156">
                    <a:extLst>
                      <a:ext uri="{FF2B5EF4-FFF2-40B4-BE49-F238E27FC236}">
                        <a16:creationId xmlns:a16="http://schemas.microsoft.com/office/drawing/2014/main" id="{1DB2942E-3691-8925-D38C-DF2B8E892DD3}"/>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158" name="Tekstfelt 1157">
                    <a:extLst>
                      <a:ext uri="{FF2B5EF4-FFF2-40B4-BE49-F238E27FC236}">
                        <a16:creationId xmlns:a16="http://schemas.microsoft.com/office/drawing/2014/main" id="{B0F043DD-BBCF-6A50-7442-CD9C6A5F4555}"/>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159" name="Tekstfelt 1158">
                    <a:extLst>
                      <a:ext uri="{FF2B5EF4-FFF2-40B4-BE49-F238E27FC236}">
                        <a16:creationId xmlns:a16="http://schemas.microsoft.com/office/drawing/2014/main" id="{53DFA0C6-22F6-CA86-D86D-E1C9587F62D7}"/>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160" name="Tekstfelt 1159">
                    <a:extLst>
                      <a:ext uri="{FF2B5EF4-FFF2-40B4-BE49-F238E27FC236}">
                        <a16:creationId xmlns:a16="http://schemas.microsoft.com/office/drawing/2014/main" id="{34B3493D-7E82-465B-E9BE-B0A227B3A7A9}"/>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161" name="Tekstfelt 1160">
                    <a:extLst>
                      <a:ext uri="{FF2B5EF4-FFF2-40B4-BE49-F238E27FC236}">
                        <a16:creationId xmlns:a16="http://schemas.microsoft.com/office/drawing/2014/main" id="{72865FDB-CAAC-6051-AC2B-8CC2E4ACDC17}"/>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162" name="Tekstfelt 1161">
                    <a:extLst>
                      <a:ext uri="{FF2B5EF4-FFF2-40B4-BE49-F238E27FC236}">
                        <a16:creationId xmlns:a16="http://schemas.microsoft.com/office/drawing/2014/main" id="{E1DBD41A-DC4C-C8B1-DD47-A40EB208DE99}"/>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163" name="Tekstfelt 1162">
                    <a:extLst>
                      <a:ext uri="{FF2B5EF4-FFF2-40B4-BE49-F238E27FC236}">
                        <a16:creationId xmlns:a16="http://schemas.microsoft.com/office/drawing/2014/main" id="{31377E59-B882-D8D0-455A-A5D21CF1F7E8}"/>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164" name="Tekstfelt 1163">
                    <a:extLst>
                      <a:ext uri="{FF2B5EF4-FFF2-40B4-BE49-F238E27FC236}">
                        <a16:creationId xmlns:a16="http://schemas.microsoft.com/office/drawing/2014/main" id="{0F015EFC-14C4-7FCF-0F1A-CA12AB59D8A2}"/>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165" name="Tekstfelt 1164">
                    <a:extLst>
                      <a:ext uri="{FF2B5EF4-FFF2-40B4-BE49-F238E27FC236}">
                        <a16:creationId xmlns:a16="http://schemas.microsoft.com/office/drawing/2014/main" id="{C1A2FE82-9436-70A8-094D-C01C4F98AF04}"/>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166" name="Tekstfelt 1165">
                    <a:extLst>
                      <a:ext uri="{FF2B5EF4-FFF2-40B4-BE49-F238E27FC236}">
                        <a16:creationId xmlns:a16="http://schemas.microsoft.com/office/drawing/2014/main" id="{142540FE-63FF-631D-A0A7-BFEC4AF51892}"/>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167" name="Tekstfelt 1166">
                    <a:extLst>
                      <a:ext uri="{FF2B5EF4-FFF2-40B4-BE49-F238E27FC236}">
                        <a16:creationId xmlns:a16="http://schemas.microsoft.com/office/drawing/2014/main" id="{C7700421-DA33-5432-606C-E77DCD5D057E}"/>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168" name="Tekstfelt 1167">
                    <a:extLst>
                      <a:ext uri="{FF2B5EF4-FFF2-40B4-BE49-F238E27FC236}">
                        <a16:creationId xmlns:a16="http://schemas.microsoft.com/office/drawing/2014/main" id="{C099347A-6DA7-D9F1-9B36-0B7BBDC5C426}"/>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169" name="Tekstfelt 1168">
                    <a:extLst>
                      <a:ext uri="{FF2B5EF4-FFF2-40B4-BE49-F238E27FC236}">
                        <a16:creationId xmlns:a16="http://schemas.microsoft.com/office/drawing/2014/main" id="{0BEE7AC3-FBCA-66D1-07BF-48D0201D7AE9}"/>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170" name="Tekstfelt 1169">
                    <a:extLst>
                      <a:ext uri="{FF2B5EF4-FFF2-40B4-BE49-F238E27FC236}">
                        <a16:creationId xmlns:a16="http://schemas.microsoft.com/office/drawing/2014/main" id="{A4283EF9-D08A-690B-F9CB-4951D1FDEDF6}"/>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171" name="Tekstfelt 1170">
                    <a:extLst>
                      <a:ext uri="{FF2B5EF4-FFF2-40B4-BE49-F238E27FC236}">
                        <a16:creationId xmlns:a16="http://schemas.microsoft.com/office/drawing/2014/main" id="{AB16BF34-11D3-6D9B-FCB8-0953565FC344}"/>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172" name="Tekstfelt 1171">
                    <a:extLst>
                      <a:ext uri="{FF2B5EF4-FFF2-40B4-BE49-F238E27FC236}">
                        <a16:creationId xmlns:a16="http://schemas.microsoft.com/office/drawing/2014/main" id="{A8479EAB-760E-C079-7DA6-6A1D7EDEE464}"/>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173" name="Tekstfelt 1172">
                    <a:extLst>
                      <a:ext uri="{FF2B5EF4-FFF2-40B4-BE49-F238E27FC236}">
                        <a16:creationId xmlns:a16="http://schemas.microsoft.com/office/drawing/2014/main" id="{A1728C71-FD42-527A-ACC7-E05DADBC166E}"/>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174" name="Tekstfelt 1173">
                    <a:extLst>
                      <a:ext uri="{FF2B5EF4-FFF2-40B4-BE49-F238E27FC236}">
                        <a16:creationId xmlns:a16="http://schemas.microsoft.com/office/drawing/2014/main" id="{F8990493-399A-C368-E7B0-DF10624A8E80}"/>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175" name="Tekstfelt 1174">
                    <a:extLst>
                      <a:ext uri="{FF2B5EF4-FFF2-40B4-BE49-F238E27FC236}">
                        <a16:creationId xmlns:a16="http://schemas.microsoft.com/office/drawing/2014/main" id="{B0960888-56D0-40DA-753A-8B042ABD6A3F}"/>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140" name="Tekstfelt 1139">
                  <a:extLst>
                    <a:ext uri="{FF2B5EF4-FFF2-40B4-BE49-F238E27FC236}">
                      <a16:creationId xmlns:a16="http://schemas.microsoft.com/office/drawing/2014/main" id="{94226332-CD18-A746-B36E-F2952BE0EC3A}"/>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141" name="Tekstfelt 1140">
                  <a:extLst>
                    <a:ext uri="{FF2B5EF4-FFF2-40B4-BE49-F238E27FC236}">
                      <a16:creationId xmlns:a16="http://schemas.microsoft.com/office/drawing/2014/main" id="{746E7CE2-EFBF-4680-957B-27BCB8117529}"/>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142" name="Tekstfelt 1141">
                  <a:extLst>
                    <a:ext uri="{FF2B5EF4-FFF2-40B4-BE49-F238E27FC236}">
                      <a16:creationId xmlns:a16="http://schemas.microsoft.com/office/drawing/2014/main" id="{170CCB11-D2E2-E0C5-FB30-16B716E835BF}"/>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879" name="Gruppe 878">
                <a:extLst>
                  <a:ext uri="{FF2B5EF4-FFF2-40B4-BE49-F238E27FC236}">
                    <a16:creationId xmlns:a16="http://schemas.microsoft.com/office/drawing/2014/main" id="{1706FD40-B771-1DE7-CD57-3044A686F7ED}"/>
                  </a:ext>
                </a:extLst>
              </p:cNvPr>
              <p:cNvGrpSpPr/>
              <p:nvPr/>
            </p:nvGrpSpPr>
            <p:grpSpPr>
              <a:xfrm>
                <a:off x="2466124" y="1032948"/>
                <a:ext cx="641389" cy="5216305"/>
                <a:chOff x="2892468" y="1032983"/>
                <a:chExt cx="641389" cy="5216305"/>
              </a:xfrm>
            </p:grpSpPr>
            <p:grpSp>
              <p:nvGrpSpPr>
                <p:cNvPr id="1102" name="Gruppe 1101">
                  <a:extLst>
                    <a:ext uri="{FF2B5EF4-FFF2-40B4-BE49-F238E27FC236}">
                      <a16:creationId xmlns:a16="http://schemas.microsoft.com/office/drawing/2014/main" id="{BCC2F311-8409-F674-DAAB-6217C65EA72A}"/>
                    </a:ext>
                  </a:extLst>
                </p:cNvPr>
                <p:cNvGrpSpPr/>
                <p:nvPr/>
              </p:nvGrpSpPr>
              <p:grpSpPr>
                <a:xfrm>
                  <a:off x="2892468" y="1032983"/>
                  <a:ext cx="641389" cy="5216305"/>
                  <a:chOff x="3475384" y="1188399"/>
                  <a:chExt cx="641389" cy="5216305"/>
                </a:xfrm>
              </p:grpSpPr>
              <p:sp>
                <p:nvSpPr>
                  <p:cNvPr id="1106" name="Tekstfelt 1105">
                    <a:extLst>
                      <a:ext uri="{FF2B5EF4-FFF2-40B4-BE49-F238E27FC236}">
                        <a16:creationId xmlns:a16="http://schemas.microsoft.com/office/drawing/2014/main" id="{BF58F155-30F8-6DB4-FF9C-B5F2430AD767}"/>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107" name="Tekstfelt 1106">
                    <a:extLst>
                      <a:ext uri="{FF2B5EF4-FFF2-40B4-BE49-F238E27FC236}">
                        <a16:creationId xmlns:a16="http://schemas.microsoft.com/office/drawing/2014/main" id="{FA88E9FA-44E3-4981-940C-329A2EB469AE}"/>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108" name="Tekstfelt 1107">
                    <a:extLst>
                      <a:ext uri="{FF2B5EF4-FFF2-40B4-BE49-F238E27FC236}">
                        <a16:creationId xmlns:a16="http://schemas.microsoft.com/office/drawing/2014/main" id="{9718FA7D-66D1-5B2B-F151-A384E556E6A7}"/>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109" name="Tekstfelt 1108">
                    <a:extLst>
                      <a:ext uri="{FF2B5EF4-FFF2-40B4-BE49-F238E27FC236}">
                        <a16:creationId xmlns:a16="http://schemas.microsoft.com/office/drawing/2014/main" id="{377635C3-24A0-CAD5-5B4C-EBCFD8DDA0C1}"/>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110" name="Tekstfelt 1109">
                    <a:extLst>
                      <a:ext uri="{FF2B5EF4-FFF2-40B4-BE49-F238E27FC236}">
                        <a16:creationId xmlns:a16="http://schemas.microsoft.com/office/drawing/2014/main" id="{B5F42EDC-B851-10B8-F202-283D936FE0C7}"/>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111" name="Tekstfelt 1110">
                    <a:extLst>
                      <a:ext uri="{FF2B5EF4-FFF2-40B4-BE49-F238E27FC236}">
                        <a16:creationId xmlns:a16="http://schemas.microsoft.com/office/drawing/2014/main" id="{80901EA8-3881-A3F5-283A-5B14034EC0FA}"/>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112" name="Tekstfelt 1111">
                    <a:extLst>
                      <a:ext uri="{FF2B5EF4-FFF2-40B4-BE49-F238E27FC236}">
                        <a16:creationId xmlns:a16="http://schemas.microsoft.com/office/drawing/2014/main" id="{15E2DBC0-754D-2571-119C-222FAF850F54}"/>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113" name="Tekstfelt 1112">
                    <a:extLst>
                      <a:ext uri="{FF2B5EF4-FFF2-40B4-BE49-F238E27FC236}">
                        <a16:creationId xmlns:a16="http://schemas.microsoft.com/office/drawing/2014/main" id="{FFB2C2A9-9862-AD27-EE5C-1E9FC963B16E}"/>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114" name="Tekstfelt 1113">
                    <a:extLst>
                      <a:ext uri="{FF2B5EF4-FFF2-40B4-BE49-F238E27FC236}">
                        <a16:creationId xmlns:a16="http://schemas.microsoft.com/office/drawing/2014/main" id="{A5D1A03E-3372-CB9D-8003-BEFF52A6D9F5}"/>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115" name="Tekstfelt 1114">
                    <a:extLst>
                      <a:ext uri="{FF2B5EF4-FFF2-40B4-BE49-F238E27FC236}">
                        <a16:creationId xmlns:a16="http://schemas.microsoft.com/office/drawing/2014/main" id="{EBDB3FB0-149D-7137-5096-88A66C7454C6}"/>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116" name="Tekstfelt 1115">
                    <a:extLst>
                      <a:ext uri="{FF2B5EF4-FFF2-40B4-BE49-F238E27FC236}">
                        <a16:creationId xmlns:a16="http://schemas.microsoft.com/office/drawing/2014/main" id="{9F8B1C66-85B2-A22C-77A9-85FE587FB0D1}"/>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117" name="Tekstfelt 1116">
                    <a:extLst>
                      <a:ext uri="{FF2B5EF4-FFF2-40B4-BE49-F238E27FC236}">
                        <a16:creationId xmlns:a16="http://schemas.microsoft.com/office/drawing/2014/main" id="{03FB13DE-2981-56E2-8A62-5BBE23DEAD76}"/>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118" name="Tekstfelt 1117">
                    <a:extLst>
                      <a:ext uri="{FF2B5EF4-FFF2-40B4-BE49-F238E27FC236}">
                        <a16:creationId xmlns:a16="http://schemas.microsoft.com/office/drawing/2014/main" id="{D85601B9-508C-D4CA-7308-076EFDBC3F61}"/>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119" name="Tekstfelt 1118">
                    <a:extLst>
                      <a:ext uri="{FF2B5EF4-FFF2-40B4-BE49-F238E27FC236}">
                        <a16:creationId xmlns:a16="http://schemas.microsoft.com/office/drawing/2014/main" id="{A6C94D97-418D-A5AE-7748-BDF7EB2328EB}"/>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120" name="Tekstfelt 1119">
                    <a:extLst>
                      <a:ext uri="{FF2B5EF4-FFF2-40B4-BE49-F238E27FC236}">
                        <a16:creationId xmlns:a16="http://schemas.microsoft.com/office/drawing/2014/main" id="{53E331B9-8B82-9205-4DBC-CE9D7EE0BC13}"/>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121" name="Tekstfelt 1120">
                    <a:extLst>
                      <a:ext uri="{FF2B5EF4-FFF2-40B4-BE49-F238E27FC236}">
                        <a16:creationId xmlns:a16="http://schemas.microsoft.com/office/drawing/2014/main" id="{E7B4759D-E77C-E482-810F-5E7108845364}"/>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122" name="Tekstfelt 1121">
                    <a:extLst>
                      <a:ext uri="{FF2B5EF4-FFF2-40B4-BE49-F238E27FC236}">
                        <a16:creationId xmlns:a16="http://schemas.microsoft.com/office/drawing/2014/main" id="{E01E9A06-B4A2-896D-986F-DEB9ABD0B443}"/>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123" name="Tekstfelt 1122">
                    <a:extLst>
                      <a:ext uri="{FF2B5EF4-FFF2-40B4-BE49-F238E27FC236}">
                        <a16:creationId xmlns:a16="http://schemas.microsoft.com/office/drawing/2014/main" id="{499A9481-AC1C-324A-F956-EFE6417DBE7B}"/>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124" name="Tekstfelt 1123">
                    <a:extLst>
                      <a:ext uri="{FF2B5EF4-FFF2-40B4-BE49-F238E27FC236}">
                        <a16:creationId xmlns:a16="http://schemas.microsoft.com/office/drawing/2014/main" id="{C5B4DF27-AADB-C1F9-95CA-574E412C0168}"/>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125" name="Tekstfelt 1124">
                    <a:extLst>
                      <a:ext uri="{FF2B5EF4-FFF2-40B4-BE49-F238E27FC236}">
                        <a16:creationId xmlns:a16="http://schemas.microsoft.com/office/drawing/2014/main" id="{67347A9C-4787-7019-9DB1-11D5F0D95B92}"/>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126" name="Tekstfelt 1125">
                    <a:extLst>
                      <a:ext uri="{FF2B5EF4-FFF2-40B4-BE49-F238E27FC236}">
                        <a16:creationId xmlns:a16="http://schemas.microsoft.com/office/drawing/2014/main" id="{14C8F48D-27A2-955F-F726-964E1A457DFC}"/>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127" name="Tekstfelt 1126">
                    <a:extLst>
                      <a:ext uri="{FF2B5EF4-FFF2-40B4-BE49-F238E27FC236}">
                        <a16:creationId xmlns:a16="http://schemas.microsoft.com/office/drawing/2014/main" id="{AECBD142-EA12-3378-1C1D-C87A2AA87995}"/>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128" name="Tekstfelt 1127">
                    <a:extLst>
                      <a:ext uri="{FF2B5EF4-FFF2-40B4-BE49-F238E27FC236}">
                        <a16:creationId xmlns:a16="http://schemas.microsoft.com/office/drawing/2014/main" id="{7C96B5FC-BF6F-96D8-F800-EBC05C9AC6D9}"/>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129" name="Tekstfelt 1128">
                    <a:extLst>
                      <a:ext uri="{FF2B5EF4-FFF2-40B4-BE49-F238E27FC236}">
                        <a16:creationId xmlns:a16="http://schemas.microsoft.com/office/drawing/2014/main" id="{70A7F090-9DC8-3555-1386-F427006C922F}"/>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130" name="Tekstfelt 1129">
                    <a:extLst>
                      <a:ext uri="{FF2B5EF4-FFF2-40B4-BE49-F238E27FC236}">
                        <a16:creationId xmlns:a16="http://schemas.microsoft.com/office/drawing/2014/main" id="{9EFFCBE2-EEC3-1239-0B36-550C61B59596}"/>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131" name="Tekstfelt 1130">
                    <a:extLst>
                      <a:ext uri="{FF2B5EF4-FFF2-40B4-BE49-F238E27FC236}">
                        <a16:creationId xmlns:a16="http://schemas.microsoft.com/office/drawing/2014/main" id="{73B1E202-F1E1-77B0-9DA4-7148EA302A3F}"/>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132" name="Tekstfelt 1131">
                    <a:extLst>
                      <a:ext uri="{FF2B5EF4-FFF2-40B4-BE49-F238E27FC236}">
                        <a16:creationId xmlns:a16="http://schemas.microsoft.com/office/drawing/2014/main" id="{111486A3-0071-8C01-BE4D-68D4E413A281}"/>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133" name="Tekstfelt 1132">
                    <a:extLst>
                      <a:ext uri="{FF2B5EF4-FFF2-40B4-BE49-F238E27FC236}">
                        <a16:creationId xmlns:a16="http://schemas.microsoft.com/office/drawing/2014/main" id="{FD3A2E01-84CF-102C-0B10-92354483CF91}"/>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134" name="Tekstfelt 1133">
                    <a:extLst>
                      <a:ext uri="{FF2B5EF4-FFF2-40B4-BE49-F238E27FC236}">
                        <a16:creationId xmlns:a16="http://schemas.microsoft.com/office/drawing/2014/main" id="{1A092D28-EA7E-990E-0A1D-2099AC845215}"/>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135" name="Tekstfelt 1134">
                    <a:extLst>
                      <a:ext uri="{FF2B5EF4-FFF2-40B4-BE49-F238E27FC236}">
                        <a16:creationId xmlns:a16="http://schemas.microsoft.com/office/drawing/2014/main" id="{E6BC3CF0-A03E-8814-CDDC-1C67115DA9DF}"/>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136" name="Tekstfelt 1135">
                    <a:extLst>
                      <a:ext uri="{FF2B5EF4-FFF2-40B4-BE49-F238E27FC236}">
                        <a16:creationId xmlns:a16="http://schemas.microsoft.com/office/drawing/2014/main" id="{99563678-AED9-3D38-BA51-0822C9EAA780}"/>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137" name="Tekstfelt 1136">
                    <a:extLst>
                      <a:ext uri="{FF2B5EF4-FFF2-40B4-BE49-F238E27FC236}">
                        <a16:creationId xmlns:a16="http://schemas.microsoft.com/office/drawing/2014/main" id="{E5DE0826-C5A5-7417-E7C9-8CEB596486FA}"/>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138" name="Tekstfelt 1137">
                    <a:extLst>
                      <a:ext uri="{FF2B5EF4-FFF2-40B4-BE49-F238E27FC236}">
                        <a16:creationId xmlns:a16="http://schemas.microsoft.com/office/drawing/2014/main" id="{3CFD8B59-47F6-4887-E268-B2E7296CEA97}"/>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103" name="Tekstfelt 1102">
                  <a:extLst>
                    <a:ext uri="{FF2B5EF4-FFF2-40B4-BE49-F238E27FC236}">
                      <a16:creationId xmlns:a16="http://schemas.microsoft.com/office/drawing/2014/main" id="{8494B818-46EA-91FA-429A-B57D18025DDB}"/>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104" name="Tekstfelt 1103">
                  <a:extLst>
                    <a:ext uri="{FF2B5EF4-FFF2-40B4-BE49-F238E27FC236}">
                      <a16:creationId xmlns:a16="http://schemas.microsoft.com/office/drawing/2014/main" id="{5BC6D7A6-67C8-F9CC-CAD8-895C48A897A8}"/>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105" name="Tekstfelt 1104">
                  <a:extLst>
                    <a:ext uri="{FF2B5EF4-FFF2-40B4-BE49-F238E27FC236}">
                      <a16:creationId xmlns:a16="http://schemas.microsoft.com/office/drawing/2014/main" id="{F2DA7524-ED17-B9F6-A297-582F6D2318CF}"/>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880" name="Gruppe 879">
                <a:extLst>
                  <a:ext uri="{FF2B5EF4-FFF2-40B4-BE49-F238E27FC236}">
                    <a16:creationId xmlns:a16="http://schemas.microsoft.com/office/drawing/2014/main" id="{DAD361B9-ADA2-B26C-2E3D-EF539284E203}"/>
                  </a:ext>
                </a:extLst>
              </p:cNvPr>
              <p:cNvGrpSpPr/>
              <p:nvPr/>
            </p:nvGrpSpPr>
            <p:grpSpPr>
              <a:xfrm>
                <a:off x="2019764" y="1037328"/>
                <a:ext cx="641389" cy="5216305"/>
                <a:chOff x="2892468" y="1032983"/>
                <a:chExt cx="641389" cy="5216305"/>
              </a:xfrm>
            </p:grpSpPr>
            <p:grpSp>
              <p:nvGrpSpPr>
                <p:cNvPr id="1065" name="Gruppe 1064">
                  <a:extLst>
                    <a:ext uri="{FF2B5EF4-FFF2-40B4-BE49-F238E27FC236}">
                      <a16:creationId xmlns:a16="http://schemas.microsoft.com/office/drawing/2014/main" id="{DA13CA0F-638B-4476-A23D-E5694B9A5358}"/>
                    </a:ext>
                  </a:extLst>
                </p:cNvPr>
                <p:cNvGrpSpPr/>
                <p:nvPr/>
              </p:nvGrpSpPr>
              <p:grpSpPr>
                <a:xfrm>
                  <a:off x="2892468" y="1032983"/>
                  <a:ext cx="641389" cy="5216305"/>
                  <a:chOff x="3475384" y="1188399"/>
                  <a:chExt cx="641389" cy="5216305"/>
                </a:xfrm>
              </p:grpSpPr>
              <p:sp>
                <p:nvSpPr>
                  <p:cNvPr id="1069" name="Tekstfelt 1068">
                    <a:extLst>
                      <a:ext uri="{FF2B5EF4-FFF2-40B4-BE49-F238E27FC236}">
                        <a16:creationId xmlns:a16="http://schemas.microsoft.com/office/drawing/2014/main" id="{390A2A63-14B2-FED6-7FBA-6FD57E40FE7B}"/>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070" name="Tekstfelt 1069">
                    <a:extLst>
                      <a:ext uri="{FF2B5EF4-FFF2-40B4-BE49-F238E27FC236}">
                        <a16:creationId xmlns:a16="http://schemas.microsoft.com/office/drawing/2014/main" id="{4AA4892D-2B53-AE35-BD66-CD66A7BCAA86}"/>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071" name="Tekstfelt 1070">
                    <a:extLst>
                      <a:ext uri="{FF2B5EF4-FFF2-40B4-BE49-F238E27FC236}">
                        <a16:creationId xmlns:a16="http://schemas.microsoft.com/office/drawing/2014/main" id="{8F464EB4-2DE1-F3A8-0895-AD1FF701FDD7}"/>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072" name="Tekstfelt 1071">
                    <a:extLst>
                      <a:ext uri="{FF2B5EF4-FFF2-40B4-BE49-F238E27FC236}">
                        <a16:creationId xmlns:a16="http://schemas.microsoft.com/office/drawing/2014/main" id="{6A6617D1-363E-AD4C-CD8B-D6BDC6B71242}"/>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073" name="Tekstfelt 1072">
                    <a:extLst>
                      <a:ext uri="{FF2B5EF4-FFF2-40B4-BE49-F238E27FC236}">
                        <a16:creationId xmlns:a16="http://schemas.microsoft.com/office/drawing/2014/main" id="{8825E6D2-61AD-91C4-820E-2DDB1ADE06BC}"/>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074" name="Tekstfelt 1073">
                    <a:extLst>
                      <a:ext uri="{FF2B5EF4-FFF2-40B4-BE49-F238E27FC236}">
                        <a16:creationId xmlns:a16="http://schemas.microsoft.com/office/drawing/2014/main" id="{D1D04D14-F6C4-2FD5-BAFE-B38E227AAB42}"/>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075" name="Tekstfelt 1074">
                    <a:extLst>
                      <a:ext uri="{FF2B5EF4-FFF2-40B4-BE49-F238E27FC236}">
                        <a16:creationId xmlns:a16="http://schemas.microsoft.com/office/drawing/2014/main" id="{789A5DBC-BA3A-14D2-E33C-1D946708EAE6}"/>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076" name="Tekstfelt 1075">
                    <a:extLst>
                      <a:ext uri="{FF2B5EF4-FFF2-40B4-BE49-F238E27FC236}">
                        <a16:creationId xmlns:a16="http://schemas.microsoft.com/office/drawing/2014/main" id="{BF8DE4B4-6197-3C94-A3E8-A648D82BFCE4}"/>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077" name="Tekstfelt 1076">
                    <a:extLst>
                      <a:ext uri="{FF2B5EF4-FFF2-40B4-BE49-F238E27FC236}">
                        <a16:creationId xmlns:a16="http://schemas.microsoft.com/office/drawing/2014/main" id="{AFF56F14-CF88-29BF-40CA-2E549AFBC0AF}"/>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078" name="Tekstfelt 1077">
                    <a:extLst>
                      <a:ext uri="{FF2B5EF4-FFF2-40B4-BE49-F238E27FC236}">
                        <a16:creationId xmlns:a16="http://schemas.microsoft.com/office/drawing/2014/main" id="{C645542F-09A7-F8CA-4C9E-A3036D5BAD9D}"/>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079" name="Tekstfelt 1078">
                    <a:extLst>
                      <a:ext uri="{FF2B5EF4-FFF2-40B4-BE49-F238E27FC236}">
                        <a16:creationId xmlns:a16="http://schemas.microsoft.com/office/drawing/2014/main" id="{91BE7028-7AE9-1935-8338-307C0D2630D9}"/>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080" name="Tekstfelt 1079">
                    <a:extLst>
                      <a:ext uri="{FF2B5EF4-FFF2-40B4-BE49-F238E27FC236}">
                        <a16:creationId xmlns:a16="http://schemas.microsoft.com/office/drawing/2014/main" id="{A085A52B-2685-F666-4025-B364012DB6A9}"/>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081" name="Tekstfelt 1080">
                    <a:extLst>
                      <a:ext uri="{FF2B5EF4-FFF2-40B4-BE49-F238E27FC236}">
                        <a16:creationId xmlns:a16="http://schemas.microsoft.com/office/drawing/2014/main" id="{34CAF49A-AB3A-746B-63F7-DCF7FBD666BD}"/>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082" name="Tekstfelt 1081">
                    <a:extLst>
                      <a:ext uri="{FF2B5EF4-FFF2-40B4-BE49-F238E27FC236}">
                        <a16:creationId xmlns:a16="http://schemas.microsoft.com/office/drawing/2014/main" id="{AAEEC0B1-96EA-5AF3-C327-1A8974DED659}"/>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083" name="Tekstfelt 1082">
                    <a:extLst>
                      <a:ext uri="{FF2B5EF4-FFF2-40B4-BE49-F238E27FC236}">
                        <a16:creationId xmlns:a16="http://schemas.microsoft.com/office/drawing/2014/main" id="{071EA826-6B7E-FEE3-6037-B15F2076B6FC}"/>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084" name="Tekstfelt 1083">
                    <a:extLst>
                      <a:ext uri="{FF2B5EF4-FFF2-40B4-BE49-F238E27FC236}">
                        <a16:creationId xmlns:a16="http://schemas.microsoft.com/office/drawing/2014/main" id="{CD0D2C7E-C257-A63A-2D9F-C009EA0BF503}"/>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085" name="Tekstfelt 1084">
                    <a:extLst>
                      <a:ext uri="{FF2B5EF4-FFF2-40B4-BE49-F238E27FC236}">
                        <a16:creationId xmlns:a16="http://schemas.microsoft.com/office/drawing/2014/main" id="{0C62AEA2-DD44-C82E-2F9B-5514822F31A8}"/>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086" name="Tekstfelt 1085">
                    <a:extLst>
                      <a:ext uri="{FF2B5EF4-FFF2-40B4-BE49-F238E27FC236}">
                        <a16:creationId xmlns:a16="http://schemas.microsoft.com/office/drawing/2014/main" id="{42E51F3B-32DF-66B0-66C2-79D3653298DD}"/>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087" name="Tekstfelt 1086">
                    <a:extLst>
                      <a:ext uri="{FF2B5EF4-FFF2-40B4-BE49-F238E27FC236}">
                        <a16:creationId xmlns:a16="http://schemas.microsoft.com/office/drawing/2014/main" id="{5F1F442B-D6F7-A363-E97F-E59E7987D587}"/>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088" name="Tekstfelt 1087">
                    <a:extLst>
                      <a:ext uri="{FF2B5EF4-FFF2-40B4-BE49-F238E27FC236}">
                        <a16:creationId xmlns:a16="http://schemas.microsoft.com/office/drawing/2014/main" id="{F5DB84C8-7553-012C-E799-D6DD07356BC9}"/>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089" name="Tekstfelt 1088">
                    <a:extLst>
                      <a:ext uri="{FF2B5EF4-FFF2-40B4-BE49-F238E27FC236}">
                        <a16:creationId xmlns:a16="http://schemas.microsoft.com/office/drawing/2014/main" id="{B83945CF-10B7-0143-9B29-0EB9D3CB9134}"/>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090" name="Tekstfelt 1089">
                    <a:extLst>
                      <a:ext uri="{FF2B5EF4-FFF2-40B4-BE49-F238E27FC236}">
                        <a16:creationId xmlns:a16="http://schemas.microsoft.com/office/drawing/2014/main" id="{A56FF786-4BDD-7A2C-28EB-F8A712445EE2}"/>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091" name="Tekstfelt 1090">
                    <a:extLst>
                      <a:ext uri="{FF2B5EF4-FFF2-40B4-BE49-F238E27FC236}">
                        <a16:creationId xmlns:a16="http://schemas.microsoft.com/office/drawing/2014/main" id="{8BE18440-96EA-9E3D-7336-BB4D28EFE6DD}"/>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092" name="Tekstfelt 1091">
                    <a:extLst>
                      <a:ext uri="{FF2B5EF4-FFF2-40B4-BE49-F238E27FC236}">
                        <a16:creationId xmlns:a16="http://schemas.microsoft.com/office/drawing/2014/main" id="{074B52C1-4606-DE2C-395A-B794846A2F2E}"/>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093" name="Tekstfelt 1092">
                    <a:extLst>
                      <a:ext uri="{FF2B5EF4-FFF2-40B4-BE49-F238E27FC236}">
                        <a16:creationId xmlns:a16="http://schemas.microsoft.com/office/drawing/2014/main" id="{3783D270-34BD-1813-144F-DA79E054464C}"/>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094" name="Tekstfelt 1093">
                    <a:extLst>
                      <a:ext uri="{FF2B5EF4-FFF2-40B4-BE49-F238E27FC236}">
                        <a16:creationId xmlns:a16="http://schemas.microsoft.com/office/drawing/2014/main" id="{B1A62A45-7F7C-A193-D2C5-1C7AA747CFE1}"/>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095" name="Tekstfelt 1094">
                    <a:extLst>
                      <a:ext uri="{FF2B5EF4-FFF2-40B4-BE49-F238E27FC236}">
                        <a16:creationId xmlns:a16="http://schemas.microsoft.com/office/drawing/2014/main" id="{65F07E21-8E21-C904-BDED-5228331C2303}"/>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096" name="Tekstfelt 1095">
                    <a:extLst>
                      <a:ext uri="{FF2B5EF4-FFF2-40B4-BE49-F238E27FC236}">
                        <a16:creationId xmlns:a16="http://schemas.microsoft.com/office/drawing/2014/main" id="{5BF4BC9B-F87E-75B7-A9AA-F63D75C7E19D}"/>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097" name="Tekstfelt 1096">
                    <a:extLst>
                      <a:ext uri="{FF2B5EF4-FFF2-40B4-BE49-F238E27FC236}">
                        <a16:creationId xmlns:a16="http://schemas.microsoft.com/office/drawing/2014/main" id="{811BCB44-EE0A-3F2D-1651-873880BEE708}"/>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098" name="Tekstfelt 1097">
                    <a:extLst>
                      <a:ext uri="{FF2B5EF4-FFF2-40B4-BE49-F238E27FC236}">
                        <a16:creationId xmlns:a16="http://schemas.microsoft.com/office/drawing/2014/main" id="{44074610-5963-6BF5-9217-9F00531C5C20}"/>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099" name="Tekstfelt 1098">
                    <a:extLst>
                      <a:ext uri="{FF2B5EF4-FFF2-40B4-BE49-F238E27FC236}">
                        <a16:creationId xmlns:a16="http://schemas.microsoft.com/office/drawing/2014/main" id="{87F5BEC3-ACF4-31BA-D8F2-38E3B4CA1752}"/>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100" name="Tekstfelt 1099">
                    <a:extLst>
                      <a:ext uri="{FF2B5EF4-FFF2-40B4-BE49-F238E27FC236}">
                        <a16:creationId xmlns:a16="http://schemas.microsoft.com/office/drawing/2014/main" id="{16B8180D-075B-05FB-DA4A-6840DFB219F6}"/>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101" name="Tekstfelt 1100">
                    <a:extLst>
                      <a:ext uri="{FF2B5EF4-FFF2-40B4-BE49-F238E27FC236}">
                        <a16:creationId xmlns:a16="http://schemas.microsoft.com/office/drawing/2014/main" id="{4242AB09-0662-EC17-0206-1BA736DA4015}"/>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066" name="Tekstfelt 1065">
                  <a:extLst>
                    <a:ext uri="{FF2B5EF4-FFF2-40B4-BE49-F238E27FC236}">
                      <a16:creationId xmlns:a16="http://schemas.microsoft.com/office/drawing/2014/main" id="{5A7310EA-68A5-1C56-5C5F-1D4715F25D0E}"/>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067" name="Tekstfelt 1066">
                  <a:extLst>
                    <a:ext uri="{FF2B5EF4-FFF2-40B4-BE49-F238E27FC236}">
                      <a16:creationId xmlns:a16="http://schemas.microsoft.com/office/drawing/2014/main" id="{CB8854C6-4F35-504F-A690-627E2FC7E411}"/>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068" name="Tekstfelt 1067">
                  <a:extLst>
                    <a:ext uri="{FF2B5EF4-FFF2-40B4-BE49-F238E27FC236}">
                      <a16:creationId xmlns:a16="http://schemas.microsoft.com/office/drawing/2014/main" id="{849BEC29-0BA1-070E-9085-44269E1878F5}"/>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881" name="Gruppe 880">
                <a:extLst>
                  <a:ext uri="{FF2B5EF4-FFF2-40B4-BE49-F238E27FC236}">
                    <a16:creationId xmlns:a16="http://schemas.microsoft.com/office/drawing/2014/main" id="{0B6C3618-4682-2B35-F8D6-96084BF8155E}"/>
                  </a:ext>
                </a:extLst>
              </p:cNvPr>
              <p:cNvGrpSpPr/>
              <p:nvPr/>
            </p:nvGrpSpPr>
            <p:grpSpPr>
              <a:xfrm>
                <a:off x="1592543" y="1041111"/>
                <a:ext cx="641389" cy="5216305"/>
                <a:chOff x="2892468" y="1032983"/>
                <a:chExt cx="641389" cy="5216305"/>
              </a:xfrm>
            </p:grpSpPr>
            <p:grpSp>
              <p:nvGrpSpPr>
                <p:cNvPr id="1028" name="Gruppe 1027">
                  <a:extLst>
                    <a:ext uri="{FF2B5EF4-FFF2-40B4-BE49-F238E27FC236}">
                      <a16:creationId xmlns:a16="http://schemas.microsoft.com/office/drawing/2014/main" id="{85A252DC-7F93-96F0-AC1A-88FFF732D2A3}"/>
                    </a:ext>
                  </a:extLst>
                </p:cNvPr>
                <p:cNvGrpSpPr/>
                <p:nvPr/>
              </p:nvGrpSpPr>
              <p:grpSpPr>
                <a:xfrm>
                  <a:off x="2892468" y="1032983"/>
                  <a:ext cx="641389" cy="5216305"/>
                  <a:chOff x="3475384" y="1188399"/>
                  <a:chExt cx="641389" cy="5216305"/>
                </a:xfrm>
              </p:grpSpPr>
              <p:sp>
                <p:nvSpPr>
                  <p:cNvPr id="1032" name="Tekstfelt 1031">
                    <a:extLst>
                      <a:ext uri="{FF2B5EF4-FFF2-40B4-BE49-F238E27FC236}">
                        <a16:creationId xmlns:a16="http://schemas.microsoft.com/office/drawing/2014/main" id="{0B8694C6-E7F1-A63A-FEC9-304539E5E540}"/>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033" name="Tekstfelt 1032">
                    <a:extLst>
                      <a:ext uri="{FF2B5EF4-FFF2-40B4-BE49-F238E27FC236}">
                        <a16:creationId xmlns:a16="http://schemas.microsoft.com/office/drawing/2014/main" id="{9E453DA0-465C-A4A5-7D05-3E7AB845D614}"/>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034" name="Tekstfelt 1033">
                    <a:extLst>
                      <a:ext uri="{FF2B5EF4-FFF2-40B4-BE49-F238E27FC236}">
                        <a16:creationId xmlns:a16="http://schemas.microsoft.com/office/drawing/2014/main" id="{327C53BB-591D-ABA1-9F3A-130F9E424989}"/>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035" name="Tekstfelt 1034">
                    <a:extLst>
                      <a:ext uri="{FF2B5EF4-FFF2-40B4-BE49-F238E27FC236}">
                        <a16:creationId xmlns:a16="http://schemas.microsoft.com/office/drawing/2014/main" id="{7A125734-78F6-97A1-9DB3-858BE56C686D}"/>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036" name="Tekstfelt 1035">
                    <a:extLst>
                      <a:ext uri="{FF2B5EF4-FFF2-40B4-BE49-F238E27FC236}">
                        <a16:creationId xmlns:a16="http://schemas.microsoft.com/office/drawing/2014/main" id="{488E2281-A770-A08F-1779-86F03779D989}"/>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037" name="Tekstfelt 1036">
                    <a:extLst>
                      <a:ext uri="{FF2B5EF4-FFF2-40B4-BE49-F238E27FC236}">
                        <a16:creationId xmlns:a16="http://schemas.microsoft.com/office/drawing/2014/main" id="{CC8F4CAF-77FF-26E9-39E1-E1F86C749E58}"/>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038" name="Tekstfelt 1037">
                    <a:extLst>
                      <a:ext uri="{FF2B5EF4-FFF2-40B4-BE49-F238E27FC236}">
                        <a16:creationId xmlns:a16="http://schemas.microsoft.com/office/drawing/2014/main" id="{5B444AE5-7C2B-3642-8294-731878D8A63C}"/>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039" name="Tekstfelt 1038">
                    <a:extLst>
                      <a:ext uri="{FF2B5EF4-FFF2-40B4-BE49-F238E27FC236}">
                        <a16:creationId xmlns:a16="http://schemas.microsoft.com/office/drawing/2014/main" id="{53446BAB-C0F3-57BA-B137-168D248C372C}"/>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040" name="Tekstfelt 1039">
                    <a:extLst>
                      <a:ext uri="{FF2B5EF4-FFF2-40B4-BE49-F238E27FC236}">
                        <a16:creationId xmlns:a16="http://schemas.microsoft.com/office/drawing/2014/main" id="{576621A7-BB99-2A42-4BEE-BA75470854EA}"/>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041" name="Tekstfelt 1040">
                    <a:extLst>
                      <a:ext uri="{FF2B5EF4-FFF2-40B4-BE49-F238E27FC236}">
                        <a16:creationId xmlns:a16="http://schemas.microsoft.com/office/drawing/2014/main" id="{CD09B5EA-CBDC-C9C2-5A45-AE5A8585836E}"/>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042" name="Tekstfelt 1041">
                    <a:extLst>
                      <a:ext uri="{FF2B5EF4-FFF2-40B4-BE49-F238E27FC236}">
                        <a16:creationId xmlns:a16="http://schemas.microsoft.com/office/drawing/2014/main" id="{8A8CAD31-7E5B-BD30-7C3B-7C551F3344B1}"/>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043" name="Tekstfelt 1042">
                    <a:extLst>
                      <a:ext uri="{FF2B5EF4-FFF2-40B4-BE49-F238E27FC236}">
                        <a16:creationId xmlns:a16="http://schemas.microsoft.com/office/drawing/2014/main" id="{6376FAFB-181F-79E5-3785-43830A07267C}"/>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044" name="Tekstfelt 1043">
                    <a:extLst>
                      <a:ext uri="{FF2B5EF4-FFF2-40B4-BE49-F238E27FC236}">
                        <a16:creationId xmlns:a16="http://schemas.microsoft.com/office/drawing/2014/main" id="{7B1AB870-9764-AFAA-74A5-7F3D3DE580D4}"/>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045" name="Tekstfelt 1044">
                    <a:extLst>
                      <a:ext uri="{FF2B5EF4-FFF2-40B4-BE49-F238E27FC236}">
                        <a16:creationId xmlns:a16="http://schemas.microsoft.com/office/drawing/2014/main" id="{D5C36C63-296B-3AE8-5368-AF87A0F01925}"/>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046" name="Tekstfelt 1045">
                    <a:extLst>
                      <a:ext uri="{FF2B5EF4-FFF2-40B4-BE49-F238E27FC236}">
                        <a16:creationId xmlns:a16="http://schemas.microsoft.com/office/drawing/2014/main" id="{B26E30E6-A25F-2089-C3EE-3F2FCFE83E1B}"/>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047" name="Tekstfelt 1046">
                    <a:extLst>
                      <a:ext uri="{FF2B5EF4-FFF2-40B4-BE49-F238E27FC236}">
                        <a16:creationId xmlns:a16="http://schemas.microsoft.com/office/drawing/2014/main" id="{5F8EA72D-65FE-A176-22F1-25C1D442284C}"/>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048" name="Tekstfelt 1047">
                    <a:extLst>
                      <a:ext uri="{FF2B5EF4-FFF2-40B4-BE49-F238E27FC236}">
                        <a16:creationId xmlns:a16="http://schemas.microsoft.com/office/drawing/2014/main" id="{A772D81A-BC0D-2685-CCA4-780AF4EAB95A}"/>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049" name="Tekstfelt 1048">
                    <a:extLst>
                      <a:ext uri="{FF2B5EF4-FFF2-40B4-BE49-F238E27FC236}">
                        <a16:creationId xmlns:a16="http://schemas.microsoft.com/office/drawing/2014/main" id="{C72D3D3C-BF50-AA41-6976-C6D180A5F30B}"/>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050" name="Tekstfelt 1049">
                    <a:extLst>
                      <a:ext uri="{FF2B5EF4-FFF2-40B4-BE49-F238E27FC236}">
                        <a16:creationId xmlns:a16="http://schemas.microsoft.com/office/drawing/2014/main" id="{6CA8EE08-E862-133B-74B0-E6D49030F140}"/>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051" name="Tekstfelt 1050">
                    <a:extLst>
                      <a:ext uri="{FF2B5EF4-FFF2-40B4-BE49-F238E27FC236}">
                        <a16:creationId xmlns:a16="http://schemas.microsoft.com/office/drawing/2014/main" id="{BF9D741B-1A79-BBC8-D96A-A7D7F7DBAA02}"/>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052" name="Tekstfelt 1051">
                    <a:extLst>
                      <a:ext uri="{FF2B5EF4-FFF2-40B4-BE49-F238E27FC236}">
                        <a16:creationId xmlns:a16="http://schemas.microsoft.com/office/drawing/2014/main" id="{6F6B42DA-2C1C-D820-B3B1-50127523DDE8}"/>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053" name="Tekstfelt 1052">
                    <a:extLst>
                      <a:ext uri="{FF2B5EF4-FFF2-40B4-BE49-F238E27FC236}">
                        <a16:creationId xmlns:a16="http://schemas.microsoft.com/office/drawing/2014/main" id="{CCB92634-0195-D8A2-6F81-F4274D199383}"/>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054" name="Tekstfelt 1053">
                    <a:extLst>
                      <a:ext uri="{FF2B5EF4-FFF2-40B4-BE49-F238E27FC236}">
                        <a16:creationId xmlns:a16="http://schemas.microsoft.com/office/drawing/2014/main" id="{6D0C2C39-B986-158E-3685-C6F2F61A133C}"/>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055" name="Tekstfelt 1054">
                    <a:extLst>
                      <a:ext uri="{FF2B5EF4-FFF2-40B4-BE49-F238E27FC236}">
                        <a16:creationId xmlns:a16="http://schemas.microsoft.com/office/drawing/2014/main" id="{BA0AC497-BE07-88C8-AF68-8F2F9648B9AA}"/>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056" name="Tekstfelt 1055">
                    <a:extLst>
                      <a:ext uri="{FF2B5EF4-FFF2-40B4-BE49-F238E27FC236}">
                        <a16:creationId xmlns:a16="http://schemas.microsoft.com/office/drawing/2014/main" id="{93F10DCB-0695-7023-5741-1FE2E8B3A3A8}"/>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057" name="Tekstfelt 1056">
                    <a:extLst>
                      <a:ext uri="{FF2B5EF4-FFF2-40B4-BE49-F238E27FC236}">
                        <a16:creationId xmlns:a16="http://schemas.microsoft.com/office/drawing/2014/main" id="{DB352FA7-32E3-845F-D610-D3F49E82FD22}"/>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058" name="Tekstfelt 1057">
                    <a:extLst>
                      <a:ext uri="{FF2B5EF4-FFF2-40B4-BE49-F238E27FC236}">
                        <a16:creationId xmlns:a16="http://schemas.microsoft.com/office/drawing/2014/main" id="{0B67BB37-3302-7041-5D10-1A01E70CDBBF}"/>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059" name="Tekstfelt 1058">
                    <a:extLst>
                      <a:ext uri="{FF2B5EF4-FFF2-40B4-BE49-F238E27FC236}">
                        <a16:creationId xmlns:a16="http://schemas.microsoft.com/office/drawing/2014/main" id="{59B255E2-C1F3-5143-2B6D-9E58EE01C47A}"/>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060" name="Tekstfelt 1059">
                    <a:extLst>
                      <a:ext uri="{FF2B5EF4-FFF2-40B4-BE49-F238E27FC236}">
                        <a16:creationId xmlns:a16="http://schemas.microsoft.com/office/drawing/2014/main" id="{90029748-CF6A-5612-DDEB-1BF7E0B2C2BE}"/>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061" name="Tekstfelt 1060">
                    <a:extLst>
                      <a:ext uri="{FF2B5EF4-FFF2-40B4-BE49-F238E27FC236}">
                        <a16:creationId xmlns:a16="http://schemas.microsoft.com/office/drawing/2014/main" id="{8A31D6EB-0200-1D2B-35F8-0C7D282086E3}"/>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062" name="Tekstfelt 1061">
                    <a:extLst>
                      <a:ext uri="{FF2B5EF4-FFF2-40B4-BE49-F238E27FC236}">
                        <a16:creationId xmlns:a16="http://schemas.microsoft.com/office/drawing/2014/main" id="{56B8D860-8045-7413-41DF-5DCCF93B8CFC}"/>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063" name="Tekstfelt 1062">
                    <a:extLst>
                      <a:ext uri="{FF2B5EF4-FFF2-40B4-BE49-F238E27FC236}">
                        <a16:creationId xmlns:a16="http://schemas.microsoft.com/office/drawing/2014/main" id="{EC2BC3B3-1DF0-1EEE-8C6D-975200433F7B}"/>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064" name="Tekstfelt 1063">
                    <a:extLst>
                      <a:ext uri="{FF2B5EF4-FFF2-40B4-BE49-F238E27FC236}">
                        <a16:creationId xmlns:a16="http://schemas.microsoft.com/office/drawing/2014/main" id="{20C38B55-EAC7-E202-15BD-3669C47CB033}"/>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029" name="Tekstfelt 1028">
                  <a:extLst>
                    <a:ext uri="{FF2B5EF4-FFF2-40B4-BE49-F238E27FC236}">
                      <a16:creationId xmlns:a16="http://schemas.microsoft.com/office/drawing/2014/main" id="{99F8212B-6330-AA8F-C8A6-3EC6808B2ACB}"/>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030" name="Tekstfelt 1029">
                  <a:extLst>
                    <a:ext uri="{FF2B5EF4-FFF2-40B4-BE49-F238E27FC236}">
                      <a16:creationId xmlns:a16="http://schemas.microsoft.com/office/drawing/2014/main" id="{A657E4E8-DCD1-C666-F681-3D92144A827F}"/>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031" name="Tekstfelt 1030">
                  <a:extLst>
                    <a:ext uri="{FF2B5EF4-FFF2-40B4-BE49-F238E27FC236}">
                      <a16:creationId xmlns:a16="http://schemas.microsoft.com/office/drawing/2014/main" id="{EFA295EC-8552-CD7A-B151-305BFE537893}"/>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882" name="Gruppe 881">
                <a:extLst>
                  <a:ext uri="{FF2B5EF4-FFF2-40B4-BE49-F238E27FC236}">
                    <a16:creationId xmlns:a16="http://schemas.microsoft.com/office/drawing/2014/main" id="{4210F356-A898-3A3A-C145-CC0A01BC8614}"/>
                  </a:ext>
                </a:extLst>
              </p:cNvPr>
              <p:cNvGrpSpPr/>
              <p:nvPr/>
            </p:nvGrpSpPr>
            <p:grpSpPr>
              <a:xfrm>
                <a:off x="1159795" y="1034606"/>
                <a:ext cx="641389" cy="5216305"/>
                <a:chOff x="2892468" y="1032983"/>
                <a:chExt cx="641389" cy="5216305"/>
              </a:xfrm>
            </p:grpSpPr>
            <p:grpSp>
              <p:nvGrpSpPr>
                <p:cNvPr id="991" name="Gruppe 990">
                  <a:extLst>
                    <a:ext uri="{FF2B5EF4-FFF2-40B4-BE49-F238E27FC236}">
                      <a16:creationId xmlns:a16="http://schemas.microsoft.com/office/drawing/2014/main" id="{6541D342-D76E-9639-5AB9-BEFE802C9098}"/>
                    </a:ext>
                  </a:extLst>
                </p:cNvPr>
                <p:cNvGrpSpPr/>
                <p:nvPr/>
              </p:nvGrpSpPr>
              <p:grpSpPr>
                <a:xfrm>
                  <a:off x="2892468" y="1032983"/>
                  <a:ext cx="641389" cy="5216305"/>
                  <a:chOff x="3475384" y="1188399"/>
                  <a:chExt cx="641389" cy="5216305"/>
                </a:xfrm>
              </p:grpSpPr>
              <p:sp>
                <p:nvSpPr>
                  <p:cNvPr id="995" name="Tekstfelt 994">
                    <a:extLst>
                      <a:ext uri="{FF2B5EF4-FFF2-40B4-BE49-F238E27FC236}">
                        <a16:creationId xmlns:a16="http://schemas.microsoft.com/office/drawing/2014/main" id="{546151AB-4B32-8EB4-7365-38DB9EF815EE}"/>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996" name="Tekstfelt 995">
                    <a:extLst>
                      <a:ext uri="{FF2B5EF4-FFF2-40B4-BE49-F238E27FC236}">
                        <a16:creationId xmlns:a16="http://schemas.microsoft.com/office/drawing/2014/main" id="{21A8DAF6-D1F5-5755-27B1-70827A1D6FF9}"/>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997" name="Tekstfelt 996">
                    <a:extLst>
                      <a:ext uri="{FF2B5EF4-FFF2-40B4-BE49-F238E27FC236}">
                        <a16:creationId xmlns:a16="http://schemas.microsoft.com/office/drawing/2014/main" id="{5F30120E-0B8F-25C9-DD9C-A1A50A5FBAC3}"/>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998" name="Tekstfelt 997">
                    <a:extLst>
                      <a:ext uri="{FF2B5EF4-FFF2-40B4-BE49-F238E27FC236}">
                        <a16:creationId xmlns:a16="http://schemas.microsoft.com/office/drawing/2014/main" id="{53853499-F8BD-B3BE-379C-DB4D19053DBF}"/>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999" name="Tekstfelt 998">
                    <a:extLst>
                      <a:ext uri="{FF2B5EF4-FFF2-40B4-BE49-F238E27FC236}">
                        <a16:creationId xmlns:a16="http://schemas.microsoft.com/office/drawing/2014/main" id="{541F65DA-40DB-1581-B11F-55522989771E}"/>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000" name="Tekstfelt 999">
                    <a:extLst>
                      <a:ext uri="{FF2B5EF4-FFF2-40B4-BE49-F238E27FC236}">
                        <a16:creationId xmlns:a16="http://schemas.microsoft.com/office/drawing/2014/main" id="{51128C58-0B0C-54DC-9C7E-D57A2708F769}"/>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001" name="Tekstfelt 1000">
                    <a:extLst>
                      <a:ext uri="{FF2B5EF4-FFF2-40B4-BE49-F238E27FC236}">
                        <a16:creationId xmlns:a16="http://schemas.microsoft.com/office/drawing/2014/main" id="{685D43F0-E625-CA19-BD22-FD4DDABF1722}"/>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002" name="Tekstfelt 1001">
                    <a:extLst>
                      <a:ext uri="{FF2B5EF4-FFF2-40B4-BE49-F238E27FC236}">
                        <a16:creationId xmlns:a16="http://schemas.microsoft.com/office/drawing/2014/main" id="{20FAE828-A747-AFA9-9800-B9B6A14C45D6}"/>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003" name="Tekstfelt 1002">
                    <a:extLst>
                      <a:ext uri="{FF2B5EF4-FFF2-40B4-BE49-F238E27FC236}">
                        <a16:creationId xmlns:a16="http://schemas.microsoft.com/office/drawing/2014/main" id="{42736E6D-B1AA-5997-F567-6E458A97E653}"/>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004" name="Tekstfelt 1003">
                    <a:extLst>
                      <a:ext uri="{FF2B5EF4-FFF2-40B4-BE49-F238E27FC236}">
                        <a16:creationId xmlns:a16="http://schemas.microsoft.com/office/drawing/2014/main" id="{CB27A5D3-2233-BAE8-EE2B-D6BE633302DD}"/>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005" name="Tekstfelt 1004">
                    <a:extLst>
                      <a:ext uri="{FF2B5EF4-FFF2-40B4-BE49-F238E27FC236}">
                        <a16:creationId xmlns:a16="http://schemas.microsoft.com/office/drawing/2014/main" id="{8930B00E-EBF5-E5DD-284D-0A6B07233E30}"/>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006" name="Tekstfelt 1005">
                    <a:extLst>
                      <a:ext uri="{FF2B5EF4-FFF2-40B4-BE49-F238E27FC236}">
                        <a16:creationId xmlns:a16="http://schemas.microsoft.com/office/drawing/2014/main" id="{F207F250-C2D3-5093-5638-24374AD122D1}"/>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007" name="Tekstfelt 1006">
                    <a:extLst>
                      <a:ext uri="{FF2B5EF4-FFF2-40B4-BE49-F238E27FC236}">
                        <a16:creationId xmlns:a16="http://schemas.microsoft.com/office/drawing/2014/main" id="{87023532-7CF7-78BE-47C8-4943F3FB0570}"/>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008" name="Tekstfelt 1007">
                    <a:extLst>
                      <a:ext uri="{FF2B5EF4-FFF2-40B4-BE49-F238E27FC236}">
                        <a16:creationId xmlns:a16="http://schemas.microsoft.com/office/drawing/2014/main" id="{B938DE93-43E3-31E2-60C4-194EB203A26B}"/>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009" name="Tekstfelt 1008">
                    <a:extLst>
                      <a:ext uri="{FF2B5EF4-FFF2-40B4-BE49-F238E27FC236}">
                        <a16:creationId xmlns:a16="http://schemas.microsoft.com/office/drawing/2014/main" id="{9A20E0C3-4D73-69D2-6D69-54053342841B}"/>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010" name="Tekstfelt 1009">
                    <a:extLst>
                      <a:ext uri="{FF2B5EF4-FFF2-40B4-BE49-F238E27FC236}">
                        <a16:creationId xmlns:a16="http://schemas.microsoft.com/office/drawing/2014/main" id="{DD03188B-6A32-6357-3464-EFDFD07059E7}"/>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011" name="Tekstfelt 1010">
                    <a:extLst>
                      <a:ext uri="{FF2B5EF4-FFF2-40B4-BE49-F238E27FC236}">
                        <a16:creationId xmlns:a16="http://schemas.microsoft.com/office/drawing/2014/main" id="{5A166C89-73D6-B0D7-A963-B753BC1BF46A}"/>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012" name="Tekstfelt 1011">
                    <a:extLst>
                      <a:ext uri="{FF2B5EF4-FFF2-40B4-BE49-F238E27FC236}">
                        <a16:creationId xmlns:a16="http://schemas.microsoft.com/office/drawing/2014/main" id="{93AC2D83-0424-B87C-B351-B160F66D4582}"/>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013" name="Tekstfelt 1012">
                    <a:extLst>
                      <a:ext uri="{FF2B5EF4-FFF2-40B4-BE49-F238E27FC236}">
                        <a16:creationId xmlns:a16="http://schemas.microsoft.com/office/drawing/2014/main" id="{6A9C81B2-07E4-C03A-AC7C-B74E1DC08DED}"/>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014" name="Tekstfelt 1013">
                    <a:extLst>
                      <a:ext uri="{FF2B5EF4-FFF2-40B4-BE49-F238E27FC236}">
                        <a16:creationId xmlns:a16="http://schemas.microsoft.com/office/drawing/2014/main" id="{02C87658-94B5-DCB4-E7E1-6D80D127F379}"/>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015" name="Tekstfelt 1014">
                    <a:extLst>
                      <a:ext uri="{FF2B5EF4-FFF2-40B4-BE49-F238E27FC236}">
                        <a16:creationId xmlns:a16="http://schemas.microsoft.com/office/drawing/2014/main" id="{0EB5FEEC-FBEB-5046-5F1B-F68D8FD9179D}"/>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016" name="Tekstfelt 1015">
                    <a:extLst>
                      <a:ext uri="{FF2B5EF4-FFF2-40B4-BE49-F238E27FC236}">
                        <a16:creationId xmlns:a16="http://schemas.microsoft.com/office/drawing/2014/main" id="{5D0B7314-2955-AD45-92BB-2A3B9372894C}"/>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017" name="Tekstfelt 1016">
                    <a:extLst>
                      <a:ext uri="{FF2B5EF4-FFF2-40B4-BE49-F238E27FC236}">
                        <a16:creationId xmlns:a16="http://schemas.microsoft.com/office/drawing/2014/main" id="{275D53AE-3286-32E0-92FA-6CE0F67017D6}"/>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018" name="Tekstfelt 1017">
                    <a:extLst>
                      <a:ext uri="{FF2B5EF4-FFF2-40B4-BE49-F238E27FC236}">
                        <a16:creationId xmlns:a16="http://schemas.microsoft.com/office/drawing/2014/main" id="{2CC33015-81F4-550C-DA1D-EFAD2F4FB408}"/>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019" name="Tekstfelt 1018">
                    <a:extLst>
                      <a:ext uri="{FF2B5EF4-FFF2-40B4-BE49-F238E27FC236}">
                        <a16:creationId xmlns:a16="http://schemas.microsoft.com/office/drawing/2014/main" id="{3936AEAE-8B20-A438-4BC3-7EE678996DB3}"/>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020" name="Tekstfelt 1019">
                    <a:extLst>
                      <a:ext uri="{FF2B5EF4-FFF2-40B4-BE49-F238E27FC236}">
                        <a16:creationId xmlns:a16="http://schemas.microsoft.com/office/drawing/2014/main" id="{02B69233-0AAB-0874-2998-683BE34A0EDA}"/>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021" name="Tekstfelt 1020">
                    <a:extLst>
                      <a:ext uri="{FF2B5EF4-FFF2-40B4-BE49-F238E27FC236}">
                        <a16:creationId xmlns:a16="http://schemas.microsoft.com/office/drawing/2014/main" id="{FA63AA0F-BEC6-A9AB-E36B-13C28C4A4997}"/>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022" name="Tekstfelt 1021">
                    <a:extLst>
                      <a:ext uri="{FF2B5EF4-FFF2-40B4-BE49-F238E27FC236}">
                        <a16:creationId xmlns:a16="http://schemas.microsoft.com/office/drawing/2014/main" id="{CD9962CA-2229-35E8-89DB-6709B95CCAC4}"/>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023" name="Tekstfelt 1022">
                    <a:extLst>
                      <a:ext uri="{FF2B5EF4-FFF2-40B4-BE49-F238E27FC236}">
                        <a16:creationId xmlns:a16="http://schemas.microsoft.com/office/drawing/2014/main" id="{0DA92C72-DC6A-2119-1974-028ABD4247AD}"/>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024" name="Tekstfelt 1023">
                    <a:extLst>
                      <a:ext uri="{FF2B5EF4-FFF2-40B4-BE49-F238E27FC236}">
                        <a16:creationId xmlns:a16="http://schemas.microsoft.com/office/drawing/2014/main" id="{90B19874-4AE1-BD12-A10C-E457553DA0BD}"/>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025" name="Tekstfelt 1024">
                    <a:extLst>
                      <a:ext uri="{FF2B5EF4-FFF2-40B4-BE49-F238E27FC236}">
                        <a16:creationId xmlns:a16="http://schemas.microsoft.com/office/drawing/2014/main" id="{83FF4CF9-81EC-B528-5F4E-73C2BEAAA689}"/>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026" name="Tekstfelt 1025">
                    <a:extLst>
                      <a:ext uri="{FF2B5EF4-FFF2-40B4-BE49-F238E27FC236}">
                        <a16:creationId xmlns:a16="http://schemas.microsoft.com/office/drawing/2014/main" id="{201AB938-DB07-DE3C-52F1-1EAE9C740641}"/>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027" name="Tekstfelt 1026">
                    <a:extLst>
                      <a:ext uri="{FF2B5EF4-FFF2-40B4-BE49-F238E27FC236}">
                        <a16:creationId xmlns:a16="http://schemas.microsoft.com/office/drawing/2014/main" id="{56F1D325-0DE5-5D89-915A-7DB6F0D478E5}"/>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992" name="Tekstfelt 991">
                  <a:extLst>
                    <a:ext uri="{FF2B5EF4-FFF2-40B4-BE49-F238E27FC236}">
                      <a16:creationId xmlns:a16="http://schemas.microsoft.com/office/drawing/2014/main" id="{57C76BE0-4E00-F997-FC15-58C915F34EB3}"/>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993" name="Tekstfelt 992">
                  <a:extLst>
                    <a:ext uri="{FF2B5EF4-FFF2-40B4-BE49-F238E27FC236}">
                      <a16:creationId xmlns:a16="http://schemas.microsoft.com/office/drawing/2014/main" id="{FECDBFE0-63DA-CE5C-DF47-7664A649F544}"/>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994" name="Tekstfelt 993">
                  <a:extLst>
                    <a:ext uri="{FF2B5EF4-FFF2-40B4-BE49-F238E27FC236}">
                      <a16:creationId xmlns:a16="http://schemas.microsoft.com/office/drawing/2014/main" id="{3F4571DD-DF3B-8B79-039D-CD0E88DE7131}"/>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883" name="Gruppe 882">
                <a:extLst>
                  <a:ext uri="{FF2B5EF4-FFF2-40B4-BE49-F238E27FC236}">
                    <a16:creationId xmlns:a16="http://schemas.microsoft.com/office/drawing/2014/main" id="{2EBB6702-1276-D966-D7FB-F569E0784873}"/>
                  </a:ext>
                </a:extLst>
              </p:cNvPr>
              <p:cNvGrpSpPr/>
              <p:nvPr/>
            </p:nvGrpSpPr>
            <p:grpSpPr>
              <a:xfrm>
                <a:off x="732574" y="1038389"/>
                <a:ext cx="641389" cy="5216305"/>
                <a:chOff x="2892468" y="1032983"/>
                <a:chExt cx="641389" cy="5216305"/>
              </a:xfrm>
            </p:grpSpPr>
            <p:grpSp>
              <p:nvGrpSpPr>
                <p:cNvPr id="954" name="Gruppe 953">
                  <a:extLst>
                    <a:ext uri="{FF2B5EF4-FFF2-40B4-BE49-F238E27FC236}">
                      <a16:creationId xmlns:a16="http://schemas.microsoft.com/office/drawing/2014/main" id="{2B3BF176-179E-41C3-48F7-03C1FAA14225}"/>
                    </a:ext>
                  </a:extLst>
                </p:cNvPr>
                <p:cNvGrpSpPr/>
                <p:nvPr/>
              </p:nvGrpSpPr>
              <p:grpSpPr>
                <a:xfrm>
                  <a:off x="2892468" y="1032983"/>
                  <a:ext cx="641389" cy="5216305"/>
                  <a:chOff x="3475384" y="1188399"/>
                  <a:chExt cx="641389" cy="5216305"/>
                </a:xfrm>
              </p:grpSpPr>
              <p:sp>
                <p:nvSpPr>
                  <p:cNvPr id="958" name="Tekstfelt 957">
                    <a:extLst>
                      <a:ext uri="{FF2B5EF4-FFF2-40B4-BE49-F238E27FC236}">
                        <a16:creationId xmlns:a16="http://schemas.microsoft.com/office/drawing/2014/main" id="{1BA092BD-EECB-CB3B-4AB7-D8DAAFCB4521}"/>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959" name="Tekstfelt 958">
                    <a:extLst>
                      <a:ext uri="{FF2B5EF4-FFF2-40B4-BE49-F238E27FC236}">
                        <a16:creationId xmlns:a16="http://schemas.microsoft.com/office/drawing/2014/main" id="{C2E21945-2CF7-7F2B-C76B-FB20F4C2DF9C}"/>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960" name="Tekstfelt 959">
                    <a:extLst>
                      <a:ext uri="{FF2B5EF4-FFF2-40B4-BE49-F238E27FC236}">
                        <a16:creationId xmlns:a16="http://schemas.microsoft.com/office/drawing/2014/main" id="{B89A6680-5B9F-BA73-D18C-18F83B9DDE95}"/>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961" name="Tekstfelt 960">
                    <a:extLst>
                      <a:ext uri="{FF2B5EF4-FFF2-40B4-BE49-F238E27FC236}">
                        <a16:creationId xmlns:a16="http://schemas.microsoft.com/office/drawing/2014/main" id="{49D90172-6B85-FE32-C6EF-39678270E4A7}"/>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962" name="Tekstfelt 961">
                    <a:extLst>
                      <a:ext uri="{FF2B5EF4-FFF2-40B4-BE49-F238E27FC236}">
                        <a16:creationId xmlns:a16="http://schemas.microsoft.com/office/drawing/2014/main" id="{506208AC-6A68-58E6-F4B2-0F2F3066F82E}"/>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963" name="Tekstfelt 962">
                    <a:extLst>
                      <a:ext uri="{FF2B5EF4-FFF2-40B4-BE49-F238E27FC236}">
                        <a16:creationId xmlns:a16="http://schemas.microsoft.com/office/drawing/2014/main" id="{9B21F5C0-2423-4AD4-0E0C-0D53D0DEDCDB}"/>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964" name="Tekstfelt 963">
                    <a:extLst>
                      <a:ext uri="{FF2B5EF4-FFF2-40B4-BE49-F238E27FC236}">
                        <a16:creationId xmlns:a16="http://schemas.microsoft.com/office/drawing/2014/main" id="{FF72C360-67C1-A0C4-D370-80A762B906E6}"/>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965" name="Tekstfelt 964">
                    <a:extLst>
                      <a:ext uri="{FF2B5EF4-FFF2-40B4-BE49-F238E27FC236}">
                        <a16:creationId xmlns:a16="http://schemas.microsoft.com/office/drawing/2014/main" id="{54A0BD5B-A93C-2E62-F96B-F40219C3D617}"/>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966" name="Tekstfelt 965">
                    <a:extLst>
                      <a:ext uri="{FF2B5EF4-FFF2-40B4-BE49-F238E27FC236}">
                        <a16:creationId xmlns:a16="http://schemas.microsoft.com/office/drawing/2014/main" id="{707EC398-DCCF-C2EC-E8E9-B02E97F75737}"/>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967" name="Tekstfelt 966">
                    <a:extLst>
                      <a:ext uri="{FF2B5EF4-FFF2-40B4-BE49-F238E27FC236}">
                        <a16:creationId xmlns:a16="http://schemas.microsoft.com/office/drawing/2014/main" id="{B01A8785-0DB3-45BC-FBC7-4832BB1439A4}"/>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968" name="Tekstfelt 967">
                    <a:extLst>
                      <a:ext uri="{FF2B5EF4-FFF2-40B4-BE49-F238E27FC236}">
                        <a16:creationId xmlns:a16="http://schemas.microsoft.com/office/drawing/2014/main" id="{34EBC15D-20F2-8ECF-93D3-2B7215545C6C}"/>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969" name="Tekstfelt 968">
                    <a:extLst>
                      <a:ext uri="{FF2B5EF4-FFF2-40B4-BE49-F238E27FC236}">
                        <a16:creationId xmlns:a16="http://schemas.microsoft.com/office/drawing/2014/main" id="{70B79804-42A3-B283-1B45-3CD20CA93789}"/>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970" name="Tekstfelt 969">
                    <a:extLst>
                      <a:ext uri="{FF2B5EF4-FFF2-40B4-BE49-F238E27FC236}">
                        <a16:creationId xmlns:a16="http://schemas.microsoft.com/office/drawing/2014/main" id="{0278DF38-CFAA-A4AF-2D4A-15C186FB12F5}"/>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971" name="Tekstfelt 970">
                    <a:extLst>
                      <a:ext uri="{FF2B5EF4-FFF2-40B4-BE49-F238E27FC236}">
                        <a16:creationId xmlns:a16="http://schemas.microsoft.com/office/drawing/2014/main" id="{E81EE1F9-F0E8-E92C-904B-1B42FF3EF4D4}"/>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972" name="Tekstfelt 971">
                    <a:extLst>
                      <a:ext uri="{FF2B5EF4-FFF2-40B4-BE49-F238E27FC236}">
                        <a16:creationId xmlns:a16="http://schemas.microsoft.com/office/drawing/2014/main" id="{E2C41EC3-08D6-0ABA-3153-9F78B6CC15F2}"/>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973" name="Tekstfelt 972">
                    <a:extLst>
                      <a:ext uri="{FF2B5EF4-FFF2-40B4-BE49-F238E27FC236}">
                        <a16:creationId xmlns:a16="http://schemas.microsoft.com/office/drawing/2014/main" id="{9D043E56-A983-1E0E-B739-8FB811A0D650}"/>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974" name="Tekstfelt 973">
                    <a:extLst>
                      <a:ext uri="{FF2B5EF4-FFF2-40B4-BE49-F238E27FC236}">
                        <a16:creationId xmlns:a16="http://schemas.microsoft.com/office/drawing/2014/main" id="{72FE694E-8E16-34C5-FF07-FCABA95C2868}"/>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975" name="Tekstfelt 974">
                    <a:extLst>
                      <a:ext uri="{FF2B5EF4-FFF2-40B4-BE49-F238E27FC236}">
                        <a16:creationId xmlns:a16="http://schemas.microsoft.com/office/drawing/2014/main" id="{523C6A66-AD97-D938-03A6-3DCDEAE01B47}"/>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976" name="Tekstfelt 975">
                    <a:extLst>
                      <a:ext uri="{FF2B5EF4-FFF2-40B4-BE49-F238E27FC236}">
                        <a16:creationId xmlns:a16="http://schemas.microsoft.com/office/drawing/2014/main" id="{894CD40E-DC91-5687-34FB-2793864DFFD5}"/>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977" name="Tekstfelt 976">
                    <a:extLst>
                      <a:ext uri="{FF2B5EF4-FFF2-40B4-BE49-F238E27FC236}">
                        <a16:creationId xmlns:a16="http://schemas.microsoft.com/office/drawing/2014/main" id="{7241C3BB-E875-A92C-5874-7AEF7EBA5CC3}"/>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978" name="Tekstfelt 977">
                    <a:extLst>
                      <a:ext uri="{FF2B5EF4-FFF2-40B4-BE49-F238E27FC236}">
                        <a16:creationId xmlns:a16="http://schemas.microsoft.com/office/drawing/2014/main" id="{DEEB4B2C-9B8A-1E58-6EEC-05F5F346287E}"/>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979" name="Tekstfelt 978">
                    <a:extLst>
                      <a:ext uri="{FF2B5EF4-FFF2-40B4-BE49-F238E27FC236}">
                        <a16:creationId xmlns:a16="http://schemas.microsoft.com/office/drawing/2014/main" id="{30D9795F-C93C-C52A-A02A-62FF46856083}"/>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980" name="Tekstfelt 979">
                    <a:extLst>
                      <a:ext uri="{FF2B5EF4-FFF2-40B4-BE49-F238E27FC236}">
                        <a16:creationId xmlns:a16="http://schemas.microsoft.com/office/drawing/2014/main" id="{72599190-5733-4B85-31B9-EC679AC9A9C8}"/>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981" name="Tekstfelt 980">
                    <a:extLst>
                      <a:ext uri="{FF2B5EF4-FFF2-40B4-BE49-F238E27FC236}">
                        <a16:creationId xmlns:a16="http://schemas.microsoft.com/office/drawing/2014/main" id="{2D67DD35-09B5-F968-80A7-1C530650559F}"/>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982" name="Tekstfelt 981">
                    <a:extLst>
                      <a:ext uri="{FF2B5EF4-FFF2-40B4-BE49-F238E27FC236}">
                        <a16:creationId xmlns:a16="http://schemas.microsoft.com/office/drawing/2014/main" id="{980C617D-B62D-5BE9-23F2-677F4091AA15}"/>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983" name="Tekstfelt 982">
                    <a:extLst>
                      <a:ext uri="{FF2B5EF4-FFF2-40B4-BE49-F238E27FC236}">
                        <a16:creationId xmlns:a16="http://schemas.microsoft.com/office/drawing/2014/main" id="{48E666D6-1B16-512D-0536-2519B9B8BC70}"/>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984" name="Tekstfelt 983">
                    <a:extLst>
                      <a:ext uri="{FF2B5EF4-FFF2-40B4-BE49-F238E27FC236}">
                        <a16:creationId xmlns:a16="http://schemas.microsoft.com/office/drawing/2014/main" id="{892939EF-A2A3-8E77-7168-93DB3B6EBB54}"/>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985" name="Tekstfelt 984">
                    <a:extLst>
                      <a:ext uri="{FF2B5EF4-FFF2-40B4-BE49-F238E27FC236}">
                        <a16:creationId xmlns:a16="http://schemas.microsoft.com/office/drawing/2014/main" id="{77779D5D-1E6D-7975-8806-CC62577888D3}"/>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986" name="Tekstfelt 985">
                    <a:extLst>
                      <a:ext uri="{FF2B5EF4-FFF2-40B4-BE49-F238E27FC236}">
                        <a16:creationId xmlns:a16="http://schemas.microsoft.com/office/drawing/2014/main" id="{CD60F7E3-6103-069D-4DB2-98B46B861951}"/>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987" name="Tekstfelt 986">
                    <a:extLst>
                      <a:ext uri="{FF2B5EF4-FFF2-40B4-BE49-F238E27FC236}">
                        <a16:creationId xmlns:a16="http://schemas.microsoft.com/office/drawing/2014/main" id="{E7C36EE8-3B36-4455-F0D8-6288DA671488}"/>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988" name="Tekstfelt 987">
                    <a:extLst>
                      <a:ext uri="{FF2B5EF4-FFF2-40B4-BE49-F238E27FC236}">
                        <a16:creationId xmlns:a16="http://schemas.microsoft.com/office/drawing/2014/main" id="{53EB1096-3257-F006-F73F-B49A4F982C3F}"/>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989" name="Tekstfelt 988">
                    <a:extLst>
                      <a:ext uri="{FF2B5EF4-FFF2-40B4-BE49-F238E27FC236}">
                        <a16:creationId xmlns:a16="http://schemas.microsoft.com/office/drawing/2014/main" id="{2CDC8720-3619-6E1B-34E5-C1416389850F}"/>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990" name="Tekstfelt 989">
                    <a:extLst>
                      <a:ext uri="{FF2B5EF4-FFF2-40B4-BE49-F238E27FC236}">
                        <a16:creationId xmlns:a16="http://schemas.microsoft.com/office/drawing/2014/main" id="{4F1D500F-7F7B-9790-DA05-A26E40DAF3DC}"/>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955" name="Tekstfelt 954">
                  <a:extLst>
                    <a:ext uri="{FF2B5EF4-FFF2-40B4-BE49-F238E27FC236}">
                      <a16:creationId xmlns:a16="http://schemas.microsoft.com/office/drawing/2014/main" id="{A64D30D2-774F-22DF-C611-4A680AA4B947}"/>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956" name="Tekstfelt 955">
                  <a:extLst>
                    <a:ext uri="{FF2B5EF4-FFF2-40B4-BE49-F238E27FC236}">
                      <a16:creationId xmlns:a16="http://schemas.microsoft.com/office/drawing/2014/main" id="{6C4E8A7F-7F9B-9ADB-6751-EFC64A2D1A54}"/>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957" name="Tekstfelt 956">
                  <a:extLst>
                    <a:ext uri="{FF2B5EF4-FFF2-40B4-BE49-F238E27FC236}">
                      <a16:creationId xmlns:a16="http://schemas.microsoft.com/office/drawing/2014/main" id="{D2C038BD-56DC-908E-FE23-3DB10E369576}"/>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884" name="Gruppe 883">
                <a:extLst>
                  <a:ext uri="{FF2B5EF4-FFF2-40B4-BE49-F238E27FC236}">
                    <a16:creationId xmlns:a16="http://schemas.microsoft.com/office/drawing/2014/main" id="{8ECAD7B2-0168-DED9-A44B-DEB3BB5BB1DE}"/>
                  </a:ext>
                </a:extLst>
              </p:cNvPr>
              <p:cNvGrpSpPr/>
              <p:nvPr/>
            </p:nvGrpSpPr>
            <p:grpSpPr>
              <a:xfrm>
                <a:off x="286844" y="1475337"/>
                <a:ext cx="641389" cy="4783755"/>
                <a:chOff x="2892468" y="1465533"/>
                <a:chExt cx="641389" cy="4783755"/>
              </a:xfrm>
            </p:grpSpPr>
            <p:grpSp>
              <p:nvGrpSpPr>
                <p:cNvPr id="920" name="Gruppe 919">
                  <a:extLst>
                    <a:ext uri="{FF2B5EF4-FFF2-40B4-BE49-F238E27FC236}">
                      <a16:creationId xmlns:a16="http://schemas.microsoft.com/office/drawing/2014/main" id="{A1C3AE57-D7DD-1C92-0D45-D1D40F1B9E08}"/>
                    </a:ext>
                  </a:extLst>
                </p:cNvPr>
                <p:cNvGrpSpPr/>
                <p:nvPr/>
              </p:nvGrpSpPr>
              <p:grpSpPr>
                <a:xfrm>
                  <a:off x="2892468" y="1465533"/>
                  <a:ext cx="641389" cy="4783755"/>
                  <a:chOff x="3475384" y="1620949"/>
                  <a:chExt cx="641389" cy="4783755"/>
                </a:xfrm>
              </p:grpSpPr>
              <p:sp>
                <p:nvSpPr>
                  <p:cNvPr id="924" name="Tekstfelt 923">
                    <a:extLst>
                      <a:ext uri="{FF2B5EF4-FFF2-40B4-BE49-F238E27FC236}">
                        <a16:creationId xmlns:a16="http://schemas.microsoft.com/office/drawing/2014/main" id="{80633E94-06A4-27B6-2207-DB888C7077AC}"/>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925" name="Tekstfelt 924">
                    <a:extLst>
                      <a:ext uri="{FF2B5EF4-FFF2-40B4-BE49-F238E27FC236}">
                        <a16:creationId xmlns:a16="http://schemas.microsoft.com/office/drawing/2014/main" id="{8107431D-7E3D-BEF5-AE21-2A40FDFE4336}"/>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926" name="Tekstfelt 925">
                    <a:extLst>
                      <a:ext uri="{FF2B5EF4-FFF2-40B4-BE49-F238E27FC236}">
                        <a16:creationId xmlns:a16="http://schemas.microsoft.com/office/drawing/2014/main" id="{93598CDE-4071-B0B0-FA08-5343085C83E6}"/>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927" name="Tekstfelt 926">
                    <a:extLst>
                      <a:ext uri="{FF2B5EF4-FFF2-40B4-BE49-F238E27FC236}">
                        <a16:creationId xmlns:a16="http://schemas.microsoft.com/office/drawing/2014/main" id="{423168FB-201A-A269-8CC6-86A59F8BD052}"/>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928" name="Tekstfelt 927">
                    <a:extLst>
                      <a:ext uri="{FF2B5EF4-FFF2-40B4-BE49-F238E27FC236}">
                        <a16:creationId xmlns:a16="http://schemas.microsoft.com/office/drawing/2014/main" id="{E0F91C70-C40D-B851-F00B-7B3104762D85}"/>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929" name="Tekstfelt 928">
                    <a:extLst>
                      <a:ext uri="{FF2B5EF4-FFF2-40B4-BE49-F238E27FC236}">
                        <a16:creationId xmlns:a16="http://schemas.microsoft.com/office/drawing/2014/main" id="{72D19A62-66E7-1EBD-66D6-A18366B480AE}"/>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930" name="Tekstfelt 929">
                    <a:extLst>
                      <a:ext uri="{FF2B5EF4-FFF2-40B4-BE49-F238E27FC236}">
                        <a16:creationId xmlns:a16="http://schemas.microsoft.com/office/drawing/2014/main" id="{AAE935D8-F488-0C44-7EBC-0DB6D2E1A1BD}"/>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931" name="Tekstfelt 930">
                    <a:extLst>
                      <a:ext uri="{FF2B5EF4-FFF2-40B4-BE49-F238E27FC236}">
                        <a16:creationId xmlns:a16="http://schemas.microsoft.com/office/drawing/2014/main" id="{8BDB348A-6D9C-8CAB-2197-403D7A4D9DF3}"/>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932" name="Tekstfelt 931">
                    <a:extLst>
                      <a:ext uri="{FF2B5EF4-FFF2-40B4-BE49-F238E27FC236}">
                        <a16:creationId xmlns:a16="http://schemas.microsoft.com/office/drawing/2014/main" id="{A8FBCD19-CA40-CD85-2726-276AA38E83B3}"/>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933" name="Tekstfelt 932">
                    <a:extLst>
                      <a:ext uri="{FF2B5EF4-FFF2-40B4-BE49-F238E27FC236}">
                        <a16:creationId xmlns:a16="http://schemas.microsoft.com/office/drawing/2014/main" id="{A1CBEDD9-0181-0A92-F47B-8466A9C5D5D2}"/>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934" name="Tekstfelt 933">
                    <a:extLst>
                      <a:ext uri="{FF2B5EF4-FFF2-40B4-BE49-F238E27FC236}">
                        <a16:creationId xmlns:a16="http://schemas.microsoft.com/office/drawing/2014/main" id="{24CF5948-45FC-EC9A-BDA2-FE5E615E8E9A}"/>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935" name="Tekstfelt 934">
                    <a:extLst>
                      <a:ext uri="{FF2B5EF4-FFF2-40B4-BE49-F238E27FC236}">
                        <a16:creationId xmlns:a16="http://schemas.microsoft.com/office/drawing/2014/main" id="{70FE3510-EEAC-0EDA-EAD3-8A4E9BF8E30B}"/>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936" name="Tekstfelt 935">
                    <a:extLst>
                      <a:ext uri="{FF2B5EF4-FFF2-40B4-BE49-F238E27FC236}">
                        <a16:creationId xmlns:a16="http://schemas.microsoft.com/office/drawing/2014/main" id="{39595E50-803D-6465-D40F-50674E1FD8D8}"/>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937" name="Tekstfelt 936">
                    <a:extLst>
                      <a:ext uri="{FF2B5EF4-FFF2-40B4-BE49-F238E27FC236}">
                        <a16:creationId xmlns:a16="http://schemas.microsoft.com/office/drawing/2014/main" id="{C208F82F-5A7A-F0CF-0977-505DE3A6603B}"/>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938" name="Tekstfelt 937">
                    <a:extLst>
                      <a:ext uri="{FF2B5EF4-FFF2-40B4-BE49-F238E27FC236}">
                        <a16:creationId xmlns:a16="http://schemas.microsoft.com/office/drawing/2014/main" id="{8B57B802-7453-54E4-F81E-76563EFD57F0}"/>
                      </a:ext>
                    </a:extLst>
                  </p:cNvPr>
                  <p:cNvSpPr txBox="1"/>
                  <p:nvPr/>
                </p:nvSpPr>
                <p:spPr>
                  <a:xfrm>
                    <a:off x="3502242" y="3790057"/>
                    <a:ext cx="518091"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939" name="Tekstfelt 938">
                    <a:extLst>
                      <a:ext uri="{FF2B5EF4-FFF2-40B4-BE49-F238E27FC236}">
                        <a16:creationId xmlns:a16="http://schemas.microsoft.com/office/drawing/2014/main" id="{77F6C2F6-57D2-3B76-0FB4-819B766095B1}"/>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940" name="Tekstfelt 939">
                    <a:extLst>
                      <a:ext uri="{FF2B5EF4-FFF2-40B4-BE49-F238E27FC236}">
                        <a16:creationId xmlns:a16="http://schemas.microsoft.com/office/drawing/2014/main" id="{1EE29F74-90E1-D73D-B3E7-D745AE5131C1}"/>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941" name="Tekstfelt 940">
                    <a:extLst>
                      <a:ext uri="{FF2B5EF4-FFF2-40B4-BE49-F238E27FC236}">
                        <a16:creationId xmlns:a16="http://schemas.microsoft.com/office/drawing/2014/main" id="{4983482A-AB11-74F8-24C6-3E3798B75313}"/>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942" name="Tekstfelt 941">
                    <a:extLst>
                      <a:ext uri="{FF2B5EF4-FFF2-40B4-BE49-F238E27FC236}">
                        <a16:creationId xmlns:a16="http://schemas.microsoft.com/office/drawing/2014/main" id="{D19DC92C-45B7-8DDB-A657-5CE07745303E}"/>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943" name="Tekstfelt 942">
                    <a:extLst>
                      <a:ext uri="{FF2B5EF4-FFF2-40B4-BE49-F238E27FC236}">
                        <a16:creationId xmlns:a16="http://schemas.microsoft.com/office/drawing/2014/main" id="{A57E02A9-EF8A-7879-E258-DB3B664564FA}"/>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944" name="Tekstfelt 943">
                    <a:extLst>
                      <a:ext uri="{FF2B5EF4-FFF2-40B4-BE49-F238E27FC236}">
                        <a16:creationId xmlns:a16="http://schemas.microsoft.com/office/drawing/2014/main" id="{9D84C881-9B06-46BC-1732-B648FF147AA0}"/>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945" name="Tekstfelt 944">
                    <a:extLst>
                      <a:ext uri="{FF2B5EF4-FFF2-40B4-BE49-F238E27FC236}">
                        <a16:creationId xmlns:a16="http://schemas.microsoft.com/office/drawing/2014/main" id="{70A884E3-7A63-C7BD-2B3D-64DE9E52C104}"/>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946" name="Tekstfelt 945">
                    <a:extLst>
                      <a:ext uri="{FF2B5EF4-FFF2-40B4-BE49-F238E27FC236}">
                        <a16:creationId xmlns:a16="http://schemas.microsoft.com/office/drawing/2014/main" id="{4DE21570-F162-0E90-F929-0E1CDAF38703}"/>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947" name="Tekstfelt 946">
                    <a:extLst>
                      <a:ext uri="{FF2B5EF4-FFF2-40B4-BE49-F238E27FC236}">
                        <a16:creationId xmlns:a16="http://schemas.microsoft.com/office/drawing/2014/main" id="{B8A59D8C-A4A5-DD51-0241-648167A89FBD}"/>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948" name="Tekstfelt 947">
                    <a:extLst>
                      <a:ext uri="{FF2B5EF4-FFF2-40B4-BE49-F238E27FC236}">
                        <a16:creationId xmlns:a16="http://schemas.microsoft.com/office/drawing/2014/main" id="{AC6B5975-BEBF-5CC0-B60E-9AFEB016757C}"/>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949" name="Tekstfelt 948">
                    <a:extLst>
                      <a:ext uri="{FF2B5EF4-FFF2-40B4-BE49-F238E27FC236}">
                        <a16:creationId xmlns:a16="http://schemas.microsoft.com/office/drawing/2014/main" id="{D167D877-2AB5-932E-17F7-978578781770}"/>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950" name="Tekstfelt 949">
                    <a:extLst>
                      <a:ext uri="{FF2B5EF4-FFF2-40B4-BE49-F238E27FC236}">
                        <a16:creationId xmlns:a16="http://schemas.microsoft.com/office/drawing/2014/main" id="{2D371328-76E7-050E-04FF-316B518D6805}"/>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951" name="Tekstfelt 950">
                    <a:extLst>
                      <a:ext uri="{FF2B5EF4-FFF2-40B4-BE49-F238E27FC236}">
                        <a16:creationId xmlns:a16="http://schemas.microsoft.com/office/drawing/2014/main" id="{EE5448AF-6E03-60D3-0E56-8C4BA79D3E6D}"/>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952" name="Tekstfelt 951">
                    <a:extLst>
                      <a:ext uri="{FF2B5EF4-FFF2-40B4-BE49-F238E27FC236}">
                        <a16:creationId xmlns:a16="http://schemas.microsoft.com/office/drawing/2014/main" id="{C57537C3-E381-F369-C9A5-DC029AA99402}"/>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953" name="Tekstfelt 952">
                    <a:extLst>
                      <a:ext uri="{FF2B5EF4-FFF2-40B4-BE49-F238E27FC236}">
                        <a16:creationId xmlns:a16="http://schemas.microsoft.com/office/drawing/2014/main" id="{419DED14-9D02-1577-0CEE-E124B1A994F3}"/>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921" name="Tekstfelt 920">
                  <a:extLst>
                    <a:ext uri="{FF2B5EF4-FFF2-40B4-BE49-F238E27FC236}">
                      <a16:creationId xmlns:a16="http://schemas.microsoft.com/office/drawing/2014/main" id="{8FA043BE-C5B5-D3CD-E1BD-FDECE6C6633D}"/>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922" name="Tekstfelt 921">
                  <a:extLst>
                    <a:ext uri="{FF2B5EF4-FFF2-40B4-BE49-F238E27FC236}">
                      <a16:creationId xmlns:a16="http://schemas.microsoft.com/office/drawing/2014/main" id="{F63FD58F-753B-C511-474C-2554C71E9687}"/>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923" name="Tekstfelt 922">
                  <a:extLst>
                    <a:ext uri="{FF2B5EF4-FFF2-40B4-BE49-F238E27FC236}">
                      <a16:creationId xmlns:a16="http://schemas.microsoft.com/office/drawing/2014/main" id="{71DB6E33-DE9A-52A7-10F6-D9AFE28E7540}"/>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885" name="Gruppe 884">
                <a:extLst>
                  <a:ext uri="{FF2B5EF4-FFF2-40B4-BE49-F238E27FC236}">
                    <a16:creationId xmlns:a16="http://schemas.microsoft.com/office/drawing/2014/main" id="{5C01AE89-DAF2-17EA-2907-075296BC9D63}"/>
                  </a:ext>
                </a:extLst>
              </p:cNvPr>
              <p:cNvGrpSpPr/>
              <p:nvPr/>
            </p:nvGrpSpPr>
            <p:grpSpPr>
              <a:xfrm>
                <a:off x="-136438" y="1476215"/>
                <a:ext cx="641389" cy="4783755"/>
                <a:chOff x="2892468" y="1465533"/>
                <a:chExt cx="641389" cy="4783755"/>
              </a:xfrm>
            </p:grpSpPr>
            <p:grpSp>
              <p:nvGrpSpPr>
                <p:cNvPr id="886" name="Gruppe 885">
                  <a:extLst>
                    <a:ext uri="{FF2B5EF4-FFF2-40B4-BE49-F238E27FC236}">
                      <a16:creationId xmlns:a16="http://schemas.microsoft.com/office/drawing/2014/main" id="{9FD8D555-58F4-7A96-B315-7480F66A40DB}"/>
                    </a:ext>
                  </a:extLst>
                </p:cNvPr>
                <p:cNvGrpSpPr/>
                <p:nvPr/>
              </p:nvGrpSpPr>
              <p:grpSpPr>
                <a:xfrm>
                  <a:off x="2892468" y="1465533"/>
                  <a:ext cx="641389" cy="4783755"/>
                  <a:chOff x="3475384" y="1620949"/>
                  <a:chExt cx="641389" cy="4783755"/>
                </a:xfrm>
              </p:grpSpPr>
              <p:sp>
                <p:nvSpPr>
                  <p:cNvPr id="890" name="Tekstfelt 889">
                    <a:extLst>
                      <a:ext uri="{FF2B5EF4-FFF2-40B4-BE49-F238E27FC236}">
                        <a16:creationId xmlns:a16="http://schemas.microsoft.com/office/drawing/2014/main" id="{51680328-AF2E-BB60-DEF5-379EC4D18AC6}"/>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891" name="Tekstfelt 890">
                    <a:extLst>
                      <a:ext uri="{FF2B5EF4-FFF2-40B4-BE49-F238E27FC236}">
                        <a16:creationId xmlns:a16="http://schemas.microsoft.com/office/drawing/2014/main" id="{59EE50E2-40EA-63B0-66E7-15F8A3E027A8}"/>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892" name="Tekstfelt 891">
                    <a:extLst>
                      <a:ext uri="{FF2B5EF4-FFF2-40B4-BE49-F238E27FC236}">
                        <a16:creationId xmlns:a16="http://schemas.microsoft.com/office/drawing/2014/main" id="{F97DA5FE-7674-AC83-B959-BE26866780F1}"/>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893" name="Tekstfelt 892">
                    <a:extLst>
                      <a:ext uri="{FF2B5EF4-FFF2-40B4-BE49-F238E27FC236}">
                        <a16:creationId xmlns:a16="http://schemas.microsoft.com/office/drawing/2014/main" id="{7A89C641-0D48-E3D2-7579-7B2671873B5D}"/>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894" name="Tekstfelt 893">
                    <a:extLst>
                      <a:ext uri="{FF2B5EF4-FFF2-40B4-BE49-F238E27FC236}">
                        <a16:creationId xmlns:a16="http://schemas.microsoft.com/office/drawing/2014/main" id="{FC673D39-CB5A-FB1C-2B7A-038BC689E2D7}"/>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895" name="Tekstfelt 894">
                    <a:extLst>
                      <a:ext uri="{FF2B5EF4-FFF2-40B4-BE49-F238E27FC236}">
                        <a16:creationId xmlns:a16="http://schemas.microsoft.com/office/drawing/2014/main" id="{73DC478E-D81D-1579-65AE-B31FBE570A9D}"/>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896" name="Tekstfelt 895">
                    <a:extLst>
                      <a:ext uri="{FF2B5EF4-FFF2-40B4-BE49-F238E27FC236}">
                        <a16:creationId xmlns:a16="http://schemas.microsoft.com/office/drawing/2014/main" id="{71F4358F-CC4A-2B74-E516-0AE9EB2CEF66}"/>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897" name="Tekstfelt 896">
                    <a:extLst>
                      <a:ext uri="{FF2B5EF4-FFF2-40B4-BE49-F238E27FC236}">
                        <a16:creationId xmlns:a16="http://schemas.microsoft.com/office/drawing/2014/main" id="{2DF679DA-75FD-C8FD-F8F4-CBBCE6C365FB}"/>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898" name="Tekstfelt 897">
                    <a:extLst>
                      <a:ext uri="{FF2B5EF4-FFF2-40B4-BE49-F238E27FC236}">
                        <a16:creationId xmlns:a16="http://schemas.microsoft.com/office/drawing/2014/main" id="{E80A76F8-8BA6-F931-2E37-11B3AEC06EBB}"/>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899" name="Tekstfelt 898">
                    <a:extLst>
                      <a:ext uri="{FF2B5EF4-FFF2-40B4-BE49-F238E27FC236}">
                        <a16:creationId xmlns:a16="http://schemas.microsoft.com/office/drawing/2014/main" id="{7ADF6795-0890-9A9C-2717-2FD812A3A788}"/>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900" name="Tekstfelt 899">
                    <a:extLst>
                      <a:ext uri="{FF2B5EF4-FFF2-40B4-BE49-F238E27FC236}">
                        <a16:creationId xmlns:a16="http://schemas.microsoft.com/office/drawing/2014/main" id="{6255D049-5D49-754D-AECC-D009BE54623C}"/>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901" name="Tekstfelt 900">
                    <a:extLst>
                      <a:ext uri="{FF2B5EF4-FFF2-40B4-BE49-F238E27FC236}">
                        <a16:creationId xmlns:a16="http://schemas.microsoft.com/office/drawing/2014/main" id="{780C8B28-71A4-17EA-F77A-17F78F54BB0E}"/>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902" name="Tekstfelt 901">
                    <a:extLst>
                      <a:ext uri="{FF2B5EF4-FFF2-40B4-BE49-F238E27FC236}">
                        <a16:creationId xmlns:a16="http://schemas.microsoft.com/office/drawing/2014/main" id="{D7462888-C747-093A-C38C-7879BCB3F69E}"/>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903" name="Tekstfelt 902">
                    <a:extLst>
                      <a:ext uri="{FF2B5EF4-FFF2-40B4-BE49-F238E27FC236}">
                        <a16:creationId xmlns:a16="http://schemas.microsoft.com/office/drawing/2014/main" id="{75CA798C-C24F-3245-3188-A11A1D1048CC}"/>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904" name="Tekstfelt 903">
                    <a:extLst>
                      <a:ext uri="{FF2B5EF4-FFF2-40B4-BE49-F238E27FC236}">
                        <a16:creationId xmlns:a16="http://schemas.microsoft.com/office/drawing/2014/main" id="{219EBECD-6C8F-F4F1-7F97-FF930ABBDD2B}"/>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905" name="Tekstfelt 904">
                    <a:extLst>
                      <a:ext uri="{FF2B5EF4-FFF2-40B4-BE49-F238E27FC236}">
                        <a16:creationId xmlns:a16="http://schemas.microsoft.com/office/drawing/2014/main" id="{0A58D07D-0509-64EE-CF33-656205A6CB20}"/>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906" name="Tekstfelt 905">
                    <a:extLst>
                      <a:ext uri="{FF2B5EF4-FFF2-40B4-BE49-F238E27FC236}">
                        <a16:creationId xmlns:a16="http://schemas.microsoft.com/office/drawing/2014/main" id="{42429F3C-159E-0BE7-71DE-662A68409E3E}"/>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907" name="Tekstfelt 906">
                    <a:extLst>
                      <a:ext uri="{FF2B5EF4-FFF2-40B4-BE49-F238E27FC236}">
                        <a16:creationId xmlns:a16="http://schemas.microsoft.com/office/drawing/2014/main" id="{7B468045-4761-6DC9-DC89-4346708896EA}"/>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908" name="Tekstfelt 907">
                    <a:extLst>
                      <a:ext uri="{FF2B5EF4-FFF2-40B4-BE49-F238E27FC236}">
                        <a16:creationId xmlns:a16="http://schemas.microsoft.com/office/drawing/2014/main" id="{BC56B160-DE3A-3F26-428C-D069587AE329}"/>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909" name="Tekstfelt 908">
                    <a:extLst>
                      <a:ext uri="{FF2B5EF4-FFF2-40B4-BE49-F238E27FC236}">
                        <a16:creationId xmlns:a16="http://schemas.microsoft.com/office/drawing/2014/main" id="{6E1F07DA-836B-C877-8C1F-5718F9B43B90}"/>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910" name="Tekstfelt 909">
                    <a:extLst>
                      <a:ext uri="{FF2B5EF4-FFF2-40B4-BE49-F238E27FC236}">
                        <a16:creationId xmlns:a16="http://schemas.microsoft.com/office/drawing/2014/main" id="{6E31E025-A028-9A7C-47C1-F3504797DF90}"/>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911" name="Tekstfelt 910">
                    <a:extLst>
                      <a:ext uri="{FF2B5EF4-FFF2-40B4-BE49-F238E27FC236}">
                        <a16:creationId xmlns:a16="http://schemas.microsoft.com/office/drawing/2014/main" id="{45845233-D614-7F2C-467D-A1ACEBFD57C7}"/>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912" name="Tekstfelt 911">
                    <a:extLst>
                      <a:ext uri="{FF2B5EF4-FFF2-40B4-BE49-F238E27FC236}">
                        <a16:creationId xmlns:a16="http://schemas.microsoft.com/office/drawing/2014/main" id="{21820EC4-456F-2CB9-6B78-3F1EF872121B}"/>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913" name="Tekstfelt 912">
                    <a:extLst>
                      <a:ext uri="{FF2B5EF4-FFF2-40B4-BE49-F238E27FC236}">
                        <a16:creationId xmlns:a16="http://schemas.microsoft.com/office/drawing/2014/main" id="{132C218D-6E6C-BDB5-B2DA-9FF6121C335D}"/>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914" name="Tekstfelt 913">
                    <a:extLst>
                      <a:ext uri="{FF2B5EF4-FFF2-40B4-BE49-F238E27FC236}">
                        <a16:creationId xmlns:a16="http://schemas.microsoft.com/office/drawing/2014/main" id="{90EED68C-6926-FACC-3D91-8B8ABD4F21A3}"/>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915" name="Tekstfelt 914">
                    <a:extLst>
                      <a:ext uri="{FF2B5EF4-FFF2-40B4-BE49-F238E27FC236}">
                        <a16:creationId xmlns:a16="http://schemas.microsoft.com/office/drawing/2014/main" id="{02EDA4CD-D2E2-3385-7157-5D943E001662}"/>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916" name="Tekstfelt 915">
                    <a:extLst>
                      <a:ext uri="{FF2B5EF4-FFF2-40B4-BE49-F238E27FC236}">
                        <a16:creationId xmlns:a16="http://schemas.microsoft.com/office/drawing/2014/main" id="{8E7D1D6D-7815-A8EB-AA8F-737273435E76}"/>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917" name="Tekstfelt 916">
                    <a:extLst>
                      <a:ext uri="{FF2B5EF4-FFF2-40B4-BE49-F238E27FC236}">
                        <a16:creationId xmlns:a16="http://schemas.microsoft.com/office/drawing/2014/main" id="{CD716EAE-DD0A-1C63-3A21-6F0536BFC22A}"/>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918" name="Tekstfelt 917">
                    <a:extLst>
                      <a:ext uri="{FF2B5EF4-FFF2-40B4-BE49-F238E27FC236}">
                        <a16:creationId xmlns:a16="http://schemas.microsoft.com/office/drawing/2014/main" id="{015DABF3-110D-2E77-2816-4CBEF9154827}"/>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919" name="Tekstfelt 918">
                    <a:extLst>
                      <a:ext uri="{FF2B5EF4-FFF2-40B4-BE49-F238E27FC236}">
                        <a16:creationId xmlns:a16="http://schemas.microsoft.com/office/drawing/2014/main" id="{C011D1A5-10AB-4EBF-E7E7-B1E7ADA69B1C}"/>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887" name="Tekstfelt 886">
                  <a:extLst>
                    <a:ext uri="{FF2B5EF4-FFF2-40B4-BE49-F238E27FC236}">
                      <a16:creationId xmlns:a16="http://schemas.microsoft.com/office/drawing/2014/main" id="{E548871D-7DC0-55AF-F86E-71EA665D0E61}"/>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888" name="Tekstfelt 887">
                  <a:extLst>
                    <a:ext uri="{FF2B5EF4-FFF2-40B4-BE49-F238E27FC236}">
                      <a16:creationId xmlns:a16="http://schemas.microsoft.com/office/drawing/2014/main" id="{AA7FF57C-492F-2C06-C607-9550F315E643}"/>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889" name="Tekstfelt 888">
                  <a:extLst>
                    <a:ext uri="{FF2B5EF4-FFF2-40B4-BE49-F238E27FC236}">
                      <a16:creationId xmlns:a16="http://schemas.microsoft.com/office/drawing/2014/main" id="{41085EA3-A831-0935-9078-53AC016DE7C7}"/>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grpSp>
          <p:nvGrpSpPr>
            <p:cNvPr id="690" name="Gruppe 689">
              <a:extLst>
                <a:ext uri="{FF2B5EF4-FFF2-40B4-BE49-F238E27FC236}">
                  <a16:creationId xmlns:a16="http://schemas.microsoft.com/office/drawing/2014/main" id="{62DCE7F9-55BA-A7BF-2404-8DBF42261C85}"/>
                </a:ext>
              </a:extLst>
            </p:cNvPr>
            <p:cNvGrpSpPr/>
            <p:nvPr/>
          </p:nvGrpSpPr>
          <p:grpSpPr>
            <a:xfrm>
              <a:off x="5963854" y="1104575"/>
              <a:ext cx="370381" cy="4993054"/>
              <a:chOff x="2872610" y="306025"/>
              <a:chExt cx="370381" cy="4993054"/>
            </a:xfrm>
          </p:grpSpPr>
          <p:grpSp>
            <p:nvGrpSpPr>
              <p:cNvPr id="845" name="Gruppe 844">
                <a:extLst>
                  <a:ext uri="{FF2B5EF4-FFF2-40B4-BE49-F238E27FC236}">
                    <a16:creationId xmlns:a16="http://schemas.microsoft.com/office/drawing/2014/main" id="{7970E028-4A09-6D88-0004-4FC79BDB175B}"/>
                  </a:ext>
                </a:extLst>
              </p:cNvPr>
              <p:cNvGrpSpPr/>
              <p:nvPr/>
            </p:nvGrpSpPr>
            <p:grpSpPr>
              <a:xfrm>
                <a:off x="2872610" y="306025"/>
                <a:ext cx="370381" cy="4993054"/>
                <a:chOff x="3456275" y="891802"/>
                <a:chExt cx="370381" cy="4993054"/>
              </a:xfrm>
            </p:grpSpPr>
            <p:sp>
              <p:nvSpPr>
                <p:cNvPr id="847" name="Tekstfelt 846">
                  <a:extLst>
                    <a:ext uri="{FF2B5EF4-FFF2-40B4-BE49-F238E27FC236}">
                      <a16:creationId xmlns:a16="http://schemas.microsoft.com/office/drawing/2014/main" id="{8CF292D5-527E-11C7-A7B1-76FD44BE72C3}"/>
                    </a:ext>
                  </a:extLst>
                </p:cNvPr>
                <p:cNvSpPr txBox="1"/>
                <p:nvPr/>
              </p:nvSpPr>
              <p:spPr>
                <a:xfrm>
                  <a:off x="3456275" y="891802"/>
                  <a:ext cx="348172" cy="215444"/>
                </a:xfrm>
                <a:prstGeom prst="rect">
                  <a:avLst/>
                </a:prstGeom>
                <a:noFill/>
              </p:spPr>
              <p:txBody>
                <a:bodyPr wrap="none" rtlCol="0">
                  <a:spAutoFit/>
                </a:bodyPr>
                <a:lstStyle/>
                <a:p>
                  <a:r>
                    <a:rPr lang="da-DK" sz="800" dirty="0"/>
                    <a:t>229</a:t>
                  </a:r>
                </a:p>
              </p:txBody>
            </p:sp>
            <p:sp>
              <p:nvSpPr>
                <p:cNvPr id="848" name="Tekstfelt 847">
                  <a:extLst>
                    <a:ext uri="{FF2B5EF4-FFF2-40B4-BE49-F238E27FC236}">
                      <a16:creationId xmlns:a16="http://schemas.microsoft.com/office/drawing/2014/main" id="{313F6B15-F126-9A5B-27A3-4D1D495CDD5A}"/>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849" name="Tekstfelt 848">
                  <a:extLst>
                    <a:ext uri="{FF2B5EF4-FFF2-40B4-BE49-F238E27FC236}">
                      <a16:creationId xmlns:a16="http://schemas.microsoft.com/office/drawing/2014/main" id="{7081FECB-5E0E-4B19-5ACA-683076A9DEC8}"/>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850" name="Tekstfelt 849">
                  <a:extLst>
                    <a:ext uri="{FF2B5EF4-FFF2-40B4-BE49-F238E27FC236}">
                      <a16:creationId xmlns:a16="http://schemas.microsoft.com/office/drawing/2014/main" id="{E5652EC6-6065-CA78-A2ED-555E45886C31}"/>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851" name="Tekstfelt 850">
                  <a:extLst>
                    <a:ext uri="{FF2B5EF4-FFF2-40B4-BE49-F238E27FC236}">
                      <a16:creationId xmlns:a16="http://schemas.microsoft.com/office/drawing/2014/main" id="{0A6707EC-2A41-D8F8-DB24-1BC40AF2ACE2}"/>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852" name="Tekstfelt 851">
                  <a:extLst>
                    <a:ext uri="{FF2B5EF4-FFF2-40B4-BE49-F238E27FC236}">
                      <a16:creationId xmlns:a16="http://schemas.microsoft.com/office/drawing/2014/main" id="{10780CCD-7C7E-61CC-7C13-B7C9F13935AD}"/>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853" name="Tekstfelt 852">
                  <a:extLst>
                    <a:ext uri="{FF2B5EF4-FFF2-40B4-BE49-F238E27FC236}">
                      <a16:creationId xmlns:a16="http://schemas.microsoft.com/office/drawing/2014/main" id="{8E344C44-D0E5-84F6-FB68-2DB67CD898D0}"/>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854" name="Tekstfelt 853">
                  <a:extLst>
                    <a:ext uri="{FF2B5EF4-FFF2-40B4-BE49-F238E27FC236}">
                      <a16:creationId xmlns:a16="http://schemas.microsoft.com/office/drawing/2014/main" id="{E609842C-438B-2124-3A39-0AA0DECD4C0A}"/>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855" name="Tekstfelt 854">
                  <a:extLst>
                    <a:ext uri="{FF2B5EF4-FFF2-40B4-BE49-F238E27FC236}">
                      <a16:creationId xmlns:a16="http://schemas.microsoft.com/office/drawing/2014/main" id="{6D1B98F7-070F-C73B-A60A-7FF2C8BD7D2B}"/>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856" name="Tekstfelt 855">
                  <a:extLst>
                    <a:ext uri="{FF2B5EF4-FFF2-40B4-BE49-F238E27FC236}">
                      <a16:creationId xmlns:a16="http://schemas.microsoft.com/office/drawing/2014/main" id="{180B6256-3BA4-8941-C48F-509D130B8F50}"/>
                    </a:ext>
                  </a:extLst>
                </p:cNvPr>
                <p:cNvSpPr txBox="1"/>
                <p:nvPr/>
              </p:nvSpPr>
              <p:spPr>
                <a:xfrm>
                  <a:off x="3478484" y="5669412"/>
                  <a:ext cx="348172" cy="215444"/>
                </a:xfrm>
                <a:prstGeom prst="rect">
                  <a:avLst/>
                </a:prstGeom>
                <a:noFill/>
              </p:spPr>
              <p:txBody>
                <a:bodyPr wrap="none" rtlCol="0">
                  <a:spAutoFit/>
                </a:bodyPr>
                <a:lstStyle/>
                <a:p>
                  <a:r>
                    <a:rPr lang="da-DK" sz="800" dirty="0"/>
                    <a:t>218</a:t>
                  </a:r>
                </a:p>
              </p:txBody>
            </p:sp>
            <p:sp>
              <p:nvSpPr>
                <p:cNvPr id="857" name="Tekstfelt 856">
                  <a:extLst>
                    <a:ext uri="{FF2B5EF4-FFF2-40B4-BE49-F238E27FC236}">
                      <a16:creationId xmlns:a16="http://schemas.microsoft.com/office/drawing/2014/main" id="{59632287-1B54-D15A-1D05-BBC049261412}"/>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846" name="Tekstfelt 845">
                <a:extLst>
                  <a:ext uri="{FF2B5EF4-FFF2-40B4-BE49-F238E27FC236}">
                    <a16:creationId xmlns:a16="http://schemas.microsoft.com/office/drawing/2014/main" id="{22104A8F-BDDE-919E-E072-CC5AD85AC15A}"/>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691" name="Gruppe 690">
              <a:extLst>
                <a:ext uri="{FF2B5EF4-FFF2-40B4-BE49-F238E27FC236}">
                  <a16:creationId xmlns:a16="http://schemas.microsoft.com/office/drawing/2014/main" id="{BF40EBA9-427E-ABD6-FF29-5B1D8220604D}"/>
                </a:ext>
              </a:extLst>
            </p:cNvPr>
            <p:cNvGrpSpPr/>
            <p:nvPr/>
          </p:nvGrpSpPr>
          <p:grpSpPr>
            <a:xfrm>
              <a:off x="5539997" y="1121144"/>
              <a:ext cx="367348" cy="4968599"/>
              <a:chOff x="2884750" y="735002"/>
              <a:chExt cx="367348" cy="4968599"/>
            </a:xfrm>
          </p:grpSpPr>
          <p:grpSp>
            <p:nvGrpSpPr>
              <p:cNvPr id="832" name="Gruppe 831">
                <a:extLst>
                  <a:ext uri="{FF2B5EF4-FFF2-40B4-BE49-F238E27FC236}">
                    <a16:creationId xmlns:a16="http://schemas.microsoft.com/office/drawing/2014/main" id="{08351E16-1F29-EC17-0C8B-BA9D4384F8C5}"/>
                  </a:ext>
                </a:extLst>
              </p:cNvPr>
              <p:cNvGrpSpPr/>
              <p:nvPr/>
            </p:nvGrpSpPr>
            <p:grpSpPr>
              <a:xfrm>
                <a:off x="2884750" y="1168460"/>
                <a:ext cx="367348" cy="4535141"/>
                <a:chOff x="3468415" y="1754237"/>
                <a:chExt cx="367348" cy="4535141"/>
              </a:xfrm>
            </p:grpSpPr>
            <p:sp>
              <p:nvSpPr>
                <p:cNvPr id="834" name="Tekstfelt 833">
                  <a:extLst>
                    <a:ext uri="{FF2B5EF4-FFF2-40B4-BE49-F238E27FC236}">
                      <a16:creationId xmlns:a16="http://schemas.microsoft.com/office/drawing/2014/main" id="{41A81E93-27ED-A85E-532F-5CD94A7681A1}"/>
                    </a:ext>
                  </a:extLst>
                </p:cNvPr>
                <p:cNvSpPr txBox="1"/>
                <p:nvPr/>
              </p:nvSpPr>
              <p:spPr>
                <a:xfrm>
                  <a:off x="3487591" y="6073934"/>
                  <a:ext cx="348172" cy="215444"/>
                </a:xfrm>
                <a:prstGeom prst="rect">
                  <a:avLst/>
                </a:prstGeom>
                <a:noFill/>
              </p:spPr>
              <p:txBody>
                <a:bodyPr wrap="none" rtlCol="0">
                  <a:spAutoFit/>
                </a:bodyPr>
                <a:lstStyle/>
                <a:p>
                  <a:r>
                    <a:rPr lang="da-DK" sz="800" dirty="0"/>
                    <a:t>229</a:t>
                  </a:r>
                </a:p>
              </p:txBody>
            </p:sp>
            <p:sp>
              <p:nvSpPr>
                <p:cNvPr id="835" name="Tekstfelt 834">
                  <a:extLst>
                    <a:ext uri="{FF2B5EF4-FFF2-40B4-BE49-F238E27FC236}">
                      <a16:creationId xmlns:a16="http://schemas.microsoft.com/office/drawing/2014/main" id="{6E1FEDC5-D975-AB77-B0AB-1378FEF173C9}"/>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836" name="Tekstfelt 835">
                  <a:extLst>
                    <a:ext uri="{FF2B5EF4-FFF2-40B4-BE49-F238E27FC236}">
                      <a16:creationId xmlns:a16="http://schemas.microsoft.com/office/drawing/2014/main" id="{C109F07C-3F72-DF34-3AEB-FABE7455ACDD}"/>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837" name="Tekstfelt 836">
                  <a:extLst>
                    <a:ext uri="{FF2B5EF4-FFF2-40B4-BE49-F238E27FC236}">
                      <a16:creationId xmlns:a16="http://schemas.microsoft.com/office/drawing/2014/main" id="{9DC1065B-2663-C4E7-9AE8-679ED2960B73}"/>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838" name="Tekstfelt 837">
                  <a:extLst>
                    <a:ext uri="{FF2B5EF4-FFF2-40B4-BE49-F238E27FC236}">
                      <a16:creationId xmlns:a16="http://schemas.microsoft.com/office/drawing/2014/main" id="{403DA078-27CC-9A3D-338A-0F6CD32FED8E}"/>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839" name="Tekstfelt 838">
                  <a:extLst>
                    <a:ext uri="{FF2B5EF4-FFF2-40B4-BE49-F238E27FC236}">
                      <a16:creationId xmlns:a16="http://schemas.microsoft.com/office/drawing/2014/main" id="{73FC69AF-70A7-7C56-2315-A09AB9060A16}"/>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840" name="Tekstfelt 839">
                  <a:extLst>
                    <a:ext uri="{FF2B5EF4-FFF2-40B4-BE49-F238E27FC236}">
                      <a16:creationId xmlns:a16="http://schemas.microsoft.com/office/drawing/2014/main" id="{BFD5EFA2-DAD2-BC98-1134-4F366FDE004E}"/>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841" name="Tekstfelt 840">
                  <a:extLst>
                    <a:ext uri="{FF2B5EF4-FFF2-40B4-BE49-F238E27FC236}">
                      <a16:creationId xmlns:a16="http://schemas.microsoft.com/office/drawing/2014/main" id="{548D987A-B8C1-E9A0-F4DA-82DBABED51B5}"/>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842" name="Tekstfelt 841">
                  <a:extLst>
                    <a:ext uri="{FF2B5EF4-FFF2-40B4-BE49-F238E27FC236}">
                      <a16:creationId xmlns:a16="http://schemas.microsoft.com/office/drawing/2014/main" id="{17EC9146-EA11-759E-BDFB-CFD86B8E3741}"/>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843" name="Tekstfelt 842">
                  <a:extLst>
                    <a:ext uri="{FF2B5EF4-FFF2-40B4-BE49-F238E27FC236}">
                      <a16:creationId xmlns:a16="http://schemas.microsoft.com/office/drawing/2014/main" id="{14EB242B-4FED-7156-8542-45583054C7A6}"/>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844" name="Tekstfelt 843">
                  <a:extLst>
                    <a:ext uri="{FF2B5EF4-FFF2-40B4-BE49-F238E27FC236}">
                      <a16:creationId xmlns:a16="http://schemas.microsoft.com/office/drawing/2014/main" id="{9F515319-EBFB-4EE2-F178-20AE30ECAA26}"/>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833" name="Tekstfelt 832">
                <a:extLst>
                  <a:ext uri="{FF2B5EF4-FFF2-40B4-BE49-F238E27FC236}">
                    <a16:creationId xmlns:a16="http://schemas.microsoft.com/office/drawing/2014/main" id="{191F41A3-8623-12F3-2C0A-E88D484CA1D8}"/>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694" name="Gruppe 693">
              <a:extLst>
                <a:ext uri="{FF2B5EF4-FFF2-40B4-BE49-F238E27FC236}">
                  <a16:creationId xmlns:a16="http://schemas.microsoft.com/office/drawing/2014/main" id="{40203B31-6719-C699-8B63-3EF2EF837865}"/>
                </a:ext>
              </a:extLst>
            </p:cNvPr>
            <p:cNvGrpSpPr/>
            <p:nvPr/>
          </p:nvGrpSpPr>
          <p:grpSpPr>
            <a:xfrm>
              <a:off x="4671957" y="1121816"/>
              <a:ext cx="368493" cy="4975623"/>
              <a:chOff x="2884750" y="1599890"/>
              <a:chExt cx="368493" cy="4975623"/>
            </a:xfrm>
          </p:grpSpPr>
          <p:grpSp>
            <p:nvGrpSpPr>
              <p:cNvPr id="819" name="Gruppe 818">
                <a:extLst>
                  <a:ext uri="{FF2B5EF4-FFF2-40B4-BE49-F238E27FC236}">
                    <a16:creationId xmlns:a16="http://schemas.microsoft.com/office/drawing/2014/main" id="{09CBA7C0-1ABE-DD20-8C55-BE0A410F70E7}"/>
                  </a:ext>
                </a:extLst>
              </p:cNvPr>
              <p:cNvGrpSpPr/>
              <p:nvPr/>
            </p:nvGrpSpPr>
            <p:grpSpPr>
              <a:xfrm>
                <a:off x="2884750" y="1599890"/>
                <a:ext cx="367348" cy="4975623"/>
                <a:chOff x="3468415" y="2185667"/>
                <a:chExt cx="367348" cy="4975623"/>
              </a:xfrm>
            </p:grpSpPr>
            <p:sp>
              <p:nvSpPr>
                <p:cNvPr id="821" name="Tekstfelt 820">
                  <a:extLst>
                    <a:ext uri="{FF2B5EF4-FFF2-40B4-BE49-F238E27FC236}">
                      <a16:creationId xmlns:a16="http://schemas.microsoft.com/office/drawing/2014/main" id="{9EC78A48-0362-C41F-95FC-C540C5DA9E1F}"/>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822" name="Tekstfelt 821">
                  <a:extLst>
                    <a:ext uri="{FF2B5EF4-FFF2-40B4-BE49-F238E27FC236}">
                      <a16:creationId xmlns:a16="http://schemas.microsoft.com/office/drawing/2014/main" id="{7EA1B526-22E4-8855-AF19-FB7BB70BCE32}"/>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823" name="Tekstfelt 822">
                  <a:extLst>
                    <a:ext uri="{FF2B5EF4-FFF2-40B4-BE49-F238E27FC236}">
                      <a16:creationId xmlns:a16="http://schemas.microsoft.com/office/drawing/2014/main" id="{23363D52-1BF9-F693-686E-128332EF5F38}"/>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824" name="Tekstfelt 823">
                  <a:extLst>
                    <a:ext uri="{FF2B5EF4-FFF2-40B4-BE49-F238E27FC236}">
                      <a16:creationId xmlns:a16="http://schemas.microsoft.com/office/drawing/2014/main" id="{6B6AB7D6-6B58-3211-4A95-22119E8C4FCF}"/>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825" name="Tekstfelt 824">
                  <a:extLst>
                    <a:ext uri="{FF2B5EF4-FFF2-40B4-BE49-F238E27FC236}">
                      <a16:creationId xmlns:a16="http://schemas.microsoft.com/office/drawing/2014/main" id="{9B1B8E1A-9AB7-73BA-30AB-1FE11E770E19}"/>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826" name="Tekstfelt 825">
                  <a:extLst>
                    <a:ext uri="{FF2B5EF4-FFF2-40B4-BE49-F238E27FC236}">
                      <a16:creationId xmlns:a16="http://schemas.microsoft.com/office/drawing/2014/main" id="{F43F8B78-439E-063A-0CA1-6A1BBA17D3FB}"/>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827" name="Tekstfelt 826">
                  <a:extLst>
                    <a:ext uri="{FF2B5EF4-FFF2-40B4-BE49-F238E27FC236}">
                      <a16:creationId xmlns:a16="http://schemas.microsoft.com/office/drawing/2014/main" id="{160829FA-F9A9-1486-8F74-7F66A59A1DCD}"/>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828" name="Tekstfelt 827">
                  <a:extLst>
                    <a:ext uri="{FF2B5EF4-FFF2-40B4-BE49-F238E27FC236}">
                      <a16:creationId xmlns:a16="http://schemas.microsoft.com/office/drawing/2014/main" id="{CE8A82BA-3055-1C31-B430-D0A96024E43E}"/>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829" name="Tekstfelt 828">
                  <a:extLst>
                    <a:ext uri="{FF2B5EF4-FFF2-40B4-BE49-F238E27FC236}">
                      <a16:creationId xmlns:a16="http://schemas.microsoft.com/office/drawing/2014/main" id="{557B90C1-4B65-AA95-9BA6-65B2166043D0}"/>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830" name="Tekstfelt 829">
                  <a:extLst>
                    <a:ext uri="{FF2B5EF4-FFF2-40B4-BE49-F238E27FC236}">
                      <a16:creationId xmlns:a16="http://schemas.microsoft.com/office/drawing/2014/main" id="{87D60EE8-90D7-71E1-1D72-15045BD629B6}"/>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831" name="Tekstfelt 830">
                  <a:extLst>
                    <a:ext uri="{FF2B5EF4-FFF2-40B4-BE49-F238E27FC236}">
                      <a16:creationId xmlns:a16="http://schemas.microsoft.com/office/drawing/2014/main" id="{15AA4738-6495-4AB5-9A54-771D9EBDB28C}"/>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820" name="Tekstfelt 819">
                <a:extLst>
                  <a:ext uri="{FF2B5EF4-FFF2-40B4-BE49-F238E27FC236}">
                    <a16:creationId xmlns:a16="http://schemas.microsoft.com/office/drawing/2014/main" id="{A79251C1-5BAD-6CC7-5F9D-238A1FDEDFB8}"/>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695" name="Gruppe 694">
              <a:extLst>
                <a:ext uri="{FF2B5EF4-FFF2-40B4-BE49-F238E27FC236}">
                  <a16:creationId xmlns:a16="http://schemas.microsoft.com/office/drawing/2014/main" id="{ADA61271-552D-406E-39A4-E6EEA8D5B2FE}"/>
                </a:ext>
              </a:extLst>
            </p:cNvPr>
            <p:cNvGrpSpPr/>
            <p:nvPr/>
          </p:nvGrpSpPr>
          <p:grpSpPr>
            <a:xfrm>
              <a:off x="4246971" y="1119665"/>
              <a:ext cx="368493" cy="4977333"/>
              <a:chOff x="2884750" y="2033560"/>
              <a:chExt cx="368493" cy="4977333"/>
            </a:xfrm>
          </p:grpSpPr>
          <p:grpSp>
            <p:nvGrpSpPr>
              <p:cNvPr id="806" name="Gruppe 805">
                <a:extLst>
                  <a:ext uri="{FF2B5EF4-FFF2-40B4-BE49-F238E27FC236}">
                    <a16:creationId xmlns:a16="http://schemas.microsoft.com/office/drawing/2014/main" id="{F0EEBEE0-625D-AEEB-E7E4-B98B475C82C6}"/>
                  </a:ext>
                </a:extLst>
              </p:cNvPr>
              <p:cNvGrpSpPr/>
              <p:nvPr/>
            </p:nvGrpSpPr>
            <p:grpSpPr>
              <a:xfrm>
                <a:off x="2884750" y="2033560"/>
                <a:ext cx="367348" cy="4977333"/>
                <a:chOff x="3468415" y="2619337"/>
                <a:chExt cx="367348" cy="4977333"/>
              </a:xfrm>
            </p:grpSpPr>
            <p:sp>
              <p:nvSpPr>
                <p:cNvPr id="808" name="Tekstfelt 807">
                  <a:extLst>
                    <a:ext uri="{FF2B5EF4-FFF2-40B4-BE49-F238E27FC236}">
                      <a16:creationId xmlns:a16="http://schemas.microsoft.com/office/drawing/2014/main" id="{DEC613F2-C26C-8F67-C26F-F1CC6F1016BE}"/>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809" name="Tekstfelt 808">
                  <a:extLst>
                    <a:ext uri="{FF2B5EF4-FFF2-40B4-BE49-F238E27FC236}">
                      <a16:creationId xmlns:a16="http://schemas.microsoft.com/office/drawing/2014/main" id="{A56FF6D1-0913-17C1-7852-04D6E9739ED4}"/>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810" name="Tekstfelt 809">
                  <a:extLst>
                    <a:ext uri="{FF2B5EF4-FFF2-40B4-BE49-F238E27FC236}">
                      <a16:creationId xmlns:a16="http://schemas.microsoft.com/office/drawing/2014/main" id="{E293B52E-06DE-A46B-7265-FE1062D231D2}"/>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811" name="Tekstfelt 810">
                  <a:extLst>
                    <a:ext uri="{FF2B5EF4-FFF2-40B4-BE49-F238E27FC236}">
                      <a16:creationId xmlns:a16="http://schemas.microsoft.com/office/drawing/2014/main" id="{3A2ABEFB-149F-EB79-8345-A5F7745ADAC1}"/>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812" name="Tekstfelt 811">
                  <a:extLst>
                    <a:ext uri="{FF2B5EF4-FFF2-40B4-BE49-F238E27FC236}">
                      <a16:creationId xmlns:a16="http://schemas.microsoft.com/office/drawing/2014/main" id="{83793B61-A133-7C0F-5CE0-9F19DB865576}"/>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813" name="Tekstfelt 812">
                  <a:extLst>
                    <a:ext uri="{FF2B5EF4-FFF2-40B4-BE49-F238E27FC236}">
                      <a16:creationId xmlns:a16="http://schemas.microsoft.com/office/drawing/2014/main" id="{6A488B7D-9DA0-BA63-6C95-081900D21736}"/>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814" name="Tekstfelt 813">
                  <a:extLst>
                    <a:ext uri="{FF2B5EF4-FFF2-40B4-BE49-F238E27FC236}">
                      <a16:creationId xmlns:a16="http://schemas.microsoft.com/office/drawing/2014/main" id="{421D652E-72A6-8553-F953-26D94D7F5290}"/>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815" name="Tekstfelt 814">
                  <a:extLst>
                    <a:ext uri="{FF2B5EF4-FFF2-40B4-BE49-F238E27FC236}">
                      <a16:creationId xmlns:a16="http://schemas.microsoft.com/office/drawing/2014/main" id="{34FC6722-180C-3A96-A735-67904B71983D}"/>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816" name="Tekstfelt 815">
                  <a:extLst>
                    <a:ext uri="{FF2B5EF4-FFF2-40B4-BE49-F238E27FC236}">
                      <a16:creationId xmlns:a16="http://schemas.microsoft.com/office/drawing/2014/main" id="{A3DA6FB0-E1A3-D590-282A-529C49E4B4ED}"/>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817" name="Tekstfelt 816">
                  <a:extLst>
                    <a:ext uri="{FF2B5EF4-FFF2-40B4-BE49-F238E27FC236}">
                      <a16:creationId xmlns:a16="http://schemas.microsoft.com/office/drawing/2014/main" id="{93C69BF5-D3F6-7B8D-2FBE-BEE9F92E8637}"/>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818" name="Tekstfelt 817">
                  <a:extLst>
                    <a:ext uri="{FF2B5EF4-FFF2-40B4-BE49-F238E27FC236}">
                      <a16:creationId xmlns:a16="http://schemas.microsoft.com/office/drawing/2014/main" id="{BA4A46CE-F319-9C04-40B4-182CA07BBF5A}"/>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807" name="Tekstfelt 806">
                <a:extLst>
                  <a:ext uri="{FF2B5EF4-FFF2-40B4-BE49-F238E27FC236}">
                    <a16:creationId xmlns:a16="http://schemas.microsoft.com/office/drawing/2014/main" id="{FF1C192C-5F5B-552A-BDE7-6D41FB2661C6}"/>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696" name="Gruppe 695">
              <a:extLst>
                <a:ext uri="{FF2B5EF4-FFF2-40B4-BE49-F238E27FC236}">
                  <a16:creationId xmlns:a16="http://schemas.microsoft.com/office/drawing/2014/main" id="{2441BACA-854F-F6B9-28AF-B7A66F06E868}"/>
                </a:ext>
              </a:extLst>
            </p:cNvPr>
            <p:cNvGrpSpPr/>
            <p:nvPr/>
          </p:nvGrpSpPr>
          <p:grpSpPr>
            <a:xfrm>
              <a:off x="3805124" y="1117111"/>
              <a:ext cx="369796" cy="4983796"/>
              <a:chOff x="2884750" y="2468352"/>
              <a:chExt cx="369796" cy="4983796"/>
            </a:xfrm>
          </p:grpSpPr>
          <p:grpSp>
            <p:nvGrpSpPr>
              <p:cNvPr id="793" name="Gruppe 792">
                <a:extLst>
                  <a:ext uri="{FF2B5EF4-FFF2-40B4-BE49-F238E27FC236}">
                    <a16:creationId xmlns:a16="http://schemas.microsoft.com/office/drawing/2014/main" id="{4704A9B5-07D3-C440-A7C9-F791E5EC5A98}"/>
                  </a:ext>
                </a:extLst>
              </p:cNvPr>
              <p:cNvGrpSpPr/>
              <p:nvPr/>
            </p:nvGrpSpPr>
            <p:grpSpPr>
              <a:xfrm>
                <a:off x="2884750" y="2468352"/>
                <a:ext cx="369796" cy="4983796"/>
                <a:chOff x="3468415" y="3054129"/>
                <a:chExt cx="369796" cy="4983796"/>
              </a:xfrm>
            </p:grpSpPr>
            <p:sp>
              <p:nvSpPr>
                <p:cNvPr id="795" name="Tekstfelt 794">
                  <a:extLst>
                    <a:ext uri="{FF2B5EF4-FFF2-40B4-BE49-F238E27FC236}">
                      <a16:creationId xmlns:a16="http://schemas.microsoft.com/office/drawing/2014/main" id="{478F6BEA-432A-0FE5-74C5-3E4E2B57328D}"/>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796" name="Tekstfelt 795">
                  <a:extLst>
                    <a:ext uri="{FF2B5EF4-FFF2-40B4-BE49-F238E27FC236}">
                      <a16:creationId xmlns:a16="http://schemas.microsoft.com/office/drawing/2014/main" id="{ED0D4F7E-DAFF-FE18-A200-E600360C71E0}"/>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797" name="Tekstfelt 796">
                  <a:extLst>
                    <a:ext uri="{FF2B5EF4-FFF2-40B4-BE49-F238E27FC236}">
                      <a16:creationId xmlns:a16="http://schemas.microsoft.com/office/drawing/2014/main" id="{2DCCCA15-42E2-3BC8-28B8-897195EFA815}"/>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798" name="Tekstfelt 797">
                  <a:extLst>
                    <a:ext uri="{FF2B5EF4-FFF2-40B4-BE49-F238E27FC236}">
                      <a16:creationId xmlns:a16="http://schemas.microsoft.com/office/drawing/2014/main" id="{94529730-178A-6921-EF97-A8A5EFA8FF21}"/>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799" name="Tekstfelt 798">
                  <a:extLst>
                    <a:ext uri="{FF2B5EF4-FFF2-40B4-BE49-F238E27FC236}">
                      <a16:creationId xmlns:a16="http://schemas.microsoft.com/office/drawing/2014/main" id="{2AE76152-F46C-DCF5-12F7-3294BD8BE4A0}"/>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800" name="Tekstfelt 799">
                  <a:extLst>
                    <a:ext uri="{FF2B5EF4-FFF2-40B4-BE49-F238E27FC236}">
                      <a16:creationId xmlns:a16="http://schemas.microsoft.com/office/drawing/2014/main" id="{1316A9A8-6B58-0CB9-CBB7-D18513408EB5}"/>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801" name="Tekstfelt 800">
                  <a:extLst>
                    <a:ext uri="{FF2B5EF4-FFF2-40B4-BE49-F238E27FC236}">
                      <a16:creationId xmlns:a16="http://schemas.microsoft.com/office/drawing/2014/main" id="{3234F067-677C-6817-A5B3-FF82B57B3DC8}"/>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802" name="Tekstfelt 801">
                  <a:extLst>
                    <a:ext uri="{FF2B5EF4-FFF2-40B4-BE49-F238E27FC236}">
                      <a16:creationId xmlns:a16="http://schemas.microsoft.com/office/drawing/2014/main" id="{E587F9C5-298E-9E80-52EE-4241658BEAE4}"/>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803" name="Tekstfelt 802">
                  <a:extLst>
                    <a:ext uri="{FF2B5EF4-FFF2-40B4-BE49-F238E27FC236}">
                      <a16:creationId xmlns:a16="http://schemas.microsoft.com/office/drawing/2014/main" id="{2AC04E9E-E9E8-2A92-279C-900F27E83BA3}"/>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804" name="Tekstfelt 803">
                  <a:extLst>
                    <a:ext uri="{FF2B5EF4-FFF2-40B4-BE49-F238E27FC236}">
                      <a16:creationId xmlns:a16="http://schemas.microsoft.com/office/drawing/2014/main" id="{D1AA9753-2FF3-1B6B-BB79-19965234BEAE}"/>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805" name="Tekstfelt 804">
                  <a:extLst>
                    <a:ext uri="{FF2B5EF4-FFF2-40B4-BE49-F238E27FC236}">
                      <a16:creationId xmlns:a16="http://schemas.microsoft.com/office/drawing/2014/main" id="{2397788A-71C0-E253-7B8F-E5A57945AC66}"/>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794" name="Tekstfelt 793">
                <a:extLst>
                  <a:ext uri="{FF2B5EF4-FFF2-40B4-BE49-F238E27FC236}">
                    <a16:creationId xmlns:a16="http://schemas.microsoft.com/office/drawing/2014/main" id="{F7C68401-E1C1-F255-998C-324703F9DD8D}"/>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697" name="Gruppe 696">
              <a:extLst>
                <a:ext uri="{FF2B5EF4-FFF2-40B4-BE49-F238E27FC236}">
                  <a16:creationId xmlns:a16="http://schemas.microsoft.com/office/drawing/2014/main" id="{F1C247CB-EE58-DC82-847F-A3EF328B71F2}"/>
                </a:ext>
              </a:extLst>
            </p:cNvPr>
            <p:cNvGrpSpPr/>
            <p:nvPr/>
          </p:nvGrpSpPr>
          <p:grpSpPr>
            <a:xfrm>
              <a:off x="3380676" y="1113679"/>
              <a:ext cx="368678" cy="4985735"/>
              <a:chOff x="2885868" y="2899782"/>
              <a:chExt cx="368678" cy="4985735"/>
            </a:xfrm>
          </p:grpSpPr>
          <p:grpSp>
            <p:nvGrpSpPr>
              <p:cNvPr id="780" name="Gruppe 779">
                <a:extLst>
                  <a:ext uri="{FF2B5EF4-FFF2-40B4-BE49-F238E27FC236}">
                    <a16:creationId xmlns:a16="http://schemas.microsoft.com/office/drawing/2014/main" id="{5AB317DD-1825-285E-4FF3-138FA92030F5}"/>
                  </a:ext>
                </a:extLst>
              </p:cNvPr>
              <p:cNvGrpSpPr/>
              <p:nvPr/>
            </p:nvGrpSpPr>
            <p:grpSpPr>
              <a:xfrm>
                <a:off x="2885868" y="2899782"/>
                <a:ext cx="368678" cy="4985735"/>
                <a:chOff x="3469533" y="3485559"/>
                <a:chExt cx="368678" cy="4985735"/>
              </a:xfrm>
            </p:grpSpPr>
            <p:sp>
              <p:nvSpPr>
                <p:cNvPr id="782" name="Tekstfelt 781">
                  <a:extLst>
                    <a:ext uri="{FF2B5EF4-FFF2-40B4-BE49-F238E27FC236}">
                      <a16:creationId xmlns:a16="http://schemas.microsoft.com/office/drawing/2014/main" id="{0CDF200D-FAF4-3FD5-20A8-17120F03906D}"/>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783" name="Tekstfelt 782">
                  <a:extLst>
                    <a:ext uri="{FF2B5EF4-FFF2-40B4-BE49-F238E27FC236}">
                      <a16:creationId xmlns:a16="http://schemas.microsoft.com/office/drawing/2014/main" id="{D8E828DA-F52C-0BF1-2B90-EB5010D2233A}"/>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784" name="Tekstfelt 783">
                  <a:extLst>
                    <a:ext uri="{FF2B5EF4-FFF2-40B4-BE49-F238E27FC236}">
                      <a16:creationId xmlns:a16="http://schemas.microsoft.com/office/drawing/2014/main" id="{2113840E-610E-8DDA-3F69-34A21EA9F4EE}"/>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785" name="Tekstfelt 784">
                  <a:extLst>
                    <a:ext uri="{FF2B5EF4-FFF2-40B4-BE49-F238E27FC236}">
                      <a16:creationId xmlns:a16="http://schemas.microsoft.com/office/drawing/2014/main" id="{27350E9C-0486-C0F5-4C22-88E301032100}"/>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786" name="Tekstfelt 785">
                  <a:extLst>
                    <a:ext uri="{FF2B5EF4-FFF2-40B4-BE49-F238E27FC236}">
                      <a16:creationId xmlns:a16="http://schemas.microsoft.com/office/drawing/2014/main" id="{9031DF8A-983B-8484-96B3-12172D0F6240}"/>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787" name="Tekstfelt 786">
                  <a:extLst>
                    <a:ext uri="{FF2B5EF4-FFF2-40B4-BE49-F238E27FC236}">
                      <a16:creationId xmlns:a16="http://schemas.microsoft.com/office/drawing/2014/main" id="{02A0C7AF-3136-144F-7BB0-E124C68EBF77}"/>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788" name="Tekstfelt 787">
                  <a:extLst>
                    <a:ext uri="{FF2B5EF4-FFF2-40B4-BE49-F238E27FC236}">
                      <a16:creationId xmlns:a16="http://schemas.microsoft.com/office/drawing/2014/main" id="{789C463B-24FB-AEB3-0F61-683C75674E8A}"/>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789" name="Tekstfelt 788">
                  <a:extLst>
                    <a:ext uri="{FF2B5EF4-FFF2-40B4-BE49-F238E27FC236}">
                      <a16:creationId xmlns:a16="http://schemas.microsoft.com/office/drawing/2014/main" id="{D0D683B2-4EB1-066B-D3DF-511F9083235A}"/>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790" name="Tekstfelt 789">
                  <a:extLst>
                    <a:ext uri="{FF2B5EF4-FFF2-40B4-BE49-F238E27FC236}">
                      <a16:creationId xmlns:a16="http://schemas.microsoft.com/office/drawing/2014/main" id="{B0952880-9F6E-8E2A-A0F3-B4547ED94670}"/>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791" name="Tekstfelt 790">
                  <a:extLst>
                    <a:ext uri="{FF2B5EF4-FFF2-40B4-BE49-F238E27FC236}">
                      <a16:creationId xmlns:a16="http://schemas.microsoft.com/office/drawing/2014/main" id="{D28BDEB1-8F31-2E21-9112-39A890C08BCB}"/>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792" name="Tekstfelt 791">
                  <a:extLst>
                    <a:ext uri="{FF2B5EF4-FFF2-40B4-BE49-F238E27FC236}">
                      <a16:creationId xmlns:a16="http://schemas.microsoft.com/office/drawing/2014/main" id="{8E103A85-1D0A-C0F3-AF44-4675B544AAC7}"/>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781" name="Tekstfelt 780">
                <a:extLst>
                  <a:ext uri="{FF2B5EF4-FFF2-40B4-BE49-F238E27FC236}">
                    <a16:creationId xmlns:a16="http://schemas.microsoft.com/office/drawing/2014/main" id="{E508BC25-49D9-4E26-B273-495B25C5C313}"/>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698" name="Gruppe 697">
              <a:extLst>
                <a:ext uri="{FF2B5EF4-FFF2-40B4-BE49-F238E27FC236}">
                  <a16:creationId xmlns:a16="http://schemas.microsoft.com/office/drawing/2014/main" id="{CD200A34-861A-38D3-5E3E-17DD9F610405}"/>
                </a:ext>
              </a:extLst>
            </p:cNvPr>
            <p:cNvGrpSpPr/>
            <p:nvPr/>
          </p:nvGrpSpPr>
          <p:grpSpPr>
            <a:xfrm>
              <a:off x="2937190" y="1122934"/>
              <a:ext cx="368270" cy="4971649"/>
              <a:chOff x="2886987" y="3331213"/>
              <a:chExt cx="368270" cy="4971649"/>
            </a:xfrm>
          </p:grpSpPr>
          <p:grpSp>
            <p:nvGrpSpPr>
              <p:cNvPr id="767" name="Gruppe 766">
                <a:extLst>
                  <a:ext uri="{FF2B5EF4-FFF2-40B4-BE49-F238E27FC236}">
                    <a16:creationId xmlns:a16="http://schemas.microsoft.com/office/drawing/2014/main" id="{77AFC565-97B2-6804-FA32-17416F748001}"/>
                  </a:ext>
                </a:extLst>
              </p:cNvPr>
              <p:cNvGrpSpPr/>
              <p:nvPr/>
            </p:nvGrpSpPr>
            <p:grpSpPr>
              <a:xfrm>
                <a:off x="2886987" y="3331213"/>
                <a:ext cx="368270" cy="4971649"/>
                <a:chOff x="3470652" y="3916990"/>
                <a:chExt cx="368270" cy="4971649"/>
              </a:xfrm>
            </p:grpSpPr>
            <p:sp>
              <p:nvSpPr>
                <p:cNvPr id="769" name="Tekstfelt 768">
                  <a:extLst>
                    <a:ext uri="{FF2B5EF4-FFF2-40B4-BE49-F238E27FC236}">
                      <a16:creationId xmlns:a16="http://schemas.microsoft.com/office/drawing/2014/main" id="{B0658603-CADB-DA68-1FA9-971F0A357665}"/>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770" name="Tekstfelt 769">
                  <a:extLst>
                    <a:ext uri="{FF2B5EF4-FFF2-40B4-BE49-F238E27FC236}">
                      <a16:creationId xmlns:a16="http://schemas.microsoft.com/office/drawing/2014/main" id="{2315A8CB-3621-E265-B6E1-77F0A5124825}"/>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771" name="Tekstfelt 770">
                  <a:extLst>
                    <a:ext uri="{FF2B5EF4-FFF2-40B4-BE49-F238E27FC236}">
                      <a16:creationId xmlns:a16="http://schemas.microsoft.com/office/drawing/2014/main" id="{F620DD2E-2FCB-EFFC-07E2-7F6F8B71B6D6}"/>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772" name="Tekstfelt 771">
                  <a:extLst>
                    <a:ext uri="{FF2B5EF4-FFF2-40B4-BE49-F238E27FC236}">
                      <a16:creationId xmlns:a16="http://schemas.microsoft.com/office/drawing/2014/main" id="{AEE1B0BC-B949-50CD-B8EF-E3E43A3B1C0F}"/>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773" name="Tekstfelt 772">
                  <a:extLst>
                    <a:ext uri="{FF2B5EF4-FFF2-40B4-BE49-F238E27FC236}">
                      <a16:creationId xmlns:a16="http://schemas.microsoft.com/office/drawing/2014/main" id="{51F30BAA-8B0A-AD81-6A43-3CAC394C4A7F}"/>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774" name="Tekstfelt 773">
                  <a:extLst>
                    <a:ext uri="{FF2B5EF4-FFF2-40B4-BE49-F238E27FC236}">
                      <a16:creationId xmlns:a16="http://schemas.microsoft.com/office/drawing/2014/main" id="{9B654816-5925-704F-0100-E06D853CD085}"/>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775" name="Tekstfelt 774">
                  <a:extLst>
                    <a:ext uri="{FF2B5EF4-FFF2-40B4-BE49-F238E27FC236}">
                      <a16:creationId xmlns:a16="http://schemas.microsoft.com/office/drawing/2014/main" id="{4C11BBC1-B632-6FB2-6FD3-F7EEAA9F6771}"/>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776" name="Tekstfelt 775">
                  <a:extLst>
                    <a:ext uri="{FF2B5EF4-FFF2-40B4-BE49-F238E27FC236}">
                      <a16:creationId xmlns:a16="http://schemas.microsoft.com/office/drawing/2014/main" id="{BE079253-D0AD-F57B-8161-C8619421381B}"/>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777" name="Tekstfelt 776">
                  <a:extLst>
                    <a:ext uri="{FF2B5EF4-FFF2-40B4-BE49-F238E27FC236}">
                      <a16:creationId xmlns:a16="http://schemas.microsoft.com/office/drawing/2014/main" id="{457723E6-716E-3898-5E87-FB311005E62B}"/>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778" name="Tekstfelt 777">
                  <a:extLst>
                    <a:ext uri="{FF2B5EF4-FFF2-40B4-BE49-F238E27FC236}">
                      <a16:creationId xmlns:a16="http://schemas.microsoft.com/office/drawing/2014/main" id="{4F6515A2-A86B-ACAA-F626-15F9D0BE27D4}"/>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779" name="Tekstfelt 778">
                  <a:extLst>
                    <a:ext uri="{FF2B5EF4-FFF2-40B4-BE49-F238E27FC236}">
                      <a16:creationId xmlns:a16="http://schemas.microsoft.com/office/drawing/2014/main" id="{80CD846E-870A-1AF2-777B-F173DE642064}"/>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768" name="Tekstfelt 767">
                <a:extLst>
                  <a:ext uri="{FF2B5EF4-FFF2-40B4-BE49-F238E27FC236}">
                    <a16:creationId xmlns:a16="http://schemas.microsoft.com/office/drawing/2014/main" id="{03970917-9A12-C786-61D4-CC68D16F1838}"/>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699" name="Gruppe 698">
              <a:extLst>
                <a:ext uri="{FF2B5EF4-FFF2-40B4-BE49-F238E27FC236}">
                  <a16:creationId xmlns:a16="http://schemas.microsoft.com/office/drawing/2014/main" id="{978003EA-FC12-4525-34A1-A53DBB77E37F}"/>
                </a:ext>
              </a:extLst>
            </p:cNvPr>
            <p:cNvGrpSpPr/>
            <p:nvPr/>
          </p:nvGrpSpPr>
          <p:grpSpPr>
            <a:xfrm>
              <a:off x="2515019" y="1122283"/>
              <a:ext cx="367153" cy="4979236"/>
              <a:chOff x="2888104" y="3762643"/>
              <a:chExt cx="367153" cy="4979236"/>
            </a:xfrm>
          </p:grpSpPr>
          <p:grpSp>
            <p:nvGrpSpPr>
              <p:cNvPr id="754" name="Gruppe 753">
                <a:extLst>
                  <a:ext uri="{FF2B5EF4-FFF2-40B4-BE49-F238E27FC236}">
                    <a16:creationId xmlns:a16="http://schemas.microsoft.com/office/drawing/2014/main" id="{77E29442-636F-A3BC-9ED3-FDC8F6063EA5}"/>
                  </a:ext>
                </a:extLst>
              </p:cNvPr>
              <p:cNvGrpSpPr/>
              <p:nvPr/>
            </p:nvGrpSpPr>
            <p:grpSpPr>
              <a:xfrm>
                <a:off x="2888104" y="3762643"/>
                <a:ext cx="367153" cy="4979236"/>
                <a:chOff x="3471769" y="4348420"/>
                <a:chExt cx="367153" cy="4979236"/>
              </a:xfrm>
            </p:grpSpPr>
            <p:sp>
              <p:nvSpPr>
                <p:cNvPr id="756" name="Tekstfelt 755">
                  <a:extLst>
                    <a:ext uri="{FF2B5EF4-FFF2-40B4-BE49-F238E27FC236}">
                      <a16:creationId xmlns:a16="http://schemas.microsoft.com/office/drawing/2014/main" id="{C3B27769-9953-9A74-6277-C95CF53B7FF4}"/>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757" name="Tekstfelt 756">
                  <a:extLst>
                    <a:ext uri="{FF2B5EF4-FFF2-40B4-BE49-F238E27FC236}">
                      <a16:creationId xmlns:a16="http://schemas.microsoft.com/office/drawing/2014/main" id="{79757A02-377A-59A6-768E-F913D7BDE600}"/>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758" name="Tekstfelt 757">
                  <a:extLst>
                    <a:ext uri="{FF2B5EF4-FFF2-40B4-BE49-F238E27FC236}">
                      <a16:creationId xmlns:a16="http://schemas.microsoft.com/office/drawing/2014/main" id="{AA1C5790-2630-D5ED-37D4-E2A5C91C8DD3}"/>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759" name="Tekstfelt 758">
                  <a:extLst>
                    <a:ext uri="{FF2B5EF4-FFF2-40B4-BE49-F238E27FC236}">
                      <a16:creationId xmlns:a16="http://schemas.microsoft.com/office/drawing/2014/main" id="{92163588-67CF-89EF-693A-399A1E97050E}"/>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760" name="Tekstfelt 759">
                  <a:extLst>
                    <a:ext uri="{FF2B5EF4-FFF2-40B4-BE49-F238E27FC236}">
                      <a16:creationId xmlns:a16="http://schemas.microsoft.com/office/drawing/2014/main" id="{F78930F2-FD75-592D-CDF5-986C3C2B814A}"/>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761" name="Tekstfelt 760">
                  <a:extLst>
                    <a:ext uri="{FF2B5EF4-FFF2-40B4-BE49-F238E27FC236}">
                      <a16:creationId xmlns:a16="http://schemas.microsoft.com/office/drawing/2014/main" id="{08DF0494-2BC2-FF9D-2CCB-BD3C5B54FE30}"/>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762" name="Tekstfelt 761">
                  <a:extLst>
                    <a:ext uri="{FF2B5EF4-FFF2-40B4-BE49-F238E27FC236}">
                      <a16:creationId xmlns:a16="http://schemas.microsoft.com/office/drawing/2014/main" id="{B829174D-5E93-CD45-3746-0844AD0C9AEF}"/>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763" name="Tekstfelt 762">
                  <a:extLst>
                    <a:ext uri="{FF2B5EF4-FFF2-40B4-BE49-F238E27FC236}">
                      <a16:creationId xmlns:a16="http://schemas.microsoft.com/office/drawing/2014/main" id="{86CF6C0A-50B7-6D79-F44B-B777BA4AFD91}"/>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764" name="Tekstfelt 763">
                  <a:extLst>
                    <a:ext uri="{FF2B5EF4-FFF2-40B4-BE49-F238E27FC236}">
                      <a16:creationId xmlns:a16="http://schemas.microsoft.com/office/drawing/2014/main" id="{673152A1-E3D9-B712-EB58-D02C852BE5B0}"/>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765" name="Tekstfelt 764">
                  <a:extLst>
                    <a:ext uri="{FF2B5EF4-FFF2-40B4-BE49-F238E27FC236}">
                      <a16:creationId xmlns:a16="http://schemas.microsoft.com/office/drawing/2014/main" id="{85E6DA68-DAD0-AF72-C52A-ECCF7CC20C91}"/>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766" name="Tekstfelt 765">
                  <a:extLst>
                    <a:ext uri="{FF2B5EF4-FFF2-40B4-BE49-F238E27FC236}">
                      <a16:creationId xmlns:a16="http://schemas.microsoft.com/office/drawing/2014/main" id="{7F7247D7-5411-1C43-CAAD-C567E3F18915}"/>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755" name="Tekstfelt 754">
                <a:extLst>
                  <a:ext uri="{FF2B5EF4-FFF2-40B4-BE49-F238E27FC236}">
                    <a16:creationId xmlns:a16="http://schemas.microsoft.com/office/drawing/2014/main" id="{D8EA9949-B308-1B6C-524E-BE0C64C7DC51}"/>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700" name="Gruppe 699">
              <a:extLst>
                <a:ext uri="{FF2B5EF4-FFF2-40B4-BE49-F238E27FC236}">
                  <a16:creationId xmlns:a16="http://schemas.microsoft.com/office/drawing/2014/main" id="{70F700F7-4366-4A5C-1FD0-69A818DC59AB}"/>
                </a:ext>
              </a:extLst>
            </p:cNvPr>
            <p:cNvGrpSpPr/>
            <p:nvPr/>
          </p:nvGrpSpPr>
          <p:grpSpPr>
            <a:xfrm>
              <a:off x="2079105" y="1121316"/>
              <a:ext cx="366035" cy="4982137"/>
              <a:chOff x="2889222" y="4194071"/>
              <a:chExt cx="366035" cy="4982137"/>
            </a:xfrm>
          </p:grpSpPr>
          <p:grpSp>
            <p:nvGrpSpPr>
              <p:cNvPr id="741" name="Gruppe 740">
                <a:extLst>
                  <a:ext uri="{FF2B5EF4-FFF2-40B4-BE49-F238E27FC236}">
                    <a16:creationId xmlns:a16="http://schemas.microsoft.com/office/drawing/2014/main" id="{86D1B119-E00B-33F3-ADB4-4A44E781F870}"/>
                  </a:ext>
                </a:extLst>
              </p:cNvPr>
              <p:cNvGrpSpPr/>
              <p:nvPr/>
            </p:nvGrpSpPr>
            <p:grpSpPr>
              <a:xfrm>
                <a:off x="2889222" y="4194071"/>
                <a:ext cx="366035" cy="4982137"/>
                <a:chOff x="3472887" y="4779848"/>
                <a:chExt cx="366035" cy="4982137"/>
              </a:xfrm>
            </p:grpSpPr>
            <p:sp>
              <p:nvSpPr>
                <p:cNvPr id="743" name="Tekstfelt 742">
                  <a:extLst>
                    <a:ext uri="{FF2B5EF4-FFF2-40B4-BE49-F238E27FC236}">
                      <a16:creationId xmlns:a16="http://schemas.microsoft.com/office/drawing/2014/main" id="{1E801139-4F3B-64A8-49D4-5935A56FEECD}"/>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744" name="Tekstfelt 743">
                  <a:extLst>
                    <a:ext uri="{FF2B5EF4-FFF2-40B4-BE49-F238E27FC236}">
                      <a16:creationId xmlns:a16="http://schemas.microsoft.com/office/drawing/2014/main" id="{973B5369-1CEC-8FB3-8C5D-C496E71AF4AC}"/>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745" name="Tekstfelt 744">
                  <a:extLst>
                    <a:ext uri="{FF2B5EF4-FFF2-40B4-BE49-F238E27FC236}">
                      <a16:creationId xmlns:a16="http://schemas.microsoft.com/office/drawing/2014/main" id="{ABC563E5-4542-FE7B-7439-914A17414CF5}"/>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746" name="Tekstfelt 745">
                  <a:extLst>
                    <a:ext uri="{FF2B5EF4-FFF2-40B4-BE49-F238E27FC236}">
                      <a16:creationId xmlns:a16="http://schemas.microsoft.com/office/drawing/2014/main" id="{15C9F83D-C971-7050-28F5-2B01F39698C7}"/>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747" name="Tekstfelt 746">
                  <a:extLst>
                    <a:ext uri="{FF2B5EF4-FFF2-40B4-BE49-F238E27FC236}">
                      <a16:creationId xmlns:a16="http://schemas.microsoft.com/office/drawing/2014/main" id="{9B3C1176-1F00-ACAB-E3B8-F6C7B921B21C}"/>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748" name="Tekstfelt 747">
                  <a:extLst>
                    <a:ext uri="{FF2B5EF4-FFF2-40B4-BE49-F238E27FC236}">
                      <a16:creationId xmlns:a16="http://schemas.microsoft.com/office/drawing/2014/main" id="{F14E3129-F36E-B889-8820-9966AE49B780}"/>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749" name="Tekstfelt 748">
                  <a:extLst>
                    <a:ext uri="{FF2B5EF4-FFF2-40B4-BE49-F238E27FC236}">
                      <a16:creationId xmlns:a16="http://schemas.microsoft.com/office/drawing/2014/main" id="{6B547FB0-2226-1627-DD01-1B4CAAC2AC5E}"/>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750" name="Tekstfelt 749">
                  <a:extLst>
                    <a:ext uri="{FF2B5EF4-FFF2-40B4-BE49-F238E27FC236}">
                      <a16:creationId xmlns:a16="http://schemas.microsoft.com/office/drawing/2014/main" id="{D0D76B8E-5D03-DFDC-BB81-561FE1E730CB}"/>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751" name="Tekstfelt 750">
                  <a:extLst>
                    <a:ext uri="{FF2B5EF4-FFF2-40B4-BE49-F238E27FC236}">
                      <a16:creationId xmlns:a16="http://schemas.microsoft.com/office/drawing/2014/main" id="{606951E8-8B47-3FE6-9770-94CBB888982F}"/>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752" name="Tekstfelt 751">
                  <a:extLst>
                    <a:ext uri="{FF2B5EF4-FFF2-40B4-BE49-F238E27FC236}">
                      <a16:creationId xmlns:a16="http://schemas.microsoft.com/office/drawing/2014/main" id="{5273FFD2-32B0-BC93-2D30-138B67FB3F25}"/>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753" name="Tekstfelt 752">
                  <a:extLst>
                    <a:ext uri="{FF2B5EF4-FFF2-40B4-BE49-F238E27FC236}">
                      <a16:creationId xmlns:a16="http://schemas.microsoft.com/office/drawing/2014/main" id="{5FE8FEDA-5C0C-039E-8FDC-EAD8FAD2F30A}"/>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742" name="Tekstfelt 741">
                <a:extLst>
                  <a:ext uri="{FF2B5EF4-FFF2-40B4-BE49-F238E27FC236}">
                    <a16:creationId xmlns:a16="http://schemas.microsoft.com/office/drawing/2014/main" id="{05BFA0E5-F9F0-86EE-77D7-D707850AB9E7}"/>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701" name="Gruppe 700">
              <a:extLst>
                <a:ext uri="{FF2B5EF4-FFF2-40B4-BE49-F238E27FC236}">
                  <a16:creationId xmlns:a16="http://schemas.microsoft.com/office/drawing/2014/main" id="{ED2A0A6E-5119-571A-1834-09CF9BB5827D}"/>
                </a:ext>
              </a:extLst>
            </p:cNvPr>
            <p:cNvGrpSpPr/>
            <p:nvPr/>
          </p:nvGrpSpPr>
          <p:grpSpPr>
            <a:xfrm>
              <a:off x="1644217" y="1117917"/>
              <a:ext cx="361556" cy="4982775"/>
              <a:chOff x="2893701" y="4625501"/>
              <a:chExt cx="361556" cy="4982775"/>
            </a:xfrm>
          </p:grpSpPr>
          <p:grpSp>
            <p:nvGrpSpPr>
              <p:cNvPr id="728" name="Gruppe 727">
                <a:extLst>
                  <a:ext uri="{FF2B5EF4-FFF2-40B4-BE49-F238E27FC236}">
                    <a16:creationId xmlns:a16="http://schemas.microsoft.com/office/drawing/2014/main" id="{D2D4DA40-10AD-1D03-8C0A-0F1080C825CF}"/>
                  </a:ext>
                </a:extLst>
              </p:cNvPr>
              <p:cNvGrpSpPr/>
              <p:nvPr/>
            </p:nvGrpSpPr>
            <p:grpSpPr>
              <a:xfrm>
                <a:off x="2893701" y="4625501"/>
                <a:ext cx="361556" cy="4982775"/>
                <a:chOff x="3477366" y="5211278"/>
                <a:chExt cx="361556" cy="4982775"/>
              </a:xfrm>
            </p:grpSpPr>
            <p:sp>
              <p:nvSpPr>
                <p:cNvPr id="730" name="Tekstfelt 729">
                  <a:extLst>
                    <a:ext uri="{FF2B5EF4-FFF2-40B4-BE49-F238E27FC236}">
                      <a16:creationId xmlns:a16="http://schemas.microsoft.com/office/drawing/2014/main" id="{24142CE0-E9E1-F2EB-DF10-2D6D6396159C}"/>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731" name="Tekstfelt 730">
                  <a:extLst>
                    <a:ext uri="{FF2B5EF4-FFF2-40B4-BE49-F238E27FC236}">
                      <a16:creationId xmlns:a16="http://schemas.microsoft.com/office/drawing/2014/main" id="{9E5BC4BA-4B03-F9EE-C1D0-BBF69C12D405}"/>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732" name="Tekstfelt 731">
                  <a:extLst>
                    <a:ext uri="{FF2B5EF4-FFF2-40B4-BE49-F238E27FC236}">
                      <a16:creationId xmlns:a16="http://schemas.microsoft.com/office/drawing/2014/main" id="{C2083DBC-D65B-A786-1FA3-28A28DDFA20F}"/>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733" name="Tekstfelt 732">
                  <a:extLst>
                    <a:ext uri="{FF2B5EF4-FFF2-40B4-BE49-F238E27FC236}">
                      <a16:creationId xmlns:a16="http://schemas.microsoft.com/office/drawing/2014/main" id="{8D6BE17F-F336-6136-9CD5-8873341A938E}"/>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734" name="Tekstfelt 733">
                  <a:extLst>
                    <a:ext uri="{FF2B5EF4-FFF2-40B4-BE49-F238E27FC236}">
                      <a16:creationId xmlns:a16="http://schemas.microsoft.com/office/drawing/2014/main" id="{4C939AEC-8288-F4EB-8C66-9A47D5A6FDCC}"/>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735" name="Tekstfelt 734">
                  <a:extLst>
                    <a:ext uri="{FF2B5EF4-FFF2-40B4-BE49-F238E27FC236}">
                      <a16:creationId xmlns:a16="http://schemas.microsoft.com/office/drawing/2014/main" id="{29E1A63A-D532-9568-974F-5AD4A4564FE0}"/>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736" name="Tekstfelt 735">
                  <a:extLst>
                    <a:ext uri="{FF2B5EF4-FFF2-40B4-BE49-F238E27FC236}">
                      <a16:creationId xmlns:a16="http://schemas.microsoft.com/office/drawing/2014/main" id="{EDDA1206-6B5C-7D62-3CA5-FDE250579437}"/>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737" name="Tekstfelt 736">
                  <a:extLst>
                    <a:ext uri="{FF2B5EF4-FFF2-40B4-BE49-F238E27FC236}">
                      <a16:creationId xmlns:a16="http://schemas.microsoft.com/office/drawing/2014/main" id="{23C04F9B-EC95-617C-9E24-903ADA522923}"/>
                    </a:ext>
                  </a:extLst>
                </p:cNvPr>
                <p:cNvSpPr txBox="1"/>
                <p:nvPr/>
              </p:nvSpPr>
              <p:spPr>
                <a:xfrm>
                  <a:off x="3487886" y="9978609"/>
                  <a:ext cx="348172" cy="215444"/>
                </a:xfrm>
                <a:prstGeom prst="rect">
                  <a:avLst/>
                </a:prstGeom>
                <a:noFill/>
              </p:spPr>
              <p:txBody>
                <a:bodyPr wrap="none" rtlCol="0">
                  <a:spAutoFit/>
                </a:bodyPr>
                <a:lstStyle/>
                <a:p>
                  <a:r>
                    <a:rPr lang="da-DK" sz="800" dirty="0">
                      <a:solidFill>
                        <a:schemeClr val="bg1"/>
                      </a:solidFill>
                    </a:rPr>
                    <a:t>208</a:t>
                  </a:r>
                </a:p>
              </p:txBody>
            </p:sp>
            <p:sp>
              <p:nvSpPr>
                <p:cNvPr id="738" name="Tekstfelt 737">
                  <a:extLst>
                    <a:ext uri="{FF2B5EF4-FFF2-40B4-BE49-F238E27FC236}">
                      <a16:creationId xmlns:a16="http://schemas.microsoft.com/office/drawing/2014/main" id="{02DB8C07-F400-A902-CCBF-A48009A76739}"/>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739" name="Tekstfelt 738">
                  <a:extLst>
                    <a:ext uri="{FF2B5EF4-FFF2-40B4-BE49-F238E27FC236}">
                      <a16:creationId xmlns:a16="http://schemas.microsoft.com/office/drawing/2014/main" id="{0037E150-99FF-AD0C-5158-F3C5E850D1B8}"/>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740" name="Tekstfelt 739">
                  <a:extLst>
                    <a:ext uri="{FF2B5EF4-FFF2-40B4-BE49-F238E27FC236}">
                      <a16:creationId xmlns:a16="http://schemas.microsoft.com/office/drawing/2014/main" id="{2E46374A-8A08-5D1E-DF4B-CCD1056D925A}"/>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729" name="Tekstfelt 728">
                <a:extLst>
                  <a:ext uri="{FF2B5EF4-FFF2-40B4-BE49-F238E27FC236}">
                    <a16:creationId xmlns:a16="http://schemas.microsoft.com/office/drawing/2014/main" id="{456F5858-B92D-C5DC-6371-84DF183EF77D}"/>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702" name="Gruppe 701">
              <a:extLst>
                <a:ext uri="{FF2B5EF4-FFF2-40B4-BE49-F238E27FC236}">
                  <a16:creationId xmlns:a16="http://schemas.microsoft.com/office/drawing/2014/main" id="{94995CF5-8AD9-50F4-70C1-FCEFF39915B3}"/>
                </a:ext>
              </a:extLst>
            </p:cNvPr>
            <p:cNvGrpSpPr/>
            <p:nvPr/>
          </p:nvGrpSpPr>
          <p:grpSpPr>
            <a:xfrm>
              <a:off x="1201388" y="1555543"/>
              <a:ext cx="366404" cy="4546655"/>
              <a:chOff x="2895768" y="5488157"/>
              <a:chExt cx="366404" cy="4546655"/>
            </a:xfrm>
          </p:grpSpPr>
          <p:grpSp>
            <p:nvGrpSpPr>
              <p:cNvPr id="716" name="Gruppe 715">
                <a:extLst>
                  <a:ext uri="{FF2B5EF4-FFF2-40B4-BE49-F238E27FC236}">
                    <a16:creationId xmlns:a16="http://schemas.microsoft.com/office/drawing/2014/main" id="{7F6A5D93-DD3A-D351-1C0A-34DDED753C77}"/>
                  </a:ext>
                </a:extLst>
              </p:cNvPr>
              <p:cNvGrpSpPr/>
              <p:nvPr/>
            </p:nvGrpSpPr>
            <p:grpSpPr>
              <a:xfrm>
                <a:off x="2895768" y="5488157"/>
                <a:ext cx="366404" cy="4546655"/>
                <a:chOff x="3479433" y="6073934"/>
                <a:chExt cx="366404" cy="4546655"/>
              </a:xfrm>
            </p:grpSpPr>
            <p:sp>
              <p:nvSpPr>
                <p:cNvPr id="718" name="Tekstfelt 717">
                  <a:extLst>
                    <a:ext uri="{FF2B5EF4-FFF2-40B4-BE49-F238E27FC236}">
                      <a16:creationId xmlns:a16="http://schemas.microsoft.com/office/drawing/2014/main" id="{70955FB1-131E-CDC3-4A37-10BB8FB8DDA4}"/>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719" name="Tekstfelt 718">
                  <a:extLst>
                    <a:ext uri="{FF2B5EF4-FFF2-40B4-BE49-F238E27FC236}">
                      <a16:creationId xmlns:a16="http://schemas.microsoft.com/office/drawing/2014/main" id="{B4B24A07-BE9A-82AD-EA2D-9C04C297E59D}"/>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720" name="Tekstfelt 719">
                  <a:extLst>
                    <a:ext uri="{FF2B5EF4-FFF2-40B4-BE49-F238E27FC236}">
                      <a16:creationId xmlns:a16="http://schemas.microsoft.com/office/drawing/2014/main" id="{A6170C48-2DA7-7C96-8B52-E7A2BADBB04D}"/>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721" name="Tekstfelt 720">
                  <a:extLst>
                    <a:ext uri="{FF2B5EF4-FFF2-40B4-BE49-F238E27FC236}">
                      <a16:creationId xmlns:a16="http://schemas.microsoft.com/office/drawing/2014/main" id="{61BAA7D2-8C4E-ACB4-2ECA-8683AE758235}"/>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722" name="Tekstfelt 721">
                  <a:extLst>
                    <a:ext uri="{FF2B5EF4-FFF2-40B4-BE49-F238E27FC236}">
                      <a16:creationId xmlns:a16="http://schemas.microsoft.com/office/drawing/2014/main" id="{D472097C-8D11-CC75-A45A-81AD4A75EE60}"/>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723" name="Tekstfelt 722">
                  <a:extLst>
                    <a:ext uri="{FF2B5EF4-FFF2-40B4-BE49-F238E27FC236}">
                      <a16:creationId xmlns:a16="http://schemas.microsoft.com/office/drawing/2014/main" id="{8C713680-3F8B-DE10-4354-9A84EF8D18B3}"/>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724" name="Tekstfelt 723">
                  <a:extLst>
                    <a:ext uri="{FF2B5EF4-FFF2-40B4-BE49-F238E27FC236}">
                      <a16:creationId xmlns:a16="http://schemas.microsoft.com/office/drawing/2014/main" id="{CD64C0CF-7171-976F-38EC-F3B43136A267}"/>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725" name="Tekstfelt 724">
                  <a:extLst>
                    <a:ext uri="{FF2B5EF4-FFF2-40B4-BE49-F238E27FC236}">
                      <a16:creationId xmlns:a16="http://schemas.microsoft.com/office/drawing/2014/main" id="{B7905BAD-C85B-7234-4B68-6F7A6647E192}"/>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726" name="Tekstfelt 725">
                  <a:extLst>
                    <a:ext uri="{FF2B5EF4-FFF2-40B4-BE49-F238E27FC236}">
                      <a16:creationId xmlns:a16="http://schemas.microsoft.com/office/drawing/2014/main" id="{C257B145-5CE8-1EF4-AA2E-5496A3F9D088}"/>
                    </a:ext>
                  </a:extLst>
                </p:cNvPr>
                <p:cNvSpPr txBox="1"/>
                <p:nvPr/>
              </p:nvSpPr>
              <p:spPr>
                <a:xfrm>
                  <a:off x="3497665" y="10405145"/>
                  <a:ext cx="348172" cy="215444"/>
                </a:xfrm>
                <a:prstGeom prst="rect">
                  <a:avLst/>
                </a:prstGeom>
                <a:noFill/>
              </p:spPr>
              <p:txBody>
                <a:bodyPr wrap="none" rtlCol="0">
                  <a:spAutoFit/>
                </a:bodyPr>
                <a:lstStyle/>
                <a:p>
                  <a:r>
                    <a:rPr lang="da-DK" sz="800" dirty="0">
                      <a:solidFill>
                        <a:schemeClr val="bg1"/>
                      </a:solidFill>
                    </a:rPr>
                    <a:t>207</a:t>
                  </a:r>
                </a:p>
              </p:txBody>
            </p:sp>
            <p:sp>
              <p:nvSpPr>
                <p:cNvPr id="727" name="Tekstfelt 726">
                  <a:extLst>
                    <a:ext uri="{FF2B5EF4-FFF2-40B4-BE49-F238E27FC236}">
                      <a16:creationId xmlns:a16="http://schemas.microsoft.com/office/drawing/2014/main" id="{63C2C7D3-1D07-7C7B-4482-F9B96F4A0F1C}"/>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717" name="Tekstfelt 716">
                <a:extLst>
                  <a:ext uri="{FF2B5EF4-FFF2-40B4-BE49-F238E27FC236}">
                    <a16:creationId xmlns:a16="http://schemas.microsoft.com/office/drawing/2014/main" id="{FB5FD1AF-62F5-27C8-3F1F-E7EEE12D2B9B}"/>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703" name="Gruppe 702">
              <a:extLst>
                <a:ext uri="{FF2B5EF4-FFF2-40B4-BE49-F238E27FC236}">
                  <a16:creationId xmlns:a16="http://schemas.microsoft.com/office/drawing/2014/main" id="{621B4E32-0C8F-4CC3-4867-EBE86BC804DE}"/>
                </a:ext>
              </a:extLst>
            </p:cNvPr>
            <p:cNvGrpSpPr/>
            <p:nvPr/>
          </p:nvGrpSpPr>
          <p:grpSpPr>
            <a:xfrm>
              <a:off x="766885" y="1559382"/>
              <a:ext cx="367013" cy="4544118"/>
              <a:chOff x="2895768" y="5926611"/>
              <a:chExt cx="367013" cy="4544118"/>
            </a:xfrm>
          </p:grpSpPr>
          <p:grpSp>
            <p:nvGrpSpPr>
              <p:cNvPr id="704" name="Gruppe 703">
                <a:extLst>
                  <a:ext uri="{FF2B5EF4-FFF2-40B4-BE49-F238E27FC236}">
                    <a16:creationId xmlns:a16="http://schemas.microsoft.com/office/drawing/2014/main" id="{F71DA548-08CC-E75E-F836-2C3A406A9661}"/>
                  </a:ext>
                </a:extLst>
              </p:cNvPr>
              <p:cNvGrpSpPr/>
              <p:nvPr/>
            </p:nvGrpSpPr>
            <p:grpSpPr>
              <a:xfrm>
                <a:off x="2895768" y="6360069"/>
                <a:ext cx="367013" cy="4110660"/>
                <a:chOff x="3479433" y="6945846"/>
                <a:chExt cx="367013" cy="4110660"/>
              </a:xfrm>
            </p:grpSpPr>
            <p:sp>
              <p:nvSpPr>
                <p:cNvPr id="706" name="Tekstfelt 705">
                  <a:extLst>
                    <a:ext uri="{FF2B5EF4-FFF2-40B4-BE49-F238E27FC236}">
                      <a16:creationId xmlns:a16="http://schemas.microsoft.com/office/drawing/2014/main" id="{34380DBB-46CC-2D1D-F743-2DA34719CCAA}"/>
                    </a:ext>
                  </a:extLst>
                </p:cNvPr>
                <p:cNvSpPr txBox="1"/>
                <p:nvPr/>
              </p:nvSpPr>
              <p:spPr>
                <a:xfrm>
                  <a:off x="3498274" y="10841062"/>
                  <a:ext cx="348172" cy="215444"/>
                </a:xfrm>
                <a:prstGeom prst="rect">
                  <a:avLst/>
                </a:prstGeom>
                <a:noFill/>
              </p:spPr>
              <p:txBody>
                <a:bodyPr wrap="none" rtlCol="0">
                  <a:spAutoFit/>
                </a:bodyPr>
                <a:lstStyle/>
                <a:p>
                  <a:r>
                    <a:rPr lang="da-DK" sz="800" dirty="0">
                      <a:solidFill>
                        <a:schemeClr val="bg1"/>
                      </a:solidFill>
                    </a:rPr>
                    <a:t>206</a:t>
                  </a:r>
                </a:p>
              </p:txBody>
            </p:sp>
            <p:sp>
              <p:nvSpPr>
                <p:cNvPr id="707" name="Tekstfelt 706">
                  <a:extLst>
                    <a:ext uri="{FF2B5EF4-FFF2-40B4-BE49-F238E27FC236}">
                      <a16:creationId xmlns:a16="http://schemas.microsoft.com/office/drawing/2014/main" id="{BCF62240-E4BE-7C5A-41BF-743117842AAB}"/>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708" name="Tekstfelt 707">
                  <a:extLst>
                    <a:ext uri="{FF2B5EF4-FFF2-40B4-BE49-F238E27FC236}">
                      <a16:creationId xmlns:a16="http://schemas.microsoft.com/office/drawing/2014/main" id="{D3CB1690-97EC-DD46-997D-A390BE190E0A}"/>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709" name="Tekstfelt 708">
                  <a:extLst>
                    <a:ext uri="{FF2B5EF4-FFF2-40B4-BE49-F238E27FC236}">
                      <a16:creationId xmlns:a16="http://schemas.microsoft.com/office/drawing/2014/main" id="{68FF3B19-60E8-2799-6297-437D795131D8}"/>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710" name="Tekstfelt 709">
                  <a:extLst>
                    <a:ext uri="{FF2B5EF4-FFF2-40B4-BE49-F238E27FC236}">
                      <a16:creationId xmlns:a16="http://schemas.microsoft.com/office/drawing/2014/main" id="{A3B88A62-3C9B-7C7B-9F52-8923E7291926}"/>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711" name="Tekstfelt 710">
                  <a:extLst>
                    <a:ext uri="{FF2B5EF4-FFF2-40B4-BE49-F238E27FC236}">
                      <a16:creationId xmlns:a16="http://schemas.microsoft.com/office/drawing/2014/main" id="{66A7339C-DE95-ECFC-AB13-81466B9F5240}"/>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712" name="Tekstfelt 711">
                  <a:extLst>
                    <a:ext uri="{FF2B5EF4-FFF2-40B4-BE49-F238E27FC236}">
                      <a16:creationId xmlns:a16="http://schemas.microsoft.com/office/drawing/2014/main" id="{D8F25A7B-5F3B-CEC5-4F2E-FDC4E0DABDBD}"/>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713" name="Tekstfelt 712">
                  <a:extLst>
                    <a:ext uri="{FF2B5EF4-FFF2-40B4-BE49-F238E27FC236}">
                      <a16:creationId xmlns:a16="http://schemas.microsoft.com/office/drawing/2014/main" id="{57CB7601-9534-6BEA-79B5-28D32F9F01F7}"/>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714" name="Tekstfelt 713">
                  <a:extLst>
                    <a:ext uri="{FF2B5EF4-FFF2-40B4-BE49-F238E27FC236}">
                      <a16:creationId xmlns:a16="http://schemas.microsoft.com/office/drawing/2014/main" id="{8589935A-1EC3-FACD-2990-D13E6B9FEF96}"/>
                    </a:ext>
                  </a:extLst>
                </p:cNvPr>
                <p:cNvSpPr txBox="1"/>
                <p:nvPr/>
              </p:nvSpPr>
              <p:spPr>
                <a:xfrm>
                  <a:off x="3497665" y="10405145"/>
                  <a:ext cx="348172" cy="215444"/>
                </a:xfrm>
                <a:prstGeom prst="rect">
                  <a:avLst/>
                </a:prstGeom>
                <a:noFill/>
              </p:spPr>
              <p:txBody>
                <a:bodyPr wrap="none" rtlCol="0">
                  <a:spAutoFit/>
                </a:bodyPr>
                <a:lstStyle/>
                <a:p>
                  <a:r>
                    <a:rPr lang="da-DK" sz="800" dirty="0"/>
                    <a:t>207</a:t>
                  </a:r>
                </a:p>
              </p:txBody>
            </p:sp>
            <p:sp>
              <p:nvSpPr>
                <p:cNvPr id="715" name="Tekstfelt 714">
                  <a:extLst>
                    <a:ext uri="{FF2B5EF4-FFF2-40B4-BE49-F238E27FC236}">
                      <a16:creationId xmlns:a16="http://schemas.microsoft.com/office/drawing/2014/main" id="{37329CDD-1750-5A5D-E867-2F394006D962}"/>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705" name="Tekstfelt 704">
                <a:extLst>
                  <a:ext uri="{FF2B5EF4-FFF2-40B4-BE49-F238E27FC236}">
                    <a16:creationId xmlns:a16="http://schemas.microsoft.com/office/drawing/2014/main" id="{AC5960BE-9752-1245-72BA-D752A84357F9}"/>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grpSp>
        <p:nvGrpSpPr>
          <p:cNvPr id="2117" name="Gruppe 2116">
            <a:extLst>
              <a:ext uri="{FF2B5EF4-FFF2-40B4-BE49-F238E27FC236}">
                <a16:creationId xmlns:a16="http://schemas.microsoft.com/office/drawing/2014/main" id="{E7DB2DB8-F7C1-92ED-163B-3C26A2330857}"/>
              </a:ext>
            </a:extLst>
          </p:cNvPr>
          <p:cNvGrpSpPr/>
          <p:nvPr/>
        </p:nvGrpSpPr>
        <p:grpSpPr>
          <a:xfrm>
            <a:off x="5574580" y="49352"/>
            <a:ext cx="4062219" cy="4094094"/>
            <a:chOff x="5574580" y="49352"/>
            <a:chExt cx="4062219" cy="4094094"/>
          </a:xfrm>
        </p:grpSpPr>
        <p:grpSp>
          <p:nvGrpSpPr>
            <p:cNvPr id="9" name="Gruppe 8">
              <a:extLst>
                <a:ext uri="{FF2B5EF4-FFF2-40B4-BE49-F238E27FC236}">
                  <a16:creationId xmlns:a16="http://schemas.microsoft.com/office/drawing/2014/main" id="{2F22F582-033C-9DF1-D634-F969D6970F51}"/>
                </a:ext>
              </a:extLst>
            </p:cNvPr>
            <p:cNvGrpSpPr/>
            <p:nvPr/>
          </p:nvGrpSpPr>
          <p:grpSpPr>
            <a:xfrm>
              <a:off x="6353607" y="389651"/>
              <a:ext cx="3283192" cy="3753795"/>
              <a:chOff x="7260331" y="0"/>
              <a:chExt cx="2578569" cy="3626260"/>
            </a:xfrm>
          </p:grpSpPr>
          <p:pic>
            <p:nvPicPr>
              <p:cNvPr id="8" name="Billede 7">
                <a:extLst>
                  <a:ext uri="{FF2B5EF4-FFF2-40B4-BE49-F238E27FC236}">
                    <a16:creationId xmlns:a16="http://schemas.microsoft.com/office/drawing/2014/main" id="{EA48FBF4-1940-16C7-B026-0FE59EAC3AD0}"/>
                  </a:ext>
                </a:extLst>
              </p:cNvPr>
              <p:cNvPicPr>
                <a:picLocks noChangeAspect="1"/>
              </p:cNvPicPr>
              <p:nvPr/>
            </p:nvPicPr>
            <p:blipFill>
              <a:blip r:embed="rId5"/>
              <a:srcRect l="12802" t="15642" r="10372" b="21670"/>
              <a:stretch/>
            </p:blipFill>
            <p:spPr>
              <a:xfrm rot="5400000">
                <a:off x="6932214" y="707664"/>
                <a:ext cx="3136609" cy="2306064"/>
              </a:xfrm>
              <a:prstGeom prst="rect">
                <a:avLst/>
              </a:prstGeom>
            </p:spPr>
          </p:pic>
          <p:pic>
            <p:nvPicPr>
              <p:cNvPr id="6" name="Billede 5" descr="Et billede, der indeholder skærmbillede, Tablet, smartphone&#10;&#10;Automatisk genereret beskrivelse">
                <a:extLst>
                  <a:ext uri="{FF2B5EF4-FFF2-40B4-BE49-F238E27FC236}">
                    <a16:creationId xmlns:a16="http://schemas.microsoft.com/office/drawing/2014/main" id="{99A22DE1-4647-B49D-95DB-5CC310FA76F9}"/>
                  </a:ext>
                </a:extLst>
              </p:cNvPr>
              <p:cNvPicPr>
                <a:picLocks noChangeAspect="1"/>
              </p:cNvPicPr>
              <p:nvPr/>
            </p:nvPicPr>
            <p:blipFill>
              <a:blip r:embed="rId6"/>
              <a:stretch>
                <a:fillRect/>
              </a:stretch>
            </p:blipFill>
            <p:spPr>
              <a:xfrm>
                <a:off x="7260331" y="0"/>
                <a:ext cx="2578569" cy="3626260"/>
              </a:xfrm>
              <a:prstGeom prst="rect">
                <a:avLst/>
              </a:prstGeom>
            </p:spPr>
          </p:pic>
        </p:grpSp>
        <p:pic>
          <p:nvPicPr>
            <p:cNvPr id="2050" name="Picture 2" descr="Fyldstof, Pen, Fyldepen, Kontor, Skrive">
              <a:extLst>
                <a:ext uri="{FF2B5EF4-FFF2-40B4-BE49-F238E27FC236}">
                  <a16:creationId xmlns:a16="http://schemas.microsoft.com/office/drawing/2014/main" id="{38DEE5D6-E355-7CD6-69A5-6EF4062F2748}"/>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3046573">
              <a:off x="5335761" y="288171"/>
              <a:ext cx="1536321" cy="1058683"/>
            </a:xfrm>
            <a:prstGeom prst="rect">
              <a:avLst/>
            </a:prstGeom>
            <a:noFill/>
            <a:extLst>
              <a:ext uri="{909E8E84-426E-40DD-AFC4-6F175D3DCCD1}">
                <a14:hiddenFill xmlns:a14="http://schemas.microsoft.com/office/drawing/2010/main">
                  <a:solidFill>
                    <a:srgbClr val="FFFFFF"/>
                  </a:solidFill>
                </a14:hiddenFill>
              </a:ext>
            </a:extLst>
          </p:spPr>
        </p:pic>
        <p:grpSp>
          <p:nvGrpSpPr>
            <p:cNvPr id="2100" name="Gruppe 2099">
              <a:extLst>
                <a:ext uri="{FF2B5EF4-FFF2-40B4-BE49-F238E27FC236}">
                  <a16:creationId xmlns:a16="http://schemas.microsoft.com/office/drawing/2014/main" id="{DAF5B8CD-4C72-F3FE-A3FE-A95676058128}"/>
                </a:ext>
              </a:extLst>
            </p:cNvPr>
            <p:cNvGrpSpPr/>
            <p:nvPr/>
          </p:nvGrpSpPr>
          <p:grpSpPr>
            <a:xfrm>
              <a:off x="6573447" y="1106334"/>
              <a:ext cx="1859936" cy="528477"/>
              <a:chOff x="6615387" y="899202"/>
              <a:chExt cx="1859936" cy="528477"/>
            </a:xfrm>
          </p:grpSpPr>
          <p:grpSp>
            <p:nvGrpSpPr>
              <p:cNvPr id="19" name="Gruppe 18">
                <a:extLst>
                  <a:ext uri="{FF2B5EF4-FFF2-40B4-BE49-F238E27FC236}">
                    <a16:creationId xmlns:a16="http://schemas.microsoft.com/office/drawing/2014/main" id="{23FE3B2B-E5F2-6057-7640-0E936D05F9CC}"/>
                  </a:ext>
                </a:extLst>
              </p:cNvPr>
              <p:cNvGrpSpPr/>
              <p:nvPr/>
            </p:nvGrpSpPr>
            <p:grpSpPr>
              <a:xfrm>
                <a:off x="6615387" y="901686"/>
                <a:ext cx="607161" cy="525993"/>
                <a:chOff x="5932613" y="2076403"/>
                <a:chExt cx="441452" cy="382432"/>
              </a:xfrm>
            </p:grpSpPr>
            <p:sp>
              <p:nvSpPr>
                <p:cNvPr id="16" name="Tekstfelt 15">
                  <a:extLst>
                    <a:ext uri="{FF2B5EF4-FFF2-40B4-BE49-F238E27FC236}">
                      <a16:creationId xmlns:a16="http://schemas.microsoft.com/office/drawing/2014/main" id="{8726E834-0023-1D7B-247B-B3B4A1863F52}"/>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92</a:t>
                  </a:r>
                </a:p>
              </p:txBody>
            </p:sp>
            <p:sp>
              <p:nvSpPr>
                <p:cNvPr id="17" name="Tekstfelt 16">
                  <a:extLst>
                    <a:ext uri="{FF2B5EF4-FFF2-40B4-BE49-F238E27FC236}">
                      <a16:creationId xmlns:a16="http://schemas.microsoft.com/office/drawing/2014/main" id="{C6113DF1-6EC9-E750-2B15-D04697C4B8D2}"/>
                    </a:ext>
                  </a:extLst>
                </p:cNvPr>
                <p:cNvSpPr txBox="1"/>
                <p:nvPr/>
              </p:nvSpPr>
              <p:spPr>
                <a:xfrm>
                  <a:off x="6177456" y="2117747"/>
                  <a:ext cx="196609" cy="335663"/>
                </a:xfrm>
                <a:prstGeom prst="rect">
                  <a:avLst/>
                </a:prstGeom>
                <a:noFill/>
                <a:scene3d>
                  <a:camera prst="orthographicFront"/>
                  <a:lightRig rig="threePt" dir="t"/>
                </a:scene3d>
                <a:sp3d>
                  <a:bevelT h="38100"/>
                </a:sp3d>
              </p:spPr>
              <p:txBody>
                <a:bodyPr wrap="square" rtlCol="0">
                  <a:spAutoFit/>
                </a:bodyPr>
                <a:lstStyle/>
                <a:p>
                  <a:r>
                    <a:rPr lang="da-DK" sz="2400" dirty="0"/>
                    <a:t>U</a:t>
                  </a:r>
                </a:p>
              </p:txBody>
            </p:sp>
            <p:sp>
              <p:nvSpPr>
                <p:cNvPr id="18" name="Tekstfelt 17">
                  <a:extLst>
                    <a:ext uri="{FF2B5EF4-FFF2-40B4-BE49-F238E27FC236}">
                      <a16:creationId xmlns:a16="http://schemas.microsoft.com/office/drawing/2014/main" id="{3C4A482C-BB4F-A9D8-587B-84F80C0DCD4D}"/>
                    </a:ext>
                  </a:extLst>
                </p:cNvPr>
                <p:cNvSpPr txBox="1"/>
                <p:nvPr/>
              </p:nvSpPr>
              <p:spPr>
                <a:xfrm>
                  <a:off x="5932613" y="2076403"/>
                  <a:ext cx="353220" cy="223776"/>
                </a:xfrm>
                <a:prstGeom prst="rect">
                  <a:avLst/>
                </a:prstGeom>
                <a:noFill/>
              </p:spPr>
              <p:txBody>
                <a:bodyPr wrap="square" rtlCol="0">
                  <a:spAutoFit/>
                </a:bodyPr>
                <a:lstStyle/>
                <a:p>
                  <a:r>
                    <a:rPr lang="da-DK" sz="1400" dirty="0"/>
                    <a:t>227</a:t>
                  </a:r>
                </a:p>
              </p:txBody>
            </p:sp>
          </p:grpSp>
          <p:cxnSp>
            <p:nvCxnSpPr>
              <p:cNvPr id="25" name="Lige pilforbindelse 24">
                <a:extLst>
                  <a:ext uri="{FF2B5EF4-FFF2-40B4-BE49-F238E27FC236}">
                    <a16:creationId xmlns:a16="http://schemas.microsoft.com/office/drawing/2014/main" id="{CCB3E6A5-27CF-6867-73CD-BC9B2FEC0E4A}"/>
                  </a:ext>
                </a:extLst>
              </p:cNvPr>
              <p:cNvCxnSpPr/>
              <p:nvPr/>
            </p:nvCxnSpPr>
            <p:spPr>
              <a:xfrm>
                <a:off x="7375331" y="1180715"/>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2086" name="Gruppe 2085">
                <a:extLst>
                  <a:ext uri="{FF2B5EF4-FFF2-40B4-BE49-F238E27FC236}">
                    <a16:creationId xmlns:a16="http://schemas.microsoft.com/office/drawing/2014/main" id="{9950A6FA-AF95-83B6-A10E-7EB3BAE03CB2}"/>
                  </a:ext>
                </a:extLst>
              </p:cNvPr>
              <p:cNvGrpSpPr/>
              <p:nvPr/>
            </p:nvGrpSpPr>
            <p:grpSpPr>
              <a:xfrm>
                <a:off x="7510392" y="899202"/>
                <a:ext cx="865832" cy="525993"/>
                <a:chOff x="5886938" y="2076403"/>
                <a:chExt cx="629525" cy="382432"/>
              </a:xfrm>
            </p:grpSpPr>
            <p:sp>
              <p:nvSpPr>
                <p:cNvPr id="2087" name="Tekstfelt 2086">
                  <a:extLst>
                    <a:ext uri="{FF2B5EF4-FFF2-40B4-BE49-F238E27FC236}">
                      <a16:creationId xmlns:a16="http://schemas.microsoft.com/office/drawing/2014/main" id="{A73ECAD3-FAD7-FE47-6D97-B84B2846E7FE}"/>
                    </a:ext>
                  </a:extLst>
                </p:cNvPr>
                <p:cNvSpPr txBox="1"/>
                <p:nvPr/>
              </p:nvSpPr>
              <p:spPr>
                <a:xfrm>
                  <a:off x="5926738"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90</a:t>
                  </a:r>
                </a:p>
              </p:txBody>
            </p:sp>
            <p:sp>
              <p:nvSpPr>
                <p:cNvPr id="2088" name="Tekstfelt 2087">
                  <a:extLst>
                    <a:ext uri="{FF2B5EF4-FFF2-40B4-BE49-F238E27FC236}">
                      <a16:creationId xmlns:a16="http://schemas.microsoft.com/office/drawing/2014/main" id="{60FDA25C-AB86-2901-5C72-67450955A3EB}"/>
                    </a:ext>
                  </a:extLst>
                </p:cNvPr>
                <p:cNvSpPr txBox="1"/>
                <p:nvPr/>
              </p:nvSpPr>
              <p:spPr>
                <a:xfrm>
                  <a:off x="6106406" y="2117747"/>
                  <a:ext cx="410057" cy="335661"/>
                </a:xfrm>
                <a:prstGeom prst="rect">
                  <a:avLst/>
                </a:prstGeom>
                <a:noFill/>
                <a:scene3d>
                  <a:camera prst="orthographicFront"/>
                  <a:lightRig rig="threePt" dir="t"/>
                </a:scene3d>
                <a:sp3d>
                  <a:bevelT h="38100"/>
                </a:sp3d>
              </p:spPr>
              <p:txBody>
                <a:bodyPr wrap="square" rtlCol="0">
                  <a:spAutoFit/>
                </a:bodyPr>
                <a:lstStyle/>
                <a:p>
                  <a:r>
                    <a:rPr lang="da-DK" sz="2400" dirty="0" err="1"/>
                    <a:t>Th</a:t>
                  </a:r>
                  <a:endParaRPr lang="da-DK" sz="2400" dirty="0"/>
                </a:p>
              </p:txBody>
            </p:sp>
            <p:sp>
              <p:nvSpPr>
                <p:cNvPr id="2089" name="Tekstfelt 2088">
                  <a:extLst>
                    <a:ext uri="{FF2B5EF4-FFF2-40B4-BE49-F238E27FC236}">
                      <a16:creationId xmlns:a16="http://schemas.microsoft.com/office/drawing/2014/main" id="{3D2272A6-015B-DD75-2FC8-0E6FE737890E}"/>
                    </a:ext>
                  </a:extLst>
                </p:cNvPr>
                <p:cNvSpPr txBox="1"/>
                <p:nvPr/>
              </p:nvSpPr>
              <p:spPr>
                <a:xfrm>
                  <a:off x="5886938" y="2076403"/>
                  <a:ext cx="353220" cy="223776"/>
                </a:xfrm>
                <a:prstGeom prst="rect">
                  <a:avLst/>
                </a:prstGeom>
                <a:noFill/>
              </p:spPr>
              <p:txBody>
                <a:bodyPr wrap="square" rtlCol="0">
                  <a:spAutoFit/>
                </a:bodyPr>
                <a:lstStyle/>
                <a:p>
                  <a:r>
                    <a:rPr lang="da-DK" sz="1400" dirty="0"/>
                    <a:t>223</a:t>
                  </a:r>
                </a:p>
              </p:txBody>
            </p:sp>
          </p:grpSp>
          <p:cxnSp>
            <p:nvCxnSpPr>
              <p:cNvPr id="2090" name="Lige pilforbindelse 2089">
                <a:extLst>
                  <a:ext uri="{FF2B5EF4-FFF2-40B4-BE49-F238E27FC236}">
                    <a16:creationId xmlns:a16="http://schemas.microsoft.com/office/drawing/2014/main" id="{639FB60B-6018-283E-DB5F-274662F0FE37}"/>
                  </a:ext>
                </a:extLst>
              </p:cNvPr>
              <p:cNvCxnSpPr/>
              <p:nvPr/>
            </p:nvCxnSpPr>
            <p:spPr>
              <a:xfrm>
                <a:off x="8295323" y="1181969"/>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grpSp>
      <p:grpSp>
        <p:nvGrpSpPr>
          <p:cNvPr id="2145" name="Gruppe 2144">
            <a:extLst>
              <a:ext uri="{FF2B5EF4-FFF2-40B4-BE49-F238E27FC236}">
                <a16:creationId xmlns:a16="http://schemas.microsoft.com/office/drawing/2014/main" id="{5D976939-1155-AE17-B351-5071D6C85FF5}"/>
              </a:ext>
            </a:extLst>
          </p:cNvPr>
          <p:cNvGrpSpPr/>
          <p:nvPr/>
        </p:nvGrpSpPr>
        <p:grpSpPr>
          <a:xfrm>
            <a:off x="6225615" y="4643836"/>
            <a:ext cx="3483715" cy="584044"/>
            <a:chOff x="6225615" y="4643836"/>
            <a:chExt cx="3483715" cy="584044"/>
          </a:xfrm>
        </p:grpSpPr>
        <p:grpSp>
          <p:nvGrpSpPr>
            <p:cNvPr id="683" name="Gruppe 682">
              <a:extLst>
                <a:ext uri="{FF2B5EF4-FFF2-40B4-BE49-F238E27FC236}">
                  <a16:creationId xmlns:a16="http://schemas.microsoft.com/office/drawing/2014/main" id="{FB753F1F-C1E7-C40C-A719-2486DF7A2FDE}"/>
                </a:ext>
              </a:extLst>
            </p:cNvPr>
            <p:cNvGrpSpPr/>
            <p:nvPr/>
          </p:nvGrpSpPr>
          <p:grpSpPr>
            <a:xfrm>
              <a:off x="6225615" y="4661475"/>
              <a:ext cx="688864" cy="566405"/>
              <a:chOff x="5685555" y="3711707"/>
              <a:chExt cx="688864" cy="566405"/>
            </a:xfrm>
          </p:grpSpPr>
          <p:sp>
            <p:nvSpPr>
              <p:cNvPr id="678" name="Rektangel 677">
                <a:hlinkClick r:id="rId8" action="ppaction://hlinksldjump"/>
                <a:extLst>
                  <a:ext uri="{FF2B5EF4-FFF2-40B4-BE49-F238E27FC236}">
                    <a16:creationId xmlns:a16="http://schemas.microsoft.com/office/drawing/2014/main" id="{3277F3B3-7416-9FC5-7319-68B876F208F2}"/>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679" name="Tekstfelt 678">
                <a:hlinkClick r:id="rId8" action="ppaction://hlinksldjump"/>
                <a:extLst>
                  <a:ext uri="{FF2B5EF4-FFF2-40B4-BE49-F238E27FC236}">
                    <a16:creationId xmlns:a16="http://schemas.microsoft.com/office/drawing/2014/main" id="{A13EF165-D96D-9DCB-BC96-8CAA6E519549}"/>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91</a:t>
                </a:r>
              </a:p>
            </p:txBody>
          </p:sp>
          <p:sp>
            <p:nvSpPr>
              <p:cNvPr id="680" name="Tekstfelt 679">
                <a:hlinkClick r:id="rId8" action="ppaction://hlinksldjump"/>
                <a:extLst>
                  <a:ext uri="{FF2B5EF4-FFF2-40B4-BE49-F238E27FC236}">
                    <a16:creationId xmlns:a16="http://schemas.microsoft.com/office/drawing/2014/main" id="{4A9F2AC1-FFB0-E97E-D54B-C6EF8844150A}"/>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Pa</a:t>
                </a:r>
              </a:p>
            </p:txBody>
          </p:sp>
          <p:sp>
            <p:nvSpPr>
              <p:cNvPr id="681" name="Tekstfelt 680">
                <a:hlinkClick r:id="rId8" action="ppaction://hlinksldjump"/>
                <a:extLst>
                  <a:ext uri="{FF2B5EF4-FFF2-40B4-BE49-F238E27FC236}">
                    <a16:creationId xmlns:a16="http://schemas.microsoft.com/office/drawing/2014/main" id="{0566933C-2CEF-2D09-2950-9AA5CC1C4278}"/>
                  </a:ext>
                </a:extLst>
              </p:cNvPr>
              <p:cNvSpPr txBox="1"/>
              <p:nvPr/>
            </p:nvSpPr>
            <p:spPr>
              <a:xfrm>
                <a:off x="5694425" y="3711707"/>
                <a:ext cx="679994" cy="215444"/>
              </a:xfrm>
              <a:prstGeom prst="rect">
                <a:avLst/>
              </a:prstGeom>
              <a:noFill/>
              <a:scene3d>
                <a:camera prst="orthographicFront"/>
                <a:lightRig rig="threePt" dir="t"/>
              </a:scene3d>
              <a:sp3d>
                <a:bevelT h="38100"/>
              </a:sp3d>
            </p:spPr>
            <p:txBody>
              <a:bodyPr wrap="none" rtlCol="0">
                <a:spAutoFit/>
              </a:bodyPr>
              <a:lstStyle/>
              <a:p>
                <a:r>
                  <a:rPr lang="da-DK" sz="800" dirty="0" err="1"/>
                  <a:t>Protactium</a:t>
                </a:r>
                <a:endParaRPr lang="da-DK" sz="800" dirty="0"/>
              </a:p>
            </p:txBody>
          </p:sp>
          <p:sp>
            <p:nvSpPr>
              <p:cNvPr id="682" name="Tekstfelt 681">
                <a:hlinkClick r:id="rId8" action="ppaction://hlinksldjump"/>
                <a:extLst>
                  <a:ext uri="{FF2B5EF4-FFF2-40B4-BE49-F238E27FC236}">
                    <a16:creationId xmlns:a16="http://schemas.microsoft.com/office/drawing/2014/main" id="{1C23AD2E-AA7F-DC25-8CB8-D2FA0A57577E}"/>
                  </a:ext>
                </a:extLst>
              </p:cNvPr>
              <p:cNvSpPr txBox="1"/>
              <p:nvPr/>
            </p:nvSpPr>
            <p:spPr>
              <a:xfrm>
                <a:off x="5685555" y="3844047"/>
                <a:ext cx="391454" cy="246221"/>
              </a:xfrm>
              <a:prstGeom prst="rect">
                <a:avLst/>
              </a:prstGeom>
              <a:noFill/>
            </p:spPr>
            <p:txBody>
              <a:bodyPr wrap="none" rtlCol="0">
                <a:spAutoFit/>
              </a:bodyPr>
              <a:lstStyle/>
              <a:p>
                <a:r>
                  <a:rPr lang="da-DK" sz="1000" dirty="0"/>
                  <a:t>223</a:t>
                </a:r>
              </a:p>
            </p:txBody>
          </p:sp>
        </p:grpSp>
        <p:grpSp>
          <p:nvGrpSpPr>
            <p:cNvPr id="2119" name="Gruppe 2118">
              <a:extLst>
                <a:ext uri="{FF2B5EF4-FFF2-40B4-BE49-F238E27FC236}">
                  <a16:creationId xmlns:a16="http://schemas.microsoft.com/office/drawing/2014/main" id="{7656A5F2-FDDB-E308-5604-7C79B044978E}"/>
                </a:ext>
              </a:extLst>
            </p:cNvPr>
            <p:cNvGrpSpPr/>
            <p:nvPr/>
          </p:nvGrpSpPr>
          <p:grpSpPr>
            <a:xfrm>
              <a:off x="6931487" y="4658184"/>
              <a:ext cx="682287" cy="566405"/>
              <a:chOff x="5685555" y="3711707"/>
              <a:chExt cx="682287" cy="566405"/>
            </a:xfrm>
          </p:grpSpPr>
          <p:sp>
            <p:nvSpPr>
              <p:cNvPr id="2120" name="Rektangel 2119">
                <a:hlinkClick r:id="rId8" action="ppaction://hlinksldjump"/>
                <a:extLst>
                  <a:ext uri="{FF2B5EF4-FFF2-40B4-BE49-F238E27FC236}">
                    <a16:creationId xmlns:a16="http://schemas.microsoft.com/office/drawing/2014/main" id="{F0A8D05A-1007-1696-B84E-B90F520DB5EA}"/>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121" name="Tekstfelt 2120">
                <a:hlinkClick r:id="rId8" action="ppaction://hlinksldjump"/>
                <a:extLst>
                  <a:ext uri="{FF2B5EF4-FFF2-40B4-BE49-F238E27FC236}">
                    <a16:creationId xmlns:a16="http://schemas.microsoft.com/office/drawing/2014/main" id="{88107E7F-0414-C652-59A1-468AF4CBFE13}"/>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91</a:t>
                </a:r>
              </a:p>
            </p:txBody>
          </p:sp>
          <p:sp>
            <p:nvSpPr>
              <p:cNvPr id="2122" name="Tekstfelt 2121">
                <a:hlinkClick r:id="rId8" action="ppaction://hlinksldjump"/>
                <a:extLst>
                  <a:ext uri="{FF2B5EF4-FFF2-40B4-BE49-F238E27FC236}">
                    <a16:creationId xmlns:a16="http://schemas.microsoft.com/office/drawing/2014/main" id="{7C7A3E5C-E979-1F93-621D-418B4146A771}"/>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Pa</a:t>
                </a:r>
              </a:p>
            </p:txBody>
          </p:sp>
          <p:sp>
            <p:nvSpPr>
              <p:cNvPr id="2123" name="Tekstfelt 2122">
                <a:hlinkClick r:id="rId8" action="ppaction://hlinksldjump"/>
                <a:extLst>
                  <a:ext uri="{FF2B5EF4-FFF2-40B4-BE49-F238E27FC236}">
                    <a16:creationId xmlns:a16="http://schemas.microsoft.com/office/drawing/2014/main" id="{1E88697A-ECDA-E524-CDAD-C6388BF409FE}"/>
                  </a:ext>
                </a:extLst>
              </p:cNvPr>
              <p:cNvSpPr txBox="1"/>
              <p:nvPr/>
            </p:nvSpPr>
            <p:spPr>
              <a:xfrm>
                <a:off x="5687848" y="3711707"/>
                <a:ext cx="679994" cy="215444"/>
              </a:xfrm>
              <a:prstGeom prst="rect">
                <a:avLst/>
              </a:prstGeom>
              <a:noFill/>
              <a:scene3d>
                <a:camera prst="orthographicFront"/>
                <a:lightRig rig="threePt" dir="t"/>
              </a:scene3d>
              <a:sp3d>
                <a:bevelT h="38100"/>
              </a:sp3d>
            </p:spPr>
            <p:txBody>
              <a:bodyPr wrap="none" rtlCol="0">
                <a:spAutoFit/>
              </a:bodyPr>
              <a:lstStyle/>
              <a:p>
                <a:r>
                  <a:rPr lang="da-DK" sz="800" dirty="0" err="1"/>
                  <a:t>Protactium</a:t>
                </a:r>
                <a:endParaRPr lang="da-DK" sz="800" dirty="0"/>
              </a:p>
            </p:txBody>
          </p:sp>
          <p:sp>
            <p:nvSpPr>
              <p:cNvPr id="2124" name="Tekstfelt 2123">
                <a:hlinkClick r:id="rId8" action="ppaction://hlinksldjump"/>
                <a:extLst>
                  <a:ext uri="{FF2B5EF4-FFF2-40B4-BE49-F238E27FC236}">
                    <a16:creationId xmlns:a16="http://schemas.microsoft.com/office/drawing/2014/main" id="{78DA1139-FDC6-544B-357A-7BF2CED1B9B5}"/>
                  </a:ext>
                </a:extLst>
              </p:cNvPr>
              <p:cNvSpPr txBox="1"/>
              <p:nvPr/>
            </p:nvSpPr>
            <p:spPr>
              <a:xfrm>
                <a:off x="5685555" y="3844047"/>
                <a:ext cx="391454" cy="246221"/>
              </a:xfrm>
              <a:prstGeom prst="rect">
                <a:avLst/>
              </a:prstGeom>
              <a:noFill/>
            </p:spPr>
            <p:txBody>
              <a:bodyPr wrap="none" rtlCol="0">
                <a:spAutoFit/>
              </a:bodyPr>
              <a:lstStyle/>
              <a:p>
                <a:r>
                  <a:rPr lang="da-DK" sz="1000" dirty="0"/>
                  <a:t>225</a:t>
                </a:r>
              </a:p>
            </p:txBody>
          </p:sp>
        </p:grpSp>
        <p:grpSp>
          <p:nvGrpSpPr>
            <p:cNvPr id="2125" name="Gruppe 2124">
              <a:extLst>
                <a:ext uri="{FF2B5EF4-FFF2-40B4-BE49-F238E27FC236}">
                  <a16:creationId xmlns:a16="http://schemas.microsoft.com/office/drawing/2014/main" id="{0EDE4C5E-CC60-80E0-EC37-E3BA1CAE95A6}"/>
                </a:ext>
              </a:extLst>
            </p:cNvPr>
            <p:cNvGrpSpPr/>
            <p:nvPr/>
          </p:nvGrpSpPr>
          <p:grpSpPr>
            <a:xfrm>
              <a:off x="7655554" y="4650524"/>
              <a:ext cx="667465" cy="566405"/>
              <a:chOff x="5685555" y="3711707"/>
              <a:chExt cx="667465" cy="566405"/>
            </a:xfrm>
          </p:grpSpPr>
          <p:sp>
            <p:nvSpPr>
              <p:cNvPr id="2126" name="Rektangel 2125">
                <a:hlinkClick r:id="rId8" action="ppaction://hlinksldjump"/>
                <a:extLst>
                  <a:ext uri="{FF2B5EF4-FFF2-40B4-BE49-F238E27FC236}">
                    <a16:creationId xmlns:a16="http://schemas.microsoft.com/office/drawing/2014/main" id="{C9DE5F72-741D-B96F-35FE-0ED46824906B}"/>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127" name="Tekstfelt 2126">
                <a:hlinkClick r:id="rId8" action="ppaction://hlinksldjump"/>
                <a:extLst>
                  <a:ext uri="{FF2B5EF4-FFF2-40B4-BE49-F238E27FC236}">
                    <a16:creationId xmlns:a16="http://schemas.microsoft.com/office/drawing/2014/main" id="{BC72760C-6FAE-D284-033D-C87ADDD0E9C2}"/>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89</a:t>
                </a:r>
              </a:p>
            </p:txBody>
          </p:sp>
          <p:sp>
            <p:nvSpPr>
              <p:cNvPr id="2128" name="Tekstfelt 2127">
                <a:hlinkClick r:id="rId8" action="ppaction://hlinksldjump"/>
                <a:extLst>
                  <a:ext uri="{FF2B5EF4-FFF2-40B4-BE49-F238E27FC236}">
                    <a16:creationId xmlns:a16="http://schemas.microsoft.com/office/drawing/2014/main" id="{FF7AE657-473D-0632-871D-88AEB045A1A9}"/>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Ac</a:t>
                </a:r>
              </a:p>
            </p:txBody>
          </p:sp>
          <p:sp>
            <p:nvSpPr>
              <p:cNvPr id="2129" name="Tekstfelt 2128">
                <a:hlinkClick r:id="rId8" action="ppaction://hlinksldjump"/>
                <a:extLst>
                  <a:ext uri="{FF2B5EF4-FFF2-40B4-BE49-F238E27FC236}">
                    <a16:creationId xmlns:a16="http://schemas.microsoft.com/office/drawing/2014/main" id="{F065DEEC-07AC-BD18-5D7D-D41BD3D46F17}"/>
                  </a:ext>
                </a:extLst>
              </p:cNvPr>
              <p:cNvSpPr txBox="1"/>
              <p:nvPr/>
            </p:nvSpPr>
            <p:spPr>
              <a:xfrm>
                <a:off x="5740474" y="3711707"/>
                <a:ext cx="583814" cy="215444"/>
              </a:xfrm>
              <a:prstGeom prst="rect">
                <a:avLst/>
              </a:prstGeom>
              <a:noFill/>
              <a:scene3d>
                <a:camera prst="orthographicFront"/>
                <a:lightRig rig="threePt" dir="t"/>
              </a:scene3d>
              <a:sp3d>
                <a:bevelT h="38100"/>
              </a:sp3d>
            </p:spPr>
            <p:txBody>
              <a:bodyPr wrap="none" rtlCol="0">
                <a:spAutoFit/>
              </a:bodyPr>
              <a:lstStyle/>
              <a:p>
                <a:r>
                  <a:rPr lang="da-DK" sz="800" dirty="0"/>
                  <a:t>Actinium</a:t>
                </a:r>
              </a:p>
            </p:txBody>
          </p:sp>
          <p:sp>
            <p:nvSpPr>
              <p:cNvPr id="2130" name="Tekstfelt 2129">
                <a:hlinkClick r:id="rId8" action="ppaction://hlinksldjump"/>
                <a:extLst>
                  <a:ext uri="{FF2B5EF4-FFF2-40B4-BE49-F238E27FC236}">
                    <a16:creationId xmlns:a16="http://schemas.microsoft.com/office/drawing/2014/main" id="{56AA9FA6-FD86-A8FC-4D04-789E33D99FDA}"/>
                  </a:ext>
                </a:extLst>
              </p:cNvPr>
              <p:cNvSpPr txBox="1"/>
              <p:nvPr/>
            </p:nvSpPr>
            <p:spPr>
              <a:xfrm>
                <a:off x="5685555" y="3844047"/>
                <a:ext cx="391454" cy="246221"/>
              </a:xfrm>
              <a:prstGeom prst="rect">
                <a:avLst/>
              </a:prstGeom>
              <a:noFill/>
            </p:spPr>
            <p:txBody>
              <a:bodyPr wrap="none" rtlCol="0">
                <a:spAutoFit/>
              </a:bodyPr>
              <a:lstStyle/>
              <a:p>
                <a:r>
                  <a:rPr lang="da-DK" sz="1000" dirty="0"/>
                  <a:t>221</a:t>
                </a:r>
              </a:p>
            </p:txBody>
          </p:sp>
        </p:grpSp>
        <p:grpSp>
          <p:nvGrpSpPr>
            <p:cNvPr id="2133" name="Gruppe 2132">
              <a:extLst>
                <a:ext uri="{FF2B5EF4-FFF2-40B4-BE49-F238E27FC236}">
                  <a16:creationId xmlns:a16="http://schemas.microsoft.com/office/drawing/2014/main" id="{1EF21B88-59CC-1FE3-AF62-0E0C0138F634}"/>
                </a:ext>
              </a:extLst>
            </p:cNvPr>
            <p:cNvGrpSpPr/>
            <p:nvPr/>
          </p:nvGrpSpPr>
          <p:grpSpPr>
            <a:xfrm>
              <a:off x="8357956" y="4647615"/>
              <a:ext cx="667465" cy="566405"/>
              <a:chOff x="5685555" y="3711707"/>
              <a:chExt cx="667465" cy="566405"/>
            </a:xfrm>
          </p:grpSpPr>
          <p:sp>
            <p:nvSpPr>
              <p:cNvPr id="2134" name="Rektangel 2133">
                <a:hlinkClick r:id="rId8" action="ppaction://hlinksldjump"/>
                <a:extLst>
                  <a:ext uri="{FF2B5EF4-FFF2-40B4-BE49-F238E27FC236}">
                    <a16:creationId xmlns:a16="http://schemas.microsoft.com/office/drawing/2014/main" id="{3F80137C-EDFE-C584-5B62-42CF866C1809}"/>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135" name="Tekstfelt 2134">
                <a:hlinkClick r:id="rId8" action="ppaction://hlinksldjump"/>
                <a:extLst>
                  <a:ext uri="{FF2B5EF4-FFF2-40B4-BE49-F238E27FC236}">
                    <a16:creationId xmlns:a16="http://schemas.microsoft.com/office/drawing/2014/main" id="{A6B0C91B-9B6C-7796-9446-010AD3E08EBE}"/>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89</a:t>
                </a:r>
              </a:p>
            </p:txBody>
          </p:sp>
          <p:sp>
            <p:nvSpPr>
              <p:cNvPr id="2136" name="Tekstfelt 2135">
                <a:hlinkClick r:id="rId8" action="ppaction://hlinksldjump"/>
                <a:extLst>
                  <a:ext uri="{FF2B5EF4-FFF2-40B4-BE49-F238E27FC236}">
                    <a16:creationId xmlns:a16="http://schemas.microsoft.com/office/drawing/2014/main" id="{C1B7E24D-ACC1-3C31-30FD-3EB539F65E10}"/>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Ac</a:t>
                </a:r>
              </a:p>
            </p:txBody>
          </p:sp>
          <p:sp>
            <p:nvSpPr>
              <p:cNvPr id="2137" name="Tekstfelt 2136">
                <a:hlinkClick r:id="rId8" action="ppaction://hlinksldjump"/>
                <a:extLst>
                  <a:ext uri="{FF2B5EF4-FFF2-40B4-BE49-F238E27FC236}">
                    <a16:creationId xmlns:a16="http://schemas.microsoft.com/office/drawing/2014/main" id="{E89E433D-E5FD-933C-163C-00AFAEFDEE9F}"/>
                  </a:ext>
                </a:extLst>
              </p:cNvPr>
              <p:cNvSpPr txBox="1"/>
              <p:nvPr/>
            </p:nvSpPr>
            <p:spPr>
              <a:xfrm>
                <a:off x="5740474" y="3711707"/>
                <a:ext cx="583814" cy="215444"/>
              </a:xfrm>
              <a:prstGeom prst="rect">
                <a:avLst/>
              </a:prstGeom>
              <a:noFill/>
              <a:scene3d>
                <a:camera prst="orthographicFront"/>
                <a:lightRig rig="threePt" dir="t"/>
              </a:scene3d>
              <a:sp3d>
                <a:bevelT h="38100"/>
              </a:sp3d>
            </p:spPr>
            <p:txBody>
              <a:bodyPr wrap="none" rtlCol="0">
                <a:spAutoFit/>
              </a:bodyPr>
              <a:lstStyle/>
              <a:p>
                <a:r>
                  <a:rPr lang="da-DK" sz="800" dirty="0"/>
                  <a:t>Actinium</a:t>
                </a:r>
              </a:p>
            </p:txBody>
          </p:sp>
          <p:sp>
            <p:nvSpPr>
              <p:cNvPr id="2138" name="Tekstfelt 2137">
                <a:hlinkClick r:id="rId8" action="ppaction://hlinksldjump"/>
                <a:extLst>
                  <a:ext uri="{FF2B5EF4-FFF2-40B4-BE49-F238E27FC236}">
                    <a16:creationId xmlns:a16="http://schemas.microsoft.com/office/drawing/2014/main" id="{4C8F1575-9B16-3983-5427-F59C22DE015C}"/>
                  </a:ext>
                </a:extLst>
              </p:cNvPr>
              <p:cNvSpPr txBox="1"/>
              <p:nvPr/>
            </p:nvSpPr>
            <p:spPr>
              <a:xfrm>
                <a:off x="5685555" y="3844047"/>
                <a:ext cx="391454" cy="246221"/>
              </a:xfrm>
              <a:prstGeom prst="rect">
                <a:avLst/>
              </a:prstGeom>
              <a:noFill/>
            </p:spPr>
            <p:txBody>
              <a:bodyPr wrap="none" rtlCol="0">
                <a:spAutoFit/>
              </a:bodyPr>
              <a:lstStyle/>
              <a:p>
                <a:r>
                  <a:rPr lang="da-DK" sz="1000" dirty="0"/>
                  <a:t>223</a:t>
                </a:r>
              </a:p>
            </p:txBody>
          </p:sp>
        </p:grpSp>
        <p:grpSp>
          <p:nvGrpSpPr>
            <p:cNvPr id="2139" name="Gruppe 2138">
              <a:extLst>
                <a:ext uri="{FF2B5EF4-FFF2-40B4-BE49-F238E27FC236}">
                  <a16:creationId xmlns:a16="http://schemas.microsoft.com/office/drawing/2014/main" id="{7BF842ED-33BC-171A-C9BC-70898DB5395F}"/>
                </a:ext>
              </a:extLst>
            </p:cNvPr>
            <p:cNvGrpSpPr/>
            <p:nvPr/>
          </p:nvGrpSpPr>
          <p:grpSpPr>
            <a:xfrm>
              <a:off x="9041865" y="4643836"/>
              <a:ext cx="667465" cy="566405"/>
              <a:chOff x="5685555" y="3711707"/>
              <a:chExt cx="667465" cy="566405"/>
            </a:xfrm>
          </p:grpSpPr>
          <p:sp>
            <p:nvSpPr>
              <p:cNvPr id="2140" name="Rektangel 2139">
                <a:hlinkClick r:id="rId9" action="ppaction://hlinksldjump"/>
                <a:extLst>
                  <a:ext uri="{FF2B5EF4-FFF2-40B4-BE49-F238E27FC236}">
                    <a16:creationId xmlns:a16="http://schemas.microsoft.com/office/drawing/2014/main" id="{824ECAF7-0112-7721-56E8-9294633DFF8A}"/>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141" name="Tekstfelt 2140">
                <a:hlinkClick r:id="rId9" action="ppaction://hlinksldjump"/>
                <a:extLst>
                  <a:ext uri="{FF2B5EF4-FFF2-40B4-BE49-F238E27FC236}">
                    <a16:creationId xmlns:a16="http://schemas.microsoft.com/office/drawing/2014/main" id="{AD25F6A6-9E5E-C252-CBCC-5DD02EC71F05}"/>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88</a:t>
                </a:r>
              </a:p>
            </p:txBody>
          </p:sp>
          <p:sp>
            <p:nvSpPr>
              <p:cNvPr id="2142" name="Tekstfelt 2141">
                <a:hlinkClick r:id="rId9" action="ppaction://hlinksldjump"/>
                <a:extLst>
                  <a:ext uri="{FF2B5EF4-FFF2-40B4-BE49-F238E27FC236}">
                    <a16:creationId xmlns:a16="http://schemas.microsoft.com/office/drawing/2014/main" id="{F121EA57-4EB3-63F8-A1EF-F3EC73D9FFD6}"/>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Ra</a:t>
                </a:r>
              </a:p>
            </p:txBody>
          </p:sp>
          <p:sp>
            <p:nvSpPr>
              <p:cNvPr id="2143" name="Tekstfelt 2142">
                <a:hlinkClick r:id="rId9" action="ppaction://hlinksldjump"/>
                <a:extLst>
                  <a:ext uri="{FF2B5EF4-FFF2-40B4-BE49-F238E27FC236}">
                    <a16:creationId xmlns:a16="http://schemas.microsoft.com/office/drawing/2014/main" id="{1B44D4DF-93FE-FBE8-17D6-8F7D425A7F86}"/>
                  </a:ext>
                </a:extLst>
              </p:cNvPr>
              <p:cNvSpPr txBox="1"/>
              <p:nvPr/>
            </p:nvSpPr>
            <p:spPr>
              <a:xfrm>
                <a:off x="5760208" y="3711707"/>
                <a:ext cx="529312" cy="215444"/>
              </a:xfrm>
              <a:prstGeom prst="rect">
                <a:avLst/>
              </a:prstGeom>
              <a:noFill/>
              <a:scene3d>
                <a:camera prst="orthographicFront"/>
                <a:lightRig rig="threePt" dir="t"/>
              </a:scene3d>
              <a:sp3d>
                <a:bevelT h="38100"/>
              </a:sp3d>
            </p:spPr>
            <p:txBody>
              <a:bodyPr wrap="none" rtlCol="0">
                <a:spAutoFit/>
              </a:bodyPr>
              <a:lstStyle/>
              <a:p>
                <a:r>
                  <a:rPr lang="da-DK" sz="800" dirty="0"/>
                  <a:t>Radium</a:t>
                </a:r>
              </a:p>
            </p:txBody>
          </p:sp>
          <p:sp>
            <p:nvSpPr>
              <p:cNvPr id="2144" name="Tekstfelt 2143">
                <a:hlinkClick r:id="rId9" action="ppaction://hlinksldjump"/>
                <a:extLst>
                  <a:ext uri="{FF2B5EF4-FFF2-40B4-BE49-F238E27FC236}">
                    <a16:creationId xmlns:a16="http://schemas.microsoft.com/office/drawing/2014/main" id="{4DE14B0C-B018-0A5F-03A4-83C567BE747C}"/>
                  </a:ext>
                </a:extLst>
              </p:cNvPr>
              <p:cNvSpPr txBox="1"/>
              <p:nvPr/>
            </p:nvSpPr>
            <p:spPr>
              <a:xfrm>
                <a:off x="5685555" y="3844047"/>
                <a:ext cx="391454" cy="246221"/>
              </a:xfrm>
              <a:prstGeom prst="rect">
                <a:avLst/>
              </a:prstGeom>
              <a:noFill/>
            </p:spPr>
            <p:txBody>
              <a:bodyPr wrap="none" rtlCol="0">
                <a:spAutoFit/>
              </a:bodyPr>
              <a:lstStyle/>
              <a:p>
                <a:r>
                  <a:rPr lang="da-DK" sz="1000" dirty="0"/>
                  <a:t>219</a:t>
                </a:r>
              </a:p>
            </p:txBody>
          </p:sp>
        </p:grpSp>
      </p:grpSp>
      <p:grpSp>
        <p:nvGrpSpPr>
          <p:cNvPr id="2177" name="Gruppe 2176">
            <a:extLst>
              <a:ext uri="{FF2B5EF4-FFF2-40B4-BE49-F238E27FC236}">
                <a16:creationId xmlns:a16="http://schemas.microsoft.com/office/drawing/2014/main" id="{0B033FCA-734C-F89E-B59F-556A64615166}"/>
              </a:ext>
            </a:extLst>
          </p:cNvPr>
          <p:cNvGrpSpPr/>
          <p:nvPr/>
        </p:nvGrpSpPr>
        <p:grpSpPr>
          <a:xfrm>
            <a:off x="6219311" y="5310123"/>
            <a:ext cx="3483715" cy="584044"/>
            <a:chOff x="6225615" y="4643836"/>
            <a:chExt cx="3483715" cy="584044"/>
          </a:xfrm>
        </p:grpSpPr>
        <p:grpSp>
          <p:nvGrpSpPr>
            <p:cNvPr id="2178" name="Gruppe 2177">
              <a:extLst>
                <a:ext uri="{FF2B5EF4-FFF2-40B4-BE49-F238E27FC236}">
                  <a16:creationId xmlns:a16="http://schemas.microsoft.com/office/drawing/2014/main" id="{5DE1093C-2DAF-7D3B-2372-1CCD0625B392}"/>
                </a:ext>
              </a:extLst>
            </p:cNvPr>
            <p:cNvGrpSpPr/>
            <p:nvPr/>
          </p:nvGrpSpPr>
          <p:grpSpPr>
            <a:xfrm>
              <a:off x="6225615" y="4661475"/>
              <a:ext cx="667465" cy="566405"/>
              <a:chOff x="5685555" y="3711707"/>
              <a:chExt cx="667465" cy="566405"/>
            </a:xfrm>
          </p:grpSpPr>
          <p:sp>
            <p:nvSpPr>
              <p:cNvPr id="2203" name="Rektangel 2202">
                <a:hlinkClick r:id="rId8" action="ppaction://hlinksldjump"/>
                <a:extLst>
                  <a:ext uri="{FF2B5EF4-FFF2-40B4-BE49-F238E27FC236}">
                    <a16:creationId xmlns:a16="http://schemas.microsoft.com/office/drawing/2014/main" id="{A6111F96-2BBA-D458-7969-B935C8EC5B02}"/>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204" name="Tekstfelt 2203">
                <a:hlinkClick r:id="rId8" action="ppaction://hlinksldjump"/>
                <a:extLst>
                  <a:ext uri="{FF2B5EF4-FFF2-40B4-BE49-F238E27FC236}">
                    <a16:creationId xmlns:a16="http://schemas.microsoft.com/office/drawing/2014/main" id="{38A536A0-B4EB-2A02-EB8B-A7A425DA902A}"/>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88</a:t>
                </a:r>
              </a:p>
            </p:txBody>
          </p:sp>
          <p:sp>
            <p:nvSpPr>
              <p:cNvPr id="2205" name="Tekstfelt 2204">
                <a:hlinkClick r:id="rId8" action="ppaction://hlinksldjump"/>
                <a:extLst>
                  <a:ext uri="{FF2B5EF4-FFF2-40B4-BE49-F238E27FC236}">
                    <a16:creationId xmlns:a16="http://schemas.microsoft.com/office/drawing/2014/main" id="{29200756-23B0-A14A-F08A-E69C8219F248}"/>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Ra</a:t>
                </a:r>
              </a:p>
            </p:txBody>
          </p:sp>
          <p:sp>
            <p:nvSpPr>
              <p:cNvPr id="2206" name="Tekstfelt 2205">
                <a:hlinkClick r:id="rId8" action="ppaction://hlinksldjump"/>
                <a:extLst>
                  <a:ext uri="{FF2B5EF4-FFF2-40B4-BE49-F238E27FC236}">
                    <a16:creationId xmlns:a16="http://schemas.microsoft.com/office/drawing/2014/main" id="{D30FB5DB-9A40-E32B-0C0F-C867EF602723}"/>
                  </a:ext>
                </a:extLst>
              </p:cNvPr>
              <p:cNvSpPr txBox="1"/>
              <p:nvPr/>
            </p:nvSpPr>
            <p:spPr>
              <a:xfrm>
                <a:off x="5760208" y="3711707"/>
                <a:ext cx="529312" cy="215444"/>
              </a:xfrm>
              <a:prstGeom prst="rect">
                <a:avLst/>
              </a:prstGeom>
              <a:noFill/>
              <a:scene3d>
                <a:camera prst="orthographicFront"/>
                <a:lightRig rig="threePt" dir="t"/>
              </a:scene3d>
              <a:sp3d>
                <a:bevelT h="38100"/>
              </a:sp3d>
            </p:spPr>
            <p:txBody>
              <a:bodyPr wrap="none" rtlCol="0">
                <a:spAutoFit/>
              </a:bodyPr>
              <a:lstStyle/>
              <a:p>
                <a:r>
                  <a:rPr lang="da-DK" sz="800" dirty="0"/>
                  <a:t>Radium</a:t>
                </a:r>
              </a:p>
            </p:txBody>
          </p:sp>
          <p:sp>
            <p:nvSpPr>
              <p:cNvPr id="2207" name="Tekstfelt 2206">
                <a:hlinkClick r:id="rId8" action="ppaction://hlinksldjump"/>
                <a:extLst>
                  <a:ext uri="{FF2B5EF4-FFF2-40B4-BE49-F238E27FC236}">
                    <a16:creationId xmlns:a16="http://schemas.microsoft.com/office/drawing/2014/main" id="{33900F13-785F-A9FA-28F9-FA9EB3C344FA}"/>
                  </a:ext>
                </a:extLst>
              </p:cNvPr>
              <p:cNvSpPr txBox="1"/>
              <p:nvPr/>
            </p:nvSpPr>
            <p:spPr>
              <a:xfrm>
                <a:off x="5685555" y="3844047"/>
                <a:ext cx="391454" cy="246221"/>
              </a:xfrm>
              <a:prstGeom prst="rect">
                <a:avLst/>
              </a:prstGeom>
              <a:noFill/>
            </p:spPr>
            <p:txBody>
              <a:bodyPr wrap="none" rtlCol="0">
                <a:spAutoFit/>
              </a:bodyPr>
              <a:lstStyle/>
              <a:p>
                <a:r>
                  <a:rPr lang="da-DK" sz="1000" dirty="0"/>
                  <a:t>223</a:t>
                </a:r>
              </a:p>
            </p:txBody>
          </p:sp>
        </p:grpSp>
        <p:grpSp>
          <p:nvGrpSpPr>
            <p:cNvPr id="2179" name="Gruppe 2178">
              <a:extLst>
                <a:ext uri="{FF2B5EF4-FFF2-40B4-BE49-F238E27FC236}">
                  <a16:creationId xmlns:a16="http://schemas.microsoft.com/office/drawing/2014/main" id="{C9E6DB70-F806-FA4D-2013-708E2470FCB4}"/>
                </a:ext>
              </a:extLst>
            </p:cNvPr>
            <p:cNvGrpSpPr/>
            <p:nvPr/>
          </p:nvGrpSpPr>
          <p:grpSpPr>
            <a:xfrm>
              <a:off x="6931487" y="4658184"/>
              <a:ext cx="667465" cy="566405"/>
              <a:chOff x="5685555" y="3711707"/>
              <a:chExt cx="667465" cy="566405"/>
            </a:xfrm>
          </p:grpSpPr>
          <p:sp>
            <p:nvSpPr>
              <p:cNvPr id="2198" name="Rektangel 2197">
                <a:hlinkClick r:id="rId8" action="ppaction://hlinksldjump"/>
                <a:extLst>
                  <a:ext uri="{FF2B5EF4-FFF2-40B4-BE49-F238E27FC236}">
                    <a16:creationId xmlns:a16="http://schemas.microsoft.com/office/drawing/2014/main" id="{A320BE12-2375-FD03-FB34-0D5F0D413A35}"/>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199" name="Tekstfelt 2198">
                <a:hlinkClick r:id="rId8" action="ppaction://hlinksldjump"/>
                <a:extLst>
                  <a:ext uri="{FF2B5EF4-FFF2-40B4-BE49-F238E27FC236}">
                    <a16:creationId xmlns:a16="http://schemas.microsoft.com/office/drawing/2014/main" id="{4CAFDE72-BB50-506C-1507-1CC8B87C3A47}"/>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90</a:t>
                </a:r>
              </a:p>
            </p:txBody>
          </p:sp>
          <p:sp>
            <p:nvSpPr>
              <p:cNvPr id="2200" name="Tekstfelt 2199">
                <a:hlinkClick r:id="rId8" action="ppaction://hlinksldjump"/>
                <a:extLst>
                  <a:ext uri="{FF2B5EF4-FFF2-40B4-BE49-F238E27FC236}">
                    <a16:creationId xmlns:a16="http://schemas.microsoft.com/office/drawing/2014/main" id="{289D137F-B5A6-73FD-F217-EFACE3265CAD}"/>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Th</a:t>
                </a:r>
                <a:endParaRPr lang="da-DK" sz="1600" dirty="0"/>
              </a:p>
            </p:txBody>
          </p:sp>
          <p:sp>
            <p:nvSpPr>
              <p:cNvPr id="2201" name="Tekstfelt 2200">
                <a:hlinkClick r:id="rId8" action="ppaction://hlinksldjump"/>
                <a:extLst>
                  <a:ext uri="{FF2B5EF4-FFF2-40B4-BE49-F238E27FC236}">
                    <a16:creationId xmlns:a16="http://schemas.microsoft.com/office/drawing/2014/main" id="{8D889998-2AA7-E58B-53FA-D69BBF862DAF}"/>
                  </a:ext>
                </a:extLst>
              </p:cNvPr>
              <p:cNvSpPr txBox="1"/>
              <p:nvPr/>
            </p:nvSpPr>
            <p:spPr>
              <a:xfrm>
                <a:off x="5760208" y="3711707"/>
                <a:ext cx="550151" cy="215444"/>
              </a:xfrm>
              <a:prstGeom prst="rect">
                <a:avLst/>
              </a:prstGeom>
              <a:noFill/>
              <a:scene3d>
                <a:camera prst="orthographicFront"/>
                <a:lightRig rig="threePt" dir="t"/>
              </a:scene3d>
              <a:sp3d>
                <a:bevelT h="38100"/>
              </a:sp3d>
            </p:spPr>
            <p:txBody>
              <a:bodyPr wrap="none" rtlCol="0">
                <a:spAutoFit/>
              </a:bodyPr>
              <a:lstStyle/>
              <a:p>
                <a:r>
                  <a:rPr lang="da-DK" sz="800" dirty="0"/>
                  <a:t>Thorium</a:t>
                </a:r>
              </a:p>
            </p:txBody>
          </p:sp>
          <p:sp>
            <p:nvSpPr>
              <p:cNvPr id="2202" name="Tekstfelt 2201">
                <a:hlinkClick r:id="rId8" action="ppaction://hlinksldjump"/>
                <a:extLst>
                  <a:ext uri="{FF2B5EF4-FFF2-40B4-BE49-F238E27FC236}">
                    <a16:creationId xmlns:a16="http://schemas.microsoft.com/office/drawing/2014/main" id="{58288BF2-FB9A-8CAD-CE00-A85DED53CB2E}"/>
                  </a:ext>
                </a:extLst>
              </p:cNvPr>
              <p:cNvSpPr txBox="1"/>
              <p:nvPr/>
            </p:nvSpPr>
            <p:spPr>
              <a:xfrm>
                <a:off x="5685555" y="3844047"/>
                <a:ext cx="391454" cy="246221"/>
              </a:xfrm>
              <a:prstGeom prst="rect">
                <a:avLst/>
              </a:prstGeom>
              <a:noFill/>
            </p:spPr>
            <p:txBody>
              <a:bodyPr wrap="none" rtlCol="0">
                <a:spAutoFit/>
              </a:bodyPr>
              <a:lstStyle/>
              <a:p>
                <a:r>
                  <a:rPr lang="da-DK" sz="1000" dirty="0"/>
                  <a:t>222</a:t>
                </a:r>
              </a:p>
            </p:txBody>
          </p:sp>
        </p:grpSp>
        <p:grpSp>
          <p:nvGrpSpPr>
            <p:cNvPr id="2180" name="Gruppe 2179">
              <a:extLst>
                <a:ext uri="{FF2B5EF4-FFF2-40B4-BE49-F238E27FC236}">
                  <a16:creationId xmlns:a16="http://schemas.microsoft.com/office/drawing/2014/main" id="{C25150E9-CD4C-2B39-DECD-73B00898906F}"/>
                </a:ext>
              </a:extLst>
            </p:cNvPr>
            <p:cNvGrpSpPr/>
            <p:nvPr/>
          </p:nvGrpSpPr>
          <p:grpSpPr>
            <a:xfrm>
              <a:off x="7655554" y="4650524"/>
              <a:ext cx="667465" cy="566405"/>
              <a:chOff x="5685555" y="3711707"/>
              <a:chExt cx="667465" cy="566405"/>
            </a:xfrm>
          </p:grpSpPr>
          <p:sp>
            <p:nvSpPr>
              <p:cNvPr id="2193" name="Rektangel 2192">
                <a:hlinkClick r:id="rId8" action="ppaction://hlinksldjump"/>
                <a:extLst>
                  <a:ext uri="{FF2B5EF4-FFF2-40B4-BE49-F238E27FC236}">
                    <a16:creationId xmlns:a16="http://schemas.microsoft.com/office/drawing/2014/main" id="{646F5EBF-DD7D-CEAC-B9C2-6EFFEB482809}"/>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194" name="Tekstfelt 2193">
                <a:hlinkClick r:id="rId8" action="ppaction://hlinksldjump"/>
                <a:extLst>
                  <a:ext uri="{FF2B5EF4-FFF2-40B4-BE49-F238E27FC236}">
                    <a16:creationId xmlns:a16="http://schemas.microsoft.com/office/drawing/2014/main" id="{539DB2BD-BDD3-2908-8E28-09BF6F51F5B0}"/>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90</a:t>
                </a:r>
              </a:p>
            </p:txBody>
          </p:sp>
          <p:sp>
            <p:nvSpPr>
              <p:cNvPr id="2195" name="Tekstfelt 2194">
                <a:hlinkClick r:id="rId8" action="ppaction://hlinksldjump"/>
                <a:extLst>
                  <a:ext uri="{FF2B5EF4-FFF2-40B4-BE49-F238E27FC236}">
                    <a16:creationId xmlns:a16="http://schemas.microsoft.com/office/drawing/2014/main" id="{7F715401-9335-20D1-0A46-57C94B2A510F}"/>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Th</a:t>
                </a:r>
                <a:endParaRPr lang="da-DK" sz="1600" dirty="0"/>
              </a:p>
            </p:txBody>
          </p:sp>
          <p:sp>
            <p:nvSpPr>
              <p:cNvPr id="2196" name="Tekstfelt 2195">
                <a:hlinkClick r:id="rId8" action="ppaction://hlinksldjump"/>
                <a:extLst>
                  <a:ext uri="{FF2B5EF4-FFF2-40B4-BE49-F238E27FC236}">
                    <a16:creationId xmlns:a16="http://schemas.microsoft.com/office/drawing/2014/main" id="{BD5AC21D-B2DA-BD7B-914E-1B6724CCD0A7}"/>
                  </a:ext>
                </a:extLst>
              </p:cNvPr>
              <p:cNvSpPr txBox="1"/>
              <p:nvPr/>
            </p:nvSpPr>
            <p:spPr>
              <a:xfrm>
                <a:off x="5760208" y="3711707"/>
                <a:ext cx="550151" cy="215444"/>
              </a:xfrm>
              <a:prstGeom prst="rect">
                <a:avLst/>
              </a:prstGeom>
              <a:noFill/>
              <a:scene3d>
                <a:camera prst="orthographicFront"/>
                <a:lightRig rig="threePt" dir="t"/>
              </a:scene3d>
              <a:sp3d>
                <a:bevelT h="38100"/>
              </a:sp3d>
            </p:spPr>
            <p:txBody>
              <a:bodyPr wrap="none" rtlCol="0">
                <a:spAutoFit/>
              </a:bodyPr>
              <a:lstStyle/>
              <a:p>
                <a:r>
                  <a:rPr lang="da-DK" sz="800" dirty="0"/>
                  <a:t>Thorium</a:t>
                </a:r>
              </a:p>
            </p:txBody>
          </p:sp>
          <p:sp>
            <p:nvSpPr>
              <p:cNvPr id="2197" name="Tekstfelt 2196">
                <a:hlinkClick r:id="rId8" action="ppaction://hlinksldjump"/>
                <a:extLst>
                  <a:ext uri="{FF2B5EF4-FFF2-40B4-BE49-F238E27FC236}">
                    <a16:creationId xmlns:a16="http://schemas.microsoft.com/office/drawing/2014/main" id="{11618E9A-9685-8FC7-F5C7-B44A5B407C07}"/>
                  </a:ext>
                </a:extLst>
              </p:cNvPr>
              <p:cNvSpPr txBox="1"/>
              <p:nvPr/>
            </p:nvSpPr>
            <p:spPr>
              <a:xfrm>
                <a:off x="5685555" y="3844047"/>
                <a:ext cx="391454" cy="246221"/>
              </a:xfrm>
              <a:prstGeom prst="rect">
                <a:avLst/>
              </a:prstGeom>
              <a:noFill/>
            </p:spPr>
            <p:txBody>
              <a:bodyPr wrap="none" rtlCol="0">
                <a:spAutoFit/>
              </a:bodyPr>
              <a:lstStyle/>
              <a:p>
                <a:r>
                  <a:rPr lang="da-DK" sz="1000" dirty="0"/>
                  <a:t>224</a:t>
                </a:r>
              </a:p>
            </p:txBody>
          </p:sp>
        </p:grpSp>
        <p:grpSp>
          <p:nvGrpSpPr>
            <p:cNvPr id="2181" name="Gruppe 2180">
              <a:extLst>
                <a:ext uri="{FF2B5EF4-FFF2-40B4-BE49-F238E27FC236}">
                  <a16:creationId xmlns:a16="http://schemas.microsoft.com/office/drawing/2014/main" id="{8EFFE26F-6DD2-10B6-702D-769D42EFE739}"/>
                </a:ext>
              </a:extLst>
            </p:cNvPr>
            <p:cNvGrpSpPr/>
            <p:nvPr/>
          </p:nvGrpSpPr>
          <p:grpSpPr>
            <a:xfrm>
              <a:off x="8357956" y="4647615"/>
              <a:ext cx="667465" cy="566405"/>
              <a:chOff x="5685555" y="3711707"/>
              <a:chExt cx="667465" cy="566405"/>
            </a:xfrm>
          </p:grpSpPr>
          <p:sp>
            <p:nvSpPr>
              <p:cNvPr id="2188" name="Rektangel 2187">
                <a:hlinkClick r:id="rId8" action="ppaction://hlinksldjump"/>
                <a:extLst>
                  <a:ext uri="{FF2B5EF4-FFF2-40B4-BE49-F238E27FC236}">
                    <a16:creationId xmlns:a16="http://schemas.microsoft.com/office/drawing/2014/main" id="{CA7F7F50-5A76-4BFA-83ED-A2D5C3E9FCC5}"/>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189" name="Tekstfelt 2188">
                <a:hlinkClick r:id="rId8" action="ppaction://hlinksldjump"/>
                <a:extLst>
                  <a:ext uri="{FF2B5EF4-FFF2-40B4-BE49-F238E27FC236}">
                    <a16:creationId xmlns:a16="http://schemas.microsoft.com/office/drawing/2014/main" id="{B5F217FB-A323-7312-AF5C-4CEB764AC16D}"/>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92</a:t>
                </a:r>
              </a:p>
            </p:txBody>
          </p:sp>
          <p:sp>
            <p:nvSpPr>
              <p:cNvPr id="2190" name="Tekstfelt 2189">
                <a:hlinkClick r:id="rId8" action="ppaction://hlinksldjump"/>
                <a:extLst>
                  <a:ext uri="{FF2B5EF4-FFF2-40B4-BE49-F238E27FC236}">
                    <a16:creationId xmlns:a16="http://schemas.microsoft.com/office/drawing/2014/main" id="{528C26AC-8B3B-052F-6D4A-5679A84FA672}"/>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U</a:t>
                </a:r>
              </a:p>
            </p:txBody>
          </p:sp>
          <p:sp>
            <p:nvSpPr>
              <p:cNvPr id="2191" name="Tekstfelt 2190">
                <a:hlinkClick r:id="rId8" action="ppaction://hlinksldjump"/>
                <a:extLst>
                  <a:ext uri="{FF2B5EF4-FFF2-40B4-BE49-F238E27FC236}">
                    <a16:creationId xmlns:a16="http://schemas.microsoft.com/office/drawing/2014/main" id="{D3673CB5-E36F-4EF1-C2D2-F9BAC8D67FA2}"/>
                  </a:ext>
                </a:extLst>
              </p:cNvPr>
              <p:cNvSpPr txBox="1"/>
              <p:nvPr/>
            </p:nvSpPr>
            <p:spPr>
              <a:xfrm>
                <a:off x="5825990" y="3711707"/>
                <a:ext cx="399468" cy="215444"/>
              </a:xfrm>
              <a:prstGeom prst="rect">
                <a:avLst/>
              </a:prstGeom>
              <a:noFill/>
              <a:scene3d>
                <a:camera prst="orthographicFront"/>
                <a:lightRig rig="threePt" dir="t"/>
              </a:scene3d>
              <a:sp3d>
                <a:bevelT h="38100"/>
              </a:sp3d>
            </p:spPr>
            <p:txBody>
              <a:bodyPr wrap="none" rtlCol="0">
                <a:spAutoFit/>
              </a:bodyPr>
              <a:lstStyle/>
              <a:p>
                <a:r>
                  <a:rPr lang="da-DK" sz="800" dirty="0"/>
                  <a:t>Uran</a:t>
                </a:r>
              </a:p>
            </p:txBody>
          </p:sp>
          <p:sp>
            <p:nvSpPr>
              <p:cNvPr id="2192" name="Tekstfelt 2191">
                <a:hlinkClick r:id="rId8" action="ppaction://hlinksldjump"/>
                <a:extLst>
                  <a:ext uri="{FF2B5EF4-FFF2-40B4-BE49-F238E27FC236}">
                    <a16:creationId xmlns:a16="http://schemas.microsoft.com/office/drawing/2014/main" id="{35A49E4E-97AF-CF36-F948-93E7167C0F4C}"/>
                  </a:ext>
                </a:extLst>
              </p:cNvPr>
              <p:cNvSpPr txBox="1"/>
              <p:nvPr/>
            </p:nvSpPr>
            <p:spPr>
              <a:xfrm>
                <a:off x="5685555" y="3844047"/>
                <a:ext cx="391454" cy="246221"/>
              </a:xfrm>
              <a:prstGeom prst="rect">
                <a:avLst/>
              </a:prstGeom>
              <a:noFill/>
            </p:spPr>
            <p:txBody>
              <a:bodyPr wrap="none" rtlCol="0">
                <a:spAutoFit/>
              </a:bodyPr>
              <a:lstStyle/>
              <a:p>
                <a:r>
                  <a:rPr lang="da-DK" sz="1000" dirty="0"/>
                  <a:t>223</a:t>
                </a:r>
              </a:p>
            </p:txBody>
          </p:sp>
        </p:grpSp>
        <p:grpSp>
          <p:nvGrpSpPr>
            <p:cNvPr id="2182" name="Gruppe 2181">
              <a:extLst>
                <a:ext uri="{FF2B5EF4-FFF2-40B4-BE49-F238E27FC236}">
                  <a16:creationId xmlns:a16="http://schemas.microsoft.com/office/drawing/2014/main" id="{E941A5D1-E78C-7FFA-BFEB-9847A870DA6E}"/>
                </a:ext>
              </a:extLst>
            </p:cNvPr>
            <p:cNvGrpSpPr/>
            <p:nvPr/>
          </p:nvGrpSpPr>
          <p:grpSpPr>
            <a:xfrm>
              <a:off x="9041865" y="4643836"/>
              <a:ext cx="667465" cy="566405"/>
              <a:chOff x="5685555" y="3711707"/>
              <a:chExt cx="667465" cy="566405"/>
            </a:xfrm>
          </p:grpSpPr>
          <p:sp>
            <p:nvSpPr>
              <p:cNvPr id="2183" name="Rektangel 2182">
                <a:hlinkClick r:id="rId8" action="ppaction://hlinksldjump"/>
                <a:extLst>
                  <a:ext uri="{FF2B5EF4-FFF2-40B4-BE49-F238E27FC236}">
                    <a16:creationId xmlns:a16="http://schemas.microsoft.com/office/drawing/2014/main" id="{9223C4EB-B964-A68D-7C11-D7B17361CD3C}"/>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184" name="Tekstfelt 2183">
                <a:hlinkClick r:id="rId8" action="ppaction://hlinksldjump"/>
                <a:extLst>
                  <a:ext uri="{FF2B5EF4-FFF2-40B4-BE49-F238E27FC236}">
                    <a16:creationId xmlns:a16="http://schemas.microsoft.com/office/drawing/2014/main" id="{EF4F17E3-96AB-49DA-ECDE-10C92A32D11E}"/>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92</a:t>
                </a:r>
              </a:p>
            </p:txBody>
          </p:sp>
          <p:sp>
            <p:nvSpPr>
              <p:cNvPr id="2185" name="Tekstfelt 2184">
                <a:hlinkClick r:id="rId8" action="ppaction://hlinksldjump"/>
                <a:extLst>
                  <a:ext uri="{FF2B5EF4-FFF2-40B4-BE49-F238E27FC236}">
                    <a16:creationId xmlns:a16="http://schemas.microsoft.com/office/drawing/2014/main" id="{09D1F421-5782-8113-8599-F1B48076B2D7}"/>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U</a:t>
                </a:r>
              </a:p>
            </p:txBody>
          </p:sp>
          <p:sp>
            <p:nvSpPr>
              <p:cNvPr id="2186" name="Tekstfelt 2185">
                <a:hlinkClick r:id="rId8" action="ppaction://hlinksldjump"/>
                <a:extLst>
                  <a:ext uri="{FF2B5EF4-FFF2-40B4-BE49-F238E27FC236}">
                    <a16:creationId xmlns:a16="http://schemas.microsoft.com/office/drawing/2014/main" id="{E5190BCA-13D8-5D42-0747-0EFB4B19BBF6}"/>
                  </a:ext>
                </a:extLst>
              </p:cNvPr>
              <p:cNvSpPr txBox="1"/>
              <p:nvPr/>
            </p:nvSpPr>
            <p:spPr>
              <a:xfrm>
                <a:off x="5819411" y="3711707"/>
                <a:ext cx="399468" cy="215444"/>
              </a:xfrm>
              <a:prstGeom prst="rect">
                <a:avLst/>
              </a:prstGeom>
              <a:noFill/>
              <a:scene3d>
                <a:camera prst="orthographicFront"/>
                <a:lightRig rig="threePt" dir="t"/>
              </a:scene3d>
              <a:sp3d>
                <a:bevelT h="38100"/>
              </a:sp3d>
            </p:spPr>
            <p:txBody>
              <a:bodyPr wrap="none" rtlCol="0">
                <a:spAutoFit/>
              </a:bodyPr>
              <a:lstStyle/>
              <a:p>
                <a:r>
                  <a:rPr lang="da-DK" sz="800" dirty="0"/>
                  <a:t>Uran</a:t>
                </a:r>
              </a:p>
            </p:txBody>
          </p:sp>
          <p:sp>
            <p:nvSpPr>
              <p:cNvPr id="2187" name="Tekstfelt 2186">
                <a:hlinkClick r:id="rId8" action="ppaction://hlinksldjump"/>
                <a:extLst>
                  <a:ext uri="{FF2B5EF4-FFF2-40B4-BE49-F238E27FC236}">
                    <a16:creationId xmlns:a16="http://schemas.microsoft.com/office/drawing/2014/main" id="{5D449155-BA60-B791-92D3-D1593D29C845}"/>
                  </a:ext>
                </a:extLst>
              </p:cNvPr>
              <p:cNvSpPr txBox="1"/>
              <p:nvPr/>
            </p:nvSpPr>
            <p:spPr>
              <a:xfrm>
                <a:off x="5685555" y="3844047"/>
                <a:ext cx="391454" cy="246221"/>
              </a:xfrm>
              <a:prstGeom prst="rect">
                <a:avLst/>
              </a:prstGeom>
              <a:noFill/>
            </p:spPr>
            <p:txBody>
              <a:bodyPr wrap="none" rtlCol="0">
                <a:spAutoFit/>
              </a:bodyPr>
              <a:lstStyle/>
              <a:p>
                <a:r>
                  <a:rPr lang="da-DK" sz="1000" dirty="0"/>
                  <a:t>227</a:t>
                </a:r>
              </a:p>
            </p:txBody>
          </p:sp>
        </p:grpSp>
      </p:grpSp>
      <p:sp>
        <p:nvSpPr>
          <p:cNvPr id="4" name="Tekstfelt 3">
            <a:extLst>
              <a:ext uri="{FF2B5EF4-FFF2-40B4-BE49-F238E27FC236}">
                <a16:creationId xmlns:a16="http://schemas.microsoft.com/office/drawing/2014/main" id="{B4A79CEE-49C7-6DA0-A013-3B1F30F4389C}"/>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cxnSp>
        <p:nvCxnSpPr>
          <p:cNvPr id="7" name="Lige pilforbindelse 6">
            <a:extLst>
              <a:ext uri="{FF2B5EF4-FFF2-40B4-BE49-F238E27FC236}">
                <a16:creationId xmlns:a16="http://schemas.microsoft.com/office/drawing/2014/main" id="{89A28D45-F913-9B56-FB93-E3469D1D0451}"/>
              </a:ext>
            </a:extLst>
          </p:cNvPr>
          <p:cNvCxnSpPr>
            <a:cxnSpLocks/>
          </p:cNvCxnSpPr>
          <p:nvPr/>
        </p:nvCxnSpPr>
        <p:spPr>
          <a:xfrm flipH="1">
            <a:off x="4629833" y="2205048"/>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13276126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FBCB86F-E28D-1002-5794-4DBE7E959F53}"/>
            </a:ext>
          </a:extLst>
        </p:cNvPr>
        <p:cNvGrpSpPr/>
        <p:nvPr/>
      </p:nvGrpSpPr>
      <p:grpSpPr>
        <a:xfrm>
          <a:off x="0" y="0"/>
          <a:ext cx="0" cy="0"/>
          <a:chOff x="0" y="0"/>
          <a:chExt cx="0" cy="0"/>
        </a:xfrm>
      </p:grpSpPr>
      <p:pic>
        <p:nvPicPr>
          <p:cNvPr id="2552" name="Picture 2" descr="Ai Genereret, Forladt, Bygning, Gammel">
            <a:extLst>
              <a:ext uri="{FF2B5EF4-FFF2-40B4-BE49-F238E27FC236}">
                <a16:creationId xmlns:a16="http://schemas.microsoft.com/office/drawing/2014/main" id="{0E7F99EB-C573-F17B-B982-A1C6B7DDD5FF}"/>
              </a:ext>
            </a:extLst>
          </p:cNvPr>
          <p:cNvPicPr>
            <a:picLocks noChangeAspect="1" noChangeArrowheads="1"/>
          </p:cNvPicPr>
          <p:nvPr/>
        </p:nvPicPr>
        <p:blipFill>
          <a:blip r:embed="rId3">
            <a:extLst>
              <a:ext uri="{BEBA8EAE-BF5A-486C-A8C5-ECC9F3942E4B}">
                <a14:imgProps xmlns:a14="http://schemas.microsoft.com/office/drawing/2010/main">
                  <a14:imgLayer r:embed="rId4">
                    <a14:imgEffect>
                      <a14:brightnessContrast bright="-40000" contrast="-40000"/>
                    </a14:imgEffect>
                  </a14:imgLayer>
                </a14:imgProps>
              </a:ext>
              <a:ext uri="{28A0092B-C50C-407E-A947-70E740481C1C}">
                <a14:useLocalDpi xmlns:a14="http://schemas.microsoft.com/office/drawing/2010/main" val="0"/>
              </a:ext>
            </a:extLst>
          </a:blip>
          <a:srcRect l="5024" r="14072" b="-1"/>
          <a:stretch/>
        </p:blipFill>
        <p:spPr bwMode="auto">
          <a:xfrm>
            <a:off x="20" y="1282"/>
            <a:ext cx="9905980" cy="6856718"/>
          </a:xfrm>
          <a:prstGeom prst="rect">
            <a:avLst/>
          </a:prstGeom>
          <a:noFill/>
          <a:extLst>
            <a:ext uri="{909E8E84-426E-40DD-AFC4-6F175D3DCCD1}">
              <a14:hiddenFill xmlns:a14="http://schemas.microsoft.com/office/drawing/2010/main">
                <a:solidFill>
                  <a:srgbClr val="FFFFFF"/>
                </a:solidFill>
              </a14:hiddenFill>
            </a:ext>
          </a:extLst>
        </p:spPr>
      </p:pic>
      <p:grpSp>
        <p:nvGrpSpPr>
          <p:cNvPr id="1640" name="Gruppe 1639">
            <a:extLst>
              <a:ext uri="{FF2B5EF4-FFF2-40B4-BE49-F238E27FC236}">
                <a16:creationId xmlns:a16="http://schemas.microsoft.com/office/drawing/2014/main" id="{888ED921-CF3E-569C-3365-6B309F398D90}"/>
              </a:ext>
            </a:extLst>
          </p:cNvPr>
          <p:cNvGrpSpPr/>
          <p:nvPr/>
        </p:nvGrpSpPr>
        <p:grpSpPr>
          <a:xfrm>
            <a:off x="338113" y="1387706"/>
            <a:ext cx="5842309" cy="5233756"/>
            <a:chOff x="766885" y="981717"/>
            <a:chExt cx="5842309" cy="5233756"/>
          </a:xfrm>
        </p:grpSpPr>
        <p:grpSp>
          <p:nvGrpSpPr>
            <p:cNvPr id="1641" name="Gruppe 1640">
              <a:extLst>
                <a:ext uri="{FF2B5EF4-FFF2-40B4-BE49-F238E27FC236}">
                  <a16:creationId xmlns:a16="http://schemas.microsoft.com/office/drawing/2014/main" id="{F0071FB3-3500-1101-56E4-47F683FBE5E9}"/>
                </a:ext>
              </a:extLst>
            </p:cNvPr>
            <p:cNvGrpSpPr/>
            <p:nvPr/>
          </p:nvGrpSpPr>
          <p:grpSpPr>
            <a:xfrm>
              <a:off x="778422" y="981717"/>
              <a:ext cx="5830772" cy="5233756"/>
              <a:chOff x="-136438" y="1029165"/>
              <a:chExt cx="5830772" cy="5233756"/>
            </a:xfrm>
          </p:grpSpPr>
          <p:grpSp>
            <p:nvGrpSpPr>
              <p:cNvPr id="1808" name="Gruppe 1807">
                <a:extLst>
                  <a:ext uri="{FF2B5EF4-FFF2-40B4-BE49-F238E27FC236}">
                    <a16:creationId xmlns:a16="http://schemas.microsoft.com/office/drawing/2014/main" id="{B25BA904-0840-0FD0-A268-23B052BD507F}"/>
                  </a:ext>
                </a:extLst>
              </p:cNvPr>
              <p:cNvGrpSpPr/>
              <p:nvPr/>
            </p:nvGrpSpPr>
            <p:grpSpPr>
              <a:xfrm>
                <a:off x="4253398" y="1061132"/>
                <a:ext cx="442069" cy="4756379"/>
                <a:chOff x="3817279" y="1064461"/>
                <a:chExt cx="442069" cy="4756379"/>
              </a:xfrm>
            </p:grpSpPr>
            <p:sp>
              <p:nvSpPr>
                <p:cNvPr id="2478" name="Rektangel 2477">
                  <a:extLst>
                    <a:ext uri="{FF2B5EF4-FFF2-40B4-BE49-F238E27FC236}">
                      <a16:creationId xmlns:a16="http://schemas.microsoft.com/office/drawing/2014/main" id="{DD450FA1-C683-3734-AA3E-C615BA610810}"/>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9" name="Rektangel 2478">
                  <a:extLst>
                    <a:ext uri="{FF2B5EF4-FFF2-40B4-BE49-F238E27FC236}">
                      <a16:creationId xmlns:a16="http://schemas.microsoft.com/office/drawing/2014/main" id="{A20AD3A1-132D-93EF-4230-5CD802BC5819}"/>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0" name="Rektangel 2479">
                  <a:extLst>
                    <a:ext uri="{FF2B5EF4-FFF2-40B4-BE49-F238E27FC236}">
                      <a16:creationId xmlns:a16="http://schemas.microsoft.com/office/drawing/2014/main" id="{3960AF0C-000B-9EE3-F7DD-1F1C30471F1F}"/>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1" name="Rektangel 2480">
                  <a:extLst>
                    <a:ext uri="{FF2B5EF4-FFF2-40B4-BE49-F238E27FC236}">
                      <a16:creationId xmlns:a16="http://schemas.microsoft.com/office/drawing/2014/main" id="{37234C45-5313-E280-2B6E-69C6FF767346}"/>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2" name="Rektangel 2481">
                  <a:extLst>
                    <a:ext uri="{FF2B5EF4-FFF2-40B4-BE49-F238E27FC236}">
                      <a16:creationId xmlns:a16="http://schemas.microsoft.com/office/drawing/2014/main" id="{D22AE63B-33C1-A1C5-ECE8-2637D73F8736}"/>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3" name="Rektangel 2482">
                  <a:extLst>
                    <a:ext uri="{FF2B5EF4-FFF2-40B4-BE49-F238E27FC236}">
                      <a16:creationId xmlns:a16="http://schemas.microsoft.com/office/drawing/2014/main" id="{FDBA99D5-374D-DE09-19F5-90C29F101654}"/>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4" name="Rektangel 2483">
                  <a:extLst>
                    <a:ext uri="{FF2B5EF4-FFF2-40B4-BE49-F238E27FC236}">
                      <a16:creationId xmlns:a16="http://schemas.microsoft.com/office/drawing/2014/main" id="{1CFFC11F-EF37-30F5-01F5-97D13E95A4C3}"/>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5" name="Rektangel 2484">
                  <a:extLst>
                    <a:ext uri="{FF2B5EF4-FFF2-40B4-BE49-F238E27FC236}">
                      <a16:creationId xmlns:a16="http://schemas.microsoft.com/office/drawing/2014/main" id="{BEA99CC5-CEE7-5861-D700-CDE6C9B8CC0B}"/>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6" name="Rektangel 2485">
                  <a:extLst>
                    <a:ext uri="{FF2B5EF4-FFF2-40B4-BE49-F238E27FC236}">
                      <a16:creationId xmlns:a16="http://schemas.microsoft.com/office/drawing/2014/main" id="{9B3B9011-F8EA-B05B-C673-27AE3D1E8095}"/>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7" name="Rektangel 2486">
                  <a:extLst>
                    <a:ext uri="{FF2B5EF4-FFF2-40B4-BE49-F238E27FC236}">
                      <a16:creationId xmlns:a16="http://schemas.microsoft.com/office/drawing/2014/main" id="{69086708-B798-6D36-0FFC-29E26750C85C}"/>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8" name="Rektangel 2487">
                  <a:extLst>
                    <a:ext uri="{FF2B5EF4-FFF2-40B4-BE49-F238E27FC236}">
                      <a16:creationId xmlns:a16="http://schemas.microsoft.com/office/drawing/2014/main" id="{F591FADC-B963-4875-ECC0-38BA5CF01F9F}"/>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809" name="Rektangel 1808">
                <a:extLst>
                  <a:ext uri="{FF2B5EF4-FFF2-40B4-BE49-F238E27FC236}">
                    <a16:creationId xmlns:a16="http://schemas.microsoft.com/office/drawing/2014/main" id="{08C50814-872B-C0C8-A1F5-BE795C434E03}"/>
                  </a:ext>
                </a:extLst>
              </p:cNvPr>
              <p:cNvSpPr>
                <a:spLocks noChangeAspect="1"/>
              </p:cNvSpPr>
              <p:nvPr/>
            </p:nvSpPr>
            <p:spPr>
              <a:xfrm>
                <a:off x="4265457" y="581623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1810" name="Gruppe 1809">
                <a:extLst>
                  <a:ext uri="{FF2B5EF4-FFF2-40B4-BE49-F238E27FC236}">
                    <a16:creationId xmlns:a16="http://schemas.microsoft.com/office/drawing/2014/main" id="{47FB5B22-F45C-4AE7-C9DA-AB1866BECA25}"/>
                  </a:ext>
                </a:extLst>
              </p:cNvPr>
              <p:cNvGrpSpPr/>
              <p:nvPr/>
            </p:nvGrpSpPr>
            <p:grpSpPr>
              <a:xfrm>
                <a:off x="4196610" y="1032983"/>
                <a:ext cx="641389" cy="5216305"/>
                <a:chOff x="2892468" y="1032983"/>
                <a:chExt cx="641389" cy="5216305"/>
              </a:xfrm>
            </p:grpSpPr>
            <p:grpSp>
              <p:nvGrpSpPr>
                <p:cNvPr id="2441" name="Gruppe 2440">
                  <a:extLst>
                    <a:ext uri="{FF2B5EF4-FFF2-40B4-BE49-F238E27FC236}">
                      <a16:creationId xmlns:a16="http://schemas.microsoft.com/office/drawing/2014/main" id="{980F80DA-58A8-2A76-DA26-9EAE0E7F4C30}"/>
                    </a:ext>
                  </a:extLst>
                </p:cNvPr>
                <p:cNvGrpSpPr/>
                <p:nvPr/>
              </p:nvGrpSpPr>
              <p:grpSpPr>
                <a:xfrm>
                  <a:off x="2892468" y="1032983"/>
                  <a:ext cx="641389" cy="5216305"/>
                  <a:chOff x="3475384" y="1188399"/>
                  <a:chExt cx="641389" cy="5216305"/>
                </a:xfrm>
              </p:grpSpPr>
              <p:sp>
                <p:nvSpPr>
                  <p:cNvPr id="2445" name="Tekstfelt 2444">
                    <a:extLst>
                      <a:ext uri="{FF2B5EF4-FFF2-40B4-BE49-F238E27FC236}">
                        <a16:creationId xmlns:a16="http://schemas.microsoft.com/office/drawing/2014/main" id="{116FCF97-7E27-0091-6CBC-54FDD045FE0F}"/>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446" name="Tekstfelt 2445">
                    <a:extLst>
                      <a:ext uri="{FF2B5EF4-FFF2-40B4-BE49-F238E27FC236}">
                        <a16:creationId xmlns:a16="http://schemas.microsoft.com/office/drawing/2014/main" id="{A57E835C-36A3-3DEA-9056-F7C7DD132466}"/>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447" name="Tekstfelt 2446">
                    <a:extLst>
                      <a:ext uri="{FF2B5EF4-FFF2-40B4-BE49-F238E27FC236}">
                        <a16:creationId xmlns:a16="http://schemas.microsoft.com/office/drawing/2014/main" id="{A1AC01F4-F6F4-03B6-6338-4D09A4602C1B}"/>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448" name="Tekstfelt 2447">
                    <a:extLst>
                      <a:ext uri="{FF2B5EF4-FFF2-40B4-BE49-F238E27FC236}">
                        <a16:creationId xmlns:a16="http://schemas.microsoft.com/office/drawing/2014/main" id="{97F2E56B-B188-944A-9A91-F34EA3BF554D}"/>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449" name="Tekstfelt 2448">
                    <a:extLst>
                      <a:ext uri="{FF2B5EF4-FFF2-40B4-BE49-F238E27FC236}">
                        <a16:creationId xmlns:a16="http://schemas.microsoft.com/office/drawing/2014/main" id="{5B931F28-F212-6371-DF5C-D98B795D6A18}"/>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450" name="Tekstfelt 2449">
                    <a:extLst>
                      <a:ext uri="{FF2B5EF4-FFF2-40B4-BE49-F238E27FC236}">
                        <a16:creationId xmlns:a16="http://schemas.microsoft.com/office/drawing/2014/main" id="{3956DB62-850C-EC88-471D-796842B7548E}"/>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451" name="Tekstfelt 2450">
                    <a:extLst>
                      <a:ext uri="{FF2B5EF4-FFF2-40B4-BE49-F238E27FC236}">
                        <a16:creationId xmlns:a16="http://schemas.microsoft.com/office/drawing/2014/main" id="{8CE5ACC1-C247-0207-34E1-78CFF0127A64}"/>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452" name="Tekstfelt 2451">
                    <a:extLst>
                      <a:ext uri="{FF2B5EF4-FFF2-40B4-BE49-F238E27FC236}">
                        <a16:creationId xmlns:a16="http://schemas.microsoft.com/office/drawing/2014/main" id="{FA654FB2-F4CF-FD26-0258-B51815DCE9FE}"/>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453" name="Tekstfelt 2452">
                    <a:extLst>
                      <a:ext uri="{FF2B5EF4-FFF2-40B4-BE49-F238E27FC236}">
                        <a16:creationId xmlns:a16="http://schemas.microsoft.com/office/drawing/2014/main" id="{1E3C1024-6759-AC64-CACB-5AA5AD02D321}"/>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454" name="Tekstfelt 2453">
                    <a:extLst>
                      <a:ext uri="{FF2B5EF4-FFF2-40B4-BE49-F238E27FC236}">
                        <a16:creationId xmlns:a16="http://schemas.microsoft.com/office/drawing/2014/main" id="{CE439000-E08E-DDD8-AB8F-9389C7F53746}"/>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455" name="Tekstfelt 2454">
                    <a:extLst>
                      <a:ext uri="{FF2B5EF4-FFF2-40B4-BE49-F238E27FC236}">
                        <a16:creationId xmlns:a16="http://schemas.microsoft.com/office/drawing/2014/main" id="{CD26B290-C853-B819-7E79-ED4CE3736AD7}"/>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456" name="Tekstfelt 2455">
                    <a:extLst>
                      <a:ext uri="{FF2B5EF4-FFF2-40B4-BE49-F238E27FC236}">
                        <a16:creationId xmlns:a16="http://schemas.microsoft.com/office/drawing/2014/main" id="{CD069E4C-2560-DA29-00D5-A2527A6BC5E2}"/>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457" name="Tekstfelt 2456">
                    <a:extLst>
                      <a:ext uri="{FF2B5EF4-FFF2-40B4-BE49-F238E27FC236}">
                        <a16:creationId xmlns:a16="http://schemas.microsoft.com/office/drawing/2014/main" id="{D292D009-D9EE-6FC6-2C29-AE2091202FC0}"/>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458" name="Tekstfelt 2457">
                    <a:extLst>
                      <a:ext uri="{FF2B5EF4-FFF2-40B4-BE49-F238E27FC236}">
                        <a16:creationId xmlns:a16="http://schemas.microsoft.com/office/drawing/2014/main" id="{E5F99DA0-A5DB-BF97-1327-5F1139A3EC2F}"/>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459" name="Tekstfelt 2458">
                    <a:extLst>
                      <a:ext uri="{FF2B5EF4-FFF2-40B4-BE49-F238E27FC236}">
                        <a16:creationId xmlns:a16="http://schemas.microsoft.com/office/drawing/2014/main" id="{BA95C0E1-5F9C-7132-865D-7F10A78E0607}"/>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460" name="Tekstfelt 2459">
                    <a:extLst>
                      <a:ext uri="{FF2B5EF4-FFF2-40B4-BE49-F238E27FC236}">
                        <a16:creationId xmlns:a16="http://schemas.microsoft.com/office/drawing/2014/main" id="{4F1B7C77-C896-EC32-F1A6-4A06B690D6A3}"/>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461" name="Tekstfelt 2460">
                    <a:extLst>
                      <a:ext uri="{FF2B5EF4-FFF2-40B4-BE49-F238E27FC236}">
                        <a16:creationId xmlns:a16="http://schemas.microsoft.com/office/drawing/2014/main" id="{963067A1-67DA-5AC1-FD90-313E4F0EA029}"/>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462" name="Tekstfelt 2461">
                    <a:extLst>
                      <a:ext uri="{FF2B5EF4-FFF2-40B4-BE49-F238E27FC236}">
                        <a16:creationId xmlns:a16="http://schemas.microsoft.com/office/drawing/2014/main" id="{987B4379-00BF-9424-7839-39CD17B5B7F8}"/>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463" name="Tekstfelt 2462">
                    <a:extLst>
                      <a:ext uri="{FF2B5EF4-FFF2-40B4-BE49-F238E27FC236}">
                        <a16:creationId xmlns:a16="http://schemas.microsoft.com/office/drawing/2014/main" id="{61649FD2-E841-BB22-C666-A0874E0C4FA3}"/>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464" name="Tekstfelt 2463">
                    <a:extLst>
                      <a:ext uri="{FF2B5EF4-FFF2-40B4-BE49-F238E27FC236}">
                        <a16:creationId xmlns:a16="http://schemas.microsoft.com/office/drawing/2014/main" id="{058D0F58-781B-D282-58FB-9477F1B85F0C}"/>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465" name="Tekstfelt 2464">
                    <a:extLst>
                      <a:ext uri="{FF2B5EF4-FFF2-40B4-BE49-F238E27FC236}">
                        <a16:creationId xmlns:a16="http://schemas.microsoft.com/office/drawing/2014/main" id="{B6EE049A-F09C-3A7D-1203-F955E6CF643A}"/>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466" name="Tekstfelt 2465">
                    <a:extLst>
                      <a:ext uri="{FF2B5EF4-FFF2-40B4-BE49-F238E27FC236}">
                        <a16:creationId xmlns:a16="http://schemas.microsoft.com/office/drawing/2014/main" id="{B32B9915-B620-7B0E-9A8F-C074D8BC0E42}"/>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467" name="Tekstfelt 2466">
                    <a:extLst>
                      <a:ext uri="{FF2B5EF4-FFF2-40B4-BE49-F238E27FC236}">
                        <a16:creationId xmlns:a16="http://schemas.microsoft.com/office/drawing/2014/main" id="{A159E718-B0C0-15D4-7A86-B5E6AC62914C}"/>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468" name="Tekstfelt 2467">
                    <a:extLst>
                      <a:ext uri="{FF2B5EF4-FFF2-40B4-BE49-F238E27FC236}">
                        <a16:creationId xmlns:a16="http://schemas.microsoft.com/office/drawing/2014/main" id="{E9EE1417-BFB3-748A-86F7-C7FB940061C4}"/>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469" name="Tekstfelt 2468">
                    <a:extLst>
                      <a:ext uri="{FF2B5EF4-FFF2-40B4-BE49-F238E27FC236}">
                        <a16:creationId xmlns:a16="http://schemas.microsoft.com/office/drawing/2014/main" id="{96760517-8B55-33C0-24C8-30580935A385}"/>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470" name="Tekstfelt 2469">
                    <a:extLst>
                      <a:ext uri="{FF2B5EF4-FFF2-40B4-BE49-F238E27FC236}">
                        <a16:creationId xmlns:a16="http://schemas.microsoft.com/office/drawing/2014/main" id="{7381C692-E550-6971-B622-AB8F0D92438B}"/>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471" name="Tekstfelt 2470">
                    <a:extLst>
                      <a:ext uri="{FF2B5EF4-FFF2-40B4-BE49-F238E27FC236}">
                        <a16:creationId xmlns:a16="http://schemas.microsoft.com/office/drawing/2014/main" id="{E7E35EF1-5169-6478-0062-B6BFC7672295}"/>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472" name="Tekstfelt 2471">
                    <a:extLst>
                      <a:ext uri="{FF2B5EF4-FFF2-40B4-BE49-F238E27FC236}">
                        <a16:creationId xmlns:a16="http://schemas.microsoft.com/office/drawing/2014/main" id="{C4166921-6706-F1BC-9EAD-1259921CFEFC}"/>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473" name="Tekstfelt 2472">
                    <a:extLst>
                      <a:ext uri="{FF2B5EF4-FFF2-40B4-BE49-F238E27FC236}">
                        <a16:creationId xmlns:a16="http://schemas.microsoft.com/office/drawing/2014/main" id="{C5C203F4-5DE7-03E2-462E-D1EA0909D14F}"/>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474" name="Tekstfelt 2473">
                    <a:extLst>
                      <a:ext uri="{FF2B5EF4-FFF2-40B4-BE49-F238E27FC236}">
                        <a16:creationId xmlns:a16="http://schemas.microsoft.com/office/drawing/2014/main" id="{7C81F818-3BE4-A102-744F-8677279B21BF}"/>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475" name="Tekstfelt 2474">
                    <a:extLst>
                      <a:ext uri="{FF2B5EF4-FFF2-40B4-BE49-F238E27FC236}">
                        <a16:creationId xmlns:a16="http://schemas.microsoft.com/office/drawing/2014/main" id="{B7DBC472-6299-E61B-AAFE-A596783BC58F}"/>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476" name="Tekstfelt 2475">
                    <a:extLst>
                      <a:ext uri="{FF2B5EF4-FFF2-40B4-BE49-F238E27FC236}">
                        <a16:creationId xmlns:a16="http://schemas.microsoft.com/office/drawing/2014/main" id="{7B01263C-0537-6CED-ADCC-A56CB1365691}"/>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477" name="Tekstfelt 2476">
                    <a:extLst>
                      <a:ext uri="{FF2B5EF4-FFF2-40B4-BE49-F238E27FC236}">
                        <a16:creationId xmlns:a16="http://schemas.microsoft.com/office/drawing/2014/main" id="{B4493B7A-3852-B879-1D0A-142AA384FA44}"/>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442" name="Tekstfelt 2441">
                  <a:extLst>
                    <a:ext uri="{FF2B5EF4-FFF2-40B4-BE49-F238E27FC236}">
                      <a16:creationId xmlns:a16="http://schemas.microsoft.com/office/drawing/2014/main" id="{A4A8D2FD-39A7-84AC-C416-EB1DFD3F1298}"/>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443" name="Tekstfelt 2442">
                  <a:extLst>
                    <a:ext uri="{FF2B5EF4-FFF2-40B4-BE49-F238E27FC236}">
                      <a16:creationId xmlns:a16="http://schemas.microsoft.com/office/drawing/2014/main" id="{E2B82D58-F8D4-1C1B-1E20-ECCFE2BC0D23}"/>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444" name="Tekstfelt 2443">
                  <a:extLst>
                    <a:ext uri="{FF2B5EF4-FFF2-40B4-BE49-F238E27FC236}">
                      <a16:creationId xmlns:a16="http://schemas.microsoft.com/office/drawing/2014/main" id="{C058FAD1-569A-AA81-87F8-D30361FD9C8B}"/>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11" name="Gruppe 1810">
                <a:extLst>
                  <a:ext uri="{FF2B5EF4-FFF2-40B4-BE49-F238E27FC236}">
                    <a16:creationId xmlns:a16="http://schemas.microsoft.com/office/drawing/2014/main" id="{011A9AE8-BB13-4B52-9DFC-8E3F053D7A3B}"/>
                  </a:ext>
                </a:extLst>
              </p:cNvPr>
              <p:cNvGrpSpPr/>
              <p:nvPr/>
            </p:nvGrpSpPr>
            <p:grpSpPr>
              <a:xfrm>
                <a:off x="4188892" y="1168460"/>
                <a:ext cx="374057" cy="4971316"/>
                <a:chOff x="2884750" y="1168460"/>
                <a:chExt cx="374057" cy="4971316"/>
              </a:xfrm>
            </p:grpSpPr>
            <p:grpSp>
              <p:nvGrpSpPr>
                <p:cNvPr id="2428" name="Gruppe 2427">
                  <a:extLst>
                    <a:ext uri="{FF2B5EF4-FFF2-40B4-BE49-F238E27FC236}">
                      <a16:creationId xmlns:a16="http://schemas.microsoft.com/office/drawing/2014/main" id="{8CA57A74-6745-EE64-B842-202B1071382B}"/>
                    </a:ext>
                  </a:extLst>
                </p:cNvPr>
                <p:cNvGrpSpPr/>
                <p:nvPr/>
              </p:nvGrpSpPr>
              <p:grpSpPr>
                <a:xfrm>
                  <a:off x="2884750" y="1168460"/>
                  <a:ext cx="358241" cy="4542339"/>
                  <a:chOff x="3468415" y="1754237"/>
                  <a:chExt cx="358241" cy="4542339"/>
                </a:xfrm>
              </p:grpSpPr>
              <p:sp>
                <p:nvSpPr>
                  <p:cNvPr id="2430" name="Tekstfelt 2429">
                    <a:extLst>
                      <a:ext uri="{FF2B5EF4-FFF2-40B4-BE49-F238E27FC236}">
                        <a16:creationId xmlns:a16="http://schemas.microsoft.com/office/drawing/2014/main" id="{AFF038EB-6D83-2448-ABAD-DC9B84727ABF}"/>
                      </a:ext>
                    </a:extLst>
                  </p:cNvPr>
                  <p:cNvSpPr txBox="1"/>
                  <p:nvPr/>
                </p:nvSpPr>
                <p:spPr>
                  <a:xfrm>
                    <a:off x="3477366" y="60811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217</a:t>
                    </a:r>
                  </a:p>
                </p:txBody>
              </p:sp>
              <p:sp>
                <p:nvSpPr>
                  <p:cNvPr id="2431" name="Tekstfelt 2430">
                    <a:extLst>
                      <a:ext uri="{FF2B5EF4-FFF2-40B4-BE49-F238E27FC236}">
                        <a16:creationId xmlns:a16="http://schemas.microsoft.com/office/drawing/2014/main" id="{5FF27200-FA22-9229-7945-2FD16EDFDE04}"/>
                      </a:ext>
                    </a:extLst>
                  </p:cNvPr>
                  <p:cNvSpPr txBox="1"/>
                  <p:nvPr/>
                </p:nvSpPr>
                <p:spPr>
                  <a:xfrm>
                    <a:off x="3470660" y="218566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226</a:t>
                    </a:r>
                  </a:p>
                </p:txBody>
              </p:sp>
              <p:sp>
                <p:nvSpPr>
                  <p:cNvPr id="2432" name="Tekstfelt 2431">
                    <a:extLst>
                      <a:ext uri="{FF2B5EF4-FFF2-40B4-BE49-F238E27FC236}">
                        <a16:creationId xmlns:a16="http://schemas.microsoft.com/office/drawing/2014/main" id="{4904353C-F860-8B9C-ABAD-980642383DAA}"/>
                      </a:ext>
                    </a:extLst>
                  </p:cNvPr>
                  <p:cNvSpPr txBox="1"/>
                  <p:nvPr/>
                </p:nvSpPr>
                <p:spPr>
                  <a:xfrm>
                    <a:off x="3470659" y="26193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225</a:t>
                    </a:r>
                  </a:p>
                </p:txBody>
              </p:sp>
              <p:sp>
                <p:nvSpPr>
                  <p:cNvPr id="2433" name="Tekstfelt 2432">
                    <a:extLst>
                      <a:ext uri="{FF2B5EF4-FFF2-40B4-BE49-F238E27FC236}">
                        <a16:creationId xmlns:a16="http://schemas.microsoft.com/office/drawing/2014/main" id="{1A1624C1-6B0A-369A-0DD1-3FE7EDA0FD4F}"/>
                      </a:ext>
                    </a:extLst>
                  </p:cNvPr>
                  <p:cNvSpPr txBox="1"/>
                  <p:nvPr/>
                </p:nvSpPr>
                <p:spPr>
                  <a:xfrm>
                    <a:off x="3468415" y="305412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224</a:t>
                    </a:r>
                  </a:p>
                </p:txBody>
              </p:sp>
              <p:sp>
                <p:nvSpPr>
                  <p:cNvPr id="2434" name="Tekstfelt 2433">
                    <a:extLst>
                      <a:ext uri="{FF2B5EF4-FFF2-40B4-BE49-F238E27FC236}">
                        <a16:creationId xmlns:a16="http://schemas.microsoft.com/office/drawing/2014/main" id="{66BE8D2D-8795-74F8-E6A7-F3A7C0808275}"/>
                      </a:ext>
                    </a:extLst>
                  </p:cNvPr>
                  <p:cNvSpPr txBox="1"/>
                  <p:nvPr/>
                </p:nvSpPr>
                <p:spPr>
                  <a:xfrm>
                    <a:off x="3469533" y="348555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223</a:t>
                    </a:r>
                  </a:p>
                </p:txBody>
              </p:sp>
              <p:sp>
                <p:nvSpPr>
                  <p:cNvPr id="2435" name="Tekstfelt 2434">
                    <a:extLst>
                      <a:ext uri="{FF2B5EF4-FFF2-40B4-BE49-F238E27FC236}">
                        <a16:creationId xmlns:a16="http://schemas.microsoft.com/office/drawing/2014/main" id="{841A77D0-4D84-A797-47E7-EAEEEAC2FDBD}"/>
                      </a:ext>
                    </a:extLst>
                  </p:cNvPr>
                  <p:cNvSpPr txBox="1"/>
                  <p:nvPr/>
                </p:nvSpPr>
                <p:spPr>
                  <a:xfrm>
                    <a:off x="3470652" y="391699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222</a:t>
                    </a:r>
                  </a:p>
                </p:txBody>
              </p:sp>
              <p:sp>
                <p:nvSpPr>
                  <p:cNvPr id="2436" name="Tekstfelt 2435">
                    <a:extLst>
                      <a:ext uri="{FF2B5EF4-FFF2-40B4-BE49-F238E27FC236}">
                        <a16:creationId xmlns:a16="http://schemas.microsoft.com/office/drawing/2014/main" id="{589AD78D-AC0C-69B9-19F3-87444EBC7E1C}"/>
                      </a:ext>
                    </a:extLst>
                  </p:cNvPr>
                  <p:cNvSpPr txBox="1"/>
                  <p:nvPr/>
                </p:nvSpPr>
                <p:spPr>
                  <a:xfrm>
                    <a:off x="3471769" y="434842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221</a:t>
                    </a:r>
                  </a:p>
                </p:txBody>
              </p:sp>
              <p:sp>
                <p:nvSpPr>
                  <p:cNvPr id="2437" name="Tekstfelt 2436">
                    <a:extLst>
                      <a:ext uri="{FF2B5EF4-FFF2-40B4-BE49-F238E27FC236}">
                        <a16:creationId xmlns:a16="http://schemas.microsoft.com/office/drawing/2014/main" id="{8C313EB2-27B2-5977-72AA-CA92D968A6C9}"/>
                      </a:ext>
                    </a:extLst>
                  </p:cNvPr>
                  <p:cNvSpPr txBox="1"/>
                  <p:nvPr/>
                </p:nvSpPr>
                <p:spPr>
                  <a:xfrm>
                    <a:off x="3472887" y="477984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220</a:t>
                    </a:r>
                  </a:p>
                </p:txBody>
              </p:sp>
              <p:sp>
                <p:nvSpPr>
                  <p:cNvPr id="2438" name="Tekstfelt 2437">
                    <a:extLst>
                      <a:ext uri="{FF2B5EF4-FFF2-40B4-BE49-F238E27FC236}">
                        <a16:creationId xmlns:a16="http://schemas.microsoft.com/office/drawing/2014/main" id="{C1901377-171F-EF98-6ECC-BAD0D97A3560}"/>
                      </a:ext>
                    </a:extLst>
                  </p:cNvPr>
                  <p:cNvSpPr txBox="1"/>
                  <p:nvPr/>
                </p:nvSpPr>
                <p:spPr>
                  <a:xfrm>
                    <a:off x="3477366" y="521127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219</a:t>
                    </a:r>
                  </a:p>
                </p:txBody>
              </p:sp>
              <p:sp>
                <p:nvSpPr>
                  <p:cNvPr id="2439" name="Tekstfelt 2438">
                    <a:extLst>
                      <a:ext uri="{FF2B5EF4-FFF2-40B4-BE49-F238E27FC236}">
                        <a16:creationId xmlns:a16="http://schemas.microsoft.com/office/drawing/2014/main" id="{3232457C-E7D7-BDB8-B0EC-71D8943C4705}"/>
                      </a:ext>
                    </a:extLst>
                  </p:cNvPr>
                  <p:cNvSpPr txBox="1"/>
                  <p:nvPr/>
                </p:nvSpPr>
                <p:spPr>
                  <a:xfrm>
                    <a:off x="3478484" y="5646066"/>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218</a:t>
                    </a:r>
                  </a:p>
                </p:txBody>
              </p:sp>
              <p:sp>
                <p:nvSpPr>
                  <p:cNvPr id="2440" name="Tekstfelt 2439">
                    <a:extLst>
                      <a:ext uri="{FF2B5EF4-FFF2-40B4-BE49-F238E27FC236}">
                        <a16:creationId xmlns:a16="http://schemas.microsoft.com/office/drawing/2014/main" id="{0E40AF93-805C-196A-FC83-2DFAF7350402}"/>
                      </a:ext>
                    </a:extLst>
                  </p:cNvPr>
                  <p:cNvSpPr txBox="1"/>
                  <p:nvPr/>
                </p:nvSpPr>
                <p:spPr>
                  <a:xfrm>
                    <a:off x="3469542" y="17542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227</a:t>
                    </a:r>
                  </a:p>
                </p:txBody>
              </p:sp>
            </p:grpSp>
            <p:sp>
              <p:nvSpPr>
                <p:cNvPr id="2429" name="Tekstfelt 2428">
                  <a:extLst>
                    <a:ext uri="{FF2B5EF4-FFF2-40B4-BE49-F238E27FC236}">
                      <a16:creationId xmlns:a16="http://schemas.microsoft.com/office/drawing/2014/main" id="{F4D2ACB5-FC36-6B64-CEE0-0D3B66B52D56}"/>
                    </a:ext>
                  </a:extLst>
                </p:cNvPr>
                <p:cNvSpPr txBox="1"/>
                <p:nvPr/>
              </p:nvSpPr>
              <p:spPr>
                <a:xfrm>
                  <a:off x="2910635" y="59243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216</a:t>
                  </a:r>
                </a:p>
              </p:txBody>
            </p:sp>
          </p:grpSp>
          <p:grpSp>
            <p:nvGrpSpPr>
              <p:cNvPr id="1812" name="Gruppe 1811">
                <a:extLst>
                  <a:ext uri="{FF2B5EF4-FFF2-40B4-BE49-F238E27FC236}">
                    <a16:creationId xmlns:a16="http://schemas.microsoft.com/office/drawing/2014/main" id="{3179F741-B775-DDAC-AFD4-5189C9819068}"/>
                  </a:ext>
                </a:extLst>
              </p:cNvPr>
              <p:cNvGrpSpPr/>
              <p:nvPr/>
            </p:nvGrpSpPr>
            <p:grpSpPr>
              <a:xfrm>
                <a:off x="5119196" y="1063299"/>
                <a:ext cx="444157" cy="5190614"/>
                <a:chOff x="5753799" y="1204530"/>
                <a:chExt cx="444157" cy="5190614"/>
              </a:xfrm>
            </p:grpSpPr>
            <p:grpSp>
              <p:nvGrpSpPr>
                <p:cNvPr id="2415" name="Gruppe 2414">
                  <a:extLst>
                    <a:ext uri="{FF2B5EF4-FFF2-40B4-BE49-F238E27FC236}">
                      <a16:creationId xmlns:a16="http://schemas.microsoft.com/office/drawing/2014/main" id="{E3AF2BE8-CD53-A0D5-7832-15EDCB873310}"/>
                    </a:ext>
                  </a:extLst>
                </p:cNvPr>
                <p:cNvGrpSpPr/>
                <p:nvPr/>
              </p:nvGrpSpPr>
              <p:grpSpPr>
                <a:xfrm>
                  <a:off x="5753799" y="1204530"/>
                  <a:ext cx="442069" cy="4756379"/>
                  <a:chOff x="3817279" y="1064461"/>
                  <a:chExt cx="442069" cy="4756379"/>
                </a:xfrm>
              </p:grpSpPr>
              <p:sp>
                <p:nvSpPr>
                  <p:cNvPr id="2417" name="Rektangel 2416">
                    <a:extLst>
                      <a:ext uri="{FF2B5EF4-FFF2-40B4-BE49-F238E27FC236}">
                        <a16:creationId xmlns:a16="http://schemas.microsoft.com/office/drawing/2014/main" id="{B81EA0CE-D5C4-1946-4B15-F1F9C7E07202}"/>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8" name="Rektangel 2417">
                    <a:extLst>
                      <a:ext uri="{FF2B5EF4-FFF2-40B4-BE49-F238E27FC236}">
                        <a16:creationId xmlns:a16="http://schemas.microsoft.com/office/drawing/2014/main" id="{EAFCE661-7AFE-1651-5B13-DD44FAAC807B}"/>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9" name="Rektangel 2418">
                    <a:extLst>
                      <a:ext uri="{FF2B5EF4-FFF2-40B4-BE49-F238E27FC236}">
                        <a16:creationId xmlns:a16="http://schemas.microsoft.com/office/drawing/2014/main" id="{BE0FB37D-DFEC-5991-20D8-09614FAF6D2A}"/>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0" name="Rektangel 2419">
                    <a:extLst>
                      <a:ext uri="{FF2B5EF4-FFF2-40B4-BE49-F238E27FC236}">
                        <a16:creationId xmlns:a16="http://schemas.microsoft.com/office/drawing/2014/main" id="{5FBA662A-5848-DBC3-1560-BF777C5995F5}"/>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1" name="Rektangel 2420">
                    <a:extLst>
                      <a:ext uri="{FF2B5EF4-FFF2-40B4-BE49-F238E27FC236}">
                        <a16:creationId xmlns:a16="http://schemas.microsoft.com/office/drawing/2014/main" id="{812189B6-378E-2EFA-FEB5-CA8103975DF4}"/>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2" name="Rektangel 2421">
                    <a:extLst>
                      <a:ext uri="{FF2B5EF4-FFF2-40B4-BE49-F238E27FC236}">
                        <a16:creationId xmlns:a16="http://schemas.microsoft.com/office/drawing/2014/main" id="{E670FA73-DABA-E9CC-7055-DB1AF5B61636}"/>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3" name="Rektangel 2422">
                    <a:extLst>
                      <a:ext uri="{FF2B5EF4-FFF2-40B4-BE49-F238E27FC236}">
                        <a16:creationId xmlns:a16="http://schemas.microsoft.com/office/drawing/2014/main" id="{B1243AF3-0B4F-C3B6-E216-37810CBDF116}"/>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4" name="Rektangel 2423">
                    <a:extLst>
                      <a:ext uri="{FF2B5EF4-FFF2-40B4-BE49-F238E27FC236}">
                        <a16:creationId xmlns:a16="http://schemas.microsoft.com/office/drawing/2014/main" id="{1D698384-513E-F664-0278-66881E1B81A9}"/>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5" name="Rektangel 2424">
                    <a:extLst>
                      <a:ext uri="{FF2B5EF4-FFF2-40B4-BE49-F238E27FC236}">
                        <a16:creationId xmlns:a16="http://schemas.microsoft.com/office/drawing/2014/main" id="{5B1B3903-B7E1-16B9-A215-CC08F2C6EF94}"/>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6" name="Rektangel 2425">
                    <a:extLst>
                      <a:ext uri="{FF2B5EF4-FFF2-40B4-BE49-F238E27FC236}">
                        <a16:creationId xmlns:a16="http://schemas.microsoft.com/office/drawing/2014/main" id="{BB136531-6968-21B5-7945-83B370F4B459}"/>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7" name="Rektangel 2426">
                    <a:extLst>
                      <a:ext uri="{FF2B5EF4-FFF2-40B4-BE49-F238E27FC236}">
                        <a16:creationId xmlns:a16="http://schemas.microsoft.com/office/drawing/2014/main" id="{A8957885-0F56-F79D-EC45-D8CB4D719AF4}"/>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16" name="Rektangel 2415">
                  <a:extLst>
                    <a:ext uri="{FF2B5EF4-FFF2-40B4-BE49-F238E27FC236}">
                      <a16:creationId xmlns:a16="http://schemas.microsoft.com/office/drawing/2014/main" id="{4502952A-6E44-A176-2ACF-05BB86990EC9}"/>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3" name="Gruppe 1812">
                <a:extLst>
                  <a:ext uri="{FF2B5EF4-FFF2-40B4-BE49-F238E27FC236}">
                    <a16:creationId xmlns:a16="http://schemas.microsoft.com/office/drawing/2014/main" id="{247683BC-2410-3921-23F3-FAD9C722CCA5}"/>
                  </a:ext>
                </a:extLst>
              </p:cNvPr>
              <p:cNvGrpSpPr/>
              <p:nvPr/>
            </p:nvGrpSpPr>
            <p:grpSpPr>
              <a:xfrm>
                <a:off x="4687520" y="1061335"/>
                <a:ext cx="444157" cy="5190614"/>
                <a:chOff x="5753799" y="1204530"/>
                <a:chExt cx="444157" cy="5190614"/>
              </a:xfrm>
            </p:grpSpPr>
            <p:grpSp>
              <p:nvGrpSpPr>
                <p:cNvPr id="2402" name="Gruppe 2401">
                  <a:extLst>
                    <a:ext uri="{FF2B5EF4-FFF2-40B4-BE49-F238E27FC236}">
                      <a16:creationId xmlns:a16="http://schemas.microsoft.com/office/drawing/2014/main" id="{637D2002-2950-DA51-826D-808FC3EF533B}"/>
                    </a:ext>
                  </a:extLst>
                </p:cNvPr>
                <p:cNvGrpSpPr/>
                <p:nvPr/>
              </p:nvGrpSpPr>
              <p:grpSpPr>
                <a:xfrm>
                  <a:off x="5753799" y="1204530"/>
                  <a:ext cx="442069" cy="4756379"/>
                  <a:chOff x="3817279" y="1064461"/>
                  <a:chExt cx="442069" cy="4756379"/>
                </a:xfrm>
              </p:grpSpPr>
              <p:sp>
                <p:nvSpPr>
                  <p:cNvPr id="2404" name="Rektangel 2403">
                    <a:extLst>
                      <a:ext uri="{FF2B5EF4-FFF2-40B4-BE49-F238E27FC236}">
                        <a16:creationId xmlns:a16="http://schemas.microsoft.com/office/drawing/2014/main" id="{63627D37-3016-50D5-82D5-3043829EC1A1}"/>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5" name="Rektangel 2404">
                    <a:extLst>
                      <a:ext uri="{FF2B5EF4-FFF2-40B4-BE49-F238E27FC236}">
                        <a16:creationId xmlns:a16="http://schemas.microsoft.com/office/drawing/2014/main" id="{E00F89AC-B4C9-B5E5-B5D6-E7B6BFEB7C0C}"/>
                      </a:ext>
                    </a:extLst>
                  </p:cNvPr>
                  <p:cNvSpPr>
                    <a:spLocks noChangeAspect="1"/>
                  </p:cNvSpPr>
                  <p:nvPr/>
                </p:nvSpPr>
                <p:spPr>
                  <a:xfrm>
                    <a:off x="3819523" y="1064461"/>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6" name="Rektangel 2405">
                    <a:extLst>
                      <a:ext uri="{FF2B5EF4-FFF2-40B4-BE49-F238E27FC236}">
                        <a16:creationId xmlns:a16="http://schemas.microsoft.com/office/drawing/2014/main" id="{C44CC607-8209-B6EB-8C70-31232D23389B}"/>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7" name="Rektangel 2406">
                    <a:extLst>
                      <a:ext uri="{FF2B5EF4-FFF2-40B4-BE49-F238E27FC236}">
                        <a16:creationId xmlns:a16="http://schemas.microsoft.com/office/drawing/2014/main" id="{4D70B2F0-8078-E166-EA19-2CD49C28B30C}"/>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8" name="Rektangel 2407">
                    <a:extLst>
                      <a:ext uri="{FF2B5EF4-FFF2-40B4-BE49-F238E27FC236}">
                        <a16:creationId xmlns:a16="http://schemas.microsoft.com/office/drawing/2014/main" id="{453B53AD-D77B-F3CE-3826-384C588B96A6}"/>
                      </a:ext>
                    </a:extLst>
                  </p:cNvPr>
                  <p:cNvSpPr>
                    <a:spLocks noChangeAspect="1"/>
                  </p:cNvSpPr>
                  <p:nvPr/>
                </p:nvSpPr>
                <p:spPr>
                  <a:xfrm>
                    <a:off x="3817279" y="2796903"/>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9" name="Rektangel 2408">
                    <a:extLst>
                      <a:ext uri="{FF2B5EF4-FFF2-40B4-BE49-F238E27FC236}">
                        <a16:creationId xmlns:a16="http://schemas.microsoft.com/office/drawing/2014/main" id="{7603DBDD-03DB-48F4-F1FB-AE0A1F41F077}"/>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0" name="Rektangel 2409">
                    <a:extLst>
                      <a:ext uri="{FF2B5EF4-FFF2-40B4-BE49-F238E27FC236}">
                        <a16:creationId xmlns:a16="http://schemas.microsoft.com/office/drawing/2014/main" id="{123807CA-AE43-62FE-1A2D-FBEDEFA3C3A9}"/>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1" name="Rektangel 2410">
                    <a:extLst>
                      <a:ext uri="{FF2B5EF4-FFF2-40B4-BE49-F238E27FC236}">
                        <a16:creationId xmlns:a16="http://schemas.microsoft.com/office/drawing/2014/main" id="{502D3B37-1230-40E6-19A1-3B4951616367}"/>
                      </a:ext>
                    </a:extLst>
                  </p:cNvPr>
                  <p:cNvSpPr>
                    <a:spLocks noChangeAspect="1"/>
                  </p:cNvSpPr>
                  <p:nvPr/>
                </p:nvSpPr>
                <p:spPr>
                  <a:xfrm>
                    <a:off x="3820633" y="409119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2" name="Rektangel 2411">
                    <a:extLst>
                      <a:ext uri="{FF2B5EF4-FFF2-40B4-BE49-F238E27FC236}">
                        <a16:creationId xmlns:a16="http://schemas.microsoft.com/office/drawing/2014/main" id="{FCE3EB1C-56BD-EFBD-D3F3-9A3F7F2E0D3F}"/>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3" name="Rektangel 2412">
                    <a:extLst>
                      <a:ext uri="{FF2B5EF4-FFF2-40B4-BE49-F238E27FC236}">
                        <a16:creationId xmlns:a16="http://schemas.microsoft.com/office/drawing/2014/main" id="{0748D446-1381-EB32-53E8-30040FD22DBC}"/>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4" name="Rektangel 2413">
                    <a:extLst>
                      <a:ext uri="{FF2B5EF4-FFF2-40B4-BE49-F238E27FC236}">
                        <a16:creationId xmlns:a16="http://schemas.microsoft.com/office/drawing/2014/main" id="{B03AC78D-7D3A-A24F-728E-6DA0FD8728B9}"/>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03" name="Rektangel 2402">
                  <a:extLst>
                    <a:ext uri="{FF2B5EF4-FFF2-40B4-BE49-F238E27FC236}">
                      <a16:creationId xmlns:a16="http://schemas.microsoft.com/office/drawing/2014/main" id="{FDFAE0C8-E960-4FCF-07B4-71FD854565E6}"/>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4" name="Gruppe 1813">
                <a:extLst>
                  <a:ext uri="{FF2B5EF4-FFF2-40B4-BE49-F238E27FC236}">
                    <a16:creationId xmlns:a16="http://schemas.microsoft.com/office/drawing/2014/main" id="{84B0508F-8877-B028-442B-E7D04F6E21FA}"/>
                  </a:ext>
                </a:extLst>
              </p:cNvPr>
              <p:cNvGrpSpPr/>
              <p:nvPr/>
            </p:nvGrpSpPr>
            <p:grpSpPr>
              <a:xfrm>
                <a:off x="3819968" y="1058901"/>
                <a:ext cx="444157" cy="5190614"/>
                <a:chOff x="5753799" y="1204530"/>
                <a:chExt cx="444157" cy="5190614"/>
              </a:xfrm>
            </p:grpSpPr>
            <p:grpSp>
              <p:nvGrpSpPr>
                <p:cNvPr id="2389" name="Gruppe 2388">
                  <a:extLst>
                    <a:ext uri="{FF2B5EF4-FFF2-40B4-BE49-F238E27FC236}">
                      <a16:creationId xmlns:a16="http://schemas.microsoft.com/office/drawing/2014/main" id="{3D9B9FDA-3FC6-ED72-CFD7-D76CAED89BDE}"/>
                    </a:ext>
                  </a:extLst>
                </p:cNvPr>
                <p:cNvGrpSpPr/>
                <p:nvPr/>
              </p:nvGrpSpPr>
              <p:grpSpPr>
                <a:xfrm>
                  <a:off x="5753799" y="1204530"/>
                  <a:ext cx="442069" cy="4756379"/>
                  <a:chOff x="3817279" y="1064461"/>
                  <a:chExt cx="442069" cy="4756379"/>
                </a:xfrm>
              </p:grpSpPr>
              <p:sp>
                <p:nvSpPr>
                  <p:cNvPr id="2391" name="Rektangel 2390">
                    <a:extLst>
                      <a:ext uri="{FF2B5EF4-FFF2-40B4-BE49-F238E27FC236}">
                        <a16:creationId xmlns:a16="http://schemas.microsoft.com/office/drawing/2014/main" id="{96057F7E-D0E5-700B-3990-3C32C90895BB}"/>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2" name="Rektangel 2391">
                    <a:extLst>
                      <a:ext uri="{FF2B5EF4-FFF2-40B4-BE49-F238E27FC236}">
                        <a16:creationId xmlns:a16="http://schemas.microsoft.com/office/drawing/2014/main" id="{85ED4D18-589D-8DAC-CE67-6BB781A03813}"/>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3" name="Rektangel 2392">
                    <a:extLst>
                      <a:ext uri="{FF2B5EF4-FFF2-40B4-BE49-F238E27FC236}">
                        <a16:creationId xmlns:a16="http://schemas.microsoft.com/office/drawing/2014/main" id="{422EED7A-57CA-A1EC-E17D-04B7F57357CD}"/>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4" name="Rektangel 2393">
                    <a:extLst>
                      <a:ext uri="{FF2B5EF4-FFF2-40B4-BE49-F238E27FC236}">
                        <a16:creationId xmlns:a16="http://schemas.microsoft.com/office/drawing/2014/main" id="{BDE8C784-BEC5-C7D3-544B-DF4C49C0151A}"/>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5" name="Rektangel 2394">
                    <a:extLst>
                      <a:ext uri="{FF2B5EF4-FFF2-40B4-BE49-F238E27FC236}">
                        <a16:creationId xmlns:a16="http://schemas.microsoft.com/office/drawing/2014/main" id="{C438AFFF-03DA-B289-827A-AB1BF308970E}"/>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6" name="Rektangel 2395">
                    <a:extLst>
                      <a:ext uri="{FF2B5EF4-FFF2-40B4-BE49-F238E27FC236}">
                        <a16:creationId xmlns:a16="http://schemas.microsoft.com/office/drawing/2014/main" id="{AD24B318-72B0-0857-7997-216969ACD9CD}"/>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7" name="Rektangel 2396">
                    <a:extLst>
                      <a:ext uri="{FF2B5EF4-FFF2-40B4-BE49-F238E27FC236}">
                        <a16:creationId xmlns:a16="http://schemas.microsoft.com/office/drawing/2014/main" id="{5223F7B8-B0E3-4099-F618-202DAC38B42F}"/>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8" name="Rektangel 2397">
                    <a:extLst>
                      <a:ext uri="{FF2B5EF4-FFF2-40B4-BE49-F238E27FC236}">
                        <a16:creationId xmlns:a16="http://schemas.microsoft.com/office/drawing/2014/main" id="{174C899F-FF2A-BF3B-A25C-CF7AB877907E}"/>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9" name="Rektangel 2398">
                    <a:extLst>
                      <a:ext uri="{FF2B5EF4-FFF2-40B4-BE49-F238E27FC236}">
                        <a16:creationId xmlns:a16="http://schemas.microsoft.com/office/drawing/2014/main" id="{6D5D62A4-06CD-FCD1-10E4-70FBDEC6BE9D}"/>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0" name="Rektangel 2399">
                    <a:extLst>
                      <a:ext uri="{FF2B5EF4-FFF2-40B4-BE49-F238E27FC236}">
                        <a16:creationId xmlns:a16="http://schemas.microsoft.com/office/drawing/2014/main" id="{63C1748F-58FE-2E4D-98CA-D3C2DA1D294E}"/>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1" name="Rektangel 2400">
                    <a:extLst>
                      <a:ext uri="{FF2B5EF4-FFF2-40B4-BE49-F238E27FC236}">
                        <a16:creationId xmlns:a16="http://schemas.microsoft.com/office/drawing/2014/main" id="{3FD3B84C-DE7A-F7F0-FF5B-219F7FE472AE}"/>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90" name="Rektangel 2389">
                  <a:extLst>
                    <a:ext uri="{FF2B5EF4-FFF2-40B4-BE49-F238E27FC236}">
                      <a16:creationId xmlns:a16="http://schemas.microsoft.com/office/drawing/2014/main" id="{81C75D4B-C2CF-99CE-F386-3FEE697B1EFA}"/>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5" name="Gruppe 1814">
                <a:extLst>
                  <a:ext uri="{FF2B5EF4-FFF2-40B4-BE49-F238E27FC236}">
                    <a16:creationId xmlns:a16="http://schemas.microsoft.com/office/drawing/2014/main" id="{C44B3F48-6469-F9E1-E4B6-6C857BDE49F2}"/>
                  </a:ext>
                </a:extLst>
              </p:cNvPr>
              <p:cNvGrpSpPr/>
              <p:nvPr/>
            </p:nvGrpSpPr>
            <p:grpSpPr>
              <a:xfrm>
                <a:off x="3386295" y="1062122"/>
                <a:ext cx="444157" cy="5190614"/>
                <a:chOff x="5753799" y="1204530"/>
                <a:chExt cx="444157" cy="5190614"/>
              </a:xfrm>
            </p:grpSpPr>
            <p:grpSp>
              <p:nvGrpSpPr>
                <p:cNvPr id="2376" name="Gruppe 2375">
                  <a:extLst>
                    <a:ext uri="{FF2B5EF4-FFF2-40B4-BE49-F238E27FC236}">
                      <a16:creationId xmlns:a16="http://schemas.microsoft.com/office/drawing/2014/main" id="{8E969FE9-58F0-7B86-BE0D-8756242A52D8}"/>
                    </a:ext>
                  </a:extLst>
                </p:cNvPr>
                <p:cNvGrpSpPr/>
                <p:nvPr/>
              </p:nvGrpSpPr>
              <p:grpSpPr>
                <a:xfrm>
                  <a:off x="5753799" y="1204530"/>
                  <a:ext cx="442069" cy="4756379"/>
                  <a:chOff x="3817279" y="1064461"/>
                  <a:chExt cx="442069" cy="4756379"/>
                </a:xfrm>
              </p:grpSpPr>
              <p:sp>
                <p:nvSpPr>
                  <p:cNvPr id="2378" name="Rektangel 2377">
                    <a:extLst>
                      <a:ext uri="{FF2B5EF4-FFF2-40B4-BE49-F238E27FC236}">
                        <a16:creationId xmlns:a16="http://schemas.microsoft.com/office/drawing/2014/main" id="{52293FCB-BB65-329F-55CA-73F0A4E71E7D}"/>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9" name="Rektangel 2378">
                    <a:extLst>
                      <a:ext uri="{FF2B5EF4-FFF2-40B4-BE49-F238E27FC236}">
                        <a16:creationId xmlns:a16="http://schemas.microsoft.com/office/drawing/2014/main" id="{A9C530FE-E2DB-8796-406C-37240A379DE3}"/>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0" name="Rektangel 2379">
                    <a:extLst>
                      <a:ext uri="{FF2B5EF4-FFF2-40B4-BE49-F238E27FC236}">
                        <a16:creationId xmlns:a16="http://schemas.microsoft.com/office/drawing/2014/main" id="{694EC644-F280-69E1-7131-0D7B1DCF91AB}"/>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1" name="Rektangel 2380">
                    <a:extLst>
                      <a:ext uri="{FF2B5EF4-FFF2-40B4-BE49-F238E27FC236}">
                        <a16:creationId xmlns:a16="http://schemas.microsoft.com/office/drawing/2014/main" id="{F60D5433-6787-1DCA-DCAA-840BF8F8D9AB}"/>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2" name="Rektangel 2381">
                    <a:extLst>
                      <a:ext uri="{FF2B5EF4-FFF2-40B4-BE49-F238E27FC236}">
                        <a16:creationId xmlns:a16="http://schemas.microsoft.com/office/drawing/2014/main" id="{7AA86649-1D12-7654-6ABF-27B1EF6D1C94}"/>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3" name="Rektangel 2382">
                    <a:extLst>
                      <a:ext uri="{FF2B5EF4-FFF2-40B4-BE49-F238E27FC236}">
                        <a16:creationId xmlns:a16="http://schemas.microsoft.com/office/drawing/2014/main" id="{694C94C9-D675-34E7-3011-40B33D277F4C}"/>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4" name="Rektangel 2383">
                    <a:extLst>
                      <a:ext uri="{FF2B5EF4-FFF2-40B4-BE49-F238E27FC236}">
                        <a16:creationId xmlns:a16="http://schemas.microsoft.com/office/drawing/2014/main" id="{1C141DF6-3912-1A9B-EB91-67EF728B96E4}"/>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5" name="Rektangel 2384">
                    <a:extLst>
                      <a:ext uri="{FF2B5EF4-FFF2-40B4-BE49-F238E27FC236}">
                        <a16:creationId xmlns:a16="http://schemas.microsoft.com/office/drawing/2014/main" id="{1431969B-E533-FF6E-FD25-A483AAE69B57}"/>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6" name="Rektangel 2385">
                    <a:extLst>
                      <a:ext uri="{FF2B5EF4-FFF2-40B4-BE49-F238E27FC236}">
                        <a16:creationId xmlns:a16="http://schemas.microsoft.com/office/drawing/2014/main" id="{857B0B28-0506-7157-9B8B-89A5B586A5BD}"/>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7" name="Rektangel 2386">
                    <a:extLst>
                      <a:ext uri="{FF2B5EF4-FFF2-40B4-BE49-F238E27FC236}">
                        <a16:creationId xmlns:a16="http://schemas.microsoft.com/office/drawing/2014/main" id="{ECFA9EFF-036D-CE40-D84A-DEABB7801A3E}"/>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8" name="Rektangel 2387">
                    <a:extLst>
                      <a:ext uri="{FF2B5EF4-FFF2-40B4-BE49-F238E27FC236}">
                        <a16:creationId xmlns:a16="http://schemas.microsoft.com/office/drawing/2014/main" id="{2758A6B3-A8D9-4A8E-7B80-E6E818A92F45}"/>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77" name="Rektangel 2376">
                  <a:extLst>
                    <a:ext uri="{FF2B5EF4-FFF2-40B4-BE49-F238E27FC236}">
                      <a16:creationId xmlns:a16="http://schemas.microsoft.com/office/drawing/2014/main" id="{DC9BFCA1-7459-FC6D-11B9-4202E1AA6215}"/>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6" name="Gruppe 1815">
                <a:extLst>
                  <a:ext uri="{FF2B5EF4-FFF2-40B4-BE49-F238E27FC236}">
                    <a16:creationId xmlns:a16="http://schemas.microsoft.com/office/drawing/2014/main" id="{E4E30187-29CC-154A-F812-D24C397CC5FC}"/>
                  </a:ext>
                </a:extLst>
              </p:cNvPr>
              <p:cNvGrpSpPr/>
              <p:nvPr/>
            </p:nvGrpSpPr>
            <p:grpSpPr>
              <a:xfrm>
                <a:off x="2949135" y="1063521"/>
                <a:ext cx="444157" cy="5190614"/>
                <a:chOff x="5753799" y="1204530"/>
                <a:chExt cx="444157" cy="5190614"/>
              </a:xfrm>
            </p:grpSpPr>
            <p:grpSp>
              <p:nvGrpSpPr>
                <p:cNvPr id="2363" name="Gruppe 2362">
                  <a:extLst>
                    <a:ext uri="{FF2B5EF4-FFF2-40B4-BE49-F238E27FC236}">
                      <a16:creationId xmlns:a16="http://schemas.microsoft.com/office/drawing/2014/main" id="{AC872D74-2C9F-5D92-ABF8-449450809BDF}"/>
                    </a:ext>
                  </a:extLst>
                </p:cNvPr>
                <p:cNvGrpSpPr/>
                <p:nvPr/>
              </p:nvGrpSpPr>
              <p:grpSpPr>
                <a:xfrm>
                  <a:off x="5753799" y="1204530"/>
                  <a:ext cx="442069" cy="4756379"/>
                  <a:chOff x="3817279" y="1064461"/>
                  <a:chExt cx="442069" cy="4756379"/>
                </a:xfrm>
              </p:grpSpPr>
              <p:sp>
                <p:nvSpPr>
                  <p:cNvPr id="2365" name="Rektangel 2364">
                    <a:extLst>
                      <a:ext uri="{FF2B5EF4-FFF2-40B4-BE49-F238E27FC236}">
                        <a16:creationId xmlns:a16="http://schemas.microsoft.com/office/drawing/2014/main" id="{D0A52999-5E66-3664-EE91-31BC9B044273}"/>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6" name="Rektangel 2365">
                    <a:extLst>
                      <a:ext uri="{FF2B5EF4-FFF2-40B4-BE49-F238E27FC236}">
                        <a16:creationId xmlns:a16="http://schemas.microsoft.com/office/drawing/2014/main" id="{9E299044-4BFD-6FCF-00B8-25EF668FF00C}"/>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7" name="Rektangel 2366">
                    <a:extLst>
                      <a:ext uri="{FF2B5EF4-FFF2-40B4-BE49-F238E27FC236}">
                        <a16:creationId xmlns:a16="http://schemas.microsoft.com/office/drawing/2014/main" id="{74EE104A-943D-8B9A-7E5B-EA160F4F62CC}"/>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8" name="Rektangel 2367">
                    <a:extLst>
                      <a:ext uri="{FF2B5EF4-FFF2-40B4-BE49-F238E27FC236}">
                        <a16:creationId xmlns:a16="http://schemas.microsoft.com/office/drawing/2014/main" id="{C417029F-8AB5-E4D5-1A8A-99230641BD1F}"/>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9" name="Rektangel 2368">
                    <a:extLst>
                      <a:ext uri="{FF2B5EF4-FFF2-40B4-BE49-F238E27FC236}">
                        <a16:creationId xmlns:a16="http://schemas.microsoft.com/office/drawing/2014/main" id="{098179CC-8CCC-F0FF-2008-63271FAFD2A5}"/>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0" name="Rektangel 2369">
                    <a:extLst>
                      <a:ext uri="{FF2B5EF4-FFF2-40B4-BE49-F238E27FC236}">
                        <a16:creationId xmlns:a16="http://schemas.microsoft.com/office/drawing/2014/main" id="{A24A67DC-FB64-7035-CD81-57F470ECF009}"/>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1" name="Rektangel 2370">
                    <a:extLst>
                      <a:ext uri="{FF2B5EF4-FFF2-40B4-BE49-F238E27FC236}">
                        <a16:creationId xmlns:a16="http://schemas.microsoft.com/office/drawing/2014/main" id="{9C289D3C-64A6-AA6C-3C93-56ADCE0692F9}"/>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2" name="Rektangel 2371">
                    <a:extLst>
                      <a:ext uri="{FF2B5EF4-FFF2-40B4-BE49-F238E27FC236}">
                        <a16:creationId xmlns:a16="http://schemas.microsoft.com/office/drawing/2014/main" id="{44CED509-0617-D119-E575-341AD0C5F55D}"/>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3" name="Rektangel 2372">
                    <a:extLst>
                      <a:ext uri="{FF2B5EF4-FFF2-40B4-BE49-F238E27FC236}">
                        <a16:creationId xmlns:a16="http://schemas.microsoft.com/office/drawing/2014/main" id="{6DDFEDC1-598E-4B9F-4B8A-8E7075BCC632}"/>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4" name="Rektangel 2373">
                    <a:extLst>
                      <a:ext uri="{FF2B5EF4-FFF2-40B4-BE49-F238E27FC236}">
                        <a16:creationId xmlns:a16="http://schemas.microsoft.com/office/drawing/2014/main" id="{2665F4F8-FEB1-4E44-B537-6E4CE37CAD8D}"/>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5" name="Rektangel 2374">
                    <a:extLst>
                      <a:ext uri="{FF2B5EF4-FFF2-40B4-BE49-F238E27FC236}">
                        <a16:creationId xmlns:a16="http://schemas.microsoft.com/office/drawing/2014/main" id="{55700869-0349-DB98-C7A5-CBE809112FB7}"/>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64" name="Rektangel 2363">
                  <a:extLst>
                    <a:ext uri="{FF2B5EF4-FFF2-40B4-BE49-F238E27FC236}">
                      <a16:creationId xmlns:a16="http://schemas.microsoft.com/office/drawing/2014/main" id="{E19AC725-6AEC-6983-3BAF-718E2296B645}"/>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7" name="Gruppe 1816">
                <a:extLst>
                  <a:ext uri="{FF2B5EF4-FFF2-40B4-BE49-F238E27FC236}">
                    <a16:creationId xmlns:a16="http://schemas.microsoft.com/office/drawing/2014/main" id="{93270493-C888-A28C-9969-9BBFD74CF930}"/>
                  </a:ext>
                </a:extLst>
              </p:cNvPr>
              <p:cNvGrpSpPr/>
              <p:nvPr/>
            </p:nvGrpSpPr>
            <p:grpSpPr>
              <a:xfrm>
                <a:off x="2514229" y="1065829"/>
                <a:ext cx="444157" cy="5190614"/>
                <a:chOff x="5753799" y="1204530"/>
                <a:chExt cx="444157" cy="5190614"/>
              </a:xfrm>
            </p:grpSpPr>
            <p:grpSp>
              <p:nvGrpSpPr>
                <p:cNvPr id="2350" name="Gruppe 2349">
                  <a:extLst>
                    <a:ext uri="{FF2B5EF4-FFF2-40B4-BE49-F238E27FC236}">
                      <a16:creationId xmlns:a16="http://schemas.microsoft.com/office/drawing/2014/main" id="{70D0BBFB-3211-F4B5-6D8D-C23B12600188}"/>
                    </a:ext>
                  </a:extLst>
                </p:cNvPr>
                <p:cNvGrpSpPr/>
                <p:nvPr/>
              </p:nvGrpSpPr>
              <p:grpSpPr>
                <a:xfrm>
                  <a:off x="5753799" y="1204530"/>
                  <a:ext cx="442069" cy="4756379"/>
                  <a:chOff x="3817279" y="1064461"/>
                  <a:chExt cx="442069" cy="4756379"/>
                </a:xfrm>
              </p:grpSpPr>
              <p:sp>
                <p:nvSpPr>
                  <p:cNvPr id="2352" name="Rektangel 2351">
                    <a:extLst>
                      <a:ext uri="{FF2B5EF4-FFF2-40B4-BE49-F238E27FC236}">
                        <a16:creationId xmlns:a16="http://schemas.microsoft.com/office/drawing/2014/main" id="{0BFDCED7-2E55-28AF-7760-35754A467981}"/>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3" name="Rektangel 2352">
                    <a:extLst>
                      <a:ext uri="{FF2B5EF4-FFF2-40B4-BE49-F238E27FC236}">
                        <a16:creationId xmlns:a16="http://schemas.microsoft.com/office/drawing/2014/main" id="{563CF924-2093-4D75-C47C-AB186BD5F1A1}"/>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dirty="0"/>
                  </a:p>
                </p:txBody>
              </p:sp>
              <p:sp>
                <p:nvSpPr>
                  <p:cNvPr id="2354" name="Rektangel 2353">
                    <a:extLst>
                      <a:ext uri="{FF2B5EF4-FFF2-40B4-BE49-F238E27FC236}">
                        <a16:creationId xmlns:a16="http://schemas.microsoft.com/office/drawing/2014/main" id="{5104ADE2-80EF-9E21-4916-5451531F546D}"/>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5" name="Rektangel 2354">
                    <a:extLst>
                      <a:ext uri="{FF2B5EF4-FFF2-40B4-BE49-F238E27FC236}">
                        <a16:creationId xmlns:a16="http://schemas.microsoft.com/office/drawing/2014/main" id="{F5D51CFF-ACD9-C39C-936A-C023A752C1DA}"/>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6" name="Rektangel 2355">
                    <a:extLst>
                      <a:ext uri="{FF2B5EF4-FFF2-40B4-BE49-F238E27FC236}">
                        <a16:creationId xmlns:a16="http://schemas.microsoft.com/office/drawing/2014/main" id="{9A74CAFB-6B71-1A3B-AAFE-C51151237376}"/>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7" name="Rektangel 2356">
                    <a:extLst>
                      <a:ext uri="{FF2B5EF4-FFF2-40B4-BE49-F238E27FC236}">
                        <a16:creationId xmlns:a16="http://schemas.microsoft.com/office/drawing/2014/main" id="{0B9CFB94-8909-A36A-D05D-0569B1CAD4CF}"/>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8" name="Rektangel 2357">
                    <a:extLst>
                      <a:ext uri="{FF2B5EF4-FFF2-40B4-BE49-F238E27FC236}">
                        <a16:creationId xmlns:a16="http://schemas.microsoft.com/office/drawing/2014/main" id="{1BB0C2AA-F3DB-5129-D2FD-7D661CFE3647}"/>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9" name="Rektangel 2358">
                    <a:extLst>
                      <a:ext uri="{FF2B5EF4-FFF2-40B4-BE49-F238E27FC236}">
                        <a16:creationId xmlns:a16="http://schemas.microsoft.com/office/drawing/2014/main" id="{B26D8705-368F-486F-C2C7-089937566F76}"/>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0" name="Rektangel 2359">
                    <a:extLst>
                      <a:ext uri="{FF2B5EF4-FFF2-40B4-BE49-F238E27FC236}">
                        <a16:creationId xmlns:a16="http://schemas.microsoft.com/office/drawing/2014/main" id="{DD69E07C-9EAA-7B6E-638A-12B5B0FF00FE}"/>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1" name="Rektangel 2360">
                    <a:extLst>
                      <a:ext uri="{FF2B5EF4-FFF2-40B4-BE49-F238E27FC236}">
                        <a16:creationId xmlns:a16="http://schemas.microsoft.com/office/drawing/2014/main" id="{F3F1DA11-BB08-9F5C-4102-F59E14C1FEF4}"/>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2" name="Rektangel 2361">
                    <a:extLst>
                      <a:ext uri="{FF2B5EF4-FFF2-40B4-BE49-F238E27FC236}">
                        <a16:creationId xmlns:a16="http://schemas.microsoft.com/office/drawing/2014/main" id="{A0DF00F6-1539-18BD-E337-561F0D4410C2}"/>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51" name="Rektangel 2350">
                  <a:extLst>
                    <a:ext uri="{FF2B5EF4-FFF2-40B4-BE49-F238E27FC236}">
                      <a16:creationId xmlns:a16="http://schemas.microsoft.com/office/drawing/2014/main" id="{EB038AE6-E853-140B-C63B-151FFA5B65D1}"/>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8" name="Gruppe 1817">
                <a:extLst>
                  <a:ext uri="{FF2B5EF4-FFF2-40B4-BE49-F238E27FC236}">
                    <a16:creationId xmlns:a16="http://schemas.microsoft.com/office/drawing/2014/main" id="{15E6AEC5-B466-43E8-9675-0F9B102C5CB6}"/>
                  </a:ext>
                </a:extLst>
              </p:cNvPr>
              <p:cNvGrpSpPr/>
              <p:nvPr/>
            </p:nvGrpSpPr>
            <p:grpSpPr>
              <a:xfrm>
                <a:off x="2075940" y="1067864"/>
                <a:ext cx="444157" cy="5190614"/>
                <a:chOff x="5753799" y="1204530"/>
                <a:chExt cx="444157" cy="5190614"/>
              </a:xfrm>
            </p:grpSpPr>
            <p:grpSp>
              <p:nvGrpSpPr>
                <p:cNvPr id="2337" name="Gruppe 2336">
                  <a:extLst>
                    <a:ext uri="{FF2B5EF4-FFF2-40B4-BE49-F238E27FC236}">
                      <a16:creationId xmlns:a16="http://schemas.microsoft.com/office/drawing/2014/main" id="{163BAF39-2BB0-F196-14BD-636D61391713}"/>
                    </a:ext>
                  </a:extLst>
                </p:cNvPr>
                <p:cNvGrpSpPr/>
                <p:nvPr/>
              </p:nvGrpSpPr>
              <p:grpSpPr>
                <a:xfrm>
                  <a:off x="5753799" y="1204530"/>
                  <a:ext cx="442069" cy="4756379"/>
                  <a:chOff x="3817279" y="1064461"/>
                  <a:chExt cx="442069" cy="4756379"/>
                </a:xfrm>
              </p:grpSpPr>
              <p:sp>
                <p:nvSpPr>
                  <p:cNvPr id="2339" name="Rektangel 2338">
                    <a:extLst>
                      <a:ext uri="{FF2B5EF4-FFF2-40B4-BE49-F238E27FC236}">
                        <a16:creationId xmlns:a16="http://schemas.microsoft.com/office/drawing/2014/main" id="{EDAE22F6-B889-56E9-84BF-7271FAAE0747}"/>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0" name="Rektangel 2339">
                    <a:extLst>
                      <a:ext uri="{FF2B5EF4-FFF2-40B4-BE49-F238E27FC236}">
                        <a16:creationId xmlns:a16="http://schemas.microsoft.com/office/drawing/2014/main" id="{2B8DC769-ACE1-140C-64ED-07DED0DAB4B8}"/>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1" name="Rektangel 2340">
                    <a:extLst>
                      <a:ext uri="{FF2B5EF4-FFF2-40B4-BE49-F238E27FC236}">
                        <a16:creationId xmlns:a16="http://schemas.microsoft.com/office/drawing/2014/main" id="{A1DA25F4-F5D5-CEEB-91F5-357723E277BF}"/>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2" name="Rektangel 2341">
                    <a:extLst>
                      <a:ext uri="{FF2B5EF4-FFF2-40B4-BE49-F238E27FC236}">
                        <a16:creationId xmlns:a16="http://schemas.microsoft.com/office/drawing/2014/main" id="{E0ACA097-E8F7-0541-72A6-57DB9A21DAAA}"/>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3" name="Rektangel 2342">
                    <a:extLst>
                      <a:ext uri="{FF2B5EF4-FFF2-40B4-BE49-F238E27FC236}">
                        <a16:creationId xmlns:a16="http://schemas.microsoft.com/office/drawing/2014/main" id="{70623A9C-7E2E-EA8D-87DE-A4302280F666}"/>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4" name="Rektangel 2343">
                    <a:extLst>
                      <a:ext uri="{FF2B5EF4-FFF2-40B4-BE49-F238E27FC236}">
                        <a16:creationId xmlns:a16="http://schemas.microsoft.com/office/drawing/2014/main" id="{1B88F640-FAAB-A665-611D-242B6A5BFF91}"/>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5" name="Rektangel 2344">
                    <a:extLst>
                      <a:ext uri="{FF2B5EF4-FFF2-40B4-BE49-F238E27FC236}">
                        <a16:creationId xmlns:a16="http://schemas.microsoft.com/office/drawing/2014/main" id="{D9C10686-67DF-4A57-7D16-7E3C63FD9D6C}"/>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6" name="Rektangel 2345">
                    <a:extLst>
                      <a:ext uri="{FF2B5EF4-FFF2-40B4-BE49-F238E27FC236}">
                        <a16:creationId xmlns:a16="http://schemas.microsoft.com/office/drawing/2014/main" id="{ECF8AF8E-03CD-9B87-DBA6-DFEFBBE842C4}"/>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7" name="Rektangel 2346">
                    <a:extLst>
                      <a:ext uri="{FF2B5EF4-FFF2-40B4-BE49-F238E27FC236}">
                        <a16:creationId xmlns:a16="http://schemas.microsoft.com/office/drawing/2014/main" id="{BE4091CF-946B-96D8-E491-295453F6D7A4}"/>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8" name="Rektangel 2347">
                    <a:extLst>
                      <a:ext uri="{FF2B5EF4-FFF2-40B4-BE49-F238E27FC236}">
                        <a16:creationId xmlns:a16="http://schemas.microsoft.com/office/drawing/2014/main" id="{F2B78CE2-F927-3CAD-9900-96D7C9C28E90}"/>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9" name="Rektangel 2348">
                    <a:extLst>
                      <a:ext uri="{FF2B5EF4-FFF2-40B4-BE49-F238E27FC236}">
                        <a16:creationId xmlns:a16="http://schemas.microsoft.com/office/drawing/2014/main" id="{62482931-8404-77E0-A826-CBED47AE3D3B}"/>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38" name="Rektangel 2337">
                  <a:extLst>
                    <a:ext uri="{FF2B5EF4-FFF2-40B4-BE49-F238E27FC236}">
                      <a16:creationId xmlns:a16="http://schemas.microsoft.com/office/drawing/2014/main" id="{82D2D978-E3F0-17A9-C011-4C7E7B285C0A}"/>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9" name="Gruppe 1818">
                <a:extLst>
                  <a:ext uri="{FF2B5EF4-FFF2-40B4-BE49-F238E27FC236}">
                    <a16:creationId xmlns:a16="http://schemas.microsoft.com/office/drawing/2014/main" id="{92E492B0-E37E-0FC6-98FE-1E73D388B80D}"/>
                  </a:ext>
                </a:extLst>
              </p:cNvPr>
              <p:cNvGrpSpPr/>
              <p:nvPr/>
            </p:nvGrpSpPr>
            <p:grpSpPr>
              <a:xfrm>
                <a:off x="1644775" y="1068629"/>
                <a:ext cx="444157" cy="5190614"/>
                <a:chOff x="5753799" y="1204530"/>
                <a:chExt cx="444157" cy="5190614"/>
              </a:xfrm>
            </p:grpSpPr>
            <p:grpSp>
              <p:nvGrpSpPr>
                <p:cNvPr id="2324" name="Gruppe 2323">
                  <a:extLst>
                    <a:ext uri="{FF2B5EF4-FFF2-40B4-BE49-F238E27FC236}">
                      <a16:creationId xmlns:a16="http://schemas.microsoft.com/office/drawing/2014/main" id="{C8E283BC-FE32-FA1C-F1A5-5A46DE58B7B6}"/>
                    </a:ext>
                  </a:extLst>
                </p:cNvPr>
                <p:cNvGrpSpPr/>
                <p:nvPr/>
              </p:nvGrpSpPr>
              <p:grpSpPr>
                <a:xfrm>
                  <a:off x="5753799" y="1204530"/>
                  <a:ext cx="442069" cy="4756379"/>
                  <a:chOff x="3817279" y="1064461"/>
                  <a:chExt cx="442069" cy="4756379"/>
                </a:xfrm>
              </p:grpSpPr>
              <p:sp>
                <p:nvSpPr>
                  <p:cNvPr id="2326" name="Rektangel 2325">
                    <a:extLst>
                      <a:ext uri="{FF2B5EF4-FFF2-40B4-BE49-F238E27FC236}">
                        <a16:creationId xmlns:a16="http://schemas.microsoft.com/office/drawing/2014/main" id="{CA954853-9B5C-ECCA-B0B4-01D73E2C167E}"/>
                      </a:ext>
                    </a:extLst>
                  </p:cNvPr>
                  <p:cNvSpPr>
                    <a:spLocks noChangeAspect="1"/>
                  </p:cNvSpPr>
                  <p:nvPr/>
                </p:nvSpPr>
                <p:spPr>
                  <a:xfrm>
                    <a:off x="3818406" y="149701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7" name="Rektangel 2326">
                    <a:extLst>
                      <a:ext uri="{FF2B5EF4-FFF2-40B4-BE49-F238E27FC236}">
                        <a16:creationId xmlns:a16="http://schemas.microsoft.com/office/drawing/2014/main" id="{4A5548A6-8135-D25F-E598-6A0CC9DF2F53}"/>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8" name="Rektangel 2327">
                    <a:extLst>
                      <a:ext uri="{FF2B5EF4-FFF2-40B4-BE49-F238E27FC236}">
                        <a16:creationId xmlns:a16="http://schemas.microsoft.com/office/drawing/2014/main" id="{ECAEB074-4516-C277-BAF9-4225B4BF98A9}"/>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9" name="Rektangel 2328">
                    <a:extLst>
                      <a:ext uri="{FF2B5EF4-FFF2-40B4-BE49-F238E27FC236}">
                        <a16:creationId xmlns:a16="http://schemas.microsoft.com/office/drawing/2014/main" id="{D54326FA-1FC7-7CC6-41BE-0EC31766EDE0}"/>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0" name="Rektangel 2329">
                    <a:extLst>
                      <a:ext uri="{FF2B5EF4-FFF2-40B4-BE49-F238E27FC236}">
                        <a16:creationId xmlns:a16="http://schemas.microsoft.com/office/drawing/2014/main" id="{49D1F961-C68F-C781-9A33-A920E61EC8F3}"/>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1" name="Rektangel 2330">
                    <a:extLst>
                      <a:ext uri="{FF2B5EF4-FFF2-40B4-BE49-F238E27FC236}">
                        <a16:creationId xmlns:a16="http://schemas.microsoft.com/office/drawing/2014/main" id="{E682EDE6-C574-0DBB-8602-8B590205DACD}"/>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2" name="Rektangel 2331">
                    <a:extLst>
                      <a:ext uri="{FF2B5EF4-FFF2-40B4-BE49-F238E27FC236}">
                        <a16:creationId xmlns:a16="http://schemas.microsoft.com/office/drawing/2014/main" id="{EA09C634-1355-A2B5-236D-7E71D47E2343}"/>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3" name="Rektangel 2332">
                    <a:extLst>
                      <a:ext uri="{FF2B5EF4-FFF2-40B4-BE49-F238E27FC236}">
                        <a16:creationId xmlns:a16="http://schemas.microsoft.com/office/drawing/2014/main" id="{5DDCF8DD-97B3-1894-3F9A-45581A6E1C79}"/>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4" name="Rektangel 2333">
                    <a:extLst>
                      <a:ext uri="{FF2B5EF4-FFF2-40B4-BE49-F238E27FC236}">
                        <a16:creationId xmlns:a16="http://schemas.microsoft.com/office/drawing/2014/main" id="{920B23C3-55E0-9BD5-96C2-DE8A876C365A}"/>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5" name="Rektangel 2334">
                    <a:extLst>
                      <a:ext uri="{FF2B5EF4-FFF2-40B4-BE49-F238E27FC236}">
                        <a16:creationId xmlns:a16="http://schemas.microsoft.com/office/drawing/2014/main" id="{53150D18-280F-CF30-887F-316B8C7C0F25}"/>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6" name="Rektangel 2335">
                    <a:extLst>
                      <a:ext uri="{FF2B5EF4-FFF2-40B4-BE49-F238E27FC236}">
                        <a16:creationId xmlns:a16="http://schemas.microsoft.com/office/drawing/2014/main" id="{A3600392-A802-AE6A-8978-1AB88026B11F}"/>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25" name="Rektangel 2324">
                  <a:extLst>
                    <a:ext uri="{FF2B5EF4-FFF2-40B4-BE49-F238E27FC236}">
                      <a16:creationId xmlns:a16="http://schemas.microsoft.com/office/drawing/2014/main" id="{F9ADE84D-278C-378F-F89D-910D2367B432}"/>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0" name="Gruppe 1819">
                <a:extLst>
                  <a:ext uri="{FF2B5EF4-FFF2-40B4-BE49-F238E27FC236}">
                    <a16:creationId xmlns:a16="http://schemas.microsoft.com/office/drawing/2014/main" id="{2FFAF2FC-5C2F-1609-4A05-D0F0FC3DEAD2}"/>
                  </a:ext>
                </a:extLst>
              </p:cNvPr>
              <p:cNvGrpSpPr/>
              <p:nvPr/>
            </p:nvGrpSpPr>
            <p:grpSpPr>
              <a:xfrm>
                <a:off x="1212845" y="1068629"/>
                <a:ext cx="444157" cy="5190614"/>
                <a:chOff x="5753799" y="1204530"/>
                <a:chExt cx="444157" cy="5190614"/>
              </a:xfrm>
            </p:grpSpPr>
            <p:grpSp>
              <p:nvGrpSpPr>
                <p:cNvPr id="2311" name="Gruppe 2310">
                  <a:extLst>
                    <a:ext uri="{FF2B5EF4-FFF2-40B4-BE49-F238E27FC236}">
                      <a16:creationId xmlns:a16="http://schemas.microsoft.com/office/drawing/2014/main" id="{D5E48162-91FD-B951-29E0-ABB19C1F0C23}"/>
                    </a:ext>
                  </a:extLst>
                </p:cNvPr>
                <p:cNvGrpSpPr/>
                <p:nvPr/>
              </p:nvGrpSpPr>
              <p:grpSpPr>
                <a:xfrm>
                  <a:off x="5753799" y="1204530"/>
                  <a:ext cx="442069" cy="4756379"/>
                  <a:chOff x="3817279" y="1064461"/>
                  <a:chExt cx="442069" cy="4756379"/>
                </a:xfrm>
              </p:grpSpPr>
              <p:sp>
                <p:nvSpPr>
                  <p:cNvPr id="2313" name="Rektangel 2312">
                    <a:extLst>
                      <a:ext uri="{FF2B5EF4-FFF2-40B4-BE49-F238E27FC236}">
                        <a16:creationId xmlns:a16="http://schemas.microsoft.com/office/drawing/2014/main" id="{0AD3801D-E192-6AC7-2A8B-925CA8B220B0}"/>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4" name="Rektangel 2313">
                    <a:extLst>
                      <a:ext uri="{FF2B5EF4-FFF2-40B4-BE49-F238E27FC236}">
                        <a16:creationId xmlns:a16="http://schemas.microsoft.com/office/drawing/2014/main" id="{763FA8B5-A065-4779-77CF-F96D7C4A3438}"/>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5" name="Rektangel 2314">
                    <a:extLst>
                      <a:ext uri="{FF2B5EF4-FFF2-40B4-BE49-F238E27FC236}">
                        <a16:creationId xmlns:a16="http://schemas.microsoft.com/office/drawing/2014/main" id="{6D2F0473-C790-E3D5-5CB5-964A6506EA3D}"/>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6" name="Rektangel 2315">
                    <a:extLst>
                      <a:ext uri="{FF2B5EF4-FFF2-40B4-BE49-F238E27FC236}">
                        <a16:creationId xmlns:a16="http://schemas.microsoft.com/office/drawing/2014/main" id="{7F2E859B-60AB-C20B-CAB2-A68C44647EE7}"/>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7" name="Rektangel 2316">
                    <a:extLst>
                      <a:ext uri="{FF2B5EF4-FFF2-40B4-BE49-F238E27FC236}">
                        <a16:creationId xmlns:a16="http://schemas.microsoft.com/office/drawing/2014/main" id="{7FF66900-6A54-DB25-3102-2B42A27B8D81}"/>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8" name="Rektangel 2317">
                    <a:extLst>
                      <a:ext uri="{FF2B5EF4-FFF2-40B4-BE49-F238E27FC236}">
                        <a16:creationId xmlns:a16="http://schemas.microsoft.com/office/drawing/2014/main" id="{F307D73B-7102-E976-7AA3-1028A4BE4035}"/>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9" name="Rektangel 2318">
                    <a:extLst>
                      <a:ext uri="{FF2B5EF4-FFF2-40B4-BE49-F238E27FC236}">
                        <a16:creationId xmlns:a16="http://schemas.microsoft.com/office/drawing/2014/main" id="{FEC05ED0-6FD8-19D4-8371-D982C8A2B37F}"/>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0" name="Rektangel 2319">
                    <a:extLst>
                      <a:ext uri="{FF2B5EF4-FFF2-40B4-BE49-F238E27FC236}">
                        <a16:creationId xmlns:a16="http://schemas.microsoft.com/office/drawing/2014/main" id="{B0D75473-BF26-30D4-29DD-F08F7E442221}"/>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1" name="Rektangel 2320">
                    <a:extLst>
                      <a:ext uri="{FF2B5EF4-FFF2-40B4-BE49-F238E27FC236}">
                        <a16:creationId xmlns:a16="http://schemas.microsoft.com/office/drawing/2014/main" id="{B5BFFC7A-6C84-4583-383F-C476A6129A6B}"/>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2" name="Rektangel 2321">
                    <a:extLst>
                      <a:ext uri="{FF2B5EF4-FFF2-40B4-BE49-F238E27FC236}">
                        <a16:creationId xmlns:a16="http://schemas.microsoft.com/office/drawing/2014/main" id="{289A13FF-F80D-C37A-8EF2-4002F842D812}"/>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3" name="Rektangel 2322">
                    <a:extLst>
                      <a:ext uri="{FF2B5EF4-FFF2-40B4-BE49-F238E27FC236}">
                        <a16:creationId xmlns:a16="http://schemas.microsoft.com/office/drawing/2014/main" id="{E0BBDC88-E90C-ED18-C8A4-9FFAB6F495D1}"/>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12" name="Rektangel 2311">
                  <a:extLst>
                    <a:ext uri="{FF2B5EF4-FFF2-40B4-BE49-F238E27FC236}">
                      <a16:creationId xmlns:a16="http://schemas.microsoft.com/office/drawing/2014/main" id="{302D5CF9-A138-6CB0-E035-84F9AECF84CD}"/>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1" name="Gruppe 1820">
                <a:extLst>
                  <a:ext uri="{FF2B5EF4-FFF2-40B4-BE49-F238E27FC236}">
                    <a16:creationId xmlns:a16="http://schemas.microsoft.com/office/drawing/2014/main" id="{C2AC1D85-88E5-1B16-11A4-C6D894093D7F}"/>
                  </a:ext>
                </a:extLst>
              </p:cNvPr>
              <p:cNvGrpSpPr/>
              <p:nvPr/>
            </p:nvGrpSpPr>
            <p:grpSpPr>
              <a:xfrm>
                <a:off x="780951" y="1067864"/>
                <a:ext cx="444157" cy="5190614"/>
                <a:chOff x="5753799" y="1204530"/>
                <a:chExt cx="444157" cy="5190614"/>
              </a:xfrm>
            </p:grpSpPr>
            <p:grpSp>
              <p:nvGrpSpPr>
                <p:cNvPr id="2298" name="Gruppe 2297">
                  <a:extLst>
                    <a:ext uri="{FF2B5EF4-FFF2-40B4-BE49-F238E27FC236}">
                      <a16:creationId xmlns:a16="http://schemas.microsoft.com/office/drawing/2014/main" id="{DDF88847-C663-D7A5-F2ED-4965275AF1E0}"/>
                    </a:ext>
                  </a:extLst>
                </p:cNvPr>
                <p:cNvGrpSpPr/>
                <p:nvPr/>
              </p:nvGrpSpPr>
              <p:grpSpPr>
                <a:xfrm>
                  <a:off x="5753799" y="1204530"/>
                  <a:ext cx="442069" cy="4756379"/>
                  <a:chOff x="3817279" y="1064461"/>
                  <a:chExt cx="442069" cy="4756379"/>
                </a:xfrm>
              </p:grpSpPr>
              <p:sp>
                <p:nvSpPr>
                  <p:cNvPr id="2300" name="Rektangel 2299">
                    <a:extLst>
                      <a:ext uri="{FF2B5EF4-FFF2-40B4-BE49-F238E27FC236}">
                        <a16:creationId xmlns:a16="http://schemas.microsoft.com/office/drawing/2014/main" id="{23B59473-F21E-22C2-AC00-7221662C928F}"/>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1" name="Rektangel 2300">
                    <a:extLst>
                      <a:ext uri="{FF2B5EF4-FFF2-40B4-BE49-F238E27FC236}">
                        <a16:creationId xmlns:a16="http://schemas.microsoft.com/office/drawing/2014/main" id="{ADA959FB-7E3B-6239-B136-4E0A913F0632}"/>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2" name="Rektangel 2301">
                    <a:extLst>
                      <a:ext uri="{FF2B5EF4-FFF2-40B4-BE49-F238E27FC236}">
                        <a16:creationId xmlns:a16="http://schemas.microsoft.com/office/drawing/2014/main" id="{32D6D087-7C7E-47D9-6018-0C18FB7C0424}"/>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3" name="Rektangel 2302">
                    <a:extLst>
                      <a:ext uri="{FF2B5EF4-FFF2-40B4-BE49-F238E27FC236}">
                        <a16:creationId xmlns:a16="http://schemas.microsoft.com/office/drawing/2014/main" id="{D2E2A40B-6E2C-7291-0109-F2F385B72A92}"/>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4" name="Rektangel 2303">
                    <a:extLst>
                      <a:ext uri="{FF2B5EF4-FFF2-40B4-BE49-F238E27FC236}">
                        <a16:creationId xmlns:a16="http://schemas.microsoft.com/office/drawing/2014/main" id="{1F0483D7-1F63-0BCA-D41B-FCD38C75EF40}"/>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5" name="Rektangel 2304">
                    <a:extLst>
                      <a:ext uri="{FF2B5EF4-FFF2-40B4-BE49-F238E27FC236}">
                        <a16:creationId xmlns:a16="http://schemas.microsoft.com/office/drawing/2014/main" id="{1B179933-D749-0ED0-7FDB-0ABA1A84224E}"/>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6" name="Rektangel 2305">
                    <a:extLst>
                      <a:ext uri="{FF2B5EF4-FFF2-40B4-BE49-F238E27FC236}">
                        <a16:creationId xmlns:a16="http://schemas.microsoft.com/office/drawing/2014/main" id="{49CAA456-68B6-4123-2063-9239684A2A31}"/>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7" name="Rektangel 2306">
                    <a:extLst>
                      <a:ext uri="{FF2B5EF4-FFF2-40B4-BE49-F238E27FC236}">
                        <a16:creationId xmlns:a16="http://schemas.microsoft.com/office/drawing/2014/main" id="{B210B291-18B1-2E4F-2BE3-0B07D0E6F929}"/>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8" name="Rektangel 2307">
                    <a:extLst>
                      <a:ext uri="{FF2B5EF4-FFF2-40B4-BE49-F238E27FC236}">
                        <a16:creationId xmlns:a16="http://schemas.microsoft.com/office/drawing/2014/main" id="{11C95D95-4F99-9F88-0E02-7C914456B47A}"/>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9" name="Rektangel 2308">
                    <a:extLst>
                      <a:ext uri="{FF2B5EF4-FFF2-40B4-BE49-F238E27FC236}">
                        <a16:creationId xmlns:a16="http://schemas.microsoft.com/office/drawing/2014/main" id="{4F8DEC40-C1C9-CBED-50F3-6DB52546E819}"/>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0" name="Rektangel 2309">
                    <a:extLst>
                      <a:ext uri="{FF2B5EF4-FFF2-40B4-BE49-F238E27FC236}">
                        <a16:creationId xmlns:a16="http://schemas.microsoft.com/office/drawing/2014/main" id="{CC57998D-A6BB-C073-8961-23AD43FBB5FB}"/>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99" name="Rektangel 2298">
                  <a:extLst>
                    <a:ext uri="{FF2B5EF4-FFF2-40B4-BE49-F238E27FC236}">
                      <a16:creationId xmlns:a16="http://schemas.microsoft.com/office/drawing/2014/main" id="{ACAD6387-A99A-4AE9-C50A-E8408D452FAA}"/>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2" name="Gruppe 1821">
                <a:extLst>
                  <a:ext uri="{FF2B5EF4-FFF2-40B4-BE49-F238E27FC236}">
                    <a16:creationId xmlns:a16="http://schemas.microsoft.com/office/drawing/2014/main" id="{71D36FEA-2D8F-0877-55AF-FD0E20F17B78}"/>
                  </a:ext>
                </a:extLst>
              </p:cNvPr>
              <p:cNvGrpSpPr/>
              <p:nvPr/>
            </p:nvGrpSpPr>
            <p:grpSpPr>
              <a:xfrm>
                <a:off x="348958" y="1501775"/>
                <a:ext cx="444157" cy="4758064"/>
                <a:chOff x="5753799" y="1637080"/>
                <a:chExt cx="444157" cy="4758064"/>
              </a:xfrm>
            </p:grpSpPr>
            <p:grpSp>
              <p:nvGrpSpPr>
                <p:cNvPr id="2286" name="Gruppe 2285">
                  <a:extLst>
                    <a:ext uri="{FF2B5EF4-FFF2-40B4-BE49-F238E27FC236}">
                      <a16:creationId xmlns:a16="http://schemas.microsoft.com/office/drawing/2014/main" id="{CB8DE296-7CD6-5C73-D418-915450BD48A8}"/>
                    </a:ext>
                  </a:extLst>
                </p:cNvPr>
                <p:cNvGrpSpPr/>
                <p:nvPr/>
              </p:nvGrpSpPr>
              <p:grpSpPr>
                <a:xfrm>
                  <a:off x="5753799" y="1637080"/>
                  <a:ext cx="442069" cy="4323829"/>
                  <a:chOff x="3817279" y="1497011"/>
                  <a:chExt cx="442069" cy="4323829"/>
                </a:xfrm>
              </p:grpSpPr>
              <p:sp>
                <p:nvSpPr>
                  <p:cNvPr id="2288" name="Rektangel 2287">
                    <a:extLst>
                      <a:ext uri="{FF2B5EF4-FFF2-40B4-BE49-F238E27FC236}">
                        <a16:creationId xmlns:a16="http://schemas.microsoft.com/office/drawing/2014/main" id="{0BB52244-0F73-EAE6-EA15-9CE153941662}"/>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9" name="Rektangel 2288">
                    <a:extLst>
                      <a:ext uri="{FF2B5EF4-FFF2-40B4-BE49-F238E27FC236}">
                        <a16:creationId xmlns:a16="http://schemas.microsoft.com/office/drawing/2014/main" id="{502DCFA8-40B0-4FD9-3AD9-91AB7500B5D2}"/>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0" name="Rektangel 2289">
                    <a:extLst>
                      <a:ext uri="{FF2B5EF4-FFF2-40B4-BE49-F238E27FC236}">
                        <a16:creationId xmlns:a16="http://schemas.microsoft.com/office/drawing/2014/main" id="{24E85503-8DA3-C988-3B36-23E3D6B7CEBB}"/>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1" name="Rektangel 2290">
                    <a:extLst>
                      <a:ext uri="{FF2B5EF4-FFF2-40B4-BE49-F238E27FC236}">
                        <a16:creationId xmlns:a16="http://schemas.microsoft.com/office/drawing/2014/main" id="{15E0AC01-AE1D-FD49-0E84-23B7AA3853F7}"/>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2" name="Rektangel 2291">
                    <a:extLst>
                      <a:ext uri="{FF2B5EF4-FFF2-40B4-BE49-F238E27FC236}">
                        <a16:creationId xmlns:a16="http://schemas.microsoft.com/office/drawing/2014/main" id="{A310E9A7-9829-DFCC-27E8-570EDB48C6F5}"/>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3" name="Rektangel 2292">
                    <a:extLst>
                      <a:ext uri="{FF2B5EF4-FFF2-40B4-BE49-F238E27FC236}">
                        <a16:creationId xmlns:a16="http://schemas.microsoft.com/office/drawing/2014/main" id="{FA0E5730-61BC-344B-E789-74A96194364E}"/>
                      </a:ext>
                    </a:extLst>
                  </p:cNvPr>
                  <p:cNvSpPr>
                    <a:spLocks noChangeAspect="1"/>
                  </p:cNvSpPr>
                  <p:nvPr/>
                </p:nvSpPr>
                <p:spPr>
                  <a:xfrm>
                    <a:off x="3819516" y="365976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4" name="Rektangel 2293">
                    <a:extLst>
                      <a:ext uri="{FF2B5EF4-FFF2-40B4-BE49-F238E27FC236}">
                        <a16:creationId xmlns:a16="http://schemas.microsoft.com/office/drawing/2014/main" id="{528DBE77-C87E-92F5-D382-5D71D9D96E3F}"/>
                      </a:ext>
                    </a:extLst>
                  </p:cNvPr>
                  <p:cNvSpPr>
                    <a:spLocks noChangeAspect="1"/>
                  </p:cNvSpPr>
                  <p:nvPr/>
                </p:nvSpPr>
                <p:spPr>
                  <a:xfrm>
                    <a:off x="3820633" y="409119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5" name="Rektangel 2294">
                    <a:extLst>
                      <a:ext uri="{FF2B5EF4-FFF2-40B4-BE49-F238E27FC236}">
                        <a16:creationId xmlns:a16="http://schemas.microsoft.com/office/drawing/2014/main" id="{1F905A58-0884-D6C5-9315-14FA299CF178}"/>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6" name="Rektangel 2295">
                    <a:extLst>
                      <a:ext uri="{FF2B5EF4-FFF2-40B4-BE49-F238E27FC236}">
                        <a16:creationId xmlns:a16="http://schemas.microsoft.com/office/drawing/2014/main" id="{ECCCD1B9-DFB8-F730-22CB-44CFA0487EC7}"/>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7" name="Rektangel 2296">
                    <a:extLst>
                      <a:ext uri="{FF2B5EF4-FFF2-40B4-BE49-F238E27FC236}">
                        <a16:creationId xmlns:a16="http://schemas.microsoft.com/office/drawing/2014/main" id="{C83CF817-0275-5005-194D-6A800DC09D7F}"/>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87" name="Rektangel 2286">
                  <a:extLst>
                    <a:ext uri="{FF2B5EF4-FFF2-40B4-BE49-F238E27FC236}">
                      <a16:creationId xmlns:a16="http://schemas.microsoft.com/office/drawing/2014/main" id="{2F94A3BB-AB6B-E9EC-6913-A44669305A84}"/>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3" name="Gruppe 1822">
                <a:extLst>
                  <a:ext uri="{FF2B5EF4-FFF2-40B4-BE49-F238E27FC236}">
                    <a16:creationId xmlns:a16="http://schemas.microsoft.com/office/drawing/2014/main" id="{7FDA0ABB-91D1-1FB1-44FA-D3DFB9052997}"/>
                  </a:ext>
                </a:extLst>
              </p:cNvPr>
              <p:cNvGrpSpPr/>
              <p:nvPr/>
            </p:nvGrpSpPr>
            <p:grpSpPr>
              <a:xfrm>
                <a:off x="-82727" y="1504857"/>
                <a:ext cx="444157" cy="4758064"/>
                <a:chOff x="5753799" y="1637080"/>
                <a:chExt cx="444157" cy="4758064"/>
              </a:xfrm>
            </p:grpSpPr>
            <p:grpSp>
              <p:nvGrpSpPr>
                <p:cNvPr id="2274" name="Gruppe 2273">
                  <a:extLst>
                    <a:ext uri="{FF2B5EF4-FFF2-40B4-BE49-F238E27FC236}">
                      <a16:creationId xmlns:a16="http://schemas.microsoft.com/office/drawing/2014/main" id="{B396834B-F621-FF62-F44C-8EBB89EDAC8A}"/>
                    </a:ext>
                  </a:extLst>
                </p:cNvPr>
                <p:cNvGrpSpPr/>
                <p:nvPr/>
              </p:nvGrpSpPr>
              <p:grpSpPr>
                <a:xfrm>
                  <a:off x="5753799" y="1637080"/>
                  <a:ext cx="442069" cy="4323829"/>
                  <a:chOff x="3817279" y="1497011"/>
                  <a:chExt cx="442069" cy="4323829"/>
                </a:xfrm>
              </p:grpSpPr>
              <p:sp>
                <p:nvSpPr>
                  <p:cNvPr id="2276" name="Rektangel 2275">
                    <a:extLst>
                      <a:ext uri="{FF2B5EF4-FFF2-40B4-BE49-F238E27FC236}">
                        <a16:creationId xmlns:a16="http://schemas.microsoft.com/office/drawing/2014/main" id="{A832F0F8-2C96-B852-B419-D7025A98FAF2}"/>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7" name="Rektangel 2276">
                    <a:extLst>
                      <a:ext uri="{FF2B5EF4-FFF2-40B4-BE49-F238E27FC236}">
                        <a16:creationId xmlns:a16="http://schemas.microsoft.com/office/drawing/2014/main" id="{EB41989C-8AA9-CD4E-1351-2E8CB0385A30}"/>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8" name="Rektangel 2277">
                    <a:extLst>
                      <a:ext uri="{FF2B5EF4-FFF2-40B4-BE49-F238E27FC236}">
                        <a16:creationId xmlns:a16="http://schemas.microsoft.com/office/drawing/2014/main" id="{CE8C6C6C-5522-EB4D-7C14-5C2528BF1005}"/>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9" name="Rektangel 2278">
                    <a:extLst>
                      <a:ext uri="{FF2B5EF4-FFF2-40B4-BE49-F238E27FC236}">
                        <a16:creationId xmlns:a16="http://schemas.microsoft.com/office/drawing/2014/main" id="{4192B30B-4C45-E8A3-E1B1-64D57A0DC0E2}"/>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0" name="Rektangel 2279">
                    <a:extLst>
                      <a:ext uri="{FF2B5EF4-FFF2-40B4-BE49-F238E27FC236}">
                        <a16:creationId xmlns:a16="http://schemas.microsoft.com/office/drawing/2014/main" id="{954301EF-33D2-15BB-44EE-19CB66439392}"/>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1" name="Rektangel 2280">
                    <a:extLst>
                      <a:ext uri="{FF2B5EF4-FFF2-40B4-BE49-F238E27FC236}">
                        <a16:creationId xmlns:a16="http://schemas.microsoft.com/office/drawing/2014/main" id="{E2BC7F0E-8BDB-BF48-7AC0-C19CC6F79630}"/>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2" name="Rektangel 2281">
                    <a:extLst>
                      <a:ext uri="{FF2B5EF4-FFF2-40B4-BE49-F238E27FC236}">
                        <a16:creationId xmlns:a16="http://schemas.microsoft.com/office/drawing/2014/main" id="{5F1AF5BC-39EC-2AEE-5D44-395ACA9A3B1B}"/>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3" name="Rektangel 2282">
                    <a:extLst>
                      <a:ext uri="{FF2B5EF4-FFF2-40B4-BE49-F238E27FC236}">
                        <a16:creationId xmlns:a16="http://schemas.microsoft.com/office/drawing/2014/main" id="{9F92DA8A-D9B1-7EED-9C0A-9F11803AC1E5}"/>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4" name="Rektangel 2283">
                    <a:extLst>
                      <a:ext uri="{FF2B5EF4-FFF2-40B4-BE49-F238E27FC236}">
                        <a16:creationId xmlns:a16="http://schemas.microsoft.com/office/drawing/2014/main" id="{8106C65D-C752-3FC8-8C1D-5418273B7C91}"/>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5" name="Rektangel 2284">
                    <a:extLst>
                      <a:ext uri="{FF2B5EF4-FFF2-40B4-BE49-F238E27FC236}">
                        <a16:creationId xmlns:a16="http://schemas.microsoft.com/office/drawing/2014/main" id="{8AD82EF6-2067-C1A7-437D-C91DDF453EE0}"/>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75" name="Rektangel 2274">
                  <a:extLst>
                    <a:ext uri="{FF2B5EF4-FFF2-40B4-BE49-F238E27FC236}">
                      <a16:creationId xmlns:a16="http://schemas.microsoft.com/office/drawing/2014/main" id="{A2965C6D-6545-96F2-81DC-EBD558701FDC}"/>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4" name="Gruppe 1823">
                <a:extLst>
                  <a:ext uri="{FF2B5EF4-FFF2-40B4-BE49-F238E27FC236}">
                    <a16:creationId xmlns:a16="http://schemas.microsoft.com/office/drawing/2014/main" id="{C14244D8-D163-E6A5-5F7C-4E63242EDF6E}"/>
                  </a:ext>
                </a:extLst>
              </p:cNvPr>
              <p:cNvGrpSpPr/>
              <p:nvPr/>
            </p:nvGrpSpPr>
            <p:grpSpPr>
              <a:xfrm>
                <a:off x="4625198" y="1031927"/>
                <a:ext cx="641389" cy="5216305"/>
                <a:chOff x="2892468" y="1032983"/>
                <a:chExt cx="641389" cy="5216305"/>
              </a:xfrm>
            </p:grpSpPr>
            <p:grpSp>
              <p:nvGrpSpPr>
                <p:cNvPr id="2237" name="Gruppe 2236">
                  <a:extLst>
                    <a:ext uri="{FF2B5EF4-FFF2-40B4-BE49-F238E27FC236}">
                      <a16:creationId xmlns:a16="http://schemas.microsoft.com/office/drawing/2014/main" id="{27EAEBA9-1C8A-014F-D9DA-9D831E281F1A}"/>
                    </a:ext>
                  </a:extLst>
                </p:cNvPr>
                <p:cNvGrpSpPr/>
                <p:nvPr/>
              </p:nvGrpSpPr>
              <p:grpSpPr>
                <a:xfrm>
                  <a:off x="2892468" y="1032983"/>
                  <a:ext cx="641389" cy="5216305"/>
                  <a:chOff x="3475384" y="1188399"/>
                  <a:chExt cx="641389" cy="5216305"/>
                </a:xfrm>
              </p:grpSpPr>
              <p:sp>
                <p:nvSpPr>
                  <p:cNvPr id="2241" name="Tekstfelt 2240">
                    <a:extLst>
                      <a:ext uri="{FF2B5EF4-FFF2-40B4-BE49-F238E27FC236}">
                        <a16:creationId xmlns:a16="http://schemas.microsoft.com/office/drawing/2014/main" id="{2245014D-BF35-1391-B24B-51313BBCC2F3}"/>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42" name="Tekstfelt 2241">
                    <a:extLst>
                      <a:ext uri="{FF2B5EF4-FFF2-40B4-BE49-F238E27FC236}">
                        <a16:creationId xmlns:a16="http://schemas.microsoft.com/office/drawing/2014/main" id="{18E06BD7-42BD-7EF1-9122-63F4829F4B2E}"/>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43" name="Tekstfelt 2242">
                    <a:extLst>
                      <a:ext uri="{FF2B5EF4-FFF2-40B4-BE49-F238E27FC236}">
                        <a16:creationId xmlns:a16="http://schemas.microsoft.com/office/drawing/2014/main" id="{251FAB61-07EF-C5CE-80B4-92DE00545E3C}"/>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44" name="Tekstfelt 2243">
                    <a:extLst>
                      <a:ext uri="{FF2B5EF4-FFF2-40B4-BE49-F238E27FC236}">
                        <a16:creationId xmlns:a16="http://schemas.microsoft.com/office/drawing/2014/main" id="{8879F680-3D1D-EE20-C10C-74752592B3DE}"/>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45" name="Tekstfelt 2244">
                    <a:extLst>
                      <a:ext uri="{FF2B5EF4-FFF2-40B4-BE49-F238E27FC236}">
                        <a16:creationId xmlns:a16="http://schemas.microsoft.com/office/drawing/2014/main" id="{86EBBFFC-7B04-FC7A-3293-12C21C7C7C37}"/>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46" name="Tekstfelt 2245">
                    <a:extLst>
                      <a:ext uri="{FF2B5EF4-FFF2-40B4-BE49-F238E27FC236}">
                        <a16:creationId xmlns:a16="http://schemas.microsoft.com/office/drawing/2014/main" id="{147E9B18-BE69-7114-36E3-40290363CED9}"/>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47" name="Tekstfelt 2246">
                    <a:extLst>
                      <a:ext uri="{FF2B5EF4-FFF2-40B4-BE49-F238E27FC236}">
                        <a16:creationId xmlns:a16="http://schemas.microsoft.com/office/drawing/2014/main" id="{7E8D1719-3883-5802-0397-DE6B6A706E8F}"/>
                      </a:ext>
                    </a:extLst>
                  </p:cNvPr>
                  <p:cNvSpPr txBox="1"/>
                  <p:nvPr/>
                </p:nvSpPr>
                <p:spPr>
                  <a:xfrm>
                    <a:off x="3525031"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48" name="Tekstfelt 2247">
                    <a:extLst>
                      <a:ext uri="{FF2B5EF4-FFF2-40B4-BE49-F238E27FC236}">
                        <a16:creationId xmlns:a16="http://schemas.microsoft.com/office/drawing/2014/main" id="{56417553-36D3-F95B-34BF-63EE03D15BFB}"/>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49" name="Tekstfelt 2248">
                    <a:extLst>
                      <a:ext uri="{FF2B5EF4-FFF2-40B4-BE49-F238E27FC236}">
                        <a16:creationId xmlns:a16="http://schemas.microsoft.com/office/drawing/2014/main" id="{777CC8F3-EB4A-DA0B-1EAF-1BAD647B58CA}"/>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50" name="Tekstfelt 2249">
                    <a:extLst>
                      <a:ext uri="{FF2B5EF4-FFF2-40B4-BE49-F238E27FC236}">
                        <a16:creationId xmlns:a16="http://schemas.microsoft.com/office/drawing/2014/main" id="{4BB66D08-832C-2D72-F0C8-27F92BCF447D}"/>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51" name="Tekstfelt 2250">
                    <a:extLst>
                      <a:ext uri="{FF2B5EF4-FFF2-40B4-BE49-F238E27FC236}">
                        <a16:creationId xmlns:a16="http://schemas.microsoft.com/office/drawing/2014/main" id="{C467A88A-53B6-2AB2-5AAC-0251FA3EC5BA}"/>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52" name="Tekstfelt 2251">
                    <a:extLst>
                      <a:ext uri="{FF2B5EF4-FFF2-40B4-BE49-F238E27FC236}">
                        <a16:creationId xmlns:a16="http://schemas.microsoft.com/office/drawing/2014/main" id="{E85CAC47-9A9A-7820-EF83-16D73EEEF39B}"/>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53" name="Tekstfelt 2252">
                    <a:extLst>
                      <a:ext uri="{FF2B5EF4-FFF2-40B4-BE49-F238E27FC236}">
                        <a16:creationId xmlns:a16="http://schemas.microsoft.com/office/drawing/2014/main" id="{7CD844D4-BD05-F0E3-BB4D-CF1ACB5E8D7D}"/>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54" name="Tekstfelt 2253">
                    <a:extLst>
                      <a:ext uri="{FF2B5EF4-FFF2-40B4-BE49-F238E27FC236}">
                        <a16:creationId xmlns:a16="http://schemas.microsoft.com/office/drawing/2014/main" id="{2E47114C-2162-EE1C-BCE7-927165338CF4}"/>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55" name="Tekstfelt 2254">
                    <a:extLst>
                      <a:ext uri="{FF2B5EF4-FFF2-40B4-BE49-F238E27FC236}">
                        <a16:creationId xmlns:a16="http://schemas.microsoft.com/office/drawing/2014/main" id="{79473D5C-43DF-B6FE-591D-6F3254B4FD91}"/>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56" name="Tekstfelt 2255">
                    <a:extLst>
                      <a:ext uri="{FF2B5EF4-FFF2-40B4-BE49-F238E27FC236}">
                        <a16:creationId xmlns:a16="http://schemas.microsoft.com/office/drawing/2014/main" id="{73551648-16C2-3E11-56B5-6335CD4478A6}"/>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57" name="Tekstfelt 2256">
                    <a:extLst>
                      <a:ext uri="{FF2B5EF4-FFF2-40B4-BE49-F238E27FC236}">
                        <a16:creationId xmlns:a16="http://schemas.microsoft.com/office/drawing/2014/main" id="{1EC13183-946A-69E1-422C-2E9186965996}"/>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58" name="Tekstfelt 2257">
                    <a:extLst>
                      <a:ext uri="{FF2B5EF4-FFF2-40B4-BE49-F238E27FC236}">
                        <a16:creationId xmlns:a16="http://schemas.microsoft.com/office/drawing/2014/main" id="{ED18718C-7784-C09F-7CD1-7A81F473A01E}"/>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59" name="Tekstfelt 2258">
                    <a:extLst>
                      <a:ext uri="{FF2B5EF4-FFF2-40B4-BE49-F238E27FC236}">
                        <a16:creationId xmlns:a16="http://schemas.microsoft.com/office/drawing/2014/main" id="{56B29899-0459-3E4C-2AA9-17C8A1E86065}"/>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60" name="Tekstfelt 2259">
                    <a:extLst>
                      <a:ext uri="{FF2B5EF4-FFF2-40B4-BE49-F238E27FC236}">
                        <a16:creationId xmlns:a16="http://schemas.microsoft.com/office/drawing/2014/main" id="{FF9217E8-BEEA-5985-B490-DBA029313431}"/>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61" name="Tekstfelt 2260">
                    <a:extLst>
                      <a:ext uri="{FF2B5EF4-FFF2-40B4-BE49-F238E27FC236}">
                        <a16:creationId xmlns:a16="http://schemas.microsoft.com/office/drawing/2014/main" id="{AD65BE7A-6465-3475-9E23-7307F0CB23DC}"/>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62" name="Tekstfelt 2261">
                    <a:extLst>
                      <a:ext uri="{FF2B5EF4-FFF2-40B4-BE49-F238E27FC236}">
                        <a16:creationId xmlns:a16="http://schemas.microsoft.com/office/drawing/2014/main" id="{59079FA7-386A-FD16-AE80-B4B08352B617}"/>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63" name="Tekstfelt 2262">
                    <a:extLst>
                      <a:ext uri="{FF2B5EF4-FFF2-40B4-BE49-F238E27FC236}">
                        <a16:creationId xmlns:a16="http://schemas.microsoft.com/office/drawing/2014/main" id="{CD4B8968-F94D-E62F-A2F5-DAB6B43D9E3F}"/>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64" name="Tekstfelt 2263">
                    <a:extLst>
                      <a:ext uri="{FF2B5EF4-FFF2-40B4-BE49-F238E27FC236}">
                        <a16:creationId xmlns:a16="http://schemas.microsoft.com/office/drawing/2014/main" id="{E0FFF237-436C-E9FC-0D86-88E6EB4A15AB}"/>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65" name="Tekstfelt 2264">
                    <a:extLst>
                      <a:ext uri="{FF2B5EF4-FFF2-40B4-BE49-F238E27FC236}">
                        <a16:creationId xmlns:a16="http://schemas.microsoft.com/office/drawing/2014/main" id="{C84D8187-824B-A994-3C83-934320A181E6}"/>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66" name="Tekstfelt 2265">
                    <a:extLst>
                      <a:ext uri="{FF2B5EF4-FFF2-40B4-BE49-F238E27FC236}">
                        <a16:creationId xmlns:a16="http://schemas.microsoft.com/office/drawing/2014/main" id="{558EC0B5-4437-6294-FFB2-F0BBAA140FD3}"/>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67" name="Tekstfelt 2266">
                    <a:extLst>
                      <a:ext uri="{FF2B5EF4-FFF2-40B4-BE49-F238E27FC236}">
                        <a16:creationId xmlns:a16="http://schemas.microsoft.com/office/drawing/2014/main" id="{CD1830C2-F597-4D7A-0312-1E80CA18A45C}"/>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68" name="Tekstfelt 2267">
                    <a:extLst>
                      <a:ext uri="{FF2B5EF4-FFF2-40B4-BE49-F238E27FC236}">
                        <a16:creationId xmlns:a16="http://schemas.microsoft.com/office/drawing/2014/main" id="{EF487ACA-D5CE-09A0-87DC-1EE45BCD11DA}"/>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69" name="Tekstfelt 2268">
                    <a:extLst>
                      <a:ext uri="{FF2B5EF4-FFF2-40B4-BE49-F238E27FC236}">
                        <a16:creationId xmlns:a16="http://schemas.microsoft.com/office/drawing/2014/main" id="{5B1EE881-14B5-FA75-8508-BE70EE2B37B6}"/>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70" name="Tekstfelt 2269">
                    <a:extLst>
                      <a:ext uri="{FF2B5EF4-FFF2-40B4-BE49-F238E27FC236}">
                        <a16:creationId xmlns:a16="http://schemas.microsoft.com/office/drawing/2014/main" id="{BDE517AB-6CA5-6388-8486-25525E4CBAB2}"/>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71" name="Tekstfelt 2270">
                    <a:extLst>
                      <a:ext uri="{FF2B5EF4-FFF2-40B4-BE49-F238E27FC236}">
                        <a16:creationId xmlns:a16="http://schemas.microsoft.com/office/drawing/2014/main" id="{05B0966F-8595-43C0-6B2C-6B095E16C935}"/>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72" name="Tekstfelt 2271">
                    <a:extLst>
                      <a:ext uri="{FF2B5EF4-FFF2-40B4-BE49-F238E27FC236}">
                        <a16:creationId xmlns:a16="http://schemas.microsoft.com/office/drawing/2014/main" id="{EB021D6F-78EE-0414-0D1F-17557C3B795F}"/>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73" name="Tekstfelt 2272">
                    <a:extLst>
                      <a:ext uri="{FF2B5EF4-FFF2-40B4-BE49-F238E27FC236}">
                        <a16:creationId xmlns:a16="http://schemas.microsoft.com/office/drawing/2014/main" id="{96171A7A-1B42-33D8-BE34-A87205BE5193}"/>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38" name="Tekstfelt 2237">
                  <a:extLst>
                    <a:ext uri="{FF2B5EF4-FFF2-40B4-BE49-F238E27FC236}">
                      <a16:creationId xmlns:a16="http://schemas.microsoft.com/office/drawing/2014/main" id="{31F6C1FA-EC07-FB9B-043E-7AEFD56F4EE2}"/>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39" name="Tekstfelt 2238">
                  <a:extLst>
                    <a:ext uri="{FF2B5EF4-FFF2-40B4-BE49-F238E27FC236}">
                      <a16:creationId xmlns:a16="http://schemas.microsoft.com/office/drawing/2014/main" id="{E26F2036-6766-FCF7-1D37-92EB4C95C272}"/>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40" name="Tekstfelt 2239">
                  <a:extLst>
                    <a:ext uri="{FF2B5EF4-FFF2-40B4-BE49-F238E27FC236}">
                      <a16:creationId xmlns:a16="http://schemas.microsoft.com/office/drawing/2014/main" id="{2333C437-0D71-0795-C168-46E990AC6756}"/>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5" name="Gruppe 1824">
                <a:extLst>
                  <a:ext uri="{FF2B5EF4-FFF2-40B4-BE49-F238E27FC236}">
                    <a16:creationId xmlns:a16="http://schemas.microsoft.com/office/drawing/2014/main" id="{39F2C53A-F50F-C3A1-5FAC-D52FA63F62D3}"/>
                  </a:ext>
                </a:extLst>
              </p:cNvPr>
              <p:cNvGrpSpPr/>
              <p:nvPr/>
            </p:nvGrpSpPr>
            <p:grpSpPr>
              <a:xfrm>
                <a:off x="5052945" y="1040538"/>
                <a:ext cx="641389" cy="5216305"/>
                <a:chOff x="2892468" y="1032983"/>
                <a:chExt cx="641389" cy="5216305"/>
              </a:xfrm>
            </p:grpSpPr>
            <p:grpSp>
              <p:nvGrpSpPr>
                <p:cNvPr id="2200" name="Gruppe 2199">
                  <a:extLst>
                    <a:ext uri="{FF2B5EF4-FFF2-40B4-BE49-F238E27FC236}">
                      <a16:creationId xmlns:a16="http://schemas.microsoft.com/office/drawing/2014/main" id="{3703F37C-76B7-7E24-7190-8D975EA268A6}"/>
                    </a:ext>
                  </a:extLst>
                </p:cNvPr>
                <p:cNvGrpSpPr/>
                <p:nvPr/>
              </p:nvGrpSpPr>
              <p:grpSpPr>
                <a:xfrm>
                  <a:off x="2892468" y="1032983"/>
                  <a:ext cx="641389" cy="5216305"/>
                  <a:chOff x="3475384" y="1188399"/>
                  <a:chExt cx="641389" cy="5216305"/>
                </a:xfrm>
              </p:grpSpPr>
              <p:sp>
                <p:nvSpPr>
                  <p:cNvPr id="2204" name="Tekstfelt 2203">
                    <a:extLst>
                      <a:ext uri="{FF2B5EF4-FFF2-40B4-BE49-F238E27FC236}">
                        <a16:creationId xmlns:a16="http://schemas.microsoft.com/office/drawing/2014/main" id="{8300CAFD-2EF8-9623-56FE-3820E621A06F}"/>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05" name="Tekstfelt 2204">
                    <a:extLst>
                      <a:ext uri="{FF2B5EF4-FFF2-40B4-BE49-F238E27FC236}">
                        <a16:creationId xmlns:a16="http://schemas.microsoft.com/office/drawing/2014/main" id="{8D62C942-12AB-A82D-5319-75A52A52EB29}"/>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06" name="Tekstfelt 2205">
                    <a:extLst>
                      <a:ext uri="{FF2B5EF4-FFF2-40B4-BE49-F238E27FC236}">
                        <a16:creationId xmlns:a16="http://schemas.microsoft.com/office/drawing/2014/main" id="{71CD24EB-37D6-8D9E-EE46-BDD8096E8D16}"/>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07" name="Tekstfelt 2206">
                    <a:extLst>
                      <a:ext uri="{FF2B5EF4-FFF2-40B4-BE49-F238E27FC236}">
                        <a16:creationId xmlns:a16="http://schemas.microsoft.com/office/drawing/2014/main" id="{08A52B4F-4AF5-8C93-982E-20B90D4CFE85}"/>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08" name="Tekstfelt 2207">
                    <a:extLst>
                      <a:ext uri="{FF2B5EF4-FFF2-40B4-BE49-F238E27FC236}">
                        <a16:creationId xmlns:a16="http://schemas.microsoft.com/office/drawing/2014/main" id="{96E3E8B1-3E20-B9F8-E56D-6EE0D9CDC4F0}"/>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09" name="Tekstfelt 2208">
                    <a:extLst>
                      <a:ext uri="{FF2B5EF4-FFF2-40B4-BE49-F238E27FC236}">
                        <a16:creationId xmlns:a16="http://schemas.microsoft.com/office/drawing/2014/main" id="{940F2D1E-9795-7777-1F26-CC3FF536A6B0}"/>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10" name="Tekstfelt 2209">
                    <a:extLst>
                      <a:ext uri="{FF2B5EF4-FFF2-40B4-BE49-F238E27FC236}">
                        <a16:creationId xmlns:a16="http://schemas.microsoft.com/office/drawing/2014/main" id="{FA0C9C41-6A0F-4FF1-257C-4614BA867068}"/>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11" name="Tekstfelt 2210">
                    <a:extLst>
                      <a:ext uri="{FF2B5EF4-FFF2-40B4-BE49-F238E27FC236}">
                        <a16:creationId xmlns:a16="http://schemas.microsoft.com/office/drawing/2014/main" id="{3DA0C19E-74C0-D03E-DE0B-369E185D5A18}"/>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12" name="Tekstfelt 2211">
                    <a:extLst>
                      <a:ext uri="{FF2B5EF4-FFF2-40B4-BE49-F238E27FC236}">
                        <a16:creationId xmlns:a16="http://schemas.microsoft.com/office/drawing/2014/main" id="{72990160-28FF-45F2-121C-F4D4A075937E}"/>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13" name="Tekstfelt 2212">
                    <a:extLst>
                      <a:ext uri="{FF2B5EF4-FFF2-40B4-BE49-F238E27FC236}">
                        <a16:creationId xmlns:a16="http://schemas.microsoft.com/office/drawing/2014/main" id="{BEEAEEA7-4EDB-57D3-9C61-F60A70B7F254}"/>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14" name="Tekstfelt 2213">
                    <a:extLst>
                      <a:ext uri="{FF2B5EF4-FFF2-40B4-BE49-F238E27FC236}">
                        <a16:creationId xmlns:a16="http://schemas.microsoft.com/office/drawing/2014/main" id="{E037D6FB-F1B6-A07A-1C39-DCB992D52A79}"/>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15" name="Tekstfelt 2214">
                    <a:extLst>
                      <a:ext uri="{FF2B5EF4-FFF2-40B4-BE49-F238E27FC236}">
                        <a16:creationId xmlns:a16="http://schemas.microsoft.com/office/drawing/2014/main" id="{AA01A339-6E3F-E1BA-EE0B-F267F780B4A3}"/>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16" name="Tekstfelt 2215">
                    <a:extLst>
                      <a:ext uri="{FF2B5EF4-FFF2-40B4-BE49-F238E27FC236}">
                        <a16:creationId xmlns:a16="http://schemas.microsoft.com/office/drawing/2014/main" id="{2B32D4E4-9048-251E-F6CF-29407E6323C1}"/>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17" name="Tekstfelt 2216">
                    <a:extLst>
                      <a:ext uri="{FF2B5EF4-FFF2-40B4-BE49-F238E27FC236}">
                        <a16:creationId xmlns:a16="http://schemas.microsoft.com/office/drawing/2014/main" id="{7D26F840-2CED-EBEE-266D-A62319431167}"/>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18" name="Tekstfelt 2217">
                    <a:extLst>
                      <a:ext uri="{FF2B5EF4-FFF2-40B4-BE49-F238E27FC236}">
                        <a16:creationId xmlns:a16="http://schemas.microsoft.com/office/drawing/2014/main" id="{3AFC7A1E-BEBD-B4EF-C484-E5B2EEE47C7E}"/>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19" name="Tekstfelt 2218">
                    <a:extLst>
                      <a:ext uri="{FF2B5EF4-FFF2-40B4-BE49-F238E27FC236}">
                        <a16:creationId xmlns:a16="http://schemas.microsoft.com/office/drawing/2014/main" id="{86D6520B-DAF1-C8DF-C624-59BFEFA738D7}"/>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20" name="Tekstfelt 2219">
                    <a:extLst>
                      <a:ext uri="{FF2B5EF4-FFF2-40B4-BE49-F238E27FC236}">
                        <a16:creationId xmlns:a16="http://schemas.microsoft.com/office/drawing/2014/main" id="{748DF854-6D13-1CF0-0373-FB492E47E760}"/>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21" name="Tekstfelt 2220">
                    <a:extLst>
                      <a:ext uri="{FF2B5EF4-FFF2-40B4-BE49-F238E27FC236}">
                        <a16:creationId xmlns:a16="http://schemas.microsoft.com/office/drawing/2014/main" id="{38DC6CF3-B80B-FE99-C70B-B358C26AEE04}"/>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22" name="Tekstfelt 2221">
                    <a:extLst>
                      <a:ext uri="{FF2B5EF4-FFF2-40B4-BE49-F238E27FC236}">
                        <a16:creationId xmlns:a16="http://schemas.microsoft.com/office/drawing/2014/main" id="{CA684D23-6948-695F-C842-C9A3A40D4F94}"/>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23" name="Tekstfelt 2222">
                    <a:extLst>
                      <a:ext uri="{FF2B5EF4-FFF2-40B4-BE49-F238E27FC236}">
                        <a16:creationId xmlns:a16="http://schemas.microsoft.com/office/drawing/2014/main" id="{E8907922-366D-426C-DB11-C608D700948F}"/>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24" name="Tekstfelt 2223">
                    <a:extLst>
                      <a:ext uri="{FF2B5EF4-FFF2-40B4-BE49-F238E27FC236}">
                        <a16:creationId xmlns:a16="http://schemas.microsoft.com/office/drawing/2014/main" id="{E03B0F3E-1F0F-0E6A-E446-14653701BF94}"/>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25" name="Tekstfelt 2224">
                    <a:extLst>
                      <a:ext uri="{FF2B5EF4-FFF2-40B4-BE49-F238E27FC236}">
                        <a16:creationId xmlns:a16="http://schemas.microsoft.com/office/drawing/2014/main" id="{C62E5D98-AD0B-20EE-4922-135CBD8DECA4}"/>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26" name="Tekstfelt 2225">
                    <a:extLst>
                      <a:ext uri="{FF2B5EF4-FFF2-40B4-BE49-F238E27FC236}">
                        <a16:creationId xmlns:a16="http://schemas.microsoft.com/office/drawing/2014/main" id="{1AB8F7B6-3095-92A7-C683-05A9FAC2DDC0}"/>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27" name="Tekstfelt 2226">
                    <a:extLst>
                      <a:ext uri="{FF2B5EF4-FFF2-40B4-BE49-F238E27FC236}">
                        <a16:creationId xmlns:a16="http://schemas.microsoft.com/office/drawing/2014/main" id="{9864295C-D9EB-C349-55C5-72ACAE7B9402}"/>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28" name="Tekstfelt 2227">
                    <a:extLst>
                      <a:ext uri="{FF2B5EF4-FFF2-40B4-BE49-F238E27FC236}">
                        <a16:creationId xmlns:a16="http://schemas.microsoft.com/office/drawing/2014/main" id="{7F9DAE76-A7BC-F6F1-C9E9-DE47541DB529}"/>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29" name="Tekstfelt 2228">
                    <a:extLst>
                      <a:ext uri="{FF2B5EF4-FFF2-40B4-BE49-F238E27FC236}">
                        <a16:creationId xmlns:a16="http://schemas.microsoft.com/office/drawing/2014/main" id="{303A1126-652D-046F-B3F6-30B30DFB7843}"/>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30" name="Tekstfelt 2229">
                    <a:extLst>
                      <a:ext uri="{FF2B5EF4-FFF2-40B4-BE49-F238E27FC236}">
                        <a16:creationId xmlns:a16="http://schemas.microsoft.com/office/drawing/2014/main" id="{72BC717E-5032-9201-983E-21109B1BE717}"/>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31" name="Tekstfelt 2230">
                    <a:extLst>
                      <a:ext uri="{FF2B5EF4-FFF2-40B4-BE49-F238E27FC236}">
                        <a16:creationId xmlns:a16="http://schemas.microsoft.com/office/drawing/2014/main" id="{8FD9CAA6-87BD-0901-B0EB-A431350CAEEB}"/>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32" name="Tekstfelt 2231">
                    <a:extLst>
                      <a:ext uri="{FF2B5EF4-FFF2-40B4-BE49-F238E27FC236}">
                        <a16:creationId xmlns:a16="http://schemas.microsoft.com/office/drawing/2014/main" id="{BCF196EC-4734-417E-7C61-7D920AC32821}"/>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33" name="Tekstfelt 2232">
                    <a:extLst>
                      <a:ext uri="{FF2B5EF4-FFF2-40B4-BE49-F238E27FC236}">
                        <a16:creationId xmlns:a16="http://schemas.microsoft.com/office/drawing/2014/main" id="{B656C831-EE2F-D9B7-320D-50CDA6ECA704}"/>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34" name="Tekstfelt 2233">
                    <a:extLst>
                      <a:ext uri="{FF2B5EF4-FFF2-40B4-BE49-F238E27FC236}">
                        <a16:creationId xmlns:a16="http://schemas.microsoft.com/office/drawing/2014/main" id="{AD0D7E54-A8B3-4034-83EB-323F237F5EFE}"/>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35" name="Tekstfelt 2234">
                    <a:extLst>
                      <a:ext uri="{FF2B5EF4-FFF2-40B4-BE49-F238E27FC236}">
                        <a16:creationId xmlns:a16="http://schemas.microsoft.com/office/drawing/2014/main" id="{4A32B224-C864-E67C-B95B-774428063B15}"/>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36" name="Tekstfelt 2235">
                    <a:extLst>
                      <a:ext uri="{FF2B5EF4-FFF2-40B4-BE49-F238E27FC236}">
                        <a16:creationId xmlns:a16="http://schemas.microsoft.com/office/drawing/2014/main" id="{4FA5B849-8D6C-51D8-C92E-B30C18A29C50}"/>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01" name="Tekstfelt 2200">
                  <a:extLst>
                    <a:ext uri="{FF2B5EF4-FFF2-40B4-BE49-F238E27FC236}">
                      <a16:creationId xmlns:a16="http://schemas.microsoft.com/office/drawing/2014/main" id="{A8CFC30D-8BF2-F9F5-7A9A-20CB07981AA9}"/>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02" name="Tekstfelt 2201">
                  <a:extLst>
                    <a:ext uri="{FF2B5EF4-FFF2-40B4-BE49-F238E27FC236}">
                      <a16:creationId xmlns:a16="http://schemas.microsoft.com/office/drawing/2014/main" id="{0C86EBFE-0277-CD63-5DF0-16D65F5D1F27}"/>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03" name="Tekstfelt 2202">
                  <a:extLst>
                    <a:ext uri="{FF2B5EF4-FFF2-40B4-BE49-F238E27FC236}">
                      <a16:creationId xmlns:a16="http://schemas.microsoft.com/office/drawing/2014/main" id="{217B987C-1FCC-B4B8-1C64-C12DD770797D}"/>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6" name="Gruppe 1825">
                <a:extLst>
                  <a:ext uri="{FF2B5EF4-FFF2-40B4-BE49-F238E27FC236}">
                    <a16:creationId xmlns:a16="http://schemas.microsoft.com/office/drawing/2014/main" id="{448A8F0B-8839-68B4-2E75-E3EEED890DFB}"/>
                  </a:ext>
                </a:extLst>
              </p:cNvPr>
              <p:cNvGrpSpPr/>
              <p:nvPr/>
            </p:nvGrpSpPr>
            <p:grpSpPr>
              <a:xfrm>
                <a:off x="3753314" y="1031887"/>
                <a:ext cx="641389" cy="5216305"/>
                <a:chOff x="2892468" y="1032983"/>
                <a:chExt cx="641389" cy="5216305"/>
              </a:xfrm>
            </p:grpSpPr>
            <p:grpSp>
              <p:nvGrpSpPr>
                <p:cNvPr id="2163" name="Gruppe 2162">
                  <a:extLst>
                    <a:ext uri="{FF2B5EF4-FFF2-40B4-BE49-F238E27FC236}">
                      <a16:creationId xmlns:a16="http://schemas.microsoft.com/office/drawing/2014/main" id="{BF89F883-B4E6-A644-2678-070F80DBDD0E}"/>
                    </a:ext>
                  </a:extLst>
                </p:cNvPr>
                <p:cNvGrpSpPr/>
                <p:nvPr/>
              </p:nvGrpSpPr>
              <p:grpSpPr>
                <a:xfrm>
                  <a:off x="2892468" y="1032983"/>
                  <a:ext cx="641389" cy="5216305"/>
                  <a:chOff x="3475384" y="1188399"/>
                  <a:chExt cx="641389" cy="5216305"/>
                </a:xfrm>
              </p:grpSpPr>
              <p:sp>
                <p:nvSpPr>
                  <p:cNvPr id="2167" name="Tekstfelt 2166">
                    <a:extLst>
                      <a:ext uri="{FF2B5EF4-FFF2-40B4-BE49-F238E27FC236}">
                        <a16:creationId xmlns:a16="http://schemas.microsoft.com/office/drawing/2014/main" id="{B3533333-D852-02CB-99DA-BAB775C9318C}"/>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68" name="Tekstfelt 2167">
                    <a:extLst>
                      <a:ext uri="{FF2B5EF4-FFF2-40B4-BE49-F238E27FC236}">
                        <a16:creationId xmlns:a16="http://schemas.microsoft.com/office/drawing/2014/main" id="{7E4D9B2A-A372-D2F5-7896-C416EC110CD2}"/>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69" name="Tekstfelt 2168">
                    <a:extLst>
                      <a:ext uri="{FF2B5EF4-FFF2-40B4-BE49-F238E27FC236}">
                        <a16:creationId xmlns:a16="http://schemas.microsoft.com/office/drawing/2014/main" id="{79B26182-298E-BB9F-1A23-9BF3F17037D4}"/>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70" name="Tekstfelt 2169">
                    <a:extLst>
                      <a:ext uri="{FF2B5EF4-FFF2-40B4-BE49-F238E27FC236}">
                        <a16:creationId xmlns:a16="http://schemas.microsoft.com/office/drawing/2014/main" id="{22CB5351-BBA6-40A7-B0EB-E8A495BAE81D}"/>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71" name="Tekstfelt 2170">
                    <a:extLst>
                      <a:ext uri="{FF2B5EF4-FFF2-40B4-BE49-F238E27FC236}">
                        <a16:creationId xmlns:a16="http://schemas.microsoft.com/office/drawing/2014/main" id="{C7232DDC-B5A4-B486-F3C9-69C1F1DC1067}"/>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72" name="Tekstfelt 2171">
                    <a:extLst>
                      <a:ext uri="{FF2B5EF4-FFF2-40B4-BE49-F238E27FC236}">
                        <a16:creationId xmlns:a16="http://schemas.microsoft.com/office/drawing/2014/main" id="{2FF0222B-D6F6-9975-C3FF-4DBB9C11B895}"/>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73" name="Tekstfelt 2172">
                    <a:extLst>
                      <a:ext uri="{FF2B5EF4-FFF2-40B4-BE49-F238E27FC236}">
                        <a16:creationId xmlns:a16="http://schemas.microsoft.com/office/drawing/2014/main" id="{212BF36A-D788-DFAA-1BC3-41CAB48B7BEE}"/>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74" name="Tekstfelt 2173">
                    <a:extLst>
                      <a:ext uri="{FF2B5EF4-FFF2-40B4-BE49-F238E27FC236}">
                        <a16:creationId xmlns:a16="http://schemas.microsoft.com/office/drawing/2014/main" id="{E42CA8E6-3973-C595-2AD3-72C1A437560D}"/>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75" name="Tekstfelt 2174">
                    <a:extLst>
                      <a:ext uri="{FF2B5EF4-FFF2-40B4-BE49-F238E27FC236}">
                        <a16:creationId xmlns:a16="http://schemas.microsoft.com/office/drawing/2014/main" id="{7B97F6C7-ECBB-25F2-6A12-B69C5FBF7EA5}"/>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76" name="Tekstfelt 2175">
                    <a:extLst>
                      <a:ext uri="{FF2B5EF4-FFF2-40B4-BE49-F238E27FC236}">
                        <a16:creationId xmlns:a16="http://schemas.microsoft.com/office/drawing/2014/main" id="{9B4D5525-252D-D369-9E1D-FC7674C77863}"/>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77" name="Tekstfelt 2176">
                    <a:extLst>
                      <a:ext uri="{FF2B5EF4-FFF2-40B4-BE49-F238E27FC236}">
                        <a16:creationId xmlns:a16="http://schemas.microsoft.com/office/drawing/2014/main" id="{7F1F3BAD-6875-E57B-0431-6DE9DCB0F533}"/>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78" name="Tekstfelt 2177">
                    <a:extLst>
                      <a:ext uri="{FF2B5EF4-FFF2-40B4-BE49-F238E27FC236}">
                        <a16:creationId xmlns:a16="http://schemas.microsoft.com/office/drawing/2014/main" id="{39F00CFF-B639-8839-6340-F51F456962BA}"/>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79" name="Tekstfelt 2178">
                    <a:extLst>
                      <a:ext uri="{FF2B5EF4-FFF2-40B4-BE49-F238E27FC236}">
                        <a16:creationId xmlns:a16="http://schemas.microsoft.com/office/drawing/2014/main" id="{501D8736-0F1D-DC37-4E40-BAC6C17D130A}"/>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80" name="Tekstfelt 2179">
                    <a:extLst>
                      <a:ext uri="{FF2B5EF4-FFF2-40B4-BE49-F238E27FC236}">
                        <a16:creationId xmlns:a16="http://schemas.microsoft.com/office/drawing/2014/main" id="{C1293816-9D9C-AE91-67B9-6CFCDE62D6F4}"/>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81" name="Tekstfelt 2180">
                    <a:extLst>
                      <a:ext uri="{FF2B5EF4-FFF2-40B4-BE49-F238E27FC236}">
                        <a16:creationId xmlns:a16="http://schemas.microsoft.com/office/drawing/2014/main" id="{955009EE-218A-0343-EE55-526A164F62F8}"/>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82" name="Tekstfelt 2181">
                    <a:extLst>
                      <a:ext uri="{FF2B5EF4-FFF2-40B4-BE49-F238E27FC236}">
                        <a16:creationId xmlns:a16="http://schemas.microsoft.com/office/drawing/2014/main" id="{24141AA8-F229-56B0-428B-C5B107E48620}"/>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83" name="Tekstfelt 2182">
                    <a:extLst>
                      <a:ext uri="{FF2B5EF4-FFF2-40B4-BE49-F238E27FC236}">
                        <a16:creationId xmlns:a16="http://schemas.microsoft.com/office/drawing/2014/main" id="{B7616047-1BF7-5C8B-745E-7641B55381DD}"/>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84" name="Tekstfelt 2183">
                    <a:extLst>
                      <a:ext uri="{FF2B5EF4-FFF2-40B4-BE49-F238E27FC236}">
                        <a16:creationId xmlns:a16="http://schemas.microsoft.com/office/drawing/2014/main" id="{5B5696A1-B9BE-E511-7BD9-B5348C698FB7}"/>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85" name="Tekstfelt 2184">
                    <a:extLst>
                      <a:ext uri="{FF2B5EF4-FFF2-40B4-BE49-F238E27FC236}">
                        <a16:creationId xmlns:a16="http://schemas.microsoft.com/office/drawing/2014/main" id="{B7876C57-6A34-1043-7693-8D8E8675DA70}"/>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86" name="Tekstfelt 2185">
                    <a:extLst>
                      <a:ext uri="{FF2B5EF4-FFF2-40B4-BE49-F238E27FC236}">
                        <a16:creationId xmlns:a16="http://schemas.microsoft.com/office/drawing/2014/main" id="{226496F3-ECAB-2D34-00F4-063FFBA9014A}"/>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87" name="Tekstfelt 2186">
                    <a:extLst>
                      <a:ext uri="{FF2B5EF4-FFF2-40B4-BE49-F238E27FC236}">
                        <a16:creationId xmlns:a16="http://schemas.microsoft.com/office/drawing/2014/main" id="{1C4BAE47-A29B-0E28-8E62-2C1ED4B526F9}"/>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88" name="Tekstfelt 2187">
                    <a:extLst>
                      <a:ext uri="{FF2B5EF4-FFF2-40B4-BE49-F238E27FC236}">
                        <a16:creationId xmlns:a16="http://schemas.microsoft.com/office/drawing/2014/main" id="{C64BE481-BDAA-A2E5-0556-DCD159143BD3}"/>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89" name="Tekstfelt 2188">
                    <a:extLst>
                      <a:ext uri="{FF2B5EF4-FFF2-40B4-BE49-F238E27FC236}">
                        <a16:creationId xmlns:a16="http://schemas.microsoft.com/office/drawing/2014/main" id="{C8A342CF-56F5-2B0B-C88B-70F219E93E95}"/>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90" name="Tekstfelt 2189">
                    <a:extLst>
                      <a:ext uri="{FF2B5EF4-FFF2-40B4-BE49-F238E27FC236}">
                        <a16:creationId xmlns:a16="http://schemas.microsoft.com/office/drawing/2014/main" id="{53087443-351A-A21A-1421-FFC45C682FED}"/>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91" name="Tekstfelt 2190">
                    <a:extLst>
                      <a:ext uri="{FF2B5EF4-FFF2-40B4-BE49-F238E27FC236}">
                        <a16:creationId xmlns:a16="http://schemas.microsoft.com/office/drawing/2014/main" id="{DB964C5F-22C2-3C24-D1AF-22EF1511BFEA}"/>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92" name="Tekstfelt 2191">
                    <a:extLst>
                      <a:ext uri="{FF2B5EF4-FFF2-40B4-BE49-F238E27FC236}">
                        <a16:creationId xmlns:a16="http://schemas.microsoft.com/office/drawing/2014/main" id="{25D8E72E-554D-A63C-E2D1-FAFBA00EA4C9}"/>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93" name="Tekstfelt 2192">
                    <a:extLst>
                      <a:ext uri="{FF2B5EF4-FFF2-40B4-BE49-F238E27FC236}">
                        <a16:creationId xmlns:a16="http://schemas.microsoft.com/office/drawing/2014/main" id="{7B99BAE9-6EB7-F47F-5867-E6C242A27AB8}"/>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94" name="Tekstfelt 2193">
                    <a:extLst>
                      <a:ext uri="{FF2B5EF4-FFF2-40B4-BE49-F238E27FC236}">
                        <a16:creationId xmlns:a16="http://schemas.microsoft.com/office/drawing/2014/main" id="{487E9AD3-482B-97BD-5FB5-BED25771B4CD}"/>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95" name="Tekstfelt 2194">
                    <a:extLst>
                      <a:ext uri="{FF2B5EF4-FFF2-40B4-BE49-F238E27FC236}">
                        <a16:creationId xmlns:a16="http://schemas.microsoft.com/office/drawing/2014/main" id="{8FC65C7C-6BB0-5608-604C-21680060EF08}"/>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96" name="Tekstfelt 2195">
                    <a:extLst>
                      <a:ext uri="{FF2B5EF4-FFF2-40B4-BE49-F238E27FC236}">
                        <a16:creationId xmlns:a16="http://schemas.microsoft.com/office/drawing/2014/main" id="{BE94B21D-4D19-C322-B44F-BB5CB5B0BE2A}"/>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97" name="Tekstfelt 2196">
                    <a:extLst>
                      <a:ext uri="{FF2B5EF4-FFF2-40B4-BE49-F238E27FC236}">
                        <a16:creationId xmlns:a16="http://schemas.microsoft.com/office/drawing/2014/main" id="{FD6FEDAA-9011-0478-F2FA-DE5752895583}"/>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98" name="Tekstfelt 2197">
                    <a:extLst>
                      <a:ext uri="{FF2B5EF4-FFF2-40B4-BE49-F238E27FC236}">
                        <a16:creationId xmlns:a16="http://schemas.microsoft.com/office/drawing/2014/main" id="{C8F9F4FE-2858-116C-426C-2FDDDB556E0A}"/>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99" name="Tekstfelt 2198">
                    <a:extLst>
                      <a:ext uri="{FF2B5EF4-FFF2-40B4-BE49-F238E27FC236}">
                        <a16:creationId xmlns:a16="http://schemas.microsoft.com/office/drawing/2014/main" id="{8F5E62E9-BE4A-98E4-685D-C0234FE7ECA6}"/>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64" name="Tekstfelt 2163">
                  <a:extLst>
                    <a:ext uri="{FF2B5EF4-FFF2-40B4-BE49-F238E27FC236}">
                      <a16:creationId xmlns:a16="http://schemas.microsoft.com/office/drawing/2014/main" id="{01FCE3AB-E93E-DCFD-A0F0-A15DC5B07F8A}"/>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65" name="Tekstfelt 2164">
                  <a:extLst>
                    <a:ext uri="{FF2B5EF4-FFF2-40B4-BE49-F238E27FC236}">
                      <a16:creationId xmlns:a16="http://schemas.microsoft.com/office/drawing/2014/main" id="{BD1B6D44-2384-5D43-560D-99B6B200F0AB}"/>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66" name="Tekstfelt 2165">
                  <a:extLst>
                    <a:ext uri="{FF2B5EF4-FFF2-40B4-BE49-F238E27FC236}">
                      <a16:creationId xmlns:a16="http://schemas.microsoft.com/office/drawing/2014/main" id="{F290892B-1BE2-91DA-DA7D-B105829229A3}"/>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7" name="Gruppe 1826">
                <a:extLst>
                  <a:ext uri="{FF2B5EF4-FFF2-40B4-BE49-F238E27FC236}">
                    <a16:creationId xmlns:a16="http://schemas.microsoft.com/office/drawing/2014/main" id="{3041011D-3B56-6C4F-BDE8-0ACEDB0BDF63}"/>
                  </a:ext>
                </a:extLst>
              </p:cNvPr>
              <p:cNvGrpSpPr/>
              <p:nvPr/>
            </p:nvGrpSpPr>
            <p:grpSpPr>
              <a:xfrm>
                <a:off x="3326093" y="1035670"/>
                <a:ext cx="641389" cy="5216305"/>
                <a:chOff x="2892468" y="1032983"/>
                <a:chExt cx="641389" cy="5216305"/>
              </a:xfrm>
            </p:grpSpPr>
            <p:grpSp>
              <p:nvGrpSpPr>
                <p:cNvPr id="2126" name="Gruppe 2125">
                  <a:extLst>
                    <a:ext uri="{FF2B5EF4-FFF2-40B4-BE49-F238E27FC236}">
                      <a16:creationId xmlns:a16="http://schemas.microsoft.com/office/drawing/2014/main" id="{D0047E20-9585-A67B-F39F-8098C88F0D5F}"/>
                    </a:ext>
                  </a:extLst>
                </p:cNvPr>
                <p:cNvGrpSpPr/>
                <p:nvPr/>
              </p:nvGrpSpPr>
              <p:grpSpPr>
                <a:xfrm>
                  <a:off x="2892468" y="1032983"/>
                  <a:ext cx="641389" cy="5216305"/>
                  <a:chOff x="3475384" y="1188399"/>
                  <a:chExt cx="641389" cy="5216305"/>
                </a:xfrm>
              </p:grpSpPr>
              <p:sp>
                <p:nvSpPr>
                  <p:cNvPr id="2130" name="Tekstfelt 2129">
                    <a:extLst>
                      <a:ext uri="{FF2B5EF4-FFF2-40B4-BE49-F238E27FC236}">
                        <a16:creationId xmlns:a16="http://schemas.microsoft.com/office/drawing/2014/main" id="{D7A22652-B3E7-7115-4696-79FD97CEF07C}"/>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31" name="Tekstfelt 2130">
                    <a:extLst>
                      <a:ext uri="{FF2B5EF4-FFF2-40B4-BE49-F238E27FC236}">
                        <a16:creationId xmlns:a16="http://schemas.microsoft.com/office/drawing/2014/main" id="{57D8BD40-CB70-E52E-4D60-53ACDF45B5CF}"/>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32" name="Tekstfelt 2131">
                    <a:extLst>
                      <a:ext uri="{FF2B5EF4-FFF2-40B4-BE49-F238E27FC236}">
                        <a16:creationId xmlns:a16="http://schemas.microsoft.com/office/drawing/2014/main" id="{EDECF3FE-CE8C-1BE0-B2E5-6CB594408747}"/>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33" name="Tekstfelt 2132">
                    <a:extLst>
                      <a:ext uri="{FF2B5EF4-FFF2-40B4-BE49-F238E27FC236}">
                        <a16:creationId xmlns:a16="http://schemas.microsoft.com/office/drawing/2014/main" id="{3D45CF6C-7DC1-9955-126D-B8F26715AF0B}"/>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34" name="Tekstfelt 2133">
                    <a:extLst>
                      <a:ext uri="{FF2B5EF4-FFF2-40B4-BE49-F238E27FC236}">
                        <a16:creationId xmlns:a16="http://schemas.microsoft.com/office/drawing/2014/main" id="{7E310DFA-B17C-5A20-A2DC-C72EE0F4DEDC}"/>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35" name="Tekstfelt 2134">
                    <a:extLst>
                      <a:ext uri="{FF2B5EF4-FFF2-40B4-BE49-F238E27FC236}">
                        <a16:creationId xmlns:a16="http://schemas.microsoft.com/office/drawing/2014/main" id="{AD64AAE1-9832-25AE-C42C-E3EF4D4B5FC5}"/>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36" name="Tekstfelt 2135">
                    <a:extLst>
                      <a:ext uri="{FF2B5EF4-FFF2-40B4-BE49-F238E27FC236}">
                        <a16:creationId xmlns:a16="http://schemas.microsoft.com/office/drawing/2014/main" id="{5E41DB01-0449-6760-B821-F63B9BB3F339}"/>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37" name="Tekstfelt 2136">
                    <a:extLst>
                      <a:ext uri="{FF2B5EF4-FFF2-40B4-BE49-F238E27FC236}">
                        <a16:creationId xmlns:a16="http://schemas.microsoft.com/office/drawing/2014/main" id="{D147FCC0-4E8A-F6BB-C972-8EDB86BA75F5}"/>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38" name="Tekstfelt 2137">
                    <a:extLst>
                      <a:ext uri="{FF2B5EF4-FFF2-40B4-BE49-F238E27FC236}">
                        <a16:creationId xmlns:a16="http://schemas.microsoft.com/office/drawing/2014/main" id="{DA40D5B0-1D28-6DCA-3420-4B160C28EB71}"/>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39" name="Tekstfelt 2138">
                    <a:extLst>
                      <a:ext uri="{FF2B5EF4-FFF2-40B4-BE49-F238E27FC236}">
                        <a16:creationId xmlns:a16="http://schemas.microsoft.com/office/drawing/2014/main" id="{201FC7C1-CC7A-F17C-E925-4BAA9A8CBC52}"/>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40" name="Tekstfelt 2139">
                    <a:extLst>
                      <a:ext uri="{FF2B5EF4-FFF2-40B4-BE49-F238E27FC236}">
                        <a16:creationId xmlns:a16="http://schemas.microsoft.com/office/drawing/2014/main" id="{DCC297F5-35F9-4C2D-B022-DD28DD9F3502}"/>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41" name="Tekstfelt 2140">
                    <a:extLst>
                      <a:ext uri="{FF2B5EF4-FFF2-40B4-BE49-F238E27FC236}">
                        <a16:creationId xmlns:a16="http://schemas.microsoft.com/office/drawing/2014/main" id="{7B1BE6EB-46DB-3097-45FA-1F6B7C76E397}"/>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42" name="Tekstfelt 2141">
                    <a:extLst>
                      <a:ext uri="{FF2B5EF4-FFF2-40B4-BE49-F238E27FC236}">
                        <a16:creationId xmlns:a16="http://schemas.microsoft.com/office/drawing/2014/main" id="{5B06C7C3-8585-0211-FEFA-CD55EBEFE432}"/>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43" name="Tekstfelt 2142">
                    <a:extLst>
                      <a:ext uri="{FF2B5EF4-FFF2-40B4-BE49-F238E27FC236}">
                        <a16:creationId xmlns:a16="http://schemas.microsoft.com/office/drawing/2014/main" id="{26F339B8-D377-0F80-95C4-4EE753071A22}"/>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44" name="Tekstfelt 2143">
                    <a:extLst>
                      <a:ext uri="{FF2B5EF4-FFF2-40B4-BE49-F238E27FC236}">
                        <a16:creationId xmlns:a16="http://schemas.microsoft.com/office/drawing/2014/main" id="{5CB4BFC7-F148-82D8-3BE7-CBD4BFFEA0DF}"/>
                      </a:ext>
                    </a:extLst>
                  </p:cNvPr>
                  <p:cNvSpPr txBox="1"/>
                  <p:nvPr/>
                </p:nvSpPr>
                <p:spPr>
                  <a:xfrm>
                    <a:off x="35457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45" name="Tekstfelt 2144">
                    <a:extLst>
                      <a:ext uri="{FF2B5EF4-FFF2-40B4-BE49-F238E27FC236}">
                        <a16:creationId xmlns:a16="http://schemas.microsoft.com/office/drawing/2014/main" id="{2AEDEB55-DE10-295F-63CA-B5AA941F448C}"/>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46" name="Tekstfelt 2145">
                    <a:extLst>
                      <a:ext uri="{FF2B5EF4-FFF2-40B4-BE49-F238E27FC236}">
                        <a16:creationId xmlns:a16="http://schemas.microsoft.com/office/drawing/2014/main" id="{0947B258-E865-6F17-484A-30ECC2B67DBF}"/>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47" name="Tekstfelt 2146">
                    <a:extLst>
                      <a:ext uri="{FF2B5EF4-FFF2-40B4-BE49-F238E27FC236}">
                        <a16:creationId xmlns:a16="http://schemas.microsoft.com/office/drawing/2014/main" id="{912406CD-212E-7910-2FE6-1A25C26BA9C6}"/>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48" name="Tekstfelt 2147">
                    <a:extLst>
                      <a:ext uri="{FF2B5EF4-FFF2-40B4-BE49-F238E27FC236}">
                        <a16:creationId xmlns:a16="http://schemas.microsoft.com/office/drawing/2014/main" id="{4FF59752-E1C8-5C20-8DDE-0C6D6A18C2EA}"/>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49" name="Tekstfelt 2148">
                    <a:extLst>
                      <a:ext uri="{FF2B5EF4-FFF2-40B4-BE49-F238E27FC236}">
                        <a16:creationId xmlns:a16="http://schemas.microsoft.com/office/drawing/2014/main" id="{B2B719EF-655C-A67A-6DC6-D3402F6A6F6A}"/>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50" name="Tekstfelt 2149">
                    <a:extLst>
                      <a:ext uri="{FF2B5EF4-FFF2-40B4-BE49-F238E27FC236}">
                        <a16:creationId xmlns:a16="http://schemas.microsoft.com/office/drawing/2014/main" id="{B1162B98-9DD1-6482-7909-AA29C09C08F9}"/>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51" name="Tekstfelt 2150">
                    <a:extLst>
                      <a:ext uri="{FF2B5EF4-FFF2-40B4-BE49-F238E27FC236}">
                        <a16:creationId xmlns:a16="http://schemas.microsoft.com/office/drawing/2014/main" id="{1966A586-96F9-D39C-9D46-E988100930A5}"/>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52" name="Tekstfelt 2151">
                    <a:extLst>
                      <a:ext uri="{FF2B5EF4-FFF2-40B4-BE49-F238E27FC236}">
                        <a16:creationId xmlns:a16="http://schemas.microsoft.com/office/drawing/2014/main" id="{25CB24A3-E806-15E8-116F-3CCE887D2735}"/>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53" name="Tekstfelt 2152">
                    <a:extLst>
                      <a:ext uri="{FF2B5EF4-FFF2-40B4-BE49-F238E27FC236}">
                        <a16:creationId xmlns:a16="http://schemas.microsoft.com/office/drawing/2014/main" id="{90981ADC-F717-1918-5A8D-0FC696492598}"/>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54" name="Tekstfelt 2153">
                    <a:extLst>
                      <a:ext uri="{FF2B5EF4-FFF2-40B4-BE49-F238E27FC236}">
                        <a16:creationId xmlns:a16="http://schemas.microsoft.com/office/drawing/2014/main" id="{2EE54640-8D07-A256-F047-E73EF0CC5BDC}"/>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55" name="Tekstfelt 2154">
                    <a:extLst>
                      <a:ext uri="{FF2B5EF4-FFF2-40B4-BE49-F238E27FC236}">
                        <a16:creationId xmlns:a16="http://schemas.microsoft.com/office/drawing/2014/main" id="{EFA4047A-4CC0-D0B6-40FB-5205B2E5C5EA}"/>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56" name="Tekstfelt 2155">
                    <a:extLst>
                      <a:ext uri="{FF2B5EF4-FFF2-40B4-BE49-F238E27FC236}">
                        <a16:creationId xmlns:a16="http://schemas.microsoft.com/office/drawing/2014/main" id="{C2D443CF-A595-C862-BA48-B5E225C0CB19}"/>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57" name="Tekstfelt 2156">
                    <a:extLst>
                      <a:ext uri="{FF2B5EF4-FFF2-40B4-BE49-F238E27FC236}">
                        <a16:creationId xmlns:a16="http://schemas.microsoft.com/office/drawing/2014/main" id="{34BB97E0-60D5-2E48-F1D1-97A66646D082}"/>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58" name="Tekstfelt 2157">
                    <a:extLst>
                      <a:ext uri="{FF2B5EF4-FFF2-40B4-BE49-F238E27FC236}">
                        <a16:creationId xmlns:a16="http://schemas.microsoft.com/office/drawing/2014/main" id="{C487ECF2-4800-F937-EDA1-0AD3E39DC47E}"/>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59" name="Tekstfelt 2158">
                    <a:extLst>
                      <a:ext uri="{FF2B5EF4-FFF2-40B4-BE49-F238E27FC236}">
                        <a16:creationId xmlns:a16="http://schemas.microsoft.com/office/drawing/2014/main" id="{3BFAD630-ED85-F2B3-5744-444F7E36AB30}"/>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60" name="Tekstfelt 2159">
                    <a:extLst>
                      <a:ext uri="{FF2B5EF4-FFF2-40B4-BE49-F238E27FC236}">
                        <a16:creationId xmlns:a16="http://schemas.microsoft.com/office/drawing/2014/main" id="{B4D213A0-56B4-6BF2-9872-E3FB771D4341}"/>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61" name="Tekstfelt 2160">
                    <a:extLst>
                      <a:ext uri="{FF2B5EF4-FFF2-40B4-BE49-F238E27FC236}">
                        <a16:creationId xmlns:a16="http://schemas.microsoft.com/office/drawing/2014/main" id="{CDF9E318-A25A-A563-334D-13C8572B2F98}"/>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62" name="Tekstfelt 2161">
                    <a:extLst>
                      <a:ext uri="{FF2B5EF4-FFF2-40B4-BE49-F238E27FC236}">
                        <a16:creationId xmlns:a16="http://schemas.microsoft.com/office/drawing/2014/main" id="{416E368C-3886-7862-DBB5-2AE34670F77F}"/>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27" name="Tekstfelt 2126">
                  <a:extLst>
                    <a:ext uri="{FF2B5EF4-FFF2-40B4-BE49-F238E27FC236}">
                      <a16:creationId xmlns:a16="http://schemas.microsoft.com/office/drawing/2014/main" id="{5501B375-E753-8CC3-F583-0F268DC2D81D}"/>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28" name="Tekstfelt 2127">
                  <a:extLst>
                    <a:ext uri="{FF2B5EF4-FFF2-40B4-BE49-F238E27FC236}">
                      <a16:creationId xmlns:a16="http://schemas.microsoft.com/office/drawing/2014/main" id="{07841D93-A887-F410-02AC-917BE16C9AB1}"/>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29" name="Tekstfelt 2128">
                  <a:extLst>
                    <a:ext uri="{FF2B5EF4-FFF2-40B4-BE49-F238E27FC236}">
                      <a16:creationId xmlns:a16="http://schemas.microsoft.com/office/drawing/2014/main" id="{F4E15F0C-E9A7-85F9-7C87-C80E0C692F72}"/>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8" name="Gruppe 1827">
                <a:extLst>
                  <a:ext uri="{FF2B5EF4-FFF2-40B4-BE49-F238E27FC236}">
                    <a16:creationId xmlns:a16="http://schemas.microsoft.com/office/drawing/2014/main" id="{8E729F1C-BB1B-D6E4-DBAE-2253DF6C2705}"/>
                  </a:ext>
                </a:extLst>
              </p:cNvPr>
              <p:cNvGrpSpPr/>
              <p:nvPr/>
            </p:nvGrpSpPr>
            <p:grpSpPr>
              <a:xfrm>
                <a:off x="2893345" y="1029165"/>
                <a:ext cx="641389" cy="5216305"/>
                <a:chOff x="2892468" y="1032983"/>
                <a:chExt cx="641389" cy="5216305"/>
              </a:xfrm>
            </p:grpSpPr>
            <p:grpSp>
              <p:nvGrpSpPr>
                <p:cNvPr id="2089" name="Gruppe 2088">
                  <a:extLst>
                    <a:ext uri="{FF2B5EF4-FFF2-40B4-BE49-F238E27FC236}">
                      <a16:creationId xmlns:a16="http://schemas.microsoft.com/office/drawing/2014/main" id="{CF00398F-4A6F-0752-DB0B-917AE38A0CB7}"/>
                    </a:ext>
                  </a:extLst>
                </p:cNvPr>
                <p:cNvGrpSpPr/>
                <p:nvPr/>
              </p:nvGrpSpPr>
              <p:grpSpPr>
                <a:xfrm>
                  <a:off x="2892468" y="1032983"/>
                  <a:ext cx="641389" cy="5216305"/>
                  <a:chOff x="3475384" y="1188399"/>
                  <a:chExt cx="641389" cy="5216305"/>
                </a:xfrm>
              </p:grpSpPr>
              <p:sp>
                <p:nvSpPr>
                  <p:cNvPr id="2093" name="Tekstfelt 2092">
                    <a:extLst>
                      <a:ext uri="{FF2B5EF4-FFF2-40B4-BE49-F238E27FC236}">
                        <a16:creationId xmlns:a16="http://schemas.microsoft.com/office/drawing/2014/main" id="{4D074BE4-6E3C-7771-2BAB-99CD71CAA787}"/>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94" name="Tekstfelt 2093">
                    <a:extLst>
                      <a:ext uri="{FF2B5EF4-FFF2-40B4-BE49-F238E27FC236}">
                        <a16:creationId xmlns:a16="http://schemas.microsoft.com/office/drawing/2014/main" id="{53C80FEB-3BEC-B9F0-763C-133E024211B0}"/>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95" name="Tekstfelt 2094">
                    <a:extLst>
                      <a:ext uri="{FF2B5EF4-FFF2-40B4-BE49-F238E27FC236}">
                        <a16:creationId xmlns:a16="http://schemas.microsoft.com/office/drawing/2014/main" id="{BD45DEE0-06C0-6F88-BCD0-2E36096E8CFF}"/>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96" name="Tekstfelt 2095">
                    <a:extLst>
                      <a:ext uri="{FF2B5EF4-FFF2-40B4-BE49-F238E27FC236}">
                        <a16:creationId xmlns:a16="http://schemas.microsoft.com/office/drawing/2014/main" id="{612C17CF-3BB3-9745-65F9-323BEBF5E616}"/>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97" name="Tekstfelt 2096">
                    <a:extLst>
                      <a:ext uri="{FF2B5EF4-FFF2-40B4-BE49-F238E27FC236}">
                        <a16:creationId xmlns:a16="http://schemas.microsoft.com/office/drawing/2014/main" id="{F1B6B8A0-D144-AF3E-678E-962C5FF53FB1}"/>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98" name="Tekstfelt 2097">
                    <a:extLst>
                      <a:ext uri="{FF2B5EF4-FFF2-40B4-BE49-F238E27FC236}">
                        <a16:creationId xmlns:a16="http://schemas.microsoft.com/office/drawing/2014/main" id="{D7E03B2E-C3D3-E030-06AC-30DE258FDA50}"/>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99" name="Tekstfelt 2098">
                    <a:extLst>
                      <a:ext uri="{FF2B5EF4-FFF2-40B4-BE49-F238E27FC236}">
                        <a16:creationId xmlns:a16="http://schemas.microsoft.com/office/drawing/2014/main" id="{D0C84C71-AAC3-2EB1-12EC-41265F83BF96}"/>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00" name="Tekstfelt 2099">
                    <a:extLst>
                      <a:ext uri="{FF2B5EF4-FFF2-40B4-BE49-F238E27FC236}">
                        <a16:creationId xmlns:a16="http://schemas.microsoft.com/office/drawing/2014/main" id="{DE6DF123-3EA8-50D2-DE28-483F786CDA34}"/>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01" name="Tekstfelt 2100">
                    <a:extLst>
                      <a:ext uri="{FF2B5EF4-FFF2-40B4-BE49-F238E27FC236}">
                        <a16:creationId xmlns:a16="http://schemas.microsoft.com/office/drawing/2014/main" id="{AF6D6FA8-F923-8347-04B5-E0687CADBDC5}"/>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02" name="Tekstfelt 2101">
                    <a:extLst>
                      <a:ext uri="{FF2B5EF4-FFF2-40B4-BE49-F238E27FC236}">
                        <a16:creationId xmlns:a16="http://schemas.microsoft.com/office/drawing/2014/main" id="{7B5365A3-A3F7-FD70-E6C5-2A666150E099}"/>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03" name="Tekstfelt 2102">
                    <a:extLst>
                      <a:ext uri="{FF2B5EF4-FFF2-40B4-BE49-F238E27FC236}">
                        <a16:creationId xmlns:a16="http://schemas.microsoft.com/office/drawing/2014/main" id="{44220460-05B7-A502-4E67-E71B8E98AE10}"/>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04" name="Tekstfelt 2103">
                    <a:extLst>
                      <a:ext uri="{FF2B5EF4-FFF2-40B4-BE49-F238E27FC236}">
                        <a16:creationId xmlns:a16="http://schemas.microsoft.com/office/drawing/2014/main" id="{49041E03-F10C-E38D-AE50-393C3454104E}"/>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05" name="Tekstfelt 2104">
                    <a:extLst>
                      <a:ext uri="{FF2B5EF4-FFF2-40B4-BE49-F238E27FC236}">
                        <a16:creationId xmlns:a16="http://schemas.microsoft.com/office/drawing/2014/main" id="{4AEE889C-66E8-C595-11D1-55B385B55964}"/>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06" name="Tekstfelt 2105">
                    <a:extLst>
                      <a:ext uri="{FF2B5EF4-FFF2-40B4-BE49-F238E27FC236}">
                        <a16:creationId xmlns:a16="http://schemas.microsoft.com/office/drawing/2014/main" id="{41EC87A3-D851-A3EC-2377-F570A369E2FB}"/>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07" name="Tekstfelt 2106">
                    <a:extLst>
                      <a:ext uri="{FF2B5EF4-FFF2-40B4-BE49-F238E27FC236}">
                        <a16:creationId xmlns:a16="http://schemas.microsoft.com/office/drawing/2014/main" id="{AE308DEC-79F4-F35E-8F7E-62FD5D22217C}"/>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08" name="Tekstfelt 2107">
                    <a:extLst>
                      <a:ext uri="{FF2B5EF4-FFF2-40B4-BE49-F238E27FC236}">
                        <a16:creationId xmlns:a16="http://schemas.microsoft.com/office/drawing/2014/main" id="{188AB484-20FE-BC3A-9DD2-F583E45F55DD}"/>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09" name="Tekstfelt 2108">
                    <a:extLst>
                      <a:ext uri="{FF2B5EF4-FFF2-40B4-BE49-F238E27FC236}">
                        <a16:creationId xmlns:a16="http://schemas.microsoft.com/office/drawing/2014/main" id="{906B8D03-9997-AE6B-A678-1CED8695D398}"/>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10" name="Tekstfelt 2109">
                    <a:extLst>
                      <a:ext uri="{FF2B5EF4-FFF2-40B4-BE49-F238E27FC236}">
                        <a16:creationId xmlns:a16="http://schemas.microsoft.com/office/drawing/2014/main" id="{1D54BADC-42E6-D90C-A3E9-4A0815729A5C}"/>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11" name="Tekstfelt 2110">
                    <a:extLst>
                      <a:ext uri="{FF2B5EF4-FFF2-40B4-BE49-F238E27FC236}">
                        <a16:creationId xmlns:a16="http://schemas.microsoft.com/office/drawing/2014/main" id="{2D3FC980-BB77-D37E-36B7-F2717B4327BB}"/>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12" name="Tekstfelt 2111">
                    <a:extLst>
                      <a:ext uri="{FF2B5EF4-FFF2-40B4-BE49-F238E27FC236}">
                        <a16:creationId xmlns:a16="http://schemas.microsoft.com/office/drawing/2014/main" id="{28882249-4C03-1B4A-E825-E16601C91FD3}"/>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13" name="Tekstfelt 2112">
                    <a:extLst>
                      <a:ext uri="{FF2B5EF4-FFF2-40B4-BE49-F238E27FC236}">
                        <a16:creationId xmlns:a16="http://schemas.microsoft.com/office/drawing/2014/main" id="{97D04532-A7B5-FD80-F9C9-E22DF67092AD}"/>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14" name="Tekstfelt 2113">
                    <a:extLst>
                      <a:ext uri="{FF2B5EF4-FFF2-40B4-BE49-F238E27FC236}">
                        <a16:creationId xmlns:a16="http://schemas.microsoft.com/office/drawing/2014/main" id="{BADDDDF7-8DA2-2CC9-A3CB-3ED040BF21C0}"/>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15" name="Tekstfelt 2114">
                    <a:extLst>
                      <a:ext uri="{FF2B5EF4-FFF2-40B4-BE49-F238E27FC236}">
                        <a16:creationId xmlns:a16="http://schemas.microsoft.com/office/drawing/2014/main" id="{9D20923C-9913-D0B7-DC59-A825CB362061}"/>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16" name="Tekstfelt 2115">
                    <a:extLst>
                      <a:ext uri="{FF2B5EF4-FFF2-40B4-BE49-F238E27FC236}">
                        <a16:creationId xmlns:a16="http://schemas.microsoft.com/office/drawing/2014/main" id="{D37F4D5B-1B9A-643A-236F-53CD2B821D93}"/>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17" name="Tekstfelt 2116">
                    <a:extLst>
                      <a:ext uri="{FF2B5EF4-FFF2-40B4-BE49-F238E27FC236}">
                        <a16:creationId xmlns:a16="http://schemas.microsoft.com/office/drawing/2014/main" id="{89174E00-23C5-792A-F6A9-9C17F120F0B1}"/>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18" name="Tekstfelt 2117">
                    <a:extLst>
                      <a:ext uri="{FF2B5EF4-FFF2-40B4-BE49-F238E27FC236}">
                        <a16:creationId xmlns:a16="http://schemas.microsoft.com/office/drawing/2014/main" id="{EDE4E4A6-AB9A-7F1D-D4B3-8EDFBCA68BC1}"/>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19" name="Tekstfelt 2118">
                    <a:extLst>
                      <a:ext uri="{FF2B5EF4-FFF2-40B4-BE49-F238E27FC236}">
                        <a16:creationId xmlns:a16="http://schemas.microsoft.com/office/drawing/2014/main" id="{C1FC313B-C798-946B-17EF-357DBCEF15E6}"/>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20" name="Tekstfelt 2119">
                    <a:extLst>
                      <a:ext uri="{FF2B5EF4-FFF2-40B4-BE49-F238E27FC236}">
                        <a16:creationId xmlns:a16="http://schemas.microsoft.com/office/drawing/2014/main" id="{AC7DA1C2-8390-B1EF-A549-29EC570C1F36}"/>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21" name="Tekstfelt 2120">
                    <a:extLst>
                      <a:ext uri="{FF2B5EF4-FFF2-40B4-BE49-F238E27FC236}">
                        <a16:creationId xmlns:a16="http://schemas.microsoft.com/office/drawing/2014/main" id="{C7CFD4CC-1F55-5B0F-F4C6-2B924745640C}"/>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22" name="Tekstfelt 2121">
                    <a:extLst>
                      <a:ext uri="{FF2B5EF4-FFF2-40B4-BE49-F238E27FC236}">
                        <a16:creationId xmlns:a16="http://schemas.microsoft.com/office/drawing/2014/main" id="{7C6716FA-3CE3-3100-9FC5-8F428A10335E}"/>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23" name="Tekstfelt 2122">
                    <a:extLst>
                      <a:ext uri="{FF2B5EF4-FFF2-40B4-BE49-F238E27FC236}">
                        <a16:creationId xmlns:a16="http://schemas.microsoft.com/office/drawing/2014/main" id="{72C3BC4A-3646-D3F4-C6B5-D4A256C9FA41}"/>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24" name="Tekstfelt 2123">
                    <a:extLst>
                      <a:ext uri="{FF2B5EF4-FFF2-40B4-BE49-F238E27FC236}">
                        <a16:creationId xmlns:a16="http://schemas.microsoft.com/office/drawing/2014/main" id="{F6EC3F80-3F27-77DB-0A6E-EFF823ED3DC4}"/>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25" name="Tekstfelt 2124">
                    <a:extLst>
                      <a:ext uri="{FF2B5EF4-FFF2-40B4-BE49-F238E27FC236}">
                        <a16:creationId xmlns:a16="http://schemas.microsoft.com/office/drawing/2014/main" id="{C8182A60-8693-C50C-0DF3-687EC463BD2A}"/>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90" name="Tekstfelt 2089">
                  <a:extLst>
                    <a:ext uri="{FF2B5EF4-FFF2-40B4-BE49-F238E27FC236}">
                      <a16:creationId xmlns:a16="http://schemas.microsoft.com/office/drawing/2014/main" id="{D0603377-B2E1-BA88-3D6C-05DC3C6FC35A}"/>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91" name="Tekstfelt 2090">
                  <a:extLst>
                    <a:ext uri="{FF2B5EF4-FFF2-40B4-BE49-F238E27FC236}">
                      <a16:creationId xmlns:a16="http://schemas.microsoft.com/office/drawing/2014/main" id="{C7803B48-0E9E-A774-3E43-4A4905F55A7E}"/>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92" name="Tekstfelt 2091">
                  <a:extLst>
                    <a:ext uri="{FF2B5EF4-FFF2-40B4-BE49-F238E27FC236}">
                      <a16:creationId xmlns:a16="http://schemas.microsoft.com/office/drawing/2014/main" id="{7773CB7C-318C-326B-F5D1-011D9EC75165}"/>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9" name="Gruppe 1828">
                <a:extLst>
                  <a:ext uri="{FF2B5EF4-FFF2-40B4-BE49-F238E27FC236}">
                    <a16:creationId xmlns:a16="http://schemas.microsoft.com/office/drawing/2014/main" id="{5B74EA4E-BDCD-2055-77A4-4F409F9DC367}"/>
                  </a:ext>
                </a:extLst>
              </p:cNvPr>
              <p:cNvGrpSpPr/>
              <p:nvPr/>
            </p:nvGrpSpPr>
            <p:grpSpPr>
              <a:xfrm>
                <a:off x="2466124" y="1032948"/>
                <a:ext cx="641389" cy="5216305"/>
                <a:chOff x="2892468" y="1032983"/>
                <a:chExt cx="641389" cy="5216305"/>
              </a:xfrm>
            </p:grpSpPr>
            <p:grpSp>
              <p:nvGrpSpPr>
                <p:cNvPr id="2052" name="Gruppe 2051">
                  <a:extLst>
                    <a:ext uri="{FF2B5EF4-FFF2-40B4-BE49-F238E27FC236}">
                      <a16:creationId xmlns:a16="http://schemas.microsoft.com/office/drawing/2014/main" id="{9A4C3C00-E0AC-E8D9-F8F6-59829CAEB65E}"/>
                    </a:ext>
                  </a:extLst>
                </p:cNvPr>
                <p:cNvGrpSpPr/>
                <p:nvPr/>
              </p:nvGrpSpPr>
              <p:grpSpPr>
                <a:xfrm>
                  <a:off x="2892468" y="1032983"/>
                  <a:ext cx="641389" cy="5216305"/>
                  <a:chOff x="3475384" y="1188399"/>
                  <a:chExt cx="641389" cy="5216305"/>
                </a:xfrm>
              </p:grpSpPr>
              <p:sp>
                <p:nvSpPr>
                  <p:cNvPr id="2056" name="Tekstfelt 2055">
                    <a:extLst>
                      <a:ext uri="{FF2B5EF4-FFF2-40B4-BE49-F238E27FC236}">
                        <a16:creationId xmlns:a16="http://schemas.microsoft.com/office/drawing/2014/main" id="{8DB2A42C-7AAC-A2CB-052E-AC138EBB30B2}"/>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57" name="Tekstfelt 2056">
                    <a:extLst>
                      <a:ext uri="{FF2B5EF4-FFF2-40B4-BE49-F238E27FC236}">
                        <a16:creationId xmlns:a16="http://schemas.microsoft.com/office/drawing/2014/main" id="{FB22EF9E-1496-A7A2-7A80-39DCE585A908}"/>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58" name="Tekstfelt 2057">
                    <a:extLst>
                      <a:ext uri="{FF2B5EF4-FFF2-40B4-BE49-F238E27FC236}">
                        <a16:creationId xmlns:a16="http://schemas.microsoft.com/office/drawing/2014/main" id="{BE50D102-4B58-D700-735D-0655AA1AD3A6}"/>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59" name="Tekstfelt 2058">
                    <a:extLst>
                      <a:ext uri="{FF2B5EF4-FFF2-40B4-BE49-F238E27FC236}">
                        <a16:creationId xmlns:a16="http://schemas.microsoft.com/office/drawing/2014/main" id="{C226718D-E851-E5F9-9420-0A76AAC58C37}"/>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60" name="Tekstfelt 2059">
                    <a:extLst>
                      <a:ext uri="{FF2B5EF4-FFF2-40B4-BE49-F238E27FC236}">
                        <a16:creationId xmlns:a16="http://schemas.microsoft.com/office/drawing/2014/main" id="{7336CF10-9C43-F689-1144-05E3C99085BA}"/>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61" name="Tekstfelt 2060">
                    <a:extLst>
                      <a:ext uri="{FF2B5EF4-FFF2-40B4-BE49-F238E27FC236}">
                        <a16:creationId xmlns:a16="http://schemas.microsoft.com/office/drawing/2014/main" id="{0C3C7C49-CCDE-4AF0-D0DE-C7B2DB88D37A}"/>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62" name="Tekstfelt 2061">
                    <a:extLst>
                      <a:ext uri="{FF2B5EF4-FFF2-40B4-BE49-F238E27FC236}">
                        <a16:creationId xmlns:a16="http://schemas.microsoft.com/office/drawing/2014/main" id="{43557067-90E3-D78C-6483-517922586C15}"/>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63" name="Tekstfelt 2062">
                    <a:extLst>
                      <a:ext uri="{FF2B5EF4-FFF2-40B4-BE49-F238E27FC236}">
                        <a16:creationId xmlns:a16="http://schemas.microsoft.com/office/drawing/2014/main" id="{E00B93C7-4FC2-85B4-2BAA-0F1F32D03677}"/>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64" name="Tekstfelt 2063">
                    <a:extLst>
                      <a:ext uri="{FF2B5EF4-FFF2-40B4-BE49-F238E27FC236}">
                        <a16:creationId xmlns:a16="http://schemas.microsoft.com/office/drawing/2014/main" id="{1775ED82-59D1-F865-D49E-C81987CE61D4}"/>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65" name="Tekstfelt 2064">
                    <a:extLst>
                      <a:ext uri="{FF2B5EF4-FFF2-40B4-BE49-F238E27FC236}">
                        <a16:creationId xmlns:a16="http://schemas.microsoft.com/office/drawing/2014/main" id="{D3ED16D0-4737-E680-5946-2A387F829B1B}"/>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66" name="Tekstfelt 2065">
                    <a:extLst>
                      <a:ext uri="{FF2B5EF4-FFF2-40B4-BE49-F238E27FC236}">
                        <a16:creationId xmlns:a16="http://schemas.microsoft.com/office/drawing/2014/main" id="{F8E5AB7F-4301-2DE5-6735-BEE62455C9CB}"/>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67" name="Tekstfelt 2066">
                    <a:extLst>
                      <a:ext uri="{FF2B5EF4-FFF2-40B4-BE49-F238E27FC236}">
                        <a16:creationId xmlns:a16="http://schemas.microsoft.com/office/drawing/2014/main" id="{30417A15-5F66-CBB5-498D-30148826EAA0}"/>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68" name="Tekstfelt 2067">
                    <a:extLst>
                      <a:ext uri="{FF2B5EF4-FFF2-40B4-BE49-F238E27FC236}">
                        <a16:creationId xmlns:a16="http://schemas.microsoft.com/office/drawing/2014/main" id="{4E2D28D9-15C9-10A2-F4C8-1470F6DC17FC}"/>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69" name="Tekstfelt 2068">
                    <a:extLst>
                      <a:ext uri="{FF2B5EF4-FFF2-40B4-BE49-F238E27FC236}">
                        <a16:creationId xmlns:a16="http://schemas.microsoft.com/office/drawing/2014/main" id="{292BC911-764B-CBE1-80EC-093D718F04E0}"/>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70" name="Tekstfelt 2069">
                    <a:extLst>
                      <a:ext uri="{FF2B5EF4-FFF2-40B4-BE49-F238E27FC236}">
                        <a16:creationId xmlns:a16="http://schemas.microsoft.com/office/drawing/2014/main" id="{C77A033F-96C1-7935-3CC3-A4ED8B2919D6}"/>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71" name="Tekstfelt 2070">
                    <a:extLst>
                      <a:ext uri="{FF2B5EF4-FFF2-40B4-BE49-F238E27FC236}">
                        <a16:creationId xmlns:a16="http://schemas.microsoft.com/office/drawing/2014/main" id="{50FD0150-63DB-FC7A-3E0A-17860EACC3EF}"/>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72" name="Tekstfelt 2071">
                    <a:extLst>
                      <a:ext uri="{FF2B5EF4-FFF2-40B4-BE49-F238E27FC236}">
                        <a16:creationId xmlns:a16="http://schemas.microsoft.com/office/drawing/2014/main" id="{92018C9E-E9CF-D289-529E-9DAEDB176E49}"/>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73" name="Tekstfelt 2072">
                    <a:extLst>
                      <a:ext uri="{FF2B5EF4-FFF2-40B4-BE49-F238E27FC236}">
                        <a16:creationId xmlns:a16="http://schemas.microsoft.com/office/drawing/2014/main" id="{5ECFD88D-E1C3-9A80-25CE-010FABAE505A}"/>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74" name="Tekstfelt 2073">
                    <a:extLst>
                      <a:ext uri="{FF2B5EF4-FFF2-40B4-BE49-F238E27FC236}">
                        <a16:creationId xmlns:a16="http://schemas.microsoft.com/office/drawing/2014/main" id="{A1CEF37E-6CC0-D7F0-DBD3-9707BB73372C}"/>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75" name="Tekstfelt 2074">
                    <a:extLst>
                      <a:ext uri="{FF2B5EF4-FFF2-40B4-BE49-F238E27FC236}">
                        <a16:creationId xmlns:a16="http://schemas.microsoft.com/office/drawing/2014/main" id="{D5C52120-5C7A-A10A-E11B-A133086F7607}"/>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76" name="Tekstfelt 2075">
                    <a:extLst>
                      <a:ext uri="{FF2B5EF4-FFF2-40B4-BE49-F238E27FC236}">
                        <a16:creationId xmlns:a16="http://schemas.microsoft.com/office/drawing/2014/main" id="{9EF58CD0-690B-5A43-4418-D543F7759ED8}"/>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77" name="Tekstfelt 2076">
                    <a:extLst>
                      <a:ext uri="{FF2B5EF4-FFF2-40B4-BE49-F238E27FC236}">
                        <a16:creationId xmlns:a16="http://schemas.microsoft.com/office/drawing/2014/main" id="{C0FB44CB-B45F-7176-A2BC-8C1210AB4AD0}"/>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78" name="Tekstfelt 2077">
                    <a:extLst>
                      <a:ext uri="{FF2B5EF4-FFF2-40B4-BE49-F238E27FC236}">
                        <a16:creationId xmlns:a16="http://schemas.microsoft.com/office/drawing/2014/main" id="{96482BB8-4E3D-D12D-46AF-67C66A6DAD8B}"/>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79" name="Tekstfelt 2078">
                    <a:extLst>
                      <a:ext uri="{FF2B5EF4-FFF2-40B4-BE49-F238E27FC236}">
                        <a16:creationId xmlns:a16="http://schemas.microsoft.com/office/drawing/2014/main" id="{4237E17D-775C-7E55-70DC-694D8DE9D28D}"/>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80" name="Tekstfelt 2079">
                    <a:extLst>
                      <a:ext uri="{FF2B5EF4-FFF2-40B4-BE49-F238E27FC236}">
                        <a16:creationId xmlns:a16="http://schemas.microsoft.com/office/drawing/2014/main" id="{A564D3F6-6904-D072-CB34-3C4B33689307}"/>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81" name="Tekstfelt 2080">
                    <a:extLst>
                      <a:ext uri="{FF2B5EF4-FFF2-40B4-BE49-F238E27FC236}">
                        <a16:creationId xmlns:a16="http://schemas.microsoft.com/office/drawing/2014/main" id="{44AA54AA-2040-3BB8-1A1B-EDC5B8766B88}"/>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82" name="Tekstfelt 2081">
                    <a:extLst>
                      <a:ext uri="{FF2B5EF4-FFF2-40B4-BE49-F238E27FC236}">
                        <a16:creationId xmlns:a16="http://schemas.microsoft.com/office/drawing/2014/main" id="{D7EF7FED-5FAB-D313-E54C-7A2E090FDEA7}"/>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83" name="Tekstfelt 2082">
                    <a:extLst>
                      <a:ext uri="{FF2B5EF4-FFF2-40B4-BE49-F238E27FC236}">
                        <a16:creationId xmlns:a16="http://schemas.microsoft.com/office/drawing/2014/main" id="{AD556A8B-DBAB-951F-8955-7667BF8FEAAE}"/>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84" name="Tekstfelt 2083">
                    <a:extLst>
                      <a:ext uri="{FF2B5EF4-FFF2-40B4-BE49-F238E27FC236}">
                        <a16:creationId xmlns:a16="http://schemas.microsoft.com/office/drawing/2014/main" id="{EA799AB0-DDAB-AA31-30A9-CB0CC5322E9E}"/>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85" name="Tekstfelt 2084">
                    <a:extLst>
                      <a:ext uri="{FF2B5EF4-FFF2-40B4-BE49-F238E27FC236}">
                        <a16:creationId xmlns:a16="http://schemas.microsoft.com/office/drawing/2014/main" id="{08CBBA06-4BEC-D3F3-AC88-B6AC3DE1A574}"/>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86" name="Tekstfelt 2085">
                    <a:extLst>
                      <a:ext uri="{FF2B5EF4-FFF2-40B4-BE49-F238E27FC236}">
                        <a16:creationId xmlns:a16="http://schemas.microsoft.com/office/drawing/2014/main" id="{33CC86EE-CEE2-8104-38FA-49B4B2ADEBE7}"/>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87" name="Tekstfelt 2086">
                    <a:extLst>
                      <a:ext uri="{FF2B5EF4-FFF2-40B4-BE49-F238E27FC236}">
                        <a16:creationId xmlns:a16="http://schemas.microsoft.com/office/drawing/2014/main" id="{B4C78915-C1F1-D57E-68D4-E0CADB25E49B}"/>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88" name="Tekstfelt 2087">
                    <a:extLst>
                      <a:ext uri="{FF2B5EF4-FFF2-40B4-BE49-F238E27FC236}">
                        <a16:creationId xmlns:a16="http://schemas.microsoft.com/office/drawing/2014/main" id="{5B18B7A1-2B66-59F9-2EB4-D2F3F4251F02}"/>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53" name="Tekstfelt 2052">
                  <a:extLst>
                    <a:ext uri="{FF2B5EF4-FFF2-40B4-BE49-F238E27FC236}">
                      <a16:creationId xmlns:a16="http://schemas.microsoft.com/office/drawing/2014/main" id="{8B5453ED-C9A1-331B-DED5-F2194E567F5D}"/>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54" name="Tekstfelt 2053">
                  <a:extLst>
                    <a:ext uri="{FF2B5EF4-FFF2-40B4-BE49-F238E27FC236}">
                      <a16:creationId xmlns:a16="http://schemas.microsoft.com/office/drawing/2014/main" id="{3EC21CE4-36CF-CE30-3EA6-B5EDE9543257}"/>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55" name="Tekstfelt 2054">
                  <a:extLst>
                    <a:ext uri="{FF2B5EF4-FFF2-40B4-BE49-F238E27FC236}">
                      <a16:creationId xmlns:a16="http://schemas.microsoft.com/office/drawing/2014/main" id="{BADD956B-941F-FAC1-2498-67704C1551C7}"/>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0" name="Gruppe 1829">
                <a:extLst>
                  <a:ext uri="{FF2B5EF4-FFF2-40B4-BE49-F238E27FC236}">
                    <a16:creationId xmlns:a16="http://schemas.microsoft.com/office/drawing/2014/main" id="{0255B079-6596-9093-136B-F0196138C2A1}"/>
                  </a:ext>
                </a:extLst>
              </p:cNvPr>
              <p:cNvGrpSpPr/>
              <p:nvPr/>
            </p:nvGrpSpPr>
            <p:grpSpPr>
              <a:xfrm>
                <a:off x="2019764" y="1037328"/>
                <a:ext cx="641389" cy="5216305"/>
                <a:chOff x="2892468" y="1032983"/>
                <a:chExt cx="641389" cy="5216305"/>
              </a:xfrm>
            </p:grpSpPr>
            <p:grpSp>
              <p:nvGrpSpPr>
                <p:cNvPr id="2015" name="Gruppe 2014">
                  <a:extLst>
                    <a:ext uri="{FF2B5EF4-FFF2-40B4-BE49-F238E27FC236}">
                      <a16:creationId xmlns:a16="http://schemas.microsoft.com/office/drawing/2014/main" id="{D822F991-6B12-51FB-369C-9D5A43CFCEDB}"/>
                    </a:ext>
                  </a:extLst>
                </p:cNvPr>
                <p:cNvGrpSpPr/>
                <p:nvPr/>
              </p:nvGrpSpPr>
              <p:grpSpPr>
                <a:xfrm>
                  <a:off x="2892468" y="1032983"/>
                  <a:ext cx="641389" cy="5216305"/>
                  <a:chOff x="3475384" y="1188399"/>
                  <a:chExt cx="641389" cy="5216305"/>
                </a:xfrm>
              </p:grpSpPr>
              <p:sp>
                <p:nvSpPr>
                  <p:cNvPr id="2019" name="Tekstfelt 2018">
                    <a:extLst>
                      <a:ext uri="{FF2B5EF4-FFF2-40B4-BE49-F238E27FC236}">
                        <a16:creationId xmlns:a16="http://schemas.microsoft.com/office/drawing/2014/main" id="{BECBF9A0-572F-6E82-5EED-1C38D6A68D5C}"/>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20" name="Tekstfelt 2019">
                    <a:extLst>
                      <a:ext uri="{FF2B5EF4-FFF2-40B4-BE49-F238E27FC236}">
                        <a16:creationId xmlns:a16="http://schemas.microsoft.com/office/drawing/2014/main" id="{0AC7CA51-BF8A-74A6-9F51-D6C3B5BD489C}"/>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21" name="Tekstfelt 2020">
                    <a:extLst>
                      <a:ext uri="{FF2B5EF4-FFF2-40B4-BE49-F238E27FC236}">
                        <a16:creationId xmlns:a16="http://schemas.microsoft.com/office/drawing/2014/main" id="{802F2704-C1B9-EB0E-2EFB-8DB950F274B1}"/>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22" name="Tekstfelt 2021">
                    <a:extLst>
                      <a:ext uri="{FF2B5EF4-FFF2-40B4-BE49-F238E27FC236}">
                        <a16:creationId xmlns:a16="http://schemas.microsoft.com/office/drawing/2014/main" id="{EB870B12-A90A-EDBB-F17A-1E16C9FF25CF}"/>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23" name="Tekstfelt 2022">
                    <a:extLst>
                      <a:ext uri="{FF2B5EF4-FFF2-40B4-BE49-F238E27FC236}">
                        <a16:creationId xmlns:a16="http://schemas.microsoft.com/office/drawing/2014/main" id="{4994D05D-2EA4-5C17-E3B2-F6B27DA0B2F6}"/>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24" name="Tekstfelt 2023">
                    <a:extLst>
                      <a:ext uri="{FF2B5EF4-FFF2-40B4-BE49-F238E27FC236}">
                        <a16:creationId xmlns:a16="http://schemas.microsoft.com/office/drawing/2014/main" id="{2DA81C32-7680-C18E-6251-FE30534D24E2}"/>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25" name="Tekstfelt 2024">
                    <a:extLst>
                      <a:ext uri="{FF2B5EF4-FFF2-40B4-BE49-F238E27FC236}">
                        <a16:creationId xmlns:a16="http://schemas.microsoft.com/office/drawing/2014/main" id="{6CA500D0-BBA5-D45B-2D67-B815FCB95B8D}"/>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26" name="Tekstfelt 2025">
                    <a:extLst>
                      <a:ext uri="{FF2B5EF4-FFF2-40B4-BE49-F238E27FC236}">
                        <a16:creationId xmlns:a16="http://schemas.microsoft.com/office/drawing/2014/main" id="{B1F7BC04-68F4-0193-AA5B-7553F44B3E9A}"/>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27" name="Tekstfelt 2026">
                    <a:extLst>
                      <a:ext uri="{FF2B5EF4-FFF2-40B4-BE49-F238E27FC236}">
                        <a16:creationId xmlns:a16="http://schemas.microsoft.com/office/drawing/2014/main" id="{A616AEFA-D44F-E4C3-E30F-EF01515AFED6}"/>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28" name="Tekstfelt 2027">
                    <a:extLst>
                      <a:ext uri="{FF2B5EF4-FFF2-40B4-BE49-F238E27FC236}">
                        <a16:creationId xmlns:a16="http://schemas.microsoft.com/office/drawing/2014/main" id="{C0B8DA6E-C0D6-46DD-BFE6-78C8C9FF4809}"/>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29" name="Tekstfelt 2028">
                    <a:extLst>
                      <a:ext uri="{FF2B5EF4-FFF2-40B4-BE49-F238E27FC236}">
                        <a16:creationId xmlns:a16="http://schemas.microsoft.com/office/drawing/2014/main" id="{770ADD25-644C-7064-08E9-DCA806C9E6AC}"/>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30" name="Tekstfelt 2029">
                    <a:extLst>
                      <a:ext uri="{FF2B5EF4-FFF2-40B4-BE49-F238E27FC236}">
                        <a16:creationId xmlns:a16="http://schemas.microsoft.com/office/drawing/2014/main" id="{FCDF3B3C-D71B-4DAB-E798-45BE7538B7AA}"/>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31" name="Tekstfelt 2030">
                    <a:extLst>
                      <a:ext uri="{FF2B5EF4-FFF2-40B4-BE49-F238E27FC236}">
                        <a16:creationId xmlns:a16="http://schemas.microsoft.com/office/drawing/2014/main" id="{A26603E2-A457-A953-077B-42E7801D0B50}"/>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32" name="Tekstfelt 2031">
                    <a:extLst>
                      <a:ext uri="{FF2B5EF4-FFF2-40B4-BE49-F238E27FC236}">
                        <a16:creationId xmlns:a16="http://schemas.microsoft.com/office/drawing/2014/main" id="{B6FF7203-F939-849F-E8A6-092EBEDCEF53}"/>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33" name="Tekstfelt 2032">
                    <a:extLst>
                      <a:ext uri="{FF2B5EF4-FFF2-40B4-BE49-F238E27FC236}">
                        <a16:creationId xmlns:a16="http://schemas.microsoft.com/office/drawing/2014/main" id="{5D74E722-2667-FF2F-8C47-E87ABC9952F7}"/>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34" name="Tekstfelt 2033">
                    <a:extLst>
                      <a:ext uri="{FF2B5EF4-FFF2-40B4-BE49-F238E27FC236}">
                        <a16:creationId xmlns:a16="http://schemas.microsoft.com/office/drawing/2014/main" id="{75568FE6-A1C5-79D7-738B-0AE13EBFF3CB}"/>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35" name="Tekstfelt 2034">
                    <a:extLst>
                      <a:ext uri="{FF2B5EF4-FFF2-40B4-BE49-F238E27FC236}">
                        <a16:creationId xmlns:a16="http://schemas.microsoft.com/office/drawing/2014/main" id="{CA0C424F-17AA-1014-D290-B765A99671FA}"/>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36" name="Tekstfelt 2035">
                    <a:extLst>
                      <a:ext uri="{FF2B5EF4-FFF2-40B4-BE49-F238E27FC236}">
                        <a16:creationId xmlns:a16="http://schemas.microsoft.com/office/drawing/2014/main" id="{0673DF26-362F-8934-5F6C-6C57062A2144}"/>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37" name="Tekstfelt 2036">
                    <a:extLst>
                      <a:ext uri="{FF2B5EF4-FFF2-40B4-BE49-F238E27FC236}">
                        <a16:creationId xmlns:a16="http://schemas.microsoft.com/office/drawing/2014/main" id="{A3563225-15E9-D86E-ECCA-0AE7D9A96B06}"/>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38" name="Tekstfelt 2037">
                    <a:extLst>
                      <a:ext uri="{FF2B5EF4-FFF2-40B4-BE49-F238E27FC236}">
                        <a16:creationId xmlns:a16="http://schemas.microsoft.com/office/drawing/2014/main" id="{131F2D0A-03B5-0C66-16EC-777706737BF3}"/>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39" name="Tekstfelt 2038">
                    <a:extLst>
                      <a:ext uri="{FF2B5EF4-FFF2-40B4-BE49-F238E27FC236}">
                        <a16:creationId xmlns:a16="http://schemas.microsoft.com/office/drawing/2014/main" id="{9FBC7BE0-2B76-44FA-9D55-93B9A5FD4A5A}"/>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40" name="Tekstfelt 2039">
                    <a:extLst>
                      <a:ext uri="{FF2B5EF4-FFF2-40B4-BE49-F238E27FC236}">
                        <a16:creationId xmlns:a16="http://schemas.microsoft.com/office/drawing/2014/main" id="{CAF54A1D-3B83-A376-EA78-CD7A3F9F141A}"/>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41" name="Tekstfelt 2040">
                    <a:extLst>
                      <a:ext uri="{FF2B5EF4-FFF2-40B4-BE49-F238E27FC236}">
                        <a16:creationId xmlns:a16="http://schemas.microsoft.com/office/drawing/2014/main" id="{015A4E90-0E5C-3F95-328E-CCC8FA93D8F6}"/>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42" name="Tekstfelt 2041">
                    <a:extLst>
                      <a:ext uri="{FF2B5EF4-FFF2-40B4-BE49-F238E27FC236}">
                        <a16:creationId xmlns:a16="http://schemas.microsoft.com/office/drawing/2014/main" id="{2490A778-E202-E93D-4B33-1A9F10F54650}"/>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43" name="Tekstfelt 2042">
                    <a:extLst>
                      <a:ext uri="{FF2B5EF4-FFF2-40B4-BE49-F238E27FC236}">
                        <a16:creationId xmlns:a16="http://schemas.microsoft.com/office/drawing/2014/main" id="{D2B03BE9-EE1B-6E1A-2B31-7374D42F343E}"/>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44" name="Tekstfelt 2043">
                    <a:extLst>
                      <a:ext uri="{FF2B5EF4-FFF2-40B4-BE49-F238E27FC236}">
                        <a16:creationId xmlns:a16="http://schemas.microsoft.com/office/drawing/2014/main" id="{2EFFA1B9-2FD2-4910-BC83-720E991D159B}"/>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45" name="Tekstfelt 2044">
                    <a:extLst>
                      <a:ext uri="{FF2B5EF4-FFF2-40B4-BE49-F238E27FC236}">
                        <a16:creationId xmlns:a16="http://schemas.microsoft.com/office/drawing/2014/main" id="{8FF18610-BE24-3E1A-ABF9-CE54134B1ABF}"/>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46" name="Tekstfelt 2045">
                    <a:extLst>
                      <a:ext uri="{FF2B5EF4-FFF2-40B4-BE49-F238E27FC236}">
                        <a16:creationId xmlns:a16="http://schemas.microsoft.com/office/drawing/2014/main" id="{014FF2FC-B2C0-3741-A8C9-ACB32E12704F}"/>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47" name="Tekstfelt 2046">
                    <a:extLst>
                      <a:ext uri="{FF2B5EF4-FFF2-40B4-BE49-F238E27FC236}">
                        <a16:creationId xmlns:a16="http://schemas.microsoft.com/office/drawing/2014/main" id="{86CF82E8-E2DB-1DA0-A4AB-CF394E9F7D9F}"/>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48" name="Tekstfelt 2047">
                    <a:extLst>
                      <a:ext uri="{FF2B5EF4-FFF2-40B4-BE49-F238E27FC236}">
                        <a16:creationId xmlns:a16="http://schemas.microsoft.com/office/drawing/2014/main" id="{E9FBE621-705E-8351-D031-493B355089DB}"/>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49" name="Tekstfelt 2048">
                    <a:extLst>
                      <a:ext uri="{FF2B5EF4-FFF2-40B4-BE49-F238E27FC236}">
                        <a16:creationId xmlns:a16="http://schemas.microsoft.com/office/drawing/2014/main" id="{65ED7C3D-3C0F-EA39-BA18-2803C89AFD23}"/>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50" name="Tekstfelt 2049">
                    <a:extLst>
                      <a:ext uri="{FF2B5EF4-FFF2-40B4-BE49-F238E27FC236}">
                        <a16:creationId xmlns:a16="http://schemas.microsoft.com/office/drawing/2014/main" id="{7BEB8BA0-CD52-82DE-88CE-D8D854B14F71}"/>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51" name="Tekstfelt 2050">
                    <a:extLst>
                      <a:ext uri="{FF2B5EF4-FFF2-40B4-BE49-F238E27FC236}">
                        <a16:creationId xmlns:a16="http://schemas.microsoft.com/office/drawing/2014/main" id="{53125BCD-B46A-6CD2-E9CC-313B361FE87A}"/>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16" name="Tekstfelt 2015">
                  <a:extLst>
                    <a:ext uri="{FF2B5EF4-FFF2-40B4-BE49-F238E27FC236}">
                      <a16:creationId xmlns:a16="http://schemas.microsoft.com/office/drawing/2014/main" id="{5184F8ED-9AE5-1BDB-D3D4-81B26BBC4E44}"/>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17" name="Tekstfelt 2016">
                  <a:extLst>
                    <a:ext uri="{FF2B5EF4-FFF2-40B4-BE49-F238E27FC236}">
                      <a16:creationId xmlns:a16="http://schemas.microsoft.com/office/drawing/2014/main" id="{ACD41D15-F4DF-F07A-3552-48ABABA1F2DF}"/>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18" name="Tekstfelt 2017">
                  <a:extLst>
                    <a:ext uri="{FF2B5EF4-FFF2-40B4-BE49-F238E27FC236}">
                      <a16:creationId xmlns:a16="http://schemas.microsoft.com/office/drawing/2014/main" id="{ADBCC0F4-0012-114F-9C81-F9EBBB77E35E}"/>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1" name="Gruppe 1830">
                <a:extLst>
                  <a:ext uri="{FF2B5EF4-FFF2-40B4-BE49-F238E27FC236}">
                    <a16:creationId xmlns:a16="http://schemas.microsoft.com/office/drawing/2014/main" id="{21704DF9-B172-1302-3F11-6E5BAA45A944}"/>
                  </a:ext>
                </a:extLst>
              </p:cNvPr>
              <p:cNvGrpSpPr/>
              <p:nvPr/>
            </p:nvGrpSpPr>
            <p:grpSpPr>
              <a:xfrm>
                <a:off x="1592543" y="1041111"/>
                <a:ext cx="641389" cy="5216305"/>
                <a:chOff x="2892468" y="1032983"/>
                <a:chExt cx="641389" cy="5216305"/>
              </a:xfrm>
            </p:grpSpPr>
            <p:grpSp>
              <p:nvGrpSpPr>
                <p:cNvPr id="1978" name="Gruppe 1977">
                  <a:extLst>
                    <a:ext uri="{FF2B5EF4-FFF2-40B4-BE49-F238E27FC236}">
                      <a16:creationId xmlns:a16="http://schemas.microsoft.com/office/drawing/2014/main" id="{6AC96DC6-9553-5B65-035C-AD167771BC97}"/>
                    </a:ext>
                  </a:extLst>
                </p:cNvPr>
                <p:cNvGrpSpPr/>
                <p:nvPr/>
              </p:nvGrpSpPr>
              <p:grpSpPr>
                <a:xfrm>
                  <a:off x="2892468" y="1032983"/>
                  <a:ext cx="641389" cy="5216305"/>
                  <a:chOff x="3475384" y="1188399"/>
                  <a:chExt cx="641389" cy="5216305"/>
                </a:xfrm>
              </p:grpSpPr>
              <p:sp>
                <p:nvSpPr>
                  <p:cNvPr id="1982" name="Tekstfelt 1981">
                    <a:extLst>
                      <a:ext uri="{FF2B5EF4-FFF2-40B4-BE49-F238E27FC236}">
                        <a16:creationId xmlns:a16="http://schemas.microsoft.com/office/drawing/2014/main" id="{EA9EA4E5-3DC7-5BEF-F16F-625174E73ACA}"/>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83" name="Tekstfelt 1982">
                    <a:extLst>
                      <a:ext uri="{FF2B5EF4-FFF2-40B4-BE49-F238E27FC236}">
                        <a16:creationId xmlns:a16="http://schemas.microsoft.com/office/drawing/2014/main" id="{633B1D92-AE82-64F0-AF5B-6F0585D9BF90}"/>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84" name="Tekstfelt 1983">
                    <a:extLst>
                      <a:ext uri="{FF2B5EF4-FFF2-40B4-BE49-F238E27FC236}">
                        <a16:creationId xmlns:a16="http://schemas.microsoft.com/office/drawing/2014/main" id="{5C109523-9E3E-2CFD-77CA-2F77473F2C30}"/>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85" name="Tekstfelt 1984">
                    <a:extLst>
                      <a:ext uri="{FF2B5EF4-FFF2-40B4-BE49-F238E27FC236}">
                        <a16:creationId xmlns:a16="http://schemas.microsoft.com/office/drawing/2014/main" id="{3C83441E-3DA2-180E-110E-3C20253BDAD7}"/>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86" name="Tekstfelt 1985">
                    <a:extLst>
                      <a:ext uri="{FF2B5EF4-FFF2-40B4-BE49-F238E27FC236}">
                        <a16:creationId xmlns:a16="http://schemas.microsoft.com/office/drawing/2014/main" id="{2074E71E-2EDC-9B3C-D93C-B127435FAC88}"/>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87" name="Tekstfelt 1986">
                    <a:extLst>
                      <a:ext uri="{FF2B5EF4-FFF2-40B4-BE49-F238E27FC236}">
                        <a16:creationId xmlns:a16="http://schemas.microsoft.com/office/drawing/2014/main" id="{A5B84B4B-4CC6-0FB4-7C87-6DF50C14A84F}"/>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88" name="Tekstfelt 1987">
                    <a:extLst>
                      <a:ext uri="{FF2B5EF4-FFF2-40B4-BE49-F238E27FC236}">
                        <a16:creationId xmlns:a16="http://schemas.microsoft.com/office/drawing/2014/main" id="{DC8556DC-5B58-8A9D-15B3-704A7AFDC66E}"/>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89" name="Tekstfelt 1988">
                    <a:extLst>
                      <a:ext uri="{FF2B5EF4-FFF2-40B4-BE49-F238E27FC236}">
                        <a16:creationId xmlns:a16="http://schemas.microsoft.com/office/drawing/2014/main" id="{4E0F47F3-FB94-682C-4184-CF426EA0EB3A}"/>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90" name="Tekstfelt 1989">
                    <a:extLst>
                      <a:ext uri="{FF2B5EF4-FFF2-40B4-BE49-F238E27FC236}">
                        <a16:creationId xmlns:a16="http://schemas.microsoft.com/office/drawing/2014/main" id="{E0CA27B0-A17F-87D2-0652-408D157DCFCB}"/>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91" name="Tekstfelt 1990">
                    <a:extLst>
                      <a:ext uri="{FF2B5EF4-FFF2-40B4-BE49-F238E27FC236}">
                        <a16:creationId xmlns:a16="http://schemas.microsoft.com/office/drawing/2014/main" id="{DD404724-C619-2BD3-367E-3C15747C8647}"/>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92" name="Tekstfelt 1991">
                    <a:extLst>
                      <a:ext uri="{FF2B5EF4-FFF2-40B4-BE49-F238E27FC236}">
                        <a16:creationId xmlns:a16="http://schemas.microsoft.com/office/drawing/2014/main" id="{77A955BC-06EF-69A3-D126-456E28B471EC}"/>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93" name="Tekstfelt 1992">
                    <a:extLst>
                      <a:ext uri="{FF2B5EF4-FFF2-40B4-BE49-F238E27FC236}">
                        <a16:creationId xmlns:a16="http://schemas.microsoft.com/office/drawing/2014/main" id="{12E495D0-344C-E23B-1ECE-31BD05B39513}"/>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94" name="Tekstfelt 1993">
                    <a:extLst>
                      <a:ext uri="{FF2B5EF4-FFF2-40B4-BE49-F238E27FC236}">
                        <a16:creationId xmlns:a16="http://schemas.microsoft.com/office/drawing/2014/main" id="{50B6D1F6-6FE5-3B6D-2BB4-530CEC648435}"/>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95" name="Tekstfelt 1994">
                    <a:extLst>
                      <a:ext uri="{FF2B5EF4-FFF2-40B4-BE49-F238E27FC236}">
                        <a16:creationId xmlns:a16="http://schemas.microsoft.com/office/drawing/2014/main" id="{CBD4A387-E643-3CCB-92E0-430E0C0F27CB}"/>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96" name="Tekstfelt 1995">
                    <a:extLst>
                      <a:ext uri="{FF2B5EF4-FFF2-40B4-BE49-F238E27FC236}">
                        <a16:creationId xmlns:a16="http://schemas.microsoft.com/office/drawing/2014/main" id="{5251B347-0D92-7E0D-FCAF-C8A9862F8CD8}"/>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97" name="Tekstfelt 1996">
                    <a:extLst>
                      <a:ext uri="{FF2B5EF4-FFF2-40B4-BE49-F238E27FC236}">
                        <a16:creationId xmlns:a16="http://schemas.microsoft.com/office/drawing/2014/main" id="{AA89D643-3500-D914-8FD8-0CE7BBE629BC}"/>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98" name="Tekstfelt 1997">
                    <a:extLst>
                      <a:ext uri="{FF2B5EF4-FFF2-40B4-BE49-F238E27FC236}">
                        <a16:creationId xmlns:a16="http://schemas.microsoft.com/office/drawing/2014/main" id="{69C2B193-5047-4816-93ED-36C16F1F079E}"/>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99" name="Tekstfelt 1998">
                    <a:extLst>
                      <a:ext uri="{FF2B5EF4-FFF2-40B4-BE49-F238E27FC236}">
                        <a16:creationId xmlns:a16="http://schemas.microsoft.com/office/drawing/2014/main" id="{07C9DB11-A656-E1A0-1DC6-CA3D48C914AA}"/>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00" name="Tekstfelt 1999">
                    <a:extLst>
                      <a:ext uri="{FF2B5EF4-FFF2-40B4-BE49-F238E27FC236}">
                        <a16:creationId xmlns:a16="http://schemas.microsoft.com/office/drawing/2014/main" id="{91391B78-5888-07D9-FD90-C57E7116907A}"/>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01" name="Tekstfelt 2000">
                    <a:extLst>
                      <a:ext uri="{FF2B5EF4-FFF2-40B4-BE49-F238E27FC236}">
                        <a16:creationId xmlns:a16="http://schemas.microsoft.com/office/drawing/2014/main" id="{7C032B83-C32C-80A3-B212-5D81AC4BAE4D}"/>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02" name="Tekstfelt 2001">
                    <a:extLst>
                      <a:ext uri="{FF2B5EF4-FFF2-40B4-BE49-F238E27FC236}">
                        <a16:creationId xmlns:a16="http://schemas.microsoft.com/office/drawing/2014/main" id="{006136EB-15C5-A796-3E4D-8FFC1047F87A}"/>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03" name="Tekstfelt 2002">
                    <a:extLst>
                      <a:ext uri="{FF2B5EF4-FFF2-40B4-BE49-F238E27FC236}">
                        <a16:creationId xmlns:a16="http://schemas.microsoft.com/office/drawing/2014/main" id="{0AC5CC1A-1F96-D693-ABF0-36F862CBBD22}"/>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04" name="Tekstfelt 2003">
                    <a:extLst>
                      <a:ext uri="{FF2B5EF4-FFF2-40B4-BE49-F238E27FC236}">
                        <a16:creationId xmlns:a16="http://schemas.microsoft.com/office/drawing/2014/main" id="{73273C26-68FD-6CEE-6276-5B50ABD7E0D8}"/>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05" name="Tekstfelt 2004">
                    <a:extLst>
                      <a:ext uri="{FF2B5EF4-FFF2-40B4-BE49-F238E27FC236}">
                        <a16:creationId xmlns:a16="http://schemas.microsoft.com/office/drawing/2014/main" id="{8BCB36F6-1B31-556F-CDD0-235EE2359557}"/>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06" name="Tekstfelt 2005">
                    <a:extLst>
                      <a:ext uri="{FF2B5EF4-FFF2-40B4-BE49-F238E27FC236}">
                        <a16:creationId xmlns:a16="http://schemas.microsoft.com/office/drawing/2014/main" id="{F6C4A350-7598-C39B-B539-D22BB3ABF32F}"/>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07" name="Tekstfelt 2006">
                    <a:extLst>
                      <a:ext uri="{FF2B5EF4-FFF2-40B4-BE49-F238E27FC236}">
                        <a16:creationId xmlns:a16="http://schemas.microsoft.com/office/drawing/2014/main" id="{43FB45BD-DCC4-4CCC-766B-F0FF6F2084D6}"/>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08" name="Tekstfelt 2007">
                    <a:extLst>
                      <a:ext uri="{FF2B5EF4-FFF2-40B4-BE49-F238E27FC236}">
                        <a16:creationId xmlns:a16="http://schemas.microsoft.com/office/drawing/2014/main" id="{EE32AF96-DFC1-532A-954F-CAE2901EED12}"/>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09" name="Tekstfelt 2008">
                    <a:extLst>
                      <a:ext uri="{FF2B5EF4-FFF2-40B4-BE49-F238E27FC236}">
                        <a16:creationId xmlns:a16="http://schemas.microsoft.com/office/drawing/2014/main" id="{2B838B10-7E3C-3C5D-B408-1885E0953461}"/>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10" name="Tekstfelt 2009">
                    <a:extLst>
                      <a:ext uri="{FF2B5EF4-FFF2-40B4-BE49-F238E27FC236}">
                        <a16:creationId xmlns:a16="http://schemas.microsoft.com/office/drawing/2014/main" id="{7B4CB851-1E5C-329A-A3D6-425D842FD30F}"/>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11" name="Tekstfelt 2010">
                    <a:extLst>
                      <a:ext uri="{FF2B5EF4-FFF2-40B4-BE49-F238E27FC236}">
                        <a16:creationId xmlns:a16="http://schemas.microsoft.com/office/drawing/2014/main" id="{F30EC1C0-9EDD-2DF0-42F5-C444F33250B5}"/>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12" name="Tekstfelt 2011">
                    <a:extLst>
                      <a:ext uri="{FF2B5EF4-FFF2-40B4-BE49-F238E27FC236}">
                        <a16:creationId xmlns:a16="http://schemas.microsoft.com/office/drawing/2014/main" id="{ADA04F32-6E85-E299-771F-CE5E3729AA54}"/>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13" name="Tekstfelt 2012">
                    <a:extLst>
                      <a:ext uri="{FF2B5EF4-FFF2-40B4-BE49-F238E27FC236}">
                        <a16:creationId xmlns:a16="http://schemas.microsoft.com/office/drawing/2014/main" id="{CE17DA51-9E44-1F8A-E5F6-36CF002C3563}"/>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14" name="Tekstfelt 2013">
                    <a:extLst>
                      <a:ext uri="{FF2B5EF4-FFF2-40B4-BE49-F238E27FC236}">
                        <a16:creationId xmlns:a16="http://schemas.microsoft.com/office/drawing/2014/main" id="{2C547E34-D010-7A44-A414-83F9A221F6D4}"/>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79" name="Tekstfelt 1978">
                  <a:extLst>
                    <a:ext uri="{FF2B5EF4-FFF2-40B4-BE49-F238E27FC236}">
                      <a16:creationId xmlns:a16="http://schemas.microsoft.com/office/drawing/2014/main" id="{657D1068-0324-91FA-6EB0-4DF2BF8D0ABA}"/>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80" name="Tekstfelt 1979">
                  <a:extLst>
                    <a:ext uri="{FF2B5EF4-FFF2-40B4-BE49-F238E27FC236}">
                      <a16:creationId xmlns:a16="http://schemas.microsoft.com/office/drawing/2014/main" id="{C2A3ADA5-79EC-5F40-4C0D-065ADEDE08ED}"/>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81" name="Tekstfelt 1980">
                  <a:extLst>
                    <a:ext uri="{FF2B5EF4-FFF2-40B4-BE49-F238E27FC236}">
                      <a16:creationId xmlns:a16="http://schemas.microsoft.com/office/drawing/2014/main" id="{AF5B80F6-DC3B-EAA4-C718-020EB6465B27}"/>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2" name="Gruppe 1831">
                <a:extLst>
                  <a:ext uri="{FF2B5EF4-FFF2-40B4-BE49-F238E27FC236}">
                    <a16:creationId xmlns:a16="http://schemas.microsoft.com/office/drawing/2014/main" id="{78F358FD-D573-BDC2-20DB-3C5A2023CCEC}"/>
                  </a:ext>
                </a:extLst>
              </p:cNvPr>
              <p:cNvGrpSpPr/>
              <p:nvPr/>
            </p:nvGrpSpPr>
            <p:grpSpPr>
              <a:xfrm>
                <a:off x="1159795" y="1034606"/>
                <a:ext cx="641389" cy="5216305"/>
                <a:chOff x="2892468" y="1032983"/>
                <a:chExt cx="641389" cy="5216305"/>
              </a:xfrm>
            </p:grpSpPr>
            <p:grpSp>
              <p:nvGrpSpPr>
                <p:cNvPr id="1941" name="Gruppe 1940">
                  <a:extLst>
                    <a:ext uri="{FF2B5EF4-FFF2-40B4-BE49-F238E27FC236}">
                      <a16:creationId xmlns:a16="http://schemas.microsoft.com/office/drawing/2014/main" id="{A9FF1B92-FB05-63A1-FAC0-FCC1EB5DECDB}"/>
                    </a:ext>
                  </a:extLst>
                </p:cNvPr>
                <p:cNvGrpSpPr/>
                <p:nvPr/>
              </p:nvGrpSpPr>
              <p:grpSpPr>
                <a:xfrm>
                  <a:off x="2892468" y="1032983"/>
                  <a:ext cx="641389" cy="5216305"/>
                  <a:chOff x="3475384" y="1188399"/>
                  <a:chExt cx="641389" cy="5216305"/>
                </a:xfrm>
              </p:grpSpPr>
              <p:sp>
                <p:nvSpPr>
                  <p:cNvPr id="1945" name="Tekstfelt 1944">
                    <a:extLst>
                      <a:ext uri="{FF2B5EF4-FFF2-40B4-BE49-F238E27FC236}">
                        <a16:creationId xmlns:a16="http://schemas.microsoft.com/office/drawing/2014/main" id="{F334B75D-1E9A-D75F-2E0F-BAF2CEABAFBC}"/>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46" name="Tekstfelt 1945">
                    <a:extLst>
                      <a:ext uri="{FF2B5EF4-FFF2-40B4-BE49-F238E27FC236}">
                        <a16:creationId xmlns:a16="http://schemas.microsoft.com/office/drawing/2014/main" id="{3D972D0B-A8D8-0572-4102-1899DF42AFA7}"/>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47" name="Tekstfelt 1946">
                    <a:extLst>
                      <a:ext uri="{FF2B5EF4-FFF2-40B4-BE49-F238E27FC236}">
                        <a16:creationId xmlns:a16="http://schemas.microsoft.com/office/drawing/2014/main" id="{B89EBA5B-2A3A-D14A-53B2-261D7F63B577}"/>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48" name="Tekstfelt 1947">
                    <a:extLst>
                      <a:ext uri="{FF2B5EF4-FFF2-40B4-BE49-F238E27FC236}">
                        <a16:creationId xmlns:a16="http://schemas.microsoft.com/office/drawing/2014/main" id="{3D7E278F-2901-53F7-24BD-777CA9315962}"/>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49" name="Tekstfelt 1948">
                    <a:extLst>
                      <a:ext uri="{FF2B5EF4-FFF2-40B4-BE49-F238E27FC236}">
                        <a16:creationId xmlns:a16="http://schemas.microsoft.com/office/drawing/2014/main" id="{A75595B5-5D0B-1C6F-068C-757DD045A641}"/>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50" name="Tekstfelt 1949">
                    <a:extLst>
                      <a:ext uri="{FF2B5EF4-FFF2-40B4-BE49-F238E27FC236}">
                        <a16:creationId xmlns:a16="http://schemas.microsoft.com/office/drawing/2014/main" id="{8D820952-10EA-8334-E17A-72F7719934BA}"/>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51" name="Tekstfelt 1950">
                    <a:extLst>
                      <a:ext uri="{FF2B5EF4-FFF2-40B4-BE49-F238E27FC236}">
                        <a16:creationId xmlns:a16="http://schemas.microsoft.com/office/drawing/2014/main" id="{161C21DA-9452-D086-EB28-EB2CE0B4ED1A}"/>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52" name="Tekstfelt 1951">
                    <a:extLst>
                      <a:ext uri="{FF2B5EF4-FFF2-40B4-BE49-F238E27FC236}">
                        <a16:creationId xmlns:a16="http://schemas.microsoft.com/office/drawing/2014/main" id="{E2BAD370-391F-3B08-5D8A-B6F92B342E44}"/>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53" name="Tekstfelt 1952">
                    <a:extLst>
                      <a:ext uri="{FF2B5EF4-FFF2-40B4-BE49-F238E27FC236}">
                        <a16:creationId xmlns:a16="http://schemas.microsoft.com/office/drawing/2014/main" id="{D45C77E4-CA21-D616-7724-0E6025826FC6}"/>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54" name="Tekstfelt 1953">
                    <a:extLst>
                      <a:ext uri="{FF2B5EF4-FFF2-40B4-BE49-F238E27FC236}">
                        <a16:creationId xmlns:a16="http://schemas.microsoft.com/office/drawing/2014/main" id="{28D84334-47D2-1132-F60D-F1AAB8DC933F}"/>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55" name="Tekstfelt 1954">
                    <a:extLst>
                      <a:ext uri="{FF2B5EF4-FFF2-40B4-BE49-F238E27FC236}">
                        <a16:creationId xmlns:a16="http://schemas.microsoft.com/office/drawing/2014/main" id="{61A1DB93-7396-9E2A-1E3D-DF26AB1A2F14}"/>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56" name="Tekstfelt 1955">
                    <a:extLst>
                      <a:ext uri="{FF2B5EF4-FFF2-40B4-BE49-F238E27FC236}">
                        <a16:creationId xmlns:a16="http://schemas.microsoft.com/office/drawing/2014/main" id="{BF3EE6BC-D610-AE36-8B8D-4FD7E1DE8E20}"/>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57" name="Tekstfelt 1956">
                    <a:extLst>
                      <a:ext uri="{FF2B5EF4-FFF2-40B4-BE49-F238E27FC236}">
                        <a16:creationId xmlns:a16="http://schemas.microsoft.com/office/drawing/2014/main" id="{5728D12D-14D1-8DD0-F594-1C154D7A0D36}"/>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58" name="Tekstfelt 1957">
                    <a:extLst>
                      <a:ext uri="{FF2B5EF4-FFF2-40B4-BE49-F238E27FC236}">
                        <a16:creationId xmlns:a16="http://schemas.microsoft.com/office/drawing/2014/main" id="{66B1206D-60CD-ABD6-CE58-4D678CDA9F2F}"/>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59" name="Tekstfelt 1958">
                    <a:extLst>
                      <a:ext uri="{FF2B5EF4-FFF2-40B4-BE49-F238E27FC236}">
                        <a16:creationId xmlns:a16="http://schemas.microsoft.com/office/drawing/2014/main" id="{9A87C8B6-D571-A7D1-5208-9C35656CE399}"/>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60" name="Tekstfelt 1959">
                    <a:extLst>
                      <a:ext uri="{FF2B5EF4-FFF2-40B4-BE49-F238E27FC236}">
                        <a16:creationId xmlns:a16="http://schemas.microsoft.com/office/drawing/2014/main" id="{6542F28D-31C0-4711-32AB-5D370D9C9C23}"/>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61" name="Tekstfelt 1960">
                    <a:extLst>
                      <a:ext uri="{FF2B5EF4-FFF2-40B4-BE49-F238E27FC236}">
                        <a16:creationId xmlns:a16="http://schemas.microsoft.com/office/drawing/2014/main" id="{AA20D13F-5408-9877-585D-16DE813DB24B}"/>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62" name="Tekstfelt 1961">
                    <a:extLst>
                      <a:ext uri="{FF2B5EF4-FFF2-40B4-BE49-F238E27FC236}">
                        <a16:creationId xmlns:a16="http://schemas.microsoft.com/office/drawing/2014/main" id="{40E6B9DC-8134-73C1-53A2-860DF32BC00F}"/>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63" name="Tekstfelt 1962">
                    <a:extLst>
                      <a:ext uri="{FF2B5EF4-FFF2-40B4-BE49-F238E27FC236}">
                        <a16:creationId xmlns:a16="http://schemas.microsoft.com/office/drawing/2014/main" id="{4934ABF8-8BDC-9F8E-734B-7A56C0EBBA14}"/>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64" name="Tekstfelt 1963">
                    <a:extLst>
                      <a:ext uri="{FF2B5EF4-FFF2-40B4-BE49-F238E27FC236}">
                        <a16:creationId xmlns:a16="http://schemas.microsoft.com/office/drawing/2014/main" id="{8F6B787E-40B1-2821-7AC6-DC2710DCEA7B}"/>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65" name="Tekstfelt 1964">
                    <a:extLst>
                      <a:ext uri="{FF2B5EF4-FFF2-40B4-BE49-F238E27FC236}">
                        <a16:creationId xmlns:a16="http://schemas.microsoft.com/office/drawing/2014/main" id="{1913584A-3514-9AE0-8533-74D512DAC342}"/>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66" name="Tekstfelt 1965">
                    <a:extLst>
                      <a:ext uri="{FF2B5EF4-FFF2-40B4-BE49-F238E27FC236}">
                        <a16:creationId xmlns:a16="http://schemas.microsoft.com/office/drawing/2014/main" id="{D4AFD819-8D11-0E0B-FED9-B9E26E9D4397}"/>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67" name="Tekstfelt 1966">
                    <a:extLst>
                      <a:ext uri="{FF2B5EF4-FFF2-40B4-BE49-F238E27FC236}">
                        <a16:creationId xmlns:a16="http://schemas.microsoft.com/office/drawing/2014/main" id="{7DC0F692-120D-3B9C-0D41-1465626B5CD5}"/>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68" name="Tekstfelt 1967">
                    <a:extLst>
                      <a:ext uri="{FF2B5EF4-FFF2-40B4-BE49-F238E27FC236}">
                        <a16:creationId xmlns:a16="http://schemas.microsoft.com/office/drawing/2014/main" id="{853A72C7-3C79-04CF-31AC-F3795F551073}"/>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69" name="Tekstfelt 1968">
                    <a:extLst>
                      <a:ext uri="{FF2B5EF4-FFF2-40B4-BE49-F238E27FC236}">
                        <a16:creationId xmlns:a16="http://schemas.microsoft.com/office/drawing/2014/main" id="{079737DE-7BB4-9076-2555-C206D51F09B1}"/>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70" name="Tekstfelt 1969">
                    <a:extLst>
                      <a:ext uri="{FF2B5EF4-FFF2-40B4-BE49-F238E27FC236}">
                        <a16:creationId xmlns:a16="http://schemas.microsoft.com/office/drawing/2014/main" id="{E3C23010-53A4-08BA-D613-63DFF2BCC30D}"/>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71" name="Tekstfelt 1970">
                    <a:extLst>
                      <a:ext uri="{FF2B5EF4-FFF2-40B4-BE49-F238E27FC236}">
                        <a16:creationId xmlns:a16="http://schemas.microsoft.com/office/drawing/2014/main" id="{5E9AFA7A-83C3-50C8-D3A3-07E9F0F66329}"/>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72" name="Tekstfelt 1971">
                    <a:extLst>
                      <a:ext uri="{FF2B5EF4-FFF2-40B4-BE49-F238E27FC236}">
                        <a16:creationId xmlns:a16="http://schemas.microsoft.com/office/drawing/2014/main" id="{A94128D1-BED6-C5C8-3746-4006E4F58655}"/>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73" name="Tekstfelt 1972">
                    <a:extLst>
                      <a:ext uri="{FF2B5EF4-FFF2-40B4-BE49-F238E27FC236}">
                        <a16:creationId xmlns:a16="http://schemas.microsoft.com/office/drawing/2014/main" id="{3CE5B63F-0A1B-6BD7-7074-DE350EDAD54F}"/>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74" name="Tekstfelt 1973">
                    <a:extLst>
                      <a:ext uri="{FF2B5EF4-FFF2-40B4-BE49-F238E27FC236}">
                        <a16:creationId xmlns:a16="http://schemas.microsoft.com/office/drawing/2014/main" id="{88E107E1-4515-0D3B-B782-DFA9BC7E18C4}"/>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75" name="Tekstfelt 1974">
                    <a:extLst>
                      <a:ext uri="{FF2B5EF4-FFF2-40B4-BE49-F238E27FC236}">
                        <a16:creationId xmlns:a16="http://schemas.microsoft.com/office/drawing/2014/main" id="{1A5D7C16-C540-9EA4-3E14-6C5100825853}"/>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976" name="Tekstfelt 1975">
                    <a:extLst>
                      <a:ext uri="{FF2B5EF4-FFF2-40B4-BE49-F238E27FC236}">
                        <a16:creationId xmlns:a16="http://schemas.microsoft.com/office/drawing/2014/main" id="{C1368539-2841-D17F-C770-289C19F91754}"/>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977" name="Tekstfelt 1976">
                    <a:extLst>
                      <a:ext uri="{FF2B5EF4-FFF2-40B4-BE49-F238E27FC236}">
                        <a16:creationId xmlns:a16="http://schemas.microsoft.com/office/drawing/2014/main" id="{F2C95A33-7050-E0C6-F761-EF370C09DA00}"/>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42" name="Tekstfelt 1941">
                  <a:extLst>
                    <a:ext uri="{FF2B5EF4-FFF2-40B4-BE49-F238E27FC236}">
                      <a16:creationId xmlns:a16="http://schemas.microsoft.com/office/drawing/2014/main" id="{175431B4-7E1D-763F-F0E2-E31B9EB1BA7C}"/>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43" name="Tekstfelt 1942">
                  <a:extLst>
                    <a:ext uri="{FF2B5EF4-FFF2-40B4-BE49-F238E27FC236}">
                      <a16:creationId xmlns:a16="http://schemas.microsoft.com/office/drawing/2014/main" id="{408E0F31-87A4-5658-A8CB-92630A32073B}"/>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44" name="Tekstfelt 1943">
                  <a:extLst>
                    <a:ext uri="{FF2B5EF4-FFF2-40B4-BE49-F238E27FC236}">
                      <a16:creationId xmlns:a16="http://schemas.microsoft.com/office/drawing/2014/main" id="{8E75AC45-08F9-B5F1-A5F3-6A7B3A79645F}"/>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3" name="Gruppe 1832">
                <a:extLst>
                  <a:ext uri="{FF2B5EF4-FFF2-40B4-BE49-F238E27FC236}">
                    <a16:creationId xmlns:a16="http://schemas.microsoft.com/office/drawing/2014/main" id="{60CAC6E6-6FA4-2E10-B445-4380D37E1DA2}"/>
                  </a:ext>
                </a:extLst>
              </p:cNvPr>
              <p:cNvGrpSpPr/>
              <p:nvPr/>
            </p:nvGrpSpPr>
            <p:grpSpPr>
              <a:xfrm>
                <a:off x="732574" y="1038389"/>
                <a:ext cx="641389" cy="5216305"/>
                <a:chOff x="2892468" y="1032983"/>
                <a:chExt cx="641389" cy="5216305"/>
              </a:xfrm>
            </p:grpSpPr>
            <p:grpSp>
              <p:nvGrpSpPr>
                <p:cNvPr id="1904" name="Gruppe 1903">
                  <a:extLst>
                    <a:ext uri="{FF2B5EF4-FFF2-40B4-BE49-F238E27FC236}">
                      <a16:creationId xmlns:a16="http://schemas.microsoft.com/office/drawing/2014/main" id="{615BE15D-2311-0B0B-68A9-6E4E3DFAF8C3}"/>
                    </a:ext>
                  </a:extLst>
                </p:cNvPr>
                <p:cNvGrpSpPr/>
                <p:nvPr/>
              </p:nvGrpSpPr>
              <p:grpSpPr>
                <a:xfrm>
                  <a:off x="2892468" y="1032983"/>
                  <a:ext cx="641389" cy="5216305"/>
                  <a:chOff x="3475384" y="1188399"/>
                  <a:chExt cx="641389" cy="5216305"/>
                </a:xfrm>
              </p:grpSpPr>
              <p:sp>
                <p:nvSpPr>
                  <p:cNvPr id="1908" name="Tekstfelt 1907">
                    <a:extLst>
                      <a:ext uri="{FF2B5EF4-FFF2-40B4-BE49-F238E27FC236}">
                        <a16:creationId xmlns:a16="http://schemas.microsoft.com/office/drawing/2014/main" id="{8456BF51-8DDC-D0AC-1A99-06294581F168}"/>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09" name="Tekstfelt 1908">
                    <a:extLst>
                      <a:ext uri="{FF2B5EF4-FFF2-40B4-BE49-F238E27FC236}">
                        <a16:creationId xmlns:a16="http://schemas.microsoft.com/office/drawing/2014/main" id="{D508A6FE-3672-93A2-27CC-E777A6F2C2EF}"/>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10" name="Tekstfelt 1909">
                    <a:extLst>
                      <a:ext uri="{FF2B5EF4-FFF2-40B4-BE49-F238E27FC236}">
                        <a16:creationId xmlns:a16="http://schemas.microsoft.com/office/drawing/2014/main" id="{E919741C-6439-3A55-8205-F1F43737BD8A}"/>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11" name="Tekstfelt 1910">
                    <a:extLst>
                      <a:ext uri="{FF2B5EF4-FFF2-40B4-BE49-F238E27FC236}">
                        <a16:creationId xmlns:a16="http://schemas.microsoft.com/office/drawing/2014/main" id="{23143E8D-BAF8-830D-FB34-AEB2C54CE471}"/>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12" name="Tekstfelt 1911">
                    <a:extLst>
                      <a:ext uri="{FF2B5EF4-FFF2-40B4-BE49-F238E27FC236}">
                        <a16:creationId xmlns:a16="http://schemas.microsoft.com/office/drawing/2014/main" id="{6998F8C6-60CB-E146-DD27-CEC8AD3F82EA}"/>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13" name="Tekstfelt 1912">
                    <a:extLst>
                      <a:ext uri="{FF2B5EF4-FFF2-40B4-BE49-F238E27FC236}">
                        <a16:creationId xmlns:a16="http://schemas.microsoft.com/office/drawing/2014/main" id="{1C80F164-DE61-5F7A-3A01-6069932C1804}"/>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14" name="Tekstfelt 1913">
                    <a:extLst>
                      <a:ext uri="{FF2B5EF4-FFF2-40B4-BE49-F238E27FC236}">
                        <a16:creationId xmlns:a16="http://schemas.microsoft.com/office/drawing/2014/main" id="{92B573A5-25CA-E69D-32B5-01340A3E66AC}"/>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15" name="Tekstfelt 1914">
                    <a:extLst>
                      <a:ext uri="{FF2B5EF4-FFF2-40B4-BE49-F238E27FC236}">
                        <a16:creationId xmlns:a16="http://schemas.microsoft.com/office/drawing/2014/main" id="{92B1FF86-6FDC-C520-27B3-95D59BC11B42}"/>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16" name="Tekstfelt 1915">
                    <a:extLst>
                      <a:ext uri="{FF2B5EF4-FFF2-40B4-BE49-F238E27FC236}">
                        <a16:creationId xmlns:a16="http://schemas.microsoft.com/office/drawing/2014/main" id="{D0737D74-23DD-00A0-CC52-6169E6C6AC7B}"/>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17" name="Tekstfelt 1916">
                    <a:extLst>
                      <a:ext uri="{FF2B5EF4-FFF2-40B4-BE49-F238E27FC236}">
                        <a16:creationId xmlns:a16="http://schemas.microsoft.com/office/drawing/2014/main" id="{4ACC6E1C-A2B9-AFA7-B1EB-B97E1FFDDF3D}"/>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18" name="Tekstfelt 1917">
                    <a:extLst>
                      <a:ext uri="{FF2B5EF4-FFF2-40B4-BE49-F238E27FC236}">
                        <a16:creationId xmlns:a16="http://schemas.microsoft.com/office/drawing/2014/main" id="{B4B724E7-9ABB-7B14-72B5-608F91E97CDC}"/>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19" name="Tekstfelt 1918">
                    <a:extLst>
                      <a:ext uri="{FF2B5EF4-FFF2-40B4-BE49-F238E27FC236}">
                        <a16:creationId xmlns:a16="http://schemas.microsoft.com/office/drawing/2014/main" id="{703F80A2-1C4D-1A82-20EE-78DEC6AF7594}"/>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20" name="Tekstfelt 1919">
                    <a:extLst>
                      <a:ext uri="{FF2B5EF4-FFF2-40B4-BE49-F238E27FC236}">
                        <a16:creationId xmlns:a16="http://schemas.microsoft.com/office/drawing/2014/main" id="{4C700424-2615-239A-1C72-47E0C1FBA061}"/>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21" name="Tekstfelt 1920">
                    <a:extLst>
                      <a:ext uri="{FF2B5EF4-FFF2-40B4-BE49-F238E27FC236}">
                        <a16:creationId xmlns:a16="http://schemas.microsoft.com/office/drawing/2014/main" id="{1218B8E5-44AE-41E5-9E5B-D2C52A05B2D3}"/>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22" name="Tekstfelt 1921">
                    <a:extLst>
                      <a:ext uri="{FF2B5EF4-FFF2-40B4-BE49-F238E27FC236}">
                        <a16:creationId xmlns:a16="http://schemas.microsoft.com/office/drawing/2014/main" id="{6FB974A5-DAD4-2BBE-334E-F561F3CFC51D}"/>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23" name="Tekstfelt 1922">
                    <a:extLst>
                      <a:ext uri="{FF2B5EF4-FFF2-40B4-BE49-F238E27FC236}">
                        <a16:creationId xmlns:a16="http://schemas.microsoft.com/office/drawing/2014/main" id="{CF920536-A238-8853-03D4-7EDF5EEAC5A4}"/>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24" name="Tekstfelt 1923">
                    <a:extLst>
                      <a:ext uri="{FF2B5EF4-FFF2-40B4-BE49-F238E27FC236}">
                        <a16:creationId xmlns:a16="http://schemas.microsoft.com/office/drawing/2014/main" id="{E6C14422-415C-D91D-6EEC-00660A886EA9}"/>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25" name="Tekstfelt 1924">
                    <a:extLst>
                      <a:ext uri="{FF2B5EF4-FFF2-40B4-BE49-F238E27FC236}">
                        <a16:creationId xmlns:a16="http://schemas.microsoft.com/office/drawing/2014/main" id="{CA81BD2C-0D4A-2EA4-0055-7A066041E800}"/>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26" name="Tekstfelt 1925">
                    <a:extLst>
                      <a:ext uri="{FF2B5EF4-FFF2-40B4-BE49-F238E27FC236}">
                        <a16:creationId xmlns:a16="http://schemas.microsoft.com/office/drawing/2014/main" id="{8B54721B-B92C-655F-7442-6EAA1FAE3F95}"/>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27" name="Tekstfelt 1926">
                    <a:extLst>
                      <a:ext uri="{FF2B5EF4-FFF2-40B4-BE49-F238E27FC236}">
                        <a16:creationId xmlns:a16="http://schemas.microsoft.com/office/drawing/2014/main" id="{60E989DA-6074-F10D-4EBF-3E3716ABF995}"/>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28" name="Tekstfelt 1927">
                    <a:extLst>
                      <a:ext uri="{FF2B5EF4-FFF2-40B4-BE49-F238E27FC236}">
                        <a16:creationId xmlns:a16="http://schemas.microsoft.com/office/drawing/2014/main" id="{05F576D6-96D0-09A1-73A4-3E141AEB502C}"/>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29" name="Tekstfelt 1928">
                    <a:extLst>
                      <a:ext uri="{FF2B5EF4-FFF2-40B4-BE49-F238E27FC236}">
                        <a16:creationId xmlns:a16="http://schemas.microsoft.com/office/drawing/2014/main" id="{26A2D9DD-6E05-E725-23F3-E7086A06A067}"/>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30" name="Tekstfelt 1929">
                    <a:extLst>
                      <a:ext uri="{FF2B5EF4-FFF2-40B4-BE49-F238E27FC236}">
                        <a16:creationId xmlns:a16="http://schemas.microsoft.com/office/drawing/2014/main" id="{4DC3BA0D-576B-1BC3-1C2A-C23853125F3E}"/>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31" name="Tekstfelt 1930">
                    <a:extLst>
                      <a:ext uri="{FF2B5EF4-FFF2-40B4-BE49-F238E27FC236}">
                        <a16:creationId xmlns:a16="http://schemas.microsoft.com/office/drawing/2014/main" id="{3827D4EB-8A90-7585-A22B-0047C74F9EE7}"/>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32" name="Tekstfelt 1931">
                    <a:extLst>
                      <a:ext uri="{FF2B5EF4-FFF2-40B4-BE49-F238E27FC236}">
                        <a16:creationId xmlns:a16="http://schemas.microsoft.com/office/drawing/2014/main" id="{81825311-E14F-6277-4623-FB48856EC681}"/>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33" name="Tekstfelt 1932">
                    <a:extLst>
                      <a:ext uri="{FF2B5EF4-FFF2-40B4-BE49-F238E27FC236}">
                        <a16:creationId xmlns:a16="http://schemas.microsoft.com/office/drawing/2014/main" id="{3D95F715-E020-69AB-C55D-95BCD2E3E5A4}"/>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34" name="Tekstfelt 1933">
                    <a:extLst>
                      <a:ext uri="{FF2B5EF4-FFF2-40B4-BE49-F238E27FC236}">
                        <a16:creationId xmlns:a16="http://schemas.microsoft.com/office/drawing/2014/main" id="{1BB0F35B-FEA2-80DB-9147-C7D5872034FB}"/>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35" name="Tekstfelt 1934">
                    <a:extLst>
                      <a:ext uri="{FF2B5EF4-FFF2-40B4-BE49-F238E27FC236}">
                        <a16:creationId xmlns:a16="http://schemas.microsoft.com/office/drawing/2014/main" id="{6864090F-8026-5966-3265-3E6729A1FCB6}"/>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36" name="Tekstfelt 1935">
                    <a:extLst>
                      <a:ext uri="{FF2B5EF4-FFF2-40B4-BE49-F238E27FC236}">
                        <a16:creationId xmlns:a16="http://schemas.microsoft.com/office/drawing/2014/main" id="{2DF2F3B5-2517-79E1-3A87-DBE496F7DC4A}"/>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37" name="Tekstfelt 1936">
                    <a:extLst>
                      <a:ext uri="{FF2B5EF4-FFF2-40B4-BE49-F238E27FC236}">
                        <a16:creationId xmlns:a16="http://schemas.microsoft.com/office/drawing/2014/main" id="{CDCB7006-4344-1D00-B3E9-C509FD098EEB}"/>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38" name="Tekstfelt 1937">
                    <a:extLst>
                      <a:ext uri="{FF2B5EF4-FFF2-40B4-BE49-F238E27FC236}">
                        <a16:creationId xmlns:a16="http://schemas.microsoft.com/office/drawing/2014/main" id="{50D3E10F-03D3-6113-80A0-82588B505661}"/>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39" name="Tekstfelt 1938">
                    <a:extLst>
                      <a:ext uri="{FF2B5EF4-FFF2-40B4-BE49-F238E27FC236}">
                        <a16:creationId xmlns:a16="http://schemas.microsoft.com/office/drawing/2014/main" id="{7351F3B9-C64F-CD2B-7C63-0A0994BD2948}"/>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40" name="Tekstfelt 1939">
                    <a:extLst>
                      <a:ext uri="{FF2B5EF4-FFF2-40B4-BE49-F238E27FC236}">
                        <a16:creationId xmlns:a16="http://schemas.microsoft.com/office/drawing/2014/main" id="{54A44CA6-55FF-2CA6-B43C-46C83A17F3ED}"/>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905" name="Tekstfelt 1904">
                  <a:extLst>
                    <a:ext uri="{FF2B5EF4-FFF2-40B4-BE49-F238E27FC236}">
                      <a16:creationId xmlns:a16="http://schemas.microsoft.com/office/drawing/2014/main" id="{69D7B3B6-76E2-C4AE-F422-22E4A2F33BA6}"/>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06" name="Tekstfelt 1905">
                  <a:extLst>
                    <a:ext uri="{FF2B5EF4-FFF2-40B4-BE49-F238E27FC236}">
                      <a16:creationId xmlns:a16="http://schemas.microsoft.com/office/drawing/2014/main" id="{E4F832CB-3E31-ECDC-7E8B-B081CCF87CFD}"/>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07" name="Tekstfelt 1906">
                  <a:extLst>
                    <a:ext uri="{FF2B5EF4-FFF2-40B4-BE49-F238E27FC236}">
                      <a16:creationId xmlns:a16="http://schemas.microsoft.com/office/drawing/2014/main" id="{D694F18F-A9B2-0497-BBDF-022017D0CCBA}"/>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4" name="Gruppe 1833">
                <a:extLst>
                  <a:ext uri="{FF2B5EF4-FFF2-40B4-BE49-F238E27FC236}">
                    <a16:creationId xmlns:a16="http://schemas.microsoft.com/office/drawing/2014/main" id="{D4C37B4F-36FB-621B-612A-E6994383585C}"/>
                  </a:ext>
                </a:extLst>
              </p:cNvPr>
              <p:cNvGrpSpPr/>
              <p:nvPr/>
            </p:nvGrpSpPr>
            <p:grpSpPr>
              <a:xfrm>
                <a:off x="286844" y="1475337"/>
                <a:ext cx="641389" cy="4783755"/>
                <a:chOff x="2892468" y="1465533"/>
                <a:chExt cx="641389" cy="4783755"/>
              </a:xfrm>
            </p:grpSpPr>
            <p:grpSp>
              <p:nvGrpSpPr>
                <p:cNvPr id="1870" name="Gruppe 1869">
                  <a:extLst>
                    <a:ext uri="{FF2B5EF4-FFF2-40B4-BE49-F238E27FC236}">
                      <a16:creationId xmlns:a16="http://schemas.microsoft.com/office/drawing/2014/main" id="{54FCBEA3-D827-6BEF-0B3B-BDF01C642E70}"/>
                    </a:ext>
                  </a:extLst>
                </p:cNvPr>
                <p:cNvGrpSpPr/>
                <p:nvPr/>
              </p:nvGrpSpPr>
              <p:grpSpPr>
                <a:xfrm>
                  <a:off x="2892468" y="1465533"/>
                  <a:ext cx="641389" cy="4783755"/>
                  <a:chOff x="3475384" y="1620949"/>
                  <a:chExt cx="641389" cy="4783755"/>
                </a:xfrm>
              </p:grpSpPr>
              <p:sp>
                <p:nvSpPr>
                  <p:cNvPr id="1874" name="Tekstfelt 1873">
                    <a:extLst>
                      <a:ext uri="{FF2B5EF4-FFF2-40B4-BE49-F238E27FC236}">
                        <a16:creationId xmlns:a16="http://schemas.microsoft.com/office/drawing/2014/main" id="{BD394C5C-1055-0470-EDA0-5BD76FD13273}"/>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75" name="Tekstfelt 1874">
                    <a:extLst>
                      <a:ext uri="{FF2B5EF4-FFF2-40B4-BE49-F238E27FC236}">
                        <a16:creationId xmlns:a16="http://schemas.microsoft.com/office/drawing/2014/main" id="{66F37487-3087-F4F9-83C8-049164584E83}"/>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76" name="Tekstfelt 1875">
                    <a:extLst>
                      <a:ext uri="{FF2B5EF4-FFF2-40B4-BE49-F238E27FC236}">
                        <a16:creationId xmlns:a16="http://schemas.microsoft.com/office/drawing/2014/main" id="{3A761526-14AC-C3DC-2940-A4638077393A}"/>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77" name="Tekstfelt 1876">
                    <a:extLst>
                      <a:ext uri="{FF2B5EF4-FFF2-40B4-BE49-F238E27FC236}">
                        <a16:creationId xmlns:a16="http://schemas.microsoft.com/office/drawing/2014/main" id="{F7289D97-C102-5F95-4701-1B20F0E63316}"/>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78" name="Tekstfelt 1877">
                    <a:extLst>
                      <a:ext uri="{FF2B5EF4-FFF2-40B4-BE49-F238E27FC236}">
                        <a16:creationId xmlns:a16="http://schemas.microsoft.com/office/drawing/2014/main" id="{F9BEF66D-9906-82FF-F812-1C5877550663}"/>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79" name="Tekstfelt 1878">
                    <a:extLst>
                      <a:ext uri="{FF2B5EF4-FFF2-40B4-BE49-F238E27FC236}">
                        <a16:creationId xmlns:a16="http://schemas.microsoft.com/office/drawing/2014/main" id="{7884E7F6-4BD8-6AB0-FD0B-2481C161F3CB}"/>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80" name="Tekstfelt 1879">
                    <a:extLst>
                      <a:ext uri="{FF2B5EF4-FFF2-40B4-BE49-F238E27FC236}">
                        <a16:creationId xmlns:a16="http://schemas.microsoft.com/office/drawing/2014/main" id="{36B6EFF0-3A33-D9B0-37E3-E5936BBCFEB2}"/>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81" name="Tekstfelt 1880">
                    <a:extLst>
                      <a:ext uri="{FF2B5EF4-FFF2-40B4-BE49-F238E27FC236}">
                        <a16:creationId xmlns:a16="http://schemas.microsoft.com/office/drawing/2014/main" id="{52CF88DF-5EF0-F30F-0027-6E9FAF953A3C}"/>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82" name="Tekstfelt 1881">
                    <a:extLst>
                      <a:ext uri="{FF2B5EF4-FFF2-40B4-BE49-F238E27FC236}">
                        <a16:creationId xmlns:a16="http://schemas.microsoft.com/office/drawing/2014/main" id="{1511FB21-4EA3-68D7-C5C2-15EDDDA06C51}"/>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83" name="Tekstfelt 1882">
                    <a:extLst>
                      <a:ext uri="{FF2B5EF4-FFF2-40B4-BE49-F238E27FC236}">
                        <a16:creationId xmlns:a16="http://schemas.microsoft.com/office/drawing/2014/main" id="{CDF06E97-3B2E-B952-8563-34562FD03347}"/>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84" name="Tekstfelt 1883">
                    <a:extLst>
                      <a:ext uri="{FF2B5EF4-FFF2-40B4-BE49-F238E27FC236}">
                        <a16:creationId xmlns:a16="http://schemas.microsoft.com/office/drawing/2014/main" id="{FB42B49A-5A96-41C0-F734-CB3304CFEFB3}"/>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85" name="Tekstfelt 1884">
                    <a:extLst>
                      <a:ext uri="{FF2B5EF4-FFF2-40B4-BE49-F238E27FC236}">
                        <a16:creationId xmlns:a16="http://schemas.microsoft.com/office/drawing/2014/main" id="{2081E4F2-8D7A-F2F8-CCB4-7CC094E5E311}"/>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86" name="Tekstfelt 1885">
                    <a:extLst>
                      <a:ext uri="{FF2B5EF4-FFF2-40B4-BE49-F238E27FC236}">
                        <a16:creationId xmlns:a16="http://schemas.microsoft.com/office/drawing/2014/main" id="{10B5ED6E-E3FA-C60A-D8A7-642A205045E5}"/>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87" name="Tekstfelt 1886">
                    <a:extLst>
                      <a:ext uri="{FF2B5EF4-FFF2-40B4-BE49-F238E27FC236}">
                        <a16:creationId xmlns:a16="http://schemas.microsoft.com/office/drawing/2014/main" id="{E03B850F-118C-6A14-D600-16C0D0052841}"/>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88" name="Tekstfelt 1887">
                    <a:extLst>
                      <a:ext uri="{FF2B5EF4-FFF2-40B4-BE49-F238E27FC236}">
                        <a16:creationId xmlns:a16="http://schemas.microsoft.com/office/drawing/2014/main" id="{5A15C905-E29B-0C6E-7943-39DC333D2152}"/>
                      </a:ext>
                    </a:extLst>
                  </p:cNvPr>
                  <p:cNvSpPr txBox="1"/>
                  <p:nvPr/>
                </p:nvSpPr>
                <p:spPr>
                  <a:xfrm>
                    <a:off x="3502242" y="3790057"/>
                    <a:ext cx="518091"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89" name="Tekstfelt 1888">
                    <a:extLst>
                      <a:ext uri="{FF2B5EF4-FFF2-40B4-BE49-F238E27FC236}">
                        <a16:creationId xmlns:a16="http://schemas.microsoft.com/office/drawing/2014/main" id="{2BCB3986-7865-84FC-D432-6D9F87E5051B}"/>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90" name="Tekstfelt 1889">
                    <a:extLst>
                      <a:ext uri="{FF2B5EF4-FFF2-40B4-BE49-F238E27FC236}">
                        <a16:creationId xmlns:a16="http://schemas.microsoft.com/office/drawing/2014/main" id="{1A6BB1E4-4A5E-BF9B-27F8-40A3E8F504E6}"/>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91" name="Tekstfelt 1890">
                    <a:extLst>
                      <a:ext uri="{FF2B5EF4-FFF2-40B4-BE49-F238E27FC236}">
                        <a16:creationId xmlns:a16="http://schemas.microsoft.com/office/drawing/2014/main" id="{7E17567F-C7DF-79BF-7E8A-23704AB190BD}"/>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92" name="Tekstfelt 1891">
                    <a:extLst>
                      <a:ext uri="{FF2B5EF4-FFF2-40B4-BE49-F238E27FC236}">
                        <a16:creationId xmlns:a16="http://schemas.microsoft.com/office/drawing/2014/main" id="{E6DF0310-08DC-A503-46E1-087AD3C737C6}"/>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93" name="Tekstfelt 1892">
                    <a:extLst>
                      <a:ext uri="{FF2B5EF4-FFF2-40B4-BE49-F238E27FC236}">
                        <a16:creationId xmlns:a16="http://schemas.microsoft.com/office/drawing/2014/main" id="{0721A5F7-E451-1D29-3D42-054BF4B63B5F}"/>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94" name="Tekstfelt 1893">
                    <a:extLst>
                      <a:ext uri="{FF2B5EF4-FFF2-40B4-BE49-F238E27FC236}">
                        <a16:creationId xmlns:a16="http://schemas.microsoft.com/office/drawing/2014/main" id="{B6A4B4A6-9C24-2DEF-9282-6E775FE90D7C}"/>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95" name="Tekstfelt 1894">
                    <a:extLst>
                      <a:ext uri="{FF2B5EF4-FFF2-40B4-BE49-F238E27FC236}">
                        <a16:creationId xmlns:a16="http://schemas.microsoft.com/office/drawing/2014/main" id="{C393945D-6E52-FD4C-3282-07424A2C6D38}"/>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96" name="Tekstfelt 1895">
                    <a:extLst>
                      <a:ext uri="{FF2B5EF4-FFF2-40B4-BE49-F238E27FC236}">
                        <a16:creationId xmlns:a16="http://schemas.microsoft.com/office/drawing/2014/main" id="{C89A2060-700D-1E98-B11D-24C9417FF9D5}"/>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97" name="Tekstfelt 1896">
                    <a:extLst>
                      <a:ext uri="{FF2B5EF4-FFF2-40B4-BE49-F238E27FC236}">
                        <a16:creationId xmlns:a16="http://schemas.microsoft.com/office/drawing/2014/main" id="{6A934A9F-BB99-C8F3-9ADC-23AD13512FFF}"/>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98" name="Tekstfelt 1897">
                    <a:extLst>
                      <a:ext uri="{FF2B5EF4-FFF2-40B4-BE49-F238E27FC236}">
                        <a16:creationId xmlns:a16="http://schemas.microsoft.com/office/drawing/2014/main" id="{A84B3CD4-9AD9-DAE8-D201-78C2EB41378B}"/>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99" name="Tekstfelt 1898">
                    <a:extLst>
                      <a:ext uri="{FF2B5EF4-FFF2-40B4-BE49-F238E27FC236}">
                        <a16:creationId xmlns:a16="http://schemas.microsoft.com/office/drawing/2014/main" id="{75D5A438-9F45-74B7-2565-E7358FDE984D}"/>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00" name="Tekstfelt 1899">
                    <a:extLst>
                      <a:ext uri="{FF2B5EF4-FFF2-40B4-BE49-F238E27FC236}">
                        <a16:creationId xmlns:a16="http://schemas.microsoft.com/office/drawing/2014/main" id="{A9B27FDC-003F-56D0-7B82-C4B630862EE8}"/>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01" name="Tekstfelt 1900">
                    <a:extLst>
                      <a:ext uri="{FF2B5EF4-FFF2-40B4-BE49-F238E27FC236}">
                        <a16:creationId xmlns:a16="http://schemas.microsoft.com/office/drawing/2014/main" id="{AF469D63-4DB7-59CA-5D98-45CBD74CC9FC}"/>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02" name="Tekstfelt 1901">
                    <a:extLst>
                      <a:ext uri="{FF2B5EF4-FFF2-40B4-BE49-F238E27FC236}">
                        <a16:creationId xmlns:a16="http://schemas.microsoft.com/office/drawing/2014/main" id="{2FD0DEF6-2597-3C92-B6B6-76B93793E3B6}"/>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03" name="Tekstfelt 1902">
                    <a:extLst>
                      <a:ext uri="{FF2B5EF4-FFF2-40B4-BE49-F238E27FC236}">
                        <a16:creationId xmlns:a16="http://schemas.microsoft.com/office/drawing/2014/main" id="{740D1684-1265-B308-442E-82E1502F3E2A}"/>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71" name="Tekstfelt 1870">
                  <a:extLst>
                    <a:ext uri="{FF2B5EF4-FFF2-40B4-BE49-F238E27FC236}">
                      <a16:creationId xmlns:a16="http://schemas.microsoft.com/office/drawing/2014/main" id="{6CB7836F-F68C-F8AE-CBB6-25F384FC1B86}"/>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72" name="Tekstfelt 1871">
                  <a:extLst>
                    <a:ext uri="{FF2B5EF4-FFF2-40B4-BE49-F238E27FC236}">
                      <a16:creationId xmlns:a16="http://schemas.microsoft.com/office/drawing/2014/main" id="{54D2B67F-28AE-7CF3-3C2E-B4D2F930467C}"/>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73" name="Tekstfelt 1872">
                  <a:extLst>
                    <a:ext uri="{FF2B5EF4-FFF2-40B4-BE49-F238E27FC236}">
                      <a16:creationId xmlns:a16="http://schemas.microsoft.com/office/drawing/2014/main" id="{7DE5C65A-2D0D-4218-75D3-923025A92451}"/>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5" name="Gruppe 1834">
                <a:extLst>
                  <a:ext uri="{FF2B5EF4-FFF2-40B4-BE49-F238E27FC236}">
                    <a16:creationId xmlns:a16="http://schemas.microsoft.com/office/drawing/2014/main" id="{E90B7072-4C9F-4144-D6A0-FFDB3757F62C}"/>
                  </a:ext>
                </a:extLst>
              </p:cNvPr>
              <p:cNvGrpSpPr/>
              <p:nvPr/>
            </p:nvGrpSpPr>
            <p:grpSpPr>
              <a:xfrm>
                <a:off x="-136438" y="1476215"/>
                <a:ext cx="641389" cy="4783755"/>
                <a:chOff x="2892468" y="1465533"/>
                <a:chExt cx="641389" cy="4783755"/>
              </a:xfrm>
            </p:grpSpPr>
            <p:grpSp>
              <p:nvGrpSpPr>
                <p:cNvPr id="1836" name="Gruppe 1835">
                  <a:extLst>
                    <a:ext uri="{FF2B5EF4-FFF2-40B4-BE49-F238E27FC236}">
                      <a16:creationId xmlns:a16="http://schemas.microsoft.com/office/drawing/2014/main" id="{B74CCA1B-87B0-F9A3-FB77-A37C06E28155}"/>
                    </a:ext>
                  </a:extLst>
                </p:cNvPr>
                <p:cNvGrpSpPr/>
                <p:nvPr/>
              </p:nvGrpSpPr>
              <p:grpSpPr>
                <a:xfrm>
                  <a:off x="2892468" y="1465533"/>
                  <a:ext cx="641389" cy="4783755"/>
                  <a:chOff x="3475384" y="1620949"/>
                  <a:chExt cx="641389" cy="4783755"/>
                </a:xfrm>
              </p:grpSpPr>
              <p:sp>
                <p:nvSpPr>
                  <p:cNvPr id="1840" name="Tekstfelt 1839">
                    <a:extLst>
                      <a:ext uri="{FF2B5EF4-FFF2-40B4-BE49-F238E27FC236}">
                        <a16:creationId xmlns:a16="http://schemas.microsoft.com/office/drawing/2014/main" id="{F88A4C36-0B3A-FE75-7D38-DA9E9368931C}"/>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41" name="Tekstfelt 1840">
                    <a:extLst>
                      <a:ext uri="{FF2B5EF4-FFF2-40B4-BE49-F238E27FC236}">
                        <a16:creationId xmlns:a16="http://schemas.microsoft.com/office/drawing/2014/main" id="{6C8F9D34-3FCA-4CE8-CEC0-1F48416CD4B9}"/>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42" name="Tekstfelt 1841">
                    <a:extLst>
                      <a:ext uri="{FF2B5EF4-FFF2-40B4-BE49-F238E27FC236}">
                        <a16:creationId xmlns:a16="http://schemas.microsoft.com/office/drawing/2014/main" id="{73475AC6-7BE8-D661-DC2B-AA119150FEBB}"/>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43" name="Tekstfelt 1842">
                    <a:extLst>
                      <a:ext uri="{FF2B5EF4-FFF2-40B4-BE49-F238E27FC236}">
                        <a16:creationId xmlns:a16="http://schemas.microsoft.com/office/drawing/2014/main" id="{1EBC68B7-38F6-7F15-53F1-BEBABD96E122}"/>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44" name="Tekstfelt 1843">
                    <a:extLst>
                      <a:ext uri="{FF2B5EF4-FFF2-40B4-BE49-F238E27FC236}">
                        <a16:creationId xmlns:a16="http://schemas.microsoft.com/office/drawing/2014/main" id="{284B92D3-49EA-21C1-A8C4-3A35A9361DCD}"/>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45" name="Tekstfelt 1844">
                    <a:extLst>
                      <a:ext uri="{FF2B5EF4-FFF2-40B4-BE49-F238E27FC236}">
                        <a16:creationId xmlns:a16="http://schemas.microsoft.com/office/drawing/2014/main" id="{EA609DE6-D8B8-197E-A72D-44A29F92B659}"/>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46" name="Tekstfelt 1845">
                    <a:extLst>
                      <a:ext uri="{FF2B5EF4-FFF2-40B4-BE49-F238E27FC236}">
                        <a16:creationId xmlns:a16="http://schemas.microsoft.com/office/drawing/2014/main" id="{2EEBB052-4E82-59DC-DA90-BC90D1A275D6}"/>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47" name="Tekstfelt 1846">
                    <a:extLst>
                      <a:ext uri="{FF2B5EF4-FFF2-40B4-BE49-F238E27FC236}">
                        <a16:creationId xmlns:a16="http://schemas.microsoft.com/office/drawing/2014/main" id="{F064F07C-39E1-4176-7135-B54D3903D54B}"/>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48" name="Tekstfelt 1847">
                    <a:extLst>
                      <a:ext uri="{FF2B5EF4-FFF2-40B4-BE49-F238E27FC236}">
                        <a16:creationId xmlns:a16="http://schemas.microsoft.com/office/drawing/2014/main" id="{B6199240-7D0B-9C54-7403-5DD3D3C83878}"/>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49" name="Tekstfelt 1848">
                    <a:extLst>
                      <a:ext uri="{FF2B5EF4-FFF2-40B4-BE49-F238E27FC236}">
                        <a16:creationId xmlns:a16="http://schemas.microsoft.com/office/drawing/2014/main" id="{566BACCA-9766-AD79-2940-35D46866AFF0}"/>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50" name="Tekstfelt 1849">
                    <a:extLst>
                      <a:ext uri="{FF2B5EF4-FFF2-40B4-BE49-F238E27FC236}">
                        <a16:creationId xmlns:a16="http://schemas.microsoft.com/office/drawing/2014/main" id="{C3BAB441-2110-5C10-A21F-DE5648B0A9B5}"/>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51" name="Tekstfelt 1850">
                    <a:extLst>
                      <a:ext uri="{FF2B5EF4-FFF2-40B4-BE49-F238E27FC236}">
                        <a16:creationId xmlns:a16="http://schemas.microsoft.com/office/drawing/2014/main" id="{F1F69446-D6F2-159F-FB48-A7EFF9DFA877}"/>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52" name="Tekstfelt 1851">
                    <a:extLst>
                      <a:ext uri="{FF2B5EF4-FFF2-40B4-BE49-F238E27FC236}">
                        <a16:creationId xmlns:a16="http://schemas.microsoft.com/office/drawing/2014/main" id="{C262545B-3D60-E156-A3C9-CC5BD0085BAF}"/>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53" name="Tekstfelt 1852">
                    <a:extLst>
                      <a:ext uri="{FF2B5EF4-FFF2-40B4-BE49-F238E27FC236}">
                        <a16:creationId xmlns:a16="http://schemas.microsoft.com/office/drawing/2014/main" id="{25757A98-7AFD-5722-2036-A87D4B9CE8E9}"/>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54" name="Tekstfelt 1853">
                    <a:extLst>
                      <a:ext uri="{FF2B5EF4-FFF2-40B4-BE49-F238E27FC236}">
                        <a16:creationId xmlns:a16="http://schemas.microsoft.com/office/drawing/2014/main" id="{74E9EE2A-F720-D7D5-3783-089D06669903}"/>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55" name="Tekstfelt 1854">
                    <a:extLst>
                      <a:ext uri="{FF2B5EF4-FFF2-40B4-BE49-F238E27FC236}">
                        <a16:creationId xmlns:a16="http://schemas.microsoft.com/office/drawing/2014/main" id="{504F3442-311B-14FB-5289-8E3E6E985D93}"/>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56" name="Tekstfelt 1855">
                    <a:extLst>
                      <a:ext uri="{FF2B5EF4-FFF2-40B4-BE49-F238E27FC236}">
                        <a16:creationId xmlns:a16="http://schemas.microsoft.com/office/drawing/2014/main" id="{7CBADE88-C108-9765-85D0-CC1168AF854B}"/>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57" name="Tekstfelt 1856">
                    <a:extLst>
                      <a:ext uri="{FF2B5EF4-FFF2-40B4-BE49-F238E27FC236}">
                        <a16:creationId xmlns:a16="http://schemas.microsoft.com/office/drawing/2014/main" id="{D3B029AD-1BAF-5A5C-FFAF-A5914A677E12}"/>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58" name="Tekstfelt 1857">
                    <a:extLst>
                      <a:ext uri="{FF2B5EF4-FFF2-40B4-BE49-F238E27FC236}">
                        <a16:creationId xmlns:a16="http://schemas.microsoft.com/office/drawing/2014/main" id="{A0E3E938-3544-E12C-0CEF-41385F4BC68C}"/>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59" name="Tekstfelt 1858">
                    <a:extLst>
                      <a:ext uri="{FF2B5EF4-FFF2-40B4-BE49-F238E27FC236}">
                        <a16:creationId xmlns:a16="http://schemas.microsoft.com/office/drawing/2014/main" id="{8BFF2711-6F65-8FB7-DCE1-A996BAF43A30}"/>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60" name="Tekstfelt 1859">
                    <a:extLst>
                      <a:ext uri="{FF2B5EF4-FFF2-40B4-BE49-F238E27FC236}">
                        <a16:creationId xmlns:a16="http://schemas.microsoft.com/office/drawing/2014/main" id="{E7250265-2FB5-6D75-54C1-0DC54947877D}"/>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61" name="Tekstfelt 1860">
                    <a:extLst>
                      <a:ext uri="{FF2B5EF4-FFF2-40B4-BE49-F238E27FC236}">
                        <a16:creationId xmlns:a16="http://schemas.microsoft.com/office/drawing/2014/main" id="{26FBC6AE-A16A-8F86-AF89-AE8079ED2592}"/>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62" name="Tekstfelt 1861">
                    <a:extLst>
                      <a:ext uri="{FF2B5EF4-FFF2-40B4-BE49-F238E27FC236}">
                        <a16:creationId xmlns:a16="http://schemas.microsoft.com/office/drawing/2014/main" id="{C08C48BC-8D09-836C-54C9-5A257AF01AFD}"/>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63" name="Tekstfelt 1862">
                    <a:extLst>
                      <a:ext uri="{FF2B5EF4-FFF2-40B4-BE49-F238E27FC236}">
                        <a16:creationId xmlns:a16="http://schemas.microsoft.com/office/drawing/2014/main" id="{5BEDF18D-83AB-E4A3-C6E4-BF6C01F77EA6}"/>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64" name="Tekstfelt 1863">
                    <a:extLst>
                      <a:ext uri="{FF2B5EF4-FFF2-40B4-BE49-F238E27FC236}">
                        <a16:creationId xmlns:a16="http://schemas.microsoft.com/office/drawing/2014/main" id="{580F4D1E-AFC5-740F-C05C-C109551268EC}"/>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65" name="Tekstfelt 1864">
                    <a:extLst>
                      <a:ext uri="{FF2B5EF4-FFF2-40B4-BE49-F238E27FC236}">
                        <a16:creationId xmlns:a16="http://schemas.microsoft.com/office/drawing/2014/main" id="{816ACA35-1CCC-CED3-E530-F112F2C89047}"/>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66" name="Tekstfelt 1865">
                    <a:extLst>
                      <a:ext uri="{FF2B5EF4-FFF2-40B4-BE49-F238E27FC236}">
                        <a16:creationId xmlns:a16="http://schemas.microsoft.com/office/drawing/2014/main" id="{9BAA9DF5-BFC4-A8B6-302E-A2E92BAC261E}"/>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867" name="Tekstfelt 1866">
                    <a:extLst>
                      <a:ext uri="{FF2B5EF4-FFF2-40B4-BE49-F238E27FC236}">
                        <a16:creationId xmlns:a16="http://schemas.microsoft.com/office/drawing/2014/main" id="{274911F9-BCA9-DF43-6EAC-3A6DF7C6492B}"/>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868" name="Tekstfelt 1867">
                    <a:extLst>
                      <a:ext uri="{FF2B5EF4-FFF2-40B4-BE49-F238E27FC236}">
                        <a16:creationId xmlns:a16="http://schemas.microsoft.com/office/drawing/2014/main" id="{AB884439-BD97-71A3-FD04-FBAAE4BB2326}"/>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869" name="Tekstfelt 1868">
                    <a:extLst>
                      <a:ext uri="{FF2B5EF4-FFF2-40B4-BE49-F238E27FC236}">
                        <a16:creationId xmlns:a16="http://schemas.microsoft.com/office/drawing/2014/main" id="{18A84151-34B0-CDCF-5768-4D3D1C4FB7DC}"/>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37" name="Tekstfelt 1836">
                  <a:extLst>
                    <a:ext uri="{FF2B5EF4-FFF2-40B4-BE49-F238E27FC236}">
                      <a16:creationId xmlns:a16="http://schemas.microsoft.com/office/drawing/2014/main" id="{1A423BD6-9FA5-1D4A-9D52-874126582F84}"/>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38" name="Tekstfelt 1837">
                  <a:extLst>
                    <a:ext uri="{FF2B5EF4-FFF2-40B4-BE49-F238E27FC236}">
                      <a16:creationId xmlns:a16="http://schemas.microsoft.com/office/drawing/2014/main" id="{74D301B8-32DB-E874-A076-C5C3B1F3B4F6}"/>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39" name="Tekstfelt 1838">
                  <a:extLst>
                    <a:ext uri="{FF2B5EF4-FFF2-40B4-BE49-F238E27FC236}">
                      <a16:creationId xmlns:a16="http://schemas.microsoft.com/office/drawing/2014/main" id="{3412CBA9-E532-5EB6-5136-59EB8C67222B}"/>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grpSp>
          <p:nvGrpSpPr>
            <p:cNvPr id="1642" name="Gruppe 1641">
              <a:extLst>
                <a:ext uri="{FF2B5EF4-FFF2-40B4-BE49-F238E27FC236}">
                  <a16:creationId xmlns:a16="http://schemas.microsoft.com/office/drawing/2014/main" id="{6D1409C7-2269-3605-26CE-F65B820B58BF}"/>
                </a:ext>
              </a:extLst>
            </p:cNvPr>
            <p:cNvGrpSpPr/>
            <p:nvPr/>
          </p:nvGrpSpPr>
          <p:grpSpPr>
            <a:xfrm>
              <a:off x="5963854" y="1104575"/>
              <a:ext cx="370381" cy="4993054"/>
              <a:chOff x="2872610" y="306025"/>
              <a:chExt cx="370381" cy="4993054"/>
            </a:xfrm>
          </p:grpSpPr>
          <p:grpSp>
            <p:nvGrpSpPr>
              <p:cNvPr id="1795" name="Gruppe 1794">
                <a:extLst>
                  <a:ext uri="{FF2B5EF4-FFF2-40B4-BE49-F238E27FC236}">
                    <a16:creationId xmlns:a16="http://schemas.microsoft.com/office/drawing/2014/main" id="{FFA6FC60-98E6-C80B-BA5D-7D088F082584}"/>
                  </a:ext>
                </a:extLst>
              </p:cNvPr>
              <p:cNvGrpSpPr/>
              <p:nvPr/>
            </p:nvGrpSpPr>
            <p:grpSpPr>
              <a:xfrm>
                <a:off x="2872610" y="306025"/>
                <a:ext cx="370381" cy="4993054"/>
                <a:chOff x="3456275" y="891802"/>
                <a:chExt cx="370381" cy="4993054"/>
              </a:xfrm>
            </p:grpSpPr>
            <p:sp>
              <p:nvSpPr>
                <p:cNvPr id="1797" name="Tekstfelt 1796">
                  <a:extLst>
                    <a:ext uri="{FF2B5EF4-FFF2-40B4-BE49-F238E27FC236}">
                      <a16:creationId xmlns:a16="http://schemas.microsoft.com/office/drawing/2014/main" id="{54114649-A879-99F5-99D9-878BD214C3A3}"/>
                    </a:ext>
                  </a:extLst>
                </p:cNvPr>
                <p:cNvSpPr txBox="1"/>
                <p:nvPr/>
              </p:nvSpPr>
              <p:spPr>
                <a:xfrm>
                  <a:off x="3456275" y="891802"/>
                  <a:ext cx="348172" cy="215444"/>
                </a:xfrm>
                <a:prstGeom prst="rect">
                  <a:avLst/>
                </a:prstGeom>
                <a:noFill/>
              </p:spPr>
              <p:txBody>
                <a:bodyPr wrap="none" rtlCol="0">
                  <a:spAutoFit/>
                </a:bodyPr>
                <a:lstStyle/>
                <a:p>
                  <a:r>
                    <a:rPr lang="da-DK" sz="800" dirty="0"/>
                    <a:t>229</a:t>
                  </a:r>
                </a:p>
              </p:txBody>
            </p:sp>
            <p:sp>
              <p:nvSpPr>
                <p:cNvPr id="1798" name="Tekstfelt 1797">
                  <a:extLst>
                    <a:ext uri="{FF2B5EF4-FFF2-40B4-BE49-F238E27FC236}">
                      <a16:creationId xmlns:a16="http://schemas.microsoft.com/office/drawing/2014/main" id="{D697C15B-B426-86BB-4508-226229D1E50E}"/>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99" name="Tekstfelt 1798">
                  <a:extLst>
                    <a:ext uri="{FF2B5EF4-FFF2-40B4-BE49-F238E27FC236}">
                      <a16:creationId xmlns:a16="http://schemas.microsoft.com/office/drawing/2014/main" id="{D287CFFE-AF57-A7B0-EE84-07DB77F2298B}"/>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800" name="Tekstfelt 1799">
                  <a:extLst>
                    <a:ext uri="{FF2B5EF4-FFF2-40B4-BE49-F238E27FC236}">
                      <a16:creationId xmlns:a16="http://schemas.microsoft.com/office/drawing/2014/main" id="{16B0531B-3609-5E21-AB5A-57F1F80D8D76}"/>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801" name="Tekstfelt 1800">
                  <a:extLst>
                    <a:ext uri="{FF2B5EF4-FFF2-40B4-BE49-F238E27FC236}">
                      <a16:creationId xmlns:a16="http://schemas.microsoft.com/office/drawing/2014/main" id="{CFA4832F-6F4E-3F36-CD0A-3590DD00F8FD}"/>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802" name="Tekstfelt 1801">
                  <a:extLst>
                    <a:ext uri="{FF2B5EF4-FFF2-40B4-BE49-F238E27FC236}">
                      <a16:creationId xmlns:a16="http://schemas.microsoft.com/office/drawing/2014/main" id="{F825C4D2-4654-B7F3-4796-92ADC8AB9E3D}"/>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803" name="Tekstfelt 1802">
                  <a:extLst>
                    <a:ext uri="{FF2B5EF4-FFF2-40B4-BE49-F238E27FC236}">
                      <a16:creationId xmlns:a16="http://schemas.microsoft.com/office/drawing/2014/main" id="{8521EDB0-3093-29CE-FFCB-624A28F17F10}"/>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804" name="Tekstfelt 1803">
                  <a:extLst>
                    <a:ext uri="{FF2B5EF4-FFF2-40B4-BE49-F238E27FC236}">
                      <a16:creationId xmlns:a16="http://schemas.microsoft.com/office/drawing/2014/main" id="{EA758BBF-B7B2-CCF0-958F-8E7BADEA224D}"/>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805" name="Tekstfelt 1804">
                  <a:extLst>
                    <a:ext uri="{FF2B5EF4-FFF2-40B4-BE49-F238E27FC236}">
                      <a16:creationId xmlns:a16="http://schemas.microsoft.com/office/drawing/2014/main" id="{EF3EB911-26C7-8C6C-B259-F409FC854DDF}"/>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806" name="Tekstfelt 1805">
                  <a:extLst>
                    <a:ext uri="{FF2B5EF4-FFF2-40B4-BE49-F238E27FC236}">
                      <a16:creationId xmlns:a16="http://schemas.microsoft.com/office/drawing/2014/main" id="{E137733D-62F3-FA0D-B897-A0C6B762AFA4}"/>
                    </a:ext>
                  </a:extLst>
                </p:cNvPr>
                <p:cNvSpPr txBox="1"/>
                <p:nvPr/>
              </p:nvSpPr>
              <p:spPr>
                <a:xfrm>
                  <a:off x="3478484" y="5669412"/>
                  <a:ext cx="348172" cy="215444"/>
                </a:xfrm>
                <a:prstGeom prst="rect">
                  <a:avLst/>
                </a:prstGeom>
                <a:noFill/>
              </p:spPr>
              <p:txBody>
                <a:bodyPr wrap="none" rtlCol="0">
                  <a:spAutoFit/>
                </a:bodyPr>
                <a:lstStyle/>
                <a:p>
                  <a:r>
                    <a:rPr lang="da-DK" sz="800" dirty="0"/>
                    <a:t>218</a:t>
                  </a:r>
                </a:p>
              </p:txBody>
            </p:sp>
            <p:sp>
              <p:nvSpPr>
                <p:cNvPr id="1807" name="Tekstfelt 1806">
                  <a:extLst>
                    <a:ext uri="{FF2B5EF4-FFF2-40B4-BE49-F238E27FC236}">
                      <a16:creationId xmlns:a16="http://schemas.microsoft.com/office/drawing/2014/main" id="{FB6853EE-F445-0C2E-340D-A5AE0197A766}"/>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96" name="Tekstfelt 1795">
                <a:extLst>
                  <a:ext uri="{FF2B5EF4-FFF2-40B4-BE49-F238E27FC236}">
                    <a16:creationId xmlns:a16="http://schemas.microsoft.com/office/drawing/2014/main" id="{2BEF029D-2726-588F-1481-661031CDB6C4}"/>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3" name="Gruppe 1642">
              <a:extLst>
                <a:ext uri="{FF2B5EF4-FFF2-40B4-BE49-F238E27FC236}">
                  <a16:creationId xmlns:a16="http://schemas.microsoft.com/office/drawing/2014/main" id="{D536260C-C518-555C-7BC6-1816A0786D22}"/>
                </a:ext>
              </a:extLst>
            </p:cNvPr>
            <p:cNvGrpSpPr/>
            <p:nvPr/>
          </p:nvGrpSpPr>
          <p:grpSpPr>
            <a:xfrm>
              <a:off x="5539997" y="1121144"/>
              <a:ext cx="367348" cy="4968599"/>
              <a:chOff x="2884750" y="735002"/>
              <a:chExt cx="367348" cy="4968599"/>
            </a:xfrm>
          </p:grpSpPr>
          <p:grpSp>
            <p:nvGrpSpPr>
              <p:cNvPr id="1782" name="Gruppe 1781">
                <a:extLst>
                  <a:ext uri="{FF2B5EF4-FFF2-40B4-BE49-F238E27FC236}">
                    <a16:creationId xmlns:a16="http://schemas.microsoft.com/office/drawing/2014/main" id="{81CD5AD5-077D-892B-952E-A6FCCE3D8377}"/>
                  </a:ext>
                </a:extLst>
              </p:cNvPr>
              <p:cNvGrpSpPr/>
              <p:nvPr/>
            </p:nvGrpSpPr>
            <p:grpSpPr>
              <a:xfrm>
                <a:off x="2884750" y="1168460"/>
                <a:ext cx="367348" cy="4535141"/>
                <a:chOff x="3468415" y="1754237"/>
                <a:chExt cx="367348" cy="4535141"/>
              </a:xfrm>
            </p:grpSpPr>
            <p:sp>
              <p:nvSpPr>
                <p:cNvPr id="1784" name="Tekstfelt 1783">
                  <a:extLst>
                    <a:ext uri="{FF2B5EF4-FFF2-40B4-BE49-F238E27FC236}">
                      <a16:creationId xmlns:a16="http://schemas.microsoft.com/office/drawing/2014/main" id="{4FFEE271-E5E5-B47A-BFA0-DC037BE79D92}"/>
                    </a:ext>
                  </a:extLst>
                </p:cNvPr>
                <p:cNvSpPr txBox="1"/>
                <p:nvPr/>
              </p:nvSpPr>
              <p:spPr>
                <a:xfrm>
                  <a:off x="3487591" y="6073934"/>
                  <a:ext cx="348172" cy="215444"/>
                </a:xfrm>
                <a:prstGeom prst="rect">
                  <a:avLst/>
                </a:prstGeom>
                <a:noFill/>
              </p:spPr>
              <p:txBody>
                <a:bodyPr wrap="none" rtlCol="0">
                  <a:spAutoFit/>
                </a:bodyPr>
                <a:lstStyle/>
                <a:p>
                  <a:r>
                    <a:rPr lang="da-DK" sz="800" dirty="0"/>
                    <a:t>229</a:t>
                  </a:r>
                </a:p>
              </p:txBody>
            </p:sp>
            <p:sp>
              <p:nvSpPr>
                <p:cNvPr id="1785" name="Tekstfelt 1784">
                  <a:extLst>
                    <a:ext uri="{FF2B5EF4-FFF2-40B4-BE49-F238E27FC236}">
                      <a16:creationId xmlns:a16="http://schemas.microsoft.com/office/drawing/2014/main" id="{C269781F-B37E-143E-D473-E5F665AFAB93}"/>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86" name="Tekstfelt 1785">
                  <a:extLst>
                    <a:ext uri="{FF2B5EF4-FFF2-40B4-BE49-F238E27FC236}">
                      <a16:creationId xmlns:a16="http://schemas.microsoft.com/office/drawing/2014/main" id="{9AE350A4-4137-3D77-6EE8-BE4ED170DFB6}"/>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87" name="Tekstfelt 1786">
                  <a:extLst>
                    <a:ext uri="{FF2B5EF4-FFF2-40B4-BE49-F238E27FC236}">
                      <a16:creationId xmlns:a16="http://schemas.microsoft.com/office/drawing/2014/main" id="{9D171F81-7118-B2E1-4EDC-F24B29E505BF}"/>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88" name="Tekstfelt 1787">
                  <a:extLst>
                    <a:ext uri="{FF2B5EF4-FFF2-40B4-BE49-F238E27FC236}">
                      <a16:creationId xmlns:a16="http://schemas.microsoft.com/office/drawing/2014/main" id="{F03B584E-1BD3-00E8-681F-F5F186BD7257}"/>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89" name="Tekstfelt 1788">
                  <a:extLst>
                    <a:ext uri="{FF2B5EF4-FFF2-40B4-BE49-F238E27FC236}">
                      <a16:creationId xmlns:a16="http://schemas.microsoft.com/office/drawing/2014/main" id="{CA198A84-2205-0594-41EE-614E03083D77}"/>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90" name="Tekstfelt 1789">
                  <a:extLst>
                    <a:ext uri="{FF2B5EF4-FFF2-40B4-BE49-F238E27FC236}">
                      <a16:creationId xmlns:a16="http://schemas.microsoft.com/office/drawing/2014/main" id="{64C75C90-1FA6-5702-4EFF-37968E62CE31}"/>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91" name="Tekstfelt 1790">
                  <a:extLst>
                    <a:ext uri="{FF2B5EF4-FFF2-40B4-BE49-F238E27FC236}">
                      <a16:creationId xmlns:a16="http://schemas.microsoft.com/office/drawing/2014/main" id="{2E0DC286-55D1-8083-B4E1-8DFDCA1D2F4A}"/>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92" name="Tekstfelt 1791">
                  <a:extLst>
                    <a:ext uri="{FF2B5EF4-FFF2-40B4-BE49-F238E27FC236}">
                      <a16:creationId xmlns:a16="http://schemas.microsoft.com/office/drawing/2014/main" id="{02153DD8-285B-2E98-81D8-F59C7F70BADB}"/>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93" name="Tekstfelt 1792">
                  <a:extLst>
                    <a:ext uri="{FF2B5EF4-FFF2-40B4-BE49-F238E27FC236}">
                      <a16:creationId xmlns:a16="http://schemas.microsoft.com/office/drawing/2014/main" id="{29E8EE03-7B14-3116-CC13-85F156F228A9}"/>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94" name="Tekstfelt 1793">
                  <a:extLst>
                    <a:ext uri="{FF2B5EF4-FFF2-40B4-BE49-F238E27FC236}">
                      <a16:creationId xmlns:a16="http://schemas.microsoft.com/office/drawing/2014/main" id="{91B4E51A-91F2-8981-B78A-3910F40FA9E7}"/>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83" name="Tekstfelt 1782">
                <a:extLst>
                  <a:ext uri="{FF2B5EF4-FFF2-40B4-BE49-F238E27FC236}">
                    <a16:creationId xmlns:a16="http://schemas.microsoft.com/office/drawing/2014/main" id="{6E2FE9DE-92EE-9BFF-021D-8FE32605F4E8}"/>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4" name="Gruppe 1643">
              <a:extLst>
                <a:ext uri="{FF2B5EF4-FFF2-40B4-BE49-F238E27FC236}">
                  <a16:creationId xmlns:a16="http://schemas.microsoft.com/office/drawing/2014/main" id="{FA19A4DB-00FF-8124-DC13-C977F23FF3B9}"/>
                </a:ext>
              </a:extLst>
            </p:cNvPr>
            <p:cNvGrpSpPr/>
            <p:nvPr/>
          </p:nvGrpSpPr>
          <p:grpSpPr>
            <a:xfrm>
              <a:off x="4671957" y="1121816"/>
              <a:ext cx="368493" cy="4975623"/>
              <a:chOff x="2884750" y="1599890"/>
              <a:chExt cx="368493" cy="4975623"/>
            </a:xfrm>
          </p:grpSpPr>
          <p:grpSp>
            <p:nvGrpSpPr>
              <p:cNvPr id="1769" name="Gruppe 1768">
                <a:extLst>
                  <a:ext uri="{FF2B5EF4-FFF2-40B4-BE49-F238E27FC236}">
                    <a16:creationId xmlns:a16="http://schemas.microsoft.com/office/drawing/2014/main" id="{ED0E0BD6-029E-ADF7-D9A3-EC6829E1B879}"/>
                  </a:ext>
                </a:extLst>
              </p:cNvPr>
              <p:cNvGrpSpPr/>
              <p:nvPr/>
            </p:nvGrpSpPr>
            <p:grpSpPr>
              <a:xfrm>
                <a:off x="2884750" y="1599890"/>
                <a:ext cx="367348" cy="4975623"/>
                <a:chOff x="3468415" y="2185667"/>
                <a:chExt cx="367348" cy="4975623"/>
              </a:xfrm>
            </p:grpSpPr>
            <p:sp>
              <p:nvSpPr>
                <p:cNvPr id="1771" name="Tekstfelt 1770">
                  <a:extLst>
                    <a:ext uri="{FF2B5EF4-FFF2-40B4-BE49-F238E27FC236}">
                      <a16:creationId xmlns:a16="http://schemas.microsoft.com/office/drawing/2014/main" id="{E93FE632-E318-14C6-7AD5-5A3BBC99C4C4}"/>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72" name="Tekstfelt 1771">
                  <a:extLst>
                    <a:ext uri="{FF2B5EF4-FFF2-40B4-BE49-F238E27FC236}">
                      <a16:creationId xmlns:a16="http://schemas.microsoft.com/office/drawing/2014/main" id="{31AC421E-9A68-D900-542A-1948B5ADE29E}"/>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73" name="Tekstfelt 1772">
                  <a:extLst>
                    <a:ext uri="{FF2B5EF4-FFF2-40B4-BE49-F238E27FC236}">
                      <a16:creationId xmlns:a16="http://schemas.microsoft.com/office/drawing/2014/main" id="{9BECD93E-80CC-9828-4358-470018CB5055}"/>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74" name="Tekstfelt 1773">
                  <a:extLst>
                    <a:ext uri="{FF2B5EF4-FFF2-40B4-BE49-F238E27FC236}">
                      <a16:creationId xmlns:a16="http://schemas.microsoft.com/office/drawing/2014/main" id="{E6E4D02B-F8EE-DF57-C322-4653E43994CE}"/>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75" name="Tekstfelt 1774">
                  <a:extLst>
                    <a:ext uri="{FF2B5EF4-FFF2-40B4-BE49-F238E27FC236}">
                      <a16:creationId xmlns:a16="http://schemas.microsoft.com/office/drawing/2014/main" id="{FF9C77A1-E633-3EDE-6792-36487A53B855}"/>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76" name="Tekstfelt 1775">
                  <a:extLst>
                    <a:ext uri="{FF2B5EF4-FFF2-40B4-BE49-F238E27FC236}">
                      <a16:creationId xmlns:a16="http://schemas.microsoft.com/office/drawing/2014/main" id="{45648507-5518-24FC-EA5C-698B415BB582}"/>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77" name="Tekstfelt 1776">
                  <a:extLst>
                    <a:ext uri="{FF2B5EF4-FFF2-40B4-BE49-F238E27FC236}">
                      <a16:creationId xmlns:a16="http://schemas.microsoft.com/office/drawing/2014/main" id="{96CECDC8-38C9-E8BB-919C-7B3E5E1D521E}"/>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78" name="Tekstfelt 1777">
                  <a:extLst>
                    <a:ext uri="{FF2B5EF4-FFF2-40B4-BE49-F238E27FC236}">
                      <a16:creationId xmlns:a16="http://schemas.microsoft.com/office/drawing/2014/main" id="{162E5678-7B10-9C74-DAB3-E9CD06B16B8A}"/>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79" name="Tekstfelt 1778">
                  <a:extLst>
                    <a:ext uri="{FF2B5EF4-FFF2-40B4-BE49-F238E27FC236}">
                      <a16:creationId xmlns:a16="http://schemas.microsoft.com/office/drawing/2014/main" id="{F0C9310B-01D1-632B-766F-DB5D82762629}"/>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80" name="Tekstfelt 1779">
                  <a:extLst>
                    <a:ext uri="{FF2B5EF4-FFF2-40B4-BE49-F238E27FC236}">
                      <a16:creationId xmlns:a16="http://schemas.microsoft.com/office/drawing/2014/main" id="{1E317505-DFB5-7462-80A0-331596736A34}"/>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81" name="Tekstfelt 1780">
                  <a:extLst>
                    <a:ext uri="{FF2B5EF4-FFF2-40B4-BE49-F238E27FC236}">
                      <a16:creationId xmlns:a16="http://schemas.microsoft.com/office/drawing/2014/main" id="{EDD72B35-3B6F-0931-9C59-7076C953135D}"/>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70" name="Tekstfelt 1769">
                <a:extLst>
                  <a:ext uri="{FF2B5EF4-FFF2-40B4-BE49-F238E27FC236}">
                    <a16:creationId xmlns:a16="http://schemas.microsoft.com/office/drawing/2014/main" id="{7294925E-7CFF-137C-F181-21BC8E7C36BA}"/>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5" name="Gruppe 1644">
              <a:extLst>
                <a:ext uri="{FF2B5EF4-FFF2-40B4-BE49-F238E27FC236}">
                  <a16:creationId xmlns:a16="http://schemas.microsoft.com/office/drawing/2014/main" id="{C6A14388-4357-B9A6-9475-4298459D7380}"/>
                </a:ext>
              </a:extLst>
            </p:cNvPr>
            <p:cNvGrpSpPr/>
            <p:nvPr/>
          </p:nvGrpSpPr>
          <p:grpSpPr>
            <a:xfrm>
              <a:off x="4246971" y="1119665"/>
              <a:ext cx="368493" cy="4977333"/>
              <a:chOff x="2884750" y="2033560"/>
              <a:chExt cx="368493" cy="4977333"/>
            </a:xfrm>
          </p:grpSpPr>
          <p:grpSp>
            <p:nvGrpSpPr>
              <p:cNvPr id="1756" name="Gruppe 1755">
                <a:extLst>
                  <a:ext uri="{FF2B5EF4-FFF2-40B4-BE49-F238E27FC236}">
                    <a16:creationId xmlns:a16="http://schemas.microsoft.com/office/drawing/2014/main" id="{6A0BA9A3-6D68-4D0D-DD50-A1B88B922C80}"/>
                  </a:ext>
                </a:extLst>
              </p:cNvPr>
              <p:cNvGrpSpPr/>
              <p:nvPr/>
            </p:nvGrpSpPr>
            <p:grpSpPr>
              <a:xfrm>
                <a:off x="2884750" y="2033560"/>
                <a:ext cx="367348" cy="4977333"/>
                <a:chOff x="3468415" y="2619337"/>
                <a:chExt cx="367348" cy="4977333"/>
              </a:xfrm>
            </p:grpSpPr>
            <p:sp>
              <p:nvSpPr>
                <p:cNvPr id="1758" name="Tekstfelt 1757">
                  <a:extLst>
                    <a:ext uri="{FF2B5EF4-FFF2-40B4-BE49-F238E27FC236}">
                      <a16:creationId xmlns:a16="http://schemas.microsoft.com/office/drawing/2014/main" id="{54B6F344-451C-CEF8-095B-E8F7DEBFC8DD}"/>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59" name="Tekstfelt 1758">
                  <a:extLst>
                    <a:ext uri="{FF2B5EF4-FFF2-40B4-BE49-F238E27FC236}">
                      <a16:creationId xmlns:a16="http://schemas.microsoft.com/office/drawing/2014/main" id="{D4CFCE14-502E-500E-1A1F-394CE827014C}"/>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60" name="Tekstfelt 1759">
                  <a:extLst>
                    <a:ext uri="{FF2B5EF4-FFF2-40B4-BE49-F238E27FC236}">
                      <a16:creationId xmlns:a16="http://schemas.microsoft.com/office/drawing/2014/main" id="{850D87B3-AF24-5054-B7D1-5B11AE34785E}"/>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61" name="Tekstfelt 1760">
                  <a:extLst>
                    <a:ext uri="{FF2B5EF4-FFF2-40B4-BE49-F238E27FC236}">
                      <a16:creationId xmlns:a16="http://schemas.microsoft.com/office/drawing/2014/main" id="{FB33F18C-A45D-67F3-FD33-222A164D1A1D}"/>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62" name="Tekstfelt 1761">
                  <a:extLst>
                    <a:ext uri="{FF2B5EF4-FFF2-40B4-BE49-F238E27FC236}">
                      <a16:creationId xmlns:a16="http://schemas.microsoft.com/office/drawing/2014/main" id="{54AEEFCB-324C-E7FC-8134-07F6B73CF05D}"/>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63" name="Tekstfelt 1762">
                  <a:extLst>
                    <a:ext uri="{FF2B5EF4-FFF2-40B4-BE49-F238E27FC236}">
                      <a16:creationId xmlns:a16="http://schemas.microsoft.com/office/drawing/2014/main" id="{D3952ACC-44C6-1FA2-A232-E6398440F904}"/>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64" name="Tekstfelt 1763">
                  <a:extLst>
                    <a:ext uri="{FF2B5EF4-FFF2-40B4-BE49-F238E27FC236}">
                      <a16:creationId xmlns:a16="http://schemas.microsoft.com/office/drawing/2014/main" id="{BA41D82F-72EA-946F-9F85-2E3887A9CCE2}"/>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65" name="Tekstfelt 1764">
                  <a:extLst>
                    <a:ext uri="{FF2B5EF4-FFF2-40B4-BE49-F238E27FC236}">
                      <a16:creationId xmlns:a16="http://schemas.microsoft.com/office/drawing/2014/main" id="{50E0FBB0-21FC-EF82-3EC1-DFDC51E70CF6}"/>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66" name="Tekstfelt 1765">
                  <a:extLst>
                    <a:ext uri="{FF2B5EF4-FFF2-40B4-BE49-F238E27FC236}">
                      <a16:creationId xmlns:a16="http://schemas.microsoft.com/office/drawing/2014/main" id="{75BC80D8-EC61-00D5-8F58-DCD6568D40DC}"/>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67" name="Tekstfelt 1766">
                  <a:extLst>
                    <a:ext uri="{FF2B5EF4-FFF2-40B4-BE49-F238E27FC236}">
                      <a16:creationId xmlns:a16="http://schemas.microsoft.com/office/drawing/2014/main" id="{891D78EC-2CC4-260C-60DB-B2F249BE314D}"/>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68" name="Tekstfelt 1767">
                  <a:extLst>
                    <a:ext uri="{FF2B5EF4-FFF2-40B4-BE49-F238E27FC236}">
                      <a16:creationId xmlns:a16="http://schemas.microsoft.com/office/drawing/2014/main" id="{0F9A1E47-A9DF-9B5A-73DB-D46BA55F13BA}"/>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57" name="Tekstfelt 1756">
                <a:extLst>
                  <a:ext uri="{FF2B5EF4-FFF2-40B4-BE49-F238E27FC236}">
                    <a16:creationId xmlns:a16="http://schemas.microsoft.com/office/drawing/2014/main" id="{EB72D256-FB82-CD1C-0004-B806D0077581}"/>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6" name="Gruppe 1645">
              <a:extLst>
                <a:ext uri="{FF2B5EF4-FFF2-40B4-BE49-F238E27FC236}">
                  <a16:creationId xmlns:a16="http://schemas.microsoft.com/office/drawing/2014/main" id="{04B3F9D8-B775-C0DF-2F3C-6AF952C75FA8}"/>
                </a:ext>
              </a:extLst>
            </p:cNvPr>
            <p:cNvGrpSpPr/>
            <p:nvPr/>
          </p:nvGrpSpPr>
          <p:grpSpPr>
            <a:xfrm>
              <a:off x="3805124" y="1117111"/>
              <a:ext cx="369796" cy="4983796"/>
              <a:chOff x="2884750" y="2468352"/>
              <a:chExt cx="369796" cy="4983796"/>
            </a:xfrm>
          </p:grpSpPr>
          <p:grpSp>
            <p:nvGrpSpPr>
              <p:cNvPr id="1743" name="Gruppe 1742">
                <a:extLst>
                  <a:ext uri="{FF2B5EF4-FFF2-40B4-BE49-F238E27FC236}">
                    <a16:creationId xmlns:a16="http://schemas.microsoft.com/office/drawing/2014/main" id="{1F6EF81E-03F5-F115-B30F-6E36B8462890}"/>
                  </a:ext>
                </a:extLst>
              </p:cNvPr>
              <p:cNvGrpSpPr/>
              <p:nvPr/>
            </p:nvGrpSpPr>
            <p:grpSpPr>
              <a:xfrm>
                <a:off x="2884750" y="2468352"/>
                <a:ext cx="369796" cy="4983796"/>
                <a:chOff x="3468415" y="3054129"/>
                <a:chExt cx="369796" cy="4983796"/>
              </a:xfrm>
            </p:grpSpPr>
            <p:sp>
              <p:nvSpPr>
                <p:cNvPr id="1745" name="Tekstfelt 1744">
                  <a:extLst>
                    <a:ext uri="{FF2B5EF4-FFF2-40B4-BE49-F238E27FC236}">
                      <a16:creationId xmlns:a16="http://schemas.microsoft.com/office/drawing/2014/main" id="{9331ED32-DD5B-48AF-ECE5-37F076F6E81A}"/>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46" name="Tekstfelt 1745">
                  <a:extLst>
                    <a:ext uri="{FF2B5EF4-FFF2-40B4-BE49-F238E27FC236}">
                      <a16:creationId xmlns:a16="http://schemas.microsoft.com/office/drawing/2014/main" id="{1C55E2C5-8A2D-F5D4-74C7-ED57909F8EF3}"/>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47" name="Tekstfelt 1746">
                  <a:extLst>
                    <a:ext uri="{FF2B5EF4-FFF2-40B4-BE49-F238E27FC236}">
                      <a16:creationId xmlns:a16="http://schemas.microsoft.com/office/drawing/2014/main" id="{4BD5BE00-0840-2F44-465E-BFA16BEDDF3C}"/>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48" name="Tekstfelt 1747">
                  <a:extLst>
                    <a:ext uri="{FF2B5EF4-FFF2-40B4-BE49-F238E27FC236}">
                      <a16:creationId xmlns:a16="http://schemas.microsoft.com/office/drawing/2014/main" id="{15626CED-E231-DED8-637B-E707EDDA7167}"/>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49" name="Tekstfelt 1748">
                  <a:extLst>
                    <a:ext uri="{FF2B5EF4-FFF2-40B4-BE49-F238E27FC236}">
                      <a16:creationId xmlns:a16="http://schemas.microsoft.com/office/drawing/2014/main" id="{8E8ACB34-0AB1-BE12-8F8B-209E1664A7D1}"/>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50" name="Tekstfelt 1749">
                  <a:extLst>
                    <a:ext uri="{FF2B5EF4-FFF2-40B4-BE49-F238E27FC236}">
                      <a16:creationId xmlns:a16="http://schemas.microsoft.com/office/drawing/2014/main" id="{32759748-5FF7-8359-9CFF-A70DD5B21AD5}"/>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51" name="Tekstfelt 1750">
                  <a:extLst>
                    <a:ext uri="{FF2B5EF4-FFF2-40B4-BE49-F238E27FC236}">
                      <a16:creationId xmlns:a16="http://schemas.microsoft.com/office/drawing/2014/main" id="{A67B637D-BD76-BA79-F840-27978971AB2B}"/>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52" name="Tekstfelt 1751">
                  <a:extLst>
                    <a:ext uri="{FF2B5EF4-FFF2-40B4-BE49-F238E27FC236}">
                      <a16:creationId xmlns:a16="http://schemas.microsoft.com/office/drawing/2014/main" id="{A059F621-41A1-748C-7DE3-5B3A6BF6A07B}"/>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53" name="Tekstfelt 1752">
                  <a:extLst>
                    <a:ext uri="{FF2B5EF4-FFF2-40B4-BE49-F238E27FC236}">
                      <a16:creationId xmlns:a16="http://schemas.microsoft.com/office/drawing/2014/main" id="{CC41C6F9-D0E0-C09E-1349-ED09C707A43D}"/>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54" name="Tekstfelt 1753">
                  <a:extLst>
                    <a:ext uri="{FF2B5EF4-FFF2-40B4-BE49-F238E27FC236}">
                      <a16:creationId xmlns:a16="http://schemas.microsoft.com/office/drawing/2014/main" id="{1B4615DB-45BF-ADB1-5DA3-09E14B5A1E4C}"/>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55" name="Tekstfelt 1754">
                  <a:extLst>
                    <a:ext uri="{FF2B5EF4-FFF2-40B4-BE49-F238E27FC236}">
                      <a16:creationId xmlns:a16="http://schemas.microsoft.com/office/drawing/2014/main" id="{CE26088E-FD68-3E4F-FDAE-D1D7D103C815}"/>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44" name="Tekstfelt 1743">
                <a:extLst>
                  <a:ext uri="{FF2B5EF4-FFF2-40B4-BE49-F238E27FC236}">
                    <a16:creationId xmlns:a16="http://schemas.microsoft.com/office/drawing/2014/main" id="{DB010622-75E8-2741-4D74-39CBB06B5319}"/>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7" name="Gruppe 1646">
              <a:extLst>
                <a:ext uri="{FF2B5EF4-FFF2-40B4-BE49-F238E27FC236}">
                  <a16:creationId xmlns:a16="http://schemas.microsoft.com/office/drawing/2014/main" id="{4E7F60F7-3D9E-13A5-0645-0EFF8E118065}"/>
                </a:ext>
              </a:extLst>
            </p:cNvPr>
            <p:cNvGrpSpPr/>
            <p:nvPr/>
          </p:nvGrpSpPr>
          <p:grpSpPr>
            <a:xfrm>
              <a:off x="3380676" y="1113679"/>
              <a:ext cx="368678" cy="4985735"/>
              <a:chOff x="2885868" y="2899782"/>
              <a:chExt cx="368678" cy="4985735"/>
            </a:xfrm>
          </p:grpSpPr>
          <p:grpSp>
            <p:nvGrpSpPr>
              <p:cNvPr id="1730" name="Gruppe 1729">
                <a:extLst>
                  <a:ext uri="{FF2B5EF4-FFF2-40B4-BE49-F238E27FC236}">
                    <a16:creationId xmlns:a16="http://schemas.microsoft.com/office/drawing/2014/main" id="{40BE322E-9EE6-AF79-AD08-408EE7D7EC99}"/>
                  </a:ext>
                </a:extLst>
              </p:cNvPr>
              <p:cNvGrpSpPr/>
              <p:nvPr/>
            </p:nvGrpSpPr>
            <p:grpSpPr>
              <a:xfrm>
                <a:off x="2885868" y="2899782"/>
                <a:ext cx="368678" cy="4985735"/>
                <a:chOff x="3469533" y="3485559"/>
                <a:chExt cx="368678" cy="4985735"/>
              </a:xfrm>
            </p:grpSpPr>
            <p:sp>
              <p:nvSpPr>
                <p:cNvPr id="1732" name="Tekstfelt 1731">
                  <a:extLst>
                    <a:ext uri="{FF2B5EF4-FFF2-40B4-BE49-F238E27FC236}">
                      <a16:creationId xmlns:a16="http://schemas.microsoft.com/office/drawing/2014/main" id="{FFAC3DE2-F4CA-0C44-2E2B-EA55B5EF24E5}"/>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33" name="Tekstfelt 1732">
                  <a:extLst>
                    <a:ext uri="{FF2B5EF4-FFF2-40B4-BE49-F238E27FC236}">
                      <a16:creationId xmlns:a16="http://schemas.microsoft.com/office/drawing/2014/main" id="{CD5AFC87-294F-3F31-B9C5-8994AAE60E21}"/>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34" name="Tekstfelt 1733">
                  <a:extLst>
                    <a:ext uri="{FF2B5EF4-FFF2-40B4-BE49-F238E27FC236}">
                      <a16:creationId xmlns:a16="http://schemas.microsoft.com/office/drawing/2014/main" id="{818DDEAE-99A3-EA81-43BA-F7B53B6946D6}"/>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35" name="Tekstfelt 1734">
                  <a:extLst>
                    <a:ext uri="{FF2B5EF4-FFF2-40B4-BE49-F238E27FC236}">
                      <a16:creationId xmlns:a16="http://schemas.microsoft.com/office/drawing/2014/main" id="{82C04925-F18B-D6F6-B552-D8B3F074A521}"/>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36" name="Tekstfelt 1735">
                  <a:extLst>
                    <a:ext uri="{FF2B5EF4-FFF2-40B4-BE49-F238E27FC236}">
                      <a16:creationId xmlns:a16="http://schemas.microsoft.com/office/drawing/2014/main" id="{6793C09E-0807-89EF-28FF-D99BA1254C91}"/>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37" name="Tekstfelt 1736">
                  <a:extLst>
                    <a:ext uri="{FF2B5EF4-FFF2-40B4-BE49-F238E27FC236}">
                      <a16:creationId xmlns:a16="http://schemas.microsoft.com/office/drawing/2014/main" id="{CFE938A8-0792-F687-3267-2343722F8D41}"/>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38" name="Tekstfelt 1737">
                  <a:extLst>
                    <a:ext uri="{FF2B5EF4-FFF2-40B4-BE49-F238E27FC236}">
                      <a16:creationId xmlns:a16="http://schemas.microsoft.com/office/drawing/2014/main" id="{443AEE2A-0D59-D616-F6FF-51496E805E87}"/>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39" name="Tekstfelt 1738">
                  <a:extLst>
                    <a:ext uri="{FF2B5EF4-FFF2-40B4-BE49-F238E27FC236}">
                      <a16:creationId xmlns:a16="http://schemas.microsoft.com/office/drawing/2014/main" id="{40BBE463-E059-0DEE-03E0-CEA5FDC7D058}"/>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40" name="Tekstfelt 1739">
                  <a:extLst>
                    <a:ext uri="{FF2B5EF4-FFF2-40B4-BE49-F238E27FC236}">
                      <a16:creationId xmlns:a16="http://schemas.microsoft.com/office/drawing/2014/main" id="{233384FA-E1A9-9906-61BE-4521C81B8F9B}"/>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41" name="Tekstfelt 1740">
                  <a:extLst>
                    <a:ext uri="{FF2B5EF4-FFF2-40B4-BE49-F238E27FC236}">
                      <a16:creationId xmlns:a16="http://schemas.microsoft.com/office/drawing/2014/main" id="{D9069997-6BC3-24D3-EB21-F7DF6D5577DD}"/>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42" name="Tekstfelt 1741">
                  <a:extLst>
                    <a:ext uri="{FF2B5EF4-FFF2-40B4-BE49-F238E27FC236}">
                      <a16:creationId xmlns:a16="http://schemas.microsoft.com/office/drawing/2014/main" id="{2F233D52-349F-3FCE-9993-28F8E70BD07E}"/>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31" name="Tekstfelt 1730">
                <a:extLst>
                  <a:ext uri="{FF2B5EF4-FFF2-40B4-BE49-F238E27FC236}">
                    <a16:creationId xmlns:a16="http://schemas.microsoft.com/office/drawing/2014/main" id="{A30894CC-5786-5119-FEFD-F4C2EB301D7F}"/>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8" name="Gruppe 1647">
              <a:extLst>
                <a:ext uri="{FF2B5EF4-FFF2-40B4-BE49-F238E27FC236}">
                  <a16:creationId xmlns:a16="http://schemas.microsoft.com/office/drawing/2014/main" id="{759C3894-9E15-C15E-00A6-09279278E9D7}"/>
                </a:ext>
              </a:extLst>
            </p:cNvPr>
            <p:cNvGrpSpPr/>
            <p:nvPr/>
          </p:nvGrpSpPr>
          <p:grpSpPr>
            <a:xfrm>
              <a:off x="2937190" y="1122934"/>
              <a:ext cx="368270" cy="4971649"/>
              <a:chOff x="2886987" y="3331213"/>
              <a:chExt cx="368270" cy="4971649"/>
            </a:xfrm>
          </p:grpSpPr>
          <p:grpSp>
            <p:nvGrpSpPr>
              <p:cNvPr id="1717" name="Gruppe 1716">
                <a:extLst>
                  <a:ext uri="{FF2B5EF4-FFF2-40B4-BE49-F238E27FC236}">
                    <a16:creationId xmlns:a16="http://schemas.microsoft.com/office/drawing/2014/main" id="{7EC06537-E368-10C0-1EA4-17C9E53B887F}"/>
                  </a:ext>
                </a:extLst>
              </p:cNvPr>
              <p:cNvGrpSpPr/>
              <p:nvPr/>
            </p:nvGrpSpPr>
            <p:grpSpPr>
              <a:xfrm>
                <a:off x="2886987" y="3331213"/>
                <a:ext cx="368270" cy="4971649"/>
                <a:chOff x="3470652" y="3916990"/>
                <a:chExt cx="368270" cy="4971649"/>
              </a:xfrm>
            </p:grpSpPr>
            <p:sp>
              <p:nvSpPr>
                <p:cNvPr id="1719" name="Tekstfelt 1718">
                  <a:extLst>
                    <a:ext uri="{FF2B5EF4-FFF2-40B4-BE49-F238E27FC236}">
                      <a16:creationId xmlns:a16="http://schemas.microsoft.com/office/drawing/2014/main" id="{DD23AB39-ED3C-1C78-A995-77FA0DC5B0DF}"/>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20" name="Tekstfelt 1719">
                  <a:extLst>
                    <a:ext uri="{FF2B5EF4-FFF2-40B4-BE49-F238E27FC236}">
                      <a16:creationId xmlns:a16="http://schemas.microsoft.com/office/drawing/2014/main" id="{1115B17E-4FA5-99FE-AF25-5FE268986CBA}"/>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21" name="Tekstfelt 1720">
                  <a:extLst>
                    <a:ext uri="{FF2B5EF4-FFF2-40B4-BE49-F238E27FC236}">
                      <a16:creationId xmlns:a16="http://schemas.microsoft.com/office/drawing/2014/main" id="{866039B2-E380-E39A-83CC-24502E1C9E94}"/>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22" name="Tekstfelt 1721">
                  <a:extLst>
                    <a:ext uri="{FF2B5EF4-FFF2-40B4-BE49-F238E27FC236}">
                      <a16:creationId xmlns:a16="http://schemas.microsoft.com/office/drawing/2014/main" id="{C4018413-9476-FE18-DAAC-855987421535}"/>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23" name="Tekstfelt 1722">
                  <a:extLst>
                    <a:ext uri="{FF2B5EF4-FFF2-40B4-BE49-F238E27FC236}">
                      <a16:creationId xmlns:a16="http://schemas.microsoft.com/office/drawing/2014/main" id="{869DA641-94DC-AD75-29F5-CAA89E1FC1A6}"/>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24" name="Tekstfelt 1723">
                  <a:extLst>
                    <a:ext uri="{FF2B5EF4-FFF2-40B4-BE49-F238E27FC236}">
                      <a16:creationId xmlns:a16="http://schemas.microsoft.com/office/drawing/2014/main" id="{6C46CE96-660F-1C0B-64D7-4A821A0AE927}"/>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25" name="Tekstfelt 1724">
                  <a:extLst>
                    <a:ext uri="{FF2B5EF4-FFF2-40B4-BE49-F238E27FC236}">
                      <a16:creationId xmlns:a16="http://schemas.microsoft.com/office/drawing/2014/main" id="{D8DACCA4-1469-5878-87CE-A39C3E12F708}"/>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26" name="Tekstfelt 1725">
                  <a:extLst>
                    <a:ext uri="{FF2B5EF4-FFF2-40B4-BE49-F238E27FC236}">
                      <a16:creationId xmlns:a16="http://schemas.microsoft.com/office/drawing/2014/main" id="{13E91B21-8A2E-524B-63B2-8263A3A66AFD}"/>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27" name="Tekstfelt 1726">
                  <a:extLst>
                    <a:ext uri="{FF2B5EF4-FFF2-40B4-BE49-F238E27FC236}">
                      <a16:creationId xmlns:a16="http://schemas.microsoft.com/office/drawing/2014/main" id="{A59E99C6-5989-B529-12E7-3A415F3FD18F}"/>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28" name="Tekstfelt 1727">
                  <a:extLst>
                    <a:ext uri="{FF2B5EF4-FFF2-40B4-BE49-F238E27FC236}">
                      <a16:creationId xmlns:a16="http://schemas.microsoft.com/office/drawing/2014/main" id="{CC4152D2-455E-106A-7644-746B33A0D99B}"/>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29" name="Tekstfelt 1728">
                  <a:extLst>
                    <a:ext uri="{FF2B5EF4-FFF2-40B4-BE49-F238E27FC236}">
                      <a16:creationId xmlns:a16="http://schemas.microsoft.com/office/drawing/2014/main" id="{C50387B2-0117-22C9-FD75-E29BD2233EF3}"/>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18" name="Tekstfelt 1717">
                <a:extLst>
                  <a:ext uri="{FF2B5EF4-FFF2-40B4-BE49-F238E27FC236}">
                    <a16:creationId xmlns:a16="http://schemas.microsoft.com/office/drawing/2014/main" id="{C4533B6A-9D35-791D-7B79-86652EADA6DF}"/>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9" name="Gruppe 1648">
              <a:extLst>
                <a:ext uri="{FF2B5EF4-FFF2-40B4-BE49-F238E27FC236}">
                  <a16:creationId xmlns:a16="http://schemas.microsoft.com/office/drawing/2014/main" id="{D3248B9F-61F3-8C37-E9D6-4BFA22D21C29}"/>
                </a:ext>
              </a:extLst>
            </p:cNvPr>
            <p:cNvGrpSpPr/>
            <p:nvPr/>
          </p:nvGrpSpPr>
          <p:grpSpPr>
            <a:xfrm>
              <a:off x="2515019" y="1122283"/>
              <a:ext cx="367153" cy="4979236"/>
              <a:chOff x="2888104" y="3762643"/>
              <a:chExt cx="367153" cy="4979236"/>
            </a:xfrm>
          </p:grpSpPr>
          <p:grpSp>
            <p:nvGrpSpPr>
              <p:cNvPr id="1704" name="Gruppe 1703">
                <a:extLst>
                  <a:ext uri="{FF2B5EF4-FFF2-40B4-BE49-F238E27FC236}">
                    <a16:creationId xmlns:a16="http://schemas.microsoft.com/office/drawing/2014/main" id="{D92C5258-522A-240F-30C0-96BCAD9EACA1}"/>
                  </a:ext>
                </a:extLst>
              </p:cNvPr>
              <p:cNvGrpSpPr/>
              <p:nvPr/>
            </p:nvGrpSpPr>
            <p:grpSpPr>
              <a:xfrm>
                <a:off x="2888104" y="3762643"/>
                <a:ext cx="367153" cy="4979236"/>
                <a:chOff x="3471769" y="4348420"/>
                <a:chExt cx="367153" cy="4979236"/>
              </a:xfrm>
            </p:grpSpPr>
            <p:sp>
              <p:nvSpPr>
                <p:cNvPr id="1706" name="Tekstfelt 1705">
                  <a:extLst>
                    <a:ext uri="{FF2B5EF4-FFF2-40B4-BE49-F238E27FC236}">
                      <a16:creationId xmlns:a16="http://schemas.microsoft.com/office/drawing/2014/main" id="{D0B73F3D-42C7-FE74-644B-960D0CE10F67}"/>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07" name="Tekstfelt 1706">
                  <a:extLst>
                    <a:ext uri="{FF2B5EF4-FFF2-40B4-BE49-F238E27FC236}">
                      <a16:creationId xmlns:a16="http://schemas.microsoft.com/office/drawing/2014/main" id="{0ABAE60F-B7A5-0994-2B2B-2554441B7AB9}"/>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08" name="Tekstfelt 1707">
                  <a:extLst>
                    <a:ext uri="{FF2B5EF4-FFF2-40B4-BE49-F238E27FC236}">
                      <a16:creationId xmlns:a16="http://schemas.microsoft.com/office/drawing/2014/main" id="{475E2749-2B0A-68E4-FB80-7D3AB68FE99A}"/>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09" name="Tekstfelt 1708">
                  <a:extLst>
                    <a:ext uri="{FF2B5EF4-FFF2-40B4-BE49-F238E27FC236}">
                      <a16:creationId xmlns:a16="http://schemas.microsoft.com/office/drawing/2014/main" id="{8F60350D-C1EE-1040-EDF9-804C76299D39}"/>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10" name="Tekstfelt 1709">
                  <a:extLst>
                    <a:ext uri="{FF2B5EF4-FFF2-40B4-BE49-F238E27FC236}">
                      <a16:creationId xmlns:a16="http://schemas.microsoft.com/office/drawing/2014/main" id="{F2A3C160-CE54-EADD-FCD9-15E28A9693EA}"/>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11" name="Tekstfelt 1710">
                  <a:extLst>
                    <a:ext uri="{FF2B5EF4-FFF2-40B4-BE49-F238E27FC236}">
                      <a16:creationId xmlns:a16="http://schemas.microsoft.com/office/drawing/2014/main" id="{AE936EB2-C36A-8D4F-6537-EEC4042D2557}"/>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712" name="Tekstfelt 1711">
                  <a:extLst>
                    <a:ext uri="{FF2B5EF4-FFF2-40B4-BE49-F238E27FC236}">
                      <a16:creationId xmlns:a16="http://schemas.microsoft.com/office/drawing/2014/main" id="{F2D2C3BB-D95D-EBA7-6FAE-E21E6FEF3158}"/>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13" name="Tekstfelt 1712">
                  <a:extLst>
                    <a:ext uri="{FF2B5EF4-FFF2-40B4-BE49-F238E27FC236}">
                      <a16:creationId xmlns:a16="http://schemas.microsoft.com/office/drawing/2014/main" id="{CCFB4532-406B-23D8-D8B2-BC87E24CB66B}"/>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14" name="Tekstfelt 1713">
                  <a:extLst>
                    <a:ext uri="{FF2B5EF4-FFF2-40B4-BE49-F238E27FC236}">
                      <a16:creationId xmlns:a16="http://schemas.microsoft.com/office/drawing/2014/main" id="{2DD1BBA4-5454-B4B0-60D1-EF2E95BBFEA2}"/>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15" name="Tekstfelt 1714">
                  <a:extLst>
                    <a:ext uri="{FF2B5EF4-FFF2-40B4-BE49-F238E27FC236}">
                      <a16:creationId xmlns:a16="http://schemas.microsoft.com/office/drawing/2014/main" id="{0DE14221-5563-B54E-D611-81743808F3C8}"/>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16" name="Tekstfelt 1715">
                  <a:extLst>
                    <a:ext uri="{FF2B5EF4-FFF2-40B4-BE49-F238E27FC236}">
                      <a16:creationId xmlns:a16="http://schemas.microsoft.com/office/drawing/2014/main" id="{5DD9DBD9-5331-B27F-B90A-7558AB7B36B6}"/>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05" name="Tekstfelt 1704">
                <a:extLst>
                  <a:ext uri="{FF2B5EF4-FFF2-40B4-BE49-F238E27FC236}">
                    <a16:creationId xmlns:a16="http://schemas.microsoft.com/office/drawing/2014/main" id="{DFEFC7C1-DA5C-3390-5A17-7FDC248C9E39}"/>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0" name="Gruppe 1649">
              <a:extLst>
                <a:ext uri="{FF2B5EF4-FFF2-40B4-BE49-F238E27FC236}">
                  <a16:creationId xmlns:a16="http://schemas.microsoft.com/office/drawing/2014/main" id="{106F3ACE-EC65-7B58-E75B-B97E9E632790}"/>
                </a:ext>
              </a:extLst>
            </p:cNvPr>
            <p:cNvGrpSpPr/>
            <p:nvPr/>
          </p:nvGrpSpPr>
          <p:grpSpPr>
            <a:xfrm>
              <a:off x="2079105" y="1121316"/>
              <a:ext cx="366035" cy="4982137"/>
              <a:chOff x="2889222" y="4194071"/>
              <a:chExt cx="366035" cy="4982137"/>
            </a:xfrm>
          </p:grpSpPr>
          <p:grpSp>
            <p:nvGrpSpPr>
              <p:cNvPr id="1691" name="Gruppe 1690">
                <a:extLst>
                  <a:ext uri="{FF2B5EF4-FFF2-40B4-BE49-F238E27FC236}">
                    <a16:creationId xmlns:a16="http://schemas.microsoft.com/office/drawing/2014/main" id="{9BA34965-4156-598E-9C31-D31F926B5044}"/>
                  </a:ext>
                </a:extLst>
              </p:cNvPr>
              <p:cNvGrpSpPr/>
              <p:nvPr/>
            </p:nvGrpSpPr>
            <p:grpSpPr>
              <a:xfrm>
                <a:off x="2889222" y="4194071"/>
                <a:ext cx="366035" cy="4982137"/>
                <a:chOff x="3472887" y="4779848"/>
                <a:chExt cx="366035" cy="4982137"/>
              </a:xfrm>
            </p:grpSpPr>
            <p:sp>
              <p:nvSpPr>
                <p:cNvPr id="1693" name="Tekstfelt 1692">
                  <a:extLst>
                    <a:ext uri="{FF2B5EF4-FFF2-40B4-BE49-F238E27FC236}">
                      <a16:creationId xmlns:a16="http://schemas.microsoft.com/office/drawing/2014/main" id="{9C96D2A1-892D-EA65-C6F5-16B27257373A}"/>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94" name="Tekstfelt 1693">
                  <a:extLst>
                    <a:ext uri="{FF2B5EF4-FFF2-40B4-BE49-F238E27FC236}">
                      <a16:creationId xmlns:a16="http://schemas.microsoft.com/office/drawing/2014/main" id="{B053A22E-A01A-5B57-552D-0258B730973F}"/>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95" name="Tekstfelt 1694">
                  <a:extLst>
                    <a:ext uri="{FF2B5EF4-FFF2-40B4-BE49-F238E27FC236}">
                      <a16:creationId xmlns:a16="http://schemas.microsoft.com/office/drawing/2014/main" id="{D41027A2-0C7A-3FE6-C5CC-5C1DC8FE2D3F}"/>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96" name="Tekstfelt 1695">
                  <a:extLst>
                    <a:ext uri="{FF2B5EF4-FFF2-40B4-BE49-F238E27FC236}">
                      <a16:creationId xmlns:a16="http://schemas.microsoft.com/office/drawing/2014/main" id="{E8528DAD-18EC-7718-41D1-718EE30D8BB4}"/>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97" name="Tekstfelt 1696">
                  <a:extLst>
                    <a:ext uri="{FF2B5EF4-FFF2-40B4-BE49-F238E27FC236}">
                      <a16:creationId xmlns:a16="http://schemas.microsoft.com/office/drawing/2014/main" id="{B2CDE97D-5C0D-A8DD-8A53-CC52304B600F}"/>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98" name="Tekstfelt 1697">
                  <a:extLst>
                    <a:ext uri="{FF2B5EF4-FFF2-40B4-BE49-F238E27FC236}">
                      <a16:creationId xmlns:a16="http://schemas.microsoft.com/office/drawing/2014/main" id="{38D31A08-3257-C153-FD4B-96B5041031D4}"/>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99" name="Tekstfelt 1698">
                  <a:extLst>
                    <a:ext uri="{FF2B5EF4-FFF2-40B4-BE49-F238E27FC236}">
                      <a16:creationId xmlns:a16="http://schemas.microsoft.com/office/drawing/2014/main" id="{5A433609-0509-ECD7-4BE2-0748E9ADE937}"/>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700" name="Tekstfelt 1699">
                  <a:extLst>
                    <a:ext uri="{FF2B5EF4-FFF2-40B4-BE49-F238E27FC236}">
                      <a16:creationId xmlns:a16="http://schemas.microsoft.com/office/drawing/2014/main" id="{703808CE-28E4-E672-AB0C-58264B42E611}"/>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01" name="Tekstfelt 1700">
                  <a:extLst>
                    <a:ext uri="{FF2B5EF4-FFF2-40B4-BE49-F238E27FC236}">
                      <a16:creationId xmlns:a16="http://schemas.microsoft.com/office/drawing/2014/main" id="{D74B9EBA-2D39-1174-CCB5-C331328DF45C}"/>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02" name="Tekstfelt 1701">
                  <a:extLst>
                    <a:ext uri="{FF2B5EF4-FFF2-40B4-BE49-F238E27FC236}">
                      <a16:creationId xmlns:a16="http://schemas.microsoft.com/office/drawing/2014/main" id="{614D4799-9349-269C-60F9-D442154849DC}"/>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03" name="Tekstfelt 1702">
                  <a:extLst>
                    <a:ext uri="{FF2B5EF4-FFF2-40B4-BE49-F238E27FC236}">
                      <a16:creationId xmlns:a16="http://schemas.microsoft.com/office/drawing/2014/main" id="{4410C19D-33A8-4B29-D17A-3E0AD1B2BB72}"/>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92" name="Tekstfelt 1691">
                <a:extLst>
                  <a:ext uri="{FF2B5EF4-FFF2-40B4-BE49-F238E27FC236}">
                    <a16:creationId xmlns:a16="http://schemas.microsoft.com/office/drawing/2014/main" id="{5862D618-8920-57B0-9510-E4CDF63C09AF}"/>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1" name="Gruppe 1650">
              <a:extLst>
                <a:ext uri="{FF2B5EF4-FFF2-40B4-BE49-F238E27FC236}">
                  <a16:creationId xmlns:a16="http://schemas.microsoft.com/office/drawing/2014/main" id="{62A8CA47-6CF6-717A-B527-C3D2084C922B}"/>
                </a:ext>
              </a:extLst>
            </p:cNvPr>
            <p:cNvGrpSpPr/>
            <p:nvPr/>
          </p:nvGrpSpPr>
          <p:grpSpPr>
            <a:xfrm>
              <a:off x="1644217" y="1117917"/>
              <a:ext cx="361556" cy="4982775"/>
              <a:chOff x="2893701" y="4625501"/>
              <a:chExt cx="361556" cy="4982775"/>
            </a:xfrm>
          </p:grpSpPr>
          <p:grpSp>
            <p:nvGrpSpPr>
              <p:cNvPr id="1678" name="Gruppe 1677">
                <a:extLst>
                  <a:ext uri="{FF2B5EF4-FFF2-40B4-BE49-F238E27FC236}">
                    <a16:creationId xmlns:a16="http://schemas.microsoft.com/office/drawing/2014/main" id="{5B47DFA4-F60A-4657-ABC1-FC0F2D1E2C0B}"/>
                  </a:ext>
                </a:extLst>
              </p:cNvPr>
              <p:cNvGrpSpPr/>
              <p:nvPr/>
            </p:nvGrpSpPr>
            <p:grpSpPr>
              <a:xfrm>
                <a:off x="2893701" y="4625501"/>
                <a:ext cx="361556" cy="4982775"/>
                <a:chOff x="3477366" y="5211278"/>
                <a:chExt cx="361556" cy="4982775"/>
              </a:xfrm>
            </p:grpSpPr>
            <p:sp>
              <p:nvSpPr>
                <p:cNvPr id="1680" name="Tekstfelt 1679">
                  <a:extLst>
                    <a:ext uri="{FF2B5EF4-FFF2-40B4-BE49-F238E27FC236}">
                      <a16:creationId xmlns:a16="http://schemas.microsoft.com/office/drawing/2014/main" id="{5B06C62C-78B7-F0D9-538A-569903E90D1C}"/>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81" name="Tekstfelt 1680">
                  <a:extLst>
                    <a:ext uri="{FF2B5EF4-FFF2-40B4-BE49-F238E27FC236}">
                      <a16:creationId xmlns:a16="http://schemas.microsoft.com/office/drawing/2014/main" id="{2C71B0FC-991E-1CF0-2CFC-33F5B350A9FE}"/>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82" name="Tekstfelt 1681">
                  <a:extLst>
                    <a:ext uri="{FF2B5EF4-FFF2-40B4-BE49-F238E27FC236}">
                      <a16:creationId xmlns:a16="http://schemas.microsoft.com/office/drawing/2014/main" id="{C77C46FC-EA58-EAC9-EA69-2918646742A3}"/>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83" name="Tekstfelt 1682">
                  <a:extLst>
                    <a:ext uri="{FF2B5EF4-FFF2-40B4-BE49-F238E27FC236}">
                      <a16:creationId xmlns:a16="http://schemas.microsoft.com/office/drawing/2014/main" id="{70A52337-4DE3-4D0F-034C-446B78F798F7}"/>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84" name="Tekstfelt 1683">
                  <a:extLst>
                    <a:ext uri="{FF2B5EF4-FFF2-40B4-BE49-F238E27FC236}">
                      <a16:creationId xmlns:a16="http://schemas.microsoft.com/office/drawing/2014/main" id="{86424BB1-7435-F554-0906-0C0939348218}"/>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85" name="Tekstfelt 1684">
                  <a:extLst>
                    <a:ext uri="{FF2B5EF4-FFF2-40B4-BE49-F238E27FC236}">
                      <a16:creationId xmlns:a16="http://schemas.microsoft.com/office/drawing/2014/main" id="{FBE0385F-8BD2-DEAB-D3D2-E2B16C8D86BB}"/>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86" name="Tekstfelt 1685">
                  <a:extLst>
                    <a:ext uri="{FF2B5EF4-FFF2-40B4-BE49-F238E27FC236}">
                      <a16:creationId xmlns:a16="http://schemas.microsoft.com/office/drawing/2014/main" id="{B15CE293-55F1-7E13-D9AD-AA29EE157667}"/>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87" name="Tekstfelt 1686">
                  <a:extLst>
                    <a:ext uri="{FF2B5EF4-FFF2-40B4-BE49-F238E27FC236}">
                      <a16:creationId xmlns:a16="http://schemas.microsoft.com/office/drawing/2014/main" id="{7854AAAF-498F-3206-9932-C982D03D8C00}"/>
                    </a:ext>
                  </a:extLst>
                </p:cNvPr>
                <p:cNvSpPr txBox="1"/>
                <p:nvPr/>
              </p:nvSpPr>
              <p:spPr>
                <a:xfrm>
                  <a:off x="3487886" y="9978609"/>
                  <a:ext cx="348172" cy="215444"/>
                </a:xfrm>
                <a:prstGeom prst="rect">
                  <a:avLst/>
                </a:prstGeom>
                <a:noFill/>
              </p:spPr>
              <p:txBody>
                <a:bodyPr wrap="none" rtlCol="0">
                  <a:spAutoFit/>
                </a:bodyPr>
                <a:lstStyle/>
                <a:p>
                  <a:r>
                    <a:rPr lang="da-DK" sz="800" dirty="0">
                      <a:solidFill>
                        <a:schemeClr val="bg1"/>
                      </a:solidFill>
                    </a:rPr>
                    <a:t>208</a:t>
                  </a:r>
                </a:p>
              </p:txBody>
            </p:sp>
            <p:sp>
              <p:nvSpPr>
                <p:cNvPr id="1688" name="Tekstfelt 1687">
                  <a:extLst>
                    <a:ext uri="{FF2B5EF4-FFF2-40B4-BE49-F238E27FC236}">
                      <a16:creationId xmlns:a16="http://schemas.microsoft.com/office/drawing/2014/main" id="{DC5AEFA5-63D8-6EF7-7892-0323B3B62CCA}"/>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689" name="Tekstfelt 1688">
                  <a:extLst>
                    <a:ext uri="{FF2B5EF4-FFF2-40B4-BE49-F238E27FC236}">
                      <a16:creationId xmlns:a16="http://schemas.microsoft.com/office/drawing/2014/main" id="{741055B9-213E-EA26-CBD3-E6F9E5D5F7E2}"/>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690" name="Tekstfelt 1689">
                  <a:extLst>
                    <a:ext uri="{FF2B5EF4-FFF2-40B4-BE49-F238E27FC236}">
                      <a16:creationId xmlns:a16="http://schemas.microsoft.com/office/drawing/2014/main" id="{A0AB6D7D-3846-F489-DC50-9F9E0206EF10}"/>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79" name="Tekstfelt 1678">
                <a:extLst>
                  <a:ext uri="{FF2B5EF4-FFF2-40B4-BE49-F238E27FC236}">
                    <a16:creationId xmlns:a16="http://schemas.microsoft.com/office/drawing/2014/main" id="{1B8ABCB1-49CE-8906-6A10-5B423736205E}"/>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2" name="Gruppe 1651">
              <a:extLst>
                <a:ext uri="{FF2B5EF4-FFF2-40B4-BE49-F238E27FC236}">
                  <a16:creationId xmlns:a16="http://schemas.microsoft.com/office/drawing/2014/main" id="{E8610A93-4D28-927C-1019-2C3DD02D904F}"/>
                </a:ext>
              </a:extLst>
            </p:cNvPr>
            <p:cNvGrpSpPr/>
            <p:nvPr/>
          </p:nvGrpSpPr>
          <p:grpSpPr>
            <a:xfrm>
              <a:off x="1201388" y="1555543"/>
              <a:ext cx="366404" cy="4546655"/>
              <a:chOff x="2895768" y="5488157"/>
              <a:chExt cx="366404" cy="4546655"/>
            </a:xfrm>
          </p:grpSpPr>
          <p:grpSp>
            <p:nvGrpSpPr>
              <p:cNvPr id="1666" name="Gruppe 1665">
                <a:extLst>
                  <a:ext uri="{FF2B5EF4-FFF2-40B4-BE49-F238E27FC236}">
                    <a16:creationId xmlns:a16="http://schemas.microsoft.com/office/drawing/2014/main" id="{DC364E2A-284E-9109-878A-4D946AFF8D32}"/>
                  </a:ext>
                </a:extLst>
              </p:cNvPr>
              <p:cNvGrpSpPr/>
              <p:nvPr/>
            </p:nvGrpSpPr>
            <p:grpSpPr>
              <a:xfrm>
                <a:off x="2895768" y="5488157"/>
                <a:ext cx="366404" cy="4546655"/>
                <a:chOff x="3479433" y="6073934"/>
                <a:chExt cx="366404" cy="4546655"/>
              </a:xfrm>
            </p:grpSpPr>
            <p:sp>
              <p:nvSpPr>
                <p:cNvPr id="1668" name="Tekstfelt 1667">
                  <a:extLst>
                    <a:ext uri="{FF2B5EF4-FFF2-40B4-BE49-F238E27FC236}">
                      <a16:creationId xmlns:a16="http://schemas.microsoft.com/office/drawing/2014/main" id="{A75FFC54-B852-F7F9-7DAD-197C20119BE2}"/>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69" name="Tekstfelt 1668">
                  <a:extLst>
                    <a:ext uri="{FF2B5EF4-FFF2-40B4-BE49-F238E27FC236}">
                      <a16:creationId xmlns:a16="http://schemas.microsoft.com/office/drawing/2014/main" id="{E9EEE450-0924-8724-6E36-2A570FD27EC6}"/>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70" name="Tekstfelt 1669">
                  <a:extLst>
                    <a:ext uri="{FF2B5EF4-FFF2-40B4-BE49-F238E27FC236}">
                      <a16:creationId xmlns:a16="http://schemas.microsoft.com/office/drawing/2014/main" id="{D16C92C8-006D-F08E-F0F6-776DFDE2C429}"/>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71" name="Tekstfelt 1670">
                  <a:extLst>
                    <a:ext uri="{FF2B5EF4-FFF2-40B4-BE49-F238E27FC236}">
                      <a16:creationId xmlns:a16="http://schemas.microsoft.com/office/drawing/2014/main" id="{4E6A3772-8A56-A70E-9773-B4F3CC780E69}"/>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72" name="Tekstfelt 1671">
                  <a:extLst>
                    <a:ext uri="{FF2B5EF4-FFF2-40B4-BE49-F238E27FC236}">
                      <a16:creationId xmlns:a16="http://schemas.microsoft.com/office/drawing/2014/main" id="{EC60E264-315C-35A8-6867-D719E35B1FFB}"/>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73" name="Tekstfelt 1672">
                  <a:extLst>
                    <a:ext uri="{FF2B5EF4-FFF2-40B4-BE49-F238E27FC236}">
                      <a16:creationId xmlns:a16="http://schemas.microsoft.com/office/drawing/2014/main" id="{878850A9-5AF7-E25B-DC0A-D3612A9400EC}"/>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74" name="Tekstfelt 1673">
                  <a:extLst>
                    <a:ext uri="{FF2B5EF4-FFF2-40B4-BE49-F238E27FC236}">
                      <a16:creationId xmlns:a16="http://schemas.microsoft.com/office/drawing/2014/main" id="{02053B6A-02FE-7942-88C4-736E80CB15E9}"/>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75" name="Tekstfelt 1674">
                  <a:extLst>
                    <a:ext uri="{FF2B5EF4-FFF2-40B4-BE49-F238E27FC236}">
                      <a16:creationId xmlns:a16="http://schemas.microsoft.com/office/drawing/2014/main" id="{4BF5B287-0CDD-1BFC-9685-F6AD09D3C870}"/>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76" name="Tekstfelt 1675">
                  <a:extLst>
                    <a:ext uri="{FF2B5EF4-FFF2-40B4-BE49-F238E27FC236}">
                      <a16:creationId xmlns:a16="http://schemas.microsoft.com/office/drawing/2014/main" id="{0CCAF6F8-E851-12FC-F9A2-257BBC70F394}"/>
                    </a:ext>
                  </a:extLst>
                </p:cNvPr>
                <p:cNvSpPr txBox="1"/>
                <p:nvPr/>
              </p:nvSpPr>
              <p:spPr>
                <a:xfrm>
                  <a:off x="3497665" y="10405145"/>
                  <a:ext cx="348172" cy="215444"/>
                </a:xfrm>
                <a:prstGeom prst="rect">
                  <a:avLst/>
                </a:prstGeom>
                <a:noFill/>
              </p:spPr>
              <p:txBody>
                <a:bodyPr wrap="none" rtlCol="0">
                  <a:spAutoFit/>
                </a:bodyPr>
                <a:lstStyle/>
                <a:p>
                  <a:r>
                    <a:rPr lang="da-DK" sz="800" dirty="0">
                      <a:solidFill>
                        <a:schemeClr val="bg1"/>
                      </a:solidFill>
                    </a:rPr>
                    <a:t>207</a:t>
                  </a:r>
                </a:p>
              </p:txBody>
            </p:sp>
            <p:sp>
              <p:nvSpPr>
                <p:cNvPr id="1677" name="Tekstfelt 1676">
                  <a:extLst>
                    <a:ext uri="{FF2B5EF4-FFF2-40B4-BE49-F238E27FC236}">
                      <a16:creationId xmlns:a16="http://schemas.microsoft.com/office/drawing/2014/main" id="{894775E8-11B7-D296-27F9-FE218479D3AD}"/>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67" name="Tekstfelt 1666">
                <a:extLst>
                  <a:ext uri="{FF2B5EF4-FFF2-40B4-BE49-F238E27FC236}">
                    <a16:creationId xmlns:a16="http://schemas.microsoft.com/office/drawing/2014/main" id="{0B50E442-3130-1767-0544-3FDB1AE220D3}"/>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3" name="Gruppe 1652">
              <a:extLst>
                <a:ext uri="{FF2B5EF4-FFF2-40B4-BE49-F238E27FC236}">
                  <a16:creationId xmlns:a16="http://schemas.microsoft.com/office/drawing/2014/main" id="{9B51B8B0-D73B-C1EA-9F1A-10ABB8C954D4}"/>
                </a:ext>
              </a:extLst>
            </p:cNvPr>
            <p:cNvGrpSpPr/>
            <p:nvPr/>
          </p:nvGrpSpPr>
          <p:grpSpPr>
            <a:xfrm>
              <a:off x="766885" y="1559382"/>
              <a:ext cx="367013" cy="4544118"/>
              <a:chOff x="2895768" y="5926611"/>
              <a:chExt cx="367013" cy="4544118"/>
            </a:xfrm>
          </p:grpSpPr>
          <p:grpSp>
            <p:nvGrpSpPr>
              <p:cNvPr id="1654" name="Gruppe 1653">
                <a:extLst>
                  <a:ext uri="{FF2B5EF4-FFF2-40B4-BE49-F238E27FC236}">
                    <a16:creationId xmlns:a16="http://schemas.microsoft.com/office/drawing/2014/main" id="{F14046CC-7BFF-D448-583B-093DA4752CFE}"/>
                  </a:ext>
                </a:extLst>
              </p:cNvPr>
              <p:cNvGrpSpPr/>
              <p:nvPr/>
            </p:nvGrpSpPr>
            <p:grpSpPr>
              <a:xfrm>
                <a:off x="2895768" y="6360069"/>
                <a:ext cx="367013" cy="4110660"/>
                <a:chOff x="3479433" y="6945846"/>
                <a:chExt cx="367013" cy="4110660"/>
              </a:xfrm>
            </p:grpSpPr>
            <p:sp>
              <p:nvSpPr>
                <p:cNvPr id="1656" name="Tekstfelt 1655">
                  <a:extLst>
                    <a:ext uri="{FF2B5EF4-FFF2-40B4-BE49-F238E27FC236}">
                      <a16:creationId xmlns:a16="http://schemas.microsoft.com/office/drawing/2014/main" id="{E270291E-BDC7-D709-FB49-7E80852F02EA}"/>
                    </a:ext>
                  </a:extLst>
                </p:cNvPr>
                <p:cNvSpPr txBox="1"/>
                <p:nvPr/>
              </p:nvSpPr>
              <p:spPr>
                <a:xfrm>
                  <a:off x="3498274" y="10841062"/>
                  <a:ext cx="348172" cy="215444"/>
                </a:xfrm>
                <a:prstGeom prst="rect">
                  <a:avLst/>
                </a:prstGeom>
                <a:noFill/>
              </p:spPr>
              <p:txBody>
                <a:bodyPr wrap="none" rtlCol="0">
                  <a:spAutoFit/>
                </a:bodyPr>
                <a:lstStyle/>
                <a:p>
                  <a:r>
                    <a:rPr lang="da-DK" sz="800" dirty="0">
                      <a:solidFill>
                        <a:schemeClr val="bg1"/>
                      </a:solidFill>
                    </a:rPr>
                    <a:t>206</a:t>
                  </a:r>
                </a:p>
              </p:txBody>
            </p:sp>
            <p:sp>
              <p:nvSpPr>
                <p:cNvPr id="1657" name="Tekstfelt 1656">
                  <a:extLst>
                    <a:ext uri="{FF2B5EF4-FFF2-40B4-BE49-F238E27FC236}">
                      <a16:creationId xmlns:a16="http://schemas.microsoft.com/office/drawing/2014/main" id="{A2A2378A-8698-68DF-0596-7691F5BEDA5C}"/>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58" name="Tekstfelt 1657">
                  <a:extLst>
                    <a:ext uri="{FF2B5EF4-FFF2-40B4-BE49-F238E27FC236}">
                      <a16:creationId xmlns:a16="http://schemas.microsoft.com/office/drawing/2014/main" id="{9BF3DAF5-53D9-E9CC-CAEA-7119A1B694DF}"/>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59" name="Tekstfelt 1658">
                  <a:extLst>
                    <a:ext uri="{FF2B5EF4-FFF2-40B4-BE49-F238E27FC236}">
                      <a16:creationId xmlns:a16="http://schemas.microsoft.com/office/drawing/2014/main" id="{C0EE6691-0D56-A0C2-CC7B-04F761BDDF6D}"/>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60" name="Tekstfelt 1659">
                  <a:extLst>
                    <a:ext uri="{FF2B5EF4-FFF2-40B4-BE49-F238E27FC236}">
                      <a16:creationId xmlns:a16="http://schemas.microsoft.com/office/drawing/2014/main" id="{5913AFF6-0E66-7567-F808-95006A4B7B27}"/>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61" name="Tekstfelt 1660">
                  <a:extLst>
                    <a:ext uri="{FF2B5EF4-FFF2-40B4-BE49-F238E27FC236}">
                      <a16:creationId xmlns:a16="http://schemas.microsoft.com/office/drawing/2014/main" id="{22EF22E7-83EE-942E-7514-C0960E894723}"/>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62" name="Tekstfelt 1661">
                  <a:extLst>
                    <a:ext uri="{FF2B5EF4-FFF2-40B4-BE49-F238E27FC236}">
                      <a16:creationId xmlns:a16="http://schemas.microsoft.com/office/drawing/2014/main" id="{0AD5D61C-F02C-7021-5B08-548B8B1585EC}"/>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63" name="Tekstfelt 1662">
                  <a:extLst>
                    <a:ext uri="{FF2B5EF4-FFF2-40B4-BE49-F238E27FC236}">
                      <a16:creationId xmlns:a16="http://schemas.microsoft.com/office/drawing/2014/main" id="{EFF2EF9D-781F-9BC6-7C34-A91989773ED8}"/>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64" name="Tekstfelt 1663">
                  <a:extLst>
                    <a:ext uri="{FF2B5EF4-FFF2-40B4-BE49-F238E27FC236}">
                      <a16:creationId xmlns:a16="http://schemas.microsoft.com/office/drawing/2014/main" id="{70178374-C113-1D24-12CE-F0DDDF099E68}"/>
                    </a:ext>
                  </a:extLst>
                </p:cNvPr>
                <p:cNvSpPr txBox="1"/>
                <p:nvPr/>
              </p:nvSpPr>
              <p:spPr>
                <a:xfrm>
                  <a:off x="3497665" y="10405145"/>
                  <a:ext cx="348172" cy="215444"/>
                </a:xfrm>
                <a:prstGeom prst="rect">
                  <a:avLst/>
                </a:prstGeom>
                <a:noFill/>
              </p:spPr>
              <p:txBody>
                <a:bodyPr wrap="none" rtlCol="0">
                  <a:spAutoFit/>
                </a:bodyPr>
                <a:lstStyle/>
                <a:p>
                  <a:r>
                    <a:rPr lang="da-DK" sz="800" dirty="0"/>
                    <a:t>207</a:t>
                  </a:r>
                </a:p>
              </p:txBody>
            </p:sp>
            <p:sp>
              <p:nvSpPr>
                <p:cNvPr id="1665" name="Tekstfelt 1664">
                  <a:extLst>
                    <a:ext uri="{FF2B5EF4-FFF2-40B4-BE49-F238E27FC236}">
                      <a16:creationId xmlns:a16="http://schemas.microsoft.com/office/drawing/2014/main" id="{6BE46877-F6D2-1E13-CDB0-B50218C257A1}"/>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55" name="Tekstfelt 1654">
                <a:extLst>
                  <a:ext uri="{FF2B5EF4-FFF2-40B4-BE49-F238E27FC236}">
                    <a16:creationId xmlns:a16="http://schemas.microsoft.com/office/drawing/2014/main" id="{2074EF6E-6ECB-64B8-4FD9-4C383A34842E}"/>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sp>
        <p:nvSpPr>
          <p:cNvPr id="2" name="Titel 1">
            <a:extLst>
              <a:ext uri="{FF2B5EF4-FFF2-40B4-BE49-F238E27FC236}">
                <a16:creationId xmlns:a16="http://schemas.microsoft.com/office/drawing/2014/main" id="{C0CC2F26-46CD-112C-9891-3531861AEE20}"/>
              </a:ext>
            </a:extLst>
          </p:cNvPr>
          <p:cNvSpPr>
            <a:spLocks noGrp="1"/>
          </p:cNvSpPr>
          <p:nvPr>
            <p:ph type="title"/>
          </p:nvPr>
        </p:nvSpPr>
        <p:spPr>
          <a:xfrm>
            <a:off x="388938" y="34926"/>
            <a:ext cx="8543925" cy="1325563"/>
          </a:xfrm>
        </p:spPr>
        <p:txBody>
          <a:bodyPr/>
          <a:lstStyle/>
          <a:p>
            <a:r>
              <a:rPr lang="da-DK" dirty="0">
                <a:solidFill>
                  <a:schemeClr val="bg1"/>
                </a:solidFill>
                <a:latin typeface="Herculanum" panose="02000505000000020004" pitchFamily="2" charset="77"/>
              </a:rPr>
              <a:t>Radon – 222 </a:t>
            </a:r>
          </a:p>
        </p:txBody>
      </p:sp>
      <p:pic>
        <p:nvPicPr>
          <p:cNvPr id="1575" name="Billede 1574">
            <a:extLst>
              <a:ext uri="{FF2B5EF4-FFF2-40B4-BE49-F238E27FC236}">
                <a16:creationId xmlns:a16="http://schemas.microsoft.com/office/drawing/2014/main" id="{ADBBD253-EB9D-A474-84F9-227FDCD57452}"/>
              </a:ext>
            </a:extLst>
          </p:cNvPr>
          <p:cNvPicPr>
            <a:picLocks noChangeAspect="1"/>
          </p:cNvPicPr>
          <p:nvPr/>
        </p:nvPicPr>
        <p:blipFill>
          <a:blip r:embed="rId5"/>
          <a:srcRect l="12802" t="15642" r="10372" b="21670"/>
          <a:stretch/>
        </p:blipFill>
        <p:spPr>
          <a:xfrm rot="5400000">
            <a:off x="6309228" y="847676"/>
            <a:ext cx="3246923" cy="2936222"/>
          </a:xfrm>
          <a:prstGeom prst="rect">
            <a:avLst/>
          </a:prstGeom>
        </p:spPr>
      </p:pic>
      <p:pic>
        <p:nvPicPr>
          <p:cNvPr id="1576" name="Billede 1575" descr="Et billede, der indeholder skærmbillede, Tablet, smartphone&#10;&#10;Automatisk genereret beskrivelse">
            <a:extLst>
              <a:ext uri="{FF2B5EF4-FFF2-40B4-BE49-F238E27FC236}">
                <a16:creationId xmlns:a16="http://schemas.microsoft.com/office/drawing/2014/main" id="{52B04F52-B959-3C21-6B45-D3A99BDED9CF}"/>
              </a:ext>
            </a:extLst>
          </p:cNvPr>
          <p:cNvPicPr>
            <a:picLocks noChangeAspect="1"/>
          </p:cNvPicPr>
          <p:nvPr/>
        </p:nvPicPr>
        <p:blipFill>
          <a:blip r:embed="rId6"/>
          <a:stretch>
            <a:fillRect/>
          </a:stretch>
        </p:blipFill>
        <p:spPr>
          <a:xfrm>
            <a:off x="6353607" y="389651"/>
            <a:ext cx="3283192" cy="3753795"/>
          </a:xfrm>
          <a:prstGeom prst="rect">
            <a:avLst/>
          </a:prstGeom>
        </p:spPr>
      </p:pic>
      <p:pic>
        <p:nvPicPr>
          <p:cNvPr id="652" name="Picture 2" descr="Fyldstof, Pen, Fyldepen, Kontor, Skrive">
            <a:extLst>
              <a:ext uri="{FF2B5EF4-FFF2-40B4-BE49-F238E27FC236}">
                <a16:creationId xmlns:a16="http://schemas.microsoft.com/office/drawing/2014/main" id="{1781E29F-4DCE-DBB4-D754-3D2D9C08132F}"/>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3046573">
            <a:off x="5335761" y="288171"/>
            <a:ext cx="1536321" cy="1058683"/>
          </a:xfrm>
          <a:prstGeom prst="rect">
            <a:avLst/>
          </a:prstGeom>
          <a:noFill/>
          <a:extLst>
            <a:ext uri="{909E8E84-426E-40DD-AFC4-6F175D3DCCD1}">
              <a14:hiddenFill xmlns:a14="http://schemas.microsoft.com/office/drawing/2010/main">
                <a:solidFill>
                  <a:srgbClr val="FFFFFF"/>
                </a:solidFill>
              </a14:hiddenFill>
            </a:ext>
          </a:extLst>
        </p:spPr>
      </p:pic>
      <p:grpSp>
        <p:nvGrpSpPr>
          <p:cNvPr id="1560" name="Gruppe 1559">
            <a:extLst>
              <a:ext uri="{FF2B5EF4-FFF2-40B4-BE49-F238E27FC236}">
                <a16:creationId xmlns:a16="http://schemas.microsoft.com/office/drawing/2014/main" id="{23D24E73-E8AD-5178-E461-1BCB4AEDC302}"/>
              </a:ext>
            </a:extLst>
          </p:cNvPr>
          <p:cNvGrpSpPr/>
          <p:nvPr/>
        </p:nvGrpSpPr>
        <p:grpSpPr>
          <a:xfrm>
            <a:off x="6573450" y="1108818"/>
            <a:ext cx="851792" cy="525993"/>
            <a:chOff x="5932613" y="2076403"/>
            <a:chExt cx="619317" cy="382432"/>
          </a:xfrm>
        </p:grpSpPr>
        <p:sp>
          <p:nvSpPr>
            <p:cNvPr id="1572" name="Tekstfelt 1571">
              <a:extLst>
                <a:ext uri="{FF2B5EF4-FFF2-40B4-BE49-F238E27FC236}">
                  <a16:creationId xmlns:a16="http://schemas.microsoft.com/office/drawing/2014/main" id="{5667FB54-2429-DCD9-47A6-C84064938E81}"/>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86</a:t>
              </a:r>
            </a:p>
          </p:txBody>
        </p:sp>
        <p:sp>
          <p:nvSpPr>
            <p:cNvPr id="1573" name="Tekstfelt 1572">
              <a:extLst>
                <a:ext uri="{FF2B5EF4-FFF2-40B4-BE49-F238E27FC236}">
                  <a16:creationId xmlns:a16="http://schemas.microsoft.com/office/drawing/2014/main" id="{0031933F-1537-3313-532B-E51CA663C9A6}"/>
                </a:ext>
              </a:extLst>
            </p:cNvPr>
            <p:cNvSpPr txBox="1"/>
            <p:nvPr/>
          </p:nvSpPr>
          <p:spPr>
            <a:xfrm>
              <a:off x="6157156" y="2117747"/>
              <a:ext cx="394774" cy="335661"/>
            </a:xfrm>
            <a:prstGeom prst="rect">
              <a:avLst/>
            </a:prstGeom>
            <a:noFill/>
            <a:scene3d>
              <a:camera prst="orthographicFront"/>
              <a:lightRig rig="threePt" dir="t"/>
            </a:scene3d>
            <a:sp3d>
              <a:bevelT h="38100"/>
            </a:sp3d>
          </p:spPr>
          <p:txBody>
            <a:bodyPr wrap="square" rtlCol="0">
              <a:spAutoFit/>
            </a:bodyPr>
            <a:lstStyle/>
            <a:p>
              <a:r>
                <a:rPr lang="da-DK" sz="2400" dirty="0" err="1"/>
                <a:t>Rn</a:t>
              </a:r>
              <a:endParaRPr lang="da-DK" sz="2400" dirty="0"/>
            </a:p>
          </p:txBody>
        </p:sp>
        <p:sp>
          <p:nvSpPr>
            <p:cNvPr id="1574" name="Tekstfelt 1573">
              <a:extLst>
                <a:ext uri="{FF2B5EF4-FFF2-40B4-BE49-F238E27FC236}">
                  <a16:creationId xmlns:a16="http://schemas.microsoft.com/office/drawing/2014/main" id="{93F4EE25-0BD5-39C9-98EC-0582FB19125A}"/>
                </a:ext>
              </a:extLst>
            </p:cNvPr>
            <p:cNvSpPr txBox="1"/>
            <p:nvPr/>
          </p:nvSpPr>
          <p:spPr>
            <a:xfrm>
              <a:off x="5932613" y="2076403"/>
              <a:ext cx="353220" cy="223776"/>
            </a:xfrm>
            <a:prstGeom prst="rect">
              <a:avLst/>
            </a:prstGeom>
            <a:noFill/>
          </p:spPr>
          <p:txBody>
            <a:bodyPr wrap="square" rtlCol="0">
              <a:spAutoFit/>
            </a:bodyPr>
            <a:lstStyle/>
            <a:p>
              <a:r>
                <a:rPr lang="da-DK" sz="1400" dirty="0"/>
                <a:t>222</a:t>
              </a:r>
            </a:p>
          </p:txBody>
        </p:sp>
      </p:grpSp>
      <p:cxnSp>
        <p:nvCxnSpPr>
          <p:cNvPr id="1561" name="Lige pilforbindelse 1560">
            <a:extLst>
              <a:ext uri="{FF2B5EF4-FFF2-40B4-BE49-F238E27FC236}">
                <a16:creationId xmlns:a16="http://schemas.microsoft.com/office/drawing/2014/main" id="{04A1CAFB-D55D-F9D9-FF98-70F9D07DF557}"/>
              </a:ext>
            </a:extLst>
          </p:cNvPr>
          <p:cNvCxnSpPr/>
          <p:nvPr/>
        </p:nvCxnSpPr>
        <p:spPr>
          <a:xfrm>
            <a:off x="7333391" y="1387847"/>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2" name="Gruppe 1561">
            <a:extLst>
              <a:ext uri="{FF2B5EF4-FFF2-40B4-BE49-F238E27FC236}">
                <a16:creationId xmlns:a16="http://schemas.microsoft.com/office/drawing/2014/main" id="{21325C96-36FE-800C-DA5A-B7588E42031C}"/>
              </a:ext>
            </a:extLst>
          </p:cNvPr>
          <p:cNvGrpSpPr/>
          <p:nvPr/>
        </p:nvGrpSpPr>
        <p:grpSpPr>
          <a:xfrm>
            <a:off x="7475425" y="1106334"/>
            <a:ext cx="948971" cy="525993"/>
            <a:chOff x="5892013" y="2076403"/>
            <a:chExt cx="689974" cy="382432"/>
          </a:xfrm>
        </p:grpSpPr>
        <p:sp>
          <p:nvSpPr>
            <p:cNvPr id="1569" name="Tekstfelt 1568">
              <a:extLst>
                <a:ext uri="{FF2B5EF4-FFF2-40B4-BE49-F238E27FC236}">
                  <a16:creationId xmlns:a16="http://schemas.microsoft.com/office/drawing/2014/main" id="{316D60F8-9CD6-D705-8907-4E7EF0EB2FA8}"/>
                </a:ext>
              </a:extLst>
            </p:cNvPr>
            <p:cNvSpPr txBox="1"/>
            <p:nvPr/>
          </p:nvSpPr>
          <p:spPr>
            <a:xfrm>
              <a:off x="59318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84</a:t>
              </a:r>
            </a:p>
          </p:txBody>
        </p:sp>
        <p:sp>
          <p:nvSpPr>
            <p:cNvPr id="1570" name="Tekstfelt 1569">
              <a:extLst>
                <a:ext uri="{FF2B5EF4-FFF2-40B4-BE49-F238E27FC236}">
                  <a16:creationId xmlns:a16="http://schemas.microsoft.com/office/drawing/2014/main" id="{EFE04AAF-A237-3E0D-0192-BA2971342C42}"/>
                </a:ext>
              </a:extLst>
            </p:cNvPr>
            <p:cNvSpPr txBox="1"/>
            <p:nvPr/>
          </p:nvSpPr>
          <p:spPr>
            <a:xfrm>
              <a:off x="6116556" y="2117747"/>
              <a:ext cx="465431" cy="335661"/>
            </a:xfrm>
            <a:prstGeom prst="rect">
              <a:avLst/>
            </a:prstGeom>
            <a:noFill/>
            <a:scene3d>
              <a:camera prst="orthographicFront"/>
              <a:lightRig rig="threePt" dir="t"/>
            </a:scene3d>
            <a:sp3d>
              <a:bevelT h="38100"/>
            </a:sp3d>
          </p:spPr>
          <p:txBody>
            <a:bodyPr wrap="square" rtlCol="0">
              <a:spAutoFit/>
            </a:bodyPr>
            <a:lstStyle/>
            <a:p>
              <a:r>
                <a:rPr lang="da-DK" sz="2400" dirty="0"/>
                <a:t>Po</a:t>
              </a:r>
            </a:p>
          </p:txBody>
        </p:sp>
        <p:sp>
          <p:nvSpPr>
            <p:cNvPr id="1571" name="Tekstfelt 1570">
              <a:extLst>
                <a:ext uri="{FF2B5EF4-FFF2-40B4-BE49-F238E27FC236}">
                  <a16:creationId xmlns:a16="http://schemas.microsoft.com/office/drawing/2014/main" id="{3B0D280B-F994-58B7-21B5-38FAC7589644}"/>
                </a:ext>
              </a:extLst>
            </p:cNvPr>
            <p:cNvSpPr txBox="1"/>
            <p:nvPr/>
          </p:nvSpPr>
          <p:spPr>
            <a:xfrm>
              <a:off x="5892013" y="2076403"/>
              <a:ext cx="353220" cy="223776"/>
            </a:xfrm>
            <a:prstGeom prst="rect">
              <a:avLst/>
            </a:prstGeom>
            <a:noFill/>
          </p:spPr>
          <p:txBody>
            <a:bodyPr wrap="square" rtlCol="0">
              <a:spAutoFit/>
            </a:bodyPr>
            <a:lstStyle/>
            <a:p>
              <a:r>
                <a:rPr lang="da-DK" sz="1400" dirty="0"/>
                <a:t>218</a:t>
              </a:r>
            </a:p>
          </p:txBody>
        </p:sp>
      </p:grpSp>
      <p:cxnSp>
        <p:nvCxnSpPr>
          <p:cNvPr id="1563" name="Lige pilforbindelse 1562">
            <a:extLst>
              <a:ext uri="{FF2B5EF4-FFF2-40B4-BE49-F238E27FC236}">
                <a16:creationId xmlns:a16="http://schemas.microsoft.com/office/drawing/2014/main" id="{D6FAF524-D34C-F09C-CC78-6AAB415226E6}"/>
              </a:ext>
            </a:extLst>
          </p:cNvPr>
          <p:cNvCxnSpPr/>
          <p:nvPr/>
        </p:nvCxnSpPr>
        <p:spPr>
          <a:xfrm>
            <a:off x="8253383" y="1389101"/>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2522" name="Gruppe 2521">
            <a:extLst>
              <a:ext uri="{FF2B5EF4-FFF2-40B4-BE49-F238E27FC236}">
                <a16:creationId xmlns:a16="http://schemas.microsoft.com/office/drawing/2014/main" id="{315BF3AD-FCBF-46DC-102B-D464BE961539}"/>
              </a:ext>
            </a:extLst>
          </p:cNvPr>
          <p:cNvGrpSpPr/>
          <p:nvPr/>
        </p:nvGrpSpPr>
        <p:grpSpPr>
          <a:xfrm>
            <a:off x="6225615" y="4661475"/>
            <a:ext cx="667465" cy="566405"/>
            <a:chOff x="5685555" y="3711707"/>
            <a:chExt cx="667465" cy="566405"/>
          </a:xfrm>
        </p:grpSpPr>
        <p:sp>
          <p:nvSpPr>
            <p:cNvPr id="2547" name="Rektangel 2546">
              <a:hlinkClick r:id="rId8" action="ppaction://hlinksldjump"/>
              <a:extLst>
                <a:ext uri="{FF2B5EF4-FFF2-40B4-BE49-F238E27FC236}">
                  <a16:creationId xmlns:a16="http://schemas.microsoft.com/office/drawing/2014/main" id="{85B03FEF-ADB5-5A5A-29F1-E9D11BAD3F18}"/>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48" name="Tekstfelt 2547">
              <a:hlinkClick r:id="rId8" action="ppaction://hlinksldjump"/>
              <a:extLst>
                <a:ext uri="{FF2B5EF4-FFF2-40B4-BE49-F238E27FC236}">
                  <a16:creationId xmlns:a16="http://schemas.microsoft.com/office/drawing/2014/main" id="{D8B97AD4-AED3-AF05-2E11-16C49F84C1E6}"/>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88</a:t>
              </a:r>
            </a:p>
          </p:txBody>
        </p:sp>
        <p:sp>
          <p:nvSpPr>
            <p:cNvPr id="2549" name="Tekstfelt 2548">
              <a:hlinkClick r:id="rId8" action="ppaction://hlinksldjump"/>
              <a:extLst>
                <a:ext uri="{FF2B5EF4-FFF2-40B4-BE49-F238E27FC236}">
                  <a16:creationId xmlns:a16="http://schemas.microsoft.com/office/drawing/2014/main" id="{AEAF7C00-1DCF-D962-B6AF-E262571F853C}"/>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Ra</a:t>
              </a:r>
            </a:p>
          </p:txBody>
        </p:sp>
        <p:sp>
          <p:nvSpPr>
            <p:cNvPr id="2550" name="Tekstfelt 2549">
              <a:hlinkClick r:id="rId8" action="ppaction://hlinksldjump"/>
              <a:extLst>
                <a:ext uri="{FF2B5EF4-FFF2-40B4-BE49-F238E27FC236}">
                  <a16:creationId xmlns:a16="http://schemas.microsoft.com/office/drawing/2014/main" id="{ACEF22A3-144E-BCD6-86A7-90E975F05C85}"/>
                </a:ext>
              </a:extLst>
            </p:cNvPr>
            <p:cNvSpPr txBox="1"/>
            <p:nvPr/>
          </p:nvSpPr>
          <p:spPr>
            <a:xfrm>
              <a:off x="5760208" y="3711707"/>
              <a:ext cx="529312" cy="215444"/>
            </a:xfrm>
            <a:prstGeom prst="rect">
              <a:avLst/>
            </a:prstGeom>
            <a:noFill/>
            <a:scene3d>
              <a:camera prst="orthographicFront"/>
              <a:lightRig rig="threePt" dir="t"/>
            </a:scene3d>
            <a:sp3d>
              <a:bevelT h="38100"/>
            </a:sp3d>
          </p:spPr>
          <p:txBody>
            <a:bodyPr wrap="none" rtlCol="0">
              <a:spAutoFit/>
            </a:bodyPr>
            <a:lstStyle/>
            <a:p>
              <a:r>
                <a:rPr lang="da-DK" sz="800" dirty="0"/>
                <a:t>Radium</a:t>
              </a:r>
            </a:p>
          </p:txBody>
        </p:sp>
        <p:sp>
          <p:nvSpPr>
            <p:cNvPr id="2551" name="Tekstfelt 2550">
              <a:hlinkClick r:id="rId8" action="ppaction://hlinksldjump"/>
              <a:extLst>
                <a:ext uri="{FF2B5EF4-FFF2-40B4-BE49-F238E27FC236}">
                  <a16:creationId xmlns:a16="http://schemas.microsoft.com/office/drawing/2014/main" id="{A9740F0B-36E1-B877-1D5D-48B85472C762}"/>
                </a:ext>
              </a:extLst>
            </p:cNvPr>
            <p:cNvSpPr txBox="1"/>
            <p:nvPr/>
          </p:nvSpPr>
          <p:spPr>
            <a:xfrm>
              <a:off x="5685555" y="3844047"/>
              <a:ext cx="391454" cy="246221"/>
            </a:xfrm>
            <a:prstGeom prst="rect">
              <a:avLst/>
            </a:prstGeom>
            <a:noFill/>
          </p:spPr>
          <p:txBody>
            <a:bodyPr wrap="none" rtlCol="0">
              <a:spAutoFit/>
            </a:bodyPr>
            <a:lstStyle/>
            <a:p>
              <a:r>
                <a:rPr lang="da-DK" sz="1000" dirty="0"/>
                <a:t>218</a:t>
              </a:r>
            </a:p>
          </p:txBody>
        </p:sp>
      </p:grpSp>
      <p:grpSp>
        <p:nvGrpSpPr>
          <p:cNvPr id="2562" name="Gruppe 2561">
            <a:extLst>
              <a:ext uri="{FF2B5EF4-FFF2-40B4-BE49-F238E27FC236}">
                <a16:creationId xmlns:a16="http://schemas.microsoft.com/office/drawing/2014/main" id="{C861D9BC-2EA8-0B4D-3F8E-42E641191BBB}"/>
              </a:ext>
            </a:extLst>
          </p:cNvPr>
          <p:cNvGrpSpPr/>
          <p:nvPr/>
        </p:nvGrpSpPr>
        <p:grpSpPr>
          <a:xfrm>
            <a:off x="6925910" y="4662727"/>
            <a:ext cx="667465" cy="566405"/>
            <a:chOff x="5685555" y="3711707"/>
            <a:chExt cx="667465" cy="566405"/>
          </a:xfrm>
        </p:grpSpPr>
        <p:sp>
          <p:nvSpPr>
            <p:cNvPr id="2563" name="Rektangel 2562">
              <a:hlinkClick r:id="rId9" action="ppaction://hlinksldjump"/>
              <a:extLst>
                <a:ext uri="{FF2B5EF4-FFF2-40B4-BE49-F238E27FC236}">
                  <a16:creationId xmlns:a16="http://schemas.microsoft.com/office/drawing/2014/main" id="{1BE094B5-07CA-850C-3C7F-9E577C7CAF2D}"/>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64" name="Tekstfelt 2563">
              <a:hlinkClick r:id="rId10" action="ppaction://hlinksldjump"/>
              <a:extLst>
                <a:ext uri="{FF2B5EF4-FFF2-40B4-BE49-F238E27FC236}">
                  <a16:creationId xmlns:a16="http://schemas.microsoft.com/office/drawing/2014/main" id="{9B0C2FD0-EBDC-8154-E50D-5524B7976281}"/>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82</a:t>
              </a:r>
            </a:p>
          </p:txBody>
        </p:sp>
        <p:sp>
          <p:nvSpPr>
            <p:cNvPr id="2565" name="Tekstfelt 2564">
              <a:hlinkClick r:id="rId9" action="ppaction://hlinksldjump"/>
              <a:extLst>
                <a:ext uri="{FF2B5EF4-FFF2-40B4-BE49-F238E27FC236}">
                  <a16:creationId xmlns:a16="http://schemas.microsoft.com/office/drawing/2014/main" id="{84F9B7C8-AAFC-CE6D-61ED-2265C0B40C89}"/>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Pb</a:t>
              </a:r>
              <a:endParaRPr lang="da-DK" sz="1600" dirty="0"/>
            </a:p>
          </p:txBody>
        </p:sp>
        <p:sp>
          <p:nvSpPr>
            <p:cNvPr id="2566" name="Tekstfelt 2565">
              <a:hlinkClick r:id="rId9" action="ppaction://hlinksldjump"/>
              <a:extLst>
                <a:ext uri="{FF2B5EF4-FFF2-40B4-BE49-F238E27FC236}">
                  <a16:creationId xmlns:a16="http://schemas.microsoft.com/office/drawing/2014/main" id="{7CC2DD56-3C92-042F-A290-693F33B32692}"/>
                </a:ext>
              </a:extLst>
            </p:cNvPr>
            <p:cNvSpPr txBox="1"/>
            <p:nvPr/>
          </p:nvSpPr>
          <p:spPr>
            <a:xfrm>
              <a:off x="5871526" y="3711707"/>
              <a:ext cx="320922" cy="215444"/>
            </a:xfrm>
            <a:prstGeom prst="rect">
              <a:avLst/>
            </a:prstGeom>
            <a:noFill/>
            <a:scene3d>
              <a:camera prst="orthographicFront"/>
              <a:lightRig rig="threePt" dir="t"/>
            </a:scene3d>
            <a:sp3d>
              <a:bevelT h="38100"/>
            </a:sp3d>
          </p:spPr>
          <p:txBody>
            <a:bodyPr wrap="none" rtlCol="0">
              <a:spAutoFit/>
            </a:bodyPr>
            <a:lstStyle/>
            <a:p>
              <a:r>
                <a:rPr lang="da-DK" sz="800" dirty="0"/>
                <a:t>Bly</a:t>
              </a:r>
            </a:p>
          </p:txBody>
        </p:sp>
        <p:sp>
          <p:nvSpPr>
            <p:cNvPr id="2567" name="Tekstfelt 2566">
              <a:hlinkClick r:id="rId9" action="ppaction://hlinksldjump"/>
              <a:extLst>
                <a:ext uri="{FF2B5EF4-FFF2-40B4-BE49-F238E27FC236}">
                  <a16:creationId xmlns:a16="http://schemas.microsoft.com/office/drawing/2014/main" id="{FDCAD93F-C7AC-2356-E5FC-CAD02F81104A}"/>
                </a:ext>
              </a:extLst>
            </p:cNvPr>
            <p:cNvSpPr txBox="1"/>
            <p:nvPr/>
          </p:nvSpPr>
          <p:spPr>
            <a:xfrm>
              <a:off x="5685555" y="3844047"/>
              <a:ext cx="391454" cy="246221"/>
            </a:xfrm>
            <a:prstGeom prst="rect">
              <a:avLst/>
            </a:prstGeom>
            <a:noFill/>
          </p:spPr>
          <p:txBody>
            <a:bodyPr wrap="none" rtlCol="0">
              <a:spAutoFit/>
            </a:bodyPr>
            <a:lstStyle/>
            <a:p>
              <a:r>
                <a:rPr lang="da-DK" sz="1000" dirty="0"/>
                <a:t>214</a:t>
              </a:r>
            </a:p>
          </p:txBody>
        </p:sp>
      </p:grpSp>
      <p:grpSp>
        <p:nvGrpSpPr>
          <p:cNvPr id="2568" name="Gruppe 2567">
            <a:extLst>
              <a:ext uri="{FF2B5EF4-FFF2-40B4-BE49-F238E27FC236}">
                <a16:creationId xmlns:a16="http://schemas.microsoft.com/office/drawing/2014/main" id="{B7770E4C-720F-1696-CFA0-45F23D390BBE}"/>
              </a:ext>
            </a:extLst>
          </p:cNvPr>
          <p:cNvGrpSpPr/>
          <p:nvPr/>
        </p:nvGrpSpPr>
        <p:grpSpPr>
          <a:xfrm>
            <a:off x="7645095" y="4660206"/>
            <a:ext cx="667465" cy="566405"/>
            <a:chOff x="5685555" y="3711707"/>
            <a:chExt cx="667465" cy="566405"/>
          </a:xfrm>
        </p:grpSpPr>
        <p:sp>
          <p:nvSpPr>
            <p:cNvPr id="2569" name="Rektangel 2568">
              <a:hlinkClick r:id="rId8" action="ppaction://hlinksldjump"/>
              <a:extLst>
                <a:ext uri="{FF2B5EF4-FFF2-40B4-BE49-F238E27FC236}">
                  <a16:creationId xmlns:a16="http://schemas.microsoft.com/office/drawing/2014/main" id="{6602B043-1413-74EA-BC74-457A7BB32A58}"/>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70" name="Tekstfelt 2569">
              <a:hlinkClick r:id="rId8" action="ppaction://hlinksldjump"/>
              <a:extLst>
                <a:ext uri="{FF2B5EF4-FFF2-40B4-BE49-F238E27FC236}">
                  <a16:creationId xmlns:a16="http://schemas.microsoft.com/office/drawing/2014/main" id="{81C9F4BA-6C44-0FD8-7A85-E4A6C88E010D}"/>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88</a:t>
              </a:r>
            </a:p>
          </p:txBody>
        </p:sp>
        <p:sp>
          <p:nvSpPr>
            <p:cNvPr id="2571" name="Tekstfelt 2570">
              <a:hlinkClick r:id="rId8" action="ppaction://hlinksldjump"/>
              <a:extLst>
                <a:ext uri="{FF2B5EF4-FFF2-40B4-BE49-F238E27FC236}">
                  <a16:creationId xmlns:a16="http://schemas.microsoft.com/office/drawing/2014/main" id="{76D62602-98AC-9A7E-9BA5-4022AD46E8B2}"/>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Ra</a:t>
              </a:r>
            </a:p>
          </p:txBody>
        </p:sp>
        <p:sp>
          <p:nvSpPr>
            <p:cNvPr id="2572" name="Tekstfelt 2571">
              <a:hlinkClick r:id="rId8" action="ppaction://hlinksldjump"/>
              <a:extLst>
                <a:ext uri="{FF2B5EF4-FFF2-40B4-BE49-F238E27FC236}">
                  <a16:creationId xmlns:a16="http://schemas.microsoft.com/office/drawing/2014/main" id="{4AF63CAB-5A02-E59A-E534-9FE1B7467D0F}"/>
                </a:ext>
              </a:extLst>
            </p:cNvPr>
            <p:cNvSpPr txBox="1"/>
            <p:nvPr/>
          </p:nvSpPr>
          <p:spPr>
            <a:xfrm>
              <a:off x="5760208" y="3711707"/>
              <a:ext cx="529312" cy="215444"/>
            </a:xfrm>
            <a:prstGeom prst="rect">
              <a:avLst/>
            </a:prstGeom>
            <a:noFill/>
            <a:scene3d>
              <a:camera prst="orthographicFront"/>
              <a:lightRig rig="threePt" dir="t"/>
            </a:scene3d>
            <a:sp3d>
              <a:bevelT h="38100"/>
            </a:sp3d>
          </p:spPr>
          <p:txBody>
            <a:bodyPr wrap="none" rtlCol="0">
              <a:spAutoFit/>
            </a:bodyPr>
            <a:lstStyle/>
            <a:p>
              <a:r>
                <a:rPr lang="da-DK" sz="800" dirty="0"/>
                <a:t>Radium</a:t>
              </a:r>
            </a:p>
          </p:txBody>
        </p:sp>
        <p:sp>
          <p:nvSpPr>
            <p:cNvPr id="2573" name="Tekstfelt 2572">
              <a:hlinkClick r:id="rId8" action="ppaction://hlinksldjump"/>
              <a:extLst>
                <a:ext uri="{FF2B5EF4-FFF2-40B4-BE49-F238E27FC236}">
                  <a16:creationId xmlns:a16="http://schemas.microsoft.com/office/drawing/2014/main" id="{2AF9728F-09C1-7155-EA8B-D7CEE0B6E0E3}"/>
                </a:ext>
              </a:extLst>
            </p:cNvPr>
            <p:cNvSpPr txBox="1"/>
            <p:nvPr/>
          </p:nvSpPr>
          <p:spPr>
            <a:xfrm>
              <a:off x="5685555" y="3844047"/>
              <a:ext cx="391454" cy="246221"/>
            </a:xfrm>
            <a:prstGeom prst="rect">
              <a:avLst/>
            </a:prstGeom>
            <a:noFill/>
          </p:spPr>
          <p:txBody>
            <a:bodyPr wrap="none" rtlCol="0">
              <a:spAutoFit/>
            </a:bodyPr>
            <a:lstStyle/>
            <a:p>
              <a:r>
                <a:rPr lang="da-DK" sz="1000" dirty="0"/>
                <a:t>219</a:t>
              </a:r>
            </a:p>
          </p:txBody>
        </p:sp>
      </p:grpSp>
      <p:grpSp>
        <p:nvGrpSpPr>
          <p:cNvPr id="2574" name="Gruppe 2573">
            <a:extLst>
              <a:ext uri="{FF2B5EF4-FFF2-40B4-BE49-F238E27FC236}">
                <a16:creationId xmlns:a16="http://schemas.microsoft.com/office/drawing/2014/main" id="{F7797A18-9176-C4CD-B6FF-CD7E4E9F2AA9}"/>
              </a:ext>
            </a:extLst>
          </p:cNvPr>
          <p:cNvGrpSpPr/>
          <p:nvPr/>
        </p:nvGrpSpPr>
        <p:grpSpPr>
          <a:xfrm>
            <a:off x="8349169" y="4657683"/>
            <a:ext cx="667465" cy="566405"/>
            <a:chOff x="5685555" y="3711707"/>
            <a:chExt cx="667465" cy="566405"/>
          </a:xfrm>
        </p:grpSpPr>
        <p:sp>
          <p:nvSpPr>
            <p:cNvPr id="2575" name="Rektangel 2574">
              <a:hlinkClick r:id="rId8" action="ppaction://hlinksldjump"/>
              <a:extLst>
                <a:ext uri="{FF2B5EF4-FFF2-40B4-BE49-F238E27FC236}">
                  <a16:creationId xmlns:a16="http://schemas.microsoft.com/office/drawing/2014/main" id="{AEC8B0BC-6D8F-2D02-D5B0-86D39BA0025A}"/>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76" name="Tekstfelt 2575">
              <a:hlinkClick r:id="rId8" action="ppaction://hlinksldjump"/>
              <a:extLst>
                <a:ext uri="{FF2B5EF4-FFF2-40B4-BE49-F238E27FC236}">
                  <a16:creationId xmlns:a16="http://schemas.microsoft.com/office/drawing/2014/main" id="{181848E7-3670-E7DF-F5B2-85B8FD089BDA}"/>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2577" name="Tekstfelt 2576">
              <a:hlinkClick r:id="rId8" action="ppaction://hlinksldjump"/>
              <a:extLst>
                <a:ext uri="{FF2B5EF4-FFF2-40B4-BE49-F238E27FC236}">
                  <a16:creationId xmlns:a16="http://schemas.microsoft.com/office/drawing/2014/main" id="{4E1BC035-A162-F513-2DA1-E9296A187452}"/>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2578" name="Tekstfelt 2577">
              <a:hlinkClick r:id="rId8" action="ppaction://hlinksldjump"/>
              <a:extLst>
                <a:ext uri="{FF2B5EF4-FFF2-40B4-BE49-F238E27FC236}">
                  <a16:creationId xmlns:a16="http://schemas.microsoft.com/office/drawing/2014/main" id="{61284CF6-37EF-60D9-FACB-CD2978CCFDC2}"/>
                </a:ext>
              </a:extLst>
            </p:cNvPr>
            <p:cNvSpPr txBox="1"/>
            <p:nvPr/>
          </p:nvSpPr>
          <p:spPr>
            <a:xfrm>
              <a:off x="576020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2579" name="Tekstfelt 2578">
              <a:hlinkClick r:id="rId8" action="ppaction://hlinksldjump"/>
              <a:extLst>
                <a:ext uri="{FF2B5EF4-FFF2-40B4-BE49-F238E27FC236}">
                  <a16:creationId xmlns:a16="http://schemas.microsoft.com/office/drawing/2014/main" id="{682470D9-3578-37CF-83A0-E878EAFFF278}"/>
                </a:ext>
              </a:extLst>
            </p:cNvPr>
            <p:cNvSpPr txBox="1"/>
            <p:nvPr/>
          </p:nvSpPr>
          <p:spPr>
            <a:xfrm>
              <a:off x="5685555" y="3844047"/>
              <a:ext cx="391454" cy="246221"/>
            </a:xfrm>
            <a:prstGeom prst="rect">
              <a:avLst/>
            </a:prstGeom>
            <a:noFill/>
          </p:spPr>
          <p:txBody>
            <a:bodyPr wrap="none" rtlCol="0">
              <a:spAutoFit/>
            </a:bodyPr>
            <a:lstStyle/>
            <a:p>
              <a:r>
                <a:rPr lang="da-DK" sz="1000" dirty="0"/>
                <a:t>216</a:t>
              </a:r>
            </a:p>
          </p:txBody>
        </p:sp>
      </p:grpSp>
      <p:grpSp>
        <p:nvGrpSpPr>
          <p:cNvPr id="2580" name="Gruppe 2579">
            <a:extLst>
              <a:ext uri="{FF2B5EF4-FFF2-40B4-BE49-F238E27FC236}">
                <a16:creationId xmlns:a16="http://schemas.microsoft.com/office/drawing/2014/main" id="{F473D17B-D163-548A-C403-C9B66C644067}"/>
              </a:ext>
            </a:extLst>
          </p:cNvPr>
          <p:cNvGrpSpPr/>
          <p:nvPr/>
        </p:nvGrpSpPr>
        <p:grpSpPr>
          <a:xfrm>
            <a:off x="9072138" y="4658935"/>
            <a:ext cx="667465" cy="566405"/>
            <a:chOff x="5685555" y="3711707"/>
            <a:chExt cx="667465" cy="566405"/>
          </a:xfrm>
        </p:grpSpPr>
        <p:sp>
          <p:nvSpPr>
            <p:cNvPr id="2581" name="Rektangel 2580">
              <a:hlinkClick r:id="rId8" action="ppaction://hlinksldjump"/>
              <a:extLst>
                <a:ext uri="{FF2B5EF4-FFF2-40B4-BE49-F238E27FC236}">
                  <a16:creationId xmlns:a16="http://schemas.microsoft.com/office/drawing/2014/main" id="{846B0C17-35AE-CA6D-AF91-815B62B65F19}"/>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82" name="Tekstfelt 2581">
              <a:hlinkClick r:id="rId8" action="ppaction://hlinksldjump"/>
              <a:extLst>
                <a:ext uri="{FF2B5EF4-FFF2-40B4-BE49-F238E27FC236}">
                  <a16:creationId xmlns:a16="http://schemas.microsoft.com/office/drawing/2014/main" id="{74697F3A-C72D-005C-DB00-4B72DEE90A24}"/>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82</a:t>
              </a:r>
            </a:p>
          </p:txBody>
        </p:sp>
        <p:sp>
          <p:nvSpPr>
            <p:cNvPr id="2583" name="Tekstfelt 2582">
              <a:hlinkClick r:id="rId8" action="ppaction://hlinksldjump"/>
              <a:extLst>
                <a:ext uri="{FF2B5EF4-FFF2-40B4-BE49-F238E27FC236}">
                  <a16:creationId xmlns:a16="http://schemas.microsoft.com/office/drawing/2014/main" id="{5062348D-C7EA-E0B7-6C70-D7DA015E9742}"/>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Pb</a:t>
              </a:r>
              <a:endParaRPr lang="da-DK" sz="1600" dirty="0"/>
            </a:p>
          </p:txBody>
        </p:sp>
        <p:sp>
          <p:nvSpPr>
            <p:cNvPr id="2584" name="Tekstfelt 2583">
              <a:hlinkClick r:id="rId8" action="ppaction://hlinksldjump"/>
              <a:extLst>
                <a:ext uri="{FF2B5EF4-FFF2-40B4-BE49-F238E27FC236}">
                  <a16:creationId xmlns:a16="http://schemas.microsoft.com/office/drawing/2014/main" id="{31853BAF-C43B-AE15-9373-15EE305BF45F}"/>
                </a:ext>
              </a:extLst>
            </p:cNvPr>
            <p:cNvSpPr txBox="1"/>
            <p:nvPr/>
          </p:nvSpPr>
          <p:spPr>
            <a:xfrm>
              <a:off x="5863576" y="3711707"/>
              <a:ext cx="320922" cy="215444"/>
            </a:xfrm>
            <a:prstGeom prst="rect">
              <a:avLst/>
            </a:prstGeom>
            <a:noFill/>
            <a:scene3d>
              <a:camera prst="orthographicFront"/>
              <a:lightRig rig="threePt" dir="t"/>
            </a:scene3d>
            <a:sp3d>
              <a:bevelT h="38100"/>
            </a:sp3d>
          </p:spPr>
          <p:txBody>
            <a:bodyPr wrap="none" rtlCol="0">
              <a:spAutoFit/>
            </a:bodyPr>
            <a:lstStyle/>
            <a:p>
              <a:r>
                <a:rPr lang="da-DK" sz="800" dirty="0"/>
                <a:t>Bly</a:t>
              </a:r>
            </a:p>
          </p:txBody>
        </p:sp>
        <p:sp>
          <p:nvSpPr>
            <p:cNvPr id="2585" name="Tekstfelt 2584">
              <a:hlinkClick r:id="rId8" action="ppaction://hlinksldjump"/>
              <a:extLst>
                <a:ext uri="{FF2B5EF4-FFF2-40B4-BE49-F238E27FC236}">
                  <a16:creationId xmlns:a16="http://schemas.microsoft.com/office/drawing/2014/main" id="{1049F47F-0D29-DC7D-48B6-B8637F1CE2D2}"/>
                </a:ext>
              </a:extLst>
            </p:cNvPr>
            <p:cNvSpPr txBox="1"/>
            <p:nvPr/>
          </p:nvSpPr>
          <p:spPr>
            <a:xfrm>
              <a:off x="5685555" y="3844047"/>
              <a:ext cx="391454" cy="246221"/>
            </a:xfrm>
            <a:prstGeom prst="rect">
              <a:avLst/>
            </a:prstGeom>
            <a:noFill/>
          </p:spPr>
          <p:txBody>
            <a:bodyPr wrap="none" rtlCol="0">
              <a:spAutoFit/>
            </a:bodyPr>
            <a:lstStyle/>
            <a:p>
              <a:r>
                <a:rPr lang="da-DK" sz="1000" dirty="0"/>
                <a:t>216</a:t>
              </a:r>
            </a:p>
          </p:txBody>
        </p:sp>
      </p:grpSp>
      <p:grpSp>
        <p:nvGrpSpPr>
          <p:cNvPr id="2586" name="Gruppe 2585">
            <a:extLst>
              <a:ext uri="{FF2B5EF4-FFF2-40B4-BE49-F238E27FC236}">
                <a16:creationId xmlns:a16="http://schemas.microsoft.com/office/drawing/2014/main" id="{FA49AAD5-B310-E3F0-6682-DEF558ECA5CD}"/>
              </a:ext>
            </a:extLst>
          </p:cNvPr>
          <p:cNvGrpSpPr/>
          <p:nvPr/>
        </p:nvGrpSpPr>
        <p:grpSpPr>
          <a:xfrm>
            <a:off x="6226869" y="5354207"/>
            <a:ext cx="667465" cy="566405"/>
            <a:chOff x="5685555" y="3711707"/>
            <a:chExt cx="667465" cy="566405"/>
          </a:xfrm>
        </p:grpSpPr>
        <p:sp>
          <p:nvSpPr>
            <p:cNvPr id="2587" name="Rektangel 2586">
              <a:hlinkClick r:id="rId8" action="ppaction://hlinksldjump"/>
              <a:extLst>
                <a:ext uri="{FF2B5EF4-FFF2-40B4-BE49-F238E27FC236}">
                  <a16:creationId xmlns:a16="http://schemas.microsoft.com/office/drawing/2014/main" id="{C7418828-7047-89BE-CD06-E636F747CBD1}"/>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88" name="Tekstfelt 2587">
              <a:hlinkClick r:id="rId8" action="ppaction://hlinksldjump"/>
              <a:extLst>
                <a:ext uri="{FF2B5EF4-FFF2-40B4-BE49-F238E27FC236}">
                  <a16:creationId xmlns:a16="http://schemas.microsoft.com/office/drawing/2014/main" id="{BEC88AF4-7569-F165-7D53-0AD54356E5DA}"/>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2589" name="Tekstfelt 2588">
              <a:hlinkClick r:id="rId8" action="ppaction://hlinksldjump"/>
              <a:extLst>
                <a:ext uri="{FF2B5EF4-FFF2-40B4-BE49-F238E27FC236}">
                  <a16:creationId xmlns:a16="http://schemas.microsoft.com/office/drawing/2014/main" id="{C1861BBA-3BC0-CC48-BF76-3B4D043A80FC}"/>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2590" name="Tekstfelt 2589">
              <a:hlinkClick r:id="rId8" action="ppaction://hlinksldjump"/>
              <a:extLst>
                <a:ext uri="{FF2B5EF4-FFF2-40B4-BE49-F238E27FC236}">
                  <a16:creationId xmlns:a16="http://schemas.microsoft.com/office/drawing/2014/main" id="{EF072B43-B8C0-8DCD-C1EB-E9F886C486D4}"/>
                </a:ext>
              </a:extLst>
            </p:cNvPr>
            <p:cNvSpPr txBox="1"/>
            <p:nvPr/>
          </p:nvSpPr>
          <p:spPr>
            <a:xfrm>
              <a:off x="5815866" y="3711707"/>
              <a:ext cx="417102" cy="215444"/>
            </a:xfrm>
            <a:prstGeom prst="rect">
              <a:avLst/>
            </a:prstGeom>
            <a:noFill/>
            <a:scene3d>
              <a:camera prst="orthographicFront"/>
              <a:lightRig rig="threePt" dir="t"/>
            </a:scene3d>
            <a:sp3d>
              <a:bevelT h="38100"/>
            </a:sp3d>
          </p:spPr>
          <p:txBody>
            <a:bodyPr wrap="none" rtlCol="0">
              <a:spAutoFit/>
            </a:bodyPr>
            <a:lstStyle/>
            <a:p>
              <a:r>
                <a:rPr lang="da-DK" sz="800" dirty="0" err="1"/>
                <a:t>Astat</a:t>
              </a:r>
              <a:endParaRPr lang="da-DK" sz="800" dirty="0"/>
            </a:p>
          </p:txBody>
        </p:sp>
        <p:sp>
          <p:nvSpPr>
            <p:cNvPr id="2591" name="Tekstfelt 2590">
              <a:hlinkClick r:id="rId8" action="ppaction://hlinksldjump"/>
              <a:extLst>
                <a:ext uri="{FF2B5EF4-FFF2-40B4-BE49-F238E27FC236}">
                  <a16:creationId xmlns:a16="http://schemas.microsoft.com/office/drawing/2014/main" id="{9B98C282-DDB6-AEE4-3868-E0EDA887A11B}"/>
                </a:ext>
              </a:extLst>
            </p:cNvPr>
            <p:cNvSpPr txBox="1"/>
            <p:nvPr/>
          </p:nvSpPr>
          <p:spPr>
            <a:xfrm>
              <a:off x="5685555" y="3844047"/>
              <a:ext cx="391454" cy="246221"/>
            </a:xfrm>
            <a:prstGeom prst="rect">
              <a:avLst/>
            </a:prstGeom>
            <a:noFill/>
          </p:spPr>
          <p:txBody>
            <a:bodyPr wrap="none" rtlCol="0">
              <a:spAutoFit/>
            </a:bodyPr>
            <a:lstStyle/>
            <a:p>
              <a:r>
                <a:rPr lang="da-DK" sz="1000" dirty="0"/>
                <a:t>218</a:t>
              </a:r>
            </a:p>
          </p:txBody>
        </p:sp>
      </p:grpSp>
      <p:grpSp>
        <p:nvGrpSpPr>
          <p:cNvPr id="2592" name="Gruppe 2591">
            <a:extLst>
              <a:ext uri="{FF2B5EF4-FFF2-40B4-BE49-F238E27FC236}">
                <a16:creationId xmlns:a16="http://schemas.microsoft.com/office/drawing/2014/main" id="{55C9565F-A4E3-F84B-C674-56B0D8B91424}"/>
              </a:ext>
            </a:extLst>
          </p:cNvPr>
          <p:cNvGrpSpPr/>
          <p:nvPr/>
        </p:nvGrpSpPr>
        <p:grpSpPr>
          <a:xfrm>
            <a:off x="6927164" y="5355459"/>
            <a:ext cx="667465" cy="566405"/>
            <a:chOff x="5685555" y="3711707"/>
            <a:chExt cx="667465" cy="566405"/>
          </a:xfrm>
        </p:grpSpPr>
        <p:sp>
          <p:nvSpPr>
            <p:cNvPr id="2593" name="Rektangel 2592">
              <a:hlinkClick r:id="rId8" action="ppaction://hlinksldjump"/>
              <a:extLst>
                <a:ext uri="{FF2B5EF4-FFF2-40B4-BE49-F238E27FC236}">
                  <a16:creationId xmlns:a16="http://schemas.microsoft.com/office/drawing/2014/main" id="{EADAC549-9956-5AE5-C8AC-459C097C16D3}"/>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94" name="Tekstfelt 2593">
              <a:hlinkClick r:id="rId8" action="ppaction://hlinksldjump"/>
              <a:extLst>
                <a:ext uri="{FF2B5EF4-FFF2-40B4-BE49-F238E27FC236}">
                  <a16:creationId xmlns:a16="http://schemas.microsoft.com/office/drawing/2014/main" id="{F2995522-947C-8D68-BCAD-CF09F41F8F7B}"/>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2595" name="Tekstfelt 2594">
              <a:hlinkClick r:id="rId8" action="ppaction://hlinksldjump"/>
              <a:extLst>
                <a:ext uri="{FF2B5EF4-FFF2-40B4-BE49-F238E27FC236}">
                  <a16:creationId xmlns:a16="http://schemas.microsoft.com/office/drawing/2014/main" id="{B62F9C90-0B42-7CB3-6022-A9769F8594E5}"/>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2596" name="Tekstfelt 2595">
              <a:hlinkClick r:id="rId8" action="ppaction://hlinksldjump"/>
              <a:extLst>
                <a:ext uri="{FF2B5EF4-FFF2-40B4-BE49-F238E27FC236}">
                  <a16:creationId xmlns:a16="http://schemas.microsoft.com/office/drawing/2014/main" id="{8A8CE370-A575-6C62-236C-F1D78871E9A4}"/>
                </a:ext>
              </a:extLst>
            </p:cNvPr>
            <p:cNvSpPr txBox="1"/>
            <p:nvPr/>
          </p:nvSpPr>
          <p:spPr>
            <a:xfrm>
              <a:off x="576020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2597" name="Tekstfelt 2596">
              <a:hlinkClick r:id="rId8" action="ppaction://hlinksldjump"/>
              <a:extLst>
                <a:ext uri="{FF2B5EF4-FFF2-40B4-BE49-F238E27FC236}">
                  <a16:creationId xmlns:a16="http://schemas.microsoft.com/office/drawing/2014/main" id="{2BF2E3E8-0F81-EDC6-9858-9D5225BFC385}"/>
                </a:ext>
              </a:extLst>
            </p:cNvPr>
            <p:cNvSpPr txBox="1"/>
            <p:nvPr/>
          </p:nvSpPr>
          <p:spPr>
            <a:xfrm>
              <a:off x="5685555" y="3844047"/>
              <a:ext cx="391454" cy="246221"/>
            </a:xfrm>
            <a:prstGeom prst="rect">
              <a:avLst/>
            </a:prstGeom>
            <a:noFill/>
          </p:spPr>
          <p:txBody>
            <a:bodyPr wrap="none" rtlCol="0">
              <a:spAutoFit/>
            </a:bodyPr>
            <a:lstStyle/>
            <a:p>
              <a:r>
                <a:rPr lang="da-DK" sz="1000" dirty="0"/>
                <a:t>218</a:t>
              </a:r>
            </a:p>
          </p:txBody>
        </p:sp>
      </p:grpSp>
      <p:grpSp>
        <p:nvGrpSpPr>
          <p:cNvPr id="2598" name="Gruppe 2597">
            <a:extLst>
              <a:ext uri="{FF2B5EF4-FFF2-40B4-BE49-F238E27FC236}">
                <a16:creationId xmlns:a16="http://schemas.microsoft.com/office/drawing/2014/main" id="{545A71F7-36E3-28DD-3C53-F386A2CA75C1}"/>
              </a:ext>
            </a:extLst>
          </p:cNvPr>
          <p:cNvGrpSpPr/>
          <p:nvPr/>
        </p:nvGrpSpPr>
        <p:grpSpPr>
          <a:xfrm>
            <a:off x="7646349" y="5352938"/>
            <a:ext cx="667465" cy="566405"/>
            <a:chOff x="5685555" y="3711707"/>
            <a:chExt cx="667465" cy="566405"/>
          </a:xfrm>
        </p:grpSpPr>
        <p:sp>
          <p:nvSpPr>
            <p:cNvPr id="2599" name="Rektangel 2598">
              <a:hlinkClick r:id="rId8" action="ppaction://hlinksldjump"/>
              <a:extLst>
                <a:ext uri="{FF2B5EF4-FFF2-40B4-BE49-F238E27FC236}">
                  <a16:creationId xmlns:a16="http://schemas.microsoft.com/office/drawing/2014/main" id="{60F21BED-55CF-E79A-45CF-BC27F63E8856}"/>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00" name="Tekstfelt 2599">
              <a:hlinkClick r:id="rId8" action="ppaction://hlinksldjump"/>
              <a:extLst>
                <a:ext uri="{FF2B5EF4-FFF2-40B4-BE49-F238E27FC236}">
                  <a16:creationId xmlns:a16="http://schemas.microsoft.com/office/drawing/2014/main" id="{F458EAA2-4246-8E73-B5AB-5F39A77CCD0E}"/>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2601" name="Tekstfelt 2600">
              <a:hlinkClick r:id="rId8" action="ppaction://hlinksldjump"/>
              <a:extLst>
                <a:ext uri="{FF2B5EF4-FFF2-40B4-BE49-F238E27FC236}">
                  <a16:creationId xmlns:a16="http://schemas.microsoft.com/office/drawing/2014/main" id="{134567DA-704B-EE16-8D64-1CA7D1C7664C}"/>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2602" name="Tekstfelt 2601">
              <a:hlinkClick r:id="rId8" action="ppaction://hlinksldjump"/>
              <a:extLst>
                <a:ext uri="{FF2B5EF4-FFF2-40B4-BE49-F238E27FC236}">
                  <a16:creationId xmlns:a16="http://schemas.microsoft.com/office/drawing/2014/main" id="{20A44226-5F5D-18FC-80E9-024DEC9E9FC2}"/>
                </a:ext>
              </a:extLst>
            </p:cNvPr>
            <p:cNvSpPr txBox="1"/>
            <p:nvPr/>
          </p:nvSpPr>
          <p:spPr>
            <a:xfrm>
              <a:off x="5815867" y="3711707"/>
              <a:ext cx="417102" cy="215444"/>
            </a:xfrm>
            <a:prstGeom prst="rect">
              <a:avLst/>
            </a:prstGeom>
            <a:noFill/>
            <a:scene3d>
              <a:camera prst="orthographicFront"/>
              <a:lightRig rig="threePt" dir="t"/>
            </a:scene3d>
            <a:sp3d>
              <a:bevelT h="38100"/>
            </a:sp3d>
          </p:spPr>
          <p:txBody>
            <a:bodyPr wrap="none" rtlCol="0">
              <a:spAutoFit/>
            </a:bodyPr>
            <a:lstStyle/>
            <a:p>
              <a:r>
                <a:rPr lang="da-DK" sz="800" dirty="0" err="1"/>
                <a:t>Astat</a:t>
              </a:r>
              <a:endParaRPr lang="da-DK" sz="800" dirty="0"/>
            </a:p>
          </p:txBody>
        </p:sp>
        <p:sp>
          <p:nvSpPr>
            <p:cNvPr id="2603" name="Tekstfelt 2602">
              <a:hlinkClick r:id="rId8" action="ppaction://hlinksldjump"/>
              <a:extLst>
                <a:ext uri="{FF2B5EF4-FFF2-40B4-BE49-F238E27FC236}">
                  <a16:creationId xmlns:a16="http://schemas.microsoft.com/office/drawing/2014/main" id="{4FB6DE48-B868-0165-762F-D5D4DFB755FC}"/>
                </a:ext>
              </a:extLst>
            </p:cNvPr>
            <p:cNvSpPr txBox="1"/>
            <p:nvPr/>
          </p:nvSpPr>
          <p:spPr>
            <a:xfrm>
              <a:off x="5685555" y="3844047"/>
              <a:ext cx="391454" cy="246221"/>
            </a:xfrm>
            <a:prstGeom prst="rect">
              <a:avLst/>
            </a:prstGeom>
            <a:noFill/>
          </p:spPr>
          <p:txBody>
            <a:bodyPr wrap="none" rtlCol="0">
              <a:spAutoFit/>
            </a:bodyPr>
            <a:lstStyle/>
            <a:p>
              <a:r>
                <a:rPr lang="da-DK" sz="1000" dirty="0"/>
                <a:t>220</a:t>
              </a:r>
            </a:p>
          </p:txBody>
        </p:sp>
      </p:grpSp>
      <p:grpSp>
        <p:nvGrpSpPr>
          <p:cNvPr id="2604" name="Gruppe 2603">
            <a:extLst>
              <a:ext uri="{FF2B5EF4-FFF2-40B4-BE49-F238E27FC236}">
                <a16:creationId xmlns:a16="http://schemas.microsoft.com/office/drawing/2014/main" id="{518E1925-E54C-AA54-B339-83920D551C91}"/>
              </a:ext>
            </a:extLst>
          </p:cNvPr>
          <p:cNvGrpSpPr/>
          <p:nvPr/>
        </p:nvGrpSpPr>
        <p:grpSpPr>
          <a:xfrm>
            <a:off x="8350423" y="5350415"/>
            <a:ext cx="667465" cy="566405"/>
            <a:chOff x="5685555" y="3711707"/>
            <a:chExt cx="667465" cy="566405"/>
          </a:xfrm>
        </p:grpSpPr>
        <p:sp>
          <p:nvSpPr>
            <p:cNvPr id="2605" name="Rektangel 2604">
              <a:hlinkClick r:id="rId8" action="ppaction://hlinksldjump"/>
              <a:extLst>
                <a:ext uri="{FF2B5EF4-FFF2-40B4-BE49-F238E27FC236}">
                  <a16:creationId xmlns:a16="http://schemas.microsoft.com/office/drawing/2014/main" id="{6DDA6B2C-0F29-2DB7-A926-764C3E7E96D2}"/>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06" name="Tekstfelt 2605">
              <a:hlinkClick r:id="rId8" action="ppaction://hlinksldjump"/>
              <a:extLst>
                <a:ext uri="{FF2B5EF4-FFF2-40B4-BE49-F238E27FC236}">
                  <a16:creationId xmlns:a16="http://schemas.microsoft.com/office/drawing/2014/main" id="{BC62738E-571D-1E3D-D722-7D1A34898ED8}"/>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82</a:t>
              </a:r>
            </a:p>
          </p:txBody>
        </p:sp>
        <p:sp>
          <p:nvSpPr>
            <p:cNvPr id="2607" name="Tekstfelt 2606">
              <a:hlinkClick r:id="rId8" action="ppaction://hlinksldjump"/>
              <a:extLst>
                <a:ext uri="{FF2B5EF4-FFF2-40B4-BE49-F238E27FC236}">
                  <a16:creationId xmlns:a16="http://schemas.microsoft.com/office/drawing/2014/main" id="{E2BF2E0B-4BDF-02F7-9A8E-0C62709DE428}"/>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Pb</a:t>
              </a:r>
              <a:endParaRPr lang="da-DK" sz="1600" dirty="0"/>
            </a:p>
          </p:txBody>
        </p:sp>
        <p:sp>
          <p:nvSpPr>
            <p:cNvPr id="2608" name="Tekstfelt 2607">
              <a:hlinkClick r:id="rId8" action="ppaction://hlinksldjump"/>
              <a:extLst>
                <a:ext uri="{FF2B5EF4-FFF2-40B4-BE49-F238E27FC236}">
                  <a16:creationId xmlns:a16="http://schemas.microsoft.com/office/drawing/2014/main" id="{B5D6EA94-BC35-9D4E-E730-50E1F2BDCAF2}"/>
                </a:ext>
              </a:extLst>
            </p:cNvPr>
            <p:cNvSpPr txBox="1"/>
            <p:nvPr/>
          </p:nvSpPr>
          <p:spPr>
            <a:xfrm>
              <a:off x="5863574" y="3711707"/>
              <a:ext cx="320922" cy="215444"/>
            </a:xfrm>
            <a:prstGeom prst="rect">
              <a:avLst/>
            </a:prstGeom>
            <a:noFill/>
            <a:scene3d>
              <a:camera prst="orthographicFront"/>
              <a:lightRig rig="threePt" dir="t"/>
            </a:scene3d>
            <a:sp3d>
              <a:bevelT h="38100"/>
            </a:sp3d>
          </p:spPr>
          <p:txBody>
            <a:bodyPr wrap="none" rtlCol="0">
              <a:spAutoFit/>
            </a:bodyPr>
            <a:lstStyle/>
            <a:p>
              <a:r>
                <a:rPr lang="da-DK" sz="800" dirty="0"/>
                <a:t>Bly</a:t>
              </a:r>
            </a:p>
          </p:txBody>
        </p:sp>
        <p:sp>
          <p:nvSpPr>
            <p:cNvPr id="2609" name="Tekstfelt 2608">
              <a:hlinkClick r:id="rId8" action="ppaction://hlinksldjump"/>
              <a:extLst>
                <a:ext uri="{FF2B5EF4-FFF2-40B4-BE49-F238E27FC236}">
                  <a16:creationId xmlns:a16="http://schemas.microsoft.com/office/drawing/2014/main" id="{8B142B5E-431C-CBF8-1BC6-39E185FAECCC}"/>
                </a:ext>
              </a:extLst>
            </p:cNvPr>
            <p:cNvSpPr txBox="1"/>
            <p:nvPr/>
          </p:nvSpPr>
          <p:spPr>
            <a:xfrm>
              <a:off x="5685555" y="3844047"/>
              <a:ext cx="391454" cy="246221"/>
            </a:xfrm>
            <a:prstGeom prst="rect">
              <a:avLst/>
            </a:prstGeom>
            <a:noFill/>
          </p:spPr>
          <p:txBody>
            <a:bodyPr wrap="none" rtlCol="0">
              <a:spAutoFit/>
            </a:bodyPr>
            <a:lstStyle/>
            <a:p>
              <a:r>
                <a:rPr lang="da-DK" sz="1000" dirty="0"/>
                <a:t>218</a:t>
              </a:r>
            </a:p>
          </p:txBody>
        </p:sp>
      </p:grpSp>
      <p:grpSp>
        <p:nvGrpSpPr>
          <p:cNvPr id="2610" name="Gruppe 2609">
            <a:extLst>
              <a:ext uri="{FF2B5EF4-FFF2-40B4-BE49-F238E27FC236}">
                <a16:creationId xmlns:a16="http://schemas.microsoft.com/office/drawing/2014/main" id="{89F6D2EF-7C64-AB73-9A21-9FB1442A2083}"/>
              </a:ext>
            </a:extLst>
          </p:cNvPr>
          <p:cNvGrpSpPr/>
          <p:nvPr/>
        </p:nvGrpSpPr>
        <p:grpSpPr>
          <a:xfrm>
            <a:off x="9073392" y="5351667"/>
            <a:ext cx="667465" cy="566405"/>
            <a:chOff x="5685555" y="3711707"/>
            <a:chExt cx="667465" cy="566405"/>
          </a:xfrm>
        </p:grpSpPr>
        <p:sp>
          <p:nvSpPr>
            <p:cNvPr id="2611" name="Rektangel 2610">
              <a:hlinkClick r:id="rId8" action="ppaction://hlinksldjump"/>
              <a:extLst>
                <a:ext uri="{FF2B5EF4-FFF2-40B4-BE49-F238E27FC236}">
                  <a16:creationId xmlns:a16="http://schemas.microsoft.com/office/drawing/2014/main" id="{C0FBC71B-9627-1F07-650E-9774A0430694}"/>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12" name="Tekstfelt 2611">
              <a:hlinkClick r:id="rId8" action="ppaction://hlinksldjump"/>
              <a:extLst>
                <a:ext uri="{FF2B5EF4-FFF2-40B4-BE49-F238E27FC236}">
                  <a16:creationId xmlns:a16="http://schemas.microsoft.com/office/drawing/2014/main" id="{A1353428-7C32-A464-95E4-509BF975F618}"/>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88</a:t>
              </a:r>
            </a:p>
          </p:txBody>
        </p:sp>
        <p:sp>
          <p:nvSpPr>
            <p:cNvPr id="2613" name="Tekstfelt 2612">
              <a:hlinkClick r:id="rId8" action="ppaction://hlinksldjump"/>
              <a:extLst>
                <a:ext uri="{FF2B5EF4-FFF2-40B4-BE49-F238E27FC236}">
                  <a16:creationId xmlns:a16="http://schemas.microsoft.com/office/drawing/2014/main" id="{5926AA9C-ED3B-7212-4613-4838AF78197F}"/>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Ra</a:t>
              </a:r>
            </a:p>
          </p:txBody>
        </p:sp>
        <p:sp>
          <p:nvSpPr>
            <p:cNvPr id="2614" name="Tekstfelt 2613">
              <a:hlinkClick r:id="rId8" action="ppaction://hlinksldjump"/>
              <a:extLst>
                <a:ext uri="{FF2B5EF4-FFF2-40B4-BE49-F238E27FC236}">
                  <a16:creationId xmlns:a16="http://schemas.microsoft.com/office/drawing/2014/main" id="{08B3739A-C684-21E5-05B8-0F198B9F889F}"/>
                </a:ext>
              </a:extLst>
            </p:cNvPr>
            <p:cNvSpPr txBox="1"/>
            <p:nvPr/>
          </p:nvSpPr>
          <p:spPr>
            <a:xfrm>
              <a:off x="5760208" y="3711707"/>
              <a:ext cx="529312" cy="215444"/>
            </a:xfrm>
            <a:prstGeom prst="rect">
              <a:avLst/>
            </a:prstGeom>
            <a:noFill/>
            <a:scene3d>
              <a:camera prst="orthographicFront"/>
              <a:lightRig rig="threePt" dir="t"/>
            </a:scene3d>
            <a:sp3d>
              <a:bevelT h="38100"/>
            </a:sp3d>
          </p:spPr>
          <p:txBody>
            <a:bodyPr wrap="none" rtlCol="0">
              <a:spAutoFit/>
            </a:bodyPr>
            <a:lstStyle/>
            <a:p>
              <a:r>
                <a:rPr lang="da-DK" sz="800" dirty="0"/>
                <a:t>Radium</a:t>
              </a:r>
            </a:p>
          </p:txBody>
        </p:sp>
        <p:sp>
          <p:nvSpPr>
            <p:cNvPr id="2615" name="Tekstfelt 2614">
              <a:hlinkClick r:id="rId8" action="ppaction://hlinksldjump"/>
              <a:extLst>
                <a:ext uri="{FF2B5EF4-FFF2-40B4-BE49-F238E27FC236}">
                  <a16:creationId xmlns:a16="http://schemas.microsoft.com/office/drawing/2014/main" id="{B56B9F53-229F-0587-C675-EB499E8A409C}"/>
                </a:ext>
              </a:extLst>
            </p:cNvPr>
            <p:cNvSpPr txBox="1"/>
            <p:nvPr/>
          </p:nvSpPr>
          <p:spPr>
            <a:xfrm>
              <a:off x="5685555" y="3844047"/>
              <a:ext cx="391454" cy="246221"/>
            </a:xfrm>
            <a:prstGeom prst="rect">
              <a:avLst/>
            </a:prstGeom>
            <a:noFill/>
          </p:spPr>
          <p:txBody>
            <a:bodyPr wrap="none" rtlCol="0">
              <a:spAutoFit/>
            </a:bodyPr>
            <a:lstStyle/>
            <a:p>
              <a:r>
                <a:rPr lang="da-DK" sz="1000" dirty="0"/>
                <a:t>221</a:t>
              </a:r>
            </a:p>
          </p:txBody>
        </p:sp>
      </p:grpSp>
      <p:sp>
        <p:nvSpPr>
          <p:cNvPr id="3" name="Tekstfelt 2">
            <a:extLst>
              <a:ext uri="{FF2B5EF4-FFF2-40B4-BE49-F238E27FC236}">
                <a16:creationId xmlns:a16="http://schemas.microsoft.com/office/drawing/2014/main" id="{44B5C4FD-FB06-79C2-D850-2BE21D29B06E}"/>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cxnSp>
        <p:nvCxnSpPr>
          <p:cNvPr id="6" name="Lige pilforbindelse 5">
            <a:extLst>
              <a:ext uri="{FF2B5EF4-FFF2-40B4-BE49-F238E27FC236}">
                <a16:creationId xmlns:a16="http://schemas.microsoft.com/office/drawing/2014/main" id="{36CDC621-6AC8-76E4-CB6E-8412FECC9BA5}"/>
              </a:ext>
            </a:extLst>
          </p:cNvPr>
          <p:cNvCxnSpPr>
            <a:cxnSpLocks/>
          </p:cNvCxnSpPr>
          <p:nvPr/>
        </p:nvCxnSpPr>
        <p:spPr>
          <a:xfrm flipH="1">
            <a:off x="5053063" y="4799420"/>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15981541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74B1367-B53F-E4CE-88CE-741ADFE472A4}"/>
            </a:ext>
          </a:extLst>
        </p:cNvPr>
        <p:cNvGrpSpPr/>
        <p:nvPr/>
      </p:nvGrpSpPr>
      <p:grpSpPr>
        <a:xfrm>
          <a:off x="0" y="0"/>
          <a:ext cx="0" cy="0"/>
          <a:chOff x="0" y="0"/>
          <a:chExt cx="0" cy="0"/>
        </a:xfrm>
      </p:grpSpPr>
      <p:pic>
        <p:nvPicPr>
          <p:cNvPr id="2552" name="Picture 2" descr="Ai Genereret, Forladt, Bygning, Gammel">
            <a:extLst>
              <a:ext uri="{FF2B5EF4-FFF2-40B4-BE49-F238E27FC236}">
                <a16:creationId xmlns:a16="http://schemas.microsoft.com/office/drawing/2014/main" id="{3C1A81A9-BCE7-F290-E951-DC3242E0C5E9}"/>
              </a:ext>
            </a:extLst>
          </p:cNvPr>
          <p:cNvPicPr>
            <a:picLocks noChangeAspect="1" noChangeArrowheads="1"/>
          </p:cNvPicPr>
          <p:nvPr/>
        </p:nvPicPr>
        <p:blipFill>
          <a:blip r:embed="rId3">
            <a:extLst>
              <a:ext uri="{BEBA8EAE-BF5A-486C-A8C5-ECC9F3942E4B}">
                <a14:imgProps xmlns:a14="http://schemas.microsoft.com/office/drawing/2010/main">
                  <a14:imgLayer r:embed="rId4">
                    <a14:imgEffect>
                      <a14:brightnessContrast bright="-40000" contrast="-40000"/>
                    </a14:imgEffect>
                  </a14:imgLayer>
                </a14:imgProps>
              </a:ext>
              <a:ext uri="{28A0092B-C50C-407E-A947-70E740481C1C}">
                <a14:useLocalDpi xmlns:a14="http://schemas.microsoft.com/office/drawing/2010/main" val="0"/>
              </a:ext>
            </a:extLst>
          </a:blip>
          <a:srcRect l="5024" r="14072" b="-1"/>
          <a:stretch/>
        </p:blipFill>
        <p:spPr bwMode="auto">
          <a:xfrm>
            <a:off x="20" y="1282"/>
            <a:ext cx="9905980" cy="6856718"/>
          </a:xfrm>
          <a:prstGeom prst="rect">
            <a:avLst/>
          </a:prstGeom>
          <a:noFill/>
          <a:extLst>
            <a:ext uri="{909E8E84-426E-40DD-AFC4-6F175D3DCCD1}">
              <a14:hiddenFill xmlns:a14="http://schemas.microsoft.com/office/drawing/2010/main">
                <a:solidFill>
                  <a:srgbClr val="FFFFFF"/>
                </a:solidFill>
              </a14:hiddenFill>
            </a:ext>
          </a:extLst>
        </p:spPr>
      </p:pic>
      <p:grpSp>
        <p:nvGrpSpPr>
          <p:cNvPr id="1640" name="Gruppe 1639">
            <a:extLst>
              <a:ext uri="{FF2B5EF4-FFF2-40B4-BE49-F238E27FC236}">
                <a16:creationId xmlns:a16="http://schemas.microsoft.com/office/drawing/2014/main" id="{45E7D727-F553-15C6-CC92-C15D4767A5F5}"/>
              </a:ext>
            </a:extLst>
          </p:cNvPr>
          <p:cNvGrpSpPr/>
          <p:nvPr/>
        </p:nvGrpSpPr>
        <p:grpSpPr>
          <a:xfrm>
            <a:off x="338113" y="1387706"/>
            <a:ext cx="5842309" cy="5233756"/>
            <a:chOff x="766885" y="981717"/>
            <a:chExt cx="5842309" cy="5233756"/>
          </a:xfrm>
        </p:grpSpPr>
        <p:grpSp>
          <p:nvGrpSpPr>
            <p:cNvPr id="1641" name="Gruppe 1640">
              <a:extLst>
                <a:ext uri="{FF2B5EF4-FFF2-40B4-BE49-F238E27FC236}">
                  <a16:creationId xmlns:a16="http://schemas.microsoft.com/office/drawing/2014/main" id="{13E38FAA-9263-6BC3-550F-3D93E1993D92}"/>
                </a:ext>
              </a:extLst>
            </p:cNvPr>
            <p:cNvGrpSpPr/>
            <p:nvPr/>
          </p:nvGrpSpPr>
          <p:grpSpPr>
            <a:xfrm>
              <a:off x="778422" y="981717"/>
              <a:ext cx="5830772" cy="5233756"/>
              <a:chOff x="-136438" y="1029165"/>
              <a:chExt cx="5830772" cy="5233756"/>
            </a:xfrm>
          </p:grpSpPr>
          <p:grpSp>
            <p:nvGrpSpPr>
              <p:cNvPr id="1808" name="Gruppe 1807">
                <a:extLst>
                  <a:ext uri="{FF2B5EF4-FFF2-40B4-BE49-F238E27FC236}">
                    <a16:creationId xmlns:a16="http://schemas.microsoft.com/office/drawing/2014/main" id="{BA046383-724D-66F7-58CB-F4FB35678255}"/>
                  </a:ext>
                </a:extLst>
              </p:cNvPr>
              <p:cNvGrpSpPr/>
              <p:nvPr/>
            </p:nvGrpSpPr>
            <p:grpSpPr>
              <a:xfrm>
                <a:off x="4253398" y="1061132"/>
                <a:ext cx="442069" cy="4756379"/>
                <a:chOff x="3817279" y="1064461"/>
                <a:chExt cx="442069" cy="4756379"/>
              </a:xfrm>
            </p:grpSpPr>
            <p:sp>
              <p:nvSpPr>
                <p:cNvPr id="2478" name="Rektangel 2477">
                  <a:extLst>
                    <a:ext uri="{FF2B5EF4-FFF2-40B4-BE49-F238E27FC236}">
                      <a16:creationId xmlns:a16="http://schemas.microsoft.com/office/drawing/2014/main" id="{838A3E49-9C55-5635-12D7-A290B7431ED1}"/>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9" name="Rektangel 2478">
                  <a:extLst>
                    <a:ext uri="{FF2B5EF4-FFF2-40B4-BE49-F238E27FC236}">
                      <a16:creationId xmlns:a16="http://schemas.microsoft.com/office/drawing/2014/main" id="{7B7EC025-F46C-4DA3-311C-A0A24D53300B}"/>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0" name="Rektangel 2479">
                  <a:extLst>
                    <a:ext uri="{FF2B5EF4-FFF2-40B4-BE49-F238E27FC236}">
                      <a16:creationId xmlns:a16="http://schemas.microsoft.com/office/drawing/2014/main" id="{FB40C4DD-7550-A2F1-118A-4706BBE999F0}"/>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1" name="Rektangel 2480">
                  <a:extLst>
                    <a:ext uri="{FF2B5EF4-FFF2-40B4-BE49-F238E27FC236}">
                      <a16:creationId xmlns:a16="http://schemas.microsoft.com/office/drawing/2014/main" id="{C8EAFD5C-55A1-36C0-D30B-03DA2BF1067B}"/>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2" name="Rektangel 2481">
                  <a:extLst>
                    <a:ext uri="{FF2B5EF4-FFF2-40B4-BE49-F238E27FC236}">
                      <a16:creationId xmlns:a16="http://schemas.microsoft.com/office/drawing/2014/main" id="{499EC026-ECD8-F1E4-8409-8820B90C9E55}"/>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3" name="Rektangel 2482">
                  <a:extLst>
                    <a:ext uri="{FF2B5EF4-FFF2-40B4-BE49-F238E27FC236}">
                      <a16:creationId xmlns:a16="http://schemas.microsoft.com/office/drawing/2014/main" id="{900632D5-BA13-F4C5-9240-507F8B4387DA}"/>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4" name="Rektangel 2483">
                  <a:extLst>
                    <a:ext uri="{FF2B5EF4-FFF2-40B4-BE49-F238E27FC236}">
                      <a16:creationId xmlns:a16="http://schemas.microsoft.com/office/drawing/2014/main" id="{9F840A3B-E57D-B6AD-9659-11A5F611A912}"/>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5" name="Rektangel 2484">
                  <a:extLst>
                    <a:ext uri="{FF2B5EF4-FFF2-40B4-BE49-F238E27FC236}">
                      <a16:creationId xmlns:a16="http://schemas.microsoft.com/office/drawing/2014/main" id="{1D2F8305-C5F0-83B3-830C-BED0D9559E0E}"/>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6" name="Rektangel 2485">
                  <a:extLst>
                    <a:ext uri="{FF2B5EF4-FFF2-40B4-BE49-F238E27FC236}">
                      <a16:creationId xmlns:a16="http://schemas.microsoft.com/office/drawing/2014/main" id="{D0C38799-FCFB-7BAD-37B2-B3BC76D57ADB}"/>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7" name="Rektangel 2486">
                  <a:extLst>
                    <a:ext uri="{FF2B5EF4-FFF2-40B4-BE49-F238E27FC236}">
                      <a16:creationId xmlns:a16="http://schemas.microsoft.com/office/drawing/2014/main" id="{33E85124-58EF-5376-8E4E-BA2B68FD9B3E}"/>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8" name="Rektangel 2487">
                  <a:extLst>
                    <a:ext uri="{FF2B5EF4-FFF2-40B4-BE49-F238E27FC236}">
                      <a16:creationId xmlns:a16="http://schemas.microsoft.com/office/drawing/2014/main" id="{65B68C5A-031F-B753-9F6D-898F90C9F649}"/>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809" name="Rektangel 1808">
                <a:extLst>
                  <a:ext uri="{FF2B5EF4-FFF2-40B4-BE49-F238E27FC236}">
                    <a16:creationId xmlns:a16="http://schemas.microsoft.com/office/drawing/2014/main" id="{9053A40D-A559-41A6-0EFE-C0553AF843C9}"/>
                  </a:ext>
                </a:extLst>
              </p:cNvPr>
              <p:cNvSpPr>
                <a:spLocks noChangeAspect="1"/>
              </p:cNvSpPr>
              <p:nvPr/>
            </p:nvSpPr>
            <p:spPr>
              <a:xfrm>
                <a:off x="4265457" y="581623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1810" name="Gruppe 1809">
                <a:extLst>
                  <a:ext uri="{FF2B5EF4-FFF2-40B4-BE49-F238E27FC236}">
                    <a16:creationId xmlns:a16="http://schemas.microsoft.com/office/drawing/2014/main" id="{ED36C859-9872-BD00-8CBD-4DF3F7B68FB7}"/>
                  </a:ext>
                </a:extLst>
              </p:cNvPr>
              <p:cNvGrpSpPr/>
              <p:nvPr/>
            </p:nvGrpSpPr>
            <p:grpSpPr>
              <a:xfrm>
                <a:off x="4196610" y="1032983"/>
                <a:ext cx="641389" cy="5216305"/>
                <a:chOff x="2892468" y="1032983"/>
                <a:chExt cx="641389" cy="5216305"/>
              </a:xfrm>
            </p:grpSpPr>
            <p:grpSp>
              <p:nvGrpSpPr>
                <p:cNvPr id="2441" name="Gruppe 2440">
                  <a:extLst>
                    <a:ext uri="{FF2B5EF4-FFF2-40B4-BE49-F238E27FC236}">
                      <a16:creationId xmlns:a16="http://schemas.microsoft.com/office/drawing/2014/main" id="{E518A190-C563-B5F6-D4D3-D6ABBEEABEBB}"/>
                    </a:ext>
                  </a:extLst>
                </p:cNvPr>
                <p:cNvGrpSpPr/>
                <p:nvPr/>
              </p:nvGrpSpPr>
              <p:grpSpPr>
                <a:xfrm>
                  <a:off x="2892468" y="1032983"/>
                  <a:ext cx="641389" cy="5216305"/>
                  <a:chOff x="3475384" y="1188399"/>
                  <a:chExt cx="641389" cy="5216305"/>
                </a:xfrm>
              </p:grpSpPr>
              <p:sp>
                <p:nvSpPr>
                  <p:cNvPr id="2445" name="Tekstfelt 2444">
                    <a:extLst>
                      <a:ext uri="{FF2B5EF4-FFF2-40B4-BE49-F238E27FC236}">
                        <a16:creationId xmlns:a16="http://schemas.microsoft.com/office/drawing/2014/main" id="{C76A2762-FA10-60DA-FEC2-7A689D6063C9}"/>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446" name="Tekstfelt 2445">
                    <a:extLst>
                      <a:ext uri="{FF2B5EF4-FFF2-40B4-BE49-F238E27FC236}">
                        <a16:creationId xmlns:a16="http://schemas.microsoft.com/office/drawing/2014/main" id="{7500E32D-E838-BC2F-2F31-7F45D1C4A831}"/>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447" name="Tekstfelt 2446">
                    <a:extLst>
                      <a:ext uri="{FF2B5EF4-FFF2-40B4-BE49-F238E27FC236}">
                        <a16:creationId xmlns:a16="http://schemas.microsoft.com/office/drawing/2014/main" id="{143DD397-D83C-A77A-6B18-FB0E58952DB7}"/>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448" name="Tekstfelt 2447">
                    <a:extLst>
                      <a:ext uri="{FF2B5EF4-FFF2-40B4-BE49-F238E27FC236}">
                        <a16:creationId xmlns:a16="http://schemas.microsoft.com/office/drawing/2014/main" id="{25082367-E021-CFF3-8E23-4185D8AEC2E7}"/>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449" name="Tekstfelt 2448">
                    <a:extLst>
                      <a:ext uri="{FF2B5EF4-FFF2-40B4-BE49-F238E27FC236}">
                        <a16:creationId xmlns:a16="http://schemas.microsoft.com/office/drawing/2014/main" id="{5C9D71E4-799E-57BA-B07D-FD3242074F4C}"/>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450" name="Tekstfelt 2449">
                    <a:extLst>
                      <a:ext uri="{FF2B5EF4-FFF2-40B4-BE49-F238E27FC236}">
                        <a16:creationId xmlns:a16="http://schemas.microsoft.com/office/drawing/2014/main" id="{99A49388-1580-D510-8FCD-5D5CE46C2D27}"/>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451" name="Tekstfelt 2450">
                    <a:extLst>
                      <a:ext uri="{FF2B5EF4-FFF2-40B4-BE49-F238E27FC236}">
                        <a16:creationId xmlns:a16="http://schemas.microsoft.com/office/drawing/2014/main" id="{34662EAB-D4F4-0228-4BDD-7BFACA50EA8E}"/>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452" name="Tekstfelt 2451">
                    <a:extLst>
                      <a:ext uri="{FF2B5EF4-FFF2-40B4-BE49-F238E27FC236}">
                        <a16:creationId xmlns:a16="http://schemas.microsoft.com/office/drawing/2014/main" id="{9131680E-DD5A-653D-49DE-0C9FB280A4C7}"/>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453" name="Tekstfelt 2452">
                    <a:extLst>
                      <a:ext uri="{FF2B5EF4-FFF2-40B4-BE49-F238E27FC236}">
                        <a16:creationId xmlns:a16="http://schemas.microsoft.com/office/drawing/2014/main" id="{E26C7354-CC69-B2CA-D6D3-6B83A624F0E8}"/>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454" name="Tekstfelt 2453">
                    <a:extLst>
                      <a:ext uri="{FF2B5EF4-FFF2-40B4-BE49-F238E27FC236}">
                        <a16:creationId xmlns:a16="http://schemas.microsoft.com/office/drawing/2014/main" id="{D62F72C2-2AD6-3B32-010C-925E8E200A75}"/>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455" name="Tekstfelt 2454">
                    <a:extLst>
                      <a:ext uri="{FF2B5EF4-FFF2-40B4-BE49-F238E27FC236}">
                        <a16:creationId xmlns:a16="http://schemas.microsoft.com/office/drawing/2014/main" id="{1C8E14FD-3397-DC07-98AC-83EE11EF4B1B}"/>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456" name="Tekstfelt 2455">
                    <a:extLst>
                      <a:ext uri="{FF2B5EF4-FFF2-40B4-BE49-F238E27FC236}">
                        <a16:creationId xmlns:a16="http://schemas.microsoft.com/office/drawing/2014/main" id="{9DA4A124-001C-A8EC-AF69-1A54FA13393C}"/>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457" name="Tekstfelt 2456">
                    <a:extLst>
                      <a:ext uri="{FF2B5EF4-FFF2-40B4-BE49-F238E27FC236}">
                        <a16:creationId xmlns:a16="http://schemas.microsoft.com/office/drawing/2014/main" id="{E574BB12-D1B0-940C-EE78-86F23A8BAB31}"/>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458" name="Tekstfelt 2457">
                    <a:extLst>
                      <a:ext uri="{FF2B5EF4-FFF2-40B4-BE49-F238E27FC236}">
                        <a16:creationId xmlns:a16="http://schemas.microsoft.com/office/drawing/2014/main" id="{DB01E471-A14C-45AD-294B-7545877F54A9}"/>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459" name="Tekstfelt 2458">
                    <a:extLst>
                      <a:ext uri="{FF2B5EF4-FFF2-40B4-BE49-F238E27FC236}">
                        <a16:creationId xmlns:a16="http://schemas.microsoft.com/office/drawing/2014/main" id="{ED73FD10-AE3D-5A77-3C02-3162BD341C67}"/>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460" name="Tekstfelt 2459">
                    <a:extLst>
                      <a:ext uri="{FF2B5EF4-FFF2-40B4-BE49-F238E27FC236}">
                        <a16:creationId xmlns:a16="http://schemas.microsoft.com/office/drawing/2014/main" id="{6C12FD7A-5B7F-2DD1-B099-8F67D16B7FEE}"/>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461" name="Tekstfelt 2460">
                    <a:extLst>
                      <a:ext uri="{FF2B5EF4-FFF2-40B4-BE49-F238E27FC236}">
                        <a16:creationId xmlns:a16="http://schemas.microsoft.com/office/drawing/2014/main" id="{51213332-2D64-38EF-837B-22199ABDED94}"/>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462" name="Tekstfelt 2461">
                    <a:extLst>
                      <a:ext uri="{FF2B5EF4-FFF2-40B4-BE49-F238E27FC236}">
                        <a16:creationId xmlns:a16="http://schemas.microsoft.com/office/drawing/2014/main" id="{F0A5D65A-210A-9B06-0191-FE1E6EDB41DC}"/>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463" name="Tekstfelt 2462">
                    <a:extLst>
                      <a:ext uri="{FF2B5EF4-FFF2-40B4-BE49-F238E27FC236}">
                        <a16:creationId xmlns:a16="http://schemas.microsoft.com/office/drawing/2014/main" id="{C07E2CC9-59D9-A8A2-C530-4DAC987A7823}"/>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464" name="Tekstfelt 2463">
                    <a:extLst>
                      <a:ext uri="{FF2B5EF4-FFF2-40B4-BE49-F238E27FC236}">
                        <a16:creationId xmlns:a16="http://schemas.microsoft.com/office/drawing/2014/main" id="{EA6E6ED2-FECD-8937-7ED6-893F8F06E993}"/>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465" name="Tekstfelt 2464">
                    <a:extLst>
                      <a:ext uri="{FF2B5EF4-FFF2-40B4-BE49-F238E27FC236}">
                        <a16:creationId xmlns:a16="http://schemas.microsoft.com/office/drawing/2014/main" id="{7542DDD1-2B2F-63C2-AAEC-2C18F1282DE5}"/>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466" name="Tekstfelt 2465">
                    <a:extLst>
                      <a:ext uri="{FF2B5EF4-FFF2-40B4-BE49-F238E27FC236}">
                        <a16:creationId xmlns:a16="http://schemas.microsoft.com/office/drawing/2014/main" id="{1C6865AA-208E-F851-7197-1AC6EA34F986}"/>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467" name="Tekstfelt 2466">
                    <a:extLst>
                      <a:ext uri="{FF2B5EF4-FFF2-40B4-BE49-F238E27FC236}">
                        <a16:creationId xmlns:a16="http://schemas.microsoft.com/office/drawing/2014/main" id="{08C6CC4D-DA4D-68AD-49FA-2D7137BE57D4}"/>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468" name="Tekstfelt 2467">
                    <a:extLst>
                      <a:ext uri="{FF2B5EF4-FFF2-40B4-BE49-F238E27FC236}">
                        <a16:creationId xmlns:a16="http://schemas.microsoft.com/office/drawing/2014/main" id="{F1E999E3-8EB3-76F1-8620-644DFBDF1E92}"/>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469" name="Tekstfelt 2468">
                    <a:extLst>
                      <a:ext uri="{FF2B5EF4-FFF2-40B4-BE49-F238E27FC236}">
                        <a16:creationId xmlns:a16="http://schemas.microsoft.com/office/drawing/2014/main" id="{62F090C6-B6DF-5402-599A-2B6A0C8816EA}"/>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470" name="Tekstfelt 2469">
                    <a:extLst>
                      <a:ext uri="{FF2B5EF4-FFF2-40B4-BE49-F238E27FC236}">
                        <a16:creationId xmlns:a16="http://schemas.microsoft.com/office/drawing/2014/main" id="{6198985C-FFFB-D44D-FB1E-262324B6EB4D}"/>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471" name="Tekstfelt 2470">
                    <a:extLst>
                      <a:ext uri="{FF2B5EF4-FFF2-40B4-BE49-F238E27FC236}">
                        <a16:creationId xmlns:a16="http://schemas.microsoft.com/office/drawing/2014/main" id="{7A4E13B6-C360-6E69-0061-06DBABA7B1D7}"/>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472" name="Tekstfelt 2471">
                    <a:extLst>
                      <a:ext uri="{FF2B5EF4-FFF2-40B4-BE49-F238E27FC236}">
                        <a16:creationId xmlns:a16="http://schemas.microsoft.com/office/drawing/2014/main" id="{097AC106-C6FA-1FEB-7C70-2413F98C90E4}"/>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473" name="Tekstfelt 2472">
                    <a:extLst>
                      <a:ext uri="{FF2B5EF4-FFF2-40B4-BE49-F238E27FC236}">
                        <a16:creationId xmlns:a16="http://schemas.microsoft.com/office/drawing/2014/main" id="{F57C8216-B2EB-414A-5B6B-F03E6B91E5E7}"/>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474" name="Tekstfelt 2473">
                    <a:extLst>
                      <a:ext uri="{FF2B5EF4-FFF2-40B4-BE49-F238E27FC236}">
                        <a16:creationId xmlns:a16="http://schemas.microsoft.com/office/drawing/2014/main" id="{5C6076BE-26A8-679E-3194-DE9FE4B03D45}"/>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475" name="Tekstfelt 2474">
                    <a:extLst>
                      <a:ext uri="{FF2B5EF4-FFF2-40B4-BE49-F238E27FC236}">
                        <a16:creationId xmlns:a16="http://schemas.microsoft.com/office/drawing/2014/main" id="{0CC85433-1649-10F3-80FD-AE833134BC15}"/>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476" name="Tekstfelt 2475">
                    <a:extLst>
                      <a:ext uri="{FF2B5EF4-FFF2-40B4-BE49-F238E27FC236}">
                        <a16:creationId xmlns:a16="http://schemas.microsoft.com/office/drawing/2014/main" id="{C9928E5E-1D0E-3B3F-50EA-2A0916D7469C}"/>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477" name="Tekstfelt 2476">
                    <a:extLst>
                      <a:ext uri="{FF2B5EF4-FFF2-40B4-BE49-F238E27FC236}">
                        <a16:creationId xmlns:a16="http://schemas.microsoft.com/office/drawing/2014/main" id="{5180E686-3DBE-A6A1-CFA4-E5FD599CA46D}"/>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442" name="Tekstfelt 2441">
                  <a:extLst>
                    <a:ext uri="{FF2B5EF4-FFF2-40B4-BE49-F238E27FC236}">
                      <a16:creationId xmlns:a16="http://schemas.microsoft.com/office/drawing/2014/main" id="{37724BAD-B746-FC0A-3C1A-0BFAD2B900D3}"/>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443" name="Tekstfelt 2442">
                  <a:extLst>
                    <a:ext uri="{FF2B5EF4-FFF2-40B4-BE49-F238E27FC236}">
                      <a16:creationId xmlns:a16="http://schemas.microsoft.com/office/drawing/2014/main" id="{B0A194FB-790F-D5F8-A181-2BA82DB85CF3}"/>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444" name="Tekstfelt 2443">
                  <a:extLst>
                    <a:ext uri="{FF2B5EF4-FFF2-40B4-BE49-F238E27FC236}">
                      <a16:creationId xmlns:a16="http://schemas.microsoft.com/office/drawing/2014/main" id="{89EC3448-ECB4-12D5-20F6-63202BB34E33}"/>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11" name="Gruppe 1810">
                <a:extLst>
                  <a:ext uri="{FF2B5EF4-FFF2-40B4-BE49-F238E27FC236}">
                    <a16:creationId xmlns:a16="http://schemas.microsoft.com/office/drawing/2014/main" id="{0B111AC8-CDD7-0428-38F6-E6C5487BD921}"/>
                  </a:ext>
                </a:extLst>
              </p:cNvPr>
              <p:cNvGrpSpPr/>
              <p:nvPr/>
            </p:nvGrpSpPr>
            <p:grpSpPr>
              <a:xfrm>
                <a:off x="4188892" y="1168460"/>
                <a:ext cx="374057" cy="4971316"/>
                <a:chOff x="2884750" y="1168460"/>
                <a:chExt cx="374057" cy="4971316"/>
              </a:xfrm>
            </p:grpSpPr>
            <p:grpSp>
              <p:nvGrpSpPr>
                <p:cNvPr id="2428" name="Gruppe 2427">
                  <a:extLst>
                    <a:ext uri="{FF2B5EF4-FFF2-40B4-BE49-F238E27FC236}">
                      <a16:creationId xmlns:a16="http://schemas.microsoft.com/office/drawing/2014/main" id="{337C6093-D469-A1DA-4612-72545CDB24E2}"/>
                    </a:ext>
                  </a:extLst>
                </p:cNvPr>
                <p:cNvGrpSpPr/>
                <p:nvPr/>
              </p:nvGrpSpPr>
              <p:grpSpPr>
                <a:xfrm>
                  <a:off x="2884750" y="1168460"/>
                  <a:ext cx="358241" cy="4542339"/>
                  <a:chOff x="3468415" y="1754237"/>
                  <a:chExt cx="358241" cy="4542339"/>
                </a:xfrm>
              </p:grpSpPr>
              <p:sp>
                <p:nvSpPr>
                  <p:cNvPr id="2430" name="Tekstfelt 2429">
                    <a:extLst>
                      <a:ext uri="{FF2B5EF4-FFF2-40B4-BE49-F238E27FC236}">
                        <a16:creationId xmlns:a16="http://schemas.microsoft.com/office/drawing/2014/main" id="{FA95E8BB-19E0-E6E6-0AF3-D601BCCA904F}"/>
                      </a:ext>
                    </a:extLst>
                  </p:cNvPr>
                  <p:cNvSpPr txBox="1"/>
                  <p:nvPr/>
                </p:nvSpPr>
                <p:spPr>
                  <a:xfrm>
                    <a:off x="3477366" y="60811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217</a:t>
                    </a:r>
                  </a:p>
                </p:txBody>
              </p:sp>
              <p:sp>
                <p:nvSpPr>
                  <p:cNvPr id="2431" name="Tekstfelt 2430">
                    <a:extLst>
                      <a:ext uri="{FF2B5EF4-FFF2-40B4-BE49-F238E27FC236}">
                        <a16:creationId xmlns:a16="http://schemas.microsoft.com/office/drawing/2014/main" id="{272B15AA-FFAA-A0BB-FFAD-689110B3299F}"/>
                      </a:ext>
                    </a:extLst>
                  </p:cNvPr>
                  <p:cNvSpPr txBox="1"/>
                  <p:nvPr/>
                </p:nvSpPr>
                <p:spPr>
                  <a:xfrm>
                    <a:off x="3470660" y="218566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226</a:t>
                    </a:r>
                  </a:p>
                </p:txBody>
              </p:sp>
              <p:sp>
                <p:nvSpPr>
                  <p:cNvPr id="2432" name="Tekstfelt 2431">
                    <a:extLst>
                      <a:ext uri="{FF2B5EF4-FFF2-40B4-BE49-F238E27FC236}">
                        <a16:creationId xmlns:a16="http://schemas.microsoft.com/office/drawing/2014/main" id="{DACB693E-E7B9-B648-239C-058CB5C991F0}"/>
                      </a:ext>
                    </a:extLst>
                  </p:cNvPr>
                  <p:cNvSpPr txBox="1"/>
                  <p:nvPr/>
                </p:nvSpPr>
                <p:spPr>
                  <a:xfrm>
                    <a:off x="3470659" y="26193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225</a:t>
                    </a:r>
                  </a:p>
                </p:txBody>
              </p:sp>
              <p:sp>
                <p:nvSpPr>
                  <p:cNvPr id="2433" name="Tekstfelt 2432">
                    <a:extLst>
                      <a:ext uri="{FF2B5EF4-FFF2-40B4-BE49-F238E27FC236}">
                        <a16:creationId xmlns:a16="http://schemas.microsoft.com/office/drawing/2014/main" id="{A2DB4293-8A40-7E46-CC41-3B35DE4CA6D8}"/>
                      </a:ext>
                    </a:extLst>
                  </p:cNvPr>
                  <p:cNvSpPr txBox="1"/>
                  <p:nvPr/>
                </p:nvSpPr>
                <p:spPr>
                  <a:xfrm>
                    <a:off x="3468415" y="305412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224</a:t>
                    </a:r>
                  </a:p>
                </p:txBody>
              </p:sp>
              <p:sp>
                <p:nvSpPr>
                  <p:cNvPr id="2434" name="Tekstfelt 2433">
                    <a:extLst>
                      <a:ext uri="{FF2B5EF4-FFF2-40B4-BE49-F238E27FC236}">
                        <a16:creationId xmlns:a16="http://schemas.microsoft.com/office/drawing/2014/main" id="{A8853D2A-9340-3C5A-DC20-831831B1F240}"/>
                      </a:ext>
                    </a:extLst>
                  </p:cNvPr>
                  <p:cNvSpPr txBox="1"/>
                  <p:nvPr/>
                </p:nvSpPr>
                <p:spPr>
                  <a:xfrm>
                    <a:off x="3469533" y="348555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223</a:t>
                    </a:r>
                  </a:p>
                </p:txBody>
              </p:sp>
              <p:sp>
                <p:nvSpPr>
                  <p:cNvPr id="2435" name="Tekstfelt 2434">
                    <a:extLst>
                      <a:ext uri="{FF2B5EF4-FFF2-40B4-BE49-F238E27FC236}">
                        <a16:creationId xmlns:a16="http://schemas.microsoft.com/office/drawing/2014/main" id="{8C2F0A82-9ACF-EEEB-2D13-781AF6C19107}"/>
                      </a:ext>
                    </a:extLst>
                  </p:cNvPr>
                  <p:cNvSpPr txBox="1"/>
                  <p:nvPr/>
                </p:nvSpPr>
                <p:spPr>
                  <a:xfrm>
                    <a:off x="3470652" y="391699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222</a:t>
                    </a:r>
                  </a:p>
                </p:txBody>
              </p:sp>
              <p:sp>
                <p:nvSpPr>
                  <p:cNvPr id="2436" name="Tekstfelt 2435">
                    <a:extLst>
                      <a:ext uri="{FF2B5EF4-FFF2-40B4-BE49-F238E27FC236}">
                        <a16:creationId xmlns:a16="http://schemas.microsoft.com/office/drawing/2014/main" id="{76E43EB2-8855-2A73-6623-223D87A8E1FB}"/>
                      </a:ext>
                    </a:extLst>
                  </p:cNvPr>
                  <p:cNvSpPr txBox="1"/>
                  <p:nvPr/>
                </p:nvSpPr>
                <p:spPr>
                  <a:xfrm>
                    <a:off x="3471769" y="434842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221</a:t>
                    </a:r>
                  </a:p>
                </p:txBody>
              </p:sp>
              <p:sp>
                <p:nvSpPr>
                  <p:cNvPr id="2437" name="Tekstfelt 2436">
                    <a:extLst>
                      <a:ext uri="{FF2B5EF4-FFF2-40B4-BE49-F238E27FC236}">
                        <a16:creationId xmlns:a16="http://schemas.microsoft.com/office/drawing/2014/main" id="{E08B52D9-145B-578D-ED4F-DE7CD143AD69}"/>
                      </a:ext>
                    </a:extLst>
                  </p:cNvPr>
                  <p:cNvSpPr txBox="1"/>
                  <p:nvPr/>
                </p:nvSpPr>
                <p:spPr>
                  <a:xfrm>
                    <a:off x="3472887" y="477984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220</a:t>
                    </a:r>
                  </a:p>
                </p:txBody>
              </p:sp>
              <p:sp>
                <p:nvSpPr>
                  <p:cNvPr id="2438" name="Tekstfelt 2437">
                    <a:extLst>
                      <a:ext uri="{FF2B5EF4-FFF2-40B4-BE49-F238E27FC236}">
                        <a16:creationId xmlns:a16="http://schemas.microsoft.com/office/drawing/2014/main" id="{3D127CC5-0B4B-D77B-35C8-FA20B8FA6836}"/>
                      </a:ext>
                    </a:extLst>
                  </p:cNvPr>
                  <p:cNvSpPr txBox="1"/>
                  <p:nvPr/>
                </p:nvSpPr>
                <p:spPr>
                  <a:xfrm>
                    <a:off x="3477366" y="521127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219</a:t>
                    </a:r>
                  </a:p>
                </p:txBody>
              </p:sp>
              <p:sp>
                <p:nvSpPr>
                  <p:cNvPr id="2439" name="Tekstfelt 2438">
                    <a:extLst>
                      <a:ext uri="{FF2B5EF4-FFF2-40B4-BE49-F238E27FC236}">
                        <a16:creationId xmlns:a16="http://schemas.microsoft.com/office/drawing/2014/main" id="{B02B7930-0D75-65F6-2B1A-95215FBB3B50}"/>
                      </a:ext>
                    </a:extLst>
                  </p:cNvPr>
                  <p:cNvSpPr txBox="1"/>
                  <p:nvPr/>
                </p:nvSpPr>
                <p:spPr>
                  <a:xfrm>
                    <a:off x="3478484" y="5646066"/>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218</a:t>
                    </a:r>
                  </a:p>
                </p:txBody>
              </p:sp>
              <p:sp>
                <p:nvSpPr>
                  <p:cNvPr id="2440" name="Tekstfelt 2439">
                    <a:extLst>
                      <a:ext uri="{FF2B5EF4-FFF2-40B4-BE49-F238E27FC236}">
                        <a16:creationId xmlns:a16="http://schemas.microsoft.com/office/drawing/2014/main" id="{489AC698-AD20-23B8-DD75-C3C970B37202}"/>
                      </a:ext>
                    </a:extLst>
                  </p:cNvPr>
                  <p:cNvSpPr txBox="1"/>
                  <p:nvPr/>
                </p:nvSpPr>
                <p:spPr>
                  <a:xfrm>
                    <a:off x="3469542" y="17542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227</a:t>
                    </a:r>
                  </a:p>
                </p:txBody>
              </p:sp>
            </p:grpSp>
            <p:sp>
              <p:nvSpPr>
                <p:cNvPr id="2429" name="Tekstfelt 2428">
                  <a:extLst>
                    <a:ext uri="{FF2B5EF4-FFF2-40B4-BE49-F238E27FC236}">
                      <a16:creationId xmlns:a16="http://schemas.microsoft.com/office/drawing/2014/main" id="{7A4E680B-6DC4-C3EF-C2E4-B68C1CC86A90}"/>
                    </a:ext>
                  </a:extLst>
                </p:cNvPr>
                <p:cNvSpPr txBox="1"/>
                <p:nvPr/>
              </p:nvSpPr>
              <p:spPr>
                <a:xfrm>
                  <a:off x="2910635" y="59243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216</a:t>
                  </a:r>
                </a:p>
              </p:txBody>
            </p:sp>
          </p:grpSp>
          <p:grpSp>
            <p:nvGrpSpPr>
              <p:cNvPr id="1812" name="Gruppe 1811">
                <a:extLst>
                  <a:ext uri="{FF2B5EF4-FFF2-40B4-BE49-F238E27FC236}">
                    <a16:creationId xmlns:a16="http://schemas.microsoft.com/office/drawing/2014/main" id="{AE8D8C4B-AB28-5EAA-3C73-59E11F8EFAE0}"/>
                  </a:ext>
                </a:extLst>
              </p:cNvPr>
              <p:cNvGrpSpPr/>
              <p:nvPr/>
            </p:nvGrpSpPr>
            <p:grpSpPr>
              <a:xfrm>
                <a:off x="5119196" y="1063299"/>
                <a:ext cx="444157" cy="5190614"/>
                <a:chOff x="5753799" y="1204530"/>
                <a:chExt cx="444157" cy="5190614"/>
              </a:xfrm>
            </p:grpSpPr>
            <p:grpSp>
              <p:nvGrpSpPr>
                <p:cNvPr id="2415" name="Gruppe 2414">
                  <a:extLst>
                    <a:ext uri="{FF2B5EF4-FFF2-40B4-BE49-F238E27FC236}">
                      <a16:creationId xmlns:a16="http://schemas.microsoft.com/office/drawing/2014/main" id="{C6B9501B-4C5A-E735-2912-A4B457F905DB}"/>
                    </a:ext>
                  </a:extLst>
                </p:cNvPr>
                <p:cNvGrpSpPr/>
                <p:nvPr/>
              </p:nvGrpSpPr>
              <p:grpSpPr>
                <a:xfrm>
                  <a:off x="5753799" y="1204530"/>
                  <a:ext cx="442069" cy="4756379"/>
                  <a:chOff x="3817279" y="1064461"/>
                  <a:chExt cx="442069" cy="4756379"/>
                </a:xfrm>
              </p:grpSpPr>
              <p:sp>
                <p:nvSpPr>
                  <p:cNvPr id="2417" name="Rektangel 2416">
                    <a:extLst>
                      <a:ext uri="{FF2B5EF4-FFF2-40B4-BE49-F238E27FC236}">
                        <a16:creationId xmlns:a16="http://schemas.microsoft.com/office/drawing/2014/main" id="{BC1D6DC7-32F2-0C71-D941-7B32E545A9E5}"/>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8" name="Rektangel 2417">
                    <a:extLst>
                      <a:ext uri="{FF2B5EF4-FFF2-40B4-BE49-F238E27FC236}">
                        <a16:creationId xmlns:a16="http://schemas.microsoft.com/office/drawing/2014/main" id="{DD27324C-F4C1-AA93-AE5F-272A35A14EBC}"/>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9" name="Rektangel 2418">
                    <a:extLst>
                      <a:ext uri="{FF2B5EF4-FFF2-40B4-BE49-F238E27FC236}">
                        <a16:creationId xmlns:a16="http://schemas.microsoft.com/office/drawing/2014/main" id="{5B12933F-1A1E-D18E-282F-0611AF7DFF25}"/>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0" name="Rektangel 2419">
                    <a:extLst>
                      <a:ext uri="{FF2B5EF4-FFF2-40B4-BE49-F238E27FC236}">
                        <a16:creationId xmlns:a16="http://schemas.microsoft.com/office/drawing/2014/main" id="{42195556-5D5C-94CA-DB5C-396796B66C45}"/>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1" name="Rektangel 2420">
                    <a:extLst>
                      <a:ext uri="{FF2B5EF4-FFF2-40B4-BE49-F238E27FC236}">
                        <a16:creationId xmlns:a16="http://schemas.microsoft.com/office/drawing/2014/main" id="{C21A5C3A-F370-4B4A-8576-498FA856A5F9}"/>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2" name="Rektangel 2421">
                    <a:extLst>
                      <a:ext uri="{FF2B5EF4-FFF2-40B4-BE49-F238E27FC236}">
                        <a16:creationId xmlns:a16="http://schemas.microsoft.com/office/drawing/2014/main" id="{4C4AA938-41E3-954A-32EC-EBBC8E339E13}"/>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3" name="Rektangel 2422">
                    <a:extLst>
                      <a:ext uri="{FF2B5EF4-FFF2-40B4-BE49-F238E27FC236}">
                        <a16:creationId xmlns:a16="http://schemas.microsoft.com/office/drawing/2014/main" id="{B1584AA7-80BE-976A-D575-8A30A7273A93}"/>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4" name="Rektangel 2423">
                    <a:extLst>
                      <a:ext uri="{FF2B5EF4-FFF2-40B4-BE49-F238E27FC236}">
                        <a16:creationId xmlns:a16="http://schemas.microsoft.com/office/drawing/2014/main" id="{F17A4469-55DE-27DF-8A48-470EDA87F9D5}"/>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5" name="Rektangel 2424">
                    <a:extLst>
                      <a:ext uri="{FF2B5EF4-FFF2-40B4-BE49-F238E27FC236}">
                        <a16:creationId xmlns:a16="http://schemas.microsoft.com/office/drawing/2014/main" id="{350E648D-3C04-E0E8-04F8-4BCBC0F95A9A}"/>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6" name="Rektangel 2425">
                    <a:extLst>
                      <a:ext uri="{FF2B5EF4-FFF2-40B4-BE49-F238E27FC236}">
                        <a16:creationId xmlns:a16="http://schemas.microsoft.com/office/drawing/2014/main" id="{733C2E62-CD75-D48F-F2DE-5743AC4D6647}"/>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7" name="Rektangel 2426">
                    <a:extLst>
                      <a:ext uri="{FF2B5EF4-FFF2-40B4-BE49-F238E27FC236}">
                        <a16:creationId xmlns:a16="http://schemas.microsoft.com/office/drawing/2014/main" id="{53219084-B883-42E3-3EEC-04025B272CC4}"/>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16" name="Rektangel 2415">
                  <a:extLst>
                    <a:ext uri="{FF2B5EF4-FFF2-40B4-BE49-F238E27FC236}">
                      <a16:creationId xmlns:a16="http://schemas.microsoft.com/office/drawing/2014/main" id="{531B1F1C-97F5-A7F1-0E19-846B9D988F34}"/>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3" name="Gruppe 1812">
                <a:extLst>
                  <a:ext uri="{FF2B5EF4-FFF2-40B4-BE49-F238E27FC236}">
                    <a16:creationId xmlns:a16="http://schemas.microsoft.com/office/drawing/2014/main" id="{50DB93ED-8DAE-984A-3110-F9076E671E93}"/>
                  </a:ext>
                </a:extLst>
              </p:cNvPr>
              <p:cNvGrpSpPr/>
              <p:nvPr/>
            </p:nvGrpSpPr>
            <p:grpSpPr>
              <a:xfrm>
                <a:off x="4687520" y="1061335"/>
                <a:ext cx="444157" cy="5190614"/>
                <a:chOff x="5753799" y="1204530"/>
                <a:chExt cx="444157" cy="5190614"/>
              </a:xfrm>
            </p:grpSpPr>
            <p:grpSp>
              <p:nvGrpSpPr>
                <p:cNvPr id="2402" name="Gruppe 2401">
                  <a:extLst>
                    <a:ext uri="{FF2B5EF4-FFF2-40B4-BE49-F238E27FC236}">
                      <a16:creationId xmlns:a16="http://schemas.microsoft.com/office/drawing/2014/main" id="{42504FCD-FA1A-1704-0551-50FD4F2455D8}"/>
                    </a:ext>
                  </a:extLst>
                </p:cNvPr>
                <p:cNvGrpSpPr/>
                <p:nvPr/>
              </p:nvGrpSpPr>
              <p:grpSpPr>
                <a:xfrm>
                  <a:off x="5753799" y="1204530"/>
                  <a:ext cx="442069" cy="4756379"/>
                  <a:chOff x="3817279" y="1064461"/>
                  <a:chExt cx="442069" cy="4756379"/>
                </a:xfrm>
              </p:grpSpPr>
              <p:sp>
                <p:nvSpPr>
                  <p:cNvPr id="2404" name="Rektangel 2403">
                    <a:extLst>
                      <a:ext uri="{FF2B5EF4-FFF2-40B4-BE49-F238E27FC236}">
                        <a16:creationId xmlns:a16="http://schemas.microsoft.com/office/drawing/2014/main" id="{ECED6C6C-74B9-C377-6AC9-397C03660CA6}"/>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5" name="Rektangel 2404">
                    <a:extLst>
                      <a:ext uri="{FF2B5EF4-FFF2-40B4-BE49-F238E27FC236}">
                        <a16:creationId xmlns:a16="http://schemas.microsoft.com/office/drawing/2014/main" id="{01830DF6-942D-79BA-DFDE-9AAB6359CB5D}"/>
                      </a:ext>
                    </a:extLst>
                  </p:cNvPr>
                  <p:cNvSpPr>
                    <a:spLocks noChangeAspect="1"/>
                  </p:cNvSpPr>
                  <p:nvPr/>
                </p:nvSpPr>
                <p:spPr>
                  <a:xfrm>
                    <a:off x="3819523" y="1064461"/>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6" name="Rektangel 2405">
                    <a:extLst>
                      <a:ext uri="{FF2B5EF4-FFF2-40B4-BE49-F238E27FC236}">
                        <a16:creationId xmlns:a16="http://schemas.microsoft.com/office/drawing/2014/main" id="{3F4537C1-52E4-B74A-7266-159E8840CBF0}"/>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7" name="Rektangel 2406">
                    <a:extLst>
                      <a:ext uri="{FF2B5EF4-FFF2-40B4-BE49-F238E27FC236}">
                        <a16:creationId xmlns:a16="http://schemas.microsoft.com/office/drawing/2014/main" id="{DC6C0892-AEF5-DA23-5A14-5B9DF15E005D}"/>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8" name="Rektangel 2407">
                    <a:extLst>
                      <a:ext uri="{FF2B5EF4-FFF2-40B4-BE49-F238E27FC236}">
                        <a16:creationId xmlns:a16="http://schemas.microsoft.com/office/drawing/2014/main" id="{21183B9B-53CA-A4E1-F688-583E16D3D308}"/>
                      </a:ext>
                    </a:extLst>
                  </p:cNvPr>
                  <p:cNvSpPr>
                    <a:spLocks noChangeAspect="1"/>
                  </p:cNvSpPr>
                  <p:nvPr/>
                </p:nvSpPr>
                <p:spPr>
                  <a:xfrm>
                    <a:off x="3817279" y="2796903"/>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9" name="Rektangel 2408">
                    <a:extLst>
                      <a:ext uri="{FF2B5EF4-FFF2-40B4-BE49-F238E27FC236}">
                        <a16:creationId xmlns:a16="http://schemas.microsoft.com/office/drawing/2014/main" id="{0B48EAF9-94F0-2845-8692-BFBFA2926CA8}"/>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0" name="Rektangel 2409">
                    <a:extLst>
                      <a:ext uri="{FF2B5EF4-FFF2-40B4-BE49-F238E27FC236}">
                        <a16:creationId xmlns:a16="http://schemas.microsoft.com/office/drawing/2014/main" id="{3F91B96B-CD6E-B247-AFF5-52097E0266DF}"/>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1" name="Rektangel 2410">
                    <a:extLst>
                      <a:ext uri="{FF2B5EF4-FFF2-40B4-BE49-F238E27FC236}">
                        <a16:creationId xmlns:a16="http://schemas.microsoft.com/office/drawing/2014/main" id="{5C4E1141-796D-2A08-BB94-132777A2BEA5}"/>
                      </a:ext>
                    </a:extLst>
                  </p:cNvPr>
                  <p:cNvSpPr>
                    <a:spLocks noChangeAspect="1"/>
                  </p:cNvSpPr>
                  <p:nvPr/>
                </p:nvSpPr>
                <p:spPr>
                  <a:xfrm>
                    <a:off x="3820633" y="409119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2" name="Rektangel 2411">
                    <a:extLst>
                      <a:ext uri="{FF2B5EF4-FFF2-40B4-BE49-F238E27FC236}">
                        <a16:creationId xmlns:a16="http://schemas.microsoft.com/office/drawing/2014/main" id="{41B882A8-B802-73BD-4BFA-FA03B0022576}"/>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3" name="Rektangel 2412">
                    <a:extLst>
                      <a:ext uri="{FF2B5EF4-FFF2-40B4-BE49-F238E27FC236}">
                        <a16:creationId xmlns:a16="http://schemas.microsoft.com/office/drawing/2014/main" id="{7AE6F19C-05A4-DE19-E4CA-3CDB4C23F956}"/>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4" name="Rektangel 2413">
                    <a:extLst>
                      <a:ext uri="{FF2B5EF4-FFF2-40B4-BE49-F238E27FC236}">
                        <a16:creationId xmlns:a16="http://schemas.microsoft.com/office/drawing/2014/main" id="{05B575F1-94B4-31FD-AE95-DC51D37721F2}"/>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03" name="Rektangel 2402">
                  <a:extLst>
                    <a:ext uri="{FF2B5EF4-FFF2-40B4-BE49-F238E27FC236}">
                      <a16:creationId xmlns:a16="http://schemas.microsoft.com/office/drawing/2014/main" id="{11FC01BE-FEDD-E730-0260-09F75266927B}"/>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4" name="Gruppe 1813">
                <a:extLst>
                  <a:ext uri="{FF2B5EF4-FFF2-40B4-BE49-F238E27FC236}">
                    <a16:creationId xmlns:a16="http://schemas.microsoft.com/office/drawing/2014/main" id="{BC7797C5-4D09-321E-F7C2-E7D83985FC3F}"/>
                  </a:ext>
                </a:extLst>
              </p:cNvPr>
              <p:cNvGrpSpPr/>
              <p:nvPr/>
            </p:nvGrpSpPr>
            <p:grpSpPr>
              <a:xfrm>
                <a:off x="3819968" y="1058901"/>
                <a:ext cx="444157" cy="5190614"/>
                <a:chOff x="5753799" y="1204530"/>
                <a:chExt cx="444157" cy="5190614"/>
              </a:xfrm>
            </p:grpSpPr>
            <p:grpSp>
              <p:nvGrpSpPr>
                <p:cNvPr id="2389" name="Gruppe 2388">
                  <a:extLst>
                    <a:ext uri="{FF2B5EF4-FFF2-40B4-BE49-F238E27FC236}">
                      <a16:creationId xmlns:a16="http://schemas.microsoft.com/office/drawing/2014/main" id="{E4388D4F-771F-D13E-D900-B4D84745BC91}"/>
                    </a:ext>
                  </a:extLst>
                </p:cNvPr>
                <p:cNvGrpSpPr/>
                <p:nvPr/>
              </p:nvGrpSpPr>
              <p:grpSpPr>
                <a:xfrm>
                  <a:off x="5753799" y="1204530"/>
                  <a:ext cx="442069" cy="4756379"/>
                  <a:chOff x="3817279" y="1064461"/>
                  <a:chExt cx="442069" cy="4756379"/>
                </a:xfrm>
              </p:grpSpPr>
              <p:sp>
                <p:nvSpPr>
                  <p:cNvPr id="2391" name="Rektangel 2390">
                    <a:extLst>
                      <a:ext uri="{FF2B5EF4-FFF2-40B4-BE49-F238E27FC236}">
                        <a16:creationId xmlns:a16="http://schemas.microsoft.com/office/drawing/2014/main" id="{BB5A3538-9A8D-2F38-C1AA-9AA9D82E924D}"/>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2" name="Rektangel 2391">
                    <a:extLst>
                      <a:ext uri="{FF2B5EF4-FFF2-40B4-BE49-F238E27FC236}">
                        <a16:creationId xmlns:a16="http://schemas.microsoft.com/office/drawing/2014/main" id="{30835198-9DB7-9FE8-6855-43B2FC66FE5F}"/>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3" name="Rektangel 2392">
                    <a:extLst>
                      <a:ext uri="{FF2B5EF4-FFF2-40B4-BE49-F238E27FC236}">
                        <a16:creationId xmlns:a16="http://schemas.microsoft.com/office/drawing/2014/main" id="{7BA9896E-1078-784D-C0AD-CE224A019FE3}"/>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4" name="Rektangel 2393">
                    <a:extLst>
                      <a:ext uri="{FF2B5EF4-FFF2-40B4-BE49-F238E27FC236}">
                        <a16:creationId xmlns:a16="http://schemas.microsoft.com/office/drawing/2014/main" id="{92FB0C07-22DF-B1AF-D471-EF408B9A49CD}"/>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5" name="Rektangel 2394">
                    <a:extLst>
                      <a:ext uri="{FF2B5EF4-FFF2-40B4-BE49-F238E27FC236}">
                        <a16:creationId xmlns:a16="http://schemas.microsoft.com/office/drawing/2014/main" id="{1C755184-7824-A23B-2165-29EA1D0C6603}"/>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6" name="Rektangel 2395">
                    <a:extLst>
                      <a:ext uri="{FF2B5EF4-FFF2-40B4-BE49-F238E27FC236}">
                        <a16:creationId xmlns:a16="http://schemas.microsoft.com/office/drawing/2014/main" id="{1FAE6FB3-DF3C-93D9-EB17-FC47179AFC93}"/>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7" name="Rektangel 2396">
                    <a:extLst>
                      <a:ext uri="{FF2B5EF4-FFF2-40B4-BE49-F238E27FC236}">
                        <a16:creationId xmlns:a16="http://schemas.microsoft.com/office/drawing/2014/main" id="{9CC2CEF0-3266-9AF9-8600-C9C0B5B65579}"/>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8" name="Rektangel 2397">
                    <a:extLst>
                      <a:ext uri="{FF2B5EF4-FFF2-40B4-BE49-F238E27FC236}">
                        <a16:creationId xmlns:a16="http://schemas.microsoft.com/office/drawing/2014/main" id="{97A73F3D-5CCA-3326-EF7A-5C67C2084CA1}"/>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9" name="Rektangel 2398">
                    <a:extLst>
                      <a:ext uri="{FF2B5EF4-FFF2-40B4-BE49-F238E27FC236}">
                        <a16:creationId xmlns:a16="http://schemas.microsoft.com/office/drawing/2014/main" id="{B17BD416-91EF-7CD2-5F25-2D841F2B48A2}"/>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0" name="Rektangel 2399">
                    <a:extLst>
                      <a:ext uri="{FF2B5EF4-FFF2-40B4-BE49-F238E27FC236}">
                        <a16:creationId xmlns:a16="http://schemas.microsoft.com/office/drawing/2014/main" id="{A6CA23AB-6E56-B2A9-01A2-927589B14468}"/>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1" name="Rektangel 2400">
                    <a:extLst>
                      <a:ext uri="{FF2B5EF4-FFF2-40B4-BE49-F238E27FC236}">
                        <a16:creationId xmlns:a16="http://schemas.microsoft.com/office/drawing/2014/main" id="{BBD216F6-B93B-611D-6529-62BB13C4EB27}"/>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90" name="Rektangel 2389">
                  <a:extLst>
                    <a:ext uri="{FF2B5EF4-FFF2-40B4-BE49-F238E27FC236}">
                      <a16:creationId xmlns:a16="http://schemas.microsoft.com/office/drawing/2014/main" id="{3EB8D8CE-2E79-32E3-0271-3E21D0252FD1}"/>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5" name="Gruppe 1814">
                <a:extLst>
                  <a:ext uri="{FF2B5EF4-FFF2-40B4-BE49-F238E27FC236}">
                    <a16:creationId xmlns:a16="http://schemas.microsoft.com/office/drawing/2014/main" id="{3C20DE6E-42D2-869F-E4F7-78B81CC1BED5}"/>
                  </a:ext>
                </a:extLst>
              </p:cNvPr>
              <p:cNvGrpSpPr/>
              <p:nvPr/>
            </p:nvGrpSpPr>
            <p:grpSpPr>
              <a:xfrm>
                <a:off x="3386295" y="1062122"/>
                <a:ext cx="444157" cy="5190614"/>
                <a:chOff x="5753799" y="1204530"/>
                <a:chExt cx="444157" cy="5190614"/>
              </a:xfrm>
            </p:grpSpPr>
            <p:grpSp>
              <p:nvGrpSpPr>
                <p:cNvPr id="2376" name="Gruppe 2375">
                  <a:extLst>
                    <a:ext uri="{FF2B5EF4-FFF2-40B4-BE49-F238E27FC236}">
                      <a16:creationId xmlns:a16="http://schemas.microsoft.com/office/drawing/2014/main" id="{15950414-623F-D80B-9560-3B6C04724A5E}"/>
                    </a:ext>
                  </a:extLst>
                </p:cNvPr>
                <p:cNvGrpSpPr/>
                <p:nvPr/>
              </p:nvGrpSpPr>
              <p:grpSpPr>
                <a:xfrm>
                  <a:off x="5753799" y="1204530"/>
                  <a:ext cx="442069" cy="4756379"/>
                  <a:chOff x="3817279" y="1064461"/>
                  <a:chExt cx="442069" cy="4756379"/>
                </a:xfrm>
              </p:grpSpPr>
              <p:sp>
                <p:nvSpPr>
                  <p:cNvPr id="2378" name="Rektangel 2377">
                    <a:extLst>
                      <a:ext uri="{FF2B5EF4-FFF2-40B4-BE49-F238E27FC236}">
                        <a16:creationId xmlns:a16="http://schemas.microsoft.com/office/drawing/2014/main" id="{2BFF6ED9-600D-486D-9A26-DE23192DAD5D}"/>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9" name="Rektangel 2378">
                    <a:extLst>
                      <a:ext uri="{FF2B5EF4-FFF2-40B4-BE49-F238E27FC236}">
                        <a16:creationId xmlns:a16="http://schemas.microsoft.com/office/drawing/2014/main" id="{10DD09CE-FCA8-26EC-95BE-F8FC51BFC064}"/>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0" name="Rektangel 2379">
                    <a:extLst>
                      <a:ext uri="{FF2B5EF4-FFF2-40B4-BE49-F238E27FC236}">
                        <a16:creationId xmlns:a16="http://schemas.microsoft.com/office/drawing/2014/main" id="{EE2266DA-0FDF-ED58-EEF2-086D7AB944A6}"/>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1" name="Rektangel 2380">
                    <a:extLst>
                      <a:ext uri="{FF2B5EF4-FFF2-40B4-BE49-F238E27FC236}">
                        <a16:creationId xmlns:a16="http://schemas.microsoft.com/office/drawing/2014/main" id="{EBB24AA4-BBB8-C810-317F-7826E6A345AB}"/>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2" name="Rektangel 2381">
                    <a:extLst>
                      <a:ext uri="{FF2B5EF4-FFF2-40B4-BE49-F238E27FC236}">
                        <a16:creationId xmlns:a16="http://schemas.microsoft.com/office/drawing/2014/main" id="{3DBC94EC-A111-41B6-EE4B-9A9889F4431C}"/>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3" name="Rektangel 2382">
                    <a:extLst>
                      <a:ext uri="{FF2B5EF4-FFF2-40B4-BE49-F238E27FC236}">
                        <a16:creationId xmlns:a16="http://schemas.microsoft.com/office/drawing/2014/main" id="{B9D7B9D3-DFBF-4E55-F477-9B4EE0F1C335}"/>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4" name="Rektangel 2383">
                    <a:extLst>
                      <a:ext uri="{FF2B5EF4-FFF2-40B4-BE49-F238E27FC236}">
                        <a16:creationId xmlns:a16="http://schemas.microsoft.com/office/drawing/2014/main" id="{D3EEA963-1C51-33AD-D4C7-2EC6A3492A68}"/>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5" name="Rektangel 2384">
                    <a:extLst>
                      <a:ext uri="{FF2B5EF4-FFF2-40B4-BE49-F238E27FC236}">
                        <a16:creationId xmlns:a16="http://schemas.microsoft.com/office/drawing/2014/main" id="{3269A1B5-C9AC-7326-161F-2FECF724FCC7}"/>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6" name="Rektangel 2385">
                    <a:extLst>
                      <a:ext uri="{FF2B5EF4-FFF2-40B4-BE49-F238E27FC236}">
                        <a16:creationId xmlns:a16="http://schemas.microsoft.com/office/drawing/2014/main" id="{83C27BB2-6F02-54BA-DB37-B4A7D3ABBFAB}"/>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7" name="Rektangel 2386">
                    <a:extLst>
                      <a:ext uri="{FF2B5EF4-FFF2-40B4-BE49-F238E27FC236}">
                        <a16:creationId xmlns:a16="http://schemas.microsoft.com/office/drawing/2014/main" id="{CFFDEE40-6F74-90CA-3B44-7B90A55A82F5}"/>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8" name="Rektangel 2387">
                    <a:extLst>
                      <a:ext uri="{FF2B5EF4-FFF2-40B4-BE49-F238E27FC236}">
                        <a16:creationId xmlns:a16="http://schemas.microsoft.com/office/drawing/2014/main" id="{BDBD1D49-C16C-FE60-45F0-0D247DA5B7EE}"/>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77" name="Rektangel 2376">
                  <a:extLst>
                    <a:ext uri="{FF2B5EF4-FFF2-40B4-BE49-F238E27FC236}">
                      <a16:creationId xmlns:a16="http://schemas.microsoft.com/office/drawing/2014/main" id="{71371DC5-A44B-7C87-C543-1BF7DB320046}"/>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6" name="Gruppe 1815">
                <a:extLst>
                  <a:ext uri="{FF2B5EF4-FFF2-40B4-BE49-F238E27FC236}">
                    <a16:creationId xmlns:a16="http://schemas.microsoft.com/office/drawing/2014/main" id="{64D237D5-3345-E3D2-D6C2-5B6B79FD60F8}"/>
                  </a:ext>
                </a:extLst>
              </p:cNvPr>
              <p:cNvGrpSpPr/>
              <p:nvPr/>
            </p:nvGrpSpPr>
            <p:grpSpPr>
              <a:xfrm>
                <a:off x="2949135" y="1063521"/>
                <a:ext cx="444157" cy="5190614"/>
                <a:chOff x="5753799" y="1204530"/>
                <a:chExt cx="444157" cy="5190614"/>
              </a:xfrm>
            </p:grpSpPr>
            <p:grpSp>
              <p:nvGrpSpPr>
                <p:cNvPr id="2363" name="Gruppe 2362">
                  <a:extLst>
                    <a:ext uri="{FF2B5EF4-FFF2-40B4-BE49-F238E27FC236}">
                      <a16:creationId xmlns:a16="http://schemas.microsoft.com/office/drawing/2014/main" id="{1AFC87B0-02B6-2CEC-2E31-2E7BBBBBAD7E}"/>
                    </a:ext>
                  </a:extLst>
                </p:cNvPr>
                <p:cNvGrpSpPr/>
                <p:nvPr/>
              </p:nvGrpSpPr>
              <p:grpSpPr>
                <a:xfrm>
                  <a:off x="5753799" y="1204530"/>
                  <a:ext cx="442069" cy="4756379"/>
                  <a:chOff x="3817279" y="1064461"/>
                  <a:chExt cx="442069" cy="4756379"/>
                </a:xfrm>
              </p:grpSpPr>
              <p:sp>
                <p:nvSpPr>
                  <p:cNvPr id="2365" name="Rektangel 2364">
                    <a:extLst>
                      <a:ext uri="{FF2B5EF4-FFF2-40B4-BE49-F238E27FC236}">
                        <a16:creationId xmlns:a16="http://schemas.microsoft.com/office/drawing/2014/main" id="{F5A8CAEE-5B1A-05AB-290F-B542EEC77CBF}"/>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6" name="Rektangel 2365">
                    <a:extLst>
                      <a:ext uri="{FF2B5EF4-FFF2-40B4-BE49-F238E27FC236}">
                        <a16:creationId xmlns:a16="http://schemas.microsoft.com/office/drawing/2014/main" id="{9EE62823-7CE2-D25A-40FB-584937C158F7}"/>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7" name="Rektangel 2366">
                    <a:extLst>
                      <a:ext uri="{FF2B5EF4-FFF2-40B4-BE49-F238E27FC236}">
                        <a16:creationId xmlns:a16="http://schemas.microsoft.com/office/drawing/2014/main" id="{B8AB98D4-BE4B-FEAF-35BC-5FEB84CB5D8B}"/>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8" name="Rektangel 2367">
                    <a:extLst>
                      <a:ext uri="{FF2B5EF4-FFF2-40B4-BE49-F238E27FC236}">
                        <a16:creationId xmlns:a16="http://schemas.microsoft.com/office/drawing/2014/main" id="{225A8F54-745A-54BB-471B-1F54615FF9CD}"/>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9" name="Rektangel 2368">
                    <a:extLst>
                      <a:ext uri="{FF2B5EF4-FFF2-40B4-BE49-F238E27FC236}">
                        <a16:creationId xmlns:a16="http://schemas.microsoft.com/office/drawing/2014/main" id="{FA6C39F3-8FFB-9F03-EF06-FB8952172B37}"/>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0" name="Rektangel 2369">
                    <a:extLst>
                      <a:ext uri="{FF2B5EF4-FFF2-40B4-BE49-F238E27FC236}">
                        <a16:creationId xmlns:a16="http://schemas.microsoft.com/office/drawing/2014/main" id="{3992BA8B-3C74-77D1-0E97-F51620E8DA31}"/>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1" name="Rektangel 2370">
                    <a:extLst>
                      <a:ext uri="{FF2B5EF4-FFF2-40B4-BE49-F238E27FC236}">
                        <a16:creationId xmlns:a16="http://schemas.microsoft.com/office/drawing/2014/main" id="{3BF3A5DA-F53C-619C-2D5C-1C8C4DDD772E}"/>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2" name="Rektangel 2371">
                    <a:extLst>
                      <a:ext uri="{FF2B5EF4-FFF2-40B4-BE49-F238E27FC236}">
                        <a16:creationId xmlns:a16="http://schemas.microsoft.com/office/drawing/2014/main" id="{27CC6291-8F4B-788B-7E55-1AA9E94DC4F2}"/>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3" name="Rektangel 2372">
                    <a:extLst>
                      <a:ext uri="{FF2B5EF4-FFF2-40B4-BE49-F238E27FC236}">
                        <a16:creationId xmlns:a16="http://schemas.microsoft.com/office/drawing/2014/main" id="{9072ECEC-852F-E378-F574-F97607687132}"/>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4" name="Rektangel 2373">
                    <a:extLst>
                      <a:ext uri="{FF2B5EF4-FFF2-40B4-BE49-F238E27FC236}">
                        <a16:creationId xmlns:a16="http://schemas.microsoft.com/office/drawing/2014/main" id="{ADB90B51-DD9D-711A-819C-495546A965E3}"/>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5" name="Rektangel 2374">
                    <a:extLst>
                      <a:ext uri="{FF2B5EF4-FFF2-40B4-BE49-F238E27FC236}">
                        <a16:creationId xmlns:a16="http://schemas.microsoft.com/office/drawing/2014/main" id="{391384EE-6DC2-54CD-6489-02CFEB351A83}"/>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64" name="Rektangel 2363">
                  <a:extLst>
                    <a:ext uri="{FF2B5EF4-FFF2-40B4-BE49-F238E27FC236}">
                      <a16:creationId xmlns:a16="http://schemas.microsoft.com/office/drawing/2014/main" id="{89782C71-C29C-C618-C18B-EC2496B62242}"/>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7" name="Gruppe 1816">
                <a:extLst>
                  <a:ext uri="{FF2B5EF4-FFF2-40B4-BE49-F238E27FC236}">
                    <a16:creationId xmlns:a16="http://schemas.microsoft.com/office/drawing/2014/main" id="{58751600-76DE-D245-3235-B2068EC749E1}"/>
                  </a:ext>
                </a:extLst>
              </p:cNvPr>
              <p:cNvGrpSpPr/>
              <p:nvPr/>
            </p:nvGrpSpPr>
            <p:grpSpPr>
              <a:xfrm>
                <a:off x="2514229" y="1065829"/>
                <a:ext cx="444157" cy="5190614"/>
                <a:chOff x="5753799" y="1204530"/>
                <a:chExt cx="444157" cy="5190614"/>
              </a:xfrm>
            </p:grpSpPr>
            <p:grpSp>
              <p:nvGrpSpPr>
                <p:cNvPr id="2350" name="Gruppe 2349">
                  <a:extLst>
                    <a:ext uri="{FF2B5EF4-FFF2-40B4-BE49-F238E27FC236}">
                      <a16:creationId xmlns:a16="http://schemas.microsoft.com/office/drawing/2014/main" id="{662F6AB5-1C03-9225-7258-B2C4BE432C0F}"/>
                    </a:ext>
                  </a:extLst>
                </p:cNvPr>
                <p:cNvGrpSpPr/>
                <p:nvPr/>
              </p:nvGrpSpPr>
              <p:grpSpPr>
                <a:xfrm>
                  <a:off x="5753799" y="1204530"/>
                  <a:ext cx="442069" cy="4756379"/>
                  <a:chOff x="3817279" y="1064461"/>
                  <a:chExt cx="442069" cy="4756379"/>
                </a:xfrm>
              </p:grpSpPr>
              <p:sp>
                <p:nvSpPr>
                  <p:cNvPr id="2352" name="Rektangel 2351">
                    <a:extLst>
                      <a:ext uri="{FF2B5EF4-FFF2-40B4-BE49-F238E27FC236}">
                        <a16:creationId xmlns:a16="http://schemas.microsoft.com/office/drawing/2014/main" id="{A3DDFCD2-C9DB-BA97-527E-C4A7ECFD1E1D}"/>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3" name="Rektangel 2352">
                    <a:extLst>
                      <a:ext uri="{FF2B5EF4-FFF2-40B4-BE49-F238E27FC236}">
                        <a16:creationId xmlns:a16="http://schemas.microsoft.com/office/drawing/2014/main" id="{468C2A0E-7B64-F9A4-0E98-EF3771675217}"/>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dirty="0"/>
                  </a:p>
                </p:txBody>
              </p:sp>
              <p:sp>
                <p:nvSpPr>
                  <p:cNvPr id="2354" name="Rektangel 2353">
                    <a:extLst>
                      <a:ext uri="{FF2B5EF4-FFF2-40B4-BE49-F238E27FC236}">
                        <a16:creationId xmlns:a16="http://schemas.microsoft.com/office/drawing/2014/main" id="{08C6897C-99FF-184A-E5A1-316CCA0E339D}"/>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5" name="Rektangel 2354">
                    <a:extLst>
                      <a:ext uri="{FF2B5EF4-FFF2-40B4-BE49-F238E27FC236}">
                        <a16:creationId xmlns:a16="http://schemas.microsoft.com/office/drawing/2014/main" id="{18B3313A-8F94-D66C-24CE-D17FB68A3B5F}"/>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6" name="Rektangel 2355">
                    <a:extLst>
                      <a:ext uri="{FF2B5EF4-FFF2-40B4-BE49-F238E27FC236}">
                        <a16:creationId xmlns:a16="http://schemas.microsoft.com/office/drawing/2014/main" id="{124D8C5F-EC1D-8406-CFE9-5F2D0938D57F}"/>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7" name="Rektangel 2356">
                    <a:extLst>
                      <a:ext uri="{FF2B5EF4-FFF2-40B4-BE49-F238E27FC236}">
                        <a16:creationId xmlns:a16="http://schemas.microsoft.com/office/drawing/2014/main" id="{0301DAF0-29C3-7CCC-82D6-F9E16662084D}"/>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8" name="Rektangel 2357">
                    <a:extLst>
                      <a:ext uri="{FF2B5EF4-FFF2-40B4-BE49-F238E27FC236}">
                        <a16:creationId xmlns:a16="http://schemas.microsoft.com/office/drawing/2014/main" id="{59FDC03E-AE8B-3B04-679A-E9E449C7E440}"/>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9" name="Rektangel 2358">
                    <a:extLst>
                      <a:ext uri="{FF2B5EF4-FFF2-40B4-BE49-F238E27FC236}">
                        <a16:creationId xmlns:a16="http://schemas.microsoft.com/office/drawing/2014/main" id="{303CB54C-DF82-8C4A-7A44-E88C866216FA}"/>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0" name="Rektangel 2359">
                    <a:extLst>
                      <a:ext uri="{FF2B5EF4-FFF2-40B4-BE49-F238E27FC236}">
                        <a16:creationId xmlns:a16="http://schemas.microsoft.com/office/drawing/2014/main" id="{95855F21-4761-96D0-06F4-418A1E5C448B}"/>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1" name="Rektangel 2360">
                    <a:extLst>
                      <a:ext uri="{FF2B5EF4-FFF2-40B4-BE49-F238E27FC236}">
                        <a16:creationId xmlns:a16="http://schemas.microsoft.com/office/drawing/2014/main" id="{0C563DEA-3051-9BF9-EFBC-0B7CA2582BD4}"/>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2" name="Rektangel 2361">
                    <a:extLst>
                      <a:ext uri="{FF2B5EF4-FFF2-40B4-BE49-F238E27FC236}">
                        <a16:creationId xmlns:a16="http://schemas.microsoft.com/office/drawing/2014/main" id="{5647E21A-2BB8-24CB-454C-9F3E88373644}"/>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51" name="Rektangel 2350">
                  <a:extLst>
                    <a:ext uri="{FF2B5EF4-FFF2-40B4-BE49-F238E27FC236}">
                      <a16:creationId xmlns:a16="http://schemas.microsoft.com/office/drawing/2014/main" id="{BBA43515-7BA1-C6EF-8A59-18BBE37C1BBD}"/>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8" name="Gruppe 1817">
                <a:extLst>
                  <a:ext uri="{FF2B5EF4-FFF2-40B4-BE49-F238E27FC236}">
                    <a16:creationId xmlns:a16="http://schemas.microsoft.com/office/drawing/2014/main" id="{239ADDE7-B737-3F70-75F7-165EB4C471EA}"/>
                  </a:ext>
                </a:extLst>
              </p:cNvPr>
              <p:cNvGrpSpPr/>
              <p:nvPr/>
            </p:nvGrpSpPr>
            <p:grpSpPr>
              <a:xfrm>
                <a:off x="2075940" y="1067864"/>
                <a:ext cx="444157" cy="5190614"/>
                <a:chOff x="5753799" y="1204530"/>
                <a:chExt cx="444157" cy="5190614"/>
              </a:xfrm>
            </p:grpSpPr>
            <p:grpSp>
              <p:nvGrpSpPr>
                <p:cNvPr id="2337" name="Gruppe 2336">
                  <a:extLst>
                    <a:ext uri="{FF2B5EF4-FFF2-40B4-BE49-F238E27FC236}">
                      <a16:creationId xmlns:a16="http://schemas.microsoft.com/office/drawing/2014/main" id="{53A34C7F-9738-C6AB-EEDA-5A12D0788609}"/>
                    </a:ext>
                  </a:extLst>
                </p:cNvPr>
                <p:cNvGrpSpPr/>
                <p:nvPr/>
              </p:nvGrpSpPr>
              <p:grpSpPr>
                <a:xfrm>
                  <a:off x="5753799" y="1204530"/>
                  <a:ext cx="442069" cy="4756379"/>
                  <a:chOff x="3817279" y="1064461"/>
                  <a:chExt cx="442069" cy="4756379"/>
                </a:xfrm>
              </p:grpSpPr>
              <p:sp>
                <p:nvSpPr>
                  <p:cNvPr id="2339" name="Rektangel 2338">
                    <a:extLst>
                      <a:ext uri="{FF2B5EF4-FFF2-40B4-BE49-F238E27FC236}">
                        <a16:creationId xmlns:a16="http://schemas.microsoft.com/office/drawing/2014/main" id="{2F42B7F2-901D-2A53-87D6-81495DD4524F}"/>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0" name="Rektangel 2339">
                    <a:extLst>
                      <a:ext uri="{FF2B5EF4-FFF2-40B4-BE49-F238E27FC236}">
                        <a16:creationId xmlns:a16="http://schemas.microsoft.com/office/drawing/2014/main" id="{78C0B65E-CA66-4FCA-55F0-68294CD0690F}"/>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1" name="Rektangel 2340">
                    <a:extLst>
                      <a:ext uri="{FF2B5EF4-FFF2-40B4-BE49-F238E27FC236}">
                        <a16:creationId xmlns:a16="http://schemas.microsoft.com/office/drawing/2014/main" id="{6B635989-EFB3-BABD-787D-6873AE8E647C}"/>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2" name="Rektangel 2341">
                    <a:extLst>
                      <a:ext uri="{FF2B5EF4-FFF2-40B4-BE49-F238E27FC236}">
                        <a16:creationId xmlns:a16="http://schemas.microsoft.com/office/drawing/2014/main" id="{EDC0295C-0FA3-2360-1723-1129BF09F345}"/>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3" name="Rektangel 2342">
                    <a:extLst>
                      <a:ext uri="{FF2B5EF4-FFF2-40B4-BE49-F238E27FC236}">
                        <a16:creationId xmlns:a16="http://schemas.microsoft.com/office/drawing/2014/main" id="{60E05A1E-D72D-3F67-984B-3A807F9AEBB8}"/>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4" name="Rektangel 2343">
                    <a:extLst>
                      <a:ext uri="{FF2B5EF4-FFF2-40B4-BE49-F238E27FC236}">
                        <a16:creationId xmlns:a16="http://schemas.microsoft.com/office/drawing/2014/main" id="{206CB775-23C7-6507-ADD8-9530A2F7429F}"/>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5" name="Rektangel 2344">
                    <a:extLst>
                      <a:ext uri="{FF2B5EF4-FFF2-40B4-BE49-F238E27FC236}">
                        <a16:creationId xmlns:a16="http://schemas.microsoft.com/office/drawing/2014/main" id="{15CF8E7A-4E88-2C6F-5142-F6E551C1C78B}"/>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6" name="Rektangel 2345">
                    <a:extLst>
                      <a:ext uri="{FF2B5EF4-FFF2-40B4-BE49-F238E27FC236}">
                        <a16:creationId xmlns:a16="http://schemas.microsoft.com/office/drawing/2014/main" id="{32309DA9-1331-B668-EFB7-D644289EB659}"/>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7" name="Rektangel 2346">
                    <a:extLst>
                      <a:ext uri="{FF2B5EF4-FFF2-40B4-BE49-F238E27FC236}">
                        <a16:creationId xmlns:a16="http://schemas.microsoft.com/office/drawing/2014/main" id="{9F9C5808-BB2C-3EFB-8657-69AC42F5D65C}"/>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8" name="Rektangel 2347">
                    <a:extLst>
                      <a:ext uri="{FF2B5EF4-FFF2-40B4-BE49-F238E27FC236}">
                        <a16:creationId xmlns:a16="http://schemas.microsoft.com/office/drawing/2014/main" id="{159B6C0F-E359-2AB5-56D4-54E2B342E958}"/>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9" name="Rektangel 2348">
                    <a:extLst>
                      <a:ext uri="{FF2B5EF4-FFF2-40B4-BE49-F238E27FC236}">
                        <a16:creationId xmlns:a16="http://schemas.microsoft.com/office/drawing/2014/main" id="{6BA7CE99-AF55-FBA5-52F1-3E0806D0495A}"/>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38" name="Rektangel 2337">
                  <a:extLst>
                    <a:ext uri="{FF2B5EF4-FFF2-40B4-BE49-F238E27FC236}">
                      <a16:creationId xmlns:a16="http://schemas.microsoft.com/office/drawing/2014/main" id="{00288AE5-4A59-A1BB-590C-8A9977F5B9E9}"/>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9" name="Gruppe 1818">
                <a:extLst>
                  <a:ext uri="{FF2B5EF4-FFF2-40B4-BE49-F238E27FC236}">
                    <a16:creationId xmlns:a16="http://schemas.microsoft.com/office/drawing/2014/main" id="{5ABD24A2-1F0B-E54B-D80D-B464DDEEC44B}"/>
                  </a:ext>
                </a:extLst>
              </p:cNvPr>
              <p:cNvGrpSpPr/>
              <p:nvPr/>
            </p:nvGrpSpPr>
            <p:grpSpPr>
              <a:xfrm>
                <a:off x="1644775" y="1068629"/>
                <a:ext cx="444157" cy="5190614"/>
                <a:chOff x="5753799" y="1204530"/>
                <a:chExt cx="444157" cy="5190614"/>
              </a:xfrm>
            </p:grpSpPr>
            <p:grpSp>
              <p:nvGrpSpPr>
                <p:cNvPr id="2324" name="Gruppe 2323">
                  <a:extLst>
                    <a:ext uri="{FF2B5EF4-FFF2-40B4-BE49-F238E27FC236}">
                      <a16:creationId xmlns:a16="http://schemas.microsoft.com/office/drawing/2014/main" id="{57725DF5-513A-63C2-E361-BB1257722B5D}"/>
                    </a:ext>
                  </a:extLst>
                </p:cNvPr>
                <p:cNvGrpSpPr/>
                <p:nvPr/>
              </p:nvGrpSpPr>
              <p:grpSpPr>
                <a:xfrm>
                  <a:off x="5753799" y="1204530"/>
                  <a:ext cx="442069" cy="4756379"/>
                  <a:chOff x="3817279" y="1064461"/>
                  <a:chExt cx="442069" cy="4756379"/>
                </a:xfrm>
              </p:grpSpPr>
              <p:sp>
                <p:nvSpPr>
                  <p:cNvPr id="2326" name="Rektangel 2325">
                    <a:extLst>
                      <a:ext uri="{FF2B5EF4-FFF2-40B4-BE49-F238E27FC236}">
                        <a16:creationId xmlns:a16="http://schemas.microsoft.com/office/drawing/2014/main" id="{FAEAD85C-1D21-60F4-D478-715CAA6F7CB9}"/>
                      </a:ext>
                    </a:extLst>
                  </p:cNvPr>
                  <p:cNvSpPr>
                    <a:spLocks noChangeAspect="1"/>
                  </p:cNvSpPr>
                  <p:nvPr/>
                </p:nvSpPr>
                <p:spPr>
                  <a:xfrm>
                    <a:off x="3818406" y="149701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7" name="Rektangel 2326">
                    <a:extLst>
                      <a:ext uri="{FF2B5EF4-FFF2-40B4-BE49-F238E27FC236}">
                        <a16:creationId xmlns:a16="http://schemas.microsoft.com/office/drawing/2014/main" id="{20843745-CA84-0347-8FCC-4382EA16D409}"/>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8" name="Rektangel 2327">
                    <a:extLst>
                      <a:ext uri="{FF2B5EF4-FFF2-40B4-BE49-F238E27FC236}">
                        <a16:creationId xmlns:a16="http://schemas.microsoft.com/office/drawing/2014/main" id="{FFFAD225-ABDE-359C-4CEC-CB4BF70C2D51}"/>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9" name="Rektangel 2328">
                    <a:extLst>
                      <a:ext uri="{FF2B5EF4-FFF2-40B4-BE49-F238E27FC236}">
                        <a16:creationId xmlns:a16="http://schemas.microsoft.com/office/drawing/2014/main" id="{65379305-2F27-D430-AEB9-685C1FB39FBB}"/>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0" name="Rektangel 2329">
                    <a:extLst>
                      <a:ext uri="{FF2B5EF4-FFF2-40B4-BE49-F238E27FC236}">
                        <a16:creationId xmlns:a16="http://schemas.microsoft.com/office/drawing/2014/main" id="{F9E577B4-290F-E378-A7DC-9CFB5F9AE877}"/>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1" name="Rektangel 2330">
                    <a:extLst>
                      <a:ext uri="{FF2B5EF4-FFF2-40B4-BE49-F238E27FC236}">
                        <a16:creationId xmlns:a16="http://schemas.microsoft.com/office/drawing/2014/main" id="{E696EA3B-23FA-D31A-A5A5-B6D8D9C86B5F}"/>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2" name="Rektangel 2331">
                    <a:extLst>
                      <a:ext uri="{FF2B5EF4-FFF2-40B4-BE49-F238E27FC236}">
                        <a16:creationId xmlns:a16="http://schemas.microsoft.com/office/drawing/2014/main" id="{AF7F6D4B-BEE9-23CE-3FA1-61D81904CDBD}"/>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3" name="Rektangel 2332">
                    <a:extLst>
                      <a:ext uri="{FF2B5EF4-FFF2-40B4-BE49-F238E27FC236}">
                        <a16:creationId xmlns:a16="http://schemas.microsoft.com/office/drawing/2014/main" id="{28007270-5FB2-C6E5-8A2D-009172F26F5F}"/>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4" name="Rektangel 2333">
                    <a:extLst>
                      <a:ext uri="{FF2B5EF4-FFF2-40B4-BE49-F238E27FC236}">
                        <a16:creationId xmlns:a16="http://schemas.microsoft.com/office/drawing/2014/main" id="{B95D965B-2D5B-8A7C-3F9F-EE9A3C6F19B8}"/>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5" name="Rektangel 2334">
                    <a:extLst>
                      <a:ext uri="{FF2B5EF4-FFF2-40B4-BE49-F238E27FC236}">
                        <a16:creationId xmlns:a16="http://schemas.microsoft.com/office/drawing/2014/main" id="{D2F8D851-8A19-2B81-4214-3A46304685B7}"/>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6" name="Rektangel 2335">
                    <a:extLst>
                      <a:ext uri="{FF2B5EF4-FFF2-40B4-BE49-F238E27FC236}">
                        <a16:creationId xmlns:a16="http://schemas.microsoft.com/office/drawing/2014/main" id="{3BE7B81B-BEDF-1AA0-9017-033E68AEF38B}"/>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25" name="Rektangel 2324">
                  <a:extLst>
                    <a:ext uri="{FF2B5EF4-FFF2-40B4-BE49-F238E27FC236}">
                      <a16:creationId xmlns:a16="http://schemas.microsoft.com/office/drawing/2014/main" id="{C49C7D59-BA5E-FFAE-40DB-05BE5C71E780}"/>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0" name="Gruppe 1819">
                <a:extLst>
                  <a:ext uri="{FF2B5EF4-FFF2-40B4-BE49-F238E27FC236}">
                    <a16:creationId xmlns:a16="http://schemas.microsoft.com/office/drawing/2014/main" id="{CD952E95-1CF1-95C4-CC57-0A0655099FD5}"/>
                  </a:ext>
                </a:extLst>
              </p:cNvPr>
              <p:cNvGrpSpPr/>
              <p:nvPr/>
            </p:nvGrpSpPr>
            <p:grpSpPr>
              <a:xfrm>
                <a:off x="1212845" y="1068629"/>
                <a:ext cx="444157" cy="5190614"/>
                <a:chOff x="5753799" y="1204530"/>
                <a:chExt cx="444157" cy="5190614"/>
              </a:xfrm>
            </p:grpSpPr>
            <p:grpSp>
              <p:nvGrpSpPr>
                <p:cNvPr id="2311" name="Gruppe 2310">
                  <a:extLst>
                    <a:ext uri="{FF2B5EF4-FFF2-40B4-BE49-F238E27FC236}">
                      <a16:creationId xmlns:a16="http://schemas.microsoft.com/office/drawing/2014/main" id="{2619D87C-3E74-0F51-06A6-605052886547}"/>
                    </a:ext>
                  </a:extLst>
                </p:cNvPr>
                <p:cNvGrpSpPr/>
                <p:nvPr/>
              </p:nvGrpSpPr>
              <p:grpSpPr>
                <a:xfrm>
                  <a:off x="5753799" y="1204530"/>
                  <a:ext cx="442069" cy="4756379"/>
                  <a:chOff x="3817279" y="1064461"/>
                  <a:chExt cx="442069" cy="4756379"/>
                </a:xfrm>
              </p:grpSpPr>
              <p:sp>
                <p:nvSpPr>
                  <p:cNvPr id="2313" name="Rektangel 2312">
                    <a:extLst>
                      <a:ext uri="{FF2B5EF4-FFF2-40B4-BE49-F238E27FC236}">
                        <a16:creationId xmlns:a16="http://schemas.microsoft.com/office/drawing/2014/main" id="{F1DE7034-8BC9-8CCF-BA80-BC420138D609}"/>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4" name="Rektangel 2313">
                    <a:extLst>
                      <a:ext uri="{FF2B5EF4-FFF2-40B4-BE49-F238E27FC236}">
                        <a16:creationId xmlns:a16="http://schemas.microsoft.com/office/drawing/2014/main" id="{0F24D51D-E096-72E0-08E7-DB1295806506}"/>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5" name="Rektangel 2314">
                    <a:extLst>
                      <a:ext uri="{FF2B5EF4-FFF2-40B4-BE49-F238E27FC236}">
                        <a16:creationId xmlns:a16="http://schemas.microsoft.com/office/drawing/2014/main" id="{FB389B8D-A36C-2541-2D4F-C3E1A3BAB80D}"/>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6" name="Rektangel 2315">
                    <a:extLst>
                      <a:ext uri="{FF2B5EF4-FFF2-40B4-BE49-F238E27FC236}">
                        <a16:creationId xmlns:a16="http://schemas.microsoft.com/office/drawing/2014/main" id="{B43745F0-A1B4-1FD1-852A-EAFC5B6CF67D}"/>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7" name="Rektangel 2316">
                    <a:extLst>
                      <a:ext uri="{FF2B5EF4-FFF2-40B4-BE49-F238E27FC236}">
                        <a16:creationId xmlns:a16="http://schemas.microsoft.com/office/drawing/2014/main" id="{537CA807-3A78-F419-0E43-FAC04DC3921C}"/>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8" name="Rektangel 2317">
                    <a:extLst>
                      <a:ext uri="{FF2B5EF4-FFF2-40B4-BE49-F238E27FC236}">
                        <a16:creationId xmlns:a16="http://schemas.microsoft.com/office/drawing/2014/main" id="{3E3539FD-6B57-ABFC-D883-EAE38FEE091E}"/>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9" name="Rektangel 2318">
                    <a:extLst>
                      <a:ext uri="{FF2B5EF4-FFF2-40B4-BE49-F238E27FC236}">
                        <a16:creationId xmlns:a16="http://schemas.microsoft.com/office/drawing/2014/main" id="{32DB58D1-349B-6B0E-5DC0-3257E1A9775C}"/>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0" name="Rektangel 2319">
                    <a:extLst>
                      <a:ext uri="{FF2B5EF4-FFF2-40B4-BE49-F238E27FC236}">
                        <a16:creationId xmlns:a16="http://schemas.microsoft.com/office/drawing/2014/main" id="{45B82C96-DBB1-8997-1AE0-1714F8FC3CA1}"/>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1" name="Rektangel 2320">
                    <a:extLst>
                      <a:ext uri="{FF2B5EF4-FFF2-40B4-BE49-F238E27FC236}">
                        <a16:creationId xmlns:a16="http://schemas.microsoft.com/office/drawing/2014/main" id="{0C2010A2-4F64-EF6F-1872-3DA49853CC3E}"/>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2" name="Rektangel 2321">
                    <a:extLst>
                      <a:ext uri="{FF2B5EF4-FFF2-40B4-BE49-F238E27FC236}">
                        <a16:creationId xmlns:a16="http://schemas.microsoft.com/office/drawing/2014/main" id="{5E939D1F-B10E-0441-BBC0-55BF7CE19746}"/>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3" name="Rektangel 2322">
                    <a:extLst>
                      <a:ext uri="{FF2B5EF4-FFF2-40B4-BE49-F238E27FC236}">
                        <a16:creationId xmlns:a16="http://schemas.microsoft.com/office/drawing/2014/main" id="{A36E9DF0-4576-A379-520D-8A27C137A74F}"/>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12" name="Rektangel 2311">
                  <a:extLst>
                    <a:ext uri="{FF2B5EF4-FFF2-40B4-BE49-F238E27FC236}">
                      <a16:creationId xmlns:a16="http://schemas.microsoft.com/office/drawing/2014/main" id="{AEC3CAC1-AFA1-1C82-BCFD-5C4D125B1B9E}"/>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1" name="Gruppe 1820">
                <a:extLst>
                  <a:ext uri="{FF2B5EF4-FFF2-40B4-BE49-F238E27FC236}">
                    <a16:creationId xmlns:a16="http://schemas.microsoft.com/office/drawing/2014/main" id="{2CC0FD9D-1A6F-C0E3-7174-7E8753CC186B}"/>
                  </a:ext>
                </a:extLst>
              </p:cNvPr>
              <p:cNvGrpSpPr/>
              <p:nvPr/>
            </p:nvGrpSpPr>
            <p:grpSpPr>
              <a:xfrm>
                <a:off x="780951" y="1067864"/>
                <a:ext cx="444157" cy="5190614"/>
                <a:chOff x="5753799" y="1204530"/>
                <a:chExt cx="444157" cy="5190614"/>
              </a:xfrm>
            </p:grpSpPr>
            <p:grpSp>
              <p:nvGrpSpPr>
                <p:cNvPr id="2298" name="Gruppe 2297">
                  <a:extLst>
                    <a:ext uri="{FF2B5EF4-FFF2-40B4-BE49-F238E27FC236}">
                      <a16:creationId xmlns:a16="http://schemas.microsoft.com/office/drawing/2014/main" id="{7A664FA0-F7FE-BD85-F98A-5DC819A1EBCD}"/>
                    </a:ext>
                  </a:extLst>
                </p:cNvPr>
                <p:cNvGrpSpPr/>
                <p:nvPr/>
              </p:nvGrpSpPr>
              <p:grpSpPr>
                <a:xfrm>
                  <a:off x="5753799" y="1204530"/>
                  <a:ext cx="442069" cy="4756379"/>
                  <a:chOff x="3817279" y="1064461"/>
                  <a:chExt cx="442069" cy="4756379"/>
                </a:xfrm>
              </p:grpSpPr>
              <p:sp>
                <p:nvSpPr>
                  <p:cNvPr id="2300" name="Rektangel 2299">
                    <a:extLst>
                      <a:ext uri="{FF2B5EF4-FFF2-40B4-BE49-F238E27FC236}">
                        <a16:creationId xmlns:a16="http://schemas.microsoft.com/office/drawing/2014/main" id="{4E1FDF8F-8808-4E32-1114-6B9E253F50AF}"/>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1" name="Rektangel 2300">
                    <a:extLst>
                      <a:ext uri="{FF2B5EF4-FFF2-40B4-BE49-F238E27FC236}">
                        <a16:creationId xmlns:a16="http://schemas.microsoft.com/office/drawing/2014/main" id="{5901B830-FD0C-4B6B-F23F-8E1C215FA7CA}"/>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2" name="Rektangel 2301">
                    <a:extLst>
                      <a:ext uri="{FF2B5EF4-FFF2-40B4-BE49-F238E27FC236}">
                        <a16:creationId xmlns:a16="http://schemas.microsoft.com/office/drawing/2014/main" id="{8A2660C5-56AF-6399-B29E-C08518A32115}"/>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3" name="Rektangel 2302">
                    <a:extLst>
                      <a:ext uri="{FF2B5EF4-FFF2-40B4-BE49-F238E27FC236}">
                        <a16:creationId xmlns:a16="http://schemas.microsoft.com/office/drawing/2014/main" id="{EA81D108-2A11-9692-6EB5-BA9A2A4D5FB2}"/>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4" name="Rektangel 2303">
                    <a:extLst>
                      <a:ext uri="{FF2B5EF4-FFF2-40B4-BE49-F238E27FC236}">
                        <a16:creationId xmlns:a16="http://schemas.microsoft.com/office/drawing/2014/main" id="{3B025AF3-9786-D652-7E42-05A3331479FD}"/>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5" name="Rektangel 2304">
                    <a:extLst>
                      <a:ext uri="{FF2B5EF4-FFF2-40B4-BE49-F238E27FC236}">
                        <a16:creationId xmlns:a16="http://schemas.microsoft.com/office/drawing/2014/main" id="{AFB7ABF7-6F8C-04AC-55DA-2877E43D1B5D}"/>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6" name="Rektangel 2305">
                    <a:extLst>
                      <a:ext uri="{FF2B5EF4-FFF2-40B4-BE49-F238E27FC236}">
                        <a16:creationId xmlns:a16="http://schemas.microsoft.com/office/drawing/2014/main" id="{4B648822-43C0-C4B7-1F8B-788EDC2FB7B9}"/>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7" name="Rektangel 2306">
                    <a:extLst>
                      <a:ext uri="{FF2B5EF4-FFF2-40B4-BE49-F238E27FC236}">
                        <a16:creationId xmlns:a16="http://schemas.microsoft.com/office/drawing/2014/main" id="{86360E74-2E89-3EB4-1D38-95D8AABEF587}"/>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8" name="Rektangel 2307">
                    <a:extLst>
                      <a:ext uri="{FF2B5EF4-FFF2-40B4-BE49-F238E27FC236}">
                        <a16:creationId xmlns:a16="http://schemas.microsoft.com/office/drawing/2014/main" id="{ADC0486A-B1BB-C422-C788-8511FD1B5F04}"/>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9" name="Rektangel 2308">
                    <a:extLst>
                      <a:ext uri="{FF2B5EF4-FFF2-40B4-BE49-F238E27FC236}">
                        <a16:creationId xmlns:a16="http://schemas.microsoft.com/office/drawing/2014/main" id="{45B93657-9ABC-128A-3C9A-7EE28F121504}"/>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0" name="Rektangel 2309">
                    <a:extLst>
                      <a:ext uri="{FF2B5EF4-FFF2-40B4-BE49-F238E27FC236}">
                        <a16:creationId xmlns:a16="http://schemas.microsoft.com/office/drawing/2014/main" id="{2F917085-909C-E66F-B89B-4AF82FB05F10}"/>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99" name="Rektangel 2298">
                  <a:extLst>
                    <a:ext uri="{FF2B5EF4-FFF2-40B4-BE49-F238E27FC236}">
                      <a16:creationId xmlns:a16="http://schemas.microsoft.com/office/drawing/2014/main" id="{CBC0FE3C-3EB8-0EC5-7A12-C9786CF60316}"/>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2" name="Gruppe 1821">
                <a:extLst>
                  <a:ext uri="{FF2B5EF4-FFF2-40B4-BE49-F238E27FC236}">
                    <a16:creationId xmlns:a16="http://schemas.microsoft.com/office/drawing/2014/main" id="{DA5892EC-DCF0-1925-DBF4-0444C1CC1E8D}"/>
                  </a:ext>
                </a:extLst>
              </p:cNvPr>
              <p:cNvGrpSpPr/>
              <p:nvPr/>
            </p:nvGrpSpPr>
            <p:grpSpPr>
              <a:xfrm>
                <a:off x="348958" y="1501775"/>
                <a:ext cx="444157" cy="4758064"/>
                <a:chOff x="5753799" y="1637080"/>
                <a:chExt cx="444157" cy="4758064"/>
              </a:xfrm>
            </p:grpSpPr>
            <p:grpSp>
              <p:nvGrpSpPr>
                <p:cNvPr id="2286" name="Gruppe 2285">
                  <a:extLst>
                    <a:ext uri="{FF2B5EF4-FFF2-40B4-BE49-F238E27FC236}">
                      <a16:creationId xmlns:a16="http://schemas.microsoft.com/office/drawing/2014/main" id="{B635BFBA-D99D-8B82-A4D2-5E749C25AEFE}"/>
                    </a:ext>
                  </a:extLst>
                </p:cNvPr>
                <p:cNvGrpSpPr/>
                <p:nvPr/>
              </p:nvGrpSpPr>
              <p:grpSpPr>
                <a:xfrm>
                  <a:off x="5753799" y="1637080"/>
                  <a:ext cx="442069" cy="4323829"/>
                  <a:chOff x="3817279" y="1497011"/>
                  <a:chExt cx="442069" cy="4323829"/>
                </a:xfrm>
              </p:grpSpPr>
              <p:sp>
                <p:nvSpPr>
                  <p:cNvPr id="2288" name="Rektangel 2287">
                    <a:extLst>
                      <a:ext uri="{FF2B5EF4-FFF2-40B4-BE49-F238E27FC236}">
                        <a16:creationId xmlns:a16="http://schemas.microsoft.com/office/drawing/2014/main" id="{833678D7-3FD7-3A81-40E7-B0FE3595C88A}"/>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9" name="Rektangel 2288">
                    <a:extLst>
                      <a:ext uri="{FF2B5EF4-FFF2-40B4-BE49-F238E27FC236}">
                        <a16:creationId xmlns:a16="http://schemas.microsoft.com/office/drawing/2014/main" id="{47C2D33A-9965-314F-FBE8-613360B56ACF}"/>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0" name="Rektangel 2289">
                    <a:extLst>
                      <a:ext uri="{FF2B5EF4-FFF2-40B4-BE49-F238E27FC236}">
                        <a16:creationId xmlns:a16="http://schemas.microsoft.com/office/drawing/2014/main" id="{8AF868A9-A630-6E2C-83A4-CEA7288ECA8C}"/>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1" name="Rektangel 2290">
                    <a:extLst>
                      <a:ext uri="{FF2B5EF4-FFF2-40B4-BE49-F238E27FC236}">
                        <a16:creationId xmlns:a16="http://schemas.microsoft.com/office/drawing/2014/main" id="{7D7E62BD-DB9D-AF45-D0E0-FDB674011A21}"/>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2" name="Rektangel 2291">
                    <a:extLst>
                      <a:ext uri="{FF2B5EF4-FFF2-40B4-BE49-F238E27FC236}">
                        <a16:creationId xmlns:a16="http://schemas.microsoft.com/office/drawing/2014/main" id="{AFDB05D8-800B-97B1-3D8B-F38225EC9364}"/>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3" name="Rektangel 2292">
                    <a:extLst>
                      <a:ext uri="{FF2B5EF4-FFF2-40B4-BE49-F238E27FC236}">
                        <a16:creationId xmlns:a16="http://schemas.microsoft.com/office/drawing/2014/main" id="{1CA5C559-5D90-B880-D86A-F4E1FCD50710}"/>
                      </a:ext>
                    </a:extLst>
                  </p:cNvPr>
                  <p:cNvSpPr>
                    <a:spLocks noChangeAspect="1"/>
                  </p:cNvSpPr>
                  <p:nvPr/>
                </p:nvSpPr>
                <p:spPr>
                  <a:xfrm>
                    <a:off x="3819516" y="365976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4" name="Rektangel 2293">
                    <a:extLst>
                      <a:ext uri="{FF2B5EF4-FFF2-40B4-BE49-F238E27FC236}">
                        <a16:creationId xmlns:a16="http://schemas.microsoft.com/office/drawing/2014/main" id="{6BAC886B-4EF2-A1A8-31FC-940798308176}"/>
                      </a:ext>
                    </a:extLst>
                  </p:cNvPr>
                  <p:cNvSpPr>
                    <a:spLocks noChangeAspect="1"/>
                  </p:cNvSpPr>
                  <p:nvPr/>
                </p:nvSpPr>
                <p:spPr>
                  <a:xfrm>
                    <a:off x="3820633" y="409119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5" name="Rektangel 2294">
                    <a:extLst>
                      <a:ext uri="{FF2B5EF4-FFF2-40B4-BE49-F238E27FC236}">
                        <a16:creationId xmlns:a16="http://schemas.microsoft.com/office/drawing/2014/main" id="{E6DDE451-E29E-20A1-6DB3-91ADF97EFADA}"/>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6" name="Rektangel 2295">
                    <a:extLst>
                      <a:ext uri="{FF2B5EF4-FFF2-40B4-BE49-F238E27FC236}">
                        <a16:creationId xmlns:a16="http://schemas.microsoft.com/office/drawing/2014/main" id="{0102699F-9845-497A-3A66-076D81DB1517}"/>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7" name="Rektangel 2296">
                    <a:extLst>
                      <a:ext uri="{FF2B5EF4-FFF2-40B4-BE49-F238E27FC236}">
                        <a16:creationId xmlns:a16="http://schemas.microsoft.com/office/drawing/2014/main" id="{117F61BA-12D3-A392-DA39-0CC4C8CEA596}"/>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87" name="Rektangel 2286">
                  <a:extLst>
                    <a:ext uri="{FF2B5EF4-FFF2-40B4-BE49-F238E27FC236}">
                      <a16:creationId xmlns:a16="http://schemas.microsoft.com/office/drawing/2014/main" id="{4C0D269D-9F98-91D6-02E7-99CC93770666}"/>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3" name="Gruppe 1822">
                <a:extLst>
                  <a:ext uri="{FF2B5EF4-FFF2-40B4-BE49-F238E27FC236}">
                    <a16:creationId xmlns:a16="http://schemas.microsoft.com/office/drawing/2014/main" id="{239D84F0-A608-1B73-B78B-3B9349FCA66D}"/>
                  </a:ext>
                </a:extLst>
              </p:cNvPr>
              <p:cNvGrpSpPr/>
              <p:nvPr/>
            </p:nvGrpSpPr>
            <p:grpSpPr>
              <a:xfrm>
                <a:off x="-82727" y="1504857"/>
                <a:ext cx="444157" cy="4758064"/>
                <a:chOff x="5753799" y="1637080"/>
                <a:chExt cx="444157" cy="4758064"/>
              </a:xfrm>
            </p:grpSpPr>
            <p:grpSp>
              <p:nvGrpSpPr>
                <p:cNvPr id="2274" name="Gruppe 2273">
                  <a:extLst>
                    <a:ext uri="{FF2B5EF4-FFF2-40B4-BE49-F238E27FC236}">
                      <a16:creationId xmlns:a16="http://schemas.microsoft.com/office/drawing/2014/main" id="{4AD90B3C-1145-F759-B449-D24402CCB1C0}"/>
                    </a:ext>
                  </a:extLst>
                </p:cNvPr>
                <p:cNvGrpSpPr/>
                <p:nvPr/>
              </p:nvGrpSpPr>
              <p:grpSpPr>
                <a:xfrm>
                  <a:off x="5753799" y="1637080"/>
                  <a:ext cx="442069" cy="4323829"/>
                  <a:chOff x="3817279" y="1497011"/>
                  <a:chExt cx="442069" cy="4323829"/>
                </a:xfrm>
              </p:grpSpPr>
              <p:sp>
                <p:nvSpPr>
                  <p:cNvPr id="2276" name="Rektangel 2275">
                    <a:extLst>
                      <a:ext uri="{FF2B5EF4-FFF2-40B4-BE49-F238E27FC236}">
                        <a16:creationId xmlns:a16="http://schemas.microsoft.com/office/drawing/2014/main" id="{952EFC69-E186-0811-3A6D-81528179D397}"/>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7" name="Rektangel 2276">
                    <a:extLst>
                      <a:ext uri="{FF2B5EF4-FFF2-40B4-BE49-F238E27FC236}">
                        <a16:creationId xmlns:a16="http://schemas.microsoft.com/office/drawing/2014/main" id="{DB67A25C-AD6B-F343-F636-8EE0219C3958}"/>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8" name="Rektangel 2277">
                    <a:extLst>
                      <a:ext uri="{FF2B5EF4-FFF2-40B4-BE49-F238E27FC236}">
                        <a16:creationId xmlns:a16="http://schemas.microsoft.com/office/drawing/2014/main" id="{BE8C69AD-445B-A98B-8CCB-98D2D99D7894}"/>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9" name="Rektangel 2278">
                    <a:extLst>
                      <a:ext uri="{FF2B5EF4-FFF2-40B4-BE49-F238E27FC236}">
                        <a16:creationId xmlns:a16="http://schemas.microsoft.com/office/drawing/2014/main" id="{4A29D13F-B962-F1F9-F715-A12158CDB5B2}"/>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0" name="Rektangel 2279">
                    <a:extLst>
                      <a:ext uri="{FF2B5EF4-FFF2-40B4-BE49-F238E27FC236}">
                        <a16:creationId xmlns:a16="http://schemas.microsoft.com/office/drawing/2014/main" id="{7FF3BF57-22B8-0BFE-45EC-D600D1F9FFCA}"/>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1" name="Rektangel 2280">
                    <a:extLst>
                      <a:ext uri="{FF2B5EF4-FFF2-40B4-BE49-F238E27FC236}">
                        <a16:creationId xmlns:a16="http://schemas.microsoft.com/office/drawing/2014/main" id="{BCD2498C-064C-C0B0-ABD7-F08F847B1B14}"/>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2" name="Rektangel 2281">
                    <a:extLst>
                      <a:ext uri="{FF2B5EF4-FFF2-40B4-BE49-F238E27FC236}">
                        <a16:creationId xmlns:a16="http://schemas.microsoft.com/office/drawing/2014/main" id="{0A578EC1-39A0-41FF-C131-D261419A0323}"/>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3" name="Rektangel 2282">
                    <a:extLst>
                      <a:ext uri="{FF2B5EF4-FFF2-40B4-BE49-F238E27FC236}">
                        <a16:creationId xmlns:a16="http://schemas.microsoft.com/office/drawing/2014/main" id="{300F51CE-F2E5-20D6-0A68-B1020E3C3DC2}"/>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4" name="Rektangel 2283">
                    <a:extLst>
                      <a:ext uri="{FF2B5EF4-FFF2-40B4-BE49-F238E27FC236}">
                        <a16:creationId xmlns:a16="http://schemas.microsoft.com/office/drawing/2014/main" id="{C87E6611-63D1-23E9-4F9D-AC09DC2F8D46}"/>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5" name="Rektangel 2284">
                    <a:extLst>
                      <a:ext uri="{FF2B5EF4-FFF2-40B4-BE49-F238E27FC236}">
                        <a16:creationId xmlns:a16="http://schemas.microsoft.com/office/drawing/2014/main" id="{06DBBB3F-5798-39BD-3D7B-97828B5638B0}"/>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75" name="Rektangel 2274">
                  <a:extLst>
                    <a:ext uri="{FF2B5EF4-FFF2-40B4-BE49-F238E27FC236}">
                      <a16:creationId xmlns:a16="http://schemas.microsoft.com/office/drawing/2014/main" id="{B25BD0E4-E790-28D4-8586-744428393A93}"/>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4" name="Gruppe 1823">
                <a:extLst>
                  <a:ext uri="{FF2B5EF4-FFF2-40B4-BE49-F238E27FC236}">
                    <a16:creationId xmlns:a16="http://schemas.microsoft.com/office/drawing/2014/main" id="{72A7241D-E5AB-F90C-4B31-66338AC452A8}"/>
                  </a:ext>
                </a:extLst>
              </p:cNvPr>
              <p:cNvGrpSpPr/>
              <p:nvPr/>
            </p:nvGrpSpPr>
            <p:grpSpPr>
              <a:xfrm>
                <a:off x="4625198" y="1031927"/>
                <a:ext cx="641389" cy="5216305"/>
                <a:chOff x="2892468" y="1032983"/>
                <a:chExt cx="641389" cy="5216305"/>
              </a:xfrm>
            </p:grpSpPr>
            <p:grpSp>
              <p:nvGrpSpPr>
                <p:cNvPr id="2237" name="Gruppe 2236">
                  <a:extLst>
                    <a:ext uri="{FF2B5EF4-FFF2-40B4-BE49-F238E27FC236}">
                      <a16:creationId xmlns:a16="http://schemas.microsoft.com/office/drawing/2014/main" id="{03BE276B-7679-4F62-912E-3F73873638DD}"/>
                    </a:ext>
                  </a:extLst>
                </p:cNvPr>
                <p:cNvGrpSpPr/>
                <p:nvPr/>
              </p:nvGrpSpPr>
              <p:grpSpPr>
                <a:xfrm>
                  <a:off x="2892468" y="1032983"/>
                  <a:ext cx="641389" cy="5216305"/>
                  <a:chOff x="3475384" y="1188399"/>
                  <a:chExt cx="641389" cy="5216305"/>
                </a:xfrm>
              </p:grpSpPr>
              <p:sp>
                <p:nvSpPr>
                  <p:cNvPr id="2241" name="Tekstfelt 2240">
                    <a:extLst>
                      <a:ext uri="{FF2B5EF4-FFF2-40B4-BE49-F238E27FC236}">
                        <a16:creationId xmlns:a16="http://schemas.microsoft.com/office/drawing/2014/main" id="{19F5DA76-2D5F-0B86-D9BE-743CD0DEB9BE}"/>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42" name="Tekstfelt 2241">
                    <a:extLst>
                      <a:ext uri="{FF2B5EF4-FFF2-40B4-BE49-F238E27FC236}">
                        <a16:creationId xmlns:a16="http://schemas.microsoft.com/office/drawing/2014/main" id="{74E4E071-6322-6B8E-88A3-18DEDB4C656D}"/>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43" name="Tekstfelt 2242">
                    <a:extLst>
                      <a:ext uri="{FF2B5EF4-FFF2-40B4-BE49-F238E27FC236}">
                        <a16:creationId xmlns:a16="http://schemas.microsoft.com/office/drawing/2014/main" id="{78ECD3ED-295E-68E6-761C-DCCAACBE5F15}"/>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44" name="Tekstfelt 2243">
                    <a:extLst>
                      <a:ext uri="{FF2B5EF4-FFF2-40B4-BE49-F238E27FC236}">
                        <a16:creationId xmlns:a16="http://schemas.microsoft.com/office/drawing/2014/main" id="{25B9C77F-569C-8FD8-94CB-D74B463E5A34}"/>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45" name="Tekstfelt 2244">
                    <a:extLst>
                      <a:ext uri="{FF2B5EF4-FFF2-40B4-BE49-F238E27FC236}">
                        <a16:creationId xmlns:a16="http://schemas.microsoft.com/office/drawing/2014/main" id="{825998E0-6294-A0C6-1F78-4CC046CE9482}"/>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46" name="Tekstfelt 2245">
                    <a:extLst>
                      <a:ext uri="{FF2B5EF4-FFF2-40B4-BE49-F238E27FC236}">
                        <a16:creationId xmlns:a16="http://schemas.microsoft.com/office/drawing/2014/main" id="{FBEC24FA-339C-684F-0E42-CC11CCB72FD1}"/>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47" name="Tekstfelt 2246">
                    <a:extLst>
                      <a:ext uri="{FF2B5EF4-FFF2-40B4-BE49-F238E27FC236}">
                        <a16:creationId xmlns:a16="http://schemas.microsoft.com/office/drawing/2014/main" id="{8B8865EF-19FC-6558-A2ED-4CCC0BF44C33}"/>
                      </a:ext>
                    </a:extLst>
                  </p:cNvPr>
                  <p:cNvSpPr txBox="1"/>
                  <p:nvPr/>
                </p:nvSpPr>
                <p:spPr>
                  <a:xfrm>
                    <a:off x="3525031"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48" name="Tekstfelt 2247">
                    <a:extLst>
                      <a:ext uri="{FF2B5EF4-FFF2-40B4-BE49-F238E27FC236}">
                        <a16:creationId xmlns:a16="http://schemas.microsoft.com/office/drawing/2014/main" id="{8AA2C06B-77E4-F3E3-BC36-A6075F9B3B7B}"/>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49" name="Tekstfelt 2248">
                    <a:extLst>
                      <a:ext uri="{FF2B5EF4-FFF2-40B4-BE49-F238E27FC236}">
                        <a16:creationId xmlns:a16="http://schemas.microsoft.com/office/drawing/2014/main" id="{CD62EE45-1B59-EA59-9A84-A74C7DDE571E}"/>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50" name="Tekstfelt 2249">
                    <a:extLst>
                      <a:ext uri="{FF2B5EF4-FFF2-40B4-BE49-F238E27FC236}">
                        <a16:creationId xmlns:a16="http://schemas.microsoft.com/office/drawing/2014/main" id="{662C812F-EA24-77BF-4E6A-B08E11BF6481}"/>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51" name="Tekstfelt 2250">
                    <a:extLst>
                      <a:ext uri="{FF2B5EF4-FFF2-40B4-BE49-F238E27FC236}">
                        <a16:creationId xmlns:a16="http://schemas.microsoft.com/office/drawing/2014/main" id="{9462467A-AF88-3413-FE51-491863DF1E77}"/>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52" name="Tekstfelt 2251">
                    <a:extLst>
                      <a:ext uri="{FF2B5EF4-FFF2-40B4-BE49-F238E27FC236}">
                        <a16:creationId xmlns:a16="http://schemas.microsoft.com/office/drawing/2014/main" id="{402F051D-5DD0-FAE2-6D40-D8C2EB09D925}"/>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53" name="Tekstfelt 2252">
                    <a:extLst>
                      <a:ext uri="{FF2B5EF4-FFF2-40B4-BE49-F238E27FC236}">
                        <a16:creationId xmlns:a16="http://schemas.microsoft.com/office/drawing/2014/main" id="{238A1646-8966-DF3D-A01D-EBBEF5D2D3C6}"/>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54" name="Tekstfelt 2253">
                    <a:extLst>
                      <a:ext uri="{FF2B5EF4-FFF2-40B4-BE49-F238E27FC236}">
                        <a16:creationId xmlns:a16="http://schemas.microsoft.com/office/drawing/2014/main" id="{1009E849-A3DB-6658-8ADF-9A031825766D}"/>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55" name="Tekstfelt 2254">
                    <a:extLst>
                      <a:ext uri="{FF2B5EF4-FFF2-40B4-BE49-F238E27FC236}">
                        <a16:creationId xmlns:a16="http://schemas.microsoft.com/office/drawing/2014/main" id="{AD92553F-A386-539F-06AC-3037A5E3DA46}"/>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56" name="Tekstfelt 2255">
                    <a:extLst>
                      <a:ext uri="{FF2B5EF4-FFF2-40B4-BE49-F238E27FC236}">
                        <a16:creationId xmlns:a16="http://schemas.microsoft.com/office/drawing/2014/main" id="{0DE99C6B-9641-6931-D976-7719D3840135}"/>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57" name="Tekstfelt 2256">
                    <a:extLst>
                      <a:ext uri="{FF2B5EF4-FFF2-40B4-BE49-F238E27FC236}">
                        <a16:creationId xmlns:a16="http://schemas.microsoft.com/office/drawing/2014/main" id="{0BF67D06-38AE-5993-3332-8A8213C508AA}"/>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58" name="Tekstfelt 2257">
                    <a:extLst>
                      <a:ext uri="{FF2B5EF4-FFF2-40B4-BE49-F238E27FC236}">
                        <a16:creationId xmlns:a16="http://schemas.microsoft.com/office/drawing/2014/main" id="{11619F3B-9AD8-0C6F-2635-166A35AA8FA6}"/>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59" name="Tekstfelt 2258">
                    <a:extLst>
                      <a:ext uri="{FF2B5EF4-FFF2-40B4-BE49-F238E27FC236}">
                        <a16:creationId xmlns:a16="http://schemas.microsoft.com/office/drawing/2014/main" id="{AC19B339-17C0-2195-8A52-B2B0D4668F2A}"/>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60" name="Tekstfelt 2259">
                    <a:extLst>
                      <a:ext uri="{FF2B5EF4-FFF2-40B4-BE49-F238E27FC236}">
                        <a16:creationId xmlns:a16="http://schemas.microsoft.com/office/drawing/2014/main" id="{3F1A71AC-565E-85ED-391F-15B0A6EE3B96}"/>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61" name="Tekstfelt 2260">
                    <a:extLst>
                      <a:ext uri="{FF2B5EF4-FFF2-40B4-BE49-F238E27FC236}">
                        <a16:creationId xmlns:a16="http://schemas.microsoft.com/office/drawing/2014/main" id="{7B1B14B0-D486-27D1-C656-267C28BFDC3F}"/>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62" name="Tekstfelt 2261">
                    <a:extLst>
                      <a:ext uri="{FF2B5EF4-FFF2-40B4-BE49-F238E27FC236}">
                        <a16:creationId xmlns:a16="http://schemas.microsoft.com/office/drawing/2014/main" id="{B67D5854-F0A3-A98A-A736-DB77E0B4BC14}"/>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63" name="Tekstfelt 2262">
                    <a:extLst>
                      <a:ext uri="{FF2B5EF4-FFF2-40B4-BE49-F238E27FC236}">
                        <a16:creationId xmlns:a16="http://schemas.microsoft.com/office/drawing/2014/main" id="{14596EC2-2D51-8794-B1BA-8076C766A9A8}"/>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64" name="Tekstfelt 2263">
                    <a:extLst>
                      <a:ext uri="{FF2B5EF4-FFF2-40B4-BE49-F238E27FC236}">
                        <a16:creationId xmlns:a16="http://schemas.microsoft.com/office/drawing/2014/main" id="{24C01F35-CB33-2FF1-CAFB-DB510BE29782}"/>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65" name="Tekstfelt 2264">
                    <a:extLst>
                      <a:ext uri="{FF2B5EF4-FFF2-40B4-BE49-F238E27FC236}">
                        <a16:creationId xmlns:a16="http://schemas.microsoft.com/office/drawing/2014/main" id="{1A97FEE6-CB53-E4EA-0D56-8312126AF8E6}"/>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66" name="Tekstfelt 2265">
                    <a:extLst>
                      <a:ext uri="{FF2B5EF4-FFF2-40B4-BE49-F238E27FC236}">
                        <a16:creationId xmlns:a16="http://schemas.microsoft.com/office/drawing/2014/main" id="{14F8AF0A-1AEB-9CAF-ECD8-A414A863987F}"/>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67" name="Tekstfelt 2266">
                    <a:extLst>
                      <a:ext uri="{FF2B5EF4-FFF2-40B4-BE49-F238E27FC236}">
                        <a16:creationId xmlns:a16="http://schemas.microsoft.com/office/drawing/2014/main" id="{0E08D7D7-428D-CA76-A0B3-658C43042426}"/>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68" name="Tekstfelt 2267">
                    <a:extLst>
                      <a:ext uri="{FF2B5EF4-FFF2-40B4-BE49-F238E27FC236}">
                        <a16:creationId xmlns:a16="http://schemas.microsoft.com/office/drawing/2014/main" id="{512B0EBF-BCA1-3697-24B3-8B0D8AB13ECA}"/>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69" name="Tekstfelt 2268">
                    <a:extLst>
                      <a:ext uri="{FF2B5EF4-FFF2-40B4-BE49-F238E27FC236}">
                        <a16:creationId xmlns:a16="http://schemas.microsoft.com/office/drawing/2014/main" id="{E063F82C-8150-8B2E-6E1B-8140DBFFD1F0}"/>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70" name="Tekstfelt 2269">
                    <a:extLst>
                      <a:ext uri="{FF2B5EF4-FFF2-40B4-BE49-F238E27FC236}">
                        <a16:creationId xmlns:a16="http://schemas.microsoft.com/office/drawing/2014/main" id="{0F4C84E0-819E-1031-CDFA-BD7988571606}"/>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71" name="Tekstfelt 2270">
                    <a:extLst>
                      <a:ext uri="{FF2B5EF4-FFF2-40B4-BE49-F238E27FC236}">
                        <a16:creationId xmlns:a16="http://schemas.microsoft.com/office/drawing/2014/main" id="{FC4A31D0-983E-6454-A8EE-5E6DA2FCB108}"/>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72" name="Tekstfelt 2271">
                    <a:extLst>
                      <a:ext uri="{FF2B5EF4-FFF2-40B4-BE49-F238E27FC236}">
                        <a16:creationId xmlns:a16="http://schemas.microsoft.com/office/drawing/2014/main" id="{59E5D4C4-B260-1A4E-4F03-E156DD650206}"/>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73" name="Tekstfelt 2272">
                    <a:extLst>
                      <a:ext uri="{FF2B5EF4-FFF2-40B4-BE49-F238E27FC236}">
                        <a16:creationId xmlns:a16="http://schemas.microsoft.com/office/drawing/2014/main" id="{FA5572B0-24CF-EC44-14AE-52D0ACCD821B}"/>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38" name="Tekstfelt 2237">
                  <a:extLst>
                    <a:ext uri="{FF2B5EF4-FFF2-40B4-BE49-F238E27FC236}">
                      <a16:creationId xmlns:a16="http://schemas.microsoft.com/office/drawing/2014/main" id="{A83FB649-4B7C-5A81-3BF0-8D8B0A3A262C}"/>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39" name="Tekstfelt 2238">
                  <a:extLst>
                    <a:ext uri="{FF2B5EF4-FFF2-40B4-BE49-F238E27FC236}">
                      <a16:creationId xmlns:a16="http://schemas.microsoft.com/office/drawing/2014/main" id="{67285BEF-9195-F3FE-141F-8E3EE9D653F6}"/>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40" name="Tekstfelt 2239">
                  <a:extLst>
                    <a:ext uri="{FF2B5EF4-FFF2-40B4-BE49-F238E27FC236}">
                      <a16:creationId xmlns:a16="http://schemas.microsoft.com/office/drawing/2014/main" id="{AAE1FFD3-6F38-2EF4-5CEB-71C2E6E05220}"/>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5" name="Gruppe 1824">
                <a:extLst>
                  <a:ext uri="{FF2B5EF4-FFF2-40B4-BE49-F238E27FC236}">
                    <a16:creationId xmlns:a16="http://schemas.microsoft.com/office/drawing/2014/main" id="{E8E7C1E9-0B84-0E63-AF4D-9CBCDB86559B}"/>
                  </a:ext>
                </a:extLst>
              </p:cNvPr>
              <p:cNvGrpSpPr/>
              <p:nvPr/>
            </p:nvGrpSpPr>
            <p:grpSpPr>
              <a:xfrm>
                <a:off x="5052945" y="1040538"/>
                <a:ext cx="641389" cy="5216305"/>
                <a:chOff x="2892468" y="1032983"/>
                <a:chExt cx="641389" cy="5216305"/>
              </a:xfrm>
            </p:grpSpPr>
            <p:grpSp>
              <p:nvGrpSpPr>
                <p:cNvPr id="2200" name="Gruppe 2199">
                  <a:extLst>
                    <a:ext uri="{FF2B5EF4-FFF2-40B4-BE49-F238E27FC236}">
                      <a16:creationId xmlns:a16="http://schemas.microsoft.com/office/drawing/2014/main" id="{77DB6114-3BDD-BDFC-DCF0-E959125B5970}"/>
                    </a:ext>
                  </a:extLst>
                </p:cNvPr>
                <p:cNvGrpSpPr/>
                <p:nvPr/>
              </p:nvGrpSpPr>
              <p:grpSpPr>
                <a:xfrm>
                  <a:off x="2892468" y="1032983"/>
                  <a:ext cx="641389" cy="5216305"/>
                  <a:chOff x="3475384" y="1188399"/>
                  <a:chExt cx="641389" cy="5216305"/>
                </a:xfrm>
              </p:grpSpPr>
              <p:sp>
                <p:nvSpPr>
                  <p:cNvPr id="2204" name="Tekstfelt 2203">
                    <a:extLst>
                      <a:ext uri="{FF2B5EF4-FFF2-40B4-BE49-F238E27FC236}">
                        <a16:creationId xmlns:a16="http://schemas.microsoft.com/office/drawing/2014/main" id="{E45E22A7-374E-8E96-0BB8-074D987FFBE4}"/>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05" name="Tekstfelt 2204">
                    <a:extLst>
                      <a:ext uri="{FF2B5EF4-FFF2-40B4-BE49-F238E27FC236}">
                        <a16:creationId xmlns:a16="http://schemas.microsoft.com/office/drawing/2014/main" id="{50359B73-876E-AEE2-6723-0688CA63AEF8}"/>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06" name="Tekstfelt 2205">
                    <a:extLst>
                      <a:ext uri="{FF2B5EF4-FFF2-40B4-BE49-F238E27FC236}">
                        <a16:creationId xmlns:a16="http://schemas.microsoft.com/office/drawing/2014/main" id="{07599A1C-1642-4037-6495-2B722302271A}"/>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07" name="Tekstfelt 2206">
                    <a:extLst>
                      <a:ext uri="{FF2B5EF4-FFF2-40B4-BE49-F238E27FC236}">
                        <a16:creationId xmlns:a16="http://schemas.microsoft.com/office/drawing/2014/main" id="{25104440-3C5E-9163-7B63-F338B05327EE}"/>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08" name="Tekstfelt 2207">
                    <a:extLst>
                      <a:ext uri="{FF2B5EF4-FFF2-40B4-BE49-F238E27FC236}">
                        <a16:creationId xmlns:a16="http://schemas.microsoft.com/office/drawing/2014/main" id="{1AF3AEF3-A2C3-B361-3A85-E3C83B71ADC6}"/>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09" name="Tekstfelt 2208">
                    <a:extLst>
                      <a:ext uri="{FF2B5EF4-FFF2-40B4-BE49-F238E27FC236}">
                        <a16:creationId xmlns:a16="http://schemas.microsoft.com/office/drawing/2014/main" id="{1C9DDE83-12DE-BADF-B237-7EB9F282C81F}"/>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10" name="Tekstfelt 2209">
                    <a:extLst>
                      <a:ext uri="{FF2B5EF4-FFF2-40B4-BE49-F238E27FC236}">
                        <a16:creationId xmlns:a16="http://schemas.microsoft.com/office/drawing/2014/main" id="{BC2AD43C-A794-51AA-7679-B034AD8A34DB}"/>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11" name="Tekstfelt 2210">
                    <a:extLst>
                      <a:ext uri="{FF2B5EF4-FFF2-40B4-BE49-F238E27FC236}">
                        <a16:creationId xmlns:a16="http://schemas.microsoft.com/office/drawing/2014/main" id="{8B3018EF-D7D9-F588-4861-EB53A41F0202}"/>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12" name="Tekstfelt 2211">
                    <a:extLst>
                      <a:ext uri="{FF2B5EF4-FFF2-40B4-BE49-F238E27FC236}">
                        <a16:creationId xmlns:a16="http://schemas.microsoft.com/office/drawing/2014/main" id="{D6564B3D-D59F-5747-44A1-8AA62D4F8B70}"/>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13" name="Tekstfelt 2212">
                    <a:extLst>
                      <a:ext uri="{FF2B5EF4-FFF2-40B4-BE49-F238E27FC236}">
                        <a16:creationId xmlns:a16="http://schemas.microsoft.com/office/drawing/2014/main" id="{530893CE-7240-56C0-D0F2-785AF4661AD9}"/>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14" name="Tekstfelt 2213">
                    <a:extLst>
                      <a:ext uri="{FF2B5EF4-FFF2-40B4-BE49-F238E27FC236}">
                        <a16:creationId xmlns:a16="http://schemas.microsoft.com/office/drawing/2014/main" id="{95014514-3E3A-4F89-68D1-178A95E2B890}"/>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15" name="Tekstfelt 2214">
                    <a:extLst>
                      <a:ext uri="{FF2B5EF4-FFF2-40B4-BE49-F238E27FC236}">
                        <a16:creationId xmlns:a16="http://schemas.microsoft.com/office/drawing/2014/main" id="{17990A2A-E7F0-89A4-8FD5-07B256CE1850}"/>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16" name="Tekstfelt 2215">
                    <a:extLst>
                      <a:ext uri="{FF2B5EF4-FFF2-40B4-BE49-F238E27FC236}">
                        <a16:creationId xmlns:a16="http://schemas.microsoft.com/office/drawing/2014/main" id="{BDBC01FA-5FC2-0348-3B2B-F8D76F1C3EF6}"/>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17" name="Tekstfelt 2216">
                    <a:extLst>
                      <a:ext uri="{FF2B5EF4-FFF2-40B4-BE49-F238E27FC236}">
                        <a16:creationId xmlns:a16="http://schemas.microsoft.com/office/drawing/2014/main" id="{CD58F8E6-1CEE-4BAD-60DF-996A79DC821E}"/>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18" name="Tekstfelt 2217">
                    <a:extLst>
                      <a:ext uri="{FF2B5EF4-FFF2-40B4-BE49-F238E27FC236}">
                        <a16:creationId xmlns:a16="http://schemas.microsoft.com/office/drawing/2014/main" id="{0B656FDF-D91D-6CB5-4969-D9CD8C477A3E}"/>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19" name="Tekstfelt 2218">
                    <a:extLst>
                      <a:ext uri="{FF2B5EF4-FFF2-40B4-BE49-F238E27FC236}">
                        <a16:creationId xmlns:a16="http://schemas.microsoft.com/office/drawing/2014/main" id="{86C41BEE-4A20-8464-A090-2BE08A6C1999}"/>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20" name="Tekstfelt 2219">
                    <a:extLst>
                      <a:ext uri="{FF2B5EF4-FFF2-40B4-BE49-F238E27FC236}">
                        <a16:creationId xmlns:a16="http://schemas.microsoft.com/office/drawing/2014/main" id="{13C62980-1FDF-87B2-D854-78777E123BA3}"/>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21" name="Tekstfelt 2220">
                    <a:extLst>
                      <a:ext uri="{FF2B5EF4-FFF2-40B4-BE49-F238E27FC236}">
                        <a16:creationId xmlns:a16="http://schemas.microsoft.com/office/drawing/2014/main" id="{D9AEEF57-409E-B6E6-C360-4C5BF85BB086}"/>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22" name="Tekstfelt 2221">
                    <a:extLst>
                      <a:ext uri="{FF2B5EF4-FFF2-40B4-BE49-F238E27FC236}">
                        <a16:creationId xmlns:a16="http://schemas.microsoft.com/office/drawing/2014/main" id="{AAEF9E22-EA4B-20AB-33D6-DA651CA6F8D5}"/>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23" name="Tekstfelt 2222">
                    <a:extLst>
                      <a:ext uri="{FF2B5EF4-FFF2-40B4-BE49-F238E27FC236}">
                        <a16:creationId xmlns:a16="http://schemas.microsoft.com/office/drawing/2014/main" id="{5891D1A7-F556-EDE3-516B-60E4C938963E}"/>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24" name="Tekstfelt 2223">
                    <a:extLst>
                      <a:ext uri="{FF2B5EF4-FFF2-40B4-BE49-F238E27FC236}">
                        <a16:creationId xmlns:a16="http://schemas.microsoft.com/office/drawing/2014/main" id="{EA4F042A-73F3-E9A3-0B27-A2249B6880DB}"/>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25" name="Tekstfelt 2224">
                    <a:extLst>
                      <a:ext uri="{FF2B5EF4-FFF2-40B4-BE49-F238E27FC236}">
                        <a16:creationId xmlns:a16="http://schemas.microsoft.com/office/drawing/2014/main" id="{E55C7976-9D0E-3AE7-B72A-891228F21E76}"/>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26" name="Tekstfelt 2225">
                    <a:extLst>
                      <a:ext uri="{FF2B5EF4-FFF2-40B4-BE49-F238E27FC236}">
                        <a16:creationId xmlns:a16="http://schemas.microsoft.com/office/drawing/2014/main" id="{94C215C3-D5B9-736C-3B7B-A7B2DBF21510}"/>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27" name="Tekstfelt 2226">
                    <a:extLst>
                      <a:ext uri="{FF2B5EF4-FFF2-40B4-BE49-F238E27FC236}">
                        <a16:creationId xmlns:a16="http://schemas.microsoft.com/office/drawing/2014/main" id="{9463544B-31B4-0140-5285-5BDD4EC50E7C}"/>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28" name="Tekstfelt 2227">
                    <a:extLst>
                      <a:ext uri="{FF2B5EF4-FFF2-40B4-BE49-F238E27FC236}">
                        <a16:creationId xmlns:a16="http://schemas.microsoft.com/office/drawing/2014/main" id="{072D147F-5C17-7726-7775-373F8762A480}"/>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29" name="Tekstfelt 2228">
                    <a:extLst>
                      <a:ext uri="{FF2B5EF4-FFF2-40B4-BE49-F238E27FC236}">
                        <a16:creationId xmlns:a16="http://schemas.microsoft.com/office/drawing/2014/main" id="{855BD45C-E2F3-7037-E057-B45BEA655E91}"/>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30" name="Tekstfelt 2229">
                    <a:extLst>
                      <a:ext uri="{FF2B5EF4-FFF2-40B4-BE49-F238E27FC236}">
                        <a16:creationId xmlns:a16="http://schemas.microsoft.com/office/drawing/2014/main" id="{8BBA1EE0-3CED-B412-A534-80413B1AA4B3}"/>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31" name="Tekstfelt 2230">
                    <a:extLst>
                      <a:ext uri="{FF2B5EF4-FFF2-40B4-BE49-F238E27FC236}">
                        <a16:creationId xmlns:a16="http://schemas.microsoft.com/office/drawing/2014/main" id="{434D0331-125E-AC4B-9170-6634052255B1}"/>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32" name="Tekstfelt 2231">
                    <a:extLst>
                      <a:ext uri="{FF2B5EF4-FFF2-40B4-BE49-F238E27FC236}">
                        <a16:creationId xmlns:a16="http://schemas.microsoft.com/office/drawing/2014/main" id="{14699959-D9F2-7622-C4B2-1CCAC7B8C27B}"/>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33" name="Tekstfelt 2232">
                    <a:extLst>
                      <a:ext uri="{FF2B5EF4-FFF2-40B4-BE49-F238E27FC236}">
                        <a16:creationId xmlns:a16="http://schemas.microsoft.com/office/drawing/2014/main" id="{E9FE92CD-DF34-5723-8828-7B515E5E9B4E}"/>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34" name="Tekstfelt 2233">
                    <a:extLst>
                      <a:ext uri="{FF2B5EF4-FFF2-40B4-BE49-F238E27FC236}">
                        <a16:creationId xmlns:a16="http://schemas.microsoft.com/office/drawing/2014/main" id="{87F36B15-36B2-6E5B-7DE9-842A9344A0B5}"/>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35" name="Tekstfelt 2234">
                    <a:extLst>
                      <a:ext uri="{FF2B5EF4-FFF2-40B4-BE49-F238E27FC236}">
                        <a16:creationId xmlns:a16="http://schemas.microsoft.com/office/drawing/2014/main" id="{78FC838E-C0DF-78C6-DA78-6AE09D9D60E7}"/>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36" name="Tekstfelt 2235">
                    <a:extLst>
                      <a:ext uri="{FF2B5EF4-FFF2-40B4-BE49-F238E27FC236}">
                        <a16:creationId xmlns:a16="http://schemas.microsoft.com/office/drawing/2014/main" id="{48141C68-D6DB-9298-0332-9F886F1C05E3}"/>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01" name="Tekstfelt 2200">
                  <a:extLst>
                    <a:ext uri="{FF2B5EF4-FFF2-40B4-BE49-F238E27FC236}">
                      <a16:creationId xmlns:a16="http://schemas.microsoft.com/office/drawing/2014/main" id="{85EF80A6-F272-82D5-7D1E-84080DE6045A}"/>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02" name="Tekstfelt 2201">
                  <a:extLst>
                    <a:ext uri="{FF2B5EF4-FFF2-40B4-BE49-F238E27FC236}">
                      <a16:creationId xmlns:a16="http://schemas.microsoft.com/office/drawing/2014/main" id="{8783D8EE-939C-6CC7-2A3D-0A8BE04124FA}"/>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03" name="Tekstfelt 2202">
                  <a:extLst>
                    <a:ext uri="{FF2B5EF4-FFF2-40B4-BE49-F238E27FC236}">
                      <a16:creationId xmlns:a16="http://schemas.microsoft.com/office/drawing/2014/main" id="{493EEB1B-7650-E99D-7FFA-8D35F4A00355}"/>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6" name="Gruppe 1825">
                <a:extLst>
                  <a:ext uri="{FF2B5EF4-FFF2-40B4-BE49-F238E27FC236}">
                    <a16:creationId xmlns:a16="http://schemas.microsoft.com/office/drawing/2014/main" id="{860647EE-E1D7-AEF2-A997-EB54B65A144D}"/>
                  </a:ext>
                </a:extLst>
              </p:cNvPr>
              <p:cNvGrpSpPr/>
              <p:nvPr/>
            </p:nvGrpSpPr>
            <p:grpSpPr>
              <a:xfrm>
                <a:off x="3753314" y="1031887"/>
                <a:ext cx="641389" cy="5216305"/>
                <a:chOff x="2892468" y="1032983"/>
                <a:chExt cx="641389" cy="5216305"/>
              </a:xfrm>
            </p:grpSpPr>
            <p:grpSp>
              <p:nvGrpSpPr>
                <p:cNvPr id="2163" name="Gruppe 2162">
                  <a:extLst>
                    <a:ext uri="{FF2B5EF4-FFF2-40B4-BE49-F238E27FC236}">
                      <a16:creationId xmlns:a16="http://schemas.microsoft.com/office/drawing/2014/main" id="{B3618D90-38B0-A364-DC07-7BDEEBB6C595}"/>
                    </a:ext>
                  </a:extLst>
                </p:cNvPr>
                <p:cNvGrpSpPr/>
                <p:nvPr/>
              </p:nvGrpSpPr>
              <p:grpSpPr>
                <a:xfrm>
                  <a:off x="2892468" y="1032983"/>
                  <a:ext cx="641389" cy="5216305"/>
                  <a:chOff x="3475384" y="1188399"/>
                  <a:chExt cx="641389" cy="5216305"/>
                </a:xfrm>
              </p:grpSpPr>
              <p:sp>
                <p:nvSpPr>
                  <p:cNvPr id="2167" name="Tekstfelt 2166">
                    <a:extLst>
                      <a:ext uri="{FF2B5EF4-FFF2-40B4-BE49-F238E27FC236}">
                        <a16:creationId xmlns:a16="http://schemas.microsoft.com/office/drawing/2014/main" id="{D29209F0-15EC-3085-3CEC-CA141D04CAA2}"/>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68" name="Tekstfelt 2167">
                    <a:extLst>
                      <a:ext uri="{FF2B5EF4-FFF2-40B4-BE49-F238E27FC236}">
                        <a16:creationId xmlns:a16="http://schemas.microsoft.com/office/drawing/2014/main" id="{A8113E1A-023D-3A09-96EB-523E8BC72579}"/>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69" name="Tekstfelt 2168">
                    <a:extLst>
                      <a:ext uri="{FF2B5EF4-FFF2-40B4-BE49-F238E27FC236}">
                        <a16:creationId xmlns:a16="http://schemas.microsoft.com/office/drawing/2014/main" id="{F79C6686-7995-0DD9-C5DE-5E89C735E803}"/>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70" name="Tekstfelt 2169">
                    <a:extLst>
                      <a:ext uri="{FF2B5EF4-FFF2-40B4-BE49-F238E27FC236}">
                        <a16:creationId xmlns:a16="http://schemas.microsoft.com/office/drawing/2014/main" id="{8DF5B266-3264-97E1-9540-53BD9409DC5F}"/>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71" name="Tekstfelt 2170">
                    <a:extLst>
                      <a:ext uri="{FF2B5EF4-FFF2-40B4-BE49-F238E27FC236}">
                        <a16:creationId xmlns:a16="http://schemas.microsoft.com/office/drawing/2014/main" id="{E44E9D94-88FA-0B26-F63C-406D71174525}"/>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72" name="Tekstfelt 2171">
                    <a:extLst>
                      <a:ext uri="{FF2B5EF4-FFF2-40B4-BE49-F238E27FC236}">
                        <a16:creationId xmlns:a16="http://schemas.microsoft.com/office/drawing/2014/main" id="{444796A5-AB24-F0A7-6B3A-05864E86FB82}"/>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73" name="Tekstfelt 2172">
                    <a:extLst>
                      <a:ext uri="{FF2B5EF4-FFF2-40B4-BE49-F238E27FC236}">
                        <a16:creationId xmlns:a16="http://schemas.microsoft.com/office/drawing/2014/main" id="{BFCE117B-FC07-52E3-6A3E-5D14D5E007E0}"/>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74" name="Tekstfelt 2173">
                    <a:extLst>
                      <a:ext uri="{FF2B5EF4-FFF2-40B4-BE49-F238E27FC236}">
                        <a16:creationId xmlns:a16="http://schemas.microsoft.com/office/drawing/2014/main" id="{A444002C-B3C8-A7A7-9E44-B66E2EFDA3D8}"/>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75" name="Tekstfelt 2174">
                    <a:extLst>
                      <a:ext uri="{FF2B5EF4-FFF2-40B4-BE49-F238E27FC236}">
                        <a16:creationId xmlns:a16="http://schemas.microsoft.com/office/drawing/2014/main" id="{290B0187-76E0-AFFB-26A2-1AC0952E2814}"/>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76" name="Tekstfelt 2175">
                    <a:extLst>
                      <a:ext uri="{FF2B5EF4-FFF2-40B4-BE49-F238E27FC236}">
                        <a16:creationId xmlns:a16="http://schemas.microsoft.com/office/drawing/2014/main" id="{596C4791-878D-0079-7B3C-0D417383DB8E}"/>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77" name="Tekstfelt 2176">
                    <a:extLst>
                      <a:ext uri="{FF2B5EF4-FFF2-40B4-BE49-F238E27FC236}">
                        <a16:creationId xmlns:a16="http://schemas.microsoft.com/office/drawing/2014/main" id="{3837ABCA-29A7-2D96-BA27-B207741790E5}"/>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78" name="Tekstfelt 2177">
                    <a:extLst>
                      <a:ext uri="{FF2B5EF4-FFF2-40B4-BE49-F238E27FC236}">
                        <a16:creationId xmlns:a16="http://schemas.microsoft.com/office/drawing/2014/main" id="{08DC0D27-4534-B969-D819-56E89FBE5FAB}"/>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79" name="Tekstfelt 2178">
                    <a:extLst>
                      <a:ext uri="{FF2B5EF4-FFF2-40B4-BE49-F238E27FC236}">
                        <a16:creationId xmlns:a16="http://schemas.microsoft.com/office/drawing/2014/main" id="{5F81E458-0BB2-09E1-EBB9-9A6FE350A79B}"/>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80" name="Tekstfelt 2179">
                    <a:extLst>
                      <a:ext uri="{FF2B5EF4-FFF2-40B4-BE49-F238E27FC236}">
                        <a16:creationId xmlns:a16="http://schemas.microsoft.com/office/drawing/2014/main" id="{14A73080-42E9-2CDF-1934-1939970A69F6}"/>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81" name="Tekstfelt 2180">
                    <a:extLst>
                      <a:ext uri="{FF2B5EF4-FFF2-40B4-BE49-F238E27FC236}">
                        <a16:creationId xmlns:a16="http://schemas.microsoft.com/office/drawing/2014/main" id="{5EC201DF-679C-B866-B0D4-2D0DF33887CB}"/>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82" name="Tekstfelt 2181">
                    <a:extLst>
                      <a:ext uri="{FF2B5EF4-FFF2-40B4-BE49-F238E27FC236}">
                        <a16:creationId xmlns:a16="http://schemas.microsoft.com/office/drawing/2014/main" id="{E8BFD62F-D0C6-99F0-8E80-8823E75E27B0}"/>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83" name="Tekstfelt 2182">
                    <a:extLst>
                      <a:ext uri="{FF2B5EF4-FFF2-40B4-BE49-F238E27FC236}">
                        <a16:creationId xmlns:a16="http://schemas.microsoft.com/office/drawing/2014/main" id="{EAAECFC5-112B-3B15-2ECE-2657AC220383}"/>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84" name="Tekstfelt 2183">
                    <a:extLst>
                      <a:ext uri="{FF2B5EF4-FFF2-40B4-BE49-F238E27FC236}">
                        <a16:creationId xmlns:a16="http://schemas.microsoft.com/office/drawing/2014/main" id="{C68A9A71-4F1E-D809-6983-D635AC782359}"/>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85" name="Tekstfelt 2184">
                    <a:extLst>
                      <a:ext uri="{FF2B5EF4-FFF2-40B4-BE49-F238E27FC236}">
                        <a16:creationId xmlns:a16="http://schemas.microsoft.com/office/drawing/2014/main" id="{1D4892CE-F56F-9C9D-33A9-D012BABB6A8F}"/>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86" name="Tekstfelt 2185">
                    <a:extLst>
                      <a:ext uri="{FF2B5EF4-FFF2-40B4-BE49-F238E27FC236}">
                        <a16:creationId xmlns:a16="http://schemas.microsoft.com/office/drawing/2014/main" id="{19ECFD04-7E08-482D-7947-CEC71CF9CAF9}"/>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87" name="Tekstfelt 2186">
                    <a:extLst>
                      <a:ext uri="{FF2B5EF4-FFF2-40B4-BE49-F238E27FC236}">
                        <a16:creationId xmlns:a16="http://schemas.microsoft.com/office/drawing/2014/main" id="{7633666D-7C5E-3808-5D42-4DEEBEC0DB65}"/>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88" name="Tekstfelt 2187">
                    <a:extLst>
                      <a:ext uri="{FF2B5EF4-FFF2-40B4-BE49-F238E27FC236}">
                        <a16:creationId xmlns:a16="http://schemas.microsoft.com/office/drawing/2014/main" id="{EF3DAC1B-E608-6500-5E1F-A97CBEF76E5A}"/>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89" name="Tekstfelt 2188">
                    <a:extLst>
                      <a:ext uri="{FF2B5EF4-FFF2-40B4-BE49-F238E27FC236}">
                        <a16:creationId xmlns:a16="http://schemas.microsoft.com/office/drawing/2014/main" id="{142182FC-FCFE-10D1-131B-FF75BC1CEE45}"/>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90" name="Tekstfelt 2189">
                    <a:extLst>
                      <a:ext uri="{FF2B5EF4-FFF2-40B4-BE49-F238E27FC236}">
                        <a16:creationId xmlns:a16="http://schemas.microsoft.com/office/drawing/2014/main" id="{81D66AAF-BE17-07CC-3A98-C3F33ED14A70}"/>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91" name="Tekstfelt 2190">
                    <a:extLst>
                      <a:ext uri="{FF2B5EF4-FFF2-40B4-BE49-F238E27FC236}">
                        <a16:creationId xmlns:a16="http://schemas.microsoft.com/office/drawing/2014/main" id="{CFCC1F9C-57D4-7A61-FB67-9A098DFCFB33}"/>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92" name="Tekstfelt 2191">
                    <a:extLst>
                      <a:ext uri="{FF2B5EF4-FFF2-40B4-BE49-F238E27FC236}">
                        <a16:creationId xmlns:a16="http://schemas.microsoft.com/office/drawing/2014/main" id="{5D4E4B9F-0189-D3F4-2F86-C57E70AAEC20}"/>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93" name="Tekstfelt 2192">
                    <a:extLst>
                      <a:ext uri="{FF2B5EF4-FFF2-40B4-BE49-F238E27FC236}">
                        <a16:creationId xmlns:a16="http://schemas.microsoft.com/office/drawing/2014/main" id="{873F7B57-CCCA-766F-8AD5-B8783E407390}"/>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94" name="Tekstfelt 2193">
                    <a:extLst>
                      <a:ext uri="{FF2B5EF4-FFF2-40B4-BE49-F238E27FC236}">
                        <a16:creationId xmlns:a16="http://schemas.microsoft.com/office/drawing/2014/main" id="{DBBBCF8B-F1EA-0184-5A8B-4ED2730633AC}"/>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95" name="Tekstfelt 2194">
                    <a:extLst>
                      <a:ext uri="{FF2B5EF4-FFF2-40B4-BE49-F238E27FC236}">
                        <a16:creationId xmlns:a16="http://schemas.microsoft.com/office/drawing/2014/main" id="{5BF5BBD0-08AD-D8BC-2500-ADAF7244102C}"/>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96" name="Tekstfelt 2195">
                    <a:extLst>
                      <a:ext uri="{FF2B5EF4-FFF2-40B4-BE49-F238E27FC236}">
                        <a16:creationId xmlns:a16="http://schemas.microsoft.com/office/drawing/2014/main" id="{55B838BA-9A5A-030F-8738-F54F9E8B601D}"/>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97" name="Tekstfelt 2196">
                    <a:extLst>
                      <a:ext uri="{FF2B5EF4-FFF2-40B4-BE49-F238E27FC236}">
                        <a16:creationId xmlns:a16="http://schemas.microsoft.com/office/drawing/2014/main" id="{93755853-923A-CD0C-31CB-3083194C1DF4}"/>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98" name="Tekstfelt 2197">
                    <a:extLst>
                      <a:ext uri="{FF2B5EF4-FFF2-40B4-BE49-F238E27FC236}">
                        <a16:creationId xmlns:a16="http://schemas.microsoft.com/office/drawing/2014/main" id="{DB01CB80-3B98-AF72-FB7D-EC2D6190362C}"/>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99" name="Tekstfelt 2198">
                    <a:extLst>
                      <a:ext uri="{FF2B5EF4-FFF2-40B4-BE49-F238E27FC236}">
                        <a16:creationId xmlns:a16="http://schemas.microsoft.com/office/drawing/2014/main" id="{DAC2F91A-62CF-FB68-0E6B-F4A11A051C1C}"/>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64" name="Tekstfelt 2163">
                  <a:extLst>
                    <a:ext uri="{FF2B5EF4-FFF2-40B4-BE49-F238E27FC236}">
                      <a16:creationId xmlns:a16="http://schemas.microsoft.com/office/drawing/2014/main" id="{A43F1AB0-4A8E-8FD2-64AF-323E85813613}"/>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65" name="Tekstfelt 2164">
                  <a:extLst>
                    <a:ext uri="{FF2B5EF4-FFF2-40B4-BE49-F238E27FC236}">
                      <a16:creationId xmlns:a16="http://schemas.microsoft.com/office/drawing/2014/main" id="{0CF62604-D856-BB53-518B-0D7DD8943981}"/>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66" name="Tekstfelt 2165">
                  <a:extLst>
                    <a:ext uri="{FF2B5EF4-FFF2-40B4-BE49-F238E27FC236}">
                      <a16:creationId xmlns:a16="http://schemas.microsoft.com/office/drawing/2014/main" id="{C56D24F6-F027-07BB-FCC3-2EF18FC7C1A7}"/>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7" name="Gruppe 1826">
                <a:extLst>
                  <a:ext uri="{FF2B5EF4-FFF2-40B4-BE49-F238E27FC236}">
                    <a16:creationId xmlns:a16="http://schemas.microsoft.com/office/drawing/2014/main" id="{E97D57D5-663E-BB1A-82C8-D0F617CF8BD6}"/>
                  </a:ext>
                </a:extLst>
              </p:cNvPr>
              <p:cNvGrpSpPr/>
              <p:nvPr/>
            </p:nvGrpSpPr>
            <p:grpSpPr>
              <a:xfrm>
                <a:off x="3326093" y="1035670"/>
                <a:ext cx="641389" cy="5216305"/>
                <a:chOff x="2892468" y="1032983"/>
                <a:chExt cx="641389" cy="5216305"/>
              </a:xfrm>
            </p:grpSpPr>
            <p:grpSp>
              <p:nvGrpSpPr>
                <p:cNvPr id="2126" name="Gruppe 2125">
                  <a:extLst>
                    <a:ext uri="{FF2B5EF4-FFF2-40B4-BE49-F238E27FC236}">
                      <a16:creationId xmlns:a16="http://schemas.microsoft.com/office/drawing/2014/main" id="{D080F1D2-7313-681B-568E-26501A32C431}"/>
                    </a:ext>
                  </a:extLst>
                </p:cNvPr>
                <p:cNvGrpSpPr/>
                <p:nvPr/>
              </p:nvGrpSpPr>
              <p:grpSpPr>
                <a:xfrm>
                  <a:off x="2892468" y="1032983"/>
                  <a:ext cx="641389" cy="5216305"/>
                  <a:chOff x="3475384" y="1188399"/>
                  <a:chExt cx="641389" cy="5216305"/>
                </a:xfrm>
              </p:grpSpPr>
              <p:sp>
                <p:nvSpPr>
                  <p:cNvPr id="2130" name="Tekstfelt 2129">
                    <a:extLst>
                      <a:ext uri="{FF2B5EF4-FFF2-40B4-BE49-F238E27FC236}">
                        <a16:creationId xmlns:a16="http://schemas.microsoft.com/office/drawing/2014/main" id="{790A614F-C88F-9666-B2F1-CA14AD0F19B9}"/>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31" name="Tekstfelt 2130">
                    <a:extLst>
                      <a:ext uri="{FF2B5EF4-FFF2-40B4-BE49-F238E27FC236}">
                        <a16:creationId xmlns:a16="http://schemas.microsoft.com/office/drawing/2014/main" id="{537867B0-79B4-3FFD-050A-DC952CEA3CAB}"/>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32" name="Tekstfelt 2131">
                    <a:extLst>
                      <a:ext uri="{FF2B5EF4-FFF2-40B4-BE49-F238E27FC236}">
                        <a16:creationId xmlns:a16="http://schemas.microsoft.com/office/drawing/2014/main" id="{F089FB20-C4DE-252B-1106-91150112AC18}"/>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33" name="Tekstfelt 2132">
                    <a:extLst>
                      <a:ext uri="{FF2B5EF4-FFF2-40B4-BE49-F238E27FC236}">
                        <a16:creationId xmlns:a16="http://schemas.microsoft.com/office/drawing/2014/main" id="{5060264E-6018-48D9-074C-53340AD7503A}"/>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34" name="Tekstfelt 2133">
                    <a:extLst>
                      <a:ext uri="{FF2B5EF4-FFF2-40B4-BE49-F238E27FC236}">
                        <a16:creationId xmlns:a16="http://schemas.microsoft.com/office/drawing/2014/main" id="{B275AF48-D9D0-958E-FC9D-D9C164DE9FE2}"/>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35" name="Tekstfelt 2134">
                    <a:extLst>
                      <a:ext uri="{FF2B5EF4-FFF2-40B4-BE49-F238E27FC236}">
                        <a16:creationId xmlns:a16="http://schemas.microsoft.com/office/drawing/2014/main" id="{88698E09-5C22-669F-F11C-6BF300C7BED0}"/>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36" name="Tekstfelt 2135">
                    <a:extLst>
                      <a:ext uri="{FF2B5EF4-FFF2-40B4-BE49-F238E27FC236}">
                        <a16:creationId xmlns:a16="http://schemas.microsoft.com/office/drawing/2014/main" id="{A6419717-C43F-BF77-55BD-1BACCAAD1509}"/>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37" name="Tekstfelt 2136">
                    <a:extLst>
                      <a:ext uri="{FF2B5EF4-FFF2-40B4-BE49-F238E27FC236}">
                        <a16:creationId xmlns:a16="http://schemas.microsoft.com/office/drawing/2014/main" id="{1F6AFD8B-AB94-2FF6-053D-5B7A41014C2D}"/>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38" name="Tekstfelt 2137">
                    <a:extLst>
                      <a:ext uri="{FF2B5EF4-FFF2-40B4-BE49-F238E27FC236}">
                        <a16:creationId xmlns:a16="http://schemas.microsoft.com/office/drawing/2014/main" id="{F14F8B62-3840-2A21-5F89-BE14501898E8}"/>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39" name="Tekstfelt 2138">
                    <a:extLst>
                      <a:ext uri="{FF2B5EF4-FFF2-40B4-BE49-F238E27FC236}">
                        <a16:creationId xmlns:a16="http://schemas.microsoft.com/office/drawing/2014/main" id="{4C56F908-30C8-54D7-7579-A0BC80F14328}"/>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40" name="Tekstfelt 2139">
                    <a:extLst>
                      <a:ext uri="{FF2B5EF4-FFF2-40B4-BE49-F238E27FC236}">
                        <a16:creationId xmlns:a16="http://schemas.microsoft.com/office/drawing/2014/main" id="{927466F7-2735-E9E3-784B-1084D23FFE5F}"/>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41" name="Tekstfelt 2140">
                    <a:extLst>
                      <a:ext uri="{FF2B5EF4-FFF2-40B4-BE49-F238E27FC236}">
                        <a16:creationId xmlns:a16="http://schemas.microsoft.com/office/drawing/2014/main" id="{02C835BF-AFB3-47AC-B31D-B0CD42F07F88}"/>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42" name="Tekstfelt 2141">
                    <a:extLst>
                      <a:ext uri="{FF2B5EF4-FFF2-40B4-BE49-F238E27FC236}">
                        <a16:creationId xmlns:a16="http://schemas.microsoft.com/office/drawing/2014/main" id="{7077469B-273C-8928-59A2-AF4C708D073A}"/>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43" name="Tekstfelt 2142">
                    <a:extLst>
                      <a:ext uri="{FF2B5EF4-FFF2-40B4-BE49-F238E27FC236}">
                        <a16:creationId xmlns:a16="http://schemas.microsoft.com/office/drawing/2014/main" id="{586CCF9B-9998-CDE2-7E65-3EF83D68C286}"/>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44" name="Tekstfelt 2143">
                    <a:extLst>
                      <a:ext uri="{FF2B5EF4-FFF2-40B4-BE49-F238E27FC236}">
                        <a16:creationId xmlns:a16="http://schemas.microsoft.com/office/drawing/2014/main" id="{31A5C88D-656A-DB1A-2A7E-A29EF1049A57}"/>
                      </a:ext>
                    </a:extLst>
                  </p:cNvPr>
                  <p:cNvSpPr txBox="1"/>
                  <p:nvPr/>
                </p:nvSpPr>
                <p:spPr>
                  <a:xfrm>
                    <a:off x="35457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45" name="Tekstfelt 2144">
                    <a:extLst>
                      <a:ext uri="{FF2B5EF4-FFF2-40B4-BE49-F238E27FC236}">
                        <a16:creationId xmlns:a16="http://schemas.microsoft.com/office/drawing/2014/main" id="{49EAEC6E-41F7-387D-4D2B-083A016AB0D5}"/>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46" name="Tekstfelt 2145">
                    <a:extLst>
                      <a:ext uri="{FF2B5EF4-FFF2-40B4-BE49-F238E27FC236}">
                        <a16:creationId xmlns:a16="http://schemas.microsoft.com/office/drawing/2014/main" id="{A51F1834-2467-5C22-6EE9-A8DCB807451E}"/>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47" name="Tekstfelt 2146">
                    <a:extLst>
                      <a:ext uri="{FF2B5EF4-FFF2-40B4-BE49-F238E27FC236}">
                        <a16:creationId xmlns:a16="http://schemas.microsoft.com/office/drawing/2014/main" id="{14A01606-DACB-D3F2-7D1B-E54A843FA843}"/>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48" name="Tekstfelt 2147">
                    <a:extLst>
                      <a:ext uri="{FF2B5EF4-FFF2-40B4-BE49-F238E27FC236}">
                        <a16:creationId xmlns:a16="http://schemas.microsoft.com/office/drawing/2014/main" id="{A80CD76D-133D-D691-C331-E9671AE66D4D}"/>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49" name="Tekstfelt 2148">
                    <a:extLst>
                      <a:ext uri="{FF2B5EF4-FFF2-40B4-BE49-F238E27FC236}">
                        <a16:creationId xmlns:a16="http://schemas.microsoft.com/office/drawing/2014/main" id="{5034F6FD-83B2-5CBB-FDD1-1AAC40B87E34}"/>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50" name="Tekstfelt 2149">
                    <a:extLst>
                      <a:ext uri="{FF2B5EF4-FFF2-40B4-BE49-F238E27FC236}">
                        <a16:creationId xmlns:a16="http://schemas.microsoft.com/office/drawing/2014/main" id="{CFC854C4-0BCA-4C83-AFD9-84726CCDEF3F}"/>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51" name="Tekstfelt 2150">
                    <a:extLst>
                      <a:ext uri="{FF2B5EF4-FFF2-40B4-BE49-F238E27FC236}">
                        <a16:creationId xmlns:a16="http://schemas.microsoft.com/office/drawing/2014/main" id="{DB5F6428-8AC7-1891-4AF6-9E2712A53DB4}"/>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52" name="Tekstfelt 2151">
                    <a:extLst>
                      <a:ext uri="{FF2B5EF4-FFF2-40B4-BE49-F238E27FC236}">
                        <a16:creationId xmlns:a16="http://schemas.microsoft.com/office/drawing/2014/main" id="{05412BB0-C2EE-357A-1EBB-B36B92A6FBA5}"/>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53" name="Tekstfelt 2152">
                    <a:extLst>
                      <a:ext uri="{FF2B5EF4-FFF2-40B4-BE49-F238E27FC236}">
                        <a16:creationId xmlns:a16="http://schemas.microsoft.com/office/drawing/2014/main" id="{F8C17AC9-6C00-8B8C-F150-5006C1C34A30}"/>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54" name="Tekstfelt 2153">
                    <a:extLst>
                      <a:ext uri="{FF2B5EF4-FFF2-40B4-BE49-F238E27FC236}">
                        <a16:creationId xmlns:a16="http://schemas.microsoft.com/office/drawing/2014/main" id="{F25C7A61-048B-67BB-416D-BA6734653E57}"/>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55" name="Tekstfelt 2154">
                    <a:extLst>
                      <a:ext uri="{FF2B5EF4-FFF2-40B4-BE49-F238E27FC236}">
                        <a16:creationId xmlns:a16="http://schemas.microsoft.com/office/drawing/2014/main" id="{30C7D0EF-9D63-2591-CF1E-F3D507CB2528}"/>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56" name="Tekstfelt 2155">
                    <a:extLst>
                      <a:ext uri="{FF2B5EF4-FFF2-40B4-BE49-F238E27FC236}">
                        <a16:creationId xmlns:a16="http://schemas.microsoft.com/office/drawing/2014/main" id="{60F628B5-D5F2-4634-D2A6-D10A992F0559}"/>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57" name="Tekstfelt 2156">
                    <a:extLst>
                      <a:ext uri="{FF2B5EF4-FFF2-40B4-BE49-F238E27FC236}">
                        <a16:creationId xmlns:a16="http://schemas.microsoft.com/office/drawing/2014/main" id="{5A1B73E9-3B4B-F448-7CF3-46BC848D2465}"/>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58" name="Tekstfelt 2157">
                    <a:extLst>
                      <a:ext uri="{FF2B5EF4-FFF2-40B4-BE49-F238E27FC236}">
                        <a16:creationId xmlns:a16="http://schemas.microsoft.com/office/drawing/2014/main" id="{FB3EF7A2-BE65-E8BF-11E3-FB5F0C0D20AB}"/>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59" name="Tekstfelt 2158">
                    <a:extLst>
                      <a:ext uri="{FF2B5EF4-FFF2-40B4-BE49-F238E27FC236}">
                        <a16:creationId xmlns:a16="http://schemas.microsoft.com/office/drawing/2014/main" id="{3F9AE046-5626-C73D-9781-4242CF1E042C}"/>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60" name="Tekstfelt 2159">
                    <a:extLst>
                      <a:ext uri="{FF2B5EF4-FFF2-40B4-BE49-F238E27FC236}">
                        <a16:creationId xmlns:a16="http://schemas.microsoft.com/office/drawing/2014/main" id="{FD6C6618-EEAA-30E6-0112-D0354A45FA2C}"/>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61" name="Tekstfelt 2160">
                    <a:extLst>
                      <a:ext uri="{FF2B5EF4-FFF2-40B4-BE49-F238E27FC236}">
                        <a16:creationId xmlns:a16="http://schemas.microsoft.com/office/drawing/2014/main" id="{35AAE6DD-780C-3276-6BBD-BDF61AE0A6DB}"/>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62" name="Tekstfelt 2161">
                    <a:extLst>
                      <a:ext uri="{FF2B5EF4-FFF2-40B4-BE49-F238E27FC236}">
                        <a16:creationId xmlns:a16="http://schemas.microsoft.com/office/drawing/2014/main" id="{FE21198C-25AC-5227-AFB2-AC47761B1506}"/>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27" name="Tekstfelt 2126">
                  <a:extLst>
                    <a:ext uri="{FF2B5EF4-FFF2-40B4-BE49-F238E27FC236}">
                      <a16:creationId xmlns:a16="http://schemas.microsoft.com/office/drawing/2014/main" id="{C3802A97-F1A3-BC63-0C1B-E7A47DA1AA40}"/>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28" name="Tekstfelt 2127">
                  <a:extLst>
                    <a:ext uri="{FF2B5EF4-FFF2-40B4-BE49-F238E27FC236}">
                      <a16:creationId xmlns:a16="http://schemas.microsoft.com/office/drawing/2014/main" id="{1B0A3422-7A8B-BCE9-0DDD-43D1B3427E92}"/>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29" name="Tekstfelt 2128">
                  <a:extLst>
                    <a:ext uri="{FF2B5EF4-FFF2-40B4-BE49-F238E27FC236}">
                      <a16:creationId xmlns:a16="http://schemas.microsoft.com/office/drawing/2014/main" id="{74C057BF-E9D3-C520-8BAD-421B1D28C22D}"/>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8" name="Gruppe 1827">
                <a:extLst>
                  <a:ext uri="{FF2B5EF4-FFF2-40B4-BE49-F238E27FC236}">
                    <a16:creationId xmlns:a16="http://schemas.microsoft.com/office/drawing/2014/main" id="{0A2558B0-5DA6-69A8-1B99-CEFD903D68CC}"/>
                  </a:ext>
                </a:extLst>
              </p:cNvPr>
              <p:cNvGrpSpPr/>
              <p:nvPr/>
            </p:nvGrpSpPr>
            <p:grpSpPr>
              <a:xfrm>
                <a:off x="2893345" y="1029165"/>
                <a:ext cx="641389" cy="5216305"/>
                <a:chOff x="2892468" y="1032983"/>
                <a:chExt cx="641389" cy="5216305"/>
              </a:xfrm>
            </p:grpSpPr>
            <p:grpSp>
              <p:nvGrpSpPr>
                <p:cNvPr id="2089" name="Gruppe 2088">
                  <a:extLst>
                    <a:ext uri="{FF2B5EF4-FFF2-40B4-BE49-F238E27FC236}">
                      <a16:creationId xmlns:a16="http://schemas.microsoft.com/office/drawing/2014/main" id="{F88AAFC4-6FBB-630C-9E5A-3BD1FE737580}"/>
                    </a:ext>
                  </a:extLst>
                </p:cNvPr>
                <p:cNvGrpSpPr/>
                <p:nvPr/>
              </p:nvGrpSpPr>
              <p:grpSpPr>
                <a:xfrm>
                  <a:off x="2892468" y="1032983"/>
                  <a:ext cx="641389" cy="5216305"/>
                  <a:chOff x="3475384" y="1188399"/>
                  <a:chExt cx="641389" cy="5216305"/>
                </a:xfrm>
              </p:grpSpPr>
              <p:sp>
                <p:nvSpPr>
                  <p:cNvPr id="2093" name="Tekstfelt 2092">
                    <a:extLst>
                      <a:ext uri="{FF2B5EF4-FFF2-40B4-BE49-F238E27FC236}">
                        <a16:creationId xmlns:a16="http://schemas.microsoft.com/office/drawing/2014/main" id="{71B3BCD6-5A45-364D-CB7F-368D64884D3F}"/>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94" name="Tekstfelt 2093">
                    <a:extLst>
                      <a:ext uri="{FF2B5EF4-FFF2-40B4-BE49-F238E27FC236}">
                        <a16:creationId xmlns:a16="http://schemas.microsoft.com/office/drawing/2014/main" id="{C26689BD-EACF-14DB-ECB2-E8836553EC17}"/>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95" name="Tekstfelt 2094">
                    <a:extLst>
                      <a:ext uri="{FF2B5EF4-FFF2-40B4-BE49-F238E27FC236}">
                        <a16:creationId xmlns:a16="http://schemas.microsoft.com/office/drawing/2014/main" id="{108D576F-CEF6-0AA1-CBCC-CC6A692F323C}"/>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96" name="Tekstfelt 2095">
                    <a:extLst>
                      <a:ext uri="{FF2B5EF4-FFF2-40B4-BE49-F238E27FC236}">
                        <a16:creationId xmlns:a16="http://schemas.microsoft.com/office/drawing/2014/main" id="{8F33D605-57F8-23B9-4FDD-2133878AF0FE}"/>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97" name="Tekstfelt 2096">
                    <a:extLst>
                      <a:ext uri="{FF2B5EF4-FFF2-40B4-BE49-F238E27FC236}">
                        <a16:creationId xmlns:a16="http://schemas.microsoft.com/office/drawing/2014/main" id="{37F8890F-F909-4F54-29D7-E45D9D496EC3}"/>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98" name="Tekstfelt 2097">
                    <a:extLst>
                      <a:ext uri="{FF2B5EF4-FFF2-40B4-BE49-F238E27FC236}">
                        <a16:creationId xmlns:a16="http://schemas.microsoft.com/office/drawing/2014/main" id="{D843B1E4-C236-5542-F092-B0636002391E}"/>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99" name="Tekstfelt 2098">
                    <a:extLst>
                      <a:ext uri="{FF2B5EF4-FFF2-40B4-BE49-F238E27FC236}">
                        <a16:creationId xmlns:a16="http://schemas.microsoft.com/office/drawing/2014/main" id="{03E08E99-2D38-8BF5-CC0B-279C71437096}"/>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00" name="Tekstfelt 2099">
                    <a:extLst>
                      <a:ext uri="{FF2B5EF4-FFF2-40B4-BE49-F238E27FC236}">
                        <a16:creationId xmlns:a16="http://schemas.microsoft.com/office/drawing/2014/main" id="{F648D726-A241-4277-6AF3-AA2A208F3115}"/>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01" name="Tekstfelt 2100">
                    <a:extLst>
                      <a:ext uri="{FF2B5EF4-FFF2-40B4-BE49-F238E27FC236}">
                        <a16:creationId xmlns:a16="http://schemas.microsoft.com/office/drawing/2014/main" id="{BEC5DB6B-59A9-9691-0D35-EB49383EDF35}"/>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02" name="Tekstfelt 2101">
                    <a:extLst>
                      <a:ext uri="{FF2B5EF4-FFF2-40B4-BE49-F238E27FC236}">
                        <a16:creationId xmlns:a16="http://schemas.microsoft.com/office/drawing/2014/main" id="{86B93252-3DC4-33F2-BC52-0710EA764647}"/>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03" name="Tekstfelt 2102">
                    <a:extLst>
                      <a:ext uri="{FF2B5EF4-FFF2-40B4-BE49-F238E27FC236}">
                        <a16:creationId xmlns:a16="http://schemas.microsoft.com/office/drawing/2014/main" id="{2A6C0BD5-88EE-0F70-2F05-ADBA3AFD2298}"/>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04" name="Tekstfelt 2103">
                    <a:extLst>
                      <a:ext uri="{FF2B5EF4-FFF2-40B4-BE49-F238E27FC236}">
                        <a16:creationId xmlns:a16="http://schemas.microsoft.com/office/drawing/2014/main" id="{4E9BB6C3-8BB6-E4D3-C68A-F058E5BDDF64}"/>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05" name="Tekstfelt 2104">
                    <a:extLst>
                      <a:ext uri="{FF2B5EF4-FFF2-40B4-BE49-F238E27FC236}">
                        <a16:creationId xmlns:a16="http://schemas.microsoft.com/office/drawing/2014/main" id="{70FD274A-EC42-B13C-5E01-7331A4E3A416}"/>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06" name="Tekstfelt 2105">
                    <a:extLst>
                      <a:ext uri="{FF2B5EF4-FFF2-40B4-BE49-F238E27FC236}">
                        <a16:creationId xmlns:a16="http://schemas.microsoft.com/office/drawing/2014/main" id="{3AD59D08-98FA-2794-6BC8-F596C11AF2F9}"/>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07" name="Tekstfelt 2106">
                    <a:extLst>
                      <a:ext uri="{FF2B5EF4-FFF2-40B4-BE49-F238E27FC236}">
                        <a16:creationId xmlns:a16="http://schemas.microsoft.com/office/drawing/2014/main" id="{A5FA0087-EFAC-EFE3-F11E-D2BD381535FA}"/>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08" name="Tekstfelt 2107">
                    <a:extLst>
                      <a:ext uri="{FF2B5EF4-FFF2-40B4-BE49-F238E27FC236}">
                        <a16:creationId xmlns:a16="http://schemas.microsoft.com/office/drawing/2014/main" id="{49600DEC-FB21-87A9-992E-DBF81308D0C0}"/>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09" name="Tekstfelt 2108">
                    <a:extLst>
                      <a:ext uri="{FF2B5EF4-FFF2-40B4-BE49-F238E27FC236}">
                        <a16:creationId xmlns:a16="http://schemas.microsoft.com/office/drawing/2014/main" id="{ECDE0DCF-1BF8-4B96-061F-AD742AC16AB4}"/>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10" name="Tekstfelt 2109">
                    <a:extLst>
                      <a:ext uri="{FF2B5EF4-FFF2-40B4-BE49-F238E27FC236}">
                        <a16:creationId xmlns:a16="http://schemas.microsoft.com/office/drawing/2014/main" id="{B962967C-B1F1-3FCA-60D8-72E964AC4297}"/>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11" name="Tekstfelt 2110">
                    <a:extLst>
                      <a:ext uri="{FF2B5EF4-FFF2-40B4-BE49-F238E27FC236}">
                        <a16:creationId xmlns:a16="http://schemas.microsoft.com/office/drawing/2014/main" id="{43008203-B98F-A79E-CE34-0BF11F170EC0}"/>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12" name="Tekstfelt 2111">
                    <a:extLst>
                      <a:ext uri="{FF2B5EF4-FFF2-40B4-BE49-F238E27FC236}">
                        <a16:creationId xmlns:a16="http://schemas.microsoft.com/office/drawing/2014/main" id="{57361AC1-8463-7FDF-FF32-270436F3EFA5}"/>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13" name="Tekstfelt 2112">
                    <a:extLst>
                      <a:ext uri="{FF2B5EF4-FFF2-40B4-BE49-F238E27FC236}">
                        <a16:creationId xmlns:a16="http://schemas.microsoft.com/office/drawing/2014/main" id="{DEBE713B-572A-2CE4-F7B1-130C5398946C}"/>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14" name="Tekstfelt 2113">
                    <a:extLst>
                      <a:ext uri="{FF2B5EF4-FFF2-40B4-BE49-F238E27FC236}">
                        <a16:creationId xmlns:a16="http://schemas.microsoft.com/office/drawing/2014/main" id="{9187B811-9193-986A-D1AF-12CFC4754310}"/>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15" name="Tekstfelt 2114">
                    <a:extLst>
                      <a:ext uri="{FF2B5EF4-FFF2-40B4-BE49-F238E27FC236}">
                        <a16:creationId xmlns:a16="http://schemas.microsoft.com/office/drawing/2014/main" id="{DC92C1B9-AE37-0F90-A908-7BD8A864136E}"/>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16" name="Tekstfelt 2115">
                    <a:extLst>
                      <a:ext uri="{FF2B5EF4-FFF2-40B4-BE49-F238E27FC236}">
                        <a16:creationId xmlns:a16="http://schemas.microsoft.com/office/drawing/2014/main" id="{B72F726F-2479-8503-8ADA-86592C2997BB}"/>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17" name="Tekstfelt 2116">
                    <a:extLst>
                      <a:ext uri="{FF2B5EF4-FFF2-40B4-BE49-F238E27FC236}">
                        <a16:creationId xmlns:a16="http://schemas.microsoft.com/office/drawing/2014/main" id="{4A8B59A8-0670-8814-49AE-21AA647E3757}"/>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18" name="Tekstfelt 2117">
                    <a:extLst>
                      <a:ext uri="{FF2B5EF4-FFF2-40B4-BE49-F238E27FC236}">
                        <a16:creationId xmlns:a16="http://schemas.microsoft.com/office/drawing/2014/main" id="{E89F2B2E-B52E-DD7A-8921-8236815126EF}"/>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19" name="Tekstfelt 2118">
                    <a:extLst>
                      <a:ext uri="{FF2B5EF4-FFF2-40B4-BE49-F238E27FC236}">
                        <a16:creationId xmlns:a16="http://schemas.microsoft.com/office/drawing/2014/main" id="{A86BEA44-1F5C-2BD9-670E-70B348393DC1}"/>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20" name="Tekstfelt 2119">
                    <a:extLst>
                      <a:ext uri="{FF2B5EF4-FFF2-40B4-BE49-F238E27FC236}">
                        <a16:creationId xmlns:a16="http://schemas.microsoft.com/office/drawing/2014/main" id="{71CB7C7A-9714-191D-D10E-957D3686ECE9}"/>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21" name="Tekstfelt 2120">
                    <a:extLst>
                      <a:ext uri="{FF2B5EF4-FFF2-40B4-BE49-F238E27FC236}">
                        <a16:creationId xmlns:a16="http://schemas.microsoft.com/office/drawing/2014/main" id="{CB530DC5-56B6-B242-DFB6-2F2478186BD4}"/>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22" name="Tekstfelt 2121">
                    <a:extLst>
                      <a:ext uri="{FF2B5EF4-FFF2-40B4-BE49-F238E27FC236}">
                        <a16:creationId xmlns:a16="http://schemas.microsoft.com/office/drawing/2014/main" id="{C9B26C90-A5E7-243B-39A1-C1365688285B}"/>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23" name="Tekstfelt 2122">
                    <a:extLst>
                      <a:ext uri="{FF2B5EF4-FFF2-40B4-BE49-F238E27FC236}">
                        <a16:creationId xmlns:a16="http://schemas.microsoft.com/office/drawing/2014/main" id="{FCAB6F17-7C6E-DD07-85CC-2FF56F4AAC42}"/>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24" name="Tekstfelt 2123">
                    <a:extLst>
                      <a:ext uri="{FF2B5EF4-FFF2-40B4-BE49-F238E27FC236}">
                        <a16:creationId xmlns:a16="http://schemas.microsoft.com/office/drawing/2014/main" id="{B18BE524-DA76-2166-ED00-7E965C3E8207}"/>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25" name="Tekstfelt 2124">
                    <a:extLst>
                      <a:ext uri="{FF2B5EF4-FFF2-40B4-BE49-F238E27FC236}">
                        <a16:creationId xmlns:a16="http://schemas.microsoft.com/office/drawing/2014/main" id="{A1BD724F-F7FF-42E0-D14A-7370C78F86CE}"/>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90" name="Tekstfelt 2089">
                  <a:extLst>
                    <a:ext uri="{FF2B5EF4-FFF2-40B4-BE49-F238E27FC236}">
                      <a16:creationId xmlns:a16="http://schemas.microsoft.com/office/drawing/2014/main" id="{FF7F845A-F7BE-3167-BEDE-DACEEED60DDB}"/>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91" name="Tekstfelt 2090">
                  <a:extLst>
                    <a:ext uri="{FF2B5EF4-FFF2-40B4-BE49-F238E27FC236}">
                      <a16:creationId xmlns:a16="http://schemas.microsoft.com/office/drawing/2014/main" id="{7931DDD1-35C2-CFD2-B46A-825600BB38ED}"/>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92" name="Tekstfelt 2091">
                  <a:extLst>
                    <a:ext uri="{FF2B5EF4-FFF2-40B4-BE49-F238E27FC236}">
                      <a16:creationId xmlns:a16="http://schemas.microsoft.com/office/drawing/2014/main" id="{25AEE4F2-C606-BD5B-5C1D-37EBBCF2B7D4}"/>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9" name="Gruppe 1828">
                <a:extLst>
                  <a:ext uri="{FF2B5EF4-FFF2-40B4-BE49-F238E27FC236}">
                    <a16:creationId xmlns:a16="http://schemas.microsoft.com/office/drawing/2014/main" id="{F85615D3-81C9-1078-BBE9-859DB5D63CC6}"/>
                  </a:ext>
                </a:extLst>
              </p:cNvPr>
              <p:cNvGrpSpPr/>
              <p:nvPr/>
            </p:nvGrpSpPr>
            <p:grpSpPr>
              <a:xfrm>
                <a:off x="2466124" y="1032948"/>
                <a:ext cx="641389" cy="5216305"/>
                <a:chOff x="2892468" y="1032983"/>
                <a:chExt cx="641389" cy="5216305"/>
              </a:xfrm>
            </p:grpSpPr>
            <p:grpSp>
              <p:nvGrpSpPr>
                <p:cNvPr id="2052" name="Gruppe 2051">
                  <a:extLst>
                    <a:ext uri="{FF2B5EF4-FFF2-40B4-BE49-F238E27FC236}">
                      <a16:creationId xmlns:a16="http://schemas.microsoft.com/office/drawing/2014/main" id="{59DB503B-B3E3-5521-E1EA-AFEC9A1CE224}"/>
                    </a:ext>
                  </a:extLst>
                </p:cNvPr>
                <p:cNvGrpSpPr/>
                <p:nvPr/>
              </p:nvGrpSpPr>
              <p:grpSpPr>
                <a:xfrm>
                  <a:off x="2892468" y="1032983"/>
                  <a:ext cx="641389" cy="5216305"/>
                  <a:chOff x="3475384" y="1188399"/>
                  <a:chExt cx="641389" cy="5216305"/>
                </a:xfrm>
              </p:grpSpPr>
              <p:sp>
                <p:nvSpPr>
                  <p:cNvPr id="2056" name="Tekstfelt 2055">
                    <a:extLst>
                      <a:ext uri="{FF2B5EF4-FFF2-40B4-BE49-F238E27FC236}">
                        <a16:creationId xmlns:a16="http://schemas.microsoft.com/office/drawing/2014/main" id="{C733E87A-92B7-5362-220E-74CB444E47EE}"/>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57" name="Tekstfelt 2056">
                    <a:extLst>
                      <a:ext uri="{FF2B5EF4-FFF2-40B4-BE49-F238E27FC236}">
                        <a16:creationId xmlns:a16="http://schemas.microsoft.com/office/drawing/2014/main" id="{8594C4D6-0325-0A2B-2808-7B5665AC3F4F}"/>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58" name="Tekstfelt 2057">
                    <a:extLst>
                      <a:ext uri="{FF2B5EF4-FFF2-40B4-BE49-F238E27FC236}">
                        <a16:creationId xmlns:a16="http://schemas.microsoft.com/office/drawing/2014/main" id="{D794C4FA-9606-102E-220B-17E5266ED19E}"/>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59" name="Tekstfelt 2058">
                    <a:extLst>
                      <a:ext uri="{FF2B5EF4-FFF2-40B4-BE49-F238E27FC236}">
                        <a16:creationId xmlns:a16="http://schemas.microsoft.com/office/drawing/2014/main" id="{DAA12BBF-2CE8-4FF1-27AF-E9BB13A6C550}"/>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60" name="Tekstfelt 2059">
                    <a:extLst>
                      <a:ext uri="{FF2B5EF4-FFF2-40B4-BE49-F238E27FC236}">
                        <a16:creationId xmlns:a16="http://schemas.microsoft.com/office/drawing/2014/main" id="{739784D9-CF27-4D58-61EE-8D6C9FDB7AFC}"/>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61" name="Tekstfelt 2060">
                    <a:extLst>
                      <a:ext uri="{FF2B5EF4-FFF2-40B4-BE49-F238E27FC236}">
                        <a16:creationId xmlns:a16="http://schemas.microsoft.com/office/drawing/2014/main" id="{5D411BC5-4BFB-FEE7-D333-74BBDF49CAC7}"/>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62" name="Tekstfelt 2061">
                    <a:extLst>
                      <a:ext uri="{FF2B5EF4-FFF2-40B4-BE49-F238E27FC236}">
                        <a16:creationId xmlns:a16="http://schemas.microsoft.com/office/drawing/2014/main" id="{C757C722-3FD8-0295-0A94-6D8F3402D7D6}"/>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63" name="Tekstfelt 2062">
                    <a:extLst>
                      <a:ext uri="{FF2B5EF4-FFF2-40B4-BE49-F238E27FC236}">
                        <a16:creationId xmlns:a16="http://schemas.microsoft.com/office/drawing/2014/main" id="{8DD66104-A85F-875C-1524-A638DA7727EA}"/>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64" name="Tekstfelt 2063">
                    <a:extLst>
                      <a:ext uri="{FF2B5EF4-FFF2-40B4-BE49-F238E27FC236}">
                        <a16:creationId xmlns:a16="http://schemas.microsoft.com/office/drawing/2014/main" id="{38B3D23D-D6A5-7560-2A0D-D004CFAE1996}"/>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65" name="Tekstfelt 2064">
                    <a:extLst>
                      <a:ext uri="{FF2B5EF4-FFF2-40B4-BE49-F238E27FC236}">
                        <a16:creationId xmlns:a16="http://schemas.microsoft.com/office/drawing/2014/main" id="{94C96E01-DF24-7320-48A8-86086B0DDC6A}"/>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66" name="Tekstfelt 2065">
                    <a:extLst>
                      <a:ext uri="{FF2B5EF4-FFF2-40B4-BE49-F238E27FC236}">
                        <a16:creationId xmlns:a16="http://schemas.microsoft.com/office/drawing/2014/main" id="{C793745E-BFF9-F5DD-2725-3CCB6A23E5CE}"/>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67" name="Tekstfelt 2066">
                    <a:extLst>
                      <a:ext uri="{FF2B5EF4-FFF2-40B4-BE49-F238E27FC236}">
                        <a16:creationId xmlns:a16="http://schemas.microsoft.com/office/drawing/2014/main" id="{0631093A-7151-75D8-DF07-A76912BFC92B}"/>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68" name="Tekstfelt 2067">
                    <a:extLst>
                      <a:ext uri="{FF2B5EF4-FFF2-40B4-BE49-F238E27FC236}">
                        <a16:creationId xmlns:a16="http://schemas.microsoft.com/office/drawing/2014/main" id="{6843497A-BEC3-69CD-0E6E-FE5207A36B4E}"/>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69" name="Tekstfelt 2068">
                    <a:extLst>
                      <a:ext uri="{FF2B5EF4-FFF2-40B4-BE49-F238E27FC236}">
                        <a16:creationId xmlns:a16="http://schemas.microsoft.com/office/drawing/2014/main" id="{B9929D33-41A5-F03F-CADD-07ADC9144622}"/>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70" name="Tekstfelt 2069">
                    <a:extLst>
                      <a:ext uri="{FF2B5EF4-FFF2-40B4-BE49-F238E27FC236}">
                        <a16:creationId xmlns:a16="http://schemas.microsoft.com/office/drawing/2014/main" id="{6C996221-45CF-C5A0-9914-5CAB7453474B}"/>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71" name="Tekstfelt 2070">
                    <a:extLst>
                      <a:ext uri="{FF2B5EF4-FFF2-40B4-BE49-F238E27FC236}">
                        <a16:creationId xmlns:a16="http://schemas.microsoft.com/office/drawing/2014/main" id="{9938796F-5F4C-0D94-3F74-DB35351FCE70}"/>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72" name="Tekstfelt 2071">
                    <a:extLst>
                      <a:ext uri="{FF2B5EF4-FFF2-40B4-BE49-F238E27FC236}">
                        <a16:creationId xmlns:a16="http://schemas.microsoft.com/office/drawing/2014/main" id="{9DCFBE22-8E5B-FA4B-818F-809B3BEEC7D7}"/>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73" name="Tekstfelt 2072">
                    <a:extLst>
                      <a:ext uri="{FF2B5EF4-FFF2-40B4-BE49-F238E27FC236}">
                        <a16:creationId xmlns:a16="http://schemas.microsoft.com/office/drawing/2014/main" id="{48E00244-FF29-DBD2-760F-755F9BC70F80}"/>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74" name="Tekstfelt 2073">
                    <a:extLst>
                      <a:ext uri="{FF2B5EF4-FFF2-40B4-BE49-F238E27FC236}">
                        <a16:creationId xmlns:a16="http://schemas.microsoft.com/office/drawing/2014/main" id="{2B6D9134-5B7E-DD27-C9B2-435BA3010AAA}"/>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75" name="Tekstfelt 2074">
                    <a:extLst>
                      <a:ext uri="{FF2B5EF4-FFF2-40B4-BE49-F238E27FC236}">
                        <a16:creationId xmlns:a16="http://schemas.microsoft.com/office/drawing/2014/main" id="{D641E3E3-E1BD-E89C-4F05-28FC14B56592}"/>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76" name="Tekstfelt 2075">
                    <a:extLst>
                      <a:ext uri="{FF2B5EF4-FFF2-40B4-BE49-F238E27FC236}">
                        <a16:creationId xmlns:a16="http://schemas.microsoft.com/office/drawing/2014/main" id="{30A84369-AFA9-8A0F-1487-25F8D5B565AA}"/>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77" name="Tekstfelt 2076">
                    <a:extLst>
                      <a:ext uri="{FF2B5EF4-FFF2-40B4-BE49-F238E27FC236}">
                        <a16:creationId xmlns:a16="http://schemas.microsoft.com/office/drawing/2014/main" id="{3459365B-04BD-236C-4B3C-0843695D142F}"/>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78" name="Tekstfelt 2077">
                    <a:extLst>
                      <a:ext uri="{FF2B5EF4-FFF2-40B4-BE49-F238E27FC236}">
                        <a16:creationId xmlns:a16="http://schemas.microsoft.com/office/drawing/2014/main" id="{CA2B60C9-D3AE-CD8D-E602-E53709134549}"/>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79" name="Tekstfelt 2078">
                    <a:extLst>
                      <a:ext uri="{FF2B5EF4-FFF2-40B4-BE49-F238E27FC236}">
                        <a16:creationId xmlns:a16="http://schemas.microsoft.com/office/drawing/2014/main" id="{D5CCFA99-B39A-D6A7-B1F4-87A8B7AAB419}"/>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80" name="Tekstfelt 2079">
                    <a:extLst>
                      <a:ext uri="{FF2B5EF4-FFF2-40B4-BE49-F238E27FC236}">
                        <a16:creationId xmlns:a16="http://schemas.microsoft.com/office/drawing/2014/main" id="{20F7E213-93A7-0153-29B5-D0EBB996904B}"/>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81" name="Tekstfelt 2080">
                    <a:extLst>
                      <a:ext uri="{FF2B5EF4-FFF2-40B4-BE49-F238E27FC236}">
                        <a16:creationId xmlns:a16="http://schemas.microsoft.com/office/drawing/2014/main" id="{3983EDD1-8DE2-4531-7906-8DB46BB4C01B}"/>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82" name="Tekstfelt 2081">
                    <a:extLst>
                      <a:ext uri="{FF2B5EF4-FFF2-40B4-BE49-F238E27FC236}">
                        <a16:creationId xmlns:a16="http://schemas.microsoft.com/office/drawing/2014/main" id="{2F4A5A2F-2EC7-E4FE-7669-9A01DCA8F747}"/>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83" name="Tekstfelt 2082">
                    <a:extLst>
                      <a:ext uri="{FF2B5EF4-FFF2-40B4-BE49-F238E27FC236}">
                        <a16:creationId xmlns:a16="http://schemas.microsoft.com/office/drawing/2014/main" id="{1F9B6C84-CDED-9D04-7622-758CA970378E}"/>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84" name="Tekstfelt 2083">
                    <a:extLst>
                      <a:ext uri="{FF2B5EF4-FFF2-40B4-BE49-F238E27FC236}">
                        <a16:creationId xmlns:a16="http://schemas.microsoft.com/office/drawing/2014/main" id="{EF8DAE79-4E7C-0F56-5FB5-17651FC33BB1}"/>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85" name="Tekstfelt 2084">
                    <a:extLst>
                      <a:ext uri="{FF2B5EF4-FFF2-40B4-BE49-F238E27FC236}">
                        <a16:creationId xmlns:a16="http://schemas.microsoft.com/office/drawing/2014/main" id="{E491FF6A-C184-4705-BA47-BFFE127F6B45}"/>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86" name="Tekstfelt 2085">
                    <a:extLst>
                      <a:ext uri="{FF2B5EF4-FFF2-40B4-BE49-F238E27FC236}">
                        <a16:creationId xmlns:a16="http://schemas.microsoft.com/office/drawing/2014/main" id="{1246D305-EFCE-DEB3-F70B-6685D6A4FC83}"/>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87" name="Tekstfelt 2086">
                    <a:extLst>
                      <a:ext uri="{FF2B5EF4-FFF2-40B4-BE49-F238E27FC236}">
                        <a16:creationId xmlns:a16="http://schemas.microsoft.com/office/drawing/2014/main" id="{AFD97D36-95C0-6E56-61F0-6EF5CBA7265D}"/>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88" name="Tekstfelt 2087">
                    <a:extLst>
                      <a:ext uri="{FF2B5EF4-FFF2-40B4-BE49-F238E27FC236}">
                        <a16:creationId xmlns:a16="http://schemas.microsoft.com/office/drawing/2014/main" id="{9217CD40-14CD-78A3-480F-4BD1A85DBC49}"/>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53" name="Tekstfelt 2052">
                  <a:extLst>
                    <a:ext uri="{FF2B5EF4-FFF2-40B4-BE49-F238E27FC236}">
                      <a16:creationId xmlns:a16="http://schemas.microsoft.com/office/drawing/2014/main" id="{650961A8-B0ED-0A5F-98A1-B5AD5F947D85}"/>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54" name="Tekstfelt 2053">
                  <a:extLst>
                    <a:ext uri="{FF2B5EF4-FFF2-40B4-BE49-F238E27FC236}">
                      <a16:creationId xmlns:a16="http://schemas.microsoft.com/office/drawing/2014/main" id="{CB5D6401-484F-A6E9-2053-6590556FE514}"/>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55" name="Tekstfelt 2054">
                  <a:extLst>
                    <a:ext uri="{FF2B5EF4-FFF2-40B4-BE49-F238E27FC236}">
                      <a16:creationId xmlns:a16="http://schemas.microsoft.com/office/drawing/2014/main" id="{3FBDB8C9-807F-2DA3-4FF3-3FEB6F4807F8}"/>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0" name="Gruppe 1829">
                <a:extLst>
                  <a:ext uri="{FF2B5EF4-FFF2-40B4-BE49-F238E27FC236}">
                    <a16:creationId xmlns:a16="http://schemas.microsoft.com/office/drawing/2014/main" id="{428522C4-A40F-1E96-70DB-1863DBEBD00A}"/>
                  </a:ext>
                </a:extLst>
              </p:cNvPr>
              <p:cNvGrpSpPr/>
              <p:nvPr/>
            </p:nvGrpSpPr>
            <p:grpSpPr>
              <a:xfrm>
                <a:off x="2019764" y="1037328"/>
                <a:ext cx="641389" cy="5216305"/>
                <a:chOff x="2892468" y="1032983"/>
                <a:chExt cx="641389" cy="5216305"/>
              </a:xfrm>
            </p:grpSpPr>
            <p:grpSp>
              <p:nvGrpSpPr>
                <p:cNvPr id="2015" name="Gruppe 2014">
                  <a:extLst>
                    <a:ext uri="{FF2B5EF4-FFF2-40B4-BE49-F238E27FC236}">
                      <a16:creationId xmlns:a16="http://schemas.microsoft.com/office/drawing/2014/main" id="{A6AEC3B2-2A0F-B8D6-89B9-CE232E702B0C}"/>
                    </a:ext>
                  </a:extLst>
                </p:cNvPr>
                <p:cNvGrpSpPr/>
                <p:nvPr/>
              </p:nvGrpSpPr>
              <p:grpSpPr>
                <a:xfrm>
                  <a:off x="2892468" y="1032983"/>
                  <a:ext cx="641389" cy="5216305"/>
                  <a:chOff x="3475384" y="1188399"/>
                  <a:chExt cx="641389" cy="5216305"/>
                </a:xfrm>
              </p:grpSpPr>
              <p:sp>
                <p:nvSpPr>
                  <p:cNvPr id="2019" name="Tekstfelt 2018">
                    <a:extLst>
                      <a:ext uri="{FF2B5EF4-FFF2-40B4-BE49-F238E27FC236}">
                        <a16:creationId xmlns:a16="http://schemas.microsoft.com/office/drawing/2014/main" id="{3D51DD50-54BF-45E9-FED6-CF85FDA549FA}"/>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20" name="Tekstfelt 2019">
                    <a:extLst>
                      <a:ext uri="{FF2B5EF4-FFF2-40B4-BE49-F238E27FC236}">
                        <a16:creationId xmlns:a16="http://schemas.microsoft.com/office/drawing/2014/main" id="{2593EE9C-7DC6-9D74-B676-D0542F0698B3}"/>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21" name="Tekstfelt 2020">
                    <a:extLst>
                      <a:ext uri="{FF2B5EF4-FFF2-40B4-BE49-F238E27FC236}">
                        <a16:creationId xmlns:a16="http://schemas.microsoft.com/office/drawing/2014/main" id="{69B01AF2-73D9-8DA3-5944-AD309DF77E8C}"/>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22" name="Tekstfelt 2021">
                    <a:extLst>
                      <a:ext uri="{FF2B5EF4-FFF2-40B4-BE49-F238E27FC236}">
                        <a16:creationId xmlns:a16="http://schemas.microsoft.com/office/drawing/2014/main" id="{83BF116B-1E7E-8B0D-D5D2-4173EA1400D8}"/>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23" name="Tekstfelt 2022">
                    <a:extLst>
                      <a:ext uri="{FF2B5EF4-FFF2-40B4-BE49-F238E27FC236}">
                        <a16:creationId xmlns:a16="http://schemas.microsoft.com/office/drawing/2014/main" id="{EC2F05CF-AFE2-34BF-4BC5-E1E0D1CA8DFA}"/>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24" name="Tekstfelt 2023">
                    <a:extLst>
                      <a:ext uri="{FF2B5EF4-FFF2-40B4-BE49-F238E27FC236}">
                        <a16:creationId xmlns:a16="http://schemas.microsoft.com/office/drawing/2014/main" id="{C6EE500E-6B4A-222C-9274-1BFC7ADC4B01}"/>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25" name="Tekstfelt 2024">
                    <a:extLst>
                      <a:ext uri="{FF2B5EF4-FFF2-40B4-BE49-F238E27FC236}">
                        <a16:creationId xmlns:a16="http://schemas.microsoft.com/office/drawing/2014/main" id="{AE4FD311-84AC-ABE5-F0F9-3450B8E1B502}"/>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26" name="Tekstfelt 2025">
                    <a:extLst>
                      <a:ext uri="{FF2B5EF4-FFF2-40B4-BE49-F238E27FC236}">
                        <a16:creationId xmlns:a16="http://schemas.microsoft.com/office/drawing/2014/main" id="{2E232329-0C09-9018-F6EA-7FD1253A0D7C}"/>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27" name="Tekstfelt 2026">
                    <a:extLst>
                      <a:ext uri="{FF2B5EF4-FFF2-40B4-BE49-F238E27FC236}">
                        <a16:creationId xmlns:a16="http://schemas.microsoft.com/office/drawing/2014/main" id="{411D1437-59F6-4AE0-B290-C06C59D95C84}"/>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28" name="Tekstfelt 2027">
                    <a:extLst>
                      <a:ext uri="{FF2B5EF4-FFF2-40B4-BE49-F238E27FC236}">
                        <a16:creationId xmlns:a16="http://schemas.microsoft.com/office/drawing/2014/main" id="{0B532476-47AF-540E-E8B5-C2A927DBE9A6}"/>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29" name="Tekstfelt 2028">
                    <a:extLst>
                      <a:ext uri="{FF2B5EF4-FFF2-40B4-BE49-F238E27FC236}">
                        <a16:creationId xmlns:a16="http://schemas.microsoft.com/office/drawing/2014/main" id="{B5166DF3-5374-D2C1-BD70-E707F496ADFA}"/>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30" name="Tekstfelt 2029">
                    <a:extLst>
                      <a:ext uri="{FF2B5EF4-FFF2-40B4-BE49-F238E27FC236}">
                        <a16:creationId xmlns:a16="http://schemas.microsoft.com/office/drawing/2014/main" id="{FB35096F-CBEF-490C-7EE3-9F09F08897A6}"/>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31" name="Tekstfelt 2030">
                    <a:extLst>
                      <a:ext uri="{FF2B5EF4-FFF2-40B4-BE49-F238E27FC236}">
                        <a16:creationId xmlns:a16="http://schemas.microsoft.com/office/drawing/2014/main" id="{2D123A1E-9E20-80FC-9410-D99DFC1FF53E}"/>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32" name="Tekstfelt 2031">
                    <a:extLst>
                      <a:ext uri="{FF2B5EF4-FFF2-40B4-BE49-F238E27FC236}">
                        <a16:creationId xmlns:a16="http://schemas.microsoft.com/office/drawing/2014/main" id="{5204F314-D01B-F942-C194-A7056F39D5C1}"/>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33" name="Tekstfelt 2032">
                    <a:extLst>
                      <a:ext uri="{FF2B5EF4-FFF2-40B4-BE49-F238E27FC236}">
                        <a16:creationId xmlns:a16="http://schemas.microsoft.com/office/drawing/2014/main" id="{963F0464-8726-F7B7-430E-D996AC7B39C4}"/>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34" name="Tekstfelt 2033">
                    <a:extLst>
                      <a:ext uri="{FF2B5EF4-FFF2-40B4-BE49-F238E27FC236}">
                        <a16:creationId xmlns:a16="http://schemas.microsoft.com/office/drawing/2014/main" id="{C7013D9F-8A74-BDEC-5C0A-21C7FEEEF817}"/>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35" name="Tekstfelt 2034">
                    <a:extLst>
                      <a:ext uri="{FF2B5EF4-FFF2-40B4-BE49-F238E27FC236}">
                        <a16:creationId xmlns:a16="http://schemas.microsoft.com/office/drawing/2014/main" id="{90F35C29-1679-5BD0-5754-F2D743B86B3F}"/>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36" name="Tekstfelt 2035">
                    <a:extLst>
                      <a:ext uri="{FF2B5EF4-FFF2-40B4-BE49-F238E27FC236}">
                        <a16:creationId xmlns:a16="http://schemas.microsoft.com/office/drawing/2014/main" id="{6E9B77BD-FD98-01CF-C4AE-7E2C91D778EB}"/>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37" name="Tekstfelt 2036">
                    <a:extLst>
                      <a:ext uri="{FF2B5EF4-FFF2-40B4-BE49-F238E27FC236}">
                        <a16:creationId xmlns:a16="http://schemas.microsoft.com/office/drawing/2014/main" id="{B989BE90-5943-16FA-0D5B-15B5205324FE}"/>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38" name="Tekstfelt 2037">
                    <a:extLst>
                      <a:ext uri="{FF2B5EF4-FFF2-40B4-BE49-F238E27FC236}">
                        <a16:creationId xmlns:a16="http://schemas.microsoft.com/office/drawing/2014/main" id="{64927FAC-8005-A30E-FD97-AEA523C84C13}"/>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39" name="Tekstfelt 2038">
                    <a:extLst>
                      <a:ext uri="{FF2B5EF4-FFF2-40B4-BE49-F238E27FC236}">
                        <a16:creationId xmlns:a16="http://schemas.microsoft.com/office/drawing/2014/main" id="{CF4539E9-BCDB-9E4C-FF8F-C29D7430F79F}"/>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40" name="Tekstfelt 2039">
                    <a:extLst>
                      <a:ext uri="{FF2B5EF4-FFF2-40B4-BE49-F238E27FC236}">
                        <a16:creationId xmlns:a16="http://schemas.microsoft.com/office/drawing/2014/main" id="{4A89ED27-07A0-CDDE-A59C-0142713B6A77}"/>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41" name="Tekstfelt 2040">
                    <a:extLst>
                      <a:ext uri="{FF2B5EF4-FFF2-40B4-BE49-F238E27FC236}">
                        <a16:creationId xmlns:a16="http://schemas.microsoft.com/office/drawing/2014/main" id="{C9B8CF3F-F646-9DB8-8CD9-0F8A4CEE1282}"/>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42" name="Tekstfelt 2041">
                    <a:extLst>
                      <a:ext uri="{FF2B5EF4-FFF2-40B4-BE49-F238E27FC236}">
                        <a16:creationId xmlns:a16="http://schemas.microsoft.com/office/drawing/2014/main" id="{192F125C-55A6-9BAE-9408-2AF365148951}"/>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43" name="Tekstfelt 2042">
                    <a:extLst>
                      <a:ext uri="{FF2B5EF4-FFF2-40B4-BE49-F238E27FC236}">
                        <a16:creationId xmlns:a16="http://schemas.microsoft.com/office/drawing/2014/main" id="{D5EF29AC-C9C1-2E6D-FF82-500B9960F972}"/>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44" name="Tekstfelt 2043">
                    <a:extLst>
                      <a:ext uri="{FF2B5EF4-FFF2-40B4-BE49-F238E27FC236}">
                        <a16:creationId xmlns:a16="http://schemas.microsoft.com/office/drawing/2014/main" id="{E23BA74E-EE70-1703-2B55-48EA1483FBB8}"/>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45" name="Tekstfelt 2044">
                    <a:extLst>
                      <a:ext uri="{FF2B5EF4-FFF2-40B4-BE49-F238E27FC236}">
                        <a16:creationId xmlns:a16="http://schemas.microsoft.com/office/drawing/2014/main" id="{97DA0E84-A384-E640-9E55-B605C586C4B5}"/>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46" name="Tekstfelt 2045">
                    <a:extLst>
                      <a:ext uri="{FF2B5EF4-FFF2-40B4-BE49-F238E27FC236}">
                        <a16:creationId xmlns:a16="http://schemas.microsoft.com/office/drawing/2014/main" id="{B34768CC-038E-743E-09EA-83B5F6E66FC5}"/>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47" name="Tekstfelt 2046">
                    <a:extLst>
                      <a:ext uri="{FF2B5EF4-FFF2-40B4-BE49-F238E27FC236}">
                        <a16:creationId xmlns:a16="http://schemas.microsoft.com/office/drawing/2014/main" id="{251745A8-B490-68F7-79BB-5C88B4B6C415}"/>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48" name="Tekstfelt 2047">
                    <a:extLst>
                      <a:ext uri="{FF2B5EF4-FFF2-40B4-BE49-F238E27FC236}">
                        <a16:creationId xmlns:a16="http://schemas.microsoft.com/office/drawing/2014/main" id="{A1A68474-D6E2-C94C-9671-DF32BF9322FC}"/>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49" name="Tekstfelt 2048">
                    <a:extLst>
                      <a:ext uri="{FF2B5EF4-FFF2-40B4-BE49-F238E27FC236}">
                        <a16:creationId xmlns:a16="http://schemas.microsoft.com/office/drawing/2014/main" id="{099DD2FF-ADB3-5E3A-353E-5412FFE02632}"/>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50" name="Tekstfelt 2049">
                    <a:extLst>
                      <a:ext uri="{FF2B5EF4-FFF2-40B4-BE49-F238E27FC236}">
                        <a16:creationId xmlns:a16="http://schemas.microsoft.com/office/drawing/2014/main" id="{3497D300-5F6B-11CC-F6C3-8777D9F209F8}"/>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51" name="Tekstfelt 2050">
                    <a:extLst>
                      <a:ext uri="{FF2B5EF4-FFF2-40B4-BE49-F238E27FC236}">
                        <a16:creationId xmlns:a16="http://schemas.microsoft.com/office/drawing/2014/main" id="{273C1727-68D4-D95E-8413-59828F466352}"/>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16" name="Tekstfelt 2015">
                  <a:extLst>
                    <a:ext uri="{FF2B5EF4-FFF2-40B4-BE49-F238E27FC236}">
                      <a16:creationId xmlns:a16="http://schemas.microsoft.com/office/drawing/2014/main" id="{F1F7BADB-6D1F-1417-6276-8E2EF2451D1A}"/>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17" name="Tekstfelt 2016">
                  <a:extLst>
                    <a:ext uri="{FF2B5EF4-FFF2-40B4-BE49-F238E27FC236}">
                      <a16:creationId xmlns:a16="http://schemas.microsoft.com/office/drawing/2014/main" id="{1E731C2F-D8E0-F231-14D7-0997ACB38B60}"/>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18" name="Tekstfelt 2017">
                  <a:extLst>
                    <a:ext uri="{FF2B5EF4-FFF2-40B4-BE49-F238E27FC236}">
                      <a16:creationId xmlns:a16="http://schemas.microsoft.com/office/drawing/2014/main" id="{5620D55F-3AC3-8E6A-AF23-D4A4FFBB59BC}"/>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1" name="Gruppe 1830">
                <a:extLst>
                  <a:ext uri="{FF2B5EF4-FFF2-40B4-BE49-F238E27FC236}">
                    <a16:creationId xmlns:a16="http://schemas.microsoft.com/office/drawing/2014/main" id="{3E206427-8F7D-7F82-B9FF-E401B4AB0873}"/>
                  </a:ext>
                </a:extLst>
              </p:cNvPr>
              <p:cNvGrpSpPr/>
              <p:nvPr/>
            </p:nvGrpSpPr>
            <p:grpSpPr>
              <a:xfrm>
                <a:off x="1592543" y="1041111"/>
                <a:ext cx="641389" cy="5216305"/>
                <a:chOff x="2892468" y="1032983"/>
                <a:chExt cx="641389" cy="5216305"/>
              </a:xfrm>
            </p:grpSpPr>
            <p:grpSp>
              <p:nvGrpSpPr>
                <p:cNvPr id="1978" name="Gruppe 1977">
                  <a:extLst>
                    <a:ext uri="{FF2B5EF4-FFF2-40B4-BE49-F238E27FC236}">
                      <a16:creationId xmlns:a16="http://schemas.microsoft.com/office/drawing/2014/main" id="{84633545-77B6-11D6-8122-810C0162CABC}"/>
                    </a:ext>
                  </a:extLst>
                </p:cNvPr>
                <p:cNvGrpSpPr/>
                <p:nvPr/>
              </p:nvGrpSpPr>
              <p:grpSpPr>
                <a:xfrm>
                  <a:off x="2892468" y="1032983"/>
                  <a:ext cx="641389" cy="5216305"/>
                  <a:chOff x="3475384" y="1188399"/>
                  <a:chExt cx="641389" cy="5216305"/>
                </a:xfrm>
              </p:grpSpPr>
              <p:sp>
                <p:nvSpPr>
                  <p:cNvPr id="1982" name="Tekstfelt 1981">
                    <a:extLst>
                      <a:ext uri="{FF2B5EF4-FFF2-40B4-BE49-F238E27FC236}">
                        <a16:creationId xmlns:a16="http://schemas.microsoft.com/office/drawing/2014/main" id="{00804E4F-4867-A0F0-4605-D39C6D025D2A}"/>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83" name="Tekstfelt 1982">
                    <a:extLst>
                      <a:ext uri="{FF2B5EF4-FFF2-40B4-BE49-F238E27FC236}">
                        <a16:creationId xmlns:a16="http://schemas.microsoft.com/office/drawing/2014/main" id="{9A990FD6-E5B9-95A7-9B76-37BD09102180}"/>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84" name="Tekstfelt 1983">
                    <a:extLst>
                      <a:ext uri="{FF2B5EF4-FFF2-40B4-BE49-F238E27FC236}">
                        <a16:creationId xmlns:a16="http://schemas.microsoft.com/office/drawing/2014/main" id="{82C95B30-616D-BDF5-082F-CBA24F8940D3}"/>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85" name="Tekstfelt 1984">
                    <a:extLst>
                      <a:ext uri="{FF2B5EF4-FFF2-40B4-BE49-F238E27FC236}">
                        <a16:creationId xmlns:a16="http://schemas.microsoft.com/office/drawing/2014/main" id="{9A132BEB-3FAD-BE81-2052-872D9F8A11E9}"/>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86" name="Tekstfelt 1985">
                    <a:extLst>
                      <a:ext uri="{FF2B5EF4-FFF2-40B4-BE49-F238E27FC236}">
                        <a16:creationId xmlns:a16="http://schemas.microsoft.com/office/drawing/2014/main" id="{37AEFA71-A885-6295-AB7F-81F9066CE87A}"/>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87" name="Tekstfelt 1986">
                    <a:extLst>
                      <a:ext uri="{FF2B5EF4-FFF2-40B4-BE49-F238E27FC236}">
                        <a16:creationId xmlns:a16="http://schemas.microsoft.com/office/drawing/2014/main" id="{47D39299-7440-834F-A6F6-F35B7B55D87B}"/>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88" name="Tekstfelt 1987">
                    <a:extLst>
                      <a:ext uri="{FF2B5EF4-FFF2-40B4-BE49-F238E27FC236}">
                        <a16:creationId xmlns:a16="http://schemas.microsoft.com/office/drawing/2014/main" id="{BD4C6C4C-4BE6-CBF6-A92A-5578BCEE3926}"/>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89" name="Tekstfelt 1988">
                    <a:extLst>
                      <a:ext uri="{FF2B5EF4-FFF2-40B4-BE49-F238E27FC236}">
                        <a16:creationId xmlns:a16="http://schemas.microsoft.com/office/drawing/2014/main" id="{FBCE93C7-6760-177E-528F-85B9A32DA041}"/>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90" name="Tekstfelt 1989">
                    <a:extLst>
                      <a:ext uri="{FF2B5EF4-FFF2-40B4-BE49-F238E27FC236}">
                        <a16:creationId xmlns:a16="http://schemas.microsoft.com/office/drawing/2014/main" id="{DE243C10-A52B-4A17-05CC-7905F0CF5F35}"/>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91" name="Tekstfelt 1990">
                    <a:extLst>
                      <a:ext uri="{FF2B5EF4-FFF2-40B4-BE49-F238E27FC236}">
                        <a16:creationId xmlns:a16="http://schemas.microsoft.com/office/drawing/2014/main" id="{DC2A6054-EA08-639C-F2D9-4A60019B8C7B}"/>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92" name="Tekstfelt 1991">
                    <a:extLst>
                      <a:ext uri="{FF2B5EF4-FFF2-40B4-BE49-F238E27FC236}">
                        <a16:creationId xmlns:a16="http://schemas.microsoft.com/office/drawing/2014/main" id="{79124EFF-2E11-DBFF-EF7D-07DBE1B333C2}"/>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93" name="Tekstfelt 1992">
                    <a:extLst>
                      <a:ext uri="{FF2B5EF4-FFF2-40B4-BE49-F238E27FC236}">
                        <a16:creationId xmlns:a16="http://schemas.microsoft.com/office/drawing/2014/main" id="{8EF05FF3-C5D1-1829-13F2-6918416F92EB}"/>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94" name="Tekstfelt 1993">
                    <a:extLst>
                      <a:ext uri="{FF2B5EF4-FFF2-40B4-BE49-F238E27FC236}">
                        <a16:creationId xmlns:a16="http://schemas.microsoft.com/office/drawing/2014/main" id="{A9E627FD-F2E3-779A-4D14-82BD434763B5}"/>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95" name="Tekstfelt 1994">
                    <a:extLst>
                      <a:ext uri="{FF2B5EF4-FFF2-40B4-BE49-F238E27FC236}">
                        <a16:creationId xmlns:a16="http://schemas.microsoft.com/office/drawing/2014/main" id="{076A8A83-B94F-F438-AE28-4704B90C4FB4}"/>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96" name="Tekstfelt 1995">
                    <a:extLst>
                      <a:ext uri="{FF2B5EF4-FFF2-40B4-BE49-F238E27FC236}">
                        <a16:creationId xmlns:a16="http://schemas.microsoft.com/office/drawing/2014/main" id="{70F55591-6C4C-3FB5-3788-096937AA7343}"/>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97" name="Tekstfelt 1996">
                    <a:extLst>
                      <a:ext uri="{FF2B5EF4-FFF2-40B4-BE49-F238E27FC236}">
                        <a16:creationId xmlns:a16="http://schemas.microsoft.com/office/drawing/2014/main" id="{8F1741A2-30BB-C930-C428-69EA2E2FE9C1}"/>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98" name="Tekstfelt 1997">
                    <a:extLst>
                      <a:ext uri="{FF2B5EF4-FFF2-40B4-BE49-F238E27FC236}">
                        <a16:creationId xmlns:a16="http://schemas.microsoft.com/office/drawing/2014/main" id="{7033954D-87F7-4B16-E220-56DD07EAEE9B}"/>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99" name="Tekstfelt 1998">
                    <a:extLst>
                      <a:ext uri="{FF2B5EF4-FFF2-40B4-BE49-F238E27FC236}">
                        <a16:creationId xmlns:a16="http://schemas.microsoft.com/office/drawing/2014/main" id="{6D2333A9-705E-0EC1-29DD-E38C1C88F63A}"/>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00" name="Tekstfelt 1999">
                    <a:extLst>
                      <a:ext uri="{FF2B5EF4-FFF2-40B4-BE49-F238E27FC236}">
                        <a16:creationId xmlns:a16="http://schemas.microsoft.com/office/drawing/2014/main" id="{D169D59D-E52C-6D90-10DD-E3A690520271}"/>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01" name="Tekstfelt 2000">
                    <a:extLst>
                      <a:ext uri="{FF2B5EF4-FFF2-40B4-BE49-F238E27FC236}">
                        <a16:creationId xmlns:a16="http://schemas.microsoft.com/office/drawing/2014/main" id="{D7572FED-B2C8-0293-2E74-3824F9E40FD5}"/>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02" name="Tekstfelt 2001">
                    <a:extLst>
                      <a:ext uri="{FF2B5EF4-FFF2-40B4-BE49-F238E27FC236}">
                        <a16:creationId xmlns:a16="http://schemas.microsoft.com/office/drawing/2014/main" id="{E7A68A12-5EDA-6DB1-226B-CC601FCC711D}"/>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03" name="Tekstfelt 2002">
                    <a:extLst>
                      <a:ext uri="{FF2B5EF4-FFF2-40B4-BE49-F238E27FC236}">
                        <a16:creationId xmlns:a16="http://schemas.microsoft.com/office/drawing/2014/main" id="{6F1C6E80-B874-9654-EB6E-72D65B4993BE}"/>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04" name="Tekstfelt 2003">
                    <a:extLst>
                      <a:ext uri="{FF2B5EF4-FFF2-40B4-BE49-F238E27FC236}">
                        <a16:creationId xmlns:a16="http://schemas.microsoft.com/office/drawing/2014/main" id="{F8580046-DB27-EC17-3ED2-2EA2B2F3BC4C}"/>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05" name="Tekstfelt 2004">
                    <a:extLst>
                      <a:ext uri="{FF2B5EF4-FFF2-40B4-BE49-F238E27FC236}">
                        <a16:creationId xmlns:a16="http://schemas.microsoft.com/office/drawing/2014/main" id="{9E772F22-272A-D13C-D3EC-FF797F1154CC}"/>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06" name="Tekstfelt 2005">
                    <a:extLst>
                      <a:ext uri="{FF2B5EF4-FFF2-40B4-BE49-F238E27FC236}">
                        <a16:creationId xmlns:a16="http://schemas.microsoft.com/office/drawing/2014/main" id="{64283267-6673-6452-80BF-3EFB52483C81}"/>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07" name="Tekstfelt 2006">
                    <a:extLst>
                      <a:ext uri="{FF2B5EF4-FFF2-40B4-BE49-F238E27FC236}">
                        <a16:creationId xmlns:a16="http://schemas.microsoft.com/office/drawing/2014/main" id="{18FB79DE-A5B3-D740-AB9A-F441BA900185}"/>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08" name="Tekstfelt 2007">
                    <a:extLst>
                      <a:ext uri="{FF2B5EF4-FFF2-40B4-BE49-F238E27FC236}">
                        <a16:creationId xmlns:a16="http://schemas.microsoft.com/office/drawing/2014/main" id="{2ABE2EFA-95A3-2A30-CE73-3DC6D3E4C379}"/>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09" name="Tekstfelt 2008">
                    <a:extLst>
                      <a:ext uri="{FF2B5EF4-FFF2-40B4-BE49-F238E27FC236}">
                        <a16:creationId xmlns:a16="http://schemas.microsoft.com/office/drawing/2014/main" id="{90BA316C-A3F6-B9C9-B87F-C0EC3232814F}"/>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10" name="Tekstfelt 2009">
                    <a:extLst>
                      <a:ext uri="{FF2B5EF4-FFF2-40B4-BE49-F238E27FC236}">
                        <a16:creationId xmlns:a16="http://schemas.microsoft.com/office/drawing/2014/main" id="{6C897A26-4F98-4298-55B2-272418FA5308}"/>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11" name="Tekstfelt 2010">
                    <a:extLst>
                      <a:ext uri="{FF2B5EF4-FFF2-40B4-BE49-F238E27FC236}">
                        <a16:creationId xmlns:a16="http://schemas.microsoft.com/office/drawing/2014/main" id="{A1F5CCF9-E550-FA9C-9B0B-985DD8EDD5DB}"/>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12" name="Tekstfelt 2011">
                    <a:extLst>
                      <a:ext uri="{FF2B5EF4-FFF2-40B4-BE49-F238E27FC236}">
                        <a16:creationId xmlns:a16="http://schemas.microsoft.com/office/drawing/2014/main" id="{FAB9D2AB-5387-17AE-AD5C-F26B9CF6EAA0}"/>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13" name="Tekstfelt 2012">
                    <a:extLst>
                      <a:ext uri="{FF2B5EF4-FFF2-40B4-BE49-F238E27FC236}">
                        <a16:creationId xmlns:a16="http://schemas.microsoft.com/office/drawing/2014/main" id="{5DF7A4B1-E6D0-EACE-C521-EA60A67677E7}"/>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14" name="Tekstfelt 2013">
                    <a:extLst>
                      <a:ext uri="{FF2B5EF4-FFF2-40B4-BE49-F238E27FC236}">
                        <a16:creationId xmlns:a16="http://schemas.microsoft.com/office/drawing/2014/main" id="{308D4E11-0F4E-68CB-80A9-AB7A5B8A6DF5}"/>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79" name="Tekstfelt 1978">
                  <a:extLst>
                    <a:ext uri="{FF2B5EF4-FFF2-40B4-BE49-F238E27FC236}">
                      <a16:creationId xmlns:a16="http://schemas.microsoft.com/office/drawing/2014/main" id="{D80D2A00-2AEF-7B43-DD4E-5F5A5D96BB44}"/>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80" name="Tekstfelt 1979">
                  <a:extLst>
                    <a:ext uri="{FF2B5EF4-FFF2-40B4-BE49-F238E27FC236}">
                      <a16:creationId xmlns:a16="http://schemas.microsoft.com/office/drawing/2014/main" id="{2625514F-EDFC-EE9A-2F3F-A58721C2CB81}"/>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81" name="Tekstfelt 1980">
                  <a:extLst>
                    <a:ext uri="{FF2B5EF4-FFF2-40B4-BE49-F238E27FC236}">
                      <a16:creationId xmlns:a16="http://schemas.microsoft.com/office/drawing/2014/main" id="{B937D054-C08C-3E90-A132-9FDFE0E75B8B}"/>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2" name="Gruppe 1831">
                <a:extLst>
                  <a:ext uri="{FF2B5EF4-FFF2-40B4-BE49-F238E27FC236}">
                    <a16:creationId xmlns:a16="http://schemas.microsoft.com/office/drawing/2014/main" id="{9C3AE4FD-1BA3-FC5D-3D16-5B9833C1D478}"/>
                  </a:ext>
                </a:extLst>
              </p:cNvPr>
              <p:cNvGrpSpPr/>
              <p:nvPr/>
            </p:nvGrpSpPr>
            <p:grpSpPr>
              <a:xfrm>
                <a:off x="1159795" y="1034606"/>
                <a:ext cx="641389" cy="5216305"/>
                <a:chOff x="2892468" y="1032983"/>
                <a:chExt cx="641389" cy="5216305"/>
              </a:xfrm>
            </p:grpSpPr>
            <p:grpSp>
              <p:nvGrpSpPr>
                <p:cNvPr id="1941" name="Gruppe 1940">
                  <a:extLst>
                    <a:ext uri="{FF2B5EF4-FFF2-40B4-BE49-F238E27FC236}">
                      <a16:creationId xmlns:a16="http://schemas.microsoft.com/office/drawing/2014/main" id="{9F8F3895-B964-C410-116D-4207BEB933CC}"/>
                    </a:ext>
                  </a:extLst>
                </p:cNvPr>
                <p:cNvGrpSpPr/>
                <p:nvPr/>
              </p:nvGrpSpPr>
              <p:grpSpPr>
                <a:xfrm>
                  <a:off x="2892468" y="1032983"/>
                  <a:ext cx="641389" cy="5216305"/>
                  <a:chOff x="3475384" y="1188399"/>
                  <a:chExt cx="641389" cy="5216305"/>
                </a:xfrm>
              </p:grpSpPr>
              <p:sp>
                <p:nvSpPr>
                  <p:cNvPr id="1945" name="Tekstfelt 1944">
                    <a:extLst>
                      <a:ext uri="{FF2B5EF4-FFF2-40B4-BE49-F238E27FC236}">
                        <a16:creationId xmlns:a16="http://schemas.microsoft.com/office/drawing/2014/main" id="{C67E5E37-30FB-8A70-6C8D-A1D3EC85D87E}"/>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46" name="Tekstfelt 1945">
                    <a:extLst>
                      <a:ext uri="{FF2B5EF4-FFF2-40B4-BE49-F238E27FC236}">
                        <a16:creationId xmlns:a16="http://schemas.microsoft.com/office/drawing/2014/main" id="{F66CA32F-B044-0906-C75E-18E282DE738E}"/>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47" name="Tekstfelt 1946">
                    <a:extLst>
                      <a:ext uri="{FF2B5EF4-FFF2-40B4-BE49-F238E27FC236}">
                        <a16:creationId xmlns:a16="http://schemas.microsoft.com/office/drawing/2014/main" id="{87B9E22D-D36B-A950-18B8-DE3B0D421E99}"/>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48" name="Tekstfelt 1947">
                    <a:extLst>
                      <a:ext uri="{FF2B5EF4-FFF2-40B4-BE49-F238E27FC236}">
                        <a16:creationId xmlns:a16="http://schemas.microsoft.com/office/drawing/2014/main" id="{E8BE0CBB-7C15-B631-B397-55FA0BA2E94D}"/>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49" name="Tekstfelt 1948">
                    <a:extLst>
                      <a:ext uri="{FF2B5EF4-FFF2-40B4-BE49-F238E27FC236}">
                        <a16:creationId xmlns:a16="http://schemas.microsoft.com/office/drawing/2014/main" id="{9643CF28-2064-33BD-7D20-990B4ED1AC82}"/>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50" name="Tekstfelt 1949">
                    <a:extLst>
                      <a:ext uri="{FF2B5EF4-FFF2-40B4-BE49-F238E27FC236}">
                        <a16:creationId xmlns:a16="http://schemas.microsoft.com/office/drawing/2014/main" id="{341563C3-ED67-F5F6-C2FE-64D025712680}"/>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51" name="Tekstfelt 1950">
                    <a:extLst>
                      <a:ext uri="{FF2B5EF4-FFF2-40B4-BE49-F238E27FC236}">
                        <a16:creationId xmlns:a16="http://schemas.microsoft.com/office/drawing/2014/main" id="{ED444C13-8EA7-30B0-A266-4CFE1B9965AC}"/>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52" name="Tekstfelt 1951">
                    <a:extLst>
                      <a:ext uri="{FF2B5EF4-FFF2-40B4-BE49-F238E27FC236}">
                        <a16:creationId xmlns:a16="http://schemas.microsoft.com/office/drawing/2014/main" id="{C9D326BC-1365-54F0-F628-1C7BC0AB6D96}"/>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53" name="Tekstfelt 1952">
                    <a:extLst>
                      <a:ext uri="{FF2B5EF4-FFF2-40B4-BE49-F238E27FC236}">
                        <a16:creationId xmlns:a16="http://schemas.microsoft.com/office/drawing/2014/main" id="{6F55DFBC-440C-8C9F-6FD9-A1B3E482A3C4}"/>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54" name="Tekstfelt 1953">
                    <a:extLst>
                      <a:ext uri="{FF2B5EF4-FFF2-40B4-BE49-F238E27FC236}">
                        <a16:creationId xmlns:a16="http://schemas.microsoft.com/office/drawing/2014/main" id="{E114E4A6-4700-9814-D7B4-F08A4FF28F10}"/>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55" name="Tekstfelt 1954">
                    <a:extLst>
                      <a:ext uri="{FF2B5EF4-FFF2-40B4-BE49-F238E27FC236}">
                        <a16:creationId xmlns:a16="http://schemas.microsoft.com/office/drawing/2014/main" id="{6AFAC40C-01F0-D831-A79C-B7E2986F6329}"/>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56" name="Tekstfelt 1955">
                    <a:extLst>
                      <a:ext uri="{FF2B5EF4-FFF2-40B4-BE49-F238E27FC236}">
                        <a16:creationId xmlns:a16="http://schemas.microsoft.com/office/drawing/2014/main" id="{97A9A64B-700A-F83A-BE36-30585725CD97}"/>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57" name="Tekstfelt 1956">
                    <a:extLst>
                      <a:ext uri="{FF2B5EF4-FFF2-40B4-BE49-F238E27FC236}">
                        <a16:creationId xmlns:a16="http://schemas.microsoft.com/office/drawing/2014/main" id="{E145E8B9-E766-0B62-82E1-8B5BC5805E0E}"/>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58" name="Tekstfelt 1957">
                    <a:extLst>
                      <a:ext uri="{FF2B5EF4-FFF2-40B4-BE49-F238E27FC236}">
                        <a16:creationId xmlns:a16="http://schemas.microsoft.com/office/drawing/2014/main" id="{E2519265-7F69-1F2D-90E9-8FFE63C2A0D4}"/>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59" name="Tekstfelt 1958">
                    <a:extLst>
                      <a:ext uri="{FF2B5EF4-FFF2-40B4-BE49-F238E27FC236}">
                        <a16:creationId xmlns:a16="http://schemas.microsoft.com/office/drawing/2014/main" id="{A864555A-16EA-E92B-1795-B10852B5C72A}"/>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60" name="Tekstfelt 1959">
                    <a:extLst>
                      <a:ext uri="{FF2B5EF4-FFF2-40B4-BE49-F238E27FC236}">
                        <a16:creationId xmlns:a16="http://schemas.microsoft.com/office/drawing/2014/main" id="{BFAB0B79-28BB-8EF1-774E-A1FDCBE2EA0C}"/>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61" name="Tekstfelt 1960">
                    <a:extLst>
                      <a:ext uri="{FF2B5EF4-FFF2-40B4-BE49-F238E27FC236}">
                        <a16:creationId xmlns:a16="http://schemas.microsoft.com/office/drawing/2014/main" id="{D6937E6F-C896-D7D6-DA4B-7461897180CE}"/>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62" name="Tekstfelt 1961">
                    <a:extLst>
                      <a:ext uri="{FF2B5EF4-FFF2-40B4-BE49-F238E27FC236}">
                        <a16:creationId xmlns:a16="http://schemas.microsoft.com/office/drawing/2014/main" id="{BE469D6E-4815-D851-ECDF-C43F5A185654}"/>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63" name="Tekstfelt 1962">
                    <a:extLst>
                      <a:ext uri="{FF2B5EF4-FFF2-40B4-BE49-F238E27FC236}">
                        <a16:creationId xmlns:a16="http://schemas.microsoft.com/office/drawing/2014/main" id="{B8424B0A-0B1A-C585-D944-5806F72C967C}"/>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64" name="Tekstfelt 1963">
                    <a:extLst>
                      <a:ext uri="{FF2B5EF4-FFF2-40B4-BE49-F238E27FC236}">
                        <a16:creationId xmlns:a16="http://schemas.microsoft.com/office/drawing/2014/main" id="{97E5E27E-D8E7-589D-99DE-91C77ACA197B}"/>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65" name="Tekstfelt 1964">
                    <a:extLst>
                      <a:ext uri="{FF2B5EF4-FFF2-40B4-BE49-F238E27FC236}">
                        <a16:creationId xmlns:a16="http://schemas.microsoft.com/office/drawing/2014/main" id="{D0048867-DF9E-FE5D-0ACF-B1833582D0FE}"/>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66" name="Tekstfelt 1965">
                    <a:extLst>
                      <a:ext uri="{FF2B5EF4-FFF2-40B4-BE49-F238E27FC236}">
                        <a16:creationId xmlns:a16="http://schemas.microsoft.com/office/drawing/2014/main" id="{6091C769-F4FD-F29A-AA00-F760315935A6}"/>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67" name="Tekstfelt 1966">
                    <a:extLst>
                      <a:ext uri="{FF2B5EF4-FFF2-40B4-BE49-F238E27FC236}">
                        <a16:creationId xmlns:a16="http://schemas.microsoft.com/office/drawing/2014/main" id="{AD0D3807-FDB3-3E65-079C-0D08BA222729}"/>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68" name="Tekstfelt 1967">
                    <a:extLst>
                      <a:ext uri="{FF2B5EF4-FFF2-40B4-BE49-F238E27FC236}">
                        <a16:creationId xmlns:a16="http://schemas.microsoft.com/office/drawing/2014/main" id="{40A9C6A8-6B21-A0A8-751C-BB05D550518F}"/>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69" name="Tekstfelt 1968">
                    <a:extLst>
                      <a:ext uri="{FF2B5EF4-FFF2-40B4-BE49-F238E27FC236}">
                        <a16:creationId xmlns:a16="http://schemas.microsoft.com/office/drawing/2014/main" id="{E3FD4727-1B65-642A-412E-2BEB9E6E136B}"/>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70" name="Tekstfelt 1969">
                    <a:extLst>
                      <a:ext uri="{FF2B5EF4-FFF2-40B4-BE49-F238E27FC236}">
                        <a16:creationId xmlns:a16="http://schemas.microsoft.com/office/drawing/2014/main" id="{931BD0C3-DD91-0ABA-E1E7-83F5B2026114}"/>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71" name="Tekstfelt 1970">
                    <a:extLst>
                      <a:ext uri="{FF2B5EF4-FFF2-40B4-BE49-F238E27FC236}">
                        <a16:creationId xmlns:a16="http://schemas.microsoft.com/office/drawing/2014/main" id="{7B35B8BC-FF52-771A-9430-FFB598A5C603}"/>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72" name="Tekstfelt 1971">
                    <a:extLst>
                      <a:ext uri="{FF2B5EF4-FFF2-40B4-BE49-F238E27FC236}">
                        <a16:creationId xmlns:a16="http://schemas.microsoft.com/office/drawing/2014/main" id="{6950B974-9669-6D54-81C0-6AA6C850A305}"/>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73" name="Tekstfelt 1972">
                    <a:extLst>
                      <a:ext uri="{FF2B5EF4-FFF2-40B4-BE49-F238E27FC236}">
                        <a16:creationId xmlns:a16="http://schemas.microsoft.com/office/drawing/2014/main" id="{CFD7260D-F8AC-6D99-41DB-EAF48231A75A}"/>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74" name="Tekstfelt 1973">
                    <a:extLst>
                      <a:ext uri="{FF2B5EF4-FFF2-40B4-BE49-F238E27FC236}">
                        <a16:creationId xmlns:a16="http://schemas.microsoft.com/office/drawing/2014/main" id="{780BD201-F012-5621-E70E-2584ED42843D}"/>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75" name="Tekstfelt 1974">
                    <a:extLst>
                      <a:ext uri="{FF2B5EF4-FFF2-40B4-BE49-F238E27FC236}">
                        <a16:creationId xmlns:a16="http://schemas.microsoft.com/office/drawing/2014/main" id="{35BCD97B-CDE7-6649-8ADF-DD9BE037C9DB}"/>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976" name="Tekstfelt 1975">
                    <a:extLst>
                      <a:ext uri="{FF2B5EF4-FFF2-40B4-BE49-F238E27FC236}">
                        <a16:creationId xmlns:a16="http://schemas.microsoft.com/office/drawing/2014/main" id="{2D0312C1-0336-212B-44EE-939EF0200983}"/>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977" name="Tekstfelt 1976">
                    <a:extLst>
                      <a:ext uri="{FF2B5EF4-FFF2-40B4-BE49-F238E27FC236}">
                        <a16:creationId xmlns:a16="http://schemas.microsoft.com/office/drawing/2014/main" id="{B8A83A87-CA4C-3153-5A93-B621DE077907}"/>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42" name="Tekstfelt 1941">
                  <a:extLst>
                    <a:ext uri="{FF2B5EF4-FFF2-40B4-BE49-F238E27FC236}">
                      <a16:creationId xmlns:a16="http://schemas.microsoft.com/office/drawing/2014/main" id="{039E46B7-583D-F25C-D438-A799B1FF6547}"/>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43" name="Tekstfelt 1942">
                  <a:extLst>
                    <a:ext uri="{FF2B5EF4-FFF2-40B4-BE49-F238E27FC236}">
                      <a16:creationId xmlns:a16="http://schemas.microsoft.com/office/drawing/2014/main" id="{0614DDF8-45E1-FE32-EBBD-67CAD0A63E2E}"/>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44" name="Tekstfelt 1943">
                  <a:extLst>
                    <a:ext uri="{FF2B5EF4-FFF2-40B4-BE49-F238E27FC236}">
                      <a16:creationId xmlns:a16="http://schemas.microsoft.com/office/drawing/2014/main" id="{1E86D90E-1672-0079-EBD1-89E3E3F460D3}"/>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3" name="Gruppe 1832">
                <a:extLst>
                  <a:ext uri="{FF2B5EF4-FFF2-40B4-BE49-F238E27FC236}">
                    <a16:creationId xmlns:a16="http://schemas.microsoft.com/office/drawing/2014/main" id="{AF10C61B-0F08-F785-6148-07EDBECE5AF5}"/>
                  </a:ext>
                </a:extLst>
              </p:cNvPr>
              <p:cNvGrpSpPr/>
              <p:nvPr/>
            </p:nvGrpSpPr>
            <p:grpSpPr>
              <a:xfrm>
                <a:off x="732574" y="1038389"/>
                <a:ext cx="641389" cy="5216305"/>
                <a:chOff x="2892468" y="1032983"/>
                <a:chExt cx="641389" cy="5216305"/>
              </a:xfrm>
            </p:grpSpPr>
            <p:grpSp>
              <p:nvGrpSpPr>
                <p:cNvPr id="1904" name="Gruppe 1903">
                  <a:extLst>
                    <a:ext uri="{FF2B5EF4-FFF2-40B4-BE49-F238E27FC236}">
                      <a16:creationId xmlns:a16="http://schemas.microsoft.com/office/drawing/2014/main" id="{B9443241-7273-2DA7-44C4-7726EC910078}"/>
                    </a:ext>
                  </a:extLst>
                </p:cNvPr>
                <p:cNvGrpSpPr/>
                <p:nvPr/>
              </p:nvGrpSpPr>
              <p:grpSpPr>
                <a:xfrm>
                  <a:off x="2892468" y="1032983"/>
                  <a:ext cx="641389" cy="5216305"/>
                  <a:chOff x="3475384" y="1188399"/>
                  <a:chExt cx="641389" cy="5216305"/>
                </a:xfrm>
              </p:grpSpPr>
              <p:sp>
                <p:nvSpPr>
                  <p:cNvPr id="1908" name="Tekstfelt 1907">
                    <a:extLst>
                      <a:ext uri="{FF2B5EF4-FFF2-40B4-BE49-F238E27FC236}">
                        <a16:creationId xmlns:a16="http://schemas.microsoft.com/office/drawing/2014/main" id="{83D1F11F-335B-2010-5E01-94FF1E8C4968}"/>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09" name="Tekstfelt 1908">
                    <a:extLst>
                      <a:ext uri="{FF2B5EF4-FFF2-40B4-BE49-F238E27FC236}">
                        <a16:creationId xmlns:a16="http://schemas.microsoft.com/office/drawing/2014/main" id="{3224B743-C00C-1348-7731-85AAF79F35AA}"/>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10" name="Tekstfelt 1909">
                    <a:extLst>
                      <a:ext uri="{FF2B5EF4-FFF2-40B4-BE49-F238E27FC236}">
                        <a16:creationId xmlns:a16="http://schemas.microsoft.com/office/drawing/2014/main" id="{EDE04FA3-20C9-FD82-3C38-73D6D998CB53}"/>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11" name="Tekstfelt 1910">
                    <a:extLst>
                      <a:ext uri="{FF2B5EF4-FFF2-40B4-BE49-F238E27FC236}">
                        <a16:creationId xmlns:a16="http://schemas.microsoft.com/office/drawing/2014/main" id="{290C3E8E-28DA-7584-581A-5995E56B1092}"/>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12" name="Tekstfelt 1911">
                    <a:extLst>
                      <a:ext uri="{FF2B5EF4-FFF2-40B4-BE49-F238E27FC236}">
                        <a16:creationId xmlns:a16="http://schemas.microsoft.com/office/drawing/2014/main" id="{B3245179-DCD2-D78D-8751-0659A77811CE}"/>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13" name="Tekstfelt 1912">
                    <a:extLst>
                      <a:ext uri="{FF2B5EF4-FFF2-40B4-BE49-F238E27FC236}">
                        <a16:creationId xmlns:a16="http://schemas.microsoft.com/office/drawing/2014/main" id="{7EA8D4E9-7239-B52A-CFC8-2EED055EF0AD}"/>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14" name="Tekstfelt 1913">
                    <a:extLst>
                      <a:ext uri="{FF2B5EF4-FFF2-40B4-BE49-F238E27FC236}">
                        <a16:creationId xmlns:a16="http://schemas.microsoft.com/office/drawing/2014/main" id="{9FF087A6-4611-366A-65A2-67859330A06A}"/>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15" name="Tekstfelt 1914">
                    <a:extLst>
                      <a:ext uri="{FF2B5EF4-FFF2-40B4-BE49-F238E27FC236}">
                        <a16:creationId xmlns:a16="http://schemas.microsoft.com/office/drawing/2014/main" id="{CEFD0063-1D17-1A69-CD2B-E653D8ECBC23}"/>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16" name="Tekstfelt 1915">
                    <a:extLst>
                      <a:ext uri="{FF2B5EF4-FFF2-40B4-BE49-F238E27FC236}">
                        <a16:creationId xmlns:a16="http://schemas.microsoft.com/office/drawing/2014/main" id="{16F46954-6917-D68D-853D-EDCD50504AD6}"/>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17" name="Tekstfelt 1916">
                    <a:extLst>
                      <a:ext uri="{FF2B5EF4-FFF2-40B4-BE49-F238E27FC236}">
                        <a16:creationId xmlns:a16="http://schemas.microsoft.com/office/drawing/2014/main" id="{4BCEFE97-E9B8-689D-9EE0-B611C7F32ABD}"/>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18" name="Tekstfelt 1917">
                    <a:extLst>
                      <a:ext uri="{FF2B5EF4-FFF2-40B4-BE49-F238E27FC236}">
                        <a16:creationId xmlns:a16="http://schemas.microsoft.com/office/drawing/2014/main" id="{9B77CFA7-021C-013B-F42B-A888C826DFCD}"/>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19" name="Tekstfelt 1918">
                    <a:extLst>
                      <a:ext uri="{FF2B5EF4-FFF2-40B4-BE49-F238E27FC236}">
                        <a16:creationId xmlns:a16="http://schemas.microsoft.com/office/drawing/2014/main" id="{B6A77AF3-C699-A990-5553-3F94CEA4DC2B}"/>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20" name="Tekstfelt 1919">
                    <a:extLst>
                      <a:ext uri="{FF2B5EF4-FFF2-40B4-BE49-F238E27FC236}">
                        <a16:creationId xmlns:a16="http://schemas.microsoft.com/office/drawing/2014/main" id="{23708ED1-3115-192F-DE92-E09AD78A2DFA}"/>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21" name="Tekstfelt 1920">
                    <a:extLst>
                      <a:ext uri="{FF2B5EF4-FFF2-40B4-BE49-F238E27FC236}">
                        <a16:creationId xmlns:a16="http://schemas.microsoft.com/office/drawing/2014/main" id="{A8E3F223-9EBD-A81E-98DF-24ED6ED64C38}"/>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22" name="Tekstfelt 1921">
                    <a:extLst>
                      <a:ext uri="{FF2B5EF4-FFF2-40B4-BE49-F238E27FC236}">
                        <a16:creationId xmlns:a16="http://schemas.microsoft.com/office/drawing/2014/main" id="{3CFCBC74-BDFE-3579-4B1E-11C6F7E10AAA}"/>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23" name="Tekstfelt 1922">
                    <a:extLst>
                      <a:ext uri="{FF2B5EF4-FFF2-40B4-BE49-F238E27FC236}">
                        <a16:creationId xmlns:a16="http://schemas.microsoft.com/office/drawing/2014/main" id="{544C4A7A-5B91-0D9E-2038-FC4C9C20E091}"/>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24" name="Tekstfelt 1923">
                    <a:extLst>
                      <a:ext uri="{FF2B5EF4-FFF2-40B4-BE49-F238E27FC236}">
                        <a16:creationId xmlns:a16="http://schemas.microsoft.com/office/drawing/2014/main" id="{5285BEA0-5884-C61B-A981-E1E1EA3C72CF}"/>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25" name="Tekstfelt 1924">
                    <a:extLst>
                      <a:ext uri="{FF2B5EF4-FFF2-40B4-BE49-F238E27FC236}">
                        <a16:creationId xmlns:a16="http://schemas.microsoft.com/office/drawing/2014/main" id="{62B1930C-848B-F1BF-FB57-326BD414B585}"/>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26" name="Tekstfelt 1925">
                    <a:extLst>
                      <a:ext uri="{FF2B5EF4-FFF2-40B4-BE49-F238E27FC236}">
                        <a16:creationId xmlns:a16="http://schemas.microsoft.com/office/drawing/2014/main" id="{538E38F7-5408-E0A7-9F55-5A8C198CB323}"/>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27" name="Tekstfelt 1926">
                    <a:extLst>
                      <a:ext uri="{FF2B5EF4-FFF2-40B4-BE49-F238E27FC236}">
                        <a16:creationId xmlns:a16="http://schemas.microsoft.com/office/drawing/2014/main" id="{EAE153E7-A714-B32F-C2A3-2F6167B379D1}"/>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28" name="Tekstfelt 1927">
                    <a:extLst>
                      <a:ext uri="{FF2B5EF4-FFF2-40B4-BE49-F238E27FC236}">
                        <a16:creationId xmlns:a16="http://schemas.microsoft.com/office/drawing/2014/main" id="{BD648934-6DC7-4BF9-69A5-206C90B096F4}"/>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29" name="Tekstfelt 1928">
                    <a:extLst>
                      <a:ext uri="{FF2B5EF4-FFF2-40B4-BE49-F238E27FC236}">
                        <a16:creationId xmlns:a16="http://schemas.microsoft.com/office/drawing/2014/main" id="{3271156C-4984-9511-3DC0-58F3D2A2E0E4}"/>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30" name="Tekstfelt 1929">
                    <a:extLst>
                      <a:ext uri="{FF2B5EF4-FFF2-40B4-BE49-F238E27FC236}">
                        <a16:creationId xmlns:a16="http://schemas.microsoft.com/office/drawing/2014/main" id="{AE1A9F8D-04D7-E304-8D41-DF406626D752}"/>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31" name="Tekstfelt 1930">
                    <a:extLst>
                      <a:ext uri="{FF2B5EF4-FFF2-40B4-BE49-F238E27FC236}">
                        <a16:creationId xmlns:a16="http://schemas.microsoft.com/office/drawing/2014/main" id="{EC8ECC0B-D09B-2394-D714-6FCBB652E6F1}"/>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32" name="Tekstfelt 1931">
                    <a:extLst>
                      <a:ext uri="{FF2B5EF4-FFF2-40B4-BE49-F238E27FC236}">
                        <a16:creationId xmlns:a16="http://schemas.microsoft.com/office/drawing/2014/main" id="{A8E9B9DB-8FAD-3C7A-D9B8-88F1CAA8F17C}"/>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33" name="Tekstfelt 1932">
                    <a:extLst>
                      <a:ext uri="{FF2B5EF4-FFF2-40B4-BE49-F238E27FC236}">
                        <a16:creationId xmlns:a16="http://schemas.microsoft.com/office/drawing/2014/main" id="{89F79329-E6E8-2906-D65B-C3F518E42296}"/>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34" name="Tekstfelt 1933">
                    <a:extLst>
                      <a:ext uri="{FF2B5EF4-FFF2-40B4-BE49-F238E27FC236}">
                        <a16:creationId xmlns:a16="http://schemas.microsoft.com/office/drawing/2014/main" id="{1C907680-ABCD-D2FE-5F4A-E8073B713F0E}"/>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35" name="Tekstfelt 1934">
                    <a:extLst>
                      <a:ext uri="{FF2B5EF4-FFF2-40B4-BE49-F238E27FC236}">
                        <a16:creationId xmlns:a16="http://schemas.microsoft.com/office/drawing/2014/main" id="{5D094611-7ED3-881C-F669-1D3B98B3A42C}"/>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36" name="Tekstfelt 1935">
                    <a:extLst>
                      <a:ext uri="{FF2B5EF4-FFF2-40B4-BE49-F238E27FC236}">
                        <a16:creationId xmlns:a16="http://schemas.microsoft.com/office/drawing/2014/main" id="{2787EF1B-6B76-1490-69EA-864506B783C6}"/>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37" name="Tekstfelt 1936">
                    <a:extLst>
                      <a:ext uri="{FF2B5EF4-FFF2-40B4-BE49-F238E27FC236}">
                        <a16:creationId xmlns:a16="http://schemas.microsoft.com/office/drawing/2014/main" id="{C657506F-07B2-ACFB-414A-4D3A38DA7A4A}"/>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38" name="Tekstfelt 1937">
                    <a:extLst>
                      <a:ext uri="{FF2B5EF4-FFF2-40B4-BE49-F238E27FC236}">
                        <a16:creationId xmlns:a16="http://schemas.microsoft.com/office/drawing/2014/main" id="{1B15637A-5528-E5CC-4B3D-77CCE2BBF0F3}"/>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39" name="Tekstfelt 1938">
                    <a:extLst>
                      <a:ext uri="{FF2B5EF4-FFF2-40B4-BE49-F238E27FC236}">
                        <a16:creationId xmlns:a16="http://schemas.microsoft.com/office/drawing/2014/main" id="{8DF6D3FB-4194-5FFA-30B9-40347E418C54}"/>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40" name="Tekstfelt 1939">
                    <a:extLst>
                      <a:ext uri="{FF2B5EF4-FFF2-40B4-BE49-F238E27FC236}">
                        <a16:creationId xmlns:a16="http://schemas.microsoft.com/office/drawing/2014/main" id="{691D579D-91C6-EE4A-87C5-C044E642BE86}"/>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905" name="Tekstfelt 1904">
                  <a:extLst>
                    <a:ext uri="{FF2B5EF4-FFF2-40B4-BE49-F238E27FC236}">
                      <a16:creationId xmlns:a16="http://schemas.microsoft.com/office/drawing/2014/main" id="{7E06B187-5B13-FB2B-AA20-5776CB00BFD9}"/>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06" name="Tekstfelt 1905">
                  <a:extLst>
                    <a:ext uri="{FF2B5EF4-FFF2-40B4-BE49-F238E27FC236}">
                      <a16:creationId xmlns:a16="http://schemas.microsoft.com/office/drawing/2014/main" id="{B4CFAC40-B084-50C1-8253-BD50BA88D03A}"/>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07" name="Tekstfelt 1906">
                  <a:extLst>
                    <a:ext uri="{FF2B5EF4-FFF2-40B4-BE49-F238E27FC236}">
                      <a16:creationId xmlns:a16="http://schemas.microsoft.com/office/drawing/2014/main" id="{6FED6C42-703C-748C-5383-9FCD4A6814DE}"/>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4" name="Gruppe 1833">
                <a:extLst>
                  <a:ext uri="{FF2B5EF4-FFF2-40B4-BE49-F238E27FC236}">
                    <a16:creationId xmlns:a16="http://schemas.microsoft.com/office/drawing/2014/main" id="{1F6758F7-3B90-79EA-0131-D80BAA262C83}"/>
                  </a:ext>
                </a:extLst>
              </p:cNvPr>
              <p:cNvGrpSpPr/>
              <p:nvPr/>
            </p:nvGrpSpPr>
            <p:grpSpPr>
              <a:xfrm>
                <a:off x="286844" y="1475337"/>
                <a:ext cx="641389" cy="4783755"/>
                <a:chOff x="2892468" y="1465533"/>
                <a:chExt cx="641389" cy="4783755"/>
              </a:xfrm>
            </p:grpSpPr>
            <p:grpSp>
              <p:nvGrpSpPr>
                <p:cNvPr id="1870" name="Gruppe 1869">
                  <a:extLst>
                    <a:ext uri="{FF2B5EF4-FFF2-40B4-BE49-F238E27FC236}">
                      <a16:creationId xmlns:a16="http://schemas.microsoft.com/office/drawing/2014/main" id="{A4B065AD-8EA2-9BF6-C00A-266B39771749}"/>
                    </a:ext>
                  </a:extLst>
                </p:cNvPr>
                <p:cNvGrpSpPr/>
                <p:nvPr/>
              </p:nvGrpSpPr>
              <p:grpSpPr>
                <a:xfrm>
                  <a:off x="2892468" y="1465533"/>
                  <a:ext cx="641389" cy="4783755"/>
                  <a:chOff x="3475384" y="1620949"/>
                  <a:chExt cx="641389" cy="4783755"/>
                </a:xfrm>
              </p:grpSpPr>
              <p:sp>
                <p:nvSpPr>
                  <p:cNvPr id="1874" name="Tekstfelt 1873">
                    <a:extLst>
                      <a:ext uri="{FF2B5EF4-FFF2-40B4-BE49-F238E27FC236}">
                        <a16:creationId xmlns:a16="http://schemas.microsoft.com/office/drawing/2014/main" id="{E99763FD-5A66-68E1-BD3C-259B951936D6}"/>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75" name="Tekstfelt 1874">
                    <a:extLst>
                      <a:ext uri="{FF2B5EF4-FFF2-40B4-BE49-F238E27FC236}">
                        <a16:creationId xmlns:a16="http://schemas.microsoft.com/office/drawing/2014/main" id="{0BED1C24-F20B-92AD-21A1-41BD65A5EECC}"/>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76" name="Tekstfelt 1875">
                    <a:extLst>
                      <a:ext uri="{FF2B5EF4-FFF2-40B4-BE49-F238E27FC236}">
                        <a16:creationId xmlns:a16="http://schemas.microsoft.com/office/drawing/2014/main" id="{1AC3FB40-A964-C34B-84B4-A45D946DE1DE}"/>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77" name="Tekstfelt 1876">
                    <a:extLst>
                      <a:ext uri="{FF2B5EF4-FFF2-40B4-BE49-F238E27FC236}">
                        <a16:creationId xmlns:a16="http://schemas.microsoft.com/office/drawing/2014/main" id="{A18EB26E-C36D-6F59-2B04-4332513D4C52}"/>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78" name="Tekstfelt 1877">
                    <a:extLst>
                      <a:ext uri="{FF2B5EF4-FFF2-40B4-BE49-F238E27FC236}">
                        <a16:creationId xmlns:a16="http://schemas.microsoft.com/office/drawing/2014/main" id="{DD41B89B-D7F7-1089-9CF6-28C3420DE8CE}"/>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79" name="Tekstfelt 1878">
                    <a:extLst>
                      <a:ext uri="{FF2B5EF4-FFF2-40B4-BE49-F238E27FC236}">
                        <a16:creationId xmlns:a16="http://schemas.microsoft.com/office/drawing/2014/main" id="{E9AC16C1-0DC4-3E55-B238-12BD34056BE0}"/>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80" name="Tekstfelt 1879">
                    <a:extLst>
                      <a:ext uri="{FF2B5EF4-FFF2-40B4-BE49-F238E27FC236}">
                        <a16:creationId xmlns:a16="http://schemas.microsoft.com/office/drawing/2014/main" id="{7F457A3E-8777-6C47-ED4A-DF37AC392FB7}"/>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81" name="Tekstfelt 1880">
                    <a:extLst>
                      <a:ext uri="{FF2B5EF4-FFF2-40B4-BE49-F238E27FC236}">
                        <a16:creationId xmlns:a16="http://schemas.microsoft.com/office/drawing/2014/main" id="{8C60FC65-C5FE-C98F-C689-F231F1A46D04}"/>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82" name="Tekstfelt 1881">
                    <a:extLst>
                      <a:ext uri="{FF2B5EF4-FFF2-40B4-BE49-F238E27FC236}">
                        <a16:creationId xmlns:a16="http://schemas.microsoft.com/office/drawing/2014/main" id="{CBA0199C-B9FE-6179-EF65-695F7FF2ED81}"/>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83" name="Tekstfelt 1882">
                    <a:extLst>
                      <a:ext uri="{FF2B5EF4-FFF2-40B4-BE49-F238E27FC236}">
                        <a16:creationId xmlns:a16="http://schemas.microsoft.com/office/drawing/2014/main" id="{FA3293CB-ED4E-42B0-F76C-628CE93F515F}"/>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84" name="Tekstfelt 1883">
                    <a:extLst>
                      <a:ext uri="{FF2B5EF4-FFF2-40B4-BE49-F238E27FC236}">
                        <a16:creationId xmlns:a16="http://schemas.microsoft.com/office/drawing/2014/main" id="{94D3AEBC-86C1-25B9-10CC-07C3D5F1B632}"/>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85" name="Tekstfelt 1884">
                    <a:extLst>
                      <a:ext uri="{FF2B5EF4-FFF2-40B4-BE49-F238E27FC236}">
                        <a16:creationId xmlns:a16="http://schemas.microsoft.com/office/drawing/2014/main" id="{BA53C530-03C4-1B3B-3593-45D6AA9496DE}"/>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86" name="Tekstfelt 1885">
                    <a:extLst>
                      <a:ext uri="{FF2B5EF4-FFF2-40B4-BE49-F238E27FC236}">
                        <a16:creationId xmlns:a16="http://schemas.microsoft.com/office/drawing/2014/main" id="{EC79862C-548F-8D5A-0868-DA9A6DDFCF18}"/>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87" name="Tekstfelt 1886">
                    <a:extLst>
                      <a:ext uri="{FF2B5EF4-FFF2-40B4-BE49-F238E27FC236}">
                        <a16:creationId xmlns:a16="http://schemas.microsoft.com/office/drawing/2014/main" id="{0276400C-3AE1-D874-697B-437385E6465B}"/>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88" name="Tekstfelt 1887">
                    <a:extLst>
                      <a:ext uri="{FF2B5EF4-FFF2-40B4-BE49-F238E27FC236}">
                        <a16:creationId xmlns:a16="http://schemas.microsoft.com/office/drawing/2014/main" id="{7BC73F87-57B9-899C-E10E-ADB0FC0226F6}"/>
                      </a:ext>
                    </a:extLst>
                  </p:cNvPr>
                  <p:cNvSpPr txBox="1"/>
                  <p:nvPr/>
                </p:nvSpPr>
                <p:spPr>
                  <a:xfrm>
                    <a:off x="3502242" y="3790057"/>
                    <a:ext cx="518091"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89" name="Tekstfelt 1888">
                    <a:extLst>
                      <a:ext uri="{FF2B5EF4-FFF2-40B4-BE49-F238E27FC236}">
                        <a16:creationId xmlns:a16="http://schemas.microsoft.com/office/drawing/2014/main" id="{58EBC3D5-B848-472D-52E5-7C05BBFCC81B}"/>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90" name="Tekstfelt 1889">
                    <a:extLst>
                      <a:ext uri="{FF2B5EF4-FFF2-40B4-BE49-F238E27FC236}">
                        <a16:creationId xmlns:a16="http://schemas.microsoft.com/office/drawing/2014/main" id="{1541B659-4E87-55AA-00BB-A3989000FE94}"/>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91" name="Tekstfelt 1890">
                    <a:extLst>
                      <a:ext uri="{FF2B5EF4-FFF2-40B4-BE49-F238E27FC236}">
                        <a16:creationId xmlns:a16="http://schemas.microsoft.com/office/drawing/2014/main" id="{C4C638D2-E466-CF83-6BD0-F4E65C210C18}"/>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92" name="Tekstfelt 1891">
                    <a:extLst>
                      <a:ext uri="{FF2B5EF4-FFF2-40B4-BE49-F238E27FC236}">
                        <a16:creationId xmlns:a16="http://schemas.microsoft.com/office/drawing/2014/main" id="{2EC138AA-20B7-BF4D-786D-6E45B135F59B}"/>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93" name="Tekstfelt 1892">
                    <a:extLst>
                      <a:ext uri="{FF2B5EF4-FFF2-40B4-BE49-F238E27FC236}">
                        <a16:creationId xmlns:a16="http://schemas.microsoft.com/office/drawing/2014/main" id="{BF7E8D87-5B5E-2F90-C93E-25F3C5AA1909}"/>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94" name="Tekstfelt 1893">
                    <a:extLst>
                      <a:ext uri="{FF2B5EF4-FFF2-40B4-BE49-F238E27FC236}">
                        <a16:creationId xmlns:a16="http://schemas.microsoft.com/office/drawing/2014/main" id="{75160F38-A1D9-B59D-049F-B7840A8D78F5}"/>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95" name="Tekstfelt 1894">
                    <a:extLst>
                      <a:ext uri="{FF2B5EF4-FFF2-40B4-BE49-F238E27FC236}">
                        <a16:creationId xmlns:a16="http://schemas.microsoft.com/office/drawing/2014/main" id="{61ED2233-000C-6DC1-3440-68CB76E48343}"/>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96" name="Tekstfelt 1895">
                    <a:extLst>
                      <a:ext uri="{FF2B5EF4-FFF2-40B4-BE49-F238E27FC236}">
                        <a16:creationId xmlns:a16="http://schemas.microsoft.com/office/drawing/2014/main" id="{ED73CDC6-7A11-6705-005F-13C47ADB598C}"/>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97" name="Tekstfelt 1896">
                    <a:extLst>
                      <a:ext uri="{FF2B5EF4-FFF2-40B4-BE49-F238E27FC236}">
                        <a16:creationId xmlns:a16="http://schemas.microsoft.com/office/drawing/2014/main" id="{0FFCE63A-777D-C3A4-7742-B3574F4C8BE9}"/>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98" name="Tekstfelt 1897">
                    <a:extLst>
                      <a:ext uri="{FF2B5EF4-FFF2-40B4-BE49-F238E27FC236}">
                        <a16:creationId xmlns:a16="http://schemas.microsoft.com/office/drawing/2014/main" id="{6DDB52D9-E843-2B25-243F-ED2D140156AA}"/>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99" name="Tekstfelt 1898">
                    <a:extLst>
                      <a:ext uri="{FF2B5EF4-FFF2-40B4-BE49-F238E27FC236}">
                        <a16:creationId xmlns:a16="http://schemas.microsoft.com/office/drawing/2014/main" id="{7A1E3BDD-E4A4-F33D-13BF-34E7B6235C12}"/>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00" name="Tekstfelt 1899">
                    <a:extLst>
                      <a:ext uri="{FF2B5EF4-FFF2-40B4-BE49-F238E27FC236}">
                        <a16:creationId xmlns:a16="http://schemas.microsoft.com/office/drawing/2014/main" id="{CBC08BBA-38D0-77A8-C00A-681F871EBE16}"/>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01" name="Tekstfelt 1900">
                    <a:extLst>
                      <a:ext uri="{FF2B5EF4-FFF2-40B4-BE49-F238E27FC236}">
                        <a16:creationId xmlns:a16="http://schemas.microsoft.com/office/drawing/2014/main" id="{EA30C596-6562-897A-E307-2B3CBD0C0064}"/>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02" name="Tekstfelt 1901">
                    <a:extLst>
                      <a:ext uri="{FF2B5EF4-FFF2-40B4-BE49-F238E27FC236}">
                        <a16:creationId xmlns:a16="http://schemas.microsoft.com/office/drawing/2014/main" id="{CE4965F0-0D6E-99CF-8FF0-C08CFFC6E4D3}"/>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03" name="Tekstfelt 1902">
                    <a:extLst>
                      <a:ext uri="{FF2B5EF4-FFF2-40B4-BE49-F238E27FC236}">
                        <a16:creationId xmlns:a16="http://schemas.microsoft.com/office/drawing/2014/main" id="{27069376-071C-01A5-2B01-72B859ECD966}"/>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71" name="Tekstfelt 1870">
                  <a:extLst>
                    <a:ext uri="{FF2B5EF4-FFF2-40B4-BE49-F238E27FC236}">
                      <a16:creationId xmlns:a16="http://schemas.microsoft.com/office/drawing/2014/main" id="{2F0F5315-C68D-8787-5809-55FF6C57E508}"/>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72" name="Tekstfelt 1871">
                  <a:extLst>
                    <a:ext uri="{FF2B5EF4-FFF2-40B4-BE49-F238E27FC236}">
                      <a16:creationId xmlns:a16="http://schemas.microsoft.com/office/drawing/2014/main" id="{B0F0D556-0B06-C5E3-BB7C-BB0DBEFCCC02}"/>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73" name="Tekstfelt 1872">
                  <a:extLst>
                    <a:ext uri="{FF2B5EF4-FFF2-40B4-BE49-F238E27FC236}">
                      <a16:creationId xmlns:a16="http://schemas.microsoft.com/office/drawing/2014/main" id="{279B8ED5-2B56-A5DF-3031-0F9242AF99EF}"/>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5" name="Gruppe 1834">
                <a:extLst>
                  <a:ext uri="{FF2B5EF4-FFF2-40B4-BE49-F238E27FC236}">
                    <a16:creationId xmlns:a16="http://schemas.microsoft.com/office/drawing/2014/main" id="{57C2577E-AA06-1207-6302-9891BB2B818F}"/>
                  </a:ext>
                </a:extLst>
              </p:cNvPr>
              <p:cNvGrpSpPr/>
              <p:nvPr/>
            </p:nvGrpSpPr>
            <p:grpSpPr>
              <a:xfrm>
                <a:off x="-136438" y="1476215"/>
                <a:ext cx="641389" cy="4783755"/>
                <a:chOff x="2892468" y="1465533"/>
                <a:chExt cx="641389" cy="4783755"/>
              </a:xfrm>
            </p:grpSpPr>
            <p:grpSp>
              <p:nvGrpSpPr>
                <p:cNvPr id="1836" name="Gruppe 1835">
                  <a:extLst>
                    <a:ext uri="{FF2B5EF4-FFF2-40B4-BE49-F238E27FC236}">
                      <a16:creationId xmlns:a16="http://schemas.microsoft.com/office/drawing/2014/main" id="{9BC46ABD-1273-2466-01CC-57AA506D567B}"/>
                    </a:ext>
                  </a:extLst>
                </p:cNvPr>
                <p:cNvGrpSpPr/>
                <p:nvPr/>
              </p:nvGrpSpPr>
              <p:grpSpPr>
                <a:xfrm>
                  <a:off x="2892468" y="1465533"/>
                  <a:ext cx="641389" cy="4783755"/>
                  <a:chOff x="3475384" y="1620949"/>
                  <a:chExt cx="641389" cy="4783755"/>
                </a:xfrm>
              </p:grpSpPr>
              <p:sp>
                <p:nvSpPr>
                  <p:cNvPr id="1840" name="Tekstfelt 1839">
                    <a:extLst>
                      <a:ext uri="{FF2B5EF4-FFF2-40B4-BE49-F238E27FC236}">
                        <a16:creationId xmlns:a16="http://schemas.microsoft.com/office/drawing/2014/main" id="{4D8DD08E-DA13-6414-408B-AECC26966AB1}"/>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41" name="Tekstfelt 1840">
                    <a:extLst>
                      <a:ext uri="{FF2B5EF4-FFF2-40B4-BE49-F238E27FC236}">
                        <a16:creationId xmlns:a16="http://schemas.microsoft.com/office/drawing/2014/main" id="{F03F5B8C-85AE-FA9D-65A9-4347772B70B7}"/>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42" name="Tekstfelt 1841">
                    <a:extLst>
                      <a:ext uri="{FF2B5EF4-FFF2-40B4-BE49-F238E27FC236}">
                        <a16:creationId xmlns:a16="http://schemas.microsoft.com/office/drawing/2014/main" id="{0AC2C65B-2C88-8C3B-18AD-4CF830ACE1BD}"/>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43" name="Tekstfelt 1842">
                    <a:extLst>
                      <a:ext uri="{FF2B5EF4-FFF2-40B4-BE49-F238E27FC236}">
                        <a16:creationId xmlns:a16="http://schemas.microsoft.com/office/drawing/2014/main" id="{2C3E432D-ED53-5A98-9015-8D92CAB927BF}"/>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44" name="Tekstfelt 1843">
                    <a:extLst>
                      <a:ext uri="{FF2B5EF4-FFF2-40B4-BE49-F238E27FC236}">
                        <a16:creationId xmlns:a16="http://schemas.microsoft.com/office/drawing/2014/main" id="{9C4496AB-D56B-C4FB-DAB2-E22EF683B44F}"/>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45" name="Tekstfelt 1844">
                    <a:extLst>
                      <a:ext uri="{FF2B5EF4-FFF2-40B4-BE49-F238E27FC236}">
                        <a16:creationId xmlns:a16="http://schemas.microsoft.com/office/drawing/2014/main" id="{C45CDB20-736F-0E61-A2F9-01F2CD385A1A}"/>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46" name="Tekstfelt 1845">
                    <a:extLst>
                      <a:ext uri="{FF2B5EF4-FFF2-40B4-BE49-F238E27FC236}">
                        <a16:creationId xmlns:a16="http://schemas.microsoft.com/office/drawing/2014/main" id="{DE41712E-6580-5947-F966-76E175698E11}"/>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47" name="Tekstfelt 1846">
                    <a:extLst>
                      <a:ext uri="{FF2B5EF4-FFF2-40B4-BE49-F238E27FC236}">
                        <a16:creationId xmlns:a16="http://schemas.microsoft.com/office/drawing/2014/main" id="{1672FB1B-8175-9FD7-50A7-68F339CBACBF}"/>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48" name="Tekstfelt 1847">
                    <a:extLst>
                      <a:ext uri="{FF2B5EF4-FFF2-40B4-BE49-F238E27FC236}">
                        <a16:creationId xmlns:a16="http://schemas.microsoft.com/office/drawing/2014/main" id="{165842FA-E190-6212-D30F-DD58CAB59FDC}"/>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49" name="Tekstfelt 1848">
                    <a:extLst>
                      <a:ext uri="{FF2B5EF4-FFF2-40B4-BE49-F238E27FC236}">
                        <a16:creationId xmlns:a16="http://schemas.microsoft.com/office/drawing/2014/main" id="{F2886EAE-C18D-E9D4-8E2B-43F7094C8D0E}"/>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50" name="Tekstfelt 1849">
                    <a:extLst>
                      <a:ext uri="{FF2B5EF4-FFF2-40B4-BE49-F238E27FC236}">
                        <a16:creationId xmlns:a16="http://schemas.microsoft.com/office/drawing/2014/main" id="{4753F659-8C0F-34E2-3B8E-074D4A4BBDB0}"/>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51" name="Tekstfelt 1850">
                    <a:extLst>
                      <a:ext uri="{FF2B5EF4-FFF2-40B4-BE49-F238E27FC236}">
                        <a16:creationId xmlns:a16="http://schemas.microsoft.com/office/drawing/2014/main" id="{086A0E3E-D5BD-394B-3657-033EC2025872}"/>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52" name="Tekstfelt 1851">
                    <a:extLst>
                      <a:ext uri="{FF2B5EF4-FFF2-40B4-BE49-F238E27FC236}">
                        <a16:creationId xmlns:a16="http://schemas.microsoft.com/office/drawing/2014/main" id="{A76ED3B3-DDE4-E640-10A6-EC5EF49B041B}"/>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53" name="Tekstfelt 1852">
                    <a:extLst>
                      <a:ext uri="{FF2B5EF4-FFF2-40B4-BE49-F238E27FC236}">
                        <a16:creationId xmlns:a16="http://schemas.microsoft.com/office/drawing/2014/main" id="{267E55D2-4C0D-9A33-064B-355614C129A7}"/>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54" name="Tekstfelt 1853">
                    <a:extLst>
                      <a:ext uri="{FF2B5EF4-FFF2-40B4-BE49-F238E27FC236}">
                        <a16:creationId xmlns:a16="http://schemas.microsoft.com/office/drawing/2014/main" id="{3056478C-6059-1666-BBF3-7BA04A081837}"/>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55" name="Tekstfelt 1854">
                    <a:extLst>
                      <a:ext uri="{FF2B5EF4-FFF2-40B4-BE49-F238E27FC236}">
                        <a16:creationId xmlns:a16="http://schemas.microsoft.com/office/drawing/2014/main" id="{46E17ACC-34EE-90C4-68BD-B9A866ED7C6D}"/>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56" name="Tekstfelt 1855">
                    <a:extLst>
                      <a:ext uri="{FF2B5EF4-FFF2-40B4-BE49-F238E27FC236}">
                        <a16:creationId xmlns:a16="http://schemas.microsoft.com/office/drawing/2014/main" id="{BB488CAB-23AE-7CF9-349D-DE8594F256EB}"/>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57" name="Tekstfelt 1856">
                    <a:extLst>
                      <a:ext uri="{FF2B5EF4-FFF2-40B4-BE49-F238E27FC236}">
                        <a16:creationId xmlns:a16="http://schemas.microsoft.com/office/drawing/2014/main" id="{7F5FAE1A-A7A8-8FA2-B3E1-257086BC67DB}"/>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58" name="Tekstfelt 1857">
                    <a:extLst>
                      <a:ext uri="{FF2B5EF4-FFF2-40B4-BE49-F238E27FC236}">
                        <a16:creationId xmlns:a16="http://schemas.microsoft.com/office/drawing/2014/main" id="{E836A4BB-5DBF-9DB1-9D55-22963D91B419}"/>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59" name="Tekstfelt 1858">
                    <a:extLst>
                      <a:ext uri="{FF2B5EF4-FFF2-40B4-BE49-F238E27FC236}">
                        <a16:creationId xmlns:a16="http://schemas.microsoft.com/office/drawing/2014/main" id="{588FA924-4DC8-D6A5-E9D8-0F1A9FFD3D1B}"/>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60" name="Tekstfelt 1859">
                    <a:extLst>
                      <a:ext uri="{FF2B5EF4-FFF2-40B4-BE49-F238E27FC236}">
                        <a16:creationId xmlns:a16="http://schemas.microsoft.com/office/drawing/2014/main" id="{4A2D2F5A-B230-425E-E4C6-D02BF3B7F83C}"/>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61" name="Tekstfelt 1860">
                    <a:extLst>
                      <a:ext uri="{FF2B5EF4-FFF2-40B4-BE49-F238E27FC236}">
                        <a16:creationId xmlns:a16="http://schemas.microsoft.com/office/drawing/2014/main" id="{F489BE2B-F41E-F96E-0762-5AD4F99D3D7B}"/>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62" name="Tekstfelt 1861">
                    <a:extLst>
                      <a:ext uri="{FF2B5EF4-FFF2-40B4-BE49-F238E27FC236}">
                        <a16:creationId xmlns:a16="http://schemas.microsoft.com/office/drawing/2014/main" id="{6FF4932B-DEC2-81D2-1653-D48F58BB1A4A}"/>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63" name="Tekstfelt 1862">
                    <a:extLst>
                      <a:ext uri="{FF2B5EF4-FFF2-40B4-BE49-F238E27FC236}">
                        <a16:creationId xmlns:a16="http://schemas.microsoft.com/office/drawing/2014/main" id="{169F97F3-4233-3004-BCBE-44E20E0A4697}"/>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64" name="Tekstfelt 1863">
                    <a:extLst>
                      <a:ext uri="{FF2B5EF4-FFF2-40B4-BE49-F238E27FC236}">
                        <a16:creationId xmlns:a16="http://schemas.microsoft.com/office/drawing/2014/main" id="{D2A3ABCE-7743-A813-78DF-F7FC8D0E6924}"/>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65" name="Tekstfelt 1864">
                    <a:extLst>
                      <a:ext uri="{FF2B5EF4-FFF2-40B4-BE49-F238E27FC236}">
                        <a16:creationId xmlns:a16="http://schemas.microsoft.com/office/drawing/2014/main" id="{DFED397B-47C1-1039-4774-14A89D4CFCA2}"/>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66" name="Tekstfelt 1865">
                    <a:extLst>
                      <a:ext uri="{FF2B5EF4-FFF2-40B4-BE49-F238E27FC236}">
                        <a16:creationId xmlns:a16="http://schemas.microsoft.com/office/drawing/2014/main" id="{173987AB-83A7-5444-0E93-667ECE9703BE}"/>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867" name="Tekstfelt 1866">
                    <a:extLst>
                      <a:ext uri="{FF2B5EF4-FFF2-40B4-BE49-F238E27FC236}">
                        <a16:creationId xmlns:a16="http://schemas.microsoft.com/office/drawing/2014/main" id="{F395A2C0-840A-613D-3CD9-2B0246C5C585}"/>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868" name="Tekstfelt 1867">
                    <a:extLst>
                      <a:ext uri="{FF2B5EF4-FFF2-40B4-BE49-F238E27FC236}">
                        <a16:creationId xmlns:a16="http://schemas.microsoft.com/office/drawing/2014/main" id="{4E264996-51A3-771B-C701-16CD84EA3671}"/>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869" name="Tekstfelt 1868">
                    <a:extLst>
                      <a:ext uri="{FF2B5EF4-FFF2-40B4-BE49-F238E27FC236}">
                        <a16:creationId xmlns:a16="http://schemas.microsoft.com/office/drawing/2014/main" id="{D97FD1B3-1446-EC53-7F4E-6A7C461B8BE3}"/>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37" name="Tekstfelt 1836">
                  <a:extLst>
                    <a:ext uri="{FF2B5EF4-FFF2-40B4-BE49-F238E27FC236}">
                      <a16:creationId xmlns:a16="http://schemas.microsoft.com/office/drawing/2014/main" id="{3CC6F510-70D8-5435-0B62-E54C9B237101}"/>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38" name="Tekstfelt 1837">
                  <a:extLst>
                    <a:ext uri="{FF2B5EF4-FFF2-40B4-BE49-F238E27FC236}">
                      <a16:creationId xmlns:a16="http://schemas.microsoft.com/office/drawing/2014/main" id="{959C42D7-D50C-E890-DAB5-AE92E4512899}"/>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39" name="Tekstfelt 1838">
                  <a:extLst>
                    <a:ext uri="{FF2B5EF4-FFF2-40B4-BE49-F238E27FC236}">
                      <a16:creationId xmlns:a16="http://schemas.microsoft.com/office/drawing/2014/main" id="{0D42FF02-62CB-C206-7317-F4837FE260B7}"/>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grpSp>
          <p:nvGrpSpPr>
            <p:cNvPr id="1642" name="Gruppe 1641">
              <a:extLst>
                <a:ext uri="{FF2B5EF4-FFF2-40B4-BE49-F238E27FC236}">
                  <a16:creationId xmlns:a16="http://schemas.microsoft.com/office/drawing/2014/main" id="{3286B6AA-A6F4-CD27-8FA0-2BF9C333E5E6}"/>
                </a:ext>
              </a:extLst>
            </p:cNvPr>
            <p:cNvGrpSpPr/>
            <p:nvPr/>
          </p:nvGrpSpPr>
          <p:grpSpPr>
            <a:xfrm>
              <a:off x="5963854" y="1104575"/>
              <a:ext cx="370381" cy="4993054"/>
              <a:chOff x="2872610" y="306025"/>
              <a:chExt cx="370381" cy="4993054"/>
            </a:xfrm>
          </p:grpSpPr>
          <p:grpSp>
            <p:nvGrpSpPr>
              <p:cNvPr id="1795" name="Gruppe 1794">
                <a:extLst>
                  <a:ext uri="{FF2B5EF4-FFF2-40B4-BE49-F238E27FC236}">
                    <a16:creationId xmlns:a16="http://schemas.microsoft.com/office/drawing/2014/main" id="{1194C5C2-1732-D1B6-E1CB-0DA47ED3EBCB}"/>
                  </a:ext>
                </a:extLst>
              </p:cNvPr>
              <p:cNvGrpSpPr/>
              <p:nvPr/>
            </p:nvGrpSpPr>
            <p:grpSpPr>
              <a:xfrm>
                <a:off x="2872610" y="306025"/>
                <a:ext cx="370381" cy="4993054"/>
                <a:chOff x="3456275" y="891802"/>
                <a:chExt cx="370381" cy="4993054"/>
              </a:xfrm>
            </p:grpSpPr>
            <p:sp>
              <p:nvSpPr>
                <p:cNvPr id="1797" name="Tekstfelt 1796">
                  <a:extLst>
                    <a:ext uri="{FF2B5EF4-FFF2-40B4-BE49-F238E27FC236}">
                      <a16:creationId xmlns:a16="http://schemas.microsoft.com/office/drawing/2014/main" id="{7EAAE466-7A0E-0D01-FBF6-1819254B6647}"/>
                    </a:ext>
                  </a:extLst>
                </p:cNvPr>
                <p:cNvSpPr txBox="1"/>
                <p:nvPr/>
              </p:nvSpPr>
              <p:spPr>
                <a:xfrm>
                  <a:off x="3456275" y="891802"/>
                  <a:ext cx="348172" cy="215444"/>
                </a:xfrm>
                <a:prstGeom prst="rect">
                  <a:avLst/>
                </a:prstGeom>
                <a:noFill/>
              </p:spPr>
              <p:txBody>
                <a:bodyPr wrap="none" rtlCol="0">
                  <a:spAutoFit/>
                </a:bodyPr>
                <a:lstStyle/>
                <a:p>
                  <a:r>
                    <a:rPr lang="da-DK" sz="800" dirty="0"/>
                    <a:t>229</a:t>
                  </a:r>
                </a:p>
              </p:txBody>
            </p:sp>
            <p:sp>
              <p:nvSpPr>
                <p:cNvPr id="1798" name="Tekstfelt 1797">
                  <a:extLst>
                    <a:ext uri="{FF2B5EF4-FFF2-40B4-BE49-F238E27FC236}">
                      <a16:creationId xmlns:a16="http://schemas.microsoft.com/office/drawing/2014/main" id="{AB4A96DC-579F-F17E-5951-3AD4A0C8C103}"/>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99" name="Tekstfelt 1798">
                  <a:extLst>
                    <a:ext uri="{FF2B5EF4-FFF2-40B4-BE49-F238E27FC236}">
                      <a16:creationId xmlns:a16="http://schemas.microsoft.com/office/drawing/2014/main" id="{5E38E99C-94AF-C132-717D-E580B7692EB1}"/>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800" name="Tekstfelt 1799">
                  <a:extLst>
                    <a:ext uri="{FF2B5EF4-FFF2-40B4-BE49-F238E27FC236}">
                      <a16:creationId xmlns:a16="http://schemas.microsoft.com/office/drawing/2014/main" id="{201F6B31-8FB8-3994-AF51-052CE6ECC78A}"/>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801" name="Tekstfelt 1800">
                  <a:extLst>
                    <a:ext uri="{FF2B5EF4-FFF2-40B4-BE49-F238E27FC236}">
                      <a16:creationId xmlns:a16="http://schemas.microsoft.com/office/drawing/2014/main" id="{CD392295-F9DE-2EB2-D505-32340216D386}"/>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802" name="Tekstfelt 1801">
                  <a:extLst>
                    <a:ext uri="{FF2B5EF4-FFF2-40B4-BE49-F238E27FC236}">
                      <a16:creationId xmlns:a16="http://schemas.microsoft.com/office/drawing/2014/main" id="{AEA2B0EB-0EF3-CD28-D9B1-6E7E00884A39}"/>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803" name="Tekstfelt 1802">
                  <a:extLst>
                    <a:ext uri="{FF2B5EF4-FFF2-40B4-BE49-F238E27FC236}">
                      <a16:creationId xmlns:a16="http://schemas.microsoft.com/office/drawing/2014/main" id="{D8D6660F-D3ED-C047-0877-22D4E3784A7E}"/>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804" name="Tekstfelt 1803">
                  <a:extLst>
                    <a:ext uri="{FF2B5EF4-FFF2-40B4-BE49-F238E27FC236}">
                      <a16:creationId xmlns:a16="http://schemas.microsoft.com/office/drawing/2014/main" id="{533E9FC8-B190-1012-0988-BAA77FD90570}"/>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805" name="Tekstfelt 1804">
                  <a:extLst>
                    <a:ext uri="{FF2B5EF4-FFF2-40B4-BE49-F238E27FC236}">
                      <a16:creationId xmlns:a16="http://schemas.microsoft.com/office/drawing/2014/main" id="{64B10DDE-6203-972E-1AB1-7014954520B7}"/>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806" name="Tekstfelt 1805">
                  <a:extLst>
                    <a:ext uri="{FF2B5EF4-FFF2-40B4-BE49-F238E27FC236}">
                      <a16:creationId xmlns:a16="http://schemas.microsoft.com/office/drawing/2014/main" id="{07447907-601A-B109-0446-938AF2A07E26}"/>
                    </a:ext>
                  </a:extLst>
                </p:cNvPr>
                <p:cNvSpPr txBox="1"/>
                <p:nvPr/>
              </p:nvSpPr>
              <p:spPr>
                <a:xfrm>
                  <a:off x="3478484" y="5669412"/>
                  <a:ext cx="348172" cy="215444"/>
                </a:xfrm>
                <a:prstGeom prst="rect">
                  <a:avLst/>
                </a:prstGeom>
                <a:noFill/>
              </p:spPr>
              <p:txBody>
                <a:bodyPr wrap="none" rtlCol="0">
                  <a:spAutoFit/>
                </a:bodyPr>
                <a:lstStyle/>
                <a:p>
                  <a:r>
                    <a:rPr lang="da-DK" sz="800" dirty="0"/>
                    <a:t>218</a:t>
                  </a:r>
                </a:p>
              </p:txBody>
            </p:sp>
            <p:sp>
              <p:nvSpPr>
                <p:cNvPr id="1807" name="Tekstfelt 1806">
                  <a:extLst>
                    <a:ext uri="{FF2B5EF4-FFF2-40B4-BE49-F238E27FC236}">
                      <a16:creationId xmlns:a16="http://schemas.microsoft.com/office/drawing/2014/main" id="{B6ADBA76-DDA9-5028-C0FF-89F9EB766688}"/>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96" name="Tekstfelt 1795">
                <a:extLst>
                  <a:ext uri="{FF2B5EF4-FFF2-40B4-BE49-F238E27FC236}">
                    <a16:creationId xmlns:a16="http://schemas.microsoft.com/office/drawing/2014/main" id="{45FF4E60-72C6-BBBA-464E-06650C2A4504}"/>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3" name="Gruppe 1642">
              <a:extLst>
                <a:ext uri="{FF2B5EF4-FFF2-40B4-BE49-F238E27FC236}">
                  <a16:creationId xmlns:a16="http://schemas.microsoft.com/office/drawing/2014/main" id="{5E03665C-77F3-0B37-E99E-4D0BC6AC4BCA}"/>
                </a:ext>
              </a:extLst>
            </p:cNvPr>
            <p:cNvGrpSpPr/>
            <p:nvPr/>
          </p:nvGrpSpPr>
          <p:grpSpPr>
            <a:xfrm>
              <a:off x="5539997" y="1121144"/>
              <a:ext cx="367348" cy="4968599"/>
              <a:chOff x="2884750" y="735002"/>
              <a:chExt cx="367348" cy="4968599"/>
            </a:xfrm>
          </p:grpSpPr>
          <p:grpSp>
            <p:nvGrpSpPr>
              <p:cNvPr id="1782" name="Gruppe 1781">
                <a:extLst>
                  <a:ext uri="{FF2B5EF4-FFF2-40B4-BE49-F238E27FC236}">
                    <a16:creationId xmlns:a16="http://schemas.microsoft.com/office/drawing/2014/main" id="{34B4B660-1D4D-EC10-8F09-AF3377BFEEE9}"/>
                  </a:ext>
                </a:extLst>
              </p:cNvPr>
              <p:cNvGrpSpPr/>
              <p:nvPr/>
            </p:nvGrpSpPr>
            <p:grpSpPr>
              <a:xfrm>
                <a:off x="2884750" y="1168460"/>
                <a:ext cx="367348" cy="4535141"/>
                <a:chOff x="3468415" y="1754237"/>
                <a:chExt cx="367348" cy="4535141"/>
              </a:xfrm>
            </p:grpSpPr>
            <p:sp>
              <p:nvSpPr>
                <p:cNvPr id="1784" name="Tekstfelt 1783">
                  <a:extLst>
                    <a:ext uri="{FF2B5EF4-FFF2-40B4-BE49-F238E27FC236}">
                      <a16:creationId xmlns:a16="http://schemas.microsoft.com/office/drawing/2014/main" id="{C2B0B8E7-ED88-C1CA-D992-FC0A8AF140F6}"/>
                    </a:ext>
                  </a:extLst>
                </p:cNvPr>
                <p:cNvSpPr txBox="1"/>
                <p:nvPr/>
              </p:nvSpPr>
              <p:spPr>
                <a:xfrm>
                  <a:off x="3487591" y="6073934"/>
                  <a:ext cx="348172" cy="215444"/>
                </a:xfrm>
                <a:prstGeom prst="rect">
                  <a:avLst/>
                </a:prstGeom>
                <a:noFill/>
              </p:spPr>
              <p:txBody>
                <a:bodyPr wrap="none" rtlCol="0">
                  <a:spAutoFit/>
                </a:bodyPr>
                <a:lstStyle/>
                <a:p>
                  <a:r>
                    <a:rPr lang="da-DK" sz="800" dirty="0"/>
                    <a:t>229</a:t>
                  </a:r>
                </a:p>
              </p:txBody>
            </p:sp>
            <p:sp>
              <p:nvSpPr>
                <p:cNvPr id="1785" name="Tekstfelt 1784">
                  <a:extLst>
                    <a:ext uri="{FF2B5EF4-FFF2-40B4-BE49-F238E27FC236}">
                      <a16:creationId xmlns:a16="http://schemas.microsoft.com/office/drawing/2014/main" id="{FAE020A3-818C-909A-0F8C-8347815243EB}"/>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86" name="Tekstfelt 1785">
                  <a:extLst>
                    <a:ext uri="{FF2B5EF4-FFF2-40B4-BE49-F238E27FC236}">
                      <a16:creationId xmlns:a16="http://schemas.microsoft.com/office/drawing/2014/main" id="{1A668B5F-6EA8-D32D-1A22-194FD241D559}"/>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87" name="Tekstfelt 1786">
                  <a:extLst>
                    <a:ext uri="{FF2B5EF4-FFF2-40B4-BE49-F238E27FC236}">
                      <a16:creationId xmlns:a16="http://schemas.microsoft.com/office/drawing/2014/main" id="{13C8C141-1126-79B4-640E-1DA68F2D97B2}"/>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88" name="Tekstfelt 1787">
                  <a:extLst>
                    <a:ext uri="{FF2B5EF4-FFF2-40B4-BE49-F238E27FC236}">
                      <a16:creationId xmlns:a16="http://schemas.microsoft.com/office/drawing/2014/main" id="{7A9542FB-C25E-0722-4566-E8433E28AFFF}"/>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89" name="Tekstfelt 1788">
                  <a:extLst>
                    <a:ext uri="{FF2B5EF4-FFF2-40B4-BE49-F238E27FC236}">
                      <a16:creationId xmlns:a16="http://schemas.microsoft.com/office/drawing/2014/main" id="{6773A2EA-4640-83A2-C4D7-8C578F939F18}"/>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90" name="Tekstfelt 1789">
                  <a:extLst>
                    <a:ext uri="{FF2B5EF4-FFF2-40B4-BE49-F238E27FC236}">
                      <a16:creationId xmlns:a16="http://schemas.microsoft.com/office/drawing/2014/main" id="{A588C4C8-DD0A-0923-9094-4DCB5A620E75}"/>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91" name="Tekstfelt 1790">
                  <a:extLst>
                    <a:ext uri="{FF2B5EF4-FFF2-40B4-BE49-F238E27FC236}">
                      <a16:creationId xmlns:a16="http://schemas.microsoft.com/office/drawing/2014/main" id="{610368B3-EB40-3316-332D-B5B43762D2D7}"/>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92" name="Tekstfelt 1791">
                  <a:extLst>
                    <a:ext uri="{FF2B5EF4-FFF2-40B4-BE49-F238E27FC236}">
                      <a16:creationId xmlns:a16="http://schemas.microsoft.com/office/drawing/2014/main" id="{B24CA972-3C22-7792-2D7C-21DA53E604E8}"/>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93" name="Tekstfelt 1792">
                  <a:extLst>
                    <a:ext uri="{FF2B5EF4-FFF2-40B4-BE49-F238E27FC236}">
                      <a16:creationId xmlns:a16="http://schemas.microsoft.com/office/drawing/2014/main" id="{A9CAA65C-31FC-8E5A-D554-BB243A2481B9}"/>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94" name="Tekstfelt 1793">
                  <a:extLst>
                    <a:ext uri="{FF2B5EF4-FFF2-40B4-BE49-F238E27FC236}">
                      <a16:creationId xmlns:a16="http://schemas.microsoft.com/office/drawing/2014/main" id="{EB66BC13-5584-52F3-00DB-836D6A3EFA78}"/>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83" name="Tekstfelt 1782">
                <a:extLst>
                  <a:ext uri="{FF2B5EF4-FFF2-40B4-BE49-F238E27FC236}">
                    <a16:creationId xmlns:a16="http://schemas.microsoft.com/office/drawing/2014/main" id="{7E40F9FF-5228-B786-4BCA-C61641F6A397}"/>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4" name="Gruppe 1643">
              <a:extLst>
                <a:ext uri="{FF2B5EF4-FFF2-40B4-BE49-F238E27FC236}">
                  <a16:creationId xmlns:a16="http://schemas.microsoft.com/office/drawing/2014/main" id="{9727B84A-3D29-B51C-6717-1FDC06FFE8C1}"/>
                </a:ext>
              </a:extLst>
            </p:cNvPr>
            <p:cNvGrpSpPr/>
            <p:nvPr/>
          </p:nvGrpSpPr>
          <p:grpSpPr>
            <a:xfrm>
              <a:off x="4671957" y="1121816"/>
              <a:ext cx="368493" cy="4975623"/>
              <a:chOff x="2884750" y="1599890"/>
              <a:chExt cx="368493" cy="4975623"/>
            </a:xfrm>
          </p:grpSpPr>
          <p:grpSp>
            <p:nvGrpSpPr>
              <p:cNvPr id="1769" name="Gruppe 1768">
                <a:extLst>
                  <a:ext uri="{FF2B5EF4-FFF2-40B4-BE49-F238E27FC236}">
                    <a16:creationId xmlns:a16="http://schemas.microsoft.com/office/drawing/2014/main" id="{14B5B394-C9D7-E47F-2473-0B672CB5AC20}"/>
                  </a:ext>
                </a:extLst>
              </p:cNvPr>
              <p:cNvGrpSpPr/>
              <p:nvPr/>
            </p:nvGrpSpPr>
            <p:grpSpPr>
              <a:xfrm>
                <a:off x="2884750" y="1599890"/>
                <a:ext cx="367348" cy="4975623"/>
                <a:chOff x="3468415" y="2185667"/>
                <a:chExt cx="367348" cy="4975623"/>
              </a:xfrm>
            </p:grpSpPr>
            <p:sp>
              <p:nvSpPr>
                <p:cNvPr id="1771" name="Tekstfelt 1770">
                  <a:extLst>
                    <a:ext uri="{FF2B5EF4-FFF2-40B4-BE49-F238E27FC236}">
                      <a16:creationId xmlns:a16="http://schemas.microsoft.com/office/drawing/2014/main" id="{E4781587-9D1A-C59F-4242-41550A8C0746}"/>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72" name="Tekstfelt 1771">
                  <a:extLst>
                    <a:ext uri="{FF2B5EF4-FFF2-40B4-BE49-F238E27FC236}">
                      <a16:creationId xmlns:a16="http://schemas.microsoft.com/office/drawing/2014/main" id="{38CD838D-5A40-C846-FE04-1D88E1AC1BEF}"/>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73" name="Tekstfelt 1772">
                  <a:extLst>
                    <a:ext uri="{FF2B5EF4-FFF2-40B4-BE49-F238E27FC236}">
                      <a16:creationId xmlns:a16="http://schemas.microsoft.com/office/drawing/2014/main" id="{8A61D706-33EC-D95E-D0E4-5EAE3C3B4CEA}"/>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74" name="Tekstfelt 1773">
                  <a:extLst>
                    <a:ext uri="{FF2B5EF4-FFF2-40B4-BE49-F238E27FC236}">
                      <a16:creationId xmlns:a16="http://schemas.microsoft.com/office/drawing/2014/main" id="{D69F0707-E4E2-C5D3-D43D-52B7301AF20F}"/>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75" name="Tekstfelt 1774">
                  <a:extLst>
                    <a:ext uri="{FF2B5EF4-FFF2-40B4-BE49-F238E27FC236}">
                      <a16:creationId xmlns:a16="http://schemas.microsoft.com/office/drawing/2014/main" id="{DB01EB57-5978-88AC-2681-359D638F19A1}"/>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76" name="Tekstfelt 1775">
                  <a:extLst>
                    <a:ext uri="{FF2B5EF4-FFF2-40B4-BE49-F238E27FC236}">
                      <a16:creationId xmlns:a16="http://schemas.microsoft.com/office/drawing/2014/main" id="{DC03CAF3-7C33-4B2F-4D11-27CADCE0BC25}"/>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77" name="Tekstfelt 1776">
                  <a:extLst>
                    <a:ext uri="{FF2B5EF4-FFF2-40B4-BE49-F238E27FC236}">
                      <a16:creationId xmlns:a16="http://schemas.microsoft.com/office/drawing/2014/main" id="{26079D50-F5A0-467F-14FB-1752652C5287}"/>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78" name="Tekstfelt 1777">
                  <a:extLst>
                    <a:ext uri="{FF2B5EF4-FFF2-40B4-BE49-F238E27FC236}">
                      <a16:creationId xmlns:a16="http://schemas.microsoft.com/office/drawing/2014/main" id="{48D6AAA8-47B5-2B3C-DC42-C55F81BA764A}"/>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79" name="Tekstfelt 1778">
                  <a:extLst>
                    <a:ext uri="{FF2B5EF4-FFF2-40B4-BE49-F238E27FC236}">
                      <a16:creationId xmlns:a16="http://schemas.microsoft.com/office/drawing/2014/main" id="{D469BFD1-EB69-831A-6D76-C77C744C4F84}"/>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80" name="Tekstfelt 1779">
                  <a:extLst>
                    <a:ext uri="{FF2B5EF4-FFF2-40B4-BE49-F238E27FC236}">
                      <a16:creationId xmlns:a16="http://schemas.microsoft.com/office/drawing/2014/main" id="{C003F5ED-0244-89AD-71D8-144FE7903D69}"/>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81" name="Tekstfelt 1780">
                  <a:extLst>
                    <a:ext uri="{FF2B5EF4-FFF2-40B4-BE49-F238E27FC236}">
                      <a16:creationId xmlns:a16="http://schemas.microsoft.com/office/drawing/2014/main" id="{BBAA27FD-E26F-EB03-F70B-14C8AA7B2AF0}"/>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70" name="Tekstfelt 1769">
                <a:extLst>
                  <a:ext uri="{FF2B5EF4-FFF2-40B4-BE49-F238E27FC236}">
                    <a16:creationId xmlns:a16="http://schemas.microsoft.com/office/drawing/2014/main" id="{800AEE48-129E-8071-0E5A-97DC21939604}"/>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5" name="Gruppe 1644">
              <a:extLst>
                <a:ext uri="{FF2B5EF4-FFF2-40B4-BE49-F238E27FC236}">
                  <a16:creationId xmlns:a16="http://schemas.microsoft.com/office/drawing/2014/main" id="{11C2C6CA-633B-632A-375C-1883F9265B7B}"/>
                </a:ext>
              </a:extLst>
            </p:cNvPr>
            <p:cNvGrpSpPr/>
            <p:nvPr/>
          </p:nvGrpSpPr>
          <p:grpSpPr>
            <a:xfrm>
              <a:off x="4246971" y="1119665"/>
              <a:ext cx="368493" cy="4977333"/>
              <a:chOff x="2884750" y="2033560"/>
              <a:chExt cx="368493" cy="4977333"/>
            </a:xfrm>
          </p:grpSpPr>
          <p:grpSp>
            <p:nvGrpSpPr>
              <p:cNvPr id="1756" name="Gruppe 1755">
                <a:extLst>
                  <a:ext uri="{FF2B5EF4-FFF2-40B4-BE49-F238E27FC236}">
                    <a16:creationId xmlns:a16="http://schemas.microsoft.com/office/drawing/2014/main" id="{7E694468-5405-93D4-243E-8D54E2A7B555}"/>
                  </a:ext>
                </a:extLst>
              </p:cNvPr>
              <p:cNvGrpSpPr/>
              <p:nvPr/>
            </p:nvGrpSpPr>
            <p:grpSpPr>
              <a:xfrm>
                <a:off x="2884750" y="2033560"/>
                <a:ext cx="367348" cy="4977333"/>
                <a:chOff x="3468415" y="2619337"/>
                <a:chExt cx="367348" cy="4977333"/>
              </a:xfrm>
            </p:grpSpPr>
            <p:sp>
              <p:nvSpPr>
                <p:cNvPr id="1758" name="Tekstfelt 1757">
                  <a:extLst>
                    <a:ext uri="{FF2B5EF4-FFF2-40B4-BE49-F238E27FC236}">
                      <a16:creationId xmlns:a16="http://schemas.microsoft.com/office/drawing/2014/main" id="{A4DD7703-1229-E805-E5F9-B27FE87D01D0}"/>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59" name="Tekstfelt 1758">
                  <a:extLst>
                    <a:ext uri="{FF2B5EF4-FFF2-40B4-BE49-F238E27FC236}">
                      <a16:creationId xmlns:a16="http://schemas.microsoft.com/office/drawing/2014/main" id="{3AD44703-BEE6-63A2-B775-ECB706784DEF}"/>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60" name="Tekstfelt 1759">
                  <a:extLst>
                    <a:ext uri="{FF2B5EF4-FFF2-40B4-BE49-F238E27FC236}">
                      <a16:creationId xmlns:a16="http://schemas.microsoft.com/office/drawing/2014/main" id="{F4124D4E-619A-C451-7E33-102D09933DBE}"/>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61" name="Tekstfelt 1760">
                  <a:extLst>
                    <a:ext uri="{FF2B5EF4-FFF2-40B4-BE49-F238E27FC236}">
                      <a16:creationId xmlns:a16="http://schemas.microsoft.com/office/drawing/2014/main" id="{B94A1F17-ADB8-3E08-55E9-E53B95EF1CCF}"/>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62" name="Tekstfelt 1761">
                  <a:extLst>
                    <a:ext uri="{FF2B5EF4-FFF2-40B4-BE49-F238E27FC236}">
                      <a16:creationId xmlns:a16="http://schemas.microsoft.com/office/drawing/2014/main" id="{8BDEE31A-F6F0-EFF1-37D3-0E736E8B420C}"/>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63" name="Tekstfelt 1762">
                  <a:extLst>
                    <a:ext uri="{FF2B5EF4-FFF2-40B4-BE49-F238E27FC236}">
                      <a16:creationId xmlns:a16="http://schemas.microsoft.com/office/drawing/2014/main" id="{FB5E703F-9CD2-AE99-5DED-23AB1DD12E3F}"/>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64" name="Tekstfelt 1763">
                  <a:extLst>
                    <a:ext uri="{FF2B5EF4-FFF2-40B4-BE49-F238E27FC236}">
                      <a16:creationId xmlns:a16="http://schemas.microsoft.com/office/drawing/2014/main" id="{E24C9982-9258-D82D-8A2A-CF28B9B6AFB3}"/>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65" name="Tekstfelt 1764">
                  <a:extLst>
                    <a:ext uri="{FF2B5EF4-FFF2-40B4-BE49-F238E27FC236}">
                      <a16:creationId xmlns:a16="http://schemas.microsoft.com/office/drawing/2014/main" id="{7608FF82-2E61-9FE9-2697-1BFDC81ACB9C}"/>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66" name="Tekstfelt 1765">
                  <a:extLst>
                    <a:ext uri="{FF2B5EF4-FFF2-40B4-BE49-F238E27FC236}">
                      <a16:creationId xmlns:a16="http://schemas.microsoft.com/office/drawing/2014/main" id="{6E40ED85-BA30-DCA5-5D6F-92E27E1AD3BD}"/>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67" name="Tekstfelt 1766">
                  <a:extLst>
                    <a:ext uri="{FF2B5EF4-FFF2-40B4-BE49-F238E27FC236}">
                      <a16:creationId xmlns:a16="http://schemas.microsoft.com/office/drawing/2014/main" id="{0395D0D0-46EB-0F68-EF54-C74A9DD9F0BB}"/>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68" name="Tekstfelt 1767">
                  <a:extLst>
                    <a:ext uri="{FF2B5EF4-FFF2-40B4-BE49-F238E27FC236}">
                      <a16:creationId xmlns:a16="http://schemas.microsoft.com/office/drawing/2014/main" id="{2BC2FAFA-88BF-2429-8374-BF1CD0C15030}"/>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57" name="Tekstfelt 1756">
                <a:extLst>
                  <a:ext uri="{FF2B5EF4-FFF2-40B4-BE49-F238E27FC236}">
                    <a16:creationId xmlns:a16="http://schemas.microsoft.com/office/drawing/2014/main" id="{FF1C646B-5A22-6429-E4DD-7F76235F4A10}"/>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6" name="Gruppe 1645">
              <a:extLst>
                <a:ext uri="{FF2B5EF4-FFF2-40B4-BE49-F238E27FC236}">
                  <a16:creationId xmlns:a16="http://schemas.microsoft.com/office/drawing/2014/main" id="{97DA991F-E932-F0CD-0876-B7EE18CEAF64}"/>
                </a:ext>
              </a:extLst>
            </p:cNvPr>
            <p:cNvGrpSpPr/>
            <p:nvPr/>
          </p:nvGrpSpPr>
          <p:grpSpPr>
            <a:xfrm>
              <a:off x="3805124" y="1117111"/>
              <a:ext cx="369796" cy="4983796"/>
              <a:chOff x="2884750" y="2468352"/>
              <a:chExt cx="369796" cy="4983796"/>
            </a:xfrm>
          </p:grpSpPr>
          <p:grpSp>
            <p:nvGrpSpPr>
              <p:cNvPr id="1743" name="Gruppe 1742">
                <a:extLst>
                  <a:ext uri="{FF2B5EF4-FFF2-40B4-BE49-F238E27FC236}">
                    <a16:creationId xmlns:a16="http://schemas.microsoft.com/office/drawing/2014/main" id="{73C42BE5-F430-6EEB-A45A-9A15D4C67047}"/>
                  </a:ext>
                </a:extLst>
              </p:cNvPr>
              <p:cNvGrpSpPr/>
              <p:nvPr/>
            </p:nvGrpSpPr>
            <p:grpSpPr>
              <a:xfrm>
                <a:off x="2884750" y="2468352"/>
                <a:ext cx="369796" cy="4983796"/>
                <a:chOff x="3468415" y="3054129"/>
                <a:chExt cx="369796" cy="4983796"/>
              </a:xfrm>
            </p:grpSpPr>
            <p:sp>
              <p:nvSpPr>
                <p:cNvPr id="1745" name="Tekstfelt 1744">
                  <a:extLst>
                    <a:ext uri="{FF2B5EF4-FFF2-40B4-BE49-F238E27FC236}">
                      <a16:creationId xmlns:a16="http://schemas.microsoft.com/office/drawing/2014/main" id="{A305D483-C6C2-3050-7A39-6CC93EF7707F}"/>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46" name="Tekstfelt 1745">
                  <a:extLst>
                    <a:ext uri="{FF2B5EF4-FFF2-40B4-BE49-F238E27FC236}">
                      <a16:creationId xmlns:a16="http://schemas.microsoft.com/office/drawing/2014/main" id="{D26D4454-44F6-8DB7-DCE6-777183464B21}"/>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47" name="Tekstfelt 1746">
                  <a:extLst>
                    <a:ext uri="{FF2B5EF4-FFF2-40B4-BE49-F238E27FC236}">
                      <a16:creationId xmlns:a16="http://schemas.microsoft.com/office/drawing/2014/main" id="{E6F171D2-F306-B49A-D85A-E5DFA4A95BD0}"/>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48" name="Tekstfelt 1747">
                  <a:extLst>
                    <a:ext uri="{FF2B5EF4-FFF2-40B4-BE49-F238E27FC236}">
                      <a16:creationId xmlns:a16="http://schemas.microsoft.com/office/drawing/2014/main" id="{373655D4-68B5-9ED3-6850-F18D762DE9BA}"/>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49" name="Tekstfelt 1748">
                  <a:extLst>
                    <a:ext uri="{FF2B5EF4-FFF2-40B4-BE49-F238E27FC236}">
                      <a16:creationId xmlns:a16="http://schemas.microsoft.com/office/drawing/2014/main" id="{D4393C5F-690F-04CA-BBD4-E437BE5247C3}"/>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50" name="Tekstfelt 1749">
                  <a:extLst>
                    <a:ext uri="{FF2B5EF4-FFF2-40B4-BE49-F238E27FC236}">
                      <a16:creationId xmlns:a16="http://schemas.microsoft.com/office/drawing/2014/main" id="{468DA756-F901-546C-99E6-25EE7A1D1D80}"/>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51" name="Tekstfelt 1750">
                  <a:extLst>
                    <a:ext uri="{FF2B5EF4-FFF2-40B4-BE49-F238E27FC236}">
                      <a16:creationId xmlns:a16="http://schemas.microsoft.com/office/drawing/2014/main" id="{239362F6-20D1-F83F-4168-7028697F1801}"/>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52" name="Tekstfelt 1751">
                  <a:extLst>
                    <a:ext uri="{FF2B5EF4-FFF2-40B4-BE49-F238E27FC236}">
                      <a16:creationId xmlns:a16="http://schemas.microsoft.com/office/drawing/2014/main" id="{9E2888D6-35FC-C9EA-6951-29055153909A}"/>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53" name="Tekstfelt 1752">
                  <a:extLst>
                    <a:ext uri="{FF2B5EF4-FFF2-40B4-BE49-F238E27FC236}">
                      <a16:creationId xmlns:a16="http://schemas.microsoft.com/office/drawing/2014/main" id="{81A92F16-BC42-A01D-0691-BEC4AD99C6E2}"/>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54" name="Tekstfelt 1753">
                  <a:extLst>
                    <a:ext uri="{FF2B5EF4-FFF2-40B4-BE49-F238E27FC236}">
                      <a16:creationId xmlns:a16="http://schemas.microsoft.com/office/drawing/2014/main" id="{C1054492-C919-0EC9-45D7-F29CEEEB1195}"/>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55" name="Tekstfelt 1754">
                  <a:extLst>
                    <a:ext uri="{FF2B5EF4-FFF2-40B4-BE49-F238E27FC236}">
                      <a16:creationId xmlns:a16="http://schemas.microsoft.com/office/drawing/2014/main" id="{DFABB5F0-6522-E7BB-763D-0F6FC757AB7B}"/>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44" name="Tekstfelt 1743">
                <a:extLst>
                  <a:ext uri="{FF2B5EF4-FFF2-40B4-BE49-F238E27FC236}">
                    <a16:creationId xmlns:a16="http://schemas.microsoft.com/office/drawing/2014/main" id="{B47C6432-44BF-E3F6-093D-C34EB32F1585}"/>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7" name="Gruppe 1646">
              <a:extLst>
                <a:ext uri="{FF2B5EF4-FFF2-40B4-BE49-F238E27FC236}">
                  <a16:creationId xmlns:a16="http://schemas.microsoft.com/office/drawing/2014/main" id="{AF5EFEF2-08E2-E23A-723A-AC6BA7A5F610}"/>
                </a:ext>
              </a:extLst>
            </p:cNvPr>
            <p:cNvGrpSpPr/>
            <p:nvPr/>
          </p:nvGrpSpPr>
          <p:grpSpPr>
            <a:xfrm>
              <a:off x="3380676" y="1113679"/>
              <a:ext cx="368678" cy="4985735"/>
              <a:chOff x="2885868" y="2899782"/>
              <a:chExt cx="368678" cy="4985735"/>
            </a:xfrm>
          </p:grpSpPr>
          <p:grpSp>
            <p:nvGrpSpPr>
              <p:cNvPr id="1730" name="Gruppe 1729">
                <a:extLst>
                  <a:ext uri="{FF2B5EF4-FFF2-40B4-BE49-F238E27FC236}">
                    <a16:creationId xmlns:a16="http://schemas.microsoft.com/office/drawing/2014/main" id="{90CFB64B-523A-86E2-468F-30CD535882B0}"/>
                  </a:ext>
                </a:extLst>
              </p:cNvPr>
              <p:cNvGrpSpPr/>
              <p:nvPr/>
            </p:nvGrpSpPr>
            <p:grpSpPr>
              <a:xfrm>
                <a:off x="2885868" y="2899782"/>
                <a:ext cx="368678" cy="4985735"/>
                <a:chOff x="3469533" y="3485559"/>
                <a:chExt cx="368678" cy="4985735"/>
              </a:xfrm>
            </p:grpSpPr>
            <p:sp>
              <p:nvSpPr>
                <p:cNvPr id="1732" name="Tekstfelt 1731">
                  <a:extLst>
                    <a:ext uri="{FF2B5EF4-FFF2-40B4-BE49-F238E27FC236}">
                      <a16:creationId xmlns:a16="http://schemas.microsoft.com/office/drawing/2014/main" id="{4750B2ED-3CBA-6790-E6FC-434CF4F9358E}"/>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33" name="Tekstfelt 1732">
                  <a:extLst>
                    <a:ext uri="{FF2B5EF4-FFF2-40B4-BE49-F238E27FC236}">
                      <a16:creationId xmlns:a16="http://schemas.microsoft.com/office/drawing/2014/main" id="{1C4D59E6-7F50-EB23-7FC5-84680E9BA7EF}"/>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34" name="Tekstfelt 1733">
                  <a:extLst>
                    <a:ext uri="{FF2B5EF4-FFF2-40B4-BE49-F238E27FC236}">
                      <a16:creationId xmlns:a16="http://schemas.microsoft.com/office/drawing/2014/main" id="{A91F1018-EEDF-2BD8-3F14-3CA4C60CE358}"/>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35" name="Tekstfelt 1734">
                  <a:extLst>
                    <a:ext uri="{FF2B5EF4-FFF2-40B4-BE49-F238E27FC236}">
                      <a16:creationId xmlns:a16="http://schemas.microsoft.com/office/drawing/2014/main" id="{B1763E90-189A-C5CB-21AE-75045EC29403}"/>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36" name="Tekstfelt 1735">
                  <a:extLst>
                    <a:ext uri="{FF2B5EF4-FFF2-40B4-BE49-F238E27FC236}">
                      <a16:creationId xmlns:a16="http://schemas.microsoft.com/office/drawing/2014/main" id="{36704DAE-0D14-6FDD-90BA-269E7A6DA327}"/>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37" name="Tekstfelt 1736">
                  <a:extLst>
                    <a:ext uri="{FF2B5EF4-FFF2-40B4-BE49-F238E27FC236}">
                      <a16:creationId xmlns:a16="http://schemas.microsoft.com/office/drawing/2014/main" id="{A38B7AD5-9262-FA94-9CDE-06417DBED564}"/>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38" name="Tekstfelt 1737">
                  <a:extLst>
                    <a:ext uri="{FF2B5EF4-FFF2-40B4-BE49-F238E27FC236}">
                      <a16:creationId xmlns:a16="http://schemas.microsoft.com/office/drawing/2014/main" id="{C1253149-B68E-260C-6763-DCE66A0A2147}"/>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39" name="Tekstfelt 1738">
                  <a:extLst>
                    <a:ext uri="{FF2B5EF4-FFF2-40B4-BE49-F238E27FC236}">
                      <a16:creationId xmlns:a16="http://schemas.microsoft.com/office/drawing/2014/main" id="{5A6AF2D8-A567-E82F-557C-3B83E6ACE3C9}"/>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40" name="Tekstfelt 1739">
                  <a:extLst>
                    <a:ext uri="{FF2B5EF4-FFF2-40B4-BE49-F238E27FC236}">
                      <a16:creationId xmlns:a16="http://schemas.microsoft.com/office/drawing/2014/main" id="{B502591A-C4C3-219B-E75E-35716ADD83CE}"/>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41" name="Tekstfelt 1740">
                  <a:extLst>
                    <a:ext uri="{FF2B5EF4-FFF2-40B4-BE49-F238E27FC236}">
                      <a16:creationId xmlns:a16="http://schemas.microsoft.com/office/drawing/2014/main" id="{ECF919A5-C7E2-30FB-E5D5-BA4E60DA9FA1}"/>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42" name="Tekstfelt 1741">
                  <a:extLst>
                    <a:ext uri="{FF2B5EF4-FFF2-40B4-BE49-F238E27FC236}">
                      <a16:creationId xmlns:a16="http://schemas.microsoft.com/office/drawing/2014/main" id="{63AF4B4F-8E44-8886-53C6-E1D3BF1E42E2}"/>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31" name="Tekstfelt 1730">
                <a:extLst>
                  <a:ext uri="{FF2B5EF4-FFF2-40B4-BE49-F238E27FC236}">
                    <a16:creationId xmlns:a16="http://schemas.microsoft.com/office/drawing/2014/main" id="{75901747-982F-9BF6-F657-CAAF5D7448C6}"/>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8" name="Gruppe 1647">
              <a:extLst>
                <a:ext uri="{FF2B5EF4-FFF2-40B4-BE49-F238E27FC236}">
                  <a16:creationId xmlns:a16="http://schemas.microsoft.com/office/drawing/2014/main" id="{20D91EAF-66D6-CDE0-6D98-C61E5C37BFFB}"/>
                </a:ext>
              </a:extLst>
            </p:cNvPr>
            <p:cNvGrpSpPr/>
            <p:nvPr/>
          </p:nvGrpSpPr>
          <p:grpSpPr>
            <a:xfrm>
              <a:off x="2937190" y="1122934"/>
              <a:ext cx="368270" cy="4971649"/>
              <a:chOff x="2886987" y="3331213"/>
              <a:chExt cx="368270" cy="4971649"/>
            </a:xfrm>
          </p:grpSpPr>
          <p:grpSp>
            <p:nvGrpSpPr>
              <p:cNvPr id="1717" name="Gruppe 1716">
                <a:extLst>
                  <a:ext uri="{FF2B5EF4-FFF2-40B4-BE49-F238E27FC236}">
                    <a16:creationId xmlns:a16="http://schemas.microsoft.com/office/drawing/2014/main" id="{9F155E03-422F-9892-EBD9-1CF88A69B4A0}"/>
                  </a:ext>
                </a:extLst>
              </p:cNvPr>
              <p:cNvGrpSpPr/>
              <p:nvPr/>
            </p:nvGrpSpPr>
            <p:grpSpPr>
              <a:xfrm>
                <a:off x="2886987" y="3331213"/>
                <a:ext cx="368270" cy="4971649"/>
                <a:chOff x="3470652" y="3916990"/>
                <a:chExt cx="368270" cy="4971649"/>
              </a:xfrm>
            </p:grpSpPr>
            <p:sp>
              <p:nvSpPr>
                <p:cNvPr id="1719" name="Tekstfelt 1718">
                  <a:extLst>
                    <a:ext uri="{FF2B5EF4-FFF2-40B4-BE49-F238E27FC236}">
                      <a16:creationId xmlns:a16="http://schemas.microsoft.com/office/drawing/2014/main" id="{694CCA76-C393-0A2B-B83D-D76663D1C865}"/>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20" name="Tekstfelt 1719">
                  <a:extLst>
                    <a:ext uri="{FF2B5EF4-FFF2-40B4-BE49-F238E27FC236}">
                      <a16:creationId xmlns:a16="http://schemas.microsoft.com/office/drawing/2014/main" id="{587A8F66-1F88-63D1-E628-07CDEB37BA7D}"/>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21" name="Tekstfelt 1720">
                  <a:extLst>
                    <a:ext uri="{FF2B5EF4-FFF2-40B4-BE49-F238E27FC236}">
                      <a16:creationId xmlns:a16="http://schemas.microsoft.com/office/drawing/2014/main" id="{205D4882-4520-3C6A-E399-76C47726BFAE}"/>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22" name="Tekstfelt 1721">
                  <a:extLst>
                    <a:ext uri="{FF2B5EF4-FFF2-40B4-BE49-F238E27FC236}">
                      <a16:creationId xmlns:a16="http://schemas.microsoft.com/office/drawing/2014/main" id="{76DBD906-B7F6-4139-A31C-98CFA223F521}"/>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23" name="Tekstfelt 1722">
                  <a:extLst>
                    <a:ext uri="{FF2B5EF4-FFF2-40B4-BE49-F238E27FC236}">
                      <a16:creationId xmlns:a16="http://schemas.microsoft.com/office/drawing/2014/main" id="{5C1C1D1D-D20A-C146-8CBF-269241FA849C}"/>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24" name="Tekstfelt 1723">
                  <a:extLst>
                    <a:ext uri="{FF2B5EF4-FFF2-40B4-BE49-F238E27FC236}">
                      <a16:creationId xmlns:a16="http://schemas.microsoft.com/office/drawing/2014/main" id="{C1426CF4-F291-4A32-E99E-2365A83F8DD1}"/>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25" name="Tekstfelt 1724">
                  <a:extLst>
                    <a:ext uri="{FF2B5EF4-FFF2-40B4-BE49-F238E27FC236}">
                      <a16:creationId xmlns:a16="http://schemas.microsoft.com/office/drawing/2014/main" id="{BD5B1A43-EACD-166C-12F9-BF766CFB2F38}"/>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26" name="Tekstfelt 1725">
                  <a:extLst>
                    <a:ext uri="{FF2B5EF4-FFF2-40B4-BE49-F238E27FC236}">
                      <a16:creationId xmlns:a16="http://schemas.microsoft.com/office/drawing/2014/main" id="{EA42FFF5-89CA-F599-FFED-4FEF70846EC5}"/>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27" name="Tekstfelt 1726">
                  <a:extLst>
                    <a:ext uri="{FF2B5EF4-FFF2-40B4-BE49-F238E27FC236}">
                      <a16:creationId xmlns:a16="http://schemas.microsoft.com/office/drawing/2014/main" id="{6153406C-4DF0-BDEC-70C5-9BDD06F87C89}"/>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28" name="Tekstfelt 1727">
                  <a:extLst>
                    <a:ext uri="{FF2B5EF4-FFF2-40B4-BE49-F238E27FC236}">
                      <a16:creationId xmlns:a16="http://schemas.microsoft.com/office/drawing/2014/main" id="{5F45AEB1-5C80-2344-85E3-58171B5EBD59}"/>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29" name="Tekstfelt 1728">
                  <a:extLst>
                    <a:ext uri="{FF2B5EF4-FFF2-40B4-BE49-F238E27FC236}">
                      <a16:creationId xmlns:a16="http://schemas.microsoft.com/office/drawing/2014/main" id="{41E51746-C0FD-92AB-6486-3DA6F716ADE5}"/>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18" name="Tekstfelt 1717">
                <a:extLst>
                  <a:ext uri="{FF2B5EF4-FFF2-40B4-BE49-F238E27FC236}">
                    <a16:creationId xmlns:a16="http://schemas.microsoft.com/office/drawing/2014/main" id="{17E4E252-76A4-6B08-6509-D5E2C68DF125}"/>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9" name="Gruppe 1648">
              <a:extLst>
                <a:ext uri="{FF2B5EF4-FFF2-40B4-BE49-F238E27FC236}">
                  <a16:creationId xmlns:a16="http://schemas.microsoft.com/office/drawing/2014/main" id="{89432CDB-12CD-2BE7-70C6-3DB715AD66DD}"/>
                </a:ext>
              </a:extLst>
            </p:cNvPr>
            <p:cNvGrpSpPr/>
            <p:nvPr/>
          </p:nvGrpSpPr>
          <p:grpSpPr>
            <a:xfrm>
              <a:off x="2515019" y="1122283"/>
              <a:ext cx="367153" cy="4979236"/>
              <a:chOff x="2888104" y="3762643"/>
              <a:chExt cx="367153" cy="4979236"/>
            </a:xfrm>
          </p:grpSpPr>
          <p:grpSp>
            <p:nvGrpSpPr>
              <p:cNvPr id="1704" name="Gruppe 1703">
                <a:extLst>
                  <a:ext uri="{FF2B5EF4-FFF2-40B4-BE49-F238E27FC236}">
                    <a16:creationId xmlns:a16="http://schemas.microsoft.com/office/drawing/2014/main" id="{5AB9E310-5A45-09C3-4313-1DA89A909AE2}"/>
                  </a:ext>
                </a:extLst>
              </p:cNvPr>
              <p:cNvGrpSpPr/>
              <p:nvPr/>
            </p:nvGrpSpPr>
            <p:grpSpPr>
              <a:xfrm>
                <a:off x="2888104" y="3762643"/>
                <a:ext cx="367153" cy="4979236"/>
                <a:chOff x="3471769" y="4348420"/>
                <a:chExt cx="367153" cy="4979236"/>
              </a:xfrm>
            </p:grpSpPr>
            <p:sp>
              <p:nvSpPr>
                <p:cNvPr id="1706" name="Tekstfelt 1705">
                  <a:extLst>
                    <a:ext uri="{FF2B5EF4-FFF2-40B4-BE49-F238E27FC236}">
                      <a16:creationId xmlns:a16="http://schemas.microsoft.com/office/drawing/2014/main" id="{468F2F9F-CFAE-25D2-81E3-87195CA66D06}"/>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07" name="Tekstfelt 1706">
                  <a:extLst>
                    <a:ext uri="{FF2B5EF4-FFF2-40B4-BE49-F238E27FC236}">
                      <a16:creationId xmlns:a16="http://schemas.microsoft.com/office/drawing/2014/main" id="{D6DEB565-F03F-F7FD-E58A-9E7B4EC42FF0}"/>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08" name="Tekstfelt 1707">
                  <a:extLst>
                    <a:ext uri="{FF2B5EF4-FFF2-40B4-BE49-F238E27FC236}">
                      <a16:creationId xmlns:a16="http://schemas.microsoft.com/office/drawing/2014/main" id="{1C3360E3-5D4A-E3E0-D3CF-D67F23FBC4A0}"/>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09" name="Tekstfelt 1708">
                  <a:extLst>
                    <a:ext uri="{FF2B5EF4-FFF2-40B4-BE49-F238E27FC236}">
                      <a16:creationId xmlns:a16="http://schemas.microsoft.com/office/drawing/2014/main" id="{03F6D4CC-6298-52ED-5B63-2DA8D3570EB7}"/>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10" name="Tekstfelt 1709">
                  <a:extLst>
                    <a:ext uri="{FF2B5EF4-FFF2-40B4-BE49-F238E27FC236}">
                      <a16:creationId xmlns:a16="http://schemas.microsoft.com/office/drawing/2014/main" id="{37018107-98CC-EAB9-7396-D8B1C6F17EFF}"/>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11" name="Tekstfelt 1710">
                  <a:extLst>
                    <a:ext uri="{FF2B5EF4-FFF2-40B4-BE49-F238E27FC236}">
                      <a16:creationId xmlns:a16="http://schemas.microsoft.com/office/drawing/2014/main" id="{52360023-A796-F50A-9BAA-A1A6F1937D2D}"/>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712" name="Tekstfelt 1711">
                  <a:extLst>
                    <a:ext uri="{FF2B5EF4-FFF2-40B4-BE49-F238E27FC236}">
                      <a16:creationId xmlns:a16="http://schemas.microsoft.com/office/drawing/2014/main" id="{565A5F5E-BDB0-E5AD-DE60-F62CFE88F1C3}"/>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13" name="Tekstfelt 1712">
                  <a:extLst>
                    <a:ext uri="{FF2B5EF4-FFF2-40B4-BE49-F238E27FC236}">
                      <a16:creationId xmlns:a16="http://schemas.microsoft.com/office/drawing/2014/main" id="{5E0AE2B2-0CBB-7D89-E806-98AB07406BE1}"/>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14" name="Tekstfelt 1713">
                  <a:extLst>
                    <a:ext uri="{FF2B5EF4-FFF2-40B4-BE49-F238E27FC236}">
                      <a16:creationId xmlns:a16="http://schemas.microsoft.com/office/drawing/2014/main" id="{0711EA41-18C3-A965-78BB-F96B154EDE30}"/>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15" name="Tekstfelt 1714">
                  <a:extLst>
                    <a:ext uri="{FF2B5EF4-FFF2-40B4-BE49-F238E27FC236}">
                      <a16:creationId xmlns:a16="http://schemas.microsoft.com/office/drawing/2014/main" id="{7F49AEDF-9D34-33A7-FBC1-0CC7402D5148}"/>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16" name="Tekstfelt 1715">
                  <a:extLst>
                    <a:ext uri="{FF2B5EF4-FFF2-40B4-BE49-F238E27FC236}">
                      <a16:creationId xmlns:a16="http://schemas.microsoft.com/office/drawing/2014/main" id="{A6DE432E-F385-9090-12E5-DAF6E61CE74D}"/>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05" name="Tekstfelt 1704">
                <a:extLst>
                  <a:ext uri="{FF2B5EF4-FFF2-40B4-BE49-F238E27FC236}">
                    <a16:creationId xmlns:a16="http://schemas.microsoft.com/office/drawing/2014/main" id="{375DB46C-1970-A84C-D25A-AF33E6D9959C}"/>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0" name="Gruppe 1649">
              <a:extLst>
                <a:ext uri="{FF2B5EF4-FFF2-40B4-BE49-F238E27FC236}">
                  <a16:creationId xmlns:a16="http://schemas.microsoft.com/office/drawing/2014/main" id="{BA436E42-B667-31E6-A254-0FF070F4905B}"/>
                </a:ext>
              </a:extLst>
            </p:cNvPr>
            <p:cNvGrpSpPr/>
            <p:nvPr/>
          </p:nvGrpSpPr>
          <p:grpSpPr>
            <a:xfrm>
              <a:off x="2079105" y="1121316"/>
              <a:ext cx="366035" cy="4982137"/>
              <a:chOff x="2889222" y="4194071"/>
              <a:chExt cx="366035" cy="4982137"/>
            </a:xfrm>
          </p:grpSpPr>
          <p:grpSp>
            <p:nvGrpSpPr>
              <p:cNvPr id="1691" name="Gruppe 1690">
                <a:extLst>
                  <a:ext uri="{FF2B5EF4-FFF2-40B4-BE49-F238E27FC236}">
                    <a16:creationId xmlns:a16="http://schemas.microsoft.com/office/drawing/2014/main" id="{4F273337-EDD6-0010-3132-81B1C4BF0152}"/>
                  </a:ext>
                </a:extLst>
              </p:cNvPr>
              <p:cNvGrpSpPr/>
              <p:nvPr/>
            </p:nvGrpSpPr>
            <p:grpSpPr>
              <a:xfrm>
                <a:off x="2889222" y="4194071"/>
                <a:ext cx="366035" cy="4982137"/>
                <a:chOff x="3472887" y="4779848"/>
                <a:chExt cx="366035" cy="4982137"/>
              </a:xfrm>
            </p:grpSpPr>
            <p:sp>
              <p:nvSpPr>
                <p:cNvPr id="1693" name="Tekstfelt 1692">
                  <a:extLst>
                    <a:ext uri="{FF2B5EF4-FFF2-40B4-BE49-F238E27FC236}">
                      <a16:creationId xmlns:a16="http://schemas.microsoft.com/office/drawing/2014/main" id="{97548BBB-670D-9B34-4CB5-DC69DAC4F20C}"/>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94" name="Tekstfelt 1693">
                  <a:extLst>
                    <a:ext uri="{FF2B5EF4-FFF2-40B4-BE49-F238E27FC236}">
                      <a16:creationId xmlns:a16="http://schemas.microsoft.com/office/drawing/2014/main" id="{698713DF-0FDE-03A7-322F-546C2AF391CE}"/>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95" name="Tekstfelt 1694">
                  <a:extLst>
                    <a:ext uri="{FF2B5EF4-FFF2-40B4-BE49-F238E27FC236}">
                      <a16:creationId xmlns:a16="http://schemas.microsoft.com/office/drawing/2014/main" id="{C1881224-E550-DF0B-5F3F-31F1100141E1}"/>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96" name="Tekstfelt 1695">
                  <a:extLst>
                    <a:ext uri="{FF2B5EF4-FFF2-40B4-BE49-F238E27FC236}">
                      <a16:creationId xmlns:a16="http://schemas.microsoft.com/office/drawing/2014/main" id="{E61F177A-5AAF-395B-9E09-0F763C34FB2F}"/>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97" name="Tekstfelt 1696">
                  <a:extLst>
                    <a:ext uri="{FF2B5EF4-FFF2-40B4-BE49-F238E27FC236}">
                      <a16:creationId xmlns:a16="http://schemas.microsoft.com/office/drawing/2014/main" id="{93CEB5B1-3042-8723-B825-5DA130525206}"/>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98" name="Tekstfelt 1697">
                  <a:extLst>
                    <a:ext uri="{FF2B5EF4-FFF2-40B4-BE49-F238E27FC236}">
                      <a16:creationId xmlns:a16="http://schemas.microsoft.com/office/drawing/2014/main" id="{C89A59D0-EF8A-C8BB-5EB7-A59FC3078404}"/>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99" name="Tekstfelt 1698">
                  <a:extLst>
                    <a:ext uri="{FF2B5EF4-FFF2-40B4-BE49-F238E27FC236}">
                      <a16:creationId xmlns:a16="http://schemas.microsoft.com/office/drawing/2014/main" id="{347ECB96-3264-059E-778F-7FF958AE87B5}"/>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700" name="Tekstfelt 1699">
                  <a:extLst>
                    <a:ext uri="{FF2B5EF4-FFF2-40B4-BE49-F238E27FC236}">
                      <a16:creationId xmlns:a16="http://schemas.microsoft.com/office/drawing/2014/main" id="{ECBB8150-B198-F697-0591-310685699EB7}"/>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01" name="Tekstfelt 1700">
                  <a:extLst>
                    <a:ext uri="{FF2B5EF4-FFF2-40B4-BE49-F238E27FC236}">
                      <a16:creationId xmlns:a16="http://schemas.microsoft.com/office/drawing/2014/main" id="{8D7326B9-E84C-3AAC-7E74-7482B7DF1412}"/>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02" name="Tekstfelt 1701">
                  <a:extLst>
                    <a:ext uri="{FF2B5EF4-FFF2-40B4-BE49-F238E27FC236}">
                      <a16:creationId xmlns:a16="http://schemas.microsoft.com/office/drawing/2014/main" id="{C3D96814-D4DC-DB77-B153-1BE1D15D6DE9}"/>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03" name="Tekstfelt 1702">
                  <a:extLst>
                    <a:ext uri="{FF2B5EF4-FFF2-40B4-BE49-F238E27FC236}">
                      <a16:creationId xmlns:a16="http://schemas.microsoft.com/office/drawing/2014/main" id="{E8992DD0-ACB3-61DC-B5B5-8781BB302404}"/>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92" name="Tekstfelt 1691">
                <a:extLst>
                  <a:ext uri="{FF2B5EF4-FFF2-40B4-BE49-F238E27FC236}">
                    <a16:creationId xmlns:a16="http://schemas.microsoft.com/office/drawing/2014/main" id="{9C2ADF74-72AD-B7CA-AE83-346164E4B3F2}"/>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1" name="Gruppe 1650">
              <a:extLst>
                <a:ext uri="{FF2B5EF4-FFF2-40B4-BE49-F238E27FC236}">
                  <a16:creationId xmlns:a16="http://schemas.microsoft.com/office/drawing/2014/main" id="{4360A956-822E-4A82-6BBB-A08932ABDD6B}"/>
                </a:ext>
              </a:extLst>
            </p:cNvPr>
            <p:cNvGrpSpPr/>
            <p:nvPr/>
          </p:nvGrpSpPr>
          <p:grpSpPr>
            <a:xfrm>
              <a:off x="1644217" y="1117917"/>
              <a:ext cx="361556" cy="4982775"/>
              <a:chOff x="2893701" y="4625501"/>
              <a:chExt cx="361556" cy="4982775"/>
            </a:xfrm>
          </p:grpSpPr>
          <p:grpSp>
            <p:nvGrpSpPr>
              <p:cNvPr id="1678" name="Gruppe 1677">
                <a:extLst>
                  <a:ext uri="{FF2B5EF4-FFF2-40B4-BE49-F238E27FC236}">
                    <a16:creationId xmlns:a16="http://schemas.microsoft.com/office/drawing/2014/main" id="{8553BA03-AF3D-1682-A4CE-FC285F14F3C3}"/>
                  </a:ext>
                </a:extLst>
              </p:cNvPr>
              <p:cNvGrpSpPr/>
              <p:nvPr/>
            </p:nvGrpSpPr>
            <p:grpSpPr>
              <a:xfrm>
                <a:off x="2893701" y="4625501"/>
                <a:ext cx="361556" cy="4982775"/>
                <a:chOff x="3477366" y="5211278"/>
                <a:chExt cx="361556" cy="4982775"/>
              </a:xfrm>
            </p:grpSpPr>
            <p:sp>
              <p:nvSpPr>
                <p:cNvPr id="1680" name="Tekstfelt 1679">
                  <a:extLst>
                    <a:ext uri="{FF2B5EF4-FFF2-40B4-BE49-F238E27FC236}">
                      <a16:creationId xmlns:a16="http://schemas.microsoft.com/office/drawing/2014/main" id="{36470D09-427A-BCCA-9651-1E2BC59DE495}"/>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81" name="Tekstfelt 1680">
                  <a:extLst>
                    <a:ext uri="{FF2B5EF4-FFF2-40B4-BE49-F238E27FC236}">
                      <a16:creationId xmlns:a16="http://schemas.microsoft.com/office/drawing/2014/main" id="{A2ADE2AF-E9D0-E3B0-4BC6-DBD11AACD937}"/>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82" name="Tekstfelt 1681">
                  <a:extLst>
                    <a:ext uri="{FF2B5EF4-FFF2-40B4-BE49-F238E27FC236}">
                      <a16:creationId xmlns:a16="http://schemas.microsoft.com/office/drawing/2014/main" id="{F9FB777B-30C4-62F2-7B7B-76B68CFAD958}"/>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83" name="Tekstfelt 1682">
                  <a:extLst>
                    <a:ext uri="{FF2B5EF4-FFF2-40B4-BE49-F238E27FC236}">
                      <a16:creationId xmlns:a16="http://schemas.microsoft.com/office/drawing/2014/main" id="{E575550C-55EB-02F8-79F4-7293AEC67F03}"/>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84" name="Tekstfelt 1683">
                  <a:extLst>
                    <a:ext uri="{FF2B5EF4-FFF2-40B4-BE49-F238E27FC236}">
                      <a16:creationId xmlns:a16="http://schemas.microsoft.com/office/drawing/2014/main" id="{D1ECBEE8-CA87-96D2-26D6-B926179FE60F}"/>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85" name="Tekstfelt 1684">
                  <a:extLst>
                    <a:ext uri="{FF2B5EF4-FFF2-40B4-BE49-F238E27FC236}">
                      <a16:creationId xmlns:a16="http://schemas.microsoft.com/office/drawing/2014/main" id="{C31A10A5-552A-FB88-CE92-E2CC8107D50B}"/>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86" name="Tekstfelt 1685">
                  <a:extLst>
                    <a:ext uri="{FF2B5EF4-FFF2-40B4-BE49-F238E27FC236}">
                      <a16:creationId xmlns:a16="http://schemas.microsoft.com/office/drawing/2014/main" id="{771ADC49-BFB7-E024-4BBD-1D889A0C3B3E}"/>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87" name="Tekstfelt 1686">
                  <a:extLst>
                    <a:ext uri="{FF2B5EF4-FFF2-40B4-BE49-F238E27FC236}">
                      <a16:creationId xmlns:a16="http://schemas.microsoft.com/office/drawing/2014/main" id="{BC33BDBF-2C48-08FA-3B63-795D98A24FE9}"/>
                    </a:ext>
                  </a:extLst>
                </p:cNvPr>
                <p:cNvSpPr txBox="1"/>
                <p:nvPr/>
              </p:nvSpPr>
              <p:spPr>
                <a:xfrm>
                  <a:off x="3487886" y="9978609"/>
                  <a:ext cx="348172" cy="215444"/>
                </a:xfrm>
                <a:prstGeom prst="rect">
                  <a:avLst/>
                </a:prstGeom>
                <a:noFill/>
              </p:spPr>
              <p:txBody>
                <a:bodyPr wrap="none" rtlCol="0">
                  <a:spAutoFit/>
                </a:bodyPr>
                <a:lstStyle/>
                <a:p>
                  <a:r>
                    <a:rPr lang="da-DK" sz="800" dirty="0">
                      <a:solidFill>
                        <a:schemeClr val="bg1"/>
                      </a:solidFill>
                    </a:rPr>
                    <a:t>208</a:t>
                  </a:r>
                </a:p>
              </p:txBody>
            </p:sp>
            <p:sp>
              <p:nvSpPr>
                <p:cNvPr id="1688" name="Tekstfelt 1687">
                  <a:extLst>
                    <a:ext uri="{FF2B5EF4-FFF2-40B4-BE49-F238E27FC236}">
                      <a16:creationId xmlns:a16="http://schemas.microsoft.com/office/drawing/2014/main" id="{EA0DD7FC-26A5-AFD3-C467-2EA2A9E6074D}"/>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689" name="Tekstfelt 1688">
                  <a:extLst>
                    <a:ext uri="{FF2B5EF4-FFF2-40B4-BE49-F238E27FC236}">
                      <a16:creationId xmlns:a16="http://schemas.microsoft.com/office/drawing/2014/main" id="{900050EC-E5B4-9342-9D75-43688CF19188}"/>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690" name="Tekstfelt 1689">
                  <a:extLst>
                    <a:ext uri="{FF2B5EF4-FFF2-40B4-BE49-F238E27FC236}">
                      <a16:creationId xmlns:a16="http://schemas.microsoft.com/office/drawing/2014/main" id="{F579D42A-6CC8-9F50-AB86-DD704437DDBF}"/>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79" name="Tekstfelt 1678">
                <a:extLst>
                  <a:ext uri="{FF2B5EF4-FFF2-40B4-BE49-F238E27FC236}">
                    <a16:creationId xmlns:a16="http://schemas.microsoft.com/office/drawing/2014/main" id="{2501F920-9BB3-CCC7-270A-E5D8F4FE6590}"/>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2" name="Gruppe 1651">
              <a:extLst>
                <a:ext uri="{FF2B5EF4-FFF2-40B4-BE49-F238E27FC236}">
                  <a16:creationId xmlns:a16="http://schemas.microsoft.com/office/drawing/2014/main" id="{93D54C75-E0DC-C62D-5B8A-1CC0F10AEE5B}"/>
                </a:ext>
              </a:extLst>
            </p:cNvPr>
            <p:cNvGrpSpPr/>
            <p:nvPr/>
          </p:nvGrpSpPr>
          <p:grpSpPr>
            <a:xfrm>
              <a:off x="1201388" y="1555543"/>
              <a:ext cx="366404" cy="4546655"/>
              <a:chOff x="2895768" y="5488157"/>
              <a:chExt cx="366404" cy="4546655"/>
            </a:xfrm>
          </p:grpSpPr>
          <p:grpSp>
            <p:nvGrpSpPr>
              <p:cNvPr id="1666" name="Gruppe 1665">
                <a:extLst>
                  <a:ext uri="{FF2B5EF4-FFF2-40B4-BE49-F238E27FC236}">
                    <a16:creationId xmlns:a16="http://schemas.microsoft.com/office/drawing/2014/main" id="{FF758A1C-FDDE-F88C-EBDB-780535777F1B}"/>
                  </a:ext>
                </a:extLst>
              </p:cNvPr>
              <p:cNvGrpSpPr/>
              <p:nvPr/>
            </p:nvGrpSpPr>
            <p:grpSpPr>
              <a:xfrm>
                <a:off x="2895768" y="5488157"/>
                <a:ext cx="366404" cy="4546655"/>
                <a:chOff x="3479433" y="6073934"/>
                <a:chExt cx="366404" cy="4546655"/>
              </a:xfrm>
            </p:grpSpPr>
            <p:sp>
              <p:nvSpPr>
                <p:cNvPr id="1668" name="Tekstfelt 1667">
                  <a:extLst>
                    <a:ext uri="{FF2B5EF4-FFF2-40B4-BE49-F238E27FC236}">
                      <a16:creationId xmlns:a16="http://schemas.microsoft.com/office/drawing/2014/main" id="{4448B168-0DCA-3C57-AEFE-9F6DE0DF92DB}"/>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69" name="Tekstfelt 1668">
                  <a:extLst>
                    <a:ext uri="{FF2B5EF4-FFF2-40B4-BE49-F238E27FC236}">
                      <a16:creationId xmlns:a16="http://schemas.microsoft.com/office/drawing/2014/main" id="{DA7A5FC5-DDC9-0E54-1439-2715A8FBB03B}"/>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70" name="Tekstfelt 1669">
                  <a:extLst>
                    <a:ext uri="{FF2B5EF4-FFF2-40B4-BE49-F238E27FC236}">
                      <a16:creationId xmlns:a16="http://schemas.microsoft.com/office/drawing/2014/main" id="{8A2CE372-A682-0D66-35B2-53128E4C3F0D}"/>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71" name="Tekstfelt 1670">
                  <a:extLst>
                    <a:ext uri="{FF2B5EF4-FFF2-40B4-BE49-F238E27FC236}">
                      <a16:creationId xmlns:a16="http://schemas.microsoft.com/office/drawing/2014/main" id="{D5D76767-EA65-ED24-921A-4FB7389B19ED}"/>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72" name="Tekstfelt 1671">
                  <a:extLst>
                    <a:ext uri="{FF2B5EF4-FFF2-40B4-BE49-F238E27FC236}">
                      <a16:creationId xmlns:a16="http://schemas.microsoft.com/office/drawing/2014/main" id="{B13CB28C-34BB-DCE5-4BD8-ED8795DB4AE2}"/>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73" name="Tekstfelt 1672">
                  <a:extLst>
                    <a:ext uri="{FF2B5EF4-FFF2-40B4-BE49-F238E27FC236}">
                      <a16:creationId xmlns:a16="http://schemas.microsoft.com/office/drawing/2014/main" id="{D006178C-2C15-649E-C07A-D8749942731A}"/>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74" name="Tekstfelt 1673">
                  <a:extLst>
                    <a:ext uri="{FF2B5EF4-FFF2-40B4-BE49-F238E27FC236}">
                      <a16:creationId xmlns:a16="http://schemas.microsoft.com/office/drawing/2014/main" id="{B933BCE4-FD76-4955-1159-D1387E9D8EB9}"/>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75" name="Tekstfelt 1674">
                  <a:extLst>
                    <a:ext uri="{FF2B5EF4-FFF2-40B4-BE49-F238E27FC236}">
                      <a16:creationId xmlns:a16="http://schemas.microsoft.com/office/drawing/2014/main" id="{F72A9B30-AB22-E733-FD94-010380DAA525}"/>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76" name="Tekstfelt 1675">
                  <a:extLst>
                    <a:ext uri="{FF2B5EF4-FFF2-40B4-BE49-F238E27FC236}">
                      <a16:creationId xmlns:a16="http://schemas.microsoft.com/office/drawing/2014/main" id="{BB7CD952-237B-0EDD-47B1-FC7A3EA94350}"/>
                    </a:ext>
                  </a:extLst>
                </p:cNvPr>
                <p:cNvSpPr txBox="1"/>
                <p:nvPr/>
              </p:nvSpPr>
              <p:spPr>
                <a:xfrm>
                  <a:off x="3497665" y="10405145"/>
                  <a:ext cx="348172" cy="215444"/>
                </a:xfrm>
                <a:prstGeom prst="rect">
                  <a:avLst/>
                </a:prstGeom>
                <a:noFill/>
              </p:spPr>
              <p:txBody>
                <a:bodyPr wrap="none" rtlCol="0">
                  <a:spAutoFit/>
                </a:bodyPr>
                <a:lstStyle/>
                <a:p>
                  <a:r>
                    <a:rPr lang="da-DK" sz="800" dirty="0">
                      <a:solidFill>
                        <a:schemeClr val="bg1"/>
                      </a:solidFill>
                    </a:rPr>
                    <a:t>207</a:t>
                  </a:r>
                </a:p>
              </p:txBody>
            </p:sp>
            <p:sp>
              <p:nvSpPr>
                <p:cNvPr id="1677" name="Tekstfelt 1676">
                  <a:extLst>
                    <a:ext uri="{FF2B5EF4-FFF2-40B4-BE49-F238E27FC236}">
                      <a16:creationId xmlns:a16="http://schemas.microsoft.com/office/drawing/2014/main" id="{97BD0B6C-4B9D-714A-A532-B1F0FB2549E4}"/>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67" name="Tekstfelt 1666">
                <a:extLst>
                  <a:ext uri="{FF2B5EF4-FFF2-40B4-BE49-F238E27FC236}">
                    <a16:creationId xmlns:a16="http://schemas.microsoft.com/office/drawing/2014/main" id="{BFA35202-E859-DF72-1371-5F4F58FCCEE8}"/>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3" name="Gruppe 1652">
              <a:extLst>
                <a:ext uri="{FF2B5EF4-FFF2-40B4-BE49-F238E27FC236}">
                  <a16:creationId xmlns:a16="http://schemas.microsoft.com/office/drawing/2014/main" id="{8D8A4890-1B95-8F4D-BE7B-432859545894}"/>
                </a:ext>
              </a:extLst>
            </p:cNvPr>
            <p:cNvGrpSpPr/>
            <p:nvPr/>
          </p:nvGrpSpPr>
          <p:grpSpPr>
            <a:xfrm>
              <a:off x="766885" y="1559382"/>
              <a:ext cx="367013" cy="4544118"/>
              <a:chOff x="2895768" y="5926611"/>
              <a:chExt cx="367013" cy="4544118"/>
            </a:xfrm>
          </p:grpSpPr>
          <p:grpSp>
            <p:nvGrpSpPr>
              <p:cNvPr id="1654" name="Gruppe 1653">
                <a:extLst>
                  <a:ext uri="{FF2B5EF4-FFF2-40B4-BE49-F238E27FC236}">
                    <a16:creationId xmlns:a16="http://schemas.microsoft.com/office/drawing/2014/main" id="{C958DFB2-EFE3-FE63-D5E1-D6D5A361D444}"/>
                  </a:ext>
                </a:extLst>
              </p:cNvPr>
              <p:cNvGrpSpPr/>
              <p:nvPr/>
            </p:nvGrpSpPr>
            <p:grpSpPr>
              <a:xfrm>
                <a:off x="2895768" y="6360069"/>
                <a:ext cx="367013" cy="4110660"/>
                <a:chOff x="3479433" y="6945846"/>
                <a:chExt cx="367013" cy="4110660"/>
              </a:xfrm>
            </p:grpSpPr>
            <p:sp>
              <p:nvSpPr>
                <p:cNvPr id="1656" name="Tekstfelt 1655">
                  <a:extLst>
                    <a:ext uri="{FF2B5EF4-FFF2-40B4-BE49-F238E27FC236}">
                      <a16:creationId xmlns:a16="http://schemas.microsoft.com/office/drawing/2014/main" id="{672EDF6D-AE8F-74AA-2084-81C33534EC1D}"/>
                    </a:ext>
                  </a:extLst>
                </p:cNvPr>
                <p:cNvSpPr txBox="1"/>
                <p:nvPr/>
              </p:nvSpPr>
              <p:spPr>
                <a:xfrm>
                  <a:off x="3498274" y="10841062"/>
                  <a:ext cx="348172" cy="215444"/>
                </a:xfrm>
                <a:prstGeom prst="rect">
                  <a:avLst/>
                </a:prstGeom>
                <a:noFill/>
              </p:spPr>
              <p:txBody>
                <a:bodyPr wrap="none" rtlCol="0">
                  <a:spAutoFit/>
                </a:bodyPr>
                <a:lstStyle/>
                <a:p>
                  <a:r>
                    <a:rPr lang="da-DK" sz="800" dirty="0">
                      <a:solidFill>
                        <a:schemeClr val="bg1"/>
                      </a:solidFill>
                    </a:rPr>
                    <a:t>206</a:t>
                  </a:r>
                </a:p>
              </p:txBody>
            </p:sp>
            <p:sp>
              <p:nvSpPr>
                <p:cNvPr id="1657" name="Tekstfelt 1656">
                  <a:extLst>
                    <a:ext uri="{FF2B5EF4-FFF2-40B4-BE49-F238E27FC236}">
                      <a16:creationId xmlns:a16="http://schemas.microsoft.com/office/drawing/2014/main" id="{4E89C44A-B6A3-32F5-1F19-163FB3EB788E}"/>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58" name="Tekstfelt 1657">
                  <a:extLst>
                    <a:ext uri="{FF2B5EF4-FFF2-40B4-BE49-F238E27FC236}">
                      <a16:creationId xmlns:a16="http://schemas.microsoft.com/office/drawing/2014/main" id="{C42BC0BD-7616-BA39-9E5E-C737C1262A00}"/>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59" name="Tekstfelt 1658">
                  <a:extLst>
                    <a:ext uri="{FF2B5EF4-FFF2-40B4-BE49-F238E27FC236}">
                      <a16:creationId xmlns:a16="http://schemas.microsoft.com/office/drawing/2014/main" id="{6051AD2C-62FD-F5C6-C6B6-F9F9243BBBF9}"/>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60" name="Tekstfelt 1659">
                  <a:extLst>
                    <a:ext uri="{FF2B5EF4-FFF2-40B4-BE49-F238E27FC236}">
                      <a16:creationId xmlns:a16="http://schemas.microsoft.com/office/drawing/2014/main" id="{EC928534-5B82-A478-57E1-F80C06F18F5B}"/>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61" name="Tekstfelt 1660">
                  <a:extLst>
                    <a:ext uri="{FF2B5EF4-FFF2-40B4-BE49-F238E27FC236}">
                      <a16:creationId xmlns:a16="http://schemas.microsoft.com/office/drawing/2014/main" id="{00DF13CD-861F-E15C-9793-9B3CE10B0E17}"/>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62" name="Tekstfelt 1661">
                  <a:extLst>
                    <a:ext uri="{FF2B5EF4-FFF2-40B4-BE49-F238E27FC236}">
                      <a16:creationId xmlns:a16="http://schemas.microsoft.com/office/drawing/2014/main" id="{9ABF1307-CA2B-05A6-3A63-269F71F107B2}"/>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63" name="Tekstfelt 1662">
                  <a:extLst>
                    <a:ext uri="{FF2B5EF4-FFF2-40B4-BE49-F238E27FC236}">
                      <a16:creationId xmlns:a16="http://schemas.microsoft.com/office/drawing/2014/main" id="{9C943859-9E2E-1995-9651-A392EBA81EA0}"/>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64" name="Tekstfelt 1663">
                  <a:extLst>
                    <a:ext uri="{FF2B5EF4-FFF2-40B4-BE49-F238E27FC236}">
                      <a16:creationId xmlns:a16="http://schemas.microsoft.com/office/drawing/2014/main" id="{A9844DBA-4E25-A106-4EC3-23A713BB3383}"/>
                    </a:ext>
                  </a:extLst>
                </p:cNvPr>
                <p:cNvSpPr txBox="1"/>
                <p:nvPr/>
              </p:nvSpPr>
              <p:spPr>
                <a:xfrm>
                  <a:off x="3497665" y="10405145"/>
                  <a:ext cx="348172" cy="215444"/>
                </a:xfrm>
                <a:prstGeom prst="rect">
                  <a:avLst/>
                </a:prstGeom>
                <a:noFill/>
              </p:spPr>
              <p:txBody>
                <a:bodyPr wrap="none" rtlCol="0">
                  <a:spAutoFit/>
                </a:bodyPr>
                <a:lstStyle/>
                <a:p>
                  <a:r>
                    <a:rPr lang="da-DK" sz="800" dirty="0"/>
                    <a:t>207</a:t>
                  </a:r>
                </a:p>
              </p:txBody>
            </p:sp>
            <p:sp>
              <p:nvSpPr>
                <p:cNvPr id="1665" name="Tekstfelt 1664">
                  <a:extLst>
                    <a:ext uri="{FF2B5EF4-FFF2-40B4-BE49-F238E27FC236}">
                      <a16:creationId xmlns:a16="http://schemas.microsoft.com/office/drawing/2014/main" id="{37D25554-7030-0DFD-197B-E9BE1128D330}"/>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55" name="Tekstfelt 1654">
                <a:extLst>
                  <a:ext uri="{FF2B5EF4-FFF2-40B4-BE49-F238E27FC236}">
                    <a16:creationId xmlns:a16="http://schemas.microsoft.com/office/drawing/2014/main" id="{5C40A486-8937-9830-8032-B7D1F120315B}"/>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sp>
        <p:nvSpPr>
          <p:cNvPr id="2" name="Titel 1">
            <a:extLst>
              <a:ext uri="{FF2B5EF4-FFF2-40B4-BE49-F238E27FC236}">
                <a16:creationId xmlns:a16="http://schemas.microsoft.com/office/drawing/2014/main" id="{F251BCF8-1039-7B17-DD47-3715B936EA32}"/>
              </a:ext>
            </a:extLst>
          </p:cNvPr>
          <p:cNvSpPr>
            <a:spLocks noGrp="1"/>
          </p:cNvSpPr>
          <p:nvPr>
            <p:ph type="title"/>
          </p:nvPr>
        </p:nvSpPr>
        <p:spPr>
          <a:xfrm>
            <a:off x="388938" y="34926"/>
            <a:ext cx="8543925" cy="1325563"/>
          </a:xfrm>
        </p:spPr>
        <p:txBody>
          <a:bodyPr/>
          <a:lstStyle/>
          <a:p>
            <a:r>
              <a:rPr lang="da-DK" dirty="0">
                <a:solidFill>
                  <a:schemeClr val="bg1"/>
                </a:solidFill>
                <a:latin typeface="Herculanum" panose="02000505000000020004" pitchFamily="2" charset="77"/>
              </a:rPr>
              <a:t>Radon – 222 </a:t>
            </a:r>
          </a:p>
        </p:txBody>
      </p:sp>
      <p:pic>
        <p:nvPicPr>
          <p:cNvPr id="1575" name="Billede 1574">
            <a:extLst>
              <a:ext uri="{FF2B5EF4-FFF2-40B4-BE49-F238E27FC236}">
                <a16:creationId xmlns:a16="http://schemas.microsoft.com/office/drawing/2014/main" id="{690D75B4-7001-F3E9-8281-8C87C543175D}"/>
              </a:ext>
            </a:extLst>
          </p:cNvPr>
          <p:cNvPicPr>
            <a:picLocks noChangeAspect="1"/>
          </p:cNvPicPr>
          <p:nvPr/>
        </p:nvPicPr>
        <p:blipFill>
          <a:blip r:embed="rId5"/>
          <a:srcRect l="12802" t="15642" r="10372" b="21670"/>
          <a:stretch/>
        </p:blipFill>
        <p:spPr>
          <a:xfrm rot="5400000">
            <a:off x="6309228" y="847676"/>
            <a:ext cx="3246923" cy="2936222"/>
          </a:xfrm>
          <a:prstGeom prst="rect">
            <a:avLst/>
          </a:prstGeom>
        </p:spPr>
      </p:pic>
      <p:pic>
        <p:nvPicPr>
          <p:cNvPr id="1576" name="Billede 1575" descr="Et billede, der indeholder skærmbillede, Tablet, smartphone&#10;&#10;Automatisk genereret beskrivelse">
            <a:extLst>
              <a:ext uri="{FF2B5EF4-FFF2-40B4-BE49-F238E27FC236}">
                <a16:creationId xmlns:a16="http://schemas.microsoft.com/office/drawing/2014/main" id="{4BB2FF18-1E52-FC63-ABBC-FE91FD428537}"/>
              </a:ext>
            </a:extLst>
          </p:cNvPr>
          <p:cNvPicPr>
            <a:picLocks noChangeAspect="1"/>
          </p:cNvPicPr>
          <p:nvPr/>
        </p:nvPicPr>
        <p:blipFill>
          <a:blip r:embed="rId6"/>
          <a:stretch>
            <a:fillRect/>
          </a:stretch>
        </p:blipFill>
        <p:spPr>
          <a:xfrm>
            <a:off x="6353607" y="389651"/>
            <a:ext cx="3283192" cy="3753795"/>
          </a:xfrm>
          <a:prstGeom prst="rect">
            <a:avLst/>
          </a:prstGeom>
        </p:spPr>
      </p:pic>
      <p:pic>
        <p:nvPicPr>
          <p:cNvPr id="652" name="Picture 2" descr="Fyldstof, Pen, Fyldepen, Kontor, Skrive">
            <a:extLst>
              <a:ext uri="{FF2B5EF4-FFF2-40B4-BE49-F238E27FC236}">
                <a16:creationId xmlns:a16="http://schemas.microsoft.com/office/drawing/2014/main" id="{954C8A53-3EC1-165F-20C8-E5475A7C85D1}"/>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3046573">
            <a:off x="5335761" y="288171"/>
            <a:ext cx="1536321" cy="1058683"/>
          </a:xfrm>
          <a:prstGeom prst="rect">
            <a:avLst/>
          </a:prstGeom>
          <a:noFill/>
          <a:extLst>
            <a:ext uri="{909E8E84-426E-40DD-AFC4-6F175D3DCCD1}">
              <a14:hiddenFill xmlns:a14="http://schemas.microsoft.com/office/drawing/2010/main">
                <a:solidFill>
                  <a:srgbClr val="FFFFFF"/>
                </a:solidFill>
              </a14:hiddenFill>
            </a:ext>
          </a:extLst>
        </p:spPr>
      </p:pic>
      <p:grpSp>
        <p:nvGrpSpPr>
          <p:cNvPr id="1560" name="Gruppe 1559">
            <a:extLst>
              <a:ext uri="{FF2B5EF4-FFF2-40B4-BE49-F238E27FC236}">
                <a16:creationId xmlns:a16="http://schemas.microsoft.com/office/drawing/2014/main" id="{73DEFA7A-48C6-B46C-74B4-E32DCF1C3978}"/>
              </a:ext>
            </a:extLst>
          </p:cNvPr>
          <p:cNvGrpSpPr/>
          <p:nvPr/>
        </p:nvGrpSpPr>
        <p:grpSpPr>
          <a:xfrm>
            <a:off x="6573450" y="1108818"/>
            <a:ext cx="851792" cy="525993"/>
            <a:chOff x="5932613" y="2076403"/>
            <a:chExt cx="619317" cy="382432"/>
          </a:xfrm>
        </p:grpSpPr>
        <p:sp>
          <p:nvSpPr>
            <p:cNvPr id="1572" name="Tekstfelt 1571">
              <a:extLst>
                <a:ext uri="{FF2B5EF4-FFF2-40B4-BE49-F238E27FC236}">
                  <a16:creationId xmlns:a16="http://schemas.microsoft.com/office/drawing/2014/main" id="{2CDF3CEC-D111-083F-4F4F-41D5172C469D}"/>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86</a:t>
              </a:r>
            </a:p>
          </p:txBody>
        </p:sp>
        <p:sp>
          <p:nvSpPr>
            <p:cNvPr id="1573" name="Tekstfelt 1572">
              <a:extLst>
                <a:ext uri="{FF2B5EF4-FFF2-40B4-BE49-F238E27FC236}">
                  <a16:creationId xmlns:a16="http://schemas.microsoft.com/office/drawing/2014/main" id="{AD991F67-97E2-BA78-BDD6-490DC11F1B5D}"/>
                </a:ext>
              </a:extLst>
            </p:cNvPr>
            <p:cNvSpPr txBox="1"/>
            <p:nvPr/>
          </p:nvSpPr>
          <p:spPr>
            <a:xfrm>
              <a:off x="6157156" y="2117747"/>
              <a:ext cx="394774" cy="335661"/>
            </a:xfrm>
            <a:prstGeom prst="rect">
              <a:avLst/>
            </a:prstGeom>
            <a:noFill/>
            <a:scene3d>
              <a:camera prst="orthographicFront"/>
              <a:lightRig rig="threePt" dir="t"/>
            </a:scene3d>
            <a:sp3d>
              <a:bevelT h="38100"/>
            </a:sp3d>
          </p:spPr>
          <p:txBody>
            <a:bodyPr wrap="square" rtlCol="0">
              <a:spAutoFit/>
            </a:bodyPr>
            <a:lstStyle/>
            <a:p>
              <a:r>
                <a:rPr lang="da-DK" sz="2400" dirty="0" err="1"/>
                <a:t>Rn</a:t>
              </a:r>
              <a:endParaRPr lang="da-DK" sz="2400" dirty="0"/>
            </a:p>
          </p:txBody>
        </p:sp>
        <p:sp>
          <p:nvSpPr>
            <p:cNvPr id="1574" name="Tekstfelt 1573">
              <a:extLst>
                <a:ext uri="{FF2B5EF4-FFF2-40B4-BE49-F238E27FC236}">
                  <a16:creationId xmlns:a16="http://schemas.microsoft.com/office/drawing/2014/main" id="{714FC9DD-E8EE-BAE8-C8C1-F1F5422D6200}"/>
                </a:ext>
              </a:extLst>
            </p:cNvPr>
            <p:cNvSpPr txBox="1"/>
            <p:nvPr/>
          </p:nvSpPr>
          <p:spPr>
            <a:xfrm>
              <a:off x="5932613" y="2076403"/>
              <a:ext cx="353220" cy="223776"/>
            </a:xfrm>
            <a:prstGeom prst="rect">
              <a:avLst/>
            </a:prstGeom>
            <a:noFill/>
          </p:spPr>
          <p:txBody>
            <a:bodyPr wrap="square" rtlCol="0">
              <a:spAutoFit/>
            </a:bodyPr>
            <a:lstStyle/>
            <a:p>
              <a:r>
                <a:rPr lang="da-DK" sz="1400" dirty="0"/>
                <a:t>222</a:t>
              </a:r>
            </a:p>
          </p:txBody>
        </p:sp>
      </p:grpSp>
      <p:cxnSp>
        <p:nvCxnSpPr>
          <p:cNvPr id="1561" name="Lige pilforbindelse 1560">
            <a:extLst>
              <a:ext uri="{FF2B5EF4-FFF2-40B4-BE49-F238E27FC236}">
                <a16:creationId xmlns:a16="http://schemas.microsoft.com/office/drawing/2014/main" id="{18FC2A26-72AD-73FC-C54B-63E9669395B9}"/>
              </a:ext>
            </a:extLst>
          </p:cNvPr>
          <p:cNvCxnSpPr/>
          <p:nvPr/>
        </p:nvCxnSpPr>
        <p:spPr>
          <a:xfrm>
            <a:off x="7333391" y="1387847"/>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2" name="Gruppe 1561">
            <a:extLst>
              <a:ext uri="{FF2B5EF4-FFF2-40B4-BE49-F238E27FC236}">
                <a16:creationId xmlns:a16="http://schemas.microsoft.com/office/drawing/2014/main" id="{CFFA41AC-6F05-FA16-6017-1B252F55515E}"/>
              </a:ext>
            </a:extLst>
          </p:cNvPr>
          <p:cNvGrpSpPr/>
          <p:nvPr/>
        </p:nvGrpSpPr>
        <p:grpSpPr>
          <a:xfrm>
            <a:off x="7475425" y="1106334"/>
            <a:ext cx="948971" cy="525993"/>
            <a:chOff x="5892013" y="2076403"/>
            <a:chExt cx="689974" cy="382432"/>
          </a:xfrm>
        </p:grpSpPr>
        <p:sp>
          <p:nvSpPr>
            <p:cNvPr id="1569" name="Tekstfelt 1568">
              <a:extLst>
                <a:ext uri="{FF2B5EF4-FFF2-40B4-BE49-F238E27FC236}">
                  <a16:creationId xmlns:a16="http://schemas.microsoft.com/office/drawing/2014/main" id="{7420CBC1-7ED9-4300-A5AE-0051A731A869}"/>
                </a:ext>
              </a:extLst>
            </p:cNvPr>
            <p:cNvSpPr txBox="1"/>
            <p:nvPr/>
          </p:nvSpPr>
          <p:spPr>
            <a:xfrm>
              <a:off x="59318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84</a:t>
              </a:r>
            </a:p>
          </p:txBody>
        </p:sp>
        <p:sp>
          <p:nvSpPr>
            <p:cNvPr id="1570" name="Tekstfelt 1569">
              <a:extLst>
                <a:ext uri="{FF2B5EF4-FFF2-40B4-BE49-F238E27FC236}">
                  <a16:creationId xmlns:a16="http://schemas.microsoft.com/office/drawing/2014/main" id="{C57AC78C-7BD7-8C9F-FA89-8C25203A55D6}"/>
                </a:ext>
              </a:extLst>
            </p:cNvPr>
            <p:cNvSpPr txBox="1"/>
            <p:nvPr/>
          </p:nvSpPr>
          <p:spPr>
            <a:xfrm>
              <a:off x="6116556" y="2117747"/>
              <a:ext cx="465431" cy="335661"/>
            </a:xfrm>
            <a:prstGeom prst="rect">
              <a:avLst/>
            </a:prstGeom>
            <a:noFill/>
            <a:scene3d>
              <a:camera prst="orthographicFront"/>
              <a:lightRig rig="threePt" dir="t"/>
            </a:scene3d>
            <a:sp3d>
              <a:bevelT h="38100"/>
            </a:sp3d>
          </p:spPr>
          <p:txBody>
            <a:bodyPr wrap="square" rtlCol="0">
              <a:spAutoFit/>
            </a:bodyPr>
            <a:lstStyle/>
            <a:p>
              <a:r>
                <a:rPr lang="da-DK" sz="2400" dirty="0"/>
                <a:t>Po</a:t>
              </a:r>
            </a:p>
          </p:txBody>
        </p:sp>
        <p:sp>
          <p:nvSpPr>
            <p:cNvPr id="1571" name="Tekstfelt 1570">
              <a:extLst>
                <a:ext uri="{FF2B5EF4-FFF2-40B4-BE49-F238E27FC236}">
                  <a16:creationId xmlns:a16="http://schemas.microsoft.com/office/drawing/2014/main" id="{735DB042-C065-F587-F9F2-A16295E7CD12}"/>
                </a:ext>
              </a:extLst>
            </p:cNvPr>
            <p:cNvSpPr txBox="1"/>
            <p:nvPr/>
          </p:nvSpPr>
          <p:spPr>
            <a:xfrm>
              <a:off x="5892013" y="2076403"/>
              <a:ext cx="353220" cy="223776"/>
            </a:xfrm>
            <a:prstGeom prst="rect">
              <a:avLst/>
            </a:prstGeom>
            <a:noFill/>
          </p:spPr>
          <p:txBody>
            <a:bodyPr wrap="square" rtlCol="0">
              <a:spAutoFit/>
            </a:bodyPr>
            <a:lstStyle/>
            <a:p>
              <a:r>
                <a:rPr lang="da-DK" sz="1400" dirty="0"/>
                <a:t>218</a:t>
              </a:r>
            </a:p>
          </p:txBody>
        </p:sp>
      </p:grpSp>
      <p:cxnSp>
        <p:nvCxnSpPr>
          <p:cNvPr id="1563" name="Lige pilforbindelse 1562">
            <a:extLst>
              <a:ext uri="{FF2B5EF4-FFF2-40B4-BE49-F238E27FC236}">
                <a16:creationId xmlns:a16="http://schemas.microsoft.com/office/drawing/2014/main" id="{A2AF8DE8-7F1C-C33E-E47B-2C17CC984036}"/>
              </a:ext>
            </a:extLst>
          </p:cNvPr>
          <p:cNvCxnSpPr/>
          <p:nvPr/>
        </p:nvCxnSpPr>
        <p:spPr>
          <a:xfrm>
            <a:off x="8253383" y="1389101"/>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cxnSp>
        <p:nvCxnSpPr>
          <p:cNvPr id="1564" name="Lige pilforbindelse 1563">
            <a:extLst>
              <a:ext uri="{FF2B5EF4-FFF2-40B4-BE49-F238E27FC236}">
                <a16:creationId xmlns:a16="http://schemas.microsoft.com/office/drawing/2014/main" id="{DC56C8E5-23BF-E336-3A7F-A4F0C9D648E4}"/>
              </a:ext>
            </a:extLst>
          </p:cNvPr>
          <p:cNvCxnSpPr/>
          <p:nvPr/>
        </p:nvCxnSpPr>
        <p:spPr>
          <a:xfrm>
            <a:off x="9085281" y="1394697"/>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5" name="Gruppe 1564">
            <a:extLst>
              <a:ext uri="{FF2B5EF4-FFF2-40B4-BE49-F238E27FC236}">
                <a16:creationId xmlns:a16="http://schemas.microsoft.com/office/drawing/2014/main" id="{03E11C77-3DFB-0F1F-BA84-2DBAC81E017C}"/>
              </a:ext>
            </a:extLst>
          </p:cNvPr>
          <p:cNvGrpSpPr/>
          <p:nvPr/>
        </p:nvGrpSpPr>
        <p:grpSpPr>
          <a:xfrm>
            <a:off x="8305877" y="1110224"/>
            <a:ext cx="848957" cy="525993"/>
            <a:chOff x="5876788" y="2076403"/>
            <a:chExt cx="617256" cy="382432"/>
          </a:xfrm>
        </p:grpSpPr>
        <p:sp>
          <p:nvSpPr>
            <p:cNvPr id="1566" name="Tekstfelt 1565">
              <a:extLst>
                <a:ext uri="{FF2B5EF4-FFF2-40B4-BE49-F238E27FC236}">
                  <a16:creationId xmlns:a16="http://schemas.microsoft.com/office/drawing/2014/main" id="{A9DAB2FE-94D1-D7DF-5A52-65A500CD0FB7}"/>
                </a:ext>
              </a:extLst>
            </p:cNvPr>
            <p:cNvSpPr txBox="1"/>
            <p:nvPr/>
          </p:nvSpPr>
          <p:spPr>
            <a:xfrm>
              <a:off x="5916588"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82</a:t>
              </a:r>
            </a:p>
          </p:txBody>
        </p:sp>
        <p:sp>
          <p:nvSpPr>
            <p:cNvPr id="1567" name="Tekstfelt 1566">
              <a:extLst>
                <a:ext uri="{FF2B5EF4-FFF2-40B4-BE49-F238E27FC236}">
                  <a16:creationId xmlns:a16="http://schemas.microsoft.com/office/drawing/2014/main" id="{FFC93499-1510-47E8-0684-3B36EFF4441D}"/>
                </a:ext>
              </a:extLst>
            </p:cNvPr>
            <p:cNvSpPr txBox="1"/>
            <p:nvPr/>
          </p:nvSpPr>
          <p:spPr>
            <a:xfrm>
              <a:off x="6096256" y="2117747"/>
              <a:ext cx="397788" cy="335661"/>
            </a:xfrm>
            <a:prstGeom prst="rect">
              <a:avLst/>
            </a:prstGeom>
            <a:noFill/>
            <a:scene3d>
              <a:camera prst="orthographicFront"/>
              <a:lightRig rig="threePt" dir="t"/>
            </a:scene3d>
            <a:sp3d>
              <a:bevelT h="38100"/>
            </a:sp3d>
          </p:spPr>
          <p:txBody>
            <a:bodyPr wrap="square" rtlCol="0">
              <a:spAutoFit/>
            </a:bodyPr>
            <a:lstStyle/>
            <a:p>
              <a:r>
                <a:rPr lang="da-DK" sz="2400" dirty="0" err="1"/>
                <a:t>Pb</a:t>
              </a:r>
              <a:endParaRPr lang="da-DK" sz="2400" dirty="0"/>
            </a:p>
          </p:txBody>
        </p:sp>
        <p:sp>
          <p:nvSpPr>
            <p:cNvPr id="1568" name="Tekstfelt 1567">
              <a:extLst>
                <a:ext uri="{FF2B5EF4-FFF2-40B4-BE49-F238E27FC236}">
                  <a16:creationId xmlns:a16="http://schemas.microsoft.com/office/drawing/2014/main" id="{2FC0CCB8-15A0-6F33-59F3-6DB78D47145B}"/>
                </a:ext>
              </a:extLst>
            </p:cNvPr>
            <p:cNvSpPr txBox="1"/>
            <p:nvPr/>
          </p:nvSpPr>
          <p:spPr>
            <a:xfrm>
              <a:off x="5876788" y="2076403"/>
              <a:ext cx="353220" cy="223776"/>
            </a:xfrm>
            <a:prstGeom prst="rect">
              <a:avLst/>
            </a:prstGeom>
            <a:noFill/>
          </p:spPr>
          <p:txBody>
            <a:bodyPr wrap="square" rtlCol="0">
              <a:spAutoFit/>
            </a:bodyPr>
            <a:lstStyle/>
            <a:p>
              <a:r>
                <a:rPr lang="da-DK" sz="1400" dirty="0"/>
                <a:t>214</a:t>
              </a:r>
            </a:p>
          </p:txBody>
        </p:sp>
      </p:grpSp>
      <p:grpSp>
        <p:nvGrpSpPr>
          <p:cNvPr id="2522" name="Gruppe 2521">
            <a:extLst>
              <a:ext uri="{FF2B5EF4-FFF2-40B4-BE49-F238E27FC236}">
                <a16:creationId xmlns:a16="http://schemas.microsoft.com/office/drawing/2014/main" id="{266BEA8D-2F57-2C0D-C42D-5D30A8FC6D99}"/>
              </a:ext>
            </a:extLst>
          </p:cNvPr>
          <p:cNvGrpSpPr/>
          <p:nvPr/>
        </p:nvGrpSpPr>
        <p:grpSpPr>
          <a:xfrm>
            <a:off x="6225615" y="4661475"/>
            <a:ext cx="667465" cy="566405"/>
            <a:chOff x="5685555" y="3711707"/>
            <a:chExt cx="667465" cy="566405"/>
          </a:xfrm>
        </p:grpSpPr>
        <p:sp>
          <p:nvSpPr>
            <p:cNvPr id="2547" name="Rektangel 2546">
              <a:hlinkClick r:id="rId8" action="ppaction://hlinksldjump"/>
              <a:extLst>
                <a:ext uri="{FF2B5EF4-FFF2-40B4-BE49-F238E27FC236}">
                  <a16:creationId xmlns:a16="http://schemas.microsoft.com/office/drawing/2014/main" id="{7DAECB99-832E-F57C-ED7F-B13BE23B0209}"/>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48" name="Tekstfelt 2547">
              <a:hlinkClick r:id="rId8" action="ppaction://hlinksldjump"/>
              <a:extLst>
                <a:ext uri="{FF2B5EF4-FFF2-40B4-BE49-F238E27FC236}">
                  <a16:creationId xmlns:a16="http://schemas.microsoft.com/office/drawing/2014/main" id="{26108F3D-B885-BE5B-B558-23DA3B10FA8B}"/>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2549" name="Tekstfelt 2548">
              <a:hlinkClick r:id="rId8" action="ppaction://hlinksldjump"/>
              <a:extLst>
                <a:ext uri="{FF2B5EF4-FFF2-40B4-BE49-F238E27FC236}">
                  <a16:creationId xmlns:a16="http://schemas.microsoft.com/office/drawing/2014/main" id="{EC4E77F4-56A8-C8DC-F843-979C2F78B2F5}"/>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2550" name="Tekstfelt 2549">
              <a:hlinkClick r:id="rId8" action="ppaction://hlinksldjump"/>
              <a:extLst>
                <a:ext uri="{FF2B5EF4-FFF2-40B4-BE49-F238E27FC236}">
                  <a16:creationId xmlns:a16="http://schemas.microsoft.com/office/drawing/2014/main" id="{9D599DED-EE17-F1FB-A07F-FEA08AAE11D5}"/>
                </a:ext>
              </a:extLst>
            </p:cNvPr>
            <p:cNvSpPr txBox="1"/>
            <p:nvPr/>
          </p:nvSpPr>
          <p:spPr>
            <a:xfrm>
              <a:off x="576020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2551" name="Tekstfelt 2550">
              <a:hlinkClick r:id="rId8" action="ppaction://hlinksldjump"/>
              <a:extLst>
                <a:ext uri="{FF2B5EF4-FFF2-40B4-BE49-F238E27FC236}">
                  <a16:creationId xmlns:a16="http://schemas.microsoft.com/office/drawing/2014/main" id="{08B6D62F-40C3-DFC5-8922-D126F30E194D}"/>
                </a:ext>
              </a:extLst>
            </p:cNvPr>
            <p:cNvSpPr txBox="1"/>
            <p:nvPr/>
          </p:nvSpPr>
          <p:spPr>
            <a:xfrm>
              <a:off x="5685555" y="3844047"/>
              <a:ext cx="391454" cy="246221"/>
            </a:xfrm>
            <a:prstGeom prst="rect">
              <a:avLst/>
            </a:prstGeom>
            <a:noFill/>
          </p:spPr>
          <p:txBody>
            <a:bodyPr wrap="none" rtlCol="0">
              <a:spAutoFit/>
            </a:bodyPr>
            <a:lstStyle/>
            <a:p>
              <a:r>
                <a:rPr lang="da-DK" sz="1000" dirty="0"/>
                <a:t>214</a:t>
              </a:r>
            </a:p>
          </p:txBody>
        </p:sp>
      </p:grpSp>
      <p:grpSp>
        <p:nvGrpSpPr>
          <p:cNvPr id="2562" name="Gruppe 2561">
            <a:extLst>
              <a:ext uri="{FF2B5EF4-FFF2-40B4-BE49-F238E27FC236}">
                <a16:creationId xmlns:a16="http://schemas.microsoft.com/office/drawing/2014/main" id="{B66DA0E1-B534-5227-0145-CFEC0CCFF09D}"/>
              </a:ext>
            </a:extLst>
          </p:cNvPr>
          <p:cNvGrpSpPr/>
          <p:nvPr/>
        </p:nvGrpSpPr>
        <p:grpSpPr>
          <a:xfrm>
            <a:off x="6925910" y="4662727"/>
            <a:ext cx="667465" cy="566405"/>
            <a:chOff x="5685555" y="3711707"/>
            <a:chExt cx="667465" cy="566405"/>
          </a:xfrm>
        </p:grpSpPr>
        <p:sp>
          <p:nvSpPr>
            <p:cNvPr id="2563" name="Rektangel 2562">
              <a:hlinkClick r:id="rId9" action="ppaction://hlinksldjump"/>
              <a:extLst>
                <a:ext uri="{FF2B5EF4-FFF2-40B4-BE49-F238E27FC236}">
                  <a16:creationId xmlns:a16="http://schemas.microsoft.com/office/drawing/2014/main" id="{3DBF5359-EF07-244B-2C2C-2626C866A88D}"/>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64" name="Tekstfelt 2563">
              <a:hlinkClick r:id="rId9" action="ppaction://hlinksldjump"/>
              <a:extLst>
                <a:ext uri="{FF2B5EF4-FFF2-40B4-BE49-F238E27FC236}">
                  <a16:creationId xmlns:a16="http://schemas.microsoft.com/office/drawing/2014/main" id="{24AF5B7F-E82E-D95A-2B0C-F33565474535}"/>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2565" name="Tekstfelt 2564">
              <a:hlinkClick r:id="rId9" action="ppaction://hlinksldjump"/>
              <a:extLst>
                <a:ext uri="{FF2B5EF4-FFF2-40B4-BE49-F238E27FC236}">
                  <a16:creationId xmlns:a16="http://schemas.microsoft.com/office/drawing/2014/main" id="{F78628AB-2265-426A-B4B6-DB062376EDB5}"/>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2566" name="Tekstfelt 2565">
              <a:hlinkClick r:id="rId9" action="ppaction://hlinksldjump"/>
              <a:extLst>
                <a:ext uri="{FF2B5EF4-FFF2-40B4-BE49-F238E27FC236}">
                  <a16:creationId xmlns:a16="http://schemas.microsoft.com/office/drawing/2014/main" id="{FB5336C2-980A-930A-AEC7-50D6CD53DF8B}"/>
                </a:ext>
              </a:extLst>
            </p:cNvPr>
            <p:cNvSpPr txBox="1"/>
            <p:nvPr/>
          </p:nvSpPr>
          <p:spPr>
            <a:xfrm>
              <a:off x="5823816" y="3711707"/>
              <a:ext cx="417102" cy="215444"/>
            </a:xfrm>
            <a:prstGeom prst="rect">
              <a:avLst/>
            </a:prstGeom>
            <a:noFill/>
            <a:scene3d>
              <a:camera prst="orthographicFront"/>
              <a:lightRig rig="threePt" dir="t"/>
            </a:scene3d>
            <a:sp3d>
              <a:bevelT h="38100"/>
            </a:sp3d>
          </p:spPr>
          <p:txBody>
            <a:bodyPr wrap="none" rtlCol="0">
              <a:spAutoFit/>
            </a:bodyPr>
            <a:lstStyle/>
            <a:p>
              <a:r>
                <a:rPr lang="da-DK" sz="800" dirty="0" err="1"/>
                <a:t>Astat</a:t>
              </a:r>
              <a:endParaRPr lang="da-DK" sz="800" dirty="0"/>
            </a:p>
          </p:txBody>
        </p:sp>
        <p:sp>
          <p:nvSpPr>
            <p:cNvPr id="2567" name="Tekstfelt 2566">
              <a:hlinkClick r:id="rId9" action="ppaction://hlinksldjump"/>
              <a:extLst>
                <a:ext uri="{FF2B5EF4-FFF2-40B4-BE49-F238E27FC236}">
                  <a16:creationId xmlns:a16="http://schemas.microsoft.com/office/drawing/2014/main" id="{E97F14EB-C5D1-E644-9818-0210014C6F28}"/>
                </a:ext>
              </a:extLst>
            </p:cNvPr>
            <p:cNvSpPr txBox="1"/>
            <p:nvPr/>
          </p:nvSpPr>
          <p:spPr>
            <a:xfrm>
              <a:off x="5685555" y="3844047"/>
              <a:ext cx="391454" cy="246221"/>
            </a:xfrm>
            <a:prstGeom prst="rect">
              <a:avLst/>
            </a:prstGeom>
            <a:noFill/>
          </p:spPr>
          <p:txBody>
            <a:bodyPr wrap="none" rtlCol="0">
              <a:spAutoFit/>
            </a:bodyPr>
            <a:lstStyle/>
            <a:p>
              <a:r>
                <a:rPr lang="da-DK" sz="1000" dirty="0"/>
                <a:t>214</a:t>
              </a:r>
            </a:p>
          </p:txBody>
        </p:sp>
      </p:grpSp>
      <p:grpSp>
        <p:nvGrpSpPr>
          <p:cNvPr id="2568" name="Gruppe 2567">
            <a:extLst>
              <a:ext uri="{FF2B5EF4-FFF2-40B4-BE49-F238E27FC236}">
                <a16:creationId xmlns:a16="http://schemas.microsoft.com/office/drawing/2014/main" id="{D6A740F2-F877-D8B4-3CA8-1D8EFD50DC9E}"/>
              </a:ext>
            </a:extLst>
          </p:cNvPr>
          <p:cNvGrpSpPr/>
          <p:nvPr/>
        </p:nvGrpSpPr>
        <p:grpSpPr>
          <a:xfrm>
            <a:off x="7645095" y="4660206"/>
            <a:ext cx="667465" cy="566405"/>
            <a:chOff x="5685555" y="3711707"/>
            <a:chExt cx="667465" cy="566405"/>
          </a:xfrm>
        </p:grpSpPr>
        <p:sp>
          <p:nvSpPr>
            <p:cNvPr id="2569" name="Rektangel 2568">
              <a:hlinkClick r:id="rId9" action="ppaction://hlinksldjump"/>
              <a:extLst>
                <a:ext uri="{FF2B5EF4-FFF2-40B4-BE49-F238E27FC236}">
                  <a16:creationId xmlns:a16="http://schemas.microsoft.com/office/drawing/2014/main" id="{A95F60B6-3919-7E39-B404-30189098BAAA}"/>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70" name="Tekstfelt 2569">
              <a:hlinkClick r:id="rId9" action="ppaction://hlinksldjump"/>
              <a:extLst>
                <a:ext uri="{FF2B5EF4-FFF2-40B4-BE49-F238E27FC236}">
                  <a16:creationId xmlns:a16="http://schemas.microsoft.com/office/drawing/2014/main" id="{49793B3E-1BB3-C5D1-7F2D-CD540F3F5764}"/>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84</a:t>
              </a:r>
            </a:p>
          </p:txBody>
        </p:sp>
        <p:sp>
          <p:nvSpPr>
            <p:cNvPr id="2571" name="Tekstfelt 2570">
              <a:hlinkClick r:id="rId9" action="ppaction://hlinksldjump"/>
              <a:extLst>
                <a:ext uri="{FF2B5EF4-FFF2-40B4-BE49-F238E27FC236}">
                  <a16:creationId xmlns:a16="http://schemas.microsoft.com/office/drawing/2014/main" id="{1A0809B8-0859-104D-0C7D-19313D1DA2FF}"/>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Po</a:t>
              </a:r>
            </a:p>
          </p:txBody>
        </p:sp>
        <p:sp>
          <p:nvSpPr>
            <p:cNvPr id="2572" name="Tekstfelt 2571">
              <a:hlinkClick r:id="rId9" action="ppaction://hlinksldjump"/>
              <a:extLst>
                <a:ext uri="{FF2B5EF4-FFF2-40B4-BE49-F238E27FC236}">
                  <a16:creationId xmlns:a16="http://schemas.microsoft.com/office/drawing/2014/main" id="{3FEE3F0E-525C-41EB-0DE8-792BB05268FC}"/>
                </a:ext>
              </a:extLst>
            </p:cNvPr>
            <p:cNvSpPr txBox="1"/>
            <p:nvPr/>
          </p:nvSpPr>
          <p:spPr>
            <a:xfrm>
              <a:off x="5736355" y="3711707"/>
              <a:ext cx="609462" cy="215444"/>
            </a:xfrm>
            <a:prstGeom prst="rect">
              <a:avLst/>
            </a:prstGeom>
            <a:noFill/>
            <a:scene3d>
              <a:camera prst="orthographicFront"/>
              <a:lightRig rig="threePt" dir="t"/>
            </a:scene3d>
            <a:sp3d>
              <a:bevelT h="38100"/>
            </a:sp3d>
          </p:spPr>
          <p:txBody>
            <a:bodyPr wrap="none" rtlCol="0">
              <a:spAutoFit/>
            </a:bodyPr>
            <a:lstStyle/>
            <a:p>
              <a:r>
                <a:rPr lang="da-DK" sz="800" dirty="0"/>
                <a:t>Polonium</a:t>
              </a:r>
            </a:p>
          </p:txBody>
        </p:sp>
        <p:sp>
          <p:nvSpPr>
            <p:cNvPr id="2573" name="Tekstfelt 2572">
              <a:hlinkClick r:id="rId9" action="ppaction://hlinksldjump"/>
              <a:extLst>
                <a:ext uri="{FF2B5EF4-FFF2-40B4-BE49-F238E27FC236}">
                  <a16:creationId xmlns:a16="http://schemas.microsoft.com/office/drawing/2014/main" id="{D8D63405-80D2-3BFC-68ED-1A8C3A309CB1}"/>
                </a:ext>
              </a:extLst>
            </p:cNvPr>
            <p:cNvSpPr txBox="1"/>
            <p:nvPr/>
          </p:nvSpPr>
          <p:spPr>
            <a:xfrm>
              <a:off x="5685555" y="3844047"/>
              <a:ext cx="391454" cy="246221"/>
            </a:xfrm>
            <a:prstGeom prst="rect">
              <a:avLst/>
            </a:prstGeom>
            <a:noFill/>
          </p:spPr>
          <p:txBody>
            <a:bodyPr wrap="none" rtlCol="0">
              <a:spAutoFit/>
            </a:bodyPr>
            <a:lstStyle/>
            <a:p>
              <a:r>
                <a:rPr lang="da-DK" sz="1000" dirty="0"/>
                <a:t>213</a:t>
              </a:r>
            </a:p>
          </p:txBody>
        </p:sp>
      </p:grpSp>
      <p:grpSp>
        <p:nvGrpSpPr>
          <p:cNvPr id="2574" name="Gruppe 2573">
            <a:extLst>
              <a:ext uri="{FF2B5EF4-FFF2-40B4-BE49-F238E27FC236}">
                <a16:creationId xmlns:a16="http://schemas.microsoft.com/office/drawing/2014/main" id="{0DAC926E-84E5-6C52-B3F8-8A3284D98B31}"/>
              </a:ext>
            </a:extLst>
          </p:cNvPr>
          <p:cNvGrpSpPr/>
          <p:nvPr/>
        </p:nvGrpSpPr>
        <p:grpSpPr>
          <a:xfrm>
            <a:off x="8349169" y="4657683"/>
            <a:ext cx="667465" cy="566405"/>
            <a:chOff x="5685555" y="3711707"/>
            <a:chExt cx="667465" cy="566405"/>
          </a:xfrm>
        </p:grpSpPr>
        <p:sp>
          <p:nvSpPr>
            <p:cNvPr id="2575" name="Rektangel 2574">
              <a:hlinkClick r:id="rId9" action="ppaction://hlinksldjump"/>
              <a:extLst>
                <a:ext uri="{FF2B5EF4-FFF2-40B4-BE49-F238E27FC236}">
                  <a16:creationId xmlns:a16="http://schemas.microsoft.com/office/drawing/2014/main" id="{0D0F797F-257F-F148-F598-5A06C7299309}"/>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76" name="Tekstfelt 2575">
              <a:hlinkClick r:id="rId9" action="ppaction://hlinksldjump"/>
              <a:extLst>
                <a:ext uri="{FF2B5EF4-FFF2-40B4-BE49-F238E27FC236}">
                  <a16:creationId xmlns:a16="http://schemas.microsoft.com/office/drawing/2014/main" id="{7AA4058D-3E87-04E7-61F7-550984CF99EC}"/>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2577" name="Tekstfelt 2576">
              <a:hlinkClick r:id="rId9" action="ppaction://hlinksldjump"/>
              <a:extLst>
                <a:ext uri="{FF2B5EF4-FFF2-40B4-BE49-F238E27FC236}">
                  <a16:creationId xmlns:a16="http://schemas.microsoft.com/office/drawing/2014/main" id="{B0CAECF5-FA98-9A78-EFBE-0D9157919836}"/>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2578" name="Tekstfelt 2577">
              <a:hlinkClick r:id="rId9" action="ppaction://hlinksldjump"/>
              <a:extLst>
                <a:ext uri="{FF2B5EF4-FFF2-40B4-BE49-F238E27FC236}">
                  <a16:creationId xmlns:a16="http://schemas.microsoft.com/office/drawing/2014/main" id="{2705D4A2-1055-AD52-3839-A9D57BFC0C2C}"/>
                </a:ext>
              </a:extLst>
            </p:cNvPr>
            <p:cNvSpPr txBox="1"/>
            <p:nvPr/>
          </p:nvSpPr>
          <p:spPr>
            <a:xfrm>
              <a:off x="576020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2579" name="Tekstfelt 2578">
              <a:hlinkClick r:id="rId9" action="ppaction://hlinksldjump"/>
              <a:extLst>
                <a:ext uri="{FF2B5EF4-FFF2-40B4-BE49-F238E27FC236}">
                  <a16:creationId xmlns:a16="http://schemas.microsoft.com/office/drawing/2014/main" id="{552C175A-6139-7E7F-0BE1-98D557534F79}"/>
                </a:ext>
              </a:extLst>
            </p:cNvPr>
            <p:cNvSpPr txBox="1"/>
            <p:nvPr/>
          </p:nvSpPr>
          <p:spPr>
            <a:xfrm>
              <a:off x="5685555" y="3844047"/>
              <a:ext cx="391454" cy="246221"/>
            </a:xfrm>
            <a:prstGeom prst="rect">
              <a:avLst/>
            </a:prstGeom>
            <a:noFill/>
          </p:spPr>
          <p:txBody>
            <a:bodyPr wrap="none" rtlCol="0">
              <a:spAutoFit/>
            </a:bodyPr>
            <a:lstStyle/>
            <a:p>
              <a:r>
                <a:rPr lang="da-DK" sz="1000" dirty="0"/>
                <a:t>215</a:t>
              </a:r>
            </a:p>
          </p:txBody>
        </p:sp>
      </p:grpSp>
      <p:grpSp>
        <p:nvGrpSpPr>
          <p:cNvPr id="2580" name="Gruppe 2579">
            <a:extLst>
              <a:ext uri="{FF2B5EF4-FFF2-40B4-BE49-F238E27FC236}">
                <a16:creationId xmlns:a16="http://schemas.microsoft.com/office/drawing/2014/main" id="{F3CEB2DF-8DB1-3F3E-9AA8-2FF462D28141}"/>
              </a:ext>
            </a:extLst>
          </p:cNvPr>
          <p:cNvGrpSpPr/>
          <p:nvPr/>
        </p:nvGrpSpPr>
        <p:grpSpPr>
          <a:xfrm>
            <a:off x="9072138" y="4658935"/>
            <a:ext cx="667465" cy="566405"/>
            <a:chOff x="5685555" y="3711707"/>
            <a:chExt cx="667465" cy="566405"/>
          </a:xfrm>
        </p:grpSpPr>
        <p:sp>
          <p:nvSpPr>
            <p:cNvPr id="2581" name="Rektangel 2580">
              <a:hlinkClick r:id="rId9" action="ppaction://hlinksldjump"/>
              <a:extLst>
                <a:ext uri="{FF2B5EF4-FFF2-40B4-BE49-F238E27FC236}">
                  <a16:creationId xmlns:a16="http://schemas.microsoft.com/office/drawing/2014/main" id="{FAAE5443-53C1-1584-67CC-66F578B42F49}"/>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82" name="Tekstfelt 2581">
              <a:hlinkClick r:id="rId9" action="ppaction://hlinksldjump"/>
              <a:extLst>
                <a:ext uri="{FF2B5EF4-FFF2-40B4-BE49-F238E27FC236}">
                  <a16:creationId xmlns:a16="http://schemas.microsoft.com/office/drawing/2014/main" id="{71921A99-2510-2A90-EF63-5A62CCC5EEF3}"/>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2583" name="Tekstfelt 2582">
              <a:hlinkClick r:id="rId9" action="ppaction://hlinksldjump"/>
              <a:extLst>
                <a:ext uri="{FF2B5EF4-FFF2-40B4-BE49-F238E27FC236}">
                  <a16:creationId xmlns:a16="http://schemas.microsoft.com/office/drawing/2014/main" id="{06A31054-D3D8-8DDC-E53F-35AC7930A7CB}"/>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2584" name="Tekstfelt 2583">
              <a:hlinkClick r:id="rId9" action="ppaction://hlinksldjump"/>
              <a:extLst>
                <a:ext uri="{FF2B5EF4-FFF2-40B4-BE49-F238E27FC236}">
                  <a16:creationId xmlns:a16="http://schemas.microsoft.com/office/drawing/2014/main" id="{E63C9F7A-A721-C26E-E5C8-66C87A11DD95}"/>
                </a:ext>
              </a:extLst>
            </p:cNvPr>
            <p:cNvSpPr txBox="1"/>
            <p:nvPr/>
          </p:nvSpPr>
          <p:spPr>
            <a:xfrm>
              <a:off x="5823817" y="3711707"/>
              <a:ext cx="417102" cy="215444"/>
            </a:xfrm>
            <a:prstGeom prst="rect">
              <a:avLst/>
            </a:prstGeom>
            <a:noFill/>
            <a:scene3d>
              <a:camera prst="orthographicFront"/>
              <a:lightRig rig="threePt" dir="t"/>
            </a:scene3d>
            <a:sp3d>
              <a:bevelT h="38100"/>
            </a:sp3d>
          </p:spPr>
          <p:txBody>
            <a:bodyPr wrap="none" rtlCol="0">
              <a:spAutoFit/>
            </a:bodyPr>
            <a:lstStyle/>
            <a:p>
              <a:r>
                <a:rPr lang="da-DK" sz="800" dirty="0" err="1"/>
                <a:t>Astat</a:t>
              </a:r>
              <a:endParaRPr lang="da-DK" sz="800" dirty="0"/>
            </a:p>
          </p:txBody>
        </p:sp>
        <p:sp>
          <p:nvSpPr>
            <p:cNvPr id="2585" name="Tekstfelt 2584">
              <a:hlinkClick r:id="rId9" action="ppaction://hlinksldjump"/>
              <a:extLst>
                <a:ext uri="{FF2B5EF4-FFF2-40B4-BE49-F238E27FC236}">
                  <a16:creationId xmlns:a16="http://schemas.microsoft.com/office/drawing/2014/main" id="{27C2D0BB-642F-CEF4-191E-A029801653C9}"/>
                </a:ext>
              </a:extLst>
            </p:cNvPr>
            <p:cNvSpPr txBox="1"/>
            <p:nvPr/>
          </p:nvSpPr>
          <p:spPr>
            <a:xfrm>
              <a:off x="5685555" y="3844047"/>
              <a:ext cx="391454" cy="246221"/>
            </a:xfrm>
            <a:prstGeom prst="rect">
              <a:avLst/>
            </a:prstGeom>
            <a:noFill/>
          </p:spPr>
          <p:txBody>
            <a:bodyPr wrap="none" rtlCol="0">
              <a:spAutoFit/>
            </a:bodyPr>
            <a:lstStyle/>
            <a:p>
              <a:r>
                <a:rPr lang="da-DK" sz="1000" dirty="0"/>
                <a:t>216</a:t>
              </a:r>
            </a:p>
          </p:txBody>
        </p:sp>
      </p:grpSp>
      <p:grpSp>
        <p:nvGrpSpPr>
          <p:cNvPr id="2586" name="Gruppe 2585">
            <a:extLst>
              <a:ext uri="{FF2B5EF4-FFF2-40B4-BE49-F238E27FC236}">
                <a16:creationId xmlns:a16="http://schemas.microsoft.com/office/drawing/2014/main" id="{3C1CA1D4-69BA-300A-1971-8C2302902EA9}"/>
              </a:ext>
            </a:extLst>
          </p:cNvPr>
          <p:cNvGrpSpPr/>
          <p:nvPr/>
        </p:nvGrpSpPr>
        <p:grpSpPr>
          <a:xfrm>
            <a:off x="6226869" y="5354207"/>
            <a:ext cx="667465" cy="566405"/>
            <a:chOff x="5685555" y="3711707"/>
            <a:chExt cx="667465" cy="566405"/>
          </a:xfrm>
        </p:grpSpPr>
        <p:sp>
          <p:nvSpPr>
            <p:cNvPr id="2587" name="Rektangel 2586">
              <a:hlinkClick r:id="rId9" action="ppaction://hlinksldjump"/>
              <a:extLst>
                <a:ext uri="{FF2B5EF4-FFF2-40B4-BE49-F238E27FC236}">
                  <a16:creationId xmlns:a16="http://schemas.microsoft.com/office/drawing/2014/main" id="{9B14E26F-7A54-B34B-748B-E40620B83F84}"/>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88" name="Tekstfelt 2587">
              <a:hlinkClick r:id="rId9" action="ppaction://hlinksldjump"/>
              <a:extLst>
                <a:ext uri="{FF2B5EF4-FFF2-40B4-BE49-F238E27FC236}">
                  <a16:creationId xmlns:a16="http://schemas.microsoft.com/office/drawing/2014/main" id="{2966F0D7-811D-7A24-1F46-C66DD673334F}"/>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84</a:t>
              </a:r>
            </a:p>
          </p:txBody>
        </p:sp>
        <p:sp>
          <p:nvSpPr>
            <p:cNvPr id="2589" name="Tekstfelt 2588">
              <a:hlinkClick r:id="rId9" action="ppaction://hlinksldjump"/>
              <a:extLst>
                <a:ext uri="{FF2B5EF4-FFF2-40B4-BE49-F238E27FC236}">
                  <a16:creationId xmlns:a16="http://schemas.microsoft.com/office/drawing/2014/main" id="{AD8ED3DF-C3F6-25E4-402F-49B39520A732}"/>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Po</a:t>
              </a:r>
            </a:p>
          </p:txBody>
        </p:sp>
        <p:sp>
          <p:nvSpPr>
            <p:cNvPr id="2590" name="Tekstfelt 2589">
              <a:hlinkClick r:id="rId9" action="ppaction://hlinksldjump"/>
              <a:extLst>
                <a:ext uri="{FF2B5EF4-FFF2-40B4-BE49-F238E27FC236}">
                  <a16:creationId xmlns:a16="http://schemas.microsoft.com/office/drawing/2014/main" id="{51430C60-08F7-2F78-A68D-30C14DE44F1D}"/>
                </a:ext>
              </a:extLst>
            </p:cNvPr>
            <p:cNvSpPr txBox="1"/>
            <p:nvPr/>
          </p:nvSpPr>
          <p:spPr>
            <a:xfrm>
              <a:off x="5728404" y="3711707"/>
              <a:ext cx="609462" cy="215444"/>
            </a:xfrm>
            <a:prstGeom prst="rect">
              <a:avLst/>
            </a:prstGeom>
            <a:noFill/>
            <a:scene3d>
              <a:camera prst="orthographicFront"/>
              <a:lightRig rig="threePt" dir="t"/>
            </a:scene3d>
            <a:sp3d>
              <a:bevelT h="38100"/>
            </a:sp3d>
          </p:spPr>
          <p:txBody>
            <a:bodyPr wrap="none" rtlCol="0">
              <a:spAutoFit/>
            </a:bodyPr>
            <a:lstStyle/>
            <a:p>
              <a:r>
                <a:rPr lang="da-DK" sz="800" dirty="0"/>
                <a:t>Polonium</a:t>
              </a:r>
            </a:p>
          </p:txBody>
        </p:sp>
        <p:sp>
          <p:nvSpPr>
            <p:cNvPr id="2591" name="Tekstfelt 2590">
              <a:hlinkClick r:id="rId9" action="ppaction://hlinksldjump"/>
              <a:extLst>
                <a:ext uri="{FF2B5EF4-FFF2-40B4-BE49-F238E27FC236}">
                  <a16:creationId xmlns:a16="http://schemas.microsoft.com/office/drawing/2014/main" id="{D33FF840-9776-26E1-1B20-989448BA6914}"/>
                </a:ext>
              </a:extLst>
            </p:cNvPr>
            <p:cNvSpPr txBox="1"/>
            <p:nvPr/>
          </p:nvSpPr>
          <p:spPr>
            <a:xfrm>
              <a:off x="5685555" y="3844047"/>
              <a:ext cx="391454" cy="246221"/>
            </a:xfrm>
            <a:prstGeom prst="rect">
              <a:avLst/>
            </a:prstGeom>
            <a:noFill/>
          </p:spPr>
          <p:txBody>
            <a:bodyPr wrap="none" rtlCol="0">
              <a:spAutoFit/>
            </a:bodyPr>
            <a:lstStyle/>
            <a:p>
              <a:r>
                <a:rPr lang="da-DK" sz="1000" dirty="0"/>
                <a:t>214</a:t>
              </a:r>
            </a:p>
          </p:txBody>
        </p:sp>
      </p:grpSp>
      <p:grpSp>
        <p:nvGrpSpPr>
          <p:cNvPr id="2592" name="Gruppe 2591">
            <a:extLst>
              <a:ext uri="{FF2B5EF4-FFF2-40B4-BE49-F238E27FC236}">
                <a16:creationId xmlns:a16="http://schemas.microsoft.com/office/drawing/2014/main" id="{E47567B3-7DE2-C650-DF46-E2D45A4E98D0}"/>
              </a:ext>
            </a:extLst>
          </p:cNvPr>
          <p:cNvGrpSpPr/>
          <p:nvPr/>
        </p:nvGrpSpPr>
        <p:grpSpPr>
          <a:xfrm>
            <a:off x="6927164" y="5355459"/>
            <a:ext cx="667465" cy="566405"/>
            <a:chOff x="5685555" y="3711707"/>
            <a:chExt cx="667465" cy="566405"/>
          </a:xfrm>
        </p:grpSpPr>
        <p:sp>
          <p:nvSpPr>
            <p:cNvPr id="2593" name="Rektangel 2592">
              <a:hlinkClick r:id="rId9" action="ppaction://hlinksldjump"/>
              <a:extLst>
                <a:ext uri="{FF2B5EF4-FFF2-40B4-BE49-F238E27FC236}">
                  <a16:creationId xmlns:a16="http://schemas.microsoft.com/office/drawing/2014/main" id="{F095C732-1FE6-49BD-FDEB-5EEF5D6AF6C4}"/>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94" name="Tekstfelt 2593">
              <a:hlinkClick r:id="rId9" action="ppaction://hlinksldjump"/>
              <a:extLst>
                <a:ext uri="{FF2B5EF4-FFF2-40B4-BE49-F238E27FC236}">
                  <a16:creationId xmlns:a16="http://schemas.microsoft.com/office/drawing/2014/main" id="{FD16A435-034C-00EC-3309-8CABD56A1C71}"/>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86</a:t>
              </a:r>
            </a:p>
          </p:txBody>
        </p:sp>
        <p:sp>
          <p:nvSpPr>
            <p:cNvPr id="2595" name="Tekstfelt 2594">
              <a:hlinkClick r:id="rId9" action="ppaction://hlinksldjump"/>
              <a:extLst>
                <a:ext uri="{FF2B5EF4-FFF2-40B4-BE49-F238E27FC236}">
                  <a16:creationId xmlns:a16="http://schemas.microsoft.com/office/drawing/2014/main" id="{21454678-C3DF-446E-B09A-B8467A0CDDAE}"/>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Rn</a:t>
              </a:r>
              <a:endParaRPr lang="da-DK" sz="1600" dirty="0"/>
            </a:p>
          </p:txBody>
        </p:sp>
        <p:sp>
          <p:nvSpPr>
            <p:cNvPr id="2596" name="Tekstfelt 2595">
              <a:hlinkClick r:id="rId9" action="ppaction://hlinksldjump"/>
              <a:extLst>
                <a:ext uri="{FF2B5EF4-FFF2-40B4-BE49-F238E27FC236}">
                  <a16:creationId xmlns:a16="http://schemas.microsoft.com/office/drawing/2014/main" id="{6709AC4A-55EC-4E30-738B-FFFE5FE15EAB}"/>
                </a:ext>
              </a:extLst>
            </p:cNvPr>
            <p:cNvSpPr txBox="1"/>
            <p:nvPr/>
          </p:nvSpPr>
          <p:spPr>
            <a:xfrm>
              <a:off x="5760208" y="3711707"/>
              <a:ext cx="471604" cy="215444"/>
            </a:xfrm>
            <a:prstGeom prst="rect">
              <a:avLst/>
            </a:prstGeom>
            <a:noFill/>
            <a:scene3d>
              <a:camera prst="orthographicFront"/>
              <a:lightRig rig="threePt" dir="t"/>
            </a:scene3d>
            <a:sp3d>
              <a:bevelT h="38100"/>
            </a:sp3d>
          </p:spPr>
          <p:txBody>
            <a:bodyPr wrap="none" rtlCol="0">
              <a:spAutoFit/>
            </a:bodyPr>
            <a:lstStyle/>
            <a:p>
              <a:r>
                <a:rPr lang="da-DK" sz="800" dirty="0"/>
                <a:t>Radon</a:t>
              </a:r>
            </a:p>
          </p:txBody>
        </p:sp>
        <p:sp>
          <p:nvSpPr>
            <p:cNvPr id="2597" name="Tekstfelt 2596">
              <a:hlinkClick r:id="rId9" action="ppaction://hlinksldjump"/>
              <a:extLst>
                <a:ext uri="{FF2B5EF4-FFF2-40B4-BE49-F238E27FC236}">
                  <a16:creationId xmlns:a16="http://schemas.microsoft.com/office/drawing/2014/main" id="{D0FBA2D5-E70B-7F97-1378-FABE836F7818}"/>
                </a:ext>
              </a:extLst>
            </p:cNvPr>
            <p:cNvSpPr txBox="1"/>
            <p:nvPr/>
          </p:nvSpPr>
          <p:spPr>
            <a:xfrm>
              <a:off x="5685555" y="3844047"/>
              <a:ext cx="391454" cy="246221"/>
            </a:xfrm>
            <a:prstGeom prst="rect">
              <a:avLst/>
            </a:prstGeom>
            <a:noFill/>
          </p:spPr>
          <p:txBody>
            <a:bodyPr wrap="none" rtlCol="0">
              <a:spAutoFit/>
            </a:bodyPr>
            <a:lstStyle/>
            <a:p>
              <a:r>
                <a:rPr lang="da-DK" sz="1000" dirty="0"/>
                <a:t>220</a:t>
              </a:r>
            </a:p>
          </p:txBody>
        </p:sp>
      </p:grpSp>
      <p:grpSp>
        <p:nvGrpSpPr>
          <p:cNvPr id="2598" name="Gruppe 2597">
            <a:extLst>
              <a:ext uri="{FF2B5EF4-FFF2-40B4-BE49-F238E27FC236}">
                <a16:creationId xmlns:a16="http://schemas.microsoft.com/office/drawing/2014/main" id="{B1ECDBC5-029A-1B9F-6540-725E78583F2A}"/>
              </a:ext>
            </a:extLst>
          </p:cNvPr>
          <p:cNvGrpSpPr/>
          <p:nvPr/>
        </p:nvGrpSpPr>
        <p:grpSpPr>
          <a:xfrm>
            <a:off x="7646349" y="5352938"/>
            <a:ext cx="667465" cy="566405"/>
            <a:chOff x="5685555" y="3711707"/>
            <a:chExt cx="667465" cy="566405"/>
          </a:xfrm>
        </p:grpSpPr>
        <p:sp>
          <p:nvSpPr>
            <p:cNvPr id="2599" name="Rektangel 2598">
              <a:hlinkClick r:id="rId9" action="ppaction://hlinksldjump"/>
              <a:extLst>
                <a:ext uri="{FF2B5EF4-FFF2-40B4-BE49-F238E27FC236}">
                  <a16:creationId xmlns:a16="http://schemas.microsoft.com/office/drawing/2014/main" id="{996C597B-A253-7D8D-71EB-E9785E41026B}"/>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00" name="Tekstfelt 2599">
              <a:hlinkClick r:id="rId9" action="ppaction://hlinksldjump"/>
              <a:extLst>
                <a:ext uri="{FF2B5EF4-FFF2-40B4-BE49-F238E27FC236}">
                  <a16:creationId xmlns:a16="http://schemas.microsoft.com/office/drawing/2014/main" id="{B00B050B-C2DE-6871-E607-02812388DC1E}"/>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2601" name="Tekstfelt 2600">
              <a:hlinkClick r:id="rId9" action="ppaction://hlinksldjump"/>
              <a:extLst>
                <a:ext uri="{FF2B5EF4-FFF2-40B4-BE49-F238E27FC236}">
                  <a16:creationId xmlns:a16="http://schemas.microsoft.com/office/drawing/2014/main" id="{29F90524-558A-D509-F465-7A1985002BF6}"/>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2602" name="Tekstfelt 2601">
              <a:hlinkClick r:id="rId9" action="ppaction://hlinksldjump"/>
              <a:extLst>
                <a:ext uri="{FF2B5EF4-FFF2-40B4-BE49-F238E27FC236}">
                  <a16:creationId xmlns:a16="http://schemas.microsoft.com/office/drawing/2014/main" id="{E1AB7934-9A8B-46F9-F55A-50B461CB8131}"/>
                </a:ext>
              </a:extLst>
            </p:cNvPr>
            <p:cNvSpPr txBox="1"/>
            <p:nvPr/>
          </p:nvSpPr>
          <p:spPr>
            <a:xfrm>
              <a:off x="5807915" y="3711707"/>
              <a:ext cx="417102" cy="215444"/>
            </a:xfrm>
            <a:prstGeom prst="rect">
              <a:avLst/>
            </a:prstGeom>
            <a:noFill/>
            <a:scene3d>
              <a:camera prst="orthographicFront"/>
              <a:lightRig rig="threePt" dir="t"/>
            </a:scene3d>
            <a:sp3d>
              <a:bevelT h="38100"/>
            </a:sp3d>
          </p:spPr>
          <p:txBody>
            <a:bodyPr wrap="none" rtlCol="0">
              <a:spAutoFit/>
            </a:bodyPr>
            <a:lstStyle/>
            <a:p>
              <a:r>
                <a:rPr lang="da-DK" sz="800" dirty="0" err="1"/>
                <a:t>Astat</a:t>
              </a:r>
              <a:endParaRPr lang="da-DK" sz="800" dirty="0"/>
            </a:p>
          </p:txBody>
        </p:sp>
        <p:sp>
          <p:nvSpPr>
            <p:cNvPr id="2603" name="Tekstfelt 2602">
              <a:hlinkClick r:id="rId9" action="ppaction://hlinksldjump"/>
              <a:extLst>
                <a:ext uri="{FF2B5EF4-FFF2-40B4-BE49-F238E27FC236}">
                  <a16:creationId xmlns:a16="http://schemas.microsoft.com/office/drawing/2014/main" id="{CB86A59B-446C-8EF2-7F59-0286ACAE7512}"/>
                </a:ext>
              </a:extLst>
            </p:cNvPr>
            <p:cNvSpPr txBox="1"/>
            <p:nvPr/>
          </p:nvSpPr>
          <p:spPr>
            <a:xfrm>
              <a:off x="5685555" y="3844047"/>
              <a:ext cx="391454" cy="246221"/>
            </a:xfrm>
            <a:prstGeom prst="rect">
              <a:avLst/>
            </a:prstGeom>
            <a:noFill/>
          </p:spPr>
          <p:txBody>
            <a:bodyPr wrap="none" rtlCol="0">
              <a:spAutoFit/>
            </a:bodyPr>
            <a:lstStyle/>
            <a:p>
              <a:r>
                <a:rPr lang="da-DK" sz="1000" dirty="0"/>
                <a:t>218</a:t>
              </a:r>
            </a:p>
          </p:txBody>
        </p:sp>
      </p:grpSp>
      <p:grpSp>
        <p:nvGrpSpPr>
          <p:cNvPr id="2604" name="Gruppe 2603">
            <a:extLst>
              <a:ext uri="{FF2B5EF4-FFF2-40B4-BE49-F238E27FC236}">
                <a16:creationId xmlns:a16="http://schemas.microsoft.com/office/drawing/2014/main" id="{9D6148FD-C385-A237-CED8-2FAFFFA6A4D5}"/>
              </a:ext>
            </a:extLst>
          </p:cNvPr>
          <p:cNvGrpSpPr/>
          <p:nvPr/>
        </p:nvGrpSpPr>
        <p:grpSpPr>
          <a:xfrm>
            <a:off x="8350423" y="5350415"/>
            <a:ext cx="667465" cy="566405"/>
            <a:chOff x="5685555" y="3711707"/>
            <a:chExt cx="667465" cy="566405"/>
          </a:xfrm>
        </p:grpSpPr>
        <p:sp>
          <p:nvSpPr>
            <p:cNvPr id="2605" name="Rektangel 2604">
              <a:hlinkClick r:id="rId9" action="ppaction://hlinksldjump"/>
              <a:extLst>
                <a:ext uri="{FF2B5EF4-FFF2-40B4-BE49-F238E27FC236}">
                  <a16:creationId xmlns:a16="http://schemas.microsoft.com/office/drawing/2014/main" id="{D6D31610-BA18-2FFF-D34C-B8FB7FAD27F4}"/>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06" name="Tekstfelt 2605">
              <a:hlinkClick r:id="rId9" action="ppaction://hlinksldjump"/>
              <a:extLst>
                <a:ext uri="{FF2B5EF4-FFF2-40B4-BE49-F238E27FC236}">
                  <a16:creationId xmlns:a16="http://schemas.microsoft.com/office/drawing/2014/main" id="{D8F83452-AD1E-5EAA-0C12-501E6388E2D6}"/>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84</a:t>
              </a:r>
            </a:p>
          </p:txBody>
        </p:sp>
        <p:sp>
          <p:nvSpPr>
            <p:cNvPr id="2607" name="Tekstfelt 2606">
              <a:hlinkClick r:id="rId9" action="ppaction://hlinksldjump"/>
              <a:extLst>
                <a:ext uri="{FF2B5EF4-FFF2-40B4-BE49-F238E27FC236}">
                  <a16:creationId xmlns:a16="http://schemas.microsoft.com/office/drawing/2014/main" id="{0FD9A612-C5E7-B6A6-DACC-6C5D5EF3EACF}"/>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Po</a:t>
              </a:r>
            </a:p>
          </p:txBody>
        </p:sp>
        <p:sp>
          <p:nvSpPr>
            <p:cNvPr id="2608" name="Tekstfelt 2607">
              <a:hlinkClick r:id="rId9" action="ppaction://hlinksldjump"/>
              <a:extLst>
                <a:ext uri="{FF2B5EF4-FFF2-40B4-BE49-F238E27FC236}">
                  <a16:creationId xmlns:a16="http://schemas.microsoft.com/office/drawing/2014/main" id="{B1C4EAB1-C51B-0FA9-E238-7E6A9198660E}"/>
                </a:ext>
              </a:extLst>
            </p:cNvPr>
            <p:cNvSpPr txBox="1"/>
            <p:nvPr/>
          </p:nvSpPr>
          <p:spPr>
            <a:xfrm>
              <a:off x="5728404" y="3711707"/>
              <a:ext cx="609462" cy="215444"/>
            </a:xfrm>
            <a:prstGeom prst="rect">
              <a:avLst/>
            </a:prstGeom>
            <a:noFill/>
            <a:scene3d>
              <a:camera prst="orthographicFront"/>
              <a:lightRig rig="threePt" dir="t"/>
            </a:scene3d>
            <a:sp3d>
              <a:bevelT h="38100"/>
            </a:sp3d>
          </p:spPr>
          <p:txBody>
            <a:bodyPr wrap="none" rtlCol="0">
              <a:spAutoFit/>
            </a:bodyPr>
            <a:lstStyle/>
            <a:p>
              <a:r>
                <a:rPr lang="da-DK" sz="800" dirty="0"/>
                <a:t>Polonium</a:t>
              </a:r>
            </a:p>
          </p:txBody>
        </p:sp>
        <p:sp>
          <p:nvSpPr>
            <p:cNvPr id="2609" name="Tekstfelt 2608">
              <a:hlinkClick r:id="rId9" action="ppaction://hlinksldjump"/>
              <a:extLst>
                <a:ext uri="{FF2B5EF4-FFF2-40B4-BE49-F238E27FC236}">
                  <a16:creationId xmlns:a16="http://schemas.microsoft.com/office/drawing/2014/main" id="{67691D99-D021-FC22-19CC-B23C3AFDD61B}"/>
                </a:ext>
              </a:extLst>
            </p:cNvPr>
            <p:cNvSpPr txBox="1"/>
            <p:nvPr/>
          </p:nvSpPr>
          <p:spPr>
            <a:xfrm>
              <a:off x="5685555" y="3844047"/>
              <a:ext cx="391454" cy="246221"/>
            </a:xfrm>
            <a:prstGeom prst="rect">
              <a:avLst/>
            </a:prstGeom>
            <a:noFill/>
          </p:spPr>
          <p:txBody>
            <a:bodyPr wrap="none" rtlCol="0">
              <a:spAutoFit/>
            </a:bodyPr>
            <a:lstStyle/>
            <a:p>
              <a:r>
                <a:rPr lang="da-DK" sz="1000" dirty="0"/>
                <a:t>215</a:t>
              </a:r>
            </a:p>
          </p:txBody>
        </p:sp>
      </p:grpSp>
      <p:grpSp>
        <p:nvGrpSpPr>
          <p:cNvPr id="2610" name="Gruppe 2609">
            <a:extLst>
              <a:ext uri="{FF2B5EF4-FFF2-40B4-BE49-F238E27FC236}">
                <a16:creationId xmlns:a16="http://schemas.microsoft.com/office/drawing/2014/main" id="{7DD15E40-817B-5040-C989-8313DA733818}"/>
              </a:ext>
            </a:extLst>
          </p:cNvPr>
          <p:cNvGrpSpPr/>
          <p:nvPr/>
        </p:nvGrpSpPr>
        <p:grpSpPr>
          <a:xfrm>
            <a:off x="9073392" y="5351667"/>
            <a:ext cx="667465" cy="566405"/>
            <a:chOff x="5685555" y="3711707"/>
            <a:chExt cx="667465" cy="566405"/>
          </a:xfrm>
        </p:grpSpPr>
        <p:sp>
          <p:nvSpPr>
            <p:cNvPr id="2611" name="Rektangel 2610">
              <a:hlinkClick r:id="rId9" action="ppaction://hlinksldjump"/>
              <a:extLst>
                <a:ext uri="{FF2B5EF4-FFF2-40B4-BE49-F238E27FC236}">
                  <a16:creationId xmlns:a16="http://schemas.microsoft.com/office/drawing/2014/main" id="{CA0A0594-56A7-7440-A183-7076BE011876}"/>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12" name="Tekstfelt 2611">
              <a:hlinkClick r:id="rId9" action="ppaction://hlinksldjump"/>
              <a:extLst>
                <a:ext uri="{FF2B5EF4-FFF2-40B4-BE49-F238E27FC236}">
                  <a16:creationId xmlns:a16="http://schemas.microsoft.com/office/drawing/2014/main" id="{435B6723-A75F-F697-BC60-EC99B99EE8E6}"/>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2613" name="Tekstfelt 2612">
              <a:hlinkClick r:id="rId9" action="ppaction://hlinksldjump"/>
              <a:extLst>
                <a:ext uri="{FF2B5EF4-FFF2-40B4-BE49-F238E27FC236}">
                  <a16:creationId xmlns:a16="http://schemas.microsoft.com/office/drawing/2014/main" id="{CE916FB6-16D9-C149-F88D-228666AAB49D}"/>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2614" name="Tekstfelt 2613">
              <a:hlinkClick r:id="rId9" action="ppaction://hlinksldjump"/>
              <a:extLst>
                <a:ext uri="{FF2B5EF4-FFF2-40B4-BE49-F238E27FC236}">
                  <a16:creationId xmlns:a16="http://schemas.microsoft.com/office/drawing/2014/main" id="{F1B5B7F9-DD77-D9CD-782E-A9F7A0A534F4}"/>
                </a:ext>
              </a:extLst>
            </p:cNvPr>
            <p:cNvSpPr txBox="1"/>
            <p:nvPr/>
          </p:nvSpPr>
          <p:spPr>
            <a:xfrm>
              <a:off x="576020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2615" name="Tekstfelt 2614">
              <a:hlinkClick r:id="rId9" action="ppaction://hlinksldjump"/>
              <a:extLst>
                <a:ext uri="{FF2B5EF4-FFF2-40B4-BE49-F238E27FC236}">
                  <a16:creationId xmlns:a16="http://schemas.microsoft.com/office/drawing/2014/main" id="{C14C5B1C-BEFA-4B38-C487-644098CF4648}"/>
                </a:ext>
              </a:extLst>
            </p:cNvPr>
            <p:cNvSpPr txBox="1"/>
            <p:nvPr/>
          </p:nvSpPr>
          <p:spPr>
            <a:xfrm>
              <a:off x="5685555" y="3844047"/>
              <a:ext cx="391454" cy="246221"/>
            </a:xfrm>
            <a:prstGeom prst="rect">
              <a:avLst/>
            </a:prstGeom>
            <a:noFill/>
          </p:spPr>
          <p:txBody>
            <a:bodyPr wrap="none" rtlCol="0">
              <a:spAutoFit/>
            </a:bodyPr>
            <a:lstStyle/>
            <a:p>
              <a:r>
                <a:rPr lang="da-DK" sz="1000" dirty="0"/>
                <a:t>216</a:t>
              </a:r>
            </a:p>
          </p:txBody>
        </p:sp>
      </p:grpSp>
      <p:sp>
        <p:nvSpPr>
          <p:cNvPr id="3" name="Tekstfelt 2">
            <a:extLst>
              <a:ext uri="{FF2B5EF4-FFF2-40B4-BE49-F238E27FC236}">
                <a16:creationId xmlns:a16="http://schemas.microsoft.com/office/drawing/2014/main" id="{71D5224A-B5C9-359C-556F-E275F8A05F17}"/>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cxnSp>
        <p:nvCxnSpPr>
          <p:cNvPr id="6" name="Lige pilforbindelse 5">
            <a:extLst>
              <a:ext uri="{FF2B5EF4-FFF2-40B4-BE49-F238E27FC236}">
                <a16:creationId xmlns:a16="http://schemas.microsoft.com/office/drawing/2014/main" id="{A1F4C1A4-EA2F-6DE2-2CE7-14649BD5929E}"/>
              </a:ext>
            </a:extLst>
          </p:cNvPr>
          <p:cNvCxnSpPr>
            <a:cxnSpLocks/>
          </p:cNvCxnSpPr>
          <p:nvPr/>
        </p:nvCxnSpPr>
        <p:spPr>
          <a:xfrm flipH="1">
            <a:off x="5053063" y="4799420"/>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7" name="Lige pilforbindelse 6">
            <a:extLst>
              <a:ext uri="{FF2B5EF4-FFF2-40B4-BE49-F238E27FC236}">
                <a16:creationId xmlns:a16="http://schemas.microsoft.com/office/drawing/2014/main" id="{75C53DBF-73C4-226D-B54D-D0F9042175FA}"/>
              </a:ext>
            </a:extLst>
          </p:cNvPr>
          <p:cNvCxnSpPr>
            <a:cxnSpLocks/>
          </p:cNvCxnSpPr>
          <p:nvPr/>
        </p:nvCxnSpPr>
        <p:spPr>
          <a:xfrm flipH="1">
            <a:off x="4183102" y="5650798"/>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26661884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7"/>
                                        </p:tgtEl>
                                        <p:attrNameLst>
                                          <p:attrName>style.visibility</p:attrName>
                                        </p:attrNameLst>
                                      </p:cBhvr>
                                      <p:to>
                                        <p:strVal val="visible"/>
                                      </p:to>
                                    </p:set>
                                    <p:animEffect transition="in" filter="dissolve">
                                      <p:cBhvr>
                                        <p:cTn id="11"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3CF35BE-9689-8776-97A9-59F4D4B481BC}"/>
            </a:ext>
          </a:extLst>
        </p:cNvPr>
        <p:cNvGrpSpPr/>
        <p:nvPr/>
      </p:nvGrpSpPr>
      <p:grpSpPr>
        <a:xfrm>
          <a:off x="0" y="0"/>
          <a:ext cx="0" cy="0"/>
          <a:chOff x="0" y="0"/>
          <a:chExt cx="0" cy="0"/>
        </a:xfrm>
      </p:grpSpPr>
      <p:pic>
        <p:nvPicPr>
          <p:cNvPr id="2552" name="Picture 2" descr="Ai Genereret, Forladt, Bygning, Gammel">
            <a:extLst>
              <a:ext uri="{FF2B5EF4-FFF2-40B4-BE49-F238E27FC236}">
                <a16:creationId xmlns:a16="http://schemas.microsoft.com/office/drawing/2014/main" id="{9FC9249F-7A1E-66D8-B371-24D2EEF0A838}"/>
              </a:ext>
            </a:extLst>
          </p:cNvPr>
          <p:cNvPicPr>
            <a:picLocks noChangeAspect="1" noChangeArrowheads="1"/>
          </p:cNvPicPr>
          <p:nvPr/>
        </p:nvPicPr>
        <p:blipFill>
          <a:blip r:embed="rId3">
            <a:extLst>
              <a:ext uri="{BEBA8EAE-BF5A-486C-A8C5-ECC9F3942E4B}">
                <a14:imgProps xmlns:a14="http://schemas.microsoft.com/office/drawing/2010/main">
                  <a14:imgLayer r:embed="rId4">
                    <a14:imgEffect>
                      <a14:brightnessContrast bright="-40000" contrast="-40000"/>
                    </a14:imgEffect>
                  </a14:imgLayer>
                </a14:imgProps>
              </a:ext>
              <a:ext uri="{28A0092B-C50C-407E-A947-70E740481C1C}">
                <a14:useLocalDpi xmlns:a14="http://schemas.microsoft.com/office/drawing/2010/main" val="0"/>
              </a:ext>
            </a:extLst>
          </a:blip>
          <a:srcRect l="5024" r="14072" b="-1"/>
          <a:stretch/>
        </p:blipFill>
        <p:spPr bwMode="auto">
          <a:xfrm>
            <a:off x="20" y="1282"/>
            <a:ext cx="9905980" cy="6856718"/>
          </a:xfrm>
          <a:prstGeom prst="rect">
            <a:avLst/>
          </a:prstGeom>
          <a:noFill/>
          <a:extLst>
            <a:ext uri="{909E8E84-426E-40DD-AFC4-6F175D3DCCD1}">
              <a14:hiddenFill xmlns:a14="http://schemas.microsoft.com/office/drawing/2010/main">
                <a:solidFill>
                  <a:srgbClr val="FFFFFF"/>
                </a:solidFill>
              </a14:hiddenFill>
            </a:ext>
          </a:extLst>
        </p:spPr>
      </p:pic>
      <p:grpSp>
        <p:nvGrpSpPr>
          <p:cNvPr id="1640" name="Gruppe 1639">
            <a:extLst>
              <a:ext uri="{FF2B5EF4-FFF2-40B4-BE49-F238E27FC236}">
                <a16:creationId xmlns:a16="http://schemas.microsoft.com/office/drawing/2014/main" id="{56E735B9-0966-CA77-0533-0C0811BB42BB}"/>
              </a:ext>
            </a:extLst>
          </p:cNvPr>
          <p:cNvGrpSpPr/>
          <p:nvPr/>
        </p:nvGrpSpPr>
        <p:grpSpPr>
          <a:xfrm>
            <a:off x="338113" y="1387706"/>
            <a:ext cx="5842309" cy="5233756"/>
            <a:chOff x="766885" y="981717"/>
            <a:chExt cx="5842309" cy="5233756"/>
          </a:xfrm>
        </p:grpSpPr>
        <p:grpSp>
          <p:nvGrpSpPr>
            <p:cNvPr id="1641" name="Gruppe 1640">
              <a:extLst>
                <a:ext uri="{FF2B5EF4-FFF2-40B4-BE49-F238E27FC236}">
                  <a16:creationId xmlns:a16="http://schemas.microsoft.com/office/drawing/2014/main" id="{60B33873-1E04-5C6C-08E8-1010B8C1D991}"/>
                </a:ext>
              </a:extLst>
            </p:cNvPr>
            <p:cNvGrpSpPr/>
            <p:nvPr/>
          </p:nvGrpSpPr>
          <p:grpSpPr>
            <a:xfrm>
              <a:off x="778422" y="981717"/>
              <a:ext cx="5830772" cy="5233756"/>
              <a:chOff x="-136438" y="1029165"/>
              <a:chExt cx="5830772" cy="5233756"/>
            </a:xfrm>
          </p:grpSpPr>
          <p:grpSp>
            <p:nvGrpSpPr>
              <p:cNvPr id="1808" name="Gruppe 1807">
                <a:extLst>
                  <a:ext uri="{FF2B5EF4-FFF2-40B4-BE49-F238E27FC236}">
                    <a16:creationId xmlns:a16="http://schemas.microsoft.com/office/drawing/2014/main" id="{79FDC219-AD39-FABE-8B28-6A5F2E0F2534}"/>
                  </a:ext>
                </a:extLst>
              </p:cNvPr>
              <p:cNvGrpSpPr/>
              <p:nvPr/>
            </p:nvGrpSpPr>
            <p:grpSpPr>
              <a:xfrm>
                <a:off x="4253398" y="1061132"/>
                <a:ext cx="442069" cy="4756379"/>
                <a:chOff x="3817279" y="1064461"/>
                <a:chExt cx="442069" cy="4756379"/>
              </a:xfrm>
            </p:grpSpPr>
            <p:sp>
              <p:nvSpPr>
                <p:cNvPr id="2478" name="Rektangel 2477">
                  <a:extLst>
                    <a:ext uri="{FF2B5EF4-FFF2-40B4-BE49-F238E27FC236}">
                      <a16:creationId xmlns:a16="http://schemas.microsoft.com/office/drawing/2014/main" id="{D4562C35-B8E2-8586-D623-D6D703171F29}"/>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9" name="Rektangel 2478">
                  <a:extLst>
                    <a:ext uri="{FF2B5EF4-FFF2-40B4-BE49-F238E27FC236}">
                      <a16:creationId xmlns:a16="http://schemas.microsoft.com/office/drawing/2014/main" id="{7AA08B49-B23C-2E00-E787-C8C1CE9C1983}"/>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0" name="Rektangel 2479">
                  <a:extLst>
                    <a:ext uri="{FF2B5EF4-FFF2-40B4-BE49-F238E27FC236}">
                      <a16:creationId xmlns:a16="http://schemas.microsoft.com/office/drawing/2014/main" id="{2A2981DB-21C9-B5BB-6068-66C50179DAC8}"/>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1" name="Rektangel 2480">
                  <a:extLst>
                    <a:ext uri="{FF2B5EF4-FFF2-40B4-BE49-F238E27FC236}">
                      <a16:creationId xmlns:a16="http://schemas.microsoft.com/office/drawing/2014/main" id="{6DCAABAC-98ED-10EC-D5F4-AD9B2801A691}"/>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2" name="Rektangel 2481">
                  <a:extLst>
                    <a:ext uri="{FF2B5EF4-FFF2-40B4-BE49-F238E27FC236}">
                      <a16:creationId xmlns:a16="http://schemas.microsoft.com/office/drawing/2014/main" id="{26DCB890-52CE-13B4-A4A6-F1FEA1636BF6}"/>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3" name="Rektangel 2482">
                  <a:extLst>
                    <a:ext uri="{FF2B5EF4-FFF2-40B4-BE49-F238E27FC236}">
                      <a16:creationId xmlns:a16="http://schemas.microsoft.com/office/drawing/2014/main" id="{7355F940-1270-DD7F-DC1F-8D1B206D33E2}"/>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4" name="Rektangel 2483">
                  <a:extLst>
                    <a:ext uri="{FF2B5EF4-FFF2-40B4-BE49-F238E27FC236}">
                      <a16:creationId xmlns:a16="http://schemas.microsoft.com/office/drawing/2014/main" id="{06E8650D-89CE-7D15-45D7-16E00C93118A}"/>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5" name="Rektangel 2484">
                  <a:extLst>
                    <a:ext uri="{FF2B5EF4-FFF2-40B4-BE49-F238E27FC236}">
                      <a16:creationId xmlns:a16="http://schemas.microsoft.com/office/drawing/2014/main" id="{7AB8B71C-CED5-6C66-61A1-118E929DC412}"/>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6" name="Rektangel 2485">
                  <a:extLst>
                    <a:ext uri="{FF2B5EF4-FFF2-40B4-BE49-F238E27FC236}">
                      <a16:creationId xmlns:a16="http://schemas.microsoft.com/office/drawing/2014/main" id="{81CE05AB-F09F-A6F4-480F-B82B212C0B0B}"/>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7" name="Rektangel 2486">
                  <a:extLst>
                    <a:ext uri="{FF2B5EF4-FFF2-40B4-BE49-F238E27FC236}">
                      <a16:creationId xmlns:a16="http://schemas.microsoft.com/office/drawing/2014/main" id="{730B9311-E3FB-AE77-8F94-35734F98A1AC}"/>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8" name="Rektangel 2487">
                  <a:extLst>
                    <a:ext uri="{FF2B5EF4-FFF2-40B4-BE49-F238E27FC236}">
                      <a16:creationId xmlns:a16="http://schemas.microsoft.com/office/drawing/2014/main" id="{B2E5D0C5-1798-6E9A-7DA2-BE55241233A0}"/>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809" name="Rektangel 1808">
                <a:extLst>
                  <a:ext uri="{FF2B5EF4-FFF2-40B4-BE49-F238E27FC236}">
                    <a16:creationId xmlns:a16="http://schemas.microsoft.com/office/drawing/2014/main" id="{4809434C-45ED-D65C-64FE-8668ED84A836}"/>
                  </a:ext>
                </a:extLst>
              </p:cNvPr>
              <p:cNvSpPr>
                <a:spLocks noChangeAspect="1"/>
              </p:cNvSpPr>
              <p:nvPr/>
            </p:nvSpPr>
            <p:spPr>
              <a:xfrm>
                <a:off x="4265457" y="581623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1810" name="Gruppe 1809">
                <a:extLst>
                  <a:ext uri="{FF2B5EF4-FFF2-40B4-BE49-F238E27FC236}">
                    <a16:creationId xmlns:a16="http://schemas.microsoft.com/office/drawing/2014/main" id="{13F8D4B1-0712-2A7E-FE50-A7F4ABB9AFE9}"/>
                  </a:ext>
                </a:extLst>
              </p:cNvPr>
              <p:cNvGrpSpPr/>
              <p:nvPr/>
            </p:nvGrpSpPr>
            <p:grpSpPr>
              <a:xfrm>
                <a:off x="4196610" y="1032983"/>
                <a:ext cx="641389" cy="5216305"/>
                <a:chOff x="2892468" y="1032983"/>
                <a:chExt cx="641389" cy="5216305"/>
              </a:xfrm>
            </p:grpSpPr>
            <p:grpSp>
              <p:nvGrpSpPr>
                <p:cNvPr id="2441" name="Gruppe 2440">
                  <a:extLst>
                    <a:ext uri="{FF2B5EF4-FFF2-40B4-BE49-F238E27FC236}">
                      <a16:creationId xmlns:a16="http://schemas.microsoft.com/office/drawing/2014/main" id="{BA44CFC9-25F4-6521-5827-3B2AD3ED0E1B}"/>
                    </a:ext>
                  </a:extLst>
                </p:cNvPr>
                <p:cNvGrpSpPr/>
                <p:nvPr/>
              </p:nvGrpSpPr>
              <p:grpSpPr>
                <a:xfrm>
                  <a:off x="2892468" y="1032983"/>
                  <a:ext cx="641389" cy="5216305"/>
                  <a:chOff x="3475384" y="1188399"/>
                  <a:chExt cx="641389" cy="5216305"/>
                </a:xfrm>
              </p:grpSpPr>
              <p:sp>
                <p:nvSpPr>
                  <p:cNvPr id="2445" name="Tekstfelt 2444">
                    <a:extLst>
                      <a:ext uri="{FF2B5EF4-FFF2-40B4-BE49-F238E27FC236}">
                        <a16:creationId xmlns:a16="http://schemas.microsoft.com/office/drawing/2014/main" id="{D0F1F76D-1ECA-EF80-E393-2ACCCEDA4E40}"/>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446" name="Tekstfelt 2445">
                    <a:extLst>
                      <a:ext uri="{FF2B5EF4-FFF2-40B4-BE49-F238E27FC236}">
                        <a16:creationId xmlns:a16="http://schemas.microsoft.com/office/drawing/2014/main" id="{B03CCE60-1071-EC97-2A70-28148E019357}"/>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447" name="Tekstfelt 2446">
                    <a:extLst>
                      <a:ext uri="{FF2B5EF4-FFF2-40B4-BE49-F238E27FC236}">
                        <a16:creationId xmlns:a16="http://schemas.microsoft.com/office/drawing/2014/main" id="{5271AE7B-D988-1007-FAB0-D1D539794C32}"/>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448" name="Tekstfelt 2447">
                    <a:extLst>
                      <a:ext uri="{FF2B5EF4-FFF2-40B4-BE49-F238E27FC236}">
                        <a16:creationId xmlns:a16="http://schemas.microsoft.com/office/drawing/2014/main" id="{4FC3A47D-6EA3-09BC-1AE5-436C4288942B}"/>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449" name="Tekstfelt 2448">
                    <a:extLst>
                      <a:ext uri="{FF2B5EF4-FFF2-40B4-BE49-F238E27FC236}">
                        <a16:creationId xmlns:a16="http://schemas.microsoft.com/office/drawing/2014/main" id="{D477D161-005E-0409-AC4E-81DDC652FC6B}"/>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450" name="Tekstfelt 2449">
                    <a:extLst>
                      <a:ext uri="{FF2B5EF4-FFF2-40B4-BE49-F238E27FC236}">
                        <a16:creationId xmlns:a16="http://schemas.microsoft.com/office/drawing/2014/main" id="{2570575F-F16E-9159-75EA-0C0678339F0C}"/>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451" name="Tekstfelt 2450">
                    <a:extLst>
                      <a:ext uri="{FF2B5EF4-FFF2-40B4-BE49-F238E27FC236}">
                        <a16:creationId xmlns:a16="http://schemas.microsoft.com/office/drawing/2014/main" id="{98971C3C-7C82-5951-DB23-A7460D6BAAC6}"/>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452" name="Tekstfelt 2451">
                    <a:extLst>
                      <a:ext uri="{FF2B5EF4-FFF2-40B4-BE49-F238E27FC236}">
                        <a16:creationId xmlns:a16="http://schemas.microsoft.com/office/drawing/2014/main" id="{45E30E3F-1F63-EDD3-C577-9575C00C0189}"/>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453" name="Tekstfelt 2452">
                    <a:extLst>
                      <a:ext uri="{FF2B5EF4-FFF2-40B4-BE49-F238E27FC236}">
                        <a16:creationId xmlns:a16="http://schemas.microsoft.com/office/drawing/2014/main" id="{C48E8321-5E66-9817-9EA2-2FAC12E5C17F}"/>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454" name="Tekstfelt 2453">
                    <a:extLst>
                      <a:ext uri="{FF2B5EF4-FFF2-40B4-BE49-F238E27FC236}">
                        <a16:creationId xmlns:a16="http://schemas.microsoft.com/office/drawing/2014/main" id="{70673AA9-B206-638E-207A-D181B7ACEC4C}"/>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455" name="Tekstfelt 2454">
                    <a:extLst>
                      <a:ext uri="{FF2B5EF4-FFF2-40B4-BE49-F238E27FC236}">
                        <a16:creationId xmlns:a16="http://schemas.microsoft.com/office/drawing/2014/main" id="{23E5F2E1-7900-5885-A3C0-4D5C9B628570}"/>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456" name="Tekstfelt 2455">
                    <a:extLst>
                      <a:ext uri="{FF2B5EF4-FFF2-40B4-BE49-F238E27FC236}">
                        <a16:creationId xmlns:a16="http://schemas.microsoft.com/office/drawing/2014/main" id="{97E19C85-9ECB-46AF-2C91-547C64EFC269}"/>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457" name="Tekstfelt 2456">
                    <a:extLst>
                      <a:ext uri="{FF2B5EF4-FFF2-40B4-BE49-F238E27FC236}">
                        <a16:creationId xmlns:a16="http://schemas.microsoft.com/office/drawing/2014/main" id="{824DFB10-2947-9AC9-4ACC-D1CC3E9EE48F}"/>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458" name="Tekstfelt 2457">
                    <a:extLst>
                      <a:ext uri="{FF2B5EF4-FFF2-40B4-BE49-F238E27FC236}">
                        <a16:creationId xmlns:a16="http://schemas.microsoft.com/office/drawing/2014/main" id="{D9BB13B4-8938-0F92-0B4A-7E86A2A2B779}"/>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459" name="Tekstfelt 2458">
                    <a:extLst>
                      <a:ext uri="{FF2B5EF4-FFF2-40B4-BE49-F238E27FC236}">
                        <a16:creationId xmlns:a16="http://schemas.microsoft.com/office/drawing/2014/main" id="{C21219FB-7D81-5617-B088-E7BFFB9024F8}"/>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460" name="Tekstfelt 2459">
                    <a:extLst>
                      <a:ext uri="{FF2B5EF4-FFF2-40B4-BE49-F238E27FC236}">
                        <a16:creationId xmlns:a16="http://schemas.microsoft.com/office/drawing/2014/main" id="{3A81FDE8-1C15-9862-AEA8-C6A5453EFE41}"/>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461" name="Tekstfelt 2460">
                    <a:extLst>
                      <a:ext uri="{FF2B5EF4-FFF2-40B4-BE49-F238E27FC236}">
                        <a16:creationId xmlns:a16="http://schemas.microsoft.com/office/drawing/2014/main" id="{E63E8A88-D0F1-6CA1-3007-7BF0E85105C3}"/>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462" name="Tekstfelt 2461">
                    <a:extLst>
                      <a:ext uri="{FF2B5EF4-FFF2-40B4-BE49-F238E27FC236}">
                        <a16:creationId xmlns:a16="http://schemas.microsoft.com/office/drawing/2014/main" id="{63C2D427-47EF-13D1-D1F2-BA550B6555D2}"/>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463" name="Tekstfelt 2462">
                    <a:extLst>
                      <a:ext uri="{FF2B5EF4-FFF2-40B4-BE49-F238E27FC236}">
                        <a16:creationId xmlns:a16="http://schemas.microsoft.com/office/drawing/2014/main" id="{B0CE9854-39EC-3C7D-2B34-DDB9B1EB389B}"/>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464" name="Tekstfelt 2463">
                    <a:extLst>
                      <a:ext uri="{FF2B5EF4-FFF2-40B4-BE49-F238E27FC236}">
                        <a16:creationId xmlns:a16="http://schemas.microsoft.com/office/drawing/2014/main" id="{2BC37D18-906E-4BD7-CF18-0DCDB50CDD83}"/>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465" name="Tekstfelt 2464">
                    <a:extLst>
                      <a:ext uri="{FF2B5EF4-FFF2-40B4-BE49-F238E27FC236}">
                        <a16:creationId xmlns:a16="http://schemas.microsoft.com/office/drawing/2014/main" id="{5034E777-D81B-0FA8-4683-A426419204D0}"/>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466" name="Tekstfelt 2465">
                    <a:extLst>
                      <a:ext uri="{FF2B5EF4-FFF2-40B4-BE49-F238E27FC236}">
                        <a16:creationId xmlns:a16="http://schemas.microsoft.com/office/drawing/2014/main" id="{A89FEB79-1B7A-C08B-6611-B9A61973B771}"/>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467" name="Tekstfelt 2466">
                    <a:extLst>
                      <a:ext uri="{FF2B5EF4-FFF2-40B4-BE49-F238E27FC236}">
                        <a16:creationId xmlns:a16="http://schemas.microsoft.com/office/drawing/2014/main" id="{6EE9FDCE-632E-9F04-3CF5-A8A2A2FE5D47}"/>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468" name="Tekstfelt 2467">
                    <a:extLst>
                      <a:ext uri="{FF2B5EF4-FFF2-40B4-BE49-F238E27FC236}">
                        <a16:creationId xmlns:a16="http://schemas.microsoft.com/office/drawing/2014/main" id="{5304B0A8-F95E-BA49-B562-D0F7E78FC381}"/>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469" name="Tekstfelt 2468">
                    <a:extLst>
                      <a:ext uri="{FF2B5EF4-FFF2-40B4-BE49-F238E27FC236}">
                        <a16:creationId xmlns:a16="http://schemas.microsoft.com/office/drawing/2014/main" id="{B153D7EF-55F8-43B3-92E7-69A3D78E7CAE}"/>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470" name="Tekstfelt 2469">
                    <a:extLst>
                      <a:ext uri="{FF2B5EF4-FFF2-40B4-BE49-F238E27FC236}">
                        <a16:creationId xmlns:a16="http://schemas.microsoft.com/office/drawing/2014/main" id="{7193201F-EEC5-27F6-DC30-64579B21A7D0}"/>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471" name="Tekstfelt 2470">
                    <a:extLst>
                      <a:ext uri="{FF2B5EF4-FFF2-40B4-BE49-F238E27FC236}">
                        <a16:creationId xmlns:a16="http://schemas.microsoft.com/office/drawing/2014/main" id="{A65273C9-4730-BBC8-9D0C-A4D742E3E10C}"/>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472" name="Tekstfelt 2471">
                    <a:extLst>
                      <a:ext uri="{FF2B5EF4-FFF2-40B4-BE49-F238E27FC236}">
                        <a16:creationId xmlns:a16="http://schemas.microsoft.com/office/drawing/2014/main" id="{71773B46-C78B-E3C6-FB54-2F5A05709A04}"/>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473" name="Tekstfelt 2472">
                    <a:extLst>
                      <a:ext uri="{FF2B5EF4-FFF2-40B4-BE49-F238E27FC236}">
                        <a16:creationId xmlns:a16="http://schemas.microsoft.com/office/drawing/2014/main" id="{CA60CD6E-628E-6B7A-7DD8-F57BF19615A3}"/>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474" name="Tekstfelt 2473">
                    <a:extLst>
                      <a:ext uri="{FF2B5EF4-FFF2-40B4-BE49-F238E27FC236}">
                        <a16:creationId xmlns:a16="http://schemas.microsoft.com/office/drawing/2014/main" id="{DFF95A28-20C5-BB4D-41AE-A537ABAA23E2}"/>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475" name="Tekstfelt 2474">
                    <a:extLst>
                      <a:ext uri="{FF2B5EF4-FFF2-40B4-BE49-F238E27FC236}">
                        <a16:creationId xmlns:a16="http://schemas.microsoft.com/office/drawing/2014/main" id="{9CBF110F-6392-AF03-5D27-4749AD33D5D3}"/>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476" name="Tekstfelt 2475">
                    <a:extLst>
                      <a:ext uri="{FF2B5EF4-FFF2-40B4-BE49-F238E27FC236}">
                        <a16:creationId xmlns:a16="http://schemas.microsoft.com/office/drawing/2014/main" id="{8343B3EC-9195-07A4-D3D2-113A927D1190}"/>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477" name="Tekstfelt 2476">
                    <a:extLst>
                      <a:ext uri="{FF2B5EF4-FFF2-40B4-BE49-F238E27FC236}">
                        <a16:creationId xmlns:a16="http://schemas.microsoft.com/office/drawing/2014/main" id="{68807989-C21A-543C-243C-68A6168B03FA}"/>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442" name="Tekstfelt 2441">
                  <a:extLst>
                    <a:ext uri="{FF2B5EF4-FFF2-40B4-BE49-F238E27FC236}">
                      <a16:creationId xmlns:a16="http://schemas.microsoft.com/office/drawing/2014/main" id="{9244B475-C4B4-8167-9224-0721B6E97F1E}"/>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443" name="Tekstfelt 2442">
                  <a:extLst>
                    <a:ext uri="{FF2B5EF4-FFF2-40B4-BE49-F238E27FC236}">
                      <a16:creationId xmlns:a16="http://schemas.microsoft.com/office/drawing/2014/main" id="{705B14D4-9129-661A-A57F-C08B3B069609}"/>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444" name="Tekstfelt 2443">
                  <a:extLst>
                    <a:ext uri="{FF2B5EF4-FFF2-40B4-BE49-F238E27FC236}">
                      <a16:creationId xmlns:a16="http://schemas.microsoft.com/office/drawing/2014/main" id="{7F1A405D-9BAD-CC6D-3658-FAD7210B8C6E}"/>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11" name="Gruppe 1810">
                <a:extLst>
                  <a:ext uri="{FF2B5EF4-FFF2-40B4-BE49-F238E27FC236}">
                    <a16:creationId xmlns:a16="http://schemas.microsoft.com/office/drawing/2014/main" id="{CD53C86F-6DBC-346E-2F72-BEBD0AABE876}"/>
                  </a:ext>
                </a:extLst>
              </p:cNvPr>
              <p:cNvGrpSpPr/>
              <p:nvPr/>
            </p:nvGrpSpPr>
            <p:grpSpPr>
              <a:xfrm>
                <a:off x="4188892" y="1168460"/>
                <a:ext cx="374057" cy="4971316"/>
                <a:chOff x="2884750" y="1168460"/>
                <a:chExt cx="374057" cy="4971316"/>
              </a:xfrm>
            </p:grpSpPr>
            <p:grpSp>
              <p:nvGrpSpPr>
                <p:cNvPr id="2428" name="Gruppe 2427">
                  <a:extLst>
                    <a:ext uri="{FF2B5EF4-FFF2-40B4-BE49-F238E27FC236}">
                      <a16:creationId xmlns:a16="http://schemas.microsoft.com/office/drawing/2014/main" id="{2B71A62F-19D5-5985-D7BE-81A77F7E878B}"/>
                    </a:ext>
                  </a:extLst>
                </p:cNvPr>
                <p:cNvGrpSpPr/>
                <p:nvPr/>
              </p:nvGrpSpPr>
              <p:grpSpPr>
                <a:xfrm>
                  <a:off x="2884750" y="1168460"/>
                  <a:ext cx="358241" cy="4542339"/>
                  <a:chOff x="3468415" y="1754237"/>
                  <a:chExt cx="358241" cy="4542339"/>
                </a:xfrm>
              </p:grpSpPr>
              <p:sp>
                <p:nvSpPr>
                  <p:cNvPr id="2430" name="Tekstfelt 2429">
                    <a:extLst>
                      <a:ext uri="{FF2B5EF4-FFF2-40B4-BE49-F238E27FC236}">
                        <a16:creationId xmlns:a16="http://schemas.microsoft.com/office/drawing/2014/main" id="{05E4E8FD-5A5B-3371-106A-6413DB697C33}"/>
                      </a:ext>
                    </a:extLst>
                  </p:cNvPr>
                  <p:cNvSpPr txBox="1"/>
                  <p:nvPr/>
                </p:nvSpPr>
                <p:spPr>
                  <a:xfrm>
                    <a:off x="3477366" y="60811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217</a:t>
                    </a:r>
                  </a:p>
                </p:txBody>
              </p:sp>
              <p:sp>
                <p:nvSpPr>
                  <p:cNvPr id="2431" name="Tekstfelt 2430">
                    <a:extLst>
                      <a:ext uri="{FF2B5EF4-FFF2-40B4-BE49-F238E27FC236}">
                        <a16:creationId xmlns:a16="http://schemas.microsoft.com/office/drawing/2014/main" id="{9D055E06-7512-1D31-812B-41A275AB8120}"/>
                      </a:ext>
                    </a:extLst>
                  </p:cNvPr>
                  <p:cNvSpPr txBox="1"/>
                  <p:nvPr/>
                </p:nvSpPr>
                <p:spPr>
                  <a:xfrm>
                    <a:off x="3470660" y="218566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226</a:t>
                    </a:r>
                  </a:p>
                </p:txBody>
              </p:sp>
              <p:sp>
                <p:nvSpPr>
                  <p:cNvPr id="2432" name="Tekstfelt 2431">
                    <a:extLst>
                      <a:ext uri="{FF2B5EF4-FFF2-40B4-BE49-F238E27FC236}">
                        <a16:creationId xmlns:a16="http://schemas.microsoft.com/office/drawing/2014/main" id="{714E89D4-CFB5-9637-968D-57CC90EEBD82}"/>
                      </a:ext>
                    </a:extLst>
                  </p:cNvPr>
                  <p:cNvSpPr txBox="1"/>
                  <p:nvPr/>
                </p:nvSpPr>
                <p:spPr>
                  <a:xfrm>
                    <a:off x="3470659" y="26193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225</a:t>
                    </a:r>
                  </a:p>
                </p:txBody>
              </p:sp>
              <p:sp>
                <p:nvSpPr>
                  <p:cNvPr id="2433" name="Tekstfelt 2432">
                    <a:extLst>
                      <a:ext uri="{FF2B5EF4-FFF2-40B4-BE49-F238E27FC236}">
                        <a16:creationId xmlns:a16="http://schemas.microsoft.com/office/drawing/2014/main" id="{5C64D650-FC2C-5EB0-0B94-9C79558B8777}"/>
                      </a:ext>
                    </a:extLst>
                  </p:cNvPr>
                  <p:cNvSpPr txBox="1"/>
                  <p:nvPr/>
                </p:nvSpPr>
                <p:spPr>
                  <a:xfrm>
                    <a:off x="3468415" y="305412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224</a:t>
                    </a:r>
                  </a:p>
                </p:txBody>
              </p:sp>
              <p:sp>
                <p:nvSpPr>
                  <p:cNvPr id="2434" name="Tekstfelt 2433">
                    <a:extLst>
                      <a:ext uri="{FF2B5EF4-FFF2-40B4-BE49-F238E27FC236}">
                        <a16:creationId xmlns:a16="http://schemas.microsoft.com/office/drawing/2014/main" id="{9C45AFD8-5547-C16D-5D75-985B0C5500B5}"/>
                      </a:ext>
                    </a:extLst>
                  </p:cNvPr>
                  <p:cNvSpPr txBox="1"/>
                  <p:nvPr/>
                </p:nvSpPr>
                <p:spPr>
                  <a:xfrm>
                    <a:off x="3469533" y="348555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223</a:t>
                    </a:r>
                  </a:p>
                </p:txBody>
              </p:sp>
              <p:sp>
                <p:nvSpPr>
                  <p:cNvPr id="2435" name="Tekstfelt 2434">
                    <a:extLst>
                      <a:ext uri="{FF2B5EF4-FFF2-40B4-BE49-F238E27FC236}">
                        <a16:creationId xmlns:a16="http://schemas.microsoft.com/office/drawing/2014/main" id="{32E2F0CF-E0F1-FADE-1A66-87AEF78BE8FB}"/>
                      </a:ext>
                    </a:extLst>
                  </p:cNvPr>
                  <p:cNvSpPr txBox="1"/>
                  <p:nvPr/>
                </p:nvSpPr>
                <p:spPr>
                  <a:xfrm>
                    <a:off x="3470652" y="391699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222</a:t>
                    </a:r>
                  </a:p>
                </p:txBody>
              </p:sp>
              <p:sp>
                <p:nvSpPr>
                  <p:cNvPr id="2436" name="Tekstfelt 2435">
                    <a:extLst>
                      <a:ext uri="{FF2B5EF4-FFF2-40B4-BE49-F238E27FC236}">
                        <a16:creationId xmlns:a16="http://schemas.microsoft.com/office/drawing/2014/main" id="{0B7F8DA9-70E4-7087-FCB5-03FFB6C77CFB}"/>
                      </a:ext>
                    </a:extLst>
                  </p:cNvPr>
                  <p:cNvSpPr txBox="1"/>
                  <p:nvPr/>
                </p:nvSpPr>
                <p:spPr>
                  <a:xfrm>
                    <a:off x="3471769" y="434842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221</a:t>
                    </a:r>
                  </a:p>
                </p:txBody>
              </p:sp>
              <p:sp>
                <p:nvSpPr>
                  <p:cNvPr id="2437" name="Tekstfelt 2436">
                    <a:extLst>
                      <a:ext uri="{FF2B5EF4-FFF2-40B4-BE49-F238E27FC236}">
                        <a16:creationId xmlns:a16="http://schemas.microsoft.com/office/drawing/2014/main" id="{710E6E8B-473F-12C2-C9C8-457BB2FCAEDD}"/>
                      </a:ext>
                    </a:extLst>
                  </p:cNvPr>
                  <p:cNvSpPr txBox="1"/>
                  <p:nvPr/>
                </p:nvSpPr>
                <p:spPr>
                  <a:xfrm>
                    <a:off x="3472887" y="477984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220</a:t>
                    </a:r>
                  </a:p>
                </p:txBody>
              </p:sp>
              <p:sp>
                <p:nvSpPr>
                  <p:cNvPr id="2438" name="Tekstfelt 2437">
                    <a:extLst>
                      <a:ext uri="{FF2B5EF4-FFF2-40B4-BE49-F238E27FC236}">
                        <a16:creationId xmlns:a16="http://schemas.microsoft.com/office/drawing/2014/main" id="{3A73A805-387E-7740-8752-F4EAFC776A54}"/>
                      </a:ext>
                    </a:extLst>
                  </p:cNvPr>
                  <p:cNvSpPr txBox="1"/>
                  <p:nvPr/>
                </p:nvSpPr>
                <p:spPr>
                  <a:xfrm>
                    <a:off x="3477366" y="521127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219</a:t>
                    </a:r>
                  </a:p>
                </p:txBody>
              </p:sp>
              <p:sp>
                <p:nvSpPr>
                  <p:cNvPr id="2439" name="Tekstfelt 2438">
                    <a:extLst>
                      <a:ext uri="{FF2B5EF4-FFF2-40B4-BE49-F238E27FC236}">
                        <a16:creationId xmlns:a16="http://schemas.microsoft.com/office/drawing/2014/main" id="{98ED61D0-2EFC-A06A-55B1-0AA780042888}"/>
                      </a:ext>
                    </a:extLst>
                  </p:cNvPr>
                  <p:cNvSpPr txBox="1"/>
                  <p:nvPr/>
                </p:nvSpPr>
                <p:spPr>
                  <a:xfrm>
                    <a:off x="3478484" y="5646066"/>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218</a:t>
                    </a:r>
                  </a:p>
                </p:txBody>
              </p:sp>
              <p:sp>
                <p:nvSpPr>
                  <p:cNvPr id="2440" name="Tekstfelt 2439">
                    <a:extLst>
                      <a:ext uri="{FF2B5EF4-FFF2-40B4-BE49-F238E27FC236}">
                        <a16:creationId xmlns:a16="http://schemas.microsoft.com/office/drawing/2014/main" id="{CA2D64D6-1DE9-7AFC-7C92-8BE58BD47173}"/>
                      </a:ext>
                    </a:extLst>
                  </p:cNvPr>
                  <p:cNvSpPr txBox="1"/>
                  <p:nvPr/>
                </p:nvSpPr>
                <p:spPr>
                  <a:xfrm>
                    <a:off x="3469542" y="17542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227</a:t>
                    </a:r>
                  </a:p>
                </p:txBody>
              </p:sp>
            </p:grpSp>
            <p:sp>
              <p:nvSpPr>
                <p:cNvPr id="2429" name="Tekstfelt 2428">
                  <a:extLst>
                    <a:ext uri="{FF2B5EF4-FFF2-40B4-BE49-F238E27FC236}">
                      <a16:creationId xmlns:a16="http://schemas.microsoft.com/office/drawing/2014/main" id="{E61D7D5C-6C32-B1EA-1319-B6F5C086F90E}"/>
                    </a:ext>
                  </a:extLst>
                </p:cNvPr>
                <p:cNvSpPr txBox="1"/>
                <p:nvPr/>
              </p:nvSpPr>
              <p:spPr>
                <a:xfrm>
                  <a:off x="2910635" y="59243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216</a:t>
                  </a:r>
                </a:p>
              </p:txBody>
            </p:sp>
          </p:grpSp>
          <p:grpSp>
            <p:nvGrpSpPr>
              <p:cNvPr id="1812" name="Gruppe 1811">
                <a:extLst>
                  <a:ext uri="{FF2B5EF4-FFF2-40B4-BE49-F238E27FC236}">
                    <a16:creationId xmlns:a16="http://schemas.microsoft.com/office/drawing/2014/main" id="{BB16A576-3F40-D86C-7216-6EF3DBE79C7E}"/>
                  </a:ext>
                </a:extLst>
              </p:cNvPr>
              <p:cNvGrpSpPr/>
              <p:nvPr/>
            </p:nvGrpSpPr>
            <p:grpSpPr>
              <a:xfrm>
                <a:off x="5119196" y="1063299"/>
                <a:ext cx="444157" cy="5190614"/>
                <a:chOff x="5753799" y="1204530"/>
                <a:chExt cx="444157" cy="5190614"/>
              </a:xfrm>
            </p:grpSpPr>
            <p:grpSp>
              <p:nvGrpSpPr>
                <p:cNvPr id="2415" name="Gruppe 2414">
                  <a:extLst>
                    <a:ext uri="{FF2B5EF4-FFF2-40B4-BE49-F238E27FC236}">
                      <a16:creationId xmlns:a16="http://schemas.microsoft.com/office/drawing/2014/main" id="{8131C7DE-E18C-2D08-18FF-9C0A63311299}"/>
                    </a:ext>
                  </a:extLst>
                </p:cNvPr>
                <p:cNvGrpSpPr/>
                <p:nvPr/>
              </p:nvGrpSpPr>
              <p:grpSpPr>
                <a:xfrm>
                  <a:off x="5753799" y="1204530"/>
                  <a:ext cx="442069" cy="4756379"/>
                  <a:chOff x="3817279" y="1064461"/>
                  <a:chExt cx="442069" cy="4756379"/>
                </a:xfrm>
              </p:grpSpPr>
              <p:sp>
                <p:nvSpPr>
                  <p:cNvPr id="2417" name="Rektangel 2416">
                    <a:extLst>
                      <a:ext uri="{FF2B5EF4-FFF2-40B4-BE49-F238E27FC236}">
                        <a16:creationId xmlns:a16="http://schemas.microsoft.com/office/drawing/2014/main" id="{2EBA3BE4-EC43-05B5-FABE-C40EEC5171BB}"/>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8" name="Rektangel 2417">
                    <a:extLst>
                      <a:ext uri="{FF2B5EF4-FFF2-40B4-BE49-F238E27FC236}">
                        <a16:creationId xmlns:a16="http://schemas.microsoft.com/office/drawing/2014/main" id="{E116C3B1-2919-432B-F869-2FA1B536D40E}"/>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9" name="Rektangel 2418">
                    <a:extLst>
                      <a:ext uri="{FF2B5EF4-FFF2-40B4-BE49-F238E27FC236}">
                        <a16:creationId xmlns:a16="http://schemas.microsoft.com/office/drawing/2014/main" id="{D48715A2-3F43-445A-EF89-D4C42625F81A}"/>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0" name="Rektangel 2419">
                    <a:extLst>
                      <a:ext uri="{FF2B5EF4-FFF2-40B4-BE49-F238E27FC236}">
                        <a16:creationId xmlns:a16="http://schemas.microsoft.com/office/drawing/2014/main" id="{EA35258F-FA0B-F0AC-F911-186FA53029B2}"/>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1" name="Rektangel 2420">
                    <a:extLst>
                      <a:ext uri="{FF2B5EF4-FFF2-40B4-BE49-F238E27FC236}">
                        <a16:creationId xmlns:a16="http://schemas.microsoft.com/office/drawing/2014/main" id="{39D2D1E0-7152-1865-FA04-C4CA28A00E7B}"/>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2" name="Rektangel 2421">
                    <a:extLst>
                      <a:ext uri="{FF2B5EF4-FFF2-40B4-BE49-F238E27FC236}">
                        <a16:creationId xmlns:a16="http://schemas.microsoft.com/office/drawing/2014/main" id="{B13ED971-F0A4-0A91-6525-7DEE8307EB36}"/>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3" name="Rektangel 2422">
                    <a:extLst>
                      <a:ext uri="{FF2B5EF4-FFF2-40B4-BE49-F238E27FC236}">
                        <a16:creationId xmlns:a16="http://schemas.microsoft.com/office/drawing/2014/main" id="{468CA504-882D-0B49-B45A-CC5D32679AD1}"/>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4" name="Rektangel 2423">
                    <a:extLst>
                      <a:ext uri="{FF2B5EF4-FFF2-40B4-BE49-F238E27FC236}">
                        <a16:creationId xmlns:a16="http://schemas.microsoft.com/office/drawing/2014/main" id="{97E76F79-D9F6-BF81-427B-0C71F1D0A947}"/>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5" name="Rektangel 2424">
                    <a:extLst>
                      <a:ext uri="{FF2B5EF4-FFF2-40B4-BE49-F238E27FC236}">
                        <a16:creationId xmlns:a16="http://schemas.microsoft.com/office/drawing/2014/main" id="{4E4CB795-3937-374F-494B-C7A41B88EFE9}"/>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6" name="Rektangel 2425">
                    <a:extLst>
                      <a:ext uri="{FF2B5EF4-FFF2-40B4-BE49-F238E27FC236}">
                        <a16:creationId xmlns:a16="http://schemas.microsoft.com/office/drawing/2014/main" id="{CF3755F9-471E-B5AD-1066-7EFD822F3757}"/>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7" name="Rektangel 2426">
                    <a:extLst>
                      <a:ext uri="{FF2B5EF4-FFF2-40B4-BE49-F238E27FC236}">
                        <a16:creationId xmlns:a16="http://schemas.microsoft.com/office/drawing/2014/main" id="{C81EF2EB-A8C1-C5A3-D72E-0BB8FA41EF77}"/>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16" name="Rektangel 2415">
                  <a:extLst>
                    <a:ext uri="{FF2B5EF4-FFF2-40B4-BE49-F238E27FC236}">
                      <a16:creationId xmlns:a16="http://schemas.microsoft.com/office/drawing/2014/main" id="{3C727D61-E637-6FE1-153E-80B75B4D60DB}"/>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3" name="Gruppe 1812">
                <a:extLst>
                  <a:ext uri="{FF2B5EF4-FFF2-40B4-BE49-F238E27FC236}">
                    <a16:creationId xmlns:a16="http://schemas.microsoft.com/office/drawing/2014/main" id="{39DA95AF-EE8E-C4DD-6E9E-7E2BB5B0BC8E}"/>
                  </a:ext>
                </a:extLst>
              </p:cNvPr>
              <p:cNvGrpSpPr/>
              <p:nvPr/>
            </p:nvGrpSpPr>
            <p:grpSpPr>
              <a:xfrm>
                <a:off x="4687520" y="1061335"/>
                <a:ext cx="444157" cy="5190614"/>
                <a:chOff x="5753799" y="1204530"/>
                <a:chExt cx="444157" cy="5190614"/>
              </a:xfrm>
            </p:grpSpPr>
            <p:grpSp>
              <p:nvGrpSpPr>
                <p:cNvPr id="2402" name="Gruppe 2401">
                  <a:extLst>
                    <a:ext uri="{FF2B5EF4-FFF2-40B4-BE49-F238E27FC236}">
                      <a16:creationId xmlns:a16="http://schemas.microsoft.com/office/drawing/2014/main" id="{3DBFFB85-F4B7-49DD-6AE6-8DC97A262EA3}"/>
                    </a:ext>
                  </a:extLst>
                </p:cNvPr>
                <p:cNvGrpSpPr/>
                <p:nvPr/>
              </p:nvGrpSpPr>
              <p:grpSpPr>
                <a:xfrm>
                  <a:off x="5753799" y="1204530"/>
                  <a:ext cx="442069" cy="4756379"/>
                  <a:chOff x="3817279" y="1064461"/>
                  <a:chExt cx="442069" cy="4756379"/>
                </a:xfrm>
              </p:grpSpPr>
              <p:sp>
                <p:nvSpPr>
                  <p:cNvPr id="2404" name="Rektangel 2403">
                    <a:extLst>
                      <a:ext uri="{FF2B5EF4-FFF2-40B4-BE49-F238E27FC236}">
                        <a16:creationId xmlns:a16="http://schemas.microsoft.com/office/drawing/2014/main" id="{3BB59B44-CDA4-40DC-E046-282D1FAE1829}"/>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5" name="Rektangel 2404">
                    <a:extLst>
                      <a:ext uri="{FF2B5EF4-FFF2-40B4-BE49-F238E27FC236}">
                        <a16:creationId xmlns:a16="http://schemas.microsoft.com/office/drawing/2014/main" id="{C046BC15-A7C0-5FE0-D497-044FF6FCD9E1}"/>
                      </a:ext>
                    </a:extLst>
                  </p:cNvPr>
                  <p:cNvSpPr>
                    <a:spLocks noChangeAspect="1"/>
                  </p:cNvSpPr>
                  <p:nvPr/>
                </p:nvSpPr>
                <p:spPr>
                  <a:xfrm>
                    <a:off x="3819523" y="1064461"/>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6" name="Rektangel 2405">
                    <a:extLst>
                      <a:ext uri="{FF2B5EF4-FFF2-40B4-BE49-F238E27FC236}">
                        <a16:creationId xmlns:a16="http://schemas.microsoft.com/office/drawing/2014/main" id="{8B4126E5-FACB-51AB-8E42-C2B0522F6FB9}"/>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7" name="Rektangel 2406">
                    <a:extLst>
                      <a:ext uri="{FF2B5EF4-FFF2-40B4-BE49-F238E27FC236}">
                        <a16:creationId xmlns:a16="http://schemas.microsoft.com/office/drawing/2014/main" id="{28596B13-F5D2-42C7-608E-87D2B650FE9B}"/>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8" name="Rektangel 2407">
                    <a:extLst>
                      <a:ext uri="{FF2B5EF4-FFF2-40B4-BE49-F238E27FC236}">
                        <a16:creationId xmlns:a16="http://schemas.microsoft.com/office/drawing/2014/main" id="{7D05BDD1-365A-19C1-BBFB-93537E0AADAF}"/>
                      </a:ext>
                    </a:extLst>
                  </p:cNvPr>
                  <p:cNvSpPr>
                    <a:spLocks noChangeAspect="1"/>
                  </p:cNvSpPr>
                  <p:nvPr/>
                </p:nvSpPr>
                <p:spPr>
                  <a:xfrm>
                    <a:off x="3817279" y="2796903"/>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9" name="Rektangel 2408">
                    <a:extLst>
                      <a:ext uri="{FF2B5EF4-FFF2-40B4-BE49-F238E27FC236}">
                        <a16:creationId xmlns:a16="http://schemas.microsoft.com/office/drawing/2014/main" id="{C851724F-1DF5-EC28-69CB-046CFE1DAE44}"/>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0" name="Rektangel 2409">
                    <a:extLst>
                      <a:ext uri="{FF2B5EF4-FFF2-40B4-BE49-F238E27FC236}">
                        <a16:creationId xmlns:a16="http://schemas.microsoft.com/office/drawing/2014/main" id="{72C1E85D-18CE-7E48-99E2-6A6BD1BE2F5F}"/>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1" name="Rektangel 2410">
                    <a:extLst>
                      <a:ext uri="{FF2B5EF4-FFF2-40B4-BE49-F238E27FC236}">
                        <a16:creationId xmlns:a16="http://schemas.microsoft.com/office/drawing/2014/main" id="{FD186E2C-E860-10D7-7C98-793A19DA025D}"/>
                      </a:ext>
                    </a:extLst>
                  </p:cNvPr>
                  <p:cNvSpPr>
                    <a:spLocks noChangeAspect="1"/>
                  </p:cNvSpPr>
                  <p:nvPr/>
                </p:nvSpPr>
                <p:spPr>
                  <a:xfrm>
                    <a:off x="3820633" y="409119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2" name="Rektangel 2411">
                    <a:extLst>
                      <a:ext uri="{FF2B5EF4-FFF2-40B4-BE49-F238E27FC236}">
                        <a16:creationId xmlns:a16="http://schemas.microsoft.com/office/drawing/2014/main" id="{B14976A9-F2A9-A5A1-B7E7-00DC6522ACDF}"/>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3" name="Rektangel 2412">
                    <a:extLst>
                      <a:ext uri="{FF2B5EF4-FFF2-40B4-BE49-F238E27FC236}">
                        <a16:creationId xmlns:a16="http://schemas.microsoft.com/office/drawing/2014/main" id="{D1F8EA2B-D0BC-AE67-41F8-F9B5765CCD07}"/>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4" name="Rektangel 2413">
                    <a:extLst>
                      <a:ext uri="{FF2B5EF4-FFF2-40B4-BE49-F238E27FC236}">
                        <a16:creationId xmlns:a16="http://schemas.microsoft.com/office/drawing/2014/main" id="{E4A6B176-8C3B-3848-150C-5B61E03505EF}"/>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03" name="Rektangel 2402">
                  <a:extLst>
                    <a:ext uri="{FF2B5EF4-FFF2-40B4-BE49-F238E27FC236}">
                      <a16:creationId xmlns:a16="http://schemas.microsoft.com/office/drawing/2014/main" id="{0CF80819-9922-6B79-F699-F41E3F57CA34}"/>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4" name="Gruppe 1813">
                <a:extLst>
                  <a:ext uri="{FF2B5EF4-FFF2-40B4-BE49-F238E27FC236}">
                    <a16:creationId xmlns:a16="http://schemas.microsoft.com/office/drawing/2014/main" id="{9A9ECA87-D621-1F7C-C76A-F337D2139421}"/>
                  </a:ext>
                </a:extLst>
              </p:cNvPr>
              <p:cNvGrpSpPr/>
              <p:nvPr/>
            </p:nvGrpSpPr>
            <p:grpSpPr>
              <a:xfrm>
                <a:off x="3819968" y="1058901"/>
                <a:ext cx="444157" cy="5190614"/>
                <a:chOff x="5753799" y="1204530"/>
                <a:chExt cx="444157" cy="5190614"/>
              </a:xfrm>
            </p:grpSpPr>
            <p:grpSp>
              <p:nvGrpSpPr>
                <p:cNvPr id="2389" name="Gruppe 2388">
                  <a:extLst>
                    <a:ext uri="{FF2B5EF4-FFF2-40B4-BE49-F238E27FC236}">
                      <a16:creationId xmlns:a16="http://schemas.microsoft.com/office/drawing/2014/main" id="{50B026DC-FDE2-00B5-604B-CCF7D3DD74F2}"/>
                    </a:ext>
                  </a:extLst>
                </p:cNvPr>
                <p:cNvGrpSpPr/>
                <p:nvPr/>
              </p:nvGrpSpPr>
              <p:grpSpPr>
                <a:xfrm>
                  <a:off x="5753799" y="1204530"/>
                  <a:ext cx="442069" cy="4756379"/>
                  <a:chOff x="3817279" y="1064461"/>
                  <a:chExt cx="442069" cy="4756379"/>
                </a:xfrm>
              </p:grpSpPr>
              <p:sp>
                <p:nvSpPr>
                  <p:cNvPr id="2391" name="Rektangel 2390">
                    <a:extLst>
                      <a:ext uri="{FF2B5EF4-FFF2-40B4-BE49-F238E27FC236}">
                        <a16:creationId xmlns:a16="http://schemas.microsoft.com/office/drawing/2014/main" id="{695C8672-F288-708C-9602-B885E0AE29B5}"/>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2" name="Rektangel 2391">
                    <a:extLst>
                      <a:ext uri="{FF2B5EF4-FFF2-40B4-BE49-F238E27FC236}">
                        <a16:creationId xmlns:a16="http://schemas.microsoft.com/office/drawing/2014/main" id="{543F8764-881F-A8AD-E386-213E9CBF3F5C}"/>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3" name="Rektangel 2392">
                    <a:extLst>
                      <a:ext uri="{FF2B5EF4-FFF2-40B4-BE49-F238E27FC236}">
                        <a16:creationId xmlns:a16="http://schemas.microsoft.com/office/drawing/2014/main" id="{A8A756FD-F9A4-9CAF-8C23-50DFD65B08F1}"/>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4" name="Rektangel 2393">
                    <a:extLst>
                      <a:ext uri="{FF2B5EF4-FFF2-40B4-BE49-F238E27FC236}">
                        <a16:creationId xmlns:a16="http://schemas.microsoft.com/office/drawing/2014/main" id="{8DF2912C-8713-1D30-5E50-936432012464}"/>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5" name="Rektangel 2394">
                    <a:extLst>
                      <a:ext uri="{FF2B5EF4-FFF2-40B4-BE49-F238E27FC236}">
                        <a16:creationId xmlns:a16="http://schemas.microsoft.com/office/drawing/2014/main" id="{E9C05FC3-5E4A-735B-C8FB-D18600084FFA}"/>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6" name="Rektangel 2395">
                    <a:extLst>
                      <a:ext uri="{FF2B5EF4-FFF2-40B4-BE49-F238E27FC236}">
                        <a16:creationId xmlns:a16="http://schemas.microsoft.com/office/drawing/2014/main" id="{CA927F35-9A77-19D0-FB31-F7C1470551B6}"/>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7" name="Rektangel 2396">
                    <a:extLst>
                      <a:ext uri="{FF2B5EF4-FFF2-40B4-BE49-F238E27FC236}">
                        <a16:creationId xmlns:a16="http://schemas.microsoft.com/office/drawing/2014/main" id="{80D26415-6559-9DC6-1A78-3FA153F05192}"/>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8" name="Rektangel 2397">
                    <a:extLst>
                      <a:ext uri="{FF2B5EF4-FFF2-40B4-BE49-F238E27FC236}">
                        <a16:creationId xmlns:a16="http://schemas.microsoft.com/office/drawing/2014/main" id="{27116577-9721-4E38-94DA-15F1F57A8D87}"/>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9" name="Rektangel 2398">
                    <a:extLst>
                      <a:ext uri="{FF2B5EF4-FFF2-40B4-BE49-F238E27FC236}">
                        <a16:creationId xmlns:a16="http://schemas.microsoft.com/office/drawing/2014/main" id="{DB921167-1D8B-0530-F7CA-680A36623C5A}"/>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0" name="Rektangel 2399">
                    <a:extLst>
                      <a:ext uri="{FF2B5EF4-FFF2-40B4-BE49-F238E27FC236}">
                        <a16:creationId xmlns:a16="http://schemas.microsoft.com/office/drawing/2014/main" id="{659A16D4-A33B-26CB-CA90-0FF804E735D3}"/>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1" name="Rektangel 2400">
                    <a:extLst>
                      <a:ext uri="{FF2B5EF4-FFF2-40B4-BE49-F238E27FC236}">
                        <a16:creationId xmlns:a16="http://schemas.microsoft.com/office/drawing/2014/main" id="{283718E3-648F-807B-FE25-686C4412C714}"/>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90" name="Rektangel 2389">
                  <a:extLst>
                    <a:ext uri="{FF2B5EF4-FFF2-40B4-BE49-F238E27FC236}">
                      <a16:creationId xmlns:a16="http://schemas.microsoft.com/office/drawing/2014/main" id="{1EF11992-9D7C-8228-58E4-D7018E40ED77}"/>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5" name="Gruppe 1814">
                <a:extLst>
                  <a:ext uri="{FF2B5EF4-FFF2-40B4-BE49-F238E27FC236}">
                    <a16:creationId xmlns:a16="http://schemas.microsoft.com/office/drawing/2014/main" id="{BB48113D-8FD5-F0A8-CEE8-8439BA0D6675}"/>
                  </a:ext>
                </a:extLst>
              </p:cNvPr>
              <p:cNvGrpSpPr/>
              <p:nvPr/>
            </p:nvGrpSpPr>
            <p:grpSpPr>
              <a:xfrm>
                <a:off x="3386295" y="1062122"/>
                <a:ext cx="444157" cy="5190614"/>
                <a:chOff x="5753799" y="1204530"/>
                <a:chExt cx="444157" cy="5190614"/>
              </a:xfrm>
            </p:grpSpPr>
            <p:grpSp>
              <p:nvGrpSpPr>
                <p:cNvPr id="2376" name="Gruppe 2375">
                  <a:extLst>
                    <a:ext uri="{FF2B5EF4-FFF2-40B4-BE49-F238E27FC236}">
                      <a16:creationId xmlns:a16="http://schemas.microsoft.com/office/drawing/2014/main" id="{7DF6F90D-874E-0F31-F8D1-4EDF4D5827AE}"/>
                    </a:ext>
                  </a:extLst>
                </p:cNvPr>
                <p:cNvGrpSpPr/>
                <p:nvPr/>
              </p:nvGrpSpPr>
              <p:grpSpPr>
                <a:xfrm>
                  <a:off x="5753799" y="1204530"/>
                  <a:ext cx="442069" cy="4756379"/>
                  <a:chOff x="3817279" y="1064461"/>
                  <a:chExt cx="442069" cy="4756379"/>
                </a:xfrm>
              </p:grpSpPr>
              <p:sp>
                <p:nvSpPr>
                  <p:cNvPr id="2378" name="Rektangel 2377">
                    <a:extLst>
                      <a:ext uri="{FF2B5EF4-FFF2-40B4-BE49-F238E27FC236}">
                        <a16:creationId xmlns:a16="http://schemas.microsoft.com/office/drawing/2014/main" id="{5534CB83-E82B-2BE5-097D-B8D95DC95620}"/>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9" name="Rektangel 2378">
                    <a:extLst>
                      <a:ext uri="{FF2B5EF4-FFF2-40B4-BE49-F238E27FC236}">
                        <a16:creationId xmlns:a16="http://schemas.microsoft.com/office/drawing/2014/main" id="{D6AA6FAD-93E6-39C2-44B9-BBEA50C4E421}"/>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0" name="Rektangel 2379">
                    <a:extLst>
                      <a:ext uri="{FF2B5EF4-FFF2-40B4-BE49-F238E27FC236}">
                        <a16:creationId xmlns:a16="http://schemas.microsoft.com/office/drawing/2014/main" id="{643FE4A2-73EE-8453-C6D7-B2F6E0A3E533}"/>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1" name="Rektangel 2380">
                    <a:extLst>
                      <a:ext uri="{FF2B5EF4-FFF2-40B4-BE49-F238E27FC236}">
                        <a16:creationId xmlns:a16="http://schemas.microsoft.com/office/drawing/2014/main" id="{4EC10AB0-2FC9-EE55-4399-3451CE00A6B5}"/>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2" name="Rektangel 2381">
                    <a:extLst>
                      <a:ext uri="{FF2B5EF4-FFF2-40B4-BE49-F238E27FC236}">
                        <a16:creationId xmlns:a16="http://schemas.microsoft.com/office/drawing/2014/main" id="{40D3BD6F-2F2D-C289-992F-E458AD60E790}"/>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3" name="Rektangel 2382">
                    <a:extLst>
                      <a:ext uri="{FF2B5EF4-FFF2-40B4-BE49-F238E27FC236}">
                        <a16:creationId xmlns:a16="http://schemas.microsoft.com/office/drawing/2014/main" id="{D73D4B77-21B3-98CC-E4D3-84FE3FAAB227}"/>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4" name="Rektangel 2383">
                    <a:extLst>
                      <a:ext uri="{FF2B5EF4-FFF2-40B4-BE49-F238E27FC236}">
                        <a16:creationId xmlns:a16="http://schemas.microsoft.com/office/drawing/2014/main" id="{60BF9A4D-E77E-601E-616E-CF82F96A1ED9}"/>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5" name="Rektangel 2384">
                    <a:extLst>
                      <a:ext uri="{FF2B5EF4-FFF2-40B4-BE49-F238E27FC236}">
                        <a16:creationId xmlns:a16="http://schemas.microsoft.com/office/drawing/2014/main" id="{AAEEDAF2-9C8E-D4CD-B269-DBBC4A3F312C}"/>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6" name="Rektangel 2385">
                    <a:extLst>
                      <a:ext uri="{FF2B5EF4-FFF2-40B4-BE49-F238E27FC236}">
                        <a16:creationId xmlns:a16="http://schemas.microsoft.com/office/drawing/2014/main" id="{3508CAE9-7844-B56D-0FC3-BAC8514BF466}"/>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7" name="Rektangel 2386">
                    <a:extLst>
                      <a:ext uri="{FF2B5EF4-FFF2-40B4-BE49-F238E27FC236}">
                        <a16:creationId xmlns:a16="http://schemas.microsoft.com/office/drawing/2014/main" id="{F38A9DB1-DF16-3E5D-0537-E35F5B6BECEB}"/>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8" name="Rektangel 2387">
                    <a:extLst>
                      <a:ext uri="{FF2B5EF4-FFF2-40B4-BE49-F238E27FC236}">
                        <a16:creationId xmlns:a16="http://schemas.microsoft.com/office/drawing/2014/main" id="{61D34039-B06E-F2F5-18F0-771E093847C1}"/>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77" name="Rektangel 2376">
                  <a:extLst>
                    <a:ext uri="{FF2B5EF4-FFF2-40B4-BE49-F238E27FC236}">
                      <a16:creationId xmlns:a16="http://schemas.microsoft.com/office/drawing/2014/main" id="{D0B9FE58-D212-D904-EF85-3EE741E582A6}"/>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6" name="Gruppe 1815">
                <a:extLst>
                  <a:ext uri="{FF2B5EF4-FFF2-40B4-BE49-F238E27FC236}">
                    <a16:creationId xmlns:a16="http://schemas.microsoft.com/office/drawing/2014/main" id="{571D3FC3-6420-79C5-031E-61E5FD40F537}"/>
                  </a:ext>
                </a:extLst>
              </p:cNvPr>
              <p:cNvGrpSpPr/>
              <p:nvPr/>
            </p:nvGrpSpPr>
            <p:grpSpPr>
              <a:xfrm>
                <a:off x="2949135" y="1063521"/>
                <a:ext cx="444157" cy="5190614"/>
                <a:chOff x="5753799" y="1204530"/>
                <a:chExt cx="444157" cy="5190614"/>
              </a:xfrm>
            </p:grpSpPr>
            <p:grpSp>
              <p:nvGrpSpPr>
                <p:cNvPr id="2363" name="Gruppe 2362">
                  <a:extLst>
                    <a:ext uri="{FF2B5EF4-FFF2-40B4-BE49-F238E27FC236}">
                      <a16:creationId xmlns:a16="http://schemas.microsoft.com/office/drawing/2014/main" id="{AF751C83-A929-1214-886B-5379CF52DBA6}"/>
                    </a:ext>
                  </a:extLst>
                </p:cNvPr>
                <p:cNvGrpSpPr/>
                <p:nvPr/>
              </p:nvGrpSpPr>
              <p:grpSpPr>
                <a:xfrm>
                  <a:off x="5753799" y="1204530"/>
                  <a:ext cx="442069" cy="4756379"/>
                  <a:chOff x="3817279" y="1064461"/>
                  <a:chExt cx="442069" cy="4756379"/>
                </a:xfrm>
              </p:grpSpPr>
              <p:sp>
                <p:nvSpPr>
                  <p:cNvPr id="2365" name="Rektangel 2364">
                    <a:extLst>
                      <a:ext uri="{FF2B5EF4-FFF2-40B4-BE49-F238E27FC236}">
                        <a16:creationId xmlns:a16="http://schemas.microsoft.com/office/drawing/2014/main" id="{AB838CEF-2127-069E-F2F6-EC3EF3226865}"/>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6" name="Rektangel 2365">
                    <a:extLst>
                      <a:ext uri="{FF2B5EF4-FFF2-40B4-BE49-F238E27FC236}">
                        <a16:creationId xmlns:a16="http://schemas.microsoft.com/office/drawing/2014/main" id="{72CB3F36-6C7C-66D6-4453-2B16C031F018}"/>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7" name="Rektangel 2366">
                    <a:extLst>
                      <a:ext uri="{FF2B5EF4-FFF2-40B4-BE49-F238E27FC236}">
                        <a16:creationId xmlns:a16="http://schemas.microsoft.com/office/drawing/2014/main" id="{DB647A93-AF6D-60D9-21CC-59692187BAE0}"/>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8" name="Rektangel 2367">
                    <a:extLst>
                      <a:ext uri="{FF2B5EF4-FFF2-40B4-BE49-F238E27FC236}">
                        <a16:creationId xmlns:a16="http://schemas.microsoft.com/office/drawing/2014/main" id="{EC9E9D34-B6A6-0804-9F27-5C156B1430DC}"/>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9" name="Rektangel 2368">
                    <a:extLst>
                      <a:ext uri="{FF2B5EF4-FFF2-40B4-BE49-F238E27FC236}">
                        <a16:creationId xmlns:a16="http://schemas.microsoft.com/office/drawing/2014/main" id="{5522A48D-2521-509B-3863-83F00A91350D}"/>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0" name="Rektangel 2369">
                    <a:extLst>
                      <a:ext uri="{FF2B5EF4-FFF2-40B4-BE49-F238E27FC236}">
                        <a16:creationId xmlns:a16="http://schemas.microsoft.com/office/drawing/2014/main" id="{7B59B1EC-FE7A-31BB-9636-AE9AB314DCCA}"/>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1" name="Rektangel 2370">
                    <a:extLst>
                      <a:ext uri="{FF2B5EF4-FFF2-40B4-BE49-F238E27FC236}">
                        <a16:creationId xmlns:a16="http://schemas.microsoft.com/office/drawing/2014/main" id="{6D701AEA-C3AB-E102-A801-ACACF3875D1C}"/>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2" name="Rektangel 2371">
                    <a:extLst>
                      <a:ext uri="{FF2B5EF4-FFF2-40B4-BE49-F238E27FC236}">
                        <a16:creationId xmlns:a16="http://schemas.microsoft.com/office/drawing/2014/main" id="{F42E6EF2-1F65-4223-BB90-0D815A999C84}"/>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3" name="Rektangel 2372">
                    <a:extLst>
                      <a:ext uri="{FF2B5EF4-FFF2-40B4-BE49-F238E27FC236}">
                        <a16:creationId xmlns:a16="http://schemas.microsoft.com/office/drawing/2014/main" id="{8D77B268-E461-B1E6-10C6-98A30918ABFF}"/>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4" name="Rektangel 2373">
                    <a:extLst>
                      <a:ext uri="{FF2B5EF4-FFF2-40B4-BE49-F238E27FC236}">
                        <a16:creationId xmlns:a16="http://schemas.microsoft.com/office/drawing/2014/main" id="{0E8D9CE9-020D-7F88-F5C0-22504EBF8750}"/>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5" name="Rektangel 2374">
                    <a:extLst>
                      <a:ext uri="{FF2B5EF4-FFF2-40B4-BE49-F238E27FC236}">
                        <a16:creationId xmlns:a16="http://schemas.microsoft.com/office/drawing/2014/main" id="{15C5F5D8-0C62-EAAF-0268-AE0AA54E03F6}"/>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64" name="Rektangel 2363">
                  <a:extLst>
                    <a:ext uri="{FF2B5EF4-FFF2-40B4-BE49-F238E27FC236}">
                      <a16:creationId xmlns:a16="http://schemas.microsoft.com/office/drawing/2014/main" id="{B8D5F70F-C8BE-DC30-3322-29E0A342DB7E}"/>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7" name="Gruppe 1816">
                <a:extLst>
                  <a:ext uri="{FF2B5EF4-FFF2-40B4-BE49-F238E27FC236}">
                    <a16:creationId xmlns:a16="http://schemas.microsoft.com/office/drawing/2014/main" id="{196E221E-DFD8-4681-BA05-4CD8C066EBC2}"/>
                  </a:ext>
                </a:extLst>
              </p:cNvPr>
              <p:cNvGrpSpPr/>
              <p:nvPr/>
            </p:nvGrpSpPr>
            <p:grpSpPr>
              <a:xfrm>
                <a:off x="2514229" y="1065829"/>
                <a:ext cx="444157" cy="5190614"/>
                <a:chOff x="5753799" y="1204530"/>
                <a:chExt cx="444157" cy="5190614"/>
              </a:xfrm>
            </p:grpSpPr>
            <p:grpSp>
              <p:nvGrpSpPr>
                <p:cNvPr id="2350" name="Gruppe 2349">
                  <a:extLst>
                    <a:ext uri="{FF2B5EF4-FFF2-40B4-BE49-F238E27FC236}">
                      <a16:creationId xmlns:a16="http://schemas.microsoft.com/office/drawing/2014/main" id="{6BA49930-29FD-EF42-766B-85508DD6737E}"/>
                    </a:ext>
                  </a:extLst>
                </p:cNvPr>
                <p:cNvGrpSpPr/>
                <p:nvPr/>
              </p:nvGrpSpPr>
              <p:grpSpPr>
                <a:xfrm>
                  <a:off x="5753799" y="1204530"/>
                  <a:ext cx="442069" cy="4756379"/>
                  <a:chOff x="3817279" y="1064461"/>
                  <a:chExt cx="442069" cy="4756379"/>
                </a:xfrm>
              </p:grpSpPr>
              <p:sp>
                <p:nvSpPr>
                  <p:cNvPr id="2352" name="Rektangel 2351">
                    <a:extLst>
                      <a:ext uri="{FF2B5EF4-FFF2-40B4-BE49-F238E27FC236}">
                        <a16:creationId xmlns:a16="http://schemas.microsoft.com/office/drawing/2014/main" id="{7F585FC5-112D-4578-5A77-EECDEA75E3B5}"/>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3" name="Rektangel 2352">
                    <a:extLst>
                      <a:ext uri="{FF2B5EF4-FFF2-40B4-BE49-F238E27FC236}">
                        <a16:creationId xmlns:a16="http://schemas.microsoft.com/office/drawing/2014/main" id="{6D0EED77-B096-70B8-6F7C-637FBBD17542}"/>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dirty="0"/>
                  </a:p>
                </p:txBody>
              </p:sp>
              <p:sp>
                <p:nvSpPr>
                  <p:cNvPr id="2354" name="Rektangel 2353">
                    <a:extLst>
                      <a:ext uri="{FF2B5EF4-FFF2-40B4-BE49-F238E27FC236}">
                        <a16:creationId xmlns:a16="http://schemas.microsoft.com/office/drawing/2014/main" id="{DE636E4A-8B10-8691-41AE-D22960628EA3}"/>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5" name="Rektangel 2354">
                    <a:extLst>
                      <a:ext uri="{FF2B5EF4-FFF2-40B4-BE49-F238E27FC236}">
                        <a16:creationId xmlns:a16="http://schemas.microsoft.com/office/drawing/2014/main" id="{E654DB7B-56FE-1A16-25A2-6130BDE9750A}"/>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6" name="Rektangel 2355">
                    <a:extLst>
                      <a:ext uri="{FF2B5EF4-FFF2-40B4-BE49-F238E27FC236}">
                        <a16:creationId xmlns:a16="http://schemas.microsoft.com/office/drawing/2014/main" id="{83999CFE-6BDC-4487-F692-24129E3DA2B8}"/>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7" name="Rektangel 2356">
                    <a:extLst>
                      <a:ext uri="{FF2B5EF4-FFF2-40B4-BE49-F238E27FC236}">
                        <a16:creationId xmlns:a16="http://schemas.microsoft.com/office/drawing/2014/main" id="{9330AF65-EE2F-331E-287A-AE539DBBDF38}"/>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8" name="Rektangel 2357">
                    <a:extLst>
                      <a:ext uri="{FF2B5EF4-FFF2-40B4-BE49-F238E27FC236}">
                        <a16:creationId xmlns:a16="http://schemas.microsoft.com/office/drawing/2014/main" id="{D2D9768F-86E0-8A21-C58E-7B58ACE3C8B9}"/>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9" name="Rektangel 2358">
                    <a:extLst>
                      <a:ext uri="{FF2B5EF4-FFF2-40B4-BE49-F238E27FC236}">
                        <a16:creationId xmlns:a16="http://schemas.microsoft.com/office/drawing/2014/main" id="{2DE2C03F-8BC1-848E-3E38-AA883EBD40A3}"/>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0" name="Rektangel 2359">
                    <a:extLst>
                      <a:ext uri="{FF2B5EF4-FFF2-40B4-BE49-F238E27FC236}">
                        <a16:creationId xmlns:a16="http://schemas.microsoft.com/office/drawing/2014/main" id="{7D9CCD89-9773-6DD5-1BBD-6CF888921B76}"/>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1" name="Rektangel 2360">
                    <a:extLst>
                      <a:ext uri="{FF2B5EF4-FFF2-40B4-BE49-F238E27FC236}">
                        <a16:creationId xmlns:a16="http://schemas.microsoft.com/office/drawing/2014/main" id="{7DA3166B-448B-4E47-B884-414FAC8CAF24}"/>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2" name="Rektangel 2361">
                    <a:extLst>
                      <a:ext uri="{FF2B5EF4-FFF2-40B4-BE49-F238E27FC236}">
                        <a16:creationId xmlns:a16="http://schemas.microsoft.com/office/drawing/2014/main" id="{CFC6B66D-4F90-8D1C-9699-C9711438C0B0}"/>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51" name="Rektangel 2350">
                  <a:extLst>
                    <a:ext uri="{FF2B5EF4-FFF2-40B4-BE49-F238E27FC236}">
                      <a16:creationId xmlns:a16="http://schemas.microsoft.com/office/drawing/2014/main" id="{69BF0AC2-F4A9-C6CC-2E4B-6F9E2BF0B833}"/>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8" name="Gruppe 1817">
                <a:extLst>
                  <a:ext uri="{FF2B5EF4-FFF2-40B4-BE49-F238E27FC236}">
                    <a16:creationId xmlns:a16="http://schemas.microsoft.com/office/drawing/2014/main" id="{64021483-B14D-0ACB-3FE8-93ED0F77C865}"/>
                  </a:ext>
                </a:extLst>
              </p:cNvPr>
              <p:cNvGrpSpPr/>
              <p:nvPr/>
            </p:nvGrpSpPr>
            <p:grpSpPr>
              <a:xfrm>
                <a:off x="2075940" y="1067864"/>
                <a:ext cx="444157" cy="5190614"/>
                <a:chOff x="5753799" y="1204530"/>
                <a:chExt cx="444157" cy="5190614"/>
              </a:xfrm>
            </p:grpSpPr>
            <p:grpSp>
              <p:nvGrpSpPr>
                <p:cNvPr id="2337" name="Gruppe 2336">
                  <a:extLst>
                    <a:ext uri="{FF2B5EF4-FFF2-40B4-BE49-F238E27FC236}">
                      <a16:creationId xmlns:a16="http://schemas.microsoft.com/office/drawing/2014/main" id="{4E089D21-FBCF-86CF-EAF4-51998E597C22}"/>
                    </a:ext>
                  </a:extLst>
                </p:cNvPr>
                <p:cNvGrpSpPr/>
                <p:nvPr/>
              </p:nvGrpSpPr>
              <p:grpSpPr>
                <a:xfrm>
                  <a:off x="5753799" y="1204530"/>
                  <a:ext cx="442069" cy="4756379"/>
                  <a:chOff x="3817279" y="1064461"/>
                  <a:chExt cx="442069" cy="4756379"/>
                </a:xfrm>
              </p:grpSpPr>
              <p:sp>
                <p:nvSpPr>
                  <p:cNvPr id="2339" name="Rektangel 2338">
                    <a:extLst>
                      <a:ext uri="{FF2B5EF4-FFF2-40B4-BE49-F238E27FC236}">
                        <a16:creationId xmlns:a16="http://schemas.microsoft.com/office/drawing/2014/main" id="{A60B9609-A197-12F2-C35F-F185DC97A368}"/>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0" name="Rektangel 2339">
                    <a:extLst>
                      <a:ext uri="{FF2B5EF4-FFF2-40B4-BE49-F238E27FC236}">
                        <a16:creationId xmlns:a16="http://schemas.microsoft.com/office/drawing/2014/main" id="{864BF7B9-CE1D-8D05-30D8-EE4EFFBE6C5D}"/>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1" name="Rektangel 2340">
                    <a:extLst>
                      <a:ext uri="{FF2B5EF4-FFF2-40B4-BE49-F238E27FC236}">
                        <a16:creationId xmlns:a16="http://schemas.microsoft.com/office/drawing/2014/main" id="{2F82AE90-8805-0C0B-20EB-70865EB344C0}"/>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2" name="Rektangel 2341">
                    <a:extLst>
                      <a:ext uri="{FF2B5EF4-FFF2-40B4-BE49-F238E27FC236}">
                        <a16:creationId xmlns:a16="http://schemas.microsoft.com/office/drawing/2014/main" id="{0F45B00D-96E4-D73F-E73D-D7DE0128884B}"/>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3" name="Rektangel 2342">
                    <a:extLst>
                      <a:ext uri="{FF2B5EF4-FFF2-40B4-BE49-F238E27FC236}">
                        <a16:creationId xmlns:a16="http://schemas.microsoft.com/office/drawing/2014/main" id="{DD40E7FC-F286-CFDC-55A9-F710CB82148B}"/>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4" name="Rektangel 2343">
                    <a:extLst>
                      <a:ext uri="{FF2B5EF4-FFF2-40B4-BE49-F238E27FC236}">
                        <a16:creationId xmlns:a16="http://schemas.microsoft.com/office/drawing/2014/main" id="{7C952206-36EC-1937-0463-AE1F465E3814}"/>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5" name="Rektangel 2344">
                    <a:extLst>
                      <a:ext uri="{FF2B5EF4-FFF2-40B4-BE49-F238E27FC236}">
                        <a16:creationId xmlns:a16="http://schemas.microsoft.com/office/drawing/2014/main" id="{DD58D6FF-4194-0F38-A588-0A9A11384584}"/>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6" name="Rektangel 2345">
                    <a:extLst>
                      <a:ext uri="{FF2B5EF4-FFF2-40B4-BE49-F238E27FC236}">
                        <a16:creationId xmlns:a16="http://schemas.microsoft.com/office/drawing/2014/main" id="{6F0F9843-B6B2-266A-4CF9-D83F9A031E90}"/>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7" name="Rektangel 2346">
                    <a:extLst>
                      <a:ext uri="{FF2B5EF4-FFF2-40B4-BE49-F238E27FC236}">
                        <a16:creationId xmlns:a16="http://schemas.microsoft.com/office/drawing/2014/main" id="{6BA3AF3E-69B8-B49B-A4B4-C5B1B3B30190}"/>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8" name="Rektangel 2347">
                    <a:extLst>
                      <a:ext uri="{FF2B5EF4-FFF2-40B4-BE49-F238E27FC236}">
                        <a16:creationId xmlns:a16="http://schemas.microsoft.com/office/drawing/2014/main" id="{C0735F1F-A89F-B80B-8C3C-C8FEB08EC76E}"/>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9" name="Rektangel 2348">
                    <a:extLst>
                      <a:ext uri="{FF2B5EF4-FFF2-40B4-BE49-F238E27FC236}">
                        <a16:creationId xmlns:a16="http://schemas.microsoft.com/office/drawing/2014/main" id="{7C567EDE-9D18-3B3E-4B5A-FC3564D93766}"/>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38" name="Rektangel 2337">
                  <a:extLst>
                    <a:ext uri="{FF2B5EF4-FFF2-40B4-BE49-F238E27FC236}">
                      <a16:creationId xmlns:a16="http://schemas.microsoft.com/office/drawing/2014/main" id="{DE6DDD19-C80B-0E0B-A4EE-D3EA25F3E463}"/>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9" name="Gruppe 1818">
                <a:extLst>
                  <a:ext uri="{FF2B5EF4-FFF2-40B4-BE49-F238E27FC236}">
                    <a16:creationId xmlns:a16="http://schemas.microsoft.com/office/drawing/2014/main" id="{D2222A95-4725-A401-DFE0-D9F0A44963DB}"/>
                  </a:ext>
                </a:extLst>
              </p:cNvPr>
              <p:cNvGrpSpPr/>
              <p:nvPr/>
            </p:nvGrpSpPr>
            <p:grpSpPr>
              <a:xfrm>
                <a:off x="1644775" y="1068629"/>
                <a:ext cx="444157" cy="5190614"/>
                <a:chOff x="5753799" y="1204530"/>
                <a:chExt cx="444157" cy="5190614"/>
              </a:xfrm>
            </p:grpSpPr>
            <p:grpSp>
              <p:nvGrpSpPr>
                <p:cNvPr id="2324" name="Gruppe 2323">
                  <a:extLst>
                    <a:ext uri="{FF2B5EF4-FFF2-40B4-BE49-F238E27FC236}">
                      <a16:creationId xmlns:a16="http://schemas.microsoft.com/office/drawing/2014/main" id="{E809E47A-293E-B143-D17F-F2074362F104}"/>
                    </a:ext>
                  </a:extLst>
                </p:cNvPr>
                <p:cNvGrpSpPr/>
                <p:nvPr/>
              </p:nvGrpSpPr>
              <p:grpSpPr>
                <a:xfrm>
                  <a:off x="5753799" y="1204530"/>
                  <a:ext cx="442069" cy="4756379"/>
                  <a:chOff x="3817279" y="1064461"/>
                  <a:chExt cx="442069" cy="4756379"/>
                </a:xfrm>
              </p:grpSpPr>
              <p:sp>
                <p:nvSpPr>
                  <p:cNvPr id="2326" name="Rektangel 2325">
                    <a:extLst>
                      <a:ext uri="{FF2B5EF4-FFF2-40B4-BE49-F238E27FC236}">
                        <a16:creationId xmlns:a16="http://schemas.microsoft.com/office/drawing/2014/main" id="{6ED67359-A0F4-31C2-5FE2-5F6D4ADD3A1B}"/>
                      </a:ext>
                    </a:extLst>
                  </p:cNvPr>
                  <p:cNvSpPr>
                    <a:spLocks noChangeAspect="1"/>
                  </p:cNvSpPr>
                  <p:nvPr/>
                </p:nvSpPr>
                <p:spPr>
                  <a:xfrm>
                    <a:off x="3818406" y="149701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7" name="Rektangel 2326">
                    <a:extLst>
                      <a:ext uri="{FF2B5EF4-FFF2-40B4-BE49-F238E27FC236}">
                        <a16:creationId xmlns:a16="http://schemas.microsoft.com/office/drawing/2014/main" id="{6E9E0343-3831-1699-C92A-A75425BAA2A0}"/>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8" name="Rektangel 2327">
                    <a:extLst>
                      <a:ext uri="{FF2B5EF4-FFF2-40B4-BE49-F238E27FC236}">
                        <a16:creationId xmlns:a16="http://schemas.microsoft.com/office/drawing/2014/main" id="{A2D00F20-0471-44D3-4CBA-8566DB0CEA0F}"/>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9" name="Rektangel 2328">
                    <a:extLst>
                      <a:ext uri="{FF2B5EF4-FFF2-40B4-BE49-F238E27FC236}">
                        <a16:creationId xmlns:a16="http://schemas.microsoft.com/office/drawing/2014/main" id="{801C5F1B-A5AE-6294-49DB-E1604465D016}"/>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0" name="Rektangel 2329">
                    <a:extLst>
                      <a:ext uri="{FF2B5EF4-FFF2-40B4-BE49-F238E27FC236}">
                        <a16:creationId xmlns:a16="http://schemas.microsoft.com/office/drawing/2014/main" id="{3F789B36-B123-12D8-9A5F-5FBF91AF4089}"/>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1" name="Rektangel 2330">
                    <a:extLst>
                      <a:ext uri="{FF2B5EF4-FFF2-40B4-BE49-F238E27FC236}">
                        <a16:creationId xmlns:a16="http://schemas.microsoft.com/office/drawing/2014/main" id="{68FB7122-8D54-4156-E8AA-8F037D3CFEB9}"/>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2" name="Rektangel 2331">
                    <a:extLst>
                      <a:ext uri="{FF2B5EF4-FFF2-40B4-BE49-F238E27FC236}">
                        <a16:creationId xmlns:a16="http://schemas.microsoft.com/office/drawing/2014/main" id="{AEEA0A7A-ADF4-468C-B082-AD998E1F4B21}"/>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3" name="Rektangel 2332">
                    <a:extLst>
                      <a:ext uri="{FF2B5EF4-FFF2-40B4-BE49-F238E27FC236}">
                        <a16:creationId xmlns:a16="http://schemas.microsoft.com/office/drawing/2014/main" id="{00851137-D987-009D-ED62-8831CF505EF6}"/>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4" name="Rektangel 2333">
                    <a:extLst>
                      <a:ext uri="{FF2B5EF4-FFF2-40B4-BE49-F238E27FC236}">
                        <a16:creationId xmlns:a16="http://schemas.microsoft.com/office/drawing/2014/main" id="{F3F3EE4C-2720-D497-9FE4-B3344021B4D2}"/>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5" name="Rektangel 2334">
                    <a:extLst>
                      <a:ext uri="{FF2B5EF4-FFF2-40B4-BE49-F238E27FC236}">
                        <a16:creationId xmlns:a16="http://schemas.microsoft.com/office/drawing/2014/main" id="{87C0D508-D9DB-49EC-DF74-9F167CD6C82A}"/>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6" name="Rektangel 2335">
                    <a:extLst>
                      <a:ext uri="{FF2B5EF4-FFF2-40B4-BE49-F238E27FC236}">
                        <a16:creationId xmlns:a16="http://schemas.microsoft.com/office/drawing/2014/main" id="{8B53EECF-05E0-539A-E1DE-943C665C50BF}"/>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25" name="Rektangel 2324">
                  <a:extLst>
                    <a:ext uri="{FF2B5EF4-FFF2-40B4-BE49-F238E27FC236}">
                      <a16:creationId xmlns:a16="http://schemas.microsoft.com/office/drawing/2014/main" id="{DF6A9C7E-5BD1-8CCC-94AA-56AB4ED5380E}"/>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0" name="Gruppe 1819">
                <a:extLst>
                  <a:ext uri="{FF2B5EF4-FFF2-40B4-BE49-F238E27FC236}">
                    <a16:creationId xmlns:a16="http://schemas.microsoft.com/office/drawing/2014/main" id="{4AD88AA8-110F-1CCF-F6E6-0058FB20F2CF}"/>
                  </a:ext>
                </a:extLst>
              </p:cNvPr>
              <p:cNvGrpSpPr/>
              <p:nvPr/>
            </p:nvGrpSpPr>
            <p:grpSpPr>
              <a:xfrm>
                <a:off x="1212845" y="1068629"/>
                <a:ext cx="444157" cy="5190614"/>
                <a:chOff x="5753799" y="1204530"/>
                <a:chExt cx="444157" cy="5190614"/>
              </a:xfrm>
            </p:grpSpPr>
            <p:grpSp>
              <p:nvGrpSpPr>
                <p:cNvPr id="2311" name="Gruppe 2310">
                  <a:extLst>
                    <a:ext uri="{FF2B5EF4-FFF2-40B4-BE49-F238E27FC236}">
                      <a16:creationId xmlns:a16="http://schemas.microsoft.com/office/drawing/2014/main" id="{609572AE-4EC4-4E0F-5E76-10D623D30C90}"/>
                    </a:ext>
                  </a:extLst>
                </p:cNvPr>
                <p:cNvGrpSpPr/>
                <p:nvPr/>
              </p:nvGrpSpPr>
              <p:grpSpPr>
                <a:xfrm>
                  <a:off x="5753799" y="1204530"/>
                  <a:ext cx="442069" cy="4756379"/>
                  <a:chOff x="3817279" y="1064461"/>
                  <a:chExt cx="442069" cy="4756379"/>
                </a:xfrm>
              </p:grpSpPr>
              <p:sp>
                <p:nvSpPr>
                  <p:cNvPr id="2313" name="Rektangel 2312">
                    <a:extLst>
                      <a:ext uri="{FF2B5EF4-FFF2-40B4-BE49-F238E27FC236}">
                        <a16:creationId xmlns:a16="http://schemas.microsoft.com/office/drawing/2014/main" id="{3E63652F-E16B-0400-F361-CF27A023D7C3}"/>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4" name="Rektangel 2313">
                    <a:extLst>
                      <a:ext uri="{FF2B5EF4-FFF2-40B4-BE49-F238E27FC236}">
                        <a16:creationId xmlns:a16="http://schemas.microsoft.com/office/drawing/2014/main" id="{11804AD3-332C-1D64-8A0A-520D9BEAA696}"/>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5" name="Rektangel 2314">
                    <a:extLst>
                      <a:ext uri="{FF2B5EF4-FFF2-40B4-BE49-F238E27FC236}">
                        <a16:creationId xmlns:a16="http://schemas.microsoft.com/office/drawing/2014/main" id="{3B7EE33B-05BD-A78E-688C-114A6E06DAA9}"/>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6" name="Rektangel 2315">
                    <a:extLst>
                      <a:ext uri="{FF2B5EF4-FFF2-40B4-BE49-F238E27FC236}">
                        <a16:creationId xmlns:a16="http://schemas.microsoft.com/office/drawing/2014/main" id="{9E08E36F-D8A3-DD70-EBB9-0C0A29720A4B}"/>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7" name="Rektangel 2316">
                    <a:extLst>
                      <a:ext uri="{FF2B5EF4-FFF2-40B4-BE49-F238E27FC236}">
                        <a16:creationId xmlns:a16="http://schemas.microsoft.com/office/drawing/2014/main" id="{5AAB9797-A6F0-39B9-B4EB-453ABEBD493B}"/>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8" name="Rektangel 2317">
                    <a:extLst>
                      <a:ext uri="{FF2B5EF4-FFF2-40B4-BE49-F238E27FC236}">
                        <a16:creationId xmlns:a16="http://schemas.microsoft.com/office/drawing/2014/main" id="{91E1A166-C6E1-28D4-138B-DC55C3F4B698}"/>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9" name="Rektangel 2318">
                    <a:extLst>
                      <a:ext uri="{FF2B5EF4-FFF2-40B4-BE49-F238E27FC236}">
                        <a16:creationId xmlns:a16="http://schemas.microsoft.com/office/drawing/2014/main" id="{84D241CA-7898-D61A-5B3F-BC3DE5974884}"/>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0" name="Rektangel 2319">
                    <a:extLst>
                      <a:ext uri="{FF2B5EF4-FFF2-40B4-BE49-F238E27FC236}">
                        <a16:creationId xmlns:a16="http://schemas.microsoft.com/office/drawing/2014/main" id="{7F3BAD6A-3A21-01AC-5930-2CA6A12847C5}"/>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1" name="Rektangel 2320">
                    <a:extLst>
                      <a:ext uri="{FF2B5EF4-FFF2-40B4-BE49-F238E27FC236}">
                        <a16:creationId xmlns:a16="http://schemas.microsoft.com/office/drawing/2014/main" id="{0B8AC4EF-48C4-3C84-DA41-61E8F9371ED2}"/>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2" name="Rektangel 2321">
                    <a:extLst>
                      <a:ext uri="{FF2B5EF4-FFF2-40B4-BE49-F238E27FC236}">
                        <a16:creationId xmlns:a16="http://schemas.microsoft.com/office/drawing/2014/main" id="{A8FFF207-DC58-21F4-F1AC-6BE87AEDEE38}"/>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3" name="Rektangel 2322">
                    <a:extLst>
                      <a:ext uri="{FF2B5EF4-FFF2-40B4-BE49-F238E27FC236}">
                        <a16:creationId xmlns:a16="http://schemas.microsoft.com/office/drawing/2014/main" id="{E33F3189-8860-78F0-F5EC-C7F590866E87}"/>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12" name="Rektangel 2311">
                  <a:extLst>
                    <a:ext uri="{FF2B5EF4-FFF2-40B4-BE49-F238E27FC236}">
                      <a16:creationId xmlns:a16="http://schemas.microsoft.com/office/drawing/2014/main" id="{1BA60C14-7C21-8093-9EA7-BAD955081814}"/>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1" name="Gruppe 1820">
                <a:extLst>
                  <a:ext uri="{FF2B5EF4-FFF2-40B4-BE49-F238E27FC236}">
                    <a16:creationId xmlns:a16="http://schemas.microsoft.com/office/drawing/2014/main" id="{225935D7-652B-F272-9999-2D483B91033A}"/>
                  </a:ext>
                </a:extLst>
              </p:cNvPr>
              <p:cNvGrpSpPr/>
              <p:nvPr/>
            </p:nvGrpSpPr>
            <p:grpSpPr>
              <a:xfrm>
                <a:off x="780951" y="1067864"/>
                <a:ext cx="444157" cy="5190614"/>
                <a:chOff x="5753799" y="1204530"/>
                <a:chExt cx="444157" cy="5190614"/>
              </a:xfrm>
            </p:grpSpPr>
            <p:grpSp>
              <p:nvGrpSpPr>
                <p:cNvPr id="2298" name="Gruppe 2297">
                  <a:extLst>
                    <a:ext uri="{FF2B5EF4-FFF2-40B4-BE49-F238E27FC236}">
                      <a16:creationId xmlns:a16="http://schemas.microsoft.com/office/drawing/2014/main" id="{C1B1A11E-4188-04C2-5F48-0308FA9A9B98}"/>
                    </a:ext>
                  </a:extLst>
                </p:cNvPr>
                <p:cNvGrpSpPr/>
                <p:nvPr/>
              </p:nvGrpSpPr>
              <p:grpSpPr>
                <a:xfrm>
                  <a:off x="5753799" y="1204530"/>
                  <a:ext cx="442069" cy="4756379"/>
                  <a:chOff x="3817279" y="1064461"/>
                  <a:chExt cx="442069" cy="4756379"/>
                </a:xfrm>
              </p:grpSpPr>
              <p:sp>
                <p:nvSpPr>
                  <p:cNvPr id="2300" name="Rektangel 2299">
                    <a:extLst>
                      <a:ext uri="{FF2B5EF4-FFF2-40B4-BE49-F238E27FC236}">
                        <a16:creationId xmlns:a16="http://schemas.microsoft.com/office/drawing/2014/main" id="{56F45F02-D73C-D4E9-1B92-8305E1D966E8}"/>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1" name="Rektangel 2300">
                    <a:extLst>
                      <a:ext uri="{FF2B5EF4-FFF2-40B4-BE49-F238E27FC236}">
                        <a16:creationId xmlns:a16="http://schemas.microsoft.com/office/drawing/2014/main" id="{BFC058FC-19F9-8D90-50A1-9F0B0B4F9F5C}"/>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2" name="Rektangel 2301">
                    <a:extLst>
                      <a:ext uri="{FF2B5EF4-FFF2-40B4-BE49-F238E27FC236}">
                        <a16:creationId xmlns:a16="http://schemas.microsoft.com/office/drawing/2014/main" id="{5F90B709-8D51-5EB7-87EB-024FE68008A4}"/>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3" name="Rektangel 2302">
                    <a:extLst>
                      <a:ext uri="{FF2B5EF4-FFF2-40B4-BE49-F238E27FC236}">
                        <a16:creationId xmlns:a16="http://schemas.microsoft.com/office/drawing/2014/main" id="{169A8D47-1DD6-E219-521E-A4503C9497EC}"/>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4" name="Rektangel 2303">
                    <a:extLst>
                      <a:ext uri="{FF2B5EF4-FFF2-40B4-BE49-F238E27FC236}">
                        <a16:creationId xmlns:a16="http://schemas.microsoft.com/office/drawing/2014/main" id="{56377340-DCCA-B460-ABB4-C3C482BFFF5D}"/>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5" name="Rektangel 2304">
                    <a:extLst>
                      <a:ext uri="{FF2B5EF4-FFF2-40B4-BE49-F238E27FC236}">
                        <a16:creationId xmlns:a16="http://schemas.microsoft.com/office/drawing/2014/main" id="{0E4CEE1A-1262-1F5D-98F3-D7ADB60AA254}"/>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6" name="Rektangel 2305">
                    <a:extLst>
                      <a:ext uri="{FF2B5EF4-FFF2-40B4-BE49-F238E27FC236}">
                        <a16:creationId xmlns:a16="http://schemas.microsoft.com/office/drawing/2014/main" id="{8D1A1DDA-87A7-1107-84A0-497F41C060A9}"/>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7" name="Rektangel 2306">
                    <a:extLst>
                      <a:ext uri="{FF2B5EF4-FFF2-40B4-BE49-F238E27FC236}">
                        <a16:creationId xmlns:a16="http://schemas.microsoft.com/office/drawing/2014/main" id="{70847718-77F1-A249-777C-0E97D2CA0298}"/>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8" name="Rektangel 2307">
                    <a:extLst>
                      <a:ext uri="{FF2B5EF4-FFF2-40B4-BE49-F238E27FC236}">
                        <a16:creationId xmlns:a16="http://schemas.microsoft.com/office/drawing/2014/main" id="{245F3F87-28D2-6C92-761D-25BF2A2CB014}"/>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9" name="Rektangel 2308">
                    <a:extLst>
                      <a:ext uri="{FF2B5EF4-FFF2-40B4-BE49-F238E27FC236}">
                        <a16:creationId xmlns:a16="http://schemas.microsoft.com/office/drawing/2014/main" id="{0D5A0FEF-73B7-B698-4100-E500D5284C26}"/>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0" name="Rektangel 2309">
                    <a:extLst>
                      <a:ext uri="{FF2B5EF4-FFF2-40B4-BE49-F238E27FC236}">
                        <a16:creationId xmlns:a16="http://schemas.microsoft.com/office/drawing/2014/main" id="{654145BC-7F30-2ECF-56CC-926D0BE3FB11}"/>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99" name="Rektangel 2298">
                  <a:extLst>
                    <a:ext uri="{FF2B5EF4-FFF2-40B4-BE49-F238E27FC236}">
                      <a16:creationId xmlns:a16="http://schemas.microsoft.com/office/drawing/2014/main" id="{B9A2149A-51D8-E22E-26AA-AC809D3D2636}"/>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2" name="Gruppe 1821">
                <a:extLst>
                  <a:ext uri="{FF2B5EF4-FFF2-40B4-BE49-F238E27FC236}">
                    <a16:creationId xmlns:a16="http://schemas.microsoft.com/office/drawing/2014/main" id="{2E486CDB-8CE4-4EEE-EB61-C4D4370393DA}"/>
                  </a:ext>
                </a:extLst>
              </p:cNvPr>
              <p:cNvGrpSpPr/>
              <p:nvPr/>
            </p:nvGrpSpPr>
            <p:grpSpPr>
              <a:xfrm>
                <a:off x="348958" y="1501775"/>
                <a:ext cx="444157" cy="4758064"/>
                <a:chOff x="5753799" y="1637080"/>
                <a:chExt cx="444157" cy="4758064"/>
              </a:xfrm>
            </p:grpSpPr>
            <p:grpSp>
              <p:nvGrpSpPr>
                <p:cNvPr id="2286" name="Gruppe 2285">
                  <a:extLst>
                    <a:ext uri="{FF2B5EF4-FFF2-40B4-BE49-F238E27FC236}">
                      <a16:creationId xmlns:a16="http://schemas.microsoft.com/office/drawing/2014/main" id="{6DE547EB-0A44-48E6-331E-D9857FA497EB}"/>
                    </a:ext>
                  </a:extLst>
                </p:cNvPr>
                <p:cNvGrpSpPr/>
                <p:nvPr/>
              </p:nvGrpSpPr>
              <p:grpSpPr>
                <a:xfrm>
                  <a:off x="5753799" y="1637080"/>
                  <a:ext cx="442069" cy="4323829"/>
                  <a:chOff x="3817279" y="1497011"/>
                  <a:chExt cx="442069" cy="4323829"/>
                </a:xfrm>
              </p:grpSpPr>
              <p:sp>
                <p:nvSpPr>
                  <p:cNvPr id="2288" name="Rektangel 2287">
                    <a:extLst>
                      <a:ext uri="{FF2B5EF4-FFF2-40B4-BE49-F238E27FC236}">
                        <a16:creationId xmlns:a16="http://schemas.microsoft.com/office/drawing/2014/main" id="{E0FCEC36-651C-5F19-DE31-971EDF0263A2}"/>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9" name="Rektangel 2288">
                    <a:extLst>
                      <a:ext uri="{FF2B5EF4-FFF2-40B4-BE49-F238E27FC236}">
                        <a16:creationId xmlns:a16="http://schemas.microsoft.com/office/drawing/2014/main" id="{8866660E-7CAE-0791-1168-6159E6986DC5}"/>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0" name="Rektangel 2289">
                    <a:extLst>
                      <a:ext uri="{FF2B5EF4-FFF2-40B4-BE49-F238E27FC236}">
                        <a16:creationId xmlns:a16="http://schemas.microsoft.com/office/drawing/2014/main" id="{07E88949-4294-245A-ACAA-16FFF3A57C18}"/>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1" name="Rektangel 2290">
                    <a:extLst>
                      <a:ext uri="{FF2B5EF4-FFF2-40B4-BE49-F238E27FC236}">
                        <a16:creationId xmlns:a16="http://schemas.microsoft.com/office/drawing/2014/main" id="{F13030B2-9EA3-50CD-08A1-9D8C45DFE077}"/>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2" name="Rektangel 2291">
                    <a:extLst>
                      <a:ext uri="{FF2B5EF4-FFF2-40B4-BE49-F238E27FC236}">
                        <a16:creationId xmlns:a16="http://schemas.microsoft.com/office/drawing/2014/main" id="{7B08C4E1-D77D-3864-2860-E7B04A69A97E}"/>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3" name="Rektangel 2292">
                    <a:extLst>
                      <a:ext uri="{FF2B5EF4-FFF2-40B4-BE49-F238E27FC236}">
                        <a16:creationId xmlns:a16="http://schemas.microsoft.com/office/drawing/2014/main" id="{CBF1800C-2AE6-EABB-26E1-57C021EE4B5D}"/>
                      </a:ext>
                    </a:extLst>
                  </p:cNvPr>
                  <p:cNvSpPr>
                    <a:spLocks noChangeAspect="1"/>
                  </p:cNvSpPr>
                  <p:nvPr/>
                </p:nvSpPr>
                <p:spPr>
                  <a:xfrm>
                    <a:off x="3819516" y="365976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4" name="Rektangel 2293">
                    <a:extLst>
                      <a:ext uri="{FF2B5EF4-FFF2-40B4-BE49-F238E27FC236}">
                        <a16:creationId xmlns:a16="http://schemas.microsoft.com/office/drawing/2014/main" id="{F46B94DF-837A-C728-7352-7362FC9E9644}"/>
                      </a:ext>
                    </a:extLst>
                  </p:cNvPr>
                  <p:cNvSpPr>
                    <a:spLocks noChangeAspect="1"/>
                  </p:cNvSpPr>
                  <p:nvPr/>
                </p:nvSpPr>
                <p:spPr>
                  <a:xfrm>
                    <a:off x="3820633" y="409119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5" name="Rektangel 2294">
                    <a:extLst>
                      <a:ext uri="{FF2B5EF4-FFF2-40B4-BE49-F238E27FC236}">
                        <a16:creationId xmlns:a16="http://schemas.microsoft.com/office/drawing/2014/main" id="{DB35D4D8-4F35-C9C5-9872-F4BE9B7D59BC}"/>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6" name="Rektangel 2295">
                    <a:extLst>
                      <a:ext uri="{FF2B5EF4-FFF2-40B4-BE49-F238E27FC236}">
                        <a16:creationId xmlns:a16="http://schemas.microsoft.com/office/drawing/2014/main" id="{F82ABCD7-C251-3985-3444-E7420F208C72}"/>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7" name="Rektangel 2296">
                    <a:extLst>
                      <a:ext uri="{FF2B5EF4-FFF2-40B4-BE49-F238E27FC236}">
                        <a16:creationId xmlns:a16="http://schemas.microsoft.com/office/drawing/2014/main" id="{71E05AE7-889D-D525-343C-C675C4A3CBDA}"/>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87" name="Rektangel 2286">
                  <a:extLst>
                    <a:ext uri="{FF2B5EF4-FFF2-40B4-BE49-F238E27FC236}">
                      <a16:creationId xmlns:a16="http://schemas.microsoft.com/office/drawing/2014/main" id="{2C56979A-375D-DAE0-16D1-5FDC69D2AAA9}"/>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3" name="Gruppe 1822">
                <a:extLst>
                  <a:ext uri="{FF2B5EF4-FFF2-40B4-BE49-F238E27FC236}">
                    <a16:creationId xmlns:a16="http://schemas.microsoft.com/office/drawing/2014/main" id="{9B59CBD1-885C-D186-049D-977E08A022DE}"/>
                  </a:ext>
                </a:extLst>
              </p:cNvPr>
              <p:cNvGrpSpPr/>
              <p:nvPr/>
            </p:nvGrpSpPr>
            <p:grpSpPr>
              <a:xfrm>
                <a:off x="-82727" y="1504857"/>
                <a:ext cx="444157" cy="4758064"/>
                <a:chOff x="5753799" y="1637080"/>
                <a:chExt cx="444157" cy="4758064"/>
              </a:xfrm>
            </p:grpSpPr>
            <p:grpSp>
              <p:nvGrpSpPr>
                <p:cNvPr id="2274" name="Gruppe 2273">
                  <a:extLst>
                    <a:ext uri="{FF2B5EF4-FFF2-40B4-BE49-F238E27FC236}">
                      <a16:creationId xmlns:a16="http://schemas.microsoft.com/office/drawing/2014/main" id="{031ED3FC-C224-B0A9-9758-64222AB42411}"/>
                    </a:ext>
                  </a:extLst>
                </p:cNvPr>
                <p:cNvGrpSpPr/>
                <p:nvPr/>
              </p:nvGrpSpPr>
              <p:grpSpPr>
                <a:xfrm>
                  <a:off x="5753799" y="1637080"/>
                  <a:ext cx="442069" cy="4323829"/>
                  <a:chOff x="3817279" y="1497011"/>
                  <a:chExt cx="442069" cy="4323829"/>
                </a:xfrm>
              </p:grpSpPr>
              <p:sp>
                <p:nvSpPr>
                  <p:cNvPr id="2276" name="Rektangel 2275">
                    <a:extLst>
                      <a:ext uri="{FF2B5EF4-FFF2-40B4-BE49-F238E27FC236}">
                        <a16:creationId xmlns:a16="http://schemas.microsoft.com/office/drawing/2014/main" id="{7312F7EF-669F-0AE8-8397-9D3BAC76B22C}"/>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7" name="Rektangel 2276">
                    <a:extLst>
                      <a:ext uri="{FF2B5EF4-FFF2-40B4-BE49-F238E27FC236}">
                        <a16:creationId xmlns:a16="http://schemas.microsoft.com/office/drawing/2014/main" id="{2B1CAAE9-0385-23BD-7125-522661C23E27}"/>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8" name="Rektangel 2277">
                    <a:extLst>
                      <a:ext uri="{FF2B5EF4-FFF2-40B4-BE49-F238E27FC236}">
                        <a16:creationId xmlns:a16="http://schemas.microsoft.com/office/drawing/2014/main" id="{8BA8E407-57B5-0492-5AE9-70F1DABD4E94}"/>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9" name="Rektangel 2278">
                    <a:extLst>
                      <a:ext uri="{FF2B5EF4-FFF2-40B4-BE49-F238E27FC236}">
                        <a16:creationId xmlns:a16="http://schemas.microsoft.com/office/drawing/2014/main" id="{E38FE6FF-BF9B-03C5-41B3-619A4525467D}"/>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0" name="Rektangel 2279">
                    <a:extLst>
                      <a:ext uri="{FF2B5EF4-FFF2-40B4-BE49-F238E27FC236}">
                        <a16:creationId xmlns:a16="http://schemas.microsoft.com/office/drawing/2014/main" id="{4361EC51-C928-26E7-B04B-ADDBBEABD4AC}"/>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1" name="Rektangel 2280">
                    <a:extLst>
                      <a:ext uri="{FF2B5EF4-FFF2-40B4-BE49-F238E27FC236}">
                        <a16:creationId xmlns:a16="http://schemas.microsoft.com/office/drawing/2014/main" id="{497D26AC-65A4-8CCD-7F97-2D7E260FD1BE}"/>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2" name="Rektangel 2281">
                    <a:extLst>
                      <a:ext uri="{FF2B5EF4-FFF2-40B4-BE49-F238E27FC236}">
                        <a16:creationId xmlns:a16="http://schemas.microsoft.com/office/drawing/2014/main" id="{89A84AA2-92BD-682F-9628-7E9A2CEE962D}"/>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3" name="Rektangel 2282">
                    <a:extLst>
                      <a:ext uri="{FF2B5EF4-FFF2-40B4-BE49-F238E27FC236}">
                        <a16:creationId xmlns:a16="http://schemas.microsoft.com/office/drawing/2014/main" id="{E6B75F1F-2B34-4554-FF9C-7D6DD09C60F2}"/>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4" name="Rektangel 2283">
                    <a:extLst>
                      <a:ext uri="{FF2B5EF4-FFF2-40B4-BE49-F238E27FC236}">
                        <a16:creationId xmlns:a16="http://schemas.microsoft.com/office/drawing/2014/main" id="{B4CB015F-3ED7-5191-7AD6-26C9D09D4D84}"/>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5" name="Rektangel 2284">
                    <a:extLst>
                      <a:ext uri="{FF2B5EF4-FFF2-40B4-BE49-F238E27FC236}">
                        <a16:creationId xmlns:a16="http://schemas.microsoft.com/office/drawing/2014/main" id="{0AB761A5-69C4-DFDE-9042-4B31D8206048}"/>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75" name="Rektangel 2274">
                  <a:extLst>
                    <a:ext uri="{FF2B5EF4-FFF2-40B4-BE49-F238E27FC236}">
                      <a16:creationId xmlns:a16="http://schemas.microsoft.com/office/drawing/2014/main" id="{7E86AACE-1DC9-42F9-1D37-28A6D7673E6F}"/>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4" name="Gruppe 1823">
                <a:extLst>
                  <a:ext uri="{FF2B5EF4-FFF2-40B4-BE49-F238E27FC236}">
                    <a16:creationId xmlns:a16="http://schemas.microsoft.com/office/drawing/2014/main" id="{9CF9BBD7-88E7-BE57-15BB-EAF22B2A0FAC}"/>
                  </a:ext>
                </a:extLst>
              </p:cNvPr>
              <p:cNvGrpSpPr/>
              <p:nvPr/>
            </p:nvGrpSpPr>
            <p:grpSpPr>
              <a:xfrm>
                <a:off x="4625198" y="1031927"/>
                <a:ext cx="641389" cy="5216305"/>
                <a:chOff x="2892468" y="1032983"/>
                <a:chExt cx="641389" cy="5216305"/>
              </a:xfrm>
            </p:grpSpPr>
            <p:grpSp>
              <p:nvGrpSpPr>
                <p:cNvPr id="2237" name="Gruppe 2236">
                  <a:extLst>
                    <a:ext uri="{FF2B5EF4-FFF2-40B4-BE49-F238E27FC236}">
                      <a16:creationId xmlns:a16="http://schemas.microsoft.com/office/drawing/2014/main" id="{8922F521-053C-9A9B-A9D6-B7DB55EEAB0B}"/>
                    </a:ext>
                  </a:extLst>
                </p:cNvPr>
                <p:cNvGrpSpPr/>
                <p:nvPr/>
              </p:nvGrpSpPr>
              <p:grpSpPr>
                <a:xfrm>
                  <a:off x="2892468" y="1032983"/>
                  <a:ext cx="641389" cy="5216305"/>
                  <a:chOff x="3475384" y="1188399"/>
                  <a:chExt cx="641389" cy="5216305"/>
                </a:xfrm>
              </p:grpSpPr>
              <p:sp>
                <p:nvSpPr>
                  <p:cNvPr id="2241" name="Tekstfelt 2240">
                    <a:extLst>
                      <a:ext uri="{FF2B5EF4-FFF2-40B4-BE49-F238E27FC236}">
                        <a16:creationId xmlns:a16="http://schemas.microsoft.com/office/drawing/2014/main" id="{91BDC0C7-358F-E1CE-1FCD-49884EF06720}"/>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42" name="Tekstfelt 2241">
                    <a:extLst>
                      <a:ext uri="{FF2B5EF4-FFF2-40B4-BE49-F238E27FC236}">
                        <a16:creationId xmlns:a16="http://schemas.microsoft.com/office/drawing/2014/main" id="{49769756-ADE5-288D-292E-B4C05BC7669B}"/>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43" name="Tekstfelt 2242">
                    <a:extLst>
                      <a:ext uri="{FF2B5EF4-FFF2-40B4-BE49-F238E27FC236}">
                        <a16:creationId xmlns:a16="http://schemas.microsoft.com/office/drawing/2014/main" id="{3D341BFE-F84E-371D-7FA6-4AA19BA7122A}"/>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44" name="Tekstfelt 2243">
                    <a:extLst>
                      <a:ext uri="{FF2B5EF4-FFF2-40B4-BE49-F238E27FC236}">
                        <a16:creationId xmlns:a16="http://schemas.microsoft.com/office/drawing/2014/main" id="{A7E82613-1097-09FC-6F82-7A50F37C161C}"/>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45" name="Tekstfelt 2244">
                    <a:extLst>
                      <a:ext uri="{FF2B5EF4-FFF2-40B4-BE49-F238E27FC236}">
                        <a16:creationId xmlns:a16="http://schemas.microsoft.com/office/drawing/2014/main" id="{30FB7C2E-85DE-9061-FB83-8AE488D6513D}"/>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46" name="Tekstfelt 2245">
                    <a:extLst>
                      <a:ext uri="{FF2B5EF4-FFF2-40B4-BE49-F238E27FC236}">
                        <a16:creationId xmlns:a16="http://schemas.microsoft.com/office/drawing/2014/main" id="{BABED12E-83BC-C292-A5B2-37E4B63278F4}"/>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47" name="Tekstfelt 2246">
                    <a:extLst>
                      <a:ext uri="{FF2B5EF4-FFF2-40B4-BE49-F238E27FC236}">
                        <a16:creationId xmlns:a16="http://schemas.microsoft.com/office/drawing/2014/main" id="{0FFFA70F-EA26-C9A6-E79F-B3CEC7D75191}"/>
                      </a:ext>
                    </a:extLst>
                  </p:cNvPr>
                  <p:cNvSpPr txBox="1"/>
                  <p:nvPr/>
                </p:nvSpPr>
                <p:spPr>
                  <a:xfrm>
                    <a:off x="3525031"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48" name="Tekstfelt 2247">
                    <a:extLst>
                      <a:ext uri="{FF2B5EF4-FFF2-40B4-BE49-F238E27FC236}">
                        <a16:creationId xmlns:a16="http://schemas.microsoft.com/office/drawing/2014/main" id="{95D5089D-6648-C6EF-2A8A-E1102E199B81}"/>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49" name="Tekstfelt 2248">
                    <a:extLst>
                      <a:ext uri="{FF2B5EF4-FFF2-40B4-BE49-F238E27FC236}">
                        <a16:creationId xmlns:a16="http://schemas.microsoft.com/office/drawing/2014/main" id="{EC6033D9-0035-2F65-EFC0-2F41D944D157}"/>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50" name="Tekstfelt 2249">
                    <a:extLst>
                      <a:ext uri="{FF2B5EF4-FFF2-40B4-BE49-F238E27FC236}">
                        <a16:creationId xmlns:a16="http://schemas.microsoft.com/office/drawing/2014/main" id="{6B9C4A91-5331-DC63-8D28-CB5345E6606E}"/>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51" name="Tekstfelt 2250">
                    <a:extLst>
                      <a:ext uri="{FF2B5EF4-FFF2-40B4-BE49-F238E27FC236}">
                        <a16:creationId xmlns:a16="http://schemas.microsoft.com/office/drawing/2014/main" id="{95ADC400-B0B5-6051-96CC-302FDCC51B96}"/>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52" name="Tekstfelt 2251">
                    <a:extLst>
                      <a:ext uri="{FF2B5EF4-FFF2-40B4-BE49-F238E27FC236}">
                        <a16:creationId xmlns:a16="http://schemas.microsoft.com/office/drawing/2014/main" id="{E7ACFA12-6D3F-68D0-5A5A-BE7E04033422}"/>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53" name="Tekstfelt 2252">
                    <a:extLst>
                      <a:ext uri="{FF2B5EF4-FFF2-40B4-BE49-F238E27FC236}">
                        <a16:creationId xmlns:a16="http://schemas.microsoft.com/office/drawing/2014/main" id="{2D0EDD50-61C6-0B02-F753-ACC410D792F3}"/>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54" name="Tekstfelt 2253">
                    <a:extLst>
                      <a:ext uri="{FF2B5EF4-FFF2-40B4-BE49-F238E27FC236}">
                        <a16:creationId xmlns:a16="http://schemas.microsoft.com/office/drawing/2014/main" id="{FCA302FB-543D-1FD8-A242-3285D3CAB0E4}"/>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55" name="Tekstfelt 2254">
                    <a:extLst>
                      <a:ext uri="{FF2B5EF4-FFF2-40B4-BE49-F238E27FC236}">
                        <a16:creationId xmlns:a16="http://schemas.microsoft.com/office/drawing/2014/main" id="{457162C4-5132-C0A5-2976-14A290BF44C7}"/>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56" name="Tekstfelt 2255">
                    <a:extLst>
                      <a:ext uri="{FF2B5EF4-FFF2-40B4-BE49-F238E27FC236}">
                        <a16:creationId xmlns:a16="http://schemas.microsoft.com/office/drawing/2014/main" id="{3713DF4F-5BFD-6F43-E2E9-F37F717718F6}"/>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57" name="Tekstfelt 2256">
                    <a:extLst>
                      <a:ext uri="{FF2B5EF4-FFF2-40B4-BE49-F238E27FC236}">
                        <a16:creationId xmlns:a16="http://schemas.microsoft.com/office/drawing/2014/main" id="{9895A933-1986-53DE-A162-5ADD37A8754F}"/>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58" name="Tekstfelt 2257">
                    <a:extLst>
                      <a:ext uri="{FF2B5EF4-FFF2-40B4-BE49-F238E27FC236}">
                        <a16:creationId xmlns:a16="http://schemas.microsoft.com/office/drawing/2014/main" id="{2C6C9F48-655A-7D37-453F-BDFEA6BE1AB7}"/>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59" name="Tekstfelt 2258">
                    <a:extLst>
                      <a:ext uri="{FF2B5EF4-FFF2-40B4-BE49-F238E27FC236}">
                        <a16:creationId xmlns:a16="http://schemas.microsoft.com/office/drawing/2014/main" id="{97998ED1-2A2F-8C38-7246-011BA0038344}"/>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60" name="Tekstfelt 2259">
                    <a:extLst>
                      <a:ext uri="{FF2B5EF4-FFF2-40B4-BE49-F238E27FC236}">
                        <a16:creationId xmlns:a16="http://schemas.microsoft.com/office/drawing/2014/main" id="{FBA750A0-F2D1-E68A-CD77-8632254B5E91}"/>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61" name="Tekstfelt 2260">
                    <a:extLst>
                      <a:ext uri="{FF2B5EF4-FFF2-40B4-BE49-F238E27FC236}">
                        <a16:creationId xmlns:a16="http://schemas.microsoft.com/office/drawing/2014/main" id="{019E4615-7787-DEF6-C5D0-E72100AAF668}"/>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62" name="Tekstfelt 2261">
                    <a:extLst>
                      <a:ext uri="{FF2B5EF4-FFF2-40B4-BE49-F238E27FC236}">
                        <a16:creationId xmlns:a16="http://schemas.microsoft.com/office/drawing/2014/main" id="{497CB15A-ECF4-FF84-D7B1-F88C6833FB38}"/>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63" name="Tekstfelt 2262">
                    <a:extLst>
                      <a:ext uri="{FF2B5EF4-FFF2-40B4-BE49-F238E27FC236}">
                        <a16:creationId xmlns:a16="http://schemas.microsoft.com/office/drawing/2014/main" id="{58993531-0AAC-E77D-3E76-16AC71E6647F}"/>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64" name="Tekstfelt 2263">
                    <a:extLst>
                      <a:ext uri="{FF2B5EF4-FFF2-40B4-BE49-F238E27FC236}">
                        <a16:creationId xmlns:a16="http://schemas.microsoft.com/office/drawing/2014/main" id="{2463F207-890F-D8C7-6C73-2C651129B1E4}"/>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65" name="Tekstfelt 2264">
                    <a:extLst>
                      <a:ext uri="{FF2B5EF4-FFF2-40B4-BE49-F238E27FC236}">
                        <a16:creationId xmlns:a16="http://schemas.microsoft.com/office/drawing/2014/main" id="{D68D12D3-84CA-CFE9-C8C0-D4386619EB08}"/>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66" name="Tekstfelt 2265">
                    <a:extLst>
                      <a:ext uri="{FF2B5EF4-FFF2-40B4-BE49-F238E27FC236}">
                        <a16:creationId xmlns:a16="http://schemas.microsoft.com/office/drawing/2014/main" id="{A39EC7E9-6AB8-ABC6-314C-4BDE1F3D6CB7}"/>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67" name="Tekstfelt 2266">
                    <a:extLst>
                      <a:ext uri="{FF2B5EF4-FFF2-40B4-BE49-F238E27FC236}">
                        <a16:creationId xmlns:a16="http://schemas.microsoft.com/office/drawing/2014/main" id="{9B429A74-2D42-ECE9-7B96-CE19B22BE702}"/>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68" name="Tekstfelt 2267">
                    <a:extLst>
                      <a:ext uri="{FF2B5EF4-FFF2-40B4-BE49-F238E27FC236}">
                        <a16:creationId xmlns:a16="http://schemas.microsoft.com/office/drawing/2014/main" id="{C0446B8E-7680-9D27-584A-0486586CA7C6}"/>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69" name="Tekstfelt 2268">
                    <a:extLst>
                      <a:ext uri="{FF2B5EF4-FFF2-40B4-BE49-F238E27FC236}">
                        <a16:creationId xmlns:a16="http://schemas.microsoft.com/office/drawing/2014/main" id="{270D5F91-A0E3-CBA3-FDDF-EC7CA327A5C7}"/>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70" name="Tekstfelt 2269">
                    <a:extLst>
                      <a:ext uri="{FF2B5EF4-FFF2-40B4-BE49-F238E27FC236}">
                        <a16:creationId xmlns:a16="http://schemas.microsoft.com/office/drawing/2014/main" id="{48FF3384-8C98-0123-0808-8D7DDAEBE264}"/>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71" name="Tekstfelt 2270">
                    <a:extLst>
                      <a:ext uri="{FF2B5EF4-FFF2-40B4-BE49-F238E27FC236}">
                        <a16:creationId xmlns:a16="http://schemas.microsoft.com/office/drawing/2014/main" id="{0095029C-0246-1162-7FCB-A42621F27987}"/>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72" name="Tekstfelt 2271">
                    <a:extLst>
                      <a:ext uri="{FF2B5EF4-FFF2-40B4-BE49-F238E27FC236}">
                        <a16:creationId xmlns:a16="http://schemas.microsoft.com/office/drawing/2014/main" id="{B246D3AB-18F4-7A64-7F45-98270241065B}"/>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73" name="Tekstfelt 2272">
                    <a:extLst>
                      <a:ext uri="{FF2B5EF4-FFF2-40B4-BE49-F238E27FC236}">
                        <a16:creationId xmlns:a16="http://schemas.microsoft.com/office/drawing/2014/main" id="{3B1EDD63-785A-B340-A423-44CE2658983C}"/>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38" name="Tekstfelt 2237">
                  <a:extLst>
                    <a:ext uri="{FF2B5EF4-FFF2-40B4-BE49-F238E27FC236}">
                      <a16:creationId xmlns:a16="http://schemas.microsoft.com/office/drawing/2014/main" id="{F78CC8B5-B9E4-C851-9397-3C36CD93FDD5}"/>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39" name="Tekstfelt 2238">
                  <a:extLst>
                    <a:ext uri="{FF2B5EF4-FFF2-40B4-BE49-F238E27FC236}">
                      <a16:creationId xmlns:a16="http://schemas.microsoft.com/office/drawing/2014/main" id="{33E2859F-0EB9-D0FD-99EB-3ABB720B5950}"/>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40" name="Tekstfelt 2239">
                  <a:extLst>
                    <a:ext uri="{FF2B5EF4-FFF2-40B4-BE49-F238E27FC236}">
                      <a16:creationId xmlns:a16="http://schemas.microsoft.com/office/drawing/2014/main" id="{42CC69C9-77C9-1755-7F10-12C3B56F6545}"/>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5" name="Gruppe 1824">
                <a:extLst>
                  <a:ext uri="{FF2B5EF4-FFF2-40B4-BE49-F238E27FC236}">
                    <a16:creationId xmlns:a16="http://schemas.microsoft.com/office/drawing/2014/main" id="{903C2276-4B61-3B2D-5D15-A6A192DE3063}"/>
                  </a:ext>
                </a:extLst>
              </p:cNvPr>
              <p:cNvGrpSpPr/>
              <p:nvPr/>
            </p:nvGrpSpPr>
            <p:grpSpPr>
              <a:xfrm>
                <a:off x="5052945" y="1040538"/>
                <a:ext cx="641389" cy="5216305"/>
                <a:chOff x="2892468" y="1032983"/>
                <a:chExt cx="641389" cy="5216305"/>
              </a:xfrm>
            </p:grpSpPr>
            <p:grpSp>
              <p:nvGrpSpPr>
                <p:cNvPr id="2200" name="Gruppe 2199">
                  <a:extLst>
                    <a:ext uri="{FF2B5EF4-FFF2-40B4-BE49-F238E27FC236}">
                      <a16:creationId xmlns:a16="http://schemas.microsoft.com/office/drawing/2014/main" id="{E7C334B9-FFB9-FF00-07F0-7E489EED3D18}"/>
                    </a:ext>
                  </a:extLst>
                </p:cNvPr>
                <p:cNvGrpSpPr/>
                <p:nvPr/>
              </p:nvGrpSpPr>
              <p:grpSpPr>
                <a:xfrm>
                  <a:off x="2892468" y="1032983"/>
                  <a:ext cx="641389" cy="5216305"/>
                  <a:chOff x="3475384" y="1188399"/>
                  <a:chExt cx="641389" cy="5216305"/>
                </a:xfrm>
              </p:grpSpPr>
              <p:sp>
                <p:nvSpPr>
                  <p:cNvPr id="2204" name="Tekstfelt 2203">
                    <a:extLst>
                      <a:ext uri="{FF2B5EF4-FFF2-40B4-BE49-F238E27FC236}">
                        <a16:creationId xmlns:a16="http://schemas.microsoft.com/office/drawing/2014/main" id="{A8613C10-0118-1949-FE5B-CF6E8D5A0531}"/>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05" name="Tekstfelt 2204">
                    <a:extLst>
                      <a:ext uri="{FF2B5EF4-FFF2-40B4-BE49-F238E27FC236}">
                        <a16:creationId xmlns:a16="http://schemas.microsoft.com/office/drawing/2014/main" id="{65568FFF-E671-4E2E-D865-9ECE8BE916AF}"/>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06" name="Tekstfelt 2205">
                    <a:extLst>
                      <a:ext uri="{FF2B5EF4-FFF2-40B4-BE49-F238E27FC236}">
                        <a16:creationId xmlns:a16="http://schemas.microsoft.com/office/drawing/2014/main" id="{DE9C221F-0FE3-3975-CC79-0F2E931C0E91}"/>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07" name="Tekstfelt 2206">
                    <a:extLst>
                      <a:ext uri="{FF2B5EF4-FFF2-40B4-BE49-F238E27FC236}">
                        <a16:creationId xmlns:a16="http://schemas.microsoft.com/office/drawing/2014/main" id="{E5AEC837-1B3E-8D58-B96A-C0E53C6A1A6B}"/>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08" name="Tekstfelt 2207">
                    <a:extLst>
                      <a:ext uri="{FF2B5EF4-FFF2-40B4-BE49-F238E27FC236}">
                        <a16:creationId xmlns:a16="http://schemas.microsoft.com/office/drawing/2014/main" id="{665C876F-18E9-39D6-803C-9B0482816B1D}"/>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09" name="Tekstfelt 2208">
                    <a:extLst>
                      <a:ext uri="{FF2B5EF4-FFF2-40B4-BE49-F238E27FC236}">
                        <a16:creationId xmlns:a16="http://schemas.microsoft.com/office/drawing/2014/main" id="{AB79C09D-1C8D-6C80-AB61-37040F344D64}"/>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10" name="Tekstfelt 2209">
                    <a:extLst>
                      <a:ext uri="{FF2B5EF4-FFF2-40B4-BE49-F238E27FC236}">
                        <a16:creationId xmlns:a16="http://schemas.microsoft.com/office/drawing/2014/main" id="{BBF95008-8288-BC49-1AD6-FC537480FC79}"/>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11" name="Tekstfelt 2210">
                    <a:extLst>
                      <a:ext uri="{FF2B5EF4-FFF2-40B4-BE49-F238E27FC236}">
                        <a16:creationId xmlns:a16="http://schemas.microsoft.com/office/drawing/2014/main" id="{3702FD9B-0AF1-2724-AB17-3774E40D82E9}"/>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12" name="Tekstfelt 2211">
                    <a:extLst>
                      <a:ext uri="{FF2B5EF4-FFF2-40B4-BE49-F238E27FC236}">
                        <a16:creationId xmlns:a16="http://schemas.microsoft.com/office/drawing/2014/main" id="{8BEC74E3-9EA6-4DD1-20AB-1E2125C6B999}"/>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13" name="Tekstfelt 2212">
                    <a:extLst>
                      <a:ext uri="{FF2B5EF4-FFF2-40B4-BE49-F238E27FC236}">
                        <a16:creationId xmlns:a16="http://schemas.microsoft.com/office/drawing/2014/main" id="{278D1866-24D8-BAEB-3D7C-D013802AB560}"/>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14" name="Tekstfelt 2213">
                    <a:extLst>
                      <a:ext uri="{FF2B5EF4-FFF2-40B4-BE49-F238E27FC236}">
                        <a16:creationId xmlns:a16="http://schemas.microsoft.com/office/drawing/2014/main" id="{0C1A5B25-1B85-014F-925E-2C8A0B7578E7}"/>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15" name="Tekstfelt 2214">
                    <a:extLst>
                      <a:ext uri="{FF2B5EF4-FFF2-40B4-BE49-F238E27FC236}">
                        <a16:creationId xmlns:a16="http://schemas.microsoft.com/office/drawing/2014/main" id="{F920B15A-1BE1-528B-DE6E-9B972330F8F5}"/>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16" name="Tekstfelt 2215">
                    <a:extLst>
                      <a:ext uri="{FF2B5EF4-FFF2-40B4-BE49-F238E27FC236}">
                        <a16:creationId xmlns:a16="http://schemas.microsoft.com/office/drawing/2014/main" id="{79B225C2-AC74-D311-6628-75407FF1B9F5}"/>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17" name="Tekstfelt 2216">
                    <a:extLst>
                      <a:ext uri="{FF2B5EF4-FFF2-40B4-BE49-F238E27FC236}">
                        <a16:creationId xmlns:a16="http://schemas.microsoft.com/office/drawing/2014/main" id="{28C690CA-3101-771D-977C-C05E9BCCD32D}"/>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18" name="Tekstfelt 2217">
                    <a:extLst>
                      <a:ext uri="{FF2B5EF4-FFF2-40B4-BE49-F238E27FC236}">
                        <a16:creationId xmlns:a16="http://schemas.microsoft.com/office/drawing/2014/main" id="{C842F849-188E-DD4F-3437-F8345932BFA3}"/>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19" name="Tekstfelt 2218">
                    <a:extLst>
                      <a:ext uri="{FF2B5EF4-FFF2-40B4-BE49-F238E27FC236}">
                        <a16:creationId xmlns:a16="http://schemas.microsoft.com/office/drawing/2014/main" id="{FDCEA59A-64BF-127D-48BA-B87C94E3E4EA}"/>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20" name="Tekstfelt 2219">
                    <a:extLst>
                      <a:ext uri="{FF2B5EF4-FFF2-40B4-BE49-F238E27FC236}">
                        <a16:creationId xmlns:a16="http://schemas.microsoft.com/office/drawing/2014/main" id="{DBB05AE6-412B-BEA9-219B-4AFCD1C24D6D}"/>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21" name="Tekstfelt 2220">
                    <a:extLst>
                      <a:ext uri="{FF2B5EF4-FFF2-40B4-BE49-F238E27FC236}">
                        <a16:creationId xmlns:a16="http://schemas.microsoft.com/office/drawing/2014/main" id="{7040CF18-A61F-F5CF-F587-1070590921C7}"/>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22" name="Tekstfelt 2221">
                    <a:extLst>
                      <a:ext uri="{FF2B5EF4-FFF2-40B4-BE49-F238E27FC236}">
                        <a16:creationId xmlns:a16="http://schemas.microsoft.com/office/drawing/2014/main" id="{AEBF8903-A645-B436-E86A-9735F959F031}"/>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23" name="Tekstfelt 2222">
                    <a:extLst>
                      <a:ext uri="{FF2B5EF4-FFF2-40B4-BE49-F238E27FC236}">
                        <a16:creationId xmlns:a16="http://schemas.microsoft.com/office/drawing/2014/main" id="{23903C31-8D8C-3F04-A991-14829CB4783C}"/>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24" name="Tekstfelt 2223">
                    <a:extLst>
                      <a:ext uri="{FF2B5EF4-FFF2-40B4-BE49-F238E27FC236}">
                        <a16:creationId xmlns:a16="http://schemas.microsoft.com/office/drawing/2014/main" id="{4144EF7F-D800-679F-65CF-69002276676C}"/>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25" name="Tekstfelt 2224">
                    <a:extLst>
                      <a:ext uri="{FF2B5EF4-FFF2-40B4-BE49-F238E27FC236}">
                        <a16:creationId xmlns:a16="http://schemas.microsoft.com/office/drawing/2014/main" id="{6E696741-3DF1-8E46-64E8-C32B32F1C92C}"/>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26" name="Tekstfelt 2225">
                    <a:extLst>
                      <a:ext uri="{FF2B5EF4-FFF2-40B4-BE49-F238E27FC236}">
                        <a16:creationId xmlns:a16="http://schemas.microsoft.com/office/drawing/2014/main" id="{21524361-37EF-7637-8868-E55CA0838F02}"/>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27" name="Tekstfelt 2226">
                    <a:extLst>
                      <a:ext uri="{FF2B5EF4-FFF2-40B4-BE49-F238E27FC236}">
                        <a16:creationId xmlns:a16="http://schemas.microsoft.com/office/drawing/2014/main" id="{9F3668A6-AAE1-8ADA-16D3-B179EF353F8D}"/>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28" name="Tekstfelt 2227">
                    <a:extLst>
                      <a:ext uri="{FF2B5EF4-FFF2-40B4-BE49-F238E27FC236}">
                        <a16:creationId xmlns:a16="http://schemas.microsoft.com/office/drawing/2014/main" id="{A5F841D9-192A-8828-7F7C-0D22C3344233}"/>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29" name="Tekstfelt 2228">
                    <a:extLst>
                      <a:ext uri="{FF2B5EF4-FFF2-40B4-BE49-F238E27FC236}">
                        <a16:creationId xmlns:a16="http://schemas.microsoft.com/office/drawing/2014/main" id="{E433D52F-D95C-6329-A5C7-1E8AFBDD2A8E}"/>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30" name="Tekstfelt 2229">
                    <a:extLst>
                      <a:ext uri="{FF2B5EF4-FFF2-40B4-BE49-F238E27FC236}">
                        <a16:creationId xmlns:a16="http://schemas.microsoft.com/office/drawing/2014/main" id="{6E7F114C-219B-1929-7516-5C88571D478D}"/>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31" name="Tekstfelt 2230">
                    <a:extLst>
                      <a:ext uri="{FF2B5EF4-FFF2-40B4-BE49-F238E27FC236}">
                        <a16:creationId xmlns:a16="http://schemas.microsoft.com/office/drawing/2014/main" id="{C9900E39-FDE5-ED9E-2421-5B377C71EB0F}"/>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32" name="Tekstfelt 2231">
                    <a:extLst>
                      <a:ext uri="{FF2B5EF4-FFF2-40B4-BE49-F238E27FC236}">
                        <a16:creationId xmlns:a16="http://schemas.microsoft.com/office/drawing/2014/main" id="{D88182BD-1524-A60A-72C0-FC391A9FA70D}"/>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33" name="Tekstfelt 2232">
                    <a:extLst>
                      <a:ext uri="{FF2B5EF4-FFF2-40B4-BE49-F238E27FC236}">
                        <a16:creationId xmlns:a16="http://schemas.microsoft.com/office/drawing/2014/main" id="{FD47D113-CBD6-8AD6-FE18-724519502254}"/>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34" name="Tekstfelt 2233">
                    <a:extLst>
                      <a:ext uri="{FF2B5EF4-FFF2-40B4-BE49-F238E27FC236}">
                        <a16:creationId xmlns:a16="http://schemas.microsoft.com/office/drawing/2014/main" id="{FF394C3A-8C6B-C411-CB63-DCD10B22870F}"/>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35" name="Tekstfelt 2234">
                    <a:extLst>
                      <a:ext uri="{FF2B5EF4-FFF2-40B4-BE49-F238E27FC236}">
                        <a16:creationId xmlns:a16="http://schemas.microsoft.com/office/drawing/2014/main" id="{24F7CA98-100C-58A9-67AC-FDF69D5E8275}"/>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36" name="Tekstfelt 2235">
                    <a:extLst>
                      <a:ext uri="{FF2B5EF4-FFF2-40B4-BE49-F238E27FC236}">
                        <a16:creationId xmlns:a16="http://schemas.microsoft.com/office/drawing/2014/main" id="{C9AD4E5E-7111-BB03-EC6E-6E9D04BA9618}"/>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01" name="Tekstfelt 2200">
                  <a:extLst>
                    <a:ext uri="{FF2B5EF4-FFF2-40B4-BE49-F238E27FC236}">
                      <a16:creationId xmlns:a16="http://schemas.microsoft.com/office/drawing/2014/main" id="{CF9F0783-8546-8DC6-AD1E-7957782306E2}"/>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02" name="Tekstfelt 2201">
                  <a:extLst>
                    <a:ext uri="{FF2B5EF4-FFF2-40B4-BE49-F238E27FC236}">
                      <a16:creationId xmlns:a16="http://schemas.microsoft.com/office/drawing/2014/main" id="{EEB95236-9E85-BA7E-1E4B-B9586A2CF854}"/>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03" name="Tekstfelt 2202">
                  <a:extLst>
                    <a:ext uri="{FF2B5EF4-FFF2-40B4-BE49-F238E27FC236}">
                      <a16:creationId xmlns:a16="http://schemas.microsoft.com/office/drawing/2014/main" id="{C92BF5DE-250B-FE9E-A881-014130E36F98}"/>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6" name="Gruppe 1825">
                <a:extLst>
                  <a:ext uri="{FF2B5EF4-FFF2-40B4-BE49-F238E27FC236}">
                    <a16:creationId xmlns:a16="http://schemas.microsoft.com/office/drawing/2014/main" id="{15FDC323-E44F-E488-4530-49910D95648F}"/>
                  </a:ext>
                </a:extLst>
              </p:cNvPr>
              <p:cNvGrpSpPr/>
              <p:nvPr/>
            </p:nvGrpSpPr>
            <p:grpSpPr>
              <a:xfrm>
                <a:off x="3753314" y="1031887"/>
                <a:ext cx="641389" cy="5216305"/>
                <a:chOff x="2892468" y="1032983"/>
                <a:chExt cx="641389" cy="5216305"/>
              </a:xfrm>
            </p:grpSpPr>
            <p:grpSp>
              <p:nvGrpSpPr>
                <p:cNvPr id="2163" name="Gruppe 2162">
                  <a:extLst>
                    <a:ext uri="{FF2B5EF4-FFF2-40B4-BE49-F238E27FC236}">
                      <a16:creationId xmlns:a16="http://schemas.microsoft.com/office/drawing/2014/main" id="{F382270A-9C4E-47CF-8F20-683A6FC70F50}"/>
                    </a:ext>
                  </a:extLst>
                </p:cNvPr>
                <p:cNvGrpSpPr/>
                <p:nvPr/>
              </p:nvGrpSpPr>
              <p:grpSpPr>
                <a:xfrm>
                  <a:off x="2892468" y="1032983"/>
                  <a:ext cx="641389" cy="5216305"/>
                  <a:chOff x="3475384" y="1188399"/>
                  <a:chExt cx="641389" cy="5216305"/>
                </a:xfrm>
              </p:grpSpPr>
              <p:sp>
                <p:nvSpPr>
                  <p:cNvPr id="2167" name="Tekstfelt 2166">
                    <a:extLst>
                      <a:ext uri="{FF2B5EF4-FFF2-40B4-BE49-F238E27FC236}">
                        <a16:creationId xmlns:a16="http://schemas.microsoft.com/office/drawing/2014/main" id="{F95B1F5B-CE22-5A7D-CE43-8D5A50B34B56}"/>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68" name="Tekstfelt 2167">
                    <a:extLst>
                      <a:ext uri="{FF2B5EF4-FFF2-40B4-BE49-F238E27FC236}">
                        <a16:creationId xmlns:a16="http://schemas.microsoft.com/office/drawing/2014/main" id="{855B46B3-8300-D64E-FC14-B03C6627CC4D}"/>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69" name="Tekstfelt 2168">
                    <a:extLst>
                      <a:ext uri="{FF2B5EF4-FFF2-40B4-BE49-F238E27FC236}">
                        <a16:creationId xmlns:a16="http://schemas.microsoft.com/office/drawing/2014/main" id="{10C8BDEB-67CC-D063-90B7-F2B35D31A756}"/>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70" name="Tekstfelt 2169">
                    <a:extLst>
                      <a:ext uri="{FF2B5EF4-FFF2-40B4-BE49-F238E27FC236}">
                        <a16:creationId xmlns:a16="http://schemas.microsoft.com/office/drawing/2014/main" id="{82B42647-8643-96C0-F01F-1EC1854DC4ED}"/>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71" name="Tekstfelt 2170">
                    <a:extLst>
                      <a:ext uri="{FF2B5EF4-FFF2-40B4-BE49-F238E27FC236}">
                        <a16:creationId xmlns:a16="http://schemas.microsoft.com/office/drawing/2014/main" id="{6DB0611C-B215-0944-8FFD-35B73CBA72F3}"/>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72" name="Tekstfelt 2171">
                    <a:extLst>
                      <a:ext uri="{FF2B5EF4-FFF2-40B4-BE49-F238E27FC236}">
                        <a16:creationId xmlns:a16="http://schemas.microsoft.com/office/drawing/2014/main" id="{A5B42979-99D4-AF8E-96F7-D415F0D1951E}"/>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73" name="Tekstfelt 2172">
                    <a:extLst>
                      <a:ext uri="{FF2B5EF4-FFF2-40B4-BE49-F238E27FC236}">
                        <a16:creationId xmlns:a16="http://schemas.microsoft.com/office/drawing/2014/main" id="{D4BC21B8-343E-0F33-896C-90A3D61F3B75}"/>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74" name="Tekstfelt 2173">
                    <a:extLst>
                      <a:ext uri="{FF2B5EF4-FFF2-40B4-BE49-F238E27FC236}">
                        <a16:creationId xmlns:a16="http://schemas.microsoft.com/office/drawing/2014/main" id="{8CF98E84-D3ED-62F2-4C3A-678AD001DE8E}"/>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75" name="Tekstfelt 2174">
                    <a:extLst>
                      <a:ext uri="{FF2B5EF4-FFF2-40B4-BE49-F238E27FC236}">
                        <a16:creationId xmlns:a16="http://schemas.microsoft.com/office/drawing/2014/main" id="{B2C9EDE4-5D92-49A4-EFFF-11FE9C8EBB77}"/>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76" name="Tekstfelt 2175">
                    <a:extLst>
                      <a:ext uri="{FF2B5EF4-FFF2-40B4-BE49-F238E27FC236}">
                        <a16:creationId xmlns:a16="http://schemas.microsoft.com/office/drawing/2014/main" id="{458B6246-7CDF-3777-E62F-D1193F30F6C4}"/>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77" name="Tekstfelt 2176">
                    <a:extLst>
                      <a:ext uri="{FF2B5EF4-FFF2-40B4-BE49-F238E27FC236}">
                        <a16:creationId xmlns:a16="http://schemas.microsoft.com/office/drawing/2014/main" id="{090CE320-BAAF-4F73-7D0D-B0B1AC75152C}"/>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78" name="Tekstfelt 2177">
                    <a:extLst>
                      <a:ext uri="{FF2B5EF4-FFF2-40B4-BE49-F238E27FC236}">
                        <a16:creationId xmlns:a16="http://schemas.microsoft.com/office/drawing/2014/main" id="{2A46FDFB-1CFA-C21D-9E9D-F2F6538BF369}"/>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79" name="Tekstfelt 2178">
                    <a:extLst>
                      <a:ext uri="{FF2B5EF4-FFF2-40B4-BE49-F238E27FC236}">
                        <a16:creationId xmlns:a16="http://schemas.microsoft.com/office/drawing/2014/main" id="{AACC0436-102E-D022-973C-AF794BDC5F88}"/>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80" name="Tekstfelt 2179">
                    <a:extLst>
                      <a:ext uri="{FF2B5EF4-FFF2-40B4-BE49-F238E27FC236}">
                        <a16:creationId xmlns:a16="http://schemas.microsoft.com/office/drawing/2014/main" id="{B6066A2A-FAB4-B6A9-B78D-65896FF8D833}"/>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81" name="Tekstfelt 2180">
                    <a:extLst>
                      <a:ext uri="{FF2B5EF4-FFF2-40B4-BE49-F238E27FC236}">
                        <a16:creationId xmlns:a16="http://schemas.microsoft.com/office/drawing/2014/main" id="{AABB890F-4587-0A45-297B-35A4DE5701E5}"/>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82" name="Tekstfelt 2181">
                    <a:extLst>
                      <a:ext uri="{FF2B5EF4-FFF2-40B4-BE49-F238E27FC236}">
                        <a16:creationId xmlns:a16="http://schemas.microsoft.com/office/drawing/2014/main" id="{B73A1899-EEA0-E538-162F-FF7D8F40BA28}"/>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83" name="Tekstfelt 2182">
                    <a:extLst>
                      <a:ext uri="{FF2B5EF4-FFF2-40B4-BE49-F238E27FC236}">
                        <a16:creationId xmlns:a16="http://schemas.microsoft.com/office/drawing/2014/main" id="{77A5771D-3D7E-872D-7B6B-4641A3E9AA33}"/>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84" name="Tekstfelt 2183">
                    <a:extLst>
                      <a:ext uri="{FF2B5EF4-FFF2-40B4-BE49-F238E27FC236}">
                        <a16:creationId xmlns:a16="http://schemas.microsoft.com/office/drawing/2014/main" id="{F0A0DF46-CCC9-16F9-E75C-6022E6971CFF}"/>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85" name="Tekstfelt 2184">
                    <a:extLst>
                      <a:ext uri="{FF2B5EF4-FFF2-40B4-BE49-F238E27FC236}">
                        <a16:creationId xmlns:a16="http://schemas.microsoft.com/office/drawing/2014/main" id="{82076DBA-6C83-2264-64B0-06D9CE14FE79}"/>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86" name="Tekstfelt 2185">
                    <a:extLst>
                      <a:ext uri="{FF2B5EF4-FFF2-40B4-BE49-F238E27FC236}">
                        <a16:creationId xmlns:a16="http://schemas.microsoft.com/office/drawing/2014/main" id="{493B5BA4-6DFA-A9CE-3377-02EF5E43E730}"/>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87" name="Tekstfelt 2186">
                    <a:extLst>
                      <a:ext uri="{FF2B5EF4-FFF2-40B4-BE49-F238E27FC236}">
                        <a16:creationId xmlns:a16="http://schemas.microsoft.com/office/drawing/2014/main" id="{2802FE8E-2CCA-4AC7-2091-784D144B4F43}"/>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88" name="Tekstfelt 2187">
                    <a:extLst>
                      <a:ext uri="{FF2B5EF4-FFF2-40B4-BE49-F238E27FC236}">
                        <a16:creationId xmlns:a16="http://schemas.microsoft.com/office/drawing/2014/main" id="{545FC3B8-BA7C-5280-C2E8-07F8F4C1E3FA}"/>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89" name="Tekstfelt 2188">
                    <a:extLst>
                      <a:ext uri="{FF2B5EF4-FFF2-40B4-BE49-F238E27FC236}">
                        <a16:creationId xmlns:a16="http://schemas.microsoft.com/office/drawing/2014/main" id="{958BF80C-A6A6-5671-CE23-C90410FEEE9C}"/>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90" name="Tekstfelt 2189">
                    <a:extLst>
                      <a:ext uri="{FF2B5EF4-FFF2-40B4-BE49-F238E27FC236}">
                        <a16:creationId xmlns:a16="http://schemas.microsoft.com/office/drawing/2014/main" id="{3BF33786-C5B4-247B-4381-0D441AD12D12}"/>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91" name="Tekstfelt 2190">
                    <a:extLst>
                      <a:ext uri="{FF2B5EF4-FFF2-40B4-BE49-F238E27FC236}">
                        <a16:creationId xmlns:a16="http://schemas.microsoft.com/office/drawing/2014/main" id="{8B20924F-4F44-9C96-C9A4-267576A5F4CC}"/>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92" name="Tekstfelt 2191">
                    <a:extLst>
                      <a:ext uri="{FF2B5EF4-FFF2-40B4-BE49-F238E27FC236}">
                        <a16:creationId xmlns:a16="http://schemas.microsoft.com/office/drawing/2014/main" id="{0CD68D6F-852D-97DF-BD53-2B30151AF404}"/>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93" name="Tekstfelt 2192">
                    <a:extLst>
                      <a:ext uri="{FF2B5EF4-FFF2-40B4-BE49-F238E27FC236}">
                        <a16:creationId xmlns:a16="http://schemas.microsoft.com/office/drawing/2014/main" id="{1B2A6731-CFD4-AA86-E62E-3EE6B7D23C22}"/>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94" name="Tekstfelt 2193">
                    <a:extLst>
                      <a:ext uri="{FF2B5EF4-FFF2-40B4-BE49-F238E27FC236}">
                        <a16:creationId xmlns:a16="http://schemas.microsoft.com/office/drawing/2014/main" id="{6BE7C731-EC25-4835-95E2-437C6362190C}"/>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95" name="Tekstfelt 2194">
                    <a:extLst>
                      <a:ext uri="{FF2B5EF4-FFF2-40B4-BE49-F238E27FC236}">
                        <a16:creationId xmlns:a16="http://schemas.microsoft.com/office/drawing/2014/main" id="{0396C9FC-3D3E-870F-61EE-7E1A8040BC42}"/>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96" name="Tekstfelt 2195">
                    <a:extLst>
                      <a:ext uri="{FF2B5EF4-FFF2-40B4-BE49-F238E27FC236}">
                        <a16:creationId xmlns:a16="http://schemas.microsoft.com/office/drawing/2014/main" id="{1A94A98F-39DE-628E-D5A6-607DA1CF3B44}"/>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97" name="Tekstfelt 2196">
                    <a:extLst>
                      <a:ext uri="{FF2B5EF4-FFF2-40B4-BE49-F238E27FC236}">
                        <a16:creationId xmlns:a16="http://schemas.microsoft.com/office/drawing/2014/main" id="{05C65BC2-55A2-193D-E34E-2CB343015949}"/>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98" name="Tekstfelt 2197">
                    <a:extLst>
                      <a:ext uri="{FF2B5EF4-FFF2-40B4-BE49-F238E27FC236}">
                        <a16:creationId xmlns:a16="http://schemas.microsoft.com/office/drawing/2014/main" id="{A7D1AC8E-E2EA-EB15-AC24-6F08298E1072}"/>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99" name="Tekstfelt 2198">
                    <a:extLst>
                      <a:ext uri="{FF2B5EF4-FFF2-40B4-BE49-F238E27FC236}">
                        <a16:creationId xmlns:a16="http://schemas.microsoft.com/office/drawing/2014/main" id="{45F3CC10-64C2-5C14-2579-04D3BD62CE62}"/>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64" name="Tekstfelt 2163">
                  <a:extLst>
                    <a:ext uri="{FF2B5EF4-FFF2-40B4-BE49-F238E27FC236}">
                      <a16:creationId xmlns:a16="http://schemas.microsoft.com/office/drawing/2014/main" id="{EC791260-23D2-27C3-D639-B68FA0167ADE}"/>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65" name="Tekstfelt 2164">
                  <a:extLst>
                    <a:ext uri="{FF2B5EF4-FFF2-40B4-BE49-F238E27FC236}">
                      <a16:creationId xmlns:a16="http://schemas.microsoft.com/office/drawing/2014/main" id="{22DED58E-8CC8-A91A-9815-2D55AB5736C2}"/>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66" name="Tekstfelt 2165">
                  <a:extLst>
                    <a:ext uri="{FF2B5EF4-FFF2-40B4-BE49-F238E27FC236}">
                      <a16:creationId xmlns:a16="http://schemas.microsoft.com/office/drawing/2014/main" id="{027A7440-9FE6-C395-3262-F1984266F18F}"/>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7" name="Gruppe 1826">
                <a:extLst>
                  <a:ext uri="{FF2B5EF4-FFF2-40B4-BE49-F238E27FC236}">
                    <a16:creationId xmlns:a16="http://schemas.microsoft.com/office/drawing/2014/main" id="{5E9CF2F4-4C40-9D11-C010-8A8487199577}"/>
                  </a:ext>
                </a:extLst>
              </p:cNvPr>
              <p:cNvGrpSpPr/>
              <p:nvPr/>
            </p:nvGrpSpPr>
            <p:grpSpPr>
              <a:xfrm>
                <a:off x="3326093" y="1035670"/>
                <a:ext cx="641389" cy="5216305"/>
                <a:chOff x="2892468" y="1032983"/>
                <a:chExt cx="641389" cy="5216305"/>
              </a:xfrm>
            </p:grpSpPr>
            <p:grpSp>
              <p:nvGrpSpPr>
                <p:cNvPr id="2126" name="Gruppe 2125">
                  <a:extLst>
                    <a:ext uri="{FF2B5EF4-FFF2-40B4-BE49-F238E27FC236}">
                      <a16:creationId xmlns:a16="http://schemas.microsoft.com/office/drawing/2014/main" id="{0DFD682F-66CF-007E-9804-52626476179E}"/>
                    </a:ext>
                  </a:extLst>
                </p:cNvPr>
                <p:cNvGrpSpPr/>
                <p:nvPr/>
              </p:nvGrpSpPr>
              <p:grpSpPr>
                <a:xfrm>
                  <a:off x="2892468" y="1032983"/>
                  <a:ext cx="641389" cy="5216305"/>
                  <a:chOff x="3475384" y="1188399"/>
                  <a:chExt cx="641389" cy="5216305"/>
                </a:xfrm>
              </p:grpSpPr>
              <p:sp>
                <p:nvSpPr>
                  <p:cNvPr id="2130" name="Tekstfelt 2129">
                    <a:extLst>
                      <a:ext uri="{FF2B5EF4-FFF2-40B4-BE49-F238E27FC236}">
                        <a16:creationId xmlns:a16="http://schemas.microsoft.com/office/drawing/2014/main" id="{32FC6F65-56DD-926F-81A5-03BABB8C31F4}"/>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31" name="Tekstfelt 2130">
                    <a:extLst>
                      <a:ext uri="{FF2B5EF4-FFF2-40B4-BE49-F238E27FC236}">
                        <a16:creationId xmlns:a16="http://schemas.microsoft.com/office/drawing/2014/main" id="{857A58D1-BEEA-A3BE-E511-075811F2872C}"/>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32" name="Tekstfelt 2131">
                    <a:extLst>
                      <a:ext uri="{FF2B5EF4-FFF2-40B4-BE49-F238E27FC236}">
                        <a16:creationId xmlns:a16="http://schemas.microsoft.com/office/drawing/2014/main" id="{9A97084D-DA54-5CC4-3130-9DA1D7AB1334}"/>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33" name="Tekstfelt 2132">
                    <a:extLst>
                      <a:ext uri="{FF2B5EF4-FFF2-40B4-BE49-F238E27FC236}">
                        <a16:creationId xmlns:a16="http://schemas.microsoft.com/office/drawing/2014/main" id="{F6280105-B9EC-F4E5-F50C-FE4D974BC401}"/>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34" name="Tekstfelt 2133">
                    <a:extLst>
                      <a:ext uri="{FF2B5EF4-FFF2-40B4-BE49-F238E27FC236}">
                        <a16:creationId xmlns:a16="http://schemas.microsoft.com/office/drawing/2014/main" id="{2F4A2954-DA5C-5B4F-DAE7-6028CDDEAD89}"/>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35" name="Tekstfelt 2134">
                    <a:extLst>
                      <a:ext uri="{FF2B5EF4-FFF2-40B4-BE49-F238E27FC236}">
                        <a16:creationId xmlns:a16="http://schemas.microsoft.com/office/drawing/2014/main" id="{9867FBAB-A6CD-9815-C667-F3722E1F5E6A}"/>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36" name="Tekstfelt 2135">
                    <a:extLst>
                      <a:ext uri="{FF2B5EF4-FFF2-40B4-BE49-F238E27FC236}">
                        <a16:creationId xmlns:a16="http://schemas.microsoft.com/office/drawing/2014/main" id="{EB386CB1-9305-A2FA-7846-BBF7F0670C1B}"/>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37" name="Tekstfelt 2136">
                    <a:extLst>
                      <a:ext uri="{FF2B5EF4-FFF2-40B4-BE49-F238E27FC236}">
                        <a16:creationId xmlns:a16="http://schemas.microsoft.com/office/drawing/2014/main" id="{B1A6B025-5377-1C6D-E828-9B5E7030E7FC}"/>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38" name="Tekstfelt 2137">
                    <a:extLst>
                      <a:ext uri="{FF2B5EF4-FFF2-40B4-BE49-F238E27FC236}">
                        <a16:creationId xmlns:a16="http://schemas.microsoft.com/office/drawing/2014/main" id="{F94CF45F-657B-05A6-13AF-41C8A66F68B3}"/>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39" name="Tekstfelt 2138">
                    <a:extLst>
                      <a:ext uri="{FF2B5EF4-FFF2-40B4-BE49-F238E27FC236}">
                        <a16:creationId xmlns:a16="http://schemas.microsoft.com/office/drawing/2014/main" id="{9B47E02A-39D8-84F1-FC95-92B542FACAEA}"/>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40" name="Tekstfelt 2139">
                    <a:extLst>
                      <a:ext uri="{FF2B5EF4-FFF2-40B4-BE49-F238E27FC236}">
                        <a16:creationId xmlns:a16="http://schemas.microsoft.com/office/drawing/2014/main" id="{D87FA98D-B091-14E4-7557-9226C914D386}"/>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41" name="Tekstfelt 2140">
                    <a:extLst>
                      <a:ext uri="{FF2B5EF4-FFF2-40B4-BE49-F238E27FC236}">
                        <a16:creationId xmlns:a16="http://schemas.microsoft.com/office/drawing/2014/main" id="{06B4D21F-0C41-ECF6-3A91-3586FAD50D52}"/>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42" name="Tekstfelt 2141">
                    <a:extLst>
                      <a:ext uri="{FF2B5EF4-FFF2-40B4-BE49-F238E27FC236}">
                        <a16:creationId xmlns:a16="http://schemas.microsoft.com/office/drawing/2014/main" id="{0A870B88-BEDB-2895-02CF-789263026683}"/>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43" name="Tekstfelt 2142">
                    <a:extLst>
                      <a:ext uri="{FF2B5EF4-FFF2-40B4-BE49-F238E27FC236}">
                        <a16:creationId xmlns:a16="http://schemas.microsoft.com/office/drawing/2014/main" id="{7638B47E-08A3-EE23-AFBE-C56A9DEA38C8}"/>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44" name="Tekstfelt 2143">
                    <a:extLst>
                      <a:ext uri="{FF2B5EF4-FFF2-40B4-BE49-F238E27FC236}">
                        <a16:creationId xmlns:a16="http://schemas.microsoft.com/office/drawing/2014/main" id="{E5F2CE3F-3E53-05E1-34AF-69682C38A484}"/>
                      </a:ext>
                    </a:extLst>
                  </p:cNvPr>
                  <p:cNvSpPr txBox="1"/>
                  <p:nvPr/>
                </p:nvSpPr>
                <p:spPr>
                  <a:xfrm>
                    <a:off x="35457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45" name="Tekstfelt 2144">
                    <a:extLst>
                      <a:ext uri="{FF2B5EF4-FFF2-40B4-BE49-F238E27FC236}">
                        <a16:creationId xmlns:a16="http://schemas.microsoft.com/office/drawing/2014/main" id="{3539A8D6-2D33-7529-7032-CAD9D5DEC2B8}"/>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46" name="Tekstfelt 2145">
                    <a:extLst>
                      <a:ext uri="{FF2B5EF4-FFF2-40B4-BE49-F238E27FC236}">
                        <a16:creationId xmlns:a16="http://schemas.microsoft.com/office/drawing/2014/main" id="{0F553272-ED51-2400-50B9-AA2775ED23F8}"/>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47" name="Tekstfelt 2146">
                    <a:extLst>
                      <a:ext uri="{FF2B5EF4-FFF2-40B4-BE49-F238E27FC236}">
                        <a16:creationId xmlns:a16="http://schemas.microsoft.com/office/drawing/2014/main" id="{304D9335-1248-1751-8442-DA90573D6F4A}"/>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48" name="Tekstfelt 2147">
                    <a:extLst>
                      <a:ext uri="{FF2B5EF4-FFF2-40B4-BE49-F238E27FC236}">
                        <a16:creationId xmlns:a16="http://schemas.microsoft.com/office/drawing/2014/main" id="{75F10546-2C7D-2649-ED9C-F0BD7E2915F5}"/>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49" name="Tekstfelt 2148">
                    <a:extLst>
                      <a:ext uri="{FF2B5EF4-FFF2-40B4-BE49-F238E27FC236}">
                        <a16:creationId xmlns:a16="http://schemas.microsoft.com/office/drawing/2014/main" id="{575C92B3-B321-6FAC-8EAC-089DC349DC11}"/>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50" name="Tekstfelt 2149">
                    <a:extLst>
                      <a:ext uri="{FF2B5EF4-FFF2-40B4-BE49-F238E27FC236}">
                        <a16:creationId xmlns:a16="http://schemas.microsoft.com/office/drawing/2014/main" id="{EEE7E11C-DE1E-30F7-8712-4892A23D58E8}"/>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51" name="Tekstfelt 2150">
                    <a:extLst>
                      <a:ext uri="{FF2B5EF4-FFF2-40B4-BE49-F238E27FC236}">
                        <a16:creationId xmlns:a16="http://schemas.microsoft.com/office/drawing/2014/main" id="{37D46516-3E43-68F1-B4FB-A0C43AEB32B3}"/>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52" name="Tekstfelt 2151">
                    <a:extLst>
                      <a:ext uri="{FF2B5EF4-FFF2-40B4-BE49-F238E27FC236}">
                        <a16:creationId xmlns:a16="http://schemas.microsoft.com/office/drawing/2014/main" id="{BE6AF037-2BD5-7782-E028-3BB0F1F9B156}"/>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53" name="Tekstfelt 2152">
                    <a:extLst>
                      <a:ext uri="{FF2B5EF4-FFF2-40B4-BE49-F238E27FC236}">
                        <a16:creationId xmlns:a16="http://schemas.microsoft.com/office/drawing/2014/main" id="{967720AC-2E7B-D62C-26DB-1BF9EAD8C583}"/>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54" name="Tekstfelt 2153">
                    <a:extLst>
                      <a:ext uri="{FF2B5EF4-FFF2-40B4-BE49-F238E27FC236}">
                        <a16:creationId xmlns:a16="http://schemas.microsoft.com/office/drawing/2014/main" id="{4122E6CC-F6BC-153D-ECE0-9952BF44E302}"/>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55" name="Tekstfelt 2154">
                    <a:extLst>
                      <a:ext uri="{FF2B5EF4-FFF2-40B4-BE49-F238E27FC236}">
                        <a16:creationId xmlns:a16="http://schemas.microsoft.com/office/drawing/2014/main" id="{00DFFED0-1930-50CA-7A43-542F50896DD5}"/>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56" name="Tekstfelt 2155">
                    <a:extLst>
                      <a:ext uri="{FF2B5EF4-FFF2-40B4-BE49-F238E27FC236}">
                        <a16:creationId xmlns:a16="http://schemas.microsoft.com/office/drawing/2014/main" id="{3074461B-B295-4811-6506-BC52238405E8}"/>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57" name="Tekstfelt 2156">
                    <a:extLst>
                      <a:ext uri="{FF2B5EF4-FFF2-40B4-BE49-F238E27FC236}">
                        <a16:creationId xmlns:a16="http://schemas.microsoft.com/office/drawing/2014/main" id="{3EB5A060-E84A-2095-DA0F-0D9953D63DFF}"/>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58" name="Tekstfelt 2157">
                    <a:extLst>
                      <a:ext uri="{FF2B5EF4-FFF2-40B4-BE49-F238E27FC236}">
                        <a16:creationId xmlns:a16="http://schemas.microsoft.com/office/drawing/2014/main" id="{596E7EBA-6B6A-9C61-3226-6EA4625224DF}"/>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59" name="Tekstfelt 2158">
                    <a:extLst>
                      <a:ext uri="{FF2B5EF4-FFF2-40B4-BE49-F238E27FC236}">
                        <a16:creationId xmlns:a16="http://schemas.microsoft.com/office/drawing/2014/main" id="{C9591B89-5586-25FE-32A9-47A19439111D}"/>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60" name="Tekstfelt 2159">
                    <a:extLst>
                      <a:ext uri="{FF2B5EF4-FFF2-40B4-BE49-F238E27FC236}">
                        <a16:creationId xmlns:a16="http://schemas.microsoft.com/office/drawing/2014/main" id="{53F12D52-CB3D-A091-2B9A-A6820A740A75}"/>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61" name="Tekstfelt 2160">
                    <a:extLst>
                      <a:ext uri="{FF2B5EF4-FFF2-40B4-BE49-F238E27FC236}">
                        <a16:creationId xmlns:a16="http://schemas.microsoft.com/office/drawing/2014/main" id="{71A7BE0B-B873-7BBA-EF90-EFC2BF1570FC}"/>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62" name="Tekstfelt 2161">
                    <a:extLst>
                      <a:ext uri="{FF2B5EF4-FFF2-40B4-BE49-F238E27FC236}">
                        <a16:creationId xmlns:a16="http://schemas.microsoft.com/office/drawing/2014/main" id="{6ED8539D-D741-C1B7-4495-5FA645361730}"/>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27" name="Tekstfelt 2126">
                  <a:extLst>
                    <a:ext uri="{FF2B5EF4-FFF2-40B4-BE49-F238E27FC236}">
                      <a16:creationId xmlns:a16="http://schemas.microsoft.com/office/drawing/2014/main" id="{38C9836E-0E6E-5537-CDC0-ADCA6DCB6DC9}"/>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28" name="Tekstfelt 2127">
                  <a:extLst>
                    <a:ext uri="{FF2B5EF4-FFF2-40B4-BE49-F238E27FC236}">
                      <a16:creationId xmlns:a16="http://schemas.microsoft.com/office/drawing/2014/main" id="{05271CF1-9C91-3051-E2E9-1A7A58B63272}"/>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29" name="Tekstfelt 2128">
                  <a:extLst>
                    <a:ext uri="{FF2B5EF4-FFF2-40B4-BE49-F238E27FC236}">
                      <a16:creationId xmlns:a16="http://schemas.microsoft.com/office/drawing/2014/main" id="{B35B6A78-FAA9-C805-4196-64EF743165BE}"/>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8" name="Gruppe 1827">
                <a:extLst>
                  <a:ext uri="{FF2B5EF4-FFF2-40B4-BE49-F238E27FC236}">
                    <a16:creationId xmlns:a16="http://schemas.microsoft.com/office/drawing/2014/main" id="{25CA029F-32F6-1ECC-1893-88C14C2D77E5}"/>
                  </a:ext>
                </a:extLst>
              </p:cNvPr>
              <p:cNvGrpSpPr/>
              <p:nvPr/>
            </p:nvGrpSpPr>
            <p:grpSpPr>
              <a:xfrm>
                <a:off x="2893345" y="1029165"/>
                <a:ext cx="641389" cy="5216305"/>
                <a:chOff x="2892468" y="1032983"/>
                <a:chExt cx="641389" cy="5216305"/>
              </a:xfrm>
            </p:grpSpPr>
            <p:grpSp>
              <p:nvGrpSpPr>
                <p:cNvPr id="2089" name="Gruppe 2088">
                  <a:extLst>
                    <a:ext uri="{FF2B5EF4-FFF2-40B4-BE49-F238E27FC236}">
                      <a16:creationId xmlns:a16="http://schemas.microsoft.com/office/drawing/2014/main" id="{241DBEA6-5C9A-8C50-FBAC-8315F0BBF654}"/>
                    </a:ext>
                  </a:extLst>
                </p:cNvPr>
                <p:cNvGrpSpPr/>
                <p:nvPr/>
              </p:nvGrpSpPr>
              <p:grpSpPr>
                <a:xfrm>
                  <a:off x="2892468" y="1032983"/>
                  <a:ext cx="641389" cy="5216305"/>
                  <a:chOff x="3475384" y="1188399"/>
                  <a:chExt cx="641389" cy="5216305"/>
                </a:xfrm>
              </p:grpSpPr>
              <p:sp>
                <p:nvSpPr>
                  <p:cNvPr id="2093" name="Tekstfelt 2092">
                    <a:extLst>
                      <a:ext uri="{FF2B5EF4-FFF2-40B4-BE49-F238E27FC236}">
                        <a16:creationId xmlns:a16="http://schemas.microsoft.com/office/drawing/2014/main" id="{79053795-6D87-89D4-9642-3495E040333F}"/>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94" name="Tekstfelt 2093">
                    <a:extLst>
                      <a:ext uri="{FF2B5EF4-FFF2-40B4-BE49-F238E27FC236}">
                        <a16:creationId xmlns:a16="http://schemas.microsoft.com/office/drawing/2014/main" id="{1E60BB7B-19B1-169D-71E1-D89980AB51B8}"/>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95" name="Tekstfelt 2094">
                    <a:extLst>
                      <a:ext uri="{FF2B5EF4-FFF2-40B4-BE49-F238E27FC236}">
                        <a16:creationId xmlns:a16="http://schemas.microsoft.com/office/drawing/2014/main" id="{1933A95B-4F16-4610-84A9-4A92F0F44D23}"/>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96" name="Tekstfelt 2095">
                    <a:extLst>
                      <a:ext uri="{FF2B5EF4-FFF2-40B4-BE49-F238E27FC236}">
                        <a16:creationId xmlns:a16="http://schemas.microsoft.com/office/drawing/2014/main" id="{31460BB4-EF07-E9A4-6F5F-43CCC2DBCF88}"/>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97" name="Tekstfelt 2096">
                    <a:extLst>
                      <a:ext uri="{FF2B5EF4-FFF2-40B4-BE49-F238E27FC236}">
                        <a16:creationId xmlns:a16="http://schemas.microsoft.com/office/drawing/2014/main" id="{8F8E3337-0C00-3FC9-6FC5-85443847C4A4}"/>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98" name="Tekstfelt 2097">
                    <a:extLst>
                      <a:ext uri="{FF2B5EF4-FFF2-40B4-BE49-F238E27FC236}">
                        <a16:creationId xmlns:a16="http://schemas.microsoft.com/office/drawing/2014/main" id="{FAC15E49-A650-62DF-6587-29E49AB58981}"/>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99" name="Tekstfelt 2098">
                    <a:extLst>
                      <a:ext uri="{FF2B5EF4-FFF2-40B4-BE49-F238E27FC236}">
                        <a16:creationId xmlns:a16="http://schemas.microsoft.com/office/drawing/2014/main" id="{2FFC5BED-470C-589A-5B1B-ED63F21989A2}"/>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00" name="Tekstfelt 2099">
                    <a:extLst>
                      <a:ext uri="{FF2B5EF4-FFF2-40B4-BE49-F238E27FC236}">
                        <a16:creationId xmlns:a16="http://schemas.microsoft.com/office/drawing/2014/main" id="{ABB301E9-12CC-CBA0-9995-652C34A10FEC}"/>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01" name="Tekstfelt 2100">
                    <a:extLst>
                      <a:ext uri="{FF2B5EF4-FFF2-40B4-BE49-F238E27FC236}">
                        <a16:creationId xmlns:a16="http://schemas.microsoft.com/office/drawing/2014/main" id="{FE5B7A20-CC55-135F-7BD8-58954682ACE8}"/>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02" name="Tekstfelt 2101">
                    <a:extLst>
                      <a:ext uri="{FF2B5EF4-FFF2-40B4-BE49-F238E27FC236}">
                        <a16:creationId xmlns:a16="http://schemas.microsoft.com/office/drawing/2014/main" id="{EC813625-F152-6261-CE03-755DE341AF53}"/>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03" name="Tekstfelt 2102">
                    <a:extLst>
                      <a:ext uri="{FF2B5EF4-FFF2-40B4-BE49-F238E27FC236}">
                        <a16:creationId xmlns:a16="http://schemas.microsoft.com/office/drawing/2014/main" id="{7CA7437B-64CC-E4E8-C842-D73AC1A1A7CF}"/>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04" name="Tekstfelt 2103">
                    <a:extLst>
                      <a:ext uri="{FF2B5EF4-FFF2-40B4-BE49-F238E27FC236}">
                        <a16:creationId xmlns:a16="http://schemas.microsoft.com/office/drawing/2014/main" id="{23863D5B-64BB-548C-C87D-78A24CE21694}"/>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05" name="Tekstfelt 2104">
                    <a:extLst>
                      <a:ext uri="{FF2B5EF4-FFF2-40B4-BE49-F238E27FC236}">
                        <a16:creationId xmlns:a16="http://schemas.microsoft.com/office/drawing/2014/main" id="{62389FF1-7E88-B880-3CE1-FAE737EBDC64}"/>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06" name="Tekstfelt 2105">
                    <a:extLst>
                      <a:ext uri="{FF2B5EF4-FFF2-40B4-BE49-F238E27FC236}">
                        <a16:creationId xmlns:a16="http://schemas.microsoft.com/office/drawing/2014/main" id="{681F9FA6-D255-11EC-F909-C8D2AE0B64E3}"/>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07" name="Tekstfelt 2106">
                    <a:extLst>
                      <a:ext uri="{FF2B5EF4-FFF2-40B4-BE49-F238E27FC236}">
                        <a16:creationId xmlns:a16="http://schemas.microsoft.com/office/drawing/2014/main" id="{79870329-6325-40AA-FCEA-8853E4098CA4}"/>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08" name="Tekstfelt 2107">
                    <a:extLst>
                      <a:ext uri="{FF2B5EF4-FFF2-40B4-BE49-F238E27FC236}">
                        <a16:creationId xmlns:a16="http://schemas.microsoft.com/office/drawing/2014/main" id="{12C2E336-A16B-0ED6-300E-1D2CEABC1797}"/>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09" name="Tekstfelt 2108">
                    <a:extLst>
                      <a:ext uri="{FF2B5EF4-FFF2-40B4-BE49-F238E27FC236}">
                        <a16:creationId xmlns:a16="http://schemas.microsoft.com/office/drawing/2014/main" id="{7A6449CB-50D6-3156-D34F-15D0696D4E25}"/>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10" name="Tekstfelt 2109">
                    <a:extLst>
                      <a:ext uri="{FF2B5EF4-FFF2-40B4-BE49-F238E27FC236}">
                        <a16:creationId xmlns:a16="http://schemas.microsoft.com/office/drawing/2014/main" id="{C5E2542B-0241-8483-BA4D-D28F7EDC8C26}"/>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11" name="Tekstfelt 2110">
                    <a:extLst>
                      <a:ext uri="{FF2B5EF4-FFF2-40B4-BE49-F238E27FC236}">
                        <a16:creationId xmlns:a16="http://schemas.microsoft.com/office/drawing/2014/main" id="{D680D69D-BAB6-9125-0575-D2808FD2A503}"/>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12" name="Tekstfelt 2111">
                    <a:extLst>
                      <a:ext uri="{FF2B5EF4-FFF2-40B4-BE49-F238E27FC236}">
                        <a16:creationId xmlns:a16="http://schemas.microsoft.com/office/drawing/2014/main" id="{EF582349-93A7-9F2C-FFF2-5F170CE6332F}"/>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13" name="Tekstfelt 2112">
                    <a:extLst>
                      <a:ext uri="{FF2B5EF4-FFF2-40B4-BE49-F238E27FC236}">
                        <a16:creationId xmlns:a16="http://schemas.microsoft.com/office/drawing/2014/main" id="{9120D8F9-ACCD-A9D2-8897-65C007CC1DEC}"/>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14" name="Tekstfelt 2113">
                    <a:extLst>
                      <a:ext uri="{FF2B5EF4-FFF2-40B4-BE49-F238E27FC236}">
                        <a16:creationId xmlns:a16="http://schemas.microsoft.com/office/drawing/2014/main" id="{9533A934-2621-0D6B-D73B-CC01F75F5677}"/>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15" name="Tekstfelt 2114">
                    <a:extLst>
                      <a:ext uri="{FF2B5EF4-FFF2-40B4-BE49-F238E27FC236}">
                        <a16:creationId xmlns:a16="http://schemas.microsoft.com/office/drawing/2014/main" id="{50A996F8-5CDE-2F2A-27B5-B3EA9C4E2E3B}"/>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16" name="Tekstfelt 2115">
                    <a:extLst>
                      <a:ext uri="{FF2B5EF4-FFF2-40B4-BE49-F238E27FC236}">
                        <a16:creationId xmlns:a16="http://schemas.microsoft.com/office/drawing/2014/main" id="{A3181229-8FCF-37D9-B835-E644B2414B7B}"/>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17" name="Tekstfelt 2116">
                    <a:extLst>
                      <a:ext uri="{FF2B5EF4-FFF2-40B4-BE49-F238E27FC236}">
                        <a16:creationId xmlns:a16="http://schemas.microsoft.com/office/drawing/2014/main" id="{C9EF5337-DCDF-8CAE-858E-5732416BC30F}"/>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18" name="Tekstfelt 2117">
                    <a:extLst>
                      <a:ext uri="{FF2B5EF4-FFF2-40B4-BE49-F238E27FC236}">
                        <a16:creationId xmlns:a16="http://schemas.microsoft.com/office/drawing/2014/main" id="{8769989A-93BD-BA42-A876-CA7395ACE3A9}"/>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19" name="Tekstfelt 2118">
                    <a:extLst>
                      <a:ext uri="{FF2B5EF4-FFF2-40B4-BE49-F238E27FC236}">
                        <a16:creationId xmlns:a16="http://schemas.microsoft.com/office/drawing/2014/main" id="{6E4D1568-3DD4-92B0-0FA9-B398A31999F1}"/>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20" name="Tekstfelt 2119">
                    <a:extLst>
                      <a:ext uri="{FF2B5EF4-FFF2-40B4-BE49-F238E27FC236}">
                        <a16:creationId xmlns:a16="http://schemas.microsoft.com/office/drawing/2014/main" id="{9D565E5E-5444-3A14-BCE5-BA312FCFE04F}"/>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21" name="Tekstfelt 2120">
                    <a:extLst>
                      <a:ext uri="{FF2B5EF4-FFF2-40B4-BE49-F238E27FC236}">
                        <a16:creationId xmlns:a16="http://schemas.microsoft.com/office/drawing/2014/main" id="{B1D4A463-37F3-4EB4-C908-9920C52AA057}"/>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22" name="Tekstfelt 2121">
                    <a:extLst>
                      <a:ext uri="{FF2B5EF4-FFF2-40B4-BE49-F238E27FC236}">
                        <a16:creationId xmlns:a16="http://schemas.microsoft.com/office/drawing/2014/main" id="{61D6EF9D-D86C-C329-29D5-BD344A0DAB79}"/>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23" name="Tekstfelt 2122">
                    <a:extLst>
                      <a:ext uri="{FF2B5EF4-FFF2-40B4-BE49-F238E27FC236}">
                        <a16:creationId xmlns:a16="http://schemas.microsoft.com/office/drawing/2014/main" id="{64B7FCDF-16E1-823E-ECFA-D8F60D109066}"/>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24" name="Tekstfelt 2123">
                    <a:extLst>
                      <a:ext uri="{FF2B5EF4-FFF2-40B4-BE49-F238E27FC236}">
                        <a16:creationId xmlns:a16="http://schemas.microsoft.com/office/drawing/2014/main" id="{87202019-3F55-DDCC-A347-36E9B01857D9}"/>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25" name="Tekstfelt 2124">
                    <a:extLst>
                      <a:ext uri="{FF2B5EF4-FFF2-40B4-BE49-F238E27FC236}">
                        <a16:creationId xmlns:a16="http://schemas.microsoft.com/office/drawing/2014/main" id="{9DD5C2CE-BC9B-0855-77A8-2A8552F3B60A}"/>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90" name="Tekstfelt 2089">
                  <a:extLst>
                    <a:ext uri="{FF2B5EF4-FFF2-40B4-BE49-F238E27FC236}">
                      <a16:creationId xmlns:a16="http://schemas.microsoft.com/office/drawing/2014/main" id="{E7D9491A-8B61-6673-AAA7-140428CFE8E1}"/>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91" name="Tekstfelt 2090">
                  <a:extLst>
                    <a:ext uri="{FF2B5EF4-FFF2-40B4-BE49-F238E27FC236}">
                      <a16:creationId xmlns:a16="http://schemas.microsoft.com/office/drawing/2014/main" id="{3A187517-C2AB-A51E-C757-EF97C786B20B}"/>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92" name="Tekstfelt 2091">
                  <a:extLst>
                    <a:ext uri="{FF2B5EF4-FFF2-40B4-BE49-F238E27FC236}">
                      <a16:creationId xmlns:a16="http://schemas.microsoft.com/office/drawing/2014/main" id="{B170D2C4-F3B7-14ED-3F23-5BA463F5BA16}"/>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9" name="Gruppe 1828">
                <a:extLst>
                  <a:ext uri="{FF2B5EF4-FFF2-40B4-BE49-F238E27FC236}">
                    <a16:creationId xmlns:a16="http://schemas.microsoft.com/office/drawing/2014/main" id="{41B2CB62-35B3-6AE0-3502-B28292372CC9}"/>
                  </a:ext>
                </a:extLst>
              </p:cNvPr>
              <p:cNvGrpSpPr/>
              <p:nvPr/>
            </p:nvGrpSpPr>
            <p:grpSpPr>
              <a:xfrm>
                <a:off x="2466124" y="1032948"/>
                <a:ext cx="641389" cy="5216305"/>
                <a:chOff x="2892468" y="1032983"/>
                <a:chExt cx="641389" cy="5216305"/>
              </a:xfrm>
            </p:grpSpPr>
            <p:grpSp>
              <p:nvGrpSpPr>
                <p:cNvPr id="2052" name="Gruppe 2051">
                  <a:extLst>
                    <a:ext uri="{FF2B5EF4-FFF2-40B4-BE49-F238E27FC236}">
                      <a16:creationId xmlns:a16="http://schemas.microsoft.com/office/drawing/2014/main" id="{90836BA8-4333-F9FC-E4FD-90321376B53F}"/>
                    </a:ext>
                  </a:extLst>
                </p:cNvPr>
                <p:cNvGrpSpPr/>
                <p:nvPr/>
              </p:nvGrpSpPr>
              <p:grpSpPr>
                <a:xfrm>
                  <a:off x="2892468" y="1032983"/>
                  <a:ext cx="641389" cy="5216305"/>
                  <a:chOff x="3475384" y="1188399"/>
                  <a:chExt cx="641389" cy="5216305"/>
                </a:xfrm>
              </p:grpSpPr>
              <p:sp>
                <p:nvSpPr>
                  <p:cNvPr id="2056" name="Tekstfelt 2055">
                    <a:extLst>
                      <a:ext uri="{FF2B5EF4-FFF2-40B4-BE49-F238E27FC236}">
                        <a16:creationId xmlns:a16="http://schemas.microsoft.com/office/drawing/2014/main" id="{42784E97-5EF2-79BF-958D-E393B2A27582}"/>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57" name="Tekstfelt 2056">
                    <a:extLst>
                      <a:ext uri="{FF2B5EF4-FFF2-40B4-BE49-F238E27FC236}">
                        <a16:creationId xmlns:a16="http://schemas.microsoft.com/office/drawing/2014/main" id="{BF3BC6F0-7A48-199E-34DF-03E6D22A5F35}"/>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58" name="Tekstfelt 2057">
                    <a:extLst>
                      <a:ext uri="{FF2B5EF4-FFF2-40B4-BE49-F238E27FC236}">
                        <a16:creationId xmlns:a16="http://schemas.microsoft.com/office/drawing/2014/main" id="{97414147-2511-62EF-980E-6984E75EA318}"/>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59" name="Tekstfelt 2058">
                    <a:extLst>
                      <a:ext uri="{FF2B5EF4-FFF2-40B4-BE49-F238E27FC236}">
                        <a16:creationId xmlns:a16="http://schemas.microsoft.com/office/drawing/2014/main" id="{66AB0FE1-E991-005D-B133-7FB8A305309B}"/>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60" name="Tekstfelt 2059">
                    <a:extLst>
                      <a:ext uri="{FF2B5EF4-FFF2-40B4-BE49-F238E27FC236}">
                        <a16:creationId xmlns:a16="http://schemas.microsoft.com/office/drawing/2014/main" id="{F71A528C-3BB8-1EA3-FF13-4201963D6E68}"/>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61" name="Tekstfelt 2060">
                    <a:extLst>
                      <a:ext uri="{FF2B5EF4-FFF2-40B4-BE49-F238E27FC236}">
                        <a16:creationId xmlns:a16="http://schemas.microsoft.com/office/drawing/2014/main" id="{FBBA4C7B-2A76-574B-13D9-9AC59A492B18}"/>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62" name="Tekstfelt 2061">
                    <a:extLst>
                      <a:ext uri="{FF2B5EF4-FFF2-40B4-BE49-F238E27FC236}">
                        <a16:creationId xmlns:a16="http://schemas.microsoft.com/office/drawing/2014/main" id="{99402787-2FA7-697D-8A28-D34830D50DAE}"/>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63" name="Tekstfelt 2062">
                    <a:extLst>
                      <a:ext uri="{FF2B5EF4-FFF2-40B4-BE49-F238E27FC236}">
                        <a16:creationId xmlns:a16="http://schemas.microsoft.com/office/drawing/2014/main" id="{08BEC063-8159-2BDD-9EA1-61725762849C}"/>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64" name="Tekstfelt 2063">
                    <a:extLst>
                      <a:ext uri="{FF2B5EF4-FFF2-40B4-BE49-F238E27FC236}">
                        <a16:creationId xmlns:a16="http://schemas.microsoft.com/office/drawing/2014/main" id="{958717AA-B8F6-51AA-1229-830715F7FBB5}"/>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65" name="Tekstfelt 2064">
                    <a:extLst>
                      <a:ext uri="{FF2B5EF4-FFF2-40B4-BE49-F238E27FC236}">
                        <a16:creationId xmlns:a16="http://schemas.microsoft.com/office/drawing/2014/main" id="{AA1F22B8-4FC9-4595-D7B7-E4AFC7FD2582}"/>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66" name="Tekstfelt 2065">
                    <a:extLst>
                      <a:ext uri="{FF2B5EF4-FFF2-40B4-BE49-F238E27FC236}">
                        <a16:creationId xmlns:a16="http://schemas.microsoft.com/office/drawing/2014/main" id="{5787E26B-1C60-B1A5-7C7D-DB6F27FA3C04}"/>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67" name="Tekstfelt 2066">
                    <a:extLst>
                      <a:ext uri="{FF2B5EF4-FFF2-40B4-BE49-F238E27FC236}">
                        <a16:creationId xmlns:a16="http://schemas.microsoft.com/office/drawing/2014/main" id="{8C771B58-6935-2901-6836-7773E2D30A36}"/>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68" name="Tekstfelt 2067">
                    <a:extLst>
                      <a:ext uri="{FF2B5EF4-FFF2-40B4-BE49-F238E27FC236}">
                        <a16:creationId xmlns:a16="http://schemas.microsoft.com/office/drawing/2014/main" id="{D6D8C485-27EB-43BB-5E6F-7892151A13CF}"/>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69" name="Tekstfelt 2068">
                    <a:extLst>
                      <a:ext uri="{FF2B5EF4-FFF2-40B4-BE49-F238E27FC236}">
                        <a16:creationId xmlns:a16="http://schemas.microsoft.com/office/drawing/2014/main" id="{8960E738-AA83-B490-1B38-DAA3E66604D8}"/>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70" name="Tekstfelt 2069">
                    <a:extLst>
                      <a:ext uri="{FF2B5EF4-FFF2-40B4-BE49-F238E27FC236}">
                        <a16:creationId xmlns:a16="http://schemas.microsoft.com/office/drawing/2014/main" id="{B51F25DF-E04B-3F08-1495-C39C149960F0}"/>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71" name="Tekstfelt 2070">
                    <a:extLst>
                      <a:ext uri="{FF2B5EF4-FFF2-40B4-BE49-F238E27FC236}">
                        <a16:creationId xmlns:a16="http://schemas.microsoft.com/office/drawing/2014/main" id="{89F21D5B-73C2-6C23-3F6A-ADD7F30E7E91}"/>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72" name="Tekstfelt 2071">
                    <a:extLst>
                      <a:ext uri="{FF2B5EF4-FFF2-40B4-BE49-F238E27FC236}">
                        <a16:creationId xmlns:a16="http://schemas.microsoft.com/office/drawing/2014/main" id="{0B349AB3-75E3-6A89-8EDB-B0E550949DD3}"/>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73" name="Tekstfelt 2072">
                    <a:extLst>
                      <a:ext uri="{FF2B5EF4-FFF2-40B4-BE49-F238E27FC236}">
                        <a16:creationId xmlns:a16="http://schemas.microsoft.com/office/drawing/2014/main" id="{7B50D28D-2561-D056-4A7D-C31E60F240BA}"/>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74" name="Tekstfelt 2073">
                    <a:extLst>
                      <a:ext uri="{FF2B5EF4-FFF2-40B4-BE49-F238E27FC236}">
                        <a16:creationId xmlns:a16="http://schemas.microsoft.com/office/drawing/2014/main" id="{1F40FD4F-26E2-2C8C-44CA-5AFD93F85A93}"/>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75" name="Tekstfelt 2074">
                    <a:extLst>
                      <a:ext uri="{FF2B5EF4-FFF2-40B4-BE49-F238E27FC236}">
                        <a16:creationId xmlns:a16="http://schemas.microsoft.com/office/drawing/2014/main" id="{C90763A3-CC19-D443-D7BF-61891071BDA1}"/>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76" name="Tekstfelt 2075">
                    <a:extLst>
                      <a:ext uri="{FF2B5EF4-FFF2-40B4-BE49-F238E27FC236}">
                        <a16:creationId xmlns:a16="http://schemas.microsoft.com/office/drawing/2014/main" id="{368E370F-1145-5BCA-B371-970FC2AFECC9}"/>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77" name="Tekstfelt 2076">
                    <a:extLst>
                      <a:ext uri="{FF2B5EF4-FFF2-40B4-BE49-F238E27FC236}">
                        <a16:creationId xmlns:a16="http://schemas.microsoft.com/office/drawing/2014/main" id="{01A59B46-1235-7726-1A8C-AE3B7B85AA3D}"/>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78" name="Tekstfelt 2077">
                    <a:extLst>
                      <a:ext uri="{FF2B5EF4-FFF2-40B4-BE49-F238E27FC236}">
                        <a16:creationId xmlns:a16="http://schemas.microsoft.com/office/drawing/2014/main" id="{009D3F03-9D2F-37AF-1613-97869081D304}"/>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79" name="Tekstfelt 2078">
                    <a:extLst>
                      <a:ext uri="{FF2B5EF4-FFF2-40B4-BE49-F238E27FC236}">
                        <a16:creationId xmlns:a16="http://schemas.microsoft.com/office/drawing/2014/main" id="{47E7C171-1B71-7A9E-0C09-A5C50DCEE8C3}"/>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80" name="Tekstfelt 2079">
                    <a:extLst>
                      <a:ext uri="{FF2B5EF4-FFF2-40B4-BE49-F238E27FC236}">
                        <a16:creationId xmlns:a16="http://schemas.microsoft.com/office/drawing/2014/main" id="{8DCEEF03-49D3-DCD0-0CE3-B5B83EE4A704}"/>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81" name="Tekstfelt 2080">
                    <a:extLst>
                      <a:ext uri="{FF2B5EF4-FFF2-40B4-BE49-F238E27FC236}">
                        <a16:creationId xmlns:a16="http://schemas.microsoft.com/office/drawing/2014/main" id="{6C6B8372-2877-9A96-8811-D669494750D6}"/>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82" name="Tekstfelt 2081">
                    <a:extLst>
                      <a:ext uri="{FF2B5EF4-FFF2-40B4-BE49-F238E27FC236}">
                        <a16:creationId xmlns:a16="http://schemas.microsoft.com/office/drawing/2014/main" id="{DC8C0342-6DA8-EA65-0C52-DBE21817279A}"/>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83" name="Tekstfelt 2082">
                    <a:extLst>
                      <a:ext uri="{FF2B5EF4-FFF2-40B4-BE49-F238E27FC236}">
                        <a16:creationId xmlns:a16="http://schemas.microsoft.com/office/drawing/2014/main" id="{A3511B76-FB81-8D39-DA24-DDD3EFA436D9}"/>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84" name="Tekstfelt 2083">
                    <a:extLst>
                      <a:ext uri="{FF2B5EF4-FFF2-40B4-BE49-F238E27FC236}">
                        <a16:creationId xmlns:a16="http://schemas.microsoft.com/office/drawing/2014/main" id="{D4BE6631-92D4-3C70-2228-53D26E650312}"/>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85" name="Tekstfelt 2084">
                    <a:extLst>
                      <a:ext uri="{FF2B5EF4-FFF2-40B4-BE49-F238E27FC236}">
                        <a16:creationId xmlns:a16="http://schemas.microsoft.com/office/drawing/2014/main" id="{203A5094-014A-4DCD-F318-098C13C5FD37}"/>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86" name="Tekstfelt 2085">
                    <a:extLst>
                      <a:ext uri="{FF2B5EF4-FFF2-40B4-BE49-F238E27FC236}">
                        <a16:creationId xmlns:a16="http://schemas.microsoft.com/office/drawing/2014/main" id="{72FEE222-BA9C-5648-F0E3-09C6EFDA0B3F}"/>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87" name="Tekstfelt 2086">
                    <a:extLst>
                      <a:ext uri="{FF2B5EF4-FFF2-40B4-BE49-F238E27FC236}">
                        <a16:creationId xmlns:a16="http://schemas.microsoft.com/office/drawing/2014/main" id="{BEBAE75D-C4C6-27A6-A4C6-6DCFC8B5FFB1}"/>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88" name="Tekstfelt 2087">
                    <a:extLst>
                      <a:ext uri="{FF2B5EF4-FFF2-40B4-BE49-F238E27FC236}">
                        <a16:creationId xmlns:a16="http://schemas.microsoft.com/office/drawing/2014/main" id="{D1021832-0234-2645-060F-6A7FCE941610}"/>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53" name="Tekstfelt 2052">
                  <a:extLst>
                    <a:ext uri="{FF2B5EF4-FFF2-40B4-BE49-F238E27FC236}">
                      <a16:creationId xmlns:a16="http://schemas.microsoft.com/office/drawing/2014/main" id="{C42CE073-92A3-779A-68A5-8C88DCBA141B}"/>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54" name="Tekstfelt 2053">
                  <a:extLst>
                    <a:ext uri="{FF2B5EF4-FFF2-40B4-BE49-F238E27FC236}">
                      <a16:creationId xmlns:a16="http://schemas.microsoft.com/office/drawing/2014/main" id="{66710CC8-20F0-F974-19F7-05C550FB54CE}"/>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55" name="Tekstfelt 2054">
                  <a:extLst>
                    <a:ext uri="{FF2B5EF4-FFF2-40B4-BE49-F238E27FC236}">
                      <a16:creationId xmlns:a16="http://schemas.microsoft.com/office/drawing/2014/main" id="{11575445-AEF7-961B-2ADC-66B1D8F3E238}"/>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0" name="Gruppe 1829">
                <a:extLst>
                  <a:ext uri="{FF2B5EF4-FFF2-40B4-BE49-F238E27FC236}">
                    <a16:creationId xmlns:a16="http://schemas.microsoft.com/office/drawing/2014/main" id="{6CC89C89-DA1B-D624-1D8E-DD1EB9E3AC65}"/>
                  </a:ext>
                </a:extLst>
              </p:cNvPr>
              <p:cNvGrpSpPr/>
              <p:nvPr/>
            </p:nvGrpSpPr>
            <p:grpSpPr>
              <a:xfrm>
                <a:off x="2019764" y="1037328"/>
                <a:ext cx="641389" cy="5216305"/>
                <a:chOff x="2892468" y="1032983"/>
                <a:chExt cx="641389" cy="5216305"/>
              </a:xfrm>
            </p:grpSpPr>
            <p:grpSp>
              <p:nvGrpSpPr>
                <p:cNvPr id="2015" name="Gruppe 2014">
                  <a:extLst>
                    <a:ext uri="{FF2B5EF4-FFF2-40B4-BE49-F238E27FC236}">
                      <a16:creationId xmlns:a16="http://schemas.microsoft.com/office/drawing/2014/main" id="{492A3A1A-94CF-7299-E07A-F3D8B200EC1C}"/>
                    </a:ext>
                  </a:extLst>
                </p:cNvPr>
                <p:cNvGrpSpPr/>
                <p:nvPr/>
              </p:nvGrpSpPr>
              <p:grpSpPr>
                <a:xfrm>
                  <a:off x="2892468" y="1032983"/>
                  <a:ext cx="641389" cy="5216305"/>
                  <a:chOff x="3475384" y="1188399"/>
                  <a:chExt cx="641389" cy="5216305"/>
                </a:xfrm>
              </p:grpSpPr>
              <p:sp>
                <p:nvSpPr>
                  <p:cNvPr id="2019" name="Tekstfelt 2018">
                    <a:extLst>
                      <a:ext uri="{FF2B5EF4-FFF2-40B4-BE49-F238E27FC236}">
                        <a16:creationId xmlns:a16="http://schemas.microsoft.com/office/drawing/2014/main" id="{299BE547-A38F-F5A1-A973-00A826AAD17F}"/>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20" name="Tekstfelt 2019">
                    <a:extLst>
                      <a:ext uri="{FF2B5EF4-FFF2-40B4-BE49-F238E27FC236}">
                        <a16:creationId xmlns:a16="http://schemas.microsoft.com/office/drawing/2014/main" id="{EBC07A6F-71EC-90D3-F8E2-2E324EE07AA8}"/>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21" name="Tekstfelt 2020">
                    <a:extLst>
                      <a:ext uri="{FF2B5EF4-FFF2-40B4-BE49-F238E27FC236}">
                        <a16:creationId xmlns:a16="http://schemas.microsoft.com/office/drawing/2014/main" id="{6A74F2CD-33BC-C25F-AD23-930C371AA108}"/>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22" name="Tekstfelt 2021">
                    <a:extLst>
                      <a:ext uri="{FF2B5EF4-FFF2-40B4-BE49-F238E27FC236}">
                        <a16:creationId xmlns:a16="http://schemas.microsoft.com/office/drawing/2014/main" id="{393C3825-7575-1A22-E8F8-F318A5A77EFD}"/>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23" name="Tekstfelt 2022">
                    <a:extLst>
                      <a:ext uri="{FF2B5EF4-FFF2-40B4-BE49-F238E27FC236}">
                        <a16:creationId xmlns:a16="http://schemas.microsoft.com/office/drawing/2014/main" id="{BEA7EA84-8385-ED96-49E5-34CF34C6066C}"/>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24" name="Tekstfelt 2023">
                    <a:extLst>
                      <a:ext uri="{FF2B5EF4-FFF2-40B4-BE49-F238E27FC236}">
                        <a16:creationId xmlns:a16="http://schemas.microsoft.com/office/drawing/2014/main" id="{F1918845-ABF6-FF61-2917-147842CEE4EE}"/>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25" name="Tekstfelt 2024">
                    <a:extLst>
                      <a:ext uri="{FF2B5EF4-FFF2-40B4-BE49-F238E27FC236}">
                        <a16:creationId xmlns:a16="http://schemas.microsoft.com/office/drawing/2014/main" id="{2B8351E0-20A7-C81F-3599-D7FFD344B743}"/>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26" name="Tekstfelt 2025">
                    <a:extLst>
                      <a:ext uri="{FF2B5EF4-FFF2-40B4-BE49-F238E27FC236}">
                        <a16:creationId xmlns:a16="http://schemas.microsoft.com/office/drawing/2014/main" id="{43CA4906-ACD5-2BD9-86EA-656AD0C17CCD}"/>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27" name="Tekstfelt 2026">
                    <a:extLst>
                      <a:ext uri="{FF2B5EF4-FFF2-40B4-BE49-F238E27FC236}">
                        <a16:creationId xmlns:a16="http://schemas.microsoft.com/office/drawing/2014/main" id="{38425599-9A43-97BA-3102-D20C5A8A4959}"/>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28" name="Tekstfelt 2027">
                    <a:extLst>
                      <a:ext uri="{FF2B5EF4-FFF2-40B4-BE49-F238E27FC236}">
                        <a16:creationId xmlns:a16="http://schemas.microsoft.com/office/drawing/2014/main" id="{12BE8C41-4625-5E8B-16C5-58F9AB53969F}"/>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29" name="Tekstfelt 2028">
                    <a:extLst>
                      <a:ext uri="{FF2B5EF4-FFF2-40B4-BE49-F238E27FC236}">
                        <a16:creationId xmlns:a16="http://schemas.microsoft.com/office/drawing/2014/main" id="{2A71AF5C-6308-A9A8-A580-B5B6A0120E89}"/>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30" name="Tekstfelt 2029">
                    <a:extLst>
                      <a:ext uri="{FF2B5EF4-FFF2-40B4-BE49-F238E27FC236}">
                        <a16:creationId xmlns:a16="http://schemas.microsoft.com/office/drawing/2014/main" id="{CB44225F-CD72-C29B-A721-02237E2B2C6B}"/>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31" name="Tekstfelt 2030">
                    <a:extLst>
                      <a:ext uri="{FF2B5EF4-FFF2-40B4-BE49-F238E27FC236}">
                        <a16:creationId xmlns:a16="http://schemas.microsoft.com/office/drawing/2014/main" id="{7410C8CC-98F1-6BC6-36A3-6509BB7C330C}"/>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32" name="Tekstfelt 2031">
                    <a:extLst>
                      <a:ext uri="{FF2B5EF4-FFF2-40B4-BE49-F238E27FC236}">
                        <a16:creationId xmlns:a16="http://schemas.microsoft.com/office/drawing/2014/main" id="{C05AB2AF-21E5-2683-8E93-995D8F54B984}"/>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33" name="Tekstfelt 2032">
                    <a:extLst>
                      <a:ext uri="{FF2B5EF4-FFF2-40B4-BE49-F238E27FC236}">
                        <a16:creationId xmlns:a16="http://schemas.microsoft.com/office/drawing/2014/main" id="{425912CD-26E4-1DDE-9879-56BACFBB6A8C}"/>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34" name="Tekstfelt 2033">
                    <a:extLst>
                      <a:ext uri="{FF2B5EF4-FFF2-40B4-BE49-F238E27FC236}">
                        <a16:creationId xmlns:a16="http://schemas.microsoft.com/office/drawing/2014/main" id="{650D12A0-AB28-12F9-B2D7-3175B603BBC5}"/>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35" name="Tekstfelt 2034">
                    <a:extLst>
                      <a:ext uri="{FF2B5EF4-FFF2-40B4-BE49-F238E27FC236}">
                        <a16:creationId xmlns:a16="http://schemas.microsoft.com/office/drawing/2014/main" id="{41B99B7C-439D-88DE-84A5-CA01BE6F05C3}"/>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36" name="Tekstfelt 2035">
                    <a:extLst>
                      <a:ext uri="{FF2B5EF4-FFF2-40B4-BE49-F238E27FC236}">
                        <a16:creationId xmlns:a16="http://schemas.microsoft.com/office/drawing/2014/main" id="{9D205E0C-5184-ABE7-E553-8533913B3AD5}"/>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37" name="Tekstfelt 2036">
                    <a:extLst>
                      <a:ext uri="{FF2B5EF4-FFF2-40B4-BE49-F238E27FC236}">
                        <a16:creationId xmlns:a16="http://schemas.microsoft.com/office/drawing/2014/main" id="{29887587-A0FD-F621-AC5A-9F7E2C37D2AB}"/>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38" name="Tekstfelt 2037">
                    <a:extLst>
                      <a:ext uri="{FF2B5EF4-FFF2-40B4-BE49-F238E27FC236}">
                        <a16:creationId xmlns:a16="http://schemas.microsoft.com/office/drawing/2014/main" id="{AB062944-A621-7384-447B-3F8F82076BB5}"/>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39" name="Tekstfelt 2038">
                    <a:extLst>
                      <a:ext uri="{FF2B5EF4-FFF2-40B4-BE49-F238E27FC236}">
                        <a16:creationId xmlns:a16="http://schemas.microsoft.com/office/drawing/2014/main" id="{2BE53E98-4F04-49E1-A89C-05D537C22925}"/>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40" name="Tekstfelt 2039">
                    <a:extLst>
                      <a:ext uri="{FF2B5EF4-FFF2-40B4-BE49-F238E27FC236}">
                        <a16:creationId xmlns:a16="http://schemas.microsoft.com/office/drawing/2014/main" id="{76E38A53-67DB-00B5-E273-04CB521C27B5}"/>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41" name="Tekstfelt 2040">
                    <a:extLst>
                      <a:ext uri="{FF2B5EF4-FFF2-40B4-BE49-F238E27FC236}">
                        <a16:creationId xmlns:a16="http://schemas.microsoft.com/office/drawing/2014/main" id="{CA342DC1-787A-C042-C3EC-21D6B5954F25}"/>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42" name="Tekstfelt 2041">
                    <a:extLst>
                      <a:ext uri="{FF2B5EF4-FFF2-40B4-BE49-F238E27FC236}">
                        <a16:creationId xmlns:a16="http://schemas.microsoft.com/office/drawing/2014/main" id="{1764F683-BF39-DC60-D8F6-8B2F22218BF4}"/>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43" name="Tekstfelt 2042">
                    <a:extLst>
                      <a:ext uri="{FF2B5EF4-FFF2-40B4-BE49-F238E27FC236}">
                        <a16:creationId xmlns:a16="http://schemas.microsoft.com/office/drawing/2014/main" id="{0787C858-8DEE-FF74-F074-2E36B5F47C52}"/>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44" name="Tekstfelt 2043">
                    <a:extLst>
                      <a:ext uri="{FF2B5EF4-FFF2-40B4-BE49-F238E27FC236}">
                        <a16:creationId xmlns:a16="http://schemas.microsoft.com/office/drawing/2014/main" id="{33244B81-BF1E-8C10-A4AA-F0067FA8C736}"/>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45" name="Tekstfelt 2044">
                    <a:extLst>
                      <a:ext uri="{FF2B5EF4-FFF2-40B4-BE49-F238E27FC236}">
                        <a16:creationId xmlns:a16="http://schemas.microsoft.com/office/drawing/2014/main" id="{FF58EE8E-5CA1-F439-4F1E-D9EAC1E4D3DF}"/>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46" name="Tekstfelt 2045">
                    <a:extLst>
                      <a:ext uri="{FF2B5EF4-FFF2-40B4-BE49-F238E27FC236}">
                        <a16:creationId xmlns:a16="http://schemas.microsoft.com/office/drawing/2014/main" id="{16A75666-4BC8-0C03-C4BF-18D2CB6A41DC}"/>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47" name="Tekstfelt 2046">
                    <a:extLst>
                      <a:ext uri="{FF2B5EF4-FFF2-40B4-BE49-F238E27FC236}">
                        <a16:creationId xmlns:a16="http://schemas.microsoft.com/office/drawing/2014/main" id="{64063189-AC57-5A7B-7819-A96E672BEB63}"/>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48" name="Tekstfelt 2047">
                    <a:extLst>
                      <a:ext uri="{FF2B5EF4-FFF2-40B4-BE49-F238E27FC236}">
                        <a16:creationId xmlns:a16="http://schemas.microsoft.com/office/drawing/2014/main" id="{E4416E80-364E-E0A9-78E0-14EC324D6F28}"/>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49" name="Tekstfelt 2048">
                    <a:extLst>
                      <a:ext uri="{FF2B5EF4-FFF2-40B4-BE49-F238E27FC236}">
                        <a16:creationId xmlns:a16="http://schemas.microsoft.com/office/drawing/2014/main" id="{2438DEDC-CDB1-15F6-AF03-B7676BA0AEE0}"/>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50" name="Tekstfelt 2049">
                    <a:extLst>
                      <a:ext uri="{FF2B5EF4-FFF2-40B4-BE49-F238E27FC236}">
                        <a16:creationId xmlns:a16="http://schemas.microsoft.com/office/drawing/2014/main" id="{94E82A3D-5EB8-2EFA-F889-3EB0EE4011F3}"/>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51" name="Tekstfelt 2050">
                    <a:extLst>
                      <a:ext uri="{FF2B5EF4-FFF2-40B4-BE49-F238E27FC236}">
                        <a16:creationId xmlns:a16="http://schemas.microsoft.com/office/drawing/2014/main" id="{AF75CBCE-07A4-6669-EE19-F420D097D0D1}"/>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16" name="Tekstfelt 2015">
                  <a:extLst>
                    <a:ext uri="{FF2B5EF4-FFF2-40B4-BE49-F238E27FC236}">
                      <a16:creationId xmlns:a16="http://schemas.microsoft.com/office/drawing/2014/main" id="{0E2A6BA1-617B-28C3-8470-1D64AD0D2102}"/>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17" name="Tekstfelt 2016">
                  <a:extLst>
                    <a:ext uri="{FF2B5EF4-FFF2-40B4-BE49-F238E27FC236}">
                      <a16:creationId xmlns:a16="http://schemas.microsoft.com/office/drawing/2014/main" id="{9DBF33FE-50D1-6EFD-F97A-A6515056EE19}"/>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18" name="Tekstfelt 2017">
                  <a:extLst>
                    <a:ext uri="{FF2B5EF4-FFF2-40B4-BE49-F238E27FC236}">
                      <a16:creationId xmlns:a16="http://schemas.microsoft.com/office/drawing/2014/main" id="{D1427358-B8C5-A334-FB86-417FFB79A80B}"/>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1" name="Gruppe 1830">
                <a:extLst>
                  <a:ext uri="{FF2B5EF4-FFF2-40B4-BE49-F238E27FC236}">
                    <a16:creationId xmlns:a16="http://schemas.microsoft.com/office/drawing/2014/main" id="{A4DA67FB-1CB1-3E5F-2724-DEF57B90250E}"/>
                  </a:ext>
                </a:extLst>
              </p:cNvPr>
              <p:cNvGrpSpPr/>
              <p:nvPr/>
            </p:nvGrpSpPr>
            <p:grpSpPr>
              <a:xfrm>
                <a:off x="1592543" y="1041111"/>
                <a:ext cx="641389" cy="5216305"/>
                <a:chOff x="2892468" y="1032983"/>
                <a:chExt cx="641389" cy="5216305"/>
              </a:xfrm>
            </p:grpSpPr>
            <p:grpSp>
              <p:nvGrpSpPr>
                <p:cNvPr id="1978" name="Gruppe 1977">
                  <a:extLst>
                    <a:ext uri="{FF2B5EF4-FFF2-40B4-BE49-F238E27FC236}">
                      <a16:creationId xmlns:a16="http://schemas.microsoft.com/office/drawing/2014/main" id="{C48DC100-E930-9CE8-C246-6B3BB2BAFDD2}"/>
                    </a:ext>
                  </a:extLst>
                </p:cNvPr>
                <p:cNvGrpSpPr/>
                <p:nvPr/>
              </p:nvGrpSpPr>
              <p:grpSpPr>
                <a:xfrm>
                  <a:off x="2892468" y="1032983"/>
                  <a:ext cx="641389" cy="5216305"/>
                  <a:chOff x="3475384" y="1188399"/>
                  <a:chExt cx="641389" cy="5216305"/>
                </a:xfrm>
              </p:grpSpPr>
              <p:sp>
                <p:nvSpPr>
                  <p:cNvPr id="1982" name="Tekstfelt 1981">
                    <a:extLst>
                      <a:ext uri="{FF2B5EF4-FFF2-40B4-BE49-F238E27FC236}">
                        <a16:creationId xmlns:a16="http://schemas.microsoft.com/office/drawing/2014/main" id="{28863823-F92D-F4BB-9308-7F4366212BC5}"/>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83" name="Tekstfelt 1982">
                    <a:extLst>
                      <a:ext uri="{FF2B5EF4-FFF2-40B4-BE49-F238E27FC236}">
                        <a16:creationId xmlns:a16="http://schemas.microsoft.com/office/drawing/2014/main" id="{6D2E9020-89D2-1789-9B00-2CAEFEC4BE8B}"/>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84" name="Tekstfelt 1983">
                    <a:extLst>
                      <a:ext uri="{FF2B5EF4-FFF2-40B4-BE49-F238E27FC236}">
                        <a16:creationId xmlns:a16="http://schemas.microsoft.com/office/drawing/2014/main" id="{EB8C2322-38CB-4E33-0343-A7B95F0346AF}"/>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85" name="Tekstfelt 1984">
                    <a:extLst>
                      <a:ext uri="{FF2B5EF4-FFF2-40B4-BE49-F238E27FC236}">
                        <a16:creationId xmlns:a16="http://schemas.microsoft.com/office/drawing/2014/main" id="{CE27B27A-3FEF-1D31-4AAA-A54AB5FAF0F6}"/>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86" name="Tekstfelt 1985">
                    <a:extLst>
                      <a:ext uri="{FF2B5EF4-FFF2-40B4-BE49-F238E27FC236}">
                        <a16:creationId xmlns:a16="http://schemas.microsoft.com/office/drawing/2014/main" id="{EE6E8527-A57C-86C2-37A0-AAEC61A85227}"/>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87" name="Tekstfelt 1986">
                    <a:extLst>
                      <a:ext uri="{FF2B5EF4-FFF2-40B4-BE49-F238E27FC236}">
                        <a16:creationId xmlns:a16="http://schemas.microsoft.com/office/drawing/2014/main" id="{08BD96EF-6EE4-5CC5-8953-8B64B9F41FA0}"/>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88" name="Tekstfelt 1987">
                    <a:extLst>
                      <a:ext uri="{FF2B5EF4-FFF2-40B4-BE49-F238E27FC236}">
                        <a16:creationId xmlns:a16="http://schemas.microsoft.com/office/drawing/2014/main" id="{4A2E6EB1-76F2-62E9-D32D-F156A591A636}"/>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89" name="Tekstfelt 1988">
                    <a:extLst>
                      <a:ext uri="{FF2B5EF4-FFF2-40B4-BE49-F238E27FC236}">
                        <a16:creationId xmlns:a16="http://schemas.microsoft.com/office/drawing/2014/main" id="{2D93B79A-ACCD-B10C-42B4-0064C50319E9}"/>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90" name="Tekstfelt 1989">
                    <a:extLst>
                      <a:ext uri="{FF2B5EF4-FFF2-40B4-BE49-F238E27FC236}">
                        <a16:creationId xmlns:a16="http://schemas.microsoft.com/office/drawing/2014/main" id="{A3CED0B1-0E08-170C-8F91-65740719FBF4}"/>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91" name="Tekstfelt 1990">
                    <a:extLst>
                      <a:ext uri="{FF2B5EF4-FFF2-40B4-BE49-F238E27FC236}">
                        <a16:creationId xmlns:a16="http://schemas.microsoft.com/office/drawing/2014/main" id="{7FC723DA-BE9D-4500-9039-2B5D58366F23}"/>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92" name="Tekstfelt 1991">
                    <a:extLst>
                      <a:ext uri="{FF2B5EF4-FFF2-40B4-BE49-F238E27FC236}">
                        <a16:creationId xmlns:a16="http://schemas.microsoft.com/office/drawing/2014/main" id="{07E8DD38-2454-CB9C-FEEC-5E0310C973BB}"/>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93" name="Tekstfelt 1992">
                    <a:extLst>
                      <a:ext uri="{FF2B5EF4-FFF2-40B4-BE49-F238E27FC236}">
                        <a16:creationId xmlns:a16="http://schemas.microsoft.com/office/drawing/2014/main" id="{4EF81591-236D-DEDE-B246-9349A537265B}"/>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94" name="Tekstfelt 1993">
                    <a:extLst>
                      <a:ext uri="{FF2B5EF4-FFF2-40B4-BE49-F238E27FC236}">
                        <a16:creationId xmlns:a16="http://schemas.microsoft.com/office/drawing/2014/main" id="{6304417C-97DA-5E67-2E4C-438CBA4BF304}"/>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95" name="Tekstfelt 1994">
                    <a:extLst>
                      <a:ext uri="{FF2B5EF4-FFF2-40B4-BE49-F238E27FC236}">
                        <a16:creationId xmlns:a16="http://schemas.microsoft.com/office/drawing/2014/main" id="{7A6D5D58-BDA0-3B3F-7AA1-33FBFB93F80C}"/>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96" name="Tekstfelt 1995">
                    <a:extLst>
                      <a:ext uri="{FF2B5EF4-FFF2-40B4-BE49-F238E27FC236}">
                        <a16:creationId xmlns:a16="http://schemas.microsoft.com/office/drawing/2014/main" id="{714E5C55-BAA6-0BB4-4E2B-2059142FC754}"/>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97" name="Tekstfelt 1996">
                    <a:extLst>
                      <a:ext uri="{FF2B5EF4-FFF2-40B4-BE49-F238E27FC236}">
                        <a16:creationId xmlns:a16="http://schemas.microsoft.com/office/drawing/2014/main" id="{B47BE84B-8B2F-B189-62A7-275EEEEAE28E}"/>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98" name="Tekstfelt 1997">
                    <a:extLst>
                      <a:ext uri="{FF2B5EF4-FFF2-40B4-BE49-F238E27FC236}">
                        <a16:creationId xmlns:a16="http://schemas.microsoft.com/office/drawing/2014/main" id="{26C1043F-B60A-01A1-428A-6291FED35669}"/>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99" name="Tekstfelt 1998">
                    <a:extLst>
                      <a:ext uri="{FF2B5EF4-FFF2-40B4-BE49-F238E27FC236}">
                        <a16:creationId xmlns:a16="http://schemas.microsoft.com/office/drawing/2014/main" id="{9E26621B-8233-BC98-3CC8-A78466A5EFCA}"/>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00" name="Tekstfelt 1999">
                    <a:extLst>
                      <a:ext uri="{FF2B5EF4-FFF2-40B4-BE49-F238E27FC236}">
                        <a16:creationId xmlns:a16="http://schemas.microsoft.com/office/drawing/2014/main" id="{9DB8E516-275B-AB90-C53C-054AC158F677}"/>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01" name="Tekstfelt 2000">
                    <a:extLst>
                      <a:ext uri="{FF2B5EF4-FFF2-40B4-BE49-F238E27FC236}">
                        <a16:creationId xmlns:a16="http://schemas.microsoft.com/office/drawing/2014/main" id="{2C2EFB89-7DBA-8AD3-19D0-2EF2189633B8}"/>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02" name="Tekstfelt 2001">
                    <a:extLst>
                      <a:ext uri="{FF2B5EF4-FFF2-40B4-BE49-F238E27FC236}">
                        <a16:creationId xmlns:a16="http://schemas.microsoft.com/office/drawing/2014/main" id="{5E8BE9B4-7588-F0CD-6C89-BE3924EC8180}"/>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03" name="Tekstfelt 2002">
                    <a:extLst>
                      <a:ext uri="{FF2B5EF4-FFF2-40B4-BE49-F238E27FC236}">
                        <a16:creationId xmlns:a16="http://schemas.microsoft.com/office/drawing/2014/main" id="{7D454572-DEFC-496D-C048-E74BA48AEB29}"/>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04" name="Tekstfelt 2003">
                    <a:extLst>
                      <a:ext uri="{FF2B5EF4-FFF2-40B4-BE49-F238E27FC236}">
                        <a16:creationId xmlns:a16="http://schemas.microsoft.com/office/drawing/2014/main" id="{9498B2D2-03CC-95FD-6856-9CC3B93BCF9E}"/>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05" name="Tekstfelt 2004">
                    <a:extLst>
                      <a:ext uri="{FF2B5EF4-FFF2-40B4-BE49-F238E27FC236}">
                        <a16:creationId xmlns:a16="http://schemas.microsoft.com/office/drawing/2014/main" id="{FC210162-96D1-71D8-F54F-89F5200BF4F8}"/>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06" name="Tekstfelt 2005">
                    <a:extLst>
                      <a:ext uri="{FF2B5EF4-FFF2-40B4-BE49-F238E27FC236}">
                        <a16:creationId xmlns:a16="http://schemas.microsoft.com/office/drawing/2014/main" id="{1D411E16-041B-B881-6128-3FE19BF9A03A}"/>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07" name="Tekstfelt 2006">
                    <a:extLst>
                      <a:ext uri="{FF2B5EF4-FFF2-40B4-BE49-F238E27FC236}">
                        <a16:creationId xmlns:a16="http://schemas.microsoft.com/office/drawing/2014/main" id="{E3C27600-456B-EA23-4306-A4779BFF5B20}"/>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08" name="Tekstfelt 2007">
                    <a:extLst>
                      <a:ext uri="{FF2B5EF4-FFF2-40B4-BE49-F238E27FC236}">
                        <a16:creationId xmlns:a16="http://schemas.microsoft.com/office/drawing/2014/main" id="{AA20985D-5F59-04B4-D93B-4EED65413C5F}"/>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09" name="Tekstfelt 2008">
                    <a:extLst>
                      <a:ext uri="{FF2B5EF4-FFF2-40B4-BE49-F238E27FC236}">
                        <a16:creationId xmlns:a16="http://schemas.microsoft.com/office/drawing/2014/main" id="{1281EFA6-B243-2AE8-2D3A-ACB4B13C4C76}"/>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10" name="Tekstfelt 2009">
                    <a:extLst>
                      <a:ext uri="{FF2B5EF4-FFF2-40B4-BE49-F238E27FC236}">
                        <a16:creationId xmlns:a16="http://schemas.microsoft.com/office/drawing/2014/main" id="{3AF6FA40-98D3-AF51-BED4-9FBC930A6E93}"/>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11" name="Tekstfelt 2010">
                    <a:extLst>
                      <a:ext uri="{FF2B5EF4-FFF2-40B4-BE49-F238E27FC236}">
                        <a16:creationId xmlns:a16="http://schemas.microsoft.com/office/drawing/2014/main" id="{793FE413-E027-D5F2-1265-7BB66E1A40CD}"/>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12" name="Tekstfelt 2011">
                    <a:extLst>
                      <a:ext uri="{FF2B5EF4-FFF2-40B4-BE49-F238E27FC236}">
                        <a16:creationId xmlns:a16="http://schemas.microsoft.com/office/drawing/2014/main" id="{36B344E1-FD95-2765-75B0-5567A5442148}"/>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13" name="Tekstfelt 2012">
                    <a:extLst>
                      <a:ext uri="{FF2B5EF4-FFF2-40B4-BE49-F238E27FC236}">
                        <a16:creationId xmlns:a16="http://schemas.microsoft.com/office/drawing/2014/main" id="{CC2C4171-ABE9-AF23-93E0-C67FA816F87B}"/>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14" name="Tekstfelt 2013">
                    <a:extLst>
                      <a:ext uri="{FF2B5EF4-FFF2-40B4-BE49-F238E27FC236}">
                        <a16:creationId xmlns:a16="http://schemas.microsoft.com/office/drawing/2014/main" id="{16FEBB04-13D4-4721-0057-487DCBD4E256}"/>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79" name="Tekstfelt 1978">
                  <a:extLst>
                    <a:ext uri="{FF2B5EF4-FFF2-40B4-BE49-F238E27FC236}">
                      <a16:creationId xmlns:a16="http://schemas.microsoft.com/office/drawing/2014/main" id="{A8115DFA-267E-8F64-85FD-F23D4B8B9BFF}"/>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80" name="Tekstfelt 1979">
                  <a:extLst>
                    <a:ext uri="{FF2B5EF4-FFF2-40B4-BE49-F238E27FC236}">
                      <a16:creationId xmlns:a16="http://schemas.microsoft.com/office/drawing/2014/main" id="{A0B508B2-2CDE-2E76-A00E-7A3701C8C28F}"/>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81" name="Tekstfelt 1980">
                  <a:extLst>
                    <a:ext uri="{FF2B5EF4-FFF2-40B4-BE49-F238E27FC236}">
                      <a16:creationId xmlns:a16="http://schemas.microsoft.com/office/drawing/2014/main" id="{41B0F25E-BEEB-0CC2-5F5D-D2E4BDA36A4D}"/>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2" name="Gruppe 1831">
                <a:extLst>
                  <a:ext uri="{FF2B5EF4-FFF2-40B4-BE49-F238E27FC236}">
                    <a16:creationId xmlns:a16="http://schemas.microsoft.com/office/drawing/2014/main" id="{2E189BCF-C746-AC9C-C9B7-A14AFAC1C0F6}"/>
                  </a:ext>
                </a:extLst>
              </p:cNvPr>
              <p:cNvGrpSpPr/>
              <p:nvPr/>
            </p:nvGrpSpPr>
            <p:grpSpPr>
              <a:xfrm>
                <a:off x="1159795" y="1034606"/>
                <a:ext cx="641389" cy="5216305"/>
                <a:chOff x="2892468" y="1032983"/>
                <a:chExt cx="641389" cy="5216305"/>
              </a:xfrm>
            </p:grpSpPr>
            <p:grpSp>
              <p:nvGrpSpPr>
                <p:cNvPr id="1941" name="Gruppe 1940">
                  <a:extLst>
                    <a:ext uri="{FF2B5EF4-FFF2-40B4-BE49-F238E27FC236}">
                      <a16:creationId xmlns:a16="http://schemas.microsoft.com/office/drawing/2014/main" id="{69CC3258-2090-C4B7-8C2B-BF08C254E6A5}"/>
                    </a:ext>
                  </a:extLst>
                </p:cNvPr>
                <p:cNvGrpSpPr/>
                <p:nvPr/>
              </p:nvGrpSpPr>
              <p:grpSpPr>
                <a:xfrm>
                  <a:off x="2892468" y="1032983"/>
                  <a:ext cx="641389" cy="5216305"/>
                  <a:chOff x="3475384" y="1188399"/>
                  <a:chExt cx="641389" cy="5216305"/>
                </a:xfrm>
              </p:grpSpPr>
              <p:sp>
                <p:nvSpPr>
                  <p:cNvPr id="1945" name="Tekstfelt 1944">
                    <a:extLst>
                      <a:ext uri="{FF2B5EF4-FFF2-40B4-BE49-F238E27FC236}">
                        <a16:creationId xmlns:a16="http://schemas.microsoft.com/office/drawing/2014/main" id="{4640D89E-50F4-B747-40DF-4B723ADB70B3}"/>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46" name="Tekstfelt 1945">
                    <a:extLst>
                      <a:ext uri="{FF2B5EF4-FFF2-40B4-BE49-F238E27FC236}">
                        <a16:creationId xmlns:a16="http://schemas.microsoft.com/office/drawing/2014/main" id="{22958A77-87B6-F4A5-47C5-93322CBC0A82}"/>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47" name="Tekstfelt 1946">
                    <a:extLst>
                      <a:ext uri="{FF2B5EF4-FFF2-40B4-BE49-F238E27FC236}">
                        <a16:creationId xmlns:a16="http://schemas.microsoft.com/office/drawing/2014/main" id="{604C3A92-3AB2-0A97-7C9C-0D0D324F9C54}"/>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48" name="Tekstfelt 1947">
                    <a:extLst>
                      <a:ext uri="{FF2B5EF4-FFF2-40B4-BE49-F238E27FC236}">
                        <a16:creationId xmlns:a16="http://schemas.microsoft.com/office/drawing/2014/main" id="{0BDBD231-EAFC-1420-2BCB-6EB3A55DFA39}"/>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49" name="Tekstfelt 1948">
                    <a:extLst>
                      <a:ext uri="{FF2B5EF4-FFF2-40B4-BE49-F238E27FC236}">
                        <a16:creationId xmlns:a16="http://schemas.microsoft.com/office/drawing/2014/main" id="{0979B146-3E54-8669-EF50-B0424F933165}"/>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50" name="Tekstfelt 1949">
                    <a:extLst>
                      <a:ext uri="{FF2B5EF4-FFF2-40B4-BE49-F238E27FC236}">
                        <a16:creationId xmlns:a16="http://schemas.microsoft.com/office/drawing/2014/main" id="{E0B9D42A-E83D-60B6-80AA-3156E2B71146}"/>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51" name="Tekstfelt 1950">
                    <a:extLst>
                      <a:ext uri="{FF2B5EF4-FFF2-40B4-BE49-F238E27FC236}">
                        <a16:creationId xmlns:a16="http://schemas.microsoft.com/office/drawing/2014/main" id="{89E7F87F-5EA0-5F86-3489-BE88CB26A214}"/>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52" name="Tekstfelt 1951">
                    <a:extLst>
                      <a:ext uri="{FF2B5EF4-FFF2-40B4-BE49-F238E27FC236}">
                        <a16:creationId xmlns:a16="http://schemas.microsoft.com/office/drawing/2014/main" id="{260AAEF2-F66A-749B-E50E-BBEB2A0A7F96}"/>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53" name="Tekstfelt 1952">
                    <a:extLst>
                      <a:ext uri="{FF2B5EF4-FFF2-40B4-BE49-F238E27FC236}">
                        <a16:creationId xmlns:a16="http://schemas.microsoft.com/office/drawing/2014/main" id="{12965F68-5387-F915-FACB-18F892031131}"/>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54" name="Tekstfelt 1953">
                    <a:extLst>
                      <a:ext uri="{FF2B5EF4-FFF2-40B4-BE49-F238E27FC236}">
                        <a16:creationId xmlns:a16="http://schemas.microsoft.com/office/drawing/2014/main" id="{B9C50C8A-BACA-6356-12E6-E6F188CA7160}"/>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55" name="Tekstfelt 1954">
                    <a:extLst>
                      <a:ext uri="{FF2B5EF4-FFF2-40B4-BE49-F238E27FC236}">
                        <a16:creationId xmlns:a16="http://schemas.microsoft.com/office/drawing/2014/main" id="{083F6CFC-8E6F-7C90-DFD5-02F5C9D9A746}"/>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56" name="Tekstfelt 1955">
                    <a:extLst>
                      <a:ext uri="{FF2B5EF4-FFF2-40B4-BE49-F238E27FC236}">
                        <a16:creationId xmlns:a16="http://schemas.microsoft.com/office/drawing/2014/main" id="{466680FC-6BAD-E4C0-B861-276A379851C9}"/>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57" name="Tekstfelt 1956">
                    <a:extLst>
                      <a:ext uri="{FF2B5EF4-FFF2-40B4-BE49-F238E27FC236}">
                        <a16:creationId xmlns:a16="http://schemas.microsoft.com/office/drawing/2014/main" id="{E609937E-2EE1-63BD-D8B3-3C7D01A97F8D}"/>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58" name="Tekstfelt 1957">
                    <a:extLst>
                      <a:ext uri="{FF2B5EF4-FFF2-40B4-BE49-F238E27FC236}">
                        <a16:creationId xmlns:a16="http://schemas.microsoft.com/office/drawing/2014/main" id="{1548132C-5EBC-3818-852D-563298845361}"/>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59" name="Tekstfelt 1958">
                    <a:extLst>
                      <a:ext uri="{FF2B5EF4-FFF2-40B4-BE49-F238E27FC236}">
                        <a16:creationId xmlns:a16="http://schemas.microsoft.com/office/drawing/2014/main" id="{5C7946F4-6623-9758-F4E0-8EBC8E376F43}"/>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60" name="Tekstfelt 1959">
                    <a:extLst>
                      <a:ext uri="{FF2B5EF4-FFF2-40B4-BE49-F238E27FC236}">
                        <a16:creationId xmlns:a16="http://schemas.microsoft.com/office/drawing/2014/main" id="{10EE442C-ACD3-EF5A-2501-7A69DD2A9A81}"/>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61" name="Tekstfelt 1960">
                    <a:extLst>
                      <a:ext uri="{FF2B5EF4-FFF2-40B4-BE49-F238E27FC236}">
                        <a16:creationId xmlns:a16="http://schemas.microsoft.com/office/drawing/2014/main" id="{87167EAF-2314-570A-B086-96E01A10BD63}"/>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62" name="Tekstfelt 1961">
                    <a:extLst>
                      <a:ext uri="{FF2B5EF4-FFF2-40B4-BE49-F238E27FC236}">
                        <a16:creationId xmlns:a16="http://schemas.microsoft.com/office/drawing/2014/main" id="{FA7BC0D3-0822-28EF-DA54-633C211C0F07}"/>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63" name="Tekstfelt 1962">
                    <a:extLst>
                      <a:ext uri="{FF2B5EF4-FFF2-40B4-BE49-F238E27FC236}">
                        <a16:creationId xmlns:a16="http://schemas.microsoft.com/office/drawing/2014/main" id="{4B4F6015-BB06-2C0D-F33B-FD6045D545B1}"/>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64" name="Tekstfelt 1963">
                    <a:extLst>
                      <a:ext uri="{FF2B5EF4-FFF2-40B4-BE49-F238E27FC236}">
                        <a16:creationId xmlns:a16="http://schemas.microsoft.com/office/drawing/2014/main" id="{AE213B96-394D-3DF8-ADC2-7D337F990F1D}"/>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65" name="Tekstfelt 1964">
                    <a:extLst>
                      <a:ext uri="{FF2B5EF4-FFF2-40B4-BE49-F238E27FC236}">
                        <a16:creationId xmlns:a16="http://schemas.microsoft.com/office/drawing/2014/main" id="{71FD6637-3C41-EF6B-BBBD-98FDF3DB24D0}"/>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66" name="Tekstfelt 1965">
                    <a:extLst>
                      <a:ext uri="{FF2B5EF4-FFF2-40B4-BE49-F238E27FC236}">
                        <a16:creationId xmlns:a16="http://schemas.microsoft.com/office/drawing/2014/main" id="{6692EAC0-1DB5-8BFA-1D26-0BF5BC2BC1D2}"/>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67" name="Tekstfelt 1966">
                    <a:extLst>
                      <a:ext uri="{FF2B5EF4-FFF2-40B4-BE49-F238E27FC236}">
                        <a16:creationId xmlns:a16="http://schemas.microsoft.com/office/drawing/2014/main" id="{8B9BE607-6A14-CBFD-7CC6-E5952B3A39B4}"/>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68" name="Tekstfelt 1967">
                    <a:extLst>
                      <a:ext uri="{FF2B5EF4-FFF2-40B4-BE49-F238E27FC236}">
                        <a16:creationId xmlns:a16="http://schemas.microsoft.com/office/drawing/2014/main" id="{4C8E3CDD-DABE-AA76-839F-C5384BB414FD}"/>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69" name="Tekstfelt 1968">
                    <a:extLst>
                      <a:ext uri="{FF2B5EF4-FFF2-40B4-BE49-F238E27FC236}">
                        <a16:creationId xmlns:a16="http://schemas.microsoft.com/office/drawing/2014/main" id="{985B3217-B87A-07EE-78ED-F179EA27E917}"/>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70" name="Tekstfelt 1969">
                    <a:extLst>
                      <a:ext uri="{FF2B5EF4-FFF2-40B4-BE49-F238E27FC236}">
                        <a16:creationId xmlns:a16="http://schemas.microsoft.com/office/drawing/2014/main" id="{F32A9EA1-6B9A-693A-2D4B-87ED2EAB0346}"/>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71" name="Tekstfelt 1970">
                    <a:extLst>
                      <a:ext uri="{FF2B5EF4-FFF2-40B4-BE49-F238E27FC236}">
                        <a16:creationId xmlns:a16="http://schemas.microsoft.com/office/drawing/2014/main" id="{95D91CCA-7A54-2ECD-95DB-62685E71FEBB}"/>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72" name="Tekstfelt 1971">
                    <a:extLst>
                      <a:ext uri="{FF2B5EF4-FFF2-40B4-BE49-F238E27FC236}">
                        <a16:creationId xmlns:a16="http://schemas.microsoft.com/office/drawing/2014/main" id="{7EE6BB67-A64B-EE68-EF9E-D63E5A14EFA8}"/>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73" name="Tekstfelt 1972">
                    <a:extLst>
                      <a:ext uri="{FF2B5EF4-FFF2-40B4-BE49-F238E27FC236}">
                        <a16:creationId xmlns:a16="http://schemas.microsoft.com/office/drawing/2014/main" id="{983605ED-B119-1236-A3CE-19E9EBF92C07}"/>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74" name="Tekstfelt 1973">
                    <a:extLst>
                      <a:ext uri="{FF2B5EF4-FFF2-40B4-BE49-F238E27FC236}">
                        <a16:creationId xmlns:a16="http://schemas.microsoft.com/office/drawing/2014/main" id="{451211E6-0E90-5933-7E9C-9AB8B0CA8E83}"/>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75" name="Tekstfelt 1974">
                    <a:extLst>
                      <a:ext uri="{FF2B5EF4-FFF2-40B4-BE49-F238E27FC236}">
                        <a16:creationId xmlns:a16="http://schemas.microsoft.com/office/drawing/2014/main" id="{B6413A39-4E62-6400-10B5-9EB55B7611F4}"/>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976" name="Tekstfelt 1975">
                    <a:extLst>
                      <a:ext uri="{FF2B5EF4-FFF2-40B4-BE49-F238E27FC236}">
                        <a16:creationId xmlns:a16="http://schemas.microsoft.com/office/drawing/2014/main" id="{4D8970BD-F3CC-3D1E-6E49-6FCC39D4F8A1}"/>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977" name="Tekstfelt 1976">
                    <a:extLst>
                      <a:ext uri="{FF2B5EF4-FFF2-40B4-BE49-F238E27FC236}">
                        <a16:creationId xmlns:a16="http://schemas.microsoft.com/office/drawing/2014/main" id="{7EB1E9F5-EFE3-083B-50AC-457DA07627F4}"/>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42" name="Tekstfelt 1941">
                  <a:extLst>
                    <a:ext uri="{FF2B5EF4-FFF2-40B4-BE49-F238E27FC236}">
                      <a16:creationId xmlns:a16="http://schemas.microsoft.com/office/drawing/2014/main" id="{70D59BEC-81D5-90EA-EB22-A9F11B303E26}"/>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43" name="Tekstfelt 1942">
                  <a:extLst>
                    <a:ext uri="{FF2B5EF4-FFF2-40B4-BE49-F238E27FC236}">
                      <a16:creationId xmlns:a16="http://schemas.microsoft.com/office/drawing/2014/main" id="{042B2F40-B591-A256-8210-5DD95853D4F9}"/>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44" name="Tekstfelt 1943">
                  <a:extLst>
                    <a:ext uri="{FF2B5EF4-FFF2-40B4-BE49-F238E27FC236}">
                      <a16:creationId xmlns:a16="http://schemas.microsoft.com/office/drawing/2014/main" id="{3B2EF52C-16AF-8A61-3154-F1DAC4B69E41}"/>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3" name="Gruppe 1832">
                <a:extLst>
                  <a:ext uri="{FF2B5EF4-FFF2-40B4-BE49-F238E27FC236}">
                    <a16:creationId xmlns:a16="http://schemas.microsoft.com/office/drawing/2014/main" id="{CC99B60B-BCA5-30AD-D386-48B3F5DA816D}"/>
                  </a:ext>
                </a:extLst>
              </p:cNvPr>
              <p:cNvGrpSpPr/>
              <p:nvPr/>
            </p:nvGrpSpPr>
            <p:grpSpPr>
              <a:xfrm>
                <a:off x="732574" y="1038389"/>
                <a:ext cx="641389" cy="5216305"/>
                <a:chOff x="2892468" y="1032983"/>
                <a:chExt cx="641389" cy="5216305"/>
              </a:xfrm>
            </p:grpSpPr>
            <p:grpSp>
              <p:nvGrpSpPr>
                <p:cNvPr id="1904" name="Gruppe 1903">
                  <a:extLst>
                    <a:ext uri="{FF2B5EF4-FFF2-40B4-BE49-F238E27FC236}">
                      <a16:creationId xmlns:a16="http://schemas.microsoft.com/office/drawing/2014/main" id="{2F702667-8478-E4D3-493B-BA38E1392CE9}"/>
                    </a:ext>
                  </a:extLst>
                </p:cNvPr>
                <p:cNvGrpSpPr/>
                <p:nvPr/>
              </p:nvGrpSpPr>
              <p:grpSpPr>
                <a:xfrm>
                  <a:off x="2892468" y="1032983"/>
                  <a:ext cx="641389" cy="5216305"/>
                  <a:chOff x="3475384" y="1188399"/>
                  <a:chExt cx="641389" cy="5216305"/>
                </a:xfrm>
              </p:grpSpPr>
              <p:sp>
                <p:nvSpPr>
                  <p:cNvPr id="1908" name="Tekstfelt 1907">
                    <a:extLst>
                      <a:ext uri="{FF2B5EF4-FFF2-40B4-BE49-F238E27FC236}">
                        <a16:creationId xmlns:a16="http://schemas.microsoft.com/office/drawing/2014/main" id="{4CED4579-61D3-F24D-7371-8523B110603C}"/>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09" name="Tekstfelt 1908">
                    <a:extLst>
                      <a:ext uri="{FF2B5EF4-FFF2-40B4-BE49-F238E27FC236}">
                        <a16:creationId xmlns:a16="http://schemas.microsoft.com/office/drawing/2014/main" id="{9EBE8F34-1B17-E4BB-CA33-96650E3E99DD}"/>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10" name="Tekstfelt 1909">
                    <a:extLst>
                      <a:ext uri="{FF2B5EF4-FFF2-40B4-BE49-F238E27FC236}">
                        <a16:creationId xmlns:a16="http://schemas.microsoft.com/office/drawing/2014/main" id="{D51B77F9-00CA-A7C0-05EA-971F0741F5F7}"/>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11" name="Tekstfelt 1910">
                    <a:extLst>
                      <a:ext uri="{FF2B5EF4-FFF2-40B4-BE49-F238E27FC236}">
                        <a16:creationId xmlns:a16="http://schemas.microsoft.com/office/drawing/2014/main" id="{B9605CB0-F9A9-E1B9-9B60-AEAF6E880060}"/>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12" name="Tekstfelt 1911">
                    <a:extLst>
                      <a:ext uri="{FF2B5EF4-FFF2-40B4-BE49-F238E27FC236}">
                        <a16:creationId xmlns:a16="http://schemas.microsoft.com/office/drawing/2014/main" id="{65957B67-40EC-1EF6-A35C-2A22C41A786A}"/>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13" name="Tekstfelt 1912">
                    <a:extLst>
                      <a:ext uri="{FF2B5EF4-FFF2-40B4-BE49-F238E27FC236}">
                        <a16:creationId xmlns:a16="http://schemas.microsoft.com/office/drawing/2014/main" id="{70DC2317-E766-1D3D-BA22-336DDDBD99A6}"/>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14" name="Tekstfelt 1913">
                    <a:extLst>
                      <a:ext uri="{FF2B5EF4-FFF2-40B4-BE49-F238E27FC236}">
                        <a16:creationId xmlns:a16="http://schemas.microsoft.com/office/drawing/2014/main" id="{665C94D6-E60C-41FF-F609-EBE74EF6CC58}"/>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15" name="Tekstfelt 1914">
                    <a:extLst>
                      <a:ext uri="{FF2B5EF4-FFF2-40B4-BE49-F238E27FC236}">
                        <a16:creationId xmlns:a16="http://schemas.microsoft.com/office/drawing/2014/main" id="{2427040F-F61F-7DC5-3490-E29BE9AB07F6}"/>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16" name="Tekstfelt 1915">
                    <a:extLst>
                      <a:ext uri="{FF2B5EF4-FFF2-40B4-BE49-F238E27FC236}">
                        <a16:creationId xmlns:a16="http://schemas.microsoft.com/office/drawing/2014/main" id="{BA71E7D6-9122-0F54-A059-1523932C339A}"/>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17" name="Tekstfelt 1916">
                    <a:extLst>
                      <a:ext uri="{FF2B5EF4-FFF2-40B4-BE49-F238E27FC236}">
                        <a16:creationId xmlns:a16="http://schemas.microsoft.com/office/drawing/2014/main" id="{58B92771-FEFD-BA81-ADDF-E5F01D03DB4E}"/>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18" name="Tekstfelt 1917">
                    <a:extLst>
                      <a:ext uri="{FF2B5EF4-FFF2-40B4-BE49-F238E27FC236}">
                        <a16:creationId xmlns:a16="http://schemas.microsoft.com/office/drawing/2014/main" id="{996C94CE-E8D9-C6AE-A14D-18F74369C5D4}"/>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19" name="Tekstfelt 1918">
                    <a:extLst>
                      <a:ext uri="{FF2B5EF4-FFF2-40B4-BE49-F238E27FC236}">
                        <a16:creationId xmlns:a16="http://schemas.microsoft.com/office/drawing/2014/main" id="{A1D4235E-2761-9D19-B526-65E8058DCFEC}"/>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20" name="Tekstfelt 1919">
                    <a:extLst>
                      <a:ext uri="{FF2B5EF4-FFF2-40B4-BE49-F238E27FC236}">
                        <a16:creationId xmlns:a16="http://schemas.microsoft.com/office/drawing/2014/main" id="{98234CE2-32F2-E59E-FB2E-D6E388B78900}"/>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21" name="Tekstfelt 1920">
                    <a:extLst>
                      <a:ext uri="{FF2B5EF4-FFF2-40B4-BE49-F238E27FC236}">
                        <a16:creationId xmlns:a16="http://schemas.microsoft.com/office/drawing/2014/main" id="{6CFFA998-6FA8-A7CC-FD4A-CA4727273DD6}"/>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22" name="Tekstfelt 1921">
                    <a:extLst>
                      <a:ext uri="{FF2B5EF4-FFF2-40B4-BE49-F238E27FC236}">
                        <a16:creationId xmlns:a16="http://schemas.microsoft.com/office/drawing/2014/main" id="{7AF0BD67-D454-D984-83C4-345A1D2FA00A}"/>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23" name="Tekstfelt 1922">
                    <a:extLst>
                      <a:ext uri="{FF2B5EF4-FFF2-40B4-BE49-F238E27FC236}">
                        <a16:creationId xmlns:a16="http://schemas.microsoft.com/office/drawing/2014/main" id="{9C6A8A25-9296-33E9-A91F-4E4381AC5B93}"/>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24" name="Tekstfelt 1923">
                    <a:extLst>
                      <a:ext uri="{FF2B5EF4-FFF2-40B4-BE49-F238E27FC236}">
                        <a16:creationId xmlns:a16="http://schemas.microsoft.com/office/drawing/2014/main" id="{145FFC13-4A9E-6F6F-B88C-1DA1DFBC09C8}"/>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25" name="Tekstfelt 1924">
                    <a:extLst>
                      <a:ext uri="{FF2B5EF4-FFF2-40B4-BE49-F238E27FC236}">
                        <a16:creationId xmlns:a16="http://schemas.microsoft.com/office/drawing/2014/main" id="{D2536C52-9DC6-C574-B53D-5E3674A151B1}"/>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26" name="Tekstfelt 1925">
                    <a:extLst>
                      <a:ext uri="{FF2B5EF4-FFF2-40B4-BE49-F238E27FC236}">
                        <a16:creationId xmlns:a16="http://schemas.microsoft.com/office/drawing/2014/main" id="{CCE55CBA-64F4-B0BB-A512-BEAB83882335}"/>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27" name="Tekstfelt 1926">
                    <a:extLst>
                      <a:ext uri="{FF2B5EF4-FFF2-40B4-BE49-F238E27FC236}">
                        <a16:creationId xmlns:a16="http://schemas.microsoft.com/office/drawing/2014/main" id="{1C6225E5-C212-A635-9DA3-0873E3D29ADC}"/>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28" name="Tekstfelt 1927">
                    <a:extLst>
                      <a:ext uri="{FF2B5EF4-FFF2-40B4-BE49-F238E27FC236}">
                        <a16:creationId xmlns:a16="http://schemas.microsoft.com/office/drawing/2014/main" id="{45F654AC-7376-6152-FDA4-B142D88EA624}"/>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29" name="Tekstfelt 1928">
                    <a:extLst>
                      <a:ext uri="{FF2B5EF4-FFF2-40B4-BE49-F238E27FC236}">
                        <a16:creationId xmlns:a16="http://schemas.microsoft.com/office/drawing/2014/main" id="{2200857F-4578-674F-2730-8D7B92858B5C}"/>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30" name="Tekstfelt 1929">
                    <a:extLst>
                      <a:ext uri="{FF2B5EF4-FFF2-40B4-BE49-F238E27FC236}">
                        <a16:creationId xmlns:a16="http://schemas.microsoft.com/office/drawing/2014/main" id="{41B60A63-78FE-AF60-D951-260BAC03D602}"/>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31" name="Tekstfelt 1930">
                    <a:extLst>
                      <a:ext uri="{FF2B5EF4-FFF2-40B4-BE49-F238E27FC236}">
                        <a16:creationId xmlns:a16="http://schemas.microsoft.com/office/drawing/2014/main" id="{784254EE-6BA6-D4CD-4687-201A097B0330}"/>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32" name="Tekstfelt 1931">
                    <a:extLst>
                      <a:ext uri="{FF2B5EF4-FFF2-40B4-BE49-F238E27FC236}">
                        <a16:creationId xmlns:a16="http://schemas.microsoft.com/office/drawing/2014/main" id="{3178C1D5-9EE4-890C-BB71-AADE69F11434}"/>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33" name="Tekstfelt 1932">
                    <a:extLst>
                      <a:ext uri="{FF2B5EF4-FFF2-40B4-BE49-F238E27FC236}">
                        <a16:creationId xmlns:a16="http://schemas.microsoft.com/office/drawing/2014/main" id="{87064B9F-A02F-654C-5C13-410ED1BAA8E1}"/>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34" name="Tekstfelt 1933">
                    <a:extLst>
                      <a:ext uri="{FF2B5EF4-FFF2-40B4-BE49-F238E27FC236}">
                        <a16:creationId xmlns:a16="http://schemas.microsoft.com/office/drawing/2014/main" id="{A12AA82F-93DD-B3C8-9D34-45E0630B7C7D}"/>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35" name="Tekstfelt 1934">
                    <a:extLst>
                      <a:ext uri="{FF2B5EF4-FFF2-40B4-BE49-F238E27FC236}">
                        <a16:creationId xmlns:a16="http://schemas.microsoft.com/office/drawing/2014/main" id="{A2A91E4C-AC99-0DE9-1454-CC877ECF1789}"/>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36" name="Tekstfelt 1935">
                    <a:extLst>
                      <a:ext uri="{FF2B5EF4-FFF2-40B4-BE49-F238E27FC236}">
                        <a16:creationId xmlns:a16="http://schemas.microsoft.com/office/drawing/2014/main" id="{B51B9925-D683-039C-1231-ECFE0D7D5F09}"/>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37" name="Tekstfelt 1936">
                    <a:extLst>
                      <a:ext uri="{FF2B5EF4-FFF2-40B4-BE49-F238E27FC236}">
                        <a16:creationId xmlns:a16="http://schemas.microsoft.com/office/drawing/2014/main" id="{8BECC750-0CFA-2C8B-FF25-55EC41DA67E2}"/>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38" name="Tekstfelt 1937">
                    <a:extLst>
                      <a:ext uri="{FF2B5EF4-FFF2-40B4-BE49-F238E27FC236}">
                        <a16:creationId xmlns:a16="http://schemas.microsoft.com/office/drawing/2014/main" id="{42A10ABC-2867-0285-B0B2-06907F48F688}"/>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39" name="Tekstfelt 1938">
                    <a:extLst>
                      <a:ext uri="{FF2B5EF4-FFF2-40B4-BE49-F238E27FC236}">
                        <a16:creationId xmlns:a16="http://schemas.microsoft.com/office/drawing/2014/main" id="{E2082279-B951-528B-9D6D-DD9B84430EA9}"/>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40" name="Tekstfelt 1939">
                    <a:extLst>
                      <a:ext uri="{FF2B5EF4-FFF2-40B4-BE49-F238E27FC236}">
                        <a16:creationId xmlns:a16="http://schemas.microsoft.com/office/drawing/2014/main" id="{BDD49DC3-39F0-9E37-07F0-411ECFD33C3B}"/>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905" name="Tekstfelt 1904">
                  <a:extLst>
                    <a:ext uri="{FF2B5EF4-FFF2-40B4-BE49-F238E27FC236}">
                      <a16:creationId xmlns:a16="http://schemas.microsoft.com/office/drawing/2014/main" id="{C0F343C9-DC37-5EA5-8106-F0B5C4A7144B}"/>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06" name="Tekstfelt 1905">
                  <a:extLst>
                    <a:ext uri="{FF2B5EF4-FFF2-40B4-BE49-F238E27FC236}">
                      <a16:creationId xmlns:a16="http://schemas.microsoft.com/office/drawing/2014/main" id="{03227ADD-87B0-BFBF-50BA-507E4EE14FDD}"/>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07" name="Tekstfelt 1906">
                  <a:extLst>
                    <a:ext uri="{FF2B5EF4-FFF2-40B4-BE49-F238E27FC236}">
                      <a16:creationId xmlns:a16="http://schemas.microsoft.com/office/drawing/2014/main" id="{07D03631-FC89-6B08-201A-7D67F183C6F9}"/>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4" name="Gruppe 1833">
                <a:extLst>
                  <a:ext uri="{FF2B5EF4-FFF2-40B4-BE49-F238E27FC236}">
                    <a16:creationId xmlns:a16="http://schemas.microsoft.com/office/drawing/2014/main" id="{C78599BF-067A-EA85-0CD9-C0D8CF090D0C}"/>
                  </a:ext>
                </a:extLst>
              </p:cNvPr>
              <p:cNvGrpSpPr/>
              <p:nvPr/>
            </p:nvGrpSpPr>
            <p:grpSpPr>
              <a:xfrm>
                <a:off x="286844" y="1475337"/>
                <a:ext cx="641389" cy="4783755"/>
                <a:chOff x="2892468" y="1465533"/>
                <a:chExt cx="641389" cy="4783755"/>
              </a:xfrm>
            </p:grpSpPr>
            <p:grpSp>
              <p:nvGrpSpPr>
                <p:cNvPr id="1870" name="Gruppe 1869">
                  <a:extLst>
                    <a:ext uri="{FF2B5EF4-FFF2-40B4-BE49-F238E27FC236}">
                      <a16:creationId xmlns:a16="http://schemas.microsoft.com/office/drawing/2014/main" id="{AECE47F6-0BB9-5364-5816-620D84F42CE9}"/>
                    </a:ext>
                  </a:extLst>
                </p:cNvPr>
                <p:cNvGrpSpPr/>
                <p:nvPr/>
              </p:nvGrpSpPr>
              <p:grpSpPr>
                <a:xfrm>
                  <a:off x="2892468" y="1465533"/>
                  <a:ext cx="641389" cy="4783755"/>
                  <a:chOff x="3475384" y="1620949"/>
                  <a:chExt cx="641389" cy="4783755"/>
                </a:xfrm>
              </p:grpSpPr>
              <p:sp>
                <p:nvSpPr>
                  <p:cNvPr id="1874" name="Tekstfelt 1873">
                    <a:extLst>
                      <a:ext uri="{FF2B5EF4-FFF2-40B4-BE49-F238E27FC236}">
                        <a16:creationId xmlns:a16="http://schemas.microsoft.com/office/drawing/2014/main" id="{A5940AEF-D844-6A8C-9758-6ECA2DC03AA9}"/>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75" name="Tekstfelt 1874">
                    <a:extLst>
                      <a:ext uri="{FF2B5EF4-FFF2-40B4-BE49-F238E27FC236}">
                        <a16:creationId xmlns:a16="http://schemas.microsoft.com/office/drawing/2014/main" id="{92EDEE5F-3AAB-8855-8D22-64EA88A467BD}"/>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76" name="Tekstfelt 1875">
                    <a:extLst>
                      <a:ext uri="{FF2B5EF4-FFF2-40B4-BE49-F238E27FC236}">
                        <a16:creationId xmlns:a16="http://schemas.microsoft.com/office/drawing/2014/main" id="{D974F658-D8EB-0361-4CAB-81003793DA78}"/>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77" name="Tekstfelt 1876">
                    <a:extLst>
                      <a:ext uri="{FF2B5EF4-FFF2-40B4-BE49-F238E27FC236}">
                        <a16:creationId xmlns:a16="http://schemas.microsoft.com/office/drawing/2014/main" id="{F90C7975-D1F7-E903-AEBA-AD6FC0D90306}"/>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78" name="Tekstfelt 1877">
                    <a:extLst>
                      <a:ext uri="{FF2B5EF4-FFF2-40B4-BE49-F238E27FC236}">
                        <a16:creationId xmlns:a16="http://schemas.microsoft.com/office/drawing/2014/main" id="{E023AE3F-2348-7A8C-69C6-B5CF5360CBF2}"/>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79" name="Tekstfelt 1878">
                    <a:extLst>
                      <a:ext uri="{FF2B5EF4-FFF2-40B4-BE49-F238E27FC236}">
                        <a16:creationId xmlns:a16="http://schemas.microsoft.com/office/drawing/2014/main" id="{E3AFA767-3247-1C1B-5B6F-91B1889CAD83}"/>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80" name="Tekstfelt 1879">
                    <a:extLst>
                      <a:ext uri="{FF2B5EF4-FFF2-40B4-BE49-F238E27FC236}">
                        <a16:creationId xmlns:a16="http://schemas.microsoft.com/office/drawing/2014/main" id="{2AC2E485-7D00-A1D5-4ED2-F97E25FE6F17}"/>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81" name="Tekstfelt 1880">
                    <a:extLst>
                      <a:ext uri="{FF2B5EF4-FFF2-40B4-BE49-F238E27FC236}">
                        <a16:creationId xmlns:a16="http://schemas.microsoft.com/office/drawing/2014/main" id="{3FCCAFE1-EC85-D18B-1605-5319E7DDDD6D}"/>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82" name="Tekstfelt 1881">
                    <a:extLst>
                      <a:ext uri="{FF2B5EF4-FFF2-40B4-BE49-F238E27FC236}">
                        <a16:creationId xmlns:a16="http://schemas.microsoft.com/office/drawing/2014/main" id="{A8D86BF8-8F2B-83A8-11A4-6D503FF6A150}"/>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83" name="Tekstfelt 1882">
                    <a:extLst>
                      <a:ext uri="{FF2B5EF4-FFF2-40B4-BE49-F238E27FC236}">
                        <a16:creationId xmlns:a16="http://schemas.microsoft.com/office/drawing/2014/main" id="{3F38226B-47D8-6F21-2AF2-008E22ED8F9F}"/>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84" name="Tekstfelt 1883">
                    <a:extLst>
                      <a:ext uri="{FF2B5EF4-FFF2-40B4-BE49-F238E27FC236}">
                        <a16:creationId xmlns:a16="http://schemas.microsoft.com/office/drawing/2014/main" id="{2C4FFFA8-81AE-9CF7-742D-B8AE385AA0BF}"/>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85" name="Tekstfelt 1884">
                    <a:extLst>
                      <a:ext uri="{FF2B5EF4-FFF2-40B4-BE49-F238E27FC236}">
                        <a16:creationId xmlns:a16="http://schemas.microsoft.com/office/drawing/2014/main" id="{9C89A4FC-7C00-10BC-8019-6DB1301FE260}"/>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86" name="Tekstfelt 1885">
                    <a:extLst>
                      <a:ext uri="{FF2B5EF4-FFF2-40B4-BE49-F238E27FC236}">
                        <a16:creationId xmlns:a16="http://schemas.microsoft.com/office/drawing/2014/main" id="{BF6BF990-0383-A10D-8B30-7BEAC0612FF8}"/>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87" name="Tekstfelt 1886">
                    <a:extLst>
                      <a:ext uri="{FF2B5EF4-FFF2-40B4-BE49-F238E27FC236}">
                        <a16:creationId xmlns:a16="http://schemas.microsoft.com/office/drawing/2014/main" id="{3B05B365-D528-AB6F-BA2E-2E6D7CE0F319}"/>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88" name="Tekstfelt 1887">
                    <a:extLst>
                      <a:ext uri="{FF2B5EF4-FFF2-40B4-BE49-F238E27FC236}">
                        <a16:creationId xmlns:a16="http://schemas.microsoft.com/office/drawing/2014/main" id="{8F3D06F5-D9DF-C11F-19C1-89CBA15BA0CB}"/>
                      </a:ext>
                    </a:extLst>
                  </p:cNvPr>
                  <p:cNvSpPr txBox="1"/>
                  <p:nvPr/>
                </p:nvSpPr>
                <p:spPr>
                  <a:xfrm>
                    <a:off x="3502242" y="3790057"/>
                    <a:ext cx="518091"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89" name="Tekstfelt 1888">
                    <a:extLst>
                      <a:ext uri="{FF2B5EF4-FFF2-40B4-BE49-F238E27FC236}">
                        <a16:creationId xmlns:a16="http://schemas.microsoft.com/office/drawing/2014/main" id="{F837D18D-205D-BA69-6360-0EF9CF3E155C}"/>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90" name="Tekstfelt 1889">
                    <a:extLst>
                      <a:ext uri="{FF2B5EF4-FFF2-40B4-BE49-F238E27FC236}">
                        <a16:creationId xmlns:a16="http://schemas.microsoft.com/office/drawing/2014/main" id="{C4DF78CA-0347-F606-770A-D89F683BE154}"/>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91" name="Tekstfelt 1890">
                    <a:extLst>
                      <a:ext uri="{FF2B5EF4-FFF2-40B4-BE49-F238E27FC236}">
                        <a16:creationId xmlns:a16="http://schemas.microsoft.com/office/drawing/2014/main" id="{0716ACCB-72BB-18F6-A580-5F986DFBB2D5}"/>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92" name="Tekstfelt 1891">
                    <a:extLst>
                      <a:ext uri="{FF2B5EF4-FFF2-40B4-BE49-F238E27FC236}">
                        <a16:creationId xmlns:a16="http://schemas.microsoft.com/office/drawing/2014/main" id="{33DABCDD-D4B4-4903-0DB5-5B4CA2704336}"/>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93" name="Tekstfelt 1892">
                    <a:extLst>
                      <a:ext uri="{FF2B5EF4-FFF2-40B4-BE49-F238E27FC236}">
                        <a16:creationId xmlns:a16="http://schemas.microsoft.com/office/drawing/2014/main" id="{DAC333D2-091E-E254-3316-D9CFFF93DA47}"/>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94" name="Tekstfelt 1893">
                    <a:extLst>
                      <a:ext uri="{FF2B5EF4-FFF2-40B4-BE49-F238E27FC236}">
                        <a16:creationId xmlns:a16="http://schemas.microsoft.com/office/drawing/2014/main" id="{57FCF11D-6DC6-7212-355B-E31B72E2842C}"/>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95" name="Tekstfelt 1894">
                    <a:extLst>
                      <a:ext uri="{FF2B5EF4-FFF2-40B4-BE49-F238E27FC236}">
                        <a16:creationId xmlns:a16="http://schemas.microsoft.com/office/drawing/2014/main" id="{C3D7C6CC-9E07-0F75-7B17-CA9E5A910536}"/>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96" name="Tekstfelt 1895">
                    <a:extLst>
                      <a:ext uri="{FF2B5EF4-FFF2-40B4-BE49-F238E27FC236}">
                        <a16:creationId xmlns:a16="http://schemas.microsoft.com/office/drawing/2014/main" id="{73B062FF-D5A3-E088-772D-FAE455E13D37}"/>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97" name="Tekstfelt 1896">
                    <a:extLst>
                      <a:ext uri="{FF2B5EF4-FFF2-40B4-BE49-F238E27FC236}">
                        <a16:creationId xmlns:a16="http://schemas.microsoft.com/office/drawing/2014/main" id="{8838D786-8FE1-E7F8-9336-FC38A0203B71}"/>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98" name="Tekstfelt 1897">
                    <a:extLst>
                      <a:ext uri="{FF2B5EF4-FFF2-40B4-BE49-F238E27FC236}">
                        <a16:creationId xmlns:a16="http://schemas.microsoft.com/office/drawing/2014/main" id="{E893C5BE-DDA4-78C0-C952-431A68C5FAFD}"/>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99" name="Tekstfelt 1898">
                    <a:extLst>
                      <a:ext uri="{FF2B5EF4-FFF2-40B4-BE49-F238E27FC236}">
                        <a16:creationId xmlns:a16="http://schemas.microsoft.com/office/drawing/2014/main" id="{EA9DF308-64F8-A8C3-A9B6-7AAA2B34EA66}"/>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00" name="Tekstfelt 1899">
                    <a:extLst>
                      <a:ext uri="{FF2B5EF4-FFF2-40B4-BE49-F238E27FC236}">
                        <a16:creationId xmlns:a16="http://schemas.microsoft.com/office/drawing/2014/main" id="{550F8819-808C-2807-CAD0-B04E7C9EB695}"/>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01" name="Tekstfelt 1900">
                    <a:extLst>
                      <a:ext uri="{FF2B5EF4-FFF2-40B4-BE49-F238E27FC236}">
                        <a16:creationId xmlns:a16="http://schemas.microsoft.com/office/drawing/2014/main" id="{59E0FC7E-0CA1-259F-75D1-799A7FDF40AA}"/>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02" name="Tekstfelt 1901">
                    <a:extLst>
                      <a:ext uri="{FF2B5EF4-FFF2-40B4-BE49-F238E27FC236}">
                        <a16:creationId xmlns:a16="http://schemas.microsoft.com/office/drawing/2014/main" id="{1E233B13-E006-87EC-2BD3-2756D19F0721}"/>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03" name="Tekstfelt 1902">
                    <a:extLst>
                      <a:ext uri="{FF2B5EF4-FFF2-40B4-BE49-F238E27FC236}">
                        <a16:creationId xmlns:a16="http://schemas.microsoft.com/office/drawing/2014/main" id="{AF373CA0-4730-AD6C-1429-A0D4DBE30C2F}"/>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71" name="Tekstfelt 1870">
                  <a:extLst>
                    <a:ext uri="{FF2B5EF4-FFF2-40B4-BE49-F238E27FC236}">
                      <a16:creationId xmlns:a16="http://schemas.microsoft.com/office/drawing/2014/main" id="{3D3ABEE9-11C6-30F9-D64B-6CCB8477A60A}"/>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72" name="Tekstfelt 1871">
                  <a:extLst>
                    <a:ext uri="{FF2B5EF4-FFF2-40B4-BE49-F238E27FC236}">
                      <a16:creationId xmlns:a16="http://schemas.microsoft.com/office/drawing/2014/main" id="{C2EA67D1-ED1D-4C83-9AE7-DD852AB52275}"/>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73" name="Tekstfelt 1872">
                  <a:extLst>
                    <a:ext uri="{FF2B5EF4-FFF2-40B4-BE49-F238E27FC236}">
                      <a16:creationId xmlns:a16="http://schemas.microsoft.com/office/drawing/2014/main" id="{D138B374-4F6B-4C36-50BD-21752A8E034A}"/>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5" name="Gruppe 1834">
                <a:extLst>
                  <a:ext uri="{FF2B5EF4-FFF2-40B4-BE49-F238E27FC236}">
                    <a16:creationId xmlns:a16="http://schemas.microsoft.com/office/drawing/2014/main" id="{6F092899-6ADF-D88F-5856-8773C1A411E4}"/>
                  </a:ext>
                </a:extLst>
              </p:cNvPr>
              <p:cNvGrpSpPr/>
              <p:nvPr/>
            </p:nvGrpSpPr>
            <p:grpSpPr>
              <a:xfrm>
                <a:off x="-136438" y="1476215"/>
                <a:ext cx="641389" cy="4783755"/>
                <a:chOff x="2892468" y="1465533"/>
                <a:chExt cx="641389" cy="4783755"/>
              </a:xfrm>
            </p:grpSpPr>
            <p:grpSp>
              <p:nvGrpSpPr>
                <p:cNvPr id="1836" name="Gruppe 1835">
                  <a:extLst>
                    <a:ext uri="{FF2B5EF4-FFF2-40B4-BE49-F238E27FC236}">
                      <a16:creationId xmlns:a16="http://schemas.microsoft.com/office/drawing/2014/main" id="{35D6CA1E-1F36-7757-D685-483AB21FDB4A}"/>
                    </a:ext>
                  </a:extLst>
                </p:cNvPr>
                <p:cNvGrpSpPr/>
                <p:nvPr/>
              </p:nvGrpSpPr>
              <p:grpSpPr>
                <a:xfrm>
                  <a:off x="2892468" y="1465533"/>
                  <a:ext cx="641389" cy="4783755"/>
                  <a:chOff x="3475384" y="1620949"/>
                  <a:chExt cx="641389" cy="4783755"/>
                </a:xfrm>
              </p:grpSpPr>
              <p:sp>
                <p:nvSpPr>
                  <p:cNvPr id="1840" name="Tekstfelt 1839">
                    <a:extLst>
                      <a:ext uri="{FF2B5EF4-FFF2-40B4-BE49-F238E27FC236}">
                        <a16:creationId xmlns:a16="http://schemas.microsoft.com/office/drawing/2014/main" id="{85050A35-3CF2-6DF0-46F7-4D8408D26546}"/>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41" name="Tekstfelt 1840">
                    <a:extLst>
                      <a:ext uri="{FF2B5EF4-FFF2-40B4-BE49-F238E27FC236}">
                        <a16:creationId xmlns:a16="http://schemas.microsoft.com/office/drawing/2014/main" id="{F3726543-CEE8-9730-0C45-9E5C5023708B}"/>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42" name="Tekstfelt 1841">
                    <a:extLst>
                      <a:ext uri="{FF2B5EF4-FFF2-40B4-BE49-F238E27FC236}">
                        <a16:creationId xmlns:a16="http://schemas.microsoft.com/office/drawing/2014/main" id="{10AD81AE-AE69-CD78-6B23-554EEC02389C}"/>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43" name="Tekstfelt 1842">
                    <a:extLst>
                      <a:ext uri="{FF2B5EF4-FFF2-40B4-BE49-F238E27FC236}">
                        <a16:creationId xmlns:a16="http://schemas.microsoft.com/office/drawing/2014/main" id="{4E2349FA-8555-F599-30F6-9763308A11C5}"/>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44" name="Tekstfelt 1843">
                    <a:extLst>
                      <a:ext uri="{FF2B5EF4-FFF2-40B4-BE49-F238E27FC236}">
                        <a16:creationId xmlns:a16="http://schemas.microsoft.com/office/drawing/2014/main" id="{57C93976-11F3-0D8E-B0B9-9277A316B0D4}"/>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45" name="Tekstfelt 1844">
                    <a:extLst>
                      <a:ext uri="{FF2B5EF4-FFF2-40B4-BE49-F238E27FC236}">
                        <a16:creationId xmlns:a16="http://schemas.microsoft.com/office/drawing/2014/main" id="{933036F1-38B3-C5A2-94EC-42D99A527CEE}"/>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46" name="Tekstfelt 1845">
                    <a:extLst>
                      <a:ext uri="{FF2B5EF4-FFF2-40B4-BE49-F238E27FC236}">
                        <a16:creationId xmlns:a16="http://schemas.microsoft.com/office/drawing/2014/main" id="{A3457219-190C-529D-A802-D2060B417AE9}"/>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47" name="Tekstfelt 1846">
                    <a:extLst>
                      <a:ext uri="{FF2B5EF4-FFF2-40B4-BE49-F238E27FC236}">
                        <a16:creationId xmlns:a16="http://schemas.microsoft.com/office/drawing/2014/main" id="{A0BF88E8-E03F-26E0-CA17-BDFBDCB6E957}"/>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48" name="Tekstfelt 1847">
                    <a:extLst>
                      <a:ext uri="{FF2B5EF4-FFF2-40B4-BE49-F238E27FC236}">
                        <a16:creationId xmlns:a16="http://schemas.microsoft.com/office/drawing/2014/main" id="{0D73A046-78AE-9C86-29F6-6CEEA28D6815}"/>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49" name="Tekstfelt 1848">
                    <a:extLst>
                      <a:ext uri="{FF2B5EF4-FFF2-40B4-BE49-F238E27FC236}">
                        <a16:creationId xmlns:a16="http://schemas.microsoft.com/office/drawing/2014/main" id="{84B46F13-2172-9294-4E96-C24A35A04E8B}"/>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50" name="Tekstfelt 1849">
                    <a:extLst>
                      <a:ext uri="{FF2B5EF4-FFF2-40B4-BE49-F238E27FC236}">
                        <a16:creationId xmlns:a16="http://schemas.microsoft.com/office/drawing/2014/main" id="{1EEF5C8E-F50B-AFAB-A1F1-92D90505BD37}"/>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51" name="Tekstfelt 1850">
                    <a:extLst>
                      <a:ext uri="{FF2B5EF4-FFF2-40B4-BE49-F238E27FC236}">
                        <a16:creationId xmlns:a16="http://schemas.microsoft.com/office/drawing/2014/main" id="{6B3AC36C-4B02-A2A5-5A4A-CBFA2064C571}"/>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52" name="Tekstfelt 1851">
                    <a:extLst>
                      <a:ext uri="{FF2B5EF4-FFF2-40B4-BE49-F238E27FC236}">
                        <a16:creationId xmlns:a16="http://schemas.microsoft.com/office/drawing/2014/main" id="{3AE21C63-4916-39C3-C205-8246DB370B3F}"/>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53" name="Tekstfelt 1852">
                    <a:extLst>
                      <a:ext uri="{FF2B5EF4-FFF2-40B4-BE49-F238E27FC236}">
                        <a16:creationId xmlns:a16="http://schemas.microsoft.com/office/drawing/2014/main" id="{0994A533-60B3-3C51-BEE5-A9C403D23352}"/>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54" name="Tekstfelt 1853">
                    <a:extLst>
                      <a:ext uri="{FF2B5EF4-FFF2-40B4-BE49-F238E27FC236}">
                        <a16:creationId xmlns:a16="http://schemas.microsoft.com/office/drawing/2014/main" id="{4B7D3E91-C849-F006-E2C3-3AB46E1455D4}"/>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55" name="Tekstfelt 1854">
                    <a:extLst>
                      <a:ext uri="{FF2B5EF4-FFF2-40B4-BE49-F238E27FC236}">
                        <a16:creationId xmlns:a16="http://schemas.microsoft.com/office/drawing/2014/main" id="{C43811D3-61A6-22E4-91A7-2D5F2E1C62B7}"/>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56" name="Tekstfelt 1855">
                    <a:extLst>
                      <a:ext uri="{FF2B5EF4-FFF2-40B4-BE49-F238E27FC236}">
                        <a16:creationId xmlns:a16="http://schemas.microsoft.com/office/drawing/2014/main" id="{10331536-55DF-C5C2-70CC-A26EAD35C8F6}"/>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57" name="Tekstfelt 1856">
                    <a:extLst>
                      <a:ext uri="{FF2B5EF4-FFF2-40B4-BE49-F238E27FC236}">
                        <a16:creationId xmlns:a16="http://schemas.microsoft.com/office/drawing/2014/main" id="{A07F5FE2-53FF-63B8-B78B-544194B0934D}"/>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58" name="Tekstfelt 1857">
                    <a:extLst>
                      <a:ext uri="{FF2B5EF4-FFF2-40B4-BE49-F238E27FC236}">
                        <a16:creationId xmlns:a16="http://schemas.microsoft.com/office/drawing/2014/main" id="{36E274CA-2295-0CB5-CD6D-59D823F43C02}"/>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59" name="Tekstfelt 1858">
                    <a:extLst>
                      <a:ext uri="{FF2B5EF4-FFF2-40B4-BE49-F238E27FC236}">
                        <a16:creationId xmlns:a16="http://schemas.microsoft.com/office/drawing/2014/main" id="{823D50C0-B552-E934-534B-4C097EB3319D}"/>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60" name="Tekstfelt 1859">
                    <a:extLst>
                      <a:ext uri="{FF2B5EF4-FFF2-40B4-BE49-F238E27FC236}">
                        <a16:creationId xmlns:a16="http://schemas.microsoft.com/office/drawing/2014/main" id="{B4F63B9C-3D51-75C6-1263-931BB20B57A5}"/>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61" name="Tekstfelt 1860">
                    <a:extLst>
                      <a:ext uri="{FF2B5EF4-FFF2-40B4-BE49-F238E27FC236}">
                        <a16:creationId xmlns:a16="http://schemas.microsoft.com/office/drawing/2014/main" id="{ECB12395-C8E1-4790-0A23-51F08D20B8AC}"/>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62" name="Tekstfelt 1861">
                    <a:extLst>
                      <a:ext uri="{FF2B5EF4-FFF2-40B4-BE49-F238E27FC236}">
                        <a16:creationId xmlns:a16="http://schemas.microsoft.com/office/drawing/2014/main" id="{DE9414A2-15D1-B221-AA6C-6DEE1BA49539}"/>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63" name="Tekstfelt 1862">
                    <a:extLst>
                      <a:ext uri="{FF2B5EF4-FFF2-40B4-BE49-F238E27FC236}">
                        <a16:creationId xmlns:a16="http://schemas.microsoft.com/office/drawing/2014/main" id="{D737B339-0490-447A-99F9-D03085330284}"/>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64" name="Tekstfelt 1863">
                    <a:extLst>
                      <a:ext uri="{FF2B5EF4-FFF2-40B4-BE49-F238E27FC236}">
                        <a16:creationId xmlns:a16="http://schemas.microsoft.com/office/drawing/2014/main" id="{12CF1CBC-68CE-ABCB-1579-F894855CC988}"/>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65" name="Tekstfelt 1864">
                    <a:extLst>
                      <a:ext uri="{FF2B5EF4-FFF2-40B4-BE49-F238E27FC236}">
                        <a16:creationId xmlns:a16="http://schemas.microsoft.com/office/drawing/2014/main" id="{A2D11E4C-D354-F8DC-25A3-9BFF5D61BBDF}"/>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66" name="Tekstfelt 1865">
                    <a:extLst>
                      <a:ext uri="{FF2B5EF4-FFF2-40B4-BE49-F238E27FC236}">
                        <a16:creationId xmlns:a16="http://schemas.microsoft.com/office/drawing/2014/main" id="{141B56CC-A12C-AE57-070F-B2CF36394BC0}"/>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867" name="Tekstfelt 1866">
                    <a:extLst>
                      <a:ext uri="{FF2B5EF4-FFF2-40B4-BE49-F238E27FC236}">
                        <a16:creationId xmlns:a16="http://schemas.microsoft.com/office/drawing/2014/main" id="{154C5AF0-2F4B-35C5-CFD7-763E92AA16FA}"/>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868" name="Tekstfelt 1867">
                    <a:extLst>
                      <a:ext uri="{FF2B5EF4-FFF2-40B4-BE49-F238E27FC236}">
                        <a16:creationId xmlns:a16="http://schemas.microsoft.com/office/drawing/2014/main" id="{C852070A-F75F-FBBB-EFB9-4853972168A2}"/>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869" name="Tekstfelt 1868">
                    <a:extLst>
                      <a:ext uri="{FF2B5EF4-FFF2-40B4-BE49-F238E27FC236}">
                        <a16:creationId xmlns:a16="http://schemas.microsoft.com/office/drawing/2014/main" id="{5C059BB5-BEDC-5C21-07AB-E7011C050037}"/>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37" name="Tekstfelt 1836">
                  <a:extLst>
                    <a:ext uri="{FF2B5EF4-FFF2-40B4-BE49-F238E27FC236}">
                      <a16:creationId xmlns:a16="http://schemas.microsoft.com/office/drawing/2014/main" id="{C70794D6-52A1-8EE0-FF45-DAEF0D2FB4E6}"/>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38" name="Tekstfelt 1837">
                  <a:extLst>
                    <a:ext uri="{FF2B5EF4-FFF2-40B4-BE49-F238E27FC236}">
                      <a16:creationId xmlns:a16="http://schemas.microsoft.com/office/drawing/2014/main" id="{C9C82471-56D8-7F2D-B4F0-0411EC45013C}"/>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39" name="Tekstfelt 1838">
                  <a:extLst>
                    <a:ext uri="{FF2B5EF4-FFF2-40B4-BE49-F238E27FC236}">
                      <a16:creationId xmlns:a16="http://schemas.microsoft.com/office/drawing/2014/main" id="{57E228C0-AD5E-7AFD-9943-FE56C2CCC6E6}"/>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grpSp>
          <p:nvGrpSpPr>
            <p:cNvPr id="1642" name="Gruppe 1641">
              <a:extLst>
                <a:ext uri="{FF2B5EF4-FFF2-40B4-BE49-F238E27FC236}">
                  <a16:creationId xmlns:a16="http://schemas.microsoft.com/office/drawing/2014/main" id="{521FA11D-1E68-7F2B-0505-1C4E37A35E06}"/>
                </a:ext>
              </a:extLst>
            </p:cNvPr>
            <p:cNvGrpSpPr/>
            <p:nvPr/>
          </p:nvGrpSpPr>
          <p:grpSpPr>
            <a:xfrm>
              <a:off x="5963854" y="1104575"/>
              <a:ext cx="370381" cy="4993054"/>
              <a:chOff x="2872610" y="306025"/>
              <a:chExt cx="370381" cy="4993054"/>
            </a:xfrm>
          </p:grpSpPr>
          <p:grpSp>
            <p:nvGrpSpPr>
              <p:cNvPr id="1795" name="Gruppe 1794">
                <a:extLst>
                  <a:ext uri="{FF2B5EF4-FFF2-40B4-BE49-F238E27FC236}">
                    <a16:creationId xmlns:a16="http://schemas.microsoft.com/office/drawing/2014/main" id="{EA1ACA1A-370C-A296-7639-524AC4BC5F5F}"/>
                  </a:ext>
                </a:extLst>
              </p:cNvPr>
              <p:cNvGrpSpPr/>
              <p:nvPr/>
            </p:nvGrpSpPr>
            <p:grpSpPr>
              <a:xfrm>
                <a:off x="2872610" y="306025"/>
                <a:ext cx="370381" cy="4993054"/>
                <a:chOff x="3456275" y="891802"/>
                <a:chExt cx="370381" cy="4993054"/>
              </a:xfrm>
            </p:grpSpPr>
            <p:sp>
              <p:nvSpPr>
                <p:cNvPr id="1797" name="Tekstfelt 1796">
                  <a:extLst>
                    <a:ext uri="{FF2B5EF4-FFF2-40B4-BE49-F238E27FC236}">
                      <a16:creationId xmlns:a16="http://schemas.microsoft.com/office/drawing/2014/main" id="{EE1A4458-8CCB-DF81-A2AE-60672DF68010}"/>
                    </a:ext>
                  </a:extLst>
                </p:cNvPr>
                <p:cNvSpPr txBox="1"/>
                <p:nvPr/>
              </p:nvSpPr>
              <p:spPr>
                <a:xfrm>
                  <a:off x="3456275" y="891802"/>
                  <a:ext cx="348172" cy="215444"/>
                </a:xfrm>
                <a:prstGeom prst="rect">
                  <a:avLst/>
                </a:prstGeom>
                <a:noFill/>
              </p:spPr>
              <p:txBody>
                <a:bodyPr wrap="none" rtlCol="0">
                  <a:spAutoFit/>
                </a:bodyPr>
                <a:lstStyle/>
                <a:p>
                  <a:r>
                    <a:rPr lang="da-DK" sz="800" dirty="0"/>
                    <a:t>229</a:t>
                  </a:r>
                </a:p>
              </p:txBody>
            </p:sp>
            <p:sp>
              <p:nvSpPr>
                <p:cNvPr id="1798" name="Tekstfelt 1797">
                  <a:extLst>
                    <a:ext uri="{FF2B5EF4-FFF2-40B4-BE49-F238E27FC236}">
                      <a16:creationId xmlns:a16="http://schemas.microsoft.com/office/drawing/2014/main" id="{EAFCEC91-6A39-2441-B577-EF85D37B5674}"/>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99" name="Tekstfelt 1798">
                  <a:extLst>
                    <a:ext uri="{FF2B5EF4-FFF2-40B4-BE49-F238E27FC236}">
                      <a16:creationId xmlns:a16="http://schemas.microsoft.com/office/drawing/2014/main" id="{0D7648F7-60C3-F0B1-34FB-47150508BBC7}"/>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800" name="Tekstfelt 1799">
                  <a:extLst>
                    <a:ext uri="{FF2B5EF4-FFF2-40B4-BE49-F238E27FC236}">
                      <a16:creationId xmlns:a16="http://schemas.microsoft.com/office/drawing/2014/main" id="{120572EB-7288-8F3C-0BCA-D2CFAB033207}"/>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801" name="Tekstfelt 1800">
                  <a:extLst>
                    <a:ext uri="{FF2B5EF4-FFF2-40B4-BE49-F238E27FC236}">
                      <a16:creationId xmlns:a16="http://schemas.microsoft.com/office/drawing/2014/main" id="{3D6B4D8C-4DD2-C780-A7AE-C934BCCCF4A9}"/>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802" name="Tekstfelt 1801">
                  <a:extLst>
                    <a:ext uri="{FF2B5EF4-FFF2-40B4-BE49-F238E27FC236}">
                      <a16:creationId xmlns:a16="http://schemas.microsoft.com/office/drawing/2014/main" id="{5F3E559A-A303-A8A7-681D-ED5102482D00}"/>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803" name="Tekstfelt 1802">
                  <a:extLst>
                    <a:ext uri="{FF2B5EF4-FFF2-40B4-BE49-F238E27FC236}">
                      <a16:creationId xmlns:a16="http://schemas.microsoft.com/office/drawing/2014/main" id="{D6C67A99-A9D8-0D7A-4873-7490A9643BCD}"/>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804" name="Tekstfelt 1803">
                  <a:extLst>
                    <a:ext uri="{FF2B5EF4-FFF2-40B4-BE49-F238E27FC236}">
                      <a16:creationId xmlns:a16="http://schemas.microsoft.com/office/drawing/2014/main" id="{420222E4-4369-4C95-10BC-F5354568340F}"/>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805" name="Tekstfelt 1804">
                  <a:extLst>
                    <a:ext uri="{FF2B5EF4-FFF2-40B4-BE49-F238E27FC236}">
                      <a16:creationId xmlns:a16="http://schemas.microsoft.com/office/drawing/2014/main" id="{FFB163E5-9111-FA51-7A94-5EEA5FA07CDF}"/>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806" name="Tekstfelt 1805">
                  <a:extLst>
                    <a:ext uri="{FF2B5EF4-FFF2-40B4-BE49-F238E27FC236}">
                      <a16:creationId xmlns:a16="http://schemas.microsoft.com/office/drawing/2014/main" id="{559B52BC-BA51-9205-19B6-D2F883C055FA}"/>
                    </a:ext>
                  </a:extLst>
                </p:cNvPr>
                <p:cNvSpPr txBox="1"/>
                <p:nvPr/>
              </p:nvSpPr>
              <p:spPr>
                <a:xfrm>
                  <a:off x="3478484" y="5669412"/>
                  <a:ext cx="348172" cy="215444"/>
                </a:xfrm>
                <a:prstGeom prst="rect">
                  <a:avLst/>
                </a:prstGeom>
                <a:noFill/>
              </p:spPr>
              <p:txBody>
                <a:bodyPr wrap="none" rtlCol="0">
                  <a:spAutoFit/>
                </a:bodyPr>
                <a:lstStyle/>
                <a:p>
                  <a:r>
                    <a:rPr lang="da-DK" sz="800" dirty="0"/>
                    <a:t>218</a:t>
                  </a:r>
                </a:p>
              </p:txBody>
            </p:sp>
            <p:sp>
              <p:nvSpPr>
                <p:cNvPr id="1807" name="Tekstfelt 1806">
                  <a:extLst>
                    <a:ext uri="{FF2B5EF4-FFF2-40B4-BE49-F238E27FC236}">
                      <a16:creationId xmlns:a16="http://schemas.microsoft.com/office/drawing/2014/main" id="{55B55832-B8A6-F209-5A5D-4F8DF4B670FD}"/>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96" name="Tekstfelt 1795">
                <a:extLst>
                  <a:ext uri="{FF2B5EF4-FFF2-40B4-BE49-F238E27FC236}">
                    <a16:creationId xmlns:a16="http://schemas.microsoft.com/office/drawing/2014/main" id="{523A986C-3041-9935-CCD0-276E9582204C}"/>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3" name="Gruppe 1642">
              <a:extLst>
                <a:ext uri="{FF2B5EF4-FFF2-40B4-BE49-F238E27FC236}">
                  <a16:creationId xmlns:a16="http://schemas.microsoft.com/office/drawing/2014/main" id="{168E3077-29CC-F87C-CF0C-8C9E7C48F94B}"/>
                </a:ext>
              </a:extLst>
            </p:cNvPr>
            <p:cNvGrpSpPr/>
            <p:nvPr/>
          </p:nvGrpSpPr>
          <p:grpSpPr>
            <a:xfrm>
              <a:off x="5539997" y="1121144"/>
              <a:ext cx="367348" cy="4968599"/>
              <a:chOff x="2884750" y="735002"/>
              <a:chExt cx="367348" cy="4968599"/>
            </a:xfrm>
          </p:grpSpPr>
          <p:grpSp>
            <p:nvGrpSpPr>
              <p:cNvPr id="1782" name="Gruppe 1781">
                <a:extLst>
                  <a:ext uri="{FF2B5EF4-FFF2-40B4-BE49-F238E27FC236}">
                    <a16:creationId xmlns:a16="http://schemas.microsoft.com/office/drawing/2014/main" id="{2848BC4C-2E3A-7648-4D8C-964BD8C76089}"/>
                  </a:ext>
                </a:extLst>
              </p:cNvPr>
              <p:cNvGrpSpPr/>
              <p:nvPr/>
            </p:nvGrpSpPr>
            <p:grpSpPr>
              <a:xfrm>
                <a:off x="2884750" y="1168460"/>
                <a:ext cx="367348" cy="4535141"/>
                <a:chOff x="3468415" y="1754237"/>
                <a:chExt cx="367348" cy="4535141"/>
              </a:xfrm>
            </p:grpSpPr>
            <p:sp>
              <p:nvSpPr>
                <p:cNvPr id="1784" name="Tekstfelt 1783">
                  <a:extLst>
                    <a:ext uri="{FF2B5EF4-FFF2-40B4-BE49-F238E27FC236}">
                      <a16:creationId xmlns:a16="http://schemas.microsoft.com/office/drawing/2014/main" id="{5A7E176E-CA53-8CC7-1E42-A4AA338C1E09}"/>
                    </a:ext>
                  </a:extLst>
                </p:cNvPr>
                <p:cNvSpPr txBox="1"/>
                <p:nvPr/>
              </p:nvSpPr>
              <p:spPr>
                <a:xfrm>
                  <a:off x="3487591" y="6073934"/>
                  <a:ext cx="348172" cy="215444"/>
                </a:xfrm>
                <a:prstGeom prst="rect">
                  <a:avLst/>
                </a:prstGeom>
                <a:noFill/>
              </p:spPr>
              <p:txBody>
                <a:bodyPr wrap="none" rtlCol="0">
                  <a:spAutoFit/>
                </a:bodyPr>
                <a:lstStyle/>
                <a:p>
                  <a:r>
                    <a:rPr lang="da-DK" sz="800" dirty="0"/>
                    <a:t>229</a:t>
                  </a:r>
                </a:p>
              </p:txBody>
            </p:sp>
            <p:sp>
              <p:nvSpPr>
                <p:cNvPr id="1785" name="Tekstfelt 1784">
                  <a:extLst>
                    <a:ext uri="{FF2B5EF4-FFF2-40B4-BE49-F238E27FC236}">
                      <a16:creationId xmlns:a16="http://schemas.microsoft.com/office/drawing/2014/main" id="{005409F8-9C12-484A-3E5A-EFD8EA2B25CC}"/>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86" name="Tekstfelt 1785">
                  <a:extLst>
                    <a:ext uri="{FF2B5EF4-FFF2-40B4-BE49-F238E27FC236}">
                      <a16:creationId xmlns:a16="http://schemas.microsoft.com/office/drawing/2014/main" id="{19604A5B-4108-6B62-599A-3FC88EA8FE8F}"/>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87" name="Tekstfelt 1786">
                  <a:extLst>
                    <a:ext uri="{FF2B5EF4-FFF2-40B4-BE49-F238E27FC236}">
                      <a16:creationId xmlns:a16="http://schemas.microsoft.com/office/drawing/2014/main" id="{3B0FF032-6447-A533-09C5-E31FA676EAD6}"/>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88" name="Tekstfelt 1787">
                  <a:extLst>
                    <a:ext uri="{FF2B5EF4-FFF2-40B4-BE49-F238E27FC236}">
                      <a16:creationId xmlns:a16="http://schemas.microsoft.com/office/drawing/2014/main" id="{B63DC4D2-506B-6D60-E94B-3D1043FFD346}"/>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89" name="Tekstfelt 1788">
                  <a:extLst>
                    <a:ext uri="{FF2B5EF4-FFF2-40B4-BE49-F238E27FC236}">
                      <a16:creationId xmlns:a16="http://schemas.microsoft.com/office/drawing/2014/main" id="{71AAE33D-D08D-F387-16F2-5F187A1A3FD3}"/>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90" name="Tekstfelt 1789">
                  <a:extLst>
                    <a:ext uri="{FF2B5EF4-FFF2-40B4-BE49-F238E27FC236}">
                      <a16:creationId xmlns:a16="http://schemas.microsoft.com/office/drawing/2014/main" id="{0C57C032-E32E-2356-0737-3F74730ACDB4}"/>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91" name="Tekstfelt 1790">
                  <a:extLst>
                    <a:ext uri="{FF2B5EF4-FFF2-40B4-BE49-F238E27FC236}">
                      <a16:creationId xmlns:a16="http://schemas.microsoft.com/office/drawing/2014/main" id="{7AC1E55D-C7A1-8C6B-4D11-39C601DBE2E4}"/>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92" name="Tekstfelt 1791">
                  <a:extLst>
                    <a:ext uri="{FF2B5EF4-FFF2-40B4-BE49-F238E27FC236}">
                      <a16:creationId xmlns:a16="http://schemas.microsoft.com/office/drawing/2014/main" id="{CDD30EA4-C98A-C1E0-0E18-FEE5C451849A}"/>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93" name="Tekstfelt 1792">
                  <a:extLst>
                    <a:ext uri="{FF2B5EF4-FFF2-40B4-BE49-F238E27FC236}">
                      <a16:creationId xmlns:a16="http://schemas.microsoft.com/office/drawing/2014/main" id="{3903A4D3-BA20-D785-B5DE-0AF2A52044D1}"/>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94" name="Tekstfelt 1793">
                  <a:extLst>
                    <a:ext uri="{FF2B5EF4-FFF2-40B4-BE49-F238E27FC236}">
                      <a16:creationId xmlns:a16="http://schemas.microsoft.com/office/drawing/2014/main" id="{02D85C3A-20CC-AB8B-BC22-1DA59080DBE0}"/>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83" name="Tekstfelt 1782">
                <a:extLst>
                  <a:ext uri="{FF2B5EF4-FFF2-40B4-BE49-F238E27FC236}">
                    <a16:creationId xmlns:a16="http://schemas.microsoft.com/office/drawing/2014/main" id="{6A1DF0BD-9B9E-A569-EEE9-8374FF449645}"/>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4" name="Gruppe 1643">
              <a:extLst>
                <a:ext uri="{FF2B5EF4-FFF2-40B4-BE49-F238E27FC236}">
                  <a16:creationId xmlns:a16="http://schemas.microsoft.com/office/drawing/2014/main" id="{FE76393D-12F1-B250-16FC-9865EF2F21B7}"/>
                </a:ext>
              </a:extLst>
            </p:cNvPr>
            <p:cNvGrpSpPr/>
            <p:nvPr/>
          </p:nvGrpSpPr>
          <p:grpSpPr>
            <a:xfrm>
              <a:off x="4671957" y="1121816"/>
              <a:ext cx="368493" cy="4975623"/>
              <a:chOff x="2884750" y="1599890"/>
              <a:chExt cx="368493" cy="4975623"/>
            </a:xfrm>
          </p:grpSpPr>
          <p:grpSp>
            <p:nvGrpSpPr>
              <p:cNvPr id="1769" name="Gruppe 1768">
                <a:extLst>
                  <a:ext uri="{FF2B5EF4-FFF2-40B4-BE49-F238E27FC236}">
                    <a16:creationId xmlns:a16="http://schemas.microsoft.com/office/drawing/2014/main" id="{11C7FF01-FDD9-C504-2CB1-76C7820C9F6B}"/>
                  </a:ext>
                </a:extLst>
              </p:cNvPr>
              <p:cNvGrpSpPr/>
              <p:nvPr/>
            </p:nvGrpSpPr>
            <p:grpSpPr>
              <a:xfrm>
                <a:off x="2884750" y="1599890"/>
                <a:ext cx="367348" cy="4975623"/>
                <a:chOff x="3468415" y="2185667"/>
                <a:chExt cx="367348" cy="4975623"/>
              </a:xfrm>
            </p:grpSpPr>
            <p:sp>
              <p:nvSpPr>
                <p:cNvPr id="1771" name="Tekstfelt 1770">
                  <a:extLst>
                    <a:ext uri="{FF2B5EF4-FFF2-40B4-BE49-F238E27FC236}">
                      <a16:creationId xmlns:a16="http://schemas.microsoft.com/office/drawing/2014/main" id="{B12A5902-407E-F72B-7359-5DD8A8DEB405}"/>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72" name="Tekstfelt 1771">
                  <a:extLst>
                    <a:ext uri="{FF2B5EF4-FFF2-40B4-BE49-F238E27FC236}">
                      <a16:creationId xmlns:a16="http://schemas.microsoft.com/office/drawing/2014/main" id="{67F65DB1-3D40-0614-E94C-18336B0A619F}"/>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73" name="Tekstfelt 1772">
                  <a:extLst>
                    <a:ext uri="{FF2B5EF4-FFF2-40B4-BE49-F238E27FC236}">
                      <a16:creationId xmlns:a16="http://schemas.microsoft.com/office/drawing/2014/main" id="{505D0A30-7320-041C-B540-D797AF0F79D8}"/>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74" name="Tekstfelt 1773">
                  <a:extLst>
                    <a:ext uri="{FF2B5EF4-FFF2-40B4-BE49-F238E27FC236}">
                      <a16:creationId xmlns:a16="http://schemas.microsoft.com/office/drawing/2014/main" id="{05E6343D-5062-E877-0429-F9E1E9A3DAEE}"/>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75" name="Tekstfelt 1774">
                  <a:extLst>
                    <a:ext uri="{FF2B5EF4-FFF2-40B4-BE49-F238E27FC236}">
                      <a16:creationId xmlns:a16="http://schemas.microsoft.com/office/drawing/2014/main" id="{FF915749-D04E-322A-DDA4-49ACC9940571}"/>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76" name="Tekstfelt 1775">
                  <a:extLst>
                    <a:ext uri="{FF2B5EF4-FFF2-40B4-BE49-F238E27FC236}">
                      <a16:creationId xmlns:a16="http://schemas.microsoft.com/office/drawing/2014/main" id="{A8DE71B7-D96A-4E7A-8C2C-8869FDE31D4D}"/>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77" name="Tekstfelt 1776">
                  <a:extLst>
                    <a:ext uri="{FF2B5EF4-FFF2-40B4-BE49-F238E27FC236}">
                      <a16:creationId xmlns:a16="http://schemas.microsoft.com/office/drawing/2014/main" id="{E1948153-D660-2317-8FA0-4C12844C6947}"/>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78" name="Tekstfelt 1777">
                  <a:extLst>
                    <a:ext uri="{FF2B5EF4-FFF2-40B4-BE49-F238E27FC236}">
                      <a16:creationId xmlns:a16="http://schemas.microsoft.com/office/drawing/2014/main" id="{F16A8381-FF2B-35A7-9C6E-81FEC08B53AF}"/>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79" name="Tekstfelt 1778">
                  <a:extLst>
                    <a:ext uri="{FF2B5EF4-FFF2-40B4-BE49-F238E27FC236}">
                      <a16:creationId xmlns:a16="http://schemas.microsoft.com/office/drawing/2014/main" id="{0822A0B6-AD0D-BE0A-39B1-B424CD6A8D61}"/>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80" name="Tekstfelt 1779">
                  <a:extLst>
                    <a:ext uri="{FF2B5EF4-FFF2-40B4-BE49-F238E27FC236}">
                      <a16:creationId xmlns:a16="http://schemas.microsoft.com/office/drawing/2014/main" id="{D06940AA-90FC-02D4-3B13-FA5EDF0F052B}"/>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81" name="Tekstfelt 1780">
                  <a:extLst>
                    <a:ext uri="{FF2B5EF4-FFF2-40B4-BE49-F238E27FC236}">
                      <a16:creationId xmlns:a16="http://schemas.microsoft.com/office/drawing/2014/main" id="{89B3DD1C-FC27-963B-8D35-63CC0865F883}"/>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70" name="Tekstfelt 1769">
                <a:extLst>
                  <a:ext uri="{FF2B5EF4-FFF2-40B4-BE49-F238E27FC236}">
                    <a16:creationId xmlns:a16="http://schemas.microsoft.com/office/drawing/2014/main" id="{33517394-0FBA-C900-3FE8-20A8C14EDA63}"/>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5" name="Gruppe 1644">
              <a:extLst>
                <a:ext uri="{FF2B5EF4-FFF2-40B4-BE49-F238E27FC236}">
                  <a16:creationId xmlns:a16="http://schemas.microsoft.com/office/drawing/2014/main" id="{F87C9E04-B5EA-2A3F-B9F2-A111A1F21801}"/>
                </a:ext>
              </a:extLst>
            </p:cNvPr>
            <p:cNvGrpSpPr/>
            <p:nvPr/>
          </p:nvGrpSpPr>
          <p:grpSpPr>
            <a:xfrm>
              <a:off x="4246971" y="1119665"/>
              <a:ext cx="368493" cy="4977333"/>
              <a:chOff x="2884750" y="2033560"/>
              <a:chExt cx="368493" cy="4977333"/>
            </a:xfrm>
          </p:grpSpPr>
          <p:grpSp>
            <p:nvGrpSpPr>
              <p:cNvPr id="1756" name="Gruppe 1755">
                <a:extLst>
                  <a:ext uri="{FF2B5EF4-FFF2-40B4-BE49-F238E27FC236}">
                    <a16:creationId xmlns:a16="http://schemas.microsoft.com/office/drawing/2014/main" id="{965CCEAC-9770-913C-6869-C5FDAA780055}"/>
                  </a:ext>
                </a:extLst>
              </p:cNvPr>
              <p:cNvGrpSpPr/>
              <p:nvPr/>
            </p:nvGrpSpPr>
            <p:grpSpPr>
              <a:xfrm>
                <a:off x="2884750" y="2033560"/>
                <a:ext cx="367348" cy="4977333"/>
                <a:chOff x="3468415" y="2619337"/>
                <a:chExt cx="367348" cy="4977333"/>
              </a:xfrm>
            </p:grpSpPr>
            <p:sp>
              <p:nvSpPr>
                <p:cNvPr id="1758" name="Tekstfelt 1757">
                  <a:extLst>
                    <a:ext uri="{FF2B5EF4-FFF2-40B4-BE49-F238E27FC236}">
                      <a16:creationId xmlns:a16="http://schemas.microsoft.com/office/drawing/2014/main" id="{2EF31248-C33E-7ABA-4190-E329F0C2655B}"/>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59" name="Tekstfelt 1758">
                  <a:extLst>
                    <a:ext uri="{FF2B5EF4-FFF2-40B4-BE49-F238E27FC236}">
                      <a16:creationId xmlns:a16="http://schemas.microsoft.com/office/drawing/2014/main" id="{95546149-BCA1-1896-AB63-5F0E0C694690}"/>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60" name="Tekstfelt 1759">
                  <a:extLst>
                    <a:ext uri="{FF2B5EF4-FFF2-40B4-BE49-F238E27FC236}">
                      <a16:creationId xmlns:a16="http://schemas.microsoft.com/office/drawing/2014/main" id="{2BD52E75-C27E-EAC4-2848-6D95052F2757}"/>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61" name="Tekstfelt 1760">
                  <a:extLst>
                    <a:ext uri="{FF2B5EF4-FFF2-40B4-BE49-F238E27FC236}">
                      <a16:creationId xmlns:a16="http://schemas.microsoft.com/office/drawing/2014/main" id="{0877238F-6223-2DEA-E514-029BCE095B7B}"/>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62" name="Tekstfelt 1761">
                  <a:extLst>
                    <a:ext uri="{FF2B5EF4-FFF2-40B4-BE49-F238E27FC236}">
                      <a16:creationId xmlns:a16="http://schemas.microsoft.com/office/drawing/2014/main" id="{7C20EB48-E695-2032-B379-E65DD3E58974}"/>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63" name="Tekstfelt 1762">
                  <a:extLst>
                    <a:ext uri="{FF2B5EF4-FFF2-40B4-BE49-F238E27FC236}">
                      <a16:creationId xmlns:a16="http://schemas.microsoft.com/office/drawing/2014/main" id="{50E67A4C-9F6B-6DFC-784A-3FA779B5F1BC}"/>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64" name="Tekstfelt 1763">
                  <a:extLst>
                    <a:ext uri="{FF2B5EF4-FFF2-40B4-BE49-F238E27FC236}">
                      <a16:creationId xmlns:a16="http://schemas.microsoft.com/office/drawing/2014/main" id="{B63273CC-5793-8B9F-5416-204B6E985C1D}"/>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65" name="Tekstfelt 1764">
                  <a:extLst>
                    <a:ext uri="{FF2B5EF4-FFF2-40B4-BE49-F238E27FC236}">
                      <a16:creationId xmlns:a16="http://schemas.microsoft.com/office/drawing/2014/main" id="{EC71C6B9-B864-A913-522B-1393C3E5E098}"/>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66" name="Tekstfelt 1765">
                  <a:extLst>
                    <a:ext uri="{FF2B5EF4-FFF2-40B4-BE49-F238E27FC236}">
                      <a16:creationId xmlns:a16="http://schemas.microsoft.com/office/drawing/2014/main" id="{0D055045-2651-5E5F-FB6A-000E2AAE62A0}"/>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67" name="Tekstfelt 1766">
                  <a:extLst>
                    <a:ext uri="{FF2B5EF4-FFF2-40B4-BE49-F238E27FC236}">
                      <a16:creationId xmlns:a16="http://schemas.microsoft.com/office/drawing/2014/main" id="{6DFD9F80-8DF6-2E4D-D800-5AC9F836C634}"/>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68" name="Tekstfelt 1767">
                  <a:extLst>
                    <a:ext uri="{FF2B5EF4-FFF2-40B4-BE49-F238E27FC236}">
                      <a16:creationId xmlns:a16="http://schemas.microsoft.com/office/drawing/2014/main" id="{FF05B380-13CD-9C0A-6B80-122367F928A1}"/>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57" name="Tekstfelt 1756">
                <a:extLst>
                  <a:ext uri="{FF2B5EF4-FFF2-40B4-BE49-F238E27FC236}">
                    <a16:creationId xmlns:a16="http://schemas.microsoft.com/office/drawing/2014/main" id="{7E547CC4-E3ED-CD3E-1D17-26CDC66E37A6}"/>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6" name="Gruppe 1645">
              <a:extLst>
                <a:ext uri="{FF2B5EF4-FFF2-40B4-BE49-F238E27FC236}">
                  <a16:creationId xmlns:a16="http://schemas.microsoft.com/office/drawing/2014/main" id="{B21F9BB6-D2D0-6EBE-8C1A-B1486E791E91}"/>
                </a:ext>
              </a:extLst>
            </p:cNvPr>
            <p:cNvGrpSpPr/>
            <p:nvPr/>
          </p:nvGrpSpPr>
          <p:grpSpPr>
            <a:xfrm>
              <a:off x="3805124" y="1117111"/>
              <a:ext cx="369796" cy="4983796"/>
              <a:chOff x="2884750" y="2468352"/>
              <a:chExt cx="369796" cy="4983796"/>
            </a:xfrm>
          </p:grpSpPr>
          <p:grpSp>
            <p:nvGrpSpPr>
              <p:cNvPr id="1743" name="Gruppe 1742">
                <a:extLst>
                  <a:ext uri="{FF2B5EF4-FFF2-40B4-BE49-F238E27FC236}">
                    <a16:creationId xmlns:a16="http://schemas.microsoft.com/office/drawing/2014/main" id="{45213D4D-649B-F38B-2DC0-2BE9E4FF03FD}"/>
                  </a:ext>
                </a:extLst>
              </p:cNvPr>
              <p:cNvGrpSpPr/>
              <p:nvPr/>
            </p:nvGrpSpPr>
            <p:grpSpPr>
              <a:xfrm>
                <a:off x="2884750" y="2468352"/>
                <a:ext cx="369796" cy="4983796"/>
                <a:chOff x="3468415" y="3054129"/>
                <a:chExt cx="369796" cy="4983796"/>
              </a:xfrm>
            </p:grpSpPr>
            <p:sp>
              <p:nvSpPr>
                <p:cNvPr id="1745" name="Tekstfelt 1744">
                  <a:extLst>
                    <a:ext uri="{FF2B5EF4-FFF2-40B4-BE49-F238E27FC236}">
                      <a16:creationId xmlns:a16="http://schemas.microsoft.com/office/drawing/2014/main" id="{663723F6-2C4B-864A-D4A1-6DE499A74AAD}"/>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46" name="Tekstfelt 1745">
                  <a:extLst>
                    <a:ext uri="{FF2B5EF4-FFF2-40B4-BE49-F238E27FC236}">
                      <a16:creationId xmlns:a16="http://schemas.microsoft.com/office/drawing/2014/main" id="{7BB7B4E8-A061-8A55-DA4E-34679F66999B}"/>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47" name="Tekstfelt 1746">
                  <a:extLst>
                    <a:ext uri="{FF2B5EF4-FFF2-40B4-BE49-F238E27FC236}">
                      <a16:creationId xmlns:a16="http://schemas.microsoft.com/office/drawing/2014/main" id="{CAC1AA60-AFAE-027B-0AD4-49E2301C3CA1}"/>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48" name="Tekstfelt 1747">
                  <a:extLst>
                    <a:ext uri="{FF2B5EF4-FFF2-40B4-BE49-F238E27FC236}">
                      <a16:creationId xmlns:a16="http://schemas.microsoft.com/office/drawing/2014/main" id="{4E391032-29B6-1BF6-525C-409AB839C9F3}"/>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49" name="Tekstfelt 1748">
                  <a:extLst>
                    <a:ext uri="{FF2B5EF4-FFF2-40B4-BE49-F238E27FC236}">
                      <a16:creationId xmlns:a16="http://schemas.microsoft.com/office/drawing/2014/main" id="{4829754E-6302-7CA6-E5C4-D72DBCB6A46C}"/>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50" name="Tekstfelt 1749">
                  <a:extLst>
                    <a:ext uri="{FF2B5EF4-FFF2-40B4-BE49-F238E27FC236}">
                      <a16:creationId xmlns:a16="http://schemas.microsoft.com/office/drawing/2014/main" id="{EA2A4B2A-8DE1-7135-4D93-45DE518601F8}"/>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51" name="Tekstfelt 1750">
                  <a:extLst>
                    <a:ext uri="{FF2B5EF4-FFF2-40B4-BE49-F238E27FC236}">
                      <a16:creationId xmlns:a16="http://schemas.microsoft.com/office/drawing/2014/main" id="{C63CD758-8261-0E36-F541-CB1A43B73467}"/>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52" name="Tekstfelt 1751">
                  <a:extLst>
                    <a:ext uri="{FF2B5EF4-FFF2-40B4-BE49-F238E27FC236}">
                      <a16:creationId xmlns:a16="http://schemas.microsoft.com/office/drawing/2014/main" id="{1E3AB115-B696-7246-4809-B4D0B3081C34}"/>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53" name="Tekstfelt 1752">
                  <a:extLst>
                    <a:ext uri="{FF2B5EF4-FFF2-40B4-BE49-F238E27FC236}">
                      <a16:creationId xmlns:a16="http://schemas.microsoft.com/office/drawing/2014/main" id="{039A6FA7-572C-2B4E-2515-FC052E8A29CC}"/>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54" name="Tekstfelt 1753">
                  <a:extLst>
                    <a:ext uri="{FF2B5EF4-FFF2-40B4-BE49-F238E27FC236}">
                      <a16:creationId xmlns:a16="http://schemas.microsoft.com/office/drawing/2014/main" id="{C1CBFD6C-561F-D3CE-5145-5BC66338CF14}"/>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55" name="Tekstfelt 1754">
                  <a:extLst>
                    <a:ext uri="{FF2B5EF4-FFF2-40B4-BE49-F238E27FC236}">
                      <a16:creationId xmlns:a16="http://schemas.microsoft.com/office/drawing/2014/main" id="{EBAB70A6-AB11-E1C6-B9FC-9422254E9D51}"/>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44" name="Tekstfelt 1743">
                <a:extLst>
                  <a:ext uri="{FF2B5EF4-FFF2-40B4-BE49-F238E27FC236}">
                    <a16:creationId xmlns:a16="http://schemas.microsoft.com/office/drawing/2014/main" id="{31395678-2FE5-B541-3E43-0AE6794B4218}"/>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7" name="Gruppe 1646">
              <a:extLst>
                <a:ext uri="{FF2B5EF4-FFF2-40B4-BE49-F238E27FC236}">
                  <a16:creationId xmlns:a16="http://schemas.microsoft.com/office/drawing/2014/main" id="{AE5E8552-955F-8674-6B53-EA6754C97080}"/>
                </a:ext>
              </a:extLst>
            </p:cNvPr>
            <p:cNvGrpSpPr/>
            <p:nvPr/>
          </p:nvGrpSpPr>
          <p:grpSpPr>
            <a:xfrm>
              <a:off x="3380676" y="1113679"/>
              <a:ext cx="368678" cy="4985735"/>
              <a:chOff x="2885868" y="2899782"/>
              <a:chExt cx="368678" cy="4985735"/>
            </a:xfrm>
          </p:grpSpPr>
          <p:grpSp>
            <p:nvGrpSpPr>
              <p:cNvPr id="1730" name="Gruppe 1729">
                <a:extLst>
                  <a:ext uri="{FF2B5EF4-FFF2-40B4-BE49-F238E27FC236}">
                    <a16:creationId xmlns:a16="http://schemas.microsoft.com/office/drawing/2014/main" id="{C9E48F82-634B-7EF9-66BD-6DB6CB53931F}"/>
                  </a:ext>
                </a:extLst>
              </p:cNvPr>
              <p:cNvGrpSpPr/>
              <p:nvPr/>
            </p:nvGrpSpPr>
            <p:grpSpPr>
              <a:xfrm>
                <a:off x="2885868" y="2899782"/>
                <a:ext cx="368678" cy="4985735"/>
                <a:chOff x="3469533" y="3485559"/>
                <a:chExt cx="368678" cy="4985735"/>
              </a:xfrm>
            </p:grpSpPr>
            <p:sp>
              <p:nvSpPr>
                <p:cNvPr id="1732" name="Tekstfelt 1731">
                  <a:extLst>
                    <a:ext uri="{FF2B5EF4-FFF2-40B4-BE49-F238E27FC236}">
                      <a16:creationId xmlns:a16="http://schemas.microsoft.com/office/drawing/2014/main" id="{9346D248-9698-F75B-CCB2-A0064007A433}"/>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33" name="Tekstfelt 1732">
                  <a:extLst>
                    <a:ext uri="{FF2B5EF4-FFF2-40B4-BE49-F238E27FC236}">
                      <a16:creationId xmlns:a16="http://schemas.microsoft.com/office/drawing/2014/main" id="{DA13FBE1-2529-12FC-A673-5E8E3EEB1F02}"/>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34" name="Tekstfelt 1733">
                  <a:extLst>
                    <a:ext uri="{FF2B5EF4-FFF2-40B4-BE49-F238E27FC236}">
                      <a16:creationId xmlns:a16="http://schemas.microsoft.com/office/drawing/2014/main" id="{8399E68C-7E8B-1262-6CE6-BD2CB0B227CF}"/>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35" name="Tekstfelt 1734">
                  <a:extLst>
                    <a:ext uri="{FF2B5EF4-FFF2-40B4-BE49-F238E27FC236}">
                      <a16:creationId xmlns:a16="http://schemas.microsoft.com/office/drawing/2014/main" id="{3683D9A3-244E-F7FF-A74D-617FF5F2F5B0}"/>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36" name="Tekstfelt 1735">
                  <a:extLst>
                    <a:ext uri="{FF2B5EF4-FFF2-40B4-BE49-F238E27FC236}">
                      <a16:creationId xmlns:a16="http://schemas.microsoft.com/office/drawing/2014/main" id="{7E9A0E7E-BB8E-D7E8-C546-2D7A070F2EF4}"/>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37" name="Tekstfelt 1736">
                  <a:extLst>
                    <a:ext uri="{FF2B5EF4-FFF2-40B4-BE49-F238E27FC236}">
                      <a16:creationId xmlns:a16="http://schemas.microsoft.com/office/drawing/2014/main" id="{49708CF1-E882-2E41-F4F2-7F0D41A5E0B5}"/>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38" name="Tekstfelt 1737">
                  <a:extLst>
                    <a:ext uri="{FF2B5EF4-FFF2-40B4-BE49-F238E27FC236}">
                      <a16:creationId xmlns:a16="http://schemas.microsoft.com/office/drawing/2014/main" id="{2BAFB850-0537-E1F1-13C7-00B96739915B}"/>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39" name="Tekstfelt 1738">
                  <a:extLst>
                    <a:ext uri="{FF2B5EF4-FFF2-40B4-BE49-F238E27FC236}">
                      <a16:creationId xmlns:a16="http://schemas.microsoft.com/office/drawing/2014/main" id="{DCAC9DBC-483A-F2F2-FCC4-9E9C6A37849D}"/>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40" name="Tekstfelt 1739">
                  <a:extLst>
                    <a:ext uri="{FF2B5EF4-FFF2-40B4-BE49-F238E27FC236}">
                      <a16:creationId xmlns:a16="http://schemas.microsoft.com/office/drawing/2014/main" id="{E58058D9-98CF-314A-77BA-6B2DECA3484A}"/>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41" name="Tekstfelt 1740">
                  <a:extLst>
                    <a:ext uri="{FF2B5EF4-FFF2-40B4-BE49-F238E27FC236}">
                      <a16:creationId xmlns:a16="http://schemas.microsoft.com/office/drawing/2014/main" id="{4D3E04B7-8EDD-2576-1557-63653CAEB815}"/>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42" name="Tekstfelt 1741">
                  <a:extLst>
                    <a:ext uri="{FF2B5EF4-FFF2-40B4-BE49-F238E27FC236}">
                      <a16:creationId xmlns:a16="http://schemas.microsoft.com/office/drawing/2014/main" id="{AC407217-1A91-2BE6-945D-4A5ABC122EF6}"/>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31" name="Tekstfelt 1730">
                <a:extLst>
                  <a:ext uri="{FF2B5EF4-FFF2-40B4-BE49-F238E27FC236}">
                    <a16:creationId xmlns:a16="http://schemas.microsoft.com/office/drawing/2014/main" id="{1AF57AF6-D22C-6AB7-1C0D-D0D3AC441887}"/>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8" name="Gruppe 1647">
              <a:extLst>
                <a:ext uri="{FF2B5EF4-FFF2-40B4-BE49-F238E27FC236}">
                  <a16:creationId xmlns:a16="http://schemas.microsoft.com/office/drawing/2014/main" id="{5535006B-C9DB-BA05-A38C-46858C3A5621}"/>
                </a:ext>
              </a:extLst>
            </p:cNvPr>
            <p:cNvGrpSpPr/>
            <p:nvPr/>
          </p:nvGrpSpPr>
          <p:grpSpPr>
            <a:xfrm>
              <a:off x="2937190" y="1122934"/>
              <a:ext cx="368270" cy="4971649"/>
              <a:chOff x="2886987" y="3331213"/>
              <a:chExt cx="368270" cy="4971649"/>
            </a:xfrm>
          </p:grpSpPr>
          <p:grpSp>
            <p:nvGrpSpPr>
              <p:cNvPr id="1717" name="Gruppe 1716">
                <a:extLst>
                  <a:ext uri="{FF2B5EF4-FFF2-40B4-BE49-F238E27FC236}">
                    <a16:creationId xmlns:a16="http://schemas.microsoft.com/office/drawing/2014/main" id="{E89077CE-BA63-191D-28FB-5849585C39D7}"/>
                  </a:ext>
                </a:extLst>
              </p:cNvPr>
              <p:cNvGrpSpPr/>
              <p:nvPr/>
            </p:nvGrpSpPr>
            <p:grpSpPr>
              <a:xfrm>
                <a:off x="2886987" y="3331213"/>
                <a:ext cx="368270" cy="4971649"/>
                <a:chOff x="3470652" y="3916990"/>
                <a:chExt cx="368270" cy="4971649"/>
              </a:xfrm>
            </p:grpSpPr>
            <p:sp>
              <p:nvSpPr>
                <p:cNvPr id="1719" name="Tekstfelt 1718">
                  <a:extLst>
                    <a:ext uri="{FF2B5EF4-FFF2-40B4-BE49-F238E27FC236}">
                      <a16:creationId xmlns:a16="http://schemas.microsoft.com/office/drawing/2014/main" id="{2E0C8248-B356-E3F7-8ECA-3769E4622B7C}"/>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20" name="Tekstfelt 1719">
                  <a:extLst>
                    <a:ext uri="{FF2B5EF4-FFF2-40B4-BE49-F238E27FC236}">
                      <a16:creationId xmlns:a16="http://schemas.microsoft.com/office/drawing/2014/main" id="{236DB840-E914-21BE-BC54-CD7BC2131351}"/>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21" name="Tekstfelt 1720">
                  <a:extLst>
                    <a:ext uri="{FF2B5EF4-FFF2-40B4-BE49-F238E27FC236}">
                      <a16:creationId xmlns:a16="http://schemas.microsoft.com/office/drawing/2014/main" id="{169B1D8E-A6B3-DF16-F8C9-DC35FC57F28D}"/>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22" name="Tekstfelt 1721">
                  <a:extLst>
                    <a:ext uri="{FF2B5EF4-FFF2-40B4-BE49-F238E27FC236}">
                      <a16:creationId xmlns:a16="http://schemas.microsoft.com/office/drawing/2014/main" id="{17DB9ED0-FC87-16EC-68D8-A60CABCECFE4}"/>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23" name="Tekstfelt 1722">
                  <a:extLst>
                    <a:ext uri="{FF2B5EF4-FFF2-40B4-BE49-F238E27FC236}">
                      <a16:creationId xmlns:a16="http://schemas.microsoft.com/office/drawing/2014/main" id="{DC879BE4-B5EB-3315-6D7A-5319EEAA9DD5}"/>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24" name="Tekstfelt 1723">
                  <a:extLst>
                    <a:ext uri="{FF2B5EF4-FFF2-40B4-BE49-F238E27FC236}">
                      <a16:creationId xmlns:a16="http://schemas.microsoft.com/office/drawing/2014/main" id="{F6420958-D3E0-70C1-CA66-AD03D1694FAD}"/>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25" name="Tekstfelt 1724">
                  <a:extLst>
                    <a:ext uri="{FF2B5EF4-FFF2-40B4-BE49-F238E27FC236}">
                      <a16:creationId xmlns:a16="http://schemas.microsoft.com/office/drawing/2014/main" id="{E2FCD1A2-BF30-15F0-2239-F91470D2B0D3}"/>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26" name="Tekstfelt 1725">
                  <a:extLst>
                    <a:ext uri="{FF2B5EF4-FFF2-40B4-BE49-F238E27FC236}">
                      <a16:creationId xmlns:a16="http://schemas.microsoft.com/office/drawing/2014/main" id="{E00729E1-7B70-865B-CCC8-1C211E8E159E}"/>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27" name="Tekstfelt 1726">
                  <a:extLst>
                    <a:ext uri="{FF2B5EF4-FFF2-40B4-BE49-F238E27FC236}">
                      <a16:creationId xmlns:a16="http://schemas.microsoft.com/office/drawing/2014/main" id="{C24C5409-2889-B97C-3D6B-52C2C8CAC9DD}"/>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28" name="Tekstfelt 1727">
                  <a:extLst>
                    <a:ext uri="{FF2B5EF4-FFF2-40B4-BE49-F238E27FC236}">
                      <a16:creationId xmlns:a16="http://schemas.microsoft.com/office/drawing/2014/main" id="{13720EA4-AD94-F6D8-6E50-C6689B11CCE8}"/>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29" name="Tekstfelt 1728">
                  <a:extLst>
                    <a:ext uri="{FF2B5EF4-FFF2-40B4-BE49-F238E27FC236}">
                      <a16:creationId xmlns:a16="http://schemas.microsoft.com/office/drawing/2014/main" id="{BDDAECFC-B161-352D-1983-3CB1AF5417EE}"/>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18" name="Tekstfelt 1717">
                <a:extLst>
                  <a:ext uri="{FF2B5EF4-FFF2-40B4-BE49-F238E27FC236}">
                    <a16:creationId xmlns:a16="http://schemas.microsoft.com/office/drawing/2014/main" id="{438F1BBE-419F-49B0-DB68-5111E69A6F38}"/>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9" name="Gruppe 1648">
              <a:extLst>
                <a:ext uri="{FF2B5EF4-FFF2-40B4-BE49-F238E27FC236}">
                  <a16:creationId xmlns:a16="http://schemas.microsoft.com/office/drawing/2014/main" id="{C211BBF3-73A0-C094-F73A-6F5C50CF90E4}"/>
                </a:ext>
              </a:extLst>
            </p:cNvPr>
            <p:cNvGrpSpPr/>
            <p:nvPr/>
          </p:nvGrpSpPr>
          <p:grpSpPr>
            <a:xfrm>
              <a:off x="2515019" y="1122283"/>
              <a:ext cx="367153" cy="4979236"/>
              <a:chOff x="2888104" y="3762643"/>
              <a:chExt cx="367153" cy="4979236"/>
            </a:xfrm>
          </p:grpSpPr>
          <p:grpSp>
            <p:nvGrpSpPr>
              <p:cNvPr id="1704" name="Gruppe 1703">
                <a:extLst>
                  <a:ext uri="{FF2B5EF4-FFF2-40B4-BE49-F238E27FC236}">
                    <a16:creationId xmlns:a16="http://schemas.microsoft.com/office/drawing/2014/main" id="{31353D4A-AA42-81A4-002A-D8A222A376E9}"/>
                  </a:ext>
                </a:extLst>
              </p:cNvPr>
              <p:cNvGrpSpPr/>
              <p:nvPr/>
            </p:nvGrpSpPr>
            <p:grpSpPr>
              <a:xfrm>
                <a:off x="2888104" y="3762643"/>
                <a:ext cx="367153" cy="4979236"/>
                <a:chOff x="3471769" y="4348420"/>
                <a:chExt cx="367153" cy="4979236"/>
              </a:xfrm>
            </p:grpSpPr>
            <p:sp>
              <p:nvSpPr>
                <p:cNvPr id="1706" name="Tekstfelt 1705">
                  <a:extLst>
                    <a:ext uri="{FF2B5EF4-FFF2-40B4-BE49-F238E27FC236}">
                      <a16:creationId xmlns:a16="http://schemas.microsoft.com/office/drawing/2014/main" id="{A742AAE0-8D96-F8B3-95F6-A043AB779958}"/>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07" name="Tekstfelt 1706">
                  <a:extLst>
                    <a:ext uri="{FF2B5EF4-FFF2-40B4-BE49-F238E27FC236}">
                      <a16:creationId xmlns:a16="http://schemas.microsoft.com/office/drawing/2014/main" id="{915749CA-4F98-1DA9-48AB-72D7B507F950}"/>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08" name="Tekstfelt 1707">
                  <a:extLst>
                    <a:ext uri="{FF2B5EF4-FFF2-40B4-BE49-F238E27FC236}">
                      <a16:creationId xmlns:a16="http://schemas.microsoft.com/office/drawing/2014/main" id="{61C3730E-CC41-3D90-7E73-07A6D7B5C42F}"/>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09" name="Tekstfelt 1708">
                  <a:extLst>
                    <a:ext uri="{FF2B5EF4-FFF2-40B4-BE49-F238E27FC236}">
                      <a16:creationId xmlns:a16="http://schemas.microsoft.com/office/drawing/2014/main" id="{47A0A8A1-6CFE-F041-96BB-299B72993DE8}"/>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10" name="Tekstfelt 1709">
                  <a:extLst>
                    <a:ext uri="{FF2B5EF4-FFF2-40B4-BE49-F238E27FC236}">
                      <a16:creationId xmlns:a16="http://schemas.microsoft.com/office/drawing/2014/main" id="{FC41E4BC-DF77-FB46-F889-B269FE4E4A2C}"/>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11" name="Tekstfelt 1710">
                  <a:extLst>
                    <a:ext uri="{FF2B5EF4-FFF2-40B4-BE49-F238E27FC236}">
                      <a16:creationId xmlns:a16="http://schemas.microsoft.com/office/drawing/2014/main" id="{14FBBECC-09BB-525E-E9BE-194D2C0E2274}"/>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712" name="Tekstfelt 1711">
                  <a:extLst>
                    <a:ext uri="{FF2B5EF4-FFF2-40B4-BE49-F238E27FC236}">
                      <a16:creationId xmlns:a16="http://schemas.microsoft.com/office/drawing/2014/main" id="{B404423E-2B7B-77E8-20D0-F4247EEF6309}"/>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13" name="Tekstfelt 1712">
                  <a:extLst>
                    <a:ext uri="{FF2B5EF4-FFF2-40B4-BE49-F238E27FC236}">
                      <a16:creationId xmlns:a16="http://schemas.microsoft.com/office/drawing/2014/main" id="{73301781-D4DD-C204-7151-C8E9F9BF7B89}"/>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14" name="Tekstfelt 1713">
                  <a:extLst>
                    <a:ext uri="{FF2B5EF4-FFF2-40B4-BE49-F238E27FC236}">
                      <a16:creationId xmlns:a16="http://schemas.microsoft.com/office/drawing/2014/main" id="{606E6C9C-9EEB-5832-2DC2-0224FF8741FE}"/>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15" name="Tekstfelt 1714">
                  <a:extLst>
                    <a:ext uri="{FF2B5EF4-FFF2-40B4-BE49-F238E27FC236}">
                      <a16:creationId xmlns:a16="http://schemas.microsoft.com/office/drawing/2014/main" id="{1C599742-61E3-1C80-AA2B-ED406D8E5357}"/>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16" name="Tekstfelt 1715">
                  <a:extLst>
                    <a:ext uri="{FF2B5EF4-FFF2-40B4-BE49-F238E27FC236}">
                      <a16:creationId xmlns:a16="http://schemas.microsoft.com/office/drawing/2014/main" id="{D840EC8D-BAD5-EE6A-5A82-F7E1699C5140}"/>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05" name="Tekstfelt 1704">
                <a:extLst>
                  <a:ext uri="{FF2B5EF4-FFF2-40B4-BE49-F238E27FC236}">
                    <a16:creationId xmlns:a16="http://schemas.microsoft.com/office/drawing/2014/main" id="{A11ED664-8715-3D91-94F2-FB0FDF6E0451}"/>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0" name="Gruppe 1649">
              <a:extLst>
                <a:ext uri="{FF2B5EF4-FFF2-40B4-BE49-F238E27FC236}">
                  <a16:creationId xmlns:a16="http://schemas.microsoft.com/office/drawing/2014/main" id="{21AB2A96-134F-3057-E65C-A2D37F768C60}"/>
                </a:ext>
              </a:extLst>
            </p:cNvPr>
            <p:cNvGrpSpPr/>
            <p:nvPr/>
          </p:nvGrpSpPr>
          <p:grpSpPr>
            <a:xfrm>
              <a:off x="2079105" y="1121316"/>
              <a:ext cx="366035" cy="4982137"/>
              <a:chOff x="2889222" y="4194071"/>
              <a:chExt cx="366035" cy="4982137"/>
            </a:xfrm>
          </p:grpSpPr>
          <p:grpSp>
            <p:nvGrpSpPr>
              <p:cNvPr id="1691" name="Gruppe 1690">
                <a:extLst>
                  <a:ext uri="{FF2B5EF4-FFF2-40B4-BE49-F238E27FC236}">
                    <a16:creationId xmlns:a16="http://schemas.microsoft.com/office/drawing/2014/main" id="{1A9EE5E3-E1F0-DB9F-5409-14841DFC8D9E}"/>
                  </a:ext>
                </a:extLst>
              </p:cNvPr>
              <p:cNvGrpSpPr/>
              <p:nvPr/>
            </p:nvGrpSpPr>
            <p:grpSpPr>
              <a:xfrm>
                <a:off x="2889222" y="4194071"/>
                <a:ext cx="366035" cy="4982137"/>
                <a:chOff x="3472887" y="4779848"/>
                <a:chExt cx="366035" cy="4982137"/>
              </a:xfrm>
            </p:grpSpPr>
            <p:sp>
              <p:nvSpPr>
                <p:cNvPr id="1693" name="Tekstfelt 1692">
                  <a:extLst>
                    <a:ext uri="{FF2B5EF4-FFF2-40B4-BE49-F238E27FC236}">
                      <a16:creationId xmlns:a16="http://schemas.microsoft.com/office/drawing/2014/main" id="{706C3F8E-5511-0DDB-0F4F-27295EB3757F}"/>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94" name="Tekstfelt 1693">
                  <a:extLst>
                    <a:ext uri="{FF2B5EF4-FFF2-40B4-BE49-F238E27FC236}">
                      <a16:creationId xmlns:a16="http://schemas.microsoft.com/office/drawing/2014/main" id="{CE06AE30-142B-7088-D43D-5853C70D6083}"/>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95" name="Tekstfelt 1694">
                  <a:extLst>
                    <a:ext uri="{FF2B5EF4-FFF2-40B4-BE49-F238E27FC236}">
                      <a16:creationId xmlns:a16="http://schemas.microsoft.com/office/drawing/2014/main" id="{E4BBB8C6-2470-DA3C-E46F-2D036ED17E80}"/>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96" name="Tekstfelt 1695">
                  <a:extLst>
                    <a:ext uri="{FF2B5EF4-FFF2-40B4-BE49-F238E27FC236}">
                      <a16:creationId xmlns:a16="http://schemas.microsoft.com/office/drawing/2014/main" id="{CBA6B1BB-6707-5CF6-1C64-B827AE562DF8}"/>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97" name="Tekstfelt 1696">
                  <a:extLst>
                    <a:ext uri="{FF2B5EF4-FFF2-40B4-BE49-F238E27FC236}">
                      <a16:creationId xmlns:a16="http://schemas.microsoft.com/office/drawing/2014/main" id="{7C724503-8DC2-826E-DE8D-C49B93A2FD93}"/>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98" name="Tekstfelt 1697">
                  <a:extLst>
                    <a:ext uri="{FF2B5EF4-FFF2-40B4-BE49-F238E27FC236}">
                      <a16:creationId xmlns:a16="http://schemas.microsoft.com/office/drawing/2014/main" id="{C5805A64-066A-3F37-F9B7-CC490D55F9A1}"/>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99" name="Tekstfelt 1698">
                  <a:extLst>
                    <a:ext uri="{FF2B5EF4-FFF2-40B4-BE49-F238E27FC236}">
                      <a16:creationId xmlns:a16="http://schemas.microsoft.com/office/drawing/2014/main" id="{8F765E2A-F7FB-D744-E7F2-A15D0A432951}"/>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700" name="Tekstfelt 1699">
                  <a:extLst>
                    <a:ext uri="{FF2B5EF4-FFF2-40B4-BE49-F238E27FC236}">
                      <a16:creationId xmlns:a16="http://schemas.microsoft.com/office/drawing/2014/main" id="{371BF783-897E-3CAE-0D4B-76B523B82A65}"/>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01" name="Tekstfelt 1700">
                  <a:extLst>
                    <a:ext uri="{FF2B5EF4-FFF2-40B4-BE49-F238E27FC236}">
                      <a16:creationId xmlns:a16="http://schemas.microsoft.com/office/drawing/2014/main" id="{3CDABBC5-190A-6F02-144D-85D1B396C4BA}"/>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02" name="Tekstfelt 1701">
                  <a:extLst>
                    <a:ext uri="{FF2B5EF4-FFF2-40B4-BE49-F238E27FC236}">
                      <a16:creationId xmlns:a16="http://schemas.microsoft.com/office/drawing/2014/main" id="{6F90EF5F-2F35-F9F1-9A70-2C2A0B4CF8BF}"/>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03" name="Tekstfelt 1702">
                  <a:extLst>
                    <a:ext uri="{FF2B5EF4-FFF2-40B4-BE49-F238E27FC236}">
                      <a16:creationId xmlns:a16="http://schemas.microsoft.com/office/drawing/2014/main" id="{5EE35FE2-4995-22C5-1203-821879997BE5}"/>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92" name="Tekstfelt 1691">
                <a:extLst>
                  <a:ext uri="{FF2B5EF4-FFF2-40B4-BE49-F238E27FC236}">
                    <a16:creationId xmlns:a16="http://schemas.microsoft.com/office/drawing/2014/main" id="{9749F440-7F62-DA45-21BD-CDABC0ECBB55}"/>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1" name="Gruppe 1650">
              <a:extLst>
                <a:ext uri="{FF2B5EF4-FFF2-40B4-BE49-F238E27FC236}">
                  <a16:creationId xmlns:a16="http://schemas.microsoft.com/office/drawing/2014/main" id="{436A698E-8139-4562-FD81-4634800FFECB}"/>
                </a:ext>
              </a:extLst>
            </p:cNvPr>
            <p:cNvGrpSpPr/>
            <p:nvPr/>
          </p:nvGrpSpPr>
          <p:grpSpPr>
            <a:xfrm>
              <a:off x="1644217" y="1117917"/>
              <a:ext cx="361556" cy="4982775"/>
              <a:chOff x="2893701" y="4625501"/>
              <a:chExt cx="361556" cy="4982775"/>
            </a:xfrm>
          </p:grpSpPr>
          <p:grpSp>
            <p:nvGrpSpPr>
              <p:cNvPr id="1678" name="Gruppe 1677">
                <a:extLst>
                  <a:ext uri="{FF2B5EF4-FFF2-40B4-BE49-F238E27FC236}">
                    <a16:creationId xmlns:a16="http://schemas.microsoft.com/office/drawing/2014/main" id="{91C28D77-8208-E7C9-A940-8BFA987257FD}"/>
                  </a:ext>
                </a:extLst>
              </p:cNvPr>
              <p:cNvGrpSpPr/>
              <p:nvPr/>
            </p:nvGrpSpPr>
            <p:grpSpPr>
              <a:xfrm>
                <a:off x="2893701" y="4625501"/>
                <a:ext cx="361556" cy="4982775"/>
                <a:chOff x="3477366" y="5211278"/>
                <a:chExt cx="361556" cy="4982775"/>
              </a:xfrm>
            </p:grpSpPr>
            <p:sp>
              <p:nvSpPr>
                <p:cNvPr id="1680" name="Tekstfelt 1679">
                  <a:extLst>
                    <a:ext uri="{FF2B5EF4-FFF2-40B4-BE49-F238E27FC236}">
                      <a16:creationId xmlns:a16="http://schemas.microsoft.com/office/drawing/2014/main" id="{D2FC7FAC-2254-E9E4-4F81-51C929D467D8}"/>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81" name="Tekstfelt 1680">
                  <a:extLst>
                    <a:ext uri="{FF2B5EF4-FFF2-40B4-BE49-F238E27FC236}">
                      <a16:creationId xmlns:a16="http://schemas.microsoft.com/office/drawing/2014/main" id="{03FA25A6-6A58-7AB7-DB0B-F88743F96D85}"/>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82" name="Tekstfelt 1681">
                  <a:extLst>
                    <a:ext uri="{FF2B5EF4-FFF2-40B4-BE49-F238E27FC236}">
                      <a16:creationId xmlns:a16="http://schemas.microsoft.com/office/drawing/2014/main" id="{569AD556-CD4E-6C1D-3BB0-AF28EBE549D5}"/>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83" name="Tekstfelt 1682">
                  <a:extLst>
                    <a:ext uri="{FF2B5EF4-FFF2-40B4-BE49-F238E27FC236}">
                      <a16:creationId xmlns:a16="http://schemas.microsoft.com/office/drawing/2014/main" id="{E05E71A3-D345-DF9C-B7E4-04E135BCF483}"/>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84" name="Tekstfelt 1683">
                  <a:extLst>
                    <a:ext uri="{FF2B5EF4-FFF2-40B4-BE49-F238E27FC236}">
                      <a16:creationId xmlns:a16="http://schemas.microsoft.com/office/drawing/2014/main" id="{4A547B4B-6503-C63C-C3D3-BC8E092C33E9}"/>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85" name="Tekstfelt 1684">
                  <a:extLst>
                    <a:ext uri="{FF2B5EF4-FFF2-40B4-BE49-F238E27FC236}">
                      <a16:creationId xmlns:a16="http://schemas.microsoft.com/office/drawing/2014/main" id="{581202B6-B526-C591-F577-5A2258CDF7F2}"/>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86" name="Tekstfelt 1685">
                  <a:extLst>
                    <a:ext uri="{FF2B5EF4-FFF2-40B4-BE49-F238E27FC236}">
                      <a16:creationId xmlns:a16="http://schemas.microsoft.com/office/drawing/2014/main" id="{1EA314F8-0EAA-631E-B5C2-16BFB8B40501}"/>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87" name="Tekstfelt 1686">
                  <a:extLst>
                    <a:ext uri="{FF2B5EF4-FFF2-40B4-BE49-F238E27FC236}">
                      <a16:creationId xmlns:a16="http://schemas.microsoft.com/office/drawing/2014/main" id="{987D813B-E74A-B8B6-3D47-3E91BFB90EA0}"/>
                    </a:ext>
                  </a:extLst>
                </p:cNvPr>
                <p:cNvSpPr txBox="1"/>
                <p:nvPr/>
              </p:nvSpPr>
              <p:spPr>
                <a:xfrm>
                  <a:off x="3487886" y="9978609"/>
                  <a:ext cx="348172" cy="215444"/>
                </a:xfrm>
                <a:prstGeom prst="rect">
                  <a:avLst/>
                </a:prstGeom>
                <a:noFill/>
              </p:spPr>
              <p:txBody>
                <a:bodyPr wrap="none" rtlCol="0">
                  <a:spAutoFit/>
                </a:bodyPr>
                <a:lstStyle/>
                <a:p>
                  <a:r>
                    <a:rPr lang="da-DK" sz="800" dirty="0">
                      <a:solidFill>
                        <a:schemeClr val="bg1"/>
                      </a:solidFill>
                    </a:rPr>
                    <a:t>208</a:t>
                  </a:r>
                </a:p>
              </p:txBody>
            </p:sp>
            <p:sp>
              <p:nvSpPr>
                <p:cNvPr id="1688" name="Tekstfelt 1687">
                  <a:extLst>
                    <a:ext uri="{FF2B5EF4-FFF2-40B4-BE49-F238E27FC236}">
                      <a16:creationId xmlns:a16="http://schemas.microsoft.com/office/drawing/2014/main" id="{665D19CD-B2A1-D7AA-EEAD-9C255307D974}"/>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689" name="Tekstfelt 1688">
                  <a:extLst>
                    <a:ext uri="{FF2B5EF4-FFF2-40B4-BE49-F238E27FC236}">
                      <a16:creationId xmlns:a16="http://schemas.microsoft.com/office/drawing/2014/main" id="{8D806457-4023-9307-B63B-CFB9361E800B}"/>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690" name="Tekstfelt 1689">
                  <a:extLst>
                    <a:ext uri="{FF2B5EF4-FFF2-40B4-BE49-F238E27FC236}">
                      <a16:creationId xmlns:a16="http://schemas.microsoft.com/office/drawing/2014/main" id="{4EC3DEF0-E408-247E-D5C6-AA950D7CB5FF}"/>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79" name="Tekstfelt 1678">
                <a:extLst>
                  <a:ext uri="{FF2B5EF4-FFF2-40B4-BE49-F238E27FC236}">
                    <a16:creationId xmlns:a16="http://schemas.microsoft.com/office/drawing/2014/main" id="{93FB825C-BEEC-2BAE-B533-252D2A67689B}"/>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2" name="Gruppe 1651">
              <a:extLst>
                <a:ext uri="{FF2B5EF4-FFF2-40B4-BE49-F238E27FC236}">
                  <a16:creationId xmlns:a16="http://schemas.microsoft.com/office/drawing/2014/main" id="{175935EF-5229-9F82-C96F-58751C181A43}"/>
                </a:ext>
              </a:extLst>
            </p:cNvPr>
            <p:cNvGrpSpPr/>
            <p:nvPr/>
          </p:nvGrpSpPr>
          <p:grpSpPr>
            <a:xfrm>
              <a:off x="1201388" y="1555543"/>
              <a:ext cx="366404" cy="4546655"/>
              <a:chOff x="2895768" y="5488157"/>
              <a:chExt cx="366404" cy="4546655"/>
            </a:xfrm>
          </p:grpSpPr>
          <p:grpSp>
            <p:nvGrpSpPr>
              <p:cNvPr id="1666" name="Gruppe 1665">
                <a:extLst>
                  <a:ext uri="{FF2B5EF4-FFF2-40B4-BE49-F238E27FC236}">
                    <a16:creationId xmlns:a16="http://schemas.microsoft.com/office/drawing/2014/main" id="{56C9AC9B-94AC-1BFA-8A4A-3B61662D8D1F}"/>
                  </a:ext>
                </a:extLst>
              </p:cNvPr>
              <p:cNvGrpSpPr/>
              <p:nvPr/>
            </p:nvGrpSpPr>
            <p:grpSpPr>
              <a:xfrm>
                <a:off x="2895768" y="5488157"/>
                <a:ext cx="366404" cy="4546655"/>
                <a:chOff x="3479433" y="6073934"/>
                <a:chExt cx="366404" cy="4546655"/>
              </a:xfrm>
            </p:grpSpPr>
            <p:sp>
              <p:nvSpPr>
                <p:cNvPr id="1668" name="Tekstfelt 1667">
                  <a:extLst>
                    <a:ext uri="{FF2B5EF4-FFF2-40B4-BE49-F238E27FC236}">
                      <a16:creationId xmlns:a16="http://schemas.microsoft.com/office/drawing/2014/main" id="{EEA881D1-9554-526A-5741-D590653084C3}"/>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69" name="Tekstfelt 1668">
                  <a:extLst>
                    <a:ext uri="{FF2B5EF4-FFF2-40B4-BE49-F238E27FC236}">
                      <a16:creationId xmlns:a16="http://schemas.microsoft.com/office/drawing/2014/main" id="{E0D9A3D0-AC0E-06B9-8135-AE0C3FF9295A}"/>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70" name="Tekstfelt 1669">
                  <a:extLst>
                    <a:ext uri="{FF2B5EF4-FFF2-40B4-BE49-F238E27FC236}">
                      <a16:creationId xmlns:a16="http://schemas.microsoft.com/office/drawing/2014/main" id="{A968487F-08F9-B7CB-AC78-823BD6A4C8EA}"/>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71" name="Tekstfelt 1670">
                  <a:extLst>
                    <a:ext uri="{FF2B5EF4-FFF2-40B4-BE49-F238E27FC236}">
                      <a16:creationId xmlns:a16="http://schemas.microsoft.com/office/drawing/2014/main" id="{E39ABB41-886B-6007-D7DE-E2C706BD28D7}"/>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72" name="Tekstfelt 1671">
                  <a:extLst>
                    <a:ext uri="{FF2B5EF4-FFF2-40B4-BE49-F238E27FC236}">
                      <a16:creationId xmlns:a16="http://schemas.microsoft.com/office/drawing/2014/main" id="{00D39595-DBC5-6A90-0A12-F053F159ED33}"/>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73" name="Tekstfelt 1672">
                  <a:extLst>
                    <a:ext uri="{FF2B5EF4-FFF2-40B4-BE49-F238E27FC236}">
                      <a16:creationId xmlns:a16="http://schemas.microsoft.com/office/drawing/2014/main" id="{C65FD01D-6691-628D-F34D-8BE9A68296F9}"/>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74" name="Tekstfelt 1673">
                  <a:extLst>
                    <a:ext uri="{FF2B5EF4-FFF2-40B4-BE49-F238E27FC236}">
                      <a16:creationId xmlns:a16="http://schemas.microsoft.com/office/drawing/2014/main" id="{9832340B-1429-0EA1-AA32-F753EFAD2B87}"/>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75" name="Tekstfelt 1674">
                  <a:extLst>
                    <a:ext uri="{FF2B5EF4-FFF2-40B4-BE49-F238E27FC236}">
                      <a16:creationId xmlns:a16="http://schemas.microsoft.com/office/drawing/2014/main" id="{0D1743A6-949A-AB60-0611-642537C47AB7}"/>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76" name="Tekstfelt 1675">
                  <a:extLst>
                    <a:ext uri="{FF2B5EF4-FFF2-40B4-BE49-F238E27FC236}">
                      <a16:creationId xmlns:a16="http://schemas.microsoft.com/office/drawing/2014/main" id="{38207356-638A-8F90-9A89-89A7798A9D48}"/>
                    </a:ext>
                  </a:extLst>
                </p:cNvPr>
                <p:cNvSpPr txBox="1"/>
                <p:nvPr/>
              </p:nvSpPr>
              <p:spPr>
                <a:xfrm>
                  <a:off x="3497665" y="10405145"/>
                  <a:ext cx="348172" cy="215444"/>
                </a:xfrm>
                <a:prstGeom prst="rect">
                  <a:avLst/>
                </a:prstGeom>
                <a:noFill/>
              </p:spPr>
              <p:txBody>
                <a:bodyPr wrap="none" rtlCol="0">
                  <a:spAutoFit/>
                </a:bodyPr>
                <a:lstStyle/>
                <a:p>
                  <a:r>
                    <a:rPr lang="da-DK" sz="800" dirty="0">
                      <a:solidFill>
                        <a:schemeClr val="bg1"/>
                      </a:solidFill>
                    </a:rPr>
                    <a:t>207</a:t>
                  </a:r>
                </a:p>
              </p:txBody>
            </p:sp>
            <p:sp>
              <p:nvSpPr>
                <p:cNvPr id="1677" name="Tekstfelt 1676">
                  <a:extLst>
                    <a:ext uri="{FF2B5EF4-FFF2-40B4-BE49-F238E27FC236}">
                      <a16:creationId xmlns:a16="http://schemas.microsoft.com/office/drawing/2014/main" id="{BC4CABF2-8B7F-98BA-D946-655554C04280}"/>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67" name="Tekstfelt 1666">
                <a:extLst>
                  <a:ext uri="{FF2B5EF4-FFF2-40B4-BE49-F238E27FC236}">
                    <a16:creationId xmlns:a16="http://schemas.microsoft.com/office/drawing/2014/main" id="{595E5ED3-5239-9C1D-27D4-E1FB785C5DEB}"/>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3" name="Gruppe 1652">
              <a:extLst>
                <a:ext uri="{FF2B5EF4-FFF2-40B4-BE49-F238E27FC236}">
                  <a16:creationId xmlns:a16="http://schemas.microsoft.com/office/drawing/2014/main" id="{B20F9554-6C47-8A75-4B99-DC65D1CA11C7}"/>
                </a:ext>
              </a:extLst>
            </p:cNvPr>
            <p:cNvGrpSpPr/>
            <p:nvPr/>
          </p:nvGrpSpPr>
          <p:grpSpPr>
            <a:xfrm>
              <a:off x="766885" y="1559382"/>
              <a:ext cx="367013" cy="4544118"/>
              <a:chOff x="2895768" y="5926611"/>
              <a:chExt cx="367013" cy="4544118"/>
            </a:xfrm>
          </p:grpSpPr>
          <p:grpSp>
            <p:nvGrpSpPr>
              <p:cNvPr id="1654" name="Gruppe 1653">
                <a:extLst>
                  <a:ext uri="{FF2B5EF4-FFF2-40B4-BE49-F238E27FC236}">
                    <a16:creationId xmlns:a16="http://schemas.microsoft.com/office/drawing/2014/main" id="{C22A8898-972A-4D84-73E6-49BF7E05EA92}"/>
                  </a:ext>
                </a:extLst>
              </p:cNvPr>
              <p:cNvGrpSpPr/>
              <p:nvPr/>
            </p:nvGrpSpPr>
            <p:grpSpPr>
              <a:xfrm>
                <a:off x="2895768" y="6360069"/>
                <a:ext cx="367013" cy="4110660"/>
                <a:chOff x="3479433" y="6945846"/>
                <a:chExt cx="367013" cy="4110660"/>
              </a:xfrm>
            </p:grpSpPr>
            <p:sp>
              <p:nvSpPr>
                <p:cNvPr id="1656" name="Tekstfelt 1655">
                  <a:extLst>
                    <a:ext uri="{FF2B5EF4-FFF2-40B4-BE49-F238E27FC236}">
                      <a16:creationId xmlns:a16="http://schemas.microsoft.com/office/drawing/2014/main" id="{E9F2884C-A8CF-3254-93DD-E1CECCD673BF}"/>
                    </a:ext>
                  </a:extLst>
                </p:cNvPr>
                <p:cNvSpPr txBox="1"/>
                <p:nvPr/>
              </p:nvSpPr>
              <p:spPr>
                <a:xfrm>
                  <a:off x="3498274" y="10841062"/>
                  <a:ext cx="348172" cy="215444"/>
                </a:xfrm>
                <a:prstGeom prst="rect">
                  <a:avLst/>
                </a:prstGeom>
                <a:noFill/>
              </p:spPr>
              <p:txBody>
                <a:bodyPr wrap="none" rtlCol="0">
                  <a:spAutoFit/>
                </a:bodyPr>
                <a:lstStyle/>
                <a:p>
                  <a:r>
                    <a:rPr lang="da-DK" sz="800" dirty="0">
                      <a:solidFill>
                        <a:schemeClr val="bg1"/>
                      </a:solidFill>
                    </a:rPr>
                    <a:t>206</a:t>
                  </a:r>
                </a:p>
              </p:txBody>
            </p:sp>
            <p:sp>
              <p:nvSpPr>
                <p:cNvPr id="1657" name="Tekstfelt 1656">
                  <a:extLst>
                    <a:ext uri="{FF2B5EF4-FFF2-40B4-BE49-F238E27FC236}">
                      <a16:creationId xmlns:a16="http://schemas.microsoft.com/office/drawing/2014/main" id="{1CA9092B-E9DC-5086-D71B-685FB82A5134}"/>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58" name="Tekstfelt 1657">
                  <a:extLst>
                    <a:ext uri="{FF2B5EF4-FFF2-40B4-BE49-F238E27FC236}">
                      <a16:creationId xmlns:a16="http://schemas.microsoft.com/office/drawing/2014/main" id="{544364D9-496C-6E89-ABB9-9A8F2A9D7C54}"/>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59" name="Tekstfelt 1658">
                  <a:extLst>
                    <a:ext uri="{FF2B5EF4-FFF2-40B4-BE49-F238E27FC236}">
                      <a16:creationId xmlns:a16="http://schemas.microsoft.com/office/drawing/2014/main" id="{46BE5337-4343-E023-2830-9035050D88C2}"/>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60" name="Tekstfelt 1659">
                  <a:extLst>
                    <a:ext uri="{FF2B5EF4-FFF2-40B4-BE49-F238E27FC236}">
                      <a16:creationId xmlns:a16="http://schemas.microsoft.com/office/drawing/2014/main" id="{02534653-F391-DFD9-5ECA-FCB6E091EE34}"/>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61" name="Tekstfelt 1660">
                  <a:extLst>
                    <a:ext uri="{FF2B5EF4-FFF2-40B4-BE49-F238E27FC236}">
                      <a16:creationId xmlns:a16="http://schemas.microsoft.com/office/drawing/2014/main" id="{E1C06AE7-C697-1C18-FCD3-C551AD5AE05E}"/>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62" name="Tekstfelt 1661">
                  <a:extLst>
                    <a:ext uri="{FF2B5EF4-FFF2-40B4-BE49-F238E27FC236}">
                      <a16:creationId xmlns:a16="http://schemas.microsoft.com/office/drawing/2014/main" id="{F7708651-FD04-6ADD-DE7E-851CAA6B35CE}"/>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63" name="Tekstfelt 1662">
                  <a:extLst>
                    <a:ext uri="{FF2B5EF4-FFF2-40B4-BE49-F238E27FC236}">
                      <a16:creationId xmlns:a16="http://schemas.microsoft.com/office/drawing/2014/main" id="{697DD3EF-7B40-676E-EFBA-6A90560FAF0E}"/>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64" name="Tekstfelt 1663">
                  <a:extLst>
                    <a:ext uri="{FF2B5EF4-FFF2-40B4-BE49-F238E27FC236}">
                      <a16:creationId xmlns:a16="http://schemas.microsoft.com/office/drawing/2014/main" id="{B23354E5-23B4-41FA-3AD4-8ED2EE163020}"/>
                    </a:ext>
                  </a:extLst>
                </p:cNvPr>
                <p:cNvSpPr txBox="1"/>
                <p:nvPr/>
              </p:nvSpPr>
              <p:spPr>
                <a:xfrm>
                  <a:off x="3497665" y="10405145"/>
                  <a:ext cx="348172" cy="215444"/>
                </a:xfrm>
                <a:prstGeom prst="rect">
                  <a:avLst/>
                </a:prstGeom>
                <a:noFill/>
              </p:spPr>
              <p:txBody>
                <a:bodyPr wrap="none" rtlCol="0">
                  <a:spAutoFit/>
                </a:bodyPr>
                <a:lstStyle/>
                <a:p>
                  <a:r>
                    <a:rPr lang="da-DK" sz="800" dirty="0"/>
                    <a:t>207</a:t>
                  </a:r>
                </a:p>
              </p:txBody>
            </p:sp>
            <p:sp>
              <p:nvSpPr>
                <p:cNvPr id="1665" name="Tekstfelt 1664">
                  <a:extLst>
                    <a:ext uri="{FF2B5EF4-FFF2-40B4-BE49-F238E27FC236}">
                      <a16:creationId xmlns:a16="http://schemas.microsoft.com/office/drawing/2014/main" id="{0F41337A-DE33-AA14-0350-6E581D06EC28}"/>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55" name="Tekstfelt 1654">
                <a:extLst>
                  <a:ext uri="{FF2B5EF4-FFF2-40B4-BE49-F238E27FC236}">
                    <a16:creationId xmlns:a16="http://schemas.microsoft.com/office/drawing/2014/main" id="{8A082869-8EC1-5698-457D-79BB7F34B975}"/>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sp>
        <p:nvSpPr>
          <p:cNvPr id="2" name="Titel 1">
            <a:extLst>
              <a:ext uri="{FF2B5EF4-FFF2-40B4-BE49-F238E27FC236}">
                <a16:creationId xmlns:a16="http://schemas.microsoft.com/office/drawing/2014/main" id="{96A7BE01-3984-B492-9F22-6600C0172CBF}"/>
              </a:ext>
            </a:extLst>
          </p:cNvPr>
          <p:cNvSpPr>
            <a:spLocks noGrp="1"/>
          </p:cNvSpPr>
          <p:nvPr>
            <p:ph type="title"/>
          </p:nvPr>
        </p:nvSpPr>
        <p:spPr>
          <a:xfrm>
            <a:off x="388938" y="34926"/>
            <a:ext cx="8543925" cy="1325563"/>
          </a:xfrm>
        </p:spPr>
        <p:txBody>
          <a:bodyPr/>
          <a:lstStyle/>
          <a:p>
            <a:r>
              <a:rPr lang="da-DK" dirty="0">
                <a:solidFill>
                  <a:schemeClr val="bg1"/>
                </a:solidFill>
                <a:latin typeface="Herculanum" panose="02000505000000020004" pitchFamily="2" charset="77"/>
              </a:rPr>
              <a:t>Radon – 222 </a:t>
            </a:r>
          </a:p>
        </p:txBody>
      </p:sp>
      <p:pic>
        <p:nvPicPr>
          <p:cNvPr id="1575" name="Billede 1574">
            <a:extLst>
              <a:ext uri="{FF2B5EF4-FFF2-40B4-BE49-F238E27FC236}">
                <a16:creationId xmlns:a16="http://schemas.microsoft.com/office/drawing/2014/main" id="{560B45E2-D6E2-9A92-8379-9D97D675A65F}"/>
              </a:ext>
            </a:extLst>
          </p:cNvPr>
          <p:cNvPicPr>
            <a:picLocks noChangeAspect="1"/>
          </p:cNvPicPr>
          <p:nvPr/>
        </p:nvPicPr>
        <p:blipFill>
          <a:blip r:embed="rId5"/>
          <a:srcRect l="12802" t="15642" r="10372" b="21670"/>
          <a:stretch/>
        </p:blipFill>
        <p:spPr>
          <a:xfrm rot="5400000">
            <a:off x="6309228" y="847676"/>
            <a:ext cx="3246923" cy="2936222"/>
          </a:xfrm>
          <a:prstGeom prst="rect">
            <a:avLst/>
          </a:prstGeom>
        </p:spPr>
      </p:pic>
      <p:pic>
        <p:nvPicPr>
          <p:cNvPr id="1576" name="Billede 1575" descr="Et billede, der indeholder skærmbillede, Tablet, smartphone&#10;&#10;Automatisk genereret beskrivelse">
            <a:extLst>
              <a:ext uri="{FF2B5EF4-FFF2-40B4-BE49-F238E27FC236}">
                <a16:creationId xmlns:a16="http://schemas.microsoft.com/office/drawing/2014/main" id="{DBF29F25-F338-635E-326D-4AE75611E4C6}"/>
              </a:ext>
            </a:extLst>
          </p:cNvPr>
          <p:cNvPicPr>
            <a:picLocks noChangeAspect="1"/>
          </p:cNvPicPr>
          <p:nvPr/>
        </p:nvPicPr>
        <p:blipFill>
          <a:blip r:embed="rId6"/>
          <a:stretch>
            <a:fillRect/>
          </a:stretch>
        </p:blipFill>
        <p:spPr>
          <a:xfrm>
            <a:off x="6353607" y="389651"/>
            <a:ext cx="3283192" cy="3753795"/>
          </a:xfrm>
          <a:prstGeom prst="rect">
            <a:avLst/>
          </a:prstGeom>
        </p:spPr>
      </p:pic>
      <p:pic>
        <p:nvPicPr>
          <p:cNvPr id="652" name="Picture 2" descr="Fyldstof, Pen, Fyldepen, Kontor, Skrive">
            <a:extLst>
              <a:ext uri="{FF2B5EF4-FFF2-40B4-BE49-F238E27FC236}">
                <a16:creationId xmlns:a16="http://schemas.microsoft.com/office/drawing/2014/main" id="{86F43A4E-D9FC-2115-E562-A308D3CAF2C9}"/>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3046573">
            <a:off x="5335761" y="288171"/>
            <a:ext cx="1536321" cy="1058683"/>
          </a:xfrm>
          <a:prstGeom prst="rect">
            <a:avLst/>
          </a:prstGeom>
          <a:noFill/>
          <a:extLst>
            <a:ext uri="{909E8E84-426E-40DD-AFC4-6F175D3DCCD1}">
              <a14:hiddenFill xmlns:a14="http://schemas.microsoft.com/office/drawing/2010/main">
                <a:solidFill>
                  <a:srgbClr val="FFFFFF"/>
                </a:solidFill>
              </a14:hiddenFill>
            </a:ext>
          </a:extLst>
        </p:spPr>
      </p:pic>
      <p:grpSp>
        <p:nvGrpSpPr>
          <p:cNvPr id="1560" name="Gruppe 1559">
            <a:extLst>
              <a:ext uri="{FF2B5EF4-FFF2-40B4-BE49-F238E27FC236}">
                <a16:creationId xmlns:a16="http://schemas.microsoft.com/office/drawing/2014/main" id="{27DC9A41-759D-FAA8-B952-7CA5BC2834C0}"/>
              </a:ext>
            </a:extLst>
          </p:cNvPr>
          <p:cNvGrpSpPr/>
          <p:nvPr/>
        </p:nvGrpSpPr>
        <p:grpSpPr>
          <a:xfrm>
            <a:off x="6573450" y="1108818"/>
            <a:ext cx="851792" cy="525993"/>
            <a:chOff x="5932613" y="2076403"/>
            <a:chExt cx="619317" cy="382432"/>
          </a:xfrm>
        </p:grpSpPr>
        <p:sp>
          <p:nvSpPr>
            <p:cNvPr id="1572" name="Tekstfelt 1571">
              <a:extLst>
                <a:ext uri="{FF2B5EF4-FFF2-40B4-BE49-F238E27FC236}">
                  <a16:creationId xmlns:a16="http://schemas.microsoft.com/office/drawing/2014/main" id="{D6E265BD-2FFC-8DEA-2E6C-20CBA2259125}"/>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86</a:t>
              </a:r>
            </a:p>
          </p:txBody>
        </p:sp>
        <p:sp>
          <p:nvSpPr>
            <p:cNvPr id="1573" name="Tekstfelt 1572">
              <a:extLst>
                <a:ext uri="{FF2B5EF4-FFF2-40B4-BE49-F238E27FC236}">
                  <a16:creationId xmlns:a16="http://schemas.microsoft.com/office/drawing/2014/main" id="{50893DAB-D046-4AEC-0AF6-DF1962B2FF62}"/>
                </a:ext>
              </a:extLst>
            </p:cNvPr>
            <p:cNvSpPr txBox="1"/>
            <p:nvPr/>
          </p:nvSpPr>
          <p:spPr>
            <a:xfrm>
              <a:off x="6157156" y="2117747"/>
              <a:ext cx="394774" cy="335661"/>
            </a:xfrm>
            <a:prstGeom prst="rect">
              <a:avLst/>
            </a:prstGeom>
            <a:noFill/>
            <a:scene3d>
              <a:camera prst="orthographicFront"/>
              <a:lightRig rig="threePt" dir="t"/>
            </a:scene3d>
            <a:sp3d>
              <a:bevelT h="38100"/>
            </a:sp3d>
          </p:spPr>
          <p:txBody>
            <a:bodyPr wrap="square" rtlCol="0">
              <a:spAutoFit/>
            </a:bodyPr>
            <a:lstStyle/>
            <a:p>
              <a:r>
                <a:rPr lang="da-DK" sz="2400" dirty="0" err="1"/>
                <a:t>Rn</a:t>
              </a:r>
              <a:endParaRPr lang="da-DK" sz="2400" dirty="0"/>
            </a:p>
          </p:txBody>
        </p:sp>
        <p:sp>
          <p:nvSpPr>
            <p:cNvPr id="1574" name="Tekstfelt 1573">
              <a:extLst>
                <a:ext uri="{FF2B5EF4-FFF2-40B4-BE49-F238E27FC236}">
                  <a16:creationId xmlns:a16="http://schemas.microsoft.com/office/drawing/2014/main" id="{A232626E-6E35-0552-E431-A971BAE7BC8C}"/>
                </a:ext>
              </a:extLst>
            </p:cNvPr>
            <p:cNvSpPr txBox="1"/>
            <p:nvPr/>
          </p:nvSpPr>
          <p:spPr>
            <a:xfrm>
              <a:off x="5932613" y="2076403"/>
              <a:ext cx="353220" cy="223776"/>
            </a:xfrm>
            <a:prstGeom prst="rect">
              <a:avLst/>
            </a:prstGeom>
            <a:noFill/>
          </p:spPr>
          <p:txBody>
            <a:bodyPr wrap="square" rtlCol="0">
              <a:spAutoFit/>
            </a:bodyPr>
            <a:lstStyle/>
            <a:p>
              <a:r>
                <a:rPr lang="da-DK" sz="1400" dirty="0"/>
                <a:t>222</a:t>
              </a:r>
            </a:p>
          </p:txBody>
        </p:sp>
      </p:grpSp>
      <p:cxnSp>
        <p:nvCxnSpPr>
          <p:cNvPr id="1561" name="Lige pilforbindelse 1560">
            <a:extLst>
              <a:ext uri="{FF2B5EF4-FFF2-40B4-BE49-F238E27FC236}">
                <a16:creationId xmlns:a16="http://schemas.microsoft.com/office/drawing/2014/main" id="{B3EF03F8-C129-83EA-D43F-BC9819687D15}"/>
              </a:ext>
            </a:extLst>
          </p:cNvPr>
          <p:cNvCxnSpPr/>
          <p:nvPr/>
        </p:nvCxnSpPr>
        <p:spPr>
          <a:xfrm>
            <a:off x="7333391" y="1387847"/>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2" name="Gruppe 1561">
            <a:extLst>
              <a:ext uri="{FF2B5EF4-FFF2-40B4-BE49-F238E27FC236}">
                <a16:creationId xmlns:a16="http://schemas.microsoft.com/office/drawing/2014/main" id="{3AC7B1B4-7129-0F0A-5C1E-48ECABE4FCCB}"/>
              </a:ext>
            </a:extLst>
          </p:cNvPr>
          <p:cNvGrpSpPr/>
          <p:nvPr/>
        </p:nvGrpSpPr>
        <p:grpSpPr>
          <a:xfrm>
            <a:off x="7475425" y="1106334"/>
            <a:ext cx="948971" cy="525993"/>
            <a:chOff x="5892013" y="2076403"/>
            <a:chExt cx="689974" cy="382432"/>
          </a:xfrm>
        </p:grpSpPr>
        <p:sp>
          <p:nvSpPr>
            <p:cNvPr id="1569" name="Tekstfelt 1568">
              <a:extLst>
                <a:ext uri="{FF2B5EF4-FFF2-40B4-BE49-F238E27FC236}">
                  <a16:creationId xmlns:a16="http://schemas.microsoft.com/office/drawing/2014/main" id="{1EE98DE4-156B-38F7-6E40-D2575A9B96B4}"/>
                </a:ext>
              </a:extLst>
            </p:cNvPr>
            <p:cNvSpPr txBox="1"/>
            <p:nvPr/>
          </p:nvSpPr>
          <p:spPr>
            <a:xfrm>
              <a:off x="59318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84</a:t>
              </a:r>
            </a:p>
          </p:txBody>
        </p:sp>
        <p:sp>
          <p:nvSpPr>
            <p:cNvPr id="1570" name="Tekstfelt 1569">
              <a:extLst>
                <a:ext uri="{FF2B5EF4-FFF2-40B4-BE49-F238E27FC236}">
                  <a16:creationId xmlns:a16="http://schemas.microsoft.com/office/drawing/2014/main" id="{2B6DA238-2ED5-BAD1-9314-2465802E1514}"/>
                </a:ext>
              </a:extLst>
            </p:cNvPr>
            <p:cNvSpPr txBox="1"/>
            <p:nvPr/>
          </p:nvSpPr>
          <p:spPr>
            <a:xfrm>
              <a:off x="6116556" y="2117747"/>
              <a:ext cx="465431" cy="335661"/>
            </a:xfrm>
            <a:prstGeom prst="rect">
              <a:avLst/>
            </a:prstGeom>
            <a:noFill/>
            <a:scene3d>
              <a:camera prst="orthographicFront"/>
              <a:lightRig rig="threePt" dir="t"/>
            </a:scene3d>
            <a:sp3d>
              <a:bevelT h="38100"/>
            </a:sp3d>
          </p:spPr>
          <p:txBody>
            <a:bodyPr wrap="square" rtlCol="0">
              <a:spAutoFit/>
            </a:bodyPr>
            <a:lstStyle/>
            <a:p>
              <a:r>
                <a:rPr lang="da-DK" sz="2400" dirty="0"/>
                <a:t>Po</a:t>
              </a:r>
            </a:p>
          </p:txBody>
        </p:sp>
        <p:sp>
          <p:nvSpPr>
            <p:cNvPr id="1571" name="Tekstfelt 1570">
              <a:extLst>
                <a:ext uri="{FF2B5EF4-FFF2-40B4-BE49-F238E27FC236}">
                  <a16:creationId xmlns:a16="http://schemas.microsoft.com/office/drawing/2014/main" id="{7F8683CB-90FA-1604-D082-F0AB4898D8C1}"/>
                </a:ext>
              </a:extLst>
            </p:cNvPr>
            <p:cNvSpPr txBox="1"/>
            <p:nvPr/>
          </p:nvSpPr>
          <p:spPr>
            <a:xfrm>
              <a:off x="5892013" y="2076403"/>
              <a:ext cx="353220" cy="223776"/>
            </a:xfrm>
            <a:prstGeom prst="rect">
              <a:avLst/>
            </a:prstGeom>
            <a:noFill/>
          </p:spPr>
          <p:txBody>
            <a:bodyPr wrap="square" rtlCol="0">
              <a:spAutoFit/>
            </a:bodyPr>
            <a:lstStyle/>
            <a:p>
              <a:r>
                <a:rPr lang="da-DK" sz="1400" dirty="0"/>
                <a:t>218</a:t>
              </a:r>
            </a:p>
          </p:txBody>
        </p:sp>
      </p:grpSp>
      <p:cxnSp>
        <p:nvCxnSpPr>
          <p:cNvPr id="1563" name="Lige pilforbindelse 1562">
            <a:extLst>
              <a:ext uri="{FF2B5EF4-FFF2-40B4-BE49-F238E27FC236}">
                <a16:creationId xmlns:a16="http://schemas.microsoft.com/office/drawing/2014/main" id="{0489527A-A6A8-EDC6-F4AD-CAED2C103324}"/>
              </a:ext>
            </a:extLst>
          </p:cNvPr>
          <p:cNvCxnSpPr/>
          <p:nvPr/>
        </p:nvCxnSpPr>
        <p:spPr>
          <a:xfrm>
            <a:off x="8253383" y="1389101"/>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cxnSp>
        <p:nvCxnSpPr>
          <p:cNvPr id="1564" name="Lige pilforbindelse 1563">
            <a:extLst>
              <a:ext uri="{FF2B5EF4-FFF2-40B4-BE49-F238E27FC236}">
                <a16:creationId xmlns:a16="http://schemas.microsoft.com/office/drawing/2014/main" id="{CF220275-AEF2-4B17-9FA7-F6F222CA74CB}"/>
              </a:ext>
            </a:extLst>
          </p:cNvPr>
          <p:cNvCxnSpPr/>
          <p:nvPr/>
        </p:nvCxnSpPr>
        <p:spPr>
          <a:xfrm>
            <a:off x="9085281" y="1394697"/>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5" name="Gruppe 1564">
            <a:extLst>
              <a:ext uri="{FF2B5EF4-FFF2-40B4-BE49-F238E27FC236}">
                <a16:creationId xmlns:a16="http://schemas.microsoft.com/office/drawing/2014/main" id="{4DA88ACA-B2B7-F36E-FBA4-654118D1B24C}"/>
              </a:ext>
            </a:extLst>
          </p:cNvPr>
          <p:cNvGrpSpPr/>
          <p:nvPr/>
        </p:nvGrpSpPr>
        <p:grpSpPr>
          <a:xfrm>
            <a:off x="8305877" y="1110224"/>
            <a:ext cx="848957" cy="525993"/>
            <a:chOff x="5876788" y="2076403"/>
            <a:chExt cx="617256" cy="382432"/>
          </a:xfrm>
        </p:grpSpPr>
        <p:sp>
          <p:nvSpPr>
            <p:cNvPr id="1566" name="Tekstfelt 1565">
              <a:extLst>
                <a:ext uri="{FF2B5EF4-FFF2-40B4-BE49-F238E27FC236}">
                  <a16:creationId xmlns:a16="http://schemas.microsoft.com/office/drawing/2014/main" id="{1701C8F8-C468-00BF-638B-6554ECA317BE}"/>
                </a:ext>
              </a:extLst>
            </p:cNvPr>
            <p:cNvSpPr txBox="1"/>
            <p:nvPr/>
          </p:nvSpPr>
          <p:spPr>
            <a:xfrm>
              <a:off x="5916588"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82</a:t>
              </a:r>
            </a:p>
          </p:txBody>
        </p:sp>
        <p:sp>
          <p:nvSpPr>
            <p:cNvPr id="1567" name="Tekstfelt 1566">
              <a:extLst>
                <a:ext uri="{FF2B5EF4-FFF2-40B4-BE49-F238E27FC236}">
                  <a16:creationId xmlns:a16="http://schemas.microsoft.com/office/drawing/2014/main" id="{C391A2CD-0925-4899-510F-B39C954FBF61}"/>
                </a:ext>
              </a:extLst>
            </p:cNvPr>
            <p:cNvSpPr txBox="1"/>
            <p:nvPr/>
          </p:nvSpPr>
          <p:spPr>
            <a:xfrm>
              <a:off x="6096256" y="2117747"/>
              <a:ext cx="397788" cy="335661"/>
            </a:xfrm>
            <a:prstGeom prst="rect">
              <a:avLst/>
            </a:prstGeom>
            <a:noFill/>
            <a:scene3d>
              <a:camera prst="orthographicFront"/>
              <a:lightRig rig="threePt" dir="t"/>
            </a:scene3d>
            <a:sp3d>
              <a:bevelT h="38100"/>
            </a:sp3d>
          </p:spPr>
          <p:txBody>
            <a:bodyPr wrap="square" rtlCol="0">
              <a:spAutoFit/>
            </a:bodyPr>
            <a:lstStyle/>
            <a:p>
              <a:r>
                <a:rPr lang="da-DK" sz="2400" dirty="0" err="1"/>
                <a:t>Pb</a:t>
              </a:r>
              <a:endParaRPr lang="da-DK" sz="2400" dirty="0"/>
            </a:p>
          </p:txBody>
        </p:sp>
        <p:sp>
          <p:nvSpPr>
            <p:cNvPr id="1568" name="Tekstfelt 1567">
              <a:extLst>
                <a:ext uri="{FF2B5EF4-FFF2-40B4-BE49-F238E27FC236}">
                  <a16:creationId xmlns:a16="http://schemas.microsoft.com/office/drawing/2014/main" id="{4A24175C-5359-C642-140C-066B1B4CB1E1}"/>
                </a:ext>
              </a:extLst>
            </p:cNvPr>
            <p:cNvSpPr txBox="1"/>
            <p:nvPr/>
          </p:nvSpPr>
          <p:spPr>
            <a:xfrm>
              <a:off x="5876788" y="2076403"/>
              <a:ext cx="353220" cy="223776"/>
            </a:xfrm>
            <a:prstGeom prst="rect">
              <a:avLst/>
            </a:prstGeom>
            <a:noFill/>
          </p:spPr>
          <p:txBody>
            <a:bodyPr wrap="square" rtlCol="0">
              <a:spAutoFit/>
            </a:bodyPr>
            <a:lstStyle/>
            <a:p>
              <a:r>
                <a:rPr lang="da-DK" sz="1400" dirty="0"/>
                <a:t>214</a:t>
              </a:r>
            </a:p>
          </p:txBody>
        </p:sp>
      </p:grpSp>
      <p:grpSp>
        <p:nvGrpSpPr>
          <p:cNvPr id="692" name="Gruppe 691">
            <a:extLst>
              <a:ext uri="{FF2B5EF4-FFF2-40B4-BE49-F238E27FC236}">
                <a16:creationId xmlns:a16="http://schemas.microsoft.com/office/drawing/2014/main" id="{CA675EDF-0307-ED63-A86B-DAD220B7D177}"/>
              </a:ext>
            </a:extLst>
          </p:cNvPr>
          <p:cNvGrpSpPr/>
          <p:nvPr/>
        </p:nvGrpSpPr>
        <p:grpSpPr>
          <a:xfrm>
            <a:off x="6574852" y="1814883"/>
            <a:ext cx="838068" cy="525993"/>
            <a:chOff x="5932613" y="2076403"/>
            <a:chExt cx="609339" cy="382432"/>
          </a:xfrm>
        </p:grpSpPr>
        <p:sp>
          <p:nvSpPr>
            <p:cNvPr id="1555" name="Tekstfelt 1554">
              <a:extLst>
                <a:ext uri="{FF2B5EF4-FFF2-40B4-BE49-F238E27FC236}">
                  <a16:creationId xmlns:a16="http://schemas.microsoft.com/office/drawing/2014/main" id="{C6F29438-38D4-5ECF-0615-BD9123153D84}"/>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83</a:t>
              </a:r>
            </a:p>
          </p:txBody>
        </p:sp>
        <p:sp>
          <p:nvSpPr>
            <p:cNvPr id="1558" name="Tekstfelt 1557">
              <a:extLst>
                <a:ext uri="{FF2B5EF4-FFF2-40B4-BE49-F238E27FC236}">
                  <a16:creationId xmlns:a16="http://schemas.microsoft.com/office/drawing/2014/main" id="{8F300DCD-BF6F-A396-3A65-97FE290E3D61}"/>
                </a:ext>
              </a:extLst>
            </p:cNvPr>
            <p:cNvSpPr txBox="1"/>
            <p:nvPr/>
          </p:nvSpPr>
          <p:spPr>
            <a:xfrm>
              <a:off x="6177456" y="2117747"/>
              <a:ext cx="364496" cy="335661"/>
            </a:xfrm>
            <a:prstGeom prst="rect">
              <a:avLst/>
            </a:prstGeom>
            <a:noFill/>
            <a:scene3d>
              <a:camera prst="orthographicFront"/>
              <a:lightRig rig="threePt" dir="t"/>
            </a:scene3d>
            <a:sp3d>
              <a:bevelT h="38100"/>
            </a:sp3d>
          </p:spPr>
          <p:txBody>
            <a:bodyPr wrap="square" rtlCol="0">
              <a:spAutoFit/>
            </a:bodyPr>
            <a:lstStyle/>
            <a:p>
              <a:r>
                <a:rPr lang="da-DK" sz="2400" dirty="0"/>
                <a:t>Bi</a:t>
              </a:r>
            </a:p>
          </p:txBody>
        </p:sp>
        <p:sp>
          <p:nvSpPr>
            <p:cNvPr id="1559" name="Tekstfelt 1558">
              <a:extLst>
                <a:ext uri="{FF2B5EF4-FFF2-40B4-BE49-F238E27FC236}">
                  <a16:creationId xmlns:a16="http://schemas.microsoft.com/office/drawing/2014/main" id="{2249E4A0-4809-A7E6-7043-765A25B72A8D}"/>
                </a:ext>
              </a:extLst>
            </p:cNvPr>
            <p:cNvSpPr txBox="1"/>
            <p:nvPr/>
          </p:nvSpPr>
          <p:spPr>
            <a:xfrm>
              <a:off x="5932613" y="2076403"/>
              <a:ext cx="353220" cy="223776"/>
            </a:xfrm>
            <a:prstGeom prst="rect">
              <a:avLst/>
            </a:prstGeom>
            <a:noFill/>
          </p:spPr>
          <p:txBody>
            <a:bodyPr wrap="square" rtlCol="0">
              <a:spAutoFit/>
            </a:bodyPr>
            <a:lstStyle/>
            <a:p>
              <a:r>
                <a:rPr lang="da-DK" sz="1400" dirty="0"/>
                <a:t>214</a:t>
              </a:r>
            </a:p>
          </p:txBody>
        </p:sp>
      </p:grpSp>
      <p:cxnSp>
        <p:nvCxnSpPr>
          <p:cNvPr id="693" name="Lige pilforbindelse 692">
            <a:extLst>
              <a:ext uri="{FF2B5EF4-FFF2-40B4-BE49-F238E27FC236}">
                <a16:creationId xmlns:a16="http://schemas.microsoft.com/office/drawing/2014/main" id="{DC909EF1-D729-3CED-ECB4-8035EC75E011}"/>
              </a:ext>
            </a:extLst>
          </p:cNvPr>
          <p:cNvCxnSpPr/>
          <p:nvPr/>
        </p:nvCxnSpPr>
        <p:spPr>
          <a:xfrm>
            <a:off x="7334798" y="2093912"/>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2522" name="Gruppe 2521">
            <a:extLst>
              <a:ext uri="{FF2B5EF4-FFF2-40B4-BE49-F238E27FC236}">
                <a16:creationId xmlns:a16="http://schemas.microsoft.com/office/drawing/2014/main" id="{9D4F9FCD-3C4F-F8D6-3A41-4AC5622F6426}"/>
              </a:ext>
            </a:extLst>
          </p:cNvPr>
          <p:cNvGrpSpPr/>
          <p:nvPr/>
        </p:nvGrpSpPr>
        <p:grpSpPr>
          <a:xfrm>
            <a:off x="6225615" y="4661475"/>
            <a:ext cx="667465" cy="566405"/>
            <a:chOff x="5685555" y="3711707"/>
            <a:chExt cx="667465" cy="566405"/>
          </a:xfrm>
        </p:grpSpPr>
        <p:sp>
          <p:nvSpPr>
            <p:cNvPr id="2547" name="Rektangel 2546">
              <a:hlinkClick r:id="rId8" action="ppaction://hlinksldjump"/>
              <a:extLst>
                <a:ext uri="{FF2B5EF4-FFF2-40B4-BE49-F238E27FC236}">
                  <a16:creationId xmlns:a16="http://schemas.microsoft.com/office/drawing/2014/main" id="{9F62D9A3-B108-2B1E-4818-653B983C2E77}"/>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48" name="Tekstfelt 2547">
              <a:hlinkClick r:id="rId8" action="ppaction://hlinksldjump"/>
              <a:extLst>
                <a:ext uri="{FF2B5EF4-FFF2-40B4-BE49-F238E27FC236}">
                  <a16:creationId xmlns:a16="http://schemas.microsoft.com/office/drawing/2014/main" id="{F52DF5DC-A16E-3BE8-CC61-28634DD049D7}"/>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86</a:t>
              </a:r>
            </a:p>
          </p:txBody>
        </p:sp>
        <p:sp>
          <p:nvSpPr>
            <p:cNvPr id="2549" name="Tekstfelt 2548">
              <a:hlinkClick r:id="rId8" action="ppaction://hlinksldjump"/>
              <a:extLst>
                <a:ext uri="{FF2B5EF4-FFF2-40B4-BE49-F238E27FC236}">
                  <a16:creationId xmlns:a16="http://schemas.microsoft.com/office/drawing/2014/main" id="{B2D64330-B6CB-FE28-0031-9463F8AA4338}"/>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Rn</a:t>
              </a:r>
              <a:endParaRPr lang="da-DK" sz="1600" dirty="0"/>
            </a:p>
          </p:txBody>
        </p:sp>
        <p:sp>
          <p:nvSpPr>
            <p:cNvPr id="2550" name="Tekstfelt 2549">
              <a:hlinkClick r:id="rId8" action="ppaction://hlinksldjump"/>
              <a:extLst>
                <a:ext uri="{FF2B5EF4-FFF2-40B4-BE49-F238E27FC236}">
                  <a16:creationId xmlns:a16="http://schemas.microsoft.com/office/drawing/2014/main" id="{D32FF2BD-FD73-119A-735E-9D3B490B6796}"/>
                </a:ext>
              </a:extLst>
            </p:cNvPr>
            <p:cNvSpPr txBox="1"/>
            <p:nvPr/>
          </p:nvSpPr>
          <p:spPr>
            <a:xfrm>
              <a:off x="5792012" y="3711707"/>
              <a:ext cx="471604" cy="215444"/>
            </a:xfrm>
            <a:prstGeom prst="rect">
              <a:avLst/>
            </a:prstGeom>
            <a:noFill/>
            <a:scene3d>
              <a:camera prst="orthographicFront"/>
              <a:lightRig rig="threePt" dir="t"/>
            </a:scene3d>
            <a:sp3d>
              <a:bevelT h="38100"/>
            </a:sp3d>
          </p:spPr>
          <p:txBody>
            <a:bodyPr wrap="none" rtlCol="0">
              <a:spAutoFit/>
            </a:bodyPr>
            <a:lstStyle/>
            <a:p>
              <a:r>
                <a:rPr lang="da-DK" sz="800" dirty="0"/>
                <a:t>Radon</a:t>
              </a:r>
            </a:p>
          </p:txBody>
        </p:sp>
        <p:sp>
          <p:nvSpPr>
            <p:cNvPr id="2551" name="Tekstfelt 2550">
              <a:hlinkClick r:id="rId8" action="ppaction://hlinksldjump"/>
              <a:extLst>
                <a:ext uri="{FF2B5EF4-FFF2-40B4-BE49-F238E27FC236}">
                  <a16:creationId xmlns:a16="http://schemas.microsoft.com/office/drawing/2014/main" id="{0B8D3BAC-2EF6-12D9-2657-DCE6E79C77E2}"/>
                </a:ext>
              </a:extLst>
            </p:cNvPr>
            <p:cNvSpPr txBox="1"/>
            <p:nvPr/>
          </p:nvSpPr>
          <p:spPr>
            <a:xfrm>
              <a:off x="5685555" y="3844047"/>
              <a:ext cx="391454" cy="246221"/>
            </a:xfrm>
            <a:prstGeom prst="rect">
              <a:avLst/>
            </a:prstGeom>
            <a:noFill/>
          </p:spPr>
          <p:txBody>
            <a:bodyPr wrap="none" rtlCol="0">
              <a:spAutoFit/>
            </a:bodyPr>
            <a:lstStyle/>
            <a:p>
              <a:r>
                <a:rPr lang="da-DK" sz="1000" dirty="0"/>
                <a:t>214</a:t>
              </a:r>
            </a:p>
          </p:txBody>
        </p:sp>
      </p:grpSp>
      <p:grpSp>
        <p:nvGrpSpPr>
          <p:cNvPr id="2562" name="Gruppe 2561">
            <a:extLst>
              <a:ext uri="{FF2B5EF4-FFF2-40B4-BE49-F238E27FC236}">
                <a16:creationId xmlns:a16="http://schemas.microsoft.com/office/drawing/2014/main" id="{0F06D2DF-58CD-CCB9-3BD0-6A10B21F8B30}"/>
              </a:ext>
            </a:extLst>
          </p:cNvPr>
          <p:cNvGrpSpPr/>
          <p:nvPr/>
        </p:nvGrpSpPr>
        <p:grpSpPr>
          <a:xfrm>
            <a:off x="6925910" y="4662727"/>
            <a:ext cx="667465" cy="566405"/>
            <a:chOff x="5685555" y="3711707"/>
            <a:chExt cx="667465" cy="566405"/>
          </a:xfrm>
        </p:grpSpPr>
        <p:sp>
          <p:nvSpPr>
            <p:cNvPr id="2563" name="Rektangel 2562">
              <a:hlinkClick r:id="rId9" action="ppaction://hlinksldjump"/>
              <a:extLst>
                <a:ext uri="{FF2B5EF4-FFF2-40B4-BE49-F238E27FC236}">
                  <a16:creationId xmlns:a16="http://schemas.microsoft.com/office/drawing/2014/main" id="{27EE4BBC-CB40-1442-C976-D7551F5E1554}"/>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64" name="Tekstfelt 2563">
              <a:hlinkClick r:id="rId9" action="ppaction://hlinksldjump"/>
              <a:extLst>
                <a:ext uri="{FF2B5EF4-FFF2-40B4-BE49-F238E27FC236}">
                  <a16:creationId xmlns:a16="http://schemas.microsoft.com/office/drawing/2014/main" id="{9611381E-F3B3-0747-8DDA-129756A2D104}"/>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84</a:t>
              </a:r>
            </a:p>
          </p:txBody>
        </p:sp>
        <p:sp>
          <p:nvSpPr>
            <p:cNvPr id="2565" name="Tekstfelt 2564">
              <a:hlinkClick r:id="rId9" action="ppaction://hlinksldjump"/>
              <a:extLst>
                <a:ext uri="{FF2B5EF4-FFF2-40B4-BE49-F238E27FC236}">
                  <a16:creationId xmlns:a16="http://schemas.microsoft.com/office/drawing/2014/main" id="{EEC31858-0AB9-ABEE-C43E-0BCA38B07BAE}"/>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Po</a:t>
              </a:r>
            </a:p>
          </p:txBody>
        </p:sp>
        <p:sp>
          <p:nvSpPr>
            <p:cNvPr id="2566" name="Tekstfelt 2565">
              <a:hlinkClick r:id="rId9" action="ppaction://hlinksldjump"/>
              <a:extLst>
                <a:ext uri="{FF2B5EF4-FFF2-40B4-BE49-F238E27FC236}">
                  <a16:creationId xmlns:a16="http://schemas.microsoft.com/office/drawing/2014/main" id="{6ABD869B-5F43-40B5-E24B-2D486DA0B174}"/>
                </a:ext>
              </a:extLst>
            </p:cNvPr>
            <p:cNvSpPr txBox="1"/>
            <p:nvPr/>
          </p:nvSpPr>
          <p:spPr>
            <a:xfrm>
              <a:off x="5720453" y="3711707"/>
              <a:ext cx="609462" cy="215444"/>
            </a:xfrm>
            <a:prstGeom prst="rect">
              <a:avLst/>
            </a:prstGeom>
            <a:noFill/>
            <a:scene3d>
              <a:camera prst="orthographicFront"/>
              <a:lightRig rig="threePt" dir="t"/>
            </a:scene3d>
            <a:sp3d>
              <a:bevelT h="38100"/>
            </a:sp3d>
          </p:spPr>
          <p:txBody>
            <a:bodyPr wrap="none" rtlCol="0">
              <a:spAutoFit/>
            </a:bodyPr>
            <a:lstStyle/>
            <a:p>
              <a:r>
                <a:rPr lang="da-DK" sz="800" dirty="0"/>
                <a:t>Polonium</a:t>
              </a:r>
            </a:p>
          </p:txBody>
        </p:sp>
        <p:sp>
          <p:nvSpPr>
            <p:cNvPr id="2567" name="Tekstfelt 2566">
              <a:hlinkClick r:id="rId9" action="ppaction://hlinksldjump"/>
              <a:extLst>
                <a:ext uri="{FF2B5EF4-FFF2-40B4-BE49-F238E27FC236}">
                  <a16:creationId xmlns:a16="http://schemas.microsoft.com/office/drawing/2014/main" id="{A1F48724-0E9B-B8FD-1FC3-D99982791038}"/>
                </a:ext>
              </a:extLst>
            </p:cNvPr>
            <p:cNvSpPr txBox="1"/>
            <p:nvPr/>
          </p:nvSpPr>
          <p:spPr>
            <a:xfrm>
              <a:off x="5685555" y="3844047"/>
              <a:ext cx="391454" cy="246221"/>
            </a:xfrm>
            <a:prstGeom prst="rect">
              <a:avLst/>
            </a:prstGeom>
            <a:noFill/>
          </p:spPr>
          <p:txBody>
            <a:bodyPr wrap="none" rtlCol="0">
              <a:spAutoFit/>
            </a:bodyPr>
            <a:lstStyle/>
            <a:p>
              <a:r>
                <a:rPr lang="da-DK" sz="1000" dirty="0"/>
                <a:t>214</a:t>
              </a:r>
            </a:p>
          </p:txBody>
        </p:sp>
      </p:grpSp>
      <p:grpSp>
        <p:nvGrpSpPr>
          <p:cNvPr id="2568" name="Gruppe 2567">
            <a:extLst>
              <a:ext uri="{FF2B5EF4-FFF2-40B4-BE49-F238E27FC236}">
                <a16:creationId xmlns:a16="http://schemas.microsoft.com/office/drawing/2014/main" id="{166591E5-F9C8-E3CF-FC84-52C617C08BEA}"/>
              </a:ext>
            </a:extLst>
          </p:cNvPr>
          <p:cNvGrpSpPr/>
          <p:nvPr/>
        </p:nvGrpSpPr>
        <p:grpSpPr>
          <a:xfrm>
            <a:off x="7645095" y="4660206"/>
            <a:ext cx="667465" cy="566405"/>
            <a:chOff x="5685555" y="3711707"/>
            <a:chExt cx="667465" cy="566405"/>
          </a:xfrm>
        </p:grpSpPr>
        <p:sp>
          <p:nvSpPr>
            <p:cNvPr id="2569" name="Rektangel 2568">
              <a:hlinkClick r:id="rId8" action="ppaction://hlinksldjump"/>
              <a:extLst>
                <a:ext uri="{FF2B5EF4-FFF2-40B4-BE49-F238E27FC236}">
                  <a16:creationId xmlns:a16="http://schemas.microsoft.com/office/drawing/2014/main" id="{18097A61-9FAA-600E-20FF-648D29B66EEA}"/>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70" name="Tekstfelt 2569">
              <a:hlinkClick r:id="rId8" action="ppaction://hlinksldjump"/>
              <a:extLst>
                <a:ext uri="{FF2B5EF4-FFF2-40B4-BE49-F238E27FC236}">
                  <a16:creationId xmlns:a16="http://schemas.microsoft.com/office/drawing/2014/main" id="{AF79138F-D728-9056-C8D6-AAADDE43DC6A}"/>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82</a:t>
              </a:r>
            </a:p>
          </p:txBody>
        </p:sp>
        <p:sp>
          <p:nvSpPr>
            <p:cNvPr id="2571" name="Tekstfelt 2570">
              <a:hlinkClick r:id="rId8" action="ppaction://hlinksldjump"/>
              <a:extLst>
                <a:ext uri="{FF2B5EF4-FFF2-40B4-BE49-F238E27FC236}">
                  <a16:creationId xmlns:a16="http://schemas.microsoft.com/office/drawing/2014/main" id="{EA897662-89F1-B2CD-EF8B-432C1A6ECE02}"/>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Pb</a:t>
              </a:r>
              <a:endParaRPr lang="da-DK" sz="1600" dirty="0"/>
            </a:p>
          </p:txBody>
        </p:sp>
        <p:sp>
          <p:nvSpPr>
            <p:cNvPr id="2572" name="Tekstfelt 2571">
              <a:hlinkClick r:id="rId8" action="ppaction://hlinksldjump"/>
              <a:extLst>
                <a:ext uri="{FF2B5EF4-FFF2-40B4-BE49-F238E27FC236}">
                  <a16:creationId xmlns:a16="http://schemas.microsoft.com/office/drawing/2014/main" id="{95D4C539-DBC3-B03B-AC52-E6E12C2F01EC}"/>
                </a:ext>
              </a:extLst>
            </p:cNvPr>
            <p:cNvSpPr txBox="1"/>
            <p:nvPr/>
          </p:nvSpPr>
          <p:spPr>
            <a:xfrm>
              <a:off x="5863575" y="3711707"/>
              <a:ext cx="320922" cy="215444"/>
            </a:xfrm>
            <a:prstGeom prst="rect">
              <a:avLst/>
            </a:prstGeom>
            <a:noFill/>
            <a:scene3d>
              <a:camera prst="orthographicFront"/>
              <a:lightRig rig="threePt" dir="t"/>
            </a:scene3d>
            <a:sp3d>
              <a:bevelT h="38100"/>
            </a:sp3d>
          </p:spPr>
          <p:txBody>
            <a:bodyPr wrap="none" rtlCol="0">
              <a:spAutoFit/>
            </a:bodyPr>
            <a:lstStyle/>
            <a:p>
              <a:r>
                <a:rPr lang="da-DK" sz="800" dirty="0"/>
                <a:t>Bly</a:t>
              </a:r>
            </a:p>
          </p:txBody>
        </p:sp>
        <p:sp>
          <p:nvSpPr>
            <p:cNvPr id="2573" name="Tekstfelt 2572">
              <a:hlinkClick r:id="rId8" action="ppaction://hlinksldjump"/>
              <a:extLst>
                <a:ext uri="{FF2B5EF4-FFF2-40B4-BE49-F238E27FC236}">
                  <a16:creationId xmlns:a16="http://schemas.microsoft.com/office/drawing/2014/main" id="{B2B75466-3616-D1EC-6C8C-86C63D689631}"/>
                </a:ext>
              </a:extLst>
            </p:cNvPr>
            <p:cNvSpPr txBox="1"/>
            <p:nvPr/>
          </p:nvSpPr>
          <p:spPr>
            <a:xfrm>
              <a:off x="5685555" y="3844047"/>
              <a:ext cx="391454" cy="246221"/>
            </a:xfrm>
            <a:prstGeom prst="rect">
              <a:avLst/>
            </a:prstGeom>
            <a:noFill/>
          </p:spPr>
          <p:txBody>
            <a:bodyPr wrap="none" rtlCol="0">
              <a:spAutoFit/>
            </a:bodyPr>
            <a:lstStyle/>
            <a:p>
              <a:r>
                <a:rPr lang="da-DK" sz="1000" dirty="0"/>
                <a:t>212</a:t>
              </a:r>
            </a:p>
          </p:txBody>
        </p:sp>
      </p:grpSp>
      <p:grpSp>
        <p:nvGrpSpPr>
          <p:cNvPr id="2574" name="Gruppe 2573">
            <a:extLst>
              <a:ext uri="{FF2B5EF4-FFF2-40B4-BE49-F238E27FC236}">
                <a16:creationId xmlns:a16="http://schemas.microsoft.com/office/drawing/2014/main" id="{67F02BCA-77C7-6EFC-BFD9-E15785847EA9}"/>
              </a:ext>
            </a:extLst>
          </p:cNvPr>
          <p:cNvGrpSpPr/>
          <p:nvPr/>
        </p:nvGrpSpPr>
        <p:grpSpPr>
          <a:xfrm>
            <a:off x="8349169" y="4657683"/>
            <a:ext cx="667465" cy="566405"/>
            <a:chOff x="5685555" y="3711707"/>
            <a:chExt cx="667465" cy="566405"/>
          </a:xfrm>
        </p:grpSpPr>
        <p:sp>
          <p:nvSpPr>
            <p:cNvPr id="2575" name="Rektangel 2574">
              <a:hlinkClick r:id="rId8" action="ppaction://hlinksldjump"/>
              <a:extLst>
                <a:ext uri="{FF2B5EF4-FFF2-40B4-BE49-F238E27FC236}">
                  <a16:creationId xmlns:a16="http://schemas.microsoft.com/office/drawing/2014/main" id="{6A612503-7993-D754-3F60-BB9AD536A0EB}"/>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76" name="Tekstfelt 2575">
              <a:hlinkClick r:id="rId8" action="ppaction://hlinksldjump"/>
              <a:extLst>
                <a:ext uri="{FF2B5EF4-FFF2-40B4-BE49-F238E27FC236}">
                  <a16:creationId xmlns:a16="http://schemas.microsoft.com/office/drawing/2014/main" id="{34DD5CBF-3C53-403C-3695-99091BF3EDEA}"/>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86</a:t>
              </a:r>
            </a:p>
          </p:txBody>
        </p:sp>
        <p:sp>
          <p:nvSpPr>
            <p:cNvPr id="2577" name="Tekstfelt 2576">
              <a:hlinkClick r:id="rId8" action="ppaction://hlinksldjump"/>
              <a:extLst>
                <a:ext uri="{FF2B5EF4-FFF2-40B4-BE49-F238E27FC236}">
                  <a16:creationId xmlns:a16="http://schemas.microsoft.com/office/drawing/2014/main" id="{64ACE574-BEF9-221C-2D1B-94C1D6BA613D}"/>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Rn</a:t>
              </a:r>
              <a:endParaRPr lang="da-DK" sz="1600" dirty="0"/>
            </a:p>
          </p:txBody>
        </p:sp>
        <p:sp>
          <p:nvSpPr>
            <p:cNvPr id="2578" name="Tekstfelt 2577">
              <a:hlinkClick r:id="rId8" action="ppaction://hlinksldjump"/>
              <a:extLst>
                <a:ext uri="{FF2B5EF4-FFF2-40B4-BE49-F238E27FC236}">
                  <a16:creationId xmlns:a16="http://schemas.microsoft.com/office/drawing/2014/main" id="{B81CD783-7EE1-F7E7-D068-5899F4AA6776}"/>
                </a:ext>
              </a:extLst>
            </p:cNvPr>
            <p:cNvSpPr txBox="1"/>
            <p:nvPr/>
          </p:nvSpPr>
          <p:spPr>
            <a:xfrm>
              <a:off x="5792012" y="3711707"/>
              <a:ext cx="471604" cy="215444"/>
            </a:xfrm>
            <a:prstGeom prst="rect">
              <a:avLst/>
            </a:prstGeom>
            <a:noFill/>
            <a:scene3d>
              <a:camera prst="orthographicFront"/>
              <a:lightRig rig="threePt" dir="t"/>
            </a:scene3d>
            <a:sp3d>
              <a:bevelT h="38100"/>
            </a:sp3d>
          </p:spPr>
          <p:txBody>
            <a:bodyPr wrap="none" rtlCol="0">
              <a:spAutoFit/>
            </a:bodyPr>
            <a:lstStyle/>
            <a:p>
              <a:r>
                <a:rPr lang="da-DK" sz="800" dirty="0"/>
                <a:t>Radon</a:t>
              </a:r>
            </a:p>
          </p:txBody>
        </p:sp>
        <p:sp>
          <p:nvSpPr>
            <p:cNvPr id="2579" name="Tekstfelt 2578">
              <a:hlinkClick r:id="rId8" action="ppaction://hlinksldjump"/>
              <a:extLst>
                <a:ext uri="{FF2B5EF4-FFF2-40B4-BE49-F238E27FC236}">
                  <a16:creationId xmlns:a16="http://schemas.microsoft.com/office/drawing/2014/main" id="{C7A97886-4D1A-7DFD-FEB3-BAFA0A5D4502}"/>
                </a:ext>
              </a:extLst>
            </p:cNvPr>
            <p:cNvSpPr txBox="1"/>
            <p:nvPr/>
          </p:nvSpPr>
          <p:spPr>
            <a:xfrm>
              <a:off x="5685555" y="3844047"/>
              <a:ext cx="391454" cy="246221"/>
            </a:xfrm>
            <a:prstGeom prst="rect">
              <a:avLst/>
            </a:prstGeom>
            <a:noFill/>
          </p:spPr>
          <p:txBody>
            <a:bodyPr wrap="none" rtlCol="0">
              <a:spAutoFit/>
            </a:bodyPr>
            <a:lstStyle/>
            <a:p>
              <a:r>
                <a:rPr lang="da-DK" sz="1000" dirty="0"/>
                <a:t>218</a:t>
              </a:r>
            </a:p>
          </p:txBody>
        </p:sp>
      </p:grpSp>
      <p:grpSp>
        <p:nvGrpSpPr>
          <p:cNvPr id="2580" name="Gruppe 2579">
            <a:extLst>
              <a:ext uri="{FF2B5EF4-FFF2-40B4-BE49-F238E27FC236}">
                <a16:creationId xmlns:a16="http://schemas.microsoft.com/office/drawing/2014/main" id="{E48AC89E-1FC8-2ADB-CB98-C2575329EF06}"/>
              </a:ext>
            </a:extLst>
          </p:cNvPr>
          <p:cNvGrpSpPr/>
          <p:nvPr/>
        </p:nvGrpSpPr>
        <p:grpSpPr>
          <a:xfrm>
            <a:off x="9072138" y="4658935"/>
            <a:ext cx="667465" cy="566405"/>
            <a:chOff x="5685555" y="3711707"/>
            <a:chExt cx="667465" cy="566405"/>
          </a:xfrm>
        </p:grpSpPr>
        <p:sp>
          <p:nvSpPr>
            <p:cNvPr id="2581" name="Rektangel 2580">
              <a:hlinkClick r:id="rId8" action="ppaction://hlinksldjump"/>
              <a:extLst>
                <a:ext uri="{FF2B5EF4-FFF2-40B4-BE49-F238E27FC236}">
                  <a16:creationId xmlns:a16="http://schemas.microsoft.com/office/drawing/2014/main" id="{B52F18F5-3BC0-A26D-776C-36DAC57DF5C0}"/>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82" name="Tekstfelt 2581">
              <a:hlinkClick r:id="rId8" action="ppaction://hlinksldjump"/>
              <a:extLst>
                <a:ext uri="{FF2B5EF4-FFF2-40B4-BE49-F238E27FC236}">
                  <a16:creationId xmlns:a16="http://schemas.microsoft.com/office/drawing/2014/main" id="{909C979F-173C-EA48-6096-6D0E7AB83531}"/>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2583" name="Tekstfelt 2582">
              <a:hlinkClick r:id="rId8" action="ppaction://hlinksldjump"/>
              <a:extLst>
                <a:ext uri="{FF2B5EF4-FFF2-40B4-BE49-F238E27FC236}">
                  <a16:creationId xmlns:a16="http://schemas.microsoft.com/office/drawing/2014/main" id="{2F52C98E-B8AA-F2EB-88E9-B189947939C1}"/>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2584" name="Tekstfelt 2583">
              <a:hlinkClick r:id="rId8" action="ppaction://hlinksldjump"/>
              <a:extLst>
                <a:ext uri="{FF2B5EF4-FFF2-40B4-BE49-F238E27FC236}">
                  <a16:creationId xmlns:a16="http://schemas.microsoft.com/office/drawing/2014/main" id="{2E4A8D8F-5B3F-D505-B086-9DFC0677746E}"/>
                </a:ext>
              </a:extLst>
            </p:cNvPr>
            <p:cNvSpPr txBox="1"/>
            <p:nvPr/>
          </p:nvSpPr>
          <p:spPr>
            <a:xfrm>
              <a:off x="5815865" y="3711707"/>
              <a:ext cx="417102" cy="215444"/>
            </a:xfrm>
            <a:prstGeom prst="rect">
              <a:avLst/>
            </a:prstGeom>
            <a:noFill/>
            <a:scene3d>
              <a:camera prst="orthographicFront"/>
              <a:lightRig rig="threePt" dir="t"/>
            </a:scene3d>
            <a:sp3d>
              <a:bevelT h="38100"/>
            </a:sp3d>
          </p:spPr>
          <p:txBody>
            <a:bodyPr wrap="none" rtlCol="0">
              <a:spAutoFit/>
            </a:bodyPr>
            <a:lstStyle/>
            <a:p>
              <a:r>
                <a:rPr lang="da-DK" sz="800" dirty="0" err="1"/>
                <a:t>Astat</a:t>
              </a:r>
              <a:endParaRPr lang="da-DK" sz="800" dirty="0"/>
            </a:p>
          </p:txBody>
        </p:sp>
        <p:sp>
          <p:nvSpPr>
            <p:cNvPr id="2585" name="Tekstfelt 2584">
              <a:hlinkClick r:id="rId8" action="ppaction://hlinksldjump"/>
              <a:extLst>
                <a:ext uri="{FF2B5EF4-FFF2-40B4-BE49-F238E27FC236}">
                  <a16:creationId xmlns:a16="http://schemas.microsoft.com/office/drawing/2014/main" id="{DDD6FBD5-E9AE-EF70-9C95-C40B1D5DBB43}"/>
                </a:ext>
              </a:extLst>
            </p:cNvPr>
            <p:cNvSpPr txBox="1"/>
            <p:nvPr/>
          </p:nvSpPr>
          <p:spPr>
            <a:xfrm>
              <a:off x="5685555" y="3844047"/>
              <a:ext cx="391454" cy="246221"/>
            </a:xfrm>
            <a:prstGeom prst="rect">
              <a:avLst/>
            </a:prstGeom>
            <a:noFill/>
          </p:spPr>
          <p:txBody>
            <a:bodyPr wrap="none" rtlCol="0">
              <a:spAutoFit/>
            </a:bodyPr>
            <a:lstStyle/>
            <a:p>
              <a:r>
                <a:rPr lang="da-DK" sz="1000" dirty="0"/>
                <a:t>218</a:t>
              </a:r>
            </a:p>
          </p:txBody>
        </p:sp>
      </p:grpSp>
      <p:grpSp>
        <p:nvGrpSpPr>
          <p:cNvPr id="2586" name="Gruppe 2585">
            <a:extLst>
              <a:ext uri="{FF2B5EF4-FFF2-40B4-BE49-F238E27FC236}">
                <a16:creationId xmlns:a16="http://schemas.microsoft.com/office/drawing/2014/main" id="{987FBBF0-02BF-2F30-B75D-83384961CF2F}"/>
              </a:ext>
            </a:extLst>
          </p:cNvPr>
          <p:cNvGrpSpPr/>
          <p:nvPr/>
        </p:nvGrpSpPr>
        <p:grpSpPr>
          <a:xfrm>
            <a:off x="6226869" y="5354207"/>
            <a:ext cx="667465" cy="566405"/>
            <a:chOff x="5685555" y="3711707"/>
            <a:chExt cx="667465" cy="566405"/>
          </a:xfrm>
        </p:grpSpPr>
        <p:sp>
          <p:nvSpPr>
            <p:cNvPr id="2587" name="Rektangel 2586">
              <a:hlinkClick r:id="rId8" action="ppaction://hlinksldjump"/>
              <a:extLst>
                <a:ext uri="{FF2B5EF4-FFF2-40B4-BE49-F238E27FC236}">
                  <a16:creationId xmlns:a16="http://schemas.microsoft.com/office/drawing/2014/main" id="{89B12E97-D46D-468F-8F4F-B434C2A01486}"/>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88" name="Tekstfelt 2587">
              <a:hlinkClick r:id="rId8" action="ppaction://hlinksldjump"/>
              <a:extLst>
                <a:ext uri="{FF2B5EF4-FFF2-40B4-BE49-F238E27FC236}">
                  <a16:creationId xmlns:a16="http://schemas.microsoft.com/office/drawing/2014/main" id="{48886B6E-0BF2-21AF-A95D-FB3DC7EDC1DC}"/>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2589" name="Tekstfelt 2588">
              <a:hlinkClick r:id="rId8" action="ppaction://hlinksldjump"/>
              <a:extLst>
                <a:ext uri="{FF2B5EF4-FFF2-40B4-BE49-F238E27FC236}">
                  <a16:creationId xmlns:a16="http://schemas.microsoft.com/office/drawing/2014/main" id="{D79855DE-EC80-F49C-909C-229B2E617311}"/>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2590" name="Tekstfelt 2589">
              <a:hlinkClick r:id="rId8" action="ppaction://hlinksldjump"/>
              <a:extLst>
                <a:ext uri="{FF2B5EF4-FFF2-40B4-BE49-F238E27FC236}">
                  <a16:creationId xmlns:a16="http://schemas.microsoft.com/office/drawing/2014/main" id="{79664622-8E4A-B343-0A8A-AF16CC2D66CD}"/>
                </a:ext>
              </a:extLst>
            </p:cNvPr>
            <p:cNvSpPr txBox="1"/>
            <p:nvPr/>
          </p:nvSpPr>
          <p:spPr>
            <a:xfrm>
              <a:off x="5823818" y="3711707"/>
              <a:ext cx="417102" cy="215444"/>
            </a:xfrm>
            <a:prstGeom prst="rect">
              <a:avLst/>
            </a:prstGeom>
            <a:noFill/>
            <a:scene3d>
              <a:camera prst="orthographicFront"/>
              <a:lightRig rig="threePt" dir="t"/>
            </a:scene3d>
            <a:sp3d>
              <a:bevelT h="38100"/>
            </a:sp3d>
          </p:spPr>
          <p:txBody>
            <a:bodyPr wrap="none" rtlCol="0">
              <a:spAutoFit/>
            </a:bodyPr>
            <a:lstStyle/>
            <a:p>
              <a:r>
                <a:rPr lang="da-DK" sz="800" dirty="0" err="1"/>
                <a:t>Astat</a:t>
              </a:r>
              <a:endParaRPr lang="da-DK" sz="800" dirty="0"/>
            </a:p>
          </p:txBody>
        </p:sp>
        <p:sp>
          <p:nvSpPr>
            <p:cNvPr id="2591" name="Tekstfelt 2590">
              <a:hlinkClick r:id="rId8" action="ppaction://hlinksldjump"/>
              <a:extLst>
                <a:ext uri="{FF2B5EF4-FFF2-40B4-BE49-F238E27FC236}">
                  <a16:creationId xmlns:a16="http://schemas.microsoft.com/office/drawing/2014/main" id="{C8238F11-B0CA-FD33-7E0E-B436CE61FBE4}"/>
                </a:ext>
              </a:extLst>
            </p:cNvPr>
            <p:cNvSpPr txBox="1"/>
            <p:nvPr/>
          </p:nvSpPr>
          <p:spPr>
            <a:xfrm>
              <a:off x="5685555" y="3844047"/>
              <a:ext cx="391454" cy="246221"/>
            </a:xfrm>
            <a:prstGeom prst="rect">
              <a:avLst/>
            </a:prstGeom>
            <a:noFill/>
          </p:spPr>
          <p:txBody>
            <a:bodyPr wrap="none" rtlCol="0">
              <a:spAutoFit/>
            </a:bodyPr>
            <a:lstStyle/>
            <a:p>
              <a:r>
                <a:rPr lang="da-DK" sz="1000" dirty="0"/>
                <a:t>214</a:t>
              </a:r>
            </a:p>
          </p:txBody>
        </p:sp>
      </p:grpSp>
      <p:grpSp>
        <p:nvGrpSpPr>
          <p:cNvPr id="2592" name="Gruppe 2591">
            <a:extLst>
              <a:ext uri="{FF2B5EF4-FFF2-40B4-BE49-F238E27FC236}">
                <a16:creationId xmlns:a16="http://schemas.microsoft.com/office/drawing/2014/main" id="{68ECEDFD-9CBD-DAD8-CC6C-748104E5E38A}"/>
              </a:ext>
            </a:extLst>
          </p:cNvPr>
          <p:cNvGrpSpPr/>
          <p:nvPr/>
        </p:nvGrpSpPr>
        <p:grpSpPr>
          <a:xfrm>
            <a:off x="6927164" y="5355459"/>
            <a:ext cx="667465" cy="566405"/>
            <a:chOff x="5685555" y="3711707"/>
            <a:chExt cx="667465" cy="566405"/>
          </a:xfrm>
        </p:grpSpPr>
        <p:sp>
          <p:nvSpPr>
            <p:cNvPr id="2593" name="Rektangel 2592">
              <a:hlinkClick r:id="rId8" action="ppaction://hlinksldjump"/>
              <a:extLst>
                <a:ext uri="{FF2B5EF4-FFF2-40B4-BE49-F238E27FC236}">
                  <a16:creationId xmlns:a16="http://schemas.microsoft.com/office/drawing/2014/main" id="{BCA93ED1-F0F9-DCC2-2174-334963957514}"/>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94" name="Tekstfelt 2593">
              <a:hlinkClick r:id="rId8" action="ppaction://hlinksldjump"/>
              <a:extLst>
                <a:ext uri="{FF2B5EF4-FFF2-40B4-BE49-F238E27FC236}">
                  <a16:creationId xmlns:a16="http://schemas.microsoft.com/office/drawing/2014/main" id="{D6B59D2D-D2E2-C2FE-BE72-560289E2CCD6}"/>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82</a:t>
              </a:r>
            </a:p>
          </p:txBody>
        </p:sp>
        <p:sp>
          <p:nvSpPr>
            <p:cNvPr id="2595" name="Tekstfelt 2594">
              <a:hlinkClick r:id="rId8" action="ppaction://hlinksldjump"/>
              <a:extLst>
                <a:ext uri="{FF2B5EF4-FFF2-40B4-BE49-F238E27FC236}">
                  <a16:creationId xmlns:a16="http://schemas.microsoft.com/office/drawing/2014/main" id="{0B6DE524-1FE9-902D-5BDF-679EE0D08436}"/>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Pb</a:t>
              </a:r>
              <a:endParaRPr lang="da-DK" sz="1600" dirty="0"/>
            </a:p>
          </p:txBody>
        </p:sp>
        <p:sp>
          <p:nvSpPr>
            <p:cNvPr id="2596" name="Tekstfelt 2595">
              <a:hlinkClick r:id="rId8" action="ppaction://hlinksldjump"/>
              <a:extLst>
                <a:ext uri="{FF2B5EF4-FFF2-40B4-BE49-F238E27FC236}">
                  <a16:creationId xmlns:a16="http://schemas.microsoft.com/office/drawing/2014/main" id="{600E5A66-2B12-1799-A961-2F5BEE80B5C7}"/>
                </a:ext>
              </a:extLst>
            </p:cNvPr>
            <p:cNvSpPr txBox="1"/>
            <p:nvPr/>
          </p:nvSpPr>
          <p:spPr>
            <a:xfrm>
              <a:off x="5863574" y="3711707"/>
              <a:ext cx="320922" cy="215444"/>
            </a:xfrm>
            <a:prstGeom prst="rect">
              <a:avLst/>
            </a:prstGeom>
            <a:noFill/>
            <a:scene3d>
              <a:camera prst="orthographicFront"/>
              <a:lightRig rig="threePt" dir="t"/>
            </a:scene3d>
            <a:sp3d>
              <a:bevelT h="38100"/>
            </a:sp3d>
          </p:spPr>
          <p:txBody>
            <a:bodyPr wrap="none" rtlCol="0">
              <a:spAutoFit/>
            </a:bodyPr>
            <a:lstStyle/>
            <a:p>
              <a:r>
                <a:rPr lang="da-DK" sz="800" dirty="0"/>
                <a:t>Bly</a:t>
              </a:r>
            </a:p>
          </p:txBody>
        </p:sp>
        <p:sp>
          <p:nvSpPr>
            <p:cNvPr id="2597" name="Tekstfelt 2596">
              <a:hlinkClick r:id="rId8" action="ppaction://hlinksldjump"/>
              <a:extLst>
                <a:ext uri="{FF2B5EF4-FFF2-40B4-BE49-F238E27FC236}">
                  <a16:creationId xmlns:a16="http://schemas.microsoft.com/office/drawing/2014/main" id="{BD34E736-B4AD-A8F1-FD70-F4817EED50A4}"/>
                </a:ext>
              </a:extLst>
            </p:cNvPr>
            <p:cNvSpPr txBox="1"/>
            <p:nvPr/>
          </p:nvSpPr>
          <p:spPr>
            <a:xfrm>
              <a:off x="5685555" y="3844047"/>
              <a:ext cx="391454" cy="246221"/>
            </a:xfrm>
            <a:prstGeom prst="rect">
              <a:avLst/>
            </a:prstGeom>
            <a:noFill/>
          </p:spPr>
          <p:txBody>
            <a:bodyPr wrap="none" rtlCol="0">
              <a:spAutoFit/>
            </a:bodyPr>
            <a:lstStyle/>
            <a:p>
              <a:r>
                <a:rPr lang="da-DK" sz="1000" dirty="0"/>
                <a:t>214</a:t>
              </a:r>
            </a:p>
          </p:txBody>
        </p:sp>
      </p:grpSp>
      <p:grpSp>
        <p:nvGrpSpPr>
          <p:cNvPr id="2598" name="Gruppe 2597">
            <a:extLst>
              <a:ext uri="{FF2B5EF4-FFF2-40B4-BE49-F238E27FC236}">
                <a16:creationId xmlns:a16="http://schemas.microsoft.com/office/drawing/2014/main" id="{B458F304-98FB-87DC-3EC0-4EE535E01D20}"/>
              </a:ext>
            </a:extLst>
          </p:cNvPr>
          <p:cNvGrpSpPr/>
          <p:nvPr/>
        </p:nvGrpSpPr>
        <p:grpSpPr>
          <a:xfrm>
            <a:off x="7646349" y="5352938"/>
            <a:ext cx="667465" cy="566405"/>
            <a:chOff x="5685555" y="3711707"/>
            <a:chExt cx="667465" cy="566405"/>
          </a:xfrm>
        </p:grpSpPr>
        <p:sp>
          <p:nvSpPr>
            <p:cNvPr id="2599" name="Rektangel 2598">
              <a:hlinkClick r:id="rId8" action="ppaction://hlinksldjump"/>
              <a:extLst>
                <a:ext uri="{FF2B5EF4-FFF2-40B4-BE49-F238E27FC236}">
                  <a16:creationId xmlns:a16="http://schemas.microsoft.com/office/drawing/2014/main" id="{D80CB1DB-A293-75C9-1328-1BE2F5F4E1CB}"/>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00" name="Tekstfelt 2599">
              <a:hlinkClick r:id="rId8" action="ppaction://hlinksldjump"/>
              <a:extLst>
                <a:ext uri="{FF2B5EF4-FFF2-40B4-BE49-F238E27FC236}">
                  <a16:creationId xmlns:a16="http://schemas.microsoft.com/office/drawing/2014/main" id="{76F0CEE2-356B-C492-E200-731A240FFB80}"/>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2601" name="Tekstfelt 2600">
              <a:hlinkClick r:id="rId8" action="ppaction://hlinksldjump"/>
              <a:extLst>
                <a:ext uri="{FF2B5EF4-FFF2-40B4-BE49-F238E27FC236}">
                  <a16:creationId xmlns:a16="http://schemas.microsoft.com/office/drawing/2014/main" id="{707BC552-B7EA-3917-7964-32FAE869D3CC}"/>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2602" name="Tekstfelt 2601">
              <a:hlinkClick r:id="rId8" action="ppaction://hlinksldjump"/>
              <a:extLst>
                <a:ext uri="{FF2B5EF4-FFF2-40B4-BE49-F238E27FC236}">
                  <a16:creationId xmlns:a16="http://schemas.microsoft.com/office/drawing/2014/main" id="{2E24724B-067B-75B8-E076-D0DCA6FCE80B}"/>
                </a:ext>
              </a:extLst>
            </p:cNvPr>
            <p:cNvSpPr txBox="1"/>
            <p:nvPr/>
          </p:nvSpPr>
          <p:spPr>
            <a:xfrm>
              <a:off x="5760208" y="3711707"/>
              <a:ext cx="529312" cy="215444"/>
            </a:xfrm>
            <a:prstGeom prst="rect">
              <a:avLst/>
            </a:prstGeom>
            <a:noFill/>
            <a:scene3d>
              <a:camera prst="orthographicFront"/>
              <a:lightRig rig="threePt" dir="t"/>
            </a:scene3d>
            <a:sp3d>
              <a:bevelT h="38100"/>
            </a:sp3d>
          </p:spPr>
          <p:txBody>
            <a:bodyPr wrap="none" rtlCol="0">
              <a:spAutoFit/>
            </a:bodyPr>
            <a:lstStyle/>
            <a:p>
              <a:r>
                <a:rPr lang="da-DK" sz="800" dirty="0"/>
                <a:t>Radium</a:t>
              </a:r>
            </a:p>
          </p:txBody>
        </p:sp>
        <p:sp>
          <p:nvSpPr>
            <p:cNvPr id="2603" name="Tekstfelt 2602">
              <a:hlinkClick r:id="rId8" action="ppaction://hlinksldjump"/>
              <a:extLst>
                <a:ext uri="{FF2B5EF4-FFF2-40B4-BE49-F238E27FC236}">
                  <a16:creationId xmlns:a16="http://schemas.microsoft.com/office/drawing/2014/main" id="{F8C41CD4-D8F4-64D8-4278-E4641CB51EBC}"/>
                </a:ext>
              </a:extLst>
            </p:cNvPr>
            <p:cNvSpPr txBox="1"/>
            <p:nvPr/>
          </p:nvSpPr>
          <p:spPr>
            <a:xfrm>
              <a:off x="5685555" y="3844047"/>
              <a:ext cx="391454" cy="246221"/>
            </a:xfrm>
            <a:prstGeom prst="rect">
              <a:avLst/>
            </a:prstGeom>
            <a:noFill/>
          </p:spPr>
          <p:txBody>
            <a:bodyPr wrap="none" rtlCol="0">
              <a:spAutoFit/>
            </a:bodyPr>
            <a:lstStyle/>
            <a:p>
              <a:r>
                <a:rPr lang="da-DK" sz="1000" dirty="0"/>
                <a:t>212</a:t>
              </a:r>
            </a:p>
          </p:txBody>
        </p:sp>
      </p:grpSp>
      <p:grpSp>
        <p:nvGrpSpPr>
          <p:cNvPr id="2604" name="Gruppe 2603">
            <a:extLst>
              <a:ext uri="{FF2B5EF4-FFF2-40B4-BE49-F238E27FC236}">
                <a16:creationId xmlns:a16="http://schemas.microsoft.com/office/drawing/2014/main" id="{480410FC-85E2-171B-E409-6DE6D6B1E6B0}"/>
              </a:ext>
            </a:extLst>
          </p:cNvPr>
          <p:cNvGrpSpPr/>
          <p:nvPr/>
        </p:nvGrpSpPr>
        <p:grpSpPr>
          <a:xfrm>
            <a:off x="8350423" y="5350415"/>
            <a:ext cx="667465" cy="566405"/>
            <a:chOff x="5685555" y="3711707"/>
            <a:chExt cx="667465" cy="566405"/>
          </a:xfrm>
        </p:grpSpPr>
        <p:sp>
          <p:nvSpPr>
            <p:cNvPr id="2605" name="Rektangel 2604">
              <a:hlinkClick r:id="rId8" action="ppaction://hlinksldjump"/>
              <a:extLst>
                <a:ext uri="{FF2B5EF4-FFF2-40B4-BE49-F238E27FC236}">
                  <a16:creationId xmlns:a16="http://schemas.microsoft.com/office/drawing/2014/main" id="{199ECDF3-E903-5A63-C182-958F10031121}"/>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06" name="Tekstfelt 2605">
              <a:hlinkClick r:id="rId8" action="ppaction://hlinksldjump"/>
              <a:extLst>
                <a:ext uri="{FF2B5EF4-FFF2-40B4-BE49-F238E27FC236}">
                  <a16:creationId xmlns:a16="http://schemas.microsoft.com/office/drawing/2014/main" id="{EB06E008-E1CB-FC66-E612-3EC786F011DC}"/>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94</a:t>
              </a:r>
            </a:p>
          </p:txBody>
        </p:sp>
        <p:sp>
          <p:nvSpPr>
            <p:cNvPr id="2607" name="Tekstfelt 2606">
              <a:hlinkClick r:id="rId8" action="ppaction://hlinksldjump"/>
              <a:extLst>
                <a:ext uri="{FF2B5EF4-FFF2-40B4-BE49-F238E27FC236}">
                  <a16:creationId xmlns:a16="http://schemas.microsoft.com/office/drawing/2014/main" id="{62DA87BC-F3E9-59AD-E75B-E8F5BBF5F66C}"/>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Po</a:t>
              </a:r>
            </a:p>
          </p:txBody>
        </p:sp>
        <p:sp>
          <p:nvSpPr>
            <p:cNvPr id="2608" name="Tekstfelt 2607">
              <a:hlinkClick r:id="rId8" action="ppaction://hlinksldjump"/>
              <a:extLst>
                <a:ext uri="{FF2B5EF4-FFF2-40B4-BE49-F238E27FC236}">
                  <a16:creationId xmlns:a16="http://schemas.microsoft.com/office/drawing/2014/main" id="{96C2079A-1B6B-2897-7332-5586AD0ACF8A}"/>
                </a:ext>
              </a:extLst>
            </p:cNvPr>
            <p:cNvSpPr txBox="1"/>
            <p:nvPr/>
          </p:nvSpPr>
          <p:spPr>
            <a:xfrm>
              <a:off x="5728403" y="3711707"/>
              <a:ext cx="609462" cy="215444"/>
            </a:xfrm>
            <a:prstGeom prst="rect">
              <a:avLst/>
            </a:prstGeom>
            <a:noFill/>
            <a:scene3d>
              <a:camera prst="orthographicFront"/>
              <a:lightRig rig="threePt" dir="t"/>
            </a:scene3d>
            <a:sp3d>
              <a:bevelT h="38100"/>
            </a:sp3d>
          </p:spPr>
          <p:txBody>
            <a:bodyPr wrap="none" rtlCol="0">
              <a:spAutoFit/>
            </a:bodyPr>
            <a:lstStyle/>
            <a:p>
              <a:r>
                <a:rPr lang="da-DK" sz="800" dirty="0"/>
                <a:t>Polonium</a:t>
              </a:r>
            </a:p>
          </p:txBody>
        </p:sp>
        <p:sp>
          <p:nvSpPr>
            <p:cNvPr id="2609" name="Tekstfelt 2608">
              <a:hlinkClick r:id="rId8" action="ppaction://hlinksldjump"/>
              <a:extLst>
                <a:ext uri="{FF2B5EF4-FFF2-40B4-BE49-F238E27FC236}">
                  <a16:creationId xmlns:a16="http://schemas.microsoft.com/office/drawing/2014/main" id="{42749419-52D3-5997-40D5-59B97BDE69FE}"/>
                </a:ext>
              </a:extLst>
            </p:cNvPr>
            <p:cNvSpPr txBox="1"/>
            <p:nvPr/>
          </p:nvSpPr>
          <p:spPr>
            <a:xfrm>
              <a:off x="5685555" y="3844047"/>
              <a:ext cx="391454" cy="246221"/>
            </a:xfrm>
            <a:prstGeom prst="rect">
              <a:avLst/>
            </a:prstGeom>
            <a:noFill/>
          </p:spPr>
          <p:txBody>
            <a:bodyPr wrap="none" rtlCol="0">
              <a:spAutoFit/>
            </a:bodyPr>
            <a:lstStyle/>
            <a:p>
              <a:r>
                <a:rPr lang="da-DK" sz="1000" dirty="0"/>
                <a:t>216</a:t>
              </a:r>
            </a:p>
          </p:txBody>
        </p:sp>
      </p:grpSp>
      <p:grpSp>
        <p:nvGrpSpPr>
          <p:cNvPr id="2610" name="Gruppe 2609">
            <a:extLst>
              <a:ext uri="{FF2B5EF4-FFF2-40B4-BE49-F238E27FC236}">
                <a16:creationId xmlns:a16="http://schemas.microsoft.com/office/drawing/2014/main" id="{11671D33-4ADA-09CA-9B2A-57ADAC4C1AAC}"/>
              </a:ext>
            </a:extLst>
          </p:cNvPr>
          <p:cNvGrpSpPr/>
          <p:nvPr/>
        </p:nvGrpSpPr>
        <p:grpSpPr>
          <a:xfrm>
            <a:off x="9073392" y="5351667"/>
            <a:ext cx="667465" cy="566405"/>
            <a:chOff x="5685555" y="3711707"/>
            <a:chExt cx="667465" cy="566405"/>
          </a:xfrm>
        </p:grpSpPr>
        <p:sp>
          <p:nvSpPr>
            <p:cNvPr id="2611" name="Rektangel 2610">
              <a:hlinkClick r:id="rId8" action="ppaction://hlinksldjump"/>
              <a:extLst>
                <a:ext uri="{FF2B5EF4-FFF2-40B4-BE49-F238E27FC236}">
                  <a16:creationId xmlns:a16="http://schemas.microsoft.com/office/drawing/2014/main" id="{BC0DBBB5-E1C6-3DEE-D484-2A20BEC42E1B}"/>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12" name="Tekstfelt 2611">
              <a:hlinkClick r:id="rId8" action="ppaction://hlinksldjump"/>
              <a:extLst>
                <a:ext uri="{FF2B5EF4-FFF2-40B4-BE49-F238E27FC236}">
                  <a16:creationId xmlns:a16="http://schemas.microsoft.com/office/drawing/2014/main" id="{55CDDC0D-0A0A-B645-AA2D-125EC26FB5FB}"/>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86</a:t>
              </a:r>
            </a:p>
          </p:txBody>
        </p:sp>
        <p:sp>
          <p:nvSpPr>
            <p:cNvPr id="2613" name="Tekstfelt 2612">
              <a:hlinkClick r:id="rId8" action="ppaction://hlinksldjump"/>
              <a:extLst>
                <a:ext uri="{FF2B5EF4-FFF2-40B4-BE49-F238E27FC236}">
                  <a16:creationId xmlns:a16="http://schemas.microsoft.com/office/drawing/2014/main" id="{120F72C9-F4E5-7860-47AA-8A40015900B9}"/>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Rn</a:t>
              </a:r>
              <a:endParaRPr lang="da-DK" sz="1600" dirty="0"/>
            </a:p>
          </p:txBody>
        </p:sp>
        <p:sp>
          <p:nvSpPr>
            <p:cNvPr id="2614" name="Tekstfelt 2613">
              <a:hlinkClick r:id="rId8" action="ppaction://hlinksldjump"/>
              <a:extLst>
                <a:ext uri="{FF2B5EF4-FFF2-40B4-BE49-F238E27FC236}">
                  <a16:creationId xmlns:a16="http://schemas.microsoft.com/office/drawing/2014/main" id="{1BD5246F-0A1D-555B-AEA5-5BA306DEDDD5}"/>
                </a:ext>
              </a:extLst>
            </p:cNvPr>
            <p:cNvSpPr txBox="1"/>
            <p:nvPr/>
          </p:nvSpPr>
          <p:spPr>
            <a:xfrm>
              <a:off x="5792012" y="3711707"/>
              <a:ext cx="471604" cy="215444"/>
            </a:xfrm>
            <a:prstGeom prst="rect">
              <a:avLst/>
            </a:prstGeom>
            <a:noFill/>
            <a:scene3d>
              <a:camera prst="orthographicFront"/>
              <a:lightRig rig="threePt" dir="t"/>
            </a:scene3d>
            <a:sp3d>
              <a:bevelT h="38100"/>
            </a:sp3d>
          </p:spPr>
          <p:txBody>
            <a:bodyPr wrap="none" rtlCol="0">
              <a:spAutoFit/>
            </a:bodyPr>
            <a:lstStyle/>
            <a:p>
              <a:r>
                <a:rPr lang="da-DK" sz="800" dirty="0"/>
                <a:t>Radon</a:t>
              </a:r>
            </a:p>
          </p:txBody>
        </p:sp>
        <p:sp>
          <p:nvSpPr>
            <p:cNvPr id="2615" name="Tekstfelt 2614">
              <a:hlinkClick r:id="rId8" action="ppaction://hlinksldjump"/>
              <a:extLst>
                <a:ext uri="{FF2B5EF4-FFF2-40B4-BE49-F238E27FC236}">
                  <a16:creationId xmlns:a16="http://schemas.microsoft.com/office/drawing/2014/main" id="{046C0362-DE57-A8AF-EC26-E1E7FA5F07FE}"/>
                </a:ext>
              </a:extLst>
            </p:cNvPr>
            <p:cNvSpPr txBox="1"/>
            <p:nvPr/>
          </p:nvSpPr>
          <p:spPr>
            <a:xfrm>
              <a:off x="5685555" y="3844047"/>
              <a:ext cx="391454" cy="246221"/>
            </a:xfrm>
            <a:prstGeom prst="rect">
              <a:avLst/>
            </a:prstGeom>
            <a:noFill/>
          </p:spPr>
          <p:txBody>
            <a:bodyPr wrap="none" rtlCol="0">
              <a:spAutoFit/>
            </a:bodyPr>
            <a:lstStyle/>
            <a:p>
              <a:r>
                <a:rPr lang="da-DK" sz="1000" dirty="0"/>
                <a:t>222</a:t>
              </a:r>
            </a:p>
          </p:txBody>
        </p:sp>
      </p:grpSp>
      <p:sp>
        <p:nvSpPr>
          <p:cNvPr id="3" name="Tekstfelt 2">
            <a:extLst>
              <a:ext uri="{FF2B5EF4-FFF2-40B4-BE49-F238E27FC236}">
                <a16:creationId xmlns:a16="http://schemas.microsoft.com/office/drawing/2014/main" id="{4C847C3F-77DA-C8E8-E630-D9D2D3B9688C}"/>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cxnSp>
        <p:nvCxnSpPr>
          <p:cNvPr id="6" name="Lige pilforbindelse 5">
            <a:extLst>
              <a:ext uri="{FF2B5EF4-FFF2-40B4-BE49-F238E27FC236}">
                <a16:creationId xmlns:a16="http://schemas.microsoft.com/office/drawing/2014/main" id="{DA4E4A56-A591-5354-0251-DC7132625CE1}"/>
              </a:ext>
            </a:extLst>
          </p:cNvPr>
          <p:cNvCxnSpPr>
            <a:cxnSpLocks/>
          </p:cNvCxnSpPr>
          <p:nvPr/>
        </p:nvCxnSpPr>
        <p:spPr>
          <a:xfrm flipH="1">
            <a:off x="5053063" y="4799420"/>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7" name="Lige pilforbindelse 6">
            <a:extLst>
              <a:ext uri="{FF2B5EF4-FFF2-40B4-BE49-F238E27FC236}">
                <a16:creationId xmlns:a16="http://schemas.microsoft.com/office/drawing/2014/main" id="{BFBC2317-6796-E083-4049-5FC601557413}"/>
              </a:ext>
            </a:extLst>
          </p:cNvPr>
          <p:cNvCxnSpPr>
            <a:cxnSpLocks/>
          </p:cNvCxnSpPr>
          <p:nvPr/>
        </p:nvCxnSpPr>
        <p:spPr>
          <a:xfrm flipH="1">
            <a:off x="4183102" y="5650798"/>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9" name="Lige pilforbindelse 8">
            <a:extLst>
              <a:ext uri="{FF2B5EF4-FFF2-40B4-BE49-F238E27FC236}">
                <a16:creationId xmlns:a16="http://schemas.microsoft.com/office/drawing/2014/main" id="{8958B098-AE41-EC5A-C342-7968D72B7CA2}"/>
              </a:ext>
            </a:extLst>
          </p:cNvPr>
          <p:cNvCxnSpPr>
            <a:cxnSpLocks noChangeAspect="1"/>
          </p:cNvCxnSpPr>
          <p:nvPr/>
        </p:nvCxnSpPr>
        <p:spPr>
          <a:xfrm rot="10800000">
            <a:off x="3740164" y="6065641"/>
            <a:ext cx="252000" cy="212400"/>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17012762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7"/>
                                        </p:tgtEl>
                                        <p:attrNameLst>
                                          <p:attrName>style.visibility</p:attrName>
                                        </p:attrNameLst>
                                      </p:cBhvr>
                                      <p:to>
                                        <p:strVal val="visible"/>
                                      </p:to>
                                    </p:set>
                                    <p:animEffect transition="in" filter="dissolve">
                                      <p:cBhvr>
                                        <p:cTn id="11" dur="500"/>
                                        <p:tgtEl>
                                          <p:spTgt spid="7"/>
                                        </p:tgtEl>
                                      </p:cBhvr>
                                    </p:animEffect>
                                  </p:childTnLst>
                                </p:cTn>
                              </p:par>
                            </p:childTnLst>
                          </p:cTn>
                        </p:par>
                        <p:par>
                          <p:cTn id="12" fill="hold">
                            <p:stCondLst>
                              <p:cond delay="1000"/>
                            </p:stCondLst>
                            <p:childTnLst>
                              <p:par>
                                <p:cTn id="13" presetID="9" presetClass="entr" presetSubtype="0" fill="hold" nodeType="after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dissolve">
                                      <p:cBhvr>
                                        <p:cTn id="15"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F17F449-D7C6-9892-72D9-4D862E3AAE3D}"/>
            </a:ext>
          </a:extLst>
        </p:cNvPr>
        <p:cNvGrpSpPr/>
        <p:nvPr/>
      </p:nvGrpSpPr>
      <p:grpSpPr>
        <a:xfrm>
          <a:off x="0" y="0"/>
          <a:ext cx="0" cy="0"/>
          <a:chOff x="0" y="0"/>
          <a:chExt cx="0" cy="0"/>
        </a:xfrm>
      </p:grpSpPr>
      <p:pic>
        <p:nvPicPr>
          <p:cNvPr id="2552" name="Picture 2" descr="Ai Genereret, Forladt, Bygning, Gammel">
            <a:extLst>
              <a:ext uri="{FF2B5EF4-FFF2-40B4-BE49-F238E27FC236}">
                <a16:creationId xmlns:a16="http://schemas.microsoft.com/office/drawing/2014/main" id="{A2EB1967-FC69-A740-5A21-59FE7D97E56C}"/>
              </a:ext>
            </a:extLst>
          </p:cNvPr>
          <p:cNvPicPr>
            <a:picLocks noChangeAspect="1" noChangeArrowheads="1"/>
          </p:cNvPicPr>
          <p:nvPr/>
        </p:nvPicPr>
        <p:blipFill>
          <a:blip r:embed="rId3">
            <a:extLst>
              <a:ext uri="{BEBA8EAE-BF5A-486C-A8C5-ECC9F3942E4B}">
                <a14:imgProps xmlns:a14="http://schemas.microsoft.com/office/drawing/2010/main">
                  <a14:imgLayer r:embed="rId4">
                    <a14:imgEffect>
                      <a14:brightnessContrast bright="-40000" contrast="-40000"/>
                    </a14:imgEffect>
                  </a14:imgLayer>
                </a14:imgProps>
              </a:ext>
              <a:ext uri="{28A0092B-C50C-407E-A947-70E740481C1C}">
                <a14:useLocalDpi xmlns:a14="http://schemas.microsoft.com/office/drawing/2010/main" val="0"/>
              </a:ext>
            </a:extLst>
          </a:blip>
          <a:srcRect l="5024" r="14072" b="-1"/>
          <a:stretch/>
        </p:blipFill>
        <p:spPr bwMode="auto">
          <a:xfrm>
            <a:off x="20" y="1282"/>
            <a:ext cx="9905980" cy="6856718"/>
          </a:xfrm>
          <a:prstGeom prst="rect">
            <a:avLst/>
          </a:prstGeom>
          <a:noFill/>
          <a:extLst>
            <a:ext uri="{909E8E84-426E-40DD-AFC4-6F175D3DCCD1}">
              <a14:hiddenFill xmlns:a14="http://schemas.microsoft.com/office/drawing/2010/main">
                <a:solidFill>
                  <a:srgbClr val="FFFFFF"/>
                </a:solidFill>
              </a14:hiddenFill>
            </a:ext>
          </a:extLst>
        </p:spPr>
      </p:pic>
      <p:grpSp>
        <p:nvGrpSpPr>
          <p:cNvPr id="1640" name="Gruppe 1639">
            <a:extLst>
              <a:ext uri="{FF2B5EF4-FFF2-40B4-BE49-F238E27FC236}">
                <a16:creationId xmlns:a16="http://schemas.microsoft.com/office/drawing/2014/main" id="{B24E09C4-5668-B6D9-7189-A357F56FF020}"/>
              </a:ext>
            </a:extLst>
          </p:cNvPr>
          <p:cNvGrpSpPr/>
          <p:nvPr/>
        </p:nvGrpSpPr>
        <p:grpSpPr>
          <a:xfrm>
            <a:off x="338113" y="1387706"/>
            <a:ext cx="5842309" cy="5233756"/>
            <a:chOff x="766885" y="981717"/>
            <a:chExt cx="5842309" cy="5233756"/>
          </a:xfrm>
        </p:grpSpPr>
        <p:grpSp>
          <p:nvGrpSpPr>
            <p:cNvPr id="1641" name="Gruppe 1640">
              <a:extLst>
                <a:ext uri="{FF2B5EF4-FFF2-40B4-BE49-F238E27FC236}">
                  <a16:creationId xmlns:a16="http://schemas.microsoft.com/office/drawing/2014/main" id="{4133C3C5-EFC3-4D2F-80AD-C4EA4674FB0D}"/>
                </a:ext>
              </a:extLst>
            </p:cNvPr>
            <p:cNvGrpSpPr/>
            <p:nvPr/>
          </p:nvGrpSpPr>
          <p:grpSpPr>
            <a:xfrm>
              <a:off x="778422" y="981717"/>
              <a:ext cx="5830772" cy="5233756"/>
              <a:chOff x="-136438" y="1029165"/>
              <a:chExt cx="5830772" cy="5233756"/>
            </a:xfrm>
          </p:grpSpPr>
          <p:grpSp>
            <p:nvGrpSpPr>
              <p:cNvPr id="1808" name="Gruppe 1807">
                <a:extLst>
                  <a:ext uri="{FF2B5EF4-FFF2-40B4-BE49-F238E27FC236}">
                    <a16:creationId xmlns:a16="http://schemas.microsoft.com/office/drawing/2014/main" id="{615EF4CD-8522-4A17-F1B1-EB5DD1A738BC}"/>
                  </a:ext>
                </a:extLst>
              </p:cNvPr>
              <p:cNvGrpSpPr/>
              <p:nvPr/>
            </p:nvGrpSpPr>
            <p:grpSpPr>
              <a:xfrm>
                <a:off x="4253398" y="1061132"/>
                <a:ext cx="442069" cy="4756379"/>
                <a:chOff x="3817279" y="1064461"/>
                <a:chExt cx="442069" cy="4756379"/>
              </a:xfrm>
            </p:grpSpPr>
            <p:sp>
              <p:nvSpPr>
                <p:cNvPr id="2478" name="Rektangel 2477">
                  <a:extLst>
                    <a:ext uri="{FF2B5EF4-FFF2-40B4-BE49-F238E27FC236}">
                      <a16:creationId xmlns:a16="http://schemas.microsoft.com/office/drawing/2014/main" id="{5AC566A6-46E2-527B-DB27-6DED0735C991}"/>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9" name="Rektangel 2478">
                  <a:extLst>
                    <a:ext uri="{FF2B5EF4-FFF2-40B4-BE49-F238E27FC236}">
                      <a16:creationId xmlns:a16="http://schemas.microsoft.com/office/drawing/2014/main" id="{158488CA-E4E9-1E8B-1CF5-9ECD20A19C62}"/>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0" name="Rektangel 2479">
                  <a:extLst>
                    <a:ext uri="{FF2B5EF4-FFF2-40B4-BE49-F238E27FC236}">
                      <a16:creationId xmlns:a16="http://schemas.microsoft.com/office/drawing/2014/main" id="{7BDC915E-B616-5B5C-B09D-216B315CA8DE}"/>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1" name="Rektangel 2480">
                  <a:extLst>
                    <a:ext uri="{FF2B5EF4-FFF2-40B4-BE49-F238E27FC236}">
                      <a16:creationId xmlns:a16="http://schemas.microsoft.com/office/drawing/2014/main" id="{8BFC8220-4E57-3AA8-0C62-88F338F30BE4}"/>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2" name="Rektangel 2481">
                  <a:extLst>
                    <a:ext uri="{FF2B5EF4-FFF2-40B4-BE49-F238E27FC236}">
                      <a16:creationId xmlns:a16="http://schemas.microsoft.com/office/drawing/2014/main" id="{1D43E14A-9858-39AD-5E36-3B797DA45226}"/>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3" name="Rektangel 2482">
                  <a:extLst>
                    <a:ext uri="{FF2B5EF4-FFF2-40B4-BE49-F238E27FC236}">
                      <a16:creationId xmlns:a16="http://schemas.microsoft.com/office/drawing/2014/main" id="{6706EDE9-1525-D1FD-FAA5-6D277F26F2F5}"/>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4" name="Rektangel 2483">
                  <a:extLst>
                    <a:ext uri="{FF2B5EF4-FFF2-40B4-BE49-F238E27FC236}">
                      <a16:creationId xmlns:a16="http://schemas.microsoft.com/office/drawing/2014/main" id="{06EB74AE-2A93-FEBD-236D-46029D142658}"/>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5" name="Rektangel 2484">
                  <a:extLst>
                    <a:ext uri="{FF2B5EF4-FFF2-40B4-BE49-F238E27FC236}">
                      <a16:creationId xmlns:a16="http://schemas.microsoft.com/office/drawing/2014/main" id="{616F93A0-5622-F448-F34C-466C08A20DCB}"/>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6" name="Rektangel 2485">
                  <a:extLst>
                    <a:ext uri="{FF2B5EF4-FFF2-40B4-BE49-F238E27FC236}">
                      <a16:creationId xmlns:a16="http://schemas.microsoft.com/office/drawing/2014/main" id="{B6EA345F-4834-7376-98CF-3C8BF9FA6F72}"/>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7" name="Rektangel 2486">
                  <a:extLst>
                    <a:ext uri="{FF2B5EF4-FFF2-40B4-BE49-F238E27FC236}">
                      <a16:creationId xmlns:a16="http://schemas.microsoft.com/office/drawing/2014/main" id="{02E1A6D8-DABD-FE73-2289-B5C661A7CF72}"/>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8" name="Rektangel 2487">
                  <a:extLst>
                    <a:ext uri="{FF2B5EF4-FFF2-40B4-BE49-F238E27FC236}">
                      <a16:creationId xmlns:a16="http://schemas.microsoft.com/office/drawing/2014/main" id="{4C92E2B5-4172-23CF-E7E9-A558589E32D2}"/>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809" name="Rektangel 1808">
                <a:extLst>
                  <a:ext uri="{FF2B5EF4-FFF2-40B4-BE49-F238E27FC236}">
                    <a16:creationId xmlns:a16="http://schemas.microsoft.com/office/drawing/2014/main" id="{44E8511C-3839-DA1B-BA9D-77AB6A40214B}"/>
                  </a:ext>
                </a:extLst>
              </p:cNvPr>
              <p:cNvSpPr>
                <a:spLocks noChangeAspect="1"/>
              </p:cNvSpPr>
              <p:nvPr/>
            </p:nvSpPr>
            <p:spPr>
              <a:xfrm>
                <a:off x="4265457" y="581623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1810" name="Gruppe 1809">
                <a:extLst>
                  <a:ext uri="{FF2B5EF4-FFF2-40B4-BE49-F238E27FC236}">
                    <a16:creationId xmlns:a16="http://schemas.microsoft.com/office/drawing/2014/main" id="{C3F46B52-EB11-4D00-3D65-193A6E887E8D}"/>
                  </a:ext>
                </a:extLst>
              </p:cNvPr>
              <p:cNvGrpSpPr/>
              <p:nvPr/>
            </p:nvGrpSpPr>
            <p:grpSpPr>
              <a:xfrm>
                <a:off x="4196610" y="1032983"/>
                <a:ext cx="641389" cy="5216305"/>
                <a:chOff x="2892468" y="1032983"/>
                <a:chExt cx="641389" cy="5216305"/>
              </a:xfrm>
            </p:grpSpPr>
            <p:grpSp>
              <p:nvGrpSpPr>
                <p:cNvPr id="2441" name="Gruppe 2440">
                  <a:extLst>
                    <a:ext uri="{FF2B5EF4-FFF2-40B4-BE49-F238E27FC236}">
                      <a16:creationId xmlns:a16="http://schemas.microsoft.com/office/drawing/2014/main" id="{A799C863-3784-23F7-F846-2DEE29BB9497}"/>
                    </a:ext>
                  </a:extLst>
                </p:cNvPr>
                <p:cNvGrpSpPr/>
                <p:nvPr/>
              </p:nvGrpSpPr>
              <p:grpSpPr>
                <a:xfrm>
                  <a:off x="2892468" y="1032983"/>
                  <a:ext cx="641389" cy="5216305"/>
                  <a:chOff x="3475384" y="1188399"/>
                  <a:chExt cx="641389" cy="5216305"/>
                </a:xfrm>
              </p:grpSpPr>
              <p:sp>
                <p:nvSpPr>
                  <p:cNvPr id="2445" name="Tekstfelt 2444">
                    <a:extLst>
                      <a:ext uri="{FF2B5EF4-FFF2-40B4-BE49-F238E27FC236}">
                        <a16:creationId xmlns:a16="http://schemas.microsoft.com/office/drawing/2014/main" id="{662103F4-E1DE-B666-C6BF-89996FD4AAF5}"/>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446" name="Tekstfelt 2445">
                    <a:extLst>
                      <a:ext uri="{FF2B5EF4-FFF2-40B4-BE49-F238E27FC236}">
                        <a16:creationId xmlns:a16="http://schemas.microsoft.com/office/drawing/2014/main" id="{751650BF-458D-A7E9-7D2A-44877E147CFA}"/>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447" name="Tekstfelt 2446">
                    <a:extLst>
                      <a:ext uri="{FF2B5EF4-FFF2-40B4-BE49-F238E27FC236}">
                        <a16:creationId xmlns:a16="http://schemas.microsoft.com/office/drawing/2014/main" id="{D33B6CB6-EC1F-011A-C0BF-EFFC18DAA8AB}"/>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448" name="Tekstfelt 2447">
                    <a:extLst>
                      <a:ext uri="{FF2B5EF4-FFF2-40B4-BE49-F238E27FC236}">
                        <a16:creationId xmlns:a16="http://schemas.microsoft.com/office/drawing/2014/main" id="{BFE71A85-2608-6408-8DDF-15E36FE69121}"/>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449" name="Tekstfelt 2448">
                    <a:extLst>
                      <a:ext uri="{FF2B5EF4-FFF2-40B4-BE49-F238E27FC236}">
                        <a16:creationId xmlns:a16="http://schemas.microsoft.com/office/drawing/2014/main" id="{8616FA0C-9145-6384-171A-A26B1E5CD971}"/>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450" name="Tekstfelt 2449">
                    <a:extLst>
                      <a:ext uri="{FF2B5EF4-FFF2-40B4-BE49-F238E27FC236}">
                        <a16:creationId xmlns:a16="http://schemas.microsoft.com/office/drawing/2014/main" id="{9B2298CF-E309-C115-2A90-29D9EFDA37D6}"/>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451" name="Tekstfelt 2450">
                    <a:extLst>
                      <a:ext uri="{FF2B5EF4-FFF2-40B4-BE49-F238E27FC236}">
                        <a16:creationId xmlns:a16="http://schemas.microsoft.com/office/drawing/2014/main" id="{1009AE01-7E1D-1371-DBA1-011BBFDD3958}"/>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452" name="Tekstfelt 2451">
                    <a:extLst>
                      <a:ext uri="{FF2B5EF4-FFF2-40B4-BE49-F238E27FC236}">
                        <a16:creationId xmlns:a16="http://schemas.microsoft.com/office/drawing/2014/main" id="{1E80D163-8BC9-4174-94AF-985E37B20D77}"/>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453" name="Tekstfelt 2452">
                    <a:extLst>
                      <a:ext uri="{FF2B5EF4-FFF2-40B4-BE49-F238E27FC236}">
                        <a16:creationId xmlns:a16="http://schemas.microsoft.com/office/drawing/2014/main" id="{72ED8414-052E-5E7D-85D0-D58B88198897}"/>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454" name="Tekstfelt 2453">
                    <a:extLst>
                      <a:ext uri="{FF2B5EF4-FFF2-40B4-BE49-F238E27FC236}">
                        <a16:creationId xmlns:a16="http://schemas.microsoft.com/office/drawing/2014/main" id="{59714039-E938-3EDA-5C7C-83CBA5BB649F}"/>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455" name="Tekstfelt 2454">
                    <a:extLst>
                      <a:ext uri="{FF2B5EF4-FFF2-40B4-BE49-F238E27FC236}">
                        <a16:creationId xmlns:a16="http://schemas.microsoft.com/office/drawing/2014/main" id="{32CAFFB4-97C8-E5F8-EACD-E6B84F968BF9}"/>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456" name="Tekstfelt 2455">
                    <a:extLst>
                      <a:ext uri="{FF2B5EF4-FFF2-40B4-BE49-F238E27FC236}">
                        <a16:creationId xmlns:a16="http://schemas.microsoft.com/office/drawing/2014/main" id="{47884ABA-14B8-CCFA-5613-0DEBF8F68306}"/>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457" name="Tekstfelt 2456">
                    <a:extLst>
                      <a:ext uri="{FF2B5EF4-FFF2-40B4-BE49-F238E27FC236}">
                        <a16:creationId xmlns:a16="http://schemas.microsoft.com/office/drawing/2014/main" id="{B6486653-0797-0A65-23A8-921BAF7B11BD}"/>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458" name="Tekstfelt 2457">
                    <a:extLst>
                      <a:ext uri="{FF2B5EF4-FFF2-40B4-BE49-F238E27FC236}">
                        <a16:creationId xmlns:a16="http://schemas.microsoft.com/office/drawing/2014/main" id="{4770F72A-F45D-66A5-E1D4-0C8802D5DC54}"/>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459" name="Tekstfelt 2458">
                    <a:extLst>
                      <a:ext uri="{FF2B5EF4-FFF2-40B4-BE49-F238E27FC236}">
                        <a16:creationId xmlns:a16="http://schemas.microsoft.com/office/drawing/2014/main" id="{43E73094-EF67-DCC7-5E3F-742494BA25D9}"/>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460" name="Tekstfelt 2459">
                    <a:extLst>
                      <a:ext uri="{FF2B5EF4-FFF2-40B4-BE49-F238E27FC236}">
                        <a16:creationId xmlns:a16="http://schemas.microsoft.com/office/drawing/2014/main" id="{9B4281C3-83EA-527F-7A8F-2B18EC40EDA9}"/>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461" name="Tekstfelt 2460">
                    <a:extLst>
                      <a:ext uri="{FF2B5EF4-FFF2-40B4-BE49-F238E27FC236}">
                        <a16:creationId xmlns:a16="http://schemas.microsoft.com/office/drawing/2014/main" id="{52B5962B-ACFE-0B74-4E6A-7546EAFCD833}"/>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462" name="Tekstfelt 2461">
                    <a:extLst>
                      <a:ext uri="{FF2B5EF4-FFF2-40B4-BE49-F238E27FC236}">
                        <a16:creationId xmlns:a16="http://schemas.microsoft.com/office/drawing/2014/main" id="{75CDC4B1-0AC7-1D6B-A2A3-2EBAC2528382}"/>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463" name="Tekstfelt 2462">
                    <a:extLst>
                      <a:ext uri="{FF2B5EF4-FFF2-40B4-BE49-F238E27FC236}">
                        <a16:creationId xmlns:a16="http://schemas.microsoft.com/office/drawing/2014/main" id="{EF3D0F28-2AC5-2717-A500-C80B4E9A2CAE}"/>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464" name="Tekstfelt 2463">
                    <a:extLst>
                      <a:ext uri="{FF2B5EF4-FFF2-40B4-BE49-F238E27FC236}">
                        <a16:creationId xmlns:a16="http://schemas.microsoft.com/office/drawing/2014/main" id="{D53D671F-FF95-C7E0-FA3F-7381C52A87DB}"/>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465" name="Tekstfelt 2464">
                    <a:extLst>
                      <a:ext uri="{FF2B5EF4-FFF2-40B4-BE49-F238E27FC236}">
                        <a16:creationId xmlns:a16="http://schemas.microsoft.com/office/drawing/2014/main" id="{11DA06B4-7178-DD6E-6F23-0C260AE89E25}"/>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466" name="Tekstfelt 2465">
                    <a:extLst>
                      <a:ext uri="{FF2B5EF4-FFF2-40B4-BE49-F238E27FC236}">
                        <a16:creationId xmlns:a16="http://schemas.microsoft.com/office/drawing/2014/main" id="{51D2B0E4-AB71-5AC1-C3B2-F127849BDBF5}"/>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467" name="Tekstfelt 2466">
                    <a:extLst>
                      <a:ext uri="{FF2B5EF4-FFF2-40B4-BE49-F238E27FC236}">
                        <a16:creationId xmlns:a16="http://schemas.microsoft.com/office/drawing/2014/main" id="{42735F5A-A552-3004-E684-1A03650F7609}"/>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468" name="Tekstfelt 2467">
                    <a:extLst>
                      <a:ext uri="{FF2B5EF4-FFF2-40B4-BE49-F238E27FC236}">
                        <a16:creationId xmlns:a16="http://schemas.microsoft.com/office/drawing/2014/main" id="{EF7A5DB9-F7D2-7390-E548-E36212489C1D}"/>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469" name="Tekstfelt 2468">
                    <a:extLst>
                      <a:ext uri="{FF2B5EF4-FFF2-40B4-BE49-F238E27FC236}">
                        <a16:creationId xmlns:a16="http://schemas.microsoft.com/office/drawing/2014/main" id="{F1DB131F-4A8A-397A-58B8-B7F8177B44F9}"/>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470" name="Tekstfelt 2469">
                    <a:extLst>
                      <a:ext uri="{FF2B5EF4-FFF2-40B4-BE49-F238E27FC236}">
                        <a16:creationId xmlns:a16="http://schemas.microsoft.com/office/drawing/2014/main" id="{18F42011-4AEF-98CC-90C4-076CF6253BE1}"/>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471" name="Tekstfelt 2470">
                    <a:extLst>
                      <a:ext uri="{FF2B5EF4-FFF2-40B4-BE49-F238E27FC236}">
                        <a16:creationId xmlns:a16="http://schemas.microsoft.com/office/drawing/2014/main" id="{7BC06B12-585C-A88A-3907-386E49FAB4AF}"/>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472" name="Tekstfelt 2471">
                    <a:extLst>
                      <a:ext uri="{FF2B5EF4-FFF2-40B4-BE49-F238E27FC236}">
                        <a16:creationId xmlns:a16="http://schemas.microsoft.com/office/drawing/2014/main" id="{891F04D7-19D7-0BB5-40C6-7BA1C2786AA5}"/>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473" name="Tekstfelt 2472">
                    <a:extLst>
                      <a:ext uri="{FF2B5EF4-FFF2-40B4-BE49-F238E27FC236}">
                        <a16:creationId xmlns:a16="http://schemas.microsoft.com/office/drawing/2014/main" id="{4234C385-128B-587C-BC5B-8784A8C8AF53}"/>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474" name="Tekstfelt 2473">
                    <a:extLst>
                      <a:ext uri="{FF2B5EF4-FFF2-40B4-BE49-F238E27FC236}">
                        <a16:creationId xmlns:a16="http://schemas.microsoft.com/office/drawing/2014/main" id="{EC8C1E2D-B527-F1FD-6AEB-31FE40C72B9A}"/>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475" name="Tekstfelt 2474">
                    <a:extLst>
                      <a:ext uri="{FF2B5EF4-FFF2-40B4-BE49-F238E27FC236}">
                        <a16:creationId xmlns:a16="http://schemas.microsoft.com/office/drawing/2014/main" id="{73251C64-CEA9-1643-0180-71E4D72363AE}"/>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476" name="Tekstfelt 2475">
                    <a:extLst>
                      <a:ext uri="{FF2B5EF4-FFF2-40B4-BE49-F238E27FC236}">
                        <a16:creationId xmlns:a16="http://schemas.microsoft.com/office/drawing/2014/main" id="{F29F59BF-E76F-F22D-0A78-F6E4F21D0FFE}"/>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477" name="Tekstfelt 2476">
                    <a:extLst>
                      <a:ext uri="{FF2B5EF4-FFF2-40B4-BE49-F238E27FC236}">
                        <a16:creationId xmlns:a16="http://schemas.microsoft.com/office/drawing/2014/main" id="{9F18F5E8-5502-155D-541A-50FD0C45477C}"/>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442" name="Tekstfelt 2441">
                  <a:extLst>
                    <a:ext uri="{FF2B5EF4-FFF2-40B4-BE49-F238E27FC236}">
                      <a16:creationId xmlns:a16="http://schemas.microsoft.com/office/drawing/2014/main" id="{48895567-3AF6-69A9-F987-8FA2F4970BAB}"/>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443" name="Tekstfelt 2442">
                  <a:extLst>
                    <a:ext uri="{FF2B5EF4-FFF2-40B4-BE49-F238E27FC236}">
                      <a16:creationId xmlns:a16="http://schemas.microsoft.com/office/drawing/2014/main" id="{DD4B0EB3-759F-89F1-1980-07A052595ECC}"/>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444" name="Tekstfelt 2443">
                  <a:extLst>
                    <a:ext uri="{FF2B5EF4-FFF2-40B4-BE49-F238E27FC236}">
                      <a16:creationId xmlns:a16="http://schemas.microsoft.com/office/drawing/2014/main" id="{BD91D8B4-C6A4-D635-D0C8-338CFE985CBB}"/>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11" name="Gruppe 1810">
                <a:extLst>
                  <a:ext uri="{FF2B5EF4-FFF2-40B4-BE49-F238E27FC236}">
                    <a16:creationId xmlns:a16="http://schemas.microsoft.com/office/drawing/2014/main" id="{0AC9BE09-179D-09C1-180C-0004A7FE70DC}"/>
                  </a:ext>
                </a:extLst>
              </p:cNvPr>
              <p:cNvGrpSpPr/>
              <p:nvPr/>
            </p:nvGrpSpPr>
            <p:grpSpPr>
              <a:xfrm>
                <a:off x="4188892" y="1168460"/>
                <a:ext cx="374057" cy="4971316"/>
                <a:chOff x="2884750" y="1168460"/>
                <a:chExt cx="374057" cy="4971316"/>
              </a:xfrm>
            </p:grpSpPr>
            <p:grpSp>
              <p:nvGrpSpPr>
                <p:cNvPr id="2428" name="Gruppe 2427">
                  <a:extLst>
                    <a:ext uri="{FF2B5EF4-FFF2-40B4-BE49-F238E27FC236}">
                      <a16:creationId xmlns:a16="http://schemas.microsoft.com/office/drawing/2014/main" id="{9788594E-66DB-DC5A-5A96-B9C6DA3F2D5A}"/>
                    </a:ext>
                  </a:extLst>
                </p:cNvPr>
                <p:cNvGrpSpPr/>
                <p:nvPr/>
              </p:nvGrpSpPr>
              <p:grpSpPr>
                <a:xfrm>
                  <a:off x="2884750" y="1168460"/>
                  <a:ext cx="358241" cy="4542339"/>
                  <a:chOff x="3468415" y="1754237"/>
                  <a:chExt cx="358241" cy="4542339"/>
                </a:xfrm>
              </p:grpSpPr>
              <p:sp>
                <p:nvSpPr>
                  <p:cNvPr id="2430" name="Tekstfelt 2429">
                    <a:extLst>
                      <a:ext uri="{FF2B5EF4-FFF2-40B4-BE49-F238E27FC236}">
                        <a16:creationId xmlns:a16="http://schemas.microsoft.com/office/drawing/2014/main" id="{F2814576-53F3-86EC-53E9-3CF40D1F4B2E}"/>
                      </a:ext>
                    </a:extLst>
                  </p:cNvPr>
                  <p:cNvSpPr txBox="1"/>
                  <p:nvPr/>
                </p:nvSpPr>
                <p:spPr>
                  <a:xfrm>
                    <a:off x="3477366" y="60811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217</a:t>
                    </a:r>
                  </a:p>
                </p:txBody>
              </p:sp>
              <p:sp>
                <p:nvSpPr>
                  <p:cNvPr id="2431" name="Tekstfelt 2430">
                    <a:extLst>
                      <a:ext uri="{FF2B5EF4-FFF2-40B4-BE49-F238E27FC236}">
                        <a16:creationId xmlns:a16="http://schemas.microsoft.com/office/drawing/2014/main" id="{6438ACA0-1871-D992-5501-CBEA19FF19B5}"/>
                      </a:ext>
                    </a:extLst>
                  </p:cNvPr>
                  <p:cNvSpPr txBox="1"/>
                  <p:nvPr/>
                </p:nvSpPr>
                <p:spPr>
                  <a:xfrm>
                    <a:off x="3470660" y="218566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226</a:t>
                    </a:r>
                  </a:p>
                </p:txBody>
              </p:sp>
              <p:sp>
                <p:nvSpPr>
                  <p:cNvPr id="2432" name="Tekstfelt 2431">
                    <a:extLst>
                      <a:ext uri="{FF2B5EF4-FFF2-40B4-BE49-F238E27FC236}">
                        <a16:creationId xmlns:a16="http://schemas.microsoft.com/office/drawing/2014/main" id="{5019ED74-A0F7-5228-0FA5-0D6AA0F3D336}"/>
                      </a:ext>
                    </a:extLst>
                  </p:cNvPr>
                  <p:cNvSpPr txBox="1"/>
                  <p:nvPr/>
                </p:nvSpPr>
                <p:spPr>
                  <a:xfrm>
                    <a:off x="3470659" y="26193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225</a:t>
                    </a:r>
                  </a:p>
                </p:txBody>
              </p:sp>
              <p:sp>
                <p:nvSpPr>
                  <p:cNvPr id="2433" name="Tekstfelt 2432">
                    <a:extLst>
                      <a:ext uri="{FF2B5EF4-FFF2-40B4-BE49-F238E27FC236}">
                        <a16:creationId xmlns:a16="http://schemas.microsoft.com/office/drawing/2014/main" id="{67719E72-B8DF-C144-01DD-CC7C998D6BD0}"/>
                      </a:ext>
                    </a:extLst>
                  </p:cNvPr>
                  <p:cNvSpPr txBox="1"/>
                  <p:nvPr/>
                </p:nvSpPr>
                <p:spPr>
                  <a:xfrm>
                    <a:off x="3468415" y="305412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224</a:t>
                    </a:r>
                  </a:p>
                </p:txBody>
              </p:sp>
              <p:sp>
                <p:nvSpPr>
                  <p:cNvPr id="2434" name="Tekstfelt 2433">
                    <a:extLst>
                      <a:ext uri="{FF2B5EF4-FFF2-40B4-BE49-F238E27FC236}">
                        <a16:creationId xmlns:a16="http://schemas.microsoft.com/office/drawing/2014/main" id="{EEF2AFDD-7A7B-6FE5-9250-4E8A6F9B77D0}"/>
                      </a:ext>
                    </a:extLst>
                  </p:cNvPr>
                  <p:cNvSpPr txBox="1"/>
                  <p:nvPr/>
                </p:nvSpPr>
                <p:spPr>
                  <a:xfrm>
                    <a:off x="3469533" y="348555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223</a:t>
                    </a:r>
                  </a:p>
                </p:txBody>
              </p:sp>
              <p:sp>
                <p:nvSpPr>
                  <p:cNvPr id="2435" name="Tekstfelt 2434">
                    <a:extLst>
                      <a:ext uri="{FF2B5EF4-FFF2-40B4-BE49-F238E27FC236}">
                        <a16:creationId xmlns:a16="http://schemas.microsoft.com/office/drawing/2014/main" id="{F8D28C82-113B-E1F7-E8BB-F5478BAD15D9}"/>
                      </a:ext>
                    </a:extLst>
                  </p:cNvPr>
                  <p:cNvSpPr txBox="1"/>
                  <p:nvPr/>
                </p:nvSpPr>
                <p:spPr>
                  <a:xfrm>
                    <a:off x="3470652" y="391699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222</a:t>
                    </a:r>
                  </a:p>
                </p:txBody>
              </p:sp>
              <p:sp>
                <p:nvSpPr>
                  <p:cNvPr id="2436" name="Tekstfelt 2435">
                    <a:extLst>
                      <a:ext uri="{FF2B5EF4-FFF2-40B4-BE49-F238E27FC236}">
                        <a16:creationId xmlns:a16="http://schemas.microsoft.com/office/drawing/2014/main" id="{F2910324-E560-E1BC-7DE8-7F6285AF9D50}"/>
                      </a:ext>
                    </a:extLst>
                  </p:cNvPr>
                  <p:cNvSpPr txBox="1"/>
                  <p:nvPr/>
                </p:nvSpPr>
                <p:spPr>
                  <a:xfrm>
                    <a:off x="3471769" y="434842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221</a:t>
                    </a:r>
                  </a:p>
                </p:txBody>
              </p:sp>
              <p:sp>
                <p:nvSpPr>
                  <p:cNvPr id="2437" name="Tekstfelt 2436">
                    <a:extLst>
                      <a:ext uri="{FF2B5EF4-FFF2-40B4-BE49-F238E27FC236}">
                        <a16:creationId xmlns:a16="http://schemas.microsoft.com/office/drawing/2014/main" id="{07B1E968-AAF7-EBA0-AC99-E5A5F3EE3379}"/>
                      </a:ext>
                    </a:extLst>
                  </p:cNvPr>
                  <p:cNvSpPr txBox="1"/>
                  <p:nvPr/>
                </p:nvSpPr>
                <p:spPr>
                  <a:xfrm>
                    <a:off x="3472887" y="477984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220</a:t>
                    </a:r>
                  </a:p>
                </p:txBody>
              </p:sp>
              <p:sp>
                <p:nvSpPr>
                  <p:cNvPr id="2438" name="Tekstfelt 2437">
                    <a:extLst>
                      <a:ext uri="{FF2B5EF4-FFF2-40B4-BE49-F238E27FC236}">
                        <a16:creationId xmlns:a16="http://schemas.microsoft.com/office/drawing/2014/main" id="{3BD903E2-BC1C-D882-6A6B-A41DE2807448}"/>
                      </a:ext>
                    </a:extLst>
                  </p:cNvPr>
                  <p:cNvSpPr txBox="1"/>
                  <p:nvPr/>
                </p:nvSpPr>
                <p:spPr>
                  <a:xfrm>
                    <a:off x="3477366" y="521127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219</a:t>
                    </a:r>
                  </a:p>
                </p:txBody>
              </p:sp>
              <p:sp>
                <p:nvSpPr>
                  <p:cNvPr id="2439" name="Tekstfelt 2438">
                    <a:extLst>
                      <a:ext uri="{FF2B5EF4-FFF2-40B4-BE49-F238E27FC236}">
                        <a16:creationId xmlns:a16="http://schemas.microsoft.com/office/drawing/2014/main" id="{41C0EB57-DFA7-24B5-53E6-0FD2BB638F38}"/>
                      </a:ext>
                    </a:extLst>
                  </p:cNvPr>
                  <p:cNvSpPr txBox="1"/>
                  <p:nvPr/>
                </p:nvSpPr>
                <p:spPr>
                  <a:xfrm>
                    <a:off x="3478484" y="5646066"/>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218</a:t>
                    </a:r>
                  </a:p>
                </p:txBody>
              </p:sp>
              <p:sp>
                <p:nvSpPr>
                  <p:cNvPr id="2440" name="Tekstfelt 2439">
                    <a:extLst>
                      <a:ext uri="{FF2B5EF4-FFF2-40B4-BE49-F238E27FC236}">
                        <a16:creationId xmlns:a16="http://schemas.microsoft.com/office/drawing/2014/main" id="{32779AAF-A4A0-FBDD-D6E0-EB4B93300FEA}"/>
                      </a:ext>
                    </a:extLst>
                  </p:cNvPr>
                  <p:cNvSpPr txBox="1"/>
                  <p:nvPr/>
                </p:nvSpPr>
                <p:spPr>
                  <a:xfrm>
                    <a:off x="3469542" y="17542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227</a:t>
                    </a:r>
                  </a:p>
                </p:txBody>
              </p:sp>
            </p:grpSp>
            <p:sp>
              <p:nvSpPr>
                <p:cNvPr id="2429" name="Tekstfelt 2428">
                  <a:extLst>
                    <a:ext uri="{FF2B5EF4-FFF2-40B4-BE49-F238E27FC236}">
                      <a16:creationId xmlns:a16="http://schemas.microsoft.com/office/drawing/2014/main" id="{CA8062A1-0787-C4FE-40CB-4678BE524656}"/>
                    </a:ext>
                  </a:extLst>
                </p:cNvPr>
                <p:cNvSpPr txBox="1"/>
                <p:nvPr/>
              </p:nvSpPr>
              <p:spPr>
                <a:xfrm>
                  <a:off x="2910635" y="59243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216</a:t>
                  </a:r>
                </a:p>
              </p:txBody>
            </p:sp>
          </p:grpSp>
          <p:grpSp>
            <p:nvGrpSpPr>
              <p:cNvPr id="1812" name="Gruppe 1811">
                <a:extLst>
                  <a:ext uri="{FF2B5EF4-FFF2-40B4-BE49-F238E27FC236}">
                    <a16:creationId xmlns:a16="http://schemas.microsoft.com/office/drawing/2014/main" id="{F0BEB489-B276-F6D4-4FAA-AD0F4DE5AD9E}"/>
                  </a:ext>
                </a:extLst>
              </p:cNvPr>
              <p:cNvGrpSpPr/>
              <p:nvPr/>
            </p:nvGrpSpPr>
            <p:grpSpPr>
              <a:xfrm>
                <a:off x="5119196" y="1063299"/>
                <a:ext cx="444157" cy="5190614"/>
                <a:chOff x="5753799" y="1204530"/>
                <a:chExt cx="444157" cy="5190614"/>
              </a:xfrm>
            </p:grpSpPr>
            <p:grpSp>
              <p:nvGrpSpPr>
                <p:cNvPr id="2415" name="Gruppe 2414">
                  <a:extLst>
                    <a:ext uri="{FF2B5EF4-FFF2-40B4-BE49-F238E27FC236}">
                      <a16:creationId xmlns:a16="http://schemas.microsoft.com/office/drawing/2014/main" id="{0EA7C696-2FE4-BB83-29BF-7B6BFB10ED34}"/>
                    </a:ext>
                  </a:extLst>
                </p:cNvPr>
                <p:cNvGrpSpPr/>
                <p:nvPr/>
              </p:nvGrpSpPr>
              <p:grpSpPr>
                <a:xfrm>
                  <a:off x="5753799" y="1204530"/>
                  <a:ext cx="442069" cy="4756379"/>
                  <a:chOff x="3817279" y="1064461"/>
                  <a:chExt cx="442069" cy="4756379"/>
                </a:xfrm>
              </p:grpSpPr>
              <p:sp>
                <p:nvSpPr>
                  <p:cNvPr id="2417" name="Rektangel 2416">
                    <a:extLst>
                      <a:ext uri="{FF2B5EF4-FFF2-40B4-BE49-F238E27FC236}">
                        <a16:creationId xmlns:a16="http://schemas.microsoft.com/office/drawing/2014/main" id="{0E996712-43B4-BE01-DBC5-1CE0080F776F}"/>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8" name="Rektangel 2417">
                    <a:extLst>
                      <a:ext uri="{FF2B5EF4-FFF2-40B4-BE49-F238E27FC236}">
                        <a16:creationId xmlns:a16="http://schemas.microsoft.com/office/drawing/2014/main" id="{7F56D52A-704D-2790-D009-B093E785DADD}"/>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9" name="Rektangel 2418">
                    <a:extLst>
                      <a:ext uri="{FF2B5EF4-FFF2-40B4-BE49-F238E27FC236}">
                        <a16:creationId xmlns:a16="http://schemas.microsoft.com/office/drawing/2014/main" id="{563C3409-49DD-67C6-A075-AF68AC65D3BE}"/>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0" name="Rektangel 2419">
                    <a:extLst>
                      <a:ext uri="{FF2B5EF4-FFF2-40B4-BE49-F238E27FC236}">
                        <a16:creationId xmlns:a16="http://schemas.microsoft.com/office/drawing/2014/main" id="{88425F19-2EE3-2382-6162-A096AB1764E1}"/>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1" name="Rektangel 2420">
                    <a:extLst>
                      <a:ext uri="{FF2B5EF4-FFF2-40B4-BE49-F238E27FC236}">
                        <a16:creationId xmlns:a16="http://schemas.microsoft.com/office/drawing/2014/main" id="{686AAEC6-DCC8-3214-4277-D47D4C3AE718}"/>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2" name="Rektangel 2421">
                    <a:extLst>
                      <a:ext uri="{FF2B5EF4-FFF2-40B4-BE49-F238E27FC236}">
                        <a16:creationId xmlns:a16="http://schemas.microsoft.com/office/drawing/2014/main" id="{79421C23-954A-77F0-0AF0-FF7B97083F81}"/>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3" name="Rektangel 2422">
                    <a:extLst>
                      <a:ext uri="{FF2B5EF4-FFF2-40B4-BE49-F238E27FC236}">
                        <a16:creationId xmlns:a16="http://schemas.microsoft.com/office/drawing/2014/main" id="{CE6C3C22-AAFA-46D4-70C0-B7EFBC7420A5}"/>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4" name="Rektangel 2423">
                    <a:extLst>
                      <a:ext uri="{FF2B5EF4-FFF2-40B4-BE49-F238E27FC236}">
                        <a16:creationId xmlns:a16="http://schemas.microsoft.com/office/drawing/2014/main" id="{B73CD143-97D7-3427-50CE-BB64C208A613}"/>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5" name="Rektangel 2424">
                    <a:extLst>
                      <a:ext uri="{FF2B5EF4-FFF2-40B4-BE49-F238E27FC236}">
                        <a16:creationId xmlns:a16="http://schemas.microsoft.com/office/drawing/2014/main" id="{6538C805-6441-D90A-9FB7-5319518CE5BF}"/>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6" name="Rektangel 2425">
                    <a:extLst>
                      <a:ext uri="{FF2B5EF4-FFF2-40B4-BE49-F238E27FC236}">
                        <a16:creationId xmlns:a16="http://schemas.microsoft.com/office/drawing/2014/main" id="{D04E2917-AA97-F8DC-3E5F-FEA649A3E363}"/>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7" name="Rektangel 2426">
                    <a:extLst>
                      <a:ext uri="{FF2B5EF4-FFF2-40B4-BE49-F238E27FC236}">
                        <a16:creationId xmlns:a16="http://schemas.microsoft.com/office/drawing/2014/main" id="{916F45E1-413E-D547-7210-99ED066D51E8}"/>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16" name="Rektangel 2415">
                  <a:extLst>
                    <a:ext uri="{FF2B5EF4-FFF2-40B4-BE49-F238E27FC236}">
                      <a16:creationId xmlns:a16="http://schemas.microsoft.com/office/drawing/2014/main" id="{E233A152-6C84-663E-1801-912C5AC5DC6C}"/>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3" name="Gruppe 1812">
                <a:extLst>
                  <a:ext uri="{FF2B5EF4-FFF2-40B4-BE49-F238E27FC236}">
                    <a16:creationId xmlns:a16="http://schemas.microsoft.com/office/drawing/2014/main" id="{798718DF-34E6-E464-6CF8-50A990937629}"/>
                  </a:ext>
                </a:extLst>
              </p:cNvPr>
              <p:cNvGrpSpPr/>
              <p:nvPr/>
            </p:nvGrpSpPr>
            <p:grpSpPr>
              <a:xfrm>
                <a:off x="4687520" y="1061335"/>
                <a:ext cx="444157" cy="5190614"/>
                <a:chOff x="5753799" y="1204530"/>
                <a:chExt cx="444157" cy="5190614"/>
              </a:xfrm>
            </p:grpSpPr>
            <p:grpSp>
              <p:nvGrpSpPr>
                <p:cNvPr id="2402" name="Gruppe 2401">
                  <a:extLst>
                    <a:ext uri="{FF2B5EF4-FFF2-40B4-BE49-F238E27FC236}">
                      <a16:creationId xmlns:a16="http://schemas.microsoft.com/office/drawing/2014/main" id="{17861CA3-D022-90E6-A08F-4F2861334E12}"/>
                    </a:ext>
                  </a:extLst>
                </p:cNvPr>
                <p:cNvGrpSpPr/>
                <p:nvPr/>
              </p:nvGrpSpPr>
              <p:grpSpPr>
                <a:xfrm>
                  <a:off x="5753799" y="1204530"/>
                  <a:ext cx="442069" cy="4756379"/>
                  <a:chOff x="3817279" y="1064461"/>
                  <a:chExt cx="442069" cy="4756379"/>
                </a:xfrm>
              </p:grpSpPr>
              <p:sp>
                <p:nvSpPr>
                  <p:cNvPr id="2404" name="Rektangel 2403">
                    <a:extLst>
                      <a:ext uri="{FF2B5EF4-FFF2-40B4-BE49-F238E27FC236}">
                        <a16:creationId xmlns:a16="http://schemas.microsoft.com/office/drawing/2014/main" id="{1B0F13AF-D3D0-5002-E926-16B07FCFF5FC}"/>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5" name="Rektangel 2404">
                    <a:extLst>
                      <a:ext uri="{FF2B5EF4-FFF2-40B4-BE49-F238E27FC236}">
                        <a16:creationId xmlns:a16="http://schemas.microsoft.com/office/drawing/2014/main" id="{BC49143E-4FDA-AEDE-A07E-9DFAB2F8A18D}"/>
                      </a:ext>
                    </a:extLst>
                  </p:cNvPr>
                  <p:cNvSpPr>
                    <a:spLocks noChangeAspect="1"/>
                  </p:cNvSpPr>
                  <p:nvPr/>
                </p:nvSpPr>
                <p:spPr>
                  <a:xfrm>
                    <a:off x="3819523" y="1064461"/>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6" name="Rektangel 2405">
                    <a:extLst>
                      <a:ext uri="{FF2B5EF4-FFF2-40B4-BE49-F238E27FC236}">
                        <a16:creationId xmlns:a16="http://schemas.microsoft.com/office/drawing/2014/main" id="{F785AE7F-5D78-6DEE-03E4-847766C8D85C}"/>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7" name="Rektangel 2406">
                    <a:extLst>
                      <a:ext uri="{FF2B5EF4-FFF2-40B4-BE49-F238E27FC236}">
                        <a16:creationId xmlns:a16="http://schemas.microsoft.com/office/drawing/2014/main" id="{772FF905-D13E-8DBC-FA34-39F3897CD042}"/>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8" name="Rektangel 2407">
                    <a:extLst>
                      <a:ext uri="{FF2B5EF4-FFF2-40B4-BE49-F238E27FC236}">
                        <a16:creationId xmlns:a16="http://schemas.microsoft.com/office/drawing/2014/main" id="{9D03D0A5-3A2E-C33B-95ED-8638466094A9}"/>
                      </a:ext>
                    </a:extLst>
                  </p:cNvPr>
                  <p:cNvSpPr>
                    <a:spLocks noChangeAspect="1"/>
                  </p:cNvSpPr>
                  <p:nvPr/>
                </p:nvSpPr>
                <p:spPr>
                  <a:xfrm>
                    <a:off x="3817279" y="2796903"/>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9" name="Rektangel 2408">
                    <a:extLst>
                      <a:ext uri="{FF2B5EF4-FFF2-40B4-BE49-F238E27FC236}">
                        <a16:creationId xmlns:a16="http://schemas.microsoft.com/office/drawing/2014/main" id="{5BC121CA-38A2-B917-75C0-32CCF585A043}"/>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0" name="Rektangel 2409">
                    <a:extLst>
                      <a:ext uri="{FF2B5EF4-FFF2-40B4-BE49-F238E27FC236}">
                        <a16:creationId xmlns:a16="http://schemas.microsoft.com/office/drawing/2014/main" id="{312B93D9-D04A-91C1-87F6-3691AF60DD61}"/>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1" name="Rektangel 2410">
                    <a:extLst>
                      <a:ext uri="{FF2B5EF4-FFF2-40B4-BE49-F238E27FC236}">
                        <a16:creationId xmlns:a16="http://schemas.microsoft.com/office/drawing/2014/main" id="{03C279B8-ED66-44AB-65D6-A44B21558740}"/>
                      </a:ext>
                    </a:extLst>
                  </p:cNvPr>
                  <p:cNvSpPr>
                    <a:spLocks noChangeAspect="1"/>
                  </p:cNvSpPr>
                  <p:nvPr/>
                </p:nvSpPr>
                <p:spPr>
                  <a:xfrm>
                    <a:off x="3820633" y="409119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2" name="Rektangel 2411">
                    <a:extLst>
                      <a:ext uri="{FF2B5EF4-FFF2-40B4-BE49-F238E27FC236}">
                        <a16:creationId xmlns:a16="http://schemas.microsoft.com/office/drawing/2014/main" id="{4AAC0C93-8F12-6691-C51F-B1A02B9F1E46}"/>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3" name="Rektangel 2412">
                    <a:extLst>
                      <a:ext uri="{FF2B5EF4-FFF2-40B4-BE49-F238E27FC236}">
                        <a16:creationId xmlns:a16="http://schemas.microsoft.com/office/drawing/2014/main" id="{3040E83E-B19E-9F0F-1C11-5705F635C588}"/>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4" name="Rektangel 2413">
                    <a:extLst>
                      <a:ext uri="{FF2B5EF4-FFF2-40B4-BE49-F238E27FC236}">
                        <a16:creationId xmlns:a16="http://schemas.microsoft.com/office/drawing/2014/main" id="{94EEE9F1-E8C2-F533-E52F-8EE14B6B660B}"/>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03" name="Rektangel 2402">
                  <a:extLst>
                    <a:ext uri="{FF2B5EF4-FFF2-40B4-BE49-F238E27FC236}">
                      <a16:creationId xmlns:a16="http://schemas.microsoft.com/office/drawing/2014/main" id="{489A0A4D-00BB-5E99-6279-DCF335E62C58}"/>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4" name="Gruppe 1813">
                <a:extLst>
                  <a:ext uri="{FF2B5EF4-FFF2-40B4-BE49-F238E27FC236}">
                    <a16:creationId xmlns:a16="http://schemas.microsoft.com/office/drawing/2014/main" id="{1917D274-4E71-7657-EE53-73E07DDD33C2}"/>
                  </a:ext>
                </a:extLst>
              </p:cNvPr>
              <p:cNvGrpSpPr/>
              <p:nvPr/>
            </p:nvGrpSpPr>
            <p:grpSpPr>
              <a:xfrm>
                <a:off x="3819968" y="1058901"/>
                <a:ext cx="444157" cy="5190614"/>
                <a:chOff x="5753799" y="1204530"/>
                <a:chExt cx="444157" cy="5190614"/>
              </a:xfrm>
            </p:grpSpPr>
            <p:grpSp>
              <p:nvGrpSpPr>
                <p:cNvPr id="2389" name="Gruppe 2388">
                  <a:extLst>
                    <a:ext uri="{FF2B5EF4-FFF2-40B4-BE49-F238E27FC236}">
                      <a16:creationId xmlns:a16="http://schemas.microsoft.com/office/drawing/2014/main" id="{7774789B-DF78-224A-1285-20175E2DAD3E}"/>
                    </a:ext>
                  </a:extLst>
                </p:cNvPr>
                <p:cNvGrpSpPr/>
                <p:nvPr/>
              </p:nvGrpSpPr>
              <p:grpSpPr>
                <a:xfrm>
                  <a:off x="5753799" y="1204530"/>
                  <a:ext cx="442069" cy="4756379"/>
                  <a:chOff x="3817279" y="1064461"/>
                  <a:chExt cx="442069" cy="4756379"/>
                </a:xfrm>
              </p:grpSpPr>
              <p:sp>
                <p:nvSpPr>
                  <p:cNvPr id="2391" name="Rektangel 2390">
                    <a:extLst>
                      <a:ext uri="{FF2B5EF4-FFF2-40B4-BE49-F238E27FC236}">
                        <a16:creationId xmlns:a16="http://schemas.microsoft.com/office/drawing/2014/main" id="{02449E67-6BA8-DD5E-C4FC-FA424DB2CC37}"/>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2" name="Rektangel 2391">
                    <a:extLst>
                      <a:ext uri="{FF2B5EF4-FFF2-40B4-BE49-F238E27FC236}">
                        <a16:creationId xmlns:a16="http://schemas.microsoft.com/office/drawing/2014/main" id="{0BB0AB1B-3629-1F20-125D-3D3686A89B7E}"/>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3" name="Rektangel 2392">
                    <a:extLst>
                      <a:ext uri="{FF2B5EF4-FFF2-40B4-BE49-F238E27FC236}">
                        <a16:creationId xmlns:a16="http://schemas.microsoft.com/office/drawing/2014/main" id="{C532DE13-97E7-99A3-36BB-483B4D7E7ADB}"/>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4" name="Rektangel 2393">
                    <a:extLst>
                      <a:ext uri="{FF2B5EF4-FFF2-40B4-BE49-F238E27FC236}">
                        <a16:creationId xmlns:a16="http://schemas.microsoft.com/office/drawing/2014/main" id="{C2877DC7-F141-392F-CC6E-189E2BEAD8DF}"/>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5" name="Rektangel 2394">
                    <a:extLst>
                      <a:ext uri="{FF2B5EF4-FFF2-40B4-BE49-F238E27FC236}">
                        <a16:creationId xmlns:a16="http://schemas.microsoft.com/office/drawing/2014/main" id="{82560634-F111-10AD-6157-776A5E1410AE}"/>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6" name="Rektangel 2395">
                    <a:extLst>
                      <a:ext uri="{FF2B5EF4-FFF2-40B4-BE49-F238E27FC236}">
                        <a16:creationId xmlns:a16="http://schemas.microsoft.com/office/drawing/2014/main" id="{A867A4F3-7142-A8E8-2DDD-1A32A2A4C615}"/>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7" name="Rektangel 2396">
                    <a:extLst>
                      <a:ext uri="{FF2B5EF4-FFF2-40B4-BE49-F238E27FC236}">
                        <a16:creationId xmlns:a16="http://schemas.microsoft.com/office/drawing/2014/main" id="{17558103-8295-CD47-5A66-923DFAA786EE}"/>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8" name="Rektangel 2397">
                    <a:extLst>
                      <a:ext uri="{FF2B5EF4-FFF2-40B4-BE49-F238E27FC236}">
                        <a16:creationId xmlns:a16="http://schemas.microsoft.com/office/drawing/2014/main" id="{247656DD-5CD0-A869-71CD-B6C51E75AE11}"/>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9" name="Rektangel 2398">
                    <a:extLst>
                      <a:ext uri="{FF2B5EF4-FFF2-40B4-BE49-F238E27FC236}">
                        <a16:creationId xmlns:a16="http://schemas.microsoft.com/office/drawing/2014/main" id="{F24AE867-3C66-B8C8-580D-28F01B9D16DF}"/>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0" name="Rektangel 2399">
                    <a:extLst>
                      <a:ext uri="{FF2B5EF4-FFF2-40B4-BE49-F238E27FC236}">
                        <a16:creationId xmlns:a16="http://schemas.microsoft.com/office/drawing/2014/main" id="{B10164FE-22B9-DCBE-B38A-E66B310E19A7}"/>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1" name="Rektangel 2400">
                    <a:extLst>
                      <a:ext uri="{FF2B5EF4-FFF2-40B4-BE49-F238E27FC236}">
                        <a16:creationId xmlns:a16="http://schemas.microsoft.com/office/drawing/2014/main" id="{BB4D687A-007F-3E0B-63CF-25A4EC4760A5}"/>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90" name="Rektangel 2389">
                  <a:extLst>
                    <a:ext uri="{FF2B5EF4-FFF2-40B4-BE49-F238E27FC236}">
                      <a16:creationId xmlns:a16="http://schemas.microsoft.com/office/drawing/2014/main" id="{966699E1-D6D4-A8C2-5BC1-35C79D44836D}"/>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5" name="Gruppe 1814">
                <a:extLst>
                  <a:ext uri="{FF2B5EF4-FFF2-40B4-BE49-F238E27FC236}">
                    <a16:creationId xmlns:a16="http://schemas.microsoft.com/office/drawing/2014/main" id="{A679EC65-23AF-1356-DB4D-2B6E9F299E8A}"/>
                  </a:ext>
                </a:extLst>
              </p:cNvPr>
              <p:cNvGrpSpPr/>
              <p:nvPr/>
            </p:nvGrpSpPr>
            <p:grpSpPr>
              <a:xfrm>
                <a:off x="3386295" y="1062122"/>
                <a:ext cx="444157" cy="5190614"/>
                <a:chOff x="5753799" y="1204530"/>
                <a:chExt cx="444157" cy="5190614"/>
              </a:xfrm>
            </p:grpSpPr>
            <p:grpSp>
              <p:nvGrpSpPr>
                <p:cNvPr id="2376" name="Gruppe 2375">
                  <a:extLst>
                    <a:ext uri="{FF2B5EF4-FFF2-40B4-BE49-F238E27FC236}">
                      <a16:creationId xmlns:a16="http://schemas.microsoft.com/office/drawing/2014/main" id="{7263B5F9-CE4B-00F6-1981-79FFC2CFC7B8}"/>
                    </a:ext>
                  </a:extLst>
                </p:cNvPr>
                <p:cNvGrpSpPr/>
                <p:nvPr/>
              </p:nvGrpSpPr>
              <p:grpSpPr>
                <a:xfrm>
                  <a:off x="5753799" y="1204530"/>
                  <a:ext cx="442069" cy="4756379"/>
                  <a:chOff x="3817279" y="1064461"/>
                  <a:chExt cx="442069" cy="4756379"/>
                </a:xfrm>
              </p:grpSpPr>
              <p:sp>
                <p:nvSpPr>
                  <p:cNvPr id="2378" name="Rektangel 2377">
                    <a:extLst>
                      <a:ext uri="{FF2B5EF4-FFF2-40B4-BE49-F238E27FC236}">
                        <a16:creationId xmlns:a16="http://schemas.microsoft.com/office/drawing/2014/main" id="{438043EA-FC50-5585-FDEA-A7D591CE5B60}"/>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9" name="Rektangel 2378">
                    <a:extLst>
                      <a:ext uri="{FF2B5EF4-FFF2-40B4-BE49-F238E27FC236}">
                        <a16:creationId xmlns:a16="http://schemas.microsoft.com/office/drawing/2014/main" id="{B822FCA3-488A-817B-5862-57A4CFA2E6F5}"/>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0" name="Rektangel 2379">
                    <a:extLst>
                      <a:ext uri="{FF2B5EF4-FFF2-40B4-BE49-F238E27FC236}">
                        <a16:creationId xmlns:a16="http://schemas.microsoft.com/office/drawing/2014/main" id="{5F5085C7-D30A-6859-67A2-88A0EF55A274}"/>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1" name="Rektangel 2380">
                    <a:extLst>
                      <a:ext uri="{FF2B5EF4-FFF2-40B4-BE49-F238E27FC236}">
                        <a16:creationId xmlns:a16="http://schemas.microsoft.com/office/drawing/2014/main" id="{FCEAB409-32E4-001B-6EE6-94354DAFD385}"/>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2" name="Rektangel 2381">
                    <a:extLst>
                      <a:ext uri="{FF2B5EF4-FFF2-40B4-BE49-F238E27FC236}">
                        <a16:creationId xmlns:a16="http://schemas.microsoft.com/office/drawing/2014/main" id="{E0597265-8760-64BF-5589-5DCE4EF90621}"/>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3" name="Rektangel 2382">
                    <a:extLst>
                      <a:ext uri="{FF2B5EF4-FFF2-40B4-BE49-F238E27FC236}">
                        <a16:creationId xmlns:a16="http://schemas.microsoft.com/office/drawing/2014/main" id="{4CE62C5D-ADD2-7833-22B3-E7251645E356}"/>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4" name="Rektangel 2383">
                    <a:extLst>
                      <a:ext uri="{FF2B5EF4-FFF2-40B4-BE49-F238E27FC236}">
                        <a16:creationId xmlns:a16="http://schemas.microsoft.com/office/drawing/2014/main" id="{0D4C9E4C-1556-9934-3808-0BABFDD96EAC}"/>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5" name="Rektangel 2384">
                    <a:extLst>
                      <a:ext uri="{FF2B5EF4-FFF2-40B4-BE49-F238E27FC236}">
                        <a16:creationId xmlns:a16="http://schemas.microsoft.com/office/drawing/2014/main" id="{ED1AAF8E-3030-A4B1-D8B8-9FBC0194B80B}"/>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6" name="Rektangel 2385">
                    <a:extLst>
                      <a:ext uri="{FF2B5EF4-FFF2-40B4-BE49-F238E27FC236}">
                        <a16:creationId xmlns:a16="http://schemas.microsoft.com/office/drawing/2014/main" id="{5F60EE7F-BAB7-236A-E131-EC5809500410}"/>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7" name="Rektangel 2386">
                    <a:extLst>
                      <a:ext uri="{FF2B5EF4-FFF2-40B4-BE49-F238E27FC236}">
                        <a16:creationId xmlns:a16="http://schemas.microsoft.com/office/drawing/2014/main" id="{CEBEAA95-6168-22ED-146C-EFE7D24B8FC4}"/>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8" name="Rektangel 2387">
                    <a:extLst>
                      <a:ext uri="{FF2B5EF4-FFF2-40B4-BE49-F238E27FC236}">
                        <a16:creationId xmlns:a16="http://schemas.microsoft.com/office/drawing/2014/main" id="{56FD0C1E-2A2A-6B26-AB95-914A19068E41}"/>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77" name="Rektangel 2376">
                  <a:extLst>
                    <a:ext uri="{FF2B5EF4-FFF2-40B4-BE49-F238E27FC236}">
                      <a16:creationId xmlns:a16="http://schemas.microsoft.com/office/drawing/2014/main" id="{39591AF9-18D0-6098-ED97-6E619C2692FB}"/>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6" name="Gruppe 1815">
                <a:extLst>
                  <a:ext uri="{FF2B5EF4-FFF2-40B4-BE49-F238E27FC236}">
                    <a16:creationId xmlns:a16="http://schemas.microsoft.com/office/drawing/2014/main" id="{354DB5C2-4857-409D-4983-7314401CCADF}"/>
                  </a:ext>
                </a:extLst>
              </p:cNvPr>
              <p:cNvGrpSpPr/>
              <p:nvPr/>
            </p:nvGrpSpPr>
            <p:grpSpPr>
              <a:xfrm>
                <a:off x="2949135" y="1063521"/>
                <a:ext cx="444157" cy="5190614"/>
                <a:chOff x="5753799" y="1204530"/>
                <a:chExt cx="444157" cy="5190614"/>
              </a:xfrm>
            </p:grpSpPr>
            <p:grpSp>
              <p:nvGrpSpPr>
                <p:cNvPr id="2363" name="Gruppe 2362">
                  <a:extLst>
                    <a:ext uri="{FF2B5EF4-FFF2-40B4-BE49-F238E27FC236}">
                      <a16:creationId xmlns:a16="http://schemas.microsoft.com/office/drawing/2014/main" id="{B8FE9B17-DFCF-5E49-A49D-956B39A10755}"/>
                    </a:ext>
                  </a:extLst>
                </p:cNvPr>
                <p:cNvGrpSpPr/>
                <p:nvPr/>
              </p:nvGrpSpPr>
              <p:grpSpPr>
                <a:xfrm>
                  <a:off x="5753799" y="1204530"/>
                  <a:ext cx="442069" cy="4756379"/>
                  <a:chOff x="3817279" y="1064461"/>
                  <a:chExt cx="442069" cy="4756379"/>
                </a:xfrm>
              </p:grpSpPr>
              <p:sp>
                <p:nvSpPr>
                  <p:cNvPr id="2365" name="Rektangel 2364">
                    <a:extLst>
                      <a:ext uri="{FF2B5EF4-FFF2-40B4-BE49-F238E27FC236}">
                        <a16:creationId xmlns:a16="http://schemas.microsoft.com/office/drawing/2014/main" id="{6BD827C1-7EBE-4F09-251F-4CEB97418355}"/>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6" name="Rektangel 2365">
                    <a:extLst>
                      <a:ext uri="{FF2B5EF4-FFF2-40B4-BE49-F238E27FC236}">
                        <a16:creationId xmlns:a16="http://schemas.microsoft.com/office/drawing/2014/main" id="{EAAF84B6-29D8-3C5D-0A08-484C865C21D6}"/>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7" name="Rektangel 2366">
                    <a:extLst>
                      <a:ext uri="{FF2B5EF4-FFF2-40B4-BE49-F238E27FC236}">
                        <a16:creationId xmlns:a16="http://schemas.microsoft.com/office/drawing/2014/main" id="{D87C7FE3-7138-4C2C-2DA8-2FE2F2BABBE4}"/>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8" name="Rektangel 2367">
                    <a:extLst>
                      <a:ext uri="{FF2B5EF4-FFF2-40B4-BE49-F238E27FC236}">
                        <a16:creationId xmlns:a16="http://schemas.microsoft.com/office/drawing/2014/main" id="{44C8D165-AD16-EF8B-86CF-7F79877D2BC2}"/>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9" name="Rektangel 2368">
                    <a:extLst>
                      <a:ext uri="{FF2B5EF4-FFF2-40B4-BE49-F238E27FC236}">
                        <a16:creationId xmlns:a16="http://schemas.microsoft.com/office/drawing/2014/main" id="{EC31145D-B9E5-3C0A-977B-CB840CCDF371}"/>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0" name="Rektangel 2369">
                    <a:extLst>
                      <a:ext uri="{FF2B5EF4-FFF2-40B4-BE49-F238E27FC236}">
                        <a16:creationId xmlns:a16="http://schemas.microsoft.com/office/drawing/2014/main" id="{D2D85C4A-0570-7022-7963-C09DF237B0FE}"/>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1" name="Rektangel 2370">
                    <a:extLst>
                      <a:ext uri="{FF2B5EF4-FFF2-40B4-BE49-F238E27FC236}">
                        <a16:creationId xmlns:a16="http://schemas.microsoft.com/office/drawing/2014/main" id="{351C1989-EDA4-98B9-975E-EF7D11930718}"/>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2" name="Rektangel 2371">
                    <a:extLst>
                      <a:ext uri="{FF2B5EF4-FFF2-40B4-BE49-F238E27FC236}">
                        <a16:creationId xmlns:a16="http://schemas.microsoft.com/office/drawing/2014/main" id="{FE7B763C-AC94-C316-6A6B-34CC977A7249}"/>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3" name="Rektangel 2372">
                    <a:extLst>
                      <a:ext uri="{FF2B5EF4-FFF2-40B4-BE49-F238E27FC236}">
                        <a16:creationId xmlns:a16="http://schemas.microsoft.com/office/drawing/2014/main" id="{C484A44F-EBDF-9E36-1D4D-4C172794B390}"/>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4" name="Rektangel 2373">
                    <a:extLst>
                      <a:ext uri="{FF2B5EF4-FFF2-40B4-BE49-F238E27FC236}">
                        <a16:creationId xmlns:a16="http://schemas.microsoft.com/office/drawing/2014/main" id="{9EA31732-A362-735C-27EF-5EE8F4C0C0D8}"/>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5" name="Rektangel 2374">
                    <a:extLst>
                      <a:ext uri="{FF2B5EF4-FFF2-40B4-BE49-F238E27FC236}">
                        <a16:creationId xmlns:a16="http://schemas.microsoft.com/office/drawing/2014/main" id="{D6DE0977-4985-5E19-56FD-6A5B503CEFFD}"/>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64" name="Rektangel 2363">
                  <a:extLst>
                    <a:ext uri="{FF2B5EF4-FFF2-40B4-BE49-F238E27FC236}">
                      <a16:creationId xmlns:a16="http://schemas.microsoft.com/office/drawing/2014/main" id="{49009286-A16E-5DE4-CEFA-460BF8B02FD2}"/>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7" name="Gruppe 1816">
                <a:extLst>
                  <a:ext uri="{FF2B5EF4-FFF2-40B4-BE49-F238E27FC236}">
                    <a16:creationId xmlns:a16="http://schemas.microsoft.com/office/drawing/2014/main" id="{8D64CA93-6418-A65D-2DDA-45CE5AF5BA17}"/>
                  </a:ext>
                </a:extLst>
              </p:cNvPr>
              <p:cNvGrpSpPr/>
              <p:nvPr/>
            </p:nvGrpSpPr>
            <p:grpSpPr>
              <a:xfrm>
                <a:off x="2514229" y="1065829"/>
                <a:ext cx="444157" cy="5190614"/>
                <a:chOff x="5753799" y="1204530"/>
                <a:chExt cx="444157" cy="5190614"/>
              </a:xfrm>
            </p:grpSpPr>
            <p:grpSp>
              <p:nvGrpSpPr>
                <p:cNvPr id="2350" name="Gruppe 2349">
                  <a:extLst>
                    <a:ext uri="{FF2B5EF4-FFF2-40B4-BE49-F238E27FC236}">
                      <a16:creationId xmlns:a16="http://schemas.microsoft.com/office/drawing/2014/main" id="{8DE34027-D44D-5297-5FAC-C95F8D699CDA}"/>
                    </a:ext>
                  </a:extLst>
                </p:cNvPr>
                <p:cNvGrpSpPr/>
                <p:nvPr/>
              </p:nvGrpSpPr>
              <p:grpSpPr>
                <a:xfrm>
                  <a:off x="5753799" y="1204530"/>
                  <a:ext cx="442069" cy="4756379"/>
                  <a:chOff x="3817279" y="1064461"/>
                  <a:chExt cx="442069" cy="4756379"/>
                </a:xfrm>
              </p:grpSpPr>
              <p:sp>
                <p:nvSpPr>
                  <p:cNvPr id="2352" name="Rektangel 2351">
                    <a:extLst>
                      <a:ext uri="{FF2B5EF4-FFF2-40B4-BE49-F238E27FC236}">
                        <a16:creationId xmlns:a16="http://schemas.microsoft.com/office/drawing/2014/main" id="{A366E935-4154-0FED-A304-78CBF243522C}"/>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3" name="Rektangel 2352">
                    <a:extLst>
                      <a:ext uri="{FF2B5EF4-FFF2-40B4-BE49-F238E27FC236}">
                        <a16:creationId xmlns:a16="http://schemas.microsoft.com/office/drawing/2014/main" id="{48C19E06-A867-914E-9C7E-F9197D0537B9}"/>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dirty="0"/>
                  </a:p>
                </p:txBody>
              </p:sp>
              <p:sp>
                <p:nvSpPr>
                  <p:cNvPr id="2354" name="Rektangel 2353">
                    <a:extLst>
                      <a:ext uri="{FF2B5EF4-FFF2-40B4-BE49-F238E27FC236}">
                        <a16:creationId xmlns:a16="http://schemas.microsoft.com/office/drawing/2014/main" id="{97D94BFD-697D-8BCB-CE16-3D22A75B5F45}"/>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5" name="Rektangel 2354">
                    <a:extLst>
                      <a:ext uri="{FF2B5EF4-FFF2-40B4-BE49-F238E27FC236}">
                        <a16:creationId xmlns:a16="http://schemas.microsoft.com/office/drawing/2014/main" id="{CF5B47A4-6DA1-D339-1411-14BFA834255F}"/>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6" name="Rektangel 2355">
                    <a:extLst>
                      <a:ext uri="{FF2B5EF4-FFF2-40B4-BE49-F238E27FC236}">
                        <a16:creationId xmlns:a16="http://schemas.microsoft.com/office/drawing/2014/main" id="{B0171D00-4DC9-3423-F2C7-84AFED747677}"/>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7" name="Rektangel 2356">
                    <a:extLst>
                      <a:ext uri="{FF2B5EF4-FFF2-40B4-BE49-F238E27FC236}">
                        <a16:creationId xmlns:a16="http://schemas.microsoft.com/office/drawing/2014/main" id="{C92C4876-9631-D3AB-07B4-ED565FBBC47B}"/>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8" name="Rektangel 2357">
                    <a:extLst>
                      <a:ext uri="{FF2B5EF4-FFF2-40B4-BE49-F238E27FC236}">
                        <a16:creationId xmlns:a16="http://schemas.microsoft.com/office/drawing/2014/main" id="{16F5C7B3-DBFA-AE2A-44CC-678AF7025252}"/>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9" name="Rektangel 2358">
                    <a:extLst>
                      <a:ext uri="{FF2B5EF4-FFF2-40B4-BE49-F238E27FC236}">
                        <a16:creationId xmlns:a16="http://schemas.microsoft.com/office/drawing/2014/main" id="{45521586-29E0-F46F-2CDD-40CCC23DD691}"/>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0" name="Rektangel 2359">
                    <a:extLst>
                      <a:ext uri="{FF2B5EF4-FFF2-40B4-BE49-F238E27FC236}">
                        <a16:creationId xmlns:a16="http://schemas.microsoft.com/office/drawing/2014/main" id="{4E0009C6-557D-7AFD-668F-81CDF4196536}"/>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1" name="Rektangel 2360">
                    <a:extLst>
                      <a:ext uri="{FF2B5EF4-FFF2-40B4-BE49-F238E27FC236}">
                        <a16:creationId xmlns:a16="http://schemas.microsoft.com/office/drawing/2014/main" id="{D9135D6A-E714-8B36-A489-9CD446798E49}"/>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2" name="Rektangel 2361">
                    <a:extLst>
                      <a:ext uri="{FF2B5EF4-FFF2-40B4-BE49-F238E27FC236}">
                        <a16:creationId xmlns:a16="http://schemas.microsoft.com/office/drawing/2014/main" id="{835E77D3-C023-5708-60FF-EB70744BD3F8}"/>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51" name="Rektangel 2350">
                  <a:extLst>
                    <a:ext uri="{FF2B5EF4-FFF2-40B4-BE49-F238E27FC236}">
                      <a16:creationId xmlns:a16="http://schemas.microsoft.com/office/drawing/2014/main" id="{89F9EBC0-07C5-0958-FAB6-AE75C88BD2C7}"/>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8" name="Gruppe 1817">
                <a:extLst>
                  <a:ext uri="{FF2B5EF4-FFF2-40B4-BE49-F238E27FC236}">
                    <a16:creationId xmlns:a16="http://schemas.microsoft.com/office/drawing/2014/main" id="{260DFFE6-12AD-ABF5-3872-BADB4424E8CD}"/>
                  </a:ext>
                </a:extLst>
              </p:cNvPr>
              <p:cNvGrpSpPr/>
              <p:nvPr/>
            </p:nvGrpSpPr>
            <p:grpSpPr>
              <a:xfrm>
                <a:off x="2075940" y="1067864"/>
                <a:ext cx="444157" cy="5190614"/>
                <a:chOff x="5753799" y="1204530"/>
                <a:chExt cx="444157" cy="5190614"/>
              </a:xfrm>
            </p:grpSpPr>
            <p:grpSp>
              <p:nvGrpSpPr>
                <p:cNvPr id="2337" name="Gruppe 2336">
                  <a:extLst>
                    <a:ext uri="{FF2B5EF4-FFF2-40B4-BE49-F238E27FC236}">
                      <a16:creationId xmlns:a16="http://schemas.microsoft.com/office/drawing/2014/main" id="{667ABEE9-2895-ECDC-F3D9-77184E6C29DC}"/>
                    </a:ext>
                  </a:extLst>
                </p:cNvPr>
                <p:cNvGrpSpPr/>
                <p:nvPr/>
              </p:nvGrpSpPr>
              <p:grpSpPr>
                <a:xfrm>
                  <a:off x="5753799" y="1204530"/>
                  <a:ext cx="442069" cy="4756379"/>
                  <a:chOff x="3817279" y="1064461"/>
                  <a:chExt cx="442069" cy="4756379"/>
                </a:xfrm>
              </p:grpSpPr>
              <p:sp>
                <p:nvSpPr>
                  <p:cNvPr id="2339" name="Rektangel 2338">
                    <a:extLst>
                      <a:ext uri="{FF2B5EF4-FFF2-40B4-BE49-F238E27FC236}">
                        <a16:creationId xmlns:a16="http://schemas.microsoft.com/office/drawing/2014/main" id="{9E0AAD00-4757-4E79-598B-45C277A0CF29}"/>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0" name="Rektangel 2339">
                    <a:extLst>
                      <a:ext uri="{FF2B5EF4-FFF2-40B4-BE49-F238E27FC236}">
                        <a16:creationId xmlns:a16="http://schemas.microsoft.com/office/drawing/2014/main" id="{DCEFC3A2-F6EA-B71E-A82C-F34FBC506BE3}"/>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1" name="Rektangel 2340">
                    <a:extLst>
                      <a:ext uri="{FF2B5EF4-FFF2-40B4-BE49-F238E27FC236}">
                        <a16:creationId xmlns:a16="http://schemas.microsoft.com/office/drawing/2014/main" id="{A3361071-C426-83F6-A69D-8B2C12491C76}"/>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2" name="Rektangel 2341">
                    <a:extLst>
                      <a:ext uri="{FF2B5EF4-FFF2-40B4-BE49-F238E27FC236}">
                        <a16:creationId xmlns:a16="http://schemas.microsoft.com/office/drawing/2014/main" id="{36CF9EF6-2BAA-AEF3-6E75-ECA8D62DDE3B}"/>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3" name="Rektangel 2342">
                    <a:extLst>
                      <a:ext uri="{FF2B5EF4-FFF2-40B4-BE49-F238E27FC236}">
                        <a16:creationId xmlns:a16="http://schemas.microsoft.com/office/drawing/2014/main" id="{89DCD42D-904D-2621-F0EC-F75A768701B4}"/>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4" name="Rektangel 2343">
                    <a:extLst>
                      <a:ext uri="{FF2B5EF4-FFF2-40B4-BE49-F238E27FC236}">
                        <a16:creationId xmlns:a16="http://schemas.microsoft.com/office/drawing/2014/main" id="{5E7701E8-0C6D-E1D8-0170-51746588DBB0}"/>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5" name="Rektangel 2344">
                    <a:extLst>
                      <a:ext uri="{FF2B5EF4-FFF2-40B4-BE49-F238E27FC236}">
                        <a16:creationId xmlns:a16="http://schemas.microsoft.com/office/drawing/2014/main" id="{2F014839-EA72-A98C-17B4-90E3BD34AB10}"/>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6" name="Rektangel 2345">
                    <a:extLst>
                      <a:ext uri="{FF2B5EF4-FFF2-40B4-BE49-F238E27FC236}">
                        <a16:creationId xmlns:a16="http://schemas.microsoft.com/office/drawing/2014/main" id="{CBC26C44-75B3-B1D6-48ED-479F1895D3E2}"/>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7" name="Rektangel 2346">
                    <a:extLst>
                      <a:ext uri="{FF2B5EF4-FFF2-40B4-BE49-F238E27FC236}">
                        <a16:creationId xmlns:a16="http://schemas.microsoft.com/office/drawing/2014/main" id="{964C6BAD-8EB0-5076-957D-B09BAED7EA72}"/>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8" name="Rektangel 2347">
                    <a:extLst>
                      <a:ext uri="{FF2B5EF4-FFF2-40B4-BE49-F238E27FC236}">
                        <a16:creationId xmlns:a16="http://schemas.microsoft.com/office/drawing/2014/main" id="{649DD590-124B-BEC9-07E6-75CD6FCA29FA}"/>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9" name="Rektangel 2348">
                    <a:extLst>
                      <a:ext uri="{FF2B5EF4-FFF2-40B4-BE49-F238E27FC236}">
                        <a16:creationId xmlns:a16="http://schemas.microsoft.com/office/drawing/2014/main" id="{45944CA1-E137-CA98-AB5F-3AF1CA389C18}"/>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38" name="Rektangel 2337">
                  <a:extLst>
                    <a:ext uri="{FF2B5EF4-FFF2-40B4-BE49-F238E27FC236}">
                      <a16:creationId xmlns:a16="http://schemas.microsoft.com/office/drawing/2014/main" id="{E0E86B9B-93B6-7EC4-F5D2-7989DE987F3C}"/>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9" name="Gruppe 1818">
                <a:extLst>
                  <a:ext uri="{FF2B5EF4-FFF2-40B4-BE49-F238E27FC236}">
                    <a16:creationId xmlns:a16="http://schemas.microsoft.com/office/drawing/2014/main" id="{92EDEF41-BB6D-32C5-1B14-1022B2011DA7}"/>
                  </a:ext>
                </a:extLst>
              </p:cNvPr>
              <p:cNvGrpSpPr/>
              <p:nvPr/>
            </p:nvGrpSpPr>
            <p:grpSpPr>
              <a:xfrm>
                <a:off x="1644775" y="1068629"/>
                <a:ext cx="444157" cy="5190614"/>
                <a:chOff x="5753799" y="1204530"/>
                <a:chExt cx="444157" cy="5190614"/>
              </a:xfrm>
            </p:grpSpPr>
            <p:grpSp>
              <p:nvGrpSpPr>
                <p:cNvPr id="2324" name="Gruppe 2323">
                  <a:extLst>
                    <a:ext uri="{FF2B5EF4-FFF2-40B4-BE49-F238E27FC236}">
                      <a16:creationId xmlns:a16="http://schemas.microsoft.com/office/drawing/2014/main" id="{2223F24A-DCBC-43DF-5BE7-B5537113EFF6}"/>
                    </a:ext>
                  </a:extLst>
                </p:cNvPr>
                <p:cNvGrpSpPr/>
                <p:nvPr/>
              </p:nvGrpSpPr>
              <p:grpSpPr>
                <a:xfrm>
                  <a:off x="5753799" y="1204530"/>
                  <a:ext cx="442069" cy="4756379"/>
                  <a:chOff x="3817279" y="1064461"/>
                  <a:chExt cx="442069" cy="4756379"/>
                </a:xfrm>
              </p:grpSpPr>
              <p:sp>
                <p:nvSpPr>
                  <p:cNvPr id="2326" name="Rektangel 2325">
                    <a:extLst>
                      <a:ext uri="{FF2B5EF4-FFF2-40B4-BE49-F238E27FC236}">
                        <a16:creationId xmlns:a16="http://schemas.microsoft.com/office/drawing/2014/main" id="{E73DFD7E-E6AE-9BC1-6BB4-1D0EF8F6E3D4}"/>
                      </a:ext>
                    </a:extLst>
                  </p:cNvPr>
                  <p:cNvSpPr>
                    <a:spLocks noChangeAspect="1"/>
                  </p:cNvSpPr>
                  <p:nvPr/>
                </p:nvSpPr>
                <p:spPr>
                  <a:xfrm>
                    <a:off x="3818406" y="149701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7" name="Rektangel 2326">
                    <a:extLst>
                      <a:ext uri="{FF2B5EF4-FFF2-40B4-BE49-F238E27FC236}">
                        <a16:creationId xmlns:a16="http://schemas.microsoft.com/office/drawing/2014/main" id="{6B7D248D-3EAF-BC21-3CDA-E72B3465B9A0}"/>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8" name="Rektangel 2327">
                    <a:extLst>
                      <a:ext uri="{FF2B5EF4-FFF2-40B4-BE49-F238E27FC236}">
                        <a16:creationId xmlns:a16="http://schemas.microsoft.com/office/drawing/2014/main" id="{E8F295BB-DE34-6E8B-1F97-B9ADA8A59A6B}"/>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9" name="Rektangel 2328">
                    <a:extLst>
                      <a:ext uri="{FF2B5EF4-FFF2-40B4-BE49-F238E27FC236}">
                        <a16:creationId xmlns:a16="http://schemas.microsoft.com/office/drawing/2014/main" id="{AC31E91D-45FB-947B-91CB-6BECA032FFDF}"/>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0" name="Rektangel 2329">
                    <a:extLst>
                      <a:ext uri="{FF2B5EF4-FFF2-40B4-BE49-F238E27FC236}">
                        <a16:creationId xmlns:a16="http://schemas.microsoft.com/office/drawing/2014/main" id="{39677DAA-485B-2E25-F3C8-A7506FFAD364}"/>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1" name="Rektangel 2330">
                    <a:extLst>
                      <a:ext uri="{FF2B5EF4-FFF2-40B4-BE49-F238E27FC236}">
                        <a16:creationId xmlns:a16="http://schemas.microsoft.com/office/drawing/2014/main" id="{CD78DAA2-16FD-C964-5B31-5F77E30320F6}"/>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2" name="Rektangel 2331">
                    <a:extLst>
                      <a:ext uri="{FF2B5EF4-FFF2-40B4-BE49-F238E27FC236}">
                        <a16:creationId xmlns:a16="http://schemas.microsoft.com/office/drawing/2014/main" id="{CAF2E5FA-C367-26B9-48BB-719BCF4801F4}"/>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3" name="Rektangel 2332">
                    <a:extLst>
                      <a:ext uri="{FF2B5EF4-FFF2-40B4-BE49-F238E27FC236}">
                        <a16:creationId xmlns:a16="http://schemas.microsoft.com/office/drawing/2014/main" id="{DC314A5C-E61A-310B-8A15-255034408922}"/>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4" name="Rektangel 2333">
                    <a:extLst>
                      <a:ext uri="{FF2B5EF4-FFF2-40B4-BE49-F238E27FC236}">
                        <a16:creationId xmlns:a16="http://schemas.microsoft.com/office/drawing/2014/main" id="{13A6DA46-5A4C-D563-6928-FB09648D7EED}"/>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5" name="Rektangel 2334">
                    <a:extLst>
                      <a:ext uri="{FF2B5EF4-FFF2-40B4-BE49-F238E27FC236}">
                        <a16:creationId xmlns:a16="http://schemas.microsoft.com/office/drawing/2014/main" id="{EED85F83-A01B-CC49-E4B2-DD4D89302F3C}"/>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6" name="Rektangel 2335">
                    <a:extLst>
                      <a:ext uri="{FF2B5EF4-FFF2-40B4-BE49-F238E27FC236}">
                        <a16:creationId xmlns:a16="http://schemas.microsoft.com/office/drawing/2014/main" id="{21DD85C1-F363-105F-168F-44A59250494E}"/>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25" name="Rektangel 2324">
                  <a:extLst>
                    <a:ext uri="{FF2B5EF4-FFF2-40B4-BE49-F238E27FC236}">
                      <a16:creationId xmlns:a16="http://schemas.microsoft.com/office/drawing/2014/main" id="{10DD2D38-5AF2-4144-F3D9-6741D83E4994}"/>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0" name="Gruppe 1819">
                <a:extLst>
                  <a:ext uri="{FF2B5EF4-FFF2-40B4-BE49-F238E27FC236}">
                    <a16:creationId xmlns:a16="http://schemas.microsoft.com/office/drawing/2014/main" id="{912A4238-3618-DBBC-9246-959E2D1AC6CD}"/>
                  </a:ext>
                </a:extLst>
              </p:cNvPr>
              <p:cNvGrpSpPr/>
              <p:nvPr/>
            </p:nvGrpSpPr>
            <p:grpSpPr>
              <a:xfrm>
                <a:off x="1212845" y="1068629"/>
                <a:ext cx="444157" cy="5190614"/>
                <a:chOff x="5753799" y="1204530"/>
                <a:chExt cx="444157" cy="5190614"/>
              </a:xfrm>
            </p:grpSpPr>
            <p:grpSp>
              <p:nvGrpSpPr>
                <p:cNvPr id="2311" name="Gruppe 2310">
                  <a:extLst>
                    <a:ext uri="{FF2B5EF4-FFF2-40B4-BE49-F238E27FC236}">
                      <a16:creationId xmlns:a16="http://schemas.microsoft.com/office/drawing/2014/main" id="{4ECA08F1-AC6F-B23B-1751-50924D9DC510}"/>
                    </a:ext>
                  </a:extLst>
                </p:cNvPr>
                <p:cNvGrpSpPr/>
                <p:nvPr/>
              </p:nvGrpSpPr>
              <p:grpSpPr>
                <a:xfrm>
                  <a:off x="5753799" y="1204530"/>
                  <a:ext cx="442069" cy="4756379"/>
                  <a:chOff x="3817279" y="1064461"/>
                  <a:chExt cx="442069" cy="4756379"/>
                </a:xfrm>
              </p:grpSpPr>
              <p:sp>
                <p:nvSpPr>
                  <p:cNvPr id="2313" name="Rektangel 2312">
                    <a:extLst>
                      <a:ext uri="{FF2B5EF4-FFF2-40B4-BE49-F238E27FC236}">
                        <a16:creationId xmlns:a16="http://schemas.microsoft.com/office/drawing/2014/main" id="{DEF499BE-E073-CF34-3BAF-A5AED68E5066}"/>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4" name="Rektangel 2313">
                    <a:extLst>
                      <a:ext uri="{FF2B5EF4-FFF2-40B4-BE49-F238E27FC236}">
                        <a16:creationId xmlns:a16="http://schemas.microsoft.com/office/drawing/2014/main" id="{29C446C8-EA45-5BDB-C531-21BD5787CE82}"/>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5" name="Rektangel 2314">
                    <a:extLst>
                      <a:ext uri="{FF2B5EF4-FFF2-40B4-BE49-F238E27FC236}">
                        <a16:creationId xmlns:a16="http://schemas.microsoft.com/office/drawing/2014/main" id="{89DD073B-7196-7CDB-EF48-095C69002625}"/>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6" name="Rektangel 2315">
                    <a:extLst>
                      <a:ext uri="{FF2B5EF4-FFF2-40B4-BE49-F238E27FC236}">
                        <a16:creationId xmlns:a16="http://schemas.microsoft.com/office/drawing/2014/main" id="{2AD7B277-EC73-3732-71F7-E8E2335B5D83}"/>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7" name="Rektangel 2316">
                    <a:extLst>
                      <a:ext uri="{FF2B5EF4-FFF2-40B4-BE49-F238E27FC236}">
                        <a16:creationId xmlns:a16="http://schemas.microsoft.com/office/drawing/2014/main" id="{33725AE1-826D-E01B-6E74-4D9C7AE3B97A}"/>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8" name="Rektangel 2317">
                    <a:extLst>
                      <a:ext uri="{FF2B5EF4-FFF2-40B4-BE49-F238E27FC236}">
                        <a16:creationId xmlns:a16="http://schemas.microsoft.com/office/drawing/2014/main" id="{B490C13B-BBC4-E98C-3424-C9523B18BA26}"/>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9" name="Rektangel 2318">
                    <a:extLst>
                      <a:ext uri="{FF2B5EF4-FFF2-40B4-BE49-F238E27FC236}">
                        <a16:creationId xmlns:a16="http://schemas.microsoft.com/office/drawing/2014/main" id="{D08240A5-C253-400C-6202-FB862FAAD084}"/>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0" name="Rektangel 2319">
                    <a:extLst>
                      <a:ext uri="{FF2B5EF4-FFF2-40B4-BE49-F238E27FC236}">
                        <a16:creationId xmlns:a16="http://schemas.microsoft.com/office/drawing/2014/main" id="{2E77FBC0-2D09-1AE7-7413-C5907B4E18CE}"/>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1" name="Rektangel 2320">
                    <a:extLst>
                      <a:ext uri="{FF2B5EF4-FFF2-40B4-BE49-F238E27FC236}">
                        <a16:creationId xmlns:a16="http://schemas.microsoft.com/office/drawing/2014/main" id="{5FB8C003-904A-CC19-5A65-0A495F07B57B}"/>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2" name="Rektangel 2321">
                    <a:extLst>
                      <a:ext uri="{FF2B5EF4-FFF2-40B4-BE49-F238E27FC236}">
                        <a16:creationId xmlns:a16="http://schemas.microsoft.com/office/drawing/2014/main" id="{58F08575-407E-0A5B-F6BA-B04CAFE52B05}"/>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3" name="Rektangel 2322">
                    <a:extLst>
                      <a:ext uri="{FF2B5EF4-FFF2-40B4-BE49-F238E27FC236}">
                        <a16:creationId xmlns:a16="http://schemas.microsoft.com/office/drawing/2014/main" id="{FBF5EEDA-E96F-60C4-8A61-18DF9D78BA8E}"/>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12" name="Rektangel 2311">
                  <a:extLst>
                    <a:ext uri="{FF2B5EF4-FFF2-40B4-BE49-F238E27FC236}">
                      <a16:creationId xmlns:a16="http://schemas.microsoft.com/office/drawing/2014/main" id="{FB4F9AAB-6A36-14B8-C9D3-B260FE3F565D}"/>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1" name="Gruppe 1820">
                <a:extLst>
                  <a:ext uri="{FF2B5EF4-FFF2-40B4-BE49-F238E27FC236}">
                    <a16:creationId xmlns:a16="http://schemas.microsoft.com/office/drawing/2014/main" id="{8E8D5762-825E-6997-01B2-26BA2D94545A}"/>
                  </a:ext>
                </a:extLst>
              </p:cNvPr>
              <p:cNvGrpSpPr/>
              <p:nvPr/>
            </p:nvGrpSpPr>
            <p:grpSpPr>
              <a:xfrm>
                <a:off x="780951" y="1067864"/>
                <a:ext cx="444157" cy="5190614"/>
                <a:chOff x="5753799" y="1204530"/>
                <a:chExt cx="444157" cy="5190614"/>
              </a:xfrm>
            </p:grpSpPr>
            <p:grpSp>
              <p:nvGrpSpPr>
                <p:cNvPr id="2298" name="Gruppe 2297">
                  <a:extLst>
                    <a:ext uri="{FF2B5EF4-FFF2-40B4-BE49-F238E27FC236}">
                      <a16:creationId xmlns:a16="http://schemas.microsoft.com/office/drawing/2014/main" id="{05C64240-0E40-672C-265B-869AE17A427D}"/>
                    </a:ext>
                  </a:extLst>
                </p:cNvPr>
                <p:cNvGrpSpPr/>
                <p:nvPr/>
              </p:nvGrpSpPr>
              <p:grpSpPr>
                <a:xfrm>
                  <a:off x="5753799" y="1204530"/>
                  <a:ext cx="442069" cy="4756379"/>
                  <a:chOff x="3817279" y="1064461"/>
                  <a:chExt cx="442069" cy="4756379"/>
                </a:xfrm>
              </p:grpSpPr>
              <p:sp>
                <p:nvSpPr>
                  <p:cNvPr id="2300" name="Rektangel 2299">
                    <a:extLst>
                      <a:ext uri="{FF2B5EF4-FFF2-40B4-BE49-F238E27FC236}">
                        <a16:creationId xmlns:a16="http://schemas.microsoft.com/office/drawing/2014/main" id="{60555614-4E9E-97FA-4FC8-B3330C525A59}"/>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1" name="Rektangel 2300">
                    <a:extLst>
                      <a:ext uri="{FF2B5EF4-FFF2-40B4-BE49-F238E27FC236}">
                        <a16:creationId xmlns:a16="http://schemas.microsoft.com/office/drawing/2014/main" id="{C0FA23A0-DBE8-EDC5-D305-4DDA2C7D6863}"/>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2" name="Rektangel 2301">
                    <a:extLst>
                      <a:ext uri="{FF2B5EF4-FFF2-40B4-BE49-F238E27FC236}">
                        <a16:creationId xmlns:a16="http://schemas.microsoft.com/office/drawing/2014/main" id="{4AE6A6EF-4CF9-FFF1-AB76-038D89B4E1F7}"/>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3" name="Rektangel 2302">
                    <a:extLst>
                      <a:ext uri="{FF2B5EF4-FFF2-40B4-BE49-F238E27FC236}">
                        <a16:creationId xmlns:a16="http://schemas.microsoft.com/office/drawing/2014/main" id="{CF04EDA5-2B3F-C9DA-A986-011A89895E5F}"/>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4" name="Rektangel 2303">
                    <a:extLst>
                      <a:ext uri="{FF2B5EF4-FFF2-40B4-BE49-F238E27FC236}">
                        <a16:creationId xmlns:a16="http://schemas.microsoft.com/office/drawing/2014/main" id="{2C02B62B-E0DC-1F55-012B-3A0E04E1F975}"/>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5" name="Rektangel 2304">
                    <a:extLst>
                      <a:ext uri="{FF2B5EF4-FFF2-40B4-BE49-F238E27FC236}">
                        <a16:creationId xmlns:a16="http://schemas.microsoft.com/office/drawing/2014/main" id="{6CDF0226-9E25-2A11-D67F-14A4741EF1FE}"/>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6" name="Rektangel 2305">
                    <a:extLst>
                      <a:ext uri="{FF2B5EF4-FFF2-40B4-BE49-F238E27FC236}">
                        <a16:creationId xmlns:a16="http://schemas.microsoft.com/office/drawing/2014/main" id="{9C3AC5E9-4186-8E31-697A-06F449CDAA02}"/>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7" name="Rektangel 2306">
                    <a:extLst>
                      <a:ext uri="{FF2B5EF4-FFF2-40B4-BE49-F238E27FC236}">
                        <a16:creationId xmlns:a16="http://schemas.microsoft.com/office/drawing/2014/main" id="{28142D2D-E3AC-66D9-D779-6F66FC89149A}"/>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8" name="Rektangel 2307">
                    <a:extLst>
                      <a:ext uri="{FF2B5EF4-FFF2-40B4-BE49-F238E27FC236}">
                        <a16:creationId xmlns:a16="http://schemas.microsoft.com/office/drawing/2014/main" id="{A90700C5-DFBF-55F9-C1D9-984210546EAF}"/>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9" name="Rektangel 2308">
                    <a:extLst>
                      <a:ext uri="{FF2B5EF4-FFF2-40B4-BE49-F238E27FC236}">
                        <a16:creationId xmlns:a16="http://schemas.microsoft.com/office/drawing/2014/main" id="{AA4D1282-7289-21B7-CD04-B2F18BDCE364}"/>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0" name="Rektangel 2309">
                    <a:extLst>
                      <a:ext uri="{FF2B5EF4-FFF2-40B4-BE49-F238E27FC236}">
                        <a16:creationId xmlns:a16="http://schemas.microsoft.com/office/drawing/2014/main" id="{1C23C86A-62AF-79A9-13F2-3C10DAE3F603}"/>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99" name="Rektangel 2298">
                  <a:extLst>
                    <a:ext uri="{FF2B5EF4-FFF2-40B4-BE49-F238E27FC236}">
                      <a16:creationId xmlns:a16="http://schemas.microsoft.com/office/drawing/2014/main" id="{7F7FEBCC-0FDA-770B-64C3-CB60C8BFB38D}"/>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2" name="Gruppe 1821">
                <a:extLst>
                  <a:ext uri="{FF2B5EF4-FFF2-40B4-BE49-F238E27FC236}">
                    <a16:creationId xmlns:a16="http://schemas.microsoft.com/office/drawing/2014/main" id="{92634EB6-B0F9-2941-5BE5-C10783F5EC23}"/>
                  </a:ext>
                </a:extLst>
              </p:cNvPr>
              <p:cNvGrpSpPr/>
              <p:nvPr/>
            </p:nvGrpSpPr>
            <p:grpSpPr>
              <a:xfrm>
                <a:off x="348958" y="1501775"/>
                <a:ext cx="444157" cy="4758064"/>
                <a:chOff x="5753799" y="1637080"/>
                <a:chExt cx="444157" cy="4758064"/>
              </a:xfrm>
            </p:grpSpPr>
            <p:grpSp>
              <p:nvGrpSpPr>
                <p:cNvPr id="2286" name="Gruppe 2285">
                  <a:extLst>
                    <a:ext uri="{FF2B5EF4-FFF2-40B4-BE49-F238E27FC236}">
                      <a16:creationId xmlns:a16="http://schemas.microsoft.com/office/drawing/2014/main" id="{6332878D-F367-6439-DC05-FA82D07D08FE}"/>
                    </a:ext>
                  </a:extLst>
                </p:cNvPr>
                <p:cNvGrpSpPr/>
                <p:nvPr/>
              </p:nvGrpSpPr>
              <p:grpSpPr>
                <a:xfrm>
                  <a:off x="5753799" y="1637080"/>
                  <a:ext cx="442069" cy="4323829"/>
                  <a:chOff x="3817279" y="1497011"/>
                  <a:chExt cx="442069" cy="4323829"/>
                </a:xfrm>
              </p:grpSpPr>
              <p:sp>
                <p:nvSpPr>
                  <p:cNvPr id="2288" name="Rektangel 2287">
                    <a:extLst>
                      <a:ext uri="{FF2B5EF4-FFF2-40B4-BE49-F238E27FC236}">
                        <a16:creationId xmlns:a16="http://schemas.microsoft.com/office/drawing/2014/main" id="{F36A2665-9634-2E89-28E3-03B95A92337A}"/>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9" name="Rektangel 2288">
                    <a:extLst>
                      <a:ext uri="{FF2B5EF4-FFF2-40B4-BE49-F238E27FC236}">
                        <a16:creationId xmlns:a16="http://schemas.microsoft.com/office/drawing/2014/main" id="{73B90EBE-D8C2-7ED2-70BC-C769EFBE6A63}"/>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0" name="Rektangel 2289">
                    <a:extLst>
                      <a:ext uri="{FF2B5EF4-FFF2-40B4-BE49-F238E27FC236}">
                        <a16:creationId xmlns:a16="http://schemas.microsoft.com/office/drawing/2014/main" id="{538BC638-2630-DB63-5998-B4C1370E8D57}"/>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1" name="Rektangel 2290">
                    <a:extLst>
                      <a:ext uri="{FF2B5EF4-FFF2-40B4-BE49-F238E27FC236}">
                        <a16:creationId xmlns:a16="http://schemas.microsoft.com/office/drawing/2014/main" id="{3F7C4B05-4F14-1D9F-4705-52E51F029395}"/>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2" name="Rektangel 2291">
                    <a:extLst>
                      <a:ext uri="{FF2B5EF4-FFF2-40B4-BE49-F238E27FC236}">
                        <a16:creationId xmlns:a16="http://schemas.microsoft.com/office/drawing/2014/main" id="{73FC1548-27CA-013E-20D5-6C782B419994}"/>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3" name="Rektangel 2292">
                    <a:extLst>
                      <a:ext uri="{FF2B5EF4-FFF2-40B4-BE49-F238E27FC236}">
                        <a16:creationId xmlns:a16="http://schemas.microsoft.com/office/drawing/2014/main" id="{A12A512B-097B-7ABD-FA4F-E1DD32837F1A}"/>
                      </a:ext>
                    </a:extLst>
                  </p:cNvPr>
                  <p:cNvSpPr>
                    <a:spLocks noChangeAspect="1"/>
                  </p:cNvSpPr>
                  <p:nvPr/>
                </p:nvSpPr>
                <p:spPr>
                  <a:xfrm>
                    <a:off x="3819516" y="365976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4" name="Rektangel 2293">
                    <a:extLst>
                      <a:ext uri="{FF2B5EF4-FFF2-40B4-BE49-F238E27FC236}">
                        <a16:creationId xmlns:a16="http://schemas.microsoft.com/office/drawing/2014/main" id="{F9444D7B-7904-EC21-7A77-47035EEF1DE0}"/>
                      </a:ext>
                    </a:extLst>
                  </p:cNvPr>
                  <p:cNvSpPr>
                    <a:spLocks noChangeAspect="1"/>
                  </p:cNvSpPr>
                  <p:nvPr/>
                </p:nvSpPr>
                <p:spPr>
                  <a:xfrm>
                    <a:off x="3820633" y="409119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5" name="Rektangel 2294">
                    <a:extLst>
                      <a:ext uri="{FF2B5EF4-FFF2-40B4-BE49-F238E27FC236}">
                        <a16:creationId xmlns:a16="http://schemas.microsoft.com/office/drawing/2014/main" id="{619E0DD5-538F-E68C-B5EB-AA3730F3D86E}"/>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6" name="Rektangel 2295">
                    <a:extLst>
                      <a:ext uri="{FF2B5EF4-FFF2-40B4-BE49-F238E27FC236}">
                        <a16:creationId xmlns:a16="http://schemas.microsoft.com/office/drawing/2014/main" id="{FED196A5-A296-4997-C506-CB6A1CFD9EF5}"/>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7" name="Rektangel 2296">
                    <a:extLst>
                      <a:ext uri="{FF2B5EF4-FFF2-40B4-BE49-F238E27FC236}">
                        <a16:creationId xmlns:a16="http://schemas.microsoft.com/office/drawing/2014/main" id="{EB91E452-2518-CBF9-0EA4-661E3FEDF449}"/>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87" name="Rektangel 2286">
                  <a:extLst>
                    <a:ext uri="{FF2B5EF4-FFF2-40B4-BE49-F238E27FC236}">
                      <a16:creationId xmlns:a16="http://schemas.microsoft.com/office/drawing/2014/main" id="{517C09F4-C186-1EE3-0D3A-5382A6C54C14}"/>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3" name="Gruppe 1822">
                <a:extLst>
                  <a:ext uri="{FF2B5EF4-FFF2-40B4-BE49-F238E27FC236}">
                    <a16:creationId xmlns:a16="http://schemas.microsoft.com/office/drawing/2014/main" id="{CC0E8853-F1C8-9365-89FE-2613CD0F2BE8}"/>
                  </a:ext>
                </a:extLst>
              </p:cNvPr>
              <p:cNvGrpSpPr/>
              <p:nvPr/>
            </p:nvGrpSpPr>
            <p:grpSpPr>
              <a:xfrm>
                <a:off x="-82727" y="1504857"/>
                <a:ext cx="444157" cy="4758064"/>
                <a:chOff x="5753799" y="1637080"/>
                <a:chExt cx="444157" cy="4758064"/>
              </a:xfrm>
            </p:grpSpPr>
            <p:grpSp>
              <p:nvGrpSpPr>
                <p:cNvPr id="2274" name="Gruppe 2273">
                  <a:extLst>
                    <a:ext uri="{FF2B5EF4-FFF2-40B4-BE49-F238E27FC236}">
                      <a16:creationId xmlns:a16="http://schemas.microsoft.com/office/drawing/2014/main" id="{0C1DB52C-6DBD-21BC-0B64-8C0E6D20D6F4}"/>
                    </a:ext>
                  </a:extLst>
                </p:cNvPr>
                <p:cNvGrpSpPr/>
                <p:nvPr/>
              </p:nvGrpSpPr>
              <p:grpSpPr>
                <a:xfrm>
                  <a:off x="5753799" y="1637080"/>
                  <a:ext cx="442069" cy="4323829"/>
                  <a:chOff x="3817279" y="1497011"/>
                  <a:chExt cx="442069" cy="4323829"/>
                </a:xfrm>
              </p:grpSpPr>
              <p:sp>
                <p:nvSpPr>
                  <p:cNvPr id="2276" name="Rektangel 2275">
                    <a:extLst>
                      <a:ext uri="{FF2B5EF4-FFF2-40B4-BE49-F238E27FC236}">
                        <a16:creationId xmlns:a16="http://schemas.microsoft.com/office/drawing/2014/main" id="{A6588C73-12AC-5EDE-9EBD-16DE9D7B0A56}"/>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7" name="Rektangel 2276">
                    <a:extLst>
                      <a:ext uri="{FF2B5EF4-FFF2-40B4-BE49-F238E27FC236}">
                        <a16:creationId xmlns:a16="http://schemas.microsoft.com/office/drawing/2014/main" id="{ED1DD4B6-D90C-F660-6C6A-0055254E0410}"/>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8" name="Rektangel 2277">
                    <a:extLst>
                      <a:ext uri="{FF2B5EF4-FFF2-40B4-BE49-F238E27FC236}">
                        <a16:creationId xmlns:a16="http://schemas.microsoft.com/office/drawing/2014/main" id="{3525A584-C755-0209-FB25-FC8367251F5C}"/>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9" name="Rektangel 2278">
                    <a:extLst>
                      <a:ext uri="{FF2B5EF4-FFF2-40B4-BE49-F238E27FC236}">
                        <a16:creationId xmlns:a16="http://schemas.microsoft.com/office/drawing/2014/main" id="{2F3F2FC8-9CEA-44BE-1DFD-8B3080929ED7}"/>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0" name="Rektangel 2279">
                    <a:extLst>
                      <a:ext uri="{FF2B5EF4-FFF2-40B4-BE49-F238E27FC236}">
                        <a16:creationId xmlns:a16="http://schemas.microsoft.com/office/drawing/2014/main" id="{D7E5519C-2E87-63C3-5D6C-96BF2438C422}"/>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1" name="Rektangel 2280">
                    <a:extLst>
                      <a:ext uri="{FF2B5EF4-FFF2-40B4-BE49-F238E27FC236}">
                        <a16:creationId xmlns:a16="http://schemas.microsoft.com/office/drawing/2014/main" id="{7D6A9166-47AB-B0FE-96E0-C455A963A516}"/>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2" name="Rektangel 2281">
                    <a:extLst>
                      <a:ext uri="{FF2B5EF4-FFF2-40B4-BE49-F238E27FC236}">
                        <a16:creationId xmlns:a16="http://schemas.microsoft.com/office/drawing/2014/main" id="{FDD54FC6-0D35-E99E-EB57-5DF21D32DC52}"/>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3" name="Rektangel 2282">
                    <a:extLst>
                      <a:ext uri="{FF2B5EF4-FFF2-40B4-BE49-F238E27FC236}">
                        <a16:creationId xmlns:a16="http://schemas.microsoft.com/office/drawing/2014/main" id="{38CEA3B9-F701-6856-25AB-C5F93C594891}"/>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4" name="Rektangel 2283">
                    <a:extLst>
                      <a:ext uri="{FF2B5EF4-FFF2-40B4-BE49-F238E27FC236}">
                        <a16:creationId xmlns:a16="http://schemas.microsoft.com/office/drawing/2014/main" id="{1D690608-348A-0C46-077A-F2B966D4A802}"/>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5" name="Rektangel 2284">
                    <a:extLst>
                      <a:ext uri="{FF2B5EF4-FFF2-40B4-BE49-F238E27FC236}">
                        <a16:creationId xmlns:a16="http://schemas.microsoft.com/office/drawing/2014/main" id="{6B637222-F272-D9F1-7AE0-615C65F0AB35}"/>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75" name="Rektangel 2274">
                  <a:extLst>
                    <a:ext uri="{FF2B5EF4-FFF2-40B4-BE49-F238E27FC236}">
                      <a16:creationId xmlns:a16="http://schemas.microsoft.com/office/drawing/2014/main" id="{FAB63E0C-FAF8-9A0C-43C1-26E2E29C3A8A}"/>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4" name="Gruppe 1823">
                <a:extLst>
                  <a:ext uri="{FF2B5EF4-FFF2-40B4-BE49-F238E27FC236}">
                    <a16:creationId xmlns:a16="http://schemas.microsoft.com/office/drawing/2014/main" id="{A74FB722-9C2B-AB59-4B8D-81D8F02198C0}"/>
                  </a:ext>
                </a:extLst>
              </p:cNvPr>
              <p:cNvGrpSpPr/>
              <p:nvPr/>
            </p:nvGrpSpPr>
            <p:grpSpPr>
              <a:xfrm>
                <a:off x="4625198" y="1031927"/>
                <a:ext cx="641389" cy="5216305"/>
                <a:chOff x="2892468" y="1032983"/>
                <a:chExt cx="641389" cy="5216305"/>
              </a:xfrm>
            </p:grpSpPr>
            <p:grpSp>
              <p:nvGrpSpPr>
                <p:cNvPr id="2237" name="Gruppe 2236">
                  <a:extLst>
                    <a:ext uri="{FF2B5EF4-FFF2-40B4-BE49-F238E27FC236}">
                      <a16:creationId xmlns:a16="http://schemas.microsoft.com/office/drawing/2014/main" id="{555E29F5-DCB7-8965-5126-BA231B645C78}"/>
                    </a:ext>
                  </a:extLst>
                </p:cNvPr>
                <p:cNvGrpSpPr/>
                <p:nvPr/>
              </p:nvGrpSpPr>
              <p:grpSpPr>
                <a:xfrm>
                  <a:off x="2892468" y="1032983"/>
                  <a:ext cx="641389" cy="5216305"/>
                  <a:chOff x="3475384" y="1188399"/>
                  <a:chExt cx="641389" cy="5216305"/>
                </a:xfrm>
              </p:grpSpPr>
              <p:sp>
                <p:nvSpPr>
                  <p:cNvPr id="2241" name="Tekstfelt 2240">
                    <a:extLst>
                      <a:ext uri="{FF2B5EF4-FFF2-40B4-BE49-F238E27FC236}">
                        <a16:creationId xmlns:a16="http://schemas.microsoft.com/office/drawing/2014/main" id="{CBAE1FE0-A0B8-3DB3-408A-36FB6135E338}"/>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42" name="Tekstfelt 2241">
                    <a:extLst>
                      <a:ext uri="{FF2B5EF4-FFF2-40B4-BE49-F238E27FC236}">
                        <a16:creationId xmlns:a16="http://schemas.microsoft.com/office/drawing/2014/main" id="{586CF559-7A1E-5625-8DB8-2F4CAA44EF32}"/>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43" name="Tekstfelt 2242">
                    <a:extLst>
                      <a:ext uri="{FF2B5EF4-FFF2-40B4-BE49-F238E27FC236}">
                        <a16:creationId xmlns:a16="http://schemas.microsoft.com/office/drawing/2014/main" id="{7F1E4CB3-B511-973F-F064-7EEB5839847F}"/>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44" name="Tekstfelt 2243">
                    <a:extLst>
                      <a:ext uri="{FF2B5EF4-FFF2-40B4-BE49-F238E27FC236}">
                        <a16:creationId xmlns:a16="http://schemas.microsoft.com/office/drawing/2014/main" id="{B6FCB532-8659-141C-07C0-23FDF6C0641F}"/>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45" name="Tekstfelt 2244">
                    <a:extLst>
                      <a:ext uri="{FF2B5EF4-FFF2-40B4-BE49-F238E27FC236}">
                        <a16:creationId xmlns:a16="http://schemas.microsoft.com/office/drawing/2014/main" id="{E8091CD5-DA71-B8D1-29D6-3CA1904EB7A6}"/>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46" name="Tekstfelt 2245">
                    <a:extLst>
                      <a:ext uri="{FF2B5EF4-FFF2-40B4-BE49-F238E27FC236}">
                        <a16:creationId xmlns:a16="http://schemas.microsoft.com/office/drawing/2014/main" id="{E317FE44-CD00-8E73-4EDB-A94700AF4B0D}"/>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47" name="Tekstfelt 2246">
                    <a:extLst>
                      <a:ext uri="{FF2B5EF4-FFF2-40B4-BE49-F238E27FC236}">
                        <a16:creationId xmlns:a16="http://schemas.microsoft.com/office/drawing/2014/main" id="{0647E1AF-2E26-6505-7CA9-60B4674795BA}"/>
                      </a:ext>
                    </a:extLst>
                  </p:cNvPr>
                  <p:cNvSpPr txBox="1"/>
                  <p:nvPr/>
                </p:nvSpPr>
                <p:spPr>
                  <a:xfrm>
                    <a:off x="3525031"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48" name="Tekstfelt 2247">
                    <a:extLst>
                      <a:ext uri="{FF2B5EF4-FFF2-40B4-BE49-F238E27FC236}">
                        <a16:creationId xmlns:a16="http://schemas.microsoft.com/office/drawing/2014/main" id="{8FBEAFB8-2969-83FA-D3B9-7B8786E9EF43}"/>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49" name="Tekstfelt 2248">
                    <a:extLst>
                      <a:ext uri="{FF2B5EF4-FFF2-40B4-BE49-F238E27FC236}">
                        <a16:creationId xmlns:a16="http://schemas.microsoft.com/office/drawing/2014/main" id="{6A49D2D2-AC24-7BB3-C6C0-3DAD706FB220}"/>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50" name="Tekstfelt 2249">
                    <a:extLst>
                      <a:ext uri="{FF2B5EF4-FFF2-40B4-BE49-F238E27FC236}">
                        <a16:creationId xmlns:a16="http://schemas.microsoft.com/office/drawing/2014/main" id="{8E7FFA63-1EDB-4998-4BA0-B1FB0635BBC1}"/>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51" name="Tekstfelt 2250">
                    <a:extLst>
                      <a:ext uri="{FF2B5EF4-FFF2-40B4-BE49-F238E27FC236}">
                        <a16:creationId xmlns:a16="http://schemas.microsoft.com/office/drawing/2014/main" id="{A5B205B3-456D-290F-6EF4-A4989DA9422F}"/>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52" name="Tekstfelt 2251">
                    <a:extLst>
                      <a:ext uri="{FF2B5EF4-FFF2-40B4-BE49-F238E27FC236}">
                        <a16:creationId xmlns:a16="http://schemas.microsoft.com/office/drawing/2014/main" id="{4514AA83-72D8-C8AF-4125-F0A33A66CB73}"/>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53" name="Tekstfelt 2252">
                    <a:extLst>
                      <a:ext uri="{FF2B5EF4-FFF2-40B4-BE49-F238E27FC236}">
                        <a16:creationId xmlns:a16="http://schemas.microsoft.com/office/drawing/2014/main" id="{F4D95D1A-F86C-C413-D961-ED683DB1318A}"/>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54" name="Tekstfelt 2253">
                    <a:extLst>
                      <a:ext uri="{FF2B5EF4-FFF2-40B4-BE49-F238E27FC236}">
                        <a16:creationId xmlns:a16="http://schemas.microsoft.com/office/drawing/2014/main" id="{2E964593-2FB1-C573-F83A-CB98DCCB3984}"/>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55" name="Tekstfelt 2254">
                    <a:extLst>
                      <a:ext uri="{FF2B5EF4-FFF2-40B4-BE49-F238E27FC236}">
                        <a16:creationId xmlns:a16="http://schemas.microsoft.com/office/drawing/2014/main" id="{A7F6ABD1-55B5-265A-85C4-4B1F664C7BF6}"/>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56" name="Tekstfelt 2255">
                    <a:extLst>
                      <a:ext uri="{FF2B5EF4-FFF2-40B4-BE49-F238E27FC236}">
                        <a16:creationId xmlns:a16="http://schemas.microsoft.com/office/drawing/2014/main" id="{5E6C3F8E-981A-30E0-64C3-968A3DC63476}"/>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57" name="Tekstfelt 2256">
                    <a:extLst>
                      <a:ext uri="{FF2B5EF4-FFF2-40B4-BE49-F238E27FC236}">
                        <a16:creationId xmlns:a16="http://schemas.microsoft.com/office/drawing/2014/main" id="{7B822B74-8835-343B-414A-12BDDC4E4024}"/>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58" name="Tekstfelt 2257">
                    <a:extLst>
                      <a:ext uri="{FF2B5EF4-FFF2-40B4-BE49-F238E27FC236}">
                        <a16:creationId xmlns:a16="http://schemas.microsoft.com/office/drawing/2014/main" id="{F1D4C139-55B0-2687-0DD2-479FA482A1B1}"/>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59" name="Tekstfelt 2258">
                    <a:extLst>
                      <a:ext uri="{FF2B5EF4-FFF2-40B4-BE49-F238E27FC236}">
                        <a16:creationId xmlns:a16="http://schemas.microsoft.com/office/drawing/2014/main" id="{EE11CD69-869C-2D19-4498-98831CA8CFAE}"/>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60" name="Tekstfelt 2259">
                    <a:extLst>
                      <a:ext uri="{FF2B5EF4-FFF2-40B4-BE49-F238E27FC236}">
                        <a16:creationId xmlns:a16="http://schemas.microsoft.com/office/drawing/2014/main" id="{3FAF37DE-A98C-FBBD-DEB9-3A81A77EB644}"/>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61" name="Tekstfelt 2260">
                    <a:extLst>
                      <a:ext uri="{FF2B5EF4-FFF2-40B4-BE49-F238E27FC236}">
                        <a16:creationId xmlns:a16="http://schemas.microsoft.com/office/drawing/2014/main" id="{74B89DFD-543B-9A2E-2754-1BBC09BE7A44}"/>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62" name="Tekstfelt 2261">
                    <a:extLst>
                      <a:ext uri="{FF2B5EF4-FFF2-40B4-BE49-F238E27FC236}">
                        <a16:creationId xmlns:a16="http://schemas.microsoft.com/office/drawing/2014/main" id="{09A43D04-3C71-8121-2B73-A4612772725D}"/>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63" name="Tekstfelt 2262">
                    <a:extLst>
                      <a:ext uri="{FF2B5EF4-FFF2-40B4-BE49-F238E27FC236}">
                        <a16:creationId xmlns:a16="http://schemas.microsoft.com/office/drawing/2014/main" id="{0CA0BB87-452C-55EC-8F1C-981EA5E20FB6}"/>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64" name="Tekstfelt 2263">
                    <a:extLst>
                      <a:ext uri="{FF2B5EF4-FFF2-40B4-BE49-F238E27FC236}">
                        <a16:creationId xmlns:a16="http://schemas.microsoft.com/office/drawing/2014/main" id="{62DD0D01-2DED-EA2F-9879-BF845E2E6E6E}"/>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65" name="Tekstfelt 2264">
                    <a:extLst>
                      <a:ext uri="{FF2B5EF4-FFF2-40B4-BE49-F238E27FC236}">
                        <a16:creationId xmlns:a16="http://schemas.microsoft.com/office/drawing/2014/main" id="{A34D2623-C56C-37B8-0884-5E403EBBC2D2}"/>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66" name="Tekstfelt 2265">
                    <a:extLst>
                      <a:ext uri="{FF2B5EF4-FFF2-40B4-BE49-F238E27FC236}">
                        <a16:creationId xmlns:a16="http://schemas.microsoft.com/office/drawing/2014/main" id="{418EC154-38F5-5AD7-872C-F10B3F2B8B85}"/>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67" name="Tekstfelt 2266">
                    <a:extLst>
                      <a:ext uri="{FF2B5EF4-FFF2-40B4-BE49-F238E27FC236}">
                        <a16:creationId xmlns:a16="http://schemas.microsoft.com/office/drawing/2014/main" id="{340F7D1C-E5FB-7D35-EEDA-B2C0B9DCE2A3}"/>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68" name="Tekstfelt 2267">
                    <a:extLst>
                      <a:ext uri="{FF2B5EF4-FFF2-40B4-BE49-F238E27FC236}">
                        <a16:creationId xmlns:a16="http://schemas.microsoft.com/office/drawing/2014/main" id="{C056639E-5316-3FA8-B7D8-E8CAE48FF571}"/>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69" name="Tekstfelt 2268">
                    <a:extLst>
                      <a:ext uri="{FF2B5EF4-FFF2-40B4-BE49-F238E27FC236}">
                        <a16:creationId xmlns:a16="http://schemas.microsoft.com/office/drawing/2014/main" id="{415D3A7D-4771-8377-4A4B-DBBC63FB04C0}"/>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70" name="Tekstfelt 2269">
                    <a:extLst>
                      <a:ext uri="{FF2B5EF4-FFF2-40B4-BE49-F238E27FC236}">
                        <a16:creationId xmlns:a16="http://schemas.microsoft.com/office/drawing/2014/main" id="{CFAEA113-ADD0-DE02-3B16-49DA3539DBE6}"/>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71" name="Tekstfelt 2270">
                    <a:extLst>
                      <a:ext uri="{FF2B5EF4-FFF2-40B4-BE49-F238E27FC236}">
                        <a16:creationId xmlns:a16="http://schemas.microsoft.com/office/drawing/2014/main" id="{4948366D-70C9-BCB7-4AB2-6B3D54B44E43}"/>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72" name="Tekstfelt 2271">
                    <a:extLst>
                      <a:ext uri="{FF2B5EF4-FFF2-40B4-BE49-F238E27FC236}">
                        <a16:creationId xmlns:a16="http://schemas.microsoft.com/office/drawing/2014/main" id="{A457CD87-93B2-979E-0A5E-39C7239F355C}"/>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73" name="Tekstfelt 2272">
                    <a:extLst>
                      <a:ext uri="{FF2B5EF4-FFF2-40B4-BE49-F238E27FC236}">
                        <a16:creationId xmlns:a16="http://schemas.microsoft.com/office/drawing/2014/main" id="{B5DCEC29-130D-FC77-4BAC-926591F57D11}"/>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38" name="Tekstfelt 2237">
                  <a:extLst>
                    <a:ext uri="{FF2B5EF4-FFF2-40B4-BE49-F238E27FC236}">
                      <a16:creationId xmlns:a16="http://schemas.microsoft.com/office/drawing/2014/main" id="{F8892FD7-496B-BA6A-3B9D-158BF1E15837}"/>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39" name="Tekstfelt 2238">
                  <a:extLst>
                    <a:ext uri="{FF2B5EF4-FFF2-40B4-BE49-F238E27FC236}">
                      <a16:creationId xmlns:a16="http://schemas.microsoft.com/office/drawing/2014/main" id="{79658CE5-09DB-8DE0-8264-EC56FDD19ACD}"/>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40" name="Tekstfelt 2239">
                  <a:extLst>
                    <a:ext uri="{FF2B5EF4-FFF2-40B4-BE49-F238E27FC236}">
                      <a16:creationId xmlns:a16="http://schemas.microsoft.com/office/drawing/2014/main" id="{9571E9B7-83B1-82B4-7A85-3164D05564EA}"/>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5" name="Gruppe 1824">
                <a:extLst>
                  <a:ext uri="{FF2B5EF4-FFF2-40B4-BE49-F238E27FC236}">
                    <a16:creationId xmlns:a16="http://schemas.microsoft.com/office/drawing/2014/main" id="{89B197F0-2D42-EE91-E4C5-F5854959CF90}"/>
                  </a:ext>
                </a:extLst>
              </p:cNvPr>
              <p:cNvGrpSpPr/>
              <p:nvPr/>
            </p:nvGrpSpPr>
            <p:grpSpPr>
              <a:xfrm>
                <a:off x="5052945" y="1040538"/>
                <a:ext cx="641389" cy="5216305"/>
                <a:chOff x="2892468" y="1032983"/>
                <a:chExt cx="641389" cy="5216305"/>
              </a:xfrm>
            </p:grpSpPr>
            <p:grpSp>
              <p:nvGrpSpPr>
                <p:cNvPr id="2200" name="Gruppe 2199">
                  <a:extLst>
                    <a:ext uri="{FF2B5EF4-FFF2-40B4-BE49-F238E27FC236}">
                      <a16:creationId xmlns:a16="http://schemas.microsoft.com/office/drawing/2014/main" id="{A3639077-A78E-BF3C-769F-669791F22BD3}"/>
                    </a:ext>
                  </a:extLst>
                </p:cNvPr>
                <p:cNvGrpSpPr/>
                <p:nvPr/>
              </p:nvGrpSpPr>
              <p:grpSpPr>
                <a:xfrm>
                  <a:off x="2892468" y="1032983"/>
                  <a:ext cx="641389" cy="5216305"/>
                  <a:chOff x="3475384" y="1188399"/>
                  <a:chExt cx="641389" cy="5216305"/>
                </a:xfrm>
              </p:grpSpPr>
              <p:sp>
                <p:nvSpPr>
                  <p:cNvPr id="2204" name="Tekstfelt 2203">
                    <a:extLst>
                      <a:ext uri="{FF2B5EF4-FFF2-40B4-BE49-F238E27FC236}">
                        <a16:creationId xmlns:a16="http://schemas.microsoft.com/office/drawing/2014/main" id="{B736F0F8-63DB-66BF-5B2B-5E8512BB720E}"/>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05" name="Tekstfelt 2204">
                    <a:extLst>
                      <a:ext uri="{FF2B5EF4-FFF2-40B4-BE49-F238E27FC236}">
                        <a16:creationId xmlns:a16="http://schemas.microsoft.com/office/drawing/2014/main" id="{17965578-51DF-D991-E0B1-C4724FA52730}"/>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06" name="Tekstfelt 2205">
                    <a:extLst>
                      <a:ext uri="{FF2B5EF4-FFF2-40B4-BE49-F238E27FC236}">
                        <a16:creationId xmlns:a16="http://schemas.microsoft.com/office/drawing/2014/main" id="{25DCD4C7-D024-5270-7477-A77FEC03F62C}"/>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07" name="Tekstfelt 2206">
                    <a:extLst>
                      <a:ext uri="{FF2B5EF4-FFF2-40B4-BE49-F238E27FC236}">
                        <a16:creationId xmlns:a16="http://schemas.microsoft.com/office/drawing/2014/main" id="{0770D397-5E09-7911-32B6-CAA98128495E}"/>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08" name="Tekstfelt 2207">
                    <a:extLst>
                      <a:ext uri="{FF2B5EF4-FFF2-40B4-BE49-F238E27FC236}">
                        <a16:creationId xmlns:a16="http://schemas.microsoft.com/office/drawing/2014/main" id="{1B5EB599-42B1-61F6-AD3D-D8AA4CE4092B}"/>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09" name="Tekstfelt 2208">
                    <a:extLst>
                      <a:ext uri="{FF2B5EF4-FFF2-40B4-BE49-F238E27FC236}">
                        <a16:creationId xmlns:a16="http://schemas.microsoft.com/office/drawing/2014/main" id="{084CC380-52F7-8CDD-A1CC-2A76F6066BED}"/>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10" name="Tekstfelt 2209">
                    <a:extLst>
                      <a:ext uri="{FF2B5EF4-FFF2-40B4-BE49-F238E27FC236}">
                        <a16:creationId xmlns:a16="http://schemas.microsoft.com/office/drawing/2014/main" id="{D9CCC87B-5ACE-F8C1-D2C5-210593386B86}"/>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11" name="Tekstfelt 2210">
                    <a:extLst>
                      <a:ext uri="{FF2B5EF4-FFF2-40B4-BE49-F238E27FC236}">
                        <a16:creationId xmlns:a16="http://schemas.microsoft.com/office/drawing/2014/main" id="{BD6E4352-BDEB-5AD5-4D59-ED71C1A24687}"/>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12" name="Tekstfelt 2211">
                    <a:extLst>
                      <a:ext uri="{FF2B5EF4-FFF2-40B4-BE49-F238E27FC236}">
                        <a16:creationId xmlns:a16="http://schemas.microsoft.com/office/drawing/2014/main" id="{39B4291D-B441-A376-EAC8-FD0B8C7C88F6}"/>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13" name="Tekstfelt 2212">
                    <a:extLst>
                      <a:ext uri="{FF2B5EF4-FFF2-40B4-BE49-F238E27FC236}">
                        <a16:creationId xmlns:a16="http://schemas.microsoft.com/office/drawing/2014/main" id="{CE1B463A-ADEE-D6A1-CABD-FD484D1CD7CE}"/>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14" name="Tekstfelt 2213">
                    <a:extLst>
                      <a:ext uri="{FF2B5EF4-FFF2-40B4-BE49-F238E27FC236}">
                        <a16:creationId xmlns:a16="http://schemas.microsoft.com/office/drawing/2014/main" id="{44B0A42D-BCF8-F642-B1D4-C10020CC3105}"/>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15" name="Tekstfelt 2214">
                    <a:extLst>
                      <a:ext uri="{FF2B5EF4-FFF2-40B4-BE49-F238E27FC236}">
                        <a16:creationId xmlns:a16="http://schemas.microsoft.com/office/drawing/2014/main" id="{43EF3D88-E867-EB01-665E-7469767F1763}"/>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16" name="Tekstfelt 2215">
                    <a:extLst>
                      <a:ext uri="{FF2B5EF4-FFF2-40B4-BE49-F238E27FC236}">
                        <a16:creationId xmlns:a16="http://schemas.microsoft.com/office/drawing/2014/main" id="{4AAFFAEF-1A06-4AA2-71B7-619983B26324}"/>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17" name="Tekstfelt 2216">
                    <a:extLst>
                      <a:ext uri="{FF2B5EF4-FFF2-40B4-BE49-F238E27FC236}">
                        <a16:creationId xmlns:a16="http://schemas.microsoft.com/office/drawing/2014/main" id="{CFC421EA-B58B-FA37-10F8-5959E8399F7C}"/>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18" name="Tekstfelt 2217">
                    <a:extLst>
                      <a:ext uri="{FF2B5EF4-FFF2-40B4-BE49-F238E27FC236}">
                        <a16:creationId xmlns:a16="http://schemas.microsoft.com/office/drawing/2014/main" id="{C2ECBD43-11D5-49B7-2817-4C1EC04E55FF}"/>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19" name="Tekstfelt 2218">
                    <a:extLst>
                      <a:ext uri="{FF2B5EF4-FFF2-40B4-BE49-F238E27FC236}">
                        <a16:creationId xmlns:a16="http://schemas.microsoft.com/office/drawing/2014/main" id="{41190E19-7D12-D140-8000-BEFCBE060DCB}"/>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20" name="Tekstfelt 2219">
                    <a:extLst>
                      <a:ext uri="{FF2B5EF4-FFF2-40B4-BE49-F238E27FC236}">
                        <a16:creationId xmlns:a16="http://schemas.microsoft.com/office/drawing/2014/main" id="{61952D4B-886D-AF46-92E7-48340A2C5309}"/>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21" name="Tekstfelt 2220">
                    <a:extLst>
                      <a:ext uri="{FF2B5EF4-FFF2-40B4-BE49-F238E27FC236}">
                        <a16:creationId xmlns:a16="http://schemas.microsoft.com/office/drawing/2014/main" id="{BED00FDC-BF7D-CC7C-2C93-D67C9294EAF7}"/>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22" name="Tekstfelt 2221">
                    <a:extLst>
                      <a:ext uri="{FF2B5EF4-FFF2-40B4-BE49-F238E27FC236}">
                        <a16:creationId xmlns:a16="http://schemas.microsoft.com/office/drawing/2014/main" id="{BCC324E0-E4ED-461A-7674-BB019DD97F9D}"/>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23" name="Tekstfelt 2222">
                    <a:extLst>
                      <a:ext uri="{FF2B5EF4-FFF2-40B4-BE49-F238E27FC236}">
                        <a16:creationId xmlns:a16="http://schemas.microsoft.com/office/drawing/2014/main" id="{0AA3DE8D-1253-C12E-713F-942A106B193A}"/>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24" name="Tekstfelt 2223">
                    <a:extLst>
                      <a:ext uri="{FF2B5EF4-FFF2-40B4-BE49-F238E27FC236}">
                        <a16:creationId xmlns:a16="http://schemas.microsoft.com/office/drawing/2014/main" id="{7177AC6F-1660-C413-D6FD-3BE3D81D8645}"/>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25" name="Tekstfelt 2224">
                    <a:extLst>
                      <a:ext uri="{FF2B5EF4-FFF2-40B4-BE49-F238E27FC236}">
                        <a16:creationId xmlns:a16="http://schemas.microsoft.com/office/drawing/2014/main" id="{11052819-F309-98AE-995F-E4DD9FAB308E}"/>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26" name="Tekstfelt 2225">
                    <a:extLst>
                      <a:ext uri="{FF2B5EF4-FFF2-40B4-BE49-F238E27FC236}">
                        <a16:creationId xmlns:a16="http://schemas.microsoft.com/office/drawing/2014/main" id="{0B25D8C8-2EC2-6798-D7FF-BC1B1323C81B}"/>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27" name="Tekstfelt 2226">
                    <a:extLst>
                      <a:ext uri="{FF2B5EF4-FFF2-40B4-BE49-F238E27FC236}">
                        <a16:creationId xmlns:a16="http://schemas.microsoft.com/office/drawing/2014/main" id="{6AACFBF6-207B-F8F6-801F-9E37F02A171F}"/>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28" name="Tekstfelt 2227">
                    <a:extLst>
                      <a:ext uri="{FF2B5EF4-FFF2-40B4-BE49-F238E27FC236}">
                        <a16:creationId xmlns:a16="http://schemas.microsoft.com/office/drawing/2014/main" id="{84E252CE-D18B-7685-94C3-F142B9D7A140}"/>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29" name="Tekstfelt 2228">
                    <a:extLst>
                      <a:ext uri="{FF2B5EF4-FFF2-40B4-BE49-F238E27FC236}">
                        <a16:creationId xmlns:a16="http://schemas.microsoft.com/office/drawing/2014/main" id="{42672979-9EAB-6741-5A23-08DD9A8FD5D1}"/>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30" name="Tekstfelt 2229">
                    <a:extLst>
                      <a:ext uri="{FF2B5EF4-FFF2-40B4-BE49-F238E27FC236}">
                        <a16:creationId xmlns:a16="http://schemas.microsoft.com/office/drawing/2014/main" id="{477CEF6F-7228-D6CB-CBF5-99D4FB334EC4}"/>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31" name="Tekstfelt 2230">
                    <a:extLst>
                      <a:ext uri="{FF2B5EF4-FFF2-40B4-BE49-F238E27FC236}">
                        <a16:creationId xmlns:a16="http://schemas.microsoft.com/office/drawing/2014/main" id="{79EBF2EC-A6E9-0B10-6D7B-B79A0D44E089}"/>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32" name="Tekstfelt 2231">
                    <a:extLst>
                      <a:ext uri="{FF2B5EF4-FFF2-40B4-BE49-F238E27FC236}">
                        <a16:creationId xmlns:a16="http://schemas.microsoft.com/office/drawing/2014/main" id="{AD82708F-5216-6670-D714-14DA01B55110}"/>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33" name="Tekstfelt 2232">
                    <a:extLst>
                      <a:ext uri="{FF2B5EF4-FFF2-40B4-BE49-F238E27FC236}">
                        <a16:creationId xmlns:a16="http://schemas.microsoft.com/office/drawing/2014/main" id="{2E237B27-454F-BE49-77AB-617A88BE0262}"/>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34" name="Tekstfelt 2233">
                    <a:extLst>
                      <a:ext uri="{FF2B5EF4-FFF2-40B4-BE49-F238E27FC236}">
                        <a16:creationId xmlns:a16="http://schemas.microsoft.com/office/drawing/2014/main" id="{A0288EB4-8CD4-5042-1300-8408134E2B2B}"/>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35" name="Tekstfelt 2234">
                    <a:extLst>
                      <a:ext uri="{FF2B5EF4-FFF2-40B4-BE49-F238E27FC236}">
                        <a16:creationId xmlns:a16="http://schemas.microsoft.com/office/drawing/2014/main" id="{0FF10A45-93F8-518D-B510-A1DAFB7FB062}"/>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36" name="Tekstfelt 2235">
                    <a:extLst>
                      <a:ext uri="{FF2B5EF4-FFF2-40B4-BE49-F238E27FC236}">
                        <a16:creationId xmlns:a16="http://schemas.microsoft.com/office/drawing/2014/main" id="{3CF59941-3C8A-0D9A-6D0A-46DA7A91A305}"/>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01" name="Tekstfelt 2200">
                  <a:extLst>
                    <a:ext uri="{FF2B5EF4-FFF2-40B4-BE49-F238E27FC236}">
                      <a16:creationId xmlns:a16="http://schemas.microsoft.com/office/drawing/2014/main" id="{38E154C7-E523-C564-A627-27854ADE830A}"/>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02" name="Tekstfelt 2201">
                  <a:extLst>
                    <a:ext uri="{FF2B5EF4-FFF2-40B4-BE49-F238E27FC236}">
                      <a16:creationId xmlns:a16="http://schemas.microsoft.com/office/drawing/2014/main" id="{E53A0489-AD61-B5EE-EA0A-A623AB08C2EE}"/>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03" name="Tekstfelt 2202">
                  <a:extLst>
                    <a:ext uri="{FF2B5EF4-FFF2-40B4-BE49-F238E27FC236}">
                      <a16:creationId xmlns:a16="http://schemas.microsoft.com/office/drawing/2014/main" id="{3FB5E3B0-8147-B29C-5714-8E018F25662D}"/>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6" name="Gruppe 1825">
                <a:extLst>
                  <a:ext uri="{FF2B5EF4-FFF2-40B4-BE49-F238E27FC236}">
                    <a16:creationId xmlns:a16="http://schemas.microsoft.com/office/drawing/2014/main" id="{F1CB100D-E254-786D-B8F9-B14FCEDF4C57}"/>
                  </a:ext>
                </a:extLst>
              </p:cNvPr>
              <p:cNvGrpSpPr/>
              <p:nvPr/>
            </p:nvGrpSpPr>
            <p:grpSpPr>
              <a:xfrm>
                <a:off x="3753314" y="1031887"/>
                <a:ext cx="641389" cy="5216305"/>
                <a:chOff x="2892468" y="1032983"/>
                <a:chExt cx="641389" cy="5216305"/>
              </a:xfrm>
            </p:grpSpPr>
            <p:grpSp>
              <p:nvGrpSpPr>
                <p:cNvPr id="2163" name="Gruppe 2162">
                  <a:extLst>
                    <a:ext uri="{FF2B5EF4-FFF2-40B4-BE49-F238E27FC236}">
                      <a16:creationId xmlns:a16="http://schemas.microsoft.com/office/drawing/2014/main" id="{7CC0E8CD-6782-BDAB-469B-B4EA904E0899}"/>
                    </a:ext>
                  </a:extLst>
                </p:cNvPr>
                <p:cNvGrpSpPr/>
                <p:nvPr/>
              </p:nvGrpSpPr>
              <p:grpSpPr>
                <a:xfrm>
                  <a:off x="2892468" y="1032983"/>
                  <a:ext cx="641389" cy="5216305"/>
                  <a:chOff x="3475384" y="1188399"/>
                  <a:chExt cx="641389" cy="5216305"/>
                </a:xfrm>
              </p:grpSpPr>
              <p:sp>
                <p:nvSpPr>
                  <p:cNvPr id="2167" name="Tekstfelt 2166">
                    <a:extLst>
                      <a:ext uri="{FF2B5EF4-FFF2-40B4-BE49-F238E27FC236}">
                        <a16:creationId xmlns:a16="http://schemas.microsoft.com/office/drawing/2014/main" id="{AB0AF73D-C67A-3F60-F511-0D7572BDA6BF}"/>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68" name="Tekstfelt 2167">
                    <a:extLst>
                      <a:ext uri="{FF2B5EF4-FFF2-40B4-BE49-F238E27FC236}">
                        <a16:creationId xmlns:a16="http://schemas.microsoft.com/office/drawing/2014/main" id="{08EC0290-A066-6317-9FBC-4E2F9355AD3C}"/>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69" name="Tekstfelt 2168">
                    <a:extLst>
                      <a:ext uri="{FF2B5EF4-FFF2-40B4-BE49-F238E27FC236}">
                        <a16:creationId xmlns:a16="http://schemas.microsoft.com/office/drawing/2014/main" id="{94587396-00A8-82DD-54E4-28B595B27BDE}"/>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70" name="Tekstfelt 2169">
                    <a:extLst>
                      <a:ext uri="{FF2B5EF4-FFF2-40B4-BE49-F238E27FC236}">
                        <a16:creationId xmlns:a16="http://schemas.microsoft.com/office/drawing/2014/main" id="{C0DCD002-D5DB-E2CB-B4F5-FF7592DBB6AA}"/>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71" name="Tekstfelt 2170">
                    <a:extLst>
                      <a:ext uri="{FF2B5EF4-FFF2-40B4-BE49-F238E27FC236}">
                        <a16:creationId xmlns:a16="http://schemas.microsoft.com/office/drawing/2014/main" id="{04712D97-C1DA-17A2-D8E4-4BD44BDAC0B8}"/>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72" name="Tekstfelt 2171">
                    <a:extLst>
                      <a:ext uri="{FF2B5EF4-FFF2-40B4-BE49-F238E27FC236}">
                        <a16:creationId xmlns:a16="http://schemas.microsoft.com/office/drawing/2014/main" id="{9054CAD8-7F06-225B-6C50-F010B689C187}"/>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73" name="Tekstfelt 2172">
                    <a:extLst>
                      <a:ext uri="{FF2B5EF4-FFF2-40B4-BE49-F238E27FC236}">
                        <a16:creationId xmlns:a16="http://schemas.microsoft.com/office/drawing/2014/main" id="{2EBE4009-A45F-438C-628B-A9D4A99D6B23}"/>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74" name="Tekstfelt 2173">
                    <a:extLst>
                      <a:ext uri="{FF2B5EF4-FFF2-40B4-BE49-F238E27FC236}">
                        <a16:creationId xmlns:a16="http://schemas.microsoft.com/office/drawing/2014/main" id="{F149A3CA-CE4B-0B6F-E54D-13A3562CBDC5}"/>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75" name="Tekstfelt 2174">
                    <a:extLst>
                      <a:ext uri="{FF2B5EF4-FFF2-40B4-BE49-F238E27FC236}">
                        <a16:creationId xmlns:a16="http://schemas.microsoft.com/office/drawing/2014/main" id="{E4B3AC69-2811-98C0-2CB5-75E883026D5E}"/>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76" name="Tekstfelt 2175">
                    <a:extLst>
                      <a:ext uri="{FF2B5EF4-FFF2-40B4-BE49-F238E27FC236}">
                        <a16:creationId xmlns:a16="http://schemas.microsoft.com/office/drawing/2014/main" id="{4DFD6787-5836-37B3-0D44-5CEFF1A32F02}"/>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77" name="Tekstfelt 2176">
                    <a:extLst>
                      <a:ext uri="{FF2B5EF4-FFF2-40B4-BE49-F238E27FC236}">
                        <a16:creationId xmlns:a16="http://schemas.microsoft.com/office/drawing/2014/main" id="{2DF46BF6-817A-9D29-0480-B96AFE6B5B88}"/>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78" name="Tekstfelt 2177">
                    <a:extLst>
                      <a:ext uri="{FF2B5EF4-FFF2-40B4-BE49-F238E27FC236}">
                        <a16:creationId xmlns:a16="http://schemas.microsoft.com/office/drawing/2014/main" id="{29465BFE-81A3-E68B-D6B2-46F9EF5C1E20}"/>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79" name="Tekstfelt 2178">
                    <a:extLst>
                      <a:ext uri="{FF2B5EF4-FFF2-40B4-BE49-F238E27FC236}">
                        <a16:creationId xmlns:a16="http://schemas.microsoft.com/office/drawing/2014/main" id="{B254AE83-F2E8-979B-EB52-83897D3FC01B}"/>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80" name="Tekstfelt 2179">
                    <a:extLst>
                      <a:ext uri="{FF2B5EF4-FFF2-40B4-BE49-F238E27FC236}">
                        <a16:creationId xmlns:a16="http://schemas.microsoft.com/office/drawing/2014/main" id="{BB4CD5FB-2AFA-DCEC-F1E5-7EEB85702112}"/>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81" name="Tekstfelt 2180">
                    <a:extLst>
                      <a:ext uri="{FF2B5EF4-FFF2-40B4-BE49-F238E27FC236}">
                        <a16:creationId xmlns:a16="http://schemas.microsoft.com/office/drawing/2014/main" id="{1D442EC4-7F20-6E2F-CBCB-8B6459890210}"/>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82" name="Tekstfelt 2181">
                    <a:extLst>
                      <a:ext uri="{FF2B5EF4-FFF2-40B4-BE49-F238E27FC236}">
                        <a16:creationId xmlns:a16="http://schemas.microsoft.com/office/drawing/2014/main" id="{A70A5CA7-033A-BD4A-D01A-B272DCA08EE7}"/>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83" name="Tekstfelt 2182">
                    <a:extLst>
                      <a:ext uri="{FF2B5EF4-FFF2-40B4-BE49-F238E27FC236}">
                        <a16:creationId xmlns:a16="http://schemas.microsoft.com/office/drawing/2014/main" id="{E8770A2A-8EFA-B184-E9D6-5456D2DEF8A6}"/>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84" name="Tekstfelt 2183">
                    <a:extLst>
                      <a:ext uri="{FF2B5EF4-FFF2-40B4-BE49-F238E27FC236}">
                        <a16:creationId xmlns:a16="http://schemas.microsoft.com/office/drawing/2014/main" id="{2C59396C-7AC4-A618-D73E-0D0BFE8D5E18}"/>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85" name="Tekstfelt 2184">
                    <a:extLst>
                      <a:ext uri="{FF2B5EF4-FFF2-40B4-BE49-F238E27FC236}">
                        <a16:creationId xmlns:a16="http://schemas.microsoft.com/office/drawing/2014/main" id="{42A961E4-6F74-3DAA-AD3A-7F41F8F0760D}"/>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86" name="Tekstfelt 2185">
                    <a:extLst>
                      <a:ext uri="{FF2B5EF4-FFF2-40B4-BE49-F238E27FC236}">
                        <a16:creationId xmlns:a16="http://schemas.microsoft.com/office/drawing/2014/main" id="{BE3C8316-0C18-8F1A-4E98-95E4F988BCA6}"/>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87" name="Tekstfelt 2186">
                    <a:extLst>
                      <a:ext uri="{FF2B5EF4-FFF2-40B4-BE49-F238E27FC236}">
                        <a16:creationId xmlns:a16="http://schemas.microsoft.com/office/drawing/2014/main" id="{CA6F8DCD-25DE-3B56-760E-820F7A70BAD9}"/>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88" name="Tekstfelt 2187">
                    <a:extLst>
                      <a:ext uri="{FF2B5EF4-FFF2-40B4-BE49-F238E27FC236}">
                        <a16:creationId xmlns:a16="http://schemas.microsoft.com/office/drawing/2014/main" id="{7681C11A-696E-4FBB-D8FD-FD7319FDFE5A}"/>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89" name="Tekstfelt 2188">
                    <a:extLst>
                      <a:ext uri="{FF2B5EF4-FFF2-40B4-BE49-F238E27FC236}">
                        <a16:creationId xmlns:a16="http://schemas.microsoft.com/office/drawing/2014/main" id="{9C0D0B22-5269-0D9F-A8CF-343CDD383052}"/>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90" name="Tekstfelt 2189">
                    <a:extLst>
                      <a:ext uri="{FF2B5EF4-FFF2-40B4-BE49-F238E27FC236}">
                        <a16:creationId xmlns:a16="http://schemas.microsoft.com/office/drawing/2014/main" id="{F2747647-BADD-E7E7-AB5B-70343D25242A}"/>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91" name="Tekstfelt 2190">
                    <a:extLst>
                      <a:ext uri="{FF2B5EF4-FFF2-40B4-BE49-F238E27FC236}">
                        <a16:creationId xmlns:a16="http://schemas.microsoft.com/office/drawing/2014/main" id="{00129098-15EB-5025-0444-D944B7264CB8}"/>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92" name="Tekstfelt 2191">
                    <a:extLst>
                      <a:ext uri="{FF2B5EF4-FFF2-40B4-BE49-F238E27FC236}">
                        <a16:creationId xmlns:a16="http://schemas.microsoft.com/office/drawing/2014/main" id="{F3876FDE-8EBE-B1D4-0DDF-40857DB7EC71}"/>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93" name="Tekstfelt 2192">
                    <a:extLst>
                      <a:ext uri="{FF2B5EF4-FFF2-40B4-BE49-F238E27FC236}">
                        <a16:creationId xmlns:a16="http://schemas.microsoft.com/office/drawing/2014/main" id="{80676EEE-26F7-48B4-C50A-C54939C08451}"/>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94" name="Tekstfelt 2193">
                    <a:extLst>
                      <a:ext uri="{FF2B5EF4-FFF2-40B4-BE49-F238E27FC236}">
                        <a16:creationId xmlns:a16="http://schemas.microsoft.com/office/drawing/2014/main" id="{F98B2A0A-F8D9-E1EE-5C2F-C81B776B5136}"/>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95" name="Tekstfelt 2194">
                    <a:extLst>
                      <a:ext uri="{FF2B5EF4-FFF2-40B4-BE49-F238E27FC236}">
                        <a16:creationId xmlns:a16="http://schemas.microsoft.com/office/drawing/2014/main" id="{E4592688-5A89-41D0-974F-836F2841A303}"/>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96" name="Tekstfelt 2195">
                    <a:extLst>
                      <a:ext uri="{FF2B5EF4-FFF2-40B4-BE49-F238E27FC236}">
                        <a16:creationId xmlns:a16="http://schemas.microsoft.com/office/drawing/2014/main" id="{30B9A535-5EF1-825F-3BDF-311862D89859}"/>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97" name="Tekstfelt 2196">
                    <a:extLst>
                      <a:ext uri="{FF2B5EF4-FFF2-40B4-BE49-F238E27FC236}">
                        <a16:creationId xmlns:a16="http://schemas.microsoft.com/office/drawing/2014/main" id="{D156CCB2-1B91-4E69-FDF7-088749B47DD8}"/>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98" name="Tekstfelt 2197">
                    <a:extLst>
                      <a:ext uri="{FF2B5EF4-FFF2-40B4-BE49-F238E27FC236}">
                        <a16:creationId xmlns:a16="http://schemas.microsoft.com/office/drawing/2014/main" id="{E9357740-FEC3-8FB3-D1D6-D2D714301E2D}"/>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99" name="Tekstfelt 2198">
                    <a:extLst>
                      <a:ext uri="{FF2B5EF4-FFF2-40B4-BE49-F238E27FC236}">
                        <a16:creationId xmlns:a16="http://schemas.microsoft.com/office/drawing/2014/main" id="{17FD9DEE-1F43-90E5-87C2-1722EA6C3904}"/>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64" name="Tekstfelt 2163">
                  <a:extLst>
                    <a:ext uri="{FF2B5EF4-FFF2-40B4-BE49-F238E27FC236}">
                      <a16:creationId xmlns:a16="http://schemas.microsoft.com/office/drawing/2014/main" id="{8BEABFC9-9964-AAA3-9769-DB76AA6CA5A3}"/>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65" name="Tekstfelt 2164">
                  <a:extLst>
                    <a:ext uri="{FF2B5EF4-FFF2-40B4-BE49-F238E27FC236}">
                      <a16:creationId xmlns:a16="http://schemas.microsoft.com/office/drawing/2014/main" id="{BAE73E75-547C-5CF0-3607-373192FCB62E}"/>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66" name="Tekstfelt 2165">
                  <a:extLst>
                    <a:ext uri="{FF2B5EF4-FFF2-40B4-BE49-F238E27FC236}">
                      <a16:creationId xmlns:a16="http://schemas.microsoft.com/office/drawing/2014/main" id="{005DDD15-3075-9C55-93CB-BB812589A67B}"/>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7" name="Gruppe 1826">
                <a:extLst>
                  <a:ext uri="{FF2B5EF4-FFF2-40B4-BE49-F238E27FC236}">
                    <a16:creationId xmlns:a16="http://schemas.microsoft.com/office/drawing/2014/main" id="{C1AD40CC-8B1A-E7A2-18F1-E577BFB5EC78}"/>
                  </a:ext>
                </a:extLst>
              </p:cNvPr>
              <p:cNvGrpSpPr/>
              <p:nvPr/>
            </p:nvGrpSpPr>
            <p:grpSpPr>
              <a:xfrm>
                <a:off x="3326093" y="1035670"/>
                <a:ext cx="641389" cy="5216305"/>
                <a:chOff x="2892468" y="1032983"/>
                <a:chExt cx="641389" cy="5216305"/>
              </a:xfrm>
            </p:grpSpPr>
            <p:grpSp>
              <p:nvGrpSpPr>
                <p:cNvPr id="2126" name="Gruppe 2125">
                  <a:extLst>
                    <a:ext uri="{FF2B5EF4-FFF2-40B4-BE49-F238E27FC236}">
                      <a16:creationId xmlns:a16="http://schemas.microsoft.com/office/drawing/2014/main" id="{2EF760AF-D674-F393-CD73-3239B4F4A46B}"/>
                    </a:ext>
                  </a:extLst>
                </p:cNvPr>
                <p:cNvGrpSpPr/>
                <p:nvPr/>
              </p:nvGrpSpPr>
              <p:grpSpPr>
                <a:xfrm>
                  <a:off x="2892468" y="1032983"/>
                  <a:ext cx="641389" cy="5216305"/>
                  <a:chOff x="3475384" y="1188399"/>
                  <a:chExt cx="641389" cy="5216305"/>
                </a:xfrm>
              </p:grpSpPr>
              <p:sp>
                <p:nvSpPr>
                  <p:cNvPr id="2130" name="Tekstfelt 2129">
                    <a:extLst>
                      <a:ext uri="{FF2B5EF4-FFF2-40B4-BE49-F238E27FC236}">
                        <a16:creationId xmlns:a16="http://schemas.microsoft.com/office/drawing/2014/main" id="{4F0D4403-4064-13AC-F462-EC79B71B1BB6}"/>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31" name="Tekstfelt 2130">
                    <a:extLst>
                      <a:ext uri="{FF2B5EF4-FFF2-40B4-BE49-F238E27FC236}">
                        <a16:creationId xmlns:a16="http://schemas.microsoft.com/office/drawing/2014/main" id="{EC448653-7D98-E6C4-DE34-5315D6065DBE}"/>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32" name="Tekstfelt 2131">
                    <a:extLst>
                      <a:ext uri="{FF2B5EF4-FFF2-40B4-BE49-F238E27FC236}">
                        <a16:creationId xmlns:a16="http://schemas.microsoft.com/office/drawing/2014/main" id="{16FBF220-4F2B-E36E-BEBE-9E8D999464AB}"/>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33" name="Tekstfelt 2132">
                    <a:extLst>
                      <a:ext uri="{FF2B5EF4-FFF2-40B4-BE49-F238E27FC236}">
                        <a16:creationId xmlns:a16="http://schemas.microsoft.com/office/drawing/2014/main" id="{C625D4EA-EBAB-2992-619A-D08FD6BFE0B5}"/>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34" name="Tekstfelt 2133">
                    <a:extLst>
                      <a:ext uri="{FF2B5EF4-FFF2-40B4-BE49-F238E27FC236}">
                        <a16:creationId xmlns:a16="http://schemas.microsoft.com/office/drawing/2014/main" id="{97D97A17-6723-E0B0-26B4-1AA393363F12}"/>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35" name="Tekstfelt 2134">
                    <a:extLst>
                      <a:ext uri="{FF2B5EF4-FFF2-40B4-BE49-F238E27FC236}">
                        <a16:creationId xmlns:a16="http://schemas.microsoft.com/office/drawing/2014/main" id="{7C703DDF-727F-AC13-12F8-2D44633E6B9E}"/>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36" name="Tekstfelt 2135">
                    <a:extLst>
                      <a:ext uri="{FF2B5EF4-FFF2-40B4-BE49-F238E27FC236}">
                        <a16:creationId xmlns:a16="http://schemas.microsoft.com/office/drawing/2014/main" id="{9DF32C93-19EE-FC02-14F1-168A852DFACD}"/>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37" name="Tekstfelt 2136">
                    <a:extLst>
                      <a:ext uri="{FF2B5EF4-FFF2-40B4-BE49-F238E27FC236}">
                        <a16:creationId xmlns:a16="http://schemas.microsoft.com/office/drawing/2014/main" id="{DCE8AB26-EB7C-D3AF-BE39-14DD43C4C4BA}"/>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38" name="Tekstfelt 2137">
                    <a:extLst>
                      <a:ext uri="{FF2B5EF4-FFF2-40B4-BE49-F238E27FC236}">
                        <a16:creationId xmlns:a16="http://schemas.microsoft.com/office/drawing/2014/main" id="{4AC945CA-027A-8F43-24F7-900E1C0DD2DD}"/>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39" name="Tekstfelt 2138">
                    <a:extLst>
                      <a:ext uri="{FF2B5EF4-FFF2-40B4-BE49-F238E27FC236}">
                        <a16:creationId xmlns:a16="http://schemas.microsoft.com/office/drawing/2014/main" id="{CEE82DBC-E1DB-FC3D-ABAB-472B7E99AB25}"/>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40" name="Tekstfelt 2139">
                    <a:extLst>
                      <a:ext uri="{FF2B5EF4-FFF2-40B4-BE49-F238E27FC236}">
                        <a16:creationId xmlns:a16="http://schemas.microsoft.com/office/drawing/2014/main" id="{DCFAAACF-F890-1E6E-62DF-9C8C14A60271}"/>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41" name="Tekstfelt 2140">
                    <a:extLst>
                      <a:ext uri="{FF2B5EF4-FFF2-40B4-BE49-F238E27FC236}">
                        <a16:creationId xmlns:a16="http://schemas.microsoft.com/office/drawing/2014/main" id="{BB5B0F2D-ABB6-1B6D-E2A0-7970569FB1A2}"/>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42" name="Tekstfelt 2141">
                    <a:extLst>
                      <a:ext uri="{FF2B5EF4-FFF2-40B4-BE49-F238E27FC236}">
                        <a16:creationId xmlns:a16="http://schemas.microsoft.com/office/drawing/2014/main" id="{0FB95AE3-C708-D239-17CB-1D88AE61E09A}"/>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43" name="Tekstfelt 2142">
                    <a:extLst>
                      <a:ext uri="{FF2B5EF4-FFF2-40B4-BE49-F238E27FC236}">
                        <a16:creationId xmlns:a16="http://schemas.microsoft.com/office/drawing/2014/main" id="{7A9063AE-AE51-5C8C-B15E-F18E8732AAEE}"/>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44" name="Tekstfelt 2143">
                    <a:extLst>
                      <a:ext uri="{FF2B5EF4-FFF2-40B4-BE49-F238E27FC236}">
                        <a16:creationId xmlns:a16="http://schemas.microsoft.com/office/drawing/2014/main" id="{29528D50-E3C2-D536-A0EE-76D9B2216D61}"/>
                      </a:ext>
                    </a:extLst>
                  </p:cNvPr>
                  <p:cNvSpPr txBox="1"/>
                  <p:nvPr/>
                </p:nvSpPr>
                <p:spPr>
                  <a:xfrm>
                    <a:off x="35457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45" name="Tekstfelt 2144">
                    <a:extLst>
                      <a:ext uri="{FF2B5EF4-FFF2-40B4-BE49-F238E27FC236}">
                        <a16:creationId xmlns:a16="http://schemas.microsoft.com/office/drawing/2014/main" id="{42510B54-B1EB-AE99-4179-21BA7F0ED98C}"/>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46" name="Tekstfelt 2145">
                    <a:extLst>
                      <a:ext uri="{FF2B5EF4-FFF2-40B4-BE49-F238E27FC236}">
                        <a16:creationId xmlns:a16="http://schemas.microsoft.com/office/drawing/2014/main" id="{A0272E0F-C4D3-E26C-DF1B-F3C96F2A32FD}"/>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47" name="Tekstfelt 2146">
                    <a:extLst>
                      <a:ext uri="{FF2B5EF4-FFF2-40B4-BE49-F238E27FC236}">
                        <a16:creationId xmlns:a16="http://schemas.microsoft.com/office/drawing/2014/main" id="{3A6693AD-66FA-588E-58B7-D1361D1B1B81}"/>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48" name="Tekstfelt 2147">
                    <a:extLst>
                      <a:ext uri="{FF2B5EF4-FFF2-40B4-BE49-F238E27FC236}">
                        <a16:creationId xmlns:a16="http://schemas.microsoft.com/office/drawing/2014/main" id="{71E6ACEF-5574-778C-1910-40947BDE47D7}"/>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49" name="Tekstfelt 2148">
                    <a:extLst>
                      <a:ext uri="{FF2B5EF4-FFF2-40B4-BE49-F238E27FC236}">
                        <a16:creationId xmlns:a16="http://schemas.microsoft.com/office/drawing/2014/main" id="{4CE704BF-8A50-3C11-93B3-F8D9762ED640}"/>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50" name="Tekstfelt 2149">
                    <a:extLst>
                      <a:ext uri="{FF2B5EF4-FFF2-40B4-BE49-F238E27FC236}">
                        <a16:creationId xmlns:a16="http://schemas.microsoft.com/office/drawing/2014/main" id="{8C1D1A79-0FBE-6773-5B69-98A2899B4CE2}"/>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51" name="Tekstfelt 2150">
                    <a:extLst>
                      <a:ext uri="{FF2B5EF4-FFF2-40B4-BE49-F238E27FC236}">
                        <a16:creationId xmlns:a16="http://schemas.microsoft.com/office/drawing/2014/main" id="{12F946B2-D526-D13B-5AD0-19055E8FDA53}"/>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52" name="Tekstfelt 2151">
                    <a:extLst>
                      <a:ext uri="{FF2B5EF4-FFF2-40B4-BE49-F238E27FC236}">
                        <a16:creationId xmlns:a16="http://schemas.microsoft.com/office/drawing/2014/main" id="{13C53BFB-703F-B638-8884-1F4FC2591A74}"/>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53" name="Tekstfelt 2152">
                    <a:extLst>
                      <a:ext uri="{FF2B5EF4-FFF2-40B4-BE49-F238E27FC236}">
                        <a16:creationId xmlns:a16="http://schemas.microsoft.com/office/drawing/2014/main" id="{B156AC6D-809E-24C1-5296-8D5B8B9622C5}"/>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54" name="Tekstfelt 2153">
                    <a:extLst>
                      <a:ext uri="{FF2B5EF4-FFF2-40B4-BE49-F238E27FC236}">
                        <a16:creationId xmlns:a16="http://schemas.microsoft.com/office/drawing/2014/main" id="{61BBDC9F-5A37-D38E-2977-0E638CE8171B}"/>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55" name="Tekstfelt 2154">
                    <a:extLst>
                      <a:ext uri="{FF2B5EF4-FFF2-40B4-BE49-F238E27FC236}">
                        <a16:creationId xmlns:a16="http://schemas.microsoft.com/office/drawing/2014/main" id="{F824EFD1-0509-ED23-9B34-0596167419AC}"/>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56" name="Tekstfelt 2155">
                    <a:extLst>
                      <a:ext uri="{FF2B5EF4-FFF2-40B4-BE49-F238E27FC236}">
                        <a16:creationId xmlns:a16="http://schemas.microsoft.com/office/drawing/2014/main" id="{66AD688A-390E-9DBE-7228-27A551B4A17D}"/>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57" name="Tekstfelt 2156">
                    <a:extLst>
                      <a:ext uri="{FF2B5EF4-FFF2-40B4-BE49-F238E27FC236}">
                        <a16:creationId xmlns:a16="http://schemas.microsoft.com/office/drawing/2014/main" id="{45073EC7-0924-8DF1-F292-F3079D951101}"/>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58" name="Tekstfelt 2157">
                    <a:extLst>
                      <a:ext uri="{FF2B5EF4-FFF2-40B4-BE49-F238E27FC236}">
                        <a16:creationId xmlns:a16="http://schemas.microsoft.com/office/drawing/2014/main" id="{7E171628-1236-7C37-0EDE-DE47895A3337}"/>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59" name="Tekstfelt 2158">
                    <a:extLst>
                      <a:ext uri="{FF2B5EF4-FFF2-40B4-BE49-F238E27FC236}">
                        <a16:creationId xmlns:a16="http://schemas.microsoft.com/office/drawing/2014/main" id="{D828C94B-7667-41EA-CB2F-183A42EFA242}"/>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60" name="Tekstfelt 2159">
                    <a:extLst>
                      <a:ext uri="{FF2B5EF4-FFF2-40B4-BE49-F238E27FC236}">
                        <a16:creationId xmlns:a16="http://schemas.microsoft.com/office/drawing/2014/main" id="{630972D8-98E5-AFD9-AE6B-99A3E07F469E}"/>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61" name="Tekstfelt 2160">
                    <a:extLst>
                      <a:ext uri="{FF2B5EF4-FFF2-40B4-BE49-F238E27FC236}">
                        <a16:creationId xmlns:a16="http://schemas.microsoft.com/office/drawing/2014/main" id="{213459EC-1857-7A2D-6A26-4B5FCF5DECD1}"/>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62" name="Tekstfelt 2161">
                    <a:extLst>
                      <a:ext uri="{FF2B5EF4-FFF2-40B4-BE49-F238E27FC236}">
                        <a16:creationId xmlns:a16="http://schemas.microsoft.com/office/drawing/2014/main" id="{9F7AF1C0-F4BC-EB0F-4CDA-0B5264130A27}"/>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27" name="Tekstfelt 2126">
                  <a:extLst>
                    <a:ext uri="{FF2B5EF4-FFF2-40B4-BE49-F238E27FC236}">
                      <a16:creationId xmlns:a16="http://schemas.microsoft.com/office/drawing/2014/main" id="{70955AA1-2AB1-13B6-8A48-DA8E6F3BB03F}"/>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28" name="Tekstfelt 2127">
                  <a:extLst>
                    <a:ext uri="{FF2B5EF4-FFF2-40B4-BE49-F238E27FC236}">
                      <a16:creationId xmlns:a16="http://schemas.microsoft.com/office/drawing/2014/main" id="{C08E6766-9C35-2FB3-D7E1-C2457B8414C3}"/>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29" name="Tekstfelt 2128">
                  <a:extLst>
                    <a:ext uri="{FF2B5EF4-FFF2-40B4-BE49-F238E27FC236}">
                      <a16:creationId xmlns:a16="http://schemas.microsoft.com/office/drawing/2014/main" id="{F9AA3F88-D862-AE19-7404-27D9C054AD69}"/>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8" name="Gruppe 1827">
                <a:extLst>
                  <a:ext uri="{FF2B5EF4-FFF2-40B4-BE49-F238E27FC236}">
                    <a16:creationId xmlns:a16="http://schemas.microsoft.com/office/drawing/2014/main" id="{6C9DC1AC-0984-3BF4-6D0B-9347779A68F7}"/>
                  </a:ext>
                </a:extLst>
              </p:cNvPr>
              <p:cNvGrpSpPr/>
              <p:nvPr/>
            </p:nvGrpSpPr>
            <p:grpSpPr>
              <a:xfrm>
                <a:off x="2893345" y="1029165"/>
                <a:ext cx="641389" cy="5216305"/>
                <a:chOff x="2892468" y="1032983"/>
                <a:chExt cx="641389" cy="5216305"/>
              </a:xfrm>
            </p:grpSpPr>
            <p:grpSp>
              <p:nvGrpSpPr>
                <p:cNvPr id="2089" name="Gruppe 2088">
                  <a:extLst>
                    <a:ext uri="{FF2B5EF4-FFF2-40B4-BE49-F238E27FC236}">
                      <a16:creationId xmlns:a16="http://schemas.microsoft.com/office/drawing/2014/main" id="{467EEA11-EC9E-4A96-BAF9-3D45125FCCB1}"/>
                    </a:ext>
                  </a:extLst>
                </p:cNvPr>
                <p:cNvGrpSpPr/>
                <p:nvPr/>
              </p:nvGrpSpPr>
              <p:grpSpPr>
                <a:xfrm>
                  <a:off x="2892468" y="1032983"/>
                  <a:ext cx="641389" cy="5216305"/>
                  <a:chOff x="3475384" y="1188399"/>
                  <a:chExt cx="641389" cy="5216305"/>
                </a:xfrm>
              </p:grpSpPr>
              <p:sp>
                <p:nvSpPr>
                  <p:cNvPr id="2093" name="Tekstfelt 2092">
                    <a:extLst>
                      <a:ext uri="{FF2B5EF4-FFF2-40B4-BE49-F238E27FC236}">
                        <a16:creationId xmlns:a16="http://schemas.microsoft.com/office/drawing/2014/main" id="{78763830-4D84-D5AD-5844-9383290E3C5F}"/>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94" name="Tekstfelt 2093">
                    <a:extLst>
                      <a:ext uri="{FF2B5EF4-FFF2-40B4-BE49-F238E27FC236}">
                        <a16:creationId xmlns:a16="http://schemas.microsoft.com/office/drawing/2014/main" id="{27141D62-4721-6722-0052-B37639BF470F}"/>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95" name="Tekstfelt 2094">
                    <a:extLst>
                      <a:ext uri="{FF2B5EF4-FFF2-40B4-BE49-F238E27FC236}">
                        <a16:creationId xmlns:a16="http://schemas.microsoft.com/office/drawing/2014/main" id="{86EDAF65-1216-B1AD-311A-3F410A68B7B6}"/>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96" name="Tekstfelt 2095">
                    <a:extLst>
                      <a:ext uri="{FF2B5EF4-FFF2-40B4-BE49-F238E27FC236}">
                        <a16:creationId xmlns:a16="http://schemas.microsoft.com/office/drawing/2014/main" id="{5E464AC0-B11B-3A69-825A-AEBBB59DCA66}"/>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97" name="Tekstfelt 2096">
                    <a:extLst>
                      <a:ext uri="{FF2B5EF4-FFF2-40B4-BE49-F238E27FC236}">
                        <a16:creationId xmlns:a16="http://schemas.microsoft.com/office/drawing/2014/main" id="{64070B68-B18A-B05D-E1AB-61ABE4CE450F}"/>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98" name="Tekstfelt 2097">
                    <a:extLst>
                      <a:ext uri="{FF2B5EF4-FFF2-40B4-BE49-F238E27FC236}">
                        <a16:creationId xmlns:a16="http://schemas.microsoft.com/office/drawing/2014/main" id="{BEFA6E57-B180-E03C-9A6B-B54D5B39C829}"/>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99" name="Tekstfelt 2098">
                    <a:extLst>
                      <a:ext uri="{FF2B5EF4-FFF2-40B4-BE49-F238E27FC236}">
                        <a16:creationId xmlns:a16="http://schemas.microsoft.com/office/drawing/2014/main" id="{CD0F1C3A-99B6-5567-3B19-21CF6F2F874B}"/>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00" name="Tekstfelt 2099">
                    <a:extLst>
                      <a:ext uri="{FF2B5EF4-FFF2-40B4-BE49-F238E27FC236}">
                        <a16:creationId xmlns:a16="http://schemas.microsoft.com/office/drawing/2014/main" id="{770239BF-108A-AC59-322F-0A20D999535F}"/>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01" name="Tekstfelt 2100">
                    <a:extLst>
                      <a:ext uri="{FF2B5EF4-FFF2-40B4-BE49-F238E27FC236}">
                        <a16:creationId xmlns:a16="http://schemas.microsoft.com/office/drawing/2014/main" id="{B78577D6-45BE-7F7F-AD8F-E02FB0B38B57}"/>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02" name="Tekstfelt 2101">
                    <a:extLst>
                      <a:ext uri="{FF2B5EF4-FFF2-40B4-BE49-F238E27FC236}">
                        <a16:creationId xmlns:a16="http://schemas.microsoft.com/office/drawing/2014/main" id="{72EC74CC-55A0-967B-5B3A-A3D3CE279C1E}"/>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03" name="Tekstfelt 2102">
                    <a:extLst>
                      <a:ext uri="{FF2B5EF4-FFF2-40B4-BE49-F238E27FC236}">
                        <a16:creationId xmlns:a16="http://schemas.microsoft.com/office/drawing/2014/main" id="{4EFA01CF-3ADA-4558-9C47-F4899C0608B0}"/>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04" name="Tekstfelt 2103">
                    <a:extLst>
                      <a:ext uri="{FF2B5EF4-FFF2-40B4-BE49-F238E27FC236}">
                        <a16:creationId xmlns:a16="http://schemas.microsoft.com/office/drawing/2014/main" id="{4D881962-89E0-B2E2-DE1C-38DEF7205E1C}"/>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05" name="Tekstfelt 2104">
                    <a:extLst>
                      <a:ext uri="{FF2B5EF4-FFF2-40B4-BE49-F238E27FC236}">
                        <a16:creationId xmlns:a16="http://schemas.microsoft.com/office/drawing/2014/main" id="{430BA5CD-5BC1-D687-75A7-D12C3A9AF336}"/>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06" name="Tekstfelt 2105">
                    <a:extLst>
                      <a:ext uri="{FF2B5EF4-FFF2-40B4-BE49-F238E27FC236}">
                        <a16:creationId xmlns:a16="http://schemas.microsoft.com/office/drawing/2014/main" id="{72C141AF-30FD-8C48-01C1-6D7B88C22C64}"/>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07" name="Tekstfelt 2106">
                    <a:extLst>
                      <a:ext uri="{FF2B5EF4-FFF2-40B4-BE49-F238E27FC236}">
                        <a16:creationId xmlns:a16="http://schemas.microsoft.com/office/drawing/2014/main" id="{3BFC2B1D-4879-BE5E-7037-5AC4A84D21A3}"/>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08" name="Tekstfelt 2107">
                    <a:extLst>
                      <a:ext uri="{FF2B5EF4-FFF2-40B4-BE49-F238E27FC236}">
                        <a16:creationId xmlns:a16="http://schemas.microsoft.com/office/drawing/2014/main" id="{87DCE708-B0A9-704F-F302-F5AAEA8DF345}"/>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09" name="Tekstfelt 2108">
                    <a:extLst>
                      <a:ext uri="{FF2B5EF4-FFF2-40B4-BE49-F238E27FC236}">
                        <a16:creationId xmlns:a16="http://schemas.microsoft.com/office/drawing/2014/main" id="{AB13E8E8-D70A-55E4-440E-661C9DD7E0B4}"/>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10" name="Tekstfelt 2109">
                    <a:extLst>
                      <a:ext uri="{FF2B5EF4-FFF2-40B4-BE49-F238E27FC236}">
                        <a16:creationId xmlns:a16="http://schemas.microsoft.com/office/drawing/2014/main" id="{500D142C-F46D-B75B-BA3B-149208FB5FB5}"/>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11" name="Tekstfelt 2110">
                    <a:extLst>
                      <a:ext uri="{FF2B5EF4-FFF2-40B4-BE49-F238E27FC236}">
                        <a16:creationId xmlns:a16="http://schemas.microsoft.com/office/drawing/2014/main" id="{FAB82237-1F57-38AA-E286-A7F75C9ADD58}"/>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12" name="Tekstfelt 2111">
                    <a:extLst>
                      <a:ext uri="{FF2B5EF4-FFF2-40B4-BE49-F238E27FC236}">
                        <a16:creationId xmlns:a16="http://schemas.microsoft.com/office/drawing/2014/main" id="{4D5BCB08-0BC1-8644-4894-3D4C80DF8043}"/>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13" name="Tekstfelt 2112">
                    <a:extLst>
                      <a:ext uri="{FF2B5EF4-FFF2-40B4-BE49-F238E27FC236}">
                        <a16:creationId xmlns:a16="http://schemas.microsoft.com/office/drawing/2014/main" id="{E8E08E7E-3D8C-A692-3316-BE014256AF7B}"/>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14" name="Tekstfelt 2113">
                    <a:extLst>
                      <a:ext uri="{FF2B5EF4-FFF2-40B4-BE49-F238E27FC236}">
                        <a16:creationId xmlns:a16="http://schemas.microsoft.com/office/drawing/2014/main" id="{8D71821F-1F5A-AE29-D8BF-DF92BD2E9136}"/>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15" name="Tekstfelt 2114">
                    <a:extLst>
                      <a:ext uri="{FF2B5EF4-FFF2-40B4-BE49-F238E27FC236}">
                        <a16:creationId xmlns:a16="http://schemas.microsoft.com/office/drawing/2014/main" id="{ACDE46F3-473D-8986-78D8-BD549284860B}"/>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16" name="Tekstfelt 2115">
                    <a:extLst>
                      <a:ext uri="{FF2B5EF4-FFF2-40B4-BE49-F238E27FC236}">
                        <a16:creationId xmlns:a16="http://schemas.microsoft.com/office/drawing/2014/main" id="{7ADE2FBD-9457-B8F5-74A2-22CCDA8912C6}"/>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17" name="Tekstfelt 2116">
                    <a:extLst>
                      <a:ext uri="{FF2B5EF4-FFF2-40B4-BE49-F238E27FC236}">
                        <a16:creationId xmlns:a16="http://schemas.microsoft.com/office/drawing/2014/main" id="{B5E1A871-0AFE-6350-7DCC-D326D2F9BB20}"/>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18" name="Tekstfelt 2117">
                    <a:extLst>
                      <a:ext uri="{FF2B5EF4-FFF2-40B4-BE49-F238E27FC236}">
                        <a16:creationId xmlns:a16="http://schemas.microsoft.com/office/drawing/2014/main" id="{ECE09E9F-E40A-AA20-0B82-308751BF5883}"/>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19" name="Tekstfelt 2118">
                    <a:extLst>
                      <a:ext uri="{FF2B5EF4-FFF2-40B4-BE49-F238E27FC236}">
                        <a16:creationId xmlns:a16="http://schemas.microsoft.com/office/drawing/2014/main" id="{DBFC2755-9ADE-6AB8-011D-453BDB885352}"/>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20" name="Tekstfelt 2119">
                    <a:extLst>
                      <a:ext uri="{FF2B5EF4-FFF2-40B4-BE49-F238E27FC236}">
                        <a16:creationId xmlns:a16="http://schemas.microsoft.com/office/drawing/2014/main" id="{8BC1310D-8C07-0D26-CADD-0AF632E6BCCE}"/>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21" name="Tekstfelt 2120">
                    <a:extLst>
                      <a:ext uri="{FF2B5EF4-FFF2-40B4-BE49-F238E27FC236}">
                        <a16:creationId xmlns:a16="http://schemas.microsoft.com/office/drawing/2014/main" id="{9BCDF5DF-65F0-563C-BCB8-4E5345D1AD64}"/>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22" name="Tekstfelt 2121">
                    <a:extLst>
                      <a:ext uri="{FF2B5EF4-FFF2-40B4-BE49-F238E27FC236}">
                        <a16:creationId xmlns:a16="http://schemas.microsoft.com/office/drawing/2014/main" id="{E85F62A2-B204-0FC5-DA71-ABF7C7827074}"/>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23" name="Tekstfelt 2122">
                    <a:extLst>
                      <a:ext uri="{FF2B5EF4-FFF2-40B4-BE49-F238E27FC236}">
                        <a16:creationId xmlns:a16="http://schemas.microsoft.com/office/drawing/2014/main" id="{5E025860-3D8E-8D5F-7A88-546A4F11B735}"/>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24" name="Tekstfelt 2123">
                    <a:extLst>
                      <a:ext uri="{FF2B5EF4-FFF2-40B4-BE49-F238E27FC236}">
                        <a16:creationId xmlns:a16="http://schemas.microsoft.com/office/drawing/2014/main" id="{9DB2A289-187B-FB28-B59F-F7CC32F83275}"/>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25" name="Tekstfelt 2124">
                    <a:extLst>
                      <a:ext uri="{FF2B5EF4-FFF2-40B4-BE49-F238E27FC236}">
                        <a16:creationId xmlns:a16="http://schemas.microsoft.com/office/drawing/2014/main" id="{4C234F00-2204-EDD5-6210-5CEBA88DD1EC}"/>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90" name="Tekstfelt 2089">
                  <a:extLst>
                    <a:ext uri="{FF2B5EF4-FFF2-40B4-BE49-F238E27FC236}">
                      <a16:creationId xmlns:a16="http://schemas.microsoft.com/office/drawing/2014/main" id="{FAAE3E2C-7801-B387-4C78-4EDDF3B5988D}"/>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91" name="Tekstfelt 2090">
                  <a:extLst>
                    <a:ext uri="{FF2B5EF4-FFF2-40B4-BE49-F238E27FC236}">
                      <a16:creationId xmlns:a16="http://schemas.microsoft.com/office/drawing/2014/main" id="{A9A31738-5632-D7F3-0FF9-5B3E6ABFF55E}"/>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92" name="Tekstfelt 2091">
                  <a:extLst>
                    <a:ext uri="{FF2B5EF4-FFF2-40B4-BE49-F238E27FC236}">
                      <a16:creationId xmlns:a16="http://schemas.microsoft.com/office/drawing/2014/main" id="{3F006982-33FD-68EF-4E46-CD4E2A2937E9}"/>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9" name="Gruppe 1828">
                <a:extLst>
                  <a:ext uri="{FF2B5EF4-FFF2-40B4-BE49-F238E27FC236}">
                    <a16:creationId xmlns:a16="http://schemas.microsoft.com/office/drawing/2014/main" id="{EDE6F91D-A697-C240-8E35-2D1EF91F02B4}"/>
                  </a:ext>
                </a:extLst>
              </p:cNvPr>
              <p:cNvGrpSpPr/>
              <p:nvPr/>
            </p:nvGrpSpPr>
            <p:grpSpPr>
              <a:xfrm>
                <a:off x="2466124" y="1032948"/>
                <a:ext cx="641389" cy="5216305"/>
                <a:chOff x="2892468" y="1032983"/>
                <a:chExt cx="641389" cy="5216305"/>
              </a:xfrm>
            </p:grpSpPr>
            <p:grpSp>
              <p:nvGrpSpPr>
                <p:cNvPr id="2052" name="Gruppe 2051">
                  <a:extLst>
                    <a:ext uri="{FF2B5EF4-FFF2-40B4-BE49-F238E27FC236}">
                      <a16:creationId xmlns:a16="http://schemas.microsoft.com/office/drawing/2014/main" id="{9609A951-41C6-B197-5396-4E07D68A3FBE}"/>
                    </a:ext>
                  </a:extLst>
                </p:cNvPr>
                <p:cNvGrpSpPr/>
                <p:nvPr/>
              </p:nvGrpSpPr>
              <p:grpSpPr>
                <a:xfrm>
                  <a:off x="2892468" y="1032983"/>
                  <a:ext cx="641389" cy="5216305"/>
                  <a:chOff x="3475384" y="1188399"/>
                  <a:chExt cx="641389" cy="5216305"/>
                </a:xfrm>
              </p:grpSpPr>
              <p:sp>
                <p:nvSpPr>
                  <p:cNvPr id="2056" name="Tekstfelt 2055">
                    <a:extLst>
                      <a:ext uri="{FF2B5EF4-FFF2-40B4-BE49-F238E27FC236}">
                        <a16:creationId xmlns:a16="http://schemas.microsoft.com/office/drawing/2014/main" id="{4FEB6E75-3035-7AA8-746F-8FA86B8C1305}"/>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57" name="Tekstfelt 2056">
                    <a:extLst>
                      <a:ext uri="{FF2B5EF4-FFF2-40B4-BE49-F238E27FC236}">
                        <a16:creationId xmlns:a16="http://schemas.microsoft.com/office/drawing/2014/main" id="{E676FAB2-A622-A179-1132-A2D70A9FA596}"/>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58" name="Tekstfelt 2057">
                    <a:extLst>
                      <a:ext uri="{FF2B5EF4-FFF2-40B4-BE49-F238E27FC236}">
                        <a16:creationId xmlns:a16="http://schemas.microsoft.com/office/drawing/2014/main" id="{8E824294-F2A0-1624-0E1E-91DC2ADAEB16}"/>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59" name="Tekstfelt 2058">
                    <a:extLst>
                      <a:ext uri="{FF2B5EF4-FFF2-40B4-BE49-F238E27FC236}">
                        <a16:creationId xmlns:a16="http://schemas.microsoft.com/office/drawing/2014/main" id="{900A785D-345F-26CD-15DF-495D5A0A1A33}"/>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60" name="Tekstfelt 2059">
                    <a:extLst>
                      <a:ext uri="{FF2B5EF4-FFF2-40B4-BE49-F238E27FC236}">
                        <a16:creationId xmlns:a16="http://schemas.microsoft.com/office/drawing/2014/main" id="{ABAE95A1-D1D6-84ED-BE85-ADCEE068D2ED}"/>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61" name="Tekstfelt 2060">
                    <a:extLst>
                      <a:ext uri="{FF2B5EF4-FFF2-40B4-BE49-F238E27FC236}">
                        <a16:creationId xmlns:a16="http://schemas.microsoft.com/office/drawing/2014/main" id="{70D34A18-97D4-C4A6-6DC9-93A5E93DD973}"/>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62" name="Tekstfelt 2061">
                    <a:extLst>
                      <a:ext uri="{FF2B5EF4-FFF2-40B4-BE49-F238E27FC236}">
                        <a16:creationId xmlns:a16="http://schemas.microsoft.com/office/drawing/2014/main" id="{8D063C82-50AA-9551-BCBC-96B6EC6EF82B}"/>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63" name="Tekstfelt 2062">
                    <a:extLst>
                      <a:ext uri="{FF2B5EF4-FFF2-40B4-BE49-F238E27FC236}">
                        <a16:creationId xmlns:a16="http://schemas.microsoft.com/office/drawing/2014/main" id="{F053BECE-3754-0413-9E9D-A06603AE9CC8}"/>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64" name="Tekstfelt 2063">
                    <a:extLst>
                      <a:ext uri="{FF2B5EF4-FFF2-40B4-BE49-F238E27FC236}">
                        <a16:creationId xmlns:a16="http://schemas.microsoft.com/office/drawing/2014/main" id="{E07AA067-1DFC-FAE0-0012-077B1354635A}"/>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65" name="Tekstfelt 2064">
                    <a:extLst>
                      <a:ext uri="{FF2B5EF4-FFF2-40B4-BE49-F238E27FC236}">
                        <a16:creationId xmlns:a16="http://schemas.microsoft.com/office/drawing/2014/main" id="{739F4753-F1AD-ED4B-988B-FFEE71591007}"/>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66" name="Tekstfelt 2065">
                    <a:extLst>
                      <a:ext uri="{FF2B5EF4-FFF2-40B4-BE49-F238E27FC236}">
                        <a16:creationId xmlns:a16="http://schemas.microsoft.com/office/drawing/2014/main" id="{183A5B53-905A-A4D5-A14B-BFEDB3373175}"/>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67" name="Tekstfelt 2066">
                    <a:extLst>
                      <a:ext uri="{FF2B5EF4-FFF2-40B4-BE49-F238E27FC236}">
                        <a16:creationId xmlns:a16="http://schemas.microsoft.com/office/drawing/2014/main" id="{968A52C7-F0C0-E41D-84EE-8DCA0CF929F2}"/>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68" name="Tekstfelt 2067">
                    <a:extLst>
                      <a:ext uri="{FF2B5EF4-FFF2-40B4-BE49-F238E27FC236}">
                        <a16:creationId xmlns:a16="http://schemas.microsoft.com/office/drawing/2014/main" id="{7EE4657F-8D03-F6AD-571F-F896362307C9}"/>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69" name="Tekstfelt 2068">
                    <a:extLst>
                      <a:ext uri="{FF2B5EF4-FFF2-40B4-BE49-F238E27FC236}">
                        <a16:creationId xmlns:a16="http://schemas.microsoft.com/office/drawing/2014/main" id="{E4A804D6-24A3-4DD0-9EC2-E699D88BE557}"/>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70" name="Tekstfelt 2069">
                    <a:extLst>
                      <a:ext uri="{FF2B5EF4-FFF2-40B4-BE49-F238E27FC236}">
                        <a16:creationId xmlns:a16="http://schemas.microsoft.com/office/drawing/2014/main" id="{7EC84267-4814-94A3-004A-D282CC596AD5}"/>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71" name="Tekstfelt 2070">
                    <a:extLst>
                      <a:ext uri="{FF2B5EF4-FFF2-40B4-BE49-F238E27FC236}">
                        <a16:creationId xmlns:a16="http://schemas.microsoft.com/office/drawing/2014/main" id="{2EF1D739-5C96-129D-15AB-0A14BC277E4A}"/>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72" name="Tekstfelt 2071">
                    <a:extLst>
                      <a:ext uri="{FF2B5EF4-FFF2-40B4-BE49-F238E27FC236}">
                        <a16:creationId xmlns:a16="http://schemas.microsoft.com/office/drawing/2014/main" id="{A8E737F2-E36C-7931-247B-6E095FD7A37E}"/>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73" name="Tekstfelt 2072">
                    <a:extLst>
                      <a:ext uri="{FF2B5EF4-FFF2-40B4-BE49-F238E27FC236}">
                        <a16:creationId xmlns:a16="http://schemas.microsoft.com/office/drawing/2014/main" id="{35C1CB2B-4D9C-F0F6-B547-900EE30D988D}"/>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74" name="Tekstfelt 2073">
                    <a:extLst>
                      <a:ext uri="{FF2B5EF4-FFF2-40B4-BE49-F238E27FC236}">
                        <a16:creationId xmlns:a16="http://schemas.microsoft.com/office/drawing/2014/main" id="{1DB28C7E-F747-D39B-8EAA-17A22BB58416}"/>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75" name="Tekstfelt 2074">
                    <a:extLst>
                      <a:ext uri="{FF2B5EF4-FFF2-40B4-BE49-F238E27FC236}">
                        <a16:creationId xmlns:a16="http://schemas.microsoft.com/office/drawing/2014/main" id="{603356EE-0E9F-A5AD-A275-2D6AD4B92512}"/>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76" name="Tekstfelt 2075">
                    <a:extLst>
                      <a:ext uri="{FF2B5EF4-FFF2-40B4-BE49-F238E27FC236}">
                        <a16:creationId xmlns:a16="http://schemas.microsoft.com/office/drawing/2014/main" id="{31314BF5-068D-A730-325D-7CC00E069BD8}"/>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77" name="Tekstfelt 2076">
                    <a:extLst>
                      <a:ext uri="{FF2B5EF4-FFF2-40B4-BE49-F238E27FC236}">
                        <a16:creationId xmlns:a16="http://schemas.microsoft.com/office/drawing/2014/main" id="{03A325AC-3496-35A9-6E0C-BA60B564F71C}"/>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78" name="Tekstfelt 2077">
                    <a:extLst>
                      <a:ext uri="{FF2B5EF4-FFF2-40B4-BE49-F238E27FC236}">
                        <a16:creationId xmlns:a16="http://schemas.microsoft.com/office/drawing/2014/main" id="{7AE3847D-9AEF-FBFC-26F0-AE6CE4A18F5F}"/>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79" name="Tekstfelt 2078">
                    <a:extLst>
                      <a:ext uri="{FF2B5EF4-FFF2-40B4-BE49-F238E27FC236}">
                        <a16:creationId xmlns:a16="http://schemas.microsoft.com/office/drawing/2014/main" id="{71A97072-F670-5B7F-6C8C-5230999490DA}"/>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80" name="Tekstfelt 2079">
                    <a:extLst>
                      <a:ext uri="{FF2B5EF4-FFF2-40B4-BE49-F238E27FC236}">
                        <a16:creationId xmlns:a16="http://schemas.microsoft.com/office/drawing/2014/main" id="{391CB8AF-749F-97DC-609D-2AE35AB9B726}"/>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81" name="Tekstfelt 2080">
                    <a:extLst>
                      <a:ext uri="{FF2B5EF4-FFF2-40B4-BE49-F238E27FC236}">
                        <a16:creationId xmlns:a16="http://schemas.microsoft.com/office/drawing/2014/main" id="{458F2179-D90C-6953-5CAF-9DD0DBFFAFB5}"/>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82" name="Tekstfelt 2081">
                    <a:extLst>
                      <a:ext uri="{FF2B5EF4-FFF2-40B4-BE49-F238E27FC236}">
                        <a16:creationId xmlns:a16="http://schemas.microsoft.com/office/drawing/2014/main" id="{D0C59A54-7C46-FF07-FEB3-480D8282C98C}"/>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83" name="Tekstfelt 2082">
                    <a:extLst>
                      <a:ext uri="{FF2B5EF4-FFF2-40B4-BE49-F238E27FC236}">
                        <a16:creationId xmlns:a16="http://schemas.microsoft.com/office/drawing/2014/main" id="{85442C75-9EDE-B8B3-584E-4BACEFDCE3EA}"/>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84" name="Tekstfelt 2083">
                    <a:extLst>
                      <a:ext uri="{FF2B5EF4-FFF2-40B4-BE49-F238E27FC236}">
                        <a16:creationId xmlns:a16="http://schemas.microsoft.com/office/drawing/2014/main" id="{EFBF77A7-D9F2-8C45-EA27-EF47513E1B18}"/>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85" name="Tekstfelt 2084">
                    <a:extLst>
                      <a:ext uri="{FF2B5EF4-FFF2-40B4-BE49-F238E27FC236}">
                        <a16:creationId xmlns:a16="http://schemas.microsoft.com/office/drawing/2014/main" id="{7B43D14D-F090-1DAD-20F9-44FE1918FAA7}"/>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86" name="Tekstfelt 2085">
                    <a:extLst>
                      <a:ext uri="{FF2B5EF4-FFF2-40B4-BE49-F238E27FC236}">
                        <a16:creationId xmlns:a16="http://schemas.microsoft.com/office/drawing/2014/main" id="{0E45C1DA-5ABA-640B-0059-6CB8AE652523}"/>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87" name="Tekstfelt 2086">
                    <a:extLst>
                      <a:ext uri="{FF2B5EF4-FFF2-40B4-BE49-F238E27FC236}">
                        <a16:creationId xmlns:a16="http://schemas.microsoft.com/office/drawing/2014/main" id="{218EF5D9-56D8-43DA-0637-8FBCBD886B44}"/>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88" name="Tekstfelt 2087">
                    <a:extLst>
                      <a:ext uri="{FF2B5EF4-FFF2-40B4-BE49-F238E27FC236}">
                        <a16:creationId xmlns:a16="http://schemas.microsoft.com/office/drawing/2014/main" id="{70511322-ACCF-95CE-A3C5-507065805D20}"/>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53" name="Tekstfelt 2052">
                  <a:extLst>
                    <a:ext uri="{FF2B5EF4-FFF2-40B4-BE49-F238E27FC236}">
                      <a16:creationId xmlns:a16="http://schemas.microsoft.com/office/drawing/2014/main" id="{FDF7F62A-7E4A-E522-7EB2-A1B7059F3664}"/>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54" name="Tekstfelt 2053">
                  <a:extLst>
                    <a:ext uri="{FF2B5EF4-FFF2-40B4-BE49-F238E27FC236}">
                      <a16:creationId xmlns:a16="http://schemas.microsoft.com/office/drawing/2014/main" id="{8708C14C-4C5C-3A23-BE1B-28C898C9FDF7}"/>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55" name="Tekstfelt 2054">
                  <a:extLst>
                    <a:ext uri="{FF2B5EF4-FFF2-40B4-BE49-F238E27FC236}">
                      <a16:creationId xmlns:a16="http://schemas.microsoft.com/office/drawing/2014/main" id="{387E9DEC-7A77-23CC-24EA-487CAA347C3B}"/>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0" name="Gruppe 1829">
                <a:extLst>
                  <a:ext uri="{FF2B5EF4-FFF2-40B4-BE49-F238E27FC236}">
                    <a16:creationId xmlns:a16="http://schemas.microsoft.com/office/drawing/2014/main" id="{23EEED23-3724-9876-E2CB-BAB5BEBE134F}"/>
                  </a:ext>
                </a:extLst>
              </p:cNvPr>
              <p:cNvGrpSpPr/>
              <p:nvPr/>
            </p:nvGrpSpPr>
            <p:grpSpPr>
              <a:xfrm>
                <a:off x="2019764" y="1037328"/>
                <a:ext cx="641389" cy="5216305"/>
                <a:chOff x="2892468" y="1032983"/>
                <a:chExt cx="641389" cy="5216305"/>
              </a:xfrm>
            </p:grpSpPr>
            <p:grpSp>
              <p:nvGrpSpPr>
                <p:cNvPr id="2015" name="Gruppe 2014">
                  <a:extLst>
                    <a:ext uri="{FF2B5EF4-FFF2-40B4-BE49-F238E27FC236}">
                      <a16:creationId xmlns:a16="http://schemas.microsoft.com/office/drawing/2014/main" id="{30C12854-29EC-D2E3-C689-55426C4F9ED8}"/>
                    </a:ext>
                  </a:extLst>
                </p:cNvPr>
                <p:cNvGrpSpPr/>
                <p:nvPr/>
              </p:nvGrpSpPr>
              <p:grpSpPr>
                <a:xfrm>
                  <a:off x="2892468" y="1032983"/>
                  <a:ext cx="641389" cy="5216305"/>
                  <a:chOff x="3475384" y="1188399"/>
                  <a:chExt cx="641389" cy="5216305"/>
                </a:xfrm>
              </p:grpSpPr>
              <p:sp>
                <p:nvSpPr>
                  <p:cNvPr id="2019" name="Tekstfelt 2018">
                    <a:extLst>
                      <a:ext uri="{FF2B5EF4-FFF2-40B4-BE49-F238E27FC236}">
                        <a16:creationId xmlns:a16="http://schemas.microsoft.com/office/drawing/2014/main" id="{BAAAD50F-8F5A-65BD-6A55-6AE27CD718F0}"/>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20" name="Tekstfelt 2019">
                    <a:extLst>
                      <a:ext uri="{FF2B5EF4-FFF2-40B4-BE49-F238E27FC236}">
                        <a16:creationId xmlns:a16="http://schemas.microsoft.com/office/drawing/2014/main" id="{80874493-7A9B-6597-37C9-23FDBC547FE2}"/>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21" name="Tekstfelt 2020">
                    <a:extLst>
                      <a:ext uri="{FF2B5EF4-FFF2-40B4-BE49-F238E27FC236}">
                        <a16:creationId xmlns:a16="http://schemas.microsoft.com/office/drawing/2014/main" id="{F6EE6CDD-5AE3-4683-729D-8CAD93BCD6A3}"/>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22" name="Tekstfelt 2021">
                    <a:extLst>
                      <a:ext uri="{FF2B5EF4-FFF2-40B4-BE49-F238E27FC236}">
                        <a16:creationId xmlns:a16="http://schemas.microsoft.com/office/drawing/2014/main" id="{2D12C2E2-413B-1AED-5456-8F7378C24E97}"/>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23" name="Tekstfelt 2022">
                    <a:extLst>
                      <a:ext uri="{FF2B5EF4-FFF2-40B4-BE49-F238E27FC236}">
                        <a16:creationId xmlns:a16="http://schemas.microsoft.com/office/drawing/2014/main" id="{661C1F7D-1B00-7217-A3B3-6267E95A0C41}"/>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24" name="Tekstfelt 2023">
                    <a:extLst>
                      <a:ext uri="{FF2B5EF4-FFF2-40B4-BE49-F238E27FC236}">
                        <a16:creationId xmlns:a16="http://schemas.microsoft.com/office/drawing/2014/main" id="{BD9DE562-F90E-7729-ADD4-2168FE3A5723}"/>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25" name="Tekstfelt 2024">
                    <a:extLst>
                      <a:ext uri="{FF2B5EF4-FFF2-40B4-BE49-F238E27FC236}">
                        <a16:creationId xmlns:a16="http://schemas.microsoft.com/office/drawing/2014/main" id="{218148C3-074A-7602-F460-1FA2E556B6D0}"/>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26" name="Tekstfelt 2025">
                    <a:extLst>
                      <a:ext uri="{FF2B5EF4-FFF2-40B4-BE49-F238E27FC236}">
                        <a16:creationId xmlns:a16="http://schemas.microsoft.com/office/drawing/2014/main" id="{B10F9454-C072-8D02-A9D5-351AA14466BA}"/>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27" name="Tekstfelt 2026">
                    <a:extLst>
                      <a:ext uri="{FF2B5EF4-FFF2-40B4-BE49-F238E27FC236}">
                        <a16:creationId xmlns:a16="http://schemas.microsoft.com/office/drawing/2014/main" id="{9F603CB3-BC9F-B28D-58AB-49F65EAF01D5}"/>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28" name="Tekstfelt 2027">
                    <a:extLst>
                      <a:ext uri="{FF2B5EF4-FFF2-40B4-BE49-F238E27FC236}">
                        <a16:creationId xmlns:a16="http://schemas.microsoft.com/office/drawing/2014/main" id="{604DD8DB-7774-8BF0-44CD-5582923CC502}"/>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29" name="Tekstfelt 2028">
                    <a:extLst>
                      <a:ext uri="{FF2B5EF4-FFF2-40B4-BE49-F238E27FC236}">
                        <a16:creationId xmlns:a16="http://schemas.microsoft.com/office/drawing/2014/main" id="{8FC38693-B8C3-7B92-110D-F9C1540AD6F8}"/>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30" name="Tekstfelt 2029">
                    <a:extLst>
                      <a:ext uri="{FF2B5EF4-FFF2-40B4-BE49-F238E27FC236}">
                        <a16:creationId xmlns:a16="http://schemas.microsoft.com/office/drawing/2014/main" id="{97BF94E6-D2D7-AF99-D9C9-BFF61FF95ADA}"/>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31" name="Tekstfelt 2030">
                    <a:extLst>
                      <a:ext uri="{FF2B5EF4-FFF2-40B4-BE49-F238E27FC236}">
                        <a16:creationId xmlns:a16="http://schemas.microsoft.com/office/drawing/2014/main" id="{49F0329A-B15B-9E36-70DB-A748F195D76E}"/>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32" name="Tekstfelt 2031">
                    <a:extLst>
                      <a:ext uri="{FF2B5EF4-FFF2-40B4-BE49-F238E27FC236}">
                        <a16:creationId xmlns:a16="http://schemas.microsoft.com/office/drawing/2014/main" id="{819DA0AA-C76A-276E-88B6-B4C45757160D}"/>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33" name="Tekstfelt 2032">
                    <a:extLst>
                      <a:ext uri="{FF2B5EF4-FFF2-40B4-BE49-F238E27FC236}">
                        <a16:creationId xmlns:a16="http://schemas.microsoft.com/office/drawing/2014/main" id="{BD939B2E-633F-9396-CA88-27A7068227ED}"/>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34" name="Tekstfelt 2033">
                    <a:extLst>
                      <a:ext uri="{FF2B5EF4-FFF2-40B4-BE49-F238E27FC236}">
                        <a16:creationId xmlns:a16="http://schemas.microsoft.com/office/drawing/2014/main" id="{AB618C3C-86B2-E36A-A5A3-529BDC6B2936}"/>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35" name="Tekstfelt 2034">
                    <a:extLst>
                      <a:ext uri="{FF2B5EF4-FFF2-40B4-BE49-F238E27FC236}">
                        <a16:creationId xmlns:a16="http://schemas.microsoft.com/office/drawing/2014/main" id="{43D50029-966D-65F0-F833-7D23F3C9D380}"/>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36" name="Tekstfelt 2035">
                    <a:extLst>
                      <a:ext uri="{FF2B5EF4-FFF2-40B4-BE49-F238E27FC236}">
                        <a16:creationId xmlns:a16="http://schemas.microsoft.com/office/drawing/2014/main" id="{5563231B-3C68-0B06-0EAB-286C47AB21CB}"/>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37" name="Tekstfelt 2036">
                    <a:extLst>
                      <a:ext uri="{FF2B5EF4-FFF2-40B4-BE49-F238E27FC236}">
                        <a16:creationId xmlns:a16="http://schemas.microsoft.com/office/drawing/2014/main" id="{34C00339-6E36-5548-5CE0-00B168394AE6}"/>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38" name="Tekstfelt 2037">
                    <a:extLst>
                      <a:ext uri="{FF2B5EF4-FFF2-40B4-BE49-F238E27FC236}">
                        <a16:creationId xmlns:a16="http://schemas.microsoft.com/office/drawing/2014/main" id="{C56EA1E0-A9B9-8646-EC9F-EE7DAF3B38A8}"/>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39" name="Tekstfelt 2038">
                    <a:extLst>
                      <a:ext uri="{FF2B5EF4-FFF2-40B4-BE49-F238E27FC236}">
                        <a16:creationId xmlns:a16="http://schemas.microsoft.com/office/drawing/2014/main" id="{43D0FD62-534C-A9FD-0A0F-D894C20DDEC0}"/>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40" name="Tekstfelt 2039">
                    <a:extLst>
                      <a:ext uri="{FF2B5EF4-FFF2-40B4-BE49-F238E27FC236}">
                        <a16:creationId xmlns:a16="http://schemas.microsoft.com/office/drawing/2014/main" id="{B9C14E9F-F689-E27E-D369-AABBD345AC8E}"/>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41" name="Tekstfelt 2040">
                    <a:extLst>
                      <a:ext uri="{FF2B5EF4-FFF2-40B4-BE49-F238E27FC236}">
                        <a16:creationId xmlns:a16="http://schemas.microsoft.com/office/drawing/2014/main" id="{9496DEA4-DBC1-D750-84A5-F27E2F6A78A7}"/>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42" name="Tekstfelt 2041">
                    <a:extLst>
                      <a:ext uri="{FF2B5EF4-FFF2-40B4-BE49-F238E27FC236}">
                        <a16:creationId xmlns:a16="http://schemas.microsoft.com/office/drawing/2014/main" id="{582B1B02-FBF4-00C4-617A-70B596413293}"/>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43" name="Tekstfelt 2042">
                    <a:extLst>
                      <a:ext uri="{FF2B5EF4-FFF2-40B4-BE49-F238E27FC236}">
                        <a16:creationId xmlns:a16="http://schemas.microsoft.com/office/drawing/2014/main" id="{89ABF58C-D9A1-6118-FC13-CB51E01506E4}"/>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44" name="Tekstfelt 2043">
                    <a:extLst>
                      <a:ext uri="{FF2B5EF4-FFF2-40B4-BE49-F238E27FC236}">
                        <a16:creationId xmlns:a16="http://schemas.microsoft.com/office/drawing/2014/main" id="{5789BFB8-421B-DC79-3102-D407025F61AA}"/>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45" name="Tekstfelt 2044">
                    <a:extLst>
                      <a:ext uri="{FF2B5EF4-FFF2-40B4-BE49-F238E27FC236}">
                        <a16:creationId xmlns:a16="http://schemas.microsoft.com/office/drawing/2014/main" id="{70D9F43C-07CF-1875-0617-F9734AA53876}"/>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46" name="Tekstfelt 2045">
                    <a:extLst>
                      <a:ext uri="{FF2B5EF4-FFF2-40B4-BE49-F238E27FC236}">
                        <a16:creationId xmlns:a16="http://schemas.microsoft.com/office/drawing/2014/main" id="{4302223B-A519-5661-E7FD-8C8FAFDFAC8D}"/>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47" name="Tekstfelt 2046">
                    <a:extLst>
                      <a:ext uri="{FF2B5EF4-FFF2-40B4-BE49-F238E27FC236}">
                        <a16:creationId xmlns:a16="http://schemas.microsoft.com/office/drawing/2014/main" id="{CE489AF7-CC83-C6DA-FFC6-696C0182008A}"/>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48" name="Tekstfelt 2047">
                    <a:extLst>
                      <a:ext uri="{FF2B5EF4-FFF2-40B4-BE49-F238E27FC236}">
                        <a16:creationId xmlns:a16="http://schemas.microsoft.com/office/drawing/2014/main" id="{C0107729-8BC3-4E1C-C0B6-14B4B1337D07}"/>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49" name="Tekstfelt 2048">
                    <a:extLst>
                      <a:ext uri="{FF2B5EF4-FFF2-40B4-BE49-F238E27FC236}">
                        <a16:creationId xmlns:a16="http://schemas.microsoft.com/office/drawing/2014/main" id="{D01B708A-CC51-1EC7-0B98-2824CD7211AC}"/>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50" name="Tekstfelt 2049">
                    <a:extLst>
                      <a:ext uri="{FF2B5EF4-FFF2-40B4-BE49-F238E27FC236}">
                        <a16:creationId xmlns:a16="http://schemas.microsoft.com/office/drawing/2014/main" id="{D4ECB999-9E98-8B58-6EC1-69059C8A7826}"/>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51" name="Tekstfelt 2050">
                    <a:extLst>
                      <a:ext uri="{FF2B5EF4-FFF2-40B4-BE49-F238E27FC236}">
                        <a16:creationId xmlns:a16="http://schemas.microsoft.com/office/drawing/2014/main" id="{CE5FA8E5-0DA8-A6BC-EE80-1AA4F6C2719F}"/>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16" name="Tekstfelt 2015">
                  <a:extLst>
                    <a:ext uri="{FF2B5EF4-FFF2-40B4-BE49-F238E27FC236}">
                      <a16:creationId xmlns:a16="http://schemas.microsoft.com/office/drawing/2014/main" id="{98C298FB-C2BE-8894-A194-A758B47FE3FD}"/>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17" name="Tekstfelt 2016">
                  <a:extLst>
                    <a:ext uri="{FF2B5EF4-FFF2-40B4-BE49-F238E27FC236}">
                      <a16:creationId xmlns:a16="http://schemas.microsoft.com/office/drawing/2014/main" id="{48C88725-F3B8-2D9E-7576-15B8BF03E73B}"/>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18" name="Tekstfelt 2017">
                  <a:extLst>
                    <a:ext uri="{FF2B5EF4-FFF2-40B4-BE49-F238E27FC236}">
                      <a16:creationId xmlns:a16="http://schemas.microsoft.com/office/drawing/2014/main" id="{B6EA5782-D152-1072-8FB1-E99DF3FED5FA}"/>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1" name="Gruppe 1830">
                <a:extLst>
                  <a:ext uri="{FF2B5EF4-FFF2-40B4-BE49-F238E27FC236}">
                    <a16:creationId xmlns:a16="http://schemas.microsoft.com/office/drawing/2014/main" id="{975EB5FC-F547-5D82-DFFB-34DD8D4D61B1}"/>
                  </a:ext>
                </a:extLst>
              </p:cNvPr>
              <p:cNvGrpSpPr/>
              <p:nvPr/>
            </p:nvGrpSpPr>
            <p:grpSpPr>
              <a:xfrm>
                <a:off x="1592543" y="1041111"/>
                <a:ext cx="641389" cy="5216305"/>
                <a:chOff x="2892468" y="1032983"/>
                <a:chExt cx="641389" cy="5216305"/>
              </a:xfrm>
            </p:grpSpPr>
            <p:grpSp>
              <p:nvGrpSpPr>
                <p:cNvPr id="1978" name="Gruppe 1977">
                  <a:extLst>
                    <a:ext uri="{FF2B5EF4-FFF2-40B4-BE49-F238E27FC236}">
                      <a16:creationId xmlns:a16="http://schemas.microsoft.com/office/drawing/2014/main" id="{BF495B1A-96A4-F60C-7C48-78B0252029B2}"/>
                    </a:ext>
                  </a:extLst>
                </p:cNvPr>
                <p:cNvGrpSpPr/>
                <p:nvPr/>
              </p:nvGrpSpPr>
              <p:grpSpPr>
                <a:xfrm>
                  <a:off x="2892468" y="1032983"/>
                  <a:ext cx="641389" cy="5216305"/>
                  <a:chOff x="3475384" y="1188399"/>
                  <a:chExt cx="641389" cy="5216305"/>
                </a:xfrm>
              </p:grpSpPr>
              <p:sp>
                <p:nvSpPr>
                  <p:cNvPr id="1982" name="Tekstfelt 1981">
                    <a:extLst>
                      <a:ext uri="{FF2B5EF4-FFF2-40B4-BE49-F238E27FC236}">
                        <a16:creationId xmlns:a16="http://schemas.microsoft.com/office/drawing/2014/main" id="{57D7F5F9-7D5F-0CFD-3C25-EA20435E5FE6}"/>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83" name="Tekstfelt 1982">
                    <a:extLst>
                      <a:ext uri="{FF2B5EF4-FFF2-40B4-BE49-F238E27FC236}">
                        <a16:creationId xmlns:a16="http://schemas.microsoft.com/office/drawing/2014/main" id="{5FC49C8A-E6AE-906F-F0BC-0121EEDB54A2}"/>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84" name="Tekstfelt 1983">
                    <a:extLst>
                      <a:ext uri="{FF2B5EF4-FFF2-40B4-BE49-F238E27FC236}">
                        <a16:creationId xmlns:a16="http://schemas.microsoft.com/office/drawing/2014/main" id="{389BF5CA-3782-FEDB-3431-B4F8F6D3C7FA}"/>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85" name="Tekstfelt 1984">
                    <a:extLst>
                      <a:ext uri="{FF2B5EF4-FFF2-40B4-BE49-F238E27FC236}">
                        <a16:creationId xmlns:a16="http://schemas.microsoft.com/office/drawing/2014/main" id="{62A0C86C-BD7E-4481-3BF5-4607809B4455}"/>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86" name="Tekstfelt 1985">
                    <a:extLst>
                      <a:ext uri="{FF2B5EF4-FFF2-40B4-BE49-F238E27FC236}">
                        <a16:creationId xmlns:a16="http://schemas.microsoft.com/office/drawing/2014/main" id="{7514B31C-A142-D520-2C7E-C19F094BE443}"/>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87" name="Tekstfelt 1986">
                    <a:extLst>
                      <a:ext uri="{FF2B5EF4-FFF2-40B4-BE49-F238E27FC236}">
                        <a16:creationId xmlns:a16="http://schemas.microsoft.com/office/drawing/2014/main" id="{8449B108-2FBE-C9F4-4A3B-71B320E43704}"/>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88" name="Tekstfelt 1987">
                    <a:extLst>
                      <a:ext uri="{FF2B5EF4-FFF2-40B4-BE49-F238E27FC236}">
                        <a16:creationId xmlns:a16="http://schemas.microsoft.com/office/drawing/2014/main" id="{2374B460-E0FA-E8F5-0638-A71D2702C81A}"/>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89" name="Tekstfelt 1988">
                    <a:extLst>
                      <a:ext uri="{FF2B5EF4-FFF2-40B4-BE49-F238E27FC236}">
                        <a16:creationId xmlns:a16="http://schemas.microsoft.com/office/drawing/2014/main" id="{76114E9A-3613-A915-98C1-67545DAA049E}"/>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90" name="Tekstfelt 1989">
                    <a:extLst>
                      <a:ext uri="{FF2B5EF4-FFF2-40B4-BE49-F238E27FC236}">
                        <a16:creationId xmlns:a16="http://schemas.microsoft.com/office/drawing/2014/main" id="{7F06A97F-FD8D-CAF4-EA6D-42143367AD7D}"/>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91" name="Tekstfelt 1990">
                    <a:extLst>
                      <a:ext uri="{FF2B5EF4-FFF2-40B4-BE49-F238E27FC236}">
                        <a16:creationId xmlns:a16="http://schemas.microsoft.com/office/drawing/2014/main" id="{A75C5638-76A2-DEF6-9A3D-322ABA94E215}"/>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92" name="Tekstfelt 1991">
                    <a:extLst>
                      <a:ext uri="{FF2B5EF4-FFF2-40B4-BE49-F238E27FC236}">
                        <a16:creationId xmlns:a16="http://schemas.microsoft.com/office/drawing/2014/main" id="{4074A05D-98C1-53AA-A67E-F0AEA7DA4443}"/>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93" name="Tekstfelt 1992">
                    <a:extLst>
                      <a:ext uri="{FF2B5EF4-FFF2-40B4-BE49-F238E27FC236}">
                        <a16:creationId xmlns:a16="http://schemas.microsoft.com/office/drawing/2014/main" id="{82EB918C-B6F9-466B-0880-6DEB375AB8FF}"/>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94" name="Tekstfelt 1993">
                    <a:extLst>
                      <a:ext uri="{FF2B5EF4-FFF2-40B4-BE49-F238E27FC236}">
                        <a16:creationId xmlns:a16="http://schemas.microsoft.com/office/drawing/2014/main" id="{4F11A063-8DD3-3C4A-25B3-BF6A1C81847B}"/>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95" name="Tekstfelt 1994">
                    <a:extLst>
                      <a:ext uri="{FF2B5EF4-FFF2-40B4-BE49-F238E27FC236}">
                        <a16:creationId xmlns:a16="http://schemas.microsoft.com/office/drawing/2014/main" id="{D6226C43-EC68-BE52-6D28-F3A00CCDBC23}"/>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96" name="Tekstfelt 1995">
                    <a:extLst>
                      <a:ext uri="{FF2B5EF4-FFF2-40B4-BE49-F238E27FC236}">
                        <a16:creationId xmlns:a16="http://schemas.microsoft.com/office/drawing/2014/main" id="{A6BBC446-A9A6-FD01-C4C2-51A81D4BDDEF}"/>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97" name="Tekstfelt 1996">
                    <a:extLst>
                      <a:ext uri="{FF2B5EF4-FFF2-40B4-BE49-F238E27FC236}">
                        <a16:creationId xmlns:a16="http://schemas.microsoft.com/office/drawing/2014/main" id="{3369E00C-92C4-61F5-7CE3-554256D1D470}"/>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98" name="Tekstfelt 1997">
                    <a:extLst>
                      <a:ext uri="{FF2B5EF4-FFF2-40B4-BE49-F238E27FC236}">
                        <a16:creationId xmlns:a16="http://schemas.microsoft.com/office/drawing/2014/main" id="{35D59C46-E85D-FA4C-342D-763B98310A4D}"/>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99" name="Tekstfelt 1998">
                    <a:extLst>
                      <a:ext uri="{FF2B5EF4-FFF2-40B4-BE49-F238E27FC236}">
                        <a16:creationId xmlns:a16="http://schemas.microsoft.com/office/drawing/2014/main" id="{169422B8-CAAD-EE13-FD43-5767B0330665}"/>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00" name="Tekstfelt 1999">
                    <a:extLst>
                      <a:ext uri="{FF2B5EF4-FFF2-40B4-BE49-F238E27FC236}">
                        <a16:creationId xmlns:a16="http://schemas.microsoft.com/office/drawing/2014/main" id="{7CEBF9A2-BC86-C55C-DEF0-70C4E1306667}"/>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01" name="Tekstfelt 2000">
                    <a:extLst>
                      <a:ext uri="{FF2B5EF4-FFF2-40B4-BE49-F238E27FC236}">
                        <a16:creationId xmlns:a16="http://schemas.microsoft.com/office/drawing/2014/main" id="{721F5FFB-D02D-BE5D-60E1-980C4671F628}"/>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02" name="Tekstfelt 2001">
                    <a:extLst>
                      <a:ext uri="{FF2B5EF4-FFF2-40B4-BE49-F238E27FC236}">
                        <a16:creationId xmlns:a16="http://schemas.microsoft.com/office/drawing/2014/main" id="{8F568A13-B593-BB76-53C8-9D1B9FFC535C}"/>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03" name="Tekstfelt 2002">
                    <a:extLst>
                      <a:ext uri="{FF2B5EF4-FFF2-40B4-BE49-F238E27FC236}">
                        <a16:creationId xmlns:a16="http://schemas.microsoft.com/office/drawing/2014/main" id="{1DC5A77C-5E00-C2E0-2719-F488F3CB3389}"/>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04" name="Tekstfelt 2003">
                    <a:extLst>
                      <a:ext uri="{FF2B5EF4-FFF2-40B4-BE49-F238E27FC236}">
                        <a16:creationId xmlns:a16="http://schemas.microsoft.com/office/drawing/2014/main" id="{1CDE2E87-594E-CEC0-980B-F28219D0A1CB}"/>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05" name="Tekstfelt 2004">
                    <a:extLst>
                      <a:ext uri="{FF2B5EF4-FFF2-40B4-BE49-F238E27FC236}">
                        <a16:creationId xmlns:a16="http://schemas.microsoft.com/office/drawing/2014/main" id="{972229AE-90CA-0F2B-4A9E-BFD80D573101}"/>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06" name="Tekstfelt 2005">
                    <a:extLst>
                      <a:ext uri="{FF2B5EF4-FFF2-40B4-BE49-F238E27FC236}">
                        <a16:creationId xmlns:a16="http://schemas.microsoft.com/office/drawing/2014/main" id="{A7C54249-828C-3B6D-6C28-C7BD572DB898}"/>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07" name="Tekstfelt 2006">
                    <a:extLst>
                      <a:ext uri="{FF2B5EF4-FFF2-40B4-BE49-F238E27FC236}">
                        <a16:creationId xmlns:a16="http://schemas.microsoft.com/office/drawing/2014/main" id="{CFC42389-AC40-652A-FD05-A505BF12A4BC}"/>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08" name="Tekstfelt 2007">
                    <a:extLst>
                      <a:ext uri="{FF2B5EF4-FFF2-40B4-BE49-F238E27FC236}">
                        <a16:creationId xmlns:a16="http://schemas.microsoft.com/office/drawing/2014/main" id="{B4A0A813-856D-D085-4F53-F661698509C1}"/>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09" name="Tekstfelt 2008">
                    <a:extLst>
                      <a:ext uri="{FF2B5EF4-FFF2-40B4-BE49-F238E27FC236}">
                        <a16:creationId xmlns:a16="http://schemas.microsoft.com/office/drawing/2014/main" id="{12F50CE2-5267-B81D-74B7-23A583CFB9BF}"/>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10" name="Tekstfelt 2009">
                    <a:extLst>
                      <a:ext uri="{FF2B5EF4-FFF2-40B4-BE49-F238E27FC236}">
                        <a16:creationId xmlns:a16="http://schemas.microsoft.com/office/drawing/2014/main" id="{918049A9-CC6D-CB18-D6AF-D900D71096BF}"/>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11" name="Tekstfelt 2010">
                    <a:extLst>
                      <a:ext uri="{FF2B5EF4-FFF2-40B4-BE49-F238E27FC236}">
                        <a16:creationId xmlns:a16="http://schemas.microsoft.com/office/drawing/2014/main" id="{87FB769B-5E8A-0B73-B058-2DA3BE409A0B}"/>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12" name="Tekstfelt 2011">
                    <a:extLst>
                      <a:ext uri="{FF2B5EF4-FFF2-40B4-BE49-F238E27FC236}">
                        <a16:creationId xmlns:a16="http://schemas.microsoft.com/office/drawing/2014/main" id="{E07944E9-7AFE-BF4D-4675-72553EB66ABE}"/>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13" name="Tekstfelt 2012">
                    <a:extLst>
                      <a:ext uri="{FF2B5EF4-FFF2-40B4-BE49-F238E27FC236}">
                        <a16:creationId xmlns:a16="http://schemas.microsoft.com/office/drawing/2014/main" id="{33954622-BE41-D703-AF95-962F50336367}"/>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14" name="Tekstfelt 2013">
                    <a:extLst>
                      <a:ext uri="{FF2B5EF4-FFF2-40B4-BE49-F238E27FC236}">
                        <a16:creationId xmlns:a16="http://schemas.microsoft.com/office/drawing/2014/main" id="{BEB1326D-C828-08F7-635B-5DD13CAB8B78}"/>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79" name="Tekstfelt 1978">
                  <a:extLst>
                    <a:ext uri="{FF2B5EF4-FFF2-40B4-BE49-F238E27FC236}">
                      <a16:creationId xmlns:a16="http://schemas.microsoft.com/office/drawing/2014/main" id="{9F4BDDDC-77B3-D3B3-9A89-CC8463F41CE9}"/>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80" name="Tekstfelt 1979">
                  <a:extLst>
                    <a:ext uri="{FF2B5EF4-FFF2-40B4-BE49-F238E27FC236}">
                      <a16:creationId xmlns:a16="http://schemas.microsoft.com/office/drawing/2014/main" id="{3D99B641-9D23-F527-0CB4-DDD62CCA0EB7}"/>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81" name="Tekstfelt 1980">
                  <a:extLst>
                    <a:ext uri="{FF2B5EF4-FFF2-40B4-BE49-F238E27FC236}">
                      <a16:creationId xmlns:a16="http://schemas.microsoft.com/office/drawing/2014/main" id="{DA23C843-13C8-93A6-D674-E375B5209C8A}"/>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2" name="Gruppe 1831">
                <a:extLst>
                  <a:ext uri="{FF2B5EF4-FFF2-40B4-BE49-F238E27FC236}">
                    <a16:creationId xmlns:a16="http://schemas.microsoft.com/office/drawing/2014/main" id="{A905B727-5813-2CA5-59CD-C7BC897DD5C0}"/>
                  </a:ext>
                </a:extLst>
              </p:cNvPr>
              <p:cNvGrpSpPr/>
              <p:nvPr/>
            </p:nvGrpSpPr>
            <p:grpSpPr>
              <a:xfrm>
                <a:off x="1159795" y="1034606"/>
                <a:ext cx="641389" cy="5216305"/>
                <a:chOff x="2892468" y="1032983"/>
                <a:chExt cx="641389" cy="5216305"/>
              </a:xfrm>
            </p:grpSpPr>
            <p:grpSp>
              <p:nvGrpSpPr>
                <p:cNvPr id="1941" name="Gruppe 1940">
                  <a:extLst>
                    <a:ext uri="{FF2B5EF4-FFF2-40B4-BE49-F238E27FC236}">
                      <a16:creationId xmlns:a16="http://schemas.microsoft.com/office/drawing/2014/main" id="{12716F37-31DC-A4A4-A4B4-E9E7548FC38C}"/>
                    </a:ext>
                  </a:extLst>
                </p:cNvPr>
                <p:cNvGrpSpPr/>
                <p:nvPr/>
              </p:nvGrpSpPr>
              <p:grpSpPr>
                <a:xfrm>
                  <a:off x="2892468" y="1032983"/>
                  <a:ext cx="641389" cy="5216305"/>
                  <a:chOff x="3475384" y="1188399"/>
                  <a:chExt cx="641389" cy="5216305"/>
                </a:xfrm>
              </p:grpSpPr>
              <p:sp>
                <p:nvSpPr>
                  <p:cNvPr id="1945" name="Tekstfelt 1944">
                    <a:extLst>
                      <a:ext uri="{FF2B5EF4-FFF2-40B4-BE49-F238E27FC236}">
                        <a16:creationId xmlns:a16="http://schemas.microsoft.com/office/drawing/2014/main" id="{6D4D63BA-0B48-9591-219F-5407A9A9F69E}"/>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46" name="Tekstfelt 1945">
                    <a:extLst>
                      <a:ext uri="{FF2B5EF4-FFF2-40B4-BE49-F238E27FC236}">
                        <a16:creationId xmlns:a16="http://schemas.microsoft.com/office/drawing/2014/main" id="{69009F35-F784-2EE0-E0C0-45AD4D02A4AB}"/>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47" name="Tekstfelt 1946">
                    <a:extLst>
                      <a:ext uri="{FF2B5EF4-FFF2-40B4-BE49-F238E27FC236}">
                        <a16:creationId xmlns:a16="http://schemas.microsoft.com/office/drawing/2014/main" id="{04FA6C1F-17E0-075A-32C0-564329998741}"/>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48" name="Tekstfelt 1947">
                    <a:extLst>
                      <a:ext uri="{FF2B5EF4-FFF2-40B4-BE49-F238E27FC236}">
                        <a16:creationId xmlns:a16="http://schemas.microsoft.com/office/drawing/2014/main" id="{B24667C9-E607-A7A6-5BF7-9A3DA6B7B01A}"/>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49" name="Tekstfelt 1948">
                    <a:extLst>
                      <a:ext uri="{FF2B5EF4-FFF2-40B4-BE49-F238E27FC236}">
                        <a16:creationId xmlns:a16="http://schemas.microsoft.com/office/drawing/2014/main" id="{C6AF96D1-B874-4EA0-8760-1B359CB0D49E}"/>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50" name="Tekstfelt 1949">
                    <a:extLst>
                      <a:ext uri="{FF2B5EF4-FFF2-40B4-BE49-F238E27FC236}">
                        <a16:creationId xmlns:a16="http://schemas.microsoft.com/office/drawing/2014/main" id="{B459F7E6-07D8-68F6-65FA-9C13ECFED1A2}"/>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51" name="Tekstfelt 1950">
                    <a:extLst>
                      <a:ext uri="{FF2B5EF4-FFF2-40B4-BE49-F238E27FC236}">
                        <a16:creationId xmlns:a16="http://schemas.microsoft.com/office/drawing/2014/main" id="{44EF0487-D941-F969-6673-1C6161F01087}"/>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52" name="Tekstfelt 1951">
                    <a:extLst>
                      <a:ext uri="{FF2B5EF4-FFF2-40B4-BE49-F238E27FC236}">
                        <a16:creationId xmlns:a16="http://schemas.microsoft.com/office/drawing/2014/main" id="{24520AC6-3245-AA8D-77A3-F512167F9718}"/>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53" name="Tekstfelt 1952">
                    <a:extLst>
                      <a:ext uri="{FF2B5EF4-FFF2-40B4-BE49-F238E27FC236}">
                        <a16:creationId xmlns:a16="http://schemas.microsoft.com/office/drawing/2014/main" id="{6D9BDD6B-2091-8C74-9E75-585A0C1F56F1}"/>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54" name="Tekstfelt 1953">
                    <a:extLst>
                      <a:ext uri="{FF2B5EF4-FFF2-40B4-BE49-F238E27FC236}">
                        <a16:creationId xmlns:a16="http://schemas.microsoft.com/office/drawing/2014/main" id="{76F5A6BE-0AE7-4FE6-20DD-6E633854428C}"/>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55" name="Tekstfelt 1954">
                    <a:extLst>
                      <a:ext uri="{FF2B5EF4-FFF2-40B4-BE49-F238E27FC236}">
                        <a16:creationId xmlns:a16="http://schemas.microsoft.com/office/drawing/2014/main" id="{C1B51A28-DF46-20A9-6F46-23A243BF401E}"/>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56" name="Tekstfelt 1955">
                    <a:extLst>
                      <a:ext uri="{FF2B5EF4-FFF2-40B4-BE49-F238E27FC236}">
                        <a16:creationId xmlns:a16="http://schemas.microsoft.com/office/drawing/2014/main" id="{6E18EF1F-9C7D-3B24-2806-1D531F617BC0}"/>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57" name="Tekstfelt 1956">
                    <a:extLst>
                      <a:ext uri="{FF2B5EF4-FFF2-40B4-BE49-F238E27FC236}">
                        <a16:creationId xmlns:a16="http://schemas.microsoft.com/office/drawing/2014/main" id="{1506AE20-24DA-822D-52B2-631A8DA86CED}"/>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58" name="Tekstfelt 1957">
                    <a:extLst>
                      <a:ext uri="{FF2B5EF4-FFF2-40B4-BE49-F238E27FC236}">
                        <a16:creationId xmlns:a16="http://schemas.microsoft.com/office/drawing/2014/main" id="{0B9A88B3-98F9-F84D-E530-2EE388DD7797}"/>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59" name="Tekstfelt 1958">
                    <a:extLst>
                      <a:ext uri="{FF2B5EF4-FFF2-40B4-BE49-F238E27FC236}">
                        <a16:creationId xmlns:a16="http://schemas.microsoft.com/office/drawing/2014/main" id="{4A0EB704-2E7F-6BB0-F4E4-1F931449E095}"/>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60" name="Tekstfelt 1959">
                    <a:extLst>
                      <a:ext uri="{FF2B5EF4-FFF2-40B4-BE49-F238E27FC236}">
                        <a16:creationId xmlns:a16="http://schemas.microsoft.com/office/drawing/2014/main" id="{76ABFAA1-FE8F-F398-DFE5-FCADE4FA48AC}"/>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61" name="Tekstfelt 1960">
                    <a:extLst>
                      <a:ext uri="{FF2B5EF4-FFF2-40B4-BE49-F238E27FC236}">
                        <a16:creationId xmlns:a16="http://schemas.microsoft.com/office/drawing/2014/main" id="{587C18C6-DC8E-5083-BDA6-57A6236A5B7D}"/>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62" name="Tekstfelt 1961">
                    <a:extLst>
                      <a:ext uri="{FF2B5EF4-FFF2-40B4-BE49-F238E27FC236}">
                        <a16:creationId xmlns:a16="http://schemas.microsoft.com/office/drawing/2014/main" id="{A9155930-4AF6-0686-36CC-2B4EF67E704B}"/>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63" name="Tekstfelt 1962">
                    <a:extLst>
                      <a:ext uri="{FF2B5EF4-FFF2-40B4-BE49-F238E27FC236}">
                        <a16:creationId xmlns:a16="http://schemas.microsoft.com/office/drawing/2014/main" id="{14E05552-BE42-F3D1-53B5-3359351E9A2A}"/>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64" name="Tekstfelt 1963">
                    <a:extLst>
                      <a:ext uri="{FF2B5EF4-FFF2-40B4-BE49-F238E27FC236}">
                        <a16:creationId xmlns:a16="http://schemas.microsoft.com/office/drawing/2014/main" id="{F9CD1105-74D8-D4C8-850C-77F88897BDE8}"/>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65" name="Tekstfelt 1964">
                    <a:extLst>
                      <a:ext uri="{FF2B5EF4-FFF2-40B4-BE49-F238E27FC236}">
                        <a16:creationId xmlns:a16="http://schemas.microsoft.com/office/drawing/2014/main" id="{DC9F38BC-9058-4E99-E92A-202D7D653A17}"/>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66" name="Tekstfelt 1965">
                    <a:extLst>
                      <a:ext uri="{FF2B5EF4-FFF2-40B4-BE49-F238E27FC236}">
                        <a16:creationId xmlns:a16="http://schemas.microsoft.com/office/drawing/2014/main" id="{7847A2C9-0882-22E6-2B54-224746A8BC51}"/>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67" name="Tekstfelt 1966">
                    <a:extLst>
                      <a:ext uri="{FF2B5EF4-FFF2-40B4-BE49-F238E27FC236}">
                        <a16:creationId xmlns:a16="http://schemas.microsoft.com/office/drawing/2014/main" id="{9ECD7039-6E7D-8DE2-8517-9F0891E288D6}"/>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68" name="Tekstfelt 1967">
                    <a:extLst>
                      <a:ext uri="{FF2B5EF4-FFF2-40B4-BE49-F238E27FC236}">
                        <a16:creationId xmlns:a16="http://schemas.microsoft.com/office/drawing/2014/main" id="{A209F39D-5ADC-3A7D-0064-827E5AF4A27B}"/>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69" name="Tekstfelt 1968">
                    <a:extLst>
                      <a:ext uri="{FF2B5EF4-FFF2-40B4-BE49-F238E27FC236}">
                        <a16:creationId xmlns:a16="http://schemas.microsoft.com/office/drawing/2014/main" id="{5FAF131D-EE67-0449-0F76-B422AB41B4E0}"/>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70" name="Tekstfelt 1969">
                    <a:extLst>
                      <a:ext uri="{FF2B5EF4-FFF2-40B4-BE49-F238E27FC236}">
                        <a16:creationId xmlns:a16="http://schemas.microsoft.com/office/drawing/2014/main" id="{E654AE9C-8ABF-6CD2-7B15-2E4F7F1879DE}"/>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71" name="Tekstfelt 1970">
                    <a:extLst>
                      <a:ext uri="{FF2B5EF4-FFF2-40B4-BE49-F238E27FC236}">
                        <a16:creationId xmlns:a16="http://schemas.microsoft.com/office/drawing/2014/main" id="{96072182-ABCF-5BDA-72A5-6B86236DCAED}"/>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72" name="Tekstfelt 1971">
                    <a:extLst>
                      <a:ext uri="{FF2B5EF4-FFF2-40B4-BE49-F238E27FC236}">
                        <a16:creationId xmlns:a16="http://schemas.microsoft.com/office/drawing/2014/main" id="{47701A03-D17C-4CB5-F511-3ECE05EDFFFF}"/>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73" name="Tekstfelt 1972">
                    <a:extLst>
                      <a:ext uri="{FF2B5EF4-FFF2-40B4-BE49-F238E27FC236}">
                        <a16:creationId xmlns:a16="http://schemas.microsoft.com/office/drawing/2014/main" id="{23546A71-8DFE-C1AC-261C-C1AFB0EE991F}"/>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74" name="Tekstfelt 1973">
                    <a:extLst>
                      <a:ext uri="{FF2B5EF4-FFF2-40B4-BE49-F238E27FC236}">
                        <a16:creationId xmlns:a16="http://schemas.microsoft.com/office/drawing/2014/main" id="{71F07E77-71A8-4C95-8208-0CC76D8AD6BC}"/>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75" name="Tekstfelt 1974">
                    <a:extLst>
                      <a:ext uri="{FF2B5EF4-FFF2-40B4-BE49-F238E27FC236}">
                        <a16:creationId xmlns:a16="http://schemas.microsoft.com/office/drawing/2014/main" id="{23430356-DB0A-C0E3-DD5C-A2D9C01197B3}"/>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976" name="Tekstfelt 1975">
                    <a:extLst>
                      <a:ext uri="{FF2B5EF4-FFF2-40B4-BE49-F238E27FC236}">
                        <a16:creationId xmlns:a16="http://schemas.microsoft.com/office/drawing/2014/main" id="{64A43A5A-7CB8-5003-F7D2-BDC48EAE3E76}"/>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977" name="Tekstfelt 1976">
                    <a:extLst>
                      <a:ext uri="{FF2B5EF4-FFF2-40B4-BE49-F238E27FC236}">
                        <a16:creationId xmlns:a16="http://schemas.microsoft.com/office/drawing/2014/main" id="{2C3EA384-7D61-FCF9-D24E-D3C11DE880B3}"/>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42" name="Tekstfelt 1941">
                  <a:extLst>
                    <a:ext uri="{FF2B5EF4-FFF2-40B4-BE49-F238E27FC236}">
                      <a16:creationId xmlns:a16="http://schemas.microsoft.com/office/drawing/2014/main" id="{24F56849-50E5-BB0A-F122-F1C04E705FAB}"/>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43" name="Tekstfelt 1942">
                  <a:extLst>
                    <a:ext uri="{FF2B5EF4-FFF2-40B4-BE49-F238E27FC236}">
                      <a16:creationId xmlns:a16="http://schemas.microsoft.com/office/drawing/2014/main" id="{ABEE807D-20C9-F7B9-3E45-515B227B24B0}"/>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44" name="Tekstfelt 1943">
                  <a:extLst>
                    <a:ext uri="{FF2B5EF4-FFF2-40B4-BE49-F238E27FC236}">
                      <a16:creationId xmlns:a16="http://schemas.microsoft.com/office/drawing/2014/main" id="{5D8D6A02-1906-8B19-BE5F-E4ECA8430BA2}"/>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3" name="Gruppe 1832">
                <a:extLst>
                  <a:ext uri="{FF2B5EF4-FFF2-40B4-BE49-F238E27FC236}">
                    <a16:creationId xmlns:a16="http://schemas.microsoft.com/office/drawing/2014/main" id="{E6CB950C-7820-BB20-CEEE-D270C4722EEA}"/>
                  </a:ext>
                </a:extLst>
              </p:cNvPr>
              <p:cNvGrpSpPr/>
              <p:nvPr/>
            </p:nvGrpSpPr>
            <p:grpSpPr>
              <a:xfrm>
                <a:off x="732574" y="1038389"/>
                <a:ext cx="641389" cy="5216305"/>
                <a:chOff x="2892468" y="1032983"/>
                <a:chExt cx="641389" cy="5216305"/>
              </a:xfrm>
            </p:grpSpPr>
            <p:grpSp>
              <p:nvGrpSpPr>
                <p:cNvPr id="1904" name="Gruppe 1903">
                  <a:extLst>
                    <a:ext uri="{FF2B5EF4-FFF2-40B4-BE49-F238E27FC236}">
                      <a16:creationId xmlns:a16="http://schemas.microsoft.com/office/drawing/2014/main" id="{3FC29A9E-2C77-DBFD-8B49-43A5A915A118}"/>
                    </a:ext>
                  </a:extLst>
                </p:cNvPr>
                <p:cNvGrpSpPr/>
                <p:nvPr/>
              </p:nvGrpSpPr>
              <p:grpSpPr>
                <a:xfrm>
                  <a:off x="2892468" y="1032983"/>
                  <a:ext cx="641389" cy="5216305"/>
                  <a:chOff x="3475384" y="1188399"/>
                  <a:chExt cx="641389" cy="5216305"/>
                </a:xfrm>
              </p:grpSpPr>
              <p:sp>
                <p:nvSpPr>
                  <p:cNvPr id="1908" name="Tekstfelt 1907">
                    <a:extLst>
                      <a:ext uri="{FF2B5EF4-FFF2-40B4-BE49-F238E27FC236}">
                        <a16:creationId xmlns:a16="http://schemas.microsoft.com/office/drawing/2014/main" id="{67A5721F-A4A8-0D8A-51BB-905B6502C76F}"/>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09" name="Tekstfelt 1908">
                    <a:extLst>
                      <a:ext uri="{FF2B5EF4-FFF2-40B4-BE49-F238E27FC236}">
                        <a16:creationId xmlns:a16="http://schemas.microsoft.com/office/drawing/2014/main" id="{F9272690-8502-4BF2-52D1-F4E13619EDD4}"/>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10" name="Tekstfelt 1909">
                    <a:extLst>
                      <a:ext uri="{FF2B5EF4-FFF2-40B4-BE49-F238E27FC236}">
                        <a16:creationId xmlns:a16="http://schemas.microsoft.com/office/drawing/2014/main" id="{754CD762-ED8A-E984-6F77-12A315C7F556}"/>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11" name="Tekstfelt 1910">
                    <a:extLst>
                      <a:ext uri="{FF2B5EF4-FFF2-40B4-BE49-F238E27FC236}">
                        <a16:creationId xmlns:a16="http://schemas.microsoft.com/office/drawing/2014/main" id="{C6CD757A-DC73-7AA9-A94E-BD6CB2A1D93A}"/>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12" name="Tekstfelt 1911">
                    <a:extLst>
                      <a:ext uri="{FF2B5EF4-FFF2-40B4-BE49-F238E27FC236}">
                        <a16:creationId xmlns:a16="http://schemas.microsoft.com/office/drawing/2014/main" id="{7CE3D0BB-EC81-DBB7-67F2-989B16C6143C}"/>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13" name="Tekstfelt 1912">
                    <a:extLst>
                      <a:ext uri="{FF2B5EF4-FFF2-40B4-BE49-F238E27FC236}">
                        <a16:creationId xmlns:a16="http://schemas.microsoft.com/office/drawing/2014/main" id="{996B0FA9-B1F5-EFF5-EACC-6ABFE57AC3DE}"/>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14" name="Tekstfelt 1913">
                    <a:extLst>
                      <a:ext uri="{FF2B5EF4-FFF2-40B4-BE49-F238E27FC236}">
                        <a16:creationId xmlns:a16="http://schemas.microsoft.com/office/drawing/2014/main" id="{F1EE6DD9-4F48-EE1E-8BE5-6E83A2B342D0}"/>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15" name="Tekstfelt 1914">
                    <a:extLst>
                      <a:ext uri="{FF2B5EF4-FFF2-40B4-BE49-F238E27FC236}">
                        <a16:creationId xmlns:a16="http://schemas.microsoft.com/office/drawing/2014/main" id="{91C196CD-8A1F-962D-1DAF-7DA78151B93C}"/>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16" name="Tekstfelt 1915">
                    <a:extLst>
                      <a:ext uri="{FF2B5EF4-FFF2-40B4-BE49-F238E27FC236}">
                        <a16:creationId xmlns:a16="http://schemas.microsoft.com/office/drawing/2014/main" id="{381F1E98-7EA0-39FF-A5BB-04524BC8A64F}"/>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17" name="Tekstfelt 1916">
                    <a:extLst>
                      <a:ext uri="{FF2B5EF4-FFF2-40B4-BE49-F238E27FC236}">
                        <a16:creationId xmlns:a16="http://schemas.microsoft.com/office/drawing/2014/main" id="{20DAC62D-2451-4DBC-54DD-1B99F5D87EAA}"/>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18" name="Tekstfelt 1917">
                    <a:extLst>
                      <a:ext uri="{FF2B5EF4-FFF2-40B4-BE49-F238E27FC236}">
                        <a16:creationId xmlns:a16="http://schemas.microsoft.com/office/drawing/2014/main" id="{D61E8F95-2346-28B9-04A9-677F6927067E}"/>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19" name="Tekstfelt 1918">
                    <a:extLst>
                      <a:ext uri="{FF2B5EF4-FFF2-40B4-BE49-F238E27FC236}">
                        <a16:creationId xmlns:a16="http://schemas.microsoft.com/office/drawing/2014/main" id="{622B9E7D-16DC-8BEE-9729-38B7245F7C44}"/>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20" name="Tekstfelt 1919">
                    <a:extLst>
                      <a:ext uri="{FF2B5EF4-FFF2-40B4-BE49-F238E27FC236}">
                        <a16:creationId xmlns:a16="http://schemas.microsoft.com/office/drawing/2014/main" id="{DD6554D8-CA08-0626-F400-C8C4B87B1F07}"/>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21" name="Tekstfelt 1920">
                    <a:extLst>
                      <a:ext uri="{FF2B5EF4-FFF2-40B4-BE49-F238E27FC236}">
                        <a16:creationId xmlns:a16="http://schemas.microsoft.com/office/drawing/2014/main" id="{B57DCCC6-B26D-4EDE-7A55-49003C9C0FEC}"/>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22" name="Tekstfelt 1921">
                    <a:extLst>
                      <a:ext uri="{FF2B5EF4-FFF2-40B4-BE49-F238E27FC236}">
                        <a16:creationId xmlns:a16="http://schemas.microsoft.com/office/drawing/2014/main" id="{BA486E52-EA30-8CB6-1B43-7E48A68ED47E}"/>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23" name="Tekstfelt 1922">
                    <a:extLst>
                      <a:ext uri="{FF2B5EF4-FFF2-40B4-BE49-F238E27FC236}">
                        <a16:creationId xmlns:a16="http://schemas.microsoft.com/office/drawing/2014/main" id="{6D403C5C-B790-8EFE-0F00-304942990FE3}"/>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24" name="Tekstfelt 1923">
                    <a:extLst>
                      <a:ext uri="{FF2B5EF4-FFF2-40B4-BE49-F238E27FC236}">
                        <a16:creationId xmlns:a16="http://schemas.microsoft.com/office/drawing/2014/main" id="{8E55147B-87A8-51E4-31CF-584A645AF36B}"/>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25" name="Tekstfelt 1924">
                    <a:extLst>
                      <a:ext uri="{FF2B5EF4-FFF2-40B4-BE49-F238E27FC236}">
                        <a16:creationId xmlns:a16="http://schemas.microsoft.com/office/drawing/2014/main" id="{5EA20B3D-F560-B413-2DE4-5A5FC9DC9444}"/>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26" name="Tekstfelt 1925">
                    <a:extLst>
                      <a:ext uri="{FF2B5EF4-FFF2-40B4-BE49-F238E27FC236}">
                        <a16:creationId xmlns:a16="http://schemas.microsoft.com/office/drawing/2014/main" id="{91684ABF-AF05-042F-439C-89A32379DF40}"/>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27" name="Tekstfelt 1926">
                    <a:extLst>
                      <a:ext uri="{FF2B5EF4-FFF2-40B4-BE49-F238E27FC236}">
                        <a16:creationId xmlns:a16="http://schemas.microsoft.com/office/drawing/2014/main" id="{9A024EFC-3004-8CAB-B310-6B8DD119A69F}"/>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28" name="Tekstfelt 1927">
                    <a:extLst>
                      <a:ext uri="{FF2B5EF4-FFF2-40B4-BE49-F238E27FC236}">
                        <a16:creationId xmlns:a16="http://schemas.microsoft.com/office/drawing/2014/main" id="{0B495811-887E-0559-6FE6-917AEF5AEDE3}"/>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29" name="Tekstfelt 1928">
                    <a:extLst>
                      <a:ext uri="{FF2B5EF4-FFF2-40B4-BE49-F238E27FC236}">
                        <a16:creationId xmlns:a16="http://schemas.microsoft.com/office/drawing/2014/main" id="{DC6A7829-A522-0137-DDA1-B53A570E2CF2}"/>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30" name="Tekstfelt 1929">
                    <a:extLst>
                      <a:ext uri="{FF2B5EF4-FFF2-40B4-BE49-F238E27FC236}">
                        <a16:creationId xmlns:a16="http://schemas.microsoft.com/office/drawing/2014/main" id="{D7E56A06-EB28-18C9-324E-73A54DA61813}"/>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31" name="Tekstfelt 1930">
                    <a:extLst>
                      <a:ext uri="{FF2B5EF4-FFF2-40B4-BE49-F238E27FC236}">
                        <a16:creationId xmlns:a16="http://schemas.microsoft.com/office/drawing/2014/main" id="{8ECC5E01-926B-1085-2651-C8BD0F7DBE50}"/>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32" name="Tekstfelt 1931">
                    <a:extLst>
                      <a:ext uri="{FF2B5EF4-FFF2-40B4-BE49-F238E27FC236}">
                        <a16:creationId xmlns:a16="http://schemas.microsoft.com/office/drawing/2014/main" id="{D1D16BFA-B0EE-E3C3-524B-B7246FE86640}"/>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33" name="Tekstfelt 1932">
                    <a:extLst>
                      <a:ext uri="{FF2B5EF4-FFF2-40B4-BE49-F238E27FC236}">
                        <a16:creationId xmlns:a16="http://schemas.microsoft.com/office/drawing/2014/main" id="{3BEBFF38-C4B4-9177-CA78-5777EBAF09D5}"/>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34" name="Tekstfelt 1933">
                    <a:extLst>
                      <a:ext uri="{FF2B5EF4-FFF2-40B4-BE49-F238E27FC236}">
                        <a16:creationId xmlns:a16="http://schemas.microsoft.com/office/drawing/2014/main" id="{563F3B89-70CF-414E-F897-8AA29EA1D8CC}"/>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35" name="Tekstfelt 1934">
                    <a:extLst>
                      <a:ext uri="{FF2B5EF4-FFF2-40B4-BE49-F238E27FC236}">
                        <a16:creationId xmlns:a16="http://schemas.microsoft.com/office/drawing/2014/main" id="{67697E88-FA67-9B97-F2BC-F9DEFC03B472}"/>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36" name="Tekstfelt 1935">
                    <a:extLst>
                      <a:ext uri="{FF2B5EF4-FFF2-40B4-BE49-F238E27FC236}">
                        <a16:creationId xmlns:a16="http://schemas.microsoft.com/office/drawing/2014/main" id="{EA41CEFB-3B91-1A5B-2F48-E4FC3C750961}"/>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37" name="Tekstfelt 1936">
                    <a:extLst>
                      <a:ext uri="{FF2B5EF4-FFF2-40B4-BE49-F238E27FC236}">
                        <a16:creationId xmlns:a16="http://schemas.microsoft.com/office/drawing/2014/main" id="{75C980C9-B3A7-84A0-7CDE-2F89C1D8082D}"/>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38" name="Tekstfelt 1937">
                    <a:extLst>
                      <a:ext uri="{FF2B5EF4-FFF2-40B4-BE49-F238E27FC236}">
                        <a16:creationId xmlns:a16="http://schemas.microsoft.com/office/drawing/2014/main" id="{CF571841-DFF8-F34D-0233-CB3A05E6CC43}"/>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39" name="Tekstfelt 1938">
                    <a:extLst>
                      <a:ext uri="{FF2B5EF4-FFF2-40B4-BE49-F238E27FC236}">
                        <a16:creationId xmlns:a16="http://schemas.microsoft.com/office/drawing/2014/main" id="{0ABDE88A-DA40-3E90-7FF6-7DCDC9534EE3}"/>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40" name="Tekstfelt 1939">
                    <a:extLst>
                      <a:ext uri="{FF2B5EF4-FFF2-40B4-BE49-F238E27FC236}">
                        <a16:creationId xmlns:a16="http://schemas.microsoft.com/office/drawing/2014/main" id="{A6A9AD26-AC4A-5E08-941E-39CA5D4727EF}"/>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905" name="Tekstfelt 1904">
                  <a:extLst>
                    <a:ext uri="{FF2B5EF4-FFF2-40B4-BE49-F238E27FC236}">
                      <a16:creationId xmlns:a16="http://schemas.microsoft.com/office/drawing/2014/main" id="{CCF38BFE-057B-E3AE-06A2-42FAEC129069}"/>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06" name="Tekstfelt 1905">
                  <a:extLst>
                    <a:ext uri="{FF2B5EF4-FFF2-40B4-BE49-F238E27FC236}">
                      <a16:creationId xmlns:a16="http://schemas.microsoft.com/office/drawing/2014/main" id="{26D1ECA7-5AD9-BC36-24A9-13F1E108BE72}"/>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07" name="Tekstfelt 1906">
                  <a:extLst>
                    <a:ext uri="{FF2B5EF4-FFF2-40B4-BE49-F238E27FC236}">
                      <a16:creationId xmlns:a16="http://schemas.microsoft.com/office/drawing/2014/main" id="{218A017D-08D2-8DD5-ABCF-137D867ED7DF}"/>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4" name="Gruppe 1833">
                <a:extLst>
                  <a:ext uri="{FF2B5EF4-FFF2-40B4-BE49-F238E27FC236}">
                    <a16:creationId xmlns:a16="http://schemas.microsoft.com/office/drawing/2014/main" id="{CC00D7F9-736F-AF11-51D1-AB1DEE71687E}"/>
                  </a:ext>
                </a:extLst>
              </p:cNvPr>
              <p:cNvGrpSpPr/>
              <p:nvPr/>
            </p:nvGrpSpPr>
            <p:grpSpPr>
              <a:xfrm>
                <a:off x="286844" y="1475337"/>
                <a:ext cx="641389" cy="4783755"/>
                <a:chOff x="2892468" y="1465533"/>
                <a:chExt cx="641389" cy="4783755"/>
              </a:xfrm>
            </p:grpSpPr>
            <p:grpSp>
              <p:nvGrpSpPr>
                <p:cNvPr id="1870" name="Gruppe 1869">
                  <a:extLst>
                    <a:ext uri="{FF2B5EF4-FFF2-40B4-BE49-F238E27FC236}">
                      <a16:creationId xmlns:a16="http://schemas.microsoft.com/office/drawing/2014/main" id="{6C557324-5900-2C7C-AB7F-24E843FF0C6B}"/>
                    </a:ext>
                  </a:extLst>
                </p:cNvPr>
                <p:cNvGrpSpPr/>
                <p:nvPr/>
              </p:nvGrpSpPr>
              <p:grpSpPr>
                <a:xfrm>
                  <a:off x="2892468" y="1465533"/>
                  <a:ext cx="641389" cy="4783755"/>
                  <a:chOff x="3475384" y="1620949"/>
                  <a:chExt cx="641389" cy="4783755"/>
                </a:xfrm>
              </p:grpSpPr>
              <p:sp>
                <p:nvSpPr>
                  <p:cNvPr id="1874" name="Tekstfelt 1873">
                    <a:extLst>
                      <a:ext uri="{FF2B5EF4-FFF2-40B4-BE49-F238E27FC236}">
                        <a16:creationId xmlns:a16="http://schemas.microsoft.com/office/drawing/2014/main" id="{86DD81EA-814A-C553-593B-B6A6910CFC20}"/>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75" name="Tekstfelt 1874">
                    <a:extLst>
                      <a:ext uri="{FF2B5EF4-FFF2-40B4-BE49-F238E27FC236}">
                        <a16:creationId xmlns:a16="http://schemas.microsoft.com/office/drawing/2014/main" id="{9C304888-AD8F-A352-8E10-25EC0B8F61E2}"/>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76" name="Tekstfelt 1875">
                    <a:extLst>
                      <a:ext uri="{FF2B5EF4-FFF2-40B4-BE49-F238E27FC236}">
                        <a16:creationId xmlns:a16="http://schemas.microsoft.com/office/drawing/2014/main" id="{1C5B6245-2286-C106-C23F-D951B1B840E7}"/>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77" name="Tekstfelt 1876">
                    <a:extLst>
                      <a:ext uri="{FF2B5EF4-FFF2-40B4-BE49-F238E27FC236}">
                        <a16:creationId xmlns:a16="http://schemas.microsoft.com/office/drawing/2014/main" id="{2E81588B-3DA3-6F31-08E3-629649E6CBA2}"/>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78" name="Tekstfelt 1877">
                    <a:extLst>
                      <a:ext uri="{FF2B5EF4-FFF2-40B4-BE49-F238E27FC236}">
                        <a16:creationId xmlns:a16="http://schemas.microsoft.com/office/drawing/2014/main" id="{830E8617-2D87-3319-A878-8EE686F23DD4}"/>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79" name="Tekstfelt 1878">
                    <a:extLst>
                      <a:ext uri="{FF2B5EF4-FFF2-40B4-BE49-F238E27FC236}">
                        <a16:creationId xmlns:a16="http://schemas.microsoft.com/office/drawing/2014/main" id="{4BAB8B0F-BE36-4C35-D897-698162651531}"/>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80" name="Tekstfelt 1879">
                    <a:extLst>
                      <a:ext uri="{FF2B5EF4-FFF2-40B4-BE49-F238E27FC236}">
                        <a16:creationId xmlns:a16="http://schemas.microsoft.com/office/drawing/2014/main" id="{5539554E-8BF6-707D-978F-1E27A6DEE370}"/>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81" name="Tekstfelt 1880">
                    <a:extLst>
                      <a:ext uri="{FF2B5EF4-FFF2-40B4-BE49-F238E27FC236}">
                        <a16:creationId xmlns:a16="http://schemas.microsoft.com/office/drawing/2014/main" id="{08C80AC7-09D1-3711-6133-6E7A264F397A}"/>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82" name="Tekstfelt 1881">
                    <a:extLst>
                      <a:ext uri="{FF2B5EF4-FFF2-40B4-BE49-F238E27FC236}">
                        <a16:creationId xmlns:a16="http://schemas.microsoft.com/office/drawing/2014/main" id="{2EC3EA45-B954-40F5-C20B-B991EB9005A9}"/>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83" name="Tekstfelt 1882">
                    <a:extLst>
                      <a:ext uri="{FF2B5EF4-FFF2-40B4-BE49-F238E27FC236}">
                        <a16:creationId xmlns:a16="http://schemas.microsoft.com/office/drawing/2014/main" id="{E5F76383-A501-312D-475D-FFADAC6E691C}"/>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84" name="Tekstfelt 1883">
                    <a:extLst>
                      <a:ext uri="{FF2B5EF4-FFF2-40B4-BE49-F238E27FC236}">
                        <a16:creationId xmlns:a16="http://schemas.microsoft.com/office/drawing/2014/main" id="{569066E1-0661-2108-FF77-C2015D3C3F05}"/>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85" name="Tekstfelt 1884">
                    <a:extLst>
                      <a:ext uri="{FF2B5EF4-FFF2-40B4-BE49-F238E27FC236}">
                        <a16:creationId xmlns:a16="http://schemas.microsoft.com/office/drawing/2014/main" id="{7920F716-64BF-F21D-4340-9CE499C88F67}"/>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86" name="Tekstfelt 1885">
                    <a:extLst>
                      <a:ext uri="{FF2B5EF4-FFF2-40B4-BE49-F238E27FC236}">
                        <a16:creationId xmlns:a16="http://schemas.microsoft.com/office/drawing/2014/main" id="{D2573679-93A3-5884-2D06-C8589D7D8B07}"/>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87" name="Tekstfelt 1886">
                    <a:extLst>
                      <a:ext uri="{FF2B5EF4-FFF2-40B4-BE49-F238E27FC236}">
                        <a16:creationId xmlns:a16="http://schemas.microsoft.com/office/drawing/2014/main" id="{34BAEDBD-B1ED-0DDE-C34E-01C12FA248C2}"/>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88" name="Tekstfelt 1887">
                    <a:extLst>
                      <a:ext uri="{FF2B5EF4-FFF2-40B4-BE49-F238E27FC236}">
                        <a16:creationId xmlns:a16="http://schemas.microsoft.com/office/drawing/2014/main" id="{0A446AB1-9A3A-DC07-43BF-67F84E48DE6C}"/>
                      </a:ext>
                    </a:extLst>
                  </p:cNvPr>
                  <p:cNvSpPr txBox="1"/>
                  <p:nvPr/>
                </p:nvSpPr>
                <p:spPr>
                  <a:xfrm>
                    <a:off x="3502242" y="3790057"/>
                    <a:ext cx="518091"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89" name="Tekstfelt 1888">
                    <a:extLst>
                      <a:ext uri="{FF2B5EF4-FFF2-40B4-BE49-F238E27FC236}">
                        <a16:creationId xmlns:a16="http://schemas.microsoft.com/office/drawing/2014/main" id="{940A9651-F5AF-041A-0A59-EB0DC1D06E7F}"/>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90" name="Tekstfelt 1889">
                    <a:extLst>
                      <a:ext uri="{FF2B5EF4-FFF2-40B4-BE49-F238E27FC236}">
                        <a16:creationId xmlns:a16="http://schemas.microsoft.com/office/drawing/2014/main" id="{5BC5C9C3-AF41-2B7E-A52A-943F362332FA}"/>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91" name="Tekstfelt 1890">
                    <a:extLst>
                      <a:ext uri="{FF2B5EF4-FFF2-40B4-BE49-F238E27FC236}">
                        <a16:creationId xmlns:a16="http://schemas.microsoft.com/office/drawing/2014/main" id="{71417020-DB14-DA06-BE84-F8B466F7A52B}"/>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92" name="Tekstfelt 1891">
                    <a:extLst>
                      <a:ext uri="{FF2B5EF4-FFF2-40B4-BE49-F238E27FC236}">
                        <a16:creationId xmlns:a16="http://schemas.microsoft.com/office/drawing/2014/main" id="{431A06C0-A02A-988D-37FF-9304C6FBE6B3}"/>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93" name="Tekstfelt 1892">
                    <a:extLst>
                      <a:ext uri="{FF2B5EF4-FFF2-40B4-BE49-F238E27FC236}">
                        <a16:creationId xmlns:a16="http://schemas.microsoft.com/office/drawing/2014/main" id="{0BD6891E-D879-1E0B-0B49-83684BE361FE}"/>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94" name="Tekstfelt 1893">
                    <a:extLst>
                      <a:ext uri="{FF2B5EF4-FFF2-40B4-BE49-F238E27FC236}">
                        <a16:creationId xmlns:a16="http://schemas.microsoft.com/office/drawing/2014/main" id="{9AB65248-78C1-483F-FE93-D6929D0665DE}"/>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95" name="Tekstfelt 1894">
                    <a:extLst>
                      <a:ext uri="{FF2B5EF4-FFF2-40B4-BE49-F238E27FC236}">
                        <a16:creationId xmlns:a16="http://schemas.microsoft.com/office/drawing/2014/main" id="{1502E3CB-D21C-5D34-3C42-6DB0A9E964C0}"/>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96" name="Tekstfelt 1895">
                    <a:extLst>
                      <a:ext uri="{FF2B5EF4-FFF2-40B4-BE49-F238E27FC236}">
                        <a16:creationId xmlns:a16="http://schemas.microsoft.com/office/drawing/2014/main" id="{FD4A21B5-999C-8D86-609C-87FAC63C15D4}"/>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97" name="Tekstfelt 1896">
                    <a:extLst>
                      <a:ext uri="{FF2B5EF4-FFF2-40B4-BE49-F238E27FC236}">
                        <a16:creationId xmlns:a16="http://schemas.microsoft.com/office/drawing/2014/main" id="{81CE9526-5B7A-FCF3-2677-9956D7CCBC19}"/>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98" name="Tekstfelt 1897">
                    <a:extLst>
                      <a:ext uri="{FF2B5EF4-FFF2-40B4-BE49-F238E27FC236}">
                        <a16:creationId xmlns:a16="http://schemas.microsoft.com/office/drawing/2014/main" id="{8F4EF6B9-EDAC-9415-CDD6-7F99FD8B304F}"/>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99" name="Tekstfelt 1898">
                    <a:extLst>
                      <a:ext uri="{FF2B5EF4-FFF2-40B4-BE49-F238E27FC236}">
                        <a16:creationId xmlns:a16="http://schemas.microsoft.com/office/drawing/2014/main" id="{E440C9E8-72FA-638B-31B4-B49B341EBD26}"/>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00" name="Tekstfelt 1899">
                    <a:extLst>
                      <a:ext uri="{FF2B5EF4-FFF2-40B4-BE49-F238E27FC236}">
                        <a16:creationId xmlns:a16="http://schemas.microsoft.com/office/drawing/2014/main" id="{20AFE744-0D16-9746-C448-5B0B72316C55}"/>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01" name="Tekstfelt 1900">
                    <a:extLst>
                      <a:ext uri="{FF2B5EF4-FFF2-40B4-BE49-F238E27FC236}">
                        <a16:creationId xmlns:a16="http://schemas.microsoft.com/office/drawing/2014/main" id="{48946CCC-14E7-B1D8-8A9A-649DE4618211}"/>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02" name="Tekstfelt 1901">
                    <a:extLst>
                      <a:ext uri="{FF2B5EF4-FFF2-40B4-BE49-F238E27FC236}">
                        <a16:creationId xmlns:a16="http://schemas.microsoft.com/office/drawing/2014/main" id="{0CFF6C69-AB7F-C6F4-8860-00BA188F704E}"/>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03" name="Tekstfelt 1902">
                    <a:extLst>
                      <a:ext uri="{FF2B5EF4-FFF2-40B4-BE49-F238E27FC236}">
                        <a16:creationId xmlns:a16="http://schemas.microsoft.com/office/drawing/2014/main" id="{5EDFD1E8-E6DD-1CCD-D5CF-7F2621E6EDA2}"/>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71" name="Tekstfelt 1870">
                  <a:extLst>
                    <a:ext uri="{FF2B5EF4-FFF2-40B4-BE49-F238E27FC236}">
                      <a16:creationId xmlns:a16="http://schemas.microsoft.com/office/drawing/2014/main" id="{FBE2A5BA-C18E-B0AA-4B0E-A57D20EA7F47}"/>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72" name="Tekstfelt 1871">
                  <a:extLst>
                    <a:ext uri="{FF2B5EF4-FFF2-40B4-BE49-F238E27FC236}">
                      <a16:creationId xmlns:a16="http://schemas.microsoft.com/office/drawing/2014/main" id="{B21046BC-D382-F0AE-ADE1-FC7333E29B13}"/>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73" name="Tekstfelt 1872">
                  <a:extLst>
                    <a:ext uri="{FF2B5EF4-FFF2-40B4-BE49-F238E27FC236}">
                      <a16:creationId xmlns:a16="http://schemas.microsoft.com/office/drawing/2014/main" id="{15B21AD8-BF32-E08E-3AB9-7ED5C68FBE7E}"/>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5" name="Gruppe 1834">
                <a:extLst>
                  <a:ext uri="{FF2B5EF4-FFF2-40B4-BE49-F238E27FC236}">
                    <a16:creationId xmlns:a16="http://schemas.microsoft.com/office/drawing/2014/main" id="{E7A9EE4C-4A3E-7350-D9CB-6F1EB461771D}"/>
                  </a:ext>
                </a:extLst>
              </p:cNvPr>
              <p:cNvGrpSpPr/>
              <p:nvPr/>
            </p:nvGrpSpPr>
            <p:grpSpPr>
              <a:xfrm>
                <a:off x="-136438" y="1476215"/>
                <a:ext cx="641389" cy="4783755"/>
                <a:chOff x="2892468" y="1465533"/>
                <a:chExt cx="641389" cy="4783755"/>
              </a:xfrm>
            </p:grpSpPr>
            <p:grpSp>
              <p:nvGrpSpPr>
                <p:cNvPr id="1836" name="Gruppe 1835">
                  <a:extLst>
                    <a:ext uri="{FF2B5EF4-FFF2-40B4-BE49-F238E27FC236}">
                      <a16:creationId xmlns:a16="http://schemas.microsoft.com/office/drawing/2014/main" id="{CD518DE4-EC61-023A-3CA5-9395CF6BAED8}"/>
                    </a:ext>
                  </a:extLst>
                </p:cNvPr>
                <p:cNvGrpSpPr/>
                <p:nvPr/>
              </p:nvGrpSpPr>
              <p:grpSpPr>
                <a:xfrm>
                  <a:off x="2892468" y="1465533"/>
                  <a:ext cx="641389" cy="4783755"/>
                  <a:chOff x="3475384" y="1620949"/>
                  <a:chExt cx="641389" cy="4783755"/>
                </a:xfrm>
              </p:grpSpPr>
              <p:sp>
                <p:nvSpPr>
                  <p:cNvPr id="1840" name="Tekstfelt 1839">
                    <a:extLst>
                      <a:ext uri="{FF2B5EF4-FFF2-40B4-BE49-F238E27FC236}">
                        <a16:creationId xmlns:a16="http://schemas.microsoft.com/office/drawing/2014/main" id="{5F199C75-6156-CC6C-9CBC-6D8E597956C1}"/>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41" name="Tekstfelt 1840">
                    <a:extLst>
                      <a:ext uri="{FF2B5EF4-FFF2-40B4-BE49-F238E27FC236}">
                        <a16:creationId xmlns:a16="http://schemas.microsoft.com/office/drawing/2014/main" id="{63235D78-E31F-5BE2-0E37-B91FEA76B7BD}"/>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42" name="Tekstfelt 1841">
                    <a:extLst>
                      <a:ext uri="{FF2B5EF4-FFF2-40B4-BE49-F238E27FC236}">
                        <a16:creationId xmlns:a16="http://schemas.microsoft.com/office/drawing/2014/main" id="{DD020278-35E7-B3B8-13C8-E76210B6BA42}"/>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43" name="Tekstfelt 1842">
                    <a:extLst>
                      <a:ext uri="{FF2B5EF4-FFF2-40B4-BE49-F238E27FC236}">
                        <a16:creationId xmlns:a16="http://schemas.microsoft.com/office/drawing/2014/main" id="{F971D809-C6A8-1AEA-727A-5A0868F7A680}"/>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44" name="Tekstfelt 1843">
                    <a:extLst>
                      <a:ext uri="{FF2B5EF4-FFF2-40B4-BE49-F238E27FC236}">
                        <a16:creationId xmlns:a16="http://schemas.microsoft.com/office/drawing/2014/main" id="{41AEB944-55AC-C7BD-B62C-18E667BE92D2}"/>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45" name="Tekstfelt 1844">
                    <a:extLst>
                      <a:ext uri="{FF2B5EF4-FFF2-40B4-BE49-F238E27FC236}">
                        <a16:creationId xmlns:a16="http://schemas.microsoft.com/office/drawing/2014/main" id="{171E2CBA-AEFC-A555-807F-EB0C3406B7A7}"/>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46" name="Tekstfelt 1845">
                    <a:extLst>
                      <a:ext uri="{FF2B5EF4-FFF2-40B4-BE49-F238E27FC236}">
                        <a16:creationId xmlns:a16="http://schemas.microsoft.com/office/drawing/2014/main" id="{9BCC25E7-041A-F503-332C-1280AD9F6EF8}"/>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47" name="Tekstfelt 1846">
                    <a:extLst>
                      <a:ext uri="{FF2B5EF4-FFF2-40B4-BE49-F238E27FC236}">
                        <a16:creationId xmlns:a16="http://schemas.microsoft.com/office/drawing/2014/main" id="{406D4235-8B26-9052-7BA7-5AFA62135467}"/>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48" name="Tekstfelt 1847">
                    <a:extLst>
                      <a:ext uri="{FF2B5EF4-FFF2-40B4-BE49-F238E27FC236}">
                        <a16:creationId xmlns:a16="http://schemas.microsoft.com/office/drawing/2014/main" id="{41DFBF06-3979-8C05-BE65-A0DE4E30E021}"/>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49" name="Tekstfelt 1848">
                    <a:extLst>
                      <a:ext uri="{FF2B5EF4-FFF2-40B4-BE49-F238E27FC236}">
                        <a16:creationId xmlns:a16="http://schemas.microsoft.com/office/drawing/2014/main" id="{54F116BB-8F14-7CE6-03D1-82BB2ABA2F1D}"/>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50" name="Tekstfelt 1849">
                    <a:extLst>
                      <a:ext uri="{FF2B5EF4-FFF2-40B4-BE49-F238E27FC236}">
                        <a16:creationId xmlns:a16="http://schemas.microsoft.com/office/drawing/2014/main" id="{EC1909BB-1620-7B4A-3320-F93D002C824C}"/>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51" name="Tekstfelt 1850">
                    <a:extLst>
                      <a:ext uri="{FF2B5EF4-FFF2-40B4-BE49-F238E27FC236}">
                        <a16:creationId xmlns:a16="http://schemas.microsoft.com/office/drawing/2014/main" id="{AF02248B-EF5A-46D1-A910-E98D6AEDB00A}"/>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52" name="Tekstfelt 1851">
                    <a:extLst>
                      <a:ext uri="{FF2B5EF4-FFF2-40B4-BE49-F238E27FC236}">
                        <a16:creationId xmlns:a16="http://schemas.microsoft.com/office/drawing/2014/main" id="{A52F7456-E8DD-7E95-1992-6FCC872E4BF6}"/>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53" name="Tekstfelt 1852">
                    <a:extLst>
                      <a:ext uri="{FF2B5EF4-FFF2-40B4-BE49-F238E27FC236}">
                        <a16:creationId xmlns:a16="http://schemas.microsoft.com/office/drawing/2014/main" id="{C912725B-51D5-9EC5-1520-45CE06437A3F}"/>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54" name="Tekstfelt 1853">
                    <a:extLst>
                      <a:ext uri="{FF2B5EF4-FFF2-40B4-BE49-F238E27FC236}">
                        <a16:creationId xmlns:a16="http://schemas.microsoft.com/office/drawing/2014/main" id="{FDB61AEF-9B6D-D781-C65B-672E700026B3}"/>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55" name="Tekstfelt 1854">
                    <a:extLst>
                      <a:ext uri="{FF2B5EF4-FFF2-40B4-BE49-F238E27FC236}">
                        <a16:creationId xmlns:a16="http://schemas.microsoft.com/office/drawing/2014/main" id="{F762E310-7140-FBC5-9E43-FD3129688E41}"/>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56" name="Tekstfelt 1855">
                    <a:extLst>
                      <a:ext uri="{FF2B5EF4-FFF2-40B4-BE49-F238E27FC236}">
                        <a16:creationId xmlns:a16="http://schemas.microsoft.com/office/drawing/2014/main" id="{D0952CDB-E0E5-0388-9AC7-3F0DB1CB897E}"/>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57" name="Tekstfelt 1856">
                    <a:extLst>
                      <a:ext uri="{FF2B5EF4-FFF2-40B4-BE49-F238E27FC236}">
                        <a16:creationId xmlns:a16="http://schemas.microsoft.com/office/drawing/2014/main" id="{5D825A32-A402-1AD3-F89A-61954AF38067}"/>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58" name="Tekstfelt 1857">
                    <a:extLst>
                      <a:ext uri="{FF2B5EF4-FFF2-40B4-BE49-F238E27FC236}">
                        <a16:creationId xmlns:a16="http://schemas.microsoft.com/office/drawing/2014/main" id="{6E17D9DB-A6C6-9AAC-3A95-04CC40FDC5CD}"/>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59" name="Tekstfelt 1858">
                    <a:extLst>
                      <a:ext uri="{FF2B5EF4-FFF2-40B4-BE49-F238E27FC236}">
                        <a16:creationId xmlns:a16="http://schemas.microsoft.com/office/drawing/2014/main" id="{0B27D97A-B166-1D15-64B0-DD81724153B1}"/>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60" name="Tekstfelt 1859">
                    <a:extLst>
                      <a:ext uri="{FF2B5EF4-FFF2-40B4-BE49-F238E27FC236}">
                        <a16:creationId xmlns:a16="http://schemas.microsoft.com/office/drawing/2014/main" id="{D66EC824-E632-F07A-8669-667E4A278A2E}"/>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61" name="Tekstfelt 1860">
                    <a:extLst>
                      <a:ext uri="{FF2B5EF4-FFF2-40B4-BE49-F238E27FC236}">
                        <a16:creationId xmlns:a16="http://schemas.microsoft.com/office/drawing/2014/main" id="{44074C0B-D487-BDBC-00C6-1DA187DECBF7}"/>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62" name="Tekstfelt 1861">
                    <a:extLst>
                      <a:ext uri="{FF2B5EF4-FFF2-40B4-BE49-F238E27FC236}">
                        <a16:creationId xmlns:a16="http://schemas.microsoft.com/office/drawing/2014/main" id="{14C7A8CB-9FB7-0D95-456D-C3D9E673CD68}"/>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63" name="Tekstfelt 1862">
                    <a:extLst>
                      <a:ext uri="{FF2B5EF4-FFF2-40B4-BE49-F238E27FC236}">
                        <a16:creationId xmlns:a16="http://schemas.microsoft.com/office/drawing/2014/main" id="{F5EDBBC0-B081-0C55-4F42-60DC298BE2A4}"/>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64" name="Tekstfelt 1863">
                    <a:extLst>
                      <a:ext uri="{FF2B5EF4-FFF2-40B4-BE49-F238E27FC236}">
                        <a16:creationId xmlns:a16="http://schemas.microsoft.com/office/drawing/2014/main" id="{72E1CCC2-6C90-DEA3-7E06-4503E4073B99}"/>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65" name="Tekstfelt 1864">
                    <a:extLst>
                      <a:ext uri="{FF2B5EF4-FFF2-40B4-BE49-F238E27FC236}">
                        <a16:creationId xmlns:a16="http://schemas.microsoft.com/office/drawing/2014/main" id="{64380600-36E6-BAC2-B12A-B6DBED7C2F85}"/>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66" name="Tekstfelt 1865">
                    <a:extLst>
                      <a:ext uri="{FF2B5EF4-FFF2-40B4-BE49-F238E27FC236}">
                        <a16:creationId xmlns:a16="http://schemas.microsoft.com/office/drawing/2014/main" id="{5382397F-C057-7FDB-08DE-9F080E796FC9}"/>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867" name="Tekstfelt 1866">
                    <a:extLst>
                      <a:ext uri="{FF2B5EF4-FFF2-40B4-BE49-F238E27FC236}">
                        <a16:creationId xmlns:a16="http://schemas.microsoft.com/office/drawing/2014/main" id="{ABA91023-A217-D2FF-84E2-AEC74A99DCF8}"/>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868" name="Tekstfelt 1867">
                    <a:extLst>
                      <a:ext uri="{FF2B5EF4-FFF2-40B4-BE49-F238E27FC236}">
                        <a16:creationId xmlns:a16="http://schemas.microsoft.com/office/drawing/2014/main" id="{5599F738-BB05-EFDE-76DC-980C7DBF707C}"/>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869" name="Tekstfelt 1868">
                    <a:extLst>
                      <a:ext uri="{FF2B5EF4-FFF2-40B4-BE49-F238E27FC236}">
                        <a16:creationId xmlns:a16="http://schemas.microsoft.com/office/drawing/2014/main" id="{9225B4D0-34F7-629D-412E-4E7D4F790A7C}"/>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37" name="Tekstfelt 1836">
                  <a:extLst>
                    <a:ext uri="{FF2B5EF4-FFF2-40B4-BE49-F238E27FC236}">
                      <a16:creationId xmlns:a16="http://schemas.microsoft.com/office/drawing/2014/main" id="{4F1D4B74-7583-F156-19CC-EE9A96906EB9}"/>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38" name="Tekstfelt 1837">
                  <a:extLst>
                    <a:ext uri="{FF2B5EF4-FFF2-40B4-BE49-F238E27FC236}">
                      <a16:creationId xmlns:a16="http://schemas.microsoft.com/office/drawing/2014/main" id="{48EA2B88-8CDB-EB0C-FB46-1687B912A029}"/>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39" name="Tekstfelt 1838">
                  <a:extLst>
                    <a:ext uri="{FF2B5EF4-FFF2-40B4-BE49-F238E27FC236}">
                      <a16:creationId xmlns:a16="http://schemas.microsoft.com/office/drawing/2014/main" id="{3898DF80-0F60-238A-6FFB-CA703EF9A0CC}"/>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grpSp>
          <p:nvGrpSpPr>
            <p:cNvPr id="1642" name="Gruppe 1641">
              <a:extLst>
                <a:ext uri="{FF2B5EF4-FFF2-40B4-BE49-F238E27FC236}">
                  <a16:creationId xmlns:a16="http://schemas.microsoft.com/office/drawing/2014/main" id="{02B224A1-14EA-BAC4-9257-5761426243F9}"/>
                </a:ext>
              </a:extLst>
            </p:cNvPr>
            <p:cNvGrpSpPr/>
            <p:nvPr/>
          </p:nvGrpSpPr>
          <p:grpSpPr>
            <a:xfrm>
              <a:off x="5963854" y="1104575"/>
              <a:ext cx="370381" cy="4993054"/>
              <a:chOff x="2872610" y="306025"/>
              <a:chExt cx="370381" cy="4993054"/>
            </a:xfrm>
          </p:grpSpPr>
          <p:grpSp>
            <p:nvGrpSpPr>
              <p:cNvPr id="1795" name="Gruppe 1794">
                <a:extLst>
                  <a:ext uri="{FF2B5EF4-FFF2-40B4-BE49-F238E27FC236}">
                    <a16:creationId xmlns:a16="http://schemas.microsoft.com/office/drawing/2014/main" id="{1A6F50F4-027E-2CDD-8E19-74D9F7BECA90}"/>
                  </a:ext>
                </a:extLst>
              </p:cNvPr>
              <p:cNvGrpSpPr/>
              <p:nvPr/>
            </p:nvGrpSpPr>
            <p:grpSpPr>
              <a:xfrm>
                <a:off x="2872610" y="306025"/>
                <a:ext cx="370381" cy="4993054"/>
                <a:chOff x="3456275" y="891802"/>
                <a:chExt cx="370381" cy="4993054"/>
              </a:xfrm>
            </p:grpSpPr>
            <p:sp>
              <p:nvSpPr>
                <p:cNvPr id="1797" name="Tekstfelt 1796">
                  <a:extLst>
                    <a:ext uri="{FF2B5EF4-FFF2-40B4-BE49-F238E27FC236}">
                      <a16:creationId xmlns:a16="http://schemas.microsoft.com/office/drawing/2014/main" id="{A09002D5-24F9-61EC-4DCA-AC9D2F015608}"/>
                    </a:ext>
                  </a:extLst>
                </p:cNvPr>
                <p:cNvSpPr txBox="1"/>
                <p:nvPr/>
              </p:nvSpPr>
              <p:spPr>
                <a:xfrm>
                  <a:off x="3456275" y="891802"/>
                  <a:ext cx="348172" cy="215444"/>
                </a:xfrm>
                <a:prstGeom prst="rect">
                  <a:avLst/>
                </a:prstGeom>
                <a:noFill/>
              </p:spPr>
              <p:txBody>
                <a:bodyPr wrap="none" rtlCol="0">
                  <a:spAutoFit/>
                </a:bodyPr>
                <a:lstStyle/>
                <a:p>
                  <a:r>
                    <a:rPr lang="da-DK" sz="800" dirty="0"/>
                    <a:t>229</a:t>
                  </a:r>
                </a:p>
              </p:txBody>
            </p:sp>
            <p:sp>
              <p:nvSpPr>
                <p:cNvPr id="1798" name="Tekstfelt 1797">
                  <a:extLst>
                    <a:ext uri="{FF2B5EF4-FFF2-40B4-BE49-F238E27FC236}">
                      <a16:creationId xmlns:a16="http://schemas.microsoft.com/office/drawing/2014/main" id="{3562AC79-0E14-9EBA-F964-62596AC08556}"/>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99" name="Tekstfelt 1798">
                  <a:extLst>
                    <a:ext uri="{FF2B5EF4-FFF2-40B4-BE49-F238E27FC236}">
                      <a16:creationId xmlns:a16="http://schemas.microsoft.com/office/drawing/2014/main" id="{44225B2B-DEAC-EE93-5420-05CA1240CA00}"/>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800" name="Tekstfelt 1799">
                  <a:extLst>
                    <a:ext uri="{FF2B5EF4-FFF2-40B4-BE49-F238E27FC236}">
                      <a16:creationId xmlns:a16="http://schemas.microsoft.com/office/drawing/2014/main" id="{A7B512E0-BA2F-A929-F875-404F724A7891}"/>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801" name="Tekstfelt 1800">
                  <a:extLst>
                    <a:ext uri="{FF2B5EF4-FFF2-40B4-BE49-F238E27FC236}">
                      <a16:creationId xmlns:a16="http://schemas.microsoft.com/office/drawing/2014/main" id="{5795C56C-F00C-83DC-DA2A-D67C651B6CF8}"/>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802" name="Tekstfelt 1801">
                  <a:extLst>
                    <a:ext uri="{FF2B5EF4-FFF2-40B4-BE49-F238E27FC236}">
                      <a16:creationId xmlns:a16="http://schemas.microsoft.com/office/drawing/2014/main" id="{FCBB7DD6-6A6D-EF97-A045-C019BCDC85D5}"/>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803" name="Tekstfelt 1802">
                  <a:extLst>
                    <a:ext uri="{FF2B5EF4-FFF2-40B4-BE49-F238E27FC236}">
                      <a16:creationId xmlns:a16="http://schemas.microsoft.com/office/drawing/2014/main" id="{6761CC37-358E-33A4-9E34-143BB965081D}"/>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804" name="Tekstfelt 1803">
                  <a:extLst>
                    <a:ext uri="{FF2B5EF4-FFF2-40B4-BE49-F238E27FC236}">
                      <a16:creationId xmlns:a16="http://schemas.microsoft.com/office/drawing/2014/main" id="{1387DA82-E656-7041-1A70-69A55B54D29D}"/>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805" name="Tekstfelt 1804">
                  <a:extLst>
                    <a:ext uri="{FF2B5EF4-FFF2-40B4-BE49-F238E27FC236}">
                      <a16:creationId xmlns:a16="http://schemas.microsoft.com/office/drawing/2014/main" id="{0F87CB58-D4DC-8D7B-0C7F-97D422D7F0C1}"/>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806" name="Tekstfelt 1805">
                  <a:extLst>
                    <a:ext uri="{FF2B5EF4-FFF2-40B4-BE49-F238E27FC236}">
                      <a16:creationId xmlns:a16="http://schemas.microsoft.com/office/drawing/2014/main" id="{E8DCF4E7-8BBD-2A68-CE4B-94B734E8DE88}"/>
                    </a:ext>
                  </a:extLst>
                </p:cNvPr>
                <p:cNvSpPr txBox="1"/>
                <p:nvPr/>
              </p:nvSpPr>
              <p:spPr>
                <a:xfrm>
                  <a:off x="3478484" y="5669412"/>
                  <a:ext cx="348172" cy="215444"/>
                </a:xfrm>
                <a:prstGeom prst="rect">
                  <a:avLst/>
                </a:prstGeom>
                <a:noFill/>
              </p:spPr>
              <p:txBody>
                <a:bodyPr wrap="none" rtlCol="0">
                  <a:spAutoFit/>
                </a:bodyPr>
                <a:lstStyle/>
                <a:p>
                  <a:r>
                    <a:rPr lang="da-DK" sz="800" dirty="0"/>
                    <a:t>218</a:t>
                  </a:r>
                </a:p>
              </p:txBody>
            </p:sp>
            <p:sp>
              <p:nvSpPr>
                <p:cNvPr id="1807" name="Tekstfelt 1806">
                  <a:extLst>
                    <a:ext uri="{FF2B5EF4-FFF2-40B4-BE49-F238E27FC236}">
                      <a16:creationId xmlns:a16="http://schemas.microsoft.com/office/drawing/2014/main" id="{D035AB00-2612-CE71-B0FF-321EAD160E15}"/>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96" name="Tekstfelt 1795">
                <a:extLst>
                  <a:ext uri="{FF2B5EF4-FFF2-40B4-BE49-F238E27FC236}">
                    <a16:creationId xmlns:a16="http://schemas.microsoft.com/office/drawing/2014/main" id="{A3756A74-79CD-4F22-099B-321055EBED8F}"/>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3" name="Gruppe 1642">
              <a:extLst>
                <a:ext uri="{FF2B5EF4-FFF2-40B4-BE49-F238E27FC236}">
                  <a16:creationId xmlns:a16="http://schemas.microsoft.com/office/drawing/2014/main" id="{E9C3A3AF-2512-1311-F2FB-EE569B0A6A51}"/>
                </a:ext>
              </a:extLst>
            </p:cNvPr>
            <p:cNvGrpSpPr/>
            <p:nvPr/>
          </p:nvGrpSpPr>
          <p:grpSpPr>
            <a:xfrm>
              <a:off x="5539997" y="1121144"/>
              <a:ext cx="367348" cy="4968599"/>
              <a:chOff x="2884750" y="735002"/>
              <a:chExt cx="367348" cy="4968599"/>
            </a:xfrm>
          </p:grpSpPr>
          <p:grpSp>
            <p:nvGrpSpPr>
              <p:cNvPr id="1782" name="Gruppe 1781">
                <a:extLst>
                  <a:ext uri="{FF2B5EF4-FFF2-40B4-BE49-F238E27FC236}">
                    <a16:creationId xmlns:a16="http://schemas.microsoft.com/office/drawing/2014/main" id="{577FE007-664C-A521-5F76-9BC272BE8669}"/>
                  </a:ext>
                </a:extLst>
              </p:cNvPr>
              <p:cNvGrpSpPr/>
              <p:nvPr/>
            </p:nvGrpSpPr>
            <p:grpSpPr>
              <a:xfrm>
                <a:off x="2884750" y="1168460"/>
                <a:ext cx="367348" cy="4535141"/>
                <a:chOff x="3468415" y="1754237"/>
                <a:chExt cx="367348" cy="4535141"/>
              </a:xfrm>
            </p:grpSpPr>
            <p:sp>
              <p:nvSpPr>
                <p:cNvPr id="1784" name="Tekstfelt 1783">
                  <a:extLst>
                    <a:ext uri="{FF2B5EF4-FFF2-40B4-BE49-F238E27FC236}">
                      <a16:creationId xmlns:a16="http://schemas.microsoft.com/office/drawing/2014/main" id="{0967C0F4-F28E-2589-9207-BDE35A397EFD}"/>
                    </a:ext>
                  </a:extLst>
                </p:cNvPr>
                <p:cNvSpPr txBox="1"/>
                <p:nvPr/>
              </p:nvSpPr>
              <p:spPr>
                <a:xfrm>
                  <a:off x="3487591" y="6073934"/>
                  <a:ext cx="348172" cy="215444"/>
                </a:xfrm>
                <a:prstGeom prst="rect">
                  <a:avLst/>
                </a:prstGeom>
                <a:noFill/>
              </p:spPr>
              <p:txBody>
                <a:bodyPr wrap="none" rtlCol="0">
                  <a:spAutoFit/>
                </a:bodyPr>
                <a:lstStyle/>
                <a:p>
                  <a:r>
                    <a:rPr lang="da-DK" sz="800" dirty="0"/>
                    <a:t>229</a:t>
                  </a:r>
                </a:p>
              </p:txBody>
            </p:sp>
            <p:sp>
              <p:nvSpPr>
                <p:cNvPr id="1785" name="Tekstfelt 1784">
                  <a:extLst>
                    <a:ext uri="{FF2B5EF4-FFF2-40B4-BE49-F238E27FC236}">
                      <a16:creationId xmlns:a16="http://schemas.microsoft.com/office/drawing/2014/main" id="{FF73C1C4-15E1-82F5-4D96-5569141BFF98}"/>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86" name="Tekstfelt 1785">
                  <a:extLst>
                    <a:ext uri="{FF2B5EF4-FFF2-40B4-BE49-F238E27FC236}">
                      <a16:creationId xmlns:a16="http://schemas.microsoft.com/office/drawing/2014/main" id="{E230255F-E4AE-7FE9-1FFB-3052C4BB09DD}"/>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87" name="Tekstfelt 1786">
                  <a:extLst>
                    <a:ext uri="{FF2B5EF4-FFF2-40B4-BE49-F238E27FC236}">
                      <a16:creationId xmlns:a16="http://schemas.microsoft.com/office/drawing/2014/main" id="{493F5149-1E03-4AF0-EF6F-061610AFCBB2}"/>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88" name="Tekstfelt 1787">
                  <a:extLst>
                    <a:ext uri="{FF2B5EF4-FFF2-40B4-BE49-F238E27FC236}">
                      <a16:creationId xmlns:a16="http://schemas.microsoft.com/office/drawing/2014/main" id="{FB63727D-BC92-4E84-3542-F11F82E6FC7C}"/>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89" name="Tekstfelt 1788">
                  <a:extLst>
                    <a:ext uri="{FF2B5EF4-FFF2-40B4-BE49-F238E27FC236}">
                      <a16:creationId xmlns:a16="http://schemas.microsoft.com/office/drawing/2014/main" id="{51CF5514-45EB-B2EE-9F50-D8ED92F4A0C3}"/>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90" name="Tekstfelt 1789">
                  <a:extLst>
                    <a:ext uri="{FF2B5EF4-FFF2-40B4-BE49-F238E27FC236}">
                      <a16:creationId xmlns:a16="http://schemas.microsoft.com/office/drawing/2014/main" id="{0732C047-7E14-FA0F-A676-4CED92B35642}"/>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91" name="Tekstfelt 1790">
                  <a:extLst>
                    <a:ext uri="{FF2B5EF4-FFF2-40B4-BE49-F238E27FC236}">
                      <a16:creationId xmlns:a16="http://schemas.microsoft.com/office/drawing/2014/main" id="{6CC96A07-64FE-6475-15AB-CF1AEDF38C1F}"/>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92" name="Tekstfelt 1791">
                  <a:extLst>
                    <a:ext uri="{FF2B5EF4-FFF2-40B4-BE49-F238E27FC236}">
                      <a16:creationId xmlns:a16="http://schemas.microsoft.com/office/drawing/2014/main" id="{94015AED-494E-A0B0-E335-E4A0D6D92B54}"/>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93" name="Tekstfelt 1792">
                  <a:extLst>
                    <a:ext uri="{FF2B5EF4-FFF2-40B4-BE49-F238E27FC236}">
                      <a16:creationId xmlns:a16="http://schemas.microsoft.com/office/drawing/2014/main" id="{11B0CD8E-81FE-DE4C-70A7-19509081D2C2}"/>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94" name="Tekstfelt 1793">
                  <a:extLst>
                    <a:ext uri="{FF2B5EF4-FFF2-40B4-BE49-F238E27FC236}">
                      <a16:creationId xmlns:a16="http://schemas.microsoft.com/office/drawing/2014/main" id="{76A42956-4F91-92D7-80D4-6DA4486E087E}"/>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83" name="Tekstfelt 1782">
                <a:extLst>
                  <a:ext uri="{FF2B5EF4-FFF2-40B4-BE49-F238E27FC236}">
                    <a16:creationId xmlns:a16="http://schemas.microsoft.com/office/drawing/2014/main" id="{96F136B8-7C0E-38F8-E903-4F094017E608}"/>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4" name="Gruppe 1643">
              <a:extLst>
                <a:ext uri="{FF2B5EF4-FFF2-40B4-BE49-F238E27FC236}">
                  <a16:creationId xmlns:a16="http://schemas.microsoft.com/office/drawing/2014/main" id="{AF19C917-B6A8-95D1-392F-E20AD44C4D77}"/>
                </a:ext>
              </a:extLst>
            </p:cNvPr>
            <p:cNvGrpSpPr/>
            <p:nvPr/>
          </p:nvGrpSpPr>
          <p:grpSpPr>
            <a:xfrm>
              <a:off x="4671957" y="1121816"/>
              <a:ext cx="368493" cy="4975623"/>
              <a:chOff x="2884750" y="1599890"/>
              <a:chExt cx="368493" cy="4975623"/>
            </a:xfrm>
          </p:grpSpPr>
          <p:grpSp>
            <p:nvGrpSpPr>
              <p:cNvPr id="1769" name="Gruppe 1768">
                <a:extLst>
                  <a:ext uri="{FF2B5EF4-FFF2-40B4-BE49-F238E27FC236}">
                    <a16:creationId xmlns:a16="http://schemas.microsoft.com/office/drawing/2014/main" id="{746A42C6-AD76-6DB4-FDB1-88496A821025}"/>
                  </a:ext>
                </a:extLst>
              </p:cNvPr>
              <p:cNvGrpSpPr/>
              <p:nvPr/>
            </p:nvGrpSpPr>
            <p:grpSpPr>
              <a:xfrm>
                <a:off x="2884750" y="1599890"/>
                <a:ext cx="367348" cy="4975623"/>
                <a:chOff x="3468415" y="2185667"/>
                <a:chExt cx="367348" cy="4975623"/>
              </a:xfrm>
            </p:grpSpPr>
            <p:sp>
              <p:nvSpPr>
                <p:cNvPr id="1771" name="Tekstfelt 1770">
                  <a:extLst>
                    <a:ext uri="{FF2B5EF4-FFF2-40B4-BE49-F238E27FC236}">
                      <a16:creationId xmlns:a16="http://schemas.microsoft.com/office/drawing/2014/main" id="{F53569ED-9632-177F-0F8E-2B7D1DBE7C3C}"/>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72" name="Tekstfelt 1771">
                  <a:extLst>
                    <a:ext uri="{FF2B5EF4-FFF2-40B4-BE49-F238E27FC236}">
                      <a16:creationId xmlns:a16="http://schemas.microsoft.com/office/drawing/2014/main" id="{197686B4-2435-1E3F-9D9E-2762EB47E9DA}"/>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73" name="Tekstfelt 1772">
                  <a:extLst>
                    <a:ext uri="{FF2B5EF4-FFF2-40B4-BE49-F238E27FC236}">
                      <a16:creationId xmlns:a16="http://schemas.microsoft.com/office/drawing/2014/main" id="{E6C69988-C848-15E0-1623-8E0AD2D061D6}"/>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74" name="Tekstfelt 1773">
                  <a:extLst>
                    <a:ext uri="{FF2B5EF4-FFF2-40B4-BE49-F238E27FC236}">
                      <a16:creationId xmlns:a16="http://schemas.microsoft.com/office/drawing/2014/main" id="{34F3266D-9E4A-2F4A-A559-E5577DCBA83D}"/>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75" name="Tekstfelt 1774">
                  <a:extLst>
                    <a:ext uri="{FF2B5EF4-FFF2-40B4-BE49-F238E27FC236}">
                      <a16:creationId xmlns:a16="http://schemas.microsoft.com/office/drawing/2014/main" id="{6509C321-93DF-01EA-7457-20247508E73D}"/>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76" name="Tekstfelt 1775">
                  <a:extLst>
                    <a:ext uri="{FF2B5EF4-FFF2-40B4-BE49-F238E27FC236}">
                      <a16:creationId xmlns:a16="http://schemas.microsoft.com/office/drawing/2014/main" id="{5A74D39F-D6E3-3585-BD46-6773145989E1}"/>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77" name="Tekstfelt 1776">
                  <a:extLst>
                    <a:ext uri="{FF2B5EF4-FFF2-40B4-BE49-F238E27FC236}">
                      <a16:creationId xmlns:a16="http://schemas.microsoft.com/office/drawing/2014/main" id="{DB4AAC8F-BBC1-23DE-2021-87A22C885359}"/>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78" name="Tekstfelt 1777">
                  <a:extLst>
                    <a:ext uri="{FF2B5EF4-FFF2-40B4-BE49-F238E27FC236}">
                      <a16:creationId xmlns:a16="http://schemas.microsoft.com/office/drawing/2014/main" id="{216789E2-B5DC-47CF-3DED-D233877D7868}"/>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79" name="Tekstfelt 1778">
                  <a:extLst>
                    <a:ext uri="{FF2B5EF4-FFF2-40B4-BE49-F238E27FC236}">
                      <a16:creationId xmlns:a16="http://schemas.microsoft.com/office/drawing/2014/main" id="{CF4304CB-AFE0-8FC3-BB11-DF2C644C607F}"/>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80" name="Tekstfelt 1779">
                  <a:extLst>
                    <a:ext uri="{FF2B5EF4-FFF2-40B4-BE49-F238E27FC236}">
                      <a16:creationId xmlns:a16="http://schemas.microsoft.com/office/drawing/2014/main" id="{427BA312-6163-50D0-F554-263B3D57F7F6}"/>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81" name="Tekstfelt 1780">
                  <a:extLst>
                    <a:ext uri="{FF2B5EF4-FFF2-40B4-BE49-F238E27FC236}">
                      <a16:creationId xmlns:a16="http://schemas.microsoft.com/office/drawing/2014/main" id="{CE1D2E0A-C131-E53D-5443-5698812AF4B6}"/>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70" name="Tekstfelt 1769">
                <a:extLst>
                  <a:ext uri="{FF2B5EF4-FFF2-40B4-BE49-F238E27FC236}">
                    <a16:creationId xmlns:a16="http://schemas.microsoft.com/office/drawing/2014/main" id="{F6CEA16E-3480-7EDE-0330-9DC491FBF479}"/>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5" name="Gruppe 1644">
              <a:extLst>
                <a:ext uri="{FF2B5EF4-FFF2-40B4-BE49-F238E27FC236}">
                  <a16:creationId xmlns:a16="http://schemas.microsoft.com/office/drawing/2014/main" id="{41682C72-B49A-AE3F-4B1C-CF8E0014D7A7}"/>
                </a:ext>
              </a:extLst>
            </p:cNvPr>
            <p:cNvGrpSpPr/>
            <p:nvPr/>
          </p:nvGrpSpPr>
          <p:grpSpPr>
            <a:xfrm>
              <a:off x="4246971" y="1119665"/>
              <a:ext cx="368493" cy="4977333"/>
              <a:chOff x="2884750" y="2033560"/>
              <a:chExt cx="368493" cy="4977333"/>
            </a:xfrm>
          </p:grpSpPr>
          <p:grpSp>
            <p:nvGrpSpPr>
              <p:cNvPr id="1756" name="Gruppe 1755">
                <a:extLst>
                  <a:ext uri="{FF2B5EF4-FFF2-40B4-BE49-F238E27FC236}">
                    <a16:creationId xmlns:a16="http://schemas.microsoft.com/office/drawing/2014/main" id="{2B7C09EE-8014-2A87-7496-494BBABB0539}"/>
                  </a:ext>
                </a:extLst>
              </p:cNvPr>
              <p:cNvGrpSpPr/>
              <p:nvPr/>
            </p:nvGrpSpPr>
            <p:grpSpPr>
              <a:xfrm>
                <a:off x="2884750" y="2033560"/>
                <a:ext cx="367348" cy="4977333"/>
                <a:chOff x="3468415" y="2619337"/>
                <a:chExt cx="367348" cy="4977333"/>
              </a:xfrm>
            </p:grpSpPr>
            <p:sp>
              <p:nvSpPr>
                <p:cNvPr id="1758" name="Tekstfelt 1757">
                  <a:extLst>
                    <a:ext uri="{FF2B5EF4-FFF2-40B4-BE49-F238E27FC236}">
                      <a16:creationId xmlns:a16="http://schemas.microsoft.com/office/drawing/2014/main" id="{CF3075A4-EED4-88B6-392B-EE203176BF3D}"/>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59" name="Tekstfelt 1758">
                  <a:extLst>
                    <a:ext uri="{FF2B5EF4-FFF2-40B4-BE49-F238E27FC236}">
                      <a16:creationId xmlns:a16="http://schemas.microsoft.com/office/drawing/2014/main" id="{10763013-C019-CA17-D73A-3AF263D37E25}"/>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60" name="Tekstfelt 1759">
                  <a:extLst>
                    <a:ext uri="{FF2B5EF4-FFF2-40B4-BE49-F238E27FC236}">
                      <a16:creationId xmlns:a16="http://schemas.microsoft.com/office/drawing/2014/main" id="{DE4370BE-6358-6CC2-867C-7491A09561D9}"/>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61" name="Tekstfelt 1760">
                  <a:extLst>
                    <a:ext uri="{FF2B5EF4-FFF2-40B4-BE49-F238E27FC236}">
                      <a16:creationId xmlns:a16="http://schemas.microsoft.com/office/drawing/2014/main" id="{78978F74-C068-13CF-5661-1255437F3F56}"/>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62" name="Tekstfelt 1761">
                  <a:extLst>
                    <a:ext uri="{FF2B5EF4-FFF2-40B4-BE49-F238E27FC236}">
                      <a16:creationId xmlns:a16="http://schemas.microsoft.com/office/drawing/2014/main" id="{3A07230A-7F3E-0921-F5E7-DA25C2190747}"/>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63" name="Tekstfelt 1762">
                  <a:extLst>
                    <a:ext uri="{FF2B5EF4-FFF2-40B4-BE49-F238E27FC236}">
                      <a16:creationId xmlns:a16="http://schemas.microsoft.com/office/drawing/2014/main" id="{2AB7BC00-01F1-A240-8EC4-02FCB82906D2}"/>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64" name="Tekstfelt 1763">
                  <a:extLst>
                    <a:ext uri="{FF2B5EF4-FFF2-40B4-BE49-F238E27FC236}">
                      <a16:creationId xmlns:a16="http://schemas.microsoft.com/office/drawing/2014/main" id="{9B789741-EE1B-1DF7-F67E-833AA9641E89}"/>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65" name="Tekstfelt 1764">
                  <a:extLst>
                    <a:ext uri="{FF2B5EF4-FFF2-40B4-BE49-F238E27FC236}">
                      <a16:creationId xmlns:a16="http://schemas.microsoft.com/office/drawing/2014/main" id="{5416200D-88FE-F43A-7F38-8A93B6D378F0}"/>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66" name="Tekstfelt 1765">
                  <a:extLst>
                    <a:ext uri="{FF2B5EF4-FFF2-40B4-BE49-F238E27FC236}">
                      <a16:creationId xmlns:a16="http://schemas.microsoft.com/office/drawing/2014/main" id="{FF86DB87-7DEB-C7BF-03CF-3D73E009FEB7}"/>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67" name="Tekstfelt 1766">
                  <a:extLst>
                    <a:ext uri="{FF2B5EF4-FFF2-40B4-BE49-F238E27FC236}">
                      <a16:creationId xmlns:a16="http://schemas.microsoft.com/office/drawing/2014/main" id="{20987DD2-E668-F2A9-E32E-661831C81FFB}"/>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68" name="Tekstfelt 1767">
                  <a:extLst>
                    <a:ext uri="{FF2B5EF4-FFF2-40B4-BE49-F238E27FC236}">
                      <a16:creationId xmlns:a16="http://schemas.microsoft.com/office/drawing/2014/main" id="{81555DD2-E15B-473D-B3B3-AD34DB80BD12}"/>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57" name="Tekstfelt 1756">
                <a:extLst>
                  <a:ext uri="{FF2B5EF4-FFF2-40B4-BE49-F238E27FC236}">
                    <a16:creationId xmlns:a16="http://schemas.microsoft.com/office/drawing/2014/main" id="{9D40CD7D-8AF2-C249-7D9E-0A1E7D1795F7}"/>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6" name="Gruppe 1645">
              <a:extLst>
                <a:ext uri="{FF2B5EF4-FFF2-40B4-BE49-F238E27FC236}">
                  <a16:creationId xmlns:a16="http://schemas.microsoft.com/office/drawing/2014/main" id="{61ECEC0C-718F-4469-5475-261DE0E523B6}"/>
                </a:ext>
              </a:extLst>
            </p:cNvPr>
            <p:cNvGrpSpPr/>
            <p:nvPr/>
          </p:nvGrpSpPr>
          <p:grpSpPr>
            <a:xfrm>
              <a:off x="3805124" y="1117111"/>
              <a:ext cx="369796" cy="4983796"/>
              <a:chOff x="2884750" y="2468352"/>
              <a:chExt cx="369796" cy="4983796"/>
            </a:xfrm>
          </p:grpSpPr>
          <p:grpSp>
            <p:nvGrpSpPr>
              <p:cNvPr id="1743" name="Gruppe 1742">
                <a:extLst>
                  <a:ext uri="{FF2B5EF4-FFF2-40B4-BE49-F238E27FC236}">
                    <a16:creationId xmlns:a16="http://schemas.microsoft.com/office/drawing/2014/main" id="{50C75F7F-3861-A741-857B-F028B7FB1830}"/>
                  </a:ext>
                </a:extLst>
              </p:cNvPr>
              <p:cNvGrpSpPr/>
              <p:nvPr/>
            </p:nvGrpSpPr>
            <p:grpSpPr>
              <a:xfrm>
                <a:off x="2884750" y="2468352"/>
                <a:ext cx="369796" cy="4983796"/>
                <a:chOff x="3468415" y="3054129"/>
                <a:chExt cx="369796" cy="4983796"/>
              </a:xfrm>
            </p:grpSpPr>
            <p:sp>
              <p:nvSpPr>
                <p:cNvPr id="1745" name="Tekstfelt 1744">
                  <a:extLst>
                    <a:ext uri="{FF2B5EF4-FFF2-40B4-BE49-F238E27FC236}">
                      <a16:creationId xmlns:a16="http://schemas.microsoft.com/office/drawing/2014/main" id="{D2A655AB-5977-B198-926E-3F43E27B1EAD}"/>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46" name="Tekstfelt 1745">
                  <a:extLst>
                    <a:ext uri="{FF2B5EF4-FFF2-40B4-BE49-F238E27FC236}">
                      <a16:creationId xmlns:a16="http://schemas.microsoft.com/office/drawing/2014/main" id="{6ACED830-E249-65EA-C769-072F7944A084}"/>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47" name="Tekstfelt 1746">
                  <a:extLst>
                    <a:ext uri="{FF2B5EF4-FFF2-40B4-BE49-F238E27FC236}">
                      <a16:creationId xmlns:a16="http://schemas.microsoft.com/office/drawing/2014/main" id="{F9A5CD62-BA0F-3D35-B3CF-947C9D06E058}"/>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48" name="Tekstfelt 1747">
                  <a:extLst>
                    <a:ext uri="{FF2B5EF4-FFF2-40B4-BE49-F238E27FC236}">
                      <a16:creationId xmlns:a16="http://schemas.microsoft.com/office/drawing/2014/main" id="{A57287C4-5673-D342-4B83-AABFD74FF386}"/>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49" name="Tekstfelt 1748">
                  <a:extLst>
                    <a:ext uri="{FF2B5EF4-FFF2-40B4-BE49-F238E27FC236}">
                      <a16:creationId xmlns:a16="http://schemas.microsoft.com/office/drawing/2014/main" id="{31B8B547-C79C-4E64-1CE3-45FC5C9D6E53}"/>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50" name="Tekstfelt 1749">
                  <a:extLst>
                    <a:ext uri="{FF2B5EF4-FFF2-40B4-BE49-F238E27FC236}">
                      <a16:creationId xmlns:a16="http://schemas.microsoft.com/office/drawing/2014/main" id="{8D2D0834-A569-E7A8-D149-667E7B128C68}"/>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51" name="Tekstfelt 1750">
                  <a:extLst>
                    <a:ext uri="{FF2B5EF4-FFF2-40B4-BE49-F238E27FC236}">
                      <a16:creationId xmlns:a16="http://schemas.microsoft.com/office/drawing/2014/main" id="{A30CFC59-54E5-AF2A-196C-1BB02C4A77D4}"/>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52" name="Tekstfelt 1751">
                  <a:extLst>
                    <a:ext uri="{FF2B5EF4-FFF2-40B4-BE49-F238E27FC236}">
                      <a16:creationId xmlns:a16="http://schemas.microsoft.com/office/drawing/2014/main" id="{69756AFB-1736-9BFD-BC78-258534E712CC}"/>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53" name="Tekstfelt 1752">
                  <a:extLst>
                    <a:ext uri="{FF2B5EF4-FFF2-40B4-BE49-F238E27FC236}">
                      <a16:creationId xmlns:a16="http://schemas.microsoft.com/office/drawing/2014/main" id="{98EC191C-1F5F-2DC9-1DD8-1219B04EC143}"/>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54" name="Tekstfelt 1753">
                  <a:extLst>
                    <a:ext uri="{FF2B5EF4-FFF2-40B4-BE49-F238E27FC236}">
                      <a16:creationId xmlns:a16="http://schemas.microsoft.com/office/drawing/2014/main" id="{7E8AAEFF-0AF8-39C2-2F43-3583B979037A}"/>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55" name="Tekstfelt 1754">
                  <a:extLst>
                    <a:ext uri="{FF2B5EF4-FFF2-40B4-BE49-F238E27FC236}">
                      <a16:creationId xmlns:a16="http://schemas.microsoft.com/office/drawing/2014/main" id="{64187B95-E88A-08E4-DC3E-EE1080149B71}"/>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44" name="Tekstfelt 1743">
                <a:extLst>
                  <a:ext uri="{FF2B5EF4-FFF2-40B4-BE49-F238E27FC236}">
                    <a16:creationId xmlns:a16="http://schemas.microsoft.com/office/drawing/2014/main" id="{03A66902-31F6-8939-2382-00A434B766C0}"/>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7" name="Gruppe 1646">
              <a:extLst>
                <a:ext uri="{FF2B5EF4-FFF2-40B4-BE49-F238E27FC236}">
                  <a16:creationId xmlns:a16="http://schemas.microsoft.com/office/drawing/2014/main" id="{FB59CAC9-5217-96AE-5608-624865BEE3CE}"/>
                </a:ext>
              </a:extLst>
            </p:cNvPr>
            <p:cNvGrpSpPr/>
            <p:nvPr/>
          </p:nvGrpSpPr>
          <p:grpSpPr>
            <a:xfrm>
              <a:off x="3380676" y="1113679"/>
              <a:ext cx="368678" cy="4985735"/>
              <a:chOff x="2885868" y="2899782"/>
              <a:chExt cx="368678" cy="4985735"/>
            </a:xfrm>
          </p:grpSpPr>
          <p:grpSp>
            <p:nvGrpSpPr>
              <p:cNvPr id="1730" name="Gruppe 1729">
                <a:extLst>
                  <a:ext uri="{FF2B5EF4-FFF2-40B4-BE49-F238E27FC236}">
                    <a16:creationId xmlns:a16="http://schemas.microsoft.com/office/drawing/2014/main" id="{FCCACF5E-0BFD-583A-0559-0B1447F7D8A3}"/>
                  </a:ext>
                </a:extLst>
              </p:cNvPr>
              <p:cNvGrpSpPr/>
              <p:nvPr/>
            </p:nvGrpSpPr>
            <p:grpSpPr>
              <a:xfrm>
                <a:off x="2885868" y="2899782"/>
                <a:ext cx="368678" cy="4985735"/>
                <a:chOff x="3469533" y="3485559"/>
                <a:chExt cx="368678" cy="4985735"/>
              </a:xfrm>
            </p:grpSpPr>
            <p:sp>
              <p:nvSpPr>
                <p:cNvPr id="1732" name="Tekstfelt 1731">
                  <a:extLst>
                    <a:ext uri="{FF2B5EF4-FFF2-40B4-BE49-F238E27FC236}">
                      <a16:creationId xmlns:a16="http://schemas.microsoft.com/office/drawing/2014/main" id="{AA9E3FF2-ED34-CAE4-AE90-B443CE2CADBE}"/>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33" name="Tekstfelt 1732">
                  <a:extLst>
                    <a:ext uri="{FF2B5EF4-FFF2-40B4-BE49-F238E27FC236}">
                      <a16:creationId xmlns:a16="http://schemas.microsoft.com/office/drawing/2014/main" id="{A35B31EC-68E1-011D-541E-F7F74D652ADF}"/>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34" name="Tekstfelt 1733">
                  <a:extLst>
                    <a:ext uri="{FF2B5EF4-FFF2-40B4-BE49-F238E27FC236}">
                      <a16:creationId xmlns:a16="http://schemas.microsoft.com/office/drawing/2014/main" id="{943712EF-4B82-7AC0-D9DB-2DC112E21313}"/>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35" name="Tekstfelt 1734">
                  <a:extLst>
                    <a:ext uri="{FF2B5EF4-FFF2-40B4-BE49-F238E27FC236}">
                      <a16:creationId xmlns:a16="http://schemas.microsoft.com/office/drawing/2014/main" id="{2E470243-52C6-895C-FE00-B8564EF198D5}"/>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36" name="Tekstfelt 1735">
                  <a:extLst>
                    <a:ext uri="{FF2B5EF4-FFF2-40B4-BE49-F238E27FC236}">
                      <a16:creationId xmlns:a16="http://schemas.microsoft.com/office/drawing/2014/main" id="{1DCCA955-D50F-0FEC-0A2B-0A6A7F643045}"/>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37" name="Tekstfelt 1736">
                  <a:extLst>
                    <a:ext uri="{FF2B5EF4-FFF2-40B4-BE49-F238E27FC236}">
                      <a16:creationId xmlns:a16="http://schemas.microsoft.com/office/drawing/2014/main" id="{D6D8843E-F1CE-B4C1-4E6D-193FFCBBD3D1}"/>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38" name="Tekstfelt 1737">
                  <a:extLst>
                    <a:ext uri="{FF2B5EF4-FFF2-40B4-BE49-F238E27FC236}">
                      <a16:creationId xmlns:a16="http://schemas.microsoft.com/office/drawing/2014/main" id="{3AFAED29-C3B1-5DE4-3307-6688E64C2839}"/>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39" name="Tekstfelt 1738">
                  <a:extLst>
                    <a:ext uri="{FF2B5EF4-FFF2-40B4-BE49-F238E27FC236}">
                      <a16:creationId xmlns:a16="http://schemas.microsoft.com/office/drawing/2014/main" id="{6EBC7C5D-194B-B6CF-10DE-D470A0773E49}"/>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40" name="Tekstfelt 1739">
                  <a:extLst>
                    <a:ext uri="{FF2B5EF4-FFF2-40B4-BE49-F238E27FC236}">
                      <a16:creationId xmlns:a16="http://schemas.microsoft.com/office/drawing/2014/main" id="{BB1CE116-3CC1-223D-EDD9-225B21D66C53}"/>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41" name="Tekstfelt 1740">
                  <a:extLst>
                    <a:ext uri="{FF2B5EF4-FFF2-40B4-BE49-F238E27FC236}">
                      <a16:creationId xmlns:a16="http://schemas.microsoft.com/office/drawing/2014/main" id="{E7AB677A-E42D-E669-19CE-BDEE28B77319}"/>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42" name="Tekstfelt 1741">
                  <a:extLst>
                    <a:ext uri="{FF2B5EF4-FFF2-40B4-BE49-F238E27FC236}">
                      <a16:creationId xmlns:a16="http://schemas.microsoft.com/office/drawing/2014/main" id="{D5335941-C4A7-7F4D-D880-A7C24484A16E}"/>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31" name="Tekstfelt 1730">
                <a:extLst>
                  <a:ext uri="{FF2B5EF4-FFF2-40B4-BE49-F238E27FC236}">
                    <a16:creationId xmlns:a16="http://schemas.microsoft.com/office/drawing/2014/main" id="{47B337CC-5549-9BA2-08CB-54BCD89D16CA}"/>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8" name="Gruppe 1647">
              <a:extLst>
                <a:ext uri="{FF2B5EF4-FFF2-40B4-BE49-F238E27FC236}">
                  <a16:creationId xmlns:a16="http://schemas.microsoft.com/office/drawing/2014/main" id="{8CC8AC6F-3489-DDD4-3880-0556BBE327ED}"/>
                </a:ext>
              </a:extLst>
            </p:cNvPr>
            <p:cNvGrpSpPr/>
            <p:nvPr/>
          </p:nvGrpSpPr>
          <p:grpSpPr>
            <a:xfrm>
              <a:off x="2937190" y="1122934"/>
              <a:ext cx="368270" cy="4971649"/>
              <a:chOff x="2886987" y="3331213"/>
              <a:chExt cx="368270" cy="4971649"/>
            </a:xfrm>
          </p:grpSpPr>
          <p:grpSp>
            <p:nvGrpSpPr>
              <p:cNvPr id="1717" name="Gruppe 1716">
                <a:extLst>
                  <a:ext uri="{FF2B5EF4-FFF2-40B4-BE49-F238E27FC236}">
                    <a16:creationId xmlns:a16="http://schemas.microsoft.com/office/drawing/2014/main" id="{4920FBFF-9175-B61C-70A1-26BD38FB50D7}"/>
                  </a:ext>
                </a:extLst>
              </p:cNvPr>
              <p:cNvGrpSpPr/>
              <p:nvPr/>
            </p:nvGrpSpPr>
            <p:grpSpPr>
              <a:xfrm>
                <a:off x="2886987" y="3331213"/>
                <a:ext cx="368270" cy="4971649"/>
                <a:chOff x="3470652" y="3916990"/>
                <a:chExt cx="368270" cy="4971649"/>
              </a:xfrm>
            </p:grpSpPr>
            <p:sp>
              <p:nvSpPr>
                <p:cNvPr id="1719" name="Tekstfelt 1718">
                  <a:extLst>
                    <a:ext uri="{FF2B5EF4-FFF2-40B4-BE49-F238E27FC236}">
                      <a16:creationId xmlns:a16="http://schemas.microsoft.com/office/drawing/2014/main" id="{C9870DA4-3774-6ED8-CD18-69608838170D}"/>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20" name="Tekstfelt 1719">
                  <a:extLst>
                    <a:ext uri="{FF2B5EF4-FFF2-40B4-BE49-F238E27FC236}">
                      <a16:creationId xmlns:a16="http://schemas.microsoft.com/office/drawing/2014/main" id="{D9FBAABE-DDAF-AEC5-F678-23605F418AD2}"/>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21" name="Tekstfelt 1720">
                  <a:extLst>
                    <a:ext uri="{FF2B5EF4-FFF2-40B4-BE49-F238E27FC236}">
                      <a16:creationId xmlns:a16="http://schemas.microsoft.com/office/drawing/2014/main" id="{EC6DA369-03DC-5D87-7AB7-871ECF83DF14}"/>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22" name="Tekstfelt 1721">
                  <a:extLst>
                    <a:ext uri="{FF2B5EF4-FFF2-40B4-BE49-F238E27FC236}">
                      <a16:creationId xmlns:a16="http://schemas.microsoft.com/office/drawing/2014/main" id="{0B5C6242-3AC5-2C5C-0779-F009D2F64476}"/>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23" name="Tekstfelt 1722">
                  <a:extLst>
                    <a:ext uri="{FF2B5EF4-FFF2-40B4-BE49-F238E27FC236}">
                      <a16:creationId xmlns:a16="http://schemas.microsoft.com/office/drawing/2014/main" id="{06F4B629-3AD1-CD03-C789-82DBA0F37694}"/>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24" name="Tekstfelt 1723">
                  <a:extLst>
                    <a:ext uri="{FF2B5EF4-FFF2-40B4-BE49-F238E27FC236}">
                      <a16:creationId xmlns:a16="http://schemas.microsoft.com/office/drawing/2014/main" id="{E8CF78BF-074A-FC7B-0443-4E6C521274F0}"/>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25" name="Tekstfelt 1724">
                  <a:extLst>
                    <a:ext uri="{FF2B5EF4-FFF2-40B4-BE49-F238E27FC236}">
                      <a16:creationId xmlns:a16="http://schemas.microsoft.com/office/drawing/2014/main" id="{BC5BBA7B-C2AA-9A46-A890-B46D5FBAC42E}"/>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26" name="Tekstfelt 1725">
                  <a:extLst>
                    <a:ext uri="{FF2B5EF4-FFF2-40B4-BE49-F238E27FC236}">
                      <a16:creationId xmlns:a16="http://schemas.microsoft.com/office/drawing/2014/main" id="{5C476E66-8EEB-A40D-EA4B-D33974CB74E4}"/>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27" name="Tekstfelt 1726">
                  <a:extLst>
                    <a:ext uri="{FF2B5EF4-FFF2-40B4-BE49-F238E27FC236}">
                      <a16:creationId xmlns:a16="http://schemas.microsoft.com/office/drawing/2014/main" id="{5B7FC132-2E27-5DAB-627F-2FE0A8D8F3BC}"/>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28" name="Tekstfelt 1727">
                  <a:extLst>
                    <a:ext uri="{FF2B5EF4-FFF2-40B4-BE49-F238E27FC236}">
                      <a16:creationId xmlns:a16="http://schemas.microsoft.com/office/drawing/2014/main" id="{AC067727-5997-7048-3EC0-EECB51724C48}"/>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29" name="Tekstfelt 1728">
                  <a:extLst>
                    <a:ext uri="{FF2B5EF4-FFF2-40B4-BE49-F238E27FC236}">
                      <a16:creationId xmlns:a16="http://schemas.microsoft.com/office/drawing/2014/main" id="{39A542F6-6A6E-B6A7-0177-78EE9B713B93}"/>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18" name="Tekstfelt 1717">
                <a:extLst>
                  <a:ext uri="{FF2B5EF4-FFF2-40B4-BE49-F238E27FC236}">
                    <a16:creationId xmlns:a16="http://schemas.microsoft.com/office/drawing/2014/main" id="{BA148B61-59F7-7CF8-6731-686AA4F308C6}"/>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9" name="Gruppe 1648">
              <a:extLst>
                <a:ext uri="{FF2B5EF4-FFF2-40B4-BE49-F238E27FC236}">
                  <a16:creationId xmlns:a16="http://schemas.microsoft.com/office/drawing/2014/main" id="{F5ED3283-A70E-C79E-632B-E3057279F791}"/>
                </a:ext>
              </a:extLst>
            </p:cNvPr>
            <p:cNvGrpSpPr/>
            <p:nvPr/>
          </p:nvGrpSpPr>
          <p:grpSpPr>
            <a:xfrm>
              <a:off x="2515019" y="1122283"/>
              <a:ext cx="367153" cy="4979236"/>
              <a:chOff x="2888104" y="3762643"/>
              <a:chExt cx="367153" cy="4979236"/>
            </a:xfrm>
          </p:grpSpPr>
          <p:grpSp>
            <p:nvGrpSpPr>
              <p:cNvPr id="1704" name="Gruppe 1703">
                <a:extLst>
                  <a:ext uri="{FF2B5EF4-FFF2-40B4-BE49-F238E27FC236}">
                    <a16:creationId xmlns:a16="http://schemas.microsoft.com/office/drawing/2014/main" id="{3489F834-E9E2-E601-DF0E-4B654AC8F1D2}"/>
                  </a:ext>
                </a:extLst>
              </p:cNvPr>
              <p:cNvGrpSpPr/>
              <p:nvPr/>
            </p:nvGrpSpPr>
            <p:grpSpPr>
              <a:xfrm>
                <a:off x="2888104" y="3762643"/>
                <a:ext cx="367153" cy="4979236"/>
                <a:chOff x="3471769" y="4348420"/>
                <a:chExt cx="367153" cy="4979236"/>
              </a:xfrm>
            </p:grpSpPr>
            <p:sp>
              <p:nvSpPr>
                <p:cNvPr id="1706" name="Tekstfelt 1705">
                  <a:extLst>
                    <a:ext uri="{FF2B5EF4-FFF2-40B4-BE49-F238E27FC236}">
                      <a16:creationId xmlns:a16="http://schemas.microsoft.com/office/drawing/2014/main" id="{8CC58E06-F41F-A4C9-56A3-D6C9B29308B5}"/>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07" name="Tekstfelt 1706">
                  <a:extLst>
                    <a:ext uri="{FF2B5EF4-FFF2-40B4-BE49-F238E27FC236}">
                      <a16:creationId xmlns:a16="http://schemas.microsoft.com/office/drawing/2014/main" id="{22039A60-E2D5-5789-7D4C-3732FB7AEA21}"/>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08" name="Tekstfelt 1707">
                  <a:extLst>
                    <a:ext uri="{FF2B5EF4-FFF2-40B4-BE49-F238E27FC236}">
                      <a16:creationId xmlns:a16="http://schemas.microsoft.com/office/drawing/2014/main" id="{38816D03-9C73-F4F3-CAEC-4C7927B043C3}"/>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09" name="Tekstfelt 1708">
                  <a:extLst>
                    <a:ext uri="{FF2B5EF4-FFF2-40B4-BE49-F238E27FC236}">
                      <a16:creationId xmlns:a16="http://schemas.microsoft.com/office/drawing/2014/main" id="{421C2984-3080-A012-4F9D-94BC03E59AA5}"/>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10" name="Tekstfelt 1709">
                  <a:extLst>
                    <a:ext uri="{FF2B5EF4-FFF2-40B4-BE49-F238E27FC236}">
                      <a16:creationId xmlns:a16="http://schemas.microsoft.com/office/drawing/2014/main" id="{B005AA87-932F-D0E1-2F41-6EC03349B6FF}"/>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11" name="Tekstfelt 1710">
                  <a:extLst>
                    <a:ext uri="{FF2B5EF4-FFF2-40B4-BE49-F238E27FC236}">
                      <a16:creationId xmlns:a16="http://schemas.microsoft.com/office/drawing/2014/main" id="{ABF27E32-0642-70C7-427D-FF014598AC37}"/>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712" name="Tekstfelt 1711">
                  <a:extLst>
                    <a:ext uri="{FF2B5EF4-FFF2-40B4-BE49-F238E27FC236}">
                      <a16:creationId xmlns:a16="http://schemas.microsoft.com/office/drawing/2014/main" id="{B3152937-496C-F374-1056-F067C3B87E92}"/>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13" name="Tekstfelt 1712">
                  <a:extLst>
                    <a:ext uri="{FF2B5EF4-FFF2-40B4-BE49-F238E27FC236}">
                      <a16:creationId xmlns:a16="http://schemas.microsoft.com/office/drawing/2014/main" id="{A6572C30-7093-1D32-E2E2-A62B1B732D67}"/>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14" name="Tekstfelt 1713">
                  <a:extLst>
                    <a:ext uri="{FF2B5EF4-FFF2-40B4-BE49-F238E27FC236}">
                      <a16:creationId xmlns:a16="http://schemas.microsoft.com/office/drawing/2014/main" id="{EBE82D14-E3B7-E05F-4350-4B348C53E106}"/>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15" name="Tekstfelt 1714">
                  <a:extLst>
                    <a:ext uri="{FF2B5EF4-FFF2-40B4-BE49-F238E27FC236}">
                      <a16:creationId xmlns:a16="http://schemas.microsoft.com/office/drawing/2014/main" id="{3058444C-C6D9-3F66-3227-8D4D0CE92044}"/>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16" name="Tekstfelt 1715">
                  <a:extLst>
                    <a:ext uri="{FF2B5EF4-FFF2-40B4-BE49-F238E27FC236}">
                      <a16:creationId xmlns:a16="http://schemas.microsoft.com/office/drawing/2014/main" id="{7E4FDB10-8C38-9A49-0638-F00B56799092}"/>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05" name="Tekstfelt 1704">
                <a:extLst>
                  <a:ext uri="{FF2B5EF4-FFF2-40B4-BE49-F238E27FC236}">
                    <a16:creationId xmlns:a16="http://schemas.microsoft.com/office/drawing/2014/main" id="{EBDA47AE-412C-7584-0156-F0E828852243}"/>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0" name="Gruppe 1649">
              <a:extLst>
                <a:ext uri="{FF2B5EF4-FFF2-40B4-BE49-F238E27FC236}">
                  <a16:creationId xmlns:a16="http://schemas.microsoft.com/office/drawing/2014/main" id="{09FD6F86-2D48-23F0-1CDD-DB957720EF7E}"/>
                </a:ext>
              </a:extLst>
            </p:cNvPr>
            <p:cNvGrpSpPr/>
            <p:nvPr/>
          </p:nvGrpSpPr>
          <p:grpSpPr>
            <a:xfrm>
              <a:off x="2079105" y="1121316"/>
              <a:ext cx="366035" cy="4982137"/>
              <a:chOff x="2889222" y="4194071"/>
              <a:chExt cx="366035" cy="4982137"/>
            </a:xfrm>
          </p:grpSpPr>
          <p:grpSp>
            <p:nvGrpSpPr>
              <p:cNvPr id="1691" name="Gruppe 1690">
                <a:extLst>
                  <a:ext uri="{FF2B5EF4-FFF2-40B4-BE49-F238E27FC236}">
                    <a16:creationId xmlns:a16="http://schemas.microsoft.com/office/drawing/2014/main" id="{5B1D6F39-7ABD-9235-7402-DAF612390FA6}"/>
                  </a:ext>
                </a:extLst>
              </p:cNvPr>
              <p:cNvGrpSpPr/>
              <p:nvPr/>
            </p:nvGrpSpPr>
            <p:grpSpPr>
              <a:xfrm>
                <a:off x="2889222" y="4194071"/>
                <a:ext cx="366035" cy="4982137"/>
                <a:chOff x="3472887" y="4779848"/>
                <a:chExt cx="366035" cy="4982137"/>
              </a:xfrm>
            </p:grpSpPr>
            <p:sp>
              <p:nvSpPr>
                <p:cNvPr id="1693" name="Tekstfelt 1692">
                  <a:extLst>
                    <a:ext uri="{FF2B5EF4-FFF2-40B4-BE49-F238E27FC236}">
                      <a16:creationId xmlns:a16="http://schemas.microsoft.com/office/drawing/2014/main" id="{D0EFD069-7559-A379-0B7F-63FA84B0AA1B}"/>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94" name="Tekstfelt 1693">
                  <a:extLst>
                    <a:ext uri="{FF2B5EF4-FFF2-40B4-BE49-F238E27FC236}">
                      <a16:creationId xmlns:a16="http://schemas.microsoft.com/office/drawing/2014/main" id="{51E6F07F-2695-959F-5313-080BEAAE3EB9}"/>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95" name="Tekstfelt 1694">
                  <a:extLst>
                    <a:ext uri="{FF2B5EF4-FFF2-40B4-BE49-F238E27FC236}">
                      <a16:creationId xmlns:a16="http://schemas.microsoft.com/office/drawing/2014/main" id="{A0E18DE0-9D74-A95C-0EFA-3CEFA3FC8CE4}"/>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96" name="Tekstfelt 1695">
                  <a:extLst>
                    <a:ext uri="{FF2B5EF4-FFF2-40B4-BE49-F238E27FC236}">
                      <a16:creationId xmlns:a16="http://schemas.microsoft.com/office/drawing/2014/main" id="{73B3061B-48A3-C31E-504A-EFB950E61A5A}"/>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97" name="Tekstfelt 1696">
                  <a:extLst>
                    <a:ext uri="{FF2B5EF4-FFF2-40B4-BE49-F238E27FC236}">
                      <a16:creationId xmlns:a16="http://schemas.microsoft.com/office/drawing/2014/main" id="{AAB0ACBC-5198-3A6B-B81E-04C915D4986C}"/>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98" name="Tekstfelt 1697">
                  <a:extLst>
                    <a:ext uri="{FF2B5EF4-FFF2-40B4-BE49-F238E27FC236}">
                      <a16:creationId xmlns:a16="http://schemas.microsoft.com/office/drawing/2014/main" id="{C27286B0-0AF8-07B3-EE8A-F70719A8FF9A}"/>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99" name="Tekstfelt 1698">
                  <a:extLst>
                    <a:ext uri="{FF2B5EF4-FFF2-40B4-BE49-F238E27FC236}">
                      <a16:creationId xmlns:a16="http://schemas.microsoft.com/office/drawing/2014/main" id="{2CED7302-5E0A-C8CF-37F8-E9BCF0DC5544}"/>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700" name="Tekstfelt 1699">
                  <a:extLst>
                    <a:ext uri="{FF2B5EF4-FFF2-40B4-BE49-F238E27FC236}">
                      <a16:creationId xmlns:a16="http://schemas.microsoft.com/office/drawing/2014/main" id="{02CFCAF1-48D9-5A6E-47DE-CC80644FDC21}"/>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01" name="Tekstfelt 1700">
                  <a:extLst>
                    <a:ext uri="{FF2B5EF4-FFF2-40B4-BE49-F238E27FC236}">
                      <a16:creationId xmlns:a16="http://schemas.microsoft.com/office/drawing/2014/main" id="{73AAF3BD-A58A-8E0F-5F0E-2690EC9B237B}"/>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02" name="Tekstfelt 1701">
                  <a:extLst>
                    <a:ext uri="{FF2B5EF4-FFF2-40B4-BE49-F238E27FC236}">
                      <a16:creationId xmlns:a16="http://schemas.microsoft.com/office/drawing/2014/main" id="{B8E6EB06-BF29-8079-844A-4DD1EB94E302}"/>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03" name="Tekstfelt 1702">
                  <a:extLst>
                    <a:ext uri="{FF2B5EF4-FFF2-40B4-BE49-F238E27FC236}">
                      <a16:creationId xmlns:a16="http://schemas.microsoft.com/office/drawing/2014/main" id="{94FE37E2-EDED-90E4-587F-75C3D8EF90B1}"/>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92" name="Tekstfelt 1691">
                <a:extLst>
                  <a:ext uri="{FF2B5EF4-FFF2-40B4-BE49-F238E27FC236}">
                    <a16:creationId xmlns:a16="http://schemas.microsoft.com/office/drawing/2014/main" id="{CE37CFF4-4769-9FAC-214C-F3F073EE4632}"/>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1" name="Gruppe 1650">
              <a:extLst>
                <a:ext uri="{FF2B5EF4-FFF2-40B4-BE49-F238E27FC236}">
                  <a16:creationId xmlns:a16="http://schemas.microsoft.com/office/drawing/2014/main" id="{E7598991-3B8E-D442-EB92-8A96167468BE}"/>
                </a:ext>
              </a:extLst>
            </p:cNvPr>
            <p:cNvGrpSpPr/>
            <p:nvPr/>
          </p:nvGrpSpPr>
          <p:grpSpPr>
            <a:xfrm>
              <a:off x="1644217" y="1117917"/>
              <a:ext cx="361556" cy="4982775"/>
              <a:chOff x="2893701" y="4625501"/>
              <a:chExt cx="361556" cy="4982775"/>
            </a:xfrm>
          </p:grpSpPr>
          <p:grpSp>
            <p:nvGrpSpPr>
              <p:cNvPr id="1678" name="Gruppe 1677">
                <a:extLst>
                  <a:ext uri="{FF2B5EF4-FFF2-40B4-BE49-F238E27FC236}">
                    <a16:creationId xmlns:a16="http://schemas.microsoft.com/office/drawing/2014/main" id="{B0379463-3939-B52A-2A79-550AADFEA083}"/>
                  </a:ext>
                </a:extLst>
              </p:cNvPr>
              <p:cNvGrpSpPr/>
              <p:nvPr/>
            </p:nvGrpSpPr>
            <p:grpSpPr>
              <a:xfrm>
                <a:off x="2893701" y="4625501"/>
                <a:ext cx="361556" cy="4982775"/>
                <a:chOff x="3477366" y="5211278"/>
                <a:chExt cx="361556" cy="4982775"/>
              </a:xfrm>
            </p:grpSpPr>
            <p:sp>
              <p:nvSpPr>
                <p:cNvPr id="1680" name="Tekstfelt 1679">
                  <a:extLst>
                    <a:ext uri="{FF2B5EF4-FFF2-40B4-BE49-F238E27FC236}">
                      <a16:creationId xmlns:a16="http://schemas.microsoft.com/office/drawing/2014/main" id="{36A655E4-62E3-7FC5-457A-49D0B5AD839E}"/>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81" name="Tekstfelt 1680">
                  <a:extLst>
                    <a:ext uri="{FF2B5EF4-FFF2-40B4-BE49-F238E27FC236}">
                      <a16:creationId xmlns:a16="http://schemas.microsoft.com/office/drawing/2014/main" id="{60F65677-7464-B7FD-0BC5-9AF259FE3C08}"/>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82" name="Tekstfelt 1681">
                  <a:extLst>
                    <a:ext uri="{FF2B5EF4-FFF2-40B4-BE49-F238E27FC236}">
                      <a16:creationId xmlns:a16="http://schemas.microsoft.com/office/drawing/2014/main" id="{AD59B8B9-5A9E-9FD7-1D54-0C888F8A2F99}"/>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83" name="Tekstfelt 1682">
                  <a:extLst>
                    <a:ext uri="{FF2B5EF4-FFF2-40B4-BE49-F238E27FC236}">
                      <a16:creationId xmlns:a16="http://schemas.microsoft.com/office/drawing/2014/main" id="{52C0B3F3-8869-53B0-E93A-BEB7A6AC0A61}"/>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84" name="Tekstfelt 1683">
                  <a:extLst>
                    <a:ext uri="{FF2B5EF4-FFF2-40B4-BE49-F238E27FC236}">
                      <a16:creationId xmlns:a16="http://schemas.microsoft.com/office/drawing/2014/main" id="{0678BE95-3693-F8A5-69AF-B169E2D60422}"/>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85" name="Tekstfelt 1684">
                  <a:extLst>
                    <a:ext uri="{FF2B5EF4-FFF2-40B4-BE49-F238E27FC236}">
                      <a16:creationId xmlns:a16="http://schemas.microsoft.com/office/drawing/2014/main" id="{7AAF464A-C270-BEC5-610E-B571B3F3D4DE}"/>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86" name="Tekstfelt 1685">
                  <a:extLst>
                    <a:ext uri="{FF2B5EF4-FFF2-40B4-BE49-F238E27FC236}">
                      <a16:creationId xmlns:a16="http://schemas.microsoft.com/office/drawing/2014/main" id="{A534A7CA-735A-9B4B-B6CD-6DCFE027E701}"/>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87" name="Tekstfelt 1686">
                  <a:extLst>
                    <a:ext uri="{FF2B5EF4-FFF2-40B4-BE49-F238E27FC236}">
                      <a16:creationId xmlns:a16="http://schemas.microsoft.com/office/drawing/2014/main" id="{487610D9-110B-B1C0-AFC0-2335B26DCE2C}"/>
                    </a:ext>
                  </a:extLst>
                </p:cNvPr>
                <p:cNvSpPr txBox="1"/>
                <p:nvPr/>
              </p:nvSpPr>
              <p:spPr>
                <a:xfrm>
                  <a:off x="3487886" y="9978609"/>
                  <a:ext cx="348172" cy="215444"/>
                </a:xfrm>
                <a:prstGeom prst="rect">
                  <a:avLst/>
                </a:prstGeom>
                <a:noFill/>
              </p:spPr>
              <p:txBody>
                <a:bodyPr wrap="none" rtlCol="0">
                  <a:spAutoFit/>
                </a:bodyPr>
                <a:lstStyle/>
                <a:p>
                  <a:r>
                    <a:rPr lang="da-DK" sz="800" dirty="0">
                      <a:solidFill>
                        <a:schemeClr val="bg1"/>
                      </a:solidFill>
                    </a:rPr>
                    <a:t>208</a:t>
                  </a:r>
                </a:p>
              </p:txBody>
            </p:sp>
            <p:sp>
              <p:nvSpPr>
                <p:cNvPr id="1688" name="Tekstfelt 1687">
                  <a:extLst>
                    <a:ext uri="{FF2B5EF4-FFF2-40B4-BE49-F238E27FC236}">
                      <a16:creationId xmlns:a16="http://schemas.microsoft.com/office/drawing/2014/main" id="{B1368712-BAF8-28E8-0EB5-8D258972414C}"/>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689" name="Tekstfelt 1688">
                  <a:extLst>
                    <a:ext uri="{FF2B5EF4-FFF2-40B4-BE49-F238E27FC236}">
                      <a16:creationId xmlns:a16="http://schemas.microsoft.com/office/drawing/2014/main" id="{41DEDA1C-35D2-D706-73F2-966C91235448}"/>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690" name="Tekstfelt 1689">
                  <a:extLst>
                    <a:ext uri="{FF2B5EF4-FFF2-40B4-BE49-F238E27FC236}">
                      <a16:creationId xmlns:a16="http://schemas.microsoft.com/office/drawing/2014/main" id="{B20BA561-16D1-BD25-F39F-5BAC835815B6}"/>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79" name="Tekstfelt 1678">
                <a:extLst>
                  <a:ext uri="{FF2B5EF4-FFF2-40B4-BE49-F238E27FC236}">
                    <a16:creationId xmlns:a16="http://schemas.microsoft.com/office/drawing/2014/main" id="{7131E9FD-DECD-2EEA-6135-24DB7F8F5E42}"/>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2" name="Gruppe 1651">
              <a:extLst>
                <a:ext uri="{FF2B5EF4-FFF2-40B4-BE49-F238E27FC236}">
                  <a16:creationId xmlns:a16="http://schemas.microsoft.com/office/drawing/2014/main" id="{4DF8970D-D084-2085-A419-35CABB1F2E36}"/>
                </a:ext>
              </a:extLst>
            </p:cNvPr>
            <p:cNvGrpSpPr/>
            <p:nvPr/>
          </p:nvGrpSpPr>
          <p:grpSpPr>
            <a:xfrm>
              <a:off x="1201388" y="1555543"/>
              <a:ext cx="366404" cy="4546655"/>
              <a:chOff x="2895768" y="5488157"/>
              <a:chExt cx="366404" cy="4546655"/>
            </a:xfrm>
          </p:grpSpPr>
          <p:grpSp>
            <p:nvGrpSpPr>
              <p:cNvPr id="1666" name="Gruppe 1665">
                <a:extLst>
                  <a:ext uri="{FF2B5EF4-FFF2-40B4-BE49-F238E27FC236}">
                    <a16:creationId xmlns:a16="http://schemas.microsoft.com/office/drawing/2014/main" id="{EB624E99-C699-4FFE-8D5E-E24B0D9C1F17}"/>
                  </a:ext>
                </a:extLst>
              </p:cNvPr>
              <p:cNvGrpSpPr/>
              <p:nvPr/>
            </p:nvGrpSpPr>
            <p:grpSpPr>
              <a:xfrm>
                <a:off x="2895768" y="5488157"/>
                <a:ext cx="366404" cy="4546655"/>
                <a:chOff x="3479433" y="6073934"/>
                <a:chExt cx="366404" cy="4546655"/>
              </a:xfrm>
            </p:grpSpPr>
            <p:sp>
              <p:nvSpPr>
                <p:cNvPr id="1668" name="Tekstfelt 1667">
                  <a:extLst>
                    <a:ext uri="{FF2B5EF4-FFF2-40B4-BE49-F238E27FC236}">
                      <a16:creationId xmlns:a16="http://schemas.microsoft.com/office/drawing/2014/main" id="{2AC5C741-C4B4-2BB3-4A0A-A0DE0B686C71}"/>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69" name="Tekstfelt 1668">
                  <a:extLst>
                    <a:ext uri="{FF2B5EF4-FFF2-40B4-BE49-F238E27FC236}">
                      <a16:creationId xmlns:a16="http://schemas.microsoft.com/office/drawing/2014/main" id="{8CAC680D-91E6-7646-DEAD-DC35D715CF06}"/>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70" name="Tekstfelt 1669">
                  <a:extLst>
                    <a:ext uri="{FF2B5EF4-FFF2-40B4-BE49-F238E27FC236}">
                      <a16:creationId xmlns:a16="http://schemas.microsoft.com/office/drawing/2014/main" id="{2B83FDBB-6EAB-6BA1-16C3-D516A6D5E80D}"/>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71" name="Tekstfelt 1670">
                  <a:extLst>
                    <a:ext uri="{FF2B5EF4-FFF2-40B4-BE49-F238E27FC236}">
                      <a16:creationId xmlns:a16="http://schemas.microsoft.com/office/drawing/2014/main" id="{5A77DF01-5067-3430-BB82-C4CED0102941}"/>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72" name="Tekstfelt 1671">
                  <a:extLst>
                    <a:ext uri="{FF2B5EF4-FFF2-40B4-BE49-F238E27FC236}">
                      <a16:creationId xmlns:a16="http://schemas.microsoft.com/office/drawing/2014/main" id="{CB2F4436-FAD6-3D7B-DCC7-810BC269D1B2}"/>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73" name="Tekstfelt 1672">
                  <a:extLst>
                    <a:ext uri="{FF2B5EF4-FFF2-40B4-BE49-F238E27FC236}">
                      <a16:creationId xmlns:a16="http://schemas.microsoft.com/office/drawing/2014/main" id="{4233510A-8BF6-DD73-2F99-9B1913E55B24}"/>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74" name="Tekstfelt 1673">
                  <a:extLst>
                    <a:ext uri="{FF2B5EF4-FFF2-40B4-BE49-F238E27FC236}">
                      <a16:creationId xmlns:a16="http://schemas.microsoft.com/office/drawing/2014/main" id="{937D1FAB-71DF-EF26-DA15-0B58D9AC08E9}"/>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75" name="Tekstfelt 1674">
                  <a:extLst>
                    <a:ext uri="{FF2B5EF4-FFF2-40B4-BE49-F238E27FC236}">
                      <a16:creationId xmlns:a16="http://schemas.microsoft.com/office/drawing/2014/main" id="{EF129768-EB77-DE77-F743-34D9AA3E71BB}"/>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76" name="Tekstfelt 1675">
                  <a:extLst>
                    <a:ext uri="{FF2B5EF4-FFF2-40B4-BE49-F238E27FC236}">
                      <a16:creationId xmlns:a16="http://schemas.microsoft.com/office/drawing/2014/main" id="{60783298-284A-3443-B3E9-C5B7B2721A5D}"/>
                    </a:ext>
                  </a:extLst>
                </p:cNvPr>
                <p:cNvSpPr txBox="1"/>
                <p:nvPr/>
              </p:nvSpPr>
              <p:spPr>
                <a:xfrm>
                  <a:off x="3497665" y="10405145"/>
                  <a:ext cx="348172" cy="215444"/>
                </a:xfrm>
                <a:prstGeom prst="rect">
                  <a:avLst/>
                </a:prstGeom>
                <a:noFill/>
              </p:spPr>
              <p:txBody>
                <a:bodyPr wrap="none" rtlCol="0">
                  <a:spAutoFit/>
                </a:bodyPr>
                <a:lstStyle/>
                <a:p>
                  <a:r>
                    <a:rPr lang="da-DK" sz="800" dirty="0">
                      <a:solidFill>
                        <a:schemeClr val="bg1"/>
                      </a:solidFill>
                    </a:rPr>
                    <a:t>207</a:t>
                  </a:r>
                </a:p>
              </p:txBody>
            </p:sp>
            <p:sp>
              <p:nvSpPr>
                <p:cNvPr id="1677" name="Tekstfelt 1676">
                  <a:extLst>
                    <a:ext uri="{FF2B5EF4-FFF2-40B4-BE49-F238E27FC236}">
                      <a16:creationId xmlns:a16="http://schemas.microsoft.com/office/drawing/2014/main" id="{CABE18BE-C471-E3A4-40E2-D8B740DA5190}"/>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67" name="Tekstfelt 1666">
                <a:extLst>
                  <a:ext uri="{FF2B5EF4-FFF2-40B4-BE49-F238E27FC236}">
                    <a16:creationId xmlns:a16="http://schemas.microsoft.com/office/drawing/2014/main" id="{BCF34945-2DAF-A0D8-9CE6-4D35CDCB4182}"/>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3" name="Gruppe 1652">
              <a:extLst>
                <a:ext uri="{FF2B5EF4-FFF2-40B4-BE49-F238E27FC236}">
                  <a16:creationId xmlns:a16="http://schemas.microsoft.com/office/drawing/2014/main" id="{61529860-6704-380A-D3E5-D4C504CC024E}"/>
                </a:ext>
              </a:extLst>
            </p:cNvPr>
            <p:cNvGrpSpPr/>
            <p:nvPr/>
          </p:nvGrpSpPr>
          <p:grpSpPr>
            <a:xfrm>
              <a:off x="766885" y="1559382"/>
              <a:ext cx="367013" cy="4544118"/>
              <a:chOff x="2895768" y="5926611"/>
              <a:chExt cx="367013" cy="4544118"/>
            </a:xfrm>
          </p:grpSpPr>
          <p:grpSp>
            <p:nvGrpSpPr>
              <p:cNvPr id="1654" name="Gruppe 1653">
                <a:extLst>
                  <a:ext uri="{FF2B5EF4-FFF2-40B4-BE49-F238E27FC236}">
                    <a16:creationId xmlns:a16="http://schemas.microsoft.com/office/drawing/2014/main" id="{E11F6D6F-D94C-73B5-6D48-136E7470A001}"/>
                  </a:ext>
                </a:extLst>
              </p:cNvPr>
              <p:cNvGrpSpPr/>
              <p:nvPr/>
            </p:nvGrpSpPr>
            <p:grpSpPr>
              <a:xfrm>
                <a:off x="2895768" y="6360069"/>
                <a:ext cx="367013" cy="4110660"/>
                <a:chOff x="3479433" y="6945846"/>
                <a:chExt cx="367013" cy="4110660"/>
              </a:xfrm>
            </p:grpSpPr>
            <p:sp>
              <p:nvSpPr>
                <p:cNvPr id="1656" name="Tekstfelt 1655">
                  <a:extLst>
                    <a:ext uri="{FF2B5EF4-FFF2-40B4-BE49-F238E27FC236}">
                      <a16:creationId xmlns:a16="http://schemas.microsoft.com/office/drawing/2014/main" id="{1C63183C-0C23-EC37-DAF5-D3B63F9F2B8E}"/>
                    </a:ext>
                  </a:extLst>
                </p:cNvPr>
                <p:cNvSpPr txBox="1"/>
                <p:nvPr/>
              </p:nvSpPr>
              <p:spPr>
                <a:xfrm>
                  <a:off x="3498274" y="10841062"/>
                  <a:ext cx="348172" cy="215444"/>
                </a:xfrm>
                <a:prstGeom prst="rect">
                  <a:avLst/>
                </a:prstGeom>
                <a:noFill/>
              </p:spPr>
              <p:txBody>
                <a:bodyPr wrap="none" rtlCol="0">
                  <a:spAutoFit/>
                </a:bodyPr>
                <a:lstStyle/>
                <a:p>
                  <a:r>
                    <a:rPr lang="da-DK" sz="800" dirty="0">
                      <a:solidFill>
                        <a:schemeClr val="bg1"/>
                      </a:solidFill>
                    </a:rPr>
                    <a:t>206</a:t>
                  </a:r>
                </a:p>
              </p:txBody>
            </p:sp>
            <p:sp>
              <p:nvSpPr>
                <p:cNvPr id="1657" name="Tekstfelt 1656">
                  <a:extLst>
                    <a:ext uri="{FF2B5EF4-FFF2-40B4-BE49-F238E27FC236}">
                      <a16:creationId xmlns:a16="http://schemas.microsoft.com/office/drawing/2014/main" id="{30916707-5203-9B34-9D12-4C41B4EEEAA7}"/>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58" name="Tekstfelt 1657">
                  <a:extLst>
                    <a:ext uri="{FF2B5EF4-FFF2-40B4-BE49-F238E27FC236}">
                      <a16:creationId xmlns:a16="http://schemas.microsoft.com/office/drawing/2014/main" id="{2017B96B-E771-7FFF-A18B-09716FCE0A85}"/>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59" name="Tekstfelt 1658">
                  <a:extLst>
                    <a:ext uri="{FF2B5EF4-FFF2-40B4-BE49-F238E27FC236}">
                      <a16:creationId xmlns:a16="http://schemas.microsoft.com/office/drawing/2014/main" id="{6152D2A2-34D1-E70C-D722-6C712C49A123}"/>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60" name="Tekstfelt 1659">
                  <a:extLst>
                    <a:ext uri="{FF2B5EF4-FFF2-40B4-BE49-F238E27FC236}">
                      <a16:creationId xmlns:a16="http://schemas.microsoft.com/office/drawing/2014/main" id="{E079E99C-EE69-A88A-1922-F1681FB1198E}"/>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61" name="Tekstfelt 1660">
                  <a:extLst>
                    <a:ext uri="{FF2B5EF4-FFF2-40B4-BE49-F238E27FC236}">
                      <a16:creationId xmlns:a16="http://schemas.microsoft.com/office/drawing/2014/main" id="{11874937-8246-E74F-63FF-01F0E8B83B37}"/>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62" name="Tekstfelt 1661">
                  <a:extLst>
                    <a:ext uri="{FF2B5EF4-FFF2-40B4-BE49-F238E27FC236}">
                      <a16:creationId xmlns:a16="http://schemas.microsoft.com/office/drawing/2014/main" id="{35F5BC93-2071-D546-81C8-0F2204074D9F}"/>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63" name="Tekstfelt 1662">
                  <a:extLst>
                    <a:ext uri="{FF2B5EF4-FFF2-40B4-BE49-F238E27FC236}">
                      <a16:creationId xmlns:a16="http://schemas.microsoft.com/office/drawing/2014/main" id="{B59F7418-D72E-FC0D-9671-CDD8C2609BB7}"/>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64" name="Tekstfelt 1663">
                  <a:extLst>
                    <a:ext uri="{FF2B5EF4-FFF2-40B4-BE49-F238E27FC236}">
                      <a16:creationId xmlns:a16="http://schemas.microsoft.com/office/drawing/2014/main" id="{A1FF3979-75CE-523E-BC11-4C159EAE0DD8}"/>
                    </a:ext>
                  </a:extLst>
                </p:cNvPr>
                <p:cNvSpPr txBox="1"/>
                <p:nvPr/>
              </p:nvSpPr>
              <p:spPr>
                <a:xfrm>
                  <a:off x="3497665" y="10405145"/>
                  <a:ext cx="348172" cy="215444"/>
                </a:xfrm>
                <a:prstGeom prst="rect">
                  <a:avLst/>
                </a:prstGeom>
                <a:noFill/>
              </p:spPr>
              <p:txBody>
                <a:bodyPr wrap="none" rtlCol="0">
                  <a:spAutoFit/>
                </a:bodyPr>
                <a:lstStyle/>
                <a:p>
                  <a:r>
                    <a:rPr lang="da-DK" sz="800" dirty="0"/>
                    <a:t>207</a:t>
                  </a:r>
                </a:p>
              </p:txBody>
            </p:sp>
            <p:sp>
              <p:nvSpPr>
                <p:cNvPr id="1665" name="Tekstfelt 1664">
                  <a:extLst>
                    <a:ext uri="{FF2B5EF4-FFF2-40B4-BE49-F238E27FC236}">
                      <a16:creationId xmlns:a16="http://schemas.microsoft.com/office/drawing/2014/main" id="{00ECA587-5828-3E18-8A47-671F2CBDA7F7}"/>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55" name="Tekstfelt 1654">
                <a:extLst>
                  <a:ext uri="{FF2B5EF4-FFF2-40B4-BE49-F238E27FC236}">
                    <a16:creationId xmlns:a16="http://schemas.microsoft.com/office/drawing/2014/main" id="{C9C9763F-F5EB-4374-35E0-921245D2221B}"/>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sp>
        <p:nvSpPr>
          <p:cNvPr id="2" name="Titel 1">
            <a:extLst>
              <a:ext uri="{FF2B5EF4-FFF2-40B4-BE49-F238E27FC236}">
                <a16:creationId xmlns:a16="http://schemas.microsoft.com/office/drawing/2014/main" id="{DDD2E446-A816-E69C-DEBF-47694C4252C2}"/>
              </a:ext>
            </a:extLst>
          </p:cNvPr>
          <p:cNvSpPr>
            <a:spLocks noGrp="1"/>
          </p:cNvSpPr>
          <p:nvPr>
            <p:ph type="title"/>
          </p:nvPr>
        </p:nvSpPr>
        <p:spPr>
          <a:xfrm>
            <a:off x="388938" y="34926"/>
            <a:ext cx="8543925" cy="1325563"/>
          </a:xfrm>
        </p:spPr>
        <p:txBody>
          <a:bodyPr/>
          <a:lstStyle/>
          <a:p>
            <a:r>
              <a:rPr lang="da-DK" dirty="0">
                <a:solidFill>
                  <a:schemeClr val="bg1"/>
                </a:solidFill>
                <a:latin typeface="Herculanum" panose="02000505000000020004" pitchFamily="2" charset="77"/>
              </a:rPr>
              <a:t>Radon – 222 </a:t>
            </a:r>
          </a:p>
        </p:txBody>
      </p:sp>
      <p:pic>
        <p:nvPicPr>
          <p:cNvPr id="1575" name="Billede 1574">
            <a:extLst>
              <a:ext uri="{FF2B5EF4-FFF2-40B4-BE49-F238E27FC236}">
                <a16:creationId xmlns:a16="http://schemas.microsoft.com/office/drawing/2014/main" id="{DA5466AC-7F0F-19F2-E091-700395B800EE}"/>
              </a:ext>
            </a:extLst>
          </p:cNvPr>
          <p:cNvPicPr>
            <a:picLocks noChangeAspect="1"/>
          </p:cNvPicPr>
          <p:nvPr/>
        </p:nvPicPr>
        <p:blipFill>
          <a:blip r:embed="rId5"/>
          <a:srcRect l="12802" t="15642" r="10372" b="21670"/>
          <a:stretch/>
        </p:blipFill>
        <p:spPr>
          <a:xfrm rot="5400000">
            <a:off x="6309228" y="847676"/>
            <a:ext cx="3246923" cy="2936222"/>
          </a:xfrm>
          <a:prstGeom prst="rect">
            <a:avLst/>
          </a:prstGeom>
        </p:spPr>
      </p:pic>
      <p:pic>
        <p:nvPicPr>
          <p:cNvPr id="1576" name="Billede 1575" descr="Et billede, der indeholder skærmbillede, Tablet, smartphone&#10;&#10;Automatisk genereret beskrivelse">
            <a:extLst>
              <a:ext uri="{FF2B5EF4-FFF2-40B4-BE49-F238E27FC236}">
                <a16:creationId xmlns:a16="http://schemas.microsoft.com/office/drawing/2014/main" id="{0D981A19-42A0-D79D-D181-B72FA53E417A}"/>
              </a:ext>
            </a:extLst>
          </p:cNvPr>
          <p:cNvPicPr>
            <a:picLocks noChangeAspect="1"/>
          </p:cNvPicPr>
          <p:nvPr/>
        </p:nvPicPr>
        <p:blipFill>
          <a:blip r:embed="rId6"/>
          <a:stretch>
            <a:fillRect/>
          </a:stretch>
        </p:blipFill>
        <p:spPr>
          <a:xfrm>
            <a:off x="6353607" y="389651"/>
            <a:ext cx="3283192" cy="3753795"/>
          </a:xfrm>
          <a:prstGeom prst="rect">
            <a:avLst/>
          </a:prstGeom>
        </p:spPr>
      </p:pic>
      <p:pic>
        <p:nvPicPr>
          <p:cNvPr id="652" name="Picture 2" descr="Fyldstof, Pen, Fyldepen, Kontor, Skrive">
            <a:extLst>
              <a:ext uri="{FF2B5EF4-FFF2-40B4-BE49-F238E27FC236}">
                <a16:creationId xmlns:a16="http://schemas.microsoft.com/office/drawing/2014/main" id="{539AD4AB-DBD5-A96D-192C-7C1550B14D28}"/>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3046573">
            <a:off x="5335761" y="288171"/>
            <a:ext cx="1536321" cy="1058683"/>
          </a:xfrm>
          <a:prstGeom prst="rect">
            <a:avLst/>
          </a:prstGeom>
          <a:noFill/>
          <a:extLst>
            <a:ext uri="{909E8E84-426E-40DD-AFC4-6F175D3DCCD1}">
              <a14:hiddenFill xmlns:a14="http://schemas.microsoft.com/office/drawing/2010/main">
                <a:solidFill>
                  <a:srgbClr val="FFFFFF"/>
                </a:solidFill>
              </a14:hiddenFill>
            </a:ext>
          </a:extLst>
        </p:spPr>
      </p:pic>
      <p:grpSp>
        <p:nvGrpSpPr>
          <p:cNvPr id="1560" name="Gruppe 1559">
            <a:extLst>
              <a:ext uri="{FF2B5EF4-FFF2-40B4-BE49-F238E27FC236}">
                <a16:creationId xmlns:a16="http://schemas.microsoft.com/office/drawing/2014/main" id="{A31E74E8-5FFC-1468-9B30-950AA8F3350A}"/>
              </a:ext>
            </a:extLst>
          </p:cNvPr>
          <p:cNvGrpSpPr/>
          <p:nvPr/>
        </p:nvGrpSpPr>
        <p:grpSpPr>
          <a:xfrm>
            <a:off x="6573450" y="1108818"/>
            <a:ext cx="851792" cy="525993"/>
            <a:chOff x="5932613" y="2076403"/>
            <a:chExt cx="619317" cy="382432"/>
          </a:xfrm>
        </p:grpSpPr>
        <p:sp>
          <p:nvSpPr>
            <p:cNvPr id="1572" name="Tekstfelt 1571">
              <a:extLst>
                <a:ext uri="{FF2B5EF4-FFF2-40B4-BE49-F238E27FC236}">
                  <a16:creationId xmlns:a16="http://schemas.microsoft.com/office/drawing/2014/main" id="{DC3E7E2D-74E3-C21D-284E-0071FA8B2AF3}"/>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86</a:t>
              </a:r>
            </a:p>
          </p:txBody>
        </p:sp>
        <p:sp>
          <p:nvSpPr>
            <p:cNvPr id="1573" name="Tekstfelt 1572">
              <a:extLst>
                <a:ext uri="{FF2B5EF4-FFF2-40B4-BE49-F238E27FC236}">
                  <a16:creationId xmlns:a16="http://schemas.microsoft.com/office/drawing/2014/main" id="{BA49B7CB-3264-EA85-B0BB-945DB6C486CE}"/>
                </a:ext>
              </a:extLst>
            </p:cNvPr>
            <p:cNvSpPr txBox="1"/>
            <p:nvPr/>
          </p:nvSpPr>
          <p:spPr>
            <a:xfrm>
              <a:off x="6157156" y="2117747"/>
              <a:ext cx="394774" cy="335661"/>
            </a:xfrm>
            <a:prstGeom prst="rect">
              <a:avLst/>
            </a:prstGeom>
            <a:noFill/>
            <a:scene3d>
              <a:camera prst="orthographicFront"/>
              <a:lightRig rig="threePt" dir="t"/>
            </a:scene3d>
            <a:sp3d>
              <a:bevelT h="38100"/>
            </a:sp3d>
          </p:spPr>
          <p:txBody>
            <a:bodyPr wrap="square" rtlCol="0">
              <a:spAutoFit/>
            </a:bodyPr>
            <a:lstStyle/>
            <a:p>
              <a:r>
                <a:rPr lang="da-DK" sz="2400" dirty="0" err="1"/>
                <a:t>Rn</a:t>
              </a:r>
              <a:endParaRPr lang="da-DK" sz="2400" dirty="0"/>
            </a:p>
          </p:txBody>
        </p:sp>
        <p:sp>
          <p:nvSpPr>
            <p:cNvPr id="1574" name="Tekstfelt 1573">
              <a:extLst>
                <a:ext uri="{FF2B5EF4-FFF2-40B4-BE49-F238E27FC236}">
                  <a16:creationId xmlns:a16="http://schemas.microsoft.com/office/drawing/2014/main" id="{33F78488-4401-6DCB-426F-36FB72410AC9}"/>
                </a:ext>
              </a:extLst>
            </p:cNvPr>
            <p:cNvSpPr txBox="1"/>
            <p:nvPr/>
          </p:nvSpPr>
          <p:spPr>
            <a:xfrm>
              <a:off x="5932613" y="2076403"/>
              <a:ext cx="353220" cy="223776"/>
            </a:xfrm>
            <a:prstGeom prst="rect">
              <a:avLst/>
            </a:prstGeom>
            <a:noFill/>
          </p:spPr>
          <p:txBody>
            <a:bodyPr wrap="square" rtlCol="0">
              <a:spAutoFit/>
            </a:bodyPr>
            <a:lstStyle/>
            <a:p>
              <a:r>
                <a:rPr lang="da-DK" sz="1400" dirty="0"/>
                <a:t>222</a:t>
              </a:r>
            </a:p>
          </p:txBody>
        </p:sp>
      </p:grpSp>
      <p:cxnSp>
        <p:nvCxnSpPr>
          <p:cNvPr id="1561" name="Lige pilforbindelse 1560">
            <a:extLst>
              <a:ext uri="{FF2B5EF4-FFF2-40B4-BE49-F238E27FC236}">
                <a16:creationId xmlns:a16="http://schemas.microsoft.com/office/drawing/2014/main" id="{80098F1A-E85D-F487-B482-A8CD22B25469}"/>
              </a:ext>
            </a:extLst>
          </p:cNvPr>
          <p:cNvCxnSpPr/>
          <p:nvPr/>
        </p:nvCxnSpPr>
        <p:spPr>
          <a:xfrm>
            <a:off x="7333391" y="1387847"/>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2" name="Gruppe 1561">
            <a:extLst>
              <a:ext uri="{FF2B5EF4-FFF2-40B4-BE49-F238E27FC236}">
                <a16:creationId xmlns:a16="http://schemas.microsoft.com/office/drawing/2014/main" id="{59E3F6DB-A807-C640-7B10-487B992D8B36}"/>
              </a:ext>
            </a:extLst>
          </p:cNvPr>
          <p:cNvGrpSpPr/>
          <p:nvPr/>
        </p:nvGrpSpPr>
        <p:grpSpPr>
          <a:xfrm>
            <a:off x="7475425" y="1106334"/>
            <a:ext cx="948971" cy="525993"/>
            <a:chOff x="5892013" y="2076403"/>
            <a:chExt cx="689974" cy="382432"/>
          </a:xfrm>
        </p:grpSpPr>
        <p:sp>
          <p:nvSpPr>
            <p:cNvPr id="1569" name="Tekstfelt 1568">
              <a:extLst>
                <a:ext uri="{FF2B5EF4-FFF2-40B4-BE49-F238E27FC236}">
                  <a16:creationId xmlns:a16="http://schemas.microsoft.com/office/drawing/2014/main" id="{36C6FA59-3BCC-890A-7664-E375A8D39A1D}"/>
                </a:ext>
              </a:extLst>
            </p:cNvPr>
            <p:cNvSpPr txBox="1"/>
            <p:nvPr/>
          </p:nvSpPr>
          <p:spPr>
            <a:xfrm>
              <a:off x="59318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84</a:t>
              </a:r>
            </a:p>
          </p:txBody>
        </p:sp>
        <p:sp>
          <p:nvSpPr>
            <p:cNvPr id="1570" name="Tekstfelt 1569">
              <a:extLst>
                <a:ext uri="{FF2B5EF4-FFF2-40B4-BE49-F238E27FC236}">
                  <a16:creationId xmlns:a16="http://schemas.microsoft.com/office/drawing/2014/main" id="{A8800D42-AD70-097A-4B26-81C5E1D8CFD2}"/>
                </a:ext>
              </a:extLst>
            </p:cNvPr>
            <p:cNvSpPr txBox="1"/>
            <p:nvPr/>
          </p:nvSpPr>
          <p:spPr>
            <a:xfrm>
              <a:off x="6116556" y="2117747"/>
              <a:ext cx="465431" cy="335661"/>
            </a:xfrm>
            <a:prstGeom prst="rect">
              <a:avLst/>
            </a:prstGeom>
            <a:noFill/>
            <a:scene3d>
              <a:camera prst="orthographicFront"/>
              <a:lightRig rig="threePt" dir="t"/>
            </a:scene3d>
            <a:sp3d>
              <a:bevelT h="38100"/>
            </a:sp3d>
          </p:spPr>
          <p:txBody>
            <a:bodyPr wrap="square" rtlCol="0">
              <a:spAutoFit/>
            </a:bodyPr>
            <a:lstStyle/>
            <a:p>
              <a:r>
                <a:rPr lang="da-DK" sz="2400" dirty="0"/>
                <a:t>Po</a:t>
              </a:r>
            </a:p>
          </p:txBody>
        </p:sp>
        <p:sp>
          <p:nvSpPr>
            <p:cNvPr id="1571" name="Tekstfelt 1570">
              <a:extLst>
                <a:ext uri="{FF2B5EF4-FFF2-40B4-BE49-F238E27FC236}">
                  <a16:creationId xmlns:a16="http://schemas.microsoft.com/office/drawing/2014/main" id="{D7205518-9957-F722-C1C5-96C6ED317DBF}"/>
                </a:ext>
              </a:extLst>
            </p:cNvPr>
            <p:cNvSpPr txBox="1"/>
            <p:nvPr/>
          </p:nvSpPr>
          <p:spPr>
            <a:xfrm>
              <a:off x="5892013" y="2076403"/>
              <a:ext cx="353220" cy="223776"/>
            </a:xfrm>
            <a:prstGeom prst="rect">
              <a:avLst/>
            </a:prstGeom>
            <a:noFill/>
          </p:spPr>
          <p:txBody>
            <a:bodyPr wrap="square" rtlCol="0">
              <a:spAutoFit/>
            </a:bodyPr>
            <a:lstStyle/>
            <a:p>
              <a:r>
                <a:rPr lang="da-DK" sz="1400" dirty="0"/>
                <a:t>218</a:t>
              </a:r>
            </a:p>
          </p:txBody>
        </p:sp>
      </p:grpSp>
      <p:cxnSp>
        <p:nvCxnSpPr>
          <p:cNvPr id="1563" name="Lige pilforbindelse 1562">
            <a:extLst>
              <a:ext uri="{FF2B5EF4-FFF2-40B4-BE49-F238E27FC236}">
                <a16:creationId xmlns:a16="http://schemas.microsoft.com/office/drawing/2014/main" id="{DEED1BC1-9C40-924B-6A3A-CD4B424559A4}"/>
              </a:ext>
            </a:extLst>
          </p:cNvPr>
          <p:cNvCxnSpPr/>
          <p:nvPr/>
        </p:nvCxnSpPr>
        <p:spPr>
          <a:xfrm>
            <a:off x="8253383" y="1389101"/>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cxnSp>
        <p:nvCxnSpPr>
          <p:cNvPr id="1564" name="Lige pilforbindelse 1563">
            <a:extLst>
              <a:ext uri="{FF2B5EF4-FFF2-40B4-BE49-F238E27FC236}">
                <a16:creationId xmlns:a16="http://schemas.microsoft.com/office/drawing/2014/main" id="{B1A9D677-5AE7-00DC-B0DD-7DF5AF0FF205}"/>
              </a:ext>
            </a:extLst>
          </p:cNvPr>
          <p:cNvCxnSpPr/>
          <p:nvPr/>
        </p:nvCxnSpPr>
        <p:spPr>
          <a:xfrm>
            <a:off x="9085281" y="1394697"/>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5" name="Gruppe 1564">
            <a:extLst>
              <a:ext uri="{FF2B5EF4-FFF2-40B4-BE49-F238E27FC236}">
                <a16:creationId xmlns:a16="http://schemas.microsoft.com/office/drawing/2014/main" id="{46FCF0D8-940D-DFE6-E256-CF6EE04B9DE2}"/>
              </a:ext>
            </a:extLst>
          </p:cNvPr>
          <p:cNvGrpSpPr/>
          <p:nvPr/>
        </p:nvGrpSpPr>
        <p:grpSpPr>
          <a:xfrm>
            <a:off x="8305877" y="1110224"/>
            <a:ext cx="848957" cy="525993"/>
            <a:chOff x="5876788" y="2076403"/>
            <a:chExt cx="617256" cy="382432"/>
          </a:xfrm>
        </p:grpSpPr>
        <p:sp>
          <p:nvSpPr>
            <p:cNvPr id="1566" name="Tekstfelt 1565">
              <a:extLst>
                <a:ext uri="{FF2B5EF4-FFF2-40B4-BE49-F238E27FC236}">
                  <a16:creationId xmlns:a16="http://schemas.microsoft.com/office/drawing/2014/main" id="{10BE7C8C-E596-AAFE-951E-1657D540C735}"/>
                </a:ext>
              </a:extLst>
            </p:cNvPr>
            <p:cNvSpPr txBox="1"/>
            <p:nvPr/>
          </p:nvSpPr>
          <p:spPr>
            <a:xfrm>
              <a:off x="5916588"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82</a:t>
              </a:r>
            </a:p>
          </p:txBody>
        </p:sp>
        <p:sp>
          <p:nvSpPr>
            <p:cNvPr id="1567" name="Tekstfelt 1566">
              <a:extLst>
                <a:ext uri="{FF2B5EF4-FFF2-40B4-BE49-F238E27FC236}">
                  <a16:creationId xmlns:a16="http://schemas.microsoft.com/office/drawing/2014/main" id="{EC58244E-9508-08A6-B971-E723DA1E64F2}"/>
                </a:ext>
              </a:extLst>
            </p:cNvPr>
            <p:cNvSpPr txBox="1"/>
            <p:nvPr/>
          </p:nvSpPr>
          <p:spPr>
            <a:xfrm>
              <a:off x="6096256" y="2117747"/>
              <a:ext cx="397788" cy="335661"/>
            </a:xfrm>
            <a:prstGeom prst="rect">
              <a:avLst/>
            </a:prstGeom>
            <a:noFill/>
            <a:scene3d>
              <a:camera prst="orthographicFront"/>
              <a:lightRig rig="threePt" dir="t"/>
            </a:scene3d>
            <a:sp3d>
              <a:bevelT h="38100"/>
            </a:sp3d>
          </p:spPr>
          <p:txBody>
            <a:bodyPr wrap="square" rtlCol="0">
              <a:spAutoFit/>
            </a:bodyPr>
            <a:lstStyle/>
            <a:p>
              <a:r>
                <a:rPr lang="da-DK" sz="2400" dirty="0" err="1"/>
                <a:t>Pb</a:t>
              </a:r>
              <a:endParaRPr lang="da-DK" sz="2400" dirty="0"/>
            </a:p>
          </p:txBody>
        </p:sp>
        <p:sp>
          <p:nvSpPr>
            <p:cNvPr id="1568" name="Tekstfelt 1567">
              <a:extLst>
                <a:ext uri="{FF2B5EF4-FFF2-40B4-BE49-F238E27FC236}">
                  <a16:creationId xmlns:a16="http://schemas.microsoft.com/office/drawing/2014/main" id="{EDA1D6C3-D2AA-0740-76B4-351C2F1AC7A2}"/>
                </a:ext>
              </a:extLst>
            </p:cNvPr>
            <p:cNvSpPr txBox="1"/>
            <p:nvPr/>
          </p:nvSpPr>
          <p:spPr>
            <a:xfrm>
              <a:off x="5876788" y="2076403"/>
              <a:ext cx="353220" cy="223776"/>
            </a:xfrm>
            <a:prstGeom prst="rect">
              <a:avLst/>
            </a:prstGeom>
            <a:noFill/>
          </p:spPr>
          <p:txBody>
            <a:bodyPr wrap="square" rtlCol="0">
              <a:spAutoFit/>
            </a:bodyPr>
            <a:lstStyle/>
            <a:p>
              <a:r>
                <a:rPr lang="da-DK" sz="1400" dirty="0"/>
                <a:t>214</a:t>
              </a:r>
            </a:p>
          </p:txBody>
        </p:sp>
      </p:grpSp>
      <p:grpSp>
        <p:nvGrpSpPr>
          <p:cNvPr id="692" name="Gruppe 691">
            <a:extLst>
              <a:ext uri="{FF2B5EF4-FFF2-40B4-BE49-F238E27FC236}">
                <a16:creationId xmlns:a16="http://schemas.microsoft.com/office/drawing/2014/main" id="{81DCAFEA-D81E-D8BE-7F32-EBCE2A6A5875}"/>
              </a:ext>
            </a:extLst>
          </p:cNvPr>
          <p:cNvGrpSpPr/>
          <p:nvPr/>
        </p:nvGrpSpPr>
        <p:grpSpPr>
          <a:xfrm>
            <a:off x="6574852" y="1814883"/>
            <a:ext cx="838068" cy="525993"/>
            <a:chOff x="5932613" y="2076403"/>
            <a:chExt cx="609339" cy="382432"/>
          </a:xfrm>
        </p:grpSpPr>
        <p:sp>
          <p:nvSpPr>
            <p:cNvPr id="1555" name="Tekstfelt 1554">
              <a:extLst>
                <a:ext uri="{FF2B5EF4-FFF2-40B4-BE49-F238E27FC236}">
                  <a16:creationId xmlns:a16="http://schemas.microsoft.com/office/drawing/2014/main" id="{1490A651-323A-90C3-E513-76BEA266910B}"/>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83</a:t>
              </a:r>
            </a:p>
          </p:txBody>
        </p:sp>
        <p:sp>
          <p:nvSpPr>
            <p:cNvPr id="1558" name="Tekstfelt 1557">
              <a:extLst>
                <a:ext uri="{FF2B5EF4-FFF2-40B4-BE49-F238E27FC236}">
                  <a16:creationId xmlns:a16="http://schemas.microsoft.com/office/drawing/2014/main" id="{EF18CD12-4730-082D-6B9E-D4A3100A877F}"/>
                </a:ext>
              </a:extLst>
            </p:cNvPr>
            <p:cNvSpPr txBox="1"/>
            <p:nvPr/>
          </p:nvSpPr>
          <p:spPr>
            <a:xfrm>
              <a:off x="6177456" y="2117747"/>
              <a:ext cx="364496" cy="335661"/>
            </a:xfrm>
            <a:prstGeom prst="rect">
              <a:avLst/>
            </a:prstGeom>
            <a:noFill/>
            <a:scene3d>
              <a:camera prst="orthographicFront"/>
              <a:lightRig rig="threePt" dir="t"/>
            </a:scene3d>
            <a:sp3d>
              <a:bevelT h="38100"/>
            </a:sp3d>
          </p:spPr>
          <p:txBody>
            <a:bodyPr wrap="square" rtlCol="0">
              <a:spAutoFit/>
            </a:bodyPr>
            <a:lstStyle/>
            <a:p>
              <a:r>
                <a:rPr lang="da-DK" sz="2400" dirty="0"/>
                <a:t>Bi</a:t>
              </a:r>
            </a:p>
          </p:txBody>
        </p:sp>
        <p:sp>
          <p:nvSpPr>
            <p:cNvPr id="1559" name="Tekstfelt 1558">
              <a:extLst>
                <a:ext uri="{FF2B5EF4-FFF2-40B4-BE49-F238E27FC236}">
                  <a16:creationId xmlns:a16="http://schemas.microsoft.com/office/drawing/2014/main" id="{6639C54E-9746-FD32-4BC0-FECD46F48AFB}"/>
                </a:ext>
              </a:extLst>
            </p:cNvPr>
            <p:cNvSpPr txBox="1"/>
            <p:nvPr/>
          </p:nvSpPr>
          <p:spPr>
            <a:xfrm>
              <a:off x="5932613" y="2076403"/>
              <a:ext cx="353220" cy="223776"/>
            </a:xfrm>
            <a:prstGeom prst="rect">
              <a:avLst/>
            </a:prstGeom>
            <a:noFill/>
          </p:spPr>
          <p:txBody>
            <a:bodyPr wrap="square" rtlCol="0">
              <a:spAutoFit/>
            </a:bodyPr>
            <a:lstStyle/>
            <a:p>
              <a:r>
                <a:rPr lang="da-DK" sz="1400" dirty="0"/>
                <a:t>214</a:t>
              </a:r>
            </a:p>
          </p:txBody>
        </p:sp>
      </p:grpSp>
      <p:cxnSp>
        <p:nvCxnSpPr>
          <p:cNvPr id="693" name="Lige pilforbindelse 692">
            <a:extLst>
              <a:ext uri="{FF2B5EF4-FFF2-40B4-BE49-F238E27FC236}">
                <a16:creationId xmlns:a16="http://schemas.microsoft.com/office/drawing/2014/main" id="{363E7580-5E06-EED7-5C71-2907672EB4F9}"/>
              </a:ext>
            </a:extLst>
          </p:cNvPr>
          <p:cNvCxnSpPr/>
          <p:nvPr/>
        </p:nvCxnSpPr>
        <p:spPr>
          <a:xfrm>
            <a:off x="7334798" y="2093912"/>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39" name="Gruppe 1538">
            <a:extLst>
              <a:ext uri="{FF2B5EF4-FFF2-40B4-BE49-F238E27FC236}">
                <a16:creationId xmlns:a16="http://schemas.microsoft.com/office/drawing/2014/main" id="{2B74F97E-D293-80EF-3F87-1DABBCA382A4}"/>
              </a:ext>
            </a:extLst>
          </p:cNvPr>
          <p:cNvGrpSpPr/>
          <p:nvPr/>
        </p:nvGrpSpPr>
        <p:grpSpPr>
          <a:xfrm>
            <a:off x="7490793" y="1812399"/>
            <a:ext cx="864830" cy="525993"/>
            <a:chOff x="5902163" y="2076403"/>
            <a:chExt cx="628797" cy="382432"/>
          </a:xfrm>
        </p:grpSpPr>
        <p:sp>
          <p:nvSpPr>
            <p:cNvPr id="1551" name="Tekstfelt 1550">
              <a:extLst>
                <a:ext uri="{FF2B5EF4-FFF2-40B4-BE49-F238E27FC236}">
                  <a16:creationId xmlns:a16="http://schemas.microsoft.com/office/drawing/2014/main" id="{1B8840B0-2015-929F-6651-AFCAD162C5DD}"/>
                </a:ext>
              </a:extLst>
            </p:cNvPr>
            <p:cNvSpPr txBox="1"/>
            <p:nvPr/>
          </p:nvSpPr>
          <p:spPr>
            <a:xfrm>
              <a:off x="594196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84</a:t>
              </a:r>
            </a:p>
          </p:txBody>
        </p:sp>
        <p:sp>
          <p:nvSpPr>
            <p:cNvPr id="1552" name="Tekstfelt 1551">
              <a:extLst>
                <a:ext uri="{FF2B5EF4-FFF2-40B4-BE49-F238E27FC236}">
                  <a16:creationId xmlns:a16="http://schemas.microsoft.com/office/drawing/2014/main" id="{03ED146A-052F-59D9-54C9-A582F3367106}"/>
                </a:ext>
              </a:extLst>
            </p:cNvPr>
            <p:cNvSpPr txBox="1"/>
            <p:nvPr/>
          </p:nvSpPr>
          <p:spPr>
            <a:xfrm>
              <a:off x="6126706" y="2117747"/>
              <a:ext cx="404254" cy="335661"/>
            </a:xfrm>
            <a:prstGeom prst="rect">
              <a:avLst/>
            </a:prstGeom>
            <a:noFill/>
            <a:scene3d>
              <a:camera prst="orthographicFront"/>
              <a:lightRig rig="threePt" dir="t"/>
            </a:scene3d>
            <a:sp3d>
              <a:bevelT h="38100"/>
            </a:sp3d>
          </p:spPr>
          <p:txBody>
            <a:bodyPr wrap="square" rtlCol="0">
              <a:spAutoFit/>
            </a:bodyPr>
            <a:lstStyle/>
            <a:p>
              <a:r>
                <a:rPr lang="da-DK" sz="2400" dirty="0"/>
                <a:t>Po</a:t>
              </a:r>
            </a:p>
          </p:txBody>
        </p:sp>
        <p:sp>
          <p:nvSpPr>
            <p:cNvPr id="1553" name="Tekstfelt 1552">
              <a:extLst>
                <a:ext uri="{FF2B5EF4-FFF2-40B4-BE49-F238E27FC236}">
                  <a16:creationId xmlns:a16="http://schemas.microsoft.com/office/drawing/2014/main" id="{11C4255B-592C-7CA1-57F4-B3A55B379072}"/>
                </a:ext>
              </a:extLst>
            </p:cNvPr>
            <p:cNvSpPr txBox="1"/>
            <p:nvPr/>
          </p:nvSpPr>
          <p:spPr>
            <a:xfrm>
              <a:off x="5902163" y="2076403"/>
              <a:ext cx="353220" cy="223776"/>
            </a:xfrm>
            <a:prstGeom prst="rect">
              <a:avLst/>
            </a:prstGeom>
            <a:noFill/>
          </p:spPr>
          <p:txBody>
            <a:bodyPr wrap="square" rtlCol="0">
              <a:spAutoFit/>
            </a:bodyPr>
            <a:lstStyle/>
            <a:p>
              <a:r>
                <a:rPr lang="da-DK" sz="1400" dirty="0"/>
                <a:t>214</a:t>
              </a:r>
            </a:p>
          </p:txBody>
        </p:sp>
      </p:grpSp>
      <p:cxnSp>
        <p:nvCxnSpPr>
          <p:cNvPr id="1541" name="Lige pilforbindelse 1540">
            <a:extLst>
              <a:ext uri="{FF2B5EF4-FFF2-40B4-BE49-F238E27FC236}">
                <a16:creationId xmlns:a16="http://schemas.microsoft.com/office/drawing/2014/main" id="{0D718C63-9E31-5FF3-C0FC-F7A09152534D}"/>
              </a:ext>
            </a:extLst>
          </p:cNvPr>
          <p:cNvCxnSpPr/>
          <p:nvPr/>
        </p:nvCxnSpPr>
        <p:spPr>
          <a:xfrm>
            <a:off x="8254790" y="2095166"/>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2522" name="Gruppe 2521">
            <a:extLst>
              <a:ext uri="{FF2B5EF4-FFF2-40B4-BE49-F238E27FC236}">
                <a16:creationId xmlns:a16="http://schemas.microsoft.com/office/drawing/2014/main" id="{B4FE02BB-CB32-CD0A-50EB-94B69D2C92EB}"/>
              </a:ext>
            </a:extLst>
          </p:cNvPr>
          <p:cNvGrpSpPr/>
          <p:nvPr/>
        </p:nvGrpSpPr>
        <p:grpSpPr>
          <a:xfrm>
            <a:off x="6225615" y="4661475"/>
            <a:ext cx="667465" cy="566405"/>
            <a:chOff x="5685555" y="3711707"/>
            <a:chExt cx="667465" cy="566405"/>
          </a:xfrm>
        </p:grpSpPr>
        <p:sp>
          <p:nvSpPr>
            <p:cNvPr id="2547" name="Rektangel 2546">
              <a:hlinkClick r:id="rId8" action="ppaction://hlinksldjump"/>
              <a:extLst>
                <a:ext uri="{FF2B5EF4-FFF2-40B4-BE49-F238E27FC236}">
                  <a16:creationId xmlns:a16="http://schemas.microsoft.com/office/drawing/2014/main" id="{2DA4F44E-46AF-62A1-2A80-ED056E62BC0A}"/>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48" name="Tekstfelt 2547">
              <a:hlinkClick r:id="rId8" action="ppaction://hlinksldjump"/>
              <a:extLst>
                <a:ext uri="{FF2B5EF4-FFF2-40B4-BE49-F238E27FC236}">
                  <a16:creationId xmlns:a16="http://schemas.microsoft.com/office/drawing/2014/main" id="{BF134458-E917-3051-A3D7-4ED38176F306}"/>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2549" name="Tekstfelt 2548">
              <a:hlinkClick r:id="rId8" action="ppaction://hlinksldjump"/>
              <a:extLst>
                <a:ext uri="{FF2B5EF4-FFF2-40B4-BE49-F238E27FC236}">
                  <a16:creationId xmlns:a16="http://schemas.microsoft.com/office/drawing/2014/main" id="{E43EB0A9-C2CA-AB2D-F1CD-7C4581F70653}"/>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2550" name="Tekstfelt 2549">
              <a:hlinkClick r:id="rId8" action="ppaction://hlinksldjump"/>
              <a:extLst>
                <a:ext uri="{FF2B5EF4-FFF2-40B4-BE49-F238E27FC236}">
                  <a16:creationId xmlns:a16="http://schemas.microsoft.com/office/drawing/2014/main" id="{627786CB-2662-9236-1723-96D101012DA2}"/>
                </a:ext>
              </a:extLst>
            </p:cNvPr>
            <p:cNvSpPr txBox="1"/>
            <p:nvPr/>
          </p:nvSpPr>
          <p:spPr>
            <a:xfrm>
              <a:off x="5823818" y="3711707"/>
              <a:ext cx="417102" cy="215444"/>
            </a:xfrm>
            <a:prstGeom prst="rect">
              <a:avLst/>
            </a:prstGeom>
            <a:noFill/>
            <a:scene3d>
              <a:camera prst="orthographicFront"/>
              <a:lightRig rig="threePt" dir="t"/>
            </a:scene3d>
            <a:sp3d>
              <a:bevelT h="38100"/>
            </a:sp3d>
          </p:spPr>
          <p:txBody>
            <a:bodyPr wrap="none" rtlCol="0">
              <a:spAutoFit/>
            </a:bodyPr>
            <a:lstStyle/>
            <a:p>
              <a:r>
                <a:rPr lang="da-DK" sz="800" dirty="0" err="1"/>
                <a:t>Astat</a:t>
              </a:r>
              <a:endParaRPr lang="da-DK" sz="800" dirty="0"/>
            </a:p>
          </p:txBody>
        </p:sp>
        <p:sp>
          <p:nvSpPr>
            <p:cNvPr id="2551" name="Tekstfelt 2550">
              <a:hlinkClick r:id="rId8" action="ppaction://hlinksldjump"/>
              <a:extLst>
                <a:ext uri="{FF2B5EF4-FFF2-40B4-BE49-F238E27FC236}">
                  <a16:creationId xmlns:a16="http://schemas.microsoft.com/office/drawing/2014/main" id="{BCBAC37C-7134-461C-B3ED-92CD6C66575E}"/>
                </a:ext>
              </a:extLst>
            </p:cNvPr>
            <p:cNvSpPr txBox="1"/>
            <p:nvPr/>
          </p:nvSpPr>
          <p:spPr>
            <a:xfrm>
              <a:off x="5685555" y="3844047"/>
              <a:ext cx="391454" cy="246221"/>
            </a:xfrm>
            <a:prstGeom prst="rect">
              <a:avLst/>
            </a:prstGeom>
            <a:noFill/>
          </p:spPr>
          <p:txBody>
            <a:bodyPr wrap="none" rtlCol="0">
              <a:spAutoFit/>
            </a:bodyPr>
            <a:lstStyle/>
            <a:p>
              <a:r>
                <a:rPr lang="da-DK" sz="1000" dirty="0"/>
                <a:t>214</a:t>
              </a:r>
            </a:p>
          </p:txBody>
        </p:sp>
      </p:grpSp>
      <p:grpSp>
        <p:nvGrpSpPr>
          <p:cNvPr id="2562" name="Gruppe 2561">
            <a:extLst>
              <a:ext uri="{FF2B5EF4-FFF2-40B4-BE49-F238E27FC236}">
                <a16:creationId xmlns:a16="http://schemas.microsoft.com/office/drawing/2014/main" id="{054538FE-DD51-F6E6-CB72-C7E6C0422BC9}"/>
              </a:ext>
            </a:extLst>
          </p:cNvPr>
          <p:cNvGrpSpPr/>
          <p:nvPr/>
        </p:nvGrpSpPr>
        <p:grpSpPr>
          <a:xfrm>
            <a:off x="6925910" y="4662727"/>
            <a:ext cx="667465" cy="566405"/>
            <a:chOff x="5685555" y="3711707"/>
            <a:chExt cx="667465" cy="566405"/>
          </a:xfrm>
        </p:grpSpPr>
        <p:sp>
          <p:nvSpPr>
            <p:cNvPr id="2563" name="Rektangel 2562">
              <a:hlinkClick r:id="rId8" action="ppaction://hlinksldjump"/>
              <a:extLst>
                <a:ext uri="{FF2B5EF4-FFF2-40B4-BE49-F238E27FC236}">
                  <a16:creationId xmlns:a16="http://schemas.microsoft.com/office/drawing/2014/main" id="{DDFEFBAC-B493-A073-0BCF-C04C910C2210}"/>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64" name="Tekstfelt 2563">
              <a:hlinkClick r:id="rId8" action="ppaction://hlinksldjump"/>
              <a:extLst>
                <a:ext uri="{FF2B5EF4-FFF2-40B4-BE49-F238E27FC236}">
                  <a16:creationId xmlns:a16="http://schemas.microsoft.com/office/drawing/2014/main" id="{1736B3A0-1591-F29E-095C-81EC13D5E19A}"/>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2565" name="Tekstfelt 2564">
              <a:hlinkClick r:id="rId8" action="ppaction://hlinksldjump"/>
              <a:extLst>
                <a:ext uri="{FF2B5EF4-FFF2-40B4-BE49-F238E27FC236}">
                  <a16:creationId xmlns:a16="http://schemas.microsoft.com/office/drawing/2014/main" id="{ADA58B86-DDA3-AC06-B4FE-981E0DCB0BEB}"/>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2566" name="Tekstfelt 2565">
              <a:hlinkClick r:id="rId8" action="ppaction://hlinksldjump"/>
              <a:extLst>
                <a:ext uri="{FF2B5EF4-FFF2-40B4-BE49-F238E27FC236}">
                  <a16:creationId xmlns:a16="http://schemas.microsoft.com/office/drawing/2014/main" id="{8DEEA678-CE59-677D-A329-380CB440FF4A}"/>
                </a:ext>
              </a:extLst>
            </p:cNvPr>
            <p:cNvSpPr txBox="1"/>
            <p:nvPr/>
          </p:nvSpPr>
          <p:spPr>
            <a:xfrm>
              <a:off x="576020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2567" name="Tekstfelt 2566">
              <a:hlinkClick r:id="rId8" action="ppaction://hlinksldjump"/>
              <a:extLst>
                <a:ext uri="{FF2B5EF4-FFF2-40B4-BE49-F238E27FC236}">
                  <a16:creationId xmlns:a16="http://schemas.microsoft.com/office/drawing/2014/main" id="{9D1FD60E-BDCF-535F-2A33-44ED2F4CAEB3}"/>
                </a:ext>
              </a:extLst>
            </p:cNvPr>
            <p:cNvSpPr txBox="1"/>
            <p:nvPr/>
          </p:nvSpPr>
          <p:spPr>
            <a:xfrm>
              <a:off x="5685555" y="3844047"/>
              <a:ext cx="391454" cy="246221"/>
            </a:xfrm>
            <a:prstGeom prst="rect">
              <a:avLst/>
            </a:prstGeom>
            <a:noFill/>
          </p:spPr>
          <p:txBody>
            <a:bodyPr wrap="none" rtlCol="0">
              <a:spAutoFit/>
            </a:bodyPr>
            <a:lstStyle/>
            <a:p>
              <a:r>
                <a:rPr lang="da-DK" sz="1000" dirty="0"/>
                <a:t>212</a:t>
              </a:r>
            </a:p>
          </p:txBody>
        </p:sp>
      </p:grpSp>
      <p:grpSp>
        <p:nvGrpSpPr>
          <p:cNvPr id="2568" name="Gruppe 2567">
            <a:extLst>
              <a:ext uri="{FF2B5EF4-FFF2-40B4-BE49-F238E27FC236}">
                <a16:creationId xmlns:a16="http://schemas.microsoft.com/office/drawing/2014/main" id="{7BF46474-5838-9F62-CE23-79247B38CB32}"/>
              </a:ext>
            </a:extLst>
          </p:cNvPr>
          <p:cNvGrpSpPr/>
          <p:nvPr/>
        </p:nvGrpSpPr>
        <p:grpSpPr>
          <a:xfrm>
            <a:off x="7645095" y="4660206"/>
            <a:ext cx="667465" cy="566405"/>
            <a:chOff x="5685555" y="3711707"/>
            <a:chExt cx="667465" cy="566405"/>
          </a:xfrm>
        </p:grpSpPr>
        <p:sp>
          <p:nvSpPr>
            <p:cNvPr id="2569" name="Rektangel 2568">
              <a:hlinkClick r:id="rId8" action="ppaction://hlinksldjump"/>
              <a:extLst>
                <a:ext uri="{FF2B5EF4-FFF2-40B4-BE49-F238E27FC236}">
                  <a16:creationId xmlns:a16="http://schemas.microsoft.com/office/drawing/2014/main" id="{8AEAB038-800B-3F07-BB23-8664E9D923BA}"/>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70" name="Tekstfelt 2569">
              <a:hlinkClick r:id="rId8" action="ppaction://hlinksldjump"/>
              <a:extLst>
                <a:ext uri="{FF2B5EF4-FFF2-40B4-BE49-F238E27FC236}">
                  <a16:creationId xmlns:a16="http://schemas.microsoft.com/office/drawing/2014/main" id="{DBDEE404-0452-07FE-D8BC-572873E021C6}"/>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2571" name="Tekstfelt 2570">
              <a:hlinkClick r:id="rId8" action="ppaction://hlinksldjump"/>
              <a:extLst>
                <a:ext uri="{FF2B5EF4-FFF2-40B4-BE49-F238E27FC236}">
                  <a16:creationId xmlns:a16="http://schemas.microsoft.com/office/drawing/2014/main" id="{5C8690C7-99BF-5D29-5724-B791B32590AB}"/>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2572" name="Tekstfelt 2571">
              <a:hlinkClick r:id="rId8" action="ppaction://hlinksldjump"/>
              <a:extLst>
                <a:ext uri="{FF2B5EF4-FFF2-40B4-BE49-F238E27FC236}">
                  <a16:creationId xmlns:a16="http://schemas.microsoft.com/office/drawing/2014/main" id="{AE4839A0-7CF6-355F-8F1F-28B8197F4E7E}"/>
                </a:ext>
              </a:extLst>
            </p:cNvPr>
            <p:cNvSpPr txBox="1"/>
            <p:nvPr/>
          </p:nvSpPr>
          <p:spPr>
            <a:xfrm>
              <a:off x="5815867" y="3711707"/>
              <a:ext cx="417102" cy="215444"/>
            </a:xfrm>
            <a:prstGeom prst="rect">
              <a:avLst/>
            </a:prstGeom>
            <a:noFill/>
            <a:scene3d>
              <a:camera prst="orthographicFront"/>
              <a:lightRig rig="threePt" dir="t"/>
            </a:scene3d>
            <a:sp3d>
              <a:bevelT h="38100"/>
            </a:sp3d>
          </p:spPr>
          <p:txBody>
            <a:bodyPr wrap="none" rtlCol="0">
              <a:spAutoFit/>
            </a:bodyPr>
            <a:lstStyle/>
            <a:p>
              <a:r>
                <a:rPr lang="da-DK" sz="800" dirty="0" err="1"/>
                <a:t>Astat</a:t>
              </a:r>
              <a:endParaRPr lang="da-DK" sz="800" dirty="0"/>
            </a:p>
          </p:txBody>
        </p:sp>
        <p:sp>
          <p:nvSpPr>
            <p:cNvPr id="2573" name="Tekstfelt 2572">
              <a:hlinkClick r:id="rId8" action="ppaction://hlinksldjump"/>
              <a:extLst>
                <a:ext uri="{FF2B5EF4-FFF2-40B4-BE49-F238E27FC236}">
                  <a16:creationId xmlns:a16="http://schemas.microsoft.com/office/drawing/2014/main" id="{76553EDF-3CE8-D60F-305B-B938B57938B1}"/>
                </a:ext>
              </a:extLst>
            </p:cNvPr>
            <p:cNvSpPr txBox="1"/>
            <p:nvPr/>
          </p:nvSpPr>
          <p:spPr>
            <a:xfrm>
              <a:off x="5685555" y="3844047"/>
              <a:ext cx="391454" cy="246221"/>
            </a:xfrm>
            <a:prstGeom prst="rect">
              <a:avLst/>
            </a:prstGeom>
            <a:noFill/>
          </p:spPr>
          <p:txBody>
            <a:bodyPr wrap="none" rtlCol="0">
              <a:spAutoFit/>
            </a:bodyPr>
            <a:lstStyle/>
            <a:p>
              <a:r>
                <a:rPr lang="da-DK" sz="1000" dirty="0"/>
                <a:t>215</a:t>
              </a:r>
            </a:p>
          </p:txBody>
        </p:sp>
      </p:grpSp>
      <p:grpSp>
        <p:nvGrpSpPr>
          <p:cNvPr id="2574" name="Gruppe 2573">
            <a:extLst>
              <a:ext uri="{FF2B5EF4-FFF2-40B4-BE49-F238E27FC236}">
                <a16:creationId xmlns:a16="http://schemas.microsoft.com/office/drawing/2014/main" id="{39DA7524-57D3-50C4-E0B8-F607C27CC3FA}"/>
              </a:ext>
            </a:extLst>
          </p:cNvPr>
          <p:cNvGrpSpPr/>
          <p:nvPr/>
        </p:nvGrpSpPr>
        <p:grpSpPr>
          <a:xfrm>
            <a:off x="8349169" y="4657683"/>
            <a:ext cx="667465" cy="566405"/>
            <a:chOff x="5685555" y="3711707"/>
            <a:chExt cx="667465" cy="566405"/>
          </a:xfrm>
        </p:grpSpPr>
        <p:sp>
          <p:nvSpPr>
            <p:cNvPr id="2575" name="Rektangel 2574">
              <a:hlinkClick r:id="rId8" action="ppaction://hlinksldjump"/>
              <a:extLst>
                <a:ext uri="{FF2B5EF4-FFF2-40B4-BE49-F238E27FC236}">
                  <a16:creationId xmlns:a16="http://schemas.microsoft.com/office/drawing/2014/main" id="{D51AB114-B6DB-6CF4-91B0-A3D81276BAB4}"/>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76" name="Tekstfelt 2575">
              <a:hlinkClick r:id="rId8" action="ppaction://hlinksldjump"/>
              <a:extLst>
                <a:ext uri="{FF2B5EF4-FFF2-40B4-BE49-F238E27FC236}">
                  <a16:creationId xmlns:a16="http://schemas.microsoft.com/office/drawing/2014/main" id="{398E00DF-1E14-62D0-3AC7-B714051A4550}"/>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2577" name="Tekstfelt 2576">
              <a:hlinkClick r:id="rId8" action="ppaction://hlinksldjump"/>
              <a:extLst>
                <a:ext uri="{FF2B5EF4-FFF2-40B4-BE49-F238E27FC236}">
                  <a16:creationId xmlns:a16="http://schemas.microsoft.com/office/drawing/2014/main" id="{3C281C71-FCA9-D3E3-4ECA-E14448F3C2F4}"/>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2578" name="Tekstfelt 2577">
              <a:hlinkClick r:id="rId8" action="ppaction://hlinksldjump"/>
              <a:extLst>
                <a:ext uri="{FF2B5EF4-FFF2-40B4-BE49-F238E27FC236}">
                  <a16:creationId xmlns:a16="http://schemas.microsoft.com/office/drawing/2014/main" id="{B9E4A9AF-9D62-59F5-E779-9248D902E5A3}"/>
                </a:ext>
              </a:extLst>
            </p:cNvPr>
            <p:cNvSpPr txBox="1"/>
            <p:nvPr/>
          </p:nvSpPr>
          <p:spPr>
            <a:xfrm>
              <a:off x="576020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2579" name="Tekstfelt 2578">
              <a:hlinkClick r:id="rId8" action="ppaction://hlinksldjump"/>
              <a:extLst>
                <a:ext uri="{FF2B5EF4-FFF2-40B4-BE49-F238E27FC236}">
                  <a16:creationId xmlns:a16="http://schemas.microsoft.com/office/drawing/2014/main" id="{4A56AE6B-A843-621D-320F-71341A983EC0}"/>
                </a:ext>
              </a:extLst>
            </p:cNvPr>
            <p:cNvSpPr txBox="1"/>
            <p:nvPr/>
          </p:nvSpPr>
          <p:spPr>
            <a:xfrm>
              <a:off x="5685555" y="3844047"/>
              <a:ext cx="391454" cy="246221"/>
            </a:xfrm>
            <a:prstGeom prst="rect">
              <a:avLst/>
            </a:prstGeom>
            <a:noFill/>
          </p:spPr>
          <p:txBody>
            <a:bodyPr wrap="none" rtlCol="0">
              <a:spAutoFit/>
            </a:bodyPr>
            <a:lstStyle/>
            <a:p>
              <a:r>
                <a:rPr lang="da-DK" sz="1000" dirty="0"/>
                <a:t>213</a:t>
              </a:r>
            </a:p>
          </p:txBody>
        </p:sp>
      </p:grpSp>
      <p:grpSp>
        <p:nvGrpSpPr>
          <p:cNvPr id="2580" name="Gruppe 2579">
            <a:extLst>
              <a:ext uri="{FF2B5EF4-FFF2-40B4-BE49-F238E27FC236}">
                <a16:creationId xmlns:a16="http://schemas.microsoft.com/office/drawing/2014/main" id="{83D16DAA-0684-C425-67CE-DA55B0DDDFA5}"/>
              </a:ext>
            </a:extLst>
          </p:cNvPr>
          <p:cNvGrpSpPr/>
          <p:nvPr/>
        </p:nvGrpSpPr>
        <p:grpSpPr>
          <a:xfrm>
            <a:off x="9072138" y="4658935"/>
            <a:ext cx="667465" cy="566405"/>
            <a:chOff x="5685555" y="3711707"/>
            <a:chExt cx="667465" cy="566405"/>
          </a:xfrm>
        </p:grpSpPr>
        <p:sp>
          <p:nvSpPr>
            <p:cNvPr id="2581" name="Rektangel 2580">
              <a:hlinkClick r:id="rId8" action="ppaction://hlinksldjump"/>
              <a:extLst>
                <a:ext uri="{FF2B5EF4-FFF2-40B4-BE49-F238E27FC236}">
                  <a16:creationId xmlns:a16="http://schemas.microsoft.com/office/drawing/2014/main" id="{89990DB0-4AF0-8381-E497-BBC9E73F72C3}"/>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82" name="Tekstfelt 2581">
              <a:hlinkClick r:id="rId8" action="ppaction://hlinksldjump"/>
              <a:extLst>
                <a:ext uri="{FF2B5EF4-FFF2-40B4-BE49-F238E27FC236}">
                  <a16:creationId xmlns:a16="http://schemas.microsoft.com/office/drawing/2014/main" id="{B7286871-21D1-59C6-8D16-7531919D056E}"/>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86</a:t>
              </a:r>
            </a:p>
          </p:txBody>
        </p:sp>
        <p:sp>
          <p:nvSpPr>
            <p:cNvPr id="2583" name="Tekstfelt 2582">
              <a:hlinkClick r:id="rId8" action="ppaction://hlinksldjump"/>
              <a:extLst>
                <a:ext uri="{FF2B5EF4-FFF2-40B4-BE49-F238E27FC236}">
                  <a16:creationId xmlns:a16="http://schemas.microsoft.com/office/drawing/2014/main" id="{0D6A094D-3270-2C13-E94E-ABEC6CD206BE}"/>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Rn</a:t>
              </a:r>
              <a:endParaRPr lang="da-DK" sz="1600" dirty="0"/>
            </a:p>
          </p:txBody>
        </p:sp>
        <p:sp>
          <p:nvSpPr>
            <p:cNvPr id="2584" name="Tekstfelt 2583">
              <a:hlinkClick r:id="rId8" action="ppaction://hlinksldjump"/>
              <a:extLst>
                <a:ext uri="{FF2B5EF4-FFF2-40B4-BE49-F238E27FC236}">
                  <a16:creationId xmlns:a16="http://schemas.microsoft.com/office/drawing/2014/main" id="{0475D4FF-EC27-499F-28E3-4ECE6A3E68CE}"/>
                </a:ext>
              </a:extLst>
            </p:cNvPr>
            <p:cNvSpPr txBox="1"/>
            <p:nvPr/>
          </p:nvSpPr>
          <p:spPr>
            <a:xfrm>
              <a:off x="5784061" y="3711707"/>
              <a:ext cx="471604" cy="215444"/>
            </a:xfrm>
            <a:prstGeom prst="rect">
              <a:avLst/>
            </a:prstGeom>
            <a:noFill/>
            <a:scene3d>
              <a:camera prst="orthographicFront"/>
              <a:lightRig rig="threePt" dir="t"/>
            </a:scene3d>
            <a:sp3d>
              <a:bevelT h="38100"/>
            </a:sp3d>
          </p:spPr>
          <p:txBody>
            <a:bodyPr wrap="none" rtlCol="0">
              <a:spAutoFit/>
            </a:bodyPr>
            <a:lstStyle/>
            <a:p>
              <a:r>
                <a:rPr lang="da-DK" sz="800" dirty="0"/>
                <a:t>Radon</a:t>
              </a:r>
            </a:p>
          </p:txBody>
        </p:sp>
        <p:sp>
          <p:nvSpPr>
            <p:cNvPr id="2585" name="Tekstfelt 2584">
              <a:hlinkClick r:id="rId8" action="ppaction://hlinksldjump"/>
              <a:extLst>
                <a:ext uri="{FF2B5EF4-FFF2-40B4-BE49-F238E27FC236}">
                  <a16:creationId xmlns:a16="http://schemas.microsoft.com/office/drawing/2014/main" id="{727ADD0C-AAA9-285F-B8C8-F07B96B8BAF8}"/>
                </a:ext>
              </a:extLst>
            </p:cNvPr>
            <p:cNvSpPr txBox="1"/>
            <p:nvPr/>
          </p:nvSpPr>
          <p:spPr>
            <a:xfrm>
              <a:off x="5685555" y="3844047"/>
              <a:ext cx="391454" cy="246221"/>
            </a:xfrm>
            <a:prstGeom prst="rect">
              <a:avLst/>
            </a:prstGeom>
            <a:noFill/>
          </p:spPr>
          <p:txBody>
            <a:bodyPr wrap="none" rtlCol="0">
              <a:spAutoFit/>
            </a:bodyPr>
            <a:lstStyle/>
            <a:p>
              <a:r>
                <a:rPr lang="da-DK" sz="1000" dirty="0"/>
                <a:t>214</a:t>
              </a:r>
            </a:p>
          </p:txBody>
        </p:sp>
      </p:grpSp>
      <p:grpSp>
        <p:nvGrpSpPr>
          <p:cNvPr id="2586" name="Gruppe 2585">
            <a:extLst>
              <a:ext uri="{FF2B5EF4-FFF2-40B4-BE49-F238E27FC236}">
                <a16:creationId xmlns:a16="http://schemas.microsoft.com/office/drawing/2014/main" id="{8BAC59AB-CA5F-C7B4-7B84-66B058755E60}"/>
              </a:ext>
            </a:extLst>
          </p:cNvPr>
          <p:cNvGrpSpPr/>
          <p:nvPr/>
        </p:nvGrpSpPr>
        <p:grpSpPr>
          <a:xfrm>
            <a:off x="6226869" y="5354207"/>
            <a:ext cx="667465" cy="566405"/>
            <a:chOff x="5685555" y="3711707"/>
            <a:chExt cx="667465" cy="566405"/>
          </a:xfrm>
        </p:grpSpPr>
        <p:sp>
          <p:nvSpPr>
            <p:cNvPr id="2587" name="Rektangel 2586">
              <a:hlinkClick r:id="rId8" action="ppaction://hlinksldjump"/>
              <a:extLst>
                <a:ext uri="{FF2B5EF4-FFF2-40B4-BE49-F238E27FC236}">
                  <a16:creationId xmlns:a16="http://schemas.microsoft.com/office/drawing/2014/main" id="{23780979-7DBA-2C4A-A3D6-FA842448685D}"/>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88" name="Tekstfelt 2587">
              <a:hlinkClick r:id="rId8" action="ppaction://hlinksldjump"/>
              <a:extLst>
                <a:ext uri="{FF2B5EF4-FFF2-40B4-BE49-F238E27FC236}">
                  <a16:creationId xmlns:a16="http://schemas.microsoft.com/office/drawing/2014/main" id="{B3551456-E34B-73E7-C69E-09D806E4EA52}"/>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86</a:t>
              </a:r>
            </a:p>
          </p:txBody>
        </p:sp>
        <p:sp>
          <p:nvSpPr>
            <p:cNvPr id="2589" name="Tekstfelt 2588">
              <a:hlinkClick r:id="rId8" action="ppaction://hlinksldjump"/>
              <a:extLst>
                <a:ext uri="{FF2B5EF4-FFF2-40B4-BE49-F238E27FC236}">
                  <a16:creationId xmlns:a16="http://schemas.microsoft.com/office/drawing/2014/main" id="{3202B4EA-E6EB-68DA-17CA-28EB1CF4BA3E}"/>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Rn</a:t>
              </a:r>
              <a:endParaRPr lang="da-DK" sz="1600" dirty="0"/>
            </a:p>
          </p:txBody>
        </p:sp>
        <p:sp>
          <p:nvSpPr>
            <p:cNvPr id="2590" name="Tekstfelt 2589">
              <a:hlinkClick r:id="rId8" action="ppaction://hlinksldjump"/>
              <a:extLst>
                <a:ext uri="{FF2B5EF4-FFF2-40B4-BE49-F238E27FC236}">
                  <a16:creationId xmlns:a16="http://schemas.microsoft.com/office/drawing/2014/main" id="{EEB1A3E2-8CED-921B-6C2F-58B6FE631BBD}"/>
                </a:ext>
              </a:extLst>
            </p:cNvPr>
            <p:cNvSpPr txBox="1"/>
            <p:nvPr/>
          </p:nvSpPr>
          <p:spPr>
            <a:xfrm>
              <a:off x="5799963" y="3711707"/>
              <a:ext cx="471604" cy="215444"/>
            </a:xfrm>
            <a:prstGeom prst="rect">
              <a:avLst/>
            </a:prstGeom>
            <a:noFill/>
            <a:scene3d>
              <a:camera prst="orthographicFront"/>
              <a:lightRig rig="threePt" dir="t"/>
            </a:scene3d>
            <a:sp3d>
              <a:bevelT h="38100"/>
            </a:sp3d>
          </p:spPr>
          <p:txBody>
            <a:bodyPr wrap="none" rtlCol="0">
              <a:spAutoFit/>
            </a:bodyPr>
            <a:lstStyle/>
            <a:p>
              <a:r>
                <a:rPr lang="da-DK" sz="800" dirty="0"/>
                <a:t>Radon</a:t>
              </a:r>
            </a:p>
          </p:txBody>
        </p:sp>
        <p:sp>
          <p:nvSpPr>
            <p:cNvPr id="2591" name="Tekstfelt 2590">
              <a:hlinkClick r:id="rId8" action="ppaction://hlinksldjump"/>
              <a:extLst>
                <a:ext uri="{FF2B5EF4-FFF2-40B4-BE49-F238E27FC236}">
                  <a16:creationId xmlns:a16="http://schemas.microsoft.com/office/drawing/2014/main" id="{8B63F8ED-B514-F2BD-A22C-38E780063CB5}"/>
                </a:ext>
              </a:extLst>
            </p:cNvPr>
            <p:cNvSpPr txBox="1"/>
            <p:nvPr/>
          </p:nvSpPr>
          <p:spPr>
            <a:xfrm>
              <a:off x="5685555" y="3844047"/>
              <a:ext cx="391454" cy="246221"/>
            </a:xfrm>
            <a:prstGeom prst="rect">
              <a:avLst/>
            </a:prstGeom>
            <a:noFill/>
          </p:spPr>
          <p:txBody>
            <a:bodyPr wrap="none" rtlCol="0">
              <a:spAutoFit/>
            </a:bodyPr>
            <a:lstStyle/>
            <a:p>
              <a:r>
                <a:rPr lang="da-DK" sz="1000" dirty="0"/>
                <a:t>218</a:t>
              </a:r>
            </a:p>
          </p:txBody>
        </p:sp>
      </p:grpSp>
      <p:grpSp>
        <p:nvGrpSpPr>
          <p:cNvPr id="2592" name="Gruppe 2591">
            <a:extLst>
              <a:ext uri="{FF2B5EF4-FFF2-40B4-BE49-F238E27FC236}">
                <a16:creationId xmlns:a16="http://schemas.microsoft.com/office/drawing/2014/main" id="{1B3857D3-FE7C-7D27-5018-42C872661D6A}"/>
              </a:ext>
            </a:extLst>
          </p:cNvPr>
          <p:cNvGrpSpPr/>
          <p:nvPr/>
        </p:nvGrpSpPr>
        <p:grpSpPr>
          <a:xfrm>
            <a:off x="6927164" y="5355459"/>
            <a:ext cx="667465" cy="566405"/>
            <a:chOff x="5685555" y="3711707"/>
            <a:chExt cx="667465" cy="566405"/>
          </a:xfrm>
        </p:grpSpPr>
        <p:sp>
          <p:nvSpPr>
            <p:cNvPr id="2593" name="Rektangel 2592">
              <a:hlinkClick r:id="rId8" action="ppaction://hlinksldjump"/>
              <a:extLst>
                <a:ext uri="{FF2B5EF4-FFF2-40B4-BE49-F238E27FC236}">
                  <a16:creationId xmlns:a16="http://schemas.microsoft.com/office/drawing/2014/main" id="{15FCABB5-9238-18AB-E328-1B2C6ECC4ADE}"/>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94" name="Tekstfelt 2593">
              <a:hlinkClick r:id="rId8" action="ppaction://hlinksldjump"/>
              <a:extLst>
                <a:ext uri="{FF2B5EF4-FFF2-40B4-BE49-F238E27FC236}">
                  <a16:creationId xmlns:a16="http://schemas.microsoft.com/office/drawing/2014/main" id="{33CD9996-B1C4-6FAB-8AF0-0DA196505C5A}"/>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82</a:t>
              </a:r>
            </a:p>
          </p:txBody>
        </p:sp>
        <p:sp>
          <p:nvSpPr>
            <p:cNvPr id="2595" name="Tekstfelt 2594">
              <a:hlinkClick r:id="rId8" action="ppaction://hlinksldjump"/>
              <a:extLst>
                <a:ext uri="{FF2B5EF4-FFF2-40B4-BE49-F238E27FC236}">
                  <a16:creationId xmlns:a16="http://schemas.microsoft.com/office/drawing/2014/main" id="{4D1FD746-C353-E816-B258-D07320A1D50E}"/>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Pb</a:t>
              </a:r>
              <a:endParaRPr lang="da-DK" sz="1600" dirty="0"/>
            </a:p>
          </p:txBody>
        </p:sp>
        <p:sp>
          <p:nvSpPr>
            <p:cNvPr id="2596" name="Tekstfelt 2595">
              <a:hlinkClick r:id="rId8" action="ppaction://hlinksldjump"/>
              <a:extLst>
                <a:ext uri="{FF2B5EF4-FFF2-40B4-BE49-F238E27FC236}">
                  <a16:creationId xmlns:a16="http://schemas.microsoft.com/office/drawing/2014/main" id="{A1B3D989-68A2-9690-2238-A8B3D3A81EBF}"/>
                </a:ext>
              </a:extLst>
            </p:cNvPr>
            <p:cNvSpPr txBox="1"/>
            <p:nvPr/>
          </p:nvSpPr>
          <p:spPr>
            <a:xfrm>
              <a:off x="5863574" y="3711707"/>
              <a:ext cx="320922" cy="215444"/>
            </a:xfrm>
            <a:prstGeom prst="rect">
              <a:avLst/>
            </a:prstGeom>
            <a:noFill/>
            <a:scene3d>
              <a:camera prst="orthographicFront"/>
              <a:lightRig rig="threePt" dir="t"/>
            </a:scene3d>
            <a:sp3d>
              <a:bevelT h="38100"/>
            </a:sp3d>
          </p:spPr>
          <p:txBody>
            <a:bodyPr wrap="none" rtlCol="0">
              <a:spAutoFit/>
            </a:bodyPr>
            <a:lstStyle/>
            <a:p>
              <a:r>
                <a:rPr lang="da-DK" sz="800" dirty="0"/>
                <a:t>Bly</a:t>
              </a:r>
            </a:p>
          </p:txBody>
        </p:sp>
        <p:sp>
          <p:nvSpPr>
            <p:cNvPr id="2597" name="Tekstfelt 2596">
              <a:hlinkClick r:id="rId8" action="ppaction://hlinksldjump"/>
              <a:extLst>
                <a:ext uri="{FF2B5EF4-FFF2-40B4-BE49-F238E27FC236}">
                  <a16:creationId xmlns:a16="http://schemas.microsoft.com/office/drawing/2014/main" id="{1389CCC6-9AF2-BB0A-1155-A6EEE54A86AD}"/>
                </a:ext>
              </a:extLst>
            </p:cNvPr>
            <p:cNvSpPr txBox="1"/>
            <p:nvPr/>
          </p:nvSpPr>
          <p:spPr>
            <a:xfrm>
              <a:off x="5685555" y="3844047"/>
              <a:ext cx="391454" cy="246221"/>
            </a:xfrm>
            <a:prstGeom prst="rect">
              <a:avLst/>
            </a:prstGeom>
            <a:noFill/>
          </p:spPr>
          <p:txBody>
            <a:bodyPr wrap="none" rtlCol="0">
              <a:spAutoFit/>
            </a:bodyPr>
            <a:lstStyle/>
            <a:p>
              <a:r>
                <a:rPr lang="da-DK" sz="1000" dirty="0"/>
                <a:t>208</a:t>
              </a:r>
            </a:p>
          </p:txBody>
        </p:sp>
      </p:grpSp>
      <p:grpSp>
        <p:nvGrpSpPr>
          <p:cNvPr id="2598" name="Gruppe 2597">
            <a:extLst>
              <a:ext uri="{FF2B5EF4-FFF2-40B4-BE49-F238E27FC236}">
                <a16:creationId xmlns:a16="http://schemas.microsoft.com/office/drawing/2014/main" id="{06DF5540-DA0E-FE6D-6FB0-F3A80DF9F9D4}"/>
              </a:ext>
            </a:extLst>
          </p:cNvPr>
          <p:cNvGrpSpPr/>
          <p:nvPr/>
        </p:nvGrpSpPr>
        <p:grpSpPr>
          <a:xfrm>
            <a:off x="7646349" y="5352938"/>
            <a:ext cx="667465" cy="566405"/>
            <a:chOff x="5685555" y="3711707"/>
            <a:chExt cx="667465" cy="566405"/>
          </a:xfrm>
        </p:grpSpPr>
        <p:sp>
          <p:nvSpPr>
            <p:cNvPr id="2599" name="Rektangel 2598">
              <a:hlinkClick r:id="rId8" action="ppaction://hlinksldjump"/>
              <a:extLst>
                <a:ext uri="{FF2B5EF4-FFF2-40B4-BE49-F238E27FC236}">
                  <a16:creationId xmlns:a16="http://schemas.microsoft.com/office/drawing/2014/main" id="{F6B79711-A269-03CB-4A28-47DA5E3F703B}"/>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00" name="Tekstfelt 2599">
              <a:hlinkClick r:id="rId8" action="ppaction://hlinksldjump"/>
              <a:extLst>
                <a:ext uri="{FF2B5EF4-FFF2-40B4-BE49-F238E27FC236}">
                  <a16:creationId xmlns:a16="http://schemas.microsoft.com/office/drawing/2014/main" id="{0E0EF7C9-97C8-F76C-C823-F74C05079C6C}"/>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2601" name="Tekstfelt 2600">
              <a:hlinkClick r:id="rId8" action="ppaction://hlinksldjump"/>
              <a:extLst>
                <a:ext uri="{FF2B5EF4-FFF2-40B4-BE49-F238E27FC236}">
                  <a16:creationId xmlns:a16="http://schemas.microsoft.com/office/drawing/2014/main" id="{12F2DA6A-6D7F-9EBD-0A0D-4CBB72B23113}"/>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2602" name="Tekstfelt 2601">
              <a:hlinkClick r:id="rId8" action="ppaction://hlinksldjump"/>
              <a:extLst>
                <a:ext uri="{FF2B5EF4-FFF2-40B4-BE49-F238E27FC236}">
                  <a16:creationId xmlns:a16="http://schemas.microsoft.com/office/drawing/2014/main" id="{8AFD1F84-CD6A-2053-AC58-5F86D7793A08}"/>
                </a:ext>
              </a:extLst>
            </p:cNvPr>
            <p:cNvSpPr txBox="1"/>
            <p:nvPr/>
          </p:nvSpPr>
          <p:spPr>
            <a:xfrm>
              <a:off x="576020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2603" name="Tekstfelt 2602">
              <a:hlinkClick r:id="rId8" action="ppaction://hlinksldjump"/>
              <a:extLst>
                <a:ext uri="{FF2B5EF4-FFF2-40B4-BE49-F238E27FC236}">
                  <a16:creationId xmlns:a16="http://schemas.microsoft.com/office/drawing/2014/main" id="{6468E119-0C86-7158-2710-5EBD93624232}"/>
                </a:ext>
              </a:extLst>
            </p:cNvPr>
            <p:cNvSpPr txBox="1"/>
            <p:nvPr/>
          </p:nvSpPr>
          <p:spPr>
            <a:xfrm>
              <a:off x="5685555" y="3844047"/>
              <a:ext cx="391454" cy="246221"/>
            </a:xfrm>
            <a:prstGeom prst="rect">
              <a:avLst/>
            </a:prstGeom>
            <a:noFill/>
          </p:spPr>
          <p:txBody>
            <a:bodyPr wrap="none" rtlCol="0">
              <a:spAutoFit/>
            </a:bodyPr>
            <a:lstStyle/>
            <a:p>
              <a:r>
                <a:rPr lang="da-DK" sz="1000" dirty="0"/>
                <a:t>214</a:t>
              </a:r>
            </a:p>
          </p:txBody>
        </p:sp>
      </p:grpSp>
      <p:grpSp>
        <p:nvGrpSpPr>
          <p:cNvPr id="2604" name="Gruppe 2603">
            <a:extLst>
              <a:ext uri="{FF2B5EF4-FFF2-40B4-BE49-F238E27FC236}">
                <a16:creationId xmlns:a16="http://schemas.microsoft.com/office/drawing/2014/main" id="{B549467A-5DA5-D46C-B47D-E9D1A466084F}"/>
              </a:ext>
            </a:extLst>
          </p:cNvPr>
          <p:cNvGrpSpPr/>
          <p:nvPr/>
        </p:nvGrpSpPr>
        <p:grpSpPr>
          <a:xfrm>
            <a:off x="8350423" y="5350415"/>
            <a:ext cx="667465" cy="566405"/>
            <a:chOff x="5685555" y="3711707"/>
            <a:chExt cx="667465" cy="566405"/>
          </a:xfrm>
        </p:grpSpPr>
        <p:sp>
          <p:nvSpPr>
            <p:cNvPr id="2605" name="Rektangel 2604">
              <a:hlinkClick r:id="rId9" action="ppaction://hlinksldjump"/>
              <a:extLst>
                <a:ext uri="{FF2B5EF4-FFF2-40B4-BE49-F238E27FC236}">
                  <a16:creationId xmlns:a16="http://schemas.microsoft.com/office/drawing/2014/main" id="{E0512294-32E2-7AF2-98AA-6957B97727D8}"/>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06" name="Tekstfelt 2605">
              <a:hlinkClick r:id="rId9" action="ppaction://hlinksldjump"/>
              <a:extLst>
                <a:ext uri="{FF2B5EF4-FFF2-40B4-BE49-F238E27FC236}">
                  <a16:creationId xmlns:a16="http://schemas.microsoft.com/office/drawing/2014/main" id="{19D6E9AF-705D-2A99-1C68-091282BE62CE}"/>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82</a:t>
              </a:r>
            </a:p>
          </p:txBody>
        </p:sp>
        <p:sp>
          <p:nvSpPr>
            <p:cNvPr id="2607" name="Tekstfelt 2606">
              <a:hlinkClick r:id="rId9" action="ppaction://hlinksldjump"/>
              <a:extLst>
                <a:ext uri="{FF2B5EF4-FFF2-40B4-BE49-F238E27FC236}">
                  <a16:creationId xmlns:a16="http://schemas.microsoft.com/office/drawing/2014/main" id="{521392F2-D235-510B-18A6-2EE670AF38BD}"/>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Pb</a:t>
              </a:r>
              <a:endParaRPr lang="da-DK" sz="1600" dirty="0"/>
            </a:p>
          </p:txBody>
        </p:sp>
        <p:sp>
          <p:nvSpPr>
            <p:cNvPr id="2608" name="Tekstfelt 2607">
              <a:hlinkClick r:id="rId9" action="ppaction://hlinksldjump"/>
              <a:extLst>
                <a:ext uri="{FF2B5EF4-FFF2-40B4-BE49-F238E27FC236}">
                  <a16:creationId xmlns:a16="http://schemas.microsoft.com/office/drawing/2014/main" id="{F143F354-7C17-4144-30B1-A8C9987DB030}"/>
                </a:ext>
              </a:extLst>
            </p:cNvPr>
            <p:cNvSpPr txBox="1"/>
            <p:nvPr/>
          </p:nvSpPr>
          <p:spPr>
            <a:xfrm>
              <a:off x="5863574" y="3711707"/>
              <a:ext cx="320922" cy="215444"/>
            </a:xfrm>
            <a:prstGeom prst="rect">
              <a:avLst/>
            </a:prstGeom>
            <a:noFill/>
            <a:scene3d>
              <a:camera prst="orthographicFront"/>
              <a:lightRig rig="threePt" dir="t"/>
            </a:scene3d>
            <a:sp3d>
              <a:bevelT h="38100"/>
            </a:sp3d>
          </p:spPr>
          <p:txBody>
            <a:bodyPr wrap="none" rtlCol="0">
              <a:spAutoFit/>
            </a:bodyPr>
            <a:lstStyle/>
            <a:p>
              <a:r>
                <a:rPr lang="da-DK" sz="800" dirty="0"/>
                <a:t>Bly</a:t>
              </a:r>
            </a:p>
          </p:txBody>
        </p:sp>
        <p:sp>
          <p:nvSpPr>
            <p:cNvPr id="2609" name="Tekstfelt 2608">
              <a:hlinkClick r:id="rId9" action="ppaction://hlinksldjump"/>
              <a:extLst>
                <a:ext uri="{FF2B5EF4-FFF2-40B4-BE49-F238E27FC236}">
                  <a16:creationId xmlns:a16="http://schemas.microsoft.com/office/drawing/2014/main" id="{D4C69A68-18A3-AF6A-4EA1-9B14947EE305}"/>
                </a:ext>
              </a:extLst>
            </p:cNvPr>
            <p:cNvSpPr txBox="1"/>
            <p:nvPr/>
          </p:nvSpPr>
          <p:spPr>
            <a:xfrm>
              <a:off x="5685555" y="3844047"/>
              <a:ext cx="391454" cy="246221"/>
            </a:xfrm>
            <a:prstGeom prst="rect">
              <a:avLst/>
            </a:prstGeom>
            <a:noFill/>
          </p:spPr>
          <p:txBody>
            <a:bodyPr wrap="none" rtlCol="0">
              <a:spAutoFit/>
            </a:bodyPr>
            <a:lstStyle/>
            <a:p>
              <a:r>
                <a:rPr lang="da-DK" sz="1000" dirty="0"/>
                <a:t>210</a:t>
              </a:r>
            </a:p>
          </p:txBody>
        </p:sp>
      </p:grpSp>
      <p:grpSp>
        <p:nvGrpSpPr>
          <p:cNvPr id="2610" name="Gruppe 2609">
            <a:extLst>
              <a:ext uri="{FF2B5EF4-FFF2-40B4-BE49-F238E27FC236}">
                <a16:creationId xmlns:a16="http://schemas.microsoft.com/office/drawing/2014/main" id="{6CA72CB4-1A33-EE10-F43D-39EA797EBA10}"/>
              </a:ext>
            </a:extLst>
          </p:cNvPr>
          <p:cNvGrpSpPr/>
          <p:nvPr/>
        </p:nvGrpSpPr>
        <p:grpSpPr>
          <a:xfrm>
            <a:off x="9073392" y="5351667"/>
            <a:ext cx="667465" cy="566405"/>
            <a:chOff x="5685555" y="3711707"/>
            <a:chExt cx="667465" cy="566405"/>
          </a:xfrm>
        </p:grpSpPr>
        <p:sp>
          <p:nvSpPr>
            <p:cNvPr id="2611" name="Rektangel 2610">
              <a:hlinkClick r:id="rId8" action="ppaction://hlinksldjump"/>
              <a:extLst>
                <a:ext uri="{FF2B5EF4-FFF2-40B4-BE49-F238E27FC236}">
                  <a16:creationId xmlns:a16="http://schemas.microsoft.com/office/drawing/2014/main" id="{6200E6AC-1F1F-1510-3E6E-1FACF2F0332D}"/>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12" name="Tekstfelt 2611">
              <a:hlinkClick r:id="rId8" action="ppaction://hlinksldjump"/>
              <a:extLst>
                <a:ext uri="{FF2B5EF4-FFF2-40B4-BE49-F238E27FC236}">
                  <a16:creationId xmlns:a16="http://schemas.microsoft.com/office/drawing/2014/main" id="{040E4728-604C-32C6-EBB5-0AAE68CE6E87}"/>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2613" name="Tekstfelt 2612">
              <a:hlinkClick r:id="rId8" action="ppaction://hlinksldjump"/>
              <a:extLst>
                <a:ext uri="{FF2B5EF4-FFF2-40B4-BE49-F238E27FC236}">
                  <a16:creationId xmlns:a16="http://schemas.microsoft.com/office/drawing/2014/main" id="{B39158D1-6035-0BC0-1D72-345A7A81706E}"/>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2614" name="Tekstfelt 2613">
              <a:hlinkClick r:id="rId8" action="ppaction://hlinksldjump"/>
              <a:extLst>
                <a:ext uri="{FF2B5EF4-FFF2-40B4-BE49-F238E27FC236}">
                  <a16:creationId xmlns:a16="http://schemas.microsoft.com/office/drawing/2014/main" id="{6B4B67C0-29A6-6076-4763-6C3557DEFD36}"/>
                </a:ext>
              </a:extLst>
            </p:cNvPr>
            <p:cNvSpPr txBox="1"/>
            <p:nvPr/>
          </p:nvSpPr>
          <p:spPr>
            <a:xfrm>
              <a:off x="5807915" y="3711707"/>
              <a:ext cx="417102" cy="215444"/>
            </a:xfrm>
            <a:prstGeom prst="rect">
              <a:avLst/>
            </a:prstGeom>
            <a:noFill/>
            <a:scene3d>
              <a:camera prst="orthographicFront"/>
              <a:lightRig rig="threePt" dir="t"/>
            </a:scene3d>
            <a:sp3d>
              <a:bevelT h="38100"/>
            </a:sp3d>
          </p:spPr>
          <p:txBody>
            <a:bodyPr wrap="none" rtlCol="0">
              <a:spAutoFit/>
            </a:bodyPr>
            <a:lstStyle/>
            <a:p>
              <a:r>
                <a:rPr lang="da-DK" sz="800" dirty="0" err="1"/>
                <a:t>Astat</a:t>
              </a:r>
              <a:endParaRPr lang="da-DK" sz="800" dirty="0"/>
            </a:p>
          </p:txBody>
        </p:sp>
        <p:sp>
          <p:nvSpPr>
            <p:cNvPr id="2615" name="Tekstfelt 2614">
              <a:hlinkClick r:id="rId8" action="ppaction://hlinksldjump"/>
              <a:extLst>
                <a:ext uri="{FF2B5EF4-FFF2-40B4-BE49-F238E27FC236}">
                  <a16:creationId xmlns:a16="http://schemas.microsoft.com/office/drawing/2014/main" id="{64F22F1B-D0C9-A8CA-B183-8493B6A37B4A}"/>
                </a:ext>
              </a:extLst>
            </p:cNvPr>
            <p:cNvSpPr txBox="1"/>
            <p:nvPr/>
          </p:nvSpPr>
          <p:spPr>
            <a:xfrm>
              <a:off x="5685555" y="3844047"/>
              <a:ext cx="391454" cy="246221"/>
            </a:xfrm>
            <a:prstGeom prst="rect">
              <a:avLst/>
            </a:prstGeom>
            <a:noFill/>
          </p:spPr>
          <p:txBody>
            <a:bodyPr wrap="none" rtlCol="0">
              <a:spAutoFit/>
            </a:bodyPr>
            <a:lstStyle/>
            <a:p>
              <a:r>
                <a:rPr lang="da-DK" sz="1000" dirty="0"/>
                <a:t>216</a:t>
              </a:r>
            </a:p>
          </p:txBody>
        </p:sp>
      </p:grpSp>
      <p:sp>
        <p:nvSpPr>
          <p:cNvPr id="3" name="Tekstfelt 2">
            <a:extLst>
              <a:ext uri="{FF2B5EF4-FFF2-40B4-BE49-F238E27FC236}">
                <a16:creationId xmlns:a16="http://schemas.microsoft.com/office/drawing/2014/main" id="{DCF40777-5862-F1CC-D039-B979130C524B}"/>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cxnSp>
        <p:nvCxnSpPr>
          <p:cNvPr id="6" name="Lige pilforbindelse 5">
            <a:extLst>
              <a:ext uri="{FF2B5EF4-FFF2-40B4-BE49-F238E27FC236}">
                <a16:creationId xmlns:a16="http://schemas.microsoft.com/office/drawing/2014/main" id="{C62138AB-DFB0-E88D-52AA-6C9B4CE2C0F6}"/>
              </a:ext>
            </a:extLst>
          </p:cNvPr>
          <p:cNvCxnSpPr>
            <a:cxnSpLocks/>
          </p:cNvCxnSpPr>
          <p:nvPr/>
        </p:nvCxnSpPr>
        <p:spPr>
          <a:xfrm flipH="1">
            <a:off x="5053063" y="4799420"/>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7" name="Lige pilforbindelse 6">
            <a:extLst>
              <a:ext uri="{FF2B5EF4-FFF2-40B4-BE49-F238E27FC236}">
                <a16:creationId xmlns:a16="http://schemas.microsoft.com/office/drawing/2014/main" id="{F4FA8F32-FF23-AB95-FADC-1DD2844B493B}"/>
              </a:ext>
            </a:extLst>
          </p:cNvPr>
          <p:cNvCxnSpPr>
            <a:cxnSpLocks/>
          </p:cNvCxnSpPr>
          <p:nvPr/>
        </p:nvCxnSpPr>
        <p:spPr>
          <a:xfrm flipH="1">
            <a:off x="4183102" y="5650798"/>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9" name="Lige pilforbindelse 8">
            <a:extLst>
              <a:ext uri="{FF2B5EF4-FFF2-40B4-BE49-F238E27FC236}">
                <a16:creationId xmlns:a16="http://schemas.microsoft.com/office/drawing/2014/main" id="{DF38D1F2-5BBC-F951-E9A2-D02B95F89493}"/>
              </a:ext>
            </a:extLst>
          </p:cNvPr>
          <p:cNvCxnSpPr>
            <a:cxnSpLocks noChangeAspect="1"/>
          </p:cNvCxnSpPr>
          <p:nvPr/>
        </p:nvCxnSpPr>
        <p:spPr>
          <a:xfrm rot="10800000">
            <a:off x="3740164" y="6065641"/>
            <a:ext cx="252000" cy="212400"/>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10" name="Lige pilforbindelse 9">
            <a:extLst>
              <a:ext uri="{FF2B5EF4-FFF2-40B4-BE49-F238E27FC236}">
                <a16:creationId xmlns:a16="http://schemas.microsoft.com/office/drawing/2014/main" id="{88EF0677-EE7E-16B3-CCF8-92E324DF26C2}"/>
              </a:ext>
            </a:extLst>
          </p:cNvPr>
          <p:cNvCxnSpPr>
            <a:cxnSpLocks noChangeAspect="1"/>
          </p:cNvCxnSpPr>
          <p:nvPr/>
        </p:nvCxnSpPr>
        <p:spPr>
          <a:xfrm rot="10800000">
            <a:off x="3307849" y="5633326"/>
            <a:ext cx="252000" cy="212400"/>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35626912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7"/>
                                        </p:tgtEl>
                                        <p:attrNameLst>
                                          <p:attrName>style.visibility</p:attrName>
                                        </p:attrNameLst>
                                      </p:cBhvr>
                                      <p:to>
                                        <p:strVal val="visible"/>
                                      </p:to>
                                    </p:set>
                                    <p:animEffect transition="in" filter="dissolve">
                                      <p:cBhvr>
                                        <p:cTn id="11" dur="500"/>
                                        <p:tgtEl>
                                          <p:spTgt spid="7"/>
                                        </p:tgtEl>
                                      </p:cBhvr>
                                    </p:animEffect>
                                  </p:childTnLst>
                                </p:cTn>
                              </p:par>
                            </p:childTnLst>
                          </p:cTn>
                        </p:par>
                        <p:par>
                          <p:cTn id="12" fill="hold">
                            <p:stCondLst>
                              <p:cond delay="1000"/>
                            </p:stCondLst>
                            <p:childTnLst>
                              <p:par>
                                <p:cTn id="13" presetID="9" presetClass="entr" presetSubtype="0" fill="hold" nodeType="after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dissolve">
                                      <p:cBhvr>
                                        <p:cTn id="15" dur="500"/>
                                        <p:tgtEl>
                                          <p:spTgt spid="9"/>
                                        </p:tgtEl>
                                      </p:cBhvr>
                                    </p:animEffect>
                                  </p:childTnLst>
                                </p:cTn>
                              </p:par>
                            </p:childTnLst>
                          </p:cTn>
                        </p:par>
                        <p:par>
                          <p:cTn id="16" fill="hold">
                            <p:stCondLst>
                              <p:cond delay="1500"/>
                            </p:stCondLst>
                            <p:childTnLst>
                              <p:par>
                                <p:cTn id="17" presetID="9" presetClass="entr" presetSubtype="0" fill="hold" nodeType="afterEffect">
                                  <p:stCondLst>
                                    <p:cond delay="0"/>
                                  </p:stCondLst>
                                  <p:childTnLst>
                                    <p:set>
                                      <p:cBhvr>
                                        <p:cTn id="18" dur="1" fill="hold">
                                          <p:stCondLst>
                                            <p:cond delay="0"/>
                                          </p:stCondLst>
                                        </p:cTn>
                                        <p:tgtEl>
                                          <p:spTgt spid="10"/>
                                        </p:tgtEl>
                                        <p:attrNameLst>
                                          <p:attrName>style.visibility</p:attrName>
                                        </p:attrNameLst>
                                      </p:cBhvr>
                                      <p:to>
                                        <p:strVal val="visible"/>
                                      </p:to>
                                    </p:set>
                                    <p:animEffect transition="in" filter="dissolve">
                                      <p:cBhvr>
                                        <p:cTn id="19"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EAE173A-1794-BB0E-D059-188AF8D70849}"/>
            </a:ext>
          </a:extLst>
        </p:cNvPr>
        <p:cNvGrpSpPr/>
        <p:nvPr/>
      </p:nvGrpSpPr>
      <p:grpSpPr>
        <a:xfrm>
          <a:off x="0" y="0"/>
          <a:ext cx="0" cy="0"/>
          <a:chOff x="0" y="0"/>
          <a:chExt cx="0" cy="0"/>
        </a:xfrm>
      </p:grpSpPr>
      <p:pic>
        <p:nvPicPr>
          <p:cNvPr id="2552" name="Picture 2" descr="Ai Genereret, Forladt, Bygning, Gammel">
            <a:extLst>
              <a:ext uri="{FF2B5EF4-FFF2-40B4-BE49-F238E27FC236}">
                <a16:creationId xmlns:a16="http://schemas.microsoft.com/office/drawing/2014/main" id="{2C1CCC65-0DF9-3930-536F-68A06388F824}"/>
              </a:ext>
            </a:extLst>
          </p:cNvPr>
          <p:cNvPicPr>
            <a:picLocks noChangeAspect="1" noChangeArrowheads="1"/>
          </p:cNvPicPr>
          <p:nvPr/>
        </p:nvPicPr>
        <p:blipFill>
          <a:blip r:embed="rId3">
            <a:extLst>
              <a:ext uri="{BEBA8EAE-BF5A-486C-A8C5-ECC9F3942E4B}">
                <a14:imgProps xmlns:a14="http://schemas.microsoft.com/office/drawing/2010/main">
                  <a14:imgLayer r:embed="rId4">
                    <a14:imgEffect>
                      <a14:brightnessContrast bright="-40000" contrast="-40000"/>
                    </a14:imgEffect>
                  </a14:imgLayer>
                </a14:imgProps>
              </a:ext>
              <a:ext uri="{28A0092B-C50C-407E-A947-70E740481C1C}">
                <a14:useLocalDpi xmlns:a14="http://schemas.microsoft.com/office/drawing/2010/main" val="0"/>
              </a:ext>
            </a:extLst>
          </a:blip>
          <a:srcRect l="5024" r="14072" b="-1"/>
          <a:stretch/>
        </p:blipFill>
        <p:spPr bwMode="auto">
          <a:xfrm>
            <a:off x="20" y="1282"/>
            <a:ext cx="9905980" cy="6856718"/>
          </a:xfrm>
          <a:prstGeom prst="rect">
            <a:avLst/>
          </a:prstGeom>
          <a:noFill/>
          <a:extLst>
            <a:ext uri="{909E8E84-426E-40DD-AFC4-6F175D3DCCD1}">
              <a14:hiddenFill xmlns:a14="http://schemas.microsoft.com/office/drawing/2010/main">
                <a:solidFill>
                  <a:srgbClr val="FFFFFF"/>
                </a:solidFill>
              </a14:hiddenFill>
            </a:ext>
          </a:extLst>
        </p:spPr>
      </p:pic>
      <p:grpSp>
        <p:nvGrpSpPr>
          <p:cNvPr id="1640" name="Gruppe 1639">
            <a:extLst>
              <a:ext uri="{FF2B5EF4-FFF2-40B4-BE49-F238E27FC236}">
                <a16:creationId xmlns:a16="http://schemas.microsoft.com/office/drawing/2014/main" id="{B2A16C28-A18B-54F0-492B-0F5286E006CA}"/>
              </a:ext>
            </a:extLst>
          </p:cNvPr>
          <p:cNvGrpSpPr/>
          <p:nvPr/>
        </p:nvGrpSpPr>
        <p:grpSpPr>
          <a:xfrm>
            <a:off x="338113" y="1387706"/>
            <a:ext cx="5842309" cy="5233756"/>
            <a:chOff x="766885" y="981717"/>
            <a:chExt cx="5842309" cy="5233756"/>
          </a:xfrm>
        </p:grpSpPr>
        <p:grpSp>
          <p:nvGrpSpPr>
            <p:cNvPr id="1641" name="Gruppe 1640">
              <a:extLst>
                <a:ext uri="{FF2B5EF4-FFF2-40B4-BE49-F238E27FC236}">
                  <a16:creationId xmlns:a16="http://schemas.microsoft.com/office/drawing/2014/main" id="{5F5732AF-039E-029D-FC74-8ACF98E71CD8}"/>
                </a:ext>
              </a:extLst>
            </p:cNvPr>
            <p:cNvGrpSpPr/>
            <p:nvPr/>
          </p:nvGrpSpPr>
          <p:grpSpPr>
            <a:xfrm>
              <a:off x="778422" y="981717"/>
              <a:ext cx="5830772" cy="5233756"/>
              <a:chOff x="-136438" y="1029165"/>
              <a:chExt cx="5830772" cy="5233756"/>
            </a:xfrm>
          </p:grpSpPr>
          <p:grpSp>
            <p:nvGrpSpPr>
              <p:cNvPr id="1808" name="Gruppe 1807">
                <a:extLst>
                  <a:ext uri="{FF2B5EF4-FFF2-40B4-BE49-F238E27FC236}">
                    <a16:creationId xmlns:a16="http://schemas.microsoft.com/office/drawing/2014/main" id="{0E26B4E0-3D6A-3149-CFF5-96CF6AC10E44}"/>
                  </a:ext>
                </a:extLst>
              </p:cNvPr>
              <p:cNvGrpSpPr/>
              <p:nvPr/>
            </p:nvGrpSpPr>
            <p:grpSpPr>
              <a:xfrm>
                <a:off x="4253398" y="1061132"/>
                <a:ext cx="442069" cy="4756379"/>
                <a:chOff x="3817279" y="1064461"/>
                <a:chExt cx="442069" cy="4756379"/>
              </a:xfrm>
            </p:grpSpPr>
            <p:sp>
              <p:nvSpPr>
                <p:cNvPr id="2478" name="Rektangel 2477">
                  <a:extLst>
                    <a:ext uri="{FF2B5EF4-FFF2-40B4-BE49-F238E27FC236}">
                      <a16:creationId xmlns:a16="http://schemas.microsoft.com/office/drawing/2014/main" id="{22CEE64C-EB8A-71F0-AA39-8FBD0F2427D0}"/>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9" name="Rektangel 2478">
                  <a:extLst>
                    <a:ext uri="{FF2B5EF4-FFF2-40B4-BE49-F238E27FC236}">
                      <a16:creationId xmlns:a16="http://schemas.microsoft.com/office/drawing/2014/main" id="{9C0F9F9C-CF62-33C9-EBBA-5ADBEE948B03}"/>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0" name="Rektangel 2479">
                  <a:extLst>
                    <a:ext uri="{FF2B5EF4-FFF2-40B4-BE49-F238E27FC236}">
                      <a16:creationId xmlns:a16="http://schemas.microsoft.com/office/drawing/2014/main" id="{6FE90F55-F9A2-1268-032E-282E47870774}"/>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1" name="Rektangel 2480">
                  <a:extLst>
                    <a:ext uri="{FF2B5EF4-FFF2-40B4-BE49-F238E27FC236}">
                      <a16:creationId xmlns:a16="http://schemas.microsoft.com/office/drawing/2014/main" id="{00C95DF0-DCBD-6E2F-BA3C-FB68B3D3D07A}"/>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2" name="Rektangel 2481">
                  <a:extLst>
                    <a:ext uri="{FF2B5EF4-FFF2-40B4-BE49-F238E27FC236}">
                      <a16:creationId xmlns:a16="http://schemas.microsoft.com/office/drawing/2014/main" id="{F3812DB4-7844-CE61-20E6-E76384D231B7}"/>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3" name="Rektangel 2482">
                  <a:extLst>
                    <a:ext uri="{FF2B5EF4-FFF2-40B4-BE49-F238E27FC236}">
                      <a16:creationId xmlns:a16="http://schemas.microsoft.com/office/drawing/2014/main" id="{D33B9AB7-34F9-8D55-D339-1CF94672154D}"/>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4" name="Rektangel 2483">
                  <a:extLst>
                    <a:ext uri="{FF2B5EF4-FFF2-40B4-BE49-F238E27FC236}">
                      <a16:creationId xmlns:a16="http://schemas.microsoft.com/office/drawing/2014/main" id="{7DBBB809-F430-54D8-336C-981D4E2FD768}"/>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5" name="Rektangel 2484">
                  <a:extLst>
                    <a:ext uri="{FF2B5EF4-FFF2-40B4-BE49-F238E27FC236}">
                      <a16:creationId xmlns:a16="http://schemas.microsoft.com/office/drawing/2014/main" id="{464C7149-D73C-D502-8FEB-42C30DBFBA0D}"/>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6" name="Rektangel 2485">
                  <a:extLst>
                    <a:ext uri="{FF2B5EF4-FFF2-40B4-BE49-F238E27FC236}">
                      <a16:creationId xmlns:a16="http://schemas.microsoft.com/office/drawing/2014/main" id="{B52E53FC-B6C4-3EBB-8774-31E59395AD1D}"/>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7" name="Rektangel 2486">
                  <a:extLst>
                    <a:ext uri="{FF2B5EF4-FFF2-40B4-BE49-F238E27FC236}">
                      <a16:creationId xmlns:a16="http://schemas.microsoft.com/office/drawing/2014/main" id="{8E5AB07E-BA07-9BD6-D160-AFD6F6085628}"/>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8" name="Rektangel 2487">
                  <a:extLst>
                    <a:ext uri="{FF2B5EF4-FFF2-40B4-BE49-F238E27FC236}">
                      <a16:creationId xmlns:a16="http://schemas.microsoft.com/office/drawing/2014/main" id="{27B4C6B3-4716-AE69-2DF7-AB9056BD3860}"/>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809" name="Rektangel 1808">
                <a:extLst>
                  <a:ext uri="{FF2B5EF4-FFF2-40B4-BE49-F238E27FC236}">
                    <a16:creationId xmlns:a16="http://schemas.microsoft.com/office/drawing/2014/main" id="{838BC4C1-1405-392A-36C8-0EF7962ED50E}"/>
                  </a:ext>
                </a:extLst>
              </p:cNvPr>
              <p:cNvSpPr>
                <a:spLocks noChangeAspect="1"/>
              </p:cNvSpPr>
              <p:nvPr/>
            </p:nvSpPr>
            <p:spPr>
              <a:xfrm>
                <a:off x="4265457" y="581623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1810" name="Gruppe 1809">
                <a:extLst>
                  <a:ext uri="{FF2B5EF4-FFF2-40B4-BE49-F238E27FC236}">
                    <a16:creationId xmlns:a16="http://schemas.microsoft.com/office/drawing/2014/main" id="{544B8F92-271B-B26F-BB72-4C13F39D4F01}"/>
                  </a:ext>
                </a:extLst>
              </p:cNvPr>
              <p:cNvGrpSpPr/>
              <p:nvPr/>
            </p:nvGrpSpPr>
            <p:grpSpPr>
              <a:xfrm>
                <a:off x="4196610" y="1032983"/>
                <a:ext cx="641389" cy="5216305"/>
                <a:chOff x="2892468" y="1032983"/>
                <a:chExt cx="641389" cy="5216305"/>
              </a:xfrm>
            </p:grpSpPr>
            <p:grpSp>
              <p:nvGrpSpPr>
                <p:cNvPr id="2441" name="Gruppe 2440">
                  <a:extLst>
                    <a:ext uri="{FF2B5EF4-FFF2-40B4-BE49-F238E27FC236}">
                      <a16:creationId xmlns:a16="http://schemas.microsoft.com/office/drawing/2014/main" id="{EE6C9C67-7127-39D4-2B96-78C01DE994CA}"/>
                    </a:ext>
                  </a:extLst>
                </p:cNvPr>
                <p:cNvGrpSpPr/>
                <p:nvPr/>
              </p:nvGrpSpPr>
              <p:grpSpPr>
                <a:xfrm>
                  <a:off x="2892468" y="1032983"/>
                  <a:ext cx="641389" cy="5216305"/>
                  <a:chOff x="3475384" y="1188399"/>
                  <a:chExt cx="641389" cy="5216305"/>
                </a:xfrm>
              </p:grpSpPr>
              <p:sp>
                <p:nvSpPr>
                  <p:cNvPr id="2445" name="Tekstfelt 2444">
                    <a:extLst>
                      <a:ext uri="{FF2B5EF4-FFF2-40B4-BE49-F238E27FC236}">
                        <a16:creationId xmlns:a16="http://schemas.microsoft.com/office/drawing/2014/main" id="{69A41B76-B7C8-CB16-9A3C-59ABF0C6CA10}"/>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446" name="Tekstfelt 2445">
                    <a:extLst>
                      <a:ext uri="{FF2B5EF4-FFF2-40B4-BE49-F238E27FC236}">
                        <a16:creationId xmlns:a16="http://schemas.microsoft.com/office/drawing/2014/main" id="{743E92F6-2E01-7A54-F9E0-49753A3D6929}"/>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447" name="Tekstfelt 2446">
                    <a:extLst>
                      <a:ext uri="{FF2B5EF4-FFF2-40B4-BE49-F238E27FC236}">
                        <a16:creationId xmlns:a16="http://schemas.microsoft.com/office/drawing/2014/main" id="{94B674E8-1119-5080-301C-05DAB814C71A}"/>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448" name="Tekstfelt 2447">
                    <a:extLst>
                      <a:ext uri="{FF2B5EF4-FFF2-40B4-BE49-F238E27FC236}">
                        <a16:creationId xmlns:a16="http://schemas.microsoft.com/office/drawing/2014/main" id="{D702848A-F76B-15BB-A1F4-9D581853CDF9}"/>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449" name="Tekstfelt 2448">
                    <a:extLst>
                      <a:ext uri="{FF2B5EF4-FFF2-40B4-BE49-F238E27FC236}">
                        <a16:creationId xmlns:a16="http://schemas.microsoft.com/office/drawing/2014/main" id="{32CA8069-265D-786B-F482-0B2C203E8CEF}"/>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450" name="Tekstfelt 2449">
                    <a:extLst>
                      <a:ext uri="{FF2B5EF4-FFF2-40B4-BE49-F238E27FC236}">
                        <a16:creationId xmlns:a16="http://schemas.microsoft.com/office/drawing/2014/main" id="{0364D6BE-55AB-CE17-0599-16BAB72BFB8B}"/>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451" name="Tekstfelt 2450">
                    <a:extLst>
                      <a:ext uri="{FF2B5EF4-FFF2-40B4-BE49-F238E27FC236}">
                        <a16:creationId xmlns:a16="http://schemas.microsoft.com/office/drawing/2014/main" id="{6721D9E5-5F9B-6576-95EC-B31065F1DCE7}"/>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452" name="Tekstfelt 2451">
                    <a:extLst>
                      <a:ext uri="{FF2B5EF4-FFF2-40B4-BE49-F238E27FC236}">
                        <a16:creationId xmlns:a16="http://schemas.microsoft.com/office/drawing/2014/main" id="{A710EA98-6CD9-C160-C1AB-73CC0BED91C4}"/>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453" name="Tekstfelt 2452">
                    <a:extLst>
                      <a:ext uri="{FF2B5EF4-FFF2-40B4-BE49-F238E27FC236}">
                        <a16:creationId xmlns:a16="http://schemas.microsoft.com/office/drawing/2014/main" id="{C77C5E17-1168-45C7-3A32-0C9C0A84AA71}"/>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454" name="Tekstfelt 2453">
                    <a:extLst>
                      <a:ext uri="{FF2B5EF4-FFF2-40B4-BE49-F238E27FC236}">
                        <a16:creationId xmlns:a16="http://schemas.microsoft.com/office/drawing/2014/main" id="{E77166D3-155F-AA28-E467-7C906B642F96}"/>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455" name="Tekstfelt 2454">
                    <a:extLst>
                      <a:ext uri="{FF2B5EF4-FFF2-40B4-BE49-F238E27FC236}">
                        <a16:creationId xmlns:a16="http://schemas.microsoft.com/office/drawing/2014/main" id="{E811FC52-4946-8222-E0D7-EDB358A4DD64}"/>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456" name="Tekstfelt 2455">
                    <a:extLst>
                      <a:ext uri="{FF2B5EF4-FFF2-40B4-BE49-F238E27FC236}">
                        <a16:creationId xmlns:a16="http://schemas.microsoft.com/office/drawing/2014/main" id="{CE79ECC7-6BC3-81AE-F406-D9A7200F5C04}"/>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457" name="Tekstfelt 2456">
                    <a:extLst>
                      <a:ext uri="{FF2B5EF4-FFF2-40B4-BE49-F238E27FC236}">
                        <a16:creationId xmlns:a16="http://schemas.microsoft.com/office/drawing/2014/main" id="{F20A48A5-706C-516D-A12B-49D4962831D3}"/>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458" name="Tekstfelt 2457">
                    <a:extLst>
                      <a:ext uri="{FF2B5EF4-FFF2-40B4-BE49-F238E27FC236}">
                        <a16:creationId xmlns:a16="http://schemas.microsoft.com/office/drawing/2014/main" id="{D2E8D257-EB4D-CB96-E17B-BD57FF6CACDC}"/>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459" name="Tekstfelt 2458">
                    <a:extLst>
                      <a:ext uri="{FF2B5EF4-FFF2-40B4-BE49-F238E27FC236}">
                        <a16:creationId xmlns:a16="http://schemas.microsoft.com/office/drawing/2014/main" id="{4FD66803-9732-B958-2D01-8A81F848CB31}"/>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460" name="Tekstfelt 2459">
                    <a:extLst>
                      <a:ext uri="{FF2B5EF4-FFF2-40B4-BE49-F238E27FC236}">
                        <a16:creationId xmlns:a16="http://schemas.microsoft.com/office/drawing/2014/main" id="{E2854468-E9CC-965D-2E84-5E31E133E3F1}"/>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461" name="Tekstfelt 2460">
                    <a:extLst>
                      <a:ext uri="{FF2B5EF4-FFF2-40B4-BE49-F238E27FC236}">
                        <a16:creationId xmlns:a16="http://schemas.microsoft.com/office/drawing/2014/main" id="{3633DB31-44E7-FCA8-8765-C9C0C67BE993}"/>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462" name="Tekstfelt 2461">
                    <a:extLst>
                      <a:ext uri="{FF2B5EF4-FFF2-40B4-BE49-F238E27FC236}">
                        <a16:creationId xmlns:a16="http://schemas.microsoft.com/office/drawing/2014/main" id="{75BF1D90-79AD-70A4-3180-0F1D3FE8697D}"/>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463" name="Tekstfelt 2462">
                    <a:extLst>
                      <a:ext uri="{FF2B5EF4-FFF2-40B4-BE49-F238E27FC236}">
                        <a16:creationId xmlns:a16="http://schemas.microsoft.com/office/drawing/2014/main" id="{84171FB1-3F4B-4BE7-8DCF-5A9BB7923CEC}"/>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464" name="Tekstfelt 2463">
                    <a:extLst>
                      <a:ext uri="{FF2B5EF4-FFF2-40B4-BE49-F238E27FC236}">
                        <a16:creationId xmlns:a16="http://schemas.microsoft.com/office/drawing/2014/main" id="{B896B1B6-A64F-1964-E433-3562854CF0B4}"/>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465" name="Tekstfelt 2464">
                    <a:extLst>
                      <a:ext uri="{FF2B5EF4-FFF2-40B4-BE49-F238E27FC236}">
                        <a16:creationId xmlns:a16="http://schemas.microsoft.com/office/drawing/2014/main" id="{98EEA80E-2FE9-8D5D-0950-5006C3F02DC9}"/>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466" name="Tekstfelt 2465">
                    <a:extLst>
                      <a:ext uri="{FF2B5EF4-FFF2-40B4-BE49-F238E27FC236}">
                        <a16:creationId xmlns:a16="http://schemas.microsoft.com/office/drawing/2014/main" id="{EB144183-4399-2995-7E46-CDB4A1875302}"/>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467" name="Tekstfelt 2466">
                    <a:extLst>
                      <a:ext uri="{FF2B5EF4-FFF2-40B4-BE49-F238E27FC236}">
                        <a16:creationId xmlns:a16="http://schemas.microsoft.com/office/drawing/2014/main" id="{CC27D680-7A92-1F2A-818B-2B22104A0E59}"/>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468" name="Tekstfelt 2467">
                    <a:extLst>
                      <a:ext uri="{FF2B5EF4-FFF2-40B4-BE49-F238E27FC236}">
                        <a16:creationId xmlns:a16="http://schemas.microsoft.com/office/drawing/2014/main" id="{731A13FC-09A2-4D7E-AA4F-EA73B39F3A10}"/>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469" name="Tekstfelt 2468">
                    <a:extLst>
                      <a:ext uri="{FF2B5EF4-FFF2-40B4-BE49-F238E27FC236}">
                        <a16:creationId xmlns:a16="http://schemas.microsoft.com/office/drawing/2014/main" id="{F627A5EE-07D2-995B-7819-F4D68514D89D}"/>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470" name="Tekstfelt 2469">
                    <a:extLst>
                      <a:ext uri="{FF2B5EF4-FFF2-40B4-BE49-F238E27FC236}">
                        <a16:creationId xmlns:a16="http://schemas.microsoft.com/office/drawing/2014/main" id="{2382309E-2E83-5D90-6935-111A002882B5}"/>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471" name="Tekstfelt 2470">
                    <a:extLst>
                      <a:ext uri="{FF2B5EF4-FFF2-40B4-BE49-F238E27FC236}">
                        <a16:creationId xmlns:a16="http://schemas.microsoft.com/office/drawing/2014/main" id="{EC4FF4FB-F0C3-E91C-870F-8C4CF9FFA6C9}"/>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472" name="Tekstfelt 2471">
                    <a:extLst>
                      <a:ext uri="{FF2B5EF4-FFF2-40B4-BE49-F238E27FC236}">
                        <a16:creationId xmlns:a16="http://schemas.microsoft.com/office/drawing/2014/main" id="{40D660B2-B880-29B0-6F1B-72A852B708EE}"/>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473" name="Tekstfelt 2472">
                    <a:extLst>
                      <a:ext uri="{FF2B5EF4-FFF2-40B4-BE49-F238E27FC236}">
                        <a16:creationId xmlns:a16="http://schemas.microsoft.com/office/drawing/2014/main" id="{088363CA-3781-ADCC-53F8-12B3D44DC543}"/>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474" name="Tekstfelt 2473">
                    <a:extLst>
                      <a:ext uri="{FF2B5EF4-FFF2-40B4-BE49-F238E27FC236}">
                        <a16:creationId xmlns:a16="http://schemas.microsoft.com/office/drawing/2014/main" id="{C5083FE4-8A66-4306-8C13-6DBFBC1C1392}"/>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475" name="Tekstfelt 2474">
                    <a:extLst>
                      <a:ext uri="{FF2B5EF4-FFF2-40B4-BE49-F238E27FC236}">
                        <a16:creationId xmlns:a16="http://schemas.microsoft.com/office/drawing/2014/main" id="{2DF4F739-0EA1-D164-6750-23604B36A30F}"/>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476" name="Tekstfelt 2475">
                    <a:extLst>
                      <a:ext uri="{FF2B5EF4-FFF2-40B4-BE49-F238E27FC236}">
                        <a16:creationId xmlns:a16="http://schemas.microsoft.com/office/drawing/2014/main" id="{3F556C70-25FE-1CE4-1C32-21521B8A368E}"/>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477" name="Tekstfelt 2476">
                    <a:extLst>
                      <a:ext uri="{FF2B5EF4-FFF2-40B4-BE49-F238E27FC236}">
                        <a16:creationId xmlns:a16="http://schemas.microsoft.com/office/drawing/2014/main" id="{B3494AEF-FD84-5850-019B-253E1CDD1483}"/>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442" name="Tekstfelt 2441">
                  <a:extLst>
                    <a:ext uri="{FF2B5EF4-FFF2-40B4-BE49-F238E27FC236}">
                      <a16:creationId xmlns:a16="http://schemas.microsoft.com/office/drawing/2014/main" id="{073BA4E4-35C8-E72B-B1CE-8A46EA4B04B3}"/>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443" name="Tekstfelt 2442">
                  <a:extLst>
                    <a:ext uri="{FF2B5EF4-FFF2-40B4-BE49-F238E27FC236}">
                      <a16:creationId xmlns:a16="http://schemas.microsoft.com/office/drawing/2014/main" id="{274BFFDA-3FCD-BE60-F01C-60C50479070D}"/>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444" name="Tekstfelt 2443">
                  <a:extLst>
                    <a:ext uri="{FF2B5EF4-FFF2-40B4-BE49-F238E27FC236}">
                      <a16:creationId xmlns:a16="http://schemas.microsoft.com/office/drawing/2014/main" id="{890AFD90-FED2-9288-7487-55960868E689}"/>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11" name="Gruppe 1810">
                <a:extLst>
                  <a:ext uri="{FF2B5EF4-FFF2-40B4-BE49-F238E27FC236}">
                    <a16:creationId xmlns:a16="http://schemas.microsoft.com/office/drawing/2014/main" id="{5D077113-27A4-2030-5396-EC34874A6819}"/>
                  </a:ext>
                </a:extLst>
              </p:cNvPr>
              <p:cNvGrpSpPr/>
              <p:nvPr/>
            </p:nvGrpSpPr>
            <p:grpSpPr>
              <a:xfrm>
                <a:off x="4188892" y="1168460"/>
                <a:ext cx="374057" cy="4971316"/>
                <a:chOff x="2884750" y="1168460"/>
                <a:chExt cx="374057" cy="4971316"/>
              </a:xfrm>
            </p:grpSpPr>
            <p:grpSp>
              <p:nvGrpSpPr>
                <p:cNvPr id="2428" name="Gruppe 2427">
                  <a:extLst>
                    <a:ext uri="{FF2B5EF4-FFF2-40B4-BE49-F238E27FC236}">
                      <a16:creationId xmlns:a16="http://schemas.microsoft.com/office/drawing/2014/main" id="{D934C4CF-43D6-FFB1-8444-CBFB4D6CC171}"/>
                    </a:ext>
                  </a:extLst>
                </p:cNvPr>
                <p:cNvGrpSpPr/>
                <p:nvPr/>
              </p:nvGrpSpPr>
              <p:grpSpPr>
                <a:xfrm>
                  <a:off x="2884750" y="1168460"/>
                  <a:ext cx="358241" cy="4542339"/>
                  <a:chOff x="3468415" y="1754237"/>
                  <a:chExt cx="358241" cy="4542339"/>
                </a:xfrm>
              </p:grpSpPr>
              <p:sp>
                <p:nvSpPr>
                  <p:cNvPr id="2430" name="Tekstfelt 2429">
                    <a:extLst>
                      <a:ext uri="{FF2B5EF4-FFF2-40B4-BE49-F238E27FC236}">
                        <a16:creationId xmlns:a16="http://schemas.microsoft.com/office/drawing/2014/main" id="{5363DA12-4B9D-4716-AA24-1477DB79B919}"/>
                      </a:ext>
                    </a:extLst>
                  </p:cNvPr>
                  <p:cNvSpPr txBox="1"/>
                  <p:nvPr/>
                </p:nvSpPr>
                <p:spPr>
                  <a:xfrm>
                    <a:off x="3477366" y="60811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217</a:t>
                    </a:r>
                  </a:p>
                </p:txBody>
              </p:sp>
              <p:sp>
                <p:nvSpPr>
                  <p:cNvPr id="2431" name="Tekstfelt 2430">
                    <a:extLst>
                      <a:ext uri="{FF2B5EF4-FFF2-40B4-BE49-F238E27FC236}">
                        <a16:creationId xmlns:a16="http://schemas.microsoft.com/office/drawing/2014/main" id="{87B9DE91-57DC-6F83-2B98-ED74274B4F4E}"/>
                      </a:ext>
                    </a:extLst>
                  </p:cNvPr>
                  <p:cNvSpPr txBox="1"/>
                  <p:nvPr/>
                </p:nvSpPr>
                <p:spPr>
                  <a:xfrm>
                    <a:off x="3470660" y="218566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226</a:t>
                    </a:r>
                  </a:p>
                </p:txBody>
              </p:sp>
              <p:sp>
                <p:nvSpPr>
                  <p:cNvPr id="2432" name="Tekstfelt 2431">
                    <a:extLst>
                      <a:ext uri="{FF2B5EF4-FFF2-40B4-BE49-F238E27FC236}">
                        <a16:creationId xmlns:a16="http://schemas.microsoft.com/office/drawing/2014/main" id="{F1AF3500-2B8B-B3B8-3AD0-1A9785B8997D}"/>
                      </a:ext>
                    </a:extLst>
                  </p:cNvPr>
                  <p:cNvSpPr txBox="1"/>
                  <p:nvPr/>
                </p:nvSpPr>
                <p:spPr>
                  <a:xfrm>
                    <a:off x="3470659" y="26193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225</a:t>
                    </a:r>
                  </a:p>
                </p:txBody>
              </p:sp>
              <p:sp>
                <p:nvSpPr>
                  <p:cNvPr id="2433" name="Tekstfelt 2432">
                    <a:extLst>
                      <a:ext uri="{FF2B5EF4-FFF2-40B4-BE49-F238E27FC236}">
                        <a16:creationId xmlns:a16="http://schemas.microsoft.com/office/drawing/2014/main" id="{9E63AC4D-E1B6-B7A3-26F8-350CB1E9EA64}"/>
                      </a:ext>
                    </a:extLst>
                  </p:cNvPr>
                  <p:cNvSpPr txBox="1"/>
                  <p:nvPr/>
                </p:nvSpPr>
                <p:spPr>
                  <a:xfrm>
                    <a:off x="3468415" y="305412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224</a:t>
                    </a:r>
                  </a:p>
                </p:txBody>
              </p:sp>
              <p:sp>
                <p:nvSpPr>
                  <p:cNvPr id="2434" name="Tekstfelt 2433">
                    <a:extLst>
                      <a:ext uri="{FF2B5EF4-FFF2-40B4-BE49-F238E27FC236}">
                        <a16:creationId xmlns:a16="http://schemas.microsoft.com/office/drawing/2014/main" id="{F91E13C4-C370-5124-177E-4EA2B3D1CE5D}"/>
                      </a:ext>
                    </a:extLst>
                  </p:cNvPr>
                  <p:cNvSpPr txBox="1"/>
                  <p:nvPr/>
                </p:nvSpPr>
                <p:spPr>
                  <a:xfrm>
                    <a:off x="3469533" y="348555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223</a:t>
                    </a:r>
                  </a:p>
                </p:txBody>
              </p:sp>
              <p:sp>
                <p:nvSpPr>
                  <p:cNvPr id="2435" name="Tekstfelt 2434">
                    <a:extLst>
                      <a:ext uri="{FF2B5EF4-FFF2-40B4-BE49-F238E27FC236}">
                        <a16:creationId xmlns:a16="http://schemas.microsoft.com/office/drawing/2014/main" id="{6F192F46-5893-A1A3-B1E5-7C0B3702A0F1}"/>
                      </a:ext>
                    </a:extLst>
                  </p:cNvPr>
                  <p:cNvSpPr txBox="1"/>
                  <p:nvPr/>
                </p:nvSpPr>
                <p:spPr>
                  <a:xfrm>
                    <a:off x="3470652" y="391699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222</a:t>
                    </a:r>
                  </a:p>
                </p:txBody>
              </p:sp>
              <p:sp>
                <p:nvSpPr>
                  <p:cNvPr id="2436" name="Tekstfelt 2435">
                    <a:extLst>
                      <a:ext uri="{FF2B5EF4-FFF2-40B4-BE49-F238E27FC236}">
                        <a16:creationId xmlns:a16="http://schemas.microsoft.com/office/drawing/2014/main" id="{45871B7C-2DD5-6298-DCC6-C13A8124B032}"/>
                      </a:ext>
                    </a:extLst>
                  </p:cNvPr>
                  <p:cNvSpPr txBox="1"/>
                  <p:nvPr/>
                </p:nvSpPr>
                <p:spPr>
                  <a:xfrm>
                    <a:off x="3471769" y="434842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221</a:t>
                    </a:r>
                  </a:p>
                </p:txBody>
              </p:sp>
              <p:sp>
                <p:nvSpPr>
                  <p:cNvPr id="2437" name="Tekstfelt 2436">
                    <a:extLst>
                      <a:ext uri="{FF2B5EF4-FFF2-40B4-BE49-F238E27FC236}">
                        <a16:creationId xmlns:a16="http://schemas.microsoft.com/office/drawing/2014/main" id="{82CCF223-83E7-2810-D193-CC9B7EF732D5}"/>
                      </a:ext>
                    </a:extLst>
                  </p:cNvPr>
                  <p:cNvSpPr txBox="1"/>
                  <p:nvPr/>
                </p:nvSpPr>
                <p:spPr>
                  <a:xfrm>
                    <a:off x="3472887" y="477984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220</a:t>
                    </a:r>
                  </a:p>
                </p:txBody>
              </p:sp>
              <p:sp>
                <p:nvSpPr>
                  <p:cNvPr id="2438" name="Tekstfelt 2437">
                    <a:extLst>
                      <a:ext uri="{FF2B5EF4-FFF2-40B4-BE49-F238E27FC236}">
                        <a16:creationId xmlns:a16="http://schemas.microsoft.com/office/drawing/2014/main" id="{DED3626D-6487-3219-848D-E5C558F376D8}"/>
                      </a:ext>
                    </a:extLst>
                  </p:cNvPr>
                  <p:cNvSpPr txBox="1"/>
                  <p:nvPr/>
                </p:nvSpPr>
                <p:spPr>
                  <a:xfrm>
                    <a:off x="3477366" y="521127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219</a:t>
                    </a:r>
                  </a:p>
                </p:txBody>
              </p:sp>
              <p:sp>
                <p:nvSpPr>
                  <p:cNvPr id="2439" name="Tekstfelt 2438">
                    <a:extLst>
                      <a:ext uri="{FF2B5EF4-FFF2-40B4-BE49-F238E27FC236}">
                        <a16:creationId xmlns:a16="http://schemas.microsoft.com/office/drawing/2014/main" id="{42C4510E-B639-E9CF-EF42-73689EC37DCE}"/>
                      </a:ext>
                    </a:extLst>
                  </p:cNvPr>
                  <p:cNvSpPr txBox="1"/>
                  <p:nvPr/>
                </p:nvSpPr>
                <p:spPr>
                  <a:xfrm>
                    <a:off x="3478484" y="5646066"/>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218</a:t>
                    </a:r>
                  </a:p>
                </p:txBody>
              </p:sp>
              <p:sp>
                <p:nvSpPr>
                  <p:cNvPr id="2440" name="Tekstfelt 2439">
                    <a:extLst>
                      <a:ext uri="{FF2B5EF4-FFF2-40B4-BE49-F238E27FC236}">
                        <a16:creationId xmlns:a16="http://schemas.microsoft.com/office/drawing/2014/main" id="{E20CB5E1-8C8D-E89B-815D-B36E86BF20F7}"/>
                      </a:ext>
                    </a:extLst>
                  </p:cNvPr>
                  <p:cNvSpPr txBox="1"/>
                  <p:nvPr/>
                </p:nvSpPr>
                <p:spPr>
                  <a:xfrm>
                    <a:off x="3469542" y="17542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227</a:t>
                    </a:r>
                  </a:p>
                </p:txBody>
              </p:sp>
            </p:grpSp>
            <p:sp>
              <p:nvSpPr>
                <p:cNvPr id="2429" name="Tekstfelt 2428">
                  <a:extLst>
                    <a:ext uri="{FF2B5EF4-FFF2-40B4-BE49-F238E27FC236}">
                      <a16:creationId xmlns:a16="http://schemas.microsoft.com/office/drawing/2014/main" id="{F487FDAD-9ABE-11E1-7E02-95741B2DD8A1}"/>
                    </a:ext>
                  </a:extLst>
                </p:cNvPr>
                <p:cNvSpPr txBox="1"/>
                <p:nvPr/>
              </p:nvSpPr>
              <p:spPr>
                <a:xfrm>
                  <a:off x="2910635" y="59243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216</a:t>
                  </a:r>
                </a:p>
              </p:txBody>
            </p:sp>
          </p:grpSp>
          <p:grpSp>
            <p:nvGrpSpPr>
              <p:cNvPr id="1812" name="Gruppe 1811">
                <a:extLst>
                  <a:ext uri="{FF2B5EF4-FFF2-40B4-BE49-F238E27FC236}">
                    <a16:creationId xmlns:a16="http://schemas.microsoft.com/office/drawing/2014/main" id="{B98C80AC-5A56-172B-9B72-ED74CF6E482A}"/>
                  </a:ext>
                </a:extLst>
              </p:cNvPr>
              <p:cNvGrpSpPr/>
              <p:nvPr/>
            </p:nvGrpSpPr>
            <p:grpSpPr>
              <a:xfrm>
                <a:off x="5119196" y="1063299"/>
                <a:ext cx="444157" cy="5190614"/>
                <a:chOff x="5753799" y="1204530"/>
                <a:chExt cx="444157" cy="5190614"/>
              </a:xfrm>
            </p:grpSpPr>
            <p:grpSp>
              <p:nvGrpSpPr>
                <p:cNvPr id="2415" name="Gruppe 2414">
                  <a:extLst>
                    <a:ext uri="{FF2B5EF4-FFF2-40B4-BE49-F238E27FC236}">
                      <a16:creationId xmlns:a16="http://schemas.microsoft.com/office/drawing/2014/main" id="{96D20BB8-5CAB-84DA-C6E3-B921951BD52B}"/>
                    </a:ext>
                  </a:extLst>
                </p:cNvPr>
                <p:cNvGrpSpPr/>
                <p:nvPr/>
              </p:nvGrpSpPr>
              <p:grpSpPr>
                <a:xfrm>
                  <a:off x="5753799" y="1204530"/>
                  <a:ext cx="442069" cy="4756379"/>
                  <a:chOff x="3817279" y="1064461"/>
                  <a:chExt cx="442069" cy="4756379"/>
                </a:xfrm>
              </p:grpSpPr>
              <p:sp>
                <p:nvSpPr>
                  <p:cNvPr id="2417" name="Rektangel 2416">
                    <a:extLst>
                      <a:ext uri="{FF2B5EF4-FFF2-40B4-BE49-F238E27FC236}">
                        <a16:creationId xmlns:a16="http://schemas.microsoft.com/office/drawing/2014/main" id="{D7F1E5BE-2A21-CD0C-DC5F-D1ADC98CCD8C}"/>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8" name="Rektangel 2417">
                    <a:extLst>
                      <a:ext uri="{FF2B5EF4-FFF2-40B4-BE49-F238E27FC236}">
                        <a16:creationId xmlns:a16="http://schemas.microsoft.com/office/drawing/2014/main" id="{6287E69E-DAA4-988B-4C06-87331FACF139}"/>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9" name="Rektangel 2418">
                    <a:extLst>
                      <a:ext uri="{FF2B5EF4-FFF2-40B4-BE49-F238E27FC236}">
                        <a16:creationId xmlns:a16="http://schemas.microsoft.com/office/drawing/2014/main" id="{8B39916C-57A4-E6AE-9241-34596ED8A7DF}"/>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0" name="Rektangel 2419">
                    <a:extLst>
                      <a:ext uri="{FF2B5EF4-FFF2-40B4-BE49-F238E27FC236}">
                        <a16:creationId xmlns:a16="http://schemas.microsoft.com/office/drawing/2014/main" id="{CFF1AE3E-1477-C7F6-A949-CA879434EFD0}"/>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1" name="Rektangel 2420">
                    <a:extLst>
                      <a:ext uri="{FF2B5EF4-FFF2-40B4-BE49-F238E27FC236}">
                        <a16:creationId xmlns:a16="http://schemas.microsoft.com/office/drawing/2014/main" id="{5C88B444-3B52-2D15-4205-11BCA1E56BF8}"/>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2" name="Rektangel 2421">
                    <a:extLst>
                      <a:ext uri="{FF2B5EF4-FFF2-40B4-BE49-F238E27FC236}">
                        <a16:creationId xmlns:a16="http://schemas.microsoft.com/office/drawing/2014/main" id="{E6FF3D76-9AE9-923B-C195-D02CA5675AB9}"/>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3" name="Rektangel 2422">
                    <a:extLst>
                      <a:ext uri="{FF2B5EF4-FFF2-40B4-BE49-F238E27FC236}">
                        <a16:creationId xmlns:a16="http://schemas.microsoft.com/office/drawing/2014/main" id="{99DBFB47-6622-600E-693A-2C5D15C4EF70}"/>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4" name="Rektangel 2423">
                    <a:extLst>
                      <a:ext uri="{FF2B5EF4-FFF2-40B4-BE49-F238E27FC236}">
                        <a16:creationId xmlns:a16="http://schemas.microsoft.com/office/drawing/2014/main" id="{47BBECB2-0AAA-29F3-896C-3EA2C3886439}"/>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5" name="Rektangel 2424">
                    <a:extLst>
                      <a:ext uri="{FF2B5EF4-FFF2-40B4-BE49-F238E27FC236}">
                        <a16:creationId xmlns:a16="http://schemas.microsoft.com/office/drawing/2014/main" id="{091D7C3D-37CF-5690-397C-F4C1F8832953}"/>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6" name="Rektangel 2425">
                    <a:extLst>
                      <a:ext uri="{FF2B5EF4-FFF2-40B4-BE49-F238E27FC236}">
                        <a16:creationId xmlns:a16="http://schemas.microsoft.com/office/drawing/2014/main" id="{BB444AA7-DA24-4EBC-CF70-958F25AD7EEA}"/>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7" name="Rektangel 2426">
                    <a:extLst>
                      <a:ext uri="{FF2B5EF4-FFF2-40B4-BE49-F238E27FC236}">
                        <a16:creationId xmlns:a16="http://schemas.microsoft.com/office/drawing/2014/main" id="{A181FAAC-8AD6-7D87-632C-62CCFCD629AC}"/>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16" name="Rektangel 2415">
                  <a:extLst>
                    <a:ext uri="{FF2B5EF4-FFF2-40B4-BE49-F238E27FC236}">
                      <a16:creationId xmlns:a16="http://schemas.microsoft.com/office/drawing/2014/main" id="{3DA9DC10-CBB9-87C7-4325-4F875BE49D85}"/>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3" name="Gruppe 1812">
                <a:extLst>
                  <a:ext uri="{FF2B5EF4-FFF2-40B4-BE49-F238E27FC236}">
                    <a16:creationId xmlns:a16="http://schemas.microsoft.com/office/drawing/2014/main" id="{07129793-714D-B234-5244-5344493D535E}"/>
                  </a:ext>
                </a:extLst>
              </p:cNvPr>
              <p:cNvGrpSpPr/>
              <p:nvPr/>
            </p:nvGrpSpPr>
            <p:grpSpPr>
              <a:xfrm>
                <a:off x="4687520" y="1061335"/>
                <a:ext cx="444157" cy="5190614"/>
                <a:chOff x="5753799" y="1204530"/>
                <a:chExt cx="444157" cy="5190614"/>
              </a:xfrm>
            </p:grpSpPr>
            <p:grpSp>
              <p:nvGrpSpPr>
                <p:cNvPr id="2402" name="Gruppe 2401">
                  <a:extLst>
                    <a:ext uri="{FF2B5EF4-FFF2-40B4-BE49-F238E27FC236}">
                      <a16:creationId xmlns:a16="http://schemas.microsoft.com/office/drawing/2014/main" id="{2247D396-7CC3-0610-8779-127F823B54FB}"/>
                    </a:ext>
                  </a:extLst>
                </p:cNvPr>
                <p:cNvGrpSpPr/>
                <p:nvPr/>
              </p:nvGrpSpPr>
              <p:grpSpPr>
                <a:xfrm>
                  <a:off x="5753799" y="1204530"/>
                  <a:ext cx="442069" cy="4756379"/>
                  <a:chOff x="3817279" y="1064461"/>
                  <a:chExt cx="442069" cy="4756379"/>
                </a:xfrm>
              </p:grpSpPr>
              <p:sp>
                <p:nvSpPr>
                  <p:cNvPr id="2404" name="Rektangel 2403">
                    <a:extLst>
                      <a:ext uri="{FF2B5EF4-FFF2-40B4-BE49-F238E27FC236}">
                        <a16:creationId xmlns:a16="http://schemas.microsoft.com/office/drawing/2014/main" id="{AF9BF59B-C0B4-FDE0-4B16-53D576D71676}"/>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5" name="Rektangel 2404">
                    <a:extLst>
                      <a:ext uri="{FF2B5EF4-FFF2-40B4-BE49-F238E27FC236}">
                        <a16:creationId xmlns:a16="http://schemas.microsoft.com/office/drawing/2014/main" id="{3B003A7B-FD46-D6DB-B135-EAEE72CCB049}"/>
                      </a:ext>
                    </a:extLst>
                  </p:cNvPr>
                  <p:cNvSpPr>
                    <a:spLocks noChangeAspect="1"/>
                  </p:cNvSpPr>
                  <p:nvPr/>
                </p:nvSpPr>
                <p:spPr>
                  <a:xfrm>
                    <a:off x="3819523" y="1064461"/>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6" name="Rektangel 2405">
                    <a:extLst>
                      <a:ext uri="{FF2B5EF4-FFF2-40B4-BE49-F238E27FC236}">
                        <a16:creationId xmlns:a16="http://schemas.microsoft.com/office/drawing/2014/main" id="{D6E87624-6972-9AEA-0A5B-31A517FD1CA1}"/>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7" name="Rektangel 2406">
                    <a:extLst>
                      <a:ext uri="{FF2B5EF4-FFF2-40B4-BE49-F238E27FC236}">
                        <a16:creationId xmlns:a16="http://schemas.microsoft.com/office/drawing/2014/main" id="{4B963630-6EFB-75AE-A831-E93A5DF070E1}"/>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8" name="Rektangel 2407">
                    <a:extLst>
                      <a:ext uri="{FF2B5EF4-FFF2-40B4-BE49-F238E27FC236}">
                        <a16:creationId xmlns:a16="http://schemas.microsoft.com/office/drawing/2014/main" id="{676961D7-447E-1017-3C1E-B7C73DCE8062}"/>
                      </a:ext>
                    </a:extLst>
                  </p:cNvPr>
                  <p:cNvSpPr>
                    <a:spLocks noChangeAspect="1"/>
                  </p:cNvSpPr>
                  <p:nvPr/>
                </p:nvSpPr>
                <p:spPr>
                  <a:xfrm>
                    <a:off x="3817279" y="2796903"/>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9" name="Rektangel 2408">
                    <a:extLst>
                      <a:ext uri="{FF2B5EF4-FFF2-40B4-BE49-F238E27FC236}">
                        <a16:creationId xmlns:a16="http://schemas.microsoft.com/office/drawing/2014/main" id="{E7AC0F7D-CAE8-5A13-A0BA-631BDBD2B476}"/>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0" name="Rektangel 2409">
                    <a:extLst>
                      <a:ext uri="{FF2B5EF4-FFF2-40B4-BE49-F238E27FC236}">
                        <a16:creationId xmlns:a16="http://schemas.microsoft.com/office/drawing/2014/main" id="{9A94059F-0B9B-041B-8DB5-0206371AFED2}"/>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1" name="Rektangel 2410">
                    <a:extLst>
                      <a:ext uri="{FF2B5EF4-FFF2-40B4-BE49-F238E27FC236}">
                        <a16:creationId xmlns:a16="http://schemas.microsoft.com/office/drawing/2014/main" id="{25DAA6DA-D4C8-3214-5E83-1543F3023F4E}"/>
                      </a:ext>
                    </a:extLst>
                  </p:cNvPr>
                  <p:cNvSpPr>
                    <a:spLocks noChangeAspect="1"/>
                  </p:cNvSpPr>
                  <p:nvPr/>
                </p:nvSpPr>
                <p:spPr>
                  <a:xfrm>
                    <a:off x="3820633" y="409119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2" name="Rektangel 2411">
                    <a:extLst>
                      <a:ext uri="{FF2B5EF4-FFF2-40B4-BE49-F238E27FC236}">
                        <a16:creationId xmlns:a16="http://schemas.microsoft.com/office/drawing/2014/main" id="{1036FC81-7B6E-3E2E-6F2A-2944A5189131}"/>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3" name="Rektangel 2412">
                    <a:extLst>
                      <a:ext uri="{FF2B5EF4-FFF2-40B4-BE49-F238E27FC236}">
                        <a16:creationId xmlns:a16="http://schemas.microsoft.com/office/drawing/2014/main" id="{5741BFF5-06B5-DEBE-FCDF-E9D08E294227}"/>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4" name="Rektangel 2413">
                    <a:extLst>
                      <a:ext uri="{FF2B5EF4-FFF2-40B4-BE49-F238E27FC236}">
                        <a16:creationId xmlns:a16="http://schemas.microsoft.com/office/drawing/2014/main" id="{756504AD-56E7-2C05-142D-AC5A9640F357}"/>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03" name="Rektangel 2402">
                  <a:extLst>
                    <a:ext uri="{FF2B5EF4-FFF2-40B4-BE49-F238E27FC236}">
                      <a16:creationId xmlns:a16="http://schemas.microsoft.com/office/drawing/2014/main" id="{20D00760-C455-AE0F-CA9B-EEC5997E7C5C}"/>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4" name="Gruppe 1813">
                <a:extLst>
                  <a:ext uri="{FF2B5EF4-FFF2-40B4-BE49-F238E27FC236}">
                    <a16:creationId xmlns:a16="http://schemas.microsoft.com/office/drawing/2014/main" id="{30996219-D954-BE8B-AF30-3D30A12C4F63}"/>
                  </a:ext>
                </a:extLst>
              </p:cNvPr>
              <p:cNvGrpSpPr/>
              <p:nvPr/>
            </p:nvGrpSpPr>
            <p:grpSpPr>
              <a:xfrm>
                <a:off x="3819968" y="1058901"/>
                <a:ext cx="444157" cy="5190614"/>
                <a:chOff x="5753799" y="1204530"/>
                <a:chExt cx="444157" cy="5190614"/>
              </a:xfrm>
            </p:grpSpPr>
            <p:grpSp>
              <p:nvGrpSpPr>
                <p:cNvPr id="2389" name="Gruppe 2388">
                  <a:extLst>
                    <a:ext uri="{FF2B5EF4-FFF2-40B4-BE49-F238E27FC236}">
                      <a16:creationId xmlns:a16="http://schemas.microsoft.com/office/drawing/2014/main" id="{0BD17BA3-6595-A1BC-4C55-11D070AE80E7}"/>
                    </a:ext>
                  </a:extLst>
                </p:cNvPr>
                <p:cNvGrpSpPr/>
                <p:nvPr/>
              </p:nvGrpSpPr>
              <p:grpSpPr>
                <a:xfrm>
                  <a:off x="5753799" y="1204530"/>
                  <a:ext cx="442069" cy="4756379"/>
                  <a:chOff x="3817279" y="1064461"/>
                  <a:chExt cx="442069" cy="4756379"/>
                </a:xfrm>
              </p:grpSpPr>
              <p:sp>
                <p:nvSpPr>
                  <p:cNvPr id="2391" name="Rektangel 2390">
                    <a:extLst>
                      <a:ext uri="{FF2B5EF4-FFF2-40B4-BE49-F238E27FC236}">
                        <a16:creationId xmlns:a16="http://schemas.microsoft.com/office/drawing/2014/main" id="{C900D1BE-ABE0-B527-06C6-1DBB8B99E893}"/>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2" name="Rektangel 2391">
                    <a:extLst>
                      <a:ext uri="{FF2B5EF4-FFF2-40B4-BE49-F238E27FC236}">
                        <a16:creationId xmlns:a16="http://schemas.microsoft.com/office/drawing/2014/main" id="{C20428FF-1048-E235-19DD-E344601A4368}"/>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3" name="Rektangel 2392">
                    <a:extLst>
                      <a:ext uri="{FF2B5EF4-FFF2-40B4-BE49-F238E27FC236}">
                        <a16:creationId xmlns:a16="http://schemas.microsoft.com/office/drawing/2014/main" id="{941E48E7-FEC1-A90F-6DF8-4AF71C298E0D}"/>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4" name="Rektangel 2393">
                    <a:extLst>
                      <a:ext uri="{FF2B5EF4-FFF2-40B4-BE49-F238E27FC236}">
                        <a16:creationId xmlns:a16="http://schemas.microsoft.com/office/drawing/2014/main" id="{42E73D0F-8AC7-2512-F5EF-0194F45B8267}"/>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5" name="Rektangel 2394">
                    <a:extLst>
                      <a:ext uri="{FF2B5EF4-FFF2-40B4-BE49-F238E27FC236}">
                        <a16:creationId xmlns:a16="http://schemas.microsoft.com/office/drawing/2014/main" id="{80CE9F96-C41F-F477-BEC0-3EC5B10EA4DF}"/>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6" name="Rektangel 2395">
                    <a:extLst>
                      <a:ext uri="{FF2B5EF4-FFF2-40B4-BE49-F238E27FC236}">
                        <a16:creationId xmlns:a16="http://schemas.microsoft.com/office/drawing/2014/main" id="{C79D6FB7-655B-8418-FE2C-142A5EDF0632}"/>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7" name="Rektangel 2396">
                    <a:extLst>
                      <a:ext uri="{FF2B5EF4-FFF2-40B4-BE49-F238E27FC236}">
                        <a16:creationId xmlns:a16="http://schemas.microsoft.com/office/drawing/2014/main" id="{3A2BD62E-445E-4F4E-16E2-A8BF0C22E83D}"/>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8" name="Rektangel 2397">
                    <a:extLst>
                      <a:ext uri="{FF2B5EF4-FFF2-40B4-BE49-F238E27FC236}">
                        <a16:creationId xmlns:a16="http://schemas.microsoft.com/office/drawing/2014/main" id="{73332B0B-D36D-2F00-32DF-AF306121FA14}"/>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9" name="Rektangel 2398">
                    <a:extLst>
                      <a:ext uri="{FF2B5EF4-FFF2-40B4-BE49-F238E27FC236}">
                        <a16:creationId xmlns:a16="http://schemas.microsoft.com/office/drawing/2014/main" id="{039BDEBD-A04C-F7A5-CBCB-9D388E136221}"/>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0" name="Rektangel 2399">
                    <a:extLst>
                      <a:ext uri="{FF2B5EF4-FFF2-40B4-BE49-F238E27FC236}">
                        <a16:creationId xmlns:a16="http://schemas.microsoft.com/office/drawing/2014/main" id="{4335E057-B837-FBDF-1860-221FE00D3585}"/>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1" name="Rektangel 2400">
                    <a:extLst>
                      <a:ext uri="{FF2B5EF4-FFF2-40B4-BE49-F238E27FC236}">
                        <a16:creationId xmlns:a16="http://schemas.microsoft.com/office/drawing/2014/main" id="{6015462E-FBBE-6CC7-D5DF-D0F03E7E5D6B}"/>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90" name="Rektangel 2389">
                  <a:extLst>
                    <a:ext uri="{FF2B5EF4-FFF2-40B4-BE49-F238E27FC236}">
                      <a16:creationId xmlns:a16="http://schemas.microsoft.com/office/drawing/2014/main" id="{F5DA4429-FAFA-AE52-E64D-8BEA2D15A02A}"/>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5" name="Gruppe 1814">
                <a:extLst>
                  <a:ext uri="{FF2B5EF4-FFF2-40B4-BE49-F238E27FC236}">
                    <a16:creationId xmlns:a16="http://schemas.microsoft.com/office/drawing/2014/main" id="{E6FD671E-BB25-C0CA-278A-943206E963B5}"/>
                  </a:ext>
                </a:extLst>
              </p:cNvPr>
              <p:cNvGrpSpPr/>
              <p:nvPr/>
            </p:nvGrpSpPr>
            <p:grpSpPr>
              <a:xfrm>
                <a:off x="3386295" y="1062122"/>
                <a:ext cx="444157" cy="5190614"/>
                <a:chOff x="5753799" y="1204530"/>
                <a:chExt cx="444157" cy="5190614"/>
              </a:xfrm>
            </p:grpSpPr>
            <p:grpSp>
              <p:nvGrpSpPr>
                <p:cNvPr id="2376" name="Gruppe 2375">
                  <a:extLst>
                    <a:ext uri="{FF2B5EF4-FFF2-40B4-BE49-F238E27FC236}">
                      <a16:creationId xmlns:a16="http://schemas.microsoft.com/office/drawing/2014/main" id="{0742C30D-0BD8-AEAF-423D-A0F993A8847A}"/>
                    </a:ext>
                  </a:extLst>
                </p:cNvPr>
                <p:cNvGrpSpPr/>
                <p:nvPr/>
              </p:nvGrpSpPr>
              <p:grpSpPr>
                <a:xfrm>
                  <a:off x="5753799" y="1204530"/>
                  <a:ext cx="442069" cy="4756379"/>
                  <a:chOff x="3817279" y="1064461"/>
                  <a:chExt cx="442069" cy="4756379"/>
                </a:xfrm>
              </p:grpSpPr>
              <p:sp>
                <p:nvSpPr>
                  <p:cNvPr id="2378" name="Rektangel 2377">
                    <a:extLst>
                      <a:ext uri="{FF2B5EF4-FFF2-40B4-BE49-F238E27FC236}">
                        <a16:creationId xmlns:a16="http://schemas.microsoft.com/office/drawing/2014/main" id="{5BD63695-BD9A-D789-8902-4524C7521891}"/>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9" name="Rektangel 2378">
                    <a:extLst>
                      <a:ext uri="{FF2B5EF4-FFF2-40B4-BE49-F238E27FC236}">
                        <a16:creationId xmlns:a16="http://schemas.microsoft.com/office/drawing/2014/main" id="{5C8DF34C-F566-9850-B3BA-699A51C1FD2D}"/>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0" name="Rektangel 2379">
                    <a:extLst>
                      <a:ext uri="{FF2B5EF4-FFF2-40B4-BE49-F238E27FC236}">
                        <a16:creationId xmlns:a16="http://schemas.microsoft.com/office/drawing/2014/main" id="{FC3A6ABD-3189-D8AF-6392-92AE3BD3690E}"/>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1" name="Rektangel 2380">
                    <a:extLst>
                      <a:ext uri="{FF2B5EF4-FFF2-40B4-BE49-F238E27FC236}">
                        <a16:creationId xmlns:a16="http://schemas.microsoft.com/office/drawing/2014/main" id="{4DF2005D-604B-77FC-D046-94C651F1EBD7}"/>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2" name="Rektangel 2381">
                    <a:extLst>
                      <a:ext uri="{FF2B5EF4-FFF2-40B4-BE49-F238E27FC236}">
                        <a16:creationId xmlns:a16="http://schemas.microsoft.com/office/drawing/2014/main" id="{377A3939-7B33-22B8-6B7E-82241E38AE2D}"/>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3" name="Rektangel 2382">
                    <a:extLst>
                      <a:ext uri="{FF2B5EF4-FFF2-40B4-BE49-F238E27FC236}">
                        <a16:creationId xmlns:a16="http://schemas.microsoft.com/office/drawing/2014/main" id="{D058A022-044E-EC03-D994-5FC82E3465CC}"/>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4" name="Rektangel 2383">
                    <a:extLst>
                      <a:ext uri="{FF2B5EF4-FFF2-40B4-BE49-F238E27FC236}">
                        <a16:creationId xmlns:a16="http://schemas.microsoft.com/office/drawing/2014/main" id="{6965AD8A-B424-41F4-B818-A6A4E19F34BD}"/>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5" name="Rektangel 2384">
                    <a:extLst>
                      <a:ext uri="{FF2B5EF4-FFF2-40B4-BE49-F238E27FC236}">
                        <a16:creationId xmlns:a16="http://schemas.microsoft.com/office/drawing/2014/main" id="{4D2D2B95-45BB-B11A-E0B6-DE233BDCB6BA}"/>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6" name="Rektangel 2385">
                    <a:extLst>
                      <a:ext uri="{FF2B5EF4-FFF2-40B4-BE49-F238E27FC236}">
                        <a16:creationId xmlns:a16="http://schemas.microsoft.com/office/drawing/2014/main" id="{CAD2BCEA-7151-FDEA-C615-512E671F787F}"/>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7" name="Rektangel 2386">
                    <a:extLst>
                      <a:ext uri="{FF2B5EF4-FFF2-40B4-BE49-F238E27FC236}">
                        <a16:creationId xmlns:a16="http://schemas.microsoft.com/office/drawing/2014/main" id="{BA787114-6096-7CDC-FAF2-E938B964AE63}"/>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8" name="Rektangel 2387">
                    <a:extLst>
                      <a:ext uri="{FF2B5EF4-FFF2-40B4-BE49-F238E27FC236}">
                        <a16:creationId xmlns:a16="http://schemas.microsoft.com/office/drawing/2014/main" id="{33F15463-08AD-6DF2-16DF-03EFE25DB949}"/>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77" name="Rektangel 2376">
                  <a:extLst>
                    <a:ext uri="{FF2B5EF4-FFF2-40B4-BE49-F238E27FC236}">
                      <a16:creationId xmlns:a16="http://schemas.microsoft.com/office/drawing/2014/main" id="{2F056BC5-16E8-0382-5FC5-9A6CA0E9527D}"/>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6" name="Gruppe 1815">
                <a:extLst>
                  <a:ext uri="{FF2B5EF4-FFF2-40B4-BE49-F238E27FC236}">
                    <a16:creationId xmlns:a16="http://schemas.microsoft.com/office/drawing/2014/main" id="{A0A7F876-272B-2DFA-6810-86B7594097B0}"/>
                  </a:ext>
                </a:extLst>
              </p:cNvPr>
              <p:cNvGrpSpPr/>
              <p:nvPr/>
            </p:nvGrpSpPr>
            <p:grpSpPr>
              <a:xfrm>
                <a:off x="2949135" y="1063521"/>
                <a:ext cx="444157" cy="5190614"/>
                <a:chOff x="5753799" y="1204530"/>
                <a:chExt cx="444157" cy="5190614"/>
              </a:xfrm>
            </p:grpSpPr>
            <p:grpSp>
              <p:nvGrpSpPr>
                <p:cNvPr id="2363" name="Gruppe 2362">
                  <a:extLst>
                    <a:ext uri="{FF2B5EF4-FFF2-40B4-BE49-F238E27FC236}">
                      <a16:creationId xmlns:a16="http://schemas.microsoft.com/office/drawing/2014/main" id="{872BF6CA-091F-9ADE-CBCC-43B8BC636352}"/>
                    </a:ext>
                  </a:extLst>
                </p:cNvPr>
                <p:cNvGrpSpPr/>
                <p:nvPr/>
              </p:nvGrpSpPr>
              <p:grpSpPr>
                <a:xfrm>
                  <a:off x="5753799" y="1204530"/>
                  <a:ext cx="442069" cy="4756379"/>
                  <a:chOff x="3817279" y="1064461"/>
                  <a:chExt cx="442069" cy="4756379"/>
                </a:xfrm>
              </p:grpSpPr>
              <p:sp>
                <p:nvSpPr>
                  <p:cNvPr id="2365" name="Rektangel 2364">
                    <a:extLst>
                      <a:ext uri="{FF2B5EF4-FFF2-40B4-BE49-F238E27FC236}">
                        <a16:creationId xmlns:a16="http://schemas.microsoft.com/office/drawing/2014/main" id="{6ACC0B5C-EC19-8B7D-2CA0-E22547D2A3C1}"/>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6" name="Rektangel 2365">
                    <a:extLst>
                      <a:ext uri="{FF2B5EF4-FFF2-40B4-BE49-F238E27FC236}">
                        <a16:creationId xmlns:a16="http://schemas.microsoft.com/office/drawing/2014/main" id="{04A36803-FF00-999D-E3DD-2C32F808C64D}"/>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7" name="Rektangel 2366">
                    <a:extLst>
                      <a:ext uri="{FF2B5EF4-FFF2-40B4-BE49-F238E27FC236}">
                        <a16:creationId xmlns:a16="http://schemas.microsoft.com/office/drawing/2014/main" id="{9C33F150-321E-88FA-4CE9-5AE3D443D52B}"/>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8" name="Rektangel 2367">
                    <a:extLst>
                      <a:ext uri="{FF2B5EF4-FFF2-40B4-BE49-F238E27FC236}">
                        <a16:creationId xmlns:a16="http://schemas.microsoft.com/office/drawing/2014/main" id="{D1D25B81-76D5-08F7-1A84-5256DA0C0A7B}"/>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9" name="Rektangel 2368">
                    <a:extLst>
                      <a:ext uri="{FF2B5EF4-FFF2-40B4-BE49-F238E27FC236}">
                        <a16:creationId xmlns:a16="http://schemas.microsoft.com/office/drawing/2014/main" id="{12C1449C-051A-8EFB-F32C-3E63705EB86D}"/>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0" name="Rektangel 2369">
                    <a:extLst>
                      <a:ext uri="{FF2B5EF4-FFF2-40B4-BE49-F238E27FC236}">
                        <a16:creationId xmlns:a16="http://schemas.microsoft.com/office/drawing/2014/main" id="{27024BB3-67E0-FB7C-203D-07EBCE44C02B}"/>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1" name="Rektangel 2370">
                    <a:extLst>
                      <a:ext uri="{FF2B5EF4-FFF2-40B4-BE49-F238E27FC236}">
                        <a16:creationId xmlns:a16="http://schemas.microsoft.com/office/drawing/2014/main" id="{A2139E77-B2C7-D1DB-D063-7D203A6736A5}"/>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2" name="Rektangel 2371">
                    <a:extLst>
                      <a:ext uri="{FF2B5EF4-FFF2-40B4-BE49-F238E27FC236}">
                        <a16:creationId xmlns:a16="http://schemas.microsoft.com/office/drawing/2014/main" id="{9053C5FD-DCEF-E9EB-2D87-215FD3BC437C}"/>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3" name="Rektangel 2372">
                    <a:extLst>
                      <a:ext uri="{FF2B5EF4-FFF2-40B4-BE49-F238E27FC236}">
                        <a16:creationId xmlns:a16="http://schemas.microsoft.com/office/drawing/2014/main" id="{BE0402E3-9D04-50C8-58D7-5755B013ACC8}"/>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4" name="Rektangel 2373">
                    <a:extLst>
                      <a:ext uri="{FF2B5EF4-FFF2-40B4-BE49-F238E27FC236}">
                        <a16:creationId xmlns:a16="http://schemas.microsoft.com/office/drawing/2014/main" id="{823913EA-385B-B884-EF2D-05E3270C4709}"/>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5" name="Rektangel 2374">
                    <a:extLst>
                      <a:ext uri="{FF2B5EF4-FFF2-40B4-BE49-F238E27FC236}">
                        <a16:creationId xmlns:a16="http://schemas.microsoft.com/office/drawing/2014/main" id="{ACDEDF1B-BCEB-5AE9-838C-75492FB9CFE9}"/>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64" name="Rektangel 2363">
                  <a:extLst>
                    <a:ext uri="{FF2B5EF4-FFF2-40B4-BE49-F238E27FC236}">
                      <a16:creationId xmlns:a16="http://schemas.microsoft.com/office/drawing/2014/main" id="{64A3F15B-14B6-26C5-E921-E1206DB133F8}"/>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7" name="Gruppe 1816">
                <a:extLst>
                  <a:ext uri="{FF2B5EF4-FFF2-40B4-BE49-F238E27FC236}">
                    <a16:creationId xmlns:a16="http://schemas.microsoft.com/office/drawing/2014/main" id="{38569DED-B274-B203-C3E7-2F99EBFD80DF}"/>
                  </a:ext>
                </a:extLst>
              </p:cNvPr>
              <p:cNvGrpSpPr/>
              <p:nvPr/>
            </p:nvGrpSpPr>
            <p:grpSpPr>
              <a:xfrm>
                <a:off x="2514229" y="1065829"/>
                <a:ext cx="444157" cy="5190614"/>
                <a:chOff x="5753799" y="1204530"/>
                <a:chExt cx="444157" cy="5190614"/>
              </a:xfrm>
            </p:grpSpPr>
            <p:grpSp>
              <p:nvGrpSpPr>
                <p:cNvPr id="2350" name="Gruppe 2349">
                  <a:extLst>
                    <a:ext uri="{FF2B5EF4-FFF2-40B4-BE49-F238E27FC236}">
                      <a16:creationId xmlns:a16="http://schemas.microsoft.com/office/drawing/2014/main" id="{17756753-E37E-E493-1A98-5DDAD26DE16D}"/>
                    </a:ext>
                  </a:extLst>
                </p:cNvPr>
                <p:cNvGrpSpPr/>
                <p:nvPr/>
              </p:nvGrpSpPr>
              <p:grpSpPr>
                <a:xfrm>
                  <a:off x="5753799" y="1204530"/>
                  <a:ext cx="442069" cy="4756379"/>
                  <a:chOff x="3817279" y="1064461"/>
                  <a:chExt cx="442069" cy="4756379"/>
                </a:xfrm>
              </p:grpSpPr>
              <p:sp>
                <p:nvSpPr>
                  <p:cNvPr id="2352" name="Rektangel 2351">
                    <a:extLst>
                      <a:ext uri="{FF2B5EF4-FFF2-40B4-BE49-F238E27FC236}">
                        <a16:creationId xmlns:a16="http://schemas.microsoft.com/office/drawing/2014/main" id="{06CE038C-B8A4-43FC-ABFC-79DA79CB4ABB}"/>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3" name="Rektangel 2352">
                    <a:extLst>
                      <a:ext uri="{FF2B5EF4-FFF2-40B4-BE49-F238E27FC236}">
                        <a16:creationId xmlns:a16="http://schemas.microsoft.com/office/drawing/2014/main" id="{33940A83-91B3-A2BC-B781-C2A5F2543AF2}"/>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dirty="0"/>
                  </a:p>
                </p:txBody>
              </p:sp>
              <p:sp>
                <p:nvSpPr>
                  <p:cNvPr id="2354" name="Rektangel 2353">
                    <a:extLst>
                      <a:ext uri="{FF2B5EF4-FFF2-40B4-BE49-F238E27FC236}">
                        <a16:creationId xmlns:a16="http://schemas.microsoft.com/office/drawing/2014/main" id="{739A826E-B4A6-A546-2B61-F840748C05D1}"/>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5" name="Rektangel 2354">
                    <a:extLst>
                      <a:ext uri="{FF2B5EF4-FFF2-40B4-BE49-F238E27FC236}">
                        <a16:creationId xmlns:a16="http://schemas.microsoft.com/office/drawing/2014/main" id="{018D4432-EF2B-E09D-7D5E-6D0E91765F8E}"/>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6" name="Rektangel 2355">
                    <a:extLst>
                      <a:ext uri="{FF2B5EF4-FFF2-40B4-BE49-F238E27FC236}">
                        <a16:creationId xmlns:a16="http://schemas.microsoft.com/office/drawing/2014/main" id="{E04C66C2-3C66-935A-D78D-B084FB2AE91A}"/>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7" name="Rektangel 2356">
                    <a:extLst>
                      <a:ext uri="{FF2B5EF4-FFF2-40B4-BE49-F238E27FC236}">
                        <a16:creationId xmlns:a16="http://schemas.microsoft.com/office/drawing/2014/main" id="{120BFC5B-0794-10DA-97C0-15FFAD885150}"/>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8" name="Rektangel 2357">
                    <a:extLst>
                      <a:ext uri="{FF2B5EF4-FFF2-40B4-BE49-F238E27FC236}">
                        <a16:creationId xmlns:a16="http://schemas.microsoft.com/office/drawing/2014/main" id="{09B209F2-96A4-7D08-A791-2F1B12A3F0C5}"/>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9" name="Rektangel 2358">
                    <a:extLst>
                      <a:ext uri="{FF2B5EF4-FFF2-40B4-BE49-F238E27FC236}">
                        <a16:creationId xmlns:a16="http://schemas.microsoft.com/office/drawing/2014/main" id="{C82B64CA-2087-6EE4-DCED-595C4EDAF622}"/>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0" name="Rektangel 2359">
                    <a:extLst>
                      <a:ext uri="{FF2B5EF4-FFF2-40B4-BE49-F238E27FC236}">
                        <a16:creationId xmlns:a16="http://schemas.microsoft.com/office/drawing/2014/main" id="{34480E1F-8481-3F93-90EB-0D0FB33D1C84}"/>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1" name="Rektangel 2360">
                    <a:extLst>
                      <a:ext uri="{FF2B5EF4-FFF2-40B4-BE49-F238E27FC236}">
                        <a16:creationId xmlns:a16="http://schemas.microsoft.com/office/drawing/2014/main" id="{25A2567D-266E-EDC9-69C7-38B74AF15045}"/>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2" name="Rektangel 2361">
                    <a:extLst>
                      <a:ext uri="{FF2B5EF4-FFF2-40B4-BE49-F238E27FC236}">
                        <a16:creationId xmlns:a16="http://schemas.microsoft.com/office/drawing/2014/main" id="{AF075077-199B-0950-B57A-96F62CC907C7}"/>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51" name="Rektangel 2350">
                  <a:extLst>
                    <a:ext uri="{FF2B5EF4-FFF2-40B4-BE49-F238E27FC236}">
                      <a16:creationId xmlns:a16="http://schemas.microsoft.com/office/drawing/2014/main" id="{26108411-66BD-6A06-8D00-878464C411A5}"/>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8" name="Gruppe 1817">
                <a:extLst>
                  <a:ext uri="{FF2B5EF4-FFF2-40B4-BE49-F238E27FC236}">
                    <a16:creationId xmlns:a16="http://schemas.microsoft.com/office/drawing/2014/main" id="{9B5A0B5D-CC70-A7B4-8864-0C7DB7AABC36}"/>
                  </a:ext>
                </a:extLst>
              </p:cNvPr>
              <p:cNvGrpSpPr/>
              <p:nvPr/>
            </p:nvGrpSpPr>
            <p:grpSpPr>
              <a:xfrm>
                <a:off x="2075940" y="1067864"/>
                <a:ext cx="444157" cy="5190614"/>
                <a:chOff x="5753799" y="1204530"/>
                <a:chExt cx="444157" cy="5190614"/>
              </a:xfrm>
            </p:grpSpPr>
            <p:grpSp>
              <p:nvGrpSpPr>
                <p:cNvPr id="2337" name="Gruppe 2336">
                  <a:extLst>
                    <a:ext uri="{FF2B5EF4-FFF2-40B4-BE49-F238E27FC236}">
                      <a16:creationId xmlns:a16="http://schemas.microsoft.com/office/drawing/2014/main" id="{A511AB95-BD80-CEA6-CCFA-4F15E8097318}"/>
                    </a:ext>
                  </a:extLst>
                </p:cNvPr>
                <p:cNvGrpSpPr/>
                <p:nvPr/>
              </p:nvGrpSpPr>
              <p:grpSpPr>
                <a:xfrm>
                  <a:off x="5753799" y="1204530"/>
                  <a:ext cx="442069" cy="4756379"/>
                  <a:chOff x="3817279" y="1064461"/>
                  <a:chExt cx="442069" cy="4756379"/>
                </a:xfrm>
              </p:grpSpPr>
              <p:sp>
                <p:nvSpPr>
                  <p:cNvPr id="2339" name="Rektangel 2338">
                    <a:extLst>
                      <a:ext uri="{FF2B5EF4-FFF2-40B4-BE49-F238E27FC236}">
                        <a16:creationId xmlns:a16="http://schemas.microsoft.com/office/drawing/2014/main" id="{DB501439-A6DE-A539-F060-0A3C6FE39309}"/>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0" name="Rektangel 2339">
                    <a:extLst>
                      <a:ext uri="{FF2B5EF4-FFF2-40B4-BE49-F238E27FC236}">
                        <a16:creationId xmlns:a16="http://schemas.microsoft.com/office/drawing/2014/main" id="{75E9C883-2F4B-629F-714C-978676B3A068}"/>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1" name="Rektangel 2340">
                    <a:extLst>
                      <a:ext uri="{FF2B5EF4-FFF2-40B4-BE49-F238E27FC236}">
                        <a16:creationId xmlns:a16="http://schemas.microsoft.com/office/drawing/2014/main" id="{3BF44B44-5373-86B1-C2E8-078D5F33F447}"/>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2" name="Rektangel 2341">
                    <a:extLst>
                      <a:ext uri="{FF2B5EF4-FFF2-40B4-BE49-F238E27FC236}">
                        <a16:creationId xmlns:a16="http://schemas.microsoft.com/office/drawing/2014/main" id="{4F80846D-B0CB-5C19-2629-59FB8FE2A4DF}"/>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3" name="Rektangel 2342">
                    <a:extLst>
                      <a:ext uri="{FF2B5EF4-FFF2-40B4-BE49-F238E27FC236}">
                        <a16:creationId xmlns:a16="http://schemas.microsoft.com/office/drawing/2014/main" id="{21A90B1B-F296-1307-81BC-87E08C2CAB68}"/>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4" name="Rektangel 2343">
                    <a:extLst>
                      <a:ext uri="{FF2B5EF4-FFF2-40B4-BE49-F238E27FC236}">
                        <a16:creationId xmlns:a16="http://schemas.microsoft.com/office/drawing/2014/main" id="{BD3198A9-2C40-20CA-75F5-6E1B376B1D6D}"/>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5" name="Rektangel 2344">
                    <a:extLst>
                      <a:ext uri="{FF2B5EF4-FFF2-40B4-BE49-F238E27FC236}">
                        <a16:creationId xmlns:a16="http://schemas.microsoft.com/office/drawing/2014/main" id="{6C93F4DB-1FF6-A130-A4D3-7B3F289F7126}"/>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6" name="Rektangel 2345">
                    <a:extLst>
                      <a:ext uri="{FF2B5EF4-FFF2-40B4-BE49-F238E27FC236}">
                        <a16:creationId xmlns:a16="http://schemas.microsoft.com/office/drawing/2014/main" id="{731E5E78-8C04-B8DD-89F6-F59CE77F4641}"/>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7" name="Rektangel 2346">
                    <a:extLst>
                      <a:ext uri="{FF2B5EF4-FFF2-40B4-BE49-F238E27FC236}">
                        <a16:creationId xmlns:a16="http://schemas.microsoft.com/office/drawing/2014/main" id="{0470BADF-DDE8-B34A-ABC8-65B39003188C}"/>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8" name="Rektangel 2347">
                    <a:extLst>
                      <a:ext uri="{FF2B5EF4-FFF2-40B4-BE49-F238E27FC236}">
                        <a16:creationId xmlns:a16="http://schemas.microsoft.com/office/drawing/2014/main" id="{62D1CA66-1150-BB48-7EE4-8AD6ADF8FB90}"/>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9" name="Rektangel 2348">
                    <a:extLst>
                      <a:ext uri="{FF2B5EF4-FFF2-40B4-BE49-F238E27FC236}">
                        <a16:creationId xmlns:a16="http://schemas.microsoft.com/office/drawing/2014/main" id="{1EF730D6-95B0-6214-CE2E-C8CD45080050}"/>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38" name="Rektangel 2337">
                  <a:extLst>
                    <a:ext uri="{FF2B5EF4-FFF2-40B4-BE49-F238E27FC236}">
                      <a16:creationId xmlns:a16="http://schemas.microsoft.com/office/drawing/2014/main" id="{7661F1FC-4005-C573-C10E-EB17B20C851F}"/>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9" name="Gruppe 1818">
                <a:extLst>
                  <a:ext uri="{FF2B5EF4-FFF2-40B4-BE49-F238E27FC236}">
                    <a16:creationId xmlns:a16="http://schemas.microsoft.com/office/drawing/2014/main" id="{11250222-677C-62FD-EB0D-F1A8B6A5264A}"/>
                  </a:ext>
                </a:extLst>
              </p:cNvPr>
              <p:cNvGrpSpPr/>
              <p:nvPr/>
            </p:nvGrpSpPr>
            <p:grpSpPr>
              <a:xfrm>
                <a:off x="1644775" y="1068629"/>
                <a:ext cx="444157" cy="5190614"/>
                <a:chOff x="5753799" y="1204530"/>
                <a:chExt cx="444157" cy="5190614"/>
              </a:xfrm>
            </p:grpSpPr>
            <p:grpSp>
              <p:nvGrpSpPr>
                <p:cNvPr id="2324" name="Gruppe 2323">
                  <a:extLst>
                    <a:ext uri="{FF2B5EF4-FFF2-40B4-BE49-F238E27FC236}">
                      <a16:creationId xmlns:a16="http://schemas.microsoft.com/office/drawing/2014/main" id="{6256E0D0-0B6F-3F23-0902-F1940CA72DB0}"/>
                    </a:ext>
                  </a:extLst>
                </p:cNvPr>
                <p:cNvGrpSpPr/>
                <p:nvPr/>
              </p:nvGrpSpPr>
              <p:grpSpPr>
                <a:xfrm>
                  <a:off x="5753799" y="1204530"/>
                  <a:ext cx="442069" cy="4756379"/>
                  <a:chOff x="3817279" y="1064461"/>
                  <a:chExt cx="442069" cy="4756379"/>
                </a:xfrm>
              </p:grpSpPr>
              <p:sp>
                <p:nvSpPr>
                  <p:cNvPr id="2326" name="Rektangel 2325">
                    <a:extLst>
                      <a:ext uri="{FF2B5EF4-FFF2-40B4-BE49-F238E27FC236}">
                        <a16:creationId xmlns:a16="http://schemas.microsoft.com/office/drawing/2014/main" id="{B80BFC47-E414-E9EE-0182-B4D3CD4276B0}"/>
                      </a:ext>
                    </a:extLst>
                  </p:cNvPr>
                  <p:cNvSpPr>
                    <a:spLocks noChangeAspect="1"/>
                  </p:cNvSpPr>
                  <p:nvPr/>
                </p:nvSpPr>
                <p:spPr>
                  <a:xfrm>
                    <a:off x="3818406" y="149701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7" name="Rektangel 2326">
                    <a:extLst>
                      <a:ext uri="{FF2B5EF4-FFF2-40B4-BE49-F238E27FC236}">
                        <a16:creationId xmlns:a16="http://schemas.microsoft.com/office/drawing/2014/main" id="{2D5038B4-37F1-3F95-426F-8EB805DCF235}"/>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8" name="Rektangel 2327">
                    <a:extLst>
                      <a:ext uri="{FF2B5EF4-FFF2-40B4-BE49-F238E27FC236}">
                        <a16:creationId xmlns:a16="http://schemas.microsoft.com/office/drawing/2014/main" id="{B80B47BD-A985-FFDE-74D0-E94308580DFD}"/>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9" name="Rektangel 2328">
                    <a:extLst>
                      <a:ext uri="{FF2B5EF4-FFF2-40B4-BE49-F238E27FC236}">
                        <a16:creationId xmlns:a16="http://schemas.microsoft.com/office/drawing/2014/main" id="{19B1B3E4-4122-99E9-25A6-32BCC93540FE}"/>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0" name="Rektangel 2329">
                    <a:extLst>
                      <a:ext uri="{FF2B5EF4-FFF2-40B4-BE49-F238E27FC236}">
                        <a16:creationId xmlns:a16="http://schemas.microsoft.com/office/drawing/2014/main" id="{D345D60C-528C-37C5-B3F1-D04FCF16B529}"/>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1" name="Rektangel 2330">
                    <a:extLst>
                      <a:ext uri="{FF2B5EF4-FFF2-40B4-BE49-F238E27FC236}">
                        <a16:creationId xmlns:a16="http://schemas.microsoft.com/office/drawing/2014/main" id="{1A72EB76-D1B9-63CB-5481-8C9C42AFF396}"/>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2" name="Rektangel 2331">
                    <a:extLst>
                      <a:ext uri="{FF2B5EF4-FFF2-40B4-BE49-F238E27FC236}">
                        <a16:creationId xmlns:a16="http://schemas.microsoft.com/office/drawing/2014/main" id="{E8F84D69-A1CA-7E53-2490-CBC85A4D77E5}"/>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3" name="Rektangel 2332">
                    <a:extLst>
                      <a:ext uri="{FF2B5EF4-FFF2-40B4-BE49-F238E27FC236}">
                        <a16:creationId xmlns:a16="http://schemas.microsoft.com/office/drawing/2014/main" id="{D891F6B8-68BE-2FD4-ECA3-8F341743EF6F}"/>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4" name="Rektangel 2333">
                    <a:extLst>
                      <a:ext uri="{FF2B5EF4-FFF2-40B4-BE49-F238E27FC236}">
                        <a16:creationId xmlns:a16="http://schemas.microsoft.com/office/drawing/2014/main" id="{C8F97BF9-7356-16B5-5232-96FAE9967609}"/>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5" name="Rektangel 2334">
                    <a:extLst>
                      <a:ext uri="{FF2B5EF4-FFF2-40B4-BE49-F238E27FC236}">
                        <a16:creationId xmlns:a16="http://schemas.microsoft.com/office/drawing/2014/main" id="{8BAFD2E6-8BC6-F622-CD5E-6559BCE9FF2C}"/>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6" name="Rektangel 2335">
                    <a:extLst>
                      <a:ext uri="{FF2B5EF4-FFF2-40B4-BE49-F238E27FC236}">
                        <a16:creationId xmlns:a16="http://schemas.microsoft.com/office/drawing/2014/main" id="{1EDF7CA6-9620-530A-1A1F-850C47B44BD7}"/>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25" name="Rektangel 2324">
                  <a:extLst>
                    <a:ext uri="{FF2B5EF4-FFF2-40B4-BE49-F238E27FC236}">
                      <a16:creationId xmlns:a16="http://schemas.microsoft.com/office/drawing/2014/main" id="{EF0F87ED-9621-F6D7-E927-820C68826B71}"/>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0" name="Gruppe 1819">
                <a:extLst>
                  <a:ext uri="{FF2B5EF4-FFF2-40B4-BE49-F238E27FC236}">
                    <a16:creationId xmlns:a16="http://schemas.microsoft.com/office/drawing/2014/main" id="{8B0E03B9-C9FB-834B-7B9B-2D06AD056FD7}"/>
                  </a:ext>
                </a:extLst>
              </p:cNvPr>
              <p:cNvGrpSpPr/>
              <p:nvPr/>
            </p:nvGrpSpPr>
            <p:grpSpPr>
              <a:xfrm>
                <a:off x="1212845" y="1068629"/>
                <a:ext cx="444157" cy="5190614"/>
                <a:chOff x="5753799" y="1204530"/>
                <a:chExt cx="444157" cy="5190614"/>
              </a:xfrm>
            </p:grpSpPr>
            <p:grpSp>
              <p:nvGrpSpPr>
                <p:cNvPr id="2311" name="Gruppe 2310">
                  <a:extLst>
                    <a:ext uri="{FF2B5EF4-FFF2-40B4-BE49-F238E27FC236}">
                      <a16:creationId xmlns:a16="http://schemas.microsoft.com/office/drawing/2014/main" id="{0A214C1B-F260-2081-62A6-E6A643BD7B27}"/>
                    </a:ext>
                  </a:extLst>
                </p:cNvPr>
                <p:cNvGrpSpPr/>
                <p:nvPr/>
              </p:nvGrpSpPr>
              <p:grpSpPr>
                <a:xfrm>
                  <a:off x="5753799" y="1204530"/>
                  <a:ext cx="442069" cy="4756379"/>
                  <a:chOff x="3817279" y="1064461"/>
                  <a:chExt cx="442069" cy="4756379"/>
                </a:xfrm>
              </p:grpSpPr>
              <p:sp>
                <p:nvSpPr>
                  <p:cNvPr id="2313" name="Rektangel 2312">
                    <a:extLst>
                      <a:ext uri="{FF2B5EF4-FFF2-40B4-BE49-F238E27FC236}">
                        <a16:creationId xmlns:a16="http://schemas.microsoft.com/office/drawing/2014/main" id="{BB0CC707-0DC4-7382-A81B-DE94F2AE447D}"/>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4" name="Rektangel 2313">
                    <a:extLst>
                      <a:ext uri="{FF2B5EF4-FFF2-40B4-BE49-F238E27FC236}">
                        <a16:creationId xmlns:a16="http://schemas.microsoft.com/office/drawing/2014/main" id="{2DB7D852-E49D-B73B-35A4-838E359F8962}"/>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5" name="Rektangel 2314">
                    <a:extLst>
                      <a:ext uri="{FF2B5EF4-FFF2-40B4-BE49-F238E27FC236}">
                        <a16:creationId xmlns:a16="http://schemas.microsoft.com/office/drawing/2014/main" id="{6A02D447-D631-18D7-F5F5-66C62CE53A3C}"/>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6" name="Rektangel 2315">
                    <a:extLst>
                      <a:ext uri="{FF2B5EF4-FFF2-40B4-BE49-F238E27FC236}">
                        <a16:creationId xmlns:a16="http://schemas.microsoft.com/office/drawing/2014/main" id="{395086DA-7CEB-951C-261B-E912011214EF}"/>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7" name="Rektangel 2316">
                    <a:extLst>
                      <a:ext uri="{FF2B5EF4-FFF2-40B4-BE49-F238E27FC236}">
                        <a16:creationId xmlns:a16="http://schemas.microsoft.com/office/drawing/2014/main" id="{D4C2E2BB-AF58-C909-B36F-1F059991EAAB}"/>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8" name="Rektangel 2317">
                    <a:extLst>
                      <a:ext uri="{FF2B5EF4-FFF2-40B4-BE49-F238E27FC236}">
                        <a16:creationId xmlns:a16="http://schemas.microsoft.com/office/drawing/2014/main" id="{67B10E58-CBBD-51B0-45AA-B488972FCF58}"/>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9" name="Rektangel 2318">
                    <a:extLst>
                      <a:ext uri="{FF2B5EF4-FFF2-40B4-BE49-F238E27FC236}">
                        <a16:creationId xmlns:a16="http://schemas.microsoft.com/office/drawing/2014/main" id="{09E6F00A-83ED-4CBE-6434-126BCFBACC34}"/>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0" name="Rektangel 2319">
                    <a:extLst>
                      <a:ext uri="{FF2B5EF4-FFF2-40B4-BE49-F238E27FC236}">
                        <a16:creationId xmlns:a16="http://schemas.microsoft.com/office/drawing/2014/main" id="{ACBA06A0-3B90-DCF5-FD81-7C39C8E8A426}"/>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1" name="Rektangel 2320">
                    <a:extLst>
                      <a:ext uri="{FF2B5EF4-FFF2-40B4-BE49-F238E27FC236}">
                        <a16:creationId xmlns:a16="http://schemas.microsoft.com/office/drawing/2014/main" id="{46FFDF37-1E15-0721-E0AD-73D42E6CCB7C}"/>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2" name="Rektangel 2321">
                    <a:extLst>
                      <a:ext uri="{FF2B5EF4-FFF2-40B4-BE49-F238E27FC236}">
                        <a16:creationId xmlns:a16="http://schemas.microsoft.com/office/drawing/2014/main" id="{4828F38A-8E21-AB24-929F-B33688867CE1}"/>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3" name="Rektangel 2322">
                    <a:extLst>
                      <a:ext uri="{FF2B5EF4-FFF2-40B4-BE49-F238E27FC236}">
                        <a16:creationId xmlns:a16="http://schemas.microsoft.com/office/drawing/2014/main" id="{40FE55FE-055D-2450-0600-F9A05031C1C4}"/>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12" name="Rektangel 2311">
                  <a:extLst>
                    <a:ext uri="{FF2B5EF4-FFF2-40B4-BE49-F238E27FC236}">
                      <a16:creationId xmlns:a16="http://schemas.microsoft.com/office/drawing/2014/main" id="{831128B8-D3CE-4CAB-F3F1-A3E58C5FFB5F}"/>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1" name="Gruppe 1820">
                <a:extLst>
                  <a:ext uri="{FF2B5EF4-FFF2-40B4-BE49-F238E27FC236}">
                    <a16:creationId xmlns:a16="http://schemas.microsoft.com/office/drawing/2014/main" id="{56F807FB-3F8A-1E9E-990E-3D17C730353A}"/>
                  </a:ext>
                </a:extLst>
              </p:cNvPr>
              <p:cNvGrpSpPr/>
              <p:nvPr/>
            </p:nvGrpSpPr>
            <p:grpSpPr>
              <a:xfrm>
                <a:off x="780951" y="1067864"/>
                <a:ext cx="444157" cy="5190614"/>
                <a:chOff x="5753799" y="1204530"/>
                <a:chExt cx="444157" cy="5190614"/>
              </a:xfrm>
            </p:grpSpPr>
            <p:grpSp>
              <p:nvGrpSpPr>
                <p:cNvPr id="2298" name="Gruppe 2297">
                  <a:extLst>
                    <a:ext uri="{FF2B5EF4-FFF2-40B4-BE49-F238E27FC236}">
                      <a16:creationId xmlns:a16="http://schemas.microsoft.com/office/drawing/2014/main" id="{6FD41881-FF19-4FD9-4A60-4F12EB57FC8F}"/>
                    </a:ext>
                  </a:extLst>
                </p:cNvPr>
                <p:cNvGrpSpPr/>
                <p:nvPr/>
              </p:nvGrpSpPr>
              <p:grpSpPr>
                <a:xfrm>
                  <a:off x="5753799" y="1204530"/>
                  <a:ext cx="442069" cy="4756379"/>
                  <a:chOff x="3817279" y="1064461"/>
                  <a:chExt cx="442069" cy="4756379"/>
                </a:xfrm>
              </p:grpSpPr>
              <p:sp>
                <p:nvSpPr>
                  <p:cNvPr id="2300" name="Rektangel 2299">
                    <a:extLst>
                      <a:ext uri="{FF2B5EF4-FFF2-40B4-BE49-F238E27FC236}">
                        <a16:creationId xmlns:a16="http://schemas.microsoft.com/office/drawing/2014/main" id="{D7DC7B20-0BE6-5EEE-50AE-D33493DD0DAF}"/>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1" name="Rektangel 2300">
                    <a:extLst>
                      <a:ext uri="{FF2B5EF4-FFF2-40B4-BE49-F238E27FC236}">
                        <a16:creationId xmlns:a16="http://schemas.microsoft.com/office/drawing/2014/main" id="{44C8EAB8-F7FB-DEBD-0ADC-4D7C86B8CD28}"/>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2" name="Rektangel 2301">
                    <a:extLst>
                      <a:ext uri="{FF2B5EF4-FFF2-40B4-BE49-F238E27FC236}">
                        <a16:creationId xmlns:a16="http://schemas.microsoft.com/office/drawing/2014/main" id="{67E838EB-7D1D-9E74-2850-D00198788188}"/>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3" name="Rektangel 2302">
                    <a:extLst>
                      <a:ext uri="{FF2B5EF4-FFF2-40B4-BE49-F238E27FC236}">
                        <a16:creationId xmlns:a16="http://schemas.microsoft.com/office/drawing/2014/main" id="{EE6670E4-F161-50A4-7FE2-A9AE2EE7410F}"/>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4" name="Rektangel 2303">
                    <a:extLst>
                      <a:ext uri="{FF2B5EF4-FFF2-40B4-BE49-F238E27FC236}">
                        <a16:creationId xmlns:a16="http://schemas.microsoft.com/office/drawing/2014/main" id="{2045796D-C379-D54B-E8C5-DF889F3F9984}"/>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5" name="Rektangel 2304">
                    <a:extLst>
                      <a:ext uri="{FF2B5EF4-FFF2-40B4-BE49-F238E27FC236}">
                        <a16:creationId xmlns:a16="http://schemas.microsoft.com/office/drawing/2014/main" id="{4DBFDD53-7655-BA35-423F-84F9B79169B4}"/>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6" name="Rektangel 2305">
                    <a:extLst>
                      <a:ext uri="{FF2B5EF4-FFF2-40B4-BE49-F238E27FC236}">
                        <a16:creationId xmlns:a16="http://schemas.microsoft.com/office/drawing/2014/main" id="{224F6745-0DF3-D65E-AB63-144A0F3D1A19}"/>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7" name="Rektangel 2306">
                    <a:extLst>
                      <a:ext uri="{FF2B5EF4-FFF2-40B4-BE49-F238E27FC236}">
                        <a16:creationId xmlns:a16="http://schemas.microsoft.com/office/drawing/2014/main" id="{A759C262-A5E3-CEBB-FB6A-8B1EAAEAB19D}"/>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8" name="Rektangel 2307">
                    <a:extLst>
                      <a:ext uri="{FF2B5EF4-FFF2-40B4-BE49-F238E27FC236}">
                        <a16:creationId xmlns:a16="http://schemas.microsoft.com/office/drawing/2014/main" id="{31BCF755-225A-1768-7044-FC6C5C856C78}"/>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9" name="Rektangel 2308">
                    <a:extLst>
                      <a:ext uri="{FF2B5EF4-FFF2-40B4-BE49-F238E27FC236}">
                        <a16:creationId xmlns:a16="http://schemas.microsoft.com/office/drawing/2014/main" id="{33695651-D371-2770-822B-80711E7677ED}"/>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0" name="Rektangel 2309">
                    <a:extLst>
                      <a:ext uri="{FF2B5EF4-FFF2-40B4-BE49-F238E27FC236}">
                        <a16:creationId xmlns:a16="http://schemas.microsoft.com/office/drawing/2014/main" id="{88CF70F9-DFFE-CFEC-1AB9-34DCC1ECEA04}"/>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99" name="Rektangel 2298">
                  <a:extLst>
                    <a:ext uri="{FF2B5EF4-FFF2-40B4-BE49-F238E27FC236}">
                      <a16:creationId xmlns:a16="http://schemas.microsoft.com/office/drawing/2014/main" id="{EC8AC794-B6FA-4FE1-6619-CF019A3F4023}"/>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2" name="Gruppe 1821">
                <a:extLst>
                  <a:ext uri="{FF2B5EF4-FFF2-40B4-BE49-F238E27FC236}">
                    <a16:creationId xmlns:a16="http://schemas.microsoft.com/office/drawing/2014/main" id="{DF5AF5DD-7176-46BE-919D-F967DD11A14B}"/>
                  </a:ext>
                </a:extLst>
              </p:cNvPr>
              <p:cNvGrpSpPr/>
              <p:nvPr/>
            </p:nvGrpSpPr>
            <p:grpSpPr>
              <a:xfrm>
                <a:off x="348958" y="1501775"/>
                <a:ext cx="444157" cy="4758064"/>
                <a:chOff x="5753799" y="1637080"/>
                <a:chExt cx="444157" cy="4758064"/>
              </a:xfrm>
            </p:grpSpPr>
            <p:grpSp>
              <p:nvGrpSpPr>
                <p:cNvPr id="2286" name="Gruppe 2285">
                  <a:extLst>
                    <a:ext uri="{FF2B5EF4-FFF2-40B4-BE49-F238E27FC236}">
                      <a16:creationId xmlns:a16="http://schemas.microsoft.com/office/drawing/2014/main" id="{7E2DC6E5-32AA-D673-F94B-2116541D8D08}"/>
                    </a:ext>
                  </a:extLst>
                </p:cNvPr>
                <p:cNvGrpSpPr/>
                <p:nvPr/>
              </p:nvGrpSpPr>
              <p:grpSpPr>
                <a:xfrm>
                  <a:off x="5753799" y="1637080"/>
                  <a:ext cx="442069" cy="4323829"/>
                  <a:chOff x="3817279" y="1497011"/>
                  <a:chExt cx="442069" cy="4323829"/>
                </a:xfrm>
              </p:grpSpPr>
              <p:sp>
                <p:nvSpPr>
                  <p:cNvPr id="2288" name="Rektangel 2287">
                    <a:extLst>
                      <a:ext uri="{FF2B5EF4-FFF2-40B4-BE49-F238E27FC236}">
                        <a16:creationId xmlns:a16="http://schemas.microsoft.com/office/drawing/2014/main" id="{81FF5804-B879-24B5-96D3-59C108C27BCE}"/>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9" name="Rektangel 2288">
                    <a:extLst>
                      <a:ext uri="{FF2B5EF4-FFF2-40B4-BE49-F238E27FC236}">
                        <a16:creationId xmlns:a16="http://schemas.microsoft.com/office/drawing/2014/main" id="{A03572FB-C583-439C-6139-5F6FEC6349B0}"/>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0" name="Rektangel 2289">
                    <a:extLst>
                      <a:ext uri="{FF2B5EF4-FFF2-40B4-BE49-F238E27FC236}">
                        <a16:creationId xmlns:a16="http://schemas.microsoft.com/office/drawing/2014/main" id="{A11CC9D7-5015-E033-FF89-7297000E91DC}"/>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1" name="Rektangel 2290">
                    <a:extLst>
                      <a:ext uri="{FF2B5EF4-FFF2-40B4-BE49-F238E27FC236}">
                        <a16:creationId xmlns:a16="http://schemas.microsoft.com/office/drawing/2014/main" id="{3053E593-11AE-25ED-1D12-FCBBAABD857B}"/>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2" name="Rektangel 2291">
                    <a:extLst>
                      <a:ext uri="{FF2B5EF4-FFF2-40B4-BE49-F238E27FC236}">
                        <a16:creationId xmlns:a16="http://schemas.microsoft.com/office/drawing/2014/main" id="{56C1CC53-6C03-F64B-3161-BA39B76FEA1B}"/>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3" name="Rektangel 2292">
                    <a:extLst>
                      <a:ext uri="{FF2B5EF4-FFF2-40B4-BE49-F238E27FC236}">
                        <a16:creationId xmlns:a16="http://schemas.microsoft.com/office/drawing/2014/main" id="{0DA7AD70-BF70-4648-2BBE-7176A684B7F2}"/>
                      </a:ext>
                    </a:extLst>
                  </p:cNvPr>
                  <p:cNvSpPr>
                    <a:spLocks noChangeAspect="1"/>
                  </p:cNvSpPr>
                  <p:nvPr/>
                </p:nvSpPr>
                <p:spPr>
                  <a:xfrm>
                    <a:off x="3819516" y="365976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4" name="Rektangel 2293">
                    <a:extLst>
                      <a:ext uri="{FF2B5EF4-FFF2-40B4-BE49-F238E27FC236}">
                        <a16:creationId xmlns:a16="http://schemas.microsoft.com/office/drawing/2014/main" id="{FD25129C-6D31-CDF2-4C2D-26B4EA37A22F}"/>
                      </a:ext>
                    </a:extLst>
                  </p:cNvPr>
                  <p:cNvSpPr>
                    <a:spLocks noChangeAspect="1"/>
                  </p:cNvSpPr>
                  <p:nvPr/>
                </p:nvSpPr>
                <p:spPr>
                  <a:xfrm>
                    <a:off x="3820633" y="409119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5" name="Rektangel 2294">
                    <a:extLst>
                      <a:ext uri="{FF2B5EF4-FFF2-40B4-BE49-F238E27FC236}">
                        <a16:creationId xmlns:a16="http://schemas.microsoft.com/office/drawing/2014/main" id="{84B83485-7502-6A6A-396B-D6A770999868}"/>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6" name="Rektangel 2295">
                    <a:extLst>
                      <a:ext uri="{FF2B5EF4-FFF2-40B4-BE49-F238E27FC236}">
                        <a16:creationId xmlns:a16="http://schemas.microsoft.com/office/drawing/2014/main" id="{63F12115-D3AF-C861-E819-A51D86D6AE65}"/>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7" name="Rektangel 2296">
                    <a:extLst>
                      <a:ext uri="{FF2B5EF4-FFF2-40B4-BE49-F238E27FC236}">
                        <a16:creationId xmlns:a16="http://schemas.microsoft.com/office/drawing/2014/main" id="{EB0156D6-1271-3508-0861-974B1C130DCC}"/>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87" name="Rektangel 2286">
                  <a:extLst>
                    <a:ext uri="{FF2B5EF4-FFF2-40B4-BE49-F238E27FC236}">
                      <a16:creationId xmlns:a16="http://schemas.microsoft.com/office/drawing/2014/main" id="{D9D4EA7A-B6A7-94D7-39E3-F6E6798D2DC0}"/>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3" name="Gruppe 1822">
                <a:extLst>
                  <a:ext uri="{FF2B5EF4-FFF2-40B4-BE49-F238E27FC236}">
                    <a16:creationId xmlns:a16="http://schemas.microsoft.com/office/drawing/2014/main" id="{BD0E7839-E9B7-9E06-A8D5-5F78F3BE474F}"/>
                  </a:ext>
                </a:extLst>
              </p:cNvPr>
              <p:cNvGrpSpPr/>
              <p:nvPr/>
            </p:nvGrpSpPr>
            <p:grpSpPr>
              <a:xfrm>
                <a:off x="-82727" y="1504857"/>
                <a:ext cx="444157" cy="4758064"/>
                <a:chOff x="5753799" y="1637080"/>
                <a:chExt cx="444157" cy="4758064"/>
              </a:xfrm>
            </p:grpSpPr>
            <p:grpSp>
              <p:nvGrpSpPr>
                <p:cNvPr id="2274" name="Gruppe 2273">
                  <a:extLst>
                    <a:ext uri="{FF2B5EF4-FFF2-40B4-BE49-F238E27FC236}">
                      <a16:creationId xmlns:a16="http://schemas.microsoft.com/office/drawing/2014/main" id="{B3117095-F7B0-334B-AF57-9EEFF0CD52F4}"/>
                    </a:ext>
                  </a:extLst>
                </p:cNvPr>
                <p:cNvGrpSpPr/>
                <p:nvPr/>
              </p:nvGrpSpPr>
              <p:grpSpPr>
                <a:xfrm>
                  <a:off x="5753799" y="1637080"/>
                  <a:ext cx="442069" cy="4323829"/>
                  <a:chOff x="3817279" y="1497011"/>
                  <a:chExt cx="442069" cy="4323829"/>
                </a:xfrm>
              </p:grpSpPr>
              <p:sp>
                <p:nvSpPr>
                  <p:cNvPr id="2276" name="Rektangel 2275">
                    <a:extLst>
                      <a:ext uri="{FF2B5EF4-FFF2-40B4-BE49-F238E27FC236}">
                        <a16:creationId xmlns:a16="http://schemas.microsoft.com/office/drawing/2014/main" id="{147EC247-DBC2-D9C0-5060-F9BC356B9CE5}"/>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7" name="Rektangel 2276">
                    <a:extLst>
                      <a:ext uri="{FF2B5EF4-FFF2-40B4-BE49-F238E27FC236}">
                        <a16:creationId xmlns:a16="http://schemas.microsoft.com/office/drawing/2014/main" id="{330869D1-6C62-DAF5-0F66-EEC828E6791A}"/>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8" name="Rektangel 2277">
                    <a:extLst>
                      <a:ext uri="{FF2B5EF4-FFF2-40B4-BE49-F238E27FC236}">
                        <a16:creationId xmlns:a16="http://schemas.microsoft.com/office/drawing/2014/main" id="{F6873ACF-B95D-99D2-4406-EC83D9526204}"/>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9" name="Rektangel 2278">
                    <a:extLst>
                      <a:ext uri="{FF2B5EF4-FFF2-40B4-BE49-F238E27FC236}">
                        <a16:creationId xmlns:a16="http://schemas.microsoft.com/office/drawing/2014/main" id="{356DD5FB-4410-F0C8-0597-21418FFBC323}"/>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0" name="Rektangel 2279">
                    <a:extLst>
                      <a:ext uri="{FF2B5EF4-FFF2-40B4-BE49-F238E27FC236}">
                        <a16:creationId xmlns:a16="http://schemas.microsoft.com/office/drawing/2014/main" id="{6E1697F9-C039-5C42-5641-AE95E2D72E49}"/>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1" name="Rektangel 2280">
                    <a:extLst>
                      <a:ext uri="{FF2B5EF4-FFF2-40B4-BE49-F238E27FC236}">
                        <a16:creationId xmlns:a16="http://schemas.microsoft.com/office/drawing/2014/main" id="{4597DA63-1227-2BB5-2AF9-14E2DD097F48}"/>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2" name="Rektangel 2281">
                    <a:extLst>
                      <a:ext uri="{FF2B5EF4-FFF2-40B4-BE49-F238E27FC236}">
                        <a16:creationId xmlns:a16="http://schemas.microsoft.com/office/drawing/2014/main" id="{38D7367C-0D9F-F384-4862-A5C69F0B7FBF}"/>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3" name="Rektangel 2282">
                    <a:extLst>
                      <a:ext uri="{FF2B5EF4-FFF2-40B4-BE49-F238E27FC236}">
                        <a16:creationId xmlns:a16="http://schemas.microsoft.com/office/drawing/2014/main" id="{79BD97BC-36DF-7BA4-AB9D-B8703F9E4BDF}"/>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4" name="Rektangel 2283">
                    <a:extLst>
                      <a:ext uri="{FF2B5EF4-FFF2-40B4-BE49-F238E27FC236}">
                        <a16:creationId xmlns:a16="http://schemas.microsoft.com/office/drawing/2014/main" id="{BC3C35A4-D43E-878B-BE69-527A1DA6BD34}"/>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5" name="Rektangel 2284">
                    <a:extLst>
                      <a:ext uri="{FF2B5EF4-FFF2-40B4-BE49-F238E27FC236}">
                        <a16:creationId xmlns:a16="http://schemas.microsoft.com/office/drawing/2014/main" id="{BD056192-06A8-E93C-EEB6-E3674AAEC050}"/>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75" name="Rektangel 2274">
                  <a:extLst>
                    <a:ext uri="{FF2B5EF4-FFF2-40B4-BE49-F238E27FC236}">
                      <a16:creationId xmlns:a16="http://schemas.microsoft.com/office/drawing/2014/main" id="{D606DB71-43B8-3A4F-56A7-E97B3EE2A2CB}"/>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4" name="Gruppe 1823">
                <a:extLst>
                  <a:ext uri="{FF2B5EF4-FFF2-40B4-BE49-F238E27FC236}">
                    <a16:creationId xmlns:a16="http://schemas.microsoft.com/office/drawing/2014/main" id="{6DF8A36C-EDD3-9A8B-0E70-64A777D2F41F}"/>
                  </a:ext>
                </a:extLst>
              </p:cNvPr>
              <p:cNvGrpSpPr/>
              <p:nvPr/>
            </p:nvGrpSpPr>
            <p:grpSpPr>
              <a:xfrm>
                <a:off x="4625198" y="1031927"/>
                <a:ext cx="641389" cy="5216305"/>
                <a:chOff x="2892468" y="1032983"/>
                <a:chExt cx="641389" cy="5216305"/>
              </a:xfrm>
            </p:grpSpPr>
            <p:grpSp>
              <p:nvGrpSpPr>
                <p:cNvPr id="2237" name="Gruppe 2236">
                  <a:extLst>
                    <a:ext uri="{FF2B5EF4-FFF2-40B4-BE49-F238E27FC236}">
                      <a16:creationId xmlns:a16="http://schemas.microsoft.com/office/drawing/2014/main" id="{51D45361-451C-AA9B-72FF-C60B9C8D7F7B}"/>
                    </a:ext>
                  </a:extLst>
                </p:cNvPr>
                <p:cNvGrpSpPr/>
                <p:nvPr/>
              </p:nvGrpSpPr>
              <p:grpSpPr>
                <a:xfrm>
                  <a:off x="2892468" y="1032983"/>
                  <a:ext cx="641389" cy="5216305"/>
                  <a:chOff x="3475384" y="1188399"/>
                  <a:chExt cx="641389" cy="5216305"/>
                </a:xfrm>
              </p:grpSpPr>
              <p:sp>
                <p:nvSpPr>
                  <p:cNvPr id="2241" name="Tekstfelt 2240">
                    <a:extLst>
                      <a:ext uri="{FF2B5EF4-FFF2-40B4-BE49-F238E27FC236}">
                        <a16:creationId xmlns:a16="http://schemas.microsoft.com/office/drawing/2014/main" id="{FD08D139-4085-76E7-239F-B1E7D978A808}"/>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42" name="Tekstfelt 2241">
                    <a:extLst>
                      <a:ext uri="{FF2B5EF4-FFF2-40B4-BE49-F238E27FC236}">
                        <a16:creationId xmlns:a16="http://schemas.microsoft.com/office/drawing/2014/main" id="{2B615D9E-3B7B-8ADC-6F73-69ED2777A0D7}"/>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43" name="Tekstfelt 2242">
                    <a:extLst>
                      <a:ext uri="{FF2B5EF4-FFF2-40B4-BE49-F238E27FC236}">
                        <a16:creationId xmlns:a16="http://schemas.microsoft.com/office/drawing/2014/main" id="{B8BEC3DB-85CE-B031-2F50-BF487AE4D7C4}"/>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44" name="Tekstfelt 2243">
                    <a:extLst>
                      <a:ext uri="{FF2B5EF4-FFF2-40B4-BE49-F238E27FC236}">
                        <a16:creationId xmlns:a16="http://schemas.microsoft.com/office/drawing/2014/main" id="{5D061254-F3E1-74B5-3292-1730BC9F7B34}"/>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45" name="Tekstfelt 2244">
                    <a:extLst>
                      <a:ext uri="{FF2B5EF4-FFF2-40B4-BE49-F238E27FC236}">
                        <a16:creationId xmlns:a16="http://schemas.microsoft.com/office/drawing/2014/main" id="{98BDF6D3-92C5-A4FE-3FD8-9EA897908DEF}"/>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46" name="Tekstfelt 2245">
                    <a:extLst>
                      <a:ext uri="{FF2B5EF4-FFF2-40B4-BE49-F238E27FC236}">
                        <a16:creationId xmlns:a16="http://schemas.microsoft.com/office/drawing/2014/main" id="{A77EA85C-1085-509C-5DED-75DD29510DE2}"/>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47" name="Tekstfelt 2246">
                    <a:extLst>
                      <a:ext uri="{FF2B5EF4-FFF2-40B4-BE49-F238E27FC236}">
                        <a16:creationId xmlns:a16="http://schemas.microsoft.com/office/drawing/2014/main" id="{8F2E6A2B-CD28-767F-BEA7-DE82B84AF3F3}"/>
                      </a:ext>
                    </a:extLst>
                  </p:cNvPr>
                  <p:cNvSpPr txBox="1"/>
                  <p:nvPr/>
                </p:nvSpPr>
                <p:spPr>
                  <a:xfrm>
                    <a:off x="3525031"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48" name="Tekstfelt 2247">
                    <a:extLst>
                      <a:ext uri="{FF2B5EF4-FFF2-40B4-BE49-F238E27FC236}">
                        <a16:creationId xmlns:a16="http://schemas.microsoft.com/office/drawing/2014/main" id="{27E14459-2F53-B7F0-040D-E8899ADBE1B0}"/>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49" name="Tekstfelt 2248">
                    <a:extLst>
                      <a:ext uri="{FF2B5EF4-FFF2-40B4-BE49-F238E27FC236}">
                        <a16:creationId xmlns:a16="http://schemas.microsoft.com/office/drawing/2014/main" id="{7856725D-DDEC-DCC3-991B-4DC22964C214}"/>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50" name="Tekstfelt 2249">
                    <a:extLst>
                      <a:ext uri="{FF2B5EF4-FFF2-40B4-BE49-F238E27FC236}">
                        <a16:creationId xmlns:a16="http://schemas.microsoft.com/office/drawing/2014/main" id="{55C6F258-524B-2D2C-5B9F-47517805DE4F}"/>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51" name="Tekstfelt 2250">
                    <a:extLst>
                      <a:ext uri="{FF2B5EF4-FFF2-40B4-BE49-F238E27FC236}">
                        <a16:creationId xmlns:a16="http://schemas.microsoft.com/office/drawing/2014/main" id="{7D9AD95D-956A-782A-66AC-50077C7970F1}"/>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52" name="Tekstfelt 2251">
                    <a:extLst>
                      <a:ext uri="{FF2B5EF4-FFF2-40B4-BE49-F238E27FC236}">
                        <a16:creationId xmlns:a16="http://schemas.microsoft.com/office/drawing/2014/main" id="{2BC8F181-E3FA-D7DA-4E8C-EEFEACE9BC3E}"/>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53" name="Tekstfelt 2252">
                    <a:extLst>
                      <a:ext uri="{FF2B5EF4-FFF2-40B4-BE49-F238E27FC236}">
                        <a16:creationId xmlns:a16="http://schemas.microsoft.com/office/drawing/2014/main" id="{80714E03-D521-D552-C4C9-F40EBF0FC6FF}"/>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54" name="Tekstfelt 2253">
                    <a:extLst>
                      <a:ext uri="{FF2B5EF4-FFF2-40B4-BE49-F238E27FC236}">
                        <a16:creationId xmlns:a16="http://schemas.microsoft.com/office/drawing/2014/main" id="{E2E6B3B9-4BE1-8624-4E4C-0B47D117EFF3}"/>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55" name="Tekstfelt 2254">
                    <a:extLst>
                      <a:ext uri="{FF2B5EF4-FFF2-40B4-BE49-F238E27FC236}">
                        <a16:creationId xmlns:a16="http://schemas.microsoft.com/office/drawing/2014/main" id="{AAEEBE27-A5DC-3ADD-2C29-06A0B02CB431}"/>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56" name="Tekstfelt 2255">
                    <a:extLst>
                      <a:ext uri="{FF2B5EF4-FFF2-40B4-BE49-F238E27FC236}">
                        <a16:creationId xmlns:a16="http://schemas.microsoft.com/office/drawing/2014/main" id="{DA052667-66FC-EA9E-F5D1-8F35779A784A}"/>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57" name="Tekstfelt 2256">
                    <a:extLst>
                      <a:ext uri="{FF2B5EF4-FFF2-40B4-BE49-F238E27FC236}">
                        <a16:creationId xmlns:a16="http://schemas.microsoft.com/office/drawing/2014/main" id="{BE87496A-1577-FCB1-02E4-845D197994C1}"/>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58" name="Tekstfelt 2257">
                    <a:extLst>
                      <a:ext uri="{FF2B5EF4-FFF2-40B4-BE49-F238E27FC236}">
                        <a16:creationId xmlns:a16="http://schemas.microsoft.com/office/drawing/2014/main" id="{A85ED8FC-B221-2119-2A39-17E7F7411F9E}"/>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59" name="Tekstfelt 2258">
                    <a:extLst>
                      <a:ext uri="{FF2B5EF4-FFF2-40B4-BE49-F238E27FC236}">
                        <a16:creationId xmlns:a16="http://schemas.microsoft.com/office/drawing/2014/main" id="{A8D1AB51-C07A-D0DC-3FC2-A0F2A14523D6}"/>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60" name="Tekstfelt 2259">
                    <a:extLst>
                      <a:ext uri="{FF2B5EF4-FFF2-40B4-BE49-F238E27FC236}">
                        <a16:creationId xmlns:a16="http://schemas.microsoft.com/office/drawing/2014/main" id="{24351438-C3E8-7C05-E4EE-4C74111520D8}"/>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61" name="Tekstfelt 2260">
                    <a:extLst>
                      <a:ext uri="{FF2B5EF4-FFF2-40B4-BE49-F238E27FC236}">
                        <a16:creationId xmlns:a16="http://schemas.microsoft.com/office/drawing/2014/main" id="{ECC6EBB5-9D2B-DD15-B0A9-B517BB21AEAE}"/>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62" name="Tekstfelt 2261">
                    <a:extLst>
                      <a:ext uri="{FF2B5EF4-FFF2-40B4-BE49-F238E27FC236}">
                        <a16:creationId xmlns:a16="http://schemas.microsoft.com/office/drawing/2014/main" id="{78966440-BD98-6393-F650-8F5311894566}"/>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63" name="Tekstfelt 2262">
                    <a:extLst>
                      <a:ext uri="{FF2B5EF4-FFF2-40B4-BE49-F238E27FC236}">
                        <a16:creationId xmlns:a16="http://schemas.microsoft.com/office/drawing/2014/main" id="{897284E5-9C27-911F-5F0C-A7C2B40247C1}"/>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64" name="Tekstfelt 2263">
                    <a:extLst>
                      <a:ext uri="{FF2B5EF4-FFF2-40B4-BE49-F238E27FC236}">
                        <a16:creationId xmlns:a16="http://schemas.microsoft.com/office/drawing/2014/main" id="{74CE8EB0-54E2-2212-AE68-9AC888A6E575}"/>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65" name="Tekstfelt 2264">
                    <a:extLst>
                      <a:ext uri="{FF2B5EF4-FFF2-40B4-BE49-F238E27FC236}">
                        <a16:creationId xmlns:a16="http://schemas.microsoft.com/office/drawing/2014/main" id="{02495F6E-BB93-8CEB-3904-0823F6076A48}"/>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66" name="Tekstfelt 2265">
                    <a:extLst>
                      <a:ext uri="{FF2B5EF4-FFF2-40B4-BE49-F238E27FC236}">
                        <a16:creationId xmlns:a16="http://schemas.microsoft.com/office/drawing/2014/main" id="{CF69AFAA-857B-B6F1-F02F-E3D7EDBACAE0}"/>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67" name="Tekstfelt 2266">
                    <a:extLst>
                      <a:ext uri="{FF2B5EF4-FFF2-40B4-BE49-F238E27FC236}">
                        <a16:creationId xmlns:a16="http://schemas.microsoft.com/office/drawing/2014/main" id="{7FA3FF79-D148-EAC1-0D65-ED2E982B0BF4}"/>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68" name="Tekstfelt 2267">
                    <a:extLst>
                      <a:ext uri="{FF2B5EF4-FFF2-40B4-BE49-F238E27FC236}">
                        <a16:creationId xmlns:a16="http://schemas.microsoft.com/office/drawing/2014/main" id="{C0885D1A-DA98-DF8F-B187-E52A4A7A3A42}"/>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69" name="Tekstfelt 2268">
                    <a:extLst>
                      <a:ext uri="{FF2B5EF4-FFF2-40B4-BE49-F238E27FC236}">
                        <a16:creationId xmlns:a16="http://schemas.microsoft.com/office/drawing/2014/main" id="{29F4B99D-000B-49B1-142E-1F104C798AB2}"/>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70" name="Tekstfelt 2269">
                    <a:extLst>
                      <a:ext uri="{FF2B5EF4-FFF2-40B4-BE49-F238E27FC236}">
                        <a16:creationId xmlns:a16="http://schemas.microsoft.com/office/drawing/2014/main" id="{DDC58194-554B-13C1-7438-0191F41C4B9C}"/>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71" name="Tekstfelt 2270">
                    <a:extLst>
                      <a:ext uri="{FF2B5EF4-FFF2-40B4-BE49-F238E27FC236}">
                        <a16:creationId xmlns:a16="http://schemas.microsoft.com/office/drawing/2014/main" id="{DB092F9A-3C49-9092-9614-A3AC6C9BF268}"/>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72" name="Tekstfelt 2271">
                    <a:extLst>
                      <a:ext uri="{FF2B5EF4-FFF2-40B4-BE49-F238E27FC236}">
                        <a16:creationId xmlns:a16="http://schemas.microsoft.com/office/drawing/2014/main" id="{6FCD5F59-ADA9-EC3D-03F6-BA471AA4DCC4}"/>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73" name="Tekstfelt 2272">
                    <a:extLst>
                      <a:ext uri="{FF2B5EF4-FFF2-40B4-BE49-F238E27FC236}">
                        <a16:creationId xmlns:a16="http://schemas.microsoft.com/office/drawing/2014/main" id="{CF11322C-6B0C-3BBC-E03B-DA1378251A24}"/>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38" name="Tekstfelt 2237">
                  <a:extLst>
                    <a:ext uri="{FF2B5EF4-FFF2-40B4-BE49-F238E27FC236}">
                      <a16:creationId xmlns:a16="http://schemas.microsoft.com/office/drawing/2014/main" id="{FBF00486-75CF-8D8B-C3DD-7D81DD3044CD}"/>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39" name="Tekstfelt 2238">
                  <a:extLst>
                    <a:ext uri="{FF2B5EF4-FFF2-40B4-BE49-F238E27FC236}">
                      <a16:creationId xmlns:a16="http://schemas.microsoft.com/office/drawing/2014/main" id="{C617001B-42D9-EF7D-87DA-FAF0B16D4950}"/>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40" name="Tekstfelt 2239">
                  <a:extLst>
                    <a:ext uri="{FF2B5EF4-FFF2-40B4-BE49-F238E27FC236}">
                      <a16:creationId xmlns:a16="http://schemas.microsoft.com/office/drawing/2014/main" id="{8E95799D-5535-E2A9-0214-3783816F152E}"/>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5" name="Gruppe 1824">
                <a:extLst>
                  <a:ext uri="{FF2B5EF4-FFF2-40B4-BE49-F238E27FC236}">
                    <a16:creationId xmlns:a16="http://schemas.microsoft.com/office/drawing/2014/main" id="{E61AD409-7384-335D-0141-13D0F53621B8}"/>
                  </a:ext>
                </a:extLst>
              </p:cNvPr>
              <p:cNvGrpSpPr/>
              <p:nvPr/>
            </p:nvGrpSpPr>
            <p:grpSpPr>
              <a:xfrm>
                <a:off x="5052945" y="1040538"/>
                <a:ext cx="641389" cy="5216305"/>
                <a:chOff x="2892468" y="1032983"/>
                <a:chExt cx="641389" cy="5216305"/>
              </a:xfrm>
            </p:grpSpPr>
            <p:grpSp>
              <p:nvGrpSpPr>
                <p:cNvPr id="2200" name="Gruppe 2199">
                  <a:extLst>
                    <a:ext uri="{FF2B5EF4-FFF2-40B4-BE49-F238E27FC236}">
                      <a16:creationId xmlns:a16="http://schemas.microsoft.com/office/drawing/2014/main" id="{D9C1D14E-0080-580D-1850-DB19CB524100}"/>
                    </a:ext>
                  </a:extLst>
                </p:cNvPr>
                <p:cNvGrpSpPr/>
                <p:nvPr/>
              </p:nvGrpSpPr>
              <p:grpSpPr>
                <a:xfrm>
                  <a:off x="2892468" y="1032983"/>
                  <a:ext cx="641389" cy="5216305"/>
                  <a:chOff x="3475384" y="1188399"/>
                  <a:chExt cx="641389" cy="5216305"/>
                </a:xfrm>
              </p:grpSpPr>
              <p:sp>
                <p:nvSpPr>
                  <p:cNvPr id="2204" name="Tekstfelt 2203">
                    <a:extLst>
                      <a:ext uri="{FF2B5EF4-FFF2-40B4-BE49-F238E27FC236}">
                        <a16:creationId xmlns:a16="http://schemas.microsoft.com/office/drawing/2014/main" id="{E93C73AD-3098-A17B-64EC-1CEC6D43E888}"/>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05" name="Tekstfelt 2204">
                    <a:extLst>
                      <a:ext uri="{FF2B5EF4-FFF2-40B4-BE49-F238E27FC236}">
                        <a16:creationId xmlns:a16="http://schemas.microsoft.com/office/drawing/2014/main" id="{41B58FCA-023D-D62E-0F20-BF4679579507}"/>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06" name="Tekstfelt 2205">
                    <a:extLst>
                      <a:ext uri="{FF2B5EF4-FFF2-40B4-BE49-F238E27FC236}">
                        <a16:creationId xmlns:a16="http://schemas.microsoft.com/office/drawing/2014/main" id="{0BDE6B45-3BE3-F08D-EB1E-BC99F90B1BAA}"/>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07" name="Tekstfelt 2206">
                    <a:extLst>
                      <a:ext uri="{FF2B5EF4-FFF2-40B4-BE49-F238E27FC236}">
                        <a16:creationId xmlns:a16="http://schemas.microsoft.com/office/drawing/2014/main" id="{D94C223D-EC8C-1EBE-393A-4559C7D78D66}"/>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08" name="Tekstfelt 2207">
                    <a:extLst>
                      <a:ext uri="{FF2B5EF4-FFF2-40B4-BE49-F238E27FC236}">
                        <a16:creationId xmlns:a16="http://schemas.microsoft.com/office/drawing/2014/main" id="{C66F735E-CE5C-D8D0-456D-D74411AAA559}"/>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09" name="Tekstfelt 2208">
                    <a:extLst>
                      <a:ext uri="{FF2B5EF4-FFF2-40B4-BE49-F238E27FC236}">
                        <a16:creationId xmlns:a16="http://schemas.microsoft.com/office/drawing/2014/main" id="{A8D7B07C-CE8E-6670-6379-4986D4B90FA7}"/>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10" name="Tekstfelt 2209">
                    <a:extLst>
                      <a:ext uri="{FF2B5EF4-FFF2-40B4-BE49-F238E27FC236}">
                        <a16:creationId xmlns:a16="http://schemas.microsoft.com/office/drawing/2014/main" id="{9B7083DB-7699-9D84-69B2-DF53D1732F43}"/>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11" name="Tekstfelt 2210">
                    <a:extLst>
                      <a:ext uri="{FF2B5EF4-FFF2-40B4-BE49-F238E27FC236}">
                        <a16:creationId xmlns:a16="http://schemas.microsoft.com/office/drawing/2014/main" id="{28F0C57D-4345-154F-1284-41DBEA1E6E05}"/>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12" name="Tekstfelt 2211">
                    <a:extLst>
                      <a:ext uri="{FF2B5EF4-FFF2-40B4-BE49-F238E27FC236}">
                        <a16:creationId xmlns:a16="http://schemas.microsoft.com/office/drawing/2014/main" id="{F933058F-6E91-7F28-4231-A06D88B82F21}"/>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13" name="Tekstfelt 2212">
                    <a:extLst>
                      <a:ext uri="{FF2B5EF4-FFF2-40B4-BE49-F238E27FC236}">
                        <a16:creationId xmlns:a16="http://schemas.microsoft.com/office/drawing/2014/main" id="{F0092ADF-F0F1-16E7-95D5-126DBE6E5F5F}"/>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14" name="Tekstfelt 2213">
                    <a:extLst>
                      <a:ext uri="{FF2B5EF4-FFF2-40B4-BE49-F238E27FC236}">
                        <a16:creationId xmlns:a16="http://schemas.microsoft.com/office/drawing/2014/main" id="{33C49FE1-60E7-FDB9-311E-9E2CE8CBF46F}"/>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15" name="Tekstfelt 2214">
                    <a:extLst>
                      <a:ext uri="{FF2B5EF4-FFF2-40B4-BE49-F238E27FC236}">
                        <a16:creationId xmlns:a16="http://schemas.microsoft.com/office/drawing/2014/main" id="{76E9B1AD-0F3A-4A74-D3D6-E16A8A6BE8B5}"/>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16" name="Tekstfelt 2215">
                    <a:extLst>
                      <a:ext uri="{FF2B5EF4-FFF2-40B4-BE49-F238E27FC236}">
                        <a16:creationId xmlns:a16="http://schemas.microsoft.com/office/drawing/2014/main" id="{7610E0A6-3502-7063-4FF3-CA4FB464D5B5}"/>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17" name="Tekstfelt 2216">
                    <a:extLst>
                      <a:ext uri="{FF2B5EF4-FFF2-40B4-BE49-F238E27FC236}">
                        <a16:creationId xmlns:a16="http://schemas.microsoft.com/office/drawing/2014/main" id="{617F8073-4F40-0AF2-27C0-F2E3EC749CDB}"/>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18" name="Tekstfelt 2217">
                    <a:extLst>
                      <a:ext uri="{FF2B5EF4-FFF2-40B4-BE49-F238E27FC236}">
                        <a16:creationId xmlns:a16="http://schemas.microsoft.com/office/drawing/2014/main" id="{A7EB3C99-C28D-AE88-4000-E6EE82CDAA65}"/>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19" name="Tekstfelt 2218">
                    <a:extLst>
                      <a:ext uri="{FF2B5EF4-FFF2-40B4-BE49-F238E27FC236}">
                        <a16:creationId xmlns:a16="http://schemas.microsoft.com/office/drawing/2014/main" id="{55B6724C-E02D-6473-D464-9B1B0C7D9A05}"/>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20" name="Tekstfelt 2219">
                    <a:extLst>
                      <a:ext uri="{FF2B5EF4-FFF2-40B4-BE49-F238E27FC236}">
                        <a16:creationId xmlns:a16="http://schemas.microsoft.com/office/drawing/2014/main" id="{404F4966-D15C-7647-58F4-CC44E909879C}"/>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21" name="Tekstfelt 2220">
                    <a:extLst>
                      <a:ext uri="{FF2B5EF4-FFF2-40B4-BE49-F238E27FC236}">
                        <a16:creationId xmlns:a16="http://schemas.microsoft.com/office/drawing/2014/main" id="{8EA88C1A-2063-830A-3494-7CFAA32439A8}"/>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22" name="Tekstfelt 2221">
                    <a:extLst>
                      <a:ext uri="{FF2B5EF4-FFF2-40B4-BE49-F238E27FC236}">
                        <a16:creationId xmlns:a16="http://schemas.microsoft.com/office/drawing/2014/main" id="{43F97420-E320-D0A7-5404-740F98BA0A34}"/>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23" name="Tekstfelt 2222">
                    <a:extLst>
                      <a:ext uri="{FF2B5EF4-FFF2-40B4-BE49-F238E27FC236}">
                        <a16:creationId xmlns:a16="http://schemas.microsoft.com/office/drawing/2014/main" id="{A3BBC19C-C28E-5886-FF5E-64178BA4A8BB}"/>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24" name="Tekstfelt 2223">
                    <a:extLst>
                      <a:ext uri="{FF2B5EF4-FFF2-40B4-BE49-F238E27FC236}">
                        <a16:creationId xmlns:a16="http://schemas.microsoft.com/office/drawing/2014/main" id="{6996670B-3EC4-9D02-F133-0BA816900496}"/>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25" name="Tekstfelt 2224">
                    <a:extLst>
                      <a:ext uri="{FF2B5EF4-FFF2-40B4-BE49-F238E27FC236}">
                        <a16:creationId xmlns:a16="http://schemas.microsoft.com/office/drawing/2014/main" id="{D06CA901-97B6-5C7E-4BAC-3A91AAEEB420}"/>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26" name="Tekstfelt 2225">
                    <a:extLst>
                      <a:ext uri="{FF2B5EF4-FFF2-40B4-BE49-F238E27FC236}">
                        <a16:creationId xmlns:a16="http://schemas.microsoft.com/office/drawing/2014/main" id="{DDDDBD37-EB5F-293B-654E-8750E7F9AD3E}"/>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27" name="Tekstfelt 2226">
                    <a:extLst>
                      <a:ext uri="{FF2B5EF4-FFF2-40B4-BE49-F238E27FC236}">
                        <a16:creationId xmlns:a16="http://schemas.microsoft.com/office/drawing/2014/main" id="{A5A31341-4886-D99E-67BF-6DEADD1B6CFD}"/>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28" name="Tekstfelt 2227">
                    <a:extLst>
                      <a:ext uri="{FF2B5EF4-FFF2-40B4-BE49-F238E27FC236}">
                        <a16:creationId xmlns:a16="http://schemas.microsoft.com/office/drawing/2014/main" id="{14F95170-9021-B042-39C5-1E80BD49FC5C}"/>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29" name="Tekstfelt 2228">
                    <a:extLst>
                      <a:ext uri="{FF2B5EF4-FFF2-40B4-BE49-F238E27FC236}">
                        <a16:creationId xmlns:a16="http://schemas.microsoft.com/office/drawing/2014/main" id="{EEC896C3-57EF-AA5A-1F97-018BFE7A238B}"/>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30" name="Tekstfelt 2229">
                    <a:extLst>
                      <a:ext uri="{FF2B5EF4-FFF2-40B4-BE49-F238E27FC236}">
                        <a16:creationId xmlns:a16="http://schemas.microsoft.com/office/drawing/2014/main" id="{D2C6DF62-2177-B03F-D7CC-7F0C92F3C6E4}"/>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31" name="Tekstfelt 2230">
                    <a:extLst>
                      <a:ext uri="{FF2B5EF4-FFF2-40B4-BE49-F238E27FC236}">
                        <a16:creationId xmlns:a16="http://schemas.microsoft.com/office/drawing/2014/main" id="{06B20FE8-2F26-53B7-D44D-4EB9F59AA0CB}"/>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32" name="Tekstfelt 2231">
                    <a:extLst>
                      <a:ext uri="{FF2B5EF4-FFF2-40B4-BE49-F238E27FC236}">
                        <a16:creationId xmlns:a16="http://schemas.microsoft.com/office/drawing/2014/main" id="{A5163EA3-0B80-D4C9-1E84-3DC80AC7578D}"/>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33" name="Tekstfelt 2232">
                    <a:extLst>
                      <a:ext uri="{FF2B5EF4-FFF2-40B4-BE49-F238E27FC236}">
                        <a16:creationId xmlns:a16="http://schemas.microsoft.com/office/drawing/2014/main" id="{DB1CF0AD-31B9-F501-4461-EFC74DC52C32}"/>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34" name="Tekstfelt 2233">
                    <a:extLst>
                      <a:ext uri="{FF2B5EF4-FFF2-40B4-BE49-F238E27FC236}">
                        <a16:creationId xmlns:a16="http://schemas.microsoft.com/office/drawing/2014/main" id="{D7ABF5EC-8935-7041-59BE-6488ACD04722}"/>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35" name="Tekstfelt 2234">
                    <a:extLst>
                      <a:ext uri="{FF2B5EF4-FFF2-40B4-BE49-F238E27FC236}">
                        <a16:creationId xmlns:a16="http://schemas.microsoft.com/office/drawing/2014/main" id="{C2787AF8-618C-7C72-7005-AF40EACF8AC1}"/>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36" name="Tekstfelt 2235">
                    <a:extLst>
                      <a:ext uri="{FF2B5EF4-FFF2-40B4-BE49-F238E27FC236}">
                        <a16:creationId xmlns:a16="http://schemas.microsoft.com/office/drawing/2014/main" id="{AC8A8D24-D945-2E34-1198-52B6D564A46E}"/>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01" name="Tekstfelt 2200">
                  <a:extLst>
                    <a:ext uri="{FF2B5EF4-FFF2-40B4-BE49-F238E27FC236}">
                      <a16:creationId xmlns:a16="http://schemas.microsoft.com/office/drawing/2014/main" id="{BCCCB477-32F6-30AA-98CD-E4480B8616E1}"/>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02" name="Tekstfelt 2201">
                  <a:extLst>
                    <a:ext uri="{FF2B5EF4-FFF2-40B4-BE49-F238E27FC236}">
                      <a16:creationId xmlns:a16="http://schemas.microsoft.com/office/drawing/2014/main" id="{B6BCF787-A016-238E-64DB-F71557A8B5ED}"/>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03" name="Tekstfelt 2202">
                  <a:extLst>
                    <a:ext uri="{FF2B5EF4-FFF2-40B4-BE49-F238E27FC236}">
                      <a16:creationId xmlns:a16="http://schemas.microsoft.com/office/drawing/2014/main" id="{6FA9AF56-A20B-DBA6-6DF2-EBD6E7A59A7A}"/>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6" name="Gruppe 1825">
                <a:extLst>
                  <a:ext uri="{FF2B5EF4-FFF2-40B4-BE49-F238E27FC236}">
                    <a16:creationId xmlns:a16="http://schemas.microsoft.com/office/drawing/2014/main" id="{EA795324-FE59-F008-435B-46C6717FFD29}"/>
                  </a:ext>
                </a:extLst>
              </p:cNvPr>
              <p:cNvGrpSpPr/>
              <p:nvPr/>
            </p:nvGrpSpPr>
            <p:grpSpPr>
              <a:xfrm>
                <a:off x="3753314" y="1031887"/>
                <a:ext cx="641389" cy="5216305"/>
                <a:chOff x="2892468" y="1032983"/>
                <a:chExt cx="641389" cy="5216305"/>
              </a:xfrm>
            </p:grpSpPr>
            <p:grpSp>
              <p:nvGrpSpPr>
                <p:cNvPr id="2163" name="Gruppe 2162">
                  <a:extLst>
                    <a:ext uri="{FF2B5EF4-FFF2-40B4-BE49-F238E27FC236}">
                      <a16:creationId xmlns:a16="http://schemas.microsoft.com/office/drawing/2014/main" id="{EF64499A-D929-0A94-B033-56F98ADE4BCA}"/>
                    </a:ext>
                  </a:extLst>
                </p:cNvPr>
                <p:cNvGrpSpPr/>
                <p:nvPr/>
              </p:nvGrpSpPr>
              <p:grpSpPr>
                <a:xfrm>
                  <a:off x="2892468" y="1032983"/>
                  <a:ext cx="641389" cy="5216305"/>
                  <a:chOff x="3475384" y="1188399"/>
                  <a:chExt cx="641389" cy="5216305"/>
                </a:xfrm>
              </p:grpSpPr>
              <p:sp>
                <p:nvSpPr>
                  <p:cNvPr id="2167" name="Tekstfelt 2166">
                    <a:extLst>
                      <a:ext uri="{FF2B5EF4-FFF2-40B4-BE49-F238E27FC236}">
                        <a16:creationId xmlns:a16="http://schemas.microsoft.com/office/drawing/2014/main" id="{8DB3B832-F329-80D7-C444-C73F94AB1563}"/>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68" name="Tekstfelt 2167">
                    <a:extLst>
                      <a:ext uri="{FF2B5EF4-FFF2-40B4-BE49-F238E27FC236}">
                        <a16:creationId xmlns:a16="http://schemas.microsoft.com/office/drawing/2014/main" id="{53B9EE24-1E2C-D4ED-1113-36FC50636444}"/>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69" name="Tekstfelt 2168">
                    <a:extLst>
                      <a:ext uri="{FF2B5EF4-FFF2-40B4-BE49-F238E27FC236}">
                        <a16:creationId xmlns:a16="http://schemas.microsoft.com/office/drawing/2014/main" id="{D283E4FA-CA21-A971-3471-5421F8D08A5D}"/>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70" name="Tekstfelt 2169">
                    <a:extLst>
                      <a:ext uri="{FF2B5EF4-FFF2-40B4-BE49-F238E27FC236}">
                        <a16:creationId xmlns:a16="http://schemas.microsoft.com/office/drawing/2014/main" id="{D11D1D18-0329-A328-1457-FF1F8570F528}"/>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71" name="Tekstfelt 2170">
                    <a:extLst>
                      <a:ext uri="{FF2B5EF4-FFF2-40B4-BE49-F238E27FC236}">
                        <a16:creationId xmlns:a16="http://schemas.microsoft.com/office/drawing/2014/main" id="{02836010-8BE3-7A88-A5E5-CFBFD203C050}"/>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72" name="Tekstfelt 2171">
                    <a:extLst>
                      <a:ext uri="{FF2B5EF4-FFF2-40B4-BE49-F238E27FC236}">
                        <a16:creationId xmlns:a16="http://schemas.microsoft.com/office/drawing/2014/main" id="{8D9BE9E8-43BD-0FB5-EAA4-5EEF3FFD2D26}"/>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73" name="Tekstfelt 2172">
                    <a:extLst>
                      <a:ext uri="{FF2B5EF4-FFF2-40B4-BE49-F238E27FC236}">
                        <a16:creationId xmlns:a16="http://schemas.microsoft.com/office/drawing/2014/main" id="{B312F6CB-D82E-F456-41DC-A4330B0302E5}"/>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74" name="Tekstfelt 2173">
                    <a:extLst>
                      <a:ext uri="{FF2B5EF4-FFF2-40B4-BE49-F238E27FC236}">
                        <a16:creationId xmlns:a16="http://schemas.microsoft.com/office/drawing/2014/main" id="{5D0DA452-112F-6C6C-A5B0-D352474986E7}"/>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75" name="Tekstfelt 2174">
                    <a:extLst>
                      <a:ext uri="{FF2B5EF4-FFF2-40B4-BE49-F238E27FC236}">
                        <a16:creationId xmlns:a16="http://schemas.microsoft.com/office/drawing/2014/main" id="{8B5ADF8D-921B-C91E-8B05-8FB5489B5850}"/>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76" name="Tekstfelt 2175">
                    <a:extLst>
                      <a:ext uri="{FF2B5EF4-FFF2-40B4-BE49-F238E27FC236}">
                        <a16:creationId xmlns:a16="http://schemas.microsoft.com/office/drawing/2014/main" id="{DF948E95-2DEA-9D55-1181-23C081AD368E}"/>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77" name="Tekstfelt 2176">
                    <a:extLst>
                      <a:ext uri="{FF2B5EF4-FFF2-40B4-BE49-F238E27FC236}">
                        <a16:creationId xmlns:a16="http://schemas.microsoft.com/office/drawing/2014/main" id="{CF4EAE20-3F72-D65F-A1E4-89295AB7CF18}"/>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78" name="Tekstfelt 2177">
                    <a:extLst>
                      <a:ext uri="{FF2B5EF4-FFF2-40B4-BE49-F238E27FC236}">
                        <a16:creationId xmlns:a16="http://schemas.microsoft.com/office/drawing/2014/main" id="{26FFDB06-CC82-4387-B2C2-EB0650A66D5E}"/>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79" name="Tekstfelt 2178">
                    <a:extLst>
                      <a:ext uri="{FF2B5EF4-FFF2-40B4-BE49-F238E27FC236}">
                        <a16:creationId xmlns:a16="http://schemas.microsoft.com/office/drawing/2014/main" id="{43204836-1275-ACD1-DC5C-ACBC62DD5F98}"/>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80" name="Tekstfelt 2179">
                    <a:extLst>
                      <a:ext uri="{FF2B5EF4-FFF2-40B4-BE49-F238E27FC236}">
                        <a16:creationId xmlns:a16="http://schemas.microsoft.com/office/drawing/2014/main" id="{7F3E67B2-EE4F-49E2-4249-C817D2AAEAA6}"/>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81" name="Tekstfelt 2180">
                    <a:extLst>
                      <a:ext uri="{FF2B5EF4-FFF2-40B4-BE49-F238E27FC236}">
                        <a16:creationId xmlns:a16="http://schemas.microsoft.com/office/drawing/2014/main" id="{599CA237-D8F2-CE4F-2815-36A86E738C37}"/>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82" name="Tekstfelt 2181">
                    <a:extLst>
                      <a:ext uri="{FF2B5EF4-FFF2-40B4-BE49-F238E27FC236}">
                        <a16:creationId xmlns:a16="http://schemas.microsoft.com/office/drawing/2014/main" id="{60D8D497-4E8F-3E8B-92BB-D3CA9BE8D11D}"/>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83" name="Tekstfelt 2182">
                    <a:extLst>
                      <a:ext uri="{FF2B5EF4-FFF2-40B4-BE49-F238E27FC236}">
                        <a16:creationId xmlns:a16="http://schemas.microsoft.com/office/drawing/2014/main" id="{BEB28E10-AFED-69E6-65B1-33F03B986F81}"/>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84" name="Tekstfelt 2183">
                    <a:extLst>
                      <a:ext uri="{FF2B5EF4-FFF2-40B4-BE49-F238E27FC236}">
                        <a16:creationId xmlns:a16="http://schemas.microsoft.com/office/drawing/2014/main" id="{7594A67C-B8F8-A94D-FF42-AFE912A7443A}"/>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85" name="Tekstfelt 2184">
                    <a:extLst>
                      <a:ext uri="{FF2B5EF4-FFF2-40B4-BE49-F238E27FC236}">
                        <a16:creationId xmlns:a16="http://schemas.microsoft.com/office/drawing/2014/main" id="{3AFAF49F-388D-4F66-DB90-44962042921F}"/>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86" name="Tekstfelt 2185">
                    <a:extLst>
                      <a:ext uri="{FF2B5EF4-FFF2-40B4-BE49-F238E27FC236}">
                        <a16:creationId xmlns:a16="http://schemas.microsoft.com/office/drawing/2014/main" id="{FF556E28-4753-695C-38AF-1C9113B081A1}"/>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87" name="Tekstfelt 2186">
                    <a:extLst>
                      <a:ext uri="{FF2B5EF4-FFF2-40B4-BE49-F238E27FC236}">
                        <a16:creationId xmlns:a16="http://schemas.microsoft.com/office/drawing/2014/main" id="{3E44A6DE-61F3-D196-A943-0566DD92BCDF}"/>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88" name="Tekstfelt 2187">
                    <a:extLst>
                      <a:ext uri="{FF2B5EF4-FFF2-40B4-BE49-F238E27FC236}">
                        <a16:creationId xmlns:a16="http://schemas.microsoft.com/office/drawing/2014/main" id="{094CFF0D-6DC4-86CC-77BC-16F25A1EB878}"/>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89" name="Tekstfelt 2188">
                    <a:extLst>
                      <a:ext uri="{FF2B5EF4-FFF2-40B4-BE49-F238E27FC236}">
                        <a16:creationId xmlns:a16="http://schemas.microsoft.com/office/drawing/2014/main" id="{36730CBA-188E-4F3F-C6E2-E39D8AD14936}"/>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90" name="Tekstfelt 2189">
                    <a:extLst>
                      <a:ext uri="{FF2B5EF4-FFF2-40B4-BE49-F238E27FC236}">
                        <a16:creationId xmlns:a16="http://schemas.microsoft.com/office/drawing/2014/main" id="{BA7C94C5-F0F3-7023-EF3A-B1E67686EDBF}"/>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91" name="Tekstfelt 2190">
                    <a:extLst>
                      <a:ext uri="{FF2B5EF4-FFF2-40B4-BE49-F238E27FC236}">
                        <a16:creationId xmlns:a16="http://schemas.microsoft.com/office/drawing/2014/main" id="{153ACD3A-64A1-5D2E-CD2C-D4A927A6B505}"/>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92" name="Tekstfelt 2191">
                    <a:extLst>
                      <a:ext uri="{FF2B5EF4-FFF2-40B4-BE49-F238E27FC236}">
                        <a16:creationId xmlns:a16="http://schemas.microsoft.com/office/drawing/2014/main" id="{9DB265C9-2644-D356-ABFB-C9BDBB384157}"/>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93" name="Tekstfelt 2192">
                    <a:extLst>
                      <a:ext uri="{FF2B5EF4-FFF2-40B4-BE49-F238E27FC236}">
                        <a16:creationId xmlns:a16="http://schemas.microsoft.com/office/drawing/2014/main" id="{2F3DF32E-0694-C19A-4E2E-18EB4C5E910C}"/>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94" name="Tekstfelt 2193">
                    <a:extLst>
                      <a:ext uri="{FF2B5EF4-FFF2-40B4-BE49-F238E27FC236}">
                        <a16:creationId xmlns:a16="http://schemas.microsoft.com/office/drawing/2014/main" id="{6B6C6E86-7A13-1A85-2AF8-6C686EE090DA}"/>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95" name="Tekstfelt 2194">
                    <a:extLst>
                      <a:ext uri="{FF2B5EF4-FFF2-40B4-BE49-F238E27FC236}">
                        <a16:creationId xmlns:a16="http://schemas.microsoft.com/office/drawing/2014/main" id="{38AF069F-65D0-7594-A3DF-CA60B1BDAF0B}"/>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96" name="Tekstfelt 2195">
                    <a:extLst>
                      <a:ext uri="{FF2B5EF4-FFF2-40B4-BE49-F238E27FC236}">
                        <a16:creationId xmlns:a16="http://schemas.microsoft.com/office/drawing/2014/main" id="{B30EAC99-C7E5-17B6-F68D-372AE954BB90}"/>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97" name="Tekstfelt 2196">
                    <a:extLst>
                      <a:ext uri="{FF2B5EF4-FFF2-40B4-BE49-F238E27FC236}">
                        <a16:creationId xmlns:a16="http://schemas.microsoft.com/office/drawing/2014/main" id="{C5C6F863-64C8-BB13-C4A2-2BE88443EEFF}"/>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98" name="Tekstfelt 2197">
                    <a:extLst>
                      <a:ext uri="{FF2B5EF4-FFF2-40B4-BE49-F238E27FC236}">
                        <a16:creationId xmlns:a16="http://schemas.microsoft.com/office/drawing/2014/main" id="{1EB4ACEC-9D0C-B236-58BC-E4EA0123BCAA}"/>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99" name="Tekstfelt 2198">
                    <a:extLst>
                      <a:ext uri="{FF2B5EF4-FFF2-40B4-BE49-F238E27FC236}">
                        <a16:creationId xmlns:a16="http://schemas.microsoft.com/office/drawing/2014/main" id="{E963ABF5-12B8-85E9-0750-B0395492234A}"/>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64" name="Tekstfelt 2163">
                  <a:extLst>
                    <a:ext uri="{FF2B5EF4-FFF2-40B4-BE49-F238E27FC236}">
                      <a16:creationId xmlns:a16="http://schemas.microsoft.com/office/drawing/2014/main" id="{7B671BD8-6C25-3279-E15B-5B252020BD87}"/>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65" name="Tekstfelt 2164">
                  <a:extLst>
                    <a:ext uri="{FF2B5EF4-FFF2-40B4-BE49-F238E27FC236}">
                      <a16:creationId xmlns:a16="http://schemas.microsoft.com/office/drawing/2014/main" id="{21129F28-30F9-5476-B948-6C4C437A2358}"/>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66" name="Tekstfelt 2165">
                  <a:extLst>
                    <a:ext uri="{FF2B5EF4-FFF2-40B4-BE49-F238E27FC236}">
                      <a16:creationId xmlns:a16="http://schemas.microsoft.com/office/drawing/2014/main" id="{AF12B12E-21CF-1B78-32A9-05223F55F437}"/>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7" name="Gruppe 1826">
                <a:extLst>
                  <a:ext uri="{FF2B5EF4-FFF2-40B4-BE49-F238E27FC236}">
                    <a16:creationId xmlns:a16="http://schemas.microsoft.com/office/drawing/2014/main" id="{44764AC6-480F-02D2-F798-514F9733198D}"/>
                  </a:ext>
                </a:extLst>
              </p:cNvPr>
              <p:cNvGrpSpPr/>
              <p:nvPr/>
            </p:nvGrpSpPr>
            <p:grpSpPr>
              <a:xfrm>
                <a:off x="3326093" y="1035670"/>
                <a:ext cx="641389" cy="5216305"/>
                <a:chOff x="2892468" y="1032983"/>
                <a:chExt cx="641389" cy="5216305"/>
              </a:xfrm>
            </p:grpSpPr>
            <p:grpSp>
              <p:nvGrpSpPr>
                <p:cNvPr id="2126" name="Gruppe 2125">
                  <a:extLst>
                    <a:ext uri="{FF2B5EF4-FFF2-40B4-BE49-F238E27FC236}">
                      <a16:creationId xmlns:a16="http://schemas.microsoft.com/office/drawing/2014/main" id="{D37B37DC-E231-7E5E-43C5-B37FCBBA8AD8}"/>
                    </a:ext>
                  </a:extLst>
                </p:cNvPr>
                <p:cNvGrpSpPr/>
                <p:nvPr/>
              </p:nvGrpSpPr>
              <p:grpSpPr>
                <a:xfrm>
                  <a:off x="2892468" y="1032983"/>
                  <a:ext cx="641389" cy="5216305"/>
                  <a:chOff x="3475384" y="1188399"/>
                  <a:chExt cx="641389" cy="5216305"/>
                </a:xfrm>
              </p:grpSpPr>
              <p:sp>
                <p:nvSpPr>
                  <p:cNvPr id="2130" name="Tekstfelt 2129">
                    <a:extLst>
                      <a:ext uri="{FF2B5EF4-FFF2-40B4-BE49-F238E27FC236}">
                        <a16:creationId xmlns:a16="http://schemas.microsoft.com/office/drawing/2014/main" id="{8F485D0B-F06A-379F-2254-C0196B1DCD40}"/>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31" name="Tekstfelt 2130">
                    <a:extLst>
                      <a:ext uri="{FF2B5EF4-FFF2-40B4-BE49-F238E27FC236}">
                        <a16:creationId xmlns:a16="http://schemas.microsoft.com/office/drawing/2014/main" id="{06C3031C-128F-D24B-D867-63E5370D2C5D}"/>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32" name="Tekstfelt 2131">
                    <a:extLst>
                      <a:ext uri="{FF2B5EF4-FFF2-40B4-BE49-F238E27FC236}">
                        <a16:creationId xmlns:a16="http://schemas.microsoft.com/office/drawing/2014/main" id="{D959B5BF-26B8-1312-70C7-1F3C4A8E5AA9}"/>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33" name="Tekstfelt 2132">
                    <a:extLst>
                      <a:ext uri="{FF2B5EF4-FFF2-40B4-BE49-F238E27FC236}">
                        <a16:creationId xmlns:a16="http://schemas.microsoft.com/office/drawing/2014/main" id="{62357DD9-18B9-B086-3FF4-ED65A31BB1C8}"/>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34" name="Tekstfelt 2133">
                    <a:extLst>
                      <a:ext uri="{FF2B5EF4-FFF2-40B4-BE49-F238E27FC236}">
                        <a16:creationId xmlns:a16="http://schemas.microsoft.com/office/drawing/2014/main" id="{8149CCEC-D392-F75F-CCF6-37286076C6EF}"/>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35" name="Tekstfelt 2134">
                    <a:extLst>
                      <a:ext uri="{FF2B5EF4-FFF2-40B4-BE49-F238E27FC236}">
                        <a16:creationId xmlns:a16="http://schemas.microsoft.com/office/drawing/2014/main" id="{27703D08-B80A-0387-0094-CD02FADB750D}"/>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36" name="Tekstfelt 2135">
                    <a:extLst>
                      <a:ext uri="{FF2B5EF4-FFF2-40B4-BE49-F238E27FC236}">
                        <a16:creationId xmlns:a16="http://schemas.microsoft.com/office/drawing/2014/main" id="{3B2F3CF9-4BAB-8CDA-ECAA-C65E7A913DBF}"/>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37" name="Tekstfelt 2136">
                    <a:extLst>
                      <a:ext uri="{FF2B5EF4-FFF2-40B4-BE49-F238E27FC236}">
                        <a16:creationId xmlns:a16="http://schemas.microsoft.com/office/drawing/2014/main" id="{AF4FCD6D-04B6-AE8C-9553-678E9A86BC30}"/>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38" name="Tekstfelt 2137">
                    <a:extLst>
                      <a:ext uri="{FF2B5EF4-FFF2-40B4-BE49-F238E27FC236}">
                        <a16:creationId xmlns:a16="http://schemas.microsoft.com/office/drawing/2014/main" id="{089B6312-4A3A-26B6-B2CF-86258BB812E7}"/>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39" name="Tekstfelt 2138">
                    <a:extLst>
                      <a:ext uri="{FF2B5EF4-FFF2-40B4-BE49-F238E27FC236}">
                        <a16:creationId xmlns:a16="http://schemas.microsoft.com/office/drawing/2014/main" id="{96A4C1A4-7A81-CA22-2B74-0396A5F19F61}"/>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40" name="Tekstfelt 2139">
                    <a:extLst>
                      <a:ext uri="{FF2B5EF4-FFF2-40B4-BE49-F238E27FC236}">
                        <a16:creationId xmlns:a16="http://schemas.microsoft.com/office/drawing/2014/main" id="{94BF7E60-0D14-480B-F2A9-9CF11CCE65FB}"/>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41" name="Tekstfelt 2140">
                    <a:extLst>
                      <a:ext uri="{FF2B5EF4-FFF2-40B4-BE49-F238E27FC236}">
                        <a16:creationId xmlns:a16="http://schemas.microsoft.com/office/drawing/2014/main" id="{814B1BE6-820C-1BE2-1670-0EE5C08DBDED}"/>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42" name="Tekstfelt 2141">
                    <a:extLst>
                      <a:ext uri="{FF2B5EF4-FFF2-40B4-BE49-F238E27FC236}">
                        <a16:creationId xmlns:a16="http://schemas.microsoft.com/office/drawing/2014/main" id="{F394A17E-FEA8-5556-0809-09697D3408B7}"/>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43" name="Tekstfelt 2142">
                    <a:extLst>
                      <a:ext uri="{FF2B5EF4-FFF2-40B4-BE49-F238E27FC236}">
                        <a16:creationId xmlns:a16="http://schemas.microsoft.com/office/drawing/2014/main" id="{A75EF7B9-4CCD-5A8A-80BA-E0E816C3E033}"/>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44" name="Tekstfelt 2143">
                    <a:extLst>
                      <a:ext uri="{FF2B5EF4-FFF2-40B4-BE49-F238E27FC236}">
                        <a16:creationId xmlns:a16="http://schemas.microsoft.com/office/drawing/2014/main" id="{E05B2934-26F7-DB08-BCC5-9168EC0BBAD2}"/>
                      </a:ext>
                    </a:extLst>
                  </p:cNvPr>
                  <p:cNvSpPr txBox="1"/>
                  <p:nvPr/>
                </p:nvSpPr>
                <p:spPr>
                  <a:xfrm>
                    <a:off x="35457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45" name="Tekstfelt 2144">
                    <a:extLst>
                      <a:ext uri="{FF2B5EF4-FFF2-40B4-BE49-F238E27FC236}">
                        <a16:creationId xmlns:a16="http://schemas.microsoft.com/office/drawing/2014/main" id="{CC2939B9-DF72-48E4-B9CB-681EAB56C000}"/>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46" name="Tekstfelt 2145">
                    <a:extLst>
                      <a:ext uri="{FF2B5EF4-FFF2-40B4-BE49-F238E27FC236}">
                        <a16:creationId xmlns:a16="http://schemas.microsoft.com/office/drawing/2014/main" id="{B59221A4-7516-9EFE-4048-93E7D8CEAECA}"/>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47" name="Tekstfelt 2146">
                    <a:extLst>
                      <a:ext uri="{FF2B5EF4-FFF2-40B4-BE49-F238E27FC236}">
                        <a16:creationId xmlns:a16="http://schemas.microsoft.com/office/drawing/2014/main" id="{70E4AE76-8759-7259-C5EA-35DF8F1CBF16}"/>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48" name="Tekstfelt 2147">
                    <a:extLst>
                      <a:ext uri="{FF2B5EF4-FFF2-40B4-BE49-F238E27FC236}">
                        <a16:creationId xmlns:a16="http://schemas.microsoft.com/office/drawing/2014/main" id="{A66DC75F-4FEE-EC3E-3089-6E28FF08D192}"/>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49" name="Tekstfelt 2148">
                    <a:extLst>
                      <a:ext uri="{FF2B5EF4-FFF2-40B4-BE49-F238E27FC236}">
                        <a16:creationId xmlns:a16="http://schemas.microsoft.com/office/drawing/2014/main" id="{06E08CB5-1079-A104-2471-C660D609EF2D}"/>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50" name="Tekstfelt 2149">
                    <a:extLst>
                      <a:ext uri="{FF2B5EF4-FFF2-40B4-BE49-F238E27FC236}">
                        <a16:creationId xmlns:a16="http://schemas.microsoft.com/office/drawing/2014/main" id="{CBC3CF8A-05FC-8AA5-F58C-740C3872AA4E}"/>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51" name="Tekstfelt 2150">
                    <a:extLst>
                      <a:ext uri="{FF2B5EF4-FFF2-40B4-BE49-F238E27FC236}">
                        <a16:creationId xmlns:a16="http://schemas.microsoft.com/office/drawing/2014/main" id="{4E38266E-D7AB-5F7E-60D0-60C708E934DE}"/>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52" name="Tekstfelt 2151">
                    <a:extLst>
                      <a:ext uri="{FF2B5EF4-FFF2-40B4-BE49-F238E27FC236}">
                        <a16:creationId xmlns:a16="http://schemas.microsoft.com/office/drawing/2014/main" id="{087E774C-69C7-7E51-F360-30E2EF4D7BE8}"/>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53" name="Tekstfelt 2152">
                    <a:extLst>
                      <a:ext uri="{FF2B5EF4-FFF2-40B4-BE49-F238E27FC236}">
                        <a16:creationId xmlns:a16="http://schemas.microsoft.com/office/drawing/2014/main" id="{DC5C4314-91E3-F619-DA3A-E7A7F7E66B61}"/>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54" name="Tekstfelt 2153">
                    <a:extLst>
                      <a:ext uri="{FF2B5EF4-FFF2-40B4-BE49-F238E27FC236}">
                        <a16:creationId xmlns:a16="http://schemas.microsoft.com/office/drawing/2014/main" id="{0C600A4C-E4B3-4172-F30A-BB8ECC435D2D}"/>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55" name="Tekstfelt 2154">
                    <a:extLst>
                      <a:ext uri="{FF2B5EF4-FFF2-40B4-BE49-F238E27FC236}">
                        <a16:creationId xmlns:a16="http://schemas.microsoft.com/office/drawing/2014/main" id="{E5145E93-24EC-87BE-B8C8-36CBB55B8CD9}"/>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56" name="Tekstfelt 2155">
                    <a:extLst>
                      <a:ext uri="{FF2B5EF4-FFF2-40B4-BE49-F238E27FC236}">
                        <a16:creationId xmlns:a16="http://schemas.microsoft.com/office/drawing/2014/main" id="{0CCDB749-C6D6-83AD-7081-BE811B95379B}"/>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57" name="Tekstfelt 2156">
                    <a:extLst>
                      <a:ext uri="{FF2B5EF4-FFF2-40B4-BE49-F238E27FC236}">
                        <a16:creationId xmlns:a16="http://schemas.microsoft.com/office/drawing/2014/main" id="{7F3C4E43-0275-0FDE-E9E0-1D2B14512843}"/>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58" name="Tekstfelt 2157">
                    <a:extLst>
                      <a:ext uri="{FF2B5EF4-FFF2-40B4-BE49-F238E27FC236}">
                        <a16:creationId xmlns:a16="http://schemas.microsoft.com/office/drawing/2014/main" id="{125643B4-BE46-BFDF-45C1-9CD5D80712B1}"/>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59" name="Tekstfelt 2158">
                    <a:extLst>
                      <a:ext uri="{FF2B5EF4-FFF2-40B4-BE49-F238E27FC236}">
                        <a16:creationId xmlns:a16="http://schemas.microsoft.com/office/drawing/2014/main" id="{A32B7503-4E68-8066-38D9-42568B8A299E}"/>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60" name="Tekstfelt 2159">
                    <a:extLst>
                      <a:ext uri="{FF2B5EF4-FFF2-40B4-BE49-F238E27FC236}">
                        <a16:creationId xmlns:a16="http://schemas.microsoft.com/office/drawing/2014/main" id="{100244AB-AC06-646E-E9A0-189CEF3F6577}"/>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61" name="Tekstfelt 2160">
                    <a:extLst>
                      <a:ext uri="{FF2B5EF4-FFF2-40B4-BE49-F238E27FC236}">
                        <a16:creationId xmlns:a16="http://schemas.microsoft.com/office/drawing/2014/main" id="{8C62B885-40F5-DE24-BECE-CD32D6DC58CC}"/>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62" name="Tekstfelt 2161">
                    <a:extLst>
                      <a:ext uri="{FF2B5EF4-FFF2-40B4-BE49-F238E27FC236}">
                        <a16:creationId xmlns:a16="http://schemas.microsoft.com/office/drawing/2014/main" id="{D4C9825A-47E2-2A49-BC30-B09537CF9531}"/>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27" name="Tekstfelt 2126">
                  <a:extLst>
                    <a:ext uri="{FF2B5EF4-FFF2-40B4-BE49-F238E27FC236}">
                      <a16:creationId xmlns:a16="http://schemas.microsoft.com/office/drawing/2014/main" id="{90E81419-75F7-CEC1-F978-B703E869476E}"/>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28" name="Tekstfelt 2127">
                  <a:extLst>
                    <a:ext uri="{FF2B5EF4-FFF2-40B4-BE49-F238E27FC236}">
                      <a16:creationId xmlns:a16="http://schemas.microsoft.com/office/drawing/2014/main" id="{CCAEBA71-0939-3C99-D2CC-7F2F7C09480F}"/>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29" name="Tekstfelt 2128">
                  <a:extLst>
                    <a:ext uri="{FF2B5EF4-FFF2-40B4-BE49-F238E27FC236}">
                      <a16:creationId xmlns:a16="http://schemas.microsoft.com/office/drawing/2014/main" id="{F5D46EA7-B571-36BB-A15B-C5944C2F20A2}"/>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8" name="Gruppe 1827">
                <a:extLst>
                  <a:ext uri="{FF2B5EF4-FFF2-40B4-BE49-F238E27FC236}">
                    <a16:creationId xmlns:a16="http://schemas.microsoft.com/office/drawing/2014/main" id="{6BA1EA13-BD9C-9C95-154D-7C7D0202DE0E}"/>
                  </a:ext>
                </a:extLst>
              </p:cNvPr>
              <p:cNvGrpSpPr/>
              <p:nvPr/>
            </p:nvGrpSpPr>
            <p:grpSpPr>
              <a:xfrm>
                <a:off x="2893345" y="1029165"/>
                <a:ext cx="641389" cy="5216305"/>
                <a:chOff x="2892468" y="1032983"/>
                <a:chExt cx="641389" cy="5216305"/>
              </a:xfrm>
            </p:grpSpPr>
            <p:grpSp>
              <p:nvGrpSpPr>
                <p:cNvPr id="2089" name="Gruppe 2088">
                  <a:extLst>
                    <a:ext uri="{FF2B5EF4-FFF2-40B4-BE49-F238E27FC236}">
                      <a16:creationId xmlns:a16="http://schemas.microsoft.com/office/drawing/2014/main" id="{829475BE-AB13-AEAB-861A-F7AB720B03DA}"/>
                    </a:ext>
                  </a:extLst>
                </p:cNvPr>
                <p:cNvGrpSpPr/>
                <p:nvPr/>
              </p:nvGrpSpPr>
              <p:grpSpPr>
                <a:xfrm>
                  <a:off x="2892468" y="1032983"/>
                  <a:ext cx="641389" cy="5216305"/>
                  <a:chOff x="3475384" y="1188399"/>
                  <a:chExt cx="641389" cy="5216305"/>
                </a:xfrm>
              </p:grpSpPr>
              <p:sp>
                <p:nvSpPr>
                  <p:cNvPr id="2093" name="Tekstfelt 2092">
                    <a:extLst>
                      <a:ext uri="{FF2B5EF4-FFF2-40B4-BE49-F238E27FC236}">
                        <a16:creationId xmlns:a16="http://schemas.microsoft.com/office/drawing/2014/main" id="{B71A7029-7378-377E-8FA1-4865F80D1573}"/>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94" name="Tekstfelt 2093">
                    <a:extLst>
                      <a:ext uri="{FF2B5EF4-FFF2-40B4-BE49-F238E27FC236}">
                        <a16:creationId xmlns:a16="http://schemas.microsoft.com/office/drawing/2014/main" id="{A2947EF8-7E5A-ABD8-0F8D-BEF0A95FD72F}"/>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95" name="Tekstfelt 2094">
                    <a:extLst>
                      <a:ext uri="{FF2B5EF4-FFF2-40B4-BE49-F238E27FC236}">
                        <a16:creationId xmlns:a16="http://schemas.microsoft.com/office/drawing/2014/main" id="{683E5063-1985-153C-D70C-7181D9E78ED6}"/>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96" name="Tekstfelt 2095">
                    <a:extLst>
                      <a:ext uri="{FF2B5EF4-FFF2-40B4-BE49-F238E27FC236}">
                        <a16:creationId xmlns:a16="http://schemas.microsoft.com/office/drawing/2014/main" id="{F83A6B9D-C563-5FFE-2742-2E736B3AD3FD}"/>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97" name="Tekstfelt 2096">
                    <a:extLst>
                      <a:ext uri="{FF2B5EF4-FFF2-40B4-BE49-F238E27FC236}">
                        <a16:creationId xmlns:a16="http://schemas.microsoft.com/office/drawing/2014/main" id="{F8F8F80C-ED35-0FE3-632B-219C36288A45}"/>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98" name="Tekstfelt 2097">
                    <a:extLst>
                      <a:ext uri="{FF2B5EF4-FFF2-40B4-BE49-F238E27FC236}">
                        <a16:creationId xmlns:a16="http://schemas.microsoft.com/office/drawing/2014/main" id="{488FAA6E-A740-F51D-D80B-41E212473A8A}"/>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99" name="Tekstfelt 2098">
                    <a:extLst>
                      <a:ext uri="{FF2B5EF4-FFF2-40B4-BE49-F238E27FC236}">
                        <a16:creationId xmlns:a16="http://schemas.microsoft.com/office/drawing/2014/main" id="{C6B7A0C7-BD86-5733-FBD8-C4DB9C244E05}"/>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00" name="Tekstfelt 2099">
                    <a:extLst>
                      <a:ext uri="{FF2B5EF4-FFF2-40B4-BE49-F238E27FC236}">
                        <a16:creationId xmlns:a16="http://schemas.microsoft.com/office/drawing/2014/main" id="{5F890708-50D9-3904-B4D2-BB10E619A406}"/>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01" name="Tekstfelt 2100">
                    <a:extLst>
                      <a:ext uri="{FF2B5EF4-FFF2-40B4-BE49-F238E27FC236}">
                        <a16:creationId xmlns:a16="http://schemas.microsoft.com/office/drawing/2014/main" id="{2D6334AE-76F2-F575-2ACB-D5E91BAE1A46}"/>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02" name="Tekstfelt 2101">
                    <a:extLst>
                      <a:ext uri="{FF2B5EF4-FFF2-40B4-BE49-F238E27FC236}">
                        <a16:creationId xmlns:a16="http://schemas.microsoft.com/office/drawing/2014/main" id="{A8F885C8-2FAD-D15C-955B-4622D54CDB8A}"/>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03" name="Tekstfelt 2102">
                    <a:extLst>
                      <a:ext uri="{FF2B5EF4-FFF2-40B4-BE49-F238E27FC236}">
                        <a16:creationId xmlns:a16="http://schemas.microsoft.com/office/drawing/2014/main" id="{6EEDF362-1114-7313-D28B-2292CDFF84CA}"/>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04" name="Tekstfelt 2103">
                    <a:extLst>
                      <a:ext uri="{FF2B5EF4-FFF2-40B4-BE49-F238E27FC236}">
                        <a16:creationId xmlns:a16="http://schemas.microsoft.com/office/drawing/2014/main" id="{16BB596F-6050-5A64-C4BB-7C9F8F9A368E}"/>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05" name="Tekstfelt 2104">
                    <a:extLst>
                      <a:ext uri="{FF2B5EF4-FFF2-40B4-BE49-F238E27FC236}">
                        <a16:creationId xmlns:a16="http://schemas.microsoft.com/office/drawing/2014/main" id="{AE32B907-2741-DA3C-12EA-DD594E9581F4}"/>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06" name="Tekstfelt 2105">
                    <a:extLst>
                      <a:ext uri="{FF2B5EF4-FFF2-40B4-BE49-F238E27FC236}">
                        <a16:creationId xmlns:a16="http://schemas.microsoft.com/office/drawing/2014/main" id="{B67CBE45-B381-F2C7-14DD-DE6F45F8EA4D}"/>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07" name="Tekstfelt 2106">
                    <a:extLst>
                      <a:ext uri="{FF2B5EF4-FFF2-40B4-BE49-F238E27FC236}">
                        <a16:creationId xmlns:a16="http://schemas.microsoft.com/office/drawing/2014/main" id="{53550853-53F5-6FF6-7930-B854BF7FB19E}"/>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08" name="Tekstfelt 2107">
                    <a:extLst>
                      <a:ext uri="{FF2B5EF4-FFF2-40B4-BE49-F238E27FC236}">
                        <a16:creationId xmlns:a16="http://schemas.microsoft.com/office/drawing/2014/main" id="{116A423A-0705-D3C2-17E7-998D80CCACA6}"/>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09" name="Tekstfelt 2108">
                    <a:extLst>
                      <a:ext uri="{FF2B5EF4-FFF2-40B4-BE49-F238E27FC236}">
                        <a16:creationId xmlns:a16="http://schemas.microsoft.com/office/drawing/2014/main" id="{C6EEE883-29C6-A6A2-35F6-EFFDE0923569}"/>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10" name="Tekstfelt 2109">
                    <a:extLst>
                      <a:ext uri="{FF2B5EF4-FFF2-40B4-BE49-F238E27FC236}">
                        <a16:creationId xmlns:a16="http://schemas.microsoft.com/office/drawing/2014/main" id="{79601976-6956-6B10-2ADF-40FD87A5718D}"/>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11" name="Tekstfelt 2110">
                    <a:extLst>
                      <a:ext uri="{FF2B5EF4-FFF2-40B4-BE49-F238E27FC236}">
                        <a16:creationId xmlns:a16="http://schemas.microsoft.com/office/drawing/2014/main" id="{81571F61-B8D7-BD2C-42A0-A5C1D292221C}"/>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12" name="Tekstfelt 2111">
                    <a:extLst>
                      <a:ext uri="{FF2B5EF4-FFF2-40B4-BE49-F238E27FC236}">
                        <a16:creationId xmlns:a16="http://schemas.microsoft.com/office/drawing/2014/main" id="{463968CD-C08C-78C4-832B-EAAE231CAA37}"/>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13" name="Tekstfelt 2112">
                    <a:extLst>
                      <a:ext uri="{FF2B5EF4-FFF2-40B4-BE49-F238E27FC236}">
                        <a16:creationId xmlns:a16="http://schemas.microsoft.com/office/drawing/2014/main" id="{0218C63B-D36B-0D3D-E01A-BBCC50ED8F2A}"/>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14" name="Tekstfelt 2113">
                    <a:extLst>
                      <a:ext uri="{FF2B5EF4-FFF2-40B4-BE49-F238E27FC236}">
                        <a16:creationId xmlns:a16="http://schemas.microsoft.com/office/drawing/2014/main" id="{B20D3607-1379-2B7D-557D-99584C6CDFBE}"/>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15" name="Tekstfelt 2114">
                    <a:extLst>
                      <a:ext uri="{FF2B5EF4-FFF2-40B4-BE49-F238E27FC236}">
                        <a16:creationId xmlns:a16="http://schemas.microsoft.com/office/drawing/2014/main" id="{A57DF8FD-292B-06D7-5355-666D73032B50}"/>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16" name="Tekstfelt 2115">
                    <a:extLst>
                      <a:ext uri="{FF2B5EF4-FFF2-40B4-BE49-F238E27FC236}">
                        <a16:creationId xmlns:a16="http://schemas.microsoft.com/office/drawing/2014/main" id="{C7B86151-B0C4-44B1-B339-99485364AA02}"/>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17" name="Tekstfelt 2116">
                    <a:extLst>
                      <a:ext uri="{FF2B5EF4-FFF2-40B4-BE49-F238E27FC236}">
                        <a16:creationId xmlns:a16="http://schemas.microsoft.com/office/drawing/2014/main" id="{C017A304-BA66-F13C-26EA-C42775BC71F5}"/>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18" name="Tekstfelt 2117">
                    <a:extLst>
                      <a:ext uri="{FF2B5EF4-FFF2-40B4-BE49-F238E27FC236}">
                        <a16:creationId xmlns:a16="http://schemas.microsoft.com/office/drawing/2014/main" id="{7967D8FB-F6E7-C986-C5B1-3651A2BB5525}"/>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19" name="Tekstfelt 2118">
                    <a:extLst>
                      <a:ext uri="{FF2B5EF4-FFF2-40B4-BE49-F238E27FC236}">
                        <a16:creationId xmlns:a16="http://schemas.microsoft.com/office/drawing/2014/main" id="{281B4196-05AC-C8B1-0E73-463E8436D181}"/>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20" name="Tekstfelt 2119">
                    <a:extLst>
                      <a:ext uri="{FF2B5EF4-FFF2-40B4-BE49-F238E27FC236}">
                        <a16:creationId xmlns:a16="http://schemas.microsoft.com/office/drawing/2014/main" id="{B348EDEC-4454-4490-785C-00B5375EB2C6}"/>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21" name="Tekstfelt 2120">
                    <a:extLst>
                      <a:ext uri="{FF2B5EF4-FFF2-40B4-BE49-F238E27FC236}">
                        <a16:creationId xmlns:a16="http://schemas.microsoft.com/office/drawing/2014/main" id="{DBBF651B-C438-E99E-F6DC-8489CF2FF2F0}"/>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22" name="Tekstfelt 2121">
                    <a:extLst>
                      <a:ext uri="{FF2B5EF4-FFF2-40B4-BE49-F238E27FC236}">
                        <a16:creationId xmlns:a16="http://schemas.microsoft.com/office/drawing/2014/main" id="{D400FA86-8C22-7E7C-C8D7-1A273A31D612}"/>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23" name="Tekstfelt 2122">
                    <a:extLst>
                      <a:ext uri="{FF2B5EF4-FFF2-40B4-BE49-F238E27FC236}">
                        <a16:creationId xmlns:a16="http://schemas.microsoft.com/office/drawing/2014/main" id="{0B1694EB-D39F-FDE3-09F7-204980A2C07B}"/>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24" name="Tekstfelt 2123">
                    <a:extLst>
                      <a:ext uri="{FF2B5EF4-FFF2-40B4-BE49-F238E27FC236}">
                        <a16:creationId xmlns:a16="http://schemas.microsoft.com/office/drawing/2014/main" id="{1421468E-98B2-02EF-4601-0A2C5330EDE8}"/>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25" name="Tekstfelt 2124">
                    <a:extLst>
                      <a:ext uri="{FF2B5EF4-FFF2-40B4-BE49-F238E27FC236}">
                        <a16:creationId xmlns:a16="http://schemas.microsoft.com/office/drawing/2014/main" id="{EE4E8E94-6F99-6ADD-818A-F59A02CFFF6D}"/>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90" name="Tekstfelt 2089">
                  <a:extLst>
                    <a:ext uri="{FF2B5EF4-FFF2-40B4-BE49-F238E27FC236}">
                      <a16:creationId xmlns:a16="http://schemas.microsoft.com/office/drawing/2014/main" id="{A6301F7F-C180-E8B9-FE9F-714D75BF0EA8}"/>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91" name="Tekstfelt 2090">
                  <a:extLst>
                    <a:ext uri="{FF2B5EF4-FFF2-40B4-BE49-F238E27FC236}">
                      <a16:creationId xmlns:a16="http://schemas.microsoft.com/office/drawing/2014/main" id="{23F19858-50D9-9E29-8884-A95D90AE6C4D}"/>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92" name="Tekstfelt 2091">
                  <a:extLst>
                    <a:ext uri="{FF2B5EF4-FFF2-40B4-BE49-F238E27FC236}">
                      <a16:creationId xmlns:a16="http://schemas.microsoft.com/office/drawing/2014/main" id="{FFEC41DC-057E-F632-05D2-EA828D743928}"/>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9" name="Gruppe 1828">
                <a:extLst>
                  <a:ext uri="{FF2B5EF4-FFF2-40B4-BE49-F238E27FC236}">
                    <a16:creationId xmlns:a16="http://schemas.microsoft.com/office/drawing/2014/main" id="{C7404A85-860B-B78B-7240-600272ED907C}"/>
                  </a:ext>
                </a:extLst>
              </p:cNvPr>
              <p:cNvGrpSpPr/>
              <p:nvPr/>
            </p:nvGrpSpPr>
            <p:grpSpPr>
              <a:xfrm>
                <a:off x="2466124" y="1032948"/>
                <a:ext cx="641389" cy="5216305"/>
                <a:chOff x="2892468" y="1032983"/>
                <a:chExt cx="641389" cy="5216305"/>
              </a:xfrm>
            </p:grpSpPr>
            <p:grpSp>
              <p:nvGrpSpPr>
                <p:cNvPr id="2052" name="Gruppe 2051">
                  <a:extLst>
                    <a:ext uri="{FF2B5EF4-FFF2-40B4-BE49-F238E27FC236}">
                      <a16:creationId xmlns:a16="http://schemas.microsoft.com/office/drawing/2014/main" id="{5358C36C-7973-3AFE-879D-0CA4106F36F5}"/>
                    </a:ext>
                  </a:extLst>
                </p:cNvPr>
                <p:cNvGrpSpPr/>
                <p:nvPr/>
              </p:nvGrpSpPr>
              <p:grpSpPr>
                <a:xfrm>
                  <a:off x="2892468" y="1032983"/>
                  <a:ext cx="641389" cy="5216305"/>
                  <a:chOff x="3475384" y="1188399"/>
                  <a:chExt cx="641389" cy="5216305"/>
                </a:xfrm>
              </p:grpSpPr>
              <p:sp>
                <p:nvSpPr>
                  <p:cNvPr id="2056" name="Tekstfelt 2055">
                    <a:extLst>
                      <a:ext uri="{FF2B5EF4-FFF2-40B4-BE49-F238E27FC236}">
                        <a16:creationId xmlns:a16="http://schemas.microsoft.com/office/drawing/2014/main" id="{93260434-AFC6-D4F1-FD72-7983EE65EBE2}"/>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57" name="Tekstfelt 2056">
                    <a:extLst>
                      <a:ext uri="{FF2B5EF4-FFF2-40B4-BE49-F238E27FC236}">
                        <a16:creationId xmlns:a16="http://schemas.microsoft.com/office/drawing/2014/main" id="{942989F8-68FD-EA25-E1A4-F63B2A219723}"/>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58" name="Tekstfelt 2057">
                    <a:extLst>
                      <a:ext uri="{FF2B5EF4-FFF2-40B4-BE49-F238E27FC236}">
                        <a16:creationId xmlns:a16="http://schemas.microsoft.com/office/drawing/2014/main" id="{003C4345-74B2-708A-0830-8ACEEA95CFEB}"/>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59" name="Tekstfelt 2058">
                    <a:extLst>
                      <a:ext uri="{FF2B5EF4-FFF2-40B4-BE49-F238E27FC236}">
                        <a16:creationId xmlns:a16="http://schemas.microsoft.com/office/drawing/2014/main" id="{B757DFF4-2E88-0D89-D462-A5BD5FC76495}"/>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60" name="Tekstfelt 2059">
                    <a:extLst>
                      <a:ext uri="{FF2B5EF4-FFF2-40B4-BE49-F238E27FC236}">
                        <a16:creationId xmlns:a16="http://schemas.microsoft.com/office/drawing/2014/main" id="{9D53F043-EBDC-CF33-778F-4334E81CA575}"/>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61" name="Tekstfelt 2060">
                    <a:extLst>
                      <a:ext uri="{FF2B5EF4-FFF2-40B4-BE49-F238E27FC236}">
                        <a16:creationId xmlns:a16="http://schemas.microsoft.com/office/drawing/2014/main" id="{BBBA7BF6-35E5-2697-1CBE-B1E88AC819CD}"/>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62" name="Tekstfelt 2061">
                    <a:extLst>
                      <a:ext uri="{FF2B5EF4-FFF2-40B4-BE49-F238E27FC236}">
                        <a16:creationId xmlns:a16="http://schemas.microsoft.com/office/drawing/2014/main" id="{7346E28C-CCDB-9DDC-8FD5-91DCD3B5168C}"/>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63" name="Tekstfelt 2062">
                    <a:extLst>
                      <a:ext uri="{FF2B5EF4-FFF2-40B4-BE49-F238E27FC236}">
                        <a16:creationId xmlns:a16="http://schemas.microsoft.com/office/drawing/2014/main" id="{D924A091-5963-B698-61FA-0638752F6A79}"/>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64" name="Tekstfelt 2063">
                    <a:extLst>
                      <a:ext uri="{FF2B5EF4-FFF2-40B4-BE49-F238E27FC236}">
                        <a16:creationId xmlns:a16="http://schemas.microsoft.com/office/drawing/2014/main" id="{28992207-CCFB-D1C7-B748-F3C4F0B6230F}"/>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65" name="Tekstfelt 2064">
                    <a:extLst>
                      <a:ext uri="{FF2B5EF4-FFF2-40B4-BE49-F238E27FC236}">
                        <a16:creationId xmlns:a16="http://schemas.microsoft.com/office/drawing/2014/main" id="{4AC9FA35-808A-41ED-B5A1-D07CCF6E2B60}"/>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66" name="Tekstfelt 2065">
                    <a:extLst>
                      <a:ext uri="{FF2B5EF4-FFF2-40B4-BE49-F238E27FC236}">
                        <a16:creationId xmlns:a16="http://schemas.microsoft.com/office/drawing/2014/main" id="{8371EFAA-6074-D0F2-E455-4D550A3341CC}"/>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67" name="Tekstfelt 2066">
                    <a:extLst>
                      <a:ext uri="{FF2B5EF4-FFF2-40B4-BE49-F238E27FC236}">
                        <a16:creationId xmlns:a16="http://schemas.microsoft.com/office/drawing/2014/main" id="{1F257AB8-C34D-595B-AE2F-624B48D11CA2}"/>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68" name="Tekstfelt 2067">
                    <a:extLst>
                      <a:ext uri="{FF2B5EF4-FFF2-40B4-BE49-F238E27FC236}">
                        <a16:creationId xmlns:a16="http://schemas.microsoft.com/office/drawing/2014/main" id="{784C4F3C-2459-A671-B78C-D06789CB42CF}"/>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69" name="Tekstfelt 2068">
                    <a:extLst>
                      <a:ext uri="{FF2B5EF4-FFF2-40B4-BE49-F238E27FC236}">
                        <a16:creationId xmlns:a16="http://schemas.microsoft.com/office/drawing/2014/main" id="{C21BEB58-3239-74FA-9CE2-59EF2B72781D}"/>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70" name="Tekstfelt 2069">
                    <a:extLst>
                      <a:ext uri="{FF2B5EF4-FFF2-40B4-BE49-F238E27FC236}">
                        <a16:creationId xmlns:a16="http://schemas.microsoft.com/office/drawing/2014/main" id="{934A5742-BB11-A481-FB2E-9BEE0804F71B}"/>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71" name="Tekstfelt 2070">
                    <a:extLst>
                      <a:ext uri="{FF2B5EF4-FFF2-40B4-BE49-F238E27FC236}">
                        <a16:creationId xmlns:a16="http://schemas.microsoft.com/office/drawing/2014/main" id="{4F331646-C476-1A33-DAD5-A25DDC2FD925}"/>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72" name="Tekstfelt 2071">
                    <a:extLst>
                      <a:ext uri="{FF2B5EF4-FFF2-40B4-BE49-F238E27FC236}">
                        <a16:creationId xmlns:a16="http://schemas.microsoft.com/office/drawing/2014/main" id="{C3FF439F-A05C-33A0-B342-E716C0CB72E6}"/>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73" name="Tekstfelt 2072">
                    <a:extLst>
                      <a:ext uri="{FF2B5EF4-FFF2-40B4-BE49-F238E27FC236}">
                        <a16:creationId xmlns:a16="http://schemas.microsoft.com/office/drawing/2014/main" id="{2A55FB3D-8454-8CD4-1A04-5FE2BA2AEE08}"/>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74" name="Tekstfelt 2073">
                    <a:extLst>
                      <a:ext uri="{FF2B5EF4-FFF2-40B4-BE49-F238E27FC236}">
                        <a16:creationId xmlns:a16="http://schemas.microsoft.com/office/drawing/2014/main" id="{BAE1B974-813E-9E7E-4DD5-254B93A760AB}"/>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75" name="Tekstfelt 2074">
                    <a:extLst>
                      <a:ext uri="{FF2B5EF4-FFF2-40B4-BE49-F238E27FC236}">
                        <a16:creationId xmlns:a16="http://schemas.microsoft.com/office/drawing/2014/main" id="{C7FCFB18-3989-9349-E7B2-9A2F9E637952}"/>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76" name="Tekstfelt 2075">
                    <a:extLst>
                      <a:ext uri="{FF2B5EF4-FFF2-40B4-BE49-F238E27FC236}">
                        <a16:creationId xmlns:a16="http://schemas.microsoft.com/office/drawing/2014/main" id="{5EBEB08E-9938-DD29-A1A2-256183B44F8E}"/>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77" name="Tekstfelt 2076">
                    <a:extLst>
                      <a:ext uri="{FF2B5EF4-FFF2-40B4-BE49-F238E27FC236}">
                        <a16:creationId xmlns:a16="http://schemas.microsoft.com/office/drawing/2014/main" id="{80666381-BC6A-2EFD-F809-9B6D7043BEE0}"/>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78" name="Tekstfelt 2077">
                    <a:extLst>
                      <a:ext uri="{FF2B5EF4-FFF2-40B4-BE49-F238E27FC236}">
                        <a16:creationId xmlns:a16="http://schemas.microsoft.com/office/drawing/2014/main" id="{4210AFF0-96B0-FEB9-5C37-98A0541B0954}"/>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79" name="Tekstfelt 2078">
                    <a:extLst>
                      <a:ext uri="{FF2B5EF4-FFF2-40B4-BE49-F238E27FC236}">
                        <a16:creationId xmlns:a16="http://schemas.microsoft.com/office/drawing/2014/main" id="{DB65E256-8431-752B-37B7-B3F15B5C26BB}"/>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80" name="Tekstfelt 2079">
                    <a:extLst>
                      <a:ext uri="{FF2B5EF4-FFF2-40B4-BE49-F238E27FC236}">
                        <a16:creationId xmlns:a16="http://schemas.microsoft.com/office/drawing/2014/main" id="{F7A6A74F-A08D-E44A-6888-7A3057D9391C}"/>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81" name="Tekstfelt 2080">
                    <a:extLst>
                      <a:ext uri="{FF2B5EF4-FFF2-40B4-BE49-F238E27FC236}">
                        <a16:creationId xmlns:a16="http://schemas.microsoft.com/office/drawing/2014/main" id="{1DBB854E-6A3C-4E8B-B522-6D39A6D18FFB}"/>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82" name="Tekstfelt 2081">
                    <a:extLst>
                      <a:ext uri="{FF2B5EF4-FFF2-40B4-BE49-F238E27FC236}">
                        <a16:creationId xmlns:a16="http://schemas.microsoft.com/office/drawing/2014/main" id="{137C8BAE-26ED-38AB-8A3A-F0FD2A2D245E}"/>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83" name="Tekstfelt 2082">
                    <a:extLst>
                      <a:ext uri="{FF2B5EF4-FFF2-40B4-BE49-F238E27FC236}">
                        <a16:creationId xmlns:a16="http://schemas.microsoft.com/office/drawing/2014/main" id="{9A1FF68A-83F6-FD0C-78B2-07CEF8EDC92B}"/>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84" name="Tekstfelt 2083">
                    <a:extLst>
                      <a:ext uri="{FF2B5EF4-FFF2-40B4-BE49-F238E27FC236}">
                        <a16:creationId xmlns:a16="http://schemas.microsoft.com/office/drawing/2014/main" id="{14B7F6D8-88C6-0DF7-1500-A55403D36BAF}"/>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85" name="Tekstfelt 2084">
                    <a:extLst>
                      <a:ext uri="{FF2B5EF4-FFF2-40B4-BE49-F238E27FC236}">
                        <a16:creationId xmlns:a16="http://schemas.microsoft.com/office/drawing/2014/main" id="{E54038D2-F866-C9E5-2395-FAF19F57C547}"/>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86" name="Tekstfelt 2085">
                    <a:extLst>
                      <a:ext uri="{FF2B5EF4-FFF2-40B4-BE49-F238E27FC236}">
                        <a16:creationId xmlns:a16="http://schemas.microsoft.com/office/drawing/2014/main" id="{0C8B9241-D3F9-DA49-C477-2E62A07A76C7}"/>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87" name="Tekstfelt 2086">
                    <a:extLst>
                      <a:ext uri="{FF2B5EF4-FFF2-40B4-BE49-F238E27FC236}">
                        <a16:creationId xmlns:a16="http://schemas.microsoft.com/office/drawing/2014/main" id="{10942E1B-BCC3-EF17-E1F6-41ED96ED3FEF}"/>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88" name="Tekstfelt 2087">
                    <a:extLst>
                      <a:ext uri="{FF2B5EF4-FFF2-40B4-BE49-F238E27FC236}">
                        <a16:creationId xmlns:a16="http://schemas.microsoft.com/office/drawing/2014/main" id="{1BE05E07-C6B0-EA6D-CB8B-605FFDC30188}"/>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53" name="Tekstfelt 2052">
                  <a:extLst>
                    <a:ext uri="{FF2B5EF4-FFF2-40B4-BE49-F238E27FC236}">
                      <a16:creationId xmlns:a16="http://schemas.microsoft.com/office/drawing/2014/main" id="{14F3D57E-9244-7DBC-F20C-0AC26769868C}"/>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54" name="Tekstfelt 2053">
                  <a:extLst>
                    <a:ext uri="{FF2B5EF4-FFF2-40B4-BE49-F238E27FC236}">
                      <a16:creationId xmlns:a16="http://schemas.microsoft.com/office/drawing/2014/main" id="{27D6D48C-D444-686F-BC83-DF8887D252AE}"/>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55" name="Tekstfelt 2054">
                  <a:extLst>
                    <a:ext uri="{FF2B5EF4-FFF2-40B4-BE49-F238E27FC236}">
                      <a16:creationId xmlns:a16="http://schemas.microsoft.com/office/drawing/2014/main" id="{73674908-D44B-E49F-A971-60E7D5408F65}"/>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0" name="Gruppe 1829">
                <a:extLst>
                  <a:ext uri="{FF2B5EF4-FFF2-40B4-BE49-F238E27FC236}">
                    <a16:creationId xmlns:a16="http://schemas.microsoft.com/office/drawing/2014/main" id="{94229571-9253-0035-1F15-453F8537CB3E}"/>
                  </a:ext>
                </a:extLst>
              </p:cNvPr>
              <p:cNvGrpSpPr/>
              <p:nvPr/>
            </p:nvGrpSpPr>
            <p:grpSpPr>
              <a:xfrm>
                <a:off x="2019764" y="1037328"/>
                <a:ext cx="641389" cy="5216305"/>
                <a:chOff x="2892468" y="1032983"/>
                <a:chExt cx="641389" cy="5216305"/>
              </a:xfrm>
            </p:grpSpPr>
            <p:grpSp>
              <p:nvGrpSpPr>
                <p:cNvPr id="2015" name="Gruppe 2014">
                  <a:extLst>
                    <a:ext uri="{FF2B5EF4-FFF2-40B4-BE49-F238E27FC236}">
                      <a16:creationId xmlns:a16="http://schemas.microsoft.com/office/drawing/2014/main" id="{A73DB8A5-91FE-0F3B-A693-8FAA2957AE6D}"/>
                    </a:ext>
                  </a:extLst>
                </p:cNvPr>
                <p:cNvGrpSpPr/>
                <p:nvPr/>
              </p:nvGrpSpPr>
              <p:grpSpPr>
                <a:xfrm>
                  <a:off x="2892468" y="1032983"/>
                  <a:ext cx="641389" cy="5216305"/>
                  <a:chOff x="3475384" y="1188399"/>
                  <a:chExt cx="641389" cy="5216305"/>
                </a:xfrm>
              </p:grpSpPr>
              <p:sp>
                <p:nvSpPr>
                  <p:cNvPr id="2019" name="Tekstfelt 2018">
                    <a:extLst>
                      <a:ext uri="{FF2B5EF4-FFF2-40B4-BE49-F238E27FC236}">
                        <a16:creationId xmlns:a16="http://schemas.microsoft.com/office/drawing/2014/main" id="{E35574D9-C425-BC6D-69F9-712413B471DD}"/>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20" name="Tekstfelt 2019">
                    <a:extLst>
                      <a:ext uri="{FF2B5EF4-FFF2-40B4-BE49-F238E27FC236}">
                        <a16:creationId xmlns:a16="http://schemas.microsoft.com/office/drawing/2014/main" id="{98BCAC87-37D9-8BAA-0A5E-535E0EE41B57}"/>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21" name="Tekstfelt 2020">
                    <a:extLst>
                      <a:ext uri="{FF2B5EF4-FFF2-40B4-BE49-F238E27FC236}">
                        <a16:creationId xmlns:a16="http://schemas.microsoft.com/office/drawing/2014/main" id="{3B6A820A-1B0D-261E-B701-1FCE52789EBB}"/>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22" name="Tekstfelt 2021">
                    <a:extLst>
                      <a:ext uri="{FF2B5EF4-FFF2-40B4-BE49-F238E27FC236}">
                        <a16:creationId xmlns:a16="http://schemas.microsoft.com/office/drawing/2014/main" id="{51562F55-5A92-1F43-FD42-12EECA63D26C}"/>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23" name="Tekstfelt 2022">
                    <a:extLst>
                      <a:ext uri="{FF2B5EF4-FFF2-40B4-BE49-F238E27FC236}">
                        <a16:creationId xmlns:a16="http://schemas.microsoft.com/office/drawing/2014/main" id="{47DE35B3-5F1B-276E-0D6B-9F125D05246F}"/>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24" name="Tekstfelt 2023">
                    <a:extLst>
                      <a:ext uri="{FF2B5EF4-FFF2-40B4-BE49-F238E27FC236}">
                        <a16:creationId xmlns:a16="http://schemas.microsoft.com/office/drawing/2014/main" id="{E91291EA-9126-BD3C-F622-01077E887866}"/>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25" name="Tekstfelt 2024">
                    <a:extLst>
                      <a:ext uri="{FF2B5EF4-FFF2-40B4-BE49-F238E27FC236}">
                        <a16:creationId xmlns:a16="http://schemas.microsoft.com/office/drawing/2014/main" id="{9B558EA4-76A4-CAA1-2C5B-BC737D228185}"/>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26" name="Tekstfelt 2025">
                    <a:extLst>
                      <a:ext uri="{FF2B5EF4-FFF2-40B4-BE49-F238E27FC236}">
                        <a16:creationId xmlns:a16="http://schemas.microsoft.com/office/drawing/2014/main" id="{3C261D91-0388-2331-C697-7B6E7D19E88D}"/>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27" name="Tekstfelt 2026">
                    <a:extLst>
                      <a:ext uri="{FF2B5EF4-FFF2-40B4-BE49-F238E27FC236}">
                        <a16:creationId xmlns:a16="http://schemas.microsoft.com/office/drawing/2014/main" id="{1BF65BBE-A2D1-E6B6-0D4C-87B56D4A14F2}"/>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28" name="Tekstfelt 2027">
                    <a:extLst>
                      <a:ext uri="{FF2B5EF4-FFF2-40B4-BE49-F238E27FC236}">
                        <a16:creationId xmlns:a16="http://schemas.microsoft.com/office/drawing/2014/main" id="{5664A9F7-C1A2-25CE-E845-60E18AC713B8}"/>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29" name="Tekstfelt 2028">
                    <a:extLst>
                      <a:ext uri="{FF2B5EF4-FFF2-40B4-BE49-F238E27FC236}">
                        <a16:creationId xmlns:a16="http://schemas.microsoft.com/office/drawing/2014/main" id="{F935340D-3821-F283-C6EC-0D6316D6B478}"/>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30" name="Tekstfelt 2029">
                    <a:extLst>
                      <a:ext uri="{FF2B5EF4-FFF2-40B4-BE49-F238E27FC236}">
                        <a16:creationId xmlns:a16="http://schemas.microsoft.com/office/drawing/2014/main" id="{D729F8C2-032E-6A43-7199-96F7FE63AE13}"/>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31" name="Tekstfelt 2030">
                    <a:extLst>
                      <a:ext uri="{FF2B5EF4-FFF2-40B4-BE49-F238E27FC236}">
                        <a16:creationId xmlns:a16="http://schemas.microsoft.com/office/drawing/2014/main" id="{501EB3FB-3959-1038-1FBB-DE24F26AEE2C}"/>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32" name="Tekstfelt 2031">
                    <a:extLst>
                      <a:ext uri="{FF2B5EF4-FFF2-40B4-BE49-F238E27FC236}">
                        <a16:creationId xmlns:a16="http://schemas.microsoft.com/office/drawing/2014/main" id="{7166E469-3EF6-A0CD-4520-305A5775AB90}"/>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33" name="Tekstfelt 2032">
                    <a:extLst>
                      <a:ext uri="{FF2B5EF4-FFF2-40B4-BE49-F238E27FC236}">
                        <a16:creationId xmlns:a16="http://schemas.microsoft.com/office/drawing/2014/main" id="{89E48E49-641C-948E-B0AD-CFA85E860722}"/>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34" name="Tekstfelt 2033">
                    <a:extLst>
                      <a:ext uri="{FF2B5EF4-FFF2-40B4-BE49-F238E27FC236}">
                        <a16:creationId xmlns:a16="http://schemas.microsoft.com/office/drawing/2014/main" id="{2EADE30C-2293-6AD2-59DD-FD62F38906B6}"/>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35" name="Tekstfelt 2034">
                    <a:extLst>
                      <a:ext uri="{FF2B5EF4-FFF2-40B4-BE49-F238E27FC236}">
                        <a16:creationId xmlns:a16="http://schemas.microsoft.com/office/drawing/2014/main" id="{7064B99F-A9B7-AD2A-3C34-DBFE142F2404}"/>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36" name="Tekstfelt 2035">
                    <a:extLst>
                      <a:ext uri="{FF2B5EF4-FFF2-40B4-BE49-F238E27FC236}">
                        <a16:creationId xmlns:a16="http://schemas.microsoft.com/office/drawing/2014/main" id="{4EDDE3E8-D154-BB5E-6458-2A04DA299E22}"/>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37" name="Tekstfelt 2036">
                    <a:extLst>
                      <a:ext uri="{FF2B5EF4-FFF2-40B4-BE49-F238E27FC236}">
                        <a16:creationId xmlns:a16="http://schemas.microsoft.com/office/drawing/2014/main" id="{615EDF1E-47CB-76E2-795B-DBF7F32B9C5D}"/>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38" name="Tekstfelt 2037">
                    <a:extLst>
                      <a:ext uri="{FF2B5EF4-FFF2-40B4-BE49-F238E27FC236}">
                        <a16:creationId xmlns:a16="http://schemas.microsoft.com/office/drawing/2014/main" id="{F5DF9237-01C7-9E85-ED2F-9DD648DAE243}"/>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39" name="Tekstfelt 2038">
                    <a:extLst>
                      <a:ext uri="{FF2B5EF4-FFF2-40B4-BE49-F238E27FC236}">
                        <a16:creationId xmlns:a16="http://schemas.microsoft.com/office/drawing/2014/main" id="{E537C0E9-48DD-6EB5-FF71-6FF73DAC6273}"/>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40" name="Tekstfelt 2039">
                    <a:extLst>
                      <a:ext uri="{FF2B5EF4-FFF2-40B4-BE49-F238E27FC236}">
                        <a16:creationId xmlns:a16="http://schemas.microsoft.com/office/drawing/2014/main" id="{DE48A5DD-D9F7-F621-9F9F-E2DD4CEA8700}"/>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41" name="Tekstfelt 2040">
                    <a:extLst>
                      <a:ext uri="{FF2B5EF4-FFF2-40B4-BE49-F238E27FC236}">
                        <a16:creationId xmlns:a16="http://schemas.microsoft.com/office/drawing/2014/main" id="{69EDDD24-E925-B1D8-0A65-39DEE09C869E}"/>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42" name="Tekstfelt 2041">
                    <a:extLst>
                      <a:ext uri="{FF2B5EF4-FFF2-40B4-BE49-F238E27FC236}">
                        <a16:creationId xmlns:a16="http://schemas.microsoft.com/office/drawing/2014/main" id="{1166D886-D95A-920F-3EF3-3744C82F2B73}"/>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43" name="Tekstfelt 2042">
                    <a:extLst>
                      <a:ext uri="{FF2B5EF4-FFF2-40B4-BE49-F238E27FC236}">
                        <a16:creationId xmlns:a16="http://schemas.microsoft.com/office/drawing/2014/main" id="{A48BD52C-7DE4-7AAF-96CF-31F3ADF121A5}"/>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44" name="Tekstfelt 2043">
                    <a:extLst>
                      <a:ext uri="{FF2B5EF4-FFF2-40B4-BE49-F238E27FC236}">
                        <a16:creationId xmlns:a16="http://schemas.microsoft.com/office/drawing/2014/main" id="{3289E2AF-D0FD-EF13-6921-92B8A36CCAE6}"/>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45" name="Tekstfelt 2044">
                    <a:extLst>
                      <a:ext uri="{FF2B5EF4-FFF2-40B4-BE49-F238E27FC236}">
                        <a16:creationId xmlns:a16="http://schemas.microsoft.com/office/drawing/2014/main" id="{88164234-B8E7-D271-011C-4C692C04DC69}"/>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46" name="Tekstfelt 2045">
                    <a:extLst>
                      <a:ext uri="{FF2B5EF4-FFF2-40B4-BE49-F238E27FC236}">
                        <a16:creationId xmlns:a16="http://schemas.microsoft.com/office/drawing/2014/main" id="{B549D286-857B-ACEF-ACB6-7CC73151A152}"/>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47" name="Tekstfelt 2046">
                    <a:extLst>
                      <a:ext uri="{FF2B5EF4-FFF2-40B4-BE49-F238E27FC236}">
                        <a16:creationId xmlns:a16="http://schemas.microsoft.com/office/drawing/2014/main" id="{6CA92FD2-446C-F3CD-4FDF-2D425C1D7622}"/>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48" name="Tekstfelt 2047">
                    <a:extLst>
                      <a:ext uri="{FF2B5EF4-FFF2-40B4-BE49-F238E27FC236}">
                        <a16:creationId xmlns:a16="http://schemas.microsoft.com/office/drawing/2014/main" id="{85702CAD-7FA1-1455-0CA9-0A7257374C53}"/>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49" name="Tekstfelt 2048">
                    <a:extLst>
                      <a:ext uri="{FF2B5EF4-FFF2-40B4-BE49-F238E27FC236}">
                        <a16:creationId xmlns:a16="http://schemas.microsoft.com/office/drawing/2014/main" id="{1F9E0133-F9BE-E89B-5850-21F14DA0F3EF}"/>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50" name="Tekstfelt 2049">
                    <a:extLst>
                      <a:ext uri="{FF2B5EF4-FFF2-40B4-BE49-F238E27FC236}">
                        <a16:creationId xmlns:a16="http://schemas.microsoft.com/office/drawing/2014/main" id="{16C0759C-CE6C-65A4-9C37-BCA735AD6E6E}"/>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51" name="Tekstfelt 2050">
                    <a:extLst>
                      <a:ext uri="{FF2B5EF4-FFF2-40B4-BE49-F238E27FC236}">
                        <a16:creationId xmlns:a16="http://schemas.microsoft.com/office/drawing/2014/main" id="{27C01C4C-0B60-2197-94DE-63264A92D169}"/>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16" name="Tekstfelt 2015">
                  <a:extLst>
                    <a:ext uri="{FF2B5EF4-FFF2-40B4-BE49-F238E27FC236}">
                      <a16:creationId xmlns:a16="http://schemas.microsoft.com/office/drawing/2014/main" id="{DC589A28-B433-6695-8FA8-FB4FEDE7489B}"/>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17" name="Tekstfelt 2016">
                  <a:extLst>
                    <a:ext uri="{FF2B5EF4-FFF2-40B4-BE49-F238E27FC236}">
                      <a16:creationId xmlns:a16="http://schemas.microsoft.com/office/drawing/2014/main" id="{7806C169-9F3D-F91E-25FE-D748CC27CBF0}"/>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18" name="Tekstfelt 2017">
                  <a:extLst>
                    <a:ext uri="{FF2B5EF4-FFF2-40B4-BE49-F238E27FC236}">
                      <a16:creationId xmlns:a16="http://schemas.microsoft.com/office/drawing/2014/main" id="{739C9B0C-CF2E-55EE-BAA0-D07080487396}"/>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1" name="Gruppe 1830">
                <a:extLst>
                  <a:ext uri="{FF2B5EF4-FFF2-40B4-BE49-F238E27FC236}">
                    <a16:creationId xmlns:a16="http://schemas.microsoft.com/office/drawing/2014/main" id="{18C4471A-D5BA-876F-1473-05CB93C38BA6}"/>
                  </a:ext>
                </a:extLst>
              </p:cNvPr>
              <p:cNvGrpSpPr/>
              <p:nvPr/>
            </p:nvGrpSpPr>
            <p:grpSpPr>
              <a:xfrm>
                <a:off x="1592543" y="1041111"/>
                <a:ext cx="641389" cy="5216305"/>
                <a:chOff x="2892468" y="1032983"/>
                <a:chExt cx="641389" cy="5216305"/>
              </a:xfrm>
            </p:grpSpPr>
            <p:grpSp>
              <p:nvGrpSpPr>
                <p:cNvPr id="1978" name="Gruppe 1977">
                  <a:extLst>
                    <a:ext uri="{FF2B5EF4-FFF2-40B4-BE49-F238E27FC236}">
                      <a16:creationId xmlns:a16="http://schemas.microsoft.com/office/drawing/2014/main" id="{A27F45B7-8CFE-ED7F-6A43-FE21F55EF693}"/>
                    </a:ext>
                  </a:extLst>
                </p:cNvPr>
                <p:cNvGrpSpPr/>
                <p:nvPr/>
              </p:nvGrpSpPr>
              <p:grpSpPr>
                <a:xfrm>
                  <a:off x="2892468" y="1032983"/>
                  <a:ext cx="641389" cy="5216305"/>
                  <a:chOff x="3475384" y="1188399"/>
                  <a:chExt cx="641389" cy="5216305"/>
                </a:xfrm>
              </p:grpSpPr>
              <p:sp>
                <p:nvSpPr>
                  <p:cNvPr id="1982" name="Tekstfelt 1981">
                    <a:extLst>
                      <a:ext uri="{FF2B5EF4-FFF2-40B4-BE49-F238E27FC236}">
                        <a16:creationId xmlns:a16="http://schemas.microsoft.com/office/drawing/2014/main" id="{441F3B57-E402-54C9-76A6-3D0BA29251FB}"/>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83" name="Tekstfelt 1982">
                    <a:extLst>
                      <a:ext uri="{FF2B5EF4-FFF2-40B4-BE49-F238E27FC236}">
                        <a16:creationId xmlns:a16="http://schemas.microsoft.com/office/drawing/2014/main" id="{8E12088F-F4BB-F664-B7B3-2E949671AD62}"/>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84" name="Tekstfelt 1983">
                    <a:extLst>
                      <a:ext uri="{FF2B5EF4-FFF2-40B4-BE49-F238E27FC236}">
                        <a16:creationId xmlns:a16="http://schemas.microsoft.com/office/drawing/2014/main" id="{4A8DA05D-E799-B64D-10E9-B8922374F151}"/>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85" name="Tekstfelt 1984">
                    <a:extLst>
                      <a:ext uri="{FF2B5EF4-FFF2-40B4-BE49-F238E27FC236}">
                        <a16:creationId xmlns:a16="http://schemas.microsoft.com/office/drawing/2014/main" id="{A1A2ADA0-4589-3A3B-4E13-91BDC69D18BB}"/>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86" name="Tekstfelt 1985">
                    <a:extLst>
                      <a:ext uri="{FF2B5EF4-FFF2-40B4-BE49-F238E27FC236}">
                        <a16:creationId xmlns:a16="http://schemas.microsoft.com/office/drawing/2014/main" id="{DC3696F9-1D2D-4F31-EB56-0D8D0D3AC8A9}"/>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87" name="Tekstfelt 1986">
                    <a:extLst>
                      <a:ext uri="{FF2B5EF4-FFF2-40B4-BE49-F238E27FC236}">
                        <a16:creationId xmlns:a16="http://schemas.microsoft.com/office/drawing/2014/main" id="{66A89340-5482-9C79-0626-5873FD8B6F6D}"/>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88" name="Tekstfelt 1987">
                    <a:extLst>
                      <a:ext uri="{FF2B5EF4-FFF2-40B4-BE49-F238E27FC236}">
                        <a16:creationId xmlns:a16="http://schemas.microsoft.com/office/drawing/2014/main" id="{96CD6BBC-6CB9-170D-A40B-E0534B699455}"/>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89" name="Tekstfelt 1988">
                    <a:extLst>
                      <a:ext uri="{FF2B5EF4-FFF2-40B4-BE49-F238E27FC236}">
                        <a16:creationId xmlns:a16="http://schemas.microsoft.com/office/drawing/2014/main" id="{3680CC13-6417-D197-8FF8-D227778E6348}"/>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90" name="Tekstfelt 1989">
                    <a:extLst>
                      <a:ext uri="{FF2B5EF4-FFF2-40B4-BE49-F238E27FC236}">
                        <a16:creationId xmlns:a16="http://schemas.microsoft.com/office/drawing/2014/main" id="{E25A99CD-E83C-0034-C279-BAEC30A694DB}"/>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91" name="Tekstfelt 1990">
                    <a:extLst>
                      <a:ext uri="{FF2B5EF4-FFF2-40B4-BE49-F238E27FC236}">
                        <a16:creationId xmlns:a16="http://schemas.microsoft.com/office/drawing/2014/main" id="{C8A893DC-E598-742A-23E9-4864F6945B5D}"/>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92" name="Tekstfelt 1991">
                    <a:extLst>
                      <a:ext uri="{FF2B5EF4-FFF2-40B4-BE49-F238E27FC236}">
                        <a16:creationId xmlns:a16="http://schemas.microsoft.com/office/drawing/2014/main" id="{844E4A39-3CE9-782F-23F5-1CF0915D0935}"/>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93" name="Tekstfelt 1992">
                    <a:extLst>
                      <a:ext uri="{FF2B5EF4-FFF2-40B4-BE49-F238E27FC236}">
                        <a16:creationId xmlns:a16="http://schemas.microsoft.com/office/drawing/2014/main" id="{1770943B-0505-52E6-0662-4501E01D3CD8}"/>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94" name="Tekstfelt 1993">
                    <a:extLst>
                      <a:ext uri="{FF2B5EF4-FFF2-40B4-BE49-F238E27FC236}">
                        <a16:creationId xmlns:a16="http://schemas.microsoft.com/office/drawing/2014/main" id="{1887D0E6-3097-FD2A-2F3D-DF560B597BC5}"/>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95" name="Tekstfelt 1994">
                    <a:extLst>
                      <a:ext uri="{FF2B5EF4-FFF2-40B4-BE49-F238E27FC236}">
                        <a16:creationId xmlns:a16="http://schemas.microsoft.com/office/drawing/2014/main" id="{E567BDB8-FBB2-67F8-1144-1DFB83946AB0}"/>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96" name="Tekstfelt 1995">
                    <a:extLst>
                      <a:ext uri="{FF2B5EF4-FFF2-40B4-BE49-F238E27FC236}">
                        <a16:creationId xmlns:a16="http://schemas.microsoft.com/office/drawing/2014/main" id="{EF1D8047-932E-4ED0-C58E-86CA5D2F420F}"/>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97" name="Tekstfelt 1996">
                    <a:extLst>
                      <a:ext uri="{FF2B5EF4-FFF2-40B4-BE49-F238E27FC236}">
                        <a16:creationId xmlns:a16="http://schemas.microsoft.com/office/drawing/2014/main" id="{AAD565CC-FE90-C760-4219-045E1021AD91}"/>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98" name="Tekstfelt 1997">
                    <a:extLst>
                      <a:ext uri="{FF2B5EF4-FFF2-40B4-BE49-F238E27FC236}">
                        <a16:creationId xmlns:a16="http://schemas.microsoft.com/office/drawing/2014/main" id="{B36168A5-99B4-A833-D7F6-22CDF9F754F0}"/>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99" name="Tekstfelt 1998">
                    <a:extLst>
                      <a:ext uri="{FF2B5EF4-FFF2-40B4-BE49-F238E27FC236}">
                        <a16:creationId xmlns:a16="http://schemas.microsoft.com/office/drawing/2014/main" id="{D33A7415-DA9E-B08E-A24D-BC525557F5C9}"/>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00" name="Tekstfelt 1999">
                    <a:extLst>
                      <a:ext uri="{FF2B5EF4-FFF2-40B4-BE49-F238E27FC236}">
                        <a16:creationId xmlns:a16="http://schemas.microsoft.com/office/drawing/2014/main" id="{12EB7C9D-552F-44AE-BB48-0FFAC95C10A6}"/>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01" name="Tekstfelt 2000">
                    <a:extLst>
                      <a:ext uri="{FF2B5EF4-FFF2-40B4-BE49-F238E27FC236}">
                        <a16:creationId xmlns:a16="http://schemas.microsoft.com/office/drawing/2014/main" id="{755F0514-E87E-12CD-B484-754E73FB41CD}"/>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02" name="Tekstfelt 2001">
                    <a:extLst>
                      <a:ext uri="{FF2B5EF4-FFF2-40B4-BE49-F238E27FC236}">
                        <a16:creationId xmlns:a16="http://schemas.microsoft.com/office/drawing/2014/main" id="{3BF9E3B6-3D71-9EC2-B59E-1BF9EFA5F8E7}"/>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03" name="Tekstfelt 2002">
                    <a:extLst>
                      <a:ext uri="{FF2B5EF4-FFF2-40B4-BE49-F238E27FC236}">
                        <a16:creationId xmlns:a16="http://schemas.microsoft.com/office/drawing/2014/main" id="{99F10CD1-51F3-B6CB-083C-05A2FEF4D27A}"/>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04" name="Tekstfelt 2003">
                    <a:extLst>
                      <a:ext uri="{FF2B5EF4-FFF2-40B4-BE49-F238E27FC236}">
                        <a16:creationId xmlns:a16="http://schemas.microsoft.com/office/drawing/2014/main" id="{96915F8B-5C75-EB35-E296-32221B9E45CB}"/>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05" name="Tekstfelt 2004">
                    <a:extLst>
                      <a:ext uri="{FF2B5EF4-FFF2-40B4-BE49-F238E27FC236}">
                        <a16:creationId xmlns:a16="http://schemas.microsoft.com/office/drawing/2014/main" id="{BA002982-B1D6-400B-7314-74B029A4C124}"/>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06" name="Tekstfelt 2005">
                    <a:extLst>
                      <a:ext uri="{FF2B5EF4-FFF2-40B4-BE49-F238E27FC236}">
                        <a16:creationId xmlns:a16="http://schemas.microsoft.com/office/drawing/2014/main" id="{7AE87E52-AA21-9016-B542-F1FF14094612}"/>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07" name="Tekstfelt 2006">
                    <a:extLst>
                      <a:ext uri="{FF2B5EF4-FFF2-40B4-BE49-F238E27FC236}">
                        <a16:creationId xmlns:a16="http://schemas.microsoft.com/office/drawing/2014/main" id="{78E76CFE-3437-7AEB-210A-78E59BCD3900}"/>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08" name="Tekstfelt 2007">
                    <a:extLst>
                      <a:ext uri="{FF2B5EF4-FFF2-40B4-BE49-F238E27FC236}">
                        <a16:creationId xmlns:a16="http://schemas.microsoft.com/office/drawing/2014/main" id="{BE4BCB07-2E86-6146-2EED-F91AE9C8E9B9}"/>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09" name="Tekstfelt 2008">
                    <a:extLst>
                      <a:ext uri="{FF2B5EF4-FFF2-40B4-BE49-F238E27FC236}">
                        <a16:creationId xmlns:a16="http://schemas.microsoft.com/office/drawing/2014/main" id="{F372A335-C067-B830-944A-F0517CA7CD4C}"/>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10" name="Tekstfelt 2009">
                    <a:extLst>
                      <a:ext uri="{FF2B5EF4-FFF2-40B4-BE49-F238E27FC236}">
                        <a16:creationId xmlns:a16="http://schemas.microsoft.com/office/drawing/2014/main" id="{F577C0E3-F106-3C72-F61E-CFA443DCBACC}"/>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11" name="Tekstfelt 2010">
                    <a:extLst>
                      <a:ext uri="{FF2B5EF4-FFF2-40B4-BE49-F238E27FC236}">
                        <a16:creationId xmlns:a16="http://schemas.microsoft.com/office/drawing/2014/main" id="{DB3E7B11-EDC0-F624-6566-26E3C11B4199}"/>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12" name="Tekstfelt 2011">
                    <a:extLst>
                      <a:ext uri="{FF2B5EF4-FFF2-40B4-BE49-F238E27FC236}">
                        <a16:creationId xmlns:a16="http://schemas.microsoft.com/office/drawing/2014/main" id="{B6DE61A9-E9E2-1A29-ECEC-3C990C694E28}"/>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13" name="Tekstfelt 2012">
                    <a:extLst>
                      <a:ext uri="{FF2B5EF4-FFF2-40B4-BE49-F238E27FC236}">
                        <a16:creationId xmlns:a16="http://schemas.microsoft.com/office/drawing/2014/main" id="{B70AF518-3D88-25FC-D168-263719FE2092}"/>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14" name="Tekstfelt 2013">
                    <a:extLst>
                      <a:ext uri="{FF2B5EF4-FFF2-40B4-BE49-F238E27FC236}">
                        <a16:creationId xmlns:a16="http://schemas.microsoft.com/office/drawing/2014/main" id="{6C0A8C06-4987-3A96-FC4F-4EF408F9AC08}"/>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79" name="Tekstfelt 1978">
                  <a:extLst>
                    <a:ext uri="{FF2B5EF4-FFF2-40B4-BE49-F238E27FC236}">
                      <a16:creationId xmlns:a16="http://schemas.microsoft.com/office/drawing/2014/main" id="{BABAE952-DA56-D3ED-9CAF-121354469012}"/>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80" name="Tekstfelt 1979">
                  <a:extLst>
                    <a:ext uri="{FF2B5EF4-FFF2-40B4-BE49-F238E27FC236}">
                      <a16:creationId xmlns:a16="http://schemas.microsoft.com/office/drawing/2014/main" id="{9A72D9EE-062E-973F-55B3-5A120BF1280E}"/>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81" name="Tekstfelt 1980">
                  <a:extLst>
                    <a:ext uri="{FF2B5EF4-FFF2-40B4-BE49-F238E27FC236}">
                      <a16:creationId xmlns:a16="http://schemas.microsoft.com/office/drawing/2014/main" id="{28CFC8E4-8538-1C95-9C3B-5A2810518299}"/>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2" name="Gruppe 1831">
                <a:extLst>
                  <a:ext uri="{FF2B5EF4-FFF2-40B4-BE49-F238E27FC236}">
                    <a16:creationId xmlns:a16="http://schemas.microsoft.com/office/drawing/2014/main" id="{1F566F0F-A5BA-34C5-33DE-A08E91047CAD}"/>
                  </a:ext>
                </a:extLst>
              </p:cNvPr>
              <p:cNvGrpSpPr/>
              <p:nvPr/>
            </p:nvGrpSpPr>
            <p:grpSpPr>
              <a:xfrm>
                <a:off x="1159795" y="1034606"/>
                <a:ext cx="641389" cy="5216305"/>
                <a:chOff x="2892468" y="1032983"/>
                <a:chExt cx="641389" cy="5216305"/>
              </a:xfrm>
            </p:grpSpPr>
            <p:grpSp>
              <p:nvGrpSpPr>
                <p:cNvPr id="1941" name="Gruppe 1940">
                  <a:extLst>
                    <a:ext uri="{FF2B5EF4-FFF2-40B4-BE49-F238E27FC236}">
                      <a16:creationId xmlns:a16="http://schemas.microsoft.com/office/drawing/2014/main" id="{06BEDC21-C9E8-CD8F-B255-E65731791BB3}"/>
                    </a:ext>
                  </a:extLst>
                </p:cNvPr>
                <p:cNvGrpSpPr/>
                <p:nvPr/>
              </p:nvGrpSpPr>
              <p:grpSpPr>
                <a:xfrm>
                  <a:off x="2892468" y="1032983"/>
                  <a:ext cx="641389" cy="5216305"/>
                  <a:chOff x="3475384" y="1188399"/>
                  <a:chExt cx="641389" cy="5216305"/>
                </a:xfrm>
              </p:grpSpPr>
              <p:sp>
                <p:nvSpPr>
                  <p:cNvPr id="1945" name="Tekstfelt 1944">
                    <a:extLst>
                      <a:ext uri="{FF2B5EF4-FFF2-40B4-BE49-F238E27FC236}">
                        <a16:creationId xmlns:a16="http://schemas.microsoft.com/office/drawing/2014/main" id="{F5EA939C-E681-2081-7490-0DB1F8A73176}"/>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46" name="Tekstfelt 1945">
                    <a:extLst>
                      <a:ext uri="{FF2B5EF4-FFF2-40B4-BE49-F238E27FC236}">
                        <a16:creationId xmlns:a16="http://schemas.microsoft.com/office/drawing/2014/main" id="{3A062899-A109-54D7-C3BC-E3F78C3E9A5A}"/>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47" name="Tekstfelt 1946">
                    <a:extLst>
                      <a:ext uri="{FF2B5EF4-FFF2-40B4-BE49-F238E27FC236}">
                        <a16:creationId xmlns:a16="http://schemas.microsoft.com/office/drawing/2014/main" id="{4369AF71-9CAA-CEAE-E829-4217C052EDCF}"/>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48" name="Tekstfelt 1947">
                    <a:extLst>
                      <a:ext uri="{FF2B5EF4-FFF2-40B4-BE49-F238E27FC236}">
                        <a16:creationId xmlns:a16="http://schemas.microsoft.com/office/drawing/2014/main" id="{6B6FE61E-6295-8242-98D6-0146D4385ED3}"/>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49" name="Tekstfelt 1948">
                    <a:extLst>
                      <a:ext uri="{FF2B5EF4-FFF2-40B4-BE49-F238E27FC236}">
                        <a16:creationId xmlns:a16="http://schemas.microsoft.com/office/drawing/2014/main" id="{0FEFDB49-3D35-5AE8-ADB3-8CE37FFF6600}"/>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50" name="Tekstfelt 1949">
                    <a:extLst>
                      <a:ext uri="{FF2B5EF4-FFF2-40B4-BE49-F238E27FC236}">
                        <a16:creationId xmlns:a16="http://schemas.microsoft.com/office/drawing/2014/main" id="{86ACA888-9504-4EC4-8F0D-EE439FE6F0A9}"/>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51" name="Tekstfelt 1950">
                    <a:extLst>
                      <a:ext uri="{FF2B5EF4-FFF2-40B4-BE49-F238E27FC236}">
                        <a16:creationId xmlns:a16="http://schemas.microsoft.com/office/drawing/2014/main" id="{C3E2E20E-1C8F-4175-46FE-2CB32B9C8141}"/>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52" name="Tekstfelt 1951">
                    <a:extLst>
                      <a:ext uri="{FF2B5EF4-FFF2-40B4-BE49-F238E27FC236}">
                        <a16:creationId xmlns:a16="http://schemas.microsoft.com/office/drawing/2014/main" id="{17706D97-D42A-1D65-3019-D888C19EDEBE}"/>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53" name="Tekstfelt 1952">
                    <a:extLst>
                      <a:ext uri="{FF2B5EF4-FFF2-40B4-BE49-F238E27FC236}">
                        <a16:creationId xmlns:a16="http://schemas.microsoft.com/office/drawing/2014/main" id="{E57B7967-FCDC-0DF2-CB8E-39B18712B71E}"/>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54" name="Tekstfelt 1953">
                    <a:extLst>
                      <a:ext uri="{FF2B5EF4-FFF2-40B4-BE49-F238E27FC236}">
                        <a16:creationId xmlns:a16="http://schemas.microsoft.com/office/drawing/2014/main" id="{1340C33B-6BE8-37AF-B8F8-4DC8D5B2381E}"/>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55" name="Tekstfelt 1954">
                    <a:extLst>
                      <a:ext uri="{FF2B5EF4-FFF2-40B4-BE49-F238E27FC236}">
                        <a16:creationId xmlns:a16="http://schemas.microsoft.com/office/drawing/2014/main" id="{F82BB388-8B75-0FE0-D05E-82ECFC838A0C}"/>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56" name="Tekstfelt 1955">
                    <a:extLst>
                      <a:ext uri="{FF2B5EF4-FFF2-40B4-BE49-F238E27FC236}">
                        <a16:creationId xmlns:a16="http://schemas.microsoft.com/office/drawing/2014/main" id="{5FA91253-A2D3-25A2-7709-E774267B658B}"/>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57" name="Tekstfelt 1956">
                    <a:extLst>
                      <a:ext uri="{FF2B5EF4-FFF2-40B4-BE49-F238E27FC236}">
                        <a16:creationId xmlns:a16="http://schemas.microsoft.com/office/drawing/2014/main" id="{9CAED720-E9F7-8867-703C-C1F67DA3DE3F}"/>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58" name="Tekstfelt 1957">
                    <a:extLst>
                      <a:ext uri="{FF2B5EF4-FFF2-40B4-BE49-F238E27FC236}">
                        <a16:creationId xmlns:a16="http://schemas.microsoft.com/office/drawing/2014/main" id="{76A2ED3C-ABA9-95F1-9FD6-476022D45212}"/>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59" name="Tekstfelt 1958">
                    <a:extLst>
                      <a:ext uri="{FF2B5EF4-FFF2-40B4-BE49-F238E27FC236}">
                        <a16:creationId xmlns:a16="http://schemas.microsoft.com/office/drawing/2014/main" id="{BDA02F30-B3B9-5AEE-9991-00C2B556D4E4}"/>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60" name="Tekstfelt 1959">
                    <a:extLst>
                      <a:ext uri="{FF2B5EF4-FFF2-40B4-BE49-F238E27FC236}">
                        <a16:creationId xmlns:a16="http://schemas.microsoft.com/office/drawing/2014/main" id="{35EBC609-C8FB-FD80-966D-7B76C82A9E5F}"/>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61" name="Tekstfelt 1960">
                    <a:extLst>
                      <a:ext uri="{FF2B5EF4-FFF2-40B4-BE49-F238E27FC236}">
                        <a16:creationId xmlns:a16="http://schemas.microsoft.com/office/drawing/2014/main" id="{C30A9405-23E1-A0A4-F7CE-5C387A7C75AF}"/>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62" name="Tekstfelt 1961">
                    <a:extLst>
                      <a:ext uri="{FF2B5EF4-FFF2-40B4-BE49-F238E27FC236}">
                        <a16:creationId xmlns:a16="http://schemas.microsoft.com/office/drawing/2014/main" id="{D2FBE0E3-F5D8-AD4B-B78E-A1E92C872CD9}"/>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63" name="Tekstfelt 1962">
                    <a:extLst>
                      <a:ext uri="{FF2B5EF4-FFF2-40B4-BE49-F238E27FC236}">
                        <a16:creationId xmlns:a16="http://schemas.microsoft.com/office/drawing/2014/main" id="{9BB2FBAF-B447-4E8E-8544-4BAB79845D80}"/>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64" name="Tekstfelt 1963">
                    <a:extLst>
                      <a:ext uri="{FF2B5EF4-FFF2-40B4-BE49-F238E27FC236}">
                        <a16:creationId xmlns:a16="http://schemas.microsoft.com/office/drawing/2014/main" id="{69E1E9CE-86EE-840E-6C2F-2D89AFDAF1CC}"/>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65" name="Tekstfelt 1964">
                    <a:extLst>
                      <a:ext uri="{FF2B5EF4-FFF2-40B4-BE49-F238E27FC236}">
                        <a16:creationId xmlns:a16="http://schemas.microsoft.com/office/drawing/2014/main" id="{147FC752-4D3B-06D4-91BF-AF095848A812}"/>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66" name="Tekstfelt 1965">
                    <a:extLst>
                      <a:ext uri="{FF2B5EF4-FFF2-40B4-BE49-F238E27FC236}">
                        <a16:creationId xmlns:a16="http://schemas.microsoft.com/office/drawing/2014/main" id="{E97B120C-1540-210C-AB4E-2C0A6AFDEE9F}"/>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67" name="Tekstfelt 1966">
                    <a:extLst>
                      <a:ext uri="{FF2B5EF4-FFF2-40B4-BE49-F238E27FC236}">
                        <a16:creationId xmlns:a16="http://schemas.microsoft.com/office/drawing/2014/main" id="{BBE76E8F-F853-B437-99C0-F8F19D565530}"/>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68" name="Tekstfelt 1967">
                    <a:extLst>
                      <a:ext uri="{FF2B5EF4-FFF2-40B4-BE49-F238E27FC236}">
                        <a16:creationId xmlns:a16="http://schemas.microsoft.com/office/drawing/2014/main" id="{41160476-96A8-4B87-2128-D530A3116355}"/>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69" name="Tekstfelt 1968">
                    <a:extLst>
                      <a:ext uri="{FF2B5EF4-FFF2-40B4-BE49-F238E27FC236}">
                        <a16:creationId xmlns:a16="http://schemas.microsoft.com/office/drawing/2014/main" id="{86785DEC-C690-202C-304A-2F375F2ABAC5}"/>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70" name="Tekstfelt 1969">
                    <a:extLst>
                      <a:ext uri="{FF2B5EF4-FFF2-40B4-BE49-F238E27FC236}">
                        <a16:creationId xmlns:a16="http://schemas.microsoft.com/office/drawing/2014/main" id="{CF97F186-E68D-A31C-1B4D-43F63B3040DB}"/>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71" name="Tekstfelt 1970">
                    <a:extLst>
                      <a:ext uri="{FF2B5EF4-FFF2-40B4-BE49-F238E27FC236}">
                        <a16:creationId xmlns:a16="http://schemas.microsoft.com/office/drawing/2014/main" id="{F117FC36-BB82-B27E-C305-EAB5F3C94F84}"/>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72" name="Tekstfelt 1971">
                    <a:extLst>
                      <a:ext uri="{FF2B5EF4-FFF2-40B4-BE49-F238E27FC236}">
                        <a16:creationId xmlns:a16="http://schemas.microsoft.com/office/drawing/2014/main" id="{A2B18500-3735-084D-BB77-033DC81346E9}"/>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73" name="Tekstfelt 1972">
                    <a:extLst>
                      <a:ext uri="{FF2B5EF4-FFF2-40B4-BE49-F238E27FC236}">
                        <a16:creationId xmlns:a16="http://schemas.microsoft.com/office/drawing/2014/main" id="{EF418408-AC04-A448-207A-56D90FF78761}"/>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74" name="Tekstfelt 1973">
                    <a:extLst>
                      <a:ext uri="{FF2B5EF4-FFF2-40B4-BE49-F238E27FC236}">
                        <a16:creationId xmlns:a16="http://schemas.microsoft.com/office/drawing/2014/main" id="{D123AB5B-CCAC-3C78-B410-0F91608516A7}"/>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75" name="Tekstfelt 1974">
                    <a:extLst>
                      <a:ext uri="{FF2B5EF4-FFF2-40B4-BE49-F238E27FC236}">
                        <a16:creationId xmlns:a16="http://schemas.microsoft.com/office/drawing/2014/main" id="{39438B7D-CF3B-A483-F027-B0441927219A}"/>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976" name="Tekstfelt 1975">
                    <a:extLst>
                      <a:ext uri="{FF2B5EF4-FFF2-40B4-BE49-F238E27FC236}">
                        <a16:creationId xmlns:a16="http://schemas.microsoft.com/office/drawing/2014/main" id="{B4F3A7A5-D492-AF8D-9090-1E25DCA24CB6}"/>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977" name="Tekstfelt 1976">
                    <a:extLst>
                      <a:ext uri="{FF2B5EF4-FFF2-40B4-BE49-F238E27FC236}">
                        <a16:creationId xmlns:a16="http://schemas.microsoft.com/office/drawing/2014/main" id="{BCC4E62D-C77A-4E2C-818C-248587A63009}"/>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42" name="Tekstfelt 1941">
                  <a:extLst>
                    <a:ext uri="{FF2B5EF4-FFF2-40B4-BE49-F238E27FC236}">
                      <a16:creationId xmlns:a16="http://schemas.microsoft.com/office/drawing/2014/main" id="{B1BA8879-EC3B-BCCE-C7BB-F3CB44DA8A28}"/>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43" name="Tekstfelt 1942">
                  <a:extLst>
                    <a:ext uri="{FF2B5EF4-FFF2-40B4-BE49-F238E27FC236}">
                      <a16:creationId xmlns:a16="http://schemas.microsoft.com/office/drawing/2014/main" id="{0FAAC0AB-3DE8-1744-5686-B7506FE6C52B}"/>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44" name="Tekstfelt 1943">
                  <a:extLst>
                    <a:ext uri="{FF2B5EF4-FFF2-40B4-BE49-F238E27FC236}">
                      <a16:creationId xmlns:a16="http://schemas.microsoft.com/office/drawing/2014/main" id="{4ED440FF-57C6-0DA5-AEC8-F67CF48130C0}"/>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3" name="Gruppe 1832">
                <a:extLst>
                  <a:ext uri="{FF2B5EF4-FFF2-40B4-BE49-F238E27FC236}">
                    <a16:creationId xmlns:a16="http://schemas.microsoft.com/office/drawing/2014/main" id="{15409E02-4DAF-86C3-98F8-A327319195FE}"/>
                  </a:ext>
                </a:extLst>
              </p:cNvPr>
              <p:cNvGrpSpPr/>
              <p:nvPr/>
            </p:nvGrpSpPr>
            <p:grpSpPr>
              <a:xfrm>
                <a:off x="732574" y="1038389"/>
                <a:ext cx="641389" cy="5216305"/>
                <a:chOff x="2892468" y="1032983"/>
                <a:chExt cx="641389" cy="5216305"/>
              </a:xfrm>
            </p:grpSpPr>
            <p:grpSp>
              <p:nvGrpSpPr>
                <p:cNvPr id="1904" name="Gruppe 1903">
                  <a:extLst>
                    <a:ext uri="{FF2B5EF4-FFF2-40B4-BE49-F238E27FC236}">
                      <a16:creationId xmlns:a16="http://schemas.microsoft.com/office/drawing/2014/main" id="{3CF82E65-EF9B-D933-0689-DC6819A84692}"/>
                    </a:ext>
                  </a:extLst>
                </p:cNvPr>
                <p:cNvGrpSpPr/>
                <p:nvPr/>
              </p:nvGrpSpPr>
              <p:grpSpPr>
                <a:xfrm>
                  <a:off x="2892468" y="1032983"/>
                  <a:ext cx="641389" cy="5216305"/>
                  <a:chOff x="3475384" y="1188399"/>
                  <a:chExt cx="641389" cy="5216305"/>
                </a:xfrm>
              </p:grpSpPr>
              <p:sp>
                <p:nvSpPr>
                  <p:cNvPr id="1908" name="Tekstfelt 1907">
                    <a:extLst>
                      <a:ext uri="{FF2B5EF4-FFF2-40B4-BE49-F238E27FC236}">
                        <a16:creationId xmlns:a16="http://schemas.microsoft.com/office/drawing/2014/main" id="{CF869727-D9DE-8AEC-5CE9-722CF2FB144F}"/>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09" name="Tekstfelt 1908">
                    <a:extLst>
                      <a:ext uri="{FF2B5EF4-FFF2-40B4-BE49-F238E27FC236}">
                        <a16:creationId xmlns:a16="http://schemas.microsoft.com/office/drawing/2014/main" id="{DA86C14C-D72A-7CE0-1D69-8886FFDB47C7}"/>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10" name="Tekstfelt 1909">
                    <a:extLst>
                      <a:ext uri="{FF2B5EF4-FFF2-40B4-BE49-F238E27FC236}">
                        <a16:creationId xmlns:a16="http://schemas.microsoft.com/office/drawing/2014/main" id="{F614148D-B112-C628-4522-0B68C69A91EE}"/>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11" name="Tekstfelt 1910">
                    <a:extLst>
                      <a:ext uri="{FF2B5EF4-FFF2-40B4-BE49-F238E27FC236}">
                        <a16:creationId xmlns:a16="http://schemas.microsoft.com/office/drawing/2014/main" id="{3AA6E0C0-36D5-8AD8-4CF6-1B198B69BFB7}"/>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12" name="Tekstfelt 1911">
                    <a:extLst>
                      <a:ext uri="{FF2B5EF4-FFF2-40B4-BE49-F238E27FC236}">
                        <a16:creationId xmlns:a16="http://schemas.microsoft.com/office/drawing/2014/main" id="{954470FA-1963-E187-18F6-62B30C01F945}"/>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13" name="Tekstfelt 1912">
                    <a:extLst>
                      <a:ext uri="{FF2B5EF4-FFF2-40B4-BE49-F238E27FC236}">
                        <a16:creationId xmlns:a16="http://schemas.microsoft.com/office/drawing/2014/main" id="{97AB793F-4423-0DB1-F11F-855758001F82}"/>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14" name="Tekstfelt 1913">
                    <a:extLst>
                      <a:ext uri="{FF2B5EF4-FFF2-40B4-BE49-F238E27FC236}">
                        <a16:creationId xmlns:a16="http://schemas.microsoft.com/office/drawing/2014/main" id="{2B67CD36-2799-257B-FF98-4C95926957A9}"/>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15" name="Tekstfelt 1914">
                    <a:extLst>
                      <a:ext uri="{FF2B5EF4-FFF2-40B4-BE49-F238E27FC236}">
                        <a16:creationId xmlns:a16="http://schemas.microsoft.com/office/drawing/2014/main" id="{B50629AB-D5A8-BFD9-15FC-60235555B8A8}"/>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16" name="Tekstfelt 1915">
                    <a:extLst>
                      <a:ext uri="{FF2B5EF4-FFF2-40B4-BE49-F238E27FC236}">
                        <a16:creationId xmlns:a16="http://schemas.microsoft.com/office/drawing/2014/main" id="{395467C8-12F8-2E43-ED8B-B36343077CEB}"/>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17" name="Tekstfelt 1916">
                    <a:extLst>
                      <a:ext uri="{FF2B5EF4-FFF2-40B4-BE49-F238E27FC236}">
                        <a16:creationId xmlns:a16="http://schemas.microsoft.com/office/drawing/2014/main" id="{3D0014DE-02E5-1770-956A-3E7A1BAABB8C}"/>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18" name="Tekstfelt 1917">
                    <a:extLst>
                      <a:ext uri="{FF2B5EF4-FFF2-40B4-BE49-F238E27FC236}">
                        <a16:creationId xmlns:a16="http://schemas.microsoft.com/office/drawing/2014/main" id="{577044D6-CA98-98DA-E151-3D8E2C45F006}"/>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19" name="Tekstfelt 1918">
                    <a:extLst>
                      <a:ext uri="{FF2B5EF4-FFF2-40B4-BE49-F238E27FC236}">
                        <a16:creationId xmlns:a16="http://schemas.microsoft.com/office/drawing/2014/main" id="{71EF709C-EDBC-76A0-92AA-34B1EC9FB039}"/>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20" name="Tekstfelt 1919">
                    <a:extLst>
                      <a:ext uri="{FF2B5EF4-FFF2-40B4-BE49-F238E27FC236}">
                        <a16:creationId xmlns:a16="http://schemas.microsoft.com/office/drawing/2014/main" id="{D75CE011-B67D-0F2A-7517-C6D4FC55D2C0}"/>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21" name="Tekstfelt 1920">
                    <a:extLst>
                      <a:ext uri="{FF2B5EF4-FFF2-40B4-BE49-F238E27FC236}">
                        <a16:creationId xmlns:a16="http://schemas.microsoft.com/office/drawing/2014/main" id="{EDB54C02-67B3-40C4-60A6-DCCAD44D91A4}"/>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22" name="Tekstfelt 1921">
                    <a:extLst>
                      <a:ext uri="{FF2B5EF4-FFF2-40B4-BE49-F238E27FC236}">
                        <a16:creationId xmlns:a16="http://schemas.microsoft.com/office/drawing/2014/main" id="{EBDF16C8-610B-83F4-9514-AD85C358E228}"/>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23" name="Tekstfelt 1922">
                    <a:extLst>
                      <a:ext uri="{FF2B5EF4-FFF2-40B4-BE49-F238E27FC236}">
                        <a16:creationId xmlns:a16="http://schemas.microsoft.com/office/drawing/2014/main" id="{3C4AF66F-CC7E-81E5-47F6-6A8AF8D44306}"/>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24" name="Tekstfelt 1923">
                    <a:extLst>
                      <a:ext uri="{FF2B5EF4-FFF2-40B4-BE49-F238E27FC236}">
                        <a16:creationId xmlns:a16="http://schemas.microsoft.com/office/drawing/2014/main" id="{E9E269D5-8759-42ED-23CA-5FE66B973EA9}"/>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25" name="Tekstfelt 1924">
                    <a:extLst>
                      <a:ext uri="{FF2B5EF4-FFF2-40B4-BE49-F238E27FC236}">
                        <a16:creationId xmlns:a16="http://schemas.microsoft.com/office/drawing/2014/main" id="{F77ED787-6E72-9E92-51ED-120097F543FB}"/>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26" name="Tekstfelt 1925">
                    <a:extLst>
                      <a:ext uri="{FF2B5EF4-FFF2-40B4-BE49-F238E27FC236}">
                        <a16:creationId xmlns:a16="http://schemas.microsoft.com/office/drawing/2014/main" id="{C7410E1D-9714-A75A-D02A-A02F2AA8CA5A}"/>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27" name="Tekstfelt 1926">
                    <a:extLst>
                      <a:ext uri="{FF2B5EF4-FFF2-40B4-BE49-F238E27FC236}">
                        <a16:creationId xmlns:a16="http://schemas.microsoft.com/office/drawing/2014/main" id="{E06C8298-28AE-C802-FC69-70DDE04D480C}"/>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28" name="Tekstfelt 1927">
                    <a:extLst>
                      <a:ext uri="{FF2B5EF4-FFF2-40B4-BE49-F238E27FC236}">
                        <a16:creationId xmlns:a16="http://schemas.microsoft.com/office/drawing/2014/main" id="{D5430194-E09F-2B6F-9414-E33ED6E54F89}"/>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29" name="Tekstfelt 1928">
                    <a:extLst>
                      <a:ext uri="{FF2B5EF4-FFF2-40B4-BE49-F238E27FC236}">
                        <a16:creationId xmlns:a16="http://schemas.microsoft.com/office/drawing/2014/main" id="{4885243E-DF08-9BD3-CC2C-1521FA1B767B}"/>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30" name="Tekstfelt 1929">
                    <a:extLst>
                      <a:ext uri="{FF2B5EF4-FFF2-40B4-BE49-F238E27FC236}">
                        <a16:creationId xmlns:a16="http://schemas.microsoft.com/office/drawing/2014/main" id="{D44AA27E-CA9C-8A78-040D-8596A447B363}"/>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31" name="Tekstfelt 1930">
                    <a:extLst>
                      <a:ext uri="{FF2B5EF4-FFF2-40B4-BE49-F238E27FC236}">
                        <a16:creationId xmlns:a16="http://schemas.microsoft.com/office/drawing/2014/main" id="{DABA0256-9B65-7363-3571-AEC140FB8272}"/>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32" name="Tekstfelt 1931">
                    <a:extLst>
                      <a:ext uri="{FF2B5EF4-FFF2-40B4-BE49-F238E27FC236}">
                        <a16:creationId xmlns:a16="http://schemas.microsoft.com/office/drawing/2014/main" id="{1BA0F3F0-167B-10EC-7A7D-DFF677FAB3B1}"/>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33" name="Tekstfelt 1932">
                    <a:extLst>
                      <a:ext uri="{FF2B5EF4-FFF2-40B4-BE49-F238E27FC236}">
                        <a16:creationId xmlns:a16="http://schemas.microsoft.com/office/drawing/2014/main" id="{3E647BDD-A8F6-9642-9558-D446B7B497F4}"/>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34" name="Tekstfelt 1933">
                    <a:extLst>
                      <a:ext uri="{FF2B5EF4-FFF2-40B4-BE49-F238E27FC236}">
                        <a16:creationId xmlns:a16="http://schemas.microsoft.com/office/drawing/2014/main" id="{6E7FD2B6-4FAC-FE60-98A4-5A5B02F6202E}"/>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35" name="Tekstfelt 1934">
                    <a:extLst>
                      <a:ext uri="{FF2B5EF4-FFF2-40B4-BE49-F238E27FC236}">
                        <a16:creationId xmlns:a16="http://schemas.microsoft.com/office/drawing/2014/main" id="{0FEDC6C7-DF59-F503-7925-5375E1FD5A38}"/>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36" name="Tekstfelt 1935">
                    <a:extLst>
                      <a:ext uri="{FF2B5EF4-FFF2-40B4-BE49-F238E27FC236}">
                        <a16:creationId xmlns:a16="http://schemas.microsoft.com/office/drawing/2014/main" id="{07E4EBB7-559D-4BBF-AEC2-0EC61EDF70FE}"/>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37" name="Tekstfelt 1936">
                    <a:extLst>
                      <a:ext uri="{FF2B5EF4-FFF2-40B4-BE49-F238E27FC236}">
                        <a16:creationId xmlns:a16="http://schemas.microsoft.com/office/drawing/2014/main" id="{1225EA91-3978-ACF5-279A-C0B6C3F5A9D9}"/>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38" name="Tekstfelt 1937">
                    <a:extLst>
                      <a:ext uri="{FF2B5EF4-FFF2-40B4-BE49-F238E27FC236}">
                        <a16:creationId xmlns:a16="http://schemas.microsoft.com/office/drawing/2014/main" id="{461F9CA7-5FBD-1DDC-2F9C-3E414C9A5DA4}"/>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39" name="Tekstfelt 1938">
                    <a:extLst>
                      <a:ext uri="{FF2B5EF4-FFF2-40B4-BE49-F238E27FC236}">
                        <a16:creationId xmlns:a16="http://schemas.microsoft.com/office/drawing/2014/main" id="{E9DDAB0F-0B08-D9D5-5B8D-FFC439D6E44E}"/>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40" name="Tekstfelt 1939">
                    <a:extLst>
                      <a:ext uri="{FF2B5EF4-FFF2-40B4-BE49-F238E27FC236}">
                        <a16:creationId xmlns:a16="http://schemas.microsoft.com/office/drawing/2014/main" id="{1366769B-38F8-10E1-69C8-CBA3EE13B9E1}"/>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905" name="Tekstfelt 1904">
                  <a:extLst>
                    <a:ext uri="{FF2B5EF4-FFF2-40B4-BE49-F238E27FC236}">
                      <a16:creationId xmlns:a16="http://schemas.microsoft.com/office/drawing/2014/main" id="{01B0B608-E3F1-9A82-0145-81F001F3ADFB}"/>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06" name="Tekstfelt 1905">
                  <a:extLst>
                    <a:ext uri="{FF2B5EF4-FFF2-40B4-BE49-F238E27FC236}">
                      <a16:creationId xmlns:a16="http://schemas.microsoft.com/office/drawing/2014/main" id="{AB4BAD7C-2E71-BADC-4628-383DA0388976}"/>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07" name="Tekstfelt 1906">
                  <a:extLst>
                    <a:ext uri="{FF2B5EF4-FFF2-40B4-BE49-F238E27FC236}">
                      <a16:creationId xmlns:a16="http://schemas.microsoft.com/office/drawing/2014/main" id="{A2BE5B50-196E-22E1-D24C-D773D34594FA}"/>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4" name="Gruppe 1833">
                <a:extLst>
                  <a:ext uri="{FF2B5EF4-FFF2-40B4-BE49-F238E27FC236}">
                    <a16:creationId xmlns:a16="http://schemas.microsoft.com/office/drawing/2014/main" id="{67C4ECF2-3078-C9FA-9D2B-125B4E174D27}"/>
                  </a:ext>
                </a:extLst>
              </p:cNvPr>
              <p:cNvGrpSpPr/>
              <p:nvPr/>
            </p:nvGrpSpPr>
            <p:grpSpPr>
              <a:xfrm>
                <a:off x="286844" y="1475337"/>
                <a:ext cx="641389" cy="4783755"/>
                <a:chOff x="2892468" y="1465533"/>
                <a:chExt cx="641389" cy="4783755"/>
              </a:xfrm>
            </p:grpSpPr>
            <p:grpSp>
              <p:nvGrpSpPr>
                <p:cNvPr id="1870" name="Gruppe 1869">
                  <a:extLst>
                    <a:ext uri="{FF2B5EF4-FFF2-40B4-BE49-F238E27FC236}">
                      <a16:creationId xmlns:a16="http://schemas.microsoft.com/office/drawing/2014/main" id="{B17ACFAB-7AEC-876F-6463-BE0FF5926826}"/>
                    </a:ext>
                  </a:extLst>
                </p:cNvPr>
                <p:cNvGrpSpPr/>
                <p:nvPr/>
              </p:nvGrpSpPr>
              <p:grpSpPr>
                <a:xfrm>
                  <a:off x="2892468" y="1465533"/>
                  <a:ext cx="641389" cy="4783755"/>
                  <a:chOff x="3475384" y="1620949"/>
                  <a:chExt cx="641389" cy="4783755"/>
                </a:xfrm>
              </p:grpSpPr>
              <p:sp>
                <p:nvSpPr>
                  <p:cNvPr id="1874" name="Tekstfelt 1873">
                    <a:extLst>
                      <a:ext uri="{FF2B5EF4-FFF2-40B4-BE49-F238E27FC236}">
                        <a16:creationId xmlns:a16="http://schemas.microsoft.com/office/drawing/2014/main" id="{D8E9132B-9E22-E1BF-778C-C4A04C0C96D1}"/>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75" name="Tekstfelt 1874">
                    <a:extLst>
                      <a:ext uri="{FF2B5EF4-FFF2-40B4-BE49-F238E27FC236}">
                        <a16:creationId xmlns:a16="http://schemas.microsoft.com/office/drawing/2014/main" id="{A14F5E13-2D2F-9B80-E282-47BCD0FD30D1}"/>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76" name="Tekstfelt 1875">
                    <a:extLst>
                      <a:ext uri="{FF2B5EF4-FFF2-40B4-BE49-F238E27FC236}">
                        <a16:creationId xmlns:a16="http://schemas.microsoft.com/office/drawing/2014/main" id="{6CBE75CD-7F87-7EE2-AB38-B408B4769BC4}"/>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77" name="Tekstfelt 1876">
                    <a:extLst>
                      <a:ext uri="{FF2B5EF4-FFF2-40B4-BE49-F238E27FC236}">
                        <a16:creationId xmlns:a16="http://schemas.microsoft.com/office/drawing/2014/main" id="{162C8E1C-6AB1-E60D-81DA-1AF2738A4DC4}"/>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78" name="Tekstfelt 1877">
                    <a:extLst>
                      <a:ext uri="{FF2B5EF4-FFF2-40B4-BE49-F238E27FC236}">
                        <a16:creationId xmlns:a16="http://schemas.microsoft.com/office/drawing/2014/main" id="{84AF08EF-C3D8-4DE2-E0F8-73A8BF2B1037}"/>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79" name="Tekstfelt 1878">
                    <a:extLst>
                      <a:ext uri="{FF2B5EF4-FFF2-40B4-BE49-F238E27FC236}">
                        <a16:creationId xmlns:a16="http://schemas.microsoft.com/office/drawing/2014/main" id="{E42F0093-208B-81A6-34D3-7E8FC41A214A}"/>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80" name="Tekstfelt 1879">
                    <a:extLst>
                      <a:ext uri="{FF2B5EF4-FFF2-40B4-BE49-F238E27FC236}">
                        <a16:creationId xmlns:a16="http://schemas.microsoft.com/office/drawing/2014/main" id="{6A4EA9B9-CD3F-0EC5-AF67-EBAB6F6334E6}"/>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81" name="Tekstfelt 1880">
                    <a:extLst>
                      <a:ext uri="{FF2B5EF4-FFF2-40B4-BE49-F238E27FC236}">
                        <a16:creationId xmlns:a16="http://schemas.microsoft.com/office/drawing/2014/main" id="{2414A016-902B-A0E0-FD1C-DE68E2D2D4C2}"/>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82" name="Tekstfelt 1881">
                    <a:extLst>
                      <a:ext uri="{FF2B5EF4-FFF2-40B4-BE49-F238E27FC236}">
                        <a16:creationId xmlns:a16="http://schemas.microsoft.com/office/drawing/2014/main" id="{512BFA3C-8269-8F7E-D72E-987459386EDB}"/>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83" name="Tekstfelt 1882">
                    <a:extLst>
                      <a:ext uri="{FF2B5EF4-FFF2-40B4-BE49-F238E27FC236}">
                        <a16:creationId xmlns:a16="http://schemas.microsoft.com/office/drawing/2014/main" id="{1DCEF157-BC96-4719-C69E-C485902C050E}"/>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84" name="Tekstfelt 1883">
                    <a:extLst>
                      <a:ext uri="{FF2B5EF4-FFF2-40B4-BE49-F238E27FC236}">
                        <a16:creationId xmlns:a16="http://schemas.microsoft.com/office/drawing/2014/main" id="{4AF9DA35-B9D5-3833-2803-3160124EF458}"/>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85" name="Tekstfelt 1884">
                    <a:extLst>
                      <a:ext uri="{FF2B5EF4-FFF2-40B4-BE49-F238E27FC236}">
                        <a16:creationId xmlns:a16="http://schemas.microsoft.com/office/drawing/2014/main" id="{6FDB8173-BD33-9CCC-0E74-5EBD1F0046C2}"/>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86" name="Tekstfelt 1885">
                    <a:extLst>
                      <a:ext uri="{FF2B5EF4-FFF2-40B4-BE49-F238E27FC236}">
                        <a16:creationId xmlns:a16="http://schemas.microsoft.com/office/drawing/2014/main" id="{C9C80740-458E-AC9D-D45C-3DB198E73816}"/>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87" name="Tekstfelt 1886">
                    <a:extLst>
                      <a:ext uri="{FF2B5EF4-FFF2-40B4-BE49-F238E27FC236}">
                        <a16:creationId xmlns:a16="http://schemas.microsoft.com/office/drawing/2014/main" id="{D90848B0-F105-6D39-DD83-8E2E9F7C19D4}"/>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88" name="Tekstfelt 1887">
                    <a:extLst>
                      <a:ext uri="{FF2B5EF4-FFF2-40B4-BE49-F238E27FC236}">
                        <a16:creationId xmlns:a16="http://schemas.microsoft.com/office/drawing/2014/main" id="{BFA4FAB4-15FD-E572-56D7-2103D3108583}"/>
                      </a:ext>
                    </a:extLst>
                  </p:cNvPr>
                  <p:cNvSpPr txBox="1"/>
                  <p:nvPr/>
                </p:nvSpPr>
                <p:spPr>
                  <a:xfrm>
                    <a:off x="3502242" y="3790057"/>
                    <a:ext cx="518091"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89" name="Tekstfelt 1888">
                    <a:extLst>
                      <a:ext uri="{FF2B5EF4-FFF2-40B4-BE49-F238E27FC236}">
                        <a16:creationId xmlns:a16="http://schemas.microsoft.com/office/drawing/2014/main" id="{193A7D14-1E3F-30C4-BE81-D9CADC05BE07}"/>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90" name="Tekstfelt 1889">
                    <a:extLst>
                      <a:ext uri="{FF2B5EF4-FFF2-40B4-BE49-F238E27FC236}">
                        <a16:creationId xmlns:a16="http://schemas.microsoft.com/office/drawing/2014/main" id="{CCACCDAD-2EE4-9826-D2F1-12098048887B}"/>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91" name="Tekstfelt 1890">
                    <a:extLst>
                      <a:ext uri="{FF2B5EF4-FFF2-40B4-BE49-F238E27FC236}">
                        <a16:creationId xmlns:a16="http://schemas.microsoft.com/office/drawing/2014/main" id="{7F44D4FE-71EC-9935-A89E-D2685FD35789}"/>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92" name="Tekstfelt 1891">
                    <a:extLst>
                      <a:ext uri="{FF2B5EF4-FFF2-40B4-BE49-F238E27FC236}">
                        <a16:creationId xmlns:a16="http://schemas.microsoft.com/office/drawing/2014/main" id="{921B2B26-040C-F727-45E4-C0ECF71A6F05}"/>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93" name="Tekstfelt 1892">
                    <a:extLst>
                      <a:ext uri="{FF2B5EF4-FFF2-40B4-BE49-F238E27FC236}">
                        <a16:creationId xmlns:a16="http://schemas.microsoft.com/office/drawing/2014/main" id="{FC2642EA-71EB-912C-FB7C-CD22E4AF5205}"/>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94" name="Tekstfelt 1893">
                    <a:extLst>
                      <a:ext uri="{FF2B5EF4-FFF2-40B4-BE49-F238E27FC236}">
                        <a16:creationId xmlns:a16="http://schemas.microsoft.com/office/drawing/2014/main" id="{CEF0888F-3597-3974-D0BC-19B51ED1388B}"/>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95" name="Tekstfelt 1894">
                    <a:extLst>
                      <a:ext uri="{FF2B5EF4-FFF2-40B4-BE49-F238E27FC236}">
                        <a16:creationId xmlns:a16="http://schemas.microsoft.com/office/drawing/2014/main" id="{9476DEFA-086D-8DA4-9BFC-1F79510F8B1C}"/>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96" name="Tekstfelt 1895">
                    <a:extLst>
                      <a:ext uri="{FF2B5EF4-FFF2-40B4-BE49-F238E27FC236}">
                        <a16:creationId xmlns:a16="http://schemas.microsoft.com/office/drawing/2014/main" id="{BB733F1E-6072-5A7B-B42D-ABE709C19215}"/>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97" name="Tekstfelt 1896">
                    <a:extLst>
                      <a:ext uri="{FF2B5EF4-FFF2-40B4-BE49-F238E27FC236}">
                        <a16:creationId xmlns:a16="http://schemas.microsoft.com/office/drawing/2014/main" id="{9ECD2C15-B68F-5131-215D-1868E0D223D0}"/>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98" name="Tekstfelt 1897">
                    <a:extLst>
                      <a:ext uri="{FF2B5EF4-FFF2-40B4-BE49-F238E27FC236}">
                        <a16:creationId xmlns:a16="http://schemas.microsoft.com/office/drawing/2014/main" id="{6D45F6D8-2768-5321-7030-E5EB33B28C23}"/>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99" name="Tekstfelt 1898">
                    <a:extLst>
                      <a:ext uri="{FF2B5EF4-FFF2-40B4-BE49-F238E27FC236}">
                        <a16:creationId xmlns:a16="http://schemas.microsoft.com/office/drawing/2014/main" id="{D2BF9A06-8F97-3C18-890F-0346263EB84B}"/>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00" name="Tekstfelt 1899">
                    <a:extLst>
                      <a:ext uri="{FF2B5EF4-FFF2-40B4-BE49-F238E27FC236}">
                        <a16:creationId xmlns:a16="http://schemas.microsoft.com/office/drawing/2014/main" id="{62CA5858-53BC-E048-E2CD-539EBDA5D3ED}"/>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01" name="Tekstfelt 1900">
                    <a:extLst>
                      <a:ext uri="{FF2B5EF4-FFF2-40B4-BE49-F238E27FC236}">
                        <a16:creationId xmlns:a16="http://schemas.microsoft.com/office/drawing/2014/main" id="{F26E7CA3-8C96-521D-A9E7-8AE9F1C6A302}"/>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02" name="Tekstfelt 1901">
                    <a:extLst>
                      <a:ext uri="{FF2B5EF4-FFF2-40B4-BE49-F238E27FC236}">
                        <a16:creationId xmlns:a16="http://schemas.microsoft.com/office/drawing/2014/main" id="{8CB56B72-448A-B33F-74D1-025B3B201CC3}"/>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03" name="Tekstfelt 1902">
                    <a:extLst>
                      <a:ext uri="{FF2B5EF4-FFF2-40B4-BE49-F238E27FC236}">
                        <a16:creationId xmlns:a16="http://schemas.microsoft.com/office/drawing/2014/main" id="{EB5E3945-D712-1161-8CAF-CE9EEA1CA038}"/>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71" name="Tekstfelt 1870">
                  <a:extLst>
                    <a:ext uri="{FF2B5EF4-FFF2-40B4-BE49-F238E27FC236}">
                      <a16:creationId xmlns:a16="http://schemas.microsoft.com/office/drawing/2014/main" id="{AE733EA2-79E6-D86F-E98F-6EB8629D5E85}"/>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72" name="Tekstfelt 1871">
                  <a:extLst>
                    <a:ext uri="{FF2B5EF4-FFF2-40B4-BE49-F238E27FC236}">
                      <a16:creationId xmlns:a16="http://schemas.microsoft.com/office/drawing/2014/main" id="{CAD30E67-698C-01AF-D080-81EFA31A3362}"/>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73" name="Tekstfelt 1872">
                  <a:extLst>
                    <a:ext uri="{FF2B5EF4-FFF2-40B4-BE49-F238E27FC236}">
                      <a16:creationId xmlns:a16="http://schemas.microsoft.com/office/drawing/2014/main" id="{B8B0A971-7D9E-1B52-6F8B-5D36A6B757FA}"/>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5" name="Gruppe 1834">
                <a:extLst>
                  <a:ext uri="{FF2B5EF4-FFF2-40B4-BE49-F238E27FC236}">
                    <a16:creationId xmlns:a16="http://schemas.microsoft.com/office/drawing/2014/main" id="{B63B77BF-0CFC-DCE7-8F45-685F4CC0F705}"/>
                  </a:ext>
                </a:extLst>
              </p:cNvPr>
              <p:cNvGrpSpPr/>
              <p:nvPr/>
            </p:nvGrpSpPr>
            <p:grpSpPr>
              <a:xfrm>
                <a:off x="-136438" y="1476215"/>
                <a:ext cx="641389" cy="4783755"/>
                <a:chOff x="2892468" y="1465533"/>
                <a:chExt cx="641389" cy="4783755"/>
              </a:xfrm>
            </p:grpSpPr>
            <p:grpSp>
              <p:nvGrpSpPr>
                <p:cNvPr id="1836" name="Gruppe 1835">
                  <a:extLst>
                    <a:ext uri="{FF2B5EF4-FFF2-40B4-BE49-F238E27FC236}">
                      <a16:creationId xmlns:a16="http://schemas.microsoft.com/office/drawing/2014/main" id="{6DA5443C-930E-CA87-78B9-3E426FA721CC}"/>
                    </a:ext>
                  </a:extLst>
                </p:cNvPr>
                <p:cNvGrpSpPr/>
                <p:nvPr/>
              </p:nvGrpSpPr>
              <p:grpSpPr>
                <a:xfrm>
                  <a:off x="2892468" y="1465533"/>
                  <a:ext cx="641389" cy="4783755"/>
                  <a:chOff x="3475384" y="1620949"/>
                  <a:chExt cx="641389" cy="4783755"/>
                </a:xfrm>
              </p:grpSpPr>
              <p:sp>
                <p:nvSpPr>
                  <p:cNvPr id="1840" name="Tekstfelt 1839">
                    <a:extLst>
                      <a:ext uri="{FF2B5EF4-FFF2-40B4-BE49-F238E27FC236}">
                        <a16:creationId xmlns:a16="http://schemas.microsoft.com/office/drawing/2014/main" id="{85D4D932-2276-6A5C-ED50-8D533E2180E0}"/>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41" name="Tekstfelt 1840">
                    <a:extLst>
                      <a:ext uri="{FF2B5EF4-FFF2-40B4-BE49-F238E27FC236}">
                        <a16:creationId xmlns:a16="http://schemas.microsoft.com/office/drawing/2014/main" id="{46DC57C1-8BE8-E740-8169-3DC710B26E41}"/>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42" name="Tekstfelt 1841">
                    <a:extLst>
                      <a:ext uri="{FF2B5EF4-FFF2-40B4-BE49-F238E27FC236}">
                        <a16:creationId xmlns:a16="http://schemas.microsoft.com/office/drawing/2014/main" id="{F8534BA8-3283-3B3D-0CA4-A979A6309176}"/>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43" name="Tekstfelt 1842">
                    <a:extLst>
                      <a:ext uri="{FF2B5EF4-FFF2-40B4-BE49-F238E27FC236}">
                        <a16:creationId xmlns:a16="http://schemas.microsoft.com/office/drawing/2014/main" id="{012886AF-5002-88C0-CC55-C75DBDF4FF2A}"/>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44" name="Tekstfelt 1843">
                    <a:extLst>
                      <a:ext uri="{FF2B5EF4-FFF2-40B4-BE49-F238E27FC236}">
                        <a16:creationId xmlns:a16="http://schemas.microsoft.com/office/drawing/2014/main" id="{8F3DF719-BB06-FB88-A7C9-C692BF03F5F1}"/>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45" name="Tekstfelt 1844">
                    <a:extLst>
                      <a:ext uri="{FF2B5EF4-FFF2-40B4-BE49-F238E27FC236}">
                        <a16:creationId xmlns:a16="http://schemas.microsoft.com/office/drawing/2014/main" id="{64E02261-41BB-D5E5-A41D-43B3543A8D0F}"/>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46" name="Tekstfelt 1845">
                    <a:extLst>
                      <a:ext uri="{FF2B5EF4-FFF2-40B4-BE49-F238E27FC236}">
                        <a16:creationId xmlns:a16="http://schemas.microsoft.com/office/drawing/2014/main" id="{11A02198-A21C-C514-3192-676409F4EE1D}"/>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47" name="Tekstfelt 1846">
                    <a:extLst>
                      <a:ext uri="{FF2B5EF4-FFF2-40B4-BE49-F238E27FC236}">
                        <a16:creationId xmlns:a16="http://schemas.microsoft.com/office/drawing/2014/main" id="{CD8DFBEA-E036-A540-0966-B24DE37D179B}"/>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48" name="Tekstfelt 1847">
                    <a:extLst>
                      <a:ext uri="{FF2B5EF4-FFF2-40B4-BE49-F238E27FC236}">
                        <a16:creationId xmlns:a16="http://schemas.microsoft.com/office/drawing/2014/main" id="{B6AC6618-C9B9-BA65-3442-5827B0F2D63B}"/>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49" name="Tekstfelt 1848">
                    <a:extLst>
                      <a:ext uri="{FF2B5EF4-FFF2-40B4-BE49-F238E27FC236}">
                        <a16:creationId xmlns:a16="http://schemas.microsoft.com/office/drawing/2014/main" id="{83983162-09DF-871B-3606-B879FE6D107E}"/>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50" name="Tekstfelt 1849">
                    <a:extLst>
                      <a:ext uri="{FF2B5EF4-FFF2-40B4-BE49-F238E27FC236}">
                        <a16:creationId xmlns:a16="http://schemas.microsoft.com/office/drawing/2014/main" id="{853FDC20-F3E6-C756-CADD-C408B726CDCE}"/>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51" name="Tekstfelt 1850">
                    <a:extLst>
                      <a:ext uri="{FF2B5EF4-FFF2-40B4-BE49-F238E27FC236}">
                        <a16:creationId xmlns:a16="http://schemas.microsoft.com/office/drawing/2014/main" id="{B7E655F8-2C23-D047-3ED7-F749E3CCAFB7}"/>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52" name="Tekstfelt 1851">
                    <a:extLst>
                      <a:ext uri="{FF2B5EF4-FFF2-40B4-BE49-F238E27FC236}">
                        <a16:creationId xmlns:a16="http://schemas.microsoft.com/office/drawing/2014/main" id="{EAA0ACC1-6887-96FC-92F4-8799469DC4B8}"/>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53" name="Tekstfelt 1852">
                    <a:extLst>
                      <a:ext uri="{FF2B5EF4-FFF2-40B4-BE49-F238E27FC236}">
                        <a16:creationId xmlns:a16="http://schemas.microsoft.com/office/drawing/2014/main" id="{27D1496A-B89F-C328-3066-2803590A1939}"/>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54" name="Tekstfelt 1853">
                    <a:extLst>
                      <a:ext uri="{FF2B5EF4-FFF2-40B4-BE49-F238E27FC236}">
                        <a16:creationId xmlns:a16="http://schemas.microsoft.com/office/drawing/2014/main" id="{E0E38851-1DA5-2B64-0111-72E7053AA5A5}"/>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55" name="Tekstfelt 1854">
                    <a:extLst>
                      <a:ext uri="{FF2B5EF4-FFF2-40B4-BE49-F238E27FC236}">
                        <a16:creationId xmlns:a16="http://schemas.microsoft.com/office/drawing/2014/main" id="{2C91FE6A-B893-FF9A-92C6-5E96D02B7A1E}"/>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56" name="Tekstfelt 1855">
                    <a:extLst>
                      <a:ext uri="{FF2B5EF4-FFF2-40B4-BE49-F238E27FC236}">
                        <a16:creationId xmlns:a16="http://schemas.microsoft.com/office/drawing/2014/main" id="{75C20B97-84B6-ED25-73D2-BF5F61AE0FBA}"/>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57" name="Tekstfelt 1856">
                    <a:extLst>
                      <a:ext uri="{FF2B5EF4-FFF2-40B4-BE49-F238E27FC236}">
                        <a16:creationId xmlns:a16="http://schemas.microsoft.com/office/drawing/2014/main" id="{B5C0BFB8-CCB0-8868-4318-04DF30550E2D}"/>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58" name="Tekstfelt 1857">
                    <a:extLst>
                      <a:ext uri="{FF2B5EF4-FFF2-40B4-BE49-F238E27FC236}">
                        <a16:creationId xmlns:a16="http://schemas.microsoft.com/office/drawing/2014/main" id="{D8A9D5DF-B516-1A96-4A1D-8E707007485A}"/>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59" name="Tekstfelt 1858">
                    <a:extLst>
                      <a:ext uri="{FF2B5EF4-FFF2-40B4-BE49-F238E27FC236}">
                        <a16:creationId xmlns:a16="http://schemas.microsoft.com/office/drawing/2014/main" id="{2EE6E55C-6334-6BAE-203D-B7EC06E6E229}"/>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60" name="Tekstfelt 1859">
                    <a:extLst>
                      <a:ext uri="{FF2B5EF4-FFF2-40B4-BE49-F238E27FC236}">
                        <a16:creationId xmlns:a16="http://schemas.microsoft.com/office/drawing/2014/main" id="{8FF00F6B-A080-9357-EB7A-50BF40951E50}"/>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61" name="Tekstfelt 1860">
                    <a:extLst>
                      <a:ext uri="{FF2B5EF4-FFF2-40B4-BE49-F238E27FC236}">
                        <a16:creationId xmlns:a16="http://schemas.microsoft.com/office/drawing/2014/main" id="{8E2262D7-AD99-8285-9C05-9462A7DEA687}"/>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62" name="Tekstfelt 1861">
                    <a:extLst>
                      <a:ext uri="{FF2B5EF4-FFF2-40B4-BE49-F238E27FC236}">
                        <a16:creationId xmlns:a16="http://schemas.microsoft.com/office/drawing/2014/main" id="{59D981C7-69C5-48B3-3B58-5DA2EA14936D}"/>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63" name="Tekstfelt 1862">
                    <a:extLst>
                      <a:ext uri="{FF2B5EF4-FFF2-40B4-BE49-F238E27FC236}">
                        <a16:creationId xmlns:a16="http://schemas.microsoft.com/office/drawing/2014/main" id="{28B69ED2-CF74-4106-9AD3-C1E1DFDFC6B7}"/>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64" name="Tekstfelt 1863">
                    <a:extLst>
                      <a:ext uri="{FF2B5EF4-FFF2-40B4-BE49-F238E27FC236}">
                        <a16:creationId xmlns:a16="http://schemas.microsoft.com/office/drawing/2014/main" id="{106C1A26-0E0F-321A-F8D6-A5B7ED07BCB0}"/>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65" name="Tekstfelt 1864">
                    <a:extLst>
                      <a:ext uri="{FF2B5EF4-FFF2-40B4-BE49-F238E27FC236}">
                        <a16:creationId xmlns:a16="http://schemas.microsoft.com/office/drawing/2014/main" id="{5F18114C-020A-9C8C-BD57-244C4F6DB3EF}"/>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66" name="Tekstfelt 1865">
                    <a:extLst>
                      <a:ext uri="{FF2B5EF4-FFF2-40B4-BE49-F238E27FC236}">
                        <a16:creationId xmlns:a16="http://schemas.microsoft.com/office/drawing/2014/main" id="{8F4EF46C-2150-CD39-75E0-825EB2676F4D}"/>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867" name="Tekstfelt 1866">
                    <a:extLst>
                      <a:ext uri="{FF2B5EF4-FFF2-40B4-BE49-F238E27FC236}">
                        <a16:creationId xmlns:a16="http://schemas.microsoft.com/office/drawing/2014/main" id="{E410CC72-3818-8058-CB02-F23E92D22710}"/>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868" name="Tekstfelt 1867">
                    <a:extLst>
                      <a:ext uri="{FF2B5EF4-FFF2-40B4-BE49-F238E27FC236}">
                        <a16:creationId xmlns:a16="http://schemas.microsoft.com/office/drawing/2014/main" id="{ED3942A5-ADEE-0BC6-534B-8E2A3CAF131F}"/>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869" name="Tekstfelt 1868">
                    <a:extLst>
                      <a:ext uri="{FF2B5EF4-FFF2-40B4-BE49-F238E27FC236}">
                        <a16:creationId xmlns:a16="http://schemas.microsoft.com/office/drawing/2014/main" id="{DBA1D6F8-9B0D-E8F6-5B4E-EF72925850A8}"/>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37" name="Tekstfelt 1836">
                  <a:extLst>
                    <a:ext uri="{FF2B5EF4-FFF2-40B4-BE49-F238E27FC236}">
                      <a16:creationId xmlns:a16="http://schemas.microsoft.com/office/drawing/2014/main" id="{6DFCC3BD-552A-2BE3-44D6-DCFD55EEEFA2}"/>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38" name="Tekstfelt 1837">
                  <a:extLst>
                    <a:ext uri="{FF2B5EF4-FFF2-40B4-BE49-F238E27FC236}">
                      <a16:creationId xmlns:a16="http://schemas.microsoft.com/office/drawing/2014/main" id="{3D9913BF-FC0A-31B6-D0A1-ECC2557913B1}"/>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39" name="Tekstfelt 1838">
                  <a:extLst>
                    <a:ext uri="{FF2B5EF4-FFF2-40B4-BE49-F238E27FC236}">
                      <a16:creationId xmlns:a16="http://schemas.microsoft.com/office/drawing/2014/main" id="{4C11B956-2EDE-BF73-BC62-6E54C569F2E6}"/>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grpSp>
          <p:nvGrpSpPr>
            <p:cNvPr id="1642" name="Gruppe 1641">
              <a:extLst>
                <a:ext uri="{FF2B5EF4-FFF2-40B4-BE49-F238E27FC236}">
                  <a16:creationId xmlns:a16="http://schemas.microsoft.com/office/drawing/2014/main" id="{6B7FDEB8-3E98-3BD7-7850-72703EA2012F}"/>
                </a:ext>
              </a:extLst>
            </p:cNvPr>
            <p:cNvGrpSpPr/>
            <p:nvPr/>
          </p:nvGrpSpPr>
          <p:grpSpPr>
            <a:xfrm>
              <a:off x="5963854" y="1104575"/>
              <a:ext cx="370381" cy="4993054"/>
              <a:chOff x="2872610" y="306025"/>
              <a:chExt cx="370381" cy="4993054"/>
            </a:xfrm>
          </p:grpSpPr>
          <p:grpSp>
            <p:nvGrpSpPr>
              <p:cNvPr id="1795" name="Gruppe 1794">
                <a:extLst>
                  <a:ext uri="{FF2B5EF4-FFF2-40B4-BE49-F238E27FC236}">
                    <a16:creationId xmlns:a16="http://schemas.microsoft.com/office/drawing/2014/main" id="{39DF9640-160F-01EE-EB93-1DE6F43E0C7A}"/>
                  </a:ext>
                </a:extLst>
              </p:cNvPr>
              <p:cNvGrpSpPr/>
              <p:nvPr/>
            </p:nvGrpSpPr>
            <p:grpSpPr>
              <a:xfrm>
                <a:off x="2872610" y="306025"/>
                <a:ext cx="370381" cy="4993054"/>
                <a:chOff x="3456275" y="891802"/>
                <a:chExt cx="370381" cy="4993054"/>
              </a:xfrm>
            </p:grpSpPr>
            <p:sp>
              <p:nvSpPr>
                <p:cNvPr id="1797" name="Tekstfelt 1796">
                  <a:extLst>
                    <a:ext uri="{FF2B5EF4-FFF2-40B4-BE49-F238E27FC236}">
                      <a16:creationId xmlns:a16="http://schemas.microsoft.com/office/drawing/2014/main" id="{551E8040-F107-1551-50CA-585BF9738F97}"/>
                    </a:ext>
                  </a:extLst>
                </p:cNvPr>
                <p:cNvSpPr txBox="1"/>
                <p:nvPr/>
              </p:nvSpPr>
              <p:spPr>
                <a:xfrm>
                  <a:off x="3456275" y="891802"/>
                  <a:ext cx="348172" cy="215444"/>
                </a:xfrm>
                <a:prstGeom prst="rect">
                  <a:avLst/>
                </a:prstGeom>
                <a:noFill/>
              </p:spPr>
              <p:txBody>
                <a:bodyPr wrap="none" rtlCol="0">
                  <a:spAutoFit/>
                </a:bodyPr>
                <a:lstStyle/>
                <a:p>
                  <a:r>
                    <a:rPr lang="da-DK" sz="800" dirty="0"/>
                    <a:t>229</a:t>
                  </a:r>
                </a:p>
              </p:txBody>
            </p:sp>
            <p:sp>
              <p:nvSpPr>
                <p:cNvPr id="1798" name="Tekstfelt 1797">
                  <a:extLst>
                    <a:ext uri="{FF2B5EF4-FFF2-40B4-BE49-F238E27FC236}">
                      <a16:creationId xmlns:a16="http://schemas.microsoft.com/office/drawing/2014/main" id="{9691CE3D-2532-77BA-51B2-BA9BB43E7F17}"/>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99" name="Tekstfelt 1798">
                  <a:extLst>
                    <a:ext uri="{FF2B5EF4-FFF2-40B4-BE49-F238E27FC236}">
                      <a16:creationId xmlns:a16="http://schemas.microsoft.com/office/drawing/2014/main" id="{113D1330-82C1-24D5-3A5B-5DA8C3D575E2}"/>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800" name="Tekstfelt 1799">
                  <a:extLst>
                    <a:ext uri="{FF2B5EF4-FFF2-40B4-BE49-F238E27FC236}">
                      <a16:creationId xmlns:a16="http://schemas.microsoft.com/office/drawing/2014/main" id="{6C76B390-C5EF-9339-AC13-23A93132C751}"/>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801" name="Tekstfelt 1800">
                  <a:extLst>
                    <a:ext uri="{FF2B5EF4-FFF2-40B4-BE49-F238E27FC236}">
                      <a16:creationId xmlns:a16="http://schemas.microsoft.com/office/drawing/2014/main" id="{279CFB4F-0391-53F8-C0C4-1B6B0FB8A2AD}"/>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802" name="Tekstfelt 1801">
                  <a:extLst>
                    <a:ext uri="{FF2B5EF4-FFF2-40B4-BE49-F238E27FC236}">
                      <a16:creationId xmlns:a16="http://schemas.microsoft.com/office/drawing/2014/main" id="{95E09A93-C766-4B3D-36A2-C6D879960A79}"/>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803" name="Tekstfelt 1802">
                  <a:extLst>
                    <a:ext uri="{FF2B5EF4-FFF2-40B4-BE49-F238E27FC236}">
                      <a16:creationId xmlns:a16="http://schemas.microsoft.com/office/drawing/2014/main" id="{90735B42-8859-843A-5786-3D5F2E47B943}"/>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804" name="Tekstfelt 1803">
                  <a:extLst>
                    <a:ext uri="{FF2B5EF4-FFF2-40B4-BE49-F238E27FC236}">
                      <a16:creationId xmlns:a16="http://schemas.microsoft.com/office/drawing/2014/main" id="{B3C60737-3B99-1551-8CC5-DFAE6B4BA1A6}"/>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805" name="Tekstfelt 1804">
                  <a:extLst>
                    <a:ext uri="{FF2B5EF4-FFF2-40B4-BE49-F238E27FC236}">
                      <a16:creationId xmlns:a16="http://schemas.microsoft.com/office/drawing/2014/main" id="{2E3D1A3F-BF28-4339-FECC-63E79095BB0F}"/>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806" name="Tekstfelt 1805">
                  <a:extLst>
                    <a:ext uri="{FF2B5EF4-FFF2-40B4-BE49-F238E27FC236}">
                      <a16:creationId xmlns:a16="http://schemas.microsoft.com/office/drawing/2014/main" id="{0E0EC360-7C40-92D6-971A-81DE881AE5E6}"/>
                    </a:ext>
                  </a:extLst>
                </p:cNvPr>
                <p:cNvSpPr txBox="1"/>
                <p:nvPr/>
              </p:nvSpPr>
              <p:spPr>
                <a:xfrm>
                  <a:off x="3478484" y="5669412"/>
                  <a:ext cx="348172" cy="215444"/>
                </a:xfrm>
                <a:prstGeom prst="rect">
                  <a:avLst/>
                </a:prstGeom>
                <a:noFill/>
              </p:spPr>
              <p:txBody>
                <a:bodyPr wrap="none" rtlCol="0">
                  <a:spAutoFit/>
                </a:bodyPr>
                <a:lstStyle/>
                <a:p>
                  <a:r>
                    <a:rPr lang="da-DK" sz="800" dirty="0"/>
                    <a:t>218</a:t>
                  </a:r>
                </a:p>
              </p:txBody>
            </p:sp>
            <p:sp>
              <p:nvSpPr>
                <p:cNvPr id="1807" name="Tekstfelt 1806">
                  <a:extLst>
                    <a:ext uri="{FF2B5EF4-FFF2-40B4-BE49-F238E27FC236}">
                      <a16:creationId xmlns:a16="http://schemas.microsoft.com/office/drawing/2014/main" id="{0E6B8110-F0E1-5869-873C-EB47113BBFA3}"/>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96" name="Tekstfelt 1795">
                <a:extLst>
                  <a:ext uri="{FF2B5EF4-FFF2-40B4-BE49-F238E27FC236}">
                    <a16:creationId xmlns:a16="http://schemas.microsoft.com/office/drawing/2014/main" id="{02A54DF5-ECBF-5850-DE8D-693B72C2EB65}"/>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3" name="Gruppe 1642">
              <a:extLst>
                <a:ext uri="{FF2B5EF4-FFF2-40B4-BE49-F238E27FC236}">
                  <a16:creationId xmlns:a16="http://schemas.microsoft.com/office/drawing/2014/main" id="{B7943B22-64D9-B00C-848D-1CF251F2BA5A}"/>
                </a:ext>
              </a:extLst>
            </p:cNvPr>
            <p:cNvGrpSpPr/>
            <p:nvPr/>
          </p:nvGrpSpPr>
          <p:grpSpPr>
            <a:xfrm>
              <a:off x="5539997" y="1121144"/>
              <a:ext cx="367348" cy="4968599"/>
              <a:chOff x="2884750" y="735002"/>
              <a:chExt cx="367348" cy="4968599"/>
            </a:xfrm>
          </p:grpSpPr>
          <p:grpSp>
            <p:nvGrpSpPr>
              <p:cNvPr id="1782" name="Gruppe 1781">
                <a:extLst>
                  <a:ext uri="{FF2B5EF4-FFF2-40B4-BE49-F238E27FC236}">
                    <a16:creationId xmlns:a16="http://schemas.microsoft.com/office/drawing/2014/main" id="{14C73ABA-9EAD-8D91-F140-DDC16417C269}"/>
                  </a:ext>
                </a:extLst>
              </p:cNvPr>
              <p:cNvGrpSpPr/>
              <p:nvPr/>
            </p:nvGrpSpPr>
            <p:grpSpPr>
              <a:xfrm>
                <a:off x="2884750" y="1168460"/>
                <a:ext cx="367348" cy="4535141"/>
                <a:chOff x="3468415" y="1754237"/>
                <a:chExt cx="367348" cy="4535141"/>
              </a:xfrm>
            </p:grpSpPr>
            <p:sp>
              <p:nvSpPr>
                <p:cNvPr id="1784" name="Tekstfelt 1783">
                  <a:extLst>
                    <a:ext uri="{FF2B5EF4-FFF2-40B4-BE49-F238E27FC236}">
                      <a16:creationId xmlns:a16="http://schemas.microsoft.com/office/drawing/2014/main" id="{EF5CDF1C-C696-E879-2C81-AA0E2A263498}"/>
                    </a:ext>
                  </a:extLst>
                </p:cNvPr>
                <p:cNvSpPr txBox="1"/>
                <p:nvPr/>
              </p:nvSpPr>
              <p:spPr>
                <a:xfrm>
                  <a:off x="3487591" y="6073934"/>
                  <a:ext cx="348172" cy="215444"/>
                </a:xfrm>
                <a:prstGeom prst="rect">
                  <a:avLst/>
                </a:prstGeom>
                <a:noFill/>
              </p:spPr>
              <p:txBody>
                <a:bodyPr wrap="none" rtlCol="0">
                  <a:spAutoFit/>
                </a:bodyPr>
                <a:lstStyle/>
                <a:p>
                  <a:r>
                    <a:rPr lang="da-DK" sz="800" dirty="0"/>
                    <a:t>229</a:t>
                  </a:r>
                </a:p>
              </p:txBody>
            </p:sp>
            <p:sp>
              <p:nvSpPr>
                <p:cNvPr id="1785" name="Tekstfelt 1784">
                  <a:extLst>
                    <a:ext uri="{FF2B5EF4-FFF2-40B4-BE49-F238E27FC236}">
                      <a16:creationId xmlns:a16="http://schemas.microsoft.com/office/drawing/2014/main" id="{890E6A3C-F09D-9EDC-4532-578B8DADF996}"/>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86" name="Tekstfelt 1785">
                  <a:extLst>
                    <a:ext uri="{FF2B5EF4-FFF2-40B4-BE49-F238E27FC236}">
                      <a16:creationId xmlns:a16="http://schemas.microsoft.com/office/drawing/2014/main" id="{DCB9F2F8-239D-5C83-0C15-7B855AD2A343}"/>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87" name="Tekstfelt 1786">
                  <a:extLst>
                    <a:ext uri="{FF2B5EF4-FFF2-40B4-BE49-F238E27FC236}">
                      <a16:creationId xmlns:a16="http://schemas.microsoft.com/office/drawing/2014/main" id="{533F9707-3B8C-5041-A91F-CF7E4243CD39}"/>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88" name="Tekstfelt 1787">
                  <a:extLst>
                    <a:ext uri="{FF2B5EF4-FFF2-40B4-BE49-F238E27FC236}">
                      <a16:creationId xmlns:a16="http://schemas.microsoft.com/office/drawing/2014/main" id="{1C5DE379-0830-7063-6444-68671CE7D829}"/>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89" name="Tekstfelt 1788">
                  <a:extLst>
                    <a:ext uri="{FF2B5EF4-FFF2-40B4-BE49-F238E27FC236}">
                      <a16:creationId xmlns:a16="http://schemas.microsoft.com/office/drawing/2014/main" id="{1F686E07-5EC7-E39C-001D-15453D71EB1E}"/>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90" name="Tekstfelt 1789">
                  <a:extLst>
                    <a:ext uri="{FF2B5EF4-FFF2-40B4-BE49-F238E27FC236}">
                      <a16:creationId xmlns:a16="http://schemas.microsoft.com/office/drawing/2014/main" id="{95416447-3EF6-13F7-1B82-4171A50D2B39}"/>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91" name="Tekstfelt 1790">
                  <a:extLst>
                    <a:ext uri="{FF2B5EF4-FFF2-40B4-BE49-F238E27FC236}">
                      <a16:creationId xmlns:a16="http://schemas.microsoft.com/office/drawing/2014/main" id="{36236EAA-7F84-BE97-16D6-481DDA932955}"/>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92" name="Tekstfelt 1791">
                  <a:extLst>
                    <a:ext uri="{FF2B5EF4-FFF2-40B4-BE49-F238E27FC236}">
                      <a16:creationId xmlns:a16="http://schemas.microsoft.com/office/drawing/2014/main" id="{D1C39BD3-C486-2853-F262-95FECB5960F1}"/>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93" name="Tekstfelt 1792">
                  <a:extLst>
                    <a:ext uri="{FF2B5EF4-FFF2-40B4-BE49-F238E27FC236}">
                      <a16:creationId xmlns:a16="http://schemas.microsoft.com/office/drawing/2014/main" id="{DF2B63BB-B1F2-6C6F-1756-46983DC7A336}"/>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94" name="Tekstfelt 1793">
                  <a:extLst>
                    <a:ext uri="{FF2B5EF4-FFF2-40B4-BE49-F238E27FC236}">
                      <a16:creationId xmlns:a16="http://schemas.microsoft.com/office/drawing/2014/main" id="{27AAD584-D854-6342-2606-3B79251FD994}"/>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83" name="Tekstfelt 1782">
                <a:extLst>
                  <a:ext uri="{FF2B5EF4-FFF2-40B4-BE49-F238E27FC236}">
                    <a16:creationId xmlns:a16="http://schemas.microsoft.com/office/drawing/2014/main" id="{3778EA4C-520E-50A7-2181-F46B0A0AF719}"/>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4" name="Gruppe 1643">
              <a:extLst>
                <a:ext uri="{FF2B5EF4-FFF2-40B4-BE49-F238E27FC236}">
                  <a16:creationId xmlns:a16="http://schemas.microsoft.com/office/drawing/2014/main" id="{CE17C80D-E005-18D6-3D5B-A23CD1FA197B}"/>
                </a:ext>
              </a:extLst>
            </p:cNvPr>
            <p:cNvGrpSpPr/>
            <p:nvPr/>
          </p:nvGrpSpPr>
          <p:grpSpPr>
            <a:xfrm>
              <a:off x="4671957" y="1121816"/>
              <a:ext cx="368493" cy="4975623"/>
              <a:chOff x="2884750" y="1599890"/>
              <a:chExt cx="368493" cy="4975623"/>
            </a:xfrm>
          </p:grpSpPr>
          <p:grpSp>
            <p:nvGrpSpPr>
              <p:cNvPr id="1769" name="Gruppe 1768">
                <a:extLst>
                  <a:ext uri="{FF2B5EF4-FFF2-40B4-BE49-F238E27FC236}">
                    <a16:creationId xmlns:a16="http://schemas.microsoft.com/office/drawing/2014/main" id="{E9FAF233-CB09-24F8-97D8-1716A592D27B}"/>
                  </a:ext>
                </a:extLst>
              </p:cNvPr>
              <p:cNvGrpSpPr/>
              <p:nvPr/>
            </p:nvGrpSpPr>
            <p:grpSpPr>
              <a:xfrm>
                <a:off x="2884750" y="1599890"/>
                <a:ext cx="367348" cy="4975623"/>
                <a:chOff x="3468415" y="2185667"/>
                <a:chExt cx="367348" cy="4975623"/>
              </a:xfrm>
            </p:grpSpPr>
            <p:sp>
              <p:nvSpPr>
                <p:cNvPr id="1771" name="Tekstfelt 1770">
                  <a:extLst>
                    <a:ext uri="{FF2B5EF4-FFF2-40B4-BE49-F238E27FC236}">
                      <a16:creationId xmlns:a16="http://schemas.microsoft.com/office/drawing/2014/main" id="{75A4D8B3-BA3B-4121-BFF0-4CFA67CD872F}"/>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72" name="Tekstfelt 1771">
                  <a:extLst>
                    <a:ext uri="{FF2B5EF4-FFF2-40B4-BE49-F238E27FC236}">
                      <a16:creationId xmlns:a16="http://schemas.microsoft.com/office/drawing/2014/main" id="{2B773B50-F5C5-A8D5-884B-CB12C3BA6FD3}"/>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73" name="Tekstfelt 1772">
                  <a:extLst>
                    <a:ext uri="{FF2B5EF4-FFF2-40B4-BE49-F238E27FC236}">
                      <a16:creationId xmlns:a16="http://schemas.microsoft.com/office/drawing/2014/main" id="{B7F4F03A-2996-D006-EB72-6D149C29EA4B}"/>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74" name="Tekstfelt 1773">
                  <a:extLst>
                    <a:ext uri="{FF2B5EF4-FFF2-40B4-BE49-F238E27FC236}">
                      <a16:creationId xmlns:a16="http://schemas.microsoft.com/office/drawing/2014/main" id="{93C26252-3FB0-739A-BE70-92DEBAB18972}"/>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75" name="Tekstfelt 1774">
                  <a:extLst>
                    <a:ext uri="{FF2B5EF4-FFF2-40B4-BE49-F238E27FC236}">
                      <a16:creationId xmlns:a16="http://schemas.microsoft.com/office/drawing/2014/main" id="{096520F5-E862-2921-C1F3-6CD261AEB0E6}"/>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76" name="Tekstfelt 1775">
                  <a:extLst>
                    <a:ext uri="{FF2B5EF4-FFF2-40B4-BE49-F238E27FC236}">
                      <a16:creationId xmlns:a16="http://schemas.microsoft.com/office/drawing/2014/main" id="{CC77709A-DFAE-63FE-280B-8F926CC8AB2C}"/>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77" name="Tekstfelt 1776">
                  <a:extLst>
                    <a:ext uri="{FF2B5EF4-FFF2-40B4-BE49-F238E27FC236}">
                      <a16:creationId xmlns:a16="http://schemas.microsoft.com/office/drawing/2014/main" id="{EF6DD7B0-D8A0-84FA-25E9-F2C0F4D7E8EC}"/>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78" name="Tekstfelt 1777">
                  <a:extLst>
                    <a:ext uri="{FF2B5EF4-FFF2-40B4-BE49-F238E27FC236}">
                      <a16:creationId xmlns:a16="http://schemas.microsoft.com/office/drawing/2014/main" id="{72914BD2-5498-3629-2931-D2D97D6C952A}"/>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79" name="Tekstfelt 1778">
                  <a:extLst>
                    <a:ext uri="{FF2B5EF4-FFF2-40B4-BE49-F238E27FC236}">
                      <a16:creationId xmlns:a16="http://schemas.microsoft.com/office/drawing/2014/main" id="{D63998AD-B69D-D654-9068-9F4DDEC96225}"/>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80" name="Tekstfelt 1779">
                  <a:extLst>
                    <a:ext uri="{FF2B5EF4-FFF2-40B4-BE49-F238E27FC236}">
                      <a16:creationId xmlns:a16="http://schemas.microsoft.com/office/drawing/2014/main" id="{AF18C015-C8A6-7146-00AC-F20767FDB8DB}"/>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81" name="Tekstfelt 1780">
                  <a:extLst>
                    <a:ext uri="{FF2B5EF4-FFF2-40B4-BE49-F238E27FC236}">
                      <a16:creationId xmlns:a16="http://schemas.microsoft.com/office/drawing/2014/main" id="{AB5297DA-580B-1D7D-2F38-7AE3EA5B2658}"/>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70" name="Tekstfelt 1769">
                <a:extLst>
                  <a:ext uri="{FF2B5EF4-FFF2-40B4-BE49-F238E27FC236}">
                    <a16:creationId xmlns:a16="http://schemas.microsoft.com/office/drawing/2014/main" id="{321702FE-526F-7274-EE53-4B457FBF289E}"/>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5" name="Gruppe 1644">
              <a:extLst>
                <a:ext uri="{FF2B5EF4-FFF2-40B4-BE49-F238E27FC236}">
                  <a16:creationId xmlns:a16="http://schemas.microsoft.com/office/drawing/2014/main" id="{4BA63CA5-7AEA-3969-0013-7BDCB710E956}"/>
                </a:ext>
              </a:extLst>
            </p:cNvPr>
            <p:cNvGrpSpPr/>
            <p:nvPr/>
          </p:nvGrpSpPr>
          <p:grpSpPr>
            <a:xfrm>
              <a:off x="4246971" y="1119665"/>
              <a:ext cx="368493" cy="4977333"/>
              <a:chOff x="2884750" y="2033560"/>
              <a:chExt cx="368493" cy="4977333"/>
            </a:xfrm>
          </p:grpSpPr>
          <p:grpSp>
            <p:nvGrpSpPr>
              <p:cNvPr id="1756" name="Gruppe 1755">
                <a:extLst>
                  <a:ext uri="{FF2B5EF4-FFF2-40B4-BE49-F238E27FC236}">
                    <a16:creationId xmlns:a16="http://schemas.microsoft.com/office/drawing/2014/main" id="{ACBFA79E-12B3-1704-42AD-FF4F088A397B}"/>
                  </a:ext>
                </a:extLst>
              </p:cNvPr>
              <p:cNvGrpSpPr/>
              <p:nvPr/>
            </p:nvGrpSpPr>
            <p:grpSpPr>
              <a:xfrm>
                <a:off x="2884750" y="2033560"/>
                <a:ext cx="367348" cy="4977333"/>
                <a:chOff x="3468415" y="2619337"/>
                <a:chExt cx="367348" cy="4977333"/>
              </a:xfrm>
            </p:grpSpPr>
            <p:sp>
              <p:nvSpPr>
                <p:cNvPr id="1758" name="Tekstfelt 1757">
                  <a:extLst>
                    <a:ext uri="{FF2B5EF4-FFF2-40B4-BE49-F238E27FC236}">
                      <a16:creationId xmlns:a16="http://schemas.microsoft.com/office/drawing/2014/main" id="{18D7AFC8-0219-B3EE-CB24-D08CC87298C2}"/>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59" name="Tekstfelt 1758">
                  <a:extLst>
                    <a:ext uri="{FF2B5EF4-FFF2-40B4-BE49-F238E27FC236}">
                      <a16:creationId xmlns:a16="http://schemas.microsoft.com/office/drawing/2014/main" id="{EF80D937-71E1-1F97-3E9F-258849C64D48}"/>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60" name="Tekstfelt 1759">
                  <a:extLst>
                    <a:ext uri="{FF2B5EF4-FFF2-40B4-BE49-F238E27FC236}">
                      <a16:creationId xmlns:a16="http://schemas.microsoft.com/office/drawing/2014/main" id="{89551598-ECA8-11FD-8679-8C466B9DAD10}"/>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61" name="Tekstfelt 1760">
                  <a:extLst>
                    <a:ext uri="{FF2B5EF4-FFF2-40B4-BE49-F238E27FC236}">
                      <a16:creationId xmlns:a16="http://schemas.microsoft.com/office/drawing/2014/main" id="{F20BD49F-2F46-638A-C2D2-21386E741BFC}"/>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62" name="Tekstfelt 1761">
                  <a:extLst>
                    <a:ext uri="{FF2B5EF4-FFF2-40B4-BE49-F238E27FC236}">
                      <a16:creationId xmlns:a16="http://schemas.microsoft.com/office/drawing/2014/main" id="{E1592C0B-B954-5022-75CB-9BA7319237F6}"/>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63" name="Tekstfelt 1762">
                  <a:extLst>
                    <a:ext uri="{FF2B5EF4-FFF2-40B4-BE49-F238E27FC236}">
                      <a16:creationId xmlns:a16="http://schemas.microsoft.com/office/drawing/2014/main" id="{A16539F7-6C6A-68CC-BA01-780F27EF03F6}"/>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64" name="Tekstfelt 1763">
                  <a:extLst>
                    <a:ext uri="{FF2B5EF4-FFF2-40B4-BE49-F238E27FC236}">
                      <a16:creationId xmlns:a16="http://schemas.microsoft.com/office/drawing/2014/main" id="{5B3EE277-848E-0A79-E1E2-074C1EF2EF1F}"/>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65" name="Tekstfelt 1764">
                  <a:extLst>
                    <a:ext uri="{FF2B5EF4-FFF2-40B4-BE49-F238E27FC236}">
                      <a16:creationId xmlns:a16="http://schemas.microsoft.com/office/drawing/2014/main" id="{BEF2EBEA-44BE-EC6D-2892-1AE515AA7C24}"/>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66" name="Tekstfelt 1765">
                  <a:extLst>
                    <a:ext uri="{FF2B5EF4-FFF2-40B4-BE49-F238E27FC236}">
                      <a16:creationId xmlns:a16="http://schemas.microsoft.com/office/drawing/2014/main" id="{636B18C9-0C20-85C6-58CC-28E341BFE92F}"/>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67" name="Tekstfelt 1766">
                  <a:extLst>
                    <a:ext uri="{FF2B5EF4-FFF2-40B4-BE49-F238E27FC236}">
                      <a16:creationId xmlns:a16="http://schemas.microsoft.com/office/drawing/2014/main" id="{D8053355-C222-EE61-9387-E465F39193F1}"/>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68" name="Tekstfelt 1767">
                  <a:extLst>
                    <a:ext uri="{FF2B5EF4-FFF2-40B4-BE49-F238E27FC236}">
                      <a16:creationId xmlns:a16="http://schemas.microsoft.com/office/drawing/2014/main" id="{54D17FE9-FE85-D2CC-940B-9E6A6C87E069}"/>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57" name="Tekstfelt 1756">
                <a:extLst>
                  <a:ext uri="{FF2B5EF4-FFF2-40B4-BE49-F238E27FC236}">
                    <a16:creationId xmlns:a16="http://schemas.microsoft.com/office/drawing/2014/main" id="{83D0A470-7D79-A216-F6E1-E55C1E9FD8CB}"/>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6" name="Gruppe 1645">
              <a:extLst>
                <a:ext uri="{FF2B5EF4-FFF2-40B4-BE49-F238E27FC236}">
                  <a16:creationId xmlns:a16="http://schemas.microsoft.com/office/drawing/2014/main" id="{774CFC6B-78EC-0145-41B1-EE8A7FCDAE43}"/>
                </a:ext>
              </a:extLst>
            </p:cNvPr>
            <p:cNvGrpSpPr/>
            <p:nvPr/>
          </p:nvGrpSpPr>
          <p:grpSpPr>
            <a:xfrm>
              <a:off x="3805124" y="1117111"/>
              <a:ext cx="369796" cy="4983796"/>
              <a:chOff x="2884750" y="2468352"/>
              <a:chExt cx="369796" cy="4983796"/>
            </a:xfrm>
          </p:grpSpPr>
          <p:grpSp>
            <p:nvGrpSpPr>
              <p:cNvPr id="1743" name="Gruppe 1742">
                <a:extLst>
                  <a:ext uri="{FF2B5EF4-FFF2-40B4-BE49-F238E27FC236}">
                    <a16:creationId xmlns:a16="http://schemas.microsoft.com/office/drawing/2014/main" id="{BA3DA7FA-366D-4D4B-33E1-F63E7CE9C223}"/>
                  </a:ext>
                </a:extLst>
              </p:cNvPr>
              <p:cNvGrpSpPr/>
              <p:nvPr/>
            </p:nvGrpSpPr>
            <p:grpSpPr>
              <a:xfrm>
                <a:off x="2884750" y="2468352"/>
                <a:ext cx="369796" cy="4983796"/>
                <a:chOff x="3468415" y="3054129"/>
                <a:chExt cx="369796" cy="4983796"/>
              </a:xfrm>
            </p:grpSpPr>
            <p:sp>
              <p:nvSpPr>
                <p:cNvPr id="1745" name="Tekstfelt 1744">
                  <a:extLst>
                    <a:ext uri="{FF2B5EF4-FFF2-40B4-BE49-F238E27FC236}">
                      <a16:creationId xmlns:a16="http://schemas.microsoft.com/office/drawing/2014/main" id="{E32C2E8F-38E5-FA03-271C-36B669F9335D}"/>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46" name="Tekstfelt 1745">
                  <a:extLst>
                    <a:ext uri="{FF2B5EF4-FFF2-40B4-BE49-F238E27FC236}">
                      <a16:creationId xmlns:a16="http://schemas.microsoft.com/office/drawing/2014/main" id="{F5698289-2BF5-E173-D119-5DD4E719372A}"/>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47" name="Tekstfelt 1746">
                  <a:extLst>
                    <a:ext uri="{FF2B5EF4-FFF2-40B4-BE49-F238E27FC236}">
                      <a16:creationId xmlns:a16="http://schemas.microsoft.com/office/drawing/2014/main" id="{40B1D352-BA60-EAA7-ADB8-EF3A59C35690}"/>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48" name="Tekstfelt 1747">
                  <a:extLst>
                    <a:ext uri="{FF2B5EF4-FFF2-40B4-BE49-F238E27FC236}">
                      <a16:creationId xmlns:a16="http://schemas.microsoft.com/office/drawing/2014/main" id="{9596C28E-A1CA-4217-2D25-FE5871C72383}"/>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49" name="Tekstfelt 1748">
                  <a:extLst>
                    <a:ext uri="{FF2B5EF4-FFF2-40B4-BE49-F238E27FC236}">
                      <a16:creationId xmlns:a16="http://schemas.microsoft.com/office/drawing/2014/main" id="{32163DD2-DAFB-32B6-2A1D-9A475A79E24D}"/>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50" name="Tekstfelt 1749">
                  <a:extLst>
                    <a:ext uri="{FF2B5EF4-FFF2-40B4-BE49-F238E27FC236}">
                      <a16:creationId xmlns:a16="http://schemas.microsoft.com/office/drawing/2014/main" id="{4442E87E-B0B2-DE27-9182-06D3EA9C3581}"/>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51" name="Tekstfelt 1750">
                  <a:extLst>
                    <a:ext uri="{FF2B5EF4-FFF2-40B4-BE49-F238E27FC236}">
                      <a16:creationId xmlns:a16="http://schemas.microsoft.com/office/drawing/2014/main" id="{748F30C1-6838-26CD-1B0B-4C448E407F35}"/>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52" name="Tekstfelt 1751">
                  <a:extLst>
                    <a:ext uri="{FF2B5EF4-FFF2-40B4-BE49-F238E27FC236}">
                      <a16:creationId xmlns:a16="http://schemas.microsoft.com/office/drawing/2014/main" id="{98E099B6-FF3D-529A-A042-AE5F9D9C3C9E}"/>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53" name="Tekstfelt 1752">
                  <a:extLst>
                    <a:ext uri="{FF2B5EF4-FFF2-40B4-BE49-F238E27FC236}">
                      <a16:creationId xmlns:a16="http://schemas.microsoft.com/office/drawing/2014/main" id="{B1216C63-376F-F97F-DD15-21A661D51D60}"/>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54" name="Tekstfelt 1753">
                  <a:extLst>
                    <a:ext uri="{FF2B5EF4-FFF2-40B4-BE49-F238E27FC236}">
                      <a16:creationId xmlns:a16="http://schemas.microsoft.com/office/drawing/2014/main" id="{63B11E63-59CA-575B-46C4-DB10F59A6F53}"/>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55" name="Tekstfelt 1754">
                  <a:extLst>
                    <a:ext uri="{FF2B5EF4-FFF2-40B4-BE49-F238E27FC236}">
                      <a16:creationId xmlns:a16="http://schemas.microsoft.com/office/drawing/2014/main" id="{F47DD861-16D5-A3FE-CE4C-C93BAF1D896B}"/>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44" name="Tekstfelt 1743">
                <a:extLst>
                  <a:ext uri="{FF2B5EF4-FFF2-40B4-BE49-F238E27FC236}">
                    <a16:creationId xmlns:a16="http://schemas.microsoft.com/office/drawing/2014/main" id="{ECC497EB-FF5E-88C8-ECE0-778DFF9FF887}"/>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7" name="Gruppe 1646">
              <a:extLst>
                <a:ext uri="{FF2B5EF4-FFF2-40B4-BE49-F238E27FC236}">
                  <a16:creationId xmlns:a16="http://schemas.microsoft.com/office/drawing/2014/main" id="{BBE39ED8-153E-2CAE-F1CB-6FCFA91BE42E}"/>
                </a:ext>
              </a:extLst>
            </p:cNvPr>
            <p:cNvGrpSpPr/>
            <p:nvPr/>
          </p:nvGrpSpPr>
          <p:grpSpPr>
            <a:xfrm>
              <a:off x="3380676" y="1113679"/>
              <a:ext cx="368678" cy="4985735"/>
              <a:chOff x="2885868" y="2899782"/>
              <a:chExt cx="368678" cy="4985735"/>
            </a:xfrm>
          </p:grpSpPr>
          <p:grpSp>
            <p:nvGrpSpPr>
              <p:cNvPr id="1730" name="Gruppe 1729">
                <a:extLst>
                  <a:ext uri="{FF2B5EF4-FFF2-40B4-BE49-F238E27FC236}">
                    <a16:creationId xmlns:a16="http://schemas.microsoft.com/office/drawing/2014/main" id="{565E73BF-1FC9-532A-1114-39A49CCF9E82}"/>
                  </a:ext>
                </a:extLst>
              </p:cNvPr>
              <p:cNvGrpSpPr/>
              <p:nvPr/>
            </p:nvGrpSpPr>
            <p:grpSpPr>
              <a:xfrm>
                <a:off x="2885868" y="2899782"/>
                <a:ext cx="368678" cy="4985735"/>
                <a:chOff x="3469533" y="3485559"/>
                <a:chExt cx="368678" cy="4985735"/>
              </a:xfrm>
            </p:grpSpPr>
            <p:sp>
              <p:nvSpPr>
                <p:cNvPr id="1732" name="Tekstfelt 1731">
                  <a:extLst>
                    <a:ext uri="{FF2B5EF4-FFF2-40B4-BE49-F238E27FC236}">
                      <a16:creationId xmlns:a16="http://schemas.microsoft.com/office/drawing/2014/main" id="{AEAC3431-D745-FFA0-DE50-8455A2FB10E3}"/>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33" name="Tekstfelt 1732">
                  <a:extLst>
                    <a:ext uri="{FF2B5EF4-FFF2-40B4-BE49-F238E27FC236}">
                      <a16:creationId xmlns:a16="http://schemas.microsoft.com/office/drawing/2014/main" id="{5089BA51-2230-33D8-270C-A31FEE7C0AD5}"/>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34" name="Tekstfelt 1733">
                  <a:extLst>
                    <a:ext uri="{FF2B5EF4-FFF2-40B4-BE49-F238E27FC236}">
                      <a16:creationId xmlns:a16="http://schemas.microsoft.com/office/drawing/2014/main" id="{41FB2B81-93EF-F423-6CCB-0C91BFD19D39}"/>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35" name="Tekstfelt 1734">
                  <a:extLst>
                    <a:ext uri="{FF2B5EF4-FFF2-40B4-BE49-F238E27FC236}">
                      <a16:creationId xmlns:a16="http://schemas.microsoft.com/office/drawing/2014/main" id="{913D8F45-38E3-9983-E297-81711C850791}"/>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36" name="Tekstfelt 1735">
                  <a:extLst>
                    <a:ext uri="{FF2B5EF4-FFF2-40B4-BE49-F238E27FC236}">
                      <a16:creationId xmlns:a16="http://schemas.microsoft.com/office/drawing/2014/main" id="{EDF04832-B611-DA97-2F97-ADE106CCA33D}"/>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37" name="Tekstfelt 1736">
                  <a:extLst>
                    <a:ext uri="{FF2B5EF4-FFF2-40B4-BE49-F238E27FC236}">
                      <a16:creationId xmlns:a16="http://schemas.microsoft.com/office/drawing/2014/main" id="{D0096CB7-A51C-B24E-60B1-5BD32456CAC3}"/>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38" name="Tekstfelt 1737">
                  <a:extLst>
                    <a:ext uri="{FF2B5EF4-FFF2-40B4-BE49-F238E27FC236}">
                      <a16:creationId xmlns:a16="http://schemas.microsoft.com/office/drawing/2014/main" id="{DE46694E-1FAC-B663-B4AE-4DAA837B7866}"/>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39" name="Tekstfelt 1738">
                  <a:extLst>
                    <a:ext uri="{FF2B5EF4-FFF2-40B4-BE49-F238E27FC236}">
                      <a16:creationId xmlns:a16="http://schemas.microsoft.com/office/drawing/2014/main" id="{D344EB01-5683-F64B-89D8-5B89D5137D40}"/>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40" name="Tekstfelt 1739">
                  <a:extLst>
                    <a:ext uri="{FF2B5EF4-FFF2-40B4-BE49-F238E27FC236}">
                      <a16:creationId xmlns:a16="http://schemas.microsoft.com/office/drawing/2014/main" id="{A74A5A2A-E71D-9945-4846-CC8D37F9D003}"/>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41" name="Tekstfelt 1740">
                  <a:extLst>
                    <a:ext uri="{FF2B5EF4-FFF2-40B4-BE49-F238E27FC236}">
                      <a16:creationId xmlns:a16="http://schemas.microsoft.com/office/drawing/2014/main" id="{E43EF445-2407-2F7A-CE6C-27805F0C35B3}"/>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42" name="Tekstfelt 1741">
                  <a:extLst>
                    <a:ext uri="{FF2B5EF4-FFF2-40B4-BE49-F238E27FC236}">
                      <a16:creationId xmlns:a16="http://schemas.microsoft.com/office/drawing/2014/main" id="{5C2BB07B-2BD0-C254-8313-6791C167744A}"/>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31" name="Tekstfelt 1730">
                <a:extLst>
                  <a:ext uri="{FF2B5EF4-FFF2-40B4-BE49-F238E27FC236}">
                    <a16:creationId xmlns:a16="http://schemas.microsoft.com/office/drawing/2014/main" id="{B50DC470-84D0-A902-6A30-3C3F43CBA070}"/>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8" name="Gruppe 1647">
              <a:extLst>
                <a:ext uri="{FF2B5EF4-FFF2-40B4-BE49-F238E27FC236}">
                  <a16:creationId xmlns:a16="http://schemas.microsoft.com/office/drawing/2014/main" id="{15B0D60E-9002-AE70-1831-5B480CC6DE16}"/>
                </a:ext>
              </a:extLst>
            </p:cNvPr>
            <p:cNvGrpSpPr/>
            <p:nvPr/>
          </p:nvGrpSpPr>
          <p:grpSpPr>
            <a:xfrm>
              <a:off x="2937190" y="1122934"/>
              <a:ext cx="368270" cy="4971649"/>
              <a:chOff x="2886987" y="3331213"/>
              <a:chExt cx="368270" cy="4971649"/>
            </a:xfrm>
          </p:grpSpPr>
          <p:grpSp>
            <p:nvGrpSpPr>
              <p:cNvPr id="1717" name="Gruppe 1716">
                <a:extLst>
                  <a:ext uri="{FF2B5EF4-FFF2-40B4-BE49-F238E27FC236}">
                    <a16:creationId xmlns:a16="http://schemas.microsoft.com/office/drawing/2014/main" id="{62545565-CB49-19DC-48CB-10C2CC414290}"/>
                  </a:ext>
                </a:extLst>
              </p:cNvPr>
              <p:cNvGrpSpPr/>
              <p:nvPr/>
            </p:nvGrpSpPr>
            <p:grpSpPr>
              <a:xfrm>
                <a:off x="2886987" y="3331213"/>
                <a:ext cx="368270" cy="4971649"/>
                <a:chOff x="3470652" y="3916990"/>
                <a:chExt cx="368270" cy="4971649"/>
              </a:xfrm>
            </p:grpSpPr>
            <p:sp>
              <p:nvSpPr>
                <p:cNvPr id="1719" name="Tekstfelt 1718">
                  <a:extLst>
                    <a:ext uri="{FF2B5EF4-FFF2-40B4-BE49-F238E27FC236}">
                      <a16:creationId xmlns:a16="http://schemas.microsoft.com/office/drawing/2014/main" id="{C06CC4C9-4FDC-3977-C683-35446EC60E1A}"/>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20" name="Tekstfelt 1719">
                  <a:extLst>
                    <a:ext uri="{FF2B5EF4-FFF2-40B4-BE49-F238E27FC236}">
                      <a16:creationId xmlns:a16="http://schemas.microsoft.com/office/drawing/2014/main" id="{1463916E-A14E-5CCD-B773-9CCE27E0FBC4}"/>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21" name="Tekstfelt 1720">
                  <a:extLst>
                    <a:ext uri="{FF2B5EF4-FFF2-40B4-BE49-F238E27FC236}">
                      <a16:creationId xmlns:a16="http://schemas.microsoft.com/office/drawing/2014/main" id="{C4C2C722-6746-A28F-65B8-A1C6F436AE55}"/>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22" name="Tekstfelt 1721">
                  <a:extLst>
                    <a:ext uri="{FF2B5EF4-FFF2-40B4-BE49-F238E27FC236}">
                      <a16:creationId xmlns:a16="http://schemas.microsoft.com/office/drawing/2014/main" id="{954B1914-199E-0584-27E4-5171604ECF41}"/>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23" name="Tekstfelt 1722">
                  <a:extLst>
                    <a:ext uri="{FF2B5EF4-FFF2-40B4-BE49-F238E27FC236}">
                      <a16:creationId xmlns:a16="http://schemas.microsoft.com/office/drawing/2014/main" id="{17CE7AC4-A332-E45A-69B1-75FECC4597F2}"/>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24" name="Tekstfelt 1723">
                  <a:extLst>
                    <a:ext uri="{FF2B5EF4-FFF2-40B4-BE49-F238E27FC236}">
                      <a16:creationId xmlns:a16="http://schemas.microsoft.com/office/drawing/2014/main" id="{4BAA6FAC-5823-3AF2-5EEF-F9FCBEA84E18}"/>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25" name="Tekstfelt 1724">
                  <a:extLst>
                    <a:ext uri="{FF2B5EF4-FFF2-40B4-BE49-F238E27FC236}">
                      <a16:creationId xmlns:a16="http://schemas.microsoft.com/office/drawing/2014/main" id="{6256E812-01A8-3C89-F376-82E769D1629F}"/>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26" name="Tekstfelt 1725">
                  <a:extLst>
                    <a:ext uri="{FF2B5EF4-FFF2-40B4-BE49-F238E27FC236}">
                      <a16:creationId xmlns:a16="http://schemas.microsoft.com/office/drawing/2014/main" id="{BB844C7A-06D1-A19B-B8CA-467A675306F8}"/>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27" name="Tekstfelt 1726">
                  <a:extLst>
                    <a:ext uri="{FF2B5EF4-FFF2-40B4-BE49-F238E27FC236}">
                      <a16:creationId xmlns:a16="http://schemas.microsoft.com/office/drawing/2014/main" id="{792BECF4-6291-8E26-38DA-ED8D505F6255}"/>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28" name="Tekstfelt 1727">
                  <a:extLst>
                    <a:ext uri="{FF2B5EF4-FFF2-40B4-BE49-F238E27FC236}">
                      <a16:creationId xmlns:a16="http://schemas.microsoft.com/office/drawing/2014/main" id="{ED9A3651-62BC-0EBA-FBD3-B0387138E2F4}"/>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29" name="Tekstfelt 1728">
                  <a:extLst>
                    <a:ext uri="{FF2B5EF4-FFF2-40B4-BE49-F238E27FC236}">
                      <a16:creationId xmlns:a16="http://schemas.microsoft.com/office/drawing/2014/main" id="{85EAA2BD-F2FB-784C-511B-3289779A6A48}"/>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18" name="Tekstfelt 1717">
                <a:extLst>
                  <a:ext uri="{FF2B5EF4-FFF2-40B4-BE49-F238E27FC236}">
                    <a16:creationId xmlns:a16="http://schemas.microsoft.com/office/drawing/2014/main" id="{406FB40F-279D-64D6-CA49-328B8578A664}"/>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9" name="Gruppe 1648">
              <a:extLst>
                <a:ext uri="{FF2B5EF4-FFF2-40B4-BE49-F238E27FC236}">
                  <a16:creationId xmlns:a16="http://schemas.microsoft.com/office/drawing/2014/main" id="{97EDB4F3-7872-F81E-2628-4AE626124F2B}"/>
                </a:ext>
              </a:extLst>
            </p:cNvPr>
            <p:cNvGrpSpPr/>
            <p:nvPr/>
          </p:nvGrpSpPr>
          <p:grpSpPr>
            <a:xfrm>
              <a:off x="2515019" y="1122283"/>
              <a:ext cx="367153" cy="4979236"/>
              <a:chOff x="2888104" y="3762643"/>
              <a:chExt cx="367153" cy="4979236"/>
            </a:xfrm>
          </p:grpSpPr>
          <p:grpSp>
            <p:nvGrpSpPr>
              <p:cNvPr id="1704" name="Gruppe 1703">
                <a:extLst>
                  <a:ext uri="{FF2B5EF4-FFF2-40B4-BE49-F238E27FC236}">
                    <a16:creationId xmlns:a16="http://schemas.microsoft.com/office/drawing/2014/main" id="{E3BAEF7D-519D-03F6-1986-D38074F1F577}"/>
                  </a:ext>
                </a:extLst>
              </p:cNvPr>
              <p:cNvGrpSpPr/>
              <p:nvPr/>
            </p:nvGrpSpPr>
            <p:grpSpPr>
              <a:xfrm>
                <a:off x="2888104" y="3762643"/>
                <a:ext cx="367153" cy="4979236"/>
                <a:chOff x="3471769" y="4348420"/>
                <a:chExt cx="367153" cy="4979236"/>
              </a:xfrm>
            </p:grpSpPr>
            <p:sp>
              <p:nvSpPr>
                <p:cNvPr id="1706" name="Tekstfelt 1705">
                  <a:extLst>
                    <a:ext uri="{FF2B5EF4-FFF2-40B4-BE49-F238E27FC236}">
                      <a16:creationId xmlns:a16="http://schemas.microsoft.com/office/drawing/2014/main" id="{79C991F3-D10C-E9AC-5969-047DBA30BD05}"/>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07" name="Tekstfelt 1706">
                  <a:extLst>
                    <a:ext uri="{FF2B5EF4-FFF2-40B4-BE49-F238E27FC236}">
                      <a16:creationId xmlns:a16="http://schemas.microsoft.com/office/drawing/2014/main" id="{D22969A6-920B-5A25-4C8C-E6722B2DEC8D}"/>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08" name="Tekstfelt 1707">
                  <a:extLst>
                    <a:ext uri="{FF2B5EF4-FFF2-40B4-BE49-F238E27FC236}">
                      <a16:creationId xmlns:a16="http://schemas.microsoft.com/office/drawing/2014/main" id="{32A7AC39-7601-19B8-D574-34371D3546BF}"/>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09" name="Tekstfelt 1708">
                  <a:extLst>
                    <a:ext uri="{FF2B5EF4-FFF2-40B4-BE49-F238E27FC236}">
                      <a16:creationId xmlns:a16="http://schemas.microsoft.com/office/drawing/2014/main" id="{9251CBDC-84C9-1F63-E08C-75BCE4974C0D}"/>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10" name="Tekstfelt 1709">
                  <a:extLst>
                    <a:ext uri="{FF2B5EF4-FFF2-40B4-BE49-F238E27FC236}">
                      <a16:creationId xmlns:a16="http://schemas.microsoft.com/office/drawing/2014/main" id="{356D1228-8DD8-E20D-F969-1FAB05AED1DC}"/>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11" name="Tekstfelt 1710">
                  <a:extLst>
                    <a:ext uri="{FF2B5EF4-FFF2-40B4-BE49-F238E27FC236}">
                      <a16:creationId xmlns:a16="http://schemas.microsoft.com/office/drawing/2014/main" id="{C4E1F873-EB9A-F22F-7503-CE6DD61AF117}"/>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712" name="Tekstfelt 1711">
                  <a:extLst>
                    <a:ext uri="{FF2B5EF4-FFF2-40B4-BE49-F238E27FC236}">
                      <a16:creationId xmlns:a16="http://schemas.microsoft.com/office/drawing/2014/main" id="{74CB5C12-4B85-A165-A600-7FD4A1F75AD7}"/>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13" name="Tekstfelt 1712">
                  <a:extLst>
                    <a:ext uri="{FF2B5EF4-FFF2-40B4-BE49-F238E27FC236}">
                      <a16:creationId xmlns:a16="http://schemas.microsoft.com/office/drawing/2014/main" id="{4C33C3A8-A02D-A476-2B83-068210C12A2E}"/>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14" name="Tekstfelt 1713">
                  <a:extLst>
                    <a:ext uri="{FF2B5EF4-FFF2-40B4-BE49-F238E27FC236}">
                      <a16:creationId xmlns:a16="http://schemas.microsoft.com/office/drawing/2014/main" id="{74E96287-08A2-5CFC-F65D-32FF1A8196A5}"/>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15" name="Tekstfelt 1714">
                  <a:extLst>
                    <a:ext uri="{FF2B5EF4-FFF2-40B4-BE49-F238E27FC236}">
                      <a16:creationId xmlns:a16="http://schemas.microsoft.com/office/drawing/2014/main" id="{2EA40FE7-B77F-A8A3-2AE3-F3426928A452}"/>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16" name="Tekstfelt 1715">
                  <a:extLst>
                    <a:ext uri="{FF2B5EF4-FFF2-40B4-BE49-F238E27FC236}">
                      <a16:creationId xmlns:a16="http://schemas.microsoft.com/office/drawing/2014/main" id="{502FFA36-3556-E47B-E3BB-85A64DF42061}"/>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05" name="Tekstfelt 1704">
                <a:extLst>
                  <a:ext uri="{FF2B5EF4-FFF2-40B4-BE49-F238E27FC236}">
                    <a16:creationId xmlns:a16="http://schemas.microsoft.com/office/drawing/2014/main" id="{C2DA8DBF-0701-0081-F365-0824955983C1}"/>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0" name="Gruppe 1649">
              <a:extLst>
                <a:ext uri="{FF2B5EF4-FFF2-40B4-BE49-F238E27FC236}">
                  <a16:creationId xmlns:a16="http://schemas.microsoft.com/office/drawing/2014/main" id="{7A51A9B3-2DFC-B735-BC43-3AD65F138338}"/>
                </a:ext>
              </a:extLst>
            </p:cNvPr>
            <p:cNvGrpSpPr/>
            <p:nvPr/>
          </p:nvGrpSpPr>
          <p:grpSpPr>
            <a:xfrm>
              <a:off x="2079105" y="1121316"/>
              <a:ext cx="366035" cy="4982137"/>
              <a:chOff x="2889222" y="4194071"/>
              <a:chExt cx="366035" cy="4982137"/>
            </a:xfrm>
          </p:grpSpPr>
          <p:grpSp>
            <p:nvGrpSpPr>
              <p:cNvPr id="1691" name="Gruppe 1690">
                <a:extLst>
                  <a:ext uri="{FF2B5EF4-FFF2-40B4-BE49-F238E27FC236}">
                    <a16:creationId xmlns:a16="http://schemas.microsoft.com/office/drawing/2014/main" id="{A81101DF-5010-B886-7460-11C6DC19490B}"/>
                  </a:ext>
                </a:extLst>
              </p:cNvPr>
              <p:cNvGrpSpPr/>
              <p:nvPr/>
            </p:nvGrpSpPr>
            <p:grpSpPr>
              <a:xfrm>
                <a:off x="2889222" y="4194071"/>
                <a:ext cx="366035" cy="4982137"/>
                <a:chOff x="3472887" y="4779848"/>
                <a:chExt cx="366035" cy="4982137"/>
              </a:xfrm>
            </p:grpSpPr>
            <p:sp>
              <p:nvSpPr>
                <p:cNvPr id="1693" name="Tekstfelt 1692">
                  <a:extLst>
                    <a:ext uri="{FF2B5EF4-FFF2-40B4-BE49-F238E27FC236}">
                      <a16:creationId xmlns:a16="http://schemas.microsoft.com/office/drawing/2014/main" id="{810F5801-76E5-E1CA-241E-5BE6548498FC}"/>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94" name="Tekstfelt 1693">
                  <a:extLst>
                    <a:ext uri="{FF2B5EF4-FFF2-40B4-BE49-F238E27FC236}">
                      <a16:creationId xmlns:a16="http://schemas.microsoft.com/office/drawing/2014/main" id="{76F40442-C2B8-3E2F-6F0C-02F696A7466D}"/>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95" name="Tekstfelt 1694">
                  <a:extLst>
                    <a:ext uri="{FF2B5EF4-FFF2-40B4-BE49-F238E27FC236}">
                      <a16:creationId xmlns:a16="http://schemas.microsoft.com/office/drawing/2014/main" id="{3B554806-7881-90A9-8D7F-28CAF9EF03CB}"/>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96" name="Tekstfelt 1695">
                  <a:extLst>
                    <a:ext uri="{FF2B5EF4-FFF2-40B4-BE49-F238E27FC236}">
                      <a16:creationId xmlns:a16="http://schemas.microsoft.com/office/drawing/2014/main" id="{991B09C9-0C12-8237-D0D3-7D6C47A50E12}"/>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97" name="Tekstfelt 1696">
                  <a:extLst>
                    <a:ext uri="{FF2B5EF4-FFF2-40B4-BE49-F238E27FC236}">
                      <a16:creationId xmlns:a16="http://schemas.microsoft.com/office/drawing/2014/main" id="{5F6E194E-F659-4DF3-DC36-4329E8242C57}"/>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98" name="Tekstfelt 1697">
                  <a:extLst>
                    <a:ext uri="{FF2B5EF4-FFF2-40B4-BE49-F238E27FC236}">
                      <a16:creationId xmlns:a16="http://schemas.microsoft.com/office/drawing/2014/main" id="{5C9C8C92-7ED4-E25B-548C-70B0D1B40682}"/>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99" name="Tekstfelt 1698">
                  <a:extLst>
                    <a:ext uri="{FF2B5EF4-FFF2-40B4-BE49-F238E27FC236}">
                      <a16:creationId xmlns:a16="http://schemas.microsoft.com/office/drawing/2014/main" id="{E4635ED2-23F8-765E-C127-58C96F54B441}"/>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700" name="Tekstfelt 1699">
                  <a:extLst>
                    <a:ext uri="{FF2B5EF4-FFF2-40B4-BE49-F238E27FC236}">
                      <a16:creationId xmlns:a16="http://schemas.microsoft.com/office/drawing/2014/main" id="{62BC5558-B119-4BB4-DDD5-522CBB37E937}"/>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01" name="Tekstfelt 1700">
                  <a:extLst>
                    <a:ext uri="{FF2B5EF4-FFF2-40B4-BE49-F238E27FC236}">
                      <a16:creationId xmlns:a16="http://schemas.microsoft.com/office/drawing/2014/main" id="{43756335-BF00-87DE-208C-AE4EE0687563}"/>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02" name="Tekstfelt 1701">
                  <a:extLst>
                    <a:ext uri="{FF2B5EF4-FFF2-40B4-BE49-F238E27FC236}">
                      <a16:creationId xmlns:a16="http://schemas.microsoft.com/office/drawing/2014/main" id="{03BB35AC-8C6F-1938-FF3A-6408136998E6}"/>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03" name="Tekstfelt 1702">
                  <a:extLst>
                    <a:ext uri="{FF2B5EF4-FFF2-40B4-BE49-F238E27FC236}">
                      <a16:creationId xmlns:a16="http://schemas.microsoft.com/office/drawing/2014/main" id="{8A01AB84-7695-74B7-CCD1-A69CEAA0C3B2}"/>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92" name="Tekstfelt 1691">
                <a:extLst>
                  <a:ext uri="{FF2B5EF4-FFF2-40B4-BE49-F238E27FC236}">
                    <a16:creationId xmlns:a16="http://schemas.microsoft.com/office/drawing/2014/main" id="{EFEAC77B-81C5-9F27-6FB7-313A0054F64F}"/>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1" name="Gruppe 1650">
              <a:extLst>
                <a:ext uri="{FF2B5EF4-FFF2-40B4-BE49-F238E27FC236}">
                  <a16:creationId xmlns:a16="http://schemas.microsoft.com/office/drawing/2014/main" id="{31084417-F8C0-BCFB-75A9-CB155C694E67}"/>
                </a:ext>
              </a:extLst>
            </p:cNvPr>
            <p:cNvGrpSpPr/>
            <p:nvPr/>
          </p:nvGrpSpPr>
          <p:grpSpPr>
            <a:xfrm>
              <a:off x="1644217" y="1117917"/>
              <a:ext cx="361556" cy="4982775"/>
              <a:chOff x="2893701" y="4625501"/>
              <a:chExt cx="361556" cy="4982775"/>
            </a:xfrm>
          </p:grpSpPr>
          <p:grpSp>
            <p:nvGrpSpPr>
              <p:cNvPr id="1678" name="Gruppe 1677">
                <a:extLst>
                  <a:ext uri="{FF2B5EF4-FFF2-40B4-BE49-F238E27FC236}">
                    <a16:creationId xmlns:a16="http://schemas.microsoft.com/office/drawing/2014/main" id="{1125BBE3-B75E-A7AD-9518-BDFB357D5B4D}"/>
                  </a:ext>
                </a:extLst>
              </p:cNvPr>
              <p:cNvGrpSpPr/>
              <p:nvPr/>
            </p:nvGrpSpPr>
            <p:grpSpPr>
              <a:xfrm>
                <a:off x="2893701" y="4625501"/>
                <a:ext cx="361556" cy="4982775"/>
                <a:chOff x="3477366" y="5211278"/>
                <a:chExt cx="361556" cy="4982775"/>
              </a:xfrm>
            </p:grpSpPr>
            <p:sp>
              <p:nvSpPr>
                <p:cNvPr id="1680" name="Tekstfelt 1679">
                  <a:extLst>
                    <a:ext uri="{FF2B5EF4-FFF2-40B4-BE49-F238E27FC236}">
                      <a16:creationId xmlns:a16="http://schemas.microsoft.com/office/drawing/2014/main" id="{1081A49B-C8C3-C378-84A2-568F0A966019}"/>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81" name="Tekstfelt 1680">
                  <a:extLst>
                    <a:ext uri="{FF2B5EF4-FFF2-40B4-BE49-F238E27FC236}">
                      <a16:creationId xmlns:a16="http://schemas.microsoft.com/office/drawing/2014/main" id="{821C1B98-A5C3-5FE5-EB47-7690F9909DB7}"/>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82" name="Tekstfelt 1681">
                  <a:extLst>
                    <a:ext uri="{FF2B5EF4-FFF2-40B4-BE49-F238E27FC236}">
                      <a16:creationId xmlns:a16="http://schemas.microsoft.com/office/drawing/2014/main" id="{A179B3D6-F287-630E-D744-60A8D32C1F7E}"/>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83" name="Tekstfelt 1682">
                  <a:extLst>
                    <a:ext uri="{FF2B5EF4-FFF2-40B4-BE49-F238E27FC236}">
                      <a16:creationId xmlns:a16="http://schemas.microsoft.com/office/drawing/2014/main" id="{3DA68AE1-1CE8-5A21-0E70-54CF176F044E}"/>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84" name="Tekstfelt 1683">
                  <a:extLst>
                    <a:ext uri="{FF2B5EF4-FFF2-40B4-BE49-F238E27FC236}">
                      <a16:creationId xmlns:a16="http://schemas.microsoft.com/office/drawing/2014/main" id="{75501CAB-0D8D-2710-1C63-F09D5DB76CAB}"/>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85" name="Tekstfelt 1684">
                  <a:extLst>
                    <a:ext uri="{FF2B5EF4-FFF2-40B4-BE49-F238E27FC236}">
                      <a16:creationId xmlns:a16="http://schemas.microsoft.com/office/drawing/2014/main" id="{9999B7A1-7FB5-0170-DDF6-FF6E2099F1F7}"/>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86" name="Tekstfelt 1685">
                  <a:extLst>
                    <a:ext uri="{FF2B5EF4-FFF2-40B4-BE49-F238E27FC236}">
                      <a16:creationId xmlns:a16="http://schemas.microsoft.com/office/drawing/2014/main" id="{D7AD8C4F-5F78-A334-8DF9-D09F7C388231}"/>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87" name="Tekstfelt 1686">
                  <a:extLst>
                    <a:ext uri="{FF2B5EF4-FFF2-40B4-BE49-F238E27FC236}">
                      <a16:creationId xmlns:a16="http://schemas.microsoft.com/office/drawing/2014/main" id="{8CF56024-C437-D7C3-C294-BDD1E6166D98}"/>
                    </a:ext>
                  </a:extLst>
                </p:cNvPr>
                <p:cNvSpPr txBox="1"/>
                <p:nvPr/>
              </p:nvSpPr>
              <p:spPr>
                <a:xfrm>
                  <a:off x="3487886" y="9978609"/>
                  <a:ext cx="348172" cy="215444"/>
                </a:xfrm>
                <a:prstGeom prst="rect">
                  <a:avLst/>
                </a:prstGeom>
                <a:noFill/>
              </p:spPr>
              <p:txBody>
                <a:bodyPr wrap="none" rtlCol="0">
                  <a:spAutoFit/>
                </a:bodyPr>
                <a:lstStyle/>
                <a:p>
                  <a:r>
                    <a:rPr lang="da-DK" sz="800" dirty="0">
                      <a:solidFill>
                        <a:schemeClr val="bg1"/>
                      </a:solidFill>
                    </a:rPr>
                    <a:t>208</a:t>
                  </a:r>
                </a:p>
              </p:txBody>
            </p:sp>
            <p:sp>
              <p:nvSpPr>
                <p:cNvPr id="1688" name="Tekstfelt 1687">
                  <a:extLst>
                    <a:ext uri="{FF2B5EF4-FFF2-40B4-BE49-F238E27FC236}">
                      <a16:creationId xmlns:a16="http://schemas.microsoft.com/office/drawing/2014/main" id="{AF465A2F-41B4-87C6-30D8-3A8047047256}"/>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689" name="Tekstfelt 1688">
                  <a:extLst>
                    <a:ext uri="{FF2B5EF4-FFF2-40B4-BE49-F238E27FC236}">
                      <a16:creationId xmlns:a16="http://schemas.microsoft.com/office/drawing/2014/main" id="{1D7C266C-CFE3-FDA8-43CA-9984AA7AD69B}"/>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690" name="Tekstfelt 1689">
                  <a:extLst>
                    <a:ext uri="{FF2B5EF4-FFF2-40B4-BE49-F238E27FC236}">
                      <a16:creationId xmlns:a16="http://schemas.microsoft.com/office/drawing/2014/main" id="{989BF701-F8D4-C59C-440E-530F6A9AD458}"/>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79" name="Tekstfelt 1678">
                <a:extLst>
                  <a:ext uri="{FF2B5EF4-FFF2-40B4-BE49-F238E27FC236}">
                    <a16:creationId xmlns:a16="http://schemas.microsoft.com/office/drawing/2014/main" id="{EACC1A8E-38A2-BCA6-5746-D37370D845D4}"/>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2" name="Gruppe 1651">
              <a:extLst>
                <a:ext uri="{FF2B5EF4-FFF2-40B4-BE49-F238E27FC236}">
                  <a16:creationId xmlns:a16="http://schemas.microsoft.com/office/drawing/2014/main" id="{0DFF07D1-1B34-80AD-1F35-96486CDF20DA}"/>
                </a:ext>
              </a:extLst>
            </p:cNvPr>
            <p:cNvGrpSpPr/>
            <p:nvPr/>
          </p:nvGrpSpPr>
          <p:grpSpPr>
            <a:xfrm>
              <a:off x="1201388" y="1555543"/>
              <a:ext cx="366404" cy="4546655"/>
              <a:chOff x="2895768" y="5488157"/>
              <a:chExt cx="366404" cy="4546655"/>
            </a:xfrm>
          </p:grpSpPr>
          <p:grpSp>
            <p:nvGrpSpPr>
              <p:cNvPr id="1666" name="Gruppe 1665">
                <a:extLst>
                  <a:ext uri="{FF2B5EF4-FFF2-40B4-BE49-F238E27FC236}">
                    <a16:creationId xmlns:a16="http://schemas.microsoft.com/office/drawing/2014/main" id="{1C77E669-E19C-21E2-3178-2D17504B5FE3}"/>
                  </a:ext>
                </a:extLst>
              </p:cNvPr>
              <p:cNvGrpSpPr/>
              <p:nvPr/>
            </p:nvGrpSpPr>
            <p:grpSpPr>
              <a:xfrm>
                <a:off x="2895768" y="5488157"/>
                <a:ext cx="366404" cy="4546655"/>
                <a:chOff x="3479433" y="6073934"/>
                <a:chExt cx="366404" cy="4546655"/>
              </a:xfrm>
            </p:grpSpPr>
            <p:sp>
              <p:nvSpPr>
                <p:cNvPr id="1668" name="Tekstfelt 1667">
                  <a:extLst>
                    <a:ext uri="{FF2B5EF4-FFF2-40B4-BE49-F238E27FC236}">
                      <a16:creationId xmlns:a16="http://schemas.microsoft.com/office/drawing/2014/main" id="{43CE8CA5-E699-DB19-F94F-C5E33EA482FC}"/>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69" name="Tekstfelt 1668">
                  <a:extLst>
                    <a:ext uri="{FF2B5EF4-FFF2-40B4-BE49-F238E27FC236}">
                      <a16:creationId xmlns:a16="http://schemas.microsoft.com/office/drawing/2014/main" id="{7C6A1E76-2C0C-1BE3-02E9-A9EEB36091FF}"/>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70" name="Tekstfelt 1669">
                  <a:extLst>
                    <a:ext uri="{FF2B5EF4-FFF2-40B4-BE49-F238E27FC236}">
                      <a16:creationId xmlns:a16="http://schemas.microsoft.com/office/drawing/2014/main" id="{A8D04106-457D-9932-F212-393D2D452E35}"/>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71" name="Tekstfelt 1670">
                  <a:extLst>
                    <a:ext uri="{FF2B5EF4-FFF2-40B4-BE49-F238E27FC236}">
                      <a16:creationId xmlns:a16="http://schemas.microsoft.com/office/drawing/2014/main" id="{B8149495-F17A-11CE-8796-E77604AEF97E}"/>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72" name="Tekstfelt 1671">
                  <a:extLst>
                    <a:ext uri="{FF2B5EF4-FFF2-40B4-BE49-F238E27FC236}">
                      <a16:creationId xmlns:a16="http://schemas.microsoft.com/office/drawing/2014/main" id="{1BC095E9-AFE5-6425-F9C8-E1B510D417B8}"/>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73" name="Tekstfelt 1672">
                  <a:extLst>
                    <a:ext uri="{FF2B5EF4-FFF2-40B4-BE49-F238E27FC236}">
                      <a16:creationId xmlns:a16="http://schemas.microsoft.com/office/drawing/2014/main" id="{38B2974F-1A3D-9780-2A84-60AF3C8CE723}"/>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74" name="Tekstfelt 1673">
                  <a:extLst>
                    <a:ext uri="{FF2B5EF4-FFF2-40B4-BE49-F238E27FC236}">
                      <a16:creationId xmlns:a16="http://schemas.microsoft.com/office/drawing/2014/main" id="{104BCA84-871B-802D-DECA-751F78313212}"/>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75" name="Tekstfelt 1674">
                  <a:extLst>
                    <a:ext uri="{FF2B5EF4-FFF2-40B4-BE49-F238E27FC236}">
                      <a16:creationId xmlns:a16="http://schemas.microsoft.com/office/drawing/2014/main" id="{401383C7-11C5-AC1C-8FC0-FE18D74D114E}"/>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76" name="Tekstfelt 1675">
                  <a:extLst>
                    <a:ext uri="{FF2B5EF4-FFF2-40B4-BE49-F238E27FC236}">
                      <a16:creationId xmlns:a16="http://schemas.microsoft.com/office/drawing/2014/main" id="{AA06B0E5-A059-AD9B-46FE-7C53AE5DCE56}"/>
                    </a:ext>
                  </a:extLst>
                </p:cNvPr>
                <p:cNvSpPr txBox="1"/>
                <p:nvPr/>
              </p:nvSpPr>
              <p:spPr>
                <a:xfrm>
                  <a:off x="3497665" y="10405145"/>
                  <a:ext cx="348172" cy="215444"/>
                </a:xfrm>
                <a:prstGeom prst="rect">
                  <a:avLst/>
                </a:prstGeom>
                <a:noFill/>
              </p:spPr>
              <p:txBody>
                <a:bodyPr wrap="none" rtlCol="0">
                  <a:spAutoFit/>
                </a:bodyPr>
                <a:lstStyle/>
                <a:p>
                  <a:r>
                    <a:rPr lang="da-DK" sz="800" dirty="0">
                      <a:solidFill>
                        <a:schemeClr val="bg1"/>
                      </a:solidFill>
                    </a:rPr>
                    <a:t>207</a:t>
                  </a:r>
                </a:p>
              </p:txBody>
            </p:sp>
            <p:sp>
              <p:nvSpPr>
                <p:cNvPr id="1677" name="Tekstfelt 1676">
                  <a:extLst>
                    <a:ext uri="{FF2B5EF4-FFF2-40B4-BE49-F238E27FC236}">
                      <a16:creationId xmlns:a16="http://schemas.microsoft.com/office/drawing/2014/main" id="{CC9628A3-7D7A-2A26-03FE-3D666298DF72}"/>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67" name="Tekstfelt 1666">
                <a:extLst>
                  <a:ext uri="{FF2B5EF4-FFF2-40B4-BE49-F238E27FC236}">
                    <a16:creationId xmlns:a16="http://schemas.microsoft.com/office/drawing/2014/main" id="{1FD76A1C-9739-100D-97CD-7F84C839D515}"/>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3" name="Gruppe 1652">
              <a:extLst>
                <a:ext uri="{FF2B5EF4-FFF2-40B4-BE49-F238E27FC236}">
                  <a16:creationId xmlns:a16="http://schemas.microsoft.com/office/drawing/2014/main" id="{FC9A1DE3-07E6-007C-166F-4745737D1CA9}"/>
                </a:ext>
              </a:extLst>
            </p:cNvPr>
            <p:cNvGrpSpPr/>
            <p:nvPr/>
          </p:nvGrpSpPr>
          <p:grpSpPr>
            <a:xfrm>
              <a:off x="766885" y="1559382"/>
              <a:ext cx="367013" cy="4544118"/>
              <a:chOff x="2895768" y="5926611"/>
              <a:chExt cx="367013" cy="4544118"/>
            </a:xfrm>
          </p:grpSpPr>
          <p:grpSp>
            <p:nvGrpSpPr>
              <p:cNvPr id="1654" name="Gruppe 1653">
                <a:extLst>
                  <a:ext uri="{FF2B5EF4-FFF2-40B4-BE49-F238E27FC236}">
                    <a16:creationId xmlns:a16="http://schemas.microsoft.com/office/drawing/2014/main" id="{26381786-B373-0B7E-DE78-113295419E63}"/>
                  </a:ext>
                </a:extLst>
              </p:cNvPr>
              <p:cNvGrpSpPr/>
              <p:nvPr/>
            </p:nvGrpSpPr>
            <p:grpSpPr>
              <a:xfrm>
                <a:off x="2895768" y="6360069"/>
                <a:ext cx="367013" cy="4110660"/>
                <a:chOff x="3479433" y="6945846"/>
                <a:chExt cx="367013" cy="4110660"/>
              </a:xfrm>
            </p:grpSpPr>
            <p:sp>
              <p:nvSpPr>
                <p:cNvPr id="1656" name="Tekstfelt 1655">
                  <a:extLst>
                    <a:ext uri="{FF2B5EF4-FFF2-40B4-BE49-F238E27FC236}">
                      <a16:creationId xmlns:a16="http://schemas.microsoft.com/office/drawing/2014/main" id="{1C77E8E3-BEDF-229D-D97A-F9C96988B430}"/>
                    </a:ext>
                  </a:extLst>
                </p:cNvPr>
                <p:cNvSpPr txBox="1"/>
                <p:nvPr/>
              </p:nvSpPr>
              <p:spPr>
                <a:xfrm>
                  <a:off x="3498274" y="10841062"/>
                  <a:ext cx="348172" cy="215444"/>
                </a:xfrm>
                <a:prstGeom prst="rect">
                  <a:avLst/>
                </a:prstGeom>
                <a:noFill/>
              </p:spPr>
              <p:txBody>
                <a:bodyPr wrap="none" rtlCol="0">
                  <a:spAutoFit/>
                </a:bodyPr>
                <a:lstStyle/>
                <a:p>
                  <a:r>
                    <a:rPr lang="da-DK" sz="800" dirty="0">
                      <a:solidFill>
                        <a:schemeClr val="bg1"/>
                      </a:solidFill>
                    </a:rPr>
                    <a:t>206</a:t>
                  </a:r>
                </a:p>
              </p:txBody>
            </p:sp>
            <p:sp>
              <p:nvSpPr>
                <p:cNvPr id="1657" name="Tekstfelt 1656">
                  <a:extLst>
                    <a:ext uri="{FF2B5EF4-FFF2-40B4-BE49-F238E27FC236}">
                      <a16:creationId xmlns:a16="http://schemas.microsoft.com/office/drawing/2014/main" id="{310214E4-0E2C-D2E2-C6AF-44B01A2BEAF4}"/>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58" name="Tekstfelt 1657">
                  <a:extLst>
                    <a:ext uri="{FF2B5EF4-FFF2-40B4-BE49-F238E27FC236}">
                      <a16:creationId xmlns:a16="http://schemas.microsoft.com/office/drawing/2014/main" id="{94F8A7A2-DA45-54AB-6F35-A04997B6B1B3}"/>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59" name="Tekstfelt 1658">
                  <a:extLst>
                    <a:ext uri="{FF2B5EF4-FFF2-40B4-BE49-F238E27FC236}">
                      <a16:creationId xmlns:a16="http://schemas.microsoft.com/office/drawing/2014/main" id="{CC4C2EA1-6C6D-7C21-A8B9-1D3C092E361D}"/>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60" name="Tekstfelt 1659">
                  <a:extLst>
                    <a:ext uri="{FF2B5EF4-FFF2-40B4-BE49-F238E27FC236}">
                      <a16:creationId xmlns:a16="http://schemas.microsoft.com/office/drawing/2014/main" id="{1F7A6BCE-4438-6985-8932-0523781AB1F9}"/>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61" name="Tekstfelt 1660">
                  <a:extLst>
                    <a:ext uri="{FF2B5EF4-FFF2-40B4-BE49-F238E27FC236}">
                      <a16:creationId xmlns:a16="http://schemas.microsoft.com/office/drawing/2014/main" id="{B66B018F-D98B-E5C8-BC0E-2F48D2114F36}"/>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62" name="Tekstfelt 1661">
                  <a:extLst>
                    <a:ext uri="{FF2B5EF4-FFF2-40B4-BE49-F238E27FC236}">
                      <a16:creationId xmlns:a16="http://schemas.microsoft.com/office/drawing/2014/main" id="{0B497B3B-1990-7E06-408C-FFE9C8022781}"/>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63" name="Tekstfelt 1662">
                  <a:extLst>
                    <a:ext uri="{FF2B5EF4-FFF2-40B4-BE49-F238E27FC236}">
                      <a16:creationId xmlns:a16="http://schemas.microsoft.com/office/drawing/2014/main" id="{FECC751A-7DC6-E667-9CE9-2367EC6B36B1}"/>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64" name="Tekstfelt 1663">
                  <a:extLst>
                    <a:ext uri="{FF2B5EF4-FFF2-40B4-BE49-F238E27FC236}">
                      <a16:creationId xmlns:a16="http://schemas.microsoft.com/office/drawing/2014/main" id="{1DBD728E-742B-E513-4C04-A8ECD1BADD40}"/>
                    </a:ext>
                  </a:extLst>
                </p:cNvPr>
                <p:cNvSpPr txBox="1"/>
                <p:nvPr/>
              </p:nvSpPr>
              <p:spPr>
                <a:xfrm>
                  <a:off x="3497665" y="10405145"/>
                  <a:ext cx="348172" cy="215444"/>
                </a:xfrm>
                <a:prstGeom prst="rect">
                  <a:avLst/>
                </a:prstGeom>
                <a:noFill/>
              </p:spPr>
              <p:txBody>
                <a:bodyPr wrap="none" rtlCol="0">
                  <a:spAutoFit/>
                </a:bodyPr>
                <a:lstStyle/>
                <a:p>
                  <a:r>
                    <a:rPr lang="da-DK" sz="800" dirty="0"/>
                    <a:t>207</a:t>
                  </a:r>
                </a:p>
              </p:txBody>
            </p:sp>
            <p:sp>
              <p:nvSpPr>
                <p:cNvPr id="1665" name="Tekstfelt 1664">
                  <a:extLst>
                    <a:ext uri="{FF2B5EF4-FFF2-40B4-BE49-F238E27FC236}">
                      <a16:creationId xmlns:a16="http://schemas.microsoft.com/office/drawing/2014/main" id="{5BCCB178-1788-C0F2-5D24-F19041D0FFC7}"/>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55" name="Tekstfelt 1654">
                <a:extLst>
                  <a:ext uri="{FF2B5EF4-FFF2-40B4-BE49-F238E27FC236}">
                    <a16:creationId xmlns:a16="http://schemas.microsoft.com/office/drawing/2014/main" id="{32E58218-14A5-9925-C313-604AB16B3CC4}"/>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sp>
        <p:nvSpPr>
          <p:cNvPr id="2" name="Titel 1">
            <a:extLst>
              <a:ext uri="{FF2B5EF4-FFF2-40B4-BE49-F238E27FC236}">
                <a16:creationId xmlns:a16="http://schemas.microsoft.com/office/drawing/2014/main" id="{D32D2068-6158-7375-E61D-E661AACD2ECE}"/>
              </a:ext>
            </a:extLst>
          </p:cNvPr>
          <p:cNvSpPr>
            <a:spLocks noGrp="1"/>
          </p:cNvSpPr>
          <p:nvPr>
            <p:ph type="title"/>
          </p:nvPr>
        </p:nvSpPr>
        <p:spPr>
          <a:xfrm>
            <a:off x="388938" y="34926"/>
            <a:ext cx="8543925" cy="1325563"/>
          </a:xfrm>
        </p:spPr>
        <p:txBody>
          <a:bodyPr/>
          <a:lstStyle/>
          <a:p>
            <a:r>
              <a:rPr lang="da-DK" dirty="0">
                <a:solidFill>
                  <a:schemeClr val="bg1"/>
                </a:solidFill>
                <a:latin typeface="Herculanum" panose="02000505000000020004" pitchFamily="2" charset="77"/>
              </a:rPr>
              <a:t>Radon – 222 </a:t>
            </a:r>
          </a:p>
        </p:txBody>
      </p:sp>
      <p:pic>
        <p:nvPicPr>
          <p:cNvPr id="1575" name="Billede 1574">
            <a:extLst>
              <a:ext uri="{FF2B5EF4-FFF2-40B4-BE49-F238E27FC236}">
                <a16:creationId xmlns:a16="http://schemas.microsoft.com/office/drawing/2014/main" id="{96FC11AA-585D-AA2E-AB3C-B8BDF1247727}"/>
              </a:ext>
            </a:extLst>
          </p:cNvPr>
          <p:cNvPicPr>
            <a:picLocks noChangeAspect="1"/>
          </p:cNvPicPr>
          <p:nvPr/>
        </p:nvPicPr>
        <p:blipFill>
          <a:blip r:embed="rId5"/>
          <a:srcRect l="12802" t="15642" r="10372" b="21670"/>
          <a:stretch/>
        </p:blipFill>
        <p:spPr>
          <a:xfrm rot="5400000">
            <a:off x="6309228" y="847676"/>
            <a:ext cx="3246923" cy="2936222"/>
          </a:xfrm>
          <a:prstGeom prst="rect">
            <a:avLst/>
          </a:prstGeom>
        </p:spPr>
      </p:pic>
      <p:pic>
        <p:nvPicPr>
          <p:cNvPr id="1576" name="Billede 1575" descr="Et billede, der indeholder skærmbillede, Tablet, smartphone&#10;&#10;Automatisk genereret beskrivelse">
            <a:extLst>
              <a:ext uri="{FF2B5EF4-FFF2-40B4-BE49-F238E27FC236}">
                <a16:creationId xmlns:a16="http://schemas.microsoft.com/office/drawing/2014/main" id="{72D0D884-74A5-A629-965C-1C3E7C3C0961}"/>
              </a:ext>
            </a:extLst>
          </p:cNvPr>
          <p:cNvPicPr>
            <a:picLocks noChangeAspect="1"/>
          </p:cNvPicPr>
          <p:nvPr/>
        </p:nvPicPr>
        <p:blipFill>
          <a:blip r:embed="rId6"/>
          <a:stretch>
            <a:fillRect/>
          </a:stretch>
        </p:blipFill>
        <p:spPr>
          <a:xfrm>
            <a:off x="6353607" y="389651"/>
            <a:ext cx="3283192" cy="3753795"/>
          </a:xfrm>
          <a:prstGeom prst="rect">
            <a:avLst/>
          </a:prstGeom>
        </p:spPr>
      </p:pic>
      <p:pic>
        <p:nvPicPr>
          <p:cNvPr id="652" name="Picture 2" descr="Fyldstof, Pen, Fyldepen, Kontor, Skrive">
            <a:extLst>
              <a:ext uri="{FF2B5EF4-FFF2-40B4-BE49-F238E27FC236}">
                <a16:creationId xmlns:a16="http://schemas.microsoft.com/office/drawing/2014/main" id="{C2F9B143-C8AE-ADCA-1EA3-F2F928048814}"/>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3046573">
            <a:off x="5335761" y="288171"/>
            <a:ext cx="1536321" cy="1058683"/>
          </a:xfrm>
          <a:prstGeom prst="rect">
            <a:avLst/>
          </a:prstGeom>
          <a:noFill/>
          <a:extLst>
            <a:ext uri="{909E8E84-426E-40DD-AFC4-6F175D3DCCD1}">
              <a14:hiddenFill xmlns:a14="http://schemas.microsoft.com/office/drawing/2010/main">
                <a:solidFill>
                  <a:srgbClr val="FFFFFF"/>
                </a:solidFill>
              </a14:hiddenFill>
            </a:ext>
          </a:extLst>
        </p:spPr>
      </p:pic>
      <p:grpSp>
        <p:nvGrpSpPr>
          <p:cNvPr id="1560" name="Gruppe 1559">
            <a:extLst>
              <a:ext uri="{FF2B5EF4-FFF2-40B4-BE49-F238E27FC236}">
                <a16:creationId xmlns:a16="http://schemas.microsoft.com/office/drawing/2014/main" id="{9251FBF4-3F08-3E48-A405-234B9DC3D267}"/>
              </a:ext>
            </a:extLst>
          </p:cNvPr>
          <p:cNvGrpSpPr/>
          <p:nvPr/>
        </p:nvGrpSpPr>
        <p:grpSpPr>
          <a:xfrm>
            <a:off x="6573450" y="1108818"/>
            <a:ext cx="851792" cy="525993"/>
            <a:chOff x="5932613" y="2076403"/>
            <a:chExt cx="619317" cy="382432"/>
          </a:xfrm>
        </p:grpSpPr>
        <p:sp>
          <p:nvSpPr>
            <p:cNvPr id="1572" name="Tekstfelt 1571">
              <a:extLst>
                <a:ext uri="{FF2B5EF4-FFF2-40B4-BE49-F238E27FC236}">
                  <a16:creationId xmlns:a16="http://schemas.microsoft.com/office/drawing/2014/main" id="{58464C08-F19B-D6D3-A9D4-A77D70284995}"/>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86</a:t>
              </a:r>
            </a:p>
          </p:txBody>
        </p:sp>
        <p:sp>
          <p:nvSpPr>
            <p:cNvPr id="1573" name="Tekstfelt 1572">
              <a:extLst>
                <a:ext uri="{FF2B5EF4-FFF2-40B4-BE49-F238E27FC236}">
                  <a16:creationId xmlns:a16="http://schemas.microsoft.com/office/drawing/2014/main" id="{4C394CB3-B9F3-2ABE-3090-97C69C7B273E}"/>
                </a:ext>
              </a:extLst>
            </p:cNvPr>
            <p:cNvSpPr txBox="1"/>
            <p:nvPr/>
          </p:nvSpPr>
          <p:spPr>
            <a:xfrm>
              <a:off x="6157156" y="2117747"/>
              <a:ext cx="394774" cy="335661"/>
            </a:xfrm>
            <a:prstGeom prst="rect">
              <a:avLst/>
            </a:prstGeom>
            <a:noFill/>
            <a:scene3d>
              <a:camera prst="orthographicFront"/>
              <a:lightRig rig="threePt" dir="t"/>
            </a:scene3d>
            <a:sp3d>
              <a:bevelT h="38100"/>
            </a:sp3d>
          </p:spPr>
          <p:txBody>
            <a:bodyPr wrap="square" rtlCol="0">
              <a:spAutoFit/>
            </a:bodyPr>
            <a:lstStyle/>
            <a:p>
              <a:r>
                <a:rPr lang="da-DK" sz="2400" dirty="0" err="1"/>
                <a:t>Rn</a:t>
              </a:r>
              <a:endParaRPr lang="da-DK" sz="2400" dirty="0"/>
            </a:p>
          </p:txBody>
        </p:sp>
        <p:sp>
          <p:nvSpPr>
            <p:cNvPr id="1574" name="Tekstfelt 1573">
              <a:extLst>
                <a:ext uri="{FF2B5EF4-FFF2-40B4-BE49-F238E27FC236}">
                  <a16:creationId xmlns:a16="http://schemas.microsoft.com/office/drawing/2014/main" id="{87B03D53-3AC4-4372-EA87-051608319298}"/>
                </a:ext>
              </a:extLst>
            </p:cNvPr>
            <p:cNvSpPr txBox="1"/>
            <p:nvPr/>
          </p:nvSpPr>
          <p:spPr>
            <a:xfrm>
              <a:off x="5932613" y="2076403"/>
              <a:ext cx="353220" cy="223776"/>
            </a:xfrm>
            <a:prstGeom prst="rect">
              <a:avLst/>
            </a:prstGeom>
            <a:noFill/>
          </p:spPr>
          <p:txBody>
            <a:bodyPr wrap="square" rtlCol="0">
              <a:spAutoFit/>
            </a:bodyPr>
            <a:lstStyle/>
            <a:p>
              <a:r>
                <a:rPr lang="da-DK" sz="1400" dirty="0"/>
                <a:t>222</a:t>
              </a:r>
            </a:p>
          </p:txBody>
        </p:sp>
      </p:grpSp>
      <p:cxnSp>
        <p:nvCxnSpPr>
          <p:cNvPr id="1561" name="Lige pilforbindelse 1560">
            <a:extLst>
              <a:ext uri="{FF2B5EF4-FFF2-40B4-BE49-F238E27FC236}">
                <a16:creationId xmlns:a16="http://schemas.microsoft.com/office/drawing/2014/main" id="{ECDE4247-8851-666C-F942-C6CB60E3F68C}"/>
              </a:ext>
            </a:extLst>
          </p:cNvPr>
          <p:cNvCxnSpPr/>
          <p:nvPr/>
        </p:nvCxnSpPr>
        <p:spPr>
          <a:xfrm>
            <a:off x="7333391" y="1387847"/>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2" name="Gruppe 1561">
            <a:extLst>
              <a:ext uri="{FF2B5EF4-FFF2-40B4-BE49-F238E27FC236}">
                <a16:creationId xmlns:a16="http://schemas.microsoft.com/office/drawing/2014/main" id="{4DC83EBA-6014-6ADA-FAD9-C7FE8C76C059}"/>
              </a:ext>
            </a:extLst>
          </p:cNvPr>
          <p:cNvGrpSpPr/>
          <p:nvPr/>
        </p:nvGrpSpPr>
        <p:grpSpPr>
          <a:xfrm>
            <a:off x="7475425" y="1106334"/>
            <a:ext cx="948971" cy="525993"/>
            <a:chOff x="5892013" y="2076403"/>
            <a:chExt cx="689974" cy="382432"/>
          </a:xfrm>
        </p:grpSpPr>
        <p:sp>
          <p:nvSpPr>
            <p:cNvPr id="1569" name="Tekstfelt 1568">
              <a:extLst>
                <a:ext uri="{FF2B5EF4-FFF2-40B4-BE49-F238E27FC236}">
                  <a16:creationId xmlns:a16="http://schemas.microsoft.com/office/drawing/2014/main" id="{4CAB259D-36F5-330F-D4DB-63D9E0FAE2DF}"/>
                </a:ext>
              </a:extLst>
            </p:cNvPr>
            <p:cNvSpPr txBox="1"/>
            <p:nvPr/>
          </p:nvSpPr>
          <p:spPr>
            <a:xfrm>
              <a:off x="59318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84</a:t>
              </a:r>
            </a:p>
          </p:txBody>
        </p:sp>
        <p:sp>
          <p:nvSpPr>
            <p:cNvPr id="1570" name="Tekstfelt 1569">
              <a:extLst>
                <a:ext uri="{FF2B5EF4-FFF2-40B4-BE49-F238E27FC236}">
                  <a16:creationId xmlns:a16="http://schemas.microsoft.com/office/drawing/2014/main" id="{6BBF222D-A870-21EE-8200-11E9EB47DD12}"/>
                </a:ext>
              </a:extLst>
            </p:cNvPr>
            <p:cNvSpPr txBox="1"/>
            <p:nvPr/>
          </p:nvSpPr>
          <p:spPr>
            <a:xfrm>
              <a:off x="6116556" y="2117747"/>
              <a:ext cx="465431" cy="335661"/>
            </a:xfrm>
            <a:prstGeom prst="rect">
              <a:avLst/>
            </a:prstGeom>
            <a:noFill/>
            <a:scene3d>
              <a:camera prst="orthographicFront"/>
              <a:lightRig rig="threePt" dir="t"/>
            </a:scene3d>
            <a:sp3d>
              <a:bevelT h="38100"/>
            </a:sp3d>
          </p:spPr>
          <p:txBody>
            <a:bodyPr wrap="square" rtlCol="0">
              <a:spAutoFit/>
            </a:bodyPr>
            <a:lstStyle/>
            <a:p>
              <a:r>
                <a:rPr lang="da-DK" sz="2400" dirty="0"/>
                <a:t>Po</a:t>
              </a:r>
            </a:p>
          </p:txBody>
        </p:sp>
        <p:sp>
          <p:nvSpPr>
            <p:cNvPr id="1571" name="Tekstfelt 1570">
              <a:extLst>
                <a:ext uri="{FF2B5EF4-FFF2-40B4-BE49-F238E27FC236}">
                  <a16:creationId xmlns:a16="http://schemas.microsoft.com/office/drawing/2014/main" id="{C93726F2-BADB-4E57-6B27-8B72CE96B8DA}"/>
                </a:ext>
              </a:extLst>
            </p:cNvPr>
            <p:cNvSpPr txBox="1"/>
            <p:nvPr/>
          </p:nvSpPr>
          <p:spPr>
            <a:xfrm>
              <a:off x="5892013" y="2076403"/>
              <a:ext cx="353220" cy="223776"/>
            </a:xfrm>
            <a:prstGeom prst="rect">
              <a:avLst/>
            </a:prstGeom>
            <a:noFill/>
          </p:spPr>
          <p:txBody>
            <a:bodyPr wrap="square" rtlCol="0">
              <a:spAutoFit/>
            </a:bodyPr>
            <a:lstStyle/>
            <a:p>
              <a:r>
                <a:rPr lang="da-DK" sz="1400" dirty="0"/>
                <a:t>218</a:t>
              </a:r>
            </a:p>
          </p:txBody>
        </p:sp>
      </p:grpSp>
      <p:cxnSp>
        <p:nvCxnSpPr>
          <p:cNvPr id="1563" name="Lige pilforbindelse 1562">
            <a:extLst>
              <a:ext uri="{FF2B5EF4-FFF2-40B4-BE49-F238E27FC236}">
                <a16:creationId xmlns:a16="http://schemas.microsoft.com/office/drawing/2014/main" id="{DCEE5016-DBD9-14EB-5678-F8EFF9526D32}"/>
              </a:ext>
            </a:extLst>
          </p:cNvPr>
          <p:cNvCxnSpPr/>
          <p:nvPr/>
        </p:nvCxnSpPr>
        <p:spPr>
          <a:xfrm>
            <a:off x="8253383" y="1389101"/>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cxnSp>
        <p:nvCxnSpPr>
          <p:cNvPr id="1564" name="Lige pilforbindelse 1563">
            <a:extLst>
              <a:ext uri="{FF2B5EF4-FFF2-40B4-BE49-F238E27FC236}">
                <a16:creationId xmlns:a16="http://schemas.microsoft.com/office/drawing/2014/main" id="{66B1F6CE-9A51-806C-EF33-CABF78185B6C}"/>
              </a:ext>
            </a:extLst>
          </p:cNvPr>
          <p:cNvCxnSpPr/>
          <p:nvPr/>
        </p:nvCxnSpPr>
        <p:spPr>
          <a:xfrm>
            <a:off x="9085281" y="1394697"/>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5" name="Gruppe 1564">
            <a:extLst>
              <a:ext uri="{FF2B5EF4-FFF2-40B4-BE49-F238E27FC236}">
                <a16:creationId xmlns:a16="http://schemas.microsoft.com/office/drawing/2014/main" id="{11F42C4F-7118-4F44-8578-9AABB30DC612}"/>
              </a:ext>
            </a:extLst>
          </p:cNvPr>
          <p:cNvGrpSpPr/>
          <p:nvPr/>
        </p:nvGrpSpPr>
        <p:grpSpPr>
          <a:xfrm>
            <a:off x="8305877" y="1110224"/>
            <a:ext cx="848957" cy="525993"/>
            <a:chOff x="5876788" y="2076403"/>
            <a:chExt cx="617256" cy="382432"/>
          </a:xfrm>
        </p:grpSpPr>
        <p:sp>
          <p:nvSpPr>
            <p:cNvPr id="1566" name="Tekstfelt 1565">
              <a:extLst>
                <a:ext uri="{FF2B5EF4-FFF2-40B4-BE49-F238E27FC236}">
                  <a16:creationId xmlns:a16="http://schemas.microsoft.com/office/drawing/2014/main" id="{A7122664-D540-ED40-4071-26B6733DCBCD}"/>
                </a:ext>
              </a:extLst>
            </p:cNvPr>
            <p:cNvSpPr txBox="1"/>
            <p:nvPr/>
          </p:nvSpPr>
          <p:spPr>
            <a:xfrm>
              <a:off x="5916588"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82</a:t>
              </a:r>
            </a:p>
          </p:txBody>
        </p:sp>
        <p:sp>
          <p:nvSpPr>
            <p:cNvPr id="1567" name="Tekstfelt 1566">
              <a:extLst>
                <a:ext uri="{FF2B5EF4-FFF2-40B4-BE49-F238E27FC236}">
                  <a16:creationId xmlns:a16="http://schemas.microsoft.com/office/drawing/2014/main" id="{9F85559A-CA35-70BA-7A2B-88A80F8418DE}"/>
                </a:ext>
              </a:extLst>
            </p:cNvPr>
            <p:cNvSpPr txBox="1"/>
            <p:nvPr/>
          </p:nvSpPr>
          <p:spPr>
            <a:xfrm>
              <a:off x="6096256" y="2117747"/>
              <a:ext cx="397788" cy="335661"/>
            </a:xfrm>
            <a:prstGeom prst="rect">
              <a:avLst/>
            </a:prstGeom>
            <a:noFill/>
            <a:scene3d>
              <a:camera prst="orthographicFront"/>
              <a:lightRig rig="threePt" dir="t"/>
            </a:scene3d>
            <a:sp3d>
              <a:bevelT h="38100"/>
            </a:sp3d>
          </p:spPr>
          <p:txBody>
            <a:bodyPr wrap="square" rtlCol="0">
              <a:spAutoFit/>
            </a:bodyPr>
            <a:lstStyle/>
            <a:p>
              <a:r>
                <a:rPr lang="da-DK" sz="2400" dirty="0" err="1"/>
                <a:t>Pb</a:t>
              </a:r>
              <a:endParaRPr lang="da-DK" sz="2400" dirty="0"/>
            </a:p>
          </p:txBody>
        </p:sp>
        <p:sp>
          <p:nvSpPr>
            <p:cNvPr id="1568" name="Tekstfelt 1567">
              <a:extLst>
                <a:ext uri="{FF2B5EF4-FFF2-40B4-BE49-F238E27FC236}">
                  <a16:creationId xmlns:a16="http://schemas.microsoft.com/office/drawing/2014/main" id="{B858DEA6-6B52-36F0-F8DC-8311B58E5016}"/>
                </a:ext>
              </a:extLst>
            </p:cNvPr>
            <p:cNvSpPr txBox="1"/>
            <p:nvPr/>
          </p:nvSpPr>
          <p:spPr>
            <a:xfrm>
              <a:off x="5876788" y="2076403"/>
              <a:ext cx="353220" cy="223776"/>
            </a:xfrm>
            <a:prstGeom prst="rect">
              <a:avLst/>
            </a:prstGeom>
            <a:noFill/>
          </p:spPr>
          <p:txBody>
            <a:bodyPr wrap="square" rtlCol="0">
              <a:spAutoFit/>
            </a:bodyPr>
            <a:lstStyle/>
            <a:p>
              <a:r>
                <a:rPr lang="da-DK" sz="1400" dirty="0"/>
                <a:t>214</a:t>
              </a:r>
            </a:p>
          </p:txBody>
        </p:sp>
      </p:grpSp>
      <p:grpSp>
        <p:nvGrpSpPr>
          <p:cNvPr id="692" name="Gruppe 691">
            <a:extLst>
              <a:ext uri="{FF2B5EF4-FFF2-40B4-BE49-F238E27FC236}">
                <a16:creationId xmlns:a16="http://schemas.microsoft.com/office/drawing/2014/main" id="{D5C6E064-6F5A-C61C-7F60-6012FAC582CE}"/>
              </a:ext>
            </a:extLst>
          </p:cNvPr>
          <p:cNvGrpSpPr/>
          <p:nvPr/>
        </p:nvGrpSpPr>
        <p:grpSpPr>
          <a:xfrm>
            <a:off x="6574852" y="1814883"/>
            <a:ext cx="838068" cy="525993"/>
            <a:chOff x="5932613" y="2076403"/>
            <a:chExt cx="609339" cy="382432"/>
          </a:xfrm>
        </p:grpSpPr>
        <p:sp>
          <p:nvSpPr>
            <p:cNvPr id="1555" name="Tekstfelt 1554">
              <a:extLst>
                <a:ext uri="{FF2B5EF4-FFF2-40B4-BE49-F238E27FC236}">
                  <a16:creationId xmlns:a16="http://schemas.microsoft.com/office/drawing/2014/main" id="{FFEFBB6C-0592-62A2-78B7-C28DF85552D0}"/>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83</a:t>
              </a:r>
            </a:p>
          </p:txBody>
        </p:sp>
        <p:sp>
          <p:nvSpPr>
            <p:cNvPr id="1558" name="Tekstfelt 1557">
              <a:extLst>
                <a:ext uri="{FF2B5EF4-FFF2-40B4-BE49-F238E27FC236}">
                  <a16:creationId xmlns:a16="http://schemas.microsoft.com/office/drawing/2014/main" id="{811B8CF5-A77D-BEA3-1062-2AF2FB78BD1E}"/>
                </a:ext>
              </a:extLst>
            </p:cNvPr>
            <p:cNvSpPr txBox="1"/>
            <p:nvPr/>
          </p:nvSpPr>
          <p:spPr>
            <a:xfrm>
              <a:off x="6177456" y="2117747"/>
              <a:ext cx="364496" cy="335661"/>
            </a:xfrm>
            <a:prstGeom prst="rect">
              <a:avLst/>
            </a:prstGeom>
            <a:noFill/>
            <a:scene3d>
              <a:camera prst="orthographicFront"/>
              <a:lightRig rig="threePt" dir="t"/>
            </a:scene3d>
            <a:sp3d>
              <a:bevelT h="38100"/>
            </a:sp3d>
          </p:spPr>
          <p:txBody>
            <a:bodyPr wrap="square" rtlCol="0">
              <a:spAutoFit/>
            </a:bodyPr>
            <a:lstStyle/>
            <a:p>
              <a:r>
                <a:rPr lang="da-DK" sz="2400" dirty="0"/>
                <a:t>Bi</a:t>
              </a:r>
            </a:p>
          </p:txBody>
        </p:sp>
        <p:sp>
          <p:nvSpPr>
            <p:cNvPr id="1559" name="Tekstfelt 1558">
              <a:extLst>
                <a:ext uri="{FF2B5EF4-FFF2-40B4-BE49-F238E27FC236}">
                  <a16:creationId xmlns:a16="http://schemas.microsoft.com/office/drawing/2014/main" id="{E762468B-7A38-1F96-726C-2B9DBA44F774}"/>
                </a:ext>
              </a:extLst>
            </p:cNvPr>
            <p:cNvSpPr txBox="1"/>
            <p:nvPr/>
          </p:nvSpPr>
          <p:spPr>
            <a:xfrm>
              <a:off x="5932613" y="2076403"/>
              <a:ext cx="353220" cy="223776"/>
            </a:xfrm>
            <a:prstGeom prst="rect">
              <a:avLst/>
            </a:prstGeom>
            <a:noFill/>
          </p:spPr>
          <p:txBody>
            <a:bodyPr wrap="square" rtlCol="0">
              <a:spAutoFit/>
            </a:bodyPr>
            <a:lstStyle/>
            <a:p>
              <a:r>
                <a:rPr lang="da-DK" sz="1400" dirty="0"/>
                <a:t>214</a:t>
              </a:r>
            </a:p>
          </p:txBody>
        </p:sp>
      </p:grpSp>
      <p:cxnSp>
        <p:nvCxnSpPr>
          <p:cNvPr id="693" name="Lige pilforbindelse 692">
            <a:extLst>
              <a:ext uri="{FF2B5EF4-FFF2-40B4-BE49-F238E27FC236}">
                <a16:creationId xmlns:a16="http://schemas.microsoft.com/office/drawing/2014/main" id="{6CF391FF-2AB2-6B8C-FCFC-80DE4AFC0CB9}"/>
              </a:ext>
            </a:extLst>
          </p:cNvPr>
          <p:cNvCxnSpPr/>
          <p:nvPr/>
        </p:nvCxnSpPr>
        <p:spPr>
          <a:xfrm>
            <a:off x="7334798" y="2093912"/>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39" name="Gruppe 1538">
            <a:extLst>
              <a:ext uri="{FF2B5EF4-FFF2-40B4-BE49-F238E27FC236}">
                <a16:creationId xmlns:a16="http://schemas.microsoft.com/office/drawing/2014/main" id="{F046C853-7192-9892-A0C1-4F027CF1AC1D}"/>
              </a:ext>
            </a:extLst>
          </p:cNvPr>
          <p:cNvGrpSpPr/>
          <p:nvPr/>
        </p:nvGrpSpPr>
        <p:grpSpPr>
          <a:xfrm>
            <a:off x="7490793" y="1812399"/>
            <a:ext cx="864830" cy="525993"/>
            <a:chOff x="5902163" y="2076403"/>
            <a:chExt cx="628797" cy="382432"/>
          </a:xfrm>
        </p:grpSpPr>
        <p:sp>
          <p:nvSpPr>
            <p:cNvPr id="1551" name="Tekstfelt 1550">
              <a:extLst>
                <a:ext uri="{FF2B5EF4-FFF2-40B4-BE49-F238E27FC236}">
                  <a16:creationId xmlns:a16="http://schemas.microsoft.com/office/drawing/2014/main" id="{808BB672-B996-3102-394E-AE95FEF79D33}"/>
                </a:ext>
              </a:extLst>
            </p:cNvPr>
            <p:cNvSpPr txBox="1"/>
            <p:nvPr/>
          </p:nvSpPr>
          <p:spPr>
            <a:xfrm>
              <a:off x="594196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84</a:t>
              </a:r>
            </a:p>
          </p:txBody>
        </p:sp>
        <p:sp>
          <p:nvSpPr>
            <p:cNvPr id="1552" name="Tekstfelt 1551">
              <a:extLst>
                <a:ext uri="{FF2B5EF4-FFF2-40B4-BE49-F238E27FC236}">
                  <a16:creationId xmlns:a16="http://schemas.microsoft.com/office/drawing/2014/main" id="{5F3A55E3-0E3D-4C16-7B57-BA295FA3E474}"/>
                </a:ext>
              </a:extLst>
            </p:cNvPr>
            <p:cNvSpPr txBox="1"/>
            <p:nvPr/>
          </p:nvSpPr>
          <p:spPr>
            <a:xfrm>
              <a:off x="6126706" y="2117747"/>
              <a:ext cx="404254" cy="335661"/>
            </a:xfrm>
            <a:prstGeom prst="rect">
              <a:avLst/>
            </a:prstGeom>
            <a:noFill/>
            <a:scene3d>
              <a:camera prst="orthographicFront"/>
              <a:lightRig rig="threePt" dir="t"/>
            </a:scene3d>
            <a:sp3d>
              <a:bevelT h="38100"/>
            </a:sp3d>
          </p:spPr>
          <p:txBody>
            <a:bodyPr wrap="square" rtlCol="0">
              <a:spAutoFit/>
            </a:bodyPr>
            <a:lstStyle/>
            <a:p>
              <a:r>
                <a:rPr lang="da-DK" sz="2400" dirty="0"/>
                <a:t>Po</a:t>
              </a:r>
            </a:p>
          </p:txBody>
        </p:sp>
        <p:sp>
          <p:nvSpPr>
            <p:cNvPr id="1553" name="Tekstfelt 1552">
              <a:extLst>
                <a:ext uri="{FF2B5EF4-FFF2-40B4-BE49-F238E27FC236}">
                  <a16:creationId xmlns:a16="http://schemas.microsoft.com/office/drawing/2014/main" id="{94D30582-9C80-6816-C09F-6244E43BF261}"/>
                </a:ext>
              </a:extLst>
            </p:cNvPr>
            <p:cNvSpPr txBox="1"/>
            <p:nvPr/>
          </p:nvSpPr>
          <p:spPr>
            <a:xfrm>
              <a:off x="5902163" y="2076403"/>
              <a:ext cx="353220" cy="223776"/>
            </a:xfrm>
            <a:prstGeom prst="rect">
              <a:avLst/>
            </a:prstGeom>
            <a:noFill/>
          </p:spPr>
          <p:txBody>
            <a:bodyPr wrap="square" rtlCol="0">
              <a:spAutoFit/>
            </a:bodyPr>
            <a:lstStyle/>
            <a:p>
              <a:r>
                <a:rPr lang="da-DK" sz="1400" dirty="0"/>
                <a:t>214</a:t>
              </a:r>
            </a:p>
          </p:txBody>
        </p:sp>
      </p:grpSp>
      <p:cxnSp>
        <p:nvCxnSpPr>
          <p:cNvPr id="1541" name="Lige pilforbindelse 1540">
            <a:extLst>
              <a:ext uri="{FF2B5EF4-FFF2-40B4-BE49-F238E27FC236}">
                <a16:creationId xmlns:a16="http://schemas.microsoft.com/office/drawing/2014/main" id="{60F00434-B2A7-7BE1-F54F-073F68BE0080}"/>
              </a:ext>
            </a:extLst>
          </p:cNvPr>
          <p:cNvCxnSpPr/>
          <p:nvPr/>
        </p:nvCxnSpPr>
        <p:spPr>
          <a:xfrm>
            <a:off x="8254790" y="2095166"/>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cxnSp>
        <p:nvCxnSpPr>
          <p:cNvPr id="1542" name="Lige pilforbindelse 1541">
            <a:extLst>
              <a:ext uri="{FF2B5EF4-FFF2-40B4-BE49-F238E27FC236}">
                <a16:creationId xmlns:a16="http://schemas.microsoft.com/office/drawing/2014/main" id="{8AFF52A9-B4BE-5ED4-7C95-DC563B8667D1}"/>
              </a:ext>
            </a:extLst>
          </p:cNvPr>
          <p:cNvCxnSpPr/>
          <p:nvPr/>
        </p:nvCxnSpPr>
        <p:spPr>
          <a:xfrm>
            <a:off x="9086688" y="2100762"/>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43" name="Gruppe 1542">
            <a:extLst>
              <a:ext uri="{FF2B5EF4-FFF2-40B4-BE49-F238E27FC236}">
                <a16:creationId xmlns:a16="http://schemas.microsoft.com/office/drawing/2014/main" id="{6053A51A-89BD-A675-9D78-3CDC36802CDF}"/>
              </a:ext>
            </a:extLst>
          </p:cNvPr>
          <p:cNvGrpSpPr/>
          <p:nvPr/>
        </p:nvGrpSpPr>
        <p:grpSpPr>
          <a:xfrm>
            <a:off x="8335203" y="1816289"/>
            <a:ext cx="872088" cy="525993"/>
            <a:chOff x="5897088" y="2076403"/>
            <a:chExt cx="634074" cy="382432"/>
          </a:xfrm>
        </p:grpSpPr>
        <p:sp>
          <p:nvSpPr>
            <p:cNvPr id="1544" name="Tekstfelt 1543">
              <a:extLst>
                <a:ext uri="{FF2B5EF4-FFF2-40B4-BE49-F238E27FC236}">
                  <a16:creationId xmlns:a16="http://schemas.microsoft.com/office/drawing/2014/main" id="{A984DA40-A8A2-8EF6-D324-C79CB0EDD31E}"/>
                </a:ext>
              </a:extLst>
            </p:cNvPr>
            <p:cNvSpPr txBox="1"/>
            <p:nvPr/>
          </p:nvSpPr>
          <p:spPr>
            <a:xfrm>
              <a:off x="5936888"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82</a:t>
              </a:r>
            </a:p>
          </p:txBody>
        </p:sp>
        <p:sp>
          <p:nvSpPr>
            <p:cNvPr id="1546" name="Tekstfelt 1545">
              <a:extLst>
                <a:ext uri="{FF2B5EF4-FFF2-40B4-BE49-F238E27FC236}">
                  <a16:creationId xmlns:a16="http://schemas.microsoft.com/office/drawing/2014/main" id="{201D728E-D053-9616-96F4-3511628D9DFA}"/>
                </a:ext>
              </a:extLst>
            </p:cNvPr>
            <p:cNvSpPr txBox="1"/>
            <p:nvPr/>
          </p:nvSpPr>
          <p:spPr>
            <a:xfrm>
              <a:off x="6106406" y="2117747"/>
              <a:ext cx="424756" cy="335661"/>
            </a:xfrm>
            <a:prstGeom prst="rect">
              <a:avLst/>
            </a:prstGeom>
            <a:noFill/>
            <a:scene3d>
              <a:camera prst="orthographicFront"/>
              <a:lightRig rig="threePt" dir="t"/>
            </a:scene3d>
            <a:sp3d>
              <a:bevelT h="38100"/>
            </a:sp3d>
          </p:spPr>
          <p:txBody>
            <a:bodyPr wrap="square" rtlCol="0">
              <a:spAutoFit/>
            </a:bodyPr>
            <a:lstStyle/>
            <a:p>
              <a:r>
                <a:rPr lang="da-DK" sz="2400" dirty="0" err="1"/>
                <a:t>Pb</a:t>
              </a:r>
              <a:endParaRPr lang="da-DK" sz="2400" dirty="0"/>
            </a:p>
          </p:txBody>
        </p:sp>
        <p:sp>
          <p:nvSpPr>
            <p:cNvPr id="1549" name="Tekstfelt 1548">
              <a:extLst>
                <a:ext uri="{FF2B5EF4-FFF2-40B4-BE49-F238E27FC236}">
                  <a16:creationId xmlns:a16="http://schemas.microsoft.com/office/drawing/2014/main" id="{2DF0C677-3BC1-7DD2-3B4F-6B2CBE2C153D}"/>
                </a:ext>
              </a:extLst>
            </p:cNvPr>
            <p:cNvSpPr txBox="1"/>
            <p:nvPr/>
          </p:nvSpPr>
          <p:spPr>
            <a:xfrm>
              <a:off x="5897088" y="2076403"/>
              <a:ext cx="353220" cy="223776"/>
            </a:xfrm>
            <a:prstGeom prst="rect">
              <a:avLst/>
            </a:prstGeom>
            <a:noFill/>
          </p:spPr>
          <p:txBody>
            <a:bodyPr wrap="square" rtlCol="0">
              <a:spAutoFit/>
            </a:bodyPr>
            <a:lstStyle/>
            <a:p>
              <a:r>
                <a:rPr lang="da-DK" sz="1400" dirty="0"/>
                <a:t>210</a:t>
              </a:r>
            </a:p>
          </p:txBody>
        </p:sp>
      </p:grpSp>
      <p:grpSp>
        <p:nvGrpSpPr>
          <p:cNvPr id="2522" name="Gruppe 2521">
            <a:extLst>
              <a:ext uri="{FF2B5EF4-FFF2-40B4-BE49-F238E27FC236}">
                <a16:creationId xmlns:a16="http://schemas.microsoft.com/office/drawing/2014/main" id="{45971B78-8244-2C15-77D6-78B1D0749BE4}"/>
              </a:ext>
            </a:extLst>
          </p:cNvPr>
          <p:cNvGrpSpPr/>
          <p:nvPr/>
        </p:nvGrpSpPr>
        <p:grpSpPr>
          <a:xfrm>
            <a:off x="6225615" y="4661475"/>
            <a:ext cx="667465" cy="566405"/>
            <a:chOff x="5685555" y="3711707"/>
            <a:chExt cx="667465" cy="566405"/>
          </a:xfrm>
        </p:grpSpPr>
        <p:sp>
          <p:nvSpPr>
            <p:cNvPr id="2547" name="Rektangel 2546">
              <a:hlinkClick r:id="rId8" action="ppaction://hlinksldjump"/>
              <a:extLst>
                <a:ext uri="{FF2B5EF4-FFF2-40B4-BE49-F238E27FC236}">
                  <a16:creationId xmlns:a16="http://schemas.microsoft.com/office/drawing/2014/main" id="{156309BF-68D0-48F7-CB7F-52DE641EE27C}"/>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48" name="Tekstfelt 2547">
              <a:hlinkClick r:id="rId8" action="ppaction://hlinksldjump"/>
              <a:extLst>
                <a:ext uri="{FF2B5EF4-FFF2-40B4-BE49-F238E27FC236}">
                  <a16:creationId xmlns:a16="http://schemas.microsoft.com/office/drawing/2014/main" id="{746F2167-0BD5-999F-46CC-1B431B63AB0E}"/>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84</a:t>
              </a:r>
            </a:p>
          </p:txBody>
        </p:sp>
        <p:sp>
          <p:nvSpPr>
            <p:cNvPr id="2549" name="Tekstfelt 2548">
              <a:hlinkClick r:id="rId8" action="ppaction://hlinksldjump"/>
              <a:extLst>
                <a:ext uri="{FF2B5EF4-FFF2-40B4-BE49-F238E27FC236}">
                  <a16:creationId xmlns:a16="http://schemas.microsoft.com/office/drawing/2014/main" id="{6E4DBA7A-8C09-DD09-C3AE-3BF90D3EDF43}"/>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Po</a:t>
              </a:r>
            </a:p>
          </p:txBody>
        </p:sp>
        <p:sp>
          <p:nvSpPr>
            <p:cNvPr id="2550" name="Tekstfelt 2549">
              <a:hlinkClick r:id="rId8" action="ppaction://hlinksldjump"/>
              <a:extLst>
                <a:ext uri="{FF2B5EF4-FFF2-40B4-BE49-F238E27FC236}">
                  <a16:creationId xmlns:a16="http://schemas.microsoft.com/office/drawing/2014/main" id="{811500D1-D97F-FA2D-F1D0-D0B792BF15A6}"/>
                </a:ext>
              </a:extLst>
            </p:cNvPr>
            <p:cNvSpPr txBox="1"/>
            <p:nvPr/>
          </p:nvSpPr>
          <p:spPr>
            <a:xfrm>
              <a:off x="5728404" y="3711707"/>
              <a:ext cx="609462" cy="215444"/>
            </a:xfrm>
            <a:prstGeom prst="rect">
              <a:avLst/>
            </a:prstGeom>
            <a:noFill/>
            <a:scene3d>
              <a:camera prst="orthographicFront"/>
              <a:lightRig rig="threePt" dir="t"/>
            </a:scene3d>
            <a:sp3d>
              <a:bevelT h="38100"/>
            </a:sp3d>
          </p:spPr>
          <p:txBody>
            <a:bodyPr wrap="none" rtlCol="0">
              <a:spAutoFit/>
            </a:bodyPr>
            <a:lstStyle/>
            <a:p>
              <a:r>
                <a:rPr lang="da-DK" sz="800" dirty="0"/>
                <a:t>Polonium</a:t>
              </a:r>
            </a:p>
          </p:txBody>
        </p:sp>
        <p:sp>
          <p:nvSpPr>
            <p:cNvPr id="2551" name="Tekstfelt 2550">
              <a:hlinkClick r:id="rId8" action="ppaction://hlinksldjump"/>
              <a:extLst>
                <a:ext uri="{FF2B5EF4-FFF2-40B4-BE49-F238E27FC236}">
                  <a16:creationId xmlns:a16="http://schemas.microsoft.com/office/drawing/2014/main" id="{A3249FAB-5A96-B77F-A5FC-3F9E8EB049E8}"/>
                </a:ext>
              </a:extLst>
            </p:cNvPr>
            <p:cNvSpPr txBox="1"/>
            <p:nvPr/>
          </p:nvSpPr>
          <p:spPr>
            <a:xfrm>
              <a:off x="5685555" y="3844047"/>
              <a:ext cx="391454" cy="246221"/>
            </a:xfrm>
            <a:prstGeom prst="rect">
              <a:avLst/>
            </a:prstGeom>
            <a:noFill/>
          </p:spPr>
          <p:txBody>
            <a:bodyPr wrap="none" rtlCol="0">
              <a:spAutoFit/>
            </a:bodyPr>
            <a:lstStyle/>
            <a:p>
              <a:r>
                <a:rPr lang="da-DK" sz="1000" dirty="0"/>
                <a:t>210</a:t>
              </a:r>
            </a:p>
          </p:txBody>
        </p:sp>
      </p:grpSp>
      <p:grpSp>
        <p:nvGrpSpPr>
          <p:cNvPr id="2562" name="Gruppe 2561">
            <a:extLst>
              <a:ext uri="{FF2B5EF4-FFF2-40B4-BE49-F238E27FC236}">
                <a16:creationId xmlns:a16="http://schemas.microsoft.com/office/drawing/2014/main" id="{6D13B79C-C2F5-53A1-4A97-969FD7509333}"/>
              </a:ext>
            </a:extLst>
          </p:cNvPr>
          <p:cNvGrpSpPr/>
          <p:nvPr/>
        </p:nvGrpSpPr>
        <p:grpSpPr>
          <a:xfrm>
            <a:off x="6925910" y="4662727"/>
            <a:ext cx="667465" cy="566405"/>
            <a:chOff x="5685555" y="3711707"/>
            <a:chExt cx="667465" cy="566405"/>
          </a:xfrm>
        </p:grpSpPr>
        <p:sp>
          <p:nvSpPr>
            <p:cNvPr id="2563" name="Rektangel 2562">
              <a:hlinkClick r:id="rId8" action="ppaction://hlinksldjump"/>
              <a:extLst>
                <a:ext uri="{FF2B5EF4-FFF2-40B4-BE49-F238E27FC236}">
                  <a16:creationId xmlns:a16="http://schemas.microsoft.com/office/drawing/2014/main" id="{2068B36F-2A4F-5AA2-928C-C85B3EDF6D34}"/>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64" name="Tekstfelt 2563">
              <a:hlinkClick r:id="rId8" action="ppaction://hlinksldjump"/>
              <a:extLst>
                <a:ext uri="{FF2B5EF4-FFF2-40B4-BE49-F238E27FC236}">
                  <a16:creationId xmlns:a16="http://schemas.microsoft.com/office/drawing/2014/main" id="{B5FD7917-A4B0-63F1-BEC4-06972D8CB8B3}"/>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2565" name="Tekstfelt 2564">
              <a:hlinkClick r:id="rId8" action="ppaction://hlinksldjump"/>
              <a:extLst>
                <a:ext uri="{FF2B5EF4-FFF2-40B4-BE49-F238E27FC236}">
                  <a16:creationId xmlns:a16="http://schemas.microsoft.com/office/drawing/2014/main" id="{BDC544FA-B1A2-4D5A-C607-4264ECB49BBD}"/>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2566" name="Tekstfelt 2565">
              <a:hlinkClick r:id="rId8" action="ppaction://hlinksldjump"/>
              <a:extLst>
                <a:ext uri="{FF2B5EF4-FFF2-40B4-BE49-F238E27FC236}">
                  <a16:creationId xmlns:a16="http://schemas.microsoft.com/office/drawing/2014/main" id="{F83DB2E5-8A8C-0F2A-0E07-4C35CC4AB792}"/>
                </a:ext>
              </a:extLst>
            </p:cNvPr>
            <p:cNvSpPr txBox="1"/>
            <p:nvPr/>
          </p:nvSpPr>
          <p:spPr>
            <a:xfrm>
              <a:off x="576020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2567" name="Tekstfelt 2566">
              <a:hlinkClick r:id="rId8" action="ppaction://hlinksldjump"/>
              <a:extLst>
                <a:ext uri="{FF2B5EF4-FFF2-40B4-BE49-F238E27FC236}">
                  <a16:creationId xmlns:a16="http://schemas.microsoft.com/office/drawing/2014/main" id="{8BDE8311-F6E5-0CB4-DE49-FDD521F75154}"/>
                </a:ext>
              </a:extLst>
            </p:cNvPr>
            <p:cNvSpPr txBox="1"/>
            <p:nvPr/>
          </p:nvSpPr>
          <p:spPr>
            <a:xfrm>
              <a:off x="5685555" y="3844047"/>
              <a:ext cx="391454" cy="246221"/>
            </a:xfrm>
            <a:prstGeom prst="rect">
              <a:avLst/>
            </a:prstGeom>
            <a:noFill/>
          </p:spPr>
          <p:txBody>
            <a:bodyPr wrap="none" rtlCol="0">
              <a:spAutoFit/>
            </a:bodyPr>
            <a:lstStyle/>
            <a:p>
              <a:r>
                <a:rPr lang="da-DK" sz="1000" dirty="0"/>
                <a:t>209</a:t>
              </a:r>
            </a:p>
          </p:txBody>
        </p:sp>
      </p:grpSp>
      <p:grpSp>
        <p:nvGrpSpPr>
          <p:cNvPr id="2568" name="Gruppe 2567">
            <a:extLst>
              <a:ext uri="{FF2B5EF4-FFF2-40B4-BE49-F238E27FC236}">
                <a16:creationId xmlns:a16="http://schemas.microsoft.com/office/drawing/2014/main" id="{CD2C7698-A7EB-F73F-7258-BD1193592D2B}"/>
              </a:ext>
            </a:extLst>
          </p:cNvPr>
          <p:cNvGrpSpPr/>
          <p:nvPr/>
        </p:nvGrpSpPr>
        <p:grpSpPr>
          <a:xfrm>
            <a:off x="7645095" y="4660206"/>
            <a:ext cx="667465" cy="566405"/>
            <a:chOff x="5685555" y="3711707"/>
            <a:chExt cx="667465" cy="566405"/>
          </a:xfrm>
        </p:grpSpPr>
        <p:sp>
          <p:nvSpPr>
            <p:cNvPr id="2569" name="Rektangel 2568">
              <a:hlinkClick r:id="rId8" action="ppaction://hlinksldjump"/>
              <a:extLst>
                <a:ext uri="{FF2B5EF4-FFF2-40B4-BE49-F238E27FC236}">
                  <a16:creationId xmlns:a16="http://schemas.microsoft.com/office/drawing/2014/main" id="{FCFC6C4B-8791-4B5F-F0B7-E2764D24A996}"/>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70" name="Tekstfelt 2569">
              <a:hlinkClick r:id="rId8" action="ppaction://hlinksldjump"/>
              <a:extLst>
                <a:ext uri="{FF2B5EF4-FFF2-40B4-BE49-F238E27FC236}">
                  <a16:creationId xmlns:a16="http://schemas.microsoft.com/office/drawing/2014/main" id="{97485F8C-B501-CF9B-56D1-52314D6D64CB}"/>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2571" name="Tekstfelt 2570">
              <a:hlinkClick r:id="rId8" action="ppaction://hlinksldjump"/>
              <a:extLst>
                <a:ext uri="{FF2B5EF4-FFF2-40B4-BE49-F238E27FC236}">
                  <a16:creationId xmlns:a16="http://schemas.microsoft.com/office/drawing/2014/main" id="{AE46166A-C179-81EA-B5A0-BF293121B983}"/>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2572" name="Tekstfelt 2571">
              <a:hlinkClick r:id="rId8" action="ppaction://hlinksldjump"/>
              <a:extLst>
                <a:ext uri="{FF2B5EF4-FFF2-40B4-BE49-F238E27FC236}">
                  <a16:creationId xmlns:a16="http://schemas.microsoft.com/office/drawing/2014/main" id="{6772C267-3AFC-986D-D7A8-53A0CBC07288}"/>
                </a:ext>
              </a:extLst>
            </p:cNvPr>
            <p:cNvSpPr txBox="1"/>
            <p:nvPr/>
          </p:nvSpPr>
          <p:spPr>
            <a:xfrm>
              <a:off x="5807914" y="3711707"/>
              <a:ext cx="417102" cy="215444"/>
            </a:xfrm>
            <a:prstGeom prst="rect">
              <a:avLst/>
            </a:prstGeom>
            <a:noFill/>
            <a:scene3d>
              <a:camera prst="orthographicFront"/>
              <a:lightRig rig="threePt" dir="t"/>
            </a:scene3d>
            <a:sp3d>
              <a:bevelT h="38100"/>
            </a:sp3d>
          </p:spPr>
          <p:txBody>
            <a:bodyPr wrap="none" rtlCol="0">
              <a:spAutoFit/>
            </a:bodyPr>
            <a:lstStyle/>
            <a:p>
              <a:r>
                <a:rPr lang="da-DK" sz="800" dirty="0" err="1"/>
                <a:t>Astat</a:t>
              </a:r>
              <a:endParaRPr lang="da-DK" sz="800" dirty="0"/>
            </a:p>
          </p:txBody>
        </p:sp>
        <p:sp>
          <p:nvSpPr>
            <p:cNvPr id="2573" name="Tekstfelt 2572">
              <a:hlinkClick r:id="rId8" action="ppaction://hlinksldjump"/>
              <a:extLst>
                <a:ext uri="{FF2B5EF4-FFF2-40B4-BE49-F238E27FC236}">
                  <a16:creationId xmlns:a16="http://schemas.microsoft.com/office/drawing/2014/main" id="{81582890-59FA-5172-0169-9BC0FB997A62}"/>
                </a:ext>
              </a:extLst>
            </p:cNvPr>
            <p:cNvSpPr txBox="1"/>
            <p:nvPr/>
          </p:nvSpPr>
          <p:spPr>
            <a:xfrm>
              <a:off x="5685555" y="3844047"/>
              <a:ext cx="391454" cy="246221"/>
            </a:xfrm>
            <a:prstGeom prst="rect">
              <a:avLst/>
            </a:prstGeom>
            <a:noFill/>
          </p:spPr>
          <p:txBody>
            <a:bodyPr wrap="none" rtlCol="0">
              <a:spAutoFit/>
            </a:bodyPr>
            <a:lstStyle/>
            <a:p>
              <a:r>
                <a:rPr lang="da-DK" sz="1000" dirty="0"/>
                <a:t>214</a:t>
              </a:r>
            </a:p>
          </p:txBody>
        </p:sp>
      </p:grpSp>
      <p:grpSp>
        <p:nvGrpSpPr>
          <p:cNvPr id="2574" name="Gruppe 2573">
            <a:extLst>
              <a:ext uri="{FF2B5EF4-FFF2-40B4-BE49-F238E27FC236}">
                <a16:creationId xmlns:a16="http://schemas.microsoft.com/office/drawing/2014/main" id="{2416B1AD-0082-D0AD-838B-48467D0F3521}"/>
              </a:ext>
            </a:extLst>
          </p:cNvPr>
          <p:cNvGrpSpPr/>
          <p:nvPr/>
        </p:nvGrpSpPr>
        <p:grpSpPr>
          <a:xfrm>
            <a:off x="8349169" y="4657683"/>
            <a:ext cx="667465" cy="566405"/>
            <a:chOff x="5685555" y="3711707"/>
            <a:chExt cx="667465" cy="566405"/>
          </a:xfrm>
        </p:grpSpPr>
        <p:sp>
          <p:nvSpPr>
            <p:cNvPr id="2575" name="Rektangel 2574">
              <a:hlinkClick r:id="rId8" action="ppaction://hlinksldjump"/>
              <a:extLst>
                <a:ext uri="{FF2B5EF4-FFF2-40B4-BE49-F238E27FC236}">
                  <a16:creationId xmlns:a16="http://schemas.microsoft.com/office/drawing/2014/main" id="{99E62516-817F-25E1-F484-8231984F12B4}"/>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76" name="Tekstfelt 2575">
              <a:hlinkClick r:id="rId8" action="ppaction://hlinksldjump"/>
              <a:extLst>
                <a:ext uri="{FF2B5EF4-FFF2-40B4-BE49-F238E27FC236}">
                  <a16:creationId xmlns:a16="http://schemas.microsoft.com/office/drawing/2014/main" id="{5D24E9D1-0727-7999-E391-760AF92889B6}"/>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84</a:t>
              </a:r>
            </a:p>
          </p:txBody>
        </p:sp>
        <p:sp>
          <p:nvSpPr>
            <p:cNvPr id="2577" name="Tekstfelt 2576">
              <a:hlinkClick r:id="rId8" action="ppaction://hlinksldjump"/>
              <a:extLst>
                <a:ext uri="{FF2B5EF4-FFF2-40B4-BE49-F238E27FC236}">
                  <a16:creationId xmlns:a16="http://schemas.microsoft.com/office/drawing/2014/main" id="{933CB437-06D3-5EAF-125A-AAFE301E69D6}"/>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Po</a:t>
              </a:r>
            </a:p>
          </p:txBody>
        </p:sp>
        <p:sp>
          <p:nvSpPr>
            <p:cNvPr id="2578" name="Tekstfelt 2577">
              <a:hlinkClick r:id="rId8" action="ppaction://hlinksldjump"/>
              <a:extLst>
                <a:ext uri="{FF2B5EF4-FFF2-40B4-BE49-F238E27FC236}">
                  <a16:creationId xmlns:a16="http://schemas.microsoft.com/office/drawing/2014/main" id="{F75376E0-6718-D754-79E6-0A3D73A6AC54}"/>
                </a:ext>
              </a:extLst>
            </p:cNvPr>
            <p:cNvSpPr txBox="1"/>
            <p:nvPr/>
          </p:nvSpPr>
          <p:spPr>
            <a:xfrm>
              <a:off x="5728404" y="3711707"/>
              <a:ext cx="609462" cy="215444"/>
            </a:xfrm>
            <a:prstGeom prst="rect">
              <a:avLst/>
            </a:prstGeom>
            <a:noFill/>
            <a:scene3d>
              <a:camera prst="orthographicFront"/>
              <a:lightRig rig="threePt" dir="t"/>
            </a:scene3d>
            <a:sp3d>
              <a:bevelT h="38100"/>
            </a:sp3d>
          </p:spPr>
          <p:txBody>
            <a:bodyPr wrap="none" rtlCol="0">
              <a:spAutoFit/>
            </a:bodyPr>
            <a:lstStyle/>
            <a:p>
              <a:r>
                <a:rPr lang="da-DK" sz="800" dirty="0"/>
                <a:t>Polonium</a:t>
              </a:r>
            </a:p>
          </p:txBody>
        </p:sp>
        <p:sp>
          <p:nvSpPr>
            <p:cNvPr id="2579" name="Tekstfelt 2578">
              <a:hlinkClick r:id="rId8" action="ppaction://hlinksldjump"/>
              <a:extLst>
                <a:ext uri="{FF2B5EF4-FFF2-40B4-BE49-F238E27FC236}">
                  <a16:creationId xmlns:a16="http://schemas.microsoft.com/office/drawing/2014/main" id="{9850F5B5-D874-6033-15C1-E0CB247B0DCA}"/>
                </a:ext>
              </a:extLst>
            </p:cNvPr>
            <p:cNvSpPr txBox="1"/>
            <p:nvPr/>
          </p:nvSpPr>
          <p:spPr>
            <a:xfrm>
              <a:off x="5685555" y="3844047"/>
              <a:ext cx="391454" cy="246221"/>
            </a:xfrm>
            <a:prstGeom prst="rect">
              <a:avLst/>
            </a:prstGeom>
            <a:noFill/>
          </p:spPr>
          <p:txBody>
            <a:bodyPr wrap="none" rtlCol="0">
              <a:spAutoFit/>
            </a:bodyPr>
            <a:lstStyle/>
            <a:p>
              <a:r>
                <a:rPr lang="da-DK" sz="1000" dirty="0"/>
                <a:t>212</a:t>
              </a:r>
            </a:p>
          </p:txBody>
        </p:sp>
      </p:grpSp>
      <p:grpSp>
        <p:nvGrpSpPr>
          <p:cNvPr id="2580" name="Gruppe 2579">
            <a:extLst>
              <a:ext uri="{FF2B5EF4-FFF2-40B4-BE49-F238E27FC236}">
                <a16:creationId xmlns:a16="http://schemas.microsoft.com/office/drawing/2014/main" id="{2C02E8F6-0525-08F1-AA18-61C92A3DB5AE}"/>
              </a:ext>
            </a:extLst>
          </p:cNvPr>
          <p:cNvGrpSpPr/>
          <p:nvPr/>
        </p:nvGrpSpPr>
        <p:grpSpPr>
          <a:xfrm>
            <a:off x="9072138" y="4658935"/>
            <a:ext cx="667465" cy="566405"/>
            <a:chOff x="5685555" y="3711707"/>
            <a:chExt cx="667465" cy="566405"/>
          </a:xfrm>
        </p:grpSpPr>
        <p:sp>
          <p:nvSpPr>
            <p:cNvPr id="2581" name="Rektangel 2580">
              <a:hlinkClick r:id="rId9" action="ppaction://hlinksldjump"/>
              <a:extLst>
                <a:ext uri="{FF2B5EF4-FFF2-40B4-BE49-F238E27FC236}">
                  <a16:creationId xmlns:a16="http://schemas.microsoft.com/office/drawing/2014/main" id="{C69BCC33-D4D4-54B8-C1D8-A7A9DCD727CF}"/>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82" name="Tekstfelt 2581">
              <a:hlinkClick r:id="rId9" action="ppaction://hlinksldjump"/>
              <a:extLst>
                <a:ext uri="{FF2B5EF4-FFF2-40B4-BE49-F238E27FC236}">
                  <a16:creationId xmlns:a16="http://schemas.microsoft.com/office/drawing/2014/main" id="{48590EE4-5FBB-9ED4-B575-B27C0E3B3DFD}"/>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2583" name="Tekstfelt 2582">
              <a:hlinkClick r:id="rId9" action="ppaction://hlinksldjump"/>
              <a:extLst>
                <a:ext uri="{FF2B5EF4-FFF2-40B4-BE49-F238E27FC236}">
                  <a16:creationId xmlns:a16="http://schemas.microsoft.com/office/drawing/2014/main" id="{D1A59D28-CA02-063C-DF01-6C681C0085DB}"/>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2584" name="Tekstfelt 2583">
              <a:hlinkClick r:id="rId9" action="ppaction://hlinksldjump"/>
              <a:extLst>
                <a:ext uri="{FF2B5EF4-FFF2-40B4-BE49-F238E27FC236}">
                  <a16:creationId xmlns:a16="http://schemas.microsoft.com/office/drawing/2014/main" id="{8FE7AE4F-748C-40D6-1B24-438DC63962CD}"/>
                </a:ext>
              </a:extLst>
            </p:cNvPr>
            <p:cNvSpPr txBox="1"/>
            <p:nvPr/>
          </p:nvSpPr>
          <p:spPr>
            <a:xfrm>
              <a:off x="576020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2585" name="Tekstfelt 2584">
              <a:hlinkClick r:id="rId9" action="ppaction://hlinksldjump"/>
              <a:extLst>
                <a:ext uri="{FF2B5EF4-FFF2-40B4-BE49-F238E27FC236}">
                  <a16:creationId xmlns:a16="http://schemas.microsoft.com/office/drawing/2014/main" id="{12190D97-1632-9B27-D193-951287BF2E4C}"/>
                </a:ext>
              </a:extLst>
            </p:cNvPr>
            <p:cNvSpPr txBox="1"/>
            <p:nvPr/>
          </p:nvSpPr>
          <p:spPr>
            <a:xfrm>
              <a:off x="5685555" y="3844047"/>
              <a:ext cx="391454" cy="246221"/>
            </a:xfrm>
            <a:prstGeom prst="rect">
              <a:avLst/>
            </a:prstGeom>
            <a:noFill/>
          </p:spPr>
          <p:txBody>
            <a:bodyPr wrap="none" rtlCol="0">
              <a:spAutoFit/>
            </a:bodyPr>
            <a:lstStyle/>
            <a:p>
              <a:r>
                <a:rPr lang="da-DK" sz="1000" dirty="0"/>
                <a:t>210</a:t>
              </a:r>
            </a:p>
          </p:txBody>
        </p:sp>
      </p:grpSp>
      <p:grpSp>
        <p:nvGrpSpPr>
          <p:cNvPr id="2586" name="Gruppe 2585">
            <a:extLst>
              <a:ext uri="{FF2B5EF4-FFF2-40B4-BE49-F238E27FC236}">
                <a16:creationId xmlns:a16="http://schemas.microsoft.com/office/drawing/2014/main" id="{1BAC8EAA-757D-6D32-516A-14FC1727C395}"/>
              </a:ext>
            </a:extLst>
          </p:cNvPr>
          <p:cNvGrpSpPr/>
          <p:nvPr/>
        </p:nvGrpSpPr>
        <p:grpSpPr>
          <a:xfrm>
            <a:off x="6226869" y="5354207"/>
            <a:ext cx="667465" cy="566405"/>
            <a:chOff x="5685555" y="3711707"/>
            <a:chExt cx="667465" cy="566405"/>
          </a:xfrm>
        </p:grpSpPr>
        <p:sp>
          <p:nvSpPr>
            <p:cNvPr id="2587" name="Rektangel 2586">
              <a:hlinkClick r:id="rId8" action="ppaction://hlinksldjump"/>
              <a:extLst>
                <a:ext uri="{FF2B5EF4-FFF2-40B4-BE49-F238E27FC236}">
                  <a16:creationId xmlns:a16="http://schemas.microsoft.com/office/drawing/2014/main" id="{DA587167-88D1-89AD-A6FE-006E7FED8372}"/>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88" name="Tekstfelt 2587">
              <a:hlinkClick r:id="rId8" action="ppaction://hlinksldjump"/>
              <a:extLst>
                <a:ext uri="{FF2B5EF4-FFF2-40B4-BE49-F238E27FC236}">
                  <a16:creationId xmlns:a16="http://schemas.microsoft.com/office/drawing/2014/main" id="{69CA8196-65DC-CF8B-BE51-6EBF622E91D7}"/>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2589" name="Tekstfelt 2588">
              <a:hlinkClick r:id="rId8" action="ppaction://hlinksldjump"/>
              <a:extLst>
                <a:ext uri="{FF2B5EF4-FFF2-40B4-BE49-F238E27FC236}">
                  <a16:creationId xmlns:a16="http://schemas.microsoft.com/office/drawing/2014/main" id="{F599AF58-B799-D4D6-409E-836A0D8CE571}"/>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2590" name="Tekstfelt 2589">
              <a:hlinkClick r:id="rId8" action="ppaction://hlinksldjump"/>
              <a:extLst>
                <a:ext uri="{FF2B5EF4-FFF2-40B4-BE49-F238E27FC236}">
                  <a16:creationId xmlns:a16="http://schemas.microsoft.com/office/drawing/2014/main" id="{518BB5B1-DDB2-1924-F9AD-377EF7AD1153}"/>
                </a:ext>
              </a:extLst>
            </p:cNvPr>
            <p:cNvSpPr txBox="1"/>
            <p:nvPr/>
          </p:nvSpPr>
          <p:spPr>
            <a:xfrm>
              <a:off x="5807915" y="3711707"/>
              <a:ext cx="417102" cy="215444"/>
            </a:xfrm>
            <a:prstGeom prst="rect">
              <a:avLst/>
            </a:prstGeom>
            <a:noFill/>
            <a:scene3d>
              <a:camera prst="orthographicFront"/>
              <a:lightRig rig="threePt" dir="t"/>
            </a:scene3d>
            <a:sp3d>
              <a:bevelT h="38100"/>
            </a:sp3d>
          </p:spPr>
          <p:txBody>
            <a:bodyPr wrap="none" rtlCol="0">
              <a:spAutoFit/>
            </a:bodyPr>
            <a:lstStyle/>
            <a:p>
              <a:r>
                <a:rPr lang="da-DK" sz="800" dirty="0" err="1"/>
                <a:t>Astat</a:t>
              </a:r>
              <a:endParaRPr lang="da-DK" sz="800" dirty="0"/>
            </a:p>
          </p:txBody>
        </p:sp>
        <p:sp>
          <p:nvSpPr>
            <p:cNvPr id="2591" name="Tekstfelt 2590">
              <a:hlinkClick r:id="rId8" action="ppaction://hlinksldjump"/>
              <a:extLst>
                <a:ext uri="{FF2B5EF4-FFF2-40B4-BE49-F238E27FC236}">
                  <a16:creationId xmlns:a16="http://schemas.microsoft.com/office/drawing/2014/main" id="{AED6C115-34B8-FFE9-7CE9-9CBA612D8E1F}"/>
                </a:ext>
              </a:extLst>
            </p:cNvPr>
            <p:cNvSpPr txBox="1"/>
            <p:nvPr/>
          </p:nvSpPr>
          <p:spPr>
            <a:xfrm>
              <a:off x="5685555" y="3844047"/>
              <a:ext cx="391454" cy="246221"/>
            </a:xfrm>
            <a:prstGeom prst="rect">
              <a:avLst/>
            </a:prstGeom>
            <a:noFill/>
          </p:spPr>
          <p:txBody>
            <a:bodyPr wrap="none" rtlCol="0">
              <a:spAutoFit/>
            </a:bodyPr>
            <a:lstStyle/>
            <a:p>
              <a:r>
                <a:rPr lang="da-DK" sz="1000" dirty="0"/>
                <a:t>210</a:t>
              </a:r>
            </a:p>
          </p:txBody>
        </p:sp>
      </p:grpSp>
      <p:grpSp>
        <p:nvGrpSpPr>
          <p:cNvPr id="2592" name="Gruppe 2591">
            <a:extLst>
              <a:ext uri="{FF2B5EF4-FFF2-40B4-BE49-F238E27FC236}">
                <a16:creationId xmlns:a16="http://schemas.microsoft.com/office/drawing/2014/main" id="{D5ED033D-3157-D555-00F5-80A034E68257}"/>
              </a:ext>
            </a:extLst>
          </p:cNvPr>
          <p:cNvGrpSpPr/>
          <p:nvPr/>
        </p:nvGrpSpPr>
        <p:grpSpPr>
          <a:xfrm>
            <a:off x="6927164" y="5355459"/>
            <a:ext cx="667465" cy="566405"/>
            <a:chOff x="5685555" y="3711707"/>
            <a:chExt cx="667465" cy="566405"/>
          </a:xfrm>
        </p:grpSpPr>
        <p:sp>
          <p:nvSpPr>
            <p:cNvPr id="2593" name="Rektangel 2592">
              <a:hlinkClick r:id="rId8" action="ppaction://hlinksldjump"/>
              <a:extLst>
                <a:ext uri="{FF2B5EF4-FFF2-40B4-BE49-F238E27FC236}">
                  <a16:creationId xmlns:a16="http://schemas.microsoft.com/office/drawing/2014/main" id="{2E855BB8-4E65-FAF9-6EC3-B4232B95E3EC}"/>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94" name="Tekstfelt 2593">
              <a:hlinkClick r:id="rId8" action="ppaction://hlinksldjump"/>
              <a:extLst>
                <a:ext uri="{FF2B5EF4-FFF2-40B4-BE49-F238E27FC236}">
                  <a16:creationId xmlns:a16="http://schemas.microsoft.com/office/drawing/2014/main" id="{E77D8348-92CF-AC8A-8E36-ACD806E9494D}"/>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86</a:t>
              </a:r>
            </a:p>
          </p:txBody>
        </p:sp>
        <p:sp>
          <p:nvSpPr>
            <p:cNvPr id="2595" name="Tekstfelt 2594">
              <a:hlinkClick r:id="rId8" action="ppaction://hlinksldjump"/>
              <a:extLst>
                <a:ext uri="{FF2B5EF4-FFF2-40B4-BE49-F238E27FC236}">
                  <a16:creationId xmlns:a16="http://schemas.microsoft.com/office/drawing/2014/main" id="{B33FE2E9-4788-4762-619D-E7D7071156BE}"/>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Rn</a:t>
              </a:r>
              <a:endParaRPr lang="da-DK" sz="1600" dirty="0"/>
            </a:p>
          </p:txBody>
        </p:sp>
        <p:sp>
          <p:nvSpPr>
            <p:cNvPr id="2596" name="Tekstfelt 2595">
              <a:hlinkClick r:id="rId8" action="ppaction://hlinksldjump"/>
              <a:extLst>
                <a:ext uri="{FF2B5EF4-FFF2-40B4-BE49-F238E27FC236}">
                  <a16:creationId xmlns:a16="http://schemas.microsoft.com/office/drawing/2014/main" id="{4C7A115D-0E11-BC9F-37BC-E54A1F246D90}"/>
                </a:ext>
              </a:extLst>
            </p:cNvPr>
            <p:cNvSpPr txBox="1"/>
            <p:nvPr/>
          </p:nvSpPr>
          <p:spPr>
            <a:xfrm>
              <a:off x="5784061" y="3711707"/>
              <a:ext cx="471604" cy="215444"/>
            </a:xfrm>
            <a:prstGeom prst="rect">
              <a:avLst/>
            </a:prstGeom>
            <a:noFill/>
            <a:scene3d>
              <a:camera prst="orthographicFront"/>
              <a:lightRig rig="threePt" dir="t"/>
            </a:scene3d>
            <a:sp3d>
              <a:bevelT h="38100"/>
            </a:sp3d>
          </p:spPr>
          <p:txBody>
            <a:bodyPr wrap="none" rtlCol="0">
              <a:spAutoFit/>
            </a:bodyPr>
            <a:lstStyle/>
            <a:p>
              <a:r>
                <a:rPr lang="da-DK" sz="800" dirty="0"/>
                <a:t>Radon</a:t>
              </a:r>
            </a:p>
          </p:txBody>
        </p:sp>
        <p:sp>
          <p:nvSpPr>
            <p:cNvPr id="2597" name="Tekstfelt 2596">
              <a:hlinkClick r:id="rId8" action="ppaction://hlinksldjump"/>
              <a:extLst>
                <a:ext uri="{FF2B5EF4-FFF2-40B4-BE49-F238E27FC236}">
                  <a16:creationId xmlns:a16="http://schemas.microsoft.com/office/drawing/2014/main" id="{F47C2A51-CE8D-3293-519E-1A3D48C433C4}"/>
                </a:ext>
              </a:extLst>
            </p:cNvPr>
            <p:cNvSpPr txBox="1"/>
            <p:nvPr/>
          </p:nvSpPr>
          <p:spPr>
            <a:xfrm>
              <a:off x="5685555" y="3844047"/>
              <a:ext cx="391454" cy="246221"/>
            </a:xfrm>
            <a:prstGeom prst="rect">
              <a:avLst/>
            </a:prstGeom>
            <a:noFill/>
          </p:spPr>
          <p:txBody>
            <a:bodyPr wrap="none" rtlCol="0">
              <a:spAutoFit/>
            </a:bodyPr>
            <a:lstStyle/>
            <a:p>
              <a:r>
                <a:rPr lang="da-DK" sz="1000" dirty="0"/>
                <a:t>210</a:t>
              </a:r>
            </a:p>
          </p:txBody>
        </p:sp>
      </p:grpSp>
      <p:grpSp>
        <p:nvGrpSpPr>
          <p:cNvPr id="2598" name="Gruppe 2597">
            <a:extLst>
              <a:ext uri="{FF2B5EF4-FFF2-40B4-BE49-F238E27FC236}">
                <a16:creationId xmlns:a16="http://schemas.microsoft.com/office/drawing/2014/main" id="{6645BE6B-302C-BFDC-F3CF-F3F10368DBE5}"/>
              </a:ext>
            </a:extLst>
          </p:cNvPr>
          <p:cNvGrpSpPr/>
          <p:nvPr/>
        </p:nvGrpSpPr>
        <p:grpSpPr>
          <a:xfrm>
            <a:off x="7646349" y="5352938"/>
            <a:ext cx="667465" cy="566405"/>
            <a:chOff x="5685555" y="3711707"/>
            <a:chExt cx="667465" cy="566405"/>
          </a:xfrm>
        </p:grpSpPr>
        <p:sp>
          <p:nvSpPr>
            <p:cNvPr id="2599" name="Rektangel 2598">
              <a:hlinkClick r:id="rId8" action="ppaction://hlinksldjump"/>
              <a:extLst>
                <a:ext uri="{FF2B5EF4-FFF2-40B4-BE49-F238E27FC236}">
                  <a16:creationId xmlns:a16="http://schemas.microsoft.com/office/drawing/2014/main" id="{60CC42D2-00D3-56CF-003B-9BB2B41245F2}"/>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00" name="Tekstfelt 2599">
              <a:hlinkClick r:id="rId8" action="ppaction://hlinksldjump"/>
              <a:extLst>
                <a:ext uri="{FF2B5EF4-FFF2-40B4-BE49-F238E27FC236}">
                  <a16:creationId xmlns:a16="http://schemas.microsoft.com/office/drawing/2014/main" id="{595520F0-6F4A-C6C3-1F18-66C409A6F099}"/>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2601" name="Tekstfelt 2600">
              <a:hlinkClick r:id="rId8" action="ppaction://hlinksldjump"/>
              <a:extLst>
                <a:ext uri="{FF2B5EF4-FFF2-40B4-BE49-F238E27FC236}">
                  <a16:creationId xmlns:a16="http://schemas.microsoft.com/office/drawing/2014/main" id="{CBAF94CF-4B29-470C-C5C0-19168CEE2445}"/>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2602" name="Tekstfelt 2601">
              <a:hlinkClick r:id="rId8" action="ppaction://hlinksldjump"/>
              <a:extLst>
                <a:ext uri="{FF2B5EF4-FFF2-40B4-BE49-F238E27FC236}">
                  <a16:creationId xmlns:a16="http://schemas.microsoft.com/office/drawing/2014/main" id="{8EB6B0D8-1C7B-BBE8-F3CF-9ECD9EB38BE7}"/>
                </a:ext>
              </a:extLst>
            </p:cNvPr>
            <p:cNvSpPr txBox="1"/>
            <p:nvPr/>
          </p:nvSpPr>
          <p:spPr>
            <a:xfrm>
              <a:off x="576020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2603" name="Tekstfelt 2602">
              <a:hlinkClick r:id="rId8" action="ppaction://hlinksldjump"/>
              <a:extLst>
                <a:ext uri="{FF2B5EF4-FFF2-40B4-BE49-F238E27FC236}">
                  <a16:creationId xmlns:a16="http://schemas.microsoft.com/office/drawing/2014/main" id="{A3CAB0A2-7F2B-2BA6-2670-983FD8353BD1}"/>
                </a:ext>
              </a:extLst>
            </p:cNvPr>
            <p:cNvSpPr txBox="1"/>
            <p:nvPr/>
          </p:nvSpPr>
          <p:spPr>
            <a:xfrm>
              <a:off x="5685555" y="3844047"/>
              <a:ext cx="391454" cy="246221"/>
            </a:xfrm>
            <a:prstGeom prst="rect">
              <a:avLst/>
            </a:prstGeom>
            <a:noFill/>
          </p:spPr>
          <p:txBody>
            <a:bodyPr wrap="none" rtlCol="0">
              <a:spAutoFit/>
            </a:bodyPr>
            <a:lstStyle/>
            <a:p>
              <a:r>
                <a:rPr lang="da-DK" sz="1000" dirty="0"/>
                <a:t>212</a:t>
              </a:r>
            </a:p>
          </p:txBody>
        </p:sp>
      </p:grpSp>
      <p:grpSp>
        <p:nvGrpSpPr>
          <p:cNvPr id="2604" name="Gruppe 2603">
            <a:extLst>
              <a:ext uri="{FF2B5EF4-FFF2-40B4-BE49-F238E27FC236}">
                <a16:creationId xmlns:a16="http://schemas.microsoft.com/office/drawing/2014/main" id="{C750529C-A6E0-247E-5344-43BDFF91E84D}"/>
              </a:ext>
            </a:extLst>
          </p:cNvPr>
          <p:cNvGrpSpPr/>
          <p:nvPr/>
        </p:nvGrpSpPr>
        <p:grpSpPr>
          <a:xfrm>
            <a:off x="8350423" y="5350415"/>
            <a:ext cx="667465" cy="566405"/>
            <a:chOff x="5685555" y="3711707"/>
            <a:chExt cx="667465" cy="566405"/>
          </a:xfrm>
        </p:grpSpPr>
        <p:sp>
          <p:nvSpPr>
            <p:cNvPr id="2605" name="Rektangel 2604">
              <a:hlinkClick r:id="rId8" action="ppaction://hlinksldjump"/>
              <a:extLst>
                <a:ext uri="{FF2B5EF4-FFF2-40B4-BE49-F238E27FC236}">
                  <a16:creationId xmlns:a16="http://schemas.microsoft.com/office/drawing/2014/main" id="{A88B8A92-BDC2-5F73-7AF9-48ECABED88D4}"/>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06" name="Tekstfelt 2605">
              <a:hlinkClick r:id="rId8" action="ppaction://hlinksldjump"/>
              <a:extLst>
                <a:ext uri="{FF2B5EF4-FFF2-40B4-BE49-F238E27FC236}">
                  <a16:creationId xmlns:a16="http://schemas.microsoft.com/office/drawing/2014/main" id="{1161C45C-EF6A-A4A2-164F-9D33EDDAE99C}"/>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86</a:t>
              </a:r>
            </a:p>
          </p:txBody>
        </p:sp>
        <p:sp>
          <p:nvSpPr>
            <p:cNvPr id="2607" name="Tekstfelt 2606">
              <a:hlinkClick r:id="rId8" action="ppaction://hlinksldjump"/>
              <a:extLst>
                <a:ext uri="{FF2B5EF4-FFF2-40B4-BE49-F238E27FC236}">
                  <a16:creationId xmlns:a16="http://schemas.microsoft.com/office/drawing/2014/main" id="{8704BE81-3923-CD9E-ADC2-B1CC9CC81CE7}"/>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Rn</a:t>
              </a:r>
              <a:endParaRPr lang="da-DK" sz="1600" dirty="0"/>
            </a:p>
          </p:txBody>
        </p:sp>
        <p:sp>
          <p:nvSpPr>
            <p:cNvPr id="2608" name="Tekstfelt 2607">
              <a:hlinkClick r:id="rId8" action="ppaction://hlinksldjump"/>
              <a:extLst>
                <a:ext uri="{FF2B5EF4-FFF2-40B4-BE49-F238E27FC236}">
                  <a16:creationId xmlns:a16="http://schemas.microsoft.com/office/drawing/2014/main" id="{67FE8AB8-D48B-F342-36EA-497208DBC6F9}"/>
                </a:ext>
              </a:extLst>
            </p:cNvPr>
            <p:cNvSpPr txBox="1"/>
            <p:nvPr/>
          </p:nvSpPr>
          <p:spPr>
            <a:xfrm>
              <a:off x="5776110" y="3711707"/>
              <a:ext cx="471604" cy="215444"/>
            </a:xfrm>
            <a:prstGeom prst="rect">
              <a:avLst/>
            </a:prstGeom>
            <a:noFill/>
            <a:scene3d>
              <a:camera prst="orthographicFront"/>
              <a:lightRig rig="threePt" dir="t"/>
            </a:scene3d>
            <a:sp3d>
              <a:bevelT h="38100"/>
            </a:sp3d>
          </p:spPr>
          <p:txBody>
            <a:bodyPr wrap="none" rtlCol="0">
              <a:spAutoFit/>
            </a:bodyPr>
            <a:lstStyle/>
            <a:p>
              <a:r>
                <a:rPr lang="da-DK" sz="800" dirty="0"/>
                <a:t>Radon</a:t>
              </a:r>
            </a:p>
          </p:txBody>
        </p:sp>
        <p:sp>
          <p:nvSpPr>
            <p:cNvPr id="2609" name="Tekstfelt 2608">
              <a:hlinkClick r:id="rId8" action="ppaction://hlinksldjump"/>
              <a:extLst>
                <a:ext uri="{FF2B5EF4-FFF2-40B4-BE49-F238E27FC236}">
                  <a16:creationId xmlns:a16="http://schemas.microsoft.com/office/drawing/2014/main" id="{D343745D-EDA0-CBDD-3A20-06BADDD8580F}"/>
                </a:ext>
              </a:extLst>
            </p:cNvPr>
            <p:cNvSpPr txBox="1"/>
            <p:nvPr/>
          </p:nvSpPr>
          <p:spPr>
            <a:xfrm>
              <a:off x="5685555" y="3844047"/>
              <a:ext cx="391454" cy="246221"/>
            </a:xfrm>
            <a:prstGeom prst="rect">
              <a:avLst/>
            </a:prstGeom>
            <a:noFill/>
          </p:spPr>
          <p:txBody>
            <a:bodyPr wrap="none" rtlCol="0">
              <a:spAutoFit/>
            </a:bodyPr>
            <a:lstStyle/>
            <a:p>
              <a:r>
                <a:rPr lang="da-DK" sz="1000" dirty="0"/>
                <a:t>214</a:t>
              </a:r>
            </a:p>
          </p:txBody>
        </p:sp>
      </p:grpSp>
      <p:grpSp>
        <p:nvGrpSpPr>
          <p:cNvPr id="2610" name="Gruppe 2609">
            <a:extLst>
              <a:ext uri="{FF2B5EF4-FFF2-40B4-BE49-F238E27FC236}">
                <a16:creationId xmlns:a16="http://schemas.microsoft.com/office/drawing/2014/main" id="{62B952C9-70D5-0158-5C2A-8A32971A0A23}"/>
              </a:ext>
            </a:extLst>
          </p:cNvPr>
          <p:cNvGrpSpPr/>
          <p:nvPr/>
        </p:nvGrpSpPr>
        <p:grpSpPr>
          <a:xfrm>
            <a:off x="9073392" y="5351667"/>
            <a:ext cx="667465" cy="566405"/>
            <a:chOff x="5685555" y="3711707"/>
            <a:chExt cx="667465" cy="566405"/>
          </a:xfrm>
        </p:grpSpPr>
        <p:sp>
          <p:nvSpPr>
            <p:cNvPr id="2611" name="Rektangel 2610">
              <a:hlinkClick r:id="rId8" action="ppaction://hlinksldjump"/>
              <a:extLst>
                <a:ext uri="{FF2B5EF4-FFF2-40B4-BE49-F238E27FC236}">
                  <a16:creationId xmlns:a16="http://schemas.microsoft.com/office/drawing/2014/main" id="{65DC688D-F866-C2F6-81F2-100486BDEE85}"/>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12" name="Tekstfelt 2611">
              <a:hlinkClick r:id="rId8" action="ppaction://hlinksldjump"/>
              <a:extLst>
                <a:ext uri="{FF2B5EF4-FFF2-40B4-BE49-F238E27FC236}">
                  <a16:creationId xmlns:a16="http://schemas.microsoft.com/office/drawing/2014/main" id="{D2CFF1DA-0B40-FCC3-622E-22F2D1389B38}"/>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84</a:t>
              </a:r>
            </a:p>
          </p:txBody>
        </p:sp>
        <p:sp>
          <p:nvSpPr>
            <p:cNvPr id="2613" name="Tekstfelt 2612">
              <a:hlinkClick r:id="rId8" action="ppaction://hlinksldjump"/>
              <a:extLst>
                <a:ext uri="{FF2B5EF4-FFF2-40B4-BE49-F238E27FC236}">
                  <a16:creationId xmlns:a16="http://schemas.microsoft.com/office/drawing/2014/main" id="{F9015A58-6628-DEA2-EB11-F4A889CC2584}"/>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Po</a:t>
              </a:r>
            </a:p>
          </p:txBody>
        </p:sp>
        <p:sp>
          <p:nvSpPr>
            <p:cNvPr id="2614" name="Tekstfelt 2613">
              <a:hlinkClick r:id="rId8" action="ppaction://hlinksldjump"/>
              <a:extLst>
                <a:ext uri="{FF2B5EF4-FFF2-40B4-BE49-F238E27FC236}">
                  <a16:creationId xmlns:a16="http://schemas.microsoft.com/office/drawing/2014/main" id="{53152525-6317-422D-89B1-05A75D3197B9}"/>
                </a:ext>
              </a:extLst>
            </p:cNvPr>
            <p:cNvSpPr txBox="1"/>
            <p:nvPr/>
          </p:nvSpPr>
          <p:spPr>
            <a:xfrm>
              <a:off x="5728404" y="3711707"/>
              <a:ext cx="609462" cy="215444"/>
            </a:xfrm>
            <a:prstGeom prst="rect">
              <a:avLst/>
            </a:prstGeom>
            <a:noFill/>
            <a:scene3d>
              <a:camera prst="orthographicFront"/>
              <a:lightRig rig="threePt" dir="t"/>
            </a:scene3d>
            <a:sp3d>
              <a:bevelT h="38100"/>
            </a:sp3d>
          </p:spPr>
          <p:txBody>
            <a:bodyPr wrap="none" rtlCol="0">
              <a:spAutoFit/>
            </a:bodyPr>
            <a:lstStyle/>
            <a:p>
              <a:r>
                <a:rPr lang="da-DK" sz="800" dirty="0"/>
                <a:t>Polonium</a:t>
              </a:r>
            </a:p>
          </p:txBody>
        </p:sp>
        <p:sp>
          <p:nvSpPr>
            <p:cNvPr id="2615" name="Tekstfelt 2614">
              <a:hlinkClick r:id="rId8" action="ppaction://hlinksldjump"/>
              <a:extLst>
                <a:ext uri="{FF2B5EF4-FFF2-40B4-BE49-F238E27FC236}">
                  <a16:creationId xmlns:a16="http://schemas.microsoft.com/office/drawing/2014/main" id="{6A716B14-FE9D-9EDA-8966-09EA94BA01BA}"/>
                </a:ext>
              </a:extLst>
            </p:cNvPr>
            <p:cNvSpPr txBox="1"/>
            <p:nvPr/>
          </p:nvSpPr>
          <p:spPr>
            <a:xfrm>
              <a:off x="5685555" y="3844047"/>
              <a:ext cx="391454" cy="246221"/>
            </a:xfrm>
            <a:prstGeom prst="rect">
              <a:avLst/>
            </a:prstGeom>
            <a:noFill/>
          </p:spPr>
          <p:txBody>
            <a:bodyPr wrap="none" rtlCol="0">
              <a:spAutoFit/>
            </a:bodyPr>
            <a:lstStyle/>
            <a:p>
              <a:r>
                <a:rPr lang="da-DK" sz="1000" dirty="0"/>
                <a:t>214</a:t>
              </a:r>
            </a:p>
          </p:txBody>
        </p:sp>
      </p:grpSp>
      <p:sp>
        <p:nvSpPr>
          <p:cNvPr id="3" name="Tekstfelt 2">
            <a:extLst>
              <a:ext uri="{FF2B5EF4-FFF2-40B4-BE49-F238E27FC236}">
                <a16:creationId xmlns:a16="http://schemas.microsoft.com/office/drawing/2014/main" id="{D267504B-8F1F-338E-0760-35534A26BB8C}"/>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cxnSp>
        <p:nvCxnSpPr>
          <p:cNvPr id="6" name="Lige pilforbindelse 5">
            <a:extLst>
              <a:ext uri="{FF2B5EF4-FFF2-40B4-BE49-F238E27FC236}">
                <a16:creationId xmlns:a16="http://schemas.microsoft.com/office/drawing/2014/main" id="{1C471334-F725-D6B8-075B-33D03B671C8C}"/>
              </a:ext>
            </a:extLst>
          </p:cNvPr>
          <p:cNvCxnSpPr>
            <a:cxnSpLocks/>
          </p:cNvCxnSpPr>
          <p:nvPr/>
        </p:nvCxnSpPr>
        <p:spPr>
          <a:xfrm flipH="1">
            <a:off x="5053063" y="4799420"/>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7" name="Lige pilforbindelse 6">
            <a:extLst>
              <a:ext uri="{FF2B5EF4-FFF2-40B4-BE49-F238E27FC236}">
                <a16:creationId xmlns:a16="http://schemas.microsoft.com/office/drawing/2014/main" id="{48B6C599-A0B1-55A2-3594-04AD70CECE02}"/>
              </a:ext>
            </a:extLst>
          </p:cNvPr>
          <p:cNvCxnSpPr>
            <a:cxnSpLocks/>
          </p:cNvCxnSpPr>
          <p:nvPr/>
        </p:nvCxnSpPr>
        <p:spPr>
          <a:xfrm flipH="1">
            <a:off x="4183102" y="5650798"/>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8" name="Lige pilforbindelse 7">
            <a:extLst>
              <a:ext uri="{FF2B5EF4-FFF2-40B4-BE49-F238E27FC236}">
                <a16:creationId xmlns:a16="http://schemas.microsoft.com/office/drawing/2014/main" id="{A606D022-2AD9-69D4-1751-7A038D3F5BE5}"/>
              </a:ext>
            </a:extLst>
          </p:cNvPr>
          <p:cNvCxnSpPr>
            <a:cxnSpLocks/>
          </p:cNvCxnSpPr>
          <p:nvPr/>
        </p:nvCxnSpPr>
        <p:spPr>
          <a:xfrm flipH="1">
            <a:off x="2454019" y="5656747"/>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9" name="Lige pilforbindelse 8">
            <a:extLst>
              <a:ext uri="{FF2B5EF4-FFF2-40B4-BE49-F238E27FC236}">
                <a16:creationId xmlns:a16="http://schemas.microsoft.com/office/drawing/2014/main" id="{5982AD4B-8A52-6468-8665-6094648D6346}"/>
              </a:ext>
            </a:extLst>
          </p:cNvPr>
          <p:cNvCxnSpPr>
            <a:cxnSpLocks noChangeAspect="1"/>
          </p:cNvCxnSpPr>
          <p:nvPr/>
        </p:nvCxnSpPr>
        <p:spPr>
          <a:xfrm rot="10800000">
            <a:off x="3740164" y="6065641"/>
            <a:ext cx="252000" cy="212400"/>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10" name="Lige pilforbindelse 9">
            <a:extLst>
              <a:ext uri="{FF2B5EF4-FFF2-40B4-BE49-F238E27FC236}">
                <a16:creationId xmlns:a16="http://schemas.microsoft.com/office/drawing/2014/main" id="{9E651290-55DF-6512-A0A6-E1AB028FC619}"/>
              </a:ext>
            </a:extLst>
          </p:cNvPr>
          <p:cNvCxnSpPr>
            <a:cxnSpLocks noChangeAspect="1"/>
          </p:cNvCxnSpPr>
          <p:nvPr/>
        </p:nvCxnSpPr>
        <p:spPr>
          <a:xfrm rot="10800000">
            <a:off x="3307849" y="5633326"/>
            <a:ext cx="252000" cy="212400"/>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14662431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7"/>
                                        </p:tgtEl>
                                        <p:attrNameLst>
                                          <p:attrName>style.visibility</p:attrName>
                                        </p:attrNameLst>
                                      </p:cBhvr>
                                      <p:to>
                                        <p:strVal val="visible"/>
                                      </p:to>
                                    </p:set>
                                    <p:animEffect transition="in" filter="dissolve">
                                      <p:cBhvr>
                                        <p:cTn id="11" dur="500"/>
                                        <p:tgtEl>
                                          <p:spTgt spid="7"/>
                                        </p:tgtEl>
                                      </p:cBhvr>
                                    </p:animEffect>
                                  </p:childTnLst>
                                </p:cTn>
                              </p:par>
                            </p:childTnLst>
                          </p:cTn>
                        </p:par>
                        <p:par>
                          <p:cTn id="12" fill="hold">
                            <p:stCondLst>
                              <p:cond delay="1000"/>
                            </p:stCondLst>
                            <p:childTnLst>
                              <p:par>
                                <p:cTn id="13" presetID="9" presetClass="entr" presetSubtype="0" fill="hold" nodeType="after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dissolve">
                                      <p:cBhvr>
                                        <p:cTn id="15" dur="500"/>
                                        <p:tgtEl>
                                          <p:spTgt spid="9"/>
                                        </p:tgtEl>
                                      </p:cBhvr>
                                    </p:animEffect>
                                  </p:childTnLst>
                                </p:cTn>
                              </p:par>
                            </p:childTnLst>
                          </p:cTn>
                        </p:par>
                        <p:par>
                          <p:cTn id="16" fill="hold">
                            <p:stCondLst>
                              <p:cond delay="1500"/>
                            </p:stCondLst>
                            <p:childTnLst>
                              <p:par>
                                <p:cTn id="17" presetID="9" presetClass="entr" presetSubtype="0" fill="hold" nodeType="afterEffect">
                                  <p:stCondLst>
                                    <p:cond delay="0"/>
                                  </p:stCondLst>
                                  <p:childTnLst>
                                    <p:set>
                                      <p:cBhvr>
                                        <p:cTn id="18" dur="1" fill="hold">
                                          <p:stCondLst>
                                            <p:cond delay="0"/>
                                          </p:stCondLst>
                                        </p:cTn>
                                        <p:tgtEl>
                                          <p:spTgt spid="10"/>
                                        </p:tgtEl>
                                        <p:attrNameLst>
                                          <p:attrName>style.visibility</p:attrName>
                                        </p:attrNameLst>
                                      </p:cBhvr>
                                      <p:to>
                                        <p:strVal val="visible"/>
                                      </p:to>
                                    </p:set>
                                    <p:animEffect transition="in" filter="dissolve">
                                      <p:cBhvr>
                                        <p:cTn id="19" dur="500"/>
                                        <p:tgtEl>
                                          <p:spTgt spid="10"/>
                                        </p:tgtEl>
                                      </p:cBhvr>
                                    </p:animEffect>
                                  </p:childTnLst>
                                </p:cTn>
                              </p:par>
                            </p:childTnLst>
                          </p:cTn>
                        </p:par>
                        <p:par>
                          <p:cTn id="20" fill="hold">
                            <p:stCondLst>
                              <p:cond delay="2000"/>
                            </p:stCondLst>
                            <p:childTnLst>
                              <p:par>
                                <p:cTn id="21" presetID="9" presetClass="entr" presetSubtype="0" fill="hold" nodeType="afterEffect">
                                  <p:stCondLst>
                                    <p:cond delay="0"/>
                                  </p:stCondLst>
                                  <p:childTnLst>
                                    <p:set>
                                      <p:cBhvr>
                                        <p:cTn id="22" dur="1" fill="hold">
                                          <p:stCondLst>
                                            <p:cond delay="0"/>
                                          </p:stCondLst>
                                        </p:cTn>
                                        <p:tgtEl>
                                          <p:spTgt spid="8"/>
                                        </p:tgtEl>
                                        <p:attrNameLst>
                                          <p:attrName>style.visibility</p:attrName>
                                        </p:attrNameLst>
                                      </p:cBhvr>
                                      <p:to>
                                        <p:strVal val="visible"/>
                                      </p:to>
                                    </p:set>
                                    <p:animEffect transition="in" filter="dissolve">
                                      <p:cBhvr>
                                        <p:cTn id="23"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463EA89-A1D6-4364-C433-D2D4C07E1300}"/>
            </a:ext>
          </a:extLst>
        </p:cNvPr>
        <p:cNvGrpSpPr/>
        <p:nvPr/>
      </p:nvGrpSpPr>
      <p:grpSpPr>
        <a:xfrm>
          <a:off x="0" y="0"/>
          <a:ext cx="0" cy="0"/>
          <a:chOff x="0" y="0"/>
          <a:chExt cx="0" cy="0"/>
        </a:xfrm>
      </p:grpSpPr>
      <p:pic>
        <p:nvPicPr>
          <p:cNvPr id="2552" name="Picture 2" descr="Ai Genereret, Forladt, Bygning, Gammel">
            <a:extLst>
              <a:ext uri="{FF2B5EF4-FFF2-40B4-BE49-F238E27FC236}">
                <a16:creationId xmlns:a16="http://schemas.microsoft.com/office/drawing/2014/main" id="{141620AC-18BA-C027-F858-5E04957834AF}"/>
              </a:ext>
            </a:extLst>
          </p:cNvPr>
          <p:cNvPicPr>
            <a:picLocks noChangeAspect="1" noChangeArrowheads="1"/>
          </p:cNvPicPr>
          <p:nvPr/>
        </p:nvPicPr>
        <p:blipFill>
          <a:blip r:embed="rId3">
            <a:extLst>
              <a:ext uri="{BEBA8EAE-BF5A-486C-A8C5-ECC9F3942E4B}">
                <a14:imgProps xmlns:a14="http://schemas.microsoft.com/office/drawing/2010/main">
                  <a14:imgLayer r:embed="rId4">
                    <a14:imgEffect>
                      <a14:brightnessContrast bright="-40000" contrast="-40000"/>
                    </a14:imgEffect>
                  </a14:imgLayer>
                </a14:imgProps>
              </a:ext>
              <a:ext uri="{28A0092B-C50C-407E-A947-70E740481C1C}">
                <a14:useLocalDpi xmlns:a14="http://schemas.microsoft.com/office/drawing/2010/main" val="0"/>
              </a:ext>
            </a:extLst>
          </a:blip>
          <a:srcRect l="5024" r="14072" b="-1"/>
          <a:stretch/>
        </p:blipFill>
        <p:spPr bwMode="auto">
          <a:xfrm>
            <a:off x="20" y="1282"/>
            <a:ext cx="9905980" cy="6856718"/>
          </a:xfrm>
          <a:prstGeom prst="rect">
            <a:avLst/>
          </a:prstGeom>
          <a:noFill/>
          <a:extLst>
            <a:ext uri="{909E8E84-426E-40DD-AFC4-6F175D3DCCD1}">
              <a14:hiddenFill xmlns:a14="http://schemas.microsoft.com/office/drawing/2010/main">
                <a:solidFill>
                  <a:srgbClr val="FFFFFF"/>
                </a:solidFill>
              </a14:hiddenFill>
            </a:ext>
          </a:extLst>
        </p:spPr>
      </p:pic>
      <p:grpSp>
        <p:nvGrpSpPr>
          <p:cNvPr id="1640" name="Gruppe 1639">
            <a:extLst>
              <a:ext uri="{FF2B5EF4-FFF2-40B4-BE49-F238E27FC236}">
                <a16:creationId xmlns:a16="http://schemas.microsoft.com/office/drawing/2014/main" id="{EBB3FFFA-33A2-A38D-45C6-54FCA52F3B8F}"/>
              </a:ext>
            </a:extLst>
          </p:cNvPr>
          <p:cNvGrpSpPr/>
          <p:nvPr/>
        </p:nvGrpSpPr>
        <p:grpSpPr>
          <a:xfrm>
            <a:off x="338113" y="1387706"/>
            <a:ext cx="5842309" cy="5233756"/>
            <a:chOff x="766885" y="981717"/>
            <a:chExt cx="5842309" cy="5233756"/>
          </a:xfrm>
        </p:grpSpPr>
        <p:grpSp>
          <p:nvGrpSpPr>
            <p:cNvPr id="1641" name="Gruppe 1640">
              <a:extLst>
                <a:ext uri="{FF2B5EF4-FFF2-40B4-BE49-F238E27FC236}">
                  <a16:creationId xmlns:a16="http://schemas.microsoft.com/office/drawing/2014/main" id="{99306E9F-0C07-F771-39EC-D0D93D01A7FB}"/>
                </a:ext>
              </a:extLst>
            </p:cNvPr>
            <p:cNvGrpSpPr/>
            <p:nvPr/>
          </p:nvGrpSpPr>
          <p:grpSpPr>
            <a:xfrm>
              <a:off x="778422" y="981717"/>
              <a:ext cx="5830772" cy="5233756"/>
              <a:chOff x="-136438" y="1029165"/>
              <a:chExt cx="5830772" cy="5233756"/>
            </a:xfrm>
          </p:grpSpPr>
          <p:grpSp>
            <p:nvGrpSpPr>
              <p:cNvPr id="1808" name="Gruppe 1807">
                <a:extLst>
                  <a:ext uri="{FF2B5EF4-FFF2-40B4-BE49-F238E27FC236}">
                    <a16:creationId xmlns:a16="http://schemas.microsoft.com/office/drawing/2014/main" id="{51A661BA-C151-79F5-1E55-75C7888FCF88}"/>
                  </a:ext>
                </a:extLst>
              </p:cNvPr>
              <p:cNvGrpSpPr/>
              <p:nvPr/>
            </p:nvGrpSpPr>
            <p:grpSpPr>
              <a:xfrm>
                <a:off x="4253398" y="1061132"/>
                <a:ext cx="442069" cy="4756379"/>
                <a:chOff x="3817279" y="1064461"/>
                <a:chExt cx="442069" cy="4756379"/>
              </a:xfrm>
            </p:grpSpPr>
            <p:sp>
              <p:nvSpPr>
                <p:cNvPr id="2478" name="Rektangel 2477">
                  <a:extLst>
                    <a:ext uri="{FF2B5EF4-FFF2-40B4-BE49-F238E27FC236}">
                      <a16:creationId xmlns:a16="http://schemas.microsoft.com/office/drawing/2014/main" id="{E65E0E4A-E3A8-08B6-12DC-FA770B8A38C0}"/>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9" name="Rektangel 2478">
                  <a:extLst>
                    <a:ext uri="{FF2B5EF4-FFF2-40B4-BE49-F238E27FC236}">
                      <a16:creationId xmlns:a16="http://schemas.microsoft.com/office/drawing/2014/main" id="{AD4F6FC8-4D2C-F1EF-CB3D-64865E7FDA5D}"/>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0" name="Rektangel 2479">
                  <a:extLst>
                    <a:ext uri="{FF2B5EF4-FFF2-40B4-BE49-F238E27FC236}">
                      <a16:creationId xmlns:a16="http://schemas.microsoft.com/office/drawing/2014/main" id="{913A5B7E-752D-67BC-AB4E-C90EB957E9AA}"/>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1" name="Rektangel 2480">
                  <a:extLst>
                    <a:ext uri="{FF2B5EF4-FFF2-40B4-BE49-F238E27FC236}">
                      <a16:creationId xmlns:a16="http://schemas.microsoft.com/office/drawing/2014/main" id="{E755ED1A-5DA1-D0F6-88F9-1294841F37AA}"/>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2" name="Rektangel 2481">
                  <a:extLst>
                    <a:ext uri="{FF2B5EF4-FFF2-40B4-BE49-F238E27FC236}">
                      <a16:creationId xmlns:a16="http://schemas.microsoft.com/office/drawing/2014/main" id="{D1B12842-8821-560B-4653-83C9B6FD5432}"/>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3" name="Rektangel 2482">
                  <a:extLst>
                    <a:ext uri="{FF2B5EF4-FFF2-40B4-BE49-F238E27FC236}">
                      <a16:creationId xmlns:a16="http://schemas.microsoft.com/office/drawing/2014/main" id="{75B072E4-192D-1F56-3685-30FAE16DB3A6}"/>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4" name="Rektangel 2483">
                  <a:extLst>
                    <a:ext uri="{FF2B5EF4-FFF2-40B4-BE49-F238E27FC236}">
                      <a16:creationId xmlns:a16="http://schemas.microsoft.com/office/drawing/2014/main" id="{C78C246C-9A7F-D1BD-8E43-B5972A83FF73}"/>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5" name="Rektangel 2484">
                  <a:extLst>
                    <a:ext uri="{FF2B5EF4-FFF2-40B4-BE49-F238E27FC236}">
                      <a16:creationId xmlns:a16="http://schemas.microsoft.com/office/drawing/2014/main" id="{257AC4E1-FAEE-1A9B-1203-16415E25D2D1}"/>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6" name="Rektangel 2485">
                  <a:extLst>
                    <a:ext uri="{FF2B5EF4-FFF2-40B4-BE49-F238E27FC236}">
                      <a16:creationId xmlns:a16="http://schemas.microsoft.com/office/drawing/2014/main" id="{BE101AD0-3BD8-8D18-8E9D-C500195D8F9F}"/>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7" name="Rektangel 2486">
                  <a:extLst>
                    <a:ext uri="{FF2B5EF4-FFF2-40B4-BE49-F238E27FC236}">
                      <a16:creationId xmlns:a16="http://schemas.microsoft.com/office/drawing/2014/main" id="{DD69BEEF-95C3-28BA-024F-6033ECC62FE0}"/>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8" name="Rektangel 2487">
                  <a:extLst>
                    <a:ext uri="{FF2B5EF4-FFF2-40B4-BE49-F238E27FC236}">
                      <a16:creationId xmlns:a16="http://schemas.microsoft.com/office/drawing/2014/main" id="{40B51B03-0ED9-C659-E784-3BE568CF1558}"/>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809" name="Rektangel 1808">
                <a:extLst>
                  <a:ext uri="{FF2B5EF4-FFF2-40B4-BE49-F238E27FC236}">
                    <a16:creationId xmlns:a16="http://schemas.microsoft.com/office/drawing/2014/main" id="{F22473A5-689D-6811-0B28-EC13E64CE846}"/>
                  </a:ext>
                </a:extLst>
              </p:cNvPr>
              <p:cNvSpPr>
                <a:spLocks noChangeAspect="1"/>
              </p:cNvSpPr>
              <p:nvPr/>
            </p:nvSpPr>
            <p:spPr>
              <a:xfrm>
                <a:off x="4265457" y="581623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1810" name="Gruppe 1809">
                <a:extLst>
                  <a:ext uri="{FF2B5EF4-FFF2-40B4-BE49-F238E27FC236}">
                    <a16:creationId xmlns:a16="http://schemas.microsoft.com/office/drawing/2014/main" id="{A3AC517C-5176-17B5-7097-9343C187588A}"/>
                  </a:ext>
                </a:extLst>
              </p:cNvPr>
              <p:cNvGrpSpPr/>
              <p:nvPr/>
            </p:nvGrpSpPr>
            <p:grpSpPr>
              <a:xfrm>
                <a:off x="4196610" y="1032983"/>
                <a:ext cx="641389" cy="5216305"/>
                <a:chOff x="2892468" y="1032983"/>
                <a:chExt cx="641389" cy="5216305"/>
              </a:xfrm>
            </p:grpSpPr>
            <p:grpSp>
              <p:nvGrpSpPr>
                <p:cNvPr id="2441" name="Gruppe 2440">
                  <a:extLst>
                    <a:ext uri="{FF2B5EF4-FFF2-40B4-BE49-F238E27FC236}">
                      <a16:creationId xmlns:a16="http://schemas.microsoft.com/office/drawing/2014/main" id="{098AA60B-B406-B49C-FB29-1F6B216CD4D4}"/>
                    </a:ext>
                  </a:extLst>
                </p:cNvPr>
                <p:cNvGrpSpPr/>
                <p:nvPr/>
              </p:nvGrpSpPr>
              <p:grpSpPr>
                <a:xfrm>
                  <a:off x="2892468" y="1032983"/>
                  <a:ext cx="641389" cy="5216305"/>
                  <a:chOff x="3475384" y="1188399"/>
                  <a:chExt cx="641389" cy="5216305"/>
                </a:xfrm>
              </p:grpSpPr>
              <p:sp>
                <p:nvSpPr>
                  <p:cNvPr id="2445" name="Tekstfelt 2444">
                    <a:extLst>
                      <a:ext uri="{FF2B5EF4-FFF2-40B4-BE49-F238E27FC236}">
                        <a16:creationId xmlns:a16="http://schemas.microsoft.com/office/drawing/2014/main" id="{AB393666-D0B6-AE17-BA9E-C88A9006D207}"/>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446" name="Tekstfelt 2445">
                    <a:extLst>
                      <a:ext uri="{FF2B5EF4-FFF2-40B4-BE49-F238E27FC236}">
                        <a16:creationId xmlns:a16="http://schemas.microsoft.com/office/drawing/2014/main" id="{D321AA8C-614A-12A5-5410-61BF110A348F}"/>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447" name="Tekstfelt 2446">
                    <a:extLst>
                      <a:ext uri="{FF2B5EF4-FFF2-40B4-BE49-F238E27FC236}">
                        <a16:creationId xmlns:a16="http://schemas.microsoft.com/office/drawing/2014/main" id="{5441EE6F-F015-2390-EB1D-D7788B55BF02}"/>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448" name="Tekstfelt 2447">
                    <a:extLst>
                      <a:ext uri="{FF2B5EF4-FFF2-40B4-BE49-F238E27FC236}">
                        <a16:creationId xmlns:a16="http://schemas.microsoft.com/office/drawing/2014/main" id="{C916086B-836D-961C-A5D7-4BE364987546}"/>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449" name="Tekstfelt 2448">
                    <a:extLst>
                      <a:ext uri="{FF2B5EF4-FFF2-40B4-BE49-F238E27FC236}">
                        <a16:creationId xmlns:a16="http://schemas.microsoft.com/office/drawing/2014/main" id="{9DAD9EF6-0EB7-5A60-E039-136F328A979D}"/>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450" name="Tekstfelt 2449">
                    <a:extLst>
                      <a:ext uri="{FF2B5EF4-FFF2-40B4-BE49-F238E27FC236}">
                        <a16:creationId xmlns:a16="http://schemas.microsoft.com/office/drawing/2014/main" id="{00294F51-0AAD-65CF-6A68-A488ABEB6F76}"/>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451" name="Tekstfelt 2450">
                    <a:extLst>
                      <a:ext uri="{FF2B5EF4-FFF2-40B4-BE49-F238E27FC236}">
                        <a16:creationId xmlns:a16="http://schemas.microsoft.com/office/drawing/2014/main" id="{C2FDF0CB-D4C4-865F-226A-F3DE6F86C30B}"/>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452" name="Tekstfelt 2451">
                    <a:extLst>
                      <a:ext uri="{FF2B5EF4-FFF2-40B4-BE49-F238E27FC236}">
                        <a16:creationId xmlns:a16="http://schemas.microsoft.com/office/drawing/2014/main" id="{4820FCBE-654D-ACF2-D7EC-A0C5288349D8}"/>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453" name="Tekstfelt 2452">
                    <a:extLst>
                      <a:ext uri="{FF2B5EF4-FFF2-40B4-BE49-F238E27FC236}">
                        <a16:creationId xmlns:a16="http://schemas.microsoft.com/office/drawing/2014/main" id="{E840659F-7327-0CF4-A007-5BD348841816}"/>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454" name="Tekstfelt 2453">
                    <a:extLst>
                      <a:ext uri="{FF2B5EF4-FFF2-40B4-BE49-F238E27FC236}">
                        <a16:creationId xmlns:a16="http://schemas.microsoft.com/office/drawing/2014/main" id="{3CD45939-ABF1-F6C1-A635-67AB0BC692E9}"/>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455" name="Tekstfelt 2454">
                    <a:extLst>
                      <a:ext uri="{FF2B5EF4-FFF2-40B4-BE49-F238E27FC236}">
                        <a16:creationId xmlns:a16="http://schemas.microsoft.com/office/drawing/2014/main" id="{3E010BAB-2EB3-68E8-9E8C-5DDD501D135E}"/>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456" name="Tekstfelt 2455">
                    <a:extLst>
                      <a:ext uri="{FF2B5EF4-FFF2-40B4-BE49-F238E27FC236}">
                        <a16:creationId xmlns:a16="http://schemas.microsoft.com/office/drawing/2014/main" id="{F827D976-0A71-9DC3-3A66-E7EA8773D433}"/>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457" name="Tekstfelt 2456">
                    <a:extLst>
                      <a:ext uri="{FF2B5EF4-FFF2-40B4-BE49-F238E27FC236}">
                        <a16:creationId xmlns:a16="http://schemas.microsoft.com/office/drawing/2014/main" id="{C1CD5C10-CDCF-028A-6D31-C4CBFE370952}"/>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458" name="Tekstfelt 2457">
                    <a:extLst>
                      <a:ext uri="{FF2B5EF4-FFF2-40B4-BE49-F238E27FC236}">
                        <a16:creationId xmlns:a16="http://schemas.microsoft.com/office/drawing/2014/main" id="{E0335C27-16E4-6B18-86DE-7B4114C7D316}"/>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459" name="Tekstfelt 2458">
                    <a:extLst>
                      <a:ext uri="{FF2B5EF4-FFF2-40B4-BE49-F238E27FC236}">
                        <a16:creationId xmlns:a16="http://schemas.microsoft.com/office/drawing/2014/main" id="{B446C9B3-4B7F-110C-28BE-A2827FA29CB3}"/>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460" name="Tekstfelt 2459">
                    <a:extLst>
                      <a:ext uri="{FF2B5EF4-FFF2-40B4-BE49-F238E27FC236}">
                        <a16:creationId xmlns:a16="http://schemas.microsoft.com/office/drawing/2014/main" id="{A85A9B3E-EEA1-1BAD-A174-854A9A871A86}"/>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461" name="Tekstfelt 2460">
                    <a:extLst>
                      <a:ext uri="{FF2B5EF4-FFF2-40B4-BE49-F238E27FC236}">
                        <a16:creationId xmlns:a16="http://schemas.microsoft.com/office/drawing/2014/main" id="{62D7E370-6CAA-8EB0-BDDB-AE198A9385D4}"/>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462" name="Tekstfelt 2461">
                    <a:extLst>
                      <a:ext uri="{FF2B5EF4-FFF2-40B4-BE49-F238E27FC236}">
                        <a16:creationId xmlns:a16="http://schemas.microsoft.com/office/drawing/2014/main" id="{712306A7-72CB-F692-3EB1-85C433ED2B3E}"/>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463" name="Tekstfelt 2462">
                    <a:extLst>
                      <a:ext uri="{FF2B5EF4-FFF2-40B4-BE49-F238E27FC236}">
                        <a16:creationId xmlns:a16="http://schemas.microsoft.com/office/drawing/2014/main" id="{6DC1E0AB-50FD-F760-72AD-6B61BB955C95}"/>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464" name="Tekstfelt 2463">
                    <a:extLst>
                      <a:ext uri="{FF2B5EF4-FFF2-40B4-BE49-F238E27FC236}">
                        <a16:creationId xmlns:a16="http://schemas.microsoft.com/office/drawing/2014/main" id="{1F43E37D-3A9F-482E-D165-8230B20D3856}"/>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465" name="Tekstfelt 2464">
                    <a:extLst>
                      <a:ext uri="{FF2B5EF4-FFF2-40B4-BE49-F238E27FC236}">
                        <a16:creationId xmlns:a16="http://schemas.microsoft.com/office/drawing/2014/main" id="{DEDEA678-66F3-06B6-28C9-4D1BB60C3F49}"/>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466" name="Tekstfelt 2465">
                    <a:extLst>
                      <a:ext uri="{FF2B5EF4-FFF2-40B4-BE49-F238E27FC236}">
                        <a16:creationId xmlns:a16="http://schemas.microsoft.com/office/drawing/2014/main" id="{8F94C991-8CDD-5EE8-6D78-7EDC9A8BAA24}"/>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467" name="Tekstfelt 2466">
                    <a:extLst>
                      <a:ext uri="{FF2B5EF4-FFF2-40B4-BE49-F238E27FC236}">
                        <a16:creationId xmlns:a16="http://schemas.microsoft.com/office/drawing/2014/main" id="{5F9ACCFE-5982-F7A3-6F07-AB6E42D05DB3}"/>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468" name="Tekstfelt 2467">
                    <a:extLst>
                      <a:ext uri="{FF2B5EF4-FFF2-40B4-BE49-F238E27FC236}">
                        <a16:creationId xmlns:a16="http://schemas.microsoft.com/office/drawing/2014/main" id="{E540925C-036D-3DE1-1A38-6A1B5A9C4ADB}"/>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469" name="Tekstfelt 2468">
                    <a:extLst>
                      <a:ext uri="{FF2B5EF4-FFF2-40B4-BE49-F238E27FC236}">
                        <a16:creationId xmlns:a16="http://schemas.microsoft.com/office/drawing/2014/main" id="{9EF90500-5D46-6FE0-B7FC-59AABF7AEA00}"/>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470" name="Tekstfelt 2469">
                    <a:extLst>
                      <a:ext uri="{FF2B5EF4-FFF2-40B4-BE49-F238E27FC236}">
                        <a16:creationId xmlns:a16="http://schemas.microsoft.com/office/drawing/2014/main" id="{91791E51-1A25-8899-A57D-42A4CE11BF6E}"/>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471" name="Tekstfelt 2470">
                    <a:extLst>
                      <a:ext uri="{FF2B5EF4-FFF2-40B4-BE49-F238E27FC236}">
                        <a16:creationId xmlns:a16="http://schemas.microsoft.com/office/drawing/2014/main" id="{63932C66-E9CA-E481-0EDF-B495CB269956}"/>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472" name="Tekstfelt 2471">
                    <a:extLst>
                      <a:ext uri="{FF2B5EF4-FFF2-40B4-BE49-F238E27FC236}">
                        <a16:creationId xmlns:a16="http://schemas.microsoft.com/office/drawing/2014/main" id="{4D18F5FC-6B39-5E16-25DB-FFB97F41FA14}"/>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473" name="Tekstfelt 2472">
                    <a:extLst>
                      <a:ext uri="{FF2B5EF4-FFF2-40B4-BE49-F238E27FC236}">
                        <a16:creationId xmlns:a16="http://schemas.microsoft.com/office/drawing/2014/main" id="{150C175D-DF80-D02E-2F69-A22C8C914152}"/>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474" name="Tekstfelt 2473">
                    <a:extLst>
                      <a:ext uri="{FF2B5EF4-FFF2-40B4-BE49-F238E27FC236}">
                        <a16:creationId xmlns:a16="http://schemas.microsoft.com/office/drawing/2014/main" id="{F008C8F1-D89F-9AFC-6805-8FA315FBE95F}"/>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475" name="Tekstfelt 2474">
                    <a:extLst>
                      <a:ext uri="{FF2B5EF4-FFF2-40B4-BE49-F238E27FC236}">
                        <a16:creationId xmlns:a16="http://schemas.microsoft.com/office/drawing/2014/main" id="{72A66D5F-4062-62A8-B5CF-371A5BFA6494}"/>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476" name="Tekstfelt 2475">
                    <a:extLst>
                      <a:ext uri="{FF2B5EF4-FFF2-40B4-BE49-F238E27FC236}">
                        <a16:creationId xmlns:a16="http://schemas.microsoft.com/office/drawing/2014/main" id="{7767E213-1317-1E00-7D49-C4D3686FD19F}"/>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477" name="Tekstfelt 2476">
                    <a:extLst>
                      <a:ext uri="{FF2B5EF4-FFF2-40B4-BE49-F238E27FC236}">
                        <a16:creationId xmlns:a16="http://schemas.microsoft.com/office/drawing/2014/main" id="{E6444021-9130-CDB2-E79F-ED2494C677A6}"/>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442" name="Tekstfelt 2441">
                  <a:extLst>
                    <a:ext uri="{FF2B5EF4-FFF2-40B4-BE49-F238E27FC236}">
                      <a16:creationId xmlns:a16="http://schemas.microsoft.com/office/drawing/2014/main" id="{2039B09E-B91D-58F3-B610-A4CC89D2DB84}"/>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443" name="Tekstfelt 2442">
                  <a:extLst>
                    <a:ext uri="{FF2B5EF4-FFF2-40B4-BE49-F238E27FC236}">
                      <a16:creationId xmlns:a16="http://schemas.microsoft.com/office/drawing/2014/main" id="{2CFB24CA-F6DA-CACE-972D-D7A1A72E0CD5}"/>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444" name="Tekstfelt 2443">
                  <a:extLst>
                    <a:ext uri="{FF2B5EF4-FFF2-40B4-BE49-F238E27FC236}">
                      <a16:creationId xmlns:a16="http://schemas.microsoft.com/office/drawing/2014/main" id="{2F8A50AA-CBE7-72ED-47B1-D4CADAC965B4}"/>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11" name="Gruppe 1810">
                <a:extLst>
                  <a:ext uri="{FF2B5EF4-FFF2-40B4-BE49-F238E27FC236}">
                    <a16:creationId xmlns:a16="http://schemas.microsoft.com/office/drawing/2014/main" id="{C78A3BA6-A25E-FA7B-A8AE-2D22652B0218}"/>
                  </a:ext>
                </a:extLst>
              </p:cNvPr>
              <p:cNvGrpSpPr/>
              <p:nvPr/>
            </p:nvGrpSpPr>
            <p:grpSpPr>
              <a:xfrm>
                <a:off x="4188892" y="1168460"/>
                <a:ext cx="374057" cy="4971316"/>
                <a:chOff x="2884750" y="1168460"/>
                <a:chExt cx="374057" cy="4971316"/>
              </a:xfrm>
            </p:grpSpPr>
            <p:grpSp>
              <p:nvGrpSpPr>
                <p:cNvPr id="2428" name="Gruppe 2427">
                  <a:extLst>
                    <a:ext uri="{FF2B5EF4-FFF2-40B4-BE49-F238E27FC236}">
                      <a16:creationId xmlns:a16="http://schemas.microsoft.com/office/drawing/2014/main" id="{29320CE9-E3AA-C153-759E-5F134C8C3BD5}"/>
                    </a:ext>
                  </a:extLst>
                </p:cNvPr>
                <p:cNvGrpSpPr/>
                <p:nvPr/>
              </p:nvGrpSpPr>
              <p:grpSpPr>
                <a:xfrm>
                  <a:off x="2884750" y="1168460"/>
                  <a:ext cx="358241" cy="4542339"/>
                  <a:chOff x="3468415" y="1754237"/>
                  <a:chExt cx="358241" cy="4542339"/>
                </a:xfrm>
              </p:grpSpPr>
              <p:sp>
                <p:nvSpPr>
                  <p:cNvPr id="2430" name="Tekstfelt 2429">
                    <a:extLst>
                      <a:ext uri="{FF2B5EF4-FFF2-40B4-BE49-F238E27FC236}">
                        <a16:creationId xmlns:a16="http://schemas.microsoft.com/office/drawing/2014/main" id="{B1640084-AA27-0E7C-0818-23EE929E6CB5}"/>
                      </a:ext>
                    </a:extLst>
                  </p:cNvPr>
                  <p:cNvSpPr txBox="1"/>
                  <p:nvPr/>
                </p:nvSpPr>
                <p:spPr>
                  <a:xfrm>
                    <a:off x="3477366" y="60811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217</a:t>
                    </a:r>
                  </a:p>
                </p:txBody>
              </p:sp>
              <p:sp>
                <p:nvSpPr>
                  <p:cNvPr id="2431" name="Tekstfelt 2430">
                    <a:extLst>
                      <a:ext uri="{FF2B5EF4-FFF2-40B4-BE49-F238E27FC236}">
                        <a16:creationId xmlns:a16="http://schemas.microsoft.com/office/drawing/2014/main" id="{F2F3D842-0319-2461-0A82-12CA3F311365}"/>
                      </a:ext>
                    </a:extLst>
                  </p:cNvPr>
                  <p:cNvSpPr txBox="1"/>
                  <p:nvPr/>
                </p:nvSpPr>
                <p:spPr>
                  <a:xfrm>
                    <a:off x="3470660" y="218566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226</a:t>
                    </a:r>
                  </a:p>
                </p:txBody>
              </p:sp>
              <p:sp>
                <p:nvSpPr>
                  <p:cNvPr id="2432" name="Tekstfelt 2431">
                    <a:extLst>
                      <a:ext uri="{FF2B5EF4-FFF2-40B4-BE49-F238E27FC236}">
                        <a16:creationId xmlns:a16="http://schemas.microsoft.com/office/drawing/2014/main" id="{CD1A8F31-A822-1F97-023F-C0808C3DBDB8}"/>
                      </a:ext>
                    </a:extLst>
                  </p:cNvPr>
                  <p:cNvSpPr txBox="1"/>
                  <p:nvPr/>
                </p:nvSpPr>
                <p:spPr>
                  <a:xfrm>
                    <a:off x="3470659" y="26193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225</a:t>
                    </a:r>
                  </a:p>
                </p:txBody>
              </p:sp>
              <p:sp>
                <p:nvSpPr>
                  <p:cNvPr id="2433" name="Tekstfelt 2432">
                    <a:extLst>
                      <a:ext uri="{FF2B5EF4-FFF2-40B4-BE49-F238E27FC236}">
                        <a16:creationId xmlns:a16="http://schemas.microsoft.com/office/drawing/2014/main" id="{8618EEFC-BD84-4648-AC1D-85A2A057949A}"/>
                      </a:ext>
                    </a:extLst>
                  </p:cNvPr>
                  <p:cNvSpPr txBox="1"/>
                  <p:nvPr/>
                </p:nvSpPr>
                <p:spPr>
                  <a:xfrm>
                    <a:off x="3468415" y="305412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224</a:t>
                    </a:r>
                  </a:p>
                </p:txBody>
              </p:sp>
              <p:sp>
                <p:nvSpPr>
                  <p:cNvPr id="2434" name="Tekstfelt 2433">
                    <a:extLst>
                      <a:ext uri="{FF2B5EF4-FFF2-40B4-BE49-F238E27FC236}">
                        <a16:creationId xmlns:a16="http://schemas.microsoft.com/office/drawing/2014/main" id="{0DA232FA-A40A-D299-18B1-8807DB93D58E}"/>
                      </a:ext>
                    </a:extLst>
                  </p:cNvPr>
                  <p:cNvSpPr txBox="1"/>
                  <p:nvPr/>
                </p:nvSpPr>
                <p:spPr>
                  <a:xfrm>
                    <a:off x="3469533" y="348555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223</a:t>
                    </a:r>
                  </a:p>
                </p:txBody>
              </p:sp>
              <p:sp>
                <p:nvSpPr>
                  <p:cNvPr id="2435" name="Tekstfelt 2434">
                    <a:extLst>
                      <a:ext uri="{FF2B5EF4-FFF2-40B4-BE49-F238E27FC236}">
                        <a16:creationId xmlns:a16="http://schemas.microsoft.com/office/drawing/2014/main" id="{3A7652E2-5B95-193F-2950-CE64EAF49A10}"/>
                      </a:ext>
                    </a:extLst>
                  </p:cNvPr>
                  <p:cNvSpPr txBox="1"/>
                  <p:nvPr/>
                </p:nvSpPr>
                <p:spPr>
                  <a:xfrm>
                    <a:off x="3470652" y="391699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222</a:t>
                    </a:r>
                  </a:p>
                </p:txBody>
              </p:sp>
              <p:sp>
                <p:nvSpPr>
                  <p:cNvPr id="2436" name="Tekstfelt 2435">
                    <a:extLst>
                      <a:ext uri="{FF2B5EF4-FFF2-40B4-BE49-F238E27FC236}">
                        <a16:creationId xmlns:a16="http://schemas.microsoft.com/office/drawing/2014/main" id="{3C670458-54B8-3828-AFE0-1C84DC6D86AA}"/>
                      </a:ext>
                    </a:extLst>
                  </p:cNvPr>
                  <p:cNvSpPr txBox="1"/>
                  <p:nvPr/>
                </p:nvSpPr>
                <p:spPr>
                  <a:xfrm>
                    <a:off x="3471769" y="434842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221</a:t>
                    </a:r>
                  </a:p>
                </p:txBody>
              </p:sp>
              <p:sp>
                <p:nvSpPr>
                  <p:cNvPr id="2437" name="Tekstfelt 2436">
                    <a:extLst>
                      <a:ext uri="{FF2B5EF4-FFF2-40B4-BE49-F238E27FC236}">
                        <a16:creationId xmlns:a16="http://schemas.microsoft.com/office/drawing/2014/main" id="{CC2447C4-0F63-B6B0-B531-F0B6A1DE1341}"/>
                      </a:ext>
                    </a:extLst>
                  </p:cNvPr>
                  <p:cNvSpPr txBox="1"/>
                  <p:nvPr/>
                </p:nvSpPr>
                <p:spPr>
                  <a:xfrm>
                    <a:off x="3472887" y="477984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220</a:t>
                    </a:r>
                  </a:p>
                </p:txBody>
              </p:sp>
              <p:sp>
                <p:nvSpPr>
                  <p:cNvPr id="2438" name="Tekstfelt 2437">
                    <a:extLst>
                      <a:ext uri="{FF2B5EF4-FFF2-40B4-BE49-F238E27FC236}">
                        <a16:creationId xmlns:a16="http://schemas.microsoft.com/office/drawing/2014/main" id="{FD579400-1B16-3D5C-A2C8-0CFAACB0DF3D}"/>
                      </a:ext>
                    </a:extLst>
                  </p:cNvPr>
                  <p:cNvSpPr txBox="1"/>
                  <p:nvPr/>
                </p:nvSpPr>
                <p:spPr>
                  <a:xfrm>
                    <a:off x="3477366" y="521127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219</a:t>
                    </a:r>
                  </a:p>
                </p:txBody>
              </p:sp>
              <p:sp>
                <p:nvSpPr>
                  <p:cNvPr id="2439" name="Tekstfelt 2438">
                    <a:extLst>
                      <a:ext uri="{FF2B5EF4-FFF2-40B4-BE49-F238E27FC236}">
                        <a16:creationId xmlns:a16="http://schemas.microsoft.com/office/drawing/2014/main" id="{F13767AB-3DA3-98BD-6791-CF0D3D169A13}"/>
                      </a:ext>
                    </a:extLst>
                  </p:cNvPr>
                  <p:cNvSpPr txBox="1"/>
                  <p:nvPr/>
                </p:nvSpPr>
                <p:spPr>
                  <a:xfrm>
                    <a:off x="3478484" y="5646066"/>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218</a:t>
                    </a:r>
                  </a:p>
                </p:txBody>
              </p:sp>
              <p:sp>
                <p:nvSpPr>
                  <p:cNvPr id="2440" name="Tekstfelt 2439">
                    <a:extLst>
                      <a:ext uri="{FF2B5EF4-FFF2-40B4-BE49-F238E27FC236}">
                        <a16:creationId xmlns:a16="http://schemas.microsoft.com/office/drawing/2014/main" id="{93681DDC-B5E8-8226-9E48-503905432B15}"/>
                      </a:ext>
                    </a:extLst>
                  </p:cNvPr>
                  <p:cNvSpPr txBox="1"/>
                  <p:nvPr/>
                </p:nvSpPr>
                <p:spPr>
                  <a:xfrm>
                    <a:off x="3469542" y="17542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227</a:t>
                    </a:r>
                  </a:p>
                </p:txBody>
              </p:sp>
            </p:grpSp>
            <p:sp>
              <p:nvSpPr>
                <p:cNvPr id="2429" name="Tekstfelt 2428">
                  <a:extLst>
                    <a:ext uri="{FF2B5EF4-FFF2-40B4-BE49-F238E27FC236}">
                      <a16:creationId xmlns:a16="http://schemas.microsoft.com/office/drawing/2014/main" id="{D6ED0D83-18CF-05AF-F145-EF9EED778600}"/>
                    </a:ext>
                  </a:extLst>
                </p:cNvPr>
                <p:cNvSpPr txBox="1"/>
                <p:nvPr/>
              </p:nvSpPr>
              <p:spPr>
                <a:xfrm>
                  <a:off x="2910635" y="59243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216</a:t>
                  </a:r>
                </a:p>
              </p:txBody>
            </p:sp>
          </p:grpSp>
          <p:grpSp>
            <p:nvGrpSpPr>
              <p:cNvPr id="1812" name="Gruppe 1811">
                <a:extLst>
                  <a:ext uri="{FF2B5EF4-FFF2-40B4-BE49-F238E27FC236}">
                    <a16:creationId xmlns:a16="http://schemas.microsoft.com/office/drawing/2014/main" id="{F0CEACDC-D1BF-7C50-683D-A0D7F7B479D8}"/>
                  </a:ext>
                </a:extLst>
              </p:cNvPr>
              <p:cNvGrpSpPr/>
              <p:nvPr/>
            </p:nvGrpSpPr>
            <p:grpSpPr>
              <a:xfrm>
                <a:off x="5119196" y="1063299"/>
                <a:ext cx="444157" cy="5190614"/>
                <a:chOff x="5753799" y="1204530"/>
                <a:chExt cx="444157" cy="5190614"/>
              </a:xfrm>
            </p:grpSpPr>
            <p:grpSp>
              <p:nvGrpSpPr>
                <p:cNvPr id="2415" name="Gruppe 2414">
                  <a:extLst>
                    <a:ext uri="{FF2B5EF4-FFF2-40B4-BE49-F238E27FC236}">
                      <a16:creationId xmlns:a16="http://schemas.microsoft.com/office/drawing/2014/main" id="{2EB3987B-ED81-C6FA-1D1E-02BE9A5F0488}"/>
                    </a:ext>
                  </a:extLst>
                </p:cNvPr>
                <p:cNvGrpSpPr/>
                <p:nvPr/>
              </p:nvGrpSpPr>
              <p:grpSpPr>
                <a:xfrm>
                  <a:off x="5753799" y="1204530"/>
                  <a:ext cx="442069" cy="4756379"/>
                  <a:chOff x="3817279" y="1064461"/>
                  <a:chExt cx="442069" cy="4756379"/>
                </a:xfrm>
              </p:grpSpPr>
              <p:sp>
                <p:nvSpPr>
                  <p:cNvPr id="2417" name="Rektangel 2416">
                    <a:extLst>
                      <a:ext uri="{FF2B5EF4-FFF2-40B4-BE49-F238E27FC236}">
                        <a16:creationId xmlns:a16="http://schemas.microsoft.com/office/drawing/2014/main" id="{29B78246-1AE2-14E1-5751-239A43523963}"/>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8" name="Rektangel 2417">
                    <a:extLst>
                      <a:ext uri="{FF2B5EF4-FFF2-40B4-BE49-F238E27FC236}">
                        <a16:creationId xmlns:a16="http://schemas.microsoft.com/office/drawing/2014/main" id="{FC796D8E-BD4A-0C67-6744-4D4F9565DEE8}"/>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9" name="Rektangel 2418">
                    <a:extLst>
                      <a:ext uri="{FF2B5EF4-FFF2-40B4-BE49-F238E27FC236}">
                        <a16:creationId xmlns:a16="http://schemas.microsoft.com/office/drawing/2014/main" id="{0A4929C9-5586-63EB-1A79-63093E465D89}"/>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0" name="Rektangel 2419">
                    <a:extLst>
                      <a:ext uri="{FF2B5EF4-FFF2-40B4-BE49-F238E27FC236}">
                        <a16:creationId xmlns:a16="http://schemas.microsoft.com/office/drawing/2014/main" id="{3108E3FF-3B4F-D05F-63B6-B2B09146636E}"/>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1" name="Rektangel 2420">
                    <a:extLst>
                      <a:ext uri="{FF2B5EF4-FFF2-40B4-BE49-F238E27FC236}">
                        <a16:creationId xmlns:a16="http://schemas.microsoft.com/office/drawing/2014/main" id="{040D3131-6AB5-AD42-0936-AE13EEE3C50F}"/>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2" name="Rektangel 2421">
                    <a:extLst>
                      <a:ext uri="{FF2B5EF4-FFF2-40B4-BE49-F238E27FC236}">
                        <a16:creationId xmlns:a16="http://schemas.microsoft.com/office/drawing/2014/main" id="{FF2A1324-DD01-4A70-5FE1-3BB57A257215}"/>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3" name="Rektangel 2422">
                    <a:extLst>
                      <a:ext uri="{FF2B5EF4-FFF2-40B4-BE49-F238E27FC236}">
                        <a16:creationId xmlns:a16="http://schemas.microsoft.com/office/drawing/2014/main" id="{62758ABC-9BE3-347E-3586-8498C3FD61E8}"/>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4" name="Rektangel 2423">
                    <a:extLst>
                      <a:ext uri="{FF2B5EF4-FFF2-40B4-BE49-F238E27FC236}">
                        <a16:creationId xmlns:a16="http://schemas.microsoft.com/office/drawing/2014/main" id="{9F5D3483-F9A6-685F-73DC-16C63EE2F29D}"/>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5" name="Rektangel 2424">
                    <a:extLst>
                      <a:ext uri="{FF2B5EF4-FFF2-40B4-BE49-F238E27FC236}">
                        <a16:creationId xmlns:a16="http://schemas.microsoft.com/office/drawing/2014/main" id="{FCF1CD4F-B727-964C-7887-1DFA8BA72EC8}"/>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6" name="Rektangel 2425">
                    <a:extLst>
                      <a:ext uri="{FF2B5EF4-FFF2-40B4-BE49-F238E27FC236}">
                        <a16:creationId xmlns:a16="http://schemas.microsoft.com/office/drawing/2014/main" id="{1D5365E7-9DB3-5068-ADF0-E808987DE23E}"/>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7" name="Rektangel 2426">
                    <a:extLst>
                      <a:ext uri="{FF2B5EF4-FFF2-40B4-BE49-F238E27FC236}">
                        <a16:creationId xmlns:a16="http://schemas.microsoft.com/office/drawing/2014/main" id="{3E1BDCF5-A787-9E7A-BB22-B24DF5A54CE8}"/>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16" name="Rektangel 2415">
                  <a:extLst>
                    <a:ext uri="{FF2B5EF4-FFF2-40B4-BE49-F238E27FC236}">
                      <a16:creationId xmlns:a16="http://schemas.microsoft.com/office/drawing/2014/main" id="{C51DC2AA-A0B2-A277-C642-A898D5F9DC5C}"/>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3" name="Gruppe 1812">
                <a:extLst>
                  <a:ext uri="{FF2B5EF4-FFF2-40B4-BE49-F238E27FC236}">
                    <a16:creationId xmlns:a16="http://schemas.microsoft.com/office/drawing/2014/main" id="{3AE77B10-14B7-836D-29E1-D3EB04766E2C}"/>
                  </a:ext>
                </a:extLst>
              </p:cNvPr>
              <p:cNvGrpSpPr/>
              <p:nvPr/>
            </p:nvGrpSpPr>
            <p:grpSpPr>
              <a:xfrm>
                <a:off x="4687520" y="1061335"/>
                <a:ext cx="444157" cy="5190614"/>
                <a:chOff x="5753799" y="1204530"/>
                <a:chExt cx="444157" cy="5190614"/>
              </a:xfrm>
            </p:grpSpPr>
            <p:grpSp>
              <p:nvGrpSpPr>
                <p:cNvPr id="2402" name="Gruppe 2401">
                  <a:extLst>
                    <a:ext uri="{FF2B5EF4-FFF2-40B4-BE49-F238E27FC236}">
                      <a16:creationId xmlns:a16="http://schemas.microsoft.com/office/drawing/2014/main" id="{D88076B9-1E45-1DDE-CDED-ABC1E3EE80B8}"/>
                    </a:ext>
                  </a:extLst>
                </p:cNvPr>
                <p:cNvGrpSpPr/>
                <p:nvPr/>
              </p:nvGrpSpPr>
              <p:grpSpPr>
                <a:xfrm>
                  <a:off x="5753799" y="1204530"/>
                  <a:ext cx="442069" cy="4756379"/>
                  <a:chOff x="3817279" y="1064461"/>
                  <a:chExt cx="442069" cy="4756379"/>
                </a:xfrm>
              </p:grpSpPr>
              <p:sp>
                <p:nvSpPr>
                  <p:cNvPr id="2404" name="Rektangel 2403">
                    <a:extLst>
                      <a:ext uri="{FF2B5EF4-FFF2-40B4-BE49-F238E27FC236}">
                        <a16:creationId xmlns:a16="http://schemas.microsoft.com/office/drawing/2014/main" id="{CE1CD521-E522-9B8C-FDB2-1C8D092E7CBA}"/>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5" name="Rektangel 2404">
                    <a:extLst>
                      <a:ext uri="{FF2B5EF4-FFF2-40B4-BE49-F238E27FC236}">
                        <a16:creationId xmlns:a16="http://schemas.microsoft.com/office/drawing/2014/main" id="{75EA8099-74DA-949E-690D-5710F04B1756}"/>
                      </a:ext>
                    </a:extLst>
                  </p:cNvPr>
                  <p:cNvSpPr>
                    <a:spLocks noChangeAspect="1"/>
                  </p:cNvSpPr>
                  <p:nvPr/>
                </p:nvSpPr>
                <p:spPr>
                  <a:xfrm>
                    <a:off x="3819523" y="1064461"/>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6" name="Rektangel 2405">
                    <a:extLst>
                      <a:ext uri="{FF2B5EF4-FFF2-40B4-BE49-F238E27FC236}">
                        <a16:creationId xmlns:a16="http://schemas.microsoft.com/office/drawing/2014/main" id="{F3CD8079-225D-8249-9D7B-D939B5E418A3}"/>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7" name="Rektangel 2406">
                    <a:extLst>
                      <a:ext uri="{FF2B5EF4-FFF2-40B4-BE49-F238E27FC236}">
                        <a16:creationId xmlns:a16="http://schemas.microsoft.com/office/drawing/2014/main" id="{55EDBC39-C96B-C71A-7A6C-69B7620CAA53}"/>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8" name="Rektangel 2407">
                    <a:extLst>
                      <a:ext uri="{FF2B5EF4-FFF2-40B4-BE49-F238E27FC236}">
                        <a16:creationId xmlns:a16="http://schemas.microsoft.com/office/drawing/2014/main" id="{55E6E83F-9D6B-9CA0-37C8-D799269C86B9}"/>
                      </a:ext>
                    </a:extLst>
                  </p:cNvPr>
                  <p:cNvSpPr>
                    <a:spLocks noChangeAspect="1"/>
                  </p:cNvSpPr>
                  <p:nvPr/>
                </p:nvSpPr>
                <p:spPr>
                  <a:xfrm>
                    <a:off x="3817279" y="2796903"/>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9" name="Rektangel 2408">
                    <a:extLst>
                      <a:ext uri="{FF2B5EF4-FFF2-40B4-BE49-F238E27FC236}">
                        <a16:creationId xmlns:a16="http://schemas.microsoft.com/office/drawing/2014/main" id="{6CE116AE-D7E1-F4D8-07CD-44D5B0161DBD}"/>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0" name="Rektangel 2409">
                    <a:extLst>
                      <a:ext uri="{FF2B5EF4-FFF2-40B4-BE49-F238E27FC236}">
                        <a16:creationId xmlns:a16="http://schemas.microsoft.com/office/drawing/2014/main" id="{FC6F34C5-B5BD-6DE6-5823-59170E35ECC0}"/>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1" name="Rektangel 2410">
                    <a:extLst>
                      <a:ext uri="{FF2B5EF4-FFF2-40B4-BE49-F238E27FC236}">
                        <a16:creationId xmlns:a16="http://schemas.microsoft.com/office/drawing/2014/main" id="{5E183185-5582-46AD-4834-084BCE4C4FFC}"/>
                      </a:ext>
                    </a:extLst>
                  </p:cNvPr>
                  <p:cNvSpPr>
                    <a:spLocks noChangeAspect="1"/>
                  </p:cNvSpPr>
                  <p:nvPr/>
                </p:nvSpPr>
                <p:spPr>
                  <a:xfrm>
                    <a:off x="3820633" y="409119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2" name="Rektangel 2411">
                    <a:extLst>
                      <a:ext uri="{FF2B5EF4-FFF2-40B4-BE49-F238E27FC236}">
                        <a16:creationId xmlns:a16="http://schemas.microsoft.com/office/drawing/2014/main" id="{692567C9-9D40-D125-5265-1A284D07D5B9}"/>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3" name="Rektangel 2412">
                    <a:extLst>
                      <a:ext uri="{FF2B5EF4-FFF2-40B4-BE49-F238E27FC236}">
                        <a16:creationId xmlns:a16="http://schemas.microsoft.com/office/drawing/2014/main" id="{CAA66704-405D-2C94-DD6F-0614B067B180}"/>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4" name="Rektangel 2413">
                    <a:extLst>
                      <a:ext uri="{FF2B5EF4-FFF2-40B4-BE49-F238E27FC236}">
                        <a16:creationId xmlns:a16="http://schemas.microsoft.com/office/drawing/2014/main" id="{4CF596E0-FC1D-04CC-237F-0E8531004F98}"/>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03" name="Rektangel 2402">
                  <a:extLst>
                    <a:ext uri="{FF2B5EF4-FFF2-40B4-BE49-F238E27FC236}">
                      <a16:creationId xmlns:a16="http://schemas.microsoft.com/office/drawing/2014/main" id="{1411656B-C266-7380-AAD7-7B7AF650EBDD}"/>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4" name="Gruppe 1813">
                <a:extLst>
                  <a:ext uri="{FF2B5EF4-FFF2-40B4-BE49-F238E27FC236}">
                    <a16:creationId xmlns:a16="http://schemas.microsoft.com/office/drawing/2014/main" id="{AF1E8A3C-CC5C-7FE5-A4BE-DA0DF527B251}"/>
                  </a:ext>
                </a:extLst>
              </p:cNvPr>
              <p:cNvGrpSpPr/>
              <p:nvPr/>
            </p:nvGrpSpPr>
            <p:grpSpPr>
              <a:xfrm>
                <a:off x="3819968" y="1058901"/>
                <a:ext cx="444157" cy="5190614"/>
                <a:chOff x="5753799" y="1204530"/>
                <a:chExt cx="444157" cy="5190614"/>
              </a:xfrm>
            </p:grpSpPr>
            <p:grpSp>
              <p:nvGrpSpPr>
                <p:cNvPr id="2389" name="Gruppe 2388">
                  <a:extLst>
                    <a:ext uri="{FF2B5EF4-FFF2-40B4-BE49-F238E27FC236}">
                      <a16:creationId xmlns:a16="http://schemas.microsoft.com/office/drawing/2014/main" id="{A9E0800A-3EB6-FA44-F536-0B198BC013C2}"/>
                    </a:ext>
                  </a:extLst>
                </p:cNvPr>
                <p:cNvGrpSpPr/>
                <p:nvPr/>
              </p:nvGrpSpPr>
              <p:grpSpPr>
                <a:xfrm>
                  <a:off x="5753799" y="1204530"/>
                  <a:ext cx="442069" cy="4756379"/>
                  <a:chOff x="3817279" y="1064461"/>
                  <a:chExt cx="442069" cy="4756379"/>
                </a:xfrm>
              </p:grpSpPr>
              <p:sp>
                <p:nvSpPr>
                  <p:cNvPr id="2391" name="Rektangel 2390">
                    <a:extLst>
                      <a:ext uri="{FF2B5EF4-FFF2-40B4-BE49-F238E27FC236}">
                        <a16:creationId xmlns:a16="http://schemas.microsoft.com/office/drawing/2014/main" id="{629AF0F7-7DC2-BB85-2C96-52DB48F5BE2C}"/>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2" name="Rektangel 2391">
                    <a:extLst>
                      <a:ext uri="{FF2B5EF4-FFF2-40B4-BE49-F238E27FC236}">
                        <a16:creationId xmlns:a16="http://schemas.microsoft.com/office/drawing/2014/main" id="{F2327786-B303-FD0B-C73A-8CA9258FC900}"/>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3" name="Rektangel 2392">
                    <a:extLst>
                      <a:ext uri="{FF2B5EF4-FFF2-40B4-BE49-F238E27FC236}">
                        <a16:creationId xmlns:a16="http://schemas.microsoft.com/office/drawing/2014/main" id="{7FD5C15C-62D8-DB11-E0DF-92F72A2BF69A}"/>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4" name="Rektangel 2393">
                    <a:extLst>
                      <a:ext uri="{FF2B5EF4-FFF2-40B4-BE49-F238E27FC236}">
                        <a16:creationId xmlns:a16="http://schemas.microsoft.com/office/drawing/2014/main" id="{F9A954B5-F69F-6B98-D0F8-5468D8419393}"/>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5" name="Rektangel 2394">
                    <a:extLst>
                      <a:ext uri="{FF2B5EF4-FFF2-40B4-BE49-F238E27FC236}">
                        <a16:creationId xmlns:a16="http://schemas.microsoft.com/office/drawing/2014/main" id="{6370B51A-B8B3-682A-46D9-25D99F34EB7D}"/>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6" name="Rektangel 2395">
                    <a:extLst>
                      <a:ext uri="{FF2B5EF4-FFF2-40B4-BE49-F238E27FC236}">
                        <a16:creationId xmlns:a16="http://schemas.microsoft.com/office/drawing/2014/main" id="{77853C7F-E7F3-7D80-5EAC-315541EF2DD6}"/>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7" name="Rektangel 2396">
                    <a:extLst>
                      <a:ext uri="{FF2B5EF4-FFF2-40B4-BE49-F238E27FC236}">
                        <a16:creationId xmlns:a16="http://schemas.microsoft.com/office/drawing/2014/main" id="{9815043F-A817-13DD-A120-B49A7D7B8B63}"/>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8" name="Rektangel 2397">
                    <a:extLst>
                      <a:ext uri="{FF2B5EF4-FFF2-40B4-BE49-F238E27FC236}">
                        <a16:creationId xmlns:a16="http://schemas.microsoft.com/office/drawing/2014/main" id="{72F870AB-5C91-03DD-65EB-1E96E201732D}"/>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9" name="Rektangel 2398">
                    <a:extLst>
                      <a:ext uri="{FF2B5EF4-FFF2-40B4-BE49-F238E27FC236}">
                        <a16:creationId xmlns:a16="http://schemas.microsoft.com/office/drawing/2014/main" id="{F28447A6-E780-211E-86F0-418B27FD50D2}"/>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0" name="Rektangel 2399">
                    <a:extLst>
                      <a:ext uri="{FF2B5EF4-FFF2-40B4-BE49-F238E27FC236}">
                        <a16:creationId xmlns:a16="http://schemas.microsoft.com/office/drawing/2014/main" id="{1169CCD2-A713-8F35-EA2F-B8322D251CC1}"/>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1" name="Rektangel 2400">
                    <a:extLst>
                      <a:ext uri="{FF2B5EF4-FFF2-40B4-BE49-F238E27FC236}">
                        <a16:creationId xmlns:a16="http://schemas.microsoft.com/office/drawing/2014/main" id="{50A31223-E571-4E5A-0418-B6B978649302}"/>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90" name="Rektangel 2389">
                  <a:extLst>
                    <a:ext uri="{FF2B5EF4-FFF2-40B4-BE49-F238E27FC236}">
                      <a16:creationId xmlns:a16="http://schemas.microsoft.com/office/drawing/2014/main" id="{DB155275-B481-AB0B-DC2E-EF495A69C86D}"/>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5" name="Gruppe 1814">
                <a:extLst>
                  <a:ext uri="{FF2B5EF4-FFF2-40B4-BE49-F238E27FC236}">
                    <a16:creationId xmlns:a16="http://schemas.microsoft.com/office/drawing/2014/main" id="{89A0751E-E812-B412-54DF-66DACD033465}"/>
                  </a:ext>
                </a:extLst>
              </p:cNvPr>
              <p:cNvGrpSpPr/>
              <p:nvPr/>
            </p:nvGrpSpPr>
            <p:grpSpPr>
              <a:xfrm>
                <a:off x="3386295" y="1062122"/>
                <a:ext cx="444157" cy="5190614"/>
                <a:chOff x="5753799" y="1204530"/>
                <a:chExt cx="444157" cy="5190614"/>
              </a:xfrm>
            </p:grpSpPr>
            <p:grpSp>
              <p:nvGrpSpPr>
                <p:cNvPr id="2376" name="Gruppe 2375">
                  <a:extLst>
                    <a:ext uri="{FF2B5EF4-FFF2-40B4-BE49-F238E27FC236}">
                      <a16:creationId xmlns:a16="http://schemas.microsoft.com/office/drawing/2014/main" id="{8E59064B-724F-5281-40F0-BBC7BB8312DD}"/>
                    </a:ext>
                  </a:extLst>
                </p:cNvPr>
                <p:cNvGrpSpPr/>
                <p:nvPr/>
              </p:nvGrpSpPr>
              <p:grpSpPr>
                <a:xfrm>
                  <a:off x="5753799" y="1204530"/>
                  <a:ext cx="442069" cy="4756379"/>
                  <a:chOff x="3817279" y="1064461"/>
                  <a:chExt cx="442069" cy="4756379"/>
                </a:xfrm>
              </p:grpSpPr>
              <p:sp>
                <p:nvSpPr>
                  <p:cNvPr id="2378" name="Rektangel 2377">
                    <a:extLst>
                      <a:ext uri="{FF2B5EF4-FFF2-40B4-BE49-F238E27FC236}">
                        <a16:creationId xmlns:a16="http://schemas.microsoft.com/office/drawing/2014/main" id="{E15414F0-2C3D-0367-B943-B83E0808E6E3}"/>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9" name="Rektangel 2378">
                    <a:extLst>
                      <a:ext uri="{FF2B5EF4-FFF2-40B4-BE49-F238E27FC236}">
                        <a16:creationId xmlns:a16="http://schemas.microsoft.com/office/drawing/2014/main" id="{66F599F6-06D8-7754-5524-139B9A8ED96D}"/>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0" name="Rektangel 2379">
                    <a:extLst>
                      <a:ext uri="{FF2B5EF4-FFF2-40B4-BE49-F238E27FC236}">
                        <a16:creationId xmlns:a16="http://schemas.microsoft.com/office/drawing/2014/main" id="{FDA8F7E4-29BF-19C4-3BEC-66BC40AC889F}"/>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1" name="Rektangel 2380">
                    <a:extLst>
                      <a:ext uri="{FF2B5EF4-FFF2-40B4-BE49-F238E27FC236}">
                        <a16:creationId xmlns:a16="http://schemas.microsoft.com/office/drawing/2014/main" id="{499FEA8E-8D9B-0DB6-2EBA-53078FF58661}"/>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2" name="Rektangel 2381">
                    <a:extLst>
                      <a:ext uri="{FF2B5EF4-FFF2-40B4-BE49-F238E27FC236}">
                        <a16:creationId xmlns:a16="http://schemas.microsoft.com/office/drawing/2014/main" id="{A771EDE5-48D9-C548-7046-9837E32894A0}"/>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3" name="Rektangel 2382">
                    <a:extLst>
                      <a:ext uri="{FF2B5EF4-FFF2-40B4-BE49-F238E27FC236}">
                        <a16:creationId xmlns:a16="http://schemas.microsoft.com/office/drawing/2014/main" id="{9667E6D9-BCF4-1785-1525-3B99B6735B86}"/>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4" name="Rektangel 2383">
                    <a:extLst>
                      <a:ext uri="{FF2B5EF4-FFF2-40B4-BE49-F238E27FC236}">
                        <a16:creationId xmlns:a16="http://schemas.microsoft.com/office/drawing/2014/main" id="{98F8E930-E0CD-08E8-116B-25BCB371D09B}"/>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5" name="Rektangel 2384">
                    <a:extLst>
                      <a:ext uri="{FF2B5EF4-FFF2-40B4-BE49-F238E27FC236}">
                        <a16:creationId xmlns:a16="http://schemas.microsoft.com/office/drawing/2014/main" id="{30C6827E-56FB-6630-5393-D9C64C84A150}"/>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6" name="Rektangel 2385">
                    <a:extLst>
                      <a:ext uri="{FF2B5EF4-FFF2-40B4-BE49-F238E27FC236}">
                        <a16:creationId xmlns:a16="http://schemas.microsoft.com/office/drawing/2014/main" id="{F45531FF-18B8-1675-0176-7A0B56272C28}"/>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7" name="Rektangel 2386">
                    <a:extLst>
                      <a:ext uri="{FF2B5EF4-FFF2-40B4-BE49-F238E27FC236}">
                        <a16:creationId xmlns:a16="http://schemas.microsoft.com/office/drawing/2014/main" id="{D88ED59A-33D2-54E7-202F-33F70F5F5D80}"/>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8" name="Rektangel 2387">
                    <a:extLst>
                      <a:ext uri="{FF2B5EF4-FFF2-40B4-BE49-F238E27FC236}">
                        <a16:creationId xmlns:a16="http://schemas.microsoft.com/office/drawing/2014/main" id="{47FA8407-07F7-AB73-D6FE-7EC142D79115}"/>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77" name="Rektangel 2376">
                  <a:extLst>
                    <a:ext uri="{FF2B5EF4-FFF2-40B4-BE49-F238E27FC236}">
                      <a16:creationId xmlns:a16="http://schemas.microsoft.com/office/drawing/2014/main" id="{79626D49-79CF-D085-3CB5-6B9AD4AE3CFE}"/>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6" name="Gruppe 1815">
                <a:extLst>
                  <a:ext uri="{FF2B5EF4-FFF2-40B4-BE49-F238E27FC236}">
                    <a16:creationId xmlns:a16="http://schemas.microsoft.com/office/drawing/2014/main" id="{E6C45D59-A835-F11C-AC8C-AA4754FF5732}"/>
                  </a:ext>
                </a:extLst>
              </p:cNvPr>
              <p:cNvGrpSpPr/>
              <p:nvPr/>
            </p:nvGrpSpPr>
            <p:grpSpPr>
              <a:xfrm>
                <a:off x="2949135" y="1063521"/>
                <a:ext cx="444157" cy="5190614"/>
                <a:chOff x="5753799" y="1204530"/>
                <a:chExt cx="444157" cy="5190614"/>
              </a:xfrm>
            </p:grpSpPr>
            <p:grpSp>
              <p:nvGrpSpPr>
                <p:cNvPr id="2363" name="Gruppe 2362">
                  <a:extLst>
                    <a:ext uri="{FF2B5EF4-FFF2-40B4-BE49-F238E27FC236}">
                      <a16:creationId xmlns:a16="http://schemas.microsoft.com/office/drawing/2014/main" id="{5FBB7E92-AFC4-810E-7F52-4A9E41015FE5}"/>
                    </a:ext>
                  </a:extLst>
                </p:cNvPr>
                <p:cNvGrpSpPr/>
                <p:nvPr/>
              </p:nvGrpSpPr>
              <p:grpSpPr>
                <a:xfrm>
                  <a:off x="5753799" y="1204530"/>
                  <a:ext cx="442069" cy="4756379"/>
                  <a:chOff x="3817279" y="1064461"/>
                  <a:chExt cx="442069" cy="4756379"/>
                </a:xfrm>
              </p:grpSpPr>
              <p:sp>
                <p:nvSpPr>
                  <p:cNvPr id="2365" name="Rektangel 2364">
                    <a:extLst>
                      <a:ext uri="{FF2B5EF4-FFF2-40B4-BE49-F238E27FC236}">
                        <a16:creationId xmlns:a16="http://schemas.microsoft.com/office/drawing/2014/main" id="{9487124A-2CCC-DA58-C275-843C5A678EA0}"/>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6" name="Rektangel 2365">
                    <a:extLst>
                      <a:ext uri="{FF2B5EF4-FFF2-40B4-BE49-F238E27FC236}">
                        <a16:creationId xmlns:a16="http://schemas.microsoft.com/office/drawing/2014/main" id="{809A9E5B-4893-BD19-FA6A-308C11635A38}"/>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7" name="Rektangel 2366">
                    <a:extLst>
                      <a:ext uri="{FF2B5EF4-FFF2-40B4-BE49-F238E27FC236}">
                        <a16:creationId xmlns:a16="http://schemas.microsoft.com/office/drawing/2014/main" id="{8647DE5A-CE9A-8AB7-6066-413D5906E99E}"/>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8" name="Rektangel 2367">
                    <a:extLst>
                      <a:ext uri="{FF2B5EF4-FFF2-40B4-BE49-F238E27FC236}">
                        <a16:creationId xmlns:a16="http://schemas.microsoft.com/office/drawing/2014/main" id="{9D273DF5-1E0C-FCCB-D13F-C46E99E34D77}"/>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9" name="Rektangel 2368">
                    <a:extLst>
                      <a:ext uri="{FF2B5EF4-FFF2-40B4-BE49-F238E27FC236}">
                        <a16:creationId xmlns:a16="http://schemas.microsoft.com/office/drawing/2014/main" id="{CEB1DF2B-6896-6A73-C493-587275DC376B}"/>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0" name="Rektangel 2369">
                    <a:extLst>
                      <a:ext uri="{FF2B5EF4-FFF2-40B4-BE49-F238E27FC236}">
                        <a16:creationId xmlns:a16="http://schemas.microsoft.com/office/drawing/2014/main" id="{E3394BCC-F2E6-127C-75CB-4E68653FC325}"/>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1" name="Rektangel 2370">
                    <a:extLst>
                      <a:ext uri="{FF2B5EF4-FFF2-40B4-BE49-F238E27FC236}">
                        <a16:creationId xmlns:a16="http://schemas.microsoft.com/office/drawing/2014/main" id="{06ED4398-C14E-1DF3-F8FF-31A84AAE1B6F}"/>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2" name="Rektangel 2371">
                    <a:extLst>
                      <a:ext uri="{FF2B5EF4-FFF2-40B4-BE49-F238E27FC236}">
                        <a16:creationId xmlns:a16="http://schemas.microsoft.com/office/drawing/2014/main" id="{E738AC07-F286-84CA-E0B7-0F9A8039E953}"/>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3" name="Rektangel 2372">
                    <a:extLst>
                      <a:ext uri="{FF2B5EF4-FFF2-40B4-BE49-F238E27FC236}">
                        <a16:creationId xmlns:a16="http://schemas.microsoft.com/office/drawing/2014/main" id="{CCC9C7BE-A4DE-1C08-130B-CC78AE939D68}"/>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4" name="Rektangel 2373">
                    <a:extLst>
                      <a:ext uri="{FF2B5EF4-FFF2-40B4-BE49-F238E27FC236}">
                        <a16:creationId xmlns:a16="http://schemas.microsoft.com/office/drawing/2014/main" id="{BEFAB190-8014-E189-5D4A-CD6E7B568D7F}"/>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5" name="Rektangel 2374">
                    <a:extLst>
                      <a:ext uri="{FF2B5EF4-FFF2-40B4-BE49-F238E27FC236}">
                        <a16:creationId xmlns:a16="http://schemas.microsoft.com/office/drawing/2014/main" id="{8F8E5EAB-4FEB-3030-F4D3-B39E6124D665}"/>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64" name="Rektangel 2363">
                  <a:extLst>
                    <a:ext uri="{FF2B5EF4-FFF2-40B4-BE49-F238E27FC236}">
                      <a16:creationId xmlns:a16="http://schemas.microsoft.com/office/drawing/2014/main" id="{94CC9908-E191-91FA-9233-575CCD14E2D0}"/>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7" name="Gruppe 1816">
                <a:extLst>
                  <a:ext uri="{FF2B5EF4-FFF2-40B4-BE49-F238E27FC236}">
                    <a16:creationId xmlns:a16="http://schemas.microsoft.com/office/drawing/2014/main" id="{A3BD240E-2938-DA3C-BCD0-6CF6EE0BA715}"/>
                  </a:ext>
                </a:extLst>
              </p:cNvPr>
              <p:cNvGrpSpPr/>
              <p:nvPr/>
            </p:nvGrpSpPr>
            <p:grpSpPr>
              <a:xfrm>
                <a:off x="2514229" y="1065829"/>
                <a:ext cx="444157" cy="5190614"/>
                <a:chOff x="5753799" y="1204530"/>
                <a:chExt cx="444157" cy="5190614"/>
              </a:xfrm>
            </p:grpSpPr>
            <p:grpSp>
              <p:nvGrpSpPr>
                <p:cNvPr id="2350" name="Gruppe 2349">
                  <a:extLst>
                    <a:ext uri="{FF2B5EF4-FFF2-40B4-BE49-F238E27FC236}">
                      <a16:creationId xmlns:a16="http://schemas.microsoft.com/office/drawing/2014/main" id="{C6481A57-538F-6E3E-B925-EB7236254C9B}"/>
                    </a:ext>
                  </a:extLst>
                </p:cNvPr>
                <p:cNvGrpSpPr/>
                <p:nvPr/>
              </p:nvGrpSpPr>
              <p:grpSpPr>
                <a:xfrm>
                  <a:off x="5753799" y="1204530"/>
                  <a:ext cx="442069" cy="4756379"/>
                  <a:chOff x="3817279" y="1064461"/>
                  <a:chExt cx="442069" cy="4756379"/>
                </a:xfrm>
              </p:grpSpPr>
              <p:sp>
                <p:nvSpPr>
                  <p:cNvPr id="2352" name="Rektangel 2351">
                    <a:extLst>
                      <a:ext uri="{FF2B5EF4-FFF2-40B4-BE49-F238E27FC236}">
                        <a16:creationId xmlns:a16="http://schemas.microsoft.com/office/drawing/2014/main" id="{624183FF-A9C3-62C2-BD15-E0039E49019E}"/>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3" name="Rektangel 2352">
                    <a:extLst>
                      <a:ext uri="{FF2B5EF4-FFF2-40B4-BE49-F238E27FC236}">
                        <a16:creationId xmlns:a16="http://schemas.microsoft.com/office/drawing/2014/main" id="{A442BF59-4944-9D71-30FB-B9F6196B6B4A}"/>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dirty="0"/>
                  </a:p>
                </p:txBody>
              </p:sp>
              <p:sp>
                <p:nvSpPr>
                  <p:cNvPr id="2354" name="Rektangel 2353">
                    <a:extLst>
                      <a:ext uri="{FF2B5EF4-FFF2-40B4-BE49-F238E27FC236}">
                        <a16:creationId xmlns:a16="http://schemas.microsoft.com/office/drawing/2014/main" id="{526B8B48-FF1D-4AFF-1FDC-A4A136ACE3EE}"/>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5" name="Rektangel 2354">
                    <a:extLst>
                      <a:ext uri="{FF2B5EF4-FFF2-40B4-BE49-F238E27FC236}">
                        <a16:creationId xmlns:a16="http://schemas.microsoft.com/office/drawing/2014/main" id="{0ED37CA0-9E44-F815-1AF9-EA37257B85A1}"/>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6" name="Rektangel 2355">
                    <a:extLst>
                      <a:ext uri="{FF2B5EF4-FFF2-40B4-BE49-F238E27FC236}">
                        <a16:creationId xmlns:a16="http://schemas.microsoft.com/office/drawing/2014/main" id="{4124A3CC-020F-6DAD-AF5B-42EFC633A16F}"/>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7" name="Rektangel 2356">
                    <a:extLst>
                      <a:ext uri="{FF2B5EF4-FFF2-40B4-BE49-F238E27FC236}">
                        <a16:creationId xmlns:a16="http://schemas.microsoft.com/office/drawing/2014/main" id="{8F3684F8-42AD-E5FB-B32C-391B733CF20D}"/>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8" name="Rektangel 2357">
                    <a:extLst>
                      <a:ext uri="{FF2B5EF4-FFF2-40B4-BE49-F238E27FC236}">
                        <a16:creationId xmlns:a16="http://schemas.microsoft.com/office/drawing/2014/main" id="{E619CBC5-887B-5893-B7E9-1BB18DDBAA60}"/>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9" name="Rektangel 2358">
                    <a:extLst>
                      <a:ext uri="{FF2B5EF4-FFF2-40B4-BE49-F238E27FC236}">
                        <a16:creationId xmlns:a16="http://schemas.microsoft.com/office/drawing/2014/main" id="{21E7D33F-5281-3B29-18C5-E21CD263D804}"/>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0" name="Rektangel 2359">
                    <a:extLst>
                      <a:ext uri="{FF2B5EF4-FFF2-40B4-BE49-F238E27FC236}">
                        <a16:creationId xmlns:a16="http://schemas.microsoft.com/office/drawing/2014/main" id="{82520BAC-4658-A010-70C3-852958C66FA1}"/>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1" name="Rektangel 2360">
                    <a:extLst>
                      <a:ext uri="{FF2B5EF4-FFF2-40B4-BE49-F238E27FC236}">
                        <a16:creationId xmlns:a16="http://schemas.microsoft.com/office/drawing/2014/main" id="{41473550-E362-A5B2-C8A7-3E3CF6786D10}"/>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2" name="Rektangel 2361">
                    <a:extLst>
                      <a:ext uri="{FF2B5EF4-FFF2-40B4-BE49-F238E27FC236}">
                        <a16:creationId xmlns:a16="http://schemas.microsoft.com/office/drawing/2014/main" id="{ADFCDBD1-56D9-701F-E5CE-DE455CD266A4}"/>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51" name="Rektangel 2350">
                  <a:extLst>
                    <a:ext uri="{FF2B5EF4-FFF2-40B4-BE49-F238E27FC236}">
                      <a16:creationId xmlns:a16="http://schemas.microsoft.com/office/drawing/2014/main" id="{7D46ABD8-1586-346A-6BDB-5D48DDB757FA}"/>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8" name="Gruppe 1817">
                <a:extLst>
                  <a:ext uri="{FF2B5EF4-FFF2-40B4-BE49-F238E27FC236}">
                    <a16:creationId xmlns:a16="http://schemas.microsoft.com/office/drawing/2014/main" id="{106C0B41-40CA-ED9F-858C-CD33EB587261}"/>
                  </a:ext>
                </a:extLst>
              </p:cNvPr>
              <p:cNvGrpSpPr/>
              <p:nvPr/>
            </p:nvGrpSpPr>
            <p:grpSpPr>
              <a:xfrm>
                <a:off x="2075940" y="1067864"/>
                <a:ext cx="444157" cy="5190614"/>
                <a:chOff x="5753799" y="1204530"/>
                <a:chExt cx="444157" cy="5190614"/>
              </a:xfrm>
            </p:grpSpPr>
            <p:grpSp>
              <p:nvGrpSpPr>
                <p:cNvPr id="2337" name="Gruppe 2336">
                  <a:extLst>
                    <a:ext uri="{FF2B5EF4-FFF2-40B4-BE49-F238E27FC236}">
                      <a16:creationId xmlns:a16="http://schemas.microsoft.com/office/drawing/2014/main" id="{E8EDAAFE-A6E4-777A-EA9D-CCBC967B4058}"/>
                    </a:ext>
                  </a:extLst>
                </p:cNvPr>
                <p:cNvGrpSpPr/>
                <p:nvPr/>
              </p:nvGrpSpPr>
              <p:grpSpPr>
                <a:xfrm>
                  <a:off x="5753799" y="1204530"/>
                  <a:ext cx="442069" cy="4756379"/>
                  <a:chOff x="3817279" y="1064461"/>
                  <a:chExt cx="442069" cy="4756379"/>
                </a:xfrm>
              </p:grpSpPr>
              <p:sp>
                <p:nvSpPr>
                  <p:cNvPr id="2339" name="Rektangel 2338">
                    <a:extLst>
                      <a:ext uri="{FF2B5EF4-FFF2-40B4-BE49-F238E27FC236}">
                        <a16:creationId xmlns:a16="http://schemas.microsoft.com/office/drawing/2014/main" id="{3152A3E8-3546-4C3D-819F-4F13CBF263E9}"/>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0" name="Rektangel 2339">
                    <a:extLst>
                      <a:ext uri="{FF2B5EF4-FFF2-40B4-BE49-F238E27FC236}">
                        <a16:creationId xmlns:a16="http://schemas.microsoft.com/office/drawing/2014/main" id="{619C9364-2989-60C5-927A-3998827207CA}"/>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1" name="Rektangel 2340">
                    <a:extLst>
                      <a:ext uri="{FF2B5EF4-FFF2-40B4-BE49-F238E27FC236}">
                        <a16:creationId xmlns:a16="http://schemas.microsoft.com/office/drawing/2014/main" id="{54DDB573-59D5-874A-2F0B-94A7920FAC2E}"/>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2" name="Rektangel 2341">
                    <a:extLst>
                      <a:ext uri="{FF2B5EF4-FFF2-40B4-BE49-F238E27FC236}">
                        <a16:creationId xmlns:a16="http://schemas.microsoft.com/office/drawing/2014/main" id="{3ADD4745-300E-7781-84CA-90E5BDB50995}"/>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3" name="Rektangel 2342">
                    <a:extLst>
                      <a:ext uri="{FF2B5EF4-FFF2-40B4-BE49-F238E27FC236}">
                        <a16:creationId xmlns:a16="http://schemas.microsoft.com/office/drawing/2014/main" id="{C60EA495-9E03-F920-709B-FBFC4AA6C538}"/>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4" name="Rektangel 2343">
                    <a:extLst>
                      <a:ext uri="{FF2B5EF4-FFF2-40B4-BE49-F238E27FC236}">
                        <a16:creationId xmlns:a16="http://schemas.microsoft.com/office/drawing/2014/main" id="{7CB5AB13-13E5-F5A4-815F-9A61E7416ADD}"/>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5" name="Rektangel 2344">
                    <a:extLst>
                      <a:ext uri="{FF2B5EF4-FFF2-40B4-BE49-F238E27FC236}">
                        <a16:creationId xmlns:a16="http://schemas.microsoft.com/office/drawing/2014/main" id="{40385AE4-03EC-9B0F-5B95-3AEACAF0F4F9}"/>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6" name="Rektangel 2345">
                    <a:extLst>
                      <a:ext uri="{FF2B5EF4-FFF2-40B4-BE49-F238E27FC236}">
                        <a16:creationId xmlns:a16="http://schemas.microsoft.com/office/drawing/2014/main" id="{37AE7803-5707-CE6B-D8D7-45F64E50C02A}"/>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7" name="Rektangel 2346">
                    <a:extLst>
                      <a:ext uri="{FF2B5EF4-FFF2-40B4-BE49-F238E27FC236}">
                        <a16:creationId xmlns:a16="http://schemas.microsoft.com/office/drawing/2014/main" id="{601F8083-C93D-A96C-B16C-E9558C379ABD}"/>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8" name="Rektangel 2347">
                    <a:extLst>
                      <a:ext uri="{FF2B5EF4-FFF2-40B4-BE49-F238E27FC236}">
                        <a16:creationId xmlns:a16="http://schemas.microsoft.com/office/drawing/2014/main" id="{B2C61E72-DFC9-DE51-93EE-61AB4F190000}"/>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9" name="Rektangel 2348">
                    <a:extLst>
                      <a:ext uri="{FF2B5EF4-FFF2-40B4-BE49-F238E27FC236}">
                        <a16:creationId xmlns:a16="http://schemas.microsoft.com/office/drawing/2014/main" id="{F6B4ECEB-2349-13C4-874F-ACB79B4CF253}"/>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38" name="Rektangel 2337">
                  <a:extLst>
                    <a:ext uri="{FF2B5EF4-FFF2-40B4-BE49-F238E27FC236}">
                      <a16:creationId xmlns:a16="http://schemas.microsoft.com/office/drawing/2014/main" id="{657578BC-B755-369E-CA80-0DE6F36E035A}"/>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9" name="Gruppe 1818">
                <a:extLst>
                  <a:ext uri="{FF2B5EF4-FFF2-40B4-BE49-F238E27FC236}">
                    <a16:creationId xmlns:a16="http://schemas.microsoft.com/office/drawing/2014/main" id="{CFBD35F2-8323-B311-FF26-0567ACAB87FB}"/>
                  </a:ext>
                </a:extLst>
              </p:cNvPr>
              <p:cNvGrpSpPr/>
              <p:nvPr/>
            </p:nvGrpSpPr>
            <p:grpSpPr>
              <a:xfrm>
                <a:off x="1644775" y="1068629"/>
                <a:ext cx="444157" cy="5190614"/>
                <a:chOff x="5753799" y="1204530"/>
                <a:chExt cx="444157" cy="5190614"/>
              </a:xfrm>
            </p:grpSpPr>
            <p:grpSp>
              <p:nvGrpSpPr>
                <p:cNvPr id="2324" name="Gruppe 2323">
                  <a:extLst>
                    <a:ext uri="{FF2B5EF4-FFF2-40B4-BE49-F238E27FC236}">
                      <a16:creationId xmlns:a16="http://schemas.microsoft.com/office/drawing/2014/main" id="{6726F3E8-7237-8BF5-BFEE-D79885423D6B}"/>
                    </a:ext>
                  </a:extLst>
                </p:cNvPr>
                <p:cNvGrpSpPr/>
                <p:nvPr/>
              </p:nvGrpSpPr>
              <p:grpSpPr>
                <a:xfrm>
                  <a:off x="5753799" y="1204530"/>
                  <a:ext cx="442069" cy="4756379"/>
                  <a:chOff x="3817279" y="1064461"/>
                  <a:chExt cx="442069" cy="4756379"/>
                </a:xfrm>
              </p:grpSpPr>
              <p:sp>
                <p:nvSpPr>
                  <p:cNvPr id="2326" name="Rektangel 2325">
                    <a:extLst>
                      <a:ext uri="{FF2B5EF4-FFF2-40B4-BE49-F238E27FC236}">
                        <a16:creationId xmlns:a16="http://schemas.microsoft.com/office/drawing/2014/main" id="{4B0C3765-1C2C-4A2F-48E2-EF640011ECB2}"/>
                      </a:ext>
                    </a:extLst>
                  </p:cNvPr>
                  <p:cNvSpPr>
                    <a:spLocks noChangeAspect="1"/>
                  </p:cNvSpPr>
                  <p:nvPr/>
                </p:nvSpPr>
                <p:spPr>
                  <a:xfrm>
                    <a:off x="3818406" y="149701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7" name="Rektangel 2326">
                    <a:extLst>
                      <a:ext uri="{FF2B5EF4-FFF2-40B4-BE49-F238E27FC236}">
                        <a16:creationId xmlns:a16="http://schemas.microsoft.com/office/drawing/2014/main" id="{37C8FF35-E3AE-C7BD-4616-30630449187D}"/>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8" name="Rektangel 2327">
                    <a:extLst>
                      <a:ext uri="{FF2B5EF4-FFF2-40B4-BE49-F238E27FC236}">
                        <a16:creationId xmlns:a16="http://schemas.microsoft.com/office/drawing/2014/main" id="{390A09AB-94E6-5BBE-6F84-2EF4A6CB72B8}"/>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9" name="Rektangel 2328">
                    <a:extLst>
                      <a:ext uri="{FF2B5EF4-FFF2-40B4-BE49-F238E27FC236}">
                        <a16:creationId xmlns:a16="http://schemas.microsoft.com/office/drawing/2014/main" id="{4DED1B03-BAE9-21F4-7ABF-D943AB84E20B}"/>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0" name="Rektangel 2329">
                    <a:extLst>
                      <a:ext uri="{FF2B5EF4-FFF2-40B4-BE49-F238E27FC236}">
                        <a16:creationId xmlns:a16="http://schemas.microsoft.com/office/drawing/2014/main" id="{2BB49814-B345-2C89-9F8B-DBD2C75AFB27}"/>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1" name="Rektangel 2330">
                    <a:extLst>
                      <a:ext uri="{FF2B5EF4-FFF2-40B4-BE49-F238E27FC236}">
                        <a16:creationId xmlns:a16="http://schemas.microsoft.com/office/drawing/2014/main" id="{E367AB15-FBF4-ACF8-4323-2441AA7F7422}"/>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2" name="Rektangel 2331">
                    <a:extLst>
                      <a:ext uri="{FF2B5EF4-FFF2-40B4-BE49-F238E27FC236}">
                        <a16:creationId xmlns:a16="http://schemas.microsoft.com/office/drawing/2014/main" id="{A54D9601-1D2F-227C-CD5A-DEACA0EF3CA0}"/>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3" name="Rektangel 2332">
                    <a:extLst>
                      <a:ext uri="{FF2B5EF4-FFF2-40B4-BE49-F238E27FC236}">
                        <a16:creationId xmlns:a16="http://schemas.microsoft.com/office/drawing/2014/main" id="{2FE56FBA-C0F3-9081-6FE8-36386AC8ABB6}"/>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4" name="Rektangel 2333">
                    <a:extLst>
                      <a:ext uri="{FF2B5EF4-FFF2-40B4-BE49-F238E27FC236}">
                        <a16:creationId xmlns:a16="http://schemas.microsoft.com/office/drawing/2014/main" id="{F1BFA6C4-B560-ED51-3204-1FA712A01528}"/>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5" name="Rektangel 2334">
                    <a:extLst>
                      <a:ext uri="{FF2B5EF4-FFF2-40B4-BE49-F238E27FC236}">
                        <a16:creationId xmlns:a16="http://schemas.microsoft.com/office/drawing/2014/main" id="{B1A36475-C232-35C2-7089-D6E9DACBF498}"/>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6" name="Rektangel 2335">
                    <a:extLst>
                      <a:ext uri="{FF2B5EF4-FFF2-40B4-BE49-F238E27FC236}">
                        <a16:creationId xmlns:a16="http://schemas.microsoft.com/office/drawing/2014/main" id="{8D3353A5-F55F-4B61-EC8B-F458DB655A0D}"/>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25" name="Rektangel 2324">
                  <a:extLst>
                    <a:ext uri="{FF2B5EF4-FFF2-40B4-BE49-F238E27FC236}">
                      <a16:creationId xmlns:a16="http://schemas.microsoft.com/office/drawing/2014/main" id="{E417E647-07DF-FADA-3478-2495A16FDA14}"/>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0" name="Gruppe 1819">
                <a:extLst>
                  <a:ext uri="{FF2B5EF4-FFF2-40B4-BE49-F238E27FC236}">
                    <a16:creationId xmlns:a16="http://schemas.microsoft.com/office/drawing/2014/main" id="{2E884F79-AB2C-134F-8972-77BEA40C4353}"/>
                  </a:ext>
                </a:extLst>
              </p:cNvPr>
              <p:cNvGrpSpPr/>
              <p:nvPr/>
            </p:nvGrpSpPr>
            <p:grpSpPr>
              <a:xfrm>
                <a:off x="1212845" y="1068629"/>
                <a:ext cx="444157" cy="5190614"/>
                <a:chOff x="5753799" y="1204530"/>
                <a:chExt cx="444157" cy="5190614"/>
              </a:xfrm>
            </p:grpSpPr>
            <p:grpSp>
              <p:nvGrpSpPr>
                <p:cNvPr id="2311" name="Gruppe 2310">
                  <a:extLst>
                    <a:ext uri="{FF2B5EF4-FFF2-40B4-BE49-F238E27FC236}">
                      <a16:creationId xmlns:a16="http://schemas.microsoft.com/office/drawing/2014/main" id="{42D1F63D-2290-6656-EF1E-ED5D6698B945}"/>
                    </a:ext>
                  </a:extLst>
                </p:cNvPr>
                <p:cNvGrpSpPr/>
                <p:nvPr/>
              </p:nvGrpSpPr>
              <p:grpSpPr>
                <a:xfrm>
                  <a:off x="5753799" y="1204530"/>
                  <a:ext cx="442069" cy="4756379"/>
                  <a:chOff x="3817279" y="1064461"/>
                  <a:chExt cx="442069" cy="4756379"/>
                </a:xfrm>
              </p:grpSpPr>
              <p:sp>
                <p:nvSpPr>
                  <p:cNvPr id="2313" name="Rektangel 2312">
                    <a:extLst>
                      <a:ext uri="{FF2B5EF4-FFF2-40B4-BE49-F238E27FC236}">
                        <a16:creationId xmlns:a16="http://schemas.microsoft.com/office/drawing/2014/main" id="{D621982B-A7EA-0F3A-1CC1-176B2E6EA351}"/>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4" name="Rektangel 2313">
                    <a:extLst>
                      <a:ext uri="{FF2B5EF4-FFF2-40B4-BE49-F238E27FC236}">
                        <a16:creationId xmlns:a16="http://schemas.microsoft.com/office/drawing/2014/main" id="{DBCE4C04-4547-4B43-FA02-FA22A6907BEE}"/>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5" name="Rektangel 2314">
                    <a:extLst>
                      <a:ext uri="{FF2B5EF4-FFF2-40B4-BE49-F238E27FC236}">
                        <a16:creationId xmlns:a16="http://schemas.microsoft.com/office/drawing/2014/main" id="{156F738B-FFD8-10C0-DF41-E0A78149045B}"/>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6" name="Rektangel 2315">
                    <a:extLst>
                      <a:ext uri="{FF2B5EF4-FFF2-40B4-BE49-F238E27FC236}">
                        <a16:creationId xmlns:a16="http://schemas.microsoft.com/office/drawing/2014/main" id="{D8DEB874-F0EF-6AFF-5E67-1A5378D8E177}"/>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7" name="Rektangel 2316">
                    <a:extLst>
                      <a:ext uri="{FF2B5EF4-FFF2-40B4-BE49-F238E27FC236}">
                        <a16:creationId xmlns:a16="http://schemas.microsoft.com/office/drawing/2014/main" id="{81CB053E-377F-DC46-4F67-EE38A9C8F114}"/>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8" name="Rektangel 2317">
                    <a:extLst>
                      <a:ext uri="{FF2B5EF4-FFF2-40B4-BE49-F238E27FC236}">
                        <a16:creationId xmlns:a16="http://schemas.microsoft.com/office/drawing/2014/main" id="{9568A246-FF87-CEB7-056F-662B4C264303}"/>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9" name="Rektangel 2318">
                    <a:extLst>
                      <a:ext uri="{FF2B5EF4-FFF2-40B4-BE49-F238E27FC236}">
                        <a16:creationId xmlns:a16="http://schemas.microsoft.com/office/drawing/2014/main" id="{CFF46FD5-AEB4-9027-88FC-7A2AC48DF2AE}"/>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0" name="Rektangel 2319">
                    <a:extLst>
                      <a:ext uri="{FF2B5EF4-FFF2-40B4-BE49-F238E27FC236}">
                        <a16:creationId xmlns:a16="http://schemas.microsoft.com/office/drawing/2014/main" id="{B7BBA4BE-78FE-0A2F-5273-6328D4882D2D}"/>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1" name="Rektangel 2320">
                    <a:extLst>
                      <a:ext uri="{FF2B5EF4-FFF2-40B4-BE49-F238E27FC236}">
                        <a16:creationId xmlns:a16="http://schemas.microsoft.com/office/drawing/2014/main" id="{26A564FA-C7CE-0091-EBBA-CB2070DB8803}"/>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2" name="Rektangel 2321">
                    <a:extLst>
                      <a:ext uri="{FF2B5EF4-FFF2-40B4-BE49-F238E27FC236}">
                        <a16:creationId xmlns:a16="http://schemas.microsoft.com/office/drawing/2014/main" id="{85916908-A4E5-421C-88A1-14A57565EA37}"/>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3" name="Rektangel 2322">
                    <a:extLst>
                      <a:ext uri="{FF2B5EF4-FFF2-40B4-BE49-F238E27FC236}">
                        <a16:creationId xmlns:a16="http://schemas.microsoft.com/office/drawing/2014/main" id="{3D3EE92A-7F26-19AE-32B2-78CD47BF4FF7}"/>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12" name="Rektangel 2311">
                  <a:extLst>
                    <a:ext uri="{FF2B5EF4-FFF2-40B4-BE49-F238E27FC236}">
                      <a16:creationId xmlns:a16="http://schemas.microsoft.com/office/drawing/2014/main" id="{34CFF3E4-610E-C150-96C6-14A16B459A07}"/>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1" name="Gruppe 1820">
                <a:extLst>
                  <a:ext uri="{FF2B5EF4-FFF2-40B4-BE49-F238E27FC236}">
                    <a16:creationId xmlns:a16="http://schemas.microsoft.com/office/drawing/2014/main" id="{4B467845-DAF6-37A9-8ABA-00BA5A760AF7}"/>
                  </a:ext>
                </a:extLst>
              </p:cNvPr>
              <p:cNvGrpSpPr/>
              <p:nvPr/>
            </p:nvGrpSpPr>
            <p:grpSpPr>
              <a:xfrm>
                <a:off x="780951" y="1067864"/>
                <a:ext cx="444157" cy="5190614"/>
                <a:chOff x="5753799" y="1204530"/>
                <a:chExt cx="444157" cy="5190614"/>
              </a:xfrm>
            </p:grpSpPr>
            <p:grpSp>
              <p:nvGrpSpPr>
                <p:cNvPr id="2298" name="Gruppe 2297">
                  <a:extLst>
                    <a:ext uri="{FF2B5EF4-FFF2-40B4-BE49-F238E27FC236}">
                      <a16:creationId xmlns:a16="http://schemas.microsoft.com/office/drawing/2014/main" id="{D7CC2481-F32D-460E-16A3-7B133DD7C5FA}"/>
                    </a:ext>
                  </a:extLst>
                </p:cNvPr>
                <p:cNvGrpSpPr/>
                <p:nvPr/>
              </p:nvGrpSpPr>
              <p:grpSpPr>
                <a:xfrm>
                  <a:off x="5753799" y="1204530"/>
                  <a:ext cx="442069" cy="4756379"/>
                  <a:chOff x="3817279" y="1064461"/>
                  <a:chExt cx="442069" cy="4756379"/>
                </a:xfrm>
              </p:grpSpPr>
              <p:sp>
                <p:nvSpPr>
                  <p:cNvPr id="2300" name="Rektangel 2299">
                    <a:extLst>
                      <a:ext uri="{FF2B5EF4-FFF2-40B4-BE49-F238E27FC236}">
                        <a16:creationId xmlns:a16="http://schemas.microsoft.com/office/drawing/2014/main" id="{A9BDD2A7-4F0C-90D1-DAB6-2B02EEEFA2D1}"/>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1" name="Rektangel 2300">
                    <a:extLst>
                      <a:ext uri="{FF2B5EF4-FFF2-40B4-BE49-F238E27FC236}">
                        <a16:creationId xmlns:a16="http://schemas.microsoft.com/office/drawing/2014/main" id="{DB66AF1D-D104-DD0F-1C3B-66388F2815ED}"/>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2" name="Rektangel 2301">
                    <a:extLst>
                      <a:ext uri="{FF2B5EF4-FFF2-40B4-BE49-F238E27FC236}">
                        <a16:creationId xmlns:a16="http://schemas.microsoft.com/office/drawing/2014/main" id="{E2276443-8F35-E5C0-E1A0-FBC05D9E4D7C}"/>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3" name="Rektangel 2302">
                    <a:extLst>
                      <a:ext uri="{FF2B5EF4-FFF2-40B4-BE49-F238E27FC236}">
                        <a16:creationId xmlns:a16="http://schemas.microsoft.com/office/drawing/2014/main" id="{7424D06B-2AE4-C300-7B02-A5214A20F976}"/>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4" name="Rektangel 2303">
                    <a:extLst>
                      <a:ext uri="{FF2B5EF4-FFF2-40B4-BE49-F238E27FC236}">
                        <a16:creationId xmlns:a16="http://schemas.microsoft.com/office/drawing/2014/main" id="{108843BA-B64B-82F0-0D7E-5B3AE17BCB22}"/>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5" name="Rektangel 2304">
                    <a:extLst>
                      <a:ext uri="{FF2B5EF4-FFF2-40B4-BE49-F238E27FC236}">
                        <a16:creationId xmlns:a16="http://schemas.microsoft.com/office/drawing/2014/main" id="{3B3017EB-FBAB-483D-8B48-7FC6288A8552}"/>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6" name="Rektangel 2305">
                    <a:extLst>
                      <a:ext uri="{FF2B5EF4-FFF2-40B4-BE49-F238E27FC236}">
                        <a16:creationId xmlns:a16="http://schemas.microsoft.com/office/drawing/2014/main" id="{FFBF2140-ED26-2062-CCEA-8AF32EB9B994}"/>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7" name="Rektangel 2306">
                    <a:extLst>
                      <a:ext uri="{FF2B5EF4-FFF2-40B4-BE49-F238E27FC236}">
                        <a16:creationId xmlns:a16="http://schemas.microsoft.com/office/drawing/2014/main" id="{6BA76B61-5E8F-3DD3-A9C2-A71443D27EBE}"/>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8" name="Rektangel 2307">
                    <a:extLst>
                      <a:ext uri="{FF2B5EF4-FFF2-40B4-BE49-F238E27FC236}">
                        <a16:creationId xmlns:a16="http://schemas.microsoft.com/office/drawing/2014/main" id="{C981C617-CC62-5C7C-6671-9D7268CE48B1}"/>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9" name="Rektangel 2308">
                    <a:extLst>
                      <a:ext uri="{FF2B5EF4-FFF2-40B4-BE49-F238E27FC236}">
                        <a16:creationId xmlns:a16="http://schemas.microsoft.com/office/drawing/2014/main" id="{92B801FE-F640-CC79-D511-E74689C79295}"/>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0" name="Rektangel 2309">
                    <a:extLst>
                      <a:ext uri="{FF2B5EF4-FFF2-40B4-BE49-F238E27FC236}">
                        <a16:creationId xmlns:a16="http://schemas.microsoft.com/office/drawing/2014/main" id="{A7390803-EDBF-DE51-181C-628DF721CEA9}"/>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99" name="Rektangel 2298">
                  <a:extLst>
                    <a:ext uri="{FF2B5EF4-FFF2-40B4-BE49-F238E27FC236}">
                      <a16:creationId xmlns:a16="http://schemas.microsoft.com/office/drawing/2014/main" id="{D7D4B935-A103-745C-2437-93114C8FA9ED}"/>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2" name="Gruppe 1821">
                <a:extLst>
                  <a:ext uri="{FF2B5EF4-FFF2-40B4-BE49-F238E27FC236}">
                    <a16:creationId xmlns:a16="http://schemas.microsoft.com/office/drawing/2014/main" id="{9EAD3845-B24B-398C-951A-299F738B76F8}"/>
                  </a:ext>
                </a:extLst>
              </p:cNvPr>
              <p:cNvGrpSpPr/>
              <p:nvPr/>
            </p:nvGrpSpPr>
            <p:grpSpPr>
              <a:xfrm>
                <a:off x="348958" y="1501775"/>
                <a:ext cx="444157" cy="4758064"/>
                <a:chOff x="5753799" y="1637080"/>
                <a:chExt cx="444157" cy="4758064"/>
              </a:xfrm>
            </p:grpSpPr>
            <p:grpSp>
              <p:nvGrpSpPr>
                <p:cNvPr id="2286" name="Gruppe 2285">
                  <a:extLst>
                    <a:ext uri="{FF2B5EF4-FFF2-40B4-BE49-F238E27FC236}">
                      <a16:creationId xmlns:a16="http://schemas.microsoft.com/office/drawing/2014/main" id="{1F84860B-FF8D-D4DC-CDD6-38DC5D592441}"/>
                    </a:ext>
                  </a:extLst>
                </p:cNvPr>
                <p:cNvGrpSpPr/>
                <p:nvPr/>
              </p:nvGrpSpPr>
              <p:grpSpPr>
                <a:xfrm>
                  <a:off x="5753799" y="1637080"/>
                  <a:ext cx="442069" cy="4323829"/>
                  <a:chOff x="3817279" y="1497011"/>
                  <a:chExt cx="442069" cy="4323829"/>
                </a:xfrm>
              </p:grpSpPr>
              <p:sp>
                <p:nvSpPr>
                  <p:cNvPr id="2288" name="Rektangel 2287">
                    <a:extLst>
                      <a:ext uri="{FF2B5EF4-FFF2-40B4-BE49-F238E27FC236}">
                        <a16:creationId xmlns:a16="http://schemas.microsoft.com/office/drawing/2014/main" id="{6757490B-6AE8-D672-43F6-F9C50B5ABB35}"/>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9" name="Rektangel 2288">
                    <a:extLst>
                      <a:ext uri="{FF2B5EF4-FFF2-40B4-BE49-F238E27FC236}">
                        <a16:creationId xmlns:a16="http://schemas.microsoft.com/office/drawing/2014/main" id="{B70AF0EB-4476-AD63-9B2B-9D3C188D6BE7}"/>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0" name="Rektangel 2289">
                    <a:extLst>
                      <a:ext uri="{FF2B5EF4-FFF2-40B4-BE49-F238E27FC236}">
                        <a16:creationId xmlns:a16="http://schemas.microsoft.com/office/drawing/2014/main" id="{B579AD9C-21CB-7314-3ACA-5DD6CA4B86C8}"/>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1" name="Rektangel 2290">
                    <a:extLst>
                      <a:ext uri="{FF2B5EF4-FFF2-40B4-BE49-F238E27FC236}">
                        <a16:creationId xmlns:a16="http://schemas.microsoft.com/office/drawing/2014/main" id="{98F39758-C68F-0D19-9429-562B73AAC9B3}"/>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2" name="Rektangel 2291">
                    <a:extLst>
                      <a:ext uri="{FF2B5EF4-FFF2-40B4-BE49-F238E27FC236}">
                        <a16:creationId xmlns:a16="http://schemas.microsoft.com/office/drawing/2014/main" id="{1E872D6B-B7AB-6806-9089-F291E0AA2DE7}"/>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3" name="Rektangel 2292">
                    <a:extLst>
                      <a:ext uri="{FF2B5EF4-FFF2-40B4-BE49-F238E27FC236}">
                        <a16:creationId xmlns:a16="http://schemas.microsoft.com/office/drawing/2014/main" id="{733BBA5B-47C5-102B-C93A-B0295136D856}"/>
                      </a:ext>
                    </a:extLst>
                  </p:cNvPr>
                  <p:cNvSpPr>
                    <a:spLocks noChangeAspect="1"/>
                  </p:cNvSpPr>
                  <p:nvPr/>
                </p:nvSpPr>
                <p:spPr>
                  <a:xfrm>
                    <a:off x="3819516" y="365976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4" name="Rektangel 2293">
                    <a:extLst>
                      <a:ext uri="{FF2B5EF4-FFF2-40B4-BE49-F238E27FC236}">
                        <a16:creationId xmlns:a16="http://schemas.microsoft.com/office/drawing/2014/main" id="{82D44FEE-D672-15A0-BBE8-9ACFD13A4DAF}"/>
                      </a:ext>
                    </a:extLst>
                  </p:cNvPr>
                  <p:cNvSpPr>
                    <a:spLocks noChangeAspect="1"/>
                  </p:cNvSpPr>
                  <p:nvPr/>
                </p:nvSpPr>
                <p:spPr>
                  <a:xfrm>
                    <a:off x="3820633" y="409119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5" name="Rektangel 2294">
                    <a:extLst>
                      <a:ext uri="{FF2B5EF4-FFF2-40B4-BE49-F238E27FC236}">
                        <a16:creationId xmlns:a16="http://schemas.microsoft.com/office/drawing/2014/main" id="{5E6E1A84-B877-6903-E7AF-B16B83930328}"/>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6" name="Rektangel 2295">
                    <a:extLst>
                      <a:ext uri="{FF2B5EF4-FFF2-40B4-BE49-F238E27FC236}">
                        <a16:creationId xmlns:a16="http://schemas.microsoft.com/office/drawing/2014/main" id="{E85DD673-6CC7-7FA6-C04C-4B43996843E0}"/>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7" name="Rektangel 2296">
                    <a:extLst>
                      <a:ext uri="{FF2B5EF4-FFF2-40B4-BE49-F238E27FC236}">
                        <a16:creationId xmlns:a16="http://schemas.microsoft.com/office/drawing/2014/main" id="{07827D00-A80F-B00B-CA8A-424949E92A5D}"/>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87" name="Rektangel 2286">
                  <a:extLst>
                    <a:ext uri="{FF2B5EF4-FFF2-40B4-BE49-F238E27FC236}">
                      <a16:creationId xmlns:a16="http://schemas.microsoft.com/office/drawing/2014/main" id="{E3F6E5DA-C00F-96EB-566D-C2BFFA292D9F}"/>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3" name="Gruppe 1822">
                <a:extLst>
                  <a:ext uri="{FF2B5EF4-FFF2-40B4-BE49-F238E27FC236}">
                    <a16:creationId xmlns:a16="http://schemas.microsoft.com/office/drawing/2014/main" id="{C77355E1-0025-3061-1A9B-D456BACC0CE9}"/>
                  </a:ext>
                </a:extLst>
              </p:cNvPr>
              <p:cNvGrpSpPr/>
              <p:nvPr/>
            </p:nvGrpSpPr>
            <p:grpSpPr>
              <a:xfrm>
                <a:off x="-82727" y="1504857"/>
                <a:ext cx="444157" cy="4758064"/>
                <a:chOff x="5753799" y="1637080"/>
                <a:chExt cx="444157" cy="4758064"/>
              </a:xfrm>
            </p:grpSpPr>
            <p:grpSp>
              <p:nvGrpSpPr>
                <p:cNvPr id="2274" name="Gruppe 2273">
                  <a:extLst>
                    <a:ext uri="{FF2B5EF4-FFF2-40B4-BE49-F238E27FC236}">
                      <a16:creationId xmlns:a16="http://schemas.microsoft.com/office/drawing/2014/main" id="{C7D7D82A-1E3B-2975-6736-DEDA2432D9B6}"/>
                    </a:ext>
                  </a:extLst>
                </p:cNvPr>
                <p:cNvGrpSpPr/>
                <p:nvPr/>
              </p:nvGrpSpPr>
              <p:grpSpPr>
                <a:xfrm>
                  <a:off x="5753799" y="1637080"/>
                  <a:ext cx="442069" cy="4323829"/>
                  <a:chOff x="3817279" y="1497011"/>
                  <a:chExt cx="442069" cy="4323829"/>
                </a:xfrm>
              </p:grpSpPr>
              <p:sp>
                <p:nvSpPr>
                  <p:cNvPr id="2276" name="Rektangel 2275">
                    <a:extLst>
                      <a:ext uri="{FF2B5EF4-FFF2-40B4-BE49-F238E27FC236}">
                        <a16:creationId xmlns:a16="http://schemas.microsoft.com/office/drawing/2014/main" id="{A21EFD37-48CC-2AA2-D3D7-7C97103E0134}"/>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7" name="Rektangel 2276">
                    <a:extLst>
                      <a:ext uri="{FF2B5EF4-FFF2-40B4-BE49-F238E27FC236}">
                        <a16:creationId xmlns:a16="http://schemas.microsoft.com/office/drawing/2014/main" id="{168F0C15-B021-D2DE-91FE-F43D659805BC}"/>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8" name="Rektangel 2277">
                    <a:extLst>
                      <a:ext uri="{FF2B5EF4-FFF2-40B4-BE49-F238E27FC236}">
                        <a16:creationId xmlns:a16="http://schemas.microsoft.com/office/drawing/2014/main" id="{1DED0198-3457-B152-B678-23311876FDD4}"/>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9" name="Rektangel 2278">
                    <a:extLst>
                      <a:ext uri="{FF2B5EF4-FFF2-40B4-BE49-F238E27FC236}">
                        <a16:creationId xmlns:a16="http://schemas.microsoft.com/office/drawing/2014/main" id="{BB6E07B6-1848-1449-3FC6-13F79190A48C}"/>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0" name="Rektangel 2279">
                    <a:extLst>
                      <a:ext uri="{FF2B5EF4-FFF2-40B4-BE49-F238E27FC236}">
                        <a16:creationId xmlns:a16="http://schemas.microsoft.com/office/drawing/2014/main" id="{3F01637A-F05A-FC4F-C6B2-BB7D59487643}"/>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1" name="Rektangel 2280">
                    <a:extLst>
                      <a:ext uri="{FF2B5EF4-FFF2-40B4-BE49-F238E27FC236}">
                        <a16:creationId xmlns:a16="http://schemas.microsoft.com/office/drawing/2014/main" id="{64EF5537-FAB9-F9BE-4B55-11E99496B643}"/>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2" name="Rektangel 2281">
                    <a:extLst>
                      <a:ext uri="{FF2B5EF4-FFF2-40B4-BE49-F238E27FC236}">
                        <a16:creationId xmlns:a16="http://schemas.microsoft.com/office/drawing/2014/main" id="{FE0E7785-B4BC-87D4-25D9-2BA8DBACD2C8}"/>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3" name="Rektangel 2282">
                    <a:extLst>
                      <a:ext uri="{FF2B5EF4-FFF2-40B4-BE49-F238E27FC236}">
                        <a16:creationId xmlns:a16="http://schemas.microsoft.com/office/drawing/2014/main" id="{73F2E6B3-1C88-099A-DCF6-CF65EACC354C}"/>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4" name="Rektangel 2283">
                    <a:extLst>
                      <a:ext uri="{FF2B5EF4-FFF2-40B4-BE49-F238E27FC236}">
                        <a16:creationId xmlns:a16="http://schemas.microsoft.com/office/drawing/2014/main" id="{055F8FE2-CC8E-39E9-2840-72B775668497}"/>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5" name="Rektangel 2284">
                    <a:extLst>
                      <a:ext uri="{FF2B5EF4-FFF2-40B4-BE49-F238E27FC236}">
                        <a16:creationId xmlns:a16="http://schemas.microsoft.com/office/drawing/2014/main" id="{6513A9CA-4357-755F-1755-ABF4B423CCF2}"/>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75" name="Rektangel 2274">
                  <a:extLst>
                    <a:ext uri="{FF2B5EF4-FFF2-40B4-BE49-F238E27FC236}">
                      <a16:creationId xmlns:a16="http://schemas.microsoft.com/office/drawing/2014/main" id="{2E7346EA-4AF6-031A-D670-8C288571F086}"/>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4" name="Gruppe 1823">
                <a:extLst>
                  <a:ext uri="{FF2B5EF4-FFF2-40B4-BE49-F238E27FC236}">
                    <a16:creationId xmlns:a16="http://schemas.microsoft.com/office/drawing/2014/main" id="{FCFB8AEC-0AB6-4ACB-4BEC-3963F10FF116}"/>
                  </a:ext>
                </a:extLst>
              </p:cNvPr>
              <p:cNvGrpSpPr/>
              <p:nvPr/>
            </p:nvGrpSpPr>
            <p:grpSpPr>
              <a:xfrm>
                <a:off x="4625198" y="1031927"/>
                <a:ext cx="641389" cy="5216305"/>
                <a:chOff x="2892468" y="1032983"/>
                <a:chExt cx="641389" cy="5216305"/>
              </a:xfrm>
            </p:grpSpPr>
            <p:grpSp>
              <p:nvGrpSpPr>
                <p:cNvPr id="2237" name="Gruppe 2236">
                  <a:extLst>
                    <a:ext uri="{FF2B5EF4-FFF2-40B4-BE49-F238E27FC236}">
                      <a16:creationId xmlns:a16="http://schemas.microsoft.com/office/drawing/2014/main" id="{F441D043-309A-76F4-D8B8-9AD02C783533}"/>
                    </a:ext>
                  </a:extLst>
                </p:cNvPr>
                <p:cNvGrpSpPr/>
                <p:nvPr/>
              </p:nvGrpSpPr>
              <p:grpSpPr>
                <a:xfrm>
                  <a:off x="2892468" y="1032983"/>
                  <a:ext cx="641389" cy="5216305"/>
                  <a:chOff x="3475384" y="1188399"/>
                  <a:chExt cx="641389" cy="5216305"/>
                </a:xfrm>
              </p:grpSpPr>
              <p:sp>
                <p:nvSpPr>
                  <p:cNvPr id="2241" name="Tekstfelt 2240">
                    <a:extLst>
                      <a:ext uri="{FF2B5EF4-FFF2-40B4-BE49-F238E27FC236}">
                        <a16:creationId xmlns:a16="http://schemas.microsoft.com/office/drawing/2014/main" id="{02FD4729-5B13-60D1-FBBB-71FCBCB6ADEB}"/>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42" name="Tekstfelt 2241">
                    <a:extLst>
                      <a:ext uri="{FF2B5EF4-FFF2-40B4-BE49-F238E27FC236}">
                        <a16:creationId xmlns:a16="http://schemas.microsoft.com/office/drawing/2014/main" id="{C5246524-717E-FAC2-4884-357E59B783DB}"/>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43" name="Tekstfelt 2242">
                    <a:extLst>
                      <a:ext uri="{FF2B5EF4-FFF2-40B4-BE49-F238E27FC236}">
                        <a16:creationId xmlns:a16="http://schemas.microsoft.com/office/drawing/2014/main" id="{5440843F-4DCA-8B9A-9B87-25A33D307596}"/>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44" name="Tekstfelt 2243">
                    <a:extLst>
                      <a:ext uri="{FF2B5EF4-FFF2-40B4-BE49-F238E27FC236}">
                        <a16:creationId xmlns:a16="http://schemas.microsoft.com/office/drawing/2014/main" id="{A22EDEC7-6922-AAB2-66B4-0598D8BE2E04}"/>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45" name="Tekstfelt 2244">
                    <a:extLst>
                      <a:ext uri="{FF2B5EF4-FFF2-40B4-BE49-F238E27FC236}">
                        <a16:creationId xmlns:a16="http://schemas.microsoft.com/office/drawing/2014/main" id="{84714CA8-4207-D8EF-15CA-5B5AEA7774DE}"/>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46" name="Tekstfelt 2245">
                    <a:extLst>
                      <a:ext uri="{FF2B5EF4-FFF2-40B4-BE49-F238E27FC236}">
                        <a16:creationId xmlns:a16="http://schemas.microsoft.com/office/drawing/2014/main" id="{FCB94205-0086-C32C-11BF-1481EC17B77A}"/>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47" name="Tekstfelt 2246">
                    <a:extLst>
                      <a:ext uri="{FF2B5EF4-FFF2-40B4-BE49-F238E27FC236}">
                        <a16:creationId xmlns:a16="http://schemas.microsoft.com/office/drawing/2014/main" id="{D4C2740E-C2E7-CE6E-B2C2-EAFADAE2FFE6}"/>
                      </a:ext>
                    </a:extLst>
                  </p:cNvPr>
                  <p:cNvSpPr txBox="1"/>
                  <p:nvPr/>
                </p:nvSpPr>
                <p:spPr>
                  <a:xfrm>
                    <a:off x="3525031"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48" name="Tekstfelt 2247">
                    <a:extLst>
                      <a:ext uri="{FF2B5EF4-FFF2-40B4-BE49-F238E27FC236}">
                        <a16:creationId xmlns:a16="http://schemas.microsoft.com/office/drawing/2014/main" id="{09FA8F6A-F09C-2532-2156-FDF3E03DCA64}"/>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49" name="Tekstfelt 2248">
                    <a:extLst>
                      <a:ext uri="{FF2B5EF4-FFF2-40B4-BE49-F238E27FC236}">
                        <a16:creationId xmlns:a16="http://schemas.microsoft.com/office/drawing/2014/main" id="{2800B5AC-BF11-A4DC-84D3-9E6B29D7C33E}"/>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50" name="Tekstfelt 2249">
                    <a:extLst>
                      <a:ext uri="{FF2B5EF4-FFF2-40B4-BE49-F238E27FC236}">
                        <a16:creationId xmlns:a16="http://schemas.microsoft.com/office/drawing/2014/main" id="{47727B7C-BEE9-326A-DA7A-BB776A20FC1D}"/>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51" name="Tekstfelt 2250">
                    <a:extLst>
                      <a:ext uri="{FF2B5EF4-FFF2-40B4-BE49-F238E27FC236}">
                        <a16:creationId xmlns:a16="http://schemas.microsoft.com/office/drawing/2014/main" id="{8ACED601-DBB3-766B-FA76-0DF182639084}"/>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52" name="Tekstfelt 2251">
                    <a:extLst>
                      <a:ext uri="{FF2B5EF4-FFF2-40B4-BE49-F238E27FC236}">
                        <a16:creationId xmlns:a16="http://schemas.microsoft.com/office/drawing/2014/main" id="{AB4A4B20-387A-8EA6-3CAC-891F94EBECA0}"/>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53" name="Tekstfelt 2252">
                    <a:extLst>
                      <a:ext uri="{FF2B5EF4-FFF2-40B4-BE49-F238E27FC236}">
                        <a16:creationId xmlns:a16="http://schemas.microsoft.com/office/drawing/2014/main" id="{568C375A-B18E-61DD-F71B-5939462C382D}"/>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54" name="Tekstfelt 2253">
                    <a:extLst>
                      <a:ext uri="{FF2B5EF4-FFF2-40B4-BE49-F238E27FC236}">
                        <a16:creationId xmlns:a16="http://schemas.microsoft.com/office/drawing/2014/main" id="{DC0B6112-1A0D-5192-26E6-BECA59849C62}"/>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55" name="Tekstfelt 2254">
                    <a:extLst>
                      <a:ext uri="{FF2B5EF4-FFF2-40B4-BE49-F238E27FC236}">
                        <a16:creationId xmlns:a16="http://schemas.microsoft.com/office/drawing/2014/main" id="{E8AA74E5-EB01-B5D5-C161-72A4B6088BA8}"/>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56" name="Tekstfelt 2255">
                    <a:extLst>
                      <a:ext uri="{FF2B5EF4-FFF2-40B4-BE49-F238E27FC236}">
                        <a16:creationId xmlns:a16="http://schemas.microsoft.com/office/drawing/2014/main" id="{E414B54C-ACED-5F20-FDD4-6EA1DFCFB1A9}"/>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57" name="Tekstfelt 2256">
                    <a:extLst>
                      <a:ext uri="{FF2B5EF4-FFF2-40B4-BE49-F238E27FC236}">
                        <a16:creationId xmlns:a16="http://schemas.microsoft.com/office/drawing/2014/main" id="{EA466EA3-0AF2-A995-EF1F-FD09716FD618}"/>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58" name="Tekstfelt 2257">
                    <a:extLst>
                      <a:ext uri="{FF2B5EF4-FFF2-40B4-BE49-F238E27FC236}">
                        <a16:creationId xmlns:a16="http://schemas.microsoft.com/office/drawing/2014/main" id="{B22FD406-4B3C-96E1-6036-EC7F5EAE938A}"/>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59" name="Tekstfelt 2258">
                    <a:extLst>
                      <a:ext uri="{FF2B5EF4-FFF2-40B4-BE49-F238E27FC236}">
                        <a16:creationId xmlns:a16="http://schemas.microsoft.com/office/drawing/2014/main" id="{0DA91677-31C4-3946-197A-8CDB391AC98E}"/>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60" name="Tekstfelt 2259">
                    <a:extLst>
                      <a:ext uri="{FF2B5EF4-FFF2-40B4-BE49-F238E27FC236}">
                        <a16:creationId xmlns:a16="http://schemas.microsoft.com/office/drawing/2014/main" id="{03EA157A-472C-6A58-F03B-470E1ACFBD12}"/>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61" name="Tekstfelt 2260">
                    <a:extLst>
                      <a:ext uri="{FF2B5EF4-FFF2-40B4-BE49-F238E27FC236}">
                        <a16:creationId xmlns:a16="http://schemas.microsoft.com/office/drawing/2014/main" id="{A3070AB7-D8CD-EFA3-355B-913B1E981C70}"/>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62" name="Tekstfelt 2261">
                    <a:extLst>
                      <a:ext uri="{FF2B5EF4-FFF2-40B4-BE49-F238E27FC236}">
                        <a16:creationId xmlns:a16="http://schemas.microsoft.com/office/drawing/2014/main" id="{79E263D2-F19B-F8FA-F085-4763FE271CA2}"/>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63" name="Tekstfelt 2262">
                    <a:extLst>
                      <a:ext uri="{FF2B5EF4-FFF2-40B4-BE49-F238E27FC236}">
                        <a16:creationId xmlns:a16="http://schemas.microsoft.com/office/drawing/2014/main" id="{AD598E53-F20D-7E28-9369-ED2B0EF6CB86}"/>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64" name="Tekstfelt 2263">
                    <a:extLst>
                      <a:ext uri="{FF2B5EF4-FFF2-40B4-BE49-F238E27FC236}">
                        <a16:creationId xmlns:a16="http://schemas.microsoft.com/office/drawing/2014/main" id="{83177189-97BD-8EDC-DAC7-6444A29A253E}"/>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65" name="Tekstfelt 2264">
                    <a:extLst>
                      <a:ext uri="{FF2B5EF4-FFF2-40B4-BE49-F238E27FC236}">
                        <a16:creationId xmlns:a16="http://schemas.microsoft.com/office/drawing/2014/main" id="{946CA25F-889B-39D8-F55B-56492C979153}"/>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66" name="Tekstfelt 2265">
                    <a:extLst>
                      <a:ext uri="{FF2B5EF4-FFF2-40B4-BE49-F238E27FC236}">
                        <a16:creationId xmlns:a16="http://schemas.microsoft.com/office/drawing/2014/main" id="{9C483065-6504-8B7E-6F07-2B3DA26EAD59}"/>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67" name="Tekstfelt 2266">
                    <a:extLst>
                      <a:ext uri="{FF2B5EF4-FFF2-40B4-BE49-F238E27FC236}">
                        <a16:creationId xmlns:a16="http://schemas.microsoft.com/office/drawing/2014/main" id="{A4325BF4-EBCC-5E81-EE5C-29997727C328}"/>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68" name="Tekstfelt 2267">
                    <a:extLst>
                      <a:ext uri="{FF2B5EF4-FFF2-40B4-BE49-F238E27FC236}">
                        <a16:creationId xmlns:a16="http://schemas.microsoft.com/office/drawing/2014/main" id="{92D60F45-2792-6D17-281A-9F1B256FC2B8}"/>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69" name="Tekstfelt 2268">
                    <a:extLst>
                      <a:ext uri="{FF2B5EF4-FFF2-40B4-BE49-F238E27FC236}">
                        <a16:creationId xmlns:a16="http://schemas.microsoft.com/office/drawing/2014/main" id="{D9B4CCB6-B72D-1AD0-C0B3-32F379876F44}"/>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70" name="Tekstfelt 2269">
                    <a:extLst>
                      <a:ext uri="{FF2B5EF4-FFF2-40B4-BE49-F238E27FC236}">
                        <a16:creationId xmlns:a16="http://schemas.microsoft.com/office/drawing/2014/main" id="{690282D5-3B33-58CC-9B26-0E0EC35585CF}"/>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71" name="Tekstfelt 2270">
                    <a:extLst>
                      <a:ext uri="{FF2B5EF4-FFF2-40B4-BE49-F238E27FC236}">
                        <a16:creationId xmlns:a16="http://schemas.microsoft.com/office/drawing/2014/main" id="{50FB9B0D-9AEC-FAD1-EB28-AEF91361CBA0}"/>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72" name="Tekstfelt 2271">
                    <a:extLst>
                      <a:ext uri="{FF2B5EF4-FFF2-40B4-BE49-F238E27FC236}">
                        <a16:creationId xmlns:a16="http://schemas.microsoft.com/office/drawing/2014/main" id="{66A87EDA-C651-0954-F12D-5005C8EF54FE}"/>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73" name="Tekstfelt 2272">
                    <a:extLst>
                      <a:ext uri="{FF2B5EF4-FFF2-40B4-BE49-F238E27FC236}">
                        <a16:creationId xmlns:a16="http://schemas.microsoft.com/office/drawing/2014/main" id="{A7D0240B-5302-6D5A-FB5D-B5395635126D}"/>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38" name="Tekstfelt 2237">
                  <a:extLst>
                    <a:ext uri="{FF2B5EF4-FFF2-40B4-BE49-F238E27FC236}">
                      <a16:creationId xmlns:a16="http://schemas.microsoft.com/office/drawing/2014/main" id="{FF092F0E-2892-D06C-3EDA-7F41CBB2EB28}"/>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39" name="Tekstfelt 2238">
                  <a:extLst>
                    <a:ext uri="{FF2B5EF4-FFF2-40B4-BE49-F238E27FC236}">
                      <a16:creationId xmlns:a16="http://schemas.microsoft.com/office/drawing/2014/main" id="{A53FB861-09A6-2A3E-2B00-DD6416708D45}"/>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40" name="Tekstfelt 2239">
                  <a:extLst>
                    <a:ext uri="{FF2B5EF4-FFF2-40B4-BE49-F238E27FC236}">
                      <a16:creationId xmlns:a16="http://schemas.microsoft.com/office/drawing/2014/main" id="{C4A02488-2130-265B-9595-C8E28D4F9911}"/>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5" name="Gruppe 1824">
                <a:extLst>
                  <a:ext uri="{FF2B5EF4-FFF2-40B4-BE49-F238E27FC236}">
                    <a16:creationId xmlns:a16="http://schemas.microsoft.com/office/drawing/2014/main" id="{5206F142-8AD6-3AEA-28C9-3950BD0ABD66}"/>
                  </a:ext>
                </a:extLst>
              </p:cNvPr>
              <p:cNvGrpSpPr/>
              <p:nvPr/>
            </p:nvGrpSpPr>
            <p:grpSpPr>
              <a:xfrm>
                <a:off x="5052945" y="1040538"/>
                <a:ext cx="641389" cy="5216305"/>
                <a:chOff x="2892468" y="1032983"/>
                <a:chExt cx="641389" cy="5216305"/>
              </a:xfrm>
            </p:grpSpPr>
            <p:grpSp>
              <p:nvGrpSpPr>
                <p:cNvPr id="2200" name="Gruppe 2199">
                  <a:extLst>
                    <a:ext uri="{FF2B5EF4-FFF2-40B4-BE49-F238E27FC236}">
                      <a16:creationId xmlns:a16="http://schemas.microsoft.com/office/drawing/2014/main" id="{F76C4BC8-8930-88A4-8B38-E0575DDAE136}"/>
                    </a:ext>
                  </a:extLst>
                </p:cNvPr>
                <p:cNvGrpSpPr/>
                <p:nvPr/>
              </p:nvGrpSpPr>
              <p:grpSpPr>
                <a:xfrm>
                  <a:off x="2892468" y="1032983"/>
                  <a:ext cx="641389" cy="5216305"/>
                  <a:chOff x="3475384" y="1188399"/>
                  <a:chExt cx="641389" cy="5216305"/>
                </a:xfrm>
              </p:grpSpPr>
              <p:sp>
                <p:nvSpPr>
                  <p:cNvPr id="2204" name="Tekstfelt 2203">
                    <a:extLst>
                      <a:ext uri="{FF2B5EF4-FFF2-40B4-BE49-F238E27FC236}">
                        <a16:creationId xmlns:a16="http://schemas.microsoft.com/office/drawing/2014/main" id="{D5046508-6F3D-8071-AB0D-F6A57FA9C6D3}"/>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05" name="Tekstfelt 2204">
                    <a:extLst>
                      <a:ext uri="{FF2B5EF4-FFF2-40B4-BE49-F238E27FC236}">
                        <a16:creationId xmlns:a16="http://schemas.microsoft.com/office/drawing/2014/main" id="{04A19206-9F7D-D1CB-AB82-0328CB0B7103}"/>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06" name="Tekstfelt 2205">
                    <a:extLst>
                      <a:ext uri="{FF2B5EF4-FFF2-40B4-BE49-F238E27FC236}">
                        <a16:creationId xmlns:a16="http://schemas.microsoft.com/office/drawing/2014/main" id="{8590288F-F37C-8092-79C0-CC378BCAEE97}"/>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07" name="Tekstfelt 2206">
                    <a:extLst>
                      <a:ext uri="{FF2B5EF4-FFF2-40B4-BE49-F238E27FC236}">
                        <a16:creationId xmlns:a16="http://schemas.microsoft.com/office/drawing/2014/main" id="{DEAC2E53-01AF-37DE-A540-E88DB777B614}"/>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08" name="Tekstfelt 2207">
                    <a:extLst>
                      <a:ext uri="{FF2B5EF4-FFF2-40B4-BE49-F238E27FC236}">
                        <a16:creationId xmlns:a16="http://schemas.microsoft.com/office/drawing/2014/main" id="{3DBDA21B-D052-E96F-4355-91B6268E76E5}"/>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09" name="Tekstfelt 2208">
                    <a:extLst>
                      <a:ext uri="{FF2B5EF4-FFF2-40B4-BE49-F238E27FC236}">
                        <a16:creationId xmlns:a16="http://schemas.microsoft.com/office/drawing/2014/main" id="{56887879-34E5-89CD-3A71-45CFC8120E2A}"/>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10" name="Tekstfelt 2209">
                    <a:extLst>
                      <a:ext uri="{FF2B5EF4-FFF2-40B4-BE49-F238E27FC236}">
                        <a16:creationId xmlns:a16="http://schemas.microsoft.com/office/drawing/2014/main" id="{2463F7D3-512F-2602-F166-47542FFC5AD0}"/>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11" name="Tekstfelt 2210">
                    <a:extLst>
                      <a:ext uri="{FF2B5EF4-FFF2-40B4-BE49-F238E27FC236}">
                        <a16:creationId xmlns:a16="http://schemas.microsoft.com/office/drawing/2014/main" id="{D5F2FC30-C1D6-5116-8576-6B806B354268}"/>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12" name="Tekstfelt 2211">
                    <a:extLst>
                      <a:ext uri="{FF2B5EF4-FFF2-40B4-BE49-F238E27FC236}">
                        <a16:creationId xmlns:a16="http://schemas.microsoft.com/office/drawing/2014/main" id="{BD0A82F1-D546-8720-C21B-13FC04EA921E}"/>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13" name="Tekstfelt 2212">
                    <a:extLst>
                      <a:ext uri="{FF2B5EF4-FFF2-40B4-BE49-F238E27FC236}">
                        <a16:creationId xmlns:a16="http://schemas.microsoft.com/office/drawing/2014/main" id="{BB9636EF-65CB-051C-218A-30B141D374B7}"/>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14" name="Tekstfelt 2213">
                    <a:extLst>
                      <a:ext uri="{FF2B5EF4-FFF2-40B4-BE49-F238E27FC236}">
                        <a16:creationId xmlns:a16="http://schemas.microsoft.com/office/drawing/2014/main" id="{9FBD3596-4DF8-8B0D-8BFF-EE49C2069FD4}"/>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15" name="Tekstfelt 2214">
                    <a:extLst>
                      <a:ext uri="{FF2B5EF4-FFF2-40B4-BE49-F238E27FC236}">
                        <a16:creationId xmlns:a16="http://schemas.microsoft.com/office/drawing/2014/main" id="{6C15E5C8-8151-5207-B4E0-5F46BE99029B}"/>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16" name="Tekstfelt 2215">
                    <a:extLst>
                      <a:ext uri="{FF2B5EF4-FFF2-40B4-BE49-F238E27FC236}">
                        <a16:creationId xmlns:a16="http://schemas.microsoft.com/office/drawing/2014/main" id="{B8929CD9-B369-4A7D-44CA-CDC9E34B8180}"/>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17" name="Tekstfelt 2216">
                    <a:extLst>
                      <a:ext uri="{FF2B5EF4-FFF2-40B4-BE49-F238E27FC236}">
                        <a16:creationId xmlns:a16="http://schemas.microsoft.com/office/drawing/2014/main" id="{D51643BC-F8AE-69F6-074F-235093E1D180}"/>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18" name="Tekstfelt 2217">
                    <a:extLst>
                      <a:ext uri="{FF2B5EF4-FFF2-40B4-BE49-F238E27FC236}">
                        <a16:creationId xmlns:a16="http://schemas.microsoft.com/office/drawing/2014/main" id="{19C96384-C1CC-80AD-ED95-B042B16AC8F7}"/>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19" name="Tekstfelt 2218">
                    <a:extLst>
                      <a:ext uri="{FF2B5EF4-FFF2-40B4-BE49-F238E27FC236}">
                        <a16:creationId xmlns:a16="http://schemas.microsoft.com/office/drawing/2014/main" id="{9220CEF5-985B-6720-1386-222D4F12CF50}"/>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20" name="Tekstfelt 2219">
                    <a:extLst>
                      <a:ext uri="{FF2B5EF4-FFF2-40B4-BE49-F238E27FC236}">
                        <a16:creationId xmlns:a16="http://schemas.microsoft.com/office/drawing/2014/main" id="{26FEC181-3083-9703-DAA6-234F3D9A1DD8}"/>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21" name="Tekstfelt 2220">
                    <a:extLst>
                      <a:ext uri="{FF2B5EF4-FFF2-40B4-BE49-F238E27FC236}">
                        <a16:creationId xmlns:a16="http://schemas.microsoft.com/office/drawing/2014/main" id="{F86BFE00-C3C4-9516-A696-0F59EAAE6193}"/>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22" name="Tekstfelt 2221">
                    <a:extLst>
                      <a:ext uri="{FF2B5EF4-FFF2-40B4-BE49-F238E27FC236}">
                        <a16:creationId xmlns:a16="http://schemas.microsoft.com/office/drawing/2014/main" id="{348D5440-97B1-180D-4690-D03A8E8A5583}"/>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23" name="Tekstfelt 2222">
                    <a:extLst>
                      <a:ext uri="{FF2B5EF4-FFF2-40B4-BE49-F238E27FC236}">
                        <a16:creationId xmlns:a16="http://schemas.microsoft.com/office/drawing/2014/main" id="{1823D234-A9BC-A1D5-A690-4954CA151C83}"/>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24" name="Tekstfelt 2223">
                    <a:extLst>
                      <a:ext uri="{FF2B5EF4-FFF2-40B4-BE49-F238E27FC236}">
                        <a16:creationId xmlns:a16="http://schemas.microsoft.com/office/drawing/2014/main" id="{5450F782-BA49-52E3-7554-EDAF0CDED23E}"/>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25" name="Tekstfelt 2224">
                    <a:extLst>
                      <a:ext uri="{FF2B5EF4-FFF2-40B4-BE49-F238E27FC236}">
                        <a16:creationId xmlns:a16="http://schemas.microsoft.com/office/drawing/2014/main" id="{33D38EFA-DC94-C5AD-8EA1-FC4907AEE9AB}"/>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26" name="Tekstfelt 2225">
                    <a:extLst>
                      <a:ext uri="{FF2B5EF4-FFF2-40B4-BE49-F238E27FC236}">
                        <a16:creationId xmlns:a16="http://schemas.microsoft.com/office/drawing/2014/main" id="{459B272D-ED32-EBC9-A664-F94C8611480A}"/>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27" name="Tekstfelt 2226">
                    <a:extLst>
                      <a:ext uri="{FF2B5EF4-FFF2-40B4-BE49-F238E27FC236}">
                        <a16:creationId xmlns:a16="http://schemas.microsoft.com/office/drawing/2014/main" id="{C2CCBDAB-E9EC-B8C2-3498-C8471C96B171}"/>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28" name="Tekstfelt 2227">
                    <a:extLst>
                      <a:ext uri="{FF2B5EF4-FFF2-40B4-BE49-F238E27FC236}">
                        <a16:creationId xmlns:a16="http://schemas.microsoft.com/office/drawing/2014/main" id="{33DBD914-F9DA-5709-95FB-499471C1E782}"/>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29" name="Tekstfelt 2228">
                    <a:extLst>
                      <a:ext uri="{FF2B5EF4-FFF2-40B4-BE49-F238E27FC236}">
                        <a16:creationId xmlns:a16="http://schemas.microsoft.com/office/drawing/2014/main" id="{01058C92-6595-C3D6-A56E-7F0EF94D5B05}"/>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30" name="Tekstfelt 2229">
                    <a:extLst>
                      <a:ext uri="{FF2B5EF4-FFF2-40B4-BE49-F238E27FC236}">
                        <a16:creationId xmlns:a16="http://schemas.microsoft.com/office/drawing/2014/main" id="{78D61687-7C60-271F-0689-D2789AF1C551}"/>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31" name="Tekstfelt 2230">
                    <a:extLst>
                      <a:ext uri="{FF2B5EF4-FFF2-40B4-BE49-F238E27FC236}">
                        <a16:creationId xmlns:a16="http://schemas.microsoft.com/office/drawing/2014/main" id="{EF2B3C2F-7D30-3F4B-D147-89B361564F9A}"/>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32" name="Tekstfelt 2231">
                    <a:extLst>
                      <a:ext uri="{FF2B5EF4-FFF2-40B4-BE49-F238E27FC236}">
                        <a16:creationId xmlns:a16="http://schemas.microsoft.com/office/drawing/2014/main" id="{76768D0E-4ABD-0727-18E7-5F5FD3460F52}"/>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33" name="Tekstfelt 2232">
                    <a:extLst>
                      <a:ext uri="{FF2B5EF4-FFF2-40B4-BE49-F238E27FC236}">
                        <a16:creationId xmlns:a16="http://schemas.microsoft.com/office/drawing/2014/main" id="{27C0FCE6-A613-F981-0CD0-8D00F6F1EF89}"/>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34" name="Tekstfelt 2233">
                    <a:extLst>
                      <a:ext uri="{FF2B5EF4-FFF2-40B4-BE49-F238E27FC236}">
                        <a16:creationId xmlns:a16="http://schemas.microsoft.com/office/drawing/2014/main" id="{240015A1-4E41-59DB-E82D-536328850986}"/>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35" name="Tekstfelt 2234">
                    <a:extLst>
                      <a:ext uri="{FF2B5EF4-FFF2-40B4-BE49-F238E27FC236}">
                        <a16:creationId xmlns:a16="http://schemas.microsoft.com/office/drawing/2014/main" id="{BCEF02D6-96EF-A887-0866-049316307B43}"/>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36" name="Tekstfelt 2235">
                    <a:extLst>
                      <a:ext uri="{FF2B5EF4-FFF2-40B4-BE49-F238E27FC236}">
                        <a16:creationId xmlns:a16="http://schemas.microsoft.com/office/drawing/2014/main" id="{00A2D254-AE7E-00E6-08A3-026E13AD1430}"/>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01" name="Tekstfelt 2200">
                  <a:extLst>
                    <a:ext uri="{FF2B5EF4-FFF2-40B4-BE49-F238E27FC236}">
                      <a16:creationId xmlns:a16="http://schemas.microsoft.com/office/drawing/2014/main" id="{0AE77D98-EE8E-E802-B1B8-33C58AC19B80}"/>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02" name="Tekstfelt 2201">
                  <a:extLst>
                    <a:ext uri="{FF2B5EF4-FFF2-40B4-BE49-F238E27FC236}">
                      <a16:creationId xmlns:a16="http://schemas.microsoft.com/office/drawing/2014/main" id="{F90EFEDB-A66F-1401-9292-FABB99B91265}"/>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03" name="Tekstfelt 2202">
                  <a:extLst>
                    <a:ext uri="{FF2B5EF4-FFF2-40B4-BE49-F238E27FC236}">
                      <a16:creationId xmlns:a16="http://schemas.microsoft.com/office/drawing/2014/main" id="{96BD88A4-8820-386C-057C-4C2D35F6D586}"/>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6" name="Gruppe 1825">
                <a:extLst>
                  <a:ext uri="{FF2B5EF4-FFF2-40B4-BE49-F238E27FC236}">
                    <a16:creationId xmlns:a16="http://schemas.microsoft.com/office/drawing/2014/main" id="{D43BD435-DE86-EDB6-CA41-1A23674D830E}"/>
                  </a:ext>
                </a:extLst>
              </p:cNvPr>
              <p:cNvGrpSpPr/>
              <p:nvPr/>
            </p:nvGrpSpPr>
            <p:grpSpPr>
              <a:xfrm>
                <a:off x="3753314" y="1031887"/>
                <a:ext cx="641389" cy="5216305"/>
                <a:chOff x="2892468" y="1032983"/>
                <a:chExt cx="641389" cy="5216305"/>
              </a:xfrm>
            </p:grpSpPr>
            <p:grpSp>
              <p:nvGrpSpPr>
                <p:cNvPr id="2163" name="Gruppe 2162">
                  <a:extLst>
                    <a:ext uri="{FF2B5EF4-FFF2-40B4-BE49-F238E27FC236}">
                      <a16:creationId xmlns:a16="http://schemas.microsoft.com/office/drawing/2014/main" id="{1F5B0E8B-5FC8-9FBF-230A-CF88148EA742}"/>
                    </a:ext>
                  </a:extLst>
                </p:cNvPr>
                <p:cNvGrpSpPr/>
                <p:nvPr/>
              </p:nvGrpSpPr>
              <p:grpSpPr>
                <a:xfrm>
                  <a:off x="2892468" y="1032983"/>
                  <a:ext cx="641389" cy="5216305"/>
                  <a:chOff x="3475384" y="1188399"/>
                  <a:chExt cx="641389" cy="5216305"/>
                </a:xfrm>
              </p:grpSpPr>
              <p:sp>
                <p:nvSpPr>
                  <p:cNvPr id="2167" name="Tekstfelt 2166">
                    <a:extLst>
                      <a:ext uri="{FF2B5EF4-FFF2-40B4-BE49-F238E27FC236}">
                        <a16:creationId xmlns:a16="http://schemas.microsoft.com/office/drawing/2014/main" id="{BD552490-CB4A-7B7A-33B9-3717878F7B1D}"/>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68" name="Tekstfelt 2167">
                    <a:extLst>
                      <a:ext uri="{FF2B5EF4-FFF2-40B4-BE49-F238E27FC236}">
                        <a16:creationId xmlns:a16="http://schemas.microsoft.com/office/drawing/2014/main" id="{A1C33D2F-72D4-8532-8941-2A424108172D}"/>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69" name="Tekstfelt 2168">
                    <a:extLst>
                      <a:ext uri="{FF2B5EF4-FFF2-40B4-BE49-F238E27FC236}">
                        <a16:creationId xmlns:a16="http://schemas.microsoft.com/office/drawing/2014/main" id="{31924A6A-E36A-7470-1AA7-E7EF102C2C72}"/>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70" name="Tekstfelt 2169">
                    <a:extLst>
                      <a:ext uri="{FF2B5EF4-FFF2-40B4-BE49-F238E27FC236}">
                        <a16:creationId xmlns:a16="http://schemas.microsoft.com/office/drawing/2014/main" id="{29925B2D-6C99-C3CD-F273-AE7D3BD3152D}"/>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71" name="Tekstfelt 2170">
                    <a:extLst>
                      <a:ext uri="{FF2B5EF4-FFF2-40B4-BE49-F238E27FC236}">
                        <a16:creationId xmlns:a16="http://schemas.microsoft.com/office/drawing/2014/main" id="{A90082C7-2217-9AFE-EF34-7ED1681C1199}"/>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72" name="Tekstfelt 2171">
                    <a:extLst>
                      <a:ext uri="{FF2B5EF4-FFF2-40B4-BE49-F238E27FC236}">
                        <a16:creationId xmlns:a16="http://schemas.microsoft.com/office/drawing/2014/main" id="{1908AC21-6E29-7B18-113A-6DD5E7882751}"/>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73" name="Tekstfelt 2172">
                    <a:extLst>
                      <a:ext uri="{FF2B5EF4-FFF2-40B4-BE49-F238E27FC236}">
                        <a16:creationId xmlns:a16="http://schemas.microsoft.com/office/drawing/2014/main" id="{49A766A7-2E4E-E787-2CC1-A548D373216E}"/>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74" name="Tekstfelt 2173">
                    <a:extLst>
                      <a:ext uri="{FF2B5EF4-FFF2-40B4-BE49-F238E27FC236}">
                        <a16:creationId xmlns:a16="http://schemas.microsoft.com/office/drawing/2014/main" id="{BEDF83B9-F0DC-F726-C17C-95356AAA1D4A}"/>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75" name="Tekstfelt 2174">
                    <a:extLst>
                      <a:ext uri="{FF2B5EF4-FFF2-40B4-BE49-F238E27FC236}">
                        <a16:creationId xmlns:a16="http://schemas.microsoft.com/office/drawing/2014/main" id="{0A7E4C8A-D17D-06AC-FD51-90624AED1ECE}"/>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76" name="Tekstfelt 2175">
                    <a:extLst>
                      <a:ext uri="{FF2B5EF4-FFF2-40B4-BE49-F238E27FC236}">
                        <a16:creationId xmlns:a16="http://schemas.microsoft.com/office/drawing/2014/main" id="{7A845A48-708A-7368-3FCD-C56FB43457E6}"/>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77" name="Tekstfelt 2176">
                    <a:extLst>
                      <a:ext uri="{FF2B5EF4-FFF2-40B4-BE49-F238E27FC236}">
                        <a16:creationId xmlns:a16="http://schemas.microsoft.com/office/drawing/2014/main" id="{0E20C565-F08F-0D1E-5622-84D8D2CA6400}"/>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78" name="Tekstfelt 2177">
                    <a:extLst>
                      <a:ext uri="{FF2B5EF4-FFF2-40B4-BE49-F238E27FC236}">
                        <a16:creationId xmlns:a16="http://schemas.microsoft.com/office/drawing/2014/main" id="{D8296D8D-BE77-0E93-C978-8271EF3D1B34}"/>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79" name="Tekstfelt 2178">
                    <a:extLst>
                      <a:ext uri="{FF2B5EF4-FFF2-40B4-BE49-F238E27FC236}">
                        <a16:creationId xmlns:a16="http://schemas.microsoft.com/office/drawing/2014/main" id="{9A94A859-4E03-FFF5-0DDF-B866F8C1A4D5}"/>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80" name="Tekstfelt 2179">
                    <a:extLst>
                      <a:ext uri="{FF2B5EF4-FFF2-40B4-BE49-F238E27FC236}">
                        <a16:creationId xmlns:a16="http://schemas.microsoft.com/office/drawing/2014/main" id="{24D783B5-D801-1636-5330-D5D6A9D4FB19}"/>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81" name="Tekstfelt 2180">
                    <a:extLst>
                      <a:ext uri="{FF2B5EF4-FFF2-40B4-BE49-F238E27FC236}">
                        <a16:creationId xmlns:a16="http://schemas.microsoft.com/office/drawing/2014/main" id="{B6C1389D-D010-5BE6-6BD3-941032D3F572}"/>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82" name="Tekstfelt 2181">
                    <a:extLst>
                      <a:ext uri="{FF2B5EF4-FFF2-40B4-BE49-F238E27FC236}">
                        <a16:creationId xmlns:a16="http://schemas.microsoft.com/office/drawing/2014/main" id="{9CC1C415-AADE-C40F-2E7A-78A2EE661119}"/>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83" name="Tekstfelt 2182">
                    <a:extLst>
                      <a:ext uri="{FF2B5EF4-FFF2-40B4-BE49-F238E27FC236}">
                        <a16:creationId xmlns:a16="http://schemas.microsoft.com/office/drawing/2014/main" id="{9124FFC7-DD54-7AEB-E0E4-E7EB8FD965DB}"/>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84" name="Tekstfelt 2183">
                    <a:extLst>
                      <a:ext uri="{FF2B5EF4-FFF2-40B4-BE49-F238E27FC236}">
                        <a16:creationId xmlns:a16="http://schemas.microsoft.com/office/drawing/2014/main" id="{64EA6BE9-C4DB-A5AA-BBA3-C8B85FAC9F37}"/>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85" name="Tekstfelt 2184">
                    <a:extLst>
                      <a:ext uri="{FF2B5EF4-FFF2-40B4-BE49-F238E27FC236}">
                        <a16:creationId xmlns:a16="http://schemas.microsoft.com/office/drawing/2014/main" id="{5C476FA4-5D7B-6C6C-1E41-C9AC72F2000D}"/>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86" name="Tekstfelt 2185">
                    <a:extLst>
                      <a:ext uri="{FF2B5EF4-FFF2-40B4-BE49-F238E27FC236}">
                        <a16:creationId xmlns:a16="http://schemas.microsoft.com/office/drawing/2014/main" id="{C5CA3D59-A6B0-62FA-5308-16431DD3FDBB}"/>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87" name="Tekstfelt 2186">
                    <a:extLst>
                      <a:ext uri="{FF2B5EF4-FFF2-40B4-BE49-F238E27FC236}">
                        <a16:creationId xmlns:a16="http://schemas.microsoft.com/office/drawing/2014/main" id="{6CAE5743-3A82-8068-F1F2-4C923D5C9439}"/>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88" name="Tekstfelt 2187">
                    <a:extLst>
                      <a:ext uri="{FF2B5EF4-FFF2-40B4-BE49-F238E27FC236}">
                        <a16:creationId xmlns:a16="http://schemas.microsoft.com/office/drawing/2014/main" id="{8646763C-9C31-1A00-7251-601DC1CDA84B}"/>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89" name="Tekstfelt 2188">
                    <a:extLst>
                      <a:ext uri="{FF2B5EF4-FFF2-40B4-BE49-F238E27FC236}">
                        <a16:creationId xmlns:a16="http://schemas.microsoft.com/office/drawing/2014/main" id="{86666B7B-E883-9016-4779-560C9EC1037E}"/>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90" name="Tekstfelt 2189">
                    <a:extLst>
                      <a:ext uri="{FF2B5EF4-FFF2-40B4-BE49-F238E27FC236}">
                        <a16:creationId xmlns:a16="http://schemas.microsoft.com/office/drawing/2014/main" id="{9D52F2AC-F845-14D3-2454-D757F48EFB45}"/>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91" name="Tekstfelt 2190">
                    <a:extLst>
                      <a:ext uri="{FF2B5EF4-FFF2-40B4-BE49-F238E27FC236}">
                        <a16:creationId xmlns:a16="http://schemas.microsoft.com/office/drawing/2014/main" id="{F680E1A6-BAC4-0C40-EC5A-4AE5269AFA68}"/>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92" name="Tekstfelt 2191">
                    <a:extLst>
                      <a:ext uri="{FF2B5EF4-FFF2-40B4-BE49-F238E27FC236}">
                        <a16:creationId xmlns:a16="http://schemas.microsoft.com/office/drawing/2014/main" id="{807647C8-EC66-8D54-0AEE-4418465D8D0C}"/>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93" name="Tekstfelt 2192">
                    <a:extLst>
                      <a:ext uri="{FF2B5EF4-FFF2-40B4-BE49-F238E27FC236}">
                        <a16:creationId xmlns:a16="http://schemas.microsoft.com/office/drawing/2014/main" id="{DD639CA8-6137-9D41-5E0B-361B14E9BA38}"/>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94" name="Tekstfelt 2193">
                    <a:extLst>
                      <a:ext uri="{FF2B5EF4-FFF2-40B4-BE49-F238E27FC236}">
                        <a16:creationId xmlns:a16="http://schemas.microsoft.com/office/drawing/2014/main" id="{2C42DEDC-9022-568B-6773-A39F146FBBCB}"/>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95" name="Tekstfelt 2194">
                    <a:extLst>
                      <a:ext uri="{FF2B5EF4-FFF2-40B4-BE49-F238E27FC236}">
                        <a16:creationId xmlns:a16="http://schemas.microsoft.com/office/drawing/2014/main" id="{A8010F70-C8A3-7F8D-F3DA-8E2D7BABA1F0}"/>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96" name="Tekstfelt 2195">
                    <a:extLst>
                      <a:ext uri="{FF2B5EF4-FFF2-40B4-BE49-F238E27FC236}">
                        <a16:creationId xmlns:a16="http://schemas.microsoft.com/office/drawing/2014/main" id="{FBFF7370-38C6-1F84-2209-C4B8EA3DA7D1}"/>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97" name="Tekstfelt 2196">
                    <a:extLst>
                      <a:ext uri="{FF2B5EF4-FFF2-40B4-BE49-F238E27FC236}">
                        <a16:creationId xmlns:a16="http://schemas.microsoft.com/office/drawing/2014/main" id="{9ADC80B6-BEFC-2582-F100-C3F43AA5AE62}"/>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98" name="Tekstfelt 2197">
                    <a:extLst>
                      <a:ext uri="{FF2B5EF4-FFF2-40B4-BE49-F238E27FC236}">
                        <a16:creationId xmlns:a16="http://schemas.microsoft.com/office/drawing/2014/main" id="{3B15FC67-1B59-5854-E2D0-38B252BF451B}"/>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99" name="Tekstfelt 2198">
                    <a:extLst>
                      <a:ext uri="{FF2B5EF4-FFF2-40B4-BE49-F238E27FC236}">
                        <a16:creationId xmlns:a16="http://schemas.microsoft.com/office/drawing/2014/main" id="{BCE92F3F-24C4-4AB4-4597-27EB84573EC7}"/>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64" name="Tekstfelt 2163">
                  <a:extLst>
                    <a:ext uri="{FF2B5EF4-FFF2-40B4-BE49-F238E27FC236}">
                      <a16:creationId xmlns:a16="http://schemas.microsoft.com/office/drawing/2014/main" id="{15D04E75-CD29-568E-70A1-EF84C3A70835}"/>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65" name="Tekstfelt 2164">
                  <a:extLst>
                    <a:ext uri="{FF2B5EF4-FFF2-40B4-BE49-F238E27FC236}">
                      <a16:creationId xmlns:a16="http://schemas.microsoft.com/office/drawing/2014/main" id="{4FEB542E-8D1D-BA62-F4DF-2888410F7AE0}"/>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66" name="Tekstfelt 2165">
                  <a:extLst>
                    <a:ext uri="{FF2B5EF4-FFF2-40B4-BE49-F238E27FC236}">
                      <a16:creationId xmlns:a16="http://schemas.microsoft.com/office/drawing/2014/main" id="{A7AF8123-9A1C-5CFB-79EE-3C2A402078F0}"/>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7" name="Gruppe 1826">
                <a:extLst>
                  <a:ext uri="{FF2B5EF4-FFF2-40B4-BE49-F238E27FC236}">
                    <a16:creationId xmlns:a16="http://schemas.microsoft.com/office/drawing/2014/main" id="{7607A469-9C0F-BF3D-CA06-44D74FC72FD6}"/>
                  </a:ext>
                </a:extLst>
              </p:cNvPr>
              <p:cNvGrpSpPr/>
              <p:nvPr/>
            </p:nvGrpSpPr>
            <p:grpSpPr>
              <a:xfrm>
                <a:off x="3326093" y="1035670"/>
                <a:ext cx="641389" cy="5216305"/>
                <a:chOff x="2892468" y="1032983"/>
                <a:chExt cx="641389" cy="5216305"/>
              </a:xfrm>
            </p:grpSpPr>
            <p:grpSp>
              <p:nvGrpSpPr>
                <p:cNvPr id="2126" name="Gruppe 2125">
                  <a:extLst>
                    <a:ext uri="{FF2B5EF4-FFF2-40B4-BE49-F238E27FC236}">
                      <a16:creationId xmlns:a16="http://schemas.microsoft.com/office/drawing/2014/main" id="{0F467C36-52F7-0858-A6A8-6312C15CB57A}"/>
                    </a:ext>
                  </a:extLst>
                </p:cNvPr>
                <p:cNvGrpSpPr/>
                <p:nvPr/>
              </p:nvGrpSpPr>
              <p:grpSpPr>
                <a:xfrm>
                  <a:off x="2892468" y="1032983"/>
                  <a:ext cx="641389" cy="5216305"/>
                  <a:chOff x="3475384" y="1188399"/>
                  <a:chExt cx="641389" cy="5216305"/>
                </a:xfrm>
              </p:grpSpPr>
              <p:sp>
                <p:nvSpPr>
                  <p:cNvPr id="2130" name="Tekstfelt 2129">
                    <a:extLst>
                      <a:ext uri="{FF2B5EF4-FFF2-40B4-BE49-F238E27FC236}">
                        <a16:creationId xmlns:a16="http://schemas.microsoft.com/office/drawing/2014/main" id="{9B18589E-DC14-16DC-9884-D0D5EDDA330D}"/>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31" name="Tekstfelt 2130">
                    <a:extLst>
                      <a:ext uri="{FF2B5EF4-FFF2-40B4-BE49-F238E27FC236}">
                        <a16:creationId xmlns:a16="http://schemas.microsoft.com/office/drawing/2014/main" id="{17FEA4F8-3FC8-A73B-97A4-03AF205D9CEB}"/>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32" name="Tekstfelt 2131">
                    <a:extLst>
                      <a:ext uri="{FF2B5EF4-FFF2-40B4-BE49-F238E27FC236}">
                        <a16:creationId xmlns:a16="http://schemas.microsoft.com/office/drawing/2014/main" id="{E8066A1A-4833-0060-549F-3CDD50144134}"/>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33" name="Tekstfelt 2132">
                    <a:extLst>
                      <a:ext uri="{FF2B5EF4-FFF2-40B4-BE49-F238E27FC236}">
                        <a16:creationId xmlns:a16="http://schemas.microsoft.com/office/drawing/2014/main" id="{6E38F673-E2A7-CDFB-B49C-EE8954A256D0}"/>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34" name="Tekstfelt 2133">
                    <a:extLst>
                      <a:ext uri="{FF2B5EF4-FFF2-40B4-BE49-F238E27FC236}">
                        <a16:creationId xmlns:a16="http://schemas.microsoft.com/office/drawing/2014/main" id="{EC200D5A-2740-E4B8-3D5E-0E255AB96795}"/>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35" name="Tekstfelt 2134">
                    <a:extLst>
                      <a:ext uri="{FF2B5EF4-FFF2-40B4-BE49-F238E27FC236}">
                        <a16:creationId xmlns:a16="http://schemas.microsoft.com/office/drawing/2014/main" id="{4BCDE74B-ABE0-5088-3816-249AB94324BF}"/>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36" name="Tekstfelt 2135">
                    <a:extLst>
                      <a:ext uri="{FF2B5EF4-FFF2-40B4-BE49-F238E27FC236}">
                        <a16:creationId xmlns:a16="http://schemas.microsoft.com/office/drawing/2014/main" id="{8A74C432-90A3-CB0D-723B-D97A7A9E43BD}"/>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37" name="Tekstfelt 2136">
                    <a:extLst>
                      <a:ext uri="{FF2B5EF4-FFF2-40B4-BE49-F238E27FC236}">
                        <a16:creationId xmlns:a16="http://schemas.microsoft.com/office/drawing/2014/main" id="{B652FC42-03A1-7655-FA20-A8DB41811E5C}"/>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38" name="Tekstfelt 2137">
                    <a:extLst>
                      <a:ext uri="{FF2B5EF4-FFF2-40B4-BE49-F238E27FC236}">
                        <a16:creationId xmlns:a16="http://schemas.microsoft.com/office/drawing/2014/main" id="{45F9C03B-894D-3A4C-4C58-460BEEFA76D6}"/>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39" name="Tekstfelt 2138">
                    <a:extLst>
                      <a:ext uri="{FF2B5EF4-FFF2-40B4-BE49-F238E27FC236}">
                        <a16:creationId xmlns:a16="http://schemas.microsoft.com/office/drawing/2014/main" id="{9D9E729D-ED60-87BF-BEB4-85672B968DFB}"/>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40" name="Tekstfelt 2139">
                    <a:extLst>
                      <a:ext uri="{FF2B5EF4-FFF2-40B4-BE49-F238E27FC236}">
                        <a16:creationId xmlns:a16="http://schemas.microsoft.com/office/drawing/2014/main" id="{97861EA3-9029-2326-98DE-8F9CD34B971F}"/>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41" name="Tekstfelt 2140">
                    <a:extLst>
                      <a:ext uri="{FF2B5EF4-FFF2-40B4-BE49-F238E27FC236}">
                        <a16:creationId xmlns:a16="http://schemas.microsoft.com/office/drawing/2014/main" id="{DDC19079-CB44-6DC0-B459-42B61E732636}"/>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42" name="Tekstfelt 2141">
                    <a:extLst>
                      <a:ext uri="{FF2B5EF4-FFF2-40B4-BE49-F238E27FC236}">
                        <a16:creationId xmlns:a16="http://schemas.microsoft.com/office/drawing/2014/main" id="{FBF270FE-8A4C-DB06-1C96-B75004B0095E}"/>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43" name="Tekstfelt 2142">
                    <a:extLst>
                      <a:ext uri="{FF2B5EF4-FFF2-40B4-BE49-F238E27FC236}">
                        <a16:creationId xmlns:a16="http://schemas.microsoft.com/office/drawing/2014/main" id="{2C8843F0-87C2-D5BC-C868-766072A1963B}"/>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44" name="Tekstfelt 2143">
                    <a:extLst>
                      <a:ext uri="{FF2B5EF4-FFF2-40B4-BE49-F238E27FC236}">
                        <a16:creationId xmlns:a16="http://schemas.microsoft.com/office/drawing/2014/main" id="{06C80DF1-9AB5-1771-93C4-53A5A9E12067}"/>
                      </a:ext>
                    </a:extLst>
                  </p:cNvPr>
                  <p:cNvSpPr txBox="1"/>
                  <p:nvPr/>
                </p:nvSpPr>
                <p:spPr>
                  <a:xfrm>
                    <a:off x="35457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45" name="Tekstfelt 2144">
                    <a:extLst>
                      <a:ext uri="{FF2B5EF4-FFF2-40B4-BE49-F238E27FC236}">
                        <a16:creationId xmlns:a16="http://schemas.microsoft.com/office/drawing/2014/main" id="{EF5E419E-3243-A2EE-3953-EB078C4E1EAA}"/>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46" name="Tekstfelt 2145">
                    <a:extLst>
                      <a:ext uri="{FF2B5EF4-FFF2-40B4-BE49-F238E27FC236}">
                        <a16:creationId xmlns:a16="http://schemas.microsoft.com/office/drawing/2014/main" id="{7C31751D-0A67-BF45-C3CD-96A287CDE6D9}"/>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47" name="Tekstfelt 2146">
                    <a:extLst>
                      <a:ext uri="{FF2B5EF4-FFF2-40B4-BE49-F238E27FC236}">
                        <a16:creationId xmlns:a16="http://schemas.microsoft.com/office/drawing/2014/main" id="{4BEF15C8-C4E7-1F16-F311-00B2DC8E3A7D}"/>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48" name="Tekstfelt 2147">
                    <a:extLst>
                      <a:ext uri="{FF2B5EF4-FFF2-40B4-BE49-F238E27FC236}">
                        <a16:creationId xmlns:a16="http://schemas.microsoft.com/office/drawing/2014/main" id="{2DB91522-84E4-E429-709F-D5A77579D7BF}"/>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49" name="Tekstfelt 2148">
                    <a:extLst>
                      <a:ext uri="{FF2B5EF4-FFF2-40B4-BE49-F238E27FC236}">
                        <a16:creationId xmlns:a16="http://schemas.microsoft.com/office/drawing/2014/main" id="{DC87C595-35F5-DDEA-FB73-6F5B27F91941}"/>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50" name="Tekstfelt 2149">
                    <a:extLst>
                      <a:ext uri="{FF2B5EF4-FFF2-40B4-BE49-F238E27FC236}">
                        <a16:creationId xmlns:a16="http://schemas.microsoft.com/office/drawing/2014/main" id="{14001942-CCED-5874-C586-02F9BF6D57E2}"/>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51" name="Tekstfelt 2150">
                    <a:extLst>
                      <a:ext uri="{FF2B5EF4-FFF2-40B4-BE49-F238E27FC236}">
                        <a16:creationId xmlns:a16="http://schemas.microsoft.com/office/drawing/2014/main" id="{124B6620-1CA2-58BD-AE81-946A754E3574}"/>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52" name="Tekstfelt 2151">
                    <a:extLst>
                      <a:ext uri="{FF2B5EF4-FFF2-40B4-BE49-F238E27FC236}">
                        <a16:creationId xmlns:a16="http://schemas.microsoft.com/office/drawing/2014/main" id="{B7A034C1-BFE7-11A3-D006-B8B9E68118C4}"/>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53" name="Tekstfelt 2152">
                    <a:extLst>
                      <a:ext uri="{FF2B5EF4-FFF2-40B4-BE49-F238E27FC236}">
                        <a16:creationId xmlns:a16="http://schemas.microsoft.com/office/drawing/2014/main" id="{975F507D-3912-A6CD-759D-075AC5A5C871}"/>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54" name="Tekstfelt 2153">
                    <a:extLst>
                      <a:ext uri="{FF2B5EF4-FFF2-40B4-BE49-F238E27FC236}">
                        <a16:creationId xmlns:a16="http://schemas.microsoft.com/office/drawing/2014/main" id="{C6F16455-C14F-6EFF-C056-E6076FCB1113}"/>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55" name="Tekstfelt 2154">
                    <a:extLst>
                      <a:ext uri="{FF2B5EF4-FFF2-40B4-BE49-F238E27FC236}">
                        <a16:creationId xmlns:a16="http://schemas.microsoft.com/office/drawing/2014/main" id="{842EB129-9957-0F71-C50E-51996D0246E4}"/>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56" name="Tekstfelt 2155">
                    <a:extLst>
                      <a:ext uri="{FF2B5EF4-FFF2-40B4-BE49-F238E27FC236}">
                        <a16:creationId xmlns:a16="http://schemas.microsoft.com/office/drawing/2014/main" id="{3FAAFEB7-6E0B-7633-31F2-599900713105}"/>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57" name="Tekstfelt 2156">
                    <a:extLst>
                      <a:ext uri="{FF2B5EF4-FFF2-40B4-BE49-F238E27FC236}">
                        <a16:creationId xmlns:a16="http://schemas.microsoft.com/office/drawing/2014/main" id="{C9222818-03BA-6E2E-B5B5-66136ACC2ED0}"/>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58" name="Tekstfelt 2157">
                    <a:extLst>
                      <a:ext uri="{FF2B5EF4-FFF2-40B4-BE49-F238E27FC236}">
                        <a16:creationId xmlns:a16="http://schemas.microsoft.com/office/drawing/2014/main" id="{60DA2ECF-CC02-A937-AF20-92543EECE433}"/>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59" name="Tekstfelt 2158">
                    <a:extLst>
                      <a:ext uri="{FF2B5EF4-FFF2-40B4-BE49-F238E27FC236}">
                        <a16:creationId xmlns:a16="http://schemas.microsoft.com/office/drawing/2014/main" id="{49D86608-76E6-56C0-21E7-C60425F1C4B9}"/>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60" name="Tekstfelt 2159">
                    <a:extLst>
                      <a:ext uri="{FF2B5EF4-FFF2-40B4-BE49-F238E27FC236}">
                        <a16:creationId xmlns:a16="http://schemas.microsoft.com/office/drawing/2014/main" id="{157F3681-2F7D-4E5A-DE3B-C190DCA68196}"/>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61" name="Tekstfelt 2160">
                    <a:extLst>
                      <a:ext uri="{FF2B5EF4-FFF2-40B4-BE49-F238E27FC236}">
                        <a16:creationId xmlns:a16="http://schemas.microsoft.com/office/drawing/2014/main" id="{585DD929-F9D2-8DFC-51F4-A89CF2E815EF}"/>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62" name="Tekstfelt 2161">
                    <a:extLst>
                      <a:ext uri="{FF2B5EF4-FFF2-40B4-BE49-F238E27FC236}">
                        <a16:creationId xmlns:a16="http://schemas.microsoft.com/office/drawing/2014/main" id="{1D91233A-BE94-1CE9-46DF-518A1EC1ABDC}"/>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27" name="Tekstfelt 2126">
                  <a:extLst>
                    <a:ext uri="{FF2B5EF4-FFF2-40B4-BE49-F238E27FC236}">
                      <a16:creationId xmlns:a16="http://schemas.microsoft.com/office/drawing/2014/main" id="{90372AAA-A15C-A560-CC1D-04A97664B7B6}"/>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28" name="Tekstfelt 2127">
                  <a:extLst>
                    <a:ext uri="{FF2B5EF4-FFF2-40B4-BE49-F238E27FC236}">
                      <a16:creationId xmlns:a16="http://schemas.microsoft.com/office/drawing/2014/main" id="{33DA5082-A2D9-87F1-923E-9FE03C235A15}"/>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29" name="Tekstfelt 2128">
                  <a:extLst>
                    <a:ext uri="{FF2B5EF4-FFF2-40B4-BE49-F238E27FC236}">
                      <a16:creationId xmlns:a16="http://schemas.microsoft.com/office/drawing/2014/main" id="{487E8B48-6323-D0E5-1F35-B95BFB7083F4}"/>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8" name="Gruppe 1827">
                <a:extLst>
                  <a:ext uri="{FF2B5EF4-FFF2-40B4-BE49-F238E27FC236}">
                    <a16:creationId xmlns:a16="http://schemas.microsoft.com/office/drawing/2014/main" id="{162D7BCC-C2C2-E31C-5F24-D2A16BF4874A}"/>
                  </a:ext>
                </a:extLst>
              </p:cNvPr>
              <p:cNvGrpSpPr/>
              <p:nvPr/>
            </p:nvGrpSpPr>
            <p:grpSpPr>
              <a:xfrm>
                <a:off x="2893345" y="1029165"/>
                <a:ext cx="641389" cy="5216305"/>
                <a:chOff x="2892468" y="1032983"/>
                <a:chExt cx="641389" cy="5216305"/>
              </a:xfrm>
            </p:grpSpPr>
            <p:grpSp>
              <p:nvGrpSpPr>
                <p:cNvPr id="2089" name="Gruppe 2088">
                  <a:extLst>
                    <a:ext uri="{FF2B5EF4-FFF2-40B4-BE49-F238E27FC236}">
                      <a16:creationId xmlns:a16="http://schemas.microsoft.com/office/drawing/2014/main" id="{2977B53C-3EC2-AB6A-C1CF-E325C8798FAA}"/>
                    </a:ext>
                  </a:extLst>
                </p:cNvPr>
                <p:cNvGrpSpPr/>
                <p:nvPr/>
              </p:nvGrpSpPr>
              <p:grpSpPr>
                <a:xfrm>
                  <a:off x="2892468" y="1032983"/>
                  <a:ext cx="641389" cy="5216305"/>
                  <a:chOff x="3475384" y="1188399"/>
                  <a:chExt cx="641389" cy="5216305"/>
                </a:xfrm>
              </p:grpSpPr>
              <p:sp>
                <p:nvSpPr>
                  <p:cNvPr id="2093" name="Tekstfelt 2092">
                    <a:extLst>
                      <a:ext uri="{FF2B5EF4-FFF2-40B4-BE49-F238E27FC236}">
                        <a16:creationId xmlns:a16="http://schemas.microsoft.com/office/drawing/2014/main" id="{26590788-C16B-CD80-3EFE-41506C94C392}"/>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94" name="Tekstfelt 2093">
                    <a:extLst>
                      <a:ext uri="{FF2B5EF4-FFF2-40B4-BE49-F238E27FC236}">
                        <a16:creationId xmlns:a16="http://schemas.microsoft.com/office/drawing/2014/main" id="{67E6AE98-70A4-D91A-B48F-B4BF1A13D4FB}"/>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95" name="Tekstfelt 2094">
                    <a:extLst>
                      <a:ext uri="{FF2B5EF4-FFF2-40B4-BE49-F238E27FC236}">
                        <a16:creationId xmlns:a16="http://schemas.microsoft.com/office/drawing/2014/main" id="{096CE443-9714-1847-0E7F-BDA348AA14B2}"/>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96" name="Tekstfelt 2095">
                    <a:extLst>
                      <a:ext uri="{FF2B5EF4-FFF2-40B4-BE49-F238E27FC236}">
                        <a16:creationId xmlns:a16="http://schemas.microsoft.com/office/drawing/2014/main" id="{8AE01824-AD1F-42D5-AAA8-03CBE0FE82D8}"/>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97" name="Tekstfelt 2096">
                    <a:extLst>
                      <a:ext uri="{FF2B5EF4-FFF2-40B4-BE49-F238E27FC236}">
                        <a16:creationId xmlns:a16="http://schemas.microsoft.com/office/drawing/2014/main" id="{6DF984ED-29F5-CD06-ECEE-AECB5A21C6CF}"/>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98" name="Tekstfelt 2097">
                    <a:extLst>
                      <a:ext uri="{FF2B5EF4-FFF2-40B4-BE49-F238E27FC236}">
                        <a16:creationId xmlns:a16="http://schemas.microsoft.com/office/drawing/2014/main" id="{3612CEF8-DB0E-42C0-F7BE-4377B25658C7}"/>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99" name="Tekstfelt 2098">
                    <a:extLst>
                      <a:ext uri="{FF2B5EF4-FFF2-40B4-BE49-F238E27FC236}">
                        <a16:creationId xmlns:a16="http://schemas.microsoft.com/office/drawing/2014/main" id="{647EC3D7-B8B9-A62B-3544-02B18BBCFF0C}"/>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00" name="Tekstfelt 2099">
                    <a:extLst>
                      <a:ext uri="{FF2B5EF4-FFF2-40B4-BE49-F238E27FC236}">
                        <a16:creationId xmlns:a16="http://schemas.microsoft.com/office/drawing/2014/main" id="{3AEFA0CF-876F-986A-333A-DD348823DCF9}"/>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01" name="Tekstfelt 2100">
                    <a:extLst>
                      <a:ext uri="{FF2B5EF4-FFF2-40B4-BE49-F238E27FC236}">
                        <a16:creationId xmlns:a16="http://schemas.microsoft.com/office/drawing/2014/main" id="{A2FE5384-80E7-9DB4-FB21-F506A2FB8905}"/>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02" name="Tekstfelt 2101">
                    <a:extLst>
                      <a:ext uri="{FF2B5EF4-FFF2-40B4-BE49-F238E27FC236}">
                        <a16:creationId xmlns:a16="http://schemas.microsoft.com/office/drawing/2014/main" id="{DDEE1B85-DDA2-4FF0-40E7-E62A1E4B8CE9}"/>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03" name="Tekstfelt 2102">
                    <a:extLst>
                      <a:ext uri="{FF2B5EF4-FFF2-40B4-BE49-F238E27FC236}">
                        <a16:creationId xmlns:a16="http://schemas.microsoft.com/office/drawing/2014/main" id="{C32BB514-9067-6392-2F34-40433C21307D}"/>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04" name="Tekstfelt 2103">
                    <a:extLst>
                      <a:ext uri="{FF2B5EF4-FFF2-40B4-BE49-F238E27FC236}">
                        <a16:creationId xmlns:a16="http://schemas.microsoft.com/office/drawing/2014/main" id="{6837DDF6-26A6-EBC7-BFBC-3F1375E93659}"/>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05" name="Tekstfelt 2104">
                    <a:extLst>
                      <a:ext uri="{FF2B5EF4-FFF2-40B4-BE49-F238E27FC236}">
                        <a16:creationId xmlns:a16="http://schemas.microsoft.com/office/drawing/2014/main" id="{D6CE1F0C-8319-7F23-2701-A9734F90A2B9}"/>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06" name="Tekstfelt 2105">
                    <a:extLst>
                      <a:ext uri="{FF2B5EF4-FFF2-40B4-BE49-F238E27FC236}">
                        <a16:creationId xmlns:a16="http://schemas.microsoft.com/office/drawing/2014/main" id="{45FB37DD-B451-B92C-B038-AA1D7555237E}"/>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07" name="Tekstfelt 2106">
                    <a:extLst>
                      <a:ext uri="{FF2B5EF4-FFF2-40B4-BE49-F238E27FC236}">
                        <a16:creationId xmlns:a16="http://schemas.microsoft.com/office/drawing/2014/main" id="{7C87DE0B-1695-2043-D2EB-8149565E9A6A}"/>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08" name="Tekstfelt 2107">
                    <a:extLst>
                      <a:ext uri="{FF2B5EF4-FFF2-40B4-BE49-F238E27FC236}">
                        <a16:creationId xmlns:a16="http://schemas.microsoft.com/office/drawing/2014/main" id="{EC7A7F75-23DF-C403-1314-AA11C8DF9FB5}"/>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09" name="Tekstfelt 2108">
                    <a:extLst>
                      <a:ext uri="{FF2B5EF4-FFF2-40B4-BE49-F238E27FC236}">
                        <a16:creationId xmlns:a16="http://schemas.microsoft.com/office/drawing/2014/main" id="{43296428-203C-003A-7EC9-3DC5971DD393}"/>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10" name="Tekstfelt 2109">
                    <a:extLst>
                      <a:ext uri="{FF2B5EF4-FFF2-40B4-BE49-F238E27FC236}">
                        <a16:creationId xmlns:a16="http://schemas.microsoft.com/office/drawing/2014/main" id="{BA49C399-621E-3D44-1FB6-28B1A571CF66}"/>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11" name="Tekstfelt 2110">
                    <a:extLst>
                      <a:ext uri="{FF2B5EF4-FFF2-40B4-BE49-F238E27FC236}">
                        <a16:creationId xmlns:a16="http://schemas.microsoft.com/office/drawing/2014/main" id="{6B50F689-7789-4270-4FE2-A0D0AE53E9F4}"/>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12" name="Tekstfelt 2111">
                    <a:extLst>
                      <a:ext uri="{FF2B5EF4-FFF2-40B4-BE49-F238E27FC236}">
                        <a16:creationId xmlns:a16="http://schemas.microsoft.com/office/drawing/2014/main" id="{67340B7F-EC93-235F-45D2-8B2EDD20949C}"/>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13" name="Tekstfelt 2112">
                    <a:extLst>
                      <a:ext uri="{FF2B5EF4-FFF2-40B4-BE49-F238E27FC236}">
                        <a16:creationId xmlns:a16="http://schemas.microsoft.com/office/drawing/2014/main" id="{CF14A073-C3F2-5130-E83B-F7ACE6883EAA}"/>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14" name="Tekstfelt 2113">
                    <a:extLst>
                      <a:ext uri="{FF2B5EF4-FFF2-40B4-BE49-F238E27FC236}">
                        <a16:creationId xmlns:a16="http://schemas.microsoft.com/office/drawing/2014/main" id="{53150DD4-6AAD-4A30-1074-32947CB37085}"/>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15" name="Tekstfelt 2114">
                    <a:extLst>
                      <a:ext uri="{FF2B5EF4-FFF2-40B4-BE49-F238E27FC236}">
                        <a16:creationId xmlns:a16="http://schemas.microsoft.com/office/drawing/2014/main" id="{2DD891C6-B897-4541-AFA7-8D4639416266}"/>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16" name="Tekstfelt 2115">
                    <a:extLst>
                      <a:ext uri="{FF2B5EF4-FFF2-40B4-BE49-F238E27FC236}">
                        <a16:creationId xmlns:a16="http://schemas.microsoft.com/office/drawing/2014/main" id="{427C8EA7-63E0-B5B3-26C2-EFEA9E0295BB}"/>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17" name="Tekstfelt 2116">
                    <a:extLst>
                      <a:ext uri="{FF2B5EF4-FFF2-40B4-BE49-F238E27FC236}">
                        <a16:creationId xmlns:a16="http://schemas.microsoft.com/office/drawing/2014/main" id="{EEC24BE2-7DF1-E00C-3970-A9E79D74871C}"/>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18" name="Tekstfelt 2117">
                    <a:extLst>
                      <a:ext uri="{FF2B5EF4-FFF2-40B4-BE49-F238E27FC236}">
                        <a16:creationId xmlns:a16="http://schemas.microsoft.com/office/drawing/2014/main" id="{804CE63E-45E2-AC57-9177-1F417BD52EAF}"/>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19" name="Tekstfelt 2118">
                    <a:extLst>
                      <a:ext uri="{FF2B5EF4-FFF2-40B4-BE49-F238E27FC236}">
                        <a16:creationId xmlns:a16="http://schemas.microsoft.com/office/drawing/2014/main" id="{EDC87066-BC8F-82C8-DAF7-337DFA8C49FA}"/>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20" name="Tekstfelt 2119">
                    <a:extLst>
                      <a:ext uri="{FF2B5EF4-FFF2-40B4-BE49-F238E27FC236}">
                        <a16:creationId xmlns:a16="http://schemas.microsoft.com/office/drawing/2014/main" id="{9DE63358-2943-4817-5C27-259022592082}"/>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21" name="Tekstfelt 2120">
                    <a:extLst>
                      <a:ext uri="{FF2B5EF4-FFF2-40B4-BE49-F238E27FC236}">
                        <a16:creationId xmlns:a16="http://schemas.microsoft.com/office/drawing/2014/main" id="{F791B24D-127E-1C85-2CDA-5CA48D01248E}"/>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22" name="Tekstfelt 2121">
                    <a:extLst>
                      <a:ext uri="{FF2B5EF4-FFF2-40B4-BE49-F238E27FC236}">
                        <a16:creationId xmlns:a16="http://schemas.microsoft.com/office/drawing/2014/main" id="{EC8554FD-45FE-0EB2-3781-7B1E2213781F}"/>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23" name="Tekstfelt 2122">
                    <a:extLst>
                      <a:ext uri="{FF2B5EF4-FFF2-40B4-BE49-F238E27FC236}">
                        <a16:creationId xmlns:a16="http://schemas.microsoft.com/office/drawing/2014/main" id="{14262322-D8FD-E94F-AD08-5787ADC2DB0E}"/>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24" name="Tekstfelt 2123">
                    <a:extLst>
                      <a:ext uri="{FF2B5EF4-FFF2-40B4-BE49-F238E27FC236}">
                        <a16:creationId xmlns:a16="http://schemas.microsoft.com/office/drawing/2014/main" id="{D613386D-564B-FD8D-FF10-8E015E555B47}"/>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25" name="Tekstfelt 2124">
                    <a:extLst>
                      <a:ext uri="{FF2B5EF4-FFF2-40B4-BE49-F238E27FC236}">
                        <a16:creationId xmlns:a16="http://schemas.microsoft.com/office/drawing/2014/main" id="{6D54E4C2-5C6B-52E1-77D6-A48F43727C53}"/>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90" name="Tekstfelt 2089">
                  <a:extLst>
                    <a:ext uri="{FF2B5EF4-FFF2-40B4-BE49-F238E27FC236}">
                      <a16:creationId xmlns:a16="http://schemas.microsoft.com/office/drawing/2014/main" id="{EBDD2D30-6F5B-E27A-E19F-D65D7BAAFA51}"/>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91" name="Tekstfelt 2090">
                  <a:extLst>
                    <a:ext uri="{FF2B5EF4-FFF2-40B4-BE49-F238E27FC236}">
                      <a16:creationId xmlns:a16="http://schemas.microsoft.com/office/drawing/2014/main" id="{3935618A-4B33-5BC4-98FA-766402AC3712}"/>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92" name="Tekstfelt 2091">
                  <a:extLst>
                    <a:ext uri="{FF2B5EF4-FFF2-40B4-BE49-F238E27FC236}">
                      <a16:creationId xmlns:a16="http://schemas.microsoft.com/office/drawing/2014/main" id="{8AF13348-CF4C-3B86-1C59-14F6AE1E7841}"/>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9" name="Gruppe 1828">
                <a:extLst>
                  <a:ext uri="{FF2B5EF4-FFF2-40B4-BE49-F238E27FC236}">
                    <a16:creationId xmlns:a16="http://schemas.microsoft.com/office/drawing/2014/main" id="{A5E2D045-F0F1-6459-647A-15788B2FEEF3}"/>
                  </a:ext>
                </a:extLst>
              </p:cNvPr>
              <p:cNvGrpSpPr/>
              <p:nvPr/>
            </p:nvGrpSpPr>
            <p:grpSpPr>
              <a:xfrm>
                <a:off x="2466124" y="1032948"/>
                <a:ext cx="641389" cy="5216305"/>
                <a:chOff x="2892468" y="1032983"/>
                <a:chExt cx="641389" cy="5216305"/>
              </a:xfrm>
            </p:grpSpPr>
            <p:grpSp>
              <p:nvGrpSpPr>
                <p:cNvPr id="2052" name="Gruppe 2051">
                  <a:extLst>
                    <a:ext uri="{FF2B5EF4-FFF2-40B4-BE49-F238E27FC236}">
                      <a16:creationId xmlns:a16="http://schemas.microsoft.com/office/drawing/2014/main" id="{D65A0C56-5BC5-A6F9-19DA-48375C012479}"/>
                    </a:ext>
                  </a:extLst>
                </p:cNvPr>
                <p:cNvGrpSpPr/>
                <p:nvPr/>
              </p:nvGrpSpPr>
              <p:grpSpPr>
                <a:xfrm>
                  <a:off x="2892468" y="1032983"/>
                  <a:ext cx="641389" cy="5216305"/>
                  <a:chOff x="3475384" y="1188399"/>
                  <a:chExt cx="641389" cy="5216305"/>
                </a:xfrm>
              </p:grpSpPr>
              <p:sp>
                <p:nvSpPr>
                  <p:cNvPr id="2056" name="Tekstfelt 2055">
                    <a:extLst>
                      <a:ext uri="{FF2B5EF4-FFF2-40B4-BE49-F238E27FC236}">
                        <a16:creationId xmlns:a16="http://schemas.microsoft.com/office/drawing/2014/main" id="{F7D6997D-B867-4431-18A8-D41E908A811F}"/>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57" name="Tekstfelt 2056">
                    <a:extLst>
                      <a:ext uri="{FF2B5EF4-FFF2-40B4-BE49-F238E27FC236}">
                        <a16:creationId xmlns:a16="http://schemas.microsoft.com/office/drawing/2014/main" id="{9EFEE41E-8AA0-24CD-1E67-95AE3BE7CAF7}"/>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58" name="Tekstfelt 2057">
                    <a:extLst>
                      <a:ext uri="{FF2B5EF4-FFF2-40B4-BE49-F238E27FC236}">
                        <a16:creationId xmlns:a16="http://schemas.microsoft.com/office/drawing/2014/main" id="{A1211684-33DA-D44C-72EA-FBBE2A0BCEE8}"/>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59" name="Tekstfelt 2058">
                    <a:extLst>
                      <a:ext uri="{FF2B5EF4-FFF2-40B4-BE49-F238E27FC236}">
                        <a16:creationId xmlns:a16="http://schemas.microsoft.com/office/drawing/2014/main" id="{1DAED915-88A4-BD9B-495C-079985A05E2E}"/>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60" name="Tekstfelt 2059">
                    <a:extLst>
                      <a:ext uri="{FF2B5EF4-FFF2-40B4-BE49-F238E27FC236}">
                        <a16:creationId xmlns:a16="http://schemas.microsoft.com/office/drawing/2014/main" id="{9F7EC83B-82A6-42C9-F647-F9256294848D}"/>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61" name="Tekstfelt 2060">
                    <a:extLst>
                      <a:ext uri="{FF2B5EF4-FFF2-40B4-BE49-F238E27FC236}">
                        <a16:creationId xmlns:a16="http://schemas.microsoft.com/office/drawing/2014/main" id="{3568D5C1-1A48-038F-819A-32C753AFEB81}"/>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62" name="Tekstfelt 2061">
                    <a:extLst>
                      <a:ext uri="{FF2B5EF4-FFF2-40B4-BE49-F238E27FC236}">
                        <a16:creationId xmlns:a16="http://schemas.microsoft.com/office/drawing/2014/main" id="{E16F7DC6-EE7B-052A-5500-5000EE39AF5C}"/>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63" name="Tekstfelt 2062">
                    <a:extLst>
                      <a:ext uri="{FF2B5EF4-FFF2-40B4-BE49-F238E27FC236}">
                        <a16:creationId xmlns:a16="http://schemas.microsoft.com/office/drawing/2014/main" id="{666B69D2-9057-1ADE-A169-4ECDFFF77DE2}"/>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64" name="Tekstfelt 2063">
                    <a:extLst>
                      <a:ext uri="{FF2B5EF4-FFF2-40B4-BE49-F238E27FC236}">
                        <a16:creationId xmlns:a16="http://schemas.microsoft.com/office/drawing/2014/main" id="{154A6CFC-9A54-8260-69C4-9854E1AC19F5}"/>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65" name="Tekstfelt 2064">
                    <a:extLst>
                      <a:ext uri="{FF2B5EF4-FFF2-40B4-BE49-F238E27FC236}">
                        <a16:creationId xmlns:a16="http://schemas.microsoft.com/office/drawing/2014/main" id="{89E1C9D8-456B-71FA-7E01-073E7836FF85}"/>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66" name="Tekstfelt 2065">
                    <a:extLst>
                      <a:ext uri="{FF2B5EF4-FFF2-40B4-BE49-F238E27FC236}">
                        <a16:creationId xmlns:a16="http://schemas.microsoft.com/office/drawing/2014/main" id="{AC764000-799B-18DE-A94D-A54BE2D3E0C7}"/>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67" name="Tekstfelt 2066">
                    <a:extLst>
                      <a:ext uri="{FF2B5EF4-FFF2-40B4-BE49-F238E27FC236}">
                        <a16:creationId xmlns:a16="http://schemas.microsoft.com/office/drawing/2014/main" id="{CD2B3618-B540-6C52-B8BE-3BF32DD2B0FB}"/>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68" name="Tekstfelt 2067">
                    <a:extLst>
                      <a:ext uri="{FF2B5EF4-FFF2-40B4-BE49-F238E27FC236}">
                        <a16:creationId xmlns:a16="http://schemas.microsoft.com/office/drawing/2014/main" id="{8A24589C-7D4D-86D7-8F9A-68B3B0DD47C7}"/>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69" name="Tekstfelt 2068">
                    <a:extLst>
                      <a:ext uri="{FF2B5EF4-FFF2-40B4-BE49-F238E27FC236}">
                        <a16:creationId xmlns:a16="http://schemas.microsoft.com/office/drawing/2014/main" id="{483FD7EF-4711-B095-3797-7CCE61196DD2}"/>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70" name="Tekstfelt 2069">
                    <a:extLst>
                      <a:ext uri="{FF2B5EF4-FFF2-40B4-BE49-F238E27FC236}">
                        <a16:creationId xmlns:a16="http://schemas.microsoft.com/office/drawing/2014/main" id="{69B31863-0BAC-EBD2-9E2C-2E65B806D56A}"/>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71" name="Tekstfelt 2070">
                    <a:extLst>
                      <a:ext uri="{FF2B5EF4-FFF2-40B4-BE49-F238E27FC236}">
                        <a16:creationId xmlns:a16="http://schemas.microsoft.com/office/drawing/2014/main" id="{17A21486-F088-18B7-1D20-55705FDEC645}"/>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72" name="Tekstfelt 2071">
                    <a:extLst>
                      <a:ext uri="{FF2B5EF4-FFF2-40B4-BE49-F238E27FC236}">
                        <a16:creationId xmlns:a16="http://schemas.microsoft.com/office/drawing/2014/main" id="{A334DB16-8D36-9FEC-101A-5BB0C41A0BF2}"/>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73" name="Tekstfelt 2072">
                    <a:extLst>
                      <a:ext uri="{FF2B5EF4-FFF2-40B4-BE49-F238E27FC236}">
                        <a16:creationId xmlns:a16="http://schemas.microsoft.com/office/drawing/2014/main" id="{6B7983D2-5B49-0249-72B5-17199676EB20}"/>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74" name="Tekstfelt 2073">
                    <a:extLst>
                      <a:ext uri="{FF2B5EF4-FFF2-40B4-BE49-F238E27FC236}">
                        <a16:creationId xmlns:a16="http://schemas.microsoft.com/office/drawing/2014/main" id="{72533779-5F46-3AC2-343F-968991220BE5}"/>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75" name="Tekstfelt 2074">
                    <a:extLst>
                      <a:ext uri="{FF2B5EF4-FFF2-40B4-BE49-F238E27FC236}">
                        <a16:creationId xmlns:a16="http://schemas.microsoft.com/office/drawing/2014/main" id="{FE09F6F0-413B-4A94-4E8F-647DCB744DCB}"/>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76" name="Tekstfelt 2075">
                    <a:extLst>
                      <a:ext uri="{FF2B5EF4-FFF2-40B4-BE49-F238E27FC236}">
                        <a16:creationId xmlns:a16="http://schemas.microsoft.com/office/drawing/2014/main" id="{48128760-511E-1DB9-27AD-2203BB82199C}"/>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77" name="Tekstfelt 2076">
                    <a:extLst>
                      <a:ext uri="{FF2B5EF4-FFF2-40B4-BE49-F238E27FC236}">
                        <a16:creationId xmlns:a16="http://schemas.microsoft.com/office/drawing/2014/main" id="{60AB733F-2500-C8E5-6138-EB8469947879}"/>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78" name="Tekstfelt 2077">
                    <a:extLst>
                      <a:ext uri="{FF2B5EF4-FFF2-40B4-BE49-F238E27FC236}">
                        <a16:creationId xmlns:a16="http://schemas.microsoft.com/office/drawing/2014/main" id="{CF8732C2-603D-10BB-9A72-B1A540BFFF79}"/>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79" name="Tekstfelt 2078">
                    <a:extLst>
                      <a:ext uri="{FF2B5EF4-FFF2-40B4-BE49-F238E27FC236}">
                        <a16:creationId xmlns:a16="http://schemas.microsoft.com/office/drawing/2014/main" id="{F58FBF1F-7035-D92F-1E63-7379EEB8ED3C}"/>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80" name="Tekstfelt 2079">
                    <a:extLst>
                      <a:ext uri="{FF2B5EF4-FFF2-40B4-BE49-F238E27FC236}">
                        <a16:creationId xmlns:a16="http://schemas.microsoft.com/office/drawing/2014/main" id="{AFF3D394-DA7A-D691-495D-C4FDA507C842}"/>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81" name="Tekstfelt 2080">
                    <a:extLst>
                      <a:ext uri="{FF2B5EF4-FFF2-40B4-BE49-F238E27FC236}">
                        <a16:creationId xmlns:a16="http://schemas.microsoft.com/office/drawing/2014/main" id="{F4254D9C-6C50-CDC6-1E7F-994A74FDF72D}"/>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82" name="Tekstfelt 2081">
                    <a:extLst>
                      <a:ext uri="{FF2B5EF4-FFF2-40B4-BE49-F238E27FC236}">
                        <a16:creationId xmlns:a16="http://schemas.microsoft.com/office/drawing/2014/main" id="{A45AD6A1-69D5-32EA-3B89-6E2571743EDE}"/>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83" name="Tekstfelt 2082">
                    <a:extLst>
                      <a:ext uri="{FF2B5EF4-FFF2-40B4-BE49-F238E27FC236}">
                        <a16:creationId xmlns:a16="http://schemas.microsoft.com/office/drawing/2014/main" id="{03EB277F-491C-A9E4-0F20-5662B4E5C141}"/>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84" name="Tekstfelt 2083">
                    <a:extLst>
                      <a:ext uri="{FF2B5EF4-FFF2-40B4-BE49-F238E27FC236}">
                        <a16:creationId xmlns:a16="http://schemas.microsoft.com/office/drawing/2014/main" id="{CBCADB4C-D62B-AF07-021A-ABE2B1A4C85A}"/>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85" name="Tekstfelt 2084">
                    <a:extLst>
                      <a:ext uri="{FF2B5EF4-FFF2-40B4-BE49-F238E27FC236}">
                        <a16:creationId xmlns:a16="http://schemas.microsoft.com/office/drawing/2014/main" id="{C7B3E8DA-AFD6-1C2E-2A48-F88372E554ED}"/>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86" name="Tekstfelt 2085">
                    <a:extLst>
                      <a:ext uri="{FF2B5EF4-FFF2-40B4-BE49-F238E27FC236}">
                        <a16:creationId xmlns:a16="http://schemas.microsoft.com/office/drawing/2014/main" id="{B2A68758-7B7A-771E-A66B-55A623F4C55D}"/>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87" name="Tekstfelt 2086">
                    <a:extLst>
                      <a:ext uri="{FF2B5EF4-FFF2-40B4-BE49-F238E27FC236}">
                        <a16:creationId xmlns:a16="http://schemas.microsoft.com/office/drawing/2014/main" id="{091826B4-268D-9C98-C504-DC7D06CC1CF9}"/>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88" name="Tekstfelt 2087">
                    <a:extLst>
                      <a:ext uri="{FF2B5EF4-FFF2-40B4-BE49-F238E27FC236}">
                        <a16:creationId xmlns:a16="http://schemas.microsoft.com/office/drawing/2014/main" id="{C29D9AEE-88B3-B0B8-C71D-37F3F8452FE5}"/>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53" name="Tekstfelt 2052">
                  <a:extLst>
                    <a:ext uri="{FF2B5EF4-FFF2-40B4-BE49-F238E27FC236}">
                      <a16:creationId xmlns:a16="http://schemas.microsoft.com/office/drawing/2014/main" id="{10C09845-DB5C-5217-B640-BE8E6AD5ED0F}"/>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54" name="Tekstfelt 2053">
                  <a:extLst>
                    <a:ext uri="{FF2B5EF4-FFF2-40B4-BE49-F238E27FC236}">
                      <a16:creationId xmlns:a16="http://schemas.microsoft.com/office/drawing/2014/main" id="{8AD91807-0D2A-1FA5-2F20-61BDAE12DBC1}"/>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55" name="Tekstfelt 2054">
                  <a:extLst>
                    <a:ext uri="{FF2B5EF4-FFF2-40B4-BE49-F238E27FC236}">
                      <a16:creationId xmlns:a16="http://schemas.microsoft.com/office/drawing/2014/main" id="{284BD4E9-9F2C-03FF-651D-43435AE276C9}"/>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0" name="Gruppe 1829">
                <a:extLst>
                  <a:ext uri="{FF2B5EF4-FFF2-40B4-BE49-F238E27FC236}">
                    <a16:creationId xmlns:a16="http://schemas.microsoft.com/office/drawing/2014/main" id="{EEBA2C84-291D-86FA-17B6-EA24D12DE7F1}"/>
                  </a:ext>
                </a:extLst>
              </p:cNvPr>
              <p:cNvGrpSpPr/>
              <p:nvPr/>
            </p:nvGrpSpPr>
            <p:grpSpPr>
              <a:xfrm>
                <a:off x="2019764" y="1037328"/>
                <a:ext cx="641389" cy="5216305"/>
                <a:chOff x="2892468" y="1032983"/>
                <a:chExt cx="641389" cy="5216305"/>
              </a:xfrm>
            </p:grpSpPr>
            <p:grpSp>
              <p:nvGrpSpPr>
                <p:cNvPr id="2015" name="Gruppe 2014">
                  <a:extLst>
                    <a:ext uri="{FF2B5EF4-FFF2-40B4-BE49-F238E27FC236}">
                      <a16:creationId xmlns:a16="http://schemas.microsoft.com/office/drawing/2014/main" id="{07F7F18F-CFB8-2FC3-A489-D90AB4BBCEAA}"/>
                    </a:ext>
                  </a:extLst>
                </p:cNvPr>
                <p:cNvGrpSpPr/>
                <p:nvPr/>
              </p:nvGrpSpPr>
              <p:grpSpPr>
                <a:xfrm>
                  <a:off x="2892468" y="1032983"/>
                  <a:ext cx="641389" cy="5216305"/>
                  <a:chOff x="3475384" y="1188399"/>
                  <a:chExt cx="641389" cy="5216305"/>
                </a:xfrm>
              </p:grpSpPr>
              <p:sp>
                <p:nvSpPr>
                  <p:cNvPr id="2019" name="Tekstfelt 2018">
                    <a:extLst>
                      <a:ext uri="{FF2B5EF4-FFF2-40B4-BE49-F238E27FC236}">
                        <a16:creationId xmlns:a16="http://schemas.microsoft.com/office/drawing/2014/main" id="{CC5555B6-2B6F-F965-CB31-EF2744F56939}"/>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20" name="Tekstfelt 2019">
                    <a:extLst>
                      <a:ext uri="{FF2B5EF4-FFF2-40B4-BE49-F238E27FC236}">
                        <a16:creationId xmlns:a16="http://schemas.microsoft.com/office/drawing/2014/main" id="{5EA8A749-A785-3E03-8507-66813EC57ED3}"/>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21" name="Tekstfelt 2020">
                    <a:extLst>
                      <a:ext uri="{FF2B5EF4-FFF2-40B4-BE49-F238E27FC236}">
                        <a16:creationId xmlns:a16="http://schemas.microsoft.com/office/drawing/2014/main" id="{F6EB220D-2265-7370-EFF9-DB69C7647779}"/>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22" name="Tekstfelt 2021">
                    <a:extLst>
                      <a:ext uri="{FF2B5EF4-FFF2-40B4-BE49-F238E27FC236}">
                        <a16:creationId xmlns:a16="http://schemas.microsoft.com/office/drawing/2014/main" id="{D5E8794B-C6CA-2A5C-FF42-5009C48EF94A}"/>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23" name="Tekstfelt 2022">
                    <a:extLst>
                      <a:ext uri="{FF2B5EF4-FFF2-40B4-BE49-F238E27FC236}">
                        <a16:creationId xmlns:a16="http://schemas.microsoft.com/office/drawing/2014/main" id="{824F170A-931A-49A9-4C66-4E4D1B4801F9}"/>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24" name="Tekstfelt 2023">
                    <a:extLst>
                      <a:ext uri="{FF2B5EF4-FFF2-40B4-BE49-F238E27FC236}">
                        <a16:creationId xmlns:a16="http://schemas.microsoft.com/office/drawing/2014/main" id="{AACC15C0-A4AD-060B-4EDE-8D8536065338}"/>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25" name="Tekstfelt 2024">
                    <a:extLst>
                      <a:ext uri="{FF2B5EF4-FFF2-40B4-BE49-F238E27FC236}">
                        <a16:creationId xmlns:a16="http://schemas.microsoft.com/office/drawing/2014/main" id="{41491F9D-623C-0B45-CE6E-D2B5CB7CDDF6}"/>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26" name="Tekstfelt 2025">
                    <a:extLst>
                      <a:ext uri="{FF2B5EF4-FFF2-40B4-BE49-F238E27FC236}">
                        <a16:creationId xmlns:a16="http://schemas.microsoft.com/office/drawing/2014/main" id="{0A9F5BEF-BF5D-1533-4FD9-70CE7BC487B7}"/>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27" name="Tekstfelt 2026">
                    <a:extLst>
                      <a:ext uri="{FF2B5EF4-FFF2-40B4-BE49-F238E27FC236}">
                        <a16:creationId xmlns:a16="http://schemas.microsoft.com/office/drawing/2014/main" id="{BE71C908-479B-F7E2-BB11-83C76FBB3B05}"/>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28" name="Tekstfelt 2027">
                    <a:extLst>
                      <a:ext uri="{FF2B5EF4-FFF2-40B4-BE49-F238E27FC236}">
                        <a16:creationId xmlns:a16="http://schemas.microsoft.com/office/drawing/2014/main" id="{754848E8-9566-4F18-AA98-3BDB18FAAAFC}"/>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29" name="Tekstfelt 2028">
                    <a:extLst>
                      <a:ext uri="{FF2B5EF4-FFF2-40B4-BE49-F238E27FC236}">
                        <a16:creationId xmlns:a16="http://schemas.microsoft.com/office/drawing/2014/main" id="{643510CA-AC6A-5C95-A208-E202827077F2}"/>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30" name="Tekstfelt 2029">
                    <a:extLst>
                      <a:ext uri="{FF2B5EF4-FFF2-40B4-BE49-F238E27FC236}">
                        <a16:creationId xmlns:a16="http://schemas.microsoft.com/office/drawing/2014/main" id="{66443F65-2C09-CD01-6842-1B59EA8F71EB}"/>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31" name="Tekstfelt 2030">
                    <a:extLst>
                      <a:ext uri="{FF2B5EF4-FFF2-40B4-BE49-F238E27FC236}">
                        <a16:creationId xmlns:a16="http://schemas.microsoft.com/office/drawing/2014/main" id="{015720A0-D24C-2E7F-6E92-F4DDD9FAE01F}"/>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32" name="Tekstfelt 2031">
                    <a:extLst>
                      <a:ext uri="{FF2B5EF4-FFF2-40B4-BE49-F238E27FC236}">
                        <a16:creationId xmlns:a16="http://schemas.microsoft.com/office/drawing/2014/main" id="{49D3E26B-7000-1978-8EB2-53EFC02DE592}"/>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33" name="Tekstfelt 2032">
                    <a:extLst>
                      <a:ext uri="{FF2B5EF4-FFF2-40B4-BE49-F238E27FC236}">
                        <a16:creationId xmlns:a16="http://schemas.microsoft.com/office/drawing/2014/main" id="{17448638-8588-2382-E310-27EF4BA6B2DF}"/>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34" name="Tekstfelt 2033">
                    <a:extLst>
                      <a:ext uri="{FF2B5EF4-FFF2-40B4-BE49-F238E27FC236}">
                        <a16:creationId xmlns:a16="http://schemas.microsoft.com/office/drawing/2014/main" id="{EE35B7EB-C429-BC2C-002D-8B27DCB289D0}"/>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35" name="Tekstfelt 2034">
                    <a:extLst>
                      <a:ext uri="{FF2B5EF4-FFF2-40B4-BE49-F238E27FC236}">
                        <a16:creationId xmlns:a16="http://schemas.microsoft.com/office/drawing/2014/main" id="{A04234FA-5C3A-42EA-0715-F9FEF2577409}"/>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36" name="Tekstfelt 2035">
                    <a:extLst>
                      <a:ext uri="{FF2B5EF4-FFF2-40B4-BE49-F238E27FC236}">
                        <a16:creationId xmlns:a16="http://schemas.microsoft.com/office/drawing/2014/main" id="{0B26D8A5-B0D3-F72E-9E1C-3F367F86581D}"/>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37" name="Tekstfelt 2036">
                    <a:extLst>
                      <a:ext uri="{FF2B5EF4-FFF2-40B4-BE49-F238E27FC236}">
                        <a16:creationId xmlns:a16="http://schemas.microsoft.com/office/drawing/2014/main" id="{E33B695C-EE90-412D-C786-2495AC2D14C6}"/>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38" name="Tekstfelt 2037">
                    <a:extLst>
                      <a:ext uri="{FF2B5EF4-FFF2-40B4-BE49-F238E27FC236}">
                        <a16:creationId xmlns:a16="http://schemas.microsoft.com/office/drawing/2014/main" id="{843D20C9-C4F1-1D8B-4BA2-C7672F51C182}"/>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39" name="Tekstfelt 2038">
                    <a:extLst>
                      <a:ext uri="{FF2B5EF4-FFF2-40B4-BE49-F238E27FC236}">
                        <a16:creationId xmlns:a16="http://schemas.microsoft.com/office/drawing/2014/main" id="{A4F56592-93BB-50FB-F949-E1E616E997E7}"/>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40" name="Tekstfelt 2039">
                    <a:extLst>
                      <a:ext uri="{FF2B5EF4-FFF2-40B4-BE49-F238E27FC236}">
                        <a16:creationId xmlns:a16="http://schemas.microsoft.com/office/drawing/2014/main" id="{979A1FAA-7AD0-CCAF-6788-CB2080FC9F22}"/>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41" name="Tekstfelt 2040">
                    <a:extLst>
                      <a:ext uri="{FF2B5EF4-FFF2-40B4-BE49-F238E27FC236}">
                        <a16:creationId xmlns:a16="http://schemas.microsoft.com/office/drawing/2014/main" id="{DD3B2AFC-5434-67F6-D439-70D53F8FF5BD}"/>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42" name="Tekstfelt 2041">
                    <a:extLst>
                      <a:ext uri="{FF2B5EF4-FFF2-40B4-BE49-F238E27FC236}">
                        <a16:creationId xmlns:a16="http://schemas.microsoft.com/office/drawing/2014/main" id="{F2463094-54B0-15DF-0A58-B499D33B6783}"/>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43" name="Tekstfelt 2042">
                    <a:extLst>
                      <a:ext uri="{FF2B5EF4-FFF2-40B4-BE49-F238E27FC236}">
                        <a16:creationId xmlns:a16="http://schemas.microsoft.com/office/drawing/2014/main" id="{2250A5A4-055A-0E9A-FCA3-850F93C8A405}"/>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44" name="Tekstfelt 2043">
                    <a:extLst>
                      <a:ext uri="{FF2B5EF4-FFF2-40B4-BE49-F238E27FC236}">
                        <a16:creationId xmlns:a16="http://schemas.microsoft.com/office/drawing/2014/main" id="{456FCB4D-FC13-E9E4-7A01-D3ACC5DE1440}"/>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45" name="Tekstfelt 2044">
                    <a:extLst>
                      <a:ext uri="{FF2B5EF4-FFF2-40B4-BE49-F238E27FC236}">
                        <a16:creationId xmlns:a16="http://schemas.microsoft.com/office/drawing/2014/main" id="{02DFABD4-A421-13AD-81F8-37779D2125FE}"/>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46" name="Tekstfelt 2045">
                    <a:extLst>
                      <a:ext uri="{FF2B5EF4-FFF2-40B4-BE49-F238E27FC236}">
                        <a16:creationId xmlns:a16="http://schemas.microsoft.com/office/drawing/2014/main" id="{36B3F4B2-0B5B-789D-0C51-42906ABC4968}"/>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47" name="Tekstfelt 2046">
                    <a:extLst>
                      <a:ext uri="{FF2B5EF4-FFF2-40B4-BE49-F238E27FC236}">
                        <a16:creationId xmlns:a16="http://schemas.microsoft.com/office/drawing/2014/main" id="{331839EB-AD01-1A4B-6F72-54670F0A4C37}"/>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48" name="Tekstfelt 2047">
                    <a:extLst>
                      <a:ext uri="{FF2B5EF4-FFF2-40B4-BE49-F238E27FC236}">
                        <a16:creationId xmlns:a16="http://schemas.microsoft.com/office/drawing/2014/main" id="{D263DD76-397C-7112-DD07-2B560D79C8D0}"/>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49" name="Tekstfelt 2048">
                    <a:extLst>
                      <a:ext uri="{FF2B5EF4-FFF2-40B4-BE49-F238E27FC236}">
                        <a16:creationId xmlns:a16="http://schemas.microsoft.com/office/drawing/2014/main" id="{C2724B6B-4935-61FD-A63B-B1B6DE2D5BF6}"/>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50" name="Tekstfelt 2049">
                    <a:extLst>
                      <a:ext uri="{FF2B5EF4-FFF2-40B4-BE49-F238E27FC236}">
                        <a16:creationId xmlns:a16="http://schemas.microsoft.com/office/drawing/2014/main" id="{5FE56B1B-4A2F-D0C1-6ED8-611BCB114A4E}"/>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51" name="Tekstfelt 2050">
                    <a:extLst>
                      <a:ext uri="{FF2B5EF4-FFF2-40B4-BE49-F238E27FC236}">
                        <a16:creationId xmlns:a16="http://schemas.microsoft.com/office/drawing/2014/main" id="{42A737E9-5CD4-9F26-60CC-E0931774AE31}"/>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16" name="Tekstfelt 2015">
                  <a:extLst>
                    <a:ext uri="{FF2B5EF4-FFF2-40B4-BE49-F238E27FC236}">
                      <a16:creationId xmlns:a16="http://schemas.microsoft.com/office/drawing/2014/main" id="{796A86EA-C03A-9E9D-FF11-17CE3D81E7F5}"/>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17" name="Tekstfelt 2016">
                  <a:extLst>
                    <a:ext uri="{FF2B5EF4-FFF2-40B4-BE49-F238E27FC236}">
                      <a16:creationId xmlns:a16="http://schemas.microsoft.com/office/drawing/2014/main" id="{7CB8210C-0097-C441-22A5-40BAB9CA44F0}"/>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18" name="Tekstfelt 2017">
                  <a:extLst>
                    <a:ext uri="{FF2B5EF4-FFF2-40B4-BE49-F238E27FC236}">
                      <a16:creationId xmlns:a16="http://schemas.microsoft.com/office/drawing/2014/main" id="{623DC7B0-AB1B-C360-8E3B-D9E0D67562D9}"/>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1" name="Gruppe 1830">
                <a:extLst>
                  <a:ext uri="{FF2B5EF4-FFF2-40B4-BE49-F238E27FC236}">
                    <a16:creationId xmlns:a16="http://schemas.microsoft.com/office/drawing/2014/main" id="{9DDA5793-9E0F-B141-E071-9DA8B959428B}"/>
                  </a:ext>
                </a:extLst>
              </p:cNvPr>
              <p:cNvGrpSpPr/>
              <p:nvPr/>
            </p:nvGrpSpPr>
            <p:grpSpPr>
              <a:xfrm>
                <a:off x="1592543" y="1041111"/>
                <a:ext cx="641389" cy="5216305"/>
                <a:chOff x="2892468" y="1032983"/>
                <a:chExt cx="641389" cy="5216305"/>
              </a:xfrm>
            </p:grpSpPr>
            <p:grpSp>
              <p:nvGrpSpPr>
                <p:cNvPr id="1978" name="Gruppe 1977">
                  <a:extLst>
                    <a:ext uri="{FF2B5EF4-FFF2-40B4-BE49-F238E27FC236}">
                      <a16:creationId xmlns:a16="http://schemas.microsoft.com/office/drawing/2014/main" id="{F37929B6-6E75-FC90-259C-677025566B07}"/>
                    </a:ext>
                  </a:extLst>
                </p:cNvPr>
                <p:cNvGrpSpPr/>
                <p:nvPr/>
              </p:nvGrpSpPr>
              <p:grpSpPr>
                <a:xfrm>
                  <a:off x="2892468" y="1032983"/>
                  <a:ext cx="641389" cy="5216305"/>
                  <a:chOff x="3475384" y="1188399"/>
                  <a:chExt cx="641389" cy="5216305"/>
                </a:xfrm>
              </p:grpSpPr>
              <p:sp>
                <p:nvSpPr>
                  <p:cNvPr id="1982" name="Tekstfelt 1981">
                    <a:extLst>
                      <a:ext uri="{FF2B5EF4-FFF2-40B4-BE49-F238E27FC236}">
                        <a16:creationId xmlns:a16="http://schemas.microsoft.com/office/drawing/2014/main" id="{50DD2BA3-6618-5737-A985-4DA50F423C80}"/>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83" name="Tekstfelt 1982">
                    <a:extLst>
                      <a:ext uri="{FF2B5EF4-FFF2-40B4-BE49-F238E27FC236}">
                        <a16:creationId xmlns:a16="http://schemas.microsoft.com/office/drawing/2014/main" id="{7CFDD99D-B8F7-7659-CE2F-C7DFEC706750}"/>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84" name="Tekstfelt 1983">
                    <a:extLst>
                      <a:ext uri="{FF2B5EF4-FFF2-40B4-BE49-F238E27FC236}">
                        <a16:creationId xmlns:a16="http://schemas.microsoft.com/office/drawing/2014/main" id="{7DE21F3E-FEB8-0E8D-EB2A-572A30055DBC}"/>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85" name="Tekstfelt 1984">
                    <a:extLst>
                      <a:ext uri="{FF2B5EF4-FFF2-40B4-BE49-F238E27FC236}">
                        <a16:creationId xmlns:a16="http://schemas.microsoft.com/office/drawing/2014/main" id="{10B70E73-57A3-C416-2BDF-778E4A7FFD6E}"/>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86" name="Tekstfelt 1985">
                    <a:extLst>
                      <a:ext uri="{FF2B5EF4-FFF2-40B4-BE49-F238E27FC236}">
                        <a16:creationId xmlns:a16="http://schemas.microsoft.com/office/drawing/2014/main" id="{E189D2B2-C591-8E14-4AE4-031B266AF152}"/>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87" name="Tekstfelt 1986">
                    <a:extLst>
                      <a:ext uri="{FF2B5EF4-FFF2-40B4-BE49-F238E27FC236}">
                        <a16:creationId xmlns:a16="http://schemas.microsoft.com/office/drawing/2014/main" id="{B5760E2C-4D1B-D2AC-7849-1DA1F1094414}"/>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88" name="Tekstfelt 1987">
                    <a:extLst>
                      <a:ext uri="{FF2B5EF4-FFF2-40B4-BE49-F238E27FC236}">
                        <a16:creationId xmlns:a16="http://schemas.microsoft.com/office/drawing/2014/main" id="{9ED662E0-1818-BE4B-2B2A-2D17101D21A0}"/>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89" name="Tekstfelt 1988">
                    <a:extLst>
                      <a:ext uri="{FF2B5EF4-FFF2-40B4-BE49-F238E27FC236}">
                        <a16:creationId xmlns:a16="http://schemas.microsoft.com/office/drawing/2014/main" id="{DEAFBA3C-B3AC-0FC9-A7D5-7C9DB83A9347}"/>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90" name="Tekstfelt 1989">
                    <a:extLst>
                      <a:ext uri="{FF2B5EF4-FFF2-40B4-BE49-F238E27FC236}">
                        <a16:creationId xmlns:a16="http://schemas.microsoft.com/office/drawing/2014/main" id="{1CB64FE3-FEF6-9F69-12B5-C60D057ACB8C}"/>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91" name="Tekstfelt 1990">
                    <a:extLst>
                      <a:ext uri="{FF2B5EF4-FFF2-40B4-BE49-F238E27FC236}">
                        <a16:creationId xmlns:a16="http://schemas.microsoft.com/office/drawing/2014/main" id="{260CF17C-D88B-6E42-AE1B-99FBB93BC306}"/>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92" name="Tekstfelt 1991">
                    <a:extLst>
                      <a:ext uri="{FF2B5EF4-FFF2-40B4-BE49-F238E27FC236}">
                        <a16:creationId xmlns:a16="http://schemas.microsoft.com/office/drawing/2014/main" id="{0985402D-B2FE-B1CF-2B0E-6A6F1B72AB13}"/>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93" name="Tekstfelt 1992">
                    <a:extLst>
                      <a:ext uri="{FF2B5EF4-FFF2-40B4-BE49-F238E27FC236}">
                        <a16:creationId xmlns:a16="http://schemas.microsoft.com/office/drawing/2014/main" id="{AB512BE7-AF3B-DA41-14D5-8AE1F5C27795}"/>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94" name="Tekstfelt 1993">
                    <a:extLst>
                      <a:ext uri="{FF2B5EF4-FFF2-40B4-BE49-F238E27FC236}">
                        <a16:creationId xmlns:a16="http://schemas.microsoft.com/office/drawing/2014/main" id="{D38C80DE-8A5F-C57B-0940-D587E9C81BCF}"/>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95" name="Tekstfelt 1994">
                    <a:extLst>
                      <a:ext uri="{FF2B5EF4-FFF2-40B4-BE49-F238E27FC236}">
                        <a16:creationId xmlns:a16="http://schemas.microsoft.com/office/drawing/2014/main" id="{24695E5A-A7D1-11BD-B211-451CD54A8657}"/>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96" name="Tekstfelt 1995">
                    <a:extLst>
                      <a:ext uri="{FF2B5EF4-FFF2-40B4-BE49-F238E27FC236}">
                        <a16:creationId xmlns:a16="http://schemas.microsoft.com/office/drawing/2014/main" id="{6DBD9C85-797F-BCEE-0BF5-F7250D7CC74C}"/>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97" name="Tekstfelt 1996">
                    <a:extLst>
                      <a:ext uri="{FF2B5EF4-FFF2-40B4-BE49-F238E27FC236}">
                        <a16:creationId xmlns:a16="http://schemas.microsoft.com/office/drawing/2014/main" id="{63E4A3D6-6BB9-B3FD-A960-486F7E4AC302}"/>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98" name="Tekstfelt 1997">
                    <a:extLst>
                      <a:ext uri="{FF2B5EF4-FFF2-40B4-BE49-F238E27FC236}">
                        <a16:creationId xmlns:a16="http://schemas.microsoft.com/office/drawing/2014/main" id="{252E6AD0-1F5C-A974-751C-AB078BE01272}"/>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99" name="Tekstfelt 1998">
                    <a:extLst>
                      <a:ext uri="{FF2B5EF4-FFF2-40B4-BE49-F238E27FC236}">
                        <a16:creationId xmlns:a16="http://schemas.microsoft.com/office/drawing/2014/main" id="{B2EA9324-18B7-4105-DDEA-D28003A33CBC}"/>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00" name="Tekstfelt 1999">
                    <a:extLst>
                      <a:ext uri="{FF2B5EF4-FFF2-40B4-BE49-F238E27FC236}">
                        <a16:creationId xmlns:a16="http://schemas.microsoft.com/office/drawing/2014/main" id="{F20BF0C4-09DE-E9D2-E2F2-543575037F1B}"/>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01" name="Tekstfelt 2000">
                    <a:extLst>
                      <a:ext uri="{FF2B5EF4-FFF2-40B4-BE49-F238E27FC236}">
                        <a16:creationId xmlns:a16="http://schemas.microsoft.com/office/drawing/2014/main" id="{09CE00A6-798D-FC71-92F6-561288A3361C}"/>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02" name="Tekstfelt 2001">
                    <a:extLst>
                      <a:ext uri="{FF2B5EF4-FFF2-40B4-BE49-F238E27FC236}">
                        <a16:creationId xmlns:a16="http://schemas.microsoft.com/office/drawing/2014/main" id="{460EAB57-A8DF-4048-A4B7-A8743ACA5869}"/>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03" name="Tekstfelt 2002">
                    <a:extLst>
                      <a:ext uri="{FF2B5EF4-FFF2-40B4-BE49-F238E27FC236}">
                        <a16:creationId xmlns:a16="http://schemas.microsoft.com/office/drawing/2014/main" id="{C8E9E6CE-FC1E-4A1D-965C-E4BD557B0B75}"/>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04" name="Tekstfelt 2003">
                    <a:extLst>
                      <a:ext uri="{FF2B5EF4-FFF2-40B4-BE49-F238E27FC236}">
                        <a16:creationId xmlns:a16="http://schemas.microsoft.com/office/drawing/2014/main" id="{219163AA-7971-68B4-7EBA-1AC2B94942B8}"/>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05" name="Tekstfelt 2004">
                    <a:extLst>
                      <a:ext uri="{FF2B5EF4-FFF2-40B4-BE49-F238E27FC236}">
                        <a16:creationId xmlns:a16="http://schemas.microsoft.com/office/drawing/2014/main" id="{152530FF-40FC-DF22-ED7C-A6E30367AA0E}"/>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06" name="Tekstfelt 2005">
                    <a:extLst>
                      <a:ext uri="{FF2B5EF4-FFF2-40B4-BE49-F238E27FC236}">
                        <a16:creationId xmlns:a16="http://schemas.microsoft.com/office/drawing/2014/main" id="{3AFD706C-5A88-7F1F-C88A-1A32BB31D61E}"/>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07" name="Tekstfelt 2006">
                    <a:extLst>
                      <a:ext uri="{FF2B5EF4-FFF2-40B4-BE49-F238E27FC236}">
                        <a16:creationId xmlns:a16="http://schemas.microsoft.com/office/drawing/2014/main" id="{81753638-F82F-FFE4-FA3B-E7DA4E43618F}"/>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08" name="Tekstfelt 2007">
                    <a:extLst>
                      <a:ext uri="{FF2B5EF4-FFF2-40B4-BE49-F238E27FC236}">
                        <a16:creationId xmlns:a16="http://schemas.microsoft.com/office/drawing/2014/main" id="{02367BD8-CE7F-A933-DF79-978804DC8C22}"/>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09" name="Tekstfelt 2008">
                    <a:extLst>
                      <a:ext uri="{FF2B5EF4-FFF2-40B4-BE49-F238E27FC236}">
                        <a16:creationId xmlns:a16="http://schemas.microsoft.com/office/drawing/2014/main" id="{1A554098-44F5-3093-DB89-87408E9CCEC6}"/>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10" name="Tekstfelt 2009">
                    <a:extLst>
                      <a:ext uri="{FF2B5EF4-FFF2-40B4-BE49-F238E27FC236}">
                        <a16:creationId xmlns:a16="http://schemas.microsoft.com/office/drawing/2014/main" id="{E0BE801D-5E61-A877-5905-76B9E3B19590}"/>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11" name="Tekstfelt 2010">
                    <a:extLst>
                      <a:ext uri="{FF2B5EF4-FFF2-40B4-BE49-F238E27FC236}">
                        <a16:creationId xmlns:a16="http://schemas.microsoft.com/office/drawing/2014/main" id="{77B274E5-7722-C116-310C-32FEB61956D3}"/>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12" name="Tekstfelt 2011">
                    <a:extLst>
                      <a:ext uri="{FF2B5EF4-FFF2-40B4-BE49-F238E27FC236}">
                        <a16:creationId xmlns:a16="http://schemas.microsoft.com/office/drawing/2014/main" id="{E1B2BB01-A9A8-1BAE-674E-B2160C772968}"/>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13" name="Tekstfelt 2012">
                    <a:extLst>
                      <a:ext uri="{FF2B5EF4-FFF2-40B4-BE49-F238E27FC236}">
                        <a16:creationId xmlns:a16="http://schemas.microsoft.com/office/drawing/2014/main" id="{B99204A3-EF4A-1EE8-2CA9-6F94F92C66C2}"/>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14" name="Tekstfelt 2013">
                    <a:extLst>
                      <a:ext uri="{FF2B5EF4-FFF2-40B4-BE49-F238E27FC236}">
                        <a16:creationId xmlns:a16="http://schemas.microsoft.com/office/drawing/2014/main" id="{F1B28F06-0D30-044F-C456-28CEEDFE042D}"/>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79" name="Tekstfelt 1978">
                  <a:extLst>
                    <a:ext uri="{FF2B5EF4-FFF2-40B4-BE49-F238E27FC236}">
                      <a16:creationId xmlns:a16="http://schemas.microsoft.com/office/drawing/2014/main" id="{D29073DB-9941-2E96-9523-A924F251DE1A}"/>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80" name="Tekstfelt 1979">
                  <a:extLst>
                    <a:ext uri="{FF2B5EF4-FFF2-40B4-BE49-F238E27FC236}">
                      <a16:creationId xmlns:a16="http://schemas.microsoft.com/office/drawing/2014/main" id="{E3E436E7-7C6B-0980-E04F-B685A4FC4714}"/>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81" name="Tekstfelt 1980">
                  <a:extLst>
                    <a:ext uri="{FF2B5EF4-FFF2-40B4-BE49-F238E27FC236}">
                      <a16:creationId xmlns:a16="http://schemas.microsoft.com/office/drawing/2014/main" id="{33448A72-E30D-DC5E-952E-703268D0B7D8}"/>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2" name="Gruppe 1831">
                <a:extLst>
                  <a:ext uri="{FF2B5EF4-FFF2-40B4-BE49-F238E27FC236}">
                    <a16:creationId xmlns:a16="http://schemas.microsoft.com/office/drawing/2014/main" id="{C807F433-F871-1E0E-F175-34B7FAB47BEE}"/>
                  </a:ext>
                </a:extLst>
              </p:cNvPr>
              <p:cNvGrpSpPr/>
              <p:nvPr/>
            </p:nvGrpSpPr>
            <p:grpSpPr>
              <a:xfrm>
                <a:off x="1159795" y="1034606"/>
                <a:ext cx="641389" cy="5216305"/>
                <a:chOff x="2892468" y="1032983"/>
                <a:chExt cx="641389" cy="5216305"/>
              </a:xfrm>
            </p:grpSpPr>
            <p:grpSp>
              <p:nvGrpSpPr>
                <p:cNvPr id="1941" name="Gruppe 1940">
                  <a:extLst>
                    <a:ext uri="{FF2B5EF4-FFF2-40B4-BE49-F238E27FC236}">
                      <a16:creationId xmlns:a16="http://schemas.microsoft.com/office/drawing/2014/main" id="{135F844B-4B3D-CFA9-7DD7-8043833B849B}"/>
                    </a:ext>
                  </a:extLst>
                </p:cNvPr>
                <p:cNvGrpSpPr/>
                <p:nvPr/>
              </p:nvGrpSpPr>
              <p:grpSpPr>
                <a:xfrm>
                  <a:off x="2892468" y="1032983"/>
                  <a:ext cx="641389" cy="5216305"/>
                  <a:chOff x="3475384" y="1188399"/>
                  <a:chExt cx="641389" cy="5216305"/>
                </a:xfrm>
              </p:grpSpPr>
              <p:sp>
                <p:nvSpPr>
                  <p:cNvPr id="1945" name="Tekstfelt 1944">
                    <a:extLst>
                      <a:ext uri="{FF2B5EF4-FFF2-40B4-BE49-F238E27FC236}">
                        <a16:creationId xmlns:a16="http://schemas.microsoft.com/office/drawing/2014/main" id="{32A5FE1A-CF5C-8D45-FD42-A56E1471D1FD}"/>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46" name="Tekstfelt 1945">
                    <a:extLst>
                      <a:ext uri="{FF2B5EF4-FFF2-40B4-BE49-F238E27FC236}">
                        <a16:creationId xmlns:a16="http://schemas.microsoft.com/office/drawing/2014/main" id="{C46ACCE4-0D92-D267-458E-ECB242DDCD74}"/>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47" name="Tekstfelt 1946">
                    <a:extLst>
                      <a:ext uri="{FF2B5EF4-FFF2-40B4-BE49-F238E27FC236}">
                        <a16:creationId xmlns:a16="http://schemas.microsoft.com/office/drawing/2014/main" id="{75116681-066B-2F14-4E19-2EF9DC1FCD8B}"/>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48" name="Tekstfelt 1947">
                    <a:extLst>
                      <a:ext uri="{FF2B5EF4-FFF2-40B4-BE49-F238E27FC236}">
                        <a16:creationId xmlns:a16="http://schemas.microsoft.com/office/drawing/2014/main" id="{35B9CBA7-3548-FBCC-A6A7-D3E4E2B9AA14}"/>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49" name="Tekstfelt 1948">
                    <a:extLst>
                      <a:ext uri="{FF2B5EF4-FFF2-40B4-BE49-F238E27FC236}">
                        <a16:creationId xmlns:a16="http://schemas.microsoft.com/office/drawing/2014/main" id="{0FE59ECF-647E-A049-FB7A-793421240360}"/>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50" name="Tekstfelt 1949">
                    <a:extLst>
                      <a:ext uri="{FF2B5EF4-FFF2-40B4-BE49-F238E27FC236}">
                        <a16:creationId xmlns:a16="http://schemas.microsoft.com/office/drawing/2014/main" id="{69F5F363-2E7F-BAB2-D7A4-3D670D95D360}"/>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51" name="Tekstfelt 1950">
                    <a:extLst>
                      <a:ext uri="{FF2B5EF4-FFF2-40B4-BE49-F238E27FC236}">
                        <a16:creationId xmlns:a16="http://schemas.microsoft.com/office/drawing/2014/main" id="{6458C346-3AEA-334E-A144-BD23E314ACE0}"/>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52" name="Tekstfelt 1951">
                    <a:extLst>
                      <a:ext uri="{FF2B5EF4-FFF2-40B4-BE49-F238E27FC236}">
                        <a16:creationId xmlns:a16="http://schemas.microsoft.com/office/drawing/2014/main" id="{0B94AEEB-AB21-5D51-0B9F-650D922A25ED}"/>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53" name="Tekstfelt 1952">
                    <a:extLst>
                      <a:ext uri="{FF2B5EF4-FFF2-40B4-BE49-F238E27FC236}">
                        <a16:creationId xmlns:a16="http://schemas.microsoft.com/office/drawing/2014/main" id="{8DD57B6E-DCE0-F7EF-6B6F-8827F7FB8092}"/>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54" name="Tekstfelt 1953">
                    <a:extLst>
                      <a:ext uri="{FF2B5EF4-FFF2-40B4-BE49-F238E27FC236}">
                        <a16:creationId xmlns:a16="http://schemas.microsoft.com/office/drawing/2014/main" id="{27C04F0D-7E6F-99B5-E929-21ABAE1D4DD6}"/>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55" name="Tekstfelt 1954">
                    <a:extLst>
                      <a:ext uri="{FF2B5EF4-FFF2-40B4-BE49-F238E27FC236}">
                        <a16:creationId xmlns:a16="http://schemas.microsoft.com/office/drawing/2014/main" id="{40E369FC-BD0D-8D81-CEA9-2D2262461595}"/>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56" name="Tekstfelt 1955">
                    <a:extLst>
                      <a:ext uri="{FF2B5EF4-FFF2-40B4-BE49-F238E27FC236}">
                        <a16:creationId xmlns:a16="http://schemas.microsoft.com/office/drawing/2014/main" id="{808FFE76-F100-95DB-24EC-440E2271B3B4}"/>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57" name="Tekstfelt 1956">
                    <a:extLst>
                      <a:ext uri="{FF2B5EF4-FFF2-40B4-BE49-F238E27FC236}">
                        <a16:creationId xmlns:a16="http://schemas.microsoft.com/office/drawing/2014/main" id="{0D6F94CC-CA51-51F7-6636-711BA76BDA0C}"/>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58" name="Tekstfelt 1957">
                    <a:extLst>
                      <a:ext uri="{FF2B5EF4-FFF2-40B4-BE49-F238E27FC236}">
                        <a16:creationId xmlns:a16="http://schemas.microsoft.com/office/drawing/2014/main" id="{26E6C9B3-63C9-1592-43D4-84E2C9D66B02}"/>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59" name="Tekstfelt 1958">
                    <a:extLst>
                      <a:ext uri="{FF2B5EF4-FFF2-40B4-BE49-F238E27FC236}">
                        <a16:creationId xmlns:a16="http://schemas.microsoft.com/office/drawing/2014/main" id="{56DD51FB-A1E2-5FB4-C2D4-947C4198A667}"/>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60" name="Tekstfelt 1959">
                    <a:extLst>
                      <a:ext uri="{FF2B5EF4-FFF2-40B4-BE49-F238E27FC236}">
                        <a16:creationId xmlns:a16="http://schemas.microsoft.com/office/drawing/2014/main" id="{484EE40C-1E96-0036-57E7-38C5ED4652D8}"/>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61" name="Tekstfelt 1960">
                    <a:extLst>
                      <a:ext uri="{FF2B5EF4-FFF2-40B4-BE49-F238E27FC236}">
                        <a16:creationId xmlns:a16="http://schemas.microsoft.com/office/drawing/2014/main" id="{12743D86-2F77-8DD1-11D2-C190486E472A}"/>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62" name="Tekstfelt 1961">
                    <a:extLst>
                      <a:ext uri="{FF2B5EF4-FFF2-40B4-BE49-F238E27FC236}">
                        <a16:creationId xmlns:a16="http://schemas.microsoft.com/office/drawing/2014/main" id="{6269DD51-78F1-C70A-23F1-CA85F2F444CB}"/>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63" name="Tekstfelt 1962">
                    <a:extLst>
                      <a:ext uri="{FF2B5EF4-FFF2-40B4-BE49-F238E27FC236}">
                        <a16:creationId xmlns:a16="http://schemas.microsoft.com/office/drawing/2014/main" id="{689246B3-5847-4E9C-05E1-EE69A4C65BF2}"/>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64" name="Tekstfelt 1963">
                    <a:extLst>
                      <a:ext uri="{FF2B5EF4-FFF2-40B4-BE49-F238E27FC236}">
                        <a16:creationId xmlns:a16="http://schemas.microsoft.com/office/drawing/2014/main" id="{131B2648-922A-3C2F-FE90-5A2D3A73BD60}"/>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65" name="Tekstfelt 1964">
                    <a:extLst>
                      <a:ext uri="{FF2B5EF4-FFF2-40B4-BE49-F238E27FC236}">
                        <a16:creationId xmlns:a16="http://schemas.microsoft.com/office/drawing/2014/main" id="{EE351F34-7C1B-B7A2-4F8E-7B17BAFD82B0}"/>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66" name="Tekstfelt 1965">
                    <a:extLst>
                      <a:ext uri="{FF2B5EF4-FFF2-40B4-BE49-F238E27FC236}">
                        <a16:creationId xmlns:a16="http://schemas.microsoft.com/office/drawing/2014/main" id="{AB71395A-ACF7-7B8B-BA14-98E7F40D2822}"/>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67" name="Tekstfelt 1966">
                    <a:extLst>
                      <a:ext uri="{FF2B5EF4-FFF2-40B4-BE49-F238E27FC236}">
                        <a16:creationId xmlns:a16="http://schemas.microsoft.com/office/drawing/2014/main" id="{EF56ABDE-FD91-1A60-4B39-6E1C24BD036E}"/>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68" name="Tekstfelt 1967">
                    <a:extLst>
                      <a:ext uri="{FF2B5EF4-FFF2-40B4-BE49-F238E27FC236}">
                        <a16:creationId xmlns:a16="http://schemas.microsoft.com/office/drawing/2014/main" id="{CC072A7D-3840-8793-A5CC-659C9865FF53}"/>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69" name="Tekstfelt 1968">
                    <a:extLst>
                      <a:ext uri="{FF2B5EF4-FFF2-40B4-BE49-F238E27FC236}">
                        <a16:creationId xmlns:a16="http://schemas.microsoft.com/office/drawing/2014/main" id="{15F90404-7D4E-0B1A-FD49-7695B103C24C}"/>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70" name="Tekstfelt 1969">
                    <a:extLst>
                      <a:ext uri="{FF2B5EF4-FFF2-40B4-BE49-F238E27FC236}">
                        <a16:creationId xmlns:a16="http://schemas.microsoft.com/office/drawing/2014/main" id="{52C690ED-B60A-872B-9E27-F250BB9C5763}"/>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71" name="Tekstfelt 1970">
                    <a:extLst>
                      <a:ext uri="{FF2B5EF4-FFF2-40B4-BE49-F238E27FC236}">
                        <a16:creationId xmlns:a16="http://schemas.microsoft.com/office/drawing/2014/main" id="{652E124A-4073-1496-F1C9-9DAAFFC18C7A}"/>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72" name="Tekstfelt 1971">
                    <a:extLst>
                      <a:ext uri="{FF2B5EF4-FFF2-40B4-BE49-F238E27FC236}">
                        <a16:creationId xmlns:a16="http://schemas.microsoft.com/office/drawing/2014/main" id="{A0AE6AEB-2D9D-3D3F-FA9F-78BEE2219FFE}"/>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73" name="Tekstfelt 1972">
                    <a:extLst>
                      <a:ext uri="{FF2B5EF4-FFF2-40B4-BE49-F238E27FC236}">
                        <a16:creationId xmlns:a16="http://schemas.microsoft.com/office/drawing/2014/main" id="{E5CE073A-F60D-948C-97EB-56F2BC484F42}"/>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74" name="Tekstfelt 1973">
                    <a:extLst>
                      <a:ext uri="{FF2B5EF4-FFF2-40B4-BE49-F238E27FC236}">
                        <a16:creationId xmlns:a16="http://schemas.microsoft.com/office/drawing/2014/main" id="{0EC04FB4-F010-DEFE-4597-55116512B4E5}"/>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75" name="Tekstfelt 1974">
                    <a:extLst>
                      <a:ext uri="{FF2B5EF4-FFF2-40B4-BE49-F238E27FC236}">
                        <a16:creationId xmlns:a16="http://schemas.microsoft.com/office/drawing/2014/main" id="{6BAEE644-8933-20EF-9754-A96B4ACB2DD3}"/>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976" name="Tekstfelt 1975">
                    <a:extLst>
                      <a:ext uri="{FF2B5EF4-FFF2-40B4-BE49-F238E27FC236}">
                        <a16:creationId xmlns:a16="http://schemas.microsoft.com/office/drawing/2014/main" id="{6DC5BECA-AAA1-5C8D-996C-6B69C52DA0EE}"/>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977" name="Tekstfelt 1976">
                    <a:extLst>
                      <a:ext uri="{FF2B5EF4-FFF2-40B4-BE49-F238E27FC236}">
                        <a16:creationId xmlns:a16="http://schemas.microsoft.com/office/drawing/2014/main" id="{A09FAAFD-D986-7D90-7D99-07E5C519ADE8}"/>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42" name="Tekstfelt 1941">
                  <a:extLst>
                    <a:ext uri="{FF2B5EF4-FFF2-40B4-BE49-F238E27FC236}">
                      <a16:creationId xmlns:a16="http://schemas.microsoft.com/office/drawing/2014/main" id="{F4606DB5-BD14-B38B-51BD-9C9B243E0597}"/>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43" name="Tekstfelt 1942">
                  <a:extLst>
                    <a:ext uri="{FF2B5EF4-FFF2-40B4-BE49-F238E27FC236}">
                      <a16:creationId xmlns:a16="http://schemas.microsoft.com/office/drawing/2014/main" id="{FBAB1487-0BB7-729E-11C7-4691517B629F}"/>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44" name="Tekstfelt 1943">
                  <a:extLst>
                    <a:ext uri="{FF2B5EF4-FFF2-40B4-BE49-F238E27FC236}">
                      <a16:creationId xmlns:a16="http://schemas.microsoft.com/office/drawing/2014/main" id="{61E3644D-E15A-17D5-F522-87002D545508}"/>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3" name="Gruppe 1832">
                <a:extLst>
                  <a:ext uri="{FF2B5EF4-FFF2-40B4-BE49-F238E27FC236}">
                    <a16:creationId xmlns:a16="http://schemas.microsoft.com/office/drawing/2014/main" id="{45EDBFC9-8EF5-2C18-0AFA-B2C488C4DC40}"/>
                  </a:ext>
                </a:extLst>
              </p:cNvPr>
              <p:cNvGrpSpPr/>
              <p:nvPr/>
            </p:nvGrpSpPr>
            <p:grpSpPr>
              <a:xfrm>
                <a:off x="732574" y="1038389"/>
                <a:ext cx="641389" cy="5216305"/>
                <a:chOff x="2892468" y="1032983"/>
                <a:chExt cx="641389" cy="5216305"/>
              </a:xfrm>
            </p:grpSpPr>
            <p:grpSp>
              <p:nvGrpSpPr>
                <p:cNvPr id="1904" name="Gruppe 1903">
                  <a:extLst>
                    <a:ext uri="{FF2B5EF4-FFF2-40B4-BE49-F238E27FC236}">
                      <a16:creationId xmlns:a16="http://schemas.microsoft.com/office/drawing/2014/main" id="{A8F89C18-822E-7325-9095-98F79CDFEBA7}"/>
                    </a:ext>
                  </a:extLst>
                </p:cNvPr>
                <p:cNvGrpSpPr/>
                <p:nvPr/>
              </p:nvGrpSpPr>
              <p:grpSpPr>
                <a:xfrm>
                  <a:off x="2892468" y="1032983"/>
                  <a:ext cx="641389" cy="5216305"/>
                  <a:chOff x="3475384" y="1188399"/>
                  <a:chExt cx="641389" cy="5216305"/>
                </a:xfrm>
              </p:grpSpPr>
              <p:sp>
                <p:nvSpPr>
                  <p:cNvPr id="1908" name="Tekstfelt 1907">
                    <a:extLst>
                      <a:ext uri="{FF2B5EF4-FFF2-40B4-BE49-F238E27FC236}">
                        <a16:creationId xmlns:a16="http://schemas.microsoft.com/office/drawing/2014/main" id="{8238CF30-B9E7-65A9-557A-A8B8C04EFE2F}"/>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09" name="Tekstfelt 1908">
                    <a:extLst>
                      <a:ext uri="{FF2B5EF4-FFF2-40B4-BE49-F238E27FC236}">
                        <a16:creationId xmlns:a16="http://schemas.microsoft.com/office/drawing/2014/main" id="{6AFAA990-C2BB-6CF4-939F-84D8FD68A6D5}"/>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10" name="Tekstfelt 1909">
                    <a:extLst>
                      <a:ext uri="{FF2B5EF4-FFF2-40B4-BE49-F238E27FC236}">
                        <a16:creationId xmlns:a16="http://schemas.microsoft.com/office/drawing/2014/main" id="{2A7FC8E4-36CF-6AE8-6719-7EF2DC754D78}"/>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11" name="Tekstfelt 1910">
                    <a:extLst>
                      <a:ext uri="{FF2B5EF4-FFF2-40B4-BE49-F238E27FC236}">
                        <a16:creationId xmlns:a16="http://schemas.microsoft.com/office/drawing/2014/main" id="{4A25235E-FAB4-E09C-EA11-813DDFF872AF}"/>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12" name="Tekstfelt 1911">
                    <a:extLst>
                      <a:ext uri="{FF2B5EF4-FFF2-40B4-BE49-F238E27FC236}">
                        <a16:creationId xmlns:a16="http://schemas.microsoft.com/office/drawing/2014/main" id="{2F316268-733B-7960-2078-F53061A88FFC}"/>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13" name="Tekstfelt 1912">
                    <a:extLst>
                      <a:ext uri="{FF2B5EF4-FFF2-40B4-BE49-F238E27FC236}">
                        <a16:creationId xmlns:a16="http://schemas.microsoft.com/office/drawing/2014/main" id="{81F07510-9070-61B5-E199-0C7A4CF9A23E}"/>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14" name="Tekstfelt 1913">
                    <a:extLst>
                      <a:ext uri="{FF2B5EF4-FFF2-40B4-BE49-F238E27FC236}">
                        <a16:creationId xmlns:a16="http://schemas.microsoft.com/office/drawing/2014/main" id="{9F62D008-FA3D-0D3E-F0B9-3CE22D5089ED}"/>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15" name="Tekstfelt 1914">
                    <a:extLst>
                      <a:ext uri="{FF2B5EF4-FFF2-40B4-BE49-F238E27FC236}">
                        <a16:creationId xmlns:a16="http://schemas.microsoft.com/office/drawing/2014/main" id="{53036A29-6435-B6ED-9C0D-61A373AAA4B6}"/>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16" name="Tekstfelt 1915">
                    <a:extLst>
                      <a:ext uri="{FF2B5EF4-FFF2-40B4-BE49-F238E27FC236}">
                        <a16:creationId xmlns:a16="http://schemas.microsoft.com/office/drawing/2014/main" id="{2D1A9FCE-DFB6-237A-F0AD-08CED4352901}"/>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17" name="Tekstfelt 1916">
                    <a:extLst>
                      <a:ext uri="{FF2B5EF4-FFF2-40B4-BE49-F238E27FC236}">
                        <a16:creationId xmlns:a16="http://schemas.microsoft.com/office/drawing/2014/main" id="{76A3703D-E153-EF47-E9BD-4DBD60282B70}"/>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18" name="Tekstfelt 1917">
                    <a:extLst>
                      <a:ext uri="{FF2B5EF4-FFF2-40B4-BE49-F238E27FC236}">
                        <a16:creationId xmlns:a16="http://schemas.microsoft.com/office/drawing/2014/main" id="{258F7BB1-B8E4-9444-631C-BF43D85FDB46}"/>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19" name="Tekstfelt 1918">
                    <a:extLst>
                      <a:ext uri="{FF2B5EF4-FFF2-40B4-BE49-F238E27FC236}">
                        <a16:creationId xmlns:a16="http://schemas.microsoft.com/office/drawing/2014/main" id="{CCB665FC-C34D-5C3B-B6B8-A75DF4204FFE}"/>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20" name="Tekstfelt 1919">
                    <a:extLst>
                      <a:ext uri="{FF2B5EF4-FFF2-40B4-BE49-F238E27FC236}">
                        <a16:creationId xmlns:a16="http://schemas.microsoft.com/office/drawing/2014/main" id="{0A7025BA-CD3E-712E-73E7-76D2D8C1412E}"/>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21" name="Tekstfelt 1920">
                    <a:extLst>
                      <a:ext uri="{FF2B5EF4-FFF2-40B4-BE49-F238E27FC236}">
                        <a16:creationId xmlns:a16="http://schemas.microsoft.com/office/drawing/2014/main" id="{2B089CDC-A0A6-1B4C-4DCF-B51C8BEF32C2}"/>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22" name="Tekstfelt 1921">
                    <a:extLst>
                      <a:ext uri="{FF2B5EF4-FFF2-40B4-BE49-F238E27FC236}">
                        <a16:creationId xmlns:a16="http://schemas.microsoft.com/office/drawing/2014/main" id="{D3A7D2EC-8A5D-7C49-117A-CBD9D102FE8C}"/>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23" name="Tekstfelt 1922">
                    <a:extLst>
                      <a:ext uri="{FF2B5EF4-FFF2-40B4-BE49-F238E27FC236}">
                        <a16:creationId xmlns:a16="http://schemas.microsoft.com/office/drawing/2014/main" id="{5D864525-0760-55D3-396D-465EF6B275C5}"/>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24" name="Tekstfelt 1923">
                    <a:extLst>
                      <a:ext uri="{FF2B5EF4-FFF2-40B4-BE49-F238E27FC236}">
                        <a16:creationId xmlns:a16="http://schemas.microsoft.com/office/drawing/2014/main" id="{9465D208-4BDF-707F-F390-E81DDEDF2597}"/>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25" name="Tekstfelt 1924">
                    <a:extLst>
                      <a:ext uri="{FF2B5EF4-FFF2-40B4-BE49-F238E27FC236}">
                        <a16:creationId xmlns:a16="http://schemas.microsoft.com/office/drawing/2014/main" id="{5218E9D4-BD67-6910-59A2-7E78492B3AD0}"/>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26" name="Tekstfelt 1925">
                    <a:extLst>
                      <a:ext uri="{FF2B5EF4-FFF2-40B4-BE49-F238E27FC236}">
                        <a16:creationId xmlns:a16="http://schemas.microsoft.com/office/drawing/2014/main" id="{D16F2761-C1D7-A640-15EB-1B24C7B22794}"/>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27" name="Tekstfelt 1926">
                    <a:extLst>
                      <a:ext uri="{FF2B5EF4-FFF2-40B4-BE49-F238E27FC236}">
                        <a16:creationId xmlns:a16="http://schemas.microsoft.com/office/drawing/2014/main" id="{BC264761-08F1-098A-BA81-B58485DF84EC}"/>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28" name="Tekstfelt 1927">
                    <a:extLst>
                      <a:ext uri="{FF2B5EF4-FFF2-40B4-BE49-F238E27FC236}">
                        <a16:creationId xmlns:a16="http://schemas.microsoft.com/office/drawing/2014/main" id="{0FFBCEB5-7DE1-81DC-CD66-A81F783CAB77}"/>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29" name="Tekstfelt 1928">
                    <a:extLst>
                      <a:ext uri="{FF2B5EF4-FFF2-40B4-BE49-F238E27FC236}">
                        <a16:creationId xmlns:a16="http://schemas.microsoft.com/office/drawing/2014/main" id="{A5EFE5FD-F3C0-702F-522E-EB8DD619461B}"/>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30" name="Tekstfelt 1929">
                    <a:extLst>
                      <a:ext uri="{FF2B5EF4-FFF2-40B4-BE49-F238E27FC236}">
                        <a16:creationId xmlns:a16="http://schemas.microsoft.com/office/drawing/2014/main" id="{114E440E-7E49-B654-9980-42DF60A5D90C}"/>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31" name="Tekstfelt 1930">
                    <a:extLst>
                      <a:ext uri="{FF2B5EF4-FFF2-40B4-BE49-F238E27FC236}">
                        <a16:creationId xmlns:a16="http://schemas.microsoft.com/office/drawing/2014/main" id="{C6EB3371-EA8B-EEA1-3CB4-5164484D8F68}"/>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32" name="Tekstfelt 1931">
                    <a:extLst>
                      <a:ext uri="{FF2B5EF4-FFF2-40B4-BE49-F238E27FC236}">
                        <a16:creationId xmlns:a16="http://schemas.microsoft.com/office/drawing/2014/main" id="{CF02304B-EEBE-2A0A-6447-42D2C9633FCE}"/>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33" name="Tekstfelt 1932">
                    <a:extLst>
                      <a:ext uri="{FF2B5EF4-FFF2-40B4-BE49-F238E27FC236}">
                        <a16:creationId xmlns:a16="http://schemas.microsoft.com/office/drawing/2014/main" id="{38A7733C-4F00-123E-54CF-D5EDF5C6A03C}"/>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34" name="Tekstfelt 1933">
                    <a:extLst>
                      <a:ext uri="{FF2B5EF4-FFF2-40B4-BE49-F238E27FC236}">
                        <a16:creationId xmlns:a16="http://schemas.microsoft.com/office/drawing/2014/main" id="{71EDFC03-60F6-2F6D-F4BF-8C4840402AA2}"/>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35" name="Tekstfelt 1934">
                    <a:extLst>
                      <a:ext uri="{FF2B5EF4-FFF2-40B4-BE49-F238E27FC236}">
                        <a16:creationId xmlns:a16="http://schemas.microsoft.com/office/drawing/2014/main" id="{8EBC7022-42D3-16C8-AF6B-F9B7986680C9}"/>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36" name="Tekstfelt 1935">
                    <a:extLst>
                      <a:ext uri="{FF2B5EF4-FFF2-40B4-BE49-F238E27FC236}">
                        <a16:creationId xmlns:a16="http://schemas.microsoft.com/office/drawing/2014/main" id="{C3783CEE-DBA2-8CD4-3206-81A48CECCA8A}"/>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37" name="Tekstfelt 1936">
                    <a:extLst>
                      <a:ext uri="{FF2B5EF4-FFF2-40B4-BE49-F238E27FC236}">
                        <a16:creationId xmlns:a16="http://schemas.microsoft.com/office/drawing/2014/main" id="{3B658200-5E22-7414-2684-B85B3AA833DE}"/>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38" name="Tekstfelt 1937">
                    <a:extLst>
                      <a:ext uri="{FF2B5EF4-FFF2-40B4-BE49-F238E27FC236}">
                        <a16:creationId xmlns:a16="http://schemas.microsoft.com/office/drawing/2014/main" id="{9029966A-C870-D0A8-368A-2CF1C62EE5BC}"/>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39" name="Tekstfelt 1938">
                    <a:extLst>
                      <a:ext uri="{FF2B5EF4-FFF2-40B4-BE49-F238E27FC236}">
                        <a16:creationId xmlns:a16="http://schemas.microsoft.com/office/drawing/2014/main" id="{D5E64376-D6F9-2015-3408-D4BFE7A408D4}"/>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40" name="Tekstfelt 1939">
                    <a:extLst>
                      <a:ext uri="{FF2B5EF4-FFF2-40B4-BE49-F238E27FC236}">
                        <a16:creationId xmlns:a16="http://schemas.microsoft.com/office/drawing/2014/main" id="{7B89F9D0-5D4E-61C7-E5B6-03397E7F1A9F}"/>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905" name="Tekstfelt 1904">
                  <a:extLst>
                    <a:ext uri="{FF2B5EF4-FFF2-40B4-BE49-F238E27FC236}">
                      <a16:creationId xmlns:a16="http://schemas.microsoft.com/office/drawing/2014/main" id="{CC7F7764-A1C1-ACE1-9E53-305BE0F5C62F}"/>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06" name="Tekstfelt 1905">
                  <a:extLst>
                    <a:ext uri="{FF2B5EF4-FFF2-40B4-BE49-F238E27FC236}">
                      <a16:creationId xmlns:a16="http://schemas.microsoft.com/office/drawing/2014/main" id="{51AC737D-693D-F210-1980-79673AFCE7E2}"/>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07" name="Tekstfelt 1906">
                  <a:extLst>
                    <a:ext uri="{FF2B5EF4-FFF2-40B4-BE49-F238E27FC236}">
                      <a16:creationId xmlns:a16="http://schemas.microsoft.com/office/drawing/2014/main" id="{96555620-3DD1-F6D6-06C2-E9CA7EB527CD}"/>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4" name="Gruppe 1833">
                <a:extLst>
                  <a:ext uri="{FF2B5EF4-FFF2-40B4-BE49-F238E27FC236}">
                    <a16:creationId xmlns:a16="http://schemas.microsoft.com/office/drawing/2014/main" id="{FAA9AAFF-EE72-CB54-18ED-B436A943517B}"/>
                  </a:ext>
                </a:extLst>
              </p:cNvPr>
              <p:cNvGrpSpPr/>
              <p:nvPr/>
            </p:nvGrpSpPr>
            <p:grpSpPr>
              <a:xfrm>
                <a:off x="286844" y="1475337"/>
                <a:ext cx="641389" cy="4783755"/>
                <a:chOff x="2892468" y="1465533"/>
                <a:chExt cx="641389" cy="4783755"/>
              </a:xfrm>
            </p:grpSpPr>
            <p:grpSp>
              <p:nvGrpSpPr>
                <p:cNvPr id="1870" name="Gruppe 1869">
                  <a:extLst>
                    <a:ext uri="{FF2B5EF4-FFF2-40B4-BE49-F238E27FC236}">
                      <a16:creationId xmlns:a16="http://schemas.microsoft.com/office/drawing/2014/main" id="{1A5D2B72-9C0A-41AC-900F-8D979450CC3D}"/>
                    </a:ext>
                  </a:extLst>
                </p:cNvPr>
                <p:cNvGrpSpPr/>
                <p:nvPr/>
              </p:nvGrpSpPr>
              <p:grpSpPr>
                <a:xfrm>
                  <a:off x="2892468" y="1465533"/>
                  <a:ext cx="641389" cy="4783755"/>
                  <a:chOff x="3475384" y="1620949"/>
                  <a:chExt cx="641389" cy="4783755"/>
                </a:xfrm>
              </p:grpSpPr>
              <p:sp>
                <p:nvSpPr>
                  <p:cNvPr id="1874" name="Tekstfelt 1873">
                    <a:extLst>
                      <a:ext uri="{FF2B5EF4-FFF2-40B4-BE49-F238E27FC236}">
                        <a16:creationId xmlns:a16="http://schemas.microsoft.com/office/drawing/2014/main" id="{6979325F-463F-81BA-EBDD-3F103114D9CC}"/>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75" name="Tekstfelt 1874">
                    <a:extLst>
                      <a:ext uri="{FF2B5EF4-FFF2-40B4-BE49-F238E27FC236}">
                        <a16:creationId xmlns:a16="http://schemas.microsoft.com/office/drawing/2014/main" id="{71BC15AB-6B72-76DB-4E17-169C8BEC3026}"/>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76" name="Tekstfelt 1875">
                    <a:extLst>
                      <a:ext uri="{FF2B5EF4-FFF2-40B4-BE49-F238E27FC236}">
                        <a16:creationId xmlns:a16="http://schemas.microsoft.com/office/drawing/2014/main" id="{31D4DE63-389C-0F21-7567-F19435427A4D}"/>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77" name="Tekstfelt 1876">
                    <a:extLst>
                      <a:ext uri="{FF2B5EF4-FFF2-40B4-BE49-F238E27FC236}">
                        <a16:creationId xmlns:a16="http://schemas.microsoft.com/office/drawing/2014/main" id="{A91DADCE-6C62-F6AA-CB94-F2C0052BDE97}"/>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78" name="Tekstfelt 1877">
                    <a:extLst>
                      <a:ext uri="{FF2B5EF4-FFF2-40B4-BE49-F238E27FC236}">
                        <a16:creationId xmlns:a16="http://schemas.microsoft.com/office/drawing/2014/main" id="{A82ADAEF-8A76-0263-6CA0-DFF55C8746CE}"/>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79" name="Tekstfelt 1878">
                    <a:extLst>
                      <a:ext uri="{FF2B5EF4-FFF2-40B4-BE49-F238E27FC236}">
                        <a16:creationId xmlns:a16="http://schemas.microsoft.com/office/drawing/2014/main" id="{CBE28AFD-7975-229D-FA20-0FDB6ACBE1CA}"/>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80" name="Tekstfelt 1879">
                    <a:extLst>
                      <a:ext uri="{FF2B5EF4-FFF2-40B4-BE49-F238E27FC236}">
                        <a16:creationId xmlns:a16="http://schemas.microsoft.com/office/drawing/2014/main" id="{19238F74-AA83-245C-613A-85AD40A981D8}"/>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81" name="Tekstfelt 1880">
                    <a:extLst>
                      <a:ext uri="{FF2B5EF4-FFF2-40B4-BE49-F238E27FC236}">
                        <a16:creationId xmlns:a16="http://schemas.microsoft.com/office/drawing/2014/main" id="{9199A752-1745-DBB7-BAC1-510E90BB7F32}"/>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82" name="Tekstfelt 1881">
                    <a:extLst>
                      <a:ext uri="{FF2B5EF4-FFF2-40B4-BE49-F238E27FC236}">
                        <a16:creationId xmlns:a16="http://schemas.microsoft.com/office/drawing/2014/main" id="{F1745A8A-CC87-113B-FE22-D69CB9F2DB64}"/>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83" name="Tekstfelt 1882">
                    <a:extLst>
                      <a:ext uri="{FF2B5EF4-FFF2-40B4-BE49-F238E27FC236}">
                        <a16:creationId xmlns:a16="http://schemas.microsoft.com/office/drawing/2014/main" id="{9D833400-516A-4DEB-E515-BD630582CB22}"/>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84" name="Tekstfelt 1883">
                    <a:extLst>
                      <a:ext uri="{FF2B5EF4-FFF2-40B4-BE49-F238E27FC236}">
                        <a16:creationId xmlns:a16="http://schemas.microsoft.com/office/drawing/2014/main" id="{9804BA0E-945E-A679-07D7-D61C479F6631}"/>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85" name="Tekstfelt 1884">
                    <a:extLst>
                      <a:ext uri="{FF2B5EF4-FFF2-40B4-BE49-F238E27FC236}">
                        <a16:creationId xmlns:a16="http://schemas.microsoft.com/office/drawing/2014/main" id="{F578191F-8C08-A39B-9C6D-6FC8D497C715}"/>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86" name="Tekstfelt 1885">
                    <a:extLst>
                      <a:ext uri="{FF2B5EF4-FFF2-40B4-BE49-F238E27FC236}">
                        <a16:creationId xmlns:a16="http://schemas.microsoft.com/office/drawing/2014/main" id="{798EB48C-AB39-8692-9EE7-884D34FCF212}"/>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87" name="Tekstfelt 1886">
                    <a:extLst>
                      <a:ext uri="{FF2B5EF4-FFF2-40B4-BE49-F238E27FC236}">
                        <a16:creationId xmlns:a16="http://schemas.microsoft.com/office/drawing/2014/main" id="{8892E721-4AD8-8327-5176-B6403A58EC65}"/>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88" name="Tekstfelt 1887">
                    <a:extLst>
                      <a:ext uri="{FF2B5EF4-FFF2-40B4-BE49-F238E27FC236}">
                        <a16:creationId xmlns:a16="http://schemas.microsoft.com/office/drawing/2014/main" id="{F0BFFD85-2A96-6725-96AB-7163325B3E24}"/>
                      </a:ext>
                    </a:extLst>
                  </p:cNvPr>
                  <p:cNvSpPr txBox="1"/>
                  <p:nvPr/>
                </p:nvSpPr>
                <p:spPr>
                  <a:xfrm>
                    <a:off x="3502242" y="3790057"/>
                    <a:ext cx="518091"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89" name="Tekstfelt 1888">
                    <a:extLst>
                      <a:ext uri="{FF2B5EF4-FFF2-40B4-BE49-F238E27FC236}">
                        <a16:creationId xmlns:a16="http://schemas.microsoft.com/office/drawing/2014/main" id="{5A3131E7-7C14-A3D5-5F84-A4B9FCD51326}"/>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90" name="Tekstfelt 1889">
                    <a:extLst>
                      <a:ext uri="{FF2B5EF4-FFF2-40B4-BE49-F238E27FC236}">
                        <a16:creationId xmlns:a16="http://schemas.microsoft.com/office/drawing/2014/main" id="{FA332F3A-C23D-69C4-FDDE-47727DE57AFB}"/>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91" name="Tekstfelt 1890">
                    <a:extLst>
                      <a:ext uri="{FF2B5EF4-FFF2-40B4-BE49-F238E27FC236}">
                        <a16:creationId xmlns:a16="http://schemas.microsoft.com/office/drawing/2014/main" id="{12C4C668-7742-9CB8-EEF5-344F92C007CA}"/>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92" name="Tekstfelt 1891">
                    <a:extLst>
                      <a:ext uri="{FF2B5EF4-FFF2-40B4-BE49-F238E27FC236}">
                        <a16:creationId xmlns:a16="http://schemas.microsoft.com/office/drawing/2014/main" id="{C191A907-03CB-5440-1959-21B19FCDFA97}"/>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93" name="Tekstfelt 1892">
                    <a:extLst>
                      <a:ext uri="{FF2B5EF4-FFF2-40B4-BE49-F238E27FC236}">
                        <a16:creationId xmlns:a16="http://schemas.microsoft.com/office/drawing/2014/main" id="{2515015E-DBAC-3810-7CE6-DF0042E6EA59}"/>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94" name="Tekstfelt 1893">
                    <a:extLst>
                      <a:ext uri="{FF2B5EF4-FFF2-40B4-BE49-F238E27FC236}">
                        <a16:creationId xmlns:a16="http://schemas.microsoft.com/office/drawing/2014/main" id="{6A14A8EC-9F74-392F-52D3-004DA78A43BC}"/>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95" name="Tekstfelt 1894">
                    <a:extLst>
                      <a:ext uri="{FF2B5EF4-FFF2-40B4-BE49-F238E27FC236}">
                        <a16:creationId xmlns:a16="http://schemas.microsoft.com/office/drawing/2014/main" id="{4D757EAE-0FBF-7355-2C54-AC41EC3054FF}"/>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96" name="Tekstfelt 1895">
                    <a:extLst>
                      <a:ext uri="{FF2B5EF4-FFF2-40B4-BE49-F238E27FC236}">
                        <a16:creationId xmlns:a16="http://schemas.microsoft.com/office/drawing/2014/main" id="{B7B0D8EC-739C-E928-F030-F95D477BCA1E}"/>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97" name="Tekstfelt 1896">
                    <a:extLst>
                      <a:ext uri="{FF2B5EF4-FFF2-40B4-BE49-F238E27FC236}">
                        <a16:creationId xmlns:a16="http://schemas.microsoft.com/office/drawing/2014/main" id="{08BDF78A-7CD1-9893-F630-735418D931A2}"/>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98" name="Tekstfelt 1897">
                    <a:extLst>
                      <a:ext uri="{FF2B5EF4-FFF2-40B4-BE49-F238E27FC236}">
                        <a16:creationId xmlns:a16="http://schemas.microsoft.com/office/drawing/2014/main" id="{1807A831-920D-E571-AEB4-BCA9198EE7A3}"/>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99" name="Tekstfelt 1898">
                    <a:extLst>
                      <a:ext uri="{FF2B5EF4-FFF2-40B4-BE49-F238E27FC236}">
                        <a16:creationId xmlns:a16="http://schemas.microsoft.com/office/drawing/2014/main" id="{4618384A-75E9-AF30-9349-6CAF86B53D14}"/>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00" name="Tekstfelt 1899">
                    <a:extLst>
                      <a:ext uri="{FF2B5EF4-FFF2-40B4-BE49-F238E27FC236}">
                        <a16:creationId xmlns:a16="http://schemas.microsoft.com/office/drawing/2014/main" id="{8F793EE2-0077-83EA-7F80-917B63BDEA16}"/>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01" name="Tekstfelt 1900">
                    <a:extLst>
                      <a:ext uri="{FF2B5EF4-FFF2-40B4-BE49-F238E27FC236}">
                        <a16:creationId xmlns:a16="http://schemas.microsoft.com/office/drawing/2014/main" id="{233CF699-78CD-1B30-1769-E4EA415215FC}"/>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02" name="Tekstfelt 1901">
                    <a:extLst>
                      <a:ext uri="{FF2B5EF4-FFF2-40B4-BE49-F238E27FC236}">
                        <a16:creationId xmlns:a16="http://schemas.microsoft.com/office/drawing/2014/main" id="{213C3766-74A2-7446-19AE-A742844E6422}"/>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03" name="Tekstfelt 1902">
                    <a:extLst>
                      <a:ext uri="{FF2B5EF4-FFF2-40B4-BE49-F238E27FC236}">
                        <a16:creationId xmlns:a16="http://schemas.microsoft.com/office/drawing/2014/main" id="{4690BFA5-5EC9-2B1D-56DE-57066F978229}"/>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71" name="Tekstfelt 1870">
                  <a:extLst>
                    <a:ext uri="{FF2B5EF4-FFF2-40B4-BE49-F238E27FC236}">
                      <a16:creationId xmlns:a16="http://schemas.microsoft.com/office/drawing/2014/main" id="{3E93467A-84B6-9087-5ACA-0BD84A4FEB58}"/>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72" name="Tekstfelt 1871">
                  <a:extLst>
                    <a:ext uri="{FF2B5EF4-FFF2-40B4-BE49-F238E27FC236}">
                      <a16:creationId xmlns:a16="http://schemas.microsoft.com/office/drawing/2014/main" id="{6D978E56-7E5A-EB03-AD32-DE76F3E8A7FE}"/>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73" name="Tekstfelt 1872">
                  <a:extLst>
                    <a:ext uri="{FF2B5EF4-FFF2-40B4-BE49-F238E27FC236}">
                      <a16:creationId xmlns:a16="http://schemas.microsoft.com/office/drawing/2014/main" id="{D7509B39-2FD5-641A-6BE7-B31C63761EA7}"/>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5" name="Gruppe 1834">
                <a:extLst>
                  <a:ext uri="{FF2B5EF4-FFF2-40B4-BE49-F238E27FC236}">
                    <a16:creationId xmlns:a16="http://schemas.microsoft.com/office/drawing/2014/main" id="{0FEACD73-D758-B237-3AD0-BBA6D30BCFE1}"/>
                  </a:ext>
                </a:extLst>
              </p:cNvPr>
              <p:cNvGrpSpPr/>
              <p:nvPr/>
            </p:nvGrpSpPr>
            <p:grpSpPr>
              <a:xfrm>
                <a:off x="-136438" y="1476215"/>
                <a:ext cx="641389" cy="4783755"/>
                <a:chOff x="2892468" y="1465533"/>
                <a:chExt cx="641389" cy="4783755"/>
              </a:xfrm>
            </p:grpSpPr>
            <p:grpSp>
              <p:nvGrpSpPr>
                <p:cNvPr id="1836" name="Gruppe 1835">
                  <a:extLst>
                    <a:ext uri="{FF2B5EF4-FFF2-40B4-BE49-F238E27FC236}">
                      <a16:creationId xmlns:a16="http://schemas.microsoft.com/office/drawing/2014/main" id="{06EA7CE9-9C5C-FDE3-9270-243FF56BE8D2}"/>
                    </a:ext>
                  </a:extLst>
                </p:cNvPr>
                <p:cNvGrpSpPr/>
                <p:nvPr/>
              </p:nvGrpSpPr>
              <p:grpSpPr>
                <a:xfrm>
                  <a:off x="2892468" y="1465533"/>
                  <a:ext cx="641389" cy="4783755"/>
                  <a:chOff x="3475384" y="1620949"/>
                  <a:chExt cx="641389" cy="4783755"/>
                </a:xfrm>
              </p:grpSpPr>
              <p:sp>
                <p:nvSpPr>
                  <p:cNvPr id="1840" name="Tekstfelt 1839">
                    <a:extLst>
                      <a:ext uri="{FF2B5EF4-FFF2-40B4-BE49-F238E27FC236}">
                        <a16:creationId xmlns:a16="http://schemas.microsoft.com/office/drawing/2014/main" id="{B2DDFAFE-EA99-F358-4DC6-385FC65773A8}"/>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41" name="Tekstfelt 1840">
                    <a:extLst>
                      <a:ext uri="{FF2B5EF4-FFF2-40B4-BE49-F238E27FC236}">
                        <a16:creationId xmlns:a16="http://schemas.microsoft.com/office/drawing/2014/main" id="{1D2BF6B1-B56F-828C-8E4F-2B8A95575EA4}"/>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42" name="Tekstfelt 1841">
                    <a:extLst>
                      <a:ext uri="{FF2B5EF4-FFF2-40B4-BE49-F238E27FC236}">
                        <a16:creationId xmlns:a16="http://schemas.microsoft.com/office/drawing/2014/main" id="{4A78D421-C85D-D3BB-8669-ECFD7454383D}"/>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43" name="Tekstfelt 1842">
                    <a:extLst>
                      <a:ext uri="{FF2B5EF4-FFF2-40B4-BE49-F238E27FC236}">
                        <a16:creationId xmlns:a16="http://schemas.microsoft.com/office/drawing/2014/main" id="{0DA10153-7E28-A7E2-9C83-1D1F7DA1E9FE}"/>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44" name="Tekstfelt 1843">
                    <a:extLst>
                      <a:ext uri="{FF2B5EF4-FFF2-40B4-BE49-F238E27FC236}">
                        <a16:creationId xmlns:a16="http://schemas.microsoft.com/office/drawing/2014/main" id="{B1A9798E-85D1-6252-2A19-F276D8815622}"/>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45" name="Tekstfelt 1844">
                    <a:extLst>
                      <a:ext uri="{FF2B5EF4-FFF2-40B4-BE49-F238E27FC236}">
                        <a16:creationId xmlns:a16="http://schemas.microsoft.com/office/drawing/2014/main" id="{966CD216-70BF-58AA-A4CF-CAD46B1AE8A0}"/>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46" name="Tekstfelt 1845">
                    <a:extLst>
                      <a:ext uri="{FF2B5EF4-FFF2-40B4-BE49-F238E27FC236}">
                        <a16:creationId xmlns:a16="http://schemas.microsoft.com/office/drawing/2014/main" id="{8FD44D28-02FD-2439-0C05-3E79AF4502CF}"/>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47" name="Tekstfelt 1846">
                    <a:extLst>
                      <a:ext uri="{FF2B5EF4-FFF2-40B4-BE49-F238E27FC236}">
                        <a16:creationId xmlns:a16="http://schemas.microsoft.com/office/drawing/2014/main" id="{E371C812-10A1-1CAA-2B27-6219066964EA}"/>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48" name="Tekstfelt 1847">
                    <a:extLst>
                      <a:ext uri="{FF2B5EF4-FFF2-40B4-BE49-F238E27FC236}">
                        <a16:creationId xmlns:a16="http://schemas.microsoft.com/office/drawing/2014/main" id="{0E011B12-28F2-2A98-1183-AB8B818513F6}"/>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49" name="Tekstfelt 1848">
                    <a:extLst>
                      <a:ext uri="{FF2B5EF4-FFF2-40B4-BE49-F238E27FC236}">
                        <a16:creationId xmlns:a16="http://schemas.microsoft.com/office/drawing/2014/main" id="{531ED814-4F65-27A7-59A2-C55D1E01ECC0}"/>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50" name="Tekstfelt 1849">
                    <a:extLst>
                      <a:ext uri="{FF2B5EF4-FFF2-40B4-BE49-F238E27FC236}">
                        <a16:creationId xmlns:a16="http://schemas.microsoft.com/office/drawing/2014/main" id="{ADDE0CE5-E6B8-C6F3-07AB-EC51DDA8D2CD}"/>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51" name="Tekstfelt 1850">
                    <a:extLst>
                      <a:ext uri="{FF2B5EF4-FFF2-40B4-BE49-F238E27FC236}">
                        <a16:creationId xmlns:a16="http://schemas.microsoft.com/office/drawing/2014/main" id="{336BEF8E-8B83-C894-5971-676123AA2286}"/>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52" name="Tekstfelt 1851">
                    <a:extLst>
                      <a:ext uri="{FF2B5EF4-FFF2-40B4-BE49-F238E27FC236}">
                        <a16:creationId xmlns:a16="http://schemas.microsoft.com/office/drawing/2014/main" id="{34E86FE4-2EF9-534A-22A8-220DC228392F}"/>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53" name="Tekstfelt 1852">
                    <a:extLst>
                      <a:ext uri="{FF2B5EF4-FFF2-40B4-BE49-F238E27FC236}">
                        <a16:creationId xmlns:a16="http://schemas.microsoft.com/office/drawing/2014/main" id="{A114CC5F-B4FF-76D9-4BFA-2FE024C5E034}"/>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54" name="Tekstfelt 1853">
                    <a:extLst>
                      <a:ext uri="{FF2B5EF4-FFF2-40B4-BE49-F238E27FC236}">
                        <a16:creationId xmlns:a16="http://schemas.microsoft.com/office/drawing/2014/main" id="{E7372879-B6D8-BE6B-8210-43D941C901BE}"/>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55" name="Tekstfelt 1854">
                    <a:extLst>
                      <a:ext uri="{FF2B5EF4-FFF2-40B4-BE49-F238E27FC236}">
                        <a16:creationId xmlns:a16="http://schemas.microsoft.com/office/drawing/2014/main" id="{8C5947F6-4B61-73BF-9F24-D40F0E5B587C}"/>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56" name="Tekstfelt 1855">
                    <a:extLst>
                      <a:ext uri="{FF2B5EF4-FFF2-40B4-BE49-F238E27FC236}">
                        <a16:creationId xmlns:a16="http://schemas.microsoft.com/office/drawing/2014/main" id="{FDF2CDA2-A1B5-301D-AAF3-2783642C89C8}"/>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57" name="Tekstfelt 1856">
                    <a:extLst>
                      <a:ext uri="{FF2B5EF4-FFF2-40B4-BE49-F238E27FC236}">
                        <a16:creationId xmlns:a16="http://schemas.microsoft.com/office/drawing/2014/main" id="{D6439C2C-4D8C-37E8-09A9-9613D990824F}"/>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58" name="Tekstfelt 1857">
                    <a:extLst>
                      <a:ext uri="{FF2B5EF4-FFF2-40B4-BE49-F238E27FC236}">
                        <a16:creationId xmlns:a16="http://schemas.microsoft.com/office/drawing/2014/main" id="{7EA07FD4-944E-9A61-E817-9E387B542993}"/>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59" name="Tekstfelt 1858">
                    <a:extLst>
                      <a:ext uri="{FF2B5EF4-FFF2-40B4-BE49-F238E27FC236}">
                        <a16:creationId xmlns:a16="http://schemas.microsoft.com/office/drawing/2014/main" id="{0E7CB9C0-4035-F909-7D8E-D423D888636F}"/>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60" name="Tekstfelt 1859">
                    <a:extLst>
                      <a:ext uri="{FF2B5EF4-FFF2-40B4-BE49-F238E27FC236}">
                        <a16:creationId xmlns:a16="http://schemas.microsoft.com/office/drawing/2014/main" id="{C3A195C0-B231-72D3-6B66-916F4A6DA536}"/>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61" name="Tekstfelt 1860">
                    <a:extLst>
                      <a:ext uri="{FF2B5EF4-FFF2-40B4-BE49-F238E27FC236}">
                        <a16:creationId xmlns:a16="http://schemas.microsoft.com/office/drawing/2014/main" id="{2521CE84-4B24-CDD8-430F-0F2C41BC6555}"/>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62" name="Tekstfelt 1861">
                    <a:extLst>
                      <a:ext uri="{FF2B5EF4-FFF2-40B4-BE49-F238E27FC236}">
                        <a16:creationId xmlns:a16="http://schemas.microsoft.com/office/drawing/2014/main" id="{67140352-74DA-A68A-B26D-18A05A250084}"/>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63" name="Tekstfelt 1862">
                    <a:extLst>
                      <a:ext uri="{FF2B5EF4-FFF2-40B4-BE49-F238E27FC236}">
                        <a16:creationId xmlns:a16="http://schemas.microsoft.com/office/drawing/2014/main" id="{BC174CD5-6B7E-C965-E889-D06C2B1ADF18}"/>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64" name="Tekstfelt 1863">
                    <a:extLst>
                      <a:ext uri="{FF2B5EF4-FFF2-40B4-BE49-F238E27FC236}">
                        <a16:creationId xmlns:a16="http://schemas.microsoft.com/office/drawing/2014/main" id="{574BA8FC-7228-2216-002E-1779FB30AABC}"/>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65" name="Tekstfelt 1864">
                    <a:extLst>
                      <a:ext uri="{FF2B5EF4-FFF2-40B4-BE49-F238E27FC236}">
                        <a16:creationId xmlns:a16="http://schemas.microsoft.com/office/drawing/2014/main" id="{4D140FCE-4840-C573-93D3-7C3711B2A2AB}"/>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66" name="Tekstfelt 1865">
                    <a:extLst>
                      <a:ext uri="{FF2B5EF4-FFF2-40B4-BE49-F238E27FC236}">
                        <a16:creationId xmlns:a16="http://schemas.microsoft.com/office/drawing/2014/main" id="{048B348C-C33A-7D4E-A990-30D2C1FF5630}"/>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867" name="Tekstfelt 1866">
                    <a:extLst>
                      <a:ext uri="{FF2B5EF4-FFF2-40B4-BE49-F238E27FC236}">
                        <a16:creationId xmlns:a16="http://schemas.microsoft.com/office/drawing/2014/main" id="{A1F4DA03-862B-BFE2-476E-E79BC6E4EE88}"/>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868" name="Tekstfelt 1867">
                    <a:extLst>
                      <a:ext uri="{FF2B5EF4-FFF2-40B4-BE49-F238E27FC236}">
                        <a16:creationId xmlns:a16="http://schemas.microsoft.com/office/drawing/2014/main" id="{0354DE2F-4268-5BED-F62A-0B4BAA8EC6EB}"/>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869" name="Tekstfelt 1868">
                    <a:extLst>
                      <a:ext uri="{FF2B5EF4-FFF2-40B4-BE49-F238E27FC236}">
                        <a16:creationId xmlns:a16="http://schemas.microsoft.com/office/drawing/2014/main" id="{8C711FE3-4971-DF92-F939-F0CC9E4DCDC4}"/>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37" name="Tekstfelt 1836">
                  <a:extLst>
                    <a:ext uri="{FF2B5EF4-FFF2-40B4-BE49-F238E27FC236}">
                      <a16:creationId xmlns:a16="http://schemas.microsoft.com/office/drawing/2014/main" id="{08E4372C-0C51-F303-8E99-A97E40A3FC67}"/>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38" name="Tekstfelt 1837">
                  <a:extLst>
                    <a:ext uri="{FF2B5EF4-FFF2-40B4-BE49-F238E27FC236}">
                      <a16:creationId xmlns:a16="http://schemas.microsoft.com/office/drawing/2014/main" id="{B106B055-69B0-3883-4628-E984C8FFD003}"/>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39" name="Tekstfelt 1838">
                  <a:extLst>
                    <a:ext uri="{FF2B5EF4-FFF2-40B4-BE49-F238E27FC236}">
                      <a16:creationId xmlns:a16="http://schemas.microsoft.com/office/drawing/2014/main" id="{A6B3202F-4085-16F8-89EE-AA50D218CEF7}"/>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grpSp>
          <p:nvGrpSpPr>
            <p:cNvPr id="1642" name="Gruppe 1641">
              <a:extLst>
                <a:ext uri="{FF2B5EF4-FFF2-40B4-BE49-F238E27FC236}">
                  <a16:creationId xmlns:a16="http://schemas.microsoft.com/office/drawing/2014/main" id="{FC48757D-7C64-12AF-F3BB-7CBA3C07B8DB}"/>
                </a:ext>
              </a:extLst>
            </p:cNvPr>
            <p:cNvGrpSpPr/>
            <p:nvPr/>
          </p:nvGrpSpPr>
          <p:grpSpPr>
            <a:xfrm>
              <a:off x="5963854" y="1104575"/>
              <a:ext cx="370381" cy="4993054"/>
              <a:chOff x="2872610" y="306025"/>
              <a:chExt cx="370381" cy="4993054"/>
            </a:xfrm>
          </p:grpSpPr>
          <p:grpSp>
            <p:nvGrpSpPr>
              <p:cNvPr id="1795" name="Gruppe 1794">
                <a:extLst>
                  <a:ext uri="{FF2B5EF4-FFF2-40B4-BE49-F238E27FC236}">
                    <a16:creationId xmlns:a16="http://schemas.microsoft.com/office/drawing/2014/main" id="{7EC81082-CCB0-FE2F-D2AB-25B61AB28570}"/>
                  </a:ext>
                </a:extLst>
              </p:cNvPr>
              <p:cNvGrpSpPr/>
              <p:nvPr/>
            </p:nvGrpSpPr>
            <p:grpSpPr>
              <a:xfrm>
                <a:off x="2872610" y="306025"/>
                <a:ext cx="370381" cy="4993054"/>
                <a:chOff x="3456275" y="891802"/>
                <a:chExt cx="370381" cy="4993054"/>
              </a:xfrm>
            </p:grpSpPr>
            <p:sp>
              <p:nvSpPr>
                <p:cNvPr id="1797" name="Tekstfelt 1796">
                  <a:extLst>
                    <a:ext uri="{FF2B5EF4-FFF2-40B4-BE49-F238E27FC236}">
                      <a16:creationId xmlns:a16="http://schemas.microsoft.com/office/drawing/2014/main" id="{702A8819-06A6-F41F-7B59-1D8E6B346E3D}"/>
                    </a:ext>
                  </a:extLst>
                </p:cNvPr>
                <p:cNvSpPr txBox="1"/>
                <p:nvPr/>
              </p:nvSpPr>
              <p:spPr>
                <a:xfrm>
                  <a:off x="3456275" y="891802"/>
                  <a:ext cx="348172" cy="215444"/>
                </a:xfrm>
                <a:prstGeom prst="rect">
                  <a:avLst/>
                </a:prstGeom>
                <a:noFill/>
              </p:spPr>
              <p:txBody>
                <a:bodyPr wrap="none" rtlCol="0">
                  <a:spAutoFit/>
                </a:bodyPr>
                <a:lstStyle/>
                <a:p>
                  <a:r>
                    <a:rPr lang="da-DK" sz="800" dirty="0"/>
                    <a:t>229</a:t>
                  </a:r>
                </a:p>
              </p:txBody>
            </p:sp>
            <p:sp>
              <p:nvSpPr>
                <p:cNvPr id="1798" name="Tekstfelt 1797">
                  <a:extLst>
                    <a:ext uri="{FF2B5EF4-FFF2-40B4-BE49-F238E27FC236}">
                      <a16:creationId xmlns:a16="http://schemas.microsoft.com/office/drawing/2014/main" id="{561257C4-F598-5EB9-E896-CF94E335CD10}"/>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99" name="Tekstfelt 1798">
                  <a:extLst>
                    <a:ext uri="{FF2B5EF4-FFF2-40B4-BE49-F238E27FC236}">
                      <a16:creationId xmlns:a16="http://schemas.microsoft.com/office/drawing/2014/main" id="{11013BC0-31D8-9FDF-DF32-8B07FFC1C214}"/>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800" name="Tekstfelt 1799">
                  <a:extLst>
                    <a:ext uri="{FF2B5EF4-FFF2-40B4-BE49-F238E27FC236}">
                      <a16:creationId xmlns:a16="http://schemas.microsoft.com/office/drawing/2014/main" id="{4E7CF1CC-3485-8B1F-7986-8B21F59B0278}"/>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801" name="Tekstfelt 1800">
                  <a:extLst>
                    <a:ext uri="{FF2B5EF4-FFF2-40B4-BE49-F238E27FC236}">
                      <a16:creationId xmlns:a16="http://schemas.microsoft.com/office/drawing/2014/main" id="{548483A7-CC5E-303C-9A3C-2E7F2F9ABA45}"/>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802" name="Tekstfelt 1801">
                  <a:extLst>
                    <a:ext uri="{FF2B5EF4-FFF2-40B4-BE49-F238E27FC236}">
                      <a16:creationId xmlns:a16="http://schemas.microsoft.com/office/drawing/2014/main" id="{70292A0A-9B6E-15B5-2C9B-C77B3C422F58}"/>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803" name="Tekstfelt 1802">
                  <a:extLst>
                    <a:ext uri="{FF2B5EF4-FFF2-40B4-BE49-F238E27FC236}">
                      <a16:creationId xmlns:a16="http://schemas.microsoft.com/office/drawing/2014/main" id="{36652EF3-EC6F-A6C5-E799-5812E0746021}"/>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804" name="Tekstfelt 1803">
                  <a:extLst>
                    <a:ext uri="{FF2B5EF4-FFF2-40B4-BE49-F238E27FC236}">
                      <a16:creationId xmlns:a16="http://schemas.microsoft.com/office/drawing/2014/main" id="{2A13D58E-55B5-38D3-D821-96CA1AC790DF}"/>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805" name="Tekstfelt 1804">
                  <a:extLst>
                    <a:ext uri="{FF2B5EF4-FFF2-40B4-BE49-F238E27FC236}">
                      <a16:creationId xmlns:a16="http://schemas.microsoft.com/office/drawing/2014/main" id="{59D878F5-ED6F-B060-649E-45E25D43EAC1}"/>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806" name="Tekstfelt 1805">
                  <a:extLst>
                    <a:ext uri="{FF2B5EF4-FFF2-40B4-BE49-F238E27FC236}">
                      <a16:creationId xmlns:a16="http://schemas.microsoft.com/office/drawing/2014/main" id="{C89B244C-C894-859A-E3C9-75C03DABF353}"/>
                    </a:ext>
                  </a:extLst>
                </p:cNvPr>
                <p:cNvSpPr txBox="1"/>
                <p:nvPr/>
              </p:nvSpPr>
              <p:spPr>
                <a:xfrm>
                  <a:off x="3478484" y="5669412"/>
                  <a:ext cx="348172" cy="215444"/>
                </a:xfrm>
                <a:prstGeom prst="rect">
                  <a:avLst/>
                </a:prstGeom>
                <a:noFill/>
              </p:spPr>
              <p:txBody>
                <a:bodyPr wrap="none" rtlCol="0">
                  <a:spAutoFit/>
                </a:bodyPr>
                <a:lstStyle/>
                <a:p>
                  <a:r>
                    <a:rPr lang="da-DK" sz="800" dirty="0"/>
                    <a:t>218</a:t>
                  </a:r>
                </a:p>
              </p:txBody>
            </p:sp>
            <p:sp>
              <p:nvSpPr>
                <p:cNvPr id="1807" name="Tekstfelt 1806">
                  <a:extLst>
                    <a:ext uri="{FF2B5EF4-FFF2-40B4-BE49-F238E27FC236}">
                      <a16:creationId xmlns:a16="http://schemas.microsoft.com/office/drawing/2014/main" id="{3E362DBF-3995-0756-14EE-E8A06BE7F9FD}"/>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96" name="Tekstfelt 1795">
                <a:extLst>
                  <a:ext uri="{FF2B5EF4-FFF2-40B4-BE49-F238E27FC236}">
                    <a16:creationId xmlns:a16="http://schemas.microsoft.com/office/drawing/2014/main" id="{2BF64C0A-9A36-63BA-6ED2-C50351664562}"/>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3" name="Gruppe 1642">
              <a:extLst>
                <a:ext uri="{FF2B5EF4-FFF2-40B4-BE49-F238E27FC236}">
                  <a16:creationId xmlns:a16="http://schemas.microsoft.com/office/drawing/2014/main" id="{FE3F04EC-F972-21E7-EDA0-2A803C128E0B}"/>
                </a:ext>
              </a:extLst>
            </p:cNvPr>
            <p:cNvGrpSpPr/>
            <p:nvPr/>
          </p:nvGrpSpPr>
          <p:grpSpPr>
            <a:xfrm>
              <a:off x="5539997" y="1121144"/>
              <a:ext cx="367348" cy="4968599"/>
              <a:chOff x="2884750" y="735002"/>
              <a:chExt cx="367348" cy="4968599"/>
            </a:xfrm>
          </p:grpSpPr>
          <p:grpSp>
            <p:nvGrpSpPr>
              <p:cNvPr id="1782" name="Gruppe 1781">
                <a:extLst>
                  <a:ext uri="{FF2B5EF4-FFF2-40B4-BE49-F238E27FC236}">
                    <a16:creationId xmlns:a16="http://schemas.microsoft.com/office/drawing/2014/main" id="{3CE33026-2D85-F7C4-8730-85B483DC8F70}"/>
                  </a:ext>
                </a:extLst>
              </p:cNvPr>
              <p:cNvGrpSpPr/>
              <p:nvPr/>
            </p:nvGrpSpPr>
            <p:grpSpPr>
              <a:xfrm>
                <a:off x="2884750" y="1168460"/>
                <a:ext cx="367348" cy="4535141"/>
                <a:chOff x="3468415" y="1754237"/>
                <a:chExt cx="367348" cy="4535141"/>
              </a:xfrm>
            </p:grpSpPr>
            <p:sp>
              <p:nvSpPr>
                <p:cNvPr id="1784" name="Tekstfelt 1783">
                  <a:extLst>
                    <a:ext uri="{FF2B5EF4-FFF2-40B4-BE49-F238E27FC236}">
                      <a16:creationId xmlns:a16="http://schemas.microsoft.com/office/drawing/2014/main" id="{E6A80817-B085-F586-51CB-A3FB593EC7BC}"/>
                    </a:ext>
                  </a:extLst>
                </p:cNvPr>
                <p:cNvSpPr txBox="1"/>
                <p:nvPr/>
              </p:nvSpPr>
              <p:spPr>
                <a:xfrm>
                  <a:off x="3487591" y="6073934"/>
                  <a:ext cx="348172" cy="215444"/>
                </a:xfrm>
                <a:prstGeom prst="rect">
                  <a:avLst/>
                </a:prstGeom>
                <a:noFill/>
              </p:spPr>
              <p:txBody>
                <a:bodyPr wrap="none" rtlCol="0">
                  <a:spAutoFit/>
                </a:bodyPr>
                <a:lstStyle/>
                <a:p>
                  <a:r>
                    <a:rPr lang="da-DK" sz="800" dirty="0"/>
                    <a:t>229</a:t>
                  </a:r>
                </a:p>
              </p:txBody>
            </p:sp>
            <p:sp>
              <p:nvSpPr>
                <p:cNvPr id="1785" name="Tekstfelt 1784">
                  <a:extLst>
                    <a:ext uri="{FF2B5EF4-FFF2-40B4-BE49-F238E27FC236}">
                      <a16:creationId xmlns:a16="http://schemas.microsoft.com/office/drawing/2014/main" id="{1F7F8D72-2C85-B271-9E26-47CC1C850B9A}"/>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86" name="Tekstfelt 1785">
                  <a:extLst>
                    <a:ext uri="{FF2B5EF4-FFF2-40B4-BE49-F238E27FC236}">
                      <a16:creationId xmlns:a16="http://schemas.microsoft.com/office/drawing/2014/main" id="{A48DFB53-DE5B-FDF3-C3F4-0482F80EC39F}"/>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87" name="Tekstfelt 1786">
                  <a:extLst>
                    <a:ext uri="{FF2B5EF4-FFF2-40B4-BE49-F238E27FC236}">
                      <a16:creationId xmlns:a16="http://schemas.microsoft.com/office/drawing/2014/main" id="{9A21C3D4-5129-1EFB-B6FF-EE66BA6F5890}"/>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88" name="Tekstfelt 1787">
                  <a:extLst>
                    <a:ext uri="{FF2B5EF4-FFF2-40B4-BE49-F238E27FC236}">
                      <a16:creationId xmlns:a16="http://schemas.microsoft.com/office/drawing/2014/main" id="{57DB3BBD-3332-EA07-2D34-E781730490C9}"/>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89" name="Tekstfelt 1788">
                  <a:extLst>
                    <a:ext uri="{FF2B5EF4-FFF2-40B4-BE49-F238E27FC236}">
                      <a16:creationId xmlns:a16="http://schemas.microsoft.com/office/drawing/2014/main" id="{7944424A-FF14-1EF3-2E70-D947EBC5B1A3}"/>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90" name="Tekstfelt 1789">
                  <a:extLst>
                    <a:ext uri="{FF2B5EF4-FFF2-40B4-BE49-F238E27FC236}">
                      <a16:creationId xmlns:a16="http://schemas.microsoft.com/office/drawing/2014/main" id="{D6AF3E40-73D2-5E9F-2B27-3B15DAD70467}"/>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91" name="Tekstfelt 1790">
                  <a:extLst>
                    <a:ext uri="{FF2B5EF4-FFF2-40B4-BE49-F238E27FC236}">
                      <a16:creationId xmlns:a16="http://schemas.microsoft.com/office/drawing/2014/main" id="{7D3F17B6-DCB6-9D88-9360-9008DDD9A525}"/>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92" name="Tekstfelt 1791">
                  <a:extLst>
                    <a:ext uri="{FF2B5EF4-FFF2-40B4-BE49-F238E27FC236}">
                      <a16:creationId xmlns:a16="http://schemas.microsoft.com/office/drawing/2014/main" id="{CC7B80CC-D809-EFA6-EAC5-4C23FF1B0ADF}"/>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93" name="Tekstfelt 1792">
                  <a:extLst>
                    <a:ext uri="{FF2B5EF4-FFF2-40B4-BE49-F238E27FC236}">
                      <a16:creationId xmlns:a16="http://schemas.microsoft.com/office/drawing/2014/main" id="{AF63FEA8-EDC4-701E-585B-1A91E8B1938A}"/>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94" name="Tekstfelt 1793">
                  <a:extLst>
                    <a:ext uri="{FF2B5EF4-FFF2-40B4-BE49-F238E27FC236}">
                      <a16:creationId xmlns:a16="http://schemas.microsoft.com/office/drawing/2014/main" id="{50BFCF5A-8F46-6D2D-F306-A43F36536A74}"/>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83" name="Tekstfelt 1782">
                <a:extLst>
                  <a:ext uri="{FF2B5EF4-FFF2-40B4-BE49-F238E27FC236}">
                    <a16:creationId xmlns:a16="http://schemas.microsoft.com/office/drawing/2014/main" id="{9B668661-A28F-6DB2-39AE-FF8C0CC5CB96}"/>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4" name="Gruppe 1643">
              <a:extLst>
                <a:ext uri="{FF2B5EF4-FFF2-40B4-BE49-F238E27FC236}">
                  <a16:creationId xmlns:a16="http://schemas.microsoft.com/office/drawing/2014/main" id="{F735BB44-F402-8A08-EC60-AC6D640D7A28}"/>
                </a:ext>
              </a:extLst>
            </p:cNvPr>
            <p:cNvGrpSpPr/>
            <p:nvPr/>
          </p:nvGrpSpPr>
          <p:grpSpPr>
            <a:xfrm>
              <a:off x="4671957" y="1121816"/>
              <a:ext cx="368493" cy="4975623"/>
              <a:chOff x="2884750" y="1599890"/>
              <a:chExt cx="368493" cy="4975623"/>
            </a:xfrm>
          </p:grpSpPr>
          <p:grpSp>
            <p:nvGrpSpPr>
              <p:cNvPr id="1769" name="Gruppe 1768">
                <a:extLst>
                  <a:ext uri="{FF2B5EF4-FFF2-40B4-BE49-F238E27FC236}">
                    <a16:creationId xmlns:a16="http://schemas.microsoft.com/office/drawing/2014/main" id="{3D66A5CB-05A3-0994-2CD6-BDAA002507FC}"/>
                  </a:ext>
                </a:extLst>
              </p:cNvPr>
              <p:cNvGrpSpPr/>
              <p:nvPr/>
            </p:nvGrpSpPr>
            <p:grpSpPr>
              <a:xfrm>
                <a:off x="2884750" y="1599890"/>
                <a:ext cx="367348" cy="4975623"/>
                <a:chOff x="3468415" y="2185667"/>
                <a:chExt cx="367348" cy="4975623"/>
              </a:xfrm>
            </p:grpSpPr>
            <p:sp>
              <p:nvSpPr>
                <p:cNvPr id="1771" name="Tekstfelt 1770">
                  <a:extLst>
                    <a:ext uri="{FF2B5EF4-FFF2-40B4-BE49-F238E27FC236}">
                      <a16:creationId xmlns:a16="http://schemas.microsoft.com/office/drawing/2014/main" id="{1A518F89-4F37-9287-521D-54845584C1FC}"/>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72" name="Tekstfelt 1771">
                  <a:extLst>
                    <a:ext uri="{FF2B5EF4-FFF2-40B4-BE49-F238E27FC236}">
                      <a16:creationId xmlns:a16="http://schemas.microsoft.com/office/drawing/2014/main" id="{F31D6AAB-4F18-C04F-6D1A-38010EF67992}"/>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73" name="Tekstfelt 1772">
                  <a:extLst>
                    <a:ext uri="{FF2B5EF4-FFF2-40B4-BE49-F238E27FC236}">
                      <a16:creationId xmlns:a16="http://schemas.microsoft.com/office/drawing/2014/main" id="{4B80ABB8-5D1C-DC4A-B009-C45DC058DF47}"/>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74" name="Tekstfelt 1773">
                  <a:extLst>
                    <a:ext uri="{FF2B5EF4-FFF2-40B4-BE49-F238E27FC236}">
                      <a16:creationId xmlns:a16="http://schemas.microsoft.com/office/drawing/2014/main" id="{46C5C26C-1C0A-5B82-76D3-D3D46EDAD486}"/>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75" name="Tekstfelt 1774">
                  <a:extLst>
                    <a:ext uri="{FF2B5EF4-FFF2-40B4-BE49-F238E27FC236}">
                      <a16:creationId xmlns:a16="http://schemas.microsoft.com/office/drawing/2014/main" id="{122FE386-EBA4-2A30-4AE2-C02E35F357CD}"/>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76" name="Tekstfelt 1775">
                  <a:extLst>
                    <a:ext uri="{FF2B5EF4-FFF2-40B4-BE49-F238E27FC236}">
                      <a16:creationId xmlns:a16="http://schemas.microsoft.com/office/drawing/2014/main" id="{DF39B8FD-D652-AD35-4A74-FA8BA66D9649}"/>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77" name="Tekstfelt 1776">
                  <a:extLst>
                    <a:ext uri="{FF2B5EF4-FFF2-40B4-BE49-F238E27FC236}">
                      <a16:creationId xmlns:a16="http://schemas.microsoft.com/office/drawing/2014/main" id="{00D43423-ED22-374F-21AD-DC7F5BFF638A}"/>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78" name="Tekstfelt 1777">
                  <a:extLst>
                    <a:ext uri="{FF2B5EF4-FFF2-40B4-BE49-F238E27FC236}">
                      <a16:creationId xmlns:a16="http://schemas.microsoft.com/office/drawing/2014/main" id="{1FB47CBB-08C1-0E75-9328-C6DC6AD2C4F4}"/>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79" name="Tekstfelt 1778">
                  <a:extLst>
                    <a:ext uri="{FF2B5EF4-FFF2-40B4-BE49-F238E27FC236}">
                      <a16:creationId xmlns:a16="http://schemas.microsoft.com/office/drawing/2014/main" id="{7F831541-428A-01B9-C309-BB701B6B4925}"/>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80" name="Tekstfelt 1779">
                  <a:extLst>
                    <a:ext uri="{FF2B5EF4-FFF2-40B4-BE49-F238E27FC236}">
                      <a16:creationId xmlns:a16="http://schemas.microsoft.com/office/drawing/2014/main" id="{5EE48462-D3FF-C77F-4DE6-022CB7F051BF}"/>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81" name="Tekstfelt 1780">
                  <a:extLst>
                    <a:ext uri="{FF2B5EF4-FFF2-40B4-BE49-F238E27FC236}">
                      <a16:creationId xmlns:a16="http://schemas.microsoft.com/office/drawing/2014/main" id="{2BA80CEF-26B9-04E7-E5D8-DB45C0AF9BCE}"/>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70" name="Tekstfelt 1769">
                <a:extLst>
                  <a:ext uri="{FF2B5EF4-FFF2-40B4-BE49-F238E27FC236}">
                    <a16:creationId xmlns:a16="http://schemas.microsoft.com/office/drawing/2014/main" id="{D5056D6F-1E27-DE60-1F5D-802D7AA9C7BC}"/>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5" name="Gruppe 1644">
              <a:extLst>
                <a:ext uri="{FF2B5EF4-FFF2-40B4-BE49-F238E27FC236}">
                  <a16:creationId xmlns:a16="http://schemas.microsoft.com/office/drawing/2014/main" id="{532EE116-03F3-F87E-44D6-51D553D36EE4}"/>
                </a:ext>
              </a:extLst>
            </p:cNvPr>
            <p:cNvGrpSpPr/>
            <p:nvPr/>
          </p:nvGrpSpPr>
          <p:grpSpPr>
            <a:xfrm>
              <a:off x="4246971" y="1119665"/>
              <a:ext cx="368493" cy="4977333"/>
              <a:chOff x="2884750" y="2033560"/>
              <a:chExt cx="368493" cy="4977333"/>
            </a:xfrm>
          </p:grpSpPr>
          <p:grpSp>
            <p:nvGrpSpPr>
              <p:cNvPr id="1756" name="Gruppe 1755">
                <a:extLst>
                  <a:ext uri="{FF2B5EF4-FFF2-40B4-BE49-F238E27FC236}">
                    <a16:creationId xmlns:a16="http://schemas.microsoft.com/office/drawing/2014/main" id="{0C1B3F58-204D-C133-3D48-5D36DA4CF4D1}"/>
                  </a:ext>
                </a:extLst>
              </p:cNvPr>
              <p:cNvGrpSpPr/>
              <p:nvPr/>
            </p:nvGrpSpPr>
            <p:grpSpPr>
              <a:xfrm>
                <a:off x="2884750" y="2033560"/>
                <a:ext cx="367348" cy="4977333"/>
                <a:chOff x="3468415" y="2619337"/>
                <a:chExt cx="367348" cy="4977333"/>
              </a:xfrm>
            </p:grpSpPr>
            <p:sp>
              <p:nvSpPr>
                <p:cNvPr id="1758" name="Tekstfelt 1757">
                  <a:extLst>
                    <a:ext uri="{FF2B5EF4-FFF2-40B4-BE49-F238E27FC236}">
                      <a16:creationId xmlns:a16="http://schemas.microsoft.com/office/drawing/2014/main" id="{501E2979-7C53-C08F-0765-DDAF8A78BA23}"/>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59" name="Tekstfelt 1758">
                  <a:extLst>
                    <a:ext uri="{FF2B5EF4-FFF2-40B4-BE49-F238E27FC236}">
                      <a16:creationId xmlns:a16="http://schemas.microsoft.com/office/drawing/2014/main" id="{C73EFC9E-0FF0-ACEA-3228-FC4017894B40}"/>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60" name="Tekstfelt 1759">
                  <a:extLst>
                    <a:ext uri="{FF2B5EF4-FFF2-40B4-BE49-F238E27FC236}">
                      <a16:creationId xmlns:a16="http://schemas.microsoft.com/office/drawing/2014/main" id="{5F0FD683-E2A2-4D54-B73D-C319ECBAD2A0}"/>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61" name="Tekstfelt 1760">
                  <a:extLst>
                    <a:ext uri="{FF2B5EF4-FFF2-40B4-BE49-F238E27FC236}">
                      <a16:creationId xmlns:a16="http://schemas.microsoft.com/office/drawing/2014/main" id="{A861F756-C786-402D-3BE6-593BA7B8D077}"/>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62" name="Tekstfelt 1761">
                  <a:extLst>
                    <a:ext uri="{FF2B5EF4-FFF2-40B4-BE49-F238E27FC236}">
                      <a16:creationId xmlns:a16="http://schemas.microsoft.com/office/drawing/2014/main" id="{D988262E-6B3A-9F99-661F-3BA10E0D5931}"/>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63" name="Tekstfelt 1762">
                  <a:extLst>
                    <a:ext uri="{FF2B5EF4-FFF2-40B4-BE49-F238E27FC236}">
                      <a16:creationId xmlns:a16="http://schemas.microsoft.com/office/drawing/2014/main" id="{8FECD8CF-BB24-4ED7-B53B-BB637E21AB88}"/>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64" name="Tekstfelt 1763">
                  <a:extLst>
                    <a:ext uri="{FF2B5EF4-FFF2-40B4-BE49-F238E27FC236}">
                      <a16:creationId xmlns:a16="http://schemas.microsoft.com/office/drawing/2014/main" id="{4E3E5F5D-74AC-10D5-96F3-96D26C56F1EC}"/>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65" name="Tekstfelt 1764">
                  <a:extLst>
                    <a:ext uri="{FF2B5EF4-FFF2-40B4-BE49-F238E27FC236}">
                      <a16:creationId xmlns:a16="http://schemas.microsoft.com/office/drawing/2014/main" id="{68DED02E-21CD-72D4-9AF3-963F416ED01D}"/>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66" name="Tekstfelt 1765">
                  <a:extLst>
                    <a:ext uri="{FF2B5EF4-FFF2-40B4-BE49-F238E27FC236}">
                      <a16:creationId xmlns:a16="http://schemas.microsoft.com/office/drawing/2014/main" id="{3F31DCF3-253F-A723-E440-F1EFA897AB27}"/>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67" name="Tekstfelt 1766">
                  <a:extLst>
                    <a:ext uri="{FF2B5EF4-FFF2-40B4-BE49-F238E27FC236}">
                      <a16:creationId xmlns:a16="http://schemas.microsoft.com/office/drawing/2014/main" id="{7F230C41-4E66-BB87-7EEB-D1BE6900BDA9}"/>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68" name="Tekstfelt 1767">
                  <a:extLst>
                    <a:ext uri="{FF2B5EF4-FFF2-40B4-BE49-F238E27FC236}">
                      <a16:creationId xmlns:a16="http://schemas.microsoft.com/office/drawing/2014/main" id="{E8EF95F0-AB53-EC39-DD1B-F0A13C6D5969}"/>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57" name="Tekstfelt 1756">
                <a:extLst>
                  <a:ext uri="{FF2B5EF4-FFF2-40B4-BE49-F238E27FC236}">
                    <a16:creationId xmlns:a16="http://schemas.microsoft.com/office/drawing/2014/main" id="{74AC04CA-9D9B-E96C-E1C5-CA48C53EBC4E}"/>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6" name="Gruppe 1645">
              <a:extLst>
                <a:ext uri="{FF2B5EF4-FFF2-40B4-BE49-F238E27FC236}">
                  <a16:creationId xmlns:a16="http://schemas.microsoft.com/office/drawing/2014/main" id="{B507D30D-0968-AACC-72F5-2DFA9D29EE67}"/>
                </a:ext>
              </a:extLst>
            </p:cNvPr>
            <p:cNvGrpSpPr/>
            <p:nvPr/>
          </p:nvGrpSpPr>
          <p:grpSpPr>
            <a:xfrm>
              <a:off x="3805124" y="1117111"/>
              <a:ext cx="369796" cy="4983796"/>
              <a:chOff x="2884750" y="2468352"/>
              <a:chExt cx="369796" cy="4983796"/>
            </a:xfrm>
          </p:grpSpPr>
          <p:grpSp>
            <p:nvGrpSpPr>
              <p:cNvPr id="1743" name="Gruppe 1742">
                <a:extLst>
                  <a:ext uri="{FF2B5EF4-FFF2-40B4-BE49-F238E27FC236}">
                    <a16:creationId xmlns:a16="http://schemas.microsoft.com/office/drawing/2014/main" id="{E33E2902-E758-4007-731B-428D99514AF2}"/>
                  </a:ext>
                </a:extLst>
              </p:cNvPr>
              <p:cNvGrpSpPr/>
              <p:nvPr/>
            </p:nvGrpSpPr>
            <p:grpSpPr>
              <a:xfrm>
                <a:off x="2884750" y="2468352"/>
                <a:ext cx="369796" cy="4983796"/>
                <a:chOff x="3468415" y="3054129"/>
                <a:chExt cx="369796" cy="4983796"/>
              </a:xfrm>
            </p:grpSpPr>
            <p:sp>
              <p:nvSpPr>
                <p:cNvPr id="1745" name="Tekstfelt 1744">
                  <a:extLst>
                    <a:ext uri="{FF2B5EF4-FFF2-40B4-BE49-F238E27FC236}">
                      <a16:creationId xmlns:a16="http://schemas.microsoft.com/office/drawing/2014/main" id="{19D11DA4-D6DF-E5C9-1B44-4674900742FD}"/>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46" name="Tekstfelt 1745">
                  <a:extLst>
                    <a:ext uri="{FF2B5EF4-FFF2-40B4-BE49-F238E27FC236}">
                      <a16:creationId xmlns:a16="http://schemas.microsoft.com/office/drawing/2014/main" id="{DEEF959E-7AE1-B613-F04D-ABC872CC0F81}"/>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47" name="Tekstfelt 1746">
                  <a:extLst>
                    <a:ext uri="{FF2B5EF4-FFF2-40B4-BE49-F238E27FC236}">
                      <a16:creationId xmlns:a16="http://schemas.microsoft.com/office/drawing/2014/main" id="{56566C4E-7A37-AFF4-F87D-A990C3401B1A}"/>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48" name="Tekstfelt 1747">
                  <a:extLst>
                    <a:ext uri="{FF2B5EF4-FFF2-40B4-BE49-F238E27FC236}">
                      <a16:creationId xmlns:a16="http://schemas.microsoft.com/office/drawing/2014/main" id="{C92A9625-2DC3-ED77-80FD-71C2D1DE94AF}"/>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49" name="Tekstfelt 1748">
                  <a:extLst>
                    <a:ext uri="{FF2B5EF4-FFF2-40B4-BE49-F238E27FC236}">
                      <a16:creationId xmlns:a16="http://schemas.microsoft.com/office/drawing/2014/main" id="{22807D1C-8C72-D6E7-A8B9-8FD02838BADA}"/>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50" name="Tekstfelt 1749">
                  <a:extLst>
                    <a:ext uri="{FF2B5EF4-FFF2-40B4-BE49-F238E27FC236}">
                      <a16:creationId xmlns:a16="http://schemas.microsoft.com/office/drawing/2014/main" id="{DBC764D2-E311-5DF9-6C2B-3313CC951983}"/>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51" name="Tekstfelt 1750">
                  <a:extLst>
                    <a:ext uri="{FF2B5EF4-FFF2-40B4-BE49-F238E27FC236}">
                      <a16:creationId xmlns:a16="http://schemas.microsoft.com/office/drawing/2014/main" id="{23D59BE7-E24A-F837-4E38-B7ADE1BD3BA4}"/>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52" name="Tekstfelt 1751">
                  <a:extLst>
                    <a:ext uri="{FF2B5EF4-FFF2-40B4-BE49-F238E27FC236}">
                      <a16:creationId xmlns:a16="http://schemas.microsoft.com/office/drawing/2014/main" id="{8193ED42-0482-CD1E-A107-08B3E0273C31}"/>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53" name="Tekstfelt 1752">
                  <a:extLst>
                    <a:ext uri="{FF2B5EF4-FFF2-40B4-BE49-F238E27FC236}">
                      <a16:creationId xmlns:a16="http://schemas.microsoft.com/office/drawing/2014/main" id="{721DE6A6-2F2A-8B4D-490C-0641D6D22F80}"/>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54" name="Tekstfelt 1753">
                  <a:extLst>
                    <a:ext uri="{FF2B5EF4-FFF2-40B4-BE49-F238E27FC236}">
                      <a16:creationId xmlns:a16="http://schemas.microsoft.com/office/drawing/2014/main" id="{9F68709D-332D-5A0B-4DFE-5FA50E3880FF}"/>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55" name="Tekstfelt 1754">
                  <a:extLst>
                    <a:ext uri="{FF2B5EF4-FFF2-40B4-BE49-F238E27FC236}">
                      <a16:creationId xmlns:a16="http://schemas.microsoft.com/office/drawing/2014/main" id="{FE5CB42C-627F-F1BF-602E-E21CFD770DF9}"/>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44" name="Tekstfelt 1743">
                <a:extLst>
                  <a:ext uri="{FF2B5EF4-FFF2-40B4-BE49-F238E27FC236}">
                    <a16:creationId xmlns:a16="http://schemas.microsoft.com/office/drawing/2014/main" id="{0AE4A055-C569-D7A3-61E2-A6443242EE2D}"/>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7" name="Gruppe 1646">
              <a:extLst>
                <a:ext uri="{FF2B5EF4-FFF2-40B4-BE49-F238E27FC236}">
                  <a16:creationId xmlns:a16="http://schemas.microsoft.com/office/drawing/2014/main" id="{E112C5C3-636B-8317-DB92-0F34E736B90D}"/>
                </a:ext>
              </a:extLst>
            </p:cNvPr>
            <p:cNvGrpSpPr/>
            <p:nvPr/>
          </p:nvGrpSpPr>
          <p:grpSpPr>
            <a:xfrm>
              <a:off x="3380676" y="1113679"/>
              <a:ext cx="368678" cy="4985735"/>
              <a:chOff x="2885868" y="2899782"/>
              <a:chExt cx="368678" cy="4985735"/>
            </a:xfrm>
          </p:grpSpPr>
          <p:grpSp>
            <p:nvGrpSpPr>
              <p:cNvPr id="1730" name="Gruppe 1729">
                <a:extLst>
                  <a:ext uri="{FF2B5EF4-FFF2-40B4-BE49-F238E27FC236}">
                    <a16:creationId xmlns:a16="http://schemas.microsoft.com/office/drawing/2014/main" id="{FDF6A9A4-E11C-FC15-D692-607EC6B16ED6}"/>
                  </a:ext>
                </a:extLst>
              </p:cNvPr>
              <p:cNvGrpSpPr/>
              <p:nvPr/>
            </p:nvGrpSpPr>
            <p:grpSpPr>
              <a:xfrm>
                <a:off x="2885868" y="2899782"/>
                <a:ext cx="368678" cy="4985735"/>
                <a:chOff x="3469533" y="3485559"/>
                <a:chExt cx="368678" cy="4985735"/>
              </a:xfrm>
            </p:grpSpPr>
            <p:sp>
              <p:nvSpPr>
                <p:cNvPr id="1732" name="Tekstfelt 1731">
                  <a:extLst>
                    <a:ext uri="{FF2B5EF4-FFF2-40B4-BE49-F238E27FC236}">
                      <a16:creationId xmlns:a16="http://schemas.microsoft.com/office/drawing/2014/main" id="{E7443A9C-4012-CC66-1A18-3FDF3A5FEAFB}"/>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33" name="Tekstfelt 1732">
                  <a:extLst>
                    <a:ext uri="{FF2B5EF4-FFF2-40B4-BE49-F238E27FC236}">
                      <a16:creationId xmlns:a16="http://schemas.microsoft.com/office/drawing/2014/main" id="{8CE201B3-3602-8ABF-A13D-8A24804C86E3}"/>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34" name="Tekstfelt 1733">
                  <a:extLst>
                    <a:ext uri="{FF2B5EF4-FFF2-40B4-BE49-F238E27FC236}">
                      <a16:creationId xmlns:a16="http://schemas.microsoft.com/office/drawing/2014/main" id="{A07BEF95-C119-A9AD-5B1E-A010C87ACC6A}"/>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35" name="Tekstfelt 1734">
                  <a:extLst>
                    <a:ext uri="{FF2B5EF4-FFF2-40B4-BE49-F238E27FC236}">
                      <a16:creationId xmlns:a16="http://schemas.microsoft.com/office/drawing/2014/main" id="{0770E34A-4F4B-49D8-A19E-B0ADF43222E9}"/>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36" name="Tekstfelt 1735">
                  <a:extLst>
                    <a:ext uri="{FF2B5EF4-FFF2-40B4-BE49-F238E27FC236}">
                      <a16:creationId xmlns:a16="http://schemas.microsoft.com/office/drawing/2014/main" id="{885FDF95-8632-6E0C-8E65-ACCB35A52CC5}"/>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37" name="Tekstfelt 1736">
                  <a:extLst>
                    <a:ext uri="{FF2B5EF4-FFF2-40B4-BE49-F238E27FC236}">
                      <a16:creationId xmlns:a16="http://schemas.microsoft.com/office/drawing/2014/main" id="{D2C2F697-225D-D672-1B3E-102D8C7F955D}"/>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38" name="Tekstfelt 1737">
                  <a:extLst>
                    <a:ext uri="{FF2B5EF4-FFF2-40B4-BE49-F238E27FC236}">
                      <a16:creationId xmlns:a16="http://schemas.microsoft.com/office/drawing/2014/main" id="{AFDDD134-720E-950B-A784-B4125E3E4726}"/>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39" name="Tekstfelt 1738">
                  <a:extLst>
                    <a:ext uri="{FF2B5EF4-FFF2-40B4-BE49-F238E27FC236}">
                      <a16:creationId xmlns:a16="http://schemas.microsoft.com/office/drawing/2014/main" id="{83BA46C1-4F00-F8D6-8EC0-E239B6BD0C5B}"/>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40" name="Tekstfelt 1739">
                  <a:extLst>
                    <a:ext uri="{FF2B5EF4-FFF2-40B4-BE49-F238E27FC236}">
                      <a16:creationId xmlns:a16="http://schemas.microsoft.com/office/drawing/2014/main" id="{81B15EB6-4784-5539-0DFB-41F2939F2A96}"/>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41" name="Tekstfelt 1740">
                  <a:extLst>
                    <a:ext uri="{FF2B5EF4-FFF2-40B4-BE49-F238E27FC236}">
                      <a16:creationId xmlns:a16="http://schemas.microsoft.com/office/drawing/2014/main" id="{B867A2E0-A5F9-EA98-6974-DCFAB0180FC4}"/>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42" name="Tekstfelt 1741">
                  <a:extLst>
                    <a:ext uri="{FF2B5EF4-FFF2-40B4-BE49-F238E27FC236}">
                      <a16:creationId xmlns:a16="http://schemas.microsoft.com/office/drawing/2014/main" id="{FBAF037E-8C80-871E-8602-AE1B6DD3C7E2}"/>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31" name="Tekstfelt 1730">
                <a:extLst>
                  <a:ext uri="{FF2B5EF4-FFF2-40B4-BE49-F238E27FC236}">
                    <a16:creationId xmlns:a16="http://schemas.microsoft.com/office/drawing/2014/main" id="{78200364-6512-44AB-F415-5B451930170E}"/>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8" name="Gruppe 1647">
              <a:extLst>
                <a:ext uri="{FF2B5EF4-FFF2-40B4-BE49-F238E27FC236}">
                  <a16:creationId xmlns:a16="http://schemas.microsoft.com/office/drawing/2014/main" id="{6E37B610-37B9-AC55-44C4-247DFE35E219}"/>
                </a:ext>
              </a:extLst>
            </p:cNvPr>
            <p:cNvGrpSpPr/>
            <p:nvPr/>
          </p:nvGrpSpPr>
          <p:grpSpPr>
            <a:xfrm>
              <a:off x="2937190" y="1122934"/>
              <a:ext cx="368270" cy="4971649"/>
              <a:chOff x="2886987" y="3331213"/>
              <a:chExt cx="368270" cy="4971649"/>
            </a:xfrm>
          </p:grpSpPr>
          <p:grpSp>
            <p:nvGrpSpPr>
              <p:cNvPr id="1717" name="Gruppe 1716">
                <a:extLst>
                  <a:ext uri="{FF2B5EF4-FFF2-40B4-BE49-F238E27FC236}">
                    <a16:creationId xmlns:a16="http://schemas.microsoft.com/office/drawing/2014/main" id="{21038711-677E-AA55-7608-27FC3B7CCB3B}"/>
                  </a:ext>
                </a:extLst>
              </p:cNvPr>
              <p:cNvGrpSpPr/>
              <p:nvPr/>
            </p:nvGrpSpPr>
            <p:grpSpPr>
              <a:xfrm>
                <a:off x="2886987" y="3331213"/>
                <a:ext cx="368270" cy="4971649"/>
                <a:chOff x="3470652" y="3916990"/>
                <a:chExt cx="368270" cy="4971649"/>
              </a:xfrm>
            </p:grpSpPr>
            <p:sp>
              <p:nvSpPr>
                <p:cNvPr id="1719" name="Tekstfelt 1718">
                  <a:extLst>
                    <a:ext uri="{FF2B5EF4-FFF2-40B4-BE49-F238E27FC236}">
                      <a16:creationId xmlns:a16="http://schemas.microsoft.com/office/drawing/2014/main" id="{A8CEB4C2-8AB4-F678-9F50-F814D168EE90}"/>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20" name="Tekstfelt 1719">
                  <a:extLst>
                    <a:ext uri="{FF2B5EF4-FFF2-40B4-BE49-F238E27FC236}">
                      <a16:creationId xmlns:a16="http://schemas.microsoft.com/office/drawing/2014/main" id="{40198849-E08F-5F40-66C9-3451F0916259}"/>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21" name="Tekstfelt 1720">
                  <a:extLst>
                    <a:ext uri="{FF2B5EF4-FFF2-40B4-BE49-F238E27FC236}">
                      <a16:creationId xmlns:a16="http://schemas.microsoft.com/office/drawing/2014/main" id="{1CD525E2-78B6-266D-96F4-73BEFC1B851C}"/>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22" name="Tekstfelt 1721">
                  <a:extLst>
                    <a:ext uri="{FF2B5EF4-FFF2-40B4-BE49-F238E27FC236}">
                      <a16:creationId xmlns:a16="http://schemas.microsoft.com/office/drawing/2014/main" id="{54B9CE6B-582F-0EE2-3F90-8C46343F062A}"/>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23" name="Tekstfelt 1722">
                  <a:extLst>
                    <a:ext uri="{FF2B5EF4-FFF2-40B4-BE49-F238E27FC236}">
                      <a16:creationId xmlns:a16="http://schemas.microsoft.com/office/drawing/2014/main" id="{971F507F-AA3F-F4C2-411D-3C31FD2FF7B1}"/>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24" name="Tekstfelt 1723">
                  <a:extLst>
                    <a:ext uri="{FF2B5EF4-FFF2-40B4-BE49-F238E27FC236}">
                      <a16:creationId xmlns:a16="http://schemas.microsoft.com/office/drawing/2014/main" id="{EAA4D3B8-F569-02CF-10DD-C9261E629E4F}"/>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25" name="Tekstfelt 1724">
                  <a:extLst>
                    <a:ext uri="{FF2B5EF4-FFF2-40B4-BE49-F238E27FC236}">
                      <a16:creationId xmlns:a16="http://schemas.microsoft.com/office/drawing/2014/main" id="{2683799C-735D-EB56-8A5E-B138EF91E11E}"/>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26" name="Tekstfelt 1725">
                  <a:extLst>
                    <a:ext uri="{FF2B5EF4-FFF2-40B4-BE49-F238E27FC236}">
                      <a16:creationId xmlns:a16="http://schemas.microsoft.com/office/drawing/2014/main" id="{19487F69-1F0B-030F-0405-7A7007D94D60}"/>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27" name="Tekstfelt 1726">
                  <a:extLst>
                    <a:ext uri="{FF2B5EF4-FFF2-40B4-BE49-F238E27FC236}">
                      <a16:creationId xmlns:a16="http://schemas.microsoft.com/office/drawing/2014/main" id="{50072101-935A-8122-7A32-C3C30F45E1F5}"/>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28" name="Tekstfelt 1727">
                  <a:extLst>
                    <a:ext uri="{FF2B5EF4-FFF2-40B4-BE49-F238E27FC236}">
                      <a16:creationId xmlns:a16="http://schemas.microsoft.com/office/drawing/2014/main" id="{225882E8-5732-3330-887F-EA35C164FF8E}"/>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29" name="Tekstfelt 1728">
                  <a:extLst>
                    <a:ext uri="{FF2B5EF4-FFF2-40B4-BE49-F238E27FC236}">
                      <a16:creationId xmlns:a16="http://schemas.microsoft.com/office/drawing/2014/main" id="{8227E952-96B2-7487-9EDF-4581C1DC377F}"/>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18" name="Tekstfelt 1717">
                <a:extLst>
                  <a:ext uri="{FF2B5EF4-FFF2-40B4-BE49-F238E27FC236}">
                    <a16:creationId xmlns:a16="http://schemas.microsoft.com/office/drawing/2014/main" id="{76AD386A-B956-46AF-7A03-B4F651279E78}"/>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9" name="Gruppe 1648">
              <a:extLst>
                <a:ext uri="{FF2B5EF4-FFF2-40B4-BE49-F238E27FC236}">
                  <a16:creationId xmlns:a16="http://schemas.microsoft.com/office/drawing/2014/main" id="{BBB8CBBD-0D9D-3B81-4B66-A559A93F2151}"/>
                </a:ext>
              </a:extLst>
            </p:cNvPr>
            <p:cNvGrpSpPr/>
            <p:nvPr/>
          </p:nvGrpSpPr>
          <p:grpSpPr>
            <a:xfrm>
              <a:off x="2515019" y="1122283"/>
              <a:ext cx="367153" cy="4979236"/>
              <a:chOff x="2888104" y="3762643"/>
              <a:chExt cx="367153" cy="4979236"/>
            </a:xfrm>
          </p:grpSpPr>
          <p:grpSp>
            <p:nvGrpSpPr>
              <p:cNvPr id="1704" name="Gruppe 1703">
                <a:extLst>
                  <a:ext uri="{FF2B5EF4-FFF2-40B4-BE49-F238E27FC236}">
                    <a16:creationId xmlns:a16="http://schemas.microsoft.com/office/drawing/2014/main" id="{030AE218-4C9E-42A3-072C-C6E7FACBD27C}"/>
                  </a:ext>
                </a:extLst>
              </p:cNvPr>
              <p:cNvGrpSpPr/>
              <p:nvPr/>
            </p:nvGrpSpPr>
            <p:grpSpPr>
              <a:xfrm>
                <a:off x="2888104" y="3762643"/>
                <a:ext cx="367153" cy="4979236"/>
                <a:chOff x="3471769" y="4348420"/>
                <a:chExt cx="367153" cy="4979236"/>
              </a:xfrm>
            </p:grpSpPr>
            <p:sp>
              <p:nvSpPr>
                <p:cNvPr id="1706" name="Tekstfelt 1705">
                  <a:extLst>
                    <a:ext uri="{FF2B5EF4-FFF2-40B4-BE49-F238E27FC236}">
                      <a16:creationId xmlns:a16="http://schemas.microsoft.com/office/drawing/2014/main" id="{532A4D6C-FECC-5CF5-2767-7AAD6E4A7EAC}"/>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07" name="Tekstfelt 1706">
                  <a:extLst>
                    <a:ext uri="{FF2B5EF4-FFF2-40B4-BE49-F238E27FC236}">
                      <a16:creationId xmlns:a16="http://schemas.microsoft.com/office/drawing/2014/main" id="{C59F9D2D-309A-2BC9-6BD4-C3A226FA931C}"/>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08" name="Tekstfelt 1707">
                  <a:extLst>
                    <a:ext uri="{FF2B5EF4-FFF2-40B4-BE49-F238E27FC236}">
                      <a16:creationId xmlns:a16="http://schemas.microsoft.com/office/drawing/2014/main" id="{02B25681-C0AA-6DBE-531A-71D9C3FD23DF}"/>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09" name="Tekstfelt 1708">
                  <a:extLst>
                    <a:ext uri="{FF2B5EF4-FFF2-40B4-BE49-F238E27FC236}">
                      <a16:creationId xmlns:a16="http://schemas.microsoft.com/office/drawing/2014/main" id="{F5E27221-CF1F-F4D5-926E-570C79E8AF56}"/>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10" name="Tekstfelt 1709">
                  <a:extLst>
                    <a:ext uri="{FF2B5EF4-FFF2-40B4-BE49-F238E27FC236}">
                      <a16:creationId xmlns:a16="http://schemas.microsoft.com/office/drawing/2014/main" id="{6C1BDF23-25C9-CE8D-EBF5-FD2668457222}"/>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11" name="Tekstfelt 1710">
                  <a:extLst>
                    <a:ext uri="{FF2B5EF4-FFF2-40B4-BE49-F238E27FC236}">
                      <a16:creationId xmlns:a16="http://schemas.microsoft.com/office/drawing/2014/main" id="{6DFC8B85-6BAD-6C8F-F769-4E2BBCEA8C2D}"/>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712" name="Tekstfelt 1711">
                  <a:extLst>
                    <a:ext uri="{FF2B5EF4-FFF2-40B4-BE49-F238E27FC236}">
                      <a16:creationId xmlns:a16="http://schemas.microsoft.com/office/drawing/2014/main" id="{6D6989CE-5BC4-2566-8542-1387625EC763}"/>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13" name="Tekstfelt 1712">
                  <a:extLst>
                    <a:ext uri="{FF2B5EF4-FFF2-40B4-BE49-F238E27FC236}">
                      <a16:creationId xmlns:a16="http://schemas.microsoft.com/office/drawing/2014/main" id="{D8A38B3A-F0AE-B2CC-6E49-72349BB68F14}"/>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14" name="Tekstfelt 1713">
                  <a:extLst>
                    <a:ext uri="{FF2B5EF4-FFF2-40B4-BE49-F238E27FC236}">
                      <a16:creationId xmlns:a16="http://schemas.microsoft.com/office/drawing/2014/main" id="{A33FD7F3-D5D4-444D-328E-57163417E49D}"/>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15" name="Tekstfelt 1714">
                  <a:extLst>
                    <a:ext uri="{FF2B5EF4-FFF2-40B4-BE49-F238E27FC236}">
                      <a16:creationId xmlns:a16="http://schemas.microsoft.com/office/drawing/2014/main" id="{1AF89974-5483-5D63-3A97-577CBBCB2A52}"/>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16" name="Tekstfelt 1715">
                  <a:extLst>
                    <a:ext uri="{FF2B5EF4-FFF2-40B4-BE49-F238E27FC236}">
                      <a16:creationId xmlns:a16="http://schemas.microsoft.com/office/drawing/2014/main" id="{88D9742C-30FF-AD17-40A7-C5A220AA584A}"/>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05" name="Tekstfelt 1704">
                <a:extLst>
                  <a:ext uri="{FF2B5EF4-FFF2-40B4-BE49-F238E27FC236}">
                    <a16:creationId xmlns:a16="http://schemas.microsoft.com/office/drawing/2014/main" id="{E7C1719B-B197-9ABB-2DE3-287382AE979B}"/>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0" name="Gruppe 1649">
              <a:extLst>
                <a:ext uri="{FF2B5EF4-FFF2-40B4-BE49-F238E27FC236}">
                  <a16:creationId xmlns:a16="http://schemas.microsoft.com/office/drawing/2014/main" id="{FA5CF10B-0872-09E2-088B-EBA4D90CBD92}"/>
                </a:ext>
              </a:extLst>
            </p:cNvPr>
            <p:cNvGrpSpPr/>
            <p:nvPr/>
          </p:nvGrpSpPr>
          <p:grpSpPr>
            <a:xfrm>
              <a:off x="2079105" y="1121316"/>
              <a:ext cx="366035" cy="4982137"/>
              <a:chOff x="2889222" y="4194071"/>
              <a:chExt cx="366035" cy="4982137"/>
            </a:xfrm>
          </p:grpSpPr>
          <p:grpSp>
            <p:nvGrpSpPr>
              <p:cNvPr id="1691" name="Gruppe 1690">
                <a:extLst>
                  <a:ext uri="{FF2B5EF4-FFF2-40B4-BE49-F238E27FC236}">
                    <a16:creationId xmlns:a16="http://schemas.microsoft.com/office/drawing/2014/main" id="{A88495A4-D965-6CD5-EDEB-4350A77C5043}"/>
                  </a:ext>
                </a:extLst>
              </p:cNvPr>
              <p:cNvGrpSpPr/>
              <p:nvPr/>
            </p:nvGrpSpPr>
            <p:grpSpPr>
              <a:xfrm>
                <a:off x="2889222" y="4194071"/>
                <a:ext cx="366035" cy="4982137"/>
                <a:chOff x="3472887" y="4779848"/>
                <a:chExt cx="366035" cy="4982137"/>
              </a:xfrm>
            </p:grpSpPr>
            <p:sp>
              <p:nvSpPr>
                <p:cNvPr id="1693" name="Tekstfelt 1692">
                  <a:extLst>
                    <a:ext uri="{FF2B5EF4-FFF2-40B4-BE49-F238E27FC236}">
                      <a16:creationId xmlns:a16="http://schemas.microsoft.com/office/drawing/2014/main" id="{DE50E885-3CDB-A5FE-6DCB-2A08A6B799FF}"/>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94" name="Tekstfelt 1693">
                  <a:extLst>
                    <a:ext uri="{FF2B5EF4-FFF2-40B4-BE49-F238E27FC236}">
                      <a16:creationId xmlns:a16="http://schemas.microsoft.com/office/drawing/2014/main" id="{E4CC62AE-C33C-40E8-D2A9-D72416EC4C1A}"/>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95" name="Tekstfelt 1694">
                  <a:extLst>
                    <a:ext uri="{FF2B5EF4-FFF2-40B4-BE49-F238E27FC236}">
                      <a16:creationId xmlns:a16="http://schemas.microsoft.com/office/drawing/2014/main" id="{1CD51F0B-9023-7BBF-6AA6-57A2D6511F5E}"/>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96" name="Tekstfelt 1695">
                  <a:extLst>
                    <a:ext uri="{FF2B5EF4-FFF2-40B4-BE49-F238E27FC236}">
                      <a16:creationId xmlns:a16="http://schemas.microsoft.com/office/drawing/2014/main" id="{1A0BA270-7D3A-A4E7-0303-7DB0D2669B60}"/>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97" name="Tekstfelt 1696">
                  <a:extLst>
                    <a:ext uri="{FF2B5EF4-FFF2-40B4-BE49-F238E27FC236}">
                      <a16:creationId xmlns:a16="http://schemas.microsoft.com/office/drawing/2014/main" id="{DA426E0C-ED50-7243-32F5-22CF820DBF46}"/>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98" name="Tekstfelt 1697">
                  <a:extLst>
                    <a:ext uri="{FF2B5EF4-FFF2-40B4-BE49-F238E27FC236}">
                      <a16:creationId xmlns:a16="http://schemas.microsoft.com/office/drawing/2014/main" id="{88ADE20C-E376-5C13-003E-F54C077CA74C}"/>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99" name="Tekstfelt 1698">
                  <a:extLst>
                    <a:ext uri="{FF2B5EF4-FFF2-40B4-BE49-F238E27FC236}">
                      <a16:creationId xmlns:a16="http://schemas.microsoft.com/office/drawing/2014/main" id="{AB35EF6D-6C3D-215F-9D6C-A07CBBEB999C}"/>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700" name="Tekstfelt 1699">
                  <a:extLst>
                    <a:ext uri="{FF2B5EF4-FFF2-40B4-BE49-F238E27FC236}">
                      <a16:creationId xmlns:a16="http://schemas.microsoft.com/office/drawing/2014/main" id="{70C6E1A1-C618-1237-A3A6-3BE65B8ABB17}"/>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01" name="Tekstfelt 1700">
                  <a:extLst>
                    <a:ext uri="{FF2B5EF4-FFF2-40B4-BE49-F238E27FC236}">
                      <a16:creationId xmlns:a16="http://schemas.microsoft.com/office/drawing/2014/main" id="{AC4AA0BE-8077-B13C-1FA9-FB1828D87FFF}"/>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02" name="Tekstfelt 1701">
                  <a:extLst>
                    <a:ext uri="{FF2B5EF4-FFF2-40B4-BE49-F238E27FC236}">
                      <a16:creationId xmlns:a16="http://schemas.microsoft.com/office/drawing/2014/main" id="{59FD1D26-B619-FFC9-5C89-5902283F295F}"/>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03" name="Tekstfelt 1702">
                  <a:extLst>
                    <a:ext uri="{FF2B5EF4-FFF2-40B4-BE49-F238E27FC236}">
                      <a16:creationId xmlns:a16="http://schemas.microsoft.com/office/drawing/2014/main" id="{55F9B705-8BD5-BA4F-23F5-E01607063383}"/>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92" name="Tekstfelt 1691">
                <a:extLst>
                  <a:ext uri="{FF2B5EF4-FFF2-40B4-BE49-F238E27FC236}">
                    <a16:creationId xmlns:a16="http://schemas.microsoft.com/office/drawing/2014/main" id="{4EC83B53-A87A-972A-5802-F59D63B3C0C3}"/>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1" name="Gruppe 1650">
              <a:extLst>
                <a:ext uri="{FF2B5EF4-FFF2-40B4-BE49-F238E27FC236}">
                  <a16:creationId xmlns:a16="http://schemas.microsoft.com/office/drawing/2014/main" id="{84918A58-01EB-B962-BF03-A1DEB497EF47}"/>
                </a:ext>
              </a:extLst>
            </p:cNvPr>
            <p:cNvGrpSpPr/>
            <p:nvPr/>
          </p:nvGrpSpPr>
          <p:grpSpPr>
            <a:xfrm>
              <a:off x="1644217" y="1117917"/>
              <a:ext cx="361556" cy="4982775"/>
              <a:chOff x="2893701" y="4625501"/>
              <a:chExt cx="361556" cy="4982775"/>
            </a:xfrm>
          </p:grpSpPr>
          <p:grpSp>
            <p:nvGrpSpPr>
              <p:cNvPr id="1678" name="Gruppe 1677">
                <a:extLst>
                  <a:ext uri="{FF2B5EF4-FFF2-40B4-BE49-F238E27FC236}">
                    <a16:creationId xmlns:a16="http://schemas.microsoft.com/office/drawing/2014/main" id="{0BA4C13A-3BF5-5226-07B6-11A7CC3CC930}"/>
                  </a:ext>
                </a:extLst>
              </p:cNvPr>
              <p:cNvGrpSpPr/>
              <p:nvPr/>
            </p:nvGrpSpPr>
            <p:grpSpPr>
              <a:xfrm>
                <a:off x="2893701" y="4625501"/>
                <a:ext cx="361556" cy="4982775"/>
                <a:chOff x="3477366" y="5211278"/>
                <a:chExt cx="361556" cy="4982775"/>
              </a:xfrm>
            </p:grpSpPr>
            <p:sp>
              <p:nvSpPr>
                <p:cNvPr id="1680" name="Tekstfelt 1679">
                  <a:extLst>
                    <a:ext uri="{FF2B5EF4-FFF2-40B4-BE49-F238E27FC236}">
                      <a16:creationId xmlns:a16="http://schemas.microsoft.com/office/drawing/2014/main" id="{CE3085CC-CBC4-C5CF-86A0-CA03CA0452AB}"/>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81" name="Tekstfelt 1680">
                  <a:extLst>
                    <a:ext uri="{FF2B5EF4-FFF2-40B4-BE49-F238E27FC236}">
                      <a16:creationId xmlns:a16="http://schemas.microsoft.com/office/drawing/2014/main" id="{7D6ADE6C-4783-135F-0D1E-600DE7F4FFC4}"/>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82" name="Tekstfelt 1681">
                  <a:extLst>
                    <a:ext uri="{FF2B5EF4-FFF2-40B4-BE49-F238E27FC236}">
                      <a16:creationId xmlns:a16="http://schemas.microsoft.com/office/drawing/2014/main" id="{1EF68AE6-D37E-602F-23A9-E38A220C24FE}"/>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83" name="Tekstfelt 1682">
                  <a:extLst>
                    <a:ext uri="{FF2B5EF4-FFF2-40B4-BE49-F238E27FC236}">
                      <a16:creationId xmlns:a16="http://schemas.microsoft.com/office/drawing/2014/main" id="{18155063-1268-6642-62FB-008B4D3E658F}"/>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84" name="Tekstfelt 1683">
                  <a:extLst>
                    <a:ext uri="{FF2B5EF4-FFF2-40B4-BE49-F238E27FC236}">
                      <a16:creationId xmlns:a16="http://schemas.microsoft.com/office/drawing/2014/main" id="{9E3CD84C-5836-52EB-690E-9AA4AA820C31}"/>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85" name="Tekstfelt 1684">
                  <a:extLst>
                    <a:ext uri="{FF2B5EF4-FFF2-40B4-BE49-F238E27FC236}">
                      <a16:creationId xmlns:a16="http://schemas.microsoft.com/office/drawing/2014/main" id="{50FB635C-207F-BEBE-4378-517A52783E91}"/>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86" name="Tekstfelt 1685">
                  <a:extLst>
                    <a:ext uri="{FF2B5EF4-FFF2-40B4-BE49-F238E27FC236}">
                      <a16:creationId xmlns:a16="http://schemas.microsoft.com/office/drawing/2014/main" id="{4A9E1C36-1D55-A04E-D63F-8519C5D33CC6}"/>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87" name="Tekstfelt 1686">
                  <a:extLst>
                    <a:ext uri="{FF2B5EF4-FFF2-40B4-BE49-F238E27FC236}">
                      <a16:creationId xmlns:a16="http://schemas.microsoft.com/office/drawing/2014/main" id="{F547FE4A-6BCD-664B-654D-8FD1833F1B94}"/>
                    </a:ext>
                  </a:extLst>
                </p:cNvPr>
                <p:cNvSpPr txBox="1"/>
                <p:nvPr/>
              </p:nvSpPr>
              <p:spPr>
                <a:xfrm>
                  <a:off x="3487886" y="9978609"/>
                  <a:ext cx="348172" cy="215444"/>
                </a:xfrm>
                <a:prstGeom prst="rect">
                  <a:avLst/>
                </a:prstGeom>
                <a:noFill/>
              </p:spPr>
              <p:txBody>
                <a:bodyPr wrap="none" rtlCol="0">
                  <a:spAutoFit/>
                </a:bodyPr>
                <a:lstStyle/>
                <a:p>
                  <a:r>
                    <a:rPr lang="da-DK" sz="800" dirty="0">
                      <a:solidFill>
                        <a:schemeClr val="bg1"/>
                      </a:solidFill>
                    </a:rPr>
                    <a:t>208</a:t>
                  </a:r>
                </a:p>
              </p:txBody>
            </p:sp>
            <p:sp>
              <p:nvSpPr>
                <p:cNvPr id="1688" name="Tekstfelt 1687">
                  <a:extLst>
                    <a:ext uri="{FF2B5EF4-FFF2-40B4-BE49-F238E27FC236}">
                      <a16:creationId xmlns:a16="http://schemas.microsoft.com/office/drawing/2014/main" id="{86071FB7-35C7-6BE2-6B5D-781FCA08C51C}"/>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689" name="Tekstfelt 1688">
                  <a:extLst>
                    <a:ext uri="{FF2B5EF4-FFF2-40B4-BE49-F238E27FC236}">
                      <a16:creationId xmlns:a16="http://schemas.microsoft.com/office/drawing/2014/main" id="{0F460165-FF2F-660D-1408-1BAE3E6EED0A}"/>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690" name="Tekstfelt 1689">
                  <a:extLst>
                    <a:ext uri="{FF2B5EF4-FFF2-40B4-BE49-F238E27FC236}">
                      <a16:creationId xmlns:a16="http://schemas.microsoft.com/office/drawing/2014/main" id="{B7946C22-0900-A5BB-C3E0-E0B58B760C7D}"/>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79" name="Tekstfelt 1678">
                <a:extLst>
                  <a:ext uri="{FF2B5EF4-FFF2-40B4-BE49-F238E27FC236}">
                    <a16:creationId xmlns:a16="http://schemas.microsoft.com/office/drawing/2014/main" id="{ABF4F3E7-EF9E-BE09-1DA2-DF70093DF707}"/>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2" name="Gruppe 1651">
              <a:extLst>
                <a:ext uri="{FF2B5EF4-FFF2-40B4-BE49-F238E27FC236}">
                  <a16:creationId xmlns:a16="http://schemas.microsoft.com/office/drawing/2014/main" id="{CA62364C-157A-AFA6-3117-7594EF70EBF9}"/>
                </a:ext>
              </a:extLst>
            </p:cNvPr>
            <p:cNvGrpSpPr/>
            <p:nvPr/>
          </p:nvGrpSpPr>
          <p:grpSpPr>
            <a:xfrm>
              <a:off x="1201388" y="1555543"/>
              <a:ext cx="366404" cy="4546655"/>
              <a:chOff x="2895768" y="5488157"/>
              <a:chExt cx="366404" cy="4546655"/>
            </a:xfrm>
          </p:grpSpPr>
          <p:grpSp>
            <p:nvGrpSpPr>
              <p:cNvPr id="1666" name="Gruppe 1665">
                <a:extLst>
                  <a:ext uri="{FF2B5EF4-FFF2-40B4-BE49-F238E27FC236}">
                    <a16:creationId xmlns:a16="http://schemas.microsoft.com/office/drawing/2014/main" id="{B8DEDEF2-99FB-03C3-A7DC-76F4FE0D7822}"/>
                  </a:ext>
                </a:extLst>
              </p:cNvPr>
              <p:cNvGrpSpPr/>
              <p:nvPr/>
            </p:nvGrpSpPr>
            <p:grpSpPr>
              <a:xfrm>
                <a:off x="2895768" y="5488157"/>
                <a:ext cx="366404" cy="4546655"/>
                <a:chOff x="3479433" y="6073934"/>
                <a:chExt cx="366404" cy="4546655"/>
              </a:xfrm>
            </p:grpSpPr>
            <p:sp>
              <p:nvSpPr>
                <p:cNvPr id="1668" name="Tekstfelt 1667">
                  <a:extLst>
                    <a:ext uri="{FF2B5EF4-FFF2-40B4-BE49-F238E27FC236}">
                      <a16:creationId xmlns:a16="http://schemas.microsoft.com/office/drawing/2014/main" id="{C3527DA2-F7F0-4DC6-E8A3-BC1BE558D756}"/>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69" name="Tekstfelt 1668">
                  <a:extLst>
                    <a:ext uri="{FF2B5EF4-FFF2-40B4-BE49-F238E27FC236}">
                      <a16:creationId xmlns:a16="http://schemas.microsoft.com/office/drawing/2014/main" id="{985AA4A6-53DF-E8B3-069A-FD7CF2D1C3A0}"/>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70" name="Tekstfelt 1669">
                  <a:extLst>
                    <a:ext uri="{FF2B5EF4-FFF2-40B4-BE49-F238E27FC236}">
                      <a16:creationId xmlns:a16="http://schemas.microsoft.com/office/drawing/2014/main" id="{E1D94373-946F-757F-E709-1E9954B8F85B}"/>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71" name="Tekstfelt 1670">
                  <a:extLst>
                    <a:ext uri="{FF2B5EF4-FFF2-40B4-BE49-F238E27FC236}">
                      <a16:creationId xmlns:a16="http://schemas.microsoft.com/office/drawing/2014/main" id="{456E4038-A1A7-589F-1CE9-3B70E22D7254}"/>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72" name="Tekstfelt 1671">
                  <a:extLst>
                    <a:ext uri="{FF2B5EF4-FFF2-40B4-BE49-F238E27FC236}">
                      <a16:creationId xmlns:a16="http://schemas.microsoft.com/office/drawing/2014/main" id="{BDE5EB04-192F-2398-5EF0-4CBBBC8889A6}"/>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73" name="Tekstfelt 1672">
                  <a:extLst>
                    <a:ext uri="{FF2B5EF4-FFF2-40B4-BE49-F238E27FC236}">
                      <a16:creationId xmlns:a16="http://schemas.microsoft.com/office/drawing/2014/main" id="{C82785A3-E7AE-15AD-0DBB-12615E30A050}"/>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74" name="Tekstfelt 1673">
                  <a:extLst>
                    <a:ext uri="{FF2B5EF4-FFF2-40B4-BE49-F238E27FC236}">
                      <a16:creationId xmlns:a16="http://schemas.microsoft.com/office/drawing/2014/main" id="{B6672AFC-9077-4F30-14EC-1C04547223AC}"/>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75" name="Tekstfelt 1674">
                  <a:extLst>
                    <a:ext uri="{FF2B5EF4-FFF2-40B4-BE49-F238E27FC236}">
                      <a16:creationId xmlns:a16="http://schemas.microsoft.com/office/drawing/2014/main" id="{94D62FED-73C7-DDEF-EFBC-412E0C8C0A4B}"/>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76" name="Tekstfelt 1675">
                  <a:extLst>
                    <a:ext uri="{FF2B5EF4-FFF2-40B4-BE49-F238E27FC236}">
                      <a16:creationId xmlns:a16="http://schemas.microsoft.com/office/drawing/2014/main" id="{C8299864-1F17-2A42-B8A2-A80EBEFBE9B5}"/>
                    </a:ext>
                  </a:extLst>
                </p:cNvPr>
                <p:cNvSpPr txBox="1"/>
                <p:nvPr/>
              </p:nvSpPr>
              <p:spPr>
                <a:xfrm>
                  <a:off x="3497665" y="10405145"/>
                  <a:ext cx="348172" cy="215444"/>
                </a:xfrm>
                <a:prstGeom prst="rect">
                  <a:avLst/>
                </a:prstGeom>
                <a:noFill/>
              </p:spPr>
              <p:txBody>
                <a:bodyPr wrap="none" rtlCol="0">
                  <a:spAutoFit/>
                </a:bodyPr>
                <a:lstStyle/>
                <a:p>
                  <a:r>
                    <a:rPr lang="da-DK" sz="800" dirty="0">
                      <a:solidFill>
                        <a:schemeClr val="bg1"/>
                      </a:solidFill>
                    </a:rPr>
                    <a:t>207</a:t>
                  </a:r>
                </a:p>
              </p:txBody>
            </p:sp>
            <p:sp>
              <p:nvSpPr>
                <p:cNvPr id="1677" name="Tekstfelt 1676">
                  <a:extLst>
                    <a:ext uri="{FF2B5EF4-FFF2-40B4-BE49-F238E27FC236}">
                      <a16:creationId xmlns:a16="http://schemas.microsoft.com/office/drawing/2014/main" id="{CB0A2DE6-5209-2B47-DF05-BCF75D81EEB0}"/>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67" name="Tekstfelt 1666">
                <a:extLst>
                  <a:ext uri="{FF2B5EF4-FFF2-40B4-BE49-F238E27FC236}">
                    <a16:creationId xmlns:a16="http://schemas.microsoft.com/office/drawing/2014/main" id="{0FDEB2F8-1382-4560-0AC1-6DC3D461B4F0}"/>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3" name="Gruppe 1652">
              <a:extLst>
                <a:ext uri="{FF2B5EF4-FFF2-40B4-BE49-F238E27FC236}">
                  <a16:creationId xmlns:a16="http://schemas.microsoft.com/office/drawing/2014/main" id="{7B484C50-E357-6807-9D58-EE0AFD505B94}"/>
                </a:ext>
              </a:extLst>
            </p:cNvPr>
            <p:cNvGrpSpPr/>
            <p:nvPr/>
          </p:nvGrpSpPr>
          <p:grpSpPr>
            <a:xfrm>
              <a:off x="766885" y="1559382"/>
              <a:ext cx="367013" cy="4544118"/>
              <a:chOff x="2895768" y="5926611"/>
              <a:chExt cx="367013" cy="4544118"/>
            </a:xfrm>
          </p:grpSpPr>
          <p:grpSp>
            <p:nvGrpSpPr>
              <p:cNvPr id="1654" name="Gruppe 1653">
                <a:extLst>
                  <a:ext uri="{FF2B5EF4-FFF2-40B4-BE49-F238E27FC236}">
                    <a16:creationId xmlns:a16="http://schemas.microsoft.com/office/drawing/2014/main" id="{AB271EF4-F073-D5D4-7DCF-C5FC774049E6}"/>
                  </a:ext>
                </a:extLst>
              </p:cNvPr>
              <p:cNvGrpSpPr/>
              <p:nvPr/>
            </p:nvGrpSpPr>
            <p:grpSpPr>
              <a:xfrm>
                <a:off x="2895768" y="6360069"/>
                <a:ext cx="367013" cy="4110660"/>
                <a:chOff x="3479433" y="6945846"/>
                <a:chExt cx="367013" cy="4110660"/>
              </a:xfrm>
            </p:grpSpPr>
            <p:sp>
              <p:nvSpPr>
                <p:cNvPr id="1656" name="Tekstfelt 1655">
                  <a:extLst>
                    <a:ext uri="{FF2B5EF4-FFF2-40B4-BE49-F238E27FC236}">
                      <a16:creationId xmlns:a16="http://schemas.microsoft.com/office/drawing/2014/main" id="{FA5C0CE1-A1A7-B044-33EF-979D08FF0126}"/>
                    </a:ext>
                  </a:extLst>
                </p:cNvPr>
                <p:cNvSpPr txBox="1"/>
                <p:nvPr/>
              </p:nvSpPr>
              <p:spPr>
                <a:xfrm>
                  <a:off x="3498274" y="10841062"/>
                  <a:ext cx="348172" cy="215444"/>
                </a:xfrm>
                <a:prstGeom prst="rect">
                  <a:avLst/>
                </a:prstGeom>
                <a:noFill/>
              </p:spPr>
              <p:txBody>
                <a:bodyPr wrap="none" rtlCol="0">
                  <a:spAutoFit/>
                </a:bodyPr>
                <a:lstStyle/>
                <a:p>
                  <a:r>
                    <a:rPr lang="da-DK" sz="800" dirty="0">
                      <a:solidFill>
                        <a:schemeClr val="bg1"/>
                      </a:solidFill>
                    </a:rPr>
                    <a:t>206</a:t>
                  </a:r>
                </a:p>
              </p:txBody>
            </p:sp>
            <p:sp>
              <p:nvSpPr>
                <p:cNvPr id="1657" name="Tekstfelt 1656">
                  <a:extLst>
                    <a:ext uri="{FF2B5EF4-FFF2-40B4-BE49-F238E27FC236}">
                      <a16:creationId xmlns:a16="http://schemas.microsoft.com/office/drawing/2014/main" id="{D2F4FD13-035D-E859-3E95-C0EB29E40921}"/>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58" name="Tekstfelt 1657">
                  <a:extLst>
                    <a:ext uri="{FF2B5EF4-FFF2-40B4-BE49-F238E27FC236}">
                      <a16:creationId xmlns:a16="http://schemas.microsoft.com/office/drawing/2014/main" id="{13D22805-B688-0674-78DC-DF232077B898}"/>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59" name="Tekstfelt 1658">
                  <a:extLst>
                    <a:ext uri="{FF2B5EF4-FFF2-40B4-BE49-F238E27FC236}">
                      <a16:creationId xmlns:a16="http://schemas.microsoft.com/office/drawing/2014/main" id="{E1A42C10-9E77-B3A0-6498-D63CAAD288DD}"/>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60" name="Tekstfelt 1659">
                  <a:extLst>
                    <a:ext uri="{FF2B5EF4-FFF2-40B4-BE49-F238E27FC236}">
                      <a16:creationId xmlns:a16="http://schemas.microsoft.com/office/drawing/2014/main" id="{A8194198-D578-4EF3-BBAE-5CA18CC33638}"/>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61" name="Tekstfelt 1660">
                  <a:extLst>
                    <a:ext uri="{FF2B5EF4-FFF2-40B4-BE49-F238E27FC236}">
                      <a16:creationId xmlns:a16="http://schemas.microsoft.com/office/drawing/2014/main" id="{64B2896B-028B-0121-4C2C-E01E11455B9A}"/>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62" name="Tekstfelt 1661">
                  <a:extLst>
                    <a:ext uri="{FF2B5EF4-FFF2-40B4-BE49-F238E27FC236}">
                      <a16:creationId xmlns:a16="http://schemas.microsoft.com/office/drawing/2014/main" id="{EEC182EA-CB7B-9D61-FEBE-787DAD0C7E1E}"/>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63" name="Tekstfelt 1662">
                  <a:extLst>
                    <a:ext uri="{FF2B5EF4-FFF2-40B4-BE49-F238E27FC236}">
                      <a16:creationId xmlns:a16="http://schemas.microsoft.com/office/drawing/2014/main" id="{A3D1D422-33E5-E701-FC89-B74B9B53BC11}"/>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64" name="Tekstfelt 1663">
                  <a:extLst>
                    <a:ext uri="{FF2B5EF4-FFF2-40B4-BE49-F238E27FC236}">
                      <a16:creationId xmlns:a16="http://schemas.microsoft.com/office/drawing/2014/main" id="{BBCF56BB-1F65-08E5-36F9-31FF8928E270}"/>
                    </a:ext>
                  </a:extLst>
                </p:cNvPr>
                <p:cNvSpPr txBox="1"/>
                <p:nvPr/>
              </p:nvSpPr>
              <p:spPr>
                <a:xfrm>
                  <a:off x="3497665" y="10405145"/>
                  <a:ext cx="348172" cy="215444"/>
                </a:xfrm>
                <a:prstGeom prst="rect">
                  <a:avLst/>
                </a:prstGeom>
                <a:noFill/>
              </p:spPr>
              <p:txBody>
                <a:bodyPr wrap="none" rtlCol="0">
                  <a:spAutoFit/>
                </a:bodyPr>
                <a:lstStyle/>
                <a:p>
                  <a:r>
                    <a:rPr lang="da-DK" sz="800" dirty="0"/>
                    <a:t>207</a:t>
                  </a:r>
                </a:p>
              </p:txBody>
            </p:sp>
            <p:sp>
              <p:nvSpPr>
                <p:cNvPr id="1665" name="Tekstfelt 1664">
                  <a:extLst>
                    <a:ext uri="{FF2B5EF4-FFF2-40B4-BE49-F238E27FC236}">
                      <a16:creationId xmlns:a16="http://schemas.microsoft.com/office/drawing/2014/main" id="{E5167EC8-AAB0-0532-54EB-029DA16D688A}"/>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55" name="Tekstfelt 1654">
                <a:extLst>
                  <a:ext uri="{FF2B5EF4-FFF2-40B4-BE49-F238E27FC236}">
                    <a16:creationId xmlns:a16="http://schemas.microsoft.com/office/drawing/2014/main" id="{C6D59B78-CDBE-5D5A-547F-7541DF535BF4}"/>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sp>
        <p:nvSpPr>
          <p:cNvPr id="2" name="Titel 1">
            <a:extLst>
              <a:ext uri="{FF2B5EF4-FFF2-40B4-BE49-F238E27FC236}">
                <a16:creationId xmlns:a16="http://schemas.microsoft.com/office/drawing/2014/main" id="{976D6506-F7B6-F28C-8AC9-AD588215C296}"/>
              </a:ext>
            </a:extLst>
          </p:cNvPr>
          <p:cNvSpPr>
            <a:spLocks noGrp="1"/>
          </p:cNvSpPr>
          <p:nvPr>
            <p:ph type="title"/>
          </p:nvPr>
        </p:nvSpPr>
        <p:spPr>
          <a:xfrm>
            <a:off x="388938" y="34926"/>
            <a:ext cx="8543925" cy="1325563"/>
          </a:xfrm>
        </p:spPr>
        <p:txBody>
          <a:bodyPr/>
          <a:lstStyle/>
          <a:p>
            <a:r>
              <a:rPr lang="da-DK" dirty="0">
                <a:solidFill>
                  <a:schemeClr val="bg1"/>
                </a:solidFill>
                <a:latin typeface="Herculanum" panose="02000505000000020004" pitchFamily="2" charset="77"/>
              </a:rPr>
              <a:t>Radon – 222 </a:t>
            </a:r>
          </a:p>
        </p:txBody>
      </p:sp>
      <p:pic>
        <p:nvPicPr>
          <p:cNvPr id="1575" name="Billede 1574">
            <a:extLst>
              <a:ext uri="{FF2B5EF4-FFF2-40B4-BE49-F238E27FC236}">
                <a16:creationId xmlns:a16="http://schemas.microsoft.com/office/drawing/2014/main" id="{E275F769-478F-9279-8107-B9E113B2D5F0}"/>
              </a:ext>
            </a:extLst>
          </p:cNvPr>
          <p:cNvPicPr>
            <a:picLocks noChangeAspect="1"/>
          </p:cNvPicPr>
          <p:nvPr/>
        </p:nvPicPr>
        <p:blipFill>
          <a:blip r:embed="rId5"/>
          <a:srcRect l="12802" t="15642" r="10372" b="21670"/>
          <a:stretch/>
        </p:blipFill>
        <p:spPr>
          <a:xfrm rot="5400000">
            <a:off x="6309228" y="847676"/>
            <a:ext cx="3246923" cy="2936222"/>
          </a:xfrm>
          <a:prstGeom prst="rect">
            <a:avLst/>
          </a:prstGeom>
        </p:spPr>
      </p:pic>
      <p:pic>
        <p:nvPicPr>
          <p:cNvPr id="1576" name="Billede 1575" descr="Et billede, der indeholder skærmbillede, Tablet, smartphone&#10;&#10;Automatisk genereret beskrivelse">
            <a:extLst>
              <a:ext uri="{FF2B5EF4-FFF2-40B4-BE49-F238E27FC236}">
                <a16:creationId xmlns:a16="http://schemas.microsoft.com/office/drawing/2014/main" id="{933230E6-8BE6-480A-260B-6183D62F92E9}"/>
              </a:ext>
            </a:extLst>
          </p:cNvPr>
          <p:cNvPicPr>
            <a:picLocks noChangeAspect="1"/>
          </p:cNvPicPr>
          <p:nvPr/>
        </p:nvPicPr>
        <p:blipFill>
          <a:blip r:embed="rId6"/>
          <a:stretch>
            <a:fillRect/>
          </a:stretch>
        </p:blipFill>
        <p:spPr>
          <a:xfrm>
            <a:off x="6353607" y="389651"/>
            <a:ext cx="3283192" cy="3753795"/>
          </a:xfrm>
          <a:prstGeom prst="rect">
            <a:avLst/>
          </a:prstGeom>
        </p:spPr>
      </p:pic>
      <p:pic>
        <p:nvPicPr>
          <p:cNvPr id="652" name="Picture 2" descr="Fyldstof, Pen, Fyldepen, Kontor, Skrive">
            <a:extLst>
              <a:ext uri="{FF2B5EF4-FFF2-40B4-BE49-F238E27FC236}">
                <a16:creationId xmlns:a16="http://schemas.microsoft.com/office/drawing/2014/main" id="{C6E4D7C3-34B5-0832-3C39-790F03257387}"/>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3046573">
            <a:off x="5335761" y="288171"/>
            <a:ext cx="1536321" cy="1058683"/>
          </a:xfrm>
          <a:prstGeom prst="rect">
            <a:avLst/>
          </a:prstGeom>
          <a:noFill/>
          <a:extLst>
            <a:ext uri="{909E8E84-426E-40DD-AFC4-6F175D3DCCD1}">
              <a14:hiddenFill xmlns:a14="http://schemas.microsoft.com/office/drawing/2010/main">
                <a:solidFill>
                  <a:srgbClr val="FFFFFF"/>
                </a:solidFill>
              </a14:hiddenFill>
            </a:ext>
          </a:extLst>
        </p:spPr>
      </p:pic>
      <p:grpSp>
        <p:nvGrpSpPr>
          <p:cNvPr id="1560" name="Gruppe 1559">
            <a:extLst>
              <a:ext uri="{FF2B5EF4-FFF2-40B4-BE49-F238E27FC236}">
                <a16:creationId xmlns:a16="http://schemas.microsoft.com/office/drawing/2014/main" id="{6EA74FCA-1668-0E5D-FAE8-204903A4A7F1}"/>
              </a:ext>
            </a:extLst>
          </p:cNvPr>
          <p:cNvGrpSpPr/>
          <p:nvPr/>
        </p:nvGrpSpPr>
        <p:grpSpPr>
          <a:xfrm>
            <a:off x="6573450" y="1108818"/>
            <a:ext cx="851792" cy="525993"/>
            <a:chOff x="5932613" y="2076403"/>
            <a:chExt cx="619317" cy="382432"/>
          </a:xfrm>
        </p:grpSpPr>
        <p:sp>
          <p:nvSpPr>
            <p:cNvPr id="1572" name="Tekstfelt 1571">
              <a:extLst>
                <a:ext uri="{FF2B5EF4-FFF2-40B4-BE49-F238E27FC236}">
                  <a16:creationId xmlns:a16="http://schemas.microsoft.com/office/drawing/2014/main" id="{14D75B86-A918-26B0-ADD2-C9E7154FE2F3}"/>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86</a:t>
              </a:r>
            </a:p>
          </p:txBody>
        </p:sp>
        <p:sp>
          <p:nvSpPr>
            <p:cNvPr id="1573" name="Tekstfelt 1572">
              <a:extLst>
                <a:ext uri="{FF2B5EF4-FFF2-40B4-BE49-F238E27FC236}">
                  <a16:creationId xmlns:a16="http://schemas.microsoft.com/office/drawing/2014/main" id="{10FA6257-A556-B79D-4C34-489B1E099CE1}"/>
                </a:ext>
              </a:extLst>
            </p:cNvPr>
            <p:cNvSpPr txBox="1"/>
            <p:nvPr/>
          </p:nvSpPr>
          <p:spPr>
            <a:xfrm>
              <a:off x="6157156" y="2117747"/>
              <a:ext cx="394774" cy="335661"/>
            </a:xfrm>
            <a:prstGeom prst="rect">
              <a:avLst/>
            </a:prstGeom>
            <a:noFill/>
            <a:scene3d>
              <a:camera prst="orthographicFront"/>
              <a:lightRig rig="threePt" dir="t"/>
            </a:scene3d>
            <a:sp3d>
              <a:bevelT h="38100"/>
            </a:sp3d>
          </p:spPr>
          <p:txBody>
            <a:bodyPr wrap="square" rtlCol="0">
              <a:spAutoFit/>
            </a:bodyPr>
            <a:lstStyle/>
            <a:p>
              <a:r>
                <a:rPr lang="da-DK" sz="2400" dirty="0" err="1"/>
                <a:t>Rn</a:t>
              </a:r>
              <a:endParaRPr lang="da-DK" sz="2400" dirty="0"/>
            </a:p>
          </p:txBody>
        </p:sp>
        <p:sp>
          <p:nvSpPr>
            <p:cNvPr id="1574" name="Tekstfelt 1573">
              <a:extLst>
                <a:ext uri="{FF2B5EF4-FFF2-40B4-BE49-F238E27FC236}">
                  <a16:creationId xmlns:a16="http://schemas.microsoft.com/office/drawing/2014/main" id="{5517B602-607D-F46B-B784-3510D9CF2C5A}"/>
                </a:ext>
              </a:extLst>
            </p:cNvPr>
            <p:cNvSpPr txBox="1"/>
            <p:nvPr/>
          </p:nvSpPr>
          <p:spPr>
            <a:xfrm>
              <a:off x="5932613" y="2076403"/>
              <a:ext cx="353220" cy="223776"/>
            </a:xfrm>
            <a:prstGeom prst="rect">
              <a:avLst/>
            </a:prstGeom>
            <a:noFill/>
          </p:spPr>
          <p:txBody>
            <a:bodyPr wrap="square" rtlCol="0">
              <a:spAutoFit/>
            </a:bodyPr>
            <a:lstStyle/>
            <a:p>
              <a:r>
                <a:rPr lang="da-DK" sz="1400" dirty="0"/>
                <a:t>222</a:t>
              </a:r>
            </a:p>
          </p:txBody>
        </p:sp>
      </p:grpSp>
      <p:cxnSp>
        <p:nvCxnSpPr>
          <p:cNvPr id="1561" name="Lige pilforbindelse 1560">
            <a:extLst>
              <a:ext uri="{FF2B5EF4-FFF2-40B4-BE49-F238E27FC236}">
                <a16:creationId xmlns:a16="http://schemas.microsoft.com/office/drawing/2014/main" id="{F12F85AB-E892-4DEF-702B-CC5401B5F3DA}"/>
              </a:ext>
            </a:extLst>
          </p:cNvPr>
          <p:cNvCxnSpPr/>
          <p:nvPr/>
        </p:nvCxnSpPr>
        <p:spPr>
          <a:xfrm>
            <a:off x="7333391" y="1387847"/>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2" name="Gruppe 1561">
            <a:extLst>
              <a:ext uri="{FF2B5EF4-FFF2-40B4-BE49-F238E27FC236}">
                <a16:creationId xmlns:a16="http://schemas.microsoft.com/office/drawing/2014/main" id="{B8AA153D-8A20-C186-DA0F-5BB0EA0C3D16}"/>
              </a:ext>
            </a:extLst>
          </p:cNvPr>
          <p:cNvGrpSpPr/>
          <p:nvPr/>
        </p:nvGrpSpPr>
        <p:grpSpPr>
          <a:xfrm>
            <a:off x="7475425" y="1106334"/>
            <a:ext cx="948971" cy="525993"/>
            <a:chOff x="5892013" y="2076403"/>
            <a:chExt cx="689974" cy="382432"/>
          </a:xfrm>
        </p:grpSpPr>
        <p:sp>
          <p:nvSpPr>
            <p:cNvPr id="1569" name="Tekstfelt 1568">
              <a:extLst>
                <a:ext uri="{FF2B5EF4-FFF2-40B4-BE49-F238E27FC236}">
                  <a16:creationId xmlns:a16="http://schemas.microsoft.com/office/drawing/2014/main" id="{290421EC-DE8B-61C7-122E-D10421DB9843}"/>
                </a:ext>
              </a:extLst>
            </p:cNvPr>
            <p:cNvSpPr txBox="1"/>
            <p:nvPr/>
          </p:nvSpPr>
          <p:spPr>
            <a:xfrm>
              <a:off x="59318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84</a:t>
              </a:r>
            </a:p>
          </p:txBody>
        </p:sp>
        <p:sp>
          <p:nvSpPr>
            <p:cNvPr id="1570" name="Tekstfelt 1569">
              <a:extLst>
                <a:ext uri="{FF2B5EF4-FFF2-40B4-BE49-F238E27FC236}">
                  <a16:creationId xmlns:a16="http://schemas.microsoft.com/office/drawing/2014/main" id="{F4606425-8CF0-67B3-3029-6B32BC72EBA4}"/>
                </a:ext>
              </a:extLst>
            </p:cNvPr>
            <p:cNvSpPr txBox="1"/>
            <p:nvPr/>
          </p:nvSpPr>
          <p:spPr>
            <a:xfrm>
              <a:off x="6116556" y="2117747"/>
              <a:ext cx="465431" cy="335661"/>
            </a:xfrm>
            <a:prstGeom prst="rect">
              <a:avLst/>
            </a:prstGeom>
            <a:noFill/>
            <a:scene3d>
              <a:camera prst="orthographicFront"/>
              <a:lightRig rig="threePt" dir="t"/>
            </a:scene3d>
            <a:sp3d>
              <a:bevelT h="38100"/>
            </a:sp3d>
          </p:spPr>
          <p:txBody>
            <a:bodyPr wrap="square" rtlCol="0">
              <a:spAutoFit/>
            </a:bodyPr>
            <a:lstStyle/>
            <a:p>
              <a:r>
                <a:rPr lang="da-DK" sz="2400" dirty="0"/>
                <a:t>Po</a:t>
              </a:r>
            </a:p>
          </p:txBody>
        </p:sp>
        <p:sp>
          <p:nvSpPr>
            <p:cNvPr id="1571" name="Tekstfelt 1570">
              <a:extLst>
                <a:ext uri="{FF2B5EF4-FFF2-40B4-BE49-F238E27FC236}">
                  <a16:creationId xmlns:a16="http://schemas.microsoft.com/office/drawing/2014/main" id="{79964EED-E85C-581A-58C6-68D060426B5A}"/>
                </a:ext>
              </a:extLst>
            </p:cNvPr>
            <p:cNvSpPr txBox="1"/>
            <p:nvPr/>
          </p:nvSpPr>
          <p:spPr>
            <a:xfrm>
              <a:off x="5892013" y="2076403"/>
              <a:ext cx="353220" cy="223776"/>
            </a:xfrm>
            <a:prstGeom prst="rect">
              <a:avLst/>
            </a:prstGeom>
            <a:noFill/>
          </p:spPr>
          <p:txBody>
            <a:bodyPr wrap="square" rtlCol="0">
              <a:spAutoFit/>
            </a:bodyPr>
            <a:lstStyle/>
            <a:p>
              <a:r>
                <a:rPr lang="da-DK" sz="1400" dirty="0"/>
                <a:t>218</a:t>
              </a:r>
            </a:p>
          </p:txBody>
        </p:sp>
      </p:grpSp>
      <p:cxnSp>
        <p:nvCxnSpPr>
          <p:cNvPr id="1563" name="Lige pilforbindelse 1562">
            <a:extLst>
              <a:ext uri="{FF2B5EF4-FFF2-40B4-BE49-F238E27FC236}">
                <a16:creationId xmlns:a16="http://schemas.microsoft.com/office/drawing/2014/main" id="{4AFB69CE-B79D-79A7-44CB-F2DAFD8DA6BA}"/>
              </a:ext>
            </a:extLst>
          </p:cNvPr>
          <p:cNvCxnSpPr/>
          <p:nvPr/>
        </p:nvCxnSpPr>
        <p:spPr>
          <a:xfrm>
            <a:off x="8253383" y="1389101"/>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cxnSp>
        <p:nvCxnSpPr>
          <p:cNvPr id="1564" name="Lige pilforbindelse 1563">
            <a:extLst>
              <a:ext uri="{FF2B5EF4-FFF2-40B4-BE49-F238E27FC236}">
                <a16:creationId xmlns:a16="http://schemas.microsoft.com/office/drawing/2014/main" id="{536C148B-75F7-A23E-848C-D1582FFDD782}"/>
              </a:ext>
            </a:extLst>
          </p:cNvPr>
          <p:cNvCxnSpPr/>
          <p:nvPr/>
        </p:nvCxnSpPr>
        <p:spPr>
          <a:xfrm>
            <a:off x="9085281" y="1394697"/>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5" name="Gruppe 1564">
            <a:extLst>
              <a:ext uri="{FF2B5EF4-FFF2-40B4-BE49-F238E27FC236}">
                <a16:creationId xmlns:a16="http://schemas.microsoft.com/office/drawing/2014/main" id="{F5EF8B6A-B075-715B-3226-1849FE7CCFB9}"/>
              </a:ext>
            </a:extLst>
          </p:cNvPr>
          <p:cNvGrpSpPr/>
          <p:nvPr/>
        </p:nvGrpSpPr>
        <p:grpSpPr>
          <a:xfrm>
            <a:off x="8305877" y="1110224"/>
            <a:ext cx="848957" cy="525993"/>
            <a:chOff x="5876788" y="2076403"/>
            <a:chExt cx="617256" cy="382432"/>
          </a:xfrm>
        </p:grpSpPr>
        <p:sp>
          <p:nvSpPr>
            <p:cNvPr id="1566" name="Tekstfelt 1565">
              <a:extLst>
                <a:ext uri="{FF2B5EF4-FFF2-40B4-BE49-F238E27FC236}">
                  <a16:creationId xmlns:a16="http://schemas.microsoft.com/office/drawing/2014/main" id="{5385BD0D-51EF-F280-DE13-6D465186DC20}"/>
                </a:ext>
              </a:extLst>
            </p:cNvPr>
            <p:cNvSpPr txBox="1"/>
            <p:nvPr/>
          </p:nvSpPr>
          <p:spPr>
            <a:xfrm>
              <a:off x="5916588"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82</a:t>
              </a:r>
            </a:p>
          </p:txBody>
        </p:sp>
        <p:sp>
          <p:nvSpPr>
            <p:cNvPr id="1567" name="Tekstfelt 1566">
              <a:extLst>
                <a:ext uri="{FF2B5EF4-FFF2-40B4-BE49-F238E27FC236}">
                  <a16:creationId xmlns:a16="http://schemas.microsoft.com/office/drawing/2014/main" id="{6C65ACF0-1E1D-9D65-BEDD-224FFFC2D091}"/>
                </a:ext>
              </a:extLst>
            </p:cNvPr>
            <p:cNvSpPr txBox="1"/>
            <p:nvPr/>
          </p:nvSpPr>
          <p:spPr>
            <a:xfrm>
              <a:off x="6096256" y="2117747"/>
              <a:ext cx="397788" cy="335661"/>
            </a:xfrm>
            <a:prstGeom prst="rect">
              <a:avLst/>
            </a:prstGeom>
            <a:noFill/>
            <a:scene3d>
              <a:camera prst="orthographicFront"/>
              <a:lightRig rig="threePt" dir="t"/>
            </a:scene3d>
            <a:sp3d>
              <a:bevelT h="38100"/>
            </a:sp3d>
          </p:spPr>
          <p:txBody>
            <a:bodyPr wrap="square" rtlCol="0">
              <a:spAutoFit/>
            </a:bodyPr>
            <a:lstStyle/>
            <a:p>
              <a:r>
                <a:rPr lang="da-DK" sz="2400" dirty="0" err="1"/>
                <a:t>Pb</a:t>
              </a:r>
              <a:endParaRPr lang="da-DK" sz="2400" dirty="0"/>
            </a:p>
          </p:txBody>
        </p:sp>
        <p:sp>
          <p:nvSpPr>
            <p:cNvPr id="1568" name="Tekstfelt 1567">
              <a:extLst>
                <a:ext uri="{FF2B5EF4-FFF2-40B4-BE49-F238E27FC236}">
                  <a16:creationId xmlns:a16="http://schemas.microsoft.com/office/drawing/2014/main" id="{0C373FD4-EB82-B1A1-2D41-1C14AF59B44E}"/>
                </a:ext>
              </a:extLst>
            </p:cNvPr>
            <p:cNvSpPr txBox="1"/>
            <p:nvPr/>
          </p:nvSpPr>
          <p:spPr>
            <a:xfrm>
              <a:off x="5876788" y="2076403"/>
              <a:ext cx="353220" cy="223776"/>
            </a:xfrm>
            <a:prstGeom prst="rect">
              <a:avLst/>
            </a:prstGeom>
            <a:noFill/>
          </p:spPr>
          <p:txBody>
            <a:bodyPr wrap="square" rtlCol="0">
              <a:spAutoFit/>
            </a:bodyPr>
            <a:lstStyle/>
            <a:p>
              <a:r>
                <a:rPr lang="da-DK" sz="1400" dirty="0"/>
                <a:t>214</a:t>
              </a:r>
            </a:p>
          </p:txBody>
        </p:sp>
      </p:grpSp>
      <p:grpSp>
        <p:nvGrpSpPr>
          <p:cNvPr id="692" name="Gruppe 691">
            <a:extLst>
              <a:ext uri="{FF2B5EF4-FFF2-40B4-BE49-F238E27FC236}">
                <a16:creationId xmlns:a16="http://schemas.microsoft.com/office/drawing/2014/main" id="{2DAFF6E1-9847-15D7-E496-07B735739E0E}"/>
              </a:ext>
            </a:extLst>
          </p:cNvPr>
          <p:cNvGrpSpPr/>
          <p:nvPr/>
        </p:nvGrpSpPr>
        <p:grpSpPr>
          <a:xfrm>
            <a:off x="6574852" y="1814883"/>
            <a:ext cx="838068" cy="525993"/>
            <a:chOff x="5932613" y="2076403"/>
            <a:chExt cx="609339" cy="382432"/>
          </a:xfrm>
        </p:grpSpPr>
        <p:sp>
          <p:nvSpPr>
            <p:cNvPr id="1555" name="Tekstfelt 1554">
              <a:extLst>
                <a:ext uri="{FF2B5EF4-FFF2-40B4-BE49-F238E27FC236}">
                  <a16:creationId xmlns:a16="http://schemas.microsoft.com/office/drawing/2014/main" id="{1AC09E02-B64F-9483-E3CD-BBC9858059AC}"/>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83</a:t>
              </a:r>
            </a:p>
          </p:txBody>
        </p:sp>
        <p:sp>
          <p:nvSpPr>
            <p:cNvPr id="1558" name="Tekstfelt 1557">
              <a:extLst>
                <a:ext uri="{FF2B5EF4-FFF2-40B4-BE49-F238E27FC236}">
                  <a16:creationId xmlns:a16="http://schemas.microsoft.com/office/drawing/2014/main" id="{0ABD67AE-B96E-336A-9773-C27EF3FB88D3}"/>
                </a:ext>
              </a:extLst>
            </p:cNvPr>
            <p:cNvSpPr txBox="1"/>
            <p:nvPr/>
          </p:nvSpPr>
          <p:spPr>
            <a:xfrm>
              <a:off x="6177456" y="2117747"/>
              <a:ext cx="364496" cy="335661"/>
            </a:xfrm>
            <a:prstGeom prst="rect">
              <a:avLst/>
            </a:prstGeom>
            <a:noFill/>
            <a:scene3d>
              <a:camera prst="orthographicFront"/>
              <a:lightRig rig="threePt" dir="t"/>
            </a:scene3d>
            <a:sp3d>
              <a:bevelT h="38100"/>
            </a:sp3d>
          </p:spPr>
          <p:txBody>
            <a:bodyPr wrap="square" rtlCol="0">
              <a:spAutoFit/>
            </a:bodyPr>
            <a:lstStyle/>
            <a:p>
              <a:r>
                <a:rPr lang="da-DK" sz="2400" dirty="0"/>
                <a:t>Bi</a:t>
              </a:r>
            </a:p>
          </p:txBody>
        </p:sp>
        <p:sp>
          <p:nvSpPr>
            <p:cNvPr id="1559" name="Tekstfelt 1558">
              <a:extLst>
                <a:ext uri="{FF2B5EF4-FFF2-40B4-BE49-F238E27FC236}">
                  <a16:creationId xmlns:a16="http://schemas.microsoft.com/office/drawing/2014/main" id="{098A58F0-084C-FC6F-EEA2-B3A64970BA8F}"/>
                </a:ext>
              </a:extLst>
            </p:cNvPr>
            <p:cNvSpPr txBox="1"/>
            <p:nvPr/>
          </p:nvSpPr>
          <p:spPr>
            <a:xfrm>
              <a:off x="5932613" y="2076403"/>
              <a:ext cx="353220" cy="223776"/>
            </a:xfrm>
            <a:prstGeom prst="rect">
              <a:avLst/>
            </a:prstGeom>
            <a:noFill/>
          </p:spPr>
          <p:txBody>
            <a:bodyPr wrap="square" rtlCol="0">
              <a:spAutoFit/>
            </a:bodyPr>
            <a:lstStyle/>
            <a:p>
              <a:r>
                <a:rPr lang="da-DK" sz="1400" dirty="0"/>
                <a:t>214</a:t>
              </a:r>
            </a:p>
          </p:txBody>
        </p:sp>
      </p:grpSp>
      <p:cxnSp>
        <p:nvCxnSpPr>
          <p:cNvPr id="693" name="Lige pilforbindelse 692">
            <a:extLst>
              <a:ext uri="{FF2B5EF4-FFF2-40B4-BE49-F238E27FC236}">
                <a16:creationId xmlns:a16="http://schemas.microsoft.com/office/drawing/2014/main" id="{5A3BC3FB-CFB8-8454-2B6E-2F5F44E2D185}"/>
              </a:ext>
            </a:extLst>
          </p:cNvPr>
          <p:cNvCxnSpPr/>
          <p:nvPr/>
        </p:nvCxnSpPr>
        <p:spPr>
          <a:xfrm>
            <a:off x="7334798" y="2093912"/>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39" name="Gruppe 1538">
            <a:extLst>
              <a:ext uri="{FF2B5EF4-FFF2-40B4-BE49-F238E27FC236}">
                <a16:creationId xmlns:a16="http://schemas.microsoft.com/office/drawing/2014/main" id="{9C1DCA45-1AA4-D8BD-7A85-5A42620F4E57}"/>
              </a:ext>
            </a:extLst>
          </p:cNvPr>
          <p:cNvGrpSpPr/>
          <p:nvPr/>
        </p:nvGrpSpPr>
        <p:grpSpPr>
          <a:xfrm>
            <a:off x="7490793" y="1812399"/>
            <a:ext cx="864830" cy="525993"/>
            <a:chOff x="5902163" y="2076403"/>
            <a:chExt cx="628797" cy="382432"/>
          </a:xfrm>
        </p:grpSpPr>
        <p:sp>
          <p:nvSpPr>
            <p:cNvPr id="1551" name="Tekstfelt 1550">
              <a:extLst>
                <a:ext uri="{FF2B5EF4-FFF2-40B4-BE49-F238E27FC236}">
                  <a16:creationId xmlns:a16="http://schemas.microsoft.com/office/drawing/2014/main" id="{62DA2D1A-886B-E857-F58C-ED116F319B92}"/>
                </a:ext>
              </a:extLst>
            </p:cNvPr>
            <p:cNvSpPr txBox="1"/>
            <p:nvPr/>
          </p:nvSpPr>
          <p:spPr>
            <a:xfrm>
              <a:off x="594196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84</a:t>
              </a:r>
            </a:p>
          </p:txBody>
        </p:sp>
        <p:sp>
          <p:nvSpPr>
            <p:cNvPr id="1552" name="Tekstfelt 1551">
              <a:extLst>
                <a:ext uri="{FF2B5EF4-FFF2-40B4-BE49-F238E27FC236}">
                  <a16:creationId xmlns:a16="http://schemas.microsoft.com/office/drawing/2014/main" id="{3F9F717C-FE49-E13C-8EB0-ACDD925C12B6}"/>
                </a:ext>
              </a:extLst>
            </p:cNvPr>
            <p:cNvSpPr txBox="1"/>
            <p:nvPr/>
          </p:nvSpPr>
          <p:spPr>
            <a:xfrm>
              <a:off x="6126706" y="2117747"/>
              <a:ext cx="404254" cy="335661"/>
            </a:xfrm>
            <a:prstGeom prst="rect">
              <a:avLst/>
            </a:prstGeom>
            <a:noFill/>
            <a:scene3d>
              <a:camera prst="orthographicFront"/>
              <a:lightRig rig="threePt" dir="t"/>
            </a:scene3d>
            <a:sp3d>
              <a:bevelT h="38100"/>
            </a:sp3d>
          </p:spPr>
          <p:txBody>
            <a:bodyPr wrap="square" rtlCol="0">
              <a:spAutoFit/>
            </a:bodyPr>
            <a:lstStyle/>
            <a:p>
              <a:r>
                <a:rPr lang="da-DK" sz="2400" dirty="0"/>
                <a:t>Po</a:t>
              </a:r>
            </a:p>
          </p:txBody>
        </p:sp>
        <p:sp>
          <p:nvSpPr>
            <p:cNvPr id="1553" name="Tekstfelt 1552">
              <a:extLst>
                <a:ext uri="{FF2B5EF4-FFF2-40B4-BE49-F238E27FC236}">
                  <a16:creationId xmlns:a16="http://schemas.microsoft.com/office/drawing/2014/main" id="{5FA3E6E3-C7FB-518B-EEAA-C74E77456DFE}"/>
                </a:ext>
              </a:extLst>
            </p:cNvPr>
            <p:cNvSpPr txBox="1"/>
            <p:nvPr/>
          </p:nvSpPr>
          <p:spPr>
            <a:xfrm>
              <a:off x="5902163" y="2076403"/>
              <a:ext cx="353220" cy="223776"/>
            </a:xfrm>
            <a:prstGeom prst="rect">
              <a:avLst/>
            </a:prstGeom>
            <a:noFill/>
          </p:spPr>
          <p:txBody>
            <a:bodyPr wrap="square" rtlCol="0">
              <a:spAutoFit/>
            </a:bodyPr>
            <a:lstStyle/>
            <a:p>
              <a:r>
                <a:rPr lang="da-DK" sz="1400" dirty="0"/>
                <a:t>214</a:t>
              </a:r>
            </a:p>
          </p:txBody>
        </p:sp>
      </p:grpSp>
      <p:cxnSp>
        <p:nvCxnSpPr>
          <p:cNvPr id="1541" name="Lige pilforbindelse 1540">
            <a:extLst>
              <a:ext uri="{FF2B5EF4-FFF2-40B4-BE49-F238E27FC236}">
                <a16:creationId xmlns:a16="http://schemas.microsoft.com/office/drawing/2014/main" id="{0ACB0D76-5F75-F90F-DD5A-CA4ECEE78101}"/>
              </a:ext>
            </a:extLst>
          </p:cNvPr>
          <p:cNvCxnSpPr/>
          <p:nvPr/>
        </p:nvCxnSpPr>
        <p:spPr>
          <a:xfrm>
            <a:off x="8254790" y="2095166"/>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cxnSp>
        <p:nvCxnSpPr>
          <p:cNvPr id="1542" name="Lige pilforbindelse 1541">
            <a:extLst>
              <a:ext uri="{FF2B5EF4-FFF2-40B4-BE49-F238E27FC236}">
                <a16:creationId xmlns:a16="http://schemas.microsoft.com/office/drawing/2014/main" id="{CC28412B-D861-3977-AFF8-BA4B4CD80C41}"/>
              </a:ext>
            </a:extLst>
          </p:cNvPr>
          <p:cNvCxnSpPr/>
          <p:nvPr/>
        </p:nvCxnSpPr>
        <p:spPr>
          <a:xfrm>
            <a:off x="9086688" y="2100762"/>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43" name="Gruppe 1542">
            <a:extLst>
              <a:ext uri="{FF2B5EF4-FFF2-40B4-BE49-F238E27FC236}">
                <a16:creationId xmlns:a16="http://schemas.microsoft.com/office/drawing/2014/main" id="{50711B40-A843-ED9B-1C2C-5B3325B4D410}"/>
              </a:ext>
            </a:extLst>
          </p:cNvPr>
          <p:cNvGrpSpPr/>
          <p:nvPr/>
        </p:nvGrpSpPr>
        <p:grpSpPr>
          <a:xfrm>
            <a:off x="8335203" y="1816289"/>
            <a:ext cx="872088" cy="525993"/>
            <a:chOff x="5897088" y="2076403"/>
            <a:chExt cx="634074" cy="382432"/>
          </a:xfrm>
        </p:grpSpPr>
        <p:sp>
          <p:nvSpPr>
            <p:cNvPr id="1544" name="Tekstfelt 1543">
              <a:extLst>
                <a:ext uri="{FF2B5EF4-FFF2-40B4-BE49-F238E27FC236}">
                  <a16:creationId xmlns:a16="http://schemas.microsoft.com/office/drawing/2014/main" id="{554DDC7B-6654-5600-30BA-2904151604D5}"/>
                </a:ext>
              </a:extLst>
            </p:cNvPr>
            <p:cNvSpPr txBox="1"/>
            <p:nvPr/>
          </p:nvSpPr>
          <p:spPr>
            <a:xfrm>
              <a:off x="5936888"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82</a:t>
              </a:r>
            </a:p>
          </p:txBody>
        </p:sp>
        <p:sp>
          <p:nvSpPr>
            <p:cNvPr id="1546" name="Tekstfelt 1545">
              <a:extLst>
                <a:ext uri="{FF2B5EF4-FFF2-40B4-BE49-F238E27FC236}">
                  <a16:creationId xmlns:a16="http://schemas.microsoft.com/office/drawing/2014/main" id="{FB8AE3CD-9E2C-6154-FF2D-0F219D939639}"/>
                </a:ext>
              </a:extLst>
            </p:cNvPr>
            <p:cNvSpPr txBox="1"/>
            <p:nvPr/>
          </p:nvSpPr>
          <p:spPr>
            <a:xfrm>
              <a:off x="6106406" y="2117747"/>
              <a:ext cx="424756" cy="335661"/>
            </a:xfrm>
            <a:prstGeom prst="rect">
              <a:avLst/>
            </a:prstGeom>
            <a:noFill/>
            <a:scene3d>
              <a:camera prst="orthographicFront"/>
              <a:lightRig rig="threePt" dir="t"/>
            </a:scene3d>
            <a:sp3d>
              <a:bevelT h="38100"/>
            </a:sp3d>
          </p:spPr>
          <p:txBody>
            <a:bodyPr wrap="square" rtlCol="0">
              <a:spAutoFit/>
            </a:bodyPr>
            <a:lstStyle/>
            <a:p>
              <a:r>
                <a:rPr lang="da-DK" sz="2400" dirty="0" err="1"/>
                <a:t>Pb</a:t>
              </a:r>
              <a:endParaRPr lang="da-DK" sz="2400" dirty="0"/>
            </a:p>
          </p:txBody>
        </p:sp>
        <p:sp>
          <p:nvSpPr>
            <p:cNvPr id="1549" name="Tekstfelt 1548">
              <a:extLst>
                <a:ext uri="{FF2B5EF4-FFF2-40B4-BE49-F238E27FC236}">
                  <a16:creationId xmlns:a16="http://schemas.microsoft.com/office/drawing/2014/main" id="{46328F7C-BBFF-4BE0-B907-134BFFFE8E9C}"/>
                </a:ext>
              </a:extLst>
            </p:cNvPr>
            <p:cNvSpPr txBox="1"/>
            <p:nvPr/>
          </p:nvSpPr>
          <p:spPr>
            <a:xfrm>
              <a:off x="5897088" y="2076403"/>
              <a:ext cx="353220" cy="223776"/>
            </a:xfrm>
            <a:prstGeom prst="rect">
              <a:avLst/>
            </a:prstGeom>
            <a:noFill/>
          </p:spPr>
          <p:txBody>
            <a:bodyPr wrap="square" rtlCol="0">
              <a:spAutoFit/>
            </a:bodyPr>
            <a:lstStyle/>
            <a:p>
              <a:r>
                <a:rPr lang="da-DK" sz="1400" dirty="0"/>
                <a:t>210</a:t>
              </a:r>
            </a:p>
          </p:txBody>
        </p:sp>
      </p:grpSp>
      <p:grpSp>
        <p:nvGrpSpPr>
          <p:cNvPr id="673" name="Gruppe 672">
            <a:extLst>
              <a:ext uri="{FF2B5EF4-FFF2-40B4-BE49-F238E27FC236}">
                <a16:creationId xmlns:a16="http://schemas.microsoft.com/office/drawing/2014/main" id="{3587A2C3-0ACD-69A3-D3BF-A0CDC4878D03}"/>
              </a:ext>
            </a:extLst>
          </p:cNvPr>
          <p:cNvGrpSpPr/>
          <p:nvPr/>
        </p:nvGrpSpPr>
        <p:grpSpPr>
          <a:xfrm>
            <a:off x="6570661" y="2481797"/>
            <a:ext cx="781164" cy="525993"/>
            <a:chOff x="5932613" y="2076403"/>
            <a:chExt cx="567965" cy="382432"/>
          </a:xfrm>
        </p:grpSpPr>
        <p:sp>
          <p:nvSpPr>
            <p:cNvPr id="685" name="Tekstfelt 684">
              <a:extLst>
                <a:ext uri="{FF2B5EF4-FFF2-40B4-BE49-F238E27FC236}">
                  <a16:creationId xmlns:a16="http://schemas.microsoft.com/office/drawing/2014/main" id="{1F199615-B027-E7CF-3574-9CDC8CF4D3E9}"/>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83</a:t>
              </a:r>
            </a:p>
          </p:txBody>
        </p:sp>
        <p:sp>
          <p:nvSpPr>
            <p:cNvPr id="686" name="Tekstfelt 685">
              <a:extLst>
                <a:ext uri="{FF2B5EF4-FFF2-40B4-BE49-F238E27FC236}">
                  <a16:creationId xmlns:a16="http://schemas.microsoft.com/office/drawing/2014/main" id="{C778D22D-15CC-B3E0-74CB-C07AE990C593}"/>
                </a:ext>
              </a:extLst>
            </p:cNvPr>
            <p:cNvSpPr txBox="1"/>
            <p:nvPr/>
          </p:nvSpPr>
          <p:spPr>
            <a:xfrm>
              <a:off x="6177456" y="2117747"/>
              <a:ext cx="323122" cy="335661"/>
            </a:xfrm>
            <a:prstGeom prst="rect">
              <a:avLst/>
            </a:prstGeom>
            <a:noFill/>
            <a:scene3d>
              <a:camera prst="orthographicFront"/>
              <a:lightRig rig="threePt" dir="t"/>
            </a:scene3d>
            <a:sp3d>
              <a:bevelT h="38100"/>
            </a:sp3d>
          </p:spPr>
          <p:txBody>
            <a:bodyPr wrap="square" rtlCol="0">
              <a:spAutoFit/>
            </a:bodyPr>
            <a:lstStyle/>
            <a:p>
              <a:r>
                <a:rPr lang="da-DK" sz="2400" dirty="0"/>
                <a:t>Bi</a:t>
              </a:r>
            </a:p>
          </p:txBody>
        </p:sp>
        <p:sp>
          <p:nvSpPr>
            <p:cNvPr id="687" name="Tekstfelt 686">
              <a:extLst>
                <a:ext uri="{FF2B5EF4-FFF2-40B4-BE49-F238E27FC236}">
                  <a16:creationId xmlns:a16="http://schemas.microsoft.com/office/drawing/2014/main" id="{EDE6063A-6E42-22F5-44FE-4680A64F92EC}"/>
                </a:ext>
              </a:extLst>
            </p:cNvPr>
            <p:cNvSpPr txBox="1"/>
            <p:nvPr/>
          </p:nvSpPr>
          <p:spPr>
            <a:xfrm>
              <a:off x="5932613" y="2076403"/>
              <a:ext cx="353220" cy="223776"/>
            </a:xfrm>
            <a:prstGeom prst="rect">
              <a:avLst/>
            </a:prstGeom>
            <a:noFill/>
          </p:spPr>
          <p:txBody>
            <a:bodyPr wrap="square" rtlCol="0">
              <a:spAutoFit/>
            </a:bodyPr>
            <a:lstStyle/>
            <a:p>
              <a:r>
                <a:rPr lang="da-DK" sz="1400" dirty="0"/>
                <a:t>210</a:t>
              </a:r>
            </a:p>
          </p:txBody>
        </p:sp>
      </p:grpSp>
      <p:cxnSp>
        <p:nvCxnSpPr>
          <p:cNvPr id="674" name="Lige pilforbindelse 673">
            <a:extLst>
              <a:ext uri="{FF2B5EF4-FFF2-40B4-BE49-F238E27FC236}">
                <a16:creationId xmlns:a16="http://schemas.microsoft.com/office/drawing/2014/main" id="{60379F53-4C19-7CC1-AF6F-82797B06F767}"/>
              </a:ext>
            </a:extLst>
          </p:cNvPr>
          <p:cNvCxnSpPr/>
          <p:nvPr/>
        </p:nvCxnSpPr>
        <p:spPr>
          <a:xfrm>
            <a:off x="7330600" y="2760826"/>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2522" name="Gruppe 2521">
            <a:extLst>
              <a:ext uri="{FF2B5EF4-FFF2-40B4-BE49-F238E27FC236}">
                <a16:creationId xmlns:a16="http://schemas.microsoft.com/office/drawing/2014/main" id="{4061DFE4-4DAF-126E-FC98-3E0A38FDFC55}"/>
              </a:ext>
            </a:extLst>
          </p:cNvPr>
          <p:cNvGrpSpPr/>
          <p:nvPr/>
        </p:nvGrpSpPr>
        <p:grpSpPr>
          <a:xfrm>
            <a:off x="6225615" y="4661475"/>
            <a:ext cx="667465" cy="566405"/>
            <a:chOff x="5685555" y="3711707"/>
            <a:chExt cx="667465" cy="566405"/>
          </a:xfrm>
        </p:grpSpPr>
        <p:sp>
          <p:nvSpPr>
            <p:cNvPr id="2547" name="Rektangel 2546">
              <a:hlinkClick r:id="rId8" action="ppaction://hlinksldjump"/>
              <a:extLst>
                <a:ext uri="{FF2B5EF4-FFF2-40B4-BE49-F238E27FC236}">
                  <a16:creationId xmlns:a16="http://schemas.microsoft.com/office/drawing/2014/main" id="{D2729E61-673D-3C43-D7BA-24BDA886680E}"/>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48" name="Tekstfelt 2547">
              <a:hlinkClick r:id="rId8" action="ppaction://hlinksldjump"/>
              <a:extLst>
                <a:ext uri="{FF2B5EF4-FFF2-40B4-BE49-F238E27FC236}">
                  <a16:creationId xmlns:a16="http://schemas.microsoft.com/office/drawing/2014/main" id="{0E269B62-453D-8C24-468C-89C1E46F6DD0}"/>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2549" name="Tekstfelt 2548">
              <a:hlinkClick r:id="rId8" action="ppaction://hlinksldjump"/>
              <a:extLst>
                <a:ext uri="{FF2B5EF4-FFF2-40B4-BE49-F238E27FC236}">
                  <a16:creationId xmlns:a16="http://schemas.microsoft.com/office/drawing/2014/main" id="{395BF2EE-EB46-9CDF-DA7A-982ECCCA69E6}"/>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2550" name="Tekstfelt 2549">
              <a:hlinkClick r:id="rId8" action="ppaction://hlinksldjump"/>
              <a:extLst>
                <a:ext uri="{FF2B5EF4-FFF2-40B4-BE49-F238E27FC236}">
                  <a16:creationId xmlns:a16="http://schemas.microsoft.com/office/drawing/2014/main" id="{FE721163-4FAF-0EFC-48B7-BAE25452D602}"/>
                </a:ext>
              </a:extLst>
            </p:cNvPr>
            <p:cNvSpPr txBox="1"/>
            <p:nvPr/>
          </p:nvSpPr>
          <p:spPr>
            <a:xfrm>
              <a:off x="5815866" y="3711707"/>
              <a:ext cx="417102" cy="215444"/>
            </a:xfrm>
            <a:prstGeom prst="rect">
              <a:avLst/>
            </a:prstGeom>
            <a:noFill/>
            <a:scene3d>
              <a:camera prst="orthographicFront"/>
              <a:lightRig rig="threePt" dir="t"/>
            </a:scene3d>
            <a:sp3d>
              <a:bevelT h="38100"/>
            </a:sp3d>
          </p:spPr>
          <p:txBody>
            <a:bodyPr wrap="none" rtlCol="0">
              <a:spAutoFit/>
            </a:bodyPr>
            <a:lstStyle/>
            <a:p>
              <a:r>
                <a:rPr lang="da-DK" sz="800" dirty="0" err="1"/>
                <a:t>Astat</a:t>
              </a:r>
              <a:endParaRPr lang="da-DK" sz="800" dirty="0"/>
            </a:p>
          </p:txBody>
        </p:sp>
        <p:sp>
          <p:nvSpPr>
            <p:cNvPr id="2551" name="Tekstfelt 2550">
              <a:hlinkClick r:id="rId8" action="ppaction://hlinksldjump"/>
              <a:extLst>
                <a:ext uri="{FF2B5EF4-FFF2-40B4-BE49-F238E27FC236}">
                  <a16:creationId xmlns:a16="http://schemas.microsoft.com/office/drawing/2014/main" id="{EF4D70E1-B714-FD03-F30F-D61A8F981832}"/>
                </a:ext>
              </a:extLst>
            </p:cNvPr>
            <p:cNvSpPr txBox="1"/>
            <p:nvPr/>
          </p:nvSpPr>
          <p:spPr>
            <a:xfrm>
              <a:off x="5685555" y="3844047"/>
              <a:ext cx="391454" cy="246221"/>
            </a:xfrm>
            <a:prstGeom prst="rect">
              <a:avLst/>
            </a:prstGeom>
            <a:noFill/>
          </p:spPr>
          <p:txBody>
            <a:bodyPr wrap="none" rtlCol="0">
              <a:spAutoFit/>
            </a:bodyPr>
            <a:lstStyle/>
            <a:p>
              <a:r>
                <a:rPr lang="da-DK" sz="1000" dirty="0"/>
                <a:t>210</a:t>
              </a:r>
            </a:p>
          </p:txBody>
        </p:sp>
      </p:grpSp>
      <p:grpSp>
        <p:nvGrpSpPr>
          <p:cNvPr id="2562" name="Gruppe 2561">
            <a:extLst>
              <a:ext uri="{FF2B5EF4-FFF2-40B4-BE49-F238E27FC236}">
                <a16:creationId xmlns:a16="http://schemas.microsoft.com/office/drawing/2014/main" id="{9D3A9906-01E0-4D68-AEBE-D0252CC2AE2D}"/>
              </a:ext>
            </a:extLst>
          </p:cNvPr>
          <p:cNvGrpSpPr/>
          <p:nvPr/>
        </p:nvGrpSpPr>
        <p:grpSpPr>
          <a:xfrm>
            <a:off x="6925910" y="4662727"/>
            <a:ext cx="667465" cy="566405"/>
            <a:chOff x="5685555" y="3711707"/>
            <a:chExt cx="667465" cy="566405"/>
          </a:xfrm>
        </p:grpSpPr>
        <p:sp>
          <p:nvSpPr>
            <p:cNvPr id="2563" name="Rektangel 2562">
              <a:hlinkClick r:id="rId8" action="ppaction://hlinksldjump"/>
              <a:extLst>
                <a:ext uri="{FF2B5EF4-FFF2-40B4-BE49-F238E27FC236}">
                  <a16:creationId xmlns:a16="http://schemas.microsoft.com/office/drawing/2014/main" id="{40840CD7-8714-B687-C7BA-2F9D5BC2E208}"/>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64" name="Tekstfelt 2563">
              <a:hlinkClick r:id="rId8" action="ppaction://hlinksldjump"/>
              <a:extLst>
                <a:ext uri="{FF2B5EF4-FFF2-40B4-BE49-F238E27FC236}">
                  <a16:creationId xmlns:a16="http://schemas.microsoft.com/office/drawing/2014/main" id="{CCD912A8-7538-7F1B-D29F-285299E3CEE3}"/>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84</a:t>
              </a:r>
            </a:p>
          </p:txBody>
        </p:sp>
        <p:sp>
          <p:nvSpPr>
            <p:cNvPr id="2565" name="Tekstfelt 2564">
              <a:hlinkClick r:id="rId8" action="ppaction://hlinksldjump"/>
              <a:extLst>
                <a:ext uri="{FF2B5EF4-FFF2-40B4-BE49-F238E27FC236}">
                  <a16:creationId xmlns:a16="http://schemas.microsoft.com/office/drawing/2014/main" id="{B05CB46B-7919-DC19-A616-558514E75412}"/>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Po</a:t>
              </a:r>
            </a:p>
          </p:txBody>
        </p:sp>
        <p:sp>
          <p:nvSpPr>
            <p:cNvPr id="2566" name="Tekstfelt 2565">
              <a:hlinkClick r:id="rId8" action="ppaction://hlinksldjump"/>
              <a:extLst>
                <a:ext uri="{FF2B5EF4-FFF2-40B4-BE49-F238E27FC236}">
                  <a16:creationId xmlns:a16="http://schemas.microsoft.com/office/drawing/2014/main" id="{89C71CB1-3EB9-FD3C-0B5B-02AB9133A69B}"/>
                </a:ext>
              </a:extLst>
            </p:cNvPr>
            <p:cNvSpPr txBox="1"/>
            <p:nvPr/>
          </p:nvSpPr>
          <p:spPr>
            <a:xfrm>
              <a:off x="5728404" y="3711707"/>
              <a:ext cx="609462" cy="215444"/>
            </a:xfrm>
            <a:prstGeom prst="rect">
              <a:avLst/>
            </a:prstGeom>
            <a:noFill/>
            <a:scene3d>
              <a:camera prst="orthographicFront"/>
              <a:lightRig rig="threePt" dir="t"/>
            </a:scene3d>
            <a:sp3d>
              <a:bevelT h="38100"/>
            </a:sp3d>
          </p:spPr>
          <p:txBody>
            <a:bodyPr wrap="none" rtlCol="0">
              <a:spAutoFit/>
            </a:bodyPr>
            <a:lstStyle/>
            <a:p>
              <a:r>
                <a:rPr lang="da-DK" sz="800" dirty="0"/>
                <a:t>Polonium</a:t>
              </a:r>
            </a:p>
          </p:txBody>
        </p:sp>
        <p:sp>
          <p:nvSpPr>
            <p:cNvPr id="2567" name="Tekstfelt 2566">
              <a:hlinkClick r:id="rId8" action="ppaction://hlinksldjump"/>
              <a:extLst>
                <a:ext uri="{FF2B5EF4-FFF2-40B4-BE49-F238E27FC236}">
                  <a16:creationId xmlns:a16="http://schemas.microsoft.com/office/drawing/2014/main" id="{2A1601C1-B7F2-B395-0FF0-7D4D02C75EEC}"/>
                </a:ext>
              </a:extLst>
            </p:cNvPr>
            <p:cNvSpPr txBox="1"/>
            <p:nvPr/>
          </p:nvSpPr>
          <p:spPr>
            <a:xfrm>
              <a:off x="5685555" y="3844047"/>
              <a:ext cx="391454" cy="246221"/>
            </a:xfrm>
            <a:prstGeom prst="rect">
              <a:avLst/>
            </a:prstGeom>
            <a:noFill/>
          </p:spPr>
          <p:txBody>
            <a:bodyPr wrap="none" rtlCol="0">
              <a:spAutoFit/>
            </a:bodyPr>
            <a:lstStyle/>
            <a:p>
              <a:r>
                <a:rPr lang="da-DK" sz="1000" dirty="0"/>
                <a:t>209</a:t>
              </a:r>
            </a:p>
          </p:txBody>
        </p:sp>
      </p:grpSp>
      <p:grpSp>
        <p:nvGrpSpPr>
          <p:cNvPr id="2568" name="Gruppe 2567">
            <a:extLst>
              <a:ext uri="{FF2B5EF4-FFF2-40B4-BE49-F238E27FC236}">
                <a16:creationId xmlns:a16="http://schemas.microsoft.com/office/drawing/2014/main" id="{A21A0295-62FB-42C5-54CE-FF51223F8553}"/>
              </a:ext>
            </a:extLst>
          </p:cNvPr>
          <p:cNvGrpSpPr/>
          <p:nvPr/>
        </p:nvGrpSpPr>
        <p:grpSpPr>
          <a:xfrm>
            <a:off x="7645095" y="4660206"/>
            <a:ext cx="667465" cy="566405"/>
            <a:chOff x="5685555" y="3711707"/>
            <a:chExt cx="667465" cy="566405"/>
          </a:xfrm>
        </p:grpSpPr>
        <p:sp>
          <p:nvSpPr>
            <p:cNvPr id="2569" name="Rektangel 2568">
              <a:hlinkClick r:id="rId8" action="ppaction://hlinksldjump"/>
              <a:extLst>
                <a:ext uri="{FF2B5EF4-FFF2-40B4-BE49-F238E27FC236}">
                  <a16:creationId xmlns:a16="http://schemas.microsoft.com/office/drawing/2014/main" id="{5CBFAD18-E89A-10FA-A143-4449E3F35E0F}"/>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70" name="Tekstfelt 2569">
              <a:hlinkClick r:id="rId8" action="ppaction://hlinksldjump"/>
              <a:extLst>
                <a:ext uri="{FF2B5EF4-FFF2-40B4-BE49-F238E27FC236}">
                  <a16:creationId xmlns:a16="http://schemas.microsoft.com/office/drawing/2014/main" id="{8B2DD514-C6C1-3FAC-B659-85B418220097}"/>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82</a:t>
              </a:r>
            </a:p>
          </p:txBody>
        </p:sp>
        <p:sp>
          <p:nvSpPr>
            <p:cNvPr id="2571" name="Tekstfelt 2570">
              <a:hlinkClick r:id="rId8" action="ppaction://hlinksldjump"/>
              <a:extLst>
                <a:ext uri="{FF2B5EF4-FFF2-40B4-BE49-F238E27FC236}">
                  <a16:creationId xmlns:a16="http://schemas.microsoft.com/office/drawing/2014/main" id="{0B77DA7D-FFA9-0A53-C5D3-50C998AC0A21}"/>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Pb</a:t>
              </a:r>
              <a:endParaRPr lang="da-DK" sz="1600" dirty="0"/>
            </a:p>
          </p:txBody>
        </p:sp>
        <p:sp>
          <p:nvSpPr>
            <p:cNvPr id="2572" name="Tekstfelt 2571">
              <a:hlinkClick r:id="rId8" action="ppaction://hlinksldjump"/>
              <a:extLst>
                <a:ext uri="{FF2B5EF4-FFF2-40B4-BE49-F238E27FC236}">
                  <a16:creationId xmlns:a16="http://schemas.microsoft.com/office/drawing/2014/main" id="{D6C3E2AB-6A64-74A3-0FD3-DB0817EFC0B6}"/>
                </a:ext>
              </a:extLst>
            </p:cNvPr>
            <p:cNvSpPr txBox="1"/>
            <p:nvPr/>
          </p:nvSpPr>
          <p:spPr>
            <a:xfrm>
              <a:off x="5871526" y="3711707"/>
              <a:ext cx="320922" cy="215444"/>
            </a:xfrm>
            <a:prstGeom prst="rect">
              <a:avLst/>
            </a:prstGeom>
            <a:noFill/>
            <a:scene3d>
              <a:camera prst="orthographicFront"/>
              <a:lightRig rig="threePt" dir="t"/>
            </a:scene3d>
            <a:sp3d>
              <a:bevelT h="38100"/>
            </a:sp3d>
          </p:spPr>
          <p:txBody>
            <a:bodyPr wrap="none" rtlCol="0">
              <a:spAutoFit/>
            </a:bodyPr>
            <a:lstStyle/>
            <a:p>
              <a:r>
                <a:rPr lang="da-DK" sz="800" dirty="0"/>
                <a:t>Bly</a:t>
              </a:r>
            </a:p>
          </p:txBody>
        </p:sp>
        <p:sp>
          <p:nvSpPr>
            <p:cNvPr id="2573" name="Tekstfelt 2572">
              <a:hlinkClick r:id="rId8" action="ppaction://hlinksldjump"/>
              <a:extLst>
                <a:ext uri="{FF2B5EF4-FFF2-40B4-BE49-F238E27FC236}">
                  <a16:creationId xmlns:a16="http://schemas.microsoft.com/office/drawing/2014/main" id="{B0EDA0F7-0A68-97EF-9167-DF055A900CA8}"/>
                </a:ext>
              </a:extLst>
            </p:cNvPr>
            <p:cNvSpPr txBox="1"/>
            <p:nvPr/>
          </p:nvSpPr>
          <p:spPr>
            <a:xfrm>
              <a:off x="5685555" y="3844047"/>
              <a:ext cx="391454" cy="246221"/>
            </a:xfrm>
            <a:prstGeom prst="rect">
              <a:avLst/>
            </a:prstGeom>
            <a:noFill/>
          </p:spPr>
          <p:txBody>
            <a:bodyPr wrap="none" rtlCol="0">
              <a:spAutoFit/>
            </a:bodyPr>
            <a:lstStyle/>
            <a:p>
              <a:r>
                <a:rPr lang="da-DK" sz="1000" dirty="0"/>
                <a:t>208</a:t>
              </a:r>
            </a:p>
          </p:txBody>
        </p:sp>
      </p:grpSp>
      <p:grpSp>
        <p:nvGrpSpPr>
          <p:cNvPr id="2574" name="Gruppe 2573">
            <a:extLst>
              <a:ext uri="{FF2B5EF4-FFF2-40B4-BE49-F238E27FC236}">
                <a16:creationId xmlns:a16="http://schemas.microsoft.com/office/drawing/2014/main" id="{E5D7332A-4D95-4064-31CF-90C16C570ABC}"/>
              </a:ext>
            </a:extLst>
          </p:cNvPr>
          <p:cNvGrpSpPr/>
          <p:nvPr/>
        </p:nvGrpSpPr>
        <p:grpSpPr>
          <a:xfrm>
            <a:off x="8349169" y="4657683"/>
            <a:ext cx="667465" cy="566405"/>
            <a:chOff x="5685555" y="3711707"/>
            <a:chExt cx="667465" cy="566405"/>
          </a:xfrm>
        </p:grpSpPr>
        <p:sp>
          <p:nvSpPr>
            <p:cNvPr id="2575" name="Rektangel 2574">
              <a:hlinkClick r:id="rId8" action="ppaction://hlinksldjump"/>
              <a:extLst>
                <a:ext uri="{FF2B5EF4-FFF2-40B4-BE49-F238E27FC236}">
                  <a16:creationId xmlns:a16="http://schemas.microsoft.com/office/drawing/2014/main" id="{713B1556-B89F-872D-CEEB-A8D222548157}"/>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76" name="Tekstfelt 2575">
              <a:hlinkClick r:id="rId8" action="ppaction://hlinksldjump"/>
              <a:extLst>
                <a:ext uri="{FF2B5EF4-FFF2-40B4-BE49-F238E27FC236}">
                  <a16:creationId xmlns:a16="http://schemas.microsoft.com/office/drawing/2014/main" id="{DC2FBABE-A9BB-2476-FF52-556C57DD6056}"/>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2577" name="Tekstfelt 2576">
              <a:hlinkClick r:id="rId8" action="ppaction://hlinksldjump"/>
              <a:extLst>
                <a:ext uri="{FF2B5EF4-FFF2-40B4-BE49-F238E27FC236}">
                  <a16:creationId xmlns:a16="http://schemas.microsoft.com/office/drawing/2014/main" id="{50B42BA0-EC42-F944-D15F-E1CE96F3FBF8}"/>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2578" name="Tekstfelt 2577">
              <a:hlinkClick r:id="rId8" action="ppaction://hlinksldjump"/>
              <a:extLst>
                <a:ext uri="{FF2B5EF4-FFF2-40B4-BE49-F238E27FC236}">
                  <a16:creationId xmlns:a16="http://schemas.microsoft.com/office/drawing/2014/main" id="{062F40C7-0999-36A3-B43C-EC6D4CCF5146}"/>
                </a:ext>
              </a:extLst>
            </p:cNvPr>
            <p:cNvSpPr txBox="1"/>
            <p:nvPr/>
          </p:nvSpPr>
          <p:spPr>
            <a:xfrm>
              <a:off x="5807914" y="3711707"/>
              <a:ext cx="417102" cy="215444"/>
            </a:xfrm>
            <a:prstGeom prst="rect">
              <a:avLst/>
            </a:prstGeom>
            <a:noFill/>
            <a:scene3d>
              <a:camera prst="orthographicFront"/>
              <a:lightRig rig="threePt" dir="t"/>
            </a:scene3d>
            <a:sp3d>
              <a:bevelT h="38100"/>
            </a:sp3d>
          </p:spPr>
          <p:txBody>
            <a:bodyPr wrap="none" rtlCol="0">
              <a:spAutoFit/>
            </a:bodyPr>
            <a:lstStyle/>
            <a:p>
              <a:r>
                <a:rPr lang="da-DK" sz="800" dirty="0" err="1"/>
                <a:t>Astat</a:t>
              </a:r>
              <a:endParaRPr lang="da-DK" sz="800" dirty="0"/>
            </a:p>
          </p:txBody>
        </p:sp>
        <p:sp>
          <p:nvSpPr>
            <p:cNvPr id="2579" name="Tekstfelt 2578">
              <a:hlinkClick r:id="rId8" action="ppaction://hlinksldjump"/>
              <a:extLst>
                <a:ext uri="{FF2B5EF4-FFF2-40B4-BE49-F238E27FC236}">
                  <a16:creationId xmlns:a16="http://schemas.microsoft.com/office/drawing/2014/main" id="{625F5B72-80C7-C86A-FA2D-17AA09B83B4A}"/>
                </a:ext>
              </a:extLst>
            </p:cNvPr>
            <p:cNvSpPr txBox="1"/>
            <p:nvPr/>
          </p:nvSpPr>
          <p:spPr>
            <a:xfrm>
              <a:off x="5685555" y="3844047"/>
              <a:ext cx="391454" cy="246221"/>
            </a:xfrm>
            <a:prstGeom prst="rect">
              <a:avLst/>
            </a:prstGeom>
            <a:noFill/>
          </p:spPr>
          <p:txBody>
            <a:bodyPr wrap="none" rtlCol="0">
              <a:spAutoFit/>
            </a:bodyPr>
            <a:lstStyle/>
            <a:p>
              <a:r>
                <a:rPr lang="da-DK" sz="1000" dirty="0"/>
                <a:t>212</a:t>
              </a:r>
            </a:p>
          </p:txBody>
        </p:sp>
      </p:grpSp>
      <p:grpSp>
        <p:nvGrpSpPr>
          <p:cNvPr id="2580" name="Gruppe 2579">
            <a:extLst>
              <a:ext uri="{FF2B5EF4-FFF2-40B4-BE49-F238E27FC236}">
                <a16:creationId xmlns:a16="http://schemas.microsoft.com/office/drawing/2014/main" id="{7FA12EC8-2E71-4F74-03B3-8EFD68459DA4}"/>
              </a:ext>
            </a:extLst>
          </p:cNvPr>
          <p:cNvGrpSpPr/>
          <p:nvPr/>
        </p:nvGrpSpPr>
        <p:grpSpPr>
          <a:xfrm>
            <a:off x="9072138" y="4658935"/>
            <a:ext cx="667465" cy="566405"/>
            <a:chOff x="5685555" y="3711707"/>
            <a:chExt cx="667465" cy="566405"/>
          </a:xfrm>
        </p:grpSpPr>
        <p:sp>
          <p:nvSpPr>
            <p:cNvPr id="2581" name="Rektangel 2580">
              <a:hlinkClick r:id="rId8" action="ppaction://hlinksldjump"/>
              <a:extLst>
                <a:ext uri="{FF2B5EF4-FFF2-40B4-BE49-F238E27FC236}">
                  <a16:creationId xmlns:a16="http://schemas.microsoft.com/office/drawing/2014/main" id="{92D6C40B-5638-E57A-4069-71CE84E8D86D}"/>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82" name="Tekstfelt 2581">
              <a:hlinkClick r:id="rId8" action="ppaction://hlinksldjump"/>
              <a:extLst>
                <a:ext uri="{FF2B5EF4-FFF2-40B4-BE49-F238E27FC236}">
                  <a16:creationId xmlns:a16="http://schemas.microsoft.com/office/drawing/2014/main" id="{19C69DE4-D6C2-1FDE-8E21-DDE9103BB8C6}"/>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82</a:t>
              </a:r>
            </a:p>
          </p:txBody>
        </p:sp>
        <p:sp>
          <p:nvSpPr>
            <p:cNvPr id="2583" name="Tekstfelt 2582">
              <a:hlinkClick r:id="rId8" action="ppaction://hlinksldjump"/>
              <a:extLst>
                <a:ext uri="{FF2B5EF4-FFF2-40B4-BE49-F238E27FC236}">
                  <a16:creationId xmlns:a16="http://schemas.microsoft.com/office/drawing/2014/main" id="{014B67A8-58A4-4506-1D63-E90942366EC9}"/>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Pb</a:t>
              </a:r>
              <a:endParaRPr lang="da-DK" sz="1600" dirty="0"/>
            </a:p>
          </p:txBody>
        </p:sp>
        <p:sp>
          <p:nvSpPr>
            <p:cNvPr id="2584" name="Tekstfelt 2583">
              <a:hlinkClick r:id="rId8" action="ppaction://hlinksldjump"/>
              <a:extLst>
                <a:ext uri="{FF2B5EF4-FFF2-40B4-BE49-F238E27FC236}">
                  <a16:creationId xmlns:a16="http://schemas.microsoft.com/office/drawing/2014/main" id="{A7A0E399-CACA-F6CF-7382-924D10BAC50A}"/>
                </a:ext>
              </a:extLst>
            </p:cNvPr>
            <p:cNvSpPr txBox="1"/>
            <p:nvPr/>
          </p:nvSpPr>
          <p:spPr>
            <a:xfrm>
              <a:off x="5855624" y="3711707"/>
              <a:ext cx="320922" cy="215444"/>
            </a:xfrm>
            <a:prstGeom prst="rect">
              <a:avLst/>
            </a:prstGeom>
            <a:noFill/>
            <a:scene3d>
              <a:camera prst="orthographicFront"/>
              <a:lightRig rig="threePt" dir="t"/>
            </a:scene3d>
            <a:sp3d>
              <a:bevelT h="38100"/>
            </a:sp3d>
          </p:spPr>
          <p:txBody>
            <a:bodyPr wrap="none" rtlCol="0">
              <a:spAutoFit/>
            </a:bodyPr>
            <a:lstStyle/>
            <a:p>
              <a:r>
                <a:rPr lang="da-DK" sz="800" dirty="0"/>
                <a:t>Bly</a:t>
              </a:r>
            </a:p>
          </p:txBody>
        </p:sp>
        <p:sp>
          <p:nvSpPr>
            <p:cNvPr id="2585" name="Tekstfelt 2584">
              <a:hlinkClick r:id="rId8" action="ppaction://hlinksldjump"/>
              <a:extLst>
                <a:ext uri="{FF2B5EF4-FFF2-40B4-BE49-F238E27FC236}">
                  <a16:creationId xmlns:a16="http://schemas.microsoft.com/office/drawing/2014/main" id="{E43DE826-1628-4BE4-5ACF-1DA858BC96E2}"/>
                </a:ext>
              </a:extLst>
            </p:cNvPr>
            <p:cNvSpPr txBox="1"/>
            <p:nvPr/>
          </p:nvSpPr>
          <p:spPr>
            <a:xfrm>
              <a:off x="5685555" y="3844047"/>
              <a:ext cx="391454" cy="246221"/>
            </a:xfrm>
            <a:prstGeom prst="rect">
              <a:avLst/>
            </a:prstGeom>
            <a:noFill/>
          </p:spPr>
          <p:txBody>
            <a:bodyPr wrap="none" rtlCol="0">
              <a:spAutoFit/>
            </a:bodyPr>
            <a:lstStyle/>
            <a:p>
              <a:r>
                <a:rPr lang="da-DK" sz="1000" dirty="0"/>
                <a:t>209</a:t>
              </a:r>
            </a:p>
          </p:txBody>
        </p:sp>
      </p:grpSp>
      <p:grpSp>
        <p:nvGrpSpPr>
          <p:cNvPr id="2586" name="Gruppe 2585">
            <a:extLst>
              <a:ext uri="{FF2B5EF4-FFF2-40B4-BE49-F238E27FC236}">
                <a16:creationId xmlns:a16="http://schemas.microsoft.com/office/drawing/2014/main" id="{A2A26C0E-E1A5-648C-6DC7-29D50C0E206A}"/>
              </a:ext>
            </a:extLst>
          </p:cNvPr>
          <p:cNvGrpSpPr/>
          <p:nvPr/>
        </p:nvGrpSpPr>
        <p:grpSpPr>
          <a:xfrm>
            <a:off x="6226869" y="5354207"/>
            <a:ext cx="667465" cy="566405"/>
            <a:chOff x="5685555" y="3711707"/>
            <a:chExt cx="667465" cy="566405"/>
          </a:xfrm>
        </p:grpSpPr>
        <p:sp>
          <p:nvSpPr>
            <p:cNvPr id="2587" name="Rektangel 2586">
              <a:hlinkClick r:id="rId8" action="ppaction://hlinksldjump"/>
              <a:extLst>
                <a:ext uri="{FF2B5EF4-FFF2-40B4-BE49-F238E27FC236}">
                  <a16:creationId xmlns:a16="http://schemas.microsoft.com/office/drawing/2014/main" id="{483E1752-6B74-9D71-80DD-B185E9328767}"/>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88" name="Tekstfelt 2587">
              <a:hlinkClick r:id="rId8" action="ppaction://hlinksldjump"/>
              <a:extLst>
                <a:ext uri="{FF2B5EF4-FFF2-40B4-BE49-F238E27FC236}">
                  <a16:creationId xmlns:a16="http://schemas.microsoft.com/office/drawing/2014/main" id="{22EC2507-3B65-594D-E0EE-9E877FF343FD}"/>
                </a:ext>
              </a:extLst>
            </p:cNvPr>
            <p:cNvSpPr txBox="1"/>
            <p:nvPr/>
          </p:nvSpPr>
          <p:spPr>
            <a:xfrm>
              <a:off x="5686098" y="3987915"/>
              <a:ext cx="391454" cy="246221"/>
            </a:xfrm>
            <a:prstGeom prst="rect">
              <a:avLst/>
            </a:prstGeom>
            <a:noFill/>
            <a:scene3d>
              <a:camera prst="orthographicFront"/>
              <a:lightRig rig="threePt" dir="t"/>
            </a:scene3d>
            <a:sp3d>
              <a:bevelT h="38100"/>
            </a:sp3d>
          </p:spPr>
          <p:txBody>
            <a:bodyPr wrap="none" rtlCol="0">
              <a:spAutoFit/>
            </a:bodyPr>
            <a:lstStyle/>
            <a:p>
              <a:pPr algn="r"/>
              <a:r>
                <a:rPr lang="da-DK" sz="1000" dirty="0"/>
                <a:t>210</a:t>
              </a:r>
            </a:p>
          </p:txBody>
        </p:sp>
        <p:sp>
          <p:nvSpPr>
            <p:cNvPr id="2589" name="Tekstfelt 2588">
              <a:hlinkClick r:id="rId8" action="ppaction://hlinksldjump"/>
              <a:extLst>
                <a:ext uri="{FF2B5EF4-FFF2-40B4-BE49-F238E27FC236}">
                  <a16:creationId xmlns:a16="http://schemas.microsoft.com/office/drawing/2014/main" id="{27892521-8F77-57DC-B3AE-C20234D4B141}"/>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2590" name="Tekstfelt 2589">
              <a:hlinkClick r:id="rId8" action="ppaction://hlinksldjump"/>
              <a:extLst>
                <a:ext uri="{FF2B5EF4-FFF2-40B4-BE49-F238E27FC236}">
                  <a16:creationId xmlns:a16="http://schemas.microsoft.com/office/drawing/2014/main" id="{DF3B91D9-4639-95B0-2142-3ED1AD0B088D}"/>
                </a:ext>
              </a:extLst>
            </p:cNvPr>
            <p:cNvSpPr txBox="1"/>
            <p:nvPr/>
          </p:nvSpPr>
          <p:spPr>
            <a:xfrm>
              <a:off x="576020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2591" name="Tekstfelt 2590">
              <a:hlinkClick r:id="rId8" action="ppaction://hlinksldjump"/>
              <a:extLst>
                <a:ext uri="{FF2B5EF4-FFF2-40B4-BE49-F238E27FC236}">
                  <a16:creationId xmlns:a16="http://schemas.microsoft.com/office/drawing/2014/main" id="{2D6C01D1-B7A7-3551-FA71-313F4ACA4BB1}"/>
                </a:ext>
              </a:extLst>
            </p:cNvPr>
            <p:cNvSpPr txBox="1"/>
            <p:nvPr/>
          </p:nvSpPr>
          <p:spPr>
            <a:xfrm>
              <a:off x="5685555" y="3844047"/>
              <a:ext cx="391454" cy="246221"/>
            </a:xfrm>
            <a:prstGeom prst="rect">
              <a:avLst/>
            </a:prstGeom>
            <a:noFill/>
          </p:spPr>
          <p:txBody>
            <a:bodyPr wrap="none" rtlCol="0">
              <a:spAutoFit/>
            </a:bodyPr>
            <a:lstStyle/>
            <a:p>
              <a:r>
                <a:rPr lang="da-DK" sz="1000" dirty="0"/>
                <a:t>210</a:t>
              </a:r>
            </a:p>
          </p:txBody>
        </p:sp>
      </p:grpSp>
      <p:grpSp>
        <p:nvGrpSpPr>
          <p:cNvPr id="2592" name="Gruppe 2591">
            <a:extLst>
              <a:ext uri="{FF2B5EF4-FFF2-40B4-BE49-F238E27FC236}">
                <a16:creationId xmlns:a16="http://schemas.microsoft.com/office/drawing/2014/main" id="{A80D9DE2-F3A3-278B-5734-347B43199CA5}"/>
              </a:ext>
            </a:extLst>
          </p:cNvPr>
          <p:cNvGrpSpPr/>
          <p:nvPr/>
        </p:nvGrpSpPr>
        <p:grpSpPr>
          <a:xfrm>
            <a:off x="6927164" y="5355459"/>
            <a:ext cx="667465" cy="566405"/>
            <a:chOff x="5685555" y="3711707"/>
            <a:chExt cx="667465" cy="566405"/>
          </a:xfrm>
        </p:grpSpPr>
        <p:sp>
          <p:nvSpPr>
            <p:cNvPr id="2593" name="Rektangel 2592">
              <a:hlinkClick r:id="rId8" action="ppaction://hlinksldjump"/>
              <a:extLst>
                <a:ext uri="{FF2B5EF4-FFF2-40B4-BE49-F238E27FC236}">
                  <a16:creationId xmlns:a16="http://schemas.microsoft.com/office/drawing/2014/main" id="{AEB6831A-0772-BCA1-E297-B0F974E85F71}"/>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94" name="Tekstfelt 2593">
              <a:hlinkClick r:id="rId8" action="ppaction://hlinksldjump"/>
              <a:extLst>
                <a:ext uri="{FF2B5EF4-FFF2-40B4-BE49-F238E27FC236}">
                  <a16:creationId xmlns:a16="http://schemas.microsoft.com/office/drawing/2014/main" id="{27AC34CE-E809-D121-8EDF-4A81DCF4A940}"/>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82</a:t>
              </a:r>
            </a:p>
          </p:txBody>
        </p:sp>
        <p:sp>
          <p:nvSpPr>
            <p:cNvPr id="2595" name="Tekstfelt 2594">
              <a:hlinkClick r:id="rId8" action="ppaction://hlinksldjump"/>
              <a:extLst>
                <a:ext uri="{FF2B5EF4-FFF2-40B4-BE49-F238E27FC236}">
                  <a16:creationId xmlns:a16="http://schemas.microsoft.com/office/drawing/2014/main" id="{54EFB234-A727-CBD2-D85F-025001DB483F}"/>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Pb</a:t>
              </a:r>
              <a:endParaRPr lang="da-DK" sz="1600" dirty="0"/>
            </a:p>
          </p:txBody>
        </p:sp>
        <p:sp>
          <p:nvSpPr>
            <p:cNvPr id="2596" name="Tekstfelt 2595">
              <a:hlinkClick r:id="rId8" action="ppaction://hlinksldjump"/>
              <a:extLst>
                <a:ext uri="{FF2B5EF4-FFF2-40B4-BE49-F238E27FC236}">
                  <a16:creationId xmlns:a16="http://schemas.microsoft.com/office/drawing/2014/main" id="{815D33C0-6321-C99E-3E6D-BD910B4B8424}"/>
                </a:ext>
              </a:extLst>
            </p:cNvPr>
            <p:cNvSpPr txBox="1"/>
            <p:nvPr/>
          </p:nvSpPr>
          <p:spPr>
            <a:xfrm>
              <a:off x="5863574" y="3711707"/>
              <a:ext cx="320922" cy="215444"/>
            </a:xfrm>
            <a:prstGeom prst="rect">
              <a:avLst/>
            </a:prstGeom>
            <a:noFill/>
            <a:scene3d>
              <a:camera prst="orthographicFront"/>
              <a:lightRig rig="threePt" dir="t"/>
            </a:scene3d>
            <a:sp3d>
              <a:bevelT h="38100"/>
            </a:sp3d>
          </p:spPr>
          <p:txBody>
            <a:bodyPr wrap="none" rtlCol="0">
              <a:spAutoFit/>
            </a:bodyPr>
            <a:lstStyle/>
            <a:p>
              <a:r>
                <a:rPr lang="da-DK" sz="800" dirty="0"/>
                <a:t>Bly</a:t>
              </a:r>
            </a:p>
          </p:txBody>
        </p:sp>
        <p:sp>
          <p:nvSpPr>
            <p:cNvPr id="2597" name="Tekstfelt 2596">
              <a:hlinkClick r:id="rId8" action="ppaction://hlinksldjump"/>
              <a:extLst>
                <a:ext uri="{FF2B5EF4-FFF2-40B4-BE49-F238E27FC236}">
                  <a16:creationId xmlns:a16="http://schemas.microsoft.com/office/drawing/2014/main" id="{1C096ECB-0A6A-7FDD-7534-C05DC85BC899}"/>
                </a:ext>
              </a:extLst>
            </p:cNvPr>
            <p:cNvSpPr txBox="1"/>
            <p:nvPr/>
          </p:nvSpPr>
          <p:spPr>
            <a:xfrm>
              <a:off x="5685555" y="3844047"/>
              <a:ext cx="391454" cy="246221"/>
            </a:xfrm>
            <a:prstGeom prst="rect">
              <a:avLst/>
            </a:prstGeom>
            <a:noFill/>
          </p:spPr>
          <p:txBody>
            <a:bodyPr wrap="none" rtlCol="0">
              <a:spAutoFit/>
            </a:bodyPr>
            <a:lstStyle/>
            <a:p>
              <a:r>
                <a:rPr lang="da-DK" sz="1000" dirty="0"/>
                <a:t>210</a:t>
              </a:r>
            </a:p>
          </p:txBody>
        </p:sp>
      </p:grpSp>
      <p:grpSp>
        <p:nvGrpSpPr>
          <p:cNvPr id="2598" name="Gruppe 2597">
            <a:extLst>
              <a:ext uri="{FF2B5EF4-FFF2-40B4-BE49-F238E27FC236}">
                <a16:creationId xmlns:a16="http://schemas.microsoft.com/office/drawing/2014/main" id="{EE720DC7-CEB0-B8A4-5FC5-3DDEAFC06B0F}"/>
              </a:ext>
            </a:extLst>
          </p:cNvPr>
          <p:cNvGrpSpPr/>
          <p:nvPr/>
        </p:nvGrpSpPr>
        <p:grpSpPr>
          <a:xfrm>
            <a:off x="7646349" y="5352938"/>
            <a:ext cx="667465" cy="566405"/>
            <a:chOff x="5685555" y="3711707"/>
            <a:chExt cx="667465" cy="566405"/>
          </a:xfrm>
        </p:grpSpPr>
        <p:sp>
          <p:nvSpPr>
            <p:cNvPr id="2599" name="Rektangel 2598">
              <a:hlinkClick r:id="rId9" action="ppaction://hlinksldjump"/>
              <a:extLst>
                <a:ext uri="{FF2B5EF4-FFF2-40B4-BE49-F238E27FC236}">
                  <a16:creationId xmlns:a16="http://schemas.microsoft.com/office/drawing/2014/main" id="{284D1C50-541C-0C64-0489-2BBA0049B8B1}"/>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00" name="Tekstfelt 2599">
              <a:hlinkClick r:id="rId9" action="ppaction://hlinksldjump"/>
              <a:extLst>
                <a:ext uri="{FF2B5EF4-FFF2-40B4-BE49-F238E27FC236}">
                  <a16:creationId xmlns:a16="http://schemas.microsoft.com/office/drawing/2014/main" id="{9F0E5BA0-91A9-DED2-F7E2-5AB0283A08B3}"/>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84</a:t>
              </a:r>
            </a:p>
          </p:txBody>
        </p:sp>
        <p:sp>
          <p:nvSpPr>
            <p:cNvPr id="2601" name="Tekstfelt 2600">
              <a:hlinkClick r:id="rId9" action="ppaction://hlinksldjump"/>
              <a:extLst>
                <a:ext uri="{FF2B5EF4-FFF2-40B4-BE49-F238E27FC236}">
                  <a16:creationId xmlns:a16="http://schemas.microsoft.com/office/drawing/2014/main" id="{4275E5EE-2258-428B-51E8-3BA0EF70C3DA}"/>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Po</a:t>
              </a:r>
            </a:p>
          </p:txBody>
        </p:sp>
        <p:sp>
          <p:nvSpPr>
            <p:cNvPr id="2602" name="Tekstfelt 2601">
              <a:hlinkClick r:id="rId9" action="ppaction://hlinksldjump"/>
              <a:extLst>
                <a:ext uri="{FF2B5EF4-FFF2-40B4-BE49-F238E27FC236}">
                  <a16:creationId xmlns:a16="http://schemas.microsoft.com/office/drawing/2014/main" id="{051D4685-F7FC-6681-FB9D-07B1CC2D7808}"/>
                </a:ext>
              </a:extLst>
            </p:cNvPr>
            <p:cNvSpPr txBox="1"/>
            <p:nvPr/>
          </p:nvSpPr>
          <p:spPr>
            <a:xfrm>
              <a:off x="5728404" y="3711707"/>
              <a:ext cx="609462" cy="215444"/>
            </a:xfrm>
            <a:prstGeom prst="rect">
              <a:avLst/>
            </a:prstGeom>
            <a:noFill/>
            <a:scene3d>
              <a:camera prst="orthographicFront"/>
              <a:lightRig rig="threePt" dir="t"/>
            </a:scene3d>
            <a:sp3d>
              <a:bevelT h="38100"/>
            </a:sp3d>
          </p:spPr>
          <p:txBody>
            <a:bodyPr wrap="none" rtlCol="0">
              <a:spAutoFit/>
            </a:bodyPr>
            <a:lstStyle/>
            <a:p>
              <a:r>
                <a:rPr lang="da-DK" sz="800" dirty="0"/>
                <a:t>Polonium</a:t>
              </a:r>
            </a:p>
          </p:txBody>
        </p:sp>
        <p:sp>
          <p:nvSpPr>
            <p:cNvPr id="2603" name="Tekstfelt 2602">
              <a:hlinkClick r:id="rId9" action="ppaction://hlinksldjump"/>
              <a:extLst>
                <a:ext uri="{FF2B5EF4-FFF2-40B4-BE49-F238E27FC236}">
                  <a16:creationId xmlns:a16="http://schemas.microsoft.com/office/drawing/2014/main" id="{A9BE7080-342E-4B52-81C8-26E8AA79F848}"/>
                </a:ext>
              </a:extLst>
            </p:cNvPr>
            <p:cNvSpPr txBox="1"/>
            <p:nvPr/>
          </p:nvSpPr>
          <p:spPr>
            <a:xfrm>
              <a:off x="5685555" y="3844047"/>
              <a:ext cx="391454" cy="246221"/>
            </a:xfrm>
            <a:prstGeom prst="rect">
              <a:avLst/>
            </a:prstGeom>
            <a:noFill/>
          </p:spPr>
          <p:txBody>
            <a:bodyPr wrap="none" rtlCol="0">
              <a:spAutoFit/>
            </a:bodyPr>
            <a:lstStyle/>
            <a:p>
              <a:r>
                <a:rPr lang="da-DK" sz="1000" dirty="0"/>
                <a:t>210</a:t>
              </a:r>
            </a:p>
          </p:txBody>
        </p:sp>
      </p:grpSp>
      <p:grpSp>
        <p:nvGrpSpPr>
          <p:cNvPr id="2604" name="Gruppe 2603">
            <a:extLst>
              <a:ext uri="{FF2B5EF4-FFF2-40B4-BE49-F238E27FC236}">
                <a16:creationId xmlns:a16="http://schemas.microsoft.com/office/drawing/2014/main" id="{CAEBB639-9863-CEE8-0766-7D2A0CD3A818}"/>
              </a:ext>
            </a:extLst>
          </p:cNvPr>
          <p:cNvGrpSpPr/>
          <p:nvPr/>
        </p:nvGrpSpPr>
        <p:grpSpPr>
          <a:xfrm>
            <a:off x="8350423" y="5350415"/>
            <a:ext cx="667465" cy="566405"/>
            <a:chOff x="5685555" y="3711707"/>
            <a:chExt cx="667465" cy="566405"/>
          </a:xfrm>
        </p:grpSpPr>
        <p:sp>
          <p:nvSpPr>
            <p:cNvPr id="2605" name="Rektangel 2604">
              <a:hlinkClick r:id="rId8" action="ppaction://hlinksldjump"/>
              <a:extLst>
                <a:ext uri="{FF2B5EF4-FFF2-40B4-BE49-F238E27FC236}">
                  <a16:creationId xmlns:a16="http://schemas.microsoft.com/office/drawing/2014/main" id="{EABDE5B0-9152-2B36-C44D-A213F3493F5B}"/>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06" name="Tekstfelt 2605">
              <a:hlinkClick r:id="rId8" action="ppaction://hlinksldjump"/>
              <a:extLst>
                <a:ext uri="{FF2B5EF4-FFF2-40B4-BE49-F238E27FC236}">
                  <a16:creationId xmlns:a16="http://schemas.microsoft.com/office/drawing/2014/main" id="{E4FCD7B5-BB3F-DD41-2464-B9092BCFC494}"/>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2607" name="Tekstfelt 2606">
              <a:hlinkClick r:id="rId8" action="ppaction://hlinksldjump"/>
              <a:extLst>
                <a:ext uri="{FF2B5EF4-FFF2-40B4-BE49-F238E27FC236}">
                  <a16:creationId xmlns:a16="http://schemas.microsoft.com/office/drawing/2014/main" id="{DF9042E7-FD78-457B-8009-CC501C04058B}"/>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2608" name="Tekstfelt 2607">
              <a:hlinkClick r:id="rId8" action="ppaction://hlinksldjump"/>
              <a:extLst>
                <a:ext uri="{FF2B5EF4-FFF2-40B4-BE49-F238E27FC236}">
                  <a16:creationId xmlns:a16="http://schemas.microsoft.com/office/drawing/2014/main" id="{9816230A-F9D5-5FCE-6D70-98022BEC2216}"/>
                </a:ext>
              </a:extLst>
            </p:cNvPr>
            <p:cNvSpPr txBox="1"/>
            <p:nvPr/>
          </p:nvSpPr>
          <p:spPr>
            <a:xfrm>
              <a:off x="5807914" y="3711707"/>
              <a:ext cx="417102" cy="215444"/>
            </a:xfrm>
            <a:prstGeom prst="rect">
              <a:avLst/>
            </a:prstGeom>
            <a:noFill/>
            <a:scene3d>
              <a:camera prst="orthographicFront"/>
              <a:lightRig rig="threePt" dir="t"/>
            </a:scene3d>
            <a:sp3d>
              <a:bevelT h="38100"/>
            </a:sp3d>
          </p:spPr>
          <p:txBody>
            <a:bodyPr wrap="none" rtlCol="0">
              <a:spAutoFit/>
            </a:bodyPr>
            <a:lstStyle/>
            <a:p>
              <a:r>
                <a:rPr lang="da-DK" sz="800" dirty="0" err="1"/>
                <a:t>Astat</a:t>
              </a:r>
              <a:endParaRPr lang="da-DK" sz="800" dirty="0"/>
            </a:p>
          </p:txBody>
        </p:sp>
        <p:sp>
          <p:nvSpPr>
            <p:cNvPr id="2609" name="Tekstfelt 2608">
              <a:hlinkClick r:id="rId8" action="ppaction://hlinksldjump"/>
              <a:extLst>
                <a:ext uri="{FF2B5EF4-FFF2-40B4-BE49-F238E27FC236}">
                  <a16:creationId xmlns:a16="http://schemas.microsoft.com/office/drawing/2014/main" id="{07BF1AAA-5044-1FEF-4426-06BAC845AC54}"/>
                </a:ext>
              </a:extLst>
            </p:cNvPr>
            <p:cNvSpPr txBox="1"/>
            <p:nvPr/>
          </p:nvSpPr>
          <p:spPr>
            <a:xfrm>
              <a:off x="5685555" y="3844047"/>
              <a:ext cx="391454" cy="246221"/>
            </a:xfrm>
            <a:prstGeom prst="rect">
              <a:avLst/>
            </a:prstGeom>
            <a:noFill/>
          </p:spPr>
          <p:txBody>
            <a:bodyPr wrap="none" rtlCol="0">
              <a:spAutoFit/>
            </a:bodyPr>
            <a:lstStyle/>
            <a:p>
              <a:r>
                <a:rPr lang="da-DK" sz="1000" dirty="0"/>
                <a:t>214</a:t>
              </a:r>
            </a:p>
          </p:txBody>
        </p:sp>
      </p:grpSp>
      <p:grpSp>
        <p:nvGrpSpPr>
          <p:cNvPr id="2610" name="Gruppe 2609">
            <a:extLst>
              <a:ext uri="{FF2B5EF4-FFF2-40B4-BE49-F238E27FC236}">
                <a16:creationId xmlns:a16="http://schemas.microsoft.com/office/drawing/2014/main" id="{F5CA460D-9B05-7974-08B6-175D11377DEB}"/>
              </a:ext>
            </a:extLst>
          </p:cNvPr>
          <p:cNvGrpSpPr/>
          <p:nvPr/>
        </p:nvGrpSpPr>
        <p:grpSpPr>
          <a:xfrm>
            <a:off x="9073392" y="5351667"/>
            <a:ext cx="667465" cy="566405"/>
            <a:chOff x="5685555" y="3711707"/>
            <a:chExt cx="667465" cy="566405"/>
          </a:xfrm>
        </p:grpSpPr>
        <p:sp>
          <p:nvSpPr>
            <p:cNvPr id="2611" name="Rektangel 2610">
              <a:hlinkClick r:id="rId8" action="ppaction://hlinksldjump"/>
              <a:extLst>
                <a:ext uri="{FF2B5EF4-FFF2-40B4-BE49-F238E27FC236}">
                  <a16:creationId xmlns:a16="http://schemas.microsoft.com/office/drawing/2014/main" id="{F2D7A75C-959F-D2CD-CD2A-E27F5EDC338E}"/>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12" name="Tekstfelt 2611">
              <a:hlinkClick r:id="rId8" action="ppaction://hlinksldjump"/>
              <a:extLst>
                <a:ext uri="{FF2B5EF4-FFF2-40B4-BE49-F238E27FC236}">
                  <a16:creationId xmlns:a16="http://schemas.microsoft.com/office/drawing/2014/main" id="{B6C74473-CD2A-ACA6-8880-CD4588D0E14B}"/>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84</a:t>
              </a:r>
            </a:p>
          </p:txBody>
        </p:sp>
        <p:sp>
          <p:nvSpPr>
            <p:cNvPr id="2613" name="Tekstfelt 2612">
              <a:hlinkClick r:id="rId8" action="ppaction://hlinksldjump"/>
              <a:extLst>
                <a:ext uri="{FF2B5EF4-FFF2-40B4-BE49-F238E27FC236}">
                  <a16:creationId xmlns:a16="http://schemas.microsoft.com/office/drawing/2014/main" id="{7BA9310D-D3B7-B101-930B-C7D9DFE3CCE9}"/>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Po</a:t>
              </a:r>
            </a:p>
          </p:txBody>
        </p:sp>
        <p:sp>
          <p:nvSpPr>
            <p:cNvPr id="2614" name="Tekstfelt 2613">
              <a:hlinkClick r:id="rId8" action="ppaction://hlinksldjump"/>
              <a:extLst>
                <a:ext uri="{FF2B5EF4-FFF2-40B4-BE49-F238E27FC236}">
                  <a16:creationId xmlns:a16="http://schemas.microsoft.com/office/drawing/2014/main" id="{F3F2577C-5D28-5982-BE42-26B6C837E3B2}"/>
                </a:ext>
              </a:extLst>
            </p:cNvPr>
            <p:cNvSpPr txBox="1"/>
            <p:nvPr/>
          </p:nvSpPr>
          <p:spPr>
            <a:xfrm>
              <a:off x="5728404" y="3711707"/>
              <a:ext cx="609462" cy="215444"/>
            </a:xfrm>
            <a:prstGeom prst="rect">
              <a:avLst/>
            </a:prstGeom>
            <a:noFill/>
            <a:scene3d>
              <a:camera prst="orthographicFront"/>
              <a:lightRig rig="threePt" dir="t"/>
            </a:scene3d>
            <a:sp3d>
              <a:bevelT h="38100"/>
            </a:sp3d>
          </p:spPr>
          <p:txBody>
            <a:bodyPr wrap="none" rtlCol="0">
              <a:spAutoFit/>
            </a:bodyPr>
            <a:lstStyle/>
            <a:p>
              <a:r>
                <a:rPr lang="da-DK" sz="800" dirty="0"/>
                <a:t>Polonium</a:t>
              </a:r>
            </a:p>
          </p:txBody>
        </p:sp>
        <p:sp>
          <p:nvSpPr>
            <p:cNvPr id="2615" name="Tekstfelt 2614">
              <a:hlinkClick r:id="rId8" action="ppaction://hlinksldjump"/>
              <a:extLst>
                <a:ext uri="{FF2B5EF4-FFF2-40B4-BE49-F238E27FC236}">
                  <a16:creationId xmlns:a16="http://schemas.microsoft.com/office/drawing/2014/main" id="{FB793B71-D6B5-5E90-D20A-2119F471C4D8}"/>
                </a:ext>
              </a:extLst>
            </p:cNvPr>
            <p:cNvSpPr txBox="1"/>
            <p:nvPr/>
          </p:nvSpPr>
          <p:spPr>
            <a:xfrm>
              <a:off x="5685555" y="3844047"/>
              <a:ext cx="391454" cy="246221"/>
            </a:xfrm>
            <a:prstGeom prst="rect">
              <a:avLst/>
            </a:prstGeom>
            <a:noFill/>
          </p:spPr>
          <p:txBody>
            <a:bodyPr wrap="none" rtlCol="0">
              <a:spAutoFit/>
            </a:bodyPr>
            <a:lstStyle/>
            <a:p>
              <a:r>
                <a:rPr lang="da-DK" sz="1000" dirty="0"/>
                <a:t>212</a:t>
              </a:r>
            </a:p>
          </p:txBody>
        </p:sp>
      </p:grpSp>
      <p:sp>
        <p:nvSpPr>
          <p:cNvPr id="3" name="Tekstfelt 2">
            <a:extLst>
              <a:ext uri="{FF2B5EF4-FFF2-40B4-BE49-F238E27FC236}">
                <a16:creationId xmlns:a16="http://schemas.microsoft.com/office/drawing/2014/main" id="{F0A812BC-0579-24E7-4A94-6B76846D5568}"/>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cxnSp>
        <p:nvCxnSpPr>
          <p:cNvPr id="6" name="Lige pilforbindelse 5">
            <a:extLst>
              <a:ext uri="{FF2B5EF4-FFF2-40B4-BE49-F238E27FC236}">
                <a16:creationId xmlns:a16="http://schemas.microsoft.com/office/drawing/2014/main" id="{E4AF9841-D450-F213-51EF-5EF34A31B5AA}"/>
              </a:ext>
            </a:extLst>
          </p:cNvPr>
          <p:cNvCxnSpPr>
            <a:cxnSpLocks/>
          </p:cNvCxnSpPr>
          <p:nvPr/>
        </p:nvCxnSpPr>
        <p:spPr>
          <a:xfrm flipH="1">
            <a:off x="5053063" y="4799420"/>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7" name="Lige pilforbindelse 6">
            <a:extLst>
              <a:ext uri="{FF2B5EF4-FFF2-40B4-BE49-F238E27FC236}">
                <a16:creationId xmlns:a16="http://schemas.microsoft.com/office/drawing/2014/main" id="{CABA2E0D-E168-6CBE-FE46-D6D9D7CF89AE}"/>
              </a:ext>
            </a:extLst>
          </p:cNvPr>
          <p:cNvCxnSpPr>
            <a:cxnSpLocks/>
          </p:cNvCxnSpPr>
          <p:nvPr/>
        </p:nvCxnSpPr>
        <p:spPr>
          <a:xfrm flipH="1">
            <a:off x="4183102" y="5650798"/>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8" name="Lige pilforbindelse 7">
            <a:extLst>
              <a:ext uri="{FF2B5EF4-FFF2-40B4-BE49-F238E27FC236}">
                <a16:creationId xmlns:a16="http://schemas.microsoft.com/office/drawing/2014/main" id="{25439DE2-21E6-7854-3D4F-03C3400F2807}"/>
              </a:ext>
            </a:extLst>
          </p:cNvPr>
          <p:cNvCxnSpPr>
            <a:cxnSpLocks/>
          </p:cNvCxnSpPr>
          <p:nvPr/>
        </p:nvCxnSpPr>
        <p:spPr>
          <a:xfrm flipH="1">
            <a:off x="2454019" y="5656747"/>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9" name="Lige pilforbindelse 8">
            <a:extLst>
              <a:ext uri="{FF2B5EF4-FFF2-40B4-BE49-F238E27FC236}">
                <a16:creationId xmlns:a16="http://schemas.microsoft.com/office/drawing/2014/main" id="{F9939312-D13D-A28B-93BB-707E2F78C8CF}"/>
              </a:ext>
            </a:extLst>
          </p:cNvPr>
          <p:cNvCxnSpPr>
            <a:cxnSpLocks noChangeAspect="1"/>
          </p:cNvCxnSpPr>
          <p:nvPr/>
        </p:nvCxnSpPr>
        <p:spPr>
          <a:xfrm rot="10800000">
            <a:off x="3740164" y="6065641"/>
            <a:ext cx="252000" cy="212400"/>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10" name="Lige pilforbindelse 9">
            <a:extLst>
              <a:ext uri="{FF2B5EF4-FFF2-40B4-BE49-F238E27FC236}">
                <a16:creationId xmlns:a16="http://schemas.microsoft.com/office/drawing/2014/main" id="{E151BA89-D884-4443-2423-F405CE4FD632}"/>
              </a:ext>
            </a:extLst>
          </p:cNvPr>
          <p:cNvCxnSpPr>
            <a:cxnSpLocks noChangeAspect="1"/>
          </p:cNvCxnSpPr>
          <p:nvPr/>
        </p:nvCxnSpPr>
        <p:spPr>
          <a:xfrm rot="10800000">
            <a:off x="3307849" y="5633326"/>
            <a:ext cx="252000" cy="212400"/>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11" name="Lige pilforbindelse 10">
            <a:extLst>
              <a:ext uri="{FF2B5EF4-FFF2-40B4-BE49-F238E27FC236}">
                <a16:creationId xmlns:a16="http://schemas.microsoft.com/office/drawing/2014/main" id="{4FA25218-B21E-726A-987C-C4745F078592}"/>
              </a:ext>
            </a:extLst>
          </p:cNvPr>
          <p:cNvCxnSpPr>
            <a:cxnSpLocks noChangeAspect="1"/>
          </p:cNvCxnSpPr>
          <p:nvPr/>
        </p:nvCxnSpPr>
        <p:spPr>
          <a:xfrm rot="10800000">
            <a:off x="1995339" y="6081194"/>
            <a:ext cx="252000" cy="212400"/>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6994773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7"/>
                                        </p:tgtEl>
                                        <p:attrNameLst>
                                          <p:attrName>style.visibility</p:attrName>
                                        </p:attrNameLst>
                                      </p:cBhvr>
                                      <p:to>
                                        <p:strVal val="visible"/>
                                      </p:to>
                                    </p:set>
                                    <p:animEffect transition="in" filter="dissolve">
                                      <p:cBhvr>
                                        <p:cTn id="11" dur="500"/>
                                        <p:tgtEl>
                                          <p:spTgt spid="7"/>
                                        </p:tgtEl>
                                      </p:cBhvr>
                                    </p:animEffect>
                                  </p:childTnLst>
                                </p:cTn>
                              </p:par>
                            </p:childTnLst>
                          </p:cTn>
                        </p:par>
                        <p:par>
                          <p:cTn id="12" fill="hold">
                            <p:stCondLst>
                              <p:cond delay="1000"/>
                            </p:stCondLst>
                            <p:childTnLst>
                              <p:par>
                                <p:cTn id="13" presetID="9" presetClass="entr" presetSubtype="0" fill="hold" nodeType="after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dissolve">
                                      <p:cBhvr>
                                        <p:cTn id="15" dur="500"/>
                                        <p:tgtEl>
                                          <p:spTgt spid="9"/>
                                        </p:tgtEl>
                                      </p:cBhvr>
                                    </p:animEffect>
                                  </p:childTnLst>
                                </p:cTn>
                              </p:par>
                            </p:childTnLst>
                          </p:cTn>
                        </p:par>
                        <p:par>
                          <p:cTn id="16" fill="hold">
                            <p:stCondLst>
                              <p:cond delay="1500"/>
                            </p:stCondLst>
                            <p:childTnLst>
                              <p:par>
                                <p:cTn id="17" presetID="9" presetClass="entr" presetSubtype="0" fill="hold" nodeType="afterEffect">
                                  <p:stCondLst>
                                    <p:cond delay="0"/>
                                  </p:stCondLst>
                                  <p:childTnLst>
                                    <p:set>
                                      <p:cBhvr>
                                        <p:cTn id="18" dur="1" fill="hold">
                                          <p:stCondLst>
                                            <p:cond delay="0"/>
                                          </p:stCondLst>
                                        </p:cTn>
                                        <p:tgtEl>
                                          <p:spTgt spid="10"/>
                                        </p:tgtEl>
                                        <p:attrNameLst>
                                          <p:attrName>style.visibility</p:attrName>
                                        </p:attrNameLst>
                                      </p:cBhvr>
                                      <p:to>
                                        <p:strVal val="visible"/>
                                      </p:to>
                                    </p:set>
                                    <p:animEffect transition="in" filter="dissolve">
                                      <p:cBhvr>
                                        <p:cTn id="19" dur="500"/>
                                        <p:tgtEl>
                                          <p:spTgt spid="10"/>
                                        </p:tgtEl>
                                      </p:cBhvr>
                                    </p:animEffect>
                                  </p:childTnLst>
                                </p:cTn>
                              </p:par>
                            </p:childTnLst>
                          </p:cTn>
                        </p:par>
                        <p:par>
                          <p:cTn id="20" fill="hold">
                            <p:stCondLst>
                              <p:cond delay="2000"/>
                            </p:stCondLst>
                            <p:childTnLst>
                              <p:par>
                                <p:cTn id="21" presetID="9" presetClass="entr" presetSubtype="0" fill="hold" nodeType="afterEffect">
                                  <p:stCondLst>
                                    <p:cond delay="0"/>
                                  </p:stCondLst>
                                  <p:childTnLst>
                                    <p:set>
                                      <p:cBhvr>
                                        <p:cTn id="22" dur="1" fill="hold">
                                          <p:stCondLst>
                                            <p:cond delay="0"/>
                                          </p:stCondLst>
                                        </p:cTn>
                                        <p:tgtEl>
                                          <p:spTgt spid="8"/>
                                        </p:tgtEl>
                                        <p:attrNameLst>
                                          <p:attrName>style.visibility</p:attrName>
                                        </p:attrNameLst>
                                      </p:cBhvr>
                                      <p:to>
                                        <p:strVal val="visible"/>
                                      </p:to>
                                    </p:set>
                                    <p:animEffect transition="in" filter="dissolve">
                                      <p:cBhvr>
                                        <p:cTn id="23" dur="500"/>
                                        <p:tgtEl>
                                          <p:spTgt spid="8"/>
                                        </p:tgtEl>
                                      </p:cBhvr>
                                    </p:animEffect>
                                  </p:childTnLst>
                                </p:cTn>
                              </p:par>
                            </p:childTnLst>
                          </p:cTn>
                        </p:par>
                        <p:par>
                          <p:cTn id="24" fill="hold">
                            <p:stCondLst>
                              <p:cond delay="2500"/>
                            </p:stCondLst>
                            <p:childTnLst>
                              <p:par>
                                <p:cTn id="25" presetID="9" presetClass="entr" presetSubtype="0" fill="hold" nodeType="afterEffect">
                                  <p:stCondLst>
                                    <p:cond delay="0"/>
                                  </p:stCondLst>
                                  <p:childTnLst>
                                    <p:set>
                                      <p:cBhvr>
                                        <p:cTn id="26" dur="1" fill="hold">
                                          <p:stCondLst>
                                            <p:cond delay="0"/>
                                          </p:stCondLst>
                                        </p:cTn>
                                        <p:tgtEl>
                                          <p:spTgt spid="11"/>
                                        </p:tgtEl>
                                        <p:attrNameLst>
                                          <p:attrName>style.visibility</p:attrName>
                                        </p:attrNameLst>
                                      </p:cBhvr>
                                      <p:to>
                                        <p:strVal val="visible"/>
                                      </p:to>
                                    </p:set>
                                    <p:animEffect transition="in" filter="dissolve">
                                      <p:cBhvr>
                                        <p:cTn id="27"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682BAE6-DBE3-CC98-741A-08128B8E0CAD}"/>
            </a:ext>
          </a:extLst>
        </p:cNvPr>
        <p:cNvGrpSpPr/>
        <p:nvPr/>
      </p:nvGrpSpPr>
      <p:grpSpPr>
        <a:xfrm>
          <a:off x="0" y="0"/>
          <a:ext cx="0" cy="0"/>
          <a:chOff x="0" y="0"/>
          <a:chExt cx="0" cy="0"/>
        </a:xfrm>
      </p:grpSpPr>
      <p:pic>
        <p:nvPicPr>
          <p:cNvPr id="2552" name="Picture 2" descr="Ai Genereret, Forladt, Bygning, Gammel">
            <a:extLst>
              <a:ext uri="{FF2B5EF4-FFF2-40B4-BE49-F238E27FC236}">
                <a16:creationId xmlns:a16="http://schemas.microsoft.com/office/drawing/2014/main" id="{21351212-418F-D810-7C63-1841B1083609}"/>
              </a:ext>
            </a:extLst>
          </p:cNvPr>
          <p:cNvPicPr>
            <a:picLocks noChangeAspect="1" noChangeArrowheads="1"/>
          </p:cNvPicPr>
          <p:nvPr/>
        </p:nvPicPr>
        <p:blipFill>
          <a:blip r:embed="rId3">
            <a:extLst>
              <a:ext uri="{BEBA8EAE-BF5A-486C-A8C5-ECC9F3942E4B}">
                <a14:imgProps xmlns:a14="http://schemas.microsoft.com/office/drawing/2010/main">
                  <a14:imgLayer r:embed="rId4">
                    <a14:imgEffect>
                      <a14:brightnessContrast bright="-40000" contrast="-40000"/>
                    </a14:imgEffect>
                  </a14:imgLayer>
                </a14:imgProps>
              </a:ext>
              <a:ext uri="{28A0092B-C50C-407E-A947-70E740481C1C}">
                <a14:useLocalDpi xmlns:a14="http://schemas.microsoft.com/office/drawing/2010/main" val="0"/>
              </a:ext>
            </a:extLst>
          </a:blip>
          <a:srcRect l="5024" r="14072" b="-1"/>
          <a:stretch/>
        </p:blipFill>
        <p:spPr bwMode="auto">
          <a:xfrm>
            <a:off x="20" y="1282"/>
            <a:ext cx="9905980" cy="6856718"/>
          </a:xfrm>
          <a:prstGeom prst="rect">
            <a:avLst/>
          </a:prstGeom>
          <a:noFill/>
          <a:extLst>
            <a:ext uri="{909E8E84-426E-40DD-AFC4-6F175D3DCCD1}">
              <a14:hiddenFill xmlns:a14="http://schemas.microsoft.com/office/drawing/2010/main">
                <a:solidFill>
                  <a:srgbClr val="FFFFFF"/>
                </a:solidFill>
              </a14:hiddenFill>
            </a:ext>
          </a:extLst>
        </p:spPr>
      </p:pic>
      <p:grpSp>
        <p:nvGrpSpPr>
          <p:cNvPr id="1640" name="Gruppe 1639">
            <a:extLst>
              <a:ext uri="{FF2B5EF4-FFF2-40B4-BE49-F238E27FC236}">
                <a16:creationId xmlns:a16="http://schemas.microsoft.com/office/drawing/2014/main" id="{F0D506B1-6D77-D952-2846-985872CBA5AA}"/>
              </a:ext>
            </a:extLst>
          </p:cNvPr>
          <p:cNvGrpSpPr/>
          <p:nvPr/>
        </p:nvGrpSpPr>
        <p:grpSpPr>
          <a:xfrm>
            <a:off x="338113" y="1387706"/>
            <a:ext cx="5842309" cy="5233756"/>
            <a:chOff x="766885" y="981717"/>
            <a:chExt cx="5842309" cy="5233756"/>
          </a:xfrm>
        </p:grpSpPr>
        <p:grpSp>
          <p:nvGrpSpPr>
            <p:cNvPr id="1641" name="Gruppe 1640">
              <a:extLst>
                <a:ext uri="{FF2B5EF4-FFF2-40B4-BE49-F238E27FC236}">
                  <a16:creationId xmlns:a16="http://schemas.microsoft.com/office/drawing/2014/main" id="{A7A76B7D-6D6C-85D2-8781-9162672C64F5}"/>
                </a:ext>
              </a:extLst>
            </p:cNvPr>
            <p:cNvGrpSpPr/>
            <p:nvPr/>
          </p:nvGrpSpPr>
          <p:grpSpPr>
            <a:xfrm>
              <a:off x="778422" y="981717"/>
              <a:ext cx="5830772" cy="5233756"/>
              <a:chOff x="-136438" y="1029165"/>
              <a:chExt cx="5830772" cy="5233756"/>
            </a:xfrm>
          </p:grpSpPr>
          <p:grpSp>
            <p:nvGrpSpPr>
              <p:cNvPr id="1808" name="Gruppe 1807">
                <a:extLst>
                  <a:ext uri="{FF2B5EF4-FFF2-40B4-BE49-F238E27FC236}">
                    <a16:creationId xmlns:a16="http://schemas.microsoft.com/office/drawing/2014/main" id="{8E05E8F3-5A71-1152-FAD1-8F37D9842FD1}"/>
                  </a:ext>
                </a:extLst>
              </p:cNvPr>
              <p:cNvGrpSpPr/>
              <p:nvPr/>
            </p:nvGrpSpPr>
            <p:grpSpPr>
              <a:xfrm>
                <a:off x="4253398" y="1061132"/>
                <a:ext cx="442069" cy="4756379"/>
                <a:chOff x="3817279" y="1064461"/>
                <a:chExt cx="442069" cy="4756379"/>
              </a:xfrm>
            </p:grpSpPr>
            <p:sp>
              <p:nvSpPr>
                <p:cNvPr id="2478" name="Rektangel 2477">
                  <a:extLst>
                    <a:ext uri="{FF2B5EF4-FFF2-40B4-BE49-F238E27FC236}">
                      <a16:creationId xmlns:a16="http://schemas.microsoft.com/office/drawing/2014/main" id="{5BCEA0A8-0FBF-D52F-BE6B-CFBECED9B00E}"/>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9" name="Rektangel 2478">
                  <a:extLst>
                    <a:ext uri="{FF2B5EF4-FFF2-40B4-BE49-F238E27FC236}">
                      <a16:creationId xmlns:a16="http://schemas.microsoft.com/office/drawing/2014/main" id="{E0D1E58A-BE7A-53B2-5801-64A2ECAF79B2}"/>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0" name="Rektangel 2479">
                  <a:extLst>
                    <a:ext uri="{FF2B5EF4-FFF2-40B4-BE49-F238E27FC236}">
                      <a16:creationId xmlns:a16="http://schemas.microsoft.com/office/drawing/2014/main" id="{7F766F7E-B8C8-F485-2500-CD6F111DABD0}"/>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1" name="Rektangel 2480">
                  <a:extLst>
                    <a:ext uri="{FF2B5EF4-FFF2-40B4-BE49-F238E27FC236}">
                      <a16:creationId xmlns:a16="http://schemas.microsoft.com/office/drawing/2014/main" id="{72280519-95E9-5A7F-F64B-6CD6B8B22989}"/>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2" name="Rektangel 2481">
                  <a:extLst>
                    <a:ext uri="{FF2B5EF4-FFF2-40B4-BE49-F238E27FC236}">
                      <a16:creationId xmlns:a16="http://schemas.microsoft.com/office/drawing/2014/main" id="{F4E8D23B-D710-8213-9A12-112C8FBDA870}"/>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3" name="Rektangel 2482">
                  <a:extLst>
                    <a:ext uri="{FF2B5EF4-FFF2-40B4-BE49-F238E27FC236}">
                      <a16:creationId xmlns:a16="http://schemas.microsoft.com/office/drawing/2014/main" id="{BDD1DC28-B51C-C33F-19CB-5905A238F89D}"/>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4" name="Rektangel 2483">
                  <a:extLst>
                    <a:ext uri="{FF2B5EF4-FFF2-40B4-BE49-F238E27FC236}">
                      <a16:creationId xmlns:a16="http://schemas.microsoft.com/office/drawing/2014/main" id="{3D016865-126B-D59E-59FB-511033B0784D}"/>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5" name="Rektangel 2484">
                  <a:extLst>
                    <a:ext uri="{FF2B5EF4-FFF2-40B4-BE49-F238E27FC236}">
                      <a16:creationId xmlns:a16="http://schemas.microsoft.com/office/drawing/2014/main" id="{441D339F-7900-A901-3807-AB8A50E8E416}"/>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6" name="Rektangel 2485">
                  <a:extLst>
                    <a:ext uri="{FF2B5EF4-FFF2-40B4-BE49-F238E27FC236}">
                      <a16:creationId xmlns:a16="http://schemas.microsoft.com/office/drawing/2014/main" id="{F77D38D3-AE60-31BC-7606-BAC151714035}"/>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7" name="Rektangel 2486">
                  <a:extLst>
                    <a:ext uri="{FF2B5EF4-FFF2-40B4-BE49-F238E27FC236}">
                      <a16:creationId xmlns:a16="http://schemas.microsoft.com/office/drawing/2014/main" id="{74B6F97E-96CC-9B52-C864-500C9F3A2A76}"/>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8" name="Rektangel 2487">
                  <a:extLst>
                    <a:ext uri="{FF2B5EF4-FFF2-40B4-BE49-F238E27FC236}">
                      <a16:creationId xmlns:a16="http://schemas.microsoft.com/office/drawing/2014/main" id="{3025F892-C774-6295-8E1F-88A0BCA4006C}"/>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809" name="Rektangel 1808">
                <a:extLst>
                  <a:ext uri="{FF2B5EF4-FFF2-40B4-BE49-F238E27FC236}">
                    <a16:creationId xmlns:a16="http://schemas.microsoft.com/office/drawing/2014/main" id="{25DC0585-795E-3837-5B9C-F0CE9A7AE589}"/>
                  </a:ext>
                </a:extLst>
              </p:cNvPr>
              <p:cNvSpPr>
                <a:spLocks noChangeAspect="1"/>
              </p:cNvSpPr>
              <p:nvPr/>
            </p:nvSpPr>
            <p:spPr>
              <a:xfrm>
                <a:off x="4265457" y="581623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1810" name="Gruppe 1809">
                <a:extLst>
                  <a:ext uri="{FF2B5EF4-FFF2-40B4-BE49-F238E27FC236}">
                    <a16:creationId xmlns:a16="http://schemas.microsoft.com/office/drawing/2014/main" id="{1D39A696-F8AE-0D19-1E3D-34640C27AC88}"/>
                  </a:ext>
                </a:extLst>
              </p:cNvPr>
              <p:cNvGrpSpPr/>
              <p:nvPr/>
            </p:nvGrpSpPr>
            <p:grpSpPr>
              <a:xfrm>
                <a:off x="4196610" y="1032983"/>
                <a:ext cx="641389" cy="5216305"/>
                <a:chOff x="2892468" y="1032983"/>
                <a:chExt cx="641389" cy="5216305"/>
              </a:xfrm>
            </p:grpSpPr>
            <p:grpSp>
              <p:nvGrpSpPr>
                <p:cNvPr id="2441" name="Gruppe 2440">
                  <a:extLst>
                    <a:ext uri="{FF2B5EF4-FFF2-40B4-BE49-F238E27FC236}">
                      <a16:creationId xmlns:a16="http://schemas.microsoft.com/office/drawing/2014/main" id="{3954270D-81B4-5F8D-5B6A-D150D907BE06}"/>
                    </a:ext>
                  </a:extLst>
                </p:cNvPr>
                <p:cNvGrpSpPr/>
                <p:nvPr/>
              </p:nvGrpSpPr>
              <p:grpSpPr>
                <a:xfrm>
                  <a:off x="2892468" y="1032983"/>
                  <a:ext cx="641389" cy="5216305"/>
                  <a:chOff x="3475384" y="1188399"/>
                  <a:chExt cx="641389" cy="5216305"/>
                </a:xfrm>
              </p:grpSpPr>
              <p:sp>
                <p:nvSpPr>
                  <p:cNvPr id="2445" name="Tekstfelt 2444">
                    <a:extLst>
                      <a:ext uri="{FF2B5EF4-FFF2-40B4-BE49-F238E27FC236}">
                        <a16:creationId xmlns:a16="http://schemas.microsoft.com/office/drawing/2014/main" id="{6545990A-EEAE-20A8-1A30-658BD3C51FB9}"/>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446" name="Tekstfelt 2445">
                    <a:extLst>
                      <a:ext uri="{FF2B5EF4-FFF2-40B4-BE49-F238E27FC236}">
                        <a16:creationId xmlns:a16="http://schemas.microsoft.com/office/drawing/2014/main" id="{83B4900B-2202-3DB9-3418-7B0F0CF1442A}"/>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447" name="Tekstfelt 2446">
                    <a:extLst>
                      <a:ext uri="{FF2B5EF4-FFF2-40B4-BE49-F238E27FC236}">
                        <a16:creationId xmlns:a16="http://schemas.microsoft.com/office/drawing/2014/main" id="{BB6759AA-1F83-7784-B13C-421CDDB89170}"/>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448" name="Tekstfelt 2447">
                    <a:extLst>
                      <a:ext uri="{FF2B5EF4-FFF2-40B4-BE49-F238E27FC236}">
                        <a16:creationId xmlns:a16="http://schemas.microsoft.com/office/drawing/2014/main" id="{C6400795-D7B5-7871-2A8B-9A91EFA00F9A}"/>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449" name="Tekstfelt 2448">
                    <a:extLst>
                      <a:ext uri="{FF2B5EF4-FFF2-40B4-BE49-F238E27FC236}">
                        <a16:creationId xmlns:a16="http://schemas.microsoft.com/office/drawing/2014/main" id="{0D509FE0-41A8-3BA1-A134-A91F620ABE2B}"/>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450" name="Tekstfelt 2449">
                    <a:extLst>
                      <a:ext uri="{FF2B5EF4-FFF2-40B4-BE49-F238E27FC236}">
                        <a16:creationId xmlns:a16="http://schemas.microsoft.com/office/drawing/2014/main" id="{339B9720-CC1D-0B6B-1992-36C20944FCF7}"/>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451" name="Tekstfelt 2450">
                    <a:extLst>
                      <a:ext uri="{FF2B5EF4-FFF2-40B4-BE49-F238E27FC236}">
                        <a16:creationId xmlns:a16="http://schemas.microsoft.com/office/drawing/2014/main" id="{9D211CAA-5F71-47FB-EA9F-11B980FC0184}"/>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452" name="Tekstfelt 2451">
                    <a:extLst>
                      <a:ext uri="{FF2B5EF4-FFF2-40B4-BE49-F238E27FC236}">
                        <a16:creationId xmlns:a16="http://schemas.microsoft.com/office/drawing/2014/main" id="{4107B90E-520D-10F4-399C-D6524E0BDC49}"/>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453" name="Tekstfelt 2452">
                    <a:extLst>
                      <a:ext uri="{FF2B5EF4-FFF2-40B4-BE49-F238E27FC236}">
                        <a16:creationId xmlns:a16="http://schemas.microsoft.com/office/drawing/2014/main" id="{610C7619-32D3-74D5-F366-A335F6076A65}"/>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454" name="Tekstfelt 2453">
                    <a:extLst>
                      <a:ext uri="{FF2B5EF4-FFF2-40B4-BE49-F238E27FC236}">
                        <a16:creationId xmlns:a16="http://schemas.microsoft.com/office/drawing/2014/main" id="{322ED35C-F740-0C01-9703-48B76ED54F47}"/>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455" name="Tekstfelt 2454">
                    <a:extLst>
                      <a:ext uri="{FF2B5EF4-FFF2-40B4-BE49-F238E27FC236}">
                        <a16:creationId xmlns:a16="http://schemas.microsoft.com/office/drawing/2014/main" id="{F4878C76-D980-3365-04F5-423D58C64F2A}"/>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456" name="Tekstfelt 2455">
                    <a:extLst>
                      <a:ext uri="{FF2B5EF4-FFF2-40B4-BE49-F238E27FC236}">
                        <a16:creationId xmlns:a16="http://schemas.microsoft.com/office/drawing/2014/main" id="{7FCE0A9B-98E3-E42B-DE6B-D92210FCC26E}"/>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457" name="Tekstfelt 2456">
                    <a:extLst>
                      <a:ext uri="{FF2B5EF4-FFF2-40B4-BE49-F238E27FC236}">
                        <a16:creationId xmlns:a16="http://schemas.microsoft.com/office/drawing/2014/main" id="{65372832-8E27-2C73-7167-684347A02533}"/>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458" name="Tekstfelt 2457">
                    <a:extLst>
                      <a:ext uri="{FF2B5EF4-FFF2-40B4-BE49-F238E27FC236}">
                        <a16:creationId xmlns:a16="http://schemas.microsoft.com/office/drawing/2014/main" id="{EA505FB1-16E6-CCD9-C940-B84C1387373F}"/>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459" name="Tekstfelt 2458">
                    <a:extLst>
                      <a:ext uri="{FF2B5EF4-FFF2-40B4-BE49-F238E27FC236}">
                        <a16:creationId xmlns:a16="http://schemas.microsoft.com/office/drawing/2014/main" id="{77B9B119-24B9-E52F-C1DE-69D04A1E3031}"/>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460" name="Tekstfelt 2459">
                    <a:extLst>
                      <a:ext uri="{FF2B5EF4-FFF2-40B4-BE49-F238E27FC236}">
                        <a16:creationId xmlns:a16="http://schemas.microsoft.com/office/drawing/2014/main" id="{9F8C5811-1A46-248B-4D47-9EA17E5B5732}"/>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461" name="Tekstfelt 2460">
                    <a:extLst>
                      <a:ext uri="{FF2B5EF4-FFF2-40B4-BE49-F238E27FC236}">
                        <a16:creationId xmlns:a16="http://schemas.microsoft.com/office/drawing/2014/main" id="{CE5825D5-D6F3-63B4-F3DF-59F0F12F1AA3}"/>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462" name="Tekstfelt 2461">
                    <a:extLst>
                      <a:ext uri="{FF2B5EF4-FFF2-40B4-BE49-F238E27FC236}">
                        <a16:creationId xmlns:a16="http://schemas.microsoft.com/office/drawing/2014/main" id="{A3180FE2-22A6-053A-5B4A-65150D88AE9C}"/>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463" name="Tekstfelt 2462">
                    <a:extLst>
                      <a:ext uri="{FF2B5EF4-FFF2-40B4-BE49-F238E27FC236}">
                        <a16:creationId xmlns:a16="http://schemas.microsoft.com/office/drawing/2014/main" id="{44190022-6CEE-6264-98AE-530329CE4ED6}"/>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464" name="Tekstfelt 2463">
                    <a:extLst>
                      <a:ext uri="{FF2B5EF4-FFF2-40B4-BE49-F238E27FC236}">
                        <a16:creationId xmlns:a16="http://schemas.microsoft.com/office/drawing/2014/main" id="{0E662BDA-F469-A7B1-77A6-9B26D0F97625}"/>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465" name="Tekstfelt 2464">
                    <a:extLst>
                      <a:ext uri="{FF2B5EF4-FFF2-40B4-BE49-F238E27FC236}">
                        <a16:creationId xmlns:a16="http://schemas.microsoft.com/office/drawing/2014/main" id="{B65330A0-167F-1366-392E-D816F5982AF1}"/>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466" name="Tekstfelt 2465">
                    <a:extLst>
                      <a:ext uri="{FF2B5EF4-FFF2-40B4-BE49-F238E27FC236}">
                        <a16:creationId xmlns:a16="http://schemas.microsoft.com/office/drawing/2014/main" id="{DF96D390-B588-0E5A-4D1C-46A3F5FA15B5}"/>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467" name="Tekstfelt 2466">
                    <a:extLst>
                      <a:ext uri="{FF2B5EF4-FFF2-40B4-BE49-F238E27FC236}">
                        <a16:creationId xmlns:a16="http://schemas.microsoft.com/office/drawing/2014/main" id="{67C179C1-5738-4213-58AA-CBBC382A0A13}"/>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468" name="Tekstfelt 2467">
                    <a:extLst>
                      <a:ext uri="{FF2B5EF4-FFF2-40B4-BE49-F238E27FC236}">
                        <a16:creationId xmlns:a16="http://schemas.microsoft.com/office/drawing/2014/main" id="{0BE71CBC-C507-15F6-FAC9-80AD7EE296AD}"/>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469" name="Tekstfelt 2468">
                    <a:extLst>
                      <a:ext uri="{FF2B5EF4-FFF2-40B4-BE49-F238E27FC236}">
                        <a16:creationId xmlns:a16="http://schemas.microsoft.com/office/drawing/2014/main" id="{820ED4AD-CDDF-C920-1F48-79CA73707595}"/>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470" name="Tekstfelt 2469">
                    <a:extLst>
                      <a:ext uri="{FF2B5EF4-FFF2-40B4-BE49-F238E27FC236}">
                        <a16:creationId xmlns:a16="http://schemas.microsoft.com/office/drawing/2014/main" id="{553F729B-25EE-2CB8-FD04-5BF85FA63DAF}"/>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471" name="Tekstfelt 2470">
                    <a:extLst>
                      <a:ext uri="{FF2B5EF4-FFF2-40B4-BE49-F238E27FC236}">
                        <a16:creationId xmlns:a16="http://schemas.microsoft.com/office/drawing/2014/main" id="{4BBA17F0-0438-A720-627B-F62A89D8761F}"/>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472" name="Tekstfelt 2471">
                    <a:extLst>
                      <a:ext uri="{FF2B5EF4-FFF2-40B4-BE49-F238E27FC236}">
                        <a16:creationId xmlns:a16="http://schemas.microsoft.com/office/drawing/2014/main" id="{80388FFF-8F8B-F65C-F8CC-C9977696092B}"/>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473" name="Tekstfelt 2472">
                    <a:extLst>
                      <a:ext uri="{FF2B5EF4-FFF2-40B4-BE49-F238E27FC236}">
                        <a16:creationId xmlns:a16="http://schemas.microsoft.com/office/drawing/2014/main" id="{D19B897C-B330-0D0B-1606-9204CBAD93EF}"/>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474" name="Tekstfelt 2473">
                    <a:extLst>
                      <a:ext uri="{FF2B5EF4-FFF2-40B4-BE49-F238E27FC236}">
                        <a16:creationId xmlns:a16="http://schemas.microsoft.com/office/drawing/2014/main" id="{B3614FF4-D9C9-C5CC-B3B5-FBB1DD15B7E9}"/>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475" name="Tekstfelt 2474">
                    <a:extLst>
                      <a:ext uri="{FF2B5EF4-FFF2-40B4-BE49-F238E27FC236}">
                        <a16:creationId xmlns:a16="http://schemas.microsoft.com/office/drawing/2014/main" id="{D3932090-E51F-92E6-BB65-D9D692CDAA23}"/>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476" name="Tekstfelt 2475">
                    <a:extLst>
                      <a:ext uri="{FF2B5EF4-FFF2-40B4-BE49-F238E27FC236}">
                        <a16:creationId xmlns:a16="http://schemas.microsoft.com/office/drawing/2014/main" id="{6D40938E-F91E-6E9A-C291-08E2D46D1FB3}"/>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477" name="Tekstfelt 2476">
                    <a:extLst>
                      <a:ext uri="{FF2B5EF4-FFF2-40B4-BE49-F238E27FC236}">
                        <a16:creationId xmlns:a16="http://schemas.microsoft.com/office/drawing/2014/main" id="{33B9056C-0ACA-1A19-7396-4C6B9B21C2AB}"/>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442" name="Tekstfelt 2441">
                  <a:extLst>
                    <a:ext uri="{FF2B5EF4-FFF2-40B4-BE49-F238E27FC236}">
                      <a16:creationId xmlns:a16="http://schemas.microsoft.com/office/drawing/2014/main" id="{A12EEBA3-0B27-5045-CEE3-BB2242B24DE5}"/>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443" name="Tekstfelt 2442">
                  <a:extLst>
                    <a:ext uri="{FF2B5EF4-FFF2-40B4-BE49-F238E27FC236}">
                      <a16:creationId xmlns:a16="http://schemas.microsoft.com/office/drawing/2014/main" id="{43B96B04-1CE6-4143-4A13-84068CE7D7AD}"/>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444" name="Tekstfelt 2443">
                  <a:extLst>
                    <a:ext uri="{FF2B5EF4-FFF2-40B4-BE49-F238E27FC236}">
                      <a16:creationId xmlns:a16="http://schemas.microsoft.com/office/drawing/2014/main" id="{395CEDEC-85ED-8639-0E14-D2A89941835F}"/>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11" name="Gruppe 1810">
                <a:extLst>
                  <a:ext uri="{FF2B5EF4-FFF2-40B4-BE49-F238E27FC236}">
                    <a16:creationId xmlns:a16="http://schemas.microsoft.com/office/drawing/2014/main" id="{3278D1BA-008D-CBC7-0125-A2BDCB5AE56F}"/>
                  </a:ext>
                </a:extLst>
              </p:cNvPr>
              <p:cNvGrpSpPr/>
              <p:nvPr/>
            </p:nvGrpSpPr>
            <p:grpSpPr>
              <a:xfrm>
                <a:off x="4188892" y="1168460"/>
                <a:ext cx="374057" cy="4971316"/>
                <a:chOff x="2884750" y="1168460"/>
                <a:chExt cx="374057" cy="4971316"/>
              </a:xfrm>
            </p:grpSpPr>
            <p:grpSp>
              <p:nvGrpSpPr>
                <p:cNvPr id="2428" name="Gruppe 2427">
                  <a:extLst>
                    <a:ext uri="{FF2B5EF4-FFF2-40B4-BE49-F238E27FC236}">
                      <a16:creationId xmlns:a16="http://schemas.microsoft.com/office/drawing/2014/main" id="{86E7C570-D647-D7B4-EB0C-115E358B5D0E}"/>
                    </a:ext>
                  </a:extLst>
                </p:cNvPr>
                <p:cNvGrpSpPr/>
                <p:nvPr/>
              </p:nvGrpSpPr>
              <p:grpSpPr>
                <a:xfrm>
                  <a:off x="2884750" y="1168460"/>
                  <a:ext cx="358241" cy="4542339"/>
                  <a:chOff x="3468415" y="1754237"/>
                  <a:chExt cx="358241" cy="4542339"/>
                </a:xfrm>
              </p:grpSpPr>
              <p:sp>
                <p:nvSpPr>
                  <p:cNvPr id="2430" name="Tekstfelt 2429">
                    <a:extLst>
                      <a:ext uri="{FF2B5EF4-FFF2-40B4-BE49-F238E27FC236}">
                        <a16:creationId xmlns:a16="http://schemas.microsoft.com/office/drawing/2014/main" id="{E53C76AB-8BCD-5BF2-2FB1-53067B2D2053}"/>
                      </a:ext>
                    </a:extLst>
                  </p:cNvPr>
                  <p:cNvSpPr txBox="1"/>
                  <p:nvPr/>
                </p:nvSpPr>
                <p:spPr>
                  <a:xfrm>
                    <a:off x="3477366" y="60811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217</a:t>
                    </a:r>
                  </a:p>
                </p:txBody>
              </p:sp>
              <p:sp>
                <p:nvSpPr>
                  <p:cNvPr id="2431" name="Tekstfelt 2430">
                    <a:extLst>
                      <a:ext uri="{FF2B5EF4-FFF2-40B4-BE49-F238E27FC236}">
                        <a16:creationId xmlns:a16="http://schemas.microsoft.com/office/drawing/2014/main" id="{303A8A78-1AE5-1AFA-15D9-05069A9DB004}"/>
                      </a:ext>
                    </a:extLst>
                  </p:cNvPr>
                  <p:cNvSpPr txBox="1"/>
                  <p:nvPr/>
                </p:nvSpPr>
                <p:spPr>
                  <a:xfrm>
                    <a:off x="3470660" y="218566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226</a:t>
                    </a:r>
                  </a:p>
                </p:txBody>
              </p:sp>
              <p:sp>
                <p:nvSpPr>
                  <p:cNvPr id="2432" name="Tekstfelt 2431">
                    <a:extLst>
                      <a:ext uri="{FF2B5EF4-FFF2-40B4-BE49-F238E27FC236}">
                        <a16:creationId xmlns:a16="http://schemas.microsoft.com/office/drawing/2014/main" id="{FF97795E-5B0D-574D-F159-0DD0C473D4FD}"/>
                      </a:ext>
                    </a:extLst>
                  </p:cNvPr>
                  <p:cNvSpPr txBox="1"/>
                  <p:nvPr/>
                </p:nvSpPr>
                <p:spPr>
                  <a:xfrm>
                    <a:off x="3470659" y="26193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225</a:t>
                    </a:r>
                  </a:p>
                </p:txBody>
              </p:sp>
              <p:sp>
                <p:nvSpPr>
                  <p:cNvPr id="2433" name="Tekstfelt 2432">
                    <a:extLst>
                      <a:ext uri="{FF2B5EF4-FFF2-40B4-BE49-F238E27FC236}">
                        <a16:creationId xmlns:a16="http://schemas.microsoft.com/office/drawing/2014/main" id="{FDB6D91E-B431-C0F5-A0D2-79E0A1F34C92}"/>
                      </a:ext>
                    </a:extLst>
                  </p:cNvPr>
                  <p:cNvSpPr txBox="1"/>
                  <p:nvPr/>
                </p:nvSpPr>
                <p:spPr>
                  <a:xfrm>
                    <a:off x="3468415" y="305412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224</a:t>
                    </a:r>
                  </a:p>
                </p:txBody>
              </p:sp>
              <p:sp>
                <p:nvSpPr>
                  <p:cNvPr id="2434" name="Tekstfelt 2433">
                    <a:extLst>
                      <a:ext uri="{FF2B5EF4-FFF2-40B4-BE49-F238E27FC236}">
                        <a16:creationId xmlns:a16="http://schemas.microsoft.com/office/drawing/2014/main" id="{70DC18D8-44AC-0C7B-A4A0-1FD3182BB48C}"/>
                      </a:ext>
                    </a:extLst>
                  </p:cNvPr>
                  <p:cNvSpPr txBox="1"/>
                  <p:nvPr/>
                </p:nvSpPr>
                <p:spPr>
                  <a:xfrm>
                    <a:off x="3469533" y="348555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223</a:t>
                    </a:r>
                  </a:p>
                </p:txBody>
              </p:sp>
              <p:sp>
                <p:nvSpPr>
                  <p:cNvPr id="2435" name="Tekstfelt 2434">
                    <a:extLst>
                      <a:ext uri="{FF2B5EF4-FFF2-40B4-BE49-F238E27FC236}">
                        <a16:creationId xmlns:a16="http://schemas.microsoft.com/office/drawing/2014/main" id="{772B3F2F-DF2A-0322-47C8-23155DD7E5F2}"/>
                      </a:ext>
                    </a:extLst>
                  </p:cNvPr>
                  <p:cNvSpPr txBox="1"/>
                  <p:nvPr/>
                </p:nvSpPr>
                <p:spPr>
                  <a:xfrm>
                    <a:off x="3470652" y="391699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222</a:t>
                    </a:r>
                  </a:p>
                </p:txBody>
              </p:sp>
              <p:sp>
                <p:nvSpPr>
                  <p:cNvPr id="2436" name="Tekstfelt 2435">
                    <a:extLst>
                      <a:ext uri="{FF2B5EF4-FFF2-40B4-BE49-F238E27FC236}">
                        <a16:creationId xmlns:a16="http://schemas.microsoft.com/office/drawing/2014/main" id="{6DFEC0F0-C1E7-FB49-86F6-C9F6077F7332}"/>
                      </a:ext>
                    </a:extLst>
                  </p:cNvPr>
                  <p:cNvSpPr txBox="1"/>
                  <p:nvPr/>
                </p:nvSpPr>
                <p:spPr>
                  <a:xfrm>
                    <a:off x="3471769" y="434842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221</a:t>
                    </a:r>
                  </a:p>
                </p:txBody>
              </p:sp>
              <p:sp>
                <p:nvSpPr>
                  <p:cNvPr id="2437" name="Tekstfelt 2436">
                    <a:extLst>
                      <a:ext uri="{FF2B5EF4-FFF2-40B4-BE49-F238E27FC236}">
                        <a16:creationId xmlns:a16="http://schemas.microsoft.com/office/drawing/2014/main" id="{D69BA342-3327-5CF5-4296-55D6D88A396A}"/>
                      </a:ext>
                    </a:extLst>
                  </p:cNvPr>
                  <p:cNvSpPr txBox="1"/>
                  <p:nvPr/>
                </p:nvSpPr>
                <p:spPr>
                  <a:xfrm>
                    <a:off x="3472887" y="477984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220</a:t>
                    </a:r>
                  </a:p>
                </p:txBody>
              </p:sp>
              <p:sp>
                <p:nvSpPr>
                  <p:cNvPr id="2438" name="Tekstfelt 2437">
                    <a:extLst>
                      <a:ext uri="{FF2B5EF4-FFF2-40B4-BE49-F238E27FC236}">
                        <a16:creationId xmlns:a16="http://schemas.microsoft.com/office/drawing/2014/main" id="{D41FABC1-962F-8490-68F7-1E8388CD4795}"/>
                      </a:ext>
                    </a:extLst>
                  </p:cNvPr>
                  <p:cNvSpPr txBox="1"/>
                  <p:nvPr/>
                </p:nvSpPr>
                <p:spPr>
                  <a:xfrm>
                    <a:off x="3477366" y="521127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219</a:t>
                    </a:r>
                  </a:p>
                </p:txBody>
              </p:sp>
              <p:sp>
                <p:nvSpPr>
                  <p:cNvPr id="2439" name="Tekstfelt 2438">
                    <a:extLst>
                      <a:ext uri="{FF2B5EF4-FFF2-40B4-BE49-F238E27FC236}">
                        <a16:creationId xmlns:a16="http://schemas.microsoft.com/office/drawing/2014/main" id="{E88B9F51-4431-074B-3488-02447AB65BF1}"/>
                      </a:ext>
                    </a:extLst>
                  </p:cNvPr>
                  <p:cNvSpPr txBox="1"/>
                  <p:nvPr/>
                </p:nvSpPr>
                <p:spPr>
                  <a:xfrm>
                    <a:off x="3478484" y="5646066"/>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218</a:t>
                    </a:r>
                  </a:p>
                </p:txBody>
              </p:sp>
              <p:sp>
                <p:nvSpPr>
                  <p:cNvPr id="2440" name="Tekstfelt 2439">
                    <a:extLst>
                      <a:ext uri="{FF2B5EF4-FFF2-40B4-BE49-F238E27FC236}">
                        <a16:creationId xmlns:a16="http://schemas.microsoft.com/office/drawing/2014/main" id="{0533AB55-30F6-D0FB-0A4D-A0C439FBEDB6}"/>
                      </a:ext>
                    </a:extLst>
                  </p:cNvPr>
                  <p:cNvSpPr txBox="1"/>
                  <p:nvPr/>
                </p:nvSpPr>
                <p:spPr>
                  <a:xfrm>
                    <a:off x="3469542" y="17542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227</a:t>
                    </a:r>
                  </a:p>
                </p:txBody>
              </p:sp>
            </p:grpSp>
            <p:sp>
              <p:nvSpPr>
                <p:cNvPr id="2429" name="Tekstfelt 2428">
                  <a:extLst>
                    <a:ext uri="{FF2B5EF4-FFF2-40B4-BE49-F238E27FC236}">
                      <a16:creationId xmlns:a16="http://schemas.microsoft.com/office/drawing/2014/main" id="{E26E0C0D-0B32-0881-F435-4F0991AA0108}"/>
                    </a:ext>
                  </a:extLst>
                </p:cNvPr>
                <p:cNvSpPr txBox="1"/>
                <p:nvPr/>
              </p:nvSpPr>
              <p:spPr>
                <a:xfrm>
                  <a:off x="2910635" y="59243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216</a:t>
                  </a:r>
                </a:p>
              </p:txBody>
            </p:sp>
          </p:grpSp>
          <p:grpSp>
            <p:nvGrpSpPr>
              <p:cNvPr id="1812" name="Gruppe 1811">
                <a:extLst>
                  <a:ext uri="{FF2B5EF4-FFF2-40B4-BE49-F238E27FC236}">
                    <a16:creationId xmlns:a16="http://schemas.microsoft.com/office/drawing/2014/main" id="{3E7F2068-FC6D-A997-EAA9-32A4A05CA662}"/>
                  </a:ext>
                </a:extLst>
              </p:cNvPr>
              <p:cNvGrpSpPr/>
              <p:nvPr/>
            </p:nvGrpSpPr>
            <p:grpSpPr>
              <a:xfrm>
                <a:off x="5119196" y="1063299"/>
                <a:ext cx="444157" cy="5190614"/>
                <a:chOff x="5753799" y="1204530"/>
                <a:chExt cx="444157" cy="5190614"/>
              </a:xfrm>
            </p:grpSpPr>
            <p:grpSp>
              <p:nvGrpSpPr>
                <p:cNvPr id="2415" name="Gruppe 2414">
                  <a:extLst>
                    <a:ext uri="{FF2B5EF4-FFF2-40B4-BE49-F238E27FC236}">
                      <a16:creationId xmlns:a16="http://schemas.microsoft.com/office/drawing/2014/main" id="{0CC4F585-7DB1-2C85-E8C1-AB4CDC849E7C}"/>
                    </a:ext>
                  </a:extLst>
                </p:cNvPr>
                <p:cNvGrpSpPr/>
                <p:nvPr/>
              </p:nvGrpSpPr>
              <p:grpSpPr>
                <a:xfrm>
                  <a:off x="5753799" y="1204530"/>
                  <a:ext cx="442069" cy="4756379"/>
                  <a:chOff x="3817279" y="1064461"/>
                  <a:chExt cx="442069" cy="4756379"/>
                </a:xfrm>
              </p:grpSpPr>
              <p:sp>
                <p:nvSpPr>
                  <p:cNvPr id="2417" name="Rektangel 2416">
                    <a:extLst>
                      <a:ext uri="{FF2B5EF4-FFF2-40B4-BE49-F238E27FC236}">
                        <a16:creationId xmlns:a16="http://schemas.microsoft.com/office/drawing/2014/main" id="{A2CA47FA-1E33-43BB-FAE7-EBC408802A9A}"/>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8" name="Rektangel 2417">
                    <a:extLst>
                      <a:ext uri="{FF2B5EF4-FFF2-40B4-BE49-F238E27FC236}">
                        <a16:creationId xmlns:a16="http://schemas.microsoft.com/office/drawing/2014/main" id="{AB1DBDED-B592-B48D-061F-0F933DBF9270}"/>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9" name="Rektangel 2418">
                    <a:extLst>
                      <a:ext uri="{FF2B5EF4-FFF2-40B4-BE49-F238E27FC236}">
                        <a16:creationId xmlns:a16="http://schemas.microsoft.com/office/drawing/2014/main" id="{0EE1F775-9D3B-C54B-94CA-68469503F51F}"/>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0" name="Rektangel 2419">
                    <a:extLst>
                      <a:ext uri="{FF2B5EF4-FFF2-40B4-BE49-F238E27FC236}">
                        <a16:creationId xmlns:a16="http://schemas.microsoft.com/office/drawing/2014/main" id="{84414F72-2D11-E457-E743-91F0229A914C}"/>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1" name="Rektangel 2420">
                    <a:extLst>
                      <a:ext uri="{FF2B5EF4-FFF2-40B4-BE49-F238E27FC236}">
                        <a16:creationId xmlns:a16="http://schemas.microsoft.com/office/drawing/2014/main" id="{46BDBA87-14B8-C327-0845-D0F4A6ED7B47}"/>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2" name="Rektangel 2421">
                    <a:extLst>
                      <a:ext uri="{FF2B5EF4-FFF2-40B4-BE49-F238E27FC236}">
                        <a16:creationId xmlns:a16="http://schemas.microsoft.com/office/drawing/2014/main" id="{62C237FA-2AD9-14BD-89F5-D791C858C32D}"/>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3" name="Rektangel 2422">
                    <a:extLst>
                      <a:ext uri="{FF2B5EF4-FFF2-40B4-BE49-F238E27FC236}">
                        <a16:creationId xmlns:a16="http://schemas.microsoft.com/office/drawing/2014/main" id="{7BE3E523-B03F-5CC6-03E3-3C185828B29E}"/>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4" name="Rektangel 2423">
                    <a:extLst>
                      <a:ext uri="{FF2B5EF4-FFF2-40B4-BE49-F238E27FC236}">
                        <a16:creationId xmlns:a16="http://schemas.microsoft.com/office/drawing/2014/main" id="{BDF3C54F-B5FA-1853-7E69-06E62EACB7E5}"/>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5" name="Rektangel 2424">
                    <a:extLst>
                      <a:ext uri="{FF2B5EF4-FFF2-40B4-BE49-F238E27FC236}">
                        <a16:creationId xmlns:a16="http://schemas.microsoft.com/office/drawing/2014/main" id="{98DC660F-04DC-2252-7478-DE1D2C085F85}"/>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6" name="Rektangel 2425">
                    <a:extLst>
                      <a:ext uri="{FF2B5EF4-FFF2-40B4-BE49-F238E27FC236}">
                        <a16:creationId xmlns:a16="http://schemas.microsoft.com/office/drawing/2014/main" id="{24CCDFD3-B81B-1166-29E6-23B9FA5355DA}"/>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7" name="Rektangel 2426">
                    <a:extLst>
                      <a:ext uri="{FF2B5EF4-FFF2-40B4-BE49-F238E27FC236}">
                        <a16:creationId xmlns:a16="http://schemas.microsoft.com/office/drawing/2014/main" id="{2BFB32BA-0201-349F-C491-18A4F96B2FD6}"/>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16" name="Rektangel 2415">
                  <a:extLst>
                    <a:ext uri="{FF2B5EF4-FFF2-40B4-BE49-F238E27FC236}">
                      <a16:creationId xmlns:a16="http://schemas.microsoft.com/office/drawing/2014/main" id="{83A6924B-C217-5AAB-450E-6AE5E051E7A5}"/>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3" name="Gruppe 1812">
                <a:extLst>
                  <a:ext uri="{FF2B5EF4-FFF2-40B4-BE49-F238E27FC236}">
                    <a16:creationId xmlns:a16="http://schemas.microsoft.com/office/drawing/2014/main" id="{479A3035-DAAA-BAD2-8251-AACDC1490F3A}"/>
                  </a:ext>
                </a:extLst>
              </p:cNvPr>
              <p:cNvGrpSpPr/>
              <p:nvPr/>
            </p:nvGrpSpPr>
            <p:grpSpPr>
              <a:xfrm>
                <a:off x="4687520" y="1061335"/>
                <a:ext cx="444157" cy="5190614"/>
                <a:chOff x="5753799" y="1204530"/>
                <a:chExt cx="444157" cy="5190614"/>
              </a:xfrm>
            </p:grpSpPr>
            <p:grpSp>
              <p:nvGrpSpPr>
                <p:cNvPr id="2402" name="Gruppe 2401">
                  <a:extLst>
                    <a:ext uri="{FF2B5EF4-FFF2-40B4-BE49-F238E27FC236}">
                      <a16:creationId xmlns:a16="http://schemas.microsoft.com/office/drawing/2014/main" id="{AF6D705D-C46E-9276-61B4-9DD44A1D1D6E}"/>
                    </a:ext>
                  </a:extLst>
                </p:cNvPr>
                <p:cNvGrpSpPr/>
                <p:nvPr/>
              </p:nvGrpSpPr>
              <p:grpSpPr>
                <a:xfrm>
                  <a:off x="5753799" y="1204530"/>
                  <a:ext cx="442069" cy="4756379"/>
                  <a:chOff x="3817279" y="1064461"/>
                  <a:chExt cx="442069" cy="4756379"/>
                </a:xfrm>
              </p:grpSpPr>
              <p:sp>
                <p:nvSpPr>
                  <p:cNvPr id="2404" name="Rektangel 2403">
                    <a:extLst>
                      <a:ext uri="{FF2B5EF4-FFF2-40B4-BE49-F238E27FC236}">
                        <a16:creationId xmlns:a16="http://schemas.microsoft.com/office/drawing/2014/main" id="{723E1051-79E5-EDB3-8ED4-FF25C648C847}"/>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5" name="Rektangel 2404">
                    <a:extLst>
                      <a:ext uri="{FF2B5EF4-FFF2-40B4-BE49-F238E27FC236}">
                        <a16:creationId xmlns:a16="http://schemas.microsoft.com/office/drawing/2014/main" id="{976201F3-58A6-BAD6-6F71-87EAA036E45D}"/>
                      </a:ext>
                    </a:extLst>
                  </p:cNvPr>
                  <p:cNvSpPr>
                    <a:spLocks noChangeAspect="1"/>
                  </p:cNvSpPr>
                  <p:nvPr/>
                </p:nvSpPr>
                <p:spPr>
                  <a:xfrm>
                    <a:off x="3819523" y="1064461"/>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6" name="Rektangel 2405">
                    <a:extLst>
                      <a:ext uri="{FF2B5EF4-FFF2-40B4-BE49-F238E27FC236}">
                        <a16:creationId xmlns:a16="http://schemas.microsoft.com/office/drawing/2014/main" id="{8C25EE3D-A980-6474-0EEA-FEC8A54A307E}"/>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7" name="Rektangel 2406">
                    <a:extLst>
                      <a:ext uri="{FF2B5EF4-FFF2-40B4-BE49-F238E27FC236}">
                        <a16:creationId xmlns:a16="http://schemas.microsoft.com/office/drawing/2014/main" id="{F373D675-BD5A-9BC4-F782-1EB9F2A025DD}"/>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8" name="Rektangel 2407">
                    <a:extLst>
                      <a:ext uri="{FF2B5EF4-FFF2-40B4-BE49-F238E27FC236}">
                        <a16:creationId xmlns:a16="http://schemas.microsoft.com/office/drawing/2014/main" id="{5451A74F-311E-7393-D58E-436740332DF2}"/>
                      </a:ext>
                    </a:extLst>
                  </p:cNvPr>
                  <p:cNvSpPr>
                    <a:spLocks noChangeAspect="1"/>
                  </p:cNvSpPr>
                  <p:nvPr/>
                </p:nvSpPr>
                <p:spPr>
                  <a:xfrm>
                    <a:off x="3817279" y="2796903"/>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9" name="Rektangel 2408">
                    <a:extLst>
                      <a:ext uri="{FF2B5EF4-FFF2-40B4-BE49-F238E27FC236}">
                        <a16:creationId xmlns:a16="http://schemas.microsoft.com/office/drawing/2014/main" id="{4F4A4501-D996-92C1-6F0D-059D10187F45}"/>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0" name="Rektangel 2409">
                    <a:extLst>
                      <a:ext uri="{FF2B5EF4-FFF2-40B4-BE49-F238E27FC236}">
                        <a16:creationId xmlns:a16="http://schemas.microsoft.com/office/drawing/2014/main" id="{8A83B670-64A3-D6D0-9F88-C763B5F3CD18}"/>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1" name="Rektangel 2410">
                    <a:extLst>
                      <a:ext uri="{FF2B5EF4-FFF2-40B4-BE49-F238E27FC236}">
                        <a16:creationId xmlns:a16="http://schemas.microsoft.com/office/drawing/2014/main" id="{8BEB615F-822F-088A-0AAC-D56321F16257}"/>
                      </a:ext>
                    </a:extLst>
                  </p:cNvPr>
                  <p:cNvSpPr>
                    <a:spLocks noChangeAspect="1"/>
                  </p:cNvSpPr>
                  <p:nvPr/>
                </p:nvSpPr>
                <p:spPr>
                  <a:xfrm>
                    <a:off x="3820633" y="409119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2" name="Rektangel 2411">
                    <a:extLst>
                      <a:ext uri="{FF2B5EF4-FFF2-40B4-BE49-F238E27FC236}">
                        <a16:creationId xmlns:a16="http://schemas.microsoft.com/office/drawing/2014/main" id="{03A87BC8-5604-58E6-BDC3-4B2706B32A88}"/>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3" name="Rektangel 2412">
                    <a:extLst>
                      <a:ext uri="{FF2B5EF4-FFF2-40B4-BE49-F238E27FC236}">
                        <a16:creationId xmlns:a16="http://schemas.microsoft.com/office/drawing/2014/main" id="{E911CBBE-2B3C-D9C5-F512-3872249FBAE9}"/>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4" name="Rektangel 2413">
                    <a:extLst>
                      <a:ext uri="{FF2B5EF4-FFF2-40B4-BE49-F238E27FC236}">
                        <a16:creationId xmlns:a16="http://schemas.microsoft.com/office/drawing/2014/main" id="{41D358A0-D2C5-3FE6-9E95-2D4BEFBC2D7D}"/>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03" name="Rektangel 2402">
                  <a:extLst>
                    <a:ext uri="{FF2B5EF4-FFF2-40B4-BE49-F238E27FC236}">
                      <a16:creationId xmlns:a16="http://schemas.microsoft.com/office/drawing/2014/main" id="{5D1C4372-1515-B006-24CF-3EE654317FB3}"/>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4" name="Gruppe 1813">
                <a:extLst>
                  <a:ext uri="{FF2B5EF4-FFF2-40B4-BE49-F238E27FC236}">
                    <a16:creationId xmlns:a16="http://schemas.microsoft.com/office/drawing/2014/main" id="{D7A42785-C391-D1C4-5912-380AB7E0F8E3}"/>
                  </a:ext>
                </a:extLst>
              </p:cNvPr>
              <p:cNvGrpSpPr/>
              <p:nvPr/>
            </p:nvGrpSpPr>
            <p:grpSpPr>
              <a:xfrm>
                <a:off x="3819968" y="1058901"/>
                <a:ext cx="444157" cy="5190614"/>
                <a:chOff x="5753799" y="1204530"/>
                <a:chExt cx="444157" cy="5190614"/>
              </a:xfrm>
            </p:grpSpPr>
            <p:grpSp>
              <p:nvGrpSpPr>
                <p:cNvPr id="2389" name="Gruppe 2388">
                  <a:extLst>
                    <a:ext uri="{FF2B5EF4-FFF2-40B4-BE49-F238E27FC236}">
                      <a16:creationId xmlns:a16="http://schemas.microsoft.com/office/drawing/2014/main" id="{0F5C10F2-9AEA-F673-F5B1-96BF3D8516EA}"/>
                    </a:ext>
                  </a:extLst>
                </p:cNvPr>
                <p:cNvGrpSpPr/>
                <p:nvPr/>
              </p:nvGrpSpPr>
              <p:grpSpPr>
                <a:xfrm>
                  <a:off x="5753799" y="1204530"/>
                  <a:ext cx="442069" cy="4756379"/>
                  <a:chOff x="3817279" y="1064461"/>
                  <a:chExt cx="442069" cy="4756379"/>
                </a:xfrm>
              </p:grpSpPr>
              <p:sp>
                <p:nvSpPr>
                  <p:cNvPr id="2391" name="Rektangel 2390">
                    <a:extLst>
                      <a:ext uri="{FF2B5EF4-FFF2-40B4-BE49-F238E27FC236}">
                        <a16:creationId xmlns:a16="http://schemas.microsoft.com/office/drawing/2014/main" id="{A6A573C3-9D28-4C8B-32F7-913257A8548E}"/>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2" name="Rektangel 2391">
                    <a:extLst>
                      <a:ext uri="{FF2B5EF4-FFF2-40B4-BE49-F238E27FC236}">
                        <a16:creationId xmlns:a16="http://schemas.microsoft.com/office/drawing/2014/main" id="{B7820E33-60F2-D0FD-5E9A-44967CB8D0FA}"/>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3" name="Rektangel 2392">
                    <a:extLst>
                      <a:ext uri="{FF2B5EF4-FFF2-40B4-BE49-F238E27FC236}">
                        <a16:creationId xmlns:a16="http://schemas.microsoft.com/office/drawing/2014/main" id="{057F5DD5-D379-5887-EDDD-BAEC9D7B4931}"/>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4" name="Rektangel 2393">
                    <a:extLst>
                      <a:ext uri="{FF2B5EF4-FFF2-40B4-BE49-F238E27FC236}">
                        <a16:creationId xmlns:a16="http://schemas.microsoft.com/office/drawing/2014/main" id="{18595232-D195-D3D1-6E23-E09D73005E5E}"/>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5" name="Rektangel 2394">
                    <a:extLst>
                      <a:ext uri="{FF2B5EF4-FFF2-40B4-BE49-F238E27FC236}">
                        <a16:creationId xmlns:a16="http://schemas.microsoft.com/office/drawing/2014/main" id="{0E8A518F-E357-9EF2-9979-04C2A2F917B5}"/>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6" name="Rektangel 2395">
                    <a:extLst>
                      <a:ext uri="{FF2B5EF4-FFF2-40B4-BE49-F238E27FC236}">
                        <a16:creationId xmlns:a16="http://schemas.microsoft.com/office/drawing/2014/main" id="{9F972567-BD5F-B19F-E3D2-3570C70464E9}"/>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7" name="Rektangel 2396">
                    <a:extLst>
                      <a:ext uri="{FF2B5EF4-FFF2-40B4-BE49-F238E27FC236}">
                        <a16:creationId xmlns:a16="http://schemas.microsoft.com/office/drawing/2014/main" id="{82DCBAE8-B427-2B1F-A487-C36044BC51AE}"/>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8" name="Rektangel 2397">
                    <a:extLst>
                      <a:ext uri="{FF2B5EF4-FFF2-40B4-BE49-F238E27FC236}">
                        <a16:creationId xmlns:a16="http://schemas.microsoft.com/office/drawing/2014/main" id="{9690EE31-7CBB-B773-3DD5-EA914AEBC929}"/>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9" name="Rektangel 2398">
                    <a:extLst>
                      <a:ext uri="{FF2B5EF4-FFF2-40B4-BE49-F238E27FC236}">
                        <a16:creationId xmlns:a16="http://schemas.microsoft.com/office/drawing/2014/main" id="{CD7E4872-CF32-EFE2-6A55-0C399A0DD737}"/>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0" name="Rektangel 2399">
                    <a:extLst>
                      <a:ext uri="{FF2B5EF4-FFF2-40B4-BE49-F238E27FC236}">
                        <a16:creationId xmlns:a16="http://schemas.microsoft.com/office/drawing/2014/main" id="{10624560-FA15-0F57-04CA-06EC23FA0B04}"/>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1" name="Rektangel 2400">
                    <a:extLst>
                      <a:ext uri="{FF2B5EF4-FFF2-40B4-BE49-F238E27FC236}">
                        <a16:creationId xmlns:a16="http://schemas.microsoft.com/office/drawing/2014/main" id="{2A3B7A49-F6F7-F0D3-6AB5-0D7BDB28C54B}"/>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90" name="Rektangel 2389">
                  <a:extLst>
                    <a:ext uri="{FF2B5EF4-FFF2-40B4-BE49-F238E27FC236}">
                      <a16:creationId xmlns:a16="http://schemas.microsoft.com/office/drawing/2014/main" id="{59AF2112-721E-9A7F-3378-32F31429B0EF}"/>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5" name="Gruppe 1814">
                <a:extLst>
                  <a:ext uri="{FF2B5EF4-FFF2-40B4-BE49-F238E27FC236}">
                    <a16:creationId xmlns:a16="http://schemas.microsoft.com/office/drawing/2014/main" id="{C253F927-F72B-3862-B2DA-AF6558773FCE}"/>
                  </a:ext>
                </a:extLst>
              </p:cNvPr>
              <p:cNvGrpSpPr/>
              <p:nvPr/>
            </p:nvGrpSpPr>
            <p:grpSpPr>
              <a:xfrm>
                <a:off x="3386295" y="1062122"/>
                <a:ext cx="444157" cy="5190614"/>
                <a:chOff x="5753799" y="1204530"/>
                <a:chExt cx="444157" cy="5190614"/>
              </a:xfrm>
            </p:grpSpPr>
            <p:grpSp>
              <p:nvGrpSpPr>
                <p:cNvPr id="2376" name="Gruppe 2375">
                  <a:extLst>
                    <a:ext uri="{FF2B5EF4-FFF2-40B4-BE49-F238E27FC236}">
                      <a16:creationId xmlns:a16="http://schemas.microsoft.com/office/drawing/2014/main" id="{48C6F166-6198-3F69-09DC-33E2DB217BA7}"/>
                    </a:ext>
                  </a:extLst>
                </p:cNvPr>
                <p:cNvGrpSpPr/>
                <p:nvPr/>
              </p:nvGrpSpPr>
              <p:grpSpPr>
                <a:xfrm>
                  <a:off x="5753799" y="1204530"/>
                  <a:ext cx="442069" cy="4756379"/>
                  <a:chOff x="3817279" y="1064461"/>
                  <a:chExt cx="442069" cy="4756379"/>
                </a:xfrm>
              </p:grpSpPr>
              <p:sp>
                <p:nvSpPr>
                  <p:cNvPr id="2378" name="Rektangel 2377">
                    <a:extLst>
                      <a:ext uri="{FF2B5EF4-FFF2-40B4-BE49-F238E27FC236}">
                        <a16:creationId xmlns:a16="http://schemas.microsoft.com/office/drawing/2014/main" id="{5D39052E-D4C1-806C-44AA-0C82F50EDF78}"/>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9" name="Rektangel 2378">
                    <a:extLst>
                      <a:ext uri="{FF2B5EF4-FFF2-40B4-BE49-F238E27FC236}">
                        <a16:creationId xmlns:a16="http://schemas.microsoft.com/office/drawing/2014/main" id="{03CE5111-54B1-6200-2F9D-B2478D240A49}"/>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0" name="Rektangel 2379">
                    <a:extLst>
                      <a:ext uri="{FF2B5EF4-FFF2-40B4-BE49-F238E27FC236}">
                        <a16:creationId xmlns:a16="http://schemas.microsoft.com/office/drawing/2014/main" id="{3275D637-8AF9-C501-A562-156945419F11}"/>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1" name="Rektangel 2380">
                    <a:extLst>
                      <a:ext uri="{FF2B5EF4-FFF2-40B4-BE49-F238E27FC236}">
                        <a16:creationId xmlns:a16="http://schemas.microsoft.com/office/drawing/2014/main" id="{1AF3840E-B6C2-91E4-F35C-C0E6A90D617A}"/>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2" name="Rektangel 2381">
                    <a:extLst>
                      <a:ext uri="{FF2B5EF4-FFF2-40B4-BE49-F238E27FC236}">
                        <a16:creationId xmlns:a16="http://schemas.microsoft.com/office/drawing/2014/main" id="{F86600B0-30D4-C15A-CA06-5E1AC8A60DAD}"/>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3" name="Rektangel 2382">
                    <a:extLst>
                      <a:ext uri="{FF2B5EF4-FFF2-40B4-BE49-F238E27FC236}">
                        <a16:creationId xmlns:a16="http://schemas.microsoft.com/office/drawing/2014/main" id="{0A4DBD9D-A3BA-BA54-7987-7CA6C32652FC}"/>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4" name="Rektangel 2383">
                    <a:extLst>
                      <a:ext uri="{FF2B5EF4-FFF2-40B4-BE49-F238E27FC236}">
                        <a16:creationId xmlns:a16="http://schemas.microsoft.com/office/drawing/2014/main" id="{5F7117D8-94DE-E25F-30A6-5D6113E9FCE5}"/>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5" name="Rektangel 2384">
                    <a:extLst>
                      <a:ext uri="{FF2B5EF4-FFF2-40B4-BE49-F238E27FC236}">
                        <a16:creationId xmlns:a16="http://schemas.microsoft.com/office/drawing/2014/main" id="{76E1484C-3E6C-6987-407E-FDBD065124EA}"/>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6" name="Rektangel 2385">
                    <a:extLst>
                      <a:ext uri="{FF2B5EF4-FFF2-40B4-BE49-F238E27FC236}">
                        <a16:creationId xmlns:a16="http://schemas.microsoft.com/office/drawing/2014/main" id="{539B5285-ADAB-485E-C149-43C507DE26BF}"/>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7" name="Rektangel 2386">
                    <a:extLst>
                      <a:ext uri="{FF2B5EF4-FFF2-40B4-BE49-F238E27FC236}">
                        <a16:creationId xmlns:a16="http://schemas.microsoft.com/office/drawing/2014/main" id="{D1D20E4C-5C55-A182-A58B-6695A7A0E78C}"/>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8" name="Rektangel 2387">
                    <a:extLst>
                      <a:ext uri="{FF2B5EF4-FFF2-40B4-BE49-F238E27FC236}">
                        <a16:creationId xmlns:a16="http://schemas.microsoft.com/office/drawing/2014/main" id="{1054C7AF-7C90-FD72-356B-520E12F89DFB}"/>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77" name="Rektangel 2376">
                  <a:extLst>
                    <a:ext uri="{FF2B5EF4-FFF2-40B4-BE49-F238E27FC236}">
                      <a16:creationId xmlns:a16="http://schemas.microsoft.com/office/drawing/2014/main" id="{410C8328-E33F-7E25-80DB-9531AE2D4DAF}"/>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6" name="Gruppe 1815">
                <a:extLst>
                  <a:ext uri="{FF2B5EF4-FFF2-40B4-BE49-F238E27FC236}">
                    <a16:creationId xmlns:a16="http://schemas.microsoft.com/office/drawing/2014/main" id="{EBDF3BFA-A39D-AAD0-37D3-0C518BD2EB72}"/>
                  </a:ext>
                </a:extLst>
              </p:cNvPr>
              <p:cNvGrpSpPr/>
              <p:nvPr/>
            </p:nvGrpSpPr>
            <p:grpSpPr>
              <a:xfrm>
                <a:off x="2949135" y="1063521"/>
                <a:ext cx="444157" cy="5190614"/>
                <a:chOff x="5753799" y="1204530"/>
                <a:chExt cx="444157" cy="5190614"/>
              </a:xfrm>
            </p:grpSpPr>
            <p:grpSp>
              <p:nvGrpSpPr>
                <p:cNvPr id="2363" name="Gruppe 2362">
                  <a:extLst>
                    <a:ext uri="{FF2B5EF4-FFF2-40B4-BE49-F238E27FC236}">
                      <a16:creationId xmlns:a16="http://schemas.microsoft.com/office/drawing/2014/main" id="{8AFE64F7-17E9-0FA6-1879-9291F6DC4BEF}"/>
                    </a:ext>
                  </a:extLst>
                </p:cNvPr>
                <p:cNvGrpSpPr/>
                <p:nvPr/>
              </p:nvGrpSpPr>
              <p:grpSpPr>
                <a:xfrm>
                  <a:off x="5753799" y="1204530"/>
                  <a:ext cx="442069" cy="4756379"/>
                  <a:chOff x="3817279" y="1064461"/>
                  <a:chExt cx="442069" cy="4756379"/>
                </a:xfrm>
              </p:grpSpPr>
              <p:sp>
                <p:nvSpPr>
                  <p:cNvPr id="2365" name="Rektangel 2364">
                    <a:extLst>
                      <a:ext uri="{FF2B5EF4-FFF2-40B4-BE49-F238E27FC236}">
                        <a16:creationId xmlns:a16="http://schemas.microsoft.com/office/drawing/2014/main" id="{B163B8DF-FBCC-6C1D-CF41-A31732C5C567}"/>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6" name="Rektangel 2365">
                    <a:extLst>
                      <a:ext uri="{FF2B5EF4-FFF2-40B4-BE49-F238E27FC236}">
                        <a16:creationId xmlns:a16="http://schemas.microsoft.com/office/drawing/2014/main" id="{AA03C479-F546-D4AD-FEB2-A33E32F88D00}"/>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7" name="Rektangel 2366">
                    <a:extLst>
                      <a:ext uri="{FF2B5EF4-FFF2-40B4-BE49-F238E27FC236}">
                        <a16:creationId xmlns:a16="http://schemas.microsoft.com/office/drawing/2014/main" id="{5617C500-125F-BB3A-B76C-65DE14830DCA}"/>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8" name="Rektangel 2367">
                    <a:extLst>
                      <a:ext uri="{FF2B5EF4-FFF2-40B4-BE49-F238E27FC236}">
                        <a16:creationId xmlns:a16="http://schemas.microsoft.com/office/drawing/2014/main" id="{D84942F8-6C3B-D434-24AE-4E1906A87114}"/>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9" name="Rektangel 2368">
                    <a:extLst>
                      <a:ext uri="{FF2B5EF4-FFF2-40B4-BE49-F238E27FC236}">
                        <a16:creationId xmlns:a16="http://schemas.microsoft.com/office/drawing/2014/main" id="{BC6B0B1F-5EFD-1134-D0D5-C58DBB9E71AE}"/>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0" name="Rektangel 2369">
                    <a:extLst>
                      <a:ext uri="{FF2B5EF4-FFF2-40B4-BE49-F238E27FC236}">
                        <a16:creationId xmlns:a16="http://schemas.microsoft.com/office/drawing/2014/main" id="{225DCF31-8C5F-9FCD-48F9-10083BE127F3}"/>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1" name="Rektangel 2370">
                    <a:extLst>
                      <a:ext uri="{FF2B5EF4-FFF2-40B4-BE49-F238E27FC236}">
                        <a16:creationId xmlns:a16="http://schemas.microsoft.com/office/drawing/2014/main" id="{5C4F60B3-E8A6-A194-1F81-0A6C21C51902}"/>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2" name="Rektangel 2371">
                    <a:extLst>
                      <a:ext uri="{FF2B5EF4-FFF2-40B4-BE49-F238E27FC236}">
                        <a16:creationId xmlns:a16="http://schemas.microsoft.com/office/drawing/2014/main" id="{BC939C2C-384C-8C1B-D78D-7A655A6A0EFD}"/>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3" name="Rektangel 2372">
                    <a:extLst>
                      <a:ext uri="{FF2B5EF4-FFF2-40B4-BE49-F238E27FC236}">
                        <a16:creationId xmlns:a16="http://schemas.microsoft.com/office/drawing/2014/main" id="{6C4EC4EA-DF01-308C-A6FE-112A356FFC93}"/>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4" name="Rektangel 2373">
                    <a:extLst>
                      <a:ext uri="{FF2B5EF4-FFF2-40B4-BE49-F238E27FC236}">
                        <a16:creationId xmlns:a16="http://schemas.microsoft.com/office/drawing/2014/main" id="{D3906BAB-B503-EA22-5C58-8CC4772ED8DE}"/>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5" name="Rektangel 2374">
                    <a:extLst>
                      <a:ext uri="{FF2B5EF4-FFF2-40B4-BE49-F238E27FC236}">
                        <a16:creationId xmlns:a16="http://schemas.microsoft.com/office/drawing/2014/main" id="{9F88F8B8-6D1A-E732-EB2B-72EFF2CC8618}"/>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64" name="Rektangel 2363">
                  <a:extLst>
                    <a:ext uri="{FF2B5EF4-FFF2-40B4-BE49-F238E27FC236}">
                      <a16:creationId xmlns:a16="http://schemas.microsoft.com/office/drawing/2014/main" id="{0E2510A2-EF47-FE82-30EC-5955F9972666}"/>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7" name="Gruppe 1816">
                <a:extLst>
                  <a:ext uri="{FF2B5EF4-FFF2-40B4-BE49-F238E27FC236}">
                    <a16:creationId xmlns:a16="http://schemas.microsoft.com/office/drawing/2014/main" id="{CAE147B1-A04C-3B38-76DC-AB014AA0F68A}"/>
                  </a:ext>
                </a:extLst>
              </p:cNvPr>
              <p:cNvGrpSpPr/>
              <p:nvPr/>
            </p:nvGrpSpPr>
            <p:grpSpPr>
              <a:xfrm>
                <a:off x="2514229" y="1065829"/>
                <a:ext cx="444157" cy="5190614"/>
                <a:chOff x="5753799" y="1204530"/>
                <a:chExt cx="444157" cy="5190614"/>
              </a:xfrm>
            </p:grpSpPr>
            <p:grpSp>
              <p:nvGrpSpPr>
                <p:cNvPr id="2350" name="Gruppe 2349">
                  <a:extLst>
                    <a:ext uri="{FF2B5EF4-FFF2-40B4-BE49-F238E27FC236}">
                      <a16:creationId xmlns:a16="http://schemas.microsoft.com/office/drawing/2014/main" id="{96AF106E-24C5-8A67-8C05-66CF431D31BD}"/>
                    </a:ext>
                  </a:extLst>
                </p:cNvPr>
                <p:cNvGrpSpPr/>
                <p:nvPr/>
              </p:nvGrpSpPr>
              <p:grpSpPr>
                <a:xfrm>
                  <a:off x="5753799" y="1204530"/>
                  <a:ext cx="442069" cy="4756379"/>
                  <a:chOff x="3817279" y="1064461"/>
                  <a:chExt cx="442069" cy="4756379"/>
                </a:xfrm>
              </p:grpSpPr>
              <p:sp>
                <p:nvSpPr>
                  <p:cNvPr id="2352" name="Rektangel 2351">
                    <a:extLst>
                      <a:ext uri="{FF2B5EF4-FFF2-40B4-BE49-F238E27FC236}">
                        <a16:creationId xmlns:a16="http://schemas.microsoft.com/office/drawing/2014/main" id="{94DFE412-AA84-B4FB-EC26-77451CE5450F}"/>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3" name="Rektangel 2352">
                    <a:extLst>
                      <a:ext uri="{FF2B5EF4-FFF2-40B4-BE49-F238E27FC236}">
                        <a16:creationId xmlns:a16="http://schemas.microsoft.com/office/drawing/2014/main" id="{3A057889-BF18-F9D0-4D41-8BE1F6E6B704}"/>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dirty="0"/>
                  </a:p>
                </p:txBody>
              </p:sp>
              <p:sp>
                <p:nvSpPr>
                  <p:cNvPr id="2354" name="Rektangel 2353">
                    <a:extLst>
                      <a:ext uri="{FF2B5EF4-FFF2-40B4-BE49-F238E27FC236}">
                        <a16:creationId xmlns:a16="http://schemas.microsoft.com/office/drawing/2014/main" id="{E0F4DB6F-9631-7A22-9356-024ED5E2DABB}"/>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5" name="Rektangel 2354">
                    <a:extLst>
                      <a:ext uri="{FF2B5EF4-FFF2-40B4-BE49-F238E27FC236}">
                        <a16:creationId xmlns:a16="http://schemas.microsoft.com/office/drawing/2014/main" id="{1E079E7F-9CA4-2784-50CB-24D8A62C8F91}"/>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6" name="Rektangel 2355">
                    <a:extLst>
                      <a:ext uri="{FF2B5EF4-FFF2-40B4-BE49-F238E27FC236}">
                        <a16:creationId xmlns:a16="http://schemas.microsoft.com/office/drawing/2014/main" id="{9CA854E1-FC01-87C4-672E-25F9A347D643}"/>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7" name="Rektangel 2356">
                    <a:extLst>
                      <a:ext uri="{FF2B5EF4-FFF2-40B4-BE49-F238E27FC236}">
                        <a16:creationId xmlns:a16="http://schemas.microsoft.com/office/drawing/2014/main" id="{6CC6D810-9565-D992-40D6-E485FC1A7017}"/>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8" name="Rektangel 2357">
                    <a:extLst>
                      <a:ext uri="{FF2B5EF4-FFF2-40B4-BE49-F238E27FC236}">
                        <a16:creationId xmlns:a16="http://schemas.microsoft.com/office/drawing/2014/main" id="{9D4FE6BD-359A-B695-FA69-38AD7B7D3EDB}"/>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9" name="Rektangel 2358">
                    <a:extLst>
                      <a:ext uri="{FF2B5EF4-FFF2-40B4-BE49-F238E27FC236}">
                        <a16:creationId xmlns:a16="http://schemas.microsoft.com/office/drawing/2014/main" id="{CA519808-5632-6283-74D2-934CE89A854D}"/>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0" name="Rektangel 2359">
                    <a:extLst>
                      <a:ext uri="{FF2B5EF4-FFF2-40B4-BE49-F238E27FC236}">
                        <a16:creationId xmlns:a16="http://schemas.microsoft.com/office/drawing/2014/main" id="{9CE77E6C-A12F-A75F-63C5-1E32E4437C56}"/>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1" name="Rektangel 2360">
                    <a:extLst>
                      <a:ext uri="{FF2B5EF4-FFF2-40B4-BE49-F238E27FC236}">
                        <a16:creationId xmlns:a16="http://schemas.microsoft.com/office/drawing/2014/main" id="{F30A725E-94AA-31FD-22E8-690B2A8F4087}"/>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2" name="Rektangel 2361">
                    <a:extLst>
                      <a:ext uri="{FF2B5EF4-FFF2-40B4-BE49-F238E27FC236}">
                        <a16:creationId xmlns:a16="http://schemas.microsoft.com/office/drawing/2014/main" id="{F9A2D083-6FC4-59A4-F839-ED075DB96D4B}"/>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51" name="Rektangel 2350">
                  <a:extLst>
                    <a:ext uri="{FF2B5EF4-FFF2-40B4-BE49-F238E27FC236}">
                      <a16:creationId xmlns:a16="http://schemas.microsoft.com/office/drawing/2014/main" id="{F41444C4-277F-B729-043A-841036853EAD}"/>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8" name="Gruppe 1817">
                <a:extLst>
                  <a:ext uri="{FF2B5EF4-FFF2-40B4-BE49-F238E27FC236}">
                    <a16:creationId xmlns:a16="http://schemas.microsoft.com/office/drawing/2014/main" id="{DE5D1C3E-9338-AD66-5B91-7080D6AC241D}"/>
                  </a:ext>
                </a:extLst>
              </p:cNvPr>
              <p:cNvGrpSpPr/>
              <p:nvPr/>
            </p:nvGrpSpPr>
            <p:grpSpPr>
              <a:xfrm>
                <a:off x="2075940" y="1067864"/>
                <a:ext cx="444157" cy="5190614"/>
                <a:chOff x="5753799" y="1204530"/>
                <a:chExt cx="444157" cy="5190614"/>
              </a:xfrm>
            </p:grpSpPr>
            <p:grpSp>
              <p:nvGrpSpPr>
                <p:cNvPr id="2337" name="Gruppe 2336">
                  <a:extLst>
                    <a:ext uri="{FF2B5EF4-FFF2-40B4-BE49-F238E27FC236}">
                      <a16:creationId xmlns:a16="http://schemas.microsoft.com/office/drawing/2014/main" id="{AED8737D-029A-7351-2B59-5D303B299484}"/>
                    </a:ext>
                  </a:extLst>
                </p:cNvPr>
                <p:cNvGrpSpPr/>
                <p:nvPr/>
              </p:nvGrpSpPr>
              <p:grpSpPr>
                <a:xfrm>
                  <a:off x="5753799" y="1204530"/>
                  <a:ext cx="442069" cy="4756379"/>
                  <a:chOff x="3817279" y="1064461"/>
                  <a:chExt cx="442069" cy="4756379"/>
                </a:xfrm>
              </p:grpSpPr>
              <p:sp>
                <p:nvSpPr>
                  <p:cNvPr id="2339" name="Rektangel 2338">
                    <a:extLst>
                      <a:ext uri="{FF2B5EF4-FFF2-40B4-BE49-F238E27FC236}">
                        <a16:creationId xmlns:a16="http://schemas.microsoft.com/office/drawing/2014/main" id="{C71B103B-2DE0-9502-C4D6-CAD432600A85}"/>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0" name="Rektangel 2339">
                    <a:extLst>
                      <a:ext uri="{FF2B5EF4-FFF2-40B4-BE49-F238E27FC236}">
                        <a16:creationId xmlns:a16="http://schemas.microsoft.com/office/drawing/2014/main" id="{73E51FBD-6D95-10C1-0688-2E8E5E841DEF}"/>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1" name="Rektangel 2340">
                    <a:extLst>
                      <a:ext uri="{FF2B5EF4-FFF2-40B4-BE49-F238E27FC236}">
                        <a16:creationId xmlns:a16="http://schemas.microsoft.com/office/drawing/2014/main" id="{76748E86-E83F-8ADE-81CF-F6046ACEA217}"/>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2" name="Rektangel 2341">
                    <a:extLst>
                      <a:ext uri="{FF2B5EF4-FFF2-40B4-BE49-F238E27FC236}">
                        <a16:creationId xmlns:a16="http://schemas.microsoft.com/office/drawing/2014/main" id="{DAA67E9F-92F1-6B7C-D788-D69064B4AD60}"/>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3" name="Rektangel 2342">
                    <a:extLst>
                      <a:ext uri="{FF2B5EF4-FFF2-40B4-BE49-F238E27FC236}">
                        <a16:creationId xmlns:a16="http://schemas.microsoft.com/office/drawing/2014/main" id="{15979873-61F2-B60C-ECC8-1DACE158440C}"/>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4" name="Rektangel 2343">
                    <a:extLst>
                      <a:ext uri="{FF2B5EF4-FFF2-40B4-BE49-F238E27FC236}">
                        <a16:creationId xmlns:a16="http://schemas.microsoft.com/office/drawing/2014/main" id="{9776C72B-46CB-ABA0-8BB8-840CB8F09DED}"/>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5" name="Rektangel 2344">
                    <a:extLst>
                      <a:ext uri="{FF2B5EF4-FFF2-40B4-BE49-F238E27FC236}">
                        <a16:creationId xmlns:a16="http://schemas.microsoft.com/office/drawing/2014/main" id="{40AAB706-3998-BD80-9B81-96BDEB31E5FA}"/>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6" name="Rektangel 2345">
                    <a:extLst>
                      <a:ext uri="{FF2B5EF4-FFF2-40B4-BE49-F238E27FC236}">
                        <a16:creationId xmlns:a16="http://schemas.microsoft.com/office/drawing/2014/main" id="{E4DA3D01-9B41-64E4-82BA-C7054270052A}"/>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7" name="Rektangel 2346">
                    <a:extLst>
                      <a:ext uri="{FF2B5EF4-FFF2-40B4-BE49-F238E27FC236}">
                        <a16:creationId xmlns:a16="http://schemas.microsoft.com/office/drawing/2014/main" id="{484B21D6-5FDC-8EE1-5C8A-5C0D381A7F65}"/>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8" name="Rektangel 2347">
                    <a:extLst>
                      <a:ext uri="{FF2B5EF4-FFF2-40B4-BE49-F238E27FC236}">
                        <a16:creationId xmlns:a16="http://schemas.microsoft.com/office/drawing/2014/main" id="{D487574F-7460-AA55-F87F-24D098A7CC6C}"/>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9" name="Rektangel 2348">
                    <a:extLst>
                      <a:ext uri="{FF2B5EF4-FFF2-40B4-BE49-F238E27FC236}">
                        <a16:creationId xmlns:a16="http://schemas.microsoft.com/office/drawing/2014/main" id="{3058A5D8-CF35-4A25-0EDF-22AA9A82619A}"/>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38" name="Rektangel 2337">
                  <a:extLst>
                    <a:ext uri="{FF2B5EF4-FFF2-40B4-BE49-F238E27FC236}">
                      <a16:creationId xmlns:a16="http://schemas.microsoft.com/office/drawing/2014/main" id="{1E7C3A1D-85E6-57AC-0BF5-AC15406BD071}"/>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9" name="Gruppe 1818">
                <a:extLst>
                  <a:ext uri="{FF2B5EF4-FFF2-40B4-BE49-F238E27FC236}">
                    <a16:creationId xmlns:a16="http://schemas.microsoft.com/office/drawing/2014/main" id="{57F58F6E-E154-4473-060B-A954367E8754}"/>
                  </a:ext>
                </a:extLst>
              </p:cNvPr>
              <p:cNvGrpSpPr/>
              <p:nvPr/>
            </p:nvGrpSpPr>
            <p:grpSpPr>
              <a:xfrm>
                <a:off x="1644775" y="1068629"/>
                <a:ext cx="444157" cy="5190614"/>
                <a:chOff x="5753799" y="1204530"/>
                <a:chExt cx="444157" cy="5190614"/>
              </a:xfrm>
            </p:grpSpPr>
            <p:grpSp>
              <p:nvGrpSpPr>
                <p:cNvPr id="2324" name="Gruppe 2323">
                  <a:extLst>
                    <a:ext uri="{FF2B5EF4-FFF2-40B4-BE49-F238E27FC236}">
                      <a16:creationId xmlns:a16="http://schemas.microsoft.com/office/drawing/2014/main" id="{EAC939FE-E3FB-B7FA-4573-91445B085A09}"/>
                    </a:ext>
                  </a:extLst>
                </p:cNvPr>
                <p:cNvGrpSpPr/>
                <p:nvPr/>
              </p:nvGrpSpPr>
              <p:grpSpPr>
                <a:xfrm>
                  <a:off x="5753799" y="1204530"/>
                  <a:ext cx="442069" cy="4756379"/>
                  <a:chOff x="3817279" y="1064461"/>
                  <a:chExt cx="442069" cy="4756379"/>
                </a:xfrm>
              </p:grpSpPr>
              <p:sp>
                <p:nvSpPr>
                  <p:cNvPr id="2326" name="Rektangel 2325">
                    <a:extLst>
                      <a:ext uri="{FF2B5EF4-FFF2-40B4-BE49-F238E27FC236}">
                        <a16:creationId xmlns:a16="http://schemas.microsoft.com/office/drawing/2014/main" id="{5F3BF84F-FAE7-A64B-E945-60593D5AE2C2}"/>
                      </a:ext>
                    </a:extLst>
                  </p:cNvPr>
                  <p:cNvSpPr>
                    <a:spLocks noChangeAspect="1"/>
                  </p:cNvSpPr>
                  <p:nvPr/>
                </p:nvSpPr>
                <p:spPr>
                  <a:xfrm>
                    <a:off x="3818406" y="149701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7" name="Rektangel 2326">
                    <a:extLst>
                      <a:ext uri="{FF2B5EF4-FFF2-40B4-BE49-F238E27FC236}">
                        <a16:creationId xmlns:a16="http://schemas.microsoft.com/office/drawing/2014/main" id="{6CC89BEC-2AFE-E562-7AC3-A033A5B48946}"/>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8" name="Rektangel 2327">
                    <a:extLst>
                      <a:ext uri="{FF2B5EF4-FFF2-40B4-BE49-F238E27FC236}">
                        <a16:creationId xmlns:a16="http://schemas.microsoft.com/office/drawing/2014/main" id="{E4662BCC-6339-CFE0-97FA-64B26059F82F}"/>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9" name="Rektangel 2328">
                    <a:extLst>
                      <a:ext uri="{FF2B5EF4-FFF2-40B4-BE49-F238E27FC236}">
                        <a16:creationId xmlns:a16="http://schemas.microsoft.com/office/drawing/2014/main" id="{64E22320-4F92-8FE3-37DC-A5C0593FB899}"/>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0" name="Rektangel 2329">
                    <a:extLst>
                      <a:ext uri="{FF2B5EF4-FFF2-40B4-BE49-F238E27FC236}">
                        <a16:creationId xmlns:a16="http://schemas.microsoft.com/office/drawing/2014/main" id="{648CCAFA-26F6-2E89-BC48-9FC0FB9E3B21}"/>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1" name="Rektangel 2330">
                    <a:extLst>
                      <a:ext uri="{FF2B5EF4-FFF2-40B4-BE49-F238E27FC236}">
                        <a16:creationId xmlns:a16="http://schemas.microsoft.com/office/drawing/2014/main" id="{37BB8816-FED4-8148-66DE-0A1CFFF46F00}"/>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2" name="Rektangel 2331">
                    <a:extLst>
                      <a:ext uri="{FF2B5EF4-FFF2-40B4-BE49-F238E27FC236}">
                        <a16:creationId xmlns:a16="http://schemas.microsoft.com/office/drawing/2014/main" id="{459D9891-798F-C5B5-78AA-B1FE474CABB1}"/>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3" name="Rektangel 2332">
                    <a:extLst>
                      <a:ext uri="{FF2B5EF4-FFF2-40B4-BE49-F238E27FC236}">
                        <a16:creationId xmlns:a16="http://schemas.microsoft.com/office/drawing/2014/main" id="{7CB7277F-530D-2263-E0A7-6A7B74E11B69}"/>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4" name="Rektangel 2333">
                    <a:extLst>
                      <a:ext uri="{FF2B5EF4-FFF2-40B4-BE49-F238E27FC236}">
                        <a16:creationId xmlns:a16="http://schemas.microsoft.com/office/drawing/2014/main" id="{BBA753EB-3250-47B7-3EC6-E574A26CB971}"/>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5" name="Rektangel 2334">
                    <a:extLst>
                      <a:ext uri="{FF2B5EF4-FFF2-40B4-BE49-F238E27FC236}">
                        <a16:creationId xmlns:a16="http://schemas.microsoft.com/office/drawing/2014/main" id="{1709F0A9-3052-5741-3841-A72A4FF45C02}"/>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6" name="Rektangel 2335">
                    <a:extLst>
                      <a:ext uri="{FF2B5EF4-FFF2-40B4-BE49-F238E27FC236}">
                        <a16:creationId xmlns:a16="http://schemas.microsoft.com/office/drawing/2014/main" id="{4CF0F47C-A9DC-B672-ADDF-8290FB7E3929}"/>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25" name="Rektangel 2324">
                  <a:extLst>
                    <a:ext uri="{FF2B5EF4-FFF2-40B4-BE49-F238E27FC236}">
                      <a16:creationId xmlns:a16="http://schemas.microsoft.com/office/drawing/2014/main" id="{23B91DF1-562C-C4C4-34C5-C256CC24936D}"/>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0" name="Gruppe 1819">
                <a:extLst>
                  <a:ext uri="{FF2B5EF4-FFF2-40B4-BE49-F238E27FC236}">
                    <a16:creationId xmlns:a16="http://schemas.microsoft.com/office/drawing/2014/main" id="{31CDF6E8-5D22-C1ED-690C-18ED045CF757}"/>
                  </a:ext>
                </a:extLst>
              </p:cNvPr>
              <p:cNvGrpSpPr/>
              <p:nvPr/>
            </p:nvGrpSpPr>
            <p:grpSpPr>
              <a:xfrm>
                <a:off x="1212845" y="1068629"/>
                <a:ext cx="444157" cy="5190614"/>
                <a:chOff x="5753799" y="1204530"/>
                <a:chExt cx="444157" cy="5190614"/>
              </a:xfrm>
            </p:grpSpPr>
            <p:grpSp>
              <p:nvGrpSpPr>
                <p:cNvPr id="2311" name="Gruppe 2310">
                  <a:extLst>
                    <a:ext uri="{FF2B5EF4-FFF2-40B4-BE49-F238E27FC236}">
                      <a16:creationId xmlns:a16="http://schemas.microsoft.com/office/drawing/2014/main" id="{EA1E5905-CFBF-2105-FF0A-743034B57AAD}"/>
                    </a:ext>
                  </a:extLst>
                </p:cNvPr>
                <p:cNvGrpSpPr/>
                <p:nvPr/>
              </p:nvGrpSpPr>
              <p:grpSpPr>
                <a:xfrm>
                  <a:off x="5753799" y="1204530"/>
                  <a:ext cx="442069" cy="4756379"/>
                  <a:chOff x="3817279" y="1064461"/>
                  <a:chExt cx="442069" cy="4756379"/>
                </a:xfrm>
              </p:grpSpPr>
              <p:sp>
                <p:nvSpPr>
                  <p:cNvPr id="2313" name="Rektangel 2312">
                    <a:extLst>
                      <a:ext uri="{FF2B5EF4-FFF2-40B4-BE49-F238E27FC236}">
                        <a16:creationId xmlns:a16="http://schemas.microsoft.com/office/drawing/2014/main" id="{14C66C65-7159-7352-FEA0-1BD6DE12061F}"/>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4" name="Rektangel 2313">
                    <a:extLst>
                      <a:ext uri="{FF2B5EF4-FFF2-40B4-BE49-F238E27FC236}">
                        <a16:creationId xmlns:a16="http://schemas.microsoft.com/office/drawing/2014/main" id="{32CE4075-2AAE-7C13-9E0A-770332561A80}"/>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5" name="Rektangel 2314">
                    <a:extLst>
                      <a:ext uri="{FF2B5EF4-FFF2-40B4-BE49-F238E27FC236}">
                        <a16:creationId xmlns:a16="http://schemas.microsoft.com/office/drawing/2014/main" id="{A6FD30F3-EE9A-229D-F35B-F448AA1DEC6B}"/>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6" name="Rektangel 2315">
                    <a:extLst>
                      <a:ext uri="{FF2B5EF4-FFF2-40B4-BE49-F238E27FC236}">
                        <a16:creationId xmlns:a16="http://schemas.microsoft.com/office/drawing/2014/main" id="{6FEBD651-252A-5950-4152-56AA066A727F}"/>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7" name="Rektangel 2316">
                    <a:extLst>
                      <a:ext uri="{FF2B5EF4-FFF2-40B4-BE49-F238E27FC236}">
                        <a16:creationId xmlns:a16="http://schemas.microsoft.com/office/drawing/2014/main" id="{F7223197-13D2-EC8C-4EC6-FBE5C338A252}"/>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8" name="Rektangel 2317">
                    <a:extLst>
                      <a:ext uri="{FF2B5EF4-FFF2-40B4-BE49-F238E27FC236}">
                        <a16:creationId xmlns:a16="http://schemas.microsoft.com/office/drawing/2014/main" id="{13A1577C-154B-2835-8BD3-75F3CBF1CE12}"/>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9" name="Rektangel 2318">
                    <a:extLst>
                      <a:ext uri="{FF2B5EF4-FFF2-40B4-BE49-F238E27FC236}">
                        <a16:creationId xmlns:a16="http://schemas.microsoft.com/office/drawing/2014/main" id="{61408A9F-876D-FEE4-E848-E1697A114EF1}"/>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0" name="Rektangel 2319">
                    <a:extLst>
                      <a:ext uri="{FF2B5EF4-FFF2-40B4-BE49-F238E27FC236}">
                        <a16:creationId xmlns:a16="http://schemas.microsoft.com/office/drawing/2014/main" id="{4D0879D9-8341-9766-E809-DFFDA32BA717}"/>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1" name="Rektangel 2320">
                    <a:extLst>
                      <a:ext uri="{FF2B5EF4-FFF2-40B4-BE49-F238E27FC236}">
                        <a16:creationId xmlns:a16="http://schemas.microsoft.com/office/drawing/2014/main" id="{3DD2F562-EBF8-7017-924D-5B2ED6FDA6E8}"/>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2" name="Rektangel 2321">
                    <a:extLst>
                      <a:ext uri="{FF2B5EF4-FFF2-40B4-BE49-F238E27FC236}">
                        <a16:creationId xmlns:a16="http://schemas.microsoft.com/office/drawing/2014/main" id="{DC7807D3-0F08-AA55-4755-6601FEA5B145}"/>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3" name="Rektangel 2322">
                    <a:extLst>
                      <a:ext uri="{FF2B5EF4-FFF2-40B4-BE49-F238E27FC236}">
                        <a16:creationId xmlns:a16="http://schemas.microsoft.com/office/drawing/2014/main" id="{A16CD0FD-A95D-B0AB-F220-3BD3394066B1}"/>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12" name="Rektangel 2311">
                  <a:extLst>
                    <a:ext uri="{FF2B5EF4-FFF2-40B4-BE49-F238E27FC236}">
                      <a16:creationId xmlns:a16="http://schemas.microsoft.com/office/drawing/2014/main" id="{92F7E4CD-9DC1-82E4-299A-926446D9689C}"/>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1" name="Gruppe 1820">
                <a:extLst>
                  <a:ext uri="{FF2B5EF4-FFF2-40B4-BE49-F238E27FC236}">
                    <a16:creationId xmlns:a16="http://schemas.microsoft.com/office/drawing/2014/main" id="{5C2C35A2-16D4-2686-6A9A-665357B91A68}"/>
                  </a:ext>
                </a:extLst>
              </p:cNvPr>
              <p:cNvGrpSpPr/>
              <p:nvPr/>
            </p:nvGrpSpPr>
            <p:grpSpPr>
              <a:xfrm>
                <a:off x="780951" y="1067864"/>
                <a:ext cx="444157" cy="5190614"/>
                <a:chOff x="5753799" y="1204530"/>
                <a:chExt cx="444157" cy="5190614"/>
              </a:xfrm>
            </p:grpSpPr>
            <p:grpSp>
              <p:nvGrpSpPr>
                <p:cNvPr id="2298" name="Gruppe 2297">
                  <a:extLst>
                    <a:ext uri="{FF2B5EF4-FFF2-40B4-BE49-F238E27FC236}">
                      <a16:creationId xmlns:a16="http://schemas.microsoft.com/office/drawing/2014/main" id="{E348FE79-5F5A-507D-73EF-D4C1294F3B7D}"/>
                    </a:ext>
                  </a:extLst>
                </p:cNvPr>
                <p:cNvGrpSpPr/>
                <p:nvPr/>
              </p:nvGrpSpPr>
              <p:grpSpPr>
                <a:xfrm>
                  <a:off x="5753799" y="1204530"/>
                  <a:ext cx="442069" cy="4756379"/>
                  <a:chOff x="3817279" y="1064461"/>
                  <a:chExt cx="442069" cy="4756379"/>
                </a:xfrm>
              </p:grpSpPr>
              <p:sp>
                <p:nvSpPr>
                  <p:cNvPr id="2300" name="Rektangel 2299">
                    <a:extLst>
                      <a:ext uri="{FF2B5EF4-FFF2-40B4-BE49-F238E27FC236}">
                        <a16:creationId xmlns:a16="http://schemas.microsoft.com/office/drawing/2014/main" id="{085B3B31-3DE6-9C41-9397-D2F75EF5E7FC}"/>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1" name="Rektangel 2300">
                    <a:extLst>
                      <a:ext uri="{FF2B5EF4-FFF2-40B4-BE49-F238E27FC236}">
                        <a16:creationId xmlns:a16="http://schemas.microsoft.com/office/drawing/2014/main" id="{90FCF0AA-9B29-0CDA-A0D3-139118956222}"/>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2" name="Rektangel 2301">
                    <a:extLst>
                      <a:ext uri="{FF2B5EF4-FFF2-40B4-BE49-F238E27FC236}">
                        <a16:creationId xmlns:a16="http://schemas.microsoft.com/office/drawing/2014/main" id="{4BFC39E6-A44D-AC48-1308-F2BAF08BCB67}"/>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3" name="Rektangel 2302">
                    <a:extLst>
                      <a:ext uri="{FF2B5EF4-FFF2-40B4-BE49-F238E27FC236}">
                        <a16:creationId xmlns:a16="http://schemas.microsoft.com/office/drawing/2014/main" id="{5FB3519D-670A-A87C-9D04-644DDC97AEC2}"/>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4" name="Rektangel 2303">
                    <a:extLst>
                      <a:ext uri="{FF2B5EF4-FFF2-40B4-BE49-F238E27FC236}">
                        <a16:creationId xmlns:a16="http://schemas.microsoft.com/office/drawing/2014/main" id="{953A026A-65D9-CEB6-D6F5-DA3E10E62A89}"/>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5" name="Rektangel 2304">
                    <a:extLst>
                      <a:ext uri="{FF2B5EF4-FFF2-40B4-BE49-F238E27FC236}">
                        <a16:creationId xmlns:a16="http://schemas.microsoft.com/office/drawing/2014/main" id="{A502A017-59C2-DE12-DD00-8EA1F4B233E3}"/>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6" name="Rektangel 2305">
                    <a:extLst>
                      <a:ext uri="{FF2B5EF4-FFF2-40B4-BE49-F238E27FC236}">
                        <a16:creationId xmlns:a16="http://schemas.microsoft.com/office/drawing/2014/main" id="{B2271CDA-7AF8-25D0-C542-10962562E29D}"/>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7" name="Rektangel 2306">
                    <a:extLst>
                      <a:ext uri="{FF2B5EF4-FFF2-40B4-BE49-F238E27FC236}">
                        <a16:creationId xmlns:a16="http://schemas.microsoft.com/office/drawing/2014/main" id="{4046F23A-5A7D-3E02-590C-D498648AC9F5}"/>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8" name="Rektangel 2307">
                    <a:extLst>
                      <a:ext uri="{FF2B5EF4-FFF2-40B4-BE49-F238E27FC236}">
                        <a16:creationId xmlns:a16="http://schemas.microsoft.com/office/drawing/2014/main" id="{CF4407E9-8DCE-6628-1A43-19BB2289B0A8}"/>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9" name="Rektangel 2308">
                    <a:extLst>
                      <a:ext uri="{FF2B5EF4-FFF2-40B4-BE49-F238E27FC236}">
                        <a16:creationId xmlns:a16="http://schemas.microsoft.com/office/drawing/2014/main" id="{CED2939F-9667-7262-382D-434CF392AC00}"/>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0" name="Rektangel 2309">
                    <a:extLst>
                      <a:ext uri="{FF2B5EF4-FFF2-40B4-BE49-F238E27FC236}">
                        <a16:creationId xmlns:a16="http://schemas.microsoft.com/office/drawing/2014/main" id="{AD342B86-AC88-8DB4-A183-8F278ED54A70}"/>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99" name="Rektangel 2298">
                  <a:extLst>
                    <a:ext uri="{FF2B5EF4-FFF2-40B4-BE49-F238E27FC236}">
                      <a16:creationId xmlns:a16="http://schemas.microsoft.com/office/drawing/2014/main" id="{15FF04BD-42BC-A6DE-7DED-A2114407E8D3}"/>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2" name="Gruppe 1821">
                <a:extLst>
                  <a:ext uri="{FF2B5EF4-FFF2-40B4-BE49-F238E27FC236}">
                    <a16:creationId xmlns:a16="http://schemas.microsoft.com/office/drawing/2014/main" id="{82C65001-09B6-9727-7513-328874784B8B}"/>
                  </a:ext>
                </a:extLst>
              </p:cNvPr>
              <p:cNvGrpSpPr/>
              <p:nvPr/>
            </p:nvGrpSpPr>
            <p:grpSpPr>
              <a:xfrm>
                <a:off x="348958" y="1501775"/>
                <a:ext cx="444157" cy="4758064"/>
                <a:chOff x="5753799" y="1637080"/>
                <a:chExt cx="444157" cy="4758064"/>
              </a:xfrm>
            </p:grpSpPr>
            <p:grpSp>
              <p:nvGrpSpPr>
                <p:cNvPr id="2286" name="Gruppe 2285">
                  <a:extLst>
                    <a:ext uri="{FF2B5EF4-FFF2-40B4-BE49-F238E27FC236}">
                      <a16:creationId xmlns:a16="http://schemas.microsoft.com/office/drawing/2014/main" id="{2D3CB2F3-9DA6-FF19-B1E9-73C0D91C8CE7}"/>
                    </a:ext>
                  </a:extLst>
                </p:cNvPr>
                <p:cNvGrpSpPr/>
                <p:nvPr/>
              </p:nvGrpSpPr>
              <p:grpSpPr>
                <a:xfrm>
                  <a:off x="5753799" y="1637080"/>
                  <a:ext cx="442069" cy="4323829"/>
                  <a:chOff x="3817279" y="1497011"/>
                  <a:chExt cx="442069" cy="4323829"/>
                </a:xfrm>
              </p:grpSpPr>
              <p:sp>
                <p:nvSpPr>
                  <p:cNvPr id="2288" name="Rektangel 2287">
                    <a:extLst>
                      <a:ext uri="{FF2B5EF4-FFF2-40B4-BE49-F238E27FC236}">
                        <a16:creationId xmlns:a16="http://schemas.microsoft.com/office/drawing/2014/main" id="{E3BDDE75-CCA4-8134-97A6-A7199F15DDD6}"/>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9" name="Rektangel 2288">
                    <a:extLst>
                      <a:ext uri="{FF2B5EF4-FFF2-40B4-BE49-F238E27FC236}">
                        <a16:creationId xmlns:a16="http://schemas.microsoft.com/office/drawing/2014/main" id="{61C371C2-2082-4337-C6C8-C4BEA27D3345}"/>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0" name="Rektangel 2289">
                    <a:extLst>
                      <a:ext uri="{FF2B5EF4-FFF2-40B4-BE49-F238E27FC236}">
                        <a16:creationId xmlns:a16="http://schemas.microsoft.com/office/drawing/2014/main" id="{A32C3324-B41E-902F-0A21-368730B35584}"/>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1" name="Rektangel 2290">
                    <a:extLst>
                      <a:ext uri="{FF2B5EF4-FFF2-40B4-BE49-F238E27FC236}">
                        <a16:creationId xmlns:a16="http://schemas.microsoft.com/office/drawing/2014/main" id="{BB0365E4-E45B-A39B-1999-CC963EEF43F0}"/>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2" name="Rektangel 2291">
                    <a:extLst>
                      <a:ext uri="{FF2B5EF4-FFF2-40B4-BE49-F238E27FC236}">
                        <a16:creationId xmlns:a16="http://schemas.microsoft.com/office/drawing/2014/main" id="{3C569429-7485-86E9-0C41-D02C841ED0C4}"/>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3" name="Rektangel 2292">
                    <a:extLst>
                      <a:ext uri="{FF2B5EF4-FFF2-40B4-BE49-F238E27FC236}">
                        <a16:creationId xmlns:a16="http://schemas.microsoft.com/office/drawing/2014/main" id="{1D43C282-5E44-62C8-358D-5C26C8706CA7}"/>
                      </a:ext>
                    </a:extLst>
                  </p:cNvPr>
                  <p:cNvSpPr>
                    <a:spLocks noChangeAspect="1"/>
                  </p:cNvSpPr>
                  <p:nvPr/>
                </p:nvSpPr>
                <p:spPr>
                  <a:xfrm>
                    <a:off x="3819516" y="365976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4" name="Rektangel 2293">
                    <a:extLst>
                      <a:ext uri="{FF2B5EF4-FFF2-40B4-BE49-F238E27FC236}">
                        <a16:creationId xmlns:a16="http://schemas.microsoft.com/office/drawing/2014/main" id="{C9D7C8E1-1771-2152-464A-D4C033D2C918}"/>
                      </a:ext>
                    </a:extLst>
                  </p:cNvPr>
                  <p:cNvSpPr>
                    <a:spLocks noChangeAspect="1"/>
                  </p:cNvSpPr>
                  <p:nvPr/>
                </p:nvSpPr>
                <p:spPr>
                  <a:xfrm>
                    <a:off x="3820633" y="409119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5" name="Rektangel 2294">
                    <a:extLst>
                      <a:ext uri="{FF2B5EF4-FFF2-40B4-BE49-F238E27FC236}">
                        <a16:creationId xmlns:a16="http://schemas.microsoft.com/office/drawing/2014/main" id="{B33768B2-01A6-A349-16A6-26A626954363}"/>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6" name="Rektangel 2295">
                    <a:extLst>
                      <a:ext uri="{FF2B5EF4-FFF2-40B4-BE49-F238E27FC236}">
                        <a16:creationId xmlns:a16="http://schemas.microsoft.com/office/drawing/2014/main" id="{257B0408-67B0-6BCA-34F5-78BC090FAEE1}"/>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7" name="Rektangel 2296">
                    <a:extLst>
                      <a:ext uri="{FF2B5EF4-FFF2-40B4-BE49-F238E27FC236}">
                        <a16:creationId xmlns:a16="http://schemas.microsoft.com/office/drawing/2014/main" id="{4C2939DE-4E25-D5F9-6611-70BC36A982F4}"/>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87" name="Rektangel 2286">
                  <a:extLst>
                    <a:ext uri="{FF2B5EF4-FFF2-40B4-BE49-F238E27FC236}">
                      <a16:creationId xmlns:a16="http://schemas.microsoft.com/office/drawing/2014/main" id="{4F9EDF26-13E6-BB4F-59B4-2D4CC8524063}"/>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3" name="Gruppe 1822">
                <a:extLst>
                  <a:ext uri="{FF2B5EF4-FFF2-40B4-BE49-F238E27FC236}">
                    <a16:creationId xmlns:a16="http://schemas.microsoft.com/office/drawing/2014/main" id="{B34D2917-9173-48A2-A272-A857B7962170}"/>
                  </a:ext>
                </a:extLst>
              </p:cNvPr>
              <p:cNvGrpSpPr/>
              <p:nvPr/>
            </p:nvGrpSpPr>
            <p:grpSpPr>
              <a:xfrm>
                <a:off x="-82727" y="1504857"/>
                <a:ext cx="444157" cy="4758064"/>
                <a:chOff x="5753799" y="1637080"/>
                <a:chExt cx="444157" cy="4758064"/>
              </a:xfrm>
            </p:grpSpPr>
            <p:grpSp>
              <p:nvGrpSpPr>
                <p:cNvPr id="2274" name="Gruppe 2273">
                  <a:extLst>
                    <a:ext uri="{FF2B5EF4-FFF2-40B4-BE49-F238E27FC236}">
                      <a16:creationId xmlns:a16="http://schemas.microsoft.com/office/drawing/2014/main" id="{78EA728B-2752-6FF1-882A-1CCF77E30F6F}"/>
                    </a:ext>
                  </a:extLst>
                </p:cNvPr>
                <p:cNvGrpSpPr/>
                <p:nvPr/>
              </p:nvGrpSpPr>
              <p:grpSpPr>
                <a:xfrm>
                  <a:off x="5753799" y="1637080"/>
                  <a:ext cx="442069" cy="4323829"/>
                  <a:chOff x="3817279" y="1497011"/>
                  <a:chExt cx="442069" cy="4323829"/>
                </a:xfrm>
              </p:grpSpPr>
              <p:sp>
                <p:nvSpPr>
                  <p:cNvPr id="2276" name="Rektangel 2275">
                    <a:extLst>
                      <a:ext uri="{FF2B5EF4-FFF2-40B4-BE49-F238E27FC236}">
                        <a16:creationId xmlns:a16="http://schemas.microsoft.com/office/drawing/2014/main" id="{55FB0890-73E4-C039-BD19-63DDEF16C8B0}"/>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7" name="Rektangel 2276">
                    <a:extLst>
                      <a:ext uri="{FF2B5EF4-FFF2-40B4-BE49-F238E27FC236}">
                        <a16:creationId xmlns:a16="http://schemas.microsoft.com/office/drawing/2014/main" id="{0A88D0F9-56D8-3122-DE29-EF3E99F4C089}"/>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8" name="Rektangel 2277">
                    <a:extLst>
                      <a:ext uri="{FF2B5EF4-FFF2-40B4-BE49-F238E27FC236}">
                        <a16:creationId xmlns:a16="http://schemas.microsoft.com/office/drawing/2014/main" id="{53CBEC25-568B-4CDA-41A4-ECF5EF77C853}"/>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9" name="Rektangel 2278">
                    <a:extLst>
                      <a:ext uri="{FF2B5EF4-FFF2-40B4-BE49-F238E27FC236}">
                        <a16:creationId xmlns:a16="http://schemas.microsoft.com/office/drawing/2014/main" id="{018B8593-56ED-7396-B4D6-165F199FEBF3}"/>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0" name="Rektangel 2279">
                    <a:extLst>
                      <a:ext uri="{FF2B5EF4-FFF2-40B4-BE49-F238E27FC236}">
                        <a16:creationId xmlns:a16="http://schemas.microsoft.com/office/drawing/2014/main" id="{9F7D56A3-D9E4-9666-F197-D6B0D90FCCCE}"/>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1" name="Rektangel 2280">
                    <a:extLst>
                      <a:ext uri="{FF2B5EF4-FFF2-40B4-BE49-F238E27FC236}">
                        <a16:creationId xmlns:a16="http://schemas.microsoft.com/office/drawing/2014/main" id="{6040236D-1824-E7BC-FE43-D4082C9EC0F5}"/>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2" name="Rektangel 2281">
                    <a:extLst>
                      <a:ext uri="{FF2B5EF4-FFF2-40B4-BE49-F238E27FC236}">
                        <a16:creationId xmlns:a16="http://schemas.microsoft.com/office/drawing/2014/main" id="{A804D49E-D3BF-606D-A050-1F6307BD17B7}"/>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3" name="Rektangel 2282">
                    <a:extLst>
                      <a:ext uri="{FF2B5EF4-FFF2-40B4-BE49-F238E27FC236}">
                        <a16:creationId xmlns:a16="http://schemas.microsoft.com/office/drawing/2014/main" id="{BED82E57-0458-2394-5B6D-3C6425B6079C}"/>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4" name="Rektangel 2283">
                    <a:extLst>
                      <a:ext uri="{FF2B5EF4-FFF2-40B4-BE49-F238E27FC236}">
                        <a16:creationId xmlns:a16="http://schemas.microsoft.com/office/drawing/2014/main" id="{EB99D6E2-8BEF-9F48-CEBA-7D77B1747A00}"/>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5" name="Rektangel 2284">
                    <a:extLst>
                      <a:ext uri="{FF2B5EF4-FFF2-40B4-BE49-F238E27FC236}">
                        <a16:creationId xmlns:a16="http://schemas.microsoft.com/office/drawing/2014/main" id="{195C0DF7-F714-8FD4-E041-6A81A30AFD9B}"/>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75" name="Rektangel 2274">
                  <a:extLst>
                    <a:ext uri="{FF2B5EF4-FFF2-40B4-BE49-F238E27FC236}">
                      <a16:creationId xmlns:a16="http://schemas.microsoft.com/office/drawing/2014/main" id="{24747910-EA7F-2082-55C1-FC0A849A5CCD}"/>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4" name="Gruppe 1823">
                <a:extLst>
                  <a:ext uri="{FF2B5EF4-FFF2-40B4-BE49-F238E27FC236}">
                    <a16:creationId xmlns:a16="http://schemas.microsoft.com/office/drawing/2014/main" id="{CBD95572-85E2-B1AC-36CA-45438B857041}"/>
                  </a:ext>
                </a:extLst>
              </p:cNvPr>
              <p:cNvGrpSpPr/>
              <p:nvPr/>
            </p:nvGrpSpPr>
            <p:grpSpPr>
              <a:xfrm>
                <a:off x="4625198" y="1031927"/>
                <a:ext cx="641389" cy="5216305"/>
                <a:chOff x="2892468" y="1032983"/>
                <a:chExt cx="641389" cy="5216305"/>
              </a:xfrm>
            </p:grpSpPr>
            <p:grpSp>
              <p:nvGrpSpPr>
                <p:cNvPr id="2237" name="Gruppe 2236">
                  <a:extLst>
                    <a:ext uri="{FF2B5EF4-FFF2-40B4-BE49-F238E27FC236}">
                      <a16:creationId xmlns:a16="http://schemas.microsoft.com/office/drawing/2014/main" id="{951545EB-D34C-7DBA-5392-B726F0497A49}"/>
                    </a:ext>
                  </a:extLst>
                </p:cNvPr>
                <p:cNvGrpSpPr/>
                <p:nvPr/>
              </p:nvGrpSpPr>
              <p:grpSpPr>
                <a:xfrm>
                  <a:off x="2892468" y="1032983"/>
                  <a:ext cx="641389" cy="5216305"/>
                  <a:chOff x="3475384" y="1188399"/>
                  <a:chExt cx="641389" cy="5216305"/>
                </a:xfrm>
              </p:grpSpPr>
              <p:sp>
                <p:nvSpPr>
                  <p:cNvPr id="2241" name="Tekstfelt 2240">
                    <a:extLst>
                      <a:ext uri="{FF2B5EF4-FFF2-40B4-BE49-F238E27FC236}">
                        <a16:creationId xmlns:a16="http://schemas.microsoft.com/office/drawing/2014/main" id="{3BE14B60-25E3-E8FD-CB12-E6712185E290}"/>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42" name="Tekstfelt 2241">
                    <a:extLst>
                      <a:ext uri="{FF2B5EF4-FFF2-40B4-BE49-F238E27FC236}">
                        <a16:creationId xmlns:a16="http://schemas.microsoft.com/office/drawing/2014/main" id="{97624352-0A7E-3DC6-601A-5D1BC40826E3}"/>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43" name="Tekstfelt 2242">
                    <a:extLst>
                      <a:ext uri="{FF2B5EF4-FFF2-40B4-BE49-F238E27FC236}">
                        <a16:creationId xmlns:a16="http://schemas.microsoft.com/office/drawing/2014/main" id="{690B31D3-7EBD-7A42-D161-00587DA6BBDE}"/>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44" name="Tekstfelt 2243">
                    <a:extLst>
                      <a:ext uri="{FF2B5EF4-FFF2-40B4-BE49-F238E27FC236}">
                        <a16:creationId xmlns:a16="http://schemas.microsoft.com/office/drawing/2014/main" id="{378BC5E0-96A5-5D52-0806-695F08654794}"/>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45" name="Tekstfelt 2244">
                    <a:extLst>
                      <a:ext uri="{FF2B5EF4-FFF2-40B4-BE49-F238E27FC236}">
                        <a16:creationId xmlns:a16="http://schemas.microsoft.com/office/drawing/2014/main" id="{2663C8BE-AB4B-3618-081D-1FD48C20C898}"/>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46" name="Tekstfelt 2245">
                    <a:extLst>
                      <a:ext uri="{FF2B5EF4-FFF2-40B4-BE49-F238E27FC236}">
                        <a16:creationId xmlns:a16="http://schemas.microsoft.com/office/drawing/2014/main" id="{F4006C2F-E64A-4706-7F65-B9D5F19059EF}"/>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47" name="Tekstfelt 2246">
                    <a:extLst>
                      <a:ext uri="{FF2B5EF4-FFF2-40B4-BE49-F238E27FC236}">
                        <a16:creationId xmlns:a16="http://schemas.microsoft.com/office/drawing/2014/main" id="{9DB630D6-5A7A-9C50-241B-BF9CE8447285}"/>
                      </a:ext>
                    </a:extLst>
                  </p:cNvPr>
                  <p:cNvSpPr txBox="1"/>
                  <p:nvPr/>
                </p:nvSpPr>
                <p:spPr>
                  <a:xfrm>
                    <a:off x="3525031"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48" name="Tekstfelt 2247">
                    <a:extLst>
                      <a:ext uri="{FF2B5EF4-FFF2-40B4-BE49-F238E27FC236}">
                        <a16:creationId xmlns:a16="http://schemas.microsoft.com/office/drawing/2014/main" id="{23583B84-7159-5387-1852-6B27E737AED8}"/>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49" name="Tekstfelt 2248">
                    <a:extLst>
                      <a:ext uri="{FF2B5EF4-FFF2-40B4-BE49-F238E27FC236}">
                        <a16:creationId xmlns:a16="http://schemas.microsoft.com/office/drawing/2014/main" id="{47567653-DF70-3903-E3FF-542DB7C6EB0B}"/>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50" name="Tekstfelt 2249">
                    <a:extLst>
                      <a:ext uri="{FF2B5EF4-FFF2-40B4-BE49-F238E27FC236}">
                        <a16:creationId xmlns:a16="http://schemas.microsoft.com/office/drawing/2014/main" id="{2DEC4490-4B28-9734-E068-B26F3F9571C1}"/>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51" name="Tekstfelt 2250">
                    <a:extLst>
                      <a:ext uri="{FF2B5EF4-FFF2-40B4-BE49-F238E27FC236}">
                        <a16:creationId xmlns:a16="http://schemas.microsoft.com/office/drawing/2014/main" id="{5DDFAE37-4838-2203-3F84-10FD89499A47}"/>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52" name="Tekstfelt 2251">
                    <a:extLst>
                      <a:ext uri="{FF2B5EF4-FFF2-40B4-BE49-F238E27FC236}">
                        <a16:creationId xmlns:a16="http://schemas.microsoft.com/office/drawing/2014/main" id="{982794B1-C11C-D741-0D9C-C8ED66CB094C}"/>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53" name="Tekstfelt 2252">
                    <a:extLst>
                      <a:ext uri="{FF2B5EF4-FFF2-40B4-BE49-F238E27FC236}">
                        <a16:creationId xmlns:a16="http://schemas.microsoft.com/office/drawing/2014/main" id="{2F6C8631-1757-068D-8477-54208D6567F1}"/>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54" name="Tekstfelt 2253">
                    <a:extLst>
                      <a:ext uri="{FF2B5EF4-FFF2-40B4-BE49-F238E27FC236}">
                        <a16:creationId xmlns:a16="http://schemas.microsoft.com/office/drawing/2014/main" id="{A35B09DD-200A-4178-5829-40275D9D4C33}"/>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55" name="Tekstfelt 2254">
                    <a:extLst>
                      <a:ext uri="{FF2B5EF4-FFF2-40B4-BE49-F238E27FC236}">
                        <a16:creationId xmlns:a16="http://schemas.microsoft.com/office/drawing/2014/main" id="{FD37BC97-8165-AB9D-D6AE-4F74128A32DD}"/>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56" name="Tekstfelt 2255">
                    <a:extLst>
                      <a:ext uri="{FF2B5EF4-FFF2-40B4-BE49-F238E27FC236}">
                        <a16:creationId xmlns:a16="http://schemas.microsoft.com/office/drawing/2014/main" id="{A7FC46DC-16FF-4D7F-3A2E-E91B3B9B88C5}"/>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57" name="Tekstfelt 2256">
                    <a:extLst>
                      <a:ext uri="{FF2B5EF4-FFF2-40B4-BE49-F238E27FC236}">
                        <a16:creationId xmlns:a16="http://schemas.microsoft.com/office/drawing/2014/main" id="{35ECC04D-7622-F2EC-261B-2E18980E29DC}"/>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58" name="Tekstfelt 2257">
                    <a:extLst>
                      <a:ext uri="{FF2B5EF4-FFF2-40B4-BE49-F238E27FC236}">
                        <a16:creationId xmlns:a16="http://schemas.microsoft.com/office/drawing/2014/main" id="{3F7A8170-09E4-2394-D083-A4B7A981CDA0}"/>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59" name="Tekstfelt 2258">
                    <a:extLst>
                      <a:ext uri="{FF2B5EF4-FFF2-40B4-BE49-F238E27FC236}">
                        <a16:creationId xmlns:a16="http://schemas.microsoft.com/office/drawing/2014/main" id="{6FC3BF00-78C3-F629-659F-A8BA76421CE8}"/>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60" name="Tekstfelt 2259">
                    <a:extLst>
                      <a:ext uri="{FF2B5EF4-FFF2-40B4-BE49-F238E27FC236}">
                        <a16:creationId xmlns:a16="http://schemas.microsoft.com/office/drawing/2014/main" id="{CE266716-0522-39A8-A3F5-32A4B45991E9}"/>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61" name="Tekstfelt 2260">
                    <a:extLst>
                      <a:ext uri="{FF2B5EF4-FFF2-40B4-BE49-F238E27FC236}">
                        <a16:creationId xmlns:a16="http://schemas.microsoft.com/office/drawing/2014/main" id="{3D2CF042-A257-B4C3-CFFA-A7CC6AAC0B26}"/>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62" name="Tekstfelt 2261">
                    <a:extLst>
                      <a:ext uri="{FF2B5EF4-FFF2-40B4-BE49-F238E27FC236}">
                        <a16:creationId xmlns:a16="http://schemas.microsoft.com/office/drawing/2014/main" id="{49C2A321-4A79-1F1F-5A55-D98D5D30C6CE}"/>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63" name="Tekstfelt 2262">
                    <a:extLst>
                      <a:ext uri="{FF2B5EF4-FFF2-40B4-BE49-F238E27FC236}">
                        <a16:creationId xmlns:a16="http://schemas.microsoft.com/office/drawing/2014/main" id="{BC6F103D-3C3E-0A6E-752D-1478AC240990}"/>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64" name="Tekstfelt 2263">
                    <a:extLst>
                      <a:ext uri="{FF2B5EF4-FFF2-40B4-BE49-F238E27FC236}">
                        <a16:creationId xmlns:a16="http://schemas.microsoft.com/office/drawing/2014/main" id="{9824B54C-74FA-0018-80ED-1112ABDF7073}"/>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65" name="Tekstfelt 2264">
                    <a:extLst>
                      <a:ext uri="{FF2B5EF4-FFF2-40B4-BE49-F238E27FC236}">
                        <a16:creationId xmlns:a16="http://schemas.microsoft.com/office/drawing/2014/main" id="{1B3457BF-0A4E-FE96-EFDF-F99FE2089302}"/>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66" name="Tekstfelt 2265">
                    <a:extLst>
                      <a:ext uri="{FF2B5EF4-FFF2-40B4-BE49-F238E27FC236}">
                        <a16:creationId xmlns:a16="http://schemas.microsoft.com/office/drawing/2014/main" id="{26C495CC-3680-3946-18FF-B17BBB6F9CDF}"/>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67" name="Tekstfelt 2266">
                    <a:extLst>
                      <a:ext uri="{FF2B5EF4-FFF2-40B4-BE49-F238E27FC236}">
                        <a16:creationId xmlns:a16="http://schemas.microsoft.com/office/drawing/2014/main" id="{54B4D5BE-F0E2-7F7A-FD3F-5F3300B5BCD3}"/>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68" name="Tekstfelt 2267">
                    <a:extLst>
                      <a:ext uri="{FF2B5EF4-FFF2-40B4-BE49-F238E27FC236}">
                        <a16:creationId xmlns:a16="http://schemas.microsoft.com/office/drawing/2014/main" id="{30760E6C-5C58-94F3-479E-17A5175D736C}"/>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69" name="Tekstfelt 2268">
                    <a:extLst>
                      <a:ext uri="{FF2B5EF4-FFF2-40B4-BE49-F238E27FC236}">
                        <a16:creationId xmlns:a16="http://schemas.microsoft.com/office/drawing/2014/main" id="{72890E8F-9005-A080-7EDE-1826DAD528BF}"/>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70" name="Tekstfelt 2269">
                    <a:extLst>
                      <a:ext uri="{FF2B5EF4-FFF2-40B4-BE49-F238E27FC236}">
                        <a16:creationId xmlns:a16="http://schemas.microsoft.com/office/drawing/2014/main" id="{F6A322F8-4E86-E21B-D979-BC547D55089F}"/>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71" name="Tekstfelt 2270">
                    <a:extLst>
                      <a:ext uri="{FF2B5EF4-FFF2-40B4-BE49-F238E27FC236}">
                        <a16:creationId xmlns:a16="http://schemas.microsoft.com/office/drawing/2014/main" id="{1CFE8229-AF76-9335-E32D-1F83C76D3085}"/>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72" name="Tekstfelt 2271">
                    <a:extLst>
                      <a:ext uri="{FF2B5EF4-FFF2-40B4-BE49-F238E27FC236}">
                        <a16:creationId xmlns:a16="http://schemas.microsoft.com/office/drawing/2014/main" id="{FCF950AD-CD9A-64AB-4791-F8D2E7E252F5}"/>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73" name="Tekstfelt 2272">
                    <a:extLst>
                      <a:ext uri="{FF2B5EF4-FFF2-40B4-BE49-F238E27FC236}">
                        <a16:creationId xmlns:a16="http://schemas.microsoft.com/office/drawing/2014/main" id="{821AA68F-BD9E-A0D9-4FBF-954A7B82712B}"/>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38" name="Tekstfelt 2237">
                  <a:extLst>
                    <a:ext uri="{FF2B5EF4-FFF2-40B4-BE49-F238E27FC236}">
                      <a16:creationId xmlns:a16="http://schemas.microsoft.com/office/drawing/2014/main" id="{0495DB01-8CC5-2341-D784-35944B2A3793}"/>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39" name="Tekstfelt 2238">
                  <a:extLst>
                    <a:ext uri="{FF2B5EF4-FFF2-40B4-BE49-F238E27FC236}">
                      <a16:creationId xmlns:a16="http://schemas.microsoft.com/office/drawing/2014/main" id="{DB487563-6203-76F7-16CA-E8F1D59A9766}"/>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40" name="Tekstfelt 2239">
                  <a:extLst>
                    <a:ext uri="{FF2B5EF4-FFF2-40B4-BE49-F238E27FC236}">
                      <a16:creationId xmlns:a16="http://schemas.microsoft.com/office/drawing/2014/main" id="{1AB8CDE0-38E3-937C-9795-3C32E3F34E8E}"/>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5" name="Gruppe 1824">
                <a:extLst>
                  <a:ext uri="{FF2B5EF4-FFF2-40B4-BE49-F238E27FC236}">
                    <a16:creationId xmlns:a16="http://schemas.microsoft.com/office/drawing/2014/main" id="{A2B1AE86-319B-9873-EFED-60F49FAB4D80}"/>
                  </a:ext>
                </a:extLst>
              </p:cNvPr>
              <p:cNvGrpSpPr/>
              <p:nvPr/>
            </p:nvGrpSpPr>
            <p:grpSpPr>
              <a:xfrm>
                <a:off x="5052945" y="1040538"/>
                <a:ext cx="641389" cy="5216305"/>
                <a:chOff x="2892468" y="1032983"/>
                <a:chExt cx="641389" cy="5216305"/>
              </a:xfrm>
            </p:grpSpPr>
            <p:grpSp>
              <p:nvGrpSpPr>
                <p:cNvPr id="2200" name="Gruppe 2199">
                  <a:extLst>
                    <a:ext uri="{FF2B5EF4-FFF2-40B4-BE49-F238E27FC236}">
                      <a16:creationId xmlns:a16="http://schemas.microsoft.com/office/drawing/2014/main" id="{D3DE2976-55A1-7C14-2CDD-E80BC253F1EB}"/>
                    </a:ext>
                  </a:extLst>
                </p:cNvPr>
                <p:cNvGrpSpPr/>
                <p:nvPr/>
              </p:nvGrpSpPr>
              <p:grpSpPr>
                <a:xfrm>
                  <a:off x="2892468" y="1032983"/>
                  <a:ext cx="641389" cy="5216305"/>
                  <a:chOff x="3475384" y="1188399"/>
                  <a:chExt cx="641389" cy="5216305"/>
                </a:xfrm>
              </p:grpSpPr>
              <p:sp>
                <p:nvSpPr>
                  <p:cNvPr id="2204" name="Tekstfelt 2203">
                    <a:extLst>
                      <a:ext uri="{FF2B5EF4-FFF2-40B4-BE49-F238E27FC236}">
                        <a16:creationId xmlns:a16="http://schemas.microsoft.com/office/drawing/2014/main" id="{8E3E372A-4381-203A-CB83-369E987C129A}"/>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05" name="Tekstfelt 2204">
                    <a:extLst>
                      <a:ext uri="{FF2B5EF4-FFF2-40B4-BE49-F238E27FC236}">
                        <a16:creationId xmlns:a16="http://schemas.microsoft.com/office/drawing/2014/main" id="{B24FA6A8-6E2E-C1BB-3A34-07C053AECCD2}"/>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06" name="Tekstfelt 2205">
                    <a:extLst>
                      <a:ext uri="{FF2B5EF4-FFF2-40B4-BE49-F238E27FC236}">
                        <a16:creationId xmlns:a16="http://schemas.microsoft.com/office/drawing/2014/main" id="{9A4AB04E-B828-A978-6732-D244D61E3A76}"/>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07" name="Tekstfelt 2206">
                    <a:extLst>
                      <a:ext uri="{FF2B5EF4-FFF2-40B4-BE49-F238E27FC236}">
                        <a16:creationId xmlns:a16="http://schemas.microsoft.com/office/drawing/2014/main" id="{F22BF9BF-B91E-801D-0FCA-AF8CE62BAD03}"/>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08" name="Tekstfelt 2207">
                    <a:extLst>
                      <a:ext uri="{FF2B5EF4-FFF2-40B4-BE49-F238E27FC236}">
                        <a16:creationId xmlns:a16="http://schemas.microsoft.com/office/drawing/2014/main" id="{1AF06D23-F064-86D4-D986-E095DE34A86D}"/>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09" name="Tekstfelt 2208">
                    <a:extLst>
                      <a:ext uri="{FF2B5EF4-FFF2-40B4-BE49-F238E27FC236}">
                        <a16:creationId xmlns:a16="http://schemas.microsoft.com/office/drawing/2014/main" id="{14107004-C82B-FCAF-456E-E03D129E6B03}"/>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10" name="Tekstfelt 2209">
                    <a:extLst>
                      <a:ext uri="{FF2B5EF4-FFF2-40B4-BE49-F238E27FC236}">
                        <a16:creationId xmlns:a16="http://schemas.microsoft.com/office/drawing/2014/main" id="{B321CDBD-FBEE-C7B3-9315-FBE1F7533AF8}"/>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11" name="Tekstfelt 2210">
                    <a:extLst>
                      <a:ext uri="{FF2B5EF4-FFF2-40B4-BE49-F238E27FC236}">
                        <a16:creationId xmlns:a16="http://schemas.microsoft.com/office/drawing/2014/main" id="{B09A14AF-8104-367B-6722-79CEE6BAA8FE}"/>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12" name="Tekstfelt 2211">
                    <a:extLst>
                      <a:ext uri="{FF2B5EF4-FFF2-40B4-BE49-F238E27FC236}">
                        <a16:creationId xmlns:a16="http://schemas.microsoft.com/office/drawing/2014/main" id="{016A3265-65B1-E661-BBE8-31C022D3CD7F}"/>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13" name="Tekstfelt 2212">
                    <a:extLst>
                      <a:ext uri="{FF2B5EF4-FFF2-40B4-BE49-F238E27FC236}">
                        <a16:creationId xmlns:a16="http://schemas.microsoft.com/office/drawing/2014/main" id="{F4F6E70C-55F5-BCEF-2FB8-240D63016F86}"/>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14" name="Tekstfelt 2213">
                    <a:extLst>
                      <a:ext uri="{FF2B5EF4-FFF2-40B4-BE49-F238E27FC236}">
                        <a16:creationId xmlns:a16="http://schemas.microsoft.com/office/drawing/2014/main" id="{C6904C17-0CAA-7368-B539-387FAFE04260}"/>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15" name="Tekstfelt 2214">
                    <a:extLst>
                      <a:ext uri="{FF2B5EF4-FFF2-40B4-BE49-F238E27FC236}">
                        <a16:creationId xmlns:a16="http://schemas.microsoft.com/office/drawing/2014/main" id="{2B51C7C4-D3AA-27C1-C32B-4C1EDE6F6E49}"/>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16" name="Tekstfelt 2215">
                    <a:extLst>
                      <a:ext uri="{FF2B5EF4-FFF2-40B4-BE49-F238E27FC236}">
                        <a16:creationId xmlns:a16="http://schemas.microsoft.com/office/drawing/2014/main" id="{A055435C-8D05-2407-2A85-7BA738F58429}"/>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17" name="Tekstfelt 2216">
                    <a:extLst>
                      <a:ext uri="{FF2B5EF4-FFF2-40B4-BE49-F238E27FC236}">
                        <a16:creationId xmlns:a16="http://schemas.microsoft.com/office/drawing/2014/main" id="{66C936CB-5298-BCDA-9579-0005A58BF637}"/>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18" name="Tekstfelt 2217">
                    <a:extLst>
                      <a:ext uri="{FF2B5EF4-FFF2-40B4-BE49-F238E27FC236}">
                        <a16:creationId xmlns:a16="http://schemas.microsoft.com/office/drawing/2014/main" id="{F5F8542C-4EA5-9800-FC97-3B3FB18F428B}"/>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19" name="Tekstfelt 2218">
                    <a:extLst>
                      <a:ext uri="{FF2B5EF4-FFF2-40B4-BE49-F238E27FC236}">
                        <a16:creationId xmlns:a16="http://schemas.microsoft.com/office/drawing/2014/main" id="{A185AB6A-F994-325A-F998-946D3BFE4D50}"/>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20" name="Tekstfelt 2219">
                    <a:extLst>
                      <a:ext uri="{FF2B5EF4-FFF2-40B4-BE49-F238E27FC236}">
                        <a16:creationId xmlns:a16="http://schemas.microsoft.com/office/drawing/2014/main" id="{0F2B3553-868D-2A6B-06B2-40EE39B042ED}"/>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21" name="Tekstfelt 2220">
                    <a:extLst>
                      <a:ext uri="{FF2B5EF4-FFF2-40B4-BE49-F238E27FC236}">
                        <a16:creationId xmlns:a16="http://schemas.microsoft.com/office/drawing/2014/main" id="{AE8D01AB-F2E3-281D-D2F1-3E5FC4AC87E4}"/>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22" name="Tekstfelt 2221">
                    <a:extLst>
                      <a:ext uri="{FF2B5EF4-FFF2-40B4-BE49-F238E27FC236}">
                        <a16:creationId xmlns:a16="http://schemas.microsoft.com/office/drawing/2014/main" id="{F88AE98B-C75B-89B9-2424-2C56AD1A34B4}"/>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23" name="Tekstfelt 2222">
                    <a:extLst>
                      <a:ext uri="{FF2B5EF4-FFF2-40B4-BE49-F238E27FC236}">
                        <a16:creationId xmlns:a16="http://schemas.microsoft.com/office/drawing/2014/main" id="{1819F528-AA38-0DE8-03DD-2F835554536D}"/>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24" name="Tekstfelt 2223">
                    <a:extLst>
                      <a:ext uri="{FF2B5EF4-FFF2-40B4-BE49-F238E27FC236}">
                        <a16:creationId xmlns:a16="http://schemas.microsoft.com/office/drawing/2014/main" id="{CBAF9822-122D-8380-369F-7ECDEE79B0B0}"/>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25" name="Tekstfelt 2224">
                    <a:extLst>
                      <a:ext uri="{FF2B5EF4-FFF2-40B4-BE49-F238E27FC236}">
                        <a16:creationId xmlns:a16="http://schemas.microsoft.com/office/drawing/2014/main" id="{8AFD93FD-0D72-7C21-41B3-CA601661D4C9}"/>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26" name="Tekstfelt 2225">
                    <a:extLst>
                      <a:ext uri="{FF2B5EF4-FFF2-40B4-BE49-F238E27FC236}">
                        <a16:creationId xmlns:a16="http://schemas.microsoft.com/office/drawing/2014/main" id="{D39FCD55-8F27-0200-7CEB-3227A73A7C75}"/>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27" name="Tekstfelt 2226">
                    <a:extLst>
                      <a:ext uri="{FF2B5EF4-FFF2-40B4-BE49-F238E27FC236}">
                        <a16:creationId xmlns:a16="http://schemas.microsoft.com/office/drawing/2014/main" id="{5982743E-DC1A-E4DD-7073-5BAD93724447}"/>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28" name="Tekstfelt 2227">
                    <a:extLst>
                      <a:ext uri="{FF2B5EF4-FFF2-40B4-BE49-F238E27FC236}">
                        <a16:creationId xmlns:a16="http://schemas.microsoft.com/office/drawing/2014/main" id="{B9D7F206-CB93-1740-CCE8-10A26C756012}"/>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29" name="Tekstfelt 2228">
                    <a:extLst>
                      <a:ext uri="{FF2B5EF4-FFF2-40B4-BE49-F238E27FC236}">
                        <a16:creationId xmlns:a16="http://schemas.microsoft.com/office/drawing/2014/main" id="{D0286435-B328-B424-AB8D-502F62FA6072}"/>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30" name="Tekstfelt 2229">
                    <a:extLst>
                      <a:ext uri="{FF2B5EF4-FFF2-40B4-BE49-F238E27FC236}">
                        <a16:creationId xmlns:a16="http://schemas.microsoft.com/office/drawing/2014/main" id="{52E8A837-A1D8-427B-952D-ABDFB97C88F4}"/>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31" name="Tekstfelt 2230">
                    <a:extLst>
                      <a:ext uri="{FF2B5EF4-FFF2-40B4-BE49-F238E27FC236}">
                        <a16:creationId xmlns:a16="http://schemas.microsoft.com/office/drawing/2014/main" id="{5A1E91E7-AC33-D3C3-31B2-4D8F149EEC92}"/>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32" name="Tekstfelt 2231">
                    <a:extLst>
                      <a:ext uri="{FF2B5EF4-FFF2-40B4-BE49-F238E27FC236}">
                        <a16:creationId xmlns:a16="http://schemas.microsoft.com/office/drawing/2014/main" id="{860D91AA-DB1E-C8F4-695B-B06671A3C272}"/>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33" name="Tekstfelt 2232">
                    <a:extLst>
                      <a:ext uri="{FF2B5EF4-FFF2-40B4-BE49-F238E27FC236}">
                        <a16:creationId xmlns:a16="http://schemas.microsoft.com/office/drawing/2014/main" id="{15122387-C657-A026-1590-2AA46CAE5E74}"/>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34" name="Tekstfelt 2233">
                    <a:extLst>
                      <a:ext uri="{FF2B5EF4-FFF2-40B4-BE49-F238E27FC236}">
                        <a16:creationId xmlns:a16="http://schemas.microsoft.com/office/drawing/2014/main" id="{F5F05A93-8F52-1A61-F309-FEB97A955F24}"/>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35" name="Tekstfelt 2234">
                    <a:extLst>
                      <a:ext uri="{FF2B5EF4-FFF2-40B4-BE49-F238E27FC236}">
                        <a16:creationId xmlns:a16="http://schemas.microsoft.com/office/drawing/2014/main" id="{83F43EB5-2EFE-D1E5-1919-880B79045E81}"/>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36" name="Tekstfelt 2235">
                    <a:extLst>
                      <a:ext uri="{FF2B5EF4-FFF2-40B4-BE49-F238E27FC236}">
                        <a16:creationId xmlns:a16="http://schemas.microsoft.com/office/drawing/2014/main" id="{6E04B78D-50A9-3E5C-6903-D45665BAD76C}"/>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01" name="Tekstfelt 2200">
                  <a:extLst>
                    <a:ext uri="{FF2B5EF4-FFF2-40B4-BE49-F238E27FC236}">
                      <a16:creationId xmlns:a16="http://schemas.microsoft.com/office/drawing/2014/main" id="{9EE68682-59A0-DC81-785B-52AAC8A0F1E6}"/>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02" name="Tekstfelt 2201">
                  <a:extLst>
                    <a:ext uri="{FF2B5EF4-FFF2-40B4-BE49-F238E27FC236}">
                      <a16:creationId xmlns:a16="http://schemas.microsoft.com/office/drawing/2014/main" id="{C52643C8-460D-F6B0-A1AA-6C33E732F113}"/>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03" name="Tekstfelt 2202">
                  <a:extLst>
                    <a:ext uri="{FF2B5EF4-FFF2-40B4-BE49-F238E27FC236}">
                      <a16:creationId xmlns:a16="http://schemas.microsoft.com/office/drawing/2014/main" id="{2DF0CFF1-B150-3F5D-8532-38838865EF6C}"/>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6" name="Gruppe 1825">
                <a:extLst>
                  <a:ext uri="{FF2B5EF4-FFF2-40B4-BE49-F238E27FC236}">
                    <a16:creationId xmlns:a16="http://schemas.microsoft.com/office/drawing/2014/main" id="{AD2C6091-399A-9944-4BCD-185EFB46610C}"/>
                  </a:ext>
                </a:extLst>
              </p:cNvPr>
              <p:cNvGrpSpPr/>
              <p:nvPr/>
            </p:nvGrpSpPr>
            <p:grpSpPr>
              <a:xfrm>
                <a:off x="3753314" y="1031887"/>
                <a:ext cx="641389" cy="5216305"/>
                <a:chOff x="2892468" y="1032983"/>
                <a:chExt cx="641389" cy="5216305"/>
              </a:xfrm>
            </p:grpSpPr>
            <p:grpSp>
              <p:nvGrpSpPr>
                <p:cNvPr id="2163" name="Gruppe 2162">
                  <a:extLst>
                    <a:ext uri="{FF2B5EF4-FFF2-40B4-BE49-F238E27FC236}">
                      <a16:creationId xmlns:a16="http://schemas.microsoft.com/office/drawing/2014/main" id="{82542ABD-98FD-838E-D210-23349CDD1CEE}"/>
                    </a:ext>
                  </a:extLst>
                </p:cNvPr>
                <p:cNvGrpSpPr/>
                <p:nvPr/>
              </p:nvGrpSpPr>
              <p:grpSpPr>
                <a:xfrm>
                  <a:off x="2892468" y="1032983"/>
                  <a:ext cx="641389" cy="5216305"/>
                  <a:chOff x="3475384" y="1188399"/>
                  <a:chExt cx="641389" cy="5216305"/>
                </a:xfrm>
              </p:grpSpPr>
              <p:sp>
                <p:nvSpPr>
                  <p:cNvPr id="2167" name="Tekstfelt 2166">
                    <a:extLst>
                      <a:ext uri="{FF2B5EF4-FFF2-40B4-BE49-F238E27FC236}">
                        <a16:creationId xmlns:a16="http://schemas.microsoft.com/office/drawing/2014/main" id="{92A31563-A421-C92B-B458-AC623304A754}"/>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68" name="Tekstfelt 2167">
                    <a:extLst>
                      <a:ext uri="{FF2B5EF4-FFF2-40B4-BE49-F238E27FC236}">
                        <a16:creationId xmlns:a16="http://schemas.microsoft.com/office/drawing/2014/main" id="{F63E465B-6968-6FCA-83A5-9BF9486A6D08}"/>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69" name="Tekstfelt 2168">
                    <a:extLst>
                      <a:ext uri="{FF2B5EF4-FFF2-40B4-BE49-F238E27FC236}">
                        <a16:creationId xmlns:a16="http://schemas.microsoft.com/office/drawing/2014/main" id="{9F2683DF-D7F2-E292-0BF1-1F77A75BC444}"/>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70" name="Tekstfelt 2169">
                    <a:extLst>
                      <a:ext uri="{FF2B5EF4-FFF2-40B4-BE49-F238E27FC236}">
                        <a16:creationId xmlns:a16="http://schemas.microsoft.com/office/drawing/2014/main" id="{1C56F53C-AD65-1D22-5588-19B68D0F95E2}"/>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71" name="Tekstfelt 2170">
                    <a:extLst>
                      <a:ext uri="{FF2B5EF4-FFF2-40B4-BE49-F238E27FC236}">
                        <a16:creationId xmlns:a16="http://schemas.microsoft.com/office/drawing/2014/main" id="{5B909868-FF2C-B82C-9F4D-B9C3E2027D64}"/>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72" name="Tekstfelt 2171">
                    <a:extLst>
                      <a:ext uri="{FF2B5EF4-FFF2-40B4-BE49-F238E27FC236}">
                        <a16:creationId xmlns:a16="http://schemas.microsoft.com/office/drawing/2014/main" id="{B814DB04-6B25-2BD1-9AD8-52DA95071B9B}"/>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73" name="Tekstfelt 2172">
                    <a:extLst>
                      <a:ext uri="{FF2B5EF4-FFF2-40B4-BE49-F238E27FC236}">
                        <a16:creationId xmlns:a16="http://schemas.microsoft.com/office/drawing/2014/main" id="{D10D19EB-CE8D-F70F-7357-843FCDBB38C0}"/>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74" name="Tekstfelt 2173">
                    <a:extLst>
                      <a:ext uri="{FF2B5EF4-FFF2-40B4-BE49-F238E27FC236}">
                        <a16:creationId xmlns:a16="http://schemas.microsoft.com/office/drawing/2014/main" id="{9F06E38E-4D89-9EE6-4D6F-397813472524}"/>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75" name="Tekstfelt 2174">
                    <a:extLst>
                      <a:ext uri="{FF2B5EF4-FFF2-40B4-BE49-F238E27FC236}">
                        <a16:creationId xmlns:a16="http://schemas.microsoft.com/office/drawing/2014/main" id="{95FE5FED-077A-BD99-39D1-8779264B3607}"/>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76" name="Tekstfelt 2175">
                    <a:extLst>
                      <a:ext uri="{FF2B5EF4-FFF2-40B4-BE49-F238E27FC236}">
                        <a16:creationId xmlns:a16="http://schemas.microsoft.com/office/drawing/2014/main" id="{2068A38D-10F0-D2C0-C128-AC63254CE331}"/>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77" name="Tekstfelt 2176">
                    <a:extLst>
                      <a:ext uri="{FF2B5EF4-FFF2-40B4-BE49-F238E27FC236}">
                        <a16:creationId xmlns:a16="http://schemas.microsoft.com/office/drawing/2014/main" id="{DCB42425-ECD9-B0DF-36D6-401F3FD86ED4}"/>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78" name="Tekstfelt 2177">
                    <a:extLst>
                      <a:ext uri="{FF2B5EF4-FFF2-40B4-BE49-F238E27FC236}">
                        <a16:creationId xmlns:a16="http://schemas.microsoft.com/office/drawing/2014/main" id="{B17F1CAA-BFD0-4BF1-59F1-1ED06B0CC6C9}"/>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79" name="Tekstfelt 2178">
                    <a:extLst>
                      <a:ext uri="{FF2B5EF4-FFF2-40B4-BE49-F238E27FC236}">
                        <a16:creationId xmlns:a16="http://schemas.microsoft.com/office/drawing/2014/main" id="{6F3C0564-AEC0-D53D-F6BF-22DEDD4D175D}"/>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80" name="Tekstfelt 2179">
                    <a:extLst>
                      <a:ext uri="{FF2B5EF4-FFF2-40B4-BE49-F238E27FC236}">
                        <a16:creationId xmlns:a16="http://schemas.microsoft.com/office/drawing/2014/main" id="{C7B8EF6B-7209-0C41-9D0D-977756633B3F}"/>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81" name="Tekstfelt 2180">
                    <a:extLst>
                      <a:ext uri="{FF2B5EF4-FFF2-40B4-BE49-F238E27FC236}">
                        <a16:creationId xmlns:a16="http://schemas.microsoft.com/office/drawing/2014/main" id="{9191DBD5-DB9A-3701-E43F-068A90129A8C}"/>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82" name="Tekstfelt 2181">
                    <a:extLst>
                      <a:ext uri="{FF2B5EF4-FFF2-40B4-BE49-F238E27FC236}">
                        <a16:creationId xmlns:a16="http://schemas.microsoft.com/office/drawing/2014/main" id="{2BEB041E-4485-4E79-DBC9-B20529673155}"/>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83" name="Tekstfelt 2182">
                    <a:extLst>
                      <a:ext uri="{FF2B5EF4-FFF2-40B4-BE49-F238E27FC236}">
                        <a16:creationId xmlns:a16="http://schemas.microsoft.com/office/drawing/2014/main" id="{E2D24EBF-110B-76FF-9219-62E0F3347B62}"/>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84" name="Tekstfelt 2183">
                    <a:extLst>
                      <a:ext uri="{FF2B5EF4-FFF2-40B4-BE49-F238E27FC236}">
                        <a16:creationId xmlns:a16="http://schemas.microsoft.com/office/drawing/2014/main" id="{266F2CD3-83D3-3348-8701-F02005F53E72}"/>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85" name="Tekstfelt 2184">
                    <a:extLst>
                      <a:ext uri="{FF2B5EF4-FFF2-40B4-BE49-F238E27FC236}">
                        <a16:creationId xmlns:a16="http://schemas.microsoft.com/office/drawing/2014/main" id="{9F29ED8C-1EA6-21F8-94F5-5158D1ACF0AB}"/>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86" name="Tekstfelt 2185">
                    <a:extLst>
                      <a:ext uri="{FF2B5EF4-FFF2-40B4-BE49-F238E27FC236}">
                        <a16:creationId xmlns:a16="http://schemas.microsoft.com/office/drawing/2014/main" id="{4FF19F27-A124-EF22-2686-EAC5CB8C6E72}"/>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87" name="Tekstfelt 2186">
                    <a:extLst>
                      <a:ext uri="{FF2B5EF4-FFF2-40B4-BE49-F238E27FC236}">
                        <a16:creationId xmlns:a16="http://schemas.microsoft.com/office/drawing/2014/main" id="{2ED995A4-5B8D-77AA-BC57-C644157628EA}"/>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88" name="Tekstfelt 2187">
                    <a:extLst>
                      <a:ext uri="{FF2B5EF4-FFF2-40B4-BE49-F238E27FC236}">
                        <a16:creationId xmlns:a16="http://schemas.microsoft.com/office/drawing/2014/main" id="{24402B3C-3BB7-5DAC-9A20-14FF03648757}"/>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89" name="Tekstfelt 2188">
                    <a:extLst>
                      <a:ext uri="{FF2B5EF4-FFF2-40B4-BE49-F238E27FC236}">
                        <a16:creationId xmlns:a16="http://schemas.microsoft.com/office/drawing/2014/main" id="{9C33FE47-9520-AED5-B2F1-ACF8DDED55A6}"/>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90" name="Tekstfelt 2189">
                    <a:extLst>
                      <a:ext uri="{FF2B5EF4-FFF2-40B4-BE49-F238E27FC236}">
                        <a16:creationId xmlns:a16="http://schemas.microsoft.com/office/drawing/2014/main" id="{40300CE3-4245-F267-23ED-8B3D5ADBE887}"/>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91" name="Tekstfelt 2190">
                    <a:extLst>
                      <a:ext uri="{FF2B5EF4-FFF2-40B4-BE49-F238E27FC236}">
                        <a16:creationId xmlns:a16="http://schemas.microsoft.com/office/drawing/2014/main" id="{B1EDADE7-4F3A-66C8-C86F-8804B5BAC867}"/>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92" name="Tekstfelt 2191">
                    <a:extLst>
                      <a:ext uri="{FF2B5EF4-FFF2-40B4-BE49-F238E27FC236}">
                        <a16:creationId xmlns:a16="http://schemas.microsoft.com/office/drawing/2014/main" id="{8DA81A98-E7B5-AE9B-306C-22AF091294AD}"/>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93" name="Tekstfelt 2192">
                    <a:extLst>
                      <a:ext uri="{FF2B5EF4-FFF2-40B4-BE49-F238E27FC236}">
                        <a16:creationId xmlns:a16="http://schemas.microsoft.com/office/drawing/2014/main" id="{A975101C-AA99-72DB-C2F5-6038B5A77259}"/>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94" name="Tekstfelt 2193">
                    <a:extLst>
                      <a:ext uri="{FF2B5EF4-FFF2-40B4-BE49-F238E27FC236}">
                        <a16:creationId xmlns:a16="http://schemas.microsoft.com/office/drawing/2014/main" id="{28253E96-6B16-2B0B-6664-F71E0EF860AC}"/>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95" name="Tekstfelt 2194">
                    <a:extLst>
                      <a:ext uri="{FF2B5EF4-FFF2-40B4-BE49-F238E27FC236}">
                        <a16:creationId xmlns:a16="http://schemas.microsoft.com/office/drawing/2014/main" id="{278A55DE-060C-BB50-E090-731E3AA63BA3}"/>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96" name="Tekstfelt 2195">
                    <a:extLst>
                      <a:ext uri="{FF2B5EF4-FFF2-40B4-BE49-F238E27FC236}">
                        <a16:creationId xmlns:a16="http://schemas.microsoft.com/office/drawing/2014/main" id="{1DE1D501-10FF-B519-A194-D262AD17A930}"/>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97" name="Tekstfelt 2196">
                    <a:extLst>
                      <a:ext uri="{FF2B5EF4-FFF2-40B4-BE49-F238E27FC236}">
                        <a16:creationId xmlns:a16="http://schemas.microsoft.com/office/drawing/2014/main" id="{B0B2FFFC-1F8A-1631-1B81-CEC7C72E63DD}"/>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98" name="Tekstfelt 2197">
                    <a:extLst>
                      <a:ext uri="{FF2B5EF4-FFF2-40B4-BE49-F238E27FC236}">
                        <a16:creationId xmlns:a16="http://schemas.microsoft.com/office/drawing/2014/main" id="{AB02CD81-FC89-D349-5D13-F5F40CE0180E}"/>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99" name="Tekstfelt 2198">
                    <a:extLst>
                      <a:ext uri="{FF2B5EF4-FFF2-40B4-BE49-F238E27FC236}">
                        <a16:creationId xmlns:a16="http://schemas.microsoft.com/office/drawing/2014/main" id="{D51D4037-0BF3-7BAD-BBF8-EB4D4714562E}"/>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64" name="Tekstfelt 2163">
                  <a:extLst>
                    <a:ext uri="{FF2B5EF4-FFF2-40B4-BE49-F238E27FC236}">
                      <a16:creationId xmlns:a16="http://schemas.microsoft.com/office/drawing/2014/main" id="{96DF19F0-735B-80E3-EB58-4A1C0727C332}"/>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65" name="Tekstfelt 2164">
                  <a:extLst>
                    <a:ext uri="{FF2B5EF4-FFF2-40B4-BE49-F238E27FC236}">
                      <a16:creationId xmlns:a16="http://schemas.microsoft.com/office/drawing/2014/main" id="{BAEA7294-181E-005E-EF81-ADB2EBD7202A}"/>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66" name="Tekstfelt 2165">
                  <a:extLst>
                    <a:ext uri="{FF2B5EF4-FFF2-40B4-BE49-F238E27FC236}">
                      <a16:creationId xmlns:a16="http://schemas.microsoft.com/office/drawing/2014/main" id="{3CC0D2E9-4886-1B00-AE64-94DBA47B20FE}"/>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7" name="Gruppe 1826">
                <a:extLst>
                  <a:ext uri="{FF2B5EF4-FFF2-40B4-BE49-F238E27FC236}">
                    <a16:creationId xmlns:a16="http://schemas.microsoft.com/office/drawing/2014/main" id="{A584E59C-F281-EA16-1A8F-C1A3A7DA2B53}"/>
                  </a:ext>
                </a:extLst>
              </p:cNvPr>
              <p:cNvGrpSpPr/>
              <p:nvPr/>
            </p:nvGrpSpPr>
            <p:grpSpPr>
              <a:xfrm>
                <a:off x="3326093" y="1035670"/>
                <a:ext cx="641389" cy="5216305"/>
                <a:chOff x="2892468" y="1032983"/>
                <a:chExt cx="641389" cy="5216305"/>
              </a:xfrm>
            </p:grpSpPr>
            <p:grpSp>
              <p:nvGrpSpPr>
                <p:cNvPr id="2126" name="Gruppe 2125">
                  <a:extLst>
                    <a:ext uri="{FF2B5EF4-FFF2-40B4-BE49-F238E27FC236}">
                      <a16:creationId xmlns:a16="http://schemas.microsoft.com/office/drawing/2014/main" id="{B0617809-159C-64EE-9DAC-A435AF7B8CD6}"/>
                    </a:ext>
                  </a:extLst>
                </p:cNvPr>
                <p:cNvGrpSpPr/>
                <p:nvPr/>
              </p:nvGrpSpPr>
              <p:grpSpPr>
                <a:xfrm>
                  <a:off x="2892468" y="1032983"/>
                  <a:ext cx="641389" cy="5216305"/>
                  <a:chOff x="3475384" y="1188399"/>
                  <a:chExt cx="641389" cy="5216305"/>
                </a:xfrm>
              </p:grpSpPr>
              <p:sp>
                <p:nvSpPr>
                  <p:cNvPr id="2130" name="Tekstfelt 2129">
                    <a:extLst>
                      <a:ext uri="{FF2B5EF4-FFF2-40B4-BE49-F238E27FC236}">
                        <a16:creationId xmlns:a16="http://schemas.microsoft.com/office/drawing/2014/main" id="{41375FB8-DD28-9266-D4B6-903D75A0FF1C}"/>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31" name="Tekstfelt 2130">
                    <a:extLst>
                      <a:ext uri="{FF2B5EF4-FFF2-40B4-BE49-F238E27FC236}">
                        <a16:creationId xmlns:a16="http://schemas.microsoft.com/office/drawing/2014/main" id="{92AE6AE0-864E-F0BC-2816-C4A794C445FC}"/>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32" name="Tekstfelt 2131">
                    <a:extLst>
                      <a:ext uri="{FF2B5EF4-FFF2-40B4-BE49-F238E27FC236}">
                        <a16:creationId xmlns:a16="http://schemas.microsoft.com/office/drawing/2014/main" id="{F1C6AFC7-0A5B-E5C9-1F01-0AEA9B62C269}"/>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33" name="Tekstfelt 2132">
                    <a:extLst>
                      <a:ext uri="{FF2B5EF4-FFF2-40B4-BE49-F238E27FC236}">
                        <a16:creationId xmlns:a16="http://schemas.microsoft.com/office/drawing/2014/main" id="{AF8BE4D7-654D-B248-9EFF-49330AD29931}"/>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34" name="Tekstfelt 2133">
                    <a:extLst>
                      <a:ext uri="{FF2B5EF4-FFF2-40B4-BE49-F238E27FC236}">
                        <a16:creationId xmlns:a16="http://schemas.microsoft.com/office/drawing/2014/main" id="{3887E64D-330A-33F9-D7C7-4A0F78FFCD64}"/>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35" name="Tekstfelt 2134">
                    <a:extLst>
                      <a:ext uri="{FF2B5EF4-FFF2-40B4-BE49-F238E27FC236}">
                        <a16:creationId xmlns:a16="http://schemas.microsoft.com/office/drawing/2014/main" id="{EC79A2B7-95A9-C5CD-42AC-729C86DE8E9F}"/>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36" name="Tekstfelt 2135">
                    <a:extLst>
                      <a:ext uri="{FF2B5EF4-FFF2-40B4-BE49-F238E27FC236}">
                        <a16:creationId xmlns:a16="http://schemas.microsoft.com/office/drawing/2014/main" id="{92BA8367-F0CD-5339-3E1E-9991BE9DAAD6}"/>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37" name="Tekstfelt 2136">
                    <a:extLst>
                      <a:ext uri="{FF2B5EF4-FFF2-40B4-BE49-F238E27FC236}">
                        <a16:creationId xmlns:a16="http://schemas.microsoft.com/office/drawing/2014/main" id="{30BA9A93-5102-DCCE-8AAF-C1FB3685BB02}"/>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38" name="Tekstfelt 2137">
                    <a:extLst>
                      <a:ext uri="{FF2B5EF4-FFF2-40B4-BE49-F238E27FC236}">
                        <a16:creationId xmlns:a16="http://schemas.microsoft.com/office/drawing/2014/main" id="{2820A55B-602E-B182-BE64-287D9F20A9E6}"/>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39" name="Tekstfelt 2138">
                    <a:extLst>
                      <a:ext uri="{FF2B5EF4-FFF2-40B4-BE49-F238E27FC236}">
                        <a16:creationId xmlns:a16="http://schemas.microsoft.com/office/drawing/2014/main" id="{9010BD57-85A1-E7D8-0D6B-AACACB1AC15E}"/>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40" name="Tekstfelt 2139">
                    <a:extLst>
                      <a:ext uri="{FF2B5EF4-FFF2-40B4-BE49-F238E27FC236}">
                        <a16:creationId xmlns:a16="http://schemas.microsoft.com/office/drawing/2014/main" id="{E539D6AD-2F2B-32F4-9A9C-DAF8DA31C5D3}"/>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41" name="Tekstfelt 2140">
                    <a:extLst>
                      <a:ext uri="{FF2B5EF4-FFF2-40B4-BE49-F238E27FC236}">
                        <a16:creationId xmlns:a16="http://schemas.microsoft.com/office/drawing/2014/main" id="{3A92A130-A376-A63C-1B3A-0A5866C38095}"/>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42" name="Tekstfelt 2141">
                    <a:extLst>
                      <a:ext uri="{FF2B5EF4-FFF2-40B4-BE49-F238E27FC236}">
                        <a16:creationId xmlns:a16="http://schemas.microsoft.com/office/drawing/2014/main" id="{7C9D7EF5-9DFD-490D-275C-E4C945E6CF25}"/>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43" name="Tekstfelt 2142">
                    <a:extLst>
                      <a:ext uri="{FF2B5EF4-FFF2-40B4-BE49-F238E27FC236}">
                        <a16:creationId xmlns:a16="http://schemas.microsoft.com/office/drawing/2014/main" id="{5628ADC0-189D-E2B2-5135-14D5881FDEBE}"/>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44" name="Tekstfelt 2143">
                    <a:extLst>
                      <a:ext uri="{FF2B5EF4-FFF2-40B4-BE49-F238E27FC236}">
                        <a16:creationId xmlns:a16="http://schemas.microsoft.com/office/drawing/2014/main" id="{01C2C54F-2F12-D03A-B590-549A82F8CE98}"/>
                      </a:ext>
                    </a:extLst>
                  </p:cNvPr>
                  <p:cNvSpPr txBox="1"/>
                  <p:nvPr/>
                </p:nvSpPr>
                <p:spPr>
                  <a:xfrm>
                    <a:off x="35457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45" name="Tekstfelt 2144">
                    <a:extLst>
                      <a:ext uri="{FF2B5EF4-FFF2-40B4-BE49-F238E27FC236}">
                        <a16:creationId xmlns:a16="http://schemas.microsoft.com/office/drawing/2014/main" id="{61D27DF0-EBA6-E270-A3C6-CD63CEE48880}"/>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46" name="Tekstfelt 2145">
                    <a:extLst>
                      <a:ext uri="{FF2B5EF4-FFF2-40B4-BE49-F238E27FC236}">
                        <a16:creationId xmlns:a16="http://schemas.microsoft.com/office/drawing/2014/main" id="{61AA9692-E2DD-DFE3-ED4B-041410467052}"/>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47" name="Tekstfelt 2146">
                    <a:extLst>
                      <a:ext uri="{FF2B5EF4-FFF2-40B4-BE49-F238E27FC236}">
                        <a16:creationId xmlns:a16="http://schemas.microsoft.com/office/drawing/2014/main" id="{6AA0681F-A481-CE1B-8034-3C5A13253754}"/>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48" name="Tekstfelt 2147">
                    <a:extLst>
                      <a:ext uri="{FF2B5EF4-FFF2-40B4-BE49-F238E27FC236}">
                        <a16:creationId xmlns:a16="http://schemas.microsoft.com/office/drawing/2014/main" id="{8EFC7B1A-395B-0C49-BBC7-74AB2301447A}"/>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49" name="Tekstfelt 2148">
                    <a:extLst>
                      <a:ext uri="{FF2B5EF4-FFF2-40B4-BE49-F238E27FC236}">
                        <a16:creationId xmlns:a16="http://schemas.microsoft.com/office/drawing/2014/main" id="{132E69C0-C8BC-2C24-1121-F6A77B3FA66A}"/>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50" name="Tekstfelt 2149">
                    <a:extLst>
                      <a:ext uri="{FF2B5EF4-FFF2-40B4-BE49-F238E27FC236}">
                        <a16:creationId xmlns:a16="http://schemas.microsoft.com/office/drawing/2014/main" id="{8A7D86AD-536E-9050-4C49-DB1491728883}"/>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51" name="Tekstfelt 2150">
                    <a:extLst>
                      <a:ext uri="{FF2B5EF4-FFF2-40B4-BE49-F238E27FC236}">
                        <a16:creationId xmlns:a16="http://schemas.microsoft.com/office/drawing/2014/main" id="{A08F2E3A-8966-450F-D820-4EEBD8ECDC65}"/>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52" name="Tekstfelt 2151">
                    <a:extLst>
                      <a:ext uri="{FF2B5EF4-FFF2-40B4-BE49-F238E27FC236}">
                        <a16:creationId xmlns:a16="http://schemas.microsoft.com/office/drawing/2014/main" id="{0F11061E-0EB3-9DEB-FFD7-A1F16DA32B8D}"/>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53" name="Tekstfelt 2152">
                    <a:extLst>
                      <a:ext uri="{FF2B5EF4-FFF2-40B4-BE49-F238E27FC236}">
                        <a16:creationId xmlns:a16="http://schemas.microsoft.com/office/drawing/2014/main" id="{C3AC4D74-0621-90C1-CB85-9AFD2444F6A2}"/>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54" name="Tekstfelt 2153">
                    <a:extLst>
                      <a:ext uri="{FF2B5EF4-FFF2-40B4-BE49-F238E27FC236}">
                        <a16:creationId xmlns:a16="http://schemas.microsoft.com/office/drawing/2014/main" id="{0B6AF8E9-417B-D0C4-9745-975434899944}"/>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55" name="Tekstfelt 2154">
                    <a:extLst>
                      <a:ext uri="{FF2B5EF4-FFF2-40B4-BE49-F238E27FC236}">
                        <a16:creationId xmlns:a16="http://schemas.microsoft.com/office/drawing/2014/main" id="{ECB6816B-E2C3-AA57-A7B8-27E059F40D5F}"/>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56" name="Tekstfelt 2155">
                    <a:extLst>
                      <a:ext uri="{FF2B5EF4-FFF2-40B4-BE49-F238E27FC236}">
                        <a16:creationId xmlns:a16="http://schemas.microsoft.com/office/drawing/2014/main" id="{017BFC9C-E2CD-B8B8-8F33-91079877BCE1}"/>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57" name="Tekstfelt 2156">
                    <a:extLst>
                      <a:ext uri="{FF2B5EF4-FFF2-40B4-BE49-F238E27FC236}">
                        <a16:creationId xmlns:a16="http://schemas.microsoft.com/office/drawing/2014/main" id="{27A81E8F-0C67-DBCB-A48D-FDB2482FD2F1}"/>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58" name="Tekstfelt 2157">
                    <a:extLst>
                      <a:ext uri="{FF2B5EF4-FFF2-40B4-BE49-F238E27FC236}">
                        <a16:creationId xmlns:a16="http://schemas.microsoft.com/office/drawing/2014/main" id="{ECB0EDC8-C01B-DD62-9BAC-0812F24EA4B7}"/>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59" name="Tekstfelt 2158">
                    <a:extLst>
                      <a:ext uri="{FF2B5EF4-FFF2-40B4-BE49-F238E27FC236}">
                        <a16:creationId xmlns:a16="http://schemas.microsoft.com/office/drawing/2014/main" id="{EEC3D0DF-4C83-550D-F2AE-89C7C5633958}"/>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60" name="Tekstfelt 2159">
                    <a:extLst>
                      <a:ext uri="{FF2B5EF4-FFF2-40B4-BE49-F238E27FC236}">
                        <a16:creationId xmlns:a16="http://schemas.microsoft.com/office/drawing/2014/main" id="{61082D0F-322B-79C1-DEF1-306498964FF0}"/>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61" name="Tekstfelt 2160">
                    <a:extLst>
                      <a:ext uri="{FF2B5EF4-FFF2-40B4-BE49-F238E27FC236}">
                        <a16:creationId xmlns:a16="http://schemas.microsoft.com/office/drawing/2014/main" id="{D4821ECF-37F5-32B0-9262-CAE4C0239D07}"/>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62" name="Tekstfelt 2161">
                    <a:extLst>
                      <a:ext uri="{FF2B5EF4-FFF2-40B4-BE49-F238E27FC236}">
                        <a16:creationId xmlns:a16="http://schemas.microsoft.com/office/drawing/2014/main" id="{31CE7EF1-60CC-119F-7837-F75410AD65E0}"/>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27" name="Tekstfelt 2126">
                  <a:extLst>
                    <a:ext uri="{FF2B5EF4-FFF2-40B4-BE49-F238E27FC236}">
                      <a16:creationId xmlns:a16="http://schemas.microsoft.com/office/drawing/2014/main" id="{50DF1EEB-C138-8B82-2006-54133AB53BA1}"/>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28" name="Tekstfelt 2127">
                  <a:extLst>
                    <a:ext uri="{FF2B5EF4-FFF2-40B4-BE49-F238E27FC236}">
                      <a16:creationId xmlns:a16="http://schemas.microsoft.com/office/drawing/2014/main" id="{591021D5-B172-00A9-8E99-2DFA0B21FBCD}"/>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29" name="Tekstfelt 2128">
                  <a:extLst>
                    <a:ext uri="{FF2B5EF4-FFF2-40B4-BE49-F238E27FC236}">
                      <a16:creationId xmlns:a16="http://schemas.microsoft.com/office/drawing/2014/main" id="{9243A4DF-6387-D724-0387-2406A7E71E7D}"/>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8" name="Gruppe 1827">
                <a:extLst>
                  <a:ext uri="{FF2B5EF4-FFF2-40B4-BE49-F238E27FC236}">
                    <a16:creationId xmlns:a16="http://schemas.microsoft.com/office/drawing/2014/main" id="{A1BDC5C3-C20F-C03E-A9A0-E968C9C97908}"/>
                  </a:ext>
                </a:extLst>
              </p:cNvPr>
              <p:cNvGrpSpPr/>
              <p:nvPr/>
            </p:nvGrpSpPr>
            <p:grpSpPr>
              <a:xfrm>
                <a:off x="2893345" y="1029165"/>
                <a:ext cx="641389" cy="5216305"/>
                <a:chOff x="2892468" y="1032983"/>
                <a:chExt cx="641389" cy="5216305"/>
              </a:xfrm>
            </p:grpSpPr>
            <p:grpSp>
              <p:nvGrpSpPr>
                <p:cNvPr id="2089" name="Gruppe 2088">
                  <a:extLst>
                    <a:ext uri="{FF2B5EF4-FFF2-40B4-BE49-F238E27FC236}">
                      <a16:creationId xmlns:a16="http://schemas.microsoft.com/office/drawing/2014/main" id="{F1754B9A-5BA9-7707-7913-44B59883619A}"/>
                    </a:ext>
                  </a:extLst>
                </p:cNvPr>
                <p:cNvGrpSpPr/>
                <p:nvPr/>
              </p:nvGrpSpPr>
              <p:grpSpPr>
                <a:xfrm>
                  <a:off x="2892468" y="1032983"/>
                  <a:ext cx="641389" cy="5216305"/>
                  <a:chOff x="3475384" y="1188399"/>
                  <a:chExt cx="641389" cy="5216305"/>
                </a:xfrm>
              </p:grpSpPr>
              <p:sp>
                <p:nvSpPr>
                  <p:cNvPr id="2093" name="Tekstfelt 2092">
                    <a:extLst>
                      <a:ext uri="{FF2B5EF4-FFF2-40B4-BE49-F238E27FC236}">
                        <a16:creationId xmlns:a16="http://schemas.microsoft.com/office/drawing/2014/main" id="{E57EE2ED-F841-F4DB-BD9D-B8ABDDAD9CF8}"/>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94" name="Tekstfelt 2093">
                    <a:extLst>
                      <a:ext uri="{FF2B5EF4-FFF2-40B4-BE49-F238E27FC236}">
                        <a16:creationId xmlns:a16="http://schemas.microsoft.com/office/drawing/2014/main" id="{B3ADBB60-122F-BE3F-F239-124537FB0F53}"/>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95" name="Tekstfelt 2094">
                    <a:extLst>
                      <a:ext uri="{FF2B5EF4-FFF2-40B4-BE49-F238E27FC236}">
                        <a16:creationId xmlns:a16="http://schemas.microsoft.com/office/drawing/2014/main" id="{13E82E57-6FBC-4ABC-5D4F-5F6B168F3F3A}"/>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96" name="Tekstfelt 2095">
                    <a:extLst>
                      <a:ext uri="{FF2B5EF4-FFF2-40B4-BE49-F238E27FC236}">
                        <a16:creationId xmlns:a16="http://schemas.microsoft.com/office/drawing/2014/main" id="{A5BE19BE-EA60-3288-32FD-CB1705A42E25}"/>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97" name="Tekstfelt 2096">
                    <a:extLst>
                      <a:ext uri="{FF2B5EF4-FFF2-40B4-BE49-F238E27FC236}">
                        <a16:creationId xmlns:a16="http://schemas.microsoft.com/office/drawing/2014/main" id="{1B7C01B7-F5EB-CFA9-D529-933DC92E4544}"/>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98" name="Tekstfelt 2097">
                    <a:extLst>
                      <a:ext uri="{FF2B5EF4-FFF2-40B4-BE49-F238E27FC236}">
                        <a16:creationId xmlns:a16="http://schemas.microsoft.com/office/drawing/2014/main" id="{62359D0B-9C64-491A-008A-E0CBAD86F73E}"/>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99" name="Tekstfelt 2098">
                    <a:extLst>
                      <a:ext uri="{FF2B5EF4-FFF2-40B4-BE49-F238E27FC236}">
                        <a16:creationId xmlns:a16="http://schemas.microsoft.com/office/drawing/2014/main" id="{2A8763D9-9A90-065C-F050-7E3A5DB5C680}"/>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00" name="Tekstfelt 2099">
                    <a:extLst>
                      <a:ext uri="{FF2B5EF4-FFF2-40B4-BE49-F238E27FC236}">
                        <a16:creationId xmlns:a16="http://schemas.microsoft.com/office/drawing/2014/main" id="{19EF6DFC-4A9D-6135-3D84-521511206692}"/>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01" name="Tekstfelt 2100">
                    <a:extLst>
                      <a:ext uri="{FF2B5EF4-FFF2-40B4-BE49-F238E27FC236}">
                        <a16:creationId xmlns:a16="http://schemas.microsoft.com/office/drawing/2014/main" id="{1E182435-1299-2969-E0D2-061BFF689E8F}"/>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02" name="Tekstfelt 2101">
                    <a:extLst>
                      <a:ext uri="{FF2B5EF4-FFF2-40B4-BE49-F238E27FC236}">
                        <a16:creationId xmlns:a16="http://schemas.microsoft.com/office/drawing/2014/main" id="{185A1F4F-F34A-4CD9-CC59-878F7CAB1C41}"/>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03" name="Tekstfelt 2102">
                    <a:extLst>
                      <a:ext uri="{FF2B5EF4-FFF2-40B4-BE49-F238E27FC236}">
                        <a16:creationId xmlns:a16="http://schemas.microsoft.com/office/drawing/2014/main" id="{26D5FD8E-B8A2-0639-CB81-13678CB539A6}"/>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04" name="Tekstfelt 2103">
                    <a:extLst>
                      <a:ext uri="{FF2B5EF4-FFF2-40B4-BE49-F238E27FC236}">
                        <a16:creationId xmlns:a16="http://schemas.microsoft.com/office/drawing/2014/main" id="{2366B403-A547-83B3-09C2-76AAF4798140}"/>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05" name="Tekstfelt 2104">
                    <a:extLst>
                      <a:ext uri="{FF2B5EF4-FFF2-40B4-BE49-F238E27FC236}">
                        <a16:creationId xmlns:a16="http://schemas.microsoft.com/office/drawing/2014/main" id="{9CB193D4-81C6-0FB3-9E28-511B60A57F95}"/>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06" name="Tekstfelt 2105">
                    <a:extLst>
                      <a:ext uri="{FF2B5EF4-FFF2-40B4-BE49-F238E27FC236}">
                        <a16:creationId xmlns:a16="http://schemas.microsoft.com/office/drawing/2014/main" id="{557A2FE9-FA75-40C9-621C-33F0AD09C595}"/>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07" name="Tekstfelt 2106">
                    <a:extLst>
                      <a:ext uri="{FF2B5EF4-FFF2-40B4-BE49-F238E27FC236}">
                        <a16:creationId xmlns:a16="http://schemas.microsoft.com/office/drawing/2014/main" id="{C7AA9E6B-30BA-5662-E60C-29F1098F5D65}"/>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08" name="Tekstfelt 2107">
                    <a:extLst>
                      <a:ext uri="{FF2B5EF4-FFF2-40B4-BE49-F238E27FC236}">
                        <a16:creationId xmlns:a16="http://schemas.microsoft.com/office/drawing/2014/main" id="{FAA5DFA4-1D0C-EF2C-9B3E-DBB4A9F2C0E6}"/>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09" name="Tekstfelt 2108">
                    <a:extLst>
                      <a:ext uri="{FF2B5EF4-FFF2-40B4-BE49-F238E27FC236}">
                        <a16:creationId xmlns:a16="http://schemas.microsoft.com/office/drawing/2014/main" id="{D142358B-7813-E964-E85F-72A9CB571DA3}"/>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10" name="Tekstfelt 2109">
                    <a:extLst>
                      <a:ext uri="{FF2B5EF4-FFF2-40B4-BE49-F238E27FC236}">
                        <a16:creationId xmlns:a16="http://schemas.microsoft.com/office/drawing/2014/main" id="{DBE15FAD-3BEF-F2F1-5720-9EE812C4B92B}"/>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11" name="Tekstfelt 2110">
                    <a:extLst>
                      <a:ext uri="{FF2B5EF4-FFF2-40B4-BE49-F238E27FC236}">
                        <a16:creationId xmlns:a16="http://schemas.microsoft.com/office/drawing/2014/main" id="{619ECE9E-1110-2286-DB9C-85DDF791EC88}"/>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12" name="Tekstfelt 2111">
                    <a:extLst>
                      <a:ext uri="{FF2B5EF4-FFF2-40B4-BE49-F238E27FC236}">
                        <a16:creationId xmlns:a16="http://schemas.microsoft.com/office/drawing/2014/main" id="{29918A0A-9F83-52B5-D06E-772BABC27160}"/>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13" name="Tekstfelt 2112">
                    <a:extLst>
                      <a:ext uri="{FF2B5EF4-FFF2-40B4-BE49-F238E27FC236}">
                        <a16:creationId xmlns:a16="http://schemas.microsoft.com/office/drawing/2014/main" id="{4526632E-2449-6BCD-839C-DDBB1062F8B7}"/>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14" name="Tekstfelt 2113">
                    <a:extLst>
                      <a:ext uri="{FF2B5EF4-FFF2-40B4-BE49-F238E27FC236}">
                        <a16:creationId xmlns:a16="http://schemas.microsoft.com/office/drawing/2014/main" id="{A11A77CA-7BB3-8947-56CE-CBD27C8C426A}"/>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15" name="Tekstfelt 2114">
                    <a:extLst>
                      <a:ext uri="{FF2B5EF4-FFF2-40B4-BE49-F238E27FC236}">
                        <a16:creationId xmlns:a16="http://schemas.microsoft.com/office/drawing/2014/main" id="{30BC4BCB-FEEE-7B79-AD5A-B10D06F3E485}"/>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16" name="Tekstfelt 2115">
                    <a:extLst>
                      <a:ext uri="{FF2B5EF4-FFF2-40B4-BE49-F238E27FC236}">
                        <a16:creationId xmlns:a16="http://schemas.microsoft.com/office/drawing/2014/main" id="{4E2516D4-3D1C-C6BD-FC35-514745D80C0B}"/>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17" name="Tekstfelt 2116">
                    <a:extLst>
                      <a:ext uri="{FF2B5EF4-FFF2-40B4-BE49-F238E27FC236}">
                        <a16:creationId xmlns:a16="http://schemas.microsoft.com/office/drawing/2014/main" id="{ABF3D2D3-4B5A-221D-9BCB-6E9FC329ACB2}"/>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18" name="Tekstfelt 2117">
                    <a:extLst>
                      <a:ext uri="{FF2B5EF4-FFF2-40B4-BE49-F238E27FC236}">
                        <a16:creationId xmlns:a16="http://schemas.microsoft.com/office/drawing/2014/main" id="{F0A13AD1-290F-220F-AEE2-DC02D5E1BA63}"/>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19" name="Tekstfelt 2118">
                    <a:extLst>
                      <a:ext uri="{FF2B5EF4-FFF2-40B4-BE49-F238E27FC236}">
                        <a16:creationId xmlns:a16="http://schemas.microsoft.com/office/drawing/2014/main" id="{F75A6BF5-1B57-16BE-D125-D08468E9C6A6}"/>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20" name="Tekstfelt 2119">
                    <a:extLst>
                      <a:ext uri="{FF2B5EF4-FFF2-40B4-BE49-F238E27FC236}">
                        <a16:creationId xmlns:a16="http://schemas.microsoft.com/office/drawing/2014/main" id="{EB33645E-D995-D02D-044A-2B69F1FD1E4C}"/>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21" name="Tekstfelt 2120">
                    <a:extLst>
                      <a:ext uri="{FF2B5EF4-FFF2-40B4-BE49-F238E27FC236}">
                        <a16:creationId xmlns:a16="http://schemas.microsoft.com/office/drawing/2014/main" id="{9A29CDB1-8157-2BE7-253F-5A62803CC018}"/>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22" name="Tekstfelt 2121">
                    <a:extLst>
                      <a:ext uri="{FF2B5EF4-FFF2-40B4-BE49-F238E27FC236}">
                        <a16:creationId xmlns:a16="http://schemas.microsoft.com/office/drawing/2014/main" id="{4BDE39AA-429D-1835-DDCF-4D12EF974459}"/>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23" name="Tekstfelt 2122">
                    <a:extLst>
                      <a:ext uri="{FF2B5EF4-FFF2-40B4-BE49-F238E27FC236}">
                        <a16:creationId xmlns:a16="http://schemas.microsoft.com/office/drawing/2014/main" id="{5097A4CE-E58D-2C4D-5765-B525C1BA7E03}"/>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24" name="Tekstfelt 2123">
                    <a:extLst>
                      <a:ext uri="{FF2B5EF4-FFF2-40B4-BE49-F238E27FC236}">
                        <a16:creationId xmlns:a16="http://schemas.microsoft.com/office/drawing/2014/main" id="{F2CB2AAD-39B6-2DA4-01AA-D7A18D0C7A43}"/>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25" name="Tekstfelt 2124">
                    <a:extLst>
                      <a:ext uri="{FF2B5EF4-FFF2-40B4-BE49-F238E27FC236}">
                        <a16:creationId xmlns:a16="http://schemas.microsoft.com/office/drawing/2014/main" id="{35D4D78D-FB43-32D8-BC94-94FB83524105}"/>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90" name="Tekstfelt 2089">
                  <a:extLst>
                    <a:ext uri="{FF2B5EF4-FFF2-40B4-BE49-F238E27FC236}">
                      <a16:creationId xmlns:a16="http://schemas.microsoft.com/office/drawing/2014/main" id="{9756FCDE-FA2C-5A64-A29E-ACF813C4FEE3}"/>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91" name="Tekstfelt 2090">
                  <a:extLst>
                    <a:ext uri="{FF2B5EF4-FFF2-40B4-BE49-F238E27FC236}">
                      <a16:creationId xmlns:a16="http://schemas.microsoft.com/office/drawing/2014/main" id="{E9783B38-EA35-3CCB-10CB-447CB144DA64}"/>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92" name="Tekstfelt 2091">
                  <a:extLst>
                    <a:ext uri="{FF2B5EF4-FFF2-40B4-BE49-F238E27FC236}">
                      <a16:creationId xmlns:a16="http://schemas.microsoft.com/office/drawing/2014/main" id="{27CA7C2C-538A-B01C-B10A-494519B0AEFE}"/>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9" name="Gruppe 1828">
                <a:extLst>
                  <a:ext uri="{FF2B5EF4-FFF2-40B4-BE49-F238E27FC236}">
                    <a16:creationId xmlns:a16="http://schemas.microsoft.com/office/drawing/2014/main" id="{965C4BAF-DCAD-2C38-BAB6-F277ACFA1441}"/>
                  </a:ext>
                </a:extLst>
              </p:cNvPr>
              <p:cNvGrpSpPr/>
              <p:nvPr/>
            </p:nvGrpSpPr>
            <p:grpSpPr>
              <a:xfrm>
                <a:off x="2466124" y="1032948"/>
                <a:ext cx="641389" cy="5216305"/>
                <a:chOff x="2892468" y="1032983"/>
                <a:chExt cx="641389" cy="5216305"/>
              </a:xfrm>
            </p:grpSpPr>
            <p:grpSp>
              <p:nvGrpSpPr>
                <p:cNvPr id="2052" name="Gruppe 2051">
                  <a:extLst>
                    <a:ext uri="{FF2B5EF4-FFF2-40B4-BE49-F238E27FC236}">
                      <a16:creationId xmlns:a16="http://schemas.microsoft.com/office/drawing/2014/main" id="{4A6E15F1-3787-1937-E4E9-249150E1C068}"/>
                    </a:ext>
                  </a:extLst>
                </p:cNvPr>
                <p:cNvGrpSpPr/>
                <p:nvPr/>
              </p:nvGrpSpPr>
              <p:grpSpPr>
                <a:xfrm>
                  <a:off x="2892468" y="1032983"/>
                  <a:ext cx="641389" cy="5216305"/>
                  <a:chOff x="3475384" y="1188399"/>
                  <a:chExt cx="641389" cy="5216305"/>
                </a:xfrm>
              </p:grpSpPr>
              <p:sp>
                <p:nvSpPr>
                  <p:cNvPr id="2056" name="Tekstfelt 2055">
                    <a:extLst>
                      <a:ext uri="{FF2B5EF4-FFF2-40B4-BE49-F238E27FC236}">
                        <a16:creationId xmlns:a16="http://schemas.microsoft.com/office/drawing/2014/main" id="{F76DE0DC-4719-5127-FE6A-A12649E90571}"/>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57" name="Tekstfelt 2056">
                    <a:extLst>
                      <a:ext uri="{FF2B5EF4-FFF2-40B4-BE49-F238E27FC236}">
                        <a16:creationId xmlns:a16="http://schemas.microsoft.com/office/drawing/2014/main" id="{29752FC1-CCA5-66D6-DDE1-569A2497B5A1}"/>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58" name="Tekstfelt 2057">
                    <a:extLst>
                      <a:ext uri="{FF2B5EF4-FFF2-40B4-BE49-F238E27FC236}">
                        <a16:creationId xmlns:a16="http://schemas.microsoft.com/office/drawing/2014/main" id="{F9EBA02E-A502-B7FA-EE6F-AD38C065B30C}"/>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59" name="Tekstfelt 2058">
                    <a:extLst>
                      <a:ext uri="{FF2B5EF4-FFF2-40B4-BE49-F238E27FC236}">
                        <a16:creationId xmlns:a16="http://schemas.microsoft.com/office/drawing/2014/main" id="{4028B0BE-DAF4-A002-2556-1A1ACB23CC03}"/>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60" name="Tekstfelt 2059">
                    <a:extLst>
                      <a:ext uri="{FF2B5EF4-FFF2-40B4-BE49-F238E27FC236}">
                        <a16:creationId xmlns:a16="http://schemas.microsoft.com/office/drawing/2014/main" id="{643A83A4-BB9E-D529-21E8-23059B6A248D}"/>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61" name="Tekstfelt 2060">
                    <a:extLst>
                      <a:ext uri="{FF2B5EF4-FFF2-40B4-BE49-F238E27FC236}">
                        <a16:creationId xmlns:a16="http://schemas.microsoft.com/office/drawing/2014/main" id="{9D1E1F96-4B7A-B842-9DD6-E2AA5F125876}"/>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62" name="Tekstfelt 2061">
                    <a:extLst>
                      <a:ext uri="{FF2B5EF4-FFF2-40B4-BE49-F238E27FC236}">
                        <a16:creationId xmlns:a16="http://schemas.microsoft.com/office/drawing/2014/main" id="{256D781B-08EF-5F31-9F89-704E8AAFADCE}"/>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63" name="Tekstfelt 2062">
                    <a:extLst>
                      <a:ext uri="{FF2B5EF4-FFF2-40B4-BE49-F238E27FC236}">
                        <a16:creationId xmlns:a16="http://schemas.microsoft.com/office/drawing/2014/main" id="{DF59188D-30A9-19A5-C74A-A5E391BAC0CA}"/>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64" name="Tekstfelt 2063">
                    <a:extLst>
                      <a:ext uri="{FF2B5EF4-FFF2-40B4-BE49-F238E27FC236}">
                        <a16:creationId xmlns:a16="http://schemas.microsoft.com/office/drawing/2014/main" id="{9EFC0054-447A-3424-0185-0E9985A687B5}"/>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65" name="Tekstfelt 2064">
                    <a:extLst>
                      <a:ext uri="{FF2B5EF4-FFF2-40B4-BE49-F238E27FC236}">
                        <a16:creationId xmlns:a16="http://schemas.microsoft.com/office/drawing/2014/main" id="{11CC0FA0-04E9-66A4-0A99-0ADA24573589}"/>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66" name="Tekstfelt 2065">
                    <a:extLst>
                      <a:ext uri="{FF2B5EF4-FFF2-40B4-BE49-F238E27FC236}">
                        <a16:creationId xmlns:a16="http://schemas.microsoft.com/office/drawing/2014/main" id="{B79FA220-D9EF-6CCF-9153-A24293B59710}"/>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67" name="Tekstfelt 2066">
                    <a:extLst>
                      <a:ext uri="{FF2B5EF4-FFF2-40B4-BE49-F238E27FC236}">
                        <a16:creationId xmlns:a16="http://schemas.microsoft.com/office/drawing/2014/main" id="{BAC2EB0A-D41D-A954-9CA1-A512F3E78F93}"/>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68" name="Tekstfelt 2067">
                    <a:extLst>
                      <a:ext uri="{FF2B5EF4-FFF2-40B4-BE49-F238E27FC236}">
                        <a16:creationId xmlns:a16="http://schemas.microsoft.com/office/drawing/2014/main" id="{7E4980ED-9EC6-9828-DFA9-5C8B14C62AC4}"/>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69" name="Tekstfelt 2068">
                    <a:extLst>
                      <a:ext uri="{FF2B5EF4-FFF2-40B4-BE49-F238E27FC236}">
                        <a16:creationId xmlns:a16="http://schemas.microsoft.com/office/drawing/2014/main" id="{442BC290-F906-1E59-9B96-F4EE3244739D}"/>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70" name="Tekstfelt 2069">
                    <a:extLst>
                      <a:ext uri="{FF2B5EF4-FFF2-40B4-BE49-F238E27FC236}">
                        <a16:creationId xmlns:a16="http://schemas.microsoft.com/office/drawing/2014/main" id="{7B001E52-7D88-3FAA-4640-440102AF9BDC}"/>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71" name="Tekstfelt 2070">
                    <a:extLst>
                      <a:ext uri="{FF2B5EF4-FFF2-40B4-BE49-F238E27FC236}">
                        <a16:creationId xmlns:a16="http://schemas.microsoft.com/office/drawing/2014/main" id="{EF47D562-A041-44CB-1A3B-9D9F0A28FF18}"/>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72" name="Tekstfelt 2071">
                    <a:extLst>
                      <a:ext uri="{FF2B5EF4-FFF2-40B4-BE49-F238E27FC236}">
                        <a16:creationId xmlns:a16="http://schemas.microsoft.com/office/drawing/2014/main" id="{313D7069-8488-3E8F-47D2-C79AC7DA2B0C}"/>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73" name="Tekstfelt 2072">
                    <a:extLst>
                      <a:ext uri="{FF2B5EF4-FFF2-40B4-BE49-F238E27FC236}">
                        <a16:creationId xmlns:a16="http://schemas.microsoft.com/office/drawing/2014/main" id="{7B591A50-832C-C779-CF63-242D1C47A8CB}"/>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74" name="Tekstfelt 2073">
                    <a:extLst>
                      <a:ext uri="{FF2B5EF4-FFF2-40B4-BE49-F238E27FC236}">
                        <a16:creationId xmlns:a16="http://schemas.microsoft.com/office/drawing/2014/main" id="{30DF21D9-FA0C-0C4A-009A-453BE9D2A0C8}"/>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75" name="Tekstfelt 2074">
                    <a:extLst>
                      <a:ext uri="{FF2B5EF4-FFF2-40B4-BE49-F238E27FC236}">
                        <a16:creationId xmlns:a16="http://schemas.microsoft.com/office/drawing/2014/main" id="{7804F876-4999-971C-5CC6-334784A58D64}"/>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76" name="Tekstfelt 2075">
                    <a:extLst>
                      <a:ext uri="{FF2B5EF4-FFF2-40B4-BE49-F238E27FC236}">
                        <a16:creationId xmlns:a16="http://schemas.microsoft.com/office/drawing/2014/main" id="{75702A17-93E8-64B0-5EE2-DC4BC7BE5FFF}"/>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77" name="Tekstfelt 2076">
                    <a:extLst>
                      <a:ext uri="{FF2B5EF4-FFF2-40B4-BE49-F238E27FC236}">
                        <a16:creationId xmlns:a16="http://schemas.microsoft.com/office/drawing/2014/main" id="{267AD230-3F10-9E14-4545-A284706D5196}"/>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78" name="Tekstfelt 2077">
                    <a:extLst>
                      <a:ext uri="{FF2B5EF4-FFF2-40B4-BE49-F238E27FC236}">
                        <a16:creationId xmlns:a16="http://schemas.microsoft.com/office/drawing/2014/main" id="{701AFCFA-AB4C-398F-F06D-DCAE86F9D579}"/>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79" name="Tekstfelt 2078">
                    <a:extLst>
                      <a:ext uri="{FF2B5EF4-FFF2-40B4-BE49-F238E27FC236}">
                        <a16:creationId xmlns:a16="http://schemas.microsoft.com/office/drawing/2014/main" id="{3DE43040-BDF2-010C-62CA-DDEC45766039}"/>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80" name="Tekstfelt 2079">
                    <a:extLst>
                      <a:ext uri="{FF2B5EF4-FFF2-40B4-BE49-F238E27FC236}">
                        <a16:creationId xmlns:a16="http://schemas.microsoft.com/office/drawing/2014/main" id="{AE9DC217-AE47-914A-38C2-36F9D2CE4614}"/>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81" name="Tekstfelt 2080">
                    <a:extLst>
                      <a:ext uri="{FF2B5EF4-FFF2-40B4-BE49-F238E27FC236}">
                        <a16:creationId xmlns:a16="http://schemas.microsoft.com/office/drawing/2014/main" id="{45A4AA46-9844-E8DE-A6F4-9CE73341D129}"/>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82" name="Tekstfelt 2081">
                    <a:extLst>
                      <a:ext uri="{FF2B5EF4-FFF2-40B4-BE49-F238E27FC236}">
                        <a16:creationId xmlns:a16="http://schemas.microsoft.com/office/drawing/2014/main" id="{82C1CB6B-3FE0-FCFF-539C-18059D289524}"/>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83" name="Tekstfelt 2082">
                    <a:extLst>
                      <a:ext uri="{FF2B5EF4-FFF2-40B4-BE49-F238E27FC236}">
                        <a16:creationId xmlns:a16="http://schemas.microsoft.com/office/drawing/2014/main" id="{942BAD18-1BE6-9ED5-32F0-65CF8F078E93}"/>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84" name="Tekstfelt 2083">
                    <a:extLst>
                      <a:ext uri="{FF2B5EF4-FFF2-40B4-BE49-F238E27FC236}">
                        <a16:creationId xmlns:a16="http://schemas.microsoft.com/office/drawing/2014/main" id="{0CAC300D-C298-FCCA-4F6A-6F051BC073A7}"/>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85" name="Tekstfelt 2084">
                    <a:extLst>
                      <a:ext uri="{FF2B5EF4-FFF2-40B4-BE49-F238E27FC236}">
                        <a16:creationId xmlns:a16="http://schemas.microsoft.com/office/drawing/2014/main" id="{F4E32DF7-510E-9B1A-24C4-3847A655ECF2}"/>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86" name="Tekstfelt 2085">
                    <a:extLst>
                      <a:ext uri="{FF2B5EF4-FFF2-40B4-BE49-F238E27FC236}">
                        <a16:creationId xmlns:a16="http://schemas.microsoft.com/office/drawing/2014/main" id="{0FEB9047-FFCF-9E75-753C-E5B1C3ED466B}"/>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87" name="Tekstfelt 2086">
                    <a:extLst>
                      <a:ext uri="{FF2B5EF4-FFF2-40B4-BE49-F238E27FC236}">
                        <a16:creationId xmlns:a16="http://schemas.microsoft.com/office/drawing/2014/main" id="{EF0A8F9B-6A57-1380-02D8-F791CB19C8DE}"/>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88" name="Tekstfelt 2087">
                    <a:extLst>
                      <a:ext uri="{FF2B5EF4-FFF2-40B4-BE49-F238E27FC236}">
                        <a16:creationId xmlns:a16="http://schemas.microsoft.com/office/drawing/2014/main" id="{9AD50CD4-8DFF-88D3-A1A1-D3D5DDB3D5C0}"/>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53" name="Tekstfelt 2052">
                  <a:extLst>
                    <a:ext uri="{FF2B5EF4-FFF2-40B4-BE49-F238E27FC236}">
                      <a16:creationId xmlns:a16="http://schemas.microsoft.com/office/drawing/2014/main" id="{CB70445D-2734-5252-D121-64458BABD6F7}"/>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54" name="Tekstfelt 2053">
                  <a:extLst>
                    <a:ext uri="{FF2B5EF4-FFF2-40B4-BE49-F238E27FC236}">
                      <a16:creationId xmlns:a16="http://schemas.microsoft.com/office/drawing/2014/main" id="{27C90BAC-59E2-ECB5-26F8-A1613BBB4B96}"/>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55" name="Tekstfelt 2054">
                  <a:extLst>
                    <a:ext uri="{FF2B5EF4-FFF2-40B4-BE49-F238E27FC236}">
                      <a16:creationId xmlns:a16="http://schemas.microsoft.com/office/drawing/2014/main" id="{4EF7A6B4-C657-249E-D16E-23D8F1DE6202}"/>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0" name="Gruppe 1829">
                <a:extLst>
                  <a:ext uri="{FF2B5EF4-FFF2-40B4-BE49-F238E27FC236}">
                    <a16:creationId xmlns:a16="http://schemas.microsoft.com/office/drawing/2014/main" id="{E412FDED-692A-B977-3C10-B2E86A969E48}"/>
                  </a:ext>
                </a:extLst>
              </p:cNvPr>
              <p:cNvGrpSpPr/>
              <p:nvPr/>
            </p:nvGrpSpPr>
            <p:grpSpPr>
              <a:xfrm>
                <a:off x="2019764" y="1037328"/>
                <a:ext cx="641389" cy="5216305"/>
                <a:chOff x="2892468" y="1032983"/>
                <a:chExt cx="641389" cy="5216305"/>
              </a:xfrm>
            </p:grpSpPr>
            <p:grpSp>
              <p:nvGrpSpPr>
                <p:cNvPr id="2015" name="Gruppe 2014">
                  <a:extLst>
                    <a:ext uri="{FF2B5EF4-FFF2-40B4-BE49-F238E27FC236}">
                      <a16:creationId xmlns:a16="http://schemas.microsoft.com/office/drawing/2014/main" id="{A8569572-5DAA-ADC8-D173-EE4C74FA4979}"/>
                    </a:ext>
                  </a:extLst>
                </p:cNvPr>
                <p:cNvGrpSpPr/>
                <p:nvPr/>
              </p:nvGrpSpPr>
              <p:grpSpPr>
                <a:xfrm>
                  <a:off x="2892468" y="1032983"/>
                  <a:ext cx="641389" cy="5216305"/>
                  <a:chOff x="3475384" y="1188399"/>
                  <a:chExt cx="641389" cy="5216305"/>
                </a:xfrm>
              </p:grpSpPr>
              <p:sp>
                <p:nvSpPr>
                  <p:cNvPr id="2019" name="Tekstfelt 2018">
                    <a:extLst>
                      <a:ext uri="{FF2B5EF4-FFF2-40B4-BE49-F238E27FC236}">
                        <a16:creationId xmlns:a16="http://schemas.microsoft.com/office/drawing/2014/main" id="{27CDF45C-BA20-6718-0294-A84BBB324860}"/>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20" name="Tekstfelt 2019">
                    <a:extLst>
                      <a:ext uri="{FF2B5EF4-FFF2-40B4-BE49-F238E27FC236}">
                        <a16:creationId xmlns:a16="http://schemas.microsoft.com/office/drawing/2014/main" id="{828ED898-27BE-4A1F-500A-91C3B3725F23}"/>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21" name="Tekstfelt 2020">
                    <a:extLst>
                      <a:ext uri="{FF2B5EF4-FFF2-40B4-BE49-F238E27FC236}">
                        <a16:creationId xmlns:a16="http://schemas.microsoft.com/office/drawing/2014/main" id="{E18F6C1C-14AA-145B-5482-F57B89B9E920}"/>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22" name="Tekstfelt 2021">
                    <a:extLst>
                      <a:ext uri="{FF2B5EF4-FFF2-40B4-BE49-F238E27FC236}">
                        <a16:creationId xmlns:a16="http://schemas.microsoft.com/office/drawing/2014/main" id="{02FAC489-AB98-88A5-87DB-950FDB7D28A0}"/>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23" name="Tekstfelt 2022">
                    <a:extLst>
                      <a:ext uri="{FF2B5EF4-FFF2-40B4-BE49-F238E27FC236}">
                        <a16:creationId xmlns:a16="http://schemas.microsoft.com/office/drawing/2014/main" id="{8D101BB1-2CC5-5305-FEC7-6BFD86A0FA08}"/>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24" name="Tekstfelt 2023">
                    <a:extLst>
                      <a:ext uri="{FF2B5EF4-FFF2-40B4-BE49-F238E27FC236}">
                        <a16:creationId xmlns:a16="http://schemas.microsoft.com/office/drawing/2014/main" id="{E33334DB-7C9B-AE7C-B1EC-97627C441651}"/>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25" name="Tekstfelt 2024">
                    <a:extLst>
                      <a:ext uri="{FF2B5EF4-FFF2-40B4-BE49-F238E27FC236}">
                        <a16:creationId xmlns:a16="http://schemas.microsoft.com/office/drawing/2014/main" id="{E0884325-A96A-A85F-EF44-EA2B84DA1658}"/>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26" name="Tekstfelt 2025">
                    <a:extLst>
                      <a:ext uri="{FF2B5EF4-FFF2-40B4-BE49-F238E27FC236}">
                        <a16:creationId xmlns:a16="http://schemas.microsoft.com/office/drawing/2014/main" id="{3F83C382-0538-A711-E950-41DFE26039B9}"/>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27" name="Tekstfelt 2026">
                    <a:extLst>
                      <a:ext uri="{FF2B5EF4-FFF2-40B4-BE49-F238E27FC236}">
                        <a16:creationId xmlns:a16="http://schemas.microsoft.com/office/drawing/2014/main" id="{EAD98B3F-AD45-A6BD-D51B-940191FE431F}"/>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28" name="Tekstfelt 2027">
                    <a:extLst>
                      <a:ext uri="{FF2B5EF4-FFF2-40B4-BE49-F238E27FC236}">
                        <a16:creationId xmlns:a16="http://schemas.microsoft.com/office/drawing/2014/main" id="{A86858EE-3E50-6FC9-8C65-6734B65C10BB}"/>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29" name="Tekstfelt 2028">
                    <a:extLst>
                      <a:ext uri="{FF2B5EF4-FFF2-40B4-BE49-F238E27FC236}">
                        <a16:creationId xmlns:a16="http://schemas.microsoft.com/office/drawing/2014/main" id="{6C709ECE-F460-6A96-73A0-0587ED6136A3}"/>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30" name="Tekstfelt 2029">
                    <a:extLst>
                      <a:ext uri="{FF2B5EF4-FFF2-40B4-BE49-F238E27FC236}">
                        <a16:creationId xmlns:a16="http://schemas.microsoft.com/office/drawing/2014/main" id="{F6FE5C9D-FCD2-BE53-75BA-48C8BBB77B24}"/>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31" name="Tekstfelt 2030">
                    <a:extLst>
                      <a:ext uri="{FF2B5EF4-FFF2-40B4-BE49-F238E27FC236}">
                        <a16:creationId xmlns:a16="http://schemas.microsoft.com/office/drawing/2014/main" id="{8BA4F7E7-8D6C-498F-DF35-547333DF8D69}"/>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32" name="Tekstfelt 2031">
                    <a:extLst>
                      <a:ext uri="{FF2B5EF4-FFF2-40B4-BE49-F238E27FC236}">
                        <a16:creationId xmlns:a16="http://schemas.microsoft.com/office/drawing/2014/main" id="{E8DADD62-0CD8-30BA-C40A-58447B14FA57}"/>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33" name="Tekstfelt 2032">
                    <a:extLst>
                      <a:ext uri="{FF2B5EF4-FFF2-40B4-BE49-F238E27FC236}">
                        <a16:creationId xmlns:a16="http://schemas.microsoft.com/office/drawing/2014/main" id="{404D05C7-00B5-920A-D89B-E76B644393AB}"/>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34" name="Tekstfelt 2033">
                    <a:extLst>
                      <a:ext uri="{FF2B5EF4-FFF2-40B4-BE49-F238E27FC236}">
                        <a16:creationId xmlns:a16="http://schemas.microsoft.com/office/drawing/2014/main" id="{18D1AAA2-0F36-A1EC-B163-C7957BC833B6}"/>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35" name="Tekstfelt 2034">
                    <a:extLst>
                      <a:ext uri="{FF2B5EF4-FFF2-40B4-BE49-F238E27FC236}">
                        <a16:creationId xmlns:a16="http://schemas.microsoft.com/office/drawing/2014/main" id="{188B9349-9762-FF47-66BB-6C72D9CEA3FA}"/>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36" name="Tekstfelt 2035">
                    <a:extLst>
                      <a:ext uri="{FF2B5EF4-FFF2-40B4-BE49-F238E27FC236}">
                        <a16:creationId xmlns:a16="http://schemas.microsoft.com/office/drawing/2014/main" id="{7ACA217E-FE70-E13A-7B49-10BB7D7CE2BF}"/>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37" name="Tekstfelt 2036">
                    <a:extLst>
                      <a:ext uri="{FF2B5EF4-FFF2-40B4-BE49-F238E27FC236}">
                        <a16:creationId xmlns:a16="http://schemas.microsoft.com/office/drawing/2014/main" id="{E5992313-CA25-067B-798D-92409A5ED608}"/>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38" name="Tekstfelt 2037">
                    <a:extLst>
                      <a:ext uri="{FF2B5EF4-FFF2-40B4-BE49-F238E27FC236}">
                        <a16:creationId xmlns:a16="http://schemas.microsoft.com/office/drawing/2014/main" id="{3056A0D6-AE27-FE79-49D8-A51C349C766B}"/>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39" name="Tekstfelt 2038">
                    <a:extLst>
                      <a:ext uri="{FF2B5EF4-FFF2-40B4-BE49-F238E27FC236}">
                        <a16:creationId xmlns:a16="http://schemas.microsoft.com/office/drawing/2014/main" id="{E01BA75C-CF80-D7F7-333B-540C8E066F6C}"/>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40" name="Tekstfelt 2039">
                    <a:extLst>
                      <a:ext uri="{FF2B5EF4-FFF2-40B4-BE49-F238E27FC236}">
                        <a16:creationId xmlns:a16="http://schemas.microsoft.com/office/drawing/2014/main" id="{E15D152D-2D70-0A63-8CBB-8E9213329361}"/>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41" name="Tekstfelt 2040">
                    <a:extLst>
                      <a:ext uri="{FF2B5EF4-FFF2-40B4-BE49-F238E27FC236}">
                        <a16:creationId xmlns:a16="http://schemas.microsoft.com/office/drawing/2014/main" id="{773093AF-4276-DD80-EF66-C7524B67CB39}"/>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42" name="Tekstfelt 2041">
                    <a:extLst>
                      <a:ext uri="{FF2B5EF4-FFF2-40B4-BE49-F238E27FC236}">
                        <a16:creationId xmlns:a16="http://schemas.microsoft.com/office/drawing/2014/main" id="{A63705A6-22B0-05CE-3360-B766C6F00280}"/>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43" name="Tekstfelt 2042">
                    <a:extLst>
                      <a:ext uri="{FF2B5EF4-FFF2-40B4-BE49-F238E27FC236}">
                        <a16:creationId xmlns:a16="http://schemas.microsoft.com/office/drawing/2014/main" id="{A15E54D9-DB2A-0E0F-1015-7375B974CCF2}"/>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44" name="Tekstfelt 2043">
                    <a:extLst>
                      <a:ext uri="{FF2B5EF4-FFF2-40B4-BE49-F238E27FC236}">
                        <a16:creationId xmlns:a16="http://schemas.microsoft.com/office/drawing/2014/main" id="{5A134582-0C90-BB9D-B16C-8702E54CF672}"/>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45" name="Tekstfelt 2044">
                    <a:extLst>
                      <a:ext uri="{FF2B5EF4-FFF2-40B4-BE49-F238E27FC236}">
                        <a16:creationId xmlns:a16="http://schemas.microsoft.com/office/drawing/2014/main" id="{DA31655E-08D5-2B76-6E89-93DE57988C14}"/>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46" name="Tekstfelt 2045">
                    <a:extLst>
                      <a:ext uri="{FF2B5EF4-FFF2-40B4-BE49-F238E27FC236}">
                        <a16:creationId xmlns:a16="http://schemas.microsoft.com/office/drawing/2014/main" id="{541275E4-BA4E-6ACC-F53C-06EC0BCE83F6}"/>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47" name="Tekstfelt 2046">
                    <a:extLst>
                      <a:ext uri="{FF2B5EF4-FFF2-40B4-BE49-F238E27FC236}">
                        <a16:creationId xmlns:a16="http://schemas.microsoft.com/office/drawing/2014/main" id="{18479FD2-0AE4-4CB7-68FE-9754902B7631}"/>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48" name="Tekstfelt 2047">
                    <a:extLst>
                      <a:ext uri="{FF2B5EF4-FFF2-40B4-BE49-F238E27FC236}">
                        <a16:creationId xmlns:a16="http://schemas.microsoft.com/office/drawing/2014/main" id="{17B3DEA6-A667-38EB-AE90-2EB5C6913ECC}"/>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49" name="Tekstfelt 2048">
                    <a:extLst>
                      <a:ext uri="{FF2B5EF4-FFF2-40B4-BE49-F238E27FC236}">
                        <a16:creationId xmlns:a16="http://schemas.microsoft.com/office/drawing/2014/main" id="{D0D3D8A8-AF91-3929-6D68-CEBAA939C790}"/>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50" name="Tekstfelt 2049">
                    <a:extLst>
                      <a:ext uri="{FF2B5EF4-FFF2-40B4-BE49-F238E27FC236}">
                        <a16:creationId xmlns:a16="http://schemas.microsoft.com/office/drawing/2014/main" id="{3403B29D-A242-BCD5-22A0-A11D861F95D5}"/>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51" name="Tekstfelt 2050">
                    <a:extLst>
                      <a:ext uri="{FF2B5EF4-FFF2-40B4-BE49-F238E27FC236}">
                        <a16:creationId xmlns:a16="http://schemas.microsoft.com/office/drawing/2014/main" id="{96F3E27A-2355-29C3-89CF-82E5B381099E}"/>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16" name="Tekstfelt 2015">
                  <a:extLst>
                    <a:ext uri="{FF2B5EF4-FFF2-40B4-BE49-F238E27FC236}">
                      <a16:creationId xmlns:a16="http://schemas.microsoft.com/office/drawing/2014/main" id="{ACB625E4-6336-A672-899C-A4A590E8F6C4}"/>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17" name="Tekstfelt 2016">
                  <a:extLst>
                    <a:ext uri="{FF2B5EF4-FFF2-40B4-BE49-F238E27FC236}">
                      <a16:creationId xmlns:a16="http://schemas.microsoft.com/office/drawing/2014/main" id="{AEC8390D-F998-E28E-B80F-4B28696AC20C}"/>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18" name="Tekstfelt 2017">
                  <a:extLst>
                    <a:ext uri="{FF2B5EF4-FFF2-40B4-BE49-F238E27FC236}">
                      <a16:creationId xmlns:a16="http://schemas.microsoft.com/office/drawing/2014/main" id="{73767746-6BB1-0147-FF50-280EEE4233D3}"/>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1" name="Gruppe 1830">
                <a:extLst>
                  <a:ext uri="{FF2B5EF4-FFF2-40B4-BE49-F238E27FC236}">
                    <a16:creationId xmlns:a16="http://schemas.microsoft.com/office/drawing/2014/main" id="{55785C78-8EE8-C24C-EF76-F693B228B962}"/>
                  </a:ext>
                </a:extLst>
              </p:cNvPr>
              <p:cNvGrpSpPr/>
              <p:nvPr/>
            </p:nvGrpSpPr>
            <p:grpSpPr>
              <a:xfrm>
                <a:off x="1592543" y="1041111"/>
                <a:ext cx="641389" cy="5216305"/>
                <a:chOff x="2892468" y="1032983"/>
                <a:chExt cx="641389" cy="5216305"/>
              </a:xfrm>
            </p:grpSpPr>
            <p:grpSp>
              <p:nvGrpSpPr>
                <p:cNvPr id="1978" name="Gruppe 1977">
                  <a:extLst>
                    <a:ext uri="{FF2B5EF4-FFF2-40B4-BE49-F238E27FC236}">
                      <a16:creationId xmlns:a16="http://schemas.microsoft.com/office/drawing/2014/main" id="{B51B1E2B-C46A-A598-4EF1-DF693D4BBAE3}"/>
                    </a:ext>
                  </a:extLst>
                </p:cNvPr>
                <p:cNvGrpSpPr/>
                <p:nvPr/>
              </p:nvGrpSpPr>
              <p:grpSpPr>
                <a:xfrm>
                  <a:off x="2892468" y="1032983"/>
                  <a:ext cx="641389" cy="5216305"/>
                  <a:chOff x="3475384" y="1188399"/>
                  <a:chExt cx="641389" cy="5216305"/>
                </a:xfrm>
              </p:grpSpPr>
              <p:sp>
                <p:nvSpPr>
                  <p:cNvPr id="1982" name="Tekstfelt 1981">
                    <a:extLst>
                      <a:ext uri="{FF2B5EF4-FFF2-40B4-BE49-F238E27FC236}">
                        <a16:creationId xmlns:a16="http://schemas.microsoft.com/office/drawing/2014/main" id="{E183CE8F-DBF4-378B-C735-108B17F834BE}"/>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83" name="Tekstfelt 1982">
                    <a:extLst>
                      <a:ext uri="{FF2B5EF4-FFF2-40B4-BE49-F238E27FC236}">
                        <a16:creationId xmlns:a16="http://schemas.microsoft.com/office/drawing/2014/main" id="{7B51AE55-2D47-B6B8-56A0-7DD2ED0BF95B}"/>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84" name="Tekstfelt 1983">
                    <a:extLst>
                      <a:ext uri="{FF2B5EF4-FFF2-40B4-BE49-F238E27FC236}">
                        <a16:creationId xmlns:a16="http://schemas.microsoft.com/office/drawing/2014/main" id="{427C0403-1BE1-AD74-2610-6FB298ABEB59}"/>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85" name="Tekstfelt 1984">
                    <a:extLst>
                      <a:ext uri="{FF2B5EF4-FFF2-40B4-BE49-F238E27FC236}">
                        <a16:creationId xmlns:a16="http://schemas.microsoft.com/office/drawing/2014/main" id="{9B12B8AF-9217-204F-1B01-196D01F7DA38}"/>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86" name="Tekstfelt 1985">
                    <a:extLst>
                      <a:ext uri="{FF2B5EF4-FFF2-40B4-BE49-F238E27FC236}">
                        <a16:creationId xmlns:a16="http://schemas.microsoft.com/office/drawing/2014/main" id="{D283EB77-F711-2E78-36D3-F50F38FD8376}"/>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87" name="Tekstfelt 1986">
                    <a:extLst>
                      <a:ext uri="{FF2B5EF4-FFF2-40B4-BE49-F238E27FC236}">
                        <a16:creationId xmlns:a16="http://schemas.microsoft.com/office/drawing/2014/main" id="{34592235-E744-A6EB-A898-984C5748F3B2}"/>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88" name="Tekstfelt 1987">
                    <a:extLst>
                      <a:ext uri="{FF2B5EF4-FFF2-40B4-BE49-F238E27FC236}">
                        <a16:creationId xmlns:a16="http://schemas.microsoft.com/office/drawing/2014/main" id="{3038EE2C-C44F-66FC-AA0A-20018416F1DD}"/>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89" name="Tekstfelt 1988">
                    <a:extLst>
                      <a:ext uri="{FF2B5EF4-FFF2-40B4-BE49-F238E27FC236}">
                        <a16:creationId xmlns:a16="http://schemas.microsoft.com/office/drawing/2014/main" id="{0DA9B13E-29BE-14AB-3D52-0E604BFE3FF6}"/>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90" name="Tekstfelt 1989">
                    <a:extLst>
                      <a:ext uri="{FF2B5EF4-FFF2-40B4-BE49-F238E27FC236}">
                        <a16:creationId xmlns:a16="http://schemas.microsoft.com/office/drawing/2014/main" id="{933D155F-3FA4-52EF-E968-448ACD163D77}"/>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91" name="Tekstfelt 1990">
                    <a:extLst>
                      <a:ext uri="{FF2B5EF4-FFF2-40B4-BE49-F238E27FC236}">
                        <a16:creationId xmlns:a16="http://schemas.microsoft.com/office/drawing/2014/main" id="{4CC283F0-A628-2DF0-C21C-96BF98A8DE86}"/>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92" name="Tekstfelt 1991">
                    <a:extLst>
                      <a:ext uri="{FF2B5EF4-FFF2-40B4-BE49-F238E27FC236}">
                        <a16:creationId xmlns:a16="http://schemas.microsoft.com/office/drawing/2014/main" id="{BFEB12E3-FA79-C677-AC7C-922C84C946B2}"/>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93" name="Tekstfelt 1992">
                    <a:extLst>
                      <a:ext uri="{FF2B5EF4-FFF2-40B4-BE49-F238E27FC236}">
                        <a16:creationId xmlns:a16="http://schemas.microsoft.com/office/drawing/2014/main" id="{0E0687D8-35AB-79D2-C6A4-1168771BCD23}"/>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94" name="Tekstfelt 1993">
                    <a:extLst>
                      <a:ext uri="{FF2B5EF4-FFF2-40B4-BE49-F238E27FC236}">
                        <a16:creationId xmlns:a16="http://schemas.microsoft.com/office/drawing/2014/main" id="{53F93584-7762-DE20-38FD-C5B13DD38480}"/>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95" name="Tekstfelt 1994">
                    <a:extLst>
                      <a:ext uri="{FF2B5EF4-FFF2-40B4-BE49-F238E27FC236}">
                        <a16:creationId xmlns:a16="http://schemas.microsoft.com/office/drawing/2014/main" id="{78C804D2-CCA6-0710-15C5-2ED273E44144}"/>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96" name="Tekstfelt 1995">
                    <a:extLst>
                      <a:ext uri="{FF2B5EF4-FFF2-40B4-BE49-F238E27FC236}">
                        <a16:creationId xmlns:a16="http://schemas.microsoft.com/office/drawing/2014/main" id="{4C5F49E6-BF12-AECE-BFD6-73B0C54A9D46}"/>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97" name="Tekstfelt 1996">
                    <a:extLst>
                      <a:ext uri="{FF2B5EF4-FFF2-40B4-BE49-F238E27FC236}">
                        <a16:creationId xmlns:a16="http://schemas.microsoft.com/office/drawing/2014/main" id="{310ACF2B-33F1-A079-A074-596937083FC9}"/>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98" name="Tekstfelt 1997">
                    <a:extLst>
                      <a:ext uri="{FF2B5EF4-FFF2-40B4-BE49-F238E27FC236}">
                        <a16:creationId xmlns:a16="http://schemas.microsoft.com/office/drawing/2014/main" id="{D28E81C6-F7AA-B5C0-BA64-FE3D826784FE}"/>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99" name="Tekstfelt 1998">
                    <a:extLst>
                      <a:ext uri="{FF2B5EF4-FFF2-40B4-BE49-F238E27FC236}">
                        <a16:creationId xmlns:a16="http://schemas.microsoft.com/office/drawing/2014/main" id="{468FB7D3-3078-2F50-4C3D-757490119CD9}"/>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00" name="Tekstfelt 1999">
                    <a:extLst>
                      <a:ext uri="{FF2B5EF4-FFF2-40B4-BE49-F238E27FC236}">
                        <a16:creationId xmlns:a16="http://schemas.microsoft.com/office/drawing/2014/main" id="{2A1CF840-174B-D11D-F4EB-6DF201375DC3}"/>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01" name="Tekstfelt 2000">
                    <a:extLst>
                      <a:ext uri="{FF2B5EF4-FFF2-40B4-BE49-F238E27FC236}">
                        <a16:creationId xmlns:a16="http://schemas.microsoft.com/office/drawing/2014/main" id="{4C71C510-54D5-7731-2A13-C08F6CDC941A}"/>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02" name="Tekstfelt 2001">
                    <a:extLst>
                      <a:ext uri="{FF2B5EF4-FFF2-40B4-BE49-F238E27FC236}">
                        <a16:creationId xmlns:a16="http://schemas.microsoft.com/office/drawing/2014/main" id="{22992A53-0A05-6756-3830-B76D63EE6817}"/>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03" name="Tekstfelt 2002">
                    <a:extLst>
                      <a:ext uri="{FF2B5EF4-FFF2-40B4-BE49-F238E27FC236}">
                        <a16:creationId xmlns:a16="http://schemas.microsoft.com/office/drawing/2014/main" id="{86950BE2-C908-6FA1-1FA5-D373EC5CD8EB}"/>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04" name="Tekstfelt 2003">
                    <a:extLst>
                      <a:ext uri="{FF2B5EF4-FFF2-40B4-BE49-F238E27FC236}">
                        <a16:creationId xmlns:a16="http://schemas.microsoft.com/office/drawing/2014/main" id="{0C98C3AB-8C74-E003-4C54-1B122BB6C341}"/>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05" name="Tekstfelt 2004">
                    <a:extLst>
                      <a:ext uri="{FF2B5EF4-FFF2-40B4-BE49-F238E27FC236}">
                        <a16:creationId xmlns:a16="http://schemas.microsoft.com/office/drawing/2014/main" id="{1E0C003A-F879-615B-4F09-8C52806D1A60}"/>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06" name="Tekstfelt 2005">
                    <a:extLst>
                      <a:ext uri="{FF2B5EF4-FFF2-40B4-BE49-F238E27FC236}">
                        <a16:creationId xmlns:a16="http://schemas.microsoft.com/office/drawing/2014/main" id="{C4633084-9200-7B3C-E895-55C03BEB27F6}"/>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07" name="Tekstfelt 2006">
                    <a:extLst>
                      <a:ext uri="{FF2B5EF4-FFF2-40B4-BE49-F238E27FC236}">
                        <a16:creationId xmlns:a16="http://schemas.microsoft.com/office/drawing/2014/main" id="{EE7D6204-8368-7599-6749-B13E74D0520B}"/>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08" name="Tekstfelt 2007">
                    <a:extLst>
                      <a:ext uri="{FF2B5EF4-FFF2-40B4-BE49-F238E27FC236}">
                        <a16:creationId xmlns:a16="http://schemas.microsoft.com/office/drawing/2014/main" id="{0A700C1A-E18F-CE5E-99D7-54D4DECABDD5}"/>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09" name="Tekstfelt 2008">
                    <a:extLst>
                      <a:ext uri="{FF2B5EF4-FFF2-40B4-BE49-F238E27FC236}">
                        <a16:creationId xmlns:a16="http://schemas.microsoft.com/office/drawing/2014/main" id="{9405A87C-73C0-91B5-F2D2-B8B2B2CBC710}"/>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10" name="Tekstfelt 2009">
                    <a:extLst>
                      <a:ext uri="{FF2B5EF4-FFF2-40B4-BE49-F238E27FC236}">
                        <a16:creationId xmlns:a16="http://schemas.microsoft.com/office/drawing/2014/main" id="{2CEAE3AA-BDCA-67C4-30CF-EC520F9EFF49}"/>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11" name="Tekstfelt 2010">
                    <a:extLst>
                      <a:ext uri="{FF2B5EF4-FFF2-40B4-BE49-F238E27FC236}">
                        <a16:creationId xmlns:a16="http://schemas.microsoft.com/office/drawing/2014/main" id="{1E0F8175-488C-11F7-05AF-7DFB6FAEEE99}"/>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12" name="Tekstfelt 2011">
                    <a:extLst>
                      <a:ext uri="{FF2B5EF4-FFF2-40B4-BE49-F238E27FC236}">
                        <a16:creationId xmlns:a16="http://schemas.microsoft.com/office/drawing/2014/main" id="{C92ABCA3-6D92-51D4-3EEB-9B4FA8E5A305}"/>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13" name="Tekstfelt 2012">
                    <a:extLst>
                      <a:ext uri="{FF2B5EF4-FFF2-40B4-BE49-F238E27FC236}">
                        <a16:creationId xmlns:a16="http://schemas.microsoft.com/office/drawing/2014/main" id="{D93A20E6-8E6D-E444-CBF2-9EF60C684B15}"/>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14" name="Tekstfelt 2013">
                    <a:extLst>
                      <a:ext uri="{FF2B5EF4-FFF2-40B4-BE49-F238E27FC236}">
                        <a16:creationId xmlns:a16="http://schemas.microsoft.com/office/drawing/2014/main" id="{D0BB5F12-BE3A-4C79-C4F7-C611C85D339C}"/>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79" name="Tekstfelt 1978">
                  <a:extLst>
                    <a:ext uri="{FF2B5EF4-FFF2-40B4-BE49-F238E27FC236}">
                      <a16:creationId xmlns:a16="http://schemas.microsoft.com/office/drawing/2014/main" id="{00A6C53A-0985-A7FD-8E00-711A6B182E09}"/>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80" name="Tekstfelt 1979">
                  <a:extLst>
                    <a:ext uri="{FF2B5EF4-FFF2-40B4-BE49-F238E27FC236}">
                      <a16:creationId xmlns:a16="http://schemas.microsoft.com/office/drawing/2014/main" id="{DE691C26-9B80-D19C-2E57-9C52F3A1CD5C}"/>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81" name="Tekstfelt 1980">
                  <a:extLst>
                    <a:ext uri="{FF2B5EF4-FFF2-40B4-BE49-F238E27FC236}">
                      <a16:creationId xmlns:a16="http://schemas.microsoft.com/office/drawing/2014/main" id="{4D63DE70-E1B7-F707-A573-0997764BB320}"/>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2" name="Gruppe 1831">
                <a:extLst>
                  <a:ext uri="{FF2B5EF4-FFF2-40B4-BE49-F238E27FC236}">
                    <a16:creationId xmlns:a16="http://schemas.microsoft.com/office/drawing/2014/main" id="{4D3A6C62-65F1-5DBB-8472-027088C7DA85}"/>
                  </a:ext>
                </a:extLst>
              </p:cNvPr>
              <p:cNvGrpSpPr/>
              <p:nvPr/>
            </p:nvGrpSpPr>
            <p:grpSpPr>
              <a:xfrm>
                <a:off x="1159795" y="1034606"/>
                <a:ext cx="641389" cy="5216305"/>
                <a:chOff x="2892468" y="1032983"/>
                <a:chExt cx="641389" cy="5216305"/>
              </a:xfrm>
            </p:grpSpPr>
            <p:grpSp>
              <p:nvGrpSpPr>
                <p:cNvPr id="1941" name="Gruppe 1940">
                  <a:extLst>
                    <a:ext uri="{FF2B5EF4-FFF2-40B4-BE49-F238E27FC236}">
                      <a16:creationId xmlns:a16="http://schemas.microsoft.com/office/drawing/2014/main" id="{473BA652-19A5-7221-5174-06E477A3BA15}"/>
                    </a:ext>
                  </a:extLst>
                </p:cNvPr>
                <p:cNvGrpSpPr/>
                <p:nvPr/>
              </p:nvGrpSpPr>
              <p:grpSpPr>
                <a:xfrm>
                  <a:off x="2892468" y="1032983"/>
                  <a:ext cx="641389" cy="5216305"/>
                  <a:chOff x="3475384" y="1188399"/>
                  <a:chExt cx="641389" cy="5216305"/>
                </a:xfrm>
              </p:grpSpPr>
              <p:sp>
                <p:nvSpPr>
                  <p:cNvPr id="1945" name="Tekstfelt 1944">
                    <a:extLst>
                      <a:ext uri="{FF2B5EF4-FFF2-40B4-BE49-F238E27FC236}">
                        <a16:creationId xmlns:a16="http://schemas.microsoft.com/office/drawing/2014/main" id="{AEB1C42B-2BA6-253A-52E9-B3BFE68AB0CD}"/>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46" name="Tekstfelt 1945">
                    <a:extLst>
                      <a:ext uri="{FF2B5EF4-FFF2-40B4-BE49-F238E27FC236}">
                        <a16:creationId xmlns:a16="http://schemas.microsoft.com/office/drawing/2014/main" id="{E4306B6F-7185-BE06-FA01-6685069B6B6A}"/>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47" name="Tekstfelt 1946">
                    <a:extLst>
                      <a:ext uri="{FF2B5EF4-FFF2-40B4-BE49-F238E27FC236}">
                        <a16:creationId xmlns:a16="http://schemas.microsoft.com/office/drawing/2014/main" id="{1AD0D681-EE17-D602-6E05-AE73FEB1CD6A}"/>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48" name="Tekstfelt 1947">
                    <a:extLst>
                      <a:ext uri="{FF2B5EF4-FFF2-40B4-BE49-F238E27FC236}">
                        <a16:creationId xmlns:a16="http://schemas.microsoft.com/office/drawing/2014/main" id="{1E9F65C9-B953-B030-0912-3EB4523A6E52}"/>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49" name="Tekstfelt 1948">
                    <a:extLst>
                      <a:ext uri="{FF2B5EF4-FFF2-40B4-BE49-F238E27FC236}">
                        <a16:creationId xmlns:a16="http://schemas.microsoft.com/office/drawing/2014/main" id="{B3D03863-58BB-ECEC-D6BE-D6758EA2EB2D}"/>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50" name="Tekstfelt 1949">
                    <a:extLst>
                      <a:ext uri="{FF2B5EF4-FFF2-40B4-BE49-F238E27FC236}">
                        <a16:creationId xmlns:a16="http://schemas.microsoft.com/office/drawing/2014/main" id="{9B6C2A95-9E30-5CFF-C572-5F5E4F65C27E}"/>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51" name="Tekstfelt 1950">
                    <a:extLst>
                      <a:ext uri="{FF2B5EF4-FFF2-40B4-BE49-F238E27FC236}">
                        <a16:creationId xmlns:a16="http://schemas.microsoft.com/office/drawing/2014/main" id="{7E656FB0-D48D-DA60-0170-A558DCD9201C}"/>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52" name="Tekstfelt 1951">
                    <a:extLst>
                      <a:ext uri="{FF2B5EF4-FFF2-40B4-BE49-F238E27FC236}">
                        <a16:creationId xmlns:a16="http://schemas.microsoft.com/office/drawing/2014/main" id="{78F238C2-3CAD-1DCB-879E-67B3AF1F890C}"/>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53" name="Tekstfelt 1952">
                    <a:extLst>
                      <a:ext uri="{FF2B5EF4-FFF2-40B4-BE49-F238E27FC236}">
                        <a16:creationId xmlns:a16="http://schemas.microsoft.com/office/drawing/2014/main" id="{D072CF3B-4DF5-F624-0F25-6B30BB2FB559}"/>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54" name="Tekstfelt 1953">
                    <a:extLst>
                      <a:ext uri="{FF2B5EF4-FFF2-40B4-BE49-F238E27FC236}">
                        <a16:creationId xmlns:a16="http://schemas.microsoft.com/office/drawing/2014/main" id="{C7729CDB-8ACE-D540-D7E7-FC35D656F269}"/>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55" name="Tekstfelt 1954">
                    <a:extLst>
                      <a:ext uri="{FF2B5EF4-FFF2-40B4-BE49-F238E27FC236}">
                        <a16:creationId xmlns:a16="http://schemas.microsoft.com/office/drawing/2014/main" id="{ADA0986E-2BA2-9579-286C-AE795191B1FD}"/>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56" name="Tekstfelt 1955">
                    <a:extLst>
                      <a:ext uri="{FF2B5EF4-FFF2-40B4-BE49-F238E27FC236}">
                        <a16:creationId xmlns:a16="http://schemas.microsoft.com/office/drawing/2014/main" id="{1065715B-932B-74D7-16C2-C9D7E6EAF499}"/>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57" name="Tekstfelt 1956">
                    <a:extLst>
                      <a:ext uri="{FF2B5EF4-FFF2-40B4-BE49-F238E27FC236}">
                        <a16:creationId xmlns:a16="http://schemas.microsoft.com/office/drawing/2014/main" id="{79DEB8A8-C794-C79F-7235-AFE715440C30}"/>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58" name="Tekstfelt 1957">
                    <a:extLst>
                      <a:ext uri="{FF2B5EF4-FFF2-40B4-BE49-F238E27FC236}">
                        <a16:creationId xmlns:a16="http://schemas.microsoft.com/office/drawing/2014/main" id="{4EA01E53-C447-8AE0-2769-9F4F11D3E350}"/>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59" name="Tekstfelt 1958">
                    <a:extLst>
                      <a:ext uri="{FF2B5EF4-FFF2-40B4-BE49-F238E27FC236}">
                        <a16:creationId xmlns:a16="http://schemas.microsoft.com/office/drawing/2014/main" id="{5FE1F237-5420-8059-9B50-E6D9FB42AE28}"/>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60" name="Tekstfelt 1959">
                    <a:extLst>
                      <a:ext uri="{FF2B5EF4-FFF2-40B4-BE49-F238E27FC236}">
                        <a16:creationId xmlns:a16="http://schemas.microsoft.com/office/drawing/2014/main" id="{6B06436C-5F36-938A-4D54-EFED5D78CD29}"/>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61" name="Tekstfelt 1960">
                    <a:extLst>
                      <a:ext uri="{FF2B5EF4-FFF2-40B4-BE49-F238E27FC236}">
                        <a16:creationId xmlns:a16="http://schemas.microsoft.com/office/drawing/2014/main" id="{80EC45EA-284A-D380-C99D-5A0986EFD533}"/>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62" name="Tekstfelt 1961">
                    <a:extLst>
                      <a:ext uri="{FF2B5EF4-FFF2-40B4-BE49-F238E27FC236}">
                        <a16:creationId xmlns:a16="http://schemas.microsoft.com/office/drawing/2014/main" id="{9538CDBB-6BB1-B336-BFED-93E42806ECA6}"/>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63" name="Tekstfelt 1962">
                    <a:extLst>
                      <a:ext uri="{FF2B5EF4-FFF2-40B4-BE49-F238E27FC236}">
                        <a16:creationId xmlns:a16="http://schemas.microsoft.com/office/drawing/2014/main" id="{F0F7BD65-45CD-54EB-00CA-51C6D10E7270}"/>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64" name="Tekstfelt 1963">
                    <a:extLst>
                      <a:ext uri="{FF2B5EF4-FFF2-40B4-BE49-F238E27FC236}">
                        <a16:creationId xmlns:a16="http://schemas.microsoft.com/office/drawing/2014/main" id="{917E9D2C-58D3-2EBE-02F5-765C6E651F23}"/>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65" name="Tekstfelt 1964">
                    <a:extLst>
                      <a:ext uri="{FF2B5EF4-FFF2-40B4-BE49-F238E27FC236}">
                        <a16:creationId xmlns:a16="http://schemas.microsoft.com/office/drawing/2014/main" id="{5906F86B-F30B-3CAD-A060-144DAB33813F}"/>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66" name="Tekstfelt 1965">
                    <a:extLst>
                      <a:ext uri="{FF2B5EF4-FFF2-40B4-BE49-F238E27FC236}">
                        <a16:creationId xmlns:a16="http://schemas.microsoft.com/office/drawing/2014/main" id="{D0C65102-B475-ED2D-5330-A88E56010B21}"/>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67" name="Tekstfelt 1966">
                    <a:extLst>
                      <a:ext uri="{FF2B5EF4-FFF2-40B4-BE49-F238E27FC236}">
                        <a16:creationId xmlns:a16="http://schemas.microsoft.com/office/drawing/2014/main" id="{BEC21CC1-44D5-985E-8CA4-73A2DE0B0CC8}"/>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68" name="Tekstfelt 1967">
                    <a:extLst>
                      <a:ext uri="{FF2B5EF4-FFF2-40B4-BE49-F238E27FC236}">
                        <a16:creationId xmlns:a16="http://schemas.microsoft.com/office/drawing/2014/main" id="{99FEDF78-D14C-2CD7-F390-6F6B4512D76D}"/>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69" name="Tekstfelt 1968">
                    <a:extLst>
                      <a:ext uri="{FF2B5EF4-FFF2-40B4-BE49-F238E27FC236}">
                        <a16:creationId xmlns:a16="http://schemas.microsoft.com/office/drawing/2014/main" id="{BC2CC4EA-B3E1-A637-34C2-4FBE0F57494C}"/>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70" name="Tekstfelt 1969">
                    <a:extLst>
                      <a:ext uri="{FF2B5EF4-FFF2-40B4-BE49-F238E27FC236}">
                        <a16:creationId xmlns:a16="http://schemas.microsoft.com/office/drawing/2014/main" id="{1C3E6873-73D2-8A78-2C97-7D25E8309DF8}"/>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71" name="Tekstfelt 1970">
                    <a:extLst>
                      <a:ext uri="{FF2B5EF4-FFF2-40B4-BE49-F238E27FC236}">
                        <a16:creationId xmlns:a16="http://schemas.microsoft.com/office/drawing/2014/main" id="{A3FA42E6-38D4-FE21-1654-354F95B5BE38}"/>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72" name="Tekstfelt 1971">
                    <a:extLst>
                      <a:ext uri="{FF2B5EF4-FFF2-40B4-BE49-F238E27FC236}">
                        <a16:creationId xmlns:a16="http://schemas.microsoft.com/office/drawing/2014/main" id="{651ADED1-7EF6-FB9D-F7AD-F83E0FA3FD6B}"/>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73" name="Tekstfelt 1972">
                    <a:extLst>
                      <a:ext uri="{FF2B5EF4-FFF2-40B4-BE49-F238E27FC236}">
                        <a16:creationId xmlns:a16="http://schemas.microsoft.com/office/drawing/2014/main" id="{C40750DD-F46F-4A59-D7BB-606E3778A5A2}"/>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74" name="Tekstfelt 1973">
                    <a:extLst>
                      <a:ext uri="{FF2B5EF4-FFF2-40B4-BE49-F238E27FC236}">
                        <a16:creationId xmlns:a16="http://schemas.microsoft.com/office/drawing/2014/main" id="{FAFF6CF8-A47E-0F93-2FEE-CDDA8F5DE58A}"/>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75" name="Tekstfelt 1974">
                    <a:extLst>
                      <a:ext uri="{FF2B5EF4-FFF2-40B4-BE49-F238E27FC236}">
                        <a16:creationId xmlns:a16="http://schemas.microsoft.com/office/drawing/2014/main" id="{E58BDE26-EFEF-2402-57BF-8C299DA4C366}"/>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976" name="Tekstfelt 1975">
                    <a:extLst>
                      <a:ext uri="{FF2B5EF4-FFF2-40B4-BE49-F238E27FC236}">
                        <a16:creationId xmlns:a16="http://schemas.microsoft.com/office/drawing/2014/main" id="{4ED41F9E-040C-53A9-DA03-5ABBC38E63F2}"/>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977" name="Tekstfelt 1976">
                    <a:extLst>
                      <a:ext uri="{FF2B5EF4-FFF2-40B4-BE49-F238E27FC236}">
                        <a16:creationId xmlns:a16="http://schemas.microsoft.com/office/drawing/2014/main" id="{AF675309-1B92-841E-6D3D-FAFA5D1210FB}"/>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42" name="Tekstfelt 1941">
                  <a:extLst>
                    <a:ext uri="{FF2B5EF4-FFF2-40B4-BE49-F238E27FC236}">
                      <a16:creationId xmlns:a16="http://schemas.microsoft.com/office/drawing/2014/main" id="{184EB228-B101-8B0D-3B4A-8D98FBE98D6F}"/>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43" name="Tekstfelt 1942">
                  <a:extLst>
                    <a:ext uri="{FF2B5EF4-FFF2-40B4-BE49-F238E27FC236}">
                      <a16:creationId xmlns:a16="http://schemas.microsoft.com/office/drawing/2014/main" id="{54FB7ACE-4E12-276F-4CB3-584E46FF57C7}"/>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44" name="Tekstfelt 1943">
                  <a:extLst>
                    <a:ext uri="{FF2B5EF4-FFF2-40B4-BE49-F238E27FC236}">
                      <a16:creationId xmlns:a16="http://schemas.microsoft.com/office/drawing/2014/main" id="{8557BA00-FC5F-A76A-DE83-557F73632C0C}"/>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3" name="Gruppe 1832">
                <a:extLst>
                  <a:ext uri="{FF2B5EF4-FFF2-40B4-BE49-F238E27FC236}">
                    <a16:creationId xmlns:a16="http://schemas.microsoft.com/office/drawing/2014/main" id="{48FECC61-1AFA-E8C3-00F0-FB1C49440134}"/>
                  </a:ext>
                </a:extLst>
              </p:cNvPr>
              <p:cNvGrpSpPr/>
              <p:nvPr/>
            </p:nvGrpSpPr>
            <p:grpSpPr>
              <a:xfrm>
                <a:off x="732574" y="1038389"/>
                <a:ext cx="641389" cy="5216305"/>
                <a:chOff x="2892468" y="1032983"/>
                <a:chExt cx="641389" cy="5216305"/>
              </a:xfrm>
            </p:grpSpPr>
            <p:grpSp>
              <p:nvGrpSpPr>
                <p:cNvPr id="1904" name="Gruppe 1903">
                  <a:extLst>
                    <a:ext uri="{FF2B5EF4-FFF2-40B4-BE49-F238E27FC236}">
                      <a16:creationId xmlns:a16="http://schemas.microsoft.com/office/drawing/2014/main" id="{62A26091-E680-A8A2-BCEF-A7EB0718AB0E}"/>
                    </a:ext>
                  </a:extLst>
                </p:cNvPr>
                <p:cNvGrpSpPr/>
                <p:nvPr/>
              </p:nvGrpSpPr>
              <p:grpSpPr>
                <a:xfrm>
                  <a:off x="2892468" y="1032983"/>
                  <a:ext cx="641389" cy="5216305"/>
                  <a:chOff x="3475384" y="1188399"/>
                  <a:chExt cx="641389" cy="5216305"/>
                </a:xfrm>
              </p:grpSpPr>
              <p:sp>
                <p:nvSpPr>
                  <p:cNvPr id="1908" name="Tekstfelt 1907">
                    <a:extLst>
                      <a:ext uri="{FF2B5EF4-FFF2-40B4-BE49-F238E27FC236}">
                        <a16:creationId xmlns:a16="http://schemas.microsoft.com/office/drawing/2014/main" id="{C6E110CE-FF3C-59D4-C491-47568ACB857A}"/>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09" name="Tekstfelt 1908">
                    <a:extLst>
                      <a:ext uri="{FF2B5EF4-FFF2-40B4-BE49-F238E27FC236}">
                        <a16:creationId xmlns:a16="http://schemas.microsoft.com/office/drawing/2014/main" id="{7065B2EB-C631-AEF3-A3CB-E44EF24580D1}"/>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10" name="Tekstfelt 1909">
                    <a:extLst>
                      <a:ext uri="{FF2B5EF4-FFF2-40B4-BE49-F238E27FC236}">
                        <a16:creationId xmlns:a16="http://schemas.microsoft.com/office/drawing/2014/main" id="{A05E590A-812A-1285-D0D5-0B42AFAD8EFE}"/>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11" name="Tekstfelt 1910">
                    <a:extLst>
                      <a:ext uri="{FF2B5EF4-FFF2-40B4-BE49-F238E27FC236}">
                        <a16:creationId xmlns:a16="http://schemas.microsoft.com/office/drawing/2014/main" id="{147B15D5-0935-5541-1EAE-8A9AE2F3A31E}"/>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12" name="Tekstfelt 1911">
                    <a:extLst>
                      <a:ext uri="{FF2B5EF4-FFF2-40B4-BE49-F238E27FC236}">
                        <a16:creationId xmlns:a16="http://schemas.microsoft.com/office/drawing/2014/main" id="{FCE316E5-7440-18AF-9C44-DF52FD255946}"/>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13" name="Tekstfelt 1912">
                    <a:extLst>
                      <a:ext uri="{FF2B5EF4-FFF2-40B4-BE49-F238E27FC236}">
                        <a16:creationId xmlns:a16="http://schemas.microsoft.com/office/drawing/2014/main" id="{EDC06070-6EE3-A95C-5C8C-7BCC505D7053}"/>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14" name="Tekstfelt 1913">
                    <a:extLst>
                      <a:ext uri="{FF2B5EF4-FFF2-40B4-BE49-F238E27FC236}">
                        <a16:creationId xmlns:a16="http://schemas.microsoft.com/office/drawing/2014/main" id="{F5B88509-CF66-043C-64AE-89298D3D0183}"/>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15" name="Tekstfelt 1914">
                    <a:extLst>
                      <a:ext uri="{FF2B5EF4-FFF2-40B4-BE49-F238E27FC236}">
                        <a16:creationId xmlns:a16="http://schemas.microsoft.com/office/drawing/2014/main" id="{BB29B907-0F3C-5BEF-EEF9-F90041079815}"/>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16" name="Tekstfelt 1915">
                    <a:extLst>
                      <a:ext uri="{FF2B5EF4-FFF2-40B4-BE49-F238E27FC236}">
                        <a16:creationId xmlns:a16="http://schemas.microsoft.com/office/drawing/2014/main" id="{426469A0-3645-4773-3361-65D03CCE11C8}"/>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17" name="Tekstfelt 1916">
                    <a:extLst>
                      <a:ext uri="{FF2B5EF4-FFF2-40B4-BE49-F238E27FC236}">
                        <a16:creationId xmlns:a16="http://schemas.microsoft.com/office/drawing/2014/main" id="{F9C72C74-63C7-3C6A-7FDE-F4ABCE8820FC}"/>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18" name="Tekstfelt 1917">
                    <a:extLst>
                      <a:ext uri="{FF2B5EF4-FFF2-40B4-BE49-F238E27FC236}">
                        <a16:creationId xmlns:a16="http://schemas.microsoft.com/office/drawing/2014/main" id="{78650CDE-00C2-AD3A-8577-83304E484239}"/>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19" name="Tekstfelt 1918">
                    <a:extLst>
                      <a:ext uri="{FF2B5EF4-FFF2-40B4-BE49-F238E27FC236}">
                        <a16:creationId xmlns:a16="http://schemas.microsoft.com/office/drawing/2014/main" id="{344E05DC-D136-64EF-85E4-1CD54434120B}"/>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20" name="Tekstfelt 1919">
                    <a:extLst>
                      <a:ext uri="{FF2B5EF4-FFF2-40B4-BE49-F238E27FC236}">
                        <a16:creationId xmlns:a16="http://schemas.microsoft.com/office/drawing/2014/main" id="{BDF43CEE-AA71-4CA8-A469-D8957BC44533}"/>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21" name="Tekstfelt 1920">
                    <a:extLst>
                      <a:ext uri="{FF2B5EF4-FFF2-40B4-BE49-F238E27FC236}">
                        <a16:creationId xmlns:a16="http://schemas.microsoft.com/office/drawing/2014/main" id="{A784BADC-95AC-1D4E-7E79-463312894F5A}"/>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22" name="Tekstfelt 1921">
                    <a:extLst>
                      <a:ext uri="{FF2B5EF4-FFF2-40B4-BE49-F238E27FC236}">
                        <a16:creationId xmlns:a16="http://schemas.microsoft.com/office/drawing/2014/main" id="{F179D874-F0EB-AF79-763D-936832F4BD43}"/>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23" name="Tekstfelt 1922">
                    <a:extLst>
                      <a:ext uri="{FF2B5EF4-FFF2-40B4-BE49-F238E27FC236}">
                        <a16:creationId xmlns:a16="http://schemas.microsoft.com/office/drawing/2014/main" id="{0F9F715C-F7A6-687B-549C-EE73448FCFE4}"/>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24" name="Tekstfelt 1923">
                    <a:extLst>
                      <a:ext uri="{FF2B5EF4-FFF2-40B4-BE49-F238E27FC236}">
                        <a16:creationId xmlns:a16="http://schemas.microsoft.com/office/drawing/2014/main" id="{BB5CB97B-31AC-6D24-F2F5-80C6D33CD549}"/>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25" name="Tekstfelt 1924">
                    <a:extLst>
                      <a:ext uri="{FF2B5EF4-FFF2-40B4-BE49-F238E27FC236}">
                        <a16:creationId xmlns:a16="http://schemas.microsoft.com/office/drawing/2014/main" id="{3CE7D5C2-1DC4-F6F1-E2C7-93B3B7E009F3}"/>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26" name="Tekstfelt 1925">
                    <a:extLst>
                      <a:ext uri="{FF2B5EF4-FFF2-40B4-BE49-F238E27FC236}">
                        <a16:creationId xmlns:a16="http://schemas.microsoft.com/office/drawing/2014/main" id="{D5DB394E-F26D-305F-96E4-2C0FA21E9B0A}"/>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27" name="Tekstfelt 1926">
                    <a:extLst>
                      <a:ext uri="{FF2B5EF4-FFF2-40B4-BE49-F238E27FC236}">
                        <a16:creationId xmlns:a16="http://schemas.microsoft.com/office/drawing/2014/main" id="{17257C2E-10AA-3BD1-F20D-99235A9820D7}"/>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28" name="Tekstfelt 1927">
                    <a:extLst>
                      <a:ext uri="{FF2B5EF4-FFF2-40B4-BE49-F238E27FC236}">
                        <a16:creationId xmlns:a16="http://schemas.microsoft.com/office/drawing/2014/main" id="{2C6791A8-974A-39F3-0313-9A64A27D35C9}"/>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29" name="Tekstfelt 1928">
                    <a:extLst>
                      <a:ext uri="{FF2B5EF4-FFF2-40B4-BE49-F238E27FC236}">
                        <a16:creationId xmlns:a16="http://schemas.microsoft.com/office/drawing/2014/main" id="{B540788B-3182-0EAE-0AD8-438C35596E48}"/>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30" name="Tekstfelt 1929">
                    <a:extLst>
                      <a:ext uri="{FF2B5EF4-FFF2-40B4-BE49-F238E27FC236}">
                        <a16:creationId xmlns:a16="http://schemas.microsoft.com/office/drawing/2014/main" id="{15745EDC-C1E7-B83A-75C4-C1976DF0A057}"/>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31" name="Tekstfelt 1930">
                    <a:extLst>
                      <a:ext uri="{FF2B5EF4-FFF2-40B4-BE49-F238E27FC236}">
                        <a16:creationId xmlns:a16="http://schemas.microsoft.com/office/drawing/2014/main" id="{E1061724-C035-6EC3-264E-423E4734366F}"/>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32" name="Tekstfelt 1931">
                    <a:extLst>
                      <a:ext uri="{FF2B5EF4-FFF2-40B4-BE49-F238E27FC236}">
                        <a16:creationId xmlns:a16="http://schemas.microsoft.com/office/drawing/2014/main" id="{194FCB96-721A-83F9-D539-840EA31F830B}"/>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33" name="Tekstfelt 1932">
                    <a:extLst>
                      <a:ext uri="{FF2B5EF4-FFF2-40B4-BE49-F238E27FC236}">
                        <a16:creationId xmlns:a16="http://schemas.microsoft.com/office/drawing/2014/main" id="{9636D570-E3CB-8871-E477-2C2930F762C9}"/>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34" name="Tekstfelt 1933">
                    <a:extLst>
                      <a:ext uri="{FF2B5EF4-FFF2-40B4-BE49-F238E27FC236}">
                        <a16:creationId xmlns:a16="http://schemas.microsoft.com/office/drawing/2014/main" id="{902D9178-638D-8C79-33E9-9500ECD7031B}"/>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35" name="Tekstfelt 1934">
                    <a:extLst>
                      <a:ext uri="{FF2B5EF4-FFF2-40B4-BE49-F238E27FC236}">
                        <a16:creationId xmlns:a16="http://schemas.microsoft.com/office/drawing/2014/main" id="{B92899C4-86EF-3BC2-B00E-455B53B0DC4B}"/>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36" name="Tekstfelt 1935">
                    <a:extLst>
                      <a:ext uri="{FF2B5EF4-FFF2-40B4-BE49-F238E27FC236}">
                        <a16:creationId xmlns:a16="http://schemas.microsoft.com/office/drawing/2014/main" id="{A6B4A405-0EB9-0F57-DFF2-C20C5012DDCB}"/>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37" name="Tekstfelt 1936">
                    <a:extLst>
                      <a:ext uri="{FF2B5EF4-FFF2-40B4-BE49-F238E27FC236}">
                        <a16:creationId xmlns:a16="http://schemas.microsoft.com/office/drawing/2014/main" id="{8599828E-E1D1-2C1E-D0D2-0EA982FA1892}"/>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38" name="Tekstfelt 1937">
                    <a:extLst>
                      <a:ext uri="{FF2B5EF4-FFF2-40B4-BE49-F238E27FC236}">
                        <a16:creationId xmlns:a16="http://schemas.microsoft.com/office/drawing/2014/main" id="{5274CD9E-CC4B-4955-DD06-30FCA8705800}"/>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39" name="Tekstfelt 1938">
                    <a:extLst>
                      <a:ext uri="{FF2B5EF4-FFF2-40B4-BE49-F238E27FC236}">
                        <a16:creationId xmlns:a16="http://schemas.microsoft.com/office/drawing/2014/main" id="{0EAC0C9F-BCF6-DBCE-ABF2-68B6A6EAD129}"/>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40" name="Tekstfelt 1939">
                    <a:extLst>
                      <a:ext uri="{FF2B5EF4-FFF2-40B4-BE49-F238E27FC236}">
                        <a16:creationId xmlns:a16="http://schemas.microsoft.com/office/drawing/2014/main" id="{122980C3-9BE8-87D5-0484-F4C27F687FE2}"/>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905" name="Tekstfelt 1904">
                  <a:extLst>
                    <a:ext uri="{FF2B5EF4-FFF2-40B4-BE49-F238E27FC236}">
                      <a16:creationId xmlns:a16="http://schemas.microsoft.com/office/drawing/2014/main" id="{48716674-5432-F3F5-807B-C67787A60657}"/>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06" name="Tekstfelt 1905">
                  <a:extLst>
                    <a:ext uri="{FF2B5EF4-FFF2-40B4-BE49-F238E27FC236}">
                      <a16:creationId xmlns:a16="http://schemas.microsoft.com/office/drawing/2014/main" id="{E614B5D7-BE4F-F460-CDF1-8FF2C14A09E9}"/>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07" name="Tekstfelt 1906">
                  <a:extLst>
                    <a:ext uri="{FF2B5EF4-FFF2-40B4-BE49-F238E27FC236}">
                      <a16:creationId xmlns:a16="http://schemas.microsoft.com/office/drawing/2014/main" id="{79029001-8BE5-F3D6-2FE5-442BE76DE732}"/>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4" name="Gruppe 1833">
                <a:extLst>
                  <a:ext uri="{FF2B5EF4-FFF2-40B4-BE49-F238E27FC236}">
                    <a16:creationId xmlns:a16="http://schemas.microsoft.com/office/drawing/2014/main" id="{0685D8B6-E3EC-AC81-8A78-543980E75127}"/>
                  </a:ext>
                </a:extLst>
              </p:cNvPr>
              <p:cNvGrpSpPr/>
              <p:nvPr/>
            </p:nvGrpSpPr>
            <p:grpSpPr>
              <a:xfrm>
                <a:off x="286844" y="1475337"/>
                <a:ext cx="641389" cy="4783755"/>
                <a:chOff x="2892468" y="1465533"/>
                <a:chExt cx="641389" cy="4783755"/>
              </a:xfrm>
            </p:grpSpPr>
            <p:grpSp>
              <p:nvGrpSpPr>
                <p:cNvPr id="1870" name="Gruppe 1869">
                  <a:extLst>
                    <a:ext uri="{FF2B5EF4-FFF2-40B4-BE49-F238E27FC236}">
                      <a16:creationId xmlns:a16="http://schemas.microsoft.com/office/drawing/2014/main" id="{AA19DFF3-3C09-76EE-658A-BB452617C35F}"/>
                    </a:ext>
                  </a:extLst>
                </p:cNvPr>
                <p:cNvGrpSpPr/>
                <p:nvPr/>
              </p:nvGrpSpPr>
              <p:grpSpPr>
                <a:xfrm>
                  <a:off x="2892468" y="1465533"/>
                  <a:ext cx="641389" cy="4783755"/>
                  <a:chOff x="3475384" y="1620949"/>
                  <a:chExt cx="641389" cy="4783755"/>
                </a:xfrm>
              </p:grpSpPr>
              <p:sp>
                <p:nvSpPr>
                  <p:cNvPr id="1874" name="Tekstfelt 1873">
                    <a:extLst>
                      <a:ext uri="{FF2B5EF4-FFF2-40B4-BE49-F238E27FC236}">
                        <a16:creationId xmlns:a16="http://schemas.microsoft.com/office/drawing/2014/main" id="{77F8EA4B-DA74-DFEB-6415-FE8E8DFC9A33}"/>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75" name="Tekstfelt 1874">
                    <a:extLst>
                      <a:ext uri="{FF2B5EF4-FFF2-40B4-BE49-F238E27FC236}">
                        <a16:creationId xmlns:a16="http://schemas.microsoft.com/office/drawing/2014/main" id="{FEA8F1E2-45F6-EED7-D987-FB2157EB8B67}"/>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76" name="Tekstfelt 1875">
                    <a:extLst>
                      <a:ext uri="{FF2B5EF4-FFF2-40B4-BE49-F238E27FC236}">
                        <a16:creationId xmlns:a16="http://schemas.microsoft.com/office/drawing/2014/main" id="{5AD514F0-8303-5E02-4AFA-7D9E4A1DD51F}"/>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77" name="Tekstfelt 1876">
                    <a:extLst>
                      <a:ext uri="{FF2B5EF4-FFF2-40B4-BE49-F238E27FC236}">
                        <a16:creationId xmlns:a16="http://schemas.microsoft.com/office/drawing/2014/main" id="{43FA69C8-3681-50DD-501C-ADCE7FDF8A9A}"/>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78" name="Tekstfelt 1877">
                    <a:extLst>
                      <a:ext uri="{FF2B5EF4-FFF2-40B4-BE49-F238E27FC236}">
                        <a16:creationId xmlns:a16="http://schemas.microsoft.com/office/drawing/2014/main" id="{060E910D-D204-417F-441E-F584BE0DC7A5}"/>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79" name="Tekstfelt 1878">
                    <a:extLst>
                      <a:ext uri="{FF2B5EF4-FFF2-40B4-BE49-F238E27FC236}">
                        <a16:creationId xmlns:a16="http://schemas.microsoft.com/office/drawing/2014/main" id="{F7EB2E97-5947-6415-E276-0E1D3D099B27}"/>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80" name="Tekstfelt 1879">
                    <a:extLst>
                      <a:ext uri="{FF2B5EF4-FFF2-40B4-BE49-F238E27FC236}">
                        <a16:creationId xmlns:a16="http://schemas.microsoft.com/office/drawing/2014/main" id="{B306E4DD-27D8-47BD-BD93-AD5139598DA9}"/>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81" name="Tekstfelt 1880">
                    <a:extLst>
                      <a:ext uri="{FF2B5EF4-FFF2-40B4-BE49-F238E27FC236}">
                        <a16:creationId xmlns:a16="http://schemas.microsoft.com/office/drawing/2014/main" id="{F4FD739A-FAF7-5A94-99E1-57FA5444BB2B}"/>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82" name="Tekstfelt 1881">
                    <a:extLst>
                      <a:ext uri="{FF2B5EF4-FFF2-40B4-BE49-F238E27FC236}">
                        <a16:creationId xmlns:a16="http://schemas.microsoft.com/office/drawing/2014/main" id="{E4C97E63-C7BA-E81F-589A-062B04F32F8A}"/>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83" name="Tekstfelt 1882">
                    <a:extLst>
                      <a:ext uri="{FF2B5EF4-FFF2-40B4-BE49-F238E27FC236}">
                        <a16:creationId xmlns:a16="http://schemas.microsoft.com/office/drawing/2014/main" id="{C056F522-F191-CBFA-D251-4834A53346ED}"/>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84" name="Tekstfelt 1883">
                    <a:extLst>
                      <a:ext uri="{FF2B5EF4-FFF2-40B4-BE49-F238E27FC236}">
                        <a16:creationId xmlns:a16="http://schemas.microsoft.com/office/drawing/2014/main" id="{6F4157A1-1C05-EDC5-9F8B-FF37D26B6812}"/>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85" name="Tekstfelt 1884">
                    <a:extLst>
                      <a:ext uri="{FF2B5EF4-FFF2-40B4-BE49-F238E27FC236}">
                        <a16:creationId xmlns:a16="http://schemas.microsoft.com/office/drawing/2014/main" id="{FBB4A82D-A59F-24C8-FA6F-1FA4691472D4}"/>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86" name="Tekstfelt 1885">
                    <a:extLst>
                      <a:ext uri="{FF2B5EF4-FFF2-40B4-BE49-F238E27FC236}">
                        <a16:creationId xmlns:a16="http://schemas.microsoft.com/office/drawing/2014/main" id="{3BBBEA3C-BA50-574B-C4C0-DE571013B065}"/>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87" name="Tekstfelt 1886">
                    <a:extLst>
                      <a:ext uri="{FF2B5EF4-FFF2-40B4-BE49-F238E27FC236}">
                        <a16:creationId xmlns:a16="http://schemas.microsoft.com/office/drawing/2014/main" id="{6DC7A4EC-BE43-E92D-3D16-287C9EB9AF72}"/>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88" name="Tekstfelt 1887">
                    <a:extLst>
                      <a:ext uri="{FF2B5EF4-FFF2-40B4-BE49-F238E27FC236}">
                        <a16:creationId xmlns:a16="http://schemas.microsoft.com/office/drawing/2014/main" id="{BBFCE980-25F2-4B20-672B-9229EB02AF89}"/>
                      </a:ext>
                    </a:extLst>
                  </p:cNvPr>
                  <p:cNvSpPr txBox="1"/>
                  <p:nvPr/>
                </p:nvSpPr>
                <p:spPr>
                  <a:xfrm>
                    <a:off x="3502242" y="3790057"/>
                    <a:ext cx="518091"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89" name="Tekstfelt 1888">
                    <a:extLst>
                      <a:ext uri="{FF2B5EF4-FFF2-40B4-BE49-F238E27FC236}">
                        <a16:creationId xmlns:a16="http://schemas.microsoft.com/office/drawing/2014/main" id="{72BC31CF-D04C-D87F-CE71-2D6B0C4F8D6C}"/>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90" name="Tekstfelt 1889">
                    <a:extLst>
                      <a:ext uri="{FF2B5EF4-FFF2-40B4-BE49-F238E27FC236}">
                        <a16:creationId xmlns:a16="http://schemas.microsoft.com/office/drawing/2014/main" id="{12E5A6D4-F0EC-A158-60FE-740C0ADEBD2B}"/>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91" name="Tekstfelt 1890">
                    <a:extLst>
                      <a:ext uri="{FF2B5EF4-FFF2-40B4-BE49-F238E27FC236}">
                        <a16:creationId xmlns:a16="http://schemas.microsoft.com/office/drawing/2014/main" id="{E4F3236D-F93A-D2DD-C8BD-04A7362A9E67}"/>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92" name="Tekstfelt 1891">
                    <a:extLst>
                      <a:ext uri="{FF2B5EF4-FFF2-40B4-BE49-F238E27FC236}">
                        <a16:creationId xmlns:a16="http://schemas.microsoft.com/office/drawing/2014/main" id="{234B72AD-91A2-B92F-24F9-4A001B4CCF61}"/>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93" name="Tekstfelt 1892">
                    <a:extLst>
                      <a:ext uri="{FF2B5EF4-FFF2-40B4-BE49-F238E27FC236}">
                        <a16:creationId xmlns:a16="http://schemas.microsoft.com/office/drawing/2014/main" id="{5D266B0F-AA19-A4E7-A30D-35946298A4E8}"/>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94" name="Tekstfelt 1893">
                    <a:extLst>
                      <a:ext uri="{FF2B5EF4-FFF2-40B4-BE49-F238E27FC236}">
                        <a16:creationId xmlns:a16="http://schemas.microsoft.com/office/drawing/2014/main" id="{A01FC6E1-9FDD-DF60-F72F-EBDC5F9E08D2}"/>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95" name="Tekstfelt 1894">
                    <a:extLst>
                      <a:ext uri="{FF2B5EF4-FFF2-40B4-BE49-F238E27FC236}">
                        <a16:creationId xmlns:a16="http://schemas.microsoft.com/office/drawing/2014/main" id="{E6AD28D0-B61A-70AE-370C-0D8879C35742}"/>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96" name="Tekstfelt 1895">
                    <a:extLst>
                      <a:ext uri="{FF2B5EF4-FFF2-40B4-BE49-F238E27FC236}">
                        <a16:creationId xmlns:a16="http://schemas.microsoft.com/office/drawing/2014/main" id="{6E6DE574-56F0-5DA2-76A1-003312F69625}"/>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97" name="Tekstfelt 1896">
                    <a:extLst>
                      <a:ext uri="{FF2B5EF4-FFF2-40B4-BE49-F238E27FC236}">
                        <a16:creationId xmlns:a16="http://schemas.microsoft.com/office/drawing/2014/main" id="{AC7BE4C2-F837-7F99-DD13-A52ABA6AC35E}"/>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98" name="Tekstfelt 1897">
                    <a:extLst>
                      <a:ext uri="{FF2B5EF4-FFF2-40B4-BE49-F238E27FC236}">
                        <a16:creationId xmlns:a16="http://schemas.microsoft.com/office/drawing/2014/main" id="{D5270FC5-209A-A9FD-7EA7-E1E13BC8ACD0}"/>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99" name="Tekstfelt 1898">
                    <a:extLst>
                      <a:ext uri="{FF2B5EF4-FFF2-40B4-BE49-F238E27FC236}">
                        <a16:creationId xmlns:a16="http://schemas.microsoft.com/office/drawing/2014/main" id="{B4FC763D-B3A5-79F9-6CC3-4967964E4625}"/>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00" name="Tekstfelt 1899">
                    <a:extLst>
                      <a:ext uri="{FF2B5EF4-FFF2-40B4-BE49-F238E27FC236}">
                        <a16:creationId xmlns:a16="http://schemas.microsoft.com/office/drawing/2014/main" id="{8A2388B3-D68E-1C4C-02F7-87B0BA75DE2F}"/>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01" name="Tekstfelt 1900">
                    <a:extLst>
                      <a:ext uri="{FF2B5EF4-FFF2-40B4-BE49-F238E27FC236}">
                        <a16:creationId xmlns:a16="http://schemas.microsoft.com/office/drawing/2014/main" id="{335EC58A-1A69-F7D6-968B-3FF544E9F225}"/>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02" name="Tekstfelt 1901">
                    <a:extLst>
                      <a:ext uri="{FF2B5EF4-FFF2-40B4-BE49-F238E27FC236}">
                        <a16:creationId xmlns:a16="http://schemas.microsoft.com/office/drawing/2014/main" id="{E2077F71-EFD3-8042-E035-322976038E77}"/>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03" name="Tekstfelt 1902">
                    <a:extLst>
                      <a:ext uri="{FF2B5EF4-FFF2-40B4-BE49-F238E27FC236}">
                        <a16:creationId xmlns:a16="http://schemas.microsoft.com/office/drawing/2014/main" id="{DF522FD5-A9DE-3018-8724-204BD6F99030}"/>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71" name="Tekstfelt 1870">
                  <a:extLst>
                    <a:ext uri="{FF2B5EF4-FFF2-40B4-BE49-F238E27FC236}">
                      <a16:creationId xmlns:a16="http://schemas.microsoft.com/office/drawing/2014/main" id="{4571B682-2CF5-EF9E-737A-B8858C3C74AE}"/>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72" name="Tekstfelt 1871">
                  <a:extLst>
                    <a:ext uri="{FF2B5EF4-FFF2-40B4-BE49-F238E27FC236}">
                      <a16:creationId xmlns:a16="http://schemas.microsoft.com/office/drawing/2014/main" id="{E475A4BA-6C24-5717-5779-5FBFC2852EA0}"/>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73" name="Tekstfelt 1872">
                  <a:extLst>
                    <a:ext uri="{FF2B5EF4-FFF2-40B4-BE49-F238E27FC236}">
                      <a16:creationId xmlns:a16="http://schemas.microsoft.com/office/drawing/2014/main" id="{77C7B521-A57E-01F4-6D63-8E38B340DA75}"/>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5" name="Gruppe 1834">
                <a:extLst>
                  <a:ext uri="{FF2B5EF4-FFF2-40B4-BE49-F238E27FC236}">
                    <a16:creationId xmlns:a16="http://schemas.microsoft.com/office/drawing/2014/main" id="{75509688-17E9-3E8D-13F7-BEAA63374939}"/>
                  </a:ext>
                </a:extLst>
              </p:cNvPr>
              <p:cNvGrpSpPr/>
              <p:nvPr/>
            </p:nvGrpSpPr>
            <p:grpSpPr>
              <a:xfrm>
                <a:off x="-136438" y="1476215"/>
                <a:ext cx="641389" cy="4783755"/>
                <a:chOff x="2892468" y="1465533"/>
                <a:chExt cx="641389" cy="4783755"/>
              </a:xfrm>
            </p:grpSpPr>
            <p:grpSp>
              <p:nvGrpSpPr>
                <p:cNvPr id="1836" name="Gruppe 1835">
                  <a:extLst>
                    <a:ext uri="{FF2B5EF4-FFF2-40B4-BE49-F238E27FC236}">
                      <a16:creationId xmlns:a16="http://schemas.microsoft.com/office/drawing/2014/main" id="{7BFBCDB2-0F6D-0C1B-5F26-FF66926B35FD}"/>
                    </a:ext>
                  </a:extLst>
                </p:cNvPr>
                <p:cNvGrpSpPr/>
                <p:nvPr/>
              </p:nvGrpSpPr>
              <p:grpSpPr>
                <a:xfrm>
                  <a:off x="2892468" y="1465533"/>
                  <a:ext cx="641389" cy="4783755"/>
                  <a:chOff x="3475384" y="1620949"/>
                  <a:chExt cx="641389" cy="4783755"/>
                </a:xfrm>
              </p:grpSpPr>
              <p:sp>
                <p:nvSpPr>
                  <p:cNvPr id="1840" name="Tekstfelt 1839">
                    <a:extLst>
                      <a:ext uri="{FF2B5EF4-FFF2-40B4-BE49-F238E27FC236}">
                        <a16:creationId xmlns:a16="http://schemas.microsoft.com/office/drawing/2014/main" id="{6339CEDD-0EBC-957E-AABF-ACFB026F09FD}"/>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41" name="Tekstfelt 1840">
                    <a:extLst>
                      <a:ext uri="{FF2B5EF4-FFF2-40B4-BE49-F238E27FC236}">
                        <a16:creationId xmlns:a16="http://schemas.microsoft.com/office/drawing/2014/main" id="{450189D4-ECA1-C961-ED85-9D2790E5FE25}"/>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42" name="Tekstfelt 1841">
                    <a:extLst>
                      <a:ext uri="{FF2B5EF4-FFF2-40B4-BE49-F238E27FC236}">
                        <a16:creationId xmlns:a16="http://schemas.microsoft.com/office/drawing/2014/main" id="{0E85CF59-A85B-7856-6A18-2105A9973E54}"/>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43" name="Tekstfelt 1842">
                    <a:extLst>
                      <a:ext uri="{FF2B5EF4-FFF2-40B4-BE49-F238E27FC236}">
                        <a16:creationId xmlns:a16="http://schemas.microsoft.com/office/drawing/2014/main" id="{D8D16C63-91FC-EB9C-7573-1AF686834BF1}"/>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44" name="Tekstfelt 1843">
                    <a:extLst>
                      <a:ext uri="{FF2B5EF4-FFF2-40B4-BE49-F238E27FC236}">
                        <a16:creationId xmlns:a16="http://schemas.microsoft.com/office/drawing/2014/main" id="{3ECD9D19-6276-68DE-9F94-7D0B4BB2CFAD}"/>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45" name="Tekstfelt 1844">
                    <a:extLst>
                      <a:ext uri="{FF2B5EF4-FFF2-40B4-BE49-F238E27FC236}">
                        <a16:creationId xmlns:a16="http://schemas.microsoft.com/office/drawing/2014/main" id="{8F2384AE-A636-8419-98E9-F59231CAE59D}"/>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46" name="Tekstfelt 1845">
                    <a:extLst>
                      <a:ext uri="{FF2B5EF4-FFF2-40B4-BE49-F238E27FC236}">
                        <a16:creationId xmlns:a16="http://schemas.microsoft.com/office/drawing/2014/main" id="{0BCF2348-86D0-5E98-C3FD-4EA7C944B838}"/>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47" name="Tekstfelt 1846">
                    <a:extLst>
                      <a:ext uri="{FF2B5EF4-FFF2-40B4-BE49-F238E27FC236}">
                        <a16:creationId xmlns:a16="http://schemas.microsoft.com/office/drawing/2014/main" id="{D765AE2F-F5FF-D70C-0F80-C9CB337801D9}"/>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48" name="Tekstfelt 1847">
                    <a:extLst>
                      <a:ext uri="{FF2B5EF4-FFF2-40B4-BE49-F238E27FC236}">
                        <a16:creationId xmlns:a16="http://schemas.microsoft.com/office/drawing/2014/main" id="{15D446C1-5DCE-98A8-4AC2-1E1E99F31E32}"/>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49" name="Tekstfelt 1848">
                    <a:extLst>
                      <a:ext uri="{FF2B5EF4-FFF2-40B4-BE49-F238E27FC236}">
                        <a16:creationId xmlns:a16="http://schemas.microsoft.com/office/drawing/2014/main" id="{025E69A2-2B33-CF3D-CD88-5A852D0F0ADF}"/>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50" name="Tekstfelt 1849">
                    <a:extLst>
                      <a:ext uri="{FF2B5EF4-FFF2-40B4-BE49-F238E27FC236}">
                        <a16:creationId xmlns:a16="http://schemas.microsoft.com/office/drawing/2014/main" id="{3BF42375-FB0D-0F76-F602-14AA7C8103DC}"/>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51" name="Tekstfelt 1850">
                    <a:extLst>
                      <a:ext uri="{FF2B5EF4-FFF2-40B4-BE49-F238E27FC236}">
                        <a16:creationId xmlns:a16="http://schemas.microsoft.com/office/drawing/2014/main" id="{30D30D18-EB08-1A41-C4B4-B3BAFFBE6897}"/>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52" name="Tekstfelt 1851">
                    <a:extLst>
                      <a:ext uri="{FF2B5EF4-FFF2-40B4-BE49-F238E27FC236}">
                        <a16:creationId xmlns:a16="http://schemas.microsoft.com/office/drawing/2014/main" id="{520A2D92-140E-F7D9-D200-CF2F5FE61851}"/>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53" name="Tekstfelt 1852">
                    <a:extLst>
                      <a:ext uri="{FF2B5EF4-FFF2-40B4-BE49-F238E27FC236}">
                        <a16:creationId xmlns:a16="http://schemas.microsoft.com/office/drawing/2014/main" id="{A702934C-DDCB-61F8-064E-68F1BE0FBD19}"/>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54" name="Tekstfelt 1853">
                    <a:extLst>
                      <a:ext uri="{FF2B5EF4-FFF2-40B4-BE49-F238E27FC236}">
                        <a16:creationId xmlns:a16="http://schemas.microsoft.com/office/drawing/2014/main" id="{A329FBC4-EEEC-4312-CA70-3F8C139EC50B}"/>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55" name="Tekstfelt 1854">
                    <a:extLst>
                      <a:ext uri="{FF2B5EF4-FFF2-40B4-BE49-F238E27FC236}">
                        <a16:creationId xmlns:a16="http://schemas.microsoft.com/office/drawing/2014/main" id="{BFEC98E1-3DBC-59B6-2688-9F9D2BD82416}"/>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56" name="Tekstfelt 1855">
                    <a:extLst>
                      <a:ext uri="{FF2B5EF4-FFF2-40B4-BE49-F238E27FC236}">
                        <a16:creationId xmlns:a16="http://schemas.microsoft.com/office/drawing/2014/main" id="{B803F24B-08D3-D6EB-706B-75EF446A3DC1}"/>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57" name="Tekstfelt 1856">
                    <a:extLst>
                      <a:ext uri="{FF2B5EF4-FFF2-40B4-BE49-F238E27FC236}">
                        <a16:creationId xmlns:a16="http://schemas.microsoft.com/office/drawing/2014/main" id="{D410EA2E-475D-7AA1-2628-F06A39A52FF6}"/>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58" name="Tekstfelt 1857">
                    <a:extLst>
                      <a:ext uri="{FF2B5EF4-FFF2-40B4-BE49-F238E27FC236}">
                        <a16:creationId xmlns:a16="http://schemas.microsoft.com/office/drawing/2014/main" id="{CDCA4D8A-5EB0-05B6-02E7-3B6F067166E9}"/>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59" name="Tekstfelt 1858">
                    <a:extLst>
                      <a:ext uri="{FF2B5EF4-FFF2-40B4-BE49-F238E27FC236}">
                        <a16:creationId xmlns:a16="http://schemas.microsoft.com/office/drawing/2014/main" id="{11B00FBC-13AB-40E3-6AFB-10322B150AF0}"/>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60" name="Tekstfelt 1859">
                    <a:extLst>
                      <a:ext uri="{FF2B5EF4-FFF2-40B4-BE49-F238E27FC236}">
                        <a16:creationId xmlns:a16="http://schemas.microsoft.com/office/drawing/2014/main" id="{B27C7A19-ACD6-953C-6A77-B1825F260F83}"/>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61" name="Tekstfelt 1860">
                    <a:extLst>
                      <a:ext uri="{FF2B5EF4-FFF2-40B4-BE49-F238E27FC236}">
                        <a16:creationId xmlns:a16="http://schemas.microsoft.com/office/drawing/2014/main" id="{B97E0023-34EE-573A-37C3-C58079B1D2CE}"/>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62" name="Tekstfelt 1861">
                    <a:extLst>
                      <a:ext uri="{FF2B5EF4-FFF2-40B4-BE49-F238E27FC236}">
                        <a16:creationId xmlns:a16="http://schemas.microsoft.com/office/drawing/2014/main" id="{D35479CD-5EEC-9C98-83E6-12FA44829422}"/>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63" name="Tekstfelt 1862">
                    <a:extLst>
                      <a:ext uri="{FF2B5EF4-FFF2-40B4-BE49-F238E27FC236}">
                        <a16:creationId xmlns:a16="http://schemas.microsoft.com/office/drawing/2014/main" id="{15FBF3EA-0A55-09B8-F883-84AD20A5B900}"/>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64" name="Tekstfelt 1863">
                    <a:extLst>
                      <a:ext uri="{FF2B5EF4-FFF2-40B4-BE49-F238E27FC236}">
                        <a16:creationId xmlns:a16="http://schemas.microsoft.com/office/drawing/2014/main" id="{F3147724-16F0-4168-3518-3ADDB16A2109}"/>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65" name="Tekstfelt 1864">
                    <a:extLst>
                      <a:ext uri="{FF2B5EF4-FFF2-40B4-BE49-F238E27FC236}">
                        <a16:creationId xmlns:a16="http://schemas.microsoft.com/office/drawing/2014/main" id="{FE9D8706-C863-DE33-75DA-83B9E218907B}"/>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66" name="Tekstfelt 1865">
                    <a:extLst>
                      <a:ext uri="{FF2B5EF4-FFF2-40B4-BE49-F238E27FC236}">
                        <a16:creationId xmlns:a16="http://schemas.microsoft.com/office/drawing/2014/main" id="{2E754D70-4574-07D4-9355-0B32DDA31F47}"/>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867" name="Tekstfelt 1866">
                    <a:extLst>
                      <a:ext uri="{FF2B5EF4-FFF2-40B4-BE49-F238E27FC236}">
                        <a16:creationId xmlns:a16="http://schemas.microsoft.com/office/drawing/2014/main" id="{60120980-D45D-CBA0-5B2A-83B27D8E4043}"/>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868" name="Tekstfelt 1867">
                    <a:extLst>
                      <a:ext uri="{FF2B5EF4-FFF2-40B4-BE49-F238E27FC236}">
                        <a16:creationId xmlns:a16="http://schemas.microsoft.com/office/drawing/2014/main" id="{5082CBC6-4503-A0DB-7C96-4DF07DF73FF8}"/>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869" name="Tekstfelt 1868">
                    <a:extLst>
                      <a:ext uri="{FF2B5EF4-FFF2-40B4-BE49-F238E27FC236}">
                        <a16:creationId xmlns:a16="http://schemas.microsoft.com/office/drawing/2014/main" id="{FB18B0FC-7A49-7774-B134-CF95C53ED0F9}"/>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37" name="Tekstfelt 1836">
                  <a:extLst>
                    <a:ext uri="{FF2B5EF4-FFF2-40B4-BE49-F238E27FC236}">
                      <a16:creationId xmlns:a16="http://schemas.microsoft.com/office/drawing/2014/main" id="{87EB3B38-1BAA-8C61-B416-4764A13D35B1}"/>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38" name="Tekstfelt 1837">
                  <a:extLst>
                    <a:ext uri="{FF2B5EF4-FFF2-40B4-BE49-F238E27FC236}">
                      <a16:creationId xmlns:a16="http://schemas.microsoft.com/office/drawing/2014/main" id="{0B2401DF-18F9-B50D-BCA0-88B513325E73}"/>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39" name="Tekstfelt 1838">
                  <a:extLst>
                    <a:ext uri="{FF2B5EF4-FFF2-40B4-BE49-F238E27FC236}">
                      <a16:creationId xmlns:a16="http://schemas.microsoft.com/office/drawing/2014/main" id="{95E290B7-5C32-3829-34BC-FA694AA23E90}"/>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grpSp>
          <p:nvGrpSpPr>
            <p:cNvPr id="1642" name="Gruppe 1641">
              <a:extLst>
                <a:ext uri="{FF2B5EF4-FFF2-40B4-BE49-F238E27FC236}">
                  <a16:creationId xmlns:a16="http://schemas.microsoft.com/office/drawing/2014/main" id="{01ADA630-0A5E-7EA2-1170-A2B50B89F59C}"/>
                </a:ext>
              </a:extLst>
            </p:cNvPr>
            <p:cNvGrpSpPr/>
            <p:nvPr/>
          </p:nvGrpSpPr>
          <p:grpSpPr>
            <a:xfrm>
              <a:off x="5963854" y="1104575"/>
              <a:ext cx="370381" cy="4993054"/>
              <a:chOff x="2872610" y="306025"/>
              <a:chExt cx="370381" cy="4993054"/>
            </a:xfrm>
          </p:grpSpPr>
          <p:grpSp>
            <p:nvGrpSpPr>
              <p:cNvPr id="1795" name="Gruppe 1794">
                <a:extLst>
                  <a:ext uri="{FF2B5EF4-FFF2-40B4-BE49-F238E27FC236}">
                    <a16:creationId xmlns:a16="http://schemas.microsoft.com/office/drawing/2014/main" id="{B8E3F714-7C9F-B265-B6BA-E7304859107E}"/>
                  </a:ext>
                </a:extLst>
              </p:cNvPr>
              <p:cNvGrpSpPr/>
              <p:nvPr/>
            </p:nvGrpSpPr>
            <p:grpSpPr>
              <a:xfrm>
                <a:off x="2872610" y="306025"/>
                <a:ext cx="370381" cy="4993054"/>
                <a:chOff x="3456275" y="891802"/>
                <a:chExt cx="370381" cy="4993054"/>
              </a:xfrm>
            </p:grpSpPr>
            <p:sp>
              <p:nvSpPr>
                <p:cNvPr id="1797" name="Tekstfelt 1796">
                  <a:extLst>
                    <a:ext uri="{FF2B5EF4-FFF2-40B4-BE49-F238E27FC236}">
                      <a16:creationId xmlns:a16="http://schemas.microsoft.com/office/drawing/2014/main" id="{06E66FD7-E73F-3BD7-4710-9917961A5767}"/>
                    </a:ext>
                  </a:extLst>
                </p:cNvPr>
                <p:cNvSpPr txBox="1"/>
                <p:nvPr/>
              </p:nvSpPr>
              <p:spPr>
                <a:xfrm>
                  <a:off x="3456275" y="891802"/>
                  <a:ext cx="348172" cy="215444"/>
                </a:xfrm>
                <a:prstGeom prst="rect">
                  <a:avLst/>
                </a:prstGeom>
                <a:noFill/>
              </p:spPr>
              <p:txBody>
                <a:bodyPr wrap="none" rtlCol="0">
                  <a:spAutoFit/>
                </a:bodyPr>
                <a:lstStyle/>
                <a:p>
                  <a:r>
                    <a:rPr lang="da-DK" sz="800" dirty="0"/>
                    <a:t>229</a:t>
                  </a:r>
                </a:p>
              </p:txBody>
            </p:sp>
            <p:sp>
              <p:nvSpPr>
                <p:cNvPr id="1798" name="Tekstfelt 1797">
                  <a:extLst>
                    <a:ext uri="{FF2B5EF4-FFF2-40B4-BE49-F238E27FC236}">
                      <a16:creationId xmlns:a16="http://schemas.microsoft.com/office/drawing/2014/main" id="{7FFB752A-0E3B-F105-92E6-011EF5ABDBED}"/>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99" name="Tekstfelt 1798">
                  <a:extLst>
                    <a:ext uri="{FF2B5EF4-FFF2-40B4-BE49-F238E27FC236}">
                      <a16:creationId xmlns:a16="http://schemas.microsoft.com/office/drawing/2014/main" id="{064CFE80-86EF-0063-FC8A-8A9A05A9C143}"/>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800" name="Tekstfelt 1799">
                  <a:extLst>
                    <a:ext uri="{FF2B5EF4-FFF2-40B4-BE49-F238E27FC236}">
                      <a16:creationId xmlns:a16="http://schemas.microsoft.com/office/drawing/2014/main" id="{D9405124-CE98-BA35-46BE-D35208763ABA}"/>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801" name="Tekstfelt 1800">
                  <a:extLst>
                    <a:ext uri="{FF2B5EF4-FFF2-40B4-BE49-F238E27FC236}">
                      <a16:creationId xmlns:a16="http://schemas.microsoft.com/office/drawing/2014/main" id="{30233B57-3C3E-6FD1-1099-D9F2A183881A}"/>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802" name="Tekstfelt 1801">
                  <a:extLst>
                    <a:ext uri="{FF2B5EF4-FFF2-40B4-BE49-F238E27FC236}">
                      <a16:creationId xmlns:a16="http://schemas.microsoft.com/office/drawing/2014/main" id="{1072D7DC-830B-3D5F-AC8B-0FB30AFF4EAE}"/>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803" name="Tekstfelt 1802">
                  <a:extLst>
                    <a:ext uri="{FF2B5EF4-FFF2-40B4-BE49-F238E27FC236}">
                      <a16:creationId xmlns:a16="http://schemas.microsoft.com/office/drawing/2014/main" id="{590D0F53-10D5-23F3-60D5-C44747B0894E}"/>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804" name="Tekstfelt 1803">
                  <a:extLst>
                    <a:ext uri="{FF2B5EF4-FFF2-40B4-BE49-F238E27FC236}">
                      <a16:creationId xmlns:a16="http://schemas.microsoft.com/office/drawing/2014/main" id="{A8733176-0257-6AA9-5834-876F06140E89}"/>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805" name="Tekstfelt 1804">
                  <a:extLst>
                    <a:ext uri="{FF2B5EF4-FFF2-40B4-BE49-F238E27FC236}">
                      <a16:creationId xmlns:a16="http://schemas.microsoft.com/office/drawing/2014/main" id="{12410604-FBAF-9E0E-6422-5D296DF9F2E8}"/>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806" name="Tekstfelt 1805">
                  <a:extLst>
                    <a:ext uri="{FF2B5EF4-FFF2-40B4-BE49-F238E27FC236}">
                      <a16:creationId xmlns:a16="http://schemas.microsoft.com/office/drawing/2014/main" id="{0CC306AC-C25D-998A-FCA5-75513F8F5BD1}"/>
                    </a:ext>
                  </a:extLst>
                </p:cNvPr>
                <p:cNvSpPr txBox="1"/>
                <p:nvPr/>
              </p:nvSpPr>
              <p:spPr>
                <a:xfrm>
                  <a:off x="3478484" y="5669412"/>
                  <a:ext cx="348172" cy="215444"/>
                </a:xfrm>
                <a:prstGeom prst="rect">
                  <a:avLst/>
                </a:prstGeom>
                <a:noFill/>
              </p:spPr>
              <p:txBody>
                <a:bodyPr wrap="none" rtlCol="0">
                  <a:spAutoFit/>
                </a:bodyPr>
                <a:lstStyle/>
                <a:p>
                  <a:r>
                    <a:rPr lang="da-DK" sz="800" dirty="0"/>
                    <a:t>218</a:t>
                  </a:r>
                </a:p>
              </p:txBody>
            </p:sp>
            <p:sp>
              <p:nvSpPr>
                <p:cNvPr id="1807" name="Tekstfelt 1806">
                  <a:extLst>
                    <a:ext uri="{FF2B5EF4-FFF2-40B4-BE49-F238E27FC236}">
                      <a16:creationId xmlns:a16="http://schemas.microsoft.com/office/drawing/2014/main" id="{F729BAD4-A79F-C440-9BA8-CF519C503DC3}"/>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96" name="Tekstfelt 1795">
                <a:extLst>
                  <a:ext uri="{FF2B5EF4-FFF2-40B4-BE49-F238E27FC236}">
                    <a16:creationId xmlns:a16="http://schemas.microsoft.com/office/drawing/2014/main" id="{08423162-7CFD-1DC3-67F4-579398A043D6}"/>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3" name="Gruppe 1642">
              <a:extLst>
                <a:ext uri="{FF2B5EF4-FFF2-40B4-BE49-F238E27FC236}">
                  <a16:creationId xmlns:a16="http://schemas.microsoft.com/office/drawing/2014/main" id="{B2A3DD30-74DC-8752-39C1-9891CE1E9535}"/>
                </a:ext>
              </a:extLst>
            </p:cNvPr>
            <p:cNvGrpSpPr/>
            <p:nvPr/>
          </p:nvGrpSpPr>
          <p:grpSpPr>
            <a:xfrm>
              <a:off x="5539997" y="1121144"/>
              <a:ext cx="367348" cy="4968599"/>
              <a:chOff x="2884750" y="735002"/>
              <a:chExt cx="367348" cy="4968599"/>
            </a:xfrm>
          </p:grpSpPr>
          <p:grpSp>
            <p:nvGrpSpPr>
              <p:cNvPr id="1782" name="Gruppe 1781">
                <a:extLst>
                  <a:ext uri="{FF2B5EF4-FFF2-40B4-BE49-F238E27FC236}">
                    <a16:creationId xmlns:a16="http://schemas.microsoft.com/office/drawing/2014/main" id="{6FA7103C-DAEB-29F3-01D6-B895D5949F24}"/>
                  </a:ext>
                </a:extLst>
              </p:cNvPr>
              <p:cNvGrpSpPr/>
              <p:nvPr/>
            </p:nvGrpSpPr>
            <p:grpSpPr>
              <a:xfrm>
                <a:off x="2884750" y="1168460"/>
                <a:ext cx="367348" cy="4535141"/>
                <a:chOff x="3468415" y="1754237"/>
                <a:chExt cx="367348" cy="4535141"/>
              </a:xfrm>
            </p:grpSpPr>
            <p:sp>
              <p:nvSpPr>
                <p:cNvPr id="1784" name="Tekstfelt 1783">
                  <a:extLst>
                    <a:ext uri="{FF2B5EF4-FFF2-40B4-BE49-F238E27FC236}">
                      <a16:creationId xmlns:a16="http://schemas.microsoft.com/office/drawing/2014/main" id="{60B7614A-CEE3-0213-BD0D-150CDF6C319A}"/>
                    </a:ext>
                  </a:extLst>
                </p:cNvPr>
                <p:cNvSpPr txBox="1"/>
                <p:nvPr/>
              </p:nvSpPr>
              <p:spPr>
                <a:xfrm>
                  <a:off x="3487591" y="6073934"/>
                  <a:ext cx="348172" cy="215444"/>
                </a:xfrm>
                <a:prstGeom prst="rect">
                  <a:avLst/>
                </a:prstGeom>
                <a:noFill/>
              </p:spPr>
              <p:txBody>
                <a:bodyPr wrap="none" rtlCol="0">
                  <a:spAutoFit/>
                </a:bodyPr>
                <a:lstStyle/>
                <a:p>
                  <a:r>
                    <a:rPr lang="da-DK" sz="800" dirty="0"/>
                    <a:t>229</a:t>
                  </a:r>
                </a:p>
              </p:txBody>
            </p:sp>
            <p:sp>
              <p:nvSpPr>
                <p:cNvPr id="1785" name="Tekstfelt 1784">
                  <a:extLst>
                    <a:ext uri="{FF2B5EF4-FFF2-40B4-BE49-F238E27FC236}">
                      <a16:creationId xmlns:a16="http://schemas.microsoft.com/office/drawing/2014/main" id="{F7E7DCC2-C37D-BDA9-9F2C-5AF9F411A96B}"/>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86" name="Tekstfelt 1785">
                  <a:extLst>
                    <a:ext uri="{FF2B5EF4-FFF2-40B4-BE49-F238E27FC236}">
                      <a16:creationId xmlns:a16="http://schemas.microsoft.com/office/drawing/2014/main" id="{23553CC8-CAB3-555D-2E89-DC97C5358E83}"/>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87" name="Tekstfelt 1786">
                  <a:extLst>
                    <a:ext uri="{FF2B5EF4-FFF2-40B4-BE49-F238E27FC236}">
                      <a16:creationId xmlns:a16="http://schemas.microsoft.com/office/drawing/2014/main" id="{5F0515A5-21B1-D9B5-838E-1CB832901D11}"/>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88" name="Tekstfelt 1787">
                  <a:extLst>
                    <a:ext uri="{FF2B5EF4-FFF2-40B4-BE49-F238E27FC236}">
                      <a16:creationId xmlns:a16="http://schemas.microsoft.com/office/drawing/2014/main" id="{6A7CAF0A-314A-2438-D106-9E5309545918}"/>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89" name="Tekstfelt 1788">
                  <a:extLst>
                    <a:ext uri="{FF2B5EF4-FFF2-40B4-BE49-F238E27FC236}">
                      <a16:creationId xmlns:a16="http://schemas.microsoft.com/office/drawing/2014/main" id="{647F5A56-E6E5-B2BF-ECB2-63F6054B0A23}"/>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90" name="Tekstfelt 1789">
                  <a:extLst>
                    <a:ext uri="{FF2B5EF4-FFF2-40B4-BE49-F238E27FC236}">
                      <a16:creationId xmlns:a16="http://schemas.microsoft.com/office/drawing/2014/main" id="{E0B11838-7436-2783-1BFF-20BA826049AF}"/>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91" name="Tekstfelt 1790">
                  <a:extLst>
                    <a:ext uri="{FF2B5EF4-FFF2-40B4-BE49-F238E27FC236}">
                      <a16:creationId xmlns:a16="http://schemas.microsoft.com/office/drawing/2014/main" id="{B5C7989F-D9C6-42D1-BFA8-F530B7693809}"/>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92" name="Tekstfelt 1791">
                  <a:extLst>
                    <a:ext uri="{FF2B5EF4-FFF2-40B4-BE49-F238E27FC236}">
                      <a16:creationId xmlns:a16="http://schemas.microsoft.com/office/drawing/2014/main" id="{46E872BB-CF49-58AA-52A6-06BB9445057D}"/>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93" name="Tekstfelt 1792">
                  <a:extLst>
                    <a:ext uri="{FF2B5EF4-FFF2-40B4-BE49-F238E27FC236}">
                      <a16:creationId xmlns:a16="http://schemas.microsoft.com/office/drawing/2014/main" id="{478D3F1A-10FA-2F99-DBE1-8DED11E7A717}"/>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94" name="Tekstfelt 1793">
                  <a:extLst>
                    <a:ext uri="{FF2B5EF4-FFF2-40B4-BE49-F238E27FC236}">
                      <a16:creationId xmlns:a16="http://schemas.microsoft.com/office/drawing/2014/main" id="{30411BA3-CAD5-53A4-E263-CD78BFBF2C83}"/>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83" name="Tekstfelt 1782">
                <a:extLst>
                  <a:ext uri="{FF2B5EF4-FFF2-40B4-BE49-F238E27FC236}">
                    <a16:creationId xmlns:a16="http://schemas.microsoft.com/office/drawing/2014/main" id="{12319AA3-A05F-4AD7-6FC5-FFA3278B5294}"/>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4" name="Gruppe 1643">
              <a:extLst>
                <a:ext uri="{FF2B5EF4-FFF2-40B4-BE49-F238E27FC236}">
                  <a16:creationId xmlns:a16="http://schemas.microsoft.com/office/drawing/2014/main" id="{0DD0BEF6-6008-79F4-EE6A-E64C6BA41656}"/>
                </a:ext>
              </a:extLst>
            </p:cNvPr>
            <p:cNvGrpSpPr/>
            <p:nvPr/>
          </p:nvGrpSpPr>
          <p:grpSpPr>
            <a:xfrm>
              <a:off x="4671957" y="1121816"/>
              <a:ext cx="368493" cy="4975623"/>
              <a:chOff x="2884750" y="1599890"/>
              <a:chExt cx="368493" cy="4975623"/>
            </a:xfrm>
          </p:grpSpPr>
          <p:grpSp>
            <p:nvGrpSpPr>
              <p:cNvPr id="1769" name="Gruppe 1768">
                <a:extLst>
                  <a:ext uri="{FF2B5EF4-FFF2-40B4-BE49-F238E27FC236}">
                    <a16:creationId xmlns:a16="http://schemas.microsoft.com/office/drawing/2014/main" id="{93146210-BC19-C99A-0535-2B0D72F94A2C}"/>
                  </a:ext>
                </a:extLst>
              </p:cNvPr>
              <p:cNvGrpSpPr/>
              <p:nvPr/>
            </p:nvGrpSpPr>
            <p:grpSpPr>
              <a:xfrm>
                <a:off x="2884750" y="1599890"/>
                <a:ext cx="367348" cy="4975623"/>
                <a:chOff x="3468415" y="2185667"/>
                <a:chExt cx="367348" cy="4975623"/>
              </a:xfrm>
            </p:grpSpPr>
            <p:sp>
              <p:nvSpPr>
                <p:cNvPr id="1771" name="Tekstfelt 1770">
                  <a:extLst>
                    <a:ext uri="{FF2B5EF4-FFF2-40B4-BE49-F238E27FC236}">
                      <a16:creationId xmlns:a16="http://schemas.microsoft.com/office/drawing/2014/main" id="{6371DEFF-3496-04E2-F87E-8839EE3CA209}"/>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72" name="Tekstfelt 1771">
                  <a:extLst>
                    <a:ext uri="{FF2B5EF4-FFF2-40B4-BE49-F238E27FC236}">
                      <a16:creationId xmlns:a16="http://schemas.microsoft.com/office/drawing/2014/main" id="{EFB71ACB-73C8-5135-71DB-821865950136}"/>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73" name="Tekstfelt 1772">
                  <a:extLst>
                    <a:ext uri="{FF2B5EF4-FFF2-40B4-BE49-F238E27FC236}">
                      <a16:creationId xmlns:a16="http://schemas.microsoft.com/office/drawing/2014/main" id="{A8D1FB7F-3C7D-F08A-AB68-6FA7299DFD45}"/>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74" name="Tekstfelt 1773">
                  <a:extLst>
                    <a:ext uri="{FF2B5EF4-FFF2-40B4-BE49-F238E27FC236}">
                      <a16:creationId xmlns:a16="http://schemas.microsoft.com/office/drawing/2014/main" id="{38B32A60-F9C5-B57C-C0EA-7019B915FFE5}"/>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75" name="Tekstfelt 1774">
                  <a:extLst>
                    <a:ext uri="{FF2B5EF4-FFF2-40B4-BE49-F238E27FC236}">
                      <a16:creationId xmlns:a16="http://schemas.microsoft.com/office/drawing/2014/main" id="{7A600665-8197-2E17-239E-5B45A6FA482B}"/>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76" name="Tekstfelt 1775">
                  <a:extLst>
                    <a:ext uri="{FF2B5EF4-FFF2-40B4-BE49-F238E27FC236}">
                      <a16:creationId xmlns:a16="http://schemas.microsoft.com/office/drawing/2014/main" id="{80DC730D-117C-D346-2A79-A6F789C1E863}"/>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77" name="Tekstfelt 1776">
                  <a:extLst>
                    <a:ext uri="{FF2B5EF4-FFF2-40B4-BE49-F238E27FC236}">
                      <a16:creationId xmlns:a16="http://schemas.microsoft.com/office/drawing/2014/main" id="{61E7EB40-8BF8-8EE1-103D-9EEDCEF4E0BC}"/>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78" name="Tekstfelt 1777">
                  <a:extLst>
                    <a:ext uri="{FF2B5EF4-FFF2-40B4-BE49-F238E27FC236}">
                      <a16:creationId xmlns:a16="http://schemas.microsoft.com/office/drawing/2014/main" id="{67C180CC-DA69-5992-FCA4-26887187B2FA}"/>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79" name="Tekstfelt 1778">
                  <a:extLst>
                    <a:ext uri="{FF2B5EF4-FFF2-40B4-BE49-F238E27FC236}">
                      <a16:creationId xmlns:a16="http://schemas.microsoft.com/office/drawing/2014/main" id="{BFFB2F66-6032-BA18-F6C6-F4ECB8BEDE4D}"/>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80" name="Tekstfelt 1779">
                  <a:extLst>
                    <a:ext uri="{FF2B5EF4-FFF2-40B4-BE49-F238E27FC236}">
                      <a16:creationId xmlns:a16="http://schemas.microsoft.com/office/drawing/2014/main" id="{6F2B7648-F4D9-AA8D-CA1F-4B44EEBC9996}"/>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81" name="Tekstfelt 1780">
                  <a:extLst>
                    <a:ext uri="{FF2B5EF4-FFF2-40B4-BE49-F238E27FC236}">
                      <a16:creationId xmlns:a16="http://schemas.microsoft.com/office/drawing/2014/main" id="{4EE8EBA2-E90E-3BC1-C33D-8CBAAF8FB364}"/>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70" name="Tekstfelt 1769">
                <a:extLst>
                  <a:ext uri="{FF2B5EF4-FFF2-40B4-BE49-F238E27FC236}">
                    <a16:creationId xmlns:a16="http://schemas.microsoft.com/office/drawing/2014/main" id="{7F0DD51E-22F0-A384-0291-1A2DA7881386}"/>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5" name="Gruppe 1644">
              <a:extLst>
                <a:ext uri="{FF2B5EF4-FFF2-40B4-BE49-F238E27FC236}">
                  <a16:creationId xmlns:a16="http://schemas.microsoft.com/office/drawing/2014/main" id="{6187EC99-64A1-A4DC-BB58-0FD2D18449D2}"/>
                </a:ext>
              </a:extLst>
            </p:cNvPr>
            <p:cNvGrpSpPr/>
            <p:nvPr/>
          </p:nvGrpSpPr>
          <p:grpSpPr>
            <a:xfrm>
              <a:off x="4246971" y="1119665"/>
              <a:ext cx="368493" cy="4977333"/>
              <a:chOff x="2884750" y="2033560"/>
              <a:chExt cx="368493" cy="4977333"/>
            </a:xfrm>
          </p:grpSpPr>
          <p:grpSp>
            <p:nvGrpSpPr>
              <p:cNvPr id="1756" name="Gruppe 1755">
                <a:extLst>
                  <a:ext uri="{FF2B5EF4-FFF2-40B4-BE49-F238E27FC236}">
                    <a16:creationId xmlns:a16="http://schemas.microsoft.com/office/drawing/2014/main" id="{02D95EED-C253-08AE-05B7-0992F350B532}"/>
                  </a:ext>
                </a:extLst>
              </p:cNvPr>
              <p:cNvGrpSpPr/>
              <p:nvPr/>
            </p:nvGrpSpPr>
            <p:grpSpPr>
              <a:xfrm>
                <a:off x="2884750" y="2033560"/>
                <a:ext cx="367348" cy="4977333"/>
                <a:chOff x="3468415" y="2619337"/>
                <a:chExt cx="367348" cy="4977333"/>
              </a:xfrm>
            </p:grpSpPr>
            <p:sp>
              <p:nvSpPr>
                <p:cNvPr id="1758" name="Tekstfelt 1757">
                  <a:extLst>
                    <a:ext uri="{FF2B5EF4-FFF2-40B4-BE49-F238E27FC236}">
                      <a16:creationId xmlns:a16="http://schemas.microsoft.com/office/drawing/2014/main" id="{13EB8246-67E5-3329-52E6-A5F7F872DAAF}"/>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59" name="Tekstfelt 1758">
                  <a:extLst>
                    <a:ext uri="{FF2B5EF4-FFF2-40B4-BE49-F238E27FC236}">
                      <a16:creationId xmlns:a16="http://schemas.microsoft.com/office/drawing/2014/main" id="{2483238A-4F44-3784-688E-F654029F521D}"/>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60" name="Tekstfelt 1759">
                  <a:extLst>
                    <a:ext uri="{FF2B5EF4-FFF2-40B4-BE49-F238E27FC236}">
                      <a16:creationId xmlns:a16="http://schemas.microsoft.com/office/drawing/2014/main" id="{F90B4716-0233-2D84-211A-F55C413280EC}"/>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61" name="Tekstfelt 1760">
                  <a:extLst>
                    <a:ext uri="{FF2B5EF4-FFF2-40B4-BE49-F238E27FC236}">
                      <a16:creationId xmlns:a16="http://schemas.microsoft.com/office/drawing/2014/main" id="{014CEE9C-55F4-2021-5CE2-24AA95F5E85C}"/>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62" name="Tekstfelt 1761">
                  <a:extLst>
                    <a:ext uri="{FF2B5EF4-FFF2-40B4-BE49-F238E27FC236}">
                      <a16:creationId xmlns:a16="http://schemas.microsoft.com/office/drawing/2014/main" id="{F368C77E-684B-3982-35AD-953F9EC3353E}"/>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63" name="Tekstfelt 1762">
                  <a:extLst>
                    <a:ext uri="{FF2B5EF4-FFF2-40B4-BE49-F238E27FC236}">
                      <a16:creationId xmlns:a16="http://schemas.microsoft.com/office/drawing/2014/main" id="{B5A9CA9F-A9B5-B44D-1435-4B52322CAFD4}"/>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64" name="Tekstfelt 1763">
                  <a:extLst>
                    <a:ext uri="{FF2B5EF4-FFF2-40B4-BE49-F238E27FC236}">
                      <a16:creationId xmlns:a16="http://schemas.microsoft.com/office/drawing/2014/main" id="{55F0160B-E07E-2E77-6AC6-55DF399C5DE1}"/>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65" name="Tekstfelt 1764">
                  <a:extLst>
                    <a:ext uri="{FF2B5EF4-FFF2-40B4-BE49-F238E27FC236}">
                      <a16:creationId xmlns:a16="http://schemas.microsoft.com/office/drawing/2014/main" id="{E0EF35AC-3BA5-4B61-DDE2-0B67E8B0D47E}"/>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66" name="Tekstfelt 1765">
                  <a:extLst>
                    <a:ext uri="{FF2B5EF4-FFF2-40B4-BE49-F238E27FC236}">
                      <a16:creationId xmlns:a16="http://schemas.microsoft.com/office/drawing/2014/main" id="{03286C78-8039-5020-A35A-4BA7803E5AA6}"/>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67" name="Tekstfelt 1766">
                  <a:extLst>
                    <a:ext uri="{FF2B5EF4-FFF2-40B4-BE49-F238E27FC236}">
                      <a16:creationId xmlns:a16="http://schemas.microsoft.com/office/drawing/2014/main" id="{1143C162-7F2B-30CA-1A4E-F21FC1A44A27}"/>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68" name="Tekstfelt 1767">
                  <a:extLst>
                    <a:ext uri="{FF2B5EF4-FFF2-40B4-BE49-F238E27FC236}">
                      <a16:creationId xmlns:a16="http://schemas.microsoft.com/office/drawing/2014/main" id="{8721464F-4868-6B60-B691-EBA9F46F6632}"/>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57" name="Tekstfelt 1756">
                <a:extLst>
                  <a:ext uri="{FF2B5EF4-FFF2-40B4-BE49-F238E27FC236}">
                    <a16:creationId xmlns:a16="http://schemas.microsoft.com/office/drawing/2014/main" id="{6CB63552-760D-E466-9262-3118FD91B069}"/>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6" name="Gruppe 1645">
              <a:extLst>
                <a:ext uri="{FF2B5EF4-FFF2-40B4-BE49-F238E27FC236}">
                  <a16:creationId xmlns:a16="http://schemas.microsoft.com/office/drawing/2014/main" id="{88351001-7A96-5D89-C963-1E0C98E40735}"/>
                </a:ext>
              </a:extLst>
            </p:cNvPr>
            <p:cNvGrpSpPr/>
            <p:nvPr/>
          </p:nvGrpSpPr>
          <p:grpSpPr>
            <a:xfrm>
              <a:off x="3805124" y="1117111"/>
              <a:ext cx="369796" cy="4983796"/>
              <a:chOff x="2884750" y="2468352"/>
              <a:chExt cx="369796" cy="4983796"/>
            </a:xfrm>
          </p:grpSpPr>
          <p:grpSp>
            <p:nvGrpSpPr>
              <p:cNvPr id="1743" name="Gruppe 1742">
                <a:extLst>
                  <a:ext uri="{FF2B5EF4-FFF2-40B4-BE49-F238E27FC236}">
                    <a16:creationId xmlns:a16="http://schemas.microsoft.com/office/drawing/2014/main" id="{279EB9FF-FB27-3DA1-F587-2A2A43DB2771}"/>
                  </a:ext>
                </a:extLst>
              </p:cNvPr>
              <p:cNvGrpSpPr/>
              <p:nvPr/>
            </p:nvGrpSpPr>
            <p:grpSpPr>
              <a:xfrm>
                <a:off x="2884750" y="2468352"/>
                <a:ext cx="369796" cy="4983796"/>
                <a:chOff x="3468415" y="3054129"/>
                <a:chExt cx="369796" cy="4983796"/>
              </a:xfrm>
            </p:grpSpPr>
            <p:sp>
              <p:nvSpPr>
                <p:cNvPr id="1745" name="Tekstfelt 1744">
                  <a:extLst>
                    <a:ext uri="{FF2B5EF4-FFF2-40B4-BE49-F238E27FC236}">
                      <a16:creationId xmlns:a16="http://schemas.microsoft.com/office/drawing/2014/main" id="{C540D1F7-5527-1E5C-F554-9E13A5E69FCA}"/>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46" name="Tekstfelt 1745">
                  <a:extLst>
                    <a:ext uri="{FF2B5EF4-FFF2-40B4-BE49-F238E27FC236}">
                      <a16:creationId xmlns:a16="http://schemas.microsoft.com/office/drawing/2014/main" id="{BE1BD56B-A4C4-60D1-6143-6F68356FDB69}"/>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47" name="Tekstfelt 1746">
                  <a:extLst>
                    <a:ext uri="{FF2B5EF4-FFF2-40B4-BE49-F238E27FC236}">
                      <a16:creationId xmlns:a16="http://schemas.microsoft.com/office/drawing/2014/main" id="{1F88C310-1171-6672-B895-A3B9243BED7B}"/>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48" name="Tekstfelt 1747">
                  <a:extLst>
                    <a:ext uri="{FF2B5EF4-FFF2-40B4-BE49-F238E27FC236}">
                      <a16:creationId xmlns:a16="http://schemas.microsoft.com/office/drawing/2014/main" id="{056F2D00-7F2A-6C47-1328-1A7C3C2B0460}"/>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49" name="Tekstfelt 1748">
                  <a:extLst>
                    <a:ext uri="{FF2B5EF4-FFF2-40B4-BE49-F238E27FC236}">
                      <a16:creationId xmlns:a16="http://schemas.microsoft.com/office/drawing/2014/main" id="{4BA27346-D9C3-E01F-9FB3-3BAA11439900}"/>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50" name="Tekstfelt 1749">
                  <a:extLst>
                    <a:ext uri="{FF2B5EF4-FFF2-40B4-BE49-F238E27FC236}">
                      <a16:creationId xmlns:a16="http://schemas.microsoft.com/office/drawing/2014/main" id="{984E537B-A079-2661-3118-5348131E410B}"/>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51" name="Tekstfelt 1750">
                  <a:extLst>
                    <a:ext uri="{FF2B5EF4-FFF2-40B4-BE49-F238E27FC236}">
                      <a16:creationId xmlns:a16="http://schemas.microsoft.com/office/drawing/2014/main" id="{A3C3F486-3AB8-3B1D-650A-ECD416244E8C}"/>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52" name="Tekstfelt 1751">
                  <a:extLst>
                    <a:ext uri="{FF2B5EF4-FFF2-40B4-BE49-F238E27FC236}">
                      <a16:creationId xmlns:a16="http://schemas.microsoft.com/office/drawing/2014/main" id="{8089CD3A-465D-4DE0-B623-BE2F25988C78}"/>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53" name="Tekstfelt 1752">
                  <a:extLst>
                    <a:ext uri="{FF2B5EF4-FFF2-40B4-BE49-F238E27FC236}">
                      <a16:creationId xmlns:a16="http://schemas.microsoft.com/office/drawing/2014/main" id="{C560A853-858A-8185-544A-234C1B5890BE}"/>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54" name="Tekstfelt 1753">
                  <a:extLst>
                    <a:ext uri="{FF2B5EF4-FFF2-40B4-BE49-F238E27FC236}">
                      <a16:creationId xmlns:a16="http://schemas.microsoft.com/office/drawing/2014/main" id="{A1123A55-1838-0BA3-0C8A-CBC185FC312A}"/>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55" name="Tekstfelt 1754">
                  <a:extLst>
                    <a:ext uri="{FF2B5EF4-FFF2-40B4-BE49-F238E27FC236}">
                      <a16:creationId xmlns:a16="http://schemas.microsoft.com/office/drawing/2014/main" id="{25843B01-1B6D-0934-9BF3-9619A835A927}"/>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44" name="Tekstfelt 1743">
                <a:extLst>
                  <a:ext uri="{FF2B5EF4-FFF2-40B4-BE49-F238E27FC236}">
                    <a16:creationId xmlns:a16="http://schemas.microsoft.com/office/drawing/2014/main" id="{8C8017FC-AA43-FE2D-7670-E00DC7013D04}"/>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7" name="Gruppe 1646">
              <a:extLst>
                <a:ext uri="{FF2B5EF4-FFF2-40B4-BE49-F238E27FC236}">
                  <a16:creationId xmlns:a16="http://schemas.microsoft.com/office/drawing/2014/main" id="{85D95DC2-0747-88A5-0DA0-500CDB63E6DD}"/>
                </a:ext>
              </a:extLst>
            </p:cNvPr>
            <p:cNvGrpSpPr/>
            <p:nvPr/>
          </p:nvGrpSpPr>
          <p:grpSpPr>
            <a:xfrm>
              <a:off x="3380676" y="1113679"/>
              <a:ext cx="368678" cy="4985735"/>
              <a:chOff x="2885868" y="2899782"/>
              <a:chExt cx="368678" cy="4985735"/>
            </a:xfrm>
          </p:grpSpPr>
          <p:grpSp>
            <p:nvGrpSpPr>
              <p:cNvPr id="1730" name="Gruppe 1729">
                <a:extLst>
                  <a:ext uri="{FF2B5EF4-FFF2-40B4-BE49-F238E27FC236}">
                    <a16:creationId xmlns:a16="http://schemas.microsoft.com/office/drawing/2014/main" id="{84B89BA6-8A2D-A336-1DA4-0FE32DD5A913}"/>
                  </a:ext>
                </a:extLst>
              </p:cNvPr>
              <p:cNvGrpSpPr/>
              <p:nvPr/>
            </p:nvGrpSpPr>
            <p:grpSpPr>
              <a:xfrm>
                <a:off x="2885868" y="2899782"/>
                <a:ext cx="368678" cy="4985735"/>
                <a:chOff x="3469533" y="3485559"/>
                <a:chExt cx="368678" cy="4985735"/>
              </a:xfrm>
            </p:grpSpPr>
            <p:sp>
              <p:nvSpPr>
                <p:cNvPr id="1732" name="Tekstfelt 1731">
                  <a:extLst>
                    <a:ext uri="{FF2B5EF4-FFF2-40B4-BE49-F238E27FC236}">
                      <a16:creationId xmlns:a16="http://schemas.microsoft.com/office/drawing/2014/main" id="{F4721681-2703-1B3F-1FF8-B3923B0F34E7}"/>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33" name="Tekstfelt 1732">
                  <a:extLst>
                    <a:ext uri="{FF2B5EF4-FFF2-40B4-BE49-F238E27FC236}">
                      <a16:creationId xmlns:a16="http://schemas.microsoft.com/office/drawing/2014/main" id="{01982992-1189-298A-2D08-D3027790CAB9}"/>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34" name="Tekstfelt 1733">
                  <a:extLst>
                    <a:ext uri="{FF2B5EF4-FFF2-40B4-BE49-F238E27FC236}">
                      <a16:creationId xmlns:a16="http://schemas.microsoft.com/office/drawing/2014/main" id="{713EF05E-A513-81CD-0263-50AFD082612F}"/>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35" name="Tekstfelt 1734">
                  <a:extLst>
                    <a:ext uri="{FF2B5EF4-FFF2-40B4-BE49-F238E27FC236}">
                      <a16:creationId xmlns:a16="http://schemas.microsoft.com/office/drawing/2014/main" id="{73AD750D-4D03-2CB4-15E5-C9451BD850B6}"/>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36" name="Tekstfelt 1735">
                  <a:extLst>
                    <a:ext uri="{FF2B5EF4-FFF2-40B4-BE49-F238E27FC236}">
                      <a16:creationId xmlns:a16="http://schemas.microsoft.com/office/drawing/2014/main" id="{0CEACF29-B3E6-9484-47EA-07BC762FBF73}"/>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37" name="Tekstfelt 1736">
                  <a:extLst>
                    <a:ext uri="{FF2B5EF4-FFF2-40B4-BE49-F238E27FC236}">
                      <a16:creationId xmlns:a16="http://schemas.microsoft.com/office/drawing/2014/main" id="{7D892091-332F-8350-5FCF-C1985BC7C54F}"/>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38" name="Tekstfelt 1737">
                  <a:extLst>
                    <a:ext uri="{FF2B5EF4-FFF2-40B4-BE49-F238E27FC236}">
                      <a16:creationId xmlns:a16="http://schemas.microsoft.com/office/drawing/2014/main" id="{B9D2FA37-3904-EE70-37F5-6616F345C543}"/>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39" name="Tekstfelt 1738">
                  <a:extLst>
                    <a:ext uri="{FF2B5EF4-FFF2-40B4-BE49-F238E27FC236}">
                      <a16:creationId xmlns:a16="http://schemas.microsoft.com/office/drawing/2014/main" id="{066A4865-340A-CC2F-E63C-F7921E4267BD}"/>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40" name="Tekstfelt 1739">
                  <a:extLst>
                    <a:ext uri="{FF2B5EF4-FFF2-40B4-BE49-F238E27FC236}">
                      <a16:creationId xmlns:a16="http://schemas.microsoft.com/office/drawing/2014/main" id="{7E2BFA92-2E82-69B2-732F-5BF0C4751444}"/>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41" name="Tekstfelt 1740">
                  <a:extLst>
                    <a:ext uri="{FF2B5EF4-FFF2-40B4-BE49-F238E27FC236}">
                      <a16:creationId xmlns:a16="http://schemas.microsoft.com/office/drawing/2014/main" id="{1C6C93A2-90A0-9246-3C2D-D969F9E2CAC4}"/>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42" name="Tekstfelt 1741">
                  <a:extLst>
                    <a:ext uri="{FF2B5EF4-FFF2-40B4-BE49-F238E27FC236}">
                      <a16:creationId xmlns:a16="http://schemas.microsoft.com/office/drawing/2014/main" id="{F0D11A96-213E-FFAE-EE29-985E92762B6C}"/>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31" name="Tekstfelt 1730">
                <a:extLst>
                  <a:ext uri="{FF2B5EF4-FFF2-40B4-BE49-F238E27FC236}">
                    <a16:creationId xmlns:a16="http://schemas.microsoft.com/office/drawing/2014/main" id="{16A4824A-4F6D-DA3F-6461-0552671F764B}"/>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8" name="Gruppe 1647">
              <a:extLst>
                <a:ext uri="{FF2B5EF4-FFF2-40B4-BE49-F238E27FC236}">
                  <a16:creationId xmlns:a16="http://schemas.microsoft.com/office/drawing/2014/main" id="{C55F3851-CE4B-02B3-F240-93AF1CF9AF41}"/>
                </a:ext>
              </a:extLst>
            </p:cNvPr>
            <p:cNvGrpSpPr/>
            <p:nvPr/>
          </p:nvGrpSpPr>
          <p:grpSpPr>
            <a:xfrm>
              <a:off x="2937190" y="1122934"/>
              <a:ext cx="368270" cy="4971649"/>
              <a:chOff x="2886987" y="3331213"/>
              <a:chExt cx="368270" cy="4971649"/>
            </a:xfrm>
          </p:grpSpPr>
          <p:grpSp>
            <p:nvGrpSpPr>
              <p:cNvPr id="1717" name="Gruppe 1716">
                <a:extLst>
                  <a:ext uri="{FF2B5EF4-FFF2-40B4-BE49-F238E27FC236}">
                    <a16:creationId xmlns:a16="http://schemas.microsoft.com/office/drawing/2014/main" id="{AD94DE42-72F3-DB22-8F28-33699DDD453B}"/>
                  </a:ext>
                </a:extLst>
              </p:cNvPr>
              <p:cNvGrpSpPr/>
              <p:nvPr/>
            </p:nvGrpSpPr>
            <p:grpSpPr>
              <a:xfrm>
                <a:off x="2886987" y="3331213"/>
                <a:ext cx="368270" cy="4971649"/>
                <a:chOff x="3470652" y="3916990"/>
                <a:chExt cx="368270" cy="4971649"/>
              </a:xfrm>
            </p:grpSpPr>
            <p:sp>
              <p:nvSpPr>
                <p:cNvPr id="1719" name="Tekstfelt 1718">
                  <a:extLst>
                    <a:ext uri="{FF2B5EF4-FFF2-40B4-BE49-F238E27FC236}">
                      <a16:creationId xmlns:a16="http://schemas.microsoft.com/office/drawing/2014/main" id="{F1479CB0-4EBE-10C3-2668-EA0C3A8073D9}"/>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20" name="Tekstfelt 1719">
                  <a:extLst>
                    <a:ext uri="{FF2B5EF4-FFF2-40B4-BE49-F238E27FC236}">
                      <a16:creationId xmlns:a16="http://schemas.microsoft.com/office/drawing/2014/main" id="{DB6AD2B3-C53F-0611-479C-CE7DFBAB1B9D}"/>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21" name="Tekstfelt 1720">
                  <a:extLst>
                    <a:ext uri="{FF2B5EF4-FFF2-40B4-BE49-F238E27FC236}">
                      <a16:creationId xmlns:a16="http://schemas.microsoft.com/office/drawing/2014/main" id="{60A1CB84-1613-7E9F-F9A0-5B1FD6955AC8}"/>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22" name="Tekstfelt 1721">
                  <a:extLst>
                    <a:ext uri="{FF2B5EF4-FFF2-40B4-BE49-F238E27FC236}">
                      <a16:creationId xmlns:a16="http://schemas.microsoft.com/office/drawing/2014/main" id="{45053393-8A8A-71C1-96BC-3A7FBA853DAE}"/>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23" name="Tekstfelt 1722">
                  <a:extLst>
                    <a:ext uri="{FF2B5EF4-FFF2-40B4-BE49-F238E27FC236}">
                      <a16:creationId xmlns:a16="http://schemas.microsoft.com/office/drawing/2014/main" id="{F0D88D63-ED99-729B-2091-8AD73FF6EF84}"/>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24" name="Tekstfelt 1723">
                  <a:extLst>
                    <a:ext uri="{FF2B5EF4-FFF2-40B4-BE49-F238E27FC236}">
                      <a16:creationId xmlns:a16="http://schemas.microsoft.com/office/drawing/2014/main" id="{7751C8CB-E1DB-4062-8D03-5A00B4FA5585}"/>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25" name="Tekstfelt 1724">
                  <a:extLst>
                    <a:ext uri="{FF2B5EF4-FFF2-40B4-BE49-F238E27FC236}">
                      <a16:creationId xmlns:a16="http://schemas.microsoft.com/office/drawing/2014/main" id="{3807E50F-1AFA-3C48-5B3A-D115E848303E}"/>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26" name="Tekstfelt 1725">
                  <a:extLst>
                    <a:ext uri="{FF2B5EF4-FFF2-40B4-BE49-F238E27FC236}">
                      <a16:creationId xmlns:a16="http://schemas.microsoft.com/office/drawing/2014/main" id="{944DB2A7-C27E-3F44-E2FD-B174DA04E744}"/>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27" name="Tekstfelt 1726">
                  <a:extLst>
                    <a:ext uri="{FF2B5EF4-FFF2-40B4-BE49-F238E27FC236}">
                      <a16:creationId xmlns:a16="http://schemas.microsoft.com/office/drawing/2014/main" id="{F917B919-DC0C-F70D-D0EB-EC32B8799B2A}"/>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28" name="Tekstfelt 1727">
                  <a:extLst>
                    <a:ext uri="{FF2B5EF4-FFF2-40B4-BE49-F238E27FC236}">
                      <a16:creationId xmlns:a16="http://schemas.microsoft.com/office/drawing/2014/main" id="{ADCAA651-D612-1693-43B0-53F5EE162235}"/>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29" name="Tekstfelt 1728">
                  <a:extLst>
                    <a:ext uri="{FF2B5EF4-FFF2-40B4-BE49-F238E27FC236}">
                      <a16:creationId xmlns:a16="http://schemas.microsoft.com/office/drawing/2014/main" id="{EDC99DC3-2083-FD45-CED0-29D804C58E8F}"/>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18" name="Tekstfelt 1717">
                <a:extLst>
                  <a:ext uri="{FF2B5EF4-FFF2-40B4-BE49-F238E27FC236}">
                    <a16:creationId xmlns:a16="http://schemas.microsoft.com/office/drawing/2014/main" id="{B8F2B709-1E7C-840A-4F1F-E33B8804A0FF}"/>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9" name="Gruppe 1648">
              <a:extLst>
                <a:ext uri="{FF2B5EF4-FFF2-40B4-BE49-F238E27FC236}">
                  <a16:creationId xmlns:a16="http://schemas.microsoft.com/office/drawing/2014/main" id="{7B9EF6E8-5E4E-154E-2D66-D2772C04ACCE}"/>
                </a:ext>
              </a:extLst>
            </p:cNvPr>
            <p:cNvGrpSpPr/>
            <p:nvPr/>
          </p:nvGrpSpPr>
          <p:grpSpPr>
            <a:xfrm>
              <a:off x="2515019" y="1122283"/>
              <a:ext cx="367153" cy="4979236"/>
              <a:chOff x="2888104" y="3762643"/>
              <a:chExt cx="367153" cy="4979236"/>
            </a:xfrm>
          </p:grpSpPr>
          <p:grpSp>
            <p:nvGrpSpPr>
              <p:cNvPr id="1704" name="Gruppe 1703">
                <a:extLst>
                  <a:ext uri="{FF2B5EF4-FFF2-40B4-BE49-F238E27FC236}">
                    <a16:creationId xmlns:a16="http://schemas.microsoft.com/office/drawing/2014/main" id="{56301175-1407-DCAB-1D30-00C220E20B36}"/>
                  </a:ext>
                </a:extLst>
              </p:cNvPr>
              <p:cNvGrpSpPr/>
              <p:nvPr/>
            </p:nvGrpSpPr>
            <p:grpSpPr>
              <a:xfrm>
                <a:off x="2888104" y="3762643"/>
                <a:ext cx="367153" cy="4979236"/>
                <a:chOff x="3471769" y="4348420"/>
                <a:chExt cx="367153" cy="4979236"/>
              </a:xfrm>
            </p:grpSpPr>
            <p:sp>
              <p:nvSpPr>
                <p:cNvPr id="1706" name="Tekstfelt 1705">
                  <a:extLst>
                    <a:ext uri="{FF2B5EF4-FFF2-40B4-BE49-F238E27FC236}">
                      <a16:creationId xmlns:a16="http://schemas.microsoft.com/office/drawing/2014/main" id="{5621BE58-6833-F576-F2C5-2E963F349EC6}"/>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07" name="Tekstfelt 1706">
                  <a:extLst>
                    <a:ext uri="{FF2B5EF4-FFF2-40B4-BE49-F238E27FC236}">
                      <a16:creationId xmlns:a16="http://schemas.microsoft.com/office/drawing/2014/main" id="{98EF15B7-CC02-F2C3-CEAB-B006CF3E33E4}"/>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08" name="Tekstfelt 1707">
                  <a:extLst>
                    <a:ext uri="{FF2B5EF4-FFF2-40B4-BE49-F238E27FC236}">
                      <a16:creationId xmlns:a16="http://schemas.microsoft.com/office/drawing/2014/main" id="{51FE4D68-0F1B-5DCC-6FB7-1C75B2EA116E}"/>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09" name="Tekstfelt 1708">
                  <a:extLst>
                    <a:ext uri="{FF2B5EF4-FFF2-40B4-BE49-F238E27FC236}">
                      <a16:creationId xmlns:a16="http://schemas.microsoft.com/office/drawing/2014/main" id="{6052EB4B-0709-FE63-0C93-91FCB86A2CC4}"/>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10" name="Tekstfelt 1709">
                  <a:extLst>
                    <a:ext uri="{FF2B5EF4-FFF2-40B4-BE49-F238E27FC236}">
                      <a16:creationId xmlns:a16="http://schemas.microsoft.com/office/drawing/2014/main" id="{1D3E7BC6-2B86-DB37-0001-D8CD9AECA3F5}"/>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11" name="Tekstfelt 1710">
                  <a:extLst>
                    <a:ext uri="{FF2B5EF4-FFF2-40B4-BE49-F238E27FC236}">
                      <a16:creationId xmlns:a16="http://schemas.microsoft.com/office/drawing/2014/main" id="{14A459D1-B928-C0DC-0B52-27CF74FE3BB6}"/>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712" name="Tekstfelt 1711">
                  <a:extLst>
                    <a:ext uri="{FF2B5EF4-FFF2-40B4-BE49-F238E27FC236}">
                      <a16:creationId xmlns:a16="http://schemas.microsoft.com/office/drawing/2014/main" id="{4B4280D9-7F6F-EB0C-50AE-1FA279AE7E2B}"/>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13" name="Tekstfelt 1712">
                  <a:extLst>
                    <a:ext uri="{FF2B5EF4-FFF2-40B4-BE49-F238E27FC236}">
                      <a16:creationId xmlns:a16="http://schemas.microsoft.com/office/drawing/2014/main" id="{EE1827BC-F8F0-E7C0-F670-9718C448D881}"/>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14" name="Tekstfelt 1713">
                  <a:extLst>
                    <a:ext uri="{FF2B5EF4-FFF2-40B4-BE49-F238E27FC236}">
                      <a16:creationId xmlns:a16="http://schemas.microsoft.com/office/drawing/2014/main" id="{15E2B645-642C-AC2B-243F-E8D184D84859}"/>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15" name="Tekstfelt 1714">
                  <a:extLst>
                    <a:ext uri="{FF2B5EF4-FFF2-40B4-BE49-F238E27FC236}">
                      <a16:creationId xmlns:a16="http://schemas.microsoft.com/office/drawing/2014/main" id="{CB51ACDA-1D6F-7EDC-52EF-71774EFCE5B2}"/>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16" name="Tekstfelt 1715">
                  <a:extLst>
                    <a:ext uri="{FF2B5EF4-FFF2-40B4-BE49-F238E27FC236}">
                      <a16:creationId xmlns:a16="http://schemas.microsoft.com/office/drawing/2014/main" id="{6313DE9C-4F03-AACF-FACA-D406008A5A3D}"/>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05" name="Tekstfelt 1704">
                <a:extLst>
                  <a:ext uri="{FF2B5EF4-FFF2-40B4-BE49-F238E27FC236}">
                    <a16:creationId xmlns:a16="http://schemas.microsoft.com/office/drawing/2014/main" id="{2CAFD374-3D18-F9FF-724C-E19DBEC43445}"/>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0" name="Gruppe 1649">
              <a:extLst>
                <a:ext uri="{FF2B5EF4-FFF2-40B4-BE49-F238E27FC236}">
                  <a16:creationId xmlns:a16="http://schemas.microsoft.com/office/drawing/2014/main" id="{03EAE97B-D181-2849-4967-0BA0E315F903}"/>
                </a:ext>
              </a:extLst>
            </p:cNvPr>
            <p:cNvGrpSpPr/>
            <p:nvPr/>
          </p:nvGrpSpPr>
          <p:grpSpPr>
            <a:xfrm>
              <a:off x="2079105" y="1121316"/>
              <a:ext cx="366035" cy="4982137"/>
              <a:chOff x="2889222" y="4194071"/>
              <a:chExt cx="366035" cy="4982137"/>
            </a:xfrm>
          </p:grpSpPr>
          <p:grpSp>
            <p:nvGrpSpPr>
              <p:cNvPr id="1691" name="Gruppe 1690">
                <a:extLst>
                  <a:ext uri="{FF2B5EF4-FFF2-40B4-BE49-F238E27FC236}">
                    <a16:creationId xmlns:a16="http://schemas.microsoft.com/office/drawing/2014/main" id="{60F470F4-5E16-9540-FC54-BDE7F5F4BC4C}"/>
                  </a:ext>
                </a:extLst>
              </p:cNvPr>
              <p:cNvGrpSpPr/>
              <p:nvPr/>
            </p:nvGrpSpPr>
            <p:grpSpPr>
              <a:xfrm>
                <a:off x="2889222" y="4194071"/>
                <a:ext cx="366035" cy="4982137"/>
                <a:chOff x="3472887" y="4779848"/>
                <a:chExt cx="366035" cy="4982137"/>
              </a:xfrm>
            </p:grpSpPr>
            <p:sp>
              <p:nvSpPr>
                <p:cNvPr id="1693" name="Tekstfelt 1692">
                  <a:extLst>
                    <a:ext uri="{FF2B5EF4-FFF2-40B4-BE49-F238E27FC236}">
                      <a16:creationId xmlns:a16="http://schemas.microsoft.com/office/drawing/2014/main" id="{8C94B93D-69B6-5F89-B6FC-7455CB8DF78A}"/>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94" name="Tekstfelt 1693">
                  <a:extLst>
                    <a:ext uri="{FF2B5EF4-FFF2-40B4-BE49-F238E27FC236}">
                      <a16:creationId xmlns:a16="http://schemas.microsoft.com/office/drawing/2014/main" id="{94FA8B9E-B5FE-8B45-57E2-E285721EE358}"/>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95" name="Tekstfelt 1694">
                  <a:extLst>
                    <a:ext uri="{FF2B5EF4-FFF2-40B4-BE49-F238E27FC236}">
                      <a16:creationId xmlns:a16="http://schemas.microsoft.com/office/drawing/2014/main" id="{711D7D11-3720-7354-E7AF-715D6F0D2443}"/>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96" name="Tekstfelt 1695">
                  <a:extLst>
                    <a:ext uri="{FF2B5EF4-FFF2-40B4-BE49-F238E27FC236}">
                      <a16:creationId xmlns:a16="http://schemas.microsoft.com/office/drawing/2014/main" id="{194FEFF2-D987-5EF4-DBEC-7333A0EB38F2}"/>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97" name="Tekstfelt 1696">
                  <a:extLst>
                    <a:ext uri="{FF2B5EF4-FFF2-40B4-BE49-F238E27FC236}">
                      <a16:creationId xmlns:a16="http://schemas.microsoft.com/office/drawing/2014/main" id="{481CF43F-F53B-FDA2-AE19-3FA590EB517E}"/>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98" name="Tekstfelt 1697">
                  <a:extLst>
                    <a:ext uri="{FF2B5EF4-FFF2-40B4-BE49-F238E27FC236}">
                      <a16:creationId xmlns:a16="http://schemas.microsoft.com/office/drawing/2014/main" id="{A29E4D2E-0D76-F137-F326-A7C87FF1A98A}"/>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99" name="Tekstfelt 1698">
                  <a:extLst>
                    <a:ext uri="{FF2B5EF4-FFF2-40B4-BE49-F238E27FC236}">
                      <a16:creationId xmlns:a16="http://schemas.microsoft.com/office/drawing/2014/main" id="{C670D59B-BC60-13DD-1FB9-067F355E4785}"/>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700" name="Tekstfelt 1699">
                  <a:extLst>
                    <a:ext uri="{FF2B5EF4-FFF2-40B4-BE49-F238E27FC236}">
                      <a16:creationId xmlns:a16="http://schemas.microsoft.com/office/drawing/2014/main" id="{A3AFA29E-1EB6-A32F-32B9-698F7746B429}"/>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01" name="Tekstfelt 1700">
                  <a:extLst>
                    <a:ext uri="{FF2B5EF4-FFF2-40B4-BE49-F238E27FC236}">
                      <a16:creationId xmlns:a16="http://schemas.microsoft.com/office/drawing/2014/main" id="{91F8F5B0-9ED7-74B9-24FB-68A856218916}"/>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02" name="Tekstfelt 1701">
                  <a:extLst>
                    <a:ext uri="{FF2B5EF4-FFF2-40B4-BE49-F238E27FC236}">
                      <a16:creationId xmlns:a16="http://schemas.microsoft.com/office/drawing/2014/main" id="{666C275C-6B73-D906-10FF-16C8125F0436}"/>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03" name="Tekstfelt 1702">
                  <a:extLst>
                    <a:ext uri="{FF2B5EF4-FFF2-40B4-BE49-F238E27FC236}">
                      <a16:creationId xmlns:a16="http://schemas.microsoft.com/office/drawing/2014/main" id="{948F49D7-B8BE-60BF-6EAB-0055FA468D52}"/>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92" name="Tekstfelt 1691">
                <a:extLst>
                  <a:ext uri="{FF2B5EF4-FFF2-40B4-BE49-F238E27FC236}">
                    <a16:creationId xmlns:a16="http://schemas.microsoft.com/office/drawing/2014/main" id="{DF8F50D9-8AFE-15CE-63B7-9D68B115529C}"/>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1" name="Gruppe 1650">
              <a:extLst>
                <a:ext uri="{FF2B5EF4-FFF2-40B4-BE49-F238E27FC236}">
                  <a16:creationId xmlns:a16="http://schemas.microsoft.com/office/drawing/2014/main" id="{18A7B45D-947B-4A1D-F5FB-84D26650BA38}"/>
                </a:ext>
              </a:extLst>
            </p:cNvPr>
            <p:cNvGrpSpPr/>
            <p:nvPr/>
          </p:nvGrpSpPr>
          <p:grpSpPr>
            <a:xfrm>
              <a:off x="1644217" y="1117917"/>
              <a:ext cx="361556" cy="4982775"/>
              <a:chOff x="2893701" y="4625501"/>
              <a:chExt cx="361556" cy="4982775"/>
            </a:xfrm>
          </p:grpSpPr>
          <p:grpSp>
            <p:nvGrpSpPr>
              <p:cNvPr id="1678" name="Gruppe 1677">
                <a:extLst>
                  <a:ext uri="{FF2B5EF4-FFF2-40B4-BE49-F238E27FC236}">
                    <a16:creationId xmlns:a16="http://schemas.microsoft.com/office/drawing/2014/main" id="{8331CA96-C27E-C3E4-DA08-2C1367EB63A9}"/>
                  </a:ext>
                </a:extLst>
              </p:cNvPr>
              <p:cNvGrpSpPr/>
              <p:nvPr/>
            </p:nvGrpSpPr>
            <p:grpSpPr>
              <a:xfrm>
                <a:off x="2893701" y="4625501"/>
                <a:ext cx="361556" cy="4982775"/>
                <a:chOff x="3477366" y="5211278"/>
                <a:chExt cx="361556" cy="4982775"/>
              </a:xfrm>
            </p:grpSpPr>
            <p:sp>
              <p:nvSpPr>
                <p:cNvPr id="1680" name="Tekstfelt 1679">
                  <a:extLst>
                    <a:ext uri="{FF2B5EF4-FFF2-40B4-BE49-F238E27FC236}">
                      <a16:creationId xmlns:a16="http://schemas.microsoft.com/office/drawing/2014/main" id="{4B34A33D-7A19-B41E-2B77-EEEB5D27C461}"/>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81" name="Tekstfelt 1680">
                  <a:extLst>
                    <a:ext uri="{FF2B5EF4-FFF2-40B4-BE49-F238E27FC236}">
                      <a16:creationId xmlns:a16="http://schemas.microsoft.com/office/drawing/2014/main" id="{4196F410-8AF4-ED53-5327-3E0F3BBFD2C8}"/>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82" name="Tekstfelt 1681">
                  <a:extLst>
                    <a:ext uri="{FF2B5EF4-FFF2-40B4-BE49-F238E27FC236}">
                      <a16:creationId xmlns:a16="http://schemas.microsoft.com/office/drawing/2014/main" id="{3DF018EF-E1E4-EFDF-2F80-420F7BFC4519}"/>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83" name="Tekstfelt 1682">
                  <a:extLst>
                    <a:ext uri="{FF2B5EF4-FFF2-40B4-BE49-F238E27FC236}">
                      <a16:creationId xmlns:a16="http://schemas.microsoft.com/office/drawing/2014/main" id="{1998D282-1F07-73AE-14DB-561F97DBFD8C}"/>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84" name="Tekstfelt 1683">
                  <a:extLst>
                    <a:ext uri="{FF2B5EF4-FFF2-40B4-BE49-F238E27FC236}">
                      <a16:creationId xmlns:a16="http://schemas.microsoft.com/office/drawing/2014/main" id="{3BD37BDC-C801-4201-6FD4-BFBFEEC9D594}"/>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85" name="Tekstfelt 1684">
                  <a:extLst>
                    <a:ext uri="{FF2B5EF4-FFF2-40B4-BE49-F238E27FC236}">
                      <a16:creationId xmlns:a16="http://schemas.microsoft.com/office/drawing/2014/main" id="{D057CCDA-F951-BF02-AE3B-3F0FF104ECCE}"/>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86" name="Tekstfelt 1685">
                  <a:extLst>
                    <a:ext uri="{FF2B5EF4-FFF2-40B4-BE49-F238E27FC236}">
                      <a16:creationId xmlns:a16="http://schemas.microsoft.com/office/drawing/2014/main" id="{96183CC0-8EFC-81F0-4CDC-3914EF9C5111}"/>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87" name="Tekstfelt 1686">
                  <a:extLst>
                    <a:ext uri="{FF2B5EF4-FFF2-40B4-BE49-F238E27FC236}">
                      <a16:creationId xmlns:a16="http://schemas.microsoft.com/office/drawing/2014/main" id="{B48148A1-AA06-143C-77B5-7C3D2FFC4706}"/>
                    </a:ext>
                  </a:extLst>
                </p:cNvPr>
                <p:cNvSpPr txBox="1"/>
                <p:nvPr/>
              </p:nvSpPr>
              <p:spPr>
                <a:xfrm>
                  <a:off x="3487886" y="9978609"/>
                  <a:ext cx="348172" cy="215444"/>
                </a:xfrm>
                <a:prstGeom prst="rect">
                  <a:avLst/>
                </a:prstGeom>
                <a:noFill/>
              </p:spPr>
              <p:txBody>
                <a:bodyPr wrap="none" rtlCol="0">
                  <a:spAutoFit/>
                </a:bodyPr>
                <a:lstStyle/>
                <a:p>
                  <a:r>
                    <a:rPr lang="da-DK" sz="800" dirty="0">
                      <a:solidFill>
                        <a:schemeClr val="bg1"/>
                      </a:solidFill>
                    </a:rPr>
                    <a:t>208</a:t>
                  </a:r>
                </a:p>
              </p:txBody>
            </p:sp>
            <p:sp>
              <p:nvSpPr>
                <p:cNvPr id="1688" name="Tekstfelt 1687">
                  <a:extLst>
                    <a:ext uri="{FF2B5EF4-FFF2-40B4-BE49-F238E27FC236}">
                      <a16:creationId xmlns:a16="http://schemas.microsoft.com/office/drawing/2014/main" id="{44BF9D4D-6FA7-2E84-1DAA-242D6676DDF5}"/>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689" name="Tekstfelt 1688">
                  <a:extLst>
                    <a:ext uri="{FF2B5EF4-FFF2-40B4-BE49-F238E27FC236}">
                      <a16:creationId xmlns:a16="http://schemas.microsoft.com/office/drawing/2014/main" id="{4FA0A862-CF95-A1BF-FF26-E44E1E0EB147}"/>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690" name="Tekstfelt 1689">
                  <a:extLst>
                    <a:ext uri="{FF2B5EF4-FFF2-40B4-BE49-F238E27FC236}">
                      <a16:creationId xmlns:a16="http://schemas.microsoft.com/office/drawing/2014/main" id="{BD6100E8-439B-D152-58F5-43A231ED1427}"/>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79" name="Tekstfelt 1678">
                <a:extLst>
                  <a:ext uri="{FF2B5EF4-FFF2-40B4-BE49-F238E27FC236}">
                    <a16:creationId xmlns:a16="http://schemas.microsoft.com/office/drawing/2014/main" id="{3BFAA203-B05C-49D2-13EF-6FDE8BB3607A}"/>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2" name="Gruppe 1651">
              <a:extLst>
                <a:ext uri="{FF2B5EF4-FFF2-40B4-BE49-F238E27FC236}">
                  <a16:creationId xmlns:a16="http://schemas.microsoft.com/office/drawing/2014/main" id="{750D493C-6527-3466-E19F-BCD5F98D668E}"/>
                </a:ext>
              </a:extLst>
            </p:cNvPr>
            <p:cNvGrpSpPr/>
            <p:nvPr/>
          </p:nvGrpSpPr>
          <p:grpSpPr>
            <a:xfrm>
              <a:off x="1201388" y="1555543"/>
              <a:ext cx="366404" cy="4546655"/>
              <a:chOff x="2895768" y="5488157"/>
              <a:chExt cx="366404" cy="4546655"/>
            </a:xfrm>
          </p:grpSpPr>
          <p:grpSp>
            <p:nvGrpSpPr>
              <p:cNvPr id="1666" name="Gruppe 1665">
                <a:extLst>
                  <a:ext uri="{FF2B5EF4-FFF2-40B4-BE49-F238E27FC236}">
                    <a16:creationId xmlns:a16="http://schemas.microsoft.com/office/drawing/2014/main" id="{9CCCF407-F281-FC92-CB2B-AACD27DF0B73}"/>
                  </a:ext>
                </a:extLst>
              </p:cNvPr>
              <p:cNvGrpSpPr/>
              <p:nvPr/>
            </p:nvGrpSpPr>
            <p:grpSpPr>
              <a:xfrm>
                <a:off x="2895768" y="5488157"/>
                <a:ext cx="366404" cy="4546655"/>
                <a:chOff x="3479433" y="6073934"/>
                <a:chExt cx="366404" cy="4546655"/>
              </a:xfrm>
            </p:grpSpPr>
            <p:sp>
              <p:nvSpPr>
                <p:cNvPr id="1668" name="Tekstfelt 1667">
                  <a:extLst>
                    <a:ext uri="{FF2B5EF4-FFF2-40B4-BE49-F238E27FC236}">
                      <a16:creationId xmlns:a16="http://schemas.microsoft.com/office/drawing/2014/main" id="{B3BB190B-4070-1F05-F413-24C3F3D0E484}"/>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69" name="Tekstfelt 1668">
                  <a:extLst>
                    <a:ext uri="{FF2B5EF4-FFF2-40B4-BE49-F238E27FC236}">
                      <a16:creationId xmlns:a16="http://schemas.microsoft.com/office/drawing/2014/main" id="{C20B7591-2835-19E9-F594-E1B9FFEDC1A2}"/>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70" name="Tekstfelt 1669">
                  <a:extLst>
                    <a:ext uri="{FF2B5EF4-FFF2-40B4-BE49-F238E27FC236}">
                      <a16:creationId xmlns:a16="http://schemas.microsoft.com/office/drawing/2014/main" id="{92D959C9-144B-B986-7536-C468AAC432B8}"/>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71" name="Tekstfelt 1670">
                  <a:extLst>
                    <a:ext uri="{FF2B5EF4-FFF2-40B4-BE49-F238E27FC236}">
                      <a16:creationId xmlns:a16="http://schemas.microsoft.com/office/drawing/2014/main" id="{984019D7-0019-C1BF-492D-B841679426C5}"/>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72" name="Tekstfelt 1671">
                  <a:extLst>
                    <a:ext uri="{FF2B5EF4-FFF2-40B4-BE49-F238E27FC236}">
                      <a16:creationId xmlns:a16="http://schemas.microsoft.com/office/drawing/2014/main" id="{EA3BAC46-1404-7C2F-1963-BB157D320404}"/>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73" name="Tekstfelt 1672">
                  <a:extLst>
                    <a:ext uri="{FF2B5EF4-FFF2-40B4-BE49-F238E27FC236}">
                      <a16:creationId xmlns:a16="http://schemas.microsoft.com/office/drawing/2014/main" id="{D4CBB2A1-27B7-168F-ECED-A26916BFB3C0}"/>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74" name="Tekstfelt 1673">
                  <a:extLst>
                    <a:ext uri="{FF2B5EF4-FFF2-40B4-BE49-F238E27FC236}">
                      <a16:creationId xmlns:a16="http://schemas.microsoft.com/office/drawing/2014/main" id="{999D6250-7EBD-A525-8A88-9860AFAF6BCB}"/>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75" name="Tekstfelt 1674">
                  <a:extLst>
                    <a:ext uri="{FF2B5EF4-FFF2-40B4-BE49-F238E27FC236}">
                      <a16:creationId xmlns:a16="http://schemas.microsoft.com/office/drawing/2014/main" id="{104E2B03-A889-560A-5066-2B7CACF27444}"/>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76" name="Tekstfelt 1675">
                  <a:extLst>
                    <a:ext uri="{FF2B5EF4-FFF2-40B4-BE49-F238E27FC236}">
                      <a16:creationId xmlns:a16="http://schemas.microsoft.com/office/drawing/2014/main" id="{2B5247A8-D78A-C4BB-5CFD-1735717CF7AE}"/>
                    </a:ext>
                  </a:extLst>
                </p:cNvPr>
                <p:cNvSpPr txBox="1"/>
                <p:nvPr/>
              </p:nvSpPr>
              <p:spPr>
                <a:xfrm>
                  <a:off x="3497665" y="10405145"/>
                  <a:ext cx="348172" cy="215444"/>
                </a:xfrm>
                <a:prstGeom prst="rect">
                  <a:avLst/>
                </a:prstGeom>
                <a:noFill/>
              </p:spPr>
              <p:txBody>
                <a:bodyPr wrap="none" rtlCol="0">
                  <a:spAutoFit/>
                </a:bodyPr>
                <a:lstStyle/>
                <a:p>
                  <a:r>
                    <a:rPr lang="da-DK" sz="800" dirty="0">
                      <a:solidFill>
                        <a:schemeClr val="bg1"/>
                      </a:solidFill>
                    </a:rPr>
                    <a:t>207</a:t>
                  </a:r>
                </a:p>
              </p:txBody>
            </p:sp>
            <p:sp>
              <p:nvSpPr>
                <p:cNvPr id="1677" name="Tekstfelt 1676">
                  <a:extLst>
                    <a:ext uri="{FF2B5EF4-FFF2-40B4-BE49-F238E27FC236}">
                      <a16:creationId xmlns:a16="http://schemas.microsoft.com/office/drawing/2014/main" id="{E74FDE81-8BF8-21C7-8320-811BE9625B3B}"/>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67" name="Tekstfelt 1666">
                <a:extLst>
                  <a:ext uri="{FF2B5EF4-FFF2-40B4-BE49-F238E27FC236}">
                    <a16:creationId xmlns:a16="http://schemas.microsoft.com/office/drawing/2014/main" id="{A9982B55-CA15-9EAA-FAD5-ECD9E60FDAD3}"/>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3" name="Gruppe 1652">
              <a:extLst>
                <a:ext uri="{FF2B5EF4-FFF2-40B4-BE49-F238E27FC236}">
                  <a16:creationId xmlns:a16="http://schemas.microsoft.com/office/drawing/2014/main" id="{4969FEA8-E99A-4045-911F-E19555992332}"/>
                </a:ext>
              </a:extLst>
            </p:cNvPr>
            <p:cNvGrpSpPr/>
            <p:nvPr/>
          </p:nvGrpSpPr>
          <p:grpSpPr>
            <a:xfrm>
              <a:off x="766885" y="1559382"/>
              <a:ext cx="367013" cy="4544118"/>
              <a:chOff x="2895768" y="5926611"/>
              <a:chExt cx="367013" cy="4544118"/>
            </a:xfrm>
          </p:grpSpPr>
          <p:grpSp>
            <p:nvGrpSpPr>
              <p:cNvPr id="1654" name="Gruppe 1653">
                <a:extLst>
                  <a:ext uri="{FF2B5EF4-FFF2-40B4-BE49-F238E27FC236}">
                    <a16:creationId xmlns:a16="http://schemas.microsoft.com/office/drawing/2014/main" id="{0AE06329-E4B7-0481-054B-988782FA9B69}"/>
                  </a:ext>
                </a:extLst>
              </p:cNvPr>
              <p:cNvGrpSpPr/>
              <p:nvPr/>
            </p:nvGrpSpPr>
            <p:grpSpPr>
              <a:xfrm>
                <a:off x="2895768" y="6360069"/>
                <a:ext cx="367013" cy="4110660"/>
                <a:chOff x="3479433" y="6945846"/>
                <a:chExt cx="367013" cy="4110660"/>
              </a:xfrm>
            </p:grpSpPr>
            <p:sp>
              <p:nvSpPr>
                <p:cNvPr id="1656" name="Tekstfelt 1655">
                  <a:extLst>
                    <a:ext uri="{FF2B5EF4-FFF2-40B4-BE49-F238E27FC236}">
                      <a16:creationId xmlns:a16="http://schemas.microsoft.com/office/drawing/2014/main" id="{870DAD8F-5F7B-E319-F174-CBBDCF1C571D}"/>
                    </a:ext>
                  </a:extLst>
                </p:cNvPr>
                <p:cNvSpPr txBox="1"/>
                <p:nvPr/>
              </p:nvSpPr>
              <p:spPr>
                <a:xfrm>
                  <a:off x="3498274" y="10841062"/>
                  <a:ext cx="348172" cy="215444"/>
                </a:xfrm>
                <a:prstGeom prst="rect">
                  <a:avLst/>
                </a:prstGeom>
                <a:noFill/>
              </p:spPr>
              <p:txBody>
                <a:bodyPr wrap="none" rtlCol="0">
                  <a:spAutoFit/>
                </a:bodyPr>
                <a:lstStyle/>
                <a:p>
                  <a:r>
                    <a:rPr lang="da-DK" sz="800" dirty="0">
                      <a:solidFill>
                        <a:schemeClr val="bg1"/>
                      </a:solidFill>
                    </a:rPr>
                    <a:t>206</a:t>
                  </a:r>
                </a:p>
              </p:txBody>
            </p:sp>
            <p:sp>
              <p:nvSpPr>
                <p:cNvPr id="1657" name="Tekstfelt 1656">
                  <a:extLst>
                    <a:ext uri="{FF2B5EF4-FFF2-40B4-BE49-F238E27FC236}">
                      <a16:creationId xmlns:a16="http://schemas.microsoft.com/office/drawing/2014/main" id="{88A84217-14FF-441A-DCE6-56E049E64F9A}"/>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58" name="Tekstfelt 1657">
                  <a:extLst>
                    <a:ext uri="{FF2B5EF4-FFF2-40B4-BE49-F238E27FC236}">
                      <a16:creationId xmlns:a16="http://schemas.microsoft.com/office/drawing/2014/main" id="{CE5C810F-F52E-4A41-EB82-012C22724399}"/>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59" name="Tekstfelt 1658">
                  <a:extLst>
                    <a:ext uri="{FF2B5EF4-FFF2-40B4-BE49-F238E27FC236}">
                      <a16:creationId xmlns:a16="http://schemas.microsoft.com/office/drawing/2014/main" id="{91DD3E93-412F-1A7C-D735-F515B7B5779B}"/>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60" name="Tekstfelt 1659">
                  <a:extLst>
                    <a:ext uri="{FF2B5EF4-FFF2-40B4-BE49-F238E27FC236}">
                      <a16:creationId xmlns:a16="http://schemas.microsoft.com/office/drawing/2014/main" id="{6F247EE6-3CCE-DEF2-8C10-8F7E7A68E8BB}"/>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61" name="Tekstfelt 1660">
                  <a:extLst>
                    <a:ext uri="{FF2B5EF4-FFF2-40B4-BE49-F238E27FC236}">
                      <a16:creationId xmlns:a16="http://schemas.microsoft.com/office/drawing/2014/main" id="{008A76D5-54EC-985C-04A8-8B534EAB4003}"/>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62" name="Tekstfelt 1661">
                  <a:extLst>
                    <a:ext uri="{FF2B5EF4-FFF2-40B4-BE49-F238E27FC236}">
                      <a16:creationId xmlns:a16="http://schemas.microsoft.com/office/drawing/2014/main" id="{D3F92F4A-EEA6-B410-AB94-926EE8C375FB}"/>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63" name="Tekstfelt 1662">
                  <a:extLst>
                    <a:ext uri="{FF2B5EF4-FFF2-40B4-BE49-F238E27FC236}">
                      <a16:creationId xmlns:a16="http://schemas.microsoft.com/office/drawing/2014/main" id="{ADC5A4DC-C6D3-6C51-8C63-B86AFE36D1DA}"/>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64" name="Tekstfelt 1663">
                  <a:extLst>
                    <a:ext uri="{FF2B5EF4-FFF2-40B4-BE49-F238E27FC236}">
                      <a16:creationId xmlns:a16="http://schemas.microsoft.com/office/drawing/2014/main" id="{B091CBAD-63FA-5A17-874F-D91B6535E754}"/>
                    </a:ext>
                  </a:extLst>
                </p:cNvPr>
                <p:cNvSpPr txBox="1"/>
                <p:nvPr/>
              </p:nvSpPr>
              <p:spPr>
                <a:xfrm>
                  <a:off x="3497665" y="10405145"/>
                  <a:ext cx="348172" cy="215444"/>
                </a:xfrm>
                <a:prstGeom prst="rect">
                  <a:avLst/>
                </a:prstGeom>
                <a:noFill/>
              </p:spPr>
              <p:txBody>
                <a:bodyPr wrap="none" rtlCol="0">
                  <a:spAutoFit/>
                </a:bodyPr>
                <a:lstStyle/>
                <a:p>
                  <a:r>
                    <a:rPr lang="da-DK" sz="800" dirty="0"/>
                    <a:t>207</a:t>
                  </a:r>
                </a:p>
              </p:txBody>
            </p:sp>
            <p:sp>
              <p:nvSpPr>
                <p:cNvPr id="1665" name="Tekstfelt 1664">
                  <a:extLst>
                    <a:ext uri="{FF2B5EF4-FFF2-40B4-BE49-F238E27FC236}">
                      <a16:creationId xmlns:a16="http://schemas.microsoft.com/office/drawing/2014/main" id="{390129DE-724D-E4F7-F601-F85A494C92B8}"/>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55" name="Tekstfelt 1654">
                <a:extLst>
                  <a:ext uri="{FF2B5EF4-FFF2-40B4-BE49-F238E27FC236}">
                    <a16:creationId xmlns:a16="http://schemas.microsoft.com/office/drawing/2014/main" id="{2D95826B-6CE1-F1DB-0B4B-45737319FB6B}"/>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sp>
        <p:nvSpPr>
          <p:cNvPr id="2" name="Titel 1">
            <a:extLst>
              <a:ext uri="{FF2B5EF4-FFF2-40B4-BE49-F238E27FC236}">
                <a16:creationId xmlns:a16="http://schemas.microsoft.com/office/drawing/2014/main" id="{81BAFFB6-FBE2-69C0-9DFB-670EE5C200A2}"/>
              </a:ext>
            </a:extLst>
          </p:cNvPr>
          <p:cNvSpPr>
            <a:spLocks noGrp="1"/>
          </p:cNvSpPr>
          <p:nvPr>
            <p:ph type="title"/>
          </p:nvPr>
        </p:nvSpPr>
        <p:spPr>
          <a:xfrm>
            <a:off x="388938" y="34926"/>
            <a:ext cx="8543925" cy="1325563"/>
          </a:xfrm>
        </p:spPr>
        <p:txBody>
          <a:bodyPr/>
          <a:lstStyle/>
          <a:p>
            <a:r>
              <a:rPr lang="da-DK" dirty="0">
                <a:solidFill>
                  <a:schemeClr val="bg1"/>
                </a:solidFill>
                <a:latin typeface="Herculanum" panose="02000505000000020004" pitchFamily="2" charset="77"/>
              </a:rPr>
              <a:t>Radon – 222 </a:t>
            </a:r>
          </a:p>
        </p:txBody>
      </p:sp>
      <p:pic>
        <p:nvPicPr>
          <p:cNvPr id="1575" name="Billede 1574">
            <a:extLst>
              <a:ext uri="{FF2B5EF4-FFF2-40B4-BE49-F238E27FC236}">
                <a16:creationId xmlns:a16="http://schemas.microsoft.com/office/drawing/2014/main" id="{C45455DB-000E-981E-E287-267D0721E0D9}"/>
              </a:ext>
            </a:extLst>
          </p:cNvPr>
          <p:cNvPicPr>
            <a:picLocks noChangeAspect="1"/>
          </p:cNvPicPr>
          <p:nvPr/>
        </p:nvPicPr>
        <p:blipFill>
          <a:blip r:embed="rId5"/>
          <a:srcRect l="12802" t="15642" r="10372" b="21670"/>
          <a:stretch/>
        </p:blipFill>
        <p:spPr>
          <a:xfrm rot="5400000">
            <a:off x="6309228" y="847676"/>
            <a:ext cx="3246923" cy="2936222"/>
          </a:xfrm>
          <a:prstGeom prst="rect">
            <a:avLst/>
          </a:prstGeom>
        </p:spPr>
      </p:pic>
      <p:pic>
        <p:nvPicPr>
          <p:cNvPr id="1576" name="Billede 1575" descr="Et billede, der indeholder skærmbillede, Tablet, smartphone&#10;&#10;Automatisk genereret beskrivelse">
            <a:extLst>
              <a:ext uri="{FF2B5EF4-FFF2-40B4-BE49-F238E27FC236}">
                <a16:creationId xmlns:a16="http://schemas.microsoft.com/office/drawing/2014/main" id="{25549B88-612D-CEBD-C5E8-FD734E5901C7}"/>
              </a:ext>
            </a:extLst>
          </p:cNvPr>
          <p:cNvPicPr>
            <a:picLocks noChangeAspect="1"/>
          </p:cNvPicPr>
          <p:nvPr/>
        </p:nvPicPr>
        <p:blipFill>
          <a:blip r:embed="rId6"/>
          <a:stretch>
            <a:fillRect/>
          </a:stretch>
        </p:blipFill>
        <p:spPr>
          <a:xfrm>
            <a:off x="6353607" y="389651"/>
            <a:ext cx="3283192" cy="3753795"/>
          </a:xfrm>
          <a:prstGeom prst="rect">
            <a:avLst/>
          </a:prstGeom>
        </p:spPr>
      </p:pic>
      <p:pic>
        <p:nvPicPr>
          <p:cNvPr id="652" name="Picture 2" descr="Fyldstof, Pen, Fyldepen, Kontor, Skrive">
            <a:extLst>
              <a:ext uri="{FF2B5EF4-FFF2-40B4-BE49-F238E27FC236}">
                <a16:creationId xmlns:a16="http://schemas.microsoft.com/office/drawing/2014/main" id="{C99680FB-73FE-9DA7-6D24-9090CABD7436}"/>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3046573">
            <a:off x="5335761" y="288171"/>
            <a:ext cx="1536321" cy="1058683"/>
          </a:xfrm>
          <a:prstGeom prst="rect">
            <a:avLst/>
          </a:prstGeom>
          <a:noFill/>
          <a:extLst>
            <a:ext uri="{909E8E84-426E-40DD-AFC4-6F175D3DCCD1}">
              <a14:hiddenFill xmlns:a14="http://schemas.microsoft.com/office/drawing/2010/main">
                <a:solidFill>
                  <a:srgbClr val="FFFFFF"/>
                </a:solidFill>
              </a14:hiddenFill>
            </a:ext>
          </a:extLst>
        </p:spPr>
      </p:pic>
      <p:grpSp>
        <p:nvGrpSpPr>
          <p:cNvPr id="1560" name="Gruppe 1559">
            <a:extLst>
              <a:ext uri="{FF2B5EF4-FFF2-40B4-BE49-F238E27FC236}">
                <a16:creationId xmlns:a16="http://schemas.microsoft.com/office/drawing/2014/main" id="{8632BF30-E7AD-444B-33C2-AA2C72256B21}"/>
              </a:ext>
            </a:extLst>
          </p:cNvPr>
          <p:cNvGrpSpPr/>
          <p:nvPr/>
        </p:nvGrpSpPr>
        <p:grpSpPr>
          <a:xfrm>
            <a:off x="6573450" y="1108818"/>
            <a:ext cx="851792" cy="525993"/>
            <a:chOff x="5932613" y="2076403"/>
            <a:chExt cx="619317" cy="382432"/>
          </a:xfrm>
        </p:grpSpPr>
        <p:sp>
          <p:nvSpPr>
            <p:cNvPr id="1572" name="Tekstfelt 1571">
              <a:extLst>
                <a:ext uri="{FF2B5EF4-FFF2-40B4-BE49-F238E27FC236}">
                  <a16:creationId xmlns:a16="http://schemas.microsoft.com/office/drawing/2014/main" id="{E289416C-5804-1944-9BE4-0D68BE41100F}"/>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86</a:t>
              </a:r>
            </a:p>
          </p:txBody>
        </p:sp>
        <p:sp>
          <p:nvSpPr>
            <p:cNvPr id="1573" name="Tekstfelt 1572">
              <a:extLst>
                <a:ext uri="{FF2B5EF4-FFF2-40B4-BE49-F238E27FC236}">
                  <a16:creationId xmlns:a16="http://schemas.microsoft.com/office/drawing/2014/main" id="{7C104EE4-7C6F-1199-F739-637846E59750}"/>
                </a:ext>
              </a:extLst>
            </p:cNvPr>
            <p:cNvSpPr txBox="1"/>
            <p:nvPr/>
          </p:nvSpPr>
          <p:spPr>
            <a:xfrm>
              <a:off x="6157156" y="2117747"/>
              <a:ext cx="394774" cy="335661"/>
            </a:xfrm>
            <a:prstGeom prst="rect">
              <a:avLst/>
            </a:prstGeom>
            <a:noFill/>
            <a:scene3d>
              <a:camera prst="orthographicFront"/>
              <a:lightRig rig="threePt" dir="t"/>
            </a:scene3d>
            <a:sp3d>
              <a:bevelT h="38100"/>
            </a:sp3d>
          </p:spPr>
          <p:txBody>
            <a:bodyPr wrap="square" rtlCol="0">
              <a:spAutoFit/>
            </a:bodyPr>
            <a:lstStyle/>
            <a:p>
              <a:r>
                <a:rPr lang="da-DK" sz="2400" dirty="0" err="1"/>
                <a:t>Rn</a:t>
              </a:r>
              <a:endParaRPr lang="da-DK" sz="2400" dirty="0"/>
            </a:p>
          </p:txBody>
        </p:sp>
        <p:sp>
          <p:nvSpPr>
            <p:cNvPr id="1574" name="Tekstfelt 1573">
              <a:extLst>
                <a:ext uri="{FF2B5EF4-FFF2-40B4-BE49-F238E27FC236}">
                  <a16:creationId xmlns:a16="http://schemas.microsoft.com/office/drawing/2014/main" id="{29405F84-123E-8E41-C63C-C4163A3A44C5}"/>
                </a:ext>
              </a:extLst>
            </p:cNvPr>
            <p:cNvSpPr txBox="1"/>
            <p:nvPr/>
          </p:nvSpPr>
          <p:spPr>
            <a:xfrm>
              <a:off x="5932613" y="2076403"/>
              <a:ext cx="353220" cy="223776"/>
            </a:xfrm>
            <a:prstGeom prst="rect">
              <a:avLst/>
            </a:prstGeom>
            <a:noFill/>
          </p:spPr>
          <p:txBody>
            <a:bodyPr wrap="square" rtlCol="0">
              <a:spAutoFit/>
            </a:bodyPr>
            <a:lstStyle/>
            <a:p>
              <a:r>
                <a:rPr lang="da-DK" sz="1400" dirty="0"/>
                <a:t>222</a:t>
              </a:r>
            </a:p>
          </p:txBody>
        </p:sp>
      </p:grpSp>
      <p:cxnSp>
        <p:nvCxnSpPr>
          <p:cNvPr id="1561" name="Lige pilforbindelse 1560">
            <a:extLst>
              <a:ext uri="{FF2B5EF4-FFF2-40B4-BE49-F238E27FC236}">
                <a16:creationId xmlns:a16="http://schemas.microsoft.com/office/drawing/2014/main" id="{E819E428-26B3-5057-9CF4-75F507C11350}"/>
              </a:ext>
            </a:extLst>
          </p:cNvPr>
          <p:cNvCxnSpPr/>
          <p:nvPr/>
        </p:nvCxnSpPr>
        <p:spPr>
          <a:xfrm>
            <a:off x="7333391" y="1387847"/>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2" name="Gruppe 1561">
            <a:extLst>
              <a:ext uri="{FF2B5EF4-FFF2-40B4-BE49-F238E27FC236}">
                <a16:creationId xmlns:a16="http://schemas.microsoft.com/office/drawing/2014/main" id="{C76DC052-1D4E-B051-4F12-3849FEE08C25}"/>
              </a:ext>
            </a:extLst>
          </p:cNvPr>
          <p:cNvGrpSpPr/>
          <p:nvPr/>
        </p:nvGrpSpPr>
        <p:grpSpPr>
          <a:xfrm>
            <a:off x="7475425" y="1106334"/>
            <a:ext cx="948971" cy="525993"/>
            <a:chOff x="5892013" y="2076403"/>
            <a:chExt cx="689974" cy="382432"/>
          </a:xfrm>
        </p:grpSpPr>
        <p:sp>
          <p:nvSpPr>
            <p:cNvPr id="1569" name="Tekstfelt 1568">
              <a:extLst>
                <a:ext uri="{FF2B5EF4-FFF2-40B4-BE49-F238E27FC236}">
                  <a16:creationId xmlns:a16="http://schemas.microsoft.com/office/drawing/2014/main" id="{8D23A359-C88E-279C-ED87-4D828D9A92B5}"/>
                </a:ext>
              </a:extLst>
            </p:cNvPr>
            <p:cNvSpPr txBox="1"/>
            <p:nvPr/>
          </p:nvSpPr>
          <p:spPr>
            <a:xfrm>
              <a:off x="59318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84</a:t>
              </a:r>
            </a:p>
          </p:txBody>
        </p:sp>
        <p:sp>
          <p:nvSpPr>
            <p:cNvPr id="1570" name="Tekstfelt 1569">
              <a:extLst>
                <a:ext uri="{FF2B5EF4-FFF2-40B4-BE49-F238E27FC236}">
                  <a16:creationId xmlns:a16="http://schemas.microsoft.com/office/drawing/2014/main" id="{52010DC4-6765-94CC-5A56-736A35D22A5F}"/>
                </a:ext>
              </a:extLst>
            </p:cNvPr>
            <p:cNvSpPr txBox="1"/>
            <p:nvPr/>
          </p:nvSpPr>
          <p:spPr>
            <a:xfrm>
              <a:off x="6116556" y="2117747"/>
              <a:ext cx="465431" cy="335661"/>
            </a:xfrm>
            <a:prstGeom prst="rect">
              <a:avLst/>
            </a:prstGeom>
            <a:noFill/>
            <a:scene3d>
              <a:camera prst="orthographicFront"/>
              <a:lightRig rig="threePt" dir="t"/>
            </a:scene3d>
            <a:sp3d>
              <a:bevelT h="38100"/>
            </a:sp3d>
          </p:spPr>
          <p:txBody>
            <a:bodyPr wrap="square" rtlCol="0">
              <a:spAutoFit/>
            </a:bodyPr>
            <a:lstStyle/>
            <a:p>
              <a:r>
                <a:rPr lang="da-DK" sz="2400" dirty="0"/>
                <a:t>Po</a:t>
              </a:r>
            </a:p>
          </p:txBody>
        </p:sp>
        <p:sp>
          <p:nvSpPr>
            <p:cNvPr id="1571" name="Tekstfelt 1570">
              <a:extLst>
                <a:ext uri="{FF2B5EF4-FFF2-40B4-BE49-F238E27FC236}">
                  <a16:creationId xmlns:a16="http://schemas.microsoft.com/office/drawing/2014/main" id="{BBFC7AC7-D5A3-F002-AF6A-E4C1C73FD7AB}"/>
                </a:ext>
              </a:extLst>
            </p:cNvPr>
            <p:cNvSpPr txBox="1"/>
            <p:nvPr/>
          </p:nvSpPr>
          <p:spPr>
            <a:xfrm>
              <a:off x="5892013" y="2076403"/>
              <a:ext cx="353220" cy="223776"/>
            </a:xfrm>
            <a:prstGeom prst="rect">
              <a:avLst/>
            </a:prstGeom>
            <a:noFill/>
          </p:spPr>
          <p:txBody>
            <a:bodyPr wrap="square" rtlCol="0">
              <a:spAutoFit/>
            </a:bodyPr>
            <a:lstStyle/>
            <a:p>
              <a:r>
                <a:rPr lang="da-DK" sz="1400" dirty="0"/>
                <a:t>218</a:t>
              </a:r>
            </a:p>
          </p:txBody>
        </p:sp>
      </p:grpSp>
      <p:cxnSp>
        <p:nvCxnSpPr>
          <p:cNvPr id="1563" name="Lige pilforbindelse 1562">
            <a:extLst>
              <a:ext uri="{FF2B5EF4-FFF2-40B4-BE49-F238E27FC236}">
                <a16:creationId xmlns:a16="http://schemas.microsoft.com/office/drawing/2014/main" id="{CB8D3A87-9CB2-433C-D52B-8CE1CBED6A5F}"/>
              </a:ext>
            </a:extLst>
          </p:cNvPr>
          <p:cNvCxnSpPr/>
          <p:nvPr/>
        </p:nvCxnSpPr>
        <p:spPr>
          <a:xfrm>
            <a:off x="8253383" y="1389101"/>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cxnSp>
        <p:nvCxnSpPr>
          <p:cNvPr id="1564" name="Lige pilforbindelse 1563">
            <a:extLst>
              <a:ext uri="{FF2B5EF4-FFF2-40B4-BE49-F238E27FC236}">
                <a16:creationId xmlns:a16="http://schemas.microsoft.com/office/drawing/2014/main" id="{1B50DB07-2A31-6C6A-612D-FC58D87C2898}"/>
              </a:ext>
            </a:extLst>
          </p:cNvPr>
          <p:cNvCxnSpPr/>
          <p:nvPr/>
        </p:nvCxnSpPr>
        <p:spPr>
          <a:xfrm>
            <a:off x="9085281" y="1394697"/>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5" name="Gruppe 1564">
            <a:extLst>
              <a:ext uri="{FF2B5EF4-FFF2-40B4-BE49-F238E27FC236}">
                <a16:creationId xmlns:a16="http://schemas.microsoft.com/office/drawing/2014/main" id="{E5FC5FAA-81D9-2CEA-F48A-39B29FA91CDF}"/>
              </a:ext>
            </a:extLst>
          </p:cNvPr>
          <p:cNvGrpSpPr/>
          <p:nvPr/>
        </p:nvGrpSpPr>
        <p:grpSpPr>
          <a:xfrm>
            <a:off x="8305877" y="1110224"/>
            <a:ext cx="848957" cy="525993"/>
            <a:chOff x="5876788" y="2076403"/>
            <a:chExt cx="617256" cy="382432"/>
          </a:xfrm>
        </p:grpSpPr>
        <p:sp>
          <p:nvSpPr>
            <p:cNvPr id="1566" name="Tekstfelt 1565">
              <a:extLst>
                <a:ext uri="{FF2B5EF4-FFF2-40B4-BE49-F238E27FC236}">
                  <a16:creationId xmlns:a16="http://schemas.microsoft.com/office/drawing/2014/main" id="{3F583C6E-5313-4AFE-D20C-2B61441AB510}"/>
                </a:ext>
              </a:extLst>
            </p:cNvPr>
            <p:cNvSpPr txBox="1"/>
            <p:nvPr/>
          </p:nvSpPr>
          <p:spPr>
            <a:xfrm>
              <a:off x="5916588"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82</a:t>
              </a:r>
            </a:p>
          </p:txBody>
        </p:sp>
        <p:sp>
          <p:nvSpPr>
            <p:cNvPr id="1567" name="Tekstfelt 1566">
              <a:extLst>
                <a:ext uri="{FF2B5EF4-FFF2-40B4-BE49-F238E27FC236}">
                  <a16:creationId xmlns:a16="http://schemas.microsoft.com/office/drawing/2014/main" id="{1C0C7556-9130-4B2F-32D7-421C1B915A0A}"/>
                </a:ext>
              </a:extLst>
            </p:cNvPr>
            <p:cNvSpPr txBox="1"/>
            <p:nvPr/>
          </p:nvSpPr>
          <p:spPr>
            <a:xfrm>
              <a:off x="6096256" y="2117747"/>
              <a:ext cx="397788" cy="335661"/>
            </a:xfrm>
            <a:prstGeom prst="rect">
              <a:avLst/>
            </a:prstGeom>
            <a:noFill/>
            <a:scene3d>
              <a:camera prst="orthographicFront"/>
              <a:lightRig rig="threePt" dir="t"/>
            </a:scene3d>
            <a:sp3d>
              <a:bevelT h="38100"/>
            </a:sp3d>
          </p:spPr>
          <p:txBody>
            <a:bodyPr wrap="square" rtlCol="0">
              <a:spAutoFit/>
            </a:bodyPr>
            <a:lstStyle/>
            <a:p>
              <a:r>
                <a:rPr lang="da-DK" sz="2400" dirty="0" err="1"/>
                <a:t>Pb</a:t>
              </a:r>
              <a:endParaRPr lang="da-DK" sz="2400" dirty="0"/>
            </a:p>
          </p:txBody>
        </p:sp>
        <p:sp>
          <p:nvSpPr>
            <p:cNvPr id="1568" name="Tekstfelt 1567">
              <a:extLst>
                <a:ext uri="{FF2B5EF4-FFF2-40B4-BE49-F238E27FC236}">
                  <a16:creationId xmlns:a16="http://schemas.microsoft.com/office/drawing/2014/main" id="{BFB98DE3-B458-D9BA-D553-16506A4002B3}"/>
                </a:ext>
              </a:extLst>
            </p:cNvPr>
            <p:cNvSpPr txBox="1"/>
            <p:nvPr/>
          </p:nvSpPr>
          <p:spPr>
            <a:xfrm>
              <a:off x="5876788" y="2076403"/>
              <a:ext cx="353220" cy="223776"/>
            </a:xfrm>
            <a:prstGeom prst="rect">
              <a:avLst/>
            </a:prstGeom>
            <a:noFill/>
          </p:spPr>
          <p:txBody>
            <a:bodyPr wrap="square" rtlCol="0">
              <a:spAutoFit/>
            </a:bodyPr>
            <a:lstStyle/>
            <a:p>
              <a:r>
                <a:rPr lang="da-DK" sz="1400" dirty="0"/>
                <a:t>214</a:t>
              </a:r>
            </a:p>
          </p:txBody>
        </p:sp>
      </p:grpSp>
      <p:grpSp>
        <p:nvGrpSpPr>
          <p:cNvPr id="692" name="Gruppe 691">
            <a:extLst>
              <a:ext uri="{FF2B5EF4-FFF2-40B4-BE49-F238E27FC236}">
                <a16:creationId xmlns:a16="http://schemas.microsoft.com/office/drawing/2014/main" id="{C691323F-2287-668A-BC8B-BCFB0CB0D901}"/>
              </a:ext>
            </a:extLst>
          </p:cNvPr>
          <p:cNvGrpSpPr/>
          <p:nvPr/>
        </p:nvGrpSpPr>
        <p:grpSpPr>
          <a:xfrm>
            <a:off x="6574852" y="1814883"/>
            <a:ext cx="838068" cy="525993"/>
            <a:chOff x="5932613" y="2076403"/>
            <a:chExt cx="609339" cy="382432"/>
          </a:xfrm>
        </p:grpSpPr>
        <p:sp>
          <p:nvSpPr>
            <p:cNvPr id="1555" name="Tekstfelt 1554">
              <a:extLst>
                <a:ext uri="{FF2B5EF4-FFF2-40B4-BE49-F238E27FC236}">
                  <a16:creationId xmlns:a16="http://schemas.microsoft.com/office/drawing/2014/main" id="{37C93574-5A7E-47E1-FCD3-65FBC8BE1C22}"/>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83</a:t>
              </a:r>
            </a:p>
          </p:txBody>
        </p:sp>
        <p:sp>
          <p:nvSpPr>
            <p:cNvPr id="1558" name="Tekstfelt 1557">
              <a:extLst>
                <a:ext uri="{FF2B5EF4-FFF2-40B4-BE49-F238E27FC236}">
                  <a16:creationId xmlns:a16="http://schemas.microsoft.com/office/drawing/2014/main" id="{6E8B3F5A-4FEC-9129-73A9-D25862C546EE}"/>
                </a:ext>
              </a:extLst>
            </p:cNvPr>
            <p:cNvSpPr txBox="1"/>
            <p:nvPr/>
          </p:nvSpPr>
          <p:spPr>
            <a:xfrm>
              <a:off x="6177456" y="2117747"/>
              <a:ext cx="364496" cy="335661"/>
            </a:xfrm>
            <a:prstGeom prst="rect">
              <a:avLst/>
            </a:prstGeom>
            <a:noFill/>
            <a:scene3d>
              <a:camera prst="orthographicFront"/>
              <a:lightRig rig="threePt" dir="t"/>
            </a:scene3d>
            <a:sp3d>
              <a:bevelT h="38100"/>
            </a:sp3d>
          </p:spPr>
          <p:txBody>
            <a:bodyPr wrap="square" rtlCol="0">
              <a:spAutoFit/>
            </a:bodyPr>
            <a:lstStyle/>
            <a:p>
              <a:r>
                <a:rPr lang="da-DK" sz="2400" dirty="0"/>
                <a:t>Bi</a:t>
              </a:r>
            </a:p>
          </p:txBody>
        </p:sp>
        <p:sp>
          <p:nvSpPr>
            <p:cNvPr id="1559" name="Tekstfelt 1558">
              <a:extLst>
                <a:ext uri="{FF2B5EF4-FFF2-40B4-BE49-F238E27FC236}">
                  <a16:creationId xmlns:a16="http://schemas.microsoft.com/office/drawing/2014/main" id="{465FB03C-B4E8-E5A8-A719-BF3F99FB57FA}"/>
                </a:ext>
              </a:extLst>
            </p:cNvPr>
            <p:cNvSpPr txBox="1"/>
            <p:nvPr/>
          </p:nvSpPr>
          <p:spPr>
            <a:xfrm>
              <a:off x="5932613" y="2076403"/>
              <a:ext cx="353220" cy="223776"/>
            </a:xfrm>
            <a:prstGeom prst="rect">
              <a:avLst/>
            </a:prstGeom>
            <a:noFill/>
          </p:spPr>
          <p:txBody>
            <a:bodyPr wrap="square" rtlCol="0">
              <a:spAutoFit/>
            </a:bodyPr>
            <a:lstStyle/>
            <a:p>
              <a:r>
                <a:rPr lang="da-DK" sz="1400" dirty="0"/>
                <a:t>214</a:t>
              </a:r>
            </a:p>
          </p:txBody>
        </p:sp>
      </p:grpSp>
      <p:cxnSp>
        <p:nvCxnSpPr>
          <p:cNvPr id="693" name="Lige pilforbindelse 692">
            <a:extLst>
              <a:ext uri="{FF2B5EF4-FFF2-40B4-BE49-F238E27FC236}">
                <a16:creationId xmlns:a16="http://schemas.microsoft.com/office/drawing/2014/main" id="{CB5C2FD0-0B5C-8437-D6D1-943D23190BD8}"/>
              </a:ext>
            </a:extLst>
          </p:cNvPr>
          <p:cNvCxnSpPr/>
          <p:nvPr/>
        </p:nvCxnSpPr>
        <p:spPr>
          <a:xfrm>
            <a:off x="7334798" y="2093912"/>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39" name="Gruppe 1538">
            <a:extLst>
              <a:ext uri="{FF2B5EF4-FFF2-40B4-BE49-F238E27FC236}">
                <a16:creationId xmlns:a16="http://schemas.microsoft.com/office/drawing/2014/main" id="{87D034AC-2415-17DE-D6EE-42EDB16F0351}"/>
              </a:ext>
            </a:extLst>
          </p:cNvPr>
          <p:cNvGrpSpPr/>
          <p:nvPr/>
        </p:nvGrpSpPr>
        <p:grpSpPr>
          <a:xfrm>
            <a:off x="7490793" y="1812399"/>
            <a:ext cx="864830" cy="525993"/>
            <a:chOff x="5902163" y="2076403"/>
            <a:chExt cx="628797" cy="382432"/>
          </a:xfrm>
        </p:grpSpPr>
        <p:sp>
          <p:nvSpPr>
            <p:cNvPr id="1551" name="Tekstfelt 1550">
              <a:extLst>
                <a:ext uri="{FF2B5EF4-FFF2-40B4-BE49-F238E27FC236}">
                  <a16:creationId xmlns:a16="http://schemas.microsoft.com/office/drawing/2014/main" id="{5B3003C2-2084-B54A-6E5A-3AF3B5C43328}"/>
                </a:ext>
              </a:extLst>
            </p:cNvPr>
            <p:cNvSpPr txBox="1"/>
            <p:nvPr/>
          </p:nvSpPr>
          <p:spPr>
            <a:xfrm>
              <a:off x="594196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84</a:t>
              </a:r>
            </a:p>
          </p:txBody>
        </p:sp>
        <p:sp>
          <p:nvSpPr>
            <p:cNvPr id="1552" name="Tekstfelt 1551">
              <a:extLst>
                <a:ext uri="{FF2B5EF4-FFF2-40B4-BE49-F238E27FC236}">
                  <a16:creationId xmlns:a16="http://schemas.microsoft.com/office/drawing/2014/main" id="{3A5D805B-816E-5D31-9B9C-C694C4798241}"/>
                </a:ext>
              </a:extLst>
            </p:cNvPr>
            <p:cNvSpPr txBox="1"/>
            <p:nvPr/>
          </p:nvSpPr>
          <p:spPr>
            <a:xfrm>
              <a:off x="6126706" y="2117747"/>
              <a:ext cx="404254" cy="335661"/>
            </a:xfrm>
            <a:prstGeom prst="rect">
              <a:avLst/>
            </a:prstGeom>
            <a:noFill/>
            <a:scene3d>
              <a:camera prst="orthographicFront"/>
              <a:lightRig rig="threePt" dir="t"/>
            </a:scene3d>
            <a:sp3d>
              <a:bevelT h="38100"/>
            </a:sp3d>
          </p:spPr>
          <p:txBody>
            <a:bodyPr wrap="square" rtlCol="0">
              <a:spAutoFit/>
            </a:bodyPr>
            <a:lstStyle/>
            <a:p>
              <a:r>
                <a:rPr lang="da-DK" sz="2400" dirty="0"/>
                <a:t>Po</a:t>
              </a:r>
            </a:p>
          </p:txBody>
        </p:sp>
        <p:sp>
          <p:nvSpPr>
            <p:cNvPr id="1553" name="Tekstfelt 1552">
              <a:extLst>
                <a:ext uri="{FF2B5EF4-FFF2-40B4-BE49-F238E27FC236}">
                  <a16:creationId xmlns:a16="http://schemas.microsoft.com/office/drawing/2014/main" id="{C7803B3A-58FD-B9AE-A0B9-741B88678530}"/>
                </a:ext>
              </a:extLst>
            </p:cNvPr>
            <p:cNvSpPr txBox="1"/>
            <p:nvPr/>
          </p:nvSpPr>
          <p:spPr>
            <a:xfrm>
              <a:off x="5902163" y="2076403"/>
              <a:ext cx="353220" cy="223776"/>
            </a:xfrm>
            <a:prstGeom prst="rect">
              <a:avLst/>
            </a:prstGeom>
            <a:noFill/>
          </p:spPr>
          <p:txBody>
            <a:bodyPr wrap="square" rtlCol="0">
              <a:spAutoFit/>
            </a:bodyPr>
            <a:lstStyle/>
            <a:p>
              <a:r>
                <a:rPr lang="da-DK" sz="1400" dirty="0"/>
                <a:t>214</a:t>
              </a:r>
            </a:p>
          </p:txBody>
        </p:sp>
      </p:grpSp>
      <p:cxnSp>
        <p:nvCxnSpPr>
          <p:cNvPr id="1541" name="Lige pilforbindelse 1540">
            <a:extLst>
              <a:ext uri="{FF2B5EF4-FFF2-40B4-BE49-F238E27FC236}">
                <a16:creationId xmlns:a16="http://schemas.microsoft.com/office/drawing/2014/main" id="{0359FCC8-9F21-8203-63AB-991961F7D6BF}"/>
              </a:ext>
            </a:extLst>
          </p:cNvPr>
          <p:cNvCxnSpPr/>
          <p:nvPr/>
        </p:nvCxnSpPr>
        <p:spPr>
          <a:xfrm>
            <a:off x="8254790" y="2095166"/>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cxnSp>
        <p:nvCxnSpPr>
          <p:cNvPr id="1542" name="Lige pilforbindelse 1541">
            <a:extLst>
              <a:ext uri="{FF2B5EF4-FFF2-40B4-BE49-F238E27FC236}">
                <a16:creationId xmlns:a16="http://schemas.microsoft.com/office/drawing/2014/main" id="{1A9D1728-462B-2F99-13D7-5C51F8633E8C}"/>
              </a:ext>
            </a:extLst>
          </p:cNvPr>
          <p:cNvCxnSpPr/>
          <p:nvPr/>
        </p:nvCxnSpPr>
        <p:spPr>
          <a:xfrm>
            <a:off x="9086688" y="2100762"/>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43" name="Gruppe 1542">
            <a:extLst>
              <a:ext uri="{FF2B5EF4-FFF2-40B4-BE49-F238E27FC236}">
                <a16:creationId xmlns:a16="http://schemas.microsoft.com/office/drawing/2014/main" id="{436E8820-1345-7D97-C3A4-325FC9E1C738}"/>
              </a:ext>
            </a:extLst>
          </p:cNvPr>
          <p:cNvGrpSpPr/>
          <p:nvPr/>
        </p:nvGrpSpPr>
        <p:grpSpPr>
          <a:xfrm>
            <a:off x="8335203" y="1816289"/>
            <a:ext cx="872088" cy="525993"/>
            <a:chOff x="5897088" y="2076403"/>
            <a:chExt cx="634074" cy="382432"/>
          </a:xfrm>
        </p:grpSpPr>
        <p:sp>
          <p:nvSpPr>
            <p:cNvPr id="1544" name="Tekstfelt 1543">
              <a:extLst>
                <a:ext uri="{FF2B5EF4-FFF2-40B4-BE49-F238E27FC236}">
                  <a16:creationId xmlns:a16="http://schemas.microsoft.com/office/drawing/2014/main" id="{20C5A7A5-95B6-7E36-3632-A6BD260718AE}"/>
                </a:ext>
              </a:extLst>
            </p:cNvPr>
            <p:cNvSpPr txBox="1"/>
            <p:nvPr/>
          </p:nvSpPr>
          <p:spPr>
            <a:xfrm>
              <a:off x="5936888"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82</a:t>
              </a:r>
            </a:p>
          </p:txBody>
        </p:sp>
        <p:sp>
          <p:nvSpPr>
            <p:cNvPr id="1546" name="Tekstfelt 1545">
              <a:extLst>
                <a:ext uri="{FF2B5EF4-FFF2-40B4-BE49-F238E27FC236}">
                  <a16:creationId xmlns:a16="http://schemas.microsoft.com/office/drawing/2014/main" id="{BFD965D9-B5BE-D03C-72E2-04245D67C151}"/>
                </a:ext>
              </a:extLst>
            </p:cNvPr>
            <p:cNvSpPr txBox="1"/>
            <p:nvPr/>
          </p:nvSpPr>
          <p:spPr>
            <a:xfrm>
              <a:off x="6106406" y="2117747"/>
              <a:ext cx="424756" cy="335661"/>
            </a:xfrm>
            <a:prstGeom prst="rect">
              <a:avLst/>
            </a:prstGeom>
            <a:noFill/>
            <a:scene3d>
              <a:camera prst="orthographicFront"/>
              <a:lightRig rig="threePt" dir="t"/>
            </a:scene3d>
            <a:sp3d>
              <a:bevelT h="38100"/>
            </a:sp3d>
          </p:spPr>
          <p:txBody>
            <a:bodyPr wrap="square" rtlCol="0">
              <a:spAutoFit/>
            </a:bodyPr>
            <a:lstStyle/>
            <a:p>
              <a:r>
                <a:rPr lang="da-DK" sz="2400" dirty="0" err="1"/>
                <a:t>Pb</a:t>
              </a:r>
              <a:endParaRPr lang="da-DK" sz="2400" dirty="0"/>
            </a:p>
          </p:txBody>
        </p:sp>
        <p:sp>
          <p:nvSpPr>
            <p:cNvPr id="1549" name="Tekstfelt 1548">
              <a:extLst>
                <a:ext uri="{FF2B5EF4-FFF2-40B4-BE49-F238E27FC236}">
                  <a16:creationId xmlns:a16="http://schemas.microsoft.com/office/drawing/2014/main" id="{EFDF8919-69C2-C94F-7A74-80337C9D74E8}"/>
                </a:ext>
              </a:extLst>
            </p:cNvPr>
            <p:cNvSpPr txBox="1"/>
            <p:nvPr/>
          </p:nvSpPr>
          <p:spPr>
            <a:xfrm>
              <a:off x="5897088" y="2076403"/>
              <a:ext cx="353220" cy="223776"/>
            </a:xfrm>
            <a:prstGeom prst="rect">
              <a:avLst/>
            </a:prstGeom>
            <a:noFill/>
          </p:spPr>
          <p:txBody>
            <a:bodyPr wrap="square" rtlCol="0">
              <a:spAutoFit/>
            </a:bodyPr>
            <a:lstStyle/>
            <a:p>
              <a:r>
                <a:rPr lang="da-DK" sz="1400" dirty="0"/>
                <a:t>210</a:t>
              </a:r>
            </a:p>
          </p:txBody>
        </p:sp>
      </p:grpSp>
      <p:grpSp>
        <p:nvGrpSpPr>
          <p:cNvPr id="673" name="Gruppe 672">
            <a:extLst>
              <a:ext uri="{FF2B5EF4-FFF2-40B4-BE49-F238E27FC236}">
                <a16:creationId xmlns:a16="http://schemas.microsoft.com/office/drawing/2014/main" id="{C99B20E0-544A-A78A-FFE6-FF92AF72CA07}"/>
              </a:ext>
            </a:extLst>
          </p:cNvPr>
          <p:cNvGrpSpPr/>
          <p:nvPr/>
        </p:nvGrpSpPr>
        <p:grpSpPr>
          <a:xfrm>
            <a:off x="6570661" y="2481797"/>
            <a:ext cx="781164" cy="525993"/>
            <a:chOff x="5932613" y="2076403"/>
            <a:chExt cx="567965" cy="382432"/>
          </a:xfrm>
        </p:grpSpPr>
        <p:sp>
          <p:nvSpPr>
            <p:cNvPr id="685" name="Tekstfelt 684">
              <a:extLst>
                <a:ext uri="{FF2B5EF4-FFF2-40B4-BE49-F238E27FC236}">
                  <a16:creationId xmlns:a16="http://schemas.microsoft.com/office/drawing/2014/main" id="{6F6D5A8B-259A-B36E-6ECD-DF636042D64C}"/>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83</a:t>
              </a:r>
            </a:p>
          </p:txBody>
        </p:sp>
        <p:sp>
          <p:nvSpPr>
            <p:cNvPr id="686" name="Tekstfelt 685">
              <a:extLst>
                <a:ext uri="{FF2B5EF4-FFF2-40B4-BE49-F238E27FC236}">
                  <a16:creationId xmlns:a16="http://schemas.microsoft.com/office/drawing/2014/main" id="{9E3CD613-9CC7-8848-1CCC-12E04FF910A6}"/>
                </a:ext>
              </a:extLst>
            </p:cNvPr>
            <p:cNvSpPr txBox="1"/>
            <p:nvPr/>
          </p:nvSpPr>
          <p:spPr>
            <a:xfrm>
              <a:off x="6177456" y="2117747"/>
              <a:ext cx="323122" cy="335661"/>
            </a:xfrm>
            <a:prstGeom prst="rect">
              <a:avLst/>
            </a:prstGeom>
            <a:noFill/>
            <a:scene3d>
              <a:camera prst="orthographicFront"/>
              <a:lightRig rig="threePt" dir="t"/>
            </a:scene3d>
            <a:sp3d>
              <a:bevelT h="38100"/>
            </a:sp3d>
          </p:spPr>
          <p:txBody>
            <a:bodyPr wrap="square" rtlCol="0">
              <a:spAutoFit/>
            </a:bodyPr>
            <a:lstStyle/>
            <a:p>
              <a:r>
                <a:rPr lang="da-DK" sz="2400" dirty="0"/>
                <a:t>Bi</a:t>
              </a:r>
            </a:p>
          </p:txBody>
        </p:sp>
        <p:sp>
          <p:nvSpPr>
            <p:cNvPr id="687" name="Tekstfelt 686">
              <a:extLst>
                <a:ext uri="{FF2B5EF4-FFF2-40B4-BE49-F238E27FC236}">
                  <a16:creationId xmlns:a16="http://schemas.microsoft.com/office/drawing/2014/main" id="{65808258-8D1D-7A9E-7665-998711EE9EA0}"/>
                </a:ext>
              </a:extLst>
            </p:cNvPr>
            <p:cNvSpPr txBox="1"/>
            <p:nvPr/>
          </p:nvSpPr>
          <p:spPr>
            <a:xfrm>
              <a:off x="5932613" y="2076403"/>
              <a:ext cx="353220" cy="223776"/>
            </a:xfrm>
            <a:prstGeom prst="rect">
              <a:avLst/>
            </a:prstGeom>
            <a:noFill/>
          </p:spPr>
          <p:txBody>
            <a:bodyPr wrap="square" rtlCol="0">
              <a:spAutoFit/>
            </a:bodyPr>
            <a:lstStyle/>
            <a:p>
              <a:r>
                <a:rPr lang="da-DK" sz="1400" dirty="0"/>
                <a:t>210</a:t>
              </a:r>
            </a:p>
          </p:txBody>
        </p:sp>
      </p:grpSp>
      <p:cxnSp>
        <p:nvCxnSpPr>
          <p:cNvPr id="674" name="Lige pilforbindelse 673">
            <a:extLst>
              <a:ext uri="{FF2B5EF4-FFF2-40B4-BE49-F238E27FC236}">
                <a16:creationId xmlns:a16="http://schemas.microsoft.com/office/drawing/2014/main" id="{9D0E9893-7C20-0DF5-7402-E7A1D47869CD}"/>
              </a:ext>
            </a:extLst>
          </p:cNvPr>
          <p:cNvCxnSpPr/>
          <p:nvPr/>
        </p:nvCxnSpPr>
        <p:spPr>
          <a:xfrm>
            <a:off x="7330600" y="2760826"/>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675" name="Gruppe 674">
            <a:extLst>
              <a:ext uri="{FF2B5EF4-FFF2-40B4-BE49-F238E27FC236}">
                <a16:creationId xmlns:a16="http://schemas.microsoft.com/office/drawing/2014/main" id="{6D59A023-74CB-68C0-EE97-DF53E20ED650}"/>
              </a:ext>
            </a:extLst>
          </p:cNvPr>
          <p:cNvGrpSpPr/>
          <p:nvPr/>
        </p:nvGrpSpPr>
        <p:grpSpPr>
          <a:xfrm>
            <a:off x="7486595" y="2479313"/>
            <a:ext cx="836639" cy="525993"/>
            <a:chOff x="5902163" y="2076403"/>
            <a:chExt cx="608300" cy="382432"/>
          </a:xfrm>
        </p:grpSpPr>
        <p:sp>
          <p:nvSpPr>
            <p:cNvPr id="682" name="Tekstfelt 681">
              <a:extLst>
                <a:ext uri="{FF2B5EF4-FFF2-40B4-BE49-F238E27FC236}">
                  <a16:creationId xmlns:a16="http://schemas.microsoft.com/office/drawing/2014/main" id="{2D1DD0BB-9B8A-1BA0-BAF0-27BE53D111DA}"/>
                </a:ext>
              </a:extLst>
            </p:cNvPr>
            <p:cNvSpPr txBox="1"/>
            <p:nvPr/>
          </p:nvSpPr>
          <p:spPr>
            <a:xfrm>
              <a:off x="594196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84</a:t>
              </a:r>
            </a:p>
          </p:txBody>
        </p:sp>
        <p:sp>
          <p:nvSpPr>
            <p:cNvPr id="683" name="Tekstfelt 682">
              <a:extLst>
                <a:ext uri="{FF2B5EF4-FFF2-40B4-BE49-F238E27FC236}">
                  <a16:creationId xmlns:a16="http://schemas.microsoft.com/office/drawing/2014/main" id="{B18F9E75-D1A3-EDB6-7A07-AA64E2260AFD}"/>
                </a:ext>
              </a:extLst>
            </p:cNvPr>
            <p:cNvSpPr txBox="1"/>
            <p:nvPr/>
          </p:nvSpPr>
          <p:spPr>
            <a:xfrm>
              <a:off x="6121631" y="2117747"/>
              <a:ext cx="388832" cy="335661"/>
            </a:xfrm>
            <a:prstGeom prst="rect">
              <a:avLst/>
            </a:prstGeom>
            <a:noFill/>
            <a:scene3d>
              <a:camera prst="orthographicFront"/>
              <a:lightRig rig="threePt" dir="t"/>
            </a:scene3d>
            <a:sp3d>
              <a:bevelT h="38100"/>
            </a:sp3d>
          </p:spPr>
          <p:txBody>
            <a:bodyPr wrap="square" rtlCol="0">
              <a:spAutoFit/>
            </a:bodyPr>
            <a:lstStyle/>
            <a:p>
              <a:r>
                <a:rPr lang="da-DK" sz="2400" dirty="0"/>
                <a:t>Po</a:t>
              </a:r>
            </a:p>
          </p:txBody>
        </p:sp>
        <p:sp>
          <p:nvSpPr>
            <p:cNvPr id="684" name="Tekstfelt 683">
              <a:extLst>
                <a:ext uri="{FF2B5EF4-FFF2-40B4-BE49-F238E27FC236}">
                  <a16:creationId xmlns:a16="http://schemas.microsoft.com/office/drawing/2014/main" id="{C13BE6EA-3EE2-79E9-5CD6-14DC529C6534}"/>
                </a:ext>
              </a:extLst>
            </p:cNvPr>
            <p:cNvSpPr txBox="1"/>
            <p:nvPr/>
          </p:nvSpPr>
          <p:spPr>
            <a:xfrm>
              <a:off x="5902163" y="2076403"/>
              <a:ext cx="353220" cy="223776"/>
            </a:xfrm>
            <a:prstGeom prst="rect">
              <a:avLst/>
            </a:prstGeom>
            <a:noFill/>
          </p:spPr>
          <p:txBody>
            <a:bodyPr wrap="square" rtlCol="0">
              <a:spAutoFit/>
            </a:bodyPr>
            <a:lstStyle/>
            <a:p>
              <a:r>
                <a:rPr lang="da-DK" sz="1400" dirty="0"/>
                <a:t>210</a:t>
              </a:r>
            </a:p>
          </p:txBody>
        </p:sp>
      </p:grpSp>
      <p:cxnSp>
        <p:nvCxnSpPr>
          <p:cNvPr id="676" name="Lige pilforbindelse 675">
            <a:extLst>
              <a:ext uri="{FF2B5EF4-FFF2-40B4-BE49-F238E27FC236}">
                <a16:creationId xmlns:a16="http://schemas.microsoft.com/office/drawing/2014/main" id="{65C57E88-B499-C8FD-806F-8CCC08FC6FA3}"/>
              </a:ext>
            </a:extLst>
          </p:cNvPr>
          <p:cNvCxnSpPr/>
          <p:nvPr/>
        </p:nvCxnSpPr>
        <p:spPr>
          <a:xfrm>
            <a:off x="8250592" y="2762080"/>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2522" name="Gruppe 2521">
            <a:extLst>
              <a:ext uri="{FF2B5EF4-FFF2-40B4-BE49-F238E27FC236}">
                <a16:creationId xmlns:a16="http://schemas.microsoft.com/office/drawing/2014/main" id="{093DA6A9-D8B2-79B2-207B-F588E070DDA5}"/>
              </a:ext>
            </a:extLst>
          </p:cNvPr>
          <p:cNvGrpSpPr/>
          <p:nvPr/>
        </p:nvGrpSpPr>
        <p:grpSpPr>
          <a:xfrm>
            <a:off x="6225615" y="4661475"/>
            <a:ext cx="667465" cy="566405"/>
            <a:chOff x="5685555" y="3711707"/>
            <a:chExt cx="667465" cy="566405"/>
          </a:xfrm>
        </p:grpSpPr>
        <p:sp>
          <p:nvSpPr>
            <p:cNvPr id="2547" name="Rektangel 2546">
              <a:hlinkClick r:id="rId8" action="ppaction://hlinksldjump"/>
              <a:extLst>
                <a:ext uri="{FF2B5EF4-FFF2-40B4-BE49-F238E27FC236}">
                  <a16:creationId xmlns:a16="http://schemas.microsoft.com/office/drawing/2014/main" id="{12B76F53-6D49-AF42-4F61-8456BF7BE8FA}"/>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48" name="Tekstfelt 2547">
              <a:hlinkClick r:id="rId8" action="ppaction://hlinksldjump"/>
              <a:extLst>
                <a:ext uri="{FF2B5EF4-FFF2-40B4-BE49-F238E27FC236}">
                  <a16:creationId xmlns:a16="http://schemas.microsoft.com/office/drawing/2014/main" id="{160174CB-C3A0-8943-FF59-B03FC6B8FF65}"/>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82</a:t>
              </a:r>
            </a:p>
          </p:txBody>
        </p:sp>
        <p:sp>
          <p:nvSpPr>
            <p:cNvPr id="2549" name="Tekstfelt 2548">
              <a:hlinkClick r:id="rId8" action="ppaction://hlinksldjump"/>
              <a:extLst>
                <a:ext uri="{FF2B5EF4-FFF2-40B4-BE49-F238E27FC236}">
                  <a16:creationId xmlns:a16="http://schemas.microsoft.com/office/drawing/2014/main" id="{9A9C59F8-4FD3-7834-2575-EE176374A58B}"/>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Pb</a:t>
              </a:r>
              <a:endParaRPr lang="da-DK" sz="1600" dirty="0"/>
            </a:p>
          </p:txBody>
        </p:sp>
        <p:sp>
          <p:nvSpPr>
            <p:cNvPr id="2550" name="Tekstfelt 2549">
              <a:hlinkClick r:id="rId8" action="ppaction://hlinksldjump"/>
              <a:extLst>
                <a:ext uri="{FF2B5EF4-FFF2-40B4-BE49-F238E27FC236}">
                  <a16:creationId xmlns:a16="http://schemas.microsoft.com/office/drawing/2014/main" id="{CF80E128-BC75-018F-04BD-625B9C4F59B1}"/>
                </a:ext>
              </a:extLst>
            </p:cNvPr>
            <p:cNvSpPr txBox="1"/>
            <p:nvPr/>
          </p:nvSpPr>
          <p:spPr>
            <a:xfrm>
              <a:off x="5855626" y="3711707"/>
              <a:ext cx="320922" cy="215444"/>
            </a:xfrm>
            <a:prstGeom prst="rect">
              <a:avLst/>
            </a:prstGeom>
            <a:noFill/>
            <a:scene3d>
              <a:camera prst="orthographicFront"/>
              <a:lightRig rig="threePt" dir="t"/>
            </a:scene3d>
            <a:sp3d>
              <a:bevelT h="38100"/>
            </a:sp3d>
          </p:spPr>
          <p:txBody>
            <a:bodyPr wrap="none" rtlCol="0">
              <a:spAutoFit/>
            </a:bodyPr>
            <a:lstStyle/>
            <a:p>
              <a:r>
                <a:rPr lang="da-DK" sz="800" dirty="0"/>
                <a:t>Bly</a:t>
              </a:r>
            </a:p>
          </p:txBody>
        </p:sp>
        <p:sp>
          <p:nvSpPr>
            <p:cNvPr id="2551" name="Tekstfelt 2550">
              <a:hlinkClick r:id="rId8" action="ppaction://hlinksldjump"/>
              <a:extLst>
                <a:ext uri="{FF2B5EF4-FFF2-40B4-BE49-F238E27FC236}">
                  <a16:creationId xmlns:a16="http://schemas.microsoft.com/office/drawing/2014/main" id="{C192542D-1759-8FB2-1BDE-ACDC63272A38}"/>
                </a:ext>
              </a:extLst>
            </p:cNvPr>
            <p:cNvSpPr txBox="1"/>
            <p:nvPr/>
          </p:nvSpPr>
          <p:spPr>
            <a:xfrm>
              <a:off x="5685555" y="3844047"/>
              <a:ext cx="391454" cy="246221"/>
            </a:xfrm>
            <a:prstGeom prst="rect">
              <a:avLst/>
            </a:prstGeom>
            <a:noFill/>
          </p:spPr>
          <p:txBody>
            <a:bodyPr wrap="none" rtlCol="0">
              <a:spAutoFit/>
            </a:bodyPr>
            <a:lstStyle/>
            <a:p>
              <a:r>
                <a:rPr lang="da-DK" sz="1000" dirty="0"/>
                <a:t>206</a:t>
              </a:r>
            </a:p>
          </p:txBody>
        </p:sp>
      </p:grpSp>
      <p:grpSp>
        <p:nvGrpSpPr>
          <p:cNvPr id="2562" name="Gruppe 2561">
            <a:extLst>
              <a:ext uri="{FF2B5EF4-FFF2-40B4-BE49-F238E27FC236}">
                <a16:creationId xmlns:a16="http://schemas.microsoft.com/office/drawing/2014/main" id="{D9929FB9-782D-BD22-5BCB-D5FB5A0D4CB0}"/>
              </a:ext>
            </a:extLst>
          </p:cNvPr>
          <p:cNvGrpSpPr/>
          <p:nvPr/>
        </p:nvGrpSpPr>
        <p:grpSpPr>
          <a:xfrm>
            <a:off x="6925910" y="4662727"/>
            <a:ext cx="667465" cy="566405"/>
            <a:chOff x="5685555" y="3711707"/>
            <a:chExt cx="667465" cy="566405"/>
          </a:xfrm>
        </p:grpSpPr>
        <p:sp>
          <p:nvSpPr>
            <p:cNvPr id="2563" name="Rektangel 2562">
              <a:hlinkClick r:id="rId9" action="ppaction://hlinksldjump"/>
              <a:extLst>
                <a:ext uri="{FF2B5EF4-FFF2-40B4-BE49-F238E27FC236}">
                  <a16:creationId xmlns:a16="http://schemas.microsoft.com/office/drawing/2014/main" id="{26F21BD3-8CB9-BCA8-6001-3BEF34026DE7}"/>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64" name="Tekstfelt 2563">
              <a:hlinkClick r:id="rId9" action="ppaction://hlinksldjump"/>
              <a:extLst>
                <a:ext uri="{FF2B5EF4-FFF2-40B4-BE49-F238E27FC236}">
                  <a16:creationId xmlns:a16="http://schemas.microsoft.com/office/drawing/2014/main" id="{9F6F99B6-467F-5C27-6EBA-8D139AACAEC4}"/>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2565" name="Tekstfelt 2564">
              <a:hlinkClick r:id="rId9" action="ppaction://hlinksldjump"/>
              <a:extLst>
                <a:ext uri="{FF2B5EF4-FFF2-40B4-BE49-F238E27FC236}">
                  <a16:creationId xmlns:a16="http://schemas.microsoft.com/office/drawing/2014/main" id="{A9A33EE3-F126-528A-8561-730BEB06838F}"/>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2566" name="Tekstfelt 2565">
              <a:hlinkClick r:id="rId9" action="ppaction://hlinksldjump"/>
              <a:extLst>
                <a:ext uri="{FF2B5EF4-FFF2-40B4-BE49-F238E27FC236}">
                  <a16:creationId xmlns:a16="http://schemas.microsoft.com/office/drawing/2014/main" id="{058C301A-C998-8846-446D-17BE393F46B5}"/>
                </a:ext>
              </a:extLst>
            </p:cNvPr>
            <p:cNvSpPr txBox="1"/>
            <p:nvPr/>
          </p:nvSpPr>
          <p:spPr>
            <a:xfrm>
              <a:off x="576020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2567" name="Tekstfelt 2566">
              <a:hlinkClick r:id="rId9" action="ppaction://hlinksldjump"/>
              <a:extLst>
                <a:ext uri="{FF2B5EF4-FFF2-40B4-BE49-F238E27FC236}">
                  <a16:creationId xmlns:a16="http://schemas.microsoft.com/office/drawing/2014/main" id="{04022D6F-6CED-D4F7-E052-2409ED4D4017}"/>
                </a:ext>
              </a:extLst>
            </p:cNvPr>
            <p:cNvSpPr txBox="1"/>
            <p:nvPr/>
          </p:nvSpPr>
          <p:spPr>
            <a:xfrm>
              <a:off x="5685555" y="3844047"/>
              <a:ext cx="391454" cy="246221"/>
            </a:xfrm>
            <a:prstGeom prst="rect">
              <a:avLst/>
            </a:prstGeom>
            <a:noFill/>
          </p:spPr>
          <p:txBody>
            <a:bodyPr wrap="none" rtlCol="0">
              <a:spAutoFit/>
            </a:bodyPr>
            <a:lstStyle/>
            <a:p>
              <a:r>
                <a:rPr lang="da-DK" sz="1000" dirty="0"/>
                <a:t>208</a:t>
              </a:r>
            </a:p>
          </p:txBody>
        </p:sp>
      </p:grpSp>
      <p:grpSp>
        <p:nvGrpSpPr>
          <p:cNvPr id="2568" name="Gruppe 2567">
            <a:extLst>
              <a:ext uri="{FF2B5EF4-FFF2-40B4-BE49-F238E27FC236}">
                <a16:creationId xmlns:a16="http://schemas.microsoft.com/office/drawing/2014/main" id="{45C06BC0-348B-CAAA-830C-2492D1943FCC}"/>
              </a:ext>
            </a:extLst>
          </p:cNvPr>
          <p:cNvGrpSpPr/>
          <p:nvPr/>
        </p:nvGrpSpPr>
        <p:grpSpPr>
          <a:xfrm>
            <a:off x="7645095" y="4660206"/>
            <a:ext cx="667465" cy="566405"/>
            <a:chOff x="5685555" y="3711707"/>
            <a:chExt cx="667465" cy="566405"/>
          </a:xfrm>
        </p:grpSpPr>
        <p:sp>
          <p:nvSpPr>
            <p:cNvPr id="2569" name="Rektangel 2568">
              <a:hlinkClick r:id="rId9" action="ppaction://hlinksldjump"/>
              <a:extLst>
                <a:ext uri="{FF2B5EF4-FFF2-40B4-BE49-F238E27FC236}">
                  <a16:creationId xmlns:a16="http://schemas.microsoft.com/office/drawing/2014/main" id="{9DC6C400-8B57-6A60-8769-97604E6895E7}"/>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70" name="Tekstfelt 2569">
              <a:hlinkClick r:id="rId9" action="ppaction://hlinksldjump"/>
              <a:extLst>
                <a:ext uri="{FF2B5EF4-FFF2-40B4-BE49-F238E27FC236}">
                  <a16:creationId xmlns:a16="http://schemas.microsoft.com/office/drawing/2014/main" id="{5400EC38-2CCF-9572-3E6E-80E7B64FA5EF}"/>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2571" name="Tekstfelt 2570">
              <a:hlinkClick r:id="rId9" action="ppaction://hlinksldjump"/>
              <a:extLst>
                <a:ext uri="{FF2B5EF4-FFF2-40B4-BE49-F238E27FC236}">
                  <a16:creationId xmlns:a16="http://schemas.microsoft.com/office/drawing/2014/main" id="{11EFDE62-A578-F559-2264-259A49D2062F}"/>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2572" name="Tekstfelt 2571">
              <a:hlinkClick r:id="rId9" action="ppaction://hlinksldjump"/>
              <a:extLst>
                <a:ext uri="{FF2B5EF4-FFF2-40B4-BE49-F238E27FC236}">
                  <a16:creationId xmlns:a16="http://schemas.microsoft.com/office/drawing/2014/main" id="{269251BD-59AE-40F3-6700-1B1E2A732630}"/>
                </a:ext>
              </a:extLst>
            </p:cNvPr>
            <p:cNvSpPr txBox="1"/>
            <p:nvPr/>
          </p:nvSpPr>
          <p:spPr>
            <a:xfrm>
              <a:off x="5815865" y="3711707"/>
              <a:ext cx="417102" cy="215444"/>
            </a:xfrm>
            <a:prstGeom prst="rect">
              <a:avLst/>
            </a:prstGeom>
            <a:noFill/>
            <a:scene3d>
              <a:camera prst="orthographicFront"/>
              <a:lightRig rig="threePt" dir="t"/>
            </a:scene3d>
            <a:sp3d>
              <a:bevelT h="38100"/>
            </a:sp3d>
          </p:spPr>
          <p:txBody>
            <a:bodyPr wrap="none" rtlCol="0">
              <a:spAutoFit/>
            </a:bodyPr>
            <a:lstStyle/>
            <a:p>
              <a:r>
                <a:rPr lang="da-DK" sz="800" dirty="0" err="1"/>
                <a:t>Astat</a:t>
              </a:r>
              <a:endParaRPr lang="da-DK" sz="800" dirty="0"/>
            </a:p>
          </p:txBody>
        </p:sp>
        <p:sp>
          <p:nvSpPr>
            <p:cNvPr id="2573" name="Tekstfelt 2572">
              <a:hlinkClick r:id="rId9" action="ppaction://hlinksldjump"/>
              <a:extLst>
                <a:ext uri="{FF2B5EF4-FFF2-40B4-BE49-F238E27FC236}">
                  <a16:creationId xmlns:a16="http://schemas.microsoft.com/office/drawing/2014/main" id="{1B7FC223-435B-705E-AAE9-9DDC2F91C79B}"/>
                </a:ext>
              </a:extLst>
            </p:cNvPr>
            <p:cNvSpPr txBox="1"/>
            <p:nvPr/>
          </p:nvSpPr>
          <p:spPr>
            <a:xfrm>
              <a:off x="5685555" y="3844047"/>
              <a:ext cx="391454" cy="246221"/>
            </a:xfrm>
            <a:prstGeom prst="rect">
              <a:avLst/>
            </a:prstGeom>
            <a:noFill/>
          </p:spPr>
          <p:txBody>
            <a:bodyPr wrap="none" rtlCol="0">
              <a:spAutoFit/>
            </a:bodyPr>
            <a:lstStyle/>
            <a:p>
              <a:r>
                <a:rPr lang="da-DK" sz="1000" dirty="0"/>
                <a:t>210</a:t>
              </a:r>
            </a:p>
          </p:txBody>
        </p:sp>
      </p:grpSp>
      <p:grpSp>
        <p:nvGrpSpPr>
          <p:cNvPr id="2574" name="Gruppe 2573">
            <a:extLst>
              <a:ext uri="{FF2B5EF4-FFF2-40B4-BE49-F238E27FC236}">
                <a16:creationId xmlns:a16="http://schemas.microsoft.com/office/drawing/2014/main" id="{B3607C2F-8AC9-C9EE-FD79-0D815979B717}"/>
              </a:ext>
            </a:extLst>
          </p:cNvPr>
          <p:cNvGrpSpPr/>
          <p:nvPr/>
        </p:nvGrpSpPr>
        <p:grpSpPr>
          <a:xfrm>
            <a:off x="8349169" y="4657683"/>
            <a:ext cx="667465" cy="566405"/>
            <a:chOff x="5685555" y="3711707"/>
            <a:chExt cx="667465" cy="566405"/>
          </a:xfrm>
        </p:grpSpPr>
        <p:sp>
          <p:nvSpPr>
            <p:cNvPr id="2575" name="Rektangel 2574">
              <a:hlinkClick r:id="rId9" action="ppaction://hlinksldjump"/>
              <a:extLst>
                <a:ext uri="{FF2B5EF4-FFF2-40B4-BE49-F238E27FC236}">
                  <a16:creationId xmlns:a16="http://schemas.microsoft.com/office/drawing/2014/main" id="{5D0D5808-ADC7-ED4A-591A-69DAB4945762}"/>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76" name="Tekstfelt 2575">
              <a:hlinkClick r:id="rId9" action="ppaction://hlinksldjump"/>
              <a:extLst>
                <a:ext uri="{FF2B5EF4-FFF2-40B4-BE49-F238E27FC236}">
                  <a16:creationId xmlns:a16="http://schemas.microsoft.com/office/drawing/2014/main" id="{F832743B-DD95-9BD3-567F-B8D27DF46D6C}"/>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2577" name="Tekstfelt 2576">
              <a:hlinkClick r:id="rId9" action="ppaction://hlinksldjump"/>
              <a:extLst>
                <a:ext uri="{FF2B5EF4-FFF2-40B4-BE49-F238E27FC236}">
                  <a16:creationId xmlns:a16="http://schemas.microsoft.com/office/drawing/2014/main" id="{2AC06F9C-D092-4F69-BE44-376DEEEBBFC3}"/>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2578" name="Tekstfelt 2577">
              <a:hlinkClick r:id="rId9" action="ppaction://hlinksldjump"/>
              <a:extLst>
                <a:ext uri="{FF2B5EF4-FFF2-40B4-BE49-F238E27FC236}">
                  <a16:creationId xmlns:a16="http://schemas.microsoft.com/office/drawing/2014/main" id="{F9AF9416-1E1A-909D-0EEA-92C210AC4C43}"/>
                </a:ext>
              </a:extLst>
            </p:cNvPr>
            <p:cNvSpPr txBox="1"/>
            <p:nvPr/>
          </p:nvSpPr>
          <p:spPr>
            <a:xfrm>
              <a:off x="576020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2579" name="Tekstfelt 2578">
              <a:hlinkClick r:id="rId9" action="ppaction://hlinksldjump"/>
              <a:extLst>
                <a:ext uri="{FF2B5EF4-FFF2-40B4-BE49-F238E27FC236}">
                  <a16:creationId xmlns:a16="http://schemas.microsoft.com/office/drawing/2014/main" id="{EC403897-AEC2-26C3-C183-CF7DBED25B94}"/>
                </a:ext>
              </a:extLst>
            </p:cNvPr>
            <p:cNvSpPr txBox="1"/>
            <p:nvPr/>
          </p:nvSpPr>
          <p:spPr>
            <a:xfrm>
              <a:off x="5685555" y="3844047"/>
              <a:ext cx="391454" cy="246221"/>
            </a:xfrm>
            <a:prstGeom prst="rect">
              <a:avLst/>
            </a:prstGeom>
            <a:noFill/>
          </p:spPr>
          <p:txBody>
            <a:bodyPr wrap="none" rtlCol="0">
              <a:spAutoFit/>
            </a:bodyPr>
            <a:lstStyle/>
            <a:p>
              <a:r>
                <a:rPr lang="da-DK" sz="1000" dirty="0"/>
                <a:t>210</a:t>
              </a:r>
            </a:p>
          </p:txBody>
        </p:sp>
      </p:grpSp>
      <p:grpSp>
        <p:nvGrpSpPr>
          <p:cNvPr id="2580" name="Gruppe 2579">
            <a:extLst>
              <a:ext uri="{FF2B5EF4-FFF2-40B4-BE49-F238E27FC236}">
                <a16:creationId xmlns:a16="http://schemas.microsoft.com/office/drawing/2014/main" id="{E169F490-0635-154E-12D7-2BF6FA364721}"/>
              </a:ext>
            </a:extLst>
          </p:cNvPr>
          <p:cNvGrpSpPr/>
          <p:nvPr/>
        </p:nvGrpSpPr>
        <p:grpSpPr>
          <a:xfrm>
            <a:off x="9072138" y="4658935"/>
            <a:ext cx="667465" cy="566405"/>
            <a:chOff x="5685555" y="3711707"/>
            <a:chExt cx="667465" cy="566405"/>
          </a:xfrm>
        </p:grpSpPr>
        <p:sp>
          <p:nvSpPr>
            <p:cNvPr id="2581" name="Rektangel 2580">
              <a:hlinkClick r:id="rId9" action="ppaction://hlinksldjump"/>
              <a:extLst>
                <a:ext uri="{FF2B5EF4-FFF2-40B4-BE49-F238E27FC236}">
                  <a16:creationId xmlns:a16="http://schemas.microsoft.com/office/drawing/2014/main" id="{203CB63A-972F-F50A-69A9-671EBE5B697A}"/>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82" name="Tekstfelt 2581">
              <a:hlinkClick r:id="rId9" action="ppaction://hlinksldjump"/>
              <a:extLst>
                <a:ext uri="{FF2B5EF4-FFF2-40B4-BE49-F238E27FC236}">
                  <a16:creationId xmlns:a16="http://schemas.microsoft.com/office/drawing/2014/main" id="{01B3C88B-4AC1-0372-660C-2C819F0DB0AF}"/>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84</a:t>
              </a:r>
            </a:p>
          </p:txBody>
        </p:sp>
        <p:sp>
          <p:nvSpPr>
            <p:cNvPr id="2583" name="Tekstfelt 2582">
              <a:hlinkClick r:id="rId9" action="ppaction://hlinksldjump"/>
              <a:extLst>
                <a:ext uri="{FF2B5EF4-FFF2-40B4-BE49-F238E27FC236}">
                  <a16:creationId xmlns:a16="http://schemas.microsoft.com/office/drawing/2014/main" id="{1F181AE5-85F7-6A42-BA59-E777D95D909E}"/>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Po</a:t>
              </a:r>
            </a:p>
          </p:txBody>
        </p:sp>
        <p:sp>
          <p:nvSpPr>
            <p:cNvPr id="2584" name="Tekstfelt 2583">
              <a:hlinkClick r:id="rId9" action="ppaction://hlinksldjump"/>
              <a:extLst>
                <a:ext uri="{FF2B5EF4-FFF2-40B4-BE49-F238E27FC236}">
                  <a16:creationId xmlns:a16="http://schemas.microsoft.com/office/drawing/2014/main" id="{D8ACDED7-9533-D074-D37E-6A208B8CD8C9}"/>
                </a:ext>
              </a:extLst>
            </p:cNvPr>
            <p:cNvSpPr txBox="1"/>
            <p:nvPr/>
          </p:nvSpPr>
          <p:spPr>
            <a:xfrm>
              <a:off x="5720453" y="3711707"/>
              <a:ext cx="609462" cy="215444"/>
            </a:xfrm>
            <a:prstGeom prst="rect">
              <a:avLst/>
            </a:prstGeom>
            <a:noFill/>
            <a:scene3d>
              <a:camera prst="orthographicFront"/>
              <a:lightRig rig="threePt" dir="t"/>
            </a:scene3d>
            <a:sp3d>
              <a:bevelT h="38100"/>
            </a:sp3d>
          </p:spPr>
          <p:txBody>
            <a:bodyPr wrap="none" rtlCol="0">
              <a:spAutoFit/>
            </a:bodyPr>
            <a:lstStyle/>
            <a:p>
              <a:r>
                <a:rPr lang="da-DK" sz="800" dirty="0"/>
                <a:t>Polonium</a:t>
              </a:r>
            </a:p>
          </p:txBody>
        </p:sp>
        <p:sp>
          <p:nvSpPr>
            <p:cNvPr id="2585" name="Tekstfelt 2584">
              <a:hlinkClick r:id="rId9" action="ppaction://hlinksldjump"/>
              <a:extLst>
                <a:ext uri="{FF2B5EF4-FFF2-40B4-BE49-F238E27FC236}">
                  <a16:creationId xmlns:a16="http://schemas.microsoft.com/office/drawing/2014/main" id="{DB6DBC50-4D8A-53A7-2FB1-1E9F8765BC4F}"/>
                </a:ext>
              </a:extLst>
            </p:cNvPr>
            <p:cNvSpPr txBox="1"/>
            <p:nvPr/>
          </p:nvSpPr>
          <p:spPr>
            <a:xfrm>
              <a:off x="5685555" y="3844047"/>
              <a:ext cx="391454" cy="246221"/>
            </a:xfrm>
            <a:prstGeom prst="rect">
              <a:avLst/>
            </a:prstGeom>
            <a:noFill/>
          </p:spPr>
          <p:txBody>
            <a:bodyPr wrap="none" rtlCol="0">
              <a:spAutoFit/>
            </a:bodyPr>
            <a:lstStyle/>
            <a:p>
              <a:r>
                <a:rPr lang="da-DK" sz="1000" dirty="0"/>
                <a:t>210</a:t>
              </a:r>
            </a:p>
          </p:txBody>
        </p:sp>
      </p:grpSp>
      <p:grpSp>
        <p:nvGrpSpPr>
          <p:cNvPr id="2586" name="Gruppe 2585">
            <a:extLst>
              <a:ext uri="{FF2B5EF4-FFF2-40B4-BE49-F238E27FC236}">
                <a16:creationId xmlns:a16="http://schemas.microsoft.com/office/drawing/2014/main" id="{4D1287F2-D14F-2D89-27E7-F9A551EEF3AC}"/>
              </a:ext>
            </a:extLst>
          </p:cNvPr>
          <p:cNvGrpSpPr/>
          <p:nvPr/>
        </p:nvGrpSpPr>
        <p:grpSpPr>
          <a:xfrm>
            <a:off x="6226869" y="5354207"/>
            <a:ext cx="667465" cy="566405"/>
            <a:chOff x="5685555" y="3711707"/>
            <a:chExt cx="667465" cy="566405"/>
          </a:xfrm>
        </p:grpSpPr>
        <p:sp>
          <p:nvSpPr>
            <p:cNvPr id="2587" name="Rektangel 2586">
              <a:hlinkClick r:id="rId9" action="ppaction://hlinksldjump"/>
              <a:extLst>
                <a:ext uri="{FF2B5EF4-FFF2-40B4-BE49-F238E27FC236}">
                  <a16:creationId xmlns:a16="http://schemas.microsoft.com/office/drawing/2014/main" id="{8425B0E4-2661-3AE4-24D9-AF962151008D}"/>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88" name="Tekstfelt 2587">
              <a:hlinkClick r:id="rId9" action="ppaction://hlinksldjump"/>
              <a:extLst>
                <a:ext uri="{FF2B5EF4-FFF2-40B4-BE49-F238E27FC236}">
                  <a16:creationId xmlns:a16="http://schemas.microsoft.com/office/drawing/2014/main" id="{3DF3B244-DD27-CB67-B2A7-D2F3B1000818}"/>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2589" name="Tekstfelt 2588">
              <a:hlinkClick r:id="rId9" action="ppaction://hlinksldjump"/>
              <a:extLst>
                <a:ext uri="{FF2B5EF4-FFF2-40B4-BE49-F238E27FC236}">
                  <a16:creationId xmlns:a16="http://schemas.microsoft.com/office/drawing/2014/main" id="{2EBE8C9D-BE8B-2D8E-646B-C1E62BDBD053}"/>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2590" name="Tekstfelt 2589">
              <a:hlinkClick r:id="rId9" action="ppaction://hlinksldjump"/>
              <a:extLst>
                <a:ext uri="{FF2B5EF4-FFF2-40B4-BE49-F238E27FC236}">
                  <a16:creationId xmlns:a16="http://schemas.microsoft.com/office/drawing/2014/main" id="{2ECC7A7D-1C7C-2A2B-9DC3-3159BCC28397}"/>
                </a:ext>
              </a:extLst>
            </p:cNvPr>
            <p:cNvSpPr txBox="1"/>
            <p:nvPr/>
          </p:nvSpPr>
          <p:spPr>
            <a:xfrm>
              <a:off x="5823816" y="3711707"/>
              <a:ext cx="417102" cy="215444"/>
            </a:xfrm>
            <a:prstGeom prst="rect">
              <a:avLst/>
            </a:prstGeom>
            <a:noFill/>
            <a:scene3d>
              <a:camera prst="orthographicFront"/>
              <a:lightRig rig="threePt" dir="t"/>
            </a:scene3d>
            <a:sp3d>
              <a:bevelT h="38100"/>
            </a:sp3d>
          </p:spPr>
          <p:txBody>
            <a:bodyPr wrap="none" rtlCol="0">
              <a:spAutoFit/>
            </a:bodyPr>
            <a:lstStyle/>
            <a:p>
              <a:r>
                <a:rPr lang="da-DK" sz="800" dirty="0" err="1"/>
                <a:t>Astat</a:t>
              </a:r>
              <a:endParaRPr lang="da-DK" sz="800" dirty="0"/>
            </a:p>
          </p:txBody>
        </p:sp>
        <p:sp>
          <p:nvSpPr>
            <p:cNvPr id="2591" name="Tekstfelt 2590">
              <a:hlinkClick r:id="rId9" action="ppaction://hlinksldjump"/>
              <a:extLst>
                <a:ext uri="{FF2B5EF4-FFF2-40B4-BE49-F238E27FC236}">
                  <a16:creationId xmlns:a16="http://schemas.microsoft.com/office/drawing/2014/main" id="{0EA7FC6A-58A7-E053-E22A-F3D54D634BCE}"/>
                </a:ext>
              </a:extLst>
            </p:cNvPr>
            <p:cNvSpPr txBox="1"/>
            <p:nvPr/>
          </p:nvSpPr>
          <p:spPr>
            <a:xfrm>
              <a:off x="5685555" y="3844047"/>
              <a:ext cx="391454" cy="246221"/>
            </a:xfrm>
            <a:prstGeom prst="rect">
              <a:avLst/>
            </a:prstGeom>
            <a:noFill/>
          </p:spPr>
          <p:txBody>
            <a:bodyPr wrap="none" rtlCol="0">
              <a:spAutoFit/>
            </a:bodyPr>
            <a:lstStyle/>
            <a:p>
              <a:r>
                <a:rPr lang="da-DK" sz="1000" dirty="0"/>
                <a:t>212</a:t>
              </a:r>
            </a:p>
          </p:txBody>
        </p:sp>
      </p:grpSp>
      <p:grpSp>
        <p:nvGrpSpPr>
          <p:cNvPr id="2592" name="Gruppe 2591">
            <a:extLst>
              <a:ext uri="{FF2B5EF4-FFF2-40B4-BE49-F238E27FC236}">
                <a16:creationId xmlns:a16="http://schemas.microsoft.com/office/drawing/2014/main" id="{46DCC6DC-38C1-EF68-F4C6-42CD8E997BA8}"/>
              </a:ext>
            </a:extLst>
          </p:cNvPr>
          <p:cNvGrpSpPr/>
          <p:nvPr/>
        </p:nvGrpSpPr>
        <p:grpSpPr>
          <a:xfrm>
            <a:off x="6927164" y="5355459"/>
            <a:ext cx="667465" cy="566405"/>
            <a:chOff x="5685555" y="3711707"/>
            <a:chExt cx="667465" cy="566405"/>
          </a:xfrm>
        </p:grpSpPr>
        <p:sp>
          <p:nvSpPr>
            <p:cNvPr id="2593" name="Rektangel 2592">
              <a:hlinkClick r:id="rId9" action="ppaction://hlinksldjump"/>
              <a:extLst>
                <a:ext uri="{FF2B5EF4-FFF2-40B4-BE49-F238E27FC236}">
                  <a16:creationId xmlns:a16="http://schemas.microsoft.com/office/drawing/2014/main" id="{28CE946E-7411-DAD0-3CC9-8DBF3BE44087}"/>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94" name="Tekstfelt 2593">
              <a:hlinkClick r:id="rId9" action="ppaction://hlinksldjump"/>
              <a:extLst>
                <a:ext uri="{FF2B5EF4-FFF2-40B4-BE49-F238E27FC236}">
                  <a16:creationId xmlns:a16="http://schemas.microsoft.com/office/drawing/2014/main" id="{81F21EEA-4E1F-0301-7D06-2E99A3B31019}"/>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82</a:t>
              </a:r>
            </a:p>
          </p:txBody>
        </p:sp>
        <p:sp>
          <p:nvSpPr>
            <p:cNvPr id="2595" name="Tekstfelt 2594">
              <a:hlinkClick r:id="rId9" action="ppaction://hlinksldjump"/>
              <a:extLst>
                <a:ext uri="{FF2B5EF4-FFF2-40B4-BE49-F238E27FC236}">
                  <a16:creationId xmlns:a16="http://schemas.microsoft.com/office/drawing/2014/main" id="{E6914C32-E685-9A4A-7FCC-88E02055822B}"/>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Pb</a:t>
              </a:r>
              <a:endParaRPr lang="da-DK" sz="1600" dirty="0"/>
            </a:p>
          </p:txBody>
        </p:sp>
        <p:sp>
          <p:nvSpPr>
            <p:cNvPr id="2596" name="Tekstfelt 2595">
              <a:hlinkClick r:id="rId9" action="ppaction://hlinksldjump"/>
              <a:extLst>
                <a:ext uri="{FF2B5EF4-FFF2-40B4-BE49-F238E27FC236}">
                  <a16:creationId xmlns:a16="http://schemas.microsoft.com/office/drawing/2014/main" id="{02EC9BF4-B46E-C402-2D7D-CA9162524D10}"/>
                </a:ext>
              </a:extLst>
            </p:cNvPr>
            <p:cNvSpPr txBox="1"/>
            <p:nvPr/>
          </p:nvSpPr>
          <p:spPr>
            <a:xfrm>
              <a:off x="5855623" y="3711707"/>
              <a:ext cx="320922" cy="215444"/>
            </a:xfrm>
            <a:prstGeom prst="rect">
              <a:avLst/>
            </a:prstGeom>
            <a:noFill/>
            <a:scene3d>
              <a:camera prst="orthographicFront"/>
              <a:lightRig rig="threePt" dir="t"/>
            </a:scene3d>
            <a:sp3d>
              <a:bevelT h="38100"/>
            </a:sp3d>
          </p:spPr>
          <p:txBody>
            <a:bodyPr wrap="none" rtlCol="0">
              <a:spAutoFit/>
            </a:bodyPr>
            <a:lstStyle/>
            <a:p>
              <a:r>
                <a:rPr lang="da-DK" sz="800" dirty="0"/>
                <a:t>Bly</a:t>
              </a:r>
            </a:p>
          </p:txBody>
        </p:sp>
        <p:sp>
          <p:nvSpPr>
            <p:cNvPr id="2597" name="Tekstfelt 2596">
              <a:hlinkClick r:id="rId9" action="ppaction://hlinksldjump"/>
              <a:extLst>
                <a:ext uri="{FF2B5EF4-FFF2-40B4-BE49-F238E27FC236}">
                  <a16:creationId xmlns:a16="http://schemas.microsoft.com/office/drawing/2014/main" id="{CB6F8B5E-F4F0-B351-2354-C24E4D087EBA}"/>
                </a:ext>
              </a:extLst>
            </p:cNvPr>
            <p:cNvSpPr txBox="1"/>
            <p:nvPr/>
          </p:nvSpPr>
          <p:spPr>
            <a:xfrm>
              <a:off x="5685555" y="3844047"/>
              <a:ext cx="391454" cy="246221"/>
            </a:xfrm>
            <a:prstGeom prst="rect">
              <a:avLst/>
            </a:prstGeom>
            <a:noFill/>
          </p:spPr>
          <p:txBody>
            <a:bodyPr wrap="none" rtlCol="0">
              <a:spAutoFit/>
            </a:bodyPr>
            <a:lstStyle/>
            <a:p>
              <a:r>
                <a:rPr lang="da-DK" sz="1000" dirty="0"/>
                <a:t>207</a:t>
              </a:r>
            </a:p>
          </p:txBody>
        </p:sp>
      </p:grpSp>
      <p:grpSp>
        <p:nvGrpSpPr>
          <p:cNvPr id="2598" name="Gruppe 2597">
            <a:extLst>
              <a:ext uri="{FF2B5EF4-FFF2-40B4-BE49-F238E27FC236}">
                <a16:creationId xmlns:a16="http://schemas.microsoft.com/office/drawing/2014/main" id="{A4ECB87D-0EBC-2D05-1131-EFFBBB785C68}"/>
              </a:ext>
            </a:extLst>
          </p:cNvPr>
          <p:cNvGrpSpPr/>
          <p:nvPr/>
        </p:nvGrpSpPr>
        <p:grpSpPr>
          <a:xfrm>
            <a:off x="7646349" y="5352938"/>
            <a:ext cx="667465" cy="566405"/>
            <a:chOff x="5685555" y="3711707"/>
            <a:chExt cx="667465" cy="566405"/>
          </a:xfrm>
        </p:grpSpPr>
        <p:sp>
          <p:nvSpPr>
            <p:cNvPr id="2599" name="Rektangel 2598">
              <a:hlinkClick r:id="rId9" action="ppaction://hlinksldjump"/>
              <a:extLst>
                <a:ext uri="{FF2B5EF4-FFF2-40B4-BE49-F238E27FC236}">
                  <a16:creationId xmlns:a16="http://schemas.microsoft.com/office/drawing/2014/main" id="{46AD60B4-4117-2151-F13D-4F4442DE60DB}"/>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00" name="Tekstfelt 2599">
              <a:hlinkClick r:id="rId9" action="ppaction://hlinksldjump"/>
              <a:extLst>
                <a:ext uri="{FF2B5EF4-FFF2-40B4-BE49-F238E27FC236}">
                  <a16:creationId xmlns:a16="http://schemas.microsoft.com/office/drawing/2014/main" id="{4E40208B-9004-38D0-4FD7-CD99CA8AB3FA}"/>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2601" name="Tekstfelt 2600">
              <a:hlinkClick r:id="rId9" action="ppaction://hlinksldjump"/>
              <a:extLst>
                <a:ext uri="{FF2B5EF4-FFF2-40B4-BE49-F238E27FC236}">
                  <a16:creationId xmlns:a16="http://schemas.microsoft.com/office/drawing/2014/main" id="{5B0084E3-8C83-FCF1-CDDB-6976A85A54BF}"/>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2602" name="Tekstfelt 2601">
              <a:hlinkClick r:id="rId9" action="ppaction://hlinksldjump"/>
              <a:extLst>
                <a:ext uri="{FF2B5EF4-FFF2-40B4-BE49-F238E27FC236}">
                  <a16:creationId xmlns:a16="http://schemas.microsoft.com/office/drawing/2014/main" id="{02AA83A7-1CB5-F6FC-09DF-FADDC599F7BB}"/>
                </a:ext>
              </a:extLst>
            </p:cNvPr>
            <p:cNvSpPr txBox="1"/>
            <p:nvPr/>
          </p:nvSpPr>
          <p:spPr>
            <a:xfrm>
              <a:off x="576020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2603" name="Tekstfelt 2602">
              <a:hlinkClick r:id="rId9" action="ppaction://hlinksldjump"/>
              <a:extLst>
                <a:ext uri="{FF2B5EF4-FFF2-40B4-BE49-F238E27FC236}">
                  <a16:creationId xmlns:a16="http://schemas.microsoft.com/office/drawing/2014/main" id="{8A53E9BA-CA09-B415-E9F8-8D41CE2D059D}"/>
                </a:ext>
              </a:extLst>
            </p:cNvPr>
            <p:cNvSpPr txBox="1"/>
            <p:nvPr/>
          </p:nvSpPr>
          <p:spPr>
            <a:xfrm>
              <a:off x="5685555" y="3844047"/>
              <a:ext cx="391454" cy="246221"/>
            </a:xfrm>
            <a:prstGeom prst="rect">
              <a:avLst/>
            </a:prstGeom>
            <a:noFill/>
          </p:spPr>
          <p:txBody>
            <a:bodyPr wrap="none" rtlCol="0">
              <a:spAutoFit/>
            </a:bodyPr>
            <a:lstStyle/>
            <a:p>
              <a:r>
                <a:rPr lang="da-DK" sz="1000" dirty="0"/>
                <a:t>212</a:t>
              </a:r>
            </a:p>
          </p:txBody>
        </p:sp>
      </p:grpSp>
      <p:grpSp>
        <p:nvGrpSpPr>
          <p:cNvPr id="2604" name="Gruppe 2603">
            <a:extLst>
              <a:ext uri="{FF2B5EF4-FFF2-40B4-BE49-F238E27FC236}">
                <a16:creationId xmlns:a16="http://schemas.microsoft.com/office/drawing/2014/main" id="{0AAE3F62-BFCD-19CB-D8A6-B5A2FB303E42}"/>
              </a:ext>
            </a:extLst>
          </p:cNvPr>
          <p:cNvGrpSpPr/>
          <p:nvPr/>
        </p:nvGrpSpPr>
        <p:grpSpPr>
          <a:xfrm>
            <a:off x="8350423" y="5350415"/>
            <a:ext cx="667465" cy="566405"/>
            <a:chOff x="5685555" y="3711707"/>
            <a:chExt cx="667465" cy="566405"/>
          </a:xfrm>
        </p:grpSpPr>
        <p:sp>
          <p:nvSpPr>
            <p:cNvPr id="2605" name="Rektangel 2604">
              <a:hlinkClick r:id="rId9" action="ppaction://hlinksldjump"/>
              <a:extLst>
                <a:ext uri="{FF2B5EF4-FFF2-40B4-BE49-F238E27FC236}">
                  <a16:creationId xmlns:a16="http://schemas.microsoft.com/office/drawing/2014/main" id="{14DE0218-7BE3-9116-8E4D-D7EAA6EF429D}"/>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06" name="Tekstfelt 2605">
              <a:hlinkClick r:id="rId9" action="ppaction://hlinksldjump"/>
              <a:extLst>
                <a:ext uri="{FF2B5EF4-FFF2-40B4-BE49-F238E27FC236}">
                  <a16:creationId xmlns:a16="http://schemas.microsoft.com/office/drawing/2014/main" id="{28858EE4-F356-A360-7A07-F31AD0F2779B}"/>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2607" name="Tekstfelt 2606">
              <a:hlinkClick r:id="rId9" action="ppaction://hlinksldjump"/>
              <a:extLst>
                <a:ext uri="{FF2B5EF4-FFF2-40B4-BE49-F238E27FC236}">
                  <a16:creationId xmlns:a16="http://schemas.microsoft.com/office/drawing/2014/main" id="{09DC6369-9A14-ED39-DA41-A1F772C706EF}"/>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2608" name="Tekstfelt 2607">
              <a:hlinkClick r:id="rId9" action="ppaction://hlinksldjump"/>
              <a:extLst>
                <a:ext uri="{FF2B5EF4-FFF2-40B4-BE49-F238E27FC236}">
                  <a16:creationId xmlns:a16="http://schemas.microsoft.com/office/drawing/2014/main" id="{AF5FC3FA-20A3-DE21-1FC7-D5A889E030F2}"/>
                </a:ext>
              </a:extLst>
            </p:cNvPr>
            <p:cNvSpPr txBox="1"/>
            <p:nvPr/>
          </p:nvSpPr>
          <p:spPr>
            <a:xfrm>
              <a:off x="5807915" y="3711707"/>
              <a:ext cx="417102" cy="215444"/>
            </a:xfrm>
            <a:prstGeom prst="rect">
              <a:avLst/>
            </a:prstGeom>
            <a:noFill/>
            <a:scene3d>
              <a:camera prst="orthographicFront"/>
              <a:lightRig rig="threePt" dir="t"/>
            </a:scene3d>
            <a:sp3d>
              <a:bevelT h="38100"/>
            </a:sp3d>
          </p:spPr>
          <p:txBody>
            <a:bodyPr wrap="none" rtlCol="0">
              <a:spAutoFit/>
            </a:bodyPr>
            <a:lstStyle/>
            <a:p>
              <a:r>
                <a:rPr lang="da-DK" sz="800" dirty="0" err="1"/>
                <a:t>Astat</a:t>
              </a:r>
              <a:endParaRPr lang="da-DK" sz="800" dirty="0"/>
            </a:p>
          </p:txBody>
        </p:sp>
        <p:sp>
          <p:nvSpPr>
            <p:cNvPr id="2609" name="Tekstfelt 2608">
              <a:hlinkClick r:id="rId9" action="ppaction://hlinksldjump"/>
              <a:extLst>
                <a:ext uri="{FF2B5EF4-FFF2-40B4-BE49-F238E27FC236}">
                  <a16:creationId xmlns:a16="http://schemas.microsoft.com/office/drawing/2014/main" id="{A4137C92-38EC-7D4B-D1FF-92B640EDFC91}"/>
                </a:ext>
              </a:extLst>
            </p:cNvPr>
            <p:cNvSpPr txBox="1"/>
            <p:nvPr/>
          </p:nvSpPr>
          <p:spPr>
            <a:xfrm>
              <a:off x="5685555" y="3844047"/>
              <a:ext cx="391454" cy="246221"/>
            </a:xfrm>
            <a:prstGeom prst="rect">
              <a:avLst/>
            </a:prstGeom>
            <a:noFill/>
          </p:spPr>
          <p:txBody>
            <a:bodyPr wrap="none" rtlCol="0">
              <a:spAutoFit/>
            </a:bodyPr>
            <a:lstStyle/>
            <a:p>
              <a:r>
                <a:rPr lang="da-DK" sz="1000" dirty="0"/>
                <a:t>214</a:t>
              </a:r>
            </a:p>
          </p:txBody>
        </p:sp>
      </p:grpSp>
      <p:grpSp>
        <p:nvGrpSpPr>
          <p:cNvPr id="2610" name="Gruppe 2609">
            <a:extLst>
              <a:ext uri="{FF2B5EF4-FFF2-40B4-BE49-F238E27FC236}">
                <a16:creationId xmlns:a16="http://schemas.microsoft.com/office/drawing/2014/main" id="{B7E5F39D-0376-9CD0-526D-D5D150B72E9D}"/>
              </a:ext>
            </a:extLst>
          </p:cNvPr>
          <p:cNvGrpSpPr/>
          <p:nvPr/>
        </p:nvGrpSpPr>
        <p:grpSpPr>
          <a:xfrm>
            <a:off x="9073392" y="5351667"/>
            <a:ext cx="667465" cy="566405"/>
            <a:chOff x="5685555" y="3711707"/>
            <a:chExt cx="667465" cy="566405"/>
          </a:xfrm>
        </p:grpSpPr>
        <p:sp>
          <p:nvSpPr>
            <p:cNvPr id="2611" name="Rektangel 2610">
              <a:hlinkClick r:id="rId9" action="ppaction://hlinksldjump"/>
              <a:extLst>
                <a:ext uri="{FF2B5EF4-FFF2-40B4-BE49-F238E27FC236}">
                  <a16:creationId xmlns:a16="http://schemas.microsoft.com/office/drawing/2014/main" id="{046C9DFE-1749-05BE-96F4-C498F3055C4E}"/>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12" name="Tekstfelt 2611">
              <a:hlinkClick r:id="rId9" action="ppaction://hlinksldjump"/>
              <a:extLst>
                <a:ext uri="{FF2B5EF4-FFF2-40B4-BE49-F238E27FC236}">
                  <a16:creationId xmlns:a16="http://schemas.microsoft.com/office/drawing/2014/main" id="{F11C619F-D798-A4A8-AEAB-EB45DA21B5DF}"/>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82</a:t>
              </a:r>
            </a:p>
          </p:txBody>
        </p:sp>
        <p:sp>
          <p:nvSpPr>
            <p:cNvPr id="2613" name="Tekstfelt 2612">
              <a:hlinkClick r:id="rId9" action="ppaction://hlinksldjump"/>
              <a:extLst>
                <a:ext uri="{FF2B5EF4-FFF2-40B4-BE49-F238E27FC236}">
                  <a16:creationId xmlns:a16="http://schemas.microsoft.com/office/drawing/2014/main" id="{55D841AD-7510-482B-C1F7-872345867CD7}"/>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Pb</a:t>
              </a:r>
              <a:endParaRPr lang="da-DK" sz="1600" dirty="0"/>
            </a:p>
          </p:txBody>
        </p:sp>
        <p:sp>
          <p:nvSpPr>
            <p:cNvPr id="2614" name="Tekstfelt 2613">
              <a:hlinkClick r:id="rId9" action="ppaction://hlinksldjump"/>
              <a:extLst>
                <a:ext uri="{FF2B5EF4-FFF2-40B4-BE49-F238E27FC236}">
                  <a16:creationId xmlns:a16="http://schemas.microsoft.com/office/drawing/2014/main" id="{11FB97E9-AD2B-EBAE-FDED-9FC5DA507FAC}"/>
                </a:ext>
              </a:extLst>
            </p:cNvPr>
            <p:cNvSpPr txBox="1"/>
            <p:nvPr/>
          </p:nvSpPr>
          <p:spPr>
            <a:xfrm>
              <a:off x="5863575" y="3711707"/>
              <a:ext cx="320922" cy="215444"/>
            </a:xfrm>
            <a:prstGeom prst="rect">
              <a:avLst/>
            </a:prstGeom>
            <a:noFill/>
            <a:scene3d>
              <a:camera prst="orthographicFront"/>
              <a:lightRig rig="threePt" dir="t"/>
            </a:scene3d>
            <a:sp3d>
              <a:bevelT h="38100"/>
            </a:sp3d>
          </p:spPr>
          <p:txBody>
            <a:bodyPr wrap="none" rtlCol="0">
              <a:spAutoFit/>
            </a:bodyPr>
            <a:lstStyle/>
            <a:p>
              <a:r>
                <a:rPr lang="da-DK" sz="800" dirty="0"/>
                <a:t>Bly</a:t>
              </a:r>
            </a:p>
          </p:txBody>
        </p:sp>
        <p:sp>
          <p:nvSpPr>
            <p:cNvPr id="2615" name="Tekstfelt 2614">
              <a:hlinkClick r:id="rId9" action="ppaction://hlinksldjump"/>
              <a:extLst>
                <a:ext uri="{FF2B5EF4-FFF2-40B4-BE49-F238E27FC236}">
                  <a16:creationId xmlns:a16="http://schemas.microsoft.com/office/drawing/2014/main" id="{2A9162A2-8864-4BFD-DD9B-1E32E0F456C4}"/>
                </a:ext>
              </a:extLst>
            </p:cNvPr>
            <p:cNvSpPr txBox="1"/>
            <p:nvPr/>
          </p:nvSpPr>
          <p:spPr>
            <a:xfrm>
              <a:off x="5685555" y="3844047"/>
              <a:ext cx="391454" cy="246221"/>
            </a:xfrm>
            <a:prstGeom prst="rect">
              <a:avLst/>
            </a:prstGeom>
            <a:noFill/>
          </p:spPr>
          <p:txBody>
            <a:bodyPr wrap="none" rtlCol="0">
              <a:spAutoFit/>
            </a:bodyPr>
            <a:lstStyle/>
            <a:p>
              <a:r>
                <a:rPr lang="da-DK" sz="1000" dirty="0"/>
                <a:t>208</a:t>
              </a:r>
            </a:p>
          </p:txBody>
        </p:sp>
      </p:grpSp>
      <p:sp>
        <p:nvSpPr>
          <p:cNvPr id="3" name="Tekstfelt 2">
            <a:extLst>
              <a:ext uri="{FF2B5EF4-FFF2-40B4-BE49-F238E27FC236}">
                <a16:creationId xmlns:a16="http://schemas.microsoft.com/office/drawing/2014/main" id="{9EB93909-9B96-02A1-D309-2A3E8820C4DD}"/>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cxnSp>
        <p:nvCxnSpPr>
          <p:cNvPr id="6" name="Lige pilforbindelse 5">
            <a:extLst>
              <a:ext uri="{FF2B5EF4-FFF2-40B4-BE49-F238E27FC236}">
                <a16:creationId xmlns:a16="http://schemas.microsoft.com/office/drawing/2014/main" id="{BBD143E9-F60F-86C4-AAF6-1ECB5E1BB98E}"/>
              </a:ext>
            </a:extLst>
          </p:cNvPr>
          <p:cNvCxnSpPr>
            <a:cxnSpLocks/>
          </p:cNvCxnSpPr>
          <p:nvPr/>
        </p:nvCxnSpPr>
        <p:spPr>
          <a:xfrm flipH="1">
            <a:off x="5053063" y="4799420"/>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7" name="Lige pilforbindelse 6">
            <a:extLst>
              <a:ext uri="{FF2B5EF4-FFF2-40B4-BE49-F238E27FC236}">
                <a16:creationId xmlns:a16="http://schemas.microsoft.com/office/drawing/2014/main" id="{865B416D-1EA3-DBFA-4077-6C7CA75488D8}"/>
              </a:ext>
            </a:extLst>
          </p:cNvPr>
          <p:cNvCxnSpPr>
            <a:cxnSpLocks/>
          </p:cNvCxnSpPr>
          <p:nvPr/>
        </p:nvCxnSpPr>
        <p:spPr>
          <a:xfrm flipH="1">
            <a:off x="4183102" y="5650798"/>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8" name="Lige pilforbindelse 7">
            <a:extLst>
              <a:ext uri="{FF2B5EF4-FFF2-40B4-BE49-F238E27FC236}">
                <a16:creationId xmlns:a16="http://schemas.microsoft.com/office/drawing/2014/main" id="{619630DC-4774-B000-1FF3-7C69EDB05454}"/>
              </a:ext>
            </a:extLst>
          </p:cNvPr>
          <p:cNvCxnSpPr>
            <a:cxnSpLocks/>
          </p:cNvCxnSpPr>
          <p:nvPr/>
        </p:nvCxnSpPr>
        <p:spPr>
          <a:xfrm flipH="1">
            <a:off x="2454019" y="5656747"/>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9" name="Lige pilforbindelse 8">
            <a:extLst>
              <a:ext uri="{FF2B5EF4-FFF2-40B4-BE49-F238E27FC236}">
                <a16:creationId xmlns:a16="http://schemas.microsoft.com/office/drawing/2014/main" id="{3D9574DD-7110-9098-9F54-92EB96542F45}"/>
              </a:ext>
            </a:extLst>
          </p:cNvPr>
          <p:cNvCxnSpPr>
            <a:cxnSpLocks noChangeAspect="1"/>
          </p:cNvCxnSpPr>
          <p:nvPr/>
        </p:nvCxnSpPr>
        <p:spPr>
          <a:xfrm rot="10800000">
            <a:off x="3740164" y="6065641"/>
            <a:ext cx="252000" cy="212400"/>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10" name="Lige pilforbindelse 9">
            <a:extLst>
              <a:ext uri="{FF2B5EF4-FFF2-40B4-BE49-F238E27FC236}">
                <a16:creationId xmlns:a16="http://schemas.microsoft.com/office/drawing/2014/main" id="{C4845ACC-E5C4-74FE-A48D-460B5CB3EE83}"/>
              </a:ext>
            </a:extLst>
          </p:cNvPr>
          <p:cNvCxnSpPr>
            <a:cxnSpLocks noChangeAspect="1"/>
          </p:cNvCxnSpPr>
          <p:nvPr/>
        </p:nvCxnSpPr>
        <p:spPr>
          <a:xfrm rot="10800000">
            <a:off x="3307849" y="5633326"/>
            <a:ext cx="252000" cy="212400"/>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11" name="Lige pilforbindelse 10">
            <a:extLst>
              <a:ext uri="{FF2B5EF4-FFF2-40B4-BE49-F238E27FC236}">
                <a16:creationId xmlns:a16="http://schemas.microsoft.com/office/drawing/2014/main" id="{EDB6AA81-EFD2-E45C-669F-8E851F231723}"/>
              </a:ext>
            </a:extLst>
          </p:cNvPr>
          <p:cNvCxnSpPr>
            <a:cxnSpLocks noChangeAspect="1"/>
          </p:cNvCxnSpPr>
          <p:nvPr/>
        </p:nvCxnSpPr>
        <p:spPr>
          <a:xfrm rot="10800000">
            <a:off x="1995339" y="6081194"/>
            <a:ext cx="252000" cy="212400"/>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12" name="Lige pilforbindelse 11">
            <a:extLst>
              <a:ext uri="{FF2B5EF4-FFF2-40B4-BE49-F238E27FC236}">
                <a16:creationId xmlns:a16="http://schemas.microsoft.com/office/drawing/2014/main" id="{2FB2F500-85DD-65BD-4C7A-12EB3681B762}"/>
              </a:ext>
            </a:extLst>
          </p:cNvPr>
          <p:cNvCxnSpPr>
            <a:cxnSpLocks noChangeAspect="1"/>
          </p:cNvCxnSpPr>
          <p:nvPr/>
        </p:nvCxnSpPr>
        <p:spPr>
          <a:xfrm rot="10800000">
            <a:off x="1531924" y="5623999"/>
            <a:ext cx="252000" cy="212400"/>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1713013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7"/>
                                        </p:tgtEl>
                                        <p:attrNameLst>
                                          <p:attrName>style.visibility</p:attrName>
                                        </p:attrNameLst>
                                      </p:cBhvr>
                                      <p:to>
                                        <p:strVal val="visible"/>
                                      </p:to>
                                    </p:set>
                                    <p:animEffect transition="in" filter="dissolve">
                                      <p:cBhvr>
                                        <p:cTn id="11" dur="500"/>
                                        <p:tgtEl>
                                          <p:spTgt spid="7"/>
                                        </p:tgtEl>
                                      </p:cBhvr>
                                    </p:animEffect>
                                  </p:childTnLst>
                                </p:cTn>
                              </p:par>
                            </p:childTnLst>
                          </p:cTn>
                        </p:par>
                        <p:par>
                          <p:cTn id="12" fill="hold">
                            <p:stCondLst>
                              <p:cond delay="1000"/>
                            </p:stCondLst>
                            <p:childTnLst>
                              <p:par>
                                <p:cTn id="13" presetID="9" presetClass="entr" presetSubtype="0" fill="hold" nodeType="after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dissolve">
                                      <p:cBhvr>
                                        <p:cTn id="15" dur="500"/>
                                        <p:tgtEl>
                                          <p:spTgt spid="9"/>
                                        </p:tgtEl>
                                      </p:cBhvr>
                                    </p:animEffect>
                                  </p:childTnLst>
                                </p:cTn>
                              </p:par>
                            </p:childTnLst>
                          </p:cTn>
                        </p:par>
                        <p:par>
                          <p:cTn id="16" fill="hold">
                            <p:stCondLst>
                              <p:cond delay="1500"/>
                            </p:stCondLst>
                            <p:childTnLst>
                              <p:par>
                                <p:cTn id="17" presetID="9" presetClass="entr" presetSubtype="0" fill="hold" nodeType="afterEffect">
                                  <p:stCondLst>
                                    <p:cond delay="0"/>
                                  </p:stCondLst>
                                  <p:childTnLst>
                                    <p:set>
                                      <p:cBhvr>
                                        <p:cTn id="18" dur="1" fill="hold">
                                          <p:stCondLst>
                                            <p:cond delay="0"/>
                                          </p:stCondLst>
                                        </p:cTn>
                                        <p:tgtEl>
                                          <p:spTgt spid="10"/>
                                        </p:tgtEl>
                                        <p:attrNameLst>
                                          <p:attrName>style.visibility</p:attrName>
                                        </p:attrNameLst>
                                      </p:cBhvr>
                                      <p:to>
                                        <p:strVal val="visible"/>
                                      </p:to>
                                    </p:set>
                                    <p:animEffect transition="in" filter="dissolve">
                                      <p:cBhvr>
                                        <p:cTn id="19" dur="500"/>
                                        <p:tgtEl>
                                          <p:spTgt spid="10"/>
                                        </p:tgtEl>
                                      </p:cBhvr>
                                    </p:animEffect>
                                  </p:childTnLst>
                                </p:cTn>
                              </p:par>
                            </p:childTnLst>
                          </p:cTn>
                        </p:par>
                        <p:par>
                          <p:cTn id="20" fill="hold">
                            <p:stCondLst>
                              <p:cond delay="2000"/>
                            </p:stCondLst>
                            <p:childTnLst>
                              <p:par>
                                <p:cTn id="21" presetID="9" presetClass="entr" presetSubtype="0" fill="hold" nodeType="afterEffect">
                                  <p:stCondLst>
                                    <p:cond delay="0"/>
                                  </p:stCondLst>
                                  <p:childTnLst>
                                    <p:set>
                                      <p:cBhvr>
                                        <p:cTn id="22" dur="1" fill="hold">
                                          <p:stCondLst>
                                            <p:cond delay="0"/>
                                          </p:stCondLst>
                                        </p:cTn>
                                        <p:tgtEl>
                                          <p:spTgt spid="8"/>
                                        </p:tgtEl>
                                        <p:attrNameLst>
                                          <p:attrName>style.visibility</p:attrName>
                                        </p:attrNameLst>
                                      </p:cBhvr>
                                      <p:to>
                                        <p:strVal val="visible"/>
                                      </p:to>
                                    </p:set>
                                    <p:animEffect transition="in" filter="dissolve">
                                      <p:cBhvr>
                                        <p:cTn id="23" dur="500"/>
                                        <p:tgtEl>
                                          <p:spTgt spid="8"/>
                                        </p:tgtEl>
                                      </p:cBhvr>
                                    </p:animEffect>
                                  </p:childTnLst>
                                </p:cTn>
                              </p:par>
                            </p:childTnLst>
                          </p:cTn>
                        </p:par>
                        <p:par>
                          <p:cTn id="24" fill="hold">
                            <p:stCondLst>
                              <p:cond delay="2500"/>
                            </p:stCondLst>
                            <p:childTnLst>
                              <p:par>
                                <p:cTn id="25" presetID="9" presetClass="entr" presetSubtype="0" fill="hold" nodeType="afterEffect">
                                  <p:stCondLst>
                                    <p:cond delay="0"/>
                                  </p:stCondLst>
                                  <p:childTnLst>
                                    <p:set>
                                      <p:cBhvr>
                                        <p:cTn id="26" dur="1" fill="hold">
                                          <p:stCondLst>
                                            <p:cond delay="0"/>
                                          </p:stCondLst>
                                        </p:cTn>
                                        <p:tgtEl>
                                          <p:spTgt spid="11"/>
                                        </p:tgtEl>
                                        <p:attrNameLst>
                                          <p:attrName>style.visibility</p:attrName>
                                        </p:attrNameLst>
                                      </p:cBhvr>
                                      <p:to>
                                        <p:strVal val="visible"/>
                                      </p:to>
                                    </p:set>
                                    <p:animEffect transition="in" filter="dissolve">
                                      <p:cBhvr>
                                        <p:cTn id="27" dur="500"/>
                                        <p:tgtEl>
                                          <p:spTgt spid="11"/>
                                        </p:tgtEl>
                                      </p:cBhvr>
                                    </p:animEffect>
                                  </p:childTnLst>
                                </p:cTn>
                              </p:par>
                            </p:childTnLst>
                          </p:cTn>
                        </p:par>
                        <p:par>
                          <p:cTn id="28" fill="hold">
                            <p:stCondLst>
                              <p:cond delay="3000"/>
                            </p:stCondLst>
                            <p:childTnLst>
                              <p:par>
                                <p:cTn id="29" presetID="9" presetClass="entr" presetSubtype="0" fill="hold" nodeType="afterEffect">
                                  <p:stCondLst>
                                    <p:cond delay="0"/>
                                  </p:stCondLst>
                                  <p:childTnLst>
                                    <p:set>
                                      <p:cBhvr>
                                        <p:cTn id="30" dur="1" fill="hold">
                                          <p:stCondLst>
                                            <p:cond delay="0"/>
                                          </p:stCondLst>
                                        </p:cTn>
                                        <p:tgtEl>
                                          <p:spTgt spid="12"/>
                                        </p:tgtEl>
                                        <p:attrNameLst>
                                          <p:attrName>style.visibility</p:attrName>
                                        </p:attrNameLst>
                                      </p:cBhvr>
                                      <p:to>
                                        <p:strVal val="visible"/>
                                      </p:to>
                                    </p:set>
                                    <p:animEffect transition="in" filter="dissolve">
                                      <p:cBhvr>
                                        <p:cTn id="31"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9420F11-6444-A524-9175-11156B2CEF96}"/>
            </a:ext>
          </a:extLst>
        </p:cNvPr>
        <p:cNvGrpSpPr/>
        <p:nvPr/>
      </p:nvGrpSpPr>
      <p:grpSpPr>
        <a:xfrm>
          <a:off x="0" y="0"/>
          <a:ext cx="0" cy="0"/>
          <a:chOff x="0" y="0"/>
          <a:chExt cx="0" cy="0"/>
        </a:xfrm>
      </p:grpSpPr>
      <p:pic>
        <p:nvPicPr>
          <p:cNvPr id="2552" name="Picture 2" descr="Ai Genereret, Forladt, Bygning, Gammel">
            <a:extLst>
              <a:ext uri="{FF2B5EF4-FFF2-40B4-BE49-F238E27FC236}">
                <a16:creationId xmlns:a16="http://schemas.microsoft.com/office/drawing/2014/main" id="{5C499F94-E4D5-2B37-2F0D-39951C670BBF}"/>
              </a:ext>
            </a:extLst>
          </p:cNvPr>
          <p:cNvPicPr>
            <a:picLocks noChangeAspect="1" noChangeArrowheads="1"/>
          </p:cNvPicPr>
          <p:nvPr/>
        </p:nvPicPr>
        <p:blipFill>
          <a:blip r:embed="rId5">
            <a:extLst>
              <a:ext uri="{BEBA8EAE-BF5A-486C-A8C5-ECC9F3942E4B}">
                <a14:imgProps xmlns:a14="http://schemas.microsoft.com/office/drawing/2010/main">
                  <a14:imgLayer r:embed="rId6">
                    <a14:imgEffect>
                      <a14:brightnessContrast bright="-40000" contrast="-40000"/>
                    </a14:imgEffect>
                  </a14:imgLayer>
                </a14:imgProps>
              </a:ext>
              <a:ext uri="{28A0092B-C50C-407E-A947-70E740481C1C}">
                <a14:useLocalDpi xmlns:a14="http://schemas.microsoft.com/office/drawing/2010/main" val="0"/>
              </a:ext>
            </a:extLst>
          </a:blip>
          <a:srcRect l="5024" r="14072" b="-1"/>
          <a:stretch/>
        </p:blipFill>
        <p:spPr bwMode="auto">
          <a:xfrm>
            <a:off x="20" y="1282"/>
            <a:ext cx="9905980" cy="6856718"/>
          </a:xfrm>
          <a:prstGeom prst="rect">
            <a:avLst/>
          </a:prstGeom>
          <a:noFill/>
          <a:extLst>
            <a:ext uri="{909E8E84-426E-40DD-AFC4-6F175D3DCCD1}">
              <a14:hiddenFill xmlns:a14="http://schemas.microsoft.com/office/drawing/2010/main">
                <a:solidFill>
                  <a:srgbClr val="FFFFFF"/>
                </a:solidFill>
              </a14:hiddenFill>
            </a:ext>
          </a:extLst>
        </p:spPr>
      </p:pic>
      <p:grpSp>
        <p:nvGrpSpPr>
          <p:cNvPr id="1640" name="Gruppe 1639">
            <a:extLst>
              <a:ext uri="{FF2B5EF4-FFF2-40B4-BE49-F238E27FC236}">
                <a16:creationId xmlns:a16="http://schemas.microsoft.com/office/drawing/2014/main" id="{059A5159-9F1B-17D8-9502-4D45D1150411}"/>
              </a:ext>
            </a:extLst>
          </p:cNvPr>
          <p:cNvGrpSpPr/>
          <p:nvPr/>
        </p:nvGrpSpPr>
        <p:grpSpPr>
          <a:xfrm>
            <a:off x="338113" y="1387706"/>
            <a:ext cx="5842309" cy="5233756"/>
            <a:chOff x="766885" y="981717"/>
            <a:chExt cx="5842309" cy="5233756"/>
          </a:xfrm>
        </p:grpSpPr>
        <p:grpSp>
          <p:nvGrpSpPr>
            <p:cNvPr id="1641" name="Gruppe 1640">
              <a:extLst>
                <a:ext uri="{FF2B5EF4-FFF2-40B4-BE49-F238E27FC236}">
                  <a16:creationId xmlns:a16="http://schemas.microsoft.com/office/drawing/2014/main" id="{6760B5D1-2B75-F183-5659-F4CF48DBAEB0}"/>
                </a:ext>
              </a:extLst>
            </p:cNvPr>
            <p:cNvGrpSpPr/>
            <p:nvPr/>
          </p:nvGrpSpPr>
          <p:grpSpPr>
            <a:xfrm>
              <a:off x="778422" y="981717"/>
              <a:ext cx="5830772" cy="5233756"/>
              <a:chOff x="-136438" y="1029165"/>
              <a:chExt cx="5830772" cy="5233756"/>
            </a:xfrm>
          </p:grpSpPr>
          <p:grpSp>
            <p:nvGrpSpPr>
              <p:cNvPr id="1808" name="Gruppe 1807">
                <a:extLst>
                  <a:ext uri="{FF2B5EF4-FFF2-40B4-BE49-F238E27FC236}">
                    <a16:creationId xmlns:a16="http://schemas.microsoft.com/office/drawing/2014/main" id="{3CD1675B-A014-5304-CCDD-3ACA2D93FF5F}"/>
                  </a:ext>
                </a:extLst>
              </p:cNvPr>
              <p:cNvGrpSpPr/>
              <p:nvPr/>
            </p:nvGrpSpPr>
            <p:grpSpPr>
              <a:xfrm>
                <a:off x="4253398" y="1061132"/>
                <a:ext cx="442069" cy="4756379"/>
                <a:chOff x="3817279" y="1064461"/>
                <a:chExt cx="442069" cy="4756379"/>
              </a:xfrm>
            </p:grpSpPr>
            <p:sp>
              <p:nvSpPr>
                <p:cNvPr id="2478" name="Rektangel 2477">
                  <a:extLst>
                    <a:ext uri="{FF2B5EF4-FFF2-40B4-BE49-F238E27FC236}">
                      <a16:creationId xmlns:a16="http://schemas.microsoft.com/office/drawing/2014/main" id="{3DBB19EA-0CCA-FF50-9A88-81F02E75A098}"/>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79" name="Rektangel 2478">
                  <a:extLst>
                    <a:ext uri="{FF2B5EF4-FFF2-40B4-BE49-F238E27FC236}">
                      <a16:creationId xmlns:a16="http://schemas.microsoft.com/office/drawing/2014/main" id="{6A68A9B6-1ADF-2CB8-3EB0-FBC9D8BBD205}"/>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0" name="Rektangel 2479">
                  <a:extLst>
                    <a:ext uri="{FF2B5EF4-FFF2-40B4-BE49-F238E27FC236}">
                      <a16:creationId xmlns:a16="http://schemas.microsoft.com/office/drawing/2014/main" id="{6633D495-03ED-DD2F-AAE5-916C2256FE5D}"/>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1" name="Rektangel 2480">
                  <a:extLst>
                    <a:ext uri="{FF2B5EF4-FFF2-40B4-BE49-F238E27FC236}">
                      <a16:creationId xmlns:a16="http://schemas.microsoft.com/office/drawing/2014/main" id="{8E076970-8468-1FFB-8060-644F13B4DFDF}"/>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2" name="Rektangel 2481">
                  <a:extLst>
                    <a:ext uri="{FF2B5EF4-FFF2-40B4-BE49-F238E27FC236}">
                      <a16:creationId xmlns:a16="http://schemas.microsoft.com/office/drawing/2014/main" id="{A30E1639-734D-6F77-CB3A-72FABBC7DB9C}"/>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3" name="Rektangel 2482">
                  <a:extLst>
                    <a:ext uri="{FF2B5EF4-FFF2-40B4-BE49-F238E27FC236}">
                      <a16:creationId xmlns:a16="http://schemas.microsoft.com/office/drawing/2014/main" id="{7C86B436-D223-5A07-3929-DFAF98F2199B}"/>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4" name="Rektangel 2483">
                  <a:extLst>
                    <a:ext uri="{FF2B5EF4-FFF2-40B4-BE49-F238E27FC236}">
                      <a16:creationId xmlns:a16="http://schemas.microsoft.com/office/drawing/2014/main" id="{09631034-5B92-618B-9B7D-782B17072583}"/>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5" name="Rektangel 2484">
                  <a:extLst>
                    <a:ext uri="{FF2B5EF4-FFF2-40B4-BE49-F238E27FC236}">
                      <a16:creationId xmlns:a16="http://schemas.microsoft.com/office/drawing/2014/main" id="{9B82A0C0-3E00-08A4-51BA-D952C842366B}"/>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6" name="Rektangel 2485">
                  <a:extLst>
                    <a:ext uri="{FF2B5EF4-FFF2-40B4-BE49-F238E27FC236}">
                      <a16:creationId xmlns:a16="http://schemas.microsoft.com/office/drawing/2014/main" id="{368F9EB1-3F23-D121-5D22-91023B6603F2}"/>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7" name="Rektangel 2486">
                  <a:extLst>
                    <a:ext uri="{FF2B5EF4-FFF2-40B4-BE49-F238E27FC236}">
                      <a16:creationId xmlns:a16="http://schemas.microsoft.com/office/drawing/2014/main" id="{B5094F64-881F-E598-2827-332B9429D4F9}"/>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8" name="Rektangel 2487">
                  <a:extLst>
                    <a:ext uri="{FF2B5EF4-FFF2-40B4-BE49-F238E27FC236}">
                      <a16:creationId xmlns:a16="http://schemas.microsoft.com/office/drawing/2014/main" id="{96466778-C2F4-73E0-F419-9953EF9EAFFB}"/>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809" name="Rektangel 1808">
                <a:extLst>
                  <a:ext uri="{FF2B5EF4-FFF2-40B4-BE49-F238E27FC236}">
                    <a16:creationId xmlns:a16="http://schemas.microsoft.com/office/drawing/2014/main" id="{D6E8A58F-F1D4-7F63-5D3B-FAF2B28240A8}"/>
                  </a:ext>
                </a:extLst>
              </p:cNvPr>
              <p:cNvSpPr>
                <a:spLocks noChangeAspect="1"/>
              </p:cNvSpPr>
              <p:nvPr/>
            </p:nvSpPr>
            <p:spPr>
              <a:xfrm>
                <a:off x="4265457" y="581623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1810" name="Gruppe 1809">
                <a:extLst>
                  <a:ext uri="{FF2B5EF4-FFF2-40B4-BE49-F238E27FC236}">
                    <a16:creationId xmlns:a16="http://schemas.microsoft.com/office/drawing/2014/main" id="{E798B75E-64F9-E1AA-F094-5C8EDA639B26}"/>
                  </a:ext>
                </a:extLst>
              </p:cNvPr>
              <p:cNvGrpSpPr/>
              <p:nvPr/>
            </p:nvGrpSpPr>
            <p:grpSpPr>
              <a:xfrm>
                <a:off x="4196610" y="1032983"/>
                <a:ext cx="641389" cy="5216305"/>
                <a:chOff x="2892468" y="1032983"/>
                <a:chExt cx="641389" cy="5216305"/>
              </a:xfrm>
            </p:grpSpPr>
            <p:grpSp>
              <p:nvGrpSpPr>
                <p:cNvPr id="2441" name="Gruppe 2440">
                  <a:extLst>
                    <a:ext uri="{FF2B5EF4-FFF2-40B4-BE49-F238E27FC236}">
                      <a16:creationId xmlns:a16="http://schemas.microsoft.com/office/drawing/2014/main" id="{EDF17F75-20A8-7019-81D2-CA45EAF8D66E}"/>
                    </a:ext>
                  </a:extLst>
                </p:cNvPr>
                <p:cNvGrpSpPr/>
                <p:nvPr/>
              </p:nvGrpSpPr>
              <p:grpSpPr>
                <a:xfrm>
                  <a:off x="2892468" y="1032983"/>
                  <a:ext cx="641389" cy="5216305"/>
                  <a:chOff x="3475384" y="1188399"/>
                  <a:chExt cx="641389" cy="5216305"/>
                </a:xfrm>
              </p:grpSpPr>
              <p:sp>
                <p:nvSpPr>
                  <p:cNvPr id="2445" name="Tekstfelt 2444">
                    <a:extLst>
                      <a:ext uri="{FF2B5EF4-FFF2-40B4-BE49-F238E27FC236}">
                        <a16:creationId xmlns:a16="http://schemas.microsoft.com/office/drawing/2014/main" id="{58F01132-ECEE-675A-C7CF-1BA4514F1414}"/>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446" name="Tekstfelt 2445">
                    <a:extLst>
                      <a:ext uri="{FF2B5EF4-FFF2-40B4-BE49-F238E27FC236}">
                        <a16:creationId xmlns:a16="http://schemas.microsoft.com/office/drawing/2014/main" id="{56073B7A-88E0-0744-2398-0D6031818B85}"/>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447" name="Tekstfelt 2446">
                    <a:extLst>
                      <a:ext uri="{FF2B5EF4-FFF2-40B4-BE49-F238E27FC236}">
                        <a16:creationId xmlns:a16="http://schemas.microsoft.com/office/drawing/2014/main" id="{7DDAB041-90EF-E516-095B-A4E6A192D2C8}"/>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448" name="Tekstfelt 2447">
                    <a:extLst>
                      <a:ext uri="{FF2B5EF4-FFF2-40B4-BE49-F238E27FC236}">
                        <a16:creationId xmlns:a16="http://schemas.microsoft.com/office/drawing/2014/main" id="{3C23FD9B-89A3-CBBF-4E6C-9ECEEF513BA4}"/>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449" name="Tekstfelt 2448">
                    <a:extLst>
                      <a:ext uri="{FF2B5EF4-FFF2-40B4-BE49-F238E27FC236}">
                        <a16:creationId xmlns:a16="http://schemas.microsoft.com/office/drawing/2014/main" id="{8A106CEF-8B49-8BC4-8C66-06AA7105EEC7}"/>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450" name="Tekstfelt 2449">
                    <a:extLst>
                      <a:ext uri="{FF2B5EF4-FFF2-40B4-BE49-F238E27FC236}">
                        <a16:creationId xmlns:a16="http://schemas.microsoft.com/office/drawing/2014/main" id="{50B56B31-A766-FD32-78C9-2253F26E2988}"/>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451" name="Tekstfelt 2450">
                    <a:extLst>
                      <a:ext uri="{FF2B5EF4-FFF2-40B4-BE49-F238E27FC236}">
                        <a16:creationId xmlns:a16="http://schemas.microsoft.com/office/drawing/2014/main" id="{BC932A5C-1941-97B1-8BF8-FE145D525BBE}"/>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452" name="Tekstfelt 2451">
                    <a:extLst>
                      <a:ext uri="{FF2B5EF4-FFF2-40B4-BE49-F238E27FC236}">
                        <a16:creationId xmlns:a16="http://schemas.microsoft.com/office/drawing/2014/main" id="{50E3FC8C-8CD2-A9DB-8078-39932A0CB70D}"/>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453" name="Tekstfelt 2452">
                    <a:extLst>
                      <a:ext uri="{FF2B5EF4-FFF2-40B4-BE49-F238E27FC236}">
                        <a16:creationId xmlns:a16="http://schemas.microsoft.com/office/drawing/2014/main" id="{BD464552-2CEB-6161-12C5-9E6117AF1E7E}"/>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454" name="Tekstfelt 2453">
                    <a:extLst>
                      <a:ext uri="{FF2B5EF4-FFF2-40B4-BE49-F238E27FC236}">
                        <a16:creationId xmlns:a16="http://schemas.microsoft.com/office/drawing/2014/main" id="{BB6C4B7D-4F8C-BA7A-B082-D0C4332FB6F7}"/>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455" name="Tekstfelt 2454">
                    <a:extLst>
                      <a:ext uri="{FF2B5EF4-FFF2-40B4-BE49-F238E27FC236}">
                        <a16:creationId xmlns:a16="http://schemas.microsoft.com/office/drawing/2014/main" id="{79FED5A0-FCE1-8436-251C-71D6A281F1D5}"/>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456" name="Tekstfelt 2455">
                    <a:extLst>
                      <a:ext uri="{FF2B5EF4-FFF2-40B4-BE49-F238E27FC236}">
                        <a16:creationId xmlns:a16="http://schemas.microsoft.com/office/drawing/2014/main" id="{900747C9-CAE1-1463-4B08-887186C0F277}"/>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457" name="Tekstfelt 2456">
                    <a:extLst>
                      <a:ext uri="{FF2B5EF4-FFF2-40B4-BE49-F238E27FC236}">
                        <a16:creationId xmlns:a16="http://schemas.microsoft.com/office/drawing/2014/main" id="{52511523-AC6D-A575-D7E9-28BC46F8D776}"/>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458" name="Tekstfelt 2457">
                    <a:extLst>
                      <a:ext uri="{FF2B5EF4-FFF2-40B4-BE49-F238E27FC236}">
                        <a16:creationId xmlns:a16="http://schemas.microsoft.com/office/drawing/2014/main" id="{AB62E8E7-29A5-9961-976F-B56D40CA329E}"/>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459" name="Tekstfelt 2458">
                    <a:extLst>
                      <a:ext uri="{FF2B5EF4-FFF2-40B4-BE49-F238E27FC236}">
                        <a16:creationId xmlns:a16="http://schemas.microsoft.com/office/drawing/2014/main" id="{3604C1BB-0557-2265-686D-89DB6C2AFBAA}"/>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460" name="Tekstfelt 2459">
                    <a:extLst>
                      <a:ext uri="{FF2B5EF4-FFF2-40B4-BE49-F238E27FC236}">
                        <a16:creationId xmlns:a16="http://schemas.microsoft.com/office/drawing/2014/main" id="{912BF09B-B1F4-7F4F-B175-BCDFF78FD2A0}"/>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461" name="Tekstfelt 2460">
                    <a:extLst>
                      <a:ext uri="{FF2B5EF4-FFF2-40B4-BE49-F238E27FC236}">
                        <a16:creationId xmlns:a16="http://schemas.microsoft.com/office/drawing/2014/main" id="{3998EC06-3E38-D034-D437-4734D4FDA4D2}"/>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462" name="Tekstfelt 2461">
                    <a:extLst>
                      <a:ext uri="{FF2B5EF4-FFF2-40B4-BE49-F238E27FC236}">
                        <a16:creationId xmlns:a16="http://schemas.microsoft.com/office/drawing/2014/main" id="{BB3FED9C-11B2-71BC-94F0-EBA8A2278260}"/>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463" name="Tekstfelt 2462">
                    <a:extLst>
                      <a:ext uri="{FF2B5EF4-FFF2-40B4-BE49-F238E27FC236}">
                        <a16:creationId xmlns:a16="http://schemas.microsoft.com/office/drawing/2014/main" id="{E6C545F5-8F17-CDCA-FC02-0186959FBEB1}"/>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464" name="Tekstfelt 2463">
                    <a:extLst>
                      <a:ext uri="{FF2B5EF4-FFF2-40B4-BE49-F238E27FC236}">
                        <a16:creationId xmlns:a16="http://schemas.microsoft.com/office/drawing/2014/main" id="{E3C7BF59-3290-C14A-993D-99BF4317CE32}"/>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465" name="Tekstfelt 2464">
                    <a:extLst>
                      <a:ext uri="{FF2B5EF4-FFF2-40B4-BE49-F238E27FC236}">
                        <a16:creationId xmlns:a16="http://schemas.microsoft.com/office/drawing/2014/main" id="{D48CBBB7-27BF-E474-53DA-16AB49284F74}"/>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466" name="Tekstfelt 2465">
                    <a:extLst>
                      <a:ext uri="{FF2B5EF4-FFF2-40B4-BE49-F238E27FC236}">
                        <a16:creationId xmlns:a16="http://schemas.microsoft.com/office/drawing/2014/main" id="{56E51863-F00C-2768-603D-B3FB219E4698}"/>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467" name="Tekstfelt 2466">
                    <a:extLst>
                      <a:ext uri="{FF2B5EF4-FFF2-40B4-BE49-F238E27FC236}">
                        <a16:creationId xmlns:a16="http://schemas.microsoft.com/office/drawing/2014/main" id="{35FC34E7-8638-A2F1-51FF-FE4263C63C58}"/>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468" name="Tekstfelt 2467">
                    <a:extLst>
                      <a:ext uri="{FF2B5EF4-FFF2-40B4-BE49-F238E27FC236}">
                        <a16:creationId xmlns:a16="http://schemas.microsoft.com/office/drawing/2014/main" id="{B0DED29C-F7A3-E2CA-E8F1-AB2A5F7E2AC7}"/>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469" name="Tekstfelt 2468">
                    <a:extLst>
                      <a:ext uri="{FF2B5EF4-FFF2-40B4-BE49-F238E27FC236}">
                        <a16:creationId xmlns:a16="http://schemas.microsoft.com/office/drawing/2014/main" id="{CD58046A-8C4B-64F0-B590-B2F16142D927}"/>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470" name="Tekstfelt 2469">
                    <a:extLst>
                      <a:ext uri="{FF2B5EF4-FFF2-40B4-BE49-F238E27FC236}">
                        <a16:creationId xmlns:a16="http://schemas.microsoft.com/office/drawing/2014/main" id="{5B5CB345-D155-F7D0-D834-8D4C739C60C4}"/>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471" name="Tekstfelt 2470">
                    <a:extLst>
                      <a:ext uri="{FF2B5EF4-FFF2-40B4-BE49-F238E27FC236}">
                        <a16:creationId xmlns:a16="http://schemas.microsoft.com/office/drawing/2014/main" id="{A6C51670-6E45-8F0F-5FF0-D56AF07F66E5}"/>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472" name="Tekstfelt 2471">
                    <a:extLst>
                      <a:ext uri="{FF2B5EF4-FFF2-40B4-BE49-F238E27FC236}">
                        <a16:creationId xmlns:a16="http://schemas.microsoft.com/office/drawing/2014/main" id="{557767AE-A83C-89E7-4982-ED508A9E5428}"/>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473" name="Tekstfelt 2472">
                    <a:extLst>
                      <a:ext uri="{FF2B5EF4-FFF2-40B4-BE49-F238E27FC236}">
                        <a16:creationId xmlns:a16="http://schemas.microsoft.com/office/drawing/2014/main" id="{C2FFD036-BCAB-5AEB-D6F4-70D32465D872}"/>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474" name="Tekstfelt 2473">
                    <a:extLst>
                      <a:ext uri="{FF2B5EF4-FFF2-40B4-BE49-F238E27FC236}">
                        <a16:creationId xmlns:a16="http://schemas.microsoft.com/office/drawing/2014/main" id="{1C84D79A-EF70-5DE9-A6E1-3501BA1ADB43}"/>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475" name="Tekstfelt 2474">
                    <a:extLst>
                      <a:ext uri="{FF2B5EF4-FFF2-40B4-BE49-F238E27FC236}">
                        <a16:creationId xmlns:a16="http://schemas.microsoft.com/office/drawing/2014/main" id="{3201B88E-E7A3-ED6C-6EC0-520842CAAD11}"/>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476" name="Tekstfelt 2475">
                    <a:extLst>
                      <a:ext uri="{FF2B5EF4-FFF2-40B4-BE49-F238E27FC236}">
                        <a16:creationId xmlns:a16="http://schemas.microsoft.com/office/drawing/2014/main" id="{79810BBB-D62C-4D34-B78B-A0CB3E344D44}"/>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477" name="Tekstfelt 2476">
                    <a:extLst>
                      <a:ext uri="{FF2B5EF4-FFF2-40B4-BE49-F238E27FC236}">
                        <a16:creationId xmlns:a16="http://schemas.microsoft.com/office/drawing/2014/main" id="{F87DBD8F-0DF8-7AB2-354B-C5DE2D2069AF}"/>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442" name="Tekstfelt 2441">
                  <a:extLst>
                    <a:ext uri="{FF2B5EF4-FFF2-40B4-BE49-F238E27FC236}">
                      <a16:creationId xmlns:a16="http://schemas.microsoft.com/office/drawing/2014/main" id="{206B2317-74EB-D8D4-58A3-A39B10E43F8F}"/>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443" name="Tekstfelt 2442">
                  <a:extLst>
                    <a:ext uri="{FF2B5EF4-FFF2-40B4-BE49-F238E27FC236}">
                      <a16:creationId xmlns:a16="http://schemas.microsoft.com/office/drawing/2014/main" id="{4D710FC6-2258-D8B2-E275-00CB46466605}"/>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444" name="Tekstfelt 2443">
                  <a:extLst>
                    <a:ext uri="{FF2B5EF4-FFF2-40B4-BE49-F238E27FC236}">
                      <a16:creationId xmlns:a16="http://schemas.microsoft.com/office/drawing/2014/main" id="{C216218C-B29E-DC95-E70A-A02502797EF6}"/>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11" name="Gruppe 1810">
                <a:extLst>
                  <a:ext uri="{FF2B5EF4-FFF2-40B4-BE49-F238E27FC236}">
                    <a16:creationId xmlns:a16="http://schemas.microsoft.com/office/drawing/2014/main" id="{FFE5FE46-A25A-3798-5C98-36E4F7BA97C6}"/>
                  </a:ext>
                </a:extLst>
              </p:cNvPr>
              <p:cNvGrpSpPr/>
              <p:nvPr/>
            </p:nvGrpSpPr>
            <p:grpSpPr>
              <a:xfrm>
                <a:off x="4188892" y="1168460"/>
                <a:ext cx="374057" cy="4971316"/>
                <a:chOff x="2884750" y="1168460"/>
                <a:chExt cx="374057" cy="4971316"/>
              </a:xfrm>
            </p:grpSpPr>
            <p:grpSp>
              <p:nvGrpSpPr>
                <p:cNvPr id="2428" name="Gruppe 2427">
                  <a:extLst>
                    <a:ext uri="{FF2B5EF4-FFF2-40B4-BE49-F238E27FC236}">
                      <a16:creationId xmlns:a16="http://schemas.microsoft.com/office/drawing/2014/main" id="{DBA61B4D-CBB3-45C6-3DE5-A2C682A6C690}"/>
                    </a:ext>
                  </a:extLst>
                </p:cNvPr>
                <p:cNvGrpSpPr/>
                <p:nvPr/>
              </p:nvGrpSpPr>
              <p:grpSpPr>
                <a:xfrm>
                  <a:off x="2884750" y="1168460"/>
                  <a:ext cx="358241" cy="4542339"/>
                  <a:chOff x="3468415" y="1754237"/>
                  <a:chExt cx="358241" cy="4542339"/>
                </a:xfrm>
              </p:grpSpPr>
              <p:sp>
                <p:nvSpPr>
                  <p:cNvPr id="2430" name="Tekstfelt 2429">
                    <a:extLst>
                      <a:ext uri="{FF2B5EF4-FFF2-40B4-BE49-F238E27FC236}">
                        <a16:creationId xmlns:a16="http://schemas.microsoft.com/office/drawing/2014/main" id="{87A4DB5D-77B3-62B7-4EF0-0B4318D1AD63}"/>
                      </a:ext>
                    </a:extLst>
                  </p:cNvPr>
                  <p:cNvSpPr txBox="1"/>
                  <p:nvPr/>
                </p:nvSpPr>
                <p:spPr>
                  <a:xfrm>
                    <a:off x="3477366" y="60811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217</a:t>
                    </a:r>
                  </a:p>
                </p:txBody>
              </p:sp>
              <p:sp>
                <p:nvSpPr>
                  <p:cNvPr id="2431" name="Tekstfelt 2430">
                    <a:extLst>
                      <a:ext uri="{FF2B5EF4-FFF2-40B4-BE49-F238E27FC236}">
                        <a16:creationId xmlns:a16="http://schemas.microsoft.com/office/drawing/2014/main" id="{4B6DB1DC-2CA6-A773-453E-149AB3216580}"/>
                      </a:ext>
                    </a:extLst>
                  </p:cNvPr>
                  <p:cNvSpPr txBox="1"/>
                  <p:nvPr/>
                </p:nvSpPr>
                <p:spPr>
                  <a:xfrm>
                    <a:off x="3470660" y="218566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226</a:t>
                    </a:r>
                  </a:p>
                </p:txBody>
              </p:sp>
              <p:sp>
                <p:nvSpPr>
                  <p:cNvPr id="2432" name="Tekstfelt 2431">
                    <a:extLst>
                      <a:ext uri="{FF2B5EF4-FFF2-40B4-BE49-F238E27FC236}">
                        <a16:creationId xmlns:a16="http://schemas.microsoft.com/office/drawing/2014/main" id="{B70DF63B-10BA-4B4B-697B-9156666D881F}"/>
                      </a:ext>
                    </a:extLst>
                  </p:cNvPr>
                  <p:cNvSpPr txBox="1"/>
                  <p:nvPr/>
                </p:nvSpPr>
                <p:spPr>
                  <a:xfrm>
                    <a:off x="3470659" y="26193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225</a:t>
                    </a:r>
                  </a:p>
                </p:txBody>
              </p:sp>
              <p:sp>
                <p:nvSpPr>
                  <p:cNvPr id="2433" name="Tekstfelt 2432">
                    <a:extLst>
                      <a:ext uri="{FF2B5EF4-FFF2-40B4-BE49-F238E27FC236}">
                        <a16:creationId xmlns:a16="http://schemas.microsoft.com/office/drawing/2014/main" id="{E91B5B61-8CBF-0E6E-3E15-5A3D49D73190}"/>
                      </a:ext>
                    </a:extLst>
                  </p:cNvPr>
                  <p:cNvSpPr txBox="1"/>
                  <p:nvPr/>
                </p:nvSpPr>
                <p:spPr>
                  <a:xfrm>
                    <a:off x="3468415" y="305412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224</a:t>
                    </a:r>
                  </a:p>
                </p:txBody>
              </p:sp>
              <p:sp>
                <p:nvSpPr>
                  <p:cNvPr id="2434" name="Tekstfelt 2433">
                    <a:extLst>
                      <a:ext uri="{FF2B5EF4-FFF2-40B4-BE49-F238E27FC236}">
                        <a16:creationId xmlns:a16="http://schemas.microsoft.com/office/drawing/2014/main" id="{1AF454E4-CC91-4137-EE41-C0788EDAAE2F}"/>
                      </a:ext>
                    </a:extLst>
                  </p:cNvPr>
                  <p:cNvSpPr txBox="1"/>
                  <p:nvPr/>
                </p:nvSpPr>
                <p:spPr>
                  <a:xfrm>
                    <a:off x="3469533" y="348555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223</a:t>
                    </a:r>
                  </a:p>
                </p:txBody>
              </p:sp>
              <p:sp>
                <p:nvSpPr>
                  <p:cNvPr id="2435" name="Tekstfelt 2434">
                    <a:extLst>
                      <a:ext uri="{FF2B5EF4-FFF2-40B4-BE49-F238E27FC236}">
                        <a16:creationId xmlns:a16="http://schemas.microsoft.com/office/drawing/2014/main" id="{D9610748-0E30-E155-0CC0-B579800B7299}"/>
                      </a:ext>
                    </a:extLst>
                  </p:cNvPr>
                  <p:cNvSpPr txBox="1"/>
                  <p:nvPr/>
                </p:nvSpPr>
                <p:spPr>
                  <a:xfrm>
                    <a:off x="3470652" y="391699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222</a:t>
                    </a:r>
                  </a:p>
                </p:txBody>
              </p:sp>
              <p:sp>
                <p:nvSpPr>
                  <p:cNvPr id="2436" name="Tekstfelt 2435">
                    <a:extLst>
                      <a:ext uri="{FF2B5EF4-FFF2-40B4-BE49-F238E27FC236}">
                        <a16:creationId xmlns:a16="http://schemas.microsoft.com/office/drawing/2014/main" id="{FA37E52F-CC27-48C8-9038-74009092DA4D}"/>
                      </a:ext>
                    </a:extLst>
                  </p:cNvPr>
                  <p:cNvSpPr txBox="1"/>
                  <p:nvPr/>
                </p:nvSpPr>
                <p:spPr>
                  <a:xfrm>
                    <a:off x="3471769" y="434842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221</a:t>
                    </a:r>
                  </a:p>
                </p:txBody>
              </p:sp>
              <p:sp>
                <p:nvSpPr>
                  <p:cNvPr id="2437" name="Tekstfelt 2436">
                    <a:extLst>
                      <a:ext uri="{FF2B5EF4-FFF2-40B4-BE49-F238E27FC236}">
                        <a16:creationId xmlns:a16="http://schemas.microsoft.com/office/drawing/2014/main" id="{881D7B43-57ED-01B3-9EDA-652E4EA6E821}"/>
                      </a:ext>
                    </a:extLst>
                  </p:cNvPr>
                  <p:cNvSpPr txBox="1"/>
                  <p:nvPr/>
                </p:nvSpPr>
                <p:spPr>
                  <a:xfrm>
                    <a:off x="3472887" y="477984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220</a:t>
                    </a:r>
                  </a:p>
                </p:txBody>
              </p:sp>
              <p:sp>
                <p:nvSpPr>
                  <p:cNvPr id="2438" name="Tekstfelt 2437">
                    <a:extLst>
                      <a:ext uri="{FF2B5EF4-FFF2-40B4-BE49-F238E27FC236}">
                        <a16:creationId xmlns:a16="http://schemas.microsoft.com/office/drawing/2014/main" id="{3F88114E-2C5A-8642-4D78-C51DA2A178AD}"/>
                      </a:ext>
                    </a:extLst>
                  </p:cNvPr>
                  <p:cNvSpPr txBox="1"/>
                  <p:nvPr/>
                </p:nvSpPr>
                <p:spPr>
                  <a:xfrm>
                    <a:off x="3477366" y="521127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219</a:t>
                    </a:r>
                  </a:p>
                </p:txBody>
              </p:sp>
              <p:sp>
                <p:nvSpPr>
                  <p:cNvPr id="2439" name="Tekstfelt 2438">
                    <a:extLst>
                      <a:ext uri="{FF2B5EF4-FFF2-40B4-BE49-F238E27FC236}">
                        <a16:creationId xmlns:a16="http://schemas.microsoft.com/office/drawing/2014/main" id="{93F5E195-0F24-5B84-9642-FF94049AB78E}"/>
                      </a:ext>
                    </a:extLst>
                  </p:cNvPr>
                  <p:cNvSpPr txBox="1"/>
                  <p:nvPr/>
                </p:nvSpPr>
                <p:spPr>
                  <a:xfrm>
                    <a:off x="3478484" y="5646066"/>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218</a:t>
                    </a:r>
                  </a:p>
                </p:txBody>
              </p:sp>
              <p:sp>
                <p:nvSpPr>
                  <p:cNvPr id="2440" name="Tekstfelt 2439">
                    <a:extLst>
                      <a:ext uri="{FF2B5EF4-FFF2-40B4-BE49-F238E27FC236}">
                        <a16:creationId xmlns:a16="http://schemas.microsoft.com/office/drawing/2014/main" id="{61159622-5588-606A-A185-E002AE9B0940}"/>
                      </a:ext>
                    </a:extLst>
                  </p:cNvPr>
                  <p:cNvSpPr txBox="1"/>
                  <p:nvPr/>
                </p:nvSpPr>
                <p:spPr>
                  <a:xfrm>
                    <a:off x="3469542" y="17542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227</a:t>
                    </a:r>
                  </a:p>
                </p:txBody>
              </p:sp>
            </p:grpSp>
            <p:sp>
              <p:nvSpPr>
                <p:cNvPr id="2429" name="Tekstfelt 2428">
                  <a:extLst>
                    <a:ext uri="{FF2B5EF4-FFF2-40B4-BE49-F238E27FC236}">
                      <a16:creationId xmlns:a16="http://schemas.microsoft.com/office/drawing/2014/main" id="{CAB1BB37-2E05-A664-7C2D-6ADC5296DB78}"/>
                    </a:ext>
                  </a:extLst>
                </p:cNvPr>
                <p:cNvSpPr txBox="1"/>
                <p:nvPr/>
              </p:nvSpPr>
              <p:spPr>
                <a:xfrm>
                  <a:off x="2910635" y="59243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216</a:t>
                  </a:r>
                </a:p>
              </p:txBody>
            </p:sp>
          </p:grpSp>
          <p:grpSp>
            <p:nvGrpSpPr>
              <p:cNvPr id="1812" name="Gruppe 1811">
                <a:extLst>
                  <a:ext uri="{FF2B5EF4-FFF2-40B4-BE49-F238E27FC236}">
                    <a16:creationId xmlns:a16="http://schemas.microsoft.com/office/drawing/2014/main" id="{E532096E-D2BE-7F37-B492-7AD5C88811B5}"/>
                  </a:ext>
                </a:extLst>
              </p:cNvPr>
              <p:cNvGrpSpPr/>
              <p:nvPr/>
            </p:nvGrpSpPr>
            <p:grpSpPr>
              <a:xfrm>
                <a:off x="5119196" y="1063299"/>
                <a:ext cx="444157" cy="5190614"/>
                <a:chOff x="5753799" y="1204530"/>
                <a:chExt cx="444157" cy="5190614"/>
              </a:xfrm>
            </p:grpSpPr>
            <p:grpSp>
              <p:nvGrpSpPr>
                <p:cNvPr id="2415" name="Gruppe 2414">
                  <a:extLst>
                    <a:ext uri="{FF2B5EF4-FFF2-40B4-BE49-F238E27FC236}">
                      <a16:creationId xmlns:a16="http://schemas.microsoft.com/office/drawing/2014/main" id="{483D6F10-0B2F-1A44-74CC-3F03B304E4E7}"/>
                    </a:ext>
                  </a:extLst>
                </p:cNvPr>
                <p:cNvGrpSpPr/>
                <p:nvPr/>
              </p:nvGrpSpPr>
              <p:grpSpPr>
                <a:xfrm>
                  <a:off x="5753799" y="1204530"/>
                  <a:ext cx="442069" cy="4756379"/>
                  <a:chOff x="3817279" y="1064461"/>
                  <a:chExt cx="442069" cy="4756379"/>
                </a:xfrm>
              </p:grpSpPr>
              <p:sp>
                <p:nvSpPr>
                  <p:cNvPr id="2417" name="Rektangel 2416">
                    <a:extLst>
                      <a:ext uri="{FF2B5EF4-FFF2-40B4-BE49-F238E27FC236}">
                        <a16:creationId xmlns:a16="http://schemas.microsoft.com/office/drawing/2014/main" id="{7F99F5C6-D4B0-94D6-D630-B1469D28E19A}"/>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8" name="Rektangel 2417">
                    <a:extLst>
                      <a:ext uri="{FF2B5EF4-FFF2-40B4-BE49-F238E27FC236}">
                        <a16:creationId xmlns:a16="http://schemas.microsoft.com/office/drawing/2014/main" id="{FEC74CB5-224C-1D3B-79F5-C55499FF9E55}"/>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9" name="Rektangel 2418">
                    <a:extLst>
                      <a:ext uri="{FF2B5EF4-FFF2-40B4-BE49-F238E27FC236}">
                        <a16:creationId xmlns:a16="http://schemas.microsoft.com/office/drawing/2014/main" id="{AC232579-2C53-1CA0-C789-9FB3247DDFF1}"/>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0" name="Rektangel 2419">
                    <a:extLst>
                      <a:ext uri="{FF2B5EF4-FFF2-40B4-BE49-F238E27FC236}">
                        <a16:creationId xmlns:a16="http://schemas.microsoft.com/office/drawing/2014/main" id="{B45CE4C3-C77A-7255-4150-6EF96710EAE0}"/>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1" name="Rektangel 2420">
                    <a:extLst>
                      <a:ext uri="{FF2B5EF4-FFF2-40B4-BE49-F238E27FC236}">
                        <a16:creationId xmlns:a16="http://schemas.microsoft.com/office/drawing/2014/main" id="{89874878-14E9-1426-D6BC-39AE55F103AB}"/>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2" name="Rektangel 2421">
                    <a:extLst>
                      <a:ext uri="{FF2B5EF4-FFF2-40B4-BE49-F238E27FC236}">
                        <a16:creationId xmlns:a16="http://schemas.microsoft.com/office/drawing/2014/main" id="{4C29B66F-104A-1C06-8214-4DA71028E8A2}"/>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3" name="Rektangel 2422">
                    <a:extLst>
                      <a:ext uri="{FF2B5EF4-FFF2-40B4-BE49-F238E27FC236}">
                        <a16:creationId xmlns:a16="http://schemas.microsoft.com/office/drawing/2014/main" id="{8F4546A7-CDA0-1063-61CF-4B2607CF2ACB}"/>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4" name="Rektangel 2423">
                    <a:extLst>
                      <a:ext uri="{FF2B5EF4-FFF2-40B4-BE49-F238E27FC236}">
                        <a16:creationId xmlns:a16="http://schemas.microsoft.com/office/drawing/2014/main" id="{573883AD-97BC-A1A1-FF2F-ABBBA011EEC2}"/>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5" name="Rektangel 2424">
                    <a:extLst>
                      <a:ext uri="{FF2B5EF4-FFF2-40B4-BE49-F238E27FC236}">
                        <a16:creationId xmlns:a16="http://schemas.microsoft.com/office/drawing/2014/main" id="{549EC7C2-1F86-DB31-D380-FBE7898893AE}"/>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6" name="Rektangel 2425">
                    <a:extLst>
                      <a:ext uri="{FF2B5EF4-FFF2-40B4-BE49-F238E27FC236}">
                        <a16:creationId xmlns:a16="http://schemas.microsoft.com/office/drawing/2014/main" id="{37F28A76-B11D-5623-97D9-9C58A540B12B}"/>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7" name="Rektangel 2426">
                    <a:extLst>
                      <a:ext uri="{FF2B5EF4-FFF2-40B4-BE49-F238E27FC236}">
                        <a16:creationId xmlns:a16="http://schemas.microsoft.com/office/drawing/2014/main" id="{A375311F-4624-BAF9-3DAE-8F2D5C705736}"/>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16" name="Rektangel 2415">
                  <a:extLst>
                    <a:ext uri="{FF2B5EF4-FFF2-40B4-BE49-F238E27FC236}">
                      <a16:creationId xmlns:a16="http://schemas.microsoft.com/office/drawing/2014/main" id="{9EC8EF2E-C59C-A614-9AB9-80102CD36CAB}"/>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3" name="Gruppe 1812">
                <a:extLst>
                  <a:ext uri="{FF2B5EF4-FFF2-40B4-BE49-F238E27FC236}">
                    <a16:creationId xmlns:a16="http://schemas.microsoft.com/office/drawing/2014/main" id="{B3E93365-210D-1D6C-BFC6-1BBC76390B01}"/>
                  </a:ext>
                </a:extLst>
              </p:cNvPr>
              <p:cNvGrpSpPr/>
              <p:nvPr/>
            </p:nvGrpSpPr>
            <p:grpSpPr>
              <a:xfrm>
                <a:off x="4687520" y="1061335"/>
                <a:ext cx="444157" cy="5190614"/>
                <a:chOff x="5753799" y="1204530"/>
                <a:chExt cx="444157" cy="5190614"/>
              </a:xfrm>
            </p:grpSpPr>
            <p:grpSp>
              <p:nvGrpSpPr>
                <p:cNvPr id="2402" name="Gruppe 2401">
                  <a:extLst>
                    <a:ext uri="{FF2B5EF4-FFF2-40B4-BE49-F238E27FC236}">
                      <a16:creationId xmlns:a16="http://schemas.microsoft.com/office/drawing/2014/main" id="{95C89B97-58C8-A781-4328-4C0B1F2BEC88}"/>
                    </a:ext>
                  </a:extLst>
                </p:cNvPr>
                <p:cNvGrpSpPr/>
                <p:nvPr/>
              </p:nvGrpSpPr>
              <p:grpSpPr>
                <a:xfrm>
                  <a:off x="5753799" y="1204530"/>
                  <a:ext cx="442069" cy="4756379"/>
                  <a:chOff x="3817279" y="1064461"/>
                  <a:chExt cx="442069" cy="4756379"/>
                </a:xfrm>
              </p:grpSpPr>
              <p:sp>
                <p:nvSpPr>
                  <p:cNvPr id="2404" name="Rektangel 2403">
                    <a:extLst>
                      <a:ext uri="{FF2B5EF4-FFF2-40B4-BE49-F238E27FC236}">
                        <a16:creationId xmlns:a16="http://schemas.microsoft.com/office/drawing/2014/main" id="{694A0D2E-42E9-6B83-FBED-50BFF42380C4}"/>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5" name="Rektangel 2404">
                    <a:extLst>
                      <a:ext uri="{FF2B5EF4-FFF2-40B4-BE49-F238E27FC236}">
                        <a16:creationId xmlns:a16="http://schemas.microsoft.com/office/drawing/2014/main" id="{9E078245-F8B2-0DA6-6AE9-040FEFC8998B}"/>
                      </a:ext>
                    </a:extLst>
                  </p:cNvPr>
                  <p:cNvSpPr>
                    <a:spLocks noChangeAspect="1"/>
                  </p:cNvSpPr>
                  <p:nvPr/>
                </p:nvSpPr>
                <p:spPr>
                  <a:xfrm>
                    <a:off x="3819523" y="1064461"/>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6" name="Rektangel 2405">
                    <a:extLst>
                      <a:ext uri="{FF2B5EF4-FFF2-40B4-BE49-F238E27FC236}">
                        <a16:creationId xmlns:a16="http://schemas.microsoft.com/office/drawing/2014/main" id="{D4B9F72F-3288-1068-C029-AA8594644EA6}"/>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7" name="Rektangel 2406">
                    <a:extLst>
                      <a:ext uri="{FF2B5EF4-FFF2-40B4-BE49-F238E27FC236}">
                        <a16:creationId xmlns:a16="http://schemas.microsoft.com/office/drawing/2014/main" id="{E954EFD7-465F-A4D5-16B3-59AC24B7682A}"/>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8" name="Rektangel 2407">
                    <a:extLst>
                      <a:ext uri="{FF2B5EF4-FFF2-40B4-BE49-F238E27FC236}">
                        <a16:creationId xmlns:a16="http://schemas.microsoft.com/office/drawing/2014/main" id="{B6DBAE4F-97CB-56E6-FB1E-2EDADBF31893}"/>
                      </a:ext>
                    </a:extLst>
                  </p:cNvPr>
                  <p:cNvSpPr>
                    <a:spLocks noChangeAspect="1"/>
                  </p:cNvSpPr>
                  <p:nvPr/>
                </p:nvSpPr>
                <p:spPr>
                  <a:xfrm>
                    <a:off x="3817279" y="2796903"/>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9" name="Rektangel 2408">
                    <a:extLst>
                      <a:ext uri="{FF2B5EF4-FFF2-40B4-BE49-F238E27FC236}">
                        <a16:creationId xmlns:a16="http://schemas.microsoft.com/office/drawing/2014/main" id="{A8E4026C-2B31-8574-D9B2-9281B85831E1}"/>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0" name="Rektangel 2409">
                    <a:extLst>
                      <a:ext uri="{FF2B5EF4-FFF2-40B4-BE49-F238E27FC236}">
                        <a16:creationId xmlns:a16="http://schemas.microsoft.com/office/drawing/2014/main" id="{438A93F2-EA37-ABE2-3117-030195DC6492}"/>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1" name="Rektangel 2410">
                    <a:extLst>
                      <a:ext uri="{FF2B5EF4-FFF2-40B4-BE49-F238E27FC236}">
                        <a16:creationId xmlns:a16="http://schemas.microsoft.com/office/drawing/2014/main" id="{7E5CE61C-F84B-F7AA-BB9A-D1892CB48471}"/>
                      </a:ext>
                    </a:extLst>
                  </p:cNvPr>
                  <p:cNvSpPr>
                    <a:spLocks noChangeAspect="1"/>
                  </p:cNvSpPr>
                  <p:nvPr/>
                </p:nvSpPr>
                <p:spPr>
                  <a:xfrm>
                    <a:off x="3820633" y="409119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2" name="Rektangel 2411">
                    <a:extLst>
                      <a:ext uri="{FF2B5EF4-FFF2-40B4-BE49-F238E27FC236}">
                        <a16:creationId xmlns:a16="http://schemas.microsoft.com/office/drawing/2014/main" id="{D755FEE2-2BF0-9873-AEEB-A41139512393}"/>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3" name="Rektangel 2412">
                    <a:extLst>
                      <a:ext uri="{FF2B5EF4-FFF2-40B4-BE49-F238E27FC236}">
                        <a16:creationId xmlns:a16="http://schemas.microsoft.com/office/drawing/2014/main" id="{47D687C9-80E6-9EA9-A03A-9A4D5AC6F4A0}"/>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4" name="Rektangel 2413">
                    <a:extLst>
                      <a:ext uri="{FF2B5EF4-FFF2-40B4-BE49-F238E27FC236}">
                        <a16:creationId xmlns:a16="http://schemas.microsoft.com/office/drawing/2014/main" id="{5E46EEED-F753-5FAF-1C0C-5A66E338860B}"/>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03" name="Rektangel 2402">
                  <a:extLst>
                    <a:ext uri="{FF2B5EF4-FFF2-40B4-BE49-F238E27FC236}">
                      <a16:creationId xmlns:a16="http://schemas.microsoft.com/office/drawing/2014/main" id="{918C5D9F-C321-71B9-F55E-CFB91733BFE3}"/>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4" name="Gruppe 1813">
                <a:extLst>
                  <a:ext uri="{FF2B5EF4-FFF2-40B4-BE49-F238E27FC236}">
                    <a16:creationId xmlns:a16="http://schemas.microsoft.com/office/drawing/2014/main" id="{95791E51-551E-8585-FB41-22DA7A07DDB9}"/>
                  </a:ext>
                </a:extLst>
              </p:cNvPr>
              <p:cNvGrpSpPr/>
              <p:nvPr/>
            </p:nvGrpSpPr>
            <p:grpSpPr>
              <a:xfrm>
                <a:off x="3819968" y="1058901"/>
                <a:ext cx="444157" cy="5190614"/>
                <a:chOff x="5753799" y="1204530"/>
                <a:chExt cx="444157" cy="5190614"/>
              </a:xfrm>
            </p:grpSpPr>
            <p:grpSp>
              <p:nvGrpSpPr>
                <p:cNvPr id="2389" name="Gruppe 2388">
                  <a:extLst>
                    <a:ext uri="{FF2B5EF4-FFF2-40B4-BE49-F238E27FC236}">
                      <a16:creationId xmlns:a16="http://schemas.microsoft.com/office/drawing/2014/main" id="{4368FD90-5032-968C-C824-D189CA18CBF6}"/>
                    </a:ext>
                  </a:extLst>
                </p:cNvPr>
                <p:cNvGrpSpPr/>
                <p:nvPr/>
              </p:nvGrpSpPr>
              <p:grpSpPr>
                <a:xfrm>
                  <a:off x="5753799" y="1204530"/>
                  <a:ext cx="442069" cy="4756379"/>
                  <a:chOff x="3817279" y="1064461"/>
                  <a:chExt cx="442069" cy="4756379"/>
                </a:xfrm>
              </p:grpSpPr>
              <p:sp>
                <p:nvSpPr>
                  <p:cNvPr id="2391" name="Rektangel 2390">
                    <a:extLst>
                      <a:ext uri="{FF2B5EF4-FFF2-40B4-BE49-F238E27FC236}">
                        <a16:creationId xmlns:a16="http://schemas.microsoft.com/office/drawing/2014/main" id="{6A1FD0A1-2AC6-F872-F265-DF465C1DED3B}"/>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2" name="Rektangel 2391">
                    <a:extLst>
                      <a:ext uri="{FF2B5EF4-FFF2-40B4-BE49-F238E27FC236}">
                        <a16:creationId xmlns:a16="http://schemas.microsoft.com/office/drawing/2014/main" id="{2DE631C6-C867-FAE3-9666-FB5D7F102E28}"/>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3" name="Rektangel 2392">
                    <a:extLst>
                      <a:ext uri="{FF2B5EF4-FFF2-40B4-BE49-F238E27FC236}">
                        <a16:creationId xmlns:a16="http://schemas.microsoft.com/office/drawing/2014/main" id="{2082717A-5602-8E1E-136A-7FDCD91E9BFB}"/>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4" name="Rektangel 2393">
                    <a:extLst>
                      <a:ext uri="{FF2B5EF4-FFF2-40B4-BE49-F238E27FC236}">
                        <a16:creationId xmlns:a16="http://schemas.microsoft.com/office/drawing/2014/main" id="{57BC92AF-6DF4-3403-8EF6-CE81E978989E}"/>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5" name="Rektangel 2394">
                    <a:extLst>
                      <a:ext uri="{FF2B5EF4-FFF2-40B4-BE49-F238E27FC236}">
                        <a16:creationId xmlns:a16="http://schemas.microsoft.com/office/drawing/2014/main" id="{C7009934-86A8-6573-2B83-F4F86B4072DE}"/>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6" name="Rektangel 2395">
                    <a:extLst>
                      <a:ext uri="{FF2B5EF4-FFF2-40B4-BE49-F238E27FC236}">
                        <a16:creationId xmlns:a16="http://schemas.microsoft.com/office/drawing/2014/main" id="{79B4AD8D-1F4E-E19D-7C4B-45064F03FEAD}"/>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7" name="Rektangel 2396">
                    <a:extLst>
                      <a:ext uri="{FF2B5EF4-FFF2-40B4-BE49-F238E27FC236}">
                        <a16:creationId xmlns:a16="http://schemas.microsoft.com/office/drawing/2014/main" id="{E31991AA-A17E-C27C-7E99-DCEDB9AD3339}"/>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8" name="Rektangel 2397">
                    <a:extLst>
                      <a:ext uri="{FF2B5EF4-FFF2-40B4-BE49-F238E27FC236}">
                        <a16:creationId xmlns:a16="http://schemas.microsoft.com/office/drawing/2014/main" id="{05A8E309-C535-088D-953A-413E54362AD4}"/>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9" name="Rektangel 2398">
                    <a:extLst>
                      <a:ext uri="{FF2B5EF4-FFF2-40B4-BE49-F238E27FC236}">
                        <a16:creationId xmlns:a16="http://schemas.microsoft.com/office/drawing/2014/main" id="{BD4F425D-B94A-CFA1-251A-2D3A5B7F8C01}"/>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0" name="Rektangel 2399">
                    <a:extLst>
                      <a:ext uri="{FF2B5EF4-FFF2-40B4-BE49-F238E27FC236}">
                        <a16:creationId xmlns:a16="http://schemas.microsoft.com/office/drawing/2014/main" id="{63A69460-A2CF-2D99-BC8F-353E1F56B1CC}"/>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1" name="Rektangel 2400">
                    <a:extLst>
                      <a:ext uri="{FF2B5EF4-FFF2-40B4-BE49-F238E27FC236}">
                        <a16:creationId xmlns:a16="http://schemas.microsoft.com/office/drawing/2014/main" id="{A05CDF14-03D2-F1D4-89C6-31685B8EEC6F}"/>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90" name="Rektangel 2389">
                  <a:extLst>
                    <a:ext uri="{FF2B5EF4-FFF2-40B4-BE49-F238E27FC236}">
                      <a16:creationId xmlns:a16="http://schemas.microsoft.com/office/drawing/2014/main" id="{2BAA5A75-5541-620D-F298-6BDDCB56FF91}"/>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5" name="Gruppe 1814">
                <a:extLst>
                  <a:ext uri="{FF2B5EF4-FFF2-40B4-BE49-F238E27FC236}">
                    <a16:creationId xmlns:a16="http://schemas.microsoft.com/office/drawing/2014/main" id="{C941DB9B-5BBE-7CDD-AFC4-CA703B7B902F}"/>
                  </a:ext>
                </a:extLst>
              </p:cNvPr>
              <p:cNvGrpSpPr/>
              <p:nvPr/>
            </p:nvGrpSpPr>
            <p:grpSpPr>
              <a:xfrm>
                <a:off x="3386295" y="1062122"/>
                <a:ext cx="444157" cy="5190614"/>
                <a:chOff x="5753799" y="1204530"/>
                <a:chExt cx="444157" cy="5190614"/>
              </a:xfrm>
            </p:grpSpPr>
            <p:grpSp>
              <p:nvGrpSpPr>
                <p:cNvPr id="2376" name="Gruppe 2375">
                  <a:extLst>
                    <a:ext uri="{FF2B5EF4-FFF2-40B4-BE49-F238E27FC236}">
                      <a16:creationId xmlns:a16="http://schemas.microsoft.com/office/drawing/2014/main" id="{0948B65D-0E1D-37E7-2C59-BE9F53976FB8}"/>
                    </a:ext>
                  </a:extLst>
                </p:cNvPr>
                <p:cNvGrpSpPr/>
                <p:nvPr/>
              </p:nvGrpSpPr>
              <p:grpSpPr>
                <a:xfrm>
                  <a:off x="5753799" y="1204530"/>
                  <a:ext cx="442069" cy="4756379"/>
                  <a:chOff x="3817279" y="1064461"/>
                  <a:chExt cx="442069" cy="4756379"/>
                </a:xfrm>
              </p:grpSpPr>
              <p:sp>
                <p:nvSpPr>
                  <p:cNvPr id="2378" name="Rektangel 2377">
                    <a:extLst>
                      <a:ext uri="{FF2B5EF4-FFF2-40B4-BE49-F238E27FC236}">
                        <a16:creationId xmlns:a16="http://schemas.microsoft.com/office/drawing/2014/main" id="{D60BAC96-F381-FEFF-7B96-C5A12ABE1C32}"/>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9" name="Rektangel 2378">
                    <a:extLst>
                      <a:ext uri="{FF2B5EF4-FFF2-40B4-BE49-F238E27FC236}">
                        <a16:creationId xmlns:a16="http://schemas.microsoft.com/office/drawing/2014/main" id="{DC3FF411-6256-8BFA-BCB4-56B74168633D}"/>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0" name="Rektangel 2379">
                    <a:extLst>
                      <a:ext uri="{FF2B5EF4-FFF2-40B4-BE49-F238E27FC236}">
                        <a16:creationId xmlns:a16="http://schemas.microsoft.com/office/drawing/2014/main" id="{B9547298-D72C-CED4-4CF9-9E121CFC52F7}"/>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1" name="Rektangel 2380">
                    <a:extLst>
                      <a:ext uri="{FF2B5EF4-FFF2-40B4-BE49-F238E27FC236}">
                        <a16:creationId xmlns:a16="http://schemas.microsoft.com/office/drawing/2014/main" id="{9DFCFF33-CD51-7CEE-0ECA-4271037F8FC9}"/>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2" name="Rektangel 2381">
                    <a:extLst>
                      <a:ext uri="{FF2B5EF4-FFF2-40B4-BE49-F238E27FC236}">
                        <a16:creationId xmlns:a16="http://schemas.microsoft.com/office/drawing/2014/main" id="{58747AAA-1F98-1AA8-3174-A99AB92CBA4E}"/>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3" name="Rektangel 2382">
                    <a:extLst>
                      <a:ext uri="{FF2B5EF4-FFF2-40B4-BE49-F238E27FC236}">
                        <a16:creationId xmlns:a16="http://schemas.microsoft.com/office/drawing/2014/main" id="{60354C1E-46B2-6338-9AFA-15316893AC39}"/>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4" name="Rektangel 2383">
                    <a:extLst>
                      <a:ext uri="{FF2B5EF4-FFF2-40B4-BE49-F238E27FC236}">
                        <a16:creationId xmlns:a16="http://schemas.microsoft.com/office/drawing/2014/main" id="{BA7C33C0-D6AE-C1EE-9F78-62297ACC4ABA}"/>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5" name="Rektangel 2384">
                    <a:extLst>
                      <a:ext uri="{FF2B5EF4-FFF2-40B4-BE49-F238E27FC236}">
                        <a16:creationId xmlns:a16="http://schemas.microsoft.com/office/drawing/2014/main" id="{D739E7D5-C315-F3F2-55A1-D24C77018697}"/>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6" name="Rektangel 2385">
                    <a:extLst>
                      <a:ext uri="{FF2B5EF4-FFF2-40B4-BE49-F238E27FC236}">
                        <a16:creationId xmlns:a16="http://schemas.microsoft.com/office/drawing/2014/main" id="{C843ACA0-69A1-6969-F002-158BFE0AC386}"/>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7" name="Rektangel 2386">
                    <a:extLst>
                      <a:ext uri="{FF2B5EF4-FFF2-40B4-BE49-F238E27FC236}">
                        <a16:creationId xmlns:a16="http://schemas.microsoft.com/office/drawing/2014/main" id="{2848ABAA-9EB9-70DC-B95E-DB0047F487C2}"/>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8" name="Rektangel 2387">
                    <a:extLst>
                      <a:ext uri="{FF2B5EF4-FFF2-40B4-BE49-F238E27FC236}">
                        <a16:creationId xmlns:a16="http://schemas.microsoft.com/office/drawing/2014/main" id="{61542FC0-437A-85E6-4F9B-BBEFE5FD602F}"/>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77" name="Rektangel 2376">
                  <a:extLst>
                    <a:ext uri="{FF2B5EF4-FFF2-40B4-BE49-F238E27FC236}">
                      <a16:creationId xmlns:a16="http://schemas.microsoft.com/office/drawing/2014/main" id="{F1C0AD36-BCBD-4EF2-9058-D742D4012A6E}"/>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6" name="Gruppe 1815">
                <a:extLst>
                  <a:ext uri="{FF2B5EF4-FFF2-40B4-BE49-F238E27FC236}">
                    <a16:creationId xmlns:a16="http://schemas.microsoft.com/office/drawing/2014/main" id="{397B7E72-929B-256F-3D56-08FDC9E3C0C4}"/>
                  </a:ext>
                </a:extLst>
              </p:cNvPr>
              <p:cNvGrpSpPr/>
              <p:nvPr/>
            </p:nvGrpSpPr>
            <p:grpSpPr>
              <a:xfrm>
                <a:off x="2949135" y="1063521"/>
                <a:ext cx="444157" cy="5190614"/>
                <a:chOff x="5753799" y="1204530"/>
                <a:chExt cx="444157" cy="5190614"/>
              </a:xfrm>
            </p:grpSpPr>
            <p:grpSp>
              <p:nvGrpSpPr>
                <p:cNvPr id="2363" name="Gruppe 2362">
                  <a:extLst>
                    <a:ext uri="{FF2B5EF4-FFF2-40B4-BE49-F238E27FC236}">
                      <a16:creationId xmlns:a16="http://schemas.microsoft.com/office/drawing/2014/main" id="{953B4E02-F1D7-214F-0A61-10CF7FB1C48F}"/>
                    </a:ext>
                  </a:extLst>
                </p:cNvPr>
                <p:cNvGrpSpPr/>
                <p:nvPr/>
              </p:nvGrpSpPr>
              <p:grpSpPr>
                <a:xfrm>
                  <a:off x="5753799" y="1204530"/>
                  <a:ext cx="442069" cy="4756379"/>
                  <a:chOff x="3817279" y="1064461"/>
                  <a:chExt cx="442069" cy="4756379"/>
                </a:xfrm>
              </p:grpSpPr>
              <p:sp>
                <p:nvSpPr>
                  <p:cNvPr id="2365" name="Rektangel 2364">
                    <a:extLst>
                      <a:ext uri="{FF2B5EF4-FFF2-40B4-BE49-F238E27FC236}">
                        <a16:creationId xmlns:a16="http://schemas.microsoft.com/office/drawing/2014/main" id="{4614AECD-A9C1-4C59-9C09-3C3255BDC9C9}"/>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6" name="Rektangel 2365">
                    <a:extLst>
                      <a:ext uri="{FF2B5EF4-FFF2-40B4-BE49-F238E27FC236}">
                        <a16:creationId xmlns:a16="http://schemas.microsoft.com/office/drawing/2014/main" id="{A5C45077-78E5-5A79-5A3A-C7EC2A680D1C}"/>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7" name="Rektangel 2366">
                    <a:extLst>
                      <a:ext uri="{FF2B5EF4-FFF2-40B4-BE49-F238E27FC236}">
                        <a16:creationId xmlns:a16="http://schemas.microsoft.com/office/drawing/2014/main" id="{5C2FAAC8-9ED0-46E9-51A4-0881E88A4CDC}"/>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8" name="Rektangel 2367">
                    <a:extLst>
                      <a:ext uri="{FF2B5EF4-FFF2-40B4-BE49-F238E27FC236}">
                        <a16:creationId xmlns:a16="http://schemas.microsoft.com/office/drawing/2014/main" id="{3DC84258-E2F5-C57A-E5C5-004D7E64F899}"/>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9" name="Rektangel 2368">
                    <a:extLst>
                      <a:ext uri="{FF2B5EF4-FFF2-40B4-BE49-F238E27FC236}">
                        <a16:creationId xmlns:a16="http://schemas.microsoft.com/office/drawing/2014/main" id="{11ED5434-C169-61A0-9DB4-DBBCB152090F}"/>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0" name="Rektangel 2369">
                    <a:extLst>
                      <a:ext uri="{FF2B5EF4-FFF2-40B4-BE49-F238E27FC236}">
                        <a16:creationId xmlns:a16="http://schemas.microsoft.com/office/drawing/2014/main" id="{B2BD1C32-DDB0-45BD-C31C-C9EF92973AC6}"/>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1" name="Rektangel 2370">
                    <a:extLst>
                      <a:ext uri="{FF2B5EF4-FFF2-40B4-BE49-F238E27FC236}">
                        <a16:creationId xmlns:a16="http://schemas.microsoft.com/office/drawing/2014/main" id="{DB750163-C8C6-3805-EAB7-351ED53566F7}"/>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2" name="Rektangel 2371">
                    <a:extLst>
                      <a:ext uri="{FF2B5EF4-FFF2-40B4-BE49-F238E27FC236}">
                        <a16:creationId xmlns:a16="http://schemas.microsoft.com/office/drawing/2014/main" id="{E06B97BA-B568-847D-5A2B-47BCACC09DA8}"/>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3" name="Rektangel 2372">
                    <a:extLst>
                      <a:ext uri="{FF2B5EF4-FFF2-40B4-BE49-F238E27FC236}">
                        <a16:creationId xmlns:a16="http://schemas.microsoft.com/office/drawing/2014/main" id="{F396FC1C-5686-B7B9-11DA-749D174414ED}"/>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4" name="Rektangel 2373">
                    <a:extLst>
                      <a:ext uri="{FF2B5EF4-FFF2-40B4-BE49-F238E27FC236}">
                        <a16:creationId xmlns:a16="http://schemas.microsoft.com/office/drawing/2014/main" id="{7EB83ED5-0C71-0373-31A1-97379F32926A}"/>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5" name="Rektangel 2374">
                    <a:extLst>
                      <a:ext uri="{FF2B5EF4-FFF2-40B4-BE49-F238E27FC236}">
                        <a16:creationId xmlns:a16="http://schemas.microsoft.com/office/drawing/2014/main" id="{F1809EE7-A9B8-ED60-CFBB-8B713E521363}"/>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64" name="Rektangel 2363">
                  <a:extLst>
                    <a:ext uri="{FF2B5EF4-FFF2-40B4-BE49-F238E27FC236}">
                      <a16:creationId xmlns:a16="http://schemas.microsoft.com/office/drawing/2014/main" id="{7CC3012C-3F75-A548-6A72-3D2B1A6EF58E}"/>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7" name="Gruppe 1816">
                <a:extLst>
                  <a:ext uri="{FF2B5EF4-FFF2-40B4-BE49-F238E27FC236}">
                    <a16:creationId xmlns:a16="http://schemas.microsoft.com/office/drawing/2014/main" id="{77EC28C4-A133-68BF-F901-2A1CE4629F4B}"/>
                  </a:ext>
                </a:extLst>
              </p:cNvPr>
              <p:cNvGrpSpPr/>
              <p:nvPr/>
            </p:nvGrpSpPr>
            <p:grpSpPr>
              <a:xfrm>
                <a:off x="2514229" y="1065829"/>
                <a:ext cx="444157" cy="5190614"/>
                <a:chOff x="5753799" y="1204530"/>
                <a:chExt cx="444157" cy="5190614"/>
              </a:xfrm>
            </p:grpSpPr>
            <p:grpSp>
              <p:nvGrpSpPr>
                <p:cNvPr id="2350" name="Gruppe 2349">
                  <a:extLst>
                    <a:ext uri="{FF2B5EF4-FFF2-40B4-BE49-F238E27FC236}">
                      <a16:creationId xmlns:a16="http://schemas.microsoft.com/office/drawing/2014/main" id="{6D05699C-CBDD-F1CF-25C5-0AE62956BC0B}"/>
                    </a:ext>
                  </a:extLst>
                </p:cNvPr>
                <p:cNvGrpSpPr/>
                <p:nvPr/>
              </p:nvGrpSpPr>
              <p:grpSpPr>
                <a:xfrm>
                  <a:off x="5753799" y="1204530"/>
                  <a:ext cx="442069" cy="4756379"/>
                  <a:chOff x="3817279" y="1064461"/>
                  <a:chExt cx="442069" cy="4756379"/>
                </a:xfrm>
              </p:grpSpPr>
              <p:sp>
                <p:nvSpPr>
                  <p:cNvPr id="2352" name="Rektangel 2351">
                    <a:extLst>
                      <a:ext uri="{FF2B5EF4-FFF2-40B4-BE49-F238E27FC236}">
                        <a16:creationId xmlns:a16="http://schemas.microsoft.com/office/drawing/2014/main" id="{3A95AE64-E63F-A948-5675-6CE3A5516887}"/>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3" name="Rektangel 2352">
                    <a:extLst>
                      <a:ext uri="{FF2B5EF4-FFF2-40B4-BE49-F238E27FC236}">
                        <a16:creationId xmlns:a16="http://schemas.microsoft.com/office/drawing/2014/main" id="{C3DF82ED-4D04-43B3-5D4F-EEA786ACEAB4}"/>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dirty="0"/>
                  </a:p>
                </p:txBody>
              </p:sp>
              <p:sp>
                <p:nvSpPr>
                  <p:cNvPr id="2354" name="Rektangel 2353">
                    <a:extLst>
                      <a:ext uri="{FF2B5EF4-FFF2-40B4-BE49-F238E27FC236}">
                        <a16:creationId xmlns:a16="http://schemas.microsoft.com/office/drawing/2014/main" id="{6F5516C6-1A54-B16A-7F88-A92F83FC6E9A}"/>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5" name="Rektangel 2354">
                    <a:extLst>
                      <a:ext uri="{FF2B5EF4-FFF2-40B4-BE49-F238E27FC236}">
                        <a16:creationId xmlns:a16="http://schemas.microsoft.com/office/drawing/2014/main" id="{ACB6288B-F618-6038-2ADB-FF059CB70F21}"/>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6" name="Rektangel 2355">
                    <a:extLst>
                      <a:ext uri="{FF2B5EF4-FFF2-40B4-BE49-F238E27FC236}">
                        <a16:creationId xmlns:a16="http://schemas.microsoft.com/office/drawing/2014/main" id="{E83D55FC-30CE-2BE9-A73A-E6875CC4886E}"/>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7" name="Rektangel 2356">
                    <a:extLst>
                      <a:ext uri="{FF2B5EF4-FFF2-40B4-BE49-F238E27FC236}">
                        <a16:creationId xmlns:a16="http://schemas.microsoft.com/office/drawing/2014/main" id="{D056B92F-6D97-BBFE-EB9A-628E2600FEC1}"/>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8" name="Rektangel 2357">
                    <a:extLst>
                      <a:ext uri="{FF2B5EF4-FFF2-40B4-BE49-F238E27FC236}">
                        <a16:creationId xmlns:a16="http://schemas.microsoft.com/office/drawing/2014/main" id="{A2EC8343-FA9B-E6AC-CCA2-64C131F2F069}"/>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9" name="Rektangel 2358">
                    <a:extLst>
                      <a:ext uri="{FF2B5EF4-FFF2-40B4-BE49-F238E27FC236}">
                        <a16:creationId xmlns:a16="http://schemas.microsoft.com/office/drawing/2014/main" id="{BEA74E9C-3EF7-20DD-8C30-74C3687E39C7}"/>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0" name="Rektangel 2359">
                    <a:extLst>
                      <a:ext uri="{FF2B5EF4-FFF2-40B4-BE49-F238E27FC236}">
                        <a16:creationId xmlns:a16="http://schemas.microsoft.com/office/drawing/2014/main" id="{554CA02C-1426-3F41-6D47-DBB19993958D}"/>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1" name="Rektangel 2360">
                    <a:extLst>
                      <a:ext uri="{FF2B5EF4-FFF2-40B4-BE49-F238E27FC236}">
                        <a16:creationId xmlns:a16="http://schemas.microsoft.com/office/drawing/2014/main" id="{D3C9D55D-B904-7DFE-22A8-750BA5209D84}"/>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2" name="Rektangel 2361">
                    <a:extLst>
                      <a:ext uri="{FF2B5EF4-FFF2-40B4-BE49-F238E27FC236}">
                        <a16:creationId xmlns:a16="http://schemas.microsoft.com/office/drawing/2014/main" id="{CD7A8E70-6DBB-9EA4-7679-B61CA5D7C42D}"/>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51" name="Rektangel 2350">
                  <a:extLst>
                    <a:ext uri="{FF2B5EF4-FFF2-40B4-BE49-F238E27FC236}">
                      <a16:creationId xmlns:a16="http://schemas.microsoft.com/office/drawing/2014/main" id="{62EE88AB-05AA-A52A-9DDB-84494B202126}"/>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8" name="Gruppe 1817">
                <a:extLst>
                  <a:ext uri="{FF2B5EF4-FFF2-40B4-BE49-F238E27FC236}">
                    <a16:creationId xmlns:a16="http://schemas.microsoft.com/office/drawing/2014/main" id="{7E4D6C57-0C13-85DF-8808-D2607555A1F7}"/>
                  </a:ext>
                </a:extLst>
              </p:cNvPr>
              <p:cNvGrpSpPr/>
              <p:nvPr/>
            </p:nvGrpSpPr>
            <p:grpSpPr>
              <a:xfrm>
                <a:off x="2075940" y="1067864"/>
                <a:ext cx="444157" cy="5190614"/>
                <a:chOff x="5753799" y="1204530"/>
                <a:chExt cx="444157" cy="5190614"/>
              </a:xfrm>
            </p:grpSpPr>
            <p:grpSp>
              <p:nvGrpSpPr>
                <p:cNvPr id="2337" name="Gruppe 2336">
                  <a:extLst>
                    <a:ext uri="{FF2B5EF4-FFF2-40B4-BE49-F238E27FC236}">
                      <a16:creationId xmlns:a16="http://schemas.microsoft.com/office/drawing/2014/main" id="{2E363BAD-E0F0-B53A-EBFA-11417FF55B69}"/>
                    </a:ext>
                  </a:extLst>
                </p:cNvPr>
                <p:cNvGrpSpPr/>
                <p:nvPr/>
              </p:nvGrpSpPr>
              <p:grpSpPr>
                <a:xfrm>
                  <a:off x="5753799" y="1204530"/>
                  <a:ext cx="442069" cy="4756379"/>
                  <a:chOff x="3817279" y="1064461"/>
                  <a:chExt cx="442069" cy="4756379"/>
                </a:xfrm>
              </p:grpSpPr>
              <p:sp>
                <p:nvSpPr>
                  <p:cNvPr id="2339" name="Rektangel 2338">
                    <a:extLst>
                      <a:ext uri="{FF2B5EF4-FFF2-40B4-BE49-F238E27FC236}">
                        <a16:creationId xmlns:a16="http://schemas.microsoft.com/office/drawing/2014/main" id="{C7E6883D-A074-4860-4DD2-BBF9FC49BBE2}"/>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0" name="Rektangel 2339">
                    <a:extLst>
                      <a:ext uri="{FF2B5EF4-FFF2-40B4-BE49-F238E27FC236}">
                        <a16:creationId xmlns:a16="http://schemas.microsoft.com/office/drawing/2014/main" id="{35EDB7B4-7A9E-6D50-D5F9-253445B3C87C}"/>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1" name="Rektangel 2340">
                    <a:extLst>
                      <a:ext uri="{FF2B5EF4-FFF2-40B4-BE49-F238E27FC236}">
                        <a16:creationId xmlns:a16="http://schemas.microsoft.com/office/drawing/2014/main" id="{E524EC87-0599-0C56-B410-0408F7D3A9DC}"/>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2" name="Rektangel 2341">
                    <a:extLst>
                      <a:ext uri="{FF2B5EF4-FFF2-40B4-BE49-F238E27FC236}">
                        <a16:creationId xmlns:a16="http://schemas.microsoft.com/office/drawing/2014/main" id="{BD4A3978-E8AD-B1AC-1864-8F22D390E268}"/>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3" name="Rektangel 2342">
                    <a:extLst>
                      <a:ext uri="{FF2B5EF4-FFF2-40B4-BE49-F238E27FC236}">
                        <a16:creationId xmlns:a16="http://schemas.microsoft.com/office/drawing/2014/main" id="{D0CC4C8B-CA0E-00AB-FF1F-67C20DFE5263}"/>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4" name="Rektangel 2343">
                    <a:extLst>
                      <a:ext uri="{FF2B5EF4-FFF2-40B4-BE49-F238E27FC236}">
                        <a16:creationId xmlns:a16="http://schemas.microsoft.com/office/drawing/2014/main" id="{3F78383B-069A-25DB-FF66-6CAF8558B1F4}"/>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5" name="Rektangel 2344">
                    <a:extLst>
                      <a:ext uri="{FF2B5EF4-FFF2-40B4-BE49-F238E27FC236}">
                        <a16:creationId xmlns:a16="http://schemas.microsoft.com/office/drawing/2014/main" id="{8CB3D596-F0A5-0EAD-8671-BB5924233B28}"/>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6" name="Rektangel 2345">
                    <a:extLst>
                      <a:ext uri="{FF2B5EF4-FFF2-40B4-BE49-F238E27FC236}">
                        <a16:creationId xmlns:a16="http://schemas.microsoft.com/office/drawing/2014/main" id="{5EA09CD4-711A-7FE6-C46C-F9D783467AED}"/>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7" name="Rektangel 2346">
                    <a:extLst>
                      <a:ext uri="{FF2B5EF4-FFF2-40B4-BE49-F238E27FC236}">
                        <a16:creationId xmlns:a16="http://schemas.microsoft.com/office/drawing/2014/main" id="{C01FD012-F24A-BDD6-A5A6-C97C0225393C}"/>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8" name="Rektangel 2347">
                    <a:extLst>
                      <a:ext uri="{FF2B5EF4-FFF2-40B4-BE49-F238E27FC236}">
                        <a16:creationId xmlns:a16="http://schemas.microsoft.com/office/drawing/2014/main" id="{7926ACC8-0DA0-C511-EF39-F1D613356590}"/>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9" name="Rektangel 2348">
                    <a:extLst>
                      <a:ext uri="{FF2B5EF4-FFF2-40B4-BE49-F238E27FC236}">
                        <a16:creationId xmlns:a16="http://schemas.microsoft.com/office/drawing/2014/main" id="{E2A8CE4D-DA0E-9FC7-DFEC-8E1EF1A81000}"/>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38" name="Rektangel 2337">
                  <a:extLst>
                    <a:ext uri="{FF2B5EF4-FFF2-40B4-BE49-F238E27FC236}">
                      <a16:creationId xmlns:a16="http://schemas.microsoft.com/office/drawing/2014/main" id="{BDB96DDD-E0E1-E7EB-D59A-FCF00D27E5F2}"/>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9" name="Gruppe 1818">
                <a:extLst>
                  <a:ext uri="{FF2B5EF4-FFF2-40B4-BE49-F238E27FC236}">
                    <a16:creationId xmlns:a16="http://schemas.microsoft.com/office/drawing/2014/main" id="{F3CA3124-A040-CC61-17C0-40A327B86933}"/>
                  </a:ext>
                </a:extLst>
              </p:cNvPr>
              <p:cNvGrpSpPr/>
              <p:nvPr/>
            </p:nvGrpSpPr>
            <p:grpSpPr>
              <a:xfrm>
                <a:off x="1644775" y="1068629"/>
                <a:ext cx="444157" cy="5190614"/>
                <a:chOff x="5753799" y="1204530"/>
                <a:chExt cx="444157" cy="5190614"/>
              </a:xfrm>
            </p:grpSpPr>
            <p:grpSp>
              <p:nvGrpSpPr>
                <p:cNvPr id="2324" name="Gruppe 2323">
                  <a:extLst>
                    <a:ext uri="{FF2B5EF4-FFF2-40B4-BE49-F238E27FC236}">
                      <a16:creationId xmlns:a16="http://schemas.microsoft.com/office/drawing/2014/main" id="{B0D38290-63E5-9EB7-DA70-F5EE07A9BFF1}"/>
                    </a:ext>
                  </a:extLst>
                </p:cNvPr>
                <p:cNvGrpSpPr/>
                <p:nvPr/>
              </p:nvGrpSpPr>
              <p:grpSpPr>
                <a:xfrm>
                  <a:off x="5753799" y="1204530"/>
                  <a:ext cx="442069" cy="4756379"/>
                  <a:chOff x="3817279" y="1064461"/>
                  <a:chExt cx="442069" cy="4756379"/>
                </a:xfrm>
              </p:grpSpPr>
              <p:sp>
                <p:nvSpPr>
                  <p:cNvPr id="2326" name="Rektangel 2325">
                    <a:extLst>
                      <a:ext uri="{FF2B5EF4-FFF2-40B4-BE49-F238E27FC236}">
                        <a16:creationId xmlns:a16="http://schemas.microsoft.com/office/drawing/2014/main" id="{AE918AEE-95A7-CA60-8FB9-A2AC75B9850E}"/>
                      </a:ext>
                    </a:extLst>
                  </p:cNvPr>
                  <p:cNvSpPr>
                    <a:spLocks noChangeAspect="1"/>
                  </p:cNvSpPr>
                  <p:nvPr/>
                </p:nvSpPr>
                <p:spPr>
                  <a:xfrm>
                    <a:off x="3818406" y="149701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7" name="Rektangel 2326">
                    <a:extLst>
                      <a:ext uri="{FF2B5EF4-FFF2-40B4-BE49-F238E27FC236}">
                        <a16:creationId xmlns:a16="http://schemas.microsoft.com/office/drawing/2014/main" id="{B15A2689-F74B-F36E-DB7D-BBC9241A5CAB}"/>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8" name="Rektangel 2327">
                    <a:extLst>
                      <a:ext uri="{FF2B5EF4-FFF2-40B4-BE49-F238E27FC236}">
                        <a16:creationId xmlns:a16="http://schemas.microsoft.com/office/drawing/2014/main" id="{D8FD3EE0-16BC-5A5F-17A0-F3D31B4CC8FC}"/>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9" name="Rektangel 2328">
                    <a:extLst>
                      <a:ext uri="{FF2B5EF4-FFF2-40B4-BE49-F238E27FC236}">
                        <a16:creationId xmlns:a16="http://schemas.microsoft.com/office/drawing/2014/main" id="{9E64E27A-F8A0-DD6F-4734-6F8FAED56B32}"/>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0" name="Rektangel 2329">
                    <a:extLst>
                      <a:ext uri="{FF2B5EF4-FFF2-40B4-BE49-F238E27FC236}">
                        <a16:creationId xmlns:a16="http://schemas.microsoft.com/office/drawing/2014/main" id="{CFB75D4C-E7E8-9569-15C7-840A933126F1}"/>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1" name="Rektangel 2330">
                    <a:extLst>
                      <a:ext uri="{FF2B5EF4-FFF2-40B4-BE49-F238E27FC236}">
                        <a16:creationId xmlns:a16="http://schemas.microsoft.com/office/drawing/2014/main" id="{FB286D17-0356-AD7B-C8DC-6E1FDDCE178D}"/>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2" name="Rektangel 2331">
                    <a:extLst>
                      <a:ext uri="{FF2B5EF4-FFF2-40B4-BE49-F238E27FC236}">
                        <a16:creationId xmlns:a16="http://schemas.microsoft.com/office/drawing/2014/main" id="{AD1AA41B-1CD1-3D95-4FA3-C10F0FEFE674}"/>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3" name="Rektangel 2332">
                    <a:extLst>
                      <a:ext uri="{FF2B5EF4-FFF2-40B4-BE49-F238E27FC236}">
                        <a16:creationId xmlns:a16="http://schemas.microsoft.com/office/drawing/2014/main" id="{867FD080-7F21-9F74-D0D8-3D72631C2B28}"/>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4" name="Rektangel 2333">
                    <a:extLst>
                      <a:ext uri="{FF2B5EF4-FFF2-40B4-BE49-F238E27FC236}">
                        <a16:creationId xmlns:a16="http://schemas.microsoft.com/office/drawing/2014/main" id="{7C1C94D6-00A7-5C93-15B6-5B554731CF2B}"/>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5" name="Rektangel 2334">
                    <a:extLst>
                      <a:ext uri="{FF2B5EF4-FFF2-40B4-BE49-F238E27FC236}">
                        <a16:creationId xmlns:a16="http://schemas.microsoft.com/office/drawing/2014/main" id="{F14BC583-5925-2015-CFE0-F1DF5E686246}"/>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6" name="Rektangel 2335">
                    <a:extLst>
                      <a:ext uri="{FF2B5EF4-FFF2-40B4-BE49-F238E27FC236}">
                        <a16:creationId xmlns:a16="http://schemas.microsoft.com/office/drawing/2014/main" id="{5AE44CD9-C6AE-D909-60A9-87966B2A82B4}"/>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25" name="Rektangel 2324">
                  <a:extLst>
                    <a:ext uri="{FF2B5EF4-FFF2-40B4-BE49-F238E27FC236}">
                      <a16:creationId xmlns:a16="http://schemas.microsoft.com/office/drawing/2014/main" id="{7D671752-60DC-B534-C7A6-B220D5F94E28}"/>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0" name="Gruppe 1819">
                <a:extLst>
                  <a:ext uri="{FF2B5EF4-FFF2-40B4-BE49-F238E27FC236}">
                    <a16:creationId xmlns:a16="http://schemas.microsoft.com/office/drawing/2014/main" id="{3FF6A251-83BF-D3A1-2002-68FED636BDEF}"/>
                  </a:ext>
                </a:extLst>
              </p:cNvPr>
              <p:cNvGrpSpPr/>
              <p:nvPr/>
            </p:nvGrpSpPr>
            <p:grpSpPr>
              <a:xfrm>
                <a:off x="1212845" y="1068629"/>
                <a:ext cx="444157" cy="5190614"/>
                <a:chOff x="5753799" y="1204530"/>
                <a:chExt cx="444157" cy="5190614"/>
              </a:xfrm>
            </p:grpSpPr>
            <p:grpSp>
              <p:nvGrpSpPr>
                <p:cNvPr id="2311" name="Gruppe 2310">
                  <a:extLst>
                    <a:ext uri="{FF2B5EF4-FFF2-40B4-BE49-F238E27FC236}">
                      <a16:creationId xmlns:a16="http://schemas.microsoft.com/office/drawing/2014/main" id="{A2C6FA45-D792-00AD-29A9-665F541FB93D}"/>
                    </a:ext>
                  </a:extLst>
                </p:cNvPr>
                <p:cNvGrpSpPr/>
                <p:nvPr/>
              </p:nvGrpSpPr>
              <p:grpSpPr>
                <a:xfrm>
                  <a:off x="5753799" y="1204530"/>
                  <a:ext cx="442069" cy="4756379"/>
                  <a:chOff x="3817279" y="1064461"/>
                  <a:chExt cx="442069" cy="4756379"/>
                </a:xfrm>
              </p:grpSpPr>
              <p:sp>
                <p:nvSpPr>
                  <p:cNvPr id="2313" name="Rektangel 2312">
                    <a:extLst>
                      <a:ext uri="{FF2B5EF4-FFF2-40B4-BE49-F238E27FC236}">
                        <a16:creationId xmlns:a16="http://schemas.microsoft.com/office/drawing/2014/main" id="{08091ECF-4E49-A668-D059-9FB0CE927FFC}"/>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4" name="Rektangel 2313">
                    <a:extLst>
                      <a:ext uri="{FF2B5EF4-FFF2-40B4-BE49-F238E27FC236}">
                        <a16:creationId xmlns:a16="http://schemas.microsoft.com/office/drawing/2014/main" id="{EF058F32-5756-7872-8C5B-299B66499789}"/>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5" name="Rektangel 2314">
                    <a:extLst>
                      <a:ext uri="{FF2B5EF4-FFF2-40B4-BE49-F238E27FC236}">
                        <a16:creationId xmlns:a16="http://schemas.microsoft.com/office/drawing/2014/main" id="{B4F48A15-B957-96BA-82EE-C9CE173EFC04}"/>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6" name="Rektangel 2315">
                    <a:extLst>
                      <a:ext uri="{FF2B5EF4-FFF2-40B4-BE49-F238E27FC236}">
                        <a16:creationId xmlns:a16="http://schemas.microsoft.com/office/drawing/2014/main" id="{4253E04F-6129-CDBB-B468-6DFB72A295E2}"/>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7" name="Rektangel 2316">
                    <a:extLst>
                      <a:ext uri="{FF2B5EF4-FFF2-40B4-BE49-F238E27FC236}">
                        <a16:creationId xmlns:a16="http://schemas.microsoft.com/office/drawing/2014/main" id="{62264255-CE23-D9CC-CC8C-45E6B25642D0}"/>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8" name="Rektangel 2317">
                    <a:extLst>
                      <a:ext uri="{FF2B5EF4-FFF2-40B4-BE49-F238E27FC236}">
                        <a16:creationId xmlns:a16="http://schemas.microsoft.com/office/drawing/2014/main" id="{B5DBBB27-22D4-7B4E-8D25-D7593E8B81D6}"/>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9" name="Rektangel 2318">
                    <a:extLst>
                      <a:ext uri="{FF2B5EF4-FFF2-40B4-BE49-F238E27FC236}">
                        <a16:creationId xmlns:a16="http://schemas.microsoft.com/office/drawing/2014/main" id="{E19AE74F-217A-2D4B-B77D-C8D0D97E7CF6}"/>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0" name="Rektangel 2319">
                    <a:extLst>
                      <a:ext uri="{FF2B5EF4-FFF2-40B4-BE49-F238E27FC236}">
                        <a16:creationId xmlns:a16="http://schemas.microsoft.com/office/drawing/2014/main" id="{B7C0C9EB-9D1D-3A9B-04FC-31D7F908C144}"/>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1" name="Rektangel 2320">
                    <a:extLst>
                      <a:ext uri="{FF2B5EF4-FFF2-40B4-BE49-F238E27FC236}">
                        <a16:creationId xmlns:a16="http://schemas.microsoft.com/office/drawing/2014/main" id="{CAEED619-9673-6144-9401-E1BE82BFDA55}"/>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2" name="Rektangel 2321">
                    <a:extLst>
                      <a:ext uri="{FF2B5EF4-FFF2-40B4-BE49-F238E27FC236}">
                        <a16:creationId xmlns:a16="http://schemas.microsoft.com/office/drawing/2014/main" id="{EE9ECB5A-A639-9D3F-E0AC-6BF07A1FD90C}"/>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3" name="Rektangel 2322">
                    <a:extLst>
                      <a:ext uri="{FF2B5EF4-FFF2-40B4-BE49-F238E27FC236}">
                        <a16:creationId xmlns:a16="http://schemas.microsoft.com/office/drawing/2014/main" id="{F1EF7B1F-9897-946C-6122-FDC376405DD3}"/>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12" name="Rektangel 2311">
                  <a:extLst>
                    <a:ext uri="{FF2B5EF4-FFF2-40B4-BE49-F238E27FC236}">
                      <a16:creationId xmlns:a16="http://schemas.microsoft.com/office/drawing/2014/main" id="{270F9CB0-E53A-9AA6-AF0C-10D9CDC53040}"/>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1" name="Gruppe 1820">
                <a:extLst>
                  <a:ext uri="{FF2B5EF4-FFF2-40B4-BE49-F238E27FC236}">
                    <a16:creationId xmlns:a16="http://schemas.microsoft.com/office/drawing/2014/main" id="{23806050-1564-603A-D256-B266B70A374F}"/>
                  </a:ext>
                </a:extLst>
              </p:cNvPr>
              <p:cNvGrpSpPr/>
              <p:nvPr/>
            </p:nvGrpSpPr>
            <p:grpSpPr>
              <a:xfrm>
                <a:off x="780951" y="1067864"/>
                <a:ext cx="444157" cy="5190614"/>
                <a:chOff x="5753799" y="1204530"/>
                <a:chExt cx="444157" cy="5190614"/>
              </a:xfrm>
            </p:grpSpPr>
            <p:grpSp>
              <p:nvGrpSpPr>
                <p:cNvPr id="2298" name="Gruppe 2297">
                  <a:extLst>
                    <a:ext uri="{FF2B5EF4-FFF2-40B4-BE49-F238E27FC236}">
                      <a16:creationId xmlns:a16="http://schemas.microsoft.com/office/drawing/2014/main" id="{8F1CE622-BA82-F51E-BAAA-11FF701456F3}"/>
                    </a:ext>
                  </a:extLst>
                </p:cNvPr>
                <p:cNvGrpSpPr/>
                <p:nvPr/>
              </p:nvGrpSpPr>
              <p:grpSpPr>
                <a:xfrm>
                  <a:off x="5753799" y="1204530"/>
                  <a:ext cx="442069" cy="4756379"/>
                  <a:chOff x="3817279" y="1064461"/>
                  <a:chExt cx="442069" cy="4756379"/>
                </a:xfrm>
              </p:grpSpPr>
              <p:sp>
                <p:nvSpPr>
                  <p:cNvPr id="2300" name="Rektangel 2299">
                    <a:extLst>
                      <a:ext uri="{FF2B5EF4-FFF2-40B4-BE49-F238E27FC236}">
                        <a16:creationId xmlns:a16="http://schemas.microsoft.com/office/drawing/2014/main" id="{2430C06A-2020-A101-887E-57848CE4F1A3}"/>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1" name="Rektangel 2300">
                    <a:extLst>
                      <a:ext uri="{FF2B5EF4-FFF2-40B4-BE49-F238E27FC236}">
                        <a16:creationId xmlns:a16="http://schemas.microsoft.com/office/drawing/2014/main" id="{9C88876B-4BEC-1939-0CD0-AA920F236E64}"/>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2" name="Rektangel 2301">
                    <a:extLst>
                      <a:ext uri="{FF2B5EF4-FFF2-40B4-BE49-F238E27FC236}">
                        <a16:creationId xmlns:a16="http://schemas.microsoft.com/office/drawing/2014/main" id="{48C17508-88D6-7D13-E53C-085B8324FA77}"/>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3" name="Rektangel 2302">
                    <a:extLst>
                      <a:ext uri="{FF2B5EF4-FFF2-40B4-BE49-F238E27FC236}">
                        <a16:creationId xmlns:a16="http://schemas.microsoft.com/office/drawing/2014/main" id="{383D6323-00C6-6D34-8082-D397CC490F63}"/>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4" name="Rektangel 2303">
                    <a:extLst>
                      <a:ext uri="{FF2B5EF4-FFF2-40B4-BE49-F238E27FC236}">
                        <a16:creationId xmlns:a16="http://schemas.microsoft.com/office/drawing/2014/main" id="{F9B3EABD-A296-69EC-3C62-9B0FD6241CE1}"/>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5" name="Rektangel 2304">
                    <a:extLst>
                      <a:ext uri="{FF2B5EF4-FFF2-40B4-BE49-F238E27FC236}">
                        <a16:creationId xmlns:a16="http://schemas.microsoft.com/office/drawing/2014/main" id="{84726586-573D-A9DE-AE30-2BE6981F5F4F}"/>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6" name="Rektangel 2305">
                    <a:extLst>
                      <a:ext uri="{FF2B5EF4-FFF2-40B4-BE49-F238E27FC236}">
                        <a16:creationId xmlns:a16="http://schemas.microsoft.com/office/drawing/2014/main" id="{5C32BDCD-CCF1-1CA7-F964-F2D2A6DB1655}"/>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7" name="Rektangel 2306">
                    <a:extLst>
                      <a:ext uri="{FF2B5EF4-FFF2-40B4-BE49-F238E27FC236}">
                        <a16:creationId xmlns:a16="http://schemas.microsoft.com/office/drawing/2014/main" id="{CA09E600-5CB0-EA19-3D86-1378F10DE267}"/>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8" name="Rektangel 2307">
                    <a:extLst>
                      <a:ext uri="{FF2B5EF4-FFF2-40B4-BE49-F238E27FC236}">
                        <a16:creationId xmlns:a16="http://schemas.microsoft.com/office/drawing/2014/main" id="{C76382D4-D2F4-9A58-047F-EE64B9D24837}"/>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9" name="Rektangel 2308">
                    <a:extLst>
                      <a:ext uri="{FF2B5EF4-FFF2-40B4-BE49-F238E27FC236}">
                        <a16:creationId xmlns:a16="http://schemas.microsoft.com/office/drawing/2014/main" id="{843513EA-472D-EE27-5310-0C84E9CFC6D2}"/>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0" name="Rektangel 2309">
                    <a:extLst>
                      <a:ext uri="{FF2B5EF4-FFF2-40B4-BE49-F238E27FC236}">
                        <a16:creationId xmlns:a16="http://schemas.microsoft.com/office/drawing/2014/main" id="{9D99DD5C-58D9-A853-A4B9-6A5F8D9806F9}"/>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99" name="Rektangel 2298">
                  <a:extLst>
                    <a:ext uri="{FF2B5EF4-FFF2-40B4-BE49-F238E27FC236}">
                      <a16:creationId xmlns:a16="http://schemas.microsoft.com/office/drawing/2014/main" id="{C43EC80F-2C1A-5CF7-7FF2-D0A5035BB659}"/>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2" name="Gruppe 1821">
                <a:extLst>
                  <a:ext uri="{FF2B5EF4-FFF2-40B4-BE49-F238E27FC236}">
                    <a16:creationId xmlns:a16="http://schemas.microsoft.com/office/drawing/2014/main" id="{5BA9AD79-9E84-EF4F-427A-A306B9E99A5B}"/>
                  </a:ext>
                </a:extLst>
              </p:cNvPr>
              <p:cNvGrpSpPr/>
              <p:nvPr/>
            </p:nvGrpSpPr>
            <p:grpSpPr>
              <a:xfrm>
                <a:off x="348958" y="1501775"/>
                <a:ext cx="444157" cy="4758064"/>
                <a:chOff x="5753799" y="1637080"/>
                <a:chExt cx="444157" cy="4758064"/>
              </a:xfrm>
            </p:grpSpPr>
            <p:grpSp>
              <p:nvGrpSpPr>
                <p:cNvPr id="2286" name="Gruppe 2285">
                  <a:extLst>
                    <a:ext uri="{FF2B5EF4-FFF2-40B4-BE49-F238E27FC236}">
                      <a16:creationId xmlns:a16="http://schemas.microsoft.com/office/drawing/2014/main" id="{DC4A88D3-8899-4978-9427-E46F800985D0}"/>
                    </a:ext>
                  </a:extLst>
                </p:cNvPr>
                <p:cNvGrpSpPr/>
                <p:nvPr/>
              </p:nvGrpSpPr>
              <p:grpSpPr>
                <a:xfrm>
                  <a:off x="5753799" y="1637080"/>
                  <a:ext cx="442069" cy="4323829"/>
                  <a:chOff x="3817279" y="1497011"/>
                  <a:chExt cx="442069" cy="4323829"/>
                </a:xfrm>
              </p:grpSpPr>
              <p:sp>
                <p:nvSpPr>
                  <p:cNvPr id="2288" name="Rektangel 2287">
                    <a:extLst>
                      <a:ext uri="{FF2B5EF4-FFF2-40B4-BE49-F238E27FC236}">
                        <a16:creationId xmlns:a16="http://schemas.microsoft.com/office/drawing/2014/main" id="{3FF682D6-1B20-3F65-A070-D06D2C9CE55F}"/>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9" name="Rektangel 2288">
                    <a:extLst>
                      <a:ext uri="{FF2B5EF4-FFF2-40B4-BE49-F238E27FC236}">
                        <a16:creationId xmlns:a16="http://schemas.microsoft.com/office/drawing/2014/main" id="{C79773C1-8F31-541A-7624-B5AD8ABE8C57}"/>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0" name="Rektangel 2289">
                    <a:extLst>
                      <a:ext uri="{FF2B5EF4-FFF2-40B4-BE49-F238E27FC236}">
                        <a16:creationId xmlns:a16="http://schemas.microsoft.com/office/drawing/2014/main" id="{18D3C861-8C13-6B9E-CCD0-596048F1EBFD}"/>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1" name="Rektangel 2290">
                    <a:extLst>
                      <a:ext uri="{FF2B5EF4-FFF2-40B4-BE49-F238E27FC236}">
                        <a16:creationId xmlns:a16="http://schemas.microsoft.com/office/drawing/2014/main" id="{D0822786-311A-CF72-BA3D-99EF3948A21B}"/>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2" name="Rektangel 2291">
                    <a:extLst>
                      <a:ext uri="{FF2B5EF4-FFF2-40B4-BE49-F238E27FC236}">
                        <a16:creationId xmlns:a16="http://schemas.microsoft.com/office/drawing/2014/main" id="{7FDF26FA-85FE-8A1E-CBD4-6B4C8F588419}"/>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3" name="Rektangel 2292">
                    <a:extLst>
                      <a:ext uri="{FF2B5EF4-FFF2-40B4-BE49-F238E27FC236}">
                        <a16:creationId xmlns:a16="http://schemas.microsoft.com/office/drawing/2014/main" id="{C64A328B-1E89-FBF8-A884-3126AED170CC}"/>
                      </a:ext>
                    </a:extLst>
                  </p:cNvPr>
                  <p:cNvSpPr>
                    <a:spLocks noChangeAspect="1"/>
                  </p:cNvSpPr>
                  <p:nvPr/>
                </p:nvSpPr>
                <p:spPr>
                  <a:xfrm>
                    <a:off x="3819516" y="365976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4" name="Rektangel 2293">
                    <a:extLst>
                      <a:ext uri="{FF2B5EF4-FFF2-40B4-BE49-F238E27FC236}">
                        <a16:creationId xmlns:a16="http://schemas.microsoft.com/office/drawing/2014/main" id="{2A903791-B958-BE8D-2193-F6273E5676A4}"/>
                      </a:ext>
                    </a:extLst>
                  </p:cNvPr>
                  <p:cNvSpPr>
                    <a:spLocks noChangeAspect="1"/>
                  </p:cNvSpPr>
                  <p:nvPr/>
                </p:nvSpPr>
                <p:spPr>
                  <a:xfrm>
                    <a:off x="3820633" y="409119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5" name="Rektangel 2294">
                    <a:extLst>
                      <a:ext uri="{FF2B5EF4-FFF2-40B4-BE49-F238E27FC236}">
                        <a16:creationId xmlns:a16="http://schemas.microsoft.com/office/drawing/2014/main" id="{4F7A8909-0C34-E1E9-8CDA-6B2676FFFD31}"/>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6" name="Rektangel 2295">
                    <a:extLst>
                      <a:ext uri="{FF2B5EF4-FFF2-40B4-BE49-F238E27FC236}">
                        <a16:creationId xmlns:a16="http://schemas.microsoft.com/office/drawing/2014/main" id="{0B661444-166E-2A68-89E1-FF2C6EAFEE14}"/>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7" name="Rektangel 2296">
                    <a:extLst>
                      <a:ext uri="{FF2B5EF4-FFF2-40B4-BE49-F238E27FC236}">
                        <a16:creationId xmlns:a16="http://schemas.microsoft.com/office/drawing/2014/main" id="{F98BC27B-1F38-70F6-F9E8-B77D3018FF82}"/>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87" name="Rektangel 2286">
                  <a:extLst>
                    <a:ext uri="{FF2B5EF4-FFF2-40B4-BE49-F238E27FC236}">
                      <a16:creationId xmlns:a16="http://schemas.microsoft.com/office/drawing/2014/main" id="{A96B8423-0680-77FE-AF35-66C68F2DBA6E}"/>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3" name="Gruppe 1822">
                <a:extLst>
                  <a:ext uri="{FF2B5EF4-FFF2-40B4-BE49-F238E27FC236}">
                    <a16:creationId xmlns:a16="http://schemas.microsoft.com/office/drawing/2014/main" id="{964F1456-1159-1D49-5679-ADD115FCA0C0}"/>
                  </a:ext>
                </a:extLst>
              </p:cNvPr>
              <p:cNvGrpSpPr/>
              <p:nvPr/>
            </p:nvGrpSpPr>
            <p:grpSpPr>
              <a:xfrm>
                <a:off x="-82727" y="1504857"/>
                <a:ext cx="444157" cy="4758064"/>
                <a:chOff x="5753799" y="1637080"/>
                <a:chExt cx="444157" cy="4758064"/>
              </a:xfrm>
            </p:grpSpPr>
            <p:grpSp>
              <p:nvGrpSpPr>
                <p:cNvPr id="2274" name="Gruppe 2273">
                  <a:extLst>
                    <a:ext uri="{FF2B5EF4-FFF2-40B4-BE49-F238E27FC236}">
                      <a16:creationId xmlns:a16="http://schemas.microsoft.com/office/drawing/2014/main" id="{FD633D03-B748-6BEF-8D40-EF114721A22E}"/>
                    </a:ext>
                  </a:extLst>
                </p:cNvPr>
                <p:cNvGrpSpPr/>
                <p:nvPr/>
              </p:nvGrpSpPr>
              <p:grpSpPr>
                <a:xfrm>
                  <a:off x="5753799" y="1637080"/>
                  <a:ext cx="442069" cy="4323829"/>
                  <a:chOff x="3817279" y="1497011"/>
                  <a:chExt cx="442069" cy="4323829"/>
                </a:xfrm>
              </p:grpSpPr>
              <p:sp>
                <p:nvSpPr>
                  <p:cNvPr id="2276" name="Rektangel 2275">
                    <a:extLst>
                      <a:ext uri="{FF2B5EF4-FFF2-40B4-BE49-F238E27FC236}">
                        <a16:creationId xmlns:a16="http://schemas.microsoft.com/office/drawing/2014/main" id="{F04198BB-E8F2-EF28-CC22-FF3636895B04}"/>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7" name="Rektangel 2276">
                    <a:extLst>
                      <a:ext uri="{FF2B5EF4-FFF2-40B4-BE49-F238E27FC236}">
                        <a16:creationId xmlns:a16="http://schemas.microsoft.com/office/drawing/2014/main" id="{2CC1BD52-7A38-C005-87FF-602C991D03DD}"/>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8" name="Rektangel 2277">
                    <a:extLst>
                      <a:ext uri="{FF2B5EF4-FFF2-40B4-BE49-F238E27FC236}">
                        <a16:creationId xmlns:a16="http://schemas.microsoft.com/office/drawing/2014/main" id="{136FD084-B701-46B9-D57D-EB2E18F87B46}"/>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9" name="Rektangel 2278">
                    <a:extLst>
                      <a:ext uri="{FF2B5EF4-FFF2-40B4-BE49-F238E27FC236}">
                        <a16:creationId xmlns:a16="http://schemas.microsoft.com/office/drawing/2014/main" id="{A4743B3A-1CA8-6A9D-A95A-797EBBF66B5E}"/>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0" name="Rektangel 2279">
                    <a:extLst>
                      <a:ext uri="{FF2B5EF4-FFF2-40B4-BE49-F238E27FC236}">
                        <a16:creationId xmlns:a16="http://schemas.microsoft.com/office/drawing/2014/main" id="{4C0C83A3-2E0F-8380-AF1C-A94B70C285F9}"/>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1" name="Rektangel 2280">
                    <a:extLst>
                      <a:ext uri="{FF2B5EF4-FFF2-40B4-BE49-F238E27FC236}">
                        <a16:creationId xmlns:a16="http://schemas.microsoft.com/office/drawing/2014/main" id="{6AD218DD-9EF6-9522-31B3-356707FBECA8}"/>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2" name="Rektangel 2281">
                    <a:extLst>
                      <a:ext uri="{FF2B5EF4-FFF2-40B4-BE49-F238E27FC236}">
                        <a16:creationId xmlns:a16="http://schemas.microsoft.com/office/drawing/2014/main" id="{D51053AE-30DC-9E3C-8681-2E794CF850E7}"/>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3" name="Rektangel 2282">
                    <a:extLst>
                      <a:ext uri="{FF2B5EF4-FFF2-40B4-BE49-F238E27FC236}">
                        <a16:creationId xmlns:a16="http://schemas.microsoft.com/office/drawing/2014/main" id="{85A0CB3D-A6C8-A32C-4F53-2BDBC1B23E23}"/>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4" name="Rektangel 2283">
                    <a:extLst>
                      <a:ext uri="{FF2B5EF4-FFF2-40B4-BE49-F238E27FC236}">
                        <a16:creationId xmlns:a16="http://schemas.microsoft.com/office/drawing/2014/main" id="{53811099-16D5-2C52-B09B-0A9343787747}"/>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5" name="Rektangel 2284">
                    <a:extLst>
                      <a:ext uri="{FF2B5EF4-FFF2-40B4-BE49-F238E27FC236}">
                        <a16:creationId xmlns:a16="http://schemas.microsoft.com/office/drawing/2014/main" id="{AF564EF6-CD71-C900-9365-CD572850A027}"/>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75" name="Rektangel 2274">
                  <a:extLst>
                    <a:ext uri="{FF2B5EF4-FFF2-40B4-BE49-F238E27FC236}">
                      <a16:creationId xmlns:a16="http://schemas.microsoft.com/office/drawing/2014/main" id="{AF846C4E-90EB-C24C-1666-68AEE1F55A64}"/>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4" name="Gruppe 1823">
                <a:extLst>
                  <a:ext uri="{FF2B5EF4-FFF2-40B4-BE49-F238E27FC236}">
                    <a16:creationId xmlns:a16="http://schemas.microsoft.com/office/drawing/2014/main" id="{43068FDE-DB84-178A-BFDF-9C1791D6D887}"/>
                  </a:ext>
                </a:extLst>
              </p:cNvPr>
              <p:cNvGrpSpPr/>
              <p:nvPr/>
            </p:nvGrpSpPr>
            <p:grpSpPr>
              <a:xfrm>
                <a:off x="4625198" y="1031927"/>
                <a:ext cx="641389" cy="5216305"/>
                <a:chOff x="2892468" y="1032983"/>
                <a:chExt cx="641389" cy="5216305"/>
              </a:xfrm>
            </p:grpSpPr>
            <p:grpSp>
              <p:nvGrpSpPr>
                <p:cNvPr id="2237" name="Gruppe 2236">
                  <a:extLst>
                    <a:ext uri="{FF2B5EF4-FFF2-40B4-BE49-F238E27FC236}">
                      <a16:creationId xmlns:a16="http://schemas.microsoft.com/office/drawing/2014/main" id="{1F5E2F32-64D8-51B0-7B8B-15B6EF464CEC}"/>
                    </a:ext>
                  </a:extLst>
                </p:cNvPr>
                <p:cNvGrpSpPr/>
                <p:nvPr/>
              </p:nvGrpSpPr>
              <p:grpSpPr>
                <a:xfrm>
                  <a:off x="2892468" y="1032983"/>
                  <a:ext cx="641389" cy="5216305"/>
                  <a:chOff x="3475384" y="1188399"/>
                  <a:chExt cx="641389" cy="5216305"/>
                </a:xfrm>
              </p:grpSpPr>
              <p:sp>
                <p:nvSpPr>
                  <p:cNvPr id="2241" name="Tekstfelt 2240">
                    <a:extLst>
                      <a:ext uri="{FF2B5EF4-FFF2-40B4-BE49-F238E27FC236}">
                        <a16:creationId xmlns:a16="http://schemas.microsoft.com/office/drawing/2014/main" id="{7F0AE5EF-E2E1-0AE6-BD9B-9AB04C3CF897}"/>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42" name="Tekstfelt 2241">
                    <a:extLst>
                      <a:ext uri="{FF2B5EF4-FFF2-40B4-BE49-F238E27FC236}">
                        <a16:creationId xmlns:a16="http://schemas.microsoft.com/office/drawing/2014/main" id="{6F67CAD0-97C4-2E1C-9EBE-3C3C57DE92C7}"/>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43" name="Tekstfelt 2242">
                    <a:extLst>
                      <a:ext uri="{FF2B5EF4-FFF2-40B4-BE49-F238E27FC236}">
                        <a16:creationId xmlns:a16="http://schemas.microsoft.com/office/drawing/2014/main" id="{777B9B71-3436-1F5D-B79F-801D6A0FEB55}"/>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44" name="Tekstfelt 2243">
                    <a:extLst>
                      <a:ext uri="{FF2B5EF4-FFF2-40B4-BE49-F238E27FC236}">
                        <a16:creationId xmlns:a16="http://schemas.microsoft.com/office/drawing/2014/main" id="{9AA33D82-9714-83CC-63F9-3290ACA9E133}"/>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45" name="Tekstfelt 2244">
                    <a:extLst>
                      <a:ext uri="{FF2B5EF4-FFF2-40B4-BE49-F238E27FC236}">
                        <a16:creationId xmlns:a16="http://schemas.microsoft.com/office/drawing/2014/main" id="{8646699D-88EF-0322-239A-CDE685E5C780}"/>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46" name="Tekstfelt 2245">
                    <a:extLst>
                      <a:ext uri="{FF2B5EF4-FFF2-40B4-BE49-F238E27FC236}">
                        <a16:creationId xmlns:a16="http://schemas.microsoft.com/office/drawing/2014/main" id="{EBEA3B4B-CACF-0C63-D391-8D626BE1C371}"/>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47" name="Tekstfelt 2246">
                    <a:extLst>
                      <a:ext uri="{FF2B5EF4-FFF2-40B4-BE49-F238E27FC236}">
                        <a16:creationId xmlns:a16="http://schemas.microsoft.com/office/drawing/2014/main" id="{1420456E-3A4F-81FA-AD3B-2A175796017A}"/>
                      </a:ext>
                    </a:extLst>
                  </p:cNvPr>
                  <p:cNvSpPr txBox="1"/>
                  <p:nvPr/>
                </p:nvSpPr>
                <p:spPr>
                  <a:xfrm>
                    <a:off x="3525031"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48" name="Tekstfelt 2247">
                    <a:extLst>
                      <a:ext uri="{FF2B5EF4-FFF2-40B4-BE49-F238E27FC236}">
                        <a16:creationId xmlns:a16="http://schemas.microsoft.com/office/drawing/2014/main" id="{CD160F5A-6DAC-C678-6501-24EDE8E60A28}"/>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49" name="Tekstfelt 2248">
                    <a:extLst>
                      <a:ext uri="{FF2B5EF4-FFF2-40B4-BE49-F238E27FC236}">
                        <a16:creationId xmlns:a16="http://schemas.microsoft.com/office/drawing/2014/main" id="{E36E4FCC-6532-E831-D149-A320FD4EA6F5}"/>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50" name="Tekstfelt 2249">
                    <a:extLst>
                      <a:ext uri="{FF2B5EF4-FFF2-40B4-BE49-F238E27FC236}">
                        <a16:creationId xmlns:a16="http://schemas.microsoft.com/office/drawing/2014/main" id="{414FD15C-E168-DD60-5C9F-2F9F9DE42F56}"/>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51" name="Tekstfelt 2250">
                    <a:extLst>
                      <a:ext uri="{FF2B5EF4-FFF2-40B4-BE49-F238E27FC236}">
                        <a16:creationId xmlns:a16="http://schemas.microsoft.com/office/drawing/2014/main" id="{44814065-A716-978E-EFC7-C4DD3487D504}"/>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52" name="Tekstfelt 2251">
                    <a:extLst>
                      <a:ext uri="{FF2B5EF4-FFF2-40B4-BE49-F238E27FC236}">
                        <a16:creationId xmlns:a16="http://schemas.microsoft.com/office/drawing/2014/main" id="{A7F033AF-ABD9-3F72-5E55-A332889D8084}"/>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53" name="Tekstfelt 2252">
                    <a:extLst>
                      <a:ext uri="{FF2B5EF4-FFF2-40B4-BE49-F238E27FC236}">
                        <a16:creationId xmlns:a16="http://schemas.microsoft.com/office/drawing/2014/main" id="{9C05A83A-93D0-F1AD-6E3E-65938B78B3B0}"/>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54" name="Tekstfelt 2253">
                    <a:extLst>
                      <a:ext uri="{FF2B5EF4-FFF2-40B4-BE49-F238E27FC236}">
                        <a16:creationId xmlns:a16="http://schemas.microsoft.com/office/drawing/2014/main" id="{A017E0AE-1248-A59D-1B84-822AE038413F}"/>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55" name="Tekstfelt 2254">
                    <a:extLst>
                      <a:ext uri="{FF2B5EF4-FFF2-40B4-BE49-F238E27FC236}">
                        <a16:creationId xmlns:a16="http://schemas.microsoft.com/office/drawing/2014/main" id="{97AABAAF-6C13-C41A-1819-9B54D0A97F40}"/>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56" name="Tekstfelt 2255">
                    <a:extLst>
                      <a:ext uri="{FF2B5EF4-FFF2-40B4-BE49-F238E27FC236}">
                        <a16:creationId xmlns:a16="http://schemas.microsoft.com/office/drawing/2014/main" id="{621FEBB6-119E-F9AC-AD82-92D644A58E48}"/>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57" name="Tekstfelt 2256">
                    <a:extLst>
                      <a:ext uri="{FF2B5EF4-FFF2-40B4-BE49-F238E27FC236}">
                        <a16:creationId xmlns:a16="http://schemas.microsoft.com/office/drawing/2014/main" id="{B5D4E9CE-B085-2097-21D4-0C568CAB74FE}"/>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58" name="Tekstfelt 2257">
                    <a:extLst>
                      <a:ext uri="{FF2B5EF4-FFF2-40B4-BE49-F238E27FC236}">
                        <a16:creationId xmlns:a16="http://schemas.microsoft.com/office/drawing/2014/main" id="{84E8A5AF-C5CA-8201-831C-DC263C3F13F8}"/>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59" name="Tekstfelt 2258">
                    <a:extLst>
                      <a:ext uri="{FF2B5EF4-FFF2-40B4-BE49-F238E27FC236}">
                        <a16:creationId xmlns:a16="http://schemas.microsoft.com/office/drawing/2014/main" id="{58E705F3-F340-B68D-D5B2-205B1F17142D}"/>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60" name="Tekstfelt 2259">
                    <a:extLst>
                      <a:ext uri="{FF2B5EF4-FFF2-40B4-BE49-F238E27FC236}">
                        <a16:creationId xmlns:a16="http://schemas.microsoft.com/office/drawing/2014/main" id="{8DCB0073-9243-B423-0F20-118D247DC1BC}"/>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61" name="Tekstfelt 2260">
                    <a:extLst>
                      <a:ext uri="{FF2B5EF4-FFF2-40B4-BE49-F238E27FC236}">
                        <a16:creationId xmlns:a16="http://schemas.microsoft.com/office/drawing/2014/main" id="{0D50EB13-1CB1-09ED-6428-4D42801FF18B}"/>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62" name="Tekstfelt 2261">
                    <a:extLst>
                      <a:ext uri="{FF2B5EF4-FFF2-40B4-BE49-F238E27FC236}">
                        <a16:creationId xmlns:a16="http://schemas.microsoft.com/office/drawing/2014/main" id="{EE45CDBB-0700-1612-6757-A6229CEF68F0}"/>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63" name="Tekstfelt 2262">
                    <a:extLst>
                      <a:ext uri="{FF2B5EF4-FFF2-40B4-BE49-F238E27FC236}">
                        <a16:creationId xmlns:a16="http://schemas.microsoft.com/office/drawing/2014/main" id="{CA0B6637-BE07-2F19-8088-A9255C046077}"/>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64" name="Tekstfelt 2263">
                    <a:extLst>
                      <a:ext uri="{FF2B5EF4-FFF2-40B4-BE49-F238E27FC236}">
                        <a16:creationId xmlns:a16="http://schemas.microsoft.com/office/drawing/2014/main" id="{87FD2EBB-AA05-FA2E-795B-678500AECABD}"/>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65" name="Tekstfelt 2264">
                    <a:extLst>
                      <a:ext uri="{FF2B5EF4-FFF2-40B4-BE49-F238E27FC236}">
                        <a16:creationId xmlns:a16="http://schemas.microsoft.com/office/drawing/2014/main" id="{0E58C02A-767B-ED9D-DE41-E8480E4244F4}"/>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66" name="Tekstfelt 2265">
                    <a:extLst>
                      <a:ext uri="{FF2B5EF4-FFF2-40B4-BE49-F238E27FC236}">
                        <a16:creationId xmlns:a16="http://schemas.microsoft.com/office/drawing/2014/main" id="{7E015568-7C8E-37FA-AED0-0BC97706E432}"/>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67" name="Tekstfelt 2266">
                    <a:extLst>
                      <a:ext uri="{FF2B5EF4-FFF2-40B4-BE49-F238E27FC236}">
                        <a16:creationId xmlns:a16="http://schemas.microsoft.com/office/drawing/2014/main" id="{CA0589AE-E6C8-53FD-0387-2B27C22175E8}"/>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68" name="Tekstfelt 2267">
                    <a:extLst>
                      <a:ext uri="{FF2B5EF4-FFF2-40B4-BE49-F238E27FC236}">
                        <a16:creationId xmlns:a16="http://schemas.microsoft.com/office/drawing/2014/main" id="{AF764C52-EAF5-AF3D-6CE3-2A249BC07EFE}"/>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69" name="Tekstfelt 2268">
                    <a:extLst>
                      <a:ext uri="{FF2B5EF4-FFF2-40B4-BE49-F238E27FC236}">
                        <a16:creationId xmlns:a16="http://schemas.microsoft.com/office/drawing/2014/main" id="{341D9F0F-AE5B-05C7-B0EB-D25A3572A888}"/>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70" name="Tekstfelt 2269">
                    <a:extLst>
                      <a:ext uri="{FF2B5EF4-FFF2-40B4-BE49-F238E27FC236}">
                        <a16:creationId xmlns:a16="http://schemas.microsoft.com/office/drawing/2014/main" id="{E0AC5A51-705B-5031-E889-0823B8942DCA}"/>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71" name="Tekstfelt 2270">
                    <a:extLst>
                      <a:ext uri="{FF2B5EF4-FFF2-40B4-BE49-F238E27FC236}">
                        <a16:creationId xmlns:a16="http://schemas.microsoft.com/office/drawing/2014/main" id="{4552BA80-EC01-9E21-B2A4-CFF19D8F5B58}"/>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72" name="Tekstfelt 2271">
                    <a:extLst>
                      <a:ext uri="{FF2B5EF4-FFF2-40B4-BE49-F238E27FC236}">
                        <a16:creationId xmlns:a16="http://schemas.microsoft.com/office/drawing/2014/main" id="{681DB82A-BAC8-0C96-E6CD-C5FF7FAF1BE5}"/>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73" name="Tekstfelt 2272">
                    <a:extLst>
                      <a:ext uri="{FF2B5EF4-FFF2-40B4-BE49-F238E27FC236}">
                        <a16:creationId xmlns:a16="http://schemas.microsoft.com/office/drawing/2014/main" id="{D9A52BF0-BEF0-3DC8-BDFB-95651A594D9C}"/>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38" name="Tekstfelt 2237">
                  <a:extLst>
                    <a:ext uri="{FF2B5EF4-FFF2-40B4-BE49-F238E27FC236}">
                      <a16:creationId xmlns:a16="http://schemas.microsoft.com/office/drawing/2014/main" id="{0E69BEA5-FFE6-BCFB-0457-6119B6A839CB}"/>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39" name="Tekstfelt 2238">
                  <a:extLst>
                    <a:ext uri="{FF2B5EF4-FFF2-40B4-BE49-F238E27FC236}">
                      <a16:creationId xmlns:a16="http://schemas.microsoft.com/office/drawing/2014/main" id="{557E00E3-E62B-AFEC-5BD8-3C4DA6FBF41A}"/>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40" name="Tekstfelt 2239">
                  <a:extLst>
                    <a:ext uri="{FF2B5EF4-FFF2-40B4-BE49-F238E27FC236}">
                      <a16:creationId xmlns:a16="http://schemas.microsoft.com/office/drawing/2014/main" id="{5ED6A3E6-536F-D244-01BC-B23DD4D94BAD}"/>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5" name="Gruppe 1824">
                <a:extLst>
                  <a:ext uri="{FF2B5EF4-FFF2-40B4-BE49-F238E27FC236}">
                    <a16:creationId xmlns:a16="http://schemas.microsoft.com/office/drawing/2014/main" id="{3D489522-5B06-7C02-87D5-F76FAA3DC089}"/>
                  </a:ext>
                </a:extLst>
              </p:cNvPr>
              <p:cNvGrpSpPr/>
              <p:nvPr/>
            </p:nvGrpSpPr>
            <p:grpSpPr>
              <a:xfrm>
                <a:off x="5052945" y="1040538"/>
                <a:ext cx="641389" cy="5216305"/>
                <a:chOff x="2892468" y="1032983"/>
                <a:chExt cx="641389" cy="5216305"/>
              </a:xfrm>
            </p:grpSpPr>
            <p:grpSp>
              <p:nvGrpSpPr>
                <p:cNvPr id="2200" name="Gruppe 2199">
                  <a:extLst>
                    <a:ext uri="{FF2B5EF4-FFF2-40B4-BE49-F238E27FC236}">
                      <a16:creationId xmlns:a16="http://schemas.microsoft.com/office/drawing/2014/main" id="{327DC05F-0E16-DF28-D1B3-1D2E39607617}"/>
                    </a:ext>
                  </a:extLst>
                </p:cNvPr>
                <p:cNvGrpSpPr/>
                <p:nvPr/>
              </p:nvGrpSpPr>
              <p:grpSpPr>
                <a:xfrm>
                  <a:off x="2892468" y="1032983"/>
                  <a:ext cx="641389" cy="5216305"/>
                  <a:chOff x="3475384" y="1188399"/>
                  <a:chExt cx="641389" cy="5216305"/>
                </a:xfrm>
              </p:grpSpPr>
              <p:sp>
                <p:nvSpPr>
                  <p:cNvPr id="2204" name="Tekstfelt 2203">
                    <a:extLst>
                      <a:ext uri="{FF2B5EF4-FFF2-40B4-BE49-F238E27FC236}">
                        <a16:creationId xmlns:a16="http://schemas.microsoft.com/office/drawing/2014/main" id="{BA30D12B-1CE0-D874-B199-1A13553EAC07}"/>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05" name="Tekstfelt 2204">
                    <a:extLst>
                      <a:ext uri="{FF2B5EF4-FFF2-40B4-BE49-F238E27FC236}">
                        <a16:creationId xmlns:a16="http://schemas.microsoft.com/office/drawing/2014/main" id="{63A9AE61-505F-6CFB-DD85-3E7B376B3424}"/>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06" name="Tekstfelt 2205">
                    <a:extLst>
                      <a:ext uri="{FF2B5EF4-FFF2-40B4-BE49-F238E27FC236}">
                        <a16:creationId xmlns:a16="http://schemas.microsoft.com/office/drawing/2014/main" id="{D954B436-A795-FEEF-4678-B1C302260562}"/>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07" name="Tekstfelt 2206">
                    <a:extLst>
                      <a:ext uri="{FF2B5EF4-FFF2-40B4-BE49-F238E27FC236}">
                        <a16:creationId xmlns:a16="http://schemas.microsoft.com/office/drawing/2014/main" id="{D2AF2383-5D8B-010A-854B-AB8A5FD21D5F}"/>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08" name="Tekstfelt 2207">
                    <a:extLst>
                      <a:ext uri="{FF2B5EF4-FFF2-40B4-BE49-F238E27FC236}">
                        <a16:creationId xmlns:a16="http://schemas.microsoft.com/office/drawing/2014/main" id="{2CEF0217-DA77-E612-8BBF-715D2E4D02B5}"/>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09" name="Tekstfelt 2208">
                    <a:extLst>
                      <a:ext uri="{FF2B5EF4-FFF2-40B4-BE49-F238E27FC236}">
                        <a16:creationId xmlns:a16="http://schemas.microsoft.com/office/drawing/2014/main" id="{48FFF9B6-E448-02F0-8BF8-4A0D2016D885}"/>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10" name="Tekstfelt 2209">
                    <a:extLst>
                      <a:ext uri="{FF2B5EF4-FFF2-40B4-BE49-F238E27FC236}">
                        <a16:creationId xmlns:a16="http://schemas.microsoft.com/office/drawing/2014/main" id="{9A4EEBAF-B2FD-478A-5C03-EB962F21A929}"/>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11" name="Tekstfelt 2210">
                    <a:extLst>
                      <a:ext uri="{FF2B5EF4-FFF2-40B4-BE49-F238E27FC236}">
                        <a16:creationId xmlns:a16="http://schemas.microsoft.com/office/drawing/2014/main" id="{B10F1EF2-33A0-9B6D-C018-8DF663317860}"/>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12" name="Tekstfelt 2211">
                    <a:extLst>
                      <a:ext uri="{FF2B5EF4-FFF2-40B4-BE49-F238E27FC236}">
                        <a16:creationId xmlns:a16="http://schemas.microsoft.com/office/drawing/2014/main" id="{D22131FC-6904-427A-111D-A18416743F3E}"/>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13" name="Tekstfelt 2212">
                    <a:extLst>
                      <a:ext uri="{FF2B5EF4-FFF2-40B4-BE49-F238E27FC236}">
                        <a16:creationId xmlns:a16="http://schemas.microsoft.com/office/drawing/2014/main" id="{0AC15427-CC04-9AE0-035C-02D3C8908510}"/>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14" name="Tekstfelt 2213">
                    <a:extLst>
                      <a:ext uri="{FF2B5EF4-FFF2-40B4-BE49-F238E27FC236}">
                        <a16:creationId xmlns:a16="http://schemas.microsoft.com/office/drawing/2014/main" id="{9D5BC893-E9D3-BD80-B40B-4944F5A7F0EB}"/>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15" name="Tekstfelt 2214">
                    <a:extLst>
                      <a:ext uri="{FF2B5EF4-FFF2-40B4-BE49-F238E27FC236}">
                        <a16:creationId xmlns:a16="http://schemas.microsoft.com/office/drawing/2014/main" id="{2A1C7E6D-5529-165C-1DCC-D6FDFDAC8E25}"/>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16" name="Tekstfelt 2215">
                    <a:extLst>
                      <a:ext uri="{FF2B5EF4-FFF2-40B4-BE49-F238E27FC236}">
                        <a16:creationId xmlns:a16="http://schemas.microsoft.com/office/drawing/2014/main" id="{E4697648-C65A-877E-D6E6-6A2F8CED39F1}"/>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17" name="Tekstfelt 2216">
                    <a:extLst>
                      <a:ext uri="{FF2B5EF4-FFF2-40B4-BE49-F238E27FC236}">
                        <a16:creationId xmlns:a16="http://schemas.microsoft.com/office/drawing/2014/main" id="{C170913C-C213-5454-95C8-73CC935F43E9}"/>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18" name="Tekstfelt 2217">
                    <a:extLst>
                      <a:ext uri="{FF2B5EF4-FFF2-40B4-BE49-F238E27FC236}">
                        <a16:creationId xmlns:a16="http://schemas.microsoft.com/office/drawing/2014/main" id="{A38E2F0A-31B3-9E06-3D7A-2F7446CF8DC9}"/>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19" name="Tekstfelt 2218">
                    <a:extLst>
                      <a:ext uri="{FF2B5EF4-FFF2-40B4-BE49-F238E27FC236}">
                        <a16:creationId xmlns:a16="http://schemas.microsoft.com/office/drawing/2014/main" id="{474699E7-E79C-6B9E-41D1-61958F449689}"/>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20" name="Tekstfelt 2219">
                    <a:extLst>
                      <a:ext uri="{FF2B5EF4-FFF2-40B4-BE49-F238E27FC236}">
                        <a16:creationId xmlns:a16="http://schemas.microsoft.com/office/drawing/2014/main" id="{184BBE1D-48C0-8902-B87C-B5BC42C9FB59}"/>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21" name="Tekstfelt 2220">
                    <a:extLst>
                      <a:ext uri="{FF2B5EF4-FFF2-40B4-BE49-F238E27FC236}">
                        <a16:creationId xmlns:a16="http://schemas.microsoft.com/office/drawing/2014/main" id="{66D47689-9D1C-10BB-60A2-235D7D234825}"/>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22" name="Tekstfelt 2221">
                    <a:extLst>
                      <a:ext uri="{FF2B5EF4-FFF2-40B4-BE49-F238E27FC236}">
                        <a16:creationId xmlns:a16="http://schemas.microsoft.com/office/drawing/2014/main" id="{3B2C9E64-F6B3-D62E-F451-E4BBE045A3F5}"/>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23" name="Tekstfelt 2222">
                    <a:extLst>
                      <a:ext uri="{FF2B5EF4-FFF2-40B4-BE49-F238E27FC236}">
                        <a16:creationId xmlns:a16="http://schemas.microsoft.com/office/drawing/2014/main" id="{591203B5-ED4C-7C5A-1099-1B4DCA8705D1}"/>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24" name="Tekstfelt 2223">
                    <a:extLst>
                      <a:ext uri="{FF2B5EF4-FFF2-40B4-BE49-F238E27FC236}">
                        <a16:creationId xmlns:a16="http://schemas.microsoft.com/office/drawing/2014/main" id="{8D16F51F-E173-D861-28FE-B9C0CA6D9C44}"/>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25" name="Tekstfelt 2224">
                    <a:extLst>
                      <a:ext uri="{FF2B5EF4-FFF2-40B4-BE49-F238E27FC236}">
                        <a16:creationId xmlns:a16="http://schemas.microsoft.com/office/drawing/2014/main" id="{AD0C6FEF-621B-0487-E790-ABC150BEFA3B}"/>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26" name="Tekstfelt 2225">
                    <a:extLst>
                      <a:ext uri="{FF2B5EF4-FFF2-40B4-BE49-F238E27FC236}">
                        <a16:creationId xmlns:a16="http://schemas.microsoft.com/office/drawing/2014/main" id="{1199AFC5-9625-98C7-3F25-3339DA0A2B9A}"/>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27" name="Tekstfelt 2226">
                    <a:extLst>
                      <a:ext uri="{FF2B5EF4-FFF2-40B4-BE49-F238E27FC236}">
                        <a16:creationId xmlns:a16="http://schemas.microsoft.com/office/drawing/2014/main" id="{1E7434E8-A7C4-535E-29C2-A31F13FE9D7C}"/>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28" name="Tekstfelt 2227">
                    <a:extLst>
                      <a:ext uri="{FF2B5EF4-FFF2-40B4-BE49-F238E27FC236}">
                        <a16:creationId xmlns:a16="http://schemas.microsoft.com/office/drawing/2014/main" id="{C4E24E02-A9DA-96A7-3D98-FBB4A3FE2BCB}"/>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29" name="Tekstfelt 2228">
                    <a:extLst>
                      <a:ext uri="{FF2B5EF4-FFF2-40B4-BE49-F238E27FC236}">
                        <a16:creationId xmlns:a16="http://schemas.microsoft.com/office/drawing/2014/main" id="{16BFC75E-D1DA-3C7A-8B4B-F52C88B8DF44}"/>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30" name="Tekstfelt 2229">
                    <a:extLst>
                      <a:ext uri="{FF2B5EF4-FFF2-40B4-BE49-F238E27FC236}">
                        <a16:creationId xmlns:a16="http://schemas.microsoft.com/office/drawing/2014/main" id="{24232A65-BD79-5424-D83D-CB7B3703D2F8}"/>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31" name="Tekstfelt 2230">
                    <a:extLst>
                      <a:ext uri="{FF2B5EF4-FFF2-40B4-BE49-F238E27FC236}">
                        <a16:creationId xmlns:a16="http://schemas.microsoft.com/office/drawing/2014/main" id="{251D411F-B778-4413-C7D4-F1CA003BA602}"/>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32" name="Tekstfelt 2231">
                    <a:extLst>
                      <a:ext uri="{FF2B5EF4-FFF2-40B4-BE49-F238E27FC236}">
                        <a16:creationId xmlns:a16="http://schemas.microsoft.com/office/drawing/2014/main" id="{618293EE-621D-41ED-B2C2-A46C87F4A961}"/>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33" name="Tekstfelt 2232">
                    <a:extLst>
                      <a:ext uri="{FF2B5EF4-FFF2-40B4-BE49-F238E27FC236}">
                        <a16:creationId xmlns:a16="http://schemas.microsoft.com/office/drawing/2014/main" id="{1D2C3A01-E4EA-616E-9D4F-4DA65F1D3DC9}"/>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34" name="Tekstfelt 2233">
                    <a:extLst>
                      <a:ext uri="{FF2B5EF4-FFF2-40B4-BE49-F238E27FC236}">
                        <a16:creationId xmlns:a16="http://schemas.microsoft.com/office/drawing/2014/main" id="{7A0714E7-867F-33C0-4595-2BDF4F27B911}"/>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35" name="Tekstfelt 2234">
                    <a:extLst>
                      <a:ext uri="{FF2B5EF4-FFF2-40B4-BE49-F238E27FC236}">
                        <a16:creationId xmlns:a16="http://schemas.microsoft.com/office/drawing/2014/main" id="{266A03E3-AC45-2145-2CF8-8FFA5699AE66}"/>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36" name="Tekstfelt 2235">
                    <a:extLst>
                      <a:ext uri="{FF2B5EF4-FFF2-40B4-BE49-F238E27FC236}">
                        <a16:creationId xmlns:a16="http://schemas.microsoft.com/office/drawing/2014/main" id="{F7C98BF1-E8EE-BF11-1239-8D83F3D47381}"/>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01" name="Tekstfelt 2200">
                  <a:extLst>
                    <a:ext uri="{FF2B5EF4-FFF2-40B4-BE49-F238E27FC236}">
                      <a16:creationId xmlns:a16="http://schemas.microsoft.com/office/drawing/2014/main" id="{08642508-214B-9F89-0014-51D680419F4B}"/>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02" name="Tekstfelt 2201">
                  <a:extLst>
                    <a:ext uri="{FF2B5EF4-FFF2-40B4-BE49-F238E27FC236}">
                      <a16:creationId xmlns:a16="http://schemas.microsoft.com/office/drawing/2014/main" id="{959D52C2-2DF1-D8DD-8D53-99E18EF4D63F}"/>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03" name="Tekstfelt 2202">
                  <a:extLst>
                    <a:ext uri="{FF2B5EF4-FFF2-40B4-BE49-F238E27FC236}">
                      <a16:creationId xmlns:a16="http://schemas.microsoft.com/office/drawing/2014/main" id="{DE04229D-28A9-A654-150D-2AEAFC164FED}"/>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6" name="Gruppe 1825">
                <a:extLst>
                  <a:ext uri="{FF2B5EF4-FFF2-40B4-BE49-F238E27FC236}">
                    <a16:creationId xmlns:a16="http://schemas.microsoft.com/office/drawing/2014/main" id="{2ADEE1F5-59FE-8C29-0278-23B5844DC742}"/>
                  </a:ext>
                </a:extLst>
              </p:cNvPr>
              <p:cNvGrpSpPr/>
              <p:nvPr/>
            </p:nvGrpSpPr>
            <p:grpSpPr>
              <a:xfrm>
                <a:off x="3753314" y="1031887"/>
                <a:ext cx="641389" cy="5216305"/>
                <a:chOff x="2892468" y="1032983"/>
                <a:chExt cx="641389" cy="5216305"/>
              </a:xfrm>
            </p:grpSpPr>
            <p:grpSp>
              <p:nvGrpSpPr>
                <p:cNvPr id="2163" name="Gruppe 2162">
                  <a:extLst>
                    <a:ext uri="{FF2B5EF4-FFF2-40B4-BE49-F238E27FC236}">
                      <a16:creationId xmlns:a16="http://schemas.microsoft.com/office/drawing/2014/main" id="{51B581E3-89B7-D95E-A4AE-B1A690CD4BFE}"/>
                    </a:ext>
                  </a:extLst>
                </p:cNvPr>
                <p:cNvGrpSpPr/>
                <p:nvPr/>
              </p:nvGrpSpPr>
              <p:grpSpPr>
                <a:xfrm>
                  <a:off x="2892468" y="1032983"/>
                  <a:ext cx="641389" cy="5216305"/>
                  <a:chOff x="3475384" y="1188399"/>
                  <a:chExt cx="641389" cy="5216305"/>
                </a:xfrm>
              </p:grpSpPr>
              <p:sp>
                <p:nvSpPr>
                  <p:cNvPr id="2167" name="Tekstfelt 2166">
                    <a:extLst>
                      <a:ext uri="{FF2B5EF4-FFF2-40B4-BE49-F238E27FC236}">
                        <a16:creationId xmlns:a16="http://schemas.microsoft.com/office/drawing/2014/main" id="{A332BB48-2EE0-EAC6-5EE6-EAD43F2AC733}"/>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68" name="Tekstfelt 2167">
                    <a:extLst>
                      <a:ext uri="{FF2B5EF4-FFF2-40B4-BE49-F238E27FC236}">
                        <a16:creationId xmlns:a16="http://schemas.microsoft.com/office/drawing/2014/main" id="{4D45A0B2-5F4D-A096-9C98-CF72C5E45C7E}"/>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69" name="Tekstfelt 2168">
                    <a:extLst>
                      <a:ext uri="{FF2B5EF4-FFF2-40B4-BE49-F238E27FC236}">
                        <a16:creationId xmlns:a16="http://schemas.microsoft.com/office/drawing/2014/main" id="{3359038A-32FD-E618-E93C-DC4C90445C96}"/>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70" name="Tekstfelt 2169">
                    <a:extLst>
                      <a:ext uri="{FF2B5EF4-FFF2-40B4-BE49-F238E27FC236}">
                        <a16:creationId xmlns:a16="http://schemas.microsoft.com/office/drawing/2014/main" id="{7DD487EE-948B-F68A-97DF-17CDFDC05F02}"/>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71" name="Tekstfelt 2170">
                    <a:extLst>
                      <a:ext uri="{FF2B5EF4-FFF2-40B4-BE49-F238E27FC236}">
                        <a16:creationId xmlns:a16="http://schemas.microsoft.com/office/drawing/2014/main" id="{C867E804-0D5D-1625-7AC3-F37BB04C4D40}"/>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72" name="Tekstfelt 2171">
                    <a:extLst>
                      <a:ext uri="{FF2B5EF4-FFF2-40B4-BE49-F238E27FC236}">
                        <a16:creationId xmlns:a16="http://schemas.microsoft.com/office/drawing/2014/main" id="{A43057C1-E2E5-A3F9-8C4F-B559EEB7E5AE}"/>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73" name="Tekstfelt 2172">
                    <a:extLst>
                      <a:ext uri="{FF2B5EF4-FFF2-40B4-BE49-F238E27FC236}">
                        <a16:creationId xmlns:a16="http://schemas.microsoft.com/office/drawing/2014/main" id="{62C80E9F-515A-35B1-4B31-A8B72BF9A31A}"/>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74" name="Tekstfelt 2173">
                    <a:extLst>
                      <a:ext uri="{FF2B5EF4-FFF2-40B4-BE49-F238E27FC236}">
                        <a16:creationId xmlns:a16="http://schemas.microsoft.com/office/drawing/2014/main" id="{3BA380BF-9A77-246F-2AF2-7B426F91F257}"/>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75" name="Tekstfelt 2174">
                    <a:extLst>
                      <a:ext uri="{FF2B5EF4-FFF2-40B4-BE49-F238E27FC236}">
                        <a16:creationId xmlns:a16="http://schemas.microsoft.com/office/drawing/2014/main" id="{322D255D-8519-2DBF-159B-B8DC63F2A8B9}"/>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76" name="Tekstfelt 2175">
                    <a:extLst>
                      <a:ext uri="{FF2B5EF4-FFF2-40B4-BE49-F238E27FC236}">
                        <a16:creationId xmlns:a16="http://schemas.microsoft.com/office/drawing/2014/main" id="{2D2A875B-5757-5C33-C81B-83316597C74D}"/>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77" name="Tekstfelt 2176">
                    <a:extLst>
                      <a:ext uri="{FF2B5EF4-FFF2-40B4-BE49-F238E27FC236}">
                        <a16:creationId xmlns:a16="http://schemas.microsoft.com/office/drawing/2014/main" id="{28BC3112-299D-D860-8F8E-8B31B45CB886}"/>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78" name="Tekstfelt 2177">
                    <a:extLst>
                      <a:ext uri="{FF2B5EF4-FFF2-40B4-BE49-F238E27FC236}">
                        <a16:creationId xmlns:a16="http://schemas.microsoft.com/office/drawing/2014/main" id="{3272ABB0-AC54-93AD-3559-F9BF3A527B0A}"/>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79" name="Tekstfelt 2178">
                    <a:extLst>
                      <a:ext uri="{FF2B5EF4-FFF2-40B4-BE49-F238E27FC236}">
                        <a16:creationId xmlns:a16="http://schemas.microsoft.com/office/drawing/2014/main" id="{7604851B-061B-A725-60A6-0AB5D2692398}"/>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80" name="Tekstfelt 2179">
                    <a:extLst>
                      <a:ext uri="{FF2B5EF4-FFF2-40B4-BE49-F238E27FC236}">
                        <a16:creationId xmlns:a16="http://schemas.microsoft.com/office/drawing/2014/main" id="{ABA27DC3-2851-2CF7-1F80-44F6C06F7183}"/>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81" name="Tekstfelt 2180">
                    <a:extLst>
                      <a:ext uri="{FF2B5EF4-FFF2-40B4-BE49-F238E27FC236}">
                        <a16:creationId xmlns:a16="http://schemas.microsoft.com/office/drawing/2014/main" id="{C5B54446-3CA3-328F-D7F8-3B94A7864754}"/>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82" name="Tekstfelt 2181">
                    <a:extLst>
                      <a:ext uri="{FF2B5EF4-FFF2-40B4-BE49-F238E27FC236}">
                        <a16:creationId xmlns:a16="http://schemas.microsoft.com/office/drawing/2014/main" id="{88A2F486-57C5-DF11-7ACA-DF5DF0FF5B09}"/>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83" name="Tekstfelt 2182">
                    <a:extLst>
                      <a:ext uri="{FF2B5EF4-FFF2-40B4-BE49-F238E27FC236}">
                        <a16:creationId xmlns:a16="http://schemas.microsoft.com/office/drawing/2014/main" id="{932542B5-8426-92DE-5414-E7BAFF078AB0}"/>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84" name="Tekstfelt 2183">
                    <a:extLst>
                      <a:ext uri="{FF2B5EF4-FFF2-40B4-BE49-F238E27FC236}">
                        <a16:creationId xmlns:a16="http://schemas.microsoft.com/office/drawing/2014/main" id="{535E4AE3-1EBE-6246-2E6E-9ACA9C0E8D8B}"/>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85" name="Tekstfelt 2184">
                    <a:extLst>
                      <a:ext uri="{FF2B5EF4-FFF2-40B4-BE49-F238E27FC236}">
                        <a16:creationId xmlns:a16="http://schemas.microsoft.com/office/drawing/2014/main" id="{4332ED6E-5C8E-F28E-E357-7734A39CDFC0}"/>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86" name="Tekstfelt 2185">
                    <a:extLst>
                      <a:ext uri="{FF2B5EF4-FFF2-40B4-BE49-F238E27FC236}">
                        <a16:creationId xmlns:a16="http://schemas.microsoft.com/office/drawing/2014/main" id="{35A463C7-D6C9-797A-BB1A-09F39FDEF6DB}"/>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87" name="Tekstfelt 2186">
                    <a:extLst>
                      <a:ext uri="{FF2B5EF4-FFF2-40B4-BE49-F238E27FC236}">
                        <a16:creationId xmlns:a16="http://schemas.microsoft.com/office/drawing/2014/main" id="{C83B5636-A1F4-59C8-C807-FB57BB0C2D14}"/>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88" name="Tekstfelt 2187">
                    <a:extLst>
                      <a:ext uri="{FF2B5EF4-FFF2-40B4-BE49-F238E27FC236}">
                        <a16:creationId xmlns:a16="http://schemas.microsoft.com/office/drawing/2014/main" id="{0FC950D3-F6D5-CD1C-6F9F-B33F95A44E40}"/>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89" name="Tekstfelt 2188">
                    <a:extLst>
                      <a:ext uri="{FF2B5EF4-FFF2-40B4-BE49-F238E27FC236}">
                        <a16:creationId xmlns:a16="http://schemas.microsoft.com/office/drawing/2014/main" id="{9C0D87D5-89E1-3D6B-1ED9-C06253039A61}"/>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90" name="Tekstfelt 2189">
                    <a:extLst>
                      <a:ext uri="{FF2B5EF4-FFF2-40B4-BE49-F238E27FC236}">
                        <a16:creationId xmlns:a16="http://schemas.microsoft.com/office/drawing/2014/main" id="{21B7404C-F202-7396-6396-1A2E11B31E52}"/>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91" name="Tekstfelt 2190">
                    <a:extLst>
                      <a:ext uri="{FF2B5EF4-FFF2-40B4-BE49-F238E27FC236}">
                        <a16:creationId xmlns:a16="http://schemas.microsoft.com/office/drawing/2014/main" id="{91A606F4-F64A-CD4A-4A30-627A4BB95D9A}"/>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92" name="Tekstfelt 2191">
                    <a:extLst>
                      <a:ext uri="{FF2B5EF4-FFF2-40B4-BE49-F238E27FC236}">
                        <a16:creationId xmlns:a16="http://schemas.microsoft.com/office/drawing/2014/main" id="{7331628E-A9D2-CB5F-D869-88F1849595EB}"/>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93" name="Tekstfelt 2192">
                    <a:extLst>
                      <a:ext uri="{FF2B5EF4-FFF2-40B4-BE49-F238E27FC236}">
                        <a16:creationId xmlns:a16="http://schemas.microsoft.com/office/drawing/2014/main" id="{CA71EAD0-0824-234B-03B9-B13EE4FADA2E}"/>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94" name="Tekstfelt 2193">
                    <a:extLst>
                      <a:ext uri="{FF2B5EF4-FFF2-40B4-BE49-F238E27FC236}">
                        <a16:creationId xmlns:a16="http://schemas.microsoft.com/office/drawing/2014/main" id="{D7A2FE43-2C32-69B5-317B-E6BA876355A4}"/>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95" name="Tekstfelt 2194">
                    <a:extLst>
                      <a:ext uri="{FF2B5EF4-FFF2-40B4-BE49-F238E27FC236}">
                        <a16:creationId xmlns:a16="http://schemas.microsoft.com/office/drawing/2014/main" id="{635FBDF7-0F97-6BA5-9EF6-7F253E4B0B1A}"/>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96" name="Tekstfelt 2195">
                    <a:extLst>
                      <a:ext uri="{FF2B5EF4-FFF2-40B4-BE49-F238E27FC236}">
                        <a16:creationId xmlns:a16="http://schemas.microsoft.com/office/drawing/2014/main" id="{F14710C7-977B-71EF-6836-304425AA934F}"/>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97" name="Tekstfelt 2196">
                    <a:extLst>
                      <a:ext uri="{FF2B5EF4-FFF2-40B4-BE49-F238E27FC236}">
                        <a16:creationId xmlns:a16="http://schemas.microsoft.com/office/drawing/2014/main" id="{294CDDE4-A5BF-D1E0-ADD1-F8382A723938}"/>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98" name="Tekstfelt 2197">
                    <a:extLst>
                      <a:ext uri="{FF2B5EF4-FFF2-40B4-BE49-F238E27FC236}">
                        <a16:creationId xmlns:a16="http://schemas.microsoft.com/office/drawing/2014/main" id="{2D0C35CB-6443-BE21-C885-74B2F9106C69}"/>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99" name="Tekstfelt 2198">
                    <a:extLst>
                      <a:ext uri="{FF2B5EF4-FFF2-40B4-BE49-F238E27FC236}">
                        <a16:creationId xmlns:a16="http://schemas.microsoft.com/office/drawing/2014/main" id="{AA73C07F-A900-CD1A-8852-262998AD7C5A}"/>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64" name="Tekstfelt 2163">
                  <a:extLst>
                    <a:ext uri="{FF2B5EF4-FFF2-40B4-BE49-F238E27FC236}">
                      <a16:creationId xmlns:a16="http://schemas.microsoft.com/office/drawing/2014/main" id="{91EA8846-D775-8982-BC19-E6C2DC31B574}"/>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65" name="Tekstfelt 2164">
                  <a:extLst>
                    <a:ext uri="{FF2B5EF4-FFF2-40B4-BE49-F238E27FC236}">
                      <a16:creationId xmlns:a16="http://schemas.microsoft.com/office/drawing/2014/main" id="{69A51582-36BA-AB90-20A8-58D1121A6DEC}"/>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66" name="Tekstfelt 2165">
                  <a:extLst>
                    <a:ext uri="{FF2B5EF4-FFF2-40B4-BE49-F238E27FC236}">
                      <a16:creationId xmlns:a16="http://schemas.microsoft.com/office/drawing/2014/main" id="{FA823418-437E-0245-AD43-7D379284081D}"/>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7" name="Gruppe 1826">
                <a:extLst>
                  <a:ext uri="{FF2B5EF4-FFF2-40B4-BE49-F238E27FC236}">
                    <a16:creationId xmlns:a16="http://schemas.microsoft.com/office/drawing/2014/main" id="{8A14F5FF-8B00-222C-8971-7AD4DD8CEAEE}"/>
                  </a:ext>
                </a:extLst>
              </p:cNvPr>
              <p:cNvGrpSpPr/>
              <p:nvPr/>
            </p:nvGrpSpPr>
            <p:grpSpPr>
              <a:xfrm>
                <a:off x="3326093" y="1035670"/>
                <a:ext cx="641389" cy="5216305"/>
                <a:chOff x="2892468" y="1032983"/>
                <a:chExt cx="641389" cy="5216305"/>
              </a:xfrm>
            </p:grpSpPr>
            <p:grpSp>
              <p:nvGrpSpPr>
                <p:cNvPr id="2126" name="Gruppe 2125">
                  <a:extLst>
                    <a:ext uri="{FF2B5EF4-FFF2-40B4-BE49-F238E27FC236}">
                      <a16:creationId xmlns:a16="http://schemas.microsoft.com/office/drawing/2014/main" id="{6EBBF2F7-5BBC-A1B0-58FA-00D75EB4513D}"/>
                    </a:ext>
                  </a:extLst>
                </p:cNvPr>
                <p:cNvGrpSpPr/>
                <p:nvPr/>
              </p:nvGrpSpPr>
              <p:grpSpPr>
                <a:xfrm>
                  <a:off x="2892468" y="1032983"/>
                  <a:ext cx="641389" cy="5216305"/>
                  <a:chOff x="3475384" y="1188399"/>
                  <a:chExt cx="641389" cy="5216305"/>
                </a:xfrm>
              </p:grpSpPr>
              <p:sp>
                <p:nvSpPr>
                  <p:cNvPr id="2130" name="Tekstfelt 2129">
                    <a:extLst>
                      <a:ext uri="{FF2B5EF4-FFF2-40B4-BE49-F238E27FC236}">
                        <a16:creationId xmlns:a16="http://schemas.microsoft.com/office/drawing/2014/main" id="{274B2717-0959-611F-ADC9-310B87B66ED4}"/>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31" name="Tekstfelt 2130">
                    <a:extLst>
                      <a:ext uri="{FF2B5EF4-FFF2-40B4-BE49-F238E27FC236}">
                        <a16:creationId xmlns:a16="http://schemas.microsoft.com/office/drawing/2014/main" id="{65ABFCBD-D84F-2679-0F0D-8CF974A1FE6A}"/>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32" name="Tekstfelt 2131">
                    <a:extLst>
                      <a:ext uri="{FF2B5EF4-FFF2-40B4-BE49-F238E27FC236}">
                        <a16:creationId xmlns:a16="http://schemas.microsoft.com/office/drawing/2014/main" id="{4DB52B05-7F56-E59D-25C4-81D3EC5EA45B}"/>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33" name="Tekstfelt 2132">
                    <a:extLst>
                      <a:ext uri="{FF2B5EF4-FFF2-40B4-BE49-F238E27FC236}">
                        <a16:creationId xmlns:a16="http://schemas.microsoft.com/office/drawing/2014/main" id="{3A591740-3933-2440-7DF5-D333DCBA039E}"/>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34" name="Tekstfelt 2133">
                    <a:extLst>
                      <a:ext uri="{FF2B5EF4-FFF2-40B4-BE49-F238E27FC236}">
                        <a16:creationId xmlns:a16="http://schemas.microsoft.com/office/drawing/2014/main" id="{49335B98-0DDD-475F-0853-F3FC90F8A82B}"/>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35" name="Tekstfelt 2134">
                    <a:extLst>
                      <a:ext uri="{FF2B5EF4-FFF2-40B4-BE49-F238E27FC236}">
                        <a16:creationId xmlns:a16="http://schemas.microsoft.com/office/drawing/2014/main" id="{6921A683-909D-8D7A-B00F-5DF081CA45B2}"/>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36" name="Tekstfelt 2135">
                    <a:extLst>
                      <a:ext uri="{FF2B5EF4-FFF2-40B4-BE49-F238E27FC236}">
                        <a16:creationId xmlns:a16="http://schemas.microsoft.com/office/drawing/2014/main" id="{A9F9A666-D8C9-68B3-D3BA-EA00A243EA8E}"/>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37" name="Tekstfelt 2136">
                    <a:extLst>
                      <a:ext uri="{FF2B5EF4-FFF2-40B4-BE49-F238E27FC236}">
                        <a16:creationId xmlns:a16="http://schemas.microsoft.com/office/drawing/2014/main" id="{963DA23D-BC1B-8038-F012-CA0FCDF18F5D}"/>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38" name="Tekstfelt 2137">
                    <a:extLst>
                      <a:ext uri="{FF2B5EF4-FFF2-40B4-BE49-F238E27FC236}">
                        <a16:creationId xmlns:a16="http://schemas.microsoft.com/office/drawing/2014/main" id="{C8448D39-7E82-B2BD-8EB7-00C75F1D2F8D}"/>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39" name="Tekstfelt 2138">
                    <a:extLst>
                      <a:ext uri="{FF2B5EF4-FFF2-40B4-BE49-F238E27FC236}">
                        <a16:creationId xmlns:a16="http://schemas.microsoft.com/office/drawing/2014/main" id="{52DC170B-0145-5946-F1C6-84F1DC4E9B33}"/>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40" name="Tekstfelt 2139">
                    <a:extLst>
                      <a:ext uri="{FF2B5EF4-FFF2-40B4-BE49-F238E27FC236}">
                        <a16:creationId xmlns:a16="http://schemas.microsoft.com/office/drawing/2014/main" id="{7EA6885C-41FB-4AAB-A5C0-7E93AE1E0903}"/>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41" name="Tekstfelt 2140">
                    <a:extLst>
                      <a:ext uri="{FF2B5EF4-FFF2-40B4-BE49-F238E27FC236}">
                        <a16:creationId xmlns:a16="http://schemas.microsoft.com/office/drawing/2014/main" id="{AE481AAA-DB65-4655-1A4F-B2526CCBDB45}"/>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42" name="Tekstfelt 2141">
                    <a:extLst>
                      <a:ext uri="{FF2B5EF4-FFF2-40B4-BE49-F238E27FC236}">
                        <a16:creationId xmlns:a16="http://schemas.microsoft.com/office/drawing/2014/main" id="{E508C404-0E60-5E49-5581-2B2DB4BFB659}"/>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43" name="Tekstfelt 2142">
                    <a:extLst>
                      <a:ext uri="{FF2B5EF4-FFF2-40B4-BE49-F238E27FC236}">
                        <a16:creationId xmlns:a16="http://schemas.microsoft.com/office/drawing/2014/main" id="{66781923-FDF7-48F6-EC7F-86B95667CDC4}"/>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44" name="Tekstfelt 2143">
                    <a:extLst>
                      <a:ext uri="{FF2B5EF4-FFF2-40B4-BE49-F238E27FC236}">
                        <a16:creationId xmlns:a16="http://schemas.microsoft.com/office/drawing/2014/main" id="{5E7590FE-0379-D797-AAC3-DE382226D915}"/>
                      </a:ext>
                    </a:extLst>
                  </p:cNvPr>
                  <p:cNvSpPr txBox="1"/>
                  <p:nvPr/>
                </p:nvSpPr>
                <p:spPr>
                  <a:xfrm>
                    <a:off x="35457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45" name="Tekstfelt 2144">
                    <a:extLst>
                      <a:ext uri="{FF2B5EF4-FFF2-40B4-BE49-F238E27FC236}">
                        <a16:creationId xmlns:a16="http://schemas.microsoft.com/office/drawing/2014/main" id="{5FBAD897-8792-6742-D53C-78B58B8BC433}"/>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46" name="Tekstfelt 2145">
                    <a:extLst>
                      <a:ext uri="{FF2B5EF4-FFF2-40B4-BE49-F238E27FC236}">
                        <a16:creationId xmlns:a16="http://schemas.microsoft.com/office/drawing/2014/main" id="{FDD3FED4-84ED-B692-B873-F0F279642EF3}"/>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47" name="Tekstfelt 2146">
                    <a:extLst>
                      <a:ext uri="{FF2B5EF4-FFF2-40B4-BE49-F238E27FC236}">
                        <a16:creationId xmlns:a16="http://schemas.microsoft.com/office/drawing/2014/main" id="{41C9127C-B536-0A2D-E9AB-09EDBF98C9C8}"/>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48" name="Tekstfelt 2147">
                    <a:extLst>
                      <a:ext uri="{FF2B5EF4-FFF2-40B4-BE49-F238E27FC236}">
                        <a16:creationId xmlns:a16="http://schemas.microsoft.com/office/drawing/2014/main" id="{433E02C2-9865-2F80-419B-B68D3F3C2749}"/>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49" name="Tekstfelt 2148">
                    <a:extLst>
                      <a:ext uri="{FF2B5EF4-FFF2-40B4-BE49-F238E27FC236}">
                        <a16:creationId xmlns:a16="http://schemas.microsoft.com/office/drawing/2014/main" id="{53294D97-C266-2B5D-DF13-B49B1AD2964E}"/>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50" name="Tekstfelt 2149">
                    <a:extLst>
                      <a:ext uri="{FF2B5EF4-FFF2-40B4-BE49-F238E27FC236}">
                        <a16:creationId xmlns:a16="http://schemas.microsoft.com/office/drawing/2014/main" id="{3A9991C0-EC62-B68B-8B0A-A755BE60EB2A}"/>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51" name="Tekstfelt 2150">
                    <a:extLst>
                      <a:ext uri="{FF2B5EF4-FFF2-40B4-BE49-F238E27FC236}">
                        <a16:creationId xmlns:a16="http://schemas.microsoft.com/office/drawing/2014/main" id="{8036CCDF-283E-1528-0A59-2427941F17CC}"/>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52" name="Tekstfelt 2151">
                    <a:extLst>
                      <a:ext uri="{FF2B5EF4-FFF2-40B4-BE49-F238E27FC236}">
                        <a16:creationId xmlns:a16="http://schemas.microsoft.com/office/drawing/2014/main" id="{368CB053-AE1E-A699-0072-DFE71902A7A5}"/>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53" name="Tekstfelt 2152">
                    <a:extLst>
                      <a:ext uri="{FF2B5EF4-FFF2-40B4-BE49-F238E27FC236}">
                        <a16:creationId xmlns:a16="http://schemas.microsoft.com/office/drawing/2014/main" id="{8E167011-FAA6-30E6-7FB8-6A2DEA779699}"/>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54" name="Tekstfelt 2153">
                    <a:extLst>
                      <a:ext uri="{FF2B5EF4-FFF2-40B4-BE49-F238E27FC236}">
                        <a16:creationId xmlns:a16="http://schemas.microsoft.com/office/drawing/2014/main" id="{C14CC67A-924E-5541-ED30-E0C08081F759}"/>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55" name="Tekstfelt 2154">
                    <a:extLst>
                      <a:ext uri="{FF2B5EF4-FFF2-40B4-BE49-F238E27FC236}">
                        <a16:creationId xmlns:a16="http://schemas.microsoft.com/office/drawing/2014/main" id="{88D8476C-9C2E-2728-0F80-B8853BD779F1}"/>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56" name="Tekstfelt 2155">
                    <a:extLst>
                      <a:ext uri="{FF2B5EF4-FFF2-40B4-BE49-F238E27FC236}">
                        <a16:creationId xmlns:a16="http://schemas.microsoft.com/office/drawing/2014/main" id="{803EFDE1-6208-D5F0-45C9-8CB7E6B06299}"/>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57" name="Tekstfelt 2156">
                    <a:extLst>
                      <a:ext uri="{FF2B5EF4-FFF2-40B4-BE49-F238E27FC236}">
                        <a16:creationId xmlns:a16="http://schemas.microsoft.com/office/drawing/2014/main" id="{6F723125-0072-242B-1724-A0BF88FE4AF9}"/>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58" name="Tekstfelt 2157">
                    <a:extLst>
                      <a:ext uri="{FF2B5EF4-FFF2-40B4-BE49-F238E27FC236}">
                        <a16:creationId xmlns:a16="http://schemas.microsoft.com/office/drawing/2014/main" id="{3F3A625A-C04A-B87A-77A1-314C00466603}"/>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59" name="Tekstfelt 2158">
                    <a:extLst>
                      <a:ext uri="{FF2B5EF4-FFF2-40B4-BE49-F238E27FC236}">
                        <a16:creationId xmlns:a16="http://schemas.microsoft.com/office/drawing/2014/main" id="{4FEF9CF8-08C4-83F1-2F9D-A1D58A4C9C6E}"/>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60" name="Tekstfelt 2159">
                    <a:extLst>
                      <a:ext uri="{FF2B5EF4-FFF2-40B4-BE49-F238E27FC236}">
                        <a16:creationId xmlns:a16="http://schemas.microsoft.com/office/drawing/2014/main" id="{F30BD135-AC1B-F9D0-125F-382755D0B2E0}"/>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61" name="Tekstfelt 2160">
                    <a:extLst>
                      <a:ext uri="{FF2B5EF4-FFF2-40B4-BE49-F238E27FC236}">
                        <a16:creationId xmlns:a16="http://schemas.microsoft.com/office/drawing/2014/main" id="{58903CA7-160A-D57D-4206-BCC15CC638F9}"/>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62" name="Tekstfelt 2161">
                    <a:extLst>
                      <a:ext uri="{FF2B5EF4-FFF2-40B4-BE49-F238E27FC236}">
                        <a16:creationId xmlns:a16="http://schemas.microsoft.com/office/drawing/2014/main" id="{8373329D-5DCB-037A-BA37-8EF1BFBE2923}"/>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27" name="Tekstfelt 2126">
                  <a:extLst>
                    <a:ext uri="{FF2B5EF4-FFF2-40B4-BE49-F238E27FC236}">
                      <a16:creationId xmlns:a16="http://schemas.microsoft.com/office/drawing/2014/main" id="{9E73D486-6A16-A8EE-1EBE-CA927F5C51A0}"/>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28" name="Tekstfelt 2127">
                  <a:extLst>
                    <a:ext uri="{FF2B5EF4-FFF2-40B4-BE49-F238E27FC236}">
                      <a16:creationId xmlns:a16="http://schemas.microsoft.com/office/drawing/2014/main" id="{AC6D78AE-15F5-3C7E-9376-D8FE2B32C5A2}"/>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29" name="Tekstfelt 2128">
                  <a:extLst>
                    <a:ext uri="{FF2B5EF4-FFF2-40B4-BE49-F238E27FC236}">
                      <a16:creationId xmlns:a16="http://schemas.microsoft.com/office/drawing/2014/main" id="{EC232F9D-5567-6CC8-1063-181DCF9ADF45}"/>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8" name="Gruppe 1827">
                <a:extLst>
                  <a:ext uri="{FF2B5EF4-FFF2-40B4-BE49-F238E27FC236}">
                    <a16:creationId xmlns:a16="http://schemas.microsoft.com/office/drawing/2014/main" id="{9B9B4834-F6F8-0FEA-3FA7-3E646F28BF37}"/>
                  </a:ext>
                </a:extLst>
              </p:cNvPr>
              <p:cNvGrpSpPr/>
              <p:nvPr/>
            </p:nvGrpSpPr>
            <p:grpSpPr>
              <a:xfrm>
                <a:off x="2893345" y="1029165"/>
                <a:ext cx="641389" cy="5216305"/>
                <a:chOff x="2892468" y="1032983"/>
                <a:chExt cx="641389" cy="5216305"/>
              </a:xfrm>
            </p:grpSpPr>
            <p:grpSp>
              <p:nvGrpSpPr>
                <p:cNvPr id="2089" name="Gruppe 2088">
                  <a:extLst>
                    <a:ext uri="{FF2B5EF4-FFF2-40B4-BE49-F238E27FC236}">
                      <a16:creationId xmlns:a16="http://schemas.microsoft.com/office/drawing/2014/main" id="{03AF166D-CA9F-C62C-36BC-3FAD801EC4EA}"/>
                    </a:ext>
                  </a:extLst>
                </p:cNvPr>
                <p:cNvGrpSpPr/>
                <p:nvPr/>
              </p:nvGrpSpPr>
              <p:grpSpPr>
                <a:xfrm>
                  <a:off x="2892468" y="1032983"/>
                  <a:ext cx="641389" cy="5216305"/>
                  <a:chOff x="3475384" y="1188399"/>
                  <a:chExt cx="641389" cy="5216305"/>
                </a:xfrm>
              </p:grpSpPr>
              <p:sp>
                <p:nvSpPr>
                  <p:cNvPr id="2093" name="Tekstfelt 2092">
                    <a:extLst>
                      <a:ext uri="{FF2B5EF4-FFF2-40B4-BE49-F238E27FC236}">
                        <a16:creationId xmlns:a16="http://schemas.microsoft.com/office/drawing/2014/main" id="{4B564F07-2BB9-FFAB-772F-EDDF221B8934}"/>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94" name="Tekstfelt 2093">
                    <a:extLst>
                      <a:ext uri="{FF2B5EF4-FFF2-40B4-BE49-F238E27FC236}">
                        <a16:creationId xmlns:a16="http://schemas.microsoft.com/office/drawing/2014/main" id="{4321042E-19B6-FAA4-F6B3-07719C28BCDD}"/>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95" name="Tekstfelt 2094">
                    <a:extLst>
                      <a:ext uri="{FF2B5EF4-FFF2-40B4-BE49-F238E27FC236}">
                        <a16:creationId xmlns:a16="http://schemas.microsoft.com/office/drawing/2014/main" id="{753DD9CC-1D8A-A387-0695-3AF773CA5E94}"/>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96" name="Tekstfelt 2095">
                    <a:extLst>
                      <a:ext uri="{FF2B5EF4-FFF2-40B4-BE49-F238E27FC236}">
                        <a16:creationId xmlns:a16="http://schemas.microsoft.com/office/drawing/2014/main" id="{1C1871CB-D3CB-CA87-38C0-F2E2B3B0C55E}"/>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97" name="Tekstfelt 2096">
                    <a:extLst>
                      <a:ext uri="{FF2B5EF4-FFF2-40B4-BE49-F238E27FC236}">
                        <a16:creationId xmlns:a16="http://schemas.microsoft.com/office/drawing/2014/main" id="{C02392C9-0468-71B3-B105-1A5B5562A6B8}"/>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98" name="Tekstfelt 2097">
                    <a:extLst>
                      <a:ext uri="{FF2B5EF4-FFF2-40B4-BE49-F238E27FC236}">
                        <a16:creationId xmlns:a16="http://schemas.microsoft.com/office/drawing/2014/main" id="{E05E8584-D3E6-1874-A37C-8FC100BC3EB4}"/>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99" name="Tekstfelt 2098">
                    <a:extLst>
                      <a:ext uri="{FF2B5EF4-FFF2-40B4-BE49-F238E27FC236}">
                        <a16:creationId xmlns:a16="http://schemas.microsoft.com/office/drawing/2014/main" id="{72A6478A-5C27-84E2-81EA-F90AB38FA6DF}"/>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00" name="Tekstfelt 2099">
                    <a:extLst>
                      <a:ext uri="{FF2B5EF4-FFF2-40B4-BE49-F238E27FC236}">
                        <a16:creationId xmlns:a16="http://schemas.microsoft.com/office/drawing/2014/main" id="{0470699F-5E90-E824-4729-E8E9389977E0}"/>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01" name="Tekstfelt 2100">
                    <a:extLst>
                      <a:ext uri="{FF2B5EF4-FFF2-40B4-BE49-F238E27FC236}">
                        <a16:creationId xmlns:a16="http://schemas.microsoft.com/office/drawing/2014/main" id="{C7F88995-FB04-BC76-64EA-102ED3262A75}"/>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02" name="Tekstfelt 2101">
                    <a:extLst>
                      <a:ext uri="{FF2B5EF4-FFF2-40B4-BE49-F238E27FC236}">
                        <a16:creationId xmlns:a16="http://schemas.microsoft.com/office/drawing/2014/main" id="{4097FBEA-64AB-86F2-B8C1-CDEE503A32D7}"/>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03" name="Tekstfelt 2102">
                    <a:extLst>
                      <a:ext uri="{FF2B5EF4-FFF2-40B4-BE49-F238E27FC236}">
                        <a16:creationId xmlns:a16="http://schemas.microsoft.com/office/drawing/2014/main" id="{7BC2D8C5-D8C7-AA3A-C982-85C26804421D}"/>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04" name="Tekstfelt 2103">
                    <a:extLst>
                      <a:ext uri="{FF2B5EF4-FFF2-40B4-BE49-F238E27FC236}">
                        <a16:creationId xmlns:a16="http://schemas.microsoft.com/office/drawing/2014/main" id="{81DAE134-47F4-2E3C-ABD9-F971F0D748D4}"/>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05" name="Tekstfelt 2104">
                    <a:extLst>
                      <a:ext uri="{FF2B5EF4-FFF2-40B4-BE49-F238E27FC236}">
                        <a16:creationId xmlns:a16="http://schemas.microsoft.com/office/drawing/2014/main" id="{1A443478-F64A-AA09-9548-5B44EE6A7E6B}"/>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06" name="Tekstfelt 2105">
                    <a:extLst>
                      <a:ext uri="{FF2B5EF4-FFF2-40B4-BE49-F238E27FC236}">
                        <a16:creationId xmlns:a16="http://schemas.microsoft.com/office/drawing/2014/main" id="{F96DBCD1-7253-45DF-DC0D-112092722866}"/>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07" name="Tekstfelt 2106">
                    <a:extLst>
                      <a:ext uri="{FF2B5EF4-FFF2-40B4-BE49-F238E27FC236}">
                        <a16:creationId xmlns:a16="http://schemas.microsoft.com/office/drawing/2014/main" id="{DB155A29-A895-182C-A06D-0D4C655512EA}"/>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08" name="Tekstfelt 2107">
                    <a:extLst>
                      <a:ext uri="{FF2B5EF4-FFF2-40B4-BE49-F238E27FC236}">
                        <a16:creationId xmlns:a16="http://schemas.microsoft.com/office/drawing/2014/main" id="{A0C7FF76-74A6-B1D3-856A-D786D517B147}"/>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09" name="Tekstfelt 2108">
                    <a:extLst>
                      <a:ext uri="{FF2B5EF4-FFF2-40B4-BE49-F238E27FC236}">
                        <a16:creationId xmlns:a16="http://schemas.microsoft.com/office/drawing/2014/main" id="{FF614242-B03B-DE52-E2E1-11C9753D7528}"/>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10" name="Tekstfelt 2109">
                    <a:extLst>
                      <a:ext uri="{FF2B5EF4-FFF2-40B4-BE49-F238E27FC236}">
                        <a16:creationId xmlns:a16="http://schemas.microsoft.com/office/drawing/2014/main" id="{909A42B6-F2DB-E7CE-70D4-133F734D472C}"/>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11" name="Tekstfelt 2110">
                    <a:extLst>
                      <a:ext uri="{FF2B5EF4-FFF2-40B4-BE49-F238E27FC236}">
                        <a16:creationId xmlns:a16="http://schemas.microsoft.com/office/drawing/2014/main" id="{9B41A645-2A91-9509-8EA4-310A083D5FD3}"/>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12" name="Tekstfelt 2111">
                    <a:extLst>
                      <a:ext uri="{FF2B5EF4-FFF2-40B4-BE49-F238E27FC236}">
                        <a16:creationId xmlns:a16="http://schemas.microsoft.com/office/drawing/2014/main" id="{9FC91CC3-777D-42E9-7B17-E5013B6F0227}"/>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13" name="Tekstfelt 2112">
                    <a:extLst>
                      <a:ext uri="{FF2B5EF4-FFF2-40B4-BE49-F238E27FC236}">
                        <a16:creationId xmlns:a16="http://schemas.microsoft.com/office/drawing/2014/main" id="{619D40D9-3BE9-AAA8-E4C3-9028B72A038E}"/>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14" name="Tekstfelt 2113">
                    <a:extLst>
                      <a:ext uri="{FF2B5EF4-FFF2-40B4-BE49-F238E27FC236}">
                        <a16:creationId xmlns:a16="http://schemas.microsoft.com/office/drawing/2014/main" id="{E1641BDC-95D6-267A-E69E-4E3EF0D4EE7F}"/>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15" name="Tekstfelt 2114">
                    <a:extLst>
                      <a:ext uri="{FF2B5EF4-FFF2-40B4-BE49-F238E27FC236}">
                        <a16:creationId xmlns:a16="http://schemas.microsoft.com/office/drawing/2014/main" id="{5D691C34-4EA5-BFD5-D359-6F9439F8E637}"/>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16" name="Tekstfelt 2115">
                    <a:extLst>
                      <a:ext uri="{FF2B5EF4-FFF2-40B4-BE49-F238E27FC236}">
                        <a16:creationId xmlns:a16="http://schemas.microsoft.com/office/drawing/2014/main" id="{F28AC914-FCD0-8E72-44BE-9EA443E93EB8}"/>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17" name="Tekstfelt 2116">
                    <a:extLst>
                      <a:ext uri="{FF2B5EF4-FFF2-40B4-BE49-F238E27FC236}">
                        <a16:creationId xmlns:a16="http://schemas.microsoft.com/office/drawing/2014/main" id="{ABA4E861-756F-706E-DB7C-D66C90859848}"/>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18" name="Tekstfelt 2117">
                    <a:extLst>
                      <a:ext uri="{FF2B5EF4-FFF2-40B4-BE49-F238E27FC236}">
                        <a16:creationId xmlns:a16="http://schemas.microsoft.com/office/drawing/2014/main" id="{6A31BA0A-15D5-70C0-15DF-88A774D14BEB}"/>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19" name="Tekstfelt 2118">
                    <a:extLst>
                      <a:ext uri="{FF2B5EF4-FFF2-40B4-BE49-F238E27FC236}">
                        <a16:creationId xmlns:a16="http://schemas.microsoft.com/office/drawing/2014/main" id="{0795A988-D154-3CDF-EF67-47157C27F3A5}"/>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20" name="Tekstfelt 2119">
                    <a:extLst>
                      <a:ext uri="{FF2B5EF4-FFF2-40B4-BE49-F238E27FC236}">
                        <a16:creationId xmlns:a16="http://schemas.microsoft.com/office/drawing/2014/main" id="{B363D2B6-EFD6-F02B-3322-2BF193981336}"/>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21" name="Tekstfelt 2120">
                    <a:extLst>
                      <a:ext uri="{FF2B5EF4-FFF2-40B4-BE49-F238E27FC236}">
                        <a16:creationId xmlns:a16="http://schemas.microsoft.com/office/drawing/2014/main" id="{DC387E9F-EA33-B854-7CB2-C9954B4F3B10}"/>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22" name="Tekstfelt 2121">
                    <a:extLst>
                      <a:ext uri="{FF2B5EF4-FFF2-40B4-BE49-F238E27FC236}">
                        <a16:creationId xmlns:a16="http://schemas.microsoft.com/office/drawing/2014/main" id="{479DCA5D-9F50-2574-7EF0-153744BFAD66}"/>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23" name="Tekstfelt 2122">
                    <a:extLst>
                      <a:ext uri="{FF2B5EF4-FFF2-40B4-BE49-F238E27FC236}">
                        <a16:creationId xmlns:a16="http://schemas.microsoft.com/office/drawing/2014/main" id="{051DE063-5FE4-99CA-0D07-33DE78C038B2}"/>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24" name="Tekstfelt 2123">
                    <a:extLst>
                      <a:ext uri="{FF2B5EF4-FFF2-40B4-BE49-F238E27FC236}">
                        <a16:creationId xmlns:a16="http://schemas.microsoft.com/office/drawing/2014/main" id="{5B029DE3-FA5C-3806-81E5-A7E6CA429A5D}"/>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25" name="Tekstfelt 2124">
                    <a:extLst>
                      <a:ext uri="{FF2B5EF4-FFF2-40B4-BE49-F238E27FC236}">
                        <a16:creationId xmlns:a16="http://schemas.microsoft.com/office/drawing/2014/main" id="{7AF5C334-0C1A-0655-57E4-B3A9B3200E35}"/>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90" name="Tekstfelt 2089">
                  <a:extLst>
                    <a:ext uri="{FF2B5EF4-FFF2-40B4-BE49-F238E27FC236}">
                      <a16:creationId xmlns:a16="http://schemas.microsoft.com/office/drawing/2014/main" id="{CC70635D-E88A-C96B-5191-AE830421FE24}"/>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91" name="Tekstfelt 2090">
                  <a:extLst>
                    <a:ext uri="{FF2B5EF4-FFF2-40B4-BE49-F238E27FC236}">
                      <a16:creationId xmlns:a16="http://schemas.microsoft.com/office/drawing/2014/main" id="{B501A4D2-14BF-D685-4BD3-D295589F851D}"/>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92" name="Tekstfelt 2091">
                  <a:extLst>
                    <a:ext uri="{FF2B5EF4-FFF2-40B4-BE49-F238E27FC236}">
                      <a16:creationId xmlns:a16="http://schemas.microsoft.com/office/drawing/2014/main" id="{C834F0BC-9244-F391-E47E-5BC59607AD98}"/>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9" name="Gruppe 1828">
                <a:extLst>
                  <a:ext uri="{FF2B5EF4-FFF2-40B4-BE49-F238E27FC236}">
                    <a16:creationId xmlns:a16="http://schemas.microsoft.com/office/drawing/2014/main" id="{95F4A275-8991-DBA0-5525-8F15BDFB10B9}"/>
                  </a:ext>
                </a:extLst>
              </p:cNvPr>
              <p:cNvGrpSpPr/>
              <p:nvPr/>
            </p:nvGrpSpPr>
            <p:grpSpPr>
              <a:xfrm>
                <a:off x="2466124" y="1032948"/>
                <a:ext cx="641389" cy="5216305"/>
                <a:chOff x="2892468" y="1032983"/>
                <a:chExt cx="641389" cy="5216305"/>
              </a:xfrm>
            </p:grpSpPr>
            <p:grpSp>
              <p:nvGrpSpPr>
                <p:cNvPr id="2052" name="Gruppe 2051">
                  <a:extLst>
                    <a:ext uri="{FF2B5EF4-FFF2-40B4-BE49-F238E27FC236}">
                      <a16:creationId xmlns:a16="http://schemas.microsoft.com/office/drawing/2014/main" id="{61128903-0D85-D6BC-3EFF-45AB161076D7}"/>
                    </a:ext>
                  </a:extLst>
                </p:cNvPr>
                <p:cNvGrpSpPr/>
                <p:nvPr/>
              </p:nvGrpSpPr>
              <p:grpSpPr>
                <a:xfrm>
                  <a:off x="2892468" y="1032983"/>
                  <a:ext cx="641389" cy="5216305"/>
                  <a:chOff x="3475384" y="1188399"/>
                  <a:chExt cx="641389" cy="5216305"/>
                </a:xfrm>
              </p:grpSpPr>
              <p:sp>
                <p:nvSpPr>
                  <p:cNvPr id="2056" name="Tekstfelt 2055">
                    <a:extLst>
                      <a:ext uri="{FF2B5EF4-FFF2-40B4-BE49-F238E27FC236}">
                        <a16:creationId xmlns:a16="http://schemas.microsoft.com/office/drawing/2014/main" id="{DB6B5E7A-A52B-9D62-D304-B2C7C9A5E9CE}"/>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57" name="Tekstfelt 2056">
                    <a:extLst>
                      <a:ext uri="{FF2B5EF4-FFF2-40B4-BE49-F238E27FC236}">
                        <a16:creationId xmlns:a16="http://schemas.microsoft.com/office/drawing/2014/main" id="{2F051BC7-E619-689C-ED4E-5E1B89CC02B7}"/>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58" name="Tekstfelt 2057">
                    <a:extLst>
                      <a:ext uri="{FF2B5EF4-FFF2-40B4-BE49-F238E27FC236}">
                        <a16:creationId xmlns:a16="http://schemas.microsoft.com/office/drawing/2014/main" id="{12ED503E-8551-05CA-A0A8-D0EC24D49C8E}"/>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59" name="Tekstfelt 2058">
                    <a:extLst>
                      <a:ext uri="{FF2B5EF4-FFF2-40B4-BE49-F238E27FC236}">
                        <a16:creationId xmlns:a16="http://schemas.microsoft.com/office/drawing/2014/main" id="{3CFF70BF-C5BD-3FDA-7C79-B4F8174FAF4E}"/>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60" name="Tekstfelt 2059">
                    <a:extLst>
                      <a:ext uri="{FF2B5EF4-FFF2-40B4-BE49-F238E27FC236}">
                        <a16:creationId xmlns:a16="http://schemas.microsoft.com/office/drawing/2014/main" id="{03A3E613-2E82-C09F-D47F-A7E199C1CDD0}"/>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61" name="Tekstfelt 2060">
                    <a:extLst>
                      <a:ext uri="{FF2B5EF4-FFF2-40B4-BE49-F238E27FC236}">
                        <a16:creationId xmlns:a16="http://schemas.microsoft.com/office/drawing/2014/main" id="{EF7A5784-9BA2-A02A-25D6-52CCBDB16BD0}"/>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62" name="Tekstfelt 2061">
                    <a:extLst>
                      <a:ext uri="{FF2B5EF4-FFF2-40B4-BE49-F238E27FC236}">
                        <a16:creationId xmlns:a16="http://schemas.microsoft.com/office/drawing/2014/main" id="{10FE765D-628B-AA93-45DA-7BAE4E218DAB}"/>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63" name="Tekstfelt 2062">
                    <a:extLst>
                      <a:ext uri="{FF2B5EF4-FFF2-40B4-BE49-F238E27FC236}">
                        <a16:creationId xmlns:a16="http://schemas.microsoft.com/office/drawing/2014/main" id="{7354F0E2-5F82-13DB-7377-08E0DC9C9A5B}"/>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64" name="Tekstfelt 2063">
                    <a:extLst>
                      <a:ext uri="{FF2B5EF4-FFF2-40B4-BE49-F238E27FC236}">
                        <a16:creationId xmlns:a16="http://schemas.microsoft.com/office/drawing/2014/main" id="{4021BF78-5847-3E13-C2CC-0C1ABC0E1F98}"/>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65" name="Tekstfelt 2064">
                    <a:extLst>
                      <a:ext uri="{FF2B5EF4-FFF2-40B4-BE49-F238E27FC236}">
                        <a16:creationId xmlns:a16="http://schemas.microsoft.com/office/drawing/2014/main" id="{E8F44F6E-E605-FD33-F819-2C39C4FAFF51}"/>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66" name="Tekstfelt 2065">
                    <a:extLst>
                      <a:ext uri="{FF2B5EF4-FFF2-40B4-BE49-F238E27FC236}">
                        <a16:creationId xmlns:a16="http://schemas.microsoft.com/office/drawing/2014/main" id="{A9D1F54B-7106-21D9-D6EB-D88501D1D046}"/>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67" name="Tekstfelt 2066">
                    <a:extLst>
                      <a:ext uri="{FF2B5EF4-FFF2-40B4-BE49-F238E27FC236}">
                        <a16:creationId xmlns:a16="http://schemas.microsoft.com/office/drawing/2014/main" id="{8C4570D4-5498-9586-DC69-D51C5C95D7F6}"/>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68" name="Tekstfelt 2067">
                    <a:extLst>
                      <a:ext uri="{FF2B5EF4-FFF2-40B4-BE49-F238E27FC236}">
                        <a16:creationId xmlns:a16="http://schemas.microsoft.com/office/drawing/2014/main" id="{424AA746-ECA8-972C-8583-17B3BED5E419}"/>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69" name="Tekstfelt 2068">
                    <a:extLst>
                      <a:ext uri="{FF2B5EF4-FFF2-40B4-BE49-F238E27FC236}">
                        <a16:creationId xmlns:a16="http://schemas.microsoft.com/office/drawing/2014/main" id="{07419823-464B-6B4E-2167-B8744903FA47}"/>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70" name="Tekstfelt 2069">
                    <a:extLst>
                      <a:ext uri="{FF2B5EF4-FFF2-40B4-BE49-F238E27FC236}">
                        <a16:creationId xmlns:a16="http://schemas.microsoft.com/office/drawing/2014/main" id="{53181B3F-7605-B41E-ECD6-89A7F494DAA4}"/>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71" name="Tekstfelt 2070">
                    <a:extLst>
                      <a:ext uri="{FF2B5EF4-FFF2-40B4-BE49-F238E27FC236}">
                        <a16:creationId xmlns:a16="http://schemas.microsoft.com/office/drawing/2014/main" id="{6D6F0DB9-B1CC-A586-E2C9-862A21C8E80D}"/>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72" name="Tekstfelt 2071">
                    <a:extLst>
                      <a:ext uri="{FF2B5EF4-FFF2-40B4-BE49-F238E27FC236}">
                        <a16:creationId xmlns:a16="http://schemas.microsoft.com/office/drawing/2014/main" id="{43A9E53A-D018-0306-8E86-96F6EE095FC5}"/>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73" name="Tekstfelt 2072">
                    <a:extLst>
                      <a:ext uri="{FF2B5EF4-FFF2-40B4-BE49-F238E27FC236}">
                        <a16:creationId xmlns:a16="http://schemas.microsoft.com/office/drawing/2014/main" id="{B0683AD0-3E70-D965-5164-8BBA89A9DD11}"/>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74" name="Tekstfelt 2073">
                    <a:extLst>
                      <a:ext uri="{FF2B5EF4-FFF2-40B4-BE49-F238E27FC236}">
                        <a16:creationId xmlns:a16="http://schemas.microsoft.com/office/drawing/2014/main" id="{F61F7FC9-F6FA-FC5D-DD4A-1C1E4A4A53AF}"/>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75" name="Tekstfelt 2074">
                    <a:extLst>
                      <a:ext uri="{FF2B5EF4-FFF2-40B4-BE49-F238E27FC236}">
                        <a16:creationId xmlns:a16="http://schemas.microsoft.com/office/drawing/2014/main" id="{36307B81-AA8A-C09D-1575-F72B7F895E03}"/>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76" name="Tekstfelt 2075">
                    <a:extLst>
                      <a:ext uri="{FF2B5EF4-FFF2-40B4-BE49-F238E27FC236}">
                        <a16:creationId xmlns:a16="http://schemas.microsoft.com/office/drawing/2014/main" id="{961ABEAB-4CE1-34FF-7C51-78B738C1C0BC}"/>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77" name="Tekstfelt 2076">
                    <a:extLst>
                      <a:ext uri="{FF2B5EF4-FFF2-40B4-BE49-F238E27FC236}">
                        <a16:creationId xmlns:a16="http://schemas.microsoft.com/office/drawing/2014/main" id="{8F160E6A-1AF6-5184-0B08-93B96B2EDD8D}"/>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78" name="Tekstfelt 2077">
                    <a:extLst>
                      <a:ext uri="{FF2B5EF4-FFF2-40B4-BE49-F238E27FC236}">
                        <a16:creationId xmlns:a16="http://schemas.microsoft.com/office/drawing/2014/main" id="{AD1214C0-5C79-5790-DAF8-985901F46134}"/>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79" name="Tekstfelt 2078">
                    <a:extLst>
                      <a:ext uri="{FF2B5EF4-FFF2-40B4-BE49-F238E27FC236}">
                        <a16:creationId xmlns:a16="http://schemas.microsoft.com/office/drawing/2014/main" id="{ED83AF8D-AC09-0C7F-ED06-5B131D7FFCDF}"/>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80" name="Tekstfelt 2079">
                    <a:extLst>
                      <a:ext uri="{FF2B5EF4-FFF2-40B4-BE49-F238E27FC236}">
                        <a16:creationId xmlns:a16="http://schemas.microsoft.com/office/drawing/2014/main" id="{C0FDDA22-BE1E-A2A3-1434-20F670C9561F}"/>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81" name="Tekstfelt 2080">
                    <a:extLst>
                      <a:ext uri="{FF2B5EF4-FFF2-40B4-BE49-F238E27FC236}">
                        <a16:creationId xmlns:a16="http://schemas.microsoft.com/office/drawing/2014/main" id="{C376A8C0-F055-8AE3-32F8-8B65F4632988}"/>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82" name="Tekstfelt 2081">
                    <a:extLst>
                      <a:ext uri="{FF2B5EF4-FFF2-40B4-BE49-F238E27FC236}">
                        <a16:creationId xmlns:a16="http://schemas.microsoft.com/office/drawing/2014/main" id="{FC4AED53-47E0-1935-4623-FD8A576B259D}"/>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83" name="Tekstfelt 2082">
                    <a:extLst>
                      <a:ext uri="{FF2B5EF4-FFF2-40B4-BE49-F238E27FC236}">
                        <a16:creationId xmlns:a16="http://schemas.microsoft.com/office/drawing/2014/main" id="{8505C797-C5F5-94F4-81FB-A5A38C6BE374}"/>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84" name="Tekstfelt 2083">
                    <a:extLst>
                      <a:ext uri="{FF2B5EF4-FFF2-40B4-BE49-F238E27FC236}">
                        <a16:creationId xmlns:a16="http://schemas.microsoft.com/office/drawing/2014/main" id="{A9DBF09F-3442-A419-C266-3A5B56793015}"/>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85" name="Tekstfelt 2084">
                    <a:extLst>
                      <a:ext uri="{FF2B5EF4-FFF2-40B4-BE49-F238E27FC236}">
                        <a16:creationId xmlns:a16="http://schemas.microsoft.com/office/drawing/2014/main" id="{794329D1-2877-6365-E504-CAF6AC525149}"/>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86" name="Tekstfelt 2085">
                    <a:extLst>
                      <a:ext uri="{FF2B5EF4-FFF2-40B4-BE49-F238E27FC236}">
                        <a16:creationId xmlns:a16="http://schemas.microsoft.com/office/drawing/2014/main" id="{B7BB632C-78C9-D04A-9140-7AA072894A1C}"/>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87" name="Tekstfelt 2086">
                    <a:extLst>
                      <a:ext uri="{FF2B5EF4-FFF2-40B4-BE49-F238E27FC236}">
                        <a16:creationId xmlns:a16="http://schemas.microsoft.com/office/drawing/2014/main" id="{569834F7-4836-DEFD-AD75-35EE5798EF6C}"/>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88" name="Tekstfelt 2087">
                    <a:extLst>
                      <a:ext uri="{FF2B5EF4-FFF2-40B4-BE49-F238E27FC236}">
                        <a16:creationId xmlns:a16="http://schemas.microsoft.com/office/drawing/2014/main" id="{C55A0320-E719-2BDA-77C5-BBC9BC7EE3D9}"/>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53" name="Tekstfelt 2052">
                  <a:extLst>
                    <a:ext uri="{FF2B5EF4-FFF2-40B4-BE49-F238E27FC236}">
                      <a16:creationId xmlns:a16="http://schemas.microsoft.com/office/drawing/2014/main" id="{2E80DDD4-97FE-CFF9-C53E-41FDE148C4F5}"/>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54" name="Tekstfelt 2053">
                  <a:extLst>
                    <a:ext uri="{FF2B5EF4-FFF2-40B4-BE49-F238E27FC236}">
                      <a16:creationId xmlns:a16="http://schemas.microsoft.com/office/drawing/2014/main" id="{9B8634BB-362B-2E53-8909-6BEE4EB6D727}"/>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55" name="Tekstfelt 2054">
                  <a:extLst>
                    <a:ext uri="{FF2B5EF4-FFF2-40B4-BE49-F238E27FC236}">
                      <a16:creationId xmlns:a16="http://schemas.microsoft.com/office/drawing/2014/main" id="{DA9F0A7D-93B1-7671-E6A1-3260097E800F}"/>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0" name="Gruppe 1829">
                <a:extLst>
                  <a:ext uri="{FF2B5EF4-FFF2-40B4-BE49-F238E27FC236}">
                    <a16:creationId xmlns:a16="http://schemas.microsoft.com/office/drawing/2014/main" id="{6FF58564-ECA5-0D04-B9D7-A2CFA7F6F867}"/>
                  </a:ext>
                </a:extLst>
              </p:cNvPr>
              <p:cNvGrpSpPr/>
              <p:nvPr/>
            </p:nvGrpSpPr>
            <p:grpSpPr>
              <a:xfrm>
                <a:off x="2019764" y="1037328"/>
                <a:ext cx="641389" cy="5216305"/>
                <a:chOff x="2892468" y="1032983"/>
                <a:chExt cx="641389" cy="5216305"/>
              </a:xfrm>
            </p:grpSpPr>
            <p:grpSp>
              <p:nvGrpSpPr>
                <p:cNvPr id="2015" name="Gruppe 2014">
                  <a:extLst>
                    <a:ext uri="{FF2B5EF4-FFF2-40B4-BE49-F238E27FC236}">
                      <a16:creationId xmlns:a16="http://schemas.microsoft.com/office/drawing/2014/main" id="{9950B967-539C-C177-FC9C-71922F1BB7B3}"/>
                    </a:ext>
                  </a:extLst>
                </p:cNvPr>
                <p:cNvGrpSpPr/>
                <p:nvPr/>
              </p:nvGrpSpPr>
              <p:grpSpPr>
                <a:xfrm>
                  <a:off x="2892468" y="1032983"/>
                  <a:ext cx="641389" cy="5216305"/>
                  <a:chOff x="3475384" y="1188399"/>
                  <a:chExt cx="641389" cy="5216305"/>
                </a:xfrm>
              </p:grpSpPr>
              <p:sp>
                <p:nvSpPr>
                  <p:cNvPr id="2019" name="Tekstfelt 2018">
                    <a:extLst>
                      <a:ext uri="{FF2B5EF4-FFF2-40B4-BE49-F238E27FC236}">
                        <a16:creationId xmlns:a16="http://schemas.microsoft.com/office/drawing/2014/main" id="{0813B9EF-B423-E65D-D502-DA64CE71CA93}"/>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20" name="Tekstfelt 2019">
                    <a:extLst>
                      <a:ext uri="{FF2B5EF4-FFF2-40B4-BE49-F238E27FC236}">
                        <a16:creationId xmlns:a16="http://schemas.microsoft.com/office/drawing/2014/main" id="{A865B77B-4C1C-40C5-B2C3-D4907AF1692C}"/>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21" name="Tekstfelt 2020">
                    <a:extLst>
                      <a:ext uri="{FF2B5EF4-FFF2-40B4-BE49-F238E27FC236}">
                        <a16:creationId xmlns:a16="http://schemas.microsoft.com/office/drawing/2014/main" id="{1960FFEF-E882-F629-0E71-D16AB137C243}"/>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22" name="Tekstfelt 2021">
                    <a:extLst>
                      <a:ext uri="{FF2B5EF4-FFF2-40B4-BE49-F238E27FC236}">
                        <a16:creationId xmlns:a16="http://schemas.microsoft.com/office/drawing/2014/main" id="{B1F956BD-09A3-869F-9BF0-5786DB05D867}"/>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23" name="Tekstfelt 2022">
                    <a:extLst>
                      <a:ext uri="{FF2B5EF4-FFF2-40B4-BE49-F238E27FC236}">
                        <a16:creationId xmlns:a16="http://schemas.microsoft.com/office/drawing/2014/main" id="{9BAB1B3E-D6EC-F850-3D25-6D1304A13181}"/>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24" name="Tekstfelt 2023">
                    <a:extLst>
                      <a:ext uri="{FF2B5EF4-FFF2-40B4-BE49-F238E27FC236}">
                        <a16:creationId xmlns:a16="http://schemas.microsoft.com/office/drawing/2014/main" id="{EA4B66B6-676A-AFF9-53FB-0A2F6E5BD0C7}"/>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25" name="Tekstfelt 2024">
                    <a:extLst>
                      <a:ext uri="{FF2B5EF4-FFF2-40B4-BE49-F238E27FC236}">
                        <a16:creationId xmlns:a16="http://schemas.microsoft.com/office/drawing/2014/main" id="{D6220ADB-3B45-DB4E-4DBF-F78633DE6FCB}"/>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26" name="Tekstfelt 2025">
                    <a:extLst>
                      <a:ext uri="{FF2B5EF4-FFF2-40B4-BE49-F238E27FC236}">
                        <a16:creationId xmlns:a16="http://schemas.microsoft.com/office/drawing/2014/main" id="{9B38AEE8-FABF-4964-4C0E-38B45B16A500}"/>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27" name="Tekstfelt 2026">
                    <a:extLst>
                      <a:ext uri="{FF2B5EF4-FFF2-40B4-BE49-F238E27FC236}">
                        <a16:creationId xmlns:a16="http://schemas.microsoft.com/office/drawing/2014/main" id="{4D1BAD9B-2F38-3E9F-A78D-96BA246AF904}"/>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28" name="Tekstfelt 2027">
                    <a:extLst>
                      <a:ext uri="{FF2B5EF4-FFF2-40B4-BE49-F238E27FC236}">
                        <a16:creationId xmlns:a16="http://schemas.microsoft.com/office/drawing/2014/main" id="{8A2198AA-90C7-AD6E-7AFA-ECCDC1499889}"/>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29" name="Tekstfelt 2028">
                    <a:extLst>
                      <a:ext uri="{FF2B5EF4-FFF2-40B4-BE49-F238E27FC236}">
                        <a16:creationId xmlns:a16="http://schemas.microsoft.com/office/drawing/2014/main" id="{8354788C-5F4D-7FDA-4A7D-3F5537F49035}"/>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30" name="Tekstfelt 2029">
                    <a:extLst>
                      <a:ext uri="{FF2B5EF4-FFF2-40B4-BE49-F238E27FC236}">
                        <a16:creationId xmlns:a16="http://schemas.microsoft.com/office/drawing/2014/main" id="{88CEDFB0-74B6-6867-C012-C403D70F8BE3}"/>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31" name="Tekstfelt 2030">
                    <a:extLst>
                      <a:ext uri="{FF2B5EF4-FFF2-40B4-BE49-F238E27FC236}">
                        <a16:creationId xmlns:a16="http://schemas.microsoft.com/office/drawing/2014/main" id="{2F1A50B9-7487-B114-BB7A-866CF825035B}"/>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32" name="Tekstfelt 2031">
                    <a:extLst>
                      <a:ext uri="{FF2B5EF4-FFF2-40B4-BE49-F238E27FC236}">
                        <a16:creationId xmlns:a16="http://schemas.microsoft.com/office/drawing/2014/main" id="{5D2EA2BC-EB53-45D9-88AD-408CF9596388}"/>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33" name="Tekstfelt 2032">
                    <a:extLst>
                      <a:ext uri="{FF2B5EF4-FFF2-40B4-BE49-F238E27FC236}">
                        <a16:creationId xmlns:a16="http://schemas.microsoft.com/office/drawing/2014/main" id="{E49211B2-F288-2468-617D-CD7B6416D71E}"/>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34" name="Tekstfelt 2033">
                    <a:extLst>
                      <a:ext uri="{FF2B5EF4-FFF2-40B4-BE49-F238E27FC236}">
                        <a16:creationId xmlns:a16="http://schemas.microsoft.com/office/drawing/2014/main" id="{D818841A-CA1D-CC3B-4CD0-5A7F6E2D167B}"/>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35" name="Tekstfelt 2034">
                    <a:extLst>
                      <a:ext uri="{FF2B5EF4-FFF2-40B4-BE49-F238E27FC236}">
                        <a16:creationId xmlns:a16="http://schemas.microsoft.com/office/drawing/2014/main" id="{64941BC2-2830-9CD3-EDE1-4D5A98A74D30}"/>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36" name="Tekstfelt 2035">
                    <a:extLst>
                      <a:ext uri="{FF2B5EF4-FFF2-40B4-BE49-F238E27FC236}">
                        <a16:creationId xmlns:a16="http://schemas.microsoft.com/office/drawing/2014/main" id="{1BBF431A-2967-8F19-3F39-6DB9DFC3DB6F}"/>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37" name="Tekstfelt 2036">
                    <a:extLst>
                      <a:ext uri="{FF2B5EF4-FFF2-40B4-BE49-F238E27FC236}">
                        <a16:creationId xmlns:a16="http://schemas.microsoft.com/office/drawing/2014/main" id="{DB762CDA-1374-1E7A-F5CD-3D35DF937EEF}"/>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38" name="Tekstfelt 2037">
                    <a:extLst>
                      <a:ext uri="{FF2B5EF4-FFF2-40B4-BE49-F238E27FC236}">
                        <a16:creationId xmlns:a16="http://schemas.microsoft.com/office/drawing/2014/main" id="{5861C991-548A-D3F2-DF6B-3CB09EA77B3C}"/>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39" name="Tekstfelt 2038">
                    <a:extLst>
                      <a:ext uri="{FF2B5EF4-FFF2-40B4-BE49-F238E27FC236}">
                        <a16:creationId xmlns:a16="http://schemas.microsoft.com/office/drawing/2014/main" id="{733107FA-6C1E-D2BE-7943-92DC9635CFAF}"/>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40" name="Tekstfelt 2039">
                    <a:extLst>
                      <a:ext uri="{FF2B5EF4-FFF2-40B4-BE49-F238E27FC236}">
                        <a16:creationId xmlns:a16="http://schemas.microsoft.com/office/drawing/2014/main" id="{CEBF3331-527D-3C43-1B56-3EA7CEB72DDE}"/>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41" name="Tekstfelt 2040">
                    <a:extLst>
                      <a:ext uri="{FF2B5EF4-FFF2-40B4-BE49-F238E27FC236}">
                        <a16:creationId xmlns:a16="http://schemas.microsoft.com/office/drawing/2014/main" id="{D20A6D9F-1452-3A6C-A950-B2A260370359}"/>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42" name="Tekstfelt 2041">
                    <a:extLst>
                      <a:ext uri="{FF2B5EF4-FFF2-40B4-BE49-F238E27FC236}">
                        <a16:creationId xmlns:a16="http://schemas.microsoft.com/office/drawing/2014/main" id="{D94DAAF5-7BA5-5E88-01A0-2E7575A0C989}"/>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43" name="Tekstfelt 2042">
                    <a:extLst>
                      <a:ext uri="{FF2B5EF4-FFF2-40B4-BE49-F238E27FC236}">
                        <a16:creationId xmlns:a16="http://schemas.microsoft.com/office/drawing/2014/main" id="{F2299B1A-D48D-D3A8-68EA-AAB389A7EC52}"/>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44" name="Tekstfelt 2043">
                    <a:extLst>
                      <a:ext uri="{FF2B5EF4-FFF2-40B4-BE49-F238E27FC236}">
                        <a16:creationId xmlns:a16="http://schemas.microsoft.com/office/drawing/2014/main" id="{23F0AFF6-5C63-94BE-12DC-8B37F5A5081A}"/>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45" name="Tekstfelt 2044">
                    <a:extLst>
                      <a:ext uri="{FF2B5EF4-FFF2-40B4-BE49-F238E27FC236}">
                        <a16:creationId xmlns:a16="http://schemas.microsoft.com/office/drawing/2014/main" id="{190DCFA6-7BE0-E227-CA1E-4EC224F49E65}"/>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46" name="Tekstfelt 2045">
                    <a:extLst>
                      <a:ext uri="{FF2B5EF4-FFF2-40B4-BE49-F238E27FC236}">
                        <a16:creationId xmlns:a16="http://schemas.microsoft.com/office/drawing/2014/main" id="{E1C271BF-1DA4-8462-6F19-75AE6F548B39}"/>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47" name="Tekstfelt 2046">
                    <a:extLst>
                      <a:ext uri="{FF2B5EF4-FFF2-40B4-BE49-F238E27FC236}">
                        <a16:creationId xmlns:a16="http://schemas.microsoft.com/office/drawing/2014/main" id="{6BF6CD8A-9561-3D3F-40ED-86405C81B4AC}"/>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48" name="Tekstfelt 2047">
                    <a:extLst>
                      <a:ext uri="{FF2B5EF4-FFF2-40B4-BE49-F238E27FC236}">
                        <a16:creationId xmlns:a16="http://schemas.microsoft.com/office/drawing/2014/main" id="{2D890F2C-C4FF-8F87-CBF4-43A13A3A9CAB}"/>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49" name="Tekstfelt 2048">
                    <a:extLst>
                      <a:ext uri="{FF2B5EF4-FFF2-40B4-BE49-F238E27FC236}">
                        <a16:creationId xmlns:a16="http://schemas.microsoft.com/office/drawing/2014/main" id="{695ED507-0ECD-E7AD-4DF8-4DFF1F4B50D2}"/>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50" name="Tekstfelt 2049">
                    <a:extLst>
                      <a:ext uri="{FF2B5EF4-FFF2-40B4-BE49-F238E27FC236}">
                        <a16:creationId xmlns:a16="http://schemas.microsoft.com/office/drawing/2014/main" id="{A33441E7-FC48-48E7-CA40-FD5CB427377A}"/>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51" name="Tekstfelt 2050">
                    <a:extLst>
                      <a:ext uri="{FF2B5EF4-FFF2-40B4-BE49-F238E27FC236}">
                        <a16:creationId xmlns:a16="http://schemas.microsoft.com/office/drawing/2014/main" id="{B2A21CA2-4C1D-B465-724E-34FC23131E84}"/>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16" name="Tekstfelt 2015">
                  <a:extLst>
                    <a:ext uri="{FF2B5EF4-FFF2-40B4-BE49-F238E27FC236}">
                      <a16:creationId xmlns:a16="http://schemas.microsoft.com/office/drawing/2014/main" id="{9A996770-2F52-DEF4-1B22-3358C2FEAEFF}"/>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17" name="Tekstfelt 2016">
                  <a:extLst>
                    <a:ext uri="{FF2B5EF4-FFF2-40B4-BE49-F238E27FC236}">
                      <a16:creationId xmlns:a16="http://schemas.microsoft.com/office/drawing/2014/main" id="{E2F8EC12-9175-2776-3586-FBEFA2E71D7C}"/>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18" name="Tekstfelt 2017">
                  <a:extLst>
                    <a:ext uri="{FF2B5EF4-FFF2-40B4-BE49-F238E27FC236}">
                      <a16:creationId xmlns:a16="http://schemas.microsoft.com/office/drawing/2014/main" id="{82993533-94EC-D7B1-14FF-C82E424A1313}"/>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1" name="Gruppe 1830">
                <a:extLst>
                  <a:ext uri="{FF2B5EF4-FFF2-40B4-BE49-F238E27FC236}">
                    <a16:creationId xmlns:a16="http://schemas.microsoft.com/office/drawing/2014/main" id="{B15AA937-A7AF-D933-1184-B9CF963ED216}"/>
                  </a:ext>
                </a:extLst>
              </p:cNvPr>
              <p:cNvGrpSpPr/>
              <p:nvPr/>
            </p:nvGrpSpPr>
            <p:grpSpPr>
              <a:xfrm>
                <a:off x="1592543" y="1041111"/>
                <a:ext cx="641389" cy="5216305"/>
                <a:chOff x="2892468" y="1032983"/>
                <a:chExt cx="641389" cy="5216305"/>
              </a:xfrm>
            </p:grpSpPr>
            <p:grpSp>
              <p:nvGrpSpPr>
                <p:cNvPr id="1978" name="Gruppe 1977">
                  <a:extLst>
                    <a:ext uri="{FF2B5EF4-FFF2-40B4-BE49-F238E27FC236}">
                      <a16:creationId xmlns:a16="http://schemas.microsoft.com/office/drawing/2014/main" id="{3C079EC1-F9E5-4CD7-E746-ED473DFE4FE1}"/>
                    </a:ext>
                  </a:extLst>
                </p:cNvPr>
                <p:cNvGrpSpPr/>
                <p:nvPr/>
              </p:nvGrpSpPr>
              <p:grpSpPr>
                <a:xfrm>
                  <a:off x="2892468" y="1032983"/>
                  <a:ext cx="641389" cy="5216305"/>
                  <a:chOff x="3475384" y="1188399"/>
                  <a:chExt cx="641389" cy="5216305"/>
                </a:xfrm>
              </p:grpSpPr>
              <p:sp>
                <p:nvSpPr>
                  <p:cNvPr id="1982" name="Tekstfelt 1981">
                    <a:extLst>
                      <a:ext uri="{FF2B5EF4-FFF2-40B4-BE49-F238E27FC236}">
                        <a16:creationId xmlns:a16="http://schemas.microsoft.com/office/drawing/2014/main" id="{D48B3853-6521-8A91-608A-23BA526FB11C}"/>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83" name="Tekstfelt 1982">
                    <a:extLst>
                      <a:ext uri="{FF2B5EF4-FFF2-40B4-BE49-F238E27FC236}">
                        <a16:creationId xmlns:a16="http://schemas.microsoft.com/office/drawing/2014/main" id="{8ABDA7F1-2022-AA2B-8042-A1DAD15E2839}"/>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84" name="Tekstfelt 1983">
                    <a:extLst>
                      <a:ext uri="{FF2B5EF4-FFF2-40B4-BE49-F238E27FC236}">
                        <a16:creationId xmlns:a16="http://schemas.microsoft.com/office/drawing/2014/main" id="{07DAC841-1A51-9750-3E9F-D2B873468631}"/>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85" name="Tekstfelt 1984">
                    <a:extLst>
                      <a:ext uri="{FF2B5EF4-FFF2-40B4-BE49-F238E27FC236}">
                        <a16:creationId xmlns:a16="http://schemas.microsoft.com/office/drawing/2014/main" id="{D6411D01-49F8-117A-94B6-3BC1F87E717A}"/>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86" name="Tekstfelt 1985">
                    <a:extLst>
                      <a:ext uri="{FF2B5EF4-FFF2-40B4-BE49-F238E27FC236}">
                        <a16:creationId xmlns:a16="http://schemas.microsoft.com/office/drawing/2014/main" id="{C559B132-5267-5036-A2C1-76DD52D4FA58}"/>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87" name="Tekstfelt 1986">
                    <a:extLst>
                      <a:ext uri="{FF2B5EF4-FFF2-40B4-BE49-F238E27FC236}">
                        <a16:creationId xmlns:a16="http://schemas.microsoft.com/office/drawing/2014/main" id="{B9CBAECF-D244-45FE-A797-F70CE78DF88E}"/>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88" name="Tekstfelt 1987">
                    <a:extLst>
                      <a:ext uri="{FF2B5EF4-FFF2-40B4-BE49-F238E27FC236}">
                        <a16:creationId xmlns:a16="http://schemas.microsoft.com/office/drawing/2014/main" id="{4833B67C-837E-B0D0-62C6-47AF6BC2EA84}"/>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89" name="Tekstfelt 1988">
                    <a:extLst>
                      <a:ext uri="{FF2B5EF4-FFF2-40B4-BE49-F238E27FC236}">
                        <a16:creationId xmlns:a16="http://schemas.microsoft.com/office/drawing/2014/main" id="{009C3CC2-EF76-CDEA-4D42-A2FEA89E52E5}"/>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90" name="Tekstfelt 1989">
                    <a:extLst>
                      <a:ext uri="{FF2B5EF4-FFF2-40B4-BE49-F238E27FC236}">
                        <a16:creationId xmlns:a16="http://schemas.microsoft.com/office/drawing/2014/main" id="{D96A2958-ACDA-894B-2CEB-DDE82653D935}"/>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91" name="Tekstfelt 1990">
                    <a:extLst>
                      <a:ext uri="{FF2B5EF4-FFF2-40B4-BE49-F238E27FC236}">
                        <a16:creationId xmlns:a16="http://schemas.microsoft.com/office/drawing/2014/main" id="{5AB6502E-4919-D003-7682-51EF5E6AF4FA}"/>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92" name="Tekstfelt 1991">
                    <a:extLst>
                      <a:ext uri="{FF2B5EF4-FFF2-40B4-BE49-F238E27FC236}">
                        <a16:creationId xmlns:a16="http://schemas.microsoft.com/office/drawing/2014/main" id="{B96CACFD-86BD-2817-D6D9-69A6196854B0}"/>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93" name="Tekstfelt 1992">
                    <a:extLst>
                      <a:ext uri="{FF2B5EF4-FFF2-40B4-BE49-F238E27FC236}">
                        <a16:creationId xmlns:a16="http://schemas.microsoft.com/office/drawing/2014/main" id="{1743C695-47FA-21DB-BDE3-367BE486B467}"/>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94" name="Tekstfelt 1993">
                    <a:extLst>
                      <a:ext uri="{FF2B5EF4-FFF2-40B4-BE49-F238E27FC236}">
                        <a16:creationId xmlns:a16="http://schemas.microsoft.com/office/drawing/2014/main" id="{4FE9F2D7-F467-D18F-FAE2-EC6C38DDA61E}"/>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95" name="Tekstfelt 1994">
                    <a:extLst>
                      <a:ext uri="{FF2B5EF4-FFF2-40B4-BE49-F238E27FC236}">
                        <a16:creationId xmlns:a16="http://schemas.microsoft.com/office/drawing/2014/main" id="{E98A7689-8293-ABEB-820F-FB491ABE5914}"/>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96" name="Tekstfelt 1995">
                    <a:extLst>
                      <a:ext uri="{FF2B5EF4-FFF2-40B4-BE49-F238E27FC236}">
                        <a16:creationId xmlns:a16="http://schemas.microsoft.com/office/drawing/2014/main" id="{A8297237-3460-712D-23BC-6F485F5F4099}"/>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97" name="Tekstfelt 1996">
                    <a:extLst>
                      <a:ext uri="{FF2B5EF4-FFF2-40B4-BE49-F238E27FC236}">
                        <a16:creationId xmlns:a16="http://schemas.microsoft.com/office/drawing/2014/main" id="{8CCEBC17-A3D5-D50A-5EC8-766D468B0764}"/>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98" name="Tekstfelt 1997">
                    <a:extLst>
                      <a:ext uri="{FF2B5EF4-FFF2-40B4-BE49-F238E27FC236}">
                        <a16:creationId xmlns:a16="http://schemas.microsoft.com/office/drawing/2014/main" id="{505D7099-0A39-C755-0037-654CFADFB359}"/>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99" name="Tekstfelt 1998">
                    <a:extLst>
                      <a:ext uri="{FF2B5EF4-FFF2-40B4-BE49-F238E27FC236}">
                        <a16:creationId xmlns:a16="http://schemas.microsoft.com/office/drawing/2014/main" id="{060F4FFB-F34F-4376-4E3F-F448C8EF7D36}"/>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00" name="Tekstfelt 1999">
                    <a:extLst>
                      <a:ext uri="{FF2B5EF4-FFF2-40B4-BE49-F238E27FC236}">
                        <a16:creationId xmlns:a16="http://schemas.microsoft.com/office/drawing/2014/main" id="{13D2849B-2F11-D8E8-F405-118E1532308D}"/>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01" name="Tekstfelt 2000">
                    <a:extLst>
                      <a:ext uri="{FF2B5EF4-FFF2-40B4-BE49-F238E27FC236}">
                        <a16:creationId xmlns:a16="http://schemas.microsoft.com/office/drawing/2014/main" id="{91D19F97-6CAE-2D63-41D6-DA868FF40924}"/>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02" name="Tekstfelt 2001">
                    <a:extLst>
                      <a:ext uri="{FF2B5EF4-FFF2-40B4-BE49-F238E27FC236}">
                        <a16:creationId xmlns:a16="http://schemas.microsoft.com/office/drawing/2014/main" id="{9A4F4F83-49C5-12C2-B140-B888B03E1F56}"/>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03" name="Tekstfelt 2002">
                    <a:extLst>
                      <a:ext uri="{FF2B5EF4-FFF2-40B4-BE49-F238E27FC236}">
                        <a16:creationId xmlns:a16="http://schemas.microsoft.com/office/drawing/2014/main" id="{FB93E31E-023B-9665-A8DC-2B48BC280C7A}"/>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04" name="Tekstfelt 2003">
                    <a:extLst>
                      <a:ext uri="{FF2B5EF4-FFF2-40B4-BE49-F238E27FC236}">
                        <a16:creationId xmlns:a16="http://schemas.microsoft.com/office/drawing/2014/main" id="{C95DE3A1-74CE-ECE2-3BAD-83F73D3A8013}"/>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05" name="Tekstfelt 2004">
                    <a:extLst>
                      <a:ext uri="{FF2B5EF4-FFF2-40B4-BE49-F238E27FC236}">
                        <a16:creationId xmlns:a16="http://schemas.microsoft.com/office/drawing/2014/main" id="{C075A91B-1094-EA25-14AF-F6D4A73DA178}"/>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06" name="Tekstfelt 2005">
                    <a:extLst>
                      <a:ext uri="{FF2B5EF4-FFF2-40B4-BE49-F238E27FC236}">
                        <a16:creationId xmlns:a16="http://schemas.microsoft.com/office/drawing/2014/main" id="{B3012213-97CB-F9FC-4E4C-63FEF54A016C}"/>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07" name="Tekstfelt 2006">
                    <a:extLst>
                      <a:ext uri="{FF2B5EF4-FFF2-40B4-BE49-F238E27FC236}">
                        <a16:creationId xmlns:a16="http://schemas.microsoft.com/office/drawing/2014/main" id="{369DEE66-95BE-332B-A3D2-E4C4B1083682}"/>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08" name="Tekstfelt 2007">
                    <a:extLst>
                      <a:ext uri="{FF2B5EF4-FFF2-40B4-BE49-F238E27FC236}">
                        <a16:creationId xmlns:a16="http://schemas.microsoft.com/office/drawing/2014/main" id="{2A570340-061B-2E39-7F34-6F7B475652C1}"/>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09" name="Tekstfelt 2008">
                    <a:extLst>
                      <a:ext uri="{FF2B5EF4-FFF2-40B4-BE49-F238E27FC236}">
                        <a16:creationId xmlns:a16="http://schemas.microsoft.com/office/drawing/2014/main" id="{608279C0-ABD0-46E5-0496-93E12A450D33}"/>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10" name="Tekstfelt 2009">
                    <a:extLst>
                      <a:ext uri="{FF2B5EF4-FFF2-40B4-BE49-F238E27FC236}">
                        <a16:creationId xmlns:a16="http://schemas.microsoft.com/office/drawing/2014/main" id="{6438081C-79C3-24D6-9107-4403A1AFE403}"/>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11" name="Tekstfelt 2010">
                    <a:extLst>
                      <a:ext uri="{FF2B5EF4-FFF2-40B4-BE49-F238E27FC236}">
                        <a16:creationId xmlns:a16="http://schemas.microsoft.com/office/drawing/2014/main" id="{13340B0D-E6EB-9276-D3D2-6912779F91E7}"/>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12" name="Tekstfelt 2011">
                    <a:extLst>
                      <a:ext uri="{FF2B5EF4-FFF2-40B4-BE49-F238E27FC236}">
                        <a16:creationId xmlns:a16="http://schemas.microsoft.com/office/drawing/2014/main" id="{CFD795FE-FCB3-E73A-E200-3B29F2EC46C7}"/>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13" name="Tekstfelt 2012">
                    <a:extLst>
                      <a:ext uri="{FF2B5EF4-FFF2-40B4-BE49-F238E27FC236}">
                        <a16:creationId xmlns:a16="http://schemas.microsoft.com/office/drawing/2014/main" id="{127A4023-3674-B604-5BC1-A5A7C69CCB3E}"/>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14" name="Tekstfelt 2013">
                    <a:extLst>
                      <a:ext uri="{FF2B5EF4-FFF2-40B4-BE49-F238E27FC236}">
                        <a16:creationId xmlns:a16="http://schemas.microsoft.com/office/drawing/2014/main" id="{3D211BED-EFAA-D693-92C6-3D611671133E}"/>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79" name="Tekstfelt 1978">
                  <a:extLst>
                    <a:ext uri="{FF2B5EF4-FFF2-40B4-BE49-F238E27FC236}">
                      <a16:creationId xmlns:a16="http://schemas.microsoft.com/office/drawing/2014/main" id="{C1DA1448-2795-8CAB-51AF-717D435049CE}"/>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80" name="Tekstfelt 1979">
                  <a:extLst>
                    <a:ext uri="{FF2B5EF4-FFF2-40B4-BE49-F238E27FC236}">
                      <a16:creationId xmlns:a16="http://schemas.microsoft.com/office/drawing/2014/main" id="{BB48D325-56C9-A183-F607-02CFE85B5F35}"/>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81" name="Tekstfelt 1980">
                  <a:extLst>
                    <a:ext uri="{FF2B5EF4-FFF2-40B4-BE49-F238E27FC236}">
                      <a16:creationId xmlns:a16="http://schemas.microsoft.com/office/drawing/2014/main" id="{5DEC97F8-BCD6-A931-B2AA-8B385ABCFF7D}"/>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2" name="Gruppe 1831">
                <a:extLst>
                  <a:ext uri="{FF2B5EF4-FFF2-40B4-BE49-F238E27FC236}">
                    <a16:creationId xmlns:a16="http://schemas.microsoft.com/office/drawing/2014/main" id="{8B76A51E-FC51-0F9E-087E-021B85D0BE99}"/>
                  </a:ext>
                </a:extLst>
              </p:cNvPr>
              <p:cNvGrpSpPr/>
              <p:nvPr/>
            </p:nvGrpSpPr>
            <p:grpSpPr>
              <a:xfrm>
                <a:off x="1159795" y="1034606"/>
                <a:ext cx="641389" cy="5216305"/>
                <a:chOff x="2892468" y="1032983"/>
                <a:chExt cx="641389" cy="5216305"/>
              </a:xfrm>
            </p:grpSpPr>
            <p:grpSp>
              <p:nvGrpSpPr>
                <p:cNvPr id="1941" name="Gruppe 1940">
                  <a:extLst>
                    <a:ext uri="{FF2B5EF4-FFF2-40B4-BE49-F238E27FC236}">
                      <a16:creationId xmlns:a16="http://schemas.microsoft.com/office/drawing/2014/main" id="{4969D46C-7810-7496-089D-9192890F91FE}"/>
                    </a:ext>
                  </a:extLst>
                </p:cNvPr>
                <p:cNvGrpSpPr/>
                <p:nvPr/>
              </p:nvGrpSpPr>
              <p:grpSpPr>
                <a:xfrm>
                  <a:off x="2892468" y="1032983"/>
                  <a:ext cx="641389" cy="5216305"/>
                  <a:chOff x="3475384" y="1188399"/>
                  <a:chExt cx="641389" cy="5216305"/>
                </a:xfrm>
              </p:grpSpPr>
              <p:sp>
                <p:nvSpPr>
                  <p:cNvPr id="1945" name="Tekstfelt 1944">
                    <a:extLst>
                      <a:ext uri="{FF2B5EF4-FFF2-40B4-BE49-F238E27FC236}">
                        <a16:creationId xmlns:a16="http://schemas.microsoft.com/office/drawing/2014/main" id="{A80E1028-C8EA-1038-54E7-675303B31CCF}"/>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46" name="Tekstfelt 1945">
                    <a:extLst>
                      <a:ext uri="{FF2B5EF4-FFF2-40B4-BE49-F238E27FC236}">
                        <a16:creationId xmlns:a16="http://schemas.microsoft.com/office/drawing/2014/main" id="{22625EA3-0C4E-123A-AA06-8BD21DA4FD85}"/>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47" name="Tekstfelt 1946">
                    <a:extLst>
                      <a:ext uri="{FF2B5EF4-FFF2-40B4-BE49-F238E27FC236}">
                        <a16:creationId xmlns:a16="http://schemas.microsoft.com/office/drawing/2014/main" id="{991F0582-6CE7-E966-CFBB-0211172C1008}"/>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48" name="Tekstfelt 1947">
                    <a:extLst>
                      <a:ext uri="{FF2B5EF4-FFF2-40B4-BE49-F238E27FC236}">
                        <a16:creationId xmlns:a16="http://schemas.microsoft.com/office/drawing/2014/main" id="{CE39D63E-4396-BED1-B22E-EAAB3F76C147}"/>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49" name="Tekstfelt 1948">
                    <a:extLst>
                      <a:ext uri="{FF2B5EF4-FFF2-40B4-BE49-F238E27FC236}">
                        <a16:creationId xmlns:a16="http://schemas.microsoft.com/office/drawing/2014/main" id="{B9D981E7-A636-85E6-3952-429C950B8C87}"/>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50" name="Tekstfelt 1949">
                    <a:extLst>
                      <a:ext uri="{FF2B5EF4-FFF2-40B4-BE49-F238E27FC236}">
                        <a16:creationId xmlns:a16="http://schemas.microsoft.com/office/drawing/2014/main" id="{B6EB982B-A25C-23A2-B6B0-84F832581D6C}"/>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51" name="Tekstfelt 1950">
                    <a:extLst>
                      <a:ext uri="{FF2B5EF4-FFF2-40B4-BE49-F238E27FC236}">
                        <a16:creationId xmlns:a16="http://schemas.microsoft.com/office/drawing/2014/main" id="{54F44818-BFDE-B5D1-05A7-8838CDDAB1B1}"/>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52" name="Tekstfelt 1951">
                    <a:extLst>
                      <a:ext uri="{FF2B5EF4-FFF2-40B4-BE49-F238E27FC236}">
                        <a16:creationId xmlns:a16="http://schemas.microsoft.com/office/drawing/2014/main" id="{3D574560-16A1-C193-E1D9-27EC9E3C86B4}"/>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53" name="Tekstfelt 1952">
                    <a:extLst>
                      <a:ext uri="{FF2B5EF4-FFF2-40B4-BE49-F238E27FC236}">
                        <a16:creationId xmlns:a16="http://schemas.microsoft.com/office/drawing/2014/main" id="{A39062D8-9421-AD57-941D-AD8125459AEF}"/>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54" name="Tekstfelt 1953">
                    <a:extLst>
                      <a:ext uri="{FF2B5EF4-FFF2-40B4-BE49-F238E27FC236}">
                        <a16:creationId xmlns:a16="http://schemas.microsoft.com/office/drawing/2014/main" id="{8E910F8D-D216-DA45-8534-F78317C58CFA}"/>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55" name="Tekstfelt 1954">
                    <a:extLst>
                      <a:ext uri="{FF2B5EF4-FFF2-40B4-BE49-F238E27FC236}">
                        <a16:creationId xmlns:a16="http://schemas.microsoft.com/office/drawing/2014/main" id="{0D1B76A9-7CFB-879C-563F-DBEB0327B20F}"/>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56" name="Tekstfelt 1955">
                    <a:extLst>
                      <a:ext uri="{FF2B5EF4-FFF2-40B4-BE49-F238E27FC236}">
                        <a16:creationId xmlns:a16="http://schemas.microsoft.com/office/drawing/2014/main" id="{83BCBAFA-7A6E-E5D2-7C70-26AE0B6830EB}"/>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57" name="Tekstfelt 1956">
                    <a:extLst>
                      <a:ext uri="{FF2B5EF4-FFF2-40B4-BE49-F238E27FC236}">
                        <a16:creationId xmlns:a16="http://schemas.microsoft.com/office/drawing/2014/main" id="{2A6CC478-0608-717B-A586-2061BAAC7283}"/>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58" name="Tekstfelt 1957">
                    <a:extLst>
                      <a:ext uri="{FF2B5EF4-FFF2-40B4-BE49-F238E27FC236}">
                        <a16:creationId xmlns:a16="http://schemas.microsoft.com/office/drawing/2014/main" id="{6FFAD7AF-9A2A-FB05-9E43-2B1D8A525182}"/>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59" name="Tekstfelt 1958">
                    <a:extLst>
                      <a:ext uri="{FF2B5EF4-FFF2-40B4-BE49-F238E27FC236}">
                        <a16:creationId xmlns:a16="http://schemas.microsoft.com/office/drawing/2014/main" id="{F9D8981C-34D8-B96A-D95B-FF9129E5782A}"/>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60" name="Tekstfelt 1959">
                    <a:extLst>
                      <a:ext uri="{FF2B5EF4-FFF2-40B4-BE49-F238E27FC236}">
                        <a16:creationId xmlns:a16="http://schemas.microsoft.com/office/drawing/2014/main" id="{2ED90C83-2ADE-D3BE-4D36-73A59302BDD5}"/>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61" name="Tekstfelt 1960">
                    <a:extLst>
                      <a:ext uri="{FF2B5EF4-FFF2-40B4-BE49-F238E27FC236}">
                        <a16:creationId xmlns:a16="http://schemas.microsoft.com/office/drawing/2014/main" id="{F57BE394-E326-A4EB-B528-718ABA386A43}"/>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62" name="Tekstfelt 1961">
                    <a:extLst>
                      <a:ext uri="{FF2B5EF4-FFF2-40B4-BE49-F238E27FC236}">
                        <a16:creationId xmlns:a16="http://schemas.microsoft.com/office/drawing/2014/main" id="{B928EA6C-AC08-5FB8-F9F9-DA79334A8078}"/>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63" name="Tekstfelt 1962">
                    <a:extLst>
                      <a:ext uri="{FF2B5EF4-FFF2-40B4-BE49-F238E27FC236}">
                        <a16:creationId xmlns:a16="http://schemas.microsoft.com/office/drawing/2014/main" id="{1C913DF7-B3E7-3D3F-775C-8AE90EC98B61}"/>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64" name="Tekstfelt 1963">
                    <a:extLst>
                      <a:ext uri="{FF2B5EF4-FFF2-40B4-BE49-F238E27FC236}">
                        <a16:creationId xmlns:a16="http://schemas.microsoft.com/office/drawing/2014/main" id="{98283081-CF2A-1E5B-EE78-95151D0444D5}"/>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65" name="Tekstfelt 1964">
                    <a:extLst>
                      <a:ext uri="{FF2B5EF4-FFF2-40B4-BE49-F238E27FC236}">
                        <a16:creationId xmlns:a16="http://schemas.microsoft.com/office/drawing/2014/main" id="{5E838602-2C33-0DFC-D752-9B703D69121B}"/>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66" name="Tekstfelt 1965">
                    <a:extLst>
                      <a:ext uri="{FF2B5EF4-FFF2-40B4-BE49-F238E27FC236}">
                        <a16:creationId xmlns:a16="http://schemas.microsoft.com/office/drawing/2014/main" id="{6DC8F947-7A72-7198-6CFF-4FBA88115B85}"/>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67" name="Tekstfelt 1966">
                    <a:extLst>
                      <a:ext uri="{FF2B5EF4-FFF2-40B4-BE49-F238E27FC236}">
                        <a16:creationId xmlns:a16="http://schemas.microsoft.com/office/drawing/2014/main" id="{19B37995-9F6A-4018-7E0C-C29AF35AF2E0}"/>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68" name="Tekstfelt 1967">
                    <a:extLst>
                      <a:ext uri="{FF2B5EF4-FFF2-40B4-BE49-F238E27FC236}">
                        <a16:creationId xmlns:a16="http://schemas.microsoft.com/office/drawing/2014/main" id="{8D2A180F-78D1-2E40-667D-EFDE7195AA6F}"/>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69" name="Tekstfelt 1968">
                    <a:extLst>
                      <a:ext uri="{FF2B5EF4-FFF2-40B4-BE49-F238E27FC236}">
                        <a16:creationId xmlns:a16="http://schemas.microsoft.com/office/drawing/2014/main" id="{F5EE41B2-5F14-C229-195B-95B6EE6218D0}"/>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70" name="Tekstfelt 1969">
                    <a:extLst>
                      <a:ext uri="{FF2B5EF4-FFF2-40B4-BE49-F238E27FC236}">
                        <a16:creationId xmlns:a16="http://schemas.microsoft.com/office/drawing/2014/main" id="{953487D9-2473-FFC1-45B5-473BA7A82B4D}"/>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71" name="Tekstfelt 1970">
                    <a:extLst>
                      <a:ext uri="{FF2B5EF4-FFF2-40B4-BE49-F238E27FC236}">
                        <a16:creationId xmlns:a16="http://schemas.microsoft.com/office/drawing/2014/main" id="{87E8AA41-21EE-C98A-57DF-3380C9EFD40D}"/>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72" name="Tekstfelt 1971">
                    <a:extLst>
                      <a:ext uri="{FF2B5EF4-FFF2-40B4-BE49-F238E27FC236}">
                        <a16:creationId xmlns:a16="http://schemas.microsoft.com/office/drawing/2014/main" id="{FFB28A5E-CFC3-84D4-BD49-4D6B4F008B05}"/>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73" name="Tekstfelt 1972">
                    <a:extLst>
                      <a:ext uri="{FF2B5EF4-FFF2-40B4-BE49-F238E27FC236}">
                        <a16:creationId xmlns:a16="http://schemas.microsoft.com/office/drawing/2014/main" id="{5849DF57-085D-9E57-0152-F64574255959}"/>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74" name="Tekstfelt 1973">
                    <a:extLst>
                      <a:ext uri="{FF2B5EF4-FFF2-40B4-BE49-F238E27FC236}">
                        <a16:creationId xmlns:a16="http://schemas.microsoft.com/office/drawing/2014/main" id="{358B9A35-BBD9-1521-F731-D7126335B0BD}"/>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75" name="Tekstfelt 1974">
                    <a:extLst>
                      <a:ext uri="{FF2B5EF4-FFF2-40B4-BE49-F238E27FC236}">
                        <a16:creationId xmlns:a16="http://schemas.microsoft.com/office/drawing/2014/main" id="{192D5C9E-903F-4D8E-47F5-80C126DDBAE2}"/>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976" name="Tekstfelt 1975">
                    <a:extLst>
                      <a:ext uri="{FF2B5EF4-FFF2-40B4-BE49-F238E27FC236}">
                        <a16:creationId xmlns:a16="http://schemas.microsoft.com/office/drawing/2014/main" id="{5190AAA0-3691-A002-7DAF-8E14015B0291}"/>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977" name="Tekstfelt 1976">
                    <a:extLst>
                      <a:ext uri="{FF2B5EF4-FFF2-40B4-BE49-F238E27FC236}">
                        <a16:creationId xmlns:a16="http://schemas.microsoft.com/office/drawing/2014/main" id="{70EC09DE-25EC-4A62-F635-8B51F89CACE8}"/>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42" name="Tekstfelt 1941">
                  <a:extLst>
                    <a:ext uri="{FF2B5EF4-FFF2-40B4-BE49-F238E27FC236}">
                      <a16:creationId xmlns:a16="http://schemas.microsoft.com/office/drawing/2014/main" id="{398C6897-4A9B-4515-E1FB-EAB3E8CDB132}"/>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43" name="Tekstfelt 1942">
                  <a:extLst>
                    <a:ext uri="{FF2B5EF4-FFF2-40B4-BE49-F238E27FC236}">
                      <a16:creationId xmlns:a16="http://schemas.microsoft.com/office/drawing/2014/main" id="{5BF6EDBA-4228-9B3B-01E6-CC248FAE04DC}"/>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44" name="Tekstfelt 1943">
                  <a:extLst>
                    <a:ext uri="{FF2B5EF4-FFF2-40B4-BE49-F238E27FC236}">
                      <a16:creationId xmlns:a16="http://schemas.microsoft.com/office/drawing/2014/main" id="{F562298E-DC67-7B8F-E2CF-021E265287BF}"/>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3" name="Gruppe 1832">
                <a:extLst>
                  <a:ext uri="{FF2B5EF4-FFF2-40B4-BE49-F238E27FC236}">
                    <a16:creationId xmlns:a16="http://schemas.microsoft.com/office/drawing/2014/main" id="{2C49904A-B002-F2AA-BCEE-46F1627ADF10}"/>
                  </a:ext>
                </a:extLst>
              </p:cNvPr>
              <p:cNvGrpSpPr/>
              <p:nvPr/>
            </p:nvGrpSpPr>
            <p:grpSpPr>
              <a:xfrm>
                <a:off x="732574" y="1038389"/>
                <a:ext cx="641389" cy="5216305"/>
                <a:chOff x="2892468" y="1032983"/>
                <a:chExt cx="641389" cy="5216305"/>
              </a:xfrm>
            </p:grpSpPr>
            <p:grpSp>
              <p:nvGrpSpPr>
                <p:cNvPr id="1904" name="Gruppe 1903">
                  <a:extLst>
                    <a:ext uri="{FF2B5EF4-FFF2-40B4-BE49-F238E27FC236}">
                      <a16:creationId xmlns:a16="http://schemas.microsoft.com/office/drawing/2014/main" id="{35DA5199-4620-FA48-4379-92F4BCA960DB}"/>
                    </a:ext>
                  </a:extLst>
                </p:cNvPr>
                <p:cNvGrpSpPr/>
                <p:nvPr/>
              </p:nvGrpSpPr>
              <p:grpSpPr>
                <a:xfrm>
                  <a:off x="2892468" y="1032983"/>
                  <a:ext cx="641389" cy="5216305"/>
                  <a:chOff x="3475384" y="1188399"/>
                  <a:chExt cx="641389" cy="5216305"/>
                </a:xfrm>
              </p:grpSpPr>
              <p:sp>
                <p:nvSpPr>
                  <p:cNvPr id="1908" name="Tekstfelt 1907">
                    <a:extLst>
                      <a:ext uri="{FF2B5EF4-FFF2-40B4-BE49-F238E27FC236}">
                        <a16:creationId xmlns:a16="http://schemas.microsoft.com/office/drawing/2014/main" id="{896CED14-EA9F-5C5E-C5B5-9DA1E78D1BF7}"/>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09" name="Tekstfelt 1908">
                    <a:extLst>
                      <a:ext uri="{FF2B5EF4-FFF2-40B4-BE49-F238E27FC236}">
                        <a16:creationId xmlns:a16="http://schemas.microsoft.com/office/drawing/2014/main" id="{D067BD43-E76C-5C79-D69A-26EA3EC727FD}"/>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10" name="Tekstfelt 1909">
                    <a:extLst>
                      <a:ext uri="{FF2B5EF4-FFF2-40B4-BE49-F238E27FC236}">
                        <a16:creationId xmlns:a16="http://schemas.microsoft.com/office/drawing/2014/main" id="{E3ECA0A8-CEAA-A765-839A-309B9F4A8132}"/>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11" name="Tekstfelt 1910">
                    <a:extLst>
                      <a:ext uri="{FF2B5EF4-FFF2-40B4-BE49-F238E27FC236}">
                        <a16:creationId xmlns:a16="http://schemas.microsoft.com/office/drawing/2014/main" id="{52C29C71-ED73-18FA-BD32-3420DBF3E8EF}"/>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12" name="Tekstfelt 1911">
                    <a:extLst>
                      <a:ext uri="{FF2B5EF4-FFF2-40B4-BE49-F238E27FC236}">
                        <a16:creationId xmlns:a16="http://schemas.microsoft.com/office/drawing/2014/main" id="{5A0BB6D0-97A1-0BF6-C865-C18C890C1F5D}"/>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13" name="Tekstfelt 1912">
                    <a:extLst>
                      <a:ext uri="{FF2B5EF4-FFF2-40B4-BE49-F238E27FC236}">
                        <a16:creationId xmlns:a16="http://schemas.microsoft.com/office/drawing/2014/main" id="{DEEEB054-F8D7-0BFF-DBF4-E909979E6679}"/>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14" name="Tekstfelt 1913">
                    <a:extLst>
                      <a:ext uri="{FF2B5EF4-FFF2-40B4-BE49-F238E27FC236}">
                        <a16:creationId xmlns:a16="http://schemas.microsoft.com/office/drawing/2014/main" id="{63C37B14-4B40-DFA1-D092-C92DFEF29369}"/>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15" name="Tekstfelt 1914">
                    <a:extLst>
                      <a:ext uri="{FF2B5EF4-FFF2-40B4-BE49-F238E27FC236}">
                        <a16:creationId xmlns:a16="http://schemas.microsoft.com/office/drawing/2014/main" id="{BEA04B11-2A4C-5233-6F05-46CD5D4DB875}"/>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16" name="Tekstfelt 1915">
                    <a:extLst>
                      <a:ext uri="{FF2B5EF4-FFF2-40B4-BE49-F238E27FC236}">
                        <a16:creationId xmlns:a16="http://schemas.microsoft.com/office/drawing/2014/main" id="{3E9BFF2F-77FE-7F5E-B99A-E030976F2F24}"/>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17" name="Tekstfelt 1916">
                    <a:extLst>
                      <a:ext uri="{FF2B5EF4-FFF2-40B4-BE49-F238E27FC236}">
                        <a16:creationId xmlns:a16="http://schemas.microsoft.com/office/drawing/2014/main" id="{1758148B-A42B-1381-C787-DFF642142779}"/>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18" name="Tekstfelt 1917">
                    <a:extLst>
                      <a:ext uri="{FF2B5EF4-FFF2-40B4-BE49-F238E27FC236}">
                        <a16:creationId xmlns:a16="http://schemas.microsoft.com/office/drawing/2014/main" id="{6B799649-E8AD-D6AD-48B3-1D9C6F520D57}"/>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19" name="Tekstfelt 1918">
                    <a:extLst>
                      <a:ext uri="{FF2B5EF4-FFF2-40B4-BE49-F238E27FC236}">
                        <a16:creationId xmlns:a16="http://schemas.microsoft.com/office/drawing/2014/main" id="{27E55056-5EA7-B85B-F255-D85C6810630A}"/>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20" name="Tekstfelt 1919">
                    <a:extLst>
                      <a:ext uri="{FF2B5EF4-FFF2-40B4-BE49-F238E27FC236}">
                        <a16:creationId xmlns:a16="http://schemas.microsoft.com/office/drawing/2014/main" id="{A520F94E-7974-FD89-B83F-AB0ED11CDAE5}"/>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21" name="Tekstfelt 1920">
                    <a:extLst>
                      <a:ext uri="{FF2B5EF4-FFF2-40B4-BE49-F238E27FC236}">
                        <a16:creationId xmlns:a16="http://schemas.microsoft.com/office/drawing/2014/main" id="{FB1C5B16-3521-DC1A-14BA-C8542F6B8F8C}"/>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22" name="Tekstfelt 1921">
                    <a:extLst>
                      <a:ext uri="{FF2B5EF4-FFF2-40B4-BE49-F238E27FC236}">
                        <a16:creationId xmlns:a16="http://schemas.microsoft.com/office/drawing/2014/main" id="{D3C15E02-82BE-FB21-D085-B5E468093AE1}"/>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23" name="Tekstfelt 1922">
                    <a:extLst>
                      <a:ext uri="{FF2B5EF4-FFF2-40B4-BE49-F238E27FC236}">
                        <a16:creationId xmlns:a16="http://schemas.microsoft.com/office/drawing/2014/main" id="{934E5616-A36C-38F3-C78B-2994F35D5B6A}"/>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24" name="Tekstfelt 1923">
                    <a:extLst>
                      <a:ext uri="{FF2B5EF4-FFF2-40B4-BE49-F238E27FC236}">
                        <a16:creationId xmlns:a16="http://schemas.microsoft.com/office/drawing/2014/main" id="{7989396E-6F77-9289-699D-DEE0FCB3C48F}"/>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25" name="Tekstfelt 1924">
                    <a:extLst>
                      <a:ext uri="{FF2B5EF4-FFF2-40B4-BE49-F238E27FC236}">
                        <a16:creationId xmlns:a16="http://schemas.microsoft.com/office/drawing/2014/main" id="{5821B893-EB06-ED39-656D-97490D5F7898}"/>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26" name="Tekstfelt 1925">
                    <a:extLst>
                      <a:ext uri="{FF2B5EF4-FFF2-40B4-BE49-F238E27FC236}">
                        <a16:creationId xmlns:a16="http://schemas.microsoft.com/office/drawing/2014/main" id="{27CF8277-77D4-5DD3-ABD6-70B8141898D1}"/>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27" name="Tekstfelt 1926">
                    <a:extLst>
                      <a:ext uri="{FF2B5EF4-FFF2-40B4-BE49-F238E27FC236}">
                        <a16:creationId xmlns:a16="http://schemas.microsoft.com/office/drawing/2014/main" id="{184762D5-5B1B-F1B9-EE12-CD88D3E35C2C}"/>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28" name="Tekstfelt 1927">
                    <a:extLst>
                      <a:ext uri="{FF2B5EF4-FFF2-40B4-BE49-F238E27FC236}">
                        <a16:creationId xmlns:a16="http://schemas.microsoft.com/office/drawing/2014/main" id="{D87805B0-0BC7-C2C6-7568-5FBFD2CC8C67}"/>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29" name="Tekstfelt 1928">
                    <a:extLst>
                      <a:ext uri="{FF2B5EF4-FFF2-40B4-BE49-F238E27FC236}">
                        <a16:creationId xmlns:a16="http://schemas.microsoft.com/office/drawing/2014/main" id="{AD54A748-7B95-5A48-C561-2BDF9C051051}"/>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30" name="Tekstfelt 1929">
                    <a:extLst>
                      <a:ext uri="{FF2B5EF4-FFF2-40B4-BE49-F238E27FC236}">
                        <a16:creationId xmlns:a16="http://schemas.microsoft.com/office/drawing/2014/main" id="{35A014D7-8C63-50DF-E4D2-6E0204AEA6E6}"/>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31" name="Tekstfelt 1930">
                    <a:extLst>
                      <a:ext uri="{FF2B5EF4-FFF2-40B4-BE49-F238E27FC236}">
                        <a16:creationId xmlns:a16="http://schemas.microsoft.com/office/drawing/2014/main" id="{82AB7483-3427-043D-DCDD-0489607696D1}"/>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32" name="Tekstfelt 1931">
                    <a:extLst>
                      <a:ext uri="{FF2B5EF4-FFF2-40B4-BE49-F238E27FC236}">
                        <a16:creationId xmlns:a16="http://schemas.microsoft.com/office/drawing/2014/main" id="{F9880A7B-A88E-5DE8-311D-9069DED4F62E}"/>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33" name="Tekstfelt 1932">
                    <a:extLst>
                      <a:ext uri="{FF2B5EF4-FFF2-40B4-BE49-F238E27FC236}">
                        <a16:creationId xmlns:a16="http://schemas.microsoft.com/office/drawing/2014/main" id="{8321F58E-B39B-A585-BD06-C961170448C8}"/>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34" name="Tekstfelt 1933">
                    <a:extLst>
                      <a:ext uri="{FF2B5EF4-FFF2-40B4-BE49-F238E27FC236}">
                        <a16:creationId xmlns:a16="http://schemas.microsoft.com/office/drawing/2014/main" id="{C681CC0B-501E-99EE-70F8-52247A2345F0}"/>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35" name="Tekstfelt 1934">
                    <a:extLst>
                      <a:ext uri="{FF2B5EF4-FFF2-40B4-BE49-F238E27FC236}">
                        <a16:creationId xmlns:a16="http://schemas.microsoft.com/office/drawing/2014/main" id="{E60E73E5-3925-1259-3C9B-BD501B1DCD56}"/>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36" name="Tekstfelt 1935">
                    <a:extLst>
                      <a:ext uri="{FF2B5EF4-FFF2-40B4-BE49-F238E27FC236}">
                        <a16:creationId xmlns:a16="http://schemas.microsoft.com/office/drawing/2014/main" id="{B75EE234-9A63-9438-6FCD-3648954E86FF}"/>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37" name="Tekstfelt 1936">
                    <a:extLst>
                      <a:ext uri="{FF2B5EF4-FFF2-40B4-BE49-F238E27FC236}">
                        <a16:creationId xmlns:a16="http://schemas.microsoft.com/office/drawing/2014/main" id="{4DAB400D-8E71-437A-BB4B-8DF12AE24BE7}"/>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38" name="Tekstfelt 1937">
                    <a:extLst>
                      <a:ext uri="{FF2B5EF4-FFF2-40B4-BE49-F238E27FC236}">
                        <a16:creationId xmlns:a16="http://schemas.microsoft.com/office/drawing/2014/main" id="{BA17902D-3ACB-0E29-4403-D71446DC5D00}"/>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39" name="Tekstfelt 1938">
                    <a:extLst>
                      <a:ext uri="{FF2B5EF4-FFF2-40B4-BE49-F238E27FC236}">
                        <a16:creationId xmlns:a16="http://schemas.microsoft.com/office/drawing/2014/main" id="{2E41F561-E1D1-6F7C-A683-2C70F40A1F38}"/>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40" name="Tekstfelt 1939">
                    <a:extLst>
                      <a:ext uri="{FF2B5EF4-FFF2-40B4-BE49-F238E27FC236}">
                        <a16:creationId xmlns:a16="http://schemas.microsoft.com/office/drawing/2014/main" id="{E09B9C7F-4852-6A46-93F4-1AD06163C1B8}"/>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905" name="Tekstfelt 1904">
                  <a:extLst>
                    <a:ext uri="{FF2B5EF4-FFF2-40B4-BE49-F238E27FC236}">
                      <a16:creationId xmlns:a16="http://schemas.microsoft.com/office/drawing/2014/main" id="{8C58DC3D-4B42-7B3C-A6F6-07096B2D3020}"/>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06" name="Tekstfelt 1905">
                  <a:extLst>
                    <a:ext uri="{FF2B5EF4-FFF2-40B4-BE49-F238E27FC236}">
                      <a16:creationId xmlns:a16="http://schemas.microsoft.com/office/drawing/2014/main" id="{493A8B48-196C-5E9B-9F90-91A31AA8B5F7}"/>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07" name="Tekstfelt 1906">
                  <a:extLst>
                    <a:ext uri="{FF2B5EF4-FFF2-40B4-BE49-F238E27FC236}">
                      <a16:creationId xmlns:a16="http://schemas.microsoft.com/office/drawing/2014/main" id="{4098AB21-15F6-E2B6-0F00-84F63781E062}"/>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4" name="Gruppe 1833">
                <a:extLst>
                  <a:ext uri="{FF2B5EF4-FFF2-40B4-BE49-F238E27FC236}">
                    <a16:creationId xmlns:a16="http://schemas.microsoft.com/office/drawing/2014/main" id="{874AD77A-804E-11D2-0B2B-C526D7D49480}"/>
                  </a:ext>
                </a:extLst>
              </p:cNvPr>
              <p:cNvGrpSpPr/>
              <p:nvPr/>
            </p:nvGrpSpPr>
            <p:grpSpPr>
              <a:xfrm>
                <a:off x="286844" y="1475337"/>
                <a:ext cx="641389" cy="4783755"/>
                <a:chOff x="2892468" y="1465533"/>
                <a:chExt cx="641389" cy="4783755"/>
              </a:xfrm>
            </p:grpSpPr>
            <p:grpSp>
              <p:nvGrpSpPr>
                <p:cNvPr id="1870" name="Gruppe 1869">
                  <a:extLst>
                    <a:ext uri="{FF2B5EF4-FFF2-40B4-BE49-F238E27FC236}">
                      <a16:creationId xmlns:a16="http://schemas.microsoft.com/office/drawing/2014/main" id="{9A69707C-8BB4-57FE-85F9-0475BD7E2C87}"/>
                    </a:ext>
                  </a:extLst>
                </p:cNvPr>
                <p:cNvGrpSpPr/>
                <p:nvPr/>
              </p:nvGrpSpPr>
              <p:grpSpPr>
                <a:xfrm>
                  <a:off x="2892468" y="1465533"/>
                  <a:ext cx="641389" cy="4783755"/>
                  <a:chOff x="3475384" y="1620949"/>
                  <a:chExt cx="641389" cy="4783755"/>
                </a:xfrm>
              </p:grpSpPr>
              <p:sp>
                <p:nvSpPr>
                  <p:cNvPr id="1874" name="Tekstfelt 1873">
                    <a:extLst>
                      <a:ext uri="{FF2B5EF4-FFF2-40B4-BE49-F238E27FC236}">
                        <a16:creationId xmlns:a16="http://schemas.microsoft.com/office/drawing/2014/main" id="{208DCC69-E7CE-BBC0-8F22-80BEA8800588}"/>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75" name="Tekstfelt 1874">
                    <a:extLst>
                      <a:ext uri="{FF2B5EF4-FFF2-40B4-BE49-F238E27FC236}">
                        <a16:creationId xmlns:a16="http://schemas.microsoft.com/office/drawing/2014/main" id="{70599715-9873-AECB-D713-C904B075FC70}"/>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76" name="Tekstfelt 1875">
                    <a:extLst>
                      <a:ext uri="{FF2B5EF4-FFF2-40B4-BE49-F238E27FC236}">
                        <a16:creationId xmlns:a16="http://schemas.microsoft.com/office/drawing/2014/main" id="{5E5FD791-D7A8-0D13-4FE8-25BD6592D28F}"/>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77" name="Tekstfelt 1876">
                    <a:extLst>
                      <a:ext uri="{FF2B5EF4-FFF2-40B4-BE49-F238E27FC236}">
                        <a16:creationId xmlns:a16="http://schemas.microsoft.com/office/drawing/2014/main" id="{ACEB3B39-02F6-36D2-D31D-D69D2BBB4F9C}"/>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78" name="Tekstfelt 1877">
                    <a:extLst>
                      <a:ext uri="{FF2B5EF4-FFF2-40B4-BE49-F238E27FC236}">
                        <a16:creationId xmlns:a16="http://schemas.microsoft.com/office/drawing/2014/main" id="{BBCE9F69-6B79-7247-F92C-F72955B0639D}"/>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79" name="Tekstfelt 1878">
                    <a:extLst>
                      <a:ext uri="{FF2B5EF4-FFF2-40B4-BE49-F238E27FC236}">
                        <a16:creationId xmlns:a16="http://schemas.microsoft.com/office/drawing/2014/main" id="{72B59CAB-C7F6-0B1C-C0CF-45DA5265BC4F}"/>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80" name="Tekstfelt 1879">
                    <a:extLst>
                      <a:ext uri="{FF2B5EF4-FFF2-40B4-BE49-F238E27FC236}">
                        <a16:creationId xmlns:a16="http://schemas.microsoft.com/office/drawing/2014/main" id="{A6D1316A-DC28-C468-18D4-BA66E8A60AF6}"/>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81" name="Tekstfelt 1880">
                    <a:extLst>
                      <a:ext uri="{FF2B5EF4-FFF2-40B4-BE49-F238E27FC236}">
                        <a16:creationId xmlns:a16="http://schemas.microsoft.com/office/drawing/2014/main" id="{A06E3510-13DD-503C-37FE-DE016EB77FBC}"/>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82" name="Tekstfelt 1881">
                    <a:extLst>
                      <a:ext uri="{FF2B5EF4-FFF2-40B4-BE49-F238E27FC236}">
                        <a16:creationId xmlns:a16="http://schemas.microsoft.com/office/drawing/2014/main" id="{A95EAABC-2FBD-E76A-C105-25B48D483397}"/>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83" name="Tekstfelt 1882">
                    <a:extLst>
                      <a:ext uri="{FF2B5EF4-FFF2-40B4-BE49-F238E27FC236}">
                        <a16:creationId xmlns:a16="http://schemas.microsoft.com/office/drawing/2014/main" id="{BEE5EC34-6D3D-B439-FAA8-8E7FB5422500}"/>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84" name="Tekstfelt 1883">
                    <a:extLst>
                      <a:ext uri="{FF2B5EF4-FFF2-40B4-BE49-F238E27FC236}">
                        <a16:creationId xmlns:a16="http://schemas.microsoft.com/office/drawing/2014/main" id="{7C3D2AAE-5287-B189-5C66-C70D9F90A09D}"/>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85" name="Tekstfelt 1884">
                    <a:extLst>
                      <a:ext uri="{FF2B5EF4-FFF2-40B4-BE49-F238E27FC236}">
                        <a16:creationId xmlns:a16="http://schemas.microsoft.com/office/drawing/2014/main" id="{009B8B74-9F13-8D63-61F7-F1A68029DBB6}"/>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86" name="Tekstfelt 1885">
                    <a:extLst>
                      <a:ext uri="{FF2B5EF4-FFF2-40B4-BE49-F238E27FC236}">
                        <a16:creationId xmlns:a16="http://schemas.microsoft.com/office/drawing/2014/main" id="{80AF310B-11EB-BB75-6F4F-B52B1F38B609}"/>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87" name="Tekstfelt 1886">
                    <a:extLst>
                      <a:ext uri="{FF2B5EF4-FFF2-40B4-BE49-F238E27FC236}">
                        <a16:creationId xmlns:a16="http://schemas.microsoft.com/office/drawing/2014/main" id="{BB0EDE06-3F6B-AD91-FE45-5E0315E9B6D3}"/>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88" name="Tekstfelt 1887">
                    <a:extLst>
                      <a:ext uri="{FF2B5EF4-FFF2-40B4-BE49-F238E27FC236}">
                        <a16:creationId xmlns:a16="http://schemas.microsoft.com/office/drawing/2014/main" id="{B01AD440-6BC5-C8C7-30C9-285A4193798A}"/>
                      </a:ext>
                    </a:extLst>
                  </p:cNvPr>
                  <p:cNvSpPr txBox="1"/>
                  <p:nvPr/>
                </p:nvSpPr>
                <p:spPr>
                  <a:xfrm>
                    <a:off x="3502242" y="3790057"/>
                    <a:ext cx="518091"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89" name="Tekstfelt 1888">
                    <a:extLst>
                      <a:ext uri="{FF2B5EF4-FFF2-40B4-BE49-F238E27FC236}">
                        <a16:creationId xmlns:a16="http://schemas.microsoft.com/office/drawing/2014/main" id="{9A017F91-112A-C597-28E0-FABC4734FE20}"/>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90" name="Tekstfelt 1889">
                    <a:extLst>
                      <a:ext uri="{FF2B5EF4-FFF2-40B4-BE49-F238E27FC236}">
                        <a16:creationId xmlns:a16="http://schemas.microsoft.com/office/drawing/2014/main" id="{F6BA2914-0B28-5E42-C107-40052112EF9C}"/>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91" name="Tekstfelt 1890">
                    <a:extLst>
                      <a:ext uri="{FF2B5EF4-FFF2-40B4-BE49-F238E27FC236}">
                        <a16:creationId xmlns:a16="http://schemas.microsoft.com/office/drawing/2014/main" id="{AE71F470-7DA6-ECB7-CD13-9EAF1BFF6337}"/>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92" name="Tekstfelt 1891">
                    <a:extLst>
                      <a:ext uri="{FF2B5EF4-FFF2-40B4-BE49-F238E27FC236}">
                        <a16:creationId xmlns:a16="http://schemas.microsoft.com/office/drawing/2014/main" id="{AFF39590-7D19-AA82-8774-877D321814E8}"/>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93" name="Tekstfelt 1892">
                    <a:extLst>
                      <a:ext uri="{FF2B5EF4-FFF2-40B4-BE49-F238E27FC236}">
                        <a16:creationId xmlns:a16="http://schemas.microsoft.com/office/drawing/2014/main" id="{711686D5-3951-183E-6AA1-2A2C57576BF2}"/>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94" name="Tekstfelt 1893">
                    <a:extLst>
                      <a:ext uri="{FF2B5EF4-FFF2-40B4-BE49-F238E27FC236}">
                        <a16:creationId xmlns:a16="http://schemas.microsoft.com/office/drawing/2014/main" id="{77003704-287C-704D-963F-DB48FDAEE6EB}"/>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95" name="Tekstfelt 1894">
                    <a:extLst>
                      <a:ext uri="{FF2B5EF4-FFF2-40B4-BE49-F238E27FC236}">
                        <a16:creationId xmlns:a16="http://schemas.microsoft.com/office/drawing/2014/main" id="{B259861C-A6B6-49AB-F583-77CE0D8DA632}"/>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96" name="Tekstfelt 1895">
                    <a:extLst>
                      <a:ext uri="{FF2B5EF4-FFF2-40B4-BE49-F238E27FC236}">
                        <a16:creationId xmlns:a16="http://schemas.microsoft.com/office/drawing/2014/main" id="{BAC4395E-A096-3DB8-9A2D-8AA5433FD242}"/>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97" name="Tekstfelt 1896">
                    <a:extLst>
                      <a:ext uri="{FF2B5EF4-FFF2-40B4-BE49-F238E27FC236}">
                        <a16:creationId xmlns:a16="http://schemas.microsoft.com/office/drawing/2014/main" id="{2A3DDD4A-1E20-15D7-1F29-9EAF448396E5}"/>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98" name="Tekstfelt 1897">
                    <a:extLst>
                      <a:ext uri="{FF2B5EF4-FFF2-40B4-BE49-F238E27FC236}">
                        <a16:creationId xmlns:a16="http://schemas.microsoft.com/office/drawing/2014/main" id="{3339934C-CFD3-599E-7FDA-9C1A783ADEBB}"/>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99" name="Tekstfelt 1898">
                    <a:extLst>
                      <a:ext uri="{FF2B5EF4-FFF2-40B4-BE49-F238E27FC236}">
                        <a16:creationId xmlns:a16="http://schemas.microsoft.com/office/drawing/2014/main" id="{63ED2CD5-35BF-774E-B679-4AEEE1E7FC0A}"/>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00" name="Tekstfelt 1899">
                    <a:extLst>
                      <a:ext uri="{FF2B5EF4-FFF2-40B4-BE49-F238E27FC236}">
                        <a16:creationId xmlns:a16="http://schemas.microsoft.com/office/drawing/2014/main" id="{97FB3856-167C-4450-6D21-183F37C6D91E}"/>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01" name="Tekstfelt 1900">
                    <a:extLst>
                      <a:ext uri="{FF2B5EF4-FFF2-40B4-BE49-F238E27FC236}">
                        <a16:creationId xmlns:a16="http://schemas.microsoft.com/office/drawing/2014/main" id="{46A83BAA-4BF2-57E6-3882-1DC4FBD6BB33}"/>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02" name="Tekstfelt 1901">
                    <a:extLst>
                      <a:ext uri="{FF2B5EF4-FFF2-40B4-BE49-F238E27FC236}">
                        <a16:creationId xmlns:a16="http://schemas.microsoft.com/office/drawing/2014/main" id="{D5434E30-25CF-5E7E-B05F-9B2462E0042B}"/>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03" name="Tekstfelt 1902">
                    <a:extLst>
                      <a:ext uri="{FF2B5EF4-FFF2-40B4-BE49-F238E27FC236}">
                        <a16:creationId xmlns:a16="http://schemas.microsoft.com/office/drawing/2014/main" id="{47C596E3-31C0-EAD7-739D-A4EC07FC2497}"/>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71" name="Tekstfelt 1870">
                  <a:extLst>
                    <a:ext uri="{FF2B5EF4-FFF2-40B4-BE49-F238E27FC236}">
                      <a16:creationId xmlns:a16="http://schemas.microsoft.com/office/drawing/2014/main" id="{0B660A4D-5C78-64F3-D3DA-6E71629119B6}"/>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72" name="Tekstfelt 1871">
                  <a:extLst>
                    <a:ext uri="{FF2B5EF4-FFF2-40B4-BE49-F238E27FC236}">
                      <a16:creationId xmlns:a16="http://schemas.microsoft.com/office/drawing/2014/main" id="{2E136AB0-12C1-0232-01E6-376020E6982D}"/>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73" name="Tekstfelt 1872">
                  <a:extLst>
                    <a:ext uri="{FF2B5EF4-FFF2-40B4-BE49-F238E27FC236}">
                      <a16:creationId xmlns:a16="http://schemas.microsoft.com/office/drawing/2014/main" id="{E7CC69BA-6BB9-181F-3F26-AC1D33CF1292}"/>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5" name="Gruppe 1834">
                <a:extLst>
                  <a:ext uri="{FF2B5EF4-FFF2-40B4-BE49-F238E27FC236}">
                    <a16:creationId xmlns:a16="http://schemas.microsoft.com/office/drawing/2014/main" id="{CF6240B8-A155-A409-6459-216E5F85180E}"/>
                  </a:ext>
                </a:extLst>
              </p:cNvPr>
              <p:cNvGrpSpPr/>
              <p:nvPr/>
            </p:nvGrpSpPr>
            <p:grpSpPr>
              <a:xfrm>
                <a:off x="-136438" y="1476215"/>
                <a:ext cx="641389" cy="4783755"/>
                <a:chOff x="2892468" y="1465533"/>
                <a:chExt cx="641389" cy="4783755"/>
              </a:xfrm>
            </p:grpSpPr>
            <p:grpSp>
              <p:nvGrpSpPr>
                <p:cNvPr id="1836" name="Gruppe 1835">
                  <a:extLst>
                    <a:ext uri="{FF2B5EF4-FFF2-40B4-BE49-F238E27FC236}">
                      <a16:creationId xmlns:a16="http://schemas.microsoft.com/office/drawing/2014/main" id="{BE3D85EA-43CC-F0B0-8177-25B7EBC5E4BA}"/>
                    </a:ext>
                  </a:extLst>
                </p:cNvPr>
                <p:cNvGrpSpPr/>
                <p:nvPr/>
              </p:nvGrpSpPr>
              <p:grpSpPr>
                <a:xfrm>
                  <a:off x="2892468" y="1465533"/>
                  <a:ext cx="641389" cy="4783755"/>
                  <a:chOff x="3475384" y="1620949"/>
                  <a:chExt cx="641389" cy="4783755"/>
                </a:xfrm>
              </p:grpSpPr>
              <p:sp>
                <p:nvSpPr>
                  <p:cNvPr id="1840" name="Tekstfelt 1839">
                    <a:extLst>
                      <a:ext uri="{FF2B5EF4-FFF2-40B4-BE49-F238E27FC236}">
                        <a16:creationId xmlns:a16="http://schemas.microsoft.com/office/drawing/2014/main" id="{01C2D47B-EB30-32FF-0364-A8146C9B61EF}"/>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41" name="Tekstfelt 1840">
                    <a:extLst>
                      <a:ext uri="{FF2B5EF4-FFF2-40B4-BE49-F238E27FC236}">
                        <a16:creationId xmlns:a16="http://schemas.microsoft.com/office/drawing/2014/main" id="{40279A40-DCA8-753E-07D4-FF0F95AB8718}"/>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42" name="Tekstfelt 1841">
                    <a:extLst>
                      <a:ext uri="{FF2B5EF4-FFF2-40B4-BE49-F238E27FC236}">
                        <a16:creationId xmlns:a16="http://schemas.microsoft.com/office/drawing/2014/main" id="{B1E769ED-2E13-D61F-4233-8A19D5EBCA24}"/>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43" name="Tekstfelt 1842">
                    <a:extLst>
                      <a:ext uri="{FF2B5EF4-FFF2-40B4-BE49-F238E27FC236}">
                        <a16:creationId xmlns:a16="http://schemas.microsoft.com/office/drawing/2014/main" id="{1814BA7B-1C4B-7914-7ACF-6241FCBCAFDB}"/>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44" name="Tekstfelt 1843">
                    <a:extLst>
                      <a:ext uri="{FF2B5EF4-FFF2-40B4-BE49-F238E27FC236}">
                        <a16:creationId xmlns:a16="http://schemas.microsoft.com/office/drawing/2014/main" id="{3224A982-38DD-C2DB-ADE2-68FA9D6EDEE1}"/>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45" name="Tekstfelt 1844">
                    <a:extLst>
                      <a:ext uri="{FF2B5EF4-FFF2-40B4-BE49-F238E27FC236}">
                        <a16:creationId xmlns:a16="http://schemas.microsoft.com/office/drawing/2014/main" id="{65B5F5D3-CE0C-543E-CEE0-958027D0E52C}"/>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46" name="Tekstfelt 1845">
                    <a:extLst>
                      <a:ext uri="{FF2B5EF4-FFF2-40B4-BE49-F238E27FC236}">
                        <a16:creationId xmlns:a16="http://schemas.microsoft.com/office/drawing/2014/main" id="{6E9FD88C-1075-61BD-057B-622027327615}"/>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47" name="Tekstfelt 1846">
                    <a:extLst>
                      <a:ext uri="{FF2B5EF4-FFF2-40B4-BE49-F238E27FC236}">
                        <a16:creationId xmlns:a16="http://schemas.microsoft.com/office/drawing/2014/main" id="{6CD14CFC-D663-37CC-882E-050C26719F42}"/>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48" name="Tekstfelt 1847">
                    <a:extLst>
                      <a:ext uri="{FF2B5EF4-FFF2-40B4-BE49-F238E27FC236}">
                        <a16:creationId xmlns:a16="http://schemas.microsoft.com/office/drawing/2014/main" id="{C27F6893-0C82-8753-6E09-179BF6654066}"/>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49" name="Tekstfelt 1848">
                    <a:extLst>
                      <a:ext uri="{FF2B5EF4-FFF2-40B4-BE49-F238E27FC236}">
                        <a16:creationId xmlns:a16="http://schemas.microsoft.com/office/drawing/2014/main" id="{E46C47F6-7012-A328-D248-85D6685668F1}"/>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50" name="Tekstfelt 1849">
                    <a:extLst>
                      <a:ext uri="{FF2B5EF4-FFF2-40B4-BE49-F238E27FC236}">
                        <a16:creationId xmlns:a16="http://schemas.microsoft.com/office/drawing/2014/main" id="{A836E6EC-635E-8D18-B3DD-094E98B88669}"/>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51" name="Tekstfelt 1850">
                    <a:extLst>
                      <a:ext uri="{FF2B5EF4-FFF2-40B4-BE49-F238E27FC236}">
                        <a16:creationId xmlns:a16="http://schemas.microsoft.com/office/drawing/2014/main" id="{D0A278B3-3C18-AD53-B360-7B0E755FEB01}"/>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52" name="Tekstfelt 1851">
                    <a:extLst>
                      <a:ext uri="{FF2B5EF4-FFF2-40B4-BE49-F238E27FC236}">
                        <a16:creationId xmlns:a16="http://schemas.microsoft.com/office/drawing/2014/main" id="{EC31E5B3-9C7F-0AB3-383A-E2793F5ACAD1}"/>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53" name="Tekstfelt 1852">
                    <a:extLst>
                      <a:ext uri="{FF2B5EF4-FFF2-40B4-BE49-F238E27FC236}">
                        <a16:creationId xmlns:a16="http://schemas.microsoft.com/office/drawing/2014/main" id="{E2B5230A-237D-20CA-E105-347644356CEA}"/>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54" name="Tekstfelt 1853">
                    <a:extLst>
                      <a:ext uri="{FF2B5EF4-FFF2-40B4-BE49-F238E27FC236}">
                        <a16:creationId xmlns:a16="http://schemas.microsoft.com/office/drawing/2014/main" id="{2DFC7DDE-5D8F-68BE-ABCE-A223810D1A6E}"/>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55" name="Tekstfelt 1854">
                    <a:extLst>
                      <a:ext uri="{FF2B5EF4-FFF2-40B4-BE49-F238E27FC236}">
                        <a16:creationId xmlns:a16="http://schemas.microsoft.com/office/drawing/2014/main" id="{EE1C37AE-C84B-EFBC-7A29-47C574C59A9E}"/>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56" name="Tekstfelt 1855">
                    <a:extLst>
                      <a:ext uri="{FF2B5EF4-FFF2-40B4-BE49-F238E27FC236}">
                        <a16:creationId xmlns:a16="http://schemas.microsoft.com/office/drawing/2014/main" id="{E980E154-4496-337B-62B8-CC053C209BCE}"/>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57" name="Tekstfelt 1856">
                    <a:extLst>
                      <a:ext uri="{FF2B5EF4-FFF2-40B4-BE49-F238E27FC236}">
                        <a16:creationId xmlns:a16="http://schemas.microsoft.com/office/drawing/2014/main" id="{8EF03FFD-831E-A097-7BF1-D2AF57F9286D}"/>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58" name="Tekstfelt 1857">
                    <a:extLst>
                      <a:ext uri="{FF2B5EF4-FFF2-40B4-BE49-F238E27FC236}">
                        <a16:creationId xmlns:a16="http://schemas.microsoft.com/office/drawing/2014/main" id="{6A6BA22A-4EF8-2598-4121-50B3C4D1A775}"/>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59" name="Tekstfelt 1858">
                    <a:extLst>
                      <a:ext uri="{FF2B5EF4-FFF2-40B4-BE49-F238E27FC236}">
                        <a16:creationId xmlns:a16="http://schemas.microsoft.com/office/drawing/2014/main" id="{CC2E3EE8-3B38-0EC6-30C5-B4399E78BB03}"/>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60" name="Tekstfelt 1859">
                    <a:extLst>
                      <a:ext uri="{FF2B5EF4-FFF2-40B4-BE49-F238E27FC236}">
                        <a16:creationId xmlns:a16="http://schemas.microsoft.com/office/drawing/2014/main" id="{E8D339A1-4A3F-4A88-0A00-148EA3138D36}"/>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61" name="Tekstfelt 1860">
                    <a:extLst>
                      <a:ext uri="{FF2B5EF4-FFF2-40B4-BE49-F238E27FC236}">
                        <a16:creationId xmlns:a16="http://schemas.microsoft.com/office/drawing/2014/main" id="{61C000E1-07DB-D20D-D71B-58169D4C08E1}"/>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62" name="Tekstfelt 1861">
                    <a:extLst>
                      <a:ext uri="{FF2B5EF4-FFF2-40B4-BE49-F238E27FC236}">
                        <a16:creationId xmlns:a16="http://schemas.microsoft.com/office/drawing/2014/main" id="{685156E0-CA85-2CFC-1599-111F1D40732A}"/>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63" name="Tekstfelt 1862">
                    <a:extLst>
                      <a:ext uri="{FF2B5EF4-FFF2-40B4-BE49-F238E27FC236}">
                        <a16:creationId xmlns:a16="http://schemas.microsoft.com/office/drawing/2014/main" id="{68B11A95-912F-E4D8-9228-D186D58ED40B}"/>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64" name="Tekstfelt 1863">
                    <a:extLst>
                      <a:ext uri="{FF2B5EF4-FFF2-40B4-BE49-F238E27FC236}">
                        <a16:creationId xmlns:a16="http://schemas.microsoft.com/office/drawing/2014/main" id="{C5152982-EF5C-5148-FAD5-947DF2B6ED12}"/>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65" name="Tekstfelt 1864">
                    <a:extLst>
                      <a:ext uri="{FF2B5EF4-FFF2-40B4-BE49-F238E27FC236}">
                        <a16:creationId xmlns:a16="http://schemas.microsoft.com/office/drawing/2014/main" id="{19967FA4-92D1-0BCF-7299-35A36B483713}"/>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66" name="Tekstfelt 1865">
                    <a:extLst>
                      <a:ext uri="{FF2B5EF4-FFF2-40B4-BE49-F238E27FC236}">
                        <a16:creationId xmlns:a16="http://schemas.microsoft.com/office/drawing/2014/main" id="{5CC1847A-5CFB-1254-92B2-663BD97F0155}"/>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867" name="Tekstfelt 1866">
                    <a:extLst>
                      <a:ext uri="{FF2B5EF4-FFF2-40B4-BE49-F238E27FC236}">
                        <a16:creationId xmlns:a16="http://schemas.microsoft.com/office/drawing/2014/main" id="{9FEDA964-1E0B-A7A4-EDE0-864AB0779AB4}"/>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868" name="Tekstfelt 1867">
                    <a:extLst>
                      <a:ext uri="{FF2B5EF4-FFF2-40B4-BE49-F238E27FC236}">
                        <a16:creationId xmlns:a16="http://schemas.microsoft.com/office/drawing/2014/main" id="{7601DA83-4811-91CC-82F9-70537E737C12}"/>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869" name="Tekstfelt 1868">
                    <a:extLst>
                      <a:ext uri="{FF2B5EF4-FFF2-40B4-BE49-F238E27FC236}">
                        <a16:creationId xmlns:a16="http://schemas.microsoft.com/office/drawing/2014/main" id="{5702D4CD-94F4-2B43-14EE-A30BF90F1908}"/>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37" name="Tekstfelt 1836">
                  <a:extLst>
                    <a:ext uri="{FF2B5EF4-FFF2-40B4-BE49-F238E27FC236}">
                      <a16:creationId xmlns:a16="http://schemas.microsoft.com/office/drawing/2014/main" id="{FCDFF560-4A5B-39C9-535F-E296222758E5}"/>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38" name="Tekstfelt 1837">
                  <a:extLst>
                    <a:ext uri="{FF2B5EF4-FFF2-40B4-BE49-F238E27FC236}">
                      <a16:creationId xmlns:a16="http://schemas.microsoft.com/office/drawing/2014/main" id="{B707E56F-A426-8892-1F4E-A5737ACD3218}"/>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39" name="Tekstfelt 1838">
                  <a:extLst>
                    <a:ext uri="{FF2B5EF4-FFF2-40B4-BE49-F238E27FC236}">
                      <a16:creationId xmlns:a16="http://schemas.microsoft.com/office/drawing/2014/main" id="{56A5D3EA-3859-4497-A369-7A8BDA6ED20A}"/>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grpSp>
          <p:nvGrpSpPr>
            <p:cNvPr id="1642" name="Gruppe 1641">
              <a:extLst>
                <a:ext uri="{FF2B5EF4-FFF2-40B4-BE49-F238E27FC236}">
                  <a16:creationId xmlns:a16="http://schemas.microsoft.com/office/drawing/2014/main" id="{0824FD4B-86F9-E0F1-2ED3-CB07BF168466}"/>
                </a:ext>
              </a:extLst>
            </p:cNvPr>
            <p:cNvGrpSpPr/>
            <p:nvPr/>
          </p:nvGrpSpPr>
          <p:grpSpPr>
            <a:xfrm>
              <a:off x="5963854" y="1104575"/>
              <a:ext cx="370381" cy="4993054"/>
              <a:chOff x="2872610" y="306025"/>
              <a:chExt cx="370381" cy="4993054"/>
            </a:xfrm>
          </p:grpSpPr>
          <p:grpSp>
            <p:nvGrpSpPr>
              <p:cNvPr id="1795" name="Gruppe 1794">
                <a:extLst>
                  <a:ext uri="{FF2B5EF4-FFF2-40B4-BE49-F238E27FC236}">
                    <a16:creationId xmlns:a16="http://schemas.microsoft.com/office/drawing/2014/main" id="{B5387B06-58B1-EC09-15DA-13BD94417FAF}"/>
                  </a:ext>
                </a:extLst>
              </p:cNvPr>
              <p:cNvGrpSpPr/>
              <p:nvPr/>
            </p:nvGrpSpPr>
            <p:grpSpPr>
              <a:xfrm>
                <a:off x="2872610" y="306025"/>
                <a:ext cx="370381" cy="4993054"/>
                <a:chOff x="3456275" y="891802"/>
                <a:chExt cx="370381" cy="4993054"/>
              </a:xfrm>
            </p:grpSpPr>
            <p:sp>
              <p:nvSpPr>
                <p:cNvPr id="1797" name="Tekstfelt 1796">
                  <a:extLst>
                    <a:ext uri="{FF2B5EF4-FFF2-40B4-BE49-F238E27FC236}">
                      <a16:creationId xmlns:a16="http://schemas.microsoft.com/office/drawing/2014/main" id="{C391BA99-A69A-4088-36BE-DE31D14B5D19}"/>
                    </a:ext>
                  </a:extLst>
                </p:cNvPr>
                <p:cNvSpPr txBox="1"/>
                <p:nvPr/>
              </p:nvSpPr>
              <p:spPr>
                <a:xfrm>
                  <a:off x="3456275" y="891802"/>
                  <a:ext cx="348172" cy="215444"/>
                </a:xfrm>
                <a:prstGeom prst="rect">
                  <a:avLst/>
                </a:prstGeom>
                <a:noFill/>
              </p:spPr>
              <p:txBody>
                <a:bodyPr wrap="none" rtlCol="0">
                  <a:spAutoFit/>
                </a:bodyPr>
                <a:lstStyle/>
                <a:p>
                  <a:r>
                    <a:rPr lang="da-DK" sz="800" dirty="0"/>
                    <a:t>229</a:t>
                  </a:r>
                </a:p>
              </p:txBody>
            </p:sp>
            <p:sp>
              <p:nvSpPr>
                <p:cNvPr id="1798" name="Tekstfelt 1797">
                  <a:extLst>
                    <a:ext uri="{FF2B5EF4-FFF2-40B4-BE49-F238E27FC236}">
                      <a16:creationId xmlns:a16="http://schemas.microsoft.com/office/drawing/2014/main" id="{BD7B32F8-276E-3D84-0F7D-1B63A3598AA7}"/>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99" name="Tekstfelt 1798">
                  <a:extLst>
                    <a:ext uri="{FF2B5EF4-FFF2-40B4-BE49-F238E27FC236}">
                      <a16:creationId xmlns:a16="http://schemas.microsoft.com/office/drawing/2014/main" id="{909650B0-AA59-316A-5397-9C9F1AEAE007}"/>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800" name="Tekstfelt 1799">
                  <a:extLst>
                    <a:ext uri="{FF2B5EF4-FFF2-40B4-BE49-F238E27FC236}">
                      <a16:creationId xmlns:a16="http://schemas.microsoft.com/office/drawing/2014/main" id="{37292075-62A8-6165-8A9D-CEDBA7214E24}"/>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801" name="Tekstfelt 1800">
                  <a:extLst>
                    <a:ext uri="{FF2B5EF4-FFF2-40B4-BE49-F238E27FC236}">
                      <a16:creationId xmlns:a16="http://schemas.microsoft.com/office/drawing/2014/main" id="{4F1E8CAD-9EBE-DE4F-EE90-A21C15AEA1E7}"/>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802" name="Tekstfelt 1801">
                  <a:extLst>
                    <a:ext uri="{FF2B5EF4-FFF2-40B4-BE49-F238E27FC236}">
                      <a16:creationId xmlns:a16="http://schemas.microsoft.com/office/drawing/2014/main" id="{E566E41D-87D3-2448-6071-07ECC788DC0A}"/>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803" name="Tekstfelt 1802">
                  <a:extLst>
                    <a:ext uri="{FF2B5EF4-FFF2-40B4-BE49-F238E27FC236}">
                      <a16:creationId xmlns:a16="http://schemas.microsoft.com/office/drawing/2014/main" id="{279BE65C-4A05-18A3-27EF-013FAB5243B7}"/>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804" name="Tekstfelt 1803">
                  <a:extLst>
                    <a:ext uri="{FF2B5EF4-FFF2-40B4-BE49-F238E27FC236}">
                      <a16:creationId xmlns:a16="http://schemas.microsoft.com/office/drawing/2014/main" id="{F3FA1A0D-E634-A500-CC36-1436220C46FC}"/>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805" name="Tekstfelt 1804">
                  <a:extLst>
                    <a:ext uri="{FF2B5EF4-FFF2-40B4-BE49-F238E27FC236}">
                      <a16:creationId xmlns:a16="http://schemas.microsoft.com/office/drawing/2014/main" id="{2C25DABD-8FEF-6E5A-EFB5-E7AFFA11F8D3}"/>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806" name="Tekstfelt 1805">
                  <a:extLst>
                    <a:ext uri="{FF2B5EF4-FFF2-40B4-BE49-F238E27FC236}">
                      <a16:creationId xmlns:a16="http://schemas.microsoft.com/office/drawing/2014/main" id="{A8681CB1-1E12-565B-8FC8-F97747329088}"/>
                    </a:ext>
                  </a:extLst>
                </p:cNvPr>
                <p:cNvSpPr txBox="1"/>
                <p:nvPr/>
              </p:nvSpPr>
              <p:spPr>
                <a:xfrm>
                  <a:off x="3478484" y="5669412"/>
                  <a:ext cx="348172" cy="215444"/>
                </a:xfrm>
                <a:prstGeom prst="rect">
                  <a:avLst/>
                </a:prstGeom>
                <a:noFill/>
              </p:spPr>
              <p:txBody>
                <a:bodyPr wrap="none" rtlCol="0">
                  <a:spAutoFit/>
                </a:bodyPr>
                <a:lstStyle/>
                <a:p>
                  <a:r>
                    <a:rPr lang="da-DK" sz="800" dirty="0"/>
                    <a:t>218</a:t>
                  </a:r>
                </a:p>
              </p:txBody>
            </p:sp>
            <p:sp>
              <p:nvSpPr>
                <p:cNvPr id="1807" name="Tekstfelt 1806">
                  <a:extLst>
                    <a:ext uri="{FF2B5EF4-FFF2-40B4-BE49-F238E27FC236}">
                      <a16:creationId xmlns:a16="http://schemas.microsoft.com/office/drawing/2014/main" id="{684FE260-8EAE-5E8A-A553-B27DC59CF525}"/>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96" name="Tekstfelt 1795">
                <a:extLst>
                  <a:ext uri="{FF2B5EF4-FFF2-40B4-BE49-F238E27FC236}">
                    <a16:creationId xmlns:a16="http://schemas.microsoft.com/office/drawing/2014/main" id="{4BAD4ACA-ACA9-E241-3A30-B076A05B68EF}"/>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3" name="Gruppe 1642">
              <a:extLst>
                <a:ext uri="{FF2B5EF4-FFF2-40B4-BE49-F238E27FC236}">
                  <a16:creationId xmlns:a16="http://schemas.microsoft.com/office/drawing/2014/main" id="{78467709-C221-6248-B5C5-484C0A06B87B}"/>
                </a:ext>
              </a:extLst>
            </p:cNvPr>
            <p:cNvGrpSpPr/>
            <p:nvPr/>
          </p:nvGrpSpPr>
          <p:grpSpPr>
            <a:xfrm>
              <a:off x="5539997" y="1121144"/>
              <a:ext cx="367348" cy="4968599"/>
              <a:chOff x="2884750" y="735002"/>
              <a:chExt cx="367348" cy="4968599"/>
            </a:xfrm>
          </p:grpSpPr>
          <p:grpSp>
            <p:nvGrpSpPr>
              <p:cNvPr id="1782" name="Gruppe 1781">
                <a:extLst>
                  <a:ext uri="{FF2B5EF4-FFF2-40B4-BE49-F238E27FC236}">
                    <a16:creationId xmlns:a16="http://schemas.microsoft.com/office/drawing/2014/main" id="{C07EBD0A-8FFA-8113-81D4-2B49B2A9D2C9}"/>
                  </a:ext>
                </a:extLst>
              </p:cNvPr>
              <p:cNvGrpSpPr/>
              <p:nvPr/>
            </p:nvGrpSpPr>
            <p:grpSpPr>
              <a:xfrm>
                <a:off x="2884750" y="1168460"/>
                <a:ext cx="367348" cy="4535141"/>
                <a:chOff x="3468415" y="1754237"/>
                <a:chExt cx="367348" cy="4535141"/>
              </a:xfrm>
            </p:grpSpPr>
            <p:sp>
              <p:nvSpPr>
                <p:cNvPr id="1784" name="Tekstfelt 1783">
                  <a:extLst>
                    <a:ext uri="{FF2B5EF4-FFF2-40B4-BE49-F238E27FC236}">
                      <a16:creationId xmlns:a16="http://schemas.microsoft.com/office/drawing/2014/main" id="{B3869504-6F4B-7405-57F9-C66B9DDAB33C}"/>
                    </a:ext>
                  </a:extLst>
                </p:cNvPr>
                <p:cNvSpPr txBox="1"/>
                <p:nvPr/>
              </p:nvSpPr>
              <p:spPr>
                <a:xfrm>
                  <a:off x="3487591" y="6073934"/>
                  <a:ext cx="348172" cy="215444"/>
                </a:xfrm>
                <a:prstGeom prst="rect">
                  <a:avLst/>
                </a:prstGeom>
                <a:noFill/>
              </p:spPr>
              <p:txBody>
                <a:bodyPr wrap="none" rtlCol="0">
                  <a:spAutoFit/>
                </a:bodyPr>
                <a:lstStyle/>
                <a:p>
                  <a:r>
                    <a:rPr lang="da-DK" sz="800" dirty="0"/>
                    <a:t>229</a:t>
                  </a:r>
                </a:p>
              </p:txBody>
            </p:sp>
            <p:sp>
              <p:nvSpPr>
                <p:cNvPr id="1785" name="Tekstfelt 1784">
                  <a:extLst>
                    <a:ext uri="{FF2B5EF4-FFF2-40B4-BE49-F238E27FC236}">
                      <a16:creationId xmlns:a16="http://schemas.microsoft.com/office/drawing/2014/main" id="{D1B240D9-597E-F964-DA5D-7A62C4A04E35}"/>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86" name="Tekstfelt 1785">
                  <a:extLst>
                    <a:ext uri="{FF2B5EF4-FFF2-40B4-BE49-F238E27FC236}">
                      <a16:creationId xmlns:a16="http://schemas.microsoft.com/office/drawing/2014/main" id="{E5D0F264-BFF1-FC9B-B95E-8C3CEC2C663A}"/>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87" name="Tekstfelt 1786">
                  <a:extLst>
                    <a:ext uri="{FF2B5EF4-FFF2-40B4-BE49-F238E27FC236}">
                      <a16:creationId xmlns:a16="http://schemas.microsoft.com/office/drawing/2014/main" id="{80FF0832-D29B-9044-6B96-F2083522D531}"/>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88" name="Tekstfelt 1787">
                  <a:extLst>
                    <a:ext uri="{FF2B5EF4-FFF2-40B4-BE49-F238E27FC236}">
                      <a16:creationId xmlns:a16="http://schemas.microsoft.com/office/drawing/2014/main" id="{23A396C7-11F1-398D-788A-7783F378462C}"/>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89" name="Tekstfelt 1788">
                  <a:extLst>
                    <a:ext uri="{FF2B5EF4-FFF2-40B4-BE49-F238E27FC236}">
                      <a16:creationId xmlns:a16="http://schemas.microsoft.com/office/drawing/2014/main" id="{C817FB1C-8E05-B9A4-573E-37FA3F310B31}"/>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90" name="Tekstfelt 1789">
                  <a:extLst>
                    <a:ext uri="{FF2B5EF4-FFF2-40B4-BE49-F238E27FC236}">
                      <a16:creationId xmlns:a16="http://schemas.microsoft.com/office/drawing/2014/main" id="{107F0D5A-9A42-B6B8-E7BA-870C915012D5}"/>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91" name="Tekstfelt 1790">
                  <a:extLst>
                    <a:ext uri="{FF2B5EF4-FFF2-40B4-BE49-F238E27FC236}">
                      <a16:creationId xmlns:a16="http://schemas.microsoft.com/office/drawing/2014/main" id="{BFA5C8C8-1F73-7259-F45D-5E89C75BF87C}"/>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92" name="Tekstfelt 1791">
                  <a:extLst>
                    <a:ext uri="{FF2B5EF4-FFF2-40B4-BE49-F238E27FC236}">
                      <a16:creationId xmlns:a16="http://schemas.microsoft.com/office/drawing/2014/main" id="{8BA4CFFE-1D15-4B35-C722-B84CFAC5BC86}"/>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93" name="Tekstfelt 1792">
                  <a:extLst>
                    <a:ext uri="{FF2B5EF4-FFF2-40B4-BE49-F238E27FC236}">
                      <a16:creationId xmlns:a16="http://schemas.microsoft.com/office/drawing/2014/main" id="{6949C884-9AFD-5023-CA2C-ED357E4E9ACB}"/>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94" name="Tekstfelt 1793">
                  <a:extLst>
                    <a:ext uri="{FF2B5EF4-FFF2-40B4-BE49-F238E27FC236}">
                      <a16:creationId xmlns:a16="http://schemas.microsoft.com/office/drawing/2014/main" id="{CFF2C04C-AFBC-5989-814D-E98418631673}"/>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83" name="Tekstfelt 1782">
                <a:extLst>
                  <a:ext uri="{FF2B5EF4-FFF2-40B4-BE49-F238E27FC236}">
                    <a16:creationId xmlns:a16="http://schemas.microsoft.com/office/drawing/2014/main" id="{F5EA6026-1136-ADF2-00FA-6B8C5B6A72C0}"/>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4" name="Gruppe 1643">
              <a:extLst>
                <a:ext uri="{FF2B5EF4-FFF2-40B4-BE49-F238E27FC236}">
                  <a16:creationId xmlns:a16="http://schemas.microsoft.com/office/drawing/2014/main" id="{80E36C37-DE8F-6CEB-BB52-8D6268E3A76E}"/>
                </a:ext>
              </a:extLst>
            </p:cNvPr>
            <p:cNvGrpSpPr/>
            <p:nvPr/>
          </p:nvGrpSpPr>
          <p:grpSpPr>
            <a:xfrm>
              <a:off x="4671957" y="1121816"/>
              <a:ext cx="368493" cy="4975623"/>
              <a:chOff x="2884750" y="1599890"/>
              <a:chExt cx="368493" cy="4975623"/>
            </a:xfrm>
          </p:grpSpPr>
          <p:grpSp>
            <p:nvGrpSpPr>
              <p:cNvPr id="1769" name="Gruppe 1768">
                <a:extLst>
                  <a:ext uri="{FF2B5EF4-FFF2-40B4-BE49-F238E27FC236}">
                    <a16:creationId xmlns:a16="http://schemas.microsoft.com/office/drawing/2014/main" id="{7D70F5BE-1623-0EB8-AF18-1561B4A85898}"/>
                  </a:ext>
                </a:extLst>
              </p:cNvPr>
              <p:cNvGrpSpPr/>
              <p:nvPr/>
            </p:nvGrpSpPr>
            <p:grpSpPr>
              <a:xfrm>
                <a:off x="2884750" y="1599890"/>
                <a:ext cx="367348" cy="4975623"/>
                <a:chOff x="3468415" y="2185667"/>
                <a:chExt cx="367348" cy="4975623"/>
              </a:xfrm>
            </p:grpSpPr>
            <p:sp>
              <p:nvSpPr>
                <p:cNvPr id="1771" name="Tekstfelt 1770">
                  <a:extLst>
                    <a:ext uri="{FF2B5EF4-FFF2-40B4-BE49-F238E27FC236}">
                      <a16:creationId xmlns:a16="http://schemas.microsoft.com/office/drawing/2014/main" id="{B02BCB6F-79EA-E263-433F-BDCCB387C58C}"/>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72" name="Tekstfelt 1771">
                  <a:extLst>
                    <a:ext uri="{FF2B5EF4-FFF2-40B4-BE49-F238E27FC236}">
                      <a16:creationId xmlns:a16="http://schemas.microsoft.com/office/drawing/2014/main" id="{F7179C3D-8A41-D6F1-CB70-71FF0DD0146B}"/>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73" name="Tekstfelt 1772">
                  <a:extLst>
                    <a:ext uri="{FF2B5EF4-FFF2-40B4-BE49-F238E27FC236}">
                      <a16:creationId xmlns:a16="http://schemas.microsoft.com/office/drawing/2014/main" id="{CEFAACC7-398A-4B2B-E82D-1537750813F7}"/>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74" name="Tekstfelt 1773">
                  <a:extLst>
                    <a:ext uri="{FF2B5EF4-FFF2-40B4-BE49-F238E27FC236}">
                      <a16:creationId xmlns:a16="http://schemas.microsoft.com/office/drawing/2014/main" id="{4F63F9A6-A814-4248-B1DA-BA91036F579F}"/>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75" name="Tekstfelt 1774">
                  <a:extLst>
                    <a:ext uri="{FF2B5EF4-FFF2-40B4-BE49-F238E27FC236}">
                      <a16:creationId xmlns:a16="http://schemas.microsoft.com/office/drawing/2014/main" id="{9EEB7727-AA55-A211-C969-CC9B085E9444}"/>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76" name="Tekstfelt 1775">
                  <a:extLst>
                    <a:ext uri="{FF2B5EF4-FFF2-40B4-BE49-F238E27FC236}">
                      <a16:creationId xmlns:a16="http://schemas.microsoft.com/office/drawing/2014/main" id="{35077999-02E5-9D77-4C5C-B9BD6EB43293}"/>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77" name="Tekstfelt 1776">
                  <a:extLst>
                    <a:ext uri="{FF2B5EF4-FFF2-40B4-BE49-F238E27FC236}">
                      <a16:creationId xmlns:a16="http://schemas.microsoft.com/office/drawing/2014/main" id="{39621F3B-F9A3-0782-43DB-385BF115145C}"/>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78" name="Tekstfelt 1777">
                  <a:extLst>
                    <a:ext uri="{FF2B5EF4-FFF2-40B4-BE49-F238E27FC236}">
                      <a16:creationId xmlns:a16="http://schemas.microsoft.com/office/drawing/2014/main" id="{4DD726B0-129C-D6E8-45B4-DBAD0D294E76}"/>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79" name="Tekstfelt 1778">
                  <a:extLst>
                    <a:ext uri="{FF2B5EF4-FFF2-40B4-BE49-F238E27FC236}">
                      <a16:creationId xmlns:a16="http://schemas.microsoft.com/office/drawing/2014/main" id="{068555C2-C8D6-AE48-611A-4DC328F4884C}"/>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80" name="Tekstfelt 1779">
                  <a:extLst>
                    <a:ext uri="{FF2B5EF4-FFF2-40B4-BE49-F238E27FC236}">
                      <a16:creationId xmlns:a16="http://schemas.microsoft.com/office/drawing/2014/main" id="{35A9A267-3951-B3E6-769E-8660922A089C}"/>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81" name="Tekstfelt 1780">
                  <a:extLst>
                    <a:ext uri="{FF2B5EF4-FFF2-40B4-BE49-F238E27FC236}">
                      <a16:creationId xmlns:a16="http://schemas.microsoft.com/office/drawing/2014/main" id="{3FBF7A92-C3D5-2029-1969-F201A7342468}"/>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70" name="Tekstfelt 1769">
                <a:extLst>
                  <a:ext uri="{FF2B5EF4-FFF2-40B4-BE49-F238E27FC236}">
                    <a16:creationId xmlns:a16="http://schemas.microsoft.com/office/drawing/2014/main" id="{D8B746A1-8DC7-E4B6-9219-0CDB49F4BD81}"/>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5" name="Gruppe 1644">
              <a:extLst>
                <a:ext uri="{FF2B5EF4-FFF2-40B4-BE49-F238E27FC236}">
                  <a16:creationId xmlns:a16="http://schemas.microsoft.com/office/drawing/2014/main" id="{51A438B9-1C3D-6BCF-E347-2CFB01EEA2A8}"/>
                </a:ext>
              </a:extLst>
            </p:cNvPr>
            <p:cNvGrpSpPr/>
            <p:nvPr/>
          </p:nvGrpSpPr>
          <p:grpSpPr>
            <a:xfrm>
              <a:off x="4246971" y="1119665"/>
              <a:ext cx="368493" cy="4977333"/>
              <a:chOff x="2884750" y="2033560"/>
              <a:chExt cx="368493" cy="4977333"/>
            </a:xfrm>
          </p:grpSpPr>
          <p:grpSp>
            <p:nvGrpSpPr>
              <p:cNvPr id="1756" name="Gruppe 1755">
                <a:extLst>
                  <a:ext uri="{FF2B5EF4-FFF2-40B4-BE49-F238E27FC236}">
                    <a16:creationId xmlns:a16="http://schemas.microsoft.com/office/drawing/2014/main" id="{078726E2-A23A-963D-CF05-A79679636FCD}"/>
                  </a:ext>
                </a:extLst>
              </p:cNvPr>
              <p:cNvGrpSpPr/>
              <p:nvPr/>
            </p:nvGrpSpPr>
            <p:grpSpPr>
              <a:xfrm>
                <a:off x="2884750" y="2033560"/>
                <a:ext cx="367348" cy="4977333"/>
                <a:chOff x="3468415" y="2619337"/>
                <a:chExt cx="367348" cy="4977333"/>
              </a:xfrm>
            </p:grpSpPr>
            <p:sp>
              <p:nvSpPr>
                <p:cNvPr id="1758" name="Tekstfelt 1757">
                  <a:extLst>
                    <a:ext uri="{FF2B5EF4-FFF2-40B4-BE49-F238E27FC236}">
                      <a16:creationId xmlns:a16="http://schemas.microsoft.com/office/drawing/2014/main" id="{6784D515-D195-74DA-8643-47BC49965A27}"/>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59" name="Tekstfelt 1758">
                  <a:extLst>
                    <a:ext uri="{FF2B5EF4-FFF2-40B4-BE49-F238E27FC236}">
                      <a16:creationId xmlns:a16="http://schemas.microsoft.com/office/drawing/2014/main" id="{215B7131-B84A-B663-1CB4-73054F3E5D8F}"/>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60" name="Tekstfelt 1759">
                  <a:extLst>
                    <a:ext uri="{FF2B5EF4-FFF2-40B4-BE49-F238E27FC236}">
                      <a16:creationId xmlns:a16="http://schemas.microsoft.com/office/drawing/2014/main" id="{0B770D9F-566E-EC35-F305-7FAC8ACAB7A3}"/>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61" name="Tekstfelt 1760">
                  <a:extLst>
                    <a:ext uri="{FF2B5EF4-FFF2-40B4-BE49-F238E27FC236}">
                      <a16:creationId xmlns:a16="http://schemas.microsoft.com/office/drawing/2014/main" id="{CB7EA6B4-7915-6EF1-0318-F29966E86695}"/>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62" name="Tekstfelt 1761">
                  <a:extLst>
                    <a:ext uri="{FF2B5EF4-FFF2-40B4-BE49-F238E27FC236}">
                      <a16:creationId xmlns:a16="http://schemas.microsoft.com/office/drawing/2014/main" id="{48D40693-E4DA-A3D7-80C8-0260C39F010F}"/>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63" name="Tekstfelt 1762">
                  <a:extLst>
                    <a:ext uri="{FF2B5EF4-FFF2-40B4-BE49-F238E27FC236}">
                      <a16:creationId xmlns:a16="http://schemas.microsoft.com/office/drawing/2014/main" id="{15B12896-0CE1-5C97-3907-4CD838B09A24}"/>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64" name="Tekstfelt 1763">
                  <a:extLst>
                    <a:ext uri="{FF2B5EF4-FFF2-40B4-BE49-F238E27FC236}">
                      <a16:creationId xmlns:a16="http://schemas.microsoft.com/office/drawing/2014/main" id="{FCAC8808-016A-93FA-E5C8-21AC58A494FC}"/>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65" name="Tekstfelt 1764">
                  <a:extLst>
                    <a:ext uri="{FF2B5EF4-FFF2-40B4-BE49-F238E27FC236}">
                      <a16:creationId xmlns:a16="http://schemas.microsoft.com/office/drawing/2014/main" id="{B7AE2A6F-710C-ED27-F743-03297725DF73}"/>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66" name="Tekstfelt 1765">
                  <a:extLst>
                    <a:ext uri="{FF2B5EF4-FFF2-40B4-BE49-F238E27FC236}">
                      <a16:creationId xmlns:a16="http://schemas.microsoft.com/office/drawing/2014/main" id="{F1170374-CF4F-69C7-9F38-BC93B1E66537}"/>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67" name="Tekstfelt 1766">
                  <a:extLst>
                    <a:ext uri="{FF2B5EF4-FFF2-40B4-BE49-F238E27FC236}">
                      <a16:creationId xmlns:a16="http://schemas.microsoft.com/office/drawing/2014/main" id="{D2329645-ABF4-BA0A-6375-6180AF322D5A}"/>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68" name="Tekstfelt 1767">
                  <a:extLst>
                    <a:ext uri="{FF2B5EF4-FFF2-40B4-BE49-F238E27FC236}">
                      <a16:creationId xmlns:a16="http://schemas.microsoft.com/office/drawing/2014/main" id="{E9523235-7929-88EF-1C9B-E8B6D07F0427}"/>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57" name="Tekstfelt 1756">
                <a:extLst>
                  <a:ext uri="{FF2B5EF4-FFF2-40B4-BE49-F238E27FC236}">
                    <a16:creationId xmlns:a16="http://schemas.microsoft.com/office/drawing/2014/main" id="{642F90F1-6A6F-E6DB-346A-9743D654884C}"/>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6" name="Gruppe 1645">
              <a:extLst>
                <a:ext uri="{FF2B5EF4-FFF2-40B4-BE49-F238E27FC236}">
                  <a16:creationId xmlns:a16="http://schemas.microsoft.com/office/drawing/2014/main" id="{0164313D-C573-4E9E-FAA4-267F42D2148C}"/>
                </a:ext>
              </a:extLst>
            </p:cNvPr>
            <p:cNvGrpSpPr/>
            <p:nvPr/>
          </p:nvGrpSpPr>
          <p:grpSpPr>
            <a:xfrm>
              <a:off x="3805124" y="1117111"/>
              <a:ext cx="369796" cy="4983796"/>
              <a:chOff x="2884750" y="2468352"/>
              <a:chExt cx="369796" cy="4983796"/>
            </a:xfrm>
          </p:grpSpPr>
          <p:grpSp>
            <p:nvGrpSpPr>
              <p:cNvPr id="1743" name="Gruppe 1742">
                <a:extLst>
                  <a:ext uri="{FF2B5EF4-FFF2-40B4-BE49-F238E27FC236}">
                    <a16:creationId xmlns:a16="http://schemas.microsoft.com/office/drawing/2014/main" id="{28E518AB-3E97-2082-1D06-A9B7E1FFBFE4}"/>
                  </a:ext>
                </a:extLst>
              </p:cNvPr>
              <p:cNvGrpSpPr/>
              <p:nvPr/>
            </p:nvGrpSpPr>
            <p:grpSpPr>
              <a:xfrm>
                <a:off x="2884750" y="2468352"/>
                <a:ext cx="369796" cy="4983796"/>
                <a:chOff x="3468415" y="3054129"/>
                <a:chExt cx="369796" cy="4983796"/>
              </a:xfrm>
            </p:grpSpPr>
            <p:sp>
              <p:nvSpPr>
                <p:cNvPr id="1745" name="Tekstfelt 1744">
                  <a:extLst>
                    <a:ext uri="{FF2B5EF4-FFF2-40B4-BE49-F238E27FC236}">
                      <a16:creationId xmlns:a16="http://schemas.microsoft.com/office/drawing/2014/main" id="{B8518A0F-3764-2889-6B47-CF6B24C528E9}"/>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46" name="Tekstfelt 1745">
                  <a:extLst>
                    <a:ext uri="{FF2B5EF4-FFF2-40B4-BE49-F238E27FC236}">
                      <a16:creationId xmlns:a16="http://schemas.microsoft.com/office/drawing/2014/main" id="{5DDBB34B-66D7-4584-0804-16613AFE170D}"/>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47" name="Tekstfelt 1746">
                  <a:extLst>
                    <a:ext uri="{FF2B5EF4-FFF2-40B4-BE49-F238E27FC236}">
                      <a16:creationId xmlns:a16="http://schemas.microsoft.com/office/drawing/2014/main" id="{AB61E4F2-8BA2-BD45-7F9F-39EF1AE56F08}"/>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48" name="Tekstfelt 1747">
                  <a:extLst>
                    <a:ext uri="{FF2B5EF4-FFF2-40B4-BE49-F238E27FC236}">
                      <a16:creationId xmlns:a16="http://schemas.microsoft.com/office/drawing/2014/main" id="{32FE70D1-1385-E008-3BF3-C31CA6854274}"/>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49" name="Tekstfelt 1748">
                  <a:extLst>
                    <a:ext uri="{FF2B5EF4-FFF2-40B4-BE49-F238E27FC236}">
                      <a16:creationId xmlns:a16="http://schemas.microsoft.com/office/drawing/2014/main" id="{5E1C471D-1F89-1CEB-BD45-2F58C6FFCFEB}"/>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50" name="Tekstfelt 1749">
                  <a:extLst>
                    <a:ext uri="{FF2B5EF4-FFF2-40B4-BE49-F238E27FC236}">
                      <a16:creationId xmlns:a16="http://schemas.microsoft.com/office/drawing/2014/main" id="{9B456E16-35D8-A2DA-F97C-713FB6C364D7}"/>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51" name="Tekstfelt 1750">
                  <a:extLst>
                    <a:ext uri="{FF2B5EF4-FFF2-40B4-BE49-F238E27FC236}">
                      <a16:creationId xmlns:a16="http://schemas.microsoft.com/office/drawing/2014/main" id="{B708EA5D-8186-96BB-F182-87E2E5333805}"/>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52" name="Tekstfelt 1751">
                  <a:extLst>
                    <a:ext uri="{FF2B5EF4-FFF2-40B4-BE49-F238E27FC236}">
                      <a16:creationId xmlns:a16="http://schemas.microsoft.com/office/drawing/2014/main" id="{492E64BA-63A9-0FD1-F392-ACF365F60636}"/>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53" name="Tekstfelt 1752">
                  <a:extLst>
                    <a:ext uri="{FF2B5EF4-FFF2-40B4-BE49-F238E27FC236}">
                      <a16:creationId xmlns:a16="http://schemas.microsoft.com/office/drawing/2014/main" id="{0ACBE6E7-65B6-5FAC-82CB-F0CC429CB382}"/>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54" name="Tekstfelt 1753">
                  <a:extLst>
                    <a:ext uri="{FF2B5EF4-FFF2-40B4-BE49-F238E27FC236}">
                      <a16:creationId xmlns:a16="http://schemas.microsoft.com/office/drawing/2014/main" id="{38F27BC8-0D53-60CD-9E1E-8DD6C98E7DB8}"/>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55" name="Tekstfelt 1754">
                  <a:extLst>
                    <a:ext uri="{FF2B5EF4-FFF2-40B4-BE49-F238E27FC236}">
                      <a16:creationId xmlns:a16="http://schemas.microsoft.com/office/drawing/2014/main" id="{70570230-8B97-F90A-F4C4-AA95A7953F97}"/>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44" name="Tekstfelt 1743">
                <a:extLst>
                  <a:ext uri="{FF2B5EF4-FFF2-40B4-BE49-F238E27FC236}">
                    <a16:creationId xmlns:a16="http://schemas.microsoft.com/office/drawing/2014/main" id="{32511C72-8FEF-6995-5E0F-783E3BA17092}"/>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7" name="Gruppe 1646">
              <a:extLst>
                <a:ext uri="{FF2B5EF4-FFF2-40B4-BE49-F238E27FC236}">
                  <a16:creationId xmlns:a16="http://schemas.microsoft.com/office/drawing/2014/main" id="{FABF009A-6E48-FBE8-B966-F2BD6416064B}"/>
                </a:ext>
              </a:extLst>
            </p:cNvPr>
            <p:cNvGrpSpPr/>
            <p:nvPr/>
          </p:nvGrpSpPr>
          <p:grpSpPr>
            <a:xfrm>
              <a:off x="3380676" y="1113679"/>
              <a:ext cx="368678" cy="4985735"/>
              <a:chOff x="2885868" y="2899782"/>
              <a:chExt cx="368678" cy="4985735"/>
            </a:xfrm>
          </p:grpSpPr>
          <p:grpSp>
            <p:nvGrpSpPr>
              <p:cNvPr id="1730" name="Gruppe 1729">
                <a:extLst>
                  <a:ext uri="{FF2B5EF4-FFF2-40B4-BE49-F238E27FC236}">
                    <a16:creationId xmlns:a16="http://schemas.microsoft.com/office/drawing/2014/main" id="{5FC1BD9B-EF81-D35C-701E-4355BDF3F103}"/>
                  </a:ext>
                </a:extLst>
              </p:cNvPr>
              <p:cNvGrpSpPr/>
              <p:nvPr/>
            </p:nvGrpSpPr>
            <p:grpSpPr>
              <a:xfrm>
                <a:off x="2885868" y="2899782"/>
                <a:ext cx="368678" cy="4985735"/>
                <a:chOff x="3469533" y="3485559"/>
                <a:chExt cx="368678" cy="4985735"/>
              </a:xfrm>
            </p:grpSpPr>
            <p:sp>
              <p:nvSpPr>
                <p:cNvPr id="1732" name="Tekstfelt 1731">
                  <a:extLst>
                    <a:ext uri="{FF2B5EF4-FFF2-40B4-BE49-F238E27FC236}">
                      <a16:creationId xmlns:a16="http://schemas.microsoft.com/office/drawing/2014/main" id="{E7DE2298-4518-3839-07F2-F991C8CCAAB8}"/>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33" name="Tekstfelt 1732">
                  <a:extLst>
                    <a:ext uri="{FF2B5EF4-FFF2-40B4-BE49-F238E27FC236}">
                      <a16:creationId xmlns:a16="http://schemas.microsoft.com/office/drawing/2014/main" id="{27217BB2-44AD-BA93-AF73-A63A5597140D}"/>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34" name="Tekstfelt 1733">
                  <a:extLst>
                    <a:ext uri="{FF2B5EF4-FFF2-40B4-BE49-F238E27FC236}">
                      <a16:creationId xmlns:a16="http://schemas.microsoft.com/office/drawing/2014/main" id="{2582637E-966B-BC67-A8B7-82BD1DCE589A}"/>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35" name="Tekstfelt 1734">
                  <a:extLst>
                    <a:ext uri="{FF2B5EF4-FFF2-40B4-BE49-F238E27FC236}">
                      <a16:creationId xmlns:a16="http://schemas.microsoft.com/office/drawing/2014/main" id="{CBB4E5BA-2BC7-24E8-6C9A-4B48E844F2D2}"/>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36" name="Tekstfelt 1735">
                  <a:extLst>
                    <a:ext uri="{FF2B5EF4-FFF2-40B4-BE49-F238E27FC236}">
                      <a16:creationId xmlns:a16="http://schemas.microsoft.com/office/drawing/2014/main" id="{428943CA-E644-23FD-60B7-850BA8C4CFE8}"/>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37" name="Tekstfelt 1736">
                  <a:extLst>
                    <a:ext uri="{FF2B5EF4-FFF2-40B4-BE49-F238E27FC236}">
                      <a16:creationId xmlns:a16="http://schemas.microsoft.com/office/drawing/2014/main" id="{5C247C1D-A0D7-66DB-C8D4-80607E564551}"/>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38" name="Tekstfelt 1737">
                  <a:extLst>
                    <a:ext uri="{FF2B5EF4-FFF2-40B4-BE49-F238E27FC236}">
                      <a16:creationId xmlns:a16="http://schemas.microsoft.com/office/drawing/2014/main" id="{C68953F4-D913-0B41-5E2F-9CDE740647EC}"/>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39" name="Tekstfelt 1738">
                  <a:extLst>
                    <a:ext uri="{FF2B5EF4-FFF2-40B4-BE49-F238E27FC236}">
                      <a16:creationId xmlns:a16="http://schemas.microsoft.com/office/drawing/2014/main" id="{4F111BF6-D15F-B95C-8ACC-91B0B9B35067}"/>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40" name="Tekstfelt 1739">
                  <a:extLst>
                    <a:ext uri="{FF2B5EF4-FFF2-40B4-BE49-F238E27FC236}">
                      <a16:creationId xmlns:a16="http://schemas.microsoft.com/office/drawing/2014/main" id="{47E93610-E124-2586-1B83-F124E9A36193}"/>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41" name="Tekstfelt 1740">
                  <a:extLst>
                    <a:ext uri="{FF2B5EF4-FFF2-40B4-BE49-F238E27FC236}">
                      <a16:creationId xmlns:a16="http://schemas.microsoft.com/office/drawing/2014/main" id="{89BAB86B-E03E-F497-EC71-58B190585819}"/>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42" name="Tekstfelt 1741">
                  <a:extLst>
                    <a:ext uri="{FF2B5EF4-FFF2-40B4-BE49-F238E27FC236}">
                      <a16:creationId xmlns:a16="http://schemas.microsoft.com/office/drawing/2014/main" id="{42F08F38-24FD-6278-7117-FB9366C21160}"/>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31" name="Tekstfelt 1730">
                <a:extLst>
                  <a:ext uri="{FF2B5EF4-FFF2-40B4-BE49-F238E27FC236}">
                    <a16:creationId xmlns:a16="http://schemas.microsoft.com/office/drawing/2014/main" id="{9669A2F3-17F7-B9F9-32B0-D6A229EE8792}"/>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8" name="Gruppe 1647">
              <a:extLst>
                <a:ext uri="{FF2B5EF4-FFF2-40B4-BE49-F238E27FC236}">
                  <a16:creationId xmlns:a16="http://schemas.microsoft.com/office/drawing/2014/main" id="{AE23842A-1F74-AFEF-0336-1EE73FAD6F7A}"/>
                </a:ext>
              </a:extLst>
            </p:cNvPr>
            <p:cNvGrpSpPr/>
            <p:nvPr/>
          </p:nvGrpSpPr>
          <p:grpSpPr>
            <a:xfrm>
              <a:off x="2937190" y="1122934"/>
              <a:ext cx="368270" cy="4971649"/>
              <a:chOff x="2886987" y="3331213"/>
              <a:chExt cx="368270" cy="4971649"/>
            </a:xfrm>
          </p:grpSpPr>
          <p:grpSp>
            <p:nvGrpSpPr>
              <p:cNvPr id="1717" name="Gruppe 1716">
                <a:extLst>
                  <a:ext uri="{FF2B5EF4-FFF2-40B4-BE49-F238E27FC236}">
                    <a16:creationId xmlns:a16="http://schemas.microsoft.com/office/drawing/2014/main" id="{5F258708-1AE0-EEA6-FE4C-446859271A86}"/>
                  </a:ext>
                </a:extLst>
              </p:cNvPr>
              <p:cNvGrpSpPr/>
              <p:nvPr/>
            </p:nvGrpSpPr>
            <p:grpSpPr>
              <a:xfrm>
                <a:off x="2886987" y="3331213"/>
                <a:ext cx="368270" cy="4971649"/>
                <a:chOff x="3470652" y="3916990"/>
                <a:chExt cx="368270" cy="4971649"/>
              </a:xfrm>
            </p:grpSpPr>
            <p:sp>
              <p:nvSpPr>
                <p:cNvPr id="1719" name="Tekstfelt 1718">
                  <a:extLst>
                    <a:ext uri="{FF2B5EF4-FFF2-40B4-BE49-F238E27FC236}">
                      <a16:creationId xmlns:a16="http://schemas.microsoft.com/office/drawing/2014/main" id="{11A14323-9D4E-C485-3413-6F32DDED7EB6}"/>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20" name="Tekstfelt 1719">
                  <a:extLst>
                    <a:ext uri="{FF2B5EF4-FFF2-40B4-BE49-F238E27FC236}">
                      <a16:creationId xmlns:a16="http://schemas.microsoft.com/office/drawing/2014/main" id="{230FE838-B68F-4081-2A6C-2505FF33D726}"/>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21" name="Tekstfelt 1720">
                  <a:extLst>
                    <a:ext uri="{FF2B5EF4-FFF2-40B4-BE49-F238E27FC236}">
                      <a16:creationId xmlns:a16="http://schemas.microsoft.com/office/drawing/2014/main" id="{5D73CB20-464A-FBF5-0FA2-85873E266694}"/>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22" name="Tekstfelt 1721">
                  <a:extLst>
                    <a:ext uri="{FF2B5EF4-FFF2-40B4-BE49-F238E27FC236}">
                      <a16:creationId xmlns:a16="http://schemas.microsoft.com/office/drawing/2014/main" id="{16BCCEDA-873B-2820-F1D5-9E73E49B0AA3}"/>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23" name="Tekstfelt 1722">
                  <a:extLst>
                    <a:ext uri="{FF2B5EF4-FFF2-40B4-BE49-F238E27FC236}">
                      <a16:creationId xmlns:a16="http://schemas.microsoft.com/office/drawing/2014/main" id="{7025903F-DCD0-84F5-E202-AD9FCADFD1D9}"/>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24" name="Tekstfelt 1723">
                  <a:extLst>
                    <a:ext uri="{FF2B5EF4-FFF2-40B4-BE49-F238E27FC236}">
                      <a16:creationId xmlns:a16="http://schemas.microsoft.com/office/drawing/2014/main" id="{33B48EA3-A3C6-7D23-1328-34D04F617ADD}"/>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25" name="Tekstfelt 1724">
                  <a:extLst>
                    <a:ext uri="{FF2B5EF4-FFF2-40B4-BE49-F238E27FC236}">
                      <a16:creationId xmlns:a16="http://schemas.microsoft.com/office/drawing/2014/main" id="{2B027D43-1D0F-D3D4-A4AE-68B694F5A091}"/>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26" name="Tekstfelt 1725">
                  <a:extLst>
                    <a:ext uri="{FF2B5EF4-FFF2-40B4-BE49-F238E27FC236}">
                      <a16:creationId xmlns:a16="http://schemas.microsoft.com/office/drawing/2014/main" id="{BBE1D41F-0671-4C99-04D8-08E0E0586BDA}"/>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27" name="Tekstfelt 1726">
                  <a:extLst>
                    <a:ext uri="{FF2B5EF4-FFF2-40B4-BE49-F238E27FC236}">
                      <a16:creationId xmlns:a16="http://schemas.microsoft.com/office/drawing/2014/main" id="{1FAE14A8-A8ED-8B91-4032-4A8A4E1FBE0A}"/>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28" name="Tekstfelt 1727">
                  <a:extLst>
                    <a:ext uri="{FF2B5EF4-FFF2-40B4-BE49-F238E27FC236}">
                      <a16:creationId xmlns:a16="http://schemas.microsoft.com/office/drawing/2014/main" id="{C681A193-79E4-7802-33D4-F0D2E37AC192}"/>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29" name="Tekstfelt 1728">
                  <a:extLst>
                    <a:ext uri="{FF2B5EF4-FFF2-40B4-BE49-F238E27FC236}">
                      <a16:creationId xmlns:a16="http://schemas.microsoft.com/office/drawing/2014/main" id="{FBB651D8-AB38-6F73-FC0A-2D8B194EC68F}"/>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18" name="Tekstfelt 1717">
                <a:extLst>
                  <a:ext uri="{FF2B5EF4-FFF2-40B4-BE49-F238E27FC236}">
                    <a16:creationId xmlns:a16="http://schemas.microsoft.com/office/drawing/2014/main" id="{0DB62232-3856-8251-2AA1-57760E36FEAE}"/>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9" name="Gruppe 1648">
              <a:extLst>
                <a:ext uri="{FF2B5EF4-FFF2-40B4-BE49-F238E27FC236}">
                  <a16:creationId xmlns:a16="http://schemas.microsoft.com/office/drawing/2014/main" id="{980E88C7-9C86-D5F4-8DE2-0DDF9CC3B628}"/>
                </a:ext>
              </a:extLst>
            </p:cNvPr>
            <p:cNvGrpSpPr/>
            <p:nvPr/>
          </p:nvGrpSpPr>
          <p:grpSpPr>
            <a:xfrm>
              <a:off x="2515019" y="1122283"/>
              <a:ext cx="367153" cy="4979236"/>
              <a:chOff x="2888104" y="3762643"/>
              <a:chExt cx="367153" cy="4979236"/>
            </a:xfrm>
          </p:grpSpPr>
          <p:grpSp>
            <p:nvGrpSpPr>
              <p:cNvPr id="1704" name="Gruppe 1703">
                <a:extLst>
                  <a:ext uri="{FF2B5EF4-FFF2-40B4-BE49-F238E27FC236}">
                    <a16:creationId xmlns:a16="http://schemas.microsoft.com/office/drawing/2014/main" id="{004E449C-0411-0B34-9206-8CA15BC5EE8F}"/>
                  </a:ext>
                </a:extLst>
              </p:cNvPr>
              <p:cNvGrpSpPr/>
              <p:nvPr/>
            </p:nvGrpSpPr>
            <p:grpSpPr>
              <a:xfrm>
                <a:off x="2888104" y="3762643"/>
                <a:ext cx="367153" cy="4979236"/>
                <a:chOff x="3471769" y="4348420"/>
                <a:chExt cx="367153" cy="4979236"/>
              </a:xfrm>
            </p:grpSpPr>
            <p:sp>
              <p:nvSpPr>
                <p:cNvPr id="1706" name="Tekstfelt 1705">
                  <a:extLst>
                    <a:ext uri="{FF2B5EF4-FFF2-40B4-BE49-F238E27FC236}">
                      <a16:creationId xmlns:a16="http://schemas.microsoft.com/office/drawing/2014/main" id="{AE300A67-5565-6CD9-C867-CCAE38B5A6DA}"/>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07" name="Tekstfelt 1706">
                  <a:extLst>
                    <a:ext uri="{FF2B5EF4-FFF2-40B4-BE49-F238E27FC236}">
                      <a16:creationId xmlns:a16="http://schemas.microsoft.com/office/drawing/2014/main" id="{F617F6E5-36A1-748F-9DDD-526647810AEF}"/>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08" name="Tekstfelt 1707">
                  <a:extLst>
                    <a:ext uri="{FF2B5EF4-FFF2-40B4-BE49-F238E27FC236}">
                      <a16:creationId xmlns:a16="http://schemas.microsoft.com/office/drawing/2014/main" id="{93AE7617-8C76-F894-BCB7-BF84CFAFBF0D}"/>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09" name="Tekstfelt 1708">
                  <a:extLst>
                    <a:ext uri="{FF2B5EF4-FFF2-40B4-BE49-F238E27FC236}">
                      <a16:creationId xmlns:a16="http://schemas.microsoft.com/office/drawing/2014/main" id="{B533850F-5DC8-F13F-6A6E-91DEF6DA7001}"/>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10" name="Tekstfelt 1709">
                  <a:extLst>
                    <a:ext uri="{FF2B5EF4-FFF2-40B4-BE49-F238E27FC236}">
                      <a16:creationId xmlns:a16="http://schemas.microsoft.com/office/drawing/2014/main" id="{BF654DBA-38D8-32BC-D833-D9CF47FC5D26}"/>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11" name="Tekstfelt 1710">
                  <a:extLst>
                    <a:ext uri="{FF2B5EF4-FFF2-40B4-BE49-F238E27FC236}">
                      <a16:creationId xmlns:a16="http://schemas.microsoft.com/office/drawing/2014/main" id="{8554CCD7-9406-9493-0697-C4724A2AB299}"/>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712" name="Tekstfelt 1711">
                  <a:extLst>
                    <a:ext uri="{FF2B5EF4-FFF2-40B4-BE49-F238E27FC236}">
                      <a16:creationId xmlns:a16="http://schemas.microsoft.com/office/drawing/2014/main" id="{9CD0600D-752B-E8DB-A2C9-348A55952A88}"/>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13" name="Tekstfelt 1712">
                  <a:extLst>
                    <a:ext uri="{FF2B5EF4-FFF2-40B4-BE49-F238E27FC236}">
                      <a16:creationId xmlns:a16="http://schemas.microsoft.com/office/drawing/2014/main" id="{8A6787F3-D5FC-3535-C095-5F63AEFF3326}"/>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14" name="Tekstfelt 1713">
                  <a:extLst>
                    <a:ext uri="{FF2B5EF4-FFF2-40B4-BE49-F238E27FC236}">
                      <a16:creationId xmlns:a16="http://schemas.microsoft.com/office/drawing/2014/main" id="{86F149D6-027A-AE52-E25C-C2BCA46C5CA0}"/>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15" name="Tekstfelt 1714">
                  <a:extLst>
                    <a:ext uri="{FF2B5EF4-FFF2-40B4-BE49-F238E27FC236}">
                      <a16:creationId xmlns:a16="http://schemas.microsoft.com/office/drawing/2014/main" id="{CF085D5C-911B-3AB1-A5E7-1AD7CA216A00}"/>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16" name="Tekstfelt 1715">
                  <a:extLst>
                    <a:ext uri="{FF2B5EF4-FFF2-40B4-BE49-F238E27FC236}">
                      <a16:creationId xmlns:a16="http://schemas.microsoft.com/office/drawing/2014/main" id="{48FD8B1B-EC44-388C-8A32-CFED5EB7B89E}"/>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05" name="Tekstfelt 1704">
                <a:extLst>
                  <a:ext uri="{FF2B5EF4-FFF2-40B4-BE49-F238E27FC236}">
                    <a16:creationId xmlns:a16="http://schemas.microsoft.com/office/drawing/2014/main" id="{138D3CB3-FE65-571C-A3CE-6352AF291206}"/>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0" name="Gruppe 1649">
              <a:extLst>
                <a:ext uri="{FF2B5EF4-FFF2-40B4-BE49-F238E27FC236}">
                  <a16:creationId xmlns:a16="http://schemas.microsoft.com/office/drawing/2014/main" id="{B45BE916-EB68-74E6-11D0-BBF8A57BEBA1}"/>
                </a:ext>
              </a:extLst>
            </p:cNvPr>
            <p:cNvGrpSpPr/>
            <p:nvPr/>
          </p:nvGrpSpPr>
          <p:grpSpPr>
            <a:xfrm>
              <a:off x="2079105" y="1121316"/>
              <a:ext cx="366035" cy="4982137"/>
              <a:chOff x="2889222" y="4194071"/>
              <a:chExt cx="366035" cy="4982137"/>
            </a:xfrm>
          </p:grpSpPr>
          <p:grpSp>
            <p:nvGrpSpPr>
              <p:cNvPr id="1691" name="Gruppe 1690">
                <a:extLst>
                  <a:ext uri="{FF2B5EF4-FFF2-40B4-BE49-F238E27FC236}">
                    <a16:creationId xmlns:a16="http://schemas.microsoft.com/office/drawing/2014/main" id="{9D1A466C-1AC4-2276-1289-E08199458EB8}"/>
                  </a:ext>
                </a:extLst>
              </p:cNvPr>
              <p:cNvGrpSpPr/>
              <p:nvPr/>
            </p:nvGrpSpPr>
            <p:grpSpPr>
              <a:xfrm>
                <a:off x="2889222" y="4194071"/>
                <a:ext cx="366035" cy="4982137"/>
                <a:chOff x="3472887" y="4779848"/>
                <a:chExt cx="366035" cy="4982137"/>
              </a:xfrm>
            </p:grpSpPr>
            <p:sp>
              <p:nvSpPr>
                <p:cNvPr id="1693" name="Tekstfelt 1692">
                  <a:extLst>
                    <a:ext uri="{FF2B5EF4-FFF2-40B4-BE49-F238E27FC236}">
                      <a16:creationId xmlns:a16="http://schemas.microsoft.com/office/drawing/2014/main" id="{6028A19F-C3C9-F2AB-A686-2A2074EA3114}"/>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94" name="Tekstfelt 1693">
                  <a:extLst>
                    <a:ext uri="{FF2B5EF4-FFF2-40B4-BE49-F238E27FC236}">
                      <a16:creationId xmlns:a16="http://schemas.microsoft.com/office/drawing/2014/main" id="{43E5CB66-F2AA-0FA3-4F95-53016A4CCA7A}"/>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95" name="Tekstfelt 1694">
                  <a:extLst>
                    <a:ext uri="{FF2B5EF4-FFF2-40B4-BE49-F238E27FC236}">
                      <a16:creationId xmlns:a16="http://schemas.microsoft.com/office/drawing/2014/main" id="{D4A4E109-399D-835C-1BB4-0A46CAE5C189}"/>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96" name="Tekstfelt 1695">
                  <a:extLst>
                    <a:ext uri="{FF2B5EF4-FFF2-40B4-BE49-F238E27FC236}">
                      <a16:creationId xmlns:a16="http://schemas.microsoft.com/office/drawing/2014/main" id="{43DA7D51-8E1E-FCB8-812A-1B6E67B42EE5}"/>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97" name="Tekstfelt 1696">
                  <a:extLst>
                    <a:ext uri="{FF2B5EF4-FFF2-40B4-BE49-F238E27FC236}">
                      <a16:creationId xmlns:a16="http://schemas.microsoft.com/office/drawing/2014/main" id="{8760AE5B-F0E9-D2BB-2E66-9141C114910E}"/>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98" name="Tekstfelt 1697">
                  <a:extLst>
                    <a:ext uri="{FF2B5EF4-FFF2-40B4-BE49-F238E27FC236}">
                      <a16:creationId xmlns:a16="http://schemas.microsoft.com/office/drawing/2014/main" id="{1910F78D-D77A-D2E7-2F0A-2CA14825D8CD}"/>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99" name="Tekstfelt 1698">
                  <a:extLst>
                    <a:ext uri="{FF2B5EF4-FFF2-40B4-BE49-F238E27FC236}">
                      <a16:creationId xmlns:a16="http://schemas.microsoft.com/office/drawing/2014/main" id="{AE862213-9B8A-A23E-E025-79E72C3E0B20}"/>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700" name="Tekstfelt 1699">
                  <a:extLst>
                    <a:ext uri="{FF2B5EF4-FFF2-40B4-BE49-F238E27FC236}">
                      <a16:creationId xmlns:a16="http://schemas.microsoft.com/office/drawing/2014/main" id="{28222A55-59AC-ACCD-FDA0-CC93F7C7E4D1}"/>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01" name="Tekstfelt 1700">
                  <a:extLst>
                    <a:ext uri="{FF2B5EF4-FFF2-40B4-BE49-F238E27FC236}">
                      <a16:creationId xmlns:a16="http://schemas.microsoft.com/office/drawing/2014/main" id="{05154EE7-8692-7A8A-EFC0-6ACB3B8516C3}"/>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02" name="Tekstfelt 1701">
                  <a:extLst>
                    <a:ext uri="{FF2B5EF4-FFF2-40B4-BE49-F238E27FC236}">
                      <a16:creationId xmlns:a16="http://schemas.microsoft.com/office/drawing/2014/main" id="{EA09508F-7767-0AAC-BC3B-CC630D0BEFC7}"/>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03" name="Tekstfelt 1702">
                  <a:extLst>
                    <a:ext uri="{FF2B5EF4-FFF2-40B4-BE49-F238E27FC236}">
                      <a16:creationId xmlns:a16="http://schemas.microsoft.com/office/drawing/2014/main" id="{98A4BE5F-46DE-A1C0-7DFA-B55F1B2AAE5E}"/>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92" name="Tekstfelt 1691">
                <a:extLst>
                  <a:ext uri="{FF2B5EF4-FFF2-40B4-BE49-F238E27FC236}">
                    <a16:creationId xmlns:a16="http://schemas.microsoft.com/office/drawing/2014/main" id="{E5EF2EA0-0D52-1DDA-7D2B-820D15DD907C}"/>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1" name="Gruppe 1650">
              <a:extLst>
                <a:ext uri="{FF2B5EF4-FFF2-40B4-BE49-F238E27FC236}">
                  <a16:creationId xmlns:a16="http://schemas.microsoft.com/office/drawing/2014/main" id="{959C0B94-1C5C-16D7-6675-7A23EFB1D126}"/>
                </a:ext>
              </a:extLst>
            </p:cNvPr>
            <p:cNvGrpSpPr/>
            <p:nvPr/>
          </p:nvGrpSpPr>
          <p:grpSpPr>
            <a:xfrm>
              <a:off x="1644217" y="1117917"/>
              <a:ext cx="361556" cy="4982775"/>
              <a:chOff x="2893701" y="4625501"/>
              <a:chExt cx="361556" cy="4982775"/>
            </a:xfrm>
          </p:grpSpPr>
          <p:grpSp>
            <p:nvGrpSpPr>
              <p:cNvPr id="1678" name="Gruppe 1677">
                <a:extLst>
                  <a:ext uri="{FF2B5EF4-FFF2-40B4-BE49-F238E27FC236}">
                    <a16:creationId xmlns:a16="http://schemas.microsoft.com/office/drawing/2014/main" id="{62F2651D-75AB-E74E-8326-9C59890ED081}"/>
                  </a:ext>
                </a:extLst>
              </p:cNvPr>
              <p:cNvGrpSpPr/>
              <p:nvPr/>
            </p:nvGrpSpPr>
            <p:grpSpPr>
              <a:xfrm>
                <a:off x="2893701" y="4625501"/>
                <a:ext cx="361556" cy="4982775"/>
                <a:chOff x="3477366" y="5211278"/>
                <a:chExt cx="361556" cy="4982775"/>
              </a:xfrm>
            </p:grpSpPr>
            <p:sp>
              <p:nvSpPr>
                <p:cNvPr id="1680" name="Tekstfelt 1679">
                  <a:extLst>
                    <a:ext uri="{FF2B5EF4-FFF2-40B4-BE49-F238E27FC236}">
                      <a16:creationId xmlns:a16="http://schemas.microsoft.com/office/drawing/2014/main" id="{E766BE67-84E5-2689-592D-01B1A8AD7087}"/>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81" name="Tekstfelt 1680">
                  <a:extLst>
                    <a:ext uri="{FF2B5EF4-FFF2-40B4-BE49-F238E27FC236}">
                      <a16:creationId xmlns:a16="http://schemas.microsoft.com/office/drawing/2014/main" id="{4B8C9586-7FB9-D6FF-9375-49CA9886A7F9}"/>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82" name="Tekstfelt 1681">
                  <a:extLst>
                    <a:ext uri="{FF2B5EF4-FFF2-40B4-BE49-F238E27FC236}">
                      <a16:creationId xmlns:a16="http://schemas.microsoft.com/office/drawing/2014/main" id="{6A857CBC-C4A8-446E-0C86-0240E4CD940E}"/>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83" name="Tekstfelt 1682">
                  <a:extLst>
                    <a:ext uri="{FF2B5EF4-FFF2-40B4-BE49-F238E27FC236}">
                      <a16:creationId xmlns:a16="http://schemas.microsoft.com/office/drawing/2014/main" id="{53125615-EF02-3B56-FE9C-C2E0B40BC906}"/>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84" name="Tekstfelt 1683">
                  <a:extLst>
                    <a:ext uri="{FF2B5EF4-FFF2-40B4-BE49-F238E27FC236}">
                      <a16:creationId xmlns:a16="http://schemas.microsoft.com/office/drawing/2014/main" id="{EC918480-F72F-A843-3C54-B78BDD06C4CB}"/>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85" name="Tekstfelt 1684">
                  <a:extLst>
                    <a:ext uri="{FF2B5EF4-FFF2-40B4-BE49-F238E27FC236}">
                      <a16:creationId xmlns:a16="http://schemas.microsoft.com/office/drawing/2014/main" id="{D229FA5B-725A-7DB9-FA41-06559023C5DB}"/>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86" name="Tekstfelt 1685">
                  <a:extLst>
                    <a:ext uri="{FF2B5EF4-FFF2-40B4-BE49-F238E27FC236}">
                      <a16:creationId xmlns:a16="http://schemas.microsoft.com/office/drawing/2014/main" id="{613C8881-1AA6-44C5-6185-D299CD8D5692}"/>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87" name="Tekstfelt 1686">
                  <a:extLst>
                    <a:ext uri="{FF2B5EF4-FFF2-40B4-BE49-F238E27FC236}">
                      <a16:creationId xmlns:a16="http://schemas.microsoft.com/office/drawing/2014/main" id="{CF3DC91D-AE45-6521-86C4-D4447A34C2B3}"/>
                    </a:ext>
                  </a:extLst>
                </p:cNvPr>
                <p:cNvSpPr txBox="1"/>
                <p:nvPr/>
              </p:nvSpPr>
              <p:spPr>
                <a:xfrm>
                  <a:off x="3487886" y="9978609"/>
                  <a:ext cx="348172" cy="215444"/>
                </a:xfrm>
                <a:prstGeom prst="rect">
                  <a:avLst/>
                </a:prstGeom>
                <a:noFill/>
              </p:spPr>
              <p:txBody>
                <a:bodyPr wrap="none" rtlCol="0">
                  <a:spAutoFit/>
                </a:bodyPr>
                <a:lstStyle/>
                <a:p>
                  <a:r>
                    <a:rPr lang="da-DK" sz="800" dirty="0">
                      <a:solidFill>
                        <a:schemeClr val="bg1"/>
                      </a:solidFill>
                    </a:rPr>
                    <a:t>208</a:t>
                  </a:r>
                </a:p>
              </p:txBody>
            </p:sp>
            <p:sp>
              <p:nvSpPr>
                <p:cNvPr id="1688" name="Tekstfelt 1687">
                  <a:extLst>
                    <a:ext uri="{FF2B5EF4-FFF2-40B4-BE49-F238E27FC236}">
                      <a16:creationId xmlns:a16="http://schemas.microsoft.com/office/drawing/2014/main" id="{A469CE4F-33C1-0C0C-3807-3F5B5BA4E64C}"/>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689" name="Tekstfelt 1688">
                  <a:extLst>
                    <a:ext uri="{FF2B5EF4-FFF2-40B4-BE49-F238E27FC236}">
                      <a16:creationId xmlns:a16="http://schemas.microsoft.com/office/drawing/2014/main" id="{DC0FA237-AD78-FF2D-2409-773882FA6914}"/>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690" name="Tekstfelt 1689">
                  <a:extLst>
                    <a:ext uri="{FF2B5EF4-FFF2-40B4-BE49-F238E27FC236}">
                      <a16:creationId xmlns:a16="http://schemas.microsoft.com/office/drawing/2014/main" id="{17ACA16D-EF21-1319-55AE-C2B37E173ABA}"/>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79" name="Tekstfelt 1678">
                <a:extLst>
                  <a:ext uri="{FF2B5EF4-FFF2-40B4-BE49-F238E27FC236}">
                    <a16:creationId xmlns:a16="http://schemas.microsoft.com/office/drawing/2014/main" id="{6B3FCC0A-97EE-0ECF-2F46-5234812F4BB2}"/>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2" name="Gruppe 1651">
              <a:extLst>
                <a:ext uri="{FF2B5EF4-FFF2-40B4-BE49-F238E27FC236}">
                  <a16:creationId xmlns:a16="http://schemas.microsoft.com/office/drawing/2014/main" id="{CDB5C616-86FD-B6F6-7599-BFAAD92D13E8}"/>
                </a:ext>
              </a:extLst>
            </p:cNvPr>
            <p:cNvGrpSpPr/>
            <p:nvPr/>
          </p:nvGrpSpPr>
          <p:grpSpPr>
            <a:xfrm>
              <a:off x="1201388" y="1555543"/>
              <a:ext cx="366404" cy="4546655"/>
              <a:chOff x="2895768" y="5488157"/>
              <a:chExt cx="366404" cy="4546655"/>
            </a:xfrm>
          </p:grpSpPr>
          <p:grpSp>
            <p:nvGrpSpPr>
              <p:cNvPr id="1666" name="Gruppe 1665">
                <a:extLst>
                  <a:ext uri="{FF2B5EF4-FFF2-40B4-BE49-F238E27FC236}">
                    <a16:creationId xmlns:a16="http://schemas.microsoft.com/office/drawing/2014/main" id="{95ED9DFF-E838-26A4-A43B-45C52A20684B}"/>
                  </a:ext>
                </a:extLst>
              </p:cNvPr>
              <p:cNvGrpSpPr/>
              <p:nvPr/>
            </p:nvGrpSpPr>
            <p:grpSpPr>
              <a:xfrm>
                <a:off x="2895768" y="5488157"/>
                <a:ext cx="366404" cy="4546655"/>
                <a:chOff x="3479433" y="6073934"/>
                <a:chExt cx="366404" cy="4546655"/>
              </a:xfrm>
            </p:grpSpPr>
            <p:sp>
              <p:nvSpPr>
                <p:cNvPr id="1668" name="Tekstfelt 1667">
                  <a:extLst>
                    <a:ext uri="{FF2B5EF4-FFF2-40B4-BE49-F238E27FC236}">
                      <a16:creationId xmlns:a16="http://schemas.microsoft.com/office/drawing/2014/main" id="{31DBCEA7-8B8A-C15B-E281-27EA047A8D5E}"/>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69" name="Tekstfelt 1668">
                  <a:extLst>
                    <a:ext uri="{FF2B5EF4-FFF2-40B4-BE49-F238E27FC236}">
                      <a16:creationId xmlns:a16="http://schemas.microsoft.com/office/drawing/2014/main" id="{3DBF8B86-A315-71E4-89B6-13572724C3C8}"/>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70" name="Tekstfelt 1669">
                  <a:extLst>
                    <a:ext uri="{FF2B5EF4-FFF2-40B4-BE49-F238E27FC236}">
                      <a16:creationId xmlns:a16="http://schemas.microsoft.com/office/drawing/2014/main" id="{FE7FE9B4-7B32-2F02-1722-5E94C823E86C}"/>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71" name="Tekstfelt 1670">
                  <a:extLst>
                    <a:ext uri="{FF2B5EF4-FFF2-40B4-BE49-F238E27FC236}">
                      <a16:creationId xmlns:a16="http://schemas.microsoft.com/office/drawing/2014/main" id="{99A7E03B-9A44-FB60-96F2-AF1E116A2F27}"/>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72" name="Tekstfelt 1671">
                  <a:extLst>
                    <a:ext uri="{FF2B5EF4-FFF2-40B4-BE49-F238E27FC236}">
                      <a16:creationId xmlns:a16="http://schemas.microsoft.com/office/drawing/2014/main" id="{64C949FB-BB7C-6C6D-0D69-BAA0B1AD5A5D}"/>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73" name="Tekstfelt 1672">
                  <a:extLst>
                    <a:ext uri="{FF2B5EF4-FFF2-40B4-BE49-F238E27FC236}">
                      <a16:creationId xmlns:a16="http://schemas.microsoft.com/office/drawing/2014/main" id="{44388171-59BA-8F8C-27B3-09B4FF77C05E}"/>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74" name="Tekstfelt 1673">
                  <a:extLst>
                    <a:ext uri="{FF2B5EF4-FFF2-40B4-BE49-F238E27FC236}">
                      <a16:creationId xmlns:a16="http://schemas.microsoft.com/office/drawing/2014/main" id="{F136BB4A-AD92-2FAE-2924-8CB4E325D442}"/>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75" name="Tekstfelt 1674">
                  <a:extLst>
                    <a:ext uri="{FF2B5EF4-FFF2-40B4-BE49-F238E27FC236}">
                      <a16:creationId xmlns:a16="http://schemas.microsoft.com/office/drawing/2014/main" id="{CC5F2CE1-B19B-505F-47A1-EF2DA6BD1684}"/>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76" name="Tekstfelt 1675">
                  <a:extLst>
                    <a:ext uri="{FF2B5EF4-FFF2-40B4-BE49-F238E27FC236}">
                      <a16:creationId xmlns:a16="http://schemas.microsoft.com/office/drawing/2014/main" id="{0CAFBD2E-2757-93E8-EA63-E6E52E502F42}"/>
                    </a:ext>
                  </a:extLst>
                </p:cNvPr>
                <p:cNvSpPr txBox="1"/>
                <p:nvPr/>
              </p:nvSpPr>
              <p:spPr>
                <a:xfrm>
                  <a:off x="3497665" y="10405145"/>
                  <a:ext cx="348172" cy="215444"/>
                </a:xfrm>
                <a:prstGeom prst="rect">
                  <a:avLst/>
                </a:prstGeom>
                <a:noFill/>
              </p:spPr>
              <p:txBody>
                <a:bodyPr wrap="none" rtlCol="0">
                  <a:spAutoFit/>
                </a:bodyPr>
                <a:lstStyle/>
                <a:p>
                  <a:r>
                    <a:rPr lang="da-DK" sz="800" dirty="0">
                      <a:solidFill>
                        <a:schemeClr val="bg1"/>
                      </a:solidFill>
                    </a:rPr>
                    <a:t>207</a:t>
                  </a:r>
                </a:p>
              </p:txBody>
            </p:sp>
            <p:sp>
              <p:nvSpPr>
                <p:cNvPr id="1677" name="Tekstfelt 1676">
                  <a:extLst>
                    <a:ext uri="{FF2B5EF4-FFF2-40B4-BE49-F238E27FC236}">
                      <a16:creationId xmlns:a16="http://schemas.microsoft.com/office/drawing/2014/main" id="{DB827BB5-4EAC-5234-FBCB-D688F4E9A62A}"/>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67" name="Tekstfelt 1666">
                <a:extLst>
                  <a:ext uri="{FF2B5EF4-FFF2-40B4-BE49-F238E27FC236}">
                    <a16:creationId xmlns:a16="http://schemas.microsoft.com/office/drawing/2014/main" id="{DAB16206-28BD-B760-255A-A95BE9824A00}"/>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3" name="Gruppe 1652">
              <a:extLst>
                <a:ext uri="{FF2B5EF4-FFF2-40B4-BE49-F238E27FC236}">
                  <a16:creationId xmlns:a16="http://schemas.microsoft.com/office/drawing/2014/main" id="{61B0B7A2-5A95-6536-637F-A80164897AFB}"/>
                </a:ext>
              </a:extLst>
            </p:cNvPr>
            <p:cNvGrpSpPr/>
            <p:nvPr/>
          </p:nvGrpSpPr>
          <p:grpSpPr>
            <a:xfrm>
              <a:off x="766885" y="1559382"/>
              <a:ext cx="367013" cy="4544118"/>
              <a:chOff x="2895768" y="5926611"/>
              <a:chExt cx="367013" cy="4544118"/>
            </a:xfrm>
          </p:grpSpPr>
          <p:grpSp>
            <p:nvGrpSpPr>
              <p:cNvPr id="1654" name="Gruppe 1653">
                <a:extLst>
                  <a:ext uri="{FF2B5EF4-FFF2-40B4-BE49-F238E27FC236}">
                    <a16:creationId xmlns:a16="http://schemas.microsoft.com/office/drawing/2014/main" id="{29B1A336-DBDA-4740-4BCF-29F9FE2F4DA5}"/>
                  </a:ext>
                </a:extLst>
              </p:cNvPr>
              <p:cNvGrpSpPr/>
              <p:nvPr/>
            </p:nvGrpSpPr>
            <p:grpSpPr>
              <a:xfrm>
                <a:off x="2895768" y="6360069"/>
                <a:ext cx="367013" cy="4110660"/>
                <a:chOff x="3479433" y="6945846"/>
                <a:chExt cx="367013" cy="4110660"/>
              </a:xfrm>
            </p:grpSpPr>
            <p:sp>
              <p:nvSpPr>
                <p:cNvPr id="1656" name="Tekstfelt 1655">
                  <a:extLst>
                    <a:ext uri="{FF2B5EF4-FFF2-40B4-BE49-F238E27FC236}">
                      <a16:creationId xmlns:a16="http://schemas.microsoft.com/office/drawing/2014/main" id="{E79E789E-4777-D6FE-2A64-3E9B45397AD5}"/>
                    </a:ext>
                  </a:extLst>
                </p:cNvPr>
                <p:cNvSpPr txBox="1"/>
                <p:nvPr/>
              </p:nvSpPr>
              <p:spPr>
                <a:xfrm>
                  <a:off x="3498274" y="10841062"/>
                  <a:ext cx="348172" cy="215444"/>
                </a:xfrm>
                <a:prstGeom prst="rect">
                  <a:avLst/>
                </a:prstGeom>
                <a:noFill/>
              </p:spPr>
              <p:txBody>
                <a:bodyPr wrap="none" rtlCol="0">
                  <a:spAutoFit/>
                </a:bodyPr>
                <a:lstStyle/>
                <a:p>
                  <a:r>
                    <a:rPr lang="da-DK" sz="800" dirty="0">
                      <a:solidFill>
                        <a:schemeClr val="bg1"/>
                      </a:solidFill>
                    </a:rPr>
                    <a:t>206</a:t>
                  </a:r>
                </a:p>
              </p:txBody>
            </p:sp>
            <p:sp>
              <p:nvSpPr>
                <p:cNvPr id="1657" name="Tekstfelt 1656">
                  <a:extLst>
                    <a:ext uri="{FF2B5EF4-FFF2-40B4-BE49-F238E27FC236}">
                      <a16:creationId xmlns:a16="http://schemas.microsoft.com/office/drawing/2014/main" id="{AEC4FF65-6E3D-90CD-91FF-33ECCCBF7AFA}"/>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58" name="Tekstfelt 1657">
                  <a:extLst>
                    <a:ext uri="{FF2B5EF4-FFF2-40B4-BE49-F238E27FC236}">
                      <a16:creationId xmlns:a16="http://schemas.microsoft.com/office/drawing/2014/main" id="{94DDB1AC-A37A-2195-DDC3-488AF3D1625E}"/>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59" name="Tekstfelt 1658">
                  <a:extLst>
                    <a:ext uri="{FF2B5EF4-FFF2-40B4-BE49-F238E27FC236}">
                      <a16:creationId xmlns:a16="http://schemas.microsoft.com/office/drawing/2014/main" id="{02B4C1E8-30D2-F4E0-EFEE-D3776C9E681D}"/>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60" name="Tekstfelt 1659">
                  <a:extLst>
                    <a:ext uri="{FF2B5EF4-FFF2-40B4-BE49-F238E27FC236}">
                      <a16:creationId xmlns:a16="http://schemas.microsoft.com/office/drawing/2014/main" id="{5A111BCB-8CAE-7B47-A87F-10DBFA6DF15C}"/>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61" name="Tekstfelt 1660">
                  <a:extLst>
                    <a:ext uri="{FF2B5EF4-FFF2-40B4-BE49-F238E27FC236}">
                      <a16:creationId xmlns:a16="http://schemas.microsoft.com/office/drawing/2014/main" id="{14FE865A-EB23-D57A-A578-F9A553D0217B}"/>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62" name="Tekstfelt 1661">
                  <a:extLst>
                    <a:ext uri="{FF2B5EF4-FFF2-40B4-BE49-F238E27FC236}">
                      <a16:creationId xmlns:a16="http://schemas.microsoft.com/office/drawing/2014/main" id="{87958485-FEF7-B39B-5115-6395BB0B1E33}"/>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63" name="Tekstfelt 1662">
                  <a:extLst>
                    <a:ext uri="{FF2B5EF4-FFF2-40B4-BE49-F238E27FC236}">
                      <a16:creationId xmlns:a16="http://schemas.microsoft.com/office/drawing/2014/main" id="{34609A30-1C8A-E94F-0B80-B56C570ABD1E}"/>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64" name="Tekstfelt 1663">
                  <a:extLst>
                    <a:ext uri="{FF2B5EF4-FFF2-40B4-BE49-F238E27FC236}">
                      <a16:creationId xmlns:a16="http://schemas.microsoft.com/office/drawing/2014/main" id="{3582C866-1EB7-98A5-91AA-F5E323F3A02F}"/>
                    </a:ext>
                  </a:extLst>
                </p:cNvPr>
                <p:cNvSpPr txBox="1"/>
                <p:nvPr/>
              </p:nvSpPr>
              <p:spPr>
                <a:xfrm>
                  <a:off x="3497665" y="10405145"/>
                  <a:ext cx="348172" cy="215444"/>
                </a:xfrm>
                <a:prstGeom prst="rect">
                  <a:avLst/>
                </a:prstGeom>
                <a:noFill/>
              </p:spPr>
              <p:txBody>
                <a:bodyPr wrap="none" rtlCol="0">
                  <a:spAutoFit/>
                </a:bodyPr>
                <a:lstStyle/>
                <a:p>
                  <a:r>
                    <a:rPr lang="da-DK" sz="800" dirty="0"/>
                    <a:t>207</a:t>
                  </a:r>
                </a:p>
              </p:txBody>
            </p:sp>
            <p:sp>
              <p:nvSpPr>
                <p:cNvPr id="1665" name="Tekstfelt 1664">
                  <a:extLst>
                    <a:ext uri="{FF2B5EF4-FFF2-40B4-BE49-F238E27FC236}">
                      <a16:creationId xmlns:a16="http://schemas.microsoft.com/office/drawing/2014/main" id="{EBE7C538-7E2D-9A38-2EF8-9DBC16BF7C13}"/>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55" name="Tekstfelt 1654">
                <a:extLst>
                  <a:ext uri="{FF2B5EF4-FFF2-40B4-BE49-F238E27FC236}">
                    <a16:creationId xmlns:a16="http://schemas.microsoft.com/office/drawing/2014/main" id="{ED04726A-E884-3F7B-7B3F-8A24B62E1D85}"/>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sp>
        <p:nvSpPr>
          <p:cNvPr id="2" name="Titel 1">
            <a:extLst>
              <a:ext uri="{FF2B5EF4-FFF2-40B4-BE49-F238E27FC236}">
                <a16:creationId xmlns:a16="http://schemas.microsoft.com/office/drawing/2014/main" id="{008CF10F-04CC-10E7-B9ED-3818967C97CA}"/>
              </a:ext>
            </a:extLst>
          </p:cNvPr>
          <p:cNvSpPr>
            <a:spLocks noGrp="1"/>
          </p:cNvSpPr>
          <p:nvPr>
            <p:ph type="title"/>
          </p:nvPr>
        </p:nvSpPr>
        <p:spPr>
          <a:xfrm>
            <a:off x="388938" y="34926"/>
            <a:ext cx="8543925" cy="1325563"/>
          </a:xfrm>
        </p:spPr>
        <p:txBody>
          <a:bodyPr/>
          <a:lstStyle/>
          <a:p>
            <a:r>
              <a:rPr lang="da-DK" dirty="0">
                <a:solidFill>
                  <a:schemeClr val="bg1"/>
                </a:solidFill>
                <a:latin typeface="Herculanum" panose="02000505000000020004" pitchFamily="2" charset="77"/>
              </a:rPr>
              <a:t>Radon – 222 </a:t>
            </a:r>
          </a:p>
        </p:txBody>
      </p:sp>
      <p:pic>
        <p:nvPicPr>
          <p:cNvPr id="1575" name="Billede 1574">
            <a:extLst>
              <a:ext uri="{FF2B5EF4-FFF2-40B4-BE49-F238E27FC236}">
                <a16:creationId xmlns:a16="http://schemas.microsoft.com/office/drawing/2014/main" id="{3A413A10-1786-E70B-B7B6-E1C38358E19C}"/>
              </a:ext>
            </a:extLst>
          </p:cNvPr>
          <p:cNvPicPr>
            <a:picLocks noChangeAspect="1"/>
          </p:cNvPicPr>
          <p:nvPr/>
        </p:nvPicPr>
        <p:blipFill>
          <a:blip r:embed="rId7"/>
          <a:srcRect l="12802" t="15642" r="10372" b="21670"/>
          <a:stretch/>
        </p:blipFill>
        <p:spPr>
          <a:xfrm rot="5400000">
            <a:off x="6309228" y="847676"/>
            <a:ext cx="3246923" cy="2936222"/>
          </a:xfrm>
          <a:prstGeom prst="rect">
            <a:avLst/>
          </a:prstGeom>
        </p:spPr>
      </p:pic>
      <p:pic>
        <p:nvPicPr>
          <p:cNvPr id="1576" name="Billede 1575" descr="Et billede, der indeholder skærmbillede, Tablet, smartphone&#10;&#10;Automatisk genereret beskrivelse">
            <a:extLst>
              <a:ext uri="{FF2B5EF4-FFF2-40B4-BE49-F238E27FC236}">
                <a16:creationId xmlns:a16="http://schemas.microsoft.com/office/drawing/2014/main" id="{774D4853-745D-0C4E-48A5-BE0BD8D8C490}"/>
              </a:ext>
            </a:extLst>
          </p:cNvPr>
          <p:cNvPicPr>
            <a:picLocks noChangeAspect="1"/>
          </p:cNvPicPr>
          <p:nvPr/>
        </p:nvPicPr>
        <p:blipFill>
          <a:blip r:embed="rId8"/>
          <a:stretch>
            <a:fillRect/>
          </a:stretch>
        </p:blipFill>
        <p:spPr>
          <a:xfrm>
            <a:off x="6353607" y="389651"/>
            <a:ext cx="3283192" cy="3753795"/>
          </a:xfrm>
          <a:prstGeom prst="rect">
            <a:avLst/>
          </a:prstGeom>
        </p:spPr>
      </p:pic>
      <p:pic>
        <p:nvPicPr>
          <p:cNvPr id="652" name="Picture 2" descr="Fyldstof, Pen, Fyldepen, Kontor, Skrive">
            <a:extLst>
              <a:ext uri="{FF2B5EF4-FFF2-40B4-BE49-F238E27FC236}">
                <a16:creationId xmlns:a16="http://schemas.microsoft.com/office/drawing/2014/main" id="{FFFE114C-498E-B7D1-50CF-9FA6E62CA19C}"/>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rot="3046573">
            <a:off x="5335761" y="288171"/>
            <a:ext cx="1536321" cy="1058683"/>
          </a:xfrm>
          <a:prstGeom prst="rect">
            <a:avLst/>
          </a:prstGeom>
          <a:noFill/>
          <a:extLst>
            <a:ext uri="{909E8E84-426E-40DD-AFC4-6F175D3DCCD1}">
              <a14:hiddenFill xmlns:a14="http://schemas.microsoft.com/office/drawing/2010/main">
                <a:solidFill>
                  <a:srgbClr val="FFFFFF"/>
                </a:solidFill>
              </a14:hiddenFill>
            </a:ext>
          </a:extLst>
        </p:spPr>
      </p:pic>
      <p:grpSp>
        <p:nvGrpSpPr>
          <p:cNvPr id="1560" name="Gruppe 1559">
            <a:extLst>
              <a:ext uri="{FF2B5EF4-FFF2-40B4-BE49-F238E27FC236}">
                <a16:creationId xmlns:a16="http://schemas.microsoft.com/office/drawing/2014/main" id="{01DC5B73-6E5D-8EDA-19BC-73A9C65DE3DB}"/>
              </a:ext>
            </a:extLst>
          </p:cNvPr>
          <p:cNvGrpSpPr/>
          <p:nvPr/>
        </p:nvGrpSpPr>
        <p:grpSpPr>
          <a:xfrm>
            <a:off x="6573450" y="1108818"/>
            <a:ext cx="851792" cy="525993"/>
            <a:chOff x="5932613" y="2076403"/>
            <a:chExt cx="619317" cy="382432"/>
          </a:xfrm>
        </p:grpSpPr>
        <p:sp>
          <p:nvSpPr>
            <p:cNvPr id="1572" name="Tekstfelt 1571">
              <a:extLst>
                <a:ext uri="{FF2B5EF4-FFF2-40B4-BE49-F238E27FC236}">
                  <a16:creationId xmlns:a16="http://schemas.microsoft.com/office/drawing/2014/main" id="{6CD301A0-2CB7-9BE9-F5E3-FF74E34F4C0B}"/>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86</a:t>
              </a:r>
            </a:p>
          </p:txBody>
        </p:sp>
        <p:sp>
          <p:nvSpPr>
            <p:cNvPr id="1573" name="Tekstfelt 1572">
              <a:extLst>
                <a:ext uri="{FF2B5EF4-FFF2-40B4-BE49-F238E27FC236}">
                  <a16:creationId xmlns:a16="http://schemas.microsoft.com/office/drawing/2014/main" id="{E1F12B4A-51BE-D00C-9CE6-12AD01F27E5E}"/>
                </a:ext>
              </a:extLst>
            </p:cNvPr>
            <p:cNvSpPr txBox="1"/>
            <p:nvPr/>
          </p:nvSpPr>
          <p:spPr>
            <a:xfrm>
              <a:off x="6157156" y="2117747"/>
              <a:ext cx="394774" cy="335661"/>
            </a:xfrm>
            <a:prstGeom prst="rect">
              <a:avLst/>
            </a:prstGeom>
            <a:noFill/>
            <a:scene3d>
              <a:camera prst="orthographicFront"/>
              <a:lightRig rig="threePt" dir="t"/>
            </a:scene3d>
            <a:sp3d>
              <a:bevelT h="38100"/>
            </a:sp3d>
          </p:spPr>
          <p:txBody>
            <a:bodyPr wrap="square" rtlCol="0">
              <a:spAutoFit/>
            </a:bodyPr>
            <a:lstStyle/>
            <a:p>
              <a:r>
                <a:rPr lang="da-DK" sz="2400" dirty="0" err="1"/>
                <a:t>Rn</a:t>
              </a:r>
              <a:endParaRPr lang="da-DK" sz="2400" dirty="0"/>
            </a:p>
          </p:txBody>
        </p:sp>
        <p:sp>
          <p:nvSpPr>
            <p:cNvPr id="1574" name="Tekstfelt 1573">
              <a:extLst>
                <a:ext uri="{FF2B5EF4-FFF2-40B4-BE49-F238E27FC236}">
                  <a16:creationId xmlns:a16="http://schemas.microsoft.com/office/drawing/2014/main" id="{47FD2E47-B717-13AE-1031-24A29978D9D9}"/>
                </a:ext>
              </a:extLst>
            </p:cNvPr>
            <p:cNvSpPr txBox="1"/>
            <p:nvPr/>
          </p:nvSpPr>
          <p:spPr>
            <a:xfrm>
              <a:off x="5932613" y="2076403"/>
              <a:ext cx="353220" cy="223776"/>
            </a:xfrm>
            <a:prstGeom prst="rect">
              <a:avLst/>
            </a:prstGeom>
            <a:noFill/>
          </p:spPr>
          <p:txBody>
            <a:bodyPr wrap="square" rtlCol="0">
              <a:spAutoFit/>
            </a:bodyPr>
            <a:lstStyle/>
            <a:p>
              <a:r>
                <a:rPr lang="da-DK" sz="1400" dirty="0"/>
                <a:t>222</a:t>
              </a:r>
            </a:p>
          </p:txBody>
        </p:sp>
      </p:grpSp>
      <p:cxnSp>
        <p:nvCxnSpPr>
          <p:cNvPr id="1561" name="Lige pilforbindelse 1560">
            <a:extLst>
              <a:ext uri="{FF2B5EF4-FFF2-40B4-BE49-F238E27FC236}">
                <a16:creationId xmlns:a16="http://schemas.microsoft.com/office/drawing/2014/main" id="{98C648ED-B7C8-6D6F-FC12-DC6373388E58}"/>
              </a:ext>
            </a:extLst>
          </p:cNvPr>
          <p:cNvCxnSpPr/>
          <p:nvPr/>
        </p:nvCxnSpPr>
        <p:spPr>
          <a:xfrm>
            <a:off x="7333391" y="1387847"/>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2" name="Gruppe 1561">
            <a:extLst>
              <a:ext uri="{FF2B5EF4-FFF2-40B4-BE49-F238E27FC236}">
                <a16:creationId xmlns:a16="http://schemas.microsoft.com/office/drawing/2014/main" id="{729467EB-3FD6-C491-EBB7-DF5D8710BB18}"/>
              </a:ext>
            </a:extLst>
          </p:cNvPr>
          <p:cNvGrpSpPr/>
          <p:nvPr/>
        </p:nvGrpSpPr>
        <p:grpSpPr>
          <a:xfrm>
            <a:off x="7475425" y="1106334"/>
            <a:ext cx="948971" cy="525993"/>
            <a:chOff x="5892013" y="2076403"/>
            <a:chExt cx="689974" cy="382432"/>
          </a:xfrm>
        </p:grpSpPr>
        <p:sp>
          <p:nvSpPr>
            <p:cNvPr id="1569" name="Tekstfelt 1568">
              <a:extLst>
                <a:ext uri="{FF2B5EF4-FFF2-40B4-BE49-F238E27FC236}">
                  <a16:creationId xmlns:a16="http://schemas.microsoft.com/office/drawing/2014/main" id="{4B216F94-DE55-05AF-2177-192C93A7671C}"/>
                </a:ext>
              </a:extLst>
            </p:cNvPr>
            <p:cNvSpPr txBox="1"/>
            <p:nvPr/>
          </p:nvSpPr>
          <p:spPr>
            <a:xfrm>
              <a:off x="59318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84</a:t>
              </a:r>
            </a:p>
          </p:txBody>
        </p:sp>
        <p:sp>
          <p:nvSpPr>
            <p:cNvPr id="1570" name="Tekstfelt 1569">
              <a:extLst>
                <a:ext uri="{FF2B5EF4-FFF2-40B4-BE49-F238E27FC236}">
                  <a16:creationId xmlns:a16="http://schemas.microsoft.com/office/drawing/2014/main" id="{C7DD4088-3E6C-FE74-49DE-CB0AF0D4E9FD}"/>
                </a:ext>
              </a:extLst>
            </p:cNvPr>
            <p:cNvSpPr txBox="1"/>
            <p:nvPr/>
          </p:nvSpPr>
          <p:spPr>
            <a:xfrm>
              <a:off x="6116556" y="2117747"/>
              <a:ext cx="465431" cy="335661"/>
            </a:xfrm>
            <a:prstGeom prst="rect">
              <a:avLst/>
            </a:prstGeom>
            <a:noFill/>
            <a:scene3d>
              <a:camera prst="orthographicFront"/>
              <a:lightRig rig="threePt" dir="t"/>
            </a:scene3d>
            <a:sp3d>
              <a:bevelT h="38100"/>
            </a:sp3d>
          </p:spPr>
          <p:txBody>
            <a:bodyPr wrap="square" rtlCol="0">
              <a:spAutoFit/>
            </a:bodyPr>
            <a:lstStyle/>
            <a:p>
              <a:r>
                <a:rPr lang="da-DK" sz="2400" dirty="0"/>
                <a:t>Po</a:t>
              </a:r>
            </a:p>
          </p:txBody>
        </p:sp>
        <p:sp>
          <p:nvSpPr>
            <p:cNvPr id="1571" name="Tekstfelt 1570">
              <a:extLst>
                <a:ext uri="{FF2B5EF4-FFF2-40B4-BE49-F238E27FC236}">
                  <a16:creationId xmlns:a16="http://schemas.microsoft.com/office/drawing/2014/main" id="{60639010-EBC7-252B-68F3-5445306AC4F3}"/>
                </a:ext>
              </a:extLst>
            </p:cNvPr>
            <p:cNvSpPr txBox="1"/>
            <p:nvPr/>
          </p:nvSpPr>
          <p:spPr>
            <a:xfrm>
              <a:off x="5892013" y="2076403"/>
              <a:ext cx="353220" cy="223776"/>
            </a:xfrm>
            <a:prstGeom prst="rect">
              <a:avLst/>
            </a:prstGeom>
            <a:noFill/>
          </p:spPr>
          <p:txBody>
            <a:bodyPr wrap="square" rtlCol="0">
              <a:spAutoFit/>
            </a:bodyPr>
            <a:lstStyle/>
            <a:p>
              <a:r>
                <a:rPr lang="da-DK" sz="1400" dirty="0"/>
                <a:t>218</a:t>
              </a:r>
            </a:p>
          </p:txBody>
        </p:sp>
      </p:grpSp>
      <p:grpSp>
        <p:nvGrpSpPr>
          <p:cNvPr id="1565" name="Gruppe 1564">
            <a:extLst>
              <a:ext uri="{FF2B5EF4-FFF2-40B4-BE49-F238E27FC236}">
                <a16:creationId xmlns:a16="http://schemas.microsoft.com/office/drawing/2014/main" id="{AB39EB60-F083-E2F8-C49A-A44EBE189BB6}"/>
              </a:ext>
            </a:extLst>
          </p:cNvPr>
          <p:cNvGrpSpPr/>
          <p:nvPr/>
        </p:nvGrpSpPr>
        <p:grpSpPr>
          <a:xfrm>
            <a:off x="8305877" y="1110224"/>
            <a:ext cx="848957" cy="525993"/>
            <a:chOff x="5876788" y="2076403"/>
            <a:chExt cx="617256" cy="382432"/>
          </a:xfrm>
        </p:grpSpPr>
        <p:sp>
          <p:nvSpPr>
            <p:cNvPr id="1566" name="Tekstfelt 1565">
              <a:extLst>
                <a:ext uri="{FF2B5EF4-FFF2-40B4-BE49-F238E27FC236}">
                  <a16:creationId xmlns:a16="http://schemas.microsoft.com/office/drawing/2014/main" id="{2D66362A-F7C8-ADF2-467C-0646252A5738}"/>
                </a:ext>
              </a:extLst>
            </p:cNvPr>
            <p:cNvSpPr txBox="1"/>
            <p:nvPr/>
          </p:nvSpPr>
          <p:spPr>
            <a:xfrm>
              <a:off x="5916588"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82</a:t>
              </a:r>
            </a:p>
          </p:txBody>
        </p:sp>
        <p:sp>
          <p:nvSpPr>
            <p:cNvPr id="1567" name="Tekstfelt 1566">
              <a:extLst>
                <a:ext uri="{FF2B5EF4-FFF2-40B4-BE49-F238E27FC236}">
                  <a16:creationId xmlns:a16="http://schemas.microsoft.com/office/drawing/2014/main" id="{83F2708B-CE0F-1C95-1EC3-0557DBFC4723}"/>
                </a:ext>
              </a:extLst>
            </p:cNvPr>
            <p:cNvSpPr txBox="1"/>
            <p:nvPr/>
          </p:nvSpPr>
          <p:spPr>
            <a:xfrm>
              <a:off x="6096256" y="2117747"/>
              <a:ext cx="397788" cy="335661"/>
            </a:xfrm>
            <a:prstGeom prst="rect">
              <a:avLst/>
            </a:prstGeom>
            <a:noFill/>
            <a:scene3d>
              <a:camera prst="orthographicFront"/>
              <a:lightRig rig="threePt" dir="t"/>
            </a:scene3d>
            <a:sp3d>
              <a:bevelT h="38100"/>
            </a:sp3d>
          </p:spPr>
          <p:txBody>
            <a:bodyPr wrap="square" rtlCol="0">
              <a:spAutoFit/>
            </a:bodyPr>
            <a:lstStyle/>
            <a:p>
              <a:r>
                <a:rPr lang="da-DK" sz="2400" dirty="0" err="1"/>
                <a:t>Pb</a:t>
              </a:r>
              <a:endParaRPr lang="da-DK" sz="2400" dirty="0"/>
            </a:p>
          </p:txBody>
        </p:sp>
        <p:sp>
          <p:nvSpPr>
            <p:cNvPr id="1568" name="Tekstfelt 1567">
              <a:extLst>
                <a:ext uri="{FF2B5EF4-FFF2-40B4-BE49-F238E27FC236}">
                  <a16:creationId xmlns:a16="http://schemas.microsoft.com/office/drawing/2014/main" id="{420D8F8B-8421-5CC9-F1F2-997FCF0D5888}"/>
                </a:ext>
              </a:extLst>
            </p:cNvPr>
            <p:cNvSpPr txBox="1"/>
            <p:nvPr/>
          </p:nvSpPr>
          <p:spPr>
            <a:xfrm>
              <a:off x="5876788" y="2076403"/>
              <a:ext cx="353220" cy="223776"/>
            </a:xfrm>
            <a:prstGeom prst="rect">
              <a:avLst/>
            </a:prstGeom>
            <a:noFill/>
          </p:spPr>
          <p:txBody>
            <a:bodyPr wrap="square" rtlCol="0">
              <a:spAutoFit/>
            </a:bodyPr>
            <a:lstStyle/>
            <a:p>
              <a:r>
                <a:rPr lang="da-DK" sz="1400" dirty="0"/>
                <a:t>214</a:t>
              </a:r>
            </a:p>
          </p:txBody>
        </p:sp>
      </p:grpSp>
      <p:cxnSp>
        <p:nvCxnSpPr>
          <p:cNvPr id="1563" name="Lige pilforbindelse 1562">
            <a:extLst>
              <a:ext uri="{FF2B5EF4-FFF2-40B4-BE49-F238E27FC236}">
                <a16:creationId xmlns:a16="http://schemas.microsoft.com/office/drawing/2014/main" id="{EEEEC666-84E6-2DFA-489E-645A9A312E4F}"/>
              </a:ext>
            </a:extLst>
          </p:cNvPr>
          <p:cNvCxnSpPr/>
          <p:nvPr/>
        </p:nvCxnSpPr>
        <p:spPr>
          <a:xfrm>
            <a:off x="8253383" y="1389101"/>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cxnSp>
        <p:nvCxnSpPr>
          <p:cNvPr id="1564" name="Lige pilforbindelse 1563">
            <a:extLst>
              <a:ext uri="{FF2B5EF4-FFF2-40B4-BE49-F238E27FC236}">
                <a16:creationId xmlns:a16="http://schemas.microsoft.com/office/drawing/2014/main" id="{9A92121F-4F73-9960-1F78-66CD8A16B7B6}"/>
              </a:ext>
            </a:extLst>
          </p:cNvPr>
          <p:cNvCxnSpPr/>
          <p:nvPr/>
        </p:nvCxnSpPr>
        <p:spPr>
          <a:xfrm>
            <a:off x="9085281" y="1394697"/>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692" name="Gruppe 691">
            <a:extLst>
              <a:ext uri="{FF2B5EF4-FFF2-40B4-BE49-F238E27FC236}">
                <a16:creationId xmlns:a16="http://schemas.microsoft.com/office/drawing/2014/main" id="{1BFF6855-0B7D-C8ED-CE33-8428659DD500}"/>
              </a:ext>
            </a:extLst>
          </p:cNvPr>
          <p:cNvGrpSpPr/>
          <p:nvPr/>
        </p:nvGrpSpPr>
        <p:grpSpPr>
          <a:xfrm>
            <a:off x="6574852" y="1814883"/>
            <a:ext cx="838068" cy="525993"/>
            <a:chOff x="5932613" y="2076403"/>
            <a:chExt cx="609339" cy="382432"/>
          </a:xfrm>
        </p:grpSpPr>
        <p:sp>
          <p:nvSpPr>
            <p:cNvPr id="1555" name="Tekstfelt 1554">
              <a:extLst>
                <a:ext uri="{FF2B5EF4-FFF2-40B4-BE49-F238E27FC236}">
                  <a16:creationId xmlns:a16="http://schemas.microsoft.com/office/drawing/2014/main" id="{3EDC7D54-296D-0386-4BA4-720EAA8C9DE7}"/>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83</a:t>
              </a:r>
            </a:p>
          </p:txBody>
        </p:sp>
        <p:sp>
          <p:nvSpPr>
            <p:cNvPr id="1558" name="Tekstfelt 1557">
              <a:extLst>
                <a:ext uri="{FF2B5EF4-FFF2-40B4-BE49-F238E27FC236}">
                  <a16:creationId xmlns:a16="http://schemas.microsoft.com/office/drawing/2014/main" id="{6216620B-4922-4416-EB91-CC4BEE0C22EE}"/>
                </a:ext>
              </a:extLst>
            </p:cNvPr>
            <p:cNvSpPr txBox="1"/>
            <p:nvPr/>
          </p:nvSpPr>
          <p:spPr>
            <a:xfrm>
              <a:off x="6177456" y="2117747"/>
              <a:ext cx="364496" cy="335661"/>
            </a:xfrm>
            <a:prstGeom prst="rect">
              <a:avLst/>
            </a:prstGeom>
            <a:noFill/>
            <a:scene3d>
              <a:camera prst="orthographicFront"/>
              <a:lightRig rig="threePt" dir="t"/>
            </a:scene3d>
            <a:sp3d>
              <a:bevelT h="38100"/>
            </a:sp3d>
          </p:spPr>
          <p:txBody>
            <a:bodyPr wrap="square" rtlCol="0">
              <a:spAutoFit/>
            </a:bodyPr>
            <a:lstStyle/>
            <a:p>
              <a:r>
                <a:rPr lang="da-DK" sz="2400" dirty="0"/>
                <a:t>Bi</a:t>
              </a:r>
            </a:p>
          </p:txBody>
        </p:sp>
        <p:sp>
          <p:nvSpPr>
            <p:cNvPr id="1559" name="Tekstfelt 1558">
              <a:extLst>
                <a:ext uri="{FF2B5EF4-FFF2-40B4-BE49-F238E27FC236}">
                  <a16:creationId xmlns:a16="http://schemas.microsoft.com/office/drawing/2014/main" id="{916926FA-318F-DAFA-B5A3-B68F41E5A1A6}"/>
                </a:ext>
              </a:extLst>
            </p:cNvPr>
            <p:cNvSpPr txBox="1"/>
            <p:nvPr/>
          </p:nvSpPr>
          <p:spPr>
            <a:xfrm>
              <a:off x="5932613" y="2076403"/>
              <a:ext cx="353220" cy="223776"/>
            </a:xfrm>
            <a:prstGeom prst="rect">
              <a:avLst/>
            </a:prstGeom>
            <a:noFill/>
          </p:spPr>
          <p:txBody>
            <a:bodyPr wrap="square" rtlCol="0">
              <a:spAutoFit/>
            </a:bodyPr>
            <a:lstStyle/>
            <a:p>
              <a:r>
                <a:rPr lang="da-DK" sz="1400" dirty="0"/>
                <a:t>214</a:t>
              </a:r>
            </a:p>
          </p:txBody>
        </p:sp>
      </p:grpSp>
      <p:cxnSp>
        <p:nvCxnSpPr>
          <p:cNvPr id="693" name="Lige pilforbindelse 692">
            <a:extLst>
              <a:ext uri="{FF2B5EF4-FFF2-40B4-BE49-F238E27FC236}">
                <a16:creationId xmlns:a16="http://schemas.microsoft.com/office/drawing/2014/main" id="{FEE3DF72-9E3D-60C1-37AF-53360BD0440B}"/>
              </a:ext>
            </a:extLst>
          </p:cNvPr>
          <p:cNvCxnSpPr/>
          <p:nvPr/>
        </p:nvCxnSpPr>
        <p:spPr>
          <a:xfrm>
            <a:off x="7334798" y="2093912"/>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39" name="Gruppe 1538">
            <a:extLst>
              <a:ext uri="{FF2B5EF4-FFF2-40B4-BE49-F238E27FC236}">
                <a16:creationId xmlns:a16="http://schemas.microsoft.com/office/drawing/2014/main" id="{48377596-4532-D57D-AE3B-26FC9A8FD0A9}"/>
              </a:ext>
            </a:extLst>
          </p:cNvPr>
          <p:cNvGrpSpPr/>
          <p:nvPr/>
        </p:nvGrpSpPr>
        <p:grpSpPr>
          <a:xfrm>
            <a:off x="7490793" y="1812399"/>
            <a:ext cx="864830" cy="525993"/>
            <a:chOff x="5902163" y="2076403"/>
            <a:chExt cx="628797" cy="382432"/>
          </a:xfrm>
        </p:grpSpPr>
        <p:sp>
          <p:nvSpPr>
            <p:cNvPr id="1551" name="Tekstfelt 1550">
              <a:extLst>
                <a:ext uri="{FF2B5EF4-FFF2-40B4-BE49-F238E27FC236}">
                  <a16:creationId xmlns:a16="http://schemas.microsoft.com/office/drawing/2014/main" id="{0B0E1033-9CCD-A32B-59F3-8C3098A0B796}"/>
                </a:ext>
              </a:extLst>
            </p:cNvPr>
            <p:cNvSpPr txBox="1"/>
            <p:nvPr/>
          </p:nvSpPr>
          <p:spPr>
            <a:xfrm>
              <a:off x="594196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84</a:t>
              </a:r>
            </a:p>
          </p:txBody>
        </p:sp>
        <p:sp>
          <p:nvSpPr>
            <p:cNvPr id="1552" name="Tekstfelt 1551">
              <a:extLst>
                <a:ext uri="{FF2B5EF4-FFF2-40B4-BE49-F238E27FC236}">
                  <a16:creationId xmlns:a16="http://schemas.microsoft.com/office/drawing/2014/main" id="{B1B0ED35-FCF3-4141-3FE4-7924719713D7}"/>
                </a:ext>
              </a:extLst>
            </p:cNvPr>
            <p:cNvSpPr txBox="1"/>
            <p:nvPr/>
          </p:nvSpPr>
          <p:spPr>
            <a:xfrm>
              <a:off x="6126706" y="2117747"/>
              <a:ext cx="404254" cy="335661"/>
            </a:xfrm>
            <a:prstGeom prst="rect">
              <a:avLst/>
            </a:prstGeom>
            <a:noFill/>
            <a:scene3d>
              <a:camera prst="orthographicFront"/>
              <a:lightRig rig="threePt" dir="t"/>
            </a:scene3d>
            <a:sp3d>
              <a:bevelT h="38100"/>
            </a:sp3d>
          </p:spPr>
          <p:txBody>
            <a:bodyPr wrap="square" rtlCol="0">
              <a:spAutoFit/>
            </a:bodyPr>
            <a:lstStyle/>
            <a:p>
              <a:r>
                <a:rPr lang="da-DK" sz="2400" dirty="0"/>
                <a:t>Po</a:t>
              </a:r>
            </a:p>
          </p:txBody>
        </p:sp>
        <p:sp>
          <p:nvSpPr>
            <p:cNvPr id="1553" name="Tekstfelt 1552">
              <a:extLst>
                <a:ext uri="{FF2B5EF4-FFF2-40B4-BE49-F238E27FC236}">
                  <a16:creationId xmlns:a16="http://schemas.microsoft.com/office/drawing/2014/main" id="{D1F364E8-9D72-F7AE-A618-9439C5C10EF9}"/>
                </a:ext>
              </a:extLst>
            </p:cNvPr>
            <p:cNvSpPr txBox="1"/>
            <p:nvPr/>
          </p:nvSpPr>
          <p:spPr>
            <a:xfrm>
              <a:off x="5902163" y="2076403"/>
              <a:ext cx="353220" cy="223776"/>
            </a:xfrm>
            <a:prstGeom prst="rect">
              <a:avLst/>
            </a:prstGeom>
            <a:noFill/>
          </p:spPr>
          <p:txBody>
            <a:bodyPr wrap="square" rtlCol="0">
              <a:spAutoFit/>
            </a:bodyPr>
            <a:lstStyle/>
            <a:p>
              <a:r>
                <a:rPr lang="da-DK" sz="1400" dirty="0"/>
                <a:t>214</a:t>
              </a:r>
            </a:p>
          </p:txBody>
        </p:sp>
      </p:grpSp>
      <p:cxnSp>
        <p:nvCxnSpPr>
          <p:cNvPr id="1541" name="Lige pilforbindelse 1540">
            <a:extLst>
              <a:ext uri="{FF2B5EF4-FFF2-40B4-BE49-F238E27FC236}">
                <a16:creationId xmlns:a16="http://schemas.microsoft.com/office/drawing/2014/main" id="{937623E1-A1CA-0375-4446-8139358E6A1A}"/>
              </a:ext>
            </a:extLst>
          </p:cNvPr>
          <p:cNvCxnSpPr/>
          <p:nvPr/>
        </p:nvCxnSpPr>
        <p:spPr>
          <a:xfrm>
            <a:off x="8254790" y="2095166"/>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43" name="Gruppe 1542">
            <a:extLst>
              <a:ext uri="{FF2B5EF4-FFF2-40B4-BE49-F238E27FC236}">
                <a16:creationId xmlns:a16="http://schemas.microsoft.com/office/drawing/2014/main" id="{1CB69044-CA30-A3FE-D7A9-B39FDB530049}"/>
              </a:ext>
            </a:extLst>
          </p:cNvPr>
          <p:cNvGrpSpPr/>
          <p:nvPr/>
        </p:nvGrpSpPr>
        <p:grpSpPr>
          <a:xfrm>
            <a:off x="8335203" y="1816289"/>
            <a:ext cx="872088" cy="525993"/>
            <a:chOff x="5897088" y="2076403"/>
            <a:chExt cx="634074" cy="382432"/>
          </a:xfrm>
        </p:grpSpPr>
        <p:sp>
          <p:nvSpPr>
            <p:cNvPr id="1544" name="Tekstfelt 1543">
              <a:extLst>
                <a:ext uri="{FF2B5EF4-FFF2-40B4-BE49-F238E27FC236}">
                  <a16:creationId xmlns:a16="http://schemas.microsoft.com/office/drawing/2014/main" id="{ADE55013-3D21-1645-DE78-F644C0596451}"/>
                </a:ext>
              </a:extLst>
            </p:cNvPr>
            <p:cNvSpPr txBox="1"/>
            <p:nvPr/>
          </p:nvSpPr>
          <p:spPr>
            <a:xfrm>
              <a:off x="5936888"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82</a:t>
              </a:r>
            </a:p>
          </p:txBody>
        </p:sp>
        <p:sp>
          <p:nvSpPr>
            <p:cNvPr id="1546" name="Tekstfelt 1545">
              <a:extLst>
                <a:ext uri="{FF2B5EF4-FFF2-40B4-BE49-F238E27FC236}">
                  <a16:creationId xmlns:a16="http://schemas.microsoft.com/office/drawing/2014/main" id="{919EE5E8-CA9E-96CD-58A0-5CFBCB45919F}"/>
                </a:ext>
              </a:extLst>
            </p:cNvPr>
            <p:cNvSpPr txBox="1"/>
            <p:nvPr/>
          </p:nvSpPr>
          <p:spPr>
            <a:xfrm>
              <a:off x="6106406" y="2117747"/>
              <a:ext cx="424756" cy="335661"/>
            </a:xfrm>
            <a:prstGeom prst="rect">
              <a:avLst/>
            </a:prstGeom>
            <a:noFill/>
            <a:scene3d>
              <a:camera prst="orthographicFront"/>
              <a:lightRig rig="threePt" dir="t"/>
            </a:scene3d>
            <a:sp3d>
              <a:bevelT h="38100"/>
            </a:sp3d>
          </p:spPr>
          <p:txBody>
            <a:bodyPr wrap="square" rtlCol="0">
              <a:spAutoFit/>
            </a:bodyPr>
            <a:lstStyle/>
            <a:p>
              <a:r>
                <a:rPr lang="da-DK" sz="2400" dirty="0" err="1"/>
                <a:t>Pb</a:t>
              </a:r>
              <a:endParaRPr lang="da-DK" sz="2400" dirty="0"/>
            </a:p>
          </p:txBody>
        </p:sp>
        <p:sp>
          <p:nvSpPr>
            <p:cNvPr id="1549" name="Tekstfelt 1548">
              <a:extLst>
                <a:ext uri="{FF2B5EF4-FFF2-40B4-BE49-F238E27FC236}">
                  <a16:creationId xmlns:a16="http://schemas.microsoft.com/office/drawing/2014/main" id="{59B7AACF-E2F6-57F0-C783-14026134B2F7}"/>
                </a:ext>
              </a:extLst>
            </p:cNvPr>
            <p:cNvSpPr txBox="1"/>
            <p:nvPr/>
          </p:nvSpPr>
          <p:spPr>
            <a:xfrm>
              <a:off x="5897088" y="2076403"/>
              <a:ext cx="353220" cy="223776"/>
            </a:xfrm>
            <a:prstGeom prst="rect">
              <a:avLst/>
            </a:prstGeom>
            <a:noFill/>
          </p:spPr>
          <p:txBody>
            <a:bodyPr wrap="square" rtlCol="0">
              <a:spAutoFit/>
            </a:bodyPr>
            <a:lstStyle/>
            <a:p>
              <a:r>
                <a:rPr lang="da-DK" sz="1400" dirty="0"/>
                <a:t>210</a:t>
              </a:r>
            </a:p>
          </p:txBody>
        </p:sp>
      </p:grpSp>
      <p:cxnSp>
        <p:nvCxnSpPr>
          <p:cNvPr id="1542" name="Lige pilforbindelse 1541">
            <a:extLst>
              <a:ext uri="{FF2B5EF4-FFF2-40B4-BE49-F238E27FC236}">
                <a16:creationId xmlns:a16="http://schemas.microsoft.com/office/drawing/2014/main" id="{23010369-A128-DEF2-CF48-507001F84347}"/>
              </a:ext>
            </a:extLst>
          </p:cNvPr>
          <p:cNvCxnSpPr/>
          <p:nvPr/>
        </p:nvCxnSpPr>
        <p:spPr>
          <a:xfrm>
            <a:off x="9086688" y="2100762"/>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673" name="Gruppe 672">
            <a:extLst>
              <a:ext uri="{FF2B5EF4-FFF2-40B4-BE49-F238E27FC236}">
                <a16:creationId xmlns:a16="http://schemas.microsoft.com/office/drawing/2014/main" id="{210067F7-F5F1-B40C-215C-B1F76F9BC6E2}"/>
              </a:ext>
            </a:extLst>
          </p:cNvPr>
          <p:cNvGrpSpPr/>
          <p:nvPr/>
        </p:nvGrpSpPr>
        <p:grpSpPr>
          <a:xfrm>
            <a:off x="6570661" y="2481797"/>
            <a:ext cx="781164" cy="525993"/>
            <a:chOff x="5932613" y="2076403"/>
            <a:chExt cx="567965" cy="382432"/>
          </a:xfrm>
        </p:grpSpPr>
        <p:sp>
          <p:nvSpPr>
            <p:cNvPr id="685" name="Tekstfelt 684">
              <a:extLst>
                <a:ext uri="{FF2B5EF4-FFF2-40B4-BE49-F238E27FC236}">
                  <a16:creationId xmlns:a16="http://schemas.microsoft.com/office/drawing/2014/main" id="{F2F425B1-A6F6-020F-C748-222D0DAF8F6B}"/>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83</a:t>
              </a:r>
            </a:p>
          </p:txBody>
        </p:sp>
        <p:sp>
          <p:nvSpPr>
            <p:cNvPr id="686" name="Tekstfelt 685">
              <a:extLst>
                <a:ext uri="{FF2B5EF4-FFF2-40B4-BE49-F238E27FC236}">
                  <a16:creationId xmlns:a16="http://schemas.microsoft.com/office/drawing/2014/main" id="{42CDF1BA-4F20-43CF-71AE-BAADA7C4E7F9}"/>
                </a:ext>
              </a:extLst>
            </p:cNvPr>
            <p:cNvSpPr txBox="1"/>
            <p:nvPr/>
          </p:nvSpPr>
          <p:spPr>
            <a:xfrm>
              <a:off x="6177456" y="2117747"/>
              <a:ext cx="323122" cy="335661"/>
            </a:xfrm>
            <a:prstGeom prst="rect">
              <a:avLst/>
            </a:prstGeom>
            <a:noFill/>
            <a:scene3d>
              <a:camera prst="orthographicFront"/>
              <a:lightRig rig="threePt" dir="t"/>
            </a:scene3d>
            <a:sp3d>
              <a:bevelT h="38100"/>
            </a:sp3d>
          </p:spPr>
          <p:txBody>
            <a:bodyPr wrap="square" rtlCol="0">
              <a:spAutoFit/>
            </a:bodyPr>
            <a:lstStyle/>
            <a:p>
              <a:r>
                <a:rPr lang="da-DK" sz="2400" dirty="0"/>
                <a:t>Bi</a:t>
              </a:r>
            </a:p>
          </p:txBody>
        </p:sp>
        <p:sp>
          <p:nvSpPr>
            <p:cNvPr id="687" name="Tekstfelt 686">
              <a:extLst>
                <a:ext uri="{FF2B5EF4-FFF2-40B4-BE49-F238E27FC236}">
                  <a16:creationId xmlns:a16="http://schemas.microsoft.com/office/drawing/2014/main" id="{F95E806E-2F6D-08E7-12FE-AD2EAFBFA230}"/>
                </a:ext>
              </a:extLst>
            </p:cNvPr>
            <p:cNvSpPr txBox="1"/>
            <p:nvPr/>
          </p:nvSpPr>
          <p:spPr>
            <a:xfrm>
              <a:off x="5932613" y="2076403"/>
              <a:ext cx="353220" cy="223776"/>
            </a:xfrm>
            <a:prstGeom prst="rect">
              <a:avLst/>
            </a:prstGeom>
            <a:noFill/>
          </p:spPr>
          <p:txBody>
            <a:bodyPr wrap="square" rtlCol="0">
              <a:spAutoFit/>
            </a:bodyPr>
            <a:lstStyle/>
            <a:p>
              <a:r>
                <a:rPr lang="da-DK" sz="1400" dirty="0"/>
                <a:t>210</a:t>
              </a:r>
            </a:p>
          </p:txBody>
        </p:sp>
      </p:grpSp>
      <p:cxnSp>
        <p:nvCxnSpPr>
          <p:cNvPr id="674" name="Lige pilforbindelse 673">
            <a:extLst>
              <a:ext uri="{FF2B5EF4-FFF2-40B4-BE49-F238E27FC236}">
                <a16:creationId xmlns:a16="http://schemas.microsoft.com/office/drawing/2014/main" id="{3E32FA50-1A1C-8C0A-E8A9-22D197A4D1DB}"/>
              </a:ext>
            </a:extLst>
          </p:cNvPr>
          <p:cNvCxnSpPr/>
          <p:nvPr/>
        </p:nvCxnSpPr>
        <p:spPr>
          <a:xfrm>
            <a:off x="7330600" y="2760826"/>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675" name="Gruppe 674">
            <a:extLst>
              <a:ext uri="{FF2B5EF4-FFF2-40B4-BE49-F238E27FC236}">
                <a16:creationId xmlns:a16="http://schemas.microsoft.com/office/drawing/2014/main" id="{D3D15370-E7C6-E63E-C355-14D7087811A4}"/>
              </a:ext>
            </a:extLst>
          </p:cNvPr>
          <p:cNvGrpSpPr/>
          <p:nvPr/>
        </p:nvGrpSpPr>
        <p:grpSpPr>
          <a:xfrm>
            <a:off x="7486595" y="2479313"/>
            <a:ext cx="836639" cy="525993"/>
            <a:chOff x="5902163" y="2076403"/>
            <a:chExt cx="608300" cy="382432"/>
          </a:xfrm>
        </p:grpSpPr>
        <p:sp>
          <p:nvSpPr>
            <p:cNvPr id="682" name="Tekstfelt 681">
              <a:extLst>
                <a:ext uri="{FF2B5EF4-FFF2-40B4-BE49-F238E27FC236}">
                  <a16:creationId xmlns:a16="http://schemas.microsoft.com/office/drawing/2014/main" id="{CBA131E9-0535-8938-B558-3BCFD76FE7E2}"/>
                </a:ext>
              </a:extLst>
            </p:cNvPr>
            <p:cNvSpPr txBox="1"/>
            <p:nvPr/>
          </p:nvSpPr>
          <p:spPr>
            <a:xfrm>
              <a:off x="594196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84</a:t>
              </a:r>
            </a:p>
          </p:txBody>
        </p:sp>
        <p:sp>
          <p:nvSpPr>
            <p:cNvPr id="683" name="Tekstfelt 682">
              <a:extLst>
                <a:ext uri="{FF2B5EF4-FFF2-40B4-BE49-F238E27FC236}">
                  <a16:creationId xmlns:a16="http://schemas.microsoft.com/office/drawing/2014/main" id="{7986892D-613D-7A56-4241-01082C67DA0E}"/>
                </a:ext>
              </a:extLst>
            </p:cNvPr>
            <p:cNvSpPr txBox="1"/>
            <p:nvPr/>
          </p:nvSpPr>
          <p:spPr>
            <a:xfrm>
              <a:off x="6121631" y="2117747"/>
              <a:ext cx="388832" cy="335661"/>
            </a:xfrm>
            <a:prstGeom prst="rect">
              <a:avLst/>
            </a:prstGeom>
            <a:noFill/>
            <a:scene3d>
              <a:camera prst="orthographicFront"/>
              <a:lightRig rig="threePt" dir="t"/>
            </a:scene3d>
            <a:sp3d>
              <a:bevelT h="38100"/>
            </a:sp3d>
          </p:spPr>
          <p:txBody>
            <a:bodyPr wrap="square" rtlCol="0">
              <a:spAutoFit/>
            </a:bodyPr>
            <a:lstStyle/>
            <a:p>
              <a:r>
                <a:rPr lang="da-DK" sz="2400" dirty="0"/>
                <a:t>Po</a:t>
              </a:r>
            </a:p>
          </p:txBody>
        </p:sp>
        <p:sp>
          <p:nvSpPr>
            <p:cNvPr id="684" name="Tekstfelt 683">
              <a:extLst>
                <a:ext uri="{FF2B5EF4-FFF2-40B4-BE49-F238E27FC236}">
                  <a16:creationId xmlns:a16="http://schemas.microsoft.com/office/drawing/2014/main" id="{1114FC99-7002-1CC9-0E3A-6F9CA9598847}"/>
                </a:ext>
              </a:extLst>
            </p:cNvPr>
            <p:cNvSpPr txBox="1"/>
            <p:nvPr/>
          </p:nvSpPr>
          <p:spPr>
            <a:xfrm>
              <a:off x="5902163" y="2076403"/>
              <a:ext cx="353220" cy="223776"/>
            </a:xfrm>
            <a:prstGeom prst="rect">
              <a:avLst/>
            </a:prstGeom>
            <a:noFill/>
          </p:spPr>
          <p:txBody>
            <a:bodyPr wrap="square" rtlCol="0">
              <a:spAutoFit/>
            </a:bodyPr>
            <a:lstStyle/>
            <a:p>
              <a:r>
                <a:rPr lang="da-DK" sz="1400" dirty="0"/>
                <a:t>210</a:t>
              </a:r>
            </a:p>
          </p:txBody>
        </p:sp>
      </p:grpSp>
      <p:grpSp>
        <p:nvGrpSpPr>
          <p:cNvPr id="678" name="Gruppe 677">
            <a:extLst>
              <a:ext uri="{FF2B5EF4-FFF2-40B4-BE49-F238E27FC236}">
                <a16:creationId xmlns:a16="http://schemas.microsoft.com/office/drawing/2014/main" id="{EEE9FACF-0323-A2A1-938D-E8842416E69F}"/>
              </a:ext>
            </a:extLst>
          </p:cNvPr>
          <p:cNvGrpSpPr/>
          <p:nvPr/>
        </p:nvGrpSpPr>
        <p:grpSpPr>
          <a:xfrm>
            <a:off x="8337989" y="2483203"/>
            <a:ext cx="826785" cy="525993"/>
            <a:chOff x="5902163" y="2076403"/>
            <a:chExt cx="601135" cy="382432"/>
          </a:xfrm>
        </p:grpSpPr>
        <p:sp>
          <p:nvSpPr>
            <p:cNvPr id="679" name="Tekstfelt 678">
              <a:extLst>
                <a:ext uri="{FF2B5EF4-FFF2-40B4-BE49-F238E27FC236}">
                  <a16:creationId xmlns:a16="http://schemas.microsoft.com/office/drawing/2014/main" id="{8241F390-438F-C9EB-636B-46A3066B637E}"/>
                </a:ext>
              </a:extLst>
            </p:cNvPr>
            <p:cNvSpPr txBox="1"/>
            <p:nvPr/>
          </p:nvSpPr>
          <p:spPr>
            <a:xfrm>
              <a:off x="594196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82</a:t>
              </a:r>
            </a:p>
          </p:txBody>
        </p:sp>
        <p:sp>
          <p:nvSpPr>
            <p:cNvPr id="680" name="Tekstfelt 679">
              <a:extLst>
                <a:ext uri="{FF2B5EF4-FFF2-40B4-BE49-F238E27FC236}">
                  <a16:creationId xmlns:a16="http://schemas.microsoft.com/office/drawing/2014/main" id="{281EDCD0-FACE-9128-EEFF-3CBF3E487159}"/>
                </a:ext>
              </a:extLst>
            </p:cNvPr>
            <p:cNvSpPr txBox="1"/>
            <p:nvPr/>
          </p:nvSpPr>
          <p:spPr>
            <a:xfrm>
              <a:off x="6106406" y="2117747"/>
              <a:ext cx="396892" cy="335661"/>
            </a:xfrm>
            <a:prstGeom prst="rect">
              <a:avLst/>
            </a:prstGeom>
            <a:noFill/>
            <a:scene3d>
              <a:camera prst="orthographicFront"/>
              <a:lightRig rig="threePt" dir="t"/>
            </a:scene3d>
            <a:sp3d>
              <a:bevelT h="38100"/>
            </a:sp3d>
          </p:spPr>
          <p:txBody>
            <a:bodyPr wrap="square" rtlCol="0">
              <a:spAutoFit/>
            </a:bodyPr>
            <a:lstStyle/>
            <a:p>
              <a:r>
                <a:rPr lang="da-DK" sz="2400" dirty="0" err="1"/>
                <a:t>Pb</a:t>
              </a:r>
              <a:endParaRPr lang="da-DK" sz="2400" dirty="0"/>
            </a:p>
          </p:txBody>
        </p:sp>
        <p:sp>
          <p:nvSpPr>
            <p:cNvPr id="681" name="Tekstfelt 680">
              <a:extLst>
                <a:ext uri="{FF2B5EF4-FFF2-40B4-BE49-F238E27FC236}">
                  <a16:creationId xmlns:a16="http://schemas.microsoft.com/office/drawing/2014/main" id="{D06329E6-79F8-4DFD-A320-F2AF12D84F9B}"/>
                </a:ext>
              </a:extLst>
            </p:cNvPr>
            <p:cNvSpPr txBox="1"/>
            <p:nvPr/>
          </p:nvSpPr>
          <p:spPr>
            <a:xfrm>
              <a:off x="5902163" y="2076403"/>
              <a:ext cx="353220" cy="223776"/>
            </a:xfrm>
            <a:prstGeom prst="rect">
              <a:avLst/>
            </a:prstGeom>
            <a:noFill/>
          </p:spPr>
          <p:txBody>
            <a:bodyPr wrap="square" rtlCol="0">
              <a:spAutoFit/>
            </a:bodyPr>
            <a:lstStyle/>
            <a:p>
              <a:r>
                <a:rPr lang="da-DK" sz="1400" dirty="0"/>
                <a:t>206</a:t>
              </a:r>
            </a:p>
          </p:txBody>
        </p:sp>
      </p:grpSp>
      <p:cxnSp>
        <p:nvCxnSpPr>
          <p:cNvPr id="676" name="Lige pilforbindelse 675">
            <a:extLst>
              <a:ext uri="{FF2B5EF4-FFF2-40B4-BE49-F238E27FC236}">
                <a16:creationId xmlns:a16="http://schemas.microsoft.com/office/drawing/2014/main" id="{7723DE1D-F133-2BF7-3F64-80830FCBCAA1}"/>
              </a:ext>
            </a:extLst>
          </p:cNvPr>
          <p:cNvCxnSpPr/>
          <p:nvPr/>
        </p:nvCxnSpPr>
        <p:spPr>
          <a:xfrm>
            <a:off x="8250592" y="2762080"/>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cxnSp>
        <p:nvCxnSpPr>
          <p:cNvPr id="2553" name="Lige pilforbindelse 2552">
            <a:extLst>
              <a:ext uri="{FF2B5EF4-FFF2-40B4-BE49-F238E27FC236}">
                <a16:creationId xmlns:a16="http://schemas.microsoft.com/office/drawing/2014/main" id="{A8EC8D9E-A4F9-9563-4E17-803BD22EF0DF}"/>
              </a:ext>
            </a:extLst>
          </p:cNvPr>
          <p:cNvCxnSpPr>
            <a:cxnSpLocks/>
          </p:cNvCxnSpPr>
          <p:nvPr/>
        </p:nvCxnSpPr>
        <p:spPr>
          <a:xfrm flipH="1">
            <a:off x="5053063" y="4799420"/>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2554" name="Lige pilforbindelse 2553">
            <a:extLst>
              <a:ext uri="{FF2B5EF4-FFF2-40B4-BE49-F238E27FC236}">
                <a16:creationId xmlns:a16="http://schemas.microsoft.com/office/drawing/2014/main" id="{31F61C68-58E9-AACF-D5C5-93887A228837}"/>
              </a:ext>
            </a:extLst>
          </p:cNvPr>
          <p:cNvCxnSpPr>
            <a:cxnSpLocks/>
          </p:cNvCxnSpPr>
          <p:nvPr/>
        </p:nvCxnSpPr>
        <p:spPr>
          <a:xfrm flipH="1">
            <a:off x="4183102" y="5650798"/>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2555" name="Lige pilforbindelse 2554">
            <a:extLst>
              <a:ext uri="{FF2B5EF4-FFF2-40B4-BE49-F238E27FC236}">
                <a16:creationId xmlns:a16="http://schemas.microsoft.com/office/drawing/2014/main" id="{0CFAF263-BE65-7F3A-6181-059DF8892D95}"/>
              </a:ext>
            </a:extLst>
          </p:cNvPr>
          <p:cNvCxnSpPr>
            <a:cxnSpLocks/>
          </p:cNvCxnSpPr>
          <p:nvPr/>
        </p:nvCxnSpPr>
        <p:spPr>
          <a:xfrm flipH="1">
            <a:off x="2454019" y="5656747"/>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2556" name="Lige pilforbindelse 2555">
            <a:extLst>
              <a:ext uri="{FF2B5EF4-FFF2-40B4-BE49-F238E27FC236}">
                <a16:creationId xmlns:a16="http://schemas.microsoft.com/office/drawing/2014/main" id="{B203C247-67FC-91A0-1D44-594E3CF9D046}"/>
              </a:ext>
            </a:extLst>
          </p:cNvPr>
          <p:cNvCxnSpPr>
            <a:cxnSpLocks noChangeAspect="1"/>
          </p:cNvCxnSpPr>
          <p:nvPr/>
        </p:nvCxnSpPr>
        <p:spPr>
          <a:xfrm rot="10800000">
            <a:off x="3740164" y="6065641"/>
            <a:ext cx="252000" cy="212400"/>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2557" name="Lige pilforbindelse 2556">
            <a:extLst>
              <a:ext uri="{FF2B5EF4-FFF2-40B4-BE49-F238E27FC236}">
                <a16:creationId xmlns:a16="http://schemas.microsoft.com/office/drawing/2014/main" id="{BADBABCF-F779-CC4F-B297-ADAE350E05E5}"/>
              </a:ext>
            </a:extLst>
          </p:cNvPr>
          <p:cNvCxnSpPr>
            <a:cxnSpLocks noChangeAspect="1"/>
          </p:cNvCxnSpPr>
          <p:nvPr/>
        </p:nvCxnSpPr>
        <p:spPr>
          <a:xfrm rot="10800000">
            <a:off x="3307849" y="5633326"/>
            <a:ext cx="252000" cy="212400"/>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2558" name="Lige pilforbindelse 2557">
            <a:extLst>
              <a:ext uri="{FF2B5EF4-FFF2-40B4-BE49-F238E27FC236}">
                <a16:creationId xmlns:a16="http://schemas.microsoft.com/office/drawing/2014/main" id="{223B8C19-530F-3012-66FD-DEFDB174CAD9}"/>
              </a:ext>
            </a:extLst>
          </p:cNvPr>
          <p:cNvCxnSpPr>
            <a:cxnSpLocks noChangeAspect="1"/>
          </p:cNvCxnSpPr>
          <p:nvPr/>
        </p:nvCxnSpPr>
        <p:spPr>
          <a:xfrm rot="10800000">
            <a:off x="1995339" y="6081194"/>
            <a:ext cx="252000" cy="212400"/>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2559" name="Lige pilforbindelse 2558">
            <a:extLst>
              <a:ext uri="{FF2B5EF4-FFF2-40B4-BE49-F238E27FC236}">
                <a16:creationId xmlns:a16="http://schemas.microsoft.com/office/drawing/2014/main" id="{C592BE90-1396-CAA1-AD78-F437E2CB2A37}"/>
              </a:ext>
            </a:extLst>
          </p:cNvPr>
          <p:cNvCxnSpPr>
            <a:cxnSpLocks noChangeAspect="1"/>
          </p:cNvCxnSpPr>
          <p:nvPr/>
        </p:nvCxnSpPr>
        <p:spPr>
          <a:xfrm rot="10800000">
            <a:off x="1531924" y="5623999"/>
            <a:ext cx="252000" cy="212400"/>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2560" name="Lige pilforbindelse 2559">
            <a:extLst>
              <a:ext uri="{FF2B5EF4-FFF2-40B4-BE49-F238E27FC236}">
                <a16:creationId xmlns:a16="http://schemas.microsoft.com/office/drawing/2014/main" id="{CC483C96-A60E-FB75-0DA3-78CF30E9CA46}"/>
              </a:ext>
            </a:extLst>
          </p:cNvPr>
          <p:cNvCxnSpPr>
            <a:cxnSpLocks/>
          </p:cNvCxnSpPr>
          <p:nvPr/>
        </p:nvCxnSpPr>
        <p:spPr>
          <a:xfrm flipH="1">
            <a:off x="727857" y="5672301"/>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sp>
        <p:nvSpPr>
          <p:cNvPr id="3" name="Tekstfelt 2">
            <a:extLst>
              <a:ext uri="{FF2B5EF4-FFF2-40B4-BE49-F238E27FC236}">
                <a16:creationId xmlns:a16="http://schemas.microsoft.com/office/drawing/2014/main" id="{EDE1A9A3-F700-D37A-467D-E0E531354AC6}"/>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sp>
        <p:nvSpPr>
          <p:cNvPr id="4" name="Afrundet rektangel 3">
            <a:hlinkClick r:id="rId10" action="ppaction://hlinksldjump"/>
            <a:extLst>
              <a:ext uri="{FF2B5EF4-FFF2-40B4-BE49-F238E27FC236}">
                <a16:creationId xmlns:a16="http://schemas.microsoft.com/office/drawing/2014/main" id="{07CE1317-B530-DD0A-DCE8-F62F7CC53DC1}"/>
              </a:ext>
            </a:extLst>
          </p:cNvPr>
          <p:cNvSpPr/>
          <p:nvPr/>
        </p:nvSpPr>
        <p:spPr>
          <a:xfrm>
            <a:off x="6999740" y="5180615"/>
            <a:ext cx="1784598" cy="590791"/>
          </a:xfrm>
          <a:prstGeom prst="roundRect">
            <a:avLst/>
          </a:prstGeom>
          <a:solidFill>
            <a:srgbClr val="146A4A"/>
          </a:solidFill>
          <a:scene3d>
            <a:camera prst="orthographicFront"/>
            <a:lightRig rig="threePt" dir="t"/>
          </a:scene3d>
          <a:sp3d>
            <a:bevelT/>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da-DK" sz="2400" dirty="0"/>
              <a:t>Fortsæt </a:t>
            </a:r>
          </a:p>
        </p:txBody>
      </p:sp>
      <p:pic>
        <p:nvPicPr>
          <p:cNvPr id="5" name="Picture 4" descr="Top Hemmeligt, Klassificeret, Fortrolig">
            <a:extLst>
              <a:ext uri="{FF2B5EF4-FFF2-40B4-BE49-F238E27FC236}">
                <a16:creationId xmlns:a16="http://schemas.microsoft.com/office/drawing/2014/main" id="{8D17CE91-CA30-8CA3-B122-FF9877C850C8}"/>
              </a:ext>
            </a:extLst>
          </p:cNvPr>
          <p:cNvPicPr>
            <a:picLocks noChangeAspect="1" noChangeArrowheads="1"/>
          </p:cNvPicPr>
          <p:nvPr/>
        </p:nvPicPr>
        <p:blipFill rotWithShape="1">
          <a:blip r:embed="rId11">
            <a:clrChange>
              <a:clrFrom>
                <a:srgbClr val="FFFFFF"/>
              </a:clrFrom>
              <a:clrTo>
                <a:srgbClr val="FFFFFF">
                  <a:alpha val="0"/>
                </a:srgbClr>
              </a:clrTo>
            </a:clrChange>
            <a:extLst>
              <a:ext uri="{28A0092B-C50C-407E-A947-70E740481C1C}">
                <a14:useLocalDpi xmlns:a14="http://schemas.microsoft.com/office/drawing/2010/main" val="0"/>
              </a:ext>
            </a:extLst>
          </a:blip>
          <a:srcRect t="25410" b="25412"/>
          <a:stretch/>
        </p:blipFill>
        <p:spPr bwMode="auto">
          <a:xfrm rot="20867520">
            <a:off x="6893772" y="2884830"/>
            <a:ext cx="1751601" cy="861415"/>
          </a:xfrm>
          <a:prstGeom prst="rect">
            <a:avLst/>
          </a:prstGeom>
          <a:noFill/>
          <a:extLst>
            <a:ext uri="{909E8E84-426E-40DD-AFC4-6F175D3DCCD1}">
              <a14:hiddenFill xmlns:a14="http://schemas.microsoft.com/office/drawing/2010/main">
                <a:solidFill>
                  <a:srgbClr val="FFFFFF"/>
                </a:solidFill>
              </a14:hiddenFill>
            </a:ext>
          </a:extLst>
        </p:spPr>
      </p:pic>
      <p:pic>
        <p:nvPicPr>
          <p:cNvPr id="6" name="Picture 6" descr="Krog, Afkrydsning, Done, Ja, Godkendelse">
            <a:extLst>
              <a:ext uri="{FF2B5EF4-FFF2-40B4-BE49-F238E27FC236}">
                <a16:creationId xmlns:a16="http://schemas.microsoft.com/office/drawing/2014/main" id="{741971A4-5F6A-AEF7-C9FA-E89A136B9D6B}"/>
              </a:ext>
            </a:extLst>
          </p:cNvPr>
          <p:cNvPicPr>
            <a:picLocks noChangeAspect="1" noChangeArrowheads="1"/>
          </p:cNvPicPr>
          <p:nvPr/>
        </p:nvPicPr>
        <p:blipFill rotWithShape="1">
          <a:blip r:embed="rId12">
            <a:duotone>
              <a:schemeClr val="accent3">
                <a:shade val="45000"/>
                <a:satMod val="135000"/>
              </a:schemeClr>
              <a:prstClr val="white"/>
            </a:duotone>
            <a:extLst>
              <a:ext uri="{28A0092B-C50C-407E-A947-70E740481C1C}">
                <a14:useLocalDpi xmlns:a14="http://schemas.microsoft.com/office/drawing/2010/main" val="0"/>
              </a:ext>
            </a:extLst>
          </a:blip>
          <a:srcRect l="19446" t="17598" r="14603" b="12178"/>
          <a:stretch/>
        </p:blipFill>
        <p:spPr bwMode="auto">
          <a:xfrm>
            <a:off x="8384906" y="2774629"/>
            <a:ext cx="1049360" cy="1117359"/>
          </a:xfrm>
          <a:prstGeom prst="rect">
            <a:avLst/>
          </a:prstGeom>
          <a:noFill/>
          <a:extLst>
            <a:ext uri="{909E8E84-426E-40DD-AFC4-6F175D3DCCD1}">
              <a14:hiddenFill xmlns:a14="http://schemas.microsoft.com/office/drawing/2010/main">
                <a:solidFill>
                  <a:srgbClr val="FFFFFF"/>
                </a:solidFill>
              </a14:hiddenFill>
            </a:ext>
          </a:extLst>
        </p:spPr>
      </p:pic>
      <p:pic>
        <p:nvPicPr>
          <p:cNvPr id="7" name="stamp-81635.mp3">
            <a:hlinkClick r:id="" action="ppaction://media"/>
            <a:extLst>
              <a:ext uri="{FF2B5EF4-FFF2-40B4-BE49-F238E27FC236}">
                <a16:creationId xmlns:a16="http://schemas.microsoft.com/office/drawing/2014/main" id="{3F96053E-1940-5570-406C-1A65D1951244}"/>
              </a:ext>
            </a:extLst>
          </p:cNvPr>
          <p:cNvPicPr>
            <a:picLocks noChangeAspect="1"/>
          </p:cNvPicPr>
          <p:nvPr>
            <a:audioFile r:link="rId2"/>
            <p:extLst>
              <p:ext uri="{DAA4B4D4-6D71-4841-9C94-3DE7FCFB9230}">
                <p14:media xmlns:p14="http://schemas.microsoft.com/office/powerpoint/2010/main" r:embed="rId1"/>
              </p:ext>
            </p:extLst>
          </p:nvPr>
        </p:nvPicPr>
        <p:blipFill>
          <a:blip r:embed="rId13"/>
          <a:stretch>
            <a:fillRect/>
          </a:stretch>
        </p:blipFill>
        <p:spPr>
          <a:xfrm>
            <a:off x="4715426" y="7235752"/>
            <a:ext cx="812800" cy="812800"/>
          </a:xfrm>
          <a:prstGeom prst="rect">
            <a:avLst/>
          </a:prstGeom>
        </p:spPr>
      </p:pic>
    </p:spTree>
    <p:extLst>
      <p:ext uri="{BB962C8B-B14F-4D97-AF65-F5344CB8AC3E}">
        <p14:creationId xmlns:p14="http://schemas.microsoft.com/office/powerpoint/2010/main" val="20253038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2553"/>
                                        </p:tgtEl>
                                        <p:attrNameLst>
                                          <p:attrName>style.visibility</p:attrName>
                                        </p:attrNameLst>
                                      </p:cBhvr>
                                      <p:to>
                                        <p:strVal val="visible"/>
                                      </p:to>
                                    </p:set>
                                    <p:animEffect transition="in" filter="dissolve">
                                      <p:cBhvr>
                                        <p:cTn id="7" dur="500"/>
                                        <p:tgtEl>
                                          <p:spTgt spid="2553"/>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1562"/>
                                        </p:tgtEl>
                                        <p:attrNameLst>
                                          <p:attrName>style.visibility</p:attrName>
                                        </p:attrNameLst>
                                      </p:cBhvr>
                                      <p:to>
                                        <p:strVal val="visible"/>
                                      </p:to>
                                    </p:set>
                                    <p:animEffect transition="in" filter="dissolve">
                                      <p:cBhvr>
                                        <p:cTn id="11" dur="500"/>
                                        <p:tgtEl>
                                          <p:spTgt spid="1562"/>
                                        </p:tgtEl>
                                      </p:cBhvr>
                                    </p:animEffect>
                                  </p:childTnLst>
                                </p:cTn>
                              </p:par>
                            </p:childTnLst>
                          </p:cTn>
                        </p:par>
                        <p:par>
                          <p:cTn id="12" fill="hold">
                            <p:stCondLst>
                              <p:cond delay="1000"/>
                            </p:stCondLst>
                            <p:childTnLst>
                              <p:par>
                                <p:cTn id="13" presetID="9" presetClass="entr" presetSubtype="0" fill="hold" nodeType="afterEffect">
                                  <p:stCondLst>
                                    <p:cond delay="0"/>
                                  </p:stCondLst>
                                  <p:childTnLst>
                                    <p:set>
                                      <p:cBhvr>
                                        <p:cTn id="14" dur="1" fill="hold">
                                          <p:stCondLst>
                                            <p:cond delay="0"/>
                                          </p:stCondLst>
                                        </p:cTn>
                                        <p:tgtEl>
                                          <p:spTgt spid="1563"/>
                                        </p:tgtEl>
                                        <p:attrNameLst>
                                          <p:attrName>style.visibility</p:attrName>
                                        </p:attrNameLst>
                                      </p:cBhvr>
                                      <p:to>
                                        <p:strVal val="visible"/>
                                      </p:to>
                                    </p:set>
                                    <p:animEffect transition="in" filter="dissolve">
                                      <p:cBhvr>
                                        <p:cTn id="15" dur="500"/>
                                        <p:tgtEl>
                                          <p:spTgt spid="1563"/>
                                        </p:tgtEl>
                                      </p:cBhvr>
                                    </p:animEffect>
                                  </p:childTnLst>
                                </p:cTn>
                              </p:par>
                            </p:childTnLst>
                          </p:cTn>
                        </p:par>
                        <p:par>
                          <p:cTn id="16" fill="hold">
                            <p:stCondLst>
                              <p:cond delay="1500"/>
                            </p:stCondLst>
                            <p:childTnLst>
                              <p:par>
                                <p:cTn id="17" presetID="9" presetClass="entr" presetSubtype="0" fill="hold" nodeType="afterEffect">
                                  <p:stCondLst>
                                    <p:cond delay="0"/>
                                  </p:stCondLst>
                                  <p:childTnLst>
                                    <p:set>
                                      <p:cBhvr>
                                        <p:cTn id="18" dur="1" fill="hold">
                                          <p:stCondLst>
                                            <p:cond delay="0"/>
                                          </p:stCondLst>
                                        </p:cTn>
                                        <p:tgtEl>
                                          <p:spTgt spid="2554"/>
                                        </p:tgtEl>
                                        <p:attrNameLst>
                                          <p:attrName>style.visibility</p:attrName>
                                        </p:attrNameLst>
                                      </p:cBhvr>
                                      <p:to>
                                        <p:strVal val="visible"/>
                                      </p:to>
                                    </p:set>
                                    <p:animEffect transition="in" filter="dissolve">
                                      <p:cBhvr>
                                        <p:cTn id="19" dur="500"/>
                                        <p:tgtEl>
                                          <p:spTgt spid="2554"/>
                                        </p:tgtEl>
                                      </p:cBhvr>
                                    </p:animEffect>
                                  </p:childTnLst>
                                </p:cTn>
                              </p:par>
                            </p:childTnLst>
                          </p:cTn>
                        </p:par>
                        <p:par>
                          <p:cTn id="20" fill="hold">
                            <p:stCondLst>
                              <p:cond delay="2000"/>
                            </p:stCondLst>
                            <p:childTnLst>
                              <p:par>
                                <p:cTn id="21" presetID="9" presetClass="entr" presetSubtype="0" fill="hold" nodeType="afterEffect">
                                  <p:stCondLst>
                                    <p:cond delay="0"/>
                                  </p:stCondLst>
                                  <p:childTnLst>
                                    <p:set>
                                      <p:cBhvr>
                                        <p:cTn id="22" dur="1" fill="hold">
                                          <p:stCondLst>
                                            <p:cond delay="0"/>
                                          </p:stCondLst>
                                        </p:cTn>
                                        <p:tgtEl>
                                          <p:spTgt spid="1565"/>
                                        </p:tgtEl>
                                        <p:attrNameLst>
                                          <p:attrName>style.visibility</p:attrName>
                                        </p:attrNameLst>
                                      </p:cBhvr>
                                      <p:to>
                                        <p:strVal val="visible"/>
                                      </p:to>
                                    </p:set>
                                    <p:animEffect transition="in" filter="dissolve">
                                      <p:cBhvr>
                                        <p:cTn id="23" dur="500"/>
                                        <p:tgtEl>
                                          <p:spTgt spid="1565"/>
                                        </p:tgtEl>
                                      </p:cBhvr>
                                    </p:animEffect>
                                  </p:childTnLst>
                                </p:cTn>
                              </p:par>
                            </p:childTnLst>
                          </p:cTn>
                        </p:par>
                        <p:par>
                          <p:cTn id="24" fill="hold">
                            <p:stCondLst>
                              <p:cond delay="2500"/>
                            </p:stCondLst>
                            <p:childTnLst>
                              <p:par>
                                <p:cTn id="25" presetID="9" presetClass="entr" presetSubtype="0" fill="hold" nodeType="afterEffect">
                                  <p:stCondLst>
                                    <p:cond delay="0"/>
                                  </p:stCondLst>
                                  <p:childTnLst>
                                    <p:set>
                                      <p:cBhvr>
                                        <p:cTn id="26" dur="1" fill="hold">
                                          <p:stCondLst>
                                            <p:cond delay="0"/>
                                          </p:stCondLst>
                                        </p:cTn>
                                        <p:tgtEl>
                                          <p:spTgt spid="1564"/>
                                        </p:tgtEl>
                                        <p:attrNameLst>
                                          <p:attrName>style.visibility</p:attrName>
                                        </p:attrNameLst>
                                      </p:cBhvr>
                                      <p:to>
                                        <p:strVal val="visible"/>
                                      </p:to>
                                    </p:set>
                                    <p:animEffect transition="in" filter="dissolve">
                                      <p:cBhvr>
                                        <p:cTn id="27" dur="500"/>
                                        <p:tgtEl>
                                          <p:spTgt spid="1564"/>
                                        </p:tgtEl>
                                      </p:cBhvr>
                                    </p:animEffect>
                                  </p:childTnLst>
                                </p:cTn>
                              </p:par>
                            </p:childTnLst>
                          </p:cTn>
                        </p:par>
                        <p:par>
                          <p:cTn id="28" fill="hold">
                            <p:stCondLst>
                              <p:cond delay="3000"/>
                            </p:stCondLst>
                            <p:childTnLst>
                              <p:par>
                                <p:cTn id="29" presetID="9" presetClass="entr" presetSubtype="0" fill="hold" nodeType="afterEffect">
                                  <p:stCondLst>
                                    <p:cond delay="0"/>
                                  </p:stCondLst>
                                  <p:childTnLst>
                                    <p:set>
                                      <p:cBhvr>
                                        <p:cTn id="30" dur="1" fill="hold">
                                          <p:stCondLst>
                                            <p:cond delay="0"/>
                                          </p:stCondLst>
                                        </p:cTn>
                                        <p:tgtEl>
                                          <p:spTgt spid="2556"/>
                                        </p:tgtEl>
                                        <p:attrNameLst>
                                          <p:attrName>style.visibility</p:attrName>
                                        </p:attrNameLst>
                                      </p:cBhvr>
                                      <p:to>
                                        <p:strVal val="visible"/>
                                      </p:to>
                                    </p:set>
                                    <p:animEffect transition="in" filter="dissolve">
                                      <p:cBhvr>
                                        <p:cTn id="31" dur="500"/>
                                        <p:tgtEl>
                                          <p:spTgt spid="2556"/>
                                        </p:tgtEl>
                                      </p:cBhvr>
                                    </p:animEffect>
                                  </p:childTnLst>
                                </p:cTn>
                              </p:par>
                            </p:childTnLst>
                          </p:cTn>
                        </p:par>
                        <p:par>
                          <p:cTn id="32" fill="hold">
                            <p:stCondLst>
                              <p:cond delay="3500"/>
                            </p:stCondLst>
                            <p:childTnLst>
                              <p:par>
                                <p:cTn id="33" presetID="9" presetClass="entr" presetSubtype="0" fill="hold" nodeType="afterEffect">
                                  <p:stCondLst>
                                    <p:cond delay="0"/>
                                  </p:stCondLst>
                                  <p:childTnLst>
                                    <p:set>
                                      <p:cBhvr>
                                        <p:cTn id="34" dur="1" fill="hold">
                                          <p:stCondLst>
                                            <p:cond delay="0"/>
                                          </p:stCondLst>
                                        </p:cTn>
                                        <p:tgtEl>
                                          <p:spTgt spid="692"/>
                                        </p:tgtEl>
                                        <p:attrNameLst>
                                          <p:attrName>style.visibility</p:attrName>
                                        </p:attrNameLst>
                                      </p:cBhvr>
                                      <p:to>
                                        <p:strVal val="visible"/>
                                      </p:to>
                                    </p:set>
                                    <p:animEffect transition="in" filter="dissolve">
                                      <p:cBhvr>
                                        <p:cTn id="35" dur="500"/>
                                        <p:tgtEl>
                                          <p:spTgt spid="692"/>
                                        </p:tgtEl>
                                      </p:cBhvr>
                                    </p:animEffect>
                                  </p:childTnLst>
                                </p:cTn>
                              </p:par>
                            </p:childTnLst>
                          </p:cTn>
                        </p:par>
                        <p:par>
                          <p:cTn id="36" fill="hold">
                            <p:stCondLst>
                              <p:cond delay="4000"/>
                            </p:stCondLst>
                            <p:childTnLst>
                              <p:par>
                                <p:cTn id="37" presetID="9" presetClass="entr" presetSubtype="0" fill="hold" nodeType="afterEffect">
                                  <p:stCondLst>
                                    <p:cond delay="0"/>
                                  </p:stCondLst>
                                  <p:childTnLst>
                                    <p:set>
                                      <p:cBhvr>
                                        <p:cTn id="38" dur="1" fill="hold">
                                          <p:stCondLst>
                                            <p:cond delay="0"/>
                                          </p:stCondLst>
                                        </p:cTn>
                                        <p:tgtEl>
                                          <p:spTgt spid="693"/>
                                        </p:tgtEl>
                                        <p:attrNameLst>
                                          <p:attrName>style.visibility</p:attrName>
                                        </p:attrNameLst>
                                      </p:cBhvr>
                                      <p:to>
                                        <p:strVal val="visible"/>
                                      </p:to>
                                    </p:set>
                                    <p:animEffect transition="in" filter="dissolve">
                                      <p:cBhvr>
                                        <p:cTn id="39" dur="500"/>
                                        <p:tgtEl>
                                          <p:spTgt spid="693"/>
                                        </p:tgtEl>
                                      </p:cBhvr>
                                    </p:animEffect>
                                  </p:childTnLst>
                                </p:cTn>
                              </p:par>
                            </p:childTnLst>
                          </p:cTn>
                        </p:par>
                        <p:par>
                          <p:cTn id="40" fill="hold">
                            <p:stCondLst>
                              <p:cond delay="4500"/>
                            </p:stCondLst>
                            <p:childTnLst>
                              <p:par>
                                <p:cTn id="41" presetID="9" presetClass="entr" presetSubtype="0" fill="hold" nodeType="afterEffect">
                                  <p:stCondLst>
                                    <p:cond delay="0"/>
                                  </p:stCondLst>
                                  <p:childTnLst>
                                    <p:set>
                                      <p:cBhvr>
                                        <p:cTn id="42" dur="1" fill="hold">
                                          <p:stCondLst>
                                            <p:cond delay="0"/>
                                          </p:stCondLst>
                                        </p:cTn>
                                        <p:tgtEl>
                                          <p:spTgt spid="2557"/>
                                        </p:tgtEl>
                                        <p:attrNameLst>
                                          <p:attrName>style.visibility</p:attrName>
                                        </p:attrNameLst>
                                      </p:cBhvr>
                                      <p:to>
                                        <p:strVal val="visible"/>
                                      </p:to>
                                    </p:set>
                                    <p:animEffect transition="in" filter="dissolve">
                                      <p:cBhvr>
                                        <p:cTn id="43" dur="500"/>
                                        <p:tgtEl>
                                          <p:spTgt spid="2557"/>
                                        </p:tgtEl>
                                      </p:cBhvr>
                                    </p:animEffect>
                                  </p:childTnLst>
                                </p:cTn>
                              </p:par>
                            </p:childTnLst>
                          </p:cTn>
                        </p:par>
                        <p:par>
                          <p:cTn id="44" fill="hold">
                            <p:stCondLst>
                              <p:cond delay="5000"/>
                            </p:stCondLst>
                            <p:childTnLst>
                              <p:par>
                                <p:cTn id="45" presetID="9" presetClass="entr" presetSubtype="0" fill="hold" nodeType="afterEffect">
                                  <p:stCondLst>
                                    <p:cond delay="0"/>
                                  </p:stCondLst>
                                  <p:childTnLst>
                                    <p:set>
                                      <p:cBhvr>
                                        <p:cTn id="46" dur="1" fill="hold">
                                          <p:stCondLst>
                                            <p:cond delay="0"/>
                                          </p:stCondLst>
                                        </p:cTn>
                                        <p:tgtEl>
                                          <p:spTgt spid="1539"/>
                                        </p:tgtEl>
                                        <p:attrNameLst>
                                          <p:attrName>style.visibility</p:attrName>
                                        </p:attrNameLst>
                                      </p:cBhvr>
                                      <p:to>
                                        <p:strVal val="visible"/>
                                      </p:to>
                                    </p:set>
                                    <p:animEffect transition="in" filter="dissolve">
                                      <p:cBhvr>
                                        <p:cTn id="47" dur="500"/>
                                        <p:tgtEl>
                                          <p:spTgt spid="1539"/>
                                        </p:tgtEl>
                                      </p:cBhvr>
                                    </p:animEffect>
                                  </p:childTnLst>
                                </p:cTn>
                              </p:par>
                            </p:childTnLst>
                          </p:cTn>
                        </p:par>
                        <p:par>
                          <p:cTn id="48" fill="hold">
                            <p:stCondLst>
                              <p:cond delay="5500"/>
                            </p:stCondLst>
                            <p:childTnLst>
                              <p:par>
                                <p:cTn id="49" presetID="9" presetClass="entr" presetSubtype="0" fill="hold" nodeType="afterEffect">
                                  <p:stCondLst>
                                    <p:cond delay="0"/>
                                  </p:stCondLst>
                                  <p:childTnLst>
                                    <p:set>
                                      <p:cBhvr>
                                        <p:cTn id="50" dur="1" fill="hold">
                                          <p:stCondLst>
                                            <p:cond delay="0"/>
                                          </p:stCondLst>
                                        </p:cTn>
                                        <p:tgtEl>
                                          <p:spTgt spid="1541"/>
                                        </p:tgtEl>
                                        <p:attrNameLst>
                                          <p:attrName>style.visibility</p:attrName>
                                        </p:attrNameLst>
                                      </p:cBhvr>
                                      <p:to>
                                        <p:strVal val="visible"/>
                                      </p:to>
                                    </p:set>
                                    <p:animEffect transition="in" filter="dissolve">
                                      <p:cBhvr>
                                        <p:cTn id="51" dur="500"/>
                                        <p:tgtEl>
                                          <p:spTgt spid="1541"/>
                                        </p:tgtEl>
                                      </p:cBhvr>
                                    </p:animEffect>
                                  </p:childTnLst>
                                </p:cTn>
                              </p:par>
                            </p:childTnLst>
                          </p:cTn>
                        </p:par>
                        <p:par>
                          <p:cTn id="52" fill="hold">
                            <p:stCondLst>
                              <p:cond delay="6000"/>
                            </p:stCondLst>
                            <p:childTnLst>
                              <p:par>
                                <p:cTn id="53" presetID="9" presetClass="entr" presetSubtype="0" fill="hold" nodeType="afterEffect">
                                  <p:stCondLst>
                                    <p:cond delay="0"/>
                                  </p:stCondLst>
                                  <p:childTnLst>
                                    <p:set>
                                      <p:cBhvr>
                                        <p:cTn id="54" dur="1" fill="hold">
                                          <p:stCondLst>
                                            <p:cond delay="0"/>
                                          </p:stCondLst>
                                        </p:cTn>
                                        <p:tgtEl>
                                          <p:spTgt spid="2555"/>
                                        </p:tgtEl>
                                        <p:attrNameLst>
                                          <p:attrName>style.visibility</p:attrName>
                                        </p:attrNameLst>
                                      </p:cBhvr>
                                      <p:to>
                                        <p:strVal val="visible"/>
                                      </p:to>
                                    </p:set>
                                    <p:animEffect transition="in" filter="dissolve">
                                      <p:cBhvr>
                                        <p:cTn id="55" dur="500"/>
                                        <p:tgtEl>
                                          <p:spTgt spid="2555"/>
                                        </p:tgtEl>
                                      </p:cBhvr>
                                    </p:animEffect>
                                  </p:childTnLst>
                                </p:cTn>
                              </p:par>
                            </p:childTnLst>
                          </p:cTn>
                        </p:par>
                        <p:par>
                          <p:cTn id="56" fill="hold">
                            <p:stCondLst>
                              <p:cond delay="6500"/>
                            </p:stCondLst>
                            <p:childTnLst>
                              <p:par>
                                <p:cTn id="57" presetID="9" presetClass="entr" presetSubtype="0" fill="hold" nodeType="afterEffect">
                                  <p:stCondLst>
                                    <p:cond delay="0"/>
                                  </p:stCondLst>
                                  <p:childTnLst>
                                    <p:set>
                                      <p:cBhvr>
                                        <p:cTn id="58" dur="1" fill="hold">
                                          <p:stCondLst>
                                            <p:cond delay="0"/>
                                          </p:stCondLst>
                                        </p:cTn>
                                        <p:tgtEl>
                                          <p:spTgt spid="1543"/>
                                        </p:tgtEl>
                                        <p:attrNameLst>
                                          <p:attrName>style.visibility</p:attrName>
                                        </p:attrNameLst>
                                      </p:cBhvr>
                                      <p:to>
                                        <p:strVal val="visible"/>
                                      </p:to>
                                    </p:set>
                                    <p:animEffect transition="in" filter="dissolve">
                                      <p:cBhvr>
                                        <p:cTn id="59" dur="500"/>
                                        <p:tgtEl>
                                          <p:spTgt spid="1543"/>
                                        </p:tgtEl>
                                      </p:cBhvr>
                                    </p:animEffect>
                                  </p:childTnLst>
                                </p:cTn>
                              </p:par>
                            </p:childTnLst>
                          </p:cTn>
                        </p:par>
                        <p:par>
                          <p:cTn id="60" fill="hold">
                            <p:stCondLst>
                              <p:cond delay="7000"/>
                            </p:stCondLst>
                            <p:childTnLst>
                              <p:par>
                                <p:cTn id="61" presetID="9" presetClass="entr" presetSubtype="0" fill="hold" nodeType="afterEffect">
                                  <p:stCondLst>
                                    <p:cond delay="0"/>
                                  </p:stCondLst>
                                  <p:childTnLst>
                                    <p:set>
                                      <p:cBhvr>
                                        <p:cTn id="62" dur="1" fill="hold">
                                          <p:stCondLst>
                                            <p:cond delay="0"/>
                                          </p:stCondLst>
                                        </p:cTn>
                                        <p:tgtEl>
                                          <p:spTgt spid="1542"/>
                                        </p:tgtEl>
                                        <p:attrNameLst>
                                          <p:attrName>style.visibility</p:attrName>
                                        </p:attrNameLst>
                                      </p:cBhvr>
                                      <p:to>
                                        <p:strVal val="visible"/>
                                      </p:to>
                                    </p:set>
                                    <p:animEffect transition="in" filter="dissolve">
                                      <p:cBhvr>
                                        <p:cTn id="63" dur="500"/>
                                        <p:tgtEl>
                                          <p:spTgt spid="1542"/>
                                        </p:tgtEl>
                                      </p:cBhvr>
                                    </p:animEffect>
                                  </p:childTnLst>
                                </p:cTn>
                              </p:par>
                            </p:childTnLst>
                          </p:cTn>
                        </p:par>
                        <p:par>
                          <p:cTn id="64" fill="hold">
                            <p:stCondLst>
                              <p:cond delay="7500"/>
                            </p:stCondLst>
                            <p:childTnLst>
                              <p:par>
                                <p:cTn id="65" presetID="9" presetClass="entr" presetSubtype="0" fill="hold" nodeType="afterEffect">
                                  <p:stCondLst>
                                    <p:cond delay="0"/>
                                  </p:stCondLst>
                                  <p:childTnLst>
                                    <p:set>
                                      <p:cBhvr>
                                        <p:cTn id="66" dur="1" fill="hold">
                                          <p:stCondLst>
                                            <p:cond delay="0"/>
                                          </p:stCondLst>
                                        </p:cTn>
                                        <p:tgtEl>
                                          <p:spTgt spid="2558"/>
                                        </p:tgtEl>
                                        <p:attrNameLst>
                                          <p:attrName>style.visibility</p:attrName>
                                        </p:attrNameLst>
                                      </p:cBhvr>
                                      <p:to>
                                        <p:strVal val="visible"/>
                                      </p:to>
                                    </p:set>
                                    <p:animEffect transition="in" filter="dissolve">
                                      <p:cBhvr>
                                        <p:cTn id="67" dur="500"/>
                                        <p:tgtEl>
                                          <p:spTgt spid="2558"/>
                                        </p:tgtEl>
                                      </p:cBhvr>
                                    </p:animEffect>
                                  </p:childTnLst>
                                </p:cTn>
                              </p:par>
                            </p:childTnLst>
                          </p:cTn>
                        </p:par>
                        <p:par>
                          <p:cTn id="68" fill="hold">
                            <p:stCondLst>
                              <p:cond delay="8000"/>
                            </p:stCondLst>
                            <p:childTnLst>
                              <p:par>
                                <p:cTn id="69" presetID="9" presetClass="entr" presetSubtype="0" fill="hold" nodeType="afterEffect">
                                  <p:stCondLst>
                                    <p:cond delay="0"/>
                                  </p:stCondLst>
                                  <p:childTnLst>
                                    <p:set>
                                      <p:cBhvr>
                                        <p:cTn id="70" dur="1" fill="hold">
                                          <p:stCondLst>
                                            <p:cond delay="0"/>
                                          </p:stCondLst>
                                        </p:cTn>
                                        <p:tgtEl>
                                          <p:spTgt spid="673"/>
                                        </p:tgtEl>
                                        <p:attrNameLst>
                                          <p:attrName>style.visibility</p:attrName>
                                        </p:attrNameLst>
                                      </p:cBhvr>
                                      <p:to>
                                        <p:strVal val="visible"/>
                                      </p:to>
                                    </p:set>
                                    <p:animEffect transition="in" filter="dissolve">
                                      <p:cBhvr>
                                        <p:cTn id="71" dur="500"/>
                                        <p:tgtEl>
                                          <p:spTgt spid="673"/>
                                        </p:tgtEl>
                                      </p:cBhvr>
                                    </p:animEffect>
                                  </p:childTnLst>
                                </p:cTn>
                              </p:par>
                            </p:childTnLst>
                          </p:cTn>
                        </p:par>
                        <p:par>
                          <p:cTn id="72" fill="hold">
                            <p:stCondLst>
                              <p:cond delay="8500"/>
                            </p:stCondLst>
                            <p:childTnLst>
                              <p:par>
                                <p:cTn id="73" presetID="9" presetClass="entr" presetSubtype="0" fill="hold" nodeType="afterEffect">
                                  <p:stCondLst>
                                    <p:cond delay="0"/>
                                  </p:stCondLst>
                                  <p:childTnLst>
                                    <p:set>
                                      <p:cBhvr>
                                        <p:cTn id="74" dur="1" fill="hold">
                                          <p:stCondLst>
                                            <p:cond delay="0"/>
                                          </p:stCondLst>
                                        </p:cTn>
                                        <p:tgtEl>
                                          <p:spTgt spid="674"/>
                                        </p:tgtEl>
                                        <p:attrNameLst>
                                          <p:attrName>style.visibility</p:attrName>
                                        </p:attrNameLst>
                                      </p:cBhvr>
                                      <p:to>
                                        <p:strVal val="visible"/>
                                      </p:to>
                                    </p:set>
                                    <p:animEffect transition="in" filter="dissolve">
                                      <p:cBhvr>
                                        <p:cTn id="75" dur="500"/>
                                        <p:tgtEl>
                                          <p:spTgt spid="674"/>
                                        </p:tgtEl>
                                      </p:cBhvr>
                                    </p:animEffect>
                                  </p:childTnLst>
                                </p:cTn>
                              </p:par>
                            </p:childTnLst>
                          </p:cTn>
                        </p:par>
                        <p:par>
                          <p:cTn id="76" fill="hold">
                            <p:stCondLst>
                              <p:cond delay="9000"/>
                            </p:stCondLst>
                            <p:childTnLst>
                              <p:par>
                                <p:cTn id="77" presetID="9" presetClass="entr" presetSubtype="0" fill="hold" nodeType="afterEffect">
                                  <p:stCondLst>
                                    <p:cond delay="0"/>
                                  </p:stCondLst>
                                  <p:childTnLst>
                                    <p:set>
                                      <p:cBhvr>
                                        <p:cTn id="78" dur="1" fill="hold">
                                          <p:stCondLst>
                                            <p:cond delay="0"/>
                                          </p:stCondLst>
                                        </p:cTn>
                                        <p:tgtEl>
                                          <p:spTgt spid="2559"/>
                                        </p:tgtEl>
                                        <p:attrNameLst>
                                          <p:attrName>style.visibility</p:attrName>
                                        </p:attrNameLst>
                                      </p:cBhvr>
                                      <p:to>
                                        <p:strVal val="visible"/>
                                      </p:to>
                                    </p:set>
                                    <p:animEffect transition="in" filter="dissolve">
                                      <p:cBhvr>
                                        <p:cTn id="79" dur="500"/>
                                        <p:tgtEl>
                                          <p:spTgt spid="2559"/>
                                        </p:tgtEl>
                                      </p:cBhvr>
                                    </p:animEffect>
                                  </p:childTnLst>
                                </p:cTn>
                              </p:par>
                            </p:childTnLst>
                          </p:cTn>
                        </p:par>
                        <p:par>
                          <p:cTn id="80" fill="hold">
                            <p:stCondLst>
                              <p:cond delay="9500"/>
                            </p:stCondLst>
                            <p:childTnLst>
                              <p:par>
                                <p:cTn id="81" presetID="9" presetClass="entr" presetSubtype="0" fill="hold" nodeType="afterEffect">
                                  <p:stCondLst>
                                    <p:cond delay="0"/>
                                  </p:stCondLst>
                                  <p:childTnLst>
                                    <p:set>
                                      <p:cBhvr>
                                        <p:cTn id="82" dur="1" fill="hold">
                                          <p:stCondLst>
                                            <p:cond delay="0"/>
                                          </p:stCondLst>
                                        </p:cTn>
                                        <p:tgtEl>
                                          <p:spTgt spid="675"/>
                                        </p:tgtEl>
                                        <p:attrNameLst>
                                          <p:attrName>style.visibility</p:attrName>
                                        </p:attrNameLst>
                                      </p:cBhvr>
                                      <p:to>
                                        <p:strVal val="visible"/>
                                      </p:to>
                                    </p:set>
                                    <p:animEffect transition="in" filter="dissolve">
                                      <p:cBhvr>
                                        <p:cTn id="83" dur="500"/>
                                        <p:tgtEl>
                                          <p:spTgt spid="675"/>
                                        </p:tgtEl>
                                      </p:cBhvr>
                                    </p:animEffect>
                                  </p:childTnLst>
                                </p:cTn>
                              </p:par>
                            </p:childTnLst>
                          </p:cTn>
                        </p:par>
                        <p:par>
                          <p:cTn id="84" fill="hold">
                            <p:stCondLst>
                              <p:cond delay="10000"/>
                            </p:stCondLst>
                            <p:childTnLst>
                              <p:par>
                                <p:cTn id="85" presetID="9" presetClass="entr" presetSubtype="0" fill="hold" nodeType="afterEffect">
                                  <p:stCondLst>
                                    <p:cond delay="0"/>
                                  </p:stCondLst>
                                  <p:childTnLst>
                                    <p:set>
                                      <p:cBhvr>
                                        <p:cTn id="86" dur="1" fill="hold">
                                          <p:stCondLst>
                                            <p:cond delay="0"/>
                                          </p:stCondLst>
                                        </p:cTn>
                                        <p:tgtEl>
                                          <p:spTgt spid="676"/>
                                        </p:tgtEl>
                                        <p:attrNameLst>
                                          <p:attrName>style.visibility</p:attrName>
                                        </p:attrNameLst>
                                      </p:cBhvr>
                                      <p:to>
                                        <p:strVal val="visible"/>
                                      </p:to>
                                    </p:set>
                                    <p:animEffect transition="in" filter="dissolve">
                                      <p:cBhvr>
                                        <p:cTn id="87" dur="500"/>
                                        <p:tgtEl>
                                          <p:spTgt spid="676"/>
                                        </p:tgtEl>
                                      </p:cBhvr>
                                    </p:animEffect>
                                  </p:childTnLst>
                                </p:cTn>
                              </p:par>
                            </p:childTnLst>
                          </p:cTn>
                        </p:par>
                        <p:par>
                          <p:cTn id="88" fill="hold">
                            <p:stCondLst>
                              <p:cond delay="10500"/>
                            </p:stCondLst>
                            <p:childTnLst>
                              <p:par>
                                <p:cTn id="89" presetID="9" presetClass="entr" presetSubtype="0" fill="hold" nodeType="afterEffect">
                                  <p:stCondLst>
                                    <p:cond delay="0"/>
                                  </p:stCondLst>
                                  <p:childTnLst>
                                    <p:set>
                                      <p:cBhvr>
                                        <p:cTn id="90" dur="1" fill="hold">
                                          <p:stCondLst>
                                            <p:cond delay="0"/>
                                          </p:stCondLst>
                                        </p:cTn>
                                        <p:tgtEl>
                                          <p:spTgt spid="2560"/>
                                        </p:tgtEl>
                                        <p:attrNameLst>
                                          <p:attrName>style.visibility</p:attrName>
                                        </p:attrNameLst>
                                      </p:cBhvr>
                                      <p:to>
                                        <p:strVal val="visible"/>
                                      </p:to>
                                    </p:set>
                                    <p:animEffect transition="in" filter="dissolve">
                                      <p:cBhvr>
                                        <p:cTn id="91" dur="500"/>
                                        <p:tgtEl>
                                          <p:spTgt spid="2560"/>
                                        </p:tgtEl>
                                      </p:cBhvr>
                                    </p:animEffect>
                                  </p:childTnLst>
                                </p:cTn>
                              </p:par>
                            </p:childTnLst>
                          </p:cTn>
                        </p:par>
                        <p:par>
                          <p:cTn id="92" fill="hold">
                            <p:stCondLst>
                              <p:cond delay="11000"/>
                            </p:stCondLst>
                            <p:childTnLst>
                              <p:par>
                                <p:cTn id="93" presetID="9" presetClass="entr" presetSubtype="0" fill="hold" nodeType="afterEffect">
                                  <p:stCondLst>
                                    <p:cond delay="0"/>
                                  </p:stCondLst>
                                  <p:childTnLst>
                                    <p:set>
                                      <p:cBhvr>
                                        <p:cTn id="94" dur="1" fill="hold">
                                          <p:stCondLst>
                                            <p:cond delay="0"/>
                                          </p:stCondLst>
                                        </p:cTn>
                                        <p:tgtEl>
                                          <p:spTgt spid="678"/>
                                        </p:tgtEl>
                                        <p:attrNameLst>
                                          <p:attrName>style.visibility</p:attrName>
                                        </p:attrNameLst>
                                      </p:cBhvr>
                                      <p:to>
                                        <p:strVal val="visible"/>
                                      </p:to>
                                    </p:set>
                                    <p:animEffect transition="in" filter="dissolve">
                                      <p:cBhvr>
                                        <p:cTn id="95" dur="500"/>
                                        <p:tgtEl>
                                          <p:spTgt spid="678"/>
                                        </p:tgtEl>
                                      </p:cBhvr>
                                    </p:animEffect>
                                  </p:childTnLst>
                                </p:cTn>
                              </p:par>
                            </p:childTnLst>
                          </p:cTn>
                        </p:par>
                        <p:par>
                          <p:cTn id="96" fill="hold">
                            <p:stCondLst>
                              <p:cond delay="11500"/>
                            </p:stCondLst>
                            <p:childTnLst>
                              <p:par>
                                <p:cTn id="97" presetID="1" presetClass="mediacall" presetSubtype="0" fill="hold" nodeType="afterEffect">
                                  <p:stCondLst>
                                    <p:cond delay="0"/>
                                  </p:stCondLst>
                                  <p:childTnLst>
                                    <p:cmd type="call" cmd="playFrom(0.0)">
                                      <p:cBhvr>
                                        <p:cTn id="98" dur="648" fill="hold"/>
                                        <p:tgtEl>
                                          <p:spTgt spid="7"/>
                                        </p:tgtEl>
                                      </p:cBhvr>
                                    </p:cmd>
                                  </p:childTnLst>
                                </p:cTn>
                              </p:par>
                              <p:par>
                                <p:cTn id="99" presetID="1" presetClass="entr" presetSubtype="0" fill="hold" nodeType="withEffect">
                                  <p:stCondLst>
                                    <p:cond delay="0"/>
                                  </p:stCondLst>
                                  <p:childTnLst>
                                    <p:set>
                                      <p:cBhvr>
                                        <p:cTn id="100" dur="1" fill="hold">
                                          <p:stCondLst>
                                            <p:cond delay="0"/>
                                          </p:stCondLst>
                                        </p:cTn>
                                        <p:tgtEl>
                                          <p:spTgt spid="5"/>
                                        </p:tgtEl>
                                        <p:attrNameLst>
                                          <p:attrName>style.visibility</p:attrName>
                                        </p:attrNameLst>
                                      </p:cBhvr>
                                      <p:to>
                                        <p:strVal val="visible"/>
                                      </p:to>
                                    </p:set>
                                  </p:childTnLst>
                                </p:cTn>
                              </p:par>
                            </p:childTnLst>
                          </p:cTn>
                        </p:par>
                        <p:par>
                          <p:cTn id="101" fill="hold">
                            <p:stCondLst>
                              <p:cond delay="12148"/>
                            </p:stCondLst>
                            <p:childTnLst>
                              <p:par>
                                <p:cTn id="102" presetID="9" presetClass="entr" presetSubtype="0" fill="hold" nodeType="afterEffect">
                                  <p:stCondLst>
                                    <p:cond delay="0"/>
                                  </p:stCondLst>
                                  <p:childTnLst>
                                    <p:set>
                                      <p:cBhvr>
                                        <p:cTn id="103" dur="1" fill="hold">
                                          <p:stCondLst>
                                            <p:cond delay="0"/>
                                          </p:stCondLst>
                                        </p:cTn>
                                        <p:tgtEl>
                                          <p:spTgt spid="6"/>
                                        </p:tgtEl>
                                        <p:attrNameLst>
                                          <p:attrName>style.visibility</p:attrName>
                                        </p:attrNameLst>
                                      </p:cBhvr>
                                      <p:to>
                                        <p:strVal val="visible"/>
                                      </p:to>
                                    </p:set>
                                    <p:animEffect transition="in" filter="dissolve">
                                      <p:cBhvr>
                                        <p:cTn id="104" dur="2000"/>
                                        <p:tgtEl>
                                          <p:spTgt spid="6"/>
                                        </p:tgtEl>
                                      </p:cBhvr>
                                    </p:animEffect>
                                  </p:childTnLst>
                                </p:cTn>
                              </p:par>
                            </p:childTnLst>
                          </p:cTn>
                        </p:par>
                        <p:par>
                          <p:cTn id="105" fill="hold">
                            <p:stCondLst>
                              <p:cond delay="14148"/>
                            </p:stCondLst>
                            <p:childTnLst>
                              <p:par>
                                <p:cTn id="106" presetID="9" presetClass="entr" presetSubtype="0" fill="hold" grpId="0" nodeType="afterEffect">
                                  <p:stCondLst>
                                    <p:cond delay="0"/>
                                  </p:stCondLst>
                                  <p:childTnLst>
                                    <p:set>
                                      <p:cBhvr>
                                        <p:cTn id="107" dur="1" fill="hold">
                                          <p:stCondLst>
                                            <p:cond delay="0"/>
                                          </p:stCondLst>
                                        </p:cTn>
                                        <p:tgtEl>
                                          <p:spTgt spid="4"/>
                                        </p:tgtEl>
                                        <p:attrNameLst>
                                          <p:attrName>style.visibility</p:attrName>
                                        </p:attrNameLst>
                                      </p:cBhvr>
                                      <p:to>
                                        <p:strVal val="visible"/>
                                      </p:to>
                                    </p:set>
                                    <p:animEffect transition="in" filter="dissolve">
                                      <p:cBhvr>
                                        <p:cTn id="108"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audio>
              <p:cMediaNode vol="100000">
                <p:cTn id="109" fill="hold" display="0">
                  <p:stCondLst>
                    <p:cond delay="indefinite"/>
                  </p:stCondLst>
                  <p:endCondLst>
                    <p:cond evt="onStopAudio" delay="0">
                      <p:tgtEl>
                        <p:sldTgt/>
                      </p:tgtEl>
                    </p:cond>
                  </p:endCondLst>
                </p:cTn>
                <p:tgtEl>
                  <p:spTgt spid="7"/>
                </p:tgtEl>
              </p:cMediaNode>
            </p:audio>
          </p:childTnLst>
        </p:cTn>
      </p:par>
    </p:tnLst>
    <p:bldLst>
      <p:bldP spid="4" grpId="0" animBg="1"/>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71C8E93-56A6-75B1-1608-3D94EB01A07D}"/>
            </a:ext>
          </a:extLst>
        </p:cNvPr>
        <p:cNvGrpSpPr/>
        <p:nvPr/>
      </p:nvGrpSpPr>
      <p:grpSpPr>
        <a:xfrm>
          <a:off x="0" y="0"/>
          <a:ext cx="0" cy="0"/>
          <a:chOff x="0" y="0"/>
          <a:chExt cx="0" cy="0"/>
        </a:xfrm>
      </p:grpSpPr>
      <p:pic>
        <p:nvPicPr>
          <p:cNvPr id="4" name="Picture 2" descr="Ai Genereret, Forladt, Bygning, Gammel">
            <a:extLst>
              <a:ext uri="{FF2B5EF4-FFF2-40B4-BE49-F238E27FC236}">
                <a16:creationId xmlns:a16="http://schemas.microsoft.com/office/drawing/2014/main" id="{11788BB9-3C11-0DC6-D1F3-599BCC88F110}"/>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5024" r="14072" b="-1"/>
          <a:stretch/>
        </p:blipFill>
        <p:spPr bwMode="auto">
          <a:xfrm>
            <a:off x="20" y="1282"/>
            <a:ext cx="9905980" cy="6856718"/>
          </a:xfrm>
          <a:prstGeom prst="rect">
            <a:avLst/>
          </a:prstGeom>
          <a:noFill/>
          <a:extLst>
            <a:ext uri="{909E8E84-426E-40DD-AFC4-6F175D3DCCD1}">
              <a14:hiddenFill xmlns:a14="http://schemas.microsoft.com/office/drawing/2010/main">
                <a:solidFill>
                  <a:srgbClr val="FFFFFF"/>
                </a:solidFill>
              </a14:hiddenFill>
            </a:ext>
          </a:extLst>
        </p:spPr>
      </p:pic>
      <p:sp>
        <p:nvSpPr>
          <p:cNvPr id="2" name="Titel 1">
            <a:extLst>
              <a:ext uri="{FF2B5EF4-FFF2-40B4-BE49-F238E27FC236}">
                <a16:creationId xmlns:a16="http://schemas.microsoft.com/office/drawing/2014/main" id="{AFAD66CB-C512-8424-0310-F98B10C2F832}"/>
              </a:ext>
            </a:extLst>
          </p:cNvPr>
          <p:cNvSpPr>
            <a:spLocks noGrp="1"/>
          </p:cNvSpPr>
          <p:nvPr>
            <p:ph type="title"/>
          </p:nvPr>
        </p:nvSpPr>
        <p:spPr/>
        <p:txBody>
          <a:bodyPr>
            <a:normAutofit/>
          </a:bodyPr>
          <a:lstStyle/>
          <a:p>
            <a:r>
              <a:rPr lang="da-DK" dirty="0">
                <a:solidFill>
                  <a:schemeClr val="bg1"/>
                </a:solidFill>
              </a:rPr>
              <a:t>Kapitel 9: Bly-218 </a:t>
            </a:r>
            <a:br>
              <a:rPr lang="da-DK" dirty="0">
                <a:solidFill>
                  <a:schemeClr val="bg1"/>
                </a:solidFill>
              </a:rPr>
            </a:br>
            <a:r>
              <a:rPr lang="da-DK" dirty="0">
                <a:solidFill>
                  <a:schemeClr val="bg1"/>
                </a:solidFill>
              </a:rPr>
              <a:t>Den skjulte stabilitet</a:t>
            </a:r>
          </a:p>
        </p:txBody>
      </p:sp>
      <p:grpSp>
        <p:nvGrpSpPr>
          <p:cNvPr id="5" name="Gruppe 4">
            <a:extLst>
              <a:ext uri="{FF2B5EF4-FFF2-40B4-BE49-F238E27FC236}">
                <a16:creationId xmlns:a16="http://schemas.microsoft.com/office/drawing/2014/main" id="{C1F66C5A-1B8C-7536-2E15-1D9DAA7EB1F1}"/>
              </a:ext>
            </a:extLst>
          </p:cNvPr>
          <p:cNvGrpSpPr/>
          <p:nvPr/>
        </p:nvGrpSpPr>
        <p:grpSpPr>
          <a:xfrm rot="20754958">
            <a:off x="2043908" y="1855826"/>
            <a:ext cx="7277892" cy="3832209"/>
            <a:chOff x="1434307" y="2162191"/>
            <a:chExt cx="7277892" cy="3832209"/>
          </a:xfrm>
        </p:grpSpPr>
        <p:pic>
          <p:nvPicPr>
            <p:cNvPr id="6" name="Picture 2" descr="Papir, Klud, Ark, Revet I Stykker">
              <a:extLst>
                <a:ext uri="{FF2B5EF4-FFF2-40B4-BE49-F238E27FC236}">
                  <a16:creationId xmlns:a16="http://schemas.microsoft.com/office/drawing/2014/main" id="{B53675C1-75B6-ED96-24E9-C90E313A6EA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5400000">
              <a:off x="3157148" y="439350"/>
              <a:ext cx="3832209" cy="7277892"/>
            </a:xfrm>
            <a:prstGeom prst="rect">
              <a:avLst/>
            </a:prstGeom>
            <a:noFill/>
            <a:extLst>
              <a:ext uri="{909E8E84-426E-40DD-AFC4-6F175D3DCCD1}">
                <a14:hiddenFill xmlns:a14="http://schemas.microsoft.com/office/drawing/2010/main">
                  <a:solidFill>
                    <a:srgbClr val="FFFFFF"/>
                  </a:solidFill>
                </a14:hiddenFill>
              </a:ext>
            </a:extLst>
          </p:spPr>
        </p:pic>
        <p:sp>
          <p:nvSpPr>
            <p:cNvPr id="7" name="Tekstfelt 6">
              <a:extLst>
                <a:ext uri="{FF2B5EF4-FFF2-40B4-BE49-F238E27FC236}">
                  <a16:creationId xmlns:a16="http://schemas.microsoft.com/office/drawing/2014/main" id="{F72A8E4A-4358-EC3C-CB50-ED3215D311AF}"/>
                </a:ext>
              </a:extLst>
            </p:cNvPr>
            <p:cNvSpPr txBox="1"/>
            <p:nvPr/>
          </p:nvSpPr>
          <p:spPr>
            <a:xfrm>
              <a:off x="1701801" y="2892169"/>
              <a:ext cx="6565900" cy="2308324"/>
            </a:xfrm>
            <a:prstGeom prst="rect">
              <a:avLst/>
            </a:prstGeom>
            <a:noFill/>
          </p:spPr>
          <p:txBody>
            <a:bodyPr wrap="square">
              <a:spAutoFit/>
            </a:bodyPr>
            <a:lstStyle/>
            <a:p>
              <a:r>
                <a:rPr lang="da-DK" dirty="0"/>
                <a:t>Efter en række ustabile isotoper står du nu over for noget tilsyneladende mere solidt: Bly-218. Men skinnet bedrager. </a:t>
              </a:r>
            </a:p>
            <a:p>
              <a:endParaRPr lang="da-DK" dirty="0"/>
            </a:p>
            <a:p>
              <a:r>
                <a:rPr lang="da-DK" dirty="0"/>
                <a:t>Selvom Bly er kendt for at være stabilt, er det i denne form stadig radioaktivt og venter på at frigøre sin energi. Din opgave er at følge Bly-218's henfaldskæde til dens endelige stabile form. </a:t>
              </a:r>
            </a:p>
            <a:p>
              <a:endParaRPr lang="da-DK" dirty="0"/>
            </a:p>
            <a:p>
              <a:r>
                <a:rPr lang="da-DK" dirty="0"/>
                <a:t>Men vær opmærksom – hvert trin er en ny udfordring.</a:t>
              </a:r>
            </a:p>
          </p:txBody>
        </p:sp>
      </p:grpSp>
      <p:sp>
        <p:nvSpPr>
          <p:cNvPr id="8" name="Afrundet rektangel 7">
            <a:hlinkClick r:id="rId4" action="ppaction://hlinksldjump"/>
            <a:extLst>
              <a:ext uri="{FF2B5EF4-FFF2-40B4-BE49-F238E27FC236}">
                <a16:creationId xmlns:a16="http://schemas.microsoft.com/office/drawing/2014/main" id="{A4BA672A-2F09-AA32-3926-64EBDC2A8152}"/>
              </a:ext>
            </a:extLst>
          </p:cNvPr>
          <p:cNvSpPr/>
          <p:nvPr/>
        </p:nvSpPr>
        <p:spPr>
          <a:xfrm>
            <a:off x="7188200" y="5773451"/>
            <a:ext cx="2189046" cy="720763"/>
          </a:xfrm>
          <a:prstGeom prst="roundRect">
            <a:avLst/>
          </a:prstGeom>
          <a:solidFill>
            <a:srgbClr val="146A4A"/>
          </a:solidFill>
          <a:scene3d>
            <a:camera prst="orthographicFront"/>
            <a:lightRig rig="threePt" dir="t"/>
          </a:scene3d>
          <a:sp3d>
            <a:bevelT/>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da-DK" sz="2400" dirty="0"/>
              <a:t>Fortsæt </a:t>
            </a:r>
          </a:p>
        </p:txBody>
      </p:sp>
      <p:sp>
        <p:nvSpPr>
          <p:cNvPr id="3" name="Tekstfelt 2">
            <a:extLst>
              <a:ext uri="{FF2B5EF4-FFF2-40B4-BE49-F238E27FC236}">
                <a16:creationId xmlns:a16="http://schemas.microsoft.com/office/drawing/2014/main" id="{D4AA6050-B076-CA83-5430-760A113C03A2}"/>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spTree>
    <p:extLst>
      <p:ext uri="{BB962C8B-B14F-4D97-AF65-F5344CB8AC3E}">
        <p14:creationId xmlns:p14="http://schemas.microsoft.com/office/powerpoint/2010/main" val="24231736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2000"/>
                                        <p:tgtEl>
                                          <p:spTgt spid="2"/>
                                        </p:tgtEl>
                                      </p:cBhvr>
                                    </p:animEffect>
                                  </p:childTnLst>
                                </p:cTn>
                              </p:par>
                            </p:childTnLst>
                          </p:cTn>
                        </p:par>
                        <p:par>
                          <p:cTn id="8" fill="hold">
                            <p:stCondLst>
                              <p:cond delay="2000"/>
                            </p:stCondLst>
                            <p:childTnLst>
                              <p:par>
                                <p:cTn id="9" presetID="2" presetClass="entr" presetSubtype="4" fill="hold" nodeType="after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3000" fill="hold"/>
                                        <p:tgtEl>
                                          <p:spTgt spid="5"/>
                                        </p:tgtEl>
                                        <p:attrNameLst>
                                          <p:attrName>ppt_x</p:attrName>
                                        </p:attrNameLst>
                                      </p:cBhvr>
                                      <p:tavLst>
                                        <p:tav tm="0">
                                          <p:val>
                                            <p:strVal val="#ppt_x"/>
                                          </p:val>
                                        </p:tav>
                                        <p:tav tm="100000">
                                          <p:val>
                                            <p:strVal val="#ppt_x"/>
                                          </p:val>
                                        </p:tav>
                                      </p:tavLst>
                                    </p:anim>
                                    <p:anim calcmode="lin" valueType="num">
                                      <p:cBhvr additive="base">
                                        <p:cTn id="12" dur="3000" fill="hold"/>
                                        <p:tgtEl>
                                          <p:spTgt spid="5"/>
                                        </p:tgtEl>
                                        <p:attrNameLst>
                                          <p:attrName>ppt_y</p:attrName>
                                        </p:attrNameLst>
                                      </p:cBhvr>
                                      <p:tavLst>
                                        <p:tav tm="0">
                                          <p:val>
                                            <p:strVal val="1+#ppt_h/2"/>
                                          </p:val>
                                        </p:tav>
                                        <p:tav tm="100000">
                                          <p:val>
                                            <p:strVal val="#ppt_y"/>
                                          </p:val>
                                        </p:tav>
                                      </p:tavLst>
                                    </p:anim>
                                  </p:childTnLst>
                                </p:cTn>
                              </p:par>
                            </p:childTnLst>
                          </p:cTn>
                        </p:par>
                        <p:par>
                          <p:cTn id="13" fill="hold">
                            <p:stCondLst>
                              <p:cond delay="5000"/>
                            </p:stCondLst>
                            <p:childTnLst>
                              <p:par>
                                <p:cTn id="14" presetID="9" presetClass="entr" presetSubtype="0" fill="hold" grpId="0" nodeType="afterEffect">
                                  <p:stCondLst>
                                    <p:cond delay="0"/>
                                  </p:stCondLst>
                                  <p:childTnLst>
                                    <p:set>
                                      <p:cBhvr>
                                        <p:cTn id="15" dur="1" fill="hold">
                                          <p:stCondLst>
                                            <p:cond delay="0"/>
                                          </p:stCondLst>
                                        </p:cTn>
                                        <p:tgtEl>
                                          <p:spTgt spid="8"/>
                                        </p:tgtEl>
                                        <p:attrNameLst>
                                          <p:attrName>style.visibility</p:attrName>
                                        </p:attrNameLst>
                                      </p:cBhvr>
                                      <p:to>
                                        <p:strVal val="visible"/>
                                      </p:to>
                                    </p:set>
                                    <p:animEffect transition="in" filter="dissolve">
                                      <p:cBhvr>
                                        <p:cTn id="16" dur="20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8" grpId="0" animBg="1"/>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D722993-4C9A-276F-AC88-DDC254C02C63}"/>
            </a:ext>
          </a:extLst>
        </p:cNvPr>
        <p:cNvGrpSpPr/>
        <p:nvPr/>
      </p:nvGrpSpPr>
      <p:grpSpPr>
        <a:xfrm>
          <a:off x="0" y="0"/>
          <a:ext cx="0" cy="0"/>
          <a:chOff x="0" y="0"/>
          <a:chExt cx="0" cy="0"/>
        </a:xfrm>
      </p:grpSpPr>
      <p:pic>
        <p:nvPicPr>
          <p:cNvPr id="3" name="Picture 2" descr="Ai Genereret, Forladt, Bygning, Gammel">
            <a:extLst>
              <a:ext uri="{FF2B5EF4-FFF2-40B4-BE49-F238E27FC236}">
                <a16:creationId xmlns:a16="http://schemas.microsoft.com/office/drawing/2014/main" id="{FC7E2E93-4483-A047-50DB-1FEC76710845}"/>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5024" r="14072" b="-1"/>
          <a:stretch/>
        </p:blipFill>
        <p:spPr bwMode="auto">
          <a:xfrm>
            <a:off x="20" y="1282"/>
            <a:ext cx="9905980" cy="6856718"/>
          </a:xfrm>
          <a:prstGeom prst="rect">
            <a:avLst/>
          </a:prstGeom>
          <a:noFill/>
          <a:extLst>
            <a:ext uri="{909E8E84-426E-40DD-AFC4-6F175D3DCCD1}">
              <a14:hiddenFill xmlns:a14="http://schemas.microsoft.com/office/drawing/2010/main">
                <a:solidFill>
                  <a:srgbClr val="FFFFFF"/>
                </a:solidFill>
              </a14:hiddenFill>
            </a:ext>
          </a:extLst>
        </p:spPr>
      </p:pic>
      <p:sp>
        <p:nvSpPr>
          <p:cNvPr id="2" name="Titel 1">
            <a:extLst>
              <a:ext uri="{FF2B5EF4-FFF2-40B4-BE49-F238E27FC236}">
                <a16:creationId xmlns:a16="http://schemas.microsoft.com/office/drawing/2014/main" id="{EE2A153C-969B-4770-F1D4-705D5A3A393C}"/>
              </a:ext>
            </a:extLst>
          </p:cNvPr>
          <p:cNvSpPr>
            <a:spLocks noGrp="1"/>
          </p:cNvSpPr>
          <p:nvPr>
            <p:ph type="title"/>
          </p:nvPr>
        </p:nvSpPr>
        <p:spPr/>
        <p:txBody>
          <a:bodyPr/>
          <a:lstStyle/>
          <a:p>
            <a:r>
              <a:rPr lang="da-DK" dirty="0">
                <a:solidFill>
                  <a:schemeClr val="bg1"/>
                </a:solidFill>
                <a:latin typeface="Herculanum" panose="02000505000000020004" pitchFamily="2" charset="77"/>
              </a:rPr>
              <a:t>bly – 218 </a:t>
            </a:r>
            <a:endParaRPr lang="da-DK" dirty="0"/>
          </a:p>
        </p:txBody>
      </p:sp>
      <p:sp>
        <p:nvSpPr>
          <p:cNvPr id="4" name="Afrundet rektangel 3">
            <a:hlinkClick r:id="rId3" action="ppaction://hlinksldjump"/>
            <a:extLst>
              <a:ext uri="{FF2B5EF4-FFF2-40B4-BE49-F238E27FC236}">
                <a16:creationId xmlns:a16="http://schemas.microsoft.com/office/drawing/2014/main" id="{CD8CC4E8-ED7E-CF33-675C-EB22EB9867C2}"/>
              </a:ext>
            </a:extLst>
          </p:cNvPr>
          <p:cNvSpPr/>
          <p:nvPr/>
        </p:nvSpPr>
        <p:spPr>
          <a:xfrm>
            <a:off x="6771190" y="5168651"/>
            <a:ext cx="2606056" cy="1325563"/>
          </a:xfrm>
          <a:prstGeom prst="roundRect">
            <a:avLst/>
          </a:prstGeom>
          <a:solidFill>
            <a:srgbClr val="146A4A"/>
          </a:solidFill>
          <a:scene3d>
            <a:camera prst="orthographicFront"/>
            <a:lightRig rig="threePt" dir="t"/>
          </a:scene3d>
          <a:sp3d>
            <a:bevelT/>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da-DK" sz="3200" dirty="0">
                <a:latin typeface="Herculanum" panose="02000505000000020004" pitchFamily="2" charset="77"/>
              </a:rPr>
              <a:t>Prøv</a:t>
            </a:r>
          </a:p>
          <a:p>
            <a:pPr algn="ctr"/>
            <a:r>
              <a:rPr lang="da-DK" sz="3200" dirty="0">
                <a:latin typeface="Herculanum" panose="02000505000000020004" pitchFamily="2" charset="77"/>
              </a:rPr>
              <a:t>igen</a:t>
            </a:r>
            <a:r>
              <a:rPr lang="da-DK" sz="3200" dirty="0"/>
              <a:t> </a:t>
            </a:r>
          </a:p>
        </p:txBody>
      </p:sp>
      <p:sp>
        <p:nvSpPr>
          <p:cNvPr id="5" name="Tekstfelt 4">
            <a:extLst>
              <a:ext uri="{FF2B5EF4-FFF2-40B4-BE49-F238E27FC236}">
                <a16:creationId xmlns:a16="http://schemas.microsoft.com/office/drawing/2014/main" id="{81AB8856-CC96-805F-2BD0-41E7AD9EF4FA}"/>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spTree>
    <p:extLst>
      <p:ext uri="{BB962C8B-B14F-4D97-AF65-F5344CB8AC3E}">
        <p14:creationId xmlns:p14="http://schemas.microsoft.com/office/powerpoint/2010/main" val="29112657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2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44D174E-7145-22AA-8B67-4D45CE2A7FD3}"/>
            </a:ext>
          </a:extLst>
        </p:cNvPr>
        <p:cNvGrpSpPr/>
        <p:nvPr/>
      </p:nvGrpSpPr>
      <p:grpSpPr>
        <a:xfrm>
          <a:off x="0" y="0"/>
          <a:ext cx="0" cy="0"/>
          <a:chOff x="0" y="0"/>
          <a:chExt cx="0" cy="0"/>
        </a:xfrm>
      </p:grpSpPr>
      <p:pic>
        <p:nvPicPr>
          <p:cNvPr id="2118" name="Picture 2" descr="Ai Genereret, Forladt, Bygning, Gammel">
            <a:extLst>
              <a:ext uri="{FF2B5EF4-FFF2-40B4-BE49-F238E27FC236}">
                <a16:creationId xmlns:a16="http://schemas.microsoft.com/office/drawing/2014/main" id="{D219B5DA-7662-AAB4-4D1E-534D92A9249C}"/>
              </a:ext>
            </a:extLst>
          </p:cNvPr>
          <p:cNvPicPr>
            <a:picLocks noChangeAspect="1" noChangeArrowheads="1"/>
          </p:cNvPicPr>
          <p:nvPr/>
        </p:nvPicPr>
        <p:blipFill>
          <a:blip r:embed="rId3">
            <a:extLst>
              <a:ext uri="{BEBA8EAE-BF5A-486C-A8C5-ECC9F3942E4B}">
                <a14:imgProps xmlns:a14="http://schemas.microsoft.com/office/drawing/2010/main">
                  <a14:imgLayer r:embed="rId4">
                    <a14:imgEffect>
                      <a14:brightnessContrast bright="-40000" contrast="-40000"/>
                    </a14:imgEffect>
                  </a14:imgLayer>
                </a14:imgProps>
              </a:ext>
              <a:ext uri="{28A0092B-C50C-407E-A947-70E740481C1C}">
                <a14:useLocalDpi xmlns:a14="http://schemas.microsoft.com/office/drawing/2010/main" val="0"/>
              </a:ext>
            </a:extLst>
          </a:blip>
          <a:srcRect l="5024" r="14072" b="-1"/>
          <a:stretch/>
        </p:blipFill>
        <p:spPr bwMode="auto">
          <a:xfrm>
            <a:off x="-1750" y="1282"/>
            <a:ext cx="9905980" cy="6856718"/>
          </a:xfrm>
          <a:prstGeom prst="rect">
            <a:avLst/>
          </a:prstGeom>
          <a:noFill/>
          <a:extLst>
            <a:ext uri="{909E8E84-426E-40DD-AFC4-6F175D3DCCD1}">
              <a14:hiddenFill xmlns:a14="http://schemas.microsoft.com/office/drawing/2010/main">
                <a:solidFill>
                  <a:srgbClr val="FFFFFF"/>
                </a:solidFill>
              </a14:hiddenFill>
            </a:ext>
          </a:extLst>
        </p:spPr>
      </p:pic>
      <p:sp>
        <p:nvSpPr>
          <p:cNvPr id="2" name="Titel 1">
            <a:extLst>
              <a:ext uri="{FF2B5EF4-FFF2-40B4-BE49-F238E27FC236}">
                <a16:creationId xmlns:a16="http://schemas.microsoft.com/office/drawing/2014/main" id="{FF74E5D9-1E47-7EBB-63AC-17DEED45ED92}"/>
              </a:ext>
            </a:extLst>
          </p:cNvPr>
          <p:cNvSpPr>
            <a:spLocks noGrp="1"/>
          </p:cNvSpPr>
          <p:nvPr>
            <p:ph type="title"/>
          </p:nvPr>
        </p:nvSpPr>
        <p:spPr>
          <a:xfrm>
            <a:off x="401638" y="110296"/>
            <a:ext cx="8543925" cy="1325563"/>
          </a:xfrm>
        </p:spPr>
        <p:txBody>
          <a:bodyPr/>
          <a:lstStyle/>
          <a:p>
            <a:r>
              <a:rPr lang="da-DK" dirty="0">
                <a:solidFill>
                  <a:schemeClr val="bg1"/>
                </a:solidFill>
                <a:latin typeface="Herculanum" panose="02000505000000020004" pitchFamily="2" charset="77"/>
              </a:rPr>
              <a:t>Uran – 227  </a:t>
            </a:r>
          </a:p>
        </p:txBody>
      </p:sp>
      <p:grpSp>
        <p:nvGrpSpPr>
          <p:cNvPr id="688" name="Gruppe 687">
            <a:extLst>
              <a:ext uri="{FF2B5EF4-FFF2-40B4-BE49-F238E27FC236}">
                <a16:creationId xmlns:a16="http://schemas.microsoft.com/office/drawing/2014/main" id="{64F5123A-6877-3697-15FA-403E63C97103}"/>
              </a:ext>
            </a:extLst>
          </p:cNvPr>
          <p:cNvGrpSpPr/>
          <p:nvPr/>
        </p:nvGrpSpPr>
        <p:grpSpPr>
          <a:xfrm>
            <a:off x="338113" y="1387706"/>
            <a:ext cx="5842309" cy="5233756"/>
            <a:chOff x="766885" y="981717"/>
            <a:chExt cx="5842309" cy="5233756"/>
          </a:xfrm>
        </p:grpSpPr>
        <p:grpSp>
          <p:nvGrpSpPr>
            <p:cNvPr id="689" name="Gruppe 688">
              <a:extLst>
                <a:ext uri="{FF2B5EF4-FFF2-40B4-BE49-F238E27FC236}">
                  <a16:creationId xmlns:a16="http://schemas.microsoft.com/office/drawing/2014/main" id="{27B18C0C-3891-AF05-DC69-A36965E56489}"/>
                </a:ext>
              </a:extLst>
            </p:cNvPr>
            <p:cNvGrpSpPr/>
            <p:nvPr/>
          </p:nvGrpSpPr>
          <p:grpSpPr>
            <a:xfrm>
              <a:off x="778422" y="981717"/>
              <a:ext cx="5830772" cy="5233756"/>
              <a:chOff x="-136438" y="1029165"/>
              <a:chExt cx="5830772" cy="5233756"/>
            </a:xfrm>
          </p:grpSpPr>
          <p:grpSp>
            <p:nvGrpSpPr>
              <p:cNvPr id="858" name="Gruppe 857">
                <a:extLst>
                  <a:ext uri="{FF2B5EF4-FFF2-40B4-BE49-F238E27FC236}">
                    <a16:creationId xmlns:a16="http://schemas.microsoft.com/office/drawing/2014/main" id="{7D76E3EB-1524-92CF-BAF1-D2B037DB9AB8}"/>
                  </a:ext>
                </a:extLst>
              </p:cNvPr>
              <p:cNvGrpSpPr/>
              <p:nvPr/>
            </p:nvGrpSpPr>
            <p:grpSpPr>
              <a:xfrm>
                <a:off x="4253398" y="1061132"/>
                <a:ext cx="442069" cy="4756379"/>
                <a:chOff x="3817279" y="1064461"/>
                <a:chExt cx="442069" cy="4756379"/>
              </a:xfrm>
            </p:grpSpPr>
            <p:sp>
              <p:nvSpPr>
                <p:cNvPr id="1528" name="Rektangel 1527">
                  <a:extLst>
                    <a:ext uri="{FF2B5EF4-FFF2-40B4-BE49-F238E27FC236}">
                      <a16:creationId xmlns:a16="http://schemas.microsoft.com/office/drawing/2014/main" id="{64AB2305-4D17-FEDE-B382-F841E6B3D7C4}"/>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529" name="Rektangel 1528">
                  <a:extLst>
                    <a:ext uri="{FF2B5EF4-FFF2-40B4-BE49-F238E27FC236}">
                      <a16:creationId xmlns:a16="http://schemas.microsoft.com/office/drawing/2014/main" id="{849F003C-DCFB-088B-6434-92FE33D5913A}"/>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530" name="Rektangel 1529">
                  <a:extLst>
                    <a:ext uri="{FF2B5EF4-FFF2-40B4-BE49-F238E27FC236}">
                      <a16:creationId xmlns:a16="http://schemas.microsoft.com/office/drawing/2014/main" id="{65F06386-E837-3A6E-21F6-A5BD1DEED127}"/>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531" name="Rektangel 1530">
                  <a:extLst>
                    <a:ext uri="{FF2B5EF4-FFF2-40B4-BE49-F238E27FC236}">
                      <a16:creationId xmlns:a16="http://schemas.microsoft.com/office/drawing/2014/main" id="{563995C9-E84F-D128-3167-293886029C3A}"/>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532" name="Rektangel 1531">
                  <a:extLst>
                    <a:ext uri="{FF2B5EF4-FFF2-40B4-BE49-F238E27FC236}">
                      <a16:creationId xmlns:a16="http://schemas.microsoft.com/office/drawing/2014/main" id="{81EE9792-32A7-4205-F450-A8ED885F8D88}"/>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533" name="Rektangel 1532">
                  <a:extLst>
                    <a:ext uri="{FF2B5EF4-FFF2-40B4-BE49-F238E27FC236}">
                      <a16:creationId xmlns:a16="http://schemas.microsoft.com/office/drawing/2014/main" id="{73F90A79-1C39-B9DF-E595-4535E6626E73}"/>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534" name="Rektangel 1533">
                  <a:extLst>
                    <a:ext uri="{FF2B5EF4-FFF2-40B4-BE49-F238E27FC236}">
                      <a16:creationId xmlns:a16="http://schemas.microsoft.com/office/drawing/2014/main" id="{35608804-57F7-D382-2AC8-12B476BFCCEA}"/>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535" name="Rektangel 1534">
                  <a:extLst>
                    <a:ext uri="{FF2B5EF4-FFF2-40B4-BE49-F238E27FC236}">
                      <a16:creationId xmlns:a16="http://schemas.microsoft.com/office/drawing/2014/main" id="{A5363A78-71D4-FC51-13A6-7836339E6A4F}"/>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536" name="Rektangel 1535">
                  <a:extLst>
                    <a:ext uri="{FF2B5EF4-FFF2-40B4-BE49-F238E27FC236}">
                      <a16:creationId xmlns:a16="http://schemas.microsoft.com/office/drawing/2014/main" id="{1ABB27FA-D5F6-CFFB-58A9-13A0A72321BA}"/>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537" name="Rektangel 1536">
                  <a:extLst>
                    <a:ext uri="{FF2B5EF4-FFF2-40B4-BE49-F238E27FC236}">
                      <a16:creationId xmlns:a16="http://schemas.microsoft.com/office/drawing/2014/main" id="{BDA882E0-B60A-F08C-209B-93DA9F38BC8C}"/>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538" name="Rektangel 1537">
                  <a:extLst>
                    <a:ext uri="{FF2B5EF4-FFF2-40B4-BE49-F238E27FC236}">
                      <a16:creationId xmlns:a16="http://schemas.microsoft.com/office/drawing/2014/main" id="{21BAAC3D-74DC-818E-66EF-C23D1A7783BB}"/>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859" name="Rektangel 858">
                <a:extLst>
                  <a:ext uri="{FF2B5EF4-FFF2-40B4-BE49-F238E27FC236}">
                    <a16:creationId xmlns:a16="http://schemas.microsoft.com/office/drawing/2014/main" id="{EA3D2AC5-7B6B-F183-8ACA-C7B1EE261689}"/>
                  </a:ext>
                </a:extLst>
              </p:cNvPr>
              <p:cNvSpPr>
                <a:spLocks noChangeAspect="1"/>
              </p:cNvSpPr>
              <p:nvPr/>
            </p:nvSpPr>
            <p:spPr>
              <a:xfrm>
                <a:off x="4265457" y="581623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860" name="Gruppe 859">
                <a:extLst>
                  <a:ext uri="{FF2B5EF4-FFF2-40B4-BE49-F238E27FC236}">
                    <a16:creationId xmlns:a16="http://schemas.microsoft.com/office/drawing/2014/main" id="{E1CA3359-4F78-043E-6C22-7085FAFD4558}"/>
                  </a:ext>
                </a:extLst>
              </p:cNvPr>
              <p:cNvGrpSpPr/>
              <p:nvPr/>
            </p:nvGrpSpPr>
            <p:grpSpPr>
              <a:xfrm>
                <a:off x="4196610" y="1032983"/>
                <a:ext cx="641389" cy="5216305"/>
                <a:chOff x="2892468" y="1032983"/>
                <a:chExt cx="641389" cy="5216305"/>
              </a:xfrm>
            </p:grpSpPr>
            <p:grpSp>
              <p:nvGrpSpPr>
                <p:cNvPr id="1491" name="Gruppe 1490">
                  <a:extLst>
                    <a:ext uri="{FF2B5EF4-FFF2-40B4-BE49-F238E27FC236}">
                      <a16:creationId xmlns:a16="http://schemas.microsoft.com/office/drawing/2014/main" id="{B193654C-9BD7-3FB4-2F5B-5F19CF11AA0B}"/>
                    </a:ext>
                  </a:extLst>
                </p:cNvPr>
                <p:cNvGrpSpPr/>
                <p:nvPr/>
              </p:nvGrpSpPr>
              <p:grpSpPr>
                <a:xfrm>
                  <a:off x="2892468" y="1032983"/>
                  <a:ext cx="641389" cy="5216305"/>
                  <a:chOff x="3475384" y="1188399"/>
                  <a:chExt cx="641389" cy="5216305"/>
                </a:xfrm>
              </p:grpSpPr>
              <p:sp>
                <p:nvSpPr>
                  <p:cNvPr id="1495" name="Tekstfelt 1494">
                    <a:extLst>
                      <a:ext uri="{FF2B5EF4-FFF2-40B4-BE49-F238E27FC236}">
                        <a16:creationId xmlns:a16="http://schemas.microsoft.com/office/drawing/2014/main" id="{5DC1C06B-1D70-5559-AD8E-AA4E17613568}"/>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496" name="Tekstfelt 1495">
                    <a:extLst>
                      <a:ext uri="{FF2B5EF4-FFF2-40B4-BE49-F238E27FC236}">
                        <a16:creationId xmlns:a16="http://schemas.microsoft.com/office/drawing/2014/main" id="{58168B8E-888B-1259-AE89-EF9298558364}"/>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497" name="Tekstfelt 1496">
                    <a:extLst>
                      <a:ext uri="{FF2B5EF4-FFF2-40B4-BE49-F238E27FC236}">
                        <a16:creationId xmlns:a16="http://schemas.microsoft.com/office/drawing/2014/main" id="{BB051F5D-68A0-D944-3C47-0EC38F9A97B0}"/>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498" name="Tekstfelt 1497">
                    <a:extLst>
                      <a:ext uri="{FF2B5EF4-FFF2-40B4-BE49-F238E27FC236}">
                        <a16:creationId xmlns:a16="http://schemas.microsoft.com/office/drawing/2014/main" id="{1E8494C6-3694-7255-319C-BDD302B41F39}"/>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499" name="Tekstfelt 1498">
                    <a:extLst>
                      <a:ext uri="{FF2B5EF4-FFF2-40B4-BE49-F238E27FC236}">
                        <a16:creationId xmlns:a16="http://schemas.microsoft.com/office/drawing/2014/main" id="{A3DDF85C-8FC4-18E4-6776-7F0DA5A7FB7C}"/>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500" name="Tekstfelt 1499">
                    <a:extLst>
                      <a:ext uri="{FF2B5EF4-FFF2-40B4-BE49-F238E27FC236}">
                        <a16:creationId xmlns:a16="http://schemas.microsoft.com/office/drawing/2014/main" id="{AA1ABB60-9749-1C20-528B-C19CC2BBE7A7}"/>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501" name="Tekstfelt 1500">
                    <a:extLst>
                      <a:ext uri="{FF2B5EF4-FFF2-40B4-BE49-F238E27FC236}">
                        <a16:creationId xmlns:a16="http://schemas.microsoft.com/office/drawing/2014/main" id="{75F70473-A080-BE58-5B9F-CB17734E89F1}"/>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502" name="Tekstfelt 1501">
                    <a:extLst>
                      <a:ext uri="{FF2B5EF4-FFF2-40B4-BE49-F238E27FC236}">
                        <a16:creationId xmlns:a16="http://schemas.microsoft.com/office/drawing/2014/main" id="{6EF43856-F640-4C99-A056-ABF18F06FCDC}"/>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503" name="Tekstfelt 1502">
                    <a:extLst>
                      <a:ext uri="{FF2B5EF4-FFF2-40B4-BE49-F238E27FC236}">
                        <a16:creationId xmlns:a16="http://schemas.microsoft.com/office/drawing/2014/main" id="{A8B32093-3A22-F8E9-255A-09AC8D8479D5}"/>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504" name="Tekstfelt 1503">
                    <a:extLst>
                      <a:ext uri="{FF2B5EF4-FFF2-40B4-BE49-F238E27FC236}">
                        <a16:creationId xmlns:a16="http://schemas.microsoft.com/office/drawing/2014/main" id="{400FE3CB-B67F-3287-9638-294149180B0B}"/>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505" name="Tekstfelt 1504">
                    <a:extLst>
                      <a:ext uri="{FF2B5EF4-FFF2-40B4-BE49-F238E27FC236}">
                        <a16:creationId xmlns:a16="http://schemas.microsoft.com/office/drawing/2014/main" id="{864FD48F-7C19-EF79-FB54-334D98158488}"/>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506" name="Tekstfelt 1505">
                    <a:extLst>
                      <a:ext uri="{FF2B5EF4-FFF2-40B4-BE49-F238E27FC236}">
                        <a16:creationId xmlns:a16="http://schemas.microsoft.com/office/drawing/2014/main" id="{8C09BA91-2AA4-92B7-5400-4133EF929405}"/>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507" name="Tekstfelt 1506">
                    <a:extLst>
                      <a:ext uri="{FF2B5EF4-FFF2-40B4-BE49-F238E27FC236}">
                        <a16:creationId xmlns:a16="http://schemas.microsoft.com/office/drawing/2014/main" id="{2ECF29CF-9C95-FA65-388E-7490AEFB2755}"/>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508" name="Tekstfelt 1507">
                    <a:extLst>
                      <a:ext uri="{FF2B5EF4-FFF2-40B4-BE49-F238E27FC236}">
                        <a16:creationId xmlns:a16="http://schemas.microsoft.com/office/drawing/2014/main" id="{FD94656D-C25E-BD93-1319-ABC5C1BD24F3}"/>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509" name="Tekstfelt 1508">
                    <a:extLst>
                      <a:ext uri="{FF2B5EF4-FFF2-40B4-BE49-F238E27FC236}">
                        <a16:creationId xmlns:a16="http://schemas.microsoft.com/office/drawing/2014/main" id="{498E35A6-CB33-6907-DE7F-400B43FABFB2}"/>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510" name="Tekstfelt 1509">
                    <a:extLst>
                      <a:ext uri="{FF2B5EF4-FFF2-40B4-BE49-F238E27FC236}">
                        <a16:creationId xmlns:a16="http://schemas.microsoft.com/office/drawing/2014/main" id="{0EEB7F34-2AF7-F514-7E09-45FDEF9F427B}"/>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511" name="Tekstfelt 1510">
                    <a:extLst>
                      <a:ext uri="{FF2B5EF4-FFF2-40B4-BE49-F238E27FC236}">
                        <a16:creationId xmlns:a16="http://schemas.microsoft.com/office/drawing/2014/main" id="{10E50392-6642-E7F6-55FC-3A3B9D94AE45}"/>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512" name="Tekstfelt 1511">
                    <a:extLst>
                      <a:ext uri="{FF2B5EF4-FFF2-40B4-BE49-F238E27FC236}">
                        <a16:creationId xmlns:a16="http://schemas.microsoft.com/office/drawing/2014/main" id="{53409EAF-98B1-ECA7-1836-9F0BF7B595B7}"/>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513" name="Tekstfelt 1512">
                    <a:extLst>
                      <a:ext uri="{FF2B5EF4-FFF2-40B4-BE49-F238E27FC236}">
                        <a16:creationId xmlns:a16="http://schemas.microsoft.com/office/drawing/2014/main" id="{0DCB7731-38B1-A39C-F363-05EAF2E8B86B}"/>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514" name="Tekstfelt 1513">
                    <a:extLst>
                      <a:ext uri="{FF2B5EF4-FFF2-40B4-BE49-F238E27FC236}">
                        <a16:creationId xmlns:a16="http://schemas.microsoft.com/office/drawing/2014/main" id="{186257BC-45D2-4937-1B87-9AD4C3B4326C}"/>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515" name="Tekstfelt 1514">
                    <a:extLst>
                      <a:ext uri="{FF2B5EF4-FFF2-40B4-BE49-F238E27FC236}">
                        <a16:creationId xmlns:a16="http://schemas.microsoft.com/office/drawing/2014/main" id="{544125B6-09D2-CA42-1AE7-D6BD8265EC84}"/>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516" name="Tekstfelt 1515">
                    <a:extLst>
                      <a:ext uri="{FF2B5EF4-FFF2-40B4-BE49-F238E27FC236}">
                        <a16:creationId xmlns:a16="http://schemas.microsoft.com/office/drawing/2014/main" id="{D6F7A2CE-EB63-527E-9DF4-D8D2978A8D5A}"/>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517" name="Tekstfelt 1516">
                    <a:extLst>
                      <a:ext uri="{FF2B5EF4-FFF2-40B4-BE49-F238E27FC236}">
                        <a16:creationId xmlns:a16="http://schemas.microsoft.com/office/drawing/2014/main" id="{1C49988A-3A02-F5E9-BBB9-39D370256AE5}"/>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518" name="Tekstfelt 1517">
                    <a:extLst>
                      <a:ext uri="{FF2B5EF4-FFF2-40B4-BE49-F238E27FC236}">
                        <a16:creationId xmlns:a16="http://schemas.microsoft.com/office/drawing/2014/main" id="{E950F1B7-8F26-1F1A-0810-2A56C0DD67A9}"/>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519" name="Tekstfelt 1518">
                    <a:extLst>
                      <a:ext uri="{FF2B5EF4-FFF2-40B4-BE49-F238E27FC236}">
                        <a16:creationId xmlns:a16="http://schemas.microsoft.com/office/drawing/2014/main" id="{97FD0B28-FB12-5BFC-0128-B99DE68C3728}"/>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520" name="Tekstfelt 1519">
                    <a:extLst>
                      <a:ext uri="{FF2B5EF4-FFF2-40B4-BE49-F238E27FC236}">
                        <a16:creationId xmlns:a16="http://schemas.microsoft.com/office/drawing/2014/main" id="{9BC92377-C971-A0F2-427A-0737513761ED}"/>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521" name="Tekstfelt 1520">
                    <a:extLst>
                      <a:ext uri="{FF2B5EF4-FFF2-40B4-BE49-F238E27FC236}">
                        <a16:creationId xmlns:a16="http://schemas.microsoft.com/office/drawing/2014/main" id="{F7041775-972C-F536-9A5A-D7E5FF4149C0}"/>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522" name="Tekstfelt 1521">
                    <a:extLst>
                      <a:ext uri="{FF2B5EF4-FFF2-40B4-BE49-F238E27FC236}">
                        <a16:creationId xmlns:a16="http://schemas.microsoft.com/office/drawing/2014/main" id="{1A27E454-E4B1-3C03-CBED-8C269036EAB4}"/>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523" name="Tekstfelt 1522">
                    <a:extLst>
                      <a:ext uri="{FF2B5EF4-FFF2-40B4-BE49-F238E27FC236}">
                        <a16:creationId xmlns:a16="http://schemas.microsoft.com/office/drawing/2014/main" id="{BDFAE2DB-286A-94AA-3EF9-CAFF28B3EDE5}"/>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524" name="Tekstfelt 1523">
                    <a:extLst>
                      <a:ext uri="{FF2B5EF4-FFF2-40B4-BE49-F238E27FC236}">
                        <a16:creationId xmlns:a16="http://schemas.microsoft.com/office/drawing/2014/main" id="{846585D0-2790-23E5-22BC-132DF40D045A}"/>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525" name="Tekstfelt 1524">
                    <a:extLst>
                      <a:ext uri="{FF2B5EF4-FFF2-40B4-BE49-F238E27FC236}">
                        <a16:creationId xmlns:a16="http://schemas.microsoft.com/office/drawing/2014/main" id="{D526A26F-6879-761E-9068-00A00F06E5CA}"/>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526" name="Tekstfelt 1525">
                    <a:extLst>
                      <a:ext uri="{FF2B5EF4-FFF2-40B4-BE49-F238E27FC236}">
                        <a16:creationId xmlns:a16="http://schemas.microsoft.com/office/drawing/2014/main" id="{020C75F8-C1F1-EB8E-45E8-FD6A82B382CC}"/>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527" name="Tekstfelt 1526">
                    <a:extLst>
                      <a:ext uri="{FF2B5EF4-FFF2-40B4-BE49-F238E27FC236}">
                        <a16:creationId xmlns:a16="http://schemas.microsoft.com/office/drawing/2014/main" id="{E65B7038-AF02-1982-5587-51FF9C3EB045}"/>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492" name="Tekstfelt 1491">
                  <a:extLst>
                    <a:ext uri="{FF2B5EF4-FFF2-40B4-BE49-F238E27FC236}">
                      <a16:creationId xmlns:a16="http://schemas.microsoft.com/office/drawing/2014/main" id="{90F543B7-BB32-D52B-D6D9-603D2B0C1309}"/>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493" name="Tekstfelt 1492">
                  <a:extLst>
                    <a:ext uri="{FF2B5EF4-FFF2-40B4-BE49-F238E27FC236}">
                      <a16:creationId xmlns:a16="http://schemas.microsoft.com/office/drawing/2014/main" id="{4411C746-CADD-33CD-B7D8-80635A68F3A1}"/>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494" name="Tekstfelt 1493">
                  <a:extLst>
                    <a:ext uri="{FF2B5EF4-FFF2-40B4-BE49-F238E27FC236}">
                      <a16:creationId xmlns:a16="http://schemas.microsoft.com/office/drawing/2014/main" id="{F4BB482E-5339-CA74-C37A-51010440D90C}"/>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861" name="Gruppe 860">
                <a:extLst>
                  <a:ext uri="{FF2B5EF4-FFF2-40B4-BE49-F238E27FC236}">
                    <a16:creationId xmlns:a16="http://schemas.microsoft.com/office/drawing/2014/main" id="{85BC8EF8-4FFE-A379-E6ED-51815FD1B9D9}"/>
                  </a:ext>
                </a:extLst>
              </p:cNvPr>
              <p:cNvGrpSpPr/>
              <p:nvPr/>
            </p:nvGrpSpPr>
            <p:grpSpPr>
              <a:xfrm>
                <a:off x="4188892" y="1168460"/>
                <a:ext cx="374057" cy="4971316"/>
                <a:chOff x="2884750" y="1168460"/>
                <a:chExt cx="374057" cy="4971316"/>
              </a:xfrm>
            </p:grpSpPr>
            <p:grpSp>
              <p:nvGrpSpPr>
                <p:cNvPr id="1478" name="Gruppe 1477">
                  <a:extLst>
                    <a:ext uri="{FF2B5EF4-FFF2-40B4-BE49-F238E27FC236}">
                      <a16:creationId xmlns:a16="http://schemas.microsoft.com/office/drawing/2014/main" id="{2CFF0B19-9AB0-436B-8AB4-C7908CFE114D}"/>
                    </a:ext>
                  </a:extLst>
                </p:cNvPr>
                <p:cNvGrpSpPr/>
                <p:nvPr/>
              </p:nvGrpSpPr>
              <p:grpSpPr>
                <a:xfrm>
                  <a:off x="2884750" y="1168460"/>
                  <a:ext cx="358241" cy="4542339"/>
                  <a:chOff x="3468415" y="1754237"/>
                  <a:chExt cx="358241" cy="4542339"/>
                </a:xfrm>
              </p:grpSpPr>
              <p:sp>
                <p:nvSpPr>
                  <p:cNvPr id="1480" name="Tekstfelt 1479">
                    <a:extLst>
                      <a:ext uri="{FF2B5EF4-FFF2-40B4-BE49-F238E27FC236}">
                        <a16:creationId xmlns:a16="http://schemas.microsoft.com/office/drawing/2014/main" id="{4AC54588-3890-0AFC-2121-B8FBB494E8F3}"/>
                      </a:ext>
                    </a:extLst>
                  </p:cNvPr>
                  <p:cNvSpPr txBox="1"/>
                  <p:nvPr/>
                </p:nvSpPr>
                <p:spPr>
                  <a:xfrm>
                    <a:off x="3477366" y="60811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217</a:t>
                    </a:r>
                  </a:p>
                </p:txBody>
              </p:sp>
              <p:sp>
                <p:nvSpPr>
                  <p:cNvPr id="1481" name="Tekstfelt 1480">
                    <a:extLst>
                      <a:ext uri="{FF2B5EF4-FFF2-40B4-BE49-F238E27FC236}">
                        <a16:creationId xmlns:a16="http://schemas.microsoft.com/office/drawing/2014/main" id="{E2807FE5-CB25-53DC-588D-12565CCA579C}"/>
                      </a:ext>
                    </a:extLst>
                  </p:cNvPr>
                  <p:cNvSpPr txBox="1"/>
                  <p:nvPr/>
                </p:nvSpPr>
                <p:spPr>
                  <a:xfrm>
                    <a:off x="3470660" y="218566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226</a:t>
                    </a:r>
                  </a:p>
                </p:txBody>
              </p:sp>
              <p:sp>
                <p:nvSpPr>
                  <p:cNvPr id="1482" name="Tekstfelt 1481">
                    <a:extLst>
                      <a:ext uri="{FF2B5EF4-FFF2-40B4-BE49-F238E27FC236}">
                        <a16:creationId xmlns:a16="http://schemas.microsoft.com/office/drawing/2014/main" id="{88600924-8D0B-3DB2-B785-7C6B995A38B3}"/>
                      </a:ext>
                    </a:extLst>
                  </p:cNvPr>
                  <p:cNvSpPr txBox="1"/>
                  <p:nvPr/>
                </p:nvSpPr>
                <p:spPr>
                  <a:xfrm>
                    <a:off x="3470659" y="26193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225</a:t>
                    </a:r>
                  </a:p>
                </p:txBody>
              </p:sp>
              <p:sp>
                <p:nvSpPr>
                  <p:cNvPr id="1483" name="Tekstfelt 1482">
                    <a:extLst>
                      <a:ext uri="{FF2B5EF4-FFF2-40B4-BE49-F238E27FC236}">
                        <a16:creationId xmlns:a16="http://schemas.microsoft.com/office/drawing/2014/main" id="{1518D92E-57F5-A645-DC8C-A5EF7092E9A3}"/>
                      </a:ext>
                    </a:extLst>
                  </p:cNvPr>
                  <p:cNvSpPr txBox="1"/>
                  <p:nvPr/>
                </p:nvSpPr>
                <p:spPr>
                  <a:xfrm>
                    <a:off x="3468415" y="305412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224</a:t>
                    </a:r>
                  </a:p>
                </p:txBody>
              </p:sp>
              <p:sp>
                <p:nvSpPr>
                  <p:cNvPr id="1484" name="Tekstfelt 1483">
                    <a:extLst>
                      <a:ext uri="{FF2B5EF4-FFF2-40B4-BE49-F238E27FC236}">
                        <a16:creationId xmlns:a16="http://schemas.microsoft.com/office/drawing/2014/main" id="{7EC30FFC-B047-6B1D-1E78-96104D9C3FA4}"/>
                      </a:ext>
                    </a:extLst>
                  </p:cNvPr>
                  <p:cNvSpPr txBox="1"/>
                  <p:nvPr/>
                </p:nvSpPr>
                <p:spPr>
                  <a:xfrm>
                    <a:off x="3469533" y="348555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223</a:t>
                    </a:r>
                  </a:p>
                </p:txBody>
              </p:sp>
              <p:sp>
                <p:nvSpPr>
                  <p:cNvPr id="1485" name="Tekstfelt 1484">
                    <a:extLst>
                      <a:ext uri="{FF2B5EF4-FFF2-40B4-BE49-F238E27FC236}">
                        <a16:creationId xmlns:a16="http://schemas.microsoft.com/office/drawing/2014/main" id="{B66E9B32-0E35-90F5-9900-64EF070BDB33}"/>
                      </a:ext>
                    </a:extLst>
                  </p:cNvPr>
                  <p:cNvSpPr txBox="1"/>
                  <p:nvPr/>
                </p:nvSpPr>
                <p:spPr>
                  <a:xfrm>
                    <a:off x="3470652" y="391699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222</a:t>
                    </a:r>
                  </a:p>
                </p:txBody>
              </p:sp>
              <p:sp>
                <p:nvSpPr>
                  <p:cNvPr id="1486" name="Tekstfelt 1485">
                    <a:extLst>
                      <a:ext uri="{FF2B5EF4-FFF2-40B4-BE49-F238E27FC236}">
                        <a16:creationId xmlns:a16="http://schemas.microsoft.com/office/drawing/2014/main" id="{D8FF4726-43A2-C86F-79A4-87A8D4078841}"/>
                      </a:ext>
                    </a:extLst>
                  </p:cNvPr>
                  <p:cNvSpPr txBox="1"/>
                  <p:nvPr/>
                </p:nvSpPr>
                <p:spPr>
                  <a:xfrm>
                    <a:off x="3471769" y="434842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221</a:t>
                    </a:r>
                  </a:p>
                </p:txBody>
              </p:sp>
              <p:sp>
                <p:nvSpPr>
                  <p:cNvPr id="1487" name="Tekstfelt 1486">
                    <a:extLst>
                      <a:ext uri="{FF2B5EF4-FFF2-40B4-BE49-F238E27FC236}">
                        <a16:creationId xmlns:a16="http://schemas.microsoft.com/office/drawing/2014/main" id="{78610041-876B-81A9-A536-EE466D2659E2}"/>
                      </a:ext>
                    </a:extLst>
                  </p:cNvPr>
                  <p:cNvSpPr txBox="1"/>
                  <p:nvPr/>
                </p:nvSpPr>
                <p:spPr>
                  <a:xfrm>
                    <a:off x="3472887" y="477984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220</a:t>
                    </a:r>
                  </a:p>
                </p:txBody>
              </p:sp>
              <p:sp>
                <p:nvSpPr>
                  <p:cNvPr id="1488" name="Tekstfelt 1487">
                    <a:extLst>
                      <a:ext uri="{FF2B5EF4-FFF2-40B4-BE49-F238E27FC236}">
                        <a16:creationId xmlns:a16="http://schemas.microsoft.com/office/drawing/2014/main" id="{46108EBE-C854-6A6B-8C1F-8DB6612609DA}"/>
                      </a:ext>
                    </a:extLst>
                  </p:cNvPr>
                  <p:cNvSpPr txBox="1"/>
                  <p:nvPr/>
                </p:nvSpPr>
                <p:spPr>
                  <a:xfrm>
                    <a:off x="3477366" y="521127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219</a:t>
                    </a:r>
                  </a:p>
                </p:txBody>
              </p:sp>
              <p:sp>
                <p:nvSpPr>
                  <p:cNvPr id="1489" name="Tekstfelt 1488">
                    <a:extLst>
                      <a:ext uri="{FF2B5EF4-FFF2-40B4-BE49-F238E27FC236}">
                        <a16:creationId xmlns:a16="http://schemas.microsoft.com/office/drawing/2014/main" id="{8AF077D9-14D2-5EF6-D7A9-AB03A823F845}"/>
                      </a:ext>
                    </a:extLst>
                  </p:cNvPr>
                  <p:cNvSpPr txBox="1"/>
                  <p:nvPr/>
                </p:nvSpPr>
                <p:spPr>
                  <a:xfrm>
                    <a:off x="3478484" y="5646066"/>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218</a:t>
                    </a:r>
                  </a:p>
                </p:txBody>
              </p:sp>
              <p:sp>
                <p:nvSpPr>
                  <p:cNvPr id="1490" name="Tekstfelt 1489">
                    <a:extLst>
                      <a:ext uri="{FF2B5EF4-FFF2-40B4-BE49-F238E27FC236}">
                        <a16:creationId xmlns:a16="http://schemas.microsoft.com/office/drawing/2014/main" id="{85A73EE7-21FB-C998-3FD7-41D02DCFDB7D}"/>
                      </a:ext>
                    </a:extLst>
                  </p:cNvPr>
                  <p:cNvSpPr txBox="1"/>
                  <p:nvPr/>
                </p:nvSpPr>
                <p:spPr>
                  <a:xfrm>
                    <a:off x="3469542" y="17542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227</a:t>
                    </a:r>
                  </a:p>
                </p:txBody>
              </p:sp>
            </p:grpSp>
            <p:sp>
              <p:nvSpPr>
                <p:cNvPr id="1479" name="Tekstfelt 1478">
                  <a:extLst>
                    <a:ext uri="{FF2B5EF4-FFF2-40B4-BE49-F238E27FC236}">
                      <a16:creationId xmlns:a16="http://schemas.microsoft.com/office/drawing/2014/main" id="{7A21FF56-9CEA-611A-0891-686693D2AF77}"/>
                    </a:ext>
                  </a:extLst>
                </p:cNvPr>
                <p:cNvSpPr txBox="1"/>
                <p:nvPr/>
              </p:nvSpPr>
              <p:spPr>
                <a:xfrm>
                  <a:off x="2910635" y="59243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216</a:t>
                  </a:r>
                </a:p>
              </p:txBody>
            </p:sp>
          </p:grpSp>
          <p:grpSp>
            <p:nvGrpSpPr>
              <p:cNvPr id="862" name="Gruppe 861">
                <a:extLst>
                  <a:ext uri="{FF2B5EF4-FFF2-40B4-BE49-F238E27FC236}">
                    <a16:creationId xmlns:a16="http://schemas.microsoft.com/office/drawing/2014/main" id="{FC668602-4C82-DEFA-F4FE-E0B73BA366FB}"/>
                  </a:ext>
                </a:extLst>
              </p:cNvPr>
              <p:cNvGrpSpPr/>
              <p:nvPr/>
            </p:nvGrpSpPr>
            <p:grpSpPr>
              <a:xfrm>
                <a:off x="5119196" y="1063299"/>
                <a:ext cx="444157" cy="5190614"/>
                <a:chOff x="5753799" y="1204530"/>
                <a:chExt cx="444157" cy="5190614"/>
              </a:xfrm>
            </p:grpSpPr>
            <p:grpSp>
              <p:nvGrpSpPr>
                <p:cNvPr id="1465" name="Gruppe 1464">
                  <a:extLst>
                    <a:ext uri="{FF2B5EF4-FFF2-40B4-BE49-F238E27FC236}">
                      <a16:creationId xmlns:a16="http://schemas.microsoft.com/office/drawing/2014/main" id="{355A9747-A4FC-9462-69B9-028AEC7AC5A2}"/>
                    </a:ext>
                  </a:extLst>
                </p:cNvPr>
                <p:cNvGrpSpPr/>
                <p:nvPr/>
              </p:nvGrpSpPr>
              <p:grpSpPr>
                <a:xfrm>
                  <a:off x="5753799" y="1204530"/>
                  <a:ext cx="442069" cy="4756379"/>
                  <a:chOff x="3817279" y="1064461"/>
                  <a:chExt cx="442069" cy="4756379"/>
                </a:xfrm>
              </p:grpSpPr>
              <p:sp>
                <p:nvSpPr>
                  <p:cNvPr id="1467" name="Rektangel 1466">
                    <a:extLst>
                      <a:ext uri="{FF2B5EF4-FFF2-40B4-BE49-F238E27FC236}">
                        <a16:creationId xmlns:a16="http://schemas.microsoft.com/office/drawing/2014/main" id="{54EA4064-3E74-1CE8-33C8-D7707CB7EF9E}"/>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68" name="Rektangel 1467">
                    <a:extLst>
                      <a:ext uri="{FF2B5EF4-FFF2-40B4-BE49-F238E27FC236}">
                        <a16:creationId xmlns:a16="http://schemas.microsoft.com/office/drawing/2014/main" id="{A2288F80-E1C2-65A4-0FE6-6FA02BB17AF9}"/>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69" name="Rektangel 1468">
                    <a:extLst>
                      <a:ext uri="{FF2B5EF4-FFF2-40B4-BE49-F238E27FC236}">
                        <a16:creationId xmlns:a16="http://schemas.microsoft.com/office/drawing/2014/main" id="{52A23459-3614-FFF3-CE77-50EF5A18E195}"/>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70" name="Rektangel 1469">
                    <a:extLst>
                      <a:ext uri="{FF2B5EF4-FFF2-40B4-BE49-F238E27FC236}">
                        <a16:creationId xmlns:a16="http://schemas.microsoft.com/office/drawing/2014/main" id="{7BC312D0-E018-6C2C-D033-D487B9DE6481}"/>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71" name="Rektangel 1470">
                    <a:extLst>
                      <a:ext uri="{FF2B5EF4-FFF2-40B4-BE49-F238E27FC236}">
                        <a16:creationId xmlns:a16="http://schemas.microsoft.com/office/drawing/2014/main" id="{DE0AA5F6-874C-0490-0914-56150A71078A}"/>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72" name="Rektangel 1471">
                    <a:extLst>
                      <a:ext uri="{FF2B5EF4-FFF2-40B4-BE49-F238E27FC236}">
                        <a16:creationId xmlns:a16="http://schemas.microsoft.com/office/drawing/2014/main" id="{D63572CD-9862-5777-CB3A-81977F1F29DA}"/>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73" name="Rektangel 1472">
                    <a:extLst>
                      <a:ext uri="{FF2B5EF4-FFF2-40B4-BE49-F238E27FC236}">
                        <a16:creationId xmlns:a16="http://schemas.microsoft.com/office/drawing/2014/main" id="{849B2C0A-7E08-EC1D-A815-0D9D6DCDADB4}"/>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74" name="Rektangel 1473">
                    <a:extLst>
                      <a:ext uri="{FF2B5EF4-FFF2-40B4-BE49-F238E27FC236}">
                        <a16:creationId xmlns:a16="http://schemas.microsoft.com/office/drawing/2014/main" id="{E5076042-1495-39B6-3E53-B445FCEB6FD1}"/>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75" name="Rektangel 1474">
                    <a:extLst>
                      <a:ext uri="{FF2B5EF4-FFF2-40B4-BE49-F238E27FC236}">
                        <a16:creationId xmlns:a16="http://schemas.microsoft.com/office/drawing/2014/main" id="{078F6553-DA57-6630-E513-5B3DB66245AC}"/>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76" name="Rektangel 1475">
                    <a:extLst>
                      <a:ext uri="{FF2B5EF4-FFF2-40B4-BE49-F238E27FC236}">
                        <a16:creationId xmlns:a16="http://schemas.microsoft.com/office/drawing/2014/main" id="{B3BA0227-CB66-2987-0DF1-46B6710EE796}"/>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77" name="Rektangel 1476">
                    <a:extLst>
                      <a:ext uri="{FF2B5EF4-FFF2-40B4-BE49-F238E27FC236}">
                        <a16:creationId xmlns:a16="http://schemas.microsoft.com/office/drawing/2014/main" id="{80E8E6BB-6B02-F141-6354-F28DA6583949}"/>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466" name="Rektangel 1465">
                  <a:extLst>
                    <a:ext uri="{FF2B5EF4-FFF2-40B4-BE49-F238E27FC236}">
                      <a16:creationId xmlns:a16="http://schemas.microsoft.com/office/drawing/2014/main" id="{2EAA9F07-FDA7-7FD4-4C02-EDFF372BB438}"/>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863" name="Gruppe 862">
                <a:extLst>
                  <a:ext uri="{FF2B5EF4-FFF2-40B4-BE49-F238E27FC236}">
                    <a16:creationId xmlns:a16="http://schemas.microsoft.com/office/drawing/2014/main" id="{77226B7B-2C39-C1A6-4DAC-6CB1C167301A}"/>
                  </a:ext>
                </a:extLst>
              </p:cNvPr>
              <p:cNvGrpSpPr/>
              <p:nvPr/>
            </p:nvGrpSpPr>
            <p:grpSpPr>
              <a:xfrm>
                <a:off x="4687520" y="1061335"/>
                <a:ext cx="444157" cy="5190614"/>
                <a:chOff x="5753799" y="1204530"/>
                <a:chExt cx="444157" cy="5190614"/>
              </a:xfrm>
            </p:grpSpPr>
            <p:grpSp>
              <p:nvGrpSpPr>
                <p:cNvPr id="1452" name="Gruppe 1451">
                  <a:extLst>
                    <a:ext uri="{FF2B5EF4-FFF2-40B4-BE49-F238E27FC236}">
                      <a16:creationId xmlns:a16="http://schemas.microsoft.com/office/drawing/2014/main" id="{3AAE52EF-B911-81C5-6FDB-A79377AC7F0F}"/>
                    </a:ext>
                  </a:extLst>
                </p:cNvPr>
                <p:cNvGrpSpPr/>
                <p:nvPr/>
              </p:nvGrpSpPr>
              <p:grpSpPr>
                <a:xfrm>
                  <a:off x="5753799" y="1204530"/>
                  <a:ext cx="442069" cy="4756379"/>
                  <a:chOff x="3817279" y="1064461"/>
                  <a:chExt cx="442069" cy="4756379"/>
                </a:xfrm>
              </p:grpSpPr>
              <p:sp>
                <p:nvSpPr>
                  <p:cNvPr id="1454" name="Rektangel 1453">
                    <a:extLst>
                      <a:ext uri="{FF2B5EF4-FFF2-40B4-BE49-F238E27FC236}">
                        <a16:creationId xmlns:a16="http://schemas.microsoft.com/office/drawing/2014/main" id="{EBF9370C-164F-8F39-B8EC-95DE5151673B}"/>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55" name="Rektangel 1454">
                    <a:extLst>
                      <a:ext uri="{FF2B5EF4-FFF2-40B4-BE49-F238E27FC236}">
                        <a16:creationId xmlns:a16="http://schemas.microsoft.com/office/drawing/2014/main" id="{15C3AAA0-B44D-4250-5892-397D749F6F9F}"/>
                      </a:ext>
                    </a:extLst>
                  </p:cNvPr>
                  <p:cNvSpPr>
                    <a:spLocks noChangeAspect="1"/>
                  </p:cNvSpPr>
                  <p:nvPr/>
                </p:nvSpPr>
                <p:spPr>
                  <a:xfrm>
                    <a:off x="3819523" y="1064461"/>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56" name="Rektangel 1455">
                    <a:extLst>
                      <a:ext uri="{FF2B5EF4-FFF2-40B4-BE49-F238E27FC236}">
                        <a16:creationId xmlns:a16="http://schemas.microsoft.com/office/drawing/2014/main" id="{EE797624-24CE-D681-68E4-DD7CA196190F}"/>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57" name="Rektangel 1456">
                    <a:extLst>
                      <a:ext uri="{FF2B5EF4-FFF2-40B4-BE49-F238E27FC236}">
                        <a16:creationId xmlns:a16="http://schemas.microsoft.com/office/drawing/2014/main" id="{34306C10-3F69-3864-C1CE-AA7CD24B8CF2}"/>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58" name="Rektangel 1457">
                    <a:extLst>
                      <a:ext uri="{FF2B5EF4-FFF2-40B4-BE49-F238E27FC236}">
                        <a16:creationId xmlns:a16="http://schemas.microsoft.com/office/drawing/2014/main" id="{D659EC83-AC63-8534-5A27-571205F94EB7}"/>
                      </a:ext>
                    </a:extLst>
                  </p:cNvPr>
                  <p:cNvSpPr>
                    <a:spLocks noChangeAspect="1"/>
                  </p:cNvSpPr>
                  <p:nvPr/>
                </p:nvSpPr>
                <p:spPr>
                  <a:xfrm>
                    <a:off x="3817279" y="2796903"/>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59" name="Rektangel 1458">
                    <a:extLst>
                      <a:ext uri="{FF2B5EF4-FFF2-40B4-BE49-F238E27FC236}">
                        <a16:creationId xmlns:a16="http://schemas.microsoft.com/office/drawing/2014/main" id="{61E6EC49-79F8-FEF4-D974-D3543D374D7F}"/>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60" name="Rektangel 1459">
                    <a:extLst>
                      <a:ext uri="{FF2B5EF4-FFF2-40B4-BE49-F238E27FC236}">
                        <a16:creationId xmlns:a16="http://schemas.microsoft.com/office/drawing/2014/main" id="{B6375C85-0A69-8B25-05DD-3F0E2076B47A}"/>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61" name="Rektangel 1460">
                    <a:extLst>
                      <a:ext uri="{FF2B5EF4-FFF2-40B4-BE49-F238E27FC236}">
                        <a16:creationId xmlns:a16="http://schemas.microsoft.com/office/drawing/2014/main" id="{09794457-47A1-2F71-8E10-B8601855A083}"/>
                      </a:ext>
                    </a:extLst>
                  </p:cNvPr>
                  <p:cNvSpPr>
                    <a:spLocks noChangeAspect="1"/>
                  </p:cNvSpPr>
                  <p:nvPr/>
                </p:nvSpPr>
                <p:spPr>
                  <a:xfrm>
                    <a:off x="3820633" y="409119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62" name="Rektangel 1461">
                    <a:extLst>
                      <a:ext uri="{FF2B5EF4-FFF2-40B4-BE49-F238E27FC236}">
                        <a16:creationId xmlns:a16="http://schemas.microsoft.com/office/drawing/2014/main" id="{47E535C8-D7CF-94C6-434D-006AA800A0D8}"/>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63" name="Rektangel 1462">
                    <a:extLst>
                      <a:ext uri="{FF2B5EF4-FFF2-40B4-BE49-F238E27FC236}">
                        <a16:creationId xmlns:a16="http://schemas.microsoft.com/office/drawing/2014/main" id="{FF1E1656-C4F3-049F-3DD0-822A154850FC}"/>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64" name="Rektangel 1463">
                    <a:extLst>
                      <a:ext uri="{FF2B5EF4-FFF2-40B4-BE49-F238E27FC236}">
                        <a16:creationId xmlns:a16="http://schemas.microsoft.com/office/drawing/2014/main" id="{D3056D5A-875E-9295-DE2C-CE11571B3099}"/>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453" name="Rektangel 1452">
                  <a:extLst>
                    <a:ext uri="{FF2B5EF4-FFF2-40B4-BE49-F238E27FC236}">
                      <a16:creationId xmlns:a16="http://schemas.microsoft.com/office/drawing/2014/main" id="{3C7E0B9A-6C04-6936-46B3-7831E9F4E650}"/>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864" name="Gruppe 863">
                <a:extLst>
                  <a:ext uri="{FF2B5EF4-FFF2-40B4-BE49-F238E27FC236}">
                    <a16:creationId xmlns:a16="http://schemas.microsoft.com/office/drawing/2014/main" id="{19E2C929-F65E-F80C-3982-29BF60DBF457}"/>
                  </a:ext>
                </a:extLst>
              </p:cNvPr>
              <p:cNvGrpSpPr/>
              <p:nvPr/>
            </p:nvGrpSpPr>
            <p:grpSpPr>
              <a:xfrm>
                <a:off x="3819968" y="1058901"/>
                <a:ext cx="444157" cy="5190614"/>
                <a:chOff x="5753799" y="1204530"/>
                <a:chExt cx="444157" cy="5190614"/>
              </a:xfrm>
            </p:grpSpPr>
            <p:grpSp>
              <p:nvGrpSpPr>
                <p:cNvPr id="1439" name="Gruppe 1438">
                  <a:extLst>
                    <a:ext uri="{FF2B5EF4-FFF2-40B4-BE49-F238E27FC236}">
                      <a16:creationId xmlns:a16="http://schemas.microsoft.com/office/drawing/2014/main" id="{37DFFA52-D273-074E-576E-E0D43B0953F1}"/>
                    </a:ext>
                  </a:extLst>
                </p:cNvPr>
                <p:cNvGrpSpPr/>
                <p:nvPr/>
              </p:nvGrpSpPr>
              <p:grpSpPr>
                <a:xfrm>
                  <a:off x="5753799" y="1204530"/>
                  <a:ext cx="442069" cy="4756379"/>
                  <a:chOff x="3817279" y="1064461"/>
                  <a:chExt cx="442069" cy="4756379"/>
                </a:xfrm>
              </p:grpSpPr>
              <p:sp>
                <p:nvSpPr>
                  <p:cNvPr id="1441" name="Rektangel 1440">
                    <a:extLst>
                      <a:ext uri="{FF2B5EF4-FFF2-40B4-BE49-F238E27FC236}">
                        <a16:creationId xmlns:a16="http://schemas.microsoft.com/office/drawing/2014/main" id="{E988AD70-486D-5E35-2B3D-99C3C3C7E666}"/>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42" name="Rektangel 1441">
                    <a:extLst>
                      <a:ext uri="{FF2B5EF4-FFF2-40B4-BE49-F238E27FC236}">
                        <a16:creationId xmlns:a16="http://schemas.microsoft.com/office/drawing/2014/main" id="{6A7F3EA1-C3CC-18F6-9D40-6ADDFCD5BCDD}"/>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43" name="Rektangel 1442">
                    <a:extLst>
                      <a:ext uri="{FF2B5EF4-FFF2-40B4-BE49-F238E27FC236}">
                        <a16:creationId xmlns:a16="http://schemas.microsoft.com/office/drawing/2014/main" id="{9AF4C216-0094-C603-CF6A-DF7C5B1B72F8}"/>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44" name="Rektangel 1443">
                    <a:extLst>
                      <a:ext uri="{FF2B5EF4-FFF2-40B4-BE49-F238E27FC236}">
                        <a16:creationId xmlns:a16="http://schemas.microsoft.com/office/drawing/2014/main" id="{93767D2D-0039-F4EA-3131-120BFECE5257}"/>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45" name="Rektangel 1444">
                    <a:extLst>
                      <a:ext uri="{FF2B5EF4-FFF2-40B4-BE49-F238E27FC236}">
                        <a16:creationId xmlns:a16="http://schemas.microsoft.com/office/drawing/2014/main" id="{97C81C4E-C4FB-341D-2796-DEDFCFCA1299}"/>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46" name="Rektangel 1445">
                    <a:extLst>
                      <a:ext uri="{FF2B5EF4-FFF2-40B4-BE49-F238E27FC236}">
                        <a16:creationId xmlns:a16="http://schemas.microsoft.com/office/drawing/2014/main" id="{5746853F-720D-3F16-965B-BC1886E47C8B}"/>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47" name="Rektangel 1446">
                    <a:extLst>
                      <a:ext uri="{FF2B5EF4-FFF2-40B4-BE49-F238E27FC236}">
                        <a16:creationId xmlns:a16="http://schemas.microsoft.com/office/drawing/2014/main" id="{8C6B9B33-FBB0-3C2F-94F5-6D84C79156FE}"/>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48" name="Rektangel 1447">
                    <a:extLst>
                      <a:ext uri="{FF2B5EF4-FFF2-40B4-BE49-F238E27FC236}">
                        <a16:creationId xmlns:a16="http://schemas.microsoft.com/office/drawing/2014/main" id="{596DE5B8-3030-B768-B2BE-DBD96E3D18C5}"/>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49" name="Rektangel 1448">
                    <a:extLst>
                      <a:ext uri="{FF2B5EF4-FFF2-40B4-BE49-F238E27FC236}">
                        <a16:creationId xmlns:a16="http://schemas.microsoft.com/office/drawing/2014/main" id="{161ECD47-64AF-6A86-DDB3-59D9594148A1}"/>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50" name="Rektangel 1449">
                    <a:extLst>
                      <a:ext uri="{FF2B5EF4-FFF2-40B4-BE49-F238E27FC236}">
                        <a16:creationId xmlns:a16="http://schemas.microsoft.com/office/drawing/2014/main" id="{705F2135-BDBF-B93A-FB78-D23DEBCC5A6E}"/>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51" name="Rektangel 1450">
                    <a:extLst>
                      <a:ext uri="{FF2B5EF4-FFF2-40B4-BE49-F238E27FC236}">
                        <a16:creationId xmlns:a16="http://schemas.microsoft.com/office/drawing/2014/main" id="{AD2772B5-8CD7-2EF9-CA36-08383A7D0AF8}"/>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440" name="Rektangel 1439">
                  <a:extLst>
                    <a:ext uri="{FF2B5EF4-FFF2-40B4-BE49-F238E27FC236}">
                      <a16:creationId xmlns:a16="http://schemas.microsoft.com/office/drawing/2014/main" id="{4C23A4A4-F015-1FEE-83C7-7EEFF63DAD6F}"/>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865" name="Gruppe 864">
                <a:extLst>
                  <a:ext uri="{FF2B5EF4-FFF2-40B4-BE49-F238E27FC236}">
                    <a16:creationId xmlns:a16="http://schemas.microsoft.com/office/drawing/2014/main" id="{31F9D5E3-AA73-23C4-016B-0FA95B159B7F}"/>
                  </a:ext>
                </a:extLst>
              </p:cNvPr>
              <p:cNvGrpSpPr/>
              <p:nvPr/>
            </p:nvGrpSpPr>
            <p:grpSpPr>
              <a:xfrm>
                <a:off x="3386295" y="1062122"/>
                <a:ext cx="444157" cy="5190614"/>
                <a:chOff x="5753799" y="1204530"/>
                <a:chExt cx="444157" cy="5190614"/>
              </a:xfrm>
            </p:grpSpPr>
            <p:grpSp>
              <p:nvGrpSpPr>
                <p:cNvPr id="1426" name="Gruppe 1425">
                  <a:extLst>
                    <a:ext uri="{FF2B5EF4-FFF2-40B4-BE49-F238E27FC236}">
                      <a16:creationId xmlns:a16="http://schemas.microsoft.com/office/drawing/2014/main" id="{9D1D5BC4-C695-F548-F367-84E0F740EACD}"/>
                    </a:ext>
                  </a:extLst>
                </p:cNvPr>
                <p:cNvGrpSpPr/>
                <p:nvPr/>
              </p:nvGrpSpPr>
              <p:grpSpPr>
                <a:xfrm>
                  <a:off x="5753799" y="1204530"/>
                  <a:ext cx="442069" cy="4756379"/>
                  <a:chOff x="3817279" y="1064461"/>
                  <a:chExt cx="442069" cy="4756379"/>
                </a:xfrm>
              </p:grpSpPr>
              <p:sp>
                <p:nvSpPr>
                  <p:cNvPr id="1428" name="Rektangel 1427">
                    <a:extLst>
                      <a:ext uri="{FF2B5EF4-FFF2-40B4-BE49-F238E27FC236}">
                        <a16:creationId xmlns:a16="http://schemas.microsoft.com/office/drawing/2014/main" id="{C00692D7-1D0D-0B81-24A8-1951943613FA}"/>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29" name="Rektangel 1428">
                    <a:extLst>
                      <a:ext uri="{FF2B5EF4-FFF2-40B4-BE49-F238E27FC236}">
                        <a16:creationId xmlns:a16="http://schemas.microsoft.com/office/drawing/2014/main" id="{59B508D5-E6E7-2FAF-3B5B-4E206EDA3059}"/>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30" name="Rektangel 1429">
                    <a:extLst>
                      <a:ext uri="{FF2B5EF4-FFF2-40B4-BE49-F238E27FC236}">
                        <a16:creationId xmlns:a16="http://schemas.microsoft.com/office/drawing/2014/main" id="{673DD500-1139-88DA-852C-D4DB2EA59832}"/>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31" name="Rektangel 1430">
                    <a:extLst>
                      <a:ext uri="{FF2B5EF4-FFF2-40B4-BE49-F238E27FC236}">
                        <a16:creationId xmlns:a16="http://schemas.microsoft.com/office/drawing/2014/main" id="{30710DCB-44C6-2F18-5453-95BAEC7FD654}"/>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32" name="Rektangel 1431">
                    <a:extLst>
                      <a:ext uri="{FF2B5EF4-FFF2-40B4-BE49-F238E27FC236}">
                        <a16:creationId xmlns:a16="http://schemas.microsoft.com/office/drawing/2014/main" id="{2455BAA2-A142-1328-70C7-016F52990F35}"/>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33" name="Rektangel 1432">
                    <a:extLst>
                      <a:ext uri="{FF2B5EF4-FFF2-40B4-BE49-F238E27FC236}">
                        <a16:creationId xmlns:a16="http://schemas.microsoft.com/office/drawing/2014/main" id="{3A2A47A2-DCB9-5C01-1A0F-CDFB8F05D2CC}"/>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34" name="Rektangel 1433">
                    <a:extLst>
                      <a:ext uri="{FF2B5EF4-FFF2-40B4-BE49-F238E27FC236}">
                        <a16:creationId xmlns:a16="http://schemas.microsoft.com/office/drawing/2014/main" id="{99FB4A9F-45BF-2DC2-8F2A-541F37277D44}"/>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35" name="Rektangel 1434">
                    <a:extLst>
                      <a:ext uri="{FF2B5EF4-FFF2-40B4-BE49-F238E27FC236}">
                        <a16:creationId xmlns:a16="http://schemas.microsoft.com/office/drawing/2014/main" id="{E9A01CF4-EBEE-B3AB-53C8-0838CFB5F7E0}"/>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36" name="Rektangel 1435">
                    <a:extLst>
                      <a:ext uri="{FF2B5EF4-FFF2-40B4-BE49-F238E27FC236}">
                        <a16:creationId xmlns:a16="http://schemas.microsoft.com/office/drawing/2014/main" id="{7221C7DA-D197-1604-7617-C21EC1E1504E}"/>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37" name="Rektangel 1436">
                    <a:extLst>
                      <a:ext uri="{FF2B5EF4-FFF2-40B4-BE49-F238E27FC236}">
                        <a16:creationId xmlns:a16="http://schemas.microsoft.com/office/drawing/2014/main" id="{B21409E1-277C-154D-E6E1-F6E85365C237}"/>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38" name="Rektangel 1437">
                    <a:extLst>
                      <a:ext uri="{FF2B5EF4-FFF2-40B4-BE49-F238E27FC236}">
                        <a16:creationId xmlns:a16="http://schemas.microsoft.com/office/drawing/2014/main" id="{6838AE07-9C82-26EC-AF7F-86E29A070133}"/>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427" name="Rektangel 1426">
                  <a:extLst>
                    <a:ext uri="{FF2B5EF4-FFF2-40B4-BE49-F238E27FC236}">
                      <a16:creationId xmlns:a16="http://schemas.microsoft.com/office/drawing/2014/main" id="{D2A6BE64-82E3-6F13-D048-EAFC6998EC58}"/>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866" name="Gruppe 865">
                <a:extLst>
                  <a:ext uri="{FF2B5EF4-FFF2-40B4-BE49-F238E27FC236}">
                    <a16:creationId xmlns:a16="http://schemas.microsoft.com/office/drawing/2014/main" id="{8EAB9535-0BAD-BF21-9BEB-2995A4E44346}"/>
                  </a:ext>
                </a:extLst>
              </p:cNvPr>
              <p:cNvGrpSpPr/>
              <p:nvPr/>
            </p:nvGrpSpPr>
            <p:grpSpPr>
              <a:xfrm>
                <a:off x="2949135" y="1063521"/>
                <a:ext cx="444157" cy="5190614"/>
                <a:chOff x="5753799" y="1204530"/>
                <a:chExt cx="444157" cy="5190614"/>
              </a:xfrm>
            </p:grpSpPr>
            <p:grpSp>
              <p:nvGrpSpPr>
                <p:cNvPr id="1413" name="Gruppe 1412">
                  <a:extLst>
                    <a:ext uri="{FF2B5EF4-FFF2-40B4-BE49-F238E27FC236}">
                      <a16:creationId xmlns:a16="http://schemas.microsoft.com/office/drawing/2014/main" id="{5396C54B-3888-421F-97F7-BAF811DA888F}"/>
                    </a:ext>
                  </a:extLst>
                </p:cNvPr>
                <p:cNvGrpSpPr/>
                <p:nvPr/>
              </p:nvGrpSpPr>
              <p:grpSpPr>
                <a:xfrm>
                  <a:off x="5753799" y="1204530"/>
                  <a:ext cx="442069" cy="4756379"/>
                  <a:chOff x="3817279" y="1064461"/>
                  <a:chExt cx="442069" cy="4756379"/>
                </a:xfrm>
              </p:grpSpPr>
              <p:sp>
                <p:nvSpPr>
                  <p:cNvPr id="1415" name="Rektangel 1414">
                    <a:extLst>
                      <a:ext uri="{FF2B5EF4-FFF2-40B4-BE49-F238E27FC236}">
                        <a16:creationId xmlns:a16="http://schemas.microsoft.com/office/drawing/2014/main" id="{A53C8B90-FD82-57C1-65CF-9C2606D8ECDA}"/>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16" name="Rektangel 1415">
                    <a:extLst>
                      <a:ext uri="{FF2B5EF4-FFF2-40B4-BE49-F238E27FC236}">
                        <a16:creationId xmlns:a16="http://schemas.microsoft.com/office/drawing/2014/main" id="{BB90363C-C9E6-6F04-974C-12FBC3CFDC3C}"/>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17" name="Rektangel 1416">
                    <a:extLst>
                      <a:ext uri="{FF2B5EF4-FFF2-40B4-BE49-F238E27FC236}">
                        <a16:creationId xmlns:a16="http://schemas.microsoft.com/office/drawing/2014/main" id="{3868C885-DF8C-C75C-7A86-633BCC4A40F4}"/>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18" name="Rektangel 1417">
                    <a:extLst>
                      <a:ext uri="{FF2B5EF4-FFF2-40B4-BE49-F238E27FC236}">
                        <a16:creationId xmlns:a16="http://schemas.microsoft.com/office/drawing/2014/main" id="{C69CEC28-D486-69E0-A3FB-E7F487F5B59E}"/>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19" name="Rektangel 1418">
                    <a:extLst>
                      <a:ext uri="{FF2B5EF4-FFF2-40B4-BE49-F238E27FC236}">
                        <a16:creationId xmlns:a16="http://schemas.microsoft.com/office/drawing/2014/main" id="{A94DA28B-0077-BC24-9551-2F5D1D90BE0D}"/>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20" name="Rektangel 1419">
                    <a:extLst>
                      <a:ext uri="{FF2B5EF4-FFF2-40B4-BE49-F238E27FC236}">
                        <a16:creationId xmlns:a16="http://schemas.microsoft.com/office/drawing/2014/main" id="{0D1FA278-2E4C-19D2-5666-2D6F2D225448}"/>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21" name="Rektangel 1420">
                    <a:extLst>
                      <a:ext uri="{FF2B5EF4-FFF2-40B4-BE49-F238E27FC236}">
                        <a16:creationId xmlns:a16="http://schemas.microsoft.com/office/drawing/2014/main" id="{62B0334D-89FC-52FD-EC60-03A3AA364834}"/>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22" name="Rektangel 1421">
                    <a:extLst>
                      <a:ext uri="{FF2B5EF4-FFF2-40B4-BE49-F238E27FC236}">
                        <a16:creationId xmlns:a16="http://schemas.microsoft.com/office/drawing/2014/main" id="{2CE0E7A6-65F4-A92E-F484-234920EA77C7}"/>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23" name="Rektangel 1422">
                    <a:extLst>
                      <a:ext uri="{FF2B5EF4-FFF2-40B4-BE49-F238E27FC236}">
                        <a16:creationId xmlns:a16="http://schemas.microsoft.com/office/drawing/2014/main" id="{842CD796-2784-F3B7-00C4-5F733BDE2C35}"/>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24" name="Rektangel 1423">
                    <a:extLst>
                      <a:ext uri="{FF2B5EF4-FFF2-40B4-BE49-F238E27FC236}">
                        <a16:creationId xmlns:a16="http://schemas.microsoft.com/office/drawing/2014/main" id="{E83CFD1F-C6FC-5738-7B09-9052C5770B3B}"/>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25" name="Rektangel 1424">
                    <a:extLst>
                      <a:ext uri="{FF2B5EF4-FFF2-40B4-BE49-F238E27FC236}">
                        <a16:creationId xmlns:a16="http://schemas.microsoft.com/office/drawing/2014/main" id="{A82C4C86-A1EF-0C32-5F82-7E24F313AD14}"/>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414" name="Rektangel 1413">
                  <a:extLst>
                    <a:ext uri="{FF2B5EF4-FFF2-40B4-BE49-F238E27FC236}">
                      <a16:creationId xmlns:a16="http://schemas.microsoft.com/office/drawing/2014/main" id="{D787AA86-2A67-8B9D-ADEF-377A1424D9B8}"/>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867" name="Gruppe 866">
                <a:extLst>
                  <a:ext uri="{FF2B5EF4-FFF2-40B4-BE49-F238E27FC236}">
                    <a16:creationId xmlns:a16="http://schemas.microsoft.com/office/drawing/2014/main" id="{723AD617-98CF-74E8-7A1D-7037D971B3FA}"/>
                  </a:ext>
                </a:extLst>
              </p:cNvPr>
              <p:cNvGrpSpPr/>
              <p:nvPr/>
            </p:nvGrpSpPr>
            <p:grpSpPr>
              <a:xfrm>
                <a:off x="2514229" y="1065829"/>
                <a:ext cx="444157" cy="5190614"/>
                <a:chOff x="5753799" y="1204530"/>
                <a:chExt cx="444157" cy="5190614"/>
              </a:xfrm>
            </p:grpSpPr>
            <p:grpSp>
              <p:nvGrpSpPr>
                <p:cNvPr id="1400" name="Gruppe 1399">
                  <a:extLst>
                    <a:ext uri="{FF2B5EF4-FFF2-40B4-BE49-F238E27FC236}">
                      <a16:creationId xmlns:a16="http://schemas.microsoft.com/office/drawing/2014/main" id="{2A63347A-EBAE-249E-47B2-941DC78BB193}"/>
                    </a:ext>
                  </a:extLst>
                </p:cNvPr>
                <p:cNvGrpSpPr/>
                <p:nvPr/>
              </p:nvGrpSpPr>
              <p:grpSpPr>
                <a:xfrm>
                  <a:off x="5753799" y="1204530"/>
                  <a:ext cx="442069" cy="4756379"/>
                  <a:chOff x="3817279" y="1064461"/>
                  <a:chExt cx="442069" cy="4756379"/>
                </a:xfrm>
              </p:grpSpPr>
              <p:sp>
                <p:nvSpPr>
                  <p:cNvPr id="1402" name="Rektangel 1401">
                    <a:extLst>
                      <a:ext uri="{FF2B5EF4-FFF2-40B4-BE49-F238E27FC236}">
                        <a16:creationId xmlns:a16="http://schemas.microsoft.com/office/drawing/2014/main" id="{C9C88D45-7707-41E9-D96C-9178AE9CE049}"/>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03" name="Rektangel 1402">
                    <a:extLst>
                      <a:ext uri="{FF2B5EF4-FFF2-40B4-BE49-F238E27FC236}">
                        <a16:creationId xmlns:a16="http://schemas.microsoft.com/office/drawing/2014/main" id="{9330F3AF-98CC-881C-5321-7F09853B5DA2}"/>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dirty="0"/>
                  </a:p>
                </p:txBody>
              </p:sp>
              <p:sp>
                <p:nvSpPr>
                  <p:cNvPr id="1404" name="Rektangel 1403">
                    <a:extLst>
                      <a:ext uri="{FF2B5EF4-FFF2-40B4-BE49-F238E27FC236}">
                        <a16:creationId xmlns:a16="http://schemas.microsoft.com/office/drawing/2014/main" id="{9C2D9FB1-8F29-7EC6-AFD1-59ECBB2FC33F}"/>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05" name="Rektangel 1404">
                    <a:extLst>
                      <a:ext uri="{FF2B5EF4-FFF2-40B4-BE49-F238E27FC236}">
                        <a16:creationId xmlns:a16="http://schemas.microsoft.com/office/drawing/2014/main" id="{6D5910E3-656C-2E79-B145-2D6FA90CFB14}"/>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06" name="Rektangel 1405">
                    <a:extLst>
                      <a:ext uri="{FF2B5EF4-FFF2-40B4-BE49-F238E27FC236}">
                        <a16:creationId xmlns:a16="http://schemas.microsoft.com/office/drawing/2014/main" id="{0F799D0A-FD27-E6CB-13BC-9843F90B8681}"/>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07" name="Rektangel 1406">
                    <a:extLst>
                      <a:ext uri="{FF2B5EF4-FFF2-40B4-BE49-F238E27FC236}">
                        <a16:creationId xmlns:a16="http://schemas.microsoft.com/office/drawing/2014/main" id="{54052C1C-3B75-6B01-FDA3-ED70282B9795}"/>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08" name="Rektangel 1407">
                    <a:extLst>
                      <a:ext uri="{FF2B5EF4-FFF2-40B4-BE49-F238E27FC236}">
                        <a16:creationId xmlns:a16="http://schemas.microsoft.com/office/drawing/2014/main" id="{76C65534-E758-9085-C293-4C6044078792}"/>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09" name="Rektangel 1408">
                    <a:extLst>
                      <a:ext uri="{FF2B5EF4-FFF2-40B4-BE49-F238E27FC236}">
                        <a16:creationId xmlns:a16="http://schemas.microsoft.com/office/drawing/2014/main" id="{4F773B3C-85AD-B2E2-6168-81AF8417AF4B}"/>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10" name="Rektangel 1409">
                    <a:extLst>
                      <a:ext uri="{FF2B5EF4-FFF2-40B4-BE49-F238E27FC236}">
                        <a16:creationId xmlns:a16="http://schemas.microsoft.com/office/drawing/2014/main" id="{A43C747D-7177-3A5B-E19F-D53C1FC09023}"/>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11" name="Rektangel 1410">
                    <a:extLst>
                      <a:ext uri="{FF2B5EF4-FFF2-40B4-BE49-F238E27FC236}">
                        <a16:creationId xmlns:a16="http://schemas.microsoft.com/office/drawing/2014/main" id="{D39F6CFE-EB99-256D-6958-1C43D3211CC9}"/>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12" name="Rektangel 1411">
                    <a:extLst>
                      <a:ext uri="{FF2B5EF4-FFF2-40B4-BE49-F238E27FC236}">
                        <a16:creationId xmlns:a16="http://schemas.microsoft.com/office/drawing/2014/main" id="{BEBA9B32-8575-259F-834A-4CA543CBF00A}"/>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401" name="Rektangel 1400">
                  <a:extLst>
                    <a:ext uri="{FF2B5EF4-FFF2-40B4-BE49-F238E27FC236}">
                      <a16:creationId xmlns:a16="http://schemas.microsoft.com/office/drawing/2014/main" id="{BD53023E-3221-4C9A-4CB7-616645ECA5BA}"/>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868" name="Gruppe 867">
                <a:extLst>
                  <a:ext uri="{FF2B5EF4-FFF2-40B4-BE49-F238E27FC236}">
                    <a16:creationId xmlns:a16="http://schemas.microsoft.com/office/drawing/2014/main" id="{434ADE44-1BD9-66A6-B2F3-BF276C3E340F}"/>
                  </a:ext>
                </a:extLst>
              </p:cNvPr>
              <p:cNvGrpSpPr/>
              <p:nvPr/>
            </p:nvGrpSpPr>
            <p:grpSpPr>
              <a:xfrm>
                <a:off x="2075940" y="1067864"/>
                <a:ext cx="444157" cy="5190614"/>
                <a:chOff x="5753799" y="1204530"/>
                <a:chExt cx="444157" cy="5190614"/>
              </a:xfrm>
            </p:grpSpPr>
            <p:grpSp>
              <p:nvGrpSpPr>
                <p:cNvPr id="1387" name="Gruppe 1386">
                  <a:extLst>
                    <a:ext uri="{FF2B5EF4-FFF2-40B4-BE49-F238E27FC236}">
                      <a16:creationId xmlns:a16="http://schemas.microsoft.com/office/drawing/2014/main" id="{C153A8C8-5755-B5F4-B594-07AD1F403385}"/>
                    </a:ext>
                  </a:extLst>
                </p:cNvPr>
                <p:cNvGrpSpPr/>
                <p:nvPr/>
              </p:nvGrpSpPr>
              <p:grpSpPr>
                <a:xfrm>
                  <a:off x="5753799" y="1204530"/>
                  <a:ext cx="442069" cy="4756379"/>
                  <a:chOff x="3817279" y="1064461"/>
                  <a:chExt cx="442069" cy="4756379"/>
                </a:xfrm>
              </p:grpSpPr>
              <p:sp>
                <p:nvSpPr>
                  <p:cNvPr id="1389" name="Rektangel 1388">
                    <a:extLst>
                      <a:ext uri="{FF2B5EF4-FFF2-40B4-BE49-F238E27FC236}">
                        <a16:creationId xmlns:a16="http://schemas.microsoft.com/office/drawing/2014/main" id="{6A6C3ACD-D141-BF24-BD8E-B2D866D51D84}"/>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90" name="Rektangel 1389">
                    <a:extLst>
                      <a:ext uri="{FF2B5EF4-FFF2-40B4-BE49-F238E27FC236}">
                        <a16:creationId xmlns:a16="http://schemas.microsoft.com/office/drawing/2014/main" id="{35663FC5-3813-A5AC-8E96-A03ED13F0ADA}"/>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91" name="Rektangel 1390">
                    <a:extLst>
                      <a:ext uri="{FF2B5EF4-FFF2-40B4-BE49-F238E27FC236}">
                        <a16:creationId xmlns:a16="http://schemas.microsoft.com/office/drawing/2014/main" id="{21B9ABCE-C62C-4EF4-7447-E82FEB686857}"/>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92" name="Rektangel 1391">
                    <a:extLst>
                      <a:ext uri="{FF2B5EF4-FFF2-40B4-BE49-F238E27FC236}">
                        <a16:creationId xmlns:a16="http://schemas.microsoft.com/office/drawing/2014/main" id="{C525C0C5-D47D-A5C6-CBEB-C438F0ED4EC4}"/>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93" name="Rektangel 1392">
                    <a:extLst>
                      <a:ext uri="{FF2B5EF4-FFF2-40B4-BE49-F238E27FC236}">
                        <a16:creationId xmlns:a16="http://schemas.microsoft.com/office/drawing/2014/main" id="{1408E263-8BBB-DC9E-9283-0F8BEF9E7D48}"/>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94" name="Rektangel 1393">
                    <a:extLst>
                      <a:ext uri="{FF2B5EF4-FFF2-40B4-BE49-F238E27FC236}">
                        <a16:creationId xmlns:a16="http://schemas.microsoft.com/office/drawing/2014/main" id="{5A321B07-F800-959C-7113-883E5DEC5410}"/>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95" name="Rektangel 1394">
                    <a:extLst>
                      <a:ext uri="{FF2B5EF4-FFF2-40B4-BE49-F238E27FC236}">
                        <a16:creationId xmlns:a16="http://schemas.microsoft.com/office/drawing/2014/main" id="{443A3686-C102-A0B7-61B2-69AFC17714ED}"/>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96" name="Rektangel 1395">
                    <a:extLst>
                      <a:ext uri="{FF2B5EF4-FFF2-40B4-BE49-F238E27FC236}">
                        <a16:creationId xmlns:a16="http://schemas.microsoft.com/office/drawing/2014/main" id="{16B807BE-A418-2996-D314-34EE1D3D61B1}"/>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97" name="Rektangel 1396">
                    <a:extLst>
                      <a:ext uri="{FF2B5EF4-FFF2-40B4-BE49-F238E27FC236}">
                        <a16:creationId xmlns:a16="http://schemas.microsoft.com/office/drawing/2014/main" id="{FAD6B7FB-EAB4-520B-B352-A424F0A878FB}"/>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98" name="Rektangel 1397">
                    <a:extLst>
                      <a:ext uri="{FF2B5EF4-FFF2-40B4-BE49-F238E27FC236}">
                        <a16:creationId xmlns:a16="http://schemas.microsoft.com/office/drawing/2014/main" id="{345F7C1B-E77F-5386-6FAB-4A7DFCF5DE4C}"/>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99" name="Rektangel 1398">
                    <a:extLst>
                      <a:ext uri="{FF2B5EF4-FFF2-40B4-BE49-F238E27FC236}">
                        <a16:creationId xmlns:a16="http://schemas.microsoft.com/office/drawing/2014/main" id="{57A7CA60-B826-8BF3-B9CB-4389C2DD07F1}"/>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388" name="Rektangel 1387">
                  <a:extLst>
                    <a:ext uri="{FF2B5EF4-FFF2-40B4-BE49-F238E27FC236}">
                      <a16:creationId xmlns:a16="http://schemas.microsoft.com/office/drawing/2014/main" id="{23F34A4E-8897-C78D-4163-13A5E59107F5}"/>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869" name="Gruppe 868">
                <a:extLst>
                  <a:ext uri="{FF2B5EF4-FFF2-40B4-BE49-F238E27FC236}">
                    <a16:creationId xmlns:a16="http://schemas.microsoft.com/office/drawing/2014/main" id="{E2AF360F-9885-E2E6-6F87-F898E193BBC2}"/>
                  </a:ext>
                </a:extLst>
              </p:cNvPr>
              <p:cNvGrpSpPr/>
              <p:nvPr/>
            </p:nvGrpSpPr>
            <p:grpSpPr>
              <a:xfrm>
                <a:off x="1644775" y="1068629"/>
                <a:ext cx="444157" cy="5190614"/>
                <a:chOff x="5753799" y="1204530"/>
                <a:chExt cx="444157" cy="5190614"/>
              </a:xfrm>
            </p:grpSpPr>
            <p:grpSp>
              <p:nvGrpSpPr>
                <p:cNvPr id="1374" name="Gruppe 1373">
                  <a:extLst>
                    <a:ext uri="{FF2B5EF4-FFF2-40B4-BE49-F238E27FC236}">
                      <a16:creationId xmlns:a16="http://schemas.microsoft.com/office/drawing/2014/main" id="{C5F37840-FD37-D620-A5DA-94CD905A2836}"/>
                    </a:ext>
                  </a:extLst>
                </p:cNvPr>
                <p:cNvGrpSpPr/>
                <p:nvPr/>
              </p:nvGrpSpPr>
              <p:grpSpPr>
                <a:xfrm>
                  <a:off x="5753799" y="1204530"/>
                  <a:ext cx="442069" cy="4756379"/>
                  <a:chOff x="3817279" y="1064461"/>
                  <a:chExt cx="442069" cy="4756379"/>
                </a:xfrm>
              </p:grpSpPr>
              <p:sp>
                <p:nvSpPr>
                  <p:cNvPr id="1376" name="Rektangel 1375">
                    <a:extLst>
                      <a:ext uri="{FF2B5EF4-FFF2-40B4-BE49-F238E27FC236}">
                        <a16:creationId xmlns:a16="http://schemas.microsoft.com/office/drawing/2014/main" id="{A90FEA04-4218-2C96-4965-65DAA7546237}"/>
                      </a:ext>
                    </a:extLst>
                  </p:cNvPr>
                  <p:cNvSpPr>
                    <a:spLocks noChangeAspect="1"/>
                  </p:cNvSpPr>
                  <p:nvPr/>
                </p:nvSpPr>
                <p:spPr>
                  <a:xfrm>
                    <a:off x="3818406" y="149701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77" name="Rektangel 1376">
                    <a:extLst>
                      <a:ext uri="{FF2B5EF4-FFF2-40B4-BE49-F238E27FC236}">
                        <a16:creationId xmlns:a16="http://schemas.microsoft.com/office/drawing/2014/main" id="{0CA5A2C1-56CA-10C7-0886-28C0C36DFF9A}"/>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78" name="Rektangel 1377">
                    <a:extLst>
                      <a:ext uri="{FF2B5EF4-FFF2-40B4-BE49-F238E27FC236}">
                        <a16:creationId xmlns:a16="http://schemas.microsoft.com/office/drawing/2014/main" id="{86F48AD4-5F7E-F2C4-20FD-51EC0095E2CB}"/>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79" name="Rektangel 1378">
                    <a:extLst>
                      <a:ext uri="{FF2B5EF4-FFF2-40B4-BE49-F238E27FC236}">
                        <a16:creationId xmlns:a16="http://schemas.microsoft.com/office/drawing/2014/main" id="{7BE62F43-03C4-FC15-36C4-39458D1531A3}"/>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80" name="Rektangel 1379">
                    <a:extLst>
                      <a:ext uri="{FF2B5EF4-FFF2-40B4-BE49-F238E27FC236}">
                        <a16:creationId xmlns:a16="http://schemas.microsoft.com/office/drawing/2014/main" id="{1C60E3E8-80EF-72AA-AD76-33538E4B3869}"/>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81" name="Rektangel 1380">
                    <a:extLst>
                      <a:ext uri="{FF2B5EF4-FFF2-40B4-BE49-F238E27FC236}">
                        <a16:creationId xmlns:a16="http://schemas.microsoft.com/office/drawing/2014/main" id="{671709A8-F26A-27C5-B048-A2B2ABA1858C}"/>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82" name="Rektangel 1381">
                    <a:extLst>
                      <a:ext uri="{FF2B5EF4-FFF2-40B4-BE49-F238E27FC236}">
                        <a16:creationId xmlns:a16="http://schemas.microsoft.com/office/drawing/2014/main" id="{BAF4F11D-1602-ED54-BDA2-557F5DC4F51F}"/>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83" name="Rektangel 1382">
                    <a:extLst>
                      <a:ext uri="{FF2B5EF4-FFF2-40B4-BE49-F238E27FC236}">
                        <a16:creationId xmlns:a16="http://schemas.microsoft.com/office/drawing/2014/main" id="{1DFA985F-E655-F187-D93E-5016F9404BC7}"/>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84" name="Rektangel 1383">
                    <a:extLst>
                      <a:ext uri="{FF2B5EF4-FFF2-40B4-BE49-F238E27FC236}">
                        <a16:creationId xmlns:a16="http://schemas.microsoft.com/office/drawing/2014/main" id="{70D7D51B-AFDE-341A-B64F-EA11E822CB89}"/>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85" name="Rektangel 1384">
                    <a:extLst>
                      <a:ext uri="{FF2B5EF4-FFF2-40B4-BE49-F238E27FC236}">
                        <a16:creationId xmlns:a16="http://schemas.microsoft.com/office/drawing/2014/main" id="{CC6561E8-D7C2-88E2-E97B-373B9BF43D8E}"/>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86" name="Rektangel 1385">
                    <a:extLst>
                      <a:ext uri="{FF2B5EF4-FFF2-40B4-BE49-F238E27FC236}">
                        <a16:creationId xmlns:a16="http://schemas.microsoft.com/office/drawing/2014/main" id="{4B679441-D580-ABAC-F6DC-B61441D4813F}"/>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375" name="Rektangel 1374">
                  <a:extLst>
                    <a:ext uri="{FF2B5EF4-FFF2-40B4-BE49-F238E27FC236}">
                      <a16:creationId xmlns:a16="http://schemas.microsoft.com/office/drawing/2014/main" id="{4E884BE2-ABCD-22E4-CA84-21E02DF3228E}"/>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870" name="Gruppe 869">
                <a:extLst>
                  <a:ext uri="{FF2B5EF4-FFF2-40B4-BE49-F238E27FC236}">
                    <a16:creationId xmlns:a16="http://schemas.microsoft.com/office/drawing/2014/main" id="{7F246FF4-C5AE-A490-50DB-FF30B7EA2C57}"/>
                  </a:ext>
                </a:extLst>
              </p:cNvPr>
              <p:cNvGrpSpPr/>
              <p:nvPr/>
            </p:nvGrpSpPr>
            <p:grpSpPr>
              <a:xfrm>
                <a:off x="1212845" y="1068629"/>
                <a:ext cx="444157" cy="5190614"/>
                <a:chOff x="5753799" y="1204530"/>
                <a:chExt cx="444157" cy="5190614"/>
              </a:xfrm>
            </p:grpSpPr>
            <p:grpSp>
              <p:nvGrpSpPr>
                <p:cNvPr id="1361" name="Gruppe 1360">
                  <a:extLst>
                    <a:ext uri="{FF2B5EF4-FFF2-40B4-BE49-F238E27FC236}">
                      <a16:creationId xmlns:a16="http://schemas.microsoft.com/office/drawing/2014/main" id="{2288A07E-3399-1E92-AEF4-C1F9A5CBEFC9}"/>
                    </a:ext>
                  </a:extLst>
                </p:cNvPr>
                <p:cNvGrpSpPr/>
                <p:nvPr/>
              </p:nvGrpSpPr>
              <p:grpSpPr>
                <a:xfrm>
                  <a:off x="5753799" y="1204530"/>
                  <a:ext cx="442069" cy="4756379"/>
                  <a:chOff x="3817279" y="1064461"/>
                  <a:chExt cx="442069" cy="4756379"/>
                </a:xfrm>
              </p:grpSpPr>
              <p:sp>
                <p:nvSpPr>
                  <p:cNvPr id="1363" name="Rektangel 1362">
                    <a:extLst>
                      <a:ext uri="{FF2B5EF4-FFF2-40B4-BE49-F238E27FC236}">
                        <a16:creationId xmlns:a16="http://schemas.microsoft.com/office/drawing/2014/main" id="{13F80319-FD74-F438-0234-793C4B4630E9}"/>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64" name="Rektangel 1363">
                    <a:extLst>
                      <a:ext uri="{FF2B5EF4-FFF2-40B4-BE49-F238E27FC236}">
                        <a16:creationId xmlns:a16="http://schemas.microsoft.com/office/drawing/2014/main" id="{13FF0F80-868D-36ED-D3E6-7379AE555AF7}"/>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65" name="Rektangel 1364">
                    <a:extLst>
                      <a:ext uri="{FF2B5EF4-FFF2-40B4-BE49-F238E27FC236}">
                        <a16:creationId xmlns:a16="http://schemas.microsoft.com/office/drawing/2014/main" id="{7515F322-C7CC-5519-2F95-0CBB8654B25B}"/>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66" name="Rektangel 1365">
                    <a:extLst>
                      <a:ext uri="{FF2B5EF4-FFF2-40B4-BE49-F238E27FC236}">
                        <a16:creationId xmlns:a16="http://schemas.microsoft.com/office/drawing/2014/main" id="{C7A1CDAE-6126-3958-AE08-B5697B30021B}"/>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67" name="Rektangel 1366">
                    <a:extLst>
                      <a:ext uri="{FF2B5EF4-FFF2-40B4-BE49-F238E27FC236}">
                        <a16:creationId xmlns:a16="http://schemas.microsoft.com/office/drawing/2014/main" id="{254E1FD4-8B81-8EAD-2E9D-43188A2637D8}"/>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68" name="Rektangel 1367">
                    <a:extLst>
                      <a:ext uri="{FF2B5EF4-FFF2-40B4-BE49-F238E27FC236}">
                        <a16:creationId xmlns:a16="http://schemas.microsoft.com/office/drawing/2014/main" id="{969378DE-458C-562C-5EAF-B890F80AD2B0}"/>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69" name="Rektangel 1368">
                    <a:extLst>
                      <a:ext uri="{FF2B5EF4-FFF2-40B4-BE49-F238E27FC236}">
                        <a16:creationId xmlns:a16="http://schemas.microsoft.com/office/drawing/2014/main" id="{53E05C91-20F3-E857-A64A-9DF1DAC10111}"/>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70" name="Rektangel 1369">
                    <a:extLst>
                      <a:ext uri="{FF2B5EF4-FFF2-40B4-BE49-F238E27FC236}">
                        <a16:creationId xmlns:a16="http://schemas.microsoft.com/office/drawing/2014/main" id="{1D1716F3-CD80-77FA-8B4A-DCF322BDB564}"/>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71" name="Rektangel 1370">
                    <a:extLst>
                      <a:ext uri="{FF2B5EF4-FFF2-40B4-BE49-F238E27FC236}">
                        <a16:creationId xmlns:a16="http://schemas.microsoft.com/office/drawing/2014/main" id="{455D084D-C25B-16E3-811D-4F30861F6BDE}"/>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72" name="Rektangel 1371">
                    <a:extLst>
                      <a:ext uri="{FF2B5EF4-FFF2-40B4-BE49-F238E27FC236}">
                        <a16:creationId xmlns:a16="http://schemas.microsoft.com/office/drawing/2014/main" id="{B11CB720-713D-F7A4-DD89-ACBD7711E106}"/>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73" name="Rektangel 1372">
                    <a:extLst>
                      <a:ext uri="{FF2B5EF4-FFF2-40B4-BE49-F238E27FC236}">
                        <a16:creationId xmlns:a16="http://schemas.microsoft.com/office/drawing/2014/main" id="{22428B81-0AC1-1EBF-68A5-87220426080F}"/>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362" name="Rektangel 1361">
                  <a:extLst>
                    <a:ext uri="{FF2B5EF4-FFF2-40B4-BE49-F238E27FC236}">
                      <a16:creationId xmlns:a16="http://schemas.microsoft.com/office/drawing/2014/main" id="{91C81BA6-099C-272D-B769-4292BB68BC23}"/>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871" name="Gruppe 870">
                <a:extLst>
                  <a:ext uri="{FF2B5EF4-FFF2-40B4-BE49-F238E27FC236}">
                    <a16:creationId xmlns:a16="http://schemas.microsoft.com/office/drawing/2014/main" id="{BAB7CE38-BFC7-3156-8938-AC311380F6FD}"/>
                  </a:ext>
                </a:extLst>
              </p:cNvPr>
              <p:cNvGrpSpPr/>
              <p:nvPr/>
            </p:nvGrpSpPr>
            <p:grpSpPr>
              <a:xfrm>
                <a:off x="780951" y="1067864"/>
                <a:ext cx="444157" cy="5190614"/>
                <a:chOff x="5753799" y="1204530"/>
                <a:chExt cx="444157" cy="5190614"/>
              </a:xfrm>
            </p:grpSpPr>
            <p:grpSp>
              <p:nvGrpSpPr>
                <p:cNvPr id="1348" name="Gruppe 1347">
                  <a:extLst>
                    <a:ext uri="{FF2B5EF4-FFF2-40B4-BE49-F238E27FC236}">
                      <a16:creationId xmlns:a16="http://schemas.microsoft.com/office/drawing/2014/main" id="{E82A5D17-D33B-347E-C9C6-44451C4AACA0}"/>
                    </a:ext>
                  </a:extLst>
                </p:cNvPr>
                <p:cNvGrpSpPr/>
                <p:nvPr/>
              </p:nvGrpSpPr>
              <p:grpSpPr>
                <a:xfrm>
                  <a:off x="5753799" y="1204530"/>
                  <a:ext cx="442069" cy="4756379"/>
                  <a:chOff x="3817279" y="1064461"/>
                  <a:chExt cx="442069" cy="4756379"/>
                </a:xfrm>
              </p:grpSpPr>
              <p:sp>
                <p:nvSpPr>
                  <p:cNvPr id="1350" name="Rektangel 1349">
                    <a:extLst>
                      <a:ext uri="{FF2B5EF4-FFF2-40B4-BE49-F238E27FC236}">
                        <a16:creationId xmlns:a16="http://schemas.microsoft.com/office/drawing/2014/main" id="{0AFEFDFA-1014-F811-AAAE-41A121F9BF97}"/>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51" name="Rektangel 1350">
                    <a:extLst>
                      <a:ext uri="{FF2B5EF4-FFF2-40B4-BE49-F238E27FC236}">
                        <a16:creationId xmlns:a16="http://schemas.microsoft.com/office/drawing/2014/main" id="{CC8ABAF2-600F-EEB7-C731-5F613C6EA9D6}"/>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52" name="Rektangel 1351">
                    <a:extLst>
                      <a:ext uri="{FF2B5EF4-FFF2-40B4-BE49-F238E27FC236}">
                        <a16:creationId xmlns:a16="http://schemas.microsoft.com/office/drawing/2014/main" id="{CA80F033-7298-C91B-879B-610B3B65B7F9}"/>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53" name="Rektangel 1352">
                    <a:extLst>
                      <a:ext uri="{FF2B5EF4-FFF2-40B4-BE49-F238E27FC236}">
                        <a16:creationId xmlns:a16="http://schemas.microsoft.com/office/drawing/2014/main" id="{63281369-35ED-4F46-92A8-D6D515098B0D}"/>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54" name="Rektangel 1353">
                    <a:extLst>
                      <a:ext uri="{FF2B5EF4-FFF2-40B4-BE49-F238E27FC236}">
                        <a16:creationId xmlns:a16="http://schemas.microsoft.com/office/drawing/2014/main" id="{5566F01F-96F5-6AB9-3217-AA280E956947}"/>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55" name="Rektangel 1354">
                    <a:extLst>
                      <a:ext uri="{FF2B5EF4-FFF2-40B4-BE49-F238E27FC236}">
                        <a16:creationId xmlns:a16="http://schemas.microsoft.com/office/drawing/2014/main" id="{6D88C97B-0C9B-0DC1-79FB-B07CF8D236D5}"/>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56" name="Rektangel 1355">
                    <a:extLst>
                      <a:ext uri="{FF2B5EF4-FFF2-40B4-BE49-F238E27FC236}">
                        <a16:creationId xmlns:a16="http://schemas.microsoft.com/office/drawing/2014/main" id="{4F0C6B9E-220D-0F69-B506-00AE156E76BC}"/>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57" name="Rektangel 1356">
                    <a:extLst>
                      <a:ext uri="{FF2B5EF4-FFF2-40B4-BE49-F238E27FC236}">
                        <a16:creationId xmlns:a16="http://schemas.microsoft.com/office/drawing/2014/main" id="{DF64208D-E6D9-5260-95C7-C09087D78ED3}"/>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58" name="Rektangel 1357">
                    <a:extLst>
                      <a:ext uri="{FF2B5EF4-FFF2-40B4-BE49-F238E27FC236}">
                        <a16:creationId xmlns:a16="http://schemas.microsoft.com/office/drawing/2014/main" id="{43542CEF-F368-6EBC-F06B-53DA7E243974}"/>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59" name="Rektangel 1358">
                    <a:extLst>
                      <a:ext uri="{FF2B5EF4-FFF2-40B4-BE49-F238E27FC236}">
                        <a16:creationId xmlns:a16="http://schemas.microsoft.com/office/drawing/2014/main" id="{3600A31F-D43A-D93F-46E8-DF402056DEAF}"/>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60" name="Rektangel 1359">
                    <a:extLst>
                      <a:ext uri="{FF2B5EF4-FFF2-40B4-BE49-F238E27FC236}">
                        <a16:creationId xmlns:a16="http://schemas.microsoft.com/office/drawing/2014/main" id="{64CB87D0-5303-D754-184D-26298A2C3844}"/>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349" name="Rektangel 1348">
                  <a:extLst>
                    <a:ext uri="{FF2B5EF4-FFF2-40B4-BE49-F238E27FC236}">
                      <a16:creationId xmlns:a16="http://schemas.microsoft.com/office/drawing/2014/main" id="{4E1F115C-8A21-C55A-22AB-055321836AB9}"/>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872" name="Gruppe 871">
                <a:extLst>
                  <a:ext uri="{FF2B5EF4-FFF2-40B4-BE49-F238E27FC236}">
                    <a16:creationId xmlns:a16="http://schemas.microsoft.com/office/drawing/2014/main" id="{08E166DF-CDE8-4CA1-0C90-76982B658D19}"/>
                  </a:ext>
                </a:extLst>
              </p:cNvPr>
              <p:cNvGrpSpPr/>
              <p:nvPr/>
            </p:nvGrpSpPr>
            <p:grpSpPr>
              <a:xfrm>
                <a:off x="348958" y="1501775"/>
                <a:ext cx="444157" cy="4758064"/>
                <a:chOff x="5753799" y="1637080"/>
                <a:chExt cx="444157" cy="4758064"/>
              </a:xfrm>
            </p:grpSpPr>
            <p:grpSp>
              <p:nvGrpSpPr>
                <p:cNvPr id="1336" name="Gruppe 1335">
                  <a:extLst>
                    <a:ext uri="{FF2B5EF4-FFF2-40B4-BE49-F238E27FC236}">
                      <a16:creationId xmlns:a16="http://schemas.microsoft.com/office/drawing/2014/main" id="{F5BDED0E-8AF7-1F57-6A9C-9226BD9969F8}"/>
                    </a:ext>
                  </a:extLst>
                </p:cNvPr>
                <p:cNvGrpSpPr/>
                <p:nvPr/>
              </p:nvGrpSpPr>
              <p:grpSpPr>
                <a:xfrm>
                  <a:off x="5753799" y="1637080"/>
                  <a:ext cx="442069" cy="4323829"/>
                  <a:chOff x="3817279" y="1497011"/>
                  <a:chExt cx="442069" cy="4323829"/>
                </a:xfrm>
              </p:grpSpPr>
              <p:sp>
                <p:nvSpPr>
                  <p:cNvPr id="1338" name="Rektangel 1337">
                    <a:extLst>
                      <a:ext uri="{FF2B5EF4-FFF2-40B4-BE49-F238E27FC236}">
                        <a16:creationId xmlns:a16="http://schemas.microsoft.com/office/drawing/2014/main" id="{52CBBAD2-7C06-C193-20C5-33C7CA7D0C2B}"/>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39" name="Rektangel 1338">
                    <a:extLst>
                      <a:ext uri="{FF2B5EF4-FFF2-40B4-BE49-F238E27FC236}">
                        <a16:creationId xmlns:a16="http://schemas.microsoft.com/office/drawing/2014/main" id="{67F279DB-BB32-17D3-0A6C-C1EE31A48AD5}"/>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40" name="Rektangel 1339">
                    <a:extLst>
                      <a:ext uri="{FF2B5EF4-FFF2-40B4-BE49-F238E27FC236}">
                        <a16:creationId xmlns:a16="http://schemas.microsoft.com/office/drawing/2014/main" id="{3159A655-E00A-7E07-AAD8-4BEF591F9CA7}"/>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41" name="Rektangel 1340">
                    <a:extLst>
                      <a:ext uri="{FF2B5EF4-FFF2-40B4-BE49-F238E27FC236}">
                        <a16:creationId xmlns:a16="http://schemas.microsoft.com/office/drawing/2014/main" id="{9B708265-0765-FE63-93E7-D3EF492A4F96}"/>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42" name="Rektangel 1341">
                    <a:extLst>
                      <a:ext uri="{FF2B5EF4-FFF2-40B4-BE49-F238E27FC236}">
                        <a16:creationId xmlns:a16="http://schemas.microsoft.com/office/drawing/2014/main" id="{487CC7A5-F92D-152B-921A-274E9A33B3C4}"/>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43" name="Rektangel 1342">
                    <a:extLst>
                      <a:ext uri="{FF2B5EF4-FFF2-40B4-BE49-F238E27FC236}">
                        <a16:creationId xmlns:a16="http://schemas.microsoft.com/office/drawing/2014/main" id="{EA1B91CB-F7B1-C2DF-0B61-776766B3449B}"/>
                      </a:ext>
                    </a:extLst>
                  </p:cNvPr>
                  <p:cNvSpPr>
                    <a:spLocks noChangeAspect="1"/>
                  </p:cNvSpPr>
                  <p:nvPr/>
                </p:nvSpPr>
                <p:spPr>
                  <a:xfrm>
                    <a:off x="3819516" y="365976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44" name="Rektangel 1343">
                    <a:extLst>
                      <a:ext uri="{FF2B5EF4-FFF2-40B4-BE49-F238E27FC236}">
                        <a16:creationId xmlns:a16="http://schemas.microsoft.com/office/drawing/2014/main" id="{C01C341B-5D2E-AF57-AA62-F6D0496BA4B4}"/>
                      </a:ext>
                    </a:extLst>
                  </p:cNvPr>
                  <p:cNvSpPr>
                    <a:spLocks noChangeAspect="1"/>
                  </p:cNvSpPr>
                  <p:nvPr/>
                </p:nvSpPr>
                <p:spPr>
                  <a:xfrm>
                    <a:off x="3820633" y="409119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45" name="Rektangel 1344">
                    <a:extLst>
                      <a:ext uri="{FF2B5EF4-FFF2-40B4-BE49-F238E27FC236}">
                        <a16:creationId xmlns:a16="http://schemas.microsoft.com/office/drawing/2014/main" id="{AE0A158A-C295-ECCC-1965-E8CAB49C4E51}"/>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46" name="Rektangel 1345">
                    <a:extLst>
                      <a:ext uri="{FF2B5EF4-FFF2-40B4-BE49-F238E27FC236}">
                        <a16:creationId xmlns:a16="http://schemas.microsoft.com/office/drawing/2014/main" id="{7652D75B-7F2D-73FE-E3E2-776C9BE91CDF}"/>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47" name="Rektangel 1346">
                    <a:extLst>
                      <a:ext uri="{FF2B5EF4-FFF2-40B4-BE49-F238E27FC236}">
                        <a16:creationId xmlns:a16="http://schemas.microsoft.com/office/drawing/2014/main" id="{7990A0C6-4079-3182-27EE-B827173D8CCE}"/>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337" name="Rektangel 1336">
                  <a:extLst>
                    <a:ext uri="{FF2B5EF4-FFF2-40B4-BE49-F238E27FC236}">
                      <a16:creationId xmlns:a16="http://schemas.microsoft.com/office/drawing/2014/main" id="{798CA187-7502-5F9D-D24B-1153DA783035}"/>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873" name="Gruppe 872">
                <a:extLst>
                  <a:ext uri="{FF2B5EF4-FFF2-40B4-BE49-F238E27FC236}">
                    <a16:creationId xmlns:a16="http://schemas.microsoft.com/office/drawing/2014/main" id="{B2347CB6-791B-EDB6-096B-9195CFD493E5}"/>
                  </a:ext>
                </a:extLst>
              </p:cNvPr>
              <p:cNvGrpSpPr/>
              <p:nvPr/>
            </p:nvGrpSpPr>
            <p:grpSpPr>
              <a:xfrm>
                <a:off x="-82727" y="1504857"/>
                <a:ext cx="444157" cy="4758064"/>
                <a:chOff x="5753799" y="1637080"/>
                <a:chExt cx="444157" cy="4758064"/>
              </a:xfrm>
            </p:grpSpPr>
            <p:grpSp>
              <p:nvGrpSpPr>
                <p:cNvPr id="1324" name="Gruppe 1323">
                  <a:extLst>
                    <a:ext uri="{FF2B5EF4-FFF2-40B4-BE49-F238E27FC236}">
                      <a16:creationId xmlns:a16="http://schemas.microsoft.com/office/drawing/2014/main" id="{D61799F5-8113-C61D-75D1-D0FEE4502F1C}"/>
                    </a:ext>
                  </a:extLst>
                </p:cNvPr>
                <p:cNvGrpSpPr/>
                <p:nvPr/>
              </p:nvGrpSpPr>
              <p:grpSpPr>
                <a:xfrm>
                  <a:off x="5753799" y="1637080"/>
                  <a:ext cx="442069" cy="4323829"/>
                  <a:chOff x="3817279" y="1497011"/>
                  <a:chExt cx="442069" cy="4323829"/>
                </a:xfrm>
              </p:grpSpPr>
              <p:sp>
                <p:nvSpPr>
                  <p:cNvPr id="1326" name="Rektangel 1325">
                    <a:extLst>
                      <a:ext uri="{FF2B5EF4-FFF2-40B4-BE49-F238E27FC236}">
                        <a16:creationId xmlns:a16="http://schemas.microsoft.com/office/drawing/2014/main" id="{C73363F4-13FC-39F7-F361-4CA3E27E01B4}"/>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27" name="Rektangel 1326">
                    <a:extLst>
                      <a:ext uri="{FF2B5EF4-FFF2-40B4-BE49-F238E27FC236}">
                        <a16:creationId xmlns:a16="http://schemas.microsoft.com/office/drawing/2014/main" id="{8384ECFA-9D95-29EA-5BCD-2BB64205EB9F}"/>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28" name="Rektangel 1327">
                    <a:extLst>
                      <a:ext uri="{FF2B5EF4-FFF2-40B4-BE49-F238E27FC236}">
                        <a16:creationId xmlns:a16="http://schemas.microsoft.com/office/drawing/2014/main" id="{4FB489CC-5626-D888-3CAA-53FFD54194B1}"/>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29" name="Rektangel 1328">
                    <a:extLst>
                      <a:ext uri="{FF2B5EF4-FFF2-40B4-BE49-F238E27FC236}">
                        <a16:creationId xmlns:a16="http://schemas.microsoft.com/office/drawing/2014/main" id="{FAC89DEE-62BA-2FA1-ACD0-ECE736AF3116}"/>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30" name="Rektangel 1329">
                    <a:extLst>
                      <a:ext uri="{FF2B5EF4-FFF2-40B4-BE49-F238E27FC236}">
                        <a16:creationId xmlns:a16="http://schemas.microsoft.com/office/drawing/2014/main" id="{5D66363D-787B-CE78-B72E-E4699A8F81C3}"/>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31" name="Rektangel 1330">
                    <a:extLst>
                      <a:ext uri="{FF2B5EF4-FFF2-40B4-BE49-F238E27FC236}">
                        <a16:creationId xmlns:a16="http://schemas.microsoft.com/office/drawing/2014/main" id="{DABF8EBE-D962-97B1-0EF7-D4ADB8DD3B39}"/>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32" name="Rektangel 1331">
                    <a:extLst>
                      <a:ext uri="{FF2B5EF4-FFF2-40B4-BE49-F238E27FC236}">
                        <a16:creationId xmlns:a16="http://schemas.microsoft.com/office/drawing/2014/main" id="{88124249-D923-31AD-48D1-3D2947608AB3}"/>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33" name="Rektangel 1332">
                    <a:extLst>
                      <a:ext uri="{FF2B5EF4-FFF2-40B4-BE49-F238E27FC236}">
                        <a16:creationId xmlns:a16="http://schemas.microsoft.com/office/drawing/2014/main" id="{BB3B4F5A-73C0-83C2-6470-F9F73CB219D4}"/>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34" name="Rektangel 1333">
                    <a:extLst>
                      <a:ext uri="{FF2B5EF4-FFF2-40B4-BE49-F238E27FC236}">
                        <a16:creationId xmlns:a16="http://schemas.microsoft.com/office/drawing/2014/main" id="{44E0EC12-AB9C-EF5D-F838-BFBF10A937AA}"/>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35" name="Rektangel 1334">
                    <a:extLst>
                      <a:ext uri="{FF2B5EF4-FFF2-40B4-BE49-F238E27FC236}">
                        <a16:creationId xmlns:a16="http://schemas.microsoft.com/office/drawing/2014/main" id="{F70AAA73-A304-E98E-CEE4-28EB45C78EDD}"/>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325" name="Rektangel 1324">
                  <a:extLst>
                    <a:ext uri="{FF2B5EF4-FFF2-40B4-BE49-F238E27FC236}">
                      <a16:creationId xmlns:a16="http://schemas.microsoft.com/office/drawing/2014/main" id="{3525EBB1-0C59-013D-D246-4011EF6F1763}"/>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874" name="Gruppe 873">
                <a:extLst>
                  <a:ext uri="{FF2B5EF4-FFF2-40B4-BE49-F238E27FC236}">
                    <a16:creationId xmlns:a16="http://schemas.microsoft.com/office/drawing/2014/main" id="{2C793FEF-793F-CC42-314D-C4DCDC1ABD17}"/>
                  </a:ext>
                </a:extLst>
              </p:cNvPr>
              <p:cNvGrpSpPr/>
              <p:nvPr/>
            </p:nvGrpSpPr>
            <p:grpSpPr>
              <a:xfrm>
                <a:off x="4625198" y="1031927"/>
                <a:ext cx="641389" cy="5216305"/>
                <a:chOff x="2892468" y="1032983"/>
                <a:chExt cx="641389" cy="5216305"/>
              </a:xfrm>
            </p:grpSpPr>
            <p:grpSp>
              <p:nvGrpSpPr>
                <p:cNvPr id="1287" name="Gruppe 1286">
                  <a:extLst>
                    <a:ext uri="{FF2B5EF4-FFF2-40B4-BE49-F238E27FC236}">
                      <a16:creationId xmlns:a16="http://schemas.microsoft.com/office/drawing/2014/main" id="{13D4A109-21ED-ECCF-4CE2-FA2E8B47DCF6}"/>
                    </a:ext>
                  </a:extLst>
                </p:cNvPr>
                <p:cNvGrpSpPr/>
                <p:nvPr/>
              </p:nvGrpSpPr>
              <p:grpSpPr>
                <a:xfrm>
                  <a:off x="2892468" y="1032983"/>
                  <a:ext cx="641389" cy="5216305"/>
                  <a:chOff x="3475384" y="1188399"/>
                  <a:chExt cx="641389" cy="5216305"/>
                </a:xfrm>
              </p:grpSpPr>
              <p:sp>
                <p:nvSpPr>
                  <p:cNvPr id="1291" name="Tekstfelt 1290">
                    <a:extLst>
                      <a:ext uri="{FF2B5EF4-FFF2-40B4-BE49-F238E27FC236}">
                        <a16:creationId xmlns:a16="http://schemas.microsoft.com/office/drawing/2014/main" id="{BE78CA5E-E842-AC90-FC16-1C6FF83E09E5}"/>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292" name="Tekstfelt 1291">
                    <a:extLst>
                      <a:ext uri="{FF2B5EF4-FFF2-40B4-BE49-F238E27FC236}">
                        <a16:creationId xmlns:a16="http://schemas.microsoft.com/office/drawing/2014/main" id="{CD558649-7121-0B62-4D06-A1B9DB60F127}"/>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293" name="Tekstfelt 1292">
                    <a:extLst>
                      <a:ext uri="{FF2B5EF4-FFF2-40B4-BE49-F238E27FC236}">
                        <a16:creationId xmlns:a16="http://schemas.microsoft.com/office/drawing/2014/main" id="{E0B4A5B6-41A7-BFDA-DAB5-5B2303AACC93}"/>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294" name="Tekstfelt 1293">
                    <a:extLst>
                      <a:ext uri="{FF2B5EF4-FFF2-40B4-BE49-F238E27FC236}">
                        <a16:creationId xmlns:a16="http://schemas.microsoft.com/office/drawing/2014/main" id="{A699D3B1-0682-7A43-0642-74B8BD4BAC85}"/>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295" name="Tekstfelt 1294">
                    <a:extLst>
                      <a:ext uri="{FF2B5EF4-FFF2-40B4-BE49-F238E27FC236}">
                        <a16:creationId xmlns:a16="http://schemas.microsoft.com/office/drawing/2014/main" id="{9FEC53C2-1545-DF54-228D-088005292BF8}"/>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296" name="Tekstfelt 1295">
                    <a:extLst>
                      <a:ext uri="{FF2B5EF4-FFF2-40B4-BE49-F238E27FC236}">
                        <a16:creationId xmlns:a16="http://schemas.microsoft.com/office/drawing/2014/main" id="{28E610B0-ABDA-50A8-ECC3-B4B849587D20}"/>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297" name="Tekstfelt 1296">
                    <a:extLst>
                      <a:ext uri="{FF2B5EF4-FFF2-40B4-BE49-F238E27FC236}">
                        <a16:creationId xmlns:a16="http://schemas.microsoft.com/office/drawing/2014/main" id="{DC3C0F8F-2FC5-10D6-C1DE-1C592367D6C2}"/>
                      </a:ext>
                    </a:extLst>
                  </p:cNvPr>
                  <p:cNvSpPr txBox="1"/>
                  <p:nvPr/>
                </p:nvSpPr>
                <p:spPr>
                  <a:xfrm>
                    <a:off x="3525031"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298" name="Tekstfelt 1297">
                    <a:extLst>
                      <a:ext uri="{FF2B5EF4-FFF2-40B4-BE49-F238E27FC236}">
                        <a16:creationId xmlns:a16="http://schemas.microsoft.com/office/drawing/2014/main" id="{F3754BF1-6435-6994-7C2F-98430E51448B}"/>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299" name="Tekstfelt 1298">
                    <a:extLst>
                      <a:ext uri="{FF2B5EF4-FFF2-40B4-BE49-F238E27FC236}">
                        <a16:creationId xmlns:a16="http://schemas.microsoft.com/office/drawing/2014/main" id="{C4CA3C79-EE15-77D6-7690-831A3EC0213A}"/>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300" name="Tekstfelt 1299">
                    <a:extLst>
                      <a:ext uri="{FF2B5EF4-FFF2-40B4-BE49-F238E27FC236}">
                        <a16:creationId xmlns:a16="http://schemas.microsoft.com/office/drawing/2014/main" id="{D909C207-7BB1-DC5F-3BF3-AA0F21D7BA5B}"/>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301" name="Tekstfelt 1300">
                    <a:extLst>
                      <a:ext uri="{FF2B5EF4-FFF2-40B4-BE49-F238E27FC236}">
                        <a16:creationId xmlns:a16="http://schemas.microsoft.com/office/drawing/2014/main" id="{4182A0CB-BFCD-183B-3D66-368E96E420F0}"/>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302" name="Tekstfelt 1301">
                    <a:extLst>
                      <a:ext uri="{FF2B5EF4-FFF2-40B4-BE49-F238E27FC236}">
                        <a16:creationId xmlns:a16="http://schemas.microsoft.com/office/drawing/2014/main" id="{E2632CFC-7A9C-67E4-C791-AFBFDEDA96D8}"/>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303" name="Tekstfelt 1302">
                    <a:extLst>
                      <a:ext uri="{FF2B5EF4-FFF2-40B4-BE49-F238E27FC236}">
                        <a16:creationId xmlns:a16="http://schemas.microsoft.com/office/drawing/2014/main" id="{CEB0E4B7-EBA8-44CB-D3B4-04B2348F94E4}"/>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304" name="Tekstfelt 1303">
                    <a:extLst>
                      <a:ext uri="{FF2B5EF4-FFF2-40B4-BE49-F238E27FC236}">
                        <a16:creationId xmlns:a16="http://schemas.microsoft.com/office/drawing/2014/main" id="{D277A3ED-630B-BC59-4C7F-CAA5C125A751}"/>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305" name="Tekstfelt 1304">
                    <a:extLst>
                      <a:ext uri="{FF2B5EF4-FFF2-40B4-BE49-F238E27FC236}">
                        <a16:creationId xmlns:a16="http://schemas.microsoft.com/office/drawing/2014/main" id="{922A8F99-2E2C-BA1F-5C99-3BBA180E5F4E}"/>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306" name="Tekstfelt 1305">
                    <a:extLst>
                      <a:ext uri="{FF2B5EF4-FFF2-40B4-BE49-F238E27FC236}">
                        <a16:creationId xmlns:a16="http://schemas.microsoft.com/office/drawing/2014/main" id="{AFCBCFE7-3ABA-0575-E5FA-CB86886EBDC8}"/>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307" name="Tekstfelt 1306">
                    <a:extLst>
                      <a:ext uri="{FF2B5EF4-FFF2-40B4-BE49-F238E27FC236}">
                        <a16:creationId xmlns:a16="http://schemas.microsoft.com/office/drawing/2014/main" id="{782AFC56-FCBC-2BF8-6AE6-40FD464CF85B}"/>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308" name="Tekstfelt 1307">
                    <a:extLst>
                      <a:ext uri="{FF2B5EF4-FFF2-40B4-BE49-F238E27FC236}">
                        <a16:creationId xmlns:a16="http://schemas.microsoft.com/office/drawing/2014/main" id="{C482646A-4134-0DB0-BD24-31652C17CB65}"/>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309" name="Tekstfelt 1308">
                    <a:extLst>
                      <a:ext uri="{FF2B5EF4-FFF2-40B4-BE49-F238E27FC236}">
                        <a16:creationId xmlns:a16="http://schemas.microsoft.com/office/drawing/2014/main" id="{2F2005B9-B372-A2CB-BA83-EEF258E5CFE0}"/>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310" name="Tekstfelt 1309">
                    <a:extLst>
                      <a:ext uri="{FF2B5EF4-FFF2-40B4-BE49-F238E27FC236}">
                        <a16:creationId xmlns:a16="http://schemas.microsoft.com/office/drawing/2014/main" id="{2F9B6AFC-DA32-0609-580D-2F5D7CCA5233}"/>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311" name="Tekstfelt 1310">
                    <a:extLst>
                      <a:ext uri="{FF2B5EF4-FFF2-40B4-BE49-F238E27FC236}">
                        <a16:creationId xmlns:a16="http://schemas.microsoft.com/office/drawing/2014/main" id="{9EBADDB0-BC92-6423-2C8A-0F061D8933C1}"/>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312" name="Tekstfelt 1311">
                    <a:extLst>
                      <a:ext uri="{FF2B5EF4-FFF2-40B4-BE49-F238E27FC236}">
                        <a16:creationId xmlns:a16="http://schemas.microsoft.com/office/drawing/2014/main" id="{DCD55D72-75D0-F69F-482F-A86FA2863C9E}"/>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313" name="Tekstfelt 1312">
                    <a:extLst>
                      <a:ext uri="{FF2B5EF4-FFF2-40B4-BE49-F238E27FC236}">
                        <a16:creationId xmlns:a16="http://schemas.microsoft.com/office/drawing/2014/main" id="{DE5ED7F9-D5C5-A0BB-8EF7-28D532462FFE}"/>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314" name="Tekstfelt 1313">
                    <a:extLst>
                      <a:ext uri="{FF2B5EF4-FFF2-40B4-BE49-F238E27FC236}">
                        <a16:creationId xmlns:a16="http://schemas.microsoft.com/office/drawing/2014/main" id="{E99B9591-A94E-3C3A-F017-BA9D4DCE2E32}"/>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315" name="Tekstfelt 1314">
                    <a:extLst>
                      <a:ext uri="{FF2B5EF4-FFF2-40B4-BE49-F238E27FC236}">
                        <a16:creationId xmlns:a16="http://schemas.microsoft.com/office/drawing/2014/main" id="{5B864D79-9DE7-6A97-516F-8A3D6C97D7B8}"/>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316" name="Tekstfelt 1315">
                    <a:extLst>
                      <a:ext uri="{FF2B5EF4-FFF2-40B4-BE49-F238E27FC236}">
                        <a16:creationId xmlns:a16="http://schemas.microsoft.com/office/drawing/2014/main" id="{B85130F1-CA3E-8A02-F6C2-0AA44BF7E8A3}"/>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317" name="Tekstfelt 1316">
                    <a:extLst>
                      <a:ext uri="{FF2B5EF4-FFF2-40B4-BE49-F238E27FC236}">
                        <a16:creationId xmlns:a16="http://schemas.microsoft.com/office/drawing/2014/main" id="{1B8DB08C-F463-BF36-741F-8C2285AC0C37}"/>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318" name="Tekstfelt 1317">
                    <a:extLst>
                      <a:ext uri="{FF2B5EF4-FFF2-40B4-BE49-F238E27FC236}">
                        <a16:creationId xmlns:a16="http://schemas.microsoft.com/office/drawing/2014/main" id="{4E4A1F2D-B40C-F8AA-45FD-6FBD41D87188}"/>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319" name="Tekstfelt 1318">
                    <a:extLst>
                      <a:ext uri="{FF2B5EF4-FFF2-40B4-BE49-F238E27FC236}">
                        <a16:creationId xmlns:a16="http://schemas.microsoft.com/office/drawing/2014/main" id="{C07BDB80-AFD5-566F-9BE0-9142A12A2C71}"/>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320" name="Tekstfelt 1319">
                    <a:extLst>
                      <a:ext uri="{FF2B5EF4-FFF2-40B4-BE49-F238E27FC236}">
                        <a16:creationId xmlns:a16="http://schemas.microsoft.com/office/drawing/2014/main" id="{0A502107-8D8C-3FEC-FE22-80BEC6E8E615}"/>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321" name="Tekstfelt 1320">
                    <a:extLst>
                      <a:ext uri="{FF2B5EF4-FFF2-40B4-BE49-F238E27FC236}">
                        <a16:creationId xmlns:a16="http://schemas.microsoft.com/office/drawing/2014/main" id="{B1775B14-4BA6-3A1A-B4AD-C56C41C4434F}"/>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322" name="Tekstfelt 1321">
                    <a:extLst>
                      <a:ext uri="{FF2B5EF4-FFF2-40B4-BE49-F238E27FC236}">
                        <a16:creationId xmlns:a16="http://schemas.microsoft.com/office/drawing/2014/main" id="{3F376B16-24E1-D59E-75F6-25E0FEA684F9}"/>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323" name="Tekstfelt 1322">
                    <a:extLst>
                      <a:ext uri="{FF2B5EF4-FFF2-40B4-BE49-F238E27FC236}">
                        <a16:creationId xmlns:a16="http://schemas.microsoft.com/office/drawing/2014/main" id="{35A06111-262D-4CBA-33FF-783C39871175}"/>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288" name="Tekstfelt 1287">
                  <a:extLst>
                    <a:ext uri="{FF2B5EF4-FFF2-40B4-BE49-F238E27FC236}">
                      <a16:creationId xmlns:a16="http://schemas.microsoft.com/office/drawing/2014/main" id="{EFFD0FCB-34A3-9BDF-C493-DE04D9749DF7}"/>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289" name="Tekstfelt 1288">
                  <a:extLst>
                    <a:ext uri="{FF2B5EF4-FFF2-40B4-BE49-F238E27FC236}">
                      <a16:creationId xmlns:a16="http://schemas.microsoft.com/office/drawing/2014/main" id="{4805C3D2-8F1F-73AD-537F-89C611412FC5}"/>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290" name="Tekstfelt 1289">
                  <a:extLst>
                    <a:ext uri="{FF2B5EF4-FFF2-40B4-BE49-F238E27FC236}">
                      <a16:creationId xmlns:a16="http://schemas.microsoft.com/office/drawing/2014/main" id="{E07EEDEA-FF15-3277-0FF7-DAA5644B536E}"/>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875" name="Gruppe 874">
                <a:extLst>
                  <a:ext uri="{FF2B5EF4-FFF2-40B4-BE49-F238E27FC236}">
                    <a16:creationId xmlns:a16="http://schemas.microsoft.com/office/drawing/2014/main" id="{3E5EC98B-E789-2D28-7797-A35913A843E1}"/>
                  </a:ext>
                </a:extLst>
              </p:cNvPr>
              <p:cNvGrpSpPr/>
              <p:nvPr/>
            </p:nvGrpSpPr>
            <p:grpSpPr>
              <a:xfrm>
                <a:off x="5052945" y="1040538"/>
                <a:ext cx="641389" cy="5216305"/>
                <a:chOff x="2892468" y="1032983"/>
                <a:chExt cx="641389" cy="5216305"/>
              </a:xfrm>
            </p:grpSpPr>
            <p:grpSp>
              <p:nvGrpSpPr>
                <p:cNvPr id="1250" name="Gruppe 1249">
                  <a:extLst>
                    <a:ext uri="{FF2B5EF4-FFF2-40B4-BE49-F238E27FC236}">
                      <a16:creationId xmlns:a16="http://schemas.microsoft.com/office/drawing/2014/main" id="{9AF98605-3CA6-967E-7035-2969EA1DFE7C}"/>
                    </a:ext>
                  </a:extLst>
                </p:cNvPr>
                <p:cNvGrpSpPr/>
                <p:nvPr/>
              </p:nvGrpSpPr>
              <p:grpSpPr>
                <a:xfrm>
                  <a:off x="2892468" y="1032983"/>
                  <a:ext cx="641389" cy="5216305"/>
                  <a:chOff x="3475384" y="1188399"/>
                  <a:chExt cx="641389" cy="5216305"/>
                </a:xfrm>
              </p:grpSpPr>
              <p:sp>
                <p:nvSpPr>
                  <p:cNvPr id="1254" name="Tekstfelt 1253">
                    <a:extLst>
                      <a:ext uri="{FF2B5EF4-FFF2-40B4-BE49-F238E27FC236}">
                        <a16:creationId xmlns:a16="http://schemas.microsoft.com/office/drawing/2014/main" id="{FF84291B-6F16-D0CF-618D-5BD68BF6D207}"/>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255" name="Tekstfelt 1254">
                    <a:extLst>
                      <a:ext uri="{FF2B5EF4-FFF2-40B4-BE49-F238E27FC236}">
                        <a16:creationId xmlns:a16="http://schemas.microsoft.com/office/drawing/2014/main" id="{54F78DD6-780A-1426-DD9B-23339186988A}"/>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256" name="Tekstfelt 1255">
                    <a:extLst>
                      <a:ext uri="{FF2B5EF4-FFF2-40B4-BE49-F238E27FC236}">
                        <a16:creationId xmlns:a16="http://schemas.microsoft.com/office/drawing/2014/main" id="{FB471858-3BA1-DD53-0D2D-144E70B80D23}"/>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257" name="Tekstfelt 1256">
                    <a:extLst>
                      <a:ext uri="{FF2B5EF4-FFF2-40B4-BE49-F238E27FC236}">
                        <a16:creationId xmlns:a16="http://schemas.microsoft.com/office/drawing/2014/main" id="{5238F615-31A1-5CBE-F986-5E14AA4BF405}"/>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258" name="Tekstfelt 1257">
                    <a:extLst>
                      <a:ext uri="{FF2B5EF4-FFF2-40B4-BE49-F238E27FC236}">
                        <a16:creationId xmlns:a16="http://schemas.microsoft.com/office/drawing/2014/main" id="{012FDF7E-3E65-12EE-A83F-79F736B7E712}"/>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259" name="Tekstfelt 1258">
                    <a:extLst>
                      <a:ext uri="{FF2B5EF4-FFF2-40B4-BE49-F238E27FC236}">
                        <a16:creationId xmlns:a16="http://schemas.microsoft.com/office/drawing/2014/main" id="{71ED13DE-4F98-541B-BF0C-AAFC4A053D81}"/>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260" name="Tekstfelt 1259">
                    <a:extLst>
                      <a:ext uri="{FF2B5EF4-FFF2-40B4-BE49-F238E27FC236}">
                        <a16:creationId xmlns:a16="http://schemas.microsoft.com/office/drawing/2014/main" id="{88FEB537-F380-2962-AEE1-D25B1F973720}"/>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261" name="Tekstfelt 1260">
                    <a:extLst>
                      <a:ext uri="{FF2B5EF4-FFF2-40B4-BE49-F238E27FC236}">
                        <a16:creationId xmlns:a16="http://schemas.microsoft.com/office/drawing/2014/main" id="{0ABD2275-A070-82AF-73D2-DAEBEA6AFA84}"/>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262" name="Tekstfelt 1261">
                    <a:extLst>
                      <a:ext uri="{FF2B5EF4-FFF2-40B4-BE49-F238E27FC236}">
                        <a16:creationId xmlns:a16="http://schemas.microsoft.com/office/drawing/2014/main" id="{8B54F2D2-A5F4-E08C-95D3-DEB3F258ABE6}"/>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263" name="Tekstfelt 1262">
                    <a:extLst>
                      <a:ext uri="{FF2B5EF4-FFF2-40B4-BE49-F238E27FC236}">
                        <a16:creationId xmlns:a16="http://schemas.microsoft.com/office/drawing/2014/main" id="{220C7255-05FB-2DE2-1314-D5A9C3909A42}"/>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264" name="Tekstfelt 1263">
                    <a:extLst>
                      <a:ext uri="{FF2B5EF4-FFF2-40B4-BE49-F238E27FC236}">
                        <a16:creationId xmlns:a16="http://schemas.microsoft.com/office/drawing/2014/main" id="{02D5A1B1-EA97-9117-3A0F-CEB7F462B401}"/>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265" name="Tekstfelt 1264">
                    <a:extLst>
                      <a:ext uri="{FF2B5EF4-FFF2-40B4-BE49-F238E27FC236}">
                        <a16:creationId xmlns:a16="http://schemas.microsoft.com/office/drawing/2014/main" id="{0FBD708D-056C-DAE4-C00D-EA40A4134D15}"/>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266" name="Tekstfelt 1265">
                    <a:extLst>
                      <a:ext uri="{FF2B5EF4-FFF2-40B4-BE49-F238E27FC236}">
                        <a16:creationId xmlns:a16="http://schemas.microsoft.com/office/drawing/2014/main" id="{8440D5BC-B2CF-B08A-7875-B200DEF4818E}"/>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267" name="Tekstfelt 1266">
                    <a:extLst>
                      <a:ext uri="{FF2B5EF4-FFF2-40B4-BE49-F238E27FC236}">
                        <a16:creationId xmlns:a16="http://schemas.microsoft.com/office/drawing/2014/main" id="{C1F948A0-6C2B-9FDE-E332-C82B7BCBA60B}"/>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268" name="Tekstfelt 1267">
                    <a:extLst>
                      <a:ext uri="{FF2B5EF4-FFF2-40B4-BE49-F238E27FC236}">
                        <a16:creationId xmlns:a16="http://schemas.microsoft.com/office/drawing/2014/main" id="{B524A0A8-576D-433A-0749-E65D5C4DCF82}"/>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269" name="Tekstfelt 1268">
                    <a:extLst>
                      <a:ext uri="{FF2B5EF4-FFF2-40B4-BE49-F238E27FC236}">
                        <a16:creationId xmlns:a16="http://schemas.microsoft.com/office/drawing/2014/main" id="{4EB4E597-5F8A-7725-635C-DFE6D30FA4B7}"/>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270" name="Tekstfelt 1269">
                    <a:extLst>
                      <a:ext uri="{FF2B5EF4-FFF2-40B4-BE49-F238E27FC236}">
                        <a16:creationId xmlns:a16="http://schemas.microsoft.com/office/drawing/2014/main" id="{5A58270D-3F98-E6FD-D9F0-84C0408DE3F0}"/>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271" name="Tekstfelt 1270">
                    <a:extLst>
                      <a:ext uri="{FF2B5EF4-FFF2-40B4-BE49-F238E27FC236}">
                        <a16:creationId xmlns:a16="http://schemas.microsoft.com/office/drawing/2014/main" id="{4E6A658C-3CFF-F4F6-FA25-647BFF0B7EED}"/>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272" name="Tekstfelt 1271">
                    <a:extLst>
                      <a:ext uri="{FF2B5EF4-FFF2-40B4-BE49-F238E27FC236}">
                        <a16:creationId xmlns:a16="http://schemas.microsoft.com/office/drawing/2014/main" id="{5A2E7443-4865-5F70-AA84-9961C27065BE}"/>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273" name="Tekstfelt 1272">
                    <a:extLst>
                      <a:ext uri="{FF2B5EF4-FFF2-40B4-BE49-F238E27FC236}">
                        <a16:creationId xmlns:a16="http://schemas.microsoft.com/office/drawing/2014/main" id="{2FCF09CC-CF1D-C9CD-256D-0E9E97D1CDC4}"/>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274" name="Tekstfelt 1273">
                    <a:extLst>
                      <a:ext uri="{FF2B5EF4-FFF2-40B4-BE49-F238E27FC236}">
                        <a16:creationId xmlns:a16="http://schemas.microsoft.com/office/drawing/2014/main" id="{330BEA75-6EE2-AA64-8978-039196D490E3}"/>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275" name="Tekstfelt 1274">
                    <a:extLst>
                      <a:ext uri="{FF2B5EF4-FFF2-40B4-BE49-F238E27FC236}">
                        <a16:creationId xmlns:a16="http://schemas.microsoft.com/office/drawing/2014/main" id="{01C93ED7-6FA5-68B6-BF2E-B5315EC3B610}"/>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276" name="Tekstfelt 1275">
                    <a:extLst>
                      <a:ext uri="{FF2B5EF4-FFF2-40B4-BE49-F238E27FC236}">
                        <a16:creationId xmlns:a16="http://schemas.microsoft.com/office/drawing/2014/main" id="{C6619465-1AFE-C688-01D9-0881F0DDC322}"/>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277" name="Tekstfelt 1276">
                    <a:extLst>
                      <a:ext uri="{FF2B5EF4-FFF2-40B4-BE49-F238E27FC236}">
                        <a16:creationId xmlns:a16="http://schemas.microsoft.com/office/drawing/2014/main" id="{EB2BFEC2-7772-2A1F-9028-153D4F65B494}"/>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278" name="Tekstfelt 1277">
                    <a:extLst>
                      <a:ext uri="{FF2B5EF4-FFF2-40B4-BE49-F238E27FC236}">
                        <a16:creationId xmlns:a16="http://schemas.microsoft.com/office/drawing/2014/main" id="{5B51806F-98FE-013E-8DA8-F61E8BAA7231}"/>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279" name="Tekstfelt 1278">
                    <a:extLst>
                      <a:ext uri="{FF2B5EF4-FFF2-40B4-BE49-F238E27FC236}">
                        <a16:creationId xmlns:a16="http://schemas.microsoft.com/office/drawing/2014/main" id="{21C2DF5B-65EE-53DF-14F9-96FA8EC5E354}"/>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280" name="Tekstfelt 1279">
                    <a:extLst>
                      <a:ext uri="{FF2B5EF4-FFF2-40B4-BE49-F238E27FC236}">
                        <a16:creationId xmlns:a16="http://schemas.microsoft.com/office/drawing/2014/main" id="{B5B2AD26-311B-F6BF-0749-2AE279583444}"/>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281" name="Tekstfelt 1280">
                    <a:extLst>
                      <a:ext uri="{FF2B5EF4-FFF2-40B4-BE49-F238E27FC236}">
                        <a16:creationId xmlns:a16="http://schemas.microsoft.com/office/drawing/2014/main" id="{B114D9CB-2C25-EB3D-846D-E7B717ED282F}"/>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282" name="Tekstfelt 1281">
                    <a:extLst>
                      <a:ext uri="{FF2B5EF4-FFF2-40B4-BE49-F238E27FC236}">
                        <a16:creationId xmlns:a16="http://schemas.microsoft.com/office/drawing/2014/main" id="{0BCAD8B5-7C89-2A90-75D1-98E834EED9F7}"/>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283" name="Tekstfelt 1282">
                    <a:extLst>
                      <a:ext uri="{FF2B5EF4-FFF2-40B4-BE49-F238E27FC236}">
                        <a16:creationId xmlns:a16="http://schemas.microsoft.com/office/drawing/2014/main" id="{571ACA2C-D4C3-1DF1-3754-2FBACE10950C}"/>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284" name="Tekstfelt 1283">
                    <a:extLst>
                      <a:ext uri="{FF2B5EF4-FFF2-40B4-BE49-F238E27FC236}">
                        <a16:creationId xmlns:a16="http://schemas.microsoft.com/office/drawing/2014/main" id="{A35639AC-7209-FB40-F810-2BA458BCF8AA}"/>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285" name="Tekstfelt 1284">
                    <a:extLst>
                      <a:ext uri="{FF2B5EF4-FFF2-40B4-BE49-F238E27FC236}">
                        <a16:creationId xmlns:a16="http://schemas.microsoft.com/office/drawing/2014/main" id="{8B17218B-FA71-6D15-F659-6235DE803DB0}"/>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286" name="Tekstfelt 1285">
                    <a:extLst>
                      <a:ext uri="{FF2B5EF4-FFF2-40B4-BE49-F238E27FC236}">
                        <a16:creationId xmlns:a16="http://schemas.microsoft.com/office/drawing/2014/main" id="{93206952-B18D-D7D5-7468-A35A4AC434F0}"/>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251" name="Tekstfelt 1250">
                  <a:extLst>
                    <a:ext uri="{FF2B5EF4-FFF2-40B4-BE49-F238E27FC236}">
                      <a16:creationId xmlns:a16="http://schemas.microsoft.com/office/drawing/2014/main" id="{21CD5DBE-552E-BF54-9EE7-09EC730A019D}"/>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252" name="Tekstfelt 1251">
                  <a:extLst>
                    <a:ext uri="{FF2B5EF4-FFF2-40B4-BE49-F238E27FC236}">
                      <a16:creationId xmlns:a16="http://schemas.microsoft.com/office/drawing/2014/main" id="{ECBE1AE2-1254-8AC9-A9A4-ACF632373745}"/>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253" name="Tekstfelt 1252">
                  <a:extLst>
                    <a:ext uri="{FF2B5EF4-FFF2-40B4-BE49-F238E27FC236}">
                      <a16:creationId xmlns:a16="http://schemas.microsoft.com/office/drawing/2014/main" id="{5C524C77-3811-CB3C-50A7-4BB17B53AD99}"/>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876" name="Gruppe 875">
                <a:extLst>
                  <a:ext uri="{FF2B5EF4-FFF2-40B4-BE49-F238E27FC236}">
                    <a16:creationId xmlns:a16="http://schemas.microsoft.com/office/drawing/2014/main" id="{F673BCFA-1DD3-45D2-3372-428D90D7775A}"/>
                  </a:ext>
                </a:extLst>
              </p:cNvPr>
              <p:cNvGrpSpPr/>
              <p:nvPr/>
            </p:nvGrpSpPr>
            <p:grpSpPr>
              <a:xfrm>
                <a:off x="3753314" y="1031887"/>
                <a:ext cx="641389" cy="5216305"/>
                <a:chOff x="2892468" y="1032983"/>
                <a:chExt cx="641389" cy="5216305"/>
              </a:xfrm>
            </p:grpSpPr>
            <p:grpSp>
              <p:nvGrpSpPr>
                <p:cNvPr id="1213" name="Gruppe 1212">
                  <a:extLst>
                    <a:ext uri="{FF2B5EF4-FFF2-40B4-BE49-F238E27FC236}">
                      <a16:creationId xmlns:a16="http://schemas.microsoft.com/office/drawing/2014/main" id="{2ADF98B2-CD53-0AB5-DC04-66F79D686821}"/>
                    </a:ext>
                  </a:extLst>
                </p:cNvPr>
                <p:cNvGrpSpPr/>
                <p:nvPr/>
              </p:nvGrpSpPr>
              <p:grpSpPr>
                <a:xfrm>
                  <a:off x="2892468" y="1032983"/>
                  <a:ext cx="641389" cy="5216305"/>
                  <a:chOff x="3475384" y="1188399"/>
                  <a:chExt cx="641389" cy="5216305"/>
                </a:xfrm>
              </p:grpSpPr>
              <p:sp>
                <p:nvSpPr>
                  <p:cNvPr id="1217" name="Tekstfelt 1216">
                    <a:extLst>
                      <a:ext uri="{FF2B5EF4-FFF2-40B4-BE49-F238E27FC236}">
                        <a16:creationId xmlns:a16="http://schemas.microsoft.com/office/drawing/2014/main" id="{3E97F633-EB0A-6690-42B5-7485B453D9D2}"/>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218" name="Tekstfelt 1217">
                    <a:extLst>
                      <a:ext uri="{FF2B5EF4-FFF2-40B4-BE49-F238E27FC236}">
                        <a16:creationId xmlns:a16="http://schemas.microsoft.com/office/drawing/2014/main" id="{124B951A-8097-183B-189B-F71BA7A0DE5C}"/>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219" name="Tekstfelt 1218">
                    <a:extLst>
                      <a:ext uri="{FF2B5EF4-FFF2-40B4-BE49-F238E27FC236}">
                        <a16:creationId xmlns:a16="http://schemas.microsoft.com/office/drawing/2014/main" id="{240E0AEF-765B-6226-E3AA-815D45F13148}"/>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220" name="Tekstfelt 1219">
                    <a:extLst>
                      <a:ext uri="{FF2B5EF4-FFF2-40B4-BE49-F238E27FC236}">
                        <a16:creationId xmlns:a16="http://schemas.microsoft.com/office/drawing/2014/main" id="{E8C2D910-DFC4-3AA1-0977-81175F12D945}"/>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221" name="Tekstfelt 1220">
                    <a:extLst>
                      <a:ext uri="{FF2B5EF4-FFF2-40B4-BE49-F238E27FC236}">
                        <a16:creationId xmlns:a16="http://schemas.microsoft.com/office/drawing/2014/main" id="{CC069883-6999-F407-C04E-36476FB79063}"/>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222" name="Tekstfelt 1221">
                    <a:extLst>
                      <a:ext uri="{FF2B5EF4-FFF2-40B4-BE49-F238E27FC236}">
                        <a16:creationId xmlns:a16="http://schemas.microsoft.com/office/drawing/2014/main" id="{23DD4911-3B74-D8BA-9F10-88C5D43A4D55}"/>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223" name="Tekstfelt 1222">
                    <a:extLst>
                      <a:ext uri="{FF2B5EF4-FFF2-40B4-BE49-F238E27FC236}">
                        <a16:creationId xmlns:a16="http://schemas.microsoft.com/office/drawing/2014/main" id="{07E19FCB-BBEC-66B6-8781-EADC1B5E1DAA}"/>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224" name="Tekstfelt 1223">
                    <a:extLst>
                      <a:ext uri="{FF2B5EF4-FFF2-40B4-BE49-F238E27FC236}">
                        <a16:creationId xmlns:a16="http://schemas.microsoft.com/office/drawing/2014/main" id="{937D3E6F-9E9F-55D8-9F1D-DDEE6C82DBEA}"/>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225" name="Tekstfelt 1224">
                    <a:extLst>
                      <a:ext uri="{FF2B5EF4-FFF2-40B4-BE49-F238E27FC236}">
                        <a16:creationId xmlns:a16="http://schemas.microsoft.com/office/drawing/2014/main" id="{357A1EF4-D211-CFA2-2773-393742CE2377}"/>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226" name="Tekstfelt 1225">
                    <a:extLst>
                      <a:ext uri="{FF2B5EF4-FFF2-40B4-BE49-F238E27FC236}">
                        <a16:creationId xmlns:a16="http://schemas.microsoft.com/office/drawing/2014/main" id="{8E833DE1-2EE1-5B65-A5F4-5283B6F6D123}"/>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227" name="Tekstfelt 1226">
                    <a:extLst>
                      <a:ext uri="{FF2B5EF4-FFF2-40B4-BE49-F238E27FC236}">
                        <a16:creationId xmlns:a16="http://schemas.microsoft.com/office/drawing/2014/main" id="{2C03A110-0E3C-09D8-CAF2-6FDD6AC57868}"/>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228" name="Tekstfelt 1227">
                    <a:extLst>
                      <a:ext uri="{FF2B5EF4-FFF2-40B4-BE49-F238E27FC236}">
                        <a16:creationId xmlns:a16="http://schemas.microsoft.com/office/drawing/2014/main" id="{F42F9E5B-AD8A-2D87-775B-E94A47196046}"/>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229" name="Tekstfelt 1228">
                    <a:extLst>
                      <a:ext uri="{FF2B5EF4-FFF2-40B4-BE49-F238E27FC236}">
                        <a16:creationId xmlns:a16="http://schemas.microsoft.com/office/drawing/2014/main" id="{092A743A-CC18-051E-A7B6-F30F59691176}"/>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230" name="Tekstfelt 1229">
                    <a:extLst>
                      <a:ext uri="{FF2B5EF4-FFF2-40B4-BE49-F238E27FC236}">
                        <a16:creationId xmlns:a16="http://schemas.microsoft.com/office/drawing/2014/main" id="{1D13D794-7331-5F64-3F91-C6BAB63285DC}"/>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231" name="Tekstfelt 1230">
                    <a:extLst>
                      <a:ext uri="{FF2B5EF4-FFF2-40B4-BE49-F238E27FC236}">
                        <a16:creationId xmlns:a16="http://schemas.microsoft.com/office/drawing/2014/main" id="{97FC371E-DA01-6C48-FEAF-A1F61ED931E4}"/>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232" name="Tekstfelt 1231">
                    <a:extLst>
                      <a:ext uri="{FF2B5EF4-FFF2-40B4-BE49-F238E27FC236}">
                        <a16:creationId xmlns:a16="http://schemas.microsoft.com/office/drawing/2014/main" id="{31073EF6-92DB-AB43-C6A8-268B53A80FB8}"/>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233" name="Tekstfelt 1232">
                    <a:extLst>
                      <a:ext uri="{FF2B5EF4-FFF2-40B4-BE49-F238E27FC236}">
                        <a16:creationId xmlns:a16="http://schemas.microsoft.com/office/drawing/2014/main" id="{4C7D92AB-7F96-6EF6-22E2-795DCAC314DB}"/>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234" name="Tekstfelt 1233">
                    <a:extLst>
                      <a:ext uri="{FF2B5EF4-FFF2-40B4-BE49-F238E27FC236}">
                        <a16:creationId xmlns:a16="http://schemas.microsoft.com/office/drawing/2014/main" id="{037E7A79-B843-79FE-4055-52DAE7CB1564}"/>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235" name="Tekstfelt 1234">
                    <a:extLst>
                      <a:ext uri="{FF2B5EF4-FFF2-40B4-BE49-F238E27FC236}">
                        <a16:creationId xmlns:a16="http://schemas.microsoft.com/office/drawing/2014/main" id="{87201397-A348-0CAF-F810-DD2C4CC901B6}"/>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236" name="Tekstfelt 1235">
                    <a:extLst>
                      <a:ext uri="{FF2B5EF4-FFF2-40B4-BE49-F238E27FC236}">
                        <a16:creationId xmlns:a16="http://schemas.microsoft.com/office/drawing/2014/main" id="{DCC66B9B-140D-7AE7-8EE4-BCB3952D4BA7}"/>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237" name="Tekstfelt 1236">
                    <a:extLst>
                      <a:ext uri="{FF2B5EF4-FFF2-40B4-BE49-F238E27FC236}">
                        <a16:creationId xmlns:a16="http://schemas.microsoft.com/office/drawing/2014/main" id="{F5AA3307-5443-908E-68BB-003B08332FD4}"/>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238" name="Tekstfelt 1237">
                    <a:extLst>
                      <a:ext uri="{FF2B5EF4-FFF2-40B4-BE49-F238E27FC236}">
                        <a16:creationId xmlns:a16="http://schemas.microsoft.com/office/drawing/2014/main" id="{A67FE529-D24C-C8AD-C27D-4C58BC91E014}"/>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239" name="Tekstfelt 1238">
                    <a:extLst>
                      <a:ext uri="{FF2B5EF4-FFF2-40B4-BE49-F238E27FC236}">
                        <a16:creationId xmlns:a16="http://schemas.microsoft.com/office/drawing/2014/main" id="{71B0A420-F7A1-CD23-25DB-B7583FD78AE8}"/>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240" name="Tekstfelt 1239">
                    <a:extLst>
                      <a:ext uri="{FF2B5EF4-FFF2-40B4-BE49-F238E27FC236}">
                        <a16:creationId xmlns:a16="http://schemas.microsoft.com/office/drawing/2014/main" id="{617C500B-B5E1-6E86-31CD-A4D2652ED113}"/>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241" name="Tekstfelt 1240">
                    <a:extLst>
                      <a:ext uri="{FF2B5EF4-FFF2-40B4-BE49-F238E27FC236}">
                        <a16:creationId xmlns:a16="http://schemas.microsoft.com/office/drawing/2014/main" id="{3A837243-AD69-5FDF-6058-5DD8A5902556}"/>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242" name="Tekstfelt 1241">
                    <a:extLst>
                      <a:ext uri="{FF2B5EF4-FFF2-40B4-BE49-F238E27FC236}">
                        <a16:creationId xmlns:a16="http://schemas.microsoft.com/office/drawing/2014/main" id="{9B6A94A4-2E59-9451-03FD-46E91492E6CE}"/>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243" name="Tekstfelt 1242">
                    <a:extLst>
                      <a:ext uri="{FF2B5EF4-FFF2-40B4-BE49-F238E27FC236}">
                        <a16:creationId xmlns:a16="http://schemas.microsoft.com/office/drawing/2014/main" id="{B55AE158-F553-0B1F-12F9-9A1521FE8107}"/>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244" name="Tekstfelt 1243">
                    <a:extLst>
                      <a:ext uri="{FF2B5EF4-FFF2-40B4-BE49-F238E27FC236}">
                        <a16:creationId xmlns:a16="http://schemas.microsoft.com/office/drawing/2014/main" id="{033EFF69-DBA5-C2B1-0A2E-FAE88A1B07E6}"/>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245" name="Tekstfelt 1244">
                    <a:extLst>
                      <a:ext uri="{FF2B5EF4-FFF2-40B4-BE49-F238E27FC236}">
                        <a16:creationId xmlns:a16="http://schemas.microsoft.com/office/drawing/2014/main" id="{5E3EF4D9-969E-68B3-526D-B117A2FB0BAF}"/>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246" name="Tekstfelt 1245">
                    <a:extLst>
                      <a:ext uri="{FF2B5EF4-FFF2-40B4-BE49-F238E27FC236}">
                        <a16:creationId xmlns:a16="http://schemas.microsoft.com/office/drawing/2014/main" id="{4B582DAD-3C43-737C-DEBF-0C5F6C5AE960}"/>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247" name="Tekstfelt 1246">
                    <a:extLst>
                      <a:ext uri="{FF2B5EF4-FFF2-40B4-BE49-F238E27FC236}">
                        <a16:creationId xmlns:a16="http://schemas.microsoft.com/office/drawing/2014/main" id="{3FB15962-F56B-756B-3728-6BD4DE6096B5}"/>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248" name="Tekstfelt 1247">
                    <a:extLst>
                      <a:ext uri="{FF2B5EF4-FFF2-40B4-BE49-F238E27FC236}">
                        <a16:creationId xmlns:a16="http://schemas.microsoft.com/office/drawing/2014/main" id="{63F9AFA3-FCFD-AB8C-ED12-B6FEC6F85FBC}"/>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249" name="Tekstfelt 1248">
                    <a:extLst>
                      <a:ext uri="{FF2B5EF4-FFF2-40B4-BE49-F238E27FC236}">
                        <a16:creationId xmlns:a16="http://schemas.microsoft.com/office/drawing/2014/main" id="{D881DAB5-9ED1-256F-67EE-41D2DCF7A48D}"/>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214" name="Tekstfelt 1213">
                  <a:extLst>
                    <a:ext uri="{FF2B5EF4-FFF2-40B4-BE49-F238E27FC236}">
                      <a16:creationId xmlns:a16="http://schemas.microsoft.com/office/drawing/2014/main" id="{8F11B2F8-E8EB-A443-CD05-FA8DA440B8C6}"/>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215" name="Tekstfelt 1214">
                  <a:extLst>
                    <a:ext uri="{FF2B5EF4-FFF2-40B4-BE49-F238E27FC236}">
                      <a16:creationId xmlns:a16="http://schemas.microsoft.com/office/drawing/2014/main" id="{E28A7605-81F4-4AB4-A33D-41A0FEFFB9EE}"/>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216" name="Tekstfelt 1215">
                  <a:extLst>
                    <a:ext uri="{FF2B5EF4-FFF2-40B4-BE49-F238E27FC236}">
                      <a16:creationId xmlns:a16="http://schemas.microsoft.com/office/drawing/2014/main" id="{88E47032-7577-8803-AA13-6FE83BB39156}"/>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877" name="Gruppe 876">
                <a:extLst>
                  <a:ext uri="{FF2B5EF4-FFF2-40B4-BE49-F238E27FC236}">
                    <a16:creationId xmlns:a16="http://schemas.microsoft.com/office/drawing/2014/main" id="{0CE675DC-D520-442A-F373-4DA8D0955CA9}"/>
                  </a:ext>
                </a:extLst>
              </p:cNvPr>
              <p:cNvGrpSpPr/>
              <p:nvPr/>
            </p:nvGrpSpPr>
            <p:grpSpPr>
              <a:xfrm>
                <a:off x="3326093" y="1035670"/>
                <a:ext cx="641389" cy="5216305"/>
                <a:chOff x="2892468" y="1032983"/>
                <a:chExt cx="641389" cy="5216305"/>
              </a:xfrm>
            </p:grpSpPr>
            <p:grpSp>
              <p:nvGrpSpPr>
                <p:cNvPr id="1176" name="Gruppe 1175">
                  <a:extLst>
                    <a:ext uri="{FF2B5EF4-FFF2-40B4-BE49-F238E27FC236}">
                      <a16:creationId xmlns:a16="http://schemas.microsoft.com/office/drawing/2014/main" id="{B3168BE9-0436-42D1-3223-2988904251B3}"/>
                    </a:ext>
                  </a:extLst>
                </p:cNvPr>
                <p:cNvGrpSpPr/>
                <p:nvPr/>
              </p:nvGrpSpPr>
              <p:grpSpPr>
                <a:xfrm>
                  <a:off x="2892468" y="1032983"/>
                  <a:ext cx="641389" cy="5216305"/>
                  <a:chOff x="3475384" y="1188399"/>
                  <a:chExt cx="641389" cy="5216305"/>
                </a:xfrm>
              </p:grpSpPr>
              <p:sp>
                <p:nvSpPr>
                  <p:cNvPr id="1180" name="Tekstfelt 1179">
                    <a:extLst>
                      <a:ext uri="{FF2B5EF4-FFF2-40B4-BE49-F238E27FC236}">
                        <a16:creationId xmlns:a16="http://schemas.microsoft.com/office/drawing/2014/main" id="{593E9E8C-2B6D-4EB6-CCDF-D12C9C536F00}"/>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181" name="Tekstfelt 1180">
                    <a:extLst>
                      <a:ext uri="{FF2B5EF4-FFF2-40B4-BE49-F238E27FC236}">
                        <a16:creationId xmlns:a16="http://schemas.microsoft.com/office/drawing/2014/main" id="{D337BFEA-4583-03B3-7374-B47CE6CFF1EF}"/>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182" name="Tekstfelt 1181">
                    <a:extLst>
                      <a:ext uri="{FF2B5EF4-FFF2-40B4-BE49-F238E27FC236}">
                        <a16:creationId xmlns:a16="http://schemas.microsoft.com/office/drawing/2014/main" id="{E5666138-EABB-F28E-EA7C-E657DEFBD0EB}"/>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183" name="Tekstfelt 1182">
                    <a:extLst>
                      <a:ext uri="{FF2B5EF4-FFF2-40B4-BE49-F238E27FC236}">
                        <a16:creationId xmlns:a16="http://schemas.microsoft.com/office/drawing/2014/main" id="{3F3EAF30-3E8A-C01C-DE79-F7AD7835A50C}"/>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184" name="Tekstfelt 1183">
                    <a:extLst>
                      <a:ext uri="{FF2B5EF4-FFF2-40B4-BE49-F238E27FC236}">
                        <a16:creationId xmlns:a16="http://schemas.microsoft.com/office/drawing/2014/main" id="{71642098-D1CF-0727-27B4-D0F916F72510}"/>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185" name="Tekstfelt 1184">
                    <a:extLst>
                      <a:ext uri="{FF2B5EF4-FFF2-40B4-BE49-F238E27FC236}">
                        <a16:creationId xmlns:a16="http://schemas.microsoft.com/office/drawing/2014/main" id="{10561AB3-2676-B04F-B84D-BE6A6B2F5B38}"/>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186" name="Tekstfelt 1185">
                    <a:extLst>
                      <a:ext uri="{FF2B5EF4-FFF2-40B4-BE49-F238E27FC236}">
                        <a16:creationId xmlns:a16="http://schemas.microsoft.com/office/drawing/2014/main" id="{5833BF3D-6D23-43A0-784B-A62F733DE06D}"/>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187" name="Tekstfelt 1186">
                    <a:extLst>
                      <a:ext uri="{FF2B5EF4-FFF2-40B4-BE49-F238E27FC236}">
                        <a16:creationId xmlns:a16="http://schemas.microsoft.com/office/drawing/2014/main" id="{A5B71A2F-4DD9-4CE5-D0C0-2655811A80C3}"/>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188" name="Tekstfelt 1187">
                    <a:extLst>
                      <a:ext uri="{FF2B5EF4-FFF2-40B4-BE49-F238E27FC236}">
                        <a16:creationId xmlns:a16="http://schemas.microsoft.com/office/drawing/2014/main" id="{546E754B-2548-5522-8F57-971026F37E57}"/>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189" name="Tekstfelt 1188">
                    <a:extLst>
                      <a:ext uri="{FF2B5EF4-FFF2-40B4-BE49-F238E27FC236}">
                        <a16:creationId xmlns:a16="http://schemas.microsoft.com/office/drawing/2014/main" id="{282551F3-FFC5-F279-37AF-2BC7CBACCB3C}"/>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190" name="Tekstfelt 1189">
                    <a:extLst>
                      <a:ext uri="{FF2B5EF4-FFF2-40B4-BE49-F238E27FC236}">
                        <a16:creationId xmlns:a16="http://schemas.microsoft.com/office/drawing/2014/main" id="{D6159CDD-8D52-ADE8-1710-2E73F9DF9B46}"/>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191" name="Tekstfelt 1190">
                    <a:extLst>
                      <a:ext uri="{FF2B5EF4-FFF2-40B4-BE49-F238E27FC236}">
                        <a16:creationId xmlns:a16="http://schemas.microsoft.com/office/drawing/2014/main" id="{3DD95222-2858-AC0D-73F9-4838414D8E12}"/>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192" name="Tekstfelt 1191">
                    <a:extLst>
                      <a:ext uri="{FF2B5EF4-FFF2-40B4-BE49-F238E27FC236}">
                        <a16:creationId xmlns:a16="http://schemas.microsoft.com/office/drawing/2014/main" id="{8686A327-EFBA-CD7E-FBAD-42E9ECBB79E5}"/>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193" name="Tekstfelt 1192">
                    <a:extLst>
                      <a:ext uri="{FF2B5EF4-FFF2-40B4-BE49-F238E27FC236}">
                        <a16:creationId xmlns:a16="http://schemas.microsoft.com/office/drawing/2014/main" id="{525DC47A-9AF1-C35A-CA17-E116C884F9B4}"/>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194" name="Tekstfelt 1193">
                    <a:extLst>
                      <a:ext uri="{FF2B5EF4-FFF2-40B4-BE49-F238E27FC236}">
                        <a16:creationId xmlns:a16="http://schemas.microsoft.com/office/drawing/2014/main" id="{BE9F5EE4-D2D4-09B5-802B-9BF2E3234362}"/>
                      </a:ext>
                    </a:extLst>
                  </p:cNvPr>
                  <p:cNvSpPr txBox="1"/>
                  <p:nvPr/>
                </p:nvSpPr>
                <p:spPr>
                  <a:xfrm>
                    <a:off x="35457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195" name="Tekstfelt 1194">
                    <a:extLst>
                      <a:ext uri="{FF2B5EF4-FFF2-40B4-BE49-F238E27FC236}">
                        <a16:creationId xmlns:a16="http://schemas.microsoft.com/office/drawing/2014/main" id="{430ED7C5-226A-8E41-D528-2DB7231C37A3}"/>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196" name="Tekstfelt 1195">
                    <a:extLst>
                      <a:ext uri="{FF2B5EF4-FFF2-40B4-BE49-F238E27FC236}">
                        <a16:creationId xmlns:a16="http://schemas.microsoft.com/office/drawing/2014/main" id="{B8179DE6-7E8A-B0FE-E4E4-A17678898A34}"/>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197" name="Tekstfelt 1196">
                    <a:extLst>
                      <a:ext uri="{FF2B5EF4-FFF2-40B4-BE49-F238E27FC236}">
                        <a16:creationId xmlns:a16="http://schemas.microsoft.com/office/drawing/2014/main" id="{D2167FCE-9A64-4AAC-A593-6ECCD3F27510}"/>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198" name="Tekstfelt 1197">
                    <a:extLst>
                      <a:ext uri="{FF2B5EF4-FFF2-40B4-BE49-F238E27FC236}">
                        <a16:creationId xmlns:a16="http://schemas.microsoft.com/office/drawing/2014/main" id="{B7E93202-7438-4DC0-1088-C0CE3E3581B3}"/>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199" name="Tekstfelt 1198">
                    <a:extLst>
                      <a:ext uri="{FF2B5EF4-FFF2-40B4-BE49-F238E27FC236}">
                        <a16:creationId xmlns:a16="http://schemas.microsoft.com/office/drawing/2014/main" id="{24EADF40-9378-D558-75C3-175D6709EF20}"/>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200" name="Tekstfelt 1199">
                    <a:extLst>
                      <a:ext uri="{FF2B5EF4-FFF2-40B4-BE49-F238E27FC236}">
                        <a16:creationId xmlns:a16="http://schemas.microsoft.com/office/drawing/2014/main" id="{3931C92C-A019-DC3F-0F92-DF4A055D9110}"/>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201" name="Tekstfelt 1200">
                    <a:extLst>
                      <a:ext uri="{FF2B5EF4-FFF2-40B4-BE49-F238E27FC236}">
                        <a16:creationId xmlns:a16="http://schemas.microsoft.com/office/drawing/2014/main" id="{467941A0-B88F-41AC-10D9-B63304F8EAB8}"/>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202" name="Tekstfelt 1201">
                    <a:extLst>
                      <a:ext uri="{FF2B5EF4-FFF2-40B4-BE49-F238E27FC236}">
                        <a16:creationId xmlns:a16="http://schemas.microsoft.com/office/drawing/2014/main" id="{C0BAF78E-7997-EC2B-5F3E-3AA065904CCA}"/>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203" name="Tekstfelt 1202">
                    <a:extLst>
                      <a:ext uri="{FF2B5EF4-FFF2-40B4-BE49-F238E27FC236}">
                        <a16:creationId xmlns:a16="http://schemas.microsoft.com/office/drawing/2014/main" id="{C580C8A7-39C0-1E3E-A378-1D04ECCF640C}"/>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204" name="Tekstfelt 1203">
                    <a:extLst>
                      <a:ext uri="{FF2B5EF4-FFF2-40B4-BE49-F238E27FC236}">
                        <a16:creationId xmlns:a16="http://schemas.microsoft.com/office/drawing/2014/main" id="{41C31DA5-91F7-D47C-C107-190A48EA0660}"/>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205" name="Tekstfelt 1204">
                    <a:extLst>
                      <a:ext uri="{FF2B5EF4-FFF2-40B4-BE49-F238E27FC236}">
                        <a16:creationId xmlns:a16="http://schemas.microsoft.com/office/drawing/2014/main" id="{DDB9DB68-F607-5B13-5D80-CCDA54B676B3}"/>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206" name="Tekstfelt 1205">
                    <a:extLst>
                      <a:ext uri="{FF2B5EF4-FFF2-40B4-BE49-F238E27FC236}">
                        <a16:creationId xmlns:a16="http://schemas.microsoft.com/office/drawing/2014/main" id="{3D86B626-D961-E47B-52A0-DDFA5CF0CEDA}"/>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207" name="Tekstfelt 1206">
                    <a:extLst>
                      <a:ext uri="{FF2B5EF4-FFF2-40B4-BE49-F238E27FC236}">
                        <a16:creationId xmlns:a16="http://schemas.microsoft.com/office/drawing/2014/main" id="{86C74AFC-4F39-75D6-4913-C1D40778BA61}"/>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208" name="Tekstfelt 1207">
                    <a:extLst>
                      <a:ext uri="{FF2B5EF4-FFF2-40B4-BE49-F238E27FC236}">
                        <a16:creationId xmlns:a16="http://schemas.microsoft.com/office/drawing/2014/main" id="{588E6B9A-E7A9-2448-619A-BF765B01AE3E}"/>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209" name="Tekstfelt 1208">
                    <a:extLst>
                      <a:ext uri="{FF2B5EF4-FFF2-40B4-BE49-F238E27FC236}">
                        <a16:creationId xmlns:a16="http://schemas.microsoft.com/office/drawing/2014/main" id="{5B826FC3-506A-875E-EAE0-B9B2E79161C5}"/>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210" name="Tekstfelt 1209">
                    <a:extLst>
                      <a:ext uri="{FF2B5EF4-FFF2-40B4-BE49-F238E27FC236}">
                        <a16:creationId xmlns:a16="http://schemas.microsoft.com/office/drawing/2014/main" id="{5E7AD3CB-BCEF-FDCE-079E-AB608386CD0C}"/>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211" name="Tekstfelt 1210">
                    <a:extLst>
                      <a:ext uri="{FF2B5EF4-FFF2-40B4-BE49-F238E27FC236}">
                        <a16:creationId xmlns:a16="http://schemas.microsoft.com/office/drawing/2014/main" id="{95140BF1-6326-6544-7A9B-2376BC70BE49}"/>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212" name="Tekstfelt 1211">
                    <a:extLst>
                      <a:ext uri="{FF2B5EF4-FFF2-40B4-BE49-F238E27FC236}">
                        <a16:creationId xmlns:a16="http://schemas.microsoft.com/office/drawing/2014/main" id="{E32D6372-75EA-77D7-D63E-8A1D7EF68C75}"/>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177" name="Tekstfelt 1176">
                  <a:extLst>
                    <a:ext uri="{FF2B5EF4-FFF2-40B4-BE49-F238E27FC236}">
                      <a16:creationId xmlns:a16="http://schemas.microsoft.com/office/drawing/2014/main" id="{13A1ADB7-DBA9-D9F8-FFB9-F86C1B4E5E20}"/>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178" name="Tekstfelt 1177">
                  <a:extLst>
                    <a:ext uri="{FF2B5EF4-FFF2-40B4-BE49-F238E27FC236}">
                      <a16:creationId xmlns:a16="http://schemas.microsoft.com/office/drawing/2014/main" id="{5BCE5091-90F8-5D1A-0E1C-CD39EB8F82F3}"/>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179" name="Tekstfelt 1178">
                  <a:extLst>
                    <a:ext uri="{FF2B5EF4-FFF2-40B4-BE49-F238E27FC236}">
                      <a16:creationId xmlns:a16="http://schemas.microsoft.com/office/drawing/2014/main" id="{06185484-2618-06F8-B37B-D23A2BC198E3}"/>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878" name="Gruppe 877">
                <a:extLst>
                  <a:ext uri="{FF2B5EF4-FFF2-40B4-BE49-F238E27FC236}">
                    <a16:creationId xmlns:a16="http://schemas.microsoft.com/office/drawing/2014/main" id="{5392C79B-8661-EDD9-C3FF-6554C0A38BB0}"/>
                  </a:ext>
                </a:extLst>
              </p:cNvPr>
              <p:cNvGrpSpPr/>
              <p:nvPr/>
            </p:nvGrpSpPr>
            <p:grpSpPr>
              <a:xfrm>
                <a:off x="2893345" y="1029165"/>
                <a:ext cx="641389" cy="5216305"/>
                <a:chOff x="2892468" y="1032983"/>
                <a:chExt cx="641389" cy="5216305"/>
              </a:xfrm>
            </p:grpSpPr>
            <p:grpSp>
              <p:nvGrpSpPr>
                <p:cNvPr id="1139" name="Gruppe 1138">
                  <a:extLst>
                    <a:ext uri="{FF2B5EF4-FFF2-40B4-BE49-F238E27FC236}">
                      <a16:creationId xmlns:a16="http://schemas.microsoft.com/office/drawing/2014/main" id="{48A76FB5-F077-2AF4-9449-7CD06209BD6C}"/>
                    </a:ext>
                  </a:extLst>
                </p:cNvPr>
                <p:cNvGrpSpPr/>
                <p:nvPr/>
              </p:nvGrpSpPr>
              <p:grpSpPr>
                <a:xfrm>
                  <a:off x="2892468" y="1032983"/>
                  <a:ext cx="641389" cy="5216305"/>
                  <a:chOff x="3475384" y="1188399"/>
                  <a:chExt cx="641389" cy="5216305"/>
                </a:xfrm>
              </p:grpSpPr>
              <p:sp>
                <p:nvSpPr>
                  <p:cNvPr id="1143" name="Tekstfelt 1142">
                    <a:extLst>
                      <a:ext uri="{FF2B5EF4-FFF2-40B4-BE49-F238E27FC236}">
                        <a16:creationId xmlns:a16="http://schemas.microsoft.com/office/drawing/2014/main" id="{C1570B9A-E675-5356-EF26-3B72ADEE1AF6}"/>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144" name="Tekstfelt 1143">
                    <a:extLst>
                      <a:ext uri="{FF2B5EF4-FFF2-40B4-BE49-F238E27FC236}">
                        <a16:creationId xmlns:a16="http://schemas.microsoft.com/office/drawing/2014/main" id="{92FD6FDC-9075-CFDF-DEE5-A5C883C6DDF5}"/>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145" name="Tekstfelt 1144">
                    <a:extLst>
                      <a:ext uri="{FF2B5EF4-FFF2-40B4-BE49-F238E27FC236}">
                        <a16:creationId xmlns:a16="http://schemas.microsoft.com/office/drawing/2014/main" id="{12953446-1A31-BC4B-C93F-12A3809E58C3}"/>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146" name="Tekstfelt 1145">
                    <a:extLst>
                      <a:ext uri="{FF2B5EF4-FFF2-40B4-BE49-F238E27FC236}">
                        <a16:creationId xmlns:a16="http://schemas.microsoft.com/office/drawing/2014/main" id="{E4C2D2B4-CBC5-23DE-1D29-21DD6591FDBE}"/>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147" name="Tekstfelt 1146">
                    <a:extLst>
                      <a:ext uri="{FF2B5EF4-FFF2-40B4-BE49-F238E27FC236}">
                        <a16:creationId xmlns:a16="http://schemas.microsoft.com/office/drawing/2014/main" id="{2E9D0711-CBB6-545C-DEAA-12B9893955E4}"/>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148" name="Tekstfelt 1147">
                    <a:extLst>
                      <a:ext uri="{FF2B5EF4-FFF2-40B4-BE49-F238E27FC236}">
                        <a16:creationId xmlns:a16="http://schemas.microsoft.com/office/drawing/2014/main" id="{3060A9A3-77DB-CFFB-4DEC-66608EF654C9}"/>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149" name="Tekstfelt 1148">
                    <a:extLst>
                      <a:ext uri="{FF2B5EF4-FFF2-40B4-BE49-F238E27FC236}">
                        <a16:creationId xmlns:a16="http://schemas.microsoft.com/office/drawing/2014/main" id="{E35CC3CD-8C81-2F43-A8EA-872B5E4F376E}"/>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150" name="Tekstfelt 1149">
                    <a:extLst>
                      <a:ext uri="{FF2B5EF4-FFF2-40B4-BE49-F238E27FC236}">
                        <a16:creationId xmlns:a16="http://schemas.microsoft.com/office/drawing/2014/main" id="{7CBE4479-48A4-0C47-1873-DC3D5AA659A2}"/>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151" name="Tekstfelt 1150">
                    <a:extLst>
                      <a:ext uri="{FF2B5EF4-FFF2-40B4-BE49-F238E27FC236}">
                        <a16:creationId xmlns:a16="http://schemas.microsoft.com/office/drawing/2014/main" id="{788F8C83-01FA-09D3-2764-935CC5CC38AE}"/>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152" name="Tekstfelt 1151">
                    <a:extLst>
                      <a:ext uri="{FF2B5EF4-FFF2-40B4-BE49-F238E27FC236}">
                        <a16:creationId xmlns:a16="http://schemas.microsoft.com/office/drawing/2014/main" id="{C6AE862B-4EB4-25C9-FA41-B4E20221B409}"/>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153" name="Tekstfelt 1152">
                    <a:extLst>
                      <a:ext uri="{FF2B5EF4-FFF2-40B4-BE49-F238E27FC236}">
                        <a16:creationId xmlns:a16="http://schemas.microsoft.com/office/drawing/2014/main" id="{373AF40D-19D9-9E12-149F-E69AD09443D4}"/>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154" name="Tekstfelt 1153">
                    <a:extLst>
                      <a:ext uri="{FF2B5EF4-FFF2-40B4-BE49-F238E27FC236}">
                        <a16:creationId xmlns:a16="http://schemas.microsoft.com/office/drawing/2014/main" id="{FF08FF77-4930-6368-8C2C-EB77B2263F5B}"/>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155" name="Tekstfelt 1154">
                    <a:extLst>
                      <a:ext uri="{FF2B5EF4-FFF2-40B4-BE49-F238E27FC236}">
                        <a16:creationId xmlns:a16="http://schemas.microsoft.com/office/drawing/2014/main" id="{248D227E-6426-AE64-B69E-DDB48CF5B4D0}"/>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156" name="Tekstfelt 1155">
                    <a:extLst>
                      <a:ext uri="{FF2B5EF4-FFF2-40B4-BE49-F238E27FC236}">
                        <a16:creationId xmlns:a16="http://schemas.microsoft.com/office/drawing/2014/main" id="{7907EBF1-1EB6-0E5C-618E-2CDBB288B338}"/>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157" name="Tekstfelt 1156">
                    <a:extLst>
                      <a:ext uri="{FF2B5EF4-FFF2-40B4-BE49-F238E27FC236}">
                        <a16:creationId xmlns:a16="http://schemas.microsoft.com/office/drawing/2014/main" id="{5DBA6334-DACA-6D7A-D898-71F6F1164F97}"/>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158" name="Tekstfelt 1157">
                    <a:extLst>
                      <a:ext uri="{FF2B5EF4-FFF2-40B4-BE49-F238E27FC236}">
                        <a16:creationId xmlns:a16="http://schemas.microsoft.com/office/drawing/2014/main" id="{32D05FE1-5820-E4D2-00B2-7241DDB86916}"/>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159" name="Tekstfelt 1158">
                    <a:extLst>
                      <a:ext uri="{FF2B5EF4-FFF2-40B4-BE49-F238E27FC236}">
                        <a16:creationId xmlns:a16="http://schemas.microsoft.com/office/drawing/2014/main" id="{B8EEE734-652D-476E-2308-447AD98EAB27}"/>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160" name="Tekstfelt 1159">
                    <a:extLst>
                      <a:ext uri="{FF2B5EF4-FFF2-40B4-BE49-F238E27FC236}">
                        <a16:creationId xmlns:a16="http://schemas.microsoft.com/office/drawing/2014/main" id="{38FAA185-AA3E-257C-69DB-D19D6E083D12}"/>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161" name="Tekstfelt 1160">
                    <a:extLst>
                      <a:ext uri="{FF2B5EF4-FFF2-40B4-BE49-F238E27FC236}">
                        <a16:creationId xmlns:a16="http://schemas.microsoft.com/office/drawing/2014/main" id="{6DA69B10-7944-66DA-330D-BF7A14A3BC0B}"/>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162" name="Tekstfelt 1161">
                    <a:extLst>
                      <a:ext uri="{FF2B5EF4-FFF2-40B4-BE49-F238E27FC236}">
                        <a16:creationId xmlns:a16="http://schemas.microsoft.com/office/drawing/2014/main" id="{7422F8D0-52D0-7459-619B-18BDFB482296}"/>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163" name="Tekstfelt 1162">
                    <a:extLst>
                      <a:ext uri="{FF2B5EF4-FFF2-40B4-BE49-F238E27FC236}">
                        <a16:creationId xmlns:a16="http://schemas.microsoft.com/office/drawing/2014/main" id="{BD604189-6101-4721-D82A-2C7CAEE3DB93}"/>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164" name="Tekstfelt 1163">
                    <a:extLst>
                      <a:ext uri="{FF2B5EF4-FFF2-40B4-BE49-F238E27FC236}">
                        <a16:creationId xmlns:a16="http://schemas.microsoft.com/office/drawing/2014/main" id="{6A7517EC-E86E-BA4E-0F20-550B71B4B9B6}"/>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165" name="Tekstfelt 1164">
                    <a:extLst>
                      <a:ext uri="{FF2B5EF4-FFF2-40B4-BE49-F238E27FC236}">
                        <a16:creationId xmlns:a16="http://schemas.microsoft.com/office/drawing/2014/main" id="{337FE668-8823-82A8-B0C7-E952C1F1FC85}"/>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166" name="Tekstfelt 1165">
                    <a:extLst>
                      <a:ext uri="{FF2B5EF4-FFF2-40B4-BE49-F238E27FC236}">
                        <a16:creationId xmlns:a16="http://schemas.microsoft.com/office/drawing/2014/main" id="{5D8FC621-3AE9-17A5-2AB0-D5C73D6F1ED0}"/>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167" name="Tekstfelt 1166">
                    <a:extLst>
                      <a:ext uri="{FF2B5EF4-FFF2-40B4-BE49-F238E27FC236}">
                        <a16:creationId xmlns:a16="http://schemas.microsoft.com/office/drawing/2014/main" id="{CCA182E9-888C-A2CB-498B-47B3B821A49A}"/>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168" name="Tekstfelt 1167">
                    <a:extLst>
                      <a:ext uri="{FF2B5EF4-FFF2-40B4-BE49-F238E27FC236}">
                        <a16:creationId xmlns:a16="http://schemas.microsoft.com/office/drawing/2014/main" id="{336527E5-C12A-533E-59E7-C8CEAEDC07E1}"/>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169" name="Tekstfelt 1168">
                    <a:extLst>
                      <a:ext uri="{FF2B5EF4-FFF2-40B4-BE49-F238E27FC236}">
                        <a16:creationId xmlns:a16="http://schemas.microsoft.com/office/drawing/2014/main" id="{A4711B26-8225-4656-8934-F0B759A81F0B}"/>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170" name="Tekstfelt 1169">
                    <a:extLst>
                      <a:ext uri="{FF2B5EF4-FFF2-40B4-BE49-F238E27FC236}">
                        <a16:creationId xmlns:a16="http://schemas.microsoft.com/office/drawing/2014/main" id="{F0117024-3510-F020-121B-5BEE7A7EC70C}"/>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171" name="Tekstfelt 1170">
                    <a:extLst>
                      <a:ext uri="{FF2B5EF4-FFF2-40B4-BE49-F238E27FC236}">
                        <a16:creationId xmlns:a16="http://schemas.microsoft.com/office/drawing/2014/main" id="{2AFEBBB2-B454-D7B9-8956-2F54A272139F}"/>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172" name="Tekstfelt 1171">
                    <a:extLst>
                      <a:ext uri="{FF2B5EF4-FFF2-40B4-BE49-F238E27FC236}">
                        <a16:creationId xmlns:a16="http://schemas.microsoft.com/office/drawing/2014/main" id="{3BF0D010-31DF-64E9-0719-B561C16627E7}"/>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173" name="Tekstfelt 1172">
                    <a:extLst>
                      <a:ext uri="{FF2B5EF4-FFF2-40B4-BE49-F238E27FC236}">
                        <a16:creationId xmlns:a16="http://schemas.microsoft.com/office/drawing/2014/main" id="{7469A699-8A63-1041-0397-89B1429D6C36}"/>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174" name="Tekstfelt 1173">
                    <a:extLst>
                      <a:ext uri="{FF2B5EF4-FFF2-40B4-BE49-F238E27FC236}">
                        <a16:creationId xmlns:a16="http://schemas.microsoft.com/office/drawing/2014/main" id="{AF909660-D631-2347-87CC-5C73EFB9C82D}"/>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175" name="Tekstfelt 1174">
                    <a:extLst>
                      <a:ext uri="{FF2B5EF4-FFF2-40B4-BE49-F238E27FC236}">
                        <a16:creationId xmlns:a16="http://schemas.microsoft.com/office/drawing/2014/main" id="{2BD8C2FF-C8E0-46A9-EEE3-F863AF1900F0}"/>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140" name="Tekstfelt 1139">
                  <a:extLst>
                    <a:ext uri="{FF2B5EF4-FFF2-40B4-BE49-F238E27FC236}">
                      <a16:creationId xmlns:a16="http://schemas.microsoft.com/office/drawing/2014/main" id="{CBCC9D87-6A42-4176-BBAF-EFB02E8BDA7A}"/>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141" name="Tekstfelt 1140">
                  <a:extLst>
                    <a:ext uri="{FF2B5EF4-FFF2-40B4-BE49-F238E27FC236}">
                      <a16:creationId xmlns:a16="http://schemas.microsoft.com/office/drawing/2014/main" id="{8B01C760-0912-CB3C-B136-D231FEAEC027}"/>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142" name="Tekstfelt 1141">
                  <a:extLst>
                    <a:ext uri="{FF2B5EF4-FFF2-40B4-BE49-F238E27FC236}">
                      <a16:creationId xmlns:a16="http://schemas.microsoft.com/office/drawing/2014/main" id="{C9F48006-D15A-EEE6-567A-5056DD361100}"/>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879" name="Gruppe 878">
                <a:extLst>
                  <a:ext uri="{FF2B5EF4-FFF2-40B4-BE49-F238E27FC236}">
                    <a16:creationId xmlns:a16="http://schemas.microsoft.com/office/drawing/2014/main" id="{67D21423-BAE4-72CE-9606-4776A00BDBB5}"/>
                  </a:ext>
                </a:extLst>
              </p:cNvPr>
              <p:cNvGrpSpPr/>
              <p:nvPr/>
            </p:nvGrpSpPr>
            <p:grpSpPr>
              <a:xfrm>
                <a:off x="2466124" y="1032948"/>
                <a:ext cx="641389" cy="5216305"/>
                <a:chOff x="2892468" y="1032983"/>
                <a:chExt cx="641389" cy="5216305"/>
              </a:xfrm>
            </p:grpSpPr>
            <p:grpSp>
              <p:nvGrpSpPr>
                <p:cNvPr id="1102" name="Gruppe 1101">
                  <a:extLst>
                    <a:ext uri="{FF2B5EF4-FFF2-40B4-BE49-F238E27FC236}">
                      <a16:creationId xmlns:a16="http://schemas.microsoft.com/office/drawing/2014/main" id="{671D2CBE-F2E8-44A2-8573-7C4FFF92C17D}"/>
                    </a:ext>
                  </a:extLst>
                </p:cNvPr>
                <p:cNvGrpSpPr/>
                <p:nvPr/>
              </p:nvGrpSpPr>
              <p:grpSpPr>
                <a:xfrm>
                  <a:off x="2892468" y="1032983"/>
                  <a:ext cx="641389" cy="5216305"/>
                  <a:chOff x="3475384" y="1188399"/>
                  <a:chExt cx="641389" cy="5216305"/>
                </a:xfrm>
              </p:grpSpPr>
              <p:sp>
                <p:nvSpPr>
                  <p:cNvPr id="1106" name="Tekstfelt 1105">
                    <a:extLst>
                      <a:ext uri="{FF2B5EF4-FFF2-40B4-BE49-F238E27FC236}">
                        <a16:creationId xmlns:a16="http://schemas.microsoft.com/office/drawing/2014/main" id="{ACA9F57C-A337-AB87-E975-8CC5620CBDA6}"/>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107" name="Tekstfelt 1106">
                    <a:extLst>
                      <a:ext uri="{FF2B5EF4-FFF2-40B4-BE49-F238E27FC236}">
                        <a16:creationId xmlns:a16="http://schemas.microsoft.com/office/drawing/2014/main" id="{4ED99D33-9D19-6452-D21C-39692575B5D9}"/>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108" name="Tekstfelt 1107">
                    <a:extLst>
                      <a:ext uri="{FF2B5EF4-FFF2-40B4-BE49-F238E27FC236}">
                        <a16:creationId xmlns:a16="http://schemas.microsoft.com/office/drawing/2014/main" id="{5E68B1E2-2D8F-74DF-505F-EB3D7A262DE5}"/>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109" name="Tekstfelt 1108">
                    <a:extLst>
                      <a:ext uri="{FF2B5EF4-FFF2-40B4-BE49-F238E27FC236}">
                        <a16:creationId xmlns:a16="http://schemas.microsoft.com/office/drawing/2014/main" id="{92C08ED8-0FBE-1076-BADD-C76F42D76477}"/>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110" name="Tekstfelt 1109">
                    <a:extLst>
                      <a:ext uri="{FF2B5EF4-FFF2-40B4-BE49-F238E27FC236}">
                        <a16:creationId xmlns:a16="http://schemas.microsoft.com/office/drawing/2014/main" id="{26A9B420-A908-7D48-DC5C-8D210A262904}"/>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111" name="Tekstfelt 1110">
                    <a:extLst>
                      <a:ext uri="{FF2B5EF4-FFF2-40B4-BE49-F238E27FC236}">
                        <a16:creationId xmlns:a16="http://schemas.microsoft.com/office/drawing/2014/main" id="{86F5B936-982E-F66A-A3BA-9D8D4FF1217C}"/>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112" name="Tekstfelt 1111">
                    <a:extLst>
                      <a:ext uri="{FF2B5EF4-FFF2-40B4-BE49-F238E27FC236}">
                        <a16:creationId xmlns:a16="http://schemas.microsoft.com/office/drawing/2014/main" id="{D10DC63B-8189-1C1D-B526-611BD018C710}"/>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113" name="Tekstfelt 1112">
                    <a:extLst>
                      <a:ext uri="{FF2B5EF4-FFF2-40B4-BE49-F238E27FC236}">
                        <a16:creationId xmlns:a16="http://schemas.microsoft.com/office/drawing/2014/main" id="{311C84CD-3B32-D744-5F83-E19E1EAF35BA}"/>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114" name="Tekstfelt 1113">
                    <a:extLst>
                      <a:ext uri="{FF2B5EF4-FFF2-40B4-BE49-F238E27FC236}">
                        <a16:creationId xmlns:a16="http://schemas.microsoft.com/office/drawing/2014/main" id="{F40C95C1-BC18-1E47-0F7D-A64662BC68B3}"/>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115" name="Tekstfelt 1114">
                    <a:extLst>
                      <a:ext uri="{FF2B5EF4-FFF2-40B4-BE49-F238E27FC236}">
                        <a16:creationId xmlns:a16="http://schemas.microsoft.com/office/drawing/2014/main" id="{5130A4F3-2EAD-47FB-F687-F19B6CE2CC31}"/>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116" name="Tekstfelt 1115">
                    <a:extLst>
                      <a:ext uri="{FF2B5EF4-FFF2-40B4-BE49-F238E27FC236}">
                        <a16:creationId xmlns:a16="http://schemas.microsoft.com/office/drawing/2014/main" id="{36194410-9855-0247-107F-C2CBBE989800}"/>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117" name="Tekstfelt 1116">
                    <a:extLst>
                      <a:ext uri="{FF2B5EF4-FFF2-40B4-BE49-F238E27FC236}">
                        <a16:creationId xmlns:a16="http://schemas.microsoft.com/office/drawing/2014/main" id="{97EEF062-C283-FEED-31BB-39FF48B9EC4A}"/>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118" name="Tekstfelt 1117">
                    <a:extLst>
                      <a:ext uri="{FF2B5EF4-FFF2-40B4-BE49-F238E27FC236}">
                        <a16:creationId xmlns:a16="http://schemas.microsoft.com/office/drawing/2014/main" id="{FE9D57BD-F464-95B0-6172-C61C458E1F76}"/>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119" name="Tekstfelt 1118">
                    <a:extLst>
                      <a:ext uri="{FF2B5EF4-FFF2-40B4-BE49-F238E27FC236}">
                        <a16:creationId xmlns:a16="http://schemas.microsoft.com/office/drawing/2014/main" id="{090080E6-094D-6736-A27B-6B54A1C0650D}"/>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120" name="Tekstfelt 1119">
                    <a:extLst>
                      <a:ext uri="{FF2B5EF4-FFF2-40B4-BE49-F238E27FC236}">
                        <a16:creationId xmlns:a16="http://schemas.microsoft.com/office/drawing/2014/main" id="{4DC76834-51BD-DE59-2782-58540ED78647}"/>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121" name="Tekstfelt 1120">
                    <a:extLst>
                      <a:ext uri="{FF2B5EF4-FFF2-40B4-BE49-F238E27FC236}">
                        <a16:creationId xmlns:a16="http://schemas.microsoft.com/office/drawing/2014/main" id="{FCEFA9A6-10C3-6714-2CED-B4143D0ADEDF}"/>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122" name="Tekstfelt 1121">
                    <a:extLst>
                      <a:ext uri="{FF2B5EF4-FFF2-40B4-BE49-F238E27FC236}">
                        <a16:creationId xmlns:a16="http://schemas.microsoft.com/office/drawing/2014/main" id="{FE60BD87-F5E3-A0DF-8802-8F6FAAEC999A}"/>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123" name="Tekstfelt 1122">
                    <a:extLst>
                      <a:ext uri="{FF2B5EF4-FFF2-40B4-BE49-F238E27FC236}">
                        <a16:creationId xmlns:a16="http://schemas.microsoft.com/office/drawing/2014/main" id="{84D3DE44-67F6-BF73-64C6-F277E4133021}"/>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124" name="Tekstfelt 1123">
                    <a:extLst>
                      <a:ext uri="{FF2B5EF4-FFF2-40B4-BE49-F238E27FC236}">
                        <a16:creationId xmlns:a16="http://schemas.microsoft.com/office/drawing/2014/main" id="{463C43AB-0411-F5E8-54A4-CFF97049F339}"/>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125" name="Tekstfelt 1124">
                    <a:extLst>
                      <a:ext uri="{FF2B5EF4-FFF2-40B4-BE49-F238E27FC236}">
                        <a16:creationId xmlns:a16="http://schemas.microsoft.com/office/drawing/2014/main" id="{C9A92FED-7485-5DA0-FEBF-EE88FFBB182C}"/>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126" name="Tekstfelt 1125">
                    <a:extLst>
                      <a:ext uri="{FF2B5EF4-FFF2-40B4-BE49-F238E27FC236}">
                        <a16:creationId xmlns:a16="http://schemas.microsoft.com/office/drawing/2014/main" id="{857F4026-EF8A-4FC8-9DCB-98165D4C7CE8}"/>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127" name="Tekstfelt 1126">
                    <a:extLst>
                      <a:ext uri="{FF2B5EF4-FFF2-40B4-BE49-F238E27FC236}">
                        <a16:creationId xmlns:a16="http://schemas.microsoft.com/office/drawing/2014/main" id="{DC68CE32-26FE-B53C-B533-4C3326EC699A}"/>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128" name="Tekstfelt 1127">
                    <a:extLst>
                      <a:ext uri="{FF2B5EF4-FFF2-40B4-BE49-F238E27FC236}">
                        <a16:creationId xmlns:a16="http://schemas.microsoft.com/office/drawing/2014/main" id="{D9922E37-699C-299E-6F2C-150566B5F22E}"/>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129" name="Tekstfelt 1128">
                    <a:extLst>
                      <a:ext uri="{FF2B5EF4-FFF2-40B4-BE49-F238E27FC236}">
                        <a16:creationId xmlns:a16="http://schemas.microsoft.com/office/drawing/2014/main" id="{C511F735-93EA-2418-C8B9-DC6576DCB047}"/>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130" name="Tekstfelt 1129">
                    <a:extLst>
                      <a:ext uri="{FF2B5EF4-FFF2-40B4-BE49-F238E27FC236}">
                        <a16:creationId xmlns:a16="http://schemas.microsoft.com/office/drawing/2014/main" id="{B1798FE9-DF2E-D672-4EC7-0095BF83A8ED}"/>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131" name="Tekstfelt 1130">
                    <a:extLst>
                      <a:ext uri="{FF2B5EF4-FFF2-40B4-BE49-F238E27FC236}">
                        <a16:creationId xmlns:a16="http://schemas.microsoft.com/office/drawing/2014/main" id="{57B793F5-167F-C2CE-5394-3E404709383C}"/>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132" name="Tekstfelt 1131">
                    <a:extLst>
                      <a:ext uri="{FF2B5EF4-FFF2-40B4-BE49-F238E27FC236}">
                        <a16:creationId xmlns:a16="http://schemas.microsoft.com/office/drawing/2014/main" id="{58E73BA8-9219-EFF0-15E8-727E262D882E}"/>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133" name="Tekstfelt 1132">
                    <a:extLst>
                      <a:ext uri="{FF2B5EF4-FFF2-40B4-BE49-F238E27FC236}">
                        <a16:creationId xmlns:a16="http://schemas.microsoft.com/office/drawing/2014/main" id="{CAF36674-545F-1F5C-B00F-8B9F95702B35}"/>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134" name="Tekstfelt 1133">
                    <a:extLst>
                      <a:ext uri="{FF2B5EF4-FFF2-40B4-BE49-F238E27FC236}">
                        <a16:creationId xmlns:a16="http://schemas.microsoft.com/office/drawing/2014/main" id="{2E1724C2-9F8B-B642-D1D1-4ED69767151D}"/>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135" name="Tekstfelt 1134">
                    <a:extLst>
                      <a:ext uri="{FF2B5EF4-FFF2-40B4-BE49-F238E27FC236}">
                        <a16:creationId xmlns:a16="http://schemas.microsoft.com/office/drawing/2014/main" id="{240F9BC4-B43B-BE7A-1BCD-27EB0044CB97}"/>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136" name="Tekstfelt 1135">
                    <a:extLst>
                      <a:ext uri="{FF2B5EF4-FFF2-40B4-BE49-F238E27FC236}">
                        <a16:creationId xmlns:a16="http://schemas.microsoft.com/office/drawing/2014/main" id="{C1A65E48-4640-2EC0-E05B-E1D37B7E72B6}"/>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137" name="Tekstfelt 1136">
                    <a:extLst>
                      <a:ext uri="{FF2B5EF4-FFF2-40B4-BE49-F238E27FC236}">
                        <a16:creationId xmlns:a16="http://schemas.microsoft.com/office/drawing/2014/main" id="{19B67C81-00CC-15AF-A51D-AC4D94236F0D}"/>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138" name="Tekstfelt 1137">
                    <a:extLst>
                      <a:ext uri="{FF2B5EF4-FFF2-40B4-BE49-F238E27FC236}">
                        <a16:creationId xmlns:a16="http://schemas.microsoft.com/office/drawing/2014/main" id="{BC5A6331-567D-76F3-1CD3-1D88D94B8E6C}"/>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103" name="Tekstfelt 1102">
                  <a:extLst>
                    <a:ext uri="{FF2B5EF4-FFF2-40B4-BE49-F238E27FC236}">
                      <a16:creationId xmlns:a16="http://schemas.microsoft.com/office/drawing/2014/main" id="{A70BF49B-2780-4755-E6D4-F818998027F4}"/>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104" name="Tekstfelt 1103">
                  <a:extLst>
                    <a:ext uri="{FF2B5EF4-FFF2-40B4-BE49-F238E27FC236}">
                      <a16:creationId xmlns:a16="http://schemas.microsoft.com/office/drawing/2014/main" id="{9D0A2611-2445-7065-6C81-C703897A3E09}"/>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105" name="Tekstfelt 1104">
                  <a:extLst>
                    <a:ext uri="{FF2B5EF4-FFF2-40B4-BE49-F238E27FC236}">
                      <a16:creationId xmlns:a16="http://schemas.microsoft.com/office/drawing/2014/main" id="{7C848F1D-777E-E3CB-647C-377DEAF56DFD}"/>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880" name="Gruppe 879">
                <a:extLst>
                  <a:ext uri="{FF2B5EF4-FFF2-40B4-BE49-F238E27FC236}">
                    <a16:creationId xmlns:a16="http://schemas.microsoft.com/office/drawing/2014/main" id="{8CADF312-4921-4355-760C-E3736478C6A1}"/>
                  </a:ext>
                </a:extLst>
              </p:cNvPr>
              <p:cNvGrpSpPr/>
              <p:nvPr/>
            </p:nvGrpSpPr>
            <p:grpSpPr>
              <a:xfrm>
                <a:off x="2019764" y="1037328"/>
                <a:ext cx="641389" cy="5216305"/>
                <a:chOff x="2892468" y="1032983"/>
                <a:chExt cx="641389" cy="5216305"/>
              </a:xfrm>
            </p:grpSpPr>
            <p:grpSp>
              <p:nvGrpSpPr>
                <p:cNvPr id="1065" name="Gruppe 1064">
                  <a:extLst>
                    <a:ext uri="{FF2B5EF4-FFF2-40B4-BE49-F238E27FC236}">
                      <a16:creationId xmlns:a16="http://schemas.microsoft.com/office/drawing/2014/main" id="{DAA26965-AAAF-BA1C-C469-B0A36D10BFA0}"/>
                    </a:ext>
                  </a:extLst>
                </p:cNvPr>
                <p:cNvGrpSpPr/>
                <p:nvPr/>
              </p:nvGrpSpPr>
              <p:grpSpPr>
                <a:xfrm>
                  <a:off x="2892468" y="1032983"/>
                  <a:ext cx="641389" cy="5216305"/>
                  <a:chOff x="3475384" y="1188399"/>
                  <a:chExt cx="641389" cy="5216305"/>
                </a:xfrm>
              </p:grpSpPr>
              <p:sp>
                <p:nvSpPr>
                  <p:cNvPr id="1069" name="Tekstfelt 1068">
                    <a:extLst>
                      <a:ext uri="{FF2B5EF4-FFF2-40B4-BE49-F238E27FC236}">
                        <a16:creationId xmlns:a16="http://schemas.microsoft.com/office/drawing/2014/main" id="{853211EF-BF57-F210-1320-DE867615FBD8}"/>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070" name="Tekstfelt 1069">
                    <a:extLst>
                      <a:ext uri="{FF2B5EF4-FFF2-40B4-BE49-F238E27FC236}">
                        <a16:creationId xmlns:a16="http://schemas.microsoft.com/office/drawing/2014/main" id="{519CD6E1-0E54-F798-EB94-29081FDC2D11}"/>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071" name="Tekstfelt 1070">
                    <a:extLst>
                      <a:ext uri="{FF2B5EF4-FFF2-40B4-BE49-F238E27FC236}">
                        <a16:creationId xmlns:a16="http://schemas.microsoft.com/office/drawing/2014/main" id="{EFBAC5EB-C93C-1FE4-6EB4-69CA8F1EC6FF}"/>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072" name="Tekstfelt 1071">
                    <a:extLst>
                      <a:ext uri="{FF2B5EF4-FFF2-40B4-BE49-F238E27FC236}">
                        <a16:creationId xmlns:a16="http://schemas.microsoft.com/office/drawing/2014/main" id="{0F06B0AC-F3E4-6CC8-CA46-879C198C556D}"/>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073" name="Tekstfelt 1072">
                    <a:extLst>
                      <a:ext uri="{FF2B5EF4-FFF2-40B4-BE49-F238E27FC236}">
                        <a16:creationId xmlns:a16="http://schemas.microsoft.com/office/drawing/2014/main" id="{CA5FE512-81C5-1E8E-F5E5-74079A18CCCA}"/>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074" name="Tekstfelt 1073">
                    <a:extLst>
                      <a:ext uri="{FF2B5EF4-FFF2-40B4-BE49-F238E27FC236}">
                        <a16:creationId xmlns:a16="http://schemas.microsoft.com/office/drawing/2014/main" id="{FC50869D-A894-E976-3137-0FFC14EBE5B5}"/>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075" name="Tekstfelt 1074">
                    <a:extLst>
                      <a:ext uri="{FF2B5EF4-FFF2-40B4-BE49-F238E27FC236}">
                        <a16:creationId xmlns:a16="http://schemas.microsoft.com/office/drawing/2014/main" id="{2091FF10-8814-240C-C482-4446BF1370AD}"/>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076" name="Tekstfelt 1075">
                    <a:extLst>
                      <a:ext uri="{FF2B5EF4-FFF2-40B4-BE49-F238E27FC236}">
                        <a16:creationId xmlns:a16="http://schemas.microsoft.com/office/drawing/2014/main" id="{A569F1FA-8E3A-77E4-386F-DEED7C0FF66B}"/>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077" name="Tekstfelt 1076">
                    <a:extLst>
                      <a:ext uri="{FF2B5EF4-FFF2-40B4-BE49-F238E27FC236}">
                        <a16:creationId xmlns:a16="http://schemas.microsoft.com/office/drawing/2014/main" id="{B4625329-EE7B-5259-16BA-2EEEDD38EAD6}"/>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078" name="Tekstfelt 1077">
                    <a:extLst>
                      <a:ext uri="{FF2B5EF4-FFF2-40B4-BE49-F238E27FC236}">
                        <a16:creationId xmlns:a16="http://schemas.microsoft.com/office/drawing/2014/main" id="{940F8030-CAAB-414A-69B3-980313F25078}"/>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079" name="Tekstfelt 1078">
                    <a:extLst>
                      <a:ext uri="{FF2B5EF4-FFF2-40B4-BE49-F238E27FC236}">
                        <a16:creationId xmlns:a16="http://schemas.microsoft.com/office/drawing/2014/main" id="{F6EBA573-799D-F8E9-9DB3-CE0C40BAA1B2}"/>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080" name="Tekstfelt 1079">
                    <a:extLst>
                      <a:ext uri="{FF2B5EF4-FFF2-40B4-BE49-F238E27FC236}">
                        <a16:creationId xmlns:a16="http://schemas.microsoft.com/office/drawing/2014/main" id="{EF9A1EF7-3DF5-2256-532A-3FAF2E04F432}"/>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081" name="Tekstfelt 1080">
                    <a:extLst>
                      <a:ext uri="{FF2B5EF4-FFF2-40B4-BE49-F238E27FC236}">
                        <a16:creationId xmlns:a16="http://schemas.microsoft.com/office/drawing/2014/main" id="{F22DA989-285E-4579-DB4C-FD3C757CF9CD}"/>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082" name="Tekstfelt 1081">
                    <a:extLst>
                      <a:ext uri="{FF2B5EF4-FFF2-40B4-BE49-F238E27FC236}">
                        <a16:creationId xmlns:a16="http://schemas.microsoft.com/office/drawing/2014/main" id="{4F34E129-29AF-3C41-34DF-CA80AC476356}"/>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083" name="Tekstfelt 1082">
                    <a:extLst>
                      <a:ext uri="{FF2B5EF4-FFF2-40B4-BE49-F238E27FC236}">
                        <a16:creationId xmlns:a16="http://schemas.microsoft.com/office/drawing/2014/main" id="{0BDED3F9-B53C-24B3-D505-BEE4AABABD52}"/>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084" name="Tekstfelt 1083">
                    <a:extLst>
                      <a:ext uri="{FF2B5EF4-FFF2-40B4-BE49-F238E27FC236}">
                        <a16:creationId xmlns:a16="http://schemas.microsoft.com/office/drawing/2014/main" id="{7A330D92-4BF9-82A4-5B08-16029421435F}"/>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085" name="Tekstfelt 1084">
                    <a:extLst>
                      <a:ext uri="{FF2B5EF4-FFF2-40B4-BE49-F238E27FC236}">
                        <a16:creationId xmlns:a16="http://schemas.microsoft.com/office/drawing/2014/main" id="{DBE9D1F2-04F5-5798-3FD0-E78F17A26BFC}"/>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086" name="Tekstfelt 1085">
                    <a:extLst>
                      <a:ext uri="{FF2B5EF4-FFF2-40B4-BE49-F238E27FC236}">
                        <a16:creationId xmlns:a16="http://schemas.microsoft.com/office/drawing/2014/main" id="{C9B84D4E-DD0D-1DF3-E76A-0E5DED3912CE}"/>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087" name="Tekstfelt 1086">
                    <a:extLst>
                      <a:ext uri="{FF2B5EF4-FFF2-40B4-BE49-F238E27FC236}">
                        <a16:creationId xmlns:a16="http://schemas.microsoft.com/office/drawing/2014/main" id="{903E7EAE-1B0B-AD5B-18A3-73A20B55230B}"/>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088" name="Tekstfelt 1087">
                    <a:extLst>
                      <a:ext uri="{FF2B5EF4-FFF2-40B4-BE49-F238E27FC236}">
                        <a16:creationId xmlns:a16="http://schemas.microsoft.com/office/drawing/2014/main" id="{3F71C5BB-CC1C-4B10-F868-867C62A8957A}"/>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089" name="Tekstfelt 1088">
                    <a:extLst>
                      <a:ext uri="{FF2B5EF4-FFF2-40B4-BE49-F238E27FC236}">
                        <a16:creationId xmlns:a16="http://schemas.microsoft.com/office/drawing/2014/main" id="{1537AF7B-4512-1A90-3EBE-94D1B446046C}"/>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090" name="Tekstfelt 1089">
                    <a:extLst>
                      <a:ext uri="{FF2B5EF4-FFF2-40B4-BE49-F238E27FC236}">
                        <a16:creationId xmlns:a16="http://schemas.microsoft.com/office/drawing/2014/main" id="{D0572F62-B6CD-38CA-8D4F-CABC0D45F2B6}"/>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091" name="Tekstfelt 1090">
                    <a:extLst>
                      <a:ext uri="{FF2B5EF4-FFF2-40B4-BE49-F238E27FC236}">
                        <a16:creationId xmlns:a16="http://schemas.microsoft.com/office/drawing/2014/main" id="{F38AAE6F-0220-159C-E4D6-1EC2363CE25C}"/>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092" name="Tekstfelt 1091">
                    <a:extLst>
                      <a:ext uri="{FF2B5EF4-FFF2-40B4-BE49-F238E27FC236}">
                        <a16:creationId xmlns:a16="http://schemas.microsoft.com/office/drawing/2014/main" id="{E8EB197D-B1C1-E7C9-2E97-4CBFE83BA3AC}"/>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093" name="Tekstfelt 1092">
                    <a:extLst>
                      <a:ext uri="{FF2B5EF4-FFF2-40B4-BE49-F238E27FC236}">
                        <a16:creationId xmlns:a16="http://schemas.microsoft.com/office/drawing/2014/main" id="{667417A1-5EEC-313B-E049-DA79CD56DC55}"/>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094" name="Tekstfelt 1093">
                    <a:extLst>
                      <a:ext uri="{FF2B5EF4-FFF2-40B4-BE49-F238E27FC236}">
                        <a16:creationId xmlns:a16="http://schemas.microsoft.com/office/drawing/2014/main" id="{ACF9020E-9A64-E8EA-B502-2023A0B70194}"/>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095" name="Tekstfelt 1094">
                    <a:extLst>
                      <a:ext uri="{FF2B5EF4-FFF2-40B4-BE49-F238E27FC236}">
                        <a16:creationId xmlns:a16="http://schemas.microsoft.com/office/drawing/2014/main" id="{318A50F0-26E5-55C6-FCD6-6A3EE3020D18}"/>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096" name="Tekstfelt 1095">
                    <a:extLst>
                      <a:ext uri="{FF2B5EF4-FFF2-40B4-BE49-F238E27FC236}">
                        <a16:creationId xmlns:a16="http://schemas.microsoft.com/office/drawing/2014/main" id="{55077A4F-2135-6487-A5FD-EF0FBC63521D}"/>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097" name="Tekstfelt 1096">
                    <a:extLst>
                      <a:ext uri="{FF2B5EF4-FFF2-40B4-BE49-F238E27FC236}">
                        <a16:creationId xmlns:a16="http://schemas.microsoft.com/office/drawing/2014/main" id="{BDFBDF94-00F9-223B-E152-3BEDC059D6A6}"/>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098" name="Tekstfelt 1097">
                    <a:extLst>
                      <a:ext uri="{FF2B5EF4-FFF2-40B4-BE49-F238E27FC236}">
                        <a16:creationId xmlns:a16="http://schemas.microsoft.com/office/drawing/2014/main" id="{459AACAD-A163-4036-7C53-661F2F2EB271}"/>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099" name="Tekstfelt 1098">
                    <a:extLst>
                      <a:ext uri="{FF2B5EF4-FFF2-40B4-BE49-F238E27FC236}">
                        <a16:creationId xmlns:a16="http://schemas.microsoft.com/office/drawing/2014/main" id="{5406184D-B74B-CFB8-18BC-727594409C47}"/>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100" name="Tekstfelt 1099">
                    <a:extLst>
                      <a:ext uri="{FF2B5EF4-FFF2-40B4-BE49-F238E27FC236}">
                        <a16:creationId xmlns:a16="http://schemas.microsoft.com/office/drawing/2014/main" id="{5AD5140C-838C-A4BE-1F69-88B2D96CADB1}"/>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101" name="Tekstfelt 1100">
                    <a:extLst>
                      <a:ext uri="{FF2B5EF4-FFF2-40B4-BE49-F238E27FC236}">
                        <a16:creationId xmlns:a16="http://schemas.microsoft.com/office/drawing/2014/main" id="{CF5E5E26-3A6F-F7B3-E95A-2E1F9344BE28}"/>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066" name="Tekstfelt 1065">
                  <a:extLst>
                    <a:ext uri="{FF2B5EF4-FFF2-40B4-BE49-F238E27FC236}">
                      <a16:creationId xmlns:a16="http://schemas.microsoft.com/office/drawing/2014/main" id="{8C3E3358-7CFE-A5B3-652C-D3F7C5F722BD}"/>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067" name="Tekstfelt 1066">
                  <a:extLst>
                    <a:ext uri="{FF2B5EF4-FFF2-40B4-BE49-F238E27FC236}">
                      <a16:creationId xmlns:a16="http://schemas.microsoft.com/office/drawing/2014/main" id="{5F05EB2C-D43F-1CE2-5453-E2FB41056F82}"/>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068" name="Tekstfelt 1067">
                  <a:extLst>
                    <a:ext uri="{FF2B5EF4-FFF2-40B4-BE49-F238E27FC236}">
                      <a16:creationId xmlns:a16="http://schemas.microsoft.com/office/drawing/2014/main" id="{4C467EED-E164-AEE8-7BE5-771E7DF05C73}"/>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881" name="Gruppe 880">
                <a:extLst>
                  <a:ext uri="{FF2B5EF4-FFF2-40B4-BE49-F238E27FC236}">
                    <a16:creationId xmlns:a16="http://schemas.microsoft.com/office/drawing/2014/main" id="{FB0C56F2-0C08-48E5-C606-A42D010AF078}"/>
                  </a:ext>
                </a:extLst>
              </p:cNvPr>
              <p:cNvGrpSpPr/>
              <p:nvPr/>
            </p:nvGrpSpPr>
            <p:grpSpPr>
              <a:xfrm>
                <a:off x="1592543" y="1041111"/>
                <a:ext cx="641389" cy="5216305"/>
                <a:chOff x="2892468" y="1032983"/>
                <a:chExt cx="641389" cy="5216305"/>
              </a:xfrm>
            </p:grpSpPr>
            <p:grpSp>
              <p:nvGrpSpPr>
                <p:cNvPr id="1028" name="Gruppe 1027">
                  <a:extLst>
                    <a:ext uri="{FF2B5EF4-FFF2-40B4-BE49-F238E27FC236}">
                      <a16:creationId xmlns:a16="http://schemas.microsoft.com/office/drawing/2014/main" id="{15FCC876-738B-7E9F-45F8-129B7F6484C8}"/>
                    </a:ext>
                  </a:extLst>
                </p:cNvPr>
                <p:cNvGrpSpPr/>
                <p:nvPr/>
              </p:nvGrpSpPr>
              <p:grpSpPr>
                <a:xfrm>
                  <a:off x="2892468" y="1032983"/>
                  <a:ext cx="641389" cy="5216305"/>
                  <a:chOff x="3475384" y="1188399"/>
                  <a:chExt cx="641389" cy="5216305"/>
                </a:xfrm>
              </p:grpSpPr>
              <p:sp>
                <p:nvSpPr>
                  <p:cNvPr id="1032" name="Tekstfelt 1031">
                    <a:extLst>
                      <a:ext uri="{FF2B5EF4-FFF2-40B4-BE49-F238E27FC236}">
                        <a16:creationId xmlns:a16="http://schemas.microsoft.com/office/drawing/2014/main" id="{A04AEAF6-20F7-ECF1-B2BC-C86F6EAB78F7}"/>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033" name="Tekstfelt 1032">
                    <a:extLst>
                      <a:ext uri="{FF2B5EF4-FFF2-40B4-BE49-F238E27FC236}">
                        <a16:creationId xmlns:a16="http://schemas.microsoft.com/office/drawing/2014/main" id="{4682F639-CD54-8BA1-00C8-88A7C438AADB}"/>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034" name="Tekstfelt 1033">
                    <a:extLst>
                      <a:ext uri="{FF2B5EF4-FFF2-40B4-BE49-F238E27FC236}">
                        <a16:creationId xmlns:a16="http://schemas.microsoft.com/office/drawing/2014/main" id="{990D76CA-15EF-1702-6086-69DFD596094F}"/>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035" name="Tekstfelt 1034">
                    <a:extLst>
                      <a:ext uri="{FF2B5EF4-FFF2-40B4-BE49-F238E27FC236}">
                        <a16:creationId xmlns:a16="http://schemas.microsoft.com/office/drawing/2014/main" id="{D6FB0F82-C43B-1E22-5A54-EE31817397D9}"/>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036" name="Tekstfelt 1035">
                    <a:extLst>
                      <a:ext uri="{FF2B5EF4-FFF2-40B4-BE49-F238E27FC236}">
                        <a16:creationId xmlns:a16="http://schemas.microsoft.com/office/drawing/2014/main" id="{11A356DD-3A16-9067-1B72-CF9903B38048}"/>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037" name="Tekstfelt 1036">
                    <a:extLst>
                      <a:ext uri="{FF2B5EF4-FFF2-40B4-BE49-F238E27FC236}">
                        <a16:creationId xmlns:a16="http://schemas.microsoft.com/office/drawing/2014/main" id="{F9F77459-748C-DBFC-5EC8-FCFF6AF30277}"/>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038" name="Tekstfelt 1037">
                    <a:extLst>
                      <a:ext uri="{FF2B5EF4-FFF2-40B4-BE49-F238E27FC236}">
                        <a16:creationId xmlns:a16="http://schemas.microsoft.com/office/drawing/2014/main" id="{19675238-0B9C-EB83-03E3-F509F4E01251}"/>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039" name="Tekstfelt 1038">
                    <a:extLst>
                      <a:ext uri="{FF2B5EF4-FFF2-40B4-BE49-F238E27FC236}">
                        <a16:creationId xmlns:a16="http://schemas.microsoft.com/office/drawing/2014/main" id="{00FF0C98-26B6-A1A1-94AE-FD3B5AB2CAA8}"/>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040" name="Tekstfelt 1039">
                    <a:extLst>
                      <a:ext uri="{FF2B5EF4-FFF2-40B4-BE49-F238E27FC236}">
                        <a16:creationId xmlns:a16="http://schemas.microsoft.com/office/drawing/2014/main" id="{799F2C43-303F-9749-197D-20953AF432FB}"/>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041" name="Tekstfelt 1040">
                    <a:extLst>
                      <a:ext uri="{FF2B5EF4-FFF2-40B4-BE49-F238E27FC236}">
                        <a16:creationId xmlns:a16="http://schemas.microsoft.com/office/drawing/2014/main" id="{A4CCDD63-D884-CB82-EC86-41C57428527F}"/>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042" name="Tekstfelt 1041">
                    <a:extLst>
                      <a:ext uri="{FF2B5EF4-FFF2-40B4-BE49-F238E27FC236}">
                        <a16:creationId xmlns:a16="http://schemas.microsoft.com/office/drawing/2014/main" id="{18D7B078-8562-4F6A-EA32-8E6084834EDD}"/>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043" name="Tekstfelt 1042">
                    <a:extLst>
                      <a:ext uri="{FF2B5EF4-FFF2-40B4-BE49-F238E27FC236}">
                        <a16:creationId xmlns:a16="http://schemas.microsoft.com/office/drawing/2014/main" id="{0AA78DCF-9A92-1A7A-1B9E-CD0638FE6AD2}"/>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044" name="Tekstfelt 1043">
                    <a:extLst>
                      <a:ext uri="{FF2B5EF4-FFF2-40B4-BE49-F238E27FC236}">
                        <a16:creationId xmlns:a16="http://schemas.microsoft.com/office/drawing/2014/main" id="{EC84899E-5973-C15F-539E-72C52AC01296}"/>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045" name="Tekstfelt 1044">
                    <a:extLst>
                      <a:ext uri="{FF2B5EF4-FFF2-40B4-BE49-F238E27FC236}">
                        <a16:creationId xmlns:a16="http://schemas.microsoft.com/office/drawing/2014/main" id="{44C6C8CB-7B3C-4135-CE74-0881362E59C7}"/>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046" name="Tekstfelt 1045">
                    <a:extLst>
                      <a:ext uri="{FF2B5EF4-FFF2-40B4-BE49-F238E27FC236}">
                        <a16:creationId xmlns:a16="http://schemas.microsoft.com/office/drawing/2014/main" id="{044D5A4E-167B-6CA5-301D-5E409BD3F9BC}"/>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047" name="Tekstfelt 1046">
                    <a:extLst>
                      <a:ext uri="{FF2B5EF4-FFF2-40B4-BE49-F238E27FC236}">
                        <a16:creationId xmlns:a16="http://schemas.microsoft.com/office/drawing/2014/main" id="{79D9F560-8385-6C8E-0E3F-537C017075FF}"/>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048" name="Tekstfelt 1047">
                    <a:extLst>
                      <a:ext uri="{FF2B5EF4-FFF2-40B4-BE49-F238E27FC236}">
                        <a16:creationId xmlns:a16="http://schemas.microsoft.com/office/drawing/2014/main" id="{C0306C66-8FDF-D5DA-E2B5-AC7330313624}"/>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049" name="Tekstfelt 1048">
                    <a:extLst>
                      <a:ext uri="{FF2B5EF4-FFF2-40B4-BE49-F238E27FC236}">
                        <a16:creationId xmlns:a16="http://schemas.microsoft.com/office/drawing/2014/main" id="{826C92D5-26C4-2B74-73C3-269371C068B9}"/>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050" name="Tekstfelt 1049">
                    <a:extLst>
                      <a:ext uri="{FF2B5EF4-FFF2-40B4-BE49-F238E27FC236}">
                        <a16:creationId xmlns:a16="http://schemas.microsoft.com/office/drawing/2014/main" id="{2DB23C16-4E3E-E2C5-D6D7-F8F7E638493E}"/>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051" name="Tekstfelt 1050">
                    <a:extLst>
                      <a:ext uri="{FF2B5EF4-FFF2-40B4-BE49-F238E27FC236}">
                        <a16:creationId xmlns:a16="http://schemas.microsoft.com/office/drawing/2014/main" id="{B55B2BEE-814F-8B92-75E2-1898C1D46698}"/>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052" name="Tekstfelt 1051">
                    <a:extLst>
                      <a:ext uri="{FF2B5EF4-FFF2-40B4-BE49-F238E27FC236}">
                        <a16:creationId xmlns:a16="http://schemas.microsoft.com/office/drawing/2014/main" id="{81E567AF-FB0F-87D3-AFF3-28F895879904}"/>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053" name="Tekstfelt 1052">
                    <a:extLst>
                      <a:ext uri="{FF2B5EF4-FFF2-40B4-BE49-F238E27FC236}">
                        <a16:creationId xmlns:a16="http://schemas.microsoft.com/office/drawing/2014/main" id="{1D478005-E5EC-2882-9421-B11BE905036F}"/>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054" name="Tekstfelt 1053">
                    <a:extLst>
                      <a:ext uri="{FF2B5EF4-FFF2-40B4-BE49-F238E27FC236}">
                        <a16:creationId xmlns:a16="http://schemas.microsoft.com/office/drawing/2014/main" id="{F3649BE9-5EFA-D98B-5A74-17A76C94A0A8}"/>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055" name="Tekstfelt 1054">
                    <a:extLst>
                      <a:ext uri="{FF2B5EF4-FFF2-40B4-BE49-F238E27FC236}">
                        <a16:creationId xmlns:a16="http://schemas.microsoft.com/office/drawing/2014/main" id="{77D4B8A7-1FD7-2EBA-9A4E-3FADD99D8B12}"/>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056" name="Tekstfelt 1055">
                    <a:extLst>
                      <a:ext uri="{FF2B5EF4-FFF2-40B4-BE49-F238E27FC236}">
                        <a16:creationId xmlns:a16="http://schemas.microsoft.com/office/drawing/2014/main" id="{F8FD3581-3D4F-B929-4AF0-0DAADB6EEE96}"/>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057" name="Tekstfelt 1056">
                    <a:extLst>
                      <a:ext uri="{FF2B5EF4-FFF2-40B4-BE49-F238E27FC236}">
                        <a16:creationId xmlns:a16="http://schemas.microsoft.com/office/drawing/2014/main" id="{11413445-5606-3318-292A-0DC708AC9574}"/>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058" name="Tekstfelt 1057">
                    <a:extLst>
                      <a:ext uri="{FF2B5EF4-FFF2-40B4-BE49-F238E27FC236}">
                        <a16:creationId xmlns:a16="http://schemas.microsoft.com/office/drawing/2014/main" id="{D709659D-6E15-7CEA-19A0-09376C5A98A0}"/>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059" name="Tekstfelt 1058">
                    <a:extLst>
                      <a:ext uri="{FF2B5EF4-FFF2-40B4-BE49-F238E27FC236}">
                        <a16:creationId xmlns:a16="http://schemas.microsoft.com/office/drawing/2014/main" id="{DE877ABA-EEF1-D9A7-E507-C7A5ECE65C92}"/>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060" name="Tekstfelt 1059">
                    <a:extLst>
                      <a:ext uri="{FF2B5EF4-FFF2-40B4-BE49-F238E27FC236}">
                        <a16:creationId xmlns:a16="http://schemas.microsoft.com/office/drawing/2014/main" id="{A35B565E-C89B-F6CB-984C-8A7C5D7315E9}"/>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061" name="Tekstfelt 1060">
                    <a:extLst>
                      <a:ext uri="{FF2B5EF4-FFF2-40B4-BE49-F238E27FC236}">
                        <a16:creationId xmlns:a16="http://schemas.microsoft.com/office/drawing/2014/main" id="{24FED787-0FD5-F632-ECD8-43199F648345}"/>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062" name="Tekstfelt 1061">
                    <a:extLst>
                      <a:ext uri="{FF2B5EF4-FFF2-40B4-BE49-F238E27FC236}">
                        <a16:creationId xmlns:a16="http://schemas.microsoft.com/office/drawing/2014/main" id="{DD07DA66-8A13-9EAF-FF75-E6925D0653B3}"/>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063" name="Tekstfelt 1062">
                    <a:extLst>
                      <a:ext uri="{FF2B5EF4-FFF2-40B4-BE49-F238E27FC236}">
                        <a16:creationId xmlns:a16="http://schemas.microsoft.com/office/drawing/2014/main" id="{5419B203-D6DC-00D3-F7DD-471FE6AF8878}"/>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064" name="Tekstfelt 1063">
                    <a:extLst>
                      <a:ext uri="{FF2B5EF4-FFF2-40B4-BE49-F238E27FC236}">
                        <a16:creationId xmlns:a16="http://schemas.microsoft.com/office/drawing/2014/main" id="{EE1B7A4A-9C05-D77E-CEC6-C7D83C0ECAD4}"/>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029" name="Tekstfelt 1028">
                  <a:extLst>
                    <a:ext uri="{FF2B5EF4-FFF2-40B4-BE49-F238E27FC236}">
                      <a16:creationId xmlns:a16="http://schemas.microsoft.com/office/drawing/2014/main" id="{88C5E037-7EE9-A38D-5A49-E5B75A57CD33}"/>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030" name="Tekstfelt 1029">
                  <a:extLst>
                    <a:ext uri="{FF2B5EF4-FFF2-40B4-BE49-F238E27FC236}">
                      <a16:creationId xmlns:a16="http://schemas.microsoft.com/office/drawing/2014/main" id="{704C7373-DCE6-9AD8-FA7C-F96B7FA0920F}"/>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031" name="Tekstfelt 1030">
                  <a:extLst>
                    <a:ext uri="{FF2B5EF4-FFF2-40B4-BE49-F238E27FC236}">
                      <a16:creationId xmlns:a16="http://schemas.microsoft.com/office/drawing/2014/main" id="{395369D6-D8FC-E000-F7EF-0B248AFF1658}"/>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882" name="Gruppe 881">
                <a:extLst>
                  <a:ext uri="{FF2B5EF4-FFF2-40B4-BE49-F238E27FC236}">
                    <a16:creationId xmlns:a16="http://schemas.microsoft.com/office/drawing/2014/main" id="{8E93E2FA-3041-59E5-5FAE-8A59F4850F30}"/>
                  </a:ext>
                </a:extLst>
              </p:cNvPr>
              <p:cNvGrpSpPr/>
              <p:nvPr/>
            </p:nvGrpSpPr>
            <p:grpSpPr>
              <a:xfrm>
                <a:off x="1159795" y="1034606"/>
                <a:ext cx="641389" cy="5216305"/>
                <a:chOff x="2892468" y="1032983"/>
                <a:chExt cx="641389" cy="5216305"/>
              </a:xfrm>
            </p:grpSpPr>
            <p:grpSp>
              <p:nvGrpSpPr>
                <p:cNvPr id="991" name="Gruppe 990">
                  <a:extLst>
                    <a:ext uri="{FF2B5EF4-FFF2-40B4-BE49-F238E27FC236}">
                      <a16:creationId xmlns:a16="http://schemas.microsoft.com/office/drawing/2014/main" id="{5EC202D8-6D91-B0B8-95D6-42437F5740D8}"/>
                    </a:ext>
                  </a:extLst>
                </p:cNvPr>
                <p:cNvGrpSpPr/>
                <p:nvPr/>
              </p:nvGrpSpPr>
              <p:grpSpPr>
                <a:xfrm>
                  <a:off x="2892468" y="1032983"/>
                  <a:ext cx="641389" cy="5216305"/>
                  <a:chOff x="3475384" y="1188399"/>
                  <a:chExt cx="641389" cy="5216305"/>
                </a:xfrm>
              </p:grpSpPr>
              <p:sp>
                <p:nvSpPr>
                  <p:cNvPr id="995" name="Tekstfelt 994">
                    <a:extLst>
                      <a:ext uri="{FF2B5EF4-FFF2-40B4-BE49-F238E27FC236}">
                        <a16:creationId xmlns:a16="http://schemas.microsoft.com/office/drawing/2014/main" id="{6D28B9A6-EBD5-6180-87BA-B23D69D8209B}"/>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996" name="Tekstfelt 995">
                    <a:extLst>
                      <a:ext uri="{FF2B5EF4-FFF2-40B4-BE49-F238E27FC236}">
                        <a16:creationId xmlns:a16="http://schemas.microsoft.com/office/drawing/2014/main" id="{FB0D193A-1460-374E-7DBE-C93D18FE4AF6}"/>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997" name="Tekstfelt 996">
                    <a:extLst>
                      <a:ext uri="{FF2B5EF4-FFF2-40B4-BE49-F238E27FC236}">
                        <a16:creationId xmlns:a16="http://schemas.microsoft.com/office/drawing/2014/main" id="{120F8A3C-1154-DD96-E093-797748805328}"/>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998" name="Tekstfelt 997">
                    <a:extLst>
                      <a:ext uri="{FF2B5EF4-FFF2-40B4-BE49-F238E27FC236}">
                        <a16:creationId xmlns:a16="http://schemas.microsoft.com/office/drawing/2014/main" id="{47000BAA-A0EF-B2ED-B8E2-F2C24E59A250}"/>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999" name="Tekstfelt 998">
                    <a:extLst>
                      <a:ext uri="{FF2B5EF4-FFF2-40B4-BE49-F238E27FC236}">
                        <a16:creationId xmlns:a16="http://schemas.microsoft.com/office/drawing/2014/main" id="{486EFA6C-2298-2AB2-DBEF-44742BBB576B}"/>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000" name="Tekstfelt 999">
                    <a:extLst>
                      <a:ext uri="{FF2B5EF4-FFF2-40B4-BE49-F238E27FC236}">
                        <a16:creationId xmlns:a16="http://schemas.microsoft.com/office/drawing/2014/main" id="{CB703DA1-F479-A80A-AEAB-2E4B2A00F3F6}"/>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001" name="Tekstfelt 1000">
                    <a:extLst>
                      <a:ext uri="{FF2B5EF4-FFF2-40B4-BE49-F238E27FC236}">
                        <a16:creationId xmlns:a16="http://schemas.microsoft.com/office/drawing/2014/main" id="{940E5BED-E919-4225-96FB-3E0348A3FF18}"/>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002" name="Tekstfelt 1001">
                    <a:extLst>
                      <a:ext uri="{FF2B5EF4-FFF2-40B4-BE49-F238E27FC236}">
                        <a16:creationId xmlns:a16="http://schemas.microsoft.com/office/drawing/2014/main" id="{B87C1D4A-188E-AB76-73E2-61D90A0298F7}"/>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003" name="Tekstfelt 1002">
                    <a:extLst>
                      <a:ext uri="{FF2B5EF4-FFF2-40B4-BE49-F238E27FC236}">
                        <a16:creationId xmlns:a16="http://schemas.microsoft.com/office/drawing/2014/main" id="{CA4CB8AF-7AC3-ABCA-C3A5-46BE20E628D0}"/>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004" name="Tekstfelt 1003">
                    <a:extLst>
                      <a:ext uri="{FF2B5EF4-FFF2-40B4-BE49-F238E27FC236}">
                        <a16:creationId xmlns:a16="http://schemas.microsoft.com/office/drawing/2014/main" id="{E2E024F4-70E9-E26A-DA82-CB332822E34F}"/>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005" name="Tekstfelt 1004">
                    <a:extLst>
                      <a:ext uri="{FF2B5EF4-FFF2-40B4-BE49-F238E27FC236}">
                        <a16:creationId xmlns:a16="http://schemas.microsoft.com/office/drawing/2014/main" id="{2EDBF545-A457-3A80-098C-9490A7BB4469}"/>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006" name="Tekstfelt 1005">
                    <a:extLst>
                      <a:ext uri="{FF2B5EF4-FFF2-40B4-BE49-F238E27FC236}">
                        <a16:creationId xmlns:a16="http://schemas.microsoft.com/office/drawing/2014/main" id="{8CFD6DEA-9CB2-5274-D87D-00234361A83E}"/>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007" name="Tekstfelt 1006">
                    <a:extLst>
                      <a:ext uri="{FF2B5EF4-FFF2-40B4-BE49-F238E27FC236}">
                        <a16:creationId xmlns:a16="http://schemas.microsoft.com/office/drawing/2014/main" id="{316E8AF6-21A7-8970-DA57-F0BA32DE3C2C}"/>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008" name="Tekstfelt 1007">
                    <a:extLst>
                      <a:ext uri="{FF2B5EF4-FFF2-40B4-BE49-F238E27FC236}">
                        <a16:creationId xmlns:a16="http://schemas.microsoft.com/office/drawing/2014/main" id="{30297411-9247-4090-82FE-9C6CDB3C9053}"/>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009" name="Tekstfelt 1008">
                    <a:extLst>
                      <a:ext uri="{FF2B5EF4-FFF2-40B4-BE49-F238E27FC236}">
                        <a16:creationId xmlns:a16="http://schemas.microsoft.com/office/drawing/2014/main" id="{BC48FC6F-9DFC-1896-E9E1-A5CD9AD287EA}"/>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010" name="Tekstfelt 1009">
                    <a:extLst>
                      <a:ext uri="{FF2B5EF4-FFF2-40B4-BE49-F238E27FC236}">
                        <a16:creationId xmlns:a16="http://schemas.microsoft.com/office/drawing/2014/main" id="{F401BE46-E0A3-9CC7-6CFC-85F5D23D6F92}"/>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011" name="Tekstfelt 1010">
                    <a:extLst>
                      <a:ext uri="{FF2B5EF4-FFF2-40B4-BE49-F238E27FC236}">
                        <a16:creationId xmlns:a16="http://schemas.microsoft.com/office/drawing/2014/main" id="{ED39B994-7135-3C04-4662-3C3A63AE94DA}"/>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012" name="Tekstfelt 1011">
                    <a:extLst>
                      <a:ext uri="{FF2B5EF4-FFF2-40B4-BE49-F238E27FC236}">
                        <a16:creationId xmlns:a16="http://schemas.microsoft.com/office/drawing/2014/main" id="{175B3148-F94E-DB0D-D31E-5F9F4E81EC95}"/>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013" name="Tekstfelt 1012">
                    <a:extLst>
                      <a:ext uri="{FF2B5EF4-FFF2-40B4-BE49-F238E27FC236}">
                        <a16:creationId xmlns:a16="http://schemas.microsoft.com/office/drawing/2014/main" id="{1B15274E-28E5-5D7F-FFCA-39F343AE751C}"/>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014" name="Tekstfelt 1013">
                    <a:extLst>
                      <a:ext uri="{FF2B5EF4-FFF2-40B4-BE49-F238E27FC236}">
                        <a16:creationId xmlns:a16="http://schemas.microsoft.com/office/drawing/2014/main" id="{E4FE1AF4-9479-84E7-405B-0C23913EC09A}"/>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015" name="Tekstfelt 1014">
                    <a:extLst>
                      <a:ext uri="{FF2B5EF4-FFF2-40B4-BE49-F238E27FC236}">
                        <a16:creationId xmlns:a16="http://schemas.microsoft.com/office/drawing/2014/main" id="{4DB96F1C-BA43-D5F0-BA7E-7C20FCA5D505}"/>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016" name="Tekstfelt 1015">
                    <a:extLst>
                      <a:ext uri="{FF2B5EF4-FFF2-40B4-BE49-F238E27FC236}">
                        <a16:creationId xmlns:a16="http://schemas.microsoft.com/office/drawing/2014/main" id="{77583D0B-9002-CC18-0280-1D6AC0B821A5}"/>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017" name="Tekstfelt 1016">
                    <a:extLst>
                      <a:ext uri="{FF2B5EF4-FFF2-40B4-BE49-F238E27FC236}">
                        <a16:creationId xmlns:a16="http://schemas.microsoft.com/office/drawing/2014/main" id="{C5EA9000-BFA9-66C8-D5CD-E167DC990D71}"/>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018" name="Tekstfelt 1017">
                    <a:extLst>
                      <a:ext uri="{FF2B5EF4-FFF2-40B4-BE49-F238E27FC236}">
                        <a16:creationId xmlns:a16="http://schemas.microsoft.com/office/drawing/2014/main" id="{CD89F194-FA2A-789A-0819-8EE8AD690EC8}"/>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019" name="Tekstfelt 1018">
                    <a:extLst>
                      <a:ext uri="{FF2B5EF4-FFF2-40B4-BE49-F238E27FC236}">
                        <a16:creationId xmlns:a16="http://schemas.microsoft.com/office/drawing/2014/main" id="{EDB9EB4D-2650-3B11-6C7B-57319109DDA1}"/>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020" name="Tekstfelt 1019">
                    <a:extLst>
                      <a:ext uri="{FF2B5EF4-FFF2-40B4-BE49-F238E27FC236}">
                        <a16:creationId xmlns:a16="http://schemas.microsoft.com/office/drawing/2014/main" id="{1F9C5AB3-9154-8811-7AB9-8F5ACCDD0C58}"/>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021" name="Tekstfelt 1020">
                    <a:extLst>
                      <a:ext uri="{FF2B5EF4-FFF2-40B4-BE49-F238E27FC236}">
                        <a16:creationId xmlns:a16="http://schemas.microsoft.com/office/drawing/2014/main" id="{8B18E37C-CE0D-C553-7BE0-B11A57FBCCA3}"/>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022" name="Tekstfelt 1021">
                    <a:extLst>
                      <a:ext uri="{FF2B5EF4-FFF2-40B4-BE49-F238E27FC236}">
                        <a16:creationId xmlns:a16="http://schemas.microsoft.com/office/drawing/2014/main" id="{D02952A5-20AF-977D-E58F-E749DE76D5A9}"/>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023" name="Tekstfelt 1022">
                    <a:extLst>
                      <a:ext uri="{FF2B5EF4-FFF2-40B4-BE49-F238E27FC236}">
                        <a16:creationId xmlns:a16="http://schemas.microsoft.com/office/drawing/2014/main" id="{31393C5C-5356-EEA2-E31C-5E232CF6A134}"/>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024" name="Tekstfelt 1023">
                    <a:extLst>
                      <a:ext uri="{FF2B5EF4-FFF2-40B4-BE49-F238E27FC236}">
                        <a16:creationId xmlns:a16="http://schemas.microsoft.com/office/drawing/2014/main" id="{44C17CB0-A120-589B-2221-E1E79434E200}"/>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025" name="Tekstfelt 1024">
                    <a:extLst>
                      <a:ext uri="{FF2B5EF4-FFF2-40B4-BE49-F238E27FC236}">
                        <a16:creationId xmlns:a16="http://schemas.microsoft.com/office/drawing/2014/main" id="{65336D7C-8AAA-20A9-D42F-DE466A1EB1A5}"/>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026" name="Tekstfelt 1025">
                    <a:extLst>
                      <a:ext uri="{FF2B5EF4-FFF2-40B4-BE49-F238E27FC236}">
                        <a16:creationId xmlns:a16="http://schemas.microsoft.com/office/drawing/2014/main" id="{B8A0013B-2732-BFCE-AF17-FF5CB438B686}"/>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027" name="Tekstfelt 1026">
                    <a:extLst>
                      <a:ext uri="{FF2B5EF4-FFF2-40B4-BE49-F238E27FC236}">
                        <a16:creationId xmlns:a16="http://schemas.microsoft.com/office/drawing/2014/main" id="{6597E6E1-F41A-6B87-974A-1A7E0F3E480E}"/>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992" name="Tekstfelt 991">
                  <a:extLst>
                    <a:ext uri="{FF2B5EF4-FFF2-40B4-BE49-F238E27FC236}">
                      <a16:creationId xmlns:a16="http://schemas.microsoft.com/office/drawing/2014/main" id="{F12E1DA5-3DB7-E504-4E91-92D2E1385882}"/>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993" name="Tekstfelt 992">
                  <a:extLst>
                    <a:ext uri="{FF2B5EF4-FFF2-40B4-BE49-F238E27FC236}">
                      <a16:creationId xmlns:a16="http://schemas.microsoft.com/office/drawing/2014/main" id="{01C3FB0C-AAA8-514F-220F-3D10668499FD}"/>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994" name="Tekstfelt 993">
                  <a:extLst>
                    <a:ext uri="{FF2B5EF4-FFF2-40B4-BE49-F238E27FC236}">
                      <a16:creationId xmlns:a16="http://schemas.microsoft.com/office/drawing/2014/main" id="{70C219B3-8939-FB20-9FFD-A1C97CEF6BD0}"/>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883" name="Gruppe 882">
                <a:extLst>
                  <a:ext uri="{FF2B5EF4-FFF2-40B4-BE49-F238E27FC236}">
                    <a16:creationId xmlns:a16="http://schemas.microsoft.com/office/drawing/2014/main" id="{1EE3CBC9-19C8-1B8A-6515-51FCBF0E6FC4}"/>
                  </a:ext>
                </a:extLst>
              </p:cNvPr>
              <p:cNvGrpSpPr/>
              <p:nvPr/>
            </p:nvGrpSpPr>
            <p:grpSpPr>
              <a:xfrm>
                <a:off x="732574" y="1038389"/>
                <a:ext cx="641389" cy="5216305"/>
                <a:chOff x="2892468" y="1032983"/>
                <a:chExt cx="641389" cy="5216305"/>
              </a:xfrm>
            </p:grpSpPr>
            <p:grpSp>
              <p:nvGrpSpPr>
                <p:cNvPr id="954" name="Gruppe 953">
                  <a:extLst>
                    <a:ext uri="{FF2B5EF4-FFF2-40B4-BE49-F238E27FC236}">
                      <a16:creationId xmlns:a16="http://schemas.microsoft.com/office/drawing/2014/main" id="{94D8A174-2917-142D-3DCE-B91BE7D51860}"/>
                    </a:ext>
                  </a:extLst>
                </p:cNvPr>
                <p:cNvGrpSpPr/>
                <p:nvPr/>
              </p:nvGrpSpPr>
              <p:grpSpPr>
                <a:xfrm>
                  <a:off x="2892468" y="1032983"/>
                  <a:ext cx="641389" cy="5216305"/>
                  <a:chOff x="3475384" y="1188399"/>
                  <a:chExt cx="641389" cy="5216305"/>
                </a:xfrm>
              </p:grpSpPr>
              <p:sp>
                <p:nvSpPr>
                  <p:cNvPr id="958" name="Tekstfelt 957">
                    <a:extLst>
                      <a:ext uri="{FF2B5EF4-FFF2-40B4-BE49-F238E27FC236}">
                        <a16:creationId xmlns:a16="http://schemas.microsoft.com/office/drawing/2014/main" id="{335E5F2D-D1CF-0ECF-52DA-B8EC9B57495D}"/>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959" name="Tekstfelt 958">
                    <a:extLst>
                      <a:ext uri="{FF2B5EF4-FFF2-40B4-BE49-F238E27FC236}">
                        <a16:creationId xmlns:a16="http://schemas.microsoft.com/office/drawing/2014/main" id="{706EC84F-0151-F3FF-FC10-5F39C4B3448F}"/>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960" name="Tekstfelt 959">
                    <a:extLst>
                      <a:ext uri="{FF2B5EF4-FFF2-40B4-BE49-F238E27FC236}">
                        <a16:creationId xmlns:a16="http://schemas.microsoft.com/office/drawing/2014/main" id="{B978745B-9AFA-764D-19C6-8A7FC6DCCF1C}"/>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961" name="Tekstfelt 960">
                    <a:extLst>
                      <a:ext uri="{FF2B5EF4-FFF2-40B4-BE49-F238E27FC236}">
                        <a16:creationId xmlns:a16="http://schemas.microsoft.com/office/drawing/2014/main" id="{424448DB-E225-D209-9F44-3AF143584DF9}"/>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962" name="Tekstfelt 961">
                    <a:extLst>
                      <a:ext uri="{FF2B5EF4-FFF2-40B4-BE49-F238E27FC236}">
                        <a16:creationId xmlns:a16="http://schemas.microsoft.com/office/drawing/2014/main" id="{38F55AD9-829F-0A0B-166C-91F895B9744E}"/>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963" name="Tekstfelt 962">
                    <a:extLst>
                      <a:ext uri="{FF2B5EF4-FFF2-40B4-BE49-F238E27FC236}">
                        <a16:creationId xmlns:a16="http://schemas.microsoft.com/office/drawing/2014/main" id="{1984EB30-050F-269B-1896-2F0D31A682BD}"/>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964" name="Tekstfelt 963">
                    <a:extLst>
                      <a:ext uri="{FF2B5EF4-FFF2-40B4-BE49-F238E27FC236}">
                        <a16:creationId xmlns:a16="http://schemas.microsoft.com/office/drawing/2014/main" id="{AA7C8828-4EA2-EA67-ACAE-80D7847E0793}"/>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965" name="Tekstfelt 964">
                    <a:extLst>
                      <a:ext uri="{FF2B5EF4-FFF2-40B4-BE49-F238E27FC236}">
                        <a16:creationId xmlns:a16="http://schemas.microsoft.com/office/drawing/2014/main" id="{042002D5-E6B3-BED0-77D0-2FB8C01A9820}"/>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966" name="Tekstfelt 965">
                    <a:extLst>
                      <a:ext uri="{FF2B5EF4-FFF2-40B4-BE49-F238E27FC236}">
                        <a16:creationId xmlns:a16="http://schemas.microsoft.com/office/drawing/2014/main" id="{89949E6D-967E-8A2A-3147-4915DDBA32DF}"/>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967" name="Tekstfelt 966">
                    <a:extLst>
                      <a:ext uri="{FF2B5EF4-FFF2-40B4-BE49-F238E27FC236}">
                        <a16:creationId xmlns:a16="http://schemas.microsoft.com/office/drawing/2014/main" id="{942F878D-8963-09E4-22AF-6CE2D7F0A47D}"/>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968" name="Tekstfelt 967">
                    <a:extLst>
                      <a:ext uri="{FF2B5EF4-FFF2-40B4-BE49-F238E27FC236}">
                        <a16:creationId xmlns:a16="http://schemas.microsoft.com/office/drawing/2014/main" id="{D8D0F935-180D-ADBF-B66D-ACAEC7304E91}"/>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969" name="Tekstfelt 968">
                    <a:extLst>
                      <a:ext uri="{FF2B5EF4-FFF2-40B4-BE49-F238E27FC236}">
                        <a16:creationId xmlns:a16="http://schemas.microsoft.com/office/drawing/2014/main" id="{C2E20917-C492-6EAF-1611-386311F78DB2}"/>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970" name="Tekstfelt 969">
                    <a:extLst>
                      <a:ext uri="{FF2B5EF4-FFF2-40B4-BE49-F238E27FC236}">
                        <a16:creationId xmlns:a16="http://schemas.microsoft.com/office/drawing/2014/main" id="{1E9FBAE8-65D0-F2A9-358B-6607625282CD}"/>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971" name="Tekstfelt 970">
                    <a:extLst>
                      <a:ext uri="{FF2B5EF4-FFF2-40B4-BE49-F238E27FC236}">
                        <a16:creationId xmlns:a16="http://schemas.microsoft.com/office/drawing/2014/main" id="{154A15FB-AF5C-7B9A-D1C5-4BF919C4BEEA}"/>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972" name="Tekstfelt 971">
                    <a:extLst>
                      <a:ext uri="{FF2B5EF4-FFF2-40B4-BE49-F238E27FC236}">
                        <a16:creationId xmlns:a16="http://schemas.microsoft.com/office/drawing/2014/main" id="{91D6BF40-E803-2F99-4F97-AE44DB024DD6}"/>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973" name="Tekstfelt 972">
                    <a:extLst>
                      <a:ext uri="{FF2B5EF4-FFF2-40B4-BE49-F238E27FC236}">
                        <a16:creationId xmlns:a16="http://schemas.microsoft.com/office/drawing/2014/main" id="{B4777149-F278-D562-E4BC-2A599F95724F}"/>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974" name="Tekstfelt 973">
                    <a:extLst>
                      <a:ext uri="{FF2B5EF4-FFF2-40B4-BE49-F238E27FC236}">
                        <a16:creationId xmlns:a16="http://schemas.microsoft.com/office/drawing/2014/main" id="{AE6772E8-C3AB-02B9-9CB3-765E3DF2584D}"/>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975" name="Tekstfelt 974">
                    <a:extLst>
                      <a:ext uri="{FF2B5EF4-FFF2-40B4-BE49-F238E27FC236}">
                        <a16:creationId xmlns:a16="http://schemas.microsoft.com/office/drawing/2014/main" id="{3FFFA6AD-2DEC-3A4B-8AAC-2A81E9824D57}"/>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976" name="Tekstfelt 975">
                    <a:extLst>
                      <a:ext uri="{FF2B5EF4-FFF2-40B4-BE49-F238E27FC236}">
                        <a16:creationId xmlns:a16="http://schemas.microsoft.com/office/drawing/2014/main" id="{6E1705E5-6C48-483D-AAE8-310D1055D9C9}"/>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977" name="Tekstfelt 976">
                    <a:extLst>
                      <a:ext uri="{FF2B5EF4-FFF2-40B4-BE49-F238E27FC236}">
                        <a16:creationId xmlns:a16="http://schemas.microsoft.com/office/drawing/2014/main" id="{C7E0022D-AD74-CCFA-210E-76A7524A64EE}"/>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978" name="Tekstfelt 977">
                    <a:extLst>
                      <a:ext uri="{FF2B5EF4-FFF2-40B4-BE49-F238E27FC236}">
                        <a16:creationId xmlns:a16="http://schemas.microsoft.com/office/drawing/2014/main" id="{C09C48A4-D7A1-7D6A-5885-0CF8FE6991FC}"/>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979" name="Tekstfelt 978">
                    <a:extLst>
                      <a:ext uri="{FF2B5EF4-FFF2-40B4-BE49-F238E27FC236}">
                        <a16:creationId xmlns:a16="http://schemas.microsoft.com/office/drawing/2014/main" id="{81B8FBCA-D57F-CC6A-32CE-7A0442670792}"/>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980" name="Tekstfelt 979">
                    <a:extLst>
                      <a:ext uri="{FF2B5EF4-FFF2-40B4-BE49-F238E27FC236}">
                        <a16:creationId xmlns:a16="http://schemas.microsoft.com/office/drawing/2014/main" id="{BBC0A049-FE8C-0166-6400-A26F0318DC1C}"/>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981" name="Tekstfelt 980">
                    <a:extLst>
                      <a:ext uri="{FF2B5EF4-FFF2-40B4-BE49-F238E27FC236}">
                        <a16:creationId xmlns:a16="http://schemas.microsoft.com/office/drawing/2014/main" id="{060F3730-044B-DC32-2057-2FFC791BD288}"/>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982" name="Tekstfelt 981">
                    <a:extLst>
                      <a:ext uri="{FF2B5EF4-FFF2-40B4-BE49-F238E27FC236}">
                        <a16:creationId xmlns:a16="http://schemas.microsoft.com/office/drawing/2014/main" id="{475FEBC9-2C68-4A1B-1C17-E3F46286777A}"/>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983" name="Tekstfelt 982">
                    <a:extLst>
                      <a:ext uri="{FF2B5EF4-FFF2-40B4-BE49-F238E27FC236}">
                        <a16:creationId xmlns:a16="http://schemas.microsoft.com/office/drawing/2014/main" id="{6F2F5403-D907-839D-765A-195992230B03}"/>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984" name="Tekstfelt 983">
                    <a:extLst>
                      <a:ext uri="{FF2B5EF4-FFF2-40B4-BE49-F238E27FC236}">
                        <a16:creationId xmlns:a16="http://schemas.microsoft.com/office/drawing/2014/main" id="{65C1477E-5C08-E25C-596D-96728B31DEF6}"/>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985" name="Tekstfelt 984">
                    <a:extLst>
                      <a:ext uri="{FF2B5EF4-FFF2-40B4-BE49-F238E27FC236}">
                        <a16:creationId xmlns:a16="http://schemas.microsoft.com/office/drawing/2014/main" id="{CBB0491F-D0E8-6426-9C5F-F5CB8B82FBB6}"/>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986" name="Tekstfelt 985">
                    <a:extLst>
                      <a:ext uri="{FF2B5EF4-FFF2-40B4-BE49-F238E27FC236}">
                        <a16:creationId xmlns:a16="http://schemas.microsoft.com/office/drawing/2014/main" id="{3EBAA9FE-0326-5FDA-64E7-DF42A31BF949}"/>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987" name="Tekstfelt 986">
                    <a:extLst>
                      <a:ext uri="{FF2B5EF4-FFF2-40B4-BE49-F238E27FC236}">
                        <a16:creationId xmlns:a16="http://schemas.microsoft.com/office/drawing/2014/main" id="{67718680-F8FB-B418-9051-90D2679E16DD}"/>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988" name="Tekstfelt 987">
                    <a:extLst>
                      <a:ext uri="{FF2B5EF4-FFF2-40B4-BE49-F238E27FC236}">
                        <a16:creationId xmlns:a16="http://schemas.microsoft.com/office/drawing/2014/main" id="{56460F98-8603-3165-A809-2C5FADA78554}"/>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989" name="Tekstfelt 988">
                    <a:extLst>
                      <a:ext uri="{FF2B5EF4-FFF2-40B4-BE49-F238E27FC236}">
                        <a16:creationId xmlns:a16="http://schemas.microsoft.com/office/drawing/2014/main" id="{CDF95DE1-246D-6C2B-E8A6-02809026BA1C}"/>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990" name="Tekstfelt 989">
                    <a:extLst>
                      <a:ext uri="{FF2B5EF4-FFF2-40B4-BE49-F238E27FC236}">
                        <a16:creationId xmlns:a16="http://schemas.microsoft.com/office/drawing/2014/main" id="{4414B9BF-9BBB-3E53-5836-BEB4836D3D28}"/>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955" name="Tekstfelt 954">
                  <a:extLst>
                    <a:ext uri="{FF2B5EF4-FFF2-40B4-BE49-F238E27FC236}">
                      <a16:creationId xmlns:a16="http://schemas.microsoft.com/office/drawing/2014/main" id="{A59E3253-C8B2-16AB-7125-42C647E440CF}"/>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956" name="Tekstfelt 955">
                  <a:extLst>
                    <a:ext uri="{FF2B5EF4-FFF2-40B4-BE49-F238E27FC236}">
                      <a16:creationId xmlns:a16="http://schemas.microsoft.com/office/drawing/2014/main" id="{3D3A3D2D-DB70-33E3-F0F3-FC9D9CC51ADF}"/>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957" name="Tekstfelt 956">
                  <a:extLst>
                    <a:ext uri="{FF2B5EF4-FFF2-40B4-BE49-F238E27FC236}">
                      <a16:creationId xmlns:a16="http://schemas.microsoft.com/office/drawing/2014/main" id="{96327F8B-312A-DF0B-0D85-ECD672413688}"/>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884" name="Gruppe 883">
                <a:extLst>
                  <a:ext uri="{FF2B5EF4-FFF2-40B4-BE49-F238E27FC236}">
                    <a16:creationId xmlns:a16="http://schemas.microsoft.com/office/drawing/2014/main" id="{7039B3A5-D5F0-33E2-8FCE-936A958A1CB7}"/>
                  </a:ext>
                </a:extLst>
              </p:cNvPr>
              <p:cNvGrpSpPr/>
              <p:nvPr/>
            </p:nvGrpSpPr>
            <p:grpSpPr>
              <a:xfrm>
                <a:off x="286844" y="1475337"/>
                <a:ext cx="641389" cy="4783755"/>
                <a:chOff x="2892468" y="1465533"/>
                <a:chExt cx="641389" cy="4783755"/>
              </a:xfrm>
            </p:grpSpPr>
            <p:grpSp>
              <p:nvGrpSpPr>
                <p:cNvPr id="920" name="Gruppe 919">
                  <a:extLst>
                    <a:ext uri="{FF2B5EF4-FFF2-40B4-BE49-F238E27FC236}">
                      <a16:creationId xmlns:a16="http://schemas.microsoft.com/office/drawing/2014/main" id="{F4D77875-5FA3-7628-6613-B198A0047959}"/>
                    </a:ext>
                  </a:extLst>
                </p:cNvPr>
                <p:cNvGrpSpPr/>
                <p:nvPr/>
              </p:nvGrpSpPr>
              <p:grpSpPr>
                <a:xfrm>
                  <a:off x="2892468" y="1465533"/>
                  <a:ext cx="641389" cy="4783755"/>
                  <a:chOff x="3475384" y="1620949"/>
                  <a:chExt cx="641389" cy="4783755"/>
                </a:xfrm>
              </p:grpSpPr>
              <p:sp>
                <p:nvSpPr>
                  <p:cNvPr id="924" name="Tekstfelt 923">
                    <a:extLst>
                      <a:ext uri="{FF2B5EF4-FFF2-40B4-BE49-F238E27FC236}">
                        <a16:creationId xmlns:a16="http://schemas.microsoft.com/office/drawing/2014/main" id="{FC3D321C-9BF8-C432-288A-A009FB063E1C}"/>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925" name="Tekstfelt 924">
                    <a:extLst>
                      <a:ext uri="{FF2B5EF4-FFF2-40B4-BE49-F238E27FC236}">
                        <a16:creationId xmlns:a16="http://schemas.microsoft.com/office/drawing/2014/main" id="{57E81A3B-80AF-918A-DCDD-284CA1AC05E3}"/>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926" name="Tekstfelt 925">
                    <a:extLst>
                      <a:ext uri="{FF2B5EF4-FFF2-40B4-BE49-F238E27FC236}">
                        <a16:creationId xmlns:a16="http://schemas.microsoft.com/office/drawing/2014/main" id="{3AF8F382-82A1-523B-C4BA-7D5FFBB5CC69}"/>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927" name="Tekstfelt 926">
                    <a:extLst>
                      <a:ext uri="{FF2B5EF4-FFF2-40B4-BE49-F238E27FC236}">
                        <a16:creationId xmlns:a16="http://schemas.microsoft.com/office/drawing/2014/main" id="{C2800E9A-9754-D790-33EC-B5F7A3C4FCBD}"/>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928" name="Tekstfelt 927">
                    <a:extLst>
                      <a:ext uri="{FF2B5EF4-FFF2-40B4-BE49-F238E27FC236}">
                        <a16:creationId xmlns:a16="http://schemas.microsoft.com/office/drawing/2014/main" id="{4DFD7996-418F-0640-516C-F805A7EFE543}"/>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929" name="Tekstfelt 928">
                    <a:extLst>
                      <a:ext uri="{FF2B5EF4-FFF2-40B4-BE49-F238E27FC236}">
                        <a16:creationId xmlns:a16="http://schemas.microsoft.com/office/drawing/2014/main" id="{BBFFDAAD-CE93-543A-2D3C-72B07DE3B821}"/>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930" name="Tekstfelt 929">
                    <a:extLst>
                      <a:ext uri="{FF2B5EF4-FFF2-40B4-BE49-F238E27FC236}">
                        <a16:creationId xmlns:a16="http://schemas.microsoft.com/office/drawing/2014/main" id="{3659253A-C4AE-E3FC-7F51-40E5E0674508}"/>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931" name="Tekstfelt 930">
                    <a:extLst>
                      <a:ext uri="{FF2B5EF4-FFF2-40B4-BE49-F238E27FC236}">
                        <a16:creationId xmlns:a16="http://schemas.microsoft.com/office/drawing/2014/main" id="{02D5E125-B300-0FDC-32C2-9D0A04B7637D}"/>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932" name="Tekstfelt 931">
                    <a:extLst>
                      <a:ext uri="{FF2B5EF4-FFF2-40B4-BE49-F238E27FC236}">
                        <a16:creationId xmlns:a16="http://schemas.microsoft.com/office/drawing/2014/main" id="{C49263B8-CDE5-D2BE-E5E1-31EDDDF87912}"/>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933" name="Tekstfelt 932">
                    <a:extLst>
                      <a:ext uri="{FF2B5EF4-FFF2-40B4-BE49-F238E27FC236}">
                        <a16:creationId xmlns:a16="http://schemas.microsoft.com/office/drawing/2014/main" id="{175D556D-9266-6D45-D967-88CA3D3B2BAD}"/>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934" name="Tekstfelt 933">
                    <a:extLst>
                      <a:ext uri="{FF2B5EF4-FFF2-40B4-BE49-F238E27FC236}">
                        <a16:creationId xmlns:a16="http://schemas.microsoft.com/office/drawing/2014/main" id="{4BA30169-A1BA-CEE3-9855-34AC38B67B3D}"/>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935" name="Tekstfelt 934">
                    <a:extLst>
                      <a:ext uri="{FF2B5EF4-FFF2-40B4-BE49-F238E27FC236}">
                        <a16:creationId xmlns:a16="http://schemas.microsoft.com/office/drawing/2014/main" id="{68D51CAC-835F-E4CB-07BB-46FFC57B0DE1}"/>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936" name="Tekstfelt 935">
                    <a:extLst>
                      <a:ext uri="{FF2B5EF4-FFF2-40B4-BE49-F238E27FC236}">
                        <a16:creationId xmlns:a16="http://schemas.microsoft.com/office/drawing/2014/main" id="{422D1C47-BCCD-05C8-F7F9-2173B86A8694}"/>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937" name="Tekstfelt 936">
                    <a:extLst>
                      <a:ext uri="{FF2B5EF4-FFF2-40B4-BE49-F238E27FC236}">
                        <a16:creationId xmlns:a16="http://schemas.microsoft.com/office/drawing/2014/main" id="{95B83F1E-3896-6BD3-7646-D74E574D9A9A}"/>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938" name="Tekstfelt 937">
                    <a:extLst>
                      <a:ext uri="{FF2B5EF4-FFF2-40B4-BE49-F238E27FC236}">
                        <a16:creationId xmlns:a16="http://schemas.microsoft.com/office/drawing/2014/main" id="{188CF0A8-0579-0639-66F3-621645DC8941}"/>
                      </a:ext>
                    </a:extLst>
                  </p:cNvPr>
                  <p:cNvSpPr txBox="1"/>
                  <p:nvPr/>
                </p:nvSpPr>
                <p:spPr>
                  <a:xfrm>
                    <a:off x="3502242" y="3790057"/>
                    <a:ext cx="518091"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939" name="Tekstfelt 938">
                    <a:extLst>
                      <a:ext uri="{FF2B5EF4-FFF2-40B4-BE49-F238E27FC236}">
                        <a16:creationId xmlns:a16="http://schemas.microsoft.com/office/drawing/2014/main" id="{62164821-E90F-ADF9-859D-0D87277AB541}"/>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940" name="Tekstfelt 939">
                    <a:extLst>
                      <a:ext uri="{FF2B5EF4-FFF2-40B4-BE49-F238E27FC236}">
                        <a16:creationId xmlns:a16="http://schemas.microsoft.com/office/drawing/2014/main" id="{B64EA9FF-B288-294F-A548-73E762FF4B14}"/>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941" name="Tekstfelt 940">
                    <a:extLst>
                      <a:ext uri="{FF2B5EF4-FFF2-40B4-BE49-F238E27FC236}">
                        <a16:creationId xmlns:a16="http://schemas.microsoft.com/office/drawing/2014/main" id="{6361DA74-928E-4BE5-EF13-F6D0BD5F5F4E}"/>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942" name="Tekstfelt 941">
                    <a:extLst>
                      <a:ext uri="{FF2B5EF4-FFF2-40B4-BE49-F238E27FC236}">
                        <a16:creationId xmlns:a16="http://schemas.microsoft.com/office/drawing/2014/main" id="{0E151D4B-6518-B590-2039-E8BD86559FCF}"/>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943" name="Tekstfelt 942">
                    <a:extLst>
                      <a:ext uri="{FF2B5EF4-FFF2-40B4-BE49-F238E27FC236}">
                        <a16:creationId xmlns:a16="http://schemas.microsoft.com/office/drawing/2014/main" id="{4F439D80-6A2B-0FC1-EB49-D72AAD1C0F3E}"/>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944" name="Tekstfelt 943">
                    <a:extLst>
                      <a:ext uri="{FF2B5EF4-FFF2-40B4-BE49-F238E27FC236}">
                        <a16:creationId xmlns:a16="http://schemas.microsoft.com/office/drawing/2014/main" id="{2DF7FF8E-4FEB-2B61-6AB5-15BDB9FAEB29}"/>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945" name="Tekstfelt 944">
                    <a:extLst>
                      <a:ext uri="{FF2B5EF4-FFF2-40B4-BE49-F238E27FC236}">
                        <a16:creationId xmlns:a16="http://schemas.microsoft.com/office/drawing/2014/main" id="{F32A840F-A9A8-C9BD-F5F3-17C4BFA8EE2A}"/>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946" name="Tekstfelt 945">
                    <a:extLst>
                      <a:ext uri="{FF2B5EF4-FFF2-40B4-BE49-F238E27FC236}">
                        <a16:creationId xmlns:a16="http://schemas.microsoft.com/office/drawing/2014/main" id="{CC759B88-9834-D6F1-9CDA-C9F3D1A75873}"/>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947" name="Tekstfelt 946">
                    <a:extLst>
                      <a:ext uri="{FF2B5EF4-FFF2-40B4-BE49-F238E27FC236}">
                        <a16:creationId xmlns:a16="http://schemas.microsoft.com/office/drawing/2014/main" id="{3CF1BF99-D817-ADE3-F170-CF7381646B47}"/>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948" name="Tekstfelt 947">
                    <a:extLst>
                      <a:ext uri="{FF2B5EF4-FFF2-40B4-BE49-F238E27FC236}">
                        <a16:creationId xmlns:a16="http://schemas.microsoft.com/office/drawing/2014/main" id="{9706304D-EC9F-8DAA-9DEF-CCF3CD4D3757}"/>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949" name="Tekstfelt 948">
                    <a:extLst>
                      <a:ext uri="{FF2B5EF4-FFF2-40B4-BE49-F238E27FC236}">
                        <a16:creationId xmlns:a16="http://schemas.microsoft.com/office/drawing/2014/main" id="{64BFD833-DA08-A266-5ADB-E06485786606}"/>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950" name="Tekstfelt 949">
                    <a:extLst>
                      <a:ext uri="{FF2B5EF4-FFF2-40B4-BE49-F238E27FC236}">
                        <a16:creationId xmlns:a16="http://schemas.microsoft.com/office/drawing/2014/main" id="{A9520C11-95C2-0564-DFF3-4278E58CF8E8}"/>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951" name="Tekstfelt 950">
                    <a:extLst>
                      <a:ext uri="{FF2B5EF4-FFF2-40B4-BE49-F238E27FC236}">
                        <a16:creationId xmlns:a16="http://schemas.microsoft.com/office/drawing/2014/main" id="{9618988A-081C-9BC2-93C1-D4E642A06F0B}"/>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952" name="Tekstfelt 951">
                    <a:extLst>
                      <a:ext uri="{FF2B5EF4-FFF2-40B4-BE49-F238E27FC236}">
                        <a16:creationId xmlns:a16="http://schemas.microsoft.com/office/drawing/2014/main" id="{4A893A94-ED13-9801-B249-F8EC1AEC2098}"/>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953" name="Tekstfelt 952">
                    <a:extLst>
                      <a:ext uri="{FF2B5EF4-FFF2-40B4-BE49-F238E27FC236}">
                        <a16:creationId xmlns:a16="http://schemas.microsoft.com/office/drawing/2014/main" id="{C54378F6-937A-A539-0A16-91D57DCF7667}"/>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921" name="Tekstfelt 920">
                  <a:extLst>
                    <a:ext uri="{FF2B5EF4-FFF2-40B4-BE49-F238E27FC236}">
                      <a16:creationId xmlns:a16="http://schemas.microsoft.com/office/drawing/2014/main" id="{86813423-4D4D-9307-FA71-AD6CB8DEA22D}"/>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922" name="Tekstfelt 921">
                  <a:extLst>
                    <a:ext uri="{FF2B5EF4-FFF2-40B4-BE49-F238E27FC236}">
                      <a16:creationId xmlns:a16="http://schemas.microsoft.com/office/drawing/2014/main" id="{929F640F-DBB8-95E4-3E73-6CCB0F1D04D5}"/>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923" name="Tekstfelt 922">
                  <a:extLst>
                    <a:ext uri="{FF2B5EF4-FFF2-40B4-BE49-F238E27FC236}">
                      <a16:creationId xmlns:a16="http://schemas.microsoft.com/office/drawing/2014/main" id="{B21BEF0A-03F6-8BD4-8794-C512F7D3C4E9}"/>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885" name="Gruppe 884">
                <a:extLst>
                  <a:ext uri="{FF2B5EF4-FFF2-40B4-BE49-F238E27FC236}">
                    <a16:creationId xmlns:a16="http://schemas.microsoft.com/office/drawing/2014/main" id="{78BE1502-F46E-13F0-5378-478ADE2E14A8}"/>
                  </a:ext>
                </a:extLst>
              </p:cNvPr>
              <p:cNvGrpSpPr/>
              <p:nvPr/>
            </p:nvGrpSpPr>
            <p:grpSpPr>
              <a:xfrm>
                <a:off x="-136438" y="1476215"/>
                <a:ext cx="641389" cy="4783755"/>
                <a:chOff x="2892468" y="1465533"/>
                <a:chExt cx="641389" cy="4783755"/>
              </a:xfrm>
            </p:grpSpPr>
            <p:grpSp>
              <p:nvGrpSpPr>
                <p:cNvPr id="886" name="Gruppe 885">
                  <a:extLst>
                    <a:ext uri="{FF2B5EF4-FFF2-40B4-BE49-F238E27FC236}">
                      <a16:creationId xmlns:a16="http://schemas.microsoft.com/office/drawing/2014/main" id="{A8966828-3386-1420-5CAC-8102F5E68796}"/>
                    </a:ext>
                  </a:extLst>
                </p:cNvPr>
                <p:cNvGrpSpPr/>
                <p:nvPr/>
              </p:nvGrpSpPr>
              <p:grpSpPr>
                <a:xfrm>
                  <a:off x="2892468" y="1465533"/>
                  <a:ext cx="641389" cy="4783755"/>
                  <a:chOff x="3475384" y="1620949"/>
                  <a:chExt cx="641389" cy="4783755"/>
                </a:xfrm>
              </p:grpSpPr>
              <p:sp>
                <p:nvSpPr>
                  <p:cNvPr id="890" name="Tekstfelt 889">
                    <a:extLst>
                      <a:ext uri="{FF2B5EF4-FFF2-40B4-BE49-F238E27FC236}">
                        <a16:creationId xmlns:a16="http://schemas.microsoft.com/office/drawing/2014/main" id="{276204ED-93D3-8D92-9017-53F0F3915ECF}"/>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891" name="Tekstfelt 890">
                    <a:extLst>
                      <a:ext uri="{FF2B5EF4-FFF2-40B4-BE49-F238E27FC236}">
                        <a16:creationId xmlns:a16="http://schemas.microsoft.com/office/drawing/2014/main" id="{B178BD9C-9DEF-9664-641B-DAC05746F861}"/>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892" name="Tekstfelt 891">
                    <a:extLst>
                      <a:ext uri="{FF2B5EF4-FFF2-40B4-BE49-F238E27FC236}">
                        <a16:creationId xmlns:a16="http://schemas.microsoft.com/office/drawing/2014/main" id="{F2A23EA8-400A-2356-5D3E-301E7E5DC29B}"/>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893" name="Tekstfelt 892">
                    <a:extLst>
                      <a:ext uri="{FF2B5EF4-FFF2-40B4-BE49-F238E27FC236}">
                        <a16:creationId xmlns:a16="http://schemas.microsoft.com/office/drawing/2014/main" id="{F4AAED72-EA31-EEA6-BD45-F57E02A028EF}"/>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894" name="Tekstfelt 893">
                    <a:extLst>
                      <a:ext uri="{FF2B5EF4-FFF2-40B4-BE49-F238E27FC236}">
                        <a16:creationId xmlns:a16="http://schemas.microsoft.com/office/drawing/2014/main" id="{94916462-35CB-F7B0-ACA2-35BEF5CAA553}"/>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895" name="Tekstfelt 894">
                    <a:extLst>
                      <a:ext uri="{FF2B5EF4-FFF2-40B4-BE49-F238E27FC236}">
                        <a16:creationId xmlns:a16="http://schemas.microsoft.com/office/drawing/2014/main" id="{D0209A54-414F-63B8-0D93-8F02091C3606}"/>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896" name="Tekstfelt 895">
                    <a:extLst>
                      <a:ext uri="{FF2B5EF4-FFF2-40B4-BE49-F238E27FC236}">
                        <a16:creationId xmlns:a16="http://schemas.microsoft.com/office/drawing/2014/main" id="{E1ECE695-A865-F491-0977-0B642AF9B60B}"/>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897" name="Tekstfelt 896">
                    <a:extLst>
                      <a:ext uri="{FF2B5EF4-FFF2-40B4-BE49-F238E27FC236}">
                        <a16:creationId xmlns:a16="http://schemas.microsoft.com/office/drawing/2014/main" id="{AB4BEA7C-916A-0E55-210C-E0BBC1AF4275}"/>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898" name="Tekstfelt 897">
                    <a:extLst>
                      <a:ext uri="{FF2B5EF4-FFF2-40B4-BE49-F238E27FC236}">
                        <a16:creationId xmlns:a16="http://schemas.microsoft.com/office/drawing/2014/main" id="{790DFB16-E46C-4CEA-D3E2-8041047245A7}"/>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899" name="Tekstfelt 898">
                    <a:extLst>
                      <a:ext uri="{FF2B5EF4-FFF2-40B4-BE49-F238E27FC236}">
                        <a16:creationId xmlns:a16="http://schemas.microsoft.com/office/drawing/2014/main" id="{8740C6D0-E9BA-8D7D-61DE-C932AA304ACD}"/>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900" name="Tekstfelt 899">
                    <a:extLst>
                      <a:ext uri="{FF2B5EF4-FFF2-40B4-BE49-F238E27FC236}">
                        <a16:creationId xmlns:a16="http://schemas.microsoft.com/office/drawing/2014/main" id="{1E53C491-F7A4-67CC-E4AB-4067B9847EB7}"/>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901" name="Tekstfelt 900">
                    <a:extLst>
                      <a:ext uri="{FF2B5EF4-FFF2-40B4-BE49-F238E27FC236}">
                        <a16:creationId xmlns:a16="http://schemas.microsoft.com/office/drawing/2014/main" id="{DE2F7677-09E2-5B45-7FA0-EDE8F93AE444}"/>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902" name="Tekstfelt 901">
                    <a:extLst>
                      <a:ext uri="{FF2B5EF4-FFF2-40B4-BE49-F238E27FC236}">
                        <a16:creationId xmlns:a16="http://schemas.microsoft.com/office/drawing/2014/main" id="{39DF2141-1C73-E3F3-A283-D3499F47FE27}"/>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903" name="Tekstfelt 902">
                    <a:extLst>
                      <a:ext uri="{FF2B5EF4-FFF2-40B4-BE49-F238E27FC236}">
                        <a16:creationId xmlns:a16="http://schemas.microsoft.com/office/drawing/2014/main" id="{D5C21915-6BED-C6C3-4DF5-366FF677EEA5}"/>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904" name="Tekstfelt 903">
                    <a:extLst>
                      <a:ext uri="{FF2B5EF4-FFF2-40B4-BE49-F238E27FC236}">
                        <a16:creationId xmlns:a16="http://schemas.microsoft.com/office/drawing/2014/main" id="{42426888-2B29-6C39-2F7C-64BCB0C614D3}"/>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905" name="Tekstfelt 904">
                    <a:extLst>
                      <a:ext uri="{FF2B5EF4-FFF2-40B4-BE49-F238E27FC236}">
                        <a16:creationId xmlns:a16="http://schemas.microsoft.com/office/drawing/2014/main" id="{537C5A06-1589-0553-73A9-403BDA76DAFE}"/>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906" name="Tekstfelt 905">
                    <a:extLst>
                      <a:ext uri="{FF2B5EF4-FFF2-40B4-BE49-F238E27FC236}">
                        <a16:creationId xmlns:a16="http://schemas.microsoft.com/office/drawing/2014/main" id="{F9158186-C253-E27D-BB16-848C658EA886}"/>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907" name="Tekstfelt 906">
                    <a:extLst>
                      <a:ext uri="{FF2B5EF4-FFF2-40B4-BE49-F238E27FC236}">
                        <a16:creationId xmlns:a16="http://schemas.microsoft.com/office/drawing/2014/main" id="{172AD0EF-8777-2457-0944-A9273EE3DB71}"/>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908" name="Tekstfelt 907">
                    <a:extLst>
                      <a:ext uri="{FF2B5EF4-FFF2-40B4-BE49-F238E27FC236}">
                        <a16:creationId xmlns:a16="http://schemas.microsoft.com/office/drawing/2014/main" id="{E29050BF-DEA7-DE24-A9B5-6F23A2CB4B0F}"/>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909" name="Tekstfelt 908">
                    <a:extLst>
                      <a:ext uri="{FF2B5EF4-FFF2-40B4-BE49-F238E27FC236}">
                        <a16:creationId xmlns:a16="http://schemas.microsoft.com/office/drawing/2014/main" id="{39452F24-171B-C994-1B9C-307A89C611D6}"/>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910" name="Tekstfelt 909">
                    <a:extLst>
                      <a:ext uri="{FF2B5EF4-FFF2-40B4-BE49-F238E27FC236}">
                        <a16:creationId xmlns:a16="http://schemas.microsoft.com/office/drawing/2014/main" id="{ADFFBA8B-8F9E-7450-D014-8B6C1C7C0E4B}"/>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911" name="Tekstfelt 910">
                    <a:extLst>
                      <a:ext uri="{FF2B5EF4-FFF2-40B4-BE49-F238E27FC236}">
                        <a16:creationId xmlns:a16="http://schemas.microsoft.com/office/drawing/2014/main" id="{4A3D3745-103C-0F37-E3FF-AFB2A24BB68B}"/>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912" name="Tekstfelt 911">
                    <a:extLst>
                      <a:ext uri="{FF2B5EF4-FFF2-40B4-BE49-F238E27FC236}">
                        <a16:creationId xmlns:a16="http://schemas.microsoft.com/office/drawing/2014/main" id="{2AC61E13-0B19-21C1-18B6-EE18D188756D}"/>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913" name="Tekstfelt 912">
                    <a:extLst>
                      <a:ext uri="{FF2B5EF4-FFF2-40B4-BE49-F238E27FC236}">
                        <a16:creationId xmlns:a16="http://schemas.microsoft.com/office/drawing/2014/main" id="{DE3D8E21-755F-BB58-5A77-D1BC98617D43}"/>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914" name="Tekstfelt 913">
                    <a:extLst>
                      <a:ext uri="{FF2B5EF4-FFF2-40B4-BE49-F238E27FC236}">
                        <a16:creationId xmlns:a16="http://schemas.microsoft.com/office/drawing/2014/main" id="{C322F140-3ABA-5279-4D2D-910F15728621}"/>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915" name="Tekstfelt 914">
                    <a:extLst>
                      <a:ext uri="{FF2B5EF4-FFF2-40B4-BE49-F238E27FC236}">
                        <a16:creationId xmlns:a16="http://schemas.microsoft.com/office/drawing/2014/main" id="{8CB73ACE-66DA-6762-4AA0-F227B8D8AC36}"/>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916" name="Tekstfelt 915">
                    <a:extLst>
                      <a:ext uri="{FF2B5EF4-FFF2-40B4-BE49-F238E27FC236}">
                        <a16:creationId xmlns:a16="http://schemas.microsoft.com/office/drawing/2014/main" id="{5AD3B36F-16F2-8FAA-C762-83007653A757}"/>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917" name="Tekstfelt 916">
                    <a:extLst>
                      <a:ext uri="{FF2B5EF4-FFF2-40B4-BE49-F238E27FC236}">
                        <a16:creationId xmlns:a16="http://schemas.microsoft.com/office/drawing/2014/main" id="{EB24F3ED-8274-01AB-D70C-2E2202FCE619}"/>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918" name="Tekstfelt 917">
                    <a:extLst>
                      <a:ext uri="{FF2B5EF4-FFF2-40B4-BE49-F238E27FC236}">
                        <a16:creationId xmlns:a16="http://schemas.microsoft.com/office/drawing/2014/main" id="{AED5DEE2-9821-2EA5-8576-3212CC19D342}"/>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919" name="Tekstfelt 918">
                    <a:extLst>
                      <a:ext uri="{FF2B5EF4-FFF2-40B4-BE49-F238E27FC236}">
                        <a16:creationId xmlns:a16="http://schemas.microsoft.com/office/drawing/2014/main" id="{9F7124EF-C699-F602-CDF7-1B69DF4BD667}"/>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887" name="Tekstfelt 886">
                  <a:extLst>
                    <a:ext uri="{FF2B5EF4-FFF2-40B4-BE49-F238E27FC236}">
                      <a16:creationId xmlns:a16="http://schemas.microsoft.com/office/drawing/2014/main" id="{BC190C71-1678-8D98-2B94-1377555742A2}"/>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888" name="Tekstfelt 887">
                  <a:extLst>
                    <a:ext uri="{FF2B5EF4-FFF2-40B4-BE49-F238E27FC236}">
                      <a16:creationId xmlns:a16="http://schemas.microsoft.com/office/drawing/2014/main" id="{6E011974-3B4E-E743-7191-AF5BBA404652}"/>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889" name="Tekstfelt 888">
                  <a:extLst>
                    <a:ext uri="{FF2B5EF4-FFF2-40B4-BE49-F238E27FC236}">
                      <a16:creationId xmlns:a16="http://schemas.microsoft.com/office/drawing/2014/main" id="{4D01EC27-B7C7-23F4-0ECF-57DCB2F79C6A}"/>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grpSp>
          <p:nvGrpSpPr>
            <p:cNvPr id="690" name="Gruppe 689">
              <a:extLst>
                <a:ext uri="{FF2B5EF4-FFF2-40B4-BE49-F238E27FC236}">
                  <a16:creationId xmlns:a16="http://schemas.microsoft.com/office/drawing/2014/main" id="{743BCFC7-12C7-C514-58D7-F1601AAC4623}"/>
                </a:ext>
              </a:extLst>
            </p:cNvPr>
            <p:cNvGrpSpPr/>
            <p:nvPr/>
          </p:nvGrpSpPr>
          <p:grpSpPr>
            <a:xfrm>
              <a:off x="5963854" y="1104575"/>
              <a:ext cx="370381" cy="4993054"/>
              <a:chOff x="2872610" y="306025"/>
              <a:chExt cx="370381" cy="4993054"/>
            </a:xfrm>
          </p:grpSpPr>
          <p:grpSp>
            <p:nvGrpSpPr>
              <p:cNvPr id="845" name="Gruppe 844">
                <a:extLst>
                  <a:ext uri="{FF2B5EF4-FFF2-40B4-BE49-F238E27FC236}">
                    <a16:creationId xmlns:a16="http://schemas.microsoft.com/office/drawing/2014/main" id="{ECE0BC3C-4ABF-35EC-7845-BDA55EB73958}"/>
                  </a:ext>
                </a:extLst>
              </p:cNvPr>
              <p:cNvGrpSpPr/>
              <p:nvPr/>
            </p:nvGrpSpPr>
            <p:grpSpPr>
              <a:xfrm>
                <a:off x="2872610" y="306025"/>
                <a:ext cx="370381" cy="4993054"/>
                <a:chOff x="3456275" y="891802"/>
                <a:chExt cx="370381" cy="4993054"/>
              </a:xfrm>
            </p:grpSpPr>
            <p:sp>
              <p:nvSpPr>
                <p:cNvPr id="847" name="Tekstfelt 846">
                  <a:extLst>
                    <a:ext uri="{FF2B5EF4-FFF2-40B4-BE49-F238E27FC236}">
                      <a16:creationId xmlns:a16="http://schemas.microsoft.com/office/drawing/2014/main" id="{53A9C6B4-94D7-944B-36A4-6A0E3E84291C}"/>
                    </a:ext>
                  </a:extLst>
                </p:cNvPr>
                <p:cNvSpPr txBox="1"/>
                <p:nvPr/>
              </p:nvSpPr>
              <p:spPr>
                <a:xfrm>
                  <a:off x="3456275" y="891802"/>
                  <a:ext cx="348172" cy="215444"/>
                </a:xfrm>
                <a:prstGeom prst="rect">
                  <a:avLst/>
                </a:prstGeom>
                <a:noFill/>
              </p:spPr>
              <p:txBody>
                <a:bodyPr wrap="none" rtlCol="0">
                  <a:spAutoFit/>
                </a:bodyPr>
                <a:lstStyle/>
                <a:p>
                  <a:r>
                    <a:rPr lang="da-DK" sz="800" dirty="0"/>
                    <a:t>229</a:t>
                  </a:r>
                </a:p>
              </p:txBody>
            </p:sp>
            <p:sp>
              <p:nvSpPr>
                <p:cNvPr id="848" name="Tekstfelt 847">
                  <a:extLst>
                    <a:ext uri="{FF2B5EF4-FFF2-40B4-BE49-F238E27FC236}">
                      <a16:creationId xmlns:a16="http://schemas.microsoft.com/office/drawing/2014/main" id="{BD4D119E-B742-9B05-2138-BA5A1D57C3B3}"/>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849" name="Tekstfelt 848">
                  <a:extLst>
                    <a:ext uri="{FF2B5EF4-FFF2-40B4-BE49-F238E27FC236}">
                      <a16:creationId xmlns:a16="http://schemas.microsoft.com/office/drawing/2014/main" id="{EA9D527E-4163-F997-0E22-A88ADD1BDC2F}"/>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850" name="Tekstfelt 849">
                  <a:extLst>
                    <a:ext uri="{FF2B5EF4-FFF2-40B4-BE49-F238E27FC236}">
                      <a16:creationId xmlns:a16="http://schemas.microsoft.com/office/drawing/2014/main" id="{8BBA86FC-2213-E21A-B177-C66FA14808FB}"/>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851" name="Tekstfelt 850">
                  <a:extLst>
                    <a:ext uri="{FF2B5EF4-FFF2-40B4-BE49-F238E27FC236}">
                      <a16:creationId xmlns:a16="http://schemas.microsoft.com/office/drawing/2014/main" id="{EE0FA422-6DE5-4DBE-477D-B0CA33FE3582}"/>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852" name="Tekstfelt 851">
                  <a:extLst>
                    <a:ext uri="{FF2B5EF4-FFF2-40B4-BE49-F238E27FC236}">
                      <a16:creationId xmlns:a16="http://schemas.microsoft.com/office/drawing/2014/main" id="{9AC4B677-D430-8B93-7031-7AD0BED72ED8}"/>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853" name="Tekstfelt 852">
                  <a:extLst>
                    <a:ext uri="{FF2B5EF4-FFF2-40B4-BE49-F238E27FC236}">
                      <a16:creationId xmlns:a16="http://schemas.microsoft.com/office/drawing/2014/main" id="{65D33CE9-B510-4E51-06E3-7A68B4DE189E}"/>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854" name="Tekstfelt 853">
                  <a:extLst>
                    <a:ext uri="{FF2B5EF4-FFF2-40B4-BE49-F238E27FC236}">
                      <a16:creationId xmlns:a16="http://schemas.microsoft.com/office/drawing/2014/main" id="{7E5D1397-CDFB-FD70-B4E8-AA21A0F9A6FB}"/>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855" name="Tekstfelt 854">
                  <a:extLst>
                    <a:ext uri="{FF2B5EF4-FFF2-40B4-BE49-F238E27FC236}">
                      <a16:creationId xmlns:a16="http://schemas.microsoft.com/office/drawing/2014/main" id="{36E0C96C-C7DE-6C98-F74B-14C433A78BF1}"/>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856" name="Tekstfelt 855">
                  <a:extLst>
                    <a:ext uri="{FF2B5EF4-FFF2-40B4-BE49-F238E27FC236}">
                      <a16:creationId xmlns:a16="http://schemas.microsoft.com/office/drawing/2014/main" id="{74419431-ECDF-C418-D118-7E750B7F6864}"/>
                    </a:ext>
                  </a:extLst>
                </p:cNvPr>
                <p:cNvSpPr txBox="1"/>
                <p:nvPr/>
              </p:nvSpPr>
              <p:spPr>
                <a:xfrm>
                  <a:off x="3478484" y="5669412"/>
                  <a:ext cx="348172" cy="215444"/>
                </a:xfrm>
                <a:prstGeom prst="rect">
                  <a:avLst/>
                </a:prstGeom>
                <a:noFill/>
              </p:spPr>
              <p:txBody>
                <a:bodyPr wrap="none" rtlCol="0">
                  <a:spAutoFit/>
                </a:bodyPr>
                <a:lstStyle/>
                <a:p>
                  <a:r>
                    <a:rPr lang="da-DK" sz="800" dirty="0"/>
                    <a:t>218</a:t>
                  </a:r>
                </a:p>
              </p:txBody>
            </p:sp>
            <p:sp>
              <p:nvSpPr>
                <p:cNvPr id="857" name="Tekstfelt 856">
                  <a:extLst>
                    <a:ext uri="{FF2B5EF4-FFF2-40B4-BE49-F238E27FC236}">
                      <a16:creationId xmlns:a16="http://schemas.microsoft.com/office/drawing/2014/main" id="{614F7DAA-D66C-95FF-07B8-B7C38BC4287A}"/>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846" name="Tekstfelt 845">
                <a:extLst>
                  <a:ext uri="{FF2B5EF4-FFF2-40B4-BE49-F238E27FC236}">
                    <a16:creationId xmlns:a16="http://schemas.microsoft.com/office/drawing/2014/main" id="{CD98BC7F-7981-D783-0201-7066E7D9AD29}"/>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691" name="Gruppe 690">
              <a:extLst>
                <a:ext uri="{FF2B5EF4-FFF2-40B4-BE49-F238E27FC236}">
                  <a16:creationId xmlns:a16="http://schemas.microsoft.com/office/drawing/2014/main" id="{B86E7F4B-C82A-C998-D453-5E38D647AF09}"/>
                </a:ext>
              </a:extLst>
            </p:cNvPr>
            <p:cNvGrpSpPr/>
            <p:nvPr/>
          </p:nvGrpSpPr>
          <p:grpSpPr>
            <a:xfrm>
              <a:off x="5539997" y="1121144"/>
              <a:ext cx="367348" cy="4968599"/>
              <a:chOff x="2884750" y="735002"/>
              <a:chExt cx="367348" cy="4968599"/>
            </a:xfrm>
          </p:grpSpPr>
          <p:grpSp>
            <p:nvGrpSpPr>
              <p:cNvPr id="832" name="Gruppe 831">
                <a:extLst>
                  <a:ext uri="{FF2B5EF4-FFF2-40B4-BE49-F238E27FC236}">
                    <a16:creationId xmlns:a16="http://schemas.microsoft.com/office/drawing/2014/main" id="{BBA55AD3-1EFA-7E78-88BB-37EF639D474A}"/>
                  </a:ext>
                </a:extLst>
              </p:cNvPr>
              <p:cNvGrpSpPr/>
              <p:nvPr/>
            </p:nvGrpSpPr>
            <p:grpSpPr>
              <a:xfrm>
                <a:off x="2884750" y="1168460"/>
                <a:ext cx="367348" cy="4535141"/>
                <a:chOff x="3468415" y="1754237"/>
                <a:chExt cx="367348" cy="4535141"/>
              </a:xfrm>
            </p:grpSpPr>
            <p:sp>
              <p:nvSpPr>
                <p:cNvPr id="834" name="Tekstfelt 833">
                  <a:extLst>
                    <a:ext uri="{FF2B5EF4-FFF2-40B4-BE49-F238E27FC236}">
                      <a16:creationId xmlns:a16="http://schemas.microsoft.com/office/drawing/2014/main" id="{57FA93CA-4565-AB06-966E-3890443F8E1C}"/>
                    </a:ext>
                  </a:extLst>
                </p:cNvPr>
                <p:cNvSpPr txBox="1"/>
                <p:nvPr/>
              </p:nvSpPr>
              <p:spPr>
                <a:xfrm>
                  <a:off x="3487591" y="6073934"/>
                  <a:ext cx="348172" cy="215444"/>
                </a:xfrm>
                <a:prstGeom prst="rect">
                  <a:avLst/>
                </a:prstGeom>
                <a:noFill/>
              </p:spPr>
              <p:txBody>
                <a:bodyPr wrap="none" rtlCol="0">
                  <a:spAutoFit/>
                </a:bodyPr>
                <a:lstStyle/>
                <a:p>
                  <a:r>
                    <a:rPr lang="da-DK" sz="800" dirty="0"/>
                    <a:t>229</a:t>
                  </a:r>
                </a:p>
              </p:txBody>
            </p:sp>
            <p:sp>
              <p:nvSpPr>
                <p:cNvPr id="835" name="Tekstfelt 834">
                  <a:extLst>
                    <a:ext uri="{FF2B5EF4-FFF2-40B4-BE49-F238E27FC236}">
                      <a16:creationId xmlns:a16="http://schemas.microsoft.com/office/drawing/2014/main" id="{07096A76-F9C9-87F0-21F4-0D0268240194}"/>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836" name="Tekstfelt 835">
                  <a:extLst>
                    <a:ext uri="{FF2B5EF4-FFF2-40B4-BE49-F238E27FC236}">
                      <a16:creationId xmlns:a16="http://schemas.microsoft.com/office/drawing/2014/main" id="{136CCA34-11CA-2C6E-95A4-ECF699DECFFA}"/>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837" name="Tekstfelt 836">
                  <a:extLst>
                    <a:ext uri="{FF2B5EF4-FFF2-40B4-BE49-F238E27FC236}">
                      <a16:creationId xmlns:a16="http://schemas.microsoft.com/office/drawing/2014/main" id="{7A432EB6-7E51-6467-3F53-FA24DB35368D}"/>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838" name="Tekstfelt 837">
                  <a:extLst>
                    <a:ext uri="{FF2B5EF4-FFF2-40B4-BE49-F238E27FC236}">
                      <a16:creationId xmlns:a16="http://schemas.microsoft.com/office/drawing/2014/main" id="{18221255-4084-B853-A1DB-5A404F9A83F0}"/>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839" name="Tekstfelt 838">
                  <a:extLst>
                    <a:ext uri="{FF2B5EF4-FFF2-40B4-BE49-F238E27FC236}">
                      <a16:creationId xmlns:a16="http://schemas.microsoft.com/office/drawing/2014/main" id="{990A4874-CB14-E87F-1D33-D3874FA283F0}"/>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840" name="Tekstfelt 839">
                  <a:extLst>
                    <a:ext uri="{FF2B5EF4-FFF2-40B4-BE49-F238E27FC236}">
                      <a16:creationId xmlns:a16="http://schemas.microsoft.com/office/drawing/2014/main" id="{6528ADAF-68D6-5982-E341-C90FCABAA596}"/>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841" name="Tekstfelt 840">
                  <a:extLst>
                    <a:ext uri="{FF2B5EF4-FFF2-40B4-BE49-F238E27FC236}">
                      <a16:creationId xmlns:a16="http://schemas.microsoft.com/office/drawing/2014/main" id="{5E389C06-0F66-520F-FD6D-B67D6CD583D8}"/>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842" name="Tekstfelt 841">
                  <a:extLst>
                    <a:ext uri="{FF2B5EF4-FFF2-40B4-BE49-F238E27FC236}">
                      <a16:creationId xmlns:a16="http://schemas.microsoft.com/office/drawing/2014/main" id="{2906B639-09D9-97A4-A58E-EA59F660EBB8}"/>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843" name="Tekstfelt 842">
                  <a:extLst>
                    <a:ext uri="{FF2B5EF4-FFF2-40B4-BE49-F238E27FC236}">
                      <a16:creationId xmlns:a16="http://schemas.microsoft.com/office/drawing/2014/main" id="{8AC89EB1-D9C1-5FA5-4FAC-6C55AF6A2C86}"/>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844" name="Tekstfelt 843">
                  <a:extLst>
                    <a:ext uri="{FF2B5EF4-FFF2-40B4-BE49-F238E27FC236}">
                      <a16:creationId xmlns:a16="http://schemas.microsoft.com/office/drawing/2014/main" id="{287B44AB-3362-BE99-ED70-0700699932C3}"/>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833" name="Tekstfelt 832">
                <a:extLst>
                  <a:ext uri="{FF2B5EF4-FFF2-40B4-BE49-F238E27FC236}">
                    <a16:creationId xmlns:a16="http://schemas.microsoft.com/office/drawing/2014/main" id="{CA94C2A0-9360-FA8B-66F3-C52845463E8E}"/>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694" name="Gruppe 693">
              <a:extLst>
                <a:ext uri="{FF2B5EF4-FFF2-40B4-BE49-F238E27FC236}">
                  <a16:creationId xmlns:a16="http://schemas.microsoft.com/office/drawing/2014/main" id="{389DDEAC-0E81-B4AF-8F8E-1E304E45ADBE}"/>
                </a:ext>
              </a:extLst>
            </p:cNvPr>
            <p:cNvGrpSpPr/>
            <p:nvPr/>
          </p:nvGrpSpPr>
          <p:grpSpPr>
            <a:xfrm>
              <a:off x="4671957" y="1121816"/>
              <a:ext cx="368493" cy="4975623"/>
              <a:chOff x="2884750" y="1599890"/>
              <a:chExt cx="368493" cy="4975623"/>
            </a:xfrm>
          </p:grpSpPr>
          <p:grpSp>
            <p:nvGrpSpPr>
              <p:cNvPr id="819" name="Gruppe 818">
                <a:extLst>
                  <a:ext uri="{FF2B5EF4-FFF2-40B4-BE49-F238E27FC236}">
                    <a16:creationId xmlns:a16="http://schemas.microsoft.com/office/drawing/2014/main" id="{C370C4B2-0342-11E3-F907-106C5A3F3290}"/>
                  </a:ext>
                </a:extLst>
              </p:cNvPr>
              <p:cNvGrpSpPr/>
              <p:nvPr/>
            </p:nvGrpSpPr>
            <p:grpSpPr>
              <a:xfrm>
                <a:off x="2884750" y="1599890"/>
                <a:ext cx="367348" cy="4975623"/>
                <a:chOff x="3468415" y="2185667"/>
                <a:chExt cx="367348" cy="4975623"/>
              </a:xfrm>
            </p:grpSpPr>
            <p:sp>
              <p:nvSpPr>
                <p:cNvPr id="821" name="Tekstfelt 820">
                  <a:extLst>
                    <a:ext uri="{FF2B5EF4-FFF2-40B4-BE49-F238E27FC236}">
                      <a16:creationId xmlns:a16="http://schemas.microsoft.com/office/drawing/2014/main" id="{D3CD529C-54F8-238B-1A78-D41CE123BEB1}"/>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822" name="Tekstfelt 821">
                  <a:extLst>
                    <a:ext uri="{FF2B5EF4-FFF2-40B4-BE49-F238E27FC236}">
                      <a16:creationId xmlns:a16="http://schemas.microsoft.com/office/drawing/2014/main" id="{075145C7-4B14-D035-0922-F9FD57B9BE90}"/>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823" name="Tekstfelt 822">
                  <a:extLst>
                    <a:ext uri="{FF2B5EF4-FFF2-40B4-BE49-F238E27FC236}">
                      <a16:creationId xmlns:a16="http://schemas.microsoft.com/office/drawing/2014/main" id="{A79FE090-00E5-CFFD-AAB7-32E1D3645A80}"/>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824" name="Tekstfelt 823">
                  <a:extLst>
                    <a:ext uri="{FF2B5EF4-FFF2-40B4-BE49-F238E27FC236}">
                      <a16:creationId xmlns:a16="http://schemas.microsoft.com/office/drawing/2014/main" id="{A38629EF-B75F-97B9-77FF-A7E25391444D}"/>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825" name="Tekstfelt 824">
                  <a:extLst>
                    <a:ext uri="{FF2B5EF4-FFF2-40B4-BE49-F238E27FC236}">
                      <a16:creationId xmlns:a16="http://schemas.microsoft.com/office/drawing/2014/main" id="{2BB0886B-FC9C-9FA5-2FCB-9ABCD2672140}"/>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826" name="Tekstfelt 825">
                  <a:extLst>
                    <a:ext uri="{FF2B5EF4-FFF2-40B4-BE49-F238E27FC236}">
                      <a16:creationId xmlns:a16="http://schemas.microsoft.com/office/drawing/2014/main" id="{6C2EB61B-1F5C-9D45-BC79-ED2A458962B0}"/>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827" name="Tekstfelt 826">
                  <a:extLst>
                    <a:ext uri="{FF2B5EF4-FFF2-40B4-BE49-F238E27FC236}">
                      <a16:creationId xmlns:a16="http://schemas.microsoft.com/office/drawing/2014/main" id="{265DFB1F-AC49-B76D-2DD5-D9174895728A}"/>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828" name="Tekstfelt 827">
                  <a:extLst>
                    <a:ext uri="{FF2B5EF4-FFF2-40B4-BE49-F238E27FC236}">
                      <a16:creationId xmlns:a16="http://schemas.microsoft.com/office/drawing/2014/main" id="{BDDADF53-3498-041C-8B8D-DF353826E639}"/>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829" name="Tekstfelt 828">
                  <a:extLst>
                    <a:ext uri="{FF2B5EF4-FFF2-40B4-BE49-F238E27FC236}">
                      <a16:creationId xmlns:a16="http://schemas.microsoft.com/office/drawing/2014/main" id="{88267E4C-51F0-B4CD-0BC2-B92E61DB2D11}"/>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830" name="Tekstfelt 829">
                  <a:extLst>
                    <a:ext uri="{FF2B5EF4-FFF2-40B4-BE49-F238E27FC236}">
                      <a16:creationId xmlns:a16="http://schemas.microsoft.com/office/drawing/2014/main" id="{7E8F61D2-507C-B3F3-A82D-5740AEBC6FC3}"/>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831" name="Tekstfelt 830">
                  <a:extLst>
                    <a:ext uri="{FF2B5EF4-FFF2-40B4-BE49-F238E27FC236}">
                      <a16:creationId xmlns:a16="http://schemas.microsoft.com/office/drawing/2014/main" id="{6AF108EA-849D-EE89-2EC3-A30A236EC65D}"/>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820" name="Tekstfelt 819">
                <a:extLst>
                  <a:ext uri="{FF2B5EF4-FFF2-40B4-BE49-F238E27FC236}">
                    <a16:creationId xmlns:a16="http://schemas.microsoft.com/office/drawing/2014/main" id="{D6CEB557-76C3-2FD4-F4FA-EDDB4561E43B}"/>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695" name="Gruppe 694">
              <a:extLst>
                <a:ext uri="{FF2B5EF4-FFF2-40B4-BE49-F238E27FC236}">
                  <a16:creationId xmlns:a16="http://schemas.microsoft.com/office/drawing/2014/main" id="{8463903C-9A09-6D06-8310-59980B63BC68}"/>
                </a:ext>
              </a:extLst>
            </p:cNvPr>
            <p:cNvGrpSpPr/>
            <p:nvPr/>
          </p:nvGrpSpPr>
          <p:grpSpPr>
            <a:xfrm>
              <a:off x="4246971" y="1119665"/>
              <a:ext cx="368493" cy="4977333"/>
              <a:chOff x="2884750" y="2033560"/>
              <a:chExt cx="368493" cy="4977333"/>
            </a:xfrm>
          </p:grpSpPr>
          <p:grpSp>
            <p:nvGrpSpPr>
              <p:cNvPr id="806" name="Gruppe 805">
                <a:extLst>
                  <a:ext uri="{FF2B5EF4-FFF2-40B4-BE49-F238E27FC236}">
                    <a16:creationId xmlns:a16="http://schemas.microsoft.com/office/drawing/2014/main" id="{5803CF26-3388-5172-ADD6-6E59116D06A4}"/>
                  </a:ext>
                </a:extLst>
              </p:cNvPr>
              <p:cNvGrpSpPr/>
              <p:nvPr/>
            </p:nvGrpSpPr>
            <p:grpSpPr>
              <a:xfrm>
                <a:off x="2884750" y="2033560"/>
                <a:ext cx="367348" cy="4977333"/>
                <a:chOff x="3468415" y="2619337"/>
                <a:chExt cx="367348" cy="4977333"/>
              </a:xfrm>
            </p:grpSpPr>
            <p:sp>
              <p:nvSpPr>
                <p:cNvPr id="808" name="Tekstfelt 807">
                  <a:extLst>
                    <a:ext uri="{FF2B5EF4-FFF2-40B4-BE49-F238E27FC236}">
                      <a16:creationId xmlns:a16="http://schemas.microsoft.com/office/drawing/2014/main" id="{AD7A8583-3C64-91D8-D882-CB6D75E4DA2E}"/>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809" name="Tekstfelt 808">
                  <a:extLst>
                    <a:ext uri="{FF2B5EF4-FFF2-40B4-BE49-F238E27FC236}">
                      <a16:creationId xmlns:a16="http://schemas.microsoft.com/office/drawing/2014/main" id="{AD17DAB2-FF46-9CBB-9739-FB3FCD3E8686}"/>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810" name="Tekstfelt 809">
                  <a:extLst>
                    <a:ext uri="{FF2B5EF4-FFF2-40B4-BE49-F238E27FC236}">
                      <a16:creationId xmlns:a16="http://schemas.microsoft.com/office/drawing/2014/main" id="{9208967F-C5F9-0E99-A10B-9747FF00F896}"/>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811" name="Tekstfelt 810">
                  <a:extLst>
                    <a:ext uri="{FF2B5EF4-FFF2-40B4-BE49-F238E27FC236}">
                      <a16:creationId xmlns:a16="http://schemas.microsoft.com/office/drawing/2014/main" id="{15E16C8E-36D5-3309-6747-8D8E6C7020F6}"/>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812" name="Tekstfelt 811">
                  <a:extLst>
                    <a:ext uri="{FF2B5EF4-FFF2-40B4-BE49-F238E27FC236}">
                      <a16:creationId xmlns:a16="http://schemas.microsoft.com/office/drawing/2014/main" id="{0648C45C-ED1F-7A00-3544-28B4899638E5}"/>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813" name="Tekstfelt 812">
                  <a:extLst>
                    <a:ext uri="{FF2B5EF4-FFF2-40B4-BE49-F238E27FC236}">
                      <a16:creationId xmlns:a16="http://schemas.microsoft.com/office/drawing/2014/main" id="{FF49F868-1422-71F3-45E6-06C60372C2C7}"/>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814" name="Tekstfelt 813">
                  <a:extLst>
                    <a:ext uri="{FF2B5EF4-FFF2-40B4-BE49-F238E27FC236}">
                      <a16:creationId xmlns:a16="http://schemas.microsoft.com/office/drawing/2014/main" id="{C4080CF1-33C7-AE8B-29C8-682F7569B435}"/>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815" name="Tekstfelt 814">
                  <a:extLst>
                    <a:ext uri="{FF2B5EF4-FFF2-40B4-BE49-F238E27FC236}">
                      <a16:creationId xmlns:a16="http://schemas.microsoft.com/office/drawing/2014/main" id="{5185967D-DEE7-E5AB-D7D2-574929D4BCFF}"/>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816" name="Tekstfelt 815">
                  <a:extLst>
                    <a:ext uri="{FF2B5EF4-FFF2-40B4-BE49-F238E27FC236}">
                      <a16:creationId xmlns:a16="http://schemas.microsoft.com/office/drawing/2014/main" id="{15121231-30F3-F9A6-AB51-E04D8F932A4B}"/>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817" name="Tekstfelt 816">
                  <a:extLst>
                    <a:ext uri="{FF2B5EF4-FFF2-40B4-BE49-F238E27FC236}">
                      <a16:creationId xmlns:a16="http://schemas.microsoft.com/office/drawing/2014/main" id="{8770E132-F5B1-6B60-CDA2-B89D99BC5E1C}"/>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818" name="Tekstfelt 817">
                  <a:extLst>
                    <a:ext uri="{FF2B5EF4-FFF2-40B4-BE49-F238E27FC236}">
                      <a16:creationId xmlns:a16="http://schemas.microsoft.com/office/drawing/2014/main" id="{8A7B896C-BEEB-4B17-5D0F-03203A8FFBB7}"/>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807" name="Tekstfelt 806">
                <a:extLst>
                  <a:ext uri="{FF2B5EF4-FFF2-40B4-BE49-F238E27FC236}">
                    <a16:creationId xmlns:a16="http://schemas.microsoft.com/office/drawing/2014/main" id="{1C4ABCBC-C15D-3F18-0C1F-4D1545146E1E}"/>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696" name="Gruppe 695">
              <a:extLst>
                <a:ext uri="{FF2B5EF4-FFF2-40B4-BE49-F238E27FC236}">
                  <a16:creationId xmlns:a16="http://schemas.microsoft.com/office/drawing/2014/main" id="{7E25928C-024D-A34E-73E9-BED012C9C31F}"/>
                </a:ext>
              </a:extLst>
            </p:cNvPr>
            <p:cNvGrpSpPr/>
            <p:nvPr/>
          </p:nvGrpSpPr>
          <p:grpSpPr>
            <a:xfrm>
              <a:off x="3805124" y="1117111"/>
              <a:ext cx="369796" cy="4983796"/>
              <a:chOff x="2884750" y="2468352"/>
              <a:chExt cx="369796" cy="4983796"/>
            </a:xfrm>
          </p:grpSpPr>
          <p:grpSp>
            <p:nvGrpSpPr>
              <p:cNvPr id="793" name="Gruppe 792">
                <a:extLst>
                  <a:ext uri="{FF2B5EF4-FFF2-40B4-BE49-F238E27FC236}">
                    <a16:creationId xmlns:a16="http://schemas.microsoft.com/office/drawing/2014/main" id="{C80D9B47-9E16-FA55-C985-A497A59E2D86}"/>
                  </a:ext>
                </a:extLst>
              </p:cNvPr>
              <p:cNvGrpSpPr/>
              <p:nvPr/>
            </p:nvGrpSpPr>
            <p:grpSpPr>
              <a:xfrm>
                <a:off x="2884750" y="2468352"/>
                <a:ext cx="369796" cy="4983796"/>
                <a:chOff x="3468415" y="3054129"/>
                <a:chExt cx="369796" cy="4983796"/>
              </a:xfrm>
            </p:grpSpPr>
            <p:sp>
              <p:nvSpPr>
                <p:cNvPr id="795" name="Tekstfelt 794">
                  <a:extLst>
                    <a:ext uri="{FF2B5EF4-FFF2-40B4-BE49-F238E27FC236}">
                      <a16:creationId xmlns:a16="http://schemas.microsoft.com/office/drawing/2014/main" id="{D10532BD-345F-D18E-BA16-AC7EF5063935}"/>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796" name="Tekstfelt 795">
                  <a:extLst>
                    <a:ext uri="{FF2B5EF4-FFF2-40B4-BE49-F238E27FC236}">
                      <a16:creationId xmlns:a16="http://schemas.microsoft.com/office/drawing/2014/main" id="{4D630879-8472-6B4D-E05F-B1583CC161B1}"/>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797" name="Tekstfelt 796">
                  <a:extLst>
                    <a:ext uri="{FF2B5EF4-FFF2-40B4-BE49-F238E27FC236}">
                      <a16:creationId xmlns:a16="http://schemas.microsoft.com/office/drawing/2014/main" id="{73320EF1-C0E9-F04B-FF82-EADB330F364A}"/>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798" name="Tekstfelt 797">
                  <a:extLst>
                    <a:ext uri="{FF2B5EF4-FFF2-40B4-BE49-F238E27FC236}">
                      <a16:creationId xmlns:a16="http://schemas.microsoft.com/office/drawing/2014/main" id="{438B086E-9671-E4DA-8ED1-894DCCD5A8B4}"/>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799" name="Tekstfelt 798">
                  <a:extLst>
                    <a:ext uri="{FF2B5EF4-FFF2-40B4-BE49-F238E27FC236}">
                      <a16:creationId xmlns:a16="http://schemas.microsoft.com/office/drawing/2014/main" id="{693ED800-9B1D-02D2-722F-56F9B5AAC52F}"/>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800" name="Tekstfelt 799">
                  <a:extLst>
                    <a:ext uri="{FF2B5EF4-FFF2-40B4-BE49-F238E27FC236}">
                      <a16:creationId xmlns:a16="http://schemas.microsoft.com/office/drawing/2014/main" id="{EA49187E-12D0-E55F-1201-0E9C52CF6B7E}"/>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801" name="Tekstfelt 800">
                  <a:extLst>
                    <a:ext uri="{FF2B5EF4-FFF2-40B4-BE49-F238E27FC236}">
                      <a16:creationId xmlns:a16="http://schemas.microsoft.com/office/drawing/2014/main" id="{2C35D60B-6068-567B-C47A-2B3B427B46BE}"/>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802" name="Tekstfelt 801">
                  <a:extLst>
                    <a:ext uri="{FF2B5EF4-FFF2-40B4-BE49-F238E27FC236}">
                      <a16:creationId xmlns:a16="http://schemas.microsoft.com/office/drawing/2014/main" id="{88D5ABD9-D879-0085-55DA-78F27EA4FDE3}"/>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803" name="Tekstfelt 802">
                  <a:extLst>
                    <a:ext uri="{FF2B5EF4-FFF2-40B4-BE49-F238E27FC236}">
                      <a16:creationId xmlns:a16="http://schemas.microsoft.com/office/drawing/2014/main" id="{305BA666-ECD1-A700-3DFF-252E3701B4E6}"/>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804" name="Tekstfelt 803">
                  <a:extLst>
                    <a:ext uri="{FF2B5EF4-FFF2-40B4-BE49-F238E27FC236}">
                      <a16:creationId xmlns:a16="http://schemas.microsoft.com/office/drawing/2014/main" id="{4A5394C4-7F22-E1D7-4EF9-A415C8F8F99D}"/>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805" name="Tekstfelt 804">
                  <a:extLst>
                    <a:ext uri="{FF2B5EF4-FFF2-40B4-BE49-F238E27FC236}">
                      <a16:creationId xmlns:a16="http://schemas.microsoft.com/office/drawing/2014/main" id="{9E72D240-88C4-A3DC-E3CB-BE0A8C41A25E}"/>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794" name="Tekstfelt 793">
                <a:extLst>
                  <a:ext uri="{FF2B5EF4-FFF2-40B4-BE49-F238E27FC236}">
                    <a16:creationId xmlns:a16="http://schemas.microsoft.com/office/drawing/2014/main" id="{6DAA1724-A106-F973-385E-A139DBA1CC6C}"/>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697" name="Gruppe 696">
              <a:extLst>
                <a:ext uri="{FF2B5EF4-FFF2-40B4-BE49-F238E27FC236}">
                  <a16:creationId xmlns:a16="http://schemas.microsoft.com/office/drawing/2014/main" id="{293AD808-0988-6033-6217-EDC8F0706187}"/>
                </a:ext>
              </a:extLst>
            </p:cNvPr>
            <p:cNvGrpSpPr/>
            <p:nvPr/>
          </p:nvGrpSpPr>
          <p:grpSpPr>
            <a:xfrm>
              <a:off x="3380676" y="1113679"/>
              <a:ext cx="368678" cy="4985735"/>
              <a:chOff x="2885868" y="2899782"/>
              <a:chExt cx="368678" cy="4985735"/>
            </a:xfrm>
          </p:grpSpPr>
          <p:grpSp>
            <p:nvGrpSpPr>
              <p:cNvPr id="780" name="Gruppe 779">
                <a:extLst>
                  <a:ext uri="{FF2B5EF4-FFF2-40B4-BE49-F238E27FC236}">
                    <a16:creationId xmlns:a16="http://schemas.microsoft.com/office/drawing/2014/main" id="{760CE253-9126-C478-3A48-6344405E29BD}"/>
                  </a:ext>
                </a:extLst>
              </p:cNvPr>
              <p:cNvGrpSpPr/>
              <p:nvPr/>
            </p:nvGrpSpPr>
            <p:grpSpPr>
              <a:xfrm>
                <a:off x="2885868" y="2899782"/>
                <a:ext cx="368678" cy="4985735"/>
                <a:chOff x="3469533" y="3485559"/>
                <a:chExt cx="368678" cy="4985735"/>
              </a:xfrm>
            </p:grpSpPr>
            <p:sp>
              <p:nvSpPr>
                <p:cNvPr id="782" name="Tekstfelt 781">
                  <a:extLst>
                    <a:ext uri="{FF2B5EF4-FFF2-40B4-BE49-F238E27FC236}">
                      <a16:creationId xmlns:a16="http://schemas.microsoft.com/office/drawing/2014/main" id="{69AF58E5-FD90-535D-965B-B4FDAD23F059}"/>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783" name="Tekstfelt 782">
                  <a:extLst>
                    <a:ext uri="{FF2B5EF4-FFF2-40B4-BE49-F238E27FC236}">
                      <a16:creationId xmlns:a16="http://schemas.microsoft.com/office/drawing/2014/main" id="{82034423-8747-3F19-41AD-9E4641EA6936}"/>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784" name="Tekstfelt 783">
                  <a:extLst>
                    <a:ext uri="{FF2B5EF4-FFF2-40B4-BE49-F238E27FC236}">
                      <a16:creationId xmlns:a16="http://schemas.microsoft.com/office/drawing/2014/main" id="{D8F63DB7-7207-EE76-5EB1-6616403DA55E}"/>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785" name="Tekstfelt 784">
                  <a:extLst>
                    <a:ext uri="{FF2B5EF4-FFF2-40B4-BE49-F238E27FC236}">
                      <a16:creationId xmlns:a16="http://schemas.microsoft.com/office/drawing/2014/main" id="{4248CE6B-19EB-F6E7-3536-F35BD27433DD}"/>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786" name="Tekstfelt 785">
                  <a:extLst>
                    <a:ext uri="{FF2B5EF4-FFF2-40B4-BE49-F238E27FC236}">
                      <a16:creationId xmlns:a16="http://schemas.microsoft.com/office/drawing/2014/main" id="{54E91A5F-E5EE-33BF-87CD-DFF249C808C9}"/>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787" name="Tekstfelt 786">
                  <a:extLst>
                    <a:ext uri="{FF2B5EF4-FFF2-40B4-BE49-F238E27FC236}">
                      <a16:creationId xmlns:a16="http://schemas.microsoft.com/office/drawing/2014/main" id="{4FBD68A9-7DA7-5F0C-F474-B3796B564FA7}"/>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788" name="Tekstfelt 787">
                  <a:extLst>
                    <a:ext uri="{FF2B5EF4-FFF2-40B4-BE49-F238E27FC236}">
                      <a16:creationId xmlns:a16="http://schemas.microsoft.com/office/drawing/2014/main" id="{6A7B1284-2FDA-2A2B-BF79-1062F2882DE7}"/>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789" name="Tekstfelt 788">
                  <a:extLst>
                    <a:ext uri="{FF2B5EF4-FFF2-40B4-BE49-F238E27FC236}">
                      <a16:creationId xmlns:a16="http://schemas.microsoft.com/office/drawing/2014/main" id="{56E2E86D-E281-1553-BADD-2660723F66D5}"/>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790" name="Tekstfelt 789">
                  <a:extLst>
                    <a:ext uri="{FF2B5EF4-FFF2-40B4-BE49-F238E27FC236}">
                      <a16:creationId xmlns:a16="http://schemas.microsoft.com/office/drawing/2014/main" id="{512D71F4-F0A7-B640-45B5-3CDF7AB23ABF}"/>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791" name="Tekstfelt 790">
                  <a:extLst>
                    <a:ext uri="{FF2B5EF4-FFF2-40B4-BE49-F238E27FC236}">
                      <a16:creationId xmlns:a16="http://schemas.microsoft.com/office/drawing/2014/main" id="{1AAF0F2D-03DC-E433-5021-3D32C209F3C9}"/>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792" name="Tekstfelt 791">
                  <a:extLst>
                    <a:ext uri="{FF2B5EF4-FFF2-40B4-BE49-F238E27FC236}">
                      <a16:creationId xmlns:a16="http://schemas.microsoft.com/office/drawing/2014/main" id="{E62C8619-A902-A6BC-54AB-8093A7E27FC5}"/>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781" name="Tekstfelt 780">
                <a:extLst>
                  <a:ext uri="{FF2B5EF4-FFF2-40B4-BE49-F238E27FC236}">
                    <a16:creationId xmlns:a16="http://schemas.microsoft.com/office/drawing/2014/main" id="{0EE28447-0B38-28D8-44A4-BD4E99475D25}"/>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698" name="Gruppe 697">
              <a:extLst>
                <a:ext uri="{FF2B5EF4-FFF2-40B4-BE49-F238E27FC236}">
                  <a16:creationId xmlns:a16="http://schemas.microsoft.com/office/drawing/2014/main" id="{D6881085-0FF1-E607-A63C-01EC6AAE59AD}"/>
                </a:ext>
              </a:extLst>
            </p:cNvPr>
            <p:cNvGrpSpPr/>
            <p:nvPr/>
          </p:nvGrpSpPr>
          <p:grpSpPr>
            <a:xfrm>
              <a:off x="2937190" y="1122934"/>
              <a:ext cx="368270" cy="4971649"/>
              <a:chOff x="2886987" y="3331213"/>
              <a:chExt cx="368270" cy="4971649"/>
            </a:xfrm>
          </p:grpSpPr>
          <p:grpSp>
            <p:nvGrpSpPr>
              <p:cNvPr id="767" name="Gruppe 766">
                <a:extLst>
                  <a:ext uri="{FF2B5EF4-FFF2-40B4-BE49-F238E27FC236}">
                    <a16:creationId xmlns:a16="http://schemas.microsoft.com/office/drawing/2014/main" id="{381ECC15-76C8-BC0E-44B3-E24D2717871C}"/>
                  </a:ext>
                </a:extLst>
              </p:cNvPr>
              <p:cNvGrpSpPr/>
              <p:nvPr/>
            </p:nvGrpSpPr>
            <p:grpSpPr>
              <a:xfrm>
                <a:off x="2886987" y="3331213"/>
                <a:ext cx="368270" cy="4971649"/>
                <a:chOff x="3470652" y="3916990"/>
                <a:chExt cx="368270" cy="4971649"/>
              </a:xfrm>
            </p:grpSpPr>
            <p:sp>
              <p:nvSpPr>
                <p:cNvPr id="769" name="Tekstfelt 768">
                  <a:extLst>
                    <a:ext uri="{FF2B5EF4-FFF2-40B4-BE49-F238E27FC236}">
                      <a16:creationId xmlns:a16="http://schemas.microsoft.com/office/drawing/2014/main" id="{FD8F3299-2D3E-CECF-35D2-9F5523DD937D}"/>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770" name="Tekstfelt 769">
                  <a:extLst>
                    <a:ext uri="{FF2B5EF4-FFF2-40B4-BE49-F238E27FC236}">
                      <a16:creationId xmlns:a16="http://schemas.microsoft.com/office/drawing/2014/main" id="{E9AA69A4-AF90-5758-D2FA-3F1D5FAD3909}"/>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771" name="Tekstfelt 770">
                  <a:extLst>
                    <a:ext uri="{FF2B5EF4-FFF2-40B4-BE49-F238E27FC236}">
                      <a16:creationId xmlns:a16="http://schemas.microsoft.com/office/drawing/2014/main" id="{C1C7B1EB-44D2-E712-F967-C2BF94DD079A}"/>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772" name="Tekstfelt 771">
                  <a:extLst>
                    <a:ext uri="{FF2B5EF4-FFF2-40B4-BE49-F238E27FC236}">
                      <a16:creationId xmlns:a16="http://schemas.microsoft.com/office/drawing/2014/main" id="{C51EFE4A-1167-7057-E188-9053550A1741}"/>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773" name="Tekstfelt 772">
                  <a:extLst>
                    <a:ext uri="{FF2B5EF4-FFF2-40B4-BE49-F238E27FC236}">
                      <a16:creationId xmlns:a16="http://schemas.microsoft.com/office/drawing/2014/main" id="{B3AD4B0F-C943-0CAC-A06E-A52D76CE70DF}"/>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774" name="Tekstfelt 773">
                  <a:extLst>
                    <a:ext uri="{FF2B5EF4-FFF2-40B4-BE49-F238E27FC236}">
                      <a16:creationId xmlns:a16="http://schemas.microsoft.com/office/drawing/2014/main" id="{3530F023-2680-B257-1097-9B19E96D1756}"/>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775" name="Tekstfelt 774">
                  <a:extLst>
                    <a:ext uri="{FF2B5EF4-FFF2-40B4-BE49-F238E27FC236}">
                      <a16:creationId xmlns:a16="http://schemas.microsoft.com/office/drawing/2014/main" id="{92D1D966-1FEF-AE43-DF57-9E0EF018DCBF}"/>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776" name="Tekstfelt 775">
                  <a:extLst>
                    <a:ext uri="{FF2B5EF4-FFF2-40B4-BE49-F238E27FC236}">
                      <a16:creationId xmlns:a16="http://schemas.microsoft.com/office/drawing/2014/main" id="{142A4BE0-1AAF-8F35-426F-2079BC1438F1}"/>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777" name="Tekstfelt 776">
                  <a:extLst>
                    <a:ext uri="{FF2B5EF4-FFF2-40B4-BE49-F238E27FC236}">
                      <a16:creationId xmlns:a16="http://schemas.microsoft.com/office/drawing/2014/main" id="{741BED91-9270-B7A0-BF2A-850F678AE261}"/>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778" name="Tekstfelt 777">
                  <a:extLst>
                    <a:ext uri="{FF2B5EF4-FFF2-40B4-BE49-F238E27FC236}">
                      <a16:creationId xmlns:a16="http://schemas.microsoft.com/office/drawing/2014/main" id="{62D5642C-8F74-D27E-C2C0-2B8957664DF1}"/>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779" name="Tekstfelt 778">
                  <a:extLst>
                    <a:ext uri="{FF2B5EF4-FFF2-40B4-BE49-F238E27FC236}">
                      <a16:creationId xmlns:a16="http://schemas.microsoft.com/office/drawing/2014/main" id="{94456B4A-A12C-F4EF-9B92-B96ACE04168D}"/>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768" name="Tekstfelt 767">
                <a:extLst>
                  <a:ext uri="{FF2B5EF4-FFF2-40B4-BE49-F238E27FC236}">
                    <a16:creationId xmlns:a16="http://schemas.microsoft.com/office/drawing/2014/main" id="{FD20819A-23B4-D4DE-8A57-0D168D3934B6}"/>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699" name="Gruppe 698">
              <a:extLst>
                <a:ext uri="{FF2B5EF4-FFF2-40B4-BE49-F238E27FC236}">
                  <a16:creationId xmlns:a16="http://schemas.microsoft.com/office/drawing/2014/main" id="{B4A976CE-C776-AA01-4103-8A0B2DABB478}"/>
                </a:ext>
              </a:extLst>
            </p:cNvPr>
            <p:cNvGrpSpPr/>
            <p:nvPr/>
          </p:nvGrpSpPr>
          <p:grpSpPr>
            <a:xfrm>
              <a:off x="2515019" y="1122283"/>
              <a:ext cx="367153" cy="4979236"/>
              <a:chOff x="2888104" y="3762643"/>
              <a:chExt cx="367153" cy="4979236"/>
            </a:xfrm>
          </p:grpSpPr>
          <p:grpSp>
            <p:nvGrpSpPr>
              <p:cNvPr id="754" name="Gruppe 753">
                <a:extLst>
                  <a:ext uri="{FF2B5EF4-FFF2-40B4-BE49-F238E27FC236}">
                    <a16:creationId xmlns:a16="http://schemas.microsoft.com/office/drawing/2014/main" id="{779411B9-3478-710F-5E18-3361CAE4F78F}"/>
                  </a:ext>
                </a:extLst>
              </p:cNvPr>
              <p:cNvGrpSpPr/>
              <p:nvPr/>
            </p:nvGrpSpPr>
            <p:grpSpPr>
              <a:xfrm>
                <a:off x="2888104" y="3762643"/>
                <a:ext cx="367153" cy="4979236"/>
                <a:chOff x="3471769" y="4348420"/>
                <a:chExt cx="367153" cy="4979236"/>
              </a:xfrm>
            </p:grpSpPr>
            <p:sp>
              <p:nvSpPr>
                <p:cNvPr id="756" name="Tekstfelt 755">
                  <a:extLst>
                    <a:ext uri="{FF2B5EF4-FFF2-40B4-BE49-F238E27FC236}">
                      <a16:creationId xmlns:a16="http://schemas.microsoft.com/office/drawing/2014/main" id="{4D6C2334-0DA1-295B-67DD-96BDDC67F5CD}"/>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757" name="Tekstfelt 756">
                  <a:extLst>
                    <a:ext uri="{FF2B5EF4-FFF2-40B4-BE49-F238E27FC236}">
                      <a16:creationId xmlns:a16="http://schemas.microsoft.com/office/drawing/2014/main" id="{0A15FD09-EA51-1E92-C6FB-C4FC1ECF5B63}"/>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758" name="Tekstfelt 757">
                  <a:extLst>
                    <a:ext uri="{FF2B5EF4-FFF2-40B4-BE49-F238E27FC236}">
                      <a16:creationId xmlns:a16="http://schemas.microsoft.com/office/drawing/2014/main" id="{1EB0890F-0B7B-AB89-BA24-A9949E8A72D4}"/>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759" name="Tekstfelt 758">
                  <a:extLst>
                    <a:ext uri="{FF2B5EF4-FFF2-40B4-BE49-F238E27FC236}">
                      <a16:creationId xmlns:a16="http://schemas.microsoft.com/office/drawing/2014/main" id="{6C050FE4-E77B-297C-F150-921FD2309DCC}"/>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760" name="Tekstfelt 759">
                  <a:extLst>
                    <a:ext uri="{FF2B5EF4-FFF2-40B4-BE49-F238E27FC236}">
                      <a16:creationId xmlns:a16="http://schemas.microsoft.com/office/drawing/2014/main" id="{E34C5D4F-5715-19DA-D19D-AED55B9B09C0}"/>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761" name="Tekstfelt 760">
                  <a:extLst>
                    <a:ext uri="{FF2B5EF4-FFF2-40B4-BE49-F238E27FC236}">
                      <a16:creationId xmlns:a16="http://schemas.microsoft.com/office/drawing/2014/main" id="{F108D748-213B-D128-7E58-050F5950F0AC}"/>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762" name="Tekstfelt 761">
                  <a:extLst>
                    <a:ext uri="{FF2B5EF4-FFF2-40B4-BE49-F238E27FC236}">
                      <a16:creationId xmlns:a16="http://schemas.microsoft.com/office/drawing/2014/main" id="{B0CD868E-B25C-8678-157B-D78E7D35E870}"/>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763" name="Tekstfelt 762">
                  <a:extLst>
                    <a:ext uri="{FF2B5EF4-FFF2-40B4-BE49-F238E27FC236}">
                      <a16:creationId xmlns:a16="http://schemas.microsoft.com/office/drawing/2014/main" id="{A91D3720-81F1-8ACE-D1F0-2232B2A931D1}"/>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764" name="Tekstfelt 763">
                  <a:extLst>
                    <a:ext uri="{FF2B5EF4-FFF2-40B4-BE49-F238E27FC236}">
                      <a16:creationId xmlns:a16="http://schemas.microsoft.com/office/drawing/2014/main" id="{DBE4C4A1-2098-839D-842A-6588388ED474}"/>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765" name="Tekstfelt 764">
                  <a:extLst>
                    <a:ext uri="{FF2B5EF4-FFF2-40B4-BE49-F238E27FC236}">
                      <a16:creationId xmlns:a16="http://schemas.microsoft.com/office/drawing/2014/main" id="{EFC4E342-870E-E9D4-A40F-2544F57D7A7C}"/>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766" name="Tekstfelt 765">
                  <a:extLst>
                    <a:ext uri="{FF2B5EF4-FFF2-40B4-BE49-F238E27FC236}">
                      <a16:creationId xmlns:a16="http://schemas.microsoft.com/office/drawing/2014/main" id="{74822193-6BD2-28E0-56E7-F9D7D613FF82}"/>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755" name="Tekstfelt 754">
                <a:extLst>
                  <a:ext uri="{FF2B5EF4-FFF2-40B4-BE49-F238E27FC236}">
                    <a16:creationId xmlns:a16="http://schemas.microsoft.com/office/drawing/2014/main" id="{796A5EC4-D5B7-E9EE-AD51-A4F188C8F038}"/>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700" name="Gruppe 699">
              <a:extLst>
                <a:ext uri="{FF2B5EF4-FFF2-40B4-BE49-F238E27FC236}">
                  <a16:creationId xmlns:a16="http://schemas.microsoft.com/office/drawing/2014/main" id="{D04C1B1B-EDA5-A3C0-328A-DECCC9AE32FE}"/>
                </a:ext>
              </a:extLst>
            </p:cNvPr>
            <p:cNvGrpSpPr/>
            <p:nvPr/>
          </p:nvGrpSpPr>
          <p:grpSpPr>
            <a:xfrm>
              <a:off x="2079105" y="1121316"/>
              <a:ext cx="366035" cy="4982137"/>
              <a:chOff x="2889222" y="4194071"/>
              <a:chExt cx="366035" cy="4982137"/>
            </a:xfrm>
          </p:grpSpPr>
          <p:grpSp>
            <p:nvGrpSpPr>
              <p:cNvPr id="741" name="Gruppe 740">
                <a:extLst>
                  <a:ext uri="{FF2B5EF4-FFF2-40B4-BE49-F238E27FC236}">
                    <a16:creationId xmlns:a16="http://schemas.microsoft.com/office/drawing/2014/main" id="{662F8307-4C4B-8765-E002-3CEEF09168FC}"/>
                  </a:ext>
                </a:extLst>
              </p:cNvPr>
              <p:cNvGrpSpPr/>
              <p:nvPr/>
            </p:nvGrpSpPr>
            <p:grpSpPr>
              <a:xfrm>
                <a:off x="2889222" y="4194071"/>
                <a:ext cx="366035" cy="4982137"/>
                <a:chOff x="3472887" y="4779848"/>
                <a:chExt cx="366035" cy="4982137"/>
              </a:xfrm>
            </p:grpSpPr>
            <p:sp>
              <p:nvSpPr>
                <p:cNvPr id="743" name="Tekstfelt 742">
                  <a:extLst>
                    <a:ext uri="{FF2B5EF4-FFF2-40B4-BE49-F238E27FC236}">
                      <a16:creationId xmlns:a16="http://schemas.microsoft.com/office/drawing/2014/main" id="{41B2286C-BFFB-6174-4073-D5C21DD1614F}"/>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744" name="Tekstfelt 743">
                  <a:extLst>
                    <a:ext uri="{FF2B5EF4-FFF2-40B4-BE49-F238E27FC236}">
                      <a16:creationId xmlns:a16="http://schemas.microsoft.com/office/drawing/2014/main" id="{C4304D75-2866-BFCB-619D-A1A3B636D666}"/>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745" name="Tekstfelt 744">
                  <a:extLst>
                    <a:ext uri="{FF2B5EF4-FFF2-40B4-BE49-F238E27FC236}">
                      <a16:creationId xmlns:a16="http://schemas.microsoft.com/office/drawing/2014/main" id="{9501FDA5-9796-6FAC-C3E7-F2CE5C29271F}"/>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746" name="Tekstfelt 745">
                  <a:extLst>
                    <a:ext uri="{FF2B5EF4-FFF2-40B4-BE49-F238E27FC236}">
                      <a16:creationId xmlns:a16="http://schemas.microsoft.com/office/drawing/2014/main" id="{3E54E2CE-7E90-0E83-3F5E-3F25AD92E21A}"/>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747" name="Tekstfelt 746">
                  <a:extLst>
                    <a:ext uri="{FF2B5EF4-FFF2-40B4-BE49-F238E27FC236}">
                      <a16:creationId xmlns:a16="http://schemas.microsoft.com/office/drawing/2014/main" id="{63184248-E0D4-BDEC-F479-760BFA4DEEB0}"/>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748" name="Tekstfelt 747">
                  <a:extLst>
                    <a:ext uri="{FF2B5EF4-FFF2-40B4-BE49-F238E27FC236}">
                      <a16:creationId xmlns:a16="http://schemas.microsoft.com/office/drawing/2014/main" id="{9CFAD846-82D7-FB9A-572C-C473FE87D683}"/>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749" name="Tekstfelt 748">
                  <a:extLst>
                    <a:ext uri="{FF2B5EF4-FFF2-40B4-BE49-F238E27FC236}">
                      <a16:creationId xmlns:a16="http://schemas.microsoft.com/office/drawing/2014/main" id="{E0114CA6-A138-0D45-E7D9-51287329513E}"/>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750" name="Tekstfelt 749">
                  <a:extLst>
                    <a:ext uri="{FF2B5EF4-FFF2-40B4-BE49-F238E27FC236}">
                      <a16:creationId xmlns:a16="http://schemas.microsoft.com/office/drawing/2014/main" id="{B2389FEE-B315-D0A6-ED75-80C98625C18D}"/>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751" name="Tekstfelt 750">
                  <a:extLst>
                    <a:ext uri="{FF2B5EF4-FFF2-40B4-BE49-F238E27FC236}">
                      <a16:creationId xmlns:a16="http://schemas.microsoft.com/office/drawing/2014/main" id="{8B9051DD-84C2-26E0-E95C-A51AF2A51E66}"/>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752" name="Tekstfelt 751">
                  <a:extLst>
                    <a:ext uri="{FF2B5EF4-FFF2-40B4-BE49-F238E27FC236}">
                      <a16:creationId xmlns:a16="http://schemas.microsoft.com/office/drawing/2014/main" id="{E3AC463A-2A70-73AA-CCBE-4C0C2CA0202D}"/>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753" name="Tekstfelt 752">
                  <a:extLst>
                    <a:ext uri="{FF2B5EF4-FFF2-40B4-BE49-F238E27FC236}">
                      <a16:creationId xmlns:a16="http://schemas.microsoft.com/office/drawing/2014/main" id="{9695205F-9C10-FEEC-022B-F3563B46AABA}"/>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742" name="Tekstfelt 741">
                <a:extLst>
                  <a:ext uri="{FF2B5EF4-FFF2-40B4-BE49-F238E27FC236}">
                    <a16:creationId xmlns:a16="http://schemas.microsoft.com/office/drawing/2014/main" id="{F2A28DF5-1CD3-23D1-2673-C50EB9F0210D}"/>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701" name="Gruppe 700">
              <a:extLst>
                <a:ext uri="{FF2B5EF4-FFF2-40B4-BE49-F238E27FC236}">
                  <a16:creationId xmlns:a16="http://schemas.microsoft.com/office/drawing/2014/main" id="{923DC0F5-90E2-76BE-25A0-F8FE92F75735}"/>
                </a:ext>
              </a:extLst>
            </p:cNvPr>
            <p:cNvGrpSpPr/>
            <p:nvPr/>
          </p:nvGrpSpPr>
          <p:grpSpPr>
            <a:xfrm>
              <a:off x="1644217" y="1117917"/>
              <a:ext cx="361556" cy="4982775"/>
              <a:chOff x="2893701" y="4625501"/>
              <a:chExt cx="361556" cy="4982775"/>
            </a:xfrm>
          </p:grpSpPr>
          <p:grpSp>
            <p:nvGrpSpPr>
              <p:cNvPr id="728" name="Gruppe 727">
                <a:extLst>
                  <a:ext uri="{FF2B5EF4-FFF2-40B4-BE49-F238E27FC236}">
                    <a16:creationId xmlns:a16="http://schemas.microsoft.com/office/drawing/2014/main" id="{8B1982CB-A8D0-8E14-D4A1-C69626E6D895}"/>
                  </a:ext>
                </a:extLst>
              </p:cNvPr>
              <p:cNvGrpSpPr/>
              <p:nvPr/>
            </p:nvGrpSpPr>
            <p:grpSpPr>
              <a:xfrm>
                <a:off x="2893701" y="4625501"/>
                <a:ext cx="361556" cy="4982775"/>
                <a:chOff x="3477366" y="5211278"/>
                <a:chExt cx="361556" cy="4982775"/>
              </a:xfrm>
            </p:grpSpPr>
            <p:sp>
              <p:nvSpPr>
                <p:cNvPr id="730" name="Tekstfelt 729">
                  <a:extLst>
                    <a:ext uri="{FF2B5EF4-FFF2-40B4-BE49-F238E27FC236}">
                      <a16:creationId xmlns:a16="http://schemas.microsoft.com/office/drawing/2014/main" id="{8E79C032-5D99-3C8C-869A-067146F07CA4}"/>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731" name="Tekstfelt 730">
                  <a:extLst>
                    <a:ext uri="{FF2B5EF4-FFF2-40B4-BE49-F238E27FC236}">
                      <a16:creationId xmlns:a16="http://schemas.microsoft.com/office/drawing/2014/main" id="{94469789-CB57-DE43-EFD6-19021755A739}"/>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732" name="Tekstfelt 731">
                  <a:extLst>
                    <a:ext uri="{FF2B5EF4-FFF2-40B4-BE49-F238E27FC236}">
                      <a16:creationId xmlns:a16="http://schemas.microsoft.com/office/drawing/2014/main" id="{F63D26C5-A9F6-13F3-B7A1-4D2F412BCA7B}"/>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733" name="Tekstfelt 732">
                  <a:extLst>
                    <a:ext uri="{FF2B5EF4-FFF2-40B4-BE49-F238E27FC236}">
                      <a16:creationId xmlns:a16="http://schemas.microsoft.com/office/drawing/2014/main" id="{0518C7A4-C774-BCD3-2E51-45DFAF7A7525}"/>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734" name="Tekstfelt 733">
                  <a:extLst>
                    <a:ext uri="{FF2B5EF4-FFF2-40B4-BE49-F238E27FC236}">
                      <a16:creationId xmlns:a16="http://schemas.microsoft.com/office/drawing/2014/main" id="{14815F4C-ED77-66DC-C6C7-9D377054AF8C}"/>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735" name="Tekstfelt 734">
                  <a:extLst>
                    <a:ext uri="{FF2B5EF4-FFF2-40B4-BE49-F238E27FC236}">
                      <a16:creationId xmlns:a16="http://schemas.microsoft.com/office/drawing/2014/main" id="{028FB523-AA53-F22C-15AF-B11FBDF253AF}"/>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736" name="Tekstfelt 735">
                  <a:extLst>
                    <a:ext uri="{FF2B5EF4-FFF2-40B4-BE49-F238E27FC236}">
                      <a16:creationId xmlns:a16="http://schemas.microsoft.com/office/drawing/2014/main" id="{8228C1CA-CB8B-3BB0-4EFB-5296EB39AE95}"/>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737" name="Tekstfelt 736">
                  <a:extLst>
                    <a:ext uri="{FF2B5EF4-FFF2-40B4-BE49-F238E27FC236}">
                      <a16:creationId xmlns:a16="http://schemas.microsoft.com/office/drawing/2014/main" id="{A4CEBA3C-367E-2E7A-EBCE-708546597D59}"/>
                    </a:ext>
                  </a:extLst>
                </p:cNvPr>
                <p:cNvSpPr txBox="1"/>
                <p:nvPr/>
              </p:nvSpPr>
              <p:spPr>
                <a:xfrm>
                  <a:off x="3487886" y="9978609"/>
                  <a:ext cx="348172" cy="215444"/>
                </a:xfrm>
                <a:prstGeom prst="rect">
                  <a:avLst/>
                </a:prstGeom>
                <a:noFill/>
              </p:spPr>
              <p:txBody>
                <a:bodyPr wrap="none" rtlCol="0">
                  <a:spAutoFit/>
                </a:bodyPr>
                <a:lstStyle/>
                <a:p>
                  <a:r>
                    <a:rPr lang="da-DK" sz="800" dirty="0">
                      <a:solidFill>
                        <a:schemeClr val="bg1"/>
                      </a:solidFill>
                    </a:rPr>
                    <a:t>208</a:t>
                  </a:r>
                </a:p>
              </p:txBody>
            </p:sp>
            <p:sp>
              <p:nvSpPr>
                <p:cNvPr id="738" name="Tekstfelt 737">
                  <a:extLst>
                    <a:ext uri="{FF2B5EF4-FFF2-40B4-BE49-F238E27FC236}">
                      <a16:creationId xmlns:a16="http://schemas.microsoft.com/office/drawing/2014/main" id="{BBE74ED8-13E9-C78E-D63D-2CF447863F32}"/>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739" name="Tekstfelt 738">
                  <a:extLst>
                    <a:ext uri="{FF2B5EF4-FFF2-40B4-BE49-F238E27FC236}">
                      <a16:creationId xmlns:a16="http://schemas.microsoft.com/office/drawing/2014/main" id="{FABC54BF-2830-37D8-0F3A-46D5B1C611A9}"/>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740" name="Tekstfelt 739">
                  <a:extLst>
                    <a:ext uri="{FF2B5EF4-FFF2-40B4-BE49-F238E27FC236}">
                      <a16:creationId xmlns:a16="http://schemas.microsoft.com/office/drawing/2014/main" id="{2494F006-6C19-D1D7-9D5A-377E1EA19C36}"/>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729" name="Tekstfelt 728">
                <a:extLst>
                  <a:ext uri="{FF2B5EF4-FFF2-40B4-BE49-F238E27FC236}">
                    <a16:creationId xmlns:a16="http://schemas.microsoft.com/office/drawing/2014/main" id="{5539122F-EACF-96CE-4211-74B203B013B0}"/>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702" name="Gruppe 701">
              <a:extLst>
                <a:ext uri="{FF2B5EF4-FFF2-40B4-BE49-F238E27FC236}">
                  <a16:creationId xmlns:a16="http://schemas.microsoft.com/office/drawing/2014/main" id="{C1FE0DB2-A15B-4F74-4D2B-5354FB33614B}"/>
                </a:ext>
              </a:extLst>
            </p:cNvPr>
            <p:cNvGrpSpPr/>
            <p:nvPr/>
          </p:nvGrpSpPr>
          <p:grpSpPr>
            <a:xfrm>
              <a:off x="1201388" y="1555543"/>
              <a:ext cx="366404" cy="4546655"/>
              <a:chOff x="2895768" y="5488157"/>
              <a:chExt cx="366404" cy="4546655"/>
            </a:xfrm>
          </p:grpSpPr>
          <p:grpSp>
            <p:nvGrpSpPr>
              <p:cNvPr id="716" name="Gruppe 715">
                <a:extLst>
                  <a:ext uri="{FF2B5EF4-FFF2-40B4-BE49-F238E27FC236}">
                    <a16:creationId xmlns:a16="http://schemas.microsoft.com/office/drawing/2014/main" id="{F38D8D63-6038-3853-EF3C-2B2C8FD1803A}"/>
                  </a:ext>
                </a:extLst>
              </p:cNvPr>
              <p:cNvGrpSpPr/>
              <p:nvPr/>
            </p:nvGrpSpPr>
            <p:grpSpPr>
              <a:xfrm>
                <a:off x="2895768" y="5488157"/>
                <a:ext cx="366404" cy="4546655"/>
                <a:chOff x="3479433" y="6073934"/>
                <a:chExt cx="366404" cy="4546655"/>
              </a:xfrm>
            </p:grpSpPr>
            <p:sp>
              <p:nvSpPr>
                <p:cNvPr id="718" name="Tekstfelt 717">
                  <a:extLst>
                    <a:ext uri="{FF2B5EF4-FFF2-40B4-BE49-F238E27FC236}">
                      <a16:creationId xmlns:a16="http://schemas.microsoft.com/office/drawing/2014/main" id="{747610A3-47D8-6DE5-E830-3DB9565F4F21}"/>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719" name="Tekstfelt 718">
                  <a:extLst>
                    <a:ext uri="{FF2B5EF4-FFF2-40B4-BE49-F238E27FC236}">
                      <a16:creationId xmlns:a16="http://schemas.microsoft.com/office/drawing/2014/main" id="{B8591DB7-2BAD-202F-B4B2-27C21B322556}"/>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720" name="Tekstfelt 719">
                  <a:extLst>
                    <a:ext uri="{FF2B5EF4-FFF2-40B4-BE49-F238E27FC236}">
                      <a16:creationId xmlns:a16="http://schemas.microsoft.com/office/drawing/2014/main" id="{AC15A47B-9FFA-91DA-992A-916404A18456}"/>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721" name="Tekstfelt 720">
                  <a:extLst>
                    <a:ext uri="{FF2B5EF4-FFF2-40B4-BE49-F238E27FC236}">
                      <a16:creationId xmlns:a16="http://schemas.microsoft.com/office/drawing/2014/main" id="{F6B12940-9BD4-D69F-4CA2-C54EA852606A}"/>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722" name="Tekstfelt 721">
                  <a:extLst>
                    <a:ext uri="{FF2B5EF4-FFF2-40B4-BE49-F238E27FC236}">
                      <a16:creationId xmlns:a16="http://schemas.microsoft.com/office/drawing/2014/main" id="{9287058D-5FCF-7A46-E00D-057DF93CD25F}"/>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723" name="Tekstfelt 722">
                  <a:extLst>
                    <a:ext uri="{FF2B5EF4-FFF2-40B4-BE49-F238E27FC236}">
                      <a16:creationId xmlns:a16="http://schemas.microsoft.com/office/drawing/2014/main" id="{F08208F0-B5A8-9164-EFDF-8CC006D92079}"/>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724" name="Tekstfelt 723">
                  <a:extLst>
                    <a:ext uri="{FF2B5EF4-FFF2-40B4-BE49-F238E27FC236}">
                      <a16:creationId xmlns:a16="http://schemas.microsoft.com/office/drawing/2014/main" id="{59F102D7-31DD-D8CC-AEF7-9DD76BA24ED4}"/>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725" name="Tekstfelt 724">
                  <a:extLst>
                    <a:ext uri="{FF2B5EF4-FFF2-40B4-BE49-F238E27FC236}">
                      <a16:creationId xmlns:a16="http://schemas.microsoft.com/office/drawing/2014/main" id="{7DD52C57-A035-A3DC-6A29-6B45234FEE9E}"/>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726" name="Tekstfelt 725">
                  <a:extLst>
                    <a:ext uri="{FF2B5EF4-FFF2-40B4-BE49-F238E27FC236}">
                      <a16:creationId xmlns:a16="http://schemas.microsoft.com/office/drawing/2014/main" id="{423E2B65-932E-5C19-BC79-7129636E61B3}"/>
                    </a:ext>
                  </a:extLst>
                </p:cNvPr>
                <p:cNvSpPr txBox="1"/>
                <p:nvPr/>
              </p:nvSpPr>
              <p:spPr>
                <a:xfrm>
                  <a:off x="3497665" y="10405145"/>
                  <a:ext cx="348172" cy="215444"/>
                </a:xfrm>
                <a:prstGeom prst="rect">
                  <a:avLst/>
                </a:prstGeom>
                <a:noFill/>
              </p:spPr>
              <p:txBody>
                <a:bodyPr wrap="none" rtlCol="0">
                  <a:spAutoFit/>
                </a:bodyPr>
                <a:lstStyle/>
                <a:p>
                  <a:r>
                    <a:rPr lang="da-DK" sz="800" dirty="0">
                      <a:solidFill>
                        <a:schemeClr val="bg1"/>
                      </a:solidFill>
                    </a:rPr>
                    <a:t>207</a:t>
                  </a:r>
                </a:p>
              </p:txBody>
            </p:sp>
            <p:sp>
              <p:nvSpPr>
                <p:cNvPr id="727" name="Tekstfelt 726">
                  <a:extLst>
                    <a:ext uri="{FF2B5EF4-FFF2-40B4-BE49-F238E27FC236}">
                      <a16:creationId xmlns:a16="http://schemas.microsoft.com/office/drawing/2014/main" id="{F1A910B8-8B04-EAD8-236F-64F10212A392}"/>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717" name="Tekstfelt 716">
                <a:extLst>
                  <a:ext uri="{FF2B5EF4-FFF2-40B4-BE49-F238E27FC236}">
                    <a16:creationId xmlns:a16="http://schemas.microsoft.com/office/drawing/2014/main" id="{096553B7-2870-BA7A-CFEF-760F7AE7AE77}"/>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703" name="Gruppe 702">
              <a:extLst>
                <a:ext uri="{FF2B5EF4-FFF2-40B4-BE49-F238E27FC236}">
                  <a16:creationId xmlns:a16="http://schemas.microsoft.com/office/drawing/2014/main" id="{9E905EE7-56E1-A39A-CE73-4475FC027950}"/>
                </a:ext>
              </a:extLst>
            </p:cNvPr>
            <p:cNvGrpSpPr/>
            <p:nvPr/>
          </p:nvGrpSpPr>
          <p:grpSpPr>
            <a:xfrm>
              <a:off x="766885" y="1559382"/>
              <a:ext cx="367013" cy="4544118"/>
              <a:chOff x="2895768" y="5926611"/>
              <a:chExt cx="367013" cy="4544118"/>
            </a:xfrm>
          </p:grpSpPr>
          <p:grpSp>
            <p:nvGrpSpPr>
              <p:cNvPr id="704" name="Gruppe 703">
                <a:extLst>
                  <a:ext uri="{FF2B5EF4-FFF2-40B4-BE49-F238E27FC236}">
                    <a16:creationId xmlns:a16="http://schemas.microsoft.com/office/drawing/2014/main" id="{1A66DFBB-BD32-7410-8B47-55DC86A98E5D}"/>
                  </a:ext>
                </a:extLst>
              </p:cNvPr>
              <p:cNvGrpSpPr/>
              <p:nvPr/>
            </p:nvGrpSpPr>
            <p:grpSpPr>
              <a:xfrm>
                <a:off x="2895768" y="6360069"/>
                <a:ext cx="367013" cy="4110660"/>
                <a:chOff x="3479433" y="6945846"/>
                <a:chExt cx="367013" cy="4110660"/>
              </a:xfrm>
            </p:grpSpPr>
            <p:sp>
              <p:nvSpPr>
                <p:cNvPr id="706" name="Tekstfelt 705">
                  <a:extLst>
                    <a:ext uri="{FF2B5EF4-FFF2-40B4-BE49-F238E27FC236}">
                      <a16:creationId xmlns:a16="http://schemas.microsoft.com/office/drawing/2014/main" id="{30DD5744-9D1D-E010-0ADE-B095958AFC29}"/>
                    </a:ext>
                  </a:extLst>
                </p:cNvPr>
                <p:cNvSpPr txBox="1"/>
                <p:nvPr/>
              </p:nvSpPr>
              <p:spPr>
                <a:xfrm>
                  <a:off x="3498274" y="10841062"/>
                  <a:ext cx="348172" cy="215444"/>
                </a:xfrm>
                <a:prstGeom prst="rect">
                  <a:avLst/>
                </a:prstGeom>
                <a:noFill/>
              </p:spPr>
              <p:txBody>
                <a:bodyPr wrap="none" rtlCol="0">
                  <a:spAutoFit/>
                </a:bodyPr>
                <a:lstStyle/>
                <a:p>
                  <a:r>
                    <a:rPr lang="da-DK" sz="800" dirty="0">
                      <a:solidFill>
                        <a:schemeClr val="bg1"/>
                      </a:solidFill>
                    </a:rPr>
                    <a:t>206</a:t>
                  </a:r>
                </a:p>
              </p:txBody>
            </p:sp>
            <p:sp>
              <p:nvSpPr>
                <p:cNvPr id="707" name="Tekstfelt 706">
                  <a:extLst>
                    <a:ext uri="{FF2B5EF4-FFF2-40B4-BE49-F238E27FC236}">
                      <a16:creationId xmlns:a16="http://schemas.microsoft.com/office/drawing/2014/main" id="{DFA60236-CE49-E580-A1C2-54FF1911F73B}"/>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708" name="Tekstfelt 707">
                  <a:extLst>
                    <a:ext uri="{FF2B5EF4-FFF2-40B4-BE49-F238E27FC236}">
                      <a16:creationId xmlns:a16="http://schemas.microsoft.com/office/drawing/2014/main" id="{3518A5D1-4327-25F5-30D9-8826CE366124}"/>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709" name="Tekstfelt 708">
                  <a:extLst>
                    <a:ext uri="{FF2B5EF4-FFF2-40B4-BE49-F238E27FC236}">
                      <a16:creationId xmlns:a16="http://schemas.microsoft.com/office/drawing/2014/main" id="{F180F8BB-8022-1229-8906-2EBFA0E5EEF0}"/>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710" name="Tekstfelt 709">
                  <a:extLst>
                    <a:ext uri="{FF2B5EF4-FFF2-40B4-BE49-F238E27FC236}">
                      <a16:creationId xmlns:a16="http://schemas.microsoft.com/office/drawing/2014/main" id="{B34273DE-E52D-2773-A17E-B70A0138D0C1}"/>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711" name="Tekstfelt 710">
                  <a:extLst>
                    <a:ext uri="{FF2B5EF4-FFF2-40B4-BE49-F238E27FC236}">
                      <a16:creationId xmlns:a16="http://schemas.microsoft.com/office/drawing/2014/main" id="{7DF87D2E-3EBE-04D2-61A5-580940FC921E}"/>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712" name="Tekstfelt 711">
                  <a:extLst>
                    <a:ext uri="{FF2B5EF4-FFF2-40B4-BE49-F238E27FC236}">
                      <a16:creationId xmlns:a16="http://schemas.microsoft.com/office/drawing/2014/main" id="{4E5F18C4-67CE-00D4-2CFE-7B0658CC6013}"/>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713" name="Tekstfelt 712">
                  <a:extLst>
                    <a:ext uri="{FF2B5EF4-FFF2-40B4-BE49-F238E27FC236}">
                      <a16:creationId xmlns:a16="http://schemas.microsoft.com/office/drawing/2014/main" id="{ACCDC84E-0E87-50A2-3EC9-258D5D20CDA6}"/>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714" name="Tekstfelt 713">
                  <a:extLst>
                    <a:ext uri="{FF2B5EF4-FFF2-40B4-BE49-F238E27FC236}">
                      <a16:creationId xmlns:a16="http://schemas.microsoft.com/office/drawing/2014/main" id="{2DD0C280-9D9F-B98E-F17B-8FDBF279EC45}"/>
                    </a:ext>
                  </a:extLst>
                </p:cNvPr>
                <p:cNvSpPr txBox="1"/>
                <p:nvPr/>
              </p:nvSpPr>
              <p:spPr>
                <a:xfrm>
                  <a:off x="3497665" y="10405145"/>
                  <a:ext cx="348172" cy="215444"/>
                </a:xfrm>
                <a:prstGeom prst="rect">
                  <a:avLst/>
                </a:prstGeom>
                <a:noFill/>
              </p:spPr>
              <p:txBody>
                <a:bodyPr wrap="none" rtlCol="0">
                  <a:spAutoFit/>
                </a:bodyPr>
                <a:lstStyle/>
                <a:p>
                  <a:r>
                    <a:rPr lang="da-DK" sz="800" dirty="0"/>
                    <a:t>207</a:t>
                  </a:r>
                </a:p>
              </p:txBody>
            </p:sp>
            <p:sp>
              <p:nvSpPr>
                <p:cNvPr id="715" name="Tekstfelt 714">
                  <a:extLst>
                    <a:ext uri="{FF2B5EF4-FFF2-40B4-BE49-F238E27FC236}">
                      <a16:creationId xmlns:a16="http://schemas.microsoft.com/office/drawing/2014/main" id="{F860340F-C7CB-0845-A0BF-1A0604CA2535}"/>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705" name="Tekstfelt 704">
                <a:extLst>
                  <a:ext uri="{FF2B5EF4-FFF2-40B4-BE49-F238E27FC236}">
                    <a16:creationId xmlns:a16="http://schemas.microsoft.com/office/drawing/2014/main" id="{82552F34-562C-D02C-8B5A-5AFF085D7854}"/>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grpSp>
        <p:nvGrpSpPr>
          <p:cNvPr id="2117" name="Gruppe 2116">
            <a:extLst>
              <a:ext uri="{FF2B5EF4-FFF2-40B4-BE49-F238E27FC236}">
                <a16:creationId xmlns:a16="http://schemas.microsoft.com/office/drawing/2014/main" id="{EA9A99A0-14D2-D243-D6CD-3428A2FB578F}"/>
              </a:ext>
            </a:extLst>
          </p:cNvPr>
          <p:cNvGrpSpPr/>
          <p:nvPr/>
        </p:nvGrpSpPr>
        <p:grpSpPr>
          <a:xfrm>
            <a:off x="5574580" y="49352"/>
            <a:ext cx="4062219" cy="4094094"/>
            <a:chOff x="5574580" y="49352"/>
            <a:chExt cx="4062219" cy="4094094"/>
          </a:xfrm>
        </p:grpSpPr>
        <p:grpSp>
          <p:nvGrpSpPr>
            <p:cNvPr id="9" name="Gruppe 8">
              <a:extLst>
                <a:ext uri="{FF2B5EF4-FFF2-40B4-BE49-F238E27FC236}">
                  <a16:creationId xmlns:a16="http://schemas.microsoft.com/office/drawing/2014/main" id="{0F970B07-6942-D2FF-F4CF-100607F7E3D2}"/>
                </a:ext>
              </a:extLst>
            </p:cNvPr>
            <p:cNvGrpSpPr/>
            <p:nvPr/>
          </p:nvGrpSpPr>
          <p:grpSpPr>
            <a:xfrm>
              <a:off x="6353607" y="389651"/>
              <a:ext cx="3283192" cy="3753795"/>
              <a:chOff x="7260331" y="0"/>
              <a:chExt cx="2578569" cy="3626260"/>
            </a:xfrm>
          </p:grpSpPr>
          <p:pic>
            <p:nvPicPr>
              <p:cNvPr id="8" name="Billede 7">
                <a:extLst>
                  <a:ext uri="{FF2B5EF4-FFF2-40B4-BE49-F238E27FC236}">
                    <a16:creationId xmlns:a16="http://schemas.microsoft.com/office/drawing/2014/main" id="{5F5A9C57-3BFC-6D2E-79D8-D9E1E93DE522}"/>
                  </a:ext>
                </a:extLst>
              </p:cNvPr>
              <p:cNvPicPr>
                <a:picLocks noChangeAspect="1"/>
              </p:cNvPicPr>
              <p:nvPr/>
            </p:nvPicPr>
            <p:blipFill>
              <a:blip r:embed="rId5"/>
              <a:srcRect l="12802" t="15642" r="10372" b="21670"/>
              <a:stretch/>
            </p:blipFill>
            <p:spPr>
              <a:xfrm rot="5400000">
                <a:off x="6932214" y="707664"/>
                <a:ext cx="3136609" cy="2306064"/>
              </a:xfrm>
              <a:prstGeom prst="rect">
                <a:avLst/>
              </a:prstGeom>
            </p:spPr>
          </p:pic>
          <p:pic>
            <p:nvPicPr>
              <p:cNvPr id="6" name="Billede 5" descr="Et billede, der indeholder skærmbillede, Tablet, smartphone&#10;&#10;Automatisk genereret beskrivelse">
                <a:extLst>
                  <a:ext uri="{FF2B5EF4-FFF2-40B4-BE49-F238E27FC236}">
                    <a16:creationId xmlns:a16="http://schemas.microsoft.com/office/drawing/2014/main" id="{F330D6E8-3DB0-69AD-8BF1-3D3CD33A2C67}"/>
                  </a:ext>
                </a:extLst>
              </p:cNvPr>
              <p:cNvPicPr>
                <a:picLocks noChangeAspect="1"/>
              </p:cNvPicPr>
              <p:nvPr/>
            </p:nvPicPr>
            <p:blipFill>
              <a:blip r:embed="rId6"/>
              <a:stretch>
                <a:fillRect/>
              </a:stretch>
            </p:blipFill>
            <p:spPr>
              <a:xfrm>
                <a:off x="7260331" y="0"/>
                <a:ext cx="2578569" cy="3626260"/>
              </a:xfrm>
              <a:prstGeom prst="rect">
                <a:avLst/>
              </a:prstGeom>
            </p:spPr>
          </p:pic>
        </p:grpSp>
        <p:pic>
          <p:nvPicPr>
            <p:cNvPr id="2050" name="Picture 2" descr="Fyldstof, Pen, Fyldepen, Kontor, Skrive">
              <a:extLst>
                <a:ext uri="{FF2B5EF4-FFF2-40B4-BE49-F238E27FC236}">
                  <a16:creationId xmlns:a16="http://schemas.microsoft.com/office/drawing/2014/main" id="{CFD694C4-BC68-4AB2-65DC-4E4ADF66B2AA}"/>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3046573">
              <a:off x="5335761" y="288171"/>
              <a:ext cx="1536321" cy="1058683"/>
            </a:xfrm>
            <a:prstGeom prst="rect">
              <a:avLst/>
            </a:prstGeom>
            <a:noFill/>
            <a:extLst>
              <a:ext uri="{909E8E84-426E-40DD-AFC4-6F175D3DCCD1}">
                <a14:hiddenFill xmlns:a14="http://schemas.microsoft.com/office/drawing/2010/main">
                  <a:solidFill>
                    <a:srgbClr val="FFFFFF"/>
                  </a:solidFill>
                </a14:hiddenFill>
              </a:ext>
            </a:extLst>
          </p:spPr>
        </p:pic>
        <p:grpSp>
          <p:nvGrpSpPr>
            <p:cNvPr id="2100" name="Gruppe 2099">
              <a:extLst>
                <a:ext uri="{FF2B5EF4-FFF2-40B4-BE49-F238E27FC236}">
                  <a16:creationId xmlns:a16="http://schemas.microsoft.com/office/drawing/2014/main" id="{61E75AAC-DE32-4275-7821-365C96E3F26A}"/>
                </a:ext>
              </a:extLst>
            </p:cNvPr>
            <p:cNvGrpSpPr/>
            <p:nvPr/>
          </p:nvGrpSpPr>
          <p:grpSpPr>
            <a:xfrm>
              <a:off x="6573447" y="1106334"/>
              <a:ext cx="2691834" cy="529883"/>
              <a:chOff x="6615387" y="899202"/>
              <a:chExt cx="2691834" cy="529883"/>
            </a:xfrm>
          </p:grpSpPr>
          <p:grpSp>
            <p:nvGrpSpPr>
              <p:cNvPr id="19" name="Gruppe 18">
                <a:extLst>
                  <a:ext uri="{FF2B5EF4-FFF2-40B4-BE49-F238E27FC236}">
                    <a16:creationId xmlns:a16="http://schemas.microsoft.com/office/drawing/2014/main" id="{C8463987-BA50-DF35-6885-47D2ADF70014}"/>
                  </a:ext>
                </a:extLst>
              </p:cNvPr>
              <p:cNvGrpSpPr/>
              <p:nvPr/>
            </p:nvGrpSpPr>
            <p:grpSpPr>
              <a:xfrm>
                <a:off x="6615387" y="901686"/>
                <a:ext cx="607161" cy="525993"/>
                <a:chOff x="5932613" y="2076403"/>
                <a:chExt cx="441452" cy="382432"/>
              </a:xfrm>
            </p:grpSpPr>
            <p:sp>
              <p:nvSpPr>
                <p:cNvPr id="16" name="Tekstfelt 15">
                  <a:extLst>
                    <a:ext uri="{FF2B5EF4-FFF2-40B4-BE49-F238E27FC236}">
                      <a16:creationId xmlns:a16="http://schemas.microsoft.com/office/drawing/2014/main" id="{4EB88D0A-54D3-CADF-DBDE-EC540163AEA7}"/>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92</a:t>
                  </a:r>
                </a:p>
              </p:txBody>
            </p:sp>
            <p:sp>
              <p:nvSpPr>
                <p:cNvPr id="17" name="Tekstfelt 16">
                  <a:extLst>
                    <a:ext uri="{FF2B5EF4-FFF2-40B4-BE49-F238E27FC236}">
                      <a16:creationId xmlns:a16="http://schemas.microsoft.com/office/drawing/2014/main" id="{248B5D4D-E378-922D-4EC7-91CE3714D943}"/>
                    </a:ext>
                  </a:extLst>
                </p:cNvPr>
                <p:cNvSpPr txBox="1"/>
                <p:nvPr/>
              </p:nvSpPr>
              <p:spPr>
                <a:xfrm>
                  <a:off x="6177456" y="2117747"/>
                  <a:ext cx="196609" cy="335663"/>
                </a:xfrm>
                <a:prstGeom prst="rect">
                  <a:avLst/>
                </a:prstGeom>
                <a:noFill/>
                <a:scene3d>
                  <a:camera prst="orthographicFront"/>
                  <a:lightRig rig="threePt" dir="t"/>
                </a:scene3d>
                <a:sp3d>
                  <a:bevelT h="38100"/>
                </a:sp3d>
              </p:spPr>
              <p:txBody>
                <a:bodyPr wrap="square" rtlCol="0">
                  <a:spAutoFit/>
                </a:bodyPr>
                <a:lstStyle/>
                <a:p>
                  <a:r>
                    <a:rPr lang="da-DK" sz="2400" dirty="0"/>
                    <a:t>U</a:t>
                  </a:r>
                </a:p>
              </p:txBody>
            </p:sp>
            <p:sp>
              <p:nvSpPr>
                <p:cNvPr id="18" name="Tekstfelt 17">
                  <a:extLst>
                    <a:ext uri="{FF2B5EF4-FFF2-40B4-BE49-F238E27FC236}">
                      <a16:creationId xmlns:a16="http://schemas.microsoft.com/office/drawing/2014/main" id="{A8E315A8-DB45-ED1C-270F-BEB39A42029F}"/>
                    </a:ext>
                  </a:extLst>
                </p:cNvPr>
                <p:cNvSpPr txBox="1"/>
                <p:nvPr/>
              </p:nvSpPr>
              <p:spPr>
                <a:xfrm>
                  <a:off x="5932613" y="2076403"/>
                  <a:ext cx="353220" cy="223776"/>
                </a:xfrm>
                <a:prstGeom prst="rect">
                  <a:avLst/>
                </a:prstGeom>
                <a:noFill/>
              </p:spPr>
              <p:txBody>
                <a:bodyPr wrap="square" rtlCol="0">
                  <a:spAutoFit/>
                </a:bodyPr>
                <a:lstStyle/>
                <a:p>
                  <a:r>
                    <a:rPr lang="da-DK" sz="1400" dirty="0"/>
                    <a:t>227</a:t>
                  </a:r>
                </a:p>
              </p:txBody>
            </p:sp>
          </p:grpSp>
          <p:cxnSp>
            <p:nvCxnSpPr>
              <p:cNvPr id="25" name="Lige pilforbindelse 24">
                <a:extLst>
                  <a:ext uri="{FF2B5EF4-FFF2-40B4-BE49-F238E27FC236}">
                    <a16:creationId xmlns:a16="http://schemas.microsoft.com/office/drawing/2014/main" id="{BAF1E0ED-C741-7438-56FB-D6DC7FC50C08}"/>
                  </a:ext>
                </a:extLst>
              </p:cNvPr>
              <p:cNvCxnSpPr/>
              <p:nvPr/>
            </p:nvCxnSpPr>
            <p:spPr>
              <a:xfrm>
                <a:off x="7375331" y="1180715"/>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2086" name="Gruppe 2085">
                <a:extLst>
                  <a:ext uri="{FF2B5EF4-FFF2-40B4-BE49-F238E27FC236}">
                    <a16:creationId xmlns:a16="http://schemas.microsoft.com/office/drawing/2014/main" id="{A6E83D3D-BAAF-9796-D698-1723A3EC993B}"/>
                  </a:ext>
                </a:extLst>
              </p:cNvPr>
              <p:cNvGrpSpPr/>
              <p:nvPr/>
            </p:nvGrpSpPr>
            <p:grpSpPr>
              <a:xfrm>
                <a:off x="7510392" y="899202"/>
                <a:ext cx="865832" cy="525993"/>
                <a:chOff x="5886938" y="2076403"/>
                <a:chExt cx="629525" cy="382432"/>
              </a:xfrm>
            </p:grpSpPr>
            <p:sp>
              <p:nvSpPr>
                <p:cNvPr id="2087" name="Tekstfelt 2086">
                  <a:extLst>
                    <a:ext uri="{FF2B5EF4-FFF2-40B4-BE49-F238E27FC236}">
                      <a16:creationId xmlns:a16="http://schemas.microsoft.com/office/drawing/2014/main" id="{C1731AEA-014B-1D77-AF92-128B302A3371}"/>
                    </a:ext>
                  </a:extLst>
                </p:cNvPr>
                <p:cNvSpPr txBox="1"/>
                <p:nvPr/>
              </p:nvSpPr>
              <p:spPr>
                <a:xfrm>
                  <a:off x="5926738"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90</a:t>
                  </a:r>
                </a:p>
              </p:txBody>
            </p:sp>
            <p:sp>
              <p:nvSpPr>
                <p:cNvPr id="2088" name="Tekstfelt 2087">
                  <a:extLst>
                    <a:ext uri="{FF2B5EF4-FFF2-40B4-BE49-F238E27FC236}">
                      <a16:creationId xmlns:a16="http://schemas.microsoft.com/office/drawing/2014/main" id="{8451855B-BBA8-8BEE-12FC-56BCAF7DA526}"/>
                    </a:ext>
                  </a:extLst>
                </p:cNvPr>
                <p:cNvSpPr txBox="1"/>
                <p:nvPr/>
              </p:nvSpPr>
              <p:spPr>
                <a:xfrm>
                  <a:off x="6106406" y="2117747"/>
                  <a:ext cx="410057" cy="335661"/>
                </a:xfrm>
                <a:prstGeom prst="rect">
                  <a:avLst/>
                </a:prstGeom>
                <a:noFill/>
                <a:scene3d>
                  <a:camera prst="orthographicFront"/>
                  <a:lightRig rig="threePt" dir="t"/>
                </a:scene3d>
                <a:sp3d>
                  <a:bevelT h="38100"/>
                </a:sp3d>
              </p:spPr>
              <p:txBody>
                <a:bodyPr wrap="square" rtlCol="0">
                  <a:spAutoFit/>
                </a:bodyPr>
                <a:lstStyle/>
                <a:p>
                  <a:r>
                    <a:rPr lang="da-DK" sz="2400" dirty="0" err="1"/>
                    <a:t>Th</a:t>
                  </a:r>
                  <a:endParaRPr lang="da-DK" sz="2400" dirty="0"/>
                </a:p>
              </p:txBody>
            </p:sp>
            <p:sp>
              <p:nvSpPr>
                <p:cNvPr id="2089" name="Tekstfelt 2088">
                  <a:extLst>
                    <a:ext uri="{FF2B5EF4-FFF2-40B4-BE49-F238E27FC236}">
                      <a16:creationId xmlns:a16="http://schemas.microsoft.com/office/drawing/2014/main" id="{A93797F7-21D2-A221-921C-4D927D36AD9D}"/>
                    </a:ext>
                  </a:extLst>
                </p:cNvPr>
                <p:cNvSpPr txBox="1"/>
                <p:nvPr/>
              </p:nvSpPr>
              <p:spPr>
                <a:xfrm>
                  <a:off x="5886938" y="2076403"/>
                  <a:ext cx="353220" cy="223776"/>
                </a:xfrm>
                <a:prstGeom prst="rect">
                  <a:avLst/>
                </a:prstGeom>
                <a:noFill/>
              </p:spPr>
              <p:txBody>
                <a:bodyPr wrap="square" rtlCol="0">
                  <a:spAutoFit/>
                </a:bodyPr>
                <a:lstStyle/>
                <a:p>
                  <a:r>
                    <a:rPr lang="da-DK" sz="1400" dirty="0"/>
                    <a:t>223</a:t>
                  </a:r>
                </a:p>
              </p:txBody>
            </p:sp>
          </p:grpSp>
          <p:cxnSp>
            <p:nvCxnSpPr>
              <p:cNvPr id="2090" name="Lige pilforbindelse 2089">
                <a:extLst>
                  <a:ext uri="{FF2B5EF4-FFF2-40B4-BE49-F238E27FC236}">
                    <a16:creationId xmlns:a16="http://schemas.microsoft.com/office/drawing/2014/main" id="{06AC20CC-A014-C5A8-230C-70702CDBC21E}"/>
                  </a:ext>
                </a:extLst>
              </p:cNvPr>
              <p:cNvCxnSpPr/>
              <p:nvPr/>
            </p:nvCxnSpPr>
            <p:spPr>
              <a:xfrm>
                <a:off x="8295323" y="1181969"/>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cxnSp>
            <p:nvCxnSpPr>
              <p:cNvPr id="2095" name="Lige pilforbindelse 2094">
                <a:extLst>
                  <a:ext uri="{FF2B5EF4-FFF2-40B4-BE49-F238E27FC236}">
                    <a16:creationId xmlns:a16="http://schemas.microsoft.com/office/drawing/2014/main" id="{2F57B0AA-6C99-A3B3-25D3-0ADE2E715E08}"/>
                  </a:ext>
                </a:extLst>
              </p:cNvPr>
              <p:cNvCxnSpPr/>
              <p:nvPr/>
            </p:nvCxnSpPr>
            <p:spPr>
              <a:xfrm>
                <a:off x="9127221" y="1187565"/>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2096" name="Gruppe 2095">
                <a:extLst>
                  <a:ext uri="{FF2B5EF4-FFF2-40B4-BE49-F238E27FC236}">
                    <a16:creationId xmlns:a16="http://schemas.microsoft.com/office/drawing/2014/main" id="{FA98A97B-0651-1D71-D68F-1D9492547154}"/>
                  </a:ext>
                </a:extLst>
              </p:cNvPr>
              <p:cNvGrpSpPr/>
              <p:nvPr/>
            </p:nvGrpSpPr>
            <p:grpSpPr>
              <a:xfrm>
                <a:off x="8368759" y="903092"/>
                <a:ext cx="860300" cy="525993"/>
                <a:chOff x="5892013" y="2076403"/>
                <a:chExt cx="625503" cy="382432"/>
              </a:xfrm>
            </p:grpSpPr>
            <p:sp>
              <p:nvSpPr>
                <p:cNvPr id="2097" name="Tekstfelt 2096">
                  <a:extLst>
                    <a:ext uri="{FF2B5EF4-FFF2-40B4-BE49-F238E27FC236}">
                      <a16:creationId xmlns:a16="http://schemas.microsoft.com/office/drawing/2014/main" id="{9249E041-C34C-AA5C-EB8F-3A500317C6C8}"/>
                    </a:ext>
                  </a:extLst>
                </p:cNvPr>
                <p:cNvSpPr txBox="1"/>
                <p:nvPr/>
              </p:nvSpPr>
              <p:spPr>
                <a:xfrm>
                  <a:off x="59318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88</a:t>
                  </a:r>
                </a:p>
              </p:txBody>
            </p:sp>
            <p:sp>
              <p:nvSpPr>
                <p:cNvPr id="2098" name="Tekstfelt 2097">
                  <a:extLst>
                    <a:ext uri="{FF2B5EF4-FFF2-40B4-BE49-F238E27FC236}">
                      <a16:creationId xmlns:a16="http://schemas.microsoft.com/office/drawing/2014/main" id="{29A88AE9-7B03-237F-F7AF-6512DCB0C4BC}"/>
                    </a:ext>
                  </a:extLst>
                </p:cNvPr>
                <p:cNvSpPr txBox="1"/>
                <p:nvPr/>
              </p:nvSpPr>
              <p:spPr>
                <a:xfrm>
                  <a:off x="6121631" y="2117747"/>
                  <a:ext cx="395885" cy="335661"/>
                </a:xfrm>
                <a:prstGeom prst="rect">
                  <a:avLst/>
                </a:prstGeom>
                <a:noFill/>
                <a:scene3d>
                  <a:camera prst="orthographicFront"/>
                  <a:lightRig rig="threePt" dir="t"/>
                </a:scene3d>
                <a:sp3d>
                  <a:bevelT h="38100"/>
                </a:sp3d>
              </p:spPr>
              <p:txBody>
                <a:bodyPr wrap="square" rtlCol="0">
                  <a:spAutoFit/>
                </a:bodyPr>
                <a:lstStyle/>
                <a:p>
                  <a:r>
                    <a:rPr lang="da-DK" sz="2400" dirty="0"/>
                    <a:t>Ra</a:t>
                  </a:r>
                </a:p>
              </p:txBody>
            </p:sp>
            <p:sp>
              <p:nvSpPr>
                <p:cNvPr id="2099" name="Tekstfelt 2098">
                  <a:extLst>
                    <a:ext uri="{FF2B5EF4-FFF2-40B4-BE49-F238E27FC236}">
                      <a16:creationId xmlns:a16="http://schemas.microsoft.com/office/drawing/2014/main" id="{BE301AAD-25BB-A501-4D0B-6A95494FC855}"/>
                    </a:ext>
                  </a:extLst>
                </p:cNvPr>
                <p:cNvSpPr txBox="1"/>
                <p:nvPr/>
              </p:nvSpPr>
              <p:spPr>
                <a:xfrm>
                  <a:off x="5892013" y="2076403"/>
                  <a:ext cx="353220" cy="223776"/>
                </a:xfrm>
                <a:prstGeom prst="rect">
                  <a:avLst/>
                </a:prstGeom>
                <a:noFill/>
              </p:spPr>
              <p:txBody>
                <a:bodyPr wrap="square" rtlCol="0">
                  <a:spAutoFit/>
                </a:bodyPr>
                <a:lstStyle/>
                <a:p>
                  <a:r>
                    <a:rPr lang="da-DK" sz="1400" dirty="0"/>
                    <a:t>219</a:t>
                  </a:r>
                </a:p>
              </p:txBody>
            </p:sp>
          </p:grpSp>
        </p:grpSp>
      </p:grpSp>
      <p:grpSp>
        <p:nvGrpSpPr>
          <p:cNvPr id="2145" name="Gruppe 2144">
            <a:extLst>
              <a:ext uri="{FF2B5EF4-FFF2-40B4-BE49-F238E27FC236}">
                <a16:creationId xmlns:a16="http://schemas.microsoft.com/office/drawing/2014/main" id="{65E1B87F-33C6-146E-25D6-4D1957141B4D}"/>
              </a:ext>
            </a:extLst>
          </p:cNvPr>
          <p:cNvGrpSpPr/>
          <p:nvPr/>
        </p:nvGrpSpPr>
        <p:grpSpPr>
          <a:xfrm>
            <a:off x="6225615" y="4643836"/>
            <a:ext cx="3483715" cy="584044"/>
            <a:chOff x="6225615" y="4643836"/>
            <a:chExt cx="3483715" cy="584044"/>
          </a:xfrm>
        </p:grpSpPr>
        <p:grpSp>
          <p:nvGrpSpPr>
            <p:cNvPr id="683" name="Gruppe 682">
              <a:extLst>
                <a:ext uri="{FF2B5EF4-FFF2-40B4-BE49-F238E27FC236}">
                  <a16:creationId xmlns:a16="http://schemas.microsoft.com/office/drawing/2014/main" id="{274DA15F-E11F-1DE0-E704-78F5CBD8DF60}"/>
                </a:ext>
              </a:extLst>
            </p:cNvPr>
            <p:cNvGrpSpPr/>
            <p:nvPr/>
          </p:nvGrpSpPr>
          <p:grpSpPr>
            <a:xfrm>
              <a:off x="6225615" y="4661475"/>
              <a:ext cx="667465" cy="566405"/>
              <a:chOff x="5685555" y="3711707"/>
              <a:chExt cx="667465" cy="566405"/>
            </a:xfrm>
          </p:grpSpPr>
          <p:sp>
            <p:nvSpPr>
              <p:cNvPr id="678" name="Rektangel 677">
                <a:hlinkClick r:id="rId8" action="ppaction://hlinksldjump"/>
                <a:extLst>
                  <a:ext uri="{FF2B5EF4-FFF2-40B4-BE49-F238E27FC236}">
                    <a16:creationId xmlns:a16="http://schemas.microsoft.com/office/drawing/2014/main" id="{805D71E6-5A80-E717-5268-84630FCC98CB}"/>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679" name="Tekstfelt 678">
                <a:hlinkClick r:id="rId8" action="ppaction://hlinksldjump"/>
                <a:extLst>
                  <a:ext uri="{FF2B5EF4-FFF2-40B4-BE49-F238E27FC236}">
                    <a16:creationId xmlns:a16="http://schemas.microsoft.com/office/drawing/2014/main" id="{C5A9C849-0CBD-5FCB-BAC7-25C54656EC92}"/>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86</a:t>
                </a:r>
              </a:p>
            </p:txBody>
          </p:sp>
          <p:sp>
            <p:nvSpPr>
              <p:cNvPr id="680" name="Tekstfelt 679">
                <a:hlinkClick r:id="rId8" action="ppaction://hlinksldjump"/>
                <a:extLst>
                  <a:ext uri="{FF2B5EF4-FFF2-40B4-BE49-F238E27FC236}">
                    <a16:creationId xmlns:a16="http://schemas.microsoft.com/office/drawing/2014/main" id="{6096BD74-F4B4-687B-C481-7DE5FB1608EF}"/>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Rn</a:t>
                </a:r>
                <a:endParaRPr lang="da-DK" sz="1600" dirty="0"/>
              </a:p>
            </p:txBody>
          </p:sp>
          <p:sp>
            <p:nvSpPr>
              <p:cNvPr id="681" name="Tekstfelt 680">
                <a:hlinkClick r:id="rId8" action="ppaction://hlinksldjump"/>
                <a:extLst>
                  <a:ext uri="{FF2B5EF4-FFF2-40B4-BE49-F238E27FC236}">
                    <a16:creationId xmlns:a16="http://schemas.microsoft.com/office/drawing/2014/main" id="{8A64359E-D9DA-1859-26D5-B6DE0FB8479E}"/>
                  </a:ext>
                </a:extLst>
              </p:cNvPr>
              <p:cNvSpPr txBox="1"/>
              <p:nvPr/>
            </p:nvSpPr>
            <p:spPr>
              <a:xfrm>
                <a:off x="5793098" y="3711707"/>
                <a:ext cx="471604" cy="215444"/>
              </a:xfrm>
              <a:prstGeom prst="rect">
                <a:avLst/>
              </a:prstGeom>
              <a:noFill/>
              <a:scene3d>
                <a:camera prst="orthographicFront"/>
                <a:lightRig rig="threePt" dir="t"/>
              </a:scene3d>
              <a:sp3d>
                <a:bevelT h="38100"/>
              </a:sp3d>
            </p:spPr>
            <p:txBody>
              <a:bodyPr wrap="none" rtlCol="0">
                <a:spAutoFit/>
              </a:bodyPr>
              <a:lstStyle/>
              <a:p>
                <a:r>
                  <a:rPr lang="da-DK" sz="800" dirty="0"/>
                  <a:t>Radon</a:t>
                </a:r>
              </a:p>
            </p:txBody>
          </p:sp>
          <p:sp>
            <p:nvSpPr>
              <p:cNvPr id="682" name="Tekstfelt 681">
                <a:hlinkClick r:id="rId8" action="ppaction://hlinksldjump"/>
                <a:extLst>
                  <a:ext uri="{FF2B5EF4-FFF2-40B4-BE49-F238E27FC236}">
                    <a16:creationId xmlns:a16="http://schemas.microsoft.com/office/drawing/2014/main" id="{576CBF89-5ACC-7A64-C083-8ABC70023292}"/>
                  </a:ext>
                </a:extLst>
              </p:cNvPr>
              <p:cNvSpPr txBox="1"/>
              <p:nvPr/>
            </p:nvSpPr>
            <p:spPr>
              <a:xfrm>
                <a:off x="5685555" y="3844047"/>
                <a:ext cx="391454" cy="246221"/>
              </a:xfrm>
              <a:prstGeom prst="rect">
                <a:avLst/>
              </a:prstGeom>
              <a:noFill/>
            </p:spPr>
            <p:txBody>
              <a:bodyPr wrap="none" rtlCol="0">
                <a:spAutoFit/>
              </a:bodyPr>
              <a:lstStyle/>
              <a:p>
                <a:r>
                  <a:rPr lang="da-DK" sz="1000" dirty="0"/>
                  <a:t>215</a:t>
                </a:r>
              </a:p>
            </p:txBody>
          </p:sp>
        </p:grpSp>
        <p:grpSp>
          <p:nvGrpSpPr>
            <p:cNvPr id="2119" name="Gruppe 2118">
              <a:extLst>
                <a:ext uri="{FF2B5EF4-FFF2-40B4-BE49-F238E27FC236}">
                  <a16:creationId xmlns:a16="http://schemas.microsoft.com/office/drawing/2014/main" id="{A16963B8-2F71-E1D0-10C1-F0770C9124E0}"/>
                </a:ext>
              </a:extLst>
            </p:cNvPr>
            <p:cNvGrpSpPr/>
            <p:nvPr/>
          </p:nvGrpSpPr>
          <p:grpSpPr>
            <a:xfrm>
              <a:off x="6931487" y="4658184"/>
              <a:ext cx="667465" cy="566405"/>
              <a:chOff x="5685555" y="3711707"/>
              <a:chExt cx="667465" cy="566405"/>
            </a:xfrm>
          </p:grpSpPr>
          <p:sp>
            <p:nvSpPr>
              <p:cNvPr id="2120" name="Rektangel 2119">
                <a:hlinkClick r:id="rId9" action="ppaction://hlinksldjump"/>
                <a:extLst>
                  <a:ext uri="{FF2B5EF4-FFF2-40B4-BE49-F238E27FC236}">
                    <a16:creationId xmlns:a16="http://schemas.microsoft.com/office/drawing/2014/main" id="{CBF2F242-2AA2-85BC-D18B-4984CEB157C1}"/>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121" name="Tekstfelt 2120">
                <a:hlinkClick r:id="rId9" action="ppaction://hlinksldjump"/>
                <a:extLst>
                  <a:ext uri="{FF2B5EF4-FFF2-40B4-BE49-F238E27FC236}">
                    <a16:creationId xmlns:a16="http://schemas.microsoft.com/office/drawing/2014/main" id="{75F3502D-7A3B-95B6-DB8A-8F454F545411}"/>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86</a:t>
                </a:r>
              </a:p>
            </p:txBody>
          </p:sp>
          <p:sp>
            <p:nvSpPr>
              <p:cNvPr id="2122" name="Tekstfelt 2121">
                <a:hlinkClick r:id="rId9" action="ppaction://hlinksldjump"/>
                <a:extLst>
                  <a:ext uri="{FF2B5EF4-FFF2-40B4-BE49-F238E27FC236}">
                    <a16:creationId xmlns:a16="http://schemas.microsoft.com/office/drawing/2014/main" id="{ADB8914F-57CB-327F-127A-F7B954695D9E}"/>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Rn</a:t>
                </a:r>
                <a:endParaRPr lang="da-DK" sz="1600" dirty="0"/>
              </a:p>
            </p:txBody>
          </p:sp>
          <p:sp>
            <p:nvSpPr>
              <p:cNvPr id="2123" name="Tekstfelt 2122">
                <a:hlinkClick r:id="rId9" action="ppaction://hlinksldjump"/>
                <a:extLst>
                  <a:ext uri="{FF2B5EF4-FFF2-40B4-BE49-F238E27FC236}">
                    <a16:creationId xmlns:a16="http://schemas.microsoft.com/office/drawing/2014/main" id="{02A5EC9D-63E6-CCA5-9C1C-74E989B1F794}"/>
                  </a:ext>
                </a:extLst>
              </p:cNvPr>
              <p:cNvSpPr txBox="1"/>
              <p:nvPr/>
            </p:nvSpPr>
            <p:spPr>
              <a:xfrm>
                <a:off x="5786520" y="3711707"/>
                <a:ext cx="471604" cy="215444"/>
              </a:xfrm>
              <a:prstGeom prst="rect">
                <a:avLst/>
              </a:prstGeom>
              <a:noFill/>
              <a:scene3d>
                <a:camera prst="orthographicFront"/>
                <a:lightRig rig="threePt" dir="t"/>
              </a:scene3d>
              <a:sp3d>
                <a:bevelT h="38100"/>
              </a:sp3d>
            </p:spPr>
            <p:txBody>
              <a:bodyPr wrap="none" rtlCol="0">
                <a:spAutoFit/>
              </a:bodyPr>
              <a:lstStyle/>
              <a:p>
                <a:r>
                  <a:rPr lang="da-DK" sz="800" dirty="0"/>
                  <a:t>Radon</a:t>
                </a:r>
              </a:p>
            </p:txBody>
          </p:sp>
          <p:sp>
            <p:nvSpPr>
              <p:cNvPr id="2124" name="Tekstfelt 2123">
                <a:hlinkClick r:id="rId9" action="ppaction://hlinksldjump"/>
                <a:extLst>
                  <a:ext uri="{FF2B5EF4-FFF2-40B4-BE49-F238E27FC236}">
                    <a16:creationId xmlns:a16="http://schemas.microsoft.com/office/drawing/2014/main" id="{975AA2B8-9D39-A36F-F4F6-CB4F1B26AB85}"/>
                  </a:ext>
                </a:extLst>
              </p:cNvPr>
              <p:cNvSpPr txBox="1"/>
              <p:nvPr/>
            </p:nvSpPr>
            <p:spPr>
              <a:xfrm>
                <a:off x="5685555" y="3844047"/>
                <a:ext cx="391454" cy="246221"/>
              </a:xfrm>
              <a:prstGeom prst="rect">
                <a:avLst/>
              </a:prstGeom>
              <a:noFill/>
            </p:spPr>
            <p:txBody>
              <a:bodyPr wrap="none" rtlCol="0">
                <a:spAutoFit/>
              </a:bodyPr>
              <a:lstStyle/>
              <a:p>
                <a:r>
                  <a:rPr lang="da-DK" sz="1000" dirty="0"/>
                  <a:t>219</a:t>
                </a:r>
              </a:p>
            </p:txBody>
          </p:sp>
        </p:grpSp>
        <p:grpSp>
          <p:nvGrpSpPr>
            <p:cNvPr id="2125" name="Gruppe 2124">
              <a:extLst>
                <a:ext uri="{FF2B5EF4-FFF2-40B4-BE49-F238E27FC236}">
                  <a16:creationId xmlns:a16="http://schemas.microsoft.com/office/drawing/2014/main" id="{D39B6BB7-1A58-61E6-B7D1-AEEE63248777}"/>
                </a:ext>
              </a:extLst>
            </p:cNvPr>
            <p:cNvGrpSpPr/>
            <p:nvPr/>
          </p:nvGrpSpPr>
          <p:grpSpPr>
            <a:xfrm>
              <a:off x="7655554" y="4650524"/>
              <a:ext cx="667465" cy="566405"/>
              <a:chOff x="5685555" y="3711707"/>
              <a:chExt cx="667465" cy="566405"/>
            </a:xfrm>
          </p:grpSpPr>
          <p:sp>
            <p:nvSpPr>
              <p:cNvPr id="2126" name="Rektangel 2125">
                <a:hlinkClick r:id="rId9" action="ppaction://hlinksldjump"/>
                <a:extLst>
                  <a:ext uri="{FF2B5EF4-FFF2-40B4-BE49-F238E27FC236}">
                    <a16:creationId xmlns:a16="http://schemas.microsoft.com/office/drawing/2014/main" id="{5AAADB77-0E08-555E-617D-2C8EA093307F}"/>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127" name="Tekstfelt 2126">
                <a:hlinkClick r:id="rId9" action="ppaction://hlinksldjump"/>
                <a:extLst>
                  <a:ext uri="{FF2B5EF4-FFF2-40B4-BE49-F238E27FC236}">
                    <a16:creationId xmlns:a16="http://schemas.microsoft.com/office/drawing/2014/main" id="{0DD5FBCD-2979-A2B2-52E0-611D6DC1CAF9}"/>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90</a:t>
                </a:r>
              </a:p>
            </p:txBody>
          </p:sp>
          <p:sp>
            <p:nvSpPr>
              <p:cNvPr id="2128" name="Tekstfelt 2127">
                <a:hlinkClick r:id="rId9" action="ppaction://hlinksldjump"/>
                <a:extLst>
                  <a:ext uri="{FF2B5EF4-FFF2-40B4-BE49-F238E27FC236}">
                    <a16:creationId xmlns:a16="http://schemas.microsoft.com/office/drawing/2014/main" id="{BFCC2F3B-4228-3CEE-CCE1-AA0B324C5B05}"/>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Th</a:t>
                </a:r>
                <a:endParaRPr lang="da-DK" sz="1600" dirty="0"/>
              </a:p>
            </p:txBody>
          </p:sp>
          <p:sp>
            <p:nvSpPr>
              <p:cNvPr id="2129" name="Tekstfelt 2128">
                <a:hlinkClick r:id="rId9" action="ppaction://hlinksldjump"/>
                <a:extLst>
                  <a:ext uri="{FF2B5EF4-FFF2-40B4-BE49-F238E27FC236}">
                    <a16:creationId xmlns:a16="http://schemas.microsoft.com/office/drawing/2014/main" id="{B327D4C3-4675-1C61-E5A9-14D5F931D572}"/>
                  </a:ext>
                </a:extLst>
              </p:cNvPr>
              <p:cNvSpPr txBox="1"/>
              <p:nvPr/>
            </p:nvSpPr>
            <p:spPr>
              <a:xfrm>
                <a:off x="5747052" y="3711707"/>
                <a:ext cx="550151" cy="215444"/>
              </a:xfrm>
              <a:prstGeom prst="rect">
                <a:avLst/>
              </a:prstGeom>
              <a:noFill/>
              <a:scene3d>
                <a:camera prst="orthographicFront"/>
                <a:lightRig rig="threePt" dir="t"/>
              </a:scene3d>
              <a:sp3d>
                <a:bevelT h="38100"/>
              </a:sp3d>
            </p:spPr>
            <p:txBody>
              <a:bodyPr wrap="none" rtlCol="0">
                <a:spAutoFit/>
              </a:bodyPr>
              <a:lstStyle/>
              <a:p>
                <a:r>
                  <a:rPr lang="da-DK" sz="800" dirty="0"/>
                  <a:t>Thorium</a:t>
                </a:r>
              </a:p>
            </p:txBody>
          </p:sp>
          <p:sp>
            <p:nvSpPr>
              <p:cNvPr id="2130" name="Tekstfelt 2129">
                <a:hlinkClick r:id="rId9" action="ppaction://hlinksldjump"/>
                <a:extLst>
                  <a:ext uri="{FF2B5EF4-FFF2-40B4-BE49-F238E27FC236}">
                    <a16:creationId xmlns:a16="http://schemas.microsoft.com/office/drawing/2014/main" id="{56AE5424-5737-F95E-49CE-1DB4A866F8BD}"/>
                  </a:ext>
                </a:extLst>
              </p:cNvPr>
              <p:cNvSpPr txBox="1"/>
              <p:nvPr/>
            </p:nvSpPr>
            <p:spPr>
              <a:xfrm>
                <a:off x="5685555" y="3844047"/>
                <a:ext cx="391454" cy="246221"/>
              </a:xfrm>
              <a:prstGeom prst="rect">
                <a:avLst/>
              </a:prstGeom>
              <a:noFill/>
            </p:spPr>
            <p:txBody>
              <a:bodyPr wrap="none" rtlCol="0">
                <a:spAutoFit/>
              </a:bodyPr>
              <a:lstStyle/>
              <a:p>
                <a:r>
                  <a:rPr lang="da-DK" sz="1000" dirty="0"/>
                  <a:t>223</a:t>
                </a:r>
              </a:p>
            </p:txBody>
          </p:sp>
        </p:grpSp>
        <p:grpSp>
          <p:nvGrpSpPr>
            <p:cNvPr id="2133" name="Gruppe 2132">
              <a:extLst>
                <a:ext uri="{FF2B5EF4-FFF2-40B4-BE49-F238E27FC236}">
                  <a16:creationId xmlns:a16="http://schemas.microsoft.com/office/drawing/2014/main" id="{8BEE8D55-A234-8146-6711-7D16EE3B6141}"/>
                </a:ext>
              </a:extLst>
            </p:cNvPr>
            <p:cNvGrpSpPr/>
            <p:nvPr/>
          </p:nvGrpSpPr>
          <p:grpSpPr>
            <a:xfrm>
              <a:off x="8357956" y="4647615"/>
              <a:ext cx="667465" cy="566405"/>
              <a:chOff x="5685555" y="3711707"/>
              <a:chExt cx="667465" cy="566405"/>
            </a:xfrm>
          </p:grpSpPr>
          <p:sp>
            <p:nvSpPr>
              <p:cNvPr id="2134" name="Rektangel 2133">
                <a:hlinkClick r:id="rId9" action="ppaction://hlinksldjump"/>
                <a:extLst>
                  <a:ext uri="{FF2B5EF4-FFF2-40B4-BE49-F238E27FC236}">
                    <a16:creationId xmlns:a16="http://schemas.microsoft.com/office/drawing/2014/main" id="{6A08C253-B558-ED70-91FF-E4B1EC8AC0A0}"/>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135" name="Tekstfelt 2134">
                <a:hlinkClick r:id="rId9" action="ppaction://hlinksldjump"/>
                <a:extLst>
                  <a:ext uri="{FF2B5EF4-FFF2-40B4-BE49-F238E27FC236}">
                    <a16:creationId xmlns:a16="http://schemas.microsoft.com/office/drawing/2014/main" id="{C86D7D6E-FB5A-8C44-8482-23CF7F3A0793}"/>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90</a:t>
                </a:r>
              </a:p>
            </p:txBody>
          </p:sp>
          <p:sp>
            <p:nvSpPr>
              <p:cNvPr id="2136" name="Tekstfelt 2135">
                <a:hlinkClick r:id="rId9" action="ppaction://hlinksldjump"/>
                <a:extLst>
                  <a:ext uri="{FF2B5EF4-FFF2-40B4-BE49-F238E27FC236}">
                    <a16:creationId xmlns:a16="http://schemas.microsoft.com/office/drawing/2014/main" id="{C8740ECB-0822-45B2-5F4A-CE88EEDBD23C}"/>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Th</a:t>
                </a:r>
                <a:endParaRPr lang="da-DK" sz="1600" dirty="0"/>
              </a:p>
            </p:txBody>
          </p:sp>
          <p:sp>
            <p:nvSpPr>
              <p:cNvPr id="2137" name="Tekstfelt 2136">
                <a:hlinkClick r:id="rId9" action="ppaction://hlinksldjump"/>
                <a:extLst>
                  <a:ext uri="{FF2B5EF4-FFF2-40B4-BE49-F238E27FC236}">
                    <a16:creationId xmlns:a16="http://schemas.microsoft.com/office/drawing/2014/main" id="{5A02AA34-775E-B59E-0EAF-87438B50A675}"/>
                  </a:ext>
                </a:extLst>
              </p:cNvPr>
              <p:cNvSpPr txBox="1"/>
              <p:nvPr/>
            </p:nvSpPr>
            <p:spPr>
              <a:xfrm>
                <a:off x="5760208" y="3711707"/>
                <a:ext cx="550151" cy="215444"/>
              </a:xfrm>
              <a:prstGeom prst="rect">
                <a:avLst/>
              </a:prstGeom>
              <a:noFill/>
              <a:scene3d>
                <a:camera prst="orthographicFront"/>
                <a:lightRig rig="threePt" dir="t"/>
              </a:scene3d>
              <a:sp3d>
                <a:bevelT h="38100"/>
              </a:sp3d>
            </p:spPr>
            <p:txBody>
              <a:bodyPr wrap="none" rtlCol="0">
                <a:spAutoFit/>
              </a:bodyPr>
              <a:lstStyle/>
              <a:p>
                <a:r>
                  <a:rPr lang="da-DK" sz="800" dirty="0"/>
                  <a:t>Thorium</a:t>
                </a:r>
              </a:p>
            </p:txBody>
          </p:sp>
          <p:sp>
            <p:nvSpPr>
              <p:cNvPr id="2138" name="Tekstfelt 2137">
                <a:hlinkClick r:id="rId9" action="ppaction://hlinksldjump"/>
                <a:extLst>
                  <a:ext uri="{FF2B5EF4-FFF2-40B4-BE49-F238E27FC236}">
                    <a16:creationId xmlns:a16="http://schemas.microsoft.com/office/drawing/2014/main" id="{E5D753BC-0F88-136E-32BB-9D39BBEF98DC}"/>
                  </a:ext>
                </a:extLst>
              </p:cNvPr>
              <p:cNvSpPr txBox="1"/>
              <p:nvPr/>
            </p:nvSpPr>
            <p:spPr>
              <a:xfrm>
                <a:off x="5685555" y="3844047"/>
                <a:ext cx="391454" cy="246221"/>
              </a:xfrm>
              <a:prstGeom prst="rect">
                <a:avLst/>
              </a:prstGeom>
              <a:noFill/>
            </p:spPr>
            <p:txBody>
              <a:bodyPr wrap="none" rtlCol="0">
                <a:spAutoFit/>
              </a:bodyPr>
              <a:lstStyle/>
              <a:p>
                <a:r>
                  <a:rPr lang="da-DK" sz="1000" dirty="0"/>
                  <a:t>219</a:t>
                </a:r>
              </a:p>
            </p:txBody>
          </p:sp>
        </p:grpSp>
        <p:grpSp>
          <p:nvGrpSpPr>
            <p:cNvPr id="2139" name="Gruppe 2138">
              <a:extLst>
                <a:ext uri="{FF2B5EF4-FFF2-40B4-BE49-F238E27FC236}">
                  <a16:creationId xmlns:a16="http://schemas.microsoft.com/office/drawing/2014/main" id="{3D27FC10-CF8B-A2E6-49C3-2A3F52413B4A}"/>
                </a:ext>
              </a:extLst>
            </p:cNvPr>
            <p:cNvGrpSpPr/>
            <p:nvPr/>
          </p:nvGrpSpPr>
          <p:grpSpPr>
            <a:xfrm>
              <a:off x="9041865" y="4643836"/>
              <a:ext cx="667465" cy="566405"/>
              <a:chOff x="5685555" y="3711707"/>
              <a:chExt cx="667465" cy="566405"/>
            </a:xfrm>
          </p:grpSpPr>
          <p:sp>
            <p:nvSpPr>
              <p:cNvPr id="2140" name="Rektangel 2139">
                <a:hlinkClick r:id="rId9" action="ppaction://hlinksldjump"/>
                <a:extLst>
                  <a:ext uri="{FF2B5EF4-FFF2-40B4-BE49-F238E27FC236}">
                    <a16:creationId xmlns:a16="http://schemas.microsoft.com/office/drawing/2014/main" id="{8BCEA290-6754-FF38-7325-BFCE134C11D3}"/>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141" name="Tekstfelt 2140">
                <a:hlinkClick r:id="rId9" action="ppaction://hlinksldjump"/>
                <a:extLst>
                  <a:ext uri="{FF2B5EF4-FFF2-40B4-BE49-F238E27FC236}">
                    <a16:creationId xmlns:a16="http://schemas.microsoft.com/office/drawing/2014/main" id="{7781FC1F-AD7C-18E6-A83A-06D2B24F5428}"/>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87</a:t>
                </a:r>
              </a:p>
            </p:txBody>
          </p:sp>
          <p:sp>
            <p:nvSpPr>
              <p:cNvPr id="2142" name="Tekstfelt 2141">
                <a:hlinkClick r:id="rId9" action="ppaction://hlinksldjump"/>
                <a:extLst>
                  <a:ext uri="{FF2B5EF4-FFF2-40B4-BE49-F238E27FC236}">
                    <a16:creationId xmlns:a16="http://schemas.microsoft.com/office/drawing/2014/main" id="{2AFD16F4-E9BC-E835-DE0D-B39E319CA40A}"/>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Fr</a:t>
                </a:r>
              </a:p>
            </p:txBody>
          </p:sp>
          <p:sp>
            <p:nvSpPr>
              <p:cNvPr id="2143" name="Tekstfelt 2142">
                <a:hlinkClick r:id="rId9" action="ppaction://hlinksldjump"/>
                <a:extLst>
                  <a:ext uri="{FF2B5EF4-FFF2-40B4-BE49-F238E27FC236}">
                    <a16:creationId xmlns:a16="http://schemas.microsoft.com/office/drawing/2014/main" id="{3A6DC2F0-B80E-0EE0-3E19-3139C39FFD7E}"/>
                  </a:ext>
                </a:extLst>
              </p:cNvPr>
              <p:cNvSpPr txBox="1"/>
              <p:nvPr/>
            </p:nvSpPr>
            <p:spPr>
              <a:xfrm>
                <a:off x="5727318" y="3711707"/>
                <a:ext cx="607859" cy="215444"/>
              </a:xfrm>
              <a:prstGeom prst="rect">
                <a:avLst/>
              </a:prstGeom>
              <a:noFill/>
              <a:scene3d>
                <a:camera prst="orthographicFront"/>
                <a:lightRig rig="threePt" dir="t"/>
              </a:scene3d>
              <a:sp3d>
                <a:bevelT h="38100"/>
              </a:sp3d>
            </p:spPr>
            <p:txBody>
              <a:bodyPr wrap="none" rtlCol="0">
                <a:spAutoFit/>
              </a:bodyPr>
              <a:lstStyle/>
              <a:p>
                <a:r>
                  <a:rPr lang="da-DK" sz="800" dirty="0" err="1"/>
                  <a:t>Francium</a:t>
                </a:r>
                <a:endParaRPr lang="da-DK" sz="800" dirty="0"/>
              </a:p>
            </p:txBody>
          </p:sp>
          <p:sp>
            <p:nvSpPr>
              <p:cNvPr id="2144" name="Tekstfelt 2143">
                <a:hlinkClick r:id="rId9" action="ppaction://hlinksldjump"/>
                <a:extLst>
                  <a:ext uri="{FF2B5EF4-FFF2-40B4-BE49-F238E27FC236}">
                    <a16:creationId xmlns:a16="http://schemas.microsoft.com/office/drawing/2014/main" id="{291F7451-8327-6677-BE9A-767B5867856F}"/>
                  </a:ext>
                </a:extLst>
              </p:cNvPr>
              <p:cNvSpPr txBox="1"/>
              <p:nvPr/>
            </p:nvSpPr>
            <p:spPr>
              <a:xfrm>
                <a:off x="5685555" y="3844047"/>
                <a:ext cx="391454" cy="246221"/>
              </a:xfrm>
              <a:prstGeom prst="rect">
                <a:avLst/>
              </a:prstGeom>
              <a:noFill/>
            </p:spPr>
            <p:txBody>
              <a:bodyPr wrap="none" rtlCol="0">
                <a:spAutoFit/>
              </a:bodyPr>
              <a:lstStyle/>
              <a:p>
                <a:r>
                  <a:rPr lang="da-DK" sz="1000" dirty="0"/>
                  <a:t>217</a:t>
                </a:r>
              </a:p>
            </p:txBody>
          </p:sp>
        </p:grpSp>
      </p:grpSp>
      <p:grpSp>
        <p:nvGrpSpPr>
          <p:cNvPr id="2177" name="Gruppe 2176">
            <a:extLst>
              <a:ext uri="{FF2B5EF4-FFF2-40B4-BE49-F238E27FC236}">
                <a16:creationId xmlns:a16="http://schemas.microsoft.com/office/drawing/2014/main" id="{CE02621E-3D55-BE5C-6F9D-593A67E4B9FF}"/>
              </a:ext>
            </a:extLst>
          </p:cNvPr>
          <p:cNvGrpSpPr/>
          <p:nvPr/>
        </p:nvGrpSpPr>
        <p:grpSpPr>
          <a:xfrm>
            <a:off x="6219311" y="5310123"/>
            <a:ext cx="3483715" cy="584044"/>
            <a:chOff x="6225615" y="4643836"/>
            <a:chExt cx="3483715" cy="584044"/>
          </a:xfrm>
        </p:grpSpPr>
        <p:grpSp>
          <p:nvGrpSpPr>
            <p:cNvPr id="2178" name="Gruppe 2177">
              <a:extLst>
                <a:ext uri="{FF2B5EF4-FFF2-40B4-BE49-F238E27FC236}">
                  <a16:creationId xmlns:a16="http://schemas.microsoft.com/office/drawing/2014/main" id="{71AD6EEE-A72F-3E80-758E-9CB805F37A41}"/>
                </a:ext>
              </a:extLst>
            </p:cNvPr>
            <p:cNvGrpSpPr/>
            <p:nvPr/>
          </p:nvGrpSpPr>
          <p:grpSpPr>
            <a:xfrm>
              <a:off x="6225615" y="4661475"/>
              <a:ext cx="667465" cy="566405"/>
              <a:chOff x="5685555" y="3711707"/>
              <a:chExt cx="667465" cy="566405"/>
            </a:xfrm>
          </p:grpSpPr>
          <p:sp>
            <p:nvSpPr>
              <p:cNvPr id="2203" name="Rektangel 2202">
                <a:hlinkClick r:id="rId9" action="ppaction://hlinksldjump"/>
                <a:extLst>
                  <a:ext uri="{FF2B5EF4-FFF2-40B4-BE49-F238E27FC236}">
                    <a16:creationId xmlns:a16="http://schemas.microsoft.com/office/drawing/2014/main" id="{9DFA5821-4700-C513-8E29-D1EDEEABB096}"/>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204" name="Tekstfelt 2203">
                <a:hlinkClick r:id="rId9" action="ppaction://hlinksldjump"/>
                <a:extLst>
                  <a:ext uri="{FF2B5EF4-FFF2-40B4-BE49-F238E27FC236}">
                    <a16:creationId xmlns:a16="http://schemas.microsoft.com/office/drawing/2014/main" id="{39A3ED0B-190F-CD5B-AB1C-837D6DF19066}"/>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87</a:t>
                </a:r>
              </a:p>
            </p:txBody>
          </p:sp>
          <p:sp>
            <p:nvSpPr>
              <p:cNvPr id="2205" name="Tekstfelt 2204">
                <a:hlinkClick r:id="rId9" action="ppaction://hlinksldjump"/>
                <a:extLst>
                  <a:ext uri="{FF2B5EF4-FFF2-40B4-BE49-F238E27FC236}">
                    <a16:creationId xmlns:a16="http://schemas.microsoft.com/office/drawing/2014/main" id="{5DE07154-13B5-BD49-4C68-862A6AB41464}"/>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Fr</a:t>
                </a:r>
              </a:p>
            </p:txBody>
          </p:sp>
          <p:sp>
            <p:nvSpPr>
              <p:cNvPr id="2206" name="Tekstfelt 2205">
                <a:hlinkClick r:id="rId9" action="ppaction://hlinksldjump"/>
                <a:extLst>
                  <a:ext uri="{FF2B5EF4-FFF2-40B4-BE49-F238E27FC236}">
                    <a16:creationId xmlns:a16="http://schemas.microsoft.com/office/drawing/2014/main" id="{E2F9A5B9-57AE-1191-61A3-A00B5F2CD0F0}"/>
                  </a:ext>
                </a:extLst>
              </p:cNvPr>
              <p:cNvSpPr txBox="1"/>
              <p:nvPr/>
            </p:nvSpPr>
            <p:spPr>
              <a:xfrm>
                <a:off x="5733896" y="3711707"/>
                <a:ext cx="607859" cy="215444"/>
              </a:xfrm>
              <a:prstGeom prst="rect">
                <a:avLst/>
              </a:prstGeom>
              <a:noFill/>
              <a:scene3d>
                <a:camera prst="orthographicFront"/>
                <a:lightRig rig="threePt" dir="t"/>
              </a:scene3d>
              <a:sp3d>
                <a:bevelT h="38100"/>
              </a:sp3d>
            </p:spPr>
            <p:txBody>
              <a:bodyPr wrap="none" rtlCol="0">
                <a:spAutoFit/>
              </a:bodyPr>
              <a:lstStyle/>
              <a:p>
                <a:r>
                  <a:rPr lang="da-DK" sz="800" dirty="0" err="1"/>
                  <a:t>Francium</a:t>
                </a:r>
                <a:endParaRPr lang="da-DK" sz="800" dirty="0"/>
              </a:p>
            </p:txBody>
          </p:sp>
          <p:sp>
            <p:nvSpPr>
              <p:cNvPr id="2207" name="Tekstfelt 2206">
                <a:hlinkClick r:id="rId9" action="ppaction://hlinksldjump"/>
                <a:extLst>
                  <a:ext uri="{FF2B5EF4-FFF2-40B4-BE49-F238E27FC236}">
                    <a16:creationId xmlns:a16="http://schemas.microsoft.com/office/drawing/2014/main" id="{399C22E9-BFBA-2FAD-39DF-B36D53FFD815}"/>
                  </a:ext>
                </a:extLst>
              </p:cNvPr>
              <p:cNvSpPr txBox="1"/>
              <p:nvPr/>
            </p:nvSpPr>
            <p:spPr>
              <a:xfrm>
                <a:off x="5685555" y="3844047"/>
                <a:ext cx="391454" cy="246221"/>
              </a:xfrm>
              <a:prstGeom prst="rect">
                <a:avLst/>
              </a:prstGeom>
              <a:noFill/>
            </p:spPr>
            <p:txBody>
              <a:bodyPr wrap="none" rtlCol="0">
                <a:spAutoFit/>
              </a:bodyPr>
              <a:lstStyle/>
              <a:p>
                <a:r>
                  <a:rPr lang="da-DK" sz="1000" dirty="0"/>
                  <a:t>219</a:t>
                </a:r>
              </a:p>
            </p:txBody>
          </p:sp>
        </p:grpSp>
        <p:grpSp>
          <p:nvGrpSpPr>
            <p:cNvPr id="2179" name="Gruppe 2178">
              <a:extLst>
                <a:ext uri="{FF2B5EF4-FFF2-40B4-BE49-F238E27FC236}">
                  <a16:creationId xmlns:a16="http://schemas.microsoft.com/office/drawing/2014/main" id="{17B49B28-22F9-24CF-7AD1-1130A58FA979}"/>
                </a:ext>
              </a:extLst>
            </p:cNvPr>
            <p:cNvGrpSpPr/>
            <p:nvPr/>
          </p:nvGrpSpPr>
          <p:grpSpPr>
            <a:xfrm>
              <a:off x="6931487" y="4658184"/>
              <a:ext cx="667465" cy="566405"/>
              <a:chOff x="5685555" y="3711707"/>
              <a:chExt cx="667465" cy="566405"/>
            </a:xfrm>
          </p:grpSpPr>
          <p:sp>
            <p:nvSpPr>
              <p:cNvPr id="2198" name="Rektangel 2197">
                <a:hlinkClick r:id="rId9" action="ppaction://hlinksldjump"/>
                <a:extLst>
                  <a:ext uri="{FF2B5EF4-FFF2-40B4-BE49-F238E27FC236}">
                    <a16:creationId xmlns:a16="http://schemas.microsoft.com/office/drawing/2014/main" id="{98B9A3C9-A5C6-5992-F414-1B6465180A9E}"/>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199" name="Tekstfelt 2198">
                <a:hlinkClick r:id="rId9" action="ppaction://hlinksldjump"/>
                <a:extLst>
                  <a:ext uri="{FF2B5EF4-FFF2-40B4-BE49-F238E27FC236}">
                    <a16:creationId xmlns:a16="http://schemas.microsoft.com/office/drawing/2014/main" id="{AA7E6A73-AABE-2EEE-85EA-836659FF14D8}"/>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89</a:t>
                </a:r>
              </a:p>
            </p:txBody>
          </p:sp>
          <p:sp>
            <p:nvSpPr>
              <p:cNvPr id="2200" name="Tekstfelt 2199">
                <a:hlinkClick r:id="rId9" action="ppaction://hlinksldjump"/>
                <a:extLst>
                  <a:ext uri="{FF2B5EF4-FFF2-40B4-BE49-F238E27FC236}">
                    <a16:creationId xmlns:a16="http://schemas.microsoft.com/office/drawing/2014/main" id="{1F763323-F4DB-D2F1-872A-F6767C4A6974}"/>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Ac</a:t>
                </a:r>
              </a:p>
            </p:txBody>
          </p:sp>
          <p:sp>
            <p:nvSpPr>
              <p:cNvPr id="2201" name="Tekstfelt 2200">
                <a:hlinkClick r:id="rId9" action="ppaction://hlinksldjump"/>
                <a:extLst>
                  <a:ext uri="{FF2B5EF4-FFF2-40B4-BE49-F238E27FC236}">
                    <a16:creationId xmlns:a16="http://schemas.microsoft.com/office/drawing/2014/main" id="{D41D4FC1-25C7-A343-995C-8B93C9897311}"/>
                  </a:ext>
                </a:extLst>
              </p:cNvPr>
              <p:cNvSpPr txBox="1"/>
              <p:nvPr/>
            </p:nvSpPr>
            <p:spPr>
              <a:xfrm>
                <a:off x="5760208" y="3711707"/>
                <a:ext cx="583814" cy="215444"/>
              </a:xfrm>
              <a:prstGeom prst="rect">
                <a:avLst/>
              </a:prstGeom>
              <a:noFill/>
              <a:scene3d>
                <a:camera prst="orthographicFront"/>
                <a:lightRig rig="threePt" dir="t"/>
              </a:scene3d>
              <a:sp3d>
                <a:bevelT h="38100"/>
              </a:sp3d>
            </p:spPr>
            <p:txBody>
              <a:bodyPr wrap="none" rtlCol="0">
                <a:spAutoFit/>
              </a:bodyPr>
              <a:lstStyle/>
              <a:p>
                <a:r>
                  <a:rPr lang="da-DK" sz="800" dirty="0"/>
                  <a:t>Actinium</a:t>
                </a:r>
              </a:p>
            </p:txBody>
          </p:sp>
          <p:sp>
            <p:nvSpPr>
              <p:cNvPr id="2202" name="Tekstfelt 2201">
                <a:hlinkClick r:id="rId9" action="ppaction://hlinksldjump"/>
                <a:extLst>
                  <a:ext uri="{FF2B5EF4-FFF2-40B4-BE49-F238E27FC236}">
                    <a16:creationId xmlns:a16="http://schemas.microsoft.com/office/drawing/2014/main" id="{F1052388-D848-C730-0B92-16465AD08E6C}"/>
                  </a:ext>
                </a:extLst>
              </p:cNvPr>
              <p:cNvSpPr txBox="1"/>
              <p:nvPr/>
            </p:nvSpPr>
            <p:spPr>
              <a:xfrm>
                <a:off x="5685555" y="3844047"/>
                <a:ext cx="391454" cy="246221"/>
              </a:xfrm>
              <a:prstGeom prst="rect">
                <a:avLst/>
              </a:prstGeom>
              <a:noFill/>
            </p:spPr>
            <p:txBody>
              <a:bodyPr wrap="none" rtlCol="0">
                <a:spAutoFit/>
              </a:bodyPr>
              <a:lstStyle/>
              <a:p>
                <a:r>
                  <a:rPr lang="da-DK" sz="1000" dirty="0"/>
                  <a:t>221</a:t>
                </a:r>
              </a:p>
            </p:txBody>
          </p:sp>
        </p:grpSp>
        <p:grpSp>
          <p:nvGrpSpPr>
            <p:cNvPr id="2180" name="Gruppe 2179">
              <a:extLst>
                <a:ext uri="{FF2B5EF4-FFF2-40B4-BE49-F238E27FC236}">
                  <a16:creationId xmlns:a16="http://schemas.microsoft.com/office/drawing/2014/main" id="{BCC251F8-D4F6-8076-3406-70A6B226D528}"/>
                </a:ext>
              </a:extLst>
            </p:cNvPr>
            <p:cNvGrpSpPr/>
            <p:nvPr/>
          </p:nvGrpSpPr>
          <p:grpSpPr>
            <a:xfrm>
              <a:off x="7655554" y="4650524"/>
              <a:ext cx="667465" cy="566405"/>
              <a:chOff x="5685555" y="3711707"/>
              <a:chExt cx="667465" cy="566405"/>
            </a:xfrm>
          </p:grpSpPr>
          <p:sp>
            <p:nvSpPr>
              <p:cNvPr id="2193" name="Rektangel 2192">
                <a:hlinkClick r:id="rId9" action="ppaction://hlinksldjump"/>
                <a:extLst>
                  <a:ext uri="{FF2B5EF4-FFF2-40B4-BE49-F238E27FC236}">
                    <a16:creationId xmlns:a16="http://schemas.microsoft.com/office/drawing/2014/main" id="{83587987-E376-6369-4DA1-86E50C09AE1E}"/>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194" name="Tekstfelt 2193">
                <a:hlinkClick r:id="rId9" action="ppaction://hlinksldjump"/>
                <a:extLst>
                  <a:ext uri="{FF2B5EF4-FFF2-40B4-BE49-F238E27FC236}">
                    <a16:creationId xmlns:a16="http://schemas.microsoft.com/office/drawing/2014/main" id="{1DF8987F-5D31-C630-08EE-7071FFF6F8EF}"/>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89</a:t>
                </a:r>
              </a:p>
            </p:txBody>
          </p:sp>
          <p:sp>
            <p:nvSpPr>
              <p:cNvPr id="2195" name="Tekstfelt 2194">
                <a:hlinkClick r:id="rId9" action="ppaction://hlinksldjump"/>
                <a:extLst>
                  <a:ext uri="{FF2B5EF4-FFF2-40B4-BE49-F238E27FC236}">
                    <a16:creationId xmlns:a16="http://schemas.microsoft.com/office/drawing/2014/main" id="{1632AF08-539C-5CCC-623A-91AC2B66B406}"/>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Ac</a:t>
                </a:r>
              </a:p>
            </p:txBody>
          </p:sp>
          <p:sp>
            <p:nvSpPr>
              <p:cNvPr id="2196" name="Tekstfelt 2195">
                <a:hlinkClick r:id="rId9" action="ppaction://hlinksldjump"/>
                <a:extLst>
                  <a:ext uri="{FF2B5EF4-FFF2-40B4-BE49-F238E27FC236}">
                    <a16:creationId xmlns:a16="http://schemas.microsoft.com/office/drawing/2014/main" id="{73019DDC-1F6B-FB93-558E-6734E6E44A66}"/>
                  </a:ext>
                </a:extLst>
              </p:cNvPr>
              <p:cNvSpPr txBox="1"/>
              <p:nvPr/>
            </p:nvSpPr>
            <p:spPr>
              <a:xfrm>
                <a:off x="5760208" y="3711707"/>
                <a:ext cx="583814" cy="215444"/>
              </a:xfrm>
              <a:prstGeom prst="rect">
                <a:avLst/>
              </a:prstGeom>
              <a:noFill/>
              <a:scene3d>
                <a:camera prst="orthographicFront"/>
                <a:lightRig rig="threePt" dir="t"/>
              </a:scene3d>
              <a:sp3d>
                <a:bevelT h="38100"/>
              </a:sp3d>
            </p:spPr>
            <p:txBody>
              <a:bodyPr wrap="none" rtlCol="0">
                <a:spAutoFit/>
              </a:bodyPr>
              <a:lstStyle/>
              <a:p>
                <a:r>
                  <a:rPr lang="da-DK" sz="800" dirty="0"/>
                  <a:t>Actinium</a:t>
                </a:r>
              </a:p>
            </p:txBody>
          </p:sp>
          <p:sp>
            <p:nvSpPr>
              <p:cNvPr id="2197" name="Tekstfelt 2196">
                <a:hlinkClick r:id="rId9" action="ppaction://hlinksldjump"/>
                <a:extLst>
                  <a:ext uri="{FF2B5EF4-FFF2-40B4-BE49-F238E27FC236}">
                    <a16:creationId xmlns:a16="http://schemas.microsoft.com/office/drawing/2014/main" id="{156BE2FC-5417-66F6-0D3C-FB17A2FAE0E0}"/>
                  </a:ext>
                </a:extLst>
              </p:cNvPr>
              <p:cNvSpPr txBox="1"/>
              <p:nvPr/>
            </p:nvSpPr>
            <p:spPr>
              <a:xfrm>
                <a:off x="5685555" y="3844047"/>
                <a:ext cx="391454" cy="246221"/>
              </a:xfrm>
              <a:prstGeom prst="rect">
                <a:avLst/>
              </a:prstGeom>
              <a:noFill/>
            </p:spPr>
            <p:txBody>
              <a:bodyPr wrap="none" rtlCol="0">
                <a:spAutoFit/>
              </a:bodyPr>
              <a:lstStyle/>
              <a:p>
                <a:r>
                  <a:rPr lang="da-DK" sz="1000" dirty="0"/>
                  <a:t>219</a:t>
                </a:r>
              </a:p>
            </p:txBody>
          </p:sp>
        </p:grpSp>
        <p:grpSp>
          <p:nvGrpSpPr>
            <p:cNvPr id="2181" name="Gruppe 2180">
              <a:extLst>
                <a:ext uri="{FF2B5EF4-FFF2-40B4-BE49-F238E27FC236}">
                  <a16:creationId xmlns:a16="http://schemas.microsoft.com/office/drawing/2014/main" id="{3C6D2F20-7E13-3F86-9420-7F4788AB0E3A}"/>
                </a:ext>
              </a:extLst>
            </p:cNvPr>
            <p:cNvGrpSpPr/>
            <p:nvPr/>
          </p:nvGrpSpPr>
          <p:grpSpPr>
            <a:xfrm>
              <a:off x="8357956" y="4647615"/>
              <a:ext cx="667465" cy="566405"/>
              <a:chOff x="5685555" y="3711707"/>
              <a:chExt cx="667465" cy="566405"/>
            </a:xfrm>
          </p:grpSpPr>
          <p:sp>
            <p:nvSpPr>
              <p:cNvPr id="2188" name="Rektangel 2187">
                <a:hlinkClick r:id="rId9" action="ppaction://hlinksldjump"/>
                <a:extLst>
                  <a:ext uri="{FF2B5EF4-FFF2-40B4-BE49-F238E27FC236}">
                    <a16:creationId xmlns:a16="http://schemas.microsoft.com/office/drawing/2014/main" id="{E94B9953-6D8D-0ACA-D792-4F9175992247}"/>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189" name="Tekstfelt 2188">
                <a:hlinkClick r:id="rId9" action="ppaction://hlinksldjump"/>
                <a:extLst>
                  <a:ext uri="{FF2B5EF4-FFF2-40B4-BE49-F238E27FC236}">
                    <a16:creationId xmlns:a16="http://schemas.microsoft.com/office/drawing/2014/main" id="{4D350CBE-362B-353E-5F2C-5BA4554A61F4}"/>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88</a:t>
                </a:r>
              </a:p>
            </p:txBody>
          </p:sp>
          <p:sp>
            <p:nvSpPr>
              <p:cNvPr id="2190" name="Tekstfelt 2189">
                <a:hlinkClick r:id="rId9" action="ppaction://hlinksldjump"/>
                <a:extLst>
                  <a:ext uri="{FF2B5EF4-FFF2-40B4-BE49-F238E27FC236}">
                    <a16:creationId xmlns:a16="http://schemas.microsoft.com/office/drawing/2014/main" id="{667CDEDC-AF38-5D92-F486-BB06B61356E2}"/>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Ra</a:t>
                </a:r>
              </a:p>
            </p:txBody>
          </p:sp>
          <p:sp>
            <p:nvSpPr>
              <p:cNvPr id="2191" name="Tekstfelt 2190">
                <a:hlinkClick r:id="rId9" action="ppaction://hlinksldjump"/>
                <a:extLst>
                  <a:ext uri="{FF2B5EF4-FFF2-40B4-BE49-F238E27FC236}">
                    <a16:creationId xmlns:a16="http://schemas.microsoft.com/office/drawing/2014/main" id="{4A4A34FA-0D86-351E-A102-E4A9A7449008}"/>
                  </a:ext>
                </a:extLst>
              </p:cNvPr>
              <p:cNvSpPr txBox="1"/>
              <p:nvPr/>
            </p:nvSpPr>
            <p:spPr>
              <a:xfrm>
                <a:off x="5760208" y="3711707"/>
                <a:ext cx="529312" cy="215444"/>
              </a:xfrm>
              <a:prstGeom prst="rect">
                <a:avLst/>
              </a:prstGeom>
              <a:noFill/>
              <a:scene3d>
                <a:camera prst="orthographicFront"/>
                <a:lightRig rig="threePt" dir="t"/>
              </a:scene3d>
              <a:sp3d>
                <a:bevelT h="38100"/>
              </a:sp3d>
            </p:spPr>
            <p:txBody>
              <a:bodyPr wrap="none" rtlCol="0">
                <a:spAutoFit/>
              </a:bodyPr>
              <a:lstStyle/>
              <a:p>
                <a:r>
                  <a:rPr lang="da-DK" sz="800" dirty="0"/>
                  <a:t>Radium</a:t>
                </a:r>
              </a:p>
            </p:txBody>
          </p:sp>
          <p:sp>
            <p:nvSpPr>
              <p:cNvPr id="2192" name="Tekstfelt 2191">
                <a:hlinkClick r:id="rId9" action="ppaction://hlinksldjump"/>
                <a:extLst>
                  <a:ext uri="{FF2B5EF4-FFF2-40B4-BE49-F238E27FC236}">
                    <a16:creationId xmlns:a16="http://schemas.microsoft.com/office/drawing/2014/main" id="{61CEE600-596B-B003-51D7-BA8277981BD6}"/>
                  </a:ext>
                </a:extLst>
              </p:cNvPr>
              <p:cNvSpPr txBox="1"/>
              <p:nvPr/>
            </p:nvSpPr>
            <p:spPr>
              <a:xfrm>
                <a:off x="5685555" y="3844047"/>
                <a:ext cx="391454" cy="246221"/>
              </a:xfrm>
              <a:prstGeom prst="rect">
                <a:avLst/>
              </a:prstGeom>
              <a:noFill/>
            </p:spPr>
            <p:txBody>
              <a:bodyPr wrap="none" rtlCol="0">
                <a:spAutoFit/>
              </a:bodyPr>
              <a:lstStyle/>
              <a:p>
                <a:r>
                  <a:rPr lang="da-DK" sz="1000" dirty="0"/>
                  <a:t>218</a:t>
                </a:r>
              </a:p>
            </p:txBody>
          </p:sp>
        </p:grpSp>
        <p:grpSp>
          <p:nvGrpSpPr>
            <p:cNvPr id="2182" name="Gruppe 2181">
              <a:extLst>
                <a:ext uri="{FF2B5EF4-FFF2-40B4-BE49-F238E27FC236}">
                  <a16:creationId xmlns:a16="http://schemas.microsoft.com/office/drawing/2014/main" id="{CD7618A6-0D09-5E32-CE11-12CC35F3708F}"/>
                </a:ext>
              </a:extLst>
            </p:cNvPr>
            <p:cNvGrpSpPr/>
            <p:nvPr/>
          </p:nvGrpSpPr>
          <p:grpSpPr>
            <a:xfrm>
              <a:off x="9041865" y="4643836"/>
              <a:ext cx="667465" cy="566405"/>
              <a:chOff x="5685555" y="3711707"/>
              <a:chExt cx="667465" cy="566405"/>
            </a:xfrm>
          </p:grpSpPr>
          <p:sp>
            <p:nvSpPr>
              <p:cNvPr id="2183" name="Rektangel 2182">
                <a:hlinkClick r:id="rId9" action="ppaction://hlinksldjump"/>
                <a:extLst>
                  <a:ext uri="{FF2B5EF4-FFF2-40B4-BE49-F238E27FC236}">
                    <a16:creationId xmlns:a16="http://schemas.microsoft.com/office/drawing/2014/main" id="{1097B490-EE75-085C-38C6-F9042785793F}"/>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184" name="Tekstfelt 2183">
                <a:hlinkClick r:id="rId9" action="ppaction://hlinksldjump"/>
                <a:extLst>
                  <a:ext uri="{FF2B5EF4-FFF2-40B4-BE49-F238E27FC236}">
                    <a16:creationId xmlns:a16="http://schemas.microsoft.com/office/drawing/2014/main" id="{946F023D-B4D9-F61D-4A8B-DA23C4344EBD}"/>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88</a:t>
                </a:r>
              </a:p>
            </p:txBody>
          </p:sp>
          <p:sp>
            <p:nvSpPr>
              <p:cNvPr id="2185" name="Tekstfelt 2184">
                <a:hlinkClick r:id="rId9" action="ppaction://hlinksldjump"/>
                <a:extLst>
                  <a:ext uri="{FF2B5EF4-FFF2-40B4-BE49-F238E27FC236}">
                    <a16:creationId xmlns:a16="http://schemas.microsoft.com/office/drawing/2014/main" id="{D17E9731-529B-6E75-D788-4A7F43D7599F}"/>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Ra</a:t>
                </a:r>
              </a:p>
            </p:txBody>
          </p:sp>
          <p:sp>
            <p:nvSpPr>
              <p:cNvPr id="2186" name="Tekstfelt 2185">
                <a:hlinkClick r:id="rId9" action="ppaction://hlinksldjump"/>
                <a:extLst>
                  <a:ext uri="{FF2B5EF4-FFF2-40B4-BE49-F238E27FC236}">
                    <a16:creationId xmlns:a16="http://schemas.microsoft.com/office/drawing/2014/main" id="{2EEC3CFF-23EB-A25B-84B5-16DAE0072979}"/>
                  </a:ext>
                </a:extLst>
              </p:cNvPr>
              <p:cNvSpPr txBox="1"/>
              <p:nvPr/>
            </p:nvSpPr>
            <p:spPr>
              <a:xfrm>
                <a:off x="5760208" y="3711707"/>
                <a:ext cx="529312" cy="215444"/>
              </a:xfrm>
              <a:prstGeom prst="rect">
                <a:avLst/>
              </a:prstGeom>
              <a:noFill/>
              <a:scene3d>
                <a:camera prst="orthographicFront"/>
                <a:lightRig rig="threePt" dir="t"/>
              </a:scene3d>
              <a:sp3d>
                <a:bevelT h="38100"/>
              </a:sp3d>
            </p:spPr>
            <p:txBody>
              <a:bodyPr wrap="none" rtlCol="0">
                <a:spAutoFit/>
              </a:bodyPr>
              <a:lstStyle/>
              <a:p>
                <a:r>
                  <a:rPr lang="da-DK" sz="800" dirty="0"/>
                  <a:t>Radium</a:t>
                </a:r>
              </a:p>
            </p:txBody>
          </p:sp>
          <p:sp>
            <p:nvSpPr>
              <p:cNvPr id="2187" name="Tekstfelt 2186">
                <a:hlinkClick r:id="rId9" action="ppaction://hlinksldjump"/>
                <a:extLst>
                  <a:ext uri="{FF2B5EF4-FFF2-40B4-BE49-F238E27FC236}">
                    <a16:creationId xmlns:a16="http://schemas.microsoft.com/office/drawing/2014/main" id="{E9EB7BEB-F192-364A-6610-A282117D413F}"/>
                  </a:ext>
                </a:extLst>
              </p:cNvPr>
              <p:cNvSpPr txBox="1"/>
              <p:nvPr/>
            </p:nvSpPr>
            <p:spPr>
              <a:xfrm>
                <a:off x="5685555" y="3844047"/>
                <a:ext cx="391454" cy="246221"/>
              </a:xfrm>
              <a:prstGeom prst="rect">
                <a:avLst/>
              </a:prstGeom>
              <a:noFill/>
            </p:spPr>
            <p:txBody>
              <a:bodyPr wrap="none" rtlCol="0">
                <a:spAutoFit/>
              </a:bodyPr>
              <a:lstStyle/>
              <a:p>
                <a:r>
                  <a:rPr lang="da-DK" sz="1000" dirty="0"/>
                  <a:t>222</a:t>
                </a:r>
              </a:p>
            </p:txBody>
          </p:sp>
        </p:grpSp>
      </p:grpSp>
      <p:sp>
        <p:nvSpPr>
          <p:cNvPr id="3" name="Tekstfelt 2">
            <a:extLst>
              <a:ext uri="{FF2B5EF4-FFF2-40B4-BE49-F238E27FC236}">
                <a16:creationId xmlns:a16="http://schemas.microsoft.com/office/drawing/2014/main" id="{4438BB69-4575-43D6-7BD5-EE7353B13AFA}"/>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cxnSp>
        <p:nvCxnSpPr>
          <p:cNvPr id="4" name="Lige pilforbindelse 3">
            <a:extLst>
              <a:ext uri="{FF2B5EF4-FFF2-40B4-BE49-F238E27FC236}">
                <a16:creationId xmlns:a16="http://schemas.microsoft.com/office/drawing/2014/main" id="{BA0777AB-3F8C-6B45-F45A-5EE26AEDF553}"/>
              </a:ext>
            </a:extLst>
          </p:cNvPr>
          <p:cNvCxnSpPr>
            <a:cxnSpLocks/>
          </p:cNvCxnSpPr>
          <p:nvPr/>
        </p:nvCxnSpPr>
        <p:spPr>
          <a:xfrm flipH="1">
            <a:off x="4629833" y="2205048"/>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5" name="Lige pilforbindelse 4">
            <a:extLst>
              <a:ext uri="{FF2B5EF4-FFF2-40B4-BE49-F238E27FC236}">
                <a16:creationId xmlns:a16="http://schemas.microsoft.com/office/drawing/2014/main" id="{0292B31B-6E10-7156-6F09-859031F0609A}"/>
              </a:ext>
            </a:extLst>
          </p:cNvPr>
          <p:cNvCxnSpPr>
            <a:cxnSpLocks/>
          </p:cNvCxnSpPr>
          <p:nvPr/>
        </p:nvCxnSpPr>
        <p:spPr>
          <a:xfrm flipH="1">
            <a:off x="3764212" y="3072546"/>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40457397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5"/>
                                        </p:tgtEl>
                                        <p:attrNameLst>
                                          <p:attrName>style.visibility</p:attrName>
                                        </p:attrNameLst>
                                      </p:cBhvr>
                                      <p:to>
                                        <p:strVal val="visible"/>
                                      </p:to>
                                    </p:set>
                                    <p:animEffect transition="in" filter="dissolve">
                                      <p:cBhvr>
                                        <p:cTn id="11"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0686A91-9588-42AF-47FB-E7A34073E756}"/>
            </a:ext>
          </a:extLst>
        </p:cNvPr>
        <p:cNvGrpSpPr/>
        <p:nvPr/>
      </p:nvGrpSpPr>
      <p:grpSpPr>
        <a:xfrm>
          <a:off x="0" y="0"/>
          <a:ext cx="0" cy="0"/>
          <a:chOff x="0" y="0"/>
          <a:chExt cx="0" cy="0"/>
        </a:xfrm>
      </p:grpSpPr>
      <p:pic>
        <p:nvPicPr>
          <p:cNvPr id="2553" name="Picture 2" descr="Ai Genereret, Forladt, Bygning, Gammel">
            <a:extLst>
              <a:ext uri="{FF2B5EF4-FFF2-40B4-BE49-F238E27FC236}">
                <a16:creationId xmlns:a16="http://schemas.microsoft.com/office/drawing/2014/main" id="{D017F506-5E5C-22B9-7A85-630188ABA620}"/>
              </a:ext>
            </a:extLst>
          </p:cNvPr>
          <p:cNvPicPr>
            <a:picLocks noChangeAspect="1" noChangeArrowheads="1"/>
          </p:cNvPicPr>
          <p:nvPr/>
        </p:nvPicPr>
        <p:blipFill>
          <a:blip r:embed="rId3">
            <a:extLst>
              <a:ext uri="{BEBA8EAE-BF5A-486C-A8C5-ECC9F3942E4B}">
                <a14:imgProps xmlns:a14="http://schemas.microsoft.com/office/drawing/2010/main">
                  <a14:imgLayer r:embed="rId4">
                    <a14:imgEffect>
                      <a14:brightnessContrast bright="-40000" contrast="-40000"/>
                    </a14:imgEffect>
                  </a14:imgLayer>
                </a14:imgProps>
              </a:ext>
              <a:ext uri="{28A0092B-C50C-407E-A947-70E740481C1C}">
                <a14:useLocalDpi xmlns:a14="http://schemas.microsoft.com/office/drawing/2010/main" val="0"/>
              </a:ext>
            </a:extLst>
          </a:blip>
          <a:srcRect l="5024" r="14072" b="-1"/>
          <a:stretch/>
        </p:blipFill>
        <p:spPr bwMode="auto">
          <a:xfrm>
            <a:off x="20" y="1282"/>
            <a:ext cx="9905980" cy="6856718"/>
          </a:xfrm>
          <a:prstGeom prst="rect">
            <a:avLst/>
          </a:prstGeom>
          <a:noFill/>
          <a:extLst>
            <a:ext uri="{909E8E84-426E-40DD-AFC4-6F175D3DCCD1}">
              <a14:hiddenFill xmlns:a14="http://schemas.microsoft.com/office/drawing/2010/main">
                <a:solidFill>
                  <a:srgbClr val="FFFFFF"/>
                </a:solidFill>
              </a14:hiddenFill>
            </a:ext>
          </a:extLst>
        </p:spPr>
      </p:pic>
      <p:grpSp>
        <p:nvGrpSpPr>
          <p:cNvPr id="1641" name="Gruppe 1640">
            <a:extLst>
              <a:ext uri="{FF2B5EF4-FFF2-40B4-BE49-F238E27FC236}">
                <a16:creationId xmlns:a16="http://schemas.microsoft.com/office/drawing/2014/main" id="{0A400362-ED5D-4EEA-3606-02BDB0F10FED}"/>
              </a:ext>
            </a:extLst>
          </p:cNvPr>
          <p:cNvGrpSpPr/>
          <p:nvPr/>
        </p:nvGrpSpPr>
        <p:grpSpPr>
          <a:xfrm>
            <a:off x="338113" y="1387706"/>
            <a:ext cx="5842309" cy="5233756"/>
            <a:chOff x="766885" y="981717"/>
            <a:chExt cx="5842309" cy="5233756"/>
          </a:xfrm>
        </p:grpSpPr>
        <p:grpSp>
          <p:nvGrpSpPr>
            <p:cNvPr id="1642" name="Gruppe 1641">
              <a:extLst>
                <a:ext uri="{FF2B5EF4-FFF2-40B4-BE49-F238E27FC236}">
                  <a16:creationId xmlns:a16="http://schemas.microsoft.com/office/drawing/2014/main" id="{6CFCD144-D98E-0091-A3FF-8F92C6321C07}"/>
                </a:ext>
              </a:extLst>
            </p:cNvPr>
            <p:cNvGrpSpPr/>
            <p:nvPr/>
          </p:nvGrpSpPr>
          <p:grpSpPr>
            <a:xfrm>
              <a:off x="778422" y="981717"/>
              <a:ext cx="5830772" cy="5233756"/>
              <a:chOff x="-136438" y="1029165"/>
              <a:chExt cx="5830772" cy="5233756"/>
            </a:xfrm>
          </p:grpSpPr>
          <p:grpSp>
            <p:nvGrpSpPr>
              <p:cNvPr id="1809" name="Gruppe 1808">
                <a:extLst>
                  <a:ext uri="{FF2B5EF4-FFF2-40B4-BE49-F238E27FC236}">
                    <a16:creationId xmlns:a16="http://schemas.microsoft.com/office/drawing/2014/main" id="{2763A3E0-1965-7EF6-8405-90E917DAB288}"/>
                  </a:ext>
                </a:extLst>
              </p:cNvPr>
              <p:cNvGrpSpPr/>
              <p:nvPr/>
            </p:nvGrpSpPr>
            <p:grpSpPr>
              <a:xfrm>
                <a:off x="4253398" y="1061132"/>
                <a:ext cx="442069" cy="4756379"/>
                <a:chOff x="3817279" y="1064461"/>
                <a:chExt cx="442069" cy="4756379"/>
              </a:xfrm>
            </p:grpSpPr>
            <p:sp>
              <p:nvSpPr>
                <p:cNvPr id="2479" name="Rektangel 2478">
                  <a:extLst>
                    <a:ext uri="{FF2B5EF4-FFF2-40B4-BE49-F238E27FC236}">
                      <a16:creationId xmlns:a16="http://schemas.microsoft.com/office/drawing/2014/main" id="{09CCE118-2C60-8713-ED56-615B3CEA8039}"/>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0" name="Rektangel 2479">
                  <a:extLst>
                    <a:ext uri="{FF2B5EF4-FFF2-40B4-BE49-F238E27FC236}">
                      <a16:creationId xmlns:a16="http://schemas.microsoft.com/office/drawing/2014/main" id="{FC97C42B-7F5A-BF6F-8329-8F46F77B914F}"/>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1" name="Rektangel 2480">
                  <a:extLst>
                    <a:ext uri="{FF2B5EF4-FFF2-40B4-BE49-F238E27FC236}">
                      <a16:creationId xmlns:a16="http://schemas.microsoft.com/office/drawing/2014/main" id="{26DC60A8-6490-7A93-0B2D-C347C50FFD37}"/>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2" name="Rektangel 2481">
                  <a:extLst>
                    <a:ext uri="{FF2B5EF4-FFF2-40B4-BE49-F238E27FC236}">
                      <a16:creationId xmlns:a16="http://schemas.microsoft.com/office/drawing/2014/main" id="{8DF30D59-48F2-F296-4670-A4305E016065}"/>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3" name="Rektangel 2482">
                  <a:extLst>
                    <a:ext uri="{FF2B5EF4-FFF2-40B4-BE49-F238E27FC236}">
                      <a16:creationId xmlns:a16="http://schemas.microsoft.com/office/drawing/2014/main" id="{906B10A7-7B51-2177-5EFB-9559FFE4F4BE}"/>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4" name="Rektangel 2483">
                  <a:extLst>
                    <a:ext uri="{FF2B5EF4-FFF2-40B4-BE49-F238E27FC236}">
                      <a16:creationId xmlns:a16="http://schemas.microsoft.com/office/drawing/2014/main" id="{8F725468-06F3-56C5-FCDB-B562D5074431}"/>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5" name="Rektangel 2484">
                  <a:extLst>
                    <a:ext uri="{FF2B5EF4-FFF2-40B4-BE49-F238E27FC236}">
                      <a16:creationId xmlns:a16="http://schemas.microsoft.com/office/drawing/2014/main" id="{50EF9049-A15D-6718-7680-6104992086FD}"/>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6" name="Rektangel 2485">
                  <a:extLst>
                    <a:ext uri="{FF2B5EF4-FFF2-40B4-BE49-F238E27FC236}">
                      <a16:creationId xmlns:a16="http://schemas.microsoft.com/office/drawing/2014/main" id="{0CB5CA7B-589A-08FB-21BA-78DC3F3D9DF8}"/>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7" name="Rektangel 2486">
                  <a:extLst>
                    <a:ext uri="{FF2B5EF4-FFF2-40B4-BE49-F238E27FC236}">
                      <a16:creationId xmlns:a16="http://schemas.microsoft.com/office/drawing/2014/main" id="{DAAB21DF-7370-1675-3717-2A34234071DF}"/>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8" name="Rektangel 2487">
                  <a:extLst>
                    <a:ext uri="{FF2B5EF4-FFF2-40B4-BE49-F238E27FC236}">
                      <a16:creationId xmlns:a16="http://schemas.microsoft.com/office/drawing/2014/main" id="{0B89C7F0-8E32-BD03-B0D7-0D3868960F0E}"/>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9" name="Rektangel 2488">
                  <a:extLst>
                    <a:ext uri="{FF2B5EF4-FFF2-40B4-BE49-F238E27FC236}">
                      <a16:creationId xmlns:a16="http://schemas.microsoft.com/office/drawing/2014/main" id="{FD7073D9-31BC-3B33-604A-7BCF276A68DF}"/>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810" name="Rektangel 1809">
                <a:extLst>
                  <a:ext uri="{FF2B5EF4-FFF2-40B4-BE49-F238E27FC236}">
                    <a16:creationId xmlns:a16="http://schemas.microsoft.com/office/drawing/2014/main" id="{9DA00E12-54BC-3D89-7408-629F1E5B245E}"/>
                  </a:ext>
                </a:extLst>
              </p:cNvPr>
              <p:cNvSpPr>
                <a:spLocks noChangeAspect="1"/>
              </p:cNvSpPr>
              <p:nvPr/>
            </p:nvSpPr>
            <p:spPr>
              <a:xfrm>
                <a:off x="4265457" y="581623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1811" name="Gruppe 1810">
                <a:extLst>
                  <a:ext uri="{FF2B5EF4-FFF2-40B4-BE49-F238E27FC236}">
                    <a16:creationId xmlns:a16="http://schemas.microsoft.com/office/drawing/2014/main" id="{779B2F1A-68AF-811C-B25C-CCFC7F49D18B}"/>
                  </a:ext>
                </a:extLst>
              </p:cNvPr>
              <p:cNvGrpSpPr/>
              <p:nvPr/>
            </p:nvGrpSpPr>
            <p:grpSpPr>
              <a:xfrm>
                <a:off x="4196610" y="1032983"/>
                <a:ext cx="641389" cy="5216305"/>
                <a:chOff x="2892468" y="1032983"/>
                <a:chExt cx="641389" cy="5216305"/>
              </a:xfrm>
            </p:grpSpPr>
            <p:grpSp>
              <p:nvGrpSpPr>
                <p:cNvPr id="2442" name="Gruppe 2441">
                  <a:extLst>
                    <a:ext uri="{FF2B5EF4-FFF2-40B4-BE49-F238E27FC236}">
                      <a16:creationId xmlns:a16="http://schemas.microsoft.com/office/drawing/2014/main" id="{3FF5FAC2-F125-0A4C-6069-BCF82C5E9490}"/>
                    </a:ext>
                  </a:extLst>
                </p:cNvPr>
                <p:cNvGrpSpPr/>
                <p:nvPr/>
              </p:nvGrpSpPr>
              <p:grpSpPr>
                <a:xfrm>
                  <a:off x="2892468" y="1032983"/>
                  <a:ext cx="641389" cy="5216305"/>
                  <a:chOff x="3475384" y="1188399"/>
                  <a:chExt cx="641389" cy="5216305"/>
                </a:xfrm>
              </p:grpSpPr>
              <p:sp>
                <p:nvSpPr>
                  <p:cNvPr id="2446" name="Tekstfelt 2445">
                    <a:extLst>
                      <a:ext uri="{FF2B5EF4-FFF2-40B4-BE49-F238E27FC236}">
                        <a16:creationId xmlns:a16="http://schemas.microsoft.com/office/drawing/2014/main" id="{D11C1A4E-A299-842F-7BA3-4E7FA4641697}"/>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447" name="Tekstfelt 2446">
                    <a:extLst>
                      <a:ext uri="{FF2B5EF4-FFF2-40B4-BE49-F238E27FC236}">
                        <a16:creationId xmlns:a16="http://schemas.microsoft.com/office/drawing/2014/main" id="{5E3DF95D-4E3A-B53B-BE5C-0B63D3812DE7}"/>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448" name="Tekstfelt 2447">
                    <a:extLst>
                      <a:ext uri="{FF2B5EF4-FFF2-40B4-BE49-F238E27FC236}">
                        <a16:creationId xmlns:a16="http://schemas.microsoft.com/office/drawing/2014/main" id="{47A4E7E7-D7C4-620E-040A-33A0C9B27BD0}"/>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449" name="Tekstfelt 2448">
                    <a:extLst>
                      <a:ext uri="{FF2B5EF4-FFF2-40B4-BE49-F238E27FC236}">
                        <a16:creationId xmlns:a16="http://schemas.microsoft.com/office/drawing/2014/main" id="{AF894702-4E36-42A3-2F1C-FE9EE9F35C80}"/>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450" name="Tekstfelt 2449">
                    <a:extLst>
                      <a:ext uri="{FF2B5EF4-FFF2-40B4-BE49-F238E27FC236}">
                        <a16:creationId xmlns:a16="http://schemas.microsoft.com/office/drawing/2014/main" id="{32F6CFBB-D3FC-87E3-16B1-32B9A0F18D32}"/>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451" name="Tekstfelt 2450">
                    <a:extLst>
                      <a:ext uri="{FF2B5EF4-FFF2-40B4-BE49-F238E27FC236}">
                        <a16:creationId xmlns:a16="http://schemas.microsoft.com/office/drawing/2014/main" id="{185A4A32-5314-8A27-E093-FC8966F78271}"/>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452" name="Tekstfelt 2451">
                    <a:extLst>
                      <a:ext uri="{FF2B5EF4-FFF2-40B4-BE49-F238E27FC236}">
                        <a16:creationId xmlns:a16="http://schemas.microsoft.com/office/drawing/2014/main" id="{9FE1A8C3-AF75-D83A-E43A-B8BCE94D6C80}"/>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453" name="Tekstfelt 2452">
                    <a:extLst>
                      <a:ext uri="{FF2B5EF4-FFF2-40B4-BE49-F238E27FC236}">
                        <a16:creationId xmlns:a16="http://schemas.microsoft.com/office/drawing/2014/main" id="{5E76C4AB-527F-6B44-4AAE-A2E4FFC938AB}"/>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454" name="Tekstfelt 2453">
                    <a:extLst>
                      <a:ext uri="{FF2B5EF4-FFF2-40B4-BE49-F238E27FC236}">
                        <a16:creationId xmlns:a16="http://schemas.microsoft.com/office/drawing/2014/main" id="{E222C014-1DC3-A613-6DC8-0F733B11FF05}"/>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455" name="Tekstfelt 2454">
                    <a:extLst>
                      <a:ext uri="{FF2B5EF4-FFF2-40B4-BE49-F238E27FC236}">
                        <a16:creationId xmlns:a16="http://schemas.microsoft.com/office/drawing/2014/main" id="{C4AFC987-40E5-4857-E7A0-61E6A2130844}"/>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456" name="Tekstfelt 2455">
                    <a:extLst>
                      <a:ext uri="{FF2B5EF4-FFF2-40B4-BE49-F238E27FC236}">
                        <a16:creationId xmlns:a16="http://schemas.microsoft.com/office/drawing/2014/main" id="{27D96B0F-4357-D206-3198-86BD20A61D1C}"/>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457" name="Tekstfelt 2456">
                    <a:extLst>
                      <a:ext uri="{FF2B5EF4-FFF2-40B4-BE49-F238E27FC236}">
                        <a16:creationId xmlns:a16="http://schemas.microsoft.com/office/drawing/2014/main" id="{322E1182-C34F-097A-ED9E-423B2476B784}"/>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458" name="Tekstfelt 2457">
                    <a:extLst>
                      <a:ext uri="{FF2B5EF4-FFF2-40B4-BE49-F238E27FC236}">
                        <a16:creationId xmlns:a16="http://schemas.microsoft.com/office/drawing/2014/main" id="{31586C16-98B9-1888-120C-C97548A40740}"/>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459" name="Tekstfelt 2458">
                    <a:extLst>
                      <a:ext uri="{FF2B5EF4-FFF2-40B4-BE49-F238E27FC236}">
                        <a16:creationId xmlns:a16="http://schemas.microsoft.com/office/drawing/2014/main" id="{F767A45F-6606-8753-2081-1CEDCB684BE4}"/>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460" name="Tekstfelt 2459">
                    <a:extLst>
                      <a:ext uri="{FF2B5EF4-FFF2-40B4-BE49-F238E27FC236}">
                        <a16:creationId xmlns:a16="http://schemas.microsoft.com/office/drawing/2014/main" id="{D615664A-D723-6E94-9A68-259598CF09FA}"/>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461" name="Tekstfelt 2460">
                    <a:extLst>
                      <a:ext uri="{FF2B5EF4-FFF2-40B4-BE49-F238E27FC236}">
                        <a16:creationId xmlns:a16="http://schemas.microsoft.com/office/drawing/2014/main" id="{447CF888-6DB5-3B35-4A34-8FB260432584}"/>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462" name="Tekstfelt 2461">
                    <a:extLst>
                      <a:ext uri="{FF2B5EF4-FFF2-40B4-BE49-F238E27FC236}">
                        <a16:creationId xmlns:a16="http://schemas.microsoft.com/office/drawing/2014/main" id="{F6C94A0B-A824-B57D-A7E0-E14330F99AEB}"/>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463" name="Tekstfelt 2462">
                    <a:extLst>
                      <a:ext uri="{FF2B5EF4-FFF2-40B4-BE49-F238E27FC236}">
                        <a16:creationId xmlns:a16="http://schemas.microsoft.com/office/drawing/2014/main" id="{EC9D005F-18A9-6C95-6C34-CA913BE7F7F4}"/>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464" name="Tekstfelt 2463">
                    <a:extLst>
                      <a:ext uri="{FF2B5EF4-FFF2-40B4-BE49-F238E27FC236}">
                        <a16:creationId xmlns:a16="http://schemas.microsoft.com/office/drawing/2014/main" id="{B23BCFB1-489A-E507-CF03-7C36C7515AFC}"/>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465" name="Tekstfelt 2464">
                    <a:extLst>
                      <a:ext uri="{FF2B5EF4-FFF2-40B4-BE49-F238E27FC236}">
                        <a16:creationId xmlns:a16="http://schemas.microsoft.com/office/drawing/2014/main" id="{11796853-AE40-3E39-2C71-910E06B17C4C}"/>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466" name="Tekstfelt 2465">
                    <a:extLst>
                      <a:ext uri="{FF2B5EF4-FFF2-40B4-BE49-F238E27FC236}">
                        <a16:creationId xmlns:a16="http://schemas.microsoft.com/office/drawing/2014/main" id="{7C2D4C14-7F96-8E15-3DC4-58F3AFCE0603}"/>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467" name="Tekstfelt 2466">
                    <a:extLst>
                      <a:ext uri="{FF2B5EF4-FFF2-40B4-BE49-F238E27FC236}">
                        <a16:creationId xmlns:a16="http://schemas.microsoft.com/office/drawing/2014/main" id="{C6D20584-1016-BBFD-1208-F8D4E76EE8FB}"/>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468" name="Tekstfelt 2467">
                    <a:extLst>
                      <a:ext uri="{FF2B5EF4-FFF2-40B4-BE49-F238E27FC236}">
                        <a16:creationId xmlns:a16="http://schemas.microsoft.com/office/drawing/2014/main" id="{A5ABA4A0-7E5F-3457-3CD2-9B1AC09D72C2}"/>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469" name="Tekstfelt 2468">
                    <a:extLst>
                      <a:ext uri="{FF2B5EF4-FFF2-40B4-BE49-F238E27FC236}">
                        <a16:creationId xmlns:a16="http://schemas.microsoft.com/office/drawing/2014/main" id="{EE17E4F8-D305-D925-3EEF-5B5B69B605A7}"/>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470" name="Tekstfelt 2469">
                    <a:extLst>
                      <a:ext uri="{FF2B5EF4-FFF2-40B4-BE49-F238E27FC236}">
                        <a16:creationId xmlns:a16="http://schemas.microsoft.com/office/drawing/2014/main" id="{86CEC632-9251-6FCE-D0CD-FA36E1EB87EA}"/>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471" name="Tekstfelt 2470">
                    <a:extLst>
                      <a:ext uri="{FF2B5EF4-FFF2-40B4-BE49-F238E27FC236}">
                        <a16:creationId xmlns:a16="http://schemas.microsoft.com/office/drawing/2014/main" id="{F19B90DB-EA54-54B6-9DB7-5966E5FBF75E}"/>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472" name="Tekstfelt 2471">
                    <a:extLst>
                      <a:ext uri="{FF2B5EF4-FFF2-40B4-BE49-F238E27FC236}">
                        <a16:creationId xmlns:a16="http://schemas.microsoft.com/office/drawing/2014/main" id="{61800FAC-C3EE-6FCC-E786-423BC54D2FA7}"/>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473" name="Tekstfelt 2472">
                    <a:extLst>
                      <a:ext uri="{FF2B5EF4-FFF2-40B4-BE49-F238E27FC236}">
                        <a16:creationId xmlns:a16="http://schemas.microsoft.com/office/drawing/2014/main" id="{610A0B01-C7AD-ECC6-0591-B6B5D6920271}"/>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474" name="Tekstfelt 2473">
                    <a:extLst>
                      <a:ext uri="{FF2B5EF4-FFF2-40B4-BE49-F238E27FC236}">
                        <a16:creationId xmlns:a16="http://schemas.microsoft.com/office/drawing/2014/main" id="{9CB0BC2A-980E-A3A3-7228-018896C6AB6F}"/>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475" name="Tekstfelt 2474">
                    <a:extLst>
                      <a:ext uri="{FF2B5EF4-FFF2-40B4-BE49-F238E27FC236}">
                        <a16:creationId xmlns:a16="http://schemas.microsoft.com/office/drawing/2014/main" id="{03263D0E-ADC9-53AA-79BD-74AA317DC07A}"/>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476" name="Tekstfelt 2475">
                    <a:extLst>
                      <a:ext uri="{FF2B5EF4-FFF2-40B4-BE49-F238E27FC236}">
                        <a16:creationId xmlns:a16="http://schemas.microsoft.com/office/drawing/2014/main" id="{F56E3A89-F07C-EFF9-22B6-4D8F76DF10EA}"/>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477" name="Tekstfelt 2476">
                    <a:extLst>
                      <a:ext uri="{FF2B5EF4-FFF2-40B4-BE49-F238E27FC236}">
                        <a16:creationId xmlns:a16="http://schemas.microsoft.com/office/drawing/2014/main" id="{47DBF616-60B1-4B13-C835-07532D434E8D}"/>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478" name="Tekstfelt 2477">
                    <a:extLst>
                      <a:ext uri="{FF2B5EF4-FFF2-40B4-BE49-F238E27FC236}">
                        <a16:creationId xmlns:a16="http://schemas.microsoft.com/office/drawing/2014/main" id="{BFD3DB27-64C6-8B2C-BD03-7BD357025813}"/>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443" name="Tekstfelt 2442">
                  <a:extLst>
                    <a:ext uri="{FF2B5EF4-FFF2-40B4-BE49-F238E27FC236}">
                      <a16:creationId xmlns:a16="http://schemas.microsoft.com/office/drawing/2014/main" id="{7E5F0D0A-8110-23D5-F74E-5D9DEAEC4410}"/>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444" name="Tekstfelt 2443">
                  <a:extLst>
                    <a:ext uri="{FF2B5EF4-FFF2-40B4-BE49-F238E27FC236}">
                      <a16:creationId xmlns:a16="http://schemas.microsoft.com/office/drawing/2014/main" id="{A3ADCCE6-C2AB-3F57-E04A-0292C7421EA4}"/>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445" name="Tekstfelt 2444">
                  <a:extLst>
                    <a:ext uri="{FF2B5EF4-FFF2-40B4-BE49-F238E27FC236}">
                      <a16:creationId xmlns:a16="http://schemas.microsoft.com/office/drawing/2014/main" id="{1B12367E-828A-F2B8-72C8-E744960CF3D6}"/>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12" name="Gruppe 1811">
                <a:extLst>
                  <a:ext uri="{FF2B5EF4-FFF2-40B4-BE49-F238E27FC236}">
                    <a16:creationId xmlns:a16="http://schemas.microsoft.com/office/drawing/2014/main" id="{362C22F0-8333-4645-FFCD-BD5E3DB0BACB}"/>
                  </a:ext>
                </a:extLst>
              </p:cNvPr>
              <p:cNvGrpSpPr/>
              <p:nvPr/>
            </p:nvGrpSpPr>
            <p:grpSpPr>
              <a:xfrm>
                <a:off x="4188892" y="1168460"/>
                <a:ext cx="374057" cy="4971316"/>
                <a:chOff x="2884750" y="1168460"/>
                <a:chExt cx="374057" cy="4971316"/>
              </a:xfrm>
            </p:grpSpPr>
            <p:grpSp>
              <p:nvGrpSpPr>
                <p:cNvPr id="2429" name="Gruppe 2428">
                  <a:extLst>
                    <a:ext uri="{FF2B5EF4-FFF2-40B4-BE49-F238E27FC236}">
                      <a16:creationId xmlns:a16="http://schemas.microsoft.com/office/drawing/2014/main" id="{EE9AE162-6CC3-59AC-F85E-C73A4686FF02}"/>
                    </a:ext>
                  </a:extLst>
                </p:cNvPr>
                <p:cNvGrpSpPr/>
                <p:nvPr/>
              </p:nvGrpSpPr>
              <p:grpSpPr>
                <a:xfrm>
                  <a:off x="2884750" y="1168460"/>
                  <a:ext cx="358241" cy="4542339"/>
                  <a:chOff x="3468415" y="1754237"/>
                  <a:chExt cx="358241" cy="4542339"/>
                </a:xfrm>
              </p:grpSpPr>
              <p:sp>
                <p:nvSpPr>
                  <p:cNvPr id="2431" name="Tekstfelt 2430">
                    <a:extLst>
                      <a:ext uri="{FF2B5EF4-FFF2-40B4-BE49-F238E27FC236}">
                        <a16:creationId xmlns:a16="http://schemas.microsoft.com/office/drawing/2014/main" id="{746E6B47-C9A6-1FFD-0341-B2536F358432}"/>
                      </a:ext>
                    </a:extLst>
                  </p:cNvPr>
                  <p:cNvSpPr txBox="1"/>
                  <p:nvPr/>
                </p:nvSpPr>
                <p:spPr>
                  <a:xfrm>
                    <a:off x="3477366" y="60811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217</a:t>
                    </a:r>
                  </a:p>
                </p:txBody>
              </p:sp>
              <p:sp>
                <p:nvSpPr>
                  <p:cNvPr id="2432" name="Tekstfelt 2431">
                    <a:extLst>
                      <a:ext uri="{FF2B5EF4-FFF2-40B4-BE49-F238E27FC236}">
                        <a16:creationId xmlns:a16="http://schemas.microsoft.com/office/drawing/2014/main" id="{E1CEA8D8-B13B-B52F-54BF-CE2C5F43B43C}"/>
                      </a:ext>
                    </a:extLst>
                  </p:cNvPr>
                  <p:cNvSpPr txBox="1"/>
                  <p:nvPr/>
                </p:nvSpPr>
                <p:spPr>
                  <a:xfrm>
                    <a:off x="3470660" y="218566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226</a:t>
                    </a:r>
                  </a:p>
                </p:txBody>
              </p:sp>
              <p:sp>
                <p:nvSpPr>
                  <p:cNvPr id="2433" name="Tekstfelt 2432">
                    <a:extLst>
                      <a:ext uri="{FF2B5EF4-FFF2-40B4-BE49-F238E27FC236}">
                        <a16:creationId xmlns:a16="http://schemas.microsoft.com/office/drawing/2014/main" id="{D7C6A0CA-97B1-0B24-E55F-43F012ED6B95}"/>
                      </a:ext>
                    </a:extLst>
                  </p:cNvPr>
                  <p:cNvSpPr txBox="1"/>
                  <p:nvPr/>
                </p:nvSpPr>
                <p:spPr>
                  <a:xfrm>
                    <a:off x="3470659" y="26193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225</a:t>
                    </a:r>
                  </a:p>
                </p:txBody>
              </p:sp>
              <p:sp>
                <p:nvSpPr>
                  <p:cNvPr id="2434" name="Tekstfelt 2433">
                    <a:extLst>
                      <a:ext uri="{FF2B5EF4-FFF2-40B4-BE49-F238E27FC236}">
                        <a16:creationId xmlns:a16="http://schemas.microsoft.com/office/drawing/2014/main" id="{30FAA0C9-C3C0-34F4-B8AA-C5346C480716}"/>
                      </a:ext>
                    </a:extLst>
                  </p:cNvPr>
                  <p:cNvSpPr txBox="1"/>
                  <p:nvPr/>
                </p:nvSpPr>
                <p:spPr>
                  <a:xfrm>
                    <a:off x="3468415" y="305412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224</a:t>
                    </a:r>
                  </a:p>
                </p:txBody>
              </p:sp>
              <p:sp>
                <p:nvSpPr>
                  <p:cNvPr id="2435" name="Tekstfelt 2434">
                    <a:extLst>
                      <a:ext uri="{FF2B5EF4-FFF2-40B4-BE49-F238E27FC236}">
                        <a16:creationId xmlns:a16="http://schemas.microsoft.com/office/drawing/2014/main" id="{DCA4D63E-183F-5AD7-F387-D6D6C8355198}"/>
                      </a:ext>
                    </a:extLst>
                  </p:cNvPr>
                  <p:cNvSpPr txBox="1"/>
                  <p:nvPr/>
                </p:nvSpPr>
                <p:spPr>
                  <a:xfrm>
                    <a:off x="3469533" y="348555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223</a:t>
                    </a:r>
                  </a:p>
                </p:txBody>
              </p:sp>
              <p:sp>
                <p:nvSpPr>
                  <p:cNvPr id="2436" name="Tekstfelt 2435">
                    <a:extLst>
                      <a:ext uri="{FF2B5EF4-FFF2-40B4-BE49-F238E27FC236}">
                        <a16:creationId xmlns:a16="http://schemas.microsoft.com/office/drawing/2014/main" id="{20F5869D-D407-0300-5963-E50009B4C1C9}"/>
                      </a:ext>
                    </a:extLst>
                  </p:cNvPr>
                  <p:cNvSpPr txBox="1"/>
                  <p:nvPr/>
                </p:nvSpPr>
                <p:spPr>
                  <a:xfrm>
                    <a:off x="3470652" y="391699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222</a:t>
                    </a:r>
                  </a:p>
                </p:txBody>
              </p:sp>
              <p:sp>
                <p:nvSpPr>
                  <p:cNvPr id="2437" name="Tekstfelt 2436">
                    <a:extLst>
                      <a:ext uri="{FF2B5EF4-FFF2-40B4-BE49-F238E27FC236}">
                        <a16:creationId xmlns:a16="http://schemas.microsoft.com/office/drawing/2014/main" id="{3111C2EF-0759-2475-DB56-AA9608399608}"/>
                      </a:ext>
                    </a:extLst>
                  </p:cNvPr>
                  <p:cNvSpPr txBox="1"/>
                  <p:nvPr/>
                </p:nvSpPr>
                <p:spPr>
                  <a:xfrm>
                    <a:off x="3471769" y="434842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221</a:t>
                    </a:r>
                  </a:p>
                </p:txBody>
              </p:sp>
              <p:sp>
                <p:nvSpPr>
                  <p:cNvPr id="2438" name="Tekstfelt 2437">
                    <a:extLst>
                      <a:ext uri="{FF2B5EF4-FFF2-40B4-BE49-F238E27FC236}">
                        <a16:creationId xmlns:a16="http://schemas.microsoft.com/office/drawing/2014/main" id="{534A6025-C682-8866-58F9-DB4793F9BAA0}"/>
                      </a:ext>
                    </a:extLst>
                  </p:cNvPr>
                  <p:cNvSpPr txBox="1"/>
                  <p:nvPr/>
                </p:nvSpPr>
                <p:spPr>
                  <a:xfrm>
                    <a:off x="3472887" y="477984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220</a:t>
                    </a:r>
                  </a:p>
                </p:txBody>
              </p:sp>
              <p:sp>
                <p:nvSpPr>
                  <p:cNvPr id="2439" name="Tekstfelt 2438">
                    <a:extLst>
                      <a:ext uri="{FF2B5EF4-FFF2-40B4-BE49-F238E27FC236}">
                        <a16:creationId xmlns:a16="http://schemas.microsoft.com/office/drawing/2014/main" id="{5C304703-96D7-70D2-D2D1-988E853C76F8}"/>
                      </a:ext>
                    </a:extLst>
                  </p:cNvPr>
                  <p:cNvSpPr txBox="1"/>
                  <p:nvPr/>
                </p:nvSpPr>
                <p:spPr>
                  <a:xfrm>
                    <a:off x="3477366" y="521127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219</a:t>
                    </a:r>
                  </a:p>
                </p:txBody>
              </p:sp>
              <p:sp>
                <p:nvSpPr>
                  <p:cNvPr id="2440" name="Tekstfelt 2439">
                    <a:extLst>
                      <a:ext uri="{FF2B5EF4-FFF2-40B4-BE49-F238E27FC236}">
                        <a16:creationId xmlns:a16="http://schemas.microsoft.com/office/drawing/2014/main" id="{71D00B10-F5DF-27B9-1EF1-313DE1122060}"/>
                      </a:ext>
                    </a:extLst>
                  </p:cNvPr>
                  <p:cNvSpPr txBox="1"/>
                  <p:nvPr/>
                </p:nvSpPr>
                <p:spPr>
                  <a:xfrm>
                    <a:off x="3478484" y="5646066"/>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218</a:t>
                    </a:r>
                  </a:p>
                </p:txBody>
              </p:sp>
              <p:sp>
                <p:nvSpPr>
                  <p:cNvPr id="2441" name="Tekstfelt 2440">
                    <a:extLst>
                      <a:ext uri="{FF2B5EF4-FFF2-40B4-BE49-F238E27FC236}">
                        <a16:creationId xmlns:a16="http://schemas.microsoft.com/office/drawing/2014/main" id="{7810D8D1-3CA8-A878-56ED-18B22671483F}"/>
                      </a:ext>
                    </a:extLst>
                  </p:cNvPr>
                  <p:cNvSpPr txBox="1"/>
                  <p:nvPr/>
                </p:nvSpPr>
                <p:spPr>
                  <a:xfrm>
                    <a:off x="3469542" y="17542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227</a:t>
                    </a:r>
                  </a:p>
                </p:txBody>
              </p:sp>
            </p:grpSp>
            <p:sp>
              <p:nvSpPr>
                <p:cNvPr id="2430" name="Tekstfelt 2429">
                  <a:extLst>
                    <a:ext uri="{FF2B5EF4-FFF2-40B4-BE49-F238E27FC236}">
                      <a16:creationId xmlns:a16="http://schemas.microsoft.com/office/drawing/2014/main" id="{477E0988-C89C-BBE6-B2B6-DB0BD7DA5221}"/>
                    </a:ext>
                  </a:extLst>
                </p:cNvPr>
                <p:cNvSpPr txBox="1"/>
                <p:nvPr/>
              </p:nvSpPr>
              <p:spPr>
                <a:xfrm>
                  <a:off x="2910635" y="59243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216</a:t>
                  </a:r>
                </a:p>
              </p:txBody>
            </p:sp>
          </p:grpSp>
          <p:grpSp>
            <p:nvGrpSpPr>
              <p:cNvPr id="1813" name="Gruppe 1812">
                <a:extLst>
                  <a:ext uri="{FF2B5EF4-FFF2-40B4-BE49-F238E27FC236}">
                    <a16:creationId xmlns:a16="http://schemas.microsoft.com/office/drawing/2014/main" id="{EF254518-E2EC-FC1D-7B4C-F7A39481799A}"/>
                  </a:ext>
                </a:extLst>
              </p:cNvPr>
              <p:cNvGrpSpPr/>
              <p:nvPr/>
            </p:nvGrpSpPr>
            <p:grpSpPr>
              <a:xfrm>
                <a:off x="5119196" y="1063299"/>
                <a:ext cx="444157" cy="5190614"/>
                <a:chOff x="5753799" y="1204530"/>
                <a:chExt cx="444157" cy="5190614"/>
              </a:xfrm>
            </p:grpSpPr>
            <p:grpSp>
              <p:nvGrpSpPr>
                <p:cNvPr id="2416" name="Gruppe 2415">
                  <a:extLst>
                    <a:ext uri="{FF2B5EF4-FFF2-40B4-BE49-F238E27FC236}">
                      <a16:creationId xmlns:a16="http://schemas.microsoft.com/office/drawing/2014/main" id="{208DE753-AF99-EEAA-DFAC-CE5424DD95FB}"/>
                    </a:ext>
                  </a:extLst>
                </p:cNvPr>
                <p:cNvGrpSpPr/>
                <p:nvPr/>
              </p:nvGrpSpPr>
              <p:grpSpPr>
                <a:xfrm>
                  <a:off x="5753799" y="1204530"/>
                  <a:ext cx="442069" cy="4756379"/>
                  <a:chOff x="3817279" y="1064461"/>
                  <a:chExt cx="442069" cy="4756379"/>
                </a:xfrm>
              </p:grpSpPr>
              <p:sp>
                <p:nvSpPr>
                  <p:cNvPr id="2418" name="Rektangel 2417">
                    <a:extLst>
                      <a:ext uri="{FF2B5EF4-FFF2-40B4-BE49-F238E27FC236}">
                        <a16:creationId xmlns:a16="http://schemas.microsoft.com/office/drawing/2014/main" id="{B7172772-1C3C-55DF-1C32-EEF4AFEF840E}"/>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9" name="Rektangel 2418">
                    <a:extLst>
                      <a:ext uri="{FF2B5EF4-FFF2-40B4-BE49-F238E27FC236}">
                        <a16:creationId xmlns:a16="http://schemas.microsoft.com/office/drawing/2014/main" id="{D022B381-863C-983D-04A6-2E471967A225}"/>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0" name="Rektangel 2419">
                    <a:extLst>
                      <a:ext uri="{FF2B5EF4-FFF2-40B4-BE49-F238E27FC236}">
                        <a16:creationId xmlns:a16="http://schemas.microsoft.com/office/drawing/2014/main" id="{9516DF6C-6773-EC46-9644-FD12A489C3DE}"/>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1" name="Rektangel 2420">
                    <a:extLst>
                      <a:ext uri="{FF2B5EF4-FFF2-40B4-BE49-F238E27FC236}">
                        <a16:creationId xmlns:a16="http://schemas.microsoft.com/office/drawing/2014/main" id="{BA9F594E-FA1B-3095-97B8-FD05CC54BD07}"/>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2" name="Rektangel 2421">
                    <a:extLst>
                      <a:ext uri="{FF2B5EF4-FFF2-40B4-BE49-F238E27FC236}">
                        <a16:creationId xmlns:a16="http://schemas.microsoft.com/office/drawing/2014/main" id="{6994E4DB-7135-378E-FF09-42D1F43B5C39}"/>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3" name="Rektangel 2422">
                    <a:extLst>
                      <a:ext uri="{FF2B5EF4-FFF2-40B4-BE49-F238E27FC236}">
                        <a16:creationId xmlns:a16="http://schemas.microsoft.com/office/drawing/2014/main" id="{820EA466-0E7E-7D04-EBB0-0E1B0A3C8B2D}"/>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4" name="Rektangel 2423">
                    <a:extLst>
                      <a:ext uri="{FF2B5EF4-FFF2-40B4-BE49-F238E27FC236}">
                        <a16:creationId xmlns:a16="http://schemas.microsoft.com/office/drawing/2014/main" id="{6CD45164-D876-92DB-8D23-1FC618E2A8DA}"/>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5" name="Rektangel 2424">
                    <a:extLst>
                      <a:ext uri="{FF2B5EF4-FFF2-40B4-BE49-F238E27FC236}">
                        <a16:creationId xmlns:a16="http://schemas.microsoft.com/office/drawing/2014/main" id="{36FEF0FF-A99D-FBEA-2F3A-2DAD74BEE75B}"/>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6" name="Rektangel 2425">
                    <a:extLst>
                      <a:ext uri="{FF2B5EF4-FFF2-40B4-BE49-F238E27FC236}">
                        <a16:creationId xmlns:a16="http://schemas.microsoft.com/office/drawing/2014/main" id="{343935F3-7C61-E141-A344-2FB6EF3E5845}"/>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7" name="Rektangel 2426">
                    <a:extLst>
                      <a:ext uri="{FF2B5EF4-FFF2-40B4-BE49-F238E27FC236}">
                        <a16:creationId xmlns:a16="http://schemas.microsoft.com/office/drawing/2014/main" id="{4A2FC257-1D28-638A-209B-AB64E9A5E05A}"/>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8" name="Rektangel 2427">
                    <a:extLst>
                      <a:ext uri="{FF2B5EF4-FFF2-40B4-BE49-F238E27FC236}">
                        <a16:creationId xmlns:a16="http://schemas.microsoft.com/office/drawing/2014/main" id="{4679FC53-7E39-CF45-10AF-B300D3F0C672}"/>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17" name="Rektangel 2416">
                  <a:extLst>
                    <a:ext uri="{FF2B5EF4-FFF2-40B4-BE49-F238E27FC236}">
                      <a16:creationId xmlns:a16="http://schemas.microsoft.com/office/drawing/2014/main" id="{21C0DC69-8933-CF01-3A5F-4F17A797849A}"/>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4" name="Gruppe 1813">
                <a:extLst>
                  <a:ext uri="{FF2B5EF4-FFF2-40B4-BE49-F238E27FC236}">
                    <a16:creationId xmlns:a16="http://schemas.microsoft.com/office/drawing/2014/main" id="{5519F73E-F854-F2F4-B3F3-70F95E88FA5B}"/>
                  </a:ext>
                </a:extLst>
              </p:cNvPr>
              <p:cNvGrpSpPr/>
              <p:nvPr/>
            </p:nvGrpSpPr>
            <p:grpSpPr>
              <a:xfrm>
                <a:off x="4687520" y="1061335"/>
                <a:ext cx="444157" cy="5190614"/>
                <a:chOff x="5753799" y="1204530"/>
                <a:chExt cx="444157" cy="5190614"/>
              </a:xfrm>
            </p:grpSpPr>
            <p:grpSp>
              <p:nvGrpSpPr>
                <p:cNvPr id="2403" name="Gruppe 2402">
                  <a:extLst>
                    <a:ext uri="{FF2B5EF4-FFF2-40B4-BE49-F238E27FC236}">
                      <a16:creationId xmlns:a16="http://schemas.microsoft.com/office/drawing/2014/main" id="{E72D1B03-A359-A427-30FB-7A5427C2E106}"/>
                    </a:ext>
                  </a:extLst>
                </p:cNvPr>
                <p:cNvGrpSpPr/>
                <p:nvPr/>
              </p:nvGrpSpPr>
              <p:grpSpPr>
                <a:xfrm>
                  <a:off x="5753799" y="1204530"/>
                  <a:ext cx="442069" cy="4756379"/>
                  <a:chOff x="3817279" y="1064461"/>
                  <a:chExt cx="442069" cy="4756379"/>
                </a:xfrm>
              </p:grpSpPr>
              <p:sp>
                <p:nvSpPr>
                  <p:cNvPr id="2405" name="Rektangel 2404">
                    <a:extLst>
                      <a:ext uri="{FF2B5EF4-FFF2-40B4-BE49-F238E27FC236}">
                        <a16:creationId xmlns:a16="http://schemas.microsoft.com/office/drawing/2014/main" id="{ED8AA7F7-FB0C-B901-4DB3-9C5C49B6B4ED}"/>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6" name="Rektangel 2405">
                    <a:extLst>
                      <a:ext uri="{FF2B5EF4-FFF2-40B4-BE49-F238E27FC236}">
                        <a16:creationId xmlns:a16="http://schemas.microsoft.com/office/drawing/2014/main" id="{96FAF3E5-B909-01C5-3B5B-E8AB0F3C71CB}"/>
                      </a:ext>
                    </a:extLst>
                  </p:cNvPr>
                  <p:cNvSpPr>
                    <a:spLocks noChangeAspect="1"/>
                  </p:cNvSpPr>
                  <p:nvPr/>
                </p:nvSpPr>
                <p:spPr>
                  <a:xfrm>
                    <a:off x="3819523" y="1064461"/>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7" name="Rektangel 2406">
                    <a:extLst>
                      <a:ext uri="{FF2B5EF4-FFF2-40B4-BE49-F238E27FC236}">
                        <a16:creationId xmlns:a16="http://schemas.microsoft.com/office/drawing/2014/main" id="{59488A8A-E139-6519-C9A3-0524EEB38BFE}"/>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8" name="Rektangel 2407">
                    <a:extLst>
                      <a:ext uri="{FF2B5EF4-FFF2-40B4-BE49-F238E27FC236}">
                        <a16:creationId xmlns:a16="http://schemas.microsoft.com/office/drawing/2014/main" id="{F7211E55-F06C-D809-2851-D326FE851384}"/>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9" name="Rektangel 2408">
                    <a:extLst>
                      <a:ext uri="{FF2B5EF4-FFF2-40B4-BE49-F238E27FC236}">
                        <a16:creationId xmlns:a16="http://schemas.microsoft.com/office/drawing/2014/main" id="{86A38C73-A50C-F38D-99A2-05DB27C4E246}"/>
                      </a:ext>
                    </a:extLst>
                  </p:cNvPr>
                  <p:cNvSpPr>
                    <a:spLocks noChangeAspect="1"/>
                  </p:cNvSpPr>
                  <p:nvPr/>
                </p:nvSpPr>
                <p:spPr>
                  <a:xfrm>
                    <a:off x="3817279" y="2796903"/>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0" name="Rektangel 2409">
                    <a:extLst>
                      <a:ext uri="{FF2B5EF4-FFF2-40B4-BE49-F238E27FC236}">
                        <a16:creationId xmlns:a16="http://schemas.microsoft.com/office/drawing/2014/main" id="{0DC568CD-914F-8AA4-E31D-531BF31416D6}"/>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1" name="Rektangel 2410">
                    <a:extLst>
                      <a:ext uri="{FF2B5EF4-FFF2-40B4-BE49-F238E27FC236}">
                        <a16:creationId xmlns:a16="http://schemas.microsoft.com/office/drawing/2014/main" id="{0113B792-F9F5-311C-38CB-5BD9EA9FD67E}"/>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2" name="Rektangel 2411">
                    <a:extLst>
                      <a:ext uri="{FF2B5EF4-FFF2-40B4-BE49-F238E27FC236}">
                        <a16:creationId xmlns:a16="http://schemas.microsoft.com/office/drawing/2014/main" id="{D0EFD439-389C-1BDD-FC8A-2AB6503264FE}"/>
                      </a:ext>
                    </a:extLst>
                  </p:cNvPr>
                  <p:cNvSpPr>
                    <a:spLocks noChangeAspect="1"/>
                  </p:cNvSpPr>
                  <p:nvPr/>
                </p:nvSpPr>
                <p:spPr>
                  <a:xfrm>
                    <a:off x="3820633" y="409119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3" name="Rektangel 2412">
                    <a:extLst>
                      <a:ext uri="{FF2B5EF4-FFF2-40B4-BE49-F238E27FC236}">
                        <a16:creationId xmlns:a16="http://schemas.microsoft.com/office/drawing/2014/main" id="{9619737C-EEF8-4768-2546-D3BB7552AF49}"/>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4" name="Rektangel 2413">
                    <a:extLst>
                      <a:ext uri="{FF2B5EF4-FFF2-40B4-BE49-F238E27FC236}">
                        <a16:creationId xmlns:a16="http://schemas.microsoft.com/office/drawing/2014/main" id="{EF48F943-610A-E3A3-4A62-6ACC63FBF4D1}"/>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5" name="Rektangel 2414">
                    <a:extLst>
                      <a:ext uri="{FF2B5EF4-FFF2-40B4-BE49-F238E27FC236}">
                        <a16:creationId xmlns:a16="http://schemas.microsoft.com/office/drawing/2014/main" id="{3B21CC64-823C-7E90-57CB-613E7370263C}"/>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04" name="Rektangel 2403">
                  <a:extLst>
                    <a:ext uri="{FF2B5EF4-FFF2-40B4-BE49-F238E27FC236}">
                      <a16:creationId xmlns:a16="http://schemas.microsoft.com/office/drawing/2014/main" id="{24E58E3F-17CC-356F-6F4E-C5497E2604EF}"/>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5" name="Gruppe 1814">
                <a:extLst>
                  <a:ext uri="{FF2B5EF4-FFF2-40B4-BE49-F238E27FC236}">
                    <a16:creationId xmlns:a16="http://schemas.microsoft.com/office/drawing/2014/main" id="{8DA9D783-B45E-1226-CA77-84521B0817E9}"/>
                  </a:ext>
                </a:extLst>
              </p:cNvPr>
              <p:cNvGrpSpPr/>
              <p:nvPr/>
            </p:nvGrpSpPr>
            <p:grpSpPr>
              <a:xfrm>
                <a:off x="3819968" y="1058901"/>
                <a:ext cx="444157" cy="5190614"/>
                <a:chOff x="5753799" y="1204530"/>
                <a:chExt cx="444157" cy="5190614"/>
              </a:xfrm>
            </p:grpSpPr>
            <p:grpSp>
              <p:nvGrpSpPr>
                <p:cNvPr id="2390" name="Gruppe 2389">
                  <a:extLst>
                    <a:ext uri="{FF2B5EF4-FFF2-40B4-BE49-F238E27FC236}">
                      <a16:creationId xmlns:a16="http://schemas.microsoft.com/office/drawing/2014/main" id="{01AE70AD-FF57-1597-1BF3-C7FF5B9B6809}"/>
                    </a:ext>
                  </a:extLst>
                </p:cNvPr>
                <p:cNvGrpSpPr/>
                <p:nvPr/>
              </p:nvGrpSpPr>
              <p:grpSpPr>
                <a:xfrm>
                  <a:off x="5753799" y="1204530"/>
                  <a:ext cx="442069" cy="4756379"/>
                  <a:chOff x="3817279" y="1064461"/>
                  <a:chExt cx="442069" cy="4756379"/>
                </a:xfrm>
              </p:grpSpPr>
              <p:sp>
                <p:nvSpPr>
                  <p:cNvPr id="2392" name="Rektangel 2391">
                    <a:extLst>
                      <a:ext uri="{FF2B5EF4-FFF2-40B4-BE49-F238E27FC236}">
                        <a16:creationId xmlns:a16="http://schemas.microsoft.com/office/drawing/2014/main" id="{C86EC96E-FFBD-0A3A-38DF-471A9FF4A51C}"/>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3" name="Rektangel 2392">
                    <a:extLst>
                      <a:ext uri="{FF2B5EF4-FFF2-40B4-BE49-F238E27FC236}">
                        <a16:creationId xmlns:a16="http://schemas.microsoft.com/office/drawing/2014/main" id="{F4492762-CC42-36AD-E8B8-414BB1704880}"/>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4" name="Rektangel 2393">
                    <a:extLst>
                      <a:ext uri="{FF2B5EF4-FFF2-40B4-BE49-F238E27FC236}">
                        <a16:creationId xmlns:a16="http://schemas.microsoft.com/office/drawing/2014/main" id="{95AD2428-25B3-2B2F-203E-59762B912845}"/>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5" name="Rektangel 2394">
                    <a:extLst>
                      <a:ext uri="{FF2B5EF4-FFF2-40B4-BE49-F238E27FC236}">
                        <a16:creationId xmlns:a16="http://schemas.microsoft.com/office/drawing/2014/main" id="{BDDFD847-1FAA-E801-A75E-61FE1FC351A1}"/>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6" name="Rektangel 2395">
                    <a:extLst>
                      <a:ext uri="{FF2B5EF4-FFF2-40B4-BE49-F238E27FC236}">
                        <a16:creationId xmlns:a16="http://schemas.microsoft.com/office/drawing/2014/main" id="{C1DC34C8-0B08-BEF9-C951-3D699E12BB3F}"/>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7" name="Rektangel 2396">
                    <a:extLst>
                      <a:ext uri="{FF2B5EF4-FFF2-40B4-BE49-F238E27FC236}">
                        <a16:creationId xmlns:a16="http://schemas.microsoft.com/office/drawing/2014/main" id="{50CE8130-6F02-9C8F-B2B6-CE7A6ECB9765}"/>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8" name="Rektangel 2397">
                    <a:extLst>
                      <a:ext uri="{FF2B5EF4-FFF2-40B4-BE49-F238E27FC236}">
                        <a16:creationId xmlns:a16="http://schemas.microsoft.com/office/drawing/2014/main" id="{2862B139-9399-63CC-D9B4-B8BD5B48C56C}"/>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9" name="Rektangel 2398">
                    <a:extLst>
                      <a:ext uri="{FF2B5EF4-FFF2-40B4-BE49-F238E27FC236}">
                        <a16:creationId xmlns:a16="http://schemas.microsoft.com/office/drawing/2014/main" id="{B5D1E41F-0337-E0E4-47D3-0ADE5D6621E9}"/>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0" name="Rektangel 2399">
                    <a:extLst>
                      <a:ext uri="{FF2B5EF4-FFF2-40B4-BE49-F238E27FC236}">
                        <a16:creationId xmlns:a16="http://schemas.microsoft.com/office/drawing/2014/main" id="{4543E3FB-7DFF-8B21-27C5-4823FE01C5CC}"/>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1" name="Rektangel 2400">
                    <a:extLst>
                      <a:ext uri="{FF2B5EF4-FFF2-40B4-BE49-F238E27FC236}">
                        <a16:creationId xmlns:a16="http://schemas.microsoft.com/office/drawing/2014/main" id="{FC0D5402-AADC-E10C-503C-E71788AAA674}"/>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2" name="Rektangel 2401">
                    <a:extLst>
                      <a:ext uri="{FF2B5EF4-FFF2-40B4-BE49-F238E27FC236}">
                        <a16:creationId xmlns:a16="http://schemas.microsoft.com/office/drawing/2014/main" id="{9ABFE1AA-4B66-1749-4519-DCE1132AD2CE}"/>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91" name="Rektangel 2390">
                  <a:extLst>
                    <a:ext uri="{FF2B5EF4-FFF2-40B4-BE49-F238E27FC236}">
                      <a16:creationId xmlns:a16="http://schemas.microsoft.com/office/drawing/2014/main" id="{A009A1A3-952F-6244-D813-412B68F5C803}"/>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6" name="Gruppe 1815">
                <a:extLst>
                  <a:ext uri="{FF2B5EF4-FFF2-40B4-BE49-F238E27FC236}">
                    <a16:creationId xmlns:a16="http://schemas.microsoft.com/office/drawing/2014/main" id="{7E661E70-D4BA-F73B-E2B9-B38DA3A64FF3}"/>
                  </a:ext>
                </a:extLst>
              </p:cNvPr>
              <p:cNvGrpSpPr/>
              <p:nvPr/>
            </p:nvGrpSpPr>
            <p:grpSpPr>
              <a:xfrm>
                <a:off x="3386295" y="1062122"/>
                <a:ext cx="444157" cy="5190614"/>
                <a:chOff x="5753799" y="1204530"/>
                <a:chExt cx="444157" cy="5190614"/>
              </a:xfrm>
            </p:grpSpPr>
            <p:grpSp>
              <p:nvGrpSpPr>
                <p:cNvPr id="2377" name="Gruppe 2376">
                  <a:extLst>
                    <a:ext uri="{FF2B5EF4-FFF2-40B4-BE49-F238E27FC236}">
                      <a16:creationId xmlns:a16="http://schemas.microsoft.com/office/drawing/2014/main" id="{45FDC8D5-7AB0-11C8-C6B2-A87DFA71DAE8}"/>
                    </a:ext>
                  </a:extLst>
                </p:cNvPr>
                <p:cNvGrpSpPr/>
                <p:nvPr/>
              </p:nvGrpSpPr>
              <p:grpSpPr>
                <a:xfrm>
                  <a:off x="5753799" y="1204530"/>
                  <a:ext cx="442069" cy="4756379"/>
                  <a:chOff x="3817279" y="1064461"/>
                  <a:chExt cx="442069" cy="4756379"/>
                </a:xfrm>
              </p:grpSpPr>
              <p:sp>
                <p:nvSpPr>
                  <p:cNvPr id="2379" name="Rektangel 2378">
                    <a:extLst>
                      <a:ext uri="{FF2B5EF4-FFF2-40B4-BE49-F238E27FC236}">
                        <a16:creationId xmlns:a16="http://schemas.microsoft.com/office/drawing/2014/main" id="{79271EA8-9294-2B6A-5B59-B45D4D8C9E89}"/>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0" name="Rektangel 2379">
                    <a:extLst>
                      <a:ext uri="{FF2B5EF4-FFF2-40B4-BE49-F238E27FC236}">
                        <a16:creationId xmlns:a16="http://schemas.microsoft.com/office/drawing/2014/main" id="{9E2DF530-6FA4-D3C8-8791-FF834ADD4656}"/>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1" name="Rektangel 2380">
                    <a:extLst>
                      <a:ext uri="{FF2B5EF4-FFF2-40B4-BE49-F238E27FC236}">
                        <a16:creationId xmlns:a16="http://schemas.microsoft.com/office/drawing/2014/main" id="{8A6F5B97-D192-3C5F-CA39-EF883DFFD06A}"/>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2" name="Rektangel 2381">
                    <a:extLst>
                      <a:ext uri="{FF2B5EF4-FFF2-40B4-BE49-F238E27FC236}">
                        <a16:creationId xmlns:a16="http://schemas.microsoft.com/office/drawing/2014/main" id="{89F8614A-9B27-F0B3-B7E9-1C04355E6283}"/>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3" name="Rektangel 2382">
                    <a:extLst>
                      <a:ext uri="{FF2B5EF4-FFF2-40B4-BE49-F238E27FC236}">
                        <a16:creationId xmlns:a16="http://schemas.microsoft.com/office/drawing/2014/main" id="{07B098D1-9CA3-66FC-8677-75E8683EC0B0}"/>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4" name="Rektangel 2383">
                    <a:extLst>
                      <a:ext uri="{FF2B5EF4-FFF2-40B4-BE49-F238E27FC236}">
                        <a16:creationId xmlns:a16="http://schemas.microsoft.com/office/drawing/2014/main" id="{DFAD80F5-7D88-F2AF-F8AB-DEA0583CA078}"/>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5" name="Rektangel 2384">
                    <a:extLst>
                      <a:ext uri="{FF2B5EF4-FFF2-40B4-BE49-F238E27FC236}">
                        <a16:creationId xmlns:a16="http://schemas.microsoft.com/office/drawing/2014/main" id="{E2396AE2-B053-519A-9FAB-3C5B429C3D9C}"/>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6" name="Rektangel 2385">
                    <a:extLst>
                      <a:ext uri="{FF2B5EF4-FFF2-40B4-BE49-F238E27FC236}">
                        <a16:creationId xmlns:a16="http://schemas.microsoft.com/office/drawing/2014/main" id="{0F799C2F-75C5-04E1-F61B-3E55E3F308B6}"/>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7" name="Rektangel 2386">
                    <a:extLst>
                      <a:ext uri="{FF2B5EF4-FFF2-40B4-BE49-F238E27FC236}">
                        <a16:creationId xmlns:a16="http://schemas.microsoft.com/office/drawing/2014/main" id="{DA3EC9A9-D6E4-B61E-26E4-E314FCCC44F8}"/>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8" name="Rektangel 2387">
                    <a:extLst>
                      <a:ext uri="{FF2B5EF4-FFF2-40B4-BE49-F238E27FC236}">
                        <a16:creationId xmlns:a16="http://schemas.microsoft.com/office/drawing/2014/main" id="{01D1562D-D9F5-C17F-1EC5-3BF2CED78E57}"/>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9" name="Rektangel 2388">
                    <a:extLst>
                      <a:ext uri="{FF2B5EF4-FFF2-40B4-BE49-F238E27FC236}">
                        <a16:creationId xmlns:a16="http://schemas.microsoft.com/office/drawing/2014/main" id="{1ECDB1E1-EFA7-56A3-927A-3B11876009FE}"/>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78" name="Rektangel 2377">
                  <a:extLst>
                    <a:ext uri="{FF2B5EF4-FFF2-40B4-BE49-F238E27FC236}">
                      <a16:creationId xmlns:a16="http://schemas.microsoft.com/office/drawing/2014/main" id="{B52450B7-DC93-BA7C-7EF9-B52F2AF497CD}"/>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7" name="Gruppe 1816">
                <a:extLst>
                  <a:ext uri="{FF2B5EF4-FFF2-40B4-BE49-F238E27FC236}">
                    <a16:creationId xmlns:a16="http://schemas.microsoft.com/office/drawing/2014/main" id="{40FE9D65-D640-D398-A948-0B401C7335E4}"/>
                  </a:ext>
                </a:extLst>
              </p:cNvPr>
              <p:cNvGrpSpPr/>
              <p:nvPr/>
            </p:nvGrpSpPr>
            <p:grpSpPr>
              <a:xfrm>
                <a:off x="2949135" y="1063521"/>
                <a:ext cx="444157" cy="5190614"/>
                <a:chOff x="5753799" y="1204530"/>
                <a:chExt cx="444157" cy="5190614"/>
              </a:xfrm>
            </p:grpSpPr>
            <p:grpSp>
              <p:nvGrpSpPr>
                <p:cNvPr id="2364" name="Gruppe 2363">
                  <a:extLst>
                    <a:ext uri="{FF2B5EF4-FFF2-40B4-BE49-F238E27FC236}">
                      <a16:creationId xmlns:a16="http://schemas.microsoft.com/office/drawing/2014/main" id="{4DE8AE18-5004-9EED-91B2-8353ED7CDCFA}"/>
                    </a:ext>
                  </a:extLst>
                </p:cNvPr>
                <p:cNvGrpSpPr/>
                <p:nvPr/>
              </p:nvGrpSpPr>
              <p:grpSpPr>
                <a:xfrm>
                  <a:off x="5753799" y="1204530"/>
                  <a:ext cx="442069" cy="4756379"/>
                  <a:chOff x="3817279" y="1064461"/>
                  <a:chExt cx="442069" cy="4756379"/>
                </a:xfrm>
              </p:grpSpPr>
              <p:sp>
                <p:nvSpPr>
                  <p:cNvPr id="2366" name="Rektangel 2365">
                    <a:extLst>
                      <a:ext uri="{FF2B5EF4-FFF2-40B4-BE49-F238E27FC236}">
                        <a16:creationId xmlns:a16="http://schemas.microsoft.com/office/drawing/2014/main" id="{6AF9A81F-9CC6-6EE9-A968-2317576A53F5}"/>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7" name="Rektangel 2366">
                    <a:extLst>
                      <a:ext uri="{FF2B5EF4-FFF2-40B4-BE49-F238E27FC236}">
                        <a16:creationId xmlns:a16="http://schemas.microsoft.com/office/drawing/2014/main" id="{B83E5DFE-8B69-0FC8-3C13-7CB2A609346F}"/>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8" name="Rektangel 2367">
                    <a:extLst>
                      <a:ext uri="{FF2B5EF4-FFF2-40B4-BE49-F238E27FC236}">
                        <a16:creationId xmlns:a16="http://schemas.microsoft.com/office/drawing/2014/main" id="{C061AE8F-8999-2C04-C1B5-AE868A82D324}"/>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9" name="Rektangel 2368">
                    <a:extLst>
                      <a:ext uri="{FF2B5EF4-FFF2-40B4-BE49-F238E27FC236}">
                        <a16:creationId xmlns:a16="http://schemas.microsoft.com/office/drawing/2014/main" id="{E1246FB8-1BB2-4E1B-E6BC-83EC0683898C}"/>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0" name="Rektangel 2369">
                    <a:extLst>
                      <a:ext uri="{FF2B5EF4-FFF2-40B4-BE49-F238E27FC236}">
                        <a16:creationId xmlns:a16="http://schemas.microsoft.com/office/drawing/2014/main" id="{EFD2EDD7-405F-D5E1-ACEF-A134E72ECC06}"/>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1" name="Rektangel 2370">
                    <a:extLst>
                      <a:ext uri="{FF2B5EF4-FFF2-40B4-BE49-F238E27FC236}">
                        <a16:creationId xmlns:a16="http://schemas.microsoft.com/office/drawing/2014/main" id="{C977C200-96E4-26EE-2E47-25203DF39597}"/>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2" name="Rektangel 2371">
                    <a:extLst>
                      <a:ext uri="{FF2B5EF4-FFF2-40B4-BE49-F238E27FC236}">
                        <a16:creationId xmlns:a16="http://schemas.microsoft.com/office/drawing/2014/main" id="{A3BC2B59-23D8-EA51-CCDA-0A35D8D7DFF9}"/>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3" name="Rektangel 2372">
                    <a:extLst>
                      <a:ext uri="{FF2B5EF4-FFF2-40B4-BE49-F238E27FC236}">
                        <a16:creationId xmlns:a16="http://schemas.microsoft.com/office/drawing/2014/main" id="{9A229F8F-0997-7323-9F1C-476BE14896BD}"/>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4" name="Rektangel 2373">
                    <a:extLst>
                      <a:ext uri="{FF2B5EF4-FFF2-40B4-BE49-F238E27FC236}">
                        <a16:creationId xmlns:a16="http://schemas.microsoft.com/office/drawing/2014/main" id="{A4E81549-842F-A43B-8351-2177F0BEDDE2}"/>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5" name="Rektangel 2374">
                    <a:extLst>
                      <a:ext uri="{FF2B5EF4-FFF2-40B4-BE49-F238E27FC236}">
                        <a16:creationId xmlns:a16="http://schemas.microsoft.com/office/drawing/2014/main" id="{20FFE9FF-19C2-AFA9-83CD-FFF94D14D8EA}"/>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6" name="Rektangel 2375">
                    <a:extLst>
                      <a:ext uri="{FF2B5EF4-FFF2-40B4-BE49-F238E27FC236}">
                        <a16:creationId xmlns:a16="http://schemas.microsoft.com/office/drawing/2014/main" id="{E6A546FE-BDDE-F419-7CA2-0C48B038CE16}"/>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65" name="Rektangel 2364">
                  <a:extLst>
                    <a:ext uri="{FF2B5EF4-FFF2-40B4-BE49-F238E27FC236}">
                      <a16:creationId xmlns:a16="http://schemas.microsoft.com/office/drawing/2014/main" id="{3E5F2EA2-218B-1A7A-5D3F-AE0FEF984538}"/>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8" name="Gruppe 1817">
                <a:extLst>
                  <a:ext uri="{FF2B5EF4-FFF2-40B4-BE49-F238E27FC236}">
                    <a16:creationId xmlns:a16="http://schemas.microsoft.com/office/drawing/2014/main" id="{CD000A14-DC21-2090-42DF-CD1C636898D7}"/>
                  </a:ext>
                </a:extLst>
              </p:cNvPr>
              <p:cNvGrpSpPr/>
              <p:nvPr/>
            </p:nvGrpSpPr>
            <p:grpSpPr>
              <a:xfrm>
                <a:off x="2514229" y="1065829"/>
                <a:ext cx="444157" cy="5190614"/>
                <a:chOff x="5753799" y="1204530"/>
                <a:chExt cx="444157" cy="5190614"/>
              </a:xfrm>
            </p:grpSpPr>
            <p:grpSp>
              <p:nvGrpSpPr>
                <p:cNvPr id="2351" name="Gruppe 2350">
                  <a:extLst>
                    <a:ext uri="{FF2B5EF4-FFF2-40B4-BE49-F238E27FC236}">
                      <a16:creationId xmlns:a16="http://schemas.microsoft.com/office/drawing/2014/main" id="{F144E3C5-9499-97CF-2F07-4A1633EBD420}"/>
                    </a:ext>
                  </a:extLst>
                </p:cNvPr>
                <p:cNvGrpSpPr/>
                <p:nvPr/>
              </p:nvGrpSpPr>
              <p:grpSpPr>
                <a:xfrm>
                  <a:off x="5753799" y="1204530"/>
                  <a:ext cx="442069" cy="4756379"/>
                  <a:chOff x="3817279" y="1064461"/>
                  <a:chExt cx="442069" cy="4756379"/>
                </a:xfrm>
              </p:grpSpPr>
              <p:sp>
                <p:nvSpPr>
                  <p:cNvPr id="2353" name="Rektangel 2352">
                    <a:extLst>
                      <a:ext uri="{FF2B5EF4-FFF2-40B4-BE49-F238E27FC236}">
                        <a16:creationId xmlns:a16="http://schemas.microsoft.com/office/drawing/2014/main" id="{4D010F74-1FF3-D163-7003-9925A1FC7275}"/>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4" name="Rektangel 2353">
                    <a:extLst>
                      <a:ext uri="{FF2B5EF4-FFF2-40B4-BE49-F238E27FC236}">
                        <a16:creationId xmlns:a16="http://schemas.microsoft.com/office/drawing/2014/main" id="{47AC1C71-6D32-69E1-BD47-6E98E9BC783A}"/>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dirty="0"/>
                  </a:p>
                </p:txBody>
              </p:sp>
              <p:sp>
                <p:nvSpPr>
                  <p:cNvPr id="2355" name="Rektangel 2354">
                    <a:extLst>
                      <a:ext uri="{FF2B5EF4-FFF2-40B4-BE49-F238E27FC236}">
                        <a16:creationId xmlns:a16="http://schemas.microsoft.com/office/drawing/2014/main" id="{79420818-BC00-BE45-950E-DB04AD140486}"/>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6" name="Rektangel 2355">
                    <a:extLst>
                      <a:ext uri="{FF2B5EF4-FFF2-40B4-BE49-F238E27FC236}">
                        <a16:creationId xmlns:a16="http://schemas.microsoft.com/office/drawing/2014/main" id="{AED95965-5CF9-8DEB-8B89-D478F171AC45}"/>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7" name="Rektangel 2356">
                    <a:extLst>
                      <a:ext uri="{FF2B5EF4-FFF2-40B4-BE49-F238E27FC236}">
                        <a16:creationId xmlns:a16="http://schemas.microsoft.com/office/drawing/2014/main" id="{8B3FEB9F-60D9-C6B1-39DD-87BFEE081471}"/>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8" name="Rektangel 2357">
                    <a:extLst>
                      <a:ext uri="{FF2B5EF4-FFF2-40B4-BE49-F238E27FC236}">
                        <a16:creationId xmlns:a16="http://schemas.microsoft.com/office/drawing/2014/main" id="{A01E0CD1-0C2C-E515-FDBA-A1E4CD97947D}"/>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9" name="Rektangel 2358">
                    <a:extLst>
                      <a:ext uri="{FF2B5EF4-FFF2-40B4-BE49-F238E27FC236}">
                        <a16:creationId xmlns:a16="http://schemas.microsoft.com/office/drawing/2014/main" id="{74BD771C-EC78-54C9-1BC6-E78917F6F72F}"/>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0" name="Rektangel 2359">
                    <a:extLst>
                      <a:ext uri="{FF2B5EF4-FFF2-40B4-BE49-F238E27FC236}">
                        <a16:creationId xmlns:a16="http://schemas.microsoft.com/office/drawing/2014/main" id="{C0E0CC60-018F-7B93-83E6-AAE4A2202533}"/>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1" name="Rektangel 2360">
                    <a:extLst>
                      <a:ext uri="{FF2B5EF4-FFF2-40B4-BE49-F238E27FC236}">
                        <a16:creationId xmlns:a16="http://schemas.microsoft.com/office/drawing/2014/main" id="{8DF68052-AB8E-07DE-236D-9B40A5C4E9E1}"/>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2" name="Rektangel 2361">
                    <a:extLst>
                      <a:ext uri="{FF2B5EF4-FFF2-40B4-BE49-F238E27FC236}">
                        <a16:creationId xmlns:a16="http://schemas.microsoft.com/office/drawing/2014/main" id="{5B901311-48F9-D6DA-BA81-4A4584D95F91}"/>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3" name="Rektangel 2362">
                    <a:extLst>
                      <a:ext uri="{FF2B5EF4-FFF2-40B4-BE49-F238E27FC236}">
                        <a16:creationId xmlns:a16="http://schemas.microsoft.com/office/drawing/2014/main" id="{9E949504-117E-02D3-7A57-BCEB3457C99B}"/>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52" name="Rektangel 2351">
                  <a:extLst>
                    <a:ext uri="{FF2B5EF4-FFF2-40B4-BE49-F238E27FC236}">
                      <a16:creationId xmlns:a16="http://schemas.microsoft.com/office/drawing/2014/main" id="{A274586F-A5AC-49A0-8C8D-D2BD511869E5}"/>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9" name="Gruppe 1818">
                <a:extLst>
                  <a:ext uri="{FF2B5EF4-FFF2-40B4-BE49-F238E27FC236}">
                    <a16:creationId xmlns:a16="http://schemas.microsoft.com/office/drawing/2014/main" id="{8EF5ABAF-C446-7506-A1F1-B97DE94239DA}"/>
                  </a:ext>
                </a:extLst>
              </p:cNvPr>
              <p:cNvGrpSpPr/>
              <p:nvPr/>
            </p:nvGrpSpPr>
            <p:grpSpPr>
              <a:xfrm>
                <a:off x="2075940" y="1067864"/>
                <a:ext cx="444157" cy="5190614"/>
                <a:chOff x="5753799" y="1204530"/>
                <a:chExt cx="444157" cy="5190614"/>
              </a:xfrm>
            </p:grpSpPr>
            <p:grpSp>
              <p:nvGrpSpPr>
                <p:cNvPr id="2338" name="Gruppe 2337">
                  <a:extLst>
                    <a:ext uri="{FF2B5EF4-FFF2-40B4-BE49-F238E27FC236}">
                      <a16:creationId xmlns:a16="http://schemas.microsoft.com/office/drawing/2014/main" id="{57E483E5-637E-495C-8BB7-28CBBCD6E9E1}"/>
                    </a:ext>
                  </a:extLst>
                </p:cNvPr>
                <p:cNvGrpSpPr/>
                <p:nvPr/>
              </p:nvGrpSpPr>
              <p:grpSpPr>
                <a:xfrm>
                  <a:off x="5753799" y="1204530"/>
                  <a:ext cx="442069" cy="4756379"/>
                  <a:chOff x="3817279" y="1064461"/>
                  <a:chExt cx="442069" cy="4756379"/>
                </a:xfrm>
              </p:grpSpPr>
              <p:sp>
                <p:nvSpPr>
                  <p:cNvPr id="2340" name="Rektangel 2339">
                    <a:extLst>
                      <a:ext uri="{FF2B5EF4-FFF2-40B4-BE49-F238E27FC236}">
                        <a16:creationId xmlns:a16="http://schemas.microsoft.com/office/drawing/2014/main" id="{1AC0C795-79B6-D52D-86C2-062EF3DC3E7B}"/>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1" name="Rektangel 2340">
                    <a:extLst>
                      <a:ext uri="{FF2B5EF4-FFF2-40B4-BE49-F238E27FC236}">
                        <a16:creationId xmlns:a16="http://schemas.microsoft.com/office/drawing/2014/main" id="{F996A823-49EE-C0DE-87B6-1DB05991C8F2}"/>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2" name="Rektangel 2341">
                    <a:extLst>
                      <a:ext uri="{FF2B5EF4-FFF2-40B4-BE49-F238E27FC236}">
                        <a16:creationId xmlns:a16="http://schemas.microsoft.com/office/drawing/2014/main" id="{873A9BC7-EA5B-EE06-DCAD-361845450405}"/>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3" name="Rektangel 2342">
                    <a:extLst>
                      <a:ext uri="{FF2B5EF4-FFF2-40B4-BE49-F238E27FC236}">
                        <a16:creationId xmlns:a16="http://schemas.microsoft.com/office/drawing/2014/main" id="{0DCE9C24-EC99-E6EC-03B7-0F81FDE2C196}"/>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4" name="Rektangel 2343">
                    <a:extLst>
                      <a:ext uri="{FF2B5EF4-FFF2-40B4-BE49-F238E27FC236}">
                        <a16:creationId xmlns:a16="http://schemas.microsoft.com/office/drawing/2014/main" id="{8AFAF25A-8B95-8DFB-4BE6-7F4748B38DE3}"/>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5" name="Rektangel 2344">
                    <a:extLst>
                      <a:ext uri="{FF2B5EF4-FFF2-40B4-BE49-F238E27FC236}">
                        <a16:creationId xmlns:a16="http://schemas.microsoft.com/office/drawing/2014/main" id="{C48F63C3-7D84-66B8-F859-AD35DC6CC350}"/>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6" name="Rektangel 2345">
                    <a:extLst>
                      <a:ext uri="{FF2B5EF4-FFF2-40B4-BE49-F238E27FC236}">
                        <a16:creationId xmlns:a16="http://schemas.microsoft.com/office/drawing/2014/main" id="{B3D014CD-11C3-649C-E3AF-A3007212A1E7}"/>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7" name="Rektangel 2346">
                    <a:extLst>
                      <a:ext uri="{FF2B5EF4-FFF2-40B4-BE49-F238E27FC236}">
                        <a16:creationId xmlns:a16="http://schemas.microsoft.com/office/drawing/2014/main" id="{0C35C4A7-5C09-BAFF-F499-ACD81B32020A}"/>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8" name="Rektangel 2347">
                    <a:extLst>
                      <a:ext uri="{FF2B5EF4-FFF2-40B4-BE49-F238E27FC236}">
                        <a16:creationId xmlns:a16="http://schemas.microsoft.com/office/drawing/2014/main" id="{BA3D57FC-4D8A-BD3E-82A8-045B321F56A1}"/>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9" name="Rektangel 2348">
                    <a:extLst>
                      <a:ext uri="{FF2B5EF4-FFF2-40B4-BE49-F238E27FC236}">
                        <a16:creationId xmlns:a16="http://schemas.microsoft.com/office/drawing/2014/main" id="{58CFD066-7BA7-AEC5-2FEB-A427E093C018}"/>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0" name="Rektangel 2349">
                    <a:extLst>
                      <a:ext uri="{FF2B5EF4-FFF2-40B4-BE49-F238E27FC236}">
                        <a16:creationId xmlns:a16="http://schemas.microsoft.com/office/drawing/2014/main" id="{C2A2ED02-8C6A-76AC-3A56-4CC5D0A98ADF}"/>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39" name="Rektangel 2338">
                  <a:extLst>
                    <a:ext uri="{FF2B5EF4-FFF2-40B4-BE49-F238E27FC236}">
                      <a16:creationId xmlns:a16="http://schemas.microsoft.com/office/drawing/2014/main" id="{8F167946-712D-F345-2454-4DE94E97CB4E}"/>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0" name="Gruppe 1819">
                <a:extLst>
                  <a:ext uri="{FF2B5EF4-FFF2-40B4-BE49-F238E27FC236}">
                    <a16:creationId xmlns:a16="http://schemas.microsoft.com/office/drawing/2014/main" id="{71A5BB84-D8E8-C796-8A2B-965C0F3BDD22}"/>
                  </a:ext>
                </a:extLst>
              </p:cNvPr>
              <p:cNvGrpSpPr/>
              <p:nvPr/>
            </p:nvGrpSpPr>
            <p:grpSpPr>
              <a:xfrm>
                <a:off x="1644775" y="1068629"/>
                <a:ext cx="444157" cy="5190614"/>
                <a:chOff x="5753799" y="1204530"/>
                <a:chExt cx="444157" cy="5190614"/>
              </a:xfrm>
            </p:grpSpPr>
            <p:grpSp>
              <p:nvGrpSpPr>
                <p:cNvPr id="2325" name="Gruppe 2324">
                  <a:extLst>
                    <a:ext uri="{FF2B5EF4-FFF2-40B4-BE49-F238E27FC236}">
                      <a16:creationId xmlns:a16="http://schemas.microsoft.com/office/drawing/2014/main" id="{0A8427E5-EDF9-2FFA-BC3B-576FEAF84DDF}"/>
                    </a:ext>
                  </a:extLst>
                </p:cNvPr>
                <p:cNvGrpSpPr/>
                <p:nvPr/>
              </p:nvGrpSpPr>
              <p:grpSpPr>
                <a:xfrm>
                  <a:off x="5753799" y="1204530"/>
                  <a:ext cx="442069" cy="4756379"/>
                  <a:chOff x="3817279" y="1064461"/>
                  <a:chExt cx="442069" cy="4756379"/>
                </a:xfrm>
              </p:grpSpPr>
              <p:sp>
                <p:nvSpPr>
                  <p:cNvPr id="2327" name="Rektangel 2326">
                    <a:extLst>
                      <a:ext uri="{FF2B5EF4-FFF2-40B4-BE49-F238E27FC236}">
                        <a16:creationId xmlns:a16="http://schemas.microsoft.com/office/drawing/2014/main" id="{6ED9C3E6-5B1C-1282-610A-D99167B53809}"/>
                      </a:ext>
                    </a:extLst>
                  </p:cNvPr>
                  <p:cNvSpPr>
                    <a:spLocks noChangeAspect="1"/>
                  </p:cNvSpPr>
                  <p:nvPr/>
                </p:nvSpPr>
                <p:spPr>
                  <a:xfrm>
                    <a:off x="3818406" y="149701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8" name="Rektangel 2327">
                    <a:extLst>
                      <a:ext uri="{FF2B5EF4-FFF2-40B4-BE49-F238E27FC236}">
                        <a16:creationId xmlns:a16="http://schemas.microsoft.com/office/drawing/2014/main" id="{5ECF39D6-492A-4378-7FA5-5A85DA27262D}"/>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9" name="Rektangel 2328">
                    <a:extLst>
                      <a:ext uri="{FF2B5EF4-FFF2-40B4-BE49-F238E27FC236}">
                        <a16:creationId xmlns:a16="http://schemas.microsoft.com/office/drawing/2014/main" id="{9BA5AB46-C791-C1E6-FB61-B51FDFFFA1EC}"/>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0" name="Rektangel 2329">
                    <a:extLst>
                      <a:ext uri="{FF2B5EF4-FFF2-40B4-BE49-F238E27FC236}">
                        <a16:creationId xmlns:a16="http://schemas.microsoft.com/office/drawing/2014/main" id="{CFBC7EC5-730C-64BE-2827-4ED31DF16344}"/>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1" name="Rektangel 2330">
                    <a:extLst>
                      <a:ext uri="{FF2B5EF4-FFF2-40B4-BE49-F238E27FC236}">
                        <a16:creationId xmlns:a16="http://schemas.microsoft.com/office/drawing/2014/main" id="{55AC6ADE-8125-4DE2-0923-035B0AE0C54B}"/>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2" name="Rektangel 2331">
                    <a:extLst>
                      <a:ext uri="{FF2B5EF4-FFF2-40B4-BE49-F238E27FC236}">
                        <a16:creationId xmlns:a16="http://schemas.microsoft.com/office/drawing/2014/main" id="{AC200401-988A-D438-865B-ED1F4183597D}"/>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3" name="Rektangel 2332">
                    <a:extLst>
                      <a:ext uri="{FF2B5EF4-FFF2-40B4-BE49-F238E27FC236}">
                        <a16:creationId xmlns:a16="http://schemas.microsoft.com/office/drawing/2014/main" id="{36C5B288-D736-6BF5-8CBF-710414519902}"/>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4" name="Rektangel 2333">
                    <a:extLst>
                      <a:ext uri="{FF2B5EF4-FFF2-40B4-BE49-F238E27FC236}">
                        <a16:creationId xmlns:a16="http://schemas.microsoft.com/office/drawing/2014/main" id="{DC1EB269-5B54-6C12-C8A8-11650EFD8256}"/>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5" name="Rektangel 2334">
                    <a:extLst>
                      <a:ext uri="{FF2B5EF4-FFF2-40B4-BE49-F238E27FC236}">
                        <a16:creationId xmlns:a16="http://schemas.microsoft.com/office/drawing/2014/main" id="{AFC2EEA3-A746-A66E-15EF-4362AF6307C5}"/>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6" name="Rektangel 2335">
                    <a:extLst>
                      <a:ext uri="{FF2B5EF4-FFF2-40B4-BE49-F238E27FC236}">
                        <a16:creationId xmlns:a16="http://schemas.microsoft.com/office/drawing/2014/main" id="{EB9B0251-0C5D-CEF7-C153-A0418A25FA4E}"/>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7" name="Rektangel 2336">
                    <a:extLst>
                      <a:ext uri="{FF2B5EF4-FFF2-40B4-BE49-F238E27FC236}">
                        <a16:creationId xmlns:a16="http://schemas.microsoft.com/office/drawing/2014/main" id="{3AA791F6-7C64-0E10-B272-308B7CA0DB91}"/>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26" name="Rektangel 2325">
                  <a:extLst>
                    <a:ext uri="{FF2B5EF4-FFF2-40B4-BE49-F238E27FC236}">
                      <a16:creationId xmlns:a16="http://schemas.microsoft.com/office/drawing/2014/main" id="{50EAD44B-73E4-64B2-ECBF-F957AEE42068}"/>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1" name="Gruppe 1820">
                <a:extLst>
                  <a:ext uri="{FF2B5EF4-FFF2-40B4-BE49-F238E27FC236}">
                    <a16:creationId xmlns:a16="http://schemas.microsoft.com/office/drawing/2014/main" id="{FB312253-9069-573B-7D15-7F71ABA458E9}"/>
                  </a:ext>
                </a:extLst>
              </p:cNvPr>
              <p:cNvGrpSpPr/>
              <p:nvPr/>
            </p:nvGrpSpPr>
            <p:grpSpPr>
              <a:xfrm>
                <a:off x="1212845" y="1068629"/>
                <a:ext cx="444157" cy="5190614"/>
                <a:chOff x="5753799" y="1204530"/>
                <a:chExt cx="444157" cy="5190614"/>
              </a:xfrm>
            </p:grpSpPr>
            <p:grpSp>
              <p:nvGrpSpPr>
                <p:cNvPr id="2312" name="Gruppe 2311">
                  <a:extLst>
                    <a:ext uri="{FF2B5EF4-FFF2-40B4-BE49-F238E27FC236}">
                      <a16:creationId xmlns:a16="http://schemas.microsoft.com/office/drawing/2014/main" id="{B1A45451-4528-0124-C725-470A8DA95A01}"/>
                    </a:ext>
                  </a:extLst>
                </p:cNvPr>
                <p:cNvGrpSpPr/>
                <p:nvPr/>
              </p:nvGrpSpPr>
              <p:grpSpPr>
                <a:xfrm>
                  <a:off x="5753799" y="1204530"/>
                  <a:ext cx="442069" cy="4756379"/>
                  <a:chOff x="3817279" y="1064461"/>
                  <a:chExt cx="442069" cy="4756379"/>
                </a:xfrm>
              </p:grpSpPr>
              <p:sp>
                <p:nvSpPr>
                  <p:cNvPr id="2314" name="Rektangel 2313">
                    <a:extLst>
                      <a:ext uri="{FF2B5EF4-FFF2-40B4-BE49-F238E27FC236}">
                        <a16:creationId xmlns:a16="http://schemas.microsoft.com/office/drawing/2014/main" id="{EE04C8D9-023D-3464-9551-197707787E27}"/>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5" name="Rektangel 2314">
                    <a:extLst>
                      <a:ext uri="{FF2B5EF4-FFF2-40B4-BE49-F238E27FC236}">
                        <a16:creationId xmlns:a16="http://schemas.microsoft.com/office/drawing/2014/main" id="{DC22EF07-F47A-233C-7DF2-BFD628894F3F}"/>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6" name="Rektangel 2315">
                    <a:extLst>
                      <a:ext uri="{FF2B5EF4-FFF2-40B4-BE49-F238E27FC236}">
                        <a16:creationId xmlns:a16="http://schemas.microsoft.com/office/drawing/2014/main" id="{0C5E86B7-456B-1E6D-1E60-D764B77C9ECA}"/>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7" name="Rektangel 2316">
                    <a:extLst>
                      <a:ext uri="{FF2B5EF4-FFF2-40B4-BE49-F238E27FC236}">
                        <a16:creationId xmlns:a16="http://schemas.microsoft.com/office/drawing/2014/main" id="{1323113C-2A05-C957-2759-F2B0C34CBA00}"/>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8" name="Rektangel 2317">
                    <a:extLst>
                      <a:ext uri="{FF2B5EF4-FFF2-40B4-BE49-F238E27FC236}">
                        <a16:creationId xmlns:a16="http://schemas.microsoft.com/office/drawing/2014/main" id="{21B840C4-6DC8-2943-02B7-195504E1D7EC}"/>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9" name="Rektangel 2318">
                    <a:extLst>
                      <a:ext uri="{FF2B5EF4-FFF2-40B4-BE49-F238E27FC236}">
                        <a16:creationId xmlns:a16="http://schemas.microsoft.com/office/drawing/2014/main" id="{DA4C8CB9-85FE-BB78-CCB3-2127B1D56608}"/>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0" name="Rektangel 2319">
                    <a:extLst>
                      <a:ext uri="{FF2B5EF4-FFF2-40B4-BE49-F238E27FC236}">
                        <a16:creationId xmlns:a16="http://schemas.microsoft.com/office/drawing/2014/main" id="{70CAC3F1-C60A-363F-CDB1-D3DA1768F448}"/>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1" name="Rektangel 2320">
                    <a:extLst>
                      <a:ext uri="{FF2B5EF4-FFF2-40B4-BE49-F238E27FC236}">
                        <a16:creationId xmlns:a16="http://schemas.microsoft.com/office/drawing/2014/main" id="{CBEAD91A-BB70-2695-1D8B-D0BF64D7DF4B}"/>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2" name="Rektangel 2321">
                    <a:extLst>
                      <a:ext uri="{FF2B5EF4-FFF2-40B4-BE49-F238E27FC236}">
                        <a16:creationId xmlns:a16="http://schemas.microsoft.com/office/drawing/2014/main" id="{7F9A610F-3437-672E-97A7-2288F002FD58}"/>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3" name="Rektangel 2322">
                    <a:extLst>
                      <a:ext uri="{FF2B5EF4-FFF2-40B4-BE49-F238E27FC236}">
                        <a16:creationId xmlns:a16="http://schemas.microsoft.com/office/drawing/2014/main" id="{E5A18349-4E99-0840-51DC-BCA8C6FC3DB8}"/>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4" name="Rektangel 2323">
                    <a:extLst>
                      <a:ext uri="{FF2B5EF4-FFF2-40B4-BE49-F238E27FC236}">
                        <a16:creationId xmlns:a16="http://schemas.microsoft.com/office/drawing/2014/main" id="{95BBDE31-1083-B7D8-77AE-8123AFA691C3}"/>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13" name="Rektangel 2312">
                  <a:extLst>
                    <a:ext uri="{FF2B5EF4-FFF2-40B4-BE49-F238E27FC236}">
                      <a16:creationId xmlns:a16="http://schemas.microsoft.com/office/drawing/2014/main" id="{94DFCC78-7337-2988-6DA9-0438CA7CABB0}"/>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2" name="Gruppe 1821">
                <a:extLst>
                  <a:ext uri="{FF2B5EF4-FFF2-40B4-BE49-F238E27FC236}">
                    <a16:creationId xmlns:a16="http://schemas.microsoft.com/office/drawing/2014/main" id="{33CF1962-A00F-FF0C-0BA6-084744239FF0}"/>
                  </a:ext>
                </a:extLst>
              </p:cNvPr>
              <p:cNvGrpSpPr/>
              <p:nvPr/>
            </p:nvGrpSpPr>
            <p:grpSpPr>
              <a:xfrm>
                <a:off x="780951" y="1067864"/>
                <a:ext cx="444157" cy="5190614"/>
                <a:chOff x="5753799" y="1204530"/>
                <a:chExt cx="444157" cy="5190614"/>
              </a:xfrm>
            </p:grpSpPr>
            <p:grpSp>
              <p:nvGrpSpPr>
                <p:cNvPr id="2299" name="Gruppe 2298">
                  <a:extLst>
                    <a:ext uri="{FF2B5EF4-FFF2-40B4-BE49-F238E27FC236}">
                      <a16:creationId xmlns:a16="http://schemas.microsoft.com/office/drawing/2014/main" id="{4756CCEF-DC06-4D10-3717-AD1A94C19D4C}"/>
                    </a:ext>
                  </a:extLst>
                </p:cNvPr>
                <p:cNvGrpSpPr/>
                <p:nvPr/>
              </p:nvGrpSpPr>
              <p:grpSpPr>
                <a:xfrm>
                  <a:off x="5753799" y="1204530"/>
                  <a:ext cx="442069" cy="4756379"/>
                  <a:chOff x="3817279" y="1064461"/>
                  <a:chExt cx="442069" cy="4756379"/>
                </a:xfrm>
              </p:grpSpPr>
              <p:sp>
                <p:nvSpPr>
                  <p:cNvPr id="2301" name="Rektangel 2300">
                    <a:extLst>
                      <a:ext uri="{FF2B5EF4-FFF2-40B4-BE49-F238E27FC236}">
                        <a16:creationId xmlns:a16="http://schemas.microsoft.com/office/drawing/2014/main" id="{20C2912C-FF32-95DB-505C-DA00D9017616}"/>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2" name="Rektangel 2301">
                    <a:extLst>
                      <a:ext uri="{FF2B5EF4-FFF2-40B4-BE49-F238E27FC236}">
                        <a16:creationId xmlns:a16="http://schemas.microsoft.com/office/drawing/2014/main" id="{8C74892D-063C-849B-ED76-3D507DDA771E}"/>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3" name="Rektangel 2302">
                    <a:extLst>
                      <a:ext uri="{FF2B5EF4-FFF2-40B4-BE49-F238E27FC236}">
                        <a16:creationId xmlns:a16="http://schemas.microsoft.com/office/drawing/2014/main" id="{BDD75013-DC57-9C64-2819-B22436FEBA70}"/>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4" name="Rektangel 2303">
                    <a:extLst>
                      <a:ext uri="{FF2B5EF4-FFF2-40B4-BE49-F238E27FC236}">
                        <a16:creationId xmlns:a16="http://schemas.microsoft.com/office/drawing/2014/main" id="{3842A8A4-4DCC-FAA2-EB04-24212F32EA18}"/>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5" name="Rektangel 2304">
                    <a:extLst>
                      <a:ext uri="{FF2B5EF4-FFF2-40B4-BE49-F238E27FC236}">
                        <a16:creationId xmlns:a16="http://schemas.microsoft.com/office/drawing/2014/main" id="{E8043489-D050-B18E-4CA2-73C1DCE70C0C}"/>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6" name="Rektangel 2305">
                    <a:extLst>
                      <a:ext uri="{FF2B5EF4-FFF2-40B4-BE49-F238E27FC236}">
                        <a16:creationId xmlns:a16="http://schemas.microsoft.com/office/drawing/2014/main" id="{CFFFB1C8-6370-E449-850D-AE2580E18A05}"/>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7" name="Rektangel 2306">
                    <a:extLst>
                      <a:ext uri="{FF2B5EF4-FFF2-40B4-BE49-F238E27FC236}">
                        <a16:creationId xmlns:a16="http://schemas.microsoft.com/office/drawing/2014/main" id="{37195903-61B1-834C-6FBF-C72966C3155B}"/>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8" name="Rektangel 2307">
                    <a:extLst>
                      <a:ext uri="{FF2B5EF4-FFF2-40B4-BE49-F238E27FC236}">
                        <a16:creationId xmlns:a16="http://schemas.microsoft.com/office/drawing/2014/main" id="{F9785263-8B50-F805-A0BF-9FCC12B378A4}"/>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9" name="Rektangel 2308">
                    <a:extLst>
                      <a:ext uri="{FF2B5EF4-FFF2-40B4-BE49-F238E27FC236}">
                        <a16:creationId xmlns:a16="http://schemas.microsoft.com/office/drawing/2014/main" id="{CB5C1350-AD98-1672-E5CC-F2284251A79D}"/>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0" name="Rektangel 2309">
                    <a:extLst>
                      <a:ext uri="{FF2B5EF4-FFF2-40B4-BE49-F238E27FC236}">
                        <a16:creationId xmlns:a16="http://schemas.microsoft.com/office/drawing/2014/main" id="{DC014500-B7FE-7197-E0A9-C413FF46F097}"/>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1" name="Rektangel 2310">
                    <a:extLst>
                      <a:ext uri="{FF2B5EF4-FFF2-40B4-BE49-F238E27FC236}">
                        <a16:creationId xmlns:a16="http://schemas.microsoft.com/office/drawing/2014/main" id="{3E9B3FE1-07B2-EA9D-2247-FE9CF5D4BDA3}"/>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00" name="Rektangel 2299">
                  <a:extLst>
                    <a:ext uri="{FF2B5EF4-FFF2-40B4-BE49-F238E27FC236}">
                      <a16:creationId xmlns:a16="http://schemas.microsoft.com/office/drawing/2014/main" id="{9DBE6B97-7C82-7369-7F6B-F727553AF318}"/>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3" name="Gruppe 1822">
                <a:extLst>
                  <a:ext uri="{FF2B5EF4-FFF2-40B4-BE49-F238E27FC236}">
                    <a16:creationId xmlns:a16="http://schemas.microsoft.com/office/drawing/2014/main" id="{E7364DE2-BA56-6AE6-7FEC-7FD410BDDE82}"/>
                  </a:ext>
                </a:extLst>
              </p:cNvPr>
              <p:cNvGrpSpPr/>
              <p:nvPr/>
            </p:nvGrpSpPr>
            <p:grpSpPr>
              <a:xfrm>
                <a:off x="348958" y="1501775"/>
                <a:ext cx="444157" cy="4758064"/>
                <a:chOff x="5753799" y="1637080"/>
                <a:chExt cx="444157" cy="4758064"/>
              </a:xfrm>
            </p:grpSpPr>
            <p:grpSp>
              <p:nvGrpSpPr>
                <p:cNvPr id="2287" name="Gruppe 2286">
                  <a:extLst>
                    <a:ext uri="{FF2B5EF4-FFF2-40B4-BE49-F238E27FC236}">
                      <a16:creationId xmlns:a16="http://schemas.microsoft.com/office/drawing/2014/main" id="{8CAD6AEF-0484-FDE9-0C28-EE9EF9735F1F}"/>
                    </a:ext>
                  </a:extLst>
                </p:cNvPr>
                <p:cNvGrpSpPr/>
                <p:nvPr/>
              </p:nvGrpSpPr>
              <p:grpSpPr>
                <a:xfrm>
                  <a:off x="5753799" y="1637080"/>
                  <a:ext cx="442069" cy="4323829"/>
                  <a:chOff x="3817279" y="1497011"/>
                  <a:chExt cx="442069" cy="4323829"/>
                </a:xfrm>
              </p:grpSpPr>
              <p:sp>
                <p:nvSpPr>
                  <p:cNvPr id="2289" name="Rektangel 2288">
                    <a:extLst>
                      <a:ext uri="{FF2B5EF4-FFF2-40B4-BE49-F238E27FC236}">
                        <a16:creationId xmlns:a16="http://schemas.microsoft.com/office/drawing/2014/main" id="{33A2DC4F-FF50-996D-3D0B-2D3FCECEEECD}"/>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0" name="Rektangel 2289">
                    <a:extLst>
                      <a:ext uri="{FF2B5EF4-FFF2-40B4-BE49-F238E27FC236}">
                        <a16:creationId xmlns:a16="http://schemas.microsoft.com/office/drawing/2014/main" id="{ABFB9327-EAE1-50B1-8323-4F0241AD490E}"/>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1" name="Rektangel 2290">
                    <a:extLst>
                      <a:ext uri="{FF2B5EF4-FFF2-40B4-BE49-F238E27FC236}">
                        <a16:creationId xmlns:a16="http://schemas.microsoft.com/office/drawing/2014/main" id="{673C8289-386F-301E-B622-D5F48313F54F}"/>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2" name="Rektangel 2291">
                    <a:extLst>
                      <a:ext uri="{FF2B5EF4-FFF2-40B4-BE49-F238E27FC236}">
                        <a16:creationId xmlns:a16="http://schemas.microsoft.com/office/drawing/2014/main" id="{0714C826-0DDF-FD93-33AC-7F8CB4A65BE9}"/>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3" name="Rektangel 2292">
                    <a:extLst>
                      <a:ext uri="{FF2B5EF4-FFF2-40B4-BE49-F238E27FC236}">
                        <a16:creationId xmlns:a16="http://schemas.microsoft.com/office/drawing/2014/main" id="{786A6AB6-4062-AB07-5BBB-20A33D4AB9B2}"/>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4" name="Rektangel 2293">
                    <a:extLst>
                      <a:ext uri="{FF2B5EF4-FFF2-40B4-BE49-F238E27FC236}">
                        <a16:creationId xmlns:a16="http://schemas.microsoft.com/office/drawing/2014/main" id="{41449032-8870-1FF1-EF3C-F24D687FAB45}"/>
                      </a:ext>
                    </a:extLst>
                  </p:cNvPr>
                  <p:cNvSpPr>
                    <a:spLocks noChangeAspect="1"/>
                  </p:cNvSpPr>
                  <p:nvPr/>
                </p:nvSpPr>
                <p:spPr>
                  <a:xfrm>
                    <a:off x="3819516" y="365976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5" name="Rektangel 2294">
                    <a:extLst>
                      <a:ext uri="{FF2B5EF4-FFF2-40B4-BE49-F238E27FC236}">
                        <a16:creationId xmlns:a16="http://schemas.microsoft.com/office/drawing/2014/main" id="{428EDDD1-30B6-BCDE-59EF-E5D94BF3C304}"/>
                      </a:ext>
                    </a:extLst>
                  </p:cNvPr>
                  <p:cNvSpPr>
                    <a:spLocks noChangeAspect="1"/>
                  </p:cNvSpPr>
                  <p:nvPr/>
                </p:nvSpPr>
                <p:spPr>
                  <a:xfrm>
                    <a:off x="3820633" y="409119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6" name="Rektangel 2295">
                    <a:extLst>
                      <a:ext uri="{FF2B5EF4-FFF2-40B4-BE49-F238E27FC236}">
                        <a16:creationId xmlns:a16="http://schemas.microsoft.com/office/drawing/2014/main" id="{34EF2112-EB66-8A50-2208-45D5E57A8C35}"/>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7" name="Rektangel 2296">
                    <a:extLst>
                      <a:ext uri="{FF2B5EF4-FFF2-40B4-BE49-F238E27FC236}">
                        <a16:creationId xmlns:a16="http://schemas.microsoft.com/office/drawing/2014/main" id="{40FB1C9D-F97B-38FE-77E0-7B2D68189E55}"/>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8" name="Rektangel 2297">
                    <a:extLst>
                      <a:ext uri="{FF2B5EF4-FFF2-40B4-BE49-F238E27FC236}">
                        <a16:creationId xmlns:a16="http://schemas.microsoft.com/office/drawing/2014/main" id="{76F4D8B4-AA0A-ACB8-F28C-AB50CC2D9E8F}"/>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88" name="Rektangel 2287">
                  <a:extLst>
                    <a:ext uri="{FF2B5EF4-FFF2-40B4-BE49-F238E27FC236}">
                      <a16:creationId xmlns:a16="http://schemas.microsoft.com/office/drawing/2014/main" id="{EB7A0EFE-41CE-95E5-4810-E985F923B2E8}"/>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4" name="Gruppe 1823">
                <a:extLst>
                  <a:ext uri="{FF2B5EF4-FFF2-40B4-BE49-F238E27FC236}">
                    <a16:creationId xmlns:a16="http://schemas.microsoft.com/office/drawing/2014/main" id="{30E395B4-0166-3009-5AD9-C81232C4CDAA}"/>
                  </a:ext>
                </a:extLst>
              </p:cNvPr>
              <p:cNvGrpSpPr/>
              <p:nvPr/>
            </p:nvGrpSpPr>
            <p:grpSpPr>
              <a:xfrm>
                <a:off x="-82727" y="1504857"/>
                <a:ext cx="444157" cy="4758064"/>
                <a:chOff x="5753799" y="1637080"/>
                <a:chExt cx="444157" cy="4758064"/>
              </a:xfrm>
            </p:grpSpPr>
            <p:grpSp>
              <p:nvGrpSpPr>
                <p:cNvPr id="2275" name="Gruppe 2274">
                  <a:extLst>
                    <a:ext uri="{FF2B5EF4-FFF2-40B4-BE49-F238E27FC236}">
                      <a16:creationId xmlns:a16="http://schemas.microsoft.com/office/drawing/2014/main" id="{A144ADC1-1180-B84B-D43A-F99B685A0625}"/>
                    </a:ext>
                  </a:extLst>
                </p:cNvPr>
                <p:cNvGrpSpPr/>
                <p:nvPr/>
              </p:nvGrpSpPr>
              <p:grpSpPr>
                <a:xfrm>
                  <a:off x="5753799" y="1637080"/>
                  <a:ext cx="442069" cy="4323829"/>
                  <a:chOff x="3817279" y="1497011"/>
                  <a:chExt cx="442069" cy="4323829"/>
                </a:xfrm>
              </p:grpSpPr>
              <p:sp>
                <p:nvSpPr>
                  <p:cNvPr id="2277" name="Rektangel 2276">
                    <a:extLst>
                      <a:ext uri="{FF2B5EF4-FFF2-40B4-BE49-F238E27FC236}">
                        <a16:creationId xmlns:a16="http://schemas.microsoft.com/office/drawing/2014/main" id="{5E5D6C26-F0C9-EF16-EA07-6855B7E3238B}"/>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8" name="Rektangel 2277">
                    <a:extLst>
                      <a:ext uri="{FF2B5EF4-FFF2-40B4-BE49-F238E27FC236}">
                        <a16:creationId xmlns:a16="http://schemas.microsoft.com/office/drawing/2014/main" id="{D2D516AE-3E12-83A8-7CB8-647A18D82F50}"/>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9" name="Rektangel 2278">
                    <a:extLst>
                      <a:ext uri="{FF2B5EF4-FFF2-40B4-BE49-F238E27FC236}">
                        <a16:creationId xmlns:a16="http://schemas.microsoft.com/office/drawing/2014/main" id="{EA3ADDDF-7CB8-991E-926F-646092C84BA3}"/>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0" name="Rektangel 2279">
                    <a:extLst>
                      <a:ext uri="{FF2B5EF4-FFF2-40B4-BE49-F238E27FC236}">
                        <a16:creationId xmlns:a16="http://schemas.microsoft.com/office/drawing/2014/main" id="{FA4E4018-CE4E-43F7-C980-77CE8C04A835}"/>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1" name="Rektangel 2280">
                    <a:extLst>
                      <a:ext uri="{FF2B5EF4-FFF2-40B4-BE49-F238E27FC236}">
                        <a16:creationId xmlns:a16="http://schemas.microsoft.com/office/drawing/2014/main" id="{C1083257-CB63-B91E-1342-52F77BF0A5DB}"/>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2" name="Rektangel 2281">
                    <a:extLst>
                      <a:ext uri="{FF2B5EF4-FFF2-40B4-BE49-F238E27FC236}">
                        <a16:creationId xmlns:a16="http://schemas.microsoft.com/office/drawing/2014/main" id="{4423F15E-B0F3-97BE-428C-6C0618A33628}"/>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3" name="Rektangel 2282">
                    <a:extLst>
                      <a:ext uri="{FF2B5EF4-FFF2-40B4-BE49-F238E27FC236}">
                        <a16:creationId xmlns:a16="http://schemas.microsoft.com/office/drawing/2014/main" id="{82A168C8-DE02-82A1-E64F-FFB802F7BB18}"/>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4" name="Rektangel 2283">
                    <a:extLst>
                      <a:ext uri="{FF2B5EF4-FFF2-40B4-BE49-F238E27FC236}">
                        <a16:creationId xmlns:a16="http://schemas.microsoft.com/office/drawing/2014/main" id="{A656C7AA-96F5-C122-9F56-005B5A5659A3}"/>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5" name="Rektangel 2284">
                    <a:extLst>
                      <a:ext uri="{FF2B5EF4-FFF2-40B4-BE49-F238E27FC236}">
                        <a16:creationId xmlns:a16="http://schemas.microsoft.com/office/drawing/2014/main" id="{6634C33E-7348-3E6C-7E45-FA516201D004}"/>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6" name="Rektangel 2285">
                    <a:extLst>
                      <a:ext uri="{FF2B5EF4-FFF2-40B4-BE49-F238E27FC236}">
                        <a16:creationId xmlns:a16="http://schemas.microsoft.com/office/drawing/2014/main" id="{245D284C-9EFF-7072-6B30-72B30A9DEF93}"/>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76" name="Rektangel 2275">
                  <a:extLst>
                    <a:ext uri="{FF2B5EF4-FFF2-40B4-BE49-F238E27FC236}">
                      <a16:creationId xmlns:a16="http://schemas.microsoft.com/office/drawing/2014/main" id="{7312BEE9-0C10-D5AC-146A-F5B9DE88FBFD}"/>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5" name="Gruppe 1824">
                <a:extLst>
                  <a:ext uri="{FF2B5EF4-FFF2-40B4-BE49-F238E27FC236}">
                    <a16:creationId xmlns:a16="http://schemas.microsoft.com/office/drawing/2014/main" id="{2F33013C-3CB3-8C1E-5983-C7088B24E6C3}"/>
                  </a:ext>
                </a:extLst>
              </p:cNvPr>
              <p:cNvGrpSpPr/>
              <p:nvPr/>
            </p:nvGrpSpPr>
            <p:grpSpPr>
              <a:xfrm>
                <a:off x="4625198" y="1031927"/>
                <a:ext cx="641389" cy="5216305"/>
                <a:chOff x="2892468" y="1032983"/>
                <a:chExt cx="641389" cy="5216305"/>
              </a:xfrm>
            </p:grpSpPr>
            <p:grpSp>
              <p:nvGrpSpPr>
                <p:cNvPr id="2238" name="Gruppe 2237">
                  <a:extLst>
                    <a:ext uri="{FF2B5EF4-FFF2-40B4-BE49-F238E27FC236}">
                      <a16:creationId xmlns:a16="http://schemas.microsoft.com/office/drawing/2014/main" id="{5375E545-348D-1FEE-96DA-868C00D8F287}"/>
                    </a:ext>
                  </a:extLst>
                </p:cNvPr>
                <p:cNvGrpSpPr/>
                <p:nvPr/>
              </p:nvGrpSpPr>
              <p:grpSpPr>
                <a:xfrm>
                  <a:off x="2892468" y="1032983"/>
                  <a:ext cx="641389" cy="5216305"/>
                  <a:chOff x="3475384" y="1188399"/>
                  <a:chExt cx="641389" cy="5216305"/>
                </a:xfrm>
              </p:grpSpPr>
              <p:sp>
                <p:nvSpPr>
                  <p:cNvPr id="2242" name="Tekstfelt 2241">
                    <a:extLst>
                      <a:ext uri="{FF2B5EF4-FFF2-40B4-BE49-F238E27FC236}">
                        <a16:creationId xmlns:a16="http://schemas.microsoft.com/office/drawing/2014/main" id="{591F1F0E-18CA-6A16-F763-09B87ED659DC}"/>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43" name="Tekstfelt 2242">
                    <a:extLst>
                      <a:ext uri="{FF2B5EF4-FFF2-40B4-BE49-F238E27FC236}">
                        <a16:creationId xmlns:a16="http://schemas.microsoft.com/office/drawing/2014/main" id="{BAB580CA-510D-2898-81E3-D988115B557C}"/>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44" name="Tekstfelt 2243">
                    <a:extLst>
                      <a:ext uri="{FF2B5EF4-FFF2-40B4-BE49-F238E27FC236}">
                        <a16:creationId xmlns:a16="http://schemas.microsoft.com/office/drawing/2014/main" id="{E3D56A6C-C3DB-2027-6E8B-754FA6A5A872}"/>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45" name="Tekstfelt 2244">
                    <a:extLst>
                      <a:ext uri="{FF2B5EF4-FFF2-40B4-BE49-F238E27FC236}">
                        <a16:creationId xmlns:a16="http://schemas.microsoft.com/office/drawing/2014/main" id="{FDFD5C74-F38D-D802-062D-9245736D6C2A}"/>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46" name="Tekstfelt 2245">
                    <a:extLst>
                      <a:ext uri="{FF2B5EF4-FFF2-40B4-BE49-F238E27FC236}">
                        <a16:creationId xmlns:a16="http://schemas.microsoft.com/office/drawing/2014/main" id="{5D41CAE7-959A-E12E-A8D4-438C7E732089}"/>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47" name="Tekstfelt 2246">
                    <a:extLst>
                      <a:ext uri="{FF2B5EF4-FFF2-40B4-BE49-F238E27FC236}">
                        <a16:creationId xmlns:a16="http://schemas.microsoft.com/office/drawing/2014/main" id="{777E63D0-DBD1-FF03-641D-562BCA37B13A}"/>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48" name="Tekstfelt 2247">
                    <a:extLst>
                      <a:ext uri="{FF2B5EF4-FFF2-40B4-BE49-F238E27FC236}">
                        <a16:creationId xmlns:a16="http://schemas.microsoft.com/office/drawing/2014/main" id="{2F9454E5-5667-9A4A-965A-505C04CF8D08}"/>
                      </a:ext>
                    </a:extLst>
                  </p:cNvPr>
                  <p:cNvSpPr txBox="1"/>
                  <p:nvPr/>
                </p:nvSpPr>
                <p:spPr>
                  <a:xfrm>
                    <a:off x="3525031"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49" name="Tekstfelt 2248">
                    <a:extLst>
                      <a:ext uri="{FF2B5EF4-FFF2-40B4-BE49-F238E27FC236}">
                        <a16:creationId xmlns:a16="http://schemas.microsoft.com/office/drawing/2014/main" id="{9907B7CE-DB6E-D4FF-1A54-F7F330B51C5D}"/>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50" name="Tekstfelt 2249">
                    <a:extLst>
                      <a:ext uri="{FF2B5EF4-FFF2-40B4-BE49-F238E27FC236}">
                        <a16:creationId xmlns:a16="http://schemas.microsoft.com/office/drawing/2014/main" id="{79B777B6-ED20-6B32-CD94-ADEA1962C0F2}"/>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51" name="Tekstfelt 2250">
                    <a:extLst>
                      <a:ext uri="{FF2B5EF4-FFF2-40B4-BE49-F238E27FC236}">
                        <a16:creationId xmlns:a16="http://schemas.microsoft.com/office/drawing/2014/main" id="{0BCD7BC6-EE3E-B4FF-BFE4-CC4EDC213839}"/>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52" name="Tekstfelt 2251">
                    <a:extLst>
                      <a:ext uri="{FF2B5EF4-FFF2-40B4-BE49-F238E27FC236}">
                        <a16:creationId xmlns:a16="http://schemas.microsoft.com/office/drawing/2014/main" id="{B641C174-8588-0C28-50B3-D934685B23A8}"/>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53" name="Tekstfelt 2252">
                    <a:extLst>
                      <a:ext uri="{FF2B5EF4-FFF2-40B4-BE49-F238E27FC236}">
                        <a16:creationId xmlns:a16="http://schemas.microsoft.com/office/drawing/2014/main" id="{446E7A49-8D87-F82C-78AB-03014E194815}"/>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54" name="Tekstfelt 2253">
                    <a:extLst>
                      <a:ext uri="{FF2B5EF4-FFF2-40B4-BE49-F238E27FC236}">
                        <a16:creationId xmlns:a16="http://schemas.microsoft.com/office/drawing/2014/main" id="{A525ABF3-A5F5-8F11-855E-2D461A90679D}"/>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55" name="Tekstfelt 2254">
                    <a:extLst>
                      <a:ext uri="{FF2B5EF4-FFF2-40B4-BE49-F238E27FC236}">
                        <a16:creationId xmlns:a16="http://schemas.microsoft.com/office/drawing/2014/main" id="{598D5AFA-DAF7-5A9E-B2EB-8DF8CF93D80E}"/>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56" name="Tekstfelt 2255">
                    <a:extLst>
                      <a:ext uri="{FF2B5EF4-FFF2-40B4-BE49-F238E27FC236}">
                        <a16:creationId xmlns:a16="http://schemas.microsoft.com/office/drawing/2014/main" id="{8D71B1B9-8A31-6C74-B774-F4431BF30F90}"/>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57" name="Tekstfelt 2256">
                    <a:extLst>
                      <a:ext uri="{FF2B5EF4-FFF2-40B4-BE49-F238E27FC236}">
                        <a16:creationId xmlns:a16="http://schemas.microsoft.com/office/drawing/2014/main" id="{F4CF1AD0-9D33-6621-FCCC-634B4EAF8E62}"/>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58" name="Tekstfelt 2257">
                    <a:extLst>
                      <a:ext uri="{FF2B5EF4-FFF2-40B4-BE49-F238E27FC236}">
                        <a16:creationId xmlns:a16="http://schemas.microsoft.com/office/drawing/2014/main" id="{0177F248-B547-0773-A6CC-6B2A8B3CA453}"/>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59" name="Tekstfelt 2258">
                    <a:extLst>
                      <a:ext uri="{FF2B5EF4-FFF2-40B4-BE49-F238E27FC236}">
                        <a16:creationId xmlns:a16="http://schemas.microsoft.com/office/drawing/2014/main" id="{9E1CDA26-B300-FD61-CA73-38696BB0EA46}"/>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60" name="Tekstfelt 2259">
                    <a:extLst>
                      <a:ext uri="{FF2B5EF4-FFF2-40B4-BE49-F238E27FC236}">
                        <a16:creationId xmlns:a16="http://schemas.microsoft.com/office/drawing/2014/main" id="{C3E9E64B-B939-E523-D19F-AA77839A604A}"/>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61" name="Tekstfelt 2260">
                    <a:extLst>
                      <a:ext uri="{FF2B5EF4-FFF2-40B4-BE49-F238E27FC236}">
                        <a16:creationId xmlns:a16="http://schemas.microsoft.com/office/drawing/2014/main" id="{079B6D78-EF79-6DB5-928B-5097A313E3F1}"/>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62" name="Tekstfelt 2261">
                    <a:extLst>
                      <a:ext uri="{FF2B5EF4-FFF2-40B4-BE49-F238E27FC236}">
                        <a16:creationId xmlns:a16="http://schemas.microsoft.com/office/drawing/2014/main" id="{41694FCE-9282-F6D4-E7CF-614FDA35CB97}"/>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63" name="Tekstfelt 2262">
                    <a:extLst>
                      <a:ext uri="{FF2B5EF4-FFF2-40B4-BE49-F238E27FC236}">
                        <a16:creationId xmlns:a16="http://schemas.microsoft.com/office/drawing/2014/main" id="{9CFD9017-C2C5-AC0C-EBA5-15D338AA6FA4}"/>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64" name="Tekstfelt 2263">
                    <a:extLst>
                      <a:ext uri="{FF2B5EF4-FFF2-40B4-BE49-F238E27FC236}">
                        <a16:creationId xmlns:a16="http://schemas.microsoft.com/office/drawing/2014/main" id="{87C01315-94D1-1979-D1A6-F74069CBC371}"/>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65" name="Tekstfelt 2264">
                    <a:extLst>
                      <a:ext uri="{FF2B5EF4-FFF2-40B4-BE49-F238E27FC236}">
                        <a16:creationId xmlns:a16="http://schemas.microsoft.com/office/drawing/2014/main" id="{A763DD2B-E659-EFC2-4EB2-14335F4C4A70}"/>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66" name="Tekstfelt 2265">
                    <a:extLst>
                      <a:ext uri="{FF2B5EF4-FFF2-40B4-BE49-F238E27FC236}">
                        <a16:creationId xmlns:a16="http://schemas.microsoft.com/office/drawing/2014/main" id="{4F3FB0D7-D62D-8C95-84FC-5DB966743BA8}"/>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67" name="Tekstfelt 2266">
                    <a:extLst>
                      <a:ext uri="{FF2B5EF4-FFF2-40B4-BE49-F238E27FC236}">
                        <a16:creationId xmlns:a16="http://schemas.microsoft.com/office/drawing/2014/main" id="{227F49E1-7EB3-3114-6C7C-173DAC708B55}"/>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68" name="Tekstfelt 2267">
                    <a:extLst>
                      <a:ext uri="{FF2B5EF4-FFF2-40B4-BE49-F238E27FC236}">
                        <a16:creationId xmlns:a16="http://schemas.microsoft.com/office/drawing/2014/main" id="{C0DC415C-E118-8AA3-04C7-8ED300FE90F4}"/>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69" name="Tekstfelt 2268">
                    <a:extLst>
                      <a:ext uri="{FF2B5EF4-FFF2-40B4-BE49-F238E27FC236}">
                        <a16:creationId xmlns:a16="http://schemas.microsoft.com/office/drawing/2014/main" id="{1F359337-5F5C-5AE8-B5B7-6A71354D8D62}"/>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70" name="Tekstfelt 2269">
                    <a:extLst>
                      <a:ext uri="{FF2B5EF4-FFF2-40B4-BE49-F238E27FC236}">
                        <a16:creationId xmlns:a16="http://schemas.microsoft.com/office/drawing/2014/main" id="{E3079F6E-B2BD-9F5E-283A-196D1BB5E224}"/>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71" name="Tekstfelt 2270">
                    <a:extLst>
                      <a:ext uri="{FF2B5EF4-FFF2-40B4-BE49-F238E27FC236}">
                        <a16:creationId xmlns:a16="http://schemas.microsoft.com/office/drawing/2014/main" id="{DED303C4-348D-4A95-44FF-060569A50393}"/>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72" name="Tekstfelt 2271">
                    <a:extLst>
                      <a:ext uri="{FF2B5EF4-FFF2-40B4-BE49-F238E27FC236}">
                        <a16:creationId xmlns:a16="http://schemas.microsoft.com/office/drawing/2014/main" id="{628AB733-AFE3-7827-EFEF-56FE31A5CB98}"/>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73" name="Tekstfelt 2272">
                    <a:extLst>
                      <a:ext uri="{FF2B5EF4-FFF2-40B4-BE49-F238E27FC236}">
                        <a16:creationId xmlns:a16="http://schemas.microsoft.com/office/drawing/2014/main" id="{C8034E35-327A-A843-FCE9-9A60A88CD4BB}"/>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74" name="Tekstfelt 2273">
                    <a:extLst>
                      <a:ext uri="{FF2B5EF4-FFF2-40B4-BE49-F238E27FC236}">
                        <a16:creationId xmlns:a16="http://schemas.microsoft.com/office/drawing/2014/main" id="{0CAC42E8-7CDF-3669-CB39-9DEFF297310D}"/>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39" name="Tekstfelt 2238">
                  <a:extLst>
                    <a:ext uri="{FF2B5EF4-FFF2-40B4-BE49-F238E27FC236}">
                      <a16:creationId xmlns:a16="http://schemas.microsoft.com/office/drawing/2014/main" id="{1B850DA2-3690-49AB-E417-55AEFB7E0C5F}"/>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40" name="Tekstfelt 2239">
                  <a:extLst>
                    <a:ext uri="{FF2B5EF4-FFF2-40B4-BE49-F238E27FC236}">
                      <a16:creationId xmlns:a16="http://schemas.microsoft.com/office/drawing/2014/main" id="{F20ACDA5-F8FC-D1D8-7D0A-3DB8C51345B9}"/>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41" name="Tekstfelt 2240">
                  <a:extLst>
                    <a:ext uri="{FF2B5EF4-FFF2-40B4-BE49-F238E27FC236}">
                      <a16:creationId xmlns:a16="http://schemas.microsoft.com/office/drawing/2014/main" id="{BD90DA58-264D-775A-FB80-3776303C0A47}"/>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6" name="Gruppe 1825">
                <a:extLst>
                  <a:ext uri="{FF2B5EF4-FFF2-40B4-BE49-F238E27FC236}">
                    <a16:creationId xmlns:a16="http://schemas.microsoft.com/office/drawing/2014/main" id="{01FF3C2D-11C8-10CA-E432-3E8505CB5C01}"/>
                  </a:ext>
                </a:extLst>
              </p:cNvPr>
              <p:cNvGrpSpPr/>
              <p:nvPr/>
            </p:nvGrpSpPr>
            <p:grpSpPr>
              <a:xfrm>
                <a:off x="5052945" y="1040538"/>
                <a:ext cx="641389" cy="5216305"/>
                <a:chOff x="2892468" y="1032983"/>
                <a:chExt cx="641389" cy="5216305"/>
              </a:xfrm>
            </p:grpSpPr>
            <p:grpSp>
              <p:nvGrpSpPr>
                <p:cNvPr id="2201" name="Gruppe 2200">
                  <a:extLst>
                    <a:ext uri="{FF2B5EF4-FFF2-40B4-BE49-F238E27FC236}">
                      <a16:creationId xmlns:a16="http://schemas.microsoft.com/office/drawing/2014/main" id="{146257E1-7F58-5FF3-6690-7CDA0B008EA6}"/>
                    </a:ext>
                  </a:extLst>
                </p:cNvPr>
                <p:cNvGrpSpPr/>
                <p:nvPr/>
              </p:nvGrpSpPr>
              <p:grpSpPr>
                <a:xfrm>
                  <a:off x="2892468" y="1032983"/>
                  <a:ext cx="641389" cy="5216305"/>
                  <a:chOff x="3475384" y="1188399"/>
                  <a:chExt cx="641389" cy="5216305"/>
                </a:xfrm>
              </p:grpSpPr>
              <p:sp>
                <p:nvSpPr>
                  <p:cNvPr id="2205" name="Tekstfelt 2204">
                    <a:extLst>
                      <a:ext uri="{FF2B5EF4-FFF2-40B4-BE49-F238E27FC236}">
                        <a16:creationId xmlns:a16="http://schemas.microsoft.com/office/drawing/2014/main" id="{1DD54F5E-2DFB-04E8-72AE-90B453B456B7}"/>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06" name="Tekstfelt 2205">
                    <a:extLst>
                      <a:ext uri="{FF2B5EF4-FFF2-40B4-BE49-F238E27FC236}">
                        <a16:creationId xmlns:a16="http://schemas.microsoft.com/office/drawing/2014/main" id="{7102CABC-AF5F-D861-682A-40484ACDDFA4}"/>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07" name="Tekstfelt 2206">
                    <a:extLst>
                      <a:ext uri="{FF2B5EF4-FFF2-40B4-BE49-F238E27FC236}">
                        <a16:creationId xmlns:a16="http://schemas.microsoft.com/office/drawing/2014/main" id="{A11603F7-8555-7A2E-4EAD-94446F5324A4}"/>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08" name="Tekstfelt 2207">
                    <a:extLst>
                      <a:ext uri="{FF2B5EF4-FFF2-40B4-BE49-F238E27FC236}">
                        <a16:creationId xmlns:a16="http://schemas.microsoft.com/office/drawing/2014/main" id="{3B56D2AF-DE5B-B654-3AE4-AA337EC4EEC7}"/>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09" name="Tekstfelt 2208">
                    <a:extLst>
                      <a:ext uri="{FF2B5EF4-FFF2-40B4-BE49-F238E27FC236}">
                        <a16:creationId xmlns:a16="http://schemas.microsoft.com/office/drawing/2014/main" id="{0ED44431-A7C6-A13B-ABDF-4868D89E3AA5}"/>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10" name="Tekstfelt 2209">
                    <a:extLst>
                      <a:ext uri="{FF2B5EF4-FFF2-40B4-BE49-F238E27FC236}">
                        <a16:creationId xmlns:a16="http://schemas.microsoft.com/office/drawing/2014/main" id="{5B3779CD-219B-23B9-5904-249AE8AE4490}"/>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11" name="Tekstfelt 2210">
                    <a:extLst>
                      <a:ext uri="{FF2B5EF4-FFF2-40B4-BE49-F238E27FC236}">
                        <a16:creationId xmlns:a16="http://schemas.microsoft.com/office/drawing/2014/main" id="{F886154A-AD2A-6AE9-7B9A-796FDA1150C9}"/>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12" name="Tekstfelt 2211">
                    <a:extLst>
                      <a:ext uri="{FF2B5EF4-FFF2-40B4-BE49-F238E27FC236}">
                        <a16:creationId xmlns:a16="http://schemas.microsoft.com/office/drawing/2014/main" id="{F2B3FD48-B104-5788-DA9F-BFC45CC1F76D}"/>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13" name="Tekstfelt 2212">
                    <a:extLst>
                      <a:ext uri="{FF2B5EF4-FFF2-40B4-BE49-F238E27FC236}">
                        <a16:creationId xmlns:a16="http://schemas.microsoft.com/office/drawing/2014/main" id="{1B175AC2-E722-EB0D-11DA-79EBC37D2532}"/>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14" name="Tekstfelt 2213">
                    <a:extLst>
                      <a:ext uri="{FF2B5EF4-FFF2-40B4-BE49-F238E27FC236}">
                        <a16:creationId xmlns:a16="http://schemas.microsoft.com/office/drawing/2014/main" id="{07FFAF38-A6BD-7F6C-CE61-72B085CF6B24}"/>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15" name="Tekstfelt 2214">
                    <a:extLst>
                      <a:ext uri="{FF2B5EF4-FFF2-40B4-BE49-F238E27FC236}">
                        <a16:creationId xmlns:a16="http://schemas.microsoft.com/office/drawing/2014/main" id="{3EBFFB6A-E453-F1DE-6725-2B0B6D184D5D}"/>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16" name="Tekstfelt 2215">
                    <a:extLst>
                      <a:ext uri="{FF2B5EF4-FFF2-40B4-BE49-F238E27FC236}">
                        <a16:creationId xmlns:a16="http://schemas.microsoft.com/office/drawing/2014/main" id="{313D3B28-1FC4-2CE3-C2A5-23AB470145FB}"/>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17" name="Tekstfelt 2216">
                    <a:extLst>
                      <a:ext uri="{FF2B5EF4-FFF2-40B4-BE49-F238E27FC236}">
                        <a16:creationId xmlns:a16="http://schemas.microsoft.com/office/drawing/2014/main" id="{30124BD3-2899-B65D-3EFE-A07FE8EF604C}"/>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18" name="Tekstfelt 2217">
                    <a:extLst>
                      <a:ext uri="{FF2B5EF4-FFF2-40B4-BE49-F238E27FC236}">
                        <a16:creationId xmlns:a16="http://schemas.microsoft.com/office/drawing/2014/main" id="{5FDE6380-167F-C72B-BB5C-0E3D71856F79}"/>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19" name="Tekstfelt 2218">
                    <a:extLst>
                      <a:ext uri="{FF2B5EF4-FFF2-40B4-BE49-F238E27FC236}">
                        <a16:creationId xmlns:a16="http://schemas.microsoft.com/office/drawing/2014/main" id="{157EC192-E38E-0E87-FBE9-4D8FD6196E9C}"/>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20" name="Tekstfelt 2219">
                    <a:extLst>
                      <a:ext uri="{FF2B5EF4-FFF2-40B4-BE49-F238E27FC236}">
                        <a16:creationId xmlns:a16="http://schemas.microsoft.com/office/drawing/2014/main" id="{C63BED1D-4CD5-1335-B10B-358B42146F8E}"/>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21" name="Tekstfelt 2220">
                    <a:extLst>
                      <a:ext uri="{FF2B5EF4-FFF2-40B4-BE49-F238E27FC236}">
                        <a16:creationId xmlns:a16="http://schemas.microsoft.com/office/drawing/2014/main" id="{40B5F0C9-D35F-B8F9-75D2-F1B0056BB3CA}"/>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22" name="Tekstfelt 2221">
                    <a:extLst>
                      <a:ext uri="{FF2B5EF4-FFF2-40B4-BE49-F238E27FC236}">
                        <a16:creationId xmlns:a16="http://schemas.microsoft.com/office/drawing/2014/main" id="{7656A892-9A2D-BD26-1300-D99BE0699C87}"/>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23" name="Tekstfelt 2222">
                    <a:extLst>
                      <a:ext uri="{FF2B5EF4-FFF2-40B4-BE49-F238E27FC236}">
                        <a16:creationId xmlns:a16="http://schemas.microsoft.com/office/drawing/2014/main" id="{05AA40EC-40A8-756E-B215-F9748AF1989D}"/>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24" name="Tekstfelt 2223">
                    <a:extLst>
                      <a:ext uri="{FF2B5EF4-FFF2-40B4-BE49-F238E27FC236}">
                        <a16:creationId xmlns:a16="http://schemas.microsoft.com/office/drawing/2014/main" id="{39EC5D07-9D6B-9FB9-29B7-B11AF7BADE85}"/>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25" name="Tekstfelt 2224">
                    <a:extLst>
                      <a:ext uri="{FF2B5EF4-FFF2-40B4-BE49-F238E27FC236}">
                        <a16:creationId xmlns:a16="http://schemas.microsoft.com/office/drawing/2014/main" id="{3BDD79A1-7DA4-54F8-8A10-1A24F9D5D234}"/>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26" name="Tekstfelt 2225">
                    <a:extLst>
                      <a:ext uri="{FF2B5EF4-FFF2-40B4-BE49-F238E27FC236}">
                        <a16:creationId xmlns:a16="http://schemas.microsoft.com/office/drawing/2014/main" id="{FD664605-81D4-BA50-8316-24A81C646A74}"/>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27" name="Tekstfelt 2226">
                    <a:extLst>
                      <a:ext uri="{FF2B5EF4-FFF2-40B4-BE49-F238E27FC236}">
                        <a16:creationId xmlns:a16="http://schemas.microsoft.com/office/drawing/2014/main" id="{17456665-9D91-24D9-6942-32632573D643}"/>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28" name="Tekstfelt 2227">
                    <a:extLst>
                      <a:ext uri="{FF2B5EF4-FFF2-40B4-BE49-F238E27FC236}">
                        <a16:creationId xmlns:a16="http://schemas.microsoft.com/office/drawing/2014/main" id="{38A4F444-18E9-6153-AFFF-D608C4F3D0F4}"/>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29" name="Tekstfelt 2228">
                    <a:extLst>
                      <a:ext uri="{FF2B5EF4-FFF2-40B4-BE49-F238E27FC236}">
                        <a16:creationId xmlns:a16="http://schemas.microsoft.com/office/drawing/2014/main" id="{3ECD88B4-5FA4-8470-6DA4-26900412D6C4}"/>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30" name="Tekstfelt 2229">
                    <a:extLst>
                      <a:ext uri="{FF2B5EF4-FFF2-40B4-BE49-F238E27FC236}">
                        <a16:creationId xmlns:a16="http://schemas.microsoft.com/office/drawing/2014/main" id="{03BBF8CF-F2EF-4FA9-4E9A-667DA264D09D}"/>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31" name="Tekstfelt 2230">
                    <a:extLst>
                      <a:ext uri="{FF2B5EF4-FFF2-40B4-BE49-F238E27FC236}">
                        <a16:creationId xmlns:a16="http://schemas.microsoft.com/office/drawing/2014/main" id="{6418E64E-8E08-98B7-5F35-2FD4B629E635}"/>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32" name="Tekstfelt 2231">
                    <a:extLst>
                      <a:ext uri="{FF2B5EF4-FFF2-40B4-BE49-F238E27FC236}">
                        <a16:creationId xmlns:a16="http://schemas.microsoft.com/office/drawing/2014/main" id="{C3C351D4-1465-CE15-DF2F-7C2E7D02F464}"/>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33" name="Tekstfelt 2232">
                    <a:extLst>
                      <a:ext uri="{FF2B5EF4-FFF2-40B4-BE49-F238E27FC236}">
                        <a16:creationId xmlns:a16="http://schemas.microsoft.com/office/drawing/2014/main" id="{B45831BB-345C-0566-DA6B-58EDBFB9801A}"/>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34" name="Tekstfelt 2233">
                    <a:extLst>
                      <a:ext uri="{FF2B5EF4-FFF2-40B4-BE49-F238E27FC236}">
                        <a16:creationId xmlns:a16="http://schemas.microsoft.com/office/drawing/2014/main" id="{C5EDD46F-A383-A9A1-3213-125AA95BE322}"/>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35" name="Tekstfelt 2234">
                    <a:extLst>
                      <a:ext uri="{FF2B5EF4-FFF2-40B4-BE49-F238E27FC236}">
                        <a16:creationId xmlns:a16="http://schemas.microsoft.com/office/drawing/2014/main" id="{F3F9BEBF-20C0-F8F2-7664-B126A07DD1B8}"/>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36" name="Tekstfelt 2235">
                    <a:extLst>
                      <a:ext uri="{FF2B5EF4-FFF2-40B4-BE49-F238E27FC236}">
                        <a16:creationId xmlns:a16="http://schemas.microsoft.com/office/drawing/2014/main" id="{21C9E9F0-6C6E-C610-9BF5-A7F65C3092EB}"/>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37" name="Tekstfelt 2236">
                    <a:extLst>
                      <a:ext uri="{FF2B5EF4-FFF2-40B4-BE49-F238E27FC236}">
                        <a16:creationId xmlns:a16="http://schemas.microsoft.com/office/drawing/2014/main" id="{53F0A29D-F831-4DBC-11E4-2002284FA78E}"/>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02" name="Tekstfelt 2201">
                  <a:extLst>
                    <a:ext uri="{FF2B5EF4-FFF2-40B4-BE49-F238E27FC236}">
                      <a16:creationId xmlns:a16="http://schemas.microsoft.com/office/drawing/2014/main" id="{8354528A-4F54-C579-F312-9DD289E07A32}"/>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03" name="Tekstfelt 2202">
                  <a:extLst>
                    <a:ext uri="{FF2B5EF4-FFF2-40B4-BE49-F238E27FC236}">
                      <a16:creationId xmlns:a16="http://schemas.microsoft.com/office/drawing/2014/main" id="{E112AD26-BCCF-9754-8D48-841245D58563}"/>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04" name="Tekstfelt 2203">
                  <a:extLst>
                    <a:ext uri="{FF2B5EF4-FFF2-40B4-BE49-F238E27FC236}">
                      <a16:creationId xmlns:a16="http://schemas.microsoft.com/office/drawing/2014/main" id="{14071DEC-97D7-F125-8BFB-3AD74BB9251A}"/>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7" name="Gruppe 1826">
                <a:extLst>
                  <a:ext uri="{FF2B5EF4-FFF2-40B4-BE49-F238E27FC236}">
                    <a16:creationId xmlns:a16="http://schemas.microsoft.com/office/drawing/2014/main" id="{BB80B4F5-5EAD-67B5-1533-6488C1B7256B}"/>
                  </a:ext>
                </a:extLst>
              </p:cNvPr>
              <p:cNvGrpSpPr/>
              <p:nvPr/>
            </p:nvGrpSpPr>
            <p:grpSpPr>
              <a:xfrm>
                <a:off x="3753314" y="1031887"/>
                <a:ext cx="641389" cy="5216305"/>
                <a:chOff x="2892468" y="1032983"/>
                <a:chExt cx="641389" cy="5216305"/>
              </a:xfrm>
            </p:grpSpPr>
            <p:grpSp>
              <p:nvGrpSpPr>
                <p:cNvPr id="2164" name="Gruppe 2163">
                  <a:extLst>
                    <a:ext uri="{FF2B5EF4-FFF2-40B4-BE49-F238E27FC236}">
                      <a16:creationId xmlns:a16="http://schemas.microsoft.com/office/drawing/2014/main" id="{A4C276F5-79B9-9C0A-56AC-8AE117C7A40D}"/>
                    </a:ext>
                  </a:extLst>
                </p:cNvPr>
                <p:cNvGrpSpPr/>
                <p:nvPr/>
              </p:nvGrpSpPr>
              <p:grpSpPr>
                <a:xfrm>
                  <a:off x="2892468" y="1032983"/>
                  <a:ext cx="641389" cy="5216305"/>
                  <a:chOff x="3475384" y="1188399"/>
                  <a:chExt cx="641389" cy="5216305"/>
                </a:xfrm>
              </p:grpSpPr>
              <p:sp>
                <p:nvSpPr>
                  <p:cNvPr id="2168" name="Tekstfelt 2167">
                    <a:extLst>
                      <a:ext uri="{FF2B5EF4-FFF2-40B4-BE49-F238E27FC236}">
                        <a16:creationId xmlns:a16="http://schemas.microsoft.com/office/drawing/2014/main" id="{DFAE2755-FB33-2F46-8B2A-53A03765B66C}"/>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69" name="Tekstfelt 2168">
                    <a:extLst>
                      <a:ext uri="{FF2B5EF4-FFF2-40B4-BE49-F238E27FC236}">
                        <a16:creationId xmlns:a16="http://schemas.microsoft.com/office/drawing/2014/main" id="{4307BFB1-DF78-D70D-1649-DC3225A2671A}"/>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70" name="Tekstfelt 2169">
                    <a:extLst>
                      <a:ext uri="{FF2B5EF4-FFF2-40B4-BE49-F238E27FC236}">
                        <a16:creationId xmlns:a16="http://schemas.microsoft.com/office/drawing/2014/main" id="{9E72D844-2E37-3363-6E62-70CE7F5378CF}"/>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71" name="Tekstfelt 2170">
                    <a:extLst>
                      <a:ext uri="{FF2B5EF4-FFF2-40B4-BE49-F238E27FC236}">
                        <a16:creationId xmlns:a16="http://schemas.microsoft.com/office/drawing/2014/main" id="{2EEB8FA1-5426-CD75-90C6-0B178EE6D152}"/>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72" name="Tekstfelt 2171">
                    <a:extLst>
                      <a:ext uri="{FF2B5EF4-FFF2-40B4-BE49-F238E27FC236}">
                        <a16:creationId xmlns:a16="http://schemas.microsoft.com/office/drawing/2014/main" id="{64F29F98-5821-5A2B-0C24-92A903A8B2FE}"/>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73" name="Tekstfelt 2172">
                    <a:extLst>
                      <a:ext uri="{FF2B5EF4-FFF2-40B4-BE49-F238E27FC236}">
                        <a16:creationId xmlns:a16="http://schemas.microsoft.com/office/drawing/2014/main" id="{0631A5A3-95B6-1B14-A5AE-47B199E581ED}"/>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74" name="Tekstfelt 2173">
                    <a:extLst>
                      <a:ext uri="{FF2B5EF4-FFF2-40B4-BE49-F238E27FC236}">
                        <a16:creationId xmlns:a16="http://schemas.microsoft.com/office/drawing/2014/main" id="{C907A76A-6B45-289A-0623-94A106D5FA24}"/>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75" name="Tekstfelt 2174">
                    <a:extLst>
                      <a:ext uri="{FF2B5EF4-FFF2-40B4-BE49-F238E27FC236}">
                        <a16:creationId xmlns:a16="http://schemas.microsoft.com/office/drawing/2014/main" id="{1253ACDC-5648-E4B4-316D-D8974F6CB849}"/>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76" name="Tekstfelt 2175">
                    <a:extLst>
                      <a:ext uri="{FF2B5EF4-FFF2-40B4-BE49-F238E27FC236}">
                        <a16:creationId xmlns:a16="http://schemas.microsoft.com/office/drawing/2014/main" id="{81671779-11B6-F569-6E97-A3AEA63F095B}"/>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77" name="Tekstfelt 2176">
                    <a:extLst>
                      <a:ext uri="{FF2B5EF4-FFF2-40B4-BE49-F238E27FC236}">
                        <a16:creationId xmlns:a16="http://schemas.microsoft.com/office/drawing/2014/main" id="{362756BE-A064-0198-F6C8-97D26EADBDF7}"/>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78" name="Tekstfelt 2177">
                    <a:extLst>
                      <a:ext uri="{FF2B5EF4-FFF2-40B4-BE49-F238E27FC236}">
                        <a16:creationId xmlns:a16="http://schemas.microsoft.com/office/drawing/2014/main" id="{05FC82B1-1F26-D57B-DAF5-064FF42A6898}"/>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79" name="Tekstfelt 2178">
                    <a:extLst>
                      <a:ext uri="{FF2B5EF4-FFF2-40B4-BE49-F238E27FC236}">
                        <a16:creationId xmlns:a16="http://schemas.microsoft.com/office/drawing/2014/main" id="{D7EE5126-5865-E391-AA7C-F24BCB962189}"/>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80" name="Tekstfelt 2179">
                    <a:extLst>
                      <a:ext uri="{FF2B5EF4-FFF2-40B4-BE49-F238E27FC236}">
                        <a16:creationId xmlns:a16="http://schemas.microsoft.com/office/drawing/2014/main" id="{13FF8E9C-4711-2E93-BB4C-590D03C148C5}"/>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81" name="Tekstfelt 2180">
                    <a:extLst>
                      <a:ext uri="{FF2B5EF4-FFF2-40B4-BE49-F238E27FC236}">
                        <a16:creationId xmlns:a16="http://schemas.microsoft.com/office/drawing/2014/main" id="{DDA7B452-8BF4-874F-0D27-C7808E0037DF}"/>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82" name="Tekstfelt 2181">
                    <a:extLst>
                      <a:ext uri="{FF2B5EF4-FFF2-40B4-BE49-F238E27FC236}">
                        <a16:creationId xmlns:a16="http://schemas.microsoft.com/office/drawing/2014/main" id="{33B4BF3F-A185-D8A5-6598-F2067265D7FF}"/>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83" name="Tekstfelt 2182">
                    <a:extLst>
                      <a:ext uri="{FF2B5EF4-FFF2-40B4-BE49-F238E27FC236}">
                        <a16:creationId xmlns:a16="http://schemas.microsoft.com/office/drawing/2014/main" id="{CFFC0A0F-3B7F-E970-57A8-9B567FAFC28E}"/>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84" name="Tekstfelt 2183">
                    <a:extLst>
                      <a:ext uri="{FF2B5EF4-FFF2-40B4-BE49-F238E27FC236}">
                        <a16:creationId xmlns:a16="http://schemas.microsoft.com/office/drawing/2014/main" id="{79DE63E1-4B1B-B1DE-F258-500FFBFFEC8A}"/>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85" name="Tekstfelt 2184">
                    <a:extLst>
                      <a:ext uri="{FF2B5EF4-FFF2-40B4-BE49-F238E27FC236}">
                        <a16:creationId xmlns:a16="http://schemas.microsoft.com/office/drawing/2014/main" id="{AAB51C3D-E065-CB38-8450-0BBE1A02F773}"/>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86" name="Tekstfelt 2185">
                    <a:extLst>
                      <a:ext uri="{FF2B5EF4-FFF2-40B4-BE49-F238E27FC236}">
                        <a16:creationId xmlns:a16="http://schemas.microsoft.com/office/drawing/2014/main" id="{40992547-182B-C8B7-D752-B912EAA70CE3}"/>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87" name="Tekstfelt 2186">
                    <a:extLst>
                      <a:ext uri="{FF2B5EF4-FFF2-40B4-BE49-F238E27FC236}">
                        <a16:creationId xmlns:a16="http://schemas.microsoft.com/office/drawing/2014/main" id="{282DC663-C135-F6FE-B91B-DDA0396F54D6}"/>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88" name="Tekstfelt 2187">
                    <a:extLst>
                      <a:ext uri="{FF2B5EF4-FFF2-40B4-BE49-F238E27FC236}">
                        <a16:creationId xmlns:a16="http://schemas.microsoft.com/office/drawing/2014/main" id="{49EED46C-3C7C-C828-24D9-AD012D60A160}"/>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89" name="Tekstfelt 2188">
                    <a:extLst>
                      <a:ext uri="{FF2B5EF4-FFF2-40B4-BE49-F238E27FC236}">
                        <a16:creationId xmlns:a16="http://schemas.microsoft.com/office/drawing/2014/main" id="{EC78EE04-286C-CC9F-3096-1FE82ACB2AAA}"/>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90" name="Tekstfelt 2189">
                    <a:extLst>
                      <a:ext uri="{FF2B5EF4-FFF2-40B4-BE49-F238E27FC236}">
                        <a16:creationId xmlns:a16="http://schemas.microsoft.com/office/drawing/2014/main" id="{9EB65010-119A-B727-8588-EB07514C2377}"/>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91" name="Tekstfelt 2190">
                    <a:extLst>
                      <a:ext uri="{FF2B5EF4-FFF2-40B4-BE49-F238E27FC236}">
                        <a16:creationId xmlns:a16="http://schemas.microsoft.com/office/drawing/2014/main" id="{9EE2F2ED-E1AB-2CBA-BFBB-6FDA707A96EA}"/>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92" name="Tekstfelt 2191">
                    <a:extLst>
                      <a:ext uri="{FF2B5EF4-FFF2-40B4-BE49-F238E27FC236}">
                        <a16:creationId xmlns:a16="http://schemas.microsoft.com/office/drawing/2014/main" id="{C5ABC2E5-D4EC-DAA6-9154-9A640756E6A0}"/>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93" name="Tekstfelt 2192">
                    <a:extLst>
                      <a:ext uri="{FF2B5EF4-FFF2-40B4-BE49-F238E27FC236}">
                        <a16:creationId xmlns:a16="http://schemas.microsoft.com/office/drawing/2014/main" id="{697B4673-F047-DBE6-AB18-471886CC2A1B}"/>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94" name="Tekstfelt 2193">
                    <a:extLst>
                      <a:ext uri="{FF2B5EF4-FFF2-40B4-BE49-F238E27FC236}">
                        <a16:creationId xmlns:a16="http://schemas.microsoft.com/office/drawing/2014/main" id="{E05DBE39-0A31-99C3-BD62-0E01B33ACC53}"/>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95" name="Tekstfelt 2194">
                    <a:extLst>
                      <a:ext uri="{FF2B5EF4-FFF2-40B4-BE49-F238E27FC236}">
                        <a16:creationId xmlns:a16="http://schemas.microsoft.com/office/drawing/2014/main" id="{9B1EBBBF-B4C8-FC5B-9548-45AD302E7B0A}"/>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96" name="Tekstfelt 2195">
                    <a:extLst>
                      <a:ext uri="{FF2B5EF4-FFF2-40B4-BE49-F238E27FC236}">
                        <a16:creationId xmlns:a16="http://schemas.microsoft.com/office/drawing/2014/main" id="{8F6BF710-EF1F-5888-0032-20E401E2A0D3}"/>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97" name="Tekstfelt 2196">
                    <a:extLst>
                      <a:ext uri="{FF2B5EF4-FFF2-40B4-BE49-F238E27FC236}">
                        <a16:creationId xmlns:a16="http://schemas.microsoft.com/office/drawing/2014/main" id="{F8BB25BB-9F3A-E167-D645-23B9929DAF23}"/>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98" name="Tekstfelt 2197">
                    <a:extLst>
                      <a:ext uri="{FF2B5EF4-FFF2-40B4-BE49-F238E27FC236}">
                        <a16:creationId xmlns:a16="http://schemas.microsoft.com/office/drawing/2014/main" id="{A5402550-69B9-7F02-02CD-43FBA5081FEE}"/>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99" name="Tekstfelt 2198">
                    <a:extLst>
                      <a:ext uri="{FF2B5EF4-FFF2-40B4-BE49-F238E27FC236}">
                        <a16:creationId xmlns:a16="http://schemas.microsoft.com/office/drawing/2014/main" id="{EB76887A-7A1B-6C77-3B34-9D9611CE3EF3}"/>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00" name="Tekstfelt 2199">
                    <a:extLst>
                      <a:ext uri="{FF2B5EF4-FFF2-40B4-BE49-F238E27FC236}">
                        <a16:creationId xmlns:a16="http://schemas.microsoft.com/office/drawing/2014/main" id="{AE1F0BBE-A55B-5DE3-3BCF-122EC4684012}"/>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65" name="Tekstfelt 2164">
                  <a:extLst>
                    <a:ext uri="{FF2B5EF4-FFF2-40B4-BE49-F238E27FC236}">
                      <a16:creationId xmlns:a16="http://schemas.microsoft.com/office/drawing/2014/main" id="{F2A9F600-DA05-C14C-C62A-83F8D60EEC09}"/>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66" name="Tekstfelt 2165">
                  <a:extLst>
                    <a:ext uri="{FF2B5EF4-FFF2-40B4-BE49-F238E27FC236}">
                      <a16:creationId xmlns:a16="http://schemas.microsoft.com/office/drawing/2014/main" id="{926218BE-B26E-602D-A327-514E29691FCF}"/>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67" name="Tekstfelt 2166">
                  <a:extLst>
                    <a:ext uri="{FF2B5EF4-FFF2-40B4-BE49-F238E27FC236}">
                      <a16:creationId xmlns:a16="http://schemas.microsoft.com/office/drawing/2014/main" id="{10B6BB8B-EFD7-E0D1-2D7B-56B71AEF2985}"/>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8" name="Gruppe 1827">
                <a:extLst>
                  <a:ext uri="{FF2B5EF4-FFF2-40B4-BE49-F238E27FC236}">
                    <a16:creationId xmlns:a16="http://schemas.microsoft.com/office/drawing/2014/main" id="{F60056EF-1FD8-82CB-C035-835CFD61ABAF}"/>
                  </a:ext>
                </a:extLst>
              </p:cNvPr>
              <p:cNvGrpSpPr/>
              <p:nvPr/>
            </p:nvGrpSpPr>
            <p:grpSpPr>
              <a:xfrm>
                <a:off x="3326093" y="1035670"/>
                <a:ext cx="641389" cy="5216305"/>
                <a:chOff x="2892468" y="1032983"/>
                <a:chExt cx="641389" cy="5216305"/>
              </a:xfrm>
            </p:grpSpPr>
            <p:grpSp>
              <p:nvGrpSpPr>
                <p:cNvPr id="2127" name="Gruppe 2126">
                  <a:extLst>
                    <a:ext uri="{FF2B5EF4-FFF2-40B4-BE49-F238E27FC236}">
                      <a16:creationId xmlns:a16="http://schemas.microsoft.com/office/drawing/2014/main" id="{94825B36-2CFD-FE4F-D2CB-190C32B6FA16}"/>
                    </a:ext>
                  </a:extLst>
                </p:cNvPr>
                <p:cNvGrpSpPr/>
                <p:nvPr/>
              </p:nvGrpSpPr>
              <p:grpSpPr>
                <a:xfrm>
                  <a:off x="2892468" y="1032983"/>
                  <a:ext cx="641389" cy="5216305"/>
                  <a:chOff x="3475384" y="1188399"/>
                  <a:chExt cx="641389" cy="5216305"/>
                </a:xfrm>
              </p:grpSpPr>
              <p:sp>
                <p:nvSpPr>
                  <p:cNvPr id="2131" name="Tekstfelt 2130">
                    <a:extLst>
                      <a:ext uri="{FF2B5EF4-FFF2-40B4-BE49-F238E27FC236}">
                        <a16:creationId xmlns:a16="http://schemas.microsoft.com/office/drawing/2014/main" id="{B5AF2909-A7E5-AAFE-F0D2-643A913ADC27}"/>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32" name="Tekstfelt 2131">
                    <a:extLst>
                      <a:ext uri="{FF2B5EF4-FFF2-40B4-BE49-F238E27FC236}">
                        <a16:creationId xmlns:a16="http://schemas.microsoft.com/office/drawing/2014/main" id="{5717417C-5E95-0A39-03FC-0743F80F74DA}"/>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33" name="Tekstfelt 2132">
                    <a:extLst>
                      <a:ext uri="{FF2B5EF4-FFF2-40B4-BE49-F238E27FC236}">
                        <a16:creationId xmlns:a16="http://schemas.microsoft.com/office/drawing/2014/main" id="{C31453CD-15F6-1A7B-DEB3-6D2739E5B879}"/>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34" name="Tekstfelt 2133">
                    <a:extLst>
                      <a:ext uri="{FF2B5EF4-FFF2-40B4-BE49-F238E27FC236}">
                        <a16:creationId xmlns:a16="http://schemas.microsoft.com/office/drawing/2014/main" id="{E306F563-4865-3EB4-1EA7-F1D1BC0DAAE3}"/>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35" name="Tekstfelt 2134">
                    <a:extLst>
                      <a:ext uri="{FF2B5EF4-FFF2-40B4-BE49-F238E27FC236}">
                        <a16:creationId xmlns:a16="http://schemas.microsoft.com/office/drawing/2014/main" id="{469150E8-ABD3-CB95-96FE-1C5411EF3DBD}"/>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36" name="Tekstfelt 2135">
                    <a:extLst>
                      <a:ext uri="{FF2B5EF4-FFF2-40B4-BE49-F238E27FC236}">
                        <a16:creationId xmlns:a16="http://schemas.microsoft.com/office/drawing/2014/main" id="{D2E10F4D-703B-B365-7C04-45846C45CF7C}"/>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37" name="Tekstfelt 2136">
                    <a:extLst>
                      <a:ext uri="{FF2B5EF4-FFF2-40B4-BE49-F238E27FC236}">
                        <a16:creationId xmlns:a16="http://schemas.microsoft.com/office/drawing/2014/main" id="{B1BB6787-6077-6BAF-4E86-309AE9D32867}"/>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38" name="Tekstfelt 2137">
                    <a:extLst>
                      <a:ext uri="{FF2B5EF4-FFF2-40B4-BE49-F238E27FC236}">
                        <a16:creationId xmlns:a16="http://schemas.microsoft.com/office/drawing/2014/main" id="{F96CF0CD-2EF5-D569-2030-8DA2714334F7}"/>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39" name="Tekstfelt 2138">
                    <a:extLst>
                      <a:ext uri="{FF2B5EF4-FFF2-40B4-BE49-F238E27FC236}">
                        <a16:creationId xmlns:a16="http://schemas.microsoft.com/office/drawing/2014/main" id="{19E5AB5B-0E43-AFDB-0208-AD80EA83048D}"/>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40" name="Tekstfelt 2139">
                    <a:extLst>
                      <a:ext uri="{FF2B5EF4-FFF2-40B4-BE49-F238E27FC236}">
                        <a16:creationId xmlns:a16="http://schemas.microsoft.com/office/drawing/2014/main" id="{17FE6DA2-B494-B115-5201-0FAFC3CEB0DE}"/>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41" name="Tekstfelt 2140">
                    <a:extLst>
                      <a:ext uri="{FF2B5EF4-FFF2-40B4-BE49-F238E27FC236}">
                        <a16:creationId xmlns:a16="http://schemas.microsoft.com/office/drawing/2014/main" id="{480CEDE2-6B22-920A-D352-E337BE20907A}"/>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42" name="Tekstfelt 2141">
                    <a:extLst>
                      <a:ext uri="{FF2B5EF4-FFF2-40B4-BE49-F238E27FC236}">
                        <a16:creationId xmlns:a16="http://schemas.microsoft.com/office/drawing/2014/main" id="{1EB0A791-6FDF-F150-C366-8A9A88773816}"/>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43" name="Tekstfelt 2142">
                    <a:extLst>
                      <a:ext uri="{FF2B5EF4-FFF2-40B4-BE49-F238E27FC236}">
                        <a16:creationId xmlns:a16="http://schemas.microsoft.com/office/drawing/2014/main" id="{50465C91-2F70-8C4A-A52F-2A1554C0D18C}"/>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44" name="Tekstfelt 2143">
                    <a:extLst>
                      <a:ext uri="{FF2B5EF4-FFF2-40B4-BE49-F238E27FC236}">
                        <a16:creationId xmlns:a16="http://schemas.microsoft.com/office/drawing/2014/main" id="{99AC2C0F-91A2-FF56-9826-5C6BF4ACC9E5}"/>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45" name="Tekstfelt 2144">
                    <a:extLst>
                      <a:ext uri="{FF2B5EF4-FFF2-40B4-BE49-F238E27FC236}">
                        <a16:creationId xmlns:a16="http://schemas.microsoft.com/office/drawing/2014/main" id="{FA15C5FB-8709-806C-CBC1-6026D4DC44AD}"/>
                      </a:ext>
                    </a:extLst>
                  </p:cNvPr>
                  <p:cNvSpPr txBox="1"/>
                  <p:nvPr/>
                </p:nvSpPr>
                <p:spPr>
                  <a:xfrm>
                    <a:off x="35457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46" name="Tekstfelt 2145">
                    <a:extLst>
                      <a:ext uri="{FF2B5EF4-FFF2-40B4-BE49-F238E27FC236}">
                        <a16:creationId xmlns:a16="http://schemas.microsoft.com/office/drawing/2014/main" id="{7796B185-224F-596C-21C4-D281096A20BC}"/>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47" name="Tekstfelt 2146">
                    <a:extLst>
                      <a:ext uri="{FF2B5EF4-FFF2-40B4-BE49-F238E27FC236}">
                        <a16:creationId xmlns:a16="http://schemas.microsoft.com/office/drawing/2014/main" id="{04B66E36-6B22-7C8E-9D53-FA396322232A}"/>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48" name="Tekstfelt 2147">
                    <a:extLst>
                      <a:ext uri="{FF2B5EF4-FFF2-40B4-BE49-F238E27FC236}">
                        <a16:creationId xmlns:a16="http://schemas.microsoft.com/office/drawing/2014/main" id="{D9A59EB4-5953-4307-3E0D-1DE479C47648}"/>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49" name="Tekstfelt 2148">
                    <a:extLst>
                      <a:ext uri="{FF2B5EF4-FFF2-40B4-BE49-F238E27FC236}">
                        <a16:creationId xmlns:a16="http://schemas.microsoft.com/office/drawing/2014/main" id="{7129B28F-AF28-9E5D-7527-645C4513B616}"/>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50" name="Tekstfelt 2149">
                    <a:extLst>
                      <a:ext uri="{FF2B5EF4-FFF2-40B4-BE49-F238E27FC236}">
                        <a16:creationId xmlns:a16="http://schemas.microsoft.com/office/drawing/2014/main" id="{2ED84797-DF14-9810-694E-FF0ED0006F29}"/>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51" name="Tekstfelt 2150">
                    <a:extLst>
                      <a:ext uri="{FF2B5EF4-FFF2-40B4-BE49-F238E27FC236}">
                        <a16:creationId xmlns:a16="http://schemas.microsoft.com/office/drawing/2014/main" id="{27AB64D6-4CB1-34DE-7989-4BD089AF602E}"/>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52" name="Tekstfelt 2151">
                    <a:extLst>
                      <a:ext uri="{FF2B5EF4-FFF2-40B4-BE49-F238E27FC236}">
                        <a16:creationId xmlns:a16="http://schemas.microsoft.com/office/drawing/2014/main" id="{8B31E674-B527-35E2-088D-70DBF1199628}"/>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53" name="Tekstfelt 2152">
                    <a:extLst>
                      <a:ext uri="{FF2B5EF4-FFF2-40B4-BE49-F238E27FC236}">
                        <a16:creationId xmlns:a16="http://schemas.microsoft.com/office/drawing/2014/main" id="{59AC2D1D-E279-F3FB-2268-C30583E70B63}"/>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54" name="Tekstfelt 2153">
                    <a:extLst>
                      <a:ext uri="{FF2B5EF4-FFF2-40B4-BE49-F238E27FC236}">
                        <a16:creationId xmlns:a16="http://schemas.microsoft.com/office/drawing/2014/main" id="{2CDD67F8-EB53-F368-2441-9B4E3749B418}"/>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55" name="Tekstfelt 2154">
                    <a:extLst>
                      <a:ext uri="{FF2B5EF4-FFF2-40B4-BE49-F238E27FC236}">
                        <a16:creationId xmlns:a16="http://schemas.microsoft.com/office/drawing/2014/main" id="{484534EB-720F-06A4-0BA9-0B02DB609192}"/>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56" name="Tekstfelt 2155">
                    <a:extLst>
                      <a:ext uri="{FF2B5EF4-FFF2-40B4-BE49-F238E27FC236}">
                        <a16:creationId xmlns:a16="http://schemas.microsoft.com/office/drawing/2014/main" id="{F6DFB22B-5B2F-B770-5645-C8912FCBC933}"/>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57" name="Tekstfelt 2156">
                    <a:extLst>
                      <a:ext uri="{FF2B5EF4-FFF2-40B4-BE49-F238E27FC236}">
                        <a16:creationId xmlns:a16="http://schemas.microsoft.com/office/drawing/2014/main" id="{05D77079-C4A9-FF89-7CE3-1DD006CB4C3A}"/>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58" name="Tekstfelt 2157">
                    <a:extLst>
                      <a:ext uri="{FF2B5EF4-FFF2-40B4-BE49-F238E27FC236}">
                        <a16:creationId xmlns:a16="http://schemas.microsoft.com/office/drawing/2014/main" id="{AC7D8240-666A-D550-20BB-259BEE1F7F49}"/>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59" name="Tekstfelt 2158">
                    <a:extLst>
                      <a:ext uri="{FF2B5EF4-FFF2-40B4-BE49-F238E27FC236}">
                        <a16:creationId xmlns:a16="http://schemas.microsoft.com/office/drawing/2014/main" id="{1DAEAB46-CA61-3183-11B1-30C22220D541}"/>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60" name="Tekstfelt 2159">
                    <a:extLst>
                      <a:ext uri="{FF2B5EF4-FFF2-40B4-BE49-F238E27FC236}">
                        <a16:creationId xmlns:a16="http://schemas.microsoft.com/office/drawing/2014/main" id="{89F4388B-1E7B-6CB1-9D1E-9C63B57AE1AB}"/>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61" name="Tekstfelt 2160">
                    <a:extLst>
                      <a:ext uri="{FF2B5EF4-FFF2-40B4-BE49-F238E27FC236}">
                        <a16:creationId xmlns:a16="http://schemas.microsoft.com/office/drawing/2014/main" id="{A7EA4E1A-2497-642F-4F50-2E23FAA64CAA}"/>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62" name="Tekstfelt 2161">
                    <a:extLst>
                      <a:ext uri="{FF2B5EF4-FFF2-40B4-BE49-F238E27FC236}">
                        <a16:creationId xmlns:a16="http://schemas.microsoft.com/office/drawing/2014/main" id="{2A10CBCD-2A86-84E2-58AF-7BDB6E9437C1}"/>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63" name="Tekstfelt 2162">
                    <a:extLst>
                      <a:ext uri="{FF2B5EF4-FFF2-40B4-BE49-F238E27FC236}">
                        <a16:creationId xmlns:a16="http://schemas.microsoft.com/office/drawing/2014/main" id="{25AB6757-7C14-BB60-8E70-BFCF388E890A}"/>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28" name="Tekstfelt 2127">
                  <a:extLst>
                    <a:ext uri="{FF2B5EF4-FFF2-40B4-BE49-F238E27FC236}">
                      <a16:creationId xmlns:a16="http://schemas.microsoft.com/office/drawing/2014/main" id="{CFB9E61D-D71A-B331-E8AB-0521268405F6}"/>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29" name="Tekstfelt 2128">
                  <a:extLst>
                    <a:ext uri="{FF2B5EF4-FFF2-40B4-BE49-F238E27FC236}">
                      <a16:creationId xmlns:a16="http://schemas.microsoft.com/office/drawing/2014/main" id="{265AA908-5D55-9AFA-D5D2-746631081B46}"/>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30" name="Tekstfelt 2129">
                  <a:extLst>
                    <a:ext uri="{FF2B5EF4-FFF2-40B4-BE49-F238E27FC236}">
                      <a16:creationId xmlns:a16="http://schemas.microsoft.com/office/drawing/2014/main" id="{0C32F25F-666A-2CFC-6B45-B6CC38A6C1D1}"/>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9" name="Gruppe 1828">
                <a:extLst>
                  <a:ext uri="{FF2B5EF4-FFF2-40B4-BE49-F238E27FC236}">
                    <a16:creationId xmlns:a16="http://schemas.microsoft.com/office/drawing/2014/main" id="{F034444F-328C-6CEB-39DC-30167488126F}"/>
                  </a:ext>
                </a:extLst>
              </p:cNvPr>
              <p:cNvGrpSpPr/>
              <p:nvPr/>
            </p:nvGrpSpPr>
            <p:grpSpPr>
              <a:xfrm>
                <a:off x="2893345" y="1029165"/>
                <a:ext cx="641389" cy="5216305"/>
                <a:chOff x="2892468" y="1032983"/>
                <a:chExt cx="641389" cy="5216305"/>
              </a:xfrm>
            </p:grpSpPr>
            <p:grpSp>
              <p:nvGrpSpPr>
                <p:cNvPr id="2090" name="Gruppe 2089">
                  <a:extLst>
                    <a:ext uri="{FF2B5EF4-FFF2-40B4-BE49-F238E27FC236}">
                      <a16:creationId xmlns:a16="http://schemas.microsoft.com/office/drawing/2014/main" id="{90EA3DA2-9B74-F3C8-C21A-6ECE39B2C58B}"/>
                    </a:ext>
                  </a:extLst>
                </p:cNvPr>
                <p:cNvGrpSpPr/>
                <p:nvPr/>
              </p:nvGrpSpPr>
              <p:grpSpPr>
                <a:xfrm>
                  <a:off x="2892468" y="1032983"/>
                  <a:ext cx="641389" cy="5216305"/>
                  <a:chOff x="3475384" y="1188399"/>
                  <a:chExt cx="641389" cy="5216305"/>
                </a:xfrm>
              </p:grpSpPr>
              <p:sp>
                <p:nvSpPr>
                  <p:cNvPr id="2094" name="Tekstfelt 2093">
                    <a:extLst>
                      <a:ext uri="{FF2B5EF4-FFF2-40B4-BE49-F238E27FC236}">
                        <a16:creationId xmlns:a16="http://schemas.microsoft.com/office/drawing/2014/main" id="{061F3157-0244-6D79-0C68-C08C3540E946}"/>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95" name="Tekstfelt 2094">
                    <a:extLst>
                      <a:ext uri="{FF2B5EF4-FFF2-40B4-BE49-F238E27FC236}">
                        <a16:creationId xmlns:a16="http://schemas.microsoft.com/office/drawing/2014/main" id="{53057222-EAE4-DC95-7411-A2074380905E}"/>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96" name="Tekstfelt 2095">
                    <a:extLst>
                      <a:ext uri="{FF2B5EF4-FFF2-40B4-BE49-F238E27FC236}">
                        <a16:creationId xmlns:a16="http://schemas.microsoft.com/office/drawing/2014/main" id="{E2ED0917-6ABD-D861-C4DF-9341D35CF53A}"/>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97" name="Tekstfelt 2096">
                    <a:extLst>
                      <a:ext uri="{FF2B5EF4-FFF2-40B4-BE49-F238E27FC236}">
                        <a16:creationId xmlns:a16="http://schemas.microsoft.com/office/drawing/2014/main" id="{758D9C16-1FE6-14D3-B539-2EB203BA2A9E}"/>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98" name="Tekstfelt 2097">
                    <a:extLst>
                      <a:ext uri="{FF2B5EF4-FFF2-40B4-BE49-F238E27FC236}">
                        <a16:creationId xmlns:a16="http://schemas.microsoft.com/office/drawing/2014/main" id="{906EB0E3-A3AA-34D8-5E62-B0A5609285E4}"/>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99" name="Tekstfelt 2098">
                    <a:extLst>
                      <a:ext uri="{FF2B5EF4-FFF2-40B4-BE49-F238E27FC236}">
                        <a16:creationId xmlns:a16="http://schemas.microsoft.com/office/drawing/2014/main" id="{568F72E7-EC08-9B06-6061-2081CF1151B5}"/>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00" name="Tekstfelt 2099">
                    <a:extLst>
                      <a:ext uri="{FF2B5EF4-FFF2-40B4-BE49-F238E27FC236}">
                        <a16:creationId xmlns:a16="http://schemas.microsoft.com/office/drawing/2014/main" id="{9D966BA3-8C8F-4BD0-CE34-931C152B0769}"/>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01" name="Tekstfelt 2100">
                    <a:extLst>
                      <a:ext uri="{FF2B5EF4-FFF2-40B4-BE49-F238E27FC236}">
                        <a16:creationId xmlns:a16="http://schemas.microsoft.com/office/drawing/2014/main" id="{F7A8D15B-E315-8600-BB85-4470D0D03D1D}"/>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02" name="Tekstfelt 2101">
                    <a:extLst>
                      <a:ext uri="{FF2B5EF4-FFF2-40B4-BE49-F238E27FC236}">
                        <a16:creationId xmlns:a16="http://schemas.microsoft.com/office/drawing/2014/main" id="{BE6BD36F-D874-A209-A590-3B14F68464F3}"/>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03" name="Tekstfelt 2102">
                    <a:extLst>
                      <a:ext uri="{FF2B5EF4-FFF2-40B4-BE49-F238E27FC236}">
                        <a16:creationId xmlns:a16="http://schemas.microsoft.com/office/drawing/2014/main" id="{8185FC62-F06A-0170-F9E4-EEFF26FC5573}"/>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04" name="Tekstfelt 2103">
                    <a:extLst>
                      <a:ext uri="{FF2B5EF4-FFF2-40B4-BE49-F238E27FC236}">
                        <a16:creationId xmlns:a16="http://schemas.microsoft.com/office/drawing/2014/main" id="{D07E6EE2-5478-859B-E69D-64DFF0DC5EEE}"/>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05" name="Tekstfelt 2104">
                    <a:extLst>
                      <a:ext uri="{FF2B5EF4-FFF2-40B4-BE49-F238E27FC236}">
                        <a16:creationId xmlns:a16="http://schemas.microsoft.com/office/drawing/2014/main" id="{EDE8D8AC-4570-C5B8-49F2-F0983156F8F3}"/>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06" name="Tekstfelt 2105">
                    <a:extLst>
                      <a:ext uri="{FF2B5EF4-FFF2-40B4-BE49-F238E27FC236}">
                        <a16:creationId xmlns:a16="http://schemas.microsoft.com/office/drawing/2014/main" id="{D56CB5A0-6AAD-0E9D-5936-0F9596D764B7}"/>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07" name="Tekstfelt 2106">
                    <a:extLst>
                      <a:ext uri="{FF2B5EF4-FFF2-40B4-BE49-F238E27FC236}">
                        <a16:creationId xmlns:a16="http://schemas.microsoft.com/office/drawing/2014/main" id="{D0DAC699-6D3B-812E-2AEE-3F71C5E7DD6A}"/>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08" name="Tekstfelt 2107">
                    <a:extLst>
                      <a:ext uri="{FF2B5EF4-FFF2-40B4-BE49-F238E27FC236}">
                        <a16:creationId xmlns:a16="http://schemas.microsoft.com/office/drawing/2014/main" id="{2F02F845-90C8-55D5-404A-3CC7ECF6D118}"/>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09" name="Tekstfelt 2108">
                    <a:extLst>
                      <a:ext uri="{FF2B5EF4-FFF2-40B4-BE49-F238E27FC236}">
                        <a16:creationId xmlns:a16="http://schemas.microsoft.com/office/drawing/2014/main" id="{390F50D1-6E13-1BBA-1D33-6C73862026D7}"/>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10" name="Tekstfelt 2109">
                    <a:extLst>
                      <a:ext uri="{FF2B5EF4-FFF2-40B4-BE49-F238E27FC236}">
                        <a16:creationId xmlns:a16="http://schemas.microsoft.com/office/drawing/2014/main" id="{EE9B6D01-AF4E-F443-33E7-8E40DFFA712E}"/>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11" name="Tekstfelt 2110">
                    <a:extLst>
                      <a:ext uri="{FF2B5EF4-FFF2-40B4-BE49-F238E27FC236}">
                        <a16:creationId xmlns:a16="http://schemas.microsoft.com/office/drawing/2014/main" id="{FB16EFB8-EF8F-D610-D4EB-A95682BBEE64}"/>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12" name="Tekstfelt 2111">
                    <a:extLst>
                      <a:ext uri="{FF2B5EF4-FFF2-40B4-BE49-F238E27FC236}">
                        <a16:creationId xmlns:a16="http://schemas.microsoft.com/office/drawing/2014/main" id="{8CFF6146-970F-7AFE-AC89-EF2EECCF915E}"/>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13" name="Tekstfelt 2112">
                    <a:extLst>
                      <a:ext uri="{FF2B5EF4-FFF2-40B4-BE49-F238E27FC236}">
                        <a16:creationId xmlns:a16="http://schemas.microsoft.com/office/drawing/2014/main" id="{925F1BF7-7E1E-9118-D855-884465A1854B}"/>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14" name="Tekstfelt 2113">
                    <a:extLst>
                      <a:ext uri="{FF2B5EF4-FFF2-40B4-BE49-F238E27FC236}">
                        <a16:creationId xmlns:a16="http://schemas.microsoft.com/office/drawing/2014/main" id="{137EA4D9-4ECA-CBA8-7769-799137A63B8C}"/>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15" name="Tekstfelt 2114">
                    <a:extLst>
                      <a:ext uri="{FF2B5EF4-FFF2-40B4-BE49-F238E27FC236}">
                        <a16:creationId xmlns:a16="http://schemas.microsoft.com/office/drawing/2014/main" id="{931783C5-EC91-DC02-2D9A-1C836DE61939}"/>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16" name="Tekstfelt 2115">
                    <a:extLst>
                      <a:ext uri="{FF2B5EF4-FFF2-40B4-BE49-F238E27FC236}">
                        <a16:creationId xmlns:a16="http://schemas.microsoft.com/office/drawing/2014/main" id="{7973E704-4EA5-7675-5D4F-4FC8EB38FC6F}"/>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17" name="Tekstfelt 2116">
                    <a:extLst>
                      <a:ext uri="{FF2B5EF4-FFF2-40B4-BE49-F238E27FC236}">
                        <a16:creationId xmlns:a16="http://schemas.microsoft.com/office/drawing/2014/main" id="{013DAA11-8DED-85C2-128B-85A452B26015}"/>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18" name="Tekstfelt 2117">
                    <a:extLst>
                      <a:ext uri="{FF2B5EF4-FFF2-40B4-BE49-F238E27FC236}">
                        <a16:creationId xmlns:a16="http://schemas.microsoft.com/office/drawing/2014/main" id="{6893FFA6-625B-6D94-2373-FF81054156B4}"/>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19" name="Tekstfelt 2118">
                    <a:extLst>
                      <a:ext uri="{FF2B5EF4-FFF2-40B4-BE49-F238E27FC236}">
                        <a16:creationId xmlns:a16="http://schemas.microsoft.com/office/drawing/2014/main" id="{BD3EF7E5-C1D7-6FCF-8A8F-94EB6E720D5C}"/>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20" name="Tekstfelt 2119">
                    <a:extLst>
                      <a:ext uri="{FF2B5EF4-FFF2-40B4-BE49-F238E27FC236}">
                        <a16:creationId xmlns:a16="http://schemas.microsoft.com/office/drawing/2014/main" id="{3B5632A8-429E-EDCA-B2A5-772F167ECF58}"/>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21" name="Tekstfelt 2120">
                    <a:extLst>
                      <a:ext uri="{FF2B5EF4-FFF2-40B4-BE49-F238E27FC236}">
                        <a16:creationId xmlns:a16="http://schemas.microsoft.com/office/drawing/2014/main" id="{2CB4BC85-25D2-72C3-B945-AFA2A2120355}"/>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22" name="Tekstfelt 2121">
                    <a:extLst>
                      <a:ext uri="{FF2B5EF4-FFF2-40B4-BE49-F238E27FC236}">
                        <a16:creationId xmlns:a16="http://schemas.microsoft.com/office/drawing/2014/main" id="{834318E6-7B84-1E4C-0F5E-5F304E757F7D}"/>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23" name="Tekstfelt 2122">
                    <a:extLst>
                      <a:ext uri="{FF2B5EF4-FFF2-40B4-BE49-F238E27FC236}">
                        <a16:creationId xmlns:a16="http://schemas.microsoft.com/office/drawing/2014/main" id="{23901738-DF73-7104-AEC7-1DA9104EEE6F}"/>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24" name="Tekstfelt 2123">
                    <a:extLst>
                      <a:ext uri="{FF2B5EF4-FFF2-40B4-BE49-F238E27FC236}">
                        <a16:creationId xmlns:a16="http://schemas.microsoft.com/office/drawing/2014/main" id="{AD17F262-744B-C3A6-7A74-5C77765FA05C}"/>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25" name="Tekstfelt 2124">
                    <a:extLst>
                      <a:ext uri="{FF2B5EF4-FFF2-40B4-BE49-F238E27FC236}">
                        <a16:creationId xmlns:a16="http://schemas.microsoft.com/office/drawing/2014/main" id="{C147639B-7753-F2D4-BAC1-CEB148B9EC31}"/>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26" name="Tekstfelt 2125">
                    <a:extLst>
                      <a:ext uri="{FF2B5EF4-FFF2-40B4-BE49-F238E27FC236}">
                        <a16:creationId xmlns:a16="http://schemas.microsoft.com/office/drawing/2014/main" id="{A8EF0788-777A-B02E-FBD0-8D26AF544B93}"/>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91" name="Tekstfelt 2090">
                  <a:extLst>
                    <a:ext uri="{FF2B5EF4-FFF2-40B4-BE49-F238E27FC236}">
                      <a16:creationId xmlns:a16="http://schemas.microsoft.com/office/drawing/2014/main" id="{3D29ED7C-67AF-424C-F0CB-AE9BD2D72535}"/>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92" name="Tekstfelt 2091">
                  <a:extLst>
                    <a:ext uri="{FF2B5EF4-FFF2-40B4-BE49-F238E27FC236}">
                      <a16:creationId xmlns:a16="http://schemas.microsoft.com/office/drawing/2014/main" id="{C15B6B1F-CA6A-C5C5-66B0-BAD74E38A722}"/>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93" name="Tekstfelt 2092">
                  <a:extLst>
                    <a:ext uri="{FF2B5EF4-FFF2-40B4-BE49-F238E27FC236}">
                      <a16:creationId xmlns:a16="http://schemas.microsoft.com/office/drawing/2014/main" id="{D77EEE9C-D061-A9B9-8726-A0DCB315F5AE}"/>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0" name="Gruppe 1829">
                <a:extLst>
                  <a:ext uri="{FF2B5EF4-FFF2-40B4-BE49-F238E27FC236}">
                    <a16:creationId xmlns:a16="http://schemas.microsoft.com/office/drawing/2014/main" id="{6E9A7F23-3634-60C9-9966-2DE8A23223AC}"/>
                  </a:ext>
                </a:extLst>
              </p:cNvPr>
              <p:cNvGrpSpPr/>
              <p:nvPr/>
            </p:nvGrpSpPr>
            <p:grpSpPr>
              <a:xfrm>
                <a:off x="2466124" y="1032948"/>
                <a:ext cx="641389" cy="5216305"/>
                <a:chOff x="2892468" y="1032983"/>
                <a:chExt cx="641389" cy="5216305"/>
              </a:xfrm>
            </p:grpSpPr>
            <p:grpSp>
              <p:nvGrpSpPr>
                <p:cNvPr id="2053" name="Gruppe 2052">
                  <a:extLst>
                    <a:ext uri="{FF2B5EF4-FFF2-40B4-BE49-F238E27FC236}">
                      <a16:creationId xmlns:a16="http://schemas.microsoft.com/office/drawing/2014/main" id="{1A194404-4CBD-C274-75FB-DA3829AF4B51}"/>
                    </a:ext>
                  </a:extLst>
                </p:cNvPr>
                <p:cNvGrpSpPr/>
                <p:nvPr/>
              </p:nvGrpSpPr>
              <p:grpSpPr>
                <a:xfrm>
                  <a:off x="2892468" y="1032983"/>
                  <a:ext cx="641389" cy="5216305"/>
                  <a:chOff x="3475384" y="1188399"/>
                  <a:chExt cx="641389" cy="5216305"/>
                </a:xfrm>
              </p:grpSpPr>
              <p:sp>
                <p:nvSpPr>
                  <p:cNvPr id="2057" name="Tekstfelt 2056">
                    <a:extLst>
                      <a:ext uri="{FF2B5EF4-FFF2-40B4-BE49-F238E27FC236}">
                        <a16:creationId xmlns:a16="http://schemas.microsoft.com/office/drawing/2014/main" id="{DABEAA15-C304-7E51-70B0-771917C5C41C}"/>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58" name="Tekstfelt 2057">
                    <a:extLst>
                      <a:ext uri="{FF2B5EF4-FFF2-40B4-BE49-F238E27FC236}">
                        <a16:creationId xmlns:a16="http://schemas.microsoft.com/office/drawing/2014/main" id="{D4DDF999-BB41-2A05-EA3C-E586F8B7ECCF}"/>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59" name="Tekstfelt 2058">
                    <a:extLst>
                      <a:ext uri="{FF2B5EF4-FFF2-40B4-BE49-F238E27FC236}">
                        <a16:creationId xmlns:a16="http://schemas.microsoft.com/office/drawing/2014/main" id="{19C2F21F-1D61-D260-C616-CCF012211DA9}"/>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60" name="Tekstfelt 2059">
                    <a:extLst>
                      <a:ext uri="{FF2B5EF4-FFF2-40B4-BE49-F238E27FC236}">
                        <a16:creationId xmlns:a16="http://schemas.microsoft.com/office/drawing/2014/main" id="{B11E0DD0-F17B-E076-BAFF-30E2859800D0}"/>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61" name="Tekstfelt 2060">
                    <a:extLst>
                      <a:ext uri="{FF2B5EF4-FFF2-40B4-BE49-F238E27FC236}">
                        <a16:creationId xmlns:a16="http://schemas.microsoft.com/office/drawing/2014/main" id="{F7D8611B-65B2-0063-3AEE-192CA0C43763}"/>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62" name="Tekstfelt 2061">
                    <a:extLst>
                      <a:ext uri="{FF2B5EF4-FFF2-40B4-BE49-F238E27FC236}">
                        <a16:creationId xmlns:a16="http://schemas.microsoft.com/office/drawing/2014/main" id="{DF677F57-4ECA-55C7-1432-471490B1C2D8}"/>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63" name="Tekstfelt 2062">
                    <a:extLst>
                      <a:ext uri="{FF2B5EF4-FFF2-40B4-BE49-F238E27FC236}">
                        <a16:creationId xmlns:a16="http://schemas.microsoft.com/office/drawing/2014/main" id="{A3BACCB9-9B93-E172-F016-29CE0BCF121C}"/>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64" name="Tekstfelt 2063">
                    <a:extLst>
                      <a:ext uri="{FF2B5EF4-FFF2-40B4-BE49-F238E27FC236}">
                        <a16:creationId xmlns:a16="http://schemas.microsoft.com/office/drawing/2014/main" id="{19FF91E7-B7AA-D6C7-312B-7F0C798A810C}"/>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65" name="Tekstfelt 2064">
                    <a:extLst>
                      <a:ext uri="{FF2B5EF4-FFF2-40B4-BE49-F238E27FC236}">
                        <a16:creationId xmlns:a16="http://schemas.microsoft.com/office/drawing/2014/main" id="{5B1005E7-92C7-DC75-F31C-C3D65A21FBDE}"/>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66" name="Tekstfelt 2065">
                    <a:extLst>
                      <a:ext uri="{FF2B5EF4-FFF2-40B4-BE49-F238E27FC236}">
                        <a16:creationId xmlns:a16="http://schemas.microsoft.com/office/drawing/2014/main" id="{50F0D534-288A-5319-06AC-C8673CB6CBFE}"/>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67" name="Tekstfelt 2066">
                    <a:extLst>
                      <a:ext uri="{FF2B5EF4-FFF2-40B4-BE49-F238E27FC236}">
                        <a16:creationId xmlns:a16="http://schemas.microsoft.com/office/drawing/2014/main" id="{F78279A7-32DD-F8E4-7889-49EEDA90F5BC}"/>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68" name="Tekstfelt 2067">
                    <a:extLst>
                      <a:ext uri="{FF2B5EF4-FFF2-40B4-BE49-F238E27FC236}">
                        <a16:creationId xmlns:a16="http://schemas.microsoft.com/office/drawing/2014/main" id="{A8BD30A8-C982-48F6-E847-BE1BE0614DB0}"/>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69" name="Tekstfelt 2068">
                    <a:extLst>
                      <a:ext uri="{FF2B5EF4-FFF2-40B4-BE49-F238E27FC236}">
                        <a16:creationId xmlns:a16="http://schemas.microsoft.com/office/drawing/2014/main" id="{85287634-7994-27B9-3367-26AEF1E878D7}"/>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70" name="Tekstfelt 2069">
                    <a:extLst>
                      <a:ext uri="{FF2B5EF4-FFF2-40B4-BE49-F238E27FC236}">
                        <a16:creationId xmlns:a16="http://schemas.microsoft.com/office/drawing/2014/main" id="{81EE596A-7B83-C366-9D1E-81005C4B302D}"/>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71" name="Tekstfelt 2070">
                    <a:extLst>
                      <a:ext uri="{FF2B5EF4-FFF2-40B4-BE49-F238E27FC236}">
                        <a16:creationId xmlns:a16="http://schemas.microsoft.com/office/drawing/2014/main" id="{82A961A0-D6B9-84C1-898F-C4BF74830052}"/>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72" name="Tekstfelt 2071">
                    <a:extLst>
                      <a:ext uri="{FF2B5EF4-FFF2-40B4-BE49-F238E27FC236}">
                        <a16:creationId xmlns:a16="http://schemas.microsoft.com/office/drawing/2014/main" id="{71AB7416-C041-12FD-CCD5-8B04B7CBC7E8}"/>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73" name="Tekstfelt 2072">
                    <a:extLst>
                      <a:ext uri="{FF2B5EF4-FFF2-40B4-BE49-F238E27FC236}">
                        <a16:creationId xmlns:a16="http://schemas.microsoft.com/office/drawing/2014/main" id="{EA01194E-60F5-55E7-93A0-0BE653450F22}"/>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74" name="Tekstfelt 2073">
                    <a:extLst>
                      <a:ext uri="{FF2B5EF4-FFF2-40B4-BE49-F238E27FC236}">
                        <a16:creationId xmlns:a16="http://schemas.microsoft.com/office/drawing/2014/main" id="{085FC1EF-9E45-331D-097D-7678D9F3FEE1}"/>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75" name="Tekstfelt 2074">
                    <a:extLst>
                      <a:ext uri="{FF2B5EF4-FFF2-40B4-BE49-F238E27FC236}">
                        <a16:creationId xmlns:a16="http://schemas.microsoft.com/office/drawing/2014/main" id="{5DB34845-236A-C39D-B011-3FA810285E92}"/>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76" name="Tekstfelt 2075">
                    <a:extLst>
                      <a:ext uri="{FF2B5EF4-FFF2-40B4-BE49-F238E27FC236}">
                        <a16:creationId xmlns:a16="http://schemas.microsoft.com/office/drawing/2014/main" id="{2FCAFBA6-F062-BDB2-7257-16CBFE4F3567}"/>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77" name="Tekstfelt 2076">
                    <a:extLst>
                      <a:ext uri="{FF2B5EF4-FFF2-40B4-BE49-F238E27FC236}">
                        <a16:creationId xmlns:a16="http://schemas.microsoft.com/office/drawing/2014/main" id="{8952495C-4651-147B-CB51-480E463407DE}"/>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78" name="Tekstfelt 2077">
                    <a:extLst>
                      <a:ext uri="{FF2B5EF4-FFF2-40B4-BE49-F238E27FC236}">
                        <a16:creationId xmlns:a16="http://schemas.microsoft.com/office/drawing/2014/main" id="{5FAAFCDD-1561-3F04-F356-9191E824161F}"/>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79" name="Tekstfelt 2078">
                    <a:extLst>
                      <a:ext uri="{FF2B5EF4-FFF2-40B4-BE49-F238E27FC236}">
                        <a16:creationId xmlns:a16="http://schemas.microsoft.com/office/drawing/2014/main" id="{750F0F8F-08E4-4B9C-EF78-CD0C9C3DFE56}"/>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80" name="Tekstfelt 2079">
                    <a:extLst>
                      <a:ext uri="{FF2B5EF4-FFF2-40B4-BE49-F238E27FC236}">
                        <a16:creationId xmlns:a16="http://schemas.microsoft.com/office/drawing/2014/main" id="{73EFE05A-D5B3-F212-BFF6-1FB4EA09425B}"/>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81" name="Tekstfelt 2080">
                    <a:extLst>
                      <a:ext uri="{FF2B5EF4-FFF2-40B4-BE49-F238E27FC236}">
                        <a16:creationId xmlns:a16="http://schemas.microsoft.com/office/drawing/2014/main" id="{3FB9CC42-5D08-1743-777D-17700296BC40}"/>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82" name="Tekstfelt 2081">
                    <a:extLst>
                      <a:ext uri="{FF2B5EF4-FFF2-40B4-BE49-F238E27FC236}">
                        <a16:creationId xmlns:a16="http://schemas.microsoft.com/office/drawing/2014/main" id="{C162D89B-DC11-92D6-4A79-A1A64AB5DE3A}"/>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83" name="Tekstfelt 2082">
                    <a:extLst>
                      <a:ext uri="{FF2B5EF4-FFF2-40B4-BE49-F238E27FC236}">
                        <a16:creationId xmlns:a16="http://schemas.microsoft.com/office/drawing/2014/main" id="{162598B1-7E28-4CB9-A0ED-E6938B53AA42}"/>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84" name="Tekstfelt 2083">
                    <a:extLst>
                      <a:ext uri="{FF2B5EF4-FFF2-40B4-BE49-F238E27FC236}">
                        <a16:creationId xmlns:a16="http://schemas.microsoft.com/office/drawing/2014/main" id="{3FA7F10C-B91C-A7DB-4B32-A10F948F8612}"/>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85" name="Tekstfelt 2084">
                    <a:extLst>
                      <a:ext uri="{FF2B5EF4-FFF2-40B4-BE49-F238E27FC236}">
                        <a16:creationId xmlns:a16="http://schemas.microsoft.com/office/drawing/2014/main" id="{F68676A2-7DD7-1FFD-65C7-65C3AAFAAE0F}"/>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86" name="Tekstfelt 2085">
                    <a:extLst>
                      <a:ext uri="{FF2B5EF4-FFF2-40B4-BE49-F238E27FC236}">
                        <a16:creationId xmlns:a16="http://schemas.microsoft.com/office/drawing/2014/main" id="{463D0596-A71D-FBC1-CE86-5C4E168F2E1F}"/>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87" name="Tekstfelt 2086">
                    <a:extLst>
                      <a:ext uri="{FF2B5EF4-FFF2-40B4-BE49-F238E27FC236}">
                        <a16:creationId xmlns:a16="http://schemas.microsoft.com/office/drawing/2014/main" id="{486D0F60-0348-C5C7-B045-9DBDFF05A5BB}"/>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88" name="Tekstfelt 2087">
                    <a:extLst>
                      <a:ext uri="{FF2B5EF4-FFF2-40B4-BE49-F238E27FC236}">
                        <a16:creationId xmlns:a16="http://schemas.microsoft.com/office/drawing/2014/main" id="{7E4A7309-ADC3-3642-0D9A-6A0676042F74}"/>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89" name="Tekstfelt 2088">
                    <a:extLst>
                      <a:ext uri="{FF2B5EF4-FFF2-40B4-BE49-F238E27FC236}">
                        <a16:creationId xmlns:a16="http://schemas.microsoft.com/office/drawing/2014/main" id="{3029037B-49D7-D2AC-3E7B-1E0AF0CC9198}"/>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54" name="Tekstfelt 2053">
                  <a:extLst>
                    <a:ext uri="{FF2B5EF4-FFF2-40B4-BE49-F238E27FC236}">
                      <a16:creationId xmlns:a16="http://schemas.microsoft.com/office/drawing/2014/main" id="{E0C937B6-9216-10E4-2324-5E12BDC6D115}"/>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55" name="Tekstfelt 2054">
                  <a:extLst>
                    <a:ext uri="{FF2B5EF4-FFF2-40B4-BE49-F238E27FC236}">
                      <a16:creationId xmlns:a16="http://schemas.microsoft.com/office/drawing/2014/main" id="{98B43678-9910-EFA0-9525-EB0823CFC39D}"/>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56" name="Tekstfelt 2055">
                  <a:extLst>
                    <a:ext uri="{FF2B5EF4-FFF2-40B4-BE49-F238E27FC236}">
                      <a16:creationId xmlns:a16="http://schemas.microsoft.com/office/drawing/2014/main" id="{46440AF8-7A6F-F9EC-5FE5-5B54599AD2CA}"/>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1" name="Gruppe 1830">
                <a:extLst>
                  <a:ext uri="{FF2B5EF4-FFF2-40B4-BE49-F238E27FC236}">
                    <a16:creationId xmlns:a16="http://schemas.microsoft.com/office/drawing/2014/main" id="{F78EC9E8-1590-A89F-A040-59CFCC5720F9}"/>
                  </a:ext>
                </a:extLst>
              </p:cNvPr>
              <p:cNvGrpSpPr/>
              <p:nvPr/>
            </p:nvGrpSpPr>
            <p:grpSpPr>
              <a:xfrm>
                <a:off x="2019764" y="1037328"/>
                <a:ext cx="641389" cy="5216305"/>
                <a:chOff x="2892468" y="1032983"/>
                <a:chExt cx="641389" cy="5216305"/>
              </a:xfrm>
            </p:grpSpPr>
            <p:grpSp>
              <p:nvGrpSpPr>
                <p:cNvPr id="2016" name="Gruppe 2015">
                  <a:extLst>
                    <a:ext uri="{FF2B5EF4-FFF2-40B4-BE49-F238E27FC236}">
                      <a16:creationId xmlns:a16="http://schemas.microsoft.com/office/drawing/2014/main" id="{02FBB1D5-DD40-721B-0922-7893C30FBAC2}"/>
                    </a:ext>
                  </a:extLst>
                </p:cNvPr>
                <p:cNvGrpSpPr/>
                <p:nvPr/>
              </p:nvGrpSpPr>
              <p:grpSpPr>
                <a:xfrm>
                  <a:off x="2892468" y="1032983"/>
                  <a:ext cx="641389" cy="5216305"/>
                  <a:chOff x="3475384" y="1188399"/>
                  <a:chExt cx="641389" cy="5216305"/>
                </a:xfrm>
              </p:grpSpPr>
              <p:sp>
                <p:nvSpPr>
                  <p:cNvPr id="2020" name="Tekstfelt 2019">
                    <a:extLst>
                      <a:ext uri="{FF2B5EF4-FFF2-40B4-BE49-F238E27FC236}">
                        <a16:creationId xmlns:a16="http://schemas.microsoft.com/office/drawing/2014/main" id="{8262ACA8-4E2A-3020-A719-72AAB28FD1E5}"/>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21" name="Tekstfelt 2020">
                    <a:extLst>
                      <a:ext uri="{FF2B5EF4-FFF2-40B4-BE49-F238E27FC236}">
                        <a16:creationId xmlns:a16="http://schemas.microsoft.com/office/drawing/2014/main" id="{B993CECB-03A7-2D44-80F5-246E0595E149}"/>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22" name="Tekstfelt 2021">
                    <a:extLst>
                      <a:ext uri="{FF2B5EF4-FFF2-40B4-BE49-F238E27FC236}">
                        <a16:creationId xmlns:a16="http://schemas.microsoft.com/office/drawing/2014/main" id="{4549D5FD-62EA-3F3A-DFF2-D458EDA5B223}"/>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23" name="Tekstfelt 2022">
                    <a:extLst>
                      <a:ext uri="{FF2B5EF4-FFF2-40B4-BE49-F238E27FC236}">
                        <a16:creationId xmlns:a16="http://schemas.microsoft.com/office/drawing/2014/main" id="{4C1A5021-930E-7B5F-7C18-722CBD77F275}"/>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24" name="Tekstfelt 2023">
                    <a:extLst>
                      <a:ext uri="{FF2B5EF4-FFF2-40B4-BE49-F238E27FC236}">
                        <a16:creationId xmlns:a16="http://schemas.microsoft.com/office/drawing/2014/main" id="{001B4226-A876-074A-774F-3092029D901F}"/>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25" name="Tekstfelt 2024">
                    <a:extLst>
                      <a:ext uri="{FF2B5EF4-FFF2-40B4-BE49-F238E27FC236}">
                        <a16:creationId xmlns:a16="http://schemas.microsoft.com/office/drawing/2014/main" id="{49CC7DF8-F7EA-46EB-FC4B-8D735958A39C}"/>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26" name="Tekstfelt 2025">
                    <a:extLst>
                      <a:ext uri="{FF2B5EF4-FFF2-40B4-BE49-F238E27FC236}">
                        <a16:creationId xmlns:a16="http://schemas.microsoft.com/office/drawing/2014/main" id="{D1BEAF4F-1399-3EEF-B287-059E4FCEAE96}"/>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27" name="Tekstfelt 2026">
                    <a:extLst>
                      <a:ext uri="{FF2B5EF4-FFF2-40B4-BE49-F238E27FC236}">
                        <a16:creationId xmlns:a16="http://schemas.microsoft.com/office/drawing/2014/main" id="{24B2037E-B932-99D4-F51C-798FEB6381EF}"/>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28" name="Tekstfelt 2027">
                    <a:extLst>
                      <a:ext uri="{FF2B5EF4-FFF2-40B4-BE49-F238E27FC236}">
                        <a16:creationId xmlns:a16="http://schemas.microsoft.com/office/drawing/2014/main" id="{B53C27AD-41C4-54C2-8622-C0F512657227}"/>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29" name="Tekstfelt 2028">
                    <a:extLst>
                      <a:ext uri="{FF2B5EF4-FFF2-40B4-BE49-F238E27FC236}">
                        <a16:creationId xmlns:a16="http://schemas.microsoft.com/office/drawing/2014/main" id="{E8C5E153-B987-94E0-1595-51F50DFB00F1}"/>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30" name="Tekstfelt 2029">
                    <a:extLst>
                      <a:ext uri="{FF2B5EF4-FFF2-40B4-BE49-F238E27FC236}">
                        <a16:creationId xmlns:a16="http://schemas.microsoft.com/office/drawing/2014/main" id="{AD241D9E-A515-8038-56D3-E3257A768BBF}"/>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31" name="Tekstfelt 2030">
                    <a:extLst>
                      <a:ext uri="{FF2B5EF4-FFF2-40B4-BE49-F238E27FC236}">
                        <a16:creationId xmlns:a16="http://schemas.microsoft.com/office/drawing/2014/main" id="{78FCB07D-F7A6-E550-8764-64C53924C4EA}"/>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32" name="Tekstfelt 2031">
                    <a:extLst>
                      <a:ext uri="{FF2B5EF4-FFF2-40B4-BE49-F238E27FC236}">
                        <a16:creationId xmlns:a16="http://schemas.microsoft.com/office/drawing/2014/main" id="{D9B61A7E-6A65-446B-287B-58E93782A526}"/>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33" name="Tekstfelt 2032">
                    <a:extLst>
                      <a:ext uri="{FF2B5EF4-FFF2-40B4-BE49-F238E27FC236}">
                        <a16:creationId xmlns:a16="http://schemas.microsoft.com/office/drawing/2014/main" id="{E9212616-B4E9-4C68-C245-64FC33932B6F}"/>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34" name="Tekstfelt 2033">
                    <a:extLst>
                      <a:ext uri="{FF2B5EF4-FFF2-40B4-BE49-F238E27FC236}">
                        <a16:creationId xmlns:a16="http://schemas.microsoft.com/office/drawing/2014/main" id="{BF2A2E7D-AFDF-F9E2-AA00-7CBEE04F7051}"/>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35" name="Tekstfelt 2034">
                    <a:extLst>
                      <a:ext uri="{FF2B5EF4-FFF2-40B4-BE49-F238E27FC236}">
                        <a16:creationId xmlns:a16="http://schemas.microsoft.com/office/drawing/2014/main" id="{AC8CB0D6-E083-1932-4148-C99BA7AEE3F4}"/>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36" name="Tekstfelt 2035">
                    <a:extLst>
                      <a:ext uri="{FF2B5EF4-FFF2-40B4-BE49-F238E27FC236}">
                        <a16:creationId xmlns:a16="http://schemas.microsoft.com/office/drawing/2014/main" id="{DB76777F-7CE0-1A02-E645-70FE39AA780F}"/>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37" name="Tekstfelt 2036">
                    <a:extLst>
                      <a:ext uri="{FF2B5EF4-FFF2-40B4-BE49-F238E27FC236}">
                        <a16:creationId xmlns:a16="http://schemas.microsoft.com/office/drawing/2014/main" id="{3514F066-0F90-B837-0C8C-0B0FF219ECC3}"/>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38" name="Tekstfelt 2037">
                    <a:extLst>
                      <a:ext uri="{FF2B5EF4-FFF2-40B4-BE49-F238E27FC236}">
                        <a16:creationId xmlns:a16="http://schemas.microsoft.com/office/drawing/2014/main" id="{E97A9BB2-6BD6-D3F8-AEA8-11813044A467}"/>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39" name="Tekstfelt 2038">
                    <a:extLst>
                      <a:ext uri="{FF2B5EF4-FFF2-40B4-BE49-F238E27FC236}">
                        <a16:creationId xmlns:a16="http://schemas.microsoft.com/office/drawing/2014/main" id="{8BB24863-8797-71EC-F4C7-172B4423959A}"/>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40" name="Tekstfelt 2039">
                    <a:extLst>
                      <a:ext uri="{FF2B5EF4-FFF2-40B4-BE49-F238E27FC236}">
                        <a16:creationId xmlns:a16="http://schemas.microsoft.com/office/drawing/2014/main" id="{CE15C728-B833-3EDA-6F61-EEE6B5C7C313}"/>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41" name="Tekstfelt 2040">
                    <a:extLst>
                      <a:ext uri="{FF2B5EF4-FFF2-40B4-BE49-F238E27FC236}">
                        <a16:creationId xmlns:a16="http://schemas.microsoft.com/office/drawing/2014/main" id="{C9971648-35D0-D375-F647-E5FC9637BAE5}"/>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42" name="Tekstfelt 2041">
                    <a:extLst>
                      <a:ext uri="{FF2B5EF4-FFF2-40B4-BE49-F238E27FC236}">
                        <a16:creationId xmlns:a16="http://schemas.microsoft.com/office/drawing/2014/main" id="{03E1A4B3-C1C1-65F4-03BE-180A98DA7B06}"/>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43" name="Tekstfelt 2042">
                    <a:extLst>
                      <a:ext uri="{FF2B5EF4-FFF2-40B4-BE49-F238E27FC236}">
                        <a16:creationId xmlns:a16="http://schemas.microsoft.com/office/drawing/2014/main" id="{2D4A3E82-2235-19F3-BF67-2984AB7F107E}"/>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44" name="Tekstfelt 2043">
                    <a:extLst>
                      <a:ext uri="{FF2B5EF4-FFF2-40B4-BE49-F238E27FC236}">
                        <a16:creationId xmlns:a16="http://schemas.microsoft.com/office/drawing/2014/main" id="{E865D519-97BF-8E9C-E3BB-66650C88D11C}"/>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45" name="Tekstfelt 2044">
                    <a:extLst>
                      <a:ext uri="{FF2B5EF4-FFF2-40B4-BE49-F238E27FC236}">
                        <a16:creationId xmlns:a16="http://schemas.microsoft.com/office/drawing/2014/main" id="{9525B78E-6A2E-62D4-C223-F08A8EDEA3A1}"/>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46" name="Tekstfelt 2045">
                    <a:extLst>
                      <a:ext uri="{FF2B5EF4-FFF2-40B4-BE49-F238E27FC236}">
                        <a16:creationId xmlns:a16="http://schemas.microsoft.com/office/drawing/2014/main" id="{2F15271A-BA1F-2CA9-61CB-5094BEF90369}"/>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47" name="Tekstfelt 2046">
                    <a:extLst>
                      <a:ext uri="{FF2B5EF4-FFF2-40B4-BE49-F238E27FC236}">
                        <a16:creationId xmlns:a16="http://schemas.microsoft.com/office/drawing/2014/main" id="{03CD781E-34A6-D52D-1C0C-83E90992633C}"/>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48" name="Tekstfelt 2047">
                    <a:extLst>
                      <a:ext uri="{FF2B5EF4-FFF2-40B4-BE49-F238E27FC236}">
                        <a16:creationId xmlns:a16="http://schemas.microsoft.com/office/drawing/2014/main" id="{2399AAE0-53A8-96E7-924C-2F21C0A14900}"/>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49" name="Tekstfelt 2048">
                    <a:extLst>
                      <a:ext uri="{FF2B5EF4-FFF2-40B4-BE49-F238E27FC236}">
                        <a16:creationId xmlns:a16="http://schemas.microsoft.com/office/drawing/2014/main" id="{6B75238D-A52D-3555-6B7E-0B16AB76A9FA}"/>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50" name="Tekstfelt 2049">
                    <a:extLst>
                      <a:ext uri="{FF2B5EF4-FFF2-40B4-BE49-F238E27FC236}">
                        <a16:creationId xmlns:a16="http://schemas.microsoft.com/office/drawing/2014/main" id="{64A48362-FBF8-8997-87B7-B2BC954FB9BD}"/>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51" name="Tekstfelt 2050">
                    <a:extLst>
                      <a:ext uri="{FF2B5EF4-FFF2-40B4-BE49-F238E27FC236}">
                        <a16:creationId xmlns:a16="http://schemas.microsoft.com/office/drawing/2014/main" id="{7EF08E6C-F73F-6FA1-1F88-781FC11CBD17}"/>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52" name="Tekstfelt 2051">
                    <a:extLst>
                      <a:ext uri="{FF2B5EF4-FFF2-40B4-BE49-F238E27FC236}">
                        <a16:creationId xmlns:a16="http://schemas.microsoft.com/office/drawing/2014/main" id="{F79C7A1F-30F2-4A3A-4FDB-B0A884570395}"/>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17" name="Tekstfelt 2016">
                  <a:extLst>
                    <a:ext uri="{FF2B5EF4-FFF2-40B4-BE49-F238E27FC236}">
                      <a16:creationId xmlns:a16="http://schemas.microsoft.com/office/drawing/2014/main" id="{94B253BA-8E10-0B99-1C94-D3D19A1E9B35}"/>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18" name="Tekstfelt 2017">
                  <a:extLst>
                    <a:ext uri="{FF2B5EF4-FFF2-40B4-BE49-F238E27FC236}">
                      <a16:creationId xmlns:a16="http://schemas.microsoft.com/office/drawing/2014/main" id="{488AD7DD-7D41-8AEF-D974-0DE2B157976E}"/>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19" name="Tekstfelt 2018">
                  <a:extLst>
                    <a:ext uri="{FF2B5EF4-FFF2-40B4-BE49-F238E27FC236}">
                      <a16:creationId xmlns:a16="http://schemas.microsoft.com/office/drawing/2014/main" id="{89B6E384-21A8-1995-15C9-B25A894B0DA6}"/>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2" name="Gruppe 1831">
                <a:extLst>
                  <a:ext uri="{FF2B5EF4-FFF2-40B4-BE49-F238E27FC236}">
                    <a16:creationId xmlns:a16="http://schemas.microsoft.com/office/drawing/2014/main" id="{665894DA-3811-C428-BF3A-C1737F94D2DE}"/>
                  </a:ext>
                </a:extLst>
              </p:cNvPr>
              <p:cNvGrpSpPr/>
              <p:nvPr/>
            </p:nvGrpSpPr>
            <p:grpSpPr>
              <a:xfrm>
                <a:off x="1592543" y="1041111"/>
                <a:ext cx="641389" cy="5216305"/>
                <a:chOff x="2892468" y="1032983"/>
                <a:chExt cx="641389" cy="5216305"/>
              </a:xfrm>
            </p:grpSpPr>
            <p:grpSp>
              <p:nvGrpSpPr>
                <p:cNvPr id="1979" name="Gruppe 1978">
                  <a:extLst>
                    <a:ext uri="{FF2B5EF4-FFF2-40B4-BE49-F238E27FC236}">
                      <a16:creationId xmlns:a16="http://schemas.microsoft.com/office/drawing/2014/main" id="{41D28DDE-5324-C36B-336C-C24D9D1D56D7}"/>
                    </a:ext>
                  </a:extLst>
                </p:cNvPr>
                <p:cNvGrpSpPr/>
                <p:nvPr/>
              </p:nvGrpSpPr>
              <p:grpSpPr>
                <a:xfrm>
                  <a:off x="2892468" y="1032983"/>
                  <a:ext cx="641389" cy="5216305"/>
                  <a:chOff x="3475384" y="1188399"/>
                  <a:chExt cx="641389" cy="5216305"/>
                </a:xfrm>
              </p:grpSpPr>
              <p:sp>
                <p:nvSpPr>
                  <p:cNvPr id="1983" name="Tekstfelt 1982">
                    <a:extLst>
                      <a:ext uri="{FF2B5EF4-FFF2-40B4-BE49-F238E27FC236}">
                        <a16:creationId xmlns:a16="http://schemas.microsoft.com/office/drawing/2014/main" id="{8B6A09B9-D884-F039-47F0-9A6BC5CBA427}"/>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84" name="Tekstfelt 1983">
                    <a:extLst>
                      <a:ext uri="{FF2B5EF4-FFF2-40B4-BE49-F238E27FC236}">
                        <a16:creationId xmlns:a16="http://schemas.microsoft.com/office/drawing/2014/main" id="{96B8E72B-98D5-3CD5-0DC6-9A0A6C049B57}"/>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85" name="Tekstfelt 1984">
                    <a:extLst>
                      <a:ext uri="{FF2B5EF4-FFF2-40B4-BE49-F238E27FC236}">
                        <a16:creationId xmlns:a16="http://schemas.microsoft.com/office/drawing/2014/main" id="{02F1C6E2-023E-5188-00FF-C912823ED6C7}"/>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86" name="Tekstfelt 1985">
                    <a:extLst>
                      <a:ext uri="{FF2B5EF4-FFF2-40B4-BE49-F238E27FC236}">
                        <a16:creationId xmlns:a16="http://schemas.microsoft.com/office/drawing/2014/main" id="{61812798-BB34-8950-771F-AC9C35314AB7}"/>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87" name="Tekstfelt 1986">
                    <a:extLst>
                      <a:ext uri="{FF2B5EF4-FFF2-40B4-BE49-F238E27FC236}">
                        <a16:creationId xmlns:a16="http://schemas.microsoft.com/office/drawing/2014/main" id="{4D94B5CD-CFC3-C4FF-21D9-D2A59E776D21}"/>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88" name="Tekstfelt 1987">
                    <a:extLst>
                      <a:ext uri="{FF2B5EF4-FFF2-40B4-BE49-F238E27FC236}">
                        <a16:creationId xmlns:a16="http://schemas.microsoft.com/office/drawing/2014/main" id="{B0BE3742-9026-95E3-DD55-E84778DF38E5}"/>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89" name="Tekstfelt 1988">
                    <a:extLst>
                      <a:ext uri="{FF2B5EF4-FFF2-40B4-BE49-F238E27FC236}">
                        <a16:creationId xmlns:a16="http://schemas.microsoft.com/office/drawing/2014/main" id="{FF7FA3AC-D3AE-044B-89FB-2D3963D88771}"/>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90" name="Tekstfelt 1989">
                    <a:extLst>
                      <a:ext uri="{FF2B5EF4-FFF2-40B4-BE49-F238E27FC236}">
                        <a16:creationId xmlns:a16="http://schemas.microsoft.com/office/drawing/2014/main" id="{7D1DE307-6F40-A24F-7C98-58CC440AB541}"/>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91" name="Tekstfelt 1990">
                    <a:extLst>
                      <a:ext uri="{FF2B5EF4-FFF2-40B4-BE49-F238E27FC236}">
                        <a16:creationId xmlns:a16="http://schemas.microsoft.com/office/drawing/2014/main" id="{086B1266-0C21-594D-4F33-EE3C6CE526F7}"/>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92" name="Tekstfelt 1991">
                    <a:extLst>
                      <a:ext uri="{FF2B5EF4-FFF2-40B4-BE49-F238E27FC236}">
                        <a16:creationId xmlns:a16="http://schemas.microsoft.com/office/drawing/2014/main" id="{C48C55C1-A6F8-CFF7-433B-3C8038422B1B}"/>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93" name="Tekstfelt 1992">
                    <a:extLst>
                      <a:ext uri="{FF2B5EF4-FFF2-40B4-BE49-F238E27FC236}">
                        <a16:creationId xmlns:a16="http://schemas.microsoft.com/office/drawing/2014/main" id="{F43A13E7-2547-CC1D-BD08-1FB8D933E32C}"/>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94" name="Tekstfelt 1993">
                    <a:extLst>
                      <a:ext uri="{FF2B5EF4-FFF2-40B4-BE49-F238E27FC236}">
                        <a16:creationId xmlns:a16="http://schemas.microsoft.com/office/drawing/2014/main" id="{67022497-3EE3-4DB4-3C7B-DD3FEF75FAF5}"/>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95" name="Tekstfelt 1994">
                    <a:extLst>
                      <a:ext uri="{FF2B5EF4-FFF2-40B4-BE49-F238E27FC236}">
                        <a16:creationId xmlns:a16="http://schemas.microsoft.com/office/drawing/2014/main" id="{79E3E4C6-CF53-CEC7-4E0B-266543C7C545}"/>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96" name="Tekstfelt 1995">
                    <a:extLst>
                      <a:ext uri="{FF2B5EF4-FFF2-40B4-BE49-F238E27FC236}">
                        <a16:creationId xmlns:a16="http://schemas.microsoft.com/office/drawing/2014/main" id="{C651D40D-B74A-2516-87C8-2550924C94D4}"/>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97" name="Tekstfelt 1996">
                    <a:extLst>
                      <a:ext uri="{FF2B5EF4-FFF2-40B4-BE49-F238E27FC236}">
                        <a16:creationId xmlns:a16="http://schemas.microsoft.com/office/drawing/2014/main" id="{945EDBE5-E39D-ABD1-CB4F-0A4E54FDAADE}"/>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98" name="Tekstfelt 1997">
                    <a:extLst>
                      <a:ext uri="{FF2B5EF4-FFF2-40B4-BE49-F238E27FC236}">
                        <a16:creationId xmlns:a16="http://schemas.microsoft.com/office/drawing/2014/main" id="{7A89C727-19E3-33C4-4FA4-82607DAA6F3E}"/>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99" name="Tekstfelt 1998">
                    <a:extLst>
                      <a:ext uri="{FF2B5EF4-FFF2-40B4-BE49-F238E27FC236}">
                        <a16:creationId xmlns:a16="http://schemas.microsoft.com/office/drawing/2014/main" id="{6FAD866B-23CA-461D-4EF9-70FBCDB80A4F}"/>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00" name="Tekstfelt 1999">
                    <a:extLst>
                      <a:ext uri="{FF2B5EF4-FFF2-40B4-BE49-F238E27FC236}">
                        <a16:creationId xmlns:a16="http://schemas.microsoft.com/office/drawing/2014/main" id="{30601D2E-66C9-AC80-5FC8-B442FB31ABFB}"/>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01" name="Tekstfelt 2000">
                    <a:extLst>
                      <a:ext uri="{FF2B5EF4-FFF2-40B4-BE49-F238E27FC236}">
                        <a16:creationId xmlns:a16="http://schemas.microsoft.com/office/drawing/2014/main" id="{E535A049-A64E-3DA1-0F97-A1F161999E67}"/>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02" name="Tekstfelt 2001">
                    <a:extLst>
                      <a:ext uri="{FF2B5EF4-FFF2-40B4-BE49-F238E27FC236}">
                        <a16:creationId xmlns:a16="http://schemas.microsoft.com/office/drawing/2014/main" id="{93362E72-B5AA-5FFA-0554-EB554F577774}"/>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03" name="Tekstfelt 2002">
                    <a:extLst>
                      <a:ext uri="{FF2B5EF4-FFF2-40B4-BE49-F238E27FC236}">
                        <a16:creationId xmlns:a16="http://schemas.microsoft.com/office/drawing/2014/main" id="{0F78668A-C276-8E3B-3785-9291CCD43A54}"/>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04" name="Tekstfelt 2003">
                    <a:extLst>
                      <a:ext uri="{FF2B5EF4-FFF2-40B4-BE49-F238E27FC236}">
                        <a16:creationId xmlns:a16="http://schemas.microsoft.com/office/drawing/2014/main" id="{F5DB7AF7-AC98-8BE9-0F98-8BA62071FB37}"/>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05" name="Tekstfelt 2004">
                    <a:extLst>
                      <a:ext uri="{FF2B5EF4-FFF2-40B4-BE49-F238E27FC236}">
                        <a16:creationId xmlns:a16="http://schemas.microsoft.com/office/drawing/2014/main" id="{963EC493-516C-071F-2B0F-85F54DED7308}"/>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06" name="Tekstfelt 2005">
                    <a:extLst>
                      <a:ext uri="{FF2B5EF4-FFF2-40B4-BE49-F238E27FC236}">
                        <a16:creationId xmlns:a16="http://schemas.microsoft.com/office/drawing/2014/main" id="{BC96952C-D658-94A8-EA41-D76E784290EF}"/>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07" name="Tekstfelt 2006">
                    <a:extLst>
                      <a:ext uri="{FF2B5EF4-FFF2-40B4-BE49-F238E27FC236}">
                        <a16:creationId xmlns:a16="http://schemas.microsoft.com/office/drawing/2014/main" id="{AA7367D4-7852-4A1F-CAD0-CDC76E153E57}"/>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08" name="Tekstfelt 2007">
                    <a:extLst>
                      <a:ext uri="{FF2B5EF4-FFF2-40B4-BE49-F238E27FC236}">
                        <a16:creationId xmlns:a16="http://schemas.microsoft.com/office/drawing/2014/main" id="{5074C492-2EE9-1C57-A40D-699E8F852F8F}"/>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09" name="Tekstfelt 2008">
                    <a:extLst>
                      <a:ext uri="{FF2B5EF4-FFF2-40B4-BE49-F238E27FC236}">
                        <a16:creationId xmlns:a16="http://schemas.microsoft.com/office/drawing/2014/main" id="{F778D89D-1B86-6219-BBAA-8B0005AD39F8}"/>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10" name="Tekstfelt 2009">
                    <a:extLst>
                      <a:ext uri="{FF2B5EF4-FFF2-40B4-BE49-F238E27FC236}">
                        <a16:creationId xmlns:a16="http://schemas.microsoft.com/office/drawing/2014/main" id="{465F52D9-4EAC-B98C-5B58-1D6EECCB5D08}"/>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11" name="Tekstfelt 2010">
                    <a:extLst>
                      <a:ext uri="{FF2B5EF4-FFF2-40B4-BE49-F238E27FC236}">
                        <a16:creationId xmlns:a16="http://schemas.microsoft.com/office/drawing/2014/main" id="{1149BF4F-5F3D-FF84-FABB-11CB4DB03727}"/>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12" name="Tekstfelt 2011">
                    <a:extLst>
                      <a:ext uri="{FF2B5EF4-FFF2-40B4-BE49-F238E27FC236}">
                        <a16:creationId xmlns:a16="http://schemas.microsoft.com/office/drawing/2014/main" id="{B7235A65-1873-5D10-2AEA-1531B45EC73F}"/>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13" name="Tekstfelt 2012">
                    <a:extLst>
                      <a:ext uri="{FF2B5EF4-FFF2-40B4-BE49-F238E27FC236}">
                        <a16:creationId xmlns:a16="http://schemas.microsoft.com/office/drawing/2014/main" id="{D93D4FB9-543C-5179-753D-32312A233157}"/>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14" name="Tekstfelt 2013">
                    <a:extLst>
                      <a:ext uri="{FF2B5EF4-FFF2-40B4-BE49-F238E27FC236}">
                        <a16:creationId xmlns:a16="http://schemas.microsoft.com/office/drawing/2014/main" id="{B6A5A763-EEC7-AB2D-DFA1-81D51C70105B}"/>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15" name="Tekstfelt 2014">
                    <a:extLst>
                      <a:ext uri="{FF2B5EF4-FFF2-40B4-BE49-F238E27FC236}">
                        <a16:creationId xmlns:a16="http://schemas.microsoft.com/office/drawing/2014/main" id="{BD437F6B-D8E5-16CE-D305-9F6F611DE7E6}"/>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80" name="Tekstfelt 1979">
                  <a:extLst>
                    <a:ext uri="{FF2B5EF4-FFF2-40B4-BE49-F238E27FC236}">
                      <a16:creationId xmlns:a16="http://schemas.microsoft.com/office/drawing/2014/main" id="{101717F2-6701-DEDF-06DC-BEBF14989451}"/>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81" name="Tekstfelt 1980">
                  <a:extLst>
                    <a:ext uri="{FF2B5EF4-FFF2-40B4-BE49-F238E27FC236}">
                      <a16:creationId xmlns:a16="http://schemas.microsoft.com/office/drawing/2014/main" id="{378C2E3B-8E7A-84C4-902B-676B43770595}"/>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82" name="Tekstfelt 1981">
                  <a:extLst>
                    <a:ext uri="{FF2B5EF4-FFF2-40B4-BE49-F238E27FC236}">
                      <a16:creationId xmlns:a16="http://schemas.microsoft.com/office/drawing/2014/main" id="{0796E88B-0A9A-71AF-33E6-C0C7186D77BB}"/>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3" name="Gruppe 1832">
                <a:extLst>
                  <a:ext uri="{FF2B5EF4-FFF2-40B4-BE49-F238E27FC236}">
                    <a16:creationId xmlns:a16="http://schemas.microsoft.com/office/drawing/2014/main" id="{8733854E-94C6-D843-AFEC-75C72A97FDA6}"/>
                  </a:ext>
                </a:extLst>
              </p:cNvPr>
              <p:cNvGrpSpPr/>
              <p:nvPr/>
            </p:nvGrpSpPr>
            <p:grpSpPr>
              <a:xfrm>
                <a:off x="1159795" y="1034606"/>
                <a:ext cx="641389" cy="5216305"/>
                <a:chOff x="2892468" y="1032983"/>
                <a:chExt cx="641389" cy="5216305"/>
              </a:xfrm>
            </p:grpSpPr>
            <p:grpSp>
              <p:nvGrpSpPr>
                <p:cNvPr id="1942" name="Gruppe 1941">
                  <a:extLst>
                    <a:ext uri="{FF2B5EF4-FFF2-40B4-BE49-F238E27FC236}">
                      <a16:creationId xmlns:a16="http://schemas.microsoft.com/office/drawing/2014/main" id="{79C771B8-9480-2DE4-6399-461917640032}"/>
                    </a:ext>
                  </a:extLst>
                </p:cNvPr>
                <p:cNvGrpSpPr/>
                <p:nvPr/>
              </p:nvGrpSpPr>
              <p:grpSpPr>
                <a:xfrm>
                  <a:off x="2892468" y="1032983"/>
                  <a:ext cx="641389" cy="5216305"/>
                  <a:chOff x="3475384" y="1188399"/>
                  <a:chExt cx="641389" cy="5216305"/>
                </a:xfrm>
              </p:grpSpPr>
              <p:sp>
                <p:nvSpPr>
                  <p:cNvPr id="1946" name="Tekstfelt 1945">
                    <a:extLst>
                      <a:ext uri="{FF2B5EF4-FFF2-40B4-BE49-F238E27FC236}">
                        <a16:creationId xmlns:a16="http://schemas.microsoft.com/office/drawing/2014/main" id="{D0E7C96D-3A8B-708B-23FA-851A4A78FA94}"/>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47" name="Tekstfelt 1946">
                    <a:extLst>
                      <a:ext uri="{FF2B5EF4-FFF2-40B4-BE49-F238E27FC236}">
                        <a16:creationId xmlns:a16="http://schemas.microsoft.com/office/drawing/2014/main" id="{1940043C-3E40-866A-8781-AFFFE985E81D}"/>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48" name="Tekstfelt 1947">
                    <a:extLst>
                      <a:ext uri="{FF2B5EF4-FFF2-40B4-BE49-F238E27FC236}">
                        <a16:creationId xmlns:a16="http://schemas.microsoft.com/office/drawing/2014/main" id="{C364127A-3853-D040-C0A2-1992821387D3}"/>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49" name="Tekstfelt 1948">
                    <a:extLst>
                      <a:ext uri="{FF2B5EF4-FFF2-40B4-BE49-F238E27FC236}">
                        <a16:creationId xmlns:a16="http://schemas.microsoft.com/office/drawing/2014/main" id="{A8479B71-A9AE-7EB3-B7EF-CBDE8055C0C9}"/>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50" name="Tekstfelt 1949">
                    <a:extLst>
                      <a:ext uri="{FF2B5EF4-FFF2-40B4-BE49-F238E27FC236}">
                        <a16:creationId xmlns:a16="http://schemas.microsoft.com/office/drawing/2014/main" id="{F4C09ACD-118A-12FA-782C-065CCA12C8B1}"/>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51" name="Tekstfelt 1950">
                    <a:extLst>
                      <a:ext uri="{FF2B5EF4-FFF2-40B4-BE49-F238E27FC236}">
                        <a16:creationId xmlns:a16="http://schemas.microsoft.com/office/drawing/2014/main" id="{2847FE11-D44C-808D-6A0C-3B8EBCE2AEB7}"/>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52" name="Tekstfelt 1951">
                    <a:extLst>
                      <a:ext uri="{FF2B5EF4-FFF2-40B4-BE49-F238E27FC236}">
                        <a16:creationId xmlns:a16="http://schemas.microsoft.com/office/drawing/2014/main" id="{4E95A2AE-6894-3BDD-FC9E-309E98FB7F7A}"/>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53" name="Tekstfelt 1952">
                    <a:extLst>
                      <a:ext uri="{FF2B5EF4-FFF2-40B4-BE49-F238E27FC236}">
                        <a16:creationId xmlns:a16="http://schemas.microsoft.com/office/drawing/2014/main" id="{12B0052C-9F46-55C0-9B37-002A54740E26}"/>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54" name="Tekstfelt 1953">
                    <a:extLst>
                      <a:ext uri="{FF2B5EF4-FFF2-40B4-BE49-F238E27FC236}">
                        <a16:creationId xmlns:a16="http://schemas.microsoft.com/office/drawing/2014/main" id="{3180C5FF-539E-326A-D3E3-ADF30B81F849}"/>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55" name="Tekstfelt 1954">
                    <a:extLst>
                      <a:ext uri="{FF2B5EF4-FFF2-40B4-BE49-F238E27FC236}">
                        <a16:creationId xmlns:a16="http://schemas.microsoft.com/office/drawing/2014/main" id="{8B2C5C6D-B388-9D88-A252-0E65D5F6B109}"/>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56" name="Tekstfelt 1955">
                    <a:extLst>
                      <a:ext uri="{FF2B5EF4-FFF2-40B4-BE49-F238E27FC236}">
                        <a16:creationId xmlns:a16="http://schemas.microsoft.com/office/drawing/2014/main" id="{C112AB29-80FC-9303-1F32-23B300EEE7EC}"/>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57" name="Tekstfelt 1956">
                    <a:extLst>
                      <a:ext uri="{FF2B5EF4-FFF2-40B4-BE49-F238E27FC236}">
                        <a16:creationId xmlns:a16="http://schemas.microsoft.com/office/drawing/2014/main" id="{8524FDB0-6142-EA9C-6108-0FCDD77822D7}"/>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58" name="Tekstfelt 1957">
                    <a:extLst>
                      <a:ext uri="{FF2B5EF4-FFF2-40B4-BE49-F238E27FC236}">
                        <a16:creationId xmlns:a16="http://schemas.microsoft.com/office/drawing/2014/main" id="{2635550C-1E79-C204-71EF-28D42AA77C60}"/>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59" name="Tekstfelt 1958">
                    <a:extLst>
                      <a:ext uri="{FF2B5EF4-FFF2-40B4-BE49-F238E27FC236}">
                        <a16:creationId xmlns:a16="http://schemas.microsoft.com/office/drawing/2014/main" id="{7CFACE7E-AB61-5828-74B0-B0CEDA1F3E49}"/>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60" name="Tekstfelt 1959">
                    <a:extLst>
                      <a:ext uri="{FF2B5EF4-FFF2-40B4-BE49-F238E27FC236}">
                        <a16:creationId xmlns:a16="http://schemas.microsoft.com/office/drawing/2014/main" id="{FD850362-25CC-9A01-C435-2CE0AB8CD0E4}"/>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61" name="Tekstfelt 1960">
                    <a:extLst>
                      <a:ext uri="{FF2B5EF4-FFF2-40B4-BE49-F238E27FC236}">
                        <a16:creationId xmlns:a16="http://schemas.microsoft.com/office/drawing/2014/main" id="{CEE8D119-D027-6124-550C-07E8A2901C4C}"/>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62" name="Tekstfelt 1961">
                    <a:extLst>
                      <a:ext uri="{FF2B5EF4-FFF2-40B4-BE49-F238E27FC236}">
                        <a16:creationId xmlns:a16="http://schemas.microsoft.com/office/drawing/2014/main" id="{435A34E9-4044-B2B8-0A77-3731E4402C70}"/>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63" name="Tekstfelt 1962">
                    <a:extLst>
                      <a:ext uri="{FF2B5EF4-FFF2-40B4-BE49-F238E27FC236}">
                        <a16:creationId xmlns:a16="http://schemas.microsoft.com/office/drawing/2014/main" id="{8A8D98E7-D590-10AF-0022-B26E2C49F8CC}"/>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64" name="Tekstfelt 1963">
                    <a:extLst>
                      <a:ext uri="{FF2B5EF4-FFF2-40B4-BE49-F238E27FC236}">
                        <a16:creationId xmlns:a16="http://schemas.microsoft.com/office/drawing/2014/main" id="{7286B16B-F23A-9F43-936E-D0F2B63BE9FD}"/>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65" name="Tekstfelt 1964">
                    <a:extLst>
                      <a:ext uri="{FF2B5EF4-FFF2-40B4-BE49-F238E27FC236}">
                        <a16:creationId xmlns:a16="http://schemas.microsoft.com/office/drawing/2014/main" id="{45ED581E-8175-1AA5-B5D8-C4AF226A7303}"/>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66" name="Tekstfelt 1965">
                    <a:extLst>
                      <a:ext uri="{FF2B5EF4-FFF2-40B4-BE49-F238E27FC236}">
                        <a16:creationId xmlns:a16="http://schemas.microsoft.com/office/drawing/2014/main" id="{7BE0B80F-AD21-028C-D2BB-126250C5B7E4}"/>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67" name="Tekstfelt 1966">
                    <a:extLst>
                      <a:ext uri="{FF2B5EF4-FFF2-40B4-BE49-F238E27FC236}">
                        <a16:creationId xmlns:a16="http://schemas.microsoft.com/office/drawing/2014/main" id="{EA64A3F4-E4E3-2260-9990-350EA31CC09F}"/>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68" name="Tekstfelt 1967">
                    <a:extLst>
                      <a:ext uri="{FF2B5EF4-FFF2-40B4-BE49-F238E27FC236}">
                        <a16:creationId xmlns:a16="http://schemas.microsoft.com/office/drawing/2014/main" id="{26D0C7D7-3257-BE48-BD62-50312A14D398}"/>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69" name="Tekstfelt 1968">
                    <a:extLst>
                      <a:ext uri="{FF2B5EF4-FFF2-40B4-BE49-F238E27FC236}">
                        <a16:creationId xmlns:a16="http://schemas.microsoft.com/office/drawing/2014/main" id="{DC9F45C9-3B41-960D-B002-CD07DFB8A512}"/>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70" name="Tekstfelt 1969">
                    <a:extLst>
                      <a:ext uri="{FF2B5EF4-FFF2-40B4-BE49-F238E27FC236}">
                        <a16:creationId xmlns:a16="http://schemas.microsoft.com/office/drawing/2014/main" id="{B973BCD4-1EED-907A-2516-514B586EC531}"/>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71" name="Tekstfelt 1970">
                    <a:extLst>
                      <a:ext uri="{FF2B5EF4-FFF2-40B4-BE49-F238E27FC236}">
                        <a16:creationId xmlns:a16="http://schemas.microsoft.com/office/drawing/2014/main" id="{01A1FE36-D198-8621-40FE-FABDFC946E59}"/>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72" name="Tekstfelt 1971">
                    <a:extLst>
                      <a:ext uri="{FF2B5EF4-FFF2-40B4-BE49-F238E27FC236}">
                        <a16:creationId xmlns:a16="http://schemas.microsoft.com/office/drawing/2014/main" id="{293714E5-510E-BF98-AE3B-2A2A6C090974}"/>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73" name="Tekstfelt 1972">
                    <a:extLst>
                      <a:ext uri="{FF2B5EF4-FFF2-40B4-BE49-F238E27FC236}">
                        <a16:creationId xmlns:a16="http://schemas.microsoft.com/office/drawing/2014/main" id="{CF9FF4B0-6ACF-4532-36EC-1F7BCF923CBE}"/>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74" name="Tekstfelt 1973">
                    <a:extLst>
                      <a:ext uri="{FF2B5EF4-FFF2-40B4-BE49-F238E27FC236}">
                        <a16:creationId xmlns:a16="http://schemas.microsoft.com/office/drawing/2014/main" id="{5C5652DD-0C42-D091-5588-BE4B349635F7}"/>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75" name="Tekstfelt 1974">
                    <a:extLst>
                      <a:ext uri="{FF2B5EF4-FFF2-40B4-BE49-F238E27FC236}">
                        <a16:creationId xmlns:a16="http://schemas.microsoft.com/office/drawing/2014/main" id="{70CF3AB9-5920-6ECB-D173-EE93B702CB81}"/>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76" name="Tekstfelt 1975">
                    <a:extLst>
                      <a:ext uri="{FF2B5EF4-FFF2-40B4-BE49-F238E27FC236}">
                        <a16:creationId xmlns:a16="http://schemas.microsoft.com/office/drawing/2014/main" id="{427C507C-9C54-3BE1-C483-91321B1D71E9}"/>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977" name="Tekstfelt 1976">
                    <a:extLst>
                      <a:ext uri="{FF2B5EF4-FFF2-40B4-BE49-F238E27FC236}">
                        <a16:creationId xmlns:a16="http://schemas.microsoft.com/office/drawing/2014/main" id="{08861076-97E1-5753-5C70-FA020C090769}"/>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978" name="Tekstfelt 1977">
                    <a:extLst>
                      <a:ext uri="{FF2B5EF4-FFF2-40B4-BE49-F238E27FC236}">
                        <a16:creationId xmlns:a16="http://schemas.microsoft.com/office/drawing/2014/main" id="{04AD9CFE-0B70-DEFF-5888-544CCBFA7686}"/>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43" name="Tekstfelt 1942">
                  <a:extLst>
                    <a:ext uri="{FF2B5EF4-FFF2-40B4-BE49-F238E27FC236}">
                      <a16:creationId xmlns:a16="http://schemas.microsoft.com/office/drawing/2014/main" id="{624612A8-28B8-01A5-BECE-54CCF58A07B0}"/>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44" name="Tekstfelt 1943">
                  <a:extLst>
                    <a:ext uri="{FF2B5EF4-FFF2-40B4-BE49-F238E27FC236}">
                      <a16:creationId xmlns:a16="http://schemas.microsoft.com/office/drawing/2014/main" id="{6FB2E3D1-1894-2646-12C0-9F807089C4FF}"/>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45" name="Tekstfelt 1944">
                  <a:extLst>
                    <a:ext uri="{FF2B5EF4-FFF2-40B4-BE49-F238E27FC236}">
                      <a16:creationId xmlns:a16="http://schemas.microsoft.com/office/drawing/2014/main" id="{59200981-60A5-4751-9F34-D0B52A5C2C50}"/>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4" name="Gruppe 1833">
                <a:extLst>
                  <a:ext uri="{FF2B5EF4-FFF2-40B4-BE49-F238E27FC236}">
                    <a16:creationId xmlns:a16="http://schemas.microsoft.com/office/drawing/2014/main" id="{99C4F500-F1CA-1681-EA62-AE013686C95E}"/>
                  </a:ext>
                </a:extLst>
              </p:cNvPr>
              <p:cNvGrpSpPr/>
              <p:nvPr/>
            </p:nvGrpSpPr>
            <p:grpSpPr>
              <a:xfrm>
                <a:off x="732574" y="1038389"/>
                <a:ext cx="641389" cy="5216305"/>
                <a:chOff x="2892468" y="1032983"/>
                <a:chExt cx="641389" cy="5216305"/>
              </a:xfrm>
            </p:grpSpPr>
            <p:grpSp>
              <p:nvGrpSpPr>
                <p:cNvPr id="1905" name="Gruppe 1904">
                  <a:extLst>
                    <a:ext uri="{FF2B5EF4-FFF2-40B4-BE49-F238E27FC236}">
                      <a16:creationId xmlns:a16="http://schemas.microsoft.com/office/drawing/2014/main" id="{B8CCAE1C-5071-4C2E-DE52-F5EC88F4096D}"/>
                    </a:ext>
                  </a:extLst>
                </p:cNvPr>
                <p:cNvGrpSpPr/>
                <p:nvPr/>
              </p:nvGrpSpPr>
              <p:grpSpPr>
                <a:xfrm>
                  <a:off x="2892468" y="1032983"/>
                  <a:ext cx="641389" cy="5216305"/>
                  <a:chOff x="3475384" y="1188399"/>
                  <a:chExt cx="641389" cy="5216305"/>
                </a:xfrm>
              </p:grpSpPr>
              <p:sp>
                <p:nvSpPr>
                  <p:cNvPr id="1909" name="Tekstfelt 1908">
                    <a:extLst>
                      <a:ext uri="{FF2B5EF4-FFF2-40B4-BE49-F238E27FC236}">
                        <a16:creationId xmlns:a16="http://schemas.microsoft.com/office/drawing/2014/main" id="{617CFAD5-6B58-A864-A78E-78F4146C69F5}"/>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10" name="Tekstfelt 1909">
                    <a:extLst>
                      <a:ext uri="{FF2B5EF4-FFF2-40B4-BE49-F238E27FC236}">
                        <a16:creationId xmlns:a16="http://schemas.microsoft.com/office/drawing/2014/main" id="{C5036F21-8696-D1D2-0883-2E78917E8868}"/>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11" name="Tekstfelt 1910">
                    <a:extLst>
                      <a:ext uri="{FF2B5EF4-FFF2-40B4-BE49-F238E27FC236}">
                        <a16:creationId xmlns:a16="http://schemas.microsoft.com/office/drawing/2014/main" id="{5739C20F-9FC0-FF75-1F2E-21C83D75EBFC}"/>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12" name="Tekstfelt 1911">
                    <a:extLst>
                      <a:ext uri="{FF2B5EF4-FFF2-40B4-BE49-F238E27FC236}">
                        <a16:creationId xmlns:a16="http://schemas.microsoft.com/office/drawing/2014/main" id="{EFC37307-2BE6-ABD4-5585-22F2566FC59A}"/>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13" name="Tekstfelt 1912">
                    <a:extLst>
                      <a:ext uri="{FF2B5EF4-FFF2-40B4-BE49-F238E27FC236}">
                        <a16:creationId xmlns:a16="http://schemas.microsoft.com/office/drawing/2014/main" id="{FA2095B4-55E8-2EA9-24AA-0A883997AE92}"/>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14" name="Tekstfelt 1913">
                    <a:extLst>
                      <a:ext uri="{FF2B5EF4-FFF2-40B4-BE49-F238E27FC236}">
                        <a16:creationId xmlns:a16="http://schemas.microsoft.com/office/drawing/2014/main" id="{E978F8A1-3E64-1AE5-5408-814CE06A4FBE}"/>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15" name="Tekstfelt 1914">
                    <a:extLst>
                      <a:ext uri="{FF2B5EF4-FFF2-40B4-BE49-F238E27FC236}">
                        <a16:creationId xmlns:a16="http://schemas.microsoft.com/office/drawing/2014/main" id="{3800C94A-ADB9-9D74-08DD-0C0A575F6231}"/>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16" name="Tekstfelt 1915">
                    <a:extLst>
                      <a:ext uri="{FF2B5EF4-FFF2-40B4-BE49-F238E27FC236}">
                        <a16:creationId xmlns:a16="http://schemas.microsoft.com/office/drawing/2014/main" id="{3384CAC4-3C92-B1C2-50AD-96A4822D66B4}"/>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17" name="Tekstfelt 1916">
                    <a:extLst>
                      <a:ext uri="{FF2B5EF4-FFF2-40B4-BE49-F238E27FC236}">
                        <a16:creationId xmlns:a16="http://schemas.microsoft.com/office/drawing/2014/main" id="{F6B1BD8A-AD65-E672-FF01-6ED8091165DB}"/>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18" name="Tekstfelt 1917">
                    <a:extLst>
                      <a:ext uri="{FF2B5EF4-FFF2-40B4-BE49-F238E27FC236}">
                        <a16:creationId xmlns:a16="http://schemas.microsoft.com/office/drawing/2014/main" id="{5E3D6559-A2DA-0286-2F47-C9385EE3AB45}"/>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19" name="Tekstfelt 1918">
                    <a:extLst>
                      <a:ext uri="{FF2B5EF4-FFF2-40B4-BE49-F238E27FC236}">
                        <a16:creationId xmlns:a16="http://schemas.microsoft.com/office/drawing/2014/main" id="{1A496BEF-72FE-4F9B-51FB-9D863355B2CD}"/>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20" name="Tekstfelt 1919">
                    <a:extLst>
                      <a:ext uri="{FF2B5EF4-FFF2-40B4-BE49-F238E27FC236}">
                        <a16:creationId xmlns:a16="http://schemas.microsoft.com/office/drawing/2014/main" id="{992EB8A3-DC19-1140-1105-60CC19CB0C57}"/>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21" name="Tekstfelt 1920">
                    <a:extLst>
                      <a:ext uri="{FF2B5EF4-FFF2-40B4-BE49-F238E27FC236}">
                        <a16:creationId xmlns:a16="http://schemas.microsoft.com/office/drawing/2014/main" id="{71E3FDC2-9EFF-3540-0B69-9F71A6F7AD86}"/>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22" name="Tekstfelt 1921">
                    <a:extLst>
                      <a:ext uri="{FF2B5EF4-FFF2-40B4-BE49-F238E27FC236}">
                        <a16:creationId xmlns:a16="http://schemas.microsoft.com/office/drawing/2014/main" id="{F7D49D12-F269-87DD-6AB1-7247F7E6D41D}"/>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23" name="Tekstfelt 1922">
                    <a:extLst>
                      <a:ext uri="{FF2B5EF4-FFF2-40B4-BE49-F238E27FC236}">
                        <a16:creationId xmlns:a16="http://schemas.microsoft.com/office/drawing/2014/main" id="{BEF55636-C1A9-543D-9ED5-FD3240BD1FAD}"/>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24" name="Tekstfelt 1923">
                    <a:extLst>
                      <a:ext uri="{FF2B5EF4-FFF2-40B4-BE49-F238E27FC236}">
                        <a16:creationId xmlns:a16="http://schemas.microsoft.com/office/drawing/2014/main" id="{1A8559A0-A339-A816-2F46-7DA383249A53}"/>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25" name="Tekstfelt 1924">
                    <a:extLst>
                      <a:ext uri="{FF2B5EF4-FFF2-40B4-BE49-F238E27FC236}">
                        <a16:creationId xmlns:a16="http://schemas.microsoft.com/office/drawing/2014/main" id="{4F62D5A0-A962-C3E7-F203-8B41E1BE7BB9}"/>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26" name="Tekstfelt 1925">
                    <a:extLst>
                      <a:ext uri="{FF2B5EF4-FFF2-40B4-BE49-F238E27FC236}">
                        <a16:creationId xmlns:a16="http://schemas.microsoft.com/office/drawing/2014/main" id="{780D14CB-5F12-24DB-0E88-D475B444BA88}"/>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27" name="Tekstfelt 1926">
                    <a:extLst>
                      <a:ext uri="{FF2B5EF4-FFF2-40B4-BE49-F238E27FC236}">
                        <a16:creationId xmlns:a16="http://schemas.microsoft.com/office/drawing/2014/main" id="{8DB4B1FB-D3A4-9CA8-595C-34B0E85AB4BC}"/>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28" name="Tekstfelt 1927">
                    <a:extLst>
                      <a:ext uri="{FF2B5EF4-FFF2-40B4-BE49-F238E27FC236}">
                        <a16:creationId xmlns:a16="http://schemas.microsoft.com/office/drawing/2014/main" id="{EA452D79-8E79-99F0-6611-FD38D6A41CB7}"/>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29" name="Tekstfelt 1928">
                    <a:extLst>
                      <a:ext uri="{FF2B5EF4-FFF2-40B4-BE49-F238E27FC236}">
                        <a16:creationId xmlns:a16="http://schemas.microsoft.com/office/drawing/2014/main" id="{578C2E5C-665E-29E7-246C-D8D4D5029ED8}"/>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30" name="Tekstfelt 1929">
                    <a:extLst>
                      <a:ext uri="{FF2B5EF4-FFF2-40B4-BE49-F238E27FC236}">
                        <a16:creationId xmlns:a16="http://schemas.microsoft.com/office/drawing/2014/main" id="{5C551ADE-D151-7388-7ED7-3B85B5246E80}"/>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31" name="Tekstfelt 1930">
                    <a:extLst>
                      <a:ext uri="{FF2B5EF4-FFF2-40B4-BE49-F238E27FC236}">
                        <a16:creationId xmlns:a16="http://schemas.microsoft.com/office/drawing/2014/main" id="{B1535325-80D1-9137-2EBE-5B093E207E9D}"/>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32" name="Tekstfelt 1931">
                    <a:extLst>
                      <a:ext uri="{FF2B5EF4-FFF2-40B4-BE49-F238E27FC236}">
                        <a16:creationId xmlns:a16="http://schemas.microsoft.com/office/drawing/2014/main" id="{C1D4328E-3D60-BFF6-5A35-F9189BC87CE9}"/>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33" name="Tekstfelt 1932">
                    <a:extLst>
                      <a:ext uri="{FF2B5EF4-FFF2-40B4-BE49-F238E27FC236}">
                        <a16:creationId xmlns:a16="http://schemas.microsoft.com/office/drawing/2014/main" id="{6736488A-3EC2-157B-A7F5-74E836D22622}"/>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34" name="Tekstfelt 1933">
                    <a:extLst>
                      <a:ext uri="{FF2B5EF4-FFF2-40B4-BE49-F238E27FC236}">
                        <a16:creationId xmlns:a16="http://schemas.microsoft.com/office/drawing/2014/main" id="{E6CD11C7-4C8A-D03A-A70B-AF9BDF39E2FB}"/>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35" name="Tekstfelt 1934">
                    <a:extLst>
                      <a:ext uri="{FF2B5EF4-FFF2-40B4-BE49-F238E27FC236}">
                        <a16:creationId xmlns:a16="http://schemas.microsoft.com/office/drawing/2014/main" id="{EBCD8424-3A90-7A3A-5FC5-F4405F3B1CBD}"/>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36" name="Tekstfelt 1935">
                    <a:extLst>
                      <a:ext uri="{FF2B5EF4-FFF2-40B4-BE49-F238E27FC236}">
                        <a16:creationId xmlns:a16="http://schemas.microsoft.com/office/drawing/2014/main" id="{794ED85F-DDC3-E946-615B-382DF33C1983}"/>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37" name="Tekstfelt 1936">
                    <a:extLst>
                      <a:ext uri="{FF2B5EF4-FFF2-40B4-BE49-F238E27FC236}">
                        <a16:creationId xmlns:a16="http://schemas.microsoft.com/office/drawing/2014/main" id="{9CE24336-9CDD-6DD1-28A5-1AAF28654621}"/>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38" name="Tekstfelt 1937">
                    <a:extLst>
                      <a:ext uri="{FF2B5EF4-FFF2-40B4-BE49-F238E27FC236}">
                        <a16:creationId xmlns:a16="http://schemas.microsoft.com/office/drawing/2014/main" id="{4458D49E-7A39-E902-B5F0-44318C4B1F41}"/>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39" name="Tekstfelt 1938">
                    <a:extLst>
                      <a:ext uri="{FF2B5EF4-FFF2-40B4-BE49-F238E27FC236}">
                        <a16:creationId xmlns:a16="http://schemas.microsoft.com/office/drawing/2014/main" id="{7134F394-D2A1-E06F-77DF-09EAC7A41B3C}"/>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40" name="Tekstfelt 1939">
                    <a:extLst>
                      <a:ext uri="{FF2B5EF4-FFF2-40B4-BE49-F238E27FC236}">
                        <a16:creationId xmlns:a16="http://schemas.microsoft.com/office/drawing/2014/main" id="{199004EF-BAA5-B8C8-212E-3D5A253539AE}"/>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41" name="Tekstfelt 1940">
                    <a:extLst>
                      <a:ext uri="{FF2B5EF4-FFF2-40B4-BE49-F238E27FC236}">
                        <a16:creationId xmlns:a16="http://schemas.microsoft.com/office/drawing/2014/main" id="{2633EA0C-93A8-10B9-5E58-B3578282A72F}"/>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906" name="Tekstfelt 1905">
                  <a:extLst>
                    <a:ext uri="{FF2B5EF4-FFF2-40B4-BE49-F238E27FC236}">
                      <a16:creationId xmlns:a16="http://schemas.microsoft.com/office/drawing/2014/main" id="{45A01221-658D-975E-EC3B-A44A7670C087}"/>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07" name="Tekstfelt 1906">
                  <a:extLst>
                    <a:ext uri="{FF2B5EF4-FFF2-40B4-BE49-F238E27FC236}">
                      <a16:creationId xmlns:a16="http://schemas.microsoft.com/office/drawing/2014/main" id="{449EAE11-E200-E38C-B1E5-EA8D4C8D16C8}"/>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08" name="Tekstfelt 1907">
                  <a:extLst>
                    <a:ext uri="{FF2B5EF4-FFF2-40B4-BE49-F238E27FC236}">
                      <a16:creationId xmlns:a16="http://schemas.microsoft.com/office/drawing/2014/main" id="{AA647CDD-7AF8-D1E0-C017-EB9C2D196160}"/>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5" name="Gruppe 1834">
                <a:extLst>
                  <a:ext uri="{FF2B5EF4-FFF2-40B4-BE49-F238E27FC236}">
                    <a16:creationId xmlns:a16="http://schemas.microsoft.com/office/drawing/2014/main" id="{396AB174-0D32-A028-3353-1282FD729530}"/>
                  </a:ext>
                </a:extLst>
              </p:cNvPr>
              <p:cNvGrpSpPr/>
              <p:nvPr/>
            </p:nvGrpSpPr>
            <p:grpSpPr>
              <a:xfrm>
                <a:off x="286844" y="1475337"/>
                <a:ext cx="641389" cy="4783755"/>
                <a:chOff x="2892468" y="1465533"/>
                <a:chExt cx="641389" cy="4783755"/>
              </a:xfrm>
            </p:grpSpPr>
            <p:grpSp>
              <p:nvGrpSpPr>
                <p:cNvPr id="1871" name="Gruppe 1870">
                  <a:extLst>
                    <a:ext uri="{FF2B5EF4-FFF2-40B4-BE49-F238E27FC236}">
                      <a16:creationId xmlns:a16="http://schemas.microsoft.com/office/drawing/2014/main" id="{F948FE3E-951D-A2E9-9CEC-A3BCEA1DF36D}"/>
                    </a:ext>
                  </a:extLst>
                </p:cNvPr>
                <p:cNvGrpSpPr/>
                <p:nvPr/>
              </p:nvGrpSpPr>
              <p:grpSpPr>
                <a:xfrm>
                  <a:off x="2892468" y="1465533"/>
                  <a:ext cx="641389" cy="4783755"/>
                  <a:chOff x="3475384" y="1620949"/>
                  <a:chExt cx="641389" cy="4783755"/>
                </a:xfrm>
              </p:grpSpPr>
              <p:sp>
                <p:nvSpPr>
                  <p:cNvPr id="1875" name="Tekstfelt 1874">
                    <a:extLst>
                      <a:ext uri="{FF2B5EF4-FFF2-40B4-BE49-F238E27FC236}">
                        <a16:creationId xmlns:a16="http://schemas.microsoft.com/office/drawing/2014/main" id="{BE0B7F6E-40A5-B3C5-0117-CB773306F5E0}"/>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76" name="Tekstfelt 1875">
                    <a:extLst>
                      <a:ext uri="{FF2B5EF4-FFF2-40B4-BE49-F238E27FC236}">
                        <a16:creationId xmlns:a16="http://schemas.microsoft.com/office/drawing/2014/main" id="{1DF230EB-267F-10E6-F68E-823FE9C21A34}"/>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77" name="Tekstfelt 1876">
                    <a:extLst>
                      <a:ext uri="{FF2B5EF4-FFF2-40B4-BE49-F238E27FC236}">
                        <a16:creationId xmlns:a16="http://schemas.microsoft.com/office/drawing/2014/main" id="{22FBA6E7-C1E0-5468-5294-8FD94D71A1AF}"/>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78" name="Tekstfelt 1877">
                    <a:extLst>
                      <a:ext uri="{FF2B5EF4-FFF2-40B4-BE49-F238E27FC236}">
                        <a16:creationId xmlns:a16="http://schemas.microsoft.com/office/drawing/2014/main" id="{E6EA94BF-995C-AB99-BFA2-AD8B07209C28}"/>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79" name="Tekstfelt 1878">
                    <a:extLst>
                      <a:ext uri="{FF2B5EF4-FFF2-40B4-BE49-F238E27FC236}">
                        <a16:creationId xmlns:a16="http://schemas.microsoft.com/office/drawing/2014/main" id="{954DB2CB-C130-1359-20E9-FE0DF39ADFD6}"/>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80" name="Tekstfelt 1879">
                    <a:extLst>
                      <a:ext uri="{FF2B5EF4-FFF2-40B4-BE49-F238E27FC236}">
                        <a16:creationId xmlns:a16="http://schemas.microsoft.com/office/drawing/2014/main" id="{4C4E4FDE-2805-F50C-25E8-0CE756DDE17B}"/>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81" name="Tekstfelt 1880">
                    <a:extLst>
                      <a:ext uri="{FF2B5EF4-FFF2-40B4-BE49-F238E27FC236}">
                        <a16:creationId xmlns:a16="http://schemas.microsoft.com/office/drawing/2014/main" id="{23D3F5D7-C2E8-347A-1BE0-2FF2CF22AE4B}"/>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82" name="Tekstfelt 1881">
                    <a:extLst>
                      <a:ext uri="{FF2B5EF4-FFF2-40B4-BE49-F238E27FC236}">
                        <a16:creationId xmlns:a16="http://schemas.microsoft.com/office/drawing/2014/main" id="{74EF9173-D7BB-2D64-F13B-E162F53C622E}"/>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83" name="Tekstfelt 1882">
                    <a:extLst>
                      <a:ext uri="{FF2B5EF4-FFF2-40B4-BE49-F238E27FC236}">
                        <a16:creationId xmlns:a16="http://schemas.microsoft.com/office/drawing/2014/main" id="{0E3757F2-65AE-D7E7-9D5D-B5FCFEB31EF9}"/>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84" name="Tekstfelt 1883">
                    <a:extLst>
                      <a:ext uri="{FF2B5EF4-FFF2-40B4-BE49-F238E27FC236}">
                        <a16:creationId xmlns:a16="http://schemas.microsoft.com/office/drawing/2014/main" id="{7157CC20-9CC3-D631-7F97-D38AAF380A1C}"/>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85" name="Tekstfelt 1884">
                    <a:extLst>
                      <a:ext uri="{FF2B5EF4-FFF2-40B4-BE49-F238E27FC236}">
                        <a16:creationId xmlns:a16="http://schemas.microsoft.com/office/drawing/2014/main" id="{2D18F5AE-A668-E1F6-BA6A-59435774DA4C}"/>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86" name="Tekstfelt 1885">
                    <a:extLst>
                      <a:ext uri="{FF2B5EF4-FFF2-40B4-BE49-F238E27FC236}">
                        <a16:creationId xmlns:a16="http://schemas.microsoft.com/office/drawing/2014/main" id="{3FC9D37D-4F7D-923D-57C2-441AFFD03D69}"/>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87" name="Tekstfelt 1886">
                    <a:extLst>
                      <a:ext uri="{FF2B5EF4-FFF2-40B4-BE49-F238E27FC236}">
                        <a16:creationId xmlns:a16="http://schemas.microsoft.com/office/drawing/2014/main" id="{626A6D0B-BEC4-5776-D70C-9834A02BD4C3}"/>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88" name="Tekstfelt 1887">
                    <a:extLst>
                      <a:ext uri="{FF2B5EF4-FFF2-40B4-BE49-F238E27FC236}">
                        <a16:creationId xmlns:a16="http://schemas.microsoft.com/office/drawing/2014/main" id="{35174F98-A720-C22B-18C5-FDF049A5AA01}"/>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89" name="Tekstfelt 1888">
                    <a:extLst>
                      <a:ext uri="{FF2B5EF4-FFF2-40B4-BE49-F238E27FC236}">
                        <a16:creationId xmlns:a16="http://schemas.microsoft.com/office/drawing/2014/main" id="{D6AEDBDC-2383-D7C3-2222-7608E6EE0AD5}"/>
                      </a:ext>
                    </a:extLst>
                  </p:cNvPr>
                  <p:cNvSpPr txBox="1"/>
                  <p:nvPr/>
                </p:nvSpPr>
                <p:spPr>
                  <a:xfrm>
                    <a:off x="3502242" y="3790057"/>
                    <a:ext cx="518091"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90" name="Tekstfelt 1889">
                    <a:extLst>
                      <a:ext uri="{FF2B5EF4-FFF2-40B4-BE49-F238E27FC236}">
                        <a16:creationId xmlns:a16="http://schemas.microsoft.com/office/drawing/2014/main" id="{8C62DB97-569F-08D2-E13C-DF3213C395A7}"/>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91" name="Tekstfelt 1890">
                    <a:extLst>
                      <a:ext uri="{FF2B5EF4-FFF2-40B4-BE49-F238E27FC236}">
                        <a16:creationId xmlns:a16="http://schemas.microsoft.com/office/drawing/2014/main" id="{AF53DC90-BD86-A63A-4C74-0DBFDA16BA04}"/>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92" name="Tekstfelt 1891">
                    <a:extLst>
                      <a:ext uri="{FF2B5EF4-FFF2-40B4-BE49-F238E27FC236}">
                        <a16:creationId xmlns:a16="http://schemas.microsoft.com/office/drawing/2014/main" id="{8AC77927-5A6C-4F42-D156-81F7B67E6391}"/>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93" name="Tekstfelt 1892">
                    <a:extLst>
                      <a:ext uri="{FF2B5EF4-FFF2-40B4-BE49-F238E27FC236}">
                        <a16:creationId xmlns:a16="http://schemas.microsoft.com/office/drawing/2014/main" id="{70B2CA2D-E01D-6625-827E-DCE4CF287BE8}"/>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94" name="Tekstfelt 1893">
                    <a:extLst>
                      <a:ext uri="{FF2B5EF4-FFF2-40B4-BE49-F238E27FC236}">
                        <a16:creationId xmlns:a16="http://schemas.microsoft.com/office/drawing/2014/main" id="{3EAA2496-1BFF-D905-1BD8-434F10715138}"/>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95" name="Tekstfelt 1894">
                    <a:extLst>
                      <a:ext uri="{FF2B5EF4-FFF2-40B4-BE49-F238E27FC236}">
                        <a16:creationId xmlns:a16="http://schemas.microsoft.com/office/drawing/2014/main" id="{FD09EEB7-0D43-5ECF-F626-9DF0E58ACC7B}"/>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96" name="Tekstfelt 1895">
                    <a:extLst>
                      <a:ext uri="{FF2B5EF4-FFF2-40B4-BE49-F238E27FC236}">
                        <a16:creationId xmlns:a16="http://schemas.microsoft.com/office/drawing/2014/main" id="{6777BFA8-AE30-B3D5-5E7A-2576EB4A1652}"/>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97" name="Tekstfelt 1896">
                    <a:extLst>
                      <a:ext uri="{FF2B5EF4-FFF2-40B4-BE49-F238E27FC236}">
                        <a16:creationId xmlns:a16="http://schemas.microsoft.com/office/drawing/2014/main" id="{AE676645-55AC-4F93-4B7F-848EF231CDE9}"/>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98" name="Tekstfelt 1897">
                    <a:extLst>
                      <a:ext uri="{FF2B5EF4-FFF2-40B4-BE49-F238E27FC236}">
                        <a16:creationId xmlns:a16="http://schemas.microsoft.com/office/drawing/2014/main" id="{ED6CDEEA-3415-54F2-E7D8-A17F608D9C1F}"/>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99" name="Tekstfelt 1898">
                    <a:extLst>
                      <a:ext uri="{FF2B5EF4-FFF2-40B4-BE49-F238E27FC236}">
                        <a16:creationId xmlns:a16="http://schemas.microsoft.com/office/drawing/2014/main" id="{3D5AE19D-F4E2-1B34-6F66-2EBA4DAFA2A9}"/>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00" name="Tekstfelt 1899">
                    <a:extLst>
                      <a:ext uri="{FF2B5EF4-FFF2-40B4-BE49-F238E27FC236}">
                        <a16:creationId xmlns:a16="http://schemas.microsoft.com/office/drawing/2014/main" id="{DD205CE3-37F7-40DC-05CC-9ECF59DD88B3}"/>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01" name="Tekstfelt 1900">
                    <a:extLst>
                      <a:ext uri="{FF2B5EF4-FFF2-40B4-BE49-F238E27FC236}">
                        <a16:creationId xmlns:a16="http://schemas.microsoft.com/office/drawing/2014/main" id="{71FDCC1E-FF09-A18D-5BD1-231176BE4B99}"/>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02" name="Tekstfelt 1901">
                    <a:extLst>
                      <a:ext uri="{FF2B5EF4-FFF2-40B4-BE49-F238E27FC236}">
                        <a16:creationId xmlns:a16="http://schemas.microsoft.com/office/drawing/2014/main" id="{A8DC4C3E-D5CB-2CB4-33A9-B33FB09AB67F}"/>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03" name="Tekstfelt 1902">
                    <a:extLst>
                      <a:ext uri="{FF2B5EF4-FFF2-40B4-BE49-F238E27FC236}">
                        <a16:creationId xmlns:a16="http://schemas.microsoft.com/office/drawing/2014/main" id="{A640B360-06A9-CD07-801F-F49E1328AD65}"/>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04" name="Tekstfelt 1903">
                    <a:extLst>
                      <a:ext uri="{FF2B5EF4-FFF2-40B4-BE49-F238E27FC236}">
                        <a16:creationId xmlns:a16="http://schemas.microsoft.com/office/drawing/2014/main" id="{B7D1FE3E-3E56-2F53-70C8-157A78ECF390}"/>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72" name="Tekstfelt 1871">
                  <a:extLst>
                    <a:ext uri="{FF2B5EF4-FFF2-40B4-BE49-F238E27FC236}">
                      <a16:creationId xmlns:a16="http://schemas.microsoft.com/office/drawing/2014/main" id="{4DBEF39F-0633-CE1B-A385-BD16B1DC5620}"/>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73" name="Tekstfelt 1872">
                  <a:extLst>
                    <a:ext uri="{FF2B5EF4-FFF2-40B4-BE49-F238E27FC236}">
                      <a16:creationId xmlns:a16="http://schemas.microsoft.com/office/drawing/2014/main" id="{A706D7D3-DE40-FCD1-6F26-11F0FB047ACE}"/>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74" name="Tekstfelt 1873">
                  <a:extLst>
                    <a:ext uri="{FF2B5EF4-FFF2-40B4-BE49-F238E27FC236}">
                      <a16:creationId xmlns:a16="http://schemas.microsoft.com/office/drawing/2014/main" id="{D590B2DB-90AA-504D-5912-AB2E6BBC67E6}"/>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6" name="Gruppe 1835">
                <a:extLst>
                  <a:ext uri="{FF2B5EF4-FFF2-40B4-BE49-F238E27FC236}">
                    <a16:creationId xmlns:a16="http://schemas.microsoft.com/office/drawing/2014/main" id="{893BEAD2-EAFA-3088-9AA4-F8CAB0A8F979}"/>
                  </a:ext>
                </a:extLst>
              </p:cNvPr>
              <p:cNvGrpSpPr/>
              <p:nvPr/>
            </p:nvGrpSpPr>
            <p:grpSpPr>
              <a:xfrm>
                <a:off x="-136438" y="1476215"/>
                <a:ext cx="641389" cy="4783755"/>
                <a:chOff x="2892468" y="1465533"/>
                <a:chExt cx="641389" cy="4783755"/>
              </a:xfrm>
            </p:grpSpPr>
            <p:grpSp>
              <p:nvGrpSpPr>
                <p:cNvPr id="1837" name="Gruppe 1836">
                  <a:extLst>
                    <a:ext uri="{FF2B5EF4-FFF2-40B4-BE49-F238E27FC236}">
                      <a16:creationId xmlns:a16="http://schemas.microsoft.com/office/drawing/2014/main" id="{53C73FD4-51E0-D665-4395-91040D8C60D2}"/>
                    </a:ext>
                  </a:extLst>
                </p:cNvPr>
                <p:cNvGrpSpPr/>
                <p:nvPr/>
              </p:nvGrpSpPr>
              <p:grpSpPr>
                <a:xfrm>
                  <a:off x="2892468" y="1465533"/>
                  <a:ext cx="641389" cy="4783755"/>
                  <a:chOff x="3475384" y="1620949"/>
                  <a:chExt cx="641389" cy="4783755"/>
                </a:xfrm>
              </p:grpSpPr>
              <p:sp>
                <p:nvSpPr>
                  <p:cNvPr id="1841" name="Tekstfelt 1840">
                    <a:extLst>
                      <a:ext uri="{FF2B5EF4-FFF2-40B4-BE49-F238E27FC236}">
                        <a16:creationId xmlns:a16="http://schemas.microsoft.com/office/drawing/2014/main" id="{4CFB231C-E7ED-3F19-F9E0-6FD8D0D78701}"/>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42" name="Tekstfelt 1841">
                    <a:extLst>
                      <a:ext uri="{FF2B5EF4-FFF2-40B4-BE49-F238E27FC236}">
                        <a16:creationId xmlns:a16="http://schemas.microsoft.com/office/drawing/2014/main" id="{C214871F-670B-B313-51E7-FC20512D02C1}"/>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43" name="Tekstfelt 1842">
                    <a:extLst>
                      <a:ext uri="{FF2B5EF4-FFF2-40B4-BE49-F238E27FC236}">
                        <a16:creationId xmlns:a16="http://schemas.microsoft.com/office/drawing/2014/main" id="{6DF19FFF-3E52-AE56-036E-5EC8E3BFF0E6}"/>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44" name="Tekstfelt 1843">
                    <a:extLst>
                      <a:ext uri="{FF2B5EF4-FFF2-40B4-BE49-F238E27FC236}">
                        <a16:creationId xmlns:a16="http://schemas.microsoft.com/office/drawing/2014/main" id="{55FF57EB-AAC7-CBC3-F557-9D54D2E0863B}"/>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45" name="Tekstfelt 1844">
                    <a:extLst>
                      <a:ext uri="{FF2B5EF4-FFF2-40B4-BE49-F238E27FC236}">
                        <a16:creationId xmlns:a16="http://schemas.microsoft.com/office/drawing/2014/main" id="{ED425AE8-D725-9C1A-ED58-AB80FE2DDE67}"/>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46" name="Tekstfelt 1845">
                    <a:extLst>
                      <a:ext uri="{FF2B5EF4-FFF2-40B4-BE49-F238E27FC236}">
                        <a16:creationId xmlns:a16="http://schemas.microsoft.com/office/drawing/2014/main" id="{C55111C6-629A-0450-E8EE-25B29DEE167C}"/>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47" name="Tekstfelt 1846">
                    <a:extLst>
                      <a:ext uri="{FF2B5EF4-FFF2-40B4-BE49-F238E27FC236}">
                        <a16:creationId xmlns:a16="http://schemas.microsoft.com/office/drawing/2014/main" id="{1D93D200-1A82-3048-9572-68DD4D79C5B5}"/>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48" name="Tekstfelt 1847">
                    <a:extLst>
                      <a:ext uri="{FF2B5EF4-FFF2-40B4-BE49-F238E27FC236}">
                        <a16:creationId xmlns:a16="http://schemas.microsoft.com/office/drawing/2014/main" id="{ED804DE9-E340-0FCB-BF2F-EF769D6579DA}"/>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49" name="Tekstfelt 1848">
                    <a:extLst>
                      <a:ext uri="{FF2B5EF4-FFF2-40B4-BE49-F238E27FC236}">
                        <a16:creationId xmlns:a16="http://schemas.microsoft.com/office/drawing/2014/main" id="{199B6E21-347E-CE3C-4BAB-1A339BF82B75}"/>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50" name="Tekstfelt 1849">
                    <a:extLst>
                      <a:ext uri="{FF2B5EF4-FFF2-40B4-BE49-F238E27FC236}">
                        <a16:creationId xmlns:a16="http://schemas.microsoft.com/office/drawing/2014/main" id="{16AF5B16-15AE-30FB-0AAB-223795E81718}"/>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51" name="Tekstfelt 1850">
                    <a:extLst>
                      <a:ext uri="{FF2B5EF4-FFF2-40B4-BE49-F238E27FC236}">
                        <a16:creationId xmlns:a16="http://schemas.microsoft.com/office/drawing/2014/main" id="{CB9E134D-07AF-1775-EDF2-0559EE475C66}"/>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52" name="Tekstfelt 1851">
                    <a:extLst>
                      <a:ext uri="{FF2B5EF4-FFF2-40B4-BE49-F238E27FC236}">
                        <a16:creationId xmlns:a16="http://schemas.microsoft.com/office/drawing/2014/main" id="{AB2F3BB1-B22F-1C31-6D81-843A99536C0E}"/>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53" name="Tekstfelt 1852">
                    <a:extLst>
                      <a:ext uri="{FF2B5EF4-FFF2-40B4-BE49-F238E27FC236}">
                        <a16:creationId xmlns:a16="http://schemas.microsoft.com/office/drawing/2014/main" id="{BDBE3484-0D06-100D-855A-A486F5349C7E}"/>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54" name="Tekstfelt 1853">
                    <a:extLst>
                      <a:ext uri="{FF2B5EF4-FFF2-40B4-BE49-F238E27FC236}">
                        <a16:creationId xmlns:a16="http://schemas.microsoft.com/office/drawing/2014/main" id="{1BAF8FE1-030B-03D1-5083-2CD2A30F5083}"/>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55" name="Tekstfelt 1854">
                    <a:extLst>
                      <a:ext uri="{FF2B5EF4-FFF2-40B4-BE49-F238E27FC236}">
                        <a16:creationId xmlns:a16="http://schemas.microsoft.com/office/drawing/2014/main" id="{6FD0BBCA-B5E2-6E5F-987F-B2E6974B407E}"/>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56" name="Tekstfelt 1855">
                    <a:extLst>
                      <a:ext uri="{FF2B5EF4-FFF2-40B4-BE49-F238E27FC236}">
                        <a16:creationId xmlns:a16="http://schemas.microsoft.com/office/drawing/2014/main" id="{9B795851-9DB9-7C8F-3506-EE8F8D764366}"/>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57" name="Tekstfelt 1856">
                    <a:extLst>
                      <a:ext uri="{FF2B5EF4-FFF2-40B4-BE49-F238E27FC236}">
                        <a16:creationId xmlns:a16="http://schemas.microsoft.com/office/drawing/2014/main" id="{392B8B4F-7E8D-A8FB-D88D-11FF5AB0F35E}"/>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58" name="Tekstfelt 1857">
                    <a:extLst>
                      <a:ext uri="{FF2B5EF4-FFF2-40B4-BE49-F238E27FC236}">
                        <a16:creationId xmlns:a16="http://schemas.microsoft.com/office/drawing/2014/main" id="{DBD2FA78-9D33-FDB4-C04C-12D26C1E7D08}"/>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59" name="Tekstfelt 1858">
                    <a:extLst>
                      <a:ext uri="{FF2B5EF4-FFF2-40B4-BE49-F238E27FC236}">
                        <a16:creationId xmlns:a16="http://schemas.microsoft.com/office/drawing/2014/main" id="{F6BAA4B5-5F2A-345E-9F11-5FB0EF9B29A7}"/>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60" name="Tekstfelt 1859">
                    <a:extLst>
                      <a:ext uri="{FF2B5EF4-FFF2-40B4-BE49-F238E27FC236}">
                        <a16:creationId xmlns:a16="http://schemas.microsoft.com/office/drawing/2014/main" id="{11084B15-472F-77C5-2708-830DD88AAF40}"/>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61" name="Tekstfelt 1860">
                    <a:extLst>
                      <a:ext uri="{FF2B5EF4-FFF2-40B4-BE49-F238E27FC236}">
                        <a16:creationId xmlns:a16="http://schemas.microsoft.com/office/drawing/2014/main" id="{78B7D44F-6F36-8215-10A1-42B8164B5B83}"/>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62" name="Tekstfelt 1861">
                    <a:extLst>
                      <a:ext uri="{FF2B5EF4-FFF2-40B4-BE49-F238E27FC236}">
                        <a16:creationId xmlns:a16="http://schemas.microsoft.com/office/drawing/2014/main" id="{8D5BBFC5-394E-C684-4846-ADBF84F653DE}"/>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63" name="Tekstfelt 1862">
                    <a:extLst>
                      <a:ext uri="{FF2B5EF4-FFF2-40B4-BE49-F238E27FC236}">
                        <a16:creationId xmlns:a16="http://schemas.microsoft.com/office/drawing/2014/main" id="{DDBD6CD0-A4BC-CB09-0186-6CF08C65F341}"/>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64" name="Tekstfelt 1863">
                    <a:extLst>
                      <a:ext uri="{FF2B5EF4-FFF2-40B4-BE49-F238E27FC236}">
                        <a16:creationId xmlns:a16="http://schemas.microsoft.com/office/drawing/2014/main" id="{AD894AB5-443C-42CD-B1F0-B0682EF4EE9E}"/>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65" name="Tekstfelt 1864">
                    <a:extLst>
                      <a:ext uri="{FF2B5EF4-FFF2-40B4-BE49-F238E27FC236}">
                        <a16:creationId xmlns:a16="http://schemas.microsoft.com/office/drawing/2014/main" id="{C3273EAF-DB0B-9BCD-E11C-4FD4348FE8DB}"/>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66" name="Tekstfelt 1865">
                    <a:extLst>
                      <a:ext uri="{FF2B5EF4-FFF2-40B4-BE49-F238E27FC236}">
                        <a16:creationId xmlns:a16="http://schemas.microsoft.com/office/drawing/2014/main" id="{71B8438C-5705-0EF6-862C-1D204066419B}"/>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67" name="Tekstfelt 1866">
                    <a:extLst>
                      <a:ext uri="{FF2B5EF4-FFF2-40B4-BE49-F238E27FC236}">
                        <a16:creationId xmlns:a16="http://schemas.microsoft.com/office/drawing/2014/main" id="{7FBC72C1-4BE4-157F-E2F6-18373FC119B2}"/>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868" name="Tekstfelt 1867">
                    <a:extLst>
                      <a:ext uri="{FF2B5EF4-FFF2-40B4-BE49-F238E27FC236}">
                        <a16:creationId xmlns:a16="http://schemas.microsoft.com/office/drawing/2014/main" id="{941707D2-15C2-69E6-F12B-6BB8BA380DB6}"/>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869" name="Tekstfelt 1868">
                    <a:extLst>
                      <a:ext uri="{FF2B5EF4-FFF2-40B4-BE49-F238E27FC236}">
                        <a16:creationId xmlns:a16="http://schemas.microsoft.com/office/drawing/2014/main" id="{B0D12EBF-0790-B1F6-C704-0CB2958C0E70}"/>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870" name="Tekstfelt 1869">
                    <a:extLst>
                      <a:ext uri="{FF2B5EF4-FFF2-40B4-BE49-F238E27FC236}">
                        <a16:creationId xmlns:a16="http://schemas.microsoft.com/office/drawing/2014/main" id="{7388B76D-8C31-F59C-A733-8CEF9E3E9D0C}"/>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38" name="Tekstfelt 1837">
                  <a:extLst>
                    <a:ext uri="{FF2B5EF4-FFF2-40B4-BE49-F238E27FC236}">
                      <a16:creationId xmlns:a16="http://schemas.microsoft.com/office/drawing/2014/main" id="{55D25235-8581-12AC-8DA6-30A19882BC96}"/>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39" name="Tekstfelt 1838">
                  <a:extLst>
                    <a:ext uri="{FF2B5EF4-FFF2-40B4-BE49-F238E27FC236}">
                      <a16:creationId xmlns:a16="http://schemas.microsoft.com/office/drawing/2014/main" id="{ECA68B60-EA8F-0EF3-AF26-B20CF99EC3AA}"/>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40" name="Tekstfelt 1839">
                  <a:extLst>
                    <a:ext uri="{FF2B5EF4-FFF2-40B4-BE49-F238E27FC236}">
                      <a16:creationId xmlns:a16="http://schemas.microsoft.com/office/drawing/2014/main" id="{46DB6058-BCFB-B77F-0DE2-156F63014395}"/>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grpSp>
          <p:nvGrpSpPr>
            <p:cNvPr id="1643" name="Gruppe 1642">
              <a:extLst>
                <a:ext uri="{FF2B5EF4-FFF2-40B4-BE49-F238E27FC236}">
                  <a16:creationId xmlns:a16="http://schemas.microsoft.com/office/drawing/2014/main" id="{5F498C4B-8B47-7CFB-A227-1538BD217AE8}"/>
                </a:ext>
              </a:extLst>
            </p:cNvPr>
            <p:cNvGrpSpPr/>
            <p:nvPr/>
          </p:nvGrpSpPr>
          <p:grpSpPr>
            <a:xfrm>
              <a:off x="5963854" y="1104575"/>
              <a:ext cx="370381" cy="4993054"/>
              <a:chOff x="2872610" y="306025"/>
              <a:chExt cx="370381" cy="4993054"/>
            </a:xfrm>
          </p:grpSpPr>
          <p:grpSp>
            <p:nvGrpSpPr>
              <p:cNvPr id="1796" name="Gruppe 1795">
                <a:extLst>
                  <a:ext uri="{FF2B5EF4-FFF2-40B4-BE49-F238E27FC236}">
                    <a16:creationId xmlns:a16="http://schemas.microsoft.com/office/drawing/2014/main" id="{FFB2D1F9-48ED-E34A-D2C0-D9E293D85FF4}"/>
                  </a:ext>
                </a:extLst>
              </p:cNvPr>
              <p:cNvGrpSpPr/>
              <p:nvPr/>
            </p:nvGrpSpPr>
            <p:grpSpPr>
              <a:xfrm>
                <a:off x="2872610" y="306025"/>
                <a:ext cx="370381" cy="4993054"/>
                <a:chOff x="3456275" y="891802"/>
                <a:chExt cx="370381" cy="4993054"/>
              </a:xfrm>
            </p:grpSpPr>
            <p:sp>
              <p:nvSpPr>
                <p:cNvPr id="1798" name="Tekstfelt 1797">
                  <a:extLst>
                    <a:ext uri="{FF2B5EF4-FFF2-40B4-BE49-F238E27FC236}">
                      <a16:creationId xmlns:a16="http://schemas.microsoft.com/office/drawing/2014/main" id="{3088EDD3-16D7-DA43-5137-03CF1655026E}"/>
                    </a:ext>
                  </a:extLst>
                </p:cNvPr>
                <p:cNvSpPr txBox="1"/>
                <p:nvPr/>
              </p:nvSpPr>
              <p:spPr>
                <a:xfrm>
                  <a:off x="3456275" y="891802"/>
                  <a:ext cx="348172" cy="215444"/>
                </a:xfrm>
                <a:prstGeom prst="rect">
                  <a:avLst/>
                </a:prstGeom>
                <a:noFill/>
              </p:spPr>
              <p:txBody>
                <a:bodyPr wrap="none" rtlCol="0">
                  <a:spAutoFit/>
                </a:bodyPr>
                <a:lstStyle/>
                <a:p>
                  <a:r>
                    <a:rPr lang="da-DK" sz="800" dirty="0"/>
                    <a:t>229</a:t>
                  </a:r>
                </a:p>
              </p:txBody>
            </p:sp>
            <p:sp>
              <p:nvSpPr>
                <p:cNvPr id="1799" name="Tekstfelt 1798">
                  <a:extLst>
                    <a:ext uri="{FF2B5EF4-FFF2-40B4-BE49-F238E27FC236}">
                      <a16:creationId xmlns:a16="http://schemas.microsoft.com/office/drawing/2014/main" id="{5E67B64A-6E55-3969-5CB8-7ABC27985D2B}"/>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800" name="Tekstfelt 1799">
                  <a:extLst>
                    <a:ext uri="{FF2B5EF4-FFF2-40B4-BE49-F238E27FC236}">
                      <a16:creationId xmlns:a16="http://schemas.microsoft.com/office/drawing/2014/main" id="{C9A8FFA4-40F7-5EF0-97FB-A304F90587F2}"/>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801" name="Tekstfelt 1800">
                  <a:extLst>
                    <a:ext uri="{FF2B5EF4-FFF2-40B4-BE49-F238E27FC236}">
                      <a16:creationId xmlns:a16="http://schemas.microsoft.com/office/drawing/2014/main" id="{CFB7A851-D926-C53A-D643-CAFE973EA560}"/>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802" name="Tekstfelt 1801">
                  <a:extLst>
                    <a:ext uri="{FF2B5EF4-FFF2-40B4-BE49-F238E27FC236}">
                      <a16:creationId xmlns:a16="http://schemas.microsoft.com/office/drawing/2014/main" id="{10468393-A7C3-1384-8557-A4AE71CE86D1}"/>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803" name="Tekstfelt 1802">
                  <a:extLst>
                    <a:ext uri="{FF2B5EF4-FFF2-40B4-BE49-F238E27FC236}">
                      <a16:creationId xmlns:a16="http://schemas.microsoft.com/office/drawing/2014/main" id="{A4812B80-04E1-9301-E3C5-1D24C0F2468B}"/>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804" name="Tekstfelt 1803">
                  <a:extLst>
                    <a:ext uri="{FF2B5EF4-FFF2-40B4-BE49-F238E27FC236}">
                      <a16:creationId xmlns:a16="http://schemas.microsoft.com/office/drawing/2014/main" id="{4736B32A-436A-DA42-7BF7-D652DFF60510}"/>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805" name="Tekstfelt 1804">
                  <a:extLst>
                    <a:ext uri="{FF2B5EF4-FFF2-40B4-BE49-F238E27FC236}">
                      <a16:creationId xmlns:a16="http://schemas.microsoft.com/office/drawing/2014/main" id="{96C631A3-0C9E-5549-ACB1-013D0E654986}"/>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806" name="Tekstfelt 1805">
                  <a:extLst>
                    <a:ext uri="{FF2B5EF4-FFF2-40B4-BE49-F238E27FC236}">
                      <a16:creationId xmlns:a16="http://schemas.microsoft.com/office/drawing/2014/main" id="{3AB9D4E8-CA74-DC8C-FCCF-96625B82D60B}"/>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807" name="Tekstfelt 1806">
                  <a:extLst>
                    <a:ext uri="{FF2B5EF4-FFF2-40B4-BE49-F238E27FC236}">
                      <a16:creationId xmlns:a16="http://schemas.microsoft.com/office/drawing/2014/main" id="{13C5293C-0DB6-4964-5E16-10D0C2F8521F}"/>
                    </a:ext>
                  </a:extLst>
                </p:cNvPr>
                <p:cNvSpPr txBox="1"/>
                <p:nvPr/>
              </p:nvSpPr>
              <p:spPr>
                <a:xfrm>
                  <a:off x="3478484" y="5669412"/>
                  <a:ext cx="348172" cy="215444"/>
                </a:xfrm>
                <a:prstGeom prst="rect">
                  <a:avLst/>
                </a:prstGeom>
                <a:noFill/>
              </p:spPr>
              <p:txBody>
                <a:bodyPr wrap="none" rtlCol="0">
                  <a:spAutoFit/>
                </a:bodyPr>
                <a:lstStyle/>
                <a:p>
                  <a:r>
                    <a:rPr lang="da-DK" sz="800" dirty="0"/>
                    <a:t>218</a:t>
                  </a:r>
                </a:p>
              </p:txBody>
            </p:sp>
            <p:sp>
              <p:nvSpPr>
                <p:cNvPr id="1808" name="Tekstfelt 1807">
                  <a:extLst>
                    <a:ext uri="{FF2B5EF4-FFF2-40B4-BE49-F238E27FC236}">
                      <a16:creationId xmlns:a16="http://schemas.microsoft.com/office/drawing/2014/main" id="{1CB85292-BA04-C97A-2E40-59295F032C3B}"/>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97" name="Tekstfelt 1796">
                <a:extLst>
                  <a:ext uri="{FF2B5EF4-FFF2-40B4-BE49-F238E27FC236}">
                    <a16:creationId xmlns:a16="http://schemas.microsoft.com/office/drawing/2014/main" id="{765CF223-5007-327F-6852-A47B1840AC7E}"/>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4" name="Gruppe 1643">
              <a:extLst>
                <a:ext uri="{FF2B5EF4-FFF2-40B4-BE49-F238E27FC236}">
                  <a16:creationId xmlns:a16="http://schemas.microsoft.com/office/drawing/2014/main" id="{99BCB7E8-C932-C0CA-26DD-05B48AEF6684}"/>
                </a:ext>
              </a:extLst>
            </p:cNvPr>
            <p:cNvGrpSpPr/>
            <p:nvPr/>
          </p:nvGrpSpPr>
          <p:grpSpPr>
            <a:xfrm>
              <a:off x="5539997" y="1121144"/>
              <a:ext cx="367348" cy="4968599"/>
              <a:chOff x="2884750" y="735002"/>
              <a:chExt cx="367348" cy="4968599"/>
            </a:xfrm>
          </p:grpSpPr>
          <p:grpSp>
            <p:nvGrpSpPr>
              <p:cNvPr id="1783" name="Gruppe 1782">
                <a:extLst>
                  <a:ext uri="{FF2B5EF4-FFF2-40B4-BE49-F238E27FC236}">
                    <a16:creationId xmlns:a16="http://schemas.microsoft.com/office/drawing/2014/main" id="{E733A354-F9D9-8A9D-E57B-F220508C39AB}"/>
                  </a:ext>
                </a:extLst>
              </p:cNvPr>
              <p:cNvGrpSpPr/>
              <p:nvPr/>
            </p:nvGrpSpPr>
            <p:grpSpPr>
              <a:xfrm>
                <a:off x="2884750" y="1168460"/>
                <a:ext cx="367348" cy="4535141"/>
                <a:chOff x="3468415" y="1754237"/>
                <a:chExt cx="367348" cy="4535141"/>
              </a:xfrm>
            </p:grpSpPr>
            <p:sp>
              <p:nvSpPr>
                <p:cNvPr id="1785" name="Tekstfelt 1784">
                  <a:extLst>
                    <a:ext uri="{FF2B5EF4-FFF2-40B4-BE49-F238E27FC236}">
                      <a16:creationId xmlns:a16="http://schemas.microsoft.com/office/drawing/2014/main" id="{7EAB7446-E9BB-3DFA-4D97-12BB23433F6D}"/>
                    </a:ext>
                  </a:extLst>
                </p:cNvPr>
                <p:cNvSpPr txBox="1"/>
                <p:nvPr/>
              </p:nvSpPr>
              <p:spPr>
                <a:xfrm>
                  <a:off x="3487591" y="6073934"/>
                  <a:ext cx="348172" cy="215444"/>
                </a:xfrm>
                <a:prstGeom prst="rect">
                  <a:avLst/>
                </a:prstGeom>
                <a:noFill/>
              </p:spPr>
              <p:txBody>
                <a:bodyPr wrap="none" rtlCol="0">
                  <a:spAutoFit/>
                </a:bodyPr>
                <a:lstStyle/>
                <a:p>
                  <a:r>
                    <a:rPr lang="da-DK" sz="800" dirty="0"/>
                    <a:t>229</a:t>
                  </a:r>
                </a:p>
              </p:txBody>
            </p:sp>
            <p:sp>
              <p:nvSpPr>
                <p:cNvPr id="1786" name="Tekstfelt 1785">
                  <a:extLst>
                    <a:ext uri="{FF2B5EF4-FFF2-40B4-BE49-F238E27FC236}">
                      <a16:creationId xmlns:a16="http://schemas.microsoft.com/office/drawing/2014/main" id="{8AD2DEBE-1264-4CC7-E922-AB112F6491B0}"/>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87" name="Tekstfelt 1786">
                  <a:extLst>
                    <a:ext uri="{FF2B5EF4-FFF2-40B4-BE49-F238E27FC236}">
                      <a16:creationId xmlns:a16="http://schemas.microsoft.com/office/drawing/2014/main" id="{13AFB49A-C17E-9FEC-4C39-BA6F1990BBD8}"/>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88" name="Tekstfelt 1787">
                  <a:extLst>
                    <a:ext uri="{FF2B5EF4-FFF2-40B4-BE49-F238E27FC236}">
                      <a16:creationId xmlns:a16="http://schemas.microsoft.com/office/drawing/2014/main" id="{61FFB8A5-A0A3-A6F6-CAF8-891143616FDC}"/>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89" name="Tekstfelt 1788">
                  <a:extLst>
                    <a:ext uri="{FF2B5EF4-FFF2-40B4-BE49-F238E27FC236}">
                      <a16:creationId xmlns:a16="http://schemas.microsoft.com/office/drawing/2014/main" id="{D6797F88-06C7-FEDB-259E-EE4C88DE2097}"/>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90" name="Tekstfelt 1789">
                  <a:extLst>
                    <a:ext uri="{FF2B5EF4-FFF2-40B4-BE49-F238E27FC236}">
                      <a16:creationId xmlns:a16="http://schemas.microsoft.com/office/drawing/2014/main" id="{E89C6628-5C78-0C68-E207-B3D8F8048537}"/>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91" name="Tekstfelt 1790">
                  <a:extLst>
                    <a:ext uri="{FF2B5EF4-FFF2-40B4-BE49-F238E27FC236}">
                      <a16:creationId xmlns:a16="http://schemas.microsoft.com/office/drawing/2014/main" id="{43E03EA8-C139-1B4D-D966-5075CC1637FC}"/>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92" name="Tekstfelt 1791">
                  <a:extLst>
                    <a:ext uri="{FF2B5EF4-FFF2-40B4-BE49-F238E27FC236}">
                      <a16:creationId xmlns:a16="http://schemas.microsoft.com/office/drawing/2014/main" id="{E24FC1BD-5BCC-4F44-6CFD-ACAE85EC09A3}"/>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93" name="Tekstfelt 1792">
                  <a:extLst>
                    <a:ext uri="{FF2B5EF4-FFF2-40B4-BE49-F238E27FC236}">
                      <a16:creationId xmlns:a16="http://schemas.microsoft.com/office/drawing/2014/main" id="{9BC8B654-9CDD-412F-A765-CE543F55E051}"/>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94" name="Tekstfelt 1793">
                  <a:extLst>
                    <a:ext uri="{FF2B5EF4-FFF2-40B4-BE49-F238E27FC236}">
                      <a16:creationId xmlns:a16="http://schemas.microsoft.com/office/drawing/2014/main" id="{F7B3CF3F-31C4-6983-6ED1-89AFE625E0A8}"/>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95" name="Tekstfelt 1794">
                  <a:extLst>
                    <a:ext uri="{FF2B5EF4-FFF2-40B4-BE49-F238E27FC236}">
                      <a16:creationId xmlns:a16="http://schemas.microsoft.com/office/drawing/2014/main" id="{CD49CF92-51C3-3C1B-2621-C10677DECCA3}"/>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84" name="Tekstfelt 1783">
                <a:extLst>
                  <a:ext uri="{FF2B5EF4-FFF2-40B4-BE49-F238E27FC236}">
                    <a16:creationId xmlns:a16="http://schemas.microsoft.com/office/drawing/2014/main" id="{1ED6864F-B757-3553-1DD7-0B1ABBC422BA}"/>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5" name="Gruppe 1644">
              <a:extLst>
                <a:ext uri="{FF2B5EF4-FFF2-40B4-BE49-F238E27FC236}">
                  <a16:creationId xmlns:a16="http://schemas.microsoft.com/office/drawing/2014/main" id="{E402FC95-1267-E0C5-D7BD-99E6A70B5604}"/>
                </a:ext>
              </a:extLst>
            </p:cNvPr>
            <p:cNvGrpSpPr/>
            <p:nvPr/>
          </p:nvGrpSpPr>
          <p:grpSpPr>
            <a:xfrm>
              <a:off x="4671957" y="1121816"/>
              <a:ext cx="368493" cy="4975623"/>
              <a:chOff x="2884750" y="1599890"/>
              <a:chExt cx="368493" cy="4975623"/>
            </a:xfrm>
          </p:grpSpPr>
          <p:grpSp>
            <p:nvGrpSpPr>
              <p:cNvPr id="1770" name="Gruppe 1769">
                <a:extLst>
                  <a:ext uri="{FF2B5EF4-FFF2-40B4-BE49-F238E27FC236}">
                    <a16:creationId xmlns:a16="http://schemas.microsoft.com/office/drawing/2014/main" id="{A98EA02A-77DA-D645-C0CE-87F94CA9B529}"/>
                  </a:ext>
                </a:extLst>
              </p:cNvPr>
              <p:cNvGrpSpPr/>
              <p:nvPr/>
            </p:nvGrpSpPr>
            <p:grpSpPr>
              <a:xfrm>
                <a:off x="2884750" y="1599890"/>
                <a:ext cx="367348" cy="4975623"/>
                <a:chOff x="3468415" y="2185667"/>
                <a:chExt cx="367348" cy="4975623"/>
              </a:xfrm>
            </p:grpSpPr>
            <p:sp>
              <p:nvSpPr>
                <p:cNvPr id="1772" name="Tekstfelt 1771">
                  <a:extLst>
                    <a:ext uri="{FF2B5EF4-FFF2-40B4-BE49-F238E27FC236}">
                      <a16:creationId xmlns:a16="http://schemas.microsoft.com/office/drawing/2014/main" id="{3B6CBE9F-7DC9-13FE-A6DE-C0427E610329}"/>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73" name="Tekstfelt 1772">
                  <a:extLst>
                    <a:ext uri="{FF2B5EF4-FFF2-40B4-BE49-F238E27FC236}">
                      <a16:creationId xmlns:a16="http://schemas.microsoft.com/office/drawing/2014/main" id="{B94869B6-6C94-CD33-07D9-2583CA085BD4}"/>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74" name="Tekstfelt 1773">
                  <a:extLst>
                    <a:ext uri="{FF2B5EF4-FFF2-40B4-BE49-F238E27FC236}">
                      <a16:creationId xmlns:a16="http://schemas.microsoft.com/office/drawing/2014/main" id="{99C8E3F7-7261-06F5-D632-50E6E51AFCAC}"/>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75" name="Tekstfelt 1774">
                  <a:extLst>
                    <a:ext uri="{FF2B5EF4-FFF2-40B4-BE49-F238E27FC236}">
                      <a16:creationId xmlns:a16="http://schemas.microsoft.com/office/drawing/2014/main" id="{86FD9E0E-ADA4-5B92-B5E2-F0E623024BC2}"/>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76" name="Tekstfelt 1775">
                  <a:extLst>
                    <a:ext uri="{FF2B5EF4-FFF2-40B4-BE49-F238E27FC236}">
                      <a16:creationId xmlns:a16="http://schemas.microsoft.com/office/drawing/2014/main" id="{B37BCD81-C337-219D-31F9-8F85BC05347C}"/>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77" name="Tekstfelt 1776">
                  <a:extLst>
                    <a:ext uri="{FF2B5EF4-FFF2-40B4-BE49-F238E27FC236}">
                      <a16:creationId xmlns:a16="http://schemas.microsoft.com/office/drawing/2014/main" id="{6B188B0C-B3B4-A7DD-C4A1-D79FC86C330A}"/>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78" name="Tekstfelt 1777">
                  <a:extLst>
                    <a:ext uri="{FF2B5EF4-FFF2-40B4-BE49-F238E27FC236}">
                      <a16:creationId xmlns:a16="http://schemas.microsoft.com/office/drawing/2014/main" id="{113F8E1E-2BB1-8B9D-0ACF-DB8884AB6382}"/>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79" name="Tekstfelt 1778">
                  <a:extLst>
                    <a:ext uri="{FF2B5EF4-FFF2-40B4-BE49-F238E27FC236}">
                      <a16:creationId xmlns:a16="http://schemas.microsoft.com/office/drawing/2014/main" id="{30D9DCED-6A05-4E6E-1852-540963DE55D3}"/>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80" name="Tekstfelt 1779">
                  <a:extLst>
                    <a:ext uri="{FF2B5EF4-FFF2-40B4-BE49-F238E27FC236}">
                      <a16:creationId xmlns:a16="http://schemas.microsoft.com/office/drawing/2014/main" id="{08C9756A-B6A8-1A6E-FE77-D8EF491D85C5}"/>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81" name="Tekstfelt 1780">
                  <a:extLst>
                    <a:ext uri="{FF2B5EF4-FFF2-40B4-BE49-F238E27FC236}">
                      <a16:creationId xmlns:a16="http://schemas.microsoft.com/office/drawing/2014/main" id="{D71A67DA-2921-C84A-E086-EED798E000FA}"/>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82" name="Tekstfelt 1781">
                  <a:extLst>
                    <a:ext uri="{FF2B5EF4-FFF2-40B4-BE49-F238E27FC236}">
                      <a16:creationId xmlns:a16="http://schemas.microsoft.com/office/drawing/2014/main" id="{08396969-8A1E-F915-9A55-5FD377716631}"/>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71" name="Tekstfelt 1770">
                <a:extLst>
                  <a:ext uri="{FF2B5EF4-FFF2-40B4-BE49-F238E27FC236}">
                    <a16:creationId xmlns:a16="http://schemas.microsoft.com/office/drawing/2014/main" id="{B332EF0C-9B81-9BB8-435B-145B2E273B21}"/>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6" name="Gruppe 1645">
              <a:extLst>
                <a:ext uri="{FF2B5EF4-FFF2-40B4-BE49-F238E27FC236}">
                  <a16:creationId xmlns:a16="http://schemas.microsoft.com/office/drawing/2014/main" id="{589980C5-84CF-6E07-7F77-C39856504F0F}"/>
                </a:ext>
              </a:extLst>
            </p:cNvPr>
            <p:cNvGrpSpPr/>
            <p:nvPr/>
          </p:nvGrpSpPr>
          <p:grpSpPr>
            <a:xfrm>
              <a:off x="4246971" y="1119665"/>
              <a:ext cx="368493" cy="4977333"/>
              <a:chOff x="2884750" y="2033560"/>
              <a:chExt cx="368493" cy="4977333"/>
            </a:xfrm>
          </p:grpSpPr>
          <p:grpSp>
            <p:nvGrpSpPr>
              <p:cNvPr id="1757" name="Gruppe 1756">
                <a:extLst>
                  <a:ext uri="{FF2B5EF4-FFF2-40B4-BE49-F238E27FC236}">
                    <a16:creationId xmlns:a16="http://schemas.microsoft.com/office/drawing/2014/main" id="{6B4C685C-DDFC-DBF8-1287-2163DF05F7FD}"/>
                  </a:ext>
                </a:extLst>
              </p:cNvPr>
              <p:cNvGrpSpPr/>
              <p:nvPr/>
            </p:nvGrpSpPr>
            <p:grpSpPr>
              <a:xfrm>
                <a:off x="2884750" y="2033560"/>
                <a:ext cx="367348" cy="4977333"/>
                <a:chOff x="3468415" y="2619337"/>
                <a:chExt cx="367348" cy="4977333"/>
              </a:xfrm>
            </p:grpSpPr>
            <p:sp>
              <p:nvSpPr>
                <p:cNvPr id="1759" name="Tekstfelt 1758">
                  <a:extLst>
                    <a:ext uri="{FF2B5EF4-FFF2-40B4-BE49-F238E27FC236}">
                      <a16:creationId xmlns:a16="http://schemas.microsoft.com/office/drawing/2014/main" id="{52FF14CE-8A13-E70A-630E-A5423B6087A1}"/>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60" name="Tekstfelt 1759">
                  <a:extLst>
                    <a:ext uri="{FF2B5EF4-FFF2-40B4-BE49-F238E27FC236}">
                      <a16:creationId xmlns:a16="http://schemas.microsoft.com/office/drawing/2014/main" id="{799CB618-10FD-4E51-5038-3571DCB220E3}"/>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61" name="Tekstfelt 1760">
                  <a:extLst>
                    <a:ext uri="{FF2B5EF4-FFF2-40B4-BE49-F238E27FC236}">
                      <a16:creationId xmlns:a16="http://schemas.microsoft.com/office/drawing/2014/main" id="{138F4D04-7806-EBD9-A460-B98A5E7A85D8}"/>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62" name="Tekstfelt 1761">
                  <a:extLst>
                    <a:ext uri="{FF2B5EF4-FFF2-40B4-BE49-F238E27FC236}">
                      <a16:creationId xmlns:a16="http://schemas.microsoft.com/office/drawing/2014/main" id="{99BD84DD-AEAE-B622-70A6-D398C6C2D4F7}"/>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63" name="Tekstfelt 1762">
                  <a:extLst>
                    <a:ext uri="{FF2B5EF4-FFF2-40B4-BE49-F238E27FC236}">
                      <a16:creationId xmlns:a16="http://schemas.microsoft.com/office/drawing/2014/main" id="{0DF91287-D07D-F061-82B9-5494F0EB6C0D}"/>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64" name="Tekstfelt 1763">
                  <a:extLst>
                    <a:ext uri="{FF2B5EF4-FFF2-40B4-BE49-F238E27FC236}">
                      <a16:creationId xmlns:a16="http://schemas.microsoft.com/office/drawing/2014/main" id="{E08851E5-6F53-5E90-AD63-78872ED304C0}"/>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65" name="Tekstfelt 1764">
                  <a:extLst>
                    <a:ext uri="{FF2B5EF4-FFF2-40B4-BE49-F238E27FC236}">
                      <a16:creationId xmlns:a16="http://schemas.microsoft.com/office/drawing/2014/main" id="{0365658A-3058-1C15-B49A-95067B7CE4C8}"/>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66" name="Tekstfelt 1765">
                  <a:extLst>
                    <a:ext uri="{FF2B5EF4-FFF2-40B4-BE49-F238E27FC236}">
                      <a16:creationId xmlns:a16="http://schemas.microsoft.com/office/drawing/2014/main" id="{F21C9267-8451-72FD-3586-99BEC5BA6AF1}"/>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67" name="Tekstfelt 1766">
                  <a:extLst>
                    <a:ext uri="{FF2B5EF4-FFF2-40B4-BE49-F238E27FC236}">
                      <a16:creationId xmlns:a16="http://schemas.microsoft.com/office/drawing/2014/main" id="{D5AF04FC-46A5-4087-764C-586D39C3F5DB}"/>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68" name="Tekstfelt 1767">
                  <a:extLst>
                    <a:ext uri="{FF2B5EF4-FFF2-40B4-BE49-F238E27FC236}">
                      <a16:creationId xmlns:a16="http://schemas.microsoft.com/office/drawing/2014/main" id="{F56BC40C-F681-7C64-5D64-211B5A0AFCFC}"/>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69" name="Tekstfelt 1768">
                  <a:extLst>
                    <a:ext uri="{FF2B5EF4-FFF2-40B4-BE49-F238E27FC236}">
                      <a16:creationId xmlns:a16="http://schemas.microsoft.com/office/drawing/2014/main" id="{E8E1C9F6-DCCC-4DAE-D3E2-4811AB1781B6}"/>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58" name="Tekstfelt 1757">
                <a:extLst>
                  <a:ext uri="{FF2B5EF4-FFF2-40B4-BE49-F238E27FC236}">
                    <a16:creationId xmlns:a16="http://schemas.microsoft.com/office/drawing/2014/main" id="{78417D89-22AA-6E6F-E3A0-3FBDD1DA21A7}"/>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7" name="Gruppe 1646">
              <a:extLst>
                <a:ext uri="{FF2B5EF4-FFF2-40B4-BE49-F238E27FC236}">
                  <a16:creationId xmlns:a16="http://schemas.microsoft.com/office/drawing/2014/main" id="{3AAC794A-96A6-BF60-4D6E-21E5E4A6630E}"/>
                </a:ext>
              </a:extLst>
            </p:cNvPr>
            <p:cNvGrpSpPr/>
            <p:nvPr/>
          </p:nvGrpSpPr>
          <p:grpSpPr>
            <a:xfrm>
              <a:off x="3805124" y="1117111"/>
              <a:ext cx="369796" cy="4983796"/>
              <a:chOff x="2884750" y="2468352"/>
              <a:chExt cx="369796" cy="4983796"/>
            </a:xfrm>
          </p:grpSpPr>
          <p:grpSp>
            <p:nvGrpSpPr>
              <p:cNvPr id="1744" name="Gruppe 1743">
                <a:extLst>
                  <a:ext uri="{FF2B5EF4-FFF2-40B4-BE49-F238E27FC236}">
                    <a16:creationId xmlns:a16="http://schemas.microsoft.com/office/drawing/2014/main" id="{FAF096F2-B349-EC86-F2C5-0FFA71A3C256}"/>
                  </a:ext>
                </a:extLst>
              </p:cNvPr>
              <p:cNvGrpSpPr/>
              <p:nvPr/>
            </p:nvGrpSpPr>
            <p:grpSpPr>
              <a:xfrm>
                <a:off x="2884750" y="2468352"/>
                <a:ext cx="369796" cy="4983796"/>
                <a:chOff x="3468415" y="3054129"/>
                <a:chExt cx="369796" cy="4983796"/>
              </a:xfrm>
            </p:grpSpPr>
            <p:sp>
              <p:nvSpPr>
                <p:cNvPr id="1746" name="Tekstfelt 1745">
                  <a:extLst>
                    <a:ext uri="{FF2B5EF4-FFF2-40B4-BE49-F238E27FC236}">
                      <a16:creationId xmlns:a16="http://schemas.microsoft.com/office/drawing/2014/main" id="{466B4F49-109F-6637-E08C-1D959D2C331C}"/>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47" name="Tekstfelt 1746">
                  <a:extLst>
                    <a:ext uri="{FF2B5EF4-FFF2-40B4-BE49-F238E27FC236}">
                      <a16:creationId xmlns:a16="http://schemas.microsoft.com/office/drawing/2014/main" id="{9A7883E5-6DF6-F74F-9EF1-9E0C558F93B8}"/>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48" name="Tekstfelt 1747">
                  <a:extLst>
                    <a:ext uri="{FF2B5EF4-FFF2-40B4-BE49-F238E27FC236}">
                      <a16:creationId xmlns:a16="http://schemas.microsoft.com/office/drawing/2014/main" id="{B5C9CA01-FC8D-C6A3-5A98-904374B77ADF}"/>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49" name="Tekstfelt 1748">
                  <a:extLst>
                    <a:ext uri="{FF2B5EF4-FFF2-40B4-BE49-F238E27FC236}">
                      <a16:creationId xmlns:a16="http://schemas.microsoft.com/office/drawing/2014/main" id="{D5A22F21-B536-BFD2-BEA9-BFD6A56464D8}"/>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50" name="Tekstfelt 1749">
                  <a:extLst>
                    <a:ext uri="{FF2B5EF4-FFF2-40B4-BE49-F238E27FC236}">
                      <a16:creationId xmlns:a16="http://schemas.microsoft.com/office/drawing/2014/main" id="{45040DD4-C2BF-D750-4C1C-A4BA266F3445}"/>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51" name="Tekstfelt 1750">
                  <a:extLst>
                    <a:ext uri="{FF2B5EF4-FFF2-40B4-BE49-F238E27FC236}">
                      <a16:creationId xmlns:a16="http://schemas.microsoft.com/office/drawing/2014/main" id="{36A162A0-542E-D9FD-160D-3FBEFF0C971E}"/>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52" name="Tekstfelt 1751">
                  <a:extLst>
                    <a:ext uri="{FF2B5EF4-FFF2-40B4-BE49-F238E27FC236}">
                      <a16:creationId xmlns:a16="http://schemas.microsoft.com/office/drawing/2014/main" id="{570A2DF7-96C8-0474-2D05-A0F58C37C476}"/>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53" name="Tekstfelt 1752">
                  <a:extLst>
                    <a:ext uri="{FF2B5EF4-FFF2-40B4-BE49-F238E27FC236}">
                      <a16:creationId xmlns:a16="http://schemas.microsoft.com/office/drawing/2014/main" id="{324CCD31-6E98-60E2-D346-B6A6819CA3E9}"/>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54" name="Tekstfelt 1753">
                  <a:extLst>
                    <a:ext uri="{FF2B5EF4-FFF2-40B4-BE49-F238E27FC236}">
                      <a16:creationId xmlns:a16="http://schemas.microsoft.com/office/drawing/2014/main" id="{F4C2ADD1-B676-22C0-0616-360DBAFF89F2}"/>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55" name="Tekstfelt 1754">
                  <a:extLst>
                    <a:ext uri="{FF2B5EF4-FFF2-40B4-BE49-F238E27FC236}">
                      <a16:creationId xmlns:a16="http://schemas.microsoft.com/office/drawing/2014/main" id="{62FDD055-2627-94D1-C734-145B842248A7}"/>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56" name="Tekstfelt 1755">
                  <a:extLst>
                    <a:ext uri="{FF2B5EF4-FFF2-40B4-BE49-F238E27FC236}">
                      <a16:creationId xmlns:a16="http://schemas.microsoft.com/office/drawing/2014/main" id="{70D82C96-BF26-6DE1-E06D-C6C0873CA315}"/>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45" name="Tekstfelt 1744">
                <a:extLst>
                  <a:ext uri="{FF2B5EF4-FFF2-40B4-BE49-F238E27FC236}">
                    <a16:creationId xmlns:a16="http://schemas.microsoft.com/office/drawing/2014/main" id="{A0741B06-3B68-9548-22EE-F808A1F507A3}"/>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8" name="Gruppe 1647">
              <a:extLst>
                <a:ext uri="{FF2B5EF4-FFF2-40B4-BE49-F238E27FC236}">
                  <a16:creationId xmlns:a16="http://schemas.microsoft.com/office/drawing/2014/main" id="{8BA30A77-315F-70A0-34DD-1D90CDAACF8F}"/>
                </a:ext>
              </a:extLst>
            </p:cNvPr>
            <p:cNvGrpSpPr/>
            <p:nvPr/>
          </p:nvGrpSpPr>
          <p:grpSpPr>
            <a:xfrm>
              <a:off x="3380676" y="1113679"/>
              <a:ext cx="368678" cy="4985735"/>
              <a:chOff x="2885868" y="2899782"/>
              <a:chExt cx="368678" cy="4985735"/>
            </a:xfrm>
          </p:grpSpPr>
          <p:grpSp>
            <p:nvGrpSpPr>
              <p:cNvPr id="1731" name="Gruppe 1730">
                <a:extLst>
                  <a:ext uri="{FF2B5EF4-FFF2-40B4-BE49-F238E27FC236}">
                    <a16:creationId xmlns:a16="http://schemas.microsoft.com/office/drawing/2014/main" id="{EB82007A-B8CC-9850-44CF-8782BCC2D30F}"/>
                  </a:ext>
                </a:extLst>
              </p:cNvPr>
              <p:cNvGrpSpPr/>
              <p:nvPr/>
            </p:nvGrpSpPr>
            <p:grpSpPr>
              <a:xfrm>
                <a:off x="2885868" y="2899782"/>
                <a:ext cx="368678" cy="4985735"/>
                <a:chOff x="3469533" y="3485559"/>
                <a:chExt cx="368678" cy="4985735"/>
              </a:xfrm>
            </p:grpSpPr>
            <p:sp>
              <p:nvSpPr>
                <p:cNvPr id="1733" name="Tekstfelt 1732">
                  <a:extLst>
                    <a:ext uri="{FF2B5EF4-FFF2-40B4-BE49-F238E27FC236}">
                      <a16:creationId xmlns:a16="http://schemas.microsoft.com/office/drawing/2014/main" id="{D2D6F528-A283-C9E6-91D9-BBC1CE328B74}"/>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34" name="Tekstfelt 1733">
                  <a:extLst>
                    <a:ext uri="{FF2B5EF4-FFF2-40B4-BE49-F238E27FC236}">
                      <a16:creationId xmlns:a16="http://schemas.microsoft.com/office/drawing/2014/main" id="{ADA5C92B-9AF5-B2E1-8DD5-9BE2548AFFB1}"/>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35" name="Tekstfelt 1734">
                  <a:extLst>
                    <a:ext uri="{FF2B5EF4-FFF2-40B4-BE49-F238E27FC236}">
                      <a16:creationId xmlns:a16="http://schemas.microsoft.com/office/drawing/2014/main" id="{6DF56EF7-FFB8-A591-C96E-47C970979616}"/>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36" name="Tekstfelt 1735">
                  <a:extLst>
                    <a:ext uri="{FF2B5EF4-FFF2-40B4-BE49-F238E27FC236}">
                      <a16:creationId xmlns:a16="http://schemas.microsoft.com/office/drawing/2014/main" id="{2D19D00F-CD22-0160-2708-B33ECCCBB824}"/>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37" name="Tekstfelt 1736">
                  <a:extLst>
                    <a:ext uri="{FF2B5EF4-FFF2-40B4-BE49-F238E27FC236}">
                      <a16:creationId xmlns:a16="http://schemas.microsoft.com/office/drawing/2014/main" id="{00619563-FE32-2788-B48A-3863F65EEF6C}"/>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38" name="Tekstfelt 1737">
                  <a:extLst>
                    <a:ext uri="{FF2B5EF4-FFF2-40B4-BE49-F238E27FC236}">
                      <a16:creationId xmlns:a16="http://schemas.microsoft.com/office/drawing/2014/main" id="{62DA9A5C-2B24-0F25-D068-2C59187F625C}"/>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39" name="Tekstfelt 1738">
                  <a:extLst>
                    <a:ext uri="{FF2B5EF4-FFF2-40B4-BE49-F238E27FC236}">
                      <a16:creationId xmlns:a16="http://schemas.microsoft.com/office/drawing/2014/main" id="{60B8F641-9752-C0BD-C485-48D0E58178B9}"/>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40" name="Tekstfelt 1739">
                  <a:extLst>
                    <a:ext uri="{FF2B5EF4-FFF2-40B4-BE49-F238E27FC236}">
                      <a16:creationId xmlns:a16="http://schemas.microsoft.com/office/drawing/2014/main" id="{11FC7392-4D97-63C6-4D4B-36E380017E55}"/>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41" name="Tekstfelt 1740">
                  <a:extLst>
                    <a:ext uri="{FF2B5EF4-FFF2-40B4-BE49-F238E27FC236}">
                      <a16:creationId xmlns:a16="http://schemas.microsoft.com/office/drawing/2014/main" id="{A20CECDA-B2A4-8562-31F0-3E5A63615722}"/>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42" name="Tekstfelt 1741">
                  <a:extLst>
                    <a:ext uri="{FF2B5EF4-FFF2-40B4-BE49-F238E27FC236}">
                      <a16:creationId xmlns:a16="http://schemas.microsoft.com/office/drawing/2014/main" id="{7EFEBC70-A3C8-4A31-CCD6-9CDA0647C7EC}"/>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43" name="Tekstfelt 1742">
                  <a:extLst>
                    <a:ext uri="{FF2B5EF4-FFF2-40B4-BE49-F238E27FC236}">
                      <a16:creationId xmlns:a16="http://schemas.microsoft.com/office/drawing/2014/main" id="{1AFBBE76-5F9C-2B3B-3B04-6953B6821774}"/>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32" name="Tekstfelt 1731">
                <a:extLst>
                  <a:ext uri="{FF2B5EF4-FFF2-40B4-BE49-F238E27FC236}">
                    <a16:creationId xmlns:a16="http://schemas.microsoft.com/office/drawing/2014/main" id="{53F2B769-71A8-7CD0-1759-E6A3A5451C3C}"/>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9" name="Gruppe 1648">
              <a:extLst>
                <a:ext uri="{FF2B5EF4-FFF2-40B4-BE49-F238E27FC236}">
                  <a16:creationId xmlns:a16="http://schemas.microsoft.com/office/drawing/2014/main" id="{EBC460D1-0918-709B-8142-AB4ACADE30DD}"/>
                </a:ext>
              </a:extLst>
            </p:cNvPr>
            <p:cNvGrpSpPr/>
            <p:nvPr/>
          </p:nvGrpSpPr>
          <p:grpSpPr>
            <a:xfrm>
              <a:off x="2937190" y="1122934"/>
              <a:ext cx="368270" cy="4971649"/>
              <a:chOff x="2886987" y="3331213"/>
              <a:chExt cx="368270" cy="4971649"/>
            </a:xfrm>
          </p:grpSpPr>
          <p:grpSp>
            <p:nvGrpSpPr>
              <p:cNvPr id="1718" name="Gruppe 1717">
                <a:extLst>
                  <a:ext uri="{FF2B5EF4-FFF2-40B4-BE49-F238E27FC236}">
                    <a16:creationId xmlns:a16="http://schemas.microsoft.com/office/drawing/2014/main" id="{28C6BDE0-E0AE-AE24-C47A-4F69368F9F1B}"/>
                  </a:ext>
                </a:extLst>
              </p:cNvPr>
              <p:cNvGrpSpPr/>
              <p:nvPr/>
            </p:nvGrpSpPr>
            <p:grpSpPr>
              <a:xfrm>
                <a:off x="2886987" y="3331213"/>
                <a:ext cx="368270" cy="4971649"/>
                <a:chOff x="3470652" y="3916990"/>
                <a:chExt cx="368270" cy="4971649"/>
              </a:xfrm>
            </p:grpSpPr>
            <p:sp>
              <p:nvSpPr>
                <p:cNvPr id="1720" name="Tekstfelt 1719">
                  <a:extLst>
                    <a:ext uri="{FF2B5EF4-FFF2-40B4-BE49-F238E27FC236}">
                      <a16:creationId xmlns:a16="http://schemas.microsoft.com/office/drawing/2014/main" id="{CDA2FA26-6D5F-C386-96C1-87ABAAF4A401}"/>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21" name="Tekstfelt 1720">
                  <a:extLst>
                    <a:ext uri="{FF2B5EF4-FFF2-40B4-BE49-F238E27FC236}">
                      <a16:creationId xmlns:a16="http://schemas.microsoft.com/office/drawing/2014/main" id="{BA3E15CC-0034-B5C6-3A79-7F8732DDB3C7}"/>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22" name="Tekstfelt 1721">
                  <a:extLst>
                    <a:ext uri="{FF2B5EF4-FFF2-40B4-BE49-F238E27FC236}">
                      <a16:creationId xmlns:a16="http://schemas.microsoft.com/office/drawing/2014/main" id="{031780F2-2747-9C61-071C-EEA4DE37EAD2}"/>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23" name="Tekstfelt 1722">
                  <a:extLst>
                    <a:ext uri="{FF2B5EF4-FFF2-40B4-BE49-F238E27FC236}">
                      <a16:creationId xmlns:a16="http://schemas.microsoft.com/office/drawing/2014/main" id="{6464A9DD-F882-013E-DF67-A064041717AA}"/>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24" name="Tekstfelt 1723">
                  <a:extLst>
                    <a:ext uri="{FF2B5EF4-FFF2-40B4-BE49-F238E27FC236}">
                      <a16:creationId xmlns:a16="http://schemas.microsoft.com/office/drawing/2014/main" id="{B8EB69FE-D366-A0DC-B537-D358DB29EC59}"/>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25" name="Tekstfelt 1724">
                  <a:extLst>
                    <a:ext uri="{FF2B5EF4-FFF2-40B4-BE49-F238E27FC236}">
                      <a16:creationId xmlns:a16="http://schemas.microsoft.com/office/drawing/2014/main" id="{0AA7D250-A1E3-4143-9280-2976D9BF4C23}"/>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26" name="Tekstfelt 1725">
                  <a:extLst>
                    <a:ext uri="{FF2B5EF4-FFF2-40B4-BE49-F238E27FC236}">
                      <a16:creationId xmlns:a16="http://schemas.microsoft.com/office/drawing/2014/main" id="{353D6BBD-1417-CFF9-8EFD-F4A056665B9F}"/>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27" name="Tekstfelt 1726">
                  <a:extLst>
                    <a:ext uri="{FF2B5EF4-FFF2-40B4-BE49-F238E27FC236}">
                      <a16:creationId xmlns:a16="http://schemas.microsoft.com/office/drawing/2014/main" id="{C1A0C740-4897-F5C1-88E8-761AEAB093F9}"/>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28" name="Tekstfelt 1727">
                  <a:extLst>
                    <a:ext uri="{FF2B5EF4-FFF2-40B4-BE49-F238E27FC236}">
                      <a16:creationId xmlns:a16="http://schemas.microsoft.com/office/drawing/2014/main" id="{3DA43CCD-59A5-72C7-7A81-3072F143FCB6}"/>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29" name="Tekstfelt 1728">
                  <a:extLst>
                    <a:ext uri="{FF2B5EF4-FFF2-40B4-BE49-F238E27FC236}">
                      <a16:creationId xmlns:a16="http://schemas.microsoft.com/office/drawing/2014/main" id="{42FDEEF5-7974-A75C-7701-9AC839E18027}"/>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30" name="Tekstfelt 1729">
                  <a:extLst>
                    <a:ext uri="{FF2B5EF4-FFF2-40B4-BE49-F238E27FC236}">
                      <a16:creationId xmlns:a16="http://schemas.microsoft.com/office/drawing/2014/main" id="{AA384C8E-100E-0510-E3F8-3F0AD5FD536B}"/>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19" name="Tekstfelt 1718">
                <a:extLst>
                  <a:ext uri="{FF2B5EF4-FFF2-40B4-BE49-F238E27FC236}">
                    <a16:creationId xmlns:a16="http://schemas.microsoft.com/office/drawing/2014/main" id="{5EB9B77E-7A76-1326-9AAD-39708A860D1A}"/>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0" name="Gruppe 1649">
              <a:extLst>
                <a:ext uri="{FF2B5EF4-FFF2-40B4-BE49-F238E27FC236}">
                  <a16:creationId xmlns:a16="http://schemas.microsoft.com/office/drawing/2014/main" id="{3E9DA105-55C7-B4CC-47FD-C055BB4C1520}"/>
                </a:ext>
              </a:extLst>
            </p:cNvPr>
            <p:cNvGrpSpPr/>
            <p:nvPr/>
          </p:nvGrpSpPr>
          <p:grpSpPr>
            <a:xfrm>
              <a:off x="2515019" y="1122283"/>
              <a:ext cx="367153" cy="4979236"/>
              <a:chOff x="2888104" y="3762643"/>
              <a:chExt cx="367153" cy="4979236"/>
            </a:xfrm>
          </p:grpSpPr>
          <p:grpSp>
            <p:nvGrpSpPr>
              <p:cNvPr id="1705" name="Gruppe 1704">
                <a:extLst>
                  <a:ext uri="{FF2B5EF4-FFF2-40B4-BE49-F238E27FC236}">
                    <a16:creationId xmlns:a16="http://schemas.microsoft.com/office/drawing/2014/main" id="{67354F94-3A3B-3E7E-913D-4DAA2630A071}"/>
                  </a:ext>
                </a:extLst>
              </p:cNvPr>
              <p:cNvGrpSpPr/>
              <p:nvPr/>
            </p:nvGrpSpPr>
            <p:grpSpPr>
              <a:xfrm>
                <a:off x="2888104" y="3762643"/>
                <a:ext cx="367153" cy="4979236"/>
                <a:chOff x="3471769" y="4348420"/>
                <a:chExt cx="367153" cy="4979236"/>
              </a:xfrm>
            </p:grpSpPr>
            <p:sp>
              <p:nvSpPr>
                <p:cNvPr id="1707" name="Tekstfelt 1706">
                  <a:extLst>
                    <a:ext uri="{FF2B5EF4-FFF2-40B4-BE49-F238E27FC236}">
                      <a16:creationId xmlns:a16="http://schemas.microsoft.com/office/drawing/2014/main" id="{599F24DC-0407-6527-BA25-DD97595F72E3}"/>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08" name="Tekstfelt 1707">
                  <a:extLst>
                    <a:ext uri="{FF2B5EF4-FFF2-40B4-BE49-F238E27FC236}">
                      <a16:creationId xmlns:a16="http://schemas.microsoft.com/office/drawing/2014/main" id="{4289EDC9-71E9-813D-B86A-DCE722A716BB}"/>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09" name="Tekstfelt 1708">
                  <a:extLst>
                    <a:ext uri="{FF2B5EF4-FFF2-40B4-BE49-F238E27FC236}">
                      <a16:creationId xmlns:a16="http://schemas.microsoft.com/office/drawing/2014/main" id="{9421B707-ACF0-DF4D-94B9-124618D0EBF2}"/>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10" name="Tekstfelt 1709">
                  <a:extLst>
                    <a:ext uri="{FF2B5EF4-FFF2-40B4-BE49-F238E27FC236}">
                      <a16:creationId xmlns:a16="http://schemas.microsoft.com/office/drawing/2014/main" id="{804AEB17-5752-C0D4-418E-F4FE2D07B985}"/>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11" name="Tekstfelt 1710">
                  <a:extLst>
                    <a:ext uri="{FF2B5EF4-FFF2-40B4-BE49-F238E27FC236}">
                      <a16:creationId xmlns:a16="http://schemas.microsoft.com/office/drawing/2014/main" id="{0CBEDA09-FFB5-8E24-A4E8-2DF9092DDA06}"/>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12" name="Tekstfelt 1711">
                  <a:extLst>
                    <a:ext uri="{FF2B5EF4-FFF2-40B4-BE49-F238E27FC236}">
                      <a16:creationId xmlns:a16="http://schemas.microsoft.com/office/drawing/2014/main" id="{60D85014-F1D9-1861-128C-9BC77953C817}"/>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713" name="Tekstfelt 1712">
                  <a:extLst>
                    <a:ext uri="{FF2B5EF4-FFF2-40B4-BE49-F238E27FC236}">
                      <a16:creationId xmlns:a16="http://schemas.microsoft.com/office/drawing/2014/main" id="{C05E804A-6F9D-C2FA-2A1C-3777178B54BD}"/>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14" name="Tekstfelt 1713">
                  <a:extLst>
                    <a:ext uri="{FF2B5EF4-FFF2-40B4-BE49-F238E27FC236}">
                      <a16:creationId xmlns:a16="http://schemas.microsoft.com/office/drawing/2014/main" id="{75F44535-1AE6-9FA4-6136-1AAA7268FC6E}"/>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15" name="Tekstfelt 1714">
                  <a:extLst>
                    <a:ext uri="{FF2B5EF4-FFF2-40B4-BE49-F238E27FC236}">
                      <a16:creationId xmlns:a16="http://schemas.microsoft.com/office/drawing/2014/main" id="{28DB0015-B45A-341E-D6D8-19F4262D3C9D}"/>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16" name="Tekstfelt 1715">
                  <a:extLst>
                    <a:ext uri="{FF2B5EF4-FFF2-40B4-BE49-F238E27FC236}">
                      <a16:creationId xmlns:a16="http://schemas.microsoft.com/office/drawing/2014/main" id="{8DC0F9FE-15AB-33C7-6CCE-E70849BB455D}"/>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17" name="Tekstfelt 1716">
                  <a:extLst>
                    <a:ext uri="{FF2B5EF4-FFF2-40B4-BE49-F238E27FC236}">
                      <a16:creationId xmlns:a16="http://schemas.microsoft.com/office/drawing/2014/main" id="{C50EF825-31F8-D50D-2FEE-64AB17C413BE}"/>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06" name="Tekstfelt 1705">
                <a:extLst>
                  <a:ext uri="{FF2B5EF4-FFF2-40B4-BE49-F238E27FC236}">
                    <a16:creationId xmlns:a16="http://schemas.microsoft.com/office/drawing/2014/main" id="{37FE1F77-FF8F-0421-633C-D0E99B019340}"/>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1" name="Gruppe 1650">
              <a:extLst>
                <a:ext uri="{FF2B5EF4-FFF2-40B4-BE49-F238E27FC236}">
                  <a16:creationId xmlns:a16="http://schemas.microsoft.com/office/drawing/2014/main" id="{3BF663AC-D6D3-5674-9F7A-6F547E5D7C44}"/>
                </a:ext>
              </a:extLst>
            </p:cNvPr>
            <p:cNvGrpSpPr/>
            <p:nvPr/>
          </p:nvGrpSpPr>
          <p:grpSpPr>
            <a:xfrm>
              <a:off x="2079105" y="1121316"/>
              <a:ext cx="366035" cy="4982137"/>
              <a:chOff x="2889222" y="4194071"/>
              <a:chExt cx="366035" cy="4982137"/>
            </a:xfrm>
          </p:grpSpPr>
          <p:grpSp>
            <p:nvGrpSpPr>
              <p:cNvPr id="1692" name="Gruppe 1691">
                <a:extLst>
                  <a:ext uri="{FF2B5EF4-FFF2-40B4-BE49-F238E27FC236}">
                    <a16:creationId xmlns:a16="http://schemas.microsoft.com/office/drawing/2014/main" id="{CCC16806-408C-D38D-5DAA-4C3EEE155C97}"/>
                  </a:ext>
                </a:extLst>
              </p:cNvPr>
              <p:cNvGrpSpPr/>
              <p:nvPr/>
            </p:nvGrpSpPr>
            <p:grpSpPr>
              <a:xfrm>
                <a:off x="2889222" y="4194071"/>
                <a:ext cx="366035" cy="4982137"/>
                <a:chOff x="3472887" y="4779848"/>
                <a:chExt cx="366035" cy="4982137"/>
              </a:xfrm>
            </p:grpSpPr>
            <p:sp>
              <p:nvSpPr>
                <p:cNvPr id="1694" name="Tekstfelt 1693">
                  <a:extLst>
                    <a:ext uri="{FF2B5EF4-FFF2-40B4-BE49-F238E27FC236}">
                      <a16:creationId xmlns:a16="http://schemas.microsoft.com/office/drawing/2014/main" id="{60B7B1AA-918D-83BD-AB58-5381D8BC9D37}"/>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95" name="Tekstfelt 1694">
                  <a:extLst>
                    <a:ext uri="{FF2B5EF4-FFF2-40B4-BE49-F238E27FC236}">
                      <a16:creationId xmlns:a16="http://schemas.microsoft.com/office/drawing/2014/main" id="{F30AB719-EAA5-3F13-1FC0-CA2C4629B178}"/>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96" name="Tekstfelt 1695">
                  <a:extLst>
                    <a:ext uri="{FF2B5EF4-FFF2-40B4-BE49-F238E27FC236}">
                      <a16:creationId xmlns:a16="http://schemas.microsoft.com/office/drawing/2014/main" id="{A2E9AD7B-64BF-3B1B-2AC2-A15F5AC734A8}"/>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97" name="Tekstfelt 1696">
                  <a:extLst>
                    <a:ext uri="{FF2B5EF4-FFF2-40B4-BE49-F238E27FC236}">
                      <a16:creationId xmlns:a16="http://schemas.microsoft.com/office/drawing/2014/main" id="{C68398EB-02FB-93B4-591A-9C7F853F3464}"/>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98" name="Tekstfelt 1697">
                  <a:extLst>
                    <a:ext uri="{FF2B5EF4-FFF2-40B4-BE49-F238E27FC236}">
                      <a16:creationId xmlns:a16="http://schemas.microsoft.com/office/drawing/2014/main" id="{D6E87751-0BD3-D9E0-7E8C-D6B373BDFC98}"/>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99" name="Tekstfelt 1698">
                  <a:extLst>
                    <a:ext uri="{FF2B5EF4-FFF2-40B4-BE49-F238E27FC236}">
                      <a16:creationId xmlns:a16="http://schemas.microsoft.com/office/drawing/2014/main" id="{08042839-0968-1CB9-1E8D-F8439510C98F}"/>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700" name="Tekstfelt 1699">
                  <a:extLst>
                    <a:ext uri="{FF2B5EF4-FFF2-40B4-BE49-F238E27FC236}">
                      <a16:creationId xmlns:a16="http://schemas.microsoft.com/office/drawing/2014/main" id="{3E494F2D-FDA1-4E2F-A278-61404FA1ADFF}"/>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701" name="Tekstfelt 1700">
                  <a:extLst>
                    <a:ext uri="{FF2B5EF4-FFF2-40B4-BE49-F238E27FC236}">
                      <a16:creationId xmlns:a16="http://schemas.microsoft.com/office/drawing/2014/main" id="{4D229CD1-5376-34D5-DE99-CBC84AEC61DB}"/>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02" name="Tekstfelt 1701">
                  <a:extLst>
                    <a:ext uri="{FF2B5EF4-FFF2-40B4-BE49-F238E27FC236}">
                      <a16:creationId xmlns:a16="http://schemas.microsoft.com/office/drawing/2014/main" id="{AB29F9DA-EC0A-F538-6A16-BF82A9A325CC}"/>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03" name="Tekstfelt 1702">
                  <a:extLst>
                    <a:ext uri="{FF2B5EF4-FFF2-40B4-BE49-F238E27FC236}">
                      <a16:creationId xmlns:a16="http://schemas.microsoft.com/office/drawing/2014/main" id="{16B5F66A-380F-285E-C0B5-40A56B9A5AE6}"/>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04" name="Tekstfelt 1703">
                  <a:extLst>
                    <a:ext uri="{FF2B5EF4-FFF2-40B4-BE49-F238E27FC236}">
                      <a16:creationId xmlns:a16="http://schemas.microsoft.com/office/drawing/2014/main" id="{2A2D8C3B-188E-26CB-2EA8-517E6632A803}"/>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93" name="Tekstfelt 1692">
                <a:extLst>
                  <a:ext uri="{FF2B5EF4-FFF2-40B4-BE49-F238E27FC236}">
                    <a16:creationId xmlns:a16="http://schemas.microsoft.com/office/drawing/2014/main" id="{8B975883-7503-3A04-1EA1-9BC085AB7550}"/>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2" name="Gruppe 1651">
              <a:extLst>
                <a:ext uri="{FF2B5EF4-FFF2-40B4-BE49-F238E27FC236}">
                  <a16:creationId xmlns:a16="http://schemas.microsoft.com/office/drawing/2014/main" id="{19F651A3-0DFC-2E1E-E52D-EAF5C845C0DB}"/>
                </a:ext>
              </a:extLst>
            </p:cNvPr>
            <p:cNvGrpSpPr/>
            <p:nvPr/>
          </p:nvGrpSpPr>
          <p:grpSpPr>
            <a:xfrm>
              <a:off x="1644217" y="1117917"/>
              <a:ext cx="361556" cy="4982775"/>
              <a:chOff x="2893701" y="4625501"/>
              <a:chExt cx="361556" cy="4982775"/>
            </a:xfrm>
          </p:grpSpPr>
          <p:grpSp>
            <p:nvGrpSpPr>
              <p:cNvPr id="1679" name="Gruppe 1678">
                <a:extLst>
                  <a:ext uri="{FF2B5EF4-FFF2-40B4-BE49-F238E27FC236}">
                    <a16:creationId xmlns:a16="http://schemas.microsoft.com/office/drawing/2014/main" id="{78401042-C11F-A4BA-39A0-E851B464DBFD}"/>
                  </a:ext>
                </a:extLst>
              </p:cNvPr>
              <p:cNvGrpSpPr/>
              <p:nvPr/>
            </p:nvGrpSpPr>
            <p:grpSpPr>
              <a:xfrm>
                <a:off x="2893701" y="4625501"/>
                <a:ext cx="361556" cy="4982775"/>
                <a:chOff x="3477366" y="5211278"/>
                <a:chExt cx="361556" cy="4982775"/>
              </a:xfrm>
            </p:grpSpPr>
            <p:sp>
              <p:nvSpPr>
                <p:cNvPr id="1681" name="Tekstfelt 1680">
                  <a:extLst>
                    <a:ext uri="{FF2B5EF4-FFF2-40B4-BE49-F238E27FC236}">
                      <a16:creationId xmlns:a16="http://schemas.microsoft.com/office/drawing/2014/main" id="{F2044D5B-94A6-D80F-62C2-19DAD5A6FB00}"/>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82" name="Tekstfelt 1681">
                  <a:extLst>
                    <a:ext uri="{FF2B5EF4-FFF2-40B4-BE49-F238E27FC236}">
                      <a16:creationId xmlns:a16="http://schemas.microsoft.com/office/drawing/2014/main" id="{949B2533-2D2E-7BE9-A2C8-907015616510}"/>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83" name="Tekstfelt 1682">
                  <a:extLst>
                    <a:ext uri="{FF2B5EF4-FFF2-40B4-BE49-F238E27FC236}">
                      <a16:creationId xmlns:a16="http://schemas.microsoft.com/office/drawing/2014/main" id="{AEA8BE42-A077-1D29-A839-590C3FF40FF5}"/>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84" name="Tekstfelt 1683">
                  <a:extLst>
                    <a:ext uri="{FF2B5EF4-FFF2-40B4-BE49-F238E27FC236}">
                      <a16:creationId xmlns:a16="http://schemas.microsoft.com/office/drawing/2014/main" id="{168DBF2E-A699-5FEF-2F90-98AEE4A50177}"/>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85" name="Tekstfelt 1684">
                  <a:extLst>
                    <a:ext uri="{FF2B5EF4-FFF2-40B4-BE49-F238E27FC236}">
                      <a16:creationId xmlns:a16="http://schemas.microsoft.com/office/drawing/2014/main" id="{972D5724-352D-14BC-69C8-ED9ABE3FED72}"/>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86" name="Tekstfelt 1685">
                  <a:extLst>
                    <a:ext uri="{FF2B5EF4-FFF2-40B4-BE49-F238E27FC236}">
                      <a16:creationId xmlns:a16="http://schemas.microsoft.com/office/drawing/2014/main" id="{1EEFEB73-AE20-4C83-0855-F06088AC012A}"/>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87" name="Tekstfelt 1686">
                  <a:extLst>
                    <a:ext uri="{FF2B5EF4-FFF2-40B4-BE49-F238E27FC236}">
                      <a16:creationId xmlns:a16="http://schemas.microsoft.com/office/drawing/2014/main" id="{6A643369-FCCF-3C7A-A56B-AA6735E0F1CD}"/>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88" name="Tekstfelt 1687">
                  <a:extLst>
                    <a:ext uri="{FF2B5EF4-FFF2-40B4-BE49-F238E27FC236}">
                      <a16:creationId xmlns:a16="http://schemas.microsoft.com/office/drawing/2014/main" id="{A7507273-8EDE-9558-F92F-D9120B61EB16}"/>
                    </a:ext>
                  </a:extLst>
                </p:cNvPr>
                <p:cNvSpPr txBox="1"/>
                <p:nvPr/>
              </p:nvSpPr>
              <p:spPr>
                <a:xfrm>
                  <a:off x="3487886" y="9978609"/>
                  <a:ext cx="348172" cy="215444"/>
                </a:xfrm>
                <a:prstGeom prst="rect">
                  <a:avLst/>
                </a:prstGeom>
                <a:noFill/>
              </p:spPr>
              <p:txBody>
                <a:bodyPr wrap="none" rtlCol="0">
                  <a:spAutoFit/>
                </a:bodyPr>
                <a:lstStyle/>
                <a:p>
                  <a:r>
                    <a:rPr lang="da-DK" sz="800" dirty="0">
                      <a:solidFill>
                        <a:schemeClr val="bg1"/>
                      </a:solidFill>
                    </a:rPr>
                    <a:t>208</a:t>
                  </a:r>
                </a:p>
              </p:txBody>
            </p:sp>
            <p:sp>
              <p:nvSpPr>
                <p:cNvPr id="1689" name="Tekstfelt 1688">
                  <a:extLst>
                    <a:ext uri="{FF2B5EF4-FFF2-40B4-BE49-F238E27FC236}">
                      <a16:creationId xmlns:a16="http://schemas.microsoft.com/office/drawing/2014/main" id="{7A290557-9ACF-77F6-8C2F-213F8F81D681}"/>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690" name="Tekstfelt 1689">
                  <a:extLst>
                    <a:ext uri="{FF2B5EF4-FFF2-40B4-BE49-F238E27FC236}">
                      <a16:creationId xmlns:a16="http://schemas.microsoft.com/office/drawing/2014/main" id="{743B898D-F8AA-74D1-0302-96A4447408AC}"/>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691" name="Tekstfelt 1690">
                  <a:extLst>
                    <a:ext uri="{FF2B5EF4-FFF2-40B4-BE49-F238E27FC236}">
                      <a16:creationId xmlns:a16="http://schemas.microsoft.com/office/drawing/2014/main" id="{208D6156-28C5-44DF-A2EC-D172C706966E}"/>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80" name="Tekstfelt 1679">
                <a:extLst>
                  <a:ext uri="{FF2B5EF4-FFF2-40B4-BE49-F238E27FC236}">
                    <a16:creationId xmlns:a16="http://schemas.microsoft.com/office/drawing/2014/main" id="{43037F45-A8FD-3C14-9B76-A5129C1EE0A3}"/>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3" name="Gruppe 1652">
              <a:extLst>
                <a:ext uri="{FF2B5EF4-FFF2-40B4-BE49-F238E27FC236}">
                  <a16:creationId xmlns:a16="http://schemas.microsoft.com/office/drawing/2014/main" id="{36B2A864-1D8B-25D6-453C-B43EC932A29E}"/>
                </a:ext>
              </a:extLst>
            </p:cNvPr>
            <p:cNvGrpSpPr/>
            <p:nvPr/>
          </p:nvGrpSpPr>
          <p:grpSpPr>
            <a:xfrm>
              <a:off x="1201388" y="1555543"/>
              <a:ext cx="366404" cy="4546655"/>
              <a:chOff x="2895768" y="5488157"/>
              <a:chExt cx="366404" cy="4546655"/>
            </a:xfrm>
          </p:grpSpPr>
          <p:grpSp>
            <p:nvGrpSpPr>
              <p:cNvPr id="1667" name="Gruppe 1666">
                <a:extLst>
                  <a:ext uri="{FF2B5EF4-FFF2-40B4-BE49-F238E27FC236}">
                    <a16:creationId xmlns:a16="http://schemas.microsoft.com/office/drawing/2014/main" id="{31D7AAFC-2F26-59DB-B640-2F08F599A98E}"/>
                  </a:ext>
                </a:extLst>
              </p:cNvPr>
              <p:cNvGrpSpPr/>
              <p:nvPr/>
            </p:nvGrpSpPr>
            <p:grpSpPr>
              <a:xfrm>
                <a:off x="2895768" y="5488157"/>
                <a:ext cx="366404" cy="4546655"/>
                <a:chOff x="3479433" y="6073934"/>
                <a:chExt cx="366404" cy="4546655"/>
              </a:xfrm>
            </p:grpSpPr>
            <p:sp>
              <p:nvSpPr>
                <p:cNvPr id="1669" name="Tekstfelt 1668">
                  <a:extLst>
                    <a:ext uri="{FF2B5EF4-FFF2-40B4-BE49-F238E27FC236}">
                      <a16:creationId xmlns:a16="http://schemas.microsoft.com/office/drawing/2014/main" id="{BC9AB906-8E39-4B6C-E721-A53AB791CF39}"/>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70" name="Tekstfelt 1669">
                  <a:extLst>
                    <a:ext uri="{FF2B5EF4-FFF2-40B4-BE49-F238E27FC236}">
                      <a16:creationId xmlns:a16="http://schemas.microsoft.com/office/drawing/2014/main" id="{7E03E2E3-2523-6A23-84B7-FF7BF1E2FD59}"/>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71" name="Tekstfelt 1670">
                  <a:extLst>
                    <a:ext uri="{FF2B5EF4-FFF2-40B4-BE49-F238E27FC236}">
                      <a16:creationId xmlns:a16="http://schemas.microsoft.com/office/drawing/2014/main" id="{D2B73664-D921-DAA0-FC0A-45B8222CE5F8}"/>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72" name="Tekstfelt 1671">
                  <a:extLst>
                    <a:ext uri="{FF2B5EF4-FFF2-40B4-BE49-F238E27FC236}">
                      <a16:creationId xmlns:a16="http://schemas.microsoft.com/office/drawing/2014/main" id="{31AFC980-8E12-B34D-D859-81154306743A}"/>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73" name="Tekstfelt 1672">
                  <a:extLst>
                    <a:ext uri="{FF2B5EF4-FFF2-40B4-BE49-F238E27FC236}">
                      <a16:creationId xmlns:a16="http://schemas.microsoft.com/office/drawing/2014/main" id="{2BAAA1C8-4732-034F-54E1-8FFF7F8EDA6B}"/>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74" name="Tekstfelt 1673">
                  <a:extLst>
                    <a:ext uri="{FF2B5EF4-FFF2-40B4-BE49-F238E27FC236}">
                      <a16:creationId xmlns:a16="http://schemas.microsoft.com/office/drawing/2014/main" id="{D5510396-B757-75C8-B04A-E83D48588AC3}"/>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75" name="Tekstfelt 1674">
                  <a:extLst>
                    <a:ext uri="{FF2B5EF4-FFF2-40B4-BE49-F238E27FC236}">
                      <a16:creationId xmlns:a16="http://schemas.microsoft.com/office/drawing/2014/main" id="{F8E71047-D292-8FC0-7BDD-FD443BCB8900}"/>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76" name="Tekstfelt 1675">
                  <a:extLst>
                    <a:ext uri="{FF2B5EF4-FFF2-40B4-BE49-F238E27FC236}">
                      <a16:creationId xmlns:a16="http://schemas.microsoft.com/office/drawing/2014/main" id="{2A50F8A9-2466-E1D1-B7EB-DB820A66B050}"/>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77" name="Tekstfelt 1676">
                  <a:extLst>
                    <a:ext uri="{FF2B5EF4-FFF2-40B4-BE49-F238E27FC236}">
                      <a16:creationId xmlns:a16="http://schemas.microsoft.com/office/drawing/2014/main" id="{9AA220D3-337C-8B30-2844-172289AB1301}"/>
                    </a:ext>
                  </a:extLst>
                </p:cNvPr>
                <p:cNvSpPr txBox="1"/>
                <p:nvPr/>
              </p:nvSpPr>
              <p:spPr>
                <a:xfrm>
                  <a:off x="3497665" y="10405145"/>
                  <a:ext cx="348172" cy="215444"/>
                </a:xfrm>
                <a:prstGeom prst="rect">
                  <a:avLst/>
                </a:prstGeom>
                <a:noFill/>
              </p:spPr>
              <p:txBody>
                <a:bodyPr wrap="none" rtlCol="0">
                  <a:spAutoFit/>
                </a:bodyPr>
                <a:lstStyle/>
                <a:p>
                  <a:r>
                    <a:rPr lang="da-DK" sz="800" dirty="0">
                      <a:solidFill>
                        <a:schemeClr val="bg1"/>
                      </a:solidFill>
                    </a:rPr>
                    <a:t>207</a:t>
                  </a:r>
                </a:p>
              </p:txBody>
            </p:sp>
            <p:sp>
              <p:nvSpPr>
                <p:cNvPr id="1678" name="Tekstfelt 1677">
                  <a:extLst>
                    <a:ext uri="{FF2B5EF4-FFF2-40B4-BE49-F238E27FC236}">
                      <a16:creationId xmlns:a16="http://schemas.microsoft.com/office/drawing/2014/main" id="{CD83B080-4667-FFE8-2DDE-97238269364A}"/>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68" name="Tekstfelt 1667">
                <a:extLst>
                  <a:ext uri="{FF2B5EF4-FFF2-40B4-BE49-F238E27FC236}">
                    <a16:creationId xmlns:a16="http://schemas.microsoft.com/office/drawing/2014/main" id="{D9AE86B2-BACE-32C0-0A59-BD7902C37F8F}"/>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4" name="Gruppe 1653">
              <a:extLst>
                <a:ext uri="{FF2B5EF4-FFF2-40B4-BE49-F238E27FC236}">
                  <a16:creationId xmlns:a16="http://schemas.microsoft.com/office/drawing/2014/main" id="{43F48BCB-50B9-23CB-9129-AD31ED36201F}"/>
                </a:ext>
              </a:extLst>
            </p:cNvPr>
            <p:cNvGrpSpPr/>
            <p:nvPr/>
          </p:nvGrpSpPr>
          <p:grpSpPr>
            <a:xfrm>
              <a:off x="766885" y="1559382"/>
              <a:ext cx="367013" cy="4544118"/>
              <a:chOff x="2895768" y="5926611"/>
              <a:chExt cx="367013" cy="4544118"/>
            </a:xfrm>
          </p:grpSpPr>
          <p:grpSp>
            <p:nvGrpSpPr>
              <p:cNvPr id="1655" name="Gruppe 1654">
                <a:extLst>
                  <a:ext uri="{FF2B5EF4-FFF2-40B4-BE49-F238E27FC236}">
                    <a16:creationId xmlns:a16="http://schemas.microsoft.com/office/drawing/2014/main" id="{6F405E6D-D552-C072-89BC-81352C4CAD10}"/>
                  </a:ext>
                </a:extLst>
              </p:cNvPr>
              <p:cNvGrpSpPr/>
              <p:nvPr/>
            </p:nvGrpSpPr>
            <p:grpSpPr>
              <a:xfrm>
                <a:off x="2895768" y="6360069"/>
                <a:ext cx="367013" cy="4110660"/>
                <a:chOff x="3479433" y="6945846"/>
                <a:chExt cx="367013" cy="4110660"/>
              </a:xfrm>
            </p:grpSpPr>
            <p:sp>
              <p:nvSpPr>
                <p:cNvPr id="1657" name="Tekstfelt 1656">
                  <a:extLst>
                    <a:ext uri="{FF2B5EF4-FFF2-40B4-BE49-F238E27FC236}">
                      <a16:creationId xmlns:a16="http://schemas.microsoft.com/office/drawing/2014/main" id="{9FF33401-CA21-69CA-A3BF-E36182180795}"/>
                    </a:ext>
                  </a:extLst>
                </p:cNvPr>
                <p:cNvSpPr txBox="1"/>
                <p:nvPr/>
              </p:nvSpPr>
              <p:spPr>
                <a:xfrm>
                  <a:off x="3498274" y="10841062"/>
                  <a:ext cx="348172" cy="215444"/>
                </a:xfrm>
                <a:prstGeom prst="rect">
                  <a:avLst/>
                </a:prstGeom>
                <a:noFill/>
              </p:spPr>
              <p:txBody>
                <a:bodyPr wrap="none" rtlCol="0">
                  <a:spAutoFit/>
                </a:bodyPr>
                <a:lstStyle/>
                <a:p>
                  <a:r>
                    <a:rPr lang="da-DK" sz="800" dirty="0">
                      <a:solidFill>
                        <a:schemeClr val="bg1"/>
                      </a:solidFill>
                    </a:rPr>
                    <a:t>206</a:t>
                  </a:r>
                </a:p>
              </p:txBody>
            </p:sp>
            <p:sp>
              <p:nvSpPr>
                <p:cNvPr id="1658" name="Tekstfelt 1657">
                  <a:extLst>
                    <a:ext uri="{FF2B5EF4-FFF2-40B4-BE49-F238E27FC236}">
                      <a16:creationId xmlns:a16="http://schemas.microsoft.com/office/drawing/2014/main" id="{78864EC8-8778-28B1-4601-F13C509079FE}"/>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59" name="Tekstfelt 1658">
                  <a:extLst>
                    <a:ext uri="{FF2B5EF4-FFF2-40B4-BE49-F238E27FC236}">
                      <a16:creationId xmlns:a16="http://schemas.microsoft.com/office/drawing/2014/main" id="{29EA64BB-5625-24E6-0355-F5B78D04FA8A}"/>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60" name="Tekstfelt 1659">
                  <a:extLst>
                    <a:ext uri="{FF2B5EF4-FFF2-40B4-BE49-F238E27FC236}">
                      <a16:creationId xmlns:a16="http://schemas.microsoft.com/office/drawing/2014/main" id="{636EAA39-3B7D-85B0-6A75-42D498DD299B}"/>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61" name="Tekstfelt 1660">
                  <a:extLst>
                    <a:ext uri="{FF2B5EF4-FFF2-40B4-BE49-F238E27FC236}">
                      <a16:creationId xmlns:a16="http://schemas.microsoft.com/office/drawing/2014/main" id="{04B08378-8D77-DFAD-2002-D2EB3A216184}"/>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62" name="Tekstfelt 1661">
                  <a:extLst>
                    <a:ext uri="{FF2B5EF4-FFF2-40B4-BE49-F238E27FC236}">
                      <a16:creationId xmlns:a16="http://schemas.microsoft.com/office/drawing/2014/main" id="{A0B0B12A-E7BB-7F4B-55DF-222FD82FA7E1}"/>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63" name="Tekstfelt 1662">
                  <a:extLst>
                    <a:ext uri="{FF2B5EF4-FFF2-40B4-BE49-F238E27FC236}">
                      <a16:creationId xmlns:a16="http://schemas.microsoft.com/office/drawing/2014/main" id="{99837A83-1AA5-D876-217D-6B0FE85038CB}"/>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64" name="Tekstfelt 1663">
                  <a:extLst>
                    <a:ext uri="{FF2B5EF4-FFF2-40B4-BE49-F238E27FC236}">
                      <a16:creationId xmlns:a16="http://schemas.microsoft.com/office/drawing/2014/main" id="{33D91EB1-41CB-7036-D903-9BB0FA23DEF8}"/>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65" name="Tekstfelt 1664">
                  <a:extLst>
                    <a:ext uri="{FF2B5EF4-FFF2-40B4-BE49-F238E27FC236}">
                      <a16:creationId xmlns:a16="http://schemas.microsoft.com/office/drawing/2014/main" id="{91C2AC55-6689-32F1-44D7-EC0206B1891D}"/>
                    </a:ext>
                  </a:extLst>
                </p:cNvPr>
                <p:cNvSpPr txBox="1"/>
                <p:nvPr/>
              </p:nvSpPr>
              <p:spPr>
                <a:xfrm>
                  <a:off x="3497665" y="10405145"/>
                  <a:ext cx="348172" cy="215444"/>
                </a:xfrm>
                <a:prstGeom prst="rect">
                  <a:avLst/>
                </a:prstGeom>
                <a:noFill/>
              </p:spPr>
              <p:txBody>
                <a:bodyPr wrap="none" rtlCol="0">
                  <a:spAutoFit/>
                </a:bodyPr>
                <a:lstStyle/>
                <a:p>
                  <a:r>
                    <a:rPr lang="da-DK" sz="800" dirty="0"/>
                    <a:t>207</a:t>
                  </a:r>
                </a:p>
              </p:txBody>
            </p:sp>
            <p:sp>
              <p:nvSpPr>
                <p:cNvPr id="1666" name="Tekstfelt 1665">
                  <a:extLst>
                    <a:ext uri="{FF2B5EF4-FFF2-40B4-BE49-F238E27FC236}">
                      <a16:creationId xmlns:a16="http://schemas.microsoft.com/office/drawing/2014/main" id="{D0FF94A8-31AD-A51F-6F11-AC366D26211F}"/>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56" name="Tekstfelt 1655">
                <a:extLst>
                  <a:ext uri="{FF2B5EF4-FFF2-40B4-BE49-F238E27FC236}">
                    <a16:creationId xmlns:a16="http://schemas.microsoft.com/office/drawing/2014/main" id="{FB28FA65-E744-DEAA-9706-5F953F5BB0E0}"/>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sp>
        <p:nvSpPr>
          <p:cNvPr id="2" name="Titel 1">
            <a:extLst>
              <a:ext uri="{FF2B5EF4-FFF2-40B4-BE49-F238E27FC236}">
                <a16:creationId xmlns:a16="http://schemas.microsoft.com/office/drawing/2014/main" id="{69509C79-A703-C53B-EFA2-762BD1FF7098}"/>
              </a:ext>
            </a:extLst>
          </p:cNvPr>
          <p:cNvSpPr>
            <a:spLocks noGrp="1"/>
          </p:cNvSpPr>
          <p:nvPr>
            <p:ph type="title"/>
          </p:nvPr>
        </p:nvSpPr>
        <p:spPr>
          <a:xfrm>
            <a:off x="388938" y="34926"/>
            <a:ext cx="8543925" cy="1325563"/>
          </a:xfrm>
        </p:spPr>
        <p:txBody>
          <a:bodyPr/>
          <a:lstStyle/>
          <a:p>
            <a:r>
              <a:rPr lang="da-DK" dirty="0">
                <a:solidFill>
                  <a:schemeClr val="bg1"/>
                </a:solidFill>
                <a:latin typeface="Herculanum" panose="02000505000000020004" pitchFamily="2" charset="77"/>
              </a:rPr>
              <a:t>Bly – 218 </a:t>
            </a:r>
          </a:p>
        </p:txBody>
      </p:sp>
      <p:pic>
        <p:nvPicPr>
          <p:cNvPr id="1576" name="Billede 1575">
            <a:extLst>
              <a:ext uri="{FF2B5EF4-FFF2-40B4-BE49-F238E27FC236}">
                <a16:creationId xmlns:a16="http://schemas.microsoft.com/office/drawing/2014/main" id="{3E1A9959-FC6C-B75A-86BD-FBA043FA19AD}"/>
              </a:ext>
            </a:extLst>
          </p:cNvPr>
          <p:cNvPicPr>
            <a:picLocks noChangeAspect="1"/>
          </p:cNvPicPr>
          <p:nvPr/>
        </p:nvPicPr>
        <p:blipFill>
          <a:blip r:embed="rId5"/>
          <a:srcRect l="12802" t="15642" r="10372" b="21670"/>
          <a:stretch/>
        </p:blipFill>
        <p:spPr>
          <a:xfrm rot="5400000">
            <a:off x="6309228" y="847676"/>
            <a:ext cx="3246923" cy="2936222"/>
          </a:xfrm>
          <a:prstGeom prst="rect">
            <a:avLst/>
          </a:prstGeom>
        </p:spPr>
      </p:pic>
      <p:pic>
        <p:nvPicPr>
          <p:cNvPr id="1577" name="Billede 1576" descr="Et billede, der indeholder skærmbillede, Tablet, smartphone&#10;&#10;Automatisk genereret beskrivelse">
            <a:extLst>
              <a:ext uri="{FF2B5EF4-FFF2-40B4-BE49-F238E27FC236}">
                <a16:creationId xmlns:a16="http://schemas.microsoft.com/office/drawing/2014/main" id="{6B9EAA05-2677-0F67-FF67-37565FF66CC1}"/>
              </a:ext>
            </a:extLst>
          </p:cNvPr>
          <p:cNvPicPr>
            <a:picLocks noChangeAspect="1"/>
          </p:cNvPicPr>
          <p:nvPr/>
        </p:nvPicPr>
        <p:blipFill>
          <a:blip r:embed="rId6"/>
          <a:stretch>
            <a:fillRect/>
          </a:stretch>
        </p:blipFill>
        <p:spPr>
          <a:xfrm>
            <a:off x="6353607" y="389651"/>
            <a:ext cx="3283192" cy="3753795"/>
          </a:xfrm>
          <a:prstGeom prst="rect">
            <a:avLst/>
          </a:prstGeom>
        </p:spPr>
      </p:pic>
      <p:pic>
        <p:nvPicPr>
          <p:cNvPr id="657" name="Picture 2" descr="Fyldstof, Pen, Fyldepen, Kontor, Skrive">
            <a:extLst>
              <a:ext uri="{FF2B5EF4-FFF2-40B4-BE49-F238E27FC236}">
                <a16:creationId xmlns:a16="http://schemas.microsoft.com/office/drawing/2014/main" id="{BC7823CA-6A22-1CB1-929A-B2052536489A}"/>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3046573">
            <a:off x="5335761" y="288171"/>
            <a:ext cx="1536321" cy="1058683"/>
          </a:xfrm>
          <a:prstGeom prst="rect">
            <a:avLst/>
          </a:prstGeom>
          <a:noFill/>
          <a:extLst>
            <a:ext uri="{909E8E84-426E-40DD-AFC4-6F175D3DCCD1}">
              <a14:hiddenFill xmlns:a14="http://schemas.microsoft.com/office/drawing/2010/main">
                <a:solidFill>
                  <a:srgbClr val="FFFFFF"/>
                </a:solidFill>
              </a14:hiddenFill>
            </a:ext>
          </a:extLst>
        </p:spPr>
      </p:pic>
      <p:grpSp>
        <p:nvGrpSpPr>
          <p:cNvPr id="1561" name="Gruppe 1560">
            <a:extLst>
              <a:ext uri="{FF2B5EF4-FFF2-40B4-BE49-F238E27FC236}">
                <a16:creationId xmlns:a16="http://schemas.microsoft.com/office/drawing/2014/main" id="{13BD8BB0-64F5-1BA1-219A-2D614DAE3C45}"/>
              </a:ext>
            </a:extLst>
          </p:cNvPr>
          <p:cNvGrpSpPr/>
          <p:nvPr/>
        </p:nvGrpSpPr>
        <p:grpSpPr>
          <a:xfrm>
            <a:off x="6573450" y="1108818"/>
            <a:ext cx="837832" cy="525993"/>
            <a:chOff x="5932613" y="2076403"/>
            <a:chExt cx="609167" cy="382432"/>
          </a:xfrm>
        </p:grpSpPr>
        <p:sp>
          <p:nvSpPr>
            <p:cNvPr id="1573" name="Tekstfelt 1572">
              <a:extLst>
                <a:ext uri="{FF2B5EF4-FFF2-40B4-BE49-F238E27FC236}">
                  <a16:creationId xmlns:a16="http://schemas.microsoft.com/office/drawing/2014/main" id="{0F722BFF-D49D-D58D-8522-BD32B408653A}"/>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82</a:t>
              </a:r>
            </a:p>
          </p:txBody>
        </p:sp>
        <p:sp>
          <p:nvSpPr>
            <p:cNvPr id="1574" name="Tekstfelt 1573">
              <a:extLst>
                <a:ext uri="{FF2B5EF4-FFF2-40B4-BE49-F238E27FC236}">
                  <a16:creationId xmlns:a16="http://schemas.microsoft.com/office/drawing/2014/main" id="{FED77A20-A580-B0F1-C507-F1075571D945}"/>
                </a:ext>
              </a:extLst>
            </p:cNvPr>
            <p:cNvSpPr txBox="1"/>
            <p:nvPr/>
          </p:nvSpPr>
          <p:spPr>
            <a:xfrm>
              <a:off x="6147006" y="2117747"/>
              <a:ext cx="394774" cy="335661"/>
            </a:xfrm>
            <a:prstGeom prst="rect">
              <a:avLst/>
            </a:prstGeom>
            <a:noFill/>
            <a:scene3d>
              <a:camera prst="orthographicFront"/>
              <a:lightRig rig="threePt" dir="t"/>
            </a:scene3d>
            <a:sp3d>
              <a:bevelT h="38100"/>
            </a:sp3d>
          </p:spPr>
          <p:txBody>
            <a:bodyPr wrap="square" rtlCol="0">
              <a:spAutoFit/>
            </a:bodyPr>
            <a:lstStyle/>
            <a:p>
              <a:r>
                <a:rPr lang="da-DK" sz="2400" dirty="0" err="1"/>
                <a:t>Pb</a:t>
              </a:r>
              <a:endParaRPr lang="da-DK" sz="2400" dirty="0"/>
            </a:p>
          </p:txBody>
        </p:sp>
        <p:sp>
          <p:nvSpPr>
            <p:cNvPr id="1575" name="Tekstfelt 1574">
              <a:extLst>
                <a:ext uri="{FF2B5EF4-FFF2-40B4-BE49-F238E27FC236}">
                  <a16:creationId xmlns:a16="http://schemas.microsoft.com/office/drawing/2014/main" id="{83FF3F95-9987-5F3D-9A4C-94F4EC1CECF2}"/>
                </a:ext>
              </a:extLst>
            </p:cNvPr>
            <p:cNvSpPr txBox="1"/>
            <p:nvPr/>
          </p:nvSpPr>
          <p:spPr>
            <a:xfrm>
              <a:off x="5932613" y="2076403"/>
              <a:ext cx="353220" cy="223776"/>
            </a:xfrm>
            <a:prstGeom prst="rect">
              <a:avLst/>
            </a:prstGeom>
            <a:noFill/>
          </p:spPr>
          <p:txBody>
            <a:bodyPr wrap="square" rtlCol="0">
              <a:spAutoFit/>
            </a:bodyPr>
            <a:lstStyle/>
            <a:p>
              <a:r>
                <a:rPr lang="da-DK" sz="1400" dirty="0"/>
                <a:t>218</a:t>
              </a:r>
            </a:p>
          </p:txBody>
        </p:sp>
      </p:grpSp>
      <p:cxnSp>
        <p:nvCxnSpPr>
          <p:cNvPr id="1562" name="Lige pilforbindelse 1561">
            <a:extLst>
              <a:ext uri="{FF2B5EF4-FFF2-40B4-BE49-F238E27FC236}">
                <a16:creationId xmlns:a16="http://schemas.microsoft.com/office/drawing/2014/main" id="{5E5D0195-D2CE-DC74-EC2E-2E54637FAD66}"/>
              </a:ext>
            </a:extLst>
          </p:cNvPr>
          <p:cNvCxnSpPr/>
          <p:nvPr/>
        </p:nvCxnSpPr>
        <p:spPr>
          <a:xfrm>
            <a:off x="7333391" y="1387847"/>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sp>
        <p:nvSpPr>
          <p:cNvPr id="3" name="Tekstfelt 2">
            <a:extLst>
              <a:ext uri="{FF2B5EF4-FFF2-40B4-BE49-F238E27FC236}">
                <a16:creationId xmlns:a16="http://schemas.microsoft.com/office/drawing/2014/main" id="{B8CAD362-CD6E-DEA9-0205-A24CB44DF7FD}"/>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grpSp>
        <p:nvGrpSpPr>
          <p:cNvPr id="40" name="Gruppe 39">
            <a:extLst>
              <a:ext uri="{FF2B5EF4-FFF2-40B4-BE49-F238E27FC236}">
                <a16:creationId xmlns:a16="http://schemas.microsoft.com/office/drawing/2014/main" id="{E20BFE15-5D7B-50C0-C725-D9CE0C9D6D0E}"/>
              </a:ext>
            </a:extLst>
          </p:cNvPr>
          <p:cNvGrpSpPr/>
          <p:nvPr/>
        </p:nvGrpSpPr>
        <p:grpSpPr>
          <a:xfrm>
            <a:off x="6920720" y="4665412"/>
            <a:ext cx="667465" cy="566405"/>
            <a:chOff x="5685555" y="3711707"/>
            <a:chExt cx="667465" cy="566405"/>
          </a:xfrm>
        </p:grpSpPr>
        <p:sp>
          <p:nvSpPr>
            <p:cNvPr id="41" name="Rektangel 40">
              <a:hlinkClick r:id="rId8" action="ppaction://hlinksldjump"/>
              <a:extLst>
                <a:ext uri="{FF2B5EF4-FFF2-40B4-BE49-F238E27FC236}">
                  <a16:creationId xmlns:a16="http://schemas.microsoft.com/office/drawing/2014/main" id="{4D1862EA-1F0A-ABC1-58F2-BADE639243BA}"/>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42" name="Tekstfelt 41">
              <a:hlinkClick r:id="rId8" action="ppaction://hlinksldjump"/>
              <a:extLst>
                <a:ext uri="{FF2B5EF4-FFF2-40B4-BE49-F238E27FC236}">
                  <a16:creationId xmlns:a16="http://schemas.microsoft.com/office/drawing/2014/main" id="{C29ADCA0-2483-5803-D509-41D78957B798}"/>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84</a:t>
              </a:r>
            </a:p>
          </p:txBody>
        </p:sp>
        <p:sp>
          <p:nvSpPr>
            <p:cNvPr id="43" name="Tekstfelt 42">
              <a:hlinkClick r:id="rId8" action="ppaction://hlinksldjump"/>
              <a:extLst>
                <a:ext uri="{FF2B5EF4-FFF2-40B4-BE49-F238E27FC236}">
                  <a16:creationId xmlns:a16="http://schemas.microsoft.com/office/drawing/2014/main" id="{568EE4FD-4BBB-5B89-E396-9C6147A5BA9A}"/>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Po</a:t>
              </a:r>
            </a:p>
          </p:txBody>
        </p:sp>
        <p:sp>
          <p:nvSpPr>
            <p:cNvPr id="44" name="Tekstfelt 43">
              <a:hlinkClick r:id="rId8" action="ppaction://hlinksldjump"/>
              <a:extLst>
                <a:ext uri="{FF2B5EF4-FFF2-40B4-BE49-F238E27FC236}">
                  <a16:creationId xmlns:a16="http://schemas.microsoft.com/office/drawing/2014/main" id="{A6949B3B-2D90-CFEA-A2A5-90C6E771DAF1}"/>
                </a:ext>
              </a:extLst>
            </p:cNvPr>
            <p:cNvSpPr txBox="1"/>
            <p:nvPr/>
          </p:nvSpPr>
          <p:spPr>
            <a:xfrm>
              <a:off x="5729472" y="3711707"/>
              <a:ext cx="609462" cy="215444"/>
            </a:xfrm>
            <a:prstGeom prst="rect">
              <a:avLst/>
            </a:prstGeom>
            <a:noFill/>
            <a:scene3d>
              <a:camera prst="orthographicFront"/>
              <a:lightRig rig="threePt" dir="t"/>
            </a:scene3d>
            <a:sp3d>
              <a:bevelT h="38100"/>
            </a:sp3d>
          </p:spPr>
          <p:txBody>
            <a:bodyPr wrap="none" rtlCol="0">
              <a:spAutoFit/>
            </a:bodyPr>
            <a:lstStyle/>
            <a:p>
              <a:r>
                <a:rPr lang="da-DK" sz="800" dirty="0"/>
                <a:t>Polonium</a:t>
              </a:r>
            </a:p>
          </p:txBody>
        </p:sp>
        <p:sp>
          <p:nvSpPr>
            <p:cNvPr id="45" name="Tekstfelt 44">
              <a:hlinkClick r:id="rId8" action="ppaction://hlinksldjump"/>
              <a:extLst>
                <a:ext uri="{FF2B5EF4-FFF2-40B4-BE49-F238E27FC236}">
                  <a16:creationId xmlns:a16="http://schemas.microsoft.com/office/drawing/2014/main" id="{BB309EBE-7DD1-6B3B-1192-5673CA529089}"/>
                </a:ext>
              </a:extLst>
            </p:cNvPr>
            <p:cNvSpPr txBox="1"/>
            <p:nvPr/>
          </p:nvSpPr>
          <p:spPr>
            <a:xfrm>
              <a:off x="5685555" y="3844047"/>
              <a:ext cx="391454" cy="246221"/>
            </a:xfrm>
            <a:prstGeom prst="rect">
              <a:avLst/>
            </a:prstGeom>
            <a:noFill/>
          </p:spPr>
          <p:txBody>
            <a:bodyPr wrap="none" rtlCol="0">
              <a:spAutoFit/>
            </a:bodyPr>
            <a:lstStyle/>
            <a:p>
              <a:r>
                <a:rPr lang="da-DK" sz="1000" dirty="0"/>
                <a:t>224</a:t>
              </a:r>
            </a:p>
          </p:txBody>
        </p:sp>
      </p:grpSp>
      <p:grpSp>
        <p:nvGrpSpPr>
          <p:cNvPr id="58" name="Gruppe 57">
            <a:extLst>
              <a:ext uri="{FF2B5EF4-FFF2-40B4-BE49-F238E27FC236}">
                <a16:creationId xmlns:a16="http://schemas.microsoft.com/office/drawing/2014/main" id="{86554683-276F-5C21-FDE1-178FF8C01F39}"/>
              </a:ext>
            </a:extLst>
          </p:cNvPr>
          <p:cNvGrpSpPr/>
          <p:nvPr/>
        </p:nvGrpSpPr>
        <p:grpSpPr>
          <a:xfrm>
            <a:off x="7658833" y="4674677"/>
            <a:ext cx="667465" cy="566405"/>
            <a:chOff x="5685555" y="3711707"/>
            <a:chExt cx="667465" cy="566405"/>
          </a:xfrm>
        </p:grpSpPr>
        <p:sp>
          <p:nvSpPr>
            <p:cNvPr id="59" name="Rektangel 58">
              <a:hlinkClick r:id="rId8" action="ppaction://hlinksldjump"/>
              <a:extLst>
                <a:ext uri="{FF2B5EF4-FFF2-40B4-BE49-F238E27FC236}">
                  <a16:creationId xmlns:a16="http://schemas.microsoft.com/office/drawing/2014/main" id="{1E2380A0-755D-E53C-A58E-870AD73BBFA4}"/>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60" name="Tekstfelt 59">
              <a:hlinkClick r:id="rId8" action="ppaction://hlinksldjump"/>
              <a:extLst>
                <a:ext uri="{FF2B5EF4-FFF2-40B4-BE49-F238E27FC236}">
                  <a16:creationId xmlns:a16="http://schemas.microsoft.com/office/drawing/2014/main" id="{AF54EE94-893D-AC38-6434-987724BBC4BA}"/>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61" name="Tekstfelt 60">
              <a:hlinkClick r:id="rId8" action="ppaction://hlinksldjump"/>
              <a:extLst>
                <a:ext uri="{FF2B5EF4-FFF2-40B4-BE49-F238E27FC236}">
                  <a16:creationId xmlns:a16="http://schemas.microsoft.com/office/drawing/2014/main" id="{80C1B306-3FF8-9D8D-6946-2BF347F49C59}"/>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62" name="Tekstfelt 61">
              <a:hlinkClick r:id="rId8" action="ppaction://hlinksldjump"/>
              <a:extLst>
                <a:ext uri="{FF2B5EF4-FFF2-40B4-BE49-F238E27FC236}">
                  <a16:creationId xmlns:a16="http://schemas.microsoft.com/office/drawing/2014/main" id="{16CB79E0-91AD-5F63-2896-41F8413A6238}"/>
                </a:ext>
              </a:extLst>
            </p:cNvPr>
            <p:cNvSpPr txBox="1"/>
            <p:nvPr/>
          </p:nvSpPr>
          <p:spPr>
            <a:xfrm>
              <a:off x="5821680" y="3711707"/>
              <a:ext cx="417102" cy="215444"/>
            </a:xfrm>
            <a:prstGeom prst="rect">
              <a:avLst/>
            </a:prstGeom>
            <a:noFill/>
            <a:scene3d>
              <a:camera prst="orthographicFront"/>
              <a:lightRig rig="threePt" dir="t"/>
            </a:scene3d>
            <a:sp3d>
              <a:bevelT h="38100"/>
            </a:sp3d>
          </p:spPr>
          <p:txBody>
            <a:bodyPr wrap="none" rtlCol="0">
              <a:spAutoFit/>
            </a:bodyPr>
            <a:lstStyle/>
            <a:p>
              <a:r>
                <a:rPr lang="da-DK" sz="800" dirty="0" err="1"/>
                <a:t>Astat</a:t>
              </a:r>
              <a:endParaRPr lang="da-DK" sz="800" dirty="0"/>
            </a:p>
          </p:txBody>
        </p:sp>
        <p:sp>
          <p:nvSpPr>
            <p:cNvPr id="63" name="Tekstfelt 62">
              <a:hlinkClick r:id="rId8" action="ppaction://hlinksldjump"/>
              <a:extLst>
                <a:ext uri="{FF2B5EF4-FFF2-40B4-BE49-F238E27FC236}">
                  <a16:creationId xmlns:a16="http://schemas.microsoft.com/office/drawing/2014/main" id="{FAB88309-DF02-7634-0037-373005108639}"/>
                </a:ext>
              </a:extLst>
            </p:cNvPr>
            <p:cNvSpPr txBox="1"/>
            <p:nvPr/>
          </p:nvSpPr>
          <p:spPr>
            <a:xfrm>
              <a:off x="5685555" y="3844047"/>
              <a:ext cx="391454" cy="246221"/>
            </a:xfrm>
            <a:prstGeom prst="rect">
              <a:avLst/>
            </a:prstGeom>
            <a:noFill/>
          </p:spPr>
          <p:txBody>
            <a:bodyPr wrap="none" rtlCol="0">
              <a:spAutoFit/>
            </a:bodyPr>
            <a:lstStyle/>
            <a:p>
              <a:r>
                <a:rPr lang="da-DK" sz="1000" dirty="0"/>
                <a:t>224</a:t>
              </a:r>
            </a:p>
          </p:txBody>
        </p:sp>
      </p:grpSp>
      <p:grpSp>
        <p:nvGrpSpPr>
          <p:cNvPr id="641" name="Gruppe 640">
            <a:extLst>
              <a:ext uri="{FF2B5EF4-FFF2-40B4-BE49-F238E27FC236}">
                <a16:creationId xmlns:a16="http://schemas.microsoft.com/office/drawing/2014/main" id="{0FDFC678-723A-0522-A728-5646FFA0A838}"/>
              </a:ext>
            </a:extLst>
          </p:cNvPr>
          <p:cNvGrpSpPr/>
          <p:nvPr/>
        </p:nvGrpSpPr>
        <p:grpSpPr>
          <a:xfrm>
            <a:off x="8375610" y="5359985"/>
            <a:ext cx="667465" cy="566405"/>
            <a:chOff x="5685555" y="3711707"/>
            <a:chExt cx="667465" cy="566405"/>
          </a:xfrm>
        </p:grpSpPr>
        <p:sp>
          <p:nvSpPr>
            <p:cNvPr id="642" name="Rektangel 641">
              <a:hlinkClick r:id="rId9" action="ppaction://hlinksldjump"/>
              <a:extLst>
                <a:ext uri="{FF2B5EF4-FFF2-40B4-BE49-F238E27FC236}">
                  <a16:creationId xmlns:a16="http://schemas.microsoft.com/office/drawing/2014/main" id="{4DEFCAF6-C0BF-D89A-52E5-204383079983}"/>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643" name="Tekstfelt 642">
              <a:hlinkClick r:id="rId9" action="ppaction://hlinksldjump"/>
              <a:extLst>
                <a:ext uri="{FF2B5EF4-FFF2-40B4-BE49-F238E27FC236}">
                  <a16:creationId xmlns:a16="http://schemas.microsoft.com/office/drawing/2014/main" id="{550E5BAE-97F8-EB02-7BE4-5FC0B4D2FB4F}"/>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644" name="Tekstfelt 643">
              <a:hlinkClick r:id="rId9" action="ppaction://hlinksldjump"/>
              <a:extLst>
                <a:ext uri="{FF2B5EF4-FFF2-40B4-BE49-F238E27FC236}">
                  <a16:creationId xmlns:a16="http://schemas.microsoft.com/office/drawing/2014/main" id="{62350220-BF9F-F290-B382-3D90402D834A}"/>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645" name="Tekstfelt 644">
              <a:hlinkClick r:id="rId9" action="ppaction://hlinksldjump"/>
              <a:extLst>
                <a:ext uri="{FF2B5EF4-FFF2-40B4-BE49-F238E27FC236}">
                  <a16:creationId xmlns:a16="http://schemas.microsoft.com/office/drawing/2014/main" id="{3120F216-91D3-9EF9-CA72-1D8ABA315C4B}"/>
                </a:ext>
              </a:extLst>
            </p:cNvPr>
            <p:cNvSpPr txBox="1"/>
            <p:nvPr/>
          </p:nvSpPr>
          <p:spPr>
            <a:xfrm>
              <a:off x="576020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646" name="Tekstfelt 645">
              <a:hlinkClick r:id="rId9" action="ppaction://hlinksldjump"/>
              <a:extLst>
                <a:ext uri="{FF2B5EF4-FFF2-40B4-BE49-F238E27FC236}">
                  <a16:creationId xmlns:a16="http://schemas.microsoft.com/office/drawing/2014/main" id="{774846DF-EB36-0614-6CD3-9AFAA22CC8D4}"/>
                </a:ext>
              </a:extLst>
            </p:cNvPr>
            <p:cNvSpPr txBox="1"/>
            <p:nvPr/>
          </p:nvSpPr>
          <p:spPr>
            <a:xfrm>
              <a:off x="5685555" y="3844047"/>
              <a:ext cx="391454" cy="246221"/>
            </a:xfrm>
            <a:prstGeom prst="rect">
              <a:avLst/>
            </a:prstGeom>
            <a:noFill/>
          </p:spPr>
          <p:txBody>
            <a:bodyPr wrap="none" rtlCol="0">
              <a:spAutoFit/>
            </a:bodyPr>
            <a:lstStyle/>
            <a:p>
              <a:r>
                <a:rPr lang="da-DK" sz="1000" dirty="0"/>
                <a:t>218</a:t>
              </a:r>
            </a:p>
          </p:txBody>
        </p:sp>
      </p:grpSp>
      <p:grpSp>
        <p:nvGrpSpPr>
          <p:cNvPr id="647" name="Gruppe 646">
            <a:extLst>
              <a:ext uri="{FF2B5EF4-FFF2-40B4-BE49-F238E27FC236}">
                <a16:creationId xmlns:a16="http://schemas.microsoft.com/office/drawing/2014/main" id="{7DABC57D-22CE-CF2A-E77E-A11154697FA8}"/>
              </a:ext>
            </a:extLst>
          </p:cNvPr>
          <p:cNvGrpSpPr/>
          <p:nvPr/>
        </p:nvGrpSpPr>
        <p:grpSpPr>
          <a:xfrm>
            <a:off x="7665470" y="4658440"/>
            <a:ext cx="667465" cy="566405"/>
            <a:chOff x="5685555" y="3711707"/>
            <a:chExt cx="667465" cy="566405"/>
          </a:xfrm>
        </p:grpSpPr>
        <p:sp>
          <p:nvSpPr>
            <p:cNvPr id="648" name="Rektangel 647">
              <a:hlinkClick r:id="rId8" action="ppaction://hlinksldjump"/>
              <a:extLst>
                <a:ext uri="{FF2B5EF4-FFF2-40B4-BE49-F238E27FC236}">
                  <a16:creationId xmlns:a16="http://schemas.microsoft.com/office/drawing/2014/main" id="{9C684853-827B-4435-C378-97A04409449F}"/>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649" name="Tekstfelt 648">
              <a:hlinkClick r:id="rId8" action="ppaction://hlinksldjump"/>
              <a:extLst>
                <a:ext uri="{FF2B5EF4-FFF2-40B4-BE49-F238E27FC236}">
                  <a16:creationId xmlns:a16="http://schemas.microsoft.com/office/drawing/2014/main" id="{6A4EED1F-2147-D87D-097B-4B9BF0FAD7A3}"/>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650" name="Tekstfelt 649">
              <a:hlinkClick r:id="rId8" action="ppaction://hlinksldjump"/>
              <a:extLst>
                <a:ext uri="{FF2B5EF4-FFF2-40B4-BE49-F238E27FC236}">
                  <a16:creationId xmlns:a16="http://schemas.microsoft.com/office/drawing/2014/main" id="{877F8DDC-123F-90A8-A355-DF4EF385533E}"/>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651" name="Tekstfelt 650">
              <a:hlinkClick r:id="rId8" action="ppaction://hlinksldjump"/>
              <a:extLst>
                <a:ext uri="{FF2B5EF4-FFF2-40B4-BE49-F238E27FC236}">
                  <a16:creationId xmlns:a16="http://schemas.microsoft.com/office/drawing/2014/main" id="{E894F160-39D7-87E3-88EF-9979A7EDD53D}"/>
                </a:ext>
              </a:extLst>
            </p:cNvPr>
            <p:cNvSpPr txBox="1"/>
            <p:nvPr/>
          </p:nvSpPr>
          <p:spPr>
            <a:xfrm>
              <a:off x="576020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652" name="Tekstfelt 651">
              <a:hlinkClick r:id="rId8" action="ppaction://hlinksldjump"/>
              <a:extLst>
                <a:ext uri="{FF2B5EF4-FFF2-40B4-BE49-F238E27FC236}">
                  <a16:creationId xmlns:a16="http://schemas.microsoft.com/office/drawing/2014/main" id="{0E7C2403-8F7C-7B7D-BACD-FD219BDEC54B}"/>
                </a:ext>
              </a:extLst>
            </p:cNvPr>
            <p:cNvSpPr txBox="1"/>
            <p:nvPr/>
          </p:nvSpPr>
          <p:spPr>
            <a:xfrm>
              <a:off x="5685555" y="3844047"/>
              <a:ext cx="391454" cy="246221"/>
            </a:xfrm>
            <a:prstGeom prst="rect">
              <a:avLst/>
            </a:prstGeom>
            <a:noFill/>
          </p:spPr>
          <p:txBody>
            <a:bodyPr wrap="none" rtlCol="0">
              <a:spAutoFit/>
            </a:bodyPr>
            <a:lstStyle/>
            <a:p>
              <a:r>
                <a:rPr lang="da-DK" sz="1000" dirty="0"/>
                <a:t>217</a:t>
              </a:r>
            </a:p>
          </p:txBody>
        </p:sp>
      </p:grpSp>
      <p:grpSp>
        <p:nvGrpSpPr>
          <p:cNvPr id="653" name="Gruppe 652">
            <a:extLst>
              <a:ext uri="{FF2B5EF4-FFF2-40B4-BE49-F238E27FC236}">
                <a16:creationId xmlns:a16="http://schemas.microsoft.com/office/drawing/2014/main" id="{04E3BDBF-DECF-CFD5-9774-6D65410DD294}"/>
              </a:ext>
            </a:extLst>
          </p:cNvPr>
          <p:cNvGrpSpPr/>
          <p:nvPr/>
        </p:nvGrpSpPr>
        <p:grpSpPr>
          <a:xfrm>
            <a:off x="6240867" y="4661521"/>
            <a:ext cx="667465" cy="566405"/>
            <a:chOff x="5685555" y="3711707"/>
            <a:chExt cx="667465" cy="566405"/>
          </a:xfrm>
        </p:grpSpPr>
        <p:sp>
          <p:nvSpPr>
            <p:cNvPr id="654" name="Rektangel 653">
              <a:hlinkClick r:id="rId8" action="ppaction://hlinksldjump"/>
              <a:extLst>
                <a:ext uri="{FF2B5EF4-FFF2-40B4-BE49-F238E27FC236}">
                  <a16:creationId xmlns:a16="http://schemas.microsoft.com/office/drawing/2014/main" id="{E79F716F-F36B-EAA2-AE1A-9E0650781FF2}"/>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662" name="Tekstfelt 661">
              <a:hlinkClick r:id="rId8" action="ppaction://hlinksldjump"/>
              <a:extLst>
                <a:ext uri="{FF2B5EF4-FFF2-40B4-BE49-F238E27FC236}">
                  <a16:creationId xmlns:a16="http://schemas.microsoft.com/office/drawing/2014/main" id="{2623517D-3EB6-6568-436F-1E89EB99972C}"/>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664" name="Tekstfelt 663">
              <a:hlinkClick r:id="rId8" action="ppaction://hlinksldjump"/>
              <a:extLst>
                <a:ext uri="{FF2B5EF4-FFF2-40B4-BE49-F238E27FC236}">
                  <a16:creationId xmlns:a16="http://schemas.microsoft.com/office/drawing/2014/main" id="{5BCF205A-0589-EF4D-8D70-EE754289C4EA}"/>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665" name="Tekstfelt 664">
              <a:hlinkClick r:id="rId8" action="ppaction://hlinksldjump"/>
              <a:extLst>
                <a:ext uri="{FF2B5EF4-FFF2-40B4-BE49-F238E27FC236}">
                  <a16:creationId xmlns:a16="http://schemas.microsoft.com/office/drawing/2014/main" id="{F173E123-308C-AFA8-15ED-D55289CF46B3}"/>
                </a:ext>
              </a:extLst>
            </p:cNvPr>
            <p:cNvSpPr txBox="1"/>
            <p:nvPr/>
          </p:nvSpPr>
          <p:spPr>
            <a:xfrm>
              <a:off x="576020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666" name="Tekstfelt 665">
              <a:hlinkClick r:id="rId8" action="ppaction://hlinksldjump"/>
              <a:extLst>
                <a:ext uri="{FF2B5EF4-FFF2-40B4-BE49-F238E27FC236}">
                  <a16:creationId xmlns:a16="http://schemas.microsoft.com/office/drawing/2014/main" id="{9E0E56DA-5456-62BE-3A3C-E8D8AD0B218B}"/>
                </a:ext>
              </a:extLst>
            </p:cNvPr>
            <p:cNvSpPr txBox="1"/>
            <p:nvPr/>
          </p:nvSpPr>
          <p:spPr>
            <a:xfrm>
              <a:off x="5685555" y="3844047"/>
              <a:ext cx="391454" cy="246221"/>
            </a:xfrm>
            <a:prstGeom prst="rect">
              <a:avLst/>
            </a:prstGeom>
            <a:noFill/>
          </p:spPr>
          <p:txBody>
            <a:bodyPr wrap="none" rtlCol="0">
              <a:spAutoFit/>
            </a:bodyPr>
            <a:lstStyle/>
            <a:p>
              <a:r>
                <a:rPr lang="da-DK" sz="1000" dirty="0"/>
                <a:t>216</a:t>
              </a:r>
            </a:p>
          </p:txBody>
        </p:sp>
      </p:grpSp>
      <p:grpSp>
        <p:nvGrpSpPr>
          <p:cNvPr id="667" name="Gruppe 666">
            <a:extLst>
              <a:ext uri="{FF2B5EF4-FFF2-40B4-BE49-F238E27FC236}">
                <a16:creationId xmlns:a16="http://schemas.microsoft.com/office/drawing/2014/main" id="{FCA969A4-0907-EF67-F306-1D4AB0CDE580}"/>
              </a:ext>
            </a:extLst>
          </p:cNvPr>
          <p:cNvGrpSpPr/>
          <p:nvPr/>
        </p:nvGrpSpPr>
        <p:grpSpPr>
          <a:xfrm>
            <a:off x="9048758" y="4657913"/>
            <a:ext cx="667465" cy="566405"/>
            <a:chOff x="5685555" y="3711707"/>
            <a:chExt cx="667465" cy="566405"/>
          </a:xfrm>
        </p:grpSpPr>
        <p:sp>
          <p:nvSpPr>
            <p:cNvPr id="668" name="Rektangel 667">
              <a:hlinkClick r:id="rId8" action="ppaction://hlinksldjump"/>
              <a:extLst>
                <a:ext uri="{FF2B5EF4-FFF2-40B4-BE49-F238E27FC236}">
                  <a16:creationId xmlns:a16="http://schemas.microsoft.com/office/drawing/2014/main" id="{8D51B989-0FE7-8377-0F53-B217DC4FBD5F}"/>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669" name="Tekstfelt 668">
              <a:hlinkClick r:id="rId8" action="ppaction://hlinksldjump"/>
              <a:extLst>
                <a:ext uri="{FF2B5EF4-FFF2-40B4-BE49-F238E27FC236}">
                  <a16:creationId xmlns:a16="http://schemas.microsoft.com/office/drawing/2014/main" id="{0C365989-7680-90F3-1EAC-5130859E1507}"/>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82</a:t>
              </a:r>
            </a:p>
          </p:txBody>
        </p:sp>
        <p:sp>
          <p:nvSpPr>
            <p:cNvPr id="670" name="Tekstfelt 669">
              <a:hlinkClick r:id="rId8" action="ppaction://hlinksldjump"/>
              <a:extLst>
                <a:ext uri="{FF2B5EF4-FFF2-40B4-BE49-F238E27FC236}">
                  <a16:creationId xmlns:a16="http://schemas.microsoft.com/office/drawing/2014/main" id="{4E7D9A14-6AA3-A908-1B3D-DE8AF444DA73}"/>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Pb</a:t>
              </a:r>
              <a:endParaRPr lang="da-DK" sz="1600" dirty="0"/>
            </a:p>
          </p:txBody>
        </p:sp>
        <p:sp>
          <p:nvSpPr>
            <p:cNvPr id="671" name="Tekstfelt 670">
              <a:hlinkClick r:id="rId8" action="ppaction://hlinksldjump"/>
              <a:extLst>
                <a:ext uri="{FF2B5EF4-FFF2-40B4-BE49-F238E27FC236}">
                  <a16:creationId xmlns:a16="http://schemas.microsoft.com/office/drawing/2014/main" id="{0033E3B4-2D35-0A59-8B7E-3550F6D1C955}"/>
                </a:ext>
              </a:extLst>
            </p:cNvPr>
            <p:cNvSpPr txBox="1"/>
            <p:nvPr/>
          </p:nvSpPr>
          <p:spPr>
            <a:xfrm>
              <a:off x="5875468" y="3711707"/>
              <a:ext cx="320922" cy="215444"/>
            </a:xfrm>
            <a:prstGeom prst="rect">
              <a:avLst/>
            </a:prstGeom>
            <a:noFill/>
            <a:scene3d>
              <a:camera prst="orthographicFront"/>
              <a:lightRig rig="threePt" dir="t"/>
            </a:scene3d>
            <a:sp3d>
              <a:bevelT h="38100"/>
            </a:sp3d>
          </p:spPr>
          <p:txBody>
            <a:bodyPr wrap="none" rtlCol="0">
              <a:spAutoFit/>
            </a:bodyPr>
            <a:lstStyle/>
            <a:p>
              <a:r>
                <a:rPr lang="da-DK" sz="800" dirty="0"/>
                <a:t>Bly</a:t>
              </a:r>
            </a:p>
          </p:txBody>
        </p:sp>
        <p:sp>
          <p:nvSpPr>
            <p:cNvPr id="672" name="Tekstfelt 671">
              <a:hlinkClick r:id="rId8" action="ppaction://hlinksldjump"/>
              <a:extLst>
                <a:ext uri="{FF2B5EF4-FFF2-40B4-BE49-F238E27FC236}">
                  <a16:creationId xmlns:a16="http://schemas.microsoft.com/office/drawing/2014/main" id="{19EF21DF-2694-FF40-D21F-45ECFB18F748}"/>
                </a:ext>
              </a:extLst>
            </p:cNvPr>
            <p:cNvSpPr txBox="1"/>
            <p:nvPr/>
          </p:nvSpPr>
          <p:spPr>
            <a:xfrm>
              <a:off x="5685555" y="3844047"/>
              <a:ext cx="391454" cy="246221"/>
            </a:xfrm>
            <a:prstGeom prst="rect">
              <a:avLst/>
            </a:prstGeom>
            <a:noFill/>
          </p:spPr>
          <p:txBody>
            <a:bodyPr wrap="none" rtlCol="0">
              <a:spAutoFit/>
            </a:bodyPr>
            <a:lstStyle/>
            <a:p>
              <a:r>
                <a:rPr lang="da-DK" sz="1000" dirty="0"/>
                <a:t>214</a:t>
              </a:r>
            </a:p>
          </p:txBody>
        </p:sp>
      </p:grpSp>
      <p:grpSp>
        <p:nvGrpSpPr>
          <p:cNvPr id="673" name="Gruppe 672">
            <a:extLst>
              <a:ext uri="{FF2B5EF4-FFF2-40B4-BE49-F238E27FC236}">
                <a16:creationId xmlns:a16="http://schemas.microsoft.com/office/drawing/2014/main" id="{ED036EC9-1D2C-BE76-4B5D-652050CF9472}"/>
              </a:ext>
            </a:extLst>
          </p:cNvPr>
          <p:cNvGrpSpPr/>
          <p:nvPr/>
        </p:nvGrpSpPr>
        <p:grpSpPr>
          <a:xfrm>
            <a:off x="6911633" y="4660332"/>
            <a:ext cx="667465" cy="566405"/>
            <a:chOff x="5685555" y="3711707"/>
            <a:chExt cx="667465" cy="566405"/>
          </a:xfrm>
        </p:grpSpPr>
        <p:sp>
          <p:nvSpPr>
            <p:cNvPr id="674" name="Rektangel 673">
              <a:hlinkClick r:id="rId8" action="ppaction://hlinksldjump"/>
              <a:extLst>
                <a:ext uri="{FF2B5EF4-FFF2-40B4-BE49-F238E27FC236}">
                  <a16:creationId xmlns:a16="http://schemas.microsoft.com/office/drawing/2014/main" id="{6E9EADA9-3764-510A-5434-FCF75D540DD8}"/>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688" name="Tekstfelt 687">
              <a:hlinkClick r:id="rId8" action="ppaction://hlinksldjump"/>
              <a:extLst>
                <a:ext uri="{FF2B5EF4-FFF2-40B4-BE49-F238E27FC236}">
                  <a16:creationId xmlns:a16="http://schemas.microsoft.com/office/drawing/2014/main" id="{8656BA17-0EBD-63DD-CAE3-F1B9FF14986D}"/>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82</a:t>
              </a:r>
            </a:p>
          </p:txBody>
        </p:sp>
        <p:sp>
          <p:nvSpPr>
            <p:cNvPr id="689" name="Tekstfelt 688">
              <a:hlinkClick r:id="rId8" action="ppaction://hlinksldjump"/>
              <a:extLst>
                <a:ext uri="{FF2B5EF4-FFF2-40B4-BE49-F238E27FC236}">
                  <a16:creationId xmlns:a16="http://schemas.microsoft.com/office/drawing/2014/main" id="{8BFBC089-F72C-0433-A0D9-4457B2B2B363}"/>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Pb</a:t>
              </a:r>
              <a:endParaRPr lang="da-DK" sz="1600" dirty="0"/>
            </a:p>
          </p:txBody>
        </p:sp>
        <p:sp>
          <p:nvSpPr>
            <p:cNvPr id="690" name="Tekstfelt 689">
              <a:hlinkClick r:id="rId8" action="ppaction://hlinksldjump"/>
              <a:extLst>
                <a:ext uri="{FF2B5EF4-FFF2-40B4-BE49-F238E27FC236}">
                  <a16:creationId xmlns:a16="http://schemas.microsoft.com/office/drawing/2014/main" id="{7BFA6288-6187-386E-B01E-C5C12CA33296}"/>
                </a:ext>
              </a:extLst>
            </p:cNvPr>
            <p:cNvSpPr txBox="1"/>
            <p:nvPr/>
          </p:nvSpPr>
          <p:spPr>
            <a:xfrm>
              <a:off x="5875468" y="3711707"/>
              <a:ext cx="320922" cy="215444"/>
            </a:xfrm>
            <a:prstGeom prst="rect">
              <a:avLst/>
            </a:prstGeom>
            <a:noFill/>
            <a:scene3d>
              <a:camera prst="orthographicFront"/>
              <a:lightRig rig="threePt" dir="t"/>
            </a:scene3d>
            <a:sp3d>
              <a:bevelT h="38100"/>
            </a:sp3d>
          </p:spPr>
          <p:txBody>
            <a:bodyPr wrap="none" rtlCol="0">
              <a:spAutoFit/>
            </a:bodyPr>
            <a:lstStyle/>
            <a:p>
              <a:r>
                <a:rPr lang="da-DK" sz="800" dirty="0"/>
                <a:t>Bly</a:t>
              </a:r>
            </a:p>
          </p:txBody>
        </p:sp>
        <p:sp>
          <p:nvSpPr>
            <p:cNvPr id="691" name="Tekstfelt 690">
              <a:hlinkClick r:id="rId8" action="ppaction://hlinksldjump"/>
              <a:extLst>
                <a:ext uri="{FF2B5EF4-FFF2-40B4-BE49-F238E27FC236}">
                  <a16:creationId xmlns:a16="http://schemas.microsoft.com/office/drawing/2014/main" id="{1527035E-353D-464B-FD56-A10D89108919}"/>
                </a:ext>
              </a:extLst>
            </p:cNvPr>
            <p:cNvSpPr txBox="1"/>
            <p:nvPr/>
          </p:nvSpPr>
          <p:spPr>
            <a:xfrm>
              <a:off x="5685555" y="3844047"/>
              <a:ext cx="391454" cy="246221"/>
            </a:xfrm>
            <a:prstGeom prst="rect">
              <a:avLst/>
            </a:prstGeom>
            <a:noFill/>
          </p:spPr>
          <p:txBody>
            <a:bodyPr wrap="none" rtlCol="0">
              <a:spAutoFit/>
            </a:bodyPr>
            <a:lstStyle/>
            <a:p>
              <a:r>
                <a:rPr lang="da-DK" sz="1000" dirty="0"/>
                <a:t>216</a:t>
              </a:r>
            </a:p>
          </p:txBody>
        </p:sp>
      </p:grpSp>
      <p:grpSp>
        <p:nvGrpSpPr>
          <p:cNvPr id="694" name="Gruppe 693">
            <a:extLst>
              <a:ext uri="{FF2B5EF4-FFF2-40B4-BE49-F238E27FC236}">
                <a16:creationId xmlns:a16="http://schemas.microsoft.com/office/drawing/2014/main" id="{697FA482-5EF8-E902-64EA-2D6FAF9B55F6}"/>
              </a:ext>
            </a:extLst>
          </p:cNvPr>
          <p:cNvGrpSpPr/>
          <p:nvPr/>
        </p:nvGrpSpPr>
        <p:grpSpPr>
          <a:xfrm>
            <a:off x="7662653" y="5361434"/>
            <a:ext cx="667465" cy="566405"/>
            <a:chOff x="5685555" y="3711707"/>
            <a:chExt cx="667465" cy="566405"/>
          </a:xfrm>
        </p:grpSpPr>
        <p:sp>
          <p:nvSpPr>
            <p:cNvPr id="695" name="Rektangel 694">
              <a:hlinkClick r:id="rId8" action="ppaction://hlinksldjump"/>
              <a:extLst>
                <a:ext uri="{FF2B5EF4-FFF2-40B4-BE49-F238E27FC236}">
                  <a16:creationId xmlns:a16="http://schemas.microsoft.com/office/drawing/2014/main" id="{2E382649-4C7E-78E0-CDDE-ED0B0F700DA1}"/>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696" name="Tekstfelt 695">
              <a:hlinkClick r:id="rId8" action="ppaction://hlinksldjump"/>
              <a:extLst>
                <a:ext uri="{FF2B5EF4-FFF2-40B4-BE49-F238E27FC236}">
                  <a16:creationId xmlns:a16="http://schemas.microsoft.com/office/drawing/2014/main" id="{CDB1CEE0-A4FB-A7A6-3FC7-81EBDD1C5BD2}"/>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84</a:t>
              </a:r>
            </a:p>
          </p:txBody>
        </p:sp>
        <p:sp>
          <p:nvSpPr>
            <p:cNvPr id="697" name="Tekstfelt 696">
              <a:hlinkClick r:id="rId8" action="ppaction://hlinksldjump"/>
              <a:extLst>
                <a:ext uri="{FF2B5EF4-FFF2-40B4-BE49-F238E27FC236}">
                  <a16:creationId xmlns:a16="http://schemas.microsoft.com/office/drawing/2014/main" id="{7FF8F7AD-0408-8FA7-248D-E564F8D811CB}"/>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Po</a:t>
              </a:r>
            </a:p>
          </p:txBody>
        </p:sp>
        <p:sp>
          <p:nvSpPr>
            <p:cNvPr id="698" name="Tekstfelt 697">
              <a:hlinkClick r:id="rId8" action="ppaction://hlinksldjump"/>
              <a:extLst>
                <a:ext uri="{FF2B5EF4-FFF2-40B4-BE49-F238E27FC236}">
                  <a16:creationId xmlns:a16="http://schemas.microsoft.com/office/drawing/2014/main" id="{1694BC67-8C37-8665-4B4F-FAD0B4FDC37B}"/>
                </a:ext>
              </a:extLst>
            </p:cNvPr>
            <p:cNvSpPr txBox="1"/>
            <p:nvPr/>
          </p:nvSpPr>
          <p:spPr>
            <a:xfrm>
              <a:off x="5729472" y="3711707"/>
              <a:ext cx="609462" cy="215444"/>
            </a:xfrm>
            <a:prstGeom prst="rect">
              <a:avLst/>
            </a:prstGeom>
            <a:noFill/>
            <a:scene3d>
              <a:camera prst="orthographicFront"/>
              <a:lightRig rig="threePt" dir="t"/>
            </a:scene3d>
            <a:sp3d>
              <a:bevelT h="38100"/>
            </a:sp3d>
          </p:spPr>
          <p:txBody>
            <a:bodyPr wrap="none" rtlCol="0">
              <a:spAutoFit/>
            </a:bodyPr>
            <a:lstStyle/>
            <a:p>
              <a:r>
                <a:rPr lang="da-DK" sz="800" dirty="0"/>
                <a:t>Polonium</a:t>
              </a:r>
            </a:p>
          </p:txBody>
        </p:sp>
        <p:sp>
          <p:nvSpPr>
            <p:cNvPr id="699" name="Tekstfelt 698">
              <a:hlinkClick r:id="rId8" action="ppaction://hlinksldjump"/>
              <a:extLst>
                <a:ext uri="{FF2B5EF4-FFF2-40B4-BE49-F238E27FC236}">
                  <a16:creationId xmlns:a16="http://schemas.microsoft.com/office/drawing/2014/main" id="{DAA4130B-7EDD-B721-01B6-32EF64DA0BE3}"/>
                </a:ext>
              </a:extLst>
            </p:cNvPr>
            <p:cNvSpPr txBox="1"/>
            <p:nvPr/>
          </p:nvSpPr>
          <p:spPr>
            <a:xfrm>
              <a:off x="5685555" y="3844047"/>
              <a:ext cx="391454" cy="246221"/>
            </a:xfrm>
            <a:prstGeom prst="rect">
              <a:avLst/>
            </a:prstGeom>
            <a:noFill/>
          </p:spPr>
          <p:txBody>
            <a:bodyPr wrap="none" rtlCol="0">
              <a:spAutoFit/>
            </a:bodyPr>
            <a:lstStyle/>
            <a:p>
              <a:r>
                <a:rPr lang="da-DK" sz="1000" dirty="0"/>
                <a:t>218</a:t>
              </a:r>
            </a:p>
          </p:txBody>
        </p:sp>
      </p:grpSp>
      <p:grpSp>
        <p:nvGrpSpPr>
          <p:cNvPr id="700" name="Gruppe 699">
            <a:extLst>
              <a:ext uri="{FF2B5EF4-FFF2-40B4-BE49-F238E27FC236}">
                <a16:creationId xmlns:a16="http://schemas.microsoft.com/office/drawing/2014/main" id="{85C4552C-9176-AC24-4C61-A34E77EBC397}"/>
              </a:ext>
            </a:extLst>
          </p:cNvPr>
          <p:cNvGrpSpPr/>
          <p:nvPr/>
        </p:nvGrpSpPr>
        <p:grpSpPr>
          <a:xfrm>
            <a:off x="6236272" y="5365045"/>
            <a:ext cx="667465" cy="566405"/>
            <a:chOff x="5685555" y="3711707"/>
            <a:chExt cx="667465" cy="566405"/>
          </a:xfrm>
        </p:grpSpPr>
        <p:sp>
          <p:nvSpPr>
            <p:cNvPr id="701" name="Rektangel 700">
              <a:hlinkClick r:id="rId8" action="ppaction://hlinksldjump"/>
              <a:extLst>
                <a:ext uri="{FF2B5EF4-FFF2-40B4-BE49-F238E27FC236}">
                  <a16:creationId xmlns:a16="http://schemas.microsoft.com/office/drawing/2014/main" id="{04799243-3AAF-BE6E-21D6-D68A79481642}"/>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702" name="Tekstfelt 701">
              <a:hlinkClick r:id="rId8" action="ppaction://hlinksldjump"/>
              <a:extLst>
                <a:ext uri="{FF2B5EF4-FFF2-40B4-BE49-F238E27FC236}">
                  <a16:creationId xmlns:a16="http://schemas.microsoft.com/office/drawing/2014/main" id="{47C4FD67-6743-754F-8143-5ABC0E7C5CE0}"/>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84</a:t>
              </a:r>
            </a:p>
          </p:txBody>
        </p:sp>
        <p:sp>
          <p:nvSpPr>
            <p:cNvPr id="703" name="Tekstfelt 702">
              <a:hlinkClick r:id="rId8" action="ppaction://hlinksldjump"/>
              <a:extLst>
                <a:ext uri="{FF2B5EF4-FFF2-40B4-BE49-F238E27FC236}">
                  <a16:creationId xmlns:a16="http://schemas.microsoft.com/office/drawing/2014/main" id="{10DD7693-4AB8-B241-1EDD-DDB470CBF3B5}"/>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Po</a:t>
              </a:r>
            </a:p>
          </p:txBody>
        </p:sp>
        <p:sp>
          <p:nvSpPr>
            <p:cNvPr id="2496" name="Tekstfelt 2495">
              <a:hlinkClick r:id="rId8" action="ppaction://hlinksldjump"/>
              <a:extLst>
                <a:ext uri="{FF2B5EF4-FFF2-40B4-BE49-F238E27FC236}">
                  <a16:creationId xmlns:a16="http://schemas.microsoft.com/office/drawing/2014/main" id="{8A99E635-761E-0DC7-2478-320E1C4A3D9F}"/>
                </a:ext>
              </a:extLst>
            </p:cNvPr>
            <p:cNvSpPr txBox="1"/>
            <p:nvPr/>
          </p:nvSpPr>
          <p:spPr>
            <a:xfrm>
              <a:off x="5737156" y="3711707"/>
              <a:ext cx="609462" cy="215444"/>
            </a:xfrm>
            <a:prstGeom prst="rect">
              <a:avLst/>
            </a:prstGeom>
            <a:noFill/>
            <a:scene3d>
              <a:camera prst="orthographicFront"/>
              <a:lightRig rig="threePt" dir="t"/>
            </a:scene3d>
            <a:sp3d>
              <a:bevelT h="38100"/>
            </a:sp3d>
          </p:spPr>
          <p:txBody>
            <a:bodyPr wrap="none" rtlCol="0">
              <a:spAutoFit/>
            </a:bodyPr>
            <a:lstStyle/>
            <a:p>
              <a:r>
                <a:rPr lang="da-DK" sz="800" dirty="0"/>
                <a:t>Polonium</a:t>
              </a:r>
            </a:p>
          </p:txBody>
        </p:sp>
        <p:sp>
          <p:nvSpPr>
            <p:cNvPr id="2497" name="Tekstfelt 2496">
              <a:hlinkClick r:id="rId8" action="ppaction://hlinksldjump"/>
              <a:extLst>
                <a:ext uri="{FF2B5EF4-FFF2-40B4-BE49-F238E27FC236}">
                  <a16:creationId xmlns:a16="http://schemas.microsoft.com/office/drawing/2014/main" id="{F0A22E1A-3C6E-AD02-8250-1A4F0CFECF3A}"/>
                </a:ext>
              </a:extLst>
            </p:cNvPr>
            <p:cNvSpPr txBox="1"/>
            <p:nvPr/>
          </p:nvSpPr>
          <p:spPr>
            <a:xfrm>
              <a:off x="5685555" y="3844047"/>
              <a:ext cx="391454" cy="246221"/>
            </a:xfrm>
            <a:prstGeom prst="rect">
              <a:avLst/>
            </a:prstGeom>
            <a:noFill/>
          </p:spPr>
          <p:txBody>
            <a:bodyPr wrap="none" rtlCol="0">
              <a:spAutoFit/>
            </a:bodyPr>
            <a:lstStyle/>
            <a:p>
              <a:r>
                <a:rPr lang="da-DK" sz="1000" dirty="0"/>
                <a:t>219</a:t>
              </a:r>
            </a:p>
          </p:txBody>
        </p:sp>
      </p:grpSp>
      <p:grpSp>
        <p:nvGrpSpPr>
          <p:cNvPr id="2498" name="Gruppe 2497">
            <a:extLst>
              <a:ext uri="{FF2B5EF4-FFF2-40B4-BE49-F238E27FC236}">
                <a16:creationId xmlns:a16="http://schemas.microsoft.com/office/drawing/2014/main" id="{9189A3C7-DC9A-301F-372A-9DA16651AA1A}"/>
              </a:ext>
            </a:extLst>
          </p:cNvPr>
          <p:cNvGrpSpPr/>
          <p:nvPr/>
        </p:nvGrpSpPr>
        <p:grpSpPr>
          <a:xfrm>
            <a:off x="9046114" y="5358951"/>
            <a:ext cx="668747" cy="566405"/>
            <a:chOff x="5685555" y="3711707"/>
            <a:chExt cx="668747" cy="566405"/>
          </a:xfrm>
        </p:grpSpPr>
        <p:sp>
          <p:nvSpPr>
            <p:cNvPr id="2499" name="Rektangel 2498">
              <a:hlinkClick r:id="rId8" action="ppaction://hlinksldjump"/>
              <a:extLst>
                <a:ext uri="{FF2B5EF4-FFF2-40B4-BE49-F238E27FC236}">
                  <a16:creationId xmlns:a16="http://schemas.microsoft.com/office/drawing/2014/main" id="{5DC5B66E-8F29-8028-0D5F-F425D4CCAEB6}"/>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00" name="Tekstfelt 2499">
              <a:hlinkClick r:id="rId8" action="ppaction://hlinksldjump"/>
              <a:extLst>
                <a:ext uri="{FF2B5EF4-FFF2-40B4-BE49-F238E27FC236}">
                  <a16:creationId xmlns:a16="http://schemas.microsoft.com/office/drawing/2014/main" id="{4D0C7196-B180-0B7C-8326-3FED274AB124}"/>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84</a:t>
              </a:r>
            </a:p>
          </p:txBody>
        </p:sp>
        <p:sp>
          <p:nvSpPr>
            <p:cNvPr id="2501" name="Tekstfelt 2500">
              <a:hlinkClick r:id="rId8" action="ppaction://hlinksldjump"/>
              <a:extLst>
                <a:ext uri="{FF2B5EF4-FFF2-40B4-BE49-F238E27FC236}">
                  <a16:creationId xmlns:a16="http://schemas.microsoft.com/office/drawing/2014/main" id="{D1806163-19E2-0959-265B-9CC3849388E3}"/>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Po</a:t>
              </a:r>
            </a:p>
          </p:txBody>
        </p:sp>
        <p:sp>
          <p:nvSpPr>
            <p:cNvPr id="2502" name="Tekstfelt 2501">
              <a:hlinkClick r:id="rId8" action="ppaction://hlinksldjump"/>
              <a:extLst>
                <a:ext uri="{FF2B5EF4-FFF2-40B4-BE49-F238E27FC236}">
                  <a16:creationId xmlns:a16="http://schemas.microsoft.com/office/drawing/2014/main" id="{D3EA2421-8AD3-6AB8-43F4-C80EB9C2068C}"/>
                </a:ext>
              </a:extLst>
            </p:cNvPr>
            <p:cNvSpPr txBox="1"/>
            <p:nvPr/>
          </p:nvSpPr>
          <p:spPr>
            <a:xfrm>
              <a:off x="5744840" y="3711707"/>
              <a:ext cx="609462" cy="215444"/>
            </a:xfrm>
            <a:prstGeom prst="rect">
              <a:avLst/>
            </a:prstGeom>
            <a:noFill/>
            <a:scene3d>
              <a:camera prst="orthographicFront"/>
              <a:lightRig rig="threePt" dir="t"/>
            </a:scene3d>
            <a:sp3d>
              <a:bevelT h="38100"/>
            </a:sp3d>
          </p:spPr>
          <p:txBody>
            <a:bodyPr wrap="none" rtlCol="0">
              <a:spAutoFit/>
            </a:bodyPr>
            <a:lstStyle/>
            <a:p>
              <a:r>
                <a:rPr lang="da-DK" sz="800" dirty="0"/>
                <a:t>Polonium</a:t>
              </a:r>
            </a:p>
          </p:txBody>
        </p:sp>
        <p:sp>
          <p:nvSpPr>
            <p:cNvPr id="2503" name="Tekstfelt 2502">
              <a:hlinkClick r:id="rId8" action="ppaction://hlinksldjump"/>
              <a:extLst>
                <a:ext uri="{FF2B5EF4-FFF2-40B4-BE49-F238E27FC236}">
                  <a16:creationId xmlns:a16="http://schemas.microsoft.com/office/drawing/2014/main" id="{9E81E00A-BD90-3BE6-A58F-567DC74CD794}"/>
                </a:ext>
              </a:extLst>
            </p:cNvPr>
            <p:cNvSpPr txBox="1"/>
            <p:nvPr/>
          </p:nvSpPr>
          <p:spPr>
            <a:xfrm>
              <a:off x="5685555" y="3844047"/>
              <a:ext cx="391454" cy="246221"/>
            </a:xfrm>
            <a:prstGeom prst="rect">
              <a:avLst/>
            </a:prstGeom>
            <a:noFill/>
          </p:spPr>
          <p:txBody>
            <a:bodyPr wrap="none" rtlCol="0">
              <a:spAutoFit/>
            </a:bodyPr>
            <a:lstStyle/>
            <a:p>
              <a:r>
                <a:rPr lang="da-DK" sz="1000" dirty="0"/>
                <a:t>220</a:t>
              </a:r>
            </a:p>
          </p:txBody>
        </p:sp>
      </p:grpSp>
      <p:grpSp>
        <p:nvGrpSpPr>
          <p:cNvPr id="2504" name="Gruppe 2503">
            <a:extLst>
              <a:ext uri="{FF2B5EF4-FFF2-40B4-BE49-F238E27FC236}">
                <a16:creationId xmlns:a16="http://schemas.microsoft.com/office/drawing/2014/main" id="{9E35D911-E282-95DB-C51B-CFF6AA16A093}"/>
              </a:ext>
            </a:extLst>
          </p:cNvPr>
          <p:cNvGrpSpPr/>
          <p:nvPr/>
        </p:nvGrpSpPr>
        <p:grpSpPr>
          <a:xfrm>
            <a:off x="6905958" y="5359403"/>
            <a:ext cx="667465" cy="566405"/>
            <a:chOff x="5685555" y="3711707"/>
            <a:chExt cx="667465" cy="566405"/>
          </a:xfrm>
        </p:grpSpPr>
        <p:sp>
          <p:nvSpPr>
            <p:cNvPr id="2505" name="Rektangel 2504">
              <a:hlinkClick r:id="rId8" action="ppaction://hlinksldjump"/>
              <a:extLst>
                <a:ext uri="{FF2B5EF4-FFF2-40B4-BE49-F238E27FC236}">
                  <a16:creationId xmlns:a16="http://schemas.microsoft.com/office/drawing/2014/main" id="{79937BCB-97EA-4EE3-0BCA-7CD11C67065B}"/>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06" name="Tekstfelt 2505">
              <a:hlinkClick r:id="rId8" action="ppaction://hlinksldjump"/>
              <a:extLst>
                <a:ext uri="{FF2B5EF4-FFF2-40B4-BE49-F238E27FC236}">
                  <a16:creationId xmlns:a16="http://schemas.microsoft.com/office/drawing/2014/main" id="{A3355A2D-5823-99AD-231B-4399C61DE339}"/>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2507" name="Tekstfelt 2506">
              <a:hlinkClick r:id="rId8" action="ppaction://hlinksldjump"/>
              <a:extLst>
                <a:ext uri="{FF2B5EF4-FFF2-40B4-BE49-F238E27FC236}">
                  <a16:creationId xmlns:a16="http://schemas.microsoft.com/office/drawing/2014/main" id="{7CB69893-FCB4-BB9B-7CC6-09439E20F1BA}"/>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2508" name="Tekstfelt 2507">
              <a:hlinkClick r:id="rId8" action="ppaction://hlinksldjump"/>
              <a:extLst>
                <a:ext uri="{FF2B5EF4-FFF2-40B4-BE49-F238E27FC236}">
                  <a16:creationId xmlns:a16="http://schemas.microsoft.com/office/drawing/2014/main" id="{AF99A9B5-C1B7-75DC-5529-C71312F2EE47}"/>
                </a:ext>
              </a:extLst>
            </p:cNvPr>
            <p:cNvSpPr txBox="1"/>
            <p:nvPr/>
          </p:nvSpPr>
          <p:spPr>
            <a:xfrm>
              <a:off x="5813996" y="3711707"/>
              <a:ext cx="417102" cy="215444"/>
            </a:xfrm>
            <a:prstGeom prst="rect">
              <a:avLst/>
            </a:prstGeom>
            <a:noFill/>
            <a:scene3d>
              <a:camera prst="orthographicFront"/>
              <a:lightRig rig="threePt" dir="t"/>
            </a:scene3d>
            <a:sp3d>
              <a:bevelT h="38100"/>
            </a:sp3d>
          </p:spPr>
          <p:txBody>
            <a:bodyPr wrap="none" rtlCol="0">
              <a:spAutoFit/>
            </a:bodyPr>
            <a:lstStyle/>
            <a:p>
              <a:r>
                <a:rPr lang="da-DK" sz="800" dirty="0" err="1"/>
                <a:t>Astat</a:t>
              </a:r>
              <a:endParaRPr lang="da-DK" sz="800" dirty="0"/>
            </a:p>
          </p:txBody>
        </p:sp>
        <p:sp>
          <p:nvSpPr>
            <p:cNvPr id="2509" name="Tekstfelt 2508">
              <a:hlinkClick r:id="rId8" action="ppaction://hlinksldjump"/>
              <a:extLst>
                <a:ext uri="{FF2B5EF4-FFF2-40B4-BE49-F238E27FC236}">
                  <a16:creationId xmlns:a16="http://schemas.microsoft.com/office/drawing/2014/main" id="{B397ACAF-DC4F-A628-A408-15990DC63FC4}"/>
                </a:ext>
              </a:extLst>
            </p:cNvPr>
            <p:cNvSpPr txBox="1"/>
            <p:nvPr/>
          </p:nvSpPr>
          <p:spPr>
            <a:xfrm>
              <a:off x="5685555" y="3844047"/>
              <a:ext cx="391454" cy="246221"/>
            </a:xfrm>
            <a:prstGeom prst="rect">
              <a:avLst/>
            </a:prstGeom>
            <a:noFill/>
          </p:spPr>
          <p:txBody>
            <a:bodyPr wrap="none" rtlCol="0">
              <a:spAutoFit/>
            </a:bodyPr>
            <a:lstStyle/>
            <a:p>
              <a:r>
                <a:rPr lang="da-DK" sz="1000" dirty="0"/>
                <a:t>221</a:t>
              </a:r>
            </a:p>
          </p:txBody>
        </p:sp>
      </p:grpSp>
      <p:grpSp>
        <p:nvGrpSpPr>
          <p:cNvPr id="2510" name="Gruppe 2509">
            <a:extLst>
              <a:ext uri="{FF2B5EF4-FFF2-40B4-BE49-F238E27FC236}">
                <a16:creationId xmlns:a16="http://schemas.microsoft.com/office/drawing/2014/main" id="{0753106C-F0B9-7A8B-73B8-674DAEB35379}"/>
              </a:ext>
            </a:extLst>
          </p:cNvPr>
          <p:cNvGrpSpPr/>
          <p:nvPr/>
        </p:nvGrpSpPr>
        <p:grpSpPr>
          <a:xfrm>
            <a:off x="8377808" y="4651627"/>
            <a:ext cx="667465" cy="566405"/>
            <a:chOff x="5685555" y="3711707"/>
            <a:chExt cx="667465" cy="566405"/>
          </a:xfrm>
        </p:grpSpPr>
        <p:sp>
          <p:nvSpPr>
            <p:cNvPr id="2511" name="Rektangel 2510">
              <a:hlinkClick r:id="rId8" action="ppaction://hlinksldjump"/>
              <a:extLst>
                <a:ext uri="{FF2B5EF4-FFF2-40B4-BE49-F238E27FC236}">
                  <a16:creationId xmlns:a16="http://schemas.microsoft.com/office/drawing/2014/main" id="{6FF725BF-2B11-3F00-358E-665EB385CC4C}"/>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12" name="Tekstfelt 2511">
              <a:hlinkClick r:id="rId8" action="ppaction://hlinksldjump"/>
              <a:extLst>
                <a:ext uri="{FF2B5EF4-FFF2-40B4-BE49-F238E27FC236}">
                  <a16:creationId xmlns:a16="http://schemas.microsoft.com/office/drawing/2014/main" id="{ADF988B6-ECD8-427D-8920-BAFA72C228C9}"/>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2513" name="Tekstfelt 2512">
              <a:hlinkClick r:id="rId8" action="ppaction://hlinksldjump"/>
              <a:extLst>
                <a:ext uri="{FF2B5EF4-FFF2-40B4-BE49-F238E27FC236}">
                  <a16:creationId xmlns:a16="http://schemas.microsoft.com/office/drawing/2014/main" id="{8086F5B3-0AAE-C05F-2A63-9C5DFB3E71BC}"/>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2514" name="Tekstfelt 2513">
              <a:hlinkClick r:id="rId8" action="ppaction://hlinksldjump"/>
              <a:extLst>
                <a:ext uri="{FF2B5EF4-FFF2-40B4-BE49-F238E27FC236}">
                  <a16:creationId xmlns:a16="http://schemas.microsoft.com/office/drawing/2014/main" id="{A6086837-57A0-2B12-BC1E-036798351D3A}"/>
                </a:ext>
              </a:extLst>
            </p:cNvPr>
            <p:cNvSpPr txBox="1"/>
            <p:nvPr/>
          </p:nvSpPr>
          <p:spPr>
            <a:xfrm>
              <a:off x="5821680" y="3711707"/>
              <a:ext cx="417102" cy="215444"/>
            </a:xfrm>
            <a:prstGeom prst="rect">
              <a:avLst/>
            </a:prstGeom>
            <a:noFill/>
            <a:scene3d>
              <a:camera prst="orthographicFront"/>
              <a:lightRig rig="threePt" dir="t"/>
            </a:scene3d>
            <a:sp3d>
              <a:bevelT h="38100"/>
            </a:sp3d>
          </p:spPr>
          <p:txBody>
            <a:bodyPr wrap="none" rtlCol="0">
              <a:spAutoFit/>
            </a:bodyPr>
            <a:lstStyle/>
            <a:p>
              <a:r>
                <a:rPr lang="da-DK" sz="800" dirty="0" err="1"/>
                <a:t>Astat</a:t>
              </a:r>
              <a:endParaRPr lang="da-DK" sz="800" dirty="0"/>
            </a:p>
          </p:txBody>
        </p:sp>
        <p:sp>
          <p:nvSpPr>
            <p:cNvPr id="2515" name="Tekstfelt 2514">
              <a:hlinkClick r:id="rId8" action="ppaction://hlinksldjump"/>
              <a:extLst>
                <a:ext uri="{FF2B5EF4-FFF2-40B4-BE49-F238E27FC236}">
                  <a16:creationId xmlns:a16="http://schemas.microsoft.com/office/drawing/2014/main" id="{560AA855-8FF9-E442-307B-556E3763C4F1}"/>
                </a:ext>
              </a:extLst>
            </p:cNvPr>
            <p:cNvSpPr txBox="1"/>
            <p:nvPr/>
          </p:nvSpPr>
          <p:spPr>
            <a:xfrm>
              <a:off x="5685555" y="3844047"/>
              <a:ext cx="391454" cy="246221"/>
            </a:xfrm>
            <a:prstGeom prst="rect">
              <a:avLst/>
            </a:prstGeom>
            <a:noFill/>
          </p:spPr>
          <p:txBody>
            <a:bodyPr wrap="none" rtlCol="0">
              <a:spAutoFit/>
            </a:bodyPr>
            <a:lstStyle/>
            <a:p>
              <a:r>
                <a:rPr lang="da-DK" sz="1000" dirty="0"/>
                <a:t>218</a:t>
              </a:r>
            </a:p>
          </p:txBody>
        </p:sp>
      </p:grpSp>
    </p:spTree>
    <p:extLst>
      <p:ext uri="{BB962C8B-B14F-4D97-AF65-F5344CB8AC3E}">
        <p14:creationId xmlns:p14="http://schemas.microsoft.com/office/powerpoint/2010/main" val="963828683"/>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C5F72F1-9346-68ED-3DD3-EB24C62E204A}"/>
            </a:ext>
          </a:extLst>
        </p:cNvPr>
        <p:cNvGrpSpPr/>
        <p:nvPr/>
      </p:nvGrpSpPr>
      <p:grpSpPr>
        <a:xfrm>
          <a:off x="0" y="0"/>
          <a:ext cx="0" cy="0"/>
          <a:chOff x="0" y="0"/>
          <a:chExt cx="0" cy="0"/>
        </a:xfrm>
      </p:grpSpPr>
      <p:pic>
        <p:nvPicPr>
          <p:cNvPr id="2553" name="Picture 2" descr="Ai Genereret, Forladt, Bygning, Gammel">
            <a:extLst>
              <a:ext uri="{FF2B5EF4-FFF2-40B4-BE49-F238E27FC236}">
                <a16:creationId xmlns:a16="http://schemas.microsoft.com/office/drawing/2014/main" id="{D561DBCE-3FFA-9E95-6627-45E77D261868}"/>
              </a:ext>
            </a:extLst>
          </p:cNvPr>
          <p:cNvPicPr>
            <a:picLocks noChangeAspect="1" noChangeArrowheads="1"/>
          </p:cNvPicPr>
          <p:nvPr/>
        </p:nvPicPr>
        <p:blipFill>
          <a:blip r:embed="rId3">
            <a:extLst>
              <a:ext uri="{BEBA8EAE-BF5A-486C-A8C5-ECC9F3942E4B}">
                <a14:imgProps xmlns:a14="http://schemas.microsoft.com/office/drawing/2010/main">
                  <a14:imgLayer r:embed="rId4">
                    <a14:imgEffect>
                      <a14:brightnessContrast bright="-40000" contrast="-40000"/>
                    </a14:imgEffect>
                  </a14:imgLayer>
                </a14:imgProps>
              </a:ext>
              <a:ext uri="{28A0092B-C50C-407E-A947-70E740481C1C}">
                <a14:useLocalDpi xmlns:a14="http://schemas.microsoft.com/office/drawing/2010/main" val="0"/>
              </a:ext>
            </a:extLst>
          </a:blip>
          <a:srcRect l="5024" r="14072" b="-1"/>
          <a:stretch/>
        </p:blipFill>
        <p:spPr bwMode="auto">
          <a:xfrm>
            <a:off x="20" y="1282"/>
            <a:ext cx="9905980" cy="6856718"/>
          </a:xfrm>
          <a:prstGeom prst="rect">
            <a:avLst/>
          </a:prstGeom>
          <a:noFill/>
          <a:extLst>
            <a:ext uri="{909E8E84-426E-40DD-AFC4-6F175D3DCCD1}">
              <a14:hiddenFill xmlns:a14="http://schemas.microsoft.com/office/drawing/2010/main">
                <a:solidFill>
                  <a:srgbClr val="FFFFFF"/>
                </a:solidFill>
              </a14:hiddenFill>
            </a:ext>
          </a:extLst>
        </p:spPr>
      </p:pic>
      <p:grpSp>
        <p:nvGrpSpPr>
          <p:cNvPr id="1641" name="Gruppe 1640">
            <a:extLst>
              <a:ext uri="{FF2B5EF4-FFF2-40B4-BE49-F238E27FC236}">
                <a16:creationId xmlns:a16="http://schemas.microsoft.com/office/drawing/2014/main" id="{7A9D548E-6CB0-88AB-DCDC-D0CAF4632AE2}"/>
              </a:ext>
            </a:extLst>
          </p:cNvPr>
          <p:cNvGrpSpPr/>
          <p:nvPr/>
        </p:nvGrpSpPr>
        <p:grpSpPr>
          <a:xfrm>
            <a:off x="338113" y="1387706"/>
            <a:ext cx="5842309" cy="5233756"/>
            <a:chOff x="766885" y="981717"/>
            <a:chExt cx="5842309" cy="5233756"/>
          </a:xfrm>
        </p:grpSpPr>
        <p:grpSp>
          <p:nvGrpSpPr>
            <p:cNvPr id="1642" name="Gruppe 1641">
              <a:extLst>
                <a:ext uri="{FF2B5EF4-FFF2-40B4-BE49-F238E27FC236}">
                  <a16:creationId xmlns:a16="http://schemas.microsoft.com/office/drawing/2014/main" id="{27D25274-12D1-5E36-F020-BDD9C45B5E05}"/>
                </a:ext>
              </a:extLst>
            </p:cNvPr>
            <p:cNvGrpSpPr/>
            <p:nvPr/>
          </p:nvGrpSpPr>
          <p:grpSpPr>
            <a:xfrm>
              <a:off x="778422" y="981717"/>
              <a:ext cx="5830772" cy="5233756"/>
              <a:chOff x="-136438" y="1029165"/>
              <a:chExt cx="5830772" cy="5233756"/>
            </a:xfrm>
          </p:grpSpPr>
          <p:grpSp>
            <p:nvGrpSpPr>
              <p:cNvPr id="1809" name="Gruppe 1808">
                <a:extLst>
                  <a:ext uri="{FF2B5EF4-FFF2-40B4-BE49-F238E27FC236}">
                    <a16:creationId xmlns:a16="http://schemas.microsoft.com/office/drawing/2014/main" id="{1A2EC6E0-D3D3-4DB9-269F-050F91BB7DE9}"/>
                  </a:ext>
                </a:extLst>
              </p:cNvPr>
              <p:cNvGrpSpPr/>
              <p:nvPr/>
            </p:nvGrpSpPr>
            <p:grpSpPr>
              <a:xfrm>
                <a:off x="4253398" y="1061132"/>
                <a:ext cx="442069" cy="4756379"/>
                <a:chOff x="3817279" y="1064461"/>
                <a:chExt cx="442069" cy="4756379"/>
              </a:xfrm>
            </p:grpSpPr>
            <p:sp>
              <p:nvSpPr>
                <p:cNvPr id="2479" name="Rektangel 2478">
                  <a:extLst>
                    <a:ext uri="{FF2B5EF4-FFF2-40B4-BE49-F238E27FC236}">
                      <a16:creationId xmlns:a16="http://schemas.microsoft.com/office/drawing/2014/main" id="{D77875F9-0C8E-E188-85D4-26F2EFF85480}"/>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0" name="Rektangel 2479">
                  <a:extLst>
                    <a:ext uri="{FF2B5EF4-FFF2-40B4-BE49-F238E27FC236}">
                      <a16:creationId xmlns:a16="http://schemas.microsoft.com/office/drawing/2014/main" id="{CD407718-651B-1405-A45B-49C99E6CDE43}"/>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1" name="Rektangel 2480">
                  <a:extLst>
                    <a:ext uri="{FF2B5EF4-FFF2-40B4-BE49-F238E27FC236}">
                      <a16:creationId xmlns:a16="http://schemas.microsoft.com/office/drawing/2014/main" id="{F86FEF36-DB8B-E948-4FFA-2D4111DCB531}"/>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2" name="Rektangel 2481">
                  <a:extLst>
                    <a:ext uri="{FF2B5EF4-FFF2-40B4-BE49-F238E27FC236}">
                      <a16:creationId xmlns:a16="http://schemas.microsoft.com/office/drawing/2014/main" id="{5557DC47-6FD2-C759-EF52-B25C41AA70F3}"/>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3" name="Rektangel 2482">
                  <a:extLst>
                    <a:ext uri="{FF2B5EF4-FFF2-40B4-BE49-F238E27FC236}">
                      <a16:creationId xmlns:a16="http://schemas.microsoft.com/office/drawing/2014/main" id="{058A04EF-3E6F-8FEF-522C-21492FFD6D85}"/>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4" name="Rektangel 2483">
                  <a:extLst>
                    <a:ext uri="{FF2B5EF4-FFF2-40B4-BE49-F238E27FC236}">
                      <a16:creationId xmlns:a16="http://schemas.microsoft.com/office/drawing/2014/main" id="{4F4E3FA9-F99E-33EA-390E-CCC1FE6746AF}"/>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5" name="Rektangel 2484">
                  <a:extLst>
                    <a:ext uri="{FF2B5EF4-FFF2-40B4-BE49-F238E27FC236}">
                      <a16:creationId xmlns:a16="http://schemas.microsoft.com/office/drawing/2014/main" id="{B20A586A-72E5-DC54-D742-29580B29DFAB}"/>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6" name="Rektangel 2485">
                  <a:extLst>
                    <a:ext uri="{FF2B5EF4-FFF2-40B4-BE49-F238E27FC236}">
                      <a16:creationId xmlns:a16="http://schemas.microsoft.com/office/drawing/2014/main" id="{51E7EBE1-C197-60BA-EBF6-7340D7811E2B}"/>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7" name="Rektangel 2486">
                  <a:extLst>
                    <a:ext uri="{FF2B5EF4-FFF2-40B4-BE49-F238E27FC236}">
                      <a16:creationId xmlns:a16="http://schemas.microsoft.com/office/drawing/2014/main" id="{1D29C311-1552-33DE-B25E-344C1C93C971}"/>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8" name="Rektangel 2487">
                  <a:extLst>
                    <a:ext uri="{FF2B5EF4-FFF2-40B4-BE49-F238E27FC236}">
                      <a16:creationId xmlns:a16="http://schemas.microsoft.com/office/drawing/2014/main" id="{A83030B6-DD48-BE4D-4BAE-B5C6F9918905}"/>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9" name="Rektangel 2488">
                  <a:extLst>
                    <a:ext uri="{FF2B5EF4-FFF2-40B4-BE49-F238E27FC236}">
                      <a16:creationId xmlns:a16="http://schemas.microsoft.com/office/drawing/2014/main" id="{2C0B7A32-1445-0AB3-6F76-084305E99818}"/>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810" name="Rektangel 1809">
                <a:extLst>
                  <a:ext uri="{FF2B5EF4-FFF2-40B4-BE49-F238E27FC236}">
                    <a16:creationId xmlns:a16="http://schemas.microsoft.com/office/drawing/2014/main" id="{A4F7B25D-8D0F-605D-61DE-9EA5491FD967}"/>
                  </a:ext>
                </a:extLst>
              </p:cNvPr>
              <p:cNvSpPr>
                <a:spLocks noChangeAspect="1"/>
              </p:cNvSpPr>
              <p:nvPr/>
            </p:nvSpPr>
            <p:spPr>
              <a:xfrm>
                <a:off x="4265457" y="581623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1811" name="Gruppe 1810">
                <a:extLst>
                  <a:ext uri="{FF2B5EF4-FFF2-40B4-BE49-F238E27FC236}">
                    <a16:creationId xmlns:a16="http://schemas.microsoft.com/office/drawing/2014/main" id="{C0B07421-7005-531A-D715-CD1BD4CEE1B6}"/>
                  </a:ext>
                </a:extLst>
              </p:cNvPr>
              <p:cNvGrpSpPr/>
              <p:nvPr/>
            </p:nvGrpSpPr>
            <p:grpSpPr>
              <a:xfrm>
                <a:off x="4196610" y="1032983"/>
                <a:ext cx="641389" cy="5216305"/>
                <a:chOff x="2892468" y="1032983"/>
                <a:chExt cx="641389" cy="5216305"/>
              </a:xfrm>
            </p:grpSpPr>
            <p:grpSp>
              <p:nvGrpSpPr>
                <p:cNvPr id="2442" name="Gruppe 2441">
                  <a:extLst>
                    <a:ext uri="{FF2B5EF4-FFF2-40B4-BE49-F238E27FC236}">
                      <a16:creationId xmlns:a16="http://schemas.microsoft.com/office/drawing/2014/main" id="{4A821D80-A457-B599-49FF-83A370B2AEB8}"/>
                    </a:ext>
                  </a:extLst>
                </p:cNvPr>
                <p:cNvGrpSpPr/>
                <p:nvPr/>
              </p:nvGrpSpPr>
              <p:grpSpPr>
                <a:xfrm>
                  <a:off x="2892468" y="1032983"/>
                  <a:ext cx="641389" cy="5216305"/>
                  <a:chOff x="3475384" y="1188399"/>
                  <a:chExt cx="641389" cy="5216305"/>
                </a:xfrm>
              </p:grpSpPr>
              <p:sp>
                <p:nvSpPr>
                  <p:cNvPr id="2446" name="Tekstfelt 2445">
                    <a:extLst>
                      <a:ext uri="{FF2B5EF4-FFF2-40B4-BE49-F238E27FC236}">
                        <a16:creationId xmlns:a16="http://schemas.microsoft.com/office/drawing/2014/main" id="{7CD12BDD-DA78-8011-6774-888AA7FD7957}"/>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447" name="Tekstfelt 2446">
                    <a:extLst>
                      <a:ext uri="{FF2B5EF4-FFF2-40B4-BE49-F238E27FC236}">
                        <a16:creationId xmlns:a16="http://schemas.microsoft.com/office/drawing/2014/main" id="{1DDA359B-F9CD-7F1E-00BA-738F407A8433}"/>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448" name="Tekstfelt 2447">
                    <a:extLst>
                      <a:ext uri="{FF2B5EF4-FFF2-40B4-BE49-F238E27FC236}">
                        <a16:creationId xmlns:a16="http://schemas.microsoft.com/office/drawing/2014/main" id="{09889123-DA67-3595-B8EE-B20ABEE6FDF9}"/>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449" name="Tekstfelt 2448">
                    <a:extLst>
                      <a:ext uri="{FF2B5EF4-FFF2-40B4-BE49-F238E27FC236}">
                        <a16:creationId xmlns:a16="http://schemas.microsoft.com/office/drawing/2014/main" id="{B1417507-5C1F-53C1-FED8-EF305E4E859A}"/>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450" name="Tekstfelt 2449">
                    <a:extLst>
                      <a:ext uri="{FF2B5EF4-FFF2-40B4-BE49-F238E27FC236}">
                        <a16:creationId xmlns:a16="http://schemas.microsoft.com/office/drawing/2014/main" id="{7594DD29-3BE3-22EB-1778-2DCFE5E6323C}"/>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451" name="Tekstfelt 2450">
                    <a:extLst>
                      <a:ext uri="{FF2B5EF4-FFF2-40B4-BE49-F238E27FC236}">
                        <a16:creationId xmlns:a16="http://schemas.microsoft.com/office/drawing/2014/main" id="{4254D769-0CF8-75FA-D3CC-AFD4A1AB81F4}"/>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452" name="Tekstfelt 2451">
                    <a:extLst>
                      <a:ext uri="{FF2B5EF4-FFF2-40B4-BE49-F238E27FC236}">
                        <a16:creationId xmlns:a16="http://schemas.microsoft.com/office/drawing/2014/main" id="{9AA001AC-4392-AFAB-DEDE-1E4E242F6A2F}"/>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453" name="Tekstfelt 2452">
                    <a:extLst>
                      <a:ext uri="{FF2B5EF4-FFF2-40B4-BE49-F238E27FC236}">
                        <a16:creationId xmlns:a16="http://schemas.microsoft.com/office/drawing/2014/main" id="{7CD52261-5E7E-98E0-A51E-7B04625AC9B1}"/>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454" name="Tekstfelt 2453">
                    <a:extLst>
                      <a:ext uri="{FF2B5EF4-FFF2-40B4-BE49-F238E27FC236}">
                        <a16:creationId xmlns:a16="http://schemas.microsoft.com/office/drawing/2014/main" id="{66256832-9242-4623-06AC-46C9FC46CA26}"/>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455" name="Tekstfelt 2454">
                    <a:extLst>
                      <a:ext uri="{FF2B5EF4-FFF2-40B4-BE49-F238E27FC236}">
                        <a16:creationId xmlns:a16="http://schemas.microsoft.com/office/drawing/2014/main" id="{190441A8-EA08-E527-D094-EB0CF0123E97}"/>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456" name="Tekstfelt 2455">
                    <a:extLst>
                      <a:ext uri="{FF2B5EF4-FFF2-40B4-BE49-F238E27FC236}">
                        <a16:creationId xmlns:a16="http://schemas.microsoft.com/office/drawing/2014/main" id="{32829B0B-D25F-3466-1BBC-C8431BC62C21}"/>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457" name="Tekstfelt 2456">
                    <a:extLst>
                      <a:ext uri="{FF2B5EF4-FFF2-40B4-BE49-F238E27FC236}">
                        <a16:creationId xmlns:a16="http://schemas.microsoft.com/office/drawing/2014/main" id="{F75DA905-D0AF-E7FB-2EDB-6A821901E02F}"/>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458" name="Tekstfelt 2457">
                    <a:extLst>
                      <a:ext uri="{FF2B5EF4-FFF2-40B4-BE49-F238E27FC236}">
                        <a16:creationId xmlns:a16="http://schemas.microsoft.com/office/drawing/2014/main" id="{B1D3510E-974A-8205-75C5-74472ACB3D94}"/>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459" name="Tekstfelt 2458">
                    <a:extLst>
                      <a:ext uri="{FF2B5EF4-FFF2-40B4-BE49-F238E27FC236}">
                        <a16:creationId xmlns:a16="http://schemas.microsoft.com/office/drawing/2014/main" id="{59DB671A-848D-1A1C-A249-C39813168421}"/>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460" name="Tekstfelt 2459">
                    <a:extLst>
                      <a:ext uri="{FF2B5EF4-FFF2-40B4-BE49-F238E27FC236}">
                        <a16:creationId xmlns:a16="http://schemas.microsoft.com/office/drawing/2014/main" id="{227FF794-CA59-CDFD-B7AB-9688008D27E9}"/>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461" name="Tekstfelt 2460">
                    <a:extLst>
                      <a:ext uri="{FF2B5EF4-FFF2-40B4-BE49-F238E27FC236}">
                        <a16:creationId xmlns:a16="http://schemas.microsoft.com/office/drawing/2014/main" id="{7B729FDE-645E-BDD6-ADF6-4BAA65FA2675}"/>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462" name="Tekstfelt 2461">
                    <a:extLst>
                      <a:ext uri="{FF2B5EF4-FFF2-40B4-BE49-F238E27FC236}">
                        <a16:creationId xmlns:a16="http://schemas.microsoft.com/office/drawing/2014/main" id="{483BD211-F057-AD0D-1F6F-6141C7B472FC}"/>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463" name="Tekstfelt 2462">
                    <a:extLst>
                      <a:ext uri="{FF2B5EF4-FFF2-40B4-BE49-F238E27FC236}">
                        <a16:creationId xmlns:a16="http://schemas.microsoft.com/office/drawing/2014/main" id="{E09B6B84-D165-80DE-9862-57C0CF06C30C}"/>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464" name="Tekstfelt 2463">
                    <a:extLst>
                      <a:ext uri="{FF2B5EF4-FFF2-40B4-BE49-F238E27FC236}">
                        <a16:creationId xmlns:a16="http://schemas.microsoft.com/office/drawing/2014/main" id="{14CC43AC-1F24-AFCA-FFC3-A8F56A9DF10E}"/>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465" name="Tekstfelt 2464">
                    <a:extLst>
                      <a:ext uri="{FF2B5EF4-FFF2-40B4-BE49-F238E27FC236}">
                        <a16:creationId xmlns:a16="http://schemas.microsoft.com/office/drawing/2014/main" id="{B1649AEB-C993-7B5B-1D58-AD82136A8C10}"/>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466" name="Tekstfelt 2465">
                    <a:extLst>
                      <a:ext uri="{FF2B5EF4-FFF2-40B4-BE49-F238E27FC236}">
                        <a16:creationId xmlns:a16="http://schemas.microsoft.com/office/drawing/2014/main" id="{428C8069-3EB2-5822-099C-37FEC11606A3}"/>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467" name="Tekstfelt 2466">
                    <a:extLst>
                      <a:ext uri="{FF2B5EF4-FFF2-40B4-BE49-F238E27FC236}">
                        <a16:creationId xmlns:a16="http://schemas.microsoft.com/office/drawing/2014/main" id="{7D81B8F5-6BA1-A6DF-D77C-FFCE0F44E53A}"/>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468" name="Tekstfelt 2467">
                    <a:extLst>
                      <a:ext uri="{FF2B5EF4-FFF2-40B4-BE49-F238E27FC236}">
                        <a16:creationId xmlns:a16="http://schemas.microsoft.com/office/drawing/2014/main" id="{502F2D82-918C-F127-7860-15FA3C2DB646}"/>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469" name="Tekstfelt 2468">
                    <a:extLst>
                      <a:ext uri="{FF2B5EF4-FFF2-40B4-BE49-F238E27FC236}">
                        <a16:creationId xmlns:a16="http://schemas.microsoft.com/office/drawing/2014/main" id="{FD9FC0FB-477A-9B26-8A7D-24FE39BE68EB}"/>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470" name="Tekstfelt 2469">
                    <a:extLst>
                      <a:ext uri="{FF2B5EF4-FFF2-40B4-BE49-F238E27FC236}">
                        <a16:creationId xmlns:a16="http://schemas.microsoft.com/office/drawing/2014/main" id="{738AFFC0-9A74-9F88-1248-D4365C9EF625}"/>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471" name="Tekstfelt 2470">
                    <a:extLst>
                      <a:ext uri="{FF2B5EF4-FFF2-40B4-BE49-F238E27FC236}">
                        <a16:creationId xmlns:a16="http://schemas.microsoft.com/office/drawing/2014/main" id="{861E7C76-1034-6348-E695-B08AE620E75C}"/>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472" name="Tekstfelt 2471">
                    <a:extLst>
                      <a:ext uri="{FF2B5EF4-FFF2-40B4-BE49-F238E27FC236}">
                        <a16:creationId xmlns:a16="http://schemas.microsoft.com/office/drawing/2014/main" id="{919485C9-C538-3E46-035F-487F9DB255BE}"/>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473" name="Tekstfelt 2472">
                    <a:extLst>
                      <a:ext uri="{FF2B5EF4-FFF2-40B4-BE49-F238E27FC236}">
                        <a16:creationId xmlns:a16="http://schemas.microsoft.com/office/drawing/2014/main" id="{14A68B7B-08EF-D53F-7701-9ABF42245906}"/>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474" name="Tekstfelt 2473">
                    <a:extLst>
                      <a:ext uri="{FF2B5EF4-FFF2-40B4-BE49-F238E27FC236}">
                        <a16:creationId xmlns:a16="http://schemas.microsoft.com/office/drawing/2014/main" id="{239C11B0-891E-D830-969D-38B283D88EF9}"/>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475" name="Tekstfelt 2474">
                    <a:extLst>
                      <a:ext uri="{FF2B5EF4-FFF2-40B4-BE49-F238E27FC236}">
                        <a16:creationId xmlns:a16="http://schemas.microsoft.com/office/drawing/2014/main" id="{0CD6F9E0-CC8B-1F08-96B8-3A1A12CE7257}"/>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476" name="Tekstfelt 2475">
                    <a:extLst>
                      <a:ext uri="{FF2B5EF4-FFF2-40B4-BE49-F238E27FC236}">
                        <a16:creationId xmlns:a16="http://schemas.microsoft.com/office/drawing/2014/main" id="{1F5F2E0C-0E6E-00A2-89DE-B0A69DEB3651}"/>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477" name="Tekstfelt 2476">
                    <a:extLst>
                      <a:ext uri="{FF2B5EF4-FFF2-40B4-BE49-F238E27FC236}">
                        <a16:creationId xmlns:a16="http://schemas.microsoft.com/office/drawing/2014/main" id="{0546D165-16FD-AA74-1A21-CEE07C5D4E02}"/>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478" name="Tekstfelt 2477">
                    <a:extLst>
                      <a:ext uri="{FF2B5EF4-FFF2-40B4-BE49-F238E27FC236}">
                        <a16:creationId xmlns:a16="http://schemas.microsoft.com/office/drawing/2014/main" id="{2D3B8616-A7BA-7D3F-BC4C-2D7AA6FEED4F}"/>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443" name="Tekstfelt 2442">
                  <a:extLst>
                    <a:ext uri="{FF2B5EF4-FFF2-40B4-BE49-F238E27FC236}">
                      <a16:creationId xmlns:a16="http://schemas.microsoft.com/office/drawing/2014/main" id="{FDB3A24C-9935-C0D1-CE0F-28BF521149A0}"/>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444" name="Tekstfelt 2443">
                  <a:extLst>
                    <a:ext uri="{FF2B5EF4-FFF2-40B4-BE49-F238E27FC236}">
                      <a16:creationId xmlns:a16="http://schemas.microsoft.com/office/drawing/2014/main" id="{999EE99E-C003-6941-563D-DFC98A433469}"/>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445" name="Tekstfelt 2444">
                  <a:extLst>
                    <a:ext uri="{FF2B5EF4-FFF2-40B4-BE49-F238E27FC236}">
                      <a16:creationId xmlns:a16="http://schemas.microsoft.com/office/drawing/2014/main" id="{62E8A099-6EDE-B1D4-8E87-A427474090F0}"/>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12" name="Gruppe 1811">
                <a:extLst>
                  <a:ext uri="{FF2B5EF4-FFF2-40B4-BE49-F238E27FC236}">
                    <a16:creationId xmlns:a16="http://schemas.microsoft.com/office/drawing/2014/main" id="{7CF770E9-3B5D-BD5E-27F1-CEAB7F499D3E}"/>
                  </a:ext>
                </a:extLst>
              </p:cNvPr>
              <p:cNvGrpSpPr/>
              <p:nvPr/>
            </p:nvGrpSpPr>
            <p:grpSpPr>
              <a:xfrm>
                <a:off x="4188892" y="1168460"/>
                <a:ext cx="374057" cy="4971316"/>
                <a:chOff x="2884750" y="1168460"/>
                <a:chExt cx="374057" cy="4971316"/>
              </a:xfrm>
            </p:grpSpPr>
            <p:grpSp>
              <p:nvGrpSpPr>
                <p:cNvPr id="2429" name="Gruppe 2428">
                  <a:extLst>
                    <a:ext uri="{FF2B5EF4-FFF2-40B4-BE49-F238E27FC236}">
                      <a16:creationId xmlns:a16="http://schemas.microsoft.com/office/drawing/2014/main" id="{93839EE7-D3B1-EC33-C836-BAD0DBAFD2BE}"/>
                    </a:ext>
                  </a:extLst>
                </p:cNvPr>
                <p:cNvGrpSpPr/>
                <p:nvPr/>
              </p:nvGrpSpPr>
              <p:grpSpPr>
                <a:xfrm>
                  <a:off x="2884750" y="1168460"/>
                  <a:ext cx="358241" cy="4542339"/>
                  <a:chOff x="3468415" y="1754237"/>
                  <a:chExt cx="358241" cy="4542339"/>
                </a:xfrm>
              </p:grpSpPr>
              <p:sp>
                <p:nvSpPr>
                  <p:cNvPr id="2431" name="Tekstfelt 2430">
                    <a:extLst>
                      <a:ext uri="{FF2B5EF4-FFF2-40B4-BE49-F238E27FC236}">
                        <a16:creationId xmlns:a16="http://schemas.microsoft.com/office/drawing/2014/main" id="{FFF77764-3971-4F17-4410-B1D891491BB5}"/>
                      </a:ext>
                    </a:extLst>
                  </p:cNvPr>
                  <p:cNvSpPr txBox="1"/>
                  <p:nvPr/>
                </p:nvSpPr>
                <p:spPr>
                  <a:xfrm>
                    <a:off x="3477366" y="60811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217</a:t>
                    </a:r>
                  </a:p>
                </p:txBody>
              </p:sp>
              <p:sp>
                <p:nvSpPr>
                  <p:cNvPr id="2432" name="Tekstfelt 2431">
                    <a:extLst>
                      <a:ext uri="{FF2B5EF4-FFF2-40B4-BE49-F238E27FC236}">
                        <a16:creationId xmlns:a16="http://schemas.microsoft.com/office/drawing/2014/main" id="{DAECA24F-7DDE-FE26-BFE0-68D4ACB817D0}"/>
                      </a:ext>
                    </a:extLst>
                  </p:cNvPr>
                  <p:cNvSpPr txBox="1"/>
                  <p:nvPr/>
                </p:nvSpPr>
                <p:spPr>
                  <a:xfrm>
                    <a:off x="3470660" y="218566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226</a:t>
                    </a:r>
                  </a:p>
                </p:txBody>
              </p:sp>
              <p:sp>
                <p:nvSpPr>
                  <p:cNvPr id="2433" name="Tekstfelt 2432">
                    <a:extLst>
                      <a:ext uri="{FF2B5EF4-FFF2-40B4-BE49-F238E27FC236}">
                        <a16:creationId xmlns:a16="http://schemas.microsoft.com/office/drawing/2014/main" id="{63D1043A-C642-0ACE-FB32-529689BA3351}"/>
                      </a:ext>
                    </a:extLst>
                  </p:cNvPr>
                  <p:cNvSpPr txBox="1"/>
                  <p:nvPr/>
                </p:nvSpPr>
                <p:spPr>
                  <a:xfrm>
                    <a:off x="3470659" y="26193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225</a:t>
                    </a:r>
                  </a:p>
                </p:txBody>
              </p:sp>
              <p:sp>
                <p:nvSpPr>
                  <p:cNvPr id="2434" name="Tekstfelt 2433">
                    <a:extLst>
                      <a:ext uri="{FF2B5EF4-FFF2-40B4-BE49-F238E27FC236}">
                        <a16:creationId xmlns:a16="http://schemas.microsoft.com/office/drawing/2014/main" id="{F2B2689D-0007-0626-AFD0-C9C82D7CE22F}"/>
                      </a:ext>
                    </a:extLst>
                  </p:cNvPr>
                  <p:cNvSpPr txBox="1"/>
                  <p:nvPr/>
                </p:nvSpPr>
                <p:spPr>
                  <a:xfrm>
                    <a:off x="3468415" y="305412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224</a:t>
                    </a:r>
                  </a:p>
                </p:txBody>
              </p:sp>
              <p:sp>
                <p:nvSpPr>
                  <p:cNvPr id="2435" name="Tekstfelt 2434">
                    <a:extLst>
                      <a:ext uri="{FF2B5EF4-FFF2-40B4-BE49-F238E27FC236}">
                        <a16:creationId xmlns:a16="http://schemas.microsoft.com/office/drawing/2014/main" id="{DF82C4CC-F32A-E830-1D02-2E8ADBB06026}"/>
                      </a:ext>
                    </a:extLst>
                  </p:cNvPr>
                  <p:cNvSpPr txBox="1"/>
                  <p:nvPr/>
                </p:nvSpPr>
                <p:spPr>
                  <a:xfrm>
                    <a:off x="3469533" y="348555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223</a:t>
                    </a:r>
                  </a:p>
                </p:txBody>
              </p:sp>
              <p:sp>
                <p:nvSpPr>
                  <p:cNvPr id="2436" name="Tekstfelt 2435">
                    <a:extLst>
                      <a:ext uri="{FF2B5EF4-FFF2-40B4-BE49-F238E27FC236}">
                        <a16:creationId xmlns:a16="http://schemas.microsoft.com/office/drawing/2014/main" id="{AA93FA71-2428-1135-E1C0-0BD8D799DDED}"/>
                      </a:ext>
                    </a:extLst>
                  </p:cNvPr>
                  <p:cNvSpPr txBox="1"/>
                  <p:nvPr/>
                </p:nvSpPr>
                <p:spPr>
                  <a:xfrm>
                    <a:off x="3470652" y="391699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222</a:t>
                    </a:r>
                  </a:p>
                </p:txBody>
              </p:sp>
              <p:sp>
                <p:nvSpPr>
                  <p:cNvPr id="2437" name="Tekstfelt 2436">
                    <a:extLst>
                      <a:ext uri="{FF2B5EF4-FFF2-40B4-BE49-F238E27FC236}">
                        <a16:creationId xmlns:a16="http://schemas.microsoft.com/office/drawing/2014/main" id="{BC29FDBC-AE62-2932-3F86-2A765020F4B2}"/>
                      </a:ext>
                    </a:extLst>
                  </p:cNvPr>
                  <p:cNvSpPr txBox="1"/>
                  <p:nvPr/>
                </p:nvSpPr>
                <p:spPr>
                  <a:xfrm>
                    <a:off x="3471769" y="434842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221</a:t>
                    </a:r>
                  </a:p>
                </p:txBody>
              </p:sp>
              <p:sp>
                <p:nvSpPr>
                  <p:cNvPr id="2438" name="Tekstfelt 2437">
                    <a:extLst>
                      <a:ext uri="{FF2B5EF4-FFF2-40B4-BE49-F238E27FC236}">
                        <a16:creationId xmlns:a16="http://schemas.microsoft.com/office/drawing/2014/main" id="{25C6E6EE-7F48-6614-6BD1-C038168297E2}"/>
                      </a:ext>
                    </a:extLst>
                  </p:cNvPr>
                  <p:cNvSpPr txBox="1"/>
                  <p:nvPr/>
                </p:nvSpPr>
                <p:spPr>
                  <a:xfrm>
                    <a:off x="3472887" y="477984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220</a:t>
                    </a:r>
                  </a:p>
                </p:txBody>
              </p:sp>
              <p:sp>
                <p:nvSpPr>
                  <p:cNvPr id="2439" name="Tekstfelt 2438">
                    <a:extLst>
                      <a:ext uri="{FF2B5EF4-FFF2-40B4-BE49-F238E27FC236}">
                        <a16:creationId xmlns:a16="http://schemas.microsoft.com/office/drawing/2014/main" id="{FA53755C-060D-689D-614B-F6E50CF2204D}"/>
                      </a:ext>
                    </a:extLst>
                  </p:cNvPr>
                  <p:cNvSpPr txBox="1"/>
                  <p:nvPr/>
                </p:nvSpPr>
                <p:spPr>
                  <a:xfrm>
                    <a:off x="3477366" y="521127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219</a:t>
                    </a:r>
                  </a:p>
                </p:txBody>
              </p:sp>
              <p:sp>
                <p:nvSpPr>
                  <p:cNvPr id="2440" name="Tekstfelt 2439">
                    <a:extLst>
                      <a:ext uri="{FF2B5EF4-FFF2-40B4-BE49-F238E27FC236}">
                        <a16:creationId xmlns:a16="http://schemas.microsoft.com/office/drawing/2014/main" id="{A382F580-52FE-E89C-2B3D-6DBBCD359D0D}"/>
                      </a:ext>
                    </a:extLst>
                  </p:cNvPr>
                  <p:cNvSpPr txBox="1"/>
                  <p:nvPr/>
                </p:nvSpPr>
                <p:spPr>
                  <a:xfrm>
                    <a:off x="3478484" y="5646066"/>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218</a:t>
                    </a:r>
                  </a:p>
                </p:txBody>
              </p:sp>
              <p:sp>
                <p:nvSpPr>
                  <p:cNvPr id="2441" name="Tekstfelt 2440">
                    <a:extLst>
                      <a:ext uri="{FF2B5EF4-FFF2-40B4-BE49-F238E27FC236}">
                        <a16:creationId xmlns:a16="http://schemas.microsoft.com/office/drawing/2014/main" id="{2F17996C-80F1-79A6-7B81-47CC4DCCC0C5}"/>
                      </a:ext>
                    </a:extLst>
                  </p:cNvPr>
                  <p:cNvSpPr txBox="1"/>
                  <p:nvPr/>
                </p:nvSpPr>
                <p:spPr>
                  <a:xfrm>
                    <a:off x="3469542" y="17542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227</a:t>
                    </a:r>
                  </a:p>
                </p:txBody>
              </p:sp>
            </p:grpSp>
            <p:sp>
              <p:nvSpPr>
                <p:cNvPr id="2430" name="Tekstfelt 2429">
                  <a:extLst>
                    <a:ext uri="{FF2B5EF4-FFF2-40B4-BE49-F238E27FC236}">
                      <a16:creationId xmlns:a16="http://schemas.microsoft.com/office/drawing/2014/main" id="{B7437333-E3DA-8583-E7A8-4D9ADBC47B48}"/>
                    </a:ext>
                  </a:extLst>
                </p:cNvPr>
                <p:cNvSpPr txBox="1"/>
                <p:nvPr/>
              </p:nvSpPr>
              <p:spPr>
                <a:xfrm>
                  <a:off x="2910635" y="59243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216</a:t>
                  </a:r>
                </a:p>
              </p:txBody>
            </p:sp>
          </p:grpSp>
          <p:grpSp>
            <p:nvGrpSpPr>
              <p:cNvPr id="1813" name="Gruppe 1812">
                <a:extLst>
                  <a:ext uri="{FF2B5EF4-FFF2-40B4-BE49-F238E27FC236}">
                    <a16:creationId xmlns:a16="http://schemas.microsoft.com/office/drawing/2014/main" id="{4B3B975E-68FA-CFF2-7BE5-4C1CF1FF12AC}"/>
                  </a:ext>
                </a:extLst>
              </p:cNvPr>
              <p:cNvGrpSpPr/>
              <p:nvPr/>
            </p:nvGrpSpPr>
            <p:grpSpPr>
              <a:xfrm>
                <a:off x="5119196" y="1063299"/>
                <a:ext cx="444157" cy="5190614"/>
                <a:chOff x="5753799" y="1204530"/>
                <a:chExt cx="444157" cy="5190614"/>
              </a:xfrm>
            </p:grpSpPr>
            <p:grpSp>
              <p:nvGrpSpPr>
                <p:cNvPr id="2416" name="Gruppe 2415">
                  <a:extLst>
                    <a:ext uri="{FF2B5EF4-FFF2-40B4-BE49-F238E27FC236}">
                      <a16:creationId xmlns:a16="http://schemas.microsoft.com/office/drawing/2014/main" id="{ACACCAB0-6082-58EE-6545-468FE01912B5}"/>
                    </a:ext>
                  </a:extLst>
                </p:cNvPr>
                <p:cNvGrpSpPr/>
                <p:nvPr/>
              </p:nvGrpSpPr>
              <p:grpSpPr>
                <a:xfrm>
                  <a:off x="5753799" y="1204530"/>
                  <a:ext cx="442069" cy="4756379"/>
                  <a:chOff x="3817279" y="1064461"/>
                  <a:chExt cx="442069" cy="4756379"/>
                </a:xfrm>
              </p:grpSpPr>
              <p:sp>
                <p:nvSpPr>
                  <p:cNvPr id="2418" name="Rektangel 2417">
                    <a:extLst>
                      <a:ext uri="{FF2B5EF4-FFF2-40B4-BE49-F238E27FC236}">
                        <a16:creationId xmlns:a16="http://schemas.microsoft.com/office/drawing/2014/main" id="{BCD34DCB-40D1-0886-C75E-8618280501C7}"/>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9" name="Rektangel 2418">
                    <a:extLst>
                      <a:ext uri="{FF2B5EF4-FFF2-40B4-BE49-F238E27FC236}">
                        <a16:creationId xmlns:a16="http://schemas.microsoft.com/office/drawing/2014/main" id="{D3D450A4-1DA6-CDAC-BA64-F4EF96E89BCB}"/>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0" name="Rektangel 2419">
                    <a:extLst>
                      <a:ext uri="{FF2B5EF4-FFF2-40B4-BE49-F238E27FC236}">
                        <a16:creationId xmlns:a16="http://schemas.microsoft.com/office/drawing/2014/main" id="{D9E397C3-9BD7-3DC7-C02C-2BFDE88ED0B0}"/>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1" name="Rektangel 2420">
                    <a:extLst>
                      <a:ext uri="{FF2B5EF4-FFF2-40B4-BE49-F238E27FC236}">
                        <a16:creationId xmlns:a16="http://schemas.microsoft.com/office/drawing/2014/main" id="{29690E6F-DADF-CADE-AE66-2B00B8AC583B}"/>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2" name="Rektangel 2421">
                    <a:extLst>
                      <a:ext uri="{FF2B5EF4-FFF2-40B4-BE49-F238E27FC236}">
                        <a16:creationId xmlns:a16="http://schemas.microsoft.com/office/drawing/2014/main" id="{CDB4066F-62F4-0F8F-3803-4936EA68B131}"/>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3" name="Rektangel 2422">
                    <a:extLst>
                      <a:ext uri="{FF2B5EF4-FFF2-40B4-BE49-F238E27FC236}">
                        <a16:creationId xmlns:a16="http://schemas.microsoft.com/office/drawing/2014/main" id="{8D16E73D-0CA8-09A9-0B1D-D56A58D56044}"/>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4" name="Rektangel 2423">
                    <a:extLst>
                      <a:ext uri="{FF2B5EF4-FFF2-40B4-BE49-F238E27FC236}">
                        <a16:creationId xmlns:a16="http://schemas.microsoft.com/office/drawing/2014/main" id="{44D6B650-03CD-2FFC-0BD0-44D22215DB9D}"/>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5" name="Rektangel 2424">
                    <a:extLst>
                      <a:ext uri="{FF2B5EF4-FFF2-40B4-BE49-F238E27FC236}">
                        <a16:creationId xmlns:a16="http://schemas.microsoft.com/office/drawing/2014/main" id="{B911E47B-FF70-CB35-9636-3BDD142EDBE9}"/>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6" name="Rektangel 2425">
                    <a:extLst>
                      <a:ext uri="{FF2B5EF4-FFF2-40B4-BE49-F238E27FC236}">
                        <a16:creationId xmlns:a16="http://schemas.microsoft.com/office/drawing/2014/main" id="{83F00B17-174E-0871-5377-F50437FC03BE}"/>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7" name="Rektangel 2426">
                    <a:extLst>
                      <a:ext uri="{FF2B5EF4-FFF2-40B4-BE49-F238E27FC236}">
                        <a16:creationId xmlns:a16="http://schemas.microsoft.com/office/drawing/2014/main" id="{667A7584-D74B-BDF9-4DDD-87E10814279A}"/>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8" name="Rektangel 2427">
                    <a:extLst>
                      <a:ext uri="{FF2B5EF4-FFF2-40B4-BE49-F238E27FC236}">
                        <a16:creationId xmlns:a16="http://schemas.microsoft.com/office/drawing/2014/main" id="{E6E80A04-75C4-36F2-0FE2-2D269B382957}"/>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17" name="Rektangel 2416">
                  <a:extLst>
                    <a:ext uri="{FF2B5EF4-FFF2-40B4-BE49-F238E27FC236}">
                      <a16:creationId xmlns:a16="http://schemas.microsoft.com/office/drawing/2014/main" id="{9CCA2877-0FF3-261B-38CD-5358F851A8C0}"/>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4" name="Gruppe 1813">
                <a:extLst>
                  <a:ext uri="{FF2B5EF4-FFF2-40B4-BE49-F238E27FC236}">
                    <a16:creationId xmlns:a16="http://schemas.microsoft.com/office/drawing/2014/main" id="{99DD5EEB-3163-02CA-1BDA-8725C112DB26}"/>
                  </a:ext>
                </a:extLst>
              </p:cNvPr>
              <p:cNvGrpSpPr/>
              <p:nvPr/>
            </p:nvGrpSpPr>
            <p:grpSpPr>
              <a:xfrm>
                <a:off x="4687520" y="1061335"/>
                <a:ext cx="444157" cy="5190614"/>
                <a:chOff x="5753799" y="1204530"/>
                <a:chExt cx="444157" cy="5190614"/>
              </a:xfrm>
            </p:grpSpPr>
            <p:grpSp>
              <p:nvGrpSpPr>
                <p:cNvPr id="2403" name="Gruppe 2402">
                  <a:extLst>
                    <a:ext uri="{FF2B5EF4-FFF2-40B4-BE49-F238E27FC236}">
                      <a16:creationId xmlns:a16="http://schemas.microsoft.com/office/drawing/2014/main" id="{6F212A43-A0E5-07F7-C0C9-32473F6B7180}"/>
                    </a:ext>
                  </a:extLst>
                </p:cNvPr>
                <p:cNvGrpSpPr/>
                <p:nvPr/>
              </p:nvGrpSpPr>
              <p:grpSpPr>
                <a:xfrm>
                  <a:off x="5753799" y="1204530"/>
                  <a:ext cx="442069" cy="4756379"/>
                  <a:chOff x="3817279" y="1064461"/>
                  <a:chExt cx="442069" cy="4756379"/>
                </a:xfrm>
              </p:grpSpPr>
              <p:sp>
                <p:nvSpPr>
                  <p:cNvPr id="2405" name="Rektangel 2404">
                    <a:extLst>
                      <a:ext uri="{FF2B5EF4-FFF2-40B4-BE49-F238E27FC236}">
                        <a16:creationId xmlns:a16="http://schemas.microsoft.com/office/drawing/2014/main" id="{5F71E1E8-448C-8283-3B7D-0D7BA8DA4C00}"/>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6" name="Rektangel 2405">
                    <a:extLst>
                      <a:ext uri="{FF2B5EF4-FFF2-40B4-BE49-F238E27FC236}">
                        <a16:creationId xmlns:a16="http://schemas.microsoft.com/office/drawing/2014/main" id="{9C188EE7-4585-2219-FF8E-AA46174C00EB}"/>
                      </a:ext>
                    </a:extLst>
                  </p:cNvPr>
                  <p:cNvSpPr>
                    <a:spLocks noChangeAspect="1"/>
                  </p:cNvSpPr>
                  <p:nvPr/>
                </p:nvSpPr>
                <p:spPr>
                  <a:xfrm>
                    <a:off x="3819523" y="1064461"/>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7" name="Rektangel 2406">
                    <a:extLst>
                      <a:ext uri="{FF2B5EF4-FFF2-40B4-BE49-F238E27FC236}">
                        <a16:creationId xmlns:a16="http://schemas.microsoft.com/office/drawing/2014/main" id="{A0A732E6-9DCB-9DB1-E0A8-2C3CBEEED4F6}"/>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8" name="Rektangel 2407">
                    <a:extLst>
                      <a:ext uri="{FF2B5EF4-FFF2-40B4-BE49-F238E27FC236}">
                        <a16:creationId xmlns:a16="http://schemas.microsoft.com/office/drawing/2014/main" id="{1C5C8317-AE05-5D29-33E6-9553FA0DB40E}"/>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9" name="Rektangel 2408">
                    <a:extLst>
                      <a:ext uri="{FF2B5EF4-FFF2-40B4-BE49-F238E27FC236}">
                        <a16:creationId xmlns:a16="http://schemas.microsoft.com/office/drawing/2014/main" id="{AD5E5E39-8515-FF2B-CE9E-CEF230EE850A}"/>
                      </a:ext>
                    </a:extLst>
                  </p:cNvPr>
                  <p:cNvSpPr>
                    <a:spLocks noChangeAspect="1"/>
                  </p:cNvSpPr>
                  <p:nvPr/>
                </p:nvSpPr>
                <p:spPr>
                  <a:xfrm>
                    <a:off x="3817279" y="2796903"/>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0" name="Rektangel 2409">
                    <a:extLst>
                      <a:ext uri="{FF2B5EF4-FFF2-40B4-BE49-F238E27FC236}">
                        <a16:creationId xmlns:a16="http://schemas.microsoft.com/office/drawing/2014/main" id="{9B87974C-98B7-1B10-7729-1A7EC7DEF10B}"/>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1" name="Rektangel 2410">
                    <a:extLst>
                      <a:ext uri="{FF2B5EF4-FFF2-40B4-BE49-F238E27FC236}">
                        <a16:creationId xmlns:a16="http://schemas.microsoft.com/office/drawing/2014/main" id="{F8149FE6-37A6-D3AA-B4F2-2DF5C8417BC7}"/>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2" name="Rektangel 2411">
                    <a:extLst>
                      <a:ext uri="{FF2B5EF4-FFF2-40B4-BE49-F238E27FC236}">
                        <a16:creationId xmlns:a16="http://schemas.microsoft.com/office/drawing/2014/main" id="{F33A35BD-785E-CBD9-700A-A2D9D69E0DDF}"/>
                      </a:ext>
                    </a:extLst>
                  </p:cNvPr>
                  <p:cNvSpPr>
                    <a:spLocks noChangeAspect="1"/>
                  </p:cNvSpPr>
                  <p:nvPr/>
                </p:nvSpPr>
                <p:spPr>
                  <a:xfrm>
                    <a:off x="3820633" y="409119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3" name="Rektangel 2412">
                    <a:extLst>
                      <a:ext uri="{FF2B5EF4-FFF2-40B4-BE49-F238E27FC236}">
                        <a16:creationId xmlns:a16="http://schemas.microsoft.com/office/drawing/2014/main" id="{AF67BCE3-DCF2-5879-3E71-0B2CB218FA42}"/>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4" name="Rektangel 2413">
                    <a:extLst>
                      <a:ext uri="{FF2B5EF4-FFF2-40B4-BE49-F238E27FC236}">
                        <a16:creationId xmlns:a16="http://schemas.microsoft.com/office/drawing/2014/main" id="{D36DBF8F-BEEC-23C1-D6C4-D2C7ADC74345}"/>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5" name="Rektangel 2414">
                    <a:extLst>
                      <a:ext uri="{FF2B5EF4-FFF2-40B4-BE49-F238E27FC236}">
                        <a16:creationId xmlns:a16="http://schemas.microsoft.com/office/drawing/2014/main" id="{C70E60E1-BD8E-65C2-10A4-21EAC20C085A}"/>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04" name="Rektangel 2403">
                  <a:extLst>
                    <a:ext uri="{FF2B5EF4-FFF2-40B4-BE49-F238E27FC236}">
                      <a16:creationId xmlns:a16="http://schemas.microsoft.com/office/drawing/2014/main" id="{E1209CF5-2749-6B79-383F-A919FAB5F6A7}"/>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5" name="Gruppe 1814">
                <a:extLst>
                  <a:ext uri="{FF2B5EF4-FFF2-40B4-BE49-F238E27FC236}">
                    <a16:creationId xmlns:a16="http://schemas.microsoft.com/office/drawing/2014/main" id="{DC584005-AC21-857F-C912-D5D8AA12A1F8}"/>
                  </a:ext>
                </a:extLst>
              </p:cNvPr>
              <p:cNvGrpSpPr/>
              <p:nvPr/>
            </p:nvGrpSpPr>
            <p:grpSpPr>
              <a:xfrm>
                <a:off x="3819968" y="1058901"/>
                <a:ext cx="444157" cy="5190614"/>
                <a:chOff x="5753799" y="1204530"/>
                <a:chExt cx="444157" cy="5190614"/>
              </a:xfrm>
            </p:grpSpPr>
            <p:grpSp>
              <p:nvGrpSpPr>
                <p:cNvPr id="2390" name="Gruppe 2389">
                  <a:extLst>
                    <a:ext uri="{FF2B5EF4-FFF2-40B4-BE49-F238E27FC236}">
                      <a16:creationId xmlns:a16="http://schemas.microsoft.com/office/drawing/2014/main" id="{6ABF0DB6-6B9F-0E5B-38E2-FAF9B21805B8}"/>
                    </a:ext>
                  </a:extLst>
                </p:cNvPr>
                <p:cNvGrpSpPr/>
                <p:nvPr/>
              </p:nvGrpSpPr>
              <p:grpSpPr>
                <a:xfrm>
                  <a:off x="5753799" y="1204530"/>
                  <a:ext cx="442069" cy="4756379"/>
                  <a:chOff x="3817279" y="1064461"/>
                  <a:chExt cx="442069" cy="4756379"/>
                </a:xfrm>
              </p:grpSpPr>
              <p:sp>
                <p:nvSpPr>
                  <p:cNvPr id="2392" name="Rektangel 2391">
                    <a:extLst>
                      <a:ext uri="{FF2B5EF4-FFF2-40B4-BE49-F238E27FC236}">
                        <a16:creationId xmlns:a16="http://schemas.microsoft.com/office/drawing/2014/main" id="{59E99CE1-F849-26E9-9910-8FDBB7F8608B}"/>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3" name="Rektangel 2392">
                    <a:extLst>
                      <a:ext uri="{FF2B5EF4-FFF2-40B4-BE49-F238E27FC236}">
                        <a16:creationId xmlns:a16="http://schemas.microsoft.com/office/drawing/2014/main" id="{B43C6D99-5702-A7BF-7CEB-D12CB5D96FCD}"/>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4" name="Rektangel 2393">
                    <a:extLst>
                      <a:ext uri="{FF2B5EF4-FFF2-40B4-BE49-F238E27FC236}">
                        <a16:creationId xmlns:a16="http://schemas.microsoft.com/office/drawing/2014/main" id="{ABA5E372-49F6-E569-CFEE-D56782447DF0}"/>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5" name="Rektangel 2394">
                    <a:extLst>
                      <a:ext uri="{FF2B5EF4-FFF2-40B4-BE49-F238E27FC236}">
                        <a16:creationId xmlns:a16="http://schemas.microsoft.com/office/drawing/2014/main" id="{B82A31E9-DCDB-7829-1554-955D9D5A7CCF}"/>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6" name="Rektangel 2395">
                    <a:extLst>
                      <a:ext uri="{FF2B5EF4-FFF2-40B4-BE49-F238E27FC236}">
                        <a16:creationId xmlns:a16="http://schemas.microsoft.com/office/drawing/2014/main" id="{C64D82A6-3EA1-F46E-8A2E-BD2B94CC8B13}"/>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7" name="Rektangel 2396">
                    <a:extLst>
                      <a:ext uri="{FF2B5EF4-FFF2-40B4-BE49-F238E27FC236}">
                        <a16:creationId xmlns:a16="http://schemas.microsoft.com/office/drawing/2014/main" id="{2FA19036-0425-53B0-1867-46925AB5A642}"/>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8" name="Rektangel 2397">
                    <a:extLst>
                      <a:ext uri="{FF2B5EF4-FFF2-40B4-BE49-F238E27FC236}">
                        <a16:creationId xmlns:a16="http://schemas.microsoft.com/office/drawing/2014/main" id="{AF86FCFB-7E9B-573B-5BE3-B3581F905685}"/>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9" name="Rektangel 2398">
                    <a:extLst>
                      <a:ext uri="{FF2B5EF4-FFF2-40B4-BE49-F238E27FC236}">
                        <a16:creationId xmlns:a16="http://schemas.microsoft.com/office/drawing/2014/main" id="{5AD2C53C-8ED4-2726-F4AF-8EBD3F52404A}"/>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0" name="Rektangel 2399">
                    <a:extLst>
                      <a:ext uri="{FF2B5EF4-FFF2-40B4-BE49-F238E27FC236}">
                        <a16:creationId xmlns:a16="http://schemas.microsoft.com/office/drawing/2014/main" id="{A897FF36-4189-11BD-1DA9-FE58C1EF84FD}"/>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1" name="Rektangel 2400">
                    <a:extLst>
                      <a:ext uri="{FF2B5EF4-FFF2-40B4-BE49-F238E27FC236}">
                        <a16:creationId xmlns:a16="http://schemas.microsoft.com/office/drawing/2014/main" id="{BA2A28BC-3086-5220-5BA2-4B8AAE000FE9}"/>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2" name="Rektangel 2401">
                    <a:extLst>
                      <a:ext uri="{FF2B5EF4-FFF2-40B4-BE49-F238E27FC236}">
                        <a16:creationId xmlns:a16="http://schemas.microsoft.com/office/drawing/2014/main" id="{00195017-184B-3DD4-A865-9F1EDB0C18A9}"/>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91" name="Rektangel 2390">
                  <a:extLst>
                    <a:ext uri="{FF2B5EF4-FFF2-40B4-BE49-F238E27FC236}">
                      <a16:creationId xmlns:a16="http://schemas.microsoft.com/office/drawing/2014/main" id="{5D417E60-E2AC-CE6D-6673-CA0B8A8E6FA8}"/>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6" name="Gruppe 1815">
                <a:extLst>
                  <a:ext uri="{FF2B5EF4-FFF2-40B4-BE49-F238E27FC236}">
                    <a16:creationId xmlns:a16="http://schemas.microsoft.com/office/drawing/2014/main" id="{18E639A2-E73E-0749-BCED-95076EB78FB9}"/>
                  </a:ext>
                </a:extLst>
              </p:cNvPr>
              <p:cNvGrpSpPr/>
              <p:nvPr/>
            </p:nvGrpSpPr>
            <p:grpSpPr>
              <a:xfrm>
                <a:off x="3386295" y="1062122"/>
                <a:ext cx="444157" cy="5190614"/>
                <a:chOff x="5753799" y="1204530"/>
                <a:chExt cx="444157" cy="5190614"/>
              </a:xfrm>
            </p:grpSpPr>
            <p:grpSp>
              <p:nvGrpSpPr>
                <p:cNvPr id="2377" name="Gruppe 2376">
                  <a:extLst>
                    <a:ext uri="{FF2B5EF4-FFF2-40B4-BE49-F238E27FC236}">
                      <a16:creationId xmlns:a16="http://schemas.microsoft.com/office/drawing/2014/main" id="{C39A2461-9983-3849-1332-717C088AB761}"/>
                    </a:ext>
                  </a:extLst>
                </p:cNvPr>
                <p:cNvGrpSpPr/>
                <p:nvPr/>
              </p:nvGrpSpPr>
              <p:grpSpPr>
                <a:xfrm>
                  <a:off x="5753799" y="1204530"/>
                  <a:ext cx="442069" cy="4756379"/>
                  <a:chOff x="3817279" y="1064461"/>
                  <a:chExt cx="442069" cy="4756379"/>
                </a:xfrm>
              </p:grpSpPr>
              <p:sp>
                <p:nvSpPr>
                  <p:cNvPr id="2379" name="Rektangel 2378">
                    <a:extLst>
                      <a:ext uri="{FF2B5EF4-FFF2-40B4-BE49-F238E27FC236}">
                        <a16:creationId xmlns:a16="http://schemas.microsoft.com/office/drawing/2014/main" id="{3BB7C3B0-FC1C-21C7-D8F0-853BF375318E}"/>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0" name="Rektangel 2379">
                    <a:extLst>
                      <a:ext uri="{FF2B5EF4-FFF2-40B4-BE49-F238E27FC236}">
                        <a16:creationId xmlns:a16="http://schemas.microsoft.com/office/drawing/2014/main" id="{00E5BCD5-CE5C-B92F-A275-7AAF8546FFD0}"/>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1" name="Rektangel 2380">
                    <a:extLst>
                      <a:ext uri="{FF2B5EF4-FFF2-40B4-BE49-F238E27FC236}">
                        <a16:creationId xmlns:a16="http://schemas.microsoft.com/office/drawing/2014/main" id="{CC559ED3-1AA1-DBCE-ECE4-E6A9915F784D}"/>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2" name="Rektangel 2381">
                    <a:extLst>
                      <a:ext uri="{FF2B5EF4-FFF2-40B4-BE49-F238E27FC236}">
                        <a16:creationId xmlns:a16="http://schemas.microsoft.com/office/drawing/2014/main" id="{2A1CF4BF-E878-07E6-C488-9353DC9D3E37}"/>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3" name="Rektangel 2382">
                    <a:extLst>
                      <a:ext uri="{FF2B5EF4-FFF2-40B4-BE49-F238E27FC236}">
                        <a16:creationId xmlns:a16="http://schemas.microsoft.com/office/drawing/2014/main" id="{054F9B65-F0B5-A8F6-916E-7F385EA6FBE7}"/>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4" name="Rektangel 2383">
                    <a:extLst>
                      <a:ext uri="{FF2B5EF4-FFF2-40B4-BE49-F238E27FC236}">
                        <a16:creationId xmlns:a16="http://schemas.microsoft.com/office/drawing/2014/main" id="{5A9A520C-AB44-4BCA-A321-68960586F7FD}"/>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5" name="Rektangel 2384">
                    <a:extLst>
                      <a:ext uri="{FF2B5EF4-FFF2-40B4-BE49-F238E27FC236}">
                        <a16:creationId xmlns:a16="http://schemas.microsoft.com/office/drawing/2014/main" id="{85C72962-A4B1-2018-CD71-5B123B48D44D}"/>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6" name="Rektangel 2385">
                    <a:extLst>
                      <a:ext uri="{FF2B5EF4-FFF2-40B4-BE49-F238E27FC236}">
                        <a16:creationId xmlns:a16="http://schemas.microsoft.com/office/drawing/2014/main" id="{34CBA55D-A0FD-5046-AB33-215619341321}"/>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7" name="Rektangel 2386">
                    <a:extLst>
                      <a:ext uri="{FF2B5EF4-FFF2-40B4-BE49-F238E27FC236}">
                        <a16:creationId xmlns:a16="http://schemas.microsoft.com/office/drawing/2014/main" id="{E501B6C5-103A-23BB-E491-7B46BD5A7556}"/>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8" name="Rektangel 2387">
                    <a:extLst>
                      <a:ext uri="{FF2B5EF4-FFF2-40B4-BE49-F238E27FC236}">
                        <a16:creationId xmlns:a16="http://schemas.microsoft.com/office/drawing/2014/main" id="{17475978-0326-5BC5-5D73-667C62A726ED}"/>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9" name="Rektangel 2388">
                    <a:extLst>
                      <a:ext uri="{FF2B5EF4-FFF2-40B4-BE49-F238E27FC236}">
                        <a16:creationId xmlns:a16="http://schemas.microsoft.com/office/drawing/2014/main" id="{F0671D00-7338-2BE8-31AB-B351366B7CEC}"/>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78" name="Rektangel 2377">
                  <a:extLst>
                    <a:ext uri="{FF2B5EF4-FFF2-40B4-BE49-F238E27FC236}">
                      <a16:creationId xmlns:a16="http://schemas.microsoft.com/office/drawing/2014/main" id="{9F399B4B-41D4-E1D0-C742-5E8B63C69F3D}"/>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7" name="Gruppe 1816">
                <a:extLst>
                  <a:ext uri="{FF2B5EF4-FFF2-40B4-BE49-F238E27FC236}">
                    <a16:creationId xmlns:a16="http://schemas.microsoft.com/office/drawing/2014/main" id="{DCE1BBF1-CF28-57A5-28AE-EC7C61AF5A82}"/>
                  </a:ext>
                </a:extLst>
              </p:cNvPr>
              <p:cNvGrpSpPr/>
              <p:nvPr/>
            </p:nvGrpSpPr>
            <p:grpSpPr>
              <a:xfrm>
                <a:off x="2949135" y="1063521"/>
                <a:ext cx="444157" cy="5190614"/>
                <a:chOff x="5753799" y="1204530"/>
                <a:chExt cx="444157" cy="5190614"/>
              </a:xfrm>
            </p:grpSpPr>
            <p:grpSp>
              <p:nvGrpSpPr>
                <p:cNvPr id="2364" name="Gruppe 2363">
                  <a:extLst>
                    <a:ext uri="{FF2B5EF4-FFF2-40B4-BE49-F238E27FC236}">
                      <a16:creationId xmlns:a16="http://schemas.microsoft.com/office/drawing/2014/main" id="{F501593A-483D-3C6D-B22C-4A0933F2F4E4}"/>
                    </a:ext>
                  </a:extLst>
                </p:cNvPr>
                <p:cNvGrpSpPr/>
                <p:nvPr/>
              </p:nvGrpSpPr>
              <p:grpSpPr>
                <a:xfrm>
                  <a:off x="5753799" y="1204530"/>
                  <a:ext cx="442069" cy="4756379"/>
                  <a:chOff x="3817279" y="1064461"/>
                  <a:chExt cx="442069" cy="4756379"/>
                </a:xfrm>
              </p:grpSpPr>
              <p:sp>
                <p:nvSpPr>
                  <p:cNvPr id="2366" name="Rektangel 2365">
                    <a:extLst>
                      <a:ext uri="{FF2B5EF4-FFF2-40B4-BE49-F238E27FC236}">
                        <a16:creationId xmlns:a16="http://schemas.microsoft.com/office/drawing/2014/main" id="{3B83A6C1-5FF8-2ECF-DF77-5510EDCFA26A}"/>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7" name="Rektangel 2366">
                    <a:extLst>
                      <a:ext uri="{FF2B5EF4-FFF2-40B4-BE49-F238E27FC236}">
                        <a16:creationId xmlns:a16="http://schemas.microsoft.com/office/drawing/2014/main" id="{63A58C59-2A47-EF29-7AA1-718E6099526A}"/>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8" name="Rektangel 2367">
                    <a:extLst>
                      <a:ext uri="{FF2B5EF4-FFF2-40B4-BE49-F238E27FC236}">
                        <a16:creationId xmlns:a16="http://schemas.microsoft.com/office/drawing/2014/main" id="{1B22BD50-CAEB-322E-5377-C134DFB3A17E}"/>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9" name="Rektangel 2368">
                    <a:extLst>
                      <a:ext uri="{FF2B5EF4-FFF2-40B4-BE49-F238E27FC236}">
                        <a16:creationId xmlns:a16="http://schemas.microsoft.com/office/drawing/2014/main" id="{44158248-975A-B6B9-17B3-80BB474E3437}"/>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0" name="Rektangel 2369">
                    <a:extLst>
                      <a:ext uri="{FF2B5EF4-FFF2-40B4-BE49-F238E27FC236}">
                        <a16:creationId xmlns:a16="http://schemas.microsoft.com/office/drawing/2014/main" id="{0804A6A4-F9FE-A7FC-E0F0-7A27433B8B0E}"/>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1" name="Rektangel 2370">
                    <a:extLst>
                      <a:ext uri="{FF2B5EF4-FFF2-40B4-BE49-F238E27FC236}">
                        <a16:creationId xmlns:a16="http://schemas.microsoft.com/office/drawing/2014/main" id="{D050D1C1-7692-A398-81DF-80267ED417F1}"/>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2" name="Rektangel 2371">
                    <a:extLst>
                      <a:ext uri="{FF2B5EF4-FFF2-40B4-BE49-F238E27FC236}">
                        <a16:creationId xmlns:a16="http://schemas.microsoft.com/office/drawing/2014/main" id="{D2F32E7C-0796-D353-BDAF-37BFE16C63FE}"/>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3" name="Rektangel 2372">
                    <a:extLst>
                      <a:ext uri="{FF2B5EF4-FFF2-40B4-BE49-F238E27FC236}">
                        <a16:creationId xmlns:a16="http://schemas.microsoft.com/office/drawing/2014/main" id="{F0DBDA7F-D30B-3A88-E745-DF28D632D518}"/>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4" name="Rektangel 2373">
                    <a:extLst>
                      <a:ext uri="{FF2B5EF4-FFF2-40B4-BE49-F238E27FC236}">
                        <a16:creationId xmlns:a16="http://schemas.microsoft.com/office/drawing/2014/main" id="{F8F68254-E138-BBC8-CF36-A034EF7508BE}"/>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5" name="Rektangel 2374">
                    <a:extLst>
                      <a:ext uri="{FF2B5EF4-FFF2-40B4-BE49-F238E27FC236}">
                        <a16:creationId xmlns:a16="http://schemas.microsoft.com/office/drawing/2014/main" id="{4D4903A8-6042-B8E0-70D8-DE1451E9E643}"/>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6" name="Rektangel 2375">
                    <a:extLst>
                      <a:ext uri="{FF2B5EF4-FFF2-40B4-BE49-F238E27FC236}">
                        <a16:creationId xmlns:a16="http://schemas.microsoft.com/office/drawing/2014/main" id="{1EB546A3-8CFD-3A89-E130-1005D23B941B}"/>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65" name="Rektangel 2364">
                  <a:extLst>
                    <a:ext uri="{FF2B5EF4-FFF2-40B4-BE49-F238E27FC236}">
                      <a16:creationId xmlns:a16="http://schemas.microsoft.com/office/drawing/2014/main" id="{8B038CB3-1506-F8C0-4F60-2432E6073E4F}"/>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8" name="Gruppe 1817">
                <a:extLst>
                  <a:ext uri="{FF2B5EF4-FFF2-40B4-BE49-F238E27FC236}">
                    <a16:creationId xmlns:a16="http://schemas.microsoft.com/office/drawing/2014/main" id="{DAA99E62-9AE7-27A4-17AB-E0922D30CBE3}"/>
                  </a:ext>
                </a:extLst>
              </p:cNvPr>
              <p:cNvGrpSpPr/>
              <p:nvPr/>
            </p:nvGrpSpPr>
            <p:grpSpPr>
              <a:xfrm>
                <a:off x="2514229" y="1065829"/>
                <a:ext cx="444157" cy="5190614"/>
                <a:chOff x="5753799" y="1204530"/>
                <a:chExt cx="444157" cy="5190614"/>
              </a:xfrm>
            </p:grpSpPr>
            <p:grpSp>
              <p:nvGrpSpPr>
                <p:cNvPr id="2351" name="Gruppe 2350">
                  <a:extLst>
                    <a:ext uri="{FF2B5EF4-FFF2-40B4-BE49-F238E27FC236}">
                      <a16:creationId xmlns:a16="http://schemas.microsoft.com/office/drawing/2014/main" id="{33B12EE5-172F-FAD8-0ABA-0449602F2E82}"/>
                    </a:ext>
                  </a:extLst>
                </p:cNvPr>
                <p:cNvGrpSpPr/>
                <p:nvPr/>
              </p:nvGrpSpPr>
              <p:grpSpPr>
                <a:xfrm>
                  <a:off x="5753799" y="1204530"/>
                  <a:ext cx="442069" cy="4756379"/>
                  <a:chOff x="3817279" y="1064461"/>
                  <a:chExt cx="442069" cy="4756379"/>
                </a:xfrm>
              </p:grpSpPr>
              <p:sp>
                <p:nvSpPr>
                  <p:cNvPr id="2353" name="Rektangel 2352">
                    <a:extLst>
                      <a:ext uri="{FF2B5EF4-FFF2-40B4-BE49-F238E27FC236}">
                        <a16:creationId xmlns:a16="http://schemas.microsoft.com/office/drawing/2014/main" id="{AA7D9DFB-0BD5-0AE5-A03F-BB4F1F8C4B0C}"/>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4" name="Rektangel 2353">
                    <a:extLst>
                      <a:ext uri="{FF2B5EF4-FFF2-40B4-BE49-F238E27FC236}">
                        <a16:creationId xmlns:a16="http://schemas.microsoft.com/office/drawing/2014/main" id="{BFA4777D-5804-A1BA-97C7-5D05C17C240C}"/>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dirty="0"/>
                  </a:p>
                </p:txBody>
              </p:sp>
              <p:sp>
                <p:nvSpPr>
                  <p:cNvPr id="2355" name="Rektangel 2354">
                    <a:extLst>
                      <a:ext uri="{FF2B5EF4-FFF2-40B4-BE49-F238E27FC236}">
                        <a16:creationId xmlns:a16="http://schemas.microsoft.com/office/drawing/2014/main" id="{BFB5623B-B276-C7B2-0AC9-07DDB745A7C6}"/>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6" name="Rektangel 2355">
                    <a:extLst>
                      <a:ext uri="{FF2B5EF4-FFF2-40B4-BE49-F238E27FC236}">
                        <a16:creationId xmlns:a16="http://schemas.microsoft.com/office/drawing/2014/main" id="{0D08AE4E-8FF2-E5A1-E64D-AB538F873944}"/>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7" name="Rektangel 2356">
                    <a:extLst>
                      <a:ext uri="{FF2B5EF4-FFF2-40B4-BE49-F238E27FC236}">
                        <a16:creationId xmlns:a16="http://schemas.microsoft.com/office/drawing/2014/main" id="{7A1F147E-9650-6077-907C-473D8F1A398A}"/>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8" name="Rektangel 2357">
                    <a:extLst>
                      <a:ext uri="{FF2B5EF4-FFF2-40B4-BE49-F238E27FC236}">
                        <a16:creationId xmlns:a16="http://schemas.microsoft.com/office/drawing/2014/main" id="{F9475405-C698-423E-CFAB-EF07455A2162}"/>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9" name="Rektangel 2358">
                    <a:extLst>
                      <a:ext uri="{FF2B5EF4-FFF2-40B4-BE49-F238E27FC236}">
                        <a16:creationId xmlns:a16="http://schemas.microsoft.com/office/drawing/2014/main" id="{182A724D-FA29-281A-BB95-0480625852CA}"/>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0" name="Rektangel 2359">
                    <a:extLst>
                      <a:ext uri="{FF2B5EF4-FFF2-40B4-BE49-F238E27FC236}">
                        <a16:creationId xmlns:a16="http://schemas.microsoft.com/office/drawing/2014/main" id="{D95969C9-829C-6ADE-BCB1-A59ED1B3A8BF}"/>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1" name="Rektangel 2360">
                    <a:extLst>
                      <a:ext uri="{FF2B5EF4-FFF2-40B4-BE49-F238E27FC236}">
                        <a16:creationId xmlns:a16="http://schemas.microsoft.com/office/drawing/2014/main" id="{72AA7116-EDBF-2A8B-AC57-AEBF0C91544E}"/>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2" name="Rektangel 2361">
                    <a:extLst>
                      <a:ext uri="{FF2B5EF4-FFF2-40B4-BE49-F238E27FC236}">
                        <a16:creationId xmlns:a16="http://schemas.microsoft.com/office/drawing/2014/main" id="{A1015D78-8C1F-1668-13B5-B3B4B320B794}"/>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3" name="Rektangel 2362">
                    <a:extLst>
                      <a:ext uri="{FF2B5EF4-FFF2-40B4-BE49-F238E27FC236}">
                        <a16:creationId xmlns:a16="http://schemas.microsoft.com/office/drawing/2014/main" id="{47A4C3CE-82F7-6785-CEF9-A9BB8BE3A028}"/>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52" name="Rektangel 2351">
                  <a:extLst>
                    <a:ext uri="{FF2B5EF4-FFF2-40B4-BE49-F238E27FC236}">
                      <a16:creationId xmlns:a16="http://schemas.microsoft.com/office/drawing/2014/main" id="{40FB5C50-B6D9-1056-C155-F93F9554C855}"/>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9" name="Gruppe 1818">
                <a:extLst>
                  <a:ext uri="{FF2B5EF4-FFF2-40B4-BE49-F238E27FC236}">
                    <a16:creationId xmlns:a16="http://schemas.microsoft.com/office/drawing/2014/main" id="{1293ACA4-A84E-7EAD-6900-6ACE1BB8288E}"/>
                  </a:ext>
                </a:extLst>
              </p:cNvPr>
              <p:cNvGrpSpPr/>
              <p:nvPr/>
            </p:nvGrpSpPr>
            <p:grpSpPr>
              <a:xfrm>
                <a:off x="2075940" y="1067864"/>
                <a:ext cx="444157" cy="5190614"/>
                <a:chOff x="5753799" y="1204530"/>
                <a:chExt cx="444157" cy="5190614"/>
              </a:xfrm>
            </p:grpSpPr>
            <p:grpSp>
              <p:nvGrpSpPr>
                <p:cNvPr id="2338" name="Gruppe 2337">
                  <a:extLst>
                    <a:ext uri="{FF2B5EF4-FFF2-40B4-BE49-F238E27FC236}">
                      <a16:creationId xmlns:a16="http://schemas.microsoft.com/office/drawing/2014/main" id="{679D913A-C2DA-1D31-B7E0-7F52024435F7}"/>
                    </a:ext>
                  </a:extLst>
                </p:cNvPr>
                <p:cNvGrpSpPr/>
                <p:nvPr/>
              </p:nvGrpSpPr>
              <p:grpSpPr>
                <a:xfrm>
                  <a:off x="5753799" y="1204530"/>
                  <a:ext cx="442069" cy="4756379"/>
                  <a:chOff x="3817279" y="1064461"/>
                  <a:chExt cx="442069" cy="4756379"/>
                </a:xfrm>
              </p:grpSpPr>
              <p:sp>
                <p:nvSpPr>
                  <p:cNvPr id="2340" name="Rektangel 2339">
                    <a:extLst>
                      <a:ext uri="{FF2B5EF4-FFF2-40B4-BE49-F238E27FC236}">
                        <a16:creationId xmlns:a16="http://schemas.microsoft.com/office/drawing/2014/main" id="{C4A00531-E91C-F79D-23D5-20F12E77970C}"/>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1" name="Rektangel 2340">
                    <a:extLst>
                      <a:ext uri="{FF2B5EF4-FFF2-40B4-BE49-F238E27FC236}">
                        <a16:creationId xmlns:a16="http://schemas.microsoft.com/office/drawing/2014/main" id="{3CCDFE79-BE2B-6A1D-6CDC-D55E78AAED19}"/>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2" name="Rektangel 2341">
                    <a:extLst>
                      <a:ext uri="{FF2B5EF4-FFF2-40B4-BE49-F238E27FC236}">
                        <a16:creationId xmlns:a16="http://schemas.microsoft.com/office/drawing/2014/main" id="{62B0E6EF-9FD7-FAFE-40C1-37A1192D5112}"/>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3" name="Rektangel 2342">
                    <a:extLst>
                      <a:ext uri="{FF2B5EF4-FFF2-40B4-BE49-F238E27FC236}">
                        <a16:creationId xmlns:a16="http://schemas.microsoft.com/office/drawing/2014/main" id="{5F13FC8B-FD6C-E36E-492D-76079AFCD615}"/>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4" name="Rektangel 2343">
                    <a:extLst>
                      <a:ext uri="{FF2B5EF4-FFF2-40B4-BE49-F238E27FC236}">
                        <a16:creationId xmlns:a16="http://schemas.microsoft.com/office/drawing/2014/main" id="{6A36DB62-1776-3ECC-EEE7-6FCC12A5D503}"/>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5" name="Rektangel 2344">
                    <a:extLst>
                      <a:ext uri="{FF2B5EF4-FFF2-40B4-BE49-F238E27FC236}">
                        <a16:creationId xmlns:a16="http://schemas.microsoft.com/office/drawing/2014/main" id="{05D28199-1B21-D48C-A6FC-9027607440CD}"/>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6" name="Rektangel 2345">
                    <a:extLst>
                      <a:ext uri="{FF2B5EF4-FFF2-40B4-BE49-F238E27FC236}">
                        <a16:creationId xmlns:a16="http://schemas.microsoft.com/office/drawing/2014/main" id="{3F1488C3-8D6A-3186-BD10-840932E12C2A}"/>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7" name="Rektangel 2346">
                    <a:extLst>
                      <a:ext uri="{FF2B5EF4-FFF2-40B4-BE49-F238E27FC236}">
                        <a16:creationId xmlns:a16="http://schemas.microsoft.com/office/drawing/2014/main" id="{558C108C-A43E-ABC9-9E96-2473472E3E12}"/>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8" name="Rektangel 2347">
                    <a:extLst>
                      <a:ext uri="{FF2B5EF4-FFF2-40B4-BE49-F238E27FC236}">
                        <a16:creationId xmlns:a16="http://schemas.microsoft.com/office/drawing/2014/main" id="{D3881A59-E829-E346-D2C5-ADDEE2EAFE61}"/>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9" name="Rektangel 2348">
                    <a:extLst>
                      <a:ext uri="{FF2B5EF4-FFF2-40B4-BE49-F238E27FC236}">
                        <a16:creationId xmlns:a16="http://schemas.microsoft.com/office/drawing/2014/main" id="{4DC35782-7EDC-A386-4862-A03A0332DBCB}"/>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0" name="Rektangel 2349">
                    <a:extLst>
                      <a:ext uri="{FF2B5EF4-FFF2-40B4-BE49-F238E27FC236}">
                        <a16:creationId xmlns:a16="http://schemas.microsoft.com/office/drawing/2014/main" id="{E8F3E236-0D55-7FCE-5218-475D679A16E6}"/>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39" name="Rektangel 2338">
                  <a:extLst>
                    <a:ext uri="{FF2B5EF4-FFF2-40B4-BE49-F238E27FC236}">
                      <a16:creationId xmlns:a16="http://schemas.microsoft.com/office/drawing/2014/main" id="{8FBF7CC1-8D7C-113F-B519-602DC47A2AFE}"/>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0" name="Gruppe 1819">
                <a:extLst>
                  <a:ext uri="{FF2B5EF4-FFF2-40B4-BE49-F238E27FC236}">
                    <a16:creationId xmlns:a16="http://schemas.microsoft.com/office/drawing/2014/main" id="{8AFF2B42-1852-45C9-0A06-6F978DAC05A4}"/>
                  </a:ext>
                </a:extLst>
              </p:cNvPr>
              <p:cNvGrpSpPr/>
              <p:nvPr/>
            </p:nvGrpSpPr>
            <p:grpSpPr>
              <a:xfrm>
                <a:off x="1644775" y="1068629"/>
                <a:ext cx="444157" cy="5190614"/>
                <a:chOff x="5753799" y="1204530"/>
                <a:chExt cx="444157" cy="5190614"/>
              </a:xfrm>
            </p:grpSpPr>
            <p:grpSp>
              <p:nvGrpSpPr>
                <p:cNvPr id="2325" name="Gruppe 2324">
                  <a:extLst>
                    <a:ext uri="{FF2B5EF4-FFF2-40B4-BE49-F238E27FC236}">
                      <a16:creationId xmlns:a16="http://schemas.microsoft.com/office/drawing/2014/main" id="{EA953989-8BB5-AC50-375B-4D1CA6C416E6}"/>
                    </a:ext>
                  </a:extLst>
                </p:cNvPr>
                <p:cNvGrpSpPr/>
                <p:nvPr/>
              </p:nvGrpSpPr>
              <p:grpSpPr>
                <a:xfrm>
                  <a:off x="5753799" y="1204530"/>
                  <a:ext cx="442069" cy="4756379"/>
                  <a:chOff x="3817279" y="1064461"/>
                  <a:chExt cx="442069" cy="4756379"/>
                </a:xfrm>
              </p:grpSpPr>
              <p:sp>
                <p:nvSpPr>
                  <p:cNvPr id="2327" name="Rektangel 2326">
                    <a:extLst>
                      <a:ext uri="{FF2B5EF4-FFF2-40B4-BE49-F238E27FC236}">
                        <a16:creationId xmlns:a16="http://schemas.microsoft.com/office/drawing/2014/main" id="{E60919FC-77C8-2B6B-E13B-CC4E5E4138DC}"/>
                      </a:ext>
                    </a:extLst>
                  </p:cNvPr>
                  <p:cNvSpPr>
                    <a:spLocks noChangeAspect="1"/>
                  </p:cNvSpPr>
                  <p:nvPr/>
                </p:nvSpPr>
                <p:spPr>
                  <a:xfrm>
                    <a:off x="3818406" y="149701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8" name="Rektangel 2327">
                    <a:extLst>
                      <a:ext uri="{FF2B5EF4-FFF2-40B4-BE49-F238E27FC236}">
                        <a16:creationId xmlns:a16="http://schemas.microsoft.com/office/drawing/2014/main" id="{BD55EB1F-75E9-D3D9-B3E2-D80A7AB3C8A7}"/>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9" name="Rektangel 2328">
                    <a:extLst>
                      <a:ext uri="{FF2B5EF4-FFF2-40B4-BE49-F238E27FC236}">
                        <a16:creationId xmlns:a16="http://schemas.microsoft.com/office/drawing/2014/main" id="{B6C044F2-5CBE-820B-9478-9E2BE8F3516A}"/>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0" name="Rektangel 2329">
                    <a:extLst>
                      <a:ext uri="{FF2B5EF4-FFF2-40B4-BE49-F238E27FC236}">
                        <a16:creationId xmlns:a16="http://schemas.microsoft.com/office/drawing/2014/main" id="{11F4AC0C-4C5A-3B06-A79F-5F6F428DBDA0}"/>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1" name="Rektangel 2330">
                    <a:extLst>
                      <a:ext uri="{FF2B5EF4-FFF2-40B4-BE49-F238E27FC236}">
                        <a16:creationId xmlns:a16="http://schemas.microsoft.com/office/drawing/2014/main" id="{F8D0708B-EB46-109B-5058-7565DFBBE4F3}"/>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2" name="Rektangel 2331">
                    <a:extLst>
                      <a:ext uri="{FF2B5EF4-FFF2-40B4-BE49-F238E27FC236}">
                        <a16:creationId xmlns:a16="http://schemas.microsoft.com/office/drawing/2014/main" id="{997C0E23-E09F-7240-005E-CC06D68F4491}"/>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3" name="Rektangel 2332">
                    <a:extLst>
                      <a:ext uri="{FF2B5EF4-FFF2-40B4-BE49-F238E27FC236}">
                        <a16:creationId xmlns:a16="http://schemas.microsoft.com/office/drawing/2014/main" id="{960D89EE-FCCE-91F1-5D41-C6E82EE62F1F}"/>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4" name="Rektangel 2333">
                    <a:extLst>
                      <a:ext uri="{FF2B5EF4-FFF2-40B4-BE49-F238E27FC236}">
                        <a16:creationId xmlns:a16="http://schemas.microsoft.com/office/drawing/2014/main" id="{B6B46D41-FBE2-BA1A-1E22-F9A087025CA0}"/>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5" name="Rektangel 2334">
                    <a:extLst>
                      <a:ext uri="{FF2B5EF4-FFF2-40B4-BE49-F238E27FC236}">
                        <a16:creationId xmlns:a16="http://schemas.microsoft.com/office/drawing/2014/main" id="{14AEB183-8EB7-2C35-05DC-673A281B4FE7}"/>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6" name="Rektangel 2335">
                    <a:extLst>
                      <a:ext uri="{FF2B5EF4-FFF2-40B4-BE49-F238E27FC236}">
                        <a16:creationId xmlns:a16="http://schemas.microsoft.com/office/drawing/2014/main" id="{43898A4A-5EBB-6B5C-B5C6-0F204520F739}"/>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7" name="Rektangel 2336">
                    <a:extLst>
                      <a:ext uri="{FF2B5EF4-FFF2-40B4-BE49-F238E27FC236}">
                        <a16:creationId xmlns:a16="http://schemas.microsoft.com/office/drawing/2014/main" id="{34F470B6-C071-899C-B4BD-5457ACDC1EBF}"/>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26" name="Rektangel 2325">
                  <a:extLst>
                    <a:ext uri="{FF2B5EF4-FFF2-40B4-BE49-F238E27FC236}">
                      <a16:creationId xmlns:a16="http://schemas.microsoft.com/office/drawing/2014/main" id="{17523D0E-377B-286D-6FED-A8289B8DD542}"/>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1" name="Gruppe 1820">
                <a:extLst>
                  <a:ext uri="{FF2B5EF4-FFF2-40B4-BE49-F238E27FC236}">
                    <a16:creationId xmlns:a16="http://schemas.microsoft.com/office/drawing/2014/main" id="{04BFB1BC-1741-6787-0E99-AB1BF1467517}"/>
                  </a:ext>
                </a:extLst>
              </p:cNvPr>
              <p:cNvGrpSpPr/>
              <p:nvPr/>
            </p:nvGrpSpPr>
            <p:grpSpPr>
              <a:xfrm>
                <a:off x="1212845" y="1068629"/>
                <a:ext cx="444157" cy="5190614"/>
                <a:chOff x="5753799" y="1204530"/>
                <a:chExt cx="444157" cy="5190614"/>
              </a:xfrm>
            </p:grpSpPr>
            <p:grpSp>
              <p:nvGrpSpPr>
                <p:cNvPr id="2312" name="Gruppe 2311">
                  <a:extLst>
                    <a:ext uri="{FF2B5EF4-FFF2-40B4-BE49-F238E27FC236}">
                      <a16:creationId xmlns:a16="http://schemas.microsoft.com/office/drawing/2014/main" id="{B4AD3712-A119-3839-8CAD-1BEACC1B63F1}"/>
                    </a:ext>
                  </a:extLst>
                </p:cNvPr>
                <p:cNvGrpSpPr/>
                <p:nvPr/>
              </p:nvGrpSpPr>
              <p:grpSpPr>
                <a:xfrm>
                  <a:off x="5753799" y="1204530"/>
                  <a:ext cx="442069" cy="4756379"/>
                  <a:chOff x="3817279" y="1064461"/>
                  <a:chExt cx="442069" cy="4756379"/>
                </a:xfrm>
              </p:grpSpPr>
              <p:sp>
                <p:nvSpPr>
                  <p:cNvPr id="2314" name="Rektangel 2313">
                    <a:extLst>
                      <a:ext uri="{FF2B5EF4-FFF2-40B4-BE49-F238E27FC236}">
                        <a16:creationId xmlns:a16="http://schemas.microsoft.com/office/drawing/2014/main" id="{6891D8AD-0CB2-AC98-068C-F1E805B3653F}"/>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5" name="Rektangel 2314">
                    <a:extLst>
                      <a:ext uri="{FF2B5EF4-FFF2-40B4-BE49-F238E27FC236}">
                        <a16:creationId xmlns:a16="http://schemas.microsoft.com/office/drawing/2014/main" id="{34412B47-787F-47D4-45DF-1C653993E796}"/>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6" name="Rektangel 2315">
                    <a:extLst>
                      <a:ext uri="{FF2B5EF4-FFF2-40B4-BE49-F238E27FC236}">
                        <a16:creationId xmlns:a16="http://schemas.microsoft.com/office/drawing/2014/main" id="{1A8FDD1D-877E-177A-1A97-5EABF72C7240}"/>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7" name="Rektangel 2316">
                    <a:extLst>
                      <a:ext uri="{FF2B5EF4-FFF2-40B4-BE49-F238E27FC236}">
                        <a16:creationId xmlns:a16="http://schemas.microsoft.com/office/drawing/2014/main" id="{30D86859-202C-D217-A25F-EA92ED12E0F1}"/>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8" name="Rektangel 2317">
                    <a:extLst>
                      <a:ext uri="{FF2B5EF4-FFF2-40B4-BE49-F238E27FC236}">
                        <a16:creationId xmlns:a16="http://schemas.microsoft.com/office/drawing/2014/main" id="{97603543-7822-648C-FF26-9DAF1E884606}"/>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9" name="Rektangel 2318">
                    <a:extLst>
                      <a:ext uri="{FF2B5EF4-FFF2-40B4-BE49-F238E27FC236}">
                        <a16:creationId xmlns:a16="http://schemas.microsoft.com/office/drawing/2014/main" id="{FBBC1AB1-B6C2-A013-372F-CC3F1A91CB68}"/>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0" name="Rektangel 2319">
                    <a:extLst>
                      <a:ext uri="{FF2B5EF4-FFF2-40B4-BE49-F238E27FC236}">
                        <a16:creationId xmlns:a16="http://schemas.microsoft.com/office/drawing/2014/main" id="{CEC4A5B4-CC7B-FC2C-253E-80B57ADE4B71}"/>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1" name="Rektangel 2320">
                    <a:extLst>
                      <a:ext uri="{FF2B5EF4-FFF2-40B4-BE49-F238E27FC236}">
                        <a16:creationId xmlns:a16="http://schemas.microsoft.com/office/drawing/2014/main" id="{A4F41328-824B-AD42-D063-5BC6A0B1209C}"/>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2" name="Rektangel 2321">
                    <a:extLst>
                      <a:ext uri="{FF2B5EF4-FFF2-40B4-BE49-F238E27FC236}">
                        <a16:creationId xmlns:a16="http://schemas.microsoft.com/office/drawing/2014/main" id="{256D8325-C5D0-D52A-0D74-ADC094C9295B}"/>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3" name="Rektangel 2322">
                    <a:extLst>
                      <a:ext uri="{FF2B5EF4-FFF2-40B4-BE49-F238E27FC236}">
                        <a16:creationId xmlns:a16="http://schemas.microsoft.com/office/drawing/2014/main" id="{312F0638-8225-56FB-0DD1-732AD0390032}"/>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4" name="Rektangel 2323">
                    <a:extLst>
                      <a:ext uri="{FF2B5EF4-FFF2-40B4-BE49-F238E27FC236}">
                        <a16:creationId xmlns:a16="http://schemas.microsoft.com/office/drawing/2014/main" id="{CB100157-4270-B28B-A82F-4AA5863F8E29}"/>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13" name="Rektangel 2312">
                  <a:extLst>
                    <a:ext uri="{FF2B5EF4-FFF2-40B4-BE49-F238E27FC236}">
                      <a16:creationId xmlns:a16="http://schemas.microsoft.com/office/drawing/2014/main" id="{3A65146D-3EEE-7792-8D0E-EA11536D9177}"/>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2" name="Gruppe 1821">
                <a:extLst>
                  <a:ext uri="{FF2B5EF4-FFF2-40B4-BE49-F238E27FC236}">
                    <a16:creationId xmlns:a16="http://schemas.microsoft.com/office/drawing/2014/main" id="{E512A2BA-A231-6F54-2DD5-D82CC6F95FF1}"/>
                  </a:ext>
                </a:extLst>
              </p:cNvPr>
              <p:cNvGrpSpPr/>
              <p:nvPr/>
            </p:nvGrpSpPr>
            <p:grpSpPr>
              <a:xfrm>
                <a:off x="780951" y="1067864"/>
                <a:ext cx="444157" cy="5190614"/>
                <a:chOff x="5753799" y="1204530"/>
                <a:chExt cx="444157" cy="5190614"/>
              </a:xfrm>
            </p:grpSpPr>
            <p:grpSp>
              <p:nvGrpSpPr>
                <p:cNvPr id="2299" name="Gruppe 2298">
                  <a:extLst>
                    <a:ext uri="{FF2B5EF4-FFF2-40B4-BE49-F238E27FC236}">
                      <a16:creationId xmlns:a16="http://schemas.microsoft.com/office/drawing/2014/main" id="{60528581-980E-EEF6-D55A-7B02345C016B}"/>
                    </a:ext>
                  </a:extLst>
                </p:cNvPr>
                <p:cNvGrpSpPr/>
                <p:nvPr/>
              </p:nvGrpSpPr>
              <p:grpSpPr>
                <a:xfrm>
                  <a:off x="5753799" y="1204530"/>
                  <a:ext cx="442069" cy="4756379"/>
                  <a:chOff x="3817279" y="1064461"/>
                  <a:chExt cx="442069" cy="4756379"/>
                </a:xfrm>
              </p:grpSpPr>
              <p:sp>
                <p:nvSpPr>
                  <p:cNvPr id="2301" name="Rektangel 2300">
                    <a:extLst>
                      <a:ext uri="{FF2B5EF4-FFF2-40B4-BE49-F238E27FC236}">
                        <a16:creationId xmlns:a16="http://schemas.microsoft.com/office/drawing/2014/main" id="{237CC4C1-3BBF-BED4-DCE2-621224E33525}"/>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2" name="Rektangel 2301">
                    <a:extLst>
                      <a:ext uri="{FF2B5EF4-FFF2-40B4-BE49-F238E27FC236}">
                        <a16:creationId xmlns:a16="http://schemas.microsoft.com/office/drawing/2014/main" id="{05ED15BE-8060-AF45-1CE9-A285EB6A5DAF}"/>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3" name="Rektangel 2302">
                    <a:extLst>
                      <a:ext uri="{FF2B5EF4-FFF2-40B4-BE49-F238E27FC236}">
                        <a16:creationId xmlns:a16="http://schemas.microsoft.com/office/drawing/2014/main" id="{D7113F65-84B9-7181-238B-A3812B6AEB54}"/>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4" name="Rektangel 2303">
                    <a:extLst>
                      <a:ext uri="{FF2B5EF4-FFF2-40B4-BE49-F238E27FC236}">
                        <a16:creationId xmlns:a16="http://schemas.microsoft.com/office/drawing/2014/main" id="{AB938298-1499-D7FD-0C80-CAB1CC8C05D2}"/>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5" name="Rektangel 2304">
                    <a:extLst>
                      <a:ext uri="{FF2B5EF4-FFF2-40B4-BE49-F238E27FC236}">
                        <a16:creationId xmlns:a16="http://schemas.microsoft.com/office/drawing/2014/main" id="{C982B1B1-D9C7-1938-C266-0C3E827191E0}"/>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6" name="Rektangel 2305">
                    <a:extLst>
                      <a:ext uri="{FF2B5EF4-FFF2-40B4-BE49-F238E27FC236}">
                        <a16:creationId xmlns:a16="http://schemas.microsoft.com/office/drawing/2014/main" id="{DFBDBD44-344D-5585-0A8A-18451493024B}"/>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7" name="Rektangel 2306">
                    <a:extLst>
                      <a:ext uri="{FF2B5EF4-FFF2-40B4-BE49-F238E27FC236}">
                        <a16:creationId xmlns:a16="http://schemas.microsoft.com/office/drawing/2014/main" id="{D037BD5B-4BC7-2C85-9EF4-23229D444629}"/>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8" name="Rektangel 2307">
                    <a:extLst>
                      <a:ext uri="{FF2B5EF4-FFF2-40B4-BE49-F238E27FC236}">
                        <a16:creationId xmlns:a16="http://schemas.microsoft.com/office/drawing/2014/main" id="{1537D8E9-568A-DFB2-60CD-167C580D259D}"/>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9" name="Rektangel 2308">
                    <a:extLst>
                      <a:ext uri="{FF2B5EF4-FFF2-40B4-BE49-F238E27FC236}">
                        <a16:creationId xmlns:a16="http://schemas.microsoft.com/office/drawing/2014/main" id="{33992F90-0A95-FAE2-5814-E52C2E227D6A}"/>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0" name="Rektangel 2309">
                    <a:extLst>
                      <a:ext uri="{FF2B5EF4-FFF2-40B4-BE49-F238E27FC236}">
                        <a16:creationId xmlns:a16="http://schemas.microsoft.com/office/drawing/2014/main" id="{F28B304B-736D-A8F0-E658-3D41CCB4B845}"/>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1" name="Rektangel 2310">
                    <a:extLst>
                      <a:ext uri="{FF2B5EF4-FFF2-40B4-BE49-F238E27FC236}">
                        <a16:creationId xmlns:a16="http://schemas.microsoft.com/office/drawing/2014/main" id="{3C03C265-36E7-2189-9250-E3C203DA0835}"/>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00" name="Rektangel 2299">
                  <a:extLst>
                    <a:ext uri="{FF2B5EF4-FFF2-40B4-BE49-F238E27FC236}">
                      <a16:creationId xmlns:a16="http://schemas.microsoft.com/office/drawing/2014/main" id="{53C0A2E2-F3A1-CDEB-EC16-BF0AD11C3791}"/>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3" name="Gruppe 1822">
                <a:extLst>
                  <a:ext uri="{FF2B5EF4-FFF2-40B4-BE49-F238E27FC236}">
                    <a16:creationId xmlns:a16="http://schemas.microsoft.com/office/drawing/2014/main" id="{77DD15AA-9903-46B4-FD68-21D73F8B02BC}"/>
                  </a:ext>
                </a:extLst>
              </p:cNvPr>
              <p:cNvGrpSpPr/>
              <p:nvPr/>
            </p:nvGrpSpPr>
            <p:grpSpPr>
              <a:xfrm>
                <a:off x="348958" y="1501775"/>
                <a:ext cx="444157" cy="4758064"/>
                <a:chOff x="5753799" y="1637080"/>
                <a:chExt cx="444157" cy="4758064"/>
              </a:xfrm>
            </p:grpSpPr>
            <p:grpSp>
              <p:nvGrpSpPr>
                <p:cNvPr id="2287" name="Gruppe 2286">
                  <a:extLst>
                    <a:ext uri="{FF2B5EF4-FFF2-40B4-BE49-F238E27FC236}">
                      <a16:creationId xmlns:a16="http://schemas.microsoft.com/office/drawing/2014/main" id="{B41A5060-AC11-1B93-F3E3-334E054D3146}"/>
                    </a:ext>
                  </a:extLst>
                </p:cNvPr>
                <p:cNvGrpSpPr/>
                <p:nvPr/>
              </p:nvGrpSpPr>
              <p:grpSpPr>
                <a:xfrm>
                  <a:off x="5753799" y="1637080"/>
                  <a:ext cx="442069" cy="4323829"/>
                  <a:chOff x="3817279" y="1497011"/>
                  <a:chExt cx="442069" cy="4323829"/>
                </a:xfrm>
              </p:grpSpPr>
              <p:sp>
                <p:nvSpPr>
                  <p:cNvPr id="2289" name="Rektangel 2288">
                    <a:extLst>
                      <a:ext uri="{FF2B5EF4-FFF2-40B4-BE49-F238E27FC236}">
                        <a16:creationId xmlns:a16="http://schemas.microsoft.com/office/drawing/2014/main" id="{BD30FF07-1D35-C4F1-98D6-29AA956695BE}"/>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0" name="Rektangel 2289">
                    <a:extLst>
                      <a:ext uri="{FF2B5EF4-FFF2-40B4-BE49-F238E27FC236}">
                        <a16:creationId xmlns:a16="http://schemas.microsoft.com/office/drawing/2014/main" id="{C9983BBF-A494-D119-ABE7-8083BDB957A8}"/>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1" name="Rektangel 2290">
                    <a:extLst>
                      <a:ext uri="{FF2B5EF4-FFF2-40B4-BE49-F238E27FC236}">
                        <a16:creationId xmlns:a16="http://schemas.microsoft.com/office/drawing/2014/main" id="{67B03337-82F6-88DC-26BF-6A4A6ABB28E8}"/>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2" name="Rektangel 2291">
                    <a:extLst>
                      <a:ext uri="{FF2B5EF4-FFF2-40B4-BE49-F238E27FC236}">
                        <a16:creationId xmlns:a16="http://schemas.microsoft.com/office/drawing/2014/main" id="{ED00E318-1F1C-5BCA-F143-C6E3395B8085}"/>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3" name="Rektangel 2292">
                    <a:extLst>
                      <a:ext uri="{FF2B5EF4-FFF2-40B4-BE49-F238E27FC236}">
                        <a16:creationId xmlns:a16="http://schemas.microsoft.com/office/drawing/2014/main" id="{FB8DDA58-F537-8A23-0739-A7929378D936}"/>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4" name="Rektangel 2293">
                    <a:extLst>
                      <a:ext uri="{FF2B5EF4-FFF2-40B4-BE49-F238E27FC236}">
                        <a16:creationId xmlns:a16="http://schemas.microsoft.com/office/drawing/2014/main" id="{C902AE54-B7F4-AC1A-4B8D-E30E8EACB3CD}"/>
                      </a:ext>
                    </a:extLst>
                  </p:cNvPr>
                  <p:cNvSpPr>
                    <a:spLocks noChangeAspect="1"/>
                  </p:cNvSpPr>
                  <p:nvPr/>
                </p:nvSpPr>
                <p:spPr>
                  <a:xfrm>
                    <a:off x="3819516" y="365976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5" name="Rektangel 2294">
                    <a:extLst>
                      <a:ext uri="{FF2B5EF4-FFF2-40B4-BE49-F238E27FC236}">
                        <a16:creationId xmlns:a16="http://schemas.microsoft.com/office/drawing/2014/main" id="{30710639-A66E-3EC6-3B82-1BA947E5A6D8}"/>
                      </a:ext>
                    </a:extLst>
                  </p:cNvPr>
                  <p:cNvSpPr>
                    <a:spLocks noChangeAspect="1"/>
                  </p:cNvSpPr>
                  <p:nvPr/>
                </p:nvSpPr>
                <p:spPr>
                  <a:xfrm>
                    <a:off x="3820633" y="409119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6" name="Rektangel 2295">
                    <a:extLst>
                      <a:ext uri="{FF2B5EF4-FFF2-40B4-BE49-F238E27FC236}">
                        <a16:creationId xmlns:a16="http://schemas.microsoft.com/office/drawing/2014/main" id="{234A91EA-BE0C-3809-3AB7-F85CC666130D}"/>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7" name="Rektangel 2296">
                    <a:extLst>
                      <a:ext uri="{FF2B5EF4-FFF2-40B4-BE49-F238E27FC236}">
                        <a16:creationId xmlns:a16="http://schemas.microsoft.com/office/drawing/2014/main" id="{F5AD182E-05C0-BED4-9D29-7A3EA6F4C16B}"/>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8" name="Rektangel 2297">
                    <a:extLst>
                      <a:ext uri="{FF2B5EF4-FFF2-40B4-BE49-F238E27FC236}">
                        <a16:creationId xmlns:a16="http://schemas.microsoft.com/office/drawing/2014/main" id="{4DDFD694-230F-1930-B62D-72E136646AE8}"/>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88" name="Rektangel 2287">
                  <a:extLst>
                    <a:ext uri="{FF2B5EF4-FFF2-40B4-BE49-F238E27FC236}">
                      <a16:creationId xmlns:a16="http://schemas.microsoft.com/office/drawing/2014/main" id="{805D4B4E-6C43-6FB9-A486-2D64D3A4993A}"/>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4" name="Gruppe 1823">
                <a:extLst>
                  <a:ext uri="{FF2B5EF4-FFF2-40B4-BE49-F238E27FC236}">
                    <a16:creationId xmlns:a16="http://schemas.microsoft.com/office/drawing/2014/main" id="{E71133CD-5FED-AF8D-2C97-A2A5C309ADA3}"/>
                  </a:ext>
                </a:extLst>
              </p:cNvPr>
              <p:cNvGrpSpPr/>
              <p:nvPr/>
            </p:nvGrpSpPr>
            <p:grpSpPr>
              <a:xfrm>
                <a:off x="-82727" y="1504857"/>
                <a:ext cx="444157" cy="4758064"/>
                <a:chOff x="5753799" y="1637080"/>
                <a:chExt cx="444157" cy="4758064"/>
              </a:xfrm>
            </p:grpSpPr>
            <p:grpSp>
              <p:nvGrpSpPr>
                <p:cNvPr id="2275" name="Gruppe 2274">
                  <a:extLst>
                    <a:ext uri="{FF2B5EF4-FFF2-40B4-BE49-F238E27FC236}">
                      <a16:creationId xmlns:a16="http://schemas.microsoft.com/office/drawing/2014/main" id="{E4763520-4AF3-5618-E197-7AA75A7A51E0}"/>
                    </a:ext>
                  </a:extLst>
                </p:cNvPr>
                <p:cNvGrpSpPr/>
                <p:nvPr/>
              </p:nvGrpSpPr>
              <p:grpSpPr>
                <a:xfrm>
                  <a:off x="5753799" y="1637080"/>
                  <a:ext cx="442069" cy="4323829"/>
                  <a:chOff x="3817279" y="1497011"/>
                  <a:chExt cx="442069" cy="4323829"/>
                </a:xfrm>
              </p:grpSpPr>
              <p:sp>
                <p:nvSpPr>
                  <p:cNvPr id="2277" name="Rektangel 2276">
                    <a:extLst>
                      <a:ext uri="{FF2B5EF4-FFF2-40B4-BE49-F238E27FC236}">
                        <a16:creationId xmlns:a16="http://schemas.microsoft.com/office/drawing/2014/main" id="{A4B5F6A6-CF39-335F-29CC-BE3CD94FF771}"/>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8" name="Rektangel 2277">
                    <a:extLst>
                      <a:ext uri="{FF2B5EF4-FFF2-40B4-BE49-F238E27FC236}">
                        <a16:creationId xmlns:a16="http://schemas.microsoft.com/office/drawing/2014/main" id="{6C596E30-45A2-F19C-8AA3-64584560B7CD}"/>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9" name="Rektangel 2278">
                    <a:extLst>
                      <a:ext uri="{FF2B5EF4-FFF2-40B4-BE49-F238E27FC236}">
                        <a16:creationId xmlns:a16="http://schemas.microsoft.com/office/drawing/2014/main" id="{F7E43B2A-B93C-DA48-FF99-D42BC25399A9}"/>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0" name="Rektangel 2279">
                    <a:extLst>
                      <a:ext uri="{FF2B5EF4-FFF2-40B4-BE49-F238E27FC236}">
                        <a16:creationId xmlns:a16="http://schemas.microsoft.com/office/drawing/2014/main" id="{6180F681-1EA5-F546-3E84-961737C7C16A}"/>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1" name="Rektangel 2280">
                    <a:extLst>
                      <a:ext uri="{FF2B5EF4-FFF2-40B4-BE49-F238E27FC236}">
                        <a16:creationId xmlns:a16="http://schemas.microsoft.com/office/drawing/2014/main" id="{48C01DB3-378E-830C-ABDE-221D3F6E46D4}"/>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2" name="Rektangel 2281">
                    <a:extLst>
                      <a:ext uri="{FF2B5EF4-FFF2-40B4-BE49-F238E27FC236}">
                        <a16:creationId xmlns:a16="http://schemas.microsoft.com/office/drawing/2014/main" id="{831A4183-AF57-97CB-63DA-296089E2460D}"/>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3" name="Rektangel 2282">
                    <a:extLst>
                      <a:ext uri="{FF2B5EF4-FFF2-40B4-BE49-F238E27FC236}">
                        <a16:creationId xmlns:a16="http://schemas.microsoft.com/office/drawing/2014/main" id="{099BFE55-32A8-8844-F55D-35BDDF353F25}"/>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4" name="Rektangel 2283">
                    <a:extLst>
                      <a:ext uri="{FF2B5EF4-FFF2-40B4-BE49-F238E27FC236}">
                        <a16:creationId xmlns:a16="http://schemas.microsoft.com/office/drawing/2014/main" id="{08F90C3E-772F-B99E-00E2-B5FDFFF1472E}"/>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5" name="Rektangel 2284">
                    <a:extLst>
                      <a:ext uri="{FF2B5EF4-FFF2-40B4-BE49-F238E27FC236}">
                        <a16:creationId xmlns:a16="http://schemas.microsoft.com/office/drawing/2014/main" id="{3B264587-3F4B-A333-4F48-85197B315C0D}"/>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6" name="Rektangel 2285">
                    <a:extLst>
                      <a:ext uri="{FF2B5EF4-FFF2-40B4-BE49-F238E27FC236}">
                        <a16:creationId xmlns:a16="http://schemas.microsoft.com/office/drawing/2014/main" id="{DA8F7CB8-1DC4-7DB4-597F-EF1F80B87182}"/>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76" name="Rektangel 2275">
                  <a:extLst>
                    <a:ext uri="{FF2B5EF4-FFF2-40B4-BE49-F238E27FC236}">
                      <a16:creationId xmlns:a16="http://schemas.microsoft.com/office/drawing/2014/main" id="{612CF304-0A4F-A9F4-C299-E9D2C6BB5657}"/>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5" name="Gruppe 1824">
                <a:extLst>
                  <a:ext uri="{FF2B5EF4-FFF2-40B4-BE49-F238E27FC236}">
                    <a16:creationId xmlns:a16="http://schemas.microsoft.com/office/drawing/2014/main" id="{4CC74EAB-2C8E-5C5C-A532-024033F45F04}"/>
                  </a:ext>
                </a:extLst>
              </p:cNvPr>
              <p:cNvGrpSpPr/>
              <p:nvPr/>
            </p:nvGrpSpPr>
            <p:grpSpPr>
              <a:xfrm>
                <a:off x="4625198" y="1031927"/>
                <a:ext cx="641389" cy="5216305"/>
                <a:chOff x="2892468" y="1032983"/>
                <a:chExt cx="641389" cy="5216305"/>
              </a:xfrm>
            </p:grpSpPr>
            <p:grpSp>
              <p:nvGrpSpPr>
                <p:cNvPr id="2238" name="Gruppe 2237">
                  <a:extLst>
                    <a:ext uri="{FF2B5EF4-FFF2-40B4-BE49-F238E27FC236}">
                      <a16:creationId xmlns:a16="http://schemas.microsoft.com/office/drawing/2014/main" id="{E8D598FB-EABE-B53D-2070-E22937D4193C}"/>
                    </a:ext>
                  </a:extLst>
                </p:cNvPr>
                <p:cNvGrpSpPr/>
                <p:nvPr/>
              </p:nvGrpSpPr>
              <p:grpSpPr>
                <a:xfrm>
                  <a:off x="2892468" y="1032983"/>
                  <a:ext cx="641389" cy="5216305"/>
                  <a:chOff x="3475384" y="1188399"/>
                  <a:chExt cx="641389" cy="5216305"/>
                </a:xfrm>
              </p:grpSpPr>
              <p:sp>
                <p:nvSpPr>
                  <p:cNvPr id="2242" name="Tekstfelt 2241">
                    <a:extLst>
                      <a:ext uri="{FF2B5EF4-FFF2-40B4-BE49-F238E27FC236}">
                        <a16:creationId xmlns:a16="http://schemas.microsoft.com/office/drawing/2014/main" id="{7CFE2687-127D-EBE3-341A-AE60DB0A6F34}"/>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43" name="Tekstfelt 2242">
                    <a:extLst>
                      <a:ext uri="{FF2B5EF4-FFF2-40B4-BE49-F238E27FC236}">
                        <a16:creationId xmlns:a16="http://schemas.microsoft.com/office/drawing/2014/main" id="{EA3C2FAE-E954-720B-7819-5060273DDD8A}"/>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44" name="Tekstfelt 2243">
                    <a:extLst>
                      <a:ext uri="{FF2B5EF4-FFF2-40B4-BE49-F238E27FC236}">
                        <a16:creationId xmlns:a16="http://schemas.microsoft.com/office/drawing/2014/main" id="{7916E279-6A1C-F1CD-F2A7-5D5C01B268CB}"/>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45" name="Tekstfelt 2244">
                    <a:extLst>
                      <a:ext uri="{FF2B5EF4-FFF2-40B4-BE49-F238E27FC236}">
                        <a16:creationId xmlns:a16="http://schemas.microsoft.com/office/drawing/2014/main" id="{B1BAC74E-1F0D-2F5B-7F39-C2D4E032FFE6}"/>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46" name="Tekstfelt 2245">
                    <a:extLst>
                      <a:ext uri="{FF2B5EF4-FFF2-40B4-BE49-F238E27FC236}">
                        <a16:creationId xmlns:a16="http://schemas.microsoft.com/office/drawing/2014/main" id="{59A40181-FBE7-B60C-BD0C-43DB69D11013}"/>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47" name="Tekstfelt 2246">
                    <a:extLst>
                      <a:ext uri="{FF2B5EF4-FFF2-40B4-BE49-F238E27FC236}">
                        <a16:creationId xmlns:a16="http://schemas.microsoft.com/office/drawing/2014/main" id="{F0EA2B1B-3409-4749-6CB1-574CFFC76A99}"/>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48" name="Tekstfelt 2247">
                    <a:extLst>
                      <a:ext uri="{FF2B5EF4-FFF2-40B4-BE49-F238E27FC236}">
                        <a16:creationId xmlns:a16="http://schemas.microsoft.com/office/drawing/2014/main" id="{81E0F1BF-524A-E479-9D33-D2641B866B53}"/>
                      </a:ext>
                    </a:extLst>
                  </p:cNvPr>
                  <p:cNvSpPr txBox="1"/>
                  <p:nvPr/>
                </p:nvSpPr>
                <p:spPr>
                  <a:xfrm>
                    <a:off x="3525031"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49" name="Tekstfelt 2248">
                    <a:extLst>
                      <a:ext uri="{FF2B5EF4-FFF2-40B4-BE49-F238E27FC236}">
                        <a16:creationId xmlns:a16="http://schemas.microsoft.com/office/drawing/2014/main" id="{A0D64F6C-4938-8F11-9EF8-FF3F14A8955E}"/>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50" name="Tekstfelt 2249">
                    <a:extLst>
                      <a:ext uri="{FF2B5EF4-FFF2-40B4-BE49-F238E27FC236}">
                        <a16:creationId xmlns:a16="http://schemas.microsoft.com/office/drawing/2014/main" id="{DA934649-57C4-89A5-36C6-6287A28402A8}"/>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51" name="Tekstfelt 2250">
                    <a:extLst>
                      <a:ext uri="{FF2B5EF4-FFF2-40B4-BE49-F238E27FC236}">
                        <a16:creationId xmlns:a16="http://schemas.microsoft.com/office/drawing/2014/main" id="{4E65955D-E271-58DE-66CD-34FC2163BB2A}"/>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52" name="Tekstfelt 2251">
                    <a:extLst>
                      <a:ext uri="{FF2B5EF4-FFF2-40B4-BE49-F238E27FC236}">
                        <a16:creationId xmlns:a16="http://schemas.microsoft.com/office/drawing/2014/main" id="{BFDE2002-DD70-2415-F11B-2B716B955CAB}"/>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53" name="Tekstfelt 2252">
                    <a:extLst>
                      <a:ext uri="{FF2B5EF4-FFF2-40B4-BE49-F238E27FC236}">
                        <a16:creationId xmlns:a16="http://schemas.microsoft.com/office/drawing/2014/main" id="{14040338-8952-7BEA-6B85-1169330B3E52}"/>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54" name="Tekstfelt 2253">
                    <a:extLst>
                      <a:ext uri="{FF2B5EF4-FFF2-40B4-BE49-F238E27FC236}">
                        <a16:creationId xmlns:a16="http://schemas.microsoft.com/office/drawing/2014/main" id="{D1246D5A-1099-509D-CB3C-2D7177FA7AD6}"/>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55" name="Tekstfelt 2254">
                    <a:extLst>
                      <a:ext uri="{FF2B5EF4-FFF2-40B4-BE49-F238E27FC236}">
                        <a16:creationId xmlns:a16="http://schemas.microsoft.com/office/drawing/2014/main" id="{F3895EBB-4D96-9DB5-2174-9C133778159B}"/>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56" name="Tekstfelt 2255">
                    <a:extLst>
                      <a:ext uri="{FF2B5EF4-FFF2-40B4-BE49-F238E27FC236}">
                        <a16:creationId xmlns:a16="http://schemas.microsoft.com/office/drawing/2014/main" id="{0D59A134-3FD3-808C-8484-6136036A07BF}"/>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57" name="Tekstfelt 2256">
                    <a:extLst>
                      <a:ext uri="{FF2B5EF4-FFF2-40B4-BE49-F238E27FC236}">
                        <a16:creationId xmlns:a16="http://schemas.microsoft.com/office/drawing/2014/main" id="{929725B2-3FE6-FFA6-D927-C352A8463A1C}"/>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58" name="Tekstfelt 2257">
                    <a:extLst>
                      <a:ext uri="{FF2B5EF4-FFF2-40B4-BE49-F238E27FC236}">
                        <a16:creationId xmlns:a16="http://schemas.microsoft.com/office/drawing/2014/main" id="{7EAAF96B-B923-AE61-3334-6252C029AD5D}"/>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59" name="Tekstfelt 2258">
                    <a:extLst>
                      <a:ext uri="{FF2B5EF4-FFF2-40B4-BE49-F238E27FC236}">
                        <a16:creationId xmlns:a16="http://schemas.microsoft.com/office/drawing/2014/main" id="{D40F1511-079C-A145-2A08-049BA610BF02}"/>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60" name="Tekstfelt 2259">
                    <a:extLst>
                      <a:ext uri="{FF2B5EF4-FFF2-40B4-BE49-F238E27FC236}">
                        <a16:creationId xmlns:a16="http://schemas.microsoft.com/office/drawing/2014/main" id="{D8B11D33-F0A5-AB3F-2441-734FCF280499}"/>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61" name="Tekstfelt 2260">
                    <a:extLst>
                      <a:ext uri="{FF2B5EF4-FFF2-40B4-BE49-F238E27FC236}">
                        <a16:creationId xmlns:a16="http://schemas.microsoft.com/office/drawing/2014/main" id="{8F5381CE-1E1C-D268-7E1C-7CC8F5229197}"/>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62" name="Tekstfelt 2261">
                    <a:extLst>
                      <a:ext uri="{FF2B5EF4-FFF2-40B4-BE49-F238E27FC236}">
                        <a16:creationId xmlns:a16="http://schemas.microsoft.com/office/drawing/2014/main" id="{CFC8DB73-719B-85EC-053E-6AF56019007E}"/>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63" name="Tekstfelt 2262">
                    <a:extLst>
                      <a:ext uri="{FF2B5EF4-FFF2-40B4-BE49-F238E27FC236}">
                        <a16:creationId xmlns:a16="http://schemas.microsoft.com/office/drawing/2014/main" id="{505D255D-AF58-39C1-B761-FBFCA019B3FC}"/>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64" name="Tekstfelt 2263">
                    <a:extLst>
                      <a:ext uri="{FF2B5EF4-FFF2-40B4-BE49-F238E27FC236}">
                        <a16:creationId xmlns:a16="http://schemas.microsoft.com/office/drawing/2014/main" id="{015F482B-5A93-93C6-3BCE-0C03B3CD442C}"/>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65" name="Tekstfelt 2264">
                    <a:extLst>
                      <a:ext uri="{FF2B5EF4-FFF2-40B4-BE49-F238E27FC236}">
                        <a16:creationId xmlns:a16="http://schemas.microsoft.com/office/drawing/2014/main" id="{B3ED90F2-470F-AC3E-053B-78B265A84C12}"/>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66" name="Tekstfelt 2265">
                    <a:extLst>
                      <a:ext uri="{FF2B5EF4-FFF2-40B4-BE49-F238E27FC236}">
                        <a16:creationId xmlns:a16="http://schemas.microsoft.com/office/drawing/2014/main" id="{BF6B5999-F044-3299-153F-1A5FC6D41C4D}"/>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67" name="Tekstfelt 2266">
                    <a:extLst>
                      <a:ext uri="{FF2B5EF4-FFF2-40B4-BE49-F238E27FC236}">
                        <a16:creationId xmlns:a16="http://schemas.microsoft.com/office/drawing/2014/main" id="{B92FFF5E-24BB-0863-FEBD-A540CB694BA7}"/>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68" name="Tekstfelt 2267">
                    <a:extLst>
                      <a:ext uri="{FF2B5EF4-FFF2-40B4-BE49-F238E27FC236}">
                        <a16:creationId xmlns:a16="http://schemas.microsoft.com/office/drawing/2014/main" id="{724637B6-4355-E2DE-78AD-021A186787EC}"/>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69" name="Tekstfelt 2268">
                    <a:extLst>
                      <a:ext uri="{FF2B5EF4-FFF2-40B4-BE49-F238E27FC236}">
                        <a16:creationId xmlns:a16="http://schemas.microsoft.com/office/drawing/2014/main" id="{CAFABA3B-DD08-0E47-6827-2128ABBF656C}"/>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70" name="Tekstfelt 2269">
                    <a:extLst>
                      <a:ext uri="{FF2B5EF4-FFF2-40B4-BE49-F238E27FC236}">
                        <a16:creationId xmlns:a16="http://schemas.microsoft.com/office/drawing/2014/main" id="{B8F3B4FE-AF81-032B-CDDE-F0D024C295F4}"/>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71" name="Tekstfelt 2270">
                    <a:extLst>
                      <a:ext uri="{FF2B5EF4-FFF2-40B4-BE49-F238E27FC236}">
                        <a16:creationId xmlns:a16="http://schemas.microsoft.com/office/drawing/2014/main" id="{C1CA489E-92F5-3015-7ED7-64F6564E32E9}"/>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72" name="Tekstfelt 2271">
                    <a:extLst>
                      <a:ext uri="{FF2B5EF4-FFF2-40B4-BE49-F238E27FC236}">
                        <a16:creationId xmlns:a16="http://schemas.microsoft.com/office/drawing/2014/main" id="{4AC70E62-AA25-E49D-9DA6-8033FA80E87B}"/>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73" name="Tekstfelt 2272">
                    <a:extLst>
                      <a:ext uri="{FF2B5EF4-FFF2-40B4-BE49-F238E27FC236}">
                        <a16:creationId xmlns:a16="http://schemas.microsoft.com/office/drawing/2014/main" id="{2446104A-5B4E-DFAB-BDD4-FABE2FCC8F7E}"/>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74" name="Tekstfelt 2273">
                    <a:extLst>
                      <a:ext uri="{FF2B5EF4-FFF2-40B4-BE49-F238E27FC236}">
                        <a16:creationId xmlns:a16="http://schemas.microsoft.com/office/drawing/2014/main" id="{6B5C1DAC-507C-78A4-F65A-479603997350}"/>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39" name="Tekstfelt 2238">
                  <a:extLst>
                    <a:ext uri="{FF2B5EF4-FFF2-40B4-BE49-F238E27FC236}">
                      <a16:creationId xmlns:a16="http://schemas.microsoft.com/office/drawing/2014/main" id="{A5CE10EB-F702-3234-0CC4-6F31940014EC}"/>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40" name="Tekstfelt 2239">
                  <a:extLst>
                    <a:ext uri="{FF2B5EF4-FFF2-40B4-BE49-F238E27FC236}">
                      <a16:creationId xmlns:a16="http://schemas.microsoft.com/office/drawing/2014/main" id="{473DCECF-1D03-1B09-1FF8-AA69BB7A2C01}"/>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41" name="Tekstfelt 2240">
                  <a:extLst>
                    <a:ext uri="{FF2B5EF4-FFF2-40B4-BE49-F238E27FC236}">
                      <a16:creationId xmlns:a16="http://schemas.microsoft.com/office/drawing/2014/main" id="{627C698D-BC23-B550-BE60-CA834C66163A}"/>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6" name="Gruppe 1825">
                <a:extLst>
                  <a:ext uri="{FF2B5EF4-FFF2-40B4-BE49-F238E27FC236}">
                    <a16:creationId xmlns:a16="http://schemas.microsoft.com/office/drawing/2014/main" id="{20E8F299-B38C-F5E8-CD96-89B6002053B1}"/>
                  </a:ext>
                </a:extLst>
              </p:cNvPr>
              <p:cNvGrpSpPr/>
              <p:nvPr/>
            </p:nvGrpSpPr>
            <p:grpSpPr>
              <a:xfrm>
                <a:off x="5052945" y="1040538"/>
                <a:ext cx="641389" cy="5216305"/>
                <a:chOff x="2892468" y="1032983"/>
                <a:chExt cx="641389" cy="5216305"/>
              </a:xfrm>
            </p:grpSpPr>
            <p:grpSp>
              <p:nvGrpSpPr>
                <p:cNvPr id="2201" name="Gruppe 2200">
                  <a:extLst>
                    <a:ext uri="{FF2B5EF4-FFF2-40B4-BE49-F238E27FC236}">
                      <a16:creationId xmlns:a16="http://schemas.microsoft.com/office/drawing/2014/main" id="{39BBA9FB-7939-893E-952F-37CE8B4F387D}"/>
                    </a:ext>
                  </a:extLst>
                </p:cNvPr>
                <p:cNvGrpSpPr/>
                <p:nvPr/>
              </p:nvGrpSpPr>
              <p:grpSpPr>
                <a:xfrm>
                  <a:off x="2892468" y="1032983"/>
                  <a:ext cx="641389" cy="5216305"/>
                  <a:chOff x="3475384" y="1188399"/>
                  <a:chExt cx="641389" cy="5216305"/>
                </a:xfrm>
              </p:grpSpPr>
              <p:sp>
                <p:nvSpPr>
                  <p:cNvPr id="2205" name="Tekstfelt 2204">
                    <a:extLst>
                      <a:ext uri="{FF2B5EF4-FFF2-40B4-BE49-F238E27FC236}">
                        <a16:creationId xmlns:a16="http://schemas.microsoft.com/office/drawing/2014/main" id="{565D04C0-BC47-5EC6-00C5-1486B2BC9A3B}"/>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06" name="Tekstfelt 2205">
                    <a:extLst>
                      <a:ext uri="{FF2B5EF4-FFF2-40B4-BE49-F238E27FC236}">
                        <a16:creationId xmlns:a16="http://schemas.microsoft.com/office/drawing/2014/main" id="{4B94BA0F-D5A8-E686-E7E8-C59CD72C5F23}"/>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07" name="Tekstfelt 2206">
                    <a:extLst>
                      <a:ext uri="{FF2B5EF4-FFF2-40B4-BE49-F238E27FC236}">
                        <a16:creationId xmlns:a16="http://schemas.microsoft.com/office/drawing/2014/main" id="{86DF1EAD-CC7A-F065-8314-5BA74A532968}"/>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08" name="Tekstfelt 2207">
                    <a:extLst>
                      <a:ext uri="{FF2B5EF4-FFF2-40B4-BE49-F238E27FC236}">
                        <a16:creationId xmlns:a16="http://schemas.microsoft.com/office/drawing/2014/main" id="{6CCA20F1-AEBA-5A6C-DECF-CE00E4509B76}"/>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09" name="Tekstfelt 2208">
                    <a:extLst>
                      <a:ext uri="{FF2B5EF4-FFF2-40B4-BE49-F238E27FC236}">
                        <a16:creationId xmlns:a16="http://schemas.microsoft.com/office/drawing/2014/main" id="{D9035D0F-F316-EF92-05B0-4E75D39BAE83}"/>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10" name="Tekstfelt 2209">
                    <a:extLst>
                      <a:ext uri="{FF2B5EF4-FFF2-40B4-BE49-F238E27FC236}">
                        <a16:creationId xmlns:a16="http://schemas.microsoft.com/office/drawing/2014/main" id="{86A589B8-9BE0-3CC3-3F9F-9C5077AA0D7B}"/>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11" name="Tekstfelt 2210">
                    <a:extLst>
                      <a:ext uri="{FF2B5EF4-FFF2-40B4-BE49-F238E27FC236}">
                        <a16:creationId xmlns:a16="http://schemas.microsoft.com/office/drawing/2014/main" id="{7DC00967-790B-F344-ADA2-E43D69B4F189}"/>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12" name="Tekstfelt 2211">
                    <a:extLst>
                      <a:ext uri="{FF2B5EF4-FFF2-40B4-BE49-F238E27FC236}">
                        <a16:creationId xmlns:a16="http://schemas.microsoft.com/office/drawing/2014/main" id="{FB369558-B32B-F194-F085-759992D9BACF}"/>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13" name="Tekstfelt 2212">
                    <a:extLst>
                      <a:ext uri="{FF2B5EF4-FFF2-40B4-BE49-F238E27FC236}">
                        <a16:creationId xmlns:a16="http://schemas.microsoft.com/office/drawing/2014/main" id="{7C05C5C6-0081-0772-DBF6-C4EFBFFD2E77}"/>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14" name="Tekstfelt 2213">
                    <a:extLst>
                      <a:ext uri="{FF2B5EF4-FFF2-40B4-BE49-F238E27FC236}">
                        <a16:creationId xmlns:a16="http://schemas.microsoft.com/office/drawing/2014/main" id="{B3F8CEC0-E6EC-82BB-BB5C-B76CBFA894F3}"/>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15" name="Tekstfelt 2214">
                    <a:extLst>
                      <a:ext uri="{FF2B5EF4-FFF2-40B4-BE49-F238E27FC236}">
                        <a16:creationId xmlns:a16="http://schemas.microsoft.com/office/drawing/2014/main" id="{2591330E-FF70-FF92-EC24-AB036E09D1FC}"/>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16" name="Tekstfelt 2215">
                    <a:extLst>
                      <a:ext uri="{FF2B5EF4-FFF2-40B4-BE49-F238E27FC236}">
                        <a16:creationId xmlns:a16="http://schemas.microsoft.com/office/drawing/2014/main" id="{2BBE2FED-2F33-87CB-30AE-82AA0E31DD5A}"/>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17" name="Tekstfelt 2216">
                    <a:extLst>
                      <a:ext uri="{FF2B5EF4-FFF2-40B4-BE49-F238E27FC236}">
                        <a16:creationId xmlns:a16="http://schemas.microsoft.com/office/drawing/2014/main" id="{DC8568F3-9228-5468-4765-1EA53D9B12B1}"/>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18" name="Tekstfelt 2217">
                    <a:extLst>
                      <a:ext uri="{FF2B5EF4-FFF2-40B4-BE49-F238E27FC236}">
                        <a16:creationId xmlns:a16="http://schemas.microsoft.com/office/drawing/2014/main" id="{13AD7628-B57D-B027-DF66-9BBC9FC5B565}"/>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19" name="Tekstfelt 2218">
                    <a:extLst>
                      <a:ext uri="{FF2B5EF4-FFF2-40B4-BE49-F238E27FC236}">
                        <a16:creationId xmlns:a16="http://schemas.microsoft.com/office/drawing/2014/main" id="{D1EAABE6-2140-AC9D-21DE-2FB8AB8A644E}"/>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20" name="Tekstfelt 2219">
                    <a:extLst>
                      <a:ext uri="{FF2B5EF4-FFF2-40B4-BE49-F238E27FC236}">
                        <a16:creationId xmlns:a16="http://schemas.microsoft.com/office/drawing/2014/main" id="{FA11EA46-16F1-BAB9-C532-DEF95F4BD6D8}"/>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21" name="Tekstfelt 2220">
                    <a:extLst>
                      <a:ext uri="{FF2B5EF4-FFF2-40B4-BE49-F238E27FC236}">
                        <a16:creationId xmlns:a16="http://schemas.microsoft.com/office/drawing/2014/main" id="{94988F9E-587E-A17E-B8F8-3A1B7C643FC3}"/>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22" name="Tekstfelt 2221">
                    <a:extLst>
                      <a:ext uri="{FF2B5EF4-FFF2-40B4-BE49-F238E27FC236}">
                        <a16:creationId xmlns:a16="http://schemas.microsoft.com/office/drawing/2014/main" id="{4D216702-4FA2-660B-0E8F-9EF590FF904C}"/>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23" name="Tekstfelt 2222">
                    <a:extLst>
                      <a:ext uri="{FF2B5EF4-FFF2-40B4-BE49-F238E27FC236}">
                        <a16:creationId xmlns:a16="http://schemas.microsoft.com/office/drawing/2014/main" id="{2BA5E860-E758-6B89-CC46-A166B5E95062}"/>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24" name="Tekstfelt 2223">
                    <a:extLst>
                      <a:ext uri="{FF2B5EF4-FFF2-40B4-BE49-F238E27FC236}">
                        <a16:creationId xmlns:a16="http://schemas.microsoft.com/office/drawing/2014/main" id="{CDDA0CA1-6FB7-8113-FA25-D5BCE4996655}"/>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25" name="Tekstfelt 2224">
                    <a:extLst>
                      <a:ext uri="{FF2B5EF4-FFF2-40B4-BE49-F238E27FC236}">
                        <a16:creationId xmlns:a16="http://schemas.microsoft.com/office/drawing/2014/main" id="{4BD033C2-EB07-3116-1B65-08C62FFB11E5}"/>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26" name="Tekstfelt 2225">
                    <a:extLst>
                      <a:ext uri="{FF2B5EF4-FFF2-40B4-BE49-F238E27FC236}">
                        <a16:creationId xmlns:a16="http://schemas.microsoft.com/office/drawing/2014/main" id="{45C0177B-656E-4069-110E-D0EE64C6E2A2}"/>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27" name="Tekstfelt 2226">
                    <a:extLst>
                      <a:ext uri="{FF2B5EF4-FFF2-40B4-BE49-F238E27FC236}">
                        <a16:creationId xmlns:a16="http://schemas.microsoft.com/office/drawing/2014/main" id="{1CF7EBC3-5299-83F0-6475-21D237B99BB8}"/>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28" name="Tekstfelt 2227">
                    <a:extLst>
                      <a:ext uri="{FF2B5EF4-FFF2-40B4-BE49-F238E27FC236}">
                        <a16:creationId xmlns:a16="http://schemas.microsoft.com/office/drawing/2014/main" id="{F6EE72A5-B496-2149-45CE-F6A1AD766668}"/>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29" name="Tekstfelt 2228">
                    <a:extLst>
                      <a:ext uri="{FF2B5EF4-FFF2-40B4-BE49-F238E27FC236}">
                        <a16:creationId xmlns:a16="http://schemas.microsoft.com/office/drawing/2014/main" id="{88DE835A-D35A-D242-5918-229CAF687C10}"/>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30" name="Tekstfelt 2229">
                    <a:extLst>
                      <a:ext uri="{FF2B5EF4-FFF2-40B4-BE49-F238E27FC236}">
                        <a16:creationId xmlns:a16="http://schemas.microsoft.com/office/drawing/2014/main" id="{B80D7E45-AFAA-DD32-4EE7-4D86550372E9}"/>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31" name="Tekstfelt 2230">
                    <a:extLst>
                      <a:ext uri="{FF2B5EF4-FFF2-40B4-BE49-F238E27FC236}">
                        <a16:creationId xmlns:a16="http://schemas.microsoft.com/office/drawing/2014/main" id="{E0DA71EE-0D39-5FDB-396D-06BC1445DAE4}"/>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32" name="Tekstfelt 2231">
                    <a:extLst>
                      <a:ext uri="{FF2B5EF4-FFF2-40B4-BE49-F238E27FC236}">
                        <a16:creationId xmlns:a16="http://schemas.microsoft.com/office/drawing/2014/main" id="{5401E018-321F-BA92-450B-D14281DBB76D}"/>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33" name="Tekstfelt 2232">
                    <a:extLst>
                      <a:ext uri="{FF2B5EF4-FFF2-40B4-BE49-F238E27FC236}">
                        <a16:creationId xmlns:a16="http://schemas.microsoft.com/office/drawing/2014/main" id="{95434AAA-ED19-5D84-E7FC-15DE40641297}"/>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34" name="Tekstfelt 2233">
                    <a:extLst>
                      <a:ext uri="{FF2B5EF4-FFF2-40B4-BE49-F238E27FC236}">
                        <a16:creationId xmlns:a16="http://schemas.microsoft.com/office/drawing/2014/main" id="{4C826339-CFD3-FE85-9032-E54C551E1450}"/>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35" name="Tekstfelt 2234">
                    <a:extLst>
                      <a:ext uri="{FF2B5EF4-FFF2-40B4-BE49-F238E27FC236}">
                        <a16:creationId xmlns:a16="http://schemas.microsoft.com/office/drawing/2014/main" id="{2B8371D7-EBDC-E249-1E3F-59435FC1DCA3}"/>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36" name="Tekstfelt 2235">
                    <a:extLst>
                      <a:ext uri="{FF2B5EF4-FFF2-40B4-BE49-F238E27FC236}">
                        <a16:creationId xmlns:a16="http://schemas.microsoft.com/office/drawing/2014/main" id="{EF00809A-CE6C-3FDA-88EF-A0CA81B879E3}"/>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37" name="Tekstfelt 2236">
                    <a:extLst>
                      <a:ext uri="{FF2B5EF4-FFF2-40B4-BE49-F238E27FC236}">
                        <a16:creationId xmlns:a16="http://schemas.microsoft.com/office/drawing/2014/main" id="{9E24FF39-FB76-6776-DF4F-612836FFAEC0}"/>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02" name="Tekstfelt 2201">
                  <a:extLst>
                    <a:ext uri="{FF2B5EF4-FFF2-40B4-BE49-F238E27FC236}">
                      <a16:creationId xmlns:a16="http://schemas.microsoft.com/office/drawing/2014/main" id="{7C51517E-19B5-B25F-59A1-E2CCBE1BF71B}"/>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03" name="Tekstfelt 2202">
                  <a:extLst>
                    <a:ext uri="{FF2B5EF4-FFF2-40B4-BE49-F238E27FC236}">
                      <a16:creationId xmlns:a16="http://schemas.microsoft.com/office/drawing/2014/main" id="{2B30A7C8-B210-FB92-AD11-B1EF6E38A87D}"/>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04" name="Tekstfelt 2203">
                  <a:extLst>
                    <a:ext uri="{FF2B5EF4-FFF2-40B4-BE49-F238E27FC236}">
                      <a16:creationId xmlns:a16="http://schemas.microsoft.com/office/drawing/2014/main" id="{3B6E69B4-EC84-1011-3DCE-3AE0DD0832E0}"/>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7" name="Gruppe 1826">
                <a:extLst>
                  <a:ext uri="{FF2B5EF4-FFF2-40B4-BE49-F238E27FC236}">
                    <a16:creationId xmlns:a16="http://schemas.microsoft.com/office/drawing/2014/main" id="{361FBE5C-886C-2F2D-0A49-68BBC5ED24DC}"/>
                  </a:ext>
                </a:extLst>
              </p:cNvPr>
              <p:cNvGrpSpPr/>
              <p:nvPr/>
            </p:nvGrpSpPr>
            <p:grpSpPr>
              <a:xfrm>
                <a:off x="3753314" y="1031887"/>
                <a:ext cx="641389" cy="5216305"/>
                <a:chOff x="2892468" y="1032983"/>
                <a:chExt cx="641389" cy="5216305"/>
              </a:xfrm>
            </p:grpSpPr>
            <p:grpSp>
              <p:nvGrpSpPr>
                <p:cNvPr id="2164" name="Gruppe 2163">
                  <a:extLst>
                    <a:ext uri="{FF2B5EF4-FFF2-40B4-BE49-F238E27FC236}">
                      <a16:creationId xmlns:a16="http://schemas.microsoft.com/office/drawing/2014/main" id="{B91BD890-417F-A19F-D2A6-4EAF0CB30859}"/>
                    </a:ext>
                  </a:extLst>
                </p:cNvPr>
                <p:cNvGrpSpPr/>
                <p:nvPr/>
              </p:nvGrpSpPr>
              <p:grpSpPr>
                <a:xfrm>
                  <a:off x="2892468" y="1032983"/>
                  <a:ext cx="641389" cy="5216305"/>
                  <a:chOff x="3475384" y="1188399"/>
                  <a:chExt cx="641389" cy="5216305"/>
                </a:xfrm>
              </p:grpSpPr>
              <p:sp>
                <p:nvSpPr>
                  <p:cNvPr id="2168" name="Tekstfelt 2167">
                    <a:extLst>
                      <a:ext uri="{FF2B5EF4-FFF2-40B4-BE49-F238E27FC236}">
                        <a16:creationId xmlns:a16="http://schemas.microsoft.com/office/drawing/2014/main" id="{A43F8A7E-D616-6F03-0220-1EE51B494AF6}"/>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69" name="Tekstfelt 2168">
                    <a:extLst>
                      <a:ext uri="{FF2B5EF4-FFF2-40B4-BE49-F238E27FC236}">
                        <a16:creationId xmlns:a16="http://schemas.microsoft.com/office/drawing/2014/main" id="{A3892D2C-90E3-63CF-268E-07E416AF9372}"/>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70" name="Tekstfelt 2169">
                    <a:extLst>
                      <a:ext uri="{FF2B5EF4-FFF2-40B4-BE49-F238E27FC236}">
                        <a16:creationId xmlns:a16="http://schemas.microsoft.com/office/drawing/2014/main" id="{8F4129B1-26C8-0CD7-C214-A008F91A9682}"/>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71" name="Tekstfelt 2170">
                    <a:extLst>
                      <a:ext uri="{FF2B5EF4-FFF2-40B4-BE49-F238E27FC236}">
                        <a16:creationId xmlns:a16="http://schemas.microsoft.com/office/drawing/2014/main" id="{E843CD2E-255F-BD15-D33D-F55AD22DEBA3}"/>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72" name="Tekstfelt 2171">
                    <a:extLst>
                      <a:ext uri="{FF2B5EF4-FFF2-40B4-BE49-F238E27FC236}">
                        <a16:creationId xmlns:a16="http://schemas.microsoft.com/office/drawing/2014/main" id="{04A80ABD-1E34-549F-FA68-2976BC8DE79A}"/>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73" name="Tekstfelt 2172">
                    <a:extLst>
                      <a:ext uri="{FF2B5EF4-FFF2-40B4-BE49-F238E27FC236}">
                        <a16:creationId xmlns:a16="http://schemas.microsoft.com/office/drawing/2014/main" id="{51BFC4FA-B52D-9CD2-C9EA-AFEBA30D02A1}"/>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74" name="Tekstfelt 2173">
                    <a:extLst>
                      <a:ext uri="{FF2B5EF4-FFF2-40B4-BE49-F238E27FC236}">
                        <a16:creationId xmlns:a16="http://schemas.microsoft.com/office/drawing/2014/main" id="{21F7ABA9-B6A2-8D5E-FB66-B3FF4CFA0784}"/>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75" name="Tekstfelt 2174">
                    <a:extLst>
                      <a:ext uri="{FF2B5EF4-FFF2-40B4-BE49-F238E27FC236}">
                        <a16:creationId xmlns:a16="http://schemas.microsoft.com/office/drawing/2014/main" id="{8BC80628-0E48-F783-F3C2-296F139848C0}"/>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76" name="Tekstfelt 2175">
                    <a:extLst>
                      <a:ext uri="{FF2B5EF4-FFF2-40B4-BE49-F238E27FC236}">
                        <a16:creationId xmlns:a16="http://schemas.microsoft.com/office/drawing/2014/main" id="{AED8BBE0-9941-51CB-C15E-437057C1F6CD}"/>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77" name="Tekstfelt 2176">
                    <a:extLst>
                      <a:ext uri="{FF2B5EF4-FFF2-40B4-BE49-F238E27FC236}">
                        <a16:creationId xmlns:a16="http://schemas.microsoft.com/office/drawing/2014/main" id="{AABB8876-1231-7D45-DFD2-A89DE38335D8}"/>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78" name="Tekstfelt 2177">
                    <a:extLst>
                      <a:ext uri="{FF2B5EF4-FFF2-40B4-BE49-F238E27FC236}">
                        <a16:creationId xmlns:a16="http://schemas.microsoft.com/office/drawing/2014/main" id="{5C707765-F9AA-6DC3-2E69-957AE77BFA07}"/>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79" name="Tekstfelt 2178">
                    <a:extLst>
                      <a:ext uri="{FF2B5EF4-FFF2-40B4-BE49-F238E27FC236}">
                        <a16:creationId xmlns:a16="http://schemas.microsoft.com/office/drawing/2014/main" id="{487EABE4-DD11-BF28-8BE3-8CD934931187}"/>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80" name="Tekstfelt 2179">
                    <a:extLst>
                      <a:ext uri="{FF2B5EF4-FFF2-40B4-BE49-F238E27FC236}">
                        <a16:creationId xmlns:a16="http://schemas.microsoft.com/office/drawing/2014/main" id="{DD4036DC-91D3-09B7-35E4-BCCBEC6B071F}"/>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81" name="Tekstfelt 2180">
                    <a:extLst>
                      <a:ext uri="{FF2B5EF4-FFF2-40B4-BE49-F238E27FC236}">
                        <a16:creationId xmlns:a16="http://schemas.microsoft.com/office/drawing/2014/main" id="{F21A2D9A-DE20-C253-78EF-C5FB9BD4AC23}"/>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82" name="Tekstfelt 2181">
                    <a:extLst>
                      <a:ext uri="{FF2B5EF4-FFF2-40B4-BE49-F238E27FC236}">
                        <a16:creationId xmlns:a16="http://schemas.microsoft.com/office/drawing/2014/main" id="{C08D3013-BE5C-38D7-2611-24913EB8C1DC}"/>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83" name="Tekstfelt 2182">
                    <a:extLst>
                      <a:ext uri="{FF2B5EF4-FFF2-40B4-BE49-F238E27FC236}">
                        <a16:creationId xmlns:a16="http://schemas.microsoft.com/office/drawing/2014/main" id="{4EF78113-EA0D-7EC3-DC9C-55F3461C6E75}"/>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84" name="Tekstfelt 2183">
                    <a:extLst>
                      <a:ext uri="{FF2B5EF4-FFF2-40B4-BE49-F238E27FC236}">
                        <a16:creationId xmlns:a16="http://schemas.microsoft.com/office/drawing/2014/main" id="{BDA61349-DDED-7CFB-09B2-AF7DCF2B1015}"/>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85" name="Tekstfelt 2184">
                    <a:extLst>
                      <a:ext uri="{FF2B5EF4-FFF2-40B4-BE49-F238E27FC236}">
                        <a16:creationId xmlns:a16="http://schemas.microsoft.com/office/drawing/2014/main" id="{511D6797-AADD-CB1B-E79E-3DD039CC868C}"/>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86" name="Tekstfelt 2185">
                    <a:extLst>
                      <a:ext uri="{FF2B5EF4-FFF2-40B4-BE49-F238E27FC236}">
                        <a16:creationId xmlns:a16="http://schemas.microsoft.com/office/drawing/2014/main" id="{E73A909E-92EF-1B1F-E52A-25888831ACC9}"/>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87" name="Tekstfelt 2186">
                    <a:extLst>
                      <a:ext uri="{FF2B5EF4-FFF2-40B4-BE49-F238E27FC236}">
                        <a16:creationId xmlns:a16="http://schemas.microsoft.com/office/drawing/2014/main" id="{6575C266-465B-ACAF-F165-7167753BE0AB}"/>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88" name="Tekstfelt 2187">
                    <a:extLst>
                      <a:ext uri="{FF2B5EF4-FFF2-40B4-BE49-F238E27FC236}">
                        <a16:creationId xmlns:a16="http://schemas.microsoft.com/office/drawing/2014/main" id="{61300B02-9B93-CF55-7AAC-65EBB3680AD6}"/>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89" name="Tekstfelt 2188">
                    <a:extLst>
                      <a:ext uri="{FF2B5EF4-FFF2-40B4-BE49-F238E27FC236}">
                        <a16:creationId xmlns:a16="http://schemas.microsoft.com/office/drawing/2014/main" id="{EC3B2FC0-184F-AB31-2D2A-6753281C23CE}"/>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90" name="Tekstfelt 2189">
                    <a:extLst>
                      <a:ext uri="{FF2B5EF4-FFF2-40B4-BE49-F238E27FC236}">
                        <a16:creationId xmlns:a16="http://schemas.microsoft.com/office/drawing/2014/main" id="{1075D103-A3B6-5CC6-1629-30AE73E22C24}"/>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91" name="Tekstfelt 2190">
                    <a:extLst>
                      <a:ext uri="{FF2B5EF4-FFF2-40B4-BE49-F238E27FC236}">
                        <a16:creationId xmlns:a16="http://schemas.microsoft.com/office/drawing/2014/main" id="{167CEA39-EF11-B122-E223-2B98408AD610}"/>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92" name="Tekstfelt 2191">
                    <a:extLst>
                      <a:ext uri="{FF2B5EF4-FFF2-40B4-BE49-F238E27FC236}">
                        <a16:creationId xmlns:a16="http://schemas.microsoft.com/office/drawing/2014/main" id="{6F0FF958-FED4-082B-5EF3-75C676AC1543}"/>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93" name="Tekstfelt 2192">
                    <a:extLst>
                      <a:ext uri="{FF2B5EF4-FFF2-40B4-BE49-F238E27FC236}">
                        <a16:creationId xmlns:a16="http://schemas.microsoft.com/office/drawing/2014/main" id="{FC121AAA-89FF-B6FF-25BC-7321FBC019CC}"/>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94" name="Tekstfelt 2193">
                    <a:extLst>
                      <a:ext uri="{FF2B5EF4-FFF2-40B4-BE49-F238E27FC236}">
                        <a16:creationId xmlns:a16="http://schemas.microsoft.com/office/drawing/2014/main" id="{C8B01731-E5B7-2FAA-F19E-12689F0D7BBA}"/>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95" name="Tekstfelt 2194">
                    <a:extLst>
                      <a:ext uri="{FF2B5EF4-FFF2-40B4-BE49-F238E27FC236}">
                        <a16:creationId xmlns:a16="http://schemas.microsoft.com/office/drawing/2014/main" id="{90269934-83CD-D248-8C66-531CFDC36FFC}"/>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96" name="Tekstfelt 2195">
                    <a:extLst>
                      <a:ext uri="{FF2B5EF4-FFF2-40B4-BE49-F238E27FC236}">
                        <a16:creationId xmlns:a16="http://schemas.microsoft.com/office/drawing/2014/main" id="{BFDC55A8-C025-5022-3C90-D806CF1BB352}"/>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97" name="Tekstfelt 2196">
                    <a:extLst>
                      <a:ext uri="{FF2B5EF4-FFF2-40B4-BE49-F238E27FC236}">
                        <a16:creationId xmlns:a16="http://schemas.microsoft.com/office/drawing/2014/main" id="{C9C1F257-A3F4-36C0-1C7A-BAEB261C8D56}"/>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98" name="Tekstfelt 2197">
                    <a:extLst>
                      <a:ext uri="{FF2B5EF4-FFF2-40B4-BE49-F238E27FC236}">
                        <a16:creationId xmlns:a16="http://schemas.microsoft.com/office/drawing/2014/main" id="{0715CC95-EF01-1B17-81E7-D5FF5E9B29D4}"/>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99" name="Tekstfelt 2198">
                    <a:extLst>
                      <a:ext uri="{FF2B5EF4-FFF2-40B4-BE49-F238E27FC236}">
                        <a16:creationId xmlns:a16="http://schemas.microsoft.com/office/drawing/2014/main" id="{8723B7F1-19E1-AF40-8656-79FF79FD0862}"/>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00" name="Tekstfelt 2199">
                    <a:extLst>
                      <a:ext uri="{FF2B5EF4-FFF2-40B4-BE49-F238E27FC236}">
                        <a16:creationId xmlns:a16="http://schemas.microsoft.com/office/drawing/2014/main" id="{513DEA3D-227F-5A23-FFCD-5AB3FBF01562}"/>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65" name="Tekstfelt 2164">
                  <a:extLst>
                    <a:ext uri="{FF2B5EF4-FFF2-40B4-BE49-F238E27FC236}">
                      <a16:creationId xmlns:a16="http://schemas.microsoft.com/office/drawing/2014/main" id="{AF1B76E8-9626-AE3F-29E9-15C6E7C69DFF}"/>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66" name="Tekstfelt 2165">
                  <a:extLst>
                    <a:ext uri="{FF2B5EF4-FFF2-40B4-BE49-F238E27FC236}">
                      <a16:creationId xmlns:a16="http://schemas.microsoft.com/office/drawing/2014/main" id="{14ACD18E-5257-9A69-9E63-2BA65AE3A80D}"/>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67" name="Tekstfelt 2166">
                  <a:extLst>
                    <a:ext uri="{FF2B5EF4-FFF2-40B4-BE49-F238E27FC236}">
                      <a16:creationId xmlns:a16="http://schemas.microsoft.com/office/drawing/2014/main" id="{084A93BA-6D68-6793-858A-78BD591EFEA4}"/>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8" name="Gruppe 1827">
                <a:extLst>
                  <a:ext uri="{FF2B5EF4-FFF2-40B4-BE49-F238E27FC236}">
                    <a16:creationId xmlns:a16="http://schemas.microsoft.com/office/drawing/2014/main" id="{34B209D7-60C3-53F3-DBFC-7C4207E333A4}"/>
                  </a:ext>
                </a:extLst>
              </p:cNvPr>
              <p:cNvGrpSpPr/>
              <p:nvPr/>
            </p:nvGrpSpPr>
            <p:grpSpPr>
              <a:xfrm>
                <a:off x="3326093" y="1035670"/>
                <a:ext cx="641389" cy="5216305"/>
                <a:chOff x="2892468" y="1032983"/>
                <a:chExt cx="641389" cy="5216305"/>
              </a:xfrm>
            </p:grpSpPr>
            <p:grpSp>
              <p:nvGrpSpPr>
                <p:cNvPr id="2127" name="Gruppe 2126">
                  <a:extLst>
                    <a:ext uri="{FF2B5EF4-FFF2-40B4-BE49-F238E27FC236}">
                      <a16:creationId xmlns:a16="http://schemas.microsoft.com/office/drawing/2014/main" id="{1793A57B-B6F4-C3D0-0134-810084FFFB8A}"/>
                    </a:ext>
                  </a:extLst>
                </p:cNvPr>
                <p:cNvGrpSpPr/>
                <p:nvPr/>
              </p:nvGrpSpPr>
              <p:grpSpPr>
                <a:xfrm>
                  <a:off x="2892468" y="1032983"/>
                  <a:ext cx="641389" cy="5216305"/>
                  <a:chOff x="3475384" y="1188399"/>
                  <a:chExt cx="641389" cy="5216305"/>
                </a:xfrm>
              </p:grpSpPr>
              <p:sp>
                <p:nvSpPr>
                  <p:cNvPr id="2131" name="Tekstfelt 2130">
                    <a:extLst>
                      <a:ext uri="{FF2B5EF4-FFF2-40B4-BE49-F238E27FC236}">
                        <a16:creationId xmlns:a16="http://schemas.microsoft.com/office/drawing/2014/main" id="{535BC9CF-62F1-F228-F5B8-AD6F41D92005}"/>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32" name="Tekstfelt 2131">
                    <a:extLst>
                      <a:ext uri="{FF2B5EF4-FFF2-40B4-BE49-F238E27FC236}">
                        <a16:creationId xmlns:a16="http://schemas.microsoft.com/office/drawing/2014/main" id="{7DEEA077-CE69-BC88-D2B6-D8BA422ADC02}"/>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33" name="Tekstfelt 2132">
                    <a:extLst>
                      <a:ext uri="{FF2B5EF4-FFF2-40B4-BE49-F238E27FC236}">
                        <a16:creationId xmlns:a16="http://schemas.microsoft.com/office/drawing/2014/main" id="{D5044713-DAC4-03E5-3C45-BAB551604D2D}"/>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34" name="Tekstfelt 2133">
                    <a:extLst>
                      <a:ext uri="{FF2B5EF4-FFF2-40B4-BE49-F238E27FC236}">
                        <a16:creationId xmlns:a16="http://schemas.microsoft.com/office/drawing/2014/main" id="{1BA8DD45-8ED7-7803-4BC3-7D4ECE5DC288}"/>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35" name="Tekstfelt 2134">
                    <a:extLst>
                      <a:ext uri="{FF2B5EF4-FFF2-40B4-BE49-F238E27FC236}">
                        <a16:creationId xmlns:a16="http://schemas.microsoft.com/office/drawing/2014/main" id="{91C9BB7C-514E-1848-C8C0-D1A21D96AF67}"/>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36" name="Tekstfelt 2135">
                    <a:extLst>
                      <a:ext uri="{FF2B5EF4-FFF2-40B4-BE49-F238E27FC236}">
                        <a16:creationId xmlns:a16="http://schemas.microsoft.com/office/drawing/2014/main" id="{DF5BBBA3-8C36-82FA-E2BE-03A1721CCC8D}"/>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37" name="Tekstfelt 2136">
                    <a:extLst>
                      <a:ext uri="{FF2B5EF4-FFF2-40B4-BE49-F238E27FC236}">
                        <a16:creationId xmlns:a16="http://schemas.microsoft.com/office/drawing/2014/main" id="{812CF7BE-3C32-85A9-4667-CCA813390BF9}"/>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38" name="Tekstfelt 2137">
                    <a:extLst>
                      <a:ext uri="{FF2B5EF4-FFF2-40B4-BE49-F238E27FC236}">
                        <a16:creationId xmlns:a16="http://schemas.microsoft.com/office/drawing/2014/main" id="{4380A94D-811A-A60A-3685-BF3AB810EACB}"/>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39" name="Tekstfelt 2138">
                    <a:extLst>
                      <a:ext uri="{FF2B5EF4-FFF2-40B4-BE49-F238E27FC236}">
                        <a16:creationId xmlns:a16="http://schemas.microsoft.com/office/drawing/2014/main" id="{DA99B806-0D27-50D7-2516-05E27889A065}"/>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40" name="Tekstfelt 2139">
                    <a:extLst>
                      <a:ext uri="{FF2B5EF4-FFF2-40B4-BE49-F238E27FC236}">
                        <a16:creationId xmlns:a16="http://schemas.microsoft.com/office/drawing/2014/main" id="{486F7202-F256-4E4B-77B9-278EBAC2ED55}"/>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41" name="Tekstfelt 2140">
                    <a:extLst>
                      <a:ext uri="{FF2B5EF4-FFF2-40B4-BE49-F238E27FC236}">
                        <a16:creationId xmlns:a16="http://schemas.microsoft.com/office/drawing/2014/main" id="{3DC49A0A-E310-DFE5-B17F-0481DD0A5A0D}"/>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42" name="Tekstfelt 2141">
                    <a:extLst>
                      <a:ext uri="{FF2B5EF4-FFF2-40B4-BE49-F238E27FC236}">
                        <a16:creationId xmlns:a16="http://schemas.microsoft.com/office/drawing/2014/main" id="{AA0F47B7-2FA0-CD17-F86F-97AD870B936B}"/>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43" name="Tekstfelt 2142">
                    <a:extLst>
                      <a:ext uri="{FF2B5EF4-FFF2-40B4-BE49-F238E27FC236}">
                        <a16:creationId xmlns:a16="http://schemas.microsoft.com/office/drawing/2014/main" id="{EBB08CBB-B08D-DC72-E35E-1903209497DE}"/>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44" name="Tekstfelt 2143">
                    <a:extLst>
                      <a:ext uri="{FF2B5EF4-FFF2-40B4-BE49-F238E27FC236}">
                        <a16:creationId xmlns:a16="http://schemas.microsoft.com/office/drawing/2014/main" id="{EEE0D410-1E16-D41B-49CB-FA0D541E2D21}"/>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45" name="Tekstfelt 2144">
                    <a:extLst>
                      <a:ext uri="{FF2B5EF4-FFF2-40B4-BE49-F238E27FC236}">
                        <a16:creationId xmlns:a16="http://schemas.microsoft.com/office/drawing/2014/main" id="{6BE03E4A-873A-D3C8-E902-5583E52D125D}"/>
                      </a:ext>
                    </a:extLst>
                  </p:cNvPr>
                  <p:cNvSpPr txBox="1"/>
                  <p:nvPr/>
                </p:nvSpPr>
                <p:spPr>
                  <a:xfrm>
                    <a:off x="35457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46" name="Tekstfelt 2145">
                    <a:extLst>
                      <a:ext uri="{FF2B5EF4-FFF2-40B4-BE49-F238E27FC236}">
                        <a16:creationId xmlns:a16="http://schemas.microsoft.com/office/drawing/2014/main" id="{572028C6-2519-3717-BBBC-F0AC967B3C4F}"/>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47" name="Tekstfelt 2146">
                    <a:extLst>
                      <a:ext uri="{FF2B5EF4-FFF2-40B4-BE49-F238E27FC236}">
                        <a16:creationId xmlns:a16="http://schemas.microsoft.com/office/drawing/2014/main" id="{56DA8920-ADD5-129D-127B-F34F0591FD69}"/>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48" name="Tekstfelt 2147">
                    <a:extLst>
                      <a:ext uri="{FF2B5EF4-FFF2-40B4-BE49-F238E27FC236}">
                        <a16:creationId xmlns:a16="http://schemas.microsoft.com/office/drawing/2014/main" id="{A07F5C4F-11BD-E166-04D6-4D61319B6E06}"/>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49" name="Tekstfelt 2148">
                    <a:extLst>
                      <a:ext uri="{FF2B5EF4-FFF2-40B4-BE49-F238E27FC236}">
                        <a16:creationId xmlns:a16="http://schemas.microsoft.com/office/drawing/2014/main" id="{CCECBE55-3A23-F2AA-10B7-0CAFB713C7E8}"/>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50" name="Tekstfelt 2149">
                    <a:extLst>
                      <a:ext uri="{FF2B5EF4-FFF2-40B4-BE49-F238E27FC236}">
                        <a16:creationId xmlns:a16="http://schemas.microsoft.com/office/drawing/2014/main" id="{6AF44B4C-F4AF-70FA-A745-DA2EF183B08D}"/>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51" name="Tekstfelt 2150">
                    <a:extLst>
                      <a:ext uri="{FF2B5EF4-FFF2-40B4-BE49-F238E27FC236}">
                        <a16:creationId xmlns:a16="http://schemas.microsoft.com/office/drawing/2014/main" id="{E3545488-486E-F891-0D98-59D5B4C79461}"/>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52" name="Tekstfelt 2151">
                    <a:extLst>
                      <a:ext uri="{FF2B5EF4-FFF2-40B4-BE49-F238E27FC236}">
                        <a16:creationId xmlns:a16="http://schemas.microsoft.com/office/drawing/2014/main" id="{957C164F-FCCF-6ED4-2AB4-243BA123CCE3}"/>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53" name="Tekstfelt 2152">
                    <a:extLst>
                      <a:ext uri="{FF2B5EF4-FFF2-40B4-BE49-F238E27FC236}">
                        <a16:creationId xmlns:a16="http://schemas.microsoft.com/office/drawing/2014/main" id="{0FD22184-0695-6827-5997-DBEF6BFE1727}"/>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54" name="Tekstfelt 2153">
                    <a:extLst>
                      <a:ext uri="{FF2B5EF4-FFF2-40B4-BE49-F238E27FC236}">
                        <a16:creationId xmlns:a16="http://schemas.microsoft.com/office/drawing/2014/main" id="{E689E102-9566-CA88-594C-12C85B048C25}"/>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55" name="Tekstfelt 2154">
                    <a:extLst>
                      <a:ext uri="{FF2B5EF4-FFF2-40B4-BE49-F238E27FC236}">
                        <a16:creationId xmlns:a16="http://schemas.microsoft.com/office/drawing/2014/main" id="{8F742183-44ED-12E0-C669-CF3DF93D9CE5}"/>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56" name="Tekstfelt 2155">
                    <a:extLst>
                      <a:ext uri="{FF2B5EF4-FFF2-40B4-BE49-F238E27FC236}">
                        <a16:creationId xmlns:a16="http://schemas.microsoft.com/office/drawing/2014/main" id="{48CBBACB-F06E-86F4-C3E6-4E06B9CAE457}"/>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57" name="Tekstfelt 2156">
                    <a:extLst>
                      <a:ext uri="{FF2B5EF4-FFF2-40B4-BE49-F238E27FC236}">
                        <a16:creationId xmlns:a16="http://schemas.microsoft.com/office/drawing/2014/main" id="{ED2DD23F-BAEA-8694-880B-CAC4EE97368E}"/>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58" name="Tekstfelt 2157">
                    <a:extLst>
                      <a:ext uri="{FF2B5EF4-FFF2-40B4-BE49-F238E27FC236}">
                        <a16:creationId xmlns:a16="http://schemas.microsoft.com/office/drawing/2014/main" id="{ED79C959-666B-DA71-37AF-C7DBD6D26C81}"/>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59" name="Tekstfelt 2158">
                    <a:extLst>
                      <a:ext uri="{FF2B5EF4-FFF2-40B4-BE49-F238E27FC236}">
                        <a16:creationId xmlns:a16="http://schemas.microsoft.com/office/drawing/2014/main" id="{9B517AD5-0E97-CED3-BAF4-EC283A9CFBE0}"/>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60" name="Tekstfelt 2159">
                    <a:extLst>
                      <a:ext uri="{FF2B5EF4-FFF2-40B4-BE49-F238E27FC236}">
                        <a16:creationId xmlns:a16="http://schemas.microsoft.com/office/drawing/2014/main" id="{0B9D62ED-1132-4D52-DD7C-ABBE30776C39}"/>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61" name="Tekstfelt 2160">
                    <a:extLst>
                      <a:ext uri="{FF2B5EF4-FFF2-40B4-BE49-F238E27FC236}">
                        <a16:creationId xmlns:a16="http://schemas.microsoft.com/office/drawing/2014/main" id="{23AD04F7-63F9-4622-0060-48CFF41BEBD7}"/>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62" name="Tekstfelt 2161">
                    <a:extLst>
                      <a:ext uri="{FF2B5EF4-FFF2-40B4-BE49-F238E27FC236}">
                        <a16:creationId xmlns:a16="http://schemas.microsoft.com/office/drawing/2014/main" id="{809ED536-E472-8FC1-A5E2-3FBEDC0AEA90}"/>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63" name="Tekstfelt 2162">
                    <a:extLst>
                      <a:ext uri="{FF2B5EF4-FFF2-40B4-BE49-F238E27FC236}">
                        <a16:creationId xmlns:a16="http://schemas.microsoft.com/office/drawing/2014/main" id="{C66198BE-5B46-961A-47B5-4A756632CCEF}"/>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28" name="Tekstfelt 2127">
                  <a:extLst>
                    <a:ext uri="{FF2B5EF4-FFF2-40B4-BE49-F238E27FC236}">
                      <a16:creationId xmlns:a16="http://schemas.microsoft.com/office/drawing/2014/main" id="{D19C9536-0B1F-BAF5-2AC7-61C469D8216A}"/>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29" name="Tekstfelt 2128">
                  <a:extLst>
                    <a:ext uri="{FF2B5EF4-FFF2-40B4-BE49-F238E27FC236}">
                      <a16:creationId xmlns:a16="http://schemas.microsoft.com/office/drawing/2014/main" id="{094061B6-C916-F241-3BBF-FF78CDECE772}"/>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30" name="Tekstfelt 2129">
                  <a:extLst>
                    <a:ext uri="{FF2B5EF4-FFF2-40B4-BE49-F238E27FC236}">
                      <a16:creationId xmlns:a16="http://schemas.microsoft.com/office/drawing/2014/main" id="{FB11E766-E1A8-6B34-15A7-AAE740EE7BAD}"/>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9" name="Gruppe 1828">
                <a:extLst>
                  <a:ext uri="{FF2B5EF4-FFF2-40B4-BE49-F238E27FC236}">
                    <a16:creationId xmlns:a16="http://schemas.microsoft.com/office/drawing/2014/main" id="{10BCF571-8D77-2C3C-AFD1-614D1942666B}"/>
                  </a:ext>
                </a:extLst>
              </p:cNvPr>
              <p:cNvGrpSpPr/>
              <p:nvPr/>
            </p:nvGrpSpPr>
            <p:grpSpPr>
              <a:xfrm>
                <a:off x="2893345" y="1029165"/>
                <a:ext cx="641389" cy="5216305"/>
                <a:chOff x="2892468" y="1032983"/>
                <a:chExt cx="641389" cy="5216305"/>
              </a:xfrm>
            </p:grpSpPr>
            <p:grpSp>
              <p:nvGrpSpPr>
                <p:cNvPr id="2090" name="Gruppe 2089">
                  <a:extLst>
                    <a:ext uri="{FF2B5EF4-FFF2-40B4-BE49-F238E27FC236}">
                      <a16:creationId xmlns:a16="http://schemas.microsoft.com/office/drawing/2014/main" id="{E27A37CC-018F-69CA-AEC9-99FAE2F578E6}"/>
                    </a:ext>
                  </a:extLst>
                </p:cNvPr>
                <p:cNvGrpSpPr/>
                <p:nvPr/>
              </p:nvGrpSpPr>
              <p:grpSpPr>
                <a:xfrm>
                  <a:off x="2892468" y="1032983"/>
                  <a:ext cx="641389" cy="5216305"/>
                  <a:chOff x="3475384" y="1188399"/>
                  <a:chExt cx="641389" cy="5216305"/>
                </a:xfrm>
              </p:grpSpPr>
              <p:sp>
                <p:nvSpPr>
                  <p:cNvPr id="2094" name="Tekstfelt 2093">
                    <a:extLst>
                      <a:ext uri="{FF2B5EF4-FFF2-40B4-BE49-F238E27FC236}">
                        <a16:creationId xmlns:a16="http://schemas.microsoft.com/office/drawing/2014/main" id="{91ECFC9B-1A4D-26E4-9003-FC124C26C348}"/>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95" name="Tekstfelt 2094">
                    <a:extLst>
                      <a:ext uri="{FF2B5EF4-FFF2-40B4-BE49-F238E27FC236}">
                        <a16:creationId xmlns:a16="http://schemas.microsoft.com/office/drawing/2014/main" id="{C5B05F91-6D11-E871-B89E-697AC30E5512}"/>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96" name="Tekstfelt 2095">
                    <a:extLst>
                      <a:ext uri="{FF2B5EF4-FFF2-40B4-BE49-F238E27FC236}">
                        <a16:creationId xmlns:a16="http://schemas.microsoft.com/office/drawing/2014/main" id="{6CCAF129-33D6-162D-C2E6-C4D6814A6BFC}"/>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97" name="Tekstfelt 2096">
                    <a:extLst>
                      <a:ext uri="{FF2B5EF4-FFF2-40B4-BE49-F238E27FC236}">
                        <a16:creationId xmlns:a16="http://schemas.microsoft.com/office/drawing/2014/main" id="{197C976F-9C26-562B-D19A-4E1F19349562}"/>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98" name="Tekstfelt 2097">
                    <a:extLst>
                      <a:ext uri="{FF2B5EF4-FFF2-40B4-BE49-F238E27FC236}">
                        <a16:creationId xmlns:a16="http://schemas.microsoft.com/office/drawing/2014/main" id="{3A2C3145-2F9F-6BEA-D362-BE83DC7B0042}"/>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99" name="Tekstfelt 2098">
                    <a:extLst>
                      <a:ext uri="{FF2B5EF4-FFF2-40B4-BE49-F238E27FC236}">
                        <a16:creationId xmlns:a16="http://schemas.microsoft.com/office/drawing/2014/main" id="{8AE202E3-E515-DD8D-8B13-0B196FCE5369}"/>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00" name="Tekstfelt 2099">
                    <a:extLst>
                      <a:ext uri="{FF2B5EF4-FFF2-40B4-BE49-F238E27FC236}">
                        <a16:creationId xmlns:a16="http://schemas.microsoft.com/office/drawing/2014/main" id="{69147BC3-497A-0C98-3CDB-442934D9A741}"/>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01" name="Tekstfelt 2100">
                    <a:extLst>
                      <a:ext uri="{FF2B5EF4-FFF2-40B4-BE49-F238E27FC236}">
                        <a16:creationId xmlns:a16="http://schemas.microsoft.com/office/drawing/2014/main" id="{5A5CD8AF-F8DA-A86C-8DAF-10D734246691}"/>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02" name="Tekstfelt 2101">
                    <a:extLst>
                      <a:ext uri="{FF2B5EF4-FFF2-40B4-BE49-F238E27FC236}">
                        <a16:creationId xmlns:a16="http://schemas.microsoft.com/office/drawing/2014/main" id="{53A0A4D5-705F-DA6A-5480-8747CB6B2066}"/>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03" name="Tekstfelt 2102">
                    <a:extLst>
                      <a:ext uri="{FF2B5EF4-FFF2-40B4-BE49-F238E27FC236}">
                        <a16:creationId xmlns:a16="http://schemas.microsoft.com/office/drawing/2014/main" id="{FE5AA07F-656E-C5EB-BC46-744A5488D30C}"/>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04" name="Tekstfelt 2103">
                    <a:extLst>
                      <a:ext uri="{FF2B5EF4-FFF2-40B4-BE49-F238E27FC236}">
                        <a16:creationId xmlns:a16="http://schemas.microsoft.com/office/drawing/2014/main" id="{2D08B35A-F987-DA02-BD3A-C7FD9FA5DF04}"/>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05" name="Tekstfelt 2104">
                    <a:extLst>
                      <a:ext uri="{FF2B5EF4-FFF2-40B4-BE49-F238E27FC236}">
                        <a16:creationId xmlns:a16="http://schemas.microsoft.com/office/drawing/2014/main" id="{8F8A30A0-F871-0433-7224-986A6F178A3C}"/>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06" name="Tekstfelt 2105">
                    <a:extLst>
                      <a:ext uri="{FF2B5EF4-FFF2-40B4-BE49-F238E27FC236}">
                        <a16:creationId xmlns:a16="http://schemas.microsoft.com/office/drawing/2014/main" id="{17E27E41-BB39-8C74-EB87-83D14A73C590}"/>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07" name="Tekstfelt 2106">
                    <a:extLst>
                      <a:ext uri="{FF2B5EF4-FFF2-40B4-BE49-F238E27FC236}">
                        <a16:creationId xmlns:a16="http://schemas.microsoft.com/office/drawing/2014/main" id="{E5C79D74-30AD-1181-74D1-92C0B947FA35}"/>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08" name="Tekstfelt 2107">
                    <a:extLst>
                      <a:ext uri="{FF2B5EF4-FFF2-40B4-BE49-F238E27FC236}">
                        <a16:creationId xmlns:a16="http://schemas.microsoft.com/office/drawing/2014/main" id="{1FB8FD48-1465-62F9-86B2-75826A8EF7ED}"/>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09" name="Tekstfelt 2108">
                    <a:extLst>
                      <a:ext uri="{FF2B5EF4-FFF2-40B4-BE49-F238E27FC236}">
                        <a16:creationId xmlns:a16="http://schemas.microsoft.com/office/drawing/2014/main" id="{27F98696-DEA6-6721-A97B-0E7ED247B9E7}"/>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10" name="Tekstfelt 2109">
                    <a:extLst>
                      <a:ext uri="{FF2B5EF4-FFF2-40B4-BE49-F238E27FC236}">
                        <a16:creationId xmlns:a16="http://schemas.microsoft.com/office/drawing/2014/main" id="{F312C4F7-4844-653A-12C1-F7035D863721}"/>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11" name="Tekstfelt 2110">
                    <a:extLst>
                      <a:ext uri="{FF2B5EF4-FFF2-40B4-BE49-F238E27FC236}">
                        <a16:creationId xmlns:a16="http://schemas.microsoft.com/office/drawing/2014/main" id="{1D72609C-B50A-2253-C3F1-FAB37F98B3AB}"/>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12" name="Tekstfelt 2111">
                    <a:extLst>
                      <a:ext uri="{FF2B5EF4-FFF2-40B4-BE49-F238E27FC236}">
                        <a16:creationId xmlns:a16="http://schemas.microsoft.com/office/drawing/2014/main" id="{CAC55A72-5CB5-0445-8FD9-DDC471E59179}"/>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13" name="Tekstfelt 2112">
                    <a:extLst>
                      <a:ext uri="{FF2B5EF4-FFF2-40B4-BE49-F238E27FC236}">
                        <a16:creationId xmlns:a16="http://schemas.microsoft.com/office/drawing/2014/main" id="{6C0EB7B3-8F8B-969F-E76D-4E86B7B67371}"/>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14" name="Tekstfelt 2113">
                    <a:extLst>
                      <a:ext uri="{FF2B5EF4-FFF2-40B4-BE49-F238E27FC236}">
                        <a16:creationId xmlns:a16="http://schemas.microsoft.com/office/drawing/2014/main" id="{8EBF1DAA-4A95-EA50-0945-DF6D13C5777C}"/>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15" name="Tekstfelt 2114">
                    <a:extLst>
                      <a:ext uri="{FF2B5EF4-FFF2-40B4-BE49-F238E27FC236}">
                        <a16:creationId xmlns:a16="http://schemas.microsoft.com/office/drawing/2014/main" id="{7F74F46F-5894-740F-0FA5-5B1D59001D60}"/>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16" name="Tekstfelt 2115">
                    <a:extLst>
                      <a:ext uri="{FF2B5EF4-FFF2-40B4-BE49-F238E27FC236}">
                        <a16:creationId xmlns:a16="http://schemas.microsoft.com/office/drawing/2014/main" id="{198D20FC-DE66-66E9-0E26-49ACFDCED65F}"/>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17" name="Tekstfelt 2116">
                    <a:extLst>
                      <a:ext uri="{FF2B5EF4-FFF2-40B4-BE49-F238E27FC236}">
                        <a16:creationId xmlns:a16="http://schemas.microsoft.com/office/drawing/2014/main" id="{DC46C374-C74E-A016-599F-5581CB9D3216}"/>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18" name="Tekstfelt 2117">
                    <a:extLst>
                      <a:ext uri="{FF2B5EF4-FFF2-40B4-BE49-F238E27FC236}">
                        <a16:creationId xmlns:a16="http://schemas.microsoft.com/office/drawing/2014/main" id="{2DB0596F-828A-238D-E76E-9B51274D601D}"/>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19" name="Tekstfelt 2118">
                    <a:extLst>
                      <a:ext uri="{FF2B5EF4-FFF2-40B4-BE49-F238E27FC236}">
                        <a16:creationId xmlns:a16="http://schemas.microsoft.com/office/drawing/2014/main" id="{56A025F0-3BA0-6C9C-2EB8-04291A765DC9}"/>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20" name="Tekstfelt 2119">
                    <a:extLst>
                      <a:ext uri="{FF2B5EF4-FFF2-40B4-BE49-F238E27FC236}">
                        <a16:creationId xmlns:a16="http://schemas.microsoft.com/office/drawing/2014/main" id="{20BEC255-1A2A-EE47-5BD5-E4BDABE45C42}"/>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21" name="Tekstfelt 2120">
                    <a:extLst>
                      <a:ext uri="{FF2B5EF4-FFF2-40B4-BE49-F238E27FC236}">
                        <a16:creationId xmlns:a16="http://schemas.microsoft.com/office/drawing/2014/main" id="{320B082D-43C0-BBB5-7CAF-BC374077FC4D}"/>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22" name="Tekstfelt 2121">
                    <a:extLst>
                      <a:ext uri="{FF2B5EF4-FFF2-40B4-BE49-F238E27FC236}">
                        <a16:creationId xmlns:a16="http://schemas.microsoft.com/office/drawing/2014/main" id="{B6B7048F-E5A7-7A34-2C74-5DAC8C524966}"/>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23" name="Tekstfelt 2122">
                    <a:extLst>
                      <a:ext uri="{FF2B5EF4-FFF2-40B4-BE49-F238E27FC236}">
                        <a16:creationId xmlns:a16="http://schemas.microsoft.com/office/drawing/2014/main" id="{6019F88F-7173-AAF1-13C2-0C2795C005DE}"/>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24" name="Tekstfelt 2123">
                    <a:extLst>
                      <a:ext uri="{FF2B5EF4-FFF2-40B4-BE49-F238E27FC236}">
                        <a16:creationId xmlns:a16="http://schemas.microsoft.com/office/drawing/2014/main" id="{881BEEDA-D347-1FD6-05CB-5E9229D3E906}"/>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25" name="Tekstfelt 2124">
                    <a:extLst>
                      <a:ext uri="{FF2B5EF4-FFF2-40B4-BE49-F238E27FC236}">
                        <a16:creationId xmlns:a16="http://schemas.microsoft.com/office/drawing/2014/main" id="{D49E2766-44A9-C358-BF05-BDF4D77CD218}"/>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26" name="Tekstfelt 2125">
                    <a:extLst>
                      <a:ext uri="{FF2B5EF4-FFF2-40B4-BE49-F238E27FC236}">
                        <a16:creationId xmlns:a16="http://schemas.microsoft.com/office/drawing/2014/main" id="{77B401EC-0A4B-B014-7A2F-3737A9477C61}"/>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91" name="Tekstfelt 2090">
                  <a:extLst>
                    <a:ext uri="{FF2B5EF4-FFF2-40B4-BE49-F238E27FC236}">
                      <a16:creationId xmlns:a16="http://schemas.microsoft.com/office/drawing/2014/main" id="{E3B4511C-024B-F4D6-2B0F-2C43272339CB}"/>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92" name="Tekstfelt 2091">
                  <a:extLst>
                    <a:ext uri="{FF2B5EF4-FFF2-40B4-BE49-F238E27FC236}">
                      <a16:creationId xmlns:a16="http://schemas.microsoft.com/office/drawing/2014/main" id="{56E60F2C-889C-17B1-D78E-AE978B2DE83B}"/>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93" name="Tekstfelt 2092">
                  <a:extLst>
                    <a:ext uri="{FF2B5EF4-FFF2-40B4-BE49-F238E27FC236}">
                      <a16:creationId xmlns:a16="http://schemas.microsoft.com/office/drawing/2014/main" id="{ECF1C032-BA4D-2AB0-495A-520C785643C1}"/>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0" name="Gruppe 1829">
                <a:extLst>
                  <a:ext uri="{FF2B5EF4-FFF2-40B4-BE49-F238E27FC236}">
                    <a16:creationId xmlns:a16="http://schemas.microsoft.com/office/drawing/2014/main" id="{3F44048A-BF28-55A9-DD79-5B695B60029B}"/>
                  </a:ext>
                </a:extLst>
              </p:cNvPr>
              <p:cNvGrpSpPr/>
              <p:nvPr/>
            </p:nvGrpSpPr>
            <p:grpSpPr>
              <a:xfrm>
                <a:off x="2466124" y="1032948"/>
                <a:ext cx="641389" cy="5216305"/>
                <a:chOff x="2892468" y="1032983"/>
                <a:chExt cx="641389" cy="5216305"/>
              </a:xfrm>
            </p:grpSpPr>
            <p:grpSp>
              <p:nvGrpSpPr>
                <p:cNvPr id="2053" name="Gruppe 2052">
                  <a:extLst>
                    <a:ext uri="{FF2B5EF4-FFF2-40B4-BE49-F238E27FC236}">
                      <a16:creationId xmlns:a16="http://schemas.microsoft.com/office/drawing/2014/main" id="{95184B80-D378-6D3F-C29B-FFCAF9D0AB8E}"/>
                    </a:ext>
                  </a:extLst>
                </p:cNvPr>
                <p:cNvGrpSpPr/>
                <p:nvPr/>
              </p:nvGrpSpPr>
              <p:grpSpPr>
                <a:xfrm>
                  <a:off x="2892468" y="1032983"/>
                  <a:ext cx="641389" cy="5216305"/>
                  <a:chOff x="3475384" y="1188399"/>
                  <a:chExt cx="641389" cy="5216305"/>
                </a:xfrm>
              </p:grpSpPr>
              <p:sp>
                <p:nvSpPr>
                  <p:cNvPr id="2057" name="Tekstfelt 2056">
                    <a:extLst>
                      <a:ext uri="{FF2B5EF4-FFF2-40B4-BE49-F238E27FC236}">
                        <a16:creationId xmlns:a16="http://schemas.microsoft.com/office/drawing/2014/main" id="{F24F2823-5D9E-8755-2754-ECA1CD518575}"/>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58" name="Tekstfelt 2057">
                    <a:extLst>
                      <a:ext uri="{FF2B5EF4-FFF2-40B4-BE49-F238E27FC236}">
                        <a16:creationId xmlns:a16="http://schemas.microsoft.com/office/drawing/2014/main" id="{1464A440-DB0D-9774-5EC6-6BBB01B0913C}"/>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59" name="Tekstfelt 2058">
                    <a:extLst>
                      <a:ext uri="{FF2B5EF4-FFF2-40B4-BE49-F238E27FC236}">
                        <a16:creationId xmlns:a16="http://schemas.microsoft.com/office/drawing/2014/main" id="{3063E4D0-0BAF-4466-F466-1E206B244775}"/>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60" name="Tekstfelt 2059">
                    <a:extLst>
                      <a:ext uri="{FF2B5EF4-FFF2-40B4-BE49-F238E27FC236}">
                        <a16:creationId xmlns:a16="http://schemas.microsoft.com/office/drawing/2014/main" id="{DFA8F4E1-9E70-6781-751A-36118C8AEB74}"/>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61" name="Tekstfelt 2060">
                    <a:extLst>
                      <a:ext uri="{FF2B5EF4-FFF2-40B4-BE49-F238E27FC236}">
                        <a16:creationId xmlns:a16="http://schemas.microsoft.com/office/drawing/2014/main" id="{00F69395-21EB-F962-3653-9216AEFBC027}"/>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62" name="Tekstfelt 2061">
                    <a:extLst>
                      <a:ext uri="{FF2B5EF4-FFF2-40B4-BE49-F238E27FC236}">
                        <a16:creationId xmlns:a16="http://schemas.microsoft.com/office/drawing/2014/main" id="{C250543A-C0FB-6CDD-2B3A-5C9AB5FFDF7E}"/>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63" name="Tekstfelt 2062">
                    <a:extLst>
                      <a:ext uri="{FF2B5EF4-FFF2-40B4-BE49-F238E27FC236}">
                        <a16:creationId xmlns:a16="http://schemas.microsoft.com/office/drawing/2014/main" id="{9D3C53B7-87F2-43E3-8757-DF445077F9D7}"/>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64" name="Tekstfelt 2063">
                    <a:extLst>
                      <a:ext uri="{FF2B5EF4-FFF2-40B4-BE49-F238E27FC236}">
                        <a16:creationId xmlns:a16="http://schemas.microsoft.com/office/drawing/2014/main" id="{BA5B51AA-1176-17EE-78AE-5E5F22210ED1}"/>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65" name="Tekstfelt 2064">
                    <a:extLst>
                      <a:ext uri="{FF2B5EF4-FFF2-40B4-BE49-F238E27FC236}">
                        <a16:creationId xmlns:a16="http://schemas.microsoft.com/office/drawing/2014/main" id="{99E54E5F-36CC-3459-3062-BE40F2B7FC85}"/>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66" name="Tekstfelt 2065">
                    <a:extLst>
                      <a:ext uri="{FF2B5EF4-FFF2-40B4-BE49-F238E27FC236}">
                        <a16:creationId xmlns:a16="http://schemas.microsoft.com/office/drawing/2014/main" id="{FEFED6F4-9EC7-3469-11FA-00C9606CCDAF}"/>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67" name="Tekstfelt 2066">
                    <a:extLst>
                      <a:ext uri="{FF2B5EF4-FFF2-40B4-BE49-F238E27FC236}">
                        <a16:creationId xmlns:a16="http://schemas.microsoft.com/office/drawing/2014/main" id="{B583EB50-BA0C-942E-A2C7-C013F36DAF45}"/>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68" name="Tekstfelt 2067">
                    <a:extLst>
                      <a:ext uri="{FF2B5EF4-FFF2-40B4-BE49-F238E27FC236}">
                        <a16:creationId xmlns:a16="http://schemas.microsoft.com/office/drawing/2014/main" id="{B6F595D6-FE65-1B98-2566-92A52420F3E2}"/>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69" name="Tekstfelt 2068">
                    <a:extLst>
                      <a:ext uri="{FF2B5EF4-FFF2-40B4-BE49-F238E27FC236}">
                        <a16:creationId xmlns:a16="http://schemas.microsoft.com/office/drawing/2014/main" id="{8B7FB6D8-B2FA-0A1F-9E9C-D10BC336A21C}"/>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70" name="Tekstfelt 2069">
                    <a:extLst>
                      <a:ext uri="{FF2B5EF4-FFF2-40B4-BE49-F238E27FC236}">
                        <a16:creationId xmlns:a16="http://schemas.microsoft.com/office/drawing/2014/main" id="{DB319B5D-D62C-540C-D4F6-F1A4105AE752}"/>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71" name="Tekstfelt 2070">
                    <a:extLst>
                      <a:ext uri="{FF2B5EF4-FFF2-40B4-BE49-F238E27FC236}">
                        <a16:creationId xmlns:a16="http://schemas.microsoft.com/office/drawing/2014/main" id="{FEF0AEF7-467F-44FF-4486-6C270C54F7A2}"/>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72" name="Tekstfelt 2071">
                    <a:extLst>
                      <a:ext uri="{FF2B5EF4-FFF2-40B4-BE49-F238E27FC236}">
                        <a16:creationId xmlns:a16="http://schemas.microsoft.com/office/drawing/2014/main" id="{392EFBBA-C56F-2260-5A96-691AD9B51522}"/>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73" name="Tekstfelt 2072">
                    <a:extLst>
                      <a:ext uri="{FF2B5EF4-FFF2-40B4-BE49-F238E27FC236}">
                        <a16:creationId xmlns:a16="http://schemas.microsoft.com/office/drawing/2014/main" id="{709DFB55-E6FD-F4BE-B8DA-144075263D58}"/>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74" name="Tekstfelt 2073">
                    <a:extLst>
                      <a:ext uri="{FF2B5EF4-FFF2-40B4-BE49-F238E27FC236}">
                        <a16:creationId xmlns:a16="http://schemas.microsoft.com/office/drawing/2014/main" id="{B684EA19-6917-E45A-7576-8746499DE405}"/>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75" name="Tekstfelt 2074">
                    <a:extLst>
                      <a:ext uri="{FF2B5EF4-FFF2-40B4-BE49-F238E27FC236}">
                        <a16:creationId xmlns:a16="http://schemas.microsoft.com/office/drawing/2014/main" id="{5FAC1CD7-43D8-74E4-00EC-D496D8F4EE94}"/>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76" name="Tekstfelt 2075">
                    <a:extLst>
                      <a:ext uri="{FF2B5EF4-FFF2-40B4-BE49-F238E27FC236}">
                        <a16:creationId xmlns:a16="http://schemas.microsoft.com/office/drawing/2014/main" id="{92D39410-2158-962C-41FE-E4608837C364}"/>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77" name="Tekstfelt 2076">
                    <a:extLst>
                      <a:ext uri="{FF2B5EF4-FFF2-40B4-BE49-F238E27FC236}">
                        <a16:creationId xmlns:a16="http://schemas.microsoft.com/office/drawing/2014/main" id="{AAC660BC-1E2B-7420-31A9-596C54C93729}"/>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78" name="Tekstfelt 2077">
                    <a:extLst>
                      <a:ext uri="{FF2B5EF4-FFF2-40B4-BE49-F238E27FC236}">
                        <a16:creationId xmlns:a16="http://schemas.microsoft.com/office/drawing/2014/main" id="{C5DA80DD-75B4-0A23-0F35-02F393754EBC}"/>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79" name="Tekstfelt 2078">
                    <a:extLst>
                      <a:ext uri="{FF2B5EF4-FFF2-40B4-BE49-F238E27FC236}">
                        <a16:creationId xmlns:a16="http://schemas.microsoft.com/office/drawing/2014/main" id="{2CF5B215-42CC-5DA3-E747-893E476AF7C0}"/>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80" name="Tekstfelt 2079">
                    <a:extLst>
                      <a:ext uri="{FF2B5EF4-FFF2-40B4-BE49-F238E27FC236}">
                        <a16:creationId xmlns:a16="http://schemas.microsoft.com/office/drawing/2014/main" id="{256FD599-B635-A8E1-5DFD-AE3ACC71B679}"/>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81" name="Tekstfelt 2080">
                    <a:extLst>
                      <a:ext uri="{FF2B5EF4-FFF2-40B4-BE49-F238E27FC236}">
                        <a16:creationId xmlns:a16="http://schemas.microsoft.com/office/drawing/2014/main" id="{6C321AF7-409C-9B36-1F2A-AA6C7D339891}"/>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82" name="Tekstfelt 2081">
                    <a:extLst>
                      <a:ext uri="{FF2B5EF4-FFF2-40B4-BE49-F238E27FC236}">
                        <a16:creationId xmlns:a16="http://schemas.microsoft.com/office/drawing/2014/main" id="{1198C609-09C5-A63C-2DC6-020D001EC95F}"/>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83" name="Tekstfelt 2082">
                    <a:extLst>
                      <a:ext uri="{FF2B5EF4-FFF2-40B4-BE49-F238E27FC236}">
                        <a16:creationId xmlns:a16="http://schemas.microsoft.com/office/drawing/2014/main" id="{EE76B4E3-EC55-5568-1C5A-EFB4BF322715}"/>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84" name="Tekstfelt 2083">
                    <a:extLst>
                      <a:ext uri="{FF2B5EF4-FFF2-40B4-BE49-F238E27FC236}">
                        <a16:creationId xmlns:a16="http://schemas.microsoft.com/office/drawing/2014/main" id="{587ADB5C-52F5-D810-2C97-9D03EB554676}"/>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85" name="Tekstfelt 2084">
                    <a:extLst>
                      <a:ext uri="{FF2B5EF4-FFF2-40B4-BE49-F238E27FC236}">
                        <a16:creationId xmlns:a16="http://schemas.microsoft.com/office/drawing/2014/main" id="{DDA095C4-A543-267A-DE4A-3631B167D31C}"/>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86" name="Tekstfelt 2085">
                    <a:extLst>
                      <a:ext uri="{FF2B5EF4-FFF2-40B4-BE49-F238E27FC236}">
                        <a16:creationId xmlns:a16="http://schemas.microsoft.com/office/drawing/2014/main" id="{15097204-6E6F-855B-65B6-6987C80BC6CC}"/>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87" name="Tekstfelt 2086">
                    <a:extLst>
                      <a:ext uri="{FF2B5EF4-FFF2-40B4-BE49-F238E27FC236}">
                        <a16:creationId xmlns:a16="http://schemas.microsoft.com/office/drawing/2014/main" id="{833BF006-1D20-2996-AC97-6646402B3996}"/>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88" name="Tekstfelt 2087">
                    <a:extLst>
                      <a:ext uri="{FF2B5EF4-FFF2-40B4-BE49-F238E27FC236}">
                        <a16:creationId xmlns:a16="http://schemas.microsoft.com/office/drawing/2014/main" id="{5FCA3C66-B430-74C5-E191-23A425158C42}"/>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89" name="Tekstfelt 2088">
                    <a:extLst>
                      <a:ext uri="{FF2B5EF4-FFF2-40B4-BE49-F238E27FC236}">
                        <a16:creationId xmlns:a16="http://schemas.microsoft.com/office/drawing/2014/main" id="{F285B1A2-A291-1A11-0300-0D1B7E56547D}"/>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54" name="Tekstfelt 2053">
                  <a:extLst>
                    <a:ext uri="{FF2B5EF4-FFF2-40B4-BE49-F238E27FC236}">
                      <a16:creationId xmlns:a16="http://schemas.microsoft.com/office/drawing/2014/main" id="{7683ADC5-E84D-432E-DFD0-4E153B956F43}"/>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55" name="Tekstfelt 2054">
                  <a:extLst>
                    <a:ext uri="{FF2B5EF4-FFF2-40B4-BE49-F238E27FC236}">
                      <a16:creationId xmlns:a16="http://schemas.microsoft.com/office/drawing/2014/main" id="{5E7CAC4C-27A8-57EF-352C-F4BA108EF677}"/>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56" name="Tekstfelt 2055">
                  <a:extLst>
                    <a:ext uri="{FF2B5EF4-FFF2-40B4-BE49-F238E27FC236}">
                      <a16:creationId xmlns:a16="http://schemas.microsoft.com/office/drawing/2014/main" id="{25F0D606-B0FD-E702-877B-1A975B7FA231}"/>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1" name="Gruppe 1830">
                <a:extLst>
                  <a:ext uri="{FF2B5EF4-FFF2-40B4-BE49-F238E27FC236}">
                    <a16:creationId xmlns:a16="http://schemas.microsoft.com/office/drawing/2014/main" id="{03DBF06C-5065-B1A2-C4FB-6981A1B2C12C}"/>
                  </a:ext>
                </a:extLst>
              </p:cNvPr>
              <p:cNvGrpSpPr/>
              <p:nvPr/>
            </p:nvGrpSpPr>
            <p:grpSpPr>
              <a:xfrm>
                <a:off x="2019764" y="1037328"/>
                <a:ext cx="641389" cy="5216305"/>
                <a:chOff x="2892468" y="1032983"/>
                <a:chExt cx="641389" cy="5216305"/>
              </a:xfrm>
            </p:grpSpPr>
            <p:grpSp>
              <p:nvGrpSpPr>
                <p:cNvPr id="2016" name="Gruppe 2015">
                  <a:extLst>
                    <a:ext uri="{FF2B5EF4-FFF2-40B4-BE49-F238E27FC236}">
                      <a16:creationId xmlns:a16="http://schemas.microsoft.com/office/drawing/2014/main" id="{C7EFE3E6-0059-F7A1-DC1C-615AC32B6981}"/>
                    </a:ext>
                  </a:extLst>
                </p:cNvPr>
                <p:cNvGrpSpPr/>
                <p:nvPr/>
              </p:nvGrpSpPr>
              <p:grpSpPr>
                <a:xfrm>
                  <a:off x="2892468" y="1032983"/>
                  <a:ext cx="641389" cy="5216305"/>
                  <a:chOff x="3475384" y="1188399"/>
                  <a:chExt cx="641389" cy="5216305"/>
                </a:xfrm>
              </p:grpSpPr>
              <p:sp>
                <p:nvSpPr>
                  <p:cNvPr id="2020" name="Tekstfelt 2019">
                    <a:extLst>
                      <a:ext uri="{FF2B5EF4-FFF2-40B4-BE49-F238E27FC236}">
                        <a16:creationId xmlns:a16="http://schemas.microsoft.com/office/drawing/2014/main" id="{041979C5-2CD6-B622-6547-BFFB0ECBAFE1}"/>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21" name="Tekstfelt 2020">
                    <a:extLst>
                      <a:ext uri="{FF2B5EF4-FFF2-40B4-BE49-F238E27FC236}">
                        <a16:creationId xmlns:a16="http://schemas.microsoft.com/office/drawing/2014/main" id="{C0375F86-3770-3B02-BA98-F2AD673B0213}"/>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22" name="Tekstfelt 2021">
                    <a:extLst>
                      <a:ext uri="{FF2B5EF4-FFF2-40B4-BE49-F238E27FC236}">
                        <a16:creationId xmlns:a16="http://schemas.microsoft.com/office/drawing/2014/main" id="{63DCDC26-0412-762F-C33A-46BD52A8ECBE}"/>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23" name="Tekstfelt 2022">
                    <a:extLst>
                      <a:ext uri="{FF2B5EF4-FFF2-40B4-BE49-F238E27FC236}">
                        <a16:creationId xmlns:a16="http://schemas.microsoft.com/office/drawing/2014/main" id="{BE5E87A0-7175-F4DE-6B55-8291E576E2BE}"/>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24" name="Tekstfelt 2023">
                    <a:extLst>
                      <a:ext uri="{FF2B5EF4-FFF2-40B4-BE49-F238E27FC236}">
                        <a16:creationId xmlns:a16="http://schemas.microsoft.com/office/drawing/2014/main" id="{592E0CAC-23DB-ADA6-4C61-F6AAAA219D1D}"/>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25" name="Tekstfelt 2024">
                    <a:extLst>
                      <a:ext uri="{FF2B5EF4-FFF2-40B4-BE49-F238E27FC236}">
                        <a16:creationId xmlns:a16="http://schemas.microsoft.com/office/drawing/2014/main" id="{456DA997-2759-A1BA-8F22-D38BFAC14D7B}"/>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26" name="Tekstfelt 2025">
                    <a:extLst>
                      <a:ext uri="{FF2B5EF4-FFF2-40B4-BE49-F238E27FC236}">
                        <a16:creationId xmlns:a16="http://schemas.microsoft.com/office/drawing/2014/main" id="{61DF1947-3EBE-1B36-B59A-C70ED7D25C53}"/>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27" name="Tekstfelt 2026">
                    <a:extLst>
                      <a:ext uri="{FF2B5EF4-FFF2-40B4-BE49-F238E27FC236}">
                        <a16:creationId xmlns:a16="http://schemas.microsoft.com/office/drawing/2014/main" id="{C663E9C5-8172-A2A7-B389-98749FDF7FF7}"/>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28" name="Tekstfelt 2027">
                    <a:extLst>
                      <a:ext uri="{FF2B5EF4-FFF2-40B4-BE49-F238E27FC236}">
                        <a16:creationId xmlns:a16="http://schemas.microsoft.com/office/drawing/2014/main" id="{500FC830-2354-44A3-1ABA-32001F374597}"/>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29" name="Tekstfelt 2028">
                    <a:extLst>
                      <a:ext uri="{FF2B5EF4-FFF2-40B4-BE49-F238E27FC236}">
                        <a16:creationId xmlns:a16="http://schemas.microsoft.com/office/drawing/2014/main" id="{053718C2-1D12-5316-49B6-8FC389E67A2C}"/>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30" name="Tekstfelt 2029">
                    <a:extLst>
                      <a:ext uri="{FF2B5EF4-FFF2-40B4-BE49-F238E27FC236}">
                        <a16:creationId xmlns:a16="http://schemas.microsoft.com/office/drawing/2014/main" id="{02578B7B-DA7B-A7C8-D256-B9A6F682FA87}"/>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31" name="Tekstfelt 2030">
                    <a:extLst>
                      <a:ext uri="{FF2B5EF4-FFF2-40B4-BE49-F238E27FC236}">
                        <a16:creationId xmlns:a16="http://schemas.microsoft.com/office/drawing/2014/main" id="{C249B41F-E08F-AC01-5858-A8B79A5B41D7}"/>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32" name="Tekstfelt 2031">
                    <a:extLst>
                      <a:ext uri="{FF2B5EF4-FFF2-40B4-BE49-F238E27FC236}">
                        <a16:creationId xmlns:a16="http://schemas.microsoft.com/office/drawing/2014/main" id="{918C38DE-8A49-E16A-268E-5FF2DB9347BF}"/>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33" name="Tekstfelt 2032">
                    <a:extLst>
                      <a:ext uri="{FF2B5EF4-FFF2-40B4-BE49-F238E27FC236}">
                        <a16:creationId xmlns:a16="http://schemas.microsoft.com/office/drawing/2014/main" id="{81C09308-E3D8-832C-9ACB-0402D238643E}"/>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34" name="Tekstfelt 2033">
                    <a:extLst>
                      <a:ext uri="{FF2B5EF4-FFF2-40B4-BE49-F238E27FC236}">
                        <a16:creationId xmlns:a16="http://schemas.microsoft.com/office/drawing/2014/main" id="{B6EC7694-F1C6-EF0B-1074-02E604F36C18}"/>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35" name="Tekstfelt 2034">
                    <a:extLst>
                      <a:ext uri="{FF2B5EF4-FFF2-40B4-BE49-F238E27FC236}">
                        <a16:creationId xmlns:a16="http://schemas.microsoft.com/office/drawing/2014/main" id="{D497DE4D-E693-3EAB-C82E-FB2DE0014AB4}"/>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36" name="Tekstfelt 2035">
                    <a:extLst>
                      <a:ext uri="{FF2B5EF4-FFF2-40B4-BE49-F238E27FC236}">
                        <a16:creationId xmlns:a16="http://schemas.microsoft.com/office/drawing/2014/main" id="{E1286862-2B3A-7E69-87A8-B933932614B4}"/>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37" name="Tekstfelt 2036">
                    <a:extLst>
                      <a:ext uri="{FF2B5EF4-FFF2-40B4-BE49-F238E27FC236}">
                        <a16:creationId xmlns:a16="http://schemas.microsoft.com/office/drawing/2014/main" id="{F446E206-C73F-14DD-48E4-CDDB3E74C810}"/>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38" name="Tekstfelt 2037">
                    <a:extLst>
                      <a:ext uri="{FF2B5EF4-FFF2-40B4-BE49-F238E27FC236}">
                        <a16:creationId xmlns:a16="http://schemas.microsoft.com/office/drawing/2014/main" id="{1EA03A94-C717-1EF7-D26F-431FD158C879}"/>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39" name="Tekstfelt 2038">
                    <a:extLst>
                      <a:ext uri="{FF2B5EF4-FFF2-40B4-BE49-F238E27FC236}">
                        <a16:creationId xmlns:a16="http://schemas.microsoft.com/office/drawing/2014/main" id="{C83535D9-39EE-BF40-658F-DBB33B4042BE}"/>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40" name="Tekstfelt 2039">
                    <a:extLst>
                      <a:ext uri="{FF2B5EF4-FFF2-40B4-BE49-F238E27FC236}">
                        <a16:creationId xmlns:a16="http://schemas.microsoft.com/office/drawing/2014/main" id="{0808840A-80A7-2444-CFE5-7AD59221913C}"/>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41" name="Tekstfelt 2040">
                    <a:extLst>
                      <a:ext uri="{FF2B5EF4-FFF2-40B4-BE49-F238E27FC236}">
                        <a16:creationId xmlns:a16="http://schemas.microsoft.com/office/drawing/2014/main" id="{3BE23A78-E1E9-5C26-202B-CDAF75D211F3}"/>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42" name="Tekstfelt 2041">
                    <a:extLst>
                      <a:ext uri="{FF2B5EF4-FFF2-40B4-BE49-F238E27FC236}">
                        <a16:creationId xmlns:a16="http://schemas.microsoft.com/office/drawing/2014/main" id="{12C65DD0-95ED-B684-475C-1FB7F62EAB86}"/>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43" name="Tekstfelt 2042">
                    <a:extLst>
                      <a:ext uri="{FF2B5EF4-FFF2-40B4-BE49-F238E27FC236}">
                        <a16:creationId xmlns:a16="http://schemas.microsoft.com/office/drawing/2014/main" id="{78752CA5-6AC7-E228-1CF4-2C18CD191619}"/>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44" name="Tekstfelt 2043">
                    <a:extLst>
                      <a:ext uri="{FF2B5EF4-FFF2-40B4-BE49-F238E27FC236}">
                        <a16:creationId xmlns:a16="http://schemas.microsoft.com/office/drawing/2014/main" id="{4626721D-E780-CE28-5302-FC508CE001C4}"/>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45" name="Tekstfelt 2044">
                    <a:extLst>
                      <a:ext uri="{FF2B5EF4-FFF2-40B4-BE49-F238E27FC236}">
                        <a16:creationId xmlns:a16="http://schemas.microsoft.com/office/drawing/2014/main" id="{6FEE650B-C9D7-0D0B-57EB-D3AB713BC297}"/>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46" name="Tekstfelt 2045">
                    <a:extLst>
                      <a:ext uri="{FF2B5EF4-FFF2-40B4-BE49-F238E27FC236}">
                        <a16:creationId xmlns:a16="http://schemas.microsoft.com/office/drawing/2014/main" id="{1606DD75-443B-2C9B-6CDF-AFC5A914EF1E}"/>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47" name="Tekstfelt 2046">
                    <a:extLst>
                      <a:ext uri="{FF2B5EF4-FFF2-40B4-BE49-F238E27FC236}">
                        <a16:creationId xmlns:a16="http://schemas.microsoft.com/office/drawing/2014/main" id="{941536BA-F076-6980-F453-23437F6C2D3B}"/>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48" name="Tekstfelt 2047">
                    <a:extLst>
                      <a:ext uri="{FF2B5EF4-FFF2-40B4-BE49-F238E27FC236}">
                        <a16:creationId xmlns:a16="http://schemas.microsoft.com/office/drawing/2014/main" id="{D8141711-1D55-1F10-F05B-B99EEFB1B12E}"/>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49" name="Tekstfelt 2048">
                    <a:extLst>
                      <a:ext uri="{FF2B5EF4-FFF2-40B4-BE49-F238E27FC236}">
                        <a16:creationId xmlns:a16="http://schemas.microsoft.com/office/drawing/2014/main" id="{7A26CD7D-F2B6-87A2-EF7B-5F65FB51786F}"/>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50" name="Tekstfelt 2049">
                    <a:extLst>
                      <a:ext uri="{FF2B5EF4-FFF2-40B4-BE49-F238E27FC236}">
                        <a16:creationId xmlns:a16="http://schemas.microsoft.com/office/drawing/2014/main" id="{6735DEBF-0C62-00AE-D147-BFB739A96435}"/>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51" name="Tekstfelt 2050">
                    <a:extLst>
                      <a:ext uri="{FF2B5EF4-FFF2-40B4-BE49-F238E27FC236}">
                        <a16:creationId xmlns:a16="http://schemas.microsoft.com/office/drawing/2014/main" id="{8E0F3E99-67B8-23AD-8F0A-F361393B2448}"/>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52" name="Tekstfelt 2051">
                    <a:extLst>
                      <a:ext uri="{FF2B5EF4-FFF2-40B4-BE49-F238E27FC236}">
                        <a16:creationId xmlns:a16="http://schemas.microsoft.com/office/drawing/2014/main" id="{578922BA-F64D-AE11-4ED9-AE6C24D15D5E}"/>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17" name="Tekstfelt 2016">
                  <a:extLst>
                    <a:ext uri="{FF2B5EF4-FFF2-40B4-BE49-F238E27FC236}">
                      <a16:creationId xmlns:a16="http://schemas.microsoft.com/office/drawing/2014/main" id="{49A924D5-8CE6-72F4-3B68-1DC70867BCEC}"/>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18" name="Tekstfelt 2017">
                  <a:extLst>
                    <a:ext uri="{FF2B5EF4-FFF2-40B4-BE49-F238E27FC236}">
                      <a16:creationId xmlns:a16="http://schemas.microsoft.com/office/drawing/2014/main" id="{7EFF5481-6CA8-9D18-AE01-87EF72E7E5EF}"/>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19" name="Tekstfelt 2018">
                  <a:extLst>
                    <a:ext uri="{FF2B5EF4-FFF2-40B4-BE49-F238E27FC236}">
                      <a16:creationId xmlns:a16="http://schemas.microsoft.com/office/drawing/2014/main" id="{E51C0542-537C-91D2-3072-369A3414F02A}"/>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2" name="Gruppe 1831">
                <a:extLst>
                  <a:ext uri="{FF2B5EF4-FFF2-40B4-BE49-F238E27FC236}">
                    <a16:creationId xmlns:a16="http://schemas.microsoft.com/office/drawing/2014/main" id="{CDB0110F-54E1-471A-8721-C9BFD08DEEAE}"/>
                  </a:ext>
                </a:extLst>
              </p:cNvPr>
              <p:cNvGrpSpPr/>
              <p:nvPr/>
            </p:nvGrpSpPr>
            <p:grpSpPr>
              <a:xfrm>
                <a:off x="1592543" y="1041111"/>
                <a:ext cx="641389" cy="5216305"/>
                <a:chOff x="2892468" y="1032983"/>
                <a:chExt cx="641389" cy="5216305"/>
              </a:xfrm>
            </p:grpSpPr>
            <p:grpSp>
              <p:nvGrpSpPr>
                <p:cNvPr id="1979" name="Gruppe 1978">
                  <a:extLst>
                    <a:ext uri="{FF2B5EF4-FFF2-40B4-BE49-F238E27FC236}">
                      <a16:creationId xmlns:a16="http://schemas.microsoft.com/office/drawing/2014/main" id="{4B8FDA96-0AA3-2C2C-91F4-0BB98C7DD5B7}"/>
                    </a:ext>
                  </a:extLst>
                </p:cNvPr>
                <p:cNvGrpSpPr/>
                <p:nvPr/>
              </p:nvGrpSpPr>
              <p:grpSpPr>
                <a:xfrm>
                  <a:off x="2892468" y="1032983"/>
                  <a:ext cx="641389" cy="5216305"/>
                  <a:chOff x="3475384" y="1188399"/>
                  <a:chExt cx="641389" cy="5216305"/>
                </a:xfrm>
              </p:grpSpPr>
              <p:sp>
                <p:nvSpPr>
                  <p:cNvPr id="1983" name="Tekstfelt 1982">
                    <a:extLst>
                      <a:ext uri="{FF2B5EF4-FFF2-40B4-BE49-F238E27FC236}">
                        <a16:creationId xmlns:a16="http://schemas.microsoft.com/office/drawing/2014/main" id="{F780B3F9-7CFF-7B05-82A2-94DF665AEE2C}"/>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84" name="Tekstfelt 1983">
                    <a:extLst>
                      <a:ext uri="{FF2B5EF4-FFF2-40B4-BE49-F238E27FC236}">
                        <a16:creationId xmlns:a16="http://schemas.microsoft.com/office/drawing/2014/main" id="{872C9363-30D7-E501-FE75-40ADABF0ED76}"/>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85" name="Tekstfelt 1984">
                    <a:extLst>
                      <a:ext uri="{FF2B5EF4-FFF2-40B4-BE49-F238E27FC236}">
                        <a16:creationId xmlns:a16="http://schemas.microsoft.com/office/drawing/2014/main" id="{5A0938CC-5E84-66DA-97AB-07283D11A395}"/>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86" name="Tekstfelt 1985">
                    <a:extLst>
                      <a:ext uri="{FF2B5EF4-FFF2-40B4-BE49-F238E27FC236}">
                        <a16:creationId xmlns:a16="http://schemas.microsoft.com/office/drawing/2014/main" id="{0B708E18-8D5C-23DD-AB0D-2EDCA9743F19}"/>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87" name="Tekstfelt 1986">
                    <a:extLst>
                      <a:ext uri="{FF2B5EF4-FFF2-40B4-BE49-F238E27FC236}">
                        <a16:creationId xmlns:a16="http://schemas.microsoft.com/office/drawing/2014/main" id="{78953A9B-DB97-1129-279F-F0A389C2D3C9}"/>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88" name="Tekstfelt 1987">
                    <a:extLst>
                      <a:ext uri="{FF2B5EF4-FFF2-40B4-BE49-F238E27FC236}">
                        <a16:creationId xmlns:a16="http://schemas.microsoft.com/office/drawing/2014/main" id="{8D8E6BFE-72B5-F235-335B-DFCBF74A5E80}"/>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89" name="Tekstfelt 1988">
                    <a:extLst>
                      <a:ext uri="{FF2B5EF4-FFF2-40B4-BE49-F238E27FC236}">
                        <a16:creationId xmlns:a16="http://schemas.microsoft.com/office/drawing/2014/main" id="{E146DD91-6EE8-6872-6005-AF50D67DCA41}"/>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90" name="Tekstfelt 1989">
                    <a:extLst>
                      <a:ext uri="{FF2B5EF4-FFF2-40B4-BE49-F238E27FC236}">
                        <a16:creationId xmlns:a16="http://schemas.microsoft.com/office/drawing/2014/main" id="{69EEEA7E-9B7A-8CF9-1824-E4195384389A}"/>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91" name="Tekstfelt 1990">
                    <a:extLst>
                      <a:ext uri="{FF2B5EF4-FFF2-40B4-BE49-F238E27FC236}">
                        <a16:creationId xmlns:a16="http://schemas.microsoft.com/office/drawing/2014/main" id="{DE9A3174-5ED1-C787-9A59-89E65AA3DC22}"/>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92" name="Tekstfelt 1991">
                    <a:extLst>
                      <a:ext uri="{FF2B5EF4-FFF2-40B4-BE49-F238E27FC236}">
                        <a16:creationId xmlns:a16="http://schemas.microsoft.com/office/drawing/2014/main" id="{AFB4D989-951A-7933-FC98-B748DE611162}"/>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93" name="Tekstfelt 1992">
                    <a:extLst>
                      <a:ext uri="{FF2B5EF4-FFF2-40B4-BE49-F238E27FC236}">
                        <a16:creationId xmlns:a16="http://schemas.microsoft.com/office/drawing/2014/main" id="{D26F08A6-9E05-1E5F-8257-0D9507277114}"/>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94" name="Tekstfelt 1993">
                    <a:extLst>
                      <a:ext uri="{FF2B5EF4-FFF2-40B4-BE49-F238E27FC236}">
                        <a16:creationId xmlns:a16="http://schemas.microsoft.com/office/drawing/2014/main" id="{516D5EF7-C3F1-8BD7-523D-F7B6C9D76A42}"/>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95" name="Tekstfelt 1994">
                    <a:extLst>
                      <a:ext uri="{FF2B5EF4-FFF2-40B4-BE49-F238E27FC236}">
                        <a16:creationId xmlns:a16="http://schemas.microsoft.com/office/drawing/2014/main" id="{2DEDD123-4DC3-F397-2B53-2FDC93238118}"/>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96" name="Tekstfelt 1995">
                    <a:extLst>
                      <a:ext uri="{FF2B5EF4-FFF2-40B4-BE49-F238E27FC236}">
                        <a16:creationId xmlns:a16="http://schemas.microsoft.com/office/drawing/2014/main" id="{72CF98E8-53BB-7B36-3E12-D3D8555D6376}"/>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97" name="Tekstfelt 1996">
                    <a:extLst>
                      <a:ext uri="{FF2B5EF4-FFF2-40B4-BE49-F238E27FC236}">
                        <a16:creationId xmlns:a16="http://schemas.microsoft.com/office/drawing/2014/main" id="{793FDA87-178A-E20D-7E63-B4B42C433C12}"/>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98" name="Tekstfelt 1997">
                    <a:extLst>
                      <a:ext uri="{FF2B5EF4-FFF2-40B4-BE49-F238E27FC236}">
                        <a16:creationId xmlns:a16="http://schemas.microsoft.com/office/drawing/2014/main" id="{93B1652B-3150-7A66-D7E0-6E6113CD7F3F}"/>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99" name="Tekstfelt 1998">
                    <a:extLst>
                      <a:ext uri="{FF2B5EF4-FFF2-40B4-BE49-F238E27FC236}">
                        <a16:creationId xmlns:a16="http://schemas.microsoft.com/office/drawing/2014/main" id="{665FED93-3580-993A-304B-AD804160EF59}"/>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00" name="Tekstfelt 1999">
                    <a:extLst>
                      <a:ext uri="{FF2B5EF4-FFF2-40B4-BE49-F238E27FC236}">
                        <a16:creationId xmlns:a16="http://schemas.microsoft.com/office/drawing/2014/main" id="{42E81A9E-B518-80CF-B987-F34B6D6D1553}"/>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01" name="Tekstfelt 2000">
                    <a:extLst>
                      <a:ext uri="{FF2B5EF4-FFF2-40B4-BE49-F238E27FC236}">
                        <a16:creationId xmlns:a16="http://schemas.microsoft.com/office/drawing/2014/main" id="{7802CF23-E2F8-80D0-402D-5E4F5FD34635}"/>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02" name="Tekstfelt 2001">
                    <a:extLst>
                      <a:ext uri="{FF2B5EF4-FFF2-40B4-BE49-F238E27FC236}">
                        <a16:creationId xmlns:a16="http://schemas.microsoft.com/office/drawing/2014/main" id="{EC32B60C-DFA3-9C10-071A-AEE1E809707F}"/>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03" name="Tekstfelt 2002">
                    <a:extLst>
                      <a:ext uri="{FF2B5EF4-FFF2-40B4-BE49-F238E27FC236}">
                        <a16:creationId xmlns:a16="http://schemas.microsoft.com/office/drawing/2014/main" id="{91F9F003-4ECE-2257-9BEE-DB40DFAE4687}"/>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04" name="Tekstfelt 2003">
                    <a:extLst>
                      <a:ext uri="{FF2B5EF4-FFF2-40B4-BE49-F238E27FC236}">
                        <a16:creationId xmlns:a16="http://schemas.microsoft.com/office/drawing/2014/main" id="{D83868C8-A2BA-DCBE-5270-1D4EC75A9C85}"/>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05" name="Tekstfelt 2004">
                    <a:extLst>
                      <a:ext uri="{FF2B5EF4-FFF2-40B4-BE49-F238E27FC236}">
                        <a16:creationId xmlns:a16="http://schemas.microsoft.com/office/drawing/2014/main" id="{8D41BD10-9165-7E92-EBA4-920923D41E64}"/>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06" name="Tekstfelt 2005">
                    <a:extLst>
                      <a:ext uri="{FF2B5EF4-FFF2-40B4-BE49-F238E27FC236}">
                        <a16:creationId xmlns:a16="http://schemas.microsoft.com/office/drawing/2014/main" id="{B46EAEA4-79DE-FA4E-4682-9ACC96EDB4E0}"/>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07" name="Tekstfelt 2006">
                    <a:extLst>
                      <a:ext uri="{FF2B5EF4-FFF2-40B4-BE49-F238E27FC236}">
                        <a16:creationId xmlns:a16="http://schemas.microsoft.com/office/drawing/2014/main" id="{42D8AE5A-08BC-2BE9-A29B-CDFBFBB2F395}"/>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08" name="Tekstfelt 2007">
                    <a:extLst>
                      <a:ext uri="{FF2B5EF4-FFF2-40B4-BE49-F238E27FC236}">
                        <a16:creationId xmlns:a16="http://schemas.microsoft.com/office/drawing/2014/main" id="{17E86D66-9D4A-7C44-8F12-8C869F9374E8}"/>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09" name="Tekstfelt 2008">
                    <a:extLst>
                      <a:ext uri="{FF2B5EF4-FFF2-40B4-BE49-F238E27FC236}">
                        <a16:creationId xmlns:a16="http://schemas.microsoft.com/office/drawing/2014/main" id="{AA254740-436C-A5EE-BC6D-B6D2A06B0745}"/>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10" name="Tekstfelt 2009">
                    <a:extLst>
                      <a:ext uri="{FF2B5EF4-FFF2-40B4-BE49-F238E27FC236}">
                        <a16:creationId xmlns:a16="http://schemas.microsoft.com/office/drawing/2014/main" id="{1CF57779-990D-78D5-929E-A26A471DE114}"/>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11" name="Tekstfelt 2010">
                    <a:extLst>
                      <a:ext uri="{FF2B5EF4-FFF2-40B4-BE49-F238E27FC236}">
                        <a16:creationId xmlns:a16="http://schemas.microsoft.com/office/drawing/2014/main" id="{B0031B94-4D39-20EA-BFB4-3AD6F6CB3C6C}"/>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12" name="Tekstfelt 2011">
                    <a:extLst>
                      <a:ext uri="{FF2B5EF4-FFF2-40B4-BE49-F238E27FC236}">
                        <a16:creationId xmlns:a16="http://schemas.microsoft.com/office/drawing/2014/main" id="{2A687D14-3C11-45C2-C9A2-3D4C8C1AC111}"/>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13" name="Tekstfelt 2012">
                    <a:extLst>
                      <a:ext uri="{FF2B5EF4-FFF2-40B4-BE49-F238E27FC236}">
                        <a16:creationId xmlns:a16="http://schemas.microsoft.com/office/drawing/2014/main" id="{DF48641A-C8AD-1772-35F7-AE430BD8E4AF}"/>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14" name="Tekstfelt 2013">
                    <a:extLst>
                      <a:ext uri="{FF2B5EF4-FFF2-40B4-BE49-F238E27FC236}">
                        <a16:creationId xmlns:a16="http://schemas.microsoft.com/office/drawing/2014/main" id="{FBC50453-97D0-AB5E-CDF7-9819BEFA82F8}"/>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15" name="Tekstfelt 2014">
                    <a:extLst>
                      <a:ext uri="{FF2B5EF4-FFF2-40B4-BE49-F238E27FC236}">
                        <a16:creationId xmlns:a16="http://schemas.microsoft.com/office/drawing/2014/main" id="{4980C5A4-5BA8-CFB1-31D9-B7580C7E0F6F}"/>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80" name="Tekstfelt 1979">
                  <a:extLst>
                    <a:ext uri="{FF2B5EF4-FFF2-40B4-BE49-F238E27FC236}">
                      <a16:creationId xmlns:a16="http://schemas.microsoft.com/office/drawing/2014/main" id="{63D0F123-D4CD-A4AD-AA64-C4D820B779C9}"/>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81" name="Tekstfelt 1980">
                  <a:extLst>
                    <a:ext uri="{FF2B5EF4-FFF2-40B4-BE49-F238E27FC236}">
                      <a16:creationId xmlns:a16="http://schemas.microsoft.com/office/drawing/2014/main" id="{0E46DD58-9810-3838-0F48-05369C509C5B}"/>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82" name="Tekstfelt 1981">
                  <a:extLst>
                    <a:ext uri="{FF2B5EF4-FFF2-40B4-BE49-F238E27FC236}">
                      <a16:creationId xmlns:a16="http://schemas.microsoft.com/office/drawing/2014/main" id="{09762F26-0D37-63D4-2A3B-8FEF21C37904}"/>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3" name="Gruppe 1832">
                <a:extLst>
                  <a:ext uri="{FF2B5EF4-FFF2-40B4-BE49-F238E27FC236}">
                    <a16:creationId xmlns:a16="http://schemas.microsoft.com/office/drawing/2014/main" id="{EF4EC958-8ED0-5DA0-F80E-7A7C3389DAB3}"/>
                  </a:ext>
                </a:extLst>
              </p:cNvPr>
              <p:cNvGrpSpPr/>
              <p:nvPr/>
            </p:nvGrpSpPr>
            <p:grpSpPr>
              <a:xfrm>
                <a:off x="1159795" y="1034606"/>
                <a:ext cx="641389" cy="5216305"/>
                <a:chOff x="2892468" y="1032983"/>
                <a:chExt cx="641389" cy="5216305"/>
              </a:xfrm>
            </p:grpSpPr>
            <p:grpSp>
              <p:nvGrpSpPr>
                <p:cNvPr id="1942" name="Gruppe 1941">
                  <a:extLst>
                    <a:ext uri="{FF2B5EF4-FFF2-40B4-BE49-F238E27FC236}">
                      <a16:creationId xmlns:a16="http://schemas.microsoft.com/office/drawing/2014/main" id="{FAED8E5E-0178-4623-0D50-ED2CDF4A606A}"/>
                    </a:ext>
                  </a:extLst>
                </p:cNvPr>
                <p:cNvGrpSpPr/>
                <p:nvPr/>
              </p:nvGrpSpPr>
              <p:grpSpPr>
                <a:xfrm>
                  <a:off x="2892468" y="1032983"/>
                  <a:ext cx="641389" cy="5216305"/>
                  <a:chOff x="3475384" y="1188399"/>
                  <a:chExt cx="641389" cy="5216305"/>
                </a:xfrm>
              </p:grpSpPr>
              <p:sp>
                <p:nvSpPr>
                  <p:cNvPr id="1946" name="Tekstfelt 1945">
                    <a:extLst>
                      <a:ext uri="{FF2B5EF4-FFF2-40B4-BE49-F238E27FC236}">
                        <a16:creationId xmlns:a16="http://schemas.microsoft.com/office/drawing/2014/main" id="{49EDD730-FD03-9192-CE66-25F518CE0704}"/>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47" name="Tekstfelt 1946">
                    <a:extLst>
                      <a:ext uri="{FF2B5EF4-FFF2-40B4-BE49-F238E27FC236}">
                        <a16:creationId xmlns:a16="http://schemas.microsoft.com/office/drawing/2014/main" id="{16293A09-4404-EFEB-7C09-3474E044400D}"/>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48" name="Tekstfelt 1947">
                    <a:extLst>
                      <a:ext uri="{FF2B5EF4-FFF2-40B4-BE49-F238E27FC236}">
                        <a16:creationId xmlns:a16="http://schemas.microsoft.com/office/drawing/2014/main" id="{A44D7159-FDD5-492A-77DD-7AECA746B0B1}"/>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49" name="Tekstfelt 1948">
                    <a:extLst>
                      <a:ext uri="{FF2B5EF4-FFF2-40B4-BE49-F238E27FC236}">
                        <a16:creationId xmlns:a16="http://schemas.microsoft.com/office/drawing/2014/main" id="{A67036FF-7A07-C772-1CD1-BBBE3AFACF43}"/>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50" name="Tekstfelt 1949">
                    <a:extLst>
                      <a:ext uri="{FF2B5EF4-FFF2-40B4-BE49-F238E27FC236}">
                        <a16:creationId xmlns:a16="http://schemas.microsoft.com/office/drawing/2014/main" id="{C16608A8-6F1E-A150-72D0-49594459423C}"/>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51" name="Tekstfelt 1950">
                    <a:extLst>
                      <a:ext uri="{FF2B5EF4-FFF2-40B4-BE49-F238E27FC236}">
                        <a16:creationId xmlns:a16="http://schemas.microsoft.com/office/drawing/2014/main" id="{0A66610B-B22F-C850-3E65-53C66E1919D7}"/>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52" name="Tekstfelt 1951">
                    <a:extLst>
                      <a:ext uri="{FF2B5EF4-FFF2-40B4-BE49-F238E27FC236}">
                        <a16:creationId xmlns:a16="http://schemas.microsoft.com/office/drawing/2014/main" id="{0A80E0C5-57FE-8E09-9E3E-992D81F4CA81}"/>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53" name="Tekstfelt 1952">
                    <a:extLst>
                      <a:ext uri="{FF2B5EF4-FFF2-40B4-BE49-F238E27FC236}">
                        <a16:creationId xmlns:a16="http://schemas.microsoft.com/office/drawing/2014/main" id="{1EBB184F-7689-3ED4-0E11-31A77CE9E378}"/>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54" name="Tekstfelt 1953">
                    <a:extLst>
                      <a:ext uri="{FF2B5EF4-FFF2-40B4-BE49-F238E27FC236}">
                        <a16:creationId xmlns:a16="http://schemas.microsoft.com/office/drawing/2014/main" id="{F1B41DC0-A102-C0EF-9210-E736C63AC674}"/>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55" name="Tekstfelt 1954">
                    <a:extLst>
                      <a:ext uri="{FF2B5EF4-FFF2-40B4-BE49-F238E27FC236}">
                        <a16:creationId xmlns:a16="http://schemas.microsoft.com/office/drawing/2014/main" id="{530FF41D-642C-FD16-4F02-47C05AF48D02}"/>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56" name="Tekstfelt 1955">
                    <a:extLst>
                      <a:ext uri="{FF2B5EF4-FFF2-40B4-BE49-F238E27FC236}">
                        <a16:creationId xmlns:a16="http://schemas.microsoft.com/office/drawing/2014/main" id="{EEDC828C-C214-D99E-71F3-BD597F3B8221}"/>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57" name="Tekstfelt 1956">
                    <a:extLst>
                      <a:ext uri="{FF2B5EF4-FFF2-40B4-BE49-F238E27FC236}">
                        <a16:creationId xmlns:a16="http://schemas.microsoft.com/office/drawing/2014/main" id="{0C79479B-53D2-4BC4-50D8-EA4FB486AF20}"/>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58" name="Tekstfelt 1957">
                    <a:extLst>
                      <a:ext uri="{FF2B5EF4-FFF2-40B4-BE49-F238E27FC236}">
                        <a16:creationId xmlns:a16="http://schemas.microsoft.com/office/drawing/2014/main" id="{14045859-EFA4-A44C-89E8-916B6BEE2A11}"/>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59" name="Tekstfelt 1958">
                    <a:extLst>
                      <a:ext uri="{FF2B5EF4-FFF2-40B4-BE49-F238E27FC236}">
                        <a16:creationId xmlns:a16="http://schemas.microsoft.com/office/drawing/2014/main" id="{83D75112-6E3E-E399-3667-0A00F09ADE4A}"/>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60" name="Tekstfelt 1959">
                    <a:extLst>
                      <a:ext uri="{FF2B5EF4-FFF2-40B4-BE49-F238E27FC236}">
                        <a16:creationId xmlns:a16="http://schemas.microsoft.com/office/drawing/2014/main" id="{6D891B9E-327C-0AA4-C805-BB991905BE95}"/>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61" name="Tekstfelt 1960">
                    <a:extLst>
                      <a:ext uri="{FF2B5EF4-FFF2-40B4-BE49-F238E27FC236}">
                        <a16:creationId xmlns:a16="http://schemas.microsoft.com/office/drawing/2014/main" id="{12FC6E52-FE70-82FA-CD11-AF23F667687C}"/>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62" name="Tekstfelt 1961">
                    <a:extLst>
                      <a:ext uri="{FF2B5EF4-FFF2-40B4-BE49-F238E27FC236}">
                        <a16:creationId xmlns:a16="http://schemas.microsoft.com/office/drawing/2014/main" id="{49D3745C-228B-9707-E8C9-A299A43BF29D}"/>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63" name="Tekstfelt 1962">
                    <a:extLst>
                      <a:ext uri="{FF2B5EF4-FFF2-40B4-BE49-F238E27FC236}">
                        <a16:creationId xmlns:a16="http://schemas.microsoft.com/office/drawing/2014/main" id="{3D33AA94-B6FD-4DAD-58D1-9E7A96750679}"/>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64" name="Tekstfelt 1963">
                    <a:extLst>
                      <a:ext uri="{FF2B5EF4-FFF2-40B4-BE49-F238E27FC236}">
                        <a16:creationId xmlns:a16="http://schemas.microsoft.com/office/drawing/2014/main" id="{8A9D52AC-9CCA-83C1-EA22-157BC16071B0}"/>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65" name="Tekstfelt 1964">
                    <a:extLst>
                      <a:ext uri="{FF2B5EF4-FFF2-40B4-BE49-F238E27FC236}">
                        <a16:creationId xmlns:a16="http://schemas.microsoft.com/office/drawing/2014/main" id="{36DDAA94-749C-B598-D9C2-77B8E690E2EF}"/>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66" name="Tekstfelt 1965">
                    <a:extLst>
                      <a:ext uri="{FF2B5EF4-FFF2-40B4-BE49-F238E27FC236}">
                        <a16:creationId xmlns:a16="http://schemas.microsoft.com/office/drawing/2014/main" id="{908AB9D6-B468-70B9-9F98-DF4AC3BF594D}"/>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67" name="Tekstfelt 1966">
                    <a:extLst>
                      <a:ext uri="{FF2B5EF4-FFF2-40B4-BE49-F238E27FC236}">
                        <a16:creationId xmlns:a16="http://schemas.microsoft.com/office/drawing/2014/main" id="{0F5DA49D-F291-77FA-F309-8784F66287D2}"/>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68" name="Tekstfelt 1967">
                    <a:extLst>
                      <a:ext uri="{FF2B5EF4-FFF2-40B4-BE49-F238E27FC236}">
                        <a16:creationId xmlns:a16="http://schemas.microsoft.com/office/drawing/2014/main" id="{72E0B350-7967-A330-8D20-70970516D404}"/>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69" name="Tekstfelt 1968">
                    <a:extLst>
                      <a:ext uri="{FF2B5EF4-FFF2-40B4-BE49-F238E27FC236}">
                        <a16:creationId xmlns:a16="http://schemas.microsoft.com/office/drawing/2014/main" id="{F074FA4D-25BD-DC0C-60F8-4CA491F193D9}"/>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70" name="Tekstfelt 1969">
                    <a:extLst>
                      <a:ext uri="{FF2B5EF4-FFF2-40B4-BE49-F238E27FC236}">
                        <a16:creationId xmlns:a16="http://schemas.microsoft.com/office/drawing/2014/main" id="{1A1509F1-6F66-6081-ABA1-F91C76C005C4}"/>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71" name="Tekstfelt 1970">
                    <a:extLst>
                      <a:ext uri="{FF2B5EF4-FFF2-40B4-BE49-F238E27FC236}">
                        <a16:creationId xmlns:a16="http://schemas.microsoft.com/office/drawing/2014/main" id="{E020D69A-1F68-50CB-4E2B-32A803C2C02F}"/>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72" name="Tekstfelt 1971">
                    <a:extLst>
                      <a:ext uri="{FF2B5EF4-FFF2-40B4-BE49-F238E27FC236}">
                        <a16:creationId xmlns:a16="http://schemas.microsoft.com/office/drawing/2014/main" id="{48BB28A1-2967-0EC6-77A5-8A27F9739614}"/>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73" name="Tekstfelt 1972">
                    <a:extLst>
                      <a:ext uri="{FF2B5EF4-FFF2-40B4-BE49-F238E27FC236}">
                        <a16:creationId xmlns:a16="http://schemas.microsoft.com/office/drawing/2014/main" id="{DC0CE399-071B-671E-4A84-9C12C3B540A4}"/>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74" name="Tekstfelt 1973">
                    <a:extLst>
                      <a:ext uri="{FF2B5EF4-FFF2-40B4-BE49-F238E27FC236}">
                        <a16:creationId xmlns:a16="http://schemas.microsoft.com/office/drawing/2014/main" id="{E23F364A-7109-7FFF-F69B-412B62BC4CCA}"/>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75" name="Tekstfelt 1974">
                    <a:extLst>
                      <a:ext uri="{FF2B5EF4-FFF2-40B4-BE49-F238E27FC236}">
                        <a16:creationId xmlns:a16="http://schemas.microsoft.com/office/drawing/2014/main" id="{D669EA77-5FA8-40E5-783A-EF390C4F715D}"/>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76" name="Tekstfelt 1975">
                    <a:extLst>
                      <a:ext uri="{FF2B5EF4-FFF2-40B4-BE49-F238E27FC236}">
                        <a16:creationId xmlns:a16="http://schemas.microsoft.com/office/drawing/2014/main" id="{E8CC1F53-6AAF-BF2C-A478-5913721F5179}"/>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977" name="Tekstfelt 1976">
                    <a:extLst>
                      <a:ext uri="{FF2B5EF4-FFF2-40B4-BE49-F238E27FC236}">
                        <a16:creationId xmlns:a16="http://schemas.microsoft.com/office/drawing/2014/main" id="{51F38F6D-277D-485A-BCA5-43ACC9A4E92D}"/>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978" name="Tekstfelt 1977">
                    <a:extLst>
                      <a:ext uri="{FF2B5EF4-FFF2-40B4-BE49-F238E27FC236}">
                        <a16:creationId xmlns:a16="http://schemas.microsoft.com/office/drawing/2014/main" id="{3E6DBF5A-E778-2F28-2B7D-4A6F6ADDF983}"/>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43" name="Tekstfelt 1942">
                  <a:extLst>
                    <a:ext uri="{FF2B5EF4-FFF2-40B4-BE49-F238E27FC236}">
                      <a16:creationId xmlns:a16="http://schemas.microsoft.com/office/drawing/2014/main" id="{69E09BD0-DFF1-3399-D322-3D1E95197D09}"/>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44" name="Tekstfelt 1943">
                  <a:extLst>
                    <a:ext uri="{FF2B5EF4-FFF2-40B4-BE49-F238E27FC236}">
                      <a16:creationId xmlns:a16="http://schemas.microsoft.com/office/drawing/2014/main" id="{360F1686-360B-A974-0B4E-F0E244389E32}"/>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45" name="Tekstfelt 1944">
                  <a:extLst>
                    <a:ext uri="{FF2B5EF4-FFF2-40B4-BE49-F238E27FC236}">
                      <a16:creationId xmlns:a16="http://schemas.microsoft.com/office/drawing/2014/main" id="{FE19FA82-E6E0-E491-F4CA-0AE51406FB33}"/>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4" name="Gruppe 1833">
                <a:extLst>
                  <a:ext uri="{FF2B5EF4-FFF2-40B4-BE49-F238E27FC236}">
                    <a16:creationId xmlns:a16="http://schemas.microsoft.com/office/drawing/2014/main" id="{9421756A-DAC6-0A7B-09F1-CB2FAE73B3C4}"/>
                  </a:ext>
                </a:extLst>
              </p:cNvPr>
              <p:cNvGrpSpPr/>
              <p:nvPr/>
            </p:nvGrpSpPr>
            <p:grpSpPr>
              <a:xfrm>
                <a:off x="732574" y="1038389"/>
                <a:ext cx="641389" cy="5216305"/>
                <a:chOff x="2892468" y="1032983"/>
                <a:chExt cx="641389" cy="5216305"/>
              </a:xfrm>
            </p:grpSpPr>
            <p:grpSp>
              <p:nvGrpSpPr>
                <p:cNvPr id="1905" name="Gruppe 1904">
                  <a:extLst>
                    <a:ext uri="{FF2B5EF4-FFF2-40B4-BE49-F238E27FC236}">
                      <a16:creationId xmlns:a16="http://schemas.microsoft.com/office/drawing/2014/main" id="{48E1BAF9-6EB5-4480-66E3-A891D87F1CB9}"/>
                    </a:ext>
                  </a:extLst>
                </p:cNvPr>
                <p:cNvGrpSpPr/>
                <p:nvPr/>
              </p:nvGrpSpPr>
              <p:grpSpPr>
                <a:xfrm>
                  <a:off x="2892468" y="1032983"/>
                  <a:ext cx="641389" cy="5216305"/>
                  <a:chOff x="3475384" y="1188399"/>
                  <a:chExt cx="641389" cy="5216305"/>
                </a:xfrm>
              </p:grpSpPr>
              <p:sp>
                <p:nvSpPr>
                  <p:cNvPr id="1909" name="Tekstfelt 1908">
                    <a:extLst>
                      <a:ext uri="{FF2B5EF4-FFF2-40B4-BE49-F238E27FC236}">
                        <a16:creationId xmlns:a16="http://schemas.microsoft.com/office/drawing/2014/main" id="{EF08B589-F3F7-8E48-9839-92A444364469}"/>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10" name="Tekstfelt 1909">
                    <a:extLst>
                      <a:ext uri="{FF2B5EF4-FFF2-40B4-BE49-F238E27FC236}">
                        <a16:creationId xmlns:a16="http://schemas.microsoft.com/office/drawing/2014/main" id="{A1CE932C-8F91-A597-E16B-F63DFC8CCD45}"/>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11" name="Tekstfelt 1910">
                    <a:extLst>
                      <a:ext uri="{FF2B5EF4-FFF2-40B4-BE49-F238E27FC236}">
                        <a16:creationId xmlns:a16="http://schemas.microsoft.com/office/drawing/2014/main" id="{7DA593CE-90E2-0B17-4B93-690A7FA157EA}"/>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12" name="Tekstfelt 1911">
                    <a:extLst>
                      <a:ext uri="{FF2B5EF4-FFF2-40B4-BE49-F238E27FC236}">
                        <a16:creationId xmlns:a16="http://schemas.microsoft.com/office/drawing/2014/main" id="{626EDC7A-48AC-03A4-DE41-D2698C069519}"/>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13" name="Tekstfelt 1912">
                    <a:extLst>
                      <a:ext uri="{FF2B5EF4-FFF2-40B4-BE49-F238E27FC236}">
                        <a16:creationId xmlns:a16="http://schemas.microsoft.com/office/drawing/2014/main" id="{2AB4FFD4-A95C-BAFF-C2BC-4900623C95C0}"/>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14" name="Tekstfelt 1913">
                    <a:extLst>
                      <a:ext uri="{FF2B5EF4-FFF2-40B4-BE49-F238E27FC236}">
                        <a16:creationId xmlns:a16="http://schemas.microsoft.com/office/drawing/2014/main" id="{67776623-FC53-35A0-C03C-5486F168D6B2}"/>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15" name="Tekstfelt 1914">
                    <a:extLst>
                      <a:ext uri="{FF2B5EF4-FFF2-40B4-BE49-F238E27FC236}">
                        <a16:creationId xmlns:a16="http://schemas.microsoft.com/office/drawing/2014/main" id="{8AC89495-D513-F044-9FD0-974E42A4F3A6}"/>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16" name="Tekstfelt 1915">
                    <a:extLst>
                      <a:ext uri="{FF2B5EF4-FFF2-40B4-BE49-F238E27FC236}">
                        <a16:creationId xmlns:a16="http://schemas.microsoft.com/office/drawing/2014/main" id="{F68A0CAC-310A-B708-FEEF-D3147667E99B}"/>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17" name="Tekstfelt 1916">
                    <a:extLst>
                      <a:ext uri="{FF2B5EF4-FFF2-40B4-BE49-F238E27FC236}">
                        <a16:creationId xmlns:a16="http://schemas.microsoft.com/office/drawing/2014/main" id="{79FFE8C8-51AC-D4F3-06B4-22E826FAEF6C}"/>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18" name="Tekstfelt 1917">
                    <a:extLst>
                      <a:ext uri="{FF2B5EF4-FFF2-40B4-BE49-F238E27FC236}">
                        <a16:creationId xmlns:a16="http://schemas.microsoft.com/office/drawing/2014/main" id="{46316BFA-26B8-E03A-6515-FD227CCD7736}"/>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19" name="Tekstfelt 1918">
                    <a:extLst>
                      <a:ext uri="{FF2B5EF4-FFF2-40B4-BE49-F238E27FC236}">
                        <a16:creationId xmlns:a16="http://schemas.microsoft.com/office/drawing/2014/main" id="{C28014EB-E430-5E30-5F7A-2AAA50C23A44}"/>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20" name="Tekstfelt 1919">
                    <a:extLst>
                      <a:ext uri="{FF2B5EF4-FFF2-40B4-BE49-F238E27FC236}">
                        <a16:creationId xmlns:a16="http://schemas.microsoft.com/office/drawing/2014/main" id="{CCFDE840-56F2-FAA5-BDBE-74711CDC150E}"/>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21" name="Tekstfelt 1920">
                    <a:extLst>
                      <a:ext uri="{FF2B5EF4-FFF2-40B4-BE49-F238E27FC236}">
                        <a16:creationId xmlns:a16="http://schemas.microsoft.com/office/drawing/2014/main" id="{1619A67A-5B66-ED18-90A8-4B85592E6BA9}"/>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22" name="Tekstfelt 1921">
                    <a:extLst>
                      <a:ext uri="{FF2B5EF4-FFF2-40B4-BE49-F238E27FC236}">
                        <a16:creationId xmlns:a16="http://schemas.microsoft.com/office/drawing/2014/main" id="{14EC67E3-17CB-EDD9-7476-325A26CFC588}"/>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23" name="Tekstfelt 1922">
                    <a:extLst>
                      <a:ext uri="{FF2B5EF4-FFF2-40B4-BE49-F238E27FC236}">
                        <a16:creationId xmlns:a16="http://schemas.microsoft.com/office/drawing/2014/main" id="{861DDE12-8AB3-B4AF-CD18-E14DAD8DDFBC}"/>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24" name="Tekstfelt 1923">
                    <a:extLst>
                      <a:ext uri="{FF2B5EF4-FFF2-40B4-BE49-F238E27FC236}">
                        <a16:creationId xmlns:a16="http://schemas.microsoft.com/office/drawing/2014/main" id="{4D06E8C3-0ACE-0824-CC9D-519DD817AFD6}"/>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25" name="Tekstfelt 1924">
                    <a:extLst>
                      <a:ext uri="{FF2B5EF4-FFF2-40B4-BE49-F238E27FC236}">
                        <a16:creationId xmlns:a16="http://schemas.microsoft.com/office/drawing/2014/main" id="{58BA688C-D3DA-4880-2F3E-9702826A0CD4}"/>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26" name="Tekstfelt 1925">
                    <a:extLst>
                      <a:ext uri="{FF2B5EF4-FFF2-40B4-BE49-F238E27FC236}">
                        <a16:creationId xmlns:a16="http://schemas.microsoft.com/office/drawing/2014/main" id="{140615E5-AF8D-9A64-0C4A-06CC29E3E84E}"/>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27" name="Tekstfelt 1926">
                    <a:extLst>
                      <a:ext uri="{FF2B5EF4-FFF2-40B4-BE49-F238E27FC236}">
                        <a16:creationId xmlns:a16="http://schemas.microsoft.com/office/drawing/2014/main" id="{C111BC74-92CE-622B-BEBA-AA2C98CC0E53}"/>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28" name="Tekstfelt 1927">
                    <a:extLst>
                      <a:ext uri="{FF2B5EF4-FFF2-40B4-BE49-F238E27FC236}">
                        <a16:creationId xmlns:a16="http://schemas.microsoft.com/office/drawing/2014/main" id="{2DE37527-BDCA-7FD2-8D15-0997B9C6ADAC}"/>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29" name="Tekstfelt 1928">
                    <a:extLst>
                      <a:ext uri="{FF2B5EF4-FFF2-40B4-BE49-F238E27FC236}">
                        <a16:creationId xmlns:a16="http://schemas.microsoft.com/office/drawing/2014/main" id="{5303BDE6-B91A-669A-E0E2-C06F5F086F34}"/>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30" name="Tekstfelt 1929">
                    <a:extLst>
                      <a:ext uri="{FF2B5EF4-FFF2-40B4-BE49-F238E27FC236}">
                        <a16:creationId xmlns:a16="http://schemas.microsoft.com/office/drawing/2014/main" id="{532F87F8-5E84-470A-6AB6-3FA20F06DFFD}"/>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31" name="Tekstfelt 1930">
                    <a:extLst>
                      <a:ext uri="{FF2B5EF4-FFF2-40B4-BE49-F238E27FC236}">
                        <a16:creationId xmlns:a16="http://schemas.microsoft.com/office/drawing/2014/main" id="{101E1636-3D5E-21EC-58D4-277A646B3F7B}"/>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32" name="Tekstfelt 1931">
                    <a:extLst>
                      <a:ext uri="{FF2B5EF4-FFF2-40B4-BE49-F238E27FC236}">
                        <a16:creationId xmlns:a16="http://schemas.microsoft.com/office/drawing/2014/main" id="{2AF199A0-2340-4F42-952F-427101220B66}"/>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33" name="Tekstfelt 1932">
                    <a:extLst>
                      <a:ext uri="{FF2B5EF4-FFF2-40B4-BE49-F238E27FC236}">
                        <a16:creationId xmlns:a16="http://schemas.microsoft.com/office/drawing/2014/main" id="{5CC3B363-F8D0-CF32-1592-F32080C63D15}"/>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34" name="Tekstfelt 1933">
                    <a:extLst>
                      <a:ext uri="{FF2B5EF4-FFF2-40B4-BE49-F238E27FC236}">
                        <a16:creationId xmlns:a16="http://schemas.microsoft.com/office/drawing/2014/main" id="{ABD55FC0-15C4-B1B9-F021-90E2E703B4D8}"/>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35" name="Tekstfelt 1934">
                    <a:extLst>
                      <a:ext uri="{FF2B5EF4-FFF2-40B4-BE49-F238E27FC236}">
                        <a16:creationId xmlns:a16="http://schemas.microsoft.com/office/drawing/2014/main" id="{C0555642-54A7-96E0-81A0-677081451A07}"/>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36" name="Tekstfelt 1935">
                    <a:extLst>
                      <a:ext uri="{FF2B5EF4-FFF2-40B4-BE49-F238E27FC236}">
                        <a16:creationId xmlns:a16="http://schemas.microsoft.com/office/drawing/2014/main" id="{C2154AD7-F061-D597-9697-6C2B1CF5ECBC}"/>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37" name="Tekstfelt 1936">
                    <a:extLst>
                      <a:ext uri="{FF2B5EF4-FFF2-40B4-BE49-F238E27FC236}">
                        <a16:creationId xmlns:a16="http://schemas.microsoft.com/office/drawing/2014/main" id="{8BE3DB74-4BF1-79EE-FD81-05EA39B4C990}"/>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38" name="Tekstfelt 1937">
                    <a:extLst>
                      <a:ext uri="{FF2B5EF4-FFF2-40B4-BE49-F238E27FC236}">
                        <a16:creationId xmlns:a16="http://schemas.microsoft.com/office/drawing/2014/main" id="{B43BFE46-4A3B-CD24-A30A-3336327A70C2}"/>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39" name="Tekstfelt 1938">
                    <a:extLst>
                      <a:ext uri="{FF2B5EF4-FFF2-40B4-BE49-F238E27FC236}">
                        <a16:creationId xmlns:a16="http://schemas.microsoft.com/office/drawing/2014/main" id="{EF23943A-1A68-3315-0D69-6773A12BA008}"/>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40" name="Tekstfelt 1939">
                    <a:extLst>
                      <a:ext uri="{FF2B5EF4-FFF2-40B4-BE49-F238E27FC236}">
                        <a16:creationId xmlns:a16="http://schemas.microsoft.com/office/drawing/2014/main" id="{CEACE411-67BB-994A-008B-0B997A9C5D52}"/>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41" name="Tekstfelt 1940">
                    <a:extLst>
                      <a:ext uri="{FF2B5EF4-FFF2-40B4-BE49-F238E27FC236}">
                        <a16:creationId xmlns:a16="http://schemas.microsoft.com/office/drawing/2014/main" id="{4F6A6322-9A6D-A28C-EE36-5A8405A717CE}"/>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906" name="Tekstfelt 1905">
                  <a:extLst>
                    <a:ext uri="{FF2B5EF4-FFF2-40B4-BE49-F238E27FC236}">
                      <a16:creationId xmlns:a16="http://schemas.microsoft.com/office/drawing/2014/main" id="{C874A62F-ABFF-4387-400B-B5FCD831544B}"/>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07" name="Tekstfelt 1906">
                  <a:extLst>
                    <a:ext uri="{FF2B5EF4-FFF2-40B4-BE49-F238E27FC236}">
                      <a16:creationId xmlns:a16="http://schemas.microsoft.com/office/drawing/2014/main" id="{147651AB-F555-07B3-1332-5C9261E0AF66}"/>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08" name="Tekstfelt 1907">
                  <a:extLst>
                    <a:ext uri="{FF2B5EF4-FFF2-40B4-BE49-F238E27FC236}">
                      <a16:creationId xmlns:a16="http://schemas.microsoft.com/office/drawing/2014/main" id="{F0D54858-5C29-F7E6-3484-368BDBFFD1F9}"/>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5" name="Gruppe 1834">
                <a:extLst>
                  <a:ext uri="{FF2B5EF4-FFF2-40B4-BE49-F238E27FC236}">
                    <a16:creationId xmlns:a16="http://schemas.microsoft.com/office/drawing/2014/main" id="{C076636E-D228-1E55-FF0E-C1AFC21B5C8C}"/>
                  </a:ext>
                </a:extLst>
              </p:cNvPr>
              <p:cNvGrpSpPr/>
              <p:nvPr/>
            </p:nvGrpSpPr>
            <p:grpSpPr>
              <a:xfrm>
                <a:off x="286844" y="1475337"/>
                <a:ext cx="641389" cy="4783755"/>
                <a:chOff x="2892468" y="1465533"/>
                <a:chExt cx="641389" cy="4783755"/>
              </a:xfrm>
            </p:grpSpPr>
            <p:grpSp>
              <p:nvGrpSpPr>
                <p:cNvPr id="1871" name="Gruppe 1870">
                  <a:extLst>
                    <a:ext uri="{FF2B5EF4-FFF2-40B4-BE49-F238E27FC236}">
                      <a16:creationId xmlns:a16="http://schemas.microsoft.com/office/drawing/2014/main" id="{E7847685-2C9F-14AC-1092-97A12E350076}"/>
                    </a:ext>
                  </a:extLst>
                </p:cNvPr>
                <p:cNvGrpSpPr/>
                <p:nvPr/>
              </p:nvGrpSpPr>
              <p:grpSpPr>
                <a:xfrm>
                  <a:off x="2892468" y="1465533"/>
                  <a:ext cx="641389" cy="4783755"/>
                  <a:chOff x="3475384" y="1620949"/>
                  <a:chExt cx="641389" cy="4783755"/>
                </a:xfrm>
              </p:grpSpPr>
              <p:sp>
                <p:nvSpPr>
                  <p:cNvPr id="1875" name="Tekstfelt 1874">
                    <a:extLst>
                      <a:ext uri="{FF2B5EF4-FFF2-40B4-BE49-F238E27FC236}">
                        <a16:creationId xmlns:a16="http://schemas.microsoft.com/office/drawing/2014/main" id="{4C5D0860-D3B6-D41F-ECA2-787B4CB06F0A}"/>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76" name="Tekstfelt 1875">
                    <a:extLst>
                      <a:ext uri="{FF2B5EF4-FFF2-40B4-BE49-F238E27FC236}">
                        <a16:creationId xmlns:a16="http://schemas.microsoft.com/office/drawing/2014/main" id="{B30200BE-A28B-4217-1FD6-DFF5C5258438}"/>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77" name="Tekstfelt 1876">
                    <a:extLst>
                      <a:ext uri="{FF2B5EF4-FFF2-40B4-BE49-F238E27FC236}">
                        <a16:creationId xmlns:a16="http://schemas.microsoft.com/office/drawing/2014/main" id="{632C3CFB-2F5D-76F5-C623-61D5B4499E3B}"/>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78" name="Tekstfelt 1877">
                    <a:extLst>
                      <a:ext uri="{FF2B5EF4-FFF2-40B4-BE49-F238E27FC236}">
                        <a16:creationId xmlns:a16="http://schemas.microsoft.com/office/drawing/2014/main" id="{E031A218-A0FD-DDB1-F084-18A33AFF1F1A}"/>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79" name="Tekstfelt 1878">
                    <a:extLst>
                      <a:ext uri="{FF2B5EF4-FFF2-40B4-BE49-F238E27FC236}">
                        <a16:creationId xmlns:a16="http://schemas.microsoft.com/office/drawing/2014/main" id="{BFAECE92-C360-740A-26A1-86EA9E138009}"/>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80" name="Tekstfelt 1879">
                    <a:extLst>
                      <a:ext uri="{FF2B5EF4-FFF2-40B4-BE49-F238E27FC236}">
                        <a16:creationId xmlns:a16="http://schemas.microsoft.com/office/drawing/2014/main" id="{5FB65C03-B39A-78E9-728C-66589849B1B9}"/>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81" name="Tekstfelt 1880">
                    <a:extLst>
                      <a:ext uri="{FF2B5EF4-FFF2-40B4-BE49-F238E27FC236}">
                        <a16:creationId xmlns:a16="http://schemas.microsoft.com/office/drawing/2014/main" id="{436C67E3-E970-AB65-F15C-F0F5B0DF2AEE}"/>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82" name="Tekstfelt 1881">
                    <a:extLst>
                      <a:ext uri="{FF2B5EF4-FFF2-40B4-BE49-F238E27FC236}">
                        <a16:creationId xmlns:a16="http://schemas.microsoft.com/office/drawing/2014/main" id="{4094B8A2-2190-528A-EB15-26757AD08248}"/>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83" name="Tekstfelt 1882">
                    <a:extLst>
                      <a:ext uri="{FF2B5EF4-FFF2-40B4-BE49-F238E27FC236}">
                        <a16:creationId xmlns:a16="http://schemas.microsoft.com/office/drawing/2014/main" id="{660EE29B-2E50-EF46-8DF9-0B9720289D01}"/>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84" name="Tekstfelt 1883">
                    <a:extLst>
                      <a:ext uri="{FF2B5EF4-FFF2-40B4-BE49-F238E27FC236}">
                        <a16:creationId xmlns:a16="http://schemas.microsoft.com/office/drawing/2014/main" id="{0201AA0F-D68F-22B0-C75C-5B846CCF3E42}"/>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85" name="Tekstfelt 1884">
                    <a:extLst>
                      <a:ext uri="{FF2B5EF4-FFF2-40B4-BE49-F238E27FC236}">
                        <a16:creationId xmlns:a16="http://schemas.microsoft.com/office/drawing/2014/main" id="{841C4020-00C5-8BEA-416F-124FD529A52B}"/>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86" name="Tekstfelt 1885">
                    <a:extLst>
                      <a:ext uri="{FF2B5EF4-FFF2-40B4-BE49-F238E27FC236}">
                        <a16:creationId xmlns:a16="http://schemas.microsoft.com/office/drawing/2014/main" id="{E524FA6D-D91C-321E-1F36-D83B776DDCE3}"/>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87" name="Tekstfelt 1886">
                    <a:extLst>
                      <a:ext uri="{FF2B5EF4-FFF2-40B4-BE49-F238E27FC236}">
                        <a16:creationId xmlns:a16="http://schemas.microsoft.com/office/drawing/2014/main" id="{FF079DDD-D686-0424-05F2-C6A4EFF640A7}"/>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88" name="Tekstfelt 1887">
                    <a:extLst>
                      <a:ext uri="{FF2B5EF4-FFF2-40B4-BE49-F238E27FC236}">
                        <a16:creationId xmlns:a16="http://schemas.microsoft.com/office/drawing/2014/main" id="{B9573122-1937-A942-99BE-C63CFD42C059}"/>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89" name="Tekstfelt 1888">
                    <a:extLst>
                      <a:ext uri="{FF2B5EF4-FFF2-40B4-BE49-F238E27FC236}">
                        <a16:creationId xmlns:a16="http://schemas.microsoft.com/office/drawing/2014/main" id="{10134A79-D799-DFF5-0362-D7BEEF6F9E76}"/>
                      </a:ext>
                    </a:extLst>
                  </p:cNvPr>
                  <p:cNvSpPr txBox="1"/>
                  <p:nvPr/>
                </p:nvSpPr>
                <p:spPr>
                  <a:xfrm>
                    <a:off x="3502242" y="3790057"/>
                    <a:ext cx="518091"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90" name="Tekstfelt 1889">
                    <a:extLst>
                      <a:ext uri="{FF2B5EF4-FFF2-40B4-BE49-F238E27FC236}">
                        <a16:creationId xmlns:a16="http://schemas.microsoft.com/office/drawing/2014/main" id="{0E556F26-091F-E933-F7A9-8CCF8822495B}"/>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91" name="Tekstfelt 1890">
                    <a:extLst>
                      <a:ext uri="{FF2B5EF4-FFF2-40B4-BE49-F238E27FC236}">
                        <a16:creationId xmlns:a16="http://schemas.microsoft.com/office/drawing/2014/main" id="{D6EAB08D-1A7B-3FA3-C02E-C65AC0A56F5F}"/>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92" name="Tekstfelt 1891">
                    <a:extLst>
                      <a:ext uri="{FF2B5EF4-FFF2-40B4-BE49-F238E27FC236}">
                        <a16:creationId xmlns:a16="http://schemas.microsoft.com/office/drawing/2014/main" id="{261EE4B9-DDC0-434D-82D5-40E8F0826B04}"/>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93" name="Tekstfelt 1892">
                    <a:extLst>
                      <a:ext uri="{FF2B5EF4-FFF2-40B4-BE49-F238E27FC236}">
                        <a16:creationId xmlns:a16="http://schemas.microsoft.com/office/drawing/2014/main" id="{94F2CBF6-15C3-6223-89CC-475139A3D287}"/>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94" name="Tekstfelt 1893">
                    <a:extLst>
                      <a:ext uri="{FF2B5EF4-FFF2-40B4-BE49-F238E27FC236}">
                        <a16:creationId xmlns:a16="http://schemas.microsoft.com/office/drawing/2014/main" id="{9820F777-0D25-4368-9878-548F9E591685}"/>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95" name="Tekstfelt 1894">
                    <a:extLst>
                      <a:ext uri="{FF2B5EF4-FFF2-40B4-BE49-F238E27FC236}">
                        <a16:creationId xmlns:a16="http://schemas.microsoft.com/office/drawing/2014/main" id="{5F39C345-B8FD-1D73-4816-83821FA1F955}"/>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96" name="Tekstfelt 1895">
                    <a:extLst>
                      <a:ext uri="{FF2B5EF4-FFF2-40B4-BE49-F238E27FC236}">
                        <a16:creationId xmlns:a16="http://schemas.microsoft.com/office/drawing/2014/main" id="{BD0DED5E-4642-1015-BF57-4CDFDBCC26B1}"/>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97" name="Tekstfelt 1896">
                    <a:extLst>
                      <a:ext uri="{FF2B5EF4-FFF2-40B4-BE49-F238E27FC236}">
                        <a16:creationId xmlns:a16="http://schemas.microsoft.com/office/drawing/2014/main" id="{37A891EB-AEA1-697A-B6B4-F3C831F29A8D}"/>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98" name="Tekstfelt 1897">
                    <a:extLst>
                      <a:ext uri="{FF2B5EF4-FFF2-40B4-BE49-F238E27FC236}">
                        <a16:creationId xmlns:a16="http://schemas.microsoft.com/office/drawing/2014/main" id="{A4F0E560-3CB0-338E-3103-E70BFEBA5697}"/>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99" name="Tekstfelt 1898">
                    <a:extLst>
                      <a:ext uri="{FF2B5EF4-FFF2-40B4-BE49-F238E27FC236}">
                        <a16:creationId xmlns:a16="http://schemas.microsoft.com/office/drawing/2014/main" id="{4DA53950-2643-A21A-B14F-CEC17C27774E}"/>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00" name="Tekstfelt 1899">
                    <a:extLst>
                      <a:ext uri="{FF2B5EF4-FFF2-40B4-BE49-F238E27FC236}">
                        <a16:creationId xmlns:a16="http://schemas.microsoft.com/office/drawing/2014/main" id="{43449F5C-CE5B-42C7-4FBD-1FE9D0F0649A}"/>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01" name="Tekstfelt 1900">
                    <a:extLst>
                      <a:ext uri="{FF2B5EF4-FFF2-40B4-BE49-F238E27FC236}">
                        <a16:creationId xmlns:a16="http://schemas.microsoft.com/office/drawing/2014/main" id="{7A97E822-7FE0-33DC-2891-32233627FBCC}"/>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02" name="Tekstfelt 1901">
                    <a:extLst>
                      <a:ext uri="{FF2B5EF4-FFF2-40B4-BE49-F238E27FC236}">
                        <a16:creationId xmlns:a16="http://schemas.microsoft.com/office/drawing/2014/main" id="{335CBEAB-4E26-640A-9A1A-2A21B6EFD1C6}"/>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03" name="Tekstfelt 1902">
                    <a:extLst>
                      <a:ext uri="{FF2B5EF4-FFF2-40B4-BE49-F238E27FC236}">
                        <a16:creationId xmlns:a16="http://schemas.microsoft.com/office/drawing/2014/main" id="{70EE284E-774E-BCA9-B406-405ED4174D8B}"/>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04" name="Tekstfelt 1903">
                    <a:extLst>
                      <a:ext uri="{FF2B5EF4-FFF2-40B4-BE49-F238E27FC236}">
                        <a16:creationId xmlns:a16="http://schemas.microsoft.com/office/drawing/2014/main" id="{5F8BC3D7-381D-C6A7-9618-1F7465AEDE48}"/>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72" name="Tekstfelt 1871">
                  <a:extLst>
                    <a:ext uri="{FF2B5EF4-FFF2-40B4-BE49-F238E27FC236}">
                      <a16:creationId xmlns:a16="http://schemas.microsoft.com/office/drawing/2014/main" id="{FE11057E-7BA3-C649-9301-E5B67BC34577}"/>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73" name="Tekstfelt 1872">
                  <a:extLst>
                    <a:ext uri="{FF2B5EF4-FFF2-40B4-BE49-F238E27FC236}">
                      <a16:creationId xmlns:a16="http://schemas.microsoft.com/office/drawing/2014/main" id="{27A9E005-9E6C-259D-5CAA-79263A28ACD8}"/>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74" name="Tekstfelt 1873">
                  <a:extLst>
                    <a:ext uri="{FF2B5EF4-FFF2-40B4-BE49-F238E27FC236}">
                      <a16:creationId xmlns:a16="http://schemas.microsoft.com/office/drawing/2014/main" id="{2D116708-5372-7458-ED2D-22042C3B4743}"/>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6" name="Gruppe 1835">
                <a:extLst>
                  <a:ext uri="{FF2B5EF4-FFF2-40B4-BE49-F238E27FC236}">
                    <a16:creationId xmlns:a16="http://schemas.microsoft.com/office/drawing/2014/main" id="{E4EB6CFD-4C49-8A28-4319-D9E6B34CF90D}"/>
                  </a:ext>
                </a:extLst>
              </p:cNvPr>
              <p:cNvGrpSpPr/>
              <p:nvPr/>
            </p:nvGrpSpPr>
            <p:grpSpPr>
              <a:xfrm>
                <a:off x="-136438" y="1476215"/>
                <a:ext cx="641389" cy="4783755"/>
                <a:chOff x="2892468" y="1465533"/>
                <a:chExt cx="641389" cy="4783755"/>
              </a:xfrm>
            </p:grpSpPr>
            <p:grpSp>
              <p:nvGrpSpPr>
                <p:cNvPr id="1837" name="Gruppe 1836">
                  <a:extLst>
                    <a:ext uri="{FF2B5EF4-FFF2-40B4-BE49-F238E27FC236}">
                      <a16:creationId xmlns:a16="http://schemas.microsoft.com/office/drawing/2014/main" id="{2946A9EE-E28C-296E-B3E4-C263CDC593BE}"/>
                    </a:ext>
                  </a:extLst>
                </p:cNvPr>
                <p:cNvGrpSpPr/>
                <p:nvPr/>
              </p:nvGrpSpPr>
              <p:grpSpPr>
                <a:xfrm>
                  <a:off x="2892468" y="1465533"/>
                  <a:ext cx="641389" cy="4783755"/>
                  <a:chOff x="3475384" y="1620949"/>
                  <a:chExt cx="641389" cy="4783755"/>
                </a:xfrm>
              </p:grpSpPr>
              <p:sp>
                <p:nvSpPr>
                  <p:cNvPr id="1841" name="Tekstfelt 1840">
                    <a:extLst>
                      <a:ext uri="{FF2B5EF4-FFF2-40B4-BE49-F238E27FC236}">
                        <a16:creationId xmlns:a16="http://schemas.microsoft.com/office/drawing/2014/main" id="{A4EE5FF4-2D4B-6BC4-CCFD-57DFBFD0D604}"/>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42" name="Tekstfelt 1841">
                    <a:extLst>
                      <a:ext uri="{FF2B5EF4-FFF2-40B4-BE49-F238E27FC236}">
                        <a16:creationId xmlns:a16="http://schemas.microsoft.com/office/drawing/2014/main" id="{66379F75-C1FC-4083-1833-298D0A4ECD61}"/>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43" name="Tekstfelt 1842">
                    <a:extLst>
                      <a:ext uri="{FF2B5EF4-FFF2-40B4-BE49-F238E27FC236}">
                        <a16:creationId xmlns:a16="http://schemas.microsoft.com/office/drawing/2014/main" id="{579BC671-7979-5FAD-57C5-F2DFF897A787}"/>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44" name="Tekstfelt 1843">
                    <a:extLst>
                      <a:ext uri="{FF2B5EF4-FFF2-40B4-BE49-F238E27FC236}">
                        <a16:creationId xmlns:a16="http://schemas.microsoft.com/office/drawing/2014/main" id="{3D845B08-BC79-8B32-7429-2E5A41D49958}"/>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45" name="Tekstfelt 1844">
                    <a:extLst>
                      <a:ext uri="{FF2B5EF4-FFF2-40B4-BE49-F238E27FC236}">
                        <a16:creationId xmlns:a16="http://schemas.microsoft.com/office/drawing/2014/main" id="{07268BD8-D74C-13A8-2E8A-EFB7636BDBB6}"/>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46" name="Tekstfelt 1845">
                    <a:extLst>
                      <a:ext uri="{FF2B5EF4-FFF2-40B4-BE49-F238E27FC236}">
                        <a16:creationId xmlns:a16="http://schemas.microsoft.com/office/drawing/2014/main" id="{EC66446F-3F65-B117-8085-188E5E2E53E8}"/>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47" name="Tekstfelt 1846">
                    <a:extLst>
                      <a:ext uri="{FF2B5EF4-FFF2-40B4-BE49-F238E27FC236}">
                        <a16:creationId xmlns:a16="http://schemas.microsoft.com/office/drawing/2014/main" id="{95B89565-BD6D-91DD-2688-E4933AA65859}"/>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48" name="Tekstfelt 1847">
                    <a:extLst>
                      <a:ext uri="{FF2B5EF4-FFF2-40B4-BE49-F238E27FC236}">
                        <a16:creationId xmlns:a16="http://schemas.microsoft.com/office/drawing/2014/main" id="{9B599AB8-6C17-834B-7AA3-D1DA4C872590}"/>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49" name="Tekstfelt 1848">
                    <a:extLst>
                      <a:ext uri="{FF2B5EF4-FFF2-40B4-BE49-F238E27FC236}">
                        <a16:creationId xmlns:a16="http://schemas.microsoft.com/office/drawing/2014/main" id="{9920042E-176B-2DEA-173A-35C88AA1B0EB}"/>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50" name="Tekstfelt 1849">
                    <a:extLst>
                      <a:ext uri="{FF2B5EF4-FFF2-40B4-BE49-F238E27FC236}">
                        <a16:creationId xmlns:a16="http://schemas.microsoft.com/office/drawing/2014/main" id="{3792BF26-3617-8C83-06A5-68EE900F36F9}"/>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51" name="Tekstfelt 1850">
                    <a:extLst>
                      <a:ext uri="{FF2B5EF4-FFF2-40B4-BE49-F238E27FC236}">
                        <a16:creationId xmlns:a16="http://schemas.microsoft.com/office/drawing/2014/main" id="{DFB01F71-7553-8E9E-6D27-FC06ADFC1390}"/>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52" name="Tekstfelt 1851">
                    <a:extLst>
                      <a:ext uri="{FF2B5EF4-FFF2-40B4-BE49-F238E27FC236}">
                        <a16:creationId xmlns:a16="http://schemas.microsoft.com/office/drawing/2014/main" id="{BC210E64-DB33-48D2-3F3D-53A391E3A6B1}"/>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53" name="Tekstfelt 1852">
                    <a:extLst>
                      <a:ext uri="{FF2B5EF4-FFF2-40B4-BE49-F238E27FC236}">
                        <a16:creationId xmlns:a16="http://schemas.microsoft.com/office/drawing/2014/main" id="{1626CFA2-4172-92B8-088F-E9953D3169B5}"/>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54" name="Tekstfelt 1853">
                    <a:extLst>
                      <a:ext uri="{FF2B5EF4-FFF2-40B4-BE49-F238E27FC236}">
                        <a16:creationId xmlns:a16="http://schemas.microsoft.com/office/drawing/2014/main" id="{48A184C6-F49E-F997-6C14-EE910507A186}"/>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55" name="Tekstfelt 1854">
                    <a:extLst>
                      <a:ext uri="{FF2B5EF4-FFF2-40B4-BE49-F238E27FC236}">
                        <a16:creationId xmlns:a16="http://schemas.microsoft.com/office/drawing/2014/main" id="{59C27577-9CEC-FC35-3052-6281B44A3937}"/>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56" name="Tekstfelt 1855">
                    <a:extLst>
                      <a:ext uri="{FF2B5EF4-FFF2-40B4-BE49-F238E27FC236}">
                        <a16:creationId xmlns:a16="http://schemas.microsoft.com/office/drawing/2014/main" id="{EDBDEF88-7B41-C156-1886-FF14C1CC5FD2}"/>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57" name="Tekstfelt 1856">
                    <a:extLst>
                      <a:ext uri="{FF2B5EF4-FFF2-40B4-BE49-F238E27FC236}">
                        <a16:creationId xmlns:a16="http://schemas.microsoft.com/office/drawing/2014/main" id="{ADA1C356-2C84-8406-057E-0560FA20E4B3}"/>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58" name="Tekstfelt 1857">
                    <a:extLst>
                      <a:ext uri="{FF2B5EF4-FFF2-40B4-BE49-F238E27FC236}">
                        <a16:creationId xmlns:a16="http://schemas.microsoft.com/office/drawing/2014/main" id="{C89603A3-7881-B5AE-9FCE-B89CE3B4A93E}"/>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59" name="Tekstfelt 1858">
                    <a:extLst>
                      <a:ext uri="{FF2B5EF4-FFF2-40B4-BE49-F238E27FC236}">
                        <a16:creationId xmlns:a16="http://schemas.microsoft.com/office/drawing/2014/main" id="{1E6F7501-6845-5E95-54E4-9E5B49942B01}"/>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60" name="Tekstfelt 1859">
                    <a:extLst>
                      <a:ext uri="{FF2B5EF4-FFF2-40B4-BE49-F238E27FC236}">
                        <a16:creationId xmlns:a16="http://schemas.microsoft.com/office/drawing/2014/main" id="{1B6679AE-886B-EDE0-57FB-DCC1FFF0770F}"/>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61" name="Tekstfelt 1860">
                    <a:extLst>
                      <a:ext uri="{FF2B5EF4-FFF2-40B4-BE49-F238E27FC236}">
                        <a16:creationId xmlns:a16="http://schemas.microsoft.com/office/drawing/2014/main" id="{2BBF21A3-74C4-1D03-68FA-2C5EABB091E5}"/>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62" name="Tekstfelt 1861">
                    <a:extLst>
                      <a:ext uri="{FF2B5EF4-FFF2-40B4-BE49-F238E27FC236}">
                        <a16:creationId xmlns:a16="http://schemas.microsoft.com/office/drawing/2014/main" id="{0A08800F-5C52-F93D-E66C-04F5F22D07F8}"/>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63" name="Tekstfelt 1862">
                    <a:extLst>
                      <a:ext uri="{FF2B5EF4-FFF2-40B4-BE49-F238E27FC236}">
                        <a16:creationId xmlns:a16="http://schemas.microsoft.com/office/drawing/2014/main" id="{E78945B8-9F7D-F49E-C09E-6BD7098A7EDC}"/>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64" name="Tekstfelt 1863">
                    <a:extLst>
                      <a:ext uri="{FF2B5EF4-FFF2-40B4-BE49-F238E27FC236}">
                        <a16:creationId xmlns:a16="http://schemas.microsoft.com/office/drawing/2014/main" id="{F0DE9DFD-D300-DE04-1227-00DFCEA288DC}"/>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65" name="Tekstfelt 1864">
                    <a:extLst>
                      <a:ext uri="{FF2B5EF4-FFF2-40B4-BE49-F238E27FC236}">
                        <a16:creationId xmlns:a16="http://schemas.microsoft.com/office/drawing/2014/main" id="{D0424612-1EDC-8F3C-1336-894381ACDCB6}"/>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66" name="Tekstfelt 1865">
                    <a:extLst>
                      <a:ext uri="{FF2B5EF4-FFF2-40B4-BE49-F238E27FC236}">
                        <a16:creationId xmlns:a16="http://schemas.microsoft.com/office/drawing/2014/main" id="{B8227FBB-4B1B-A06C-AD0F-51D84F267444}"/>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67" name="Tekstfelt 1866">
                    <a:extLst>
                      <a:ext uri="{FF2B5EF4-FFF2-40B4-BE49-F238E27FC236}">
                        <a16:creationId xmlns:a16="http://schemas.microsoft.com/office/drawing/2014/main" id="{2738CC5F-30EE-ECC1-0D88-84416B314CF9}"/>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868" name="Tekstfelt 1867">
                    <a:extLst>
                      <a:ext uri="{FF2B5EF4-FFF2-40B4-BE49-F238E27FC236}">
                        <a16:creationId xmlns:a16="http://schemas.microsoft.com/office/drawing/2014/main" id="{14CBEF84-5AB5-1298-A65C-6F09B28D7872}"/>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869" name="Tekstfelt 1868">
                    <a:extLst>
                      <a:ext uri="{FF2B5EF4-FFF2-40B4-BE49-F238E27FC236}">
                        <a16:creationId xmlns:a16="http://schemas.microsoft.com/office/drawing/2014/main" id="{06F7EA93-8027-B99E-188A-FC6B978314F5}"/>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870" name="Tekstfelt 1869">
                    <a:extLst>
                      <a:ext uri="{FF2B5EF4-FFF2-40B4-BE49-F238E27FC236}">
                        <a16:creationId xmlns:a16="http://schemas.microsoft.com/office/drawing/2014/main" id="{ED89B0A0-C1F9-365E-B2ED-076F62995365}"/>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38" name="Tekstfelt 1837">
                  <a:extLst>
                    <a:ext uri="{FF2B5EF4-FFF2-40B4-BE49-F238E27FC236}">
                      <a16:creationId xmlns:a16="http://schemas.microsoft.com/office/drawing/2014/main" id="{C3767FC3-D242-53A4-87E8-32DBABAA7213}"/>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39" name="Tekstfelt 1838">
                  <a:extLst>
                    <a:ext uri="{FF2B5EF4-FFF2-40B4-BE49-F238E27FC236}">
                      <a16:creationId xmlns:a16="http://schemas.microsoft.com/office/drawing/2014/main" id="{06B699E4-9EB3-5DDE-1CDD-E7C587AF974C}"/>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40" name="Tekstfelt 1839">
                  <a:extLst>
                    <a:ext uri="{FF2B5EF4-FFF2-40B4-BE49-F238E27FC236}">
                      <a16:creationId xmlns:a16="http://schemas.microsoft.com/office/drawing/2014/main" id="{AA4D5125-45D1-3512-4AC7-F0B6DB182AEA}"/>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grpSp>
          <p:nvGrpSpPr>
            <p:cNvPr id="1643" name="Gruppe 1642">
              <a:extLst>
                <a:ext uri="{FF2B5EF4-FFF2-40B4-BE49-F238E27FC236}">
                  <a16:creationId xmlns:a16="http://schemas.microsoft.com/office/drawing/2014/main" id="{1ED6149A-5D42-0FCB-F1D6-A80CFCC06D75}"/>
                </a:ext>
              </a:extLst>
            </p:cNvPr>
            <p:cNvGrpSpPr/>
            <p:nvPr/>
          </p:nvGrpSpPr>
          <p:grpSpPr>
            <a:xfrm>
              <a:off x="5963854" y="1104575"/>
              <a:ext cx="370381" cy="4993054"/>
              <a:chOff x="2872610" y="306025"/>
              <a:chExt cx="370381" cy="4993054"/>
            </a:xfrm>
          </p:grpSpPr>
          <p:grpSp>
            <p:nvGrpSpPr>
              <p:cNvPr id="1796" name="Gruppe 1795">
                <a:extLst>
                  <a:ext uri="{FF2B5EF4-FFF2-40B4-BE49-F238E27FC236}">
                    <a16:creationId xmlns:a16="http://schemas.microsoft.com/office/drawing/2014/main" id="{C7670568-BEA0-53DC-81DA-E4721857689D}"/>
                  </a:ext>
                </a:extLst>
              </p:cNvPr>
              <p:cNvGrpSpPr/>
              <p:nvPr/>
            </p:nvGrpSpPr>
            <p:grpSpPr>
              <a:xfrm>
                <a:off x="2872610" y="306025"/>
                <a:ext cx="370381" cy="4993054"/>
                <a:chOff x="3456275" y="891802"/>
                <a:chExt cx="370381" cy="4993054"/>
              </a:xfrm>
            </p:grpSpPr>
            <p:sp>
              <p:nvSpPr>
                <p:cNvPr id="1798" name="Tekstfelt 1797">
                  <a:extLst>
                    <a:ext uri="{FF2B5EF4-FFF2-40B4-BE49-F238E27FC236}">
                      <a16:creationId xmlns:a16="http://schemas.microsoft.com/office/drawing/2014/main" id="{389313D5-EAA9-32D9-04AD-0259DAAB89EA}"/>
                    </a:ext>
                  </a:extLst>
                </p:cNvPr>
                <p:cNvSpPr txBox="1"/>
                <p:nvPr/>
              </p:nvSpPr>
              <p:spPr>
                <a:xfrm>
                  <a:off x="3456275" y="891802"/>
                  <a:ext cx="348172" cy="215444"/>
                </a:xfrm>
                <a:prstGeom prst="rect">
                  <a:avLst/>
                </a:prstGeom>
                <a:noFill/>
              </p:spPr>
              <p:txBody>
                <a:bodyPr wrap="none" rtlCol="0">
                  <a:spAutoFit/>
                </a:bodyPr>
                <a:lstStyle/>
                <a:p>
                  <a:r>
                    <a:rPr lang="da-DK" sz="800" dirty="0"/>
                    <a:t>229</a:t>
                  </a:r>
                </a:p>
              </p:txBody>
            </p:sp>
            <p:sp>
              <p:nvSpPr>
                <p:cNvPr id="1799" name="Tekstfelt 1798">
                  <a:extLst>
                    <a:ext uri="{FF2B5EF4-FFF2-40B4-BE49-F238E27FC236}">
                      <a16:creationId xmlns:a16="http://schemas.microsoft.com/office/drawing/2014/main" id="{9AA31BBA-58F5-0B0D-4DA2-3188FF634DC1}"/>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800" name="Tekstfelt 1799">
                  <a:extLst>
                    <a:ext uri="{FF2B5EF4-FFF2-40B4-BE49-F238E27FC236}">
                      <a16:creationId xmlns:a16="http://schemas.microsoft.com/office/drawing/2014/main" id="{ECAE5F0C-4884-BC38-2C92-25A2E3D05F0F}"/>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801" name="Tekstfelt 1800">
                  <a:extLst>
                    <a:ext uri="{FF2B5EF4-FFF2-40B4-BE49-F238E27FC236}">
                      <a16:creationId xmlns:a16="http://schemas.microsoft.com/office/drawing/2014/main" id="{515FE7F0-C718-2373-035F-744CC13B94FA}"/>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802" name="Tekstfelt 1801">
                  <a:extLst>
                    <a:ext uri="{FF2B5EF4-FFF2-40B4-BE49-F238E27FC236}">
                      <a16:creationId xmlns:a16="http://schemas.microsoft.com/office/drawing/2014/main" id="{314992F6-B34B-9678-9676-7903CA0221C5}"/>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803" name="Tekstfelt 1802">
                  <a:extLst>
                    <a:ext uri="{FF2B5EF4-FFF2-40B4-BE49-F238E27FC236}">
                      <a16:creationId xmlns:a16="http://schemas.microsoft.com/office/drawing/2014/main" id="{A1C9EE0E-6F27-B580-6D56-C2BE10796607}"/>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804" name="Tekstfelt 1803">
                  <a:extLst>
                    <a:ext uri="{FF2B5EF4-FFF2-40B4-BE49-F238E27FC236}">
                      <a16:creationId xmlns:a16="http://schemas.microsoft.com/office/drawing/2014/main" id="{C4678BCA-5795-3FC2-4378-F580A03860B2}"/>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805" name="Tekstfelt 1804">
                  <a:extLst>
                    <a:ext uri="{FF2B5EF4-FFF2-40B4-BE49-F238E27FC236}">
                      <a16:creationId xmlns:a16="http://schemas.microsoft.com/office/drawing/2014/main" id="{4DEC2ACA-A3EB-639A-EEF6-EE4660CE648A}"/>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806" name="Tekstfelt 1805">
                  <a:extLst>
                    <a:ext uri="{FF2B5EF4-FFF2-40B4-BE49-F238E27FC236}">
                      <a16:creationId xmlns:a16="http://schemas.microsoft.com/office/drawing/2014/main" id="{64026362-A843-0F20-46F5-FAAE4B19F3E4}"/>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807" name="Tekstfelt 1806">
                  <a:extLst>
                    <a:ext uri="{FF2B5EF4-FFF2-40B4-BE49-F238E27FC236}">
                      <a16:creationId xmlns:a16="http://schemas.microsoft.com/office/drawing/2014/main" id="{3C3EBC73-A959-3F35-4083-9D6A3D346B96}"/>
                    </a:ext>
                  </a:extLst>
                </p:cNvPr>
                <p:cNvSpPr txBox="1"/>
                <p:nvPr/>
              </p:nvSpPr>
              <p:spPr>
                <a:xfrm>
                  <a:off x="3478484" y="5669412"/>
                  <a:ext cx="348172" cy="215444"/>
                </a:xfrm>
                <a:prstGeom prst="rect">
                  <a:avLst/>
                </a:prstGeom>
                <a:noFill/>
              </p:spPr>
              <p:txBody>
                <a:bodyPr wrap="none" rtlCol="0">
                  <a:spAutoFit/>
                </a:bodyPr>
                <a:lstStyle/>
                <a:p>
                  <a:r>
                    <a:rPr lang="da-DK" sz="800" dirty="0"/>
                    <a:t>218</a:t>
                  </a:r>
                </a:p>
              </p:txBody>
            </p:sp>
            <p:sp>
              <p:nvSpPr>
                <p:cNvPr id="1808" name="Tekstfelt 1807">
                  <a:extLst>
                    <a:ext uri="{FF2B5EF4-FFF2-40B4-BE49-F238E27FC236}">
                      <a16:creationId xmlns:a16="http://schemas.microsoft.com/office/drawing/2014/main" id="{04A1CC38-3271-66E5-BAF5-96F60930617F}"/>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97" name="Tekstfelt 1796">
                <a:extLst>
                  <a:ext uri="{FF2B5EF4-FFF2-40B4-BE49-F238E27FC236}">
                    <a16:creationId xmlns:a16="http://schemas.microsoft.com/office/drawing/2014/main" id="{70E59065-7C04-B45F-6D5D-33D63A44F23A}"/>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4" name="Gruppe 1643">
              <a:extLst>
                <a:ext uri="{FF2B5EF4-FFF2-40B4-BE49-F238E27FC236}">
                  <a16:creationId xmlns:a16="http://schemas.microsoft.com/office/drawing/2014/main" id="{E51079C2-7FB1-E701-CBE1-C113B1F3661D}"/>
                </a:ext>
              </a:extLst>
            </p:cNvPr>
            <p:cNvGrpSpPr/>
            <p:nvPr/>
          </p:nvGrpSpPr>
          <p:grpSpPr>
            <a:xfrm>
              <a:off x="5539997" y="1121144"/>
              <a:ext cx="367348" cy="4968599"/>
              <a:chOff x="2884750" y="735002"/>
              <a:chExt cx="367348" cy="4968599"/>
            </a:xfrm>
          </p:grpSpPr>
          <p:grpSp>
            <p:nvGrpSpPr>
              <p:cNvPr id="1783" name="Gruppe 1782">
                <a:extLst>
                  <a:ext uri="{FF2B5EF4-FFF2-40B4-BE49-F238E27FC236}">
                    <a16:creationId xmlns:a16="http://schemas.microsoft.com/office/drawing/2014/main" id="{E1D7195B-D939-D84B-1B9D-2BF38A5462FA}"/>
                  </a:ext>
                </a:extLst>
              </p:cNvPr>
              <p:cNvGrpSpPr/>
              <p:nvPr/>
            </p:nvGrpSpPr>
            <p:grpSpPr>
              <a:xfrm>
                <a:off x="2884750" y="1168460"/>
                <a:ext cx="367348" cy="4535141"/>
                <a:chOff x="3468415" y="1754237"/>
                <a:chExt cx="367348" cy="4535141"/>
              </a:xfrm>
            </p:grpSpPr>
            <p:sp>
              <p:nvSpPr>
                <p:cNvPr id="1785" name="Tekstfelt 1784">
                  <a:extLst>
                    <a:ext uri="{FF2B5EF4-FFF2-40B4-BE49-F238E27FC236}">
                      <a16:creationId xmlns:a16="http://schemas.microsoft.com/office/drawing/2014/main" id="{A48FC0AA-2097-D689-6A37-1F171B1D09C7}"/>
                    </a:ext>
                  </a:extLst>
                </p:cNvPr>
                <p:cNvSpPr txBox="1"/>
                <p:nvPr/>
              </p:nvSpPr>
              <p:spPr>
                <a:xfrm>
                  <a:off x="3487591" y="6073934"/>
                  <a:ext cx="348172" cy="215444"/>
                </a:xfrm>
                <a:prstGeom prst="rect">
                  <a:avLst/>
                </a:prstGeom>
                <a:noFill/>
              </p:spPr>
              <p:txBody>
                <a:bodyPr wrap="none" rtlCol="0">
                  <a:spAutoFit/>
                </a:bodyPr>
                <a:lstStyle/>
                <a:p>
                  <a:r>
                    <a:rPr lang="da-DK" sz="800" dirty="0"/>
                    <a:t>229</a:t>
                  </a:r>
                </a:p>
              </p:txBody>
            </p:sp>
            <p:sp>
              <p:nvSpPr>
                <p:cNvPr id="1786" name="Tekstfelt 1785">
                  <a:extLst>
                    <a:ext uri="{FF2B5EF4-FFF2-40B4-BE49-F238E27FC236}">
                      <a16:creationId xmlns:a16="http://schemas.microsoft.com/office/drawing/2014/main" id="{6FF105A9-1863-9A60-1A12-6BC7FD5C0E0E}"/>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87" name="Tekstfelt 1786">
                  <a:extLst>
                    <a:ext uri="{FF2B5EF4-FFF2-40B4-BE49-F238E27FC236}">
                      <a16:creationId xmlns:a16="http://schemas.microsoft.com/office/drawing/2014/main" id="{58738B98-DA6A-B5E4-5B25-221EF91A3865}"/>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88" name="Tekstfelt 1787">
                  <a:extLst>
                    <a:ext uri="{FF2B5EF4-FFF2-40B4-BE49-F238E27FC236}">
                      <a16:creationId xmlns:a16="http://schemas.microsoft.com/office/drawing/2014/main" id="{52422B48-FD4B-45D5-5CCA-EAAE4DEBD836}"/>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89" name="Tekstfelt 1788">
                  <a:extLst>
                    <a:ext uri="{FF2B5EF4-FFF2-40B4-BE49-F238E27FC236}">
                      <a16:creationId xmlns:a16="http://schemas.microsoft.com/office/drawing/2014/main" id="{F3B8745C-9786-7180-A30E-45AFE20D461E}"/>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90" name="Tekstfelt 1789">
                  <a:extLst>
                    <a:ext uri="{FF2B5EF4-FFF2-40B4-BE49-F238E27FC236}">
                      <a16:creationId xmlns:a16="http://schemas.microsoft.com/office/drawing/2014/main" id="{DF2176B7-9717-896A-F2EC-D17DC5A236DB}"/>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91" name="Tekstfelt 1790">
                  <a:extLst>
                    <a:ext uri="{FF2B5EF4-FFF2-40B4-BE49-F238E27FC236}">
                      <a16:creationId xmlns:a16="http://schemas.microsoft.com/office/drawing/2014/main" id="{83348819-B442-EC2B-541A-EE7B7D025764}"/>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92" name="Tekstfelt 1791">
                  <a:extLst>
                    <a:ext uri="{FF2B5EF4-FFF2-40B4-BE49-F238E27FC236}">
                      <a16:creationId xmlns:a16="http://schemas.microsoft.com/office/drawing/2014/main" id="{9296371C-FB7E-2A68-A3EE-C8FBF2A56C4D}"/>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93" name="Tekstfelt 1792">
                  <a:extLst>
                    <a:ext uri="{FF2B5EF4-FFF2-40B4-BE49-F238E27FC236}">
                      <a16:creationId xmlns:a16="http://schemas.microsoft.com/office/drawing/2014/main" id="{8A0D3658-E942-9E15-43E7-61C30C2EC1B3}"/>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94" name="Tekstfelt 1793">
                  <a:extLst>
                    <a:ext uri="{FF2B5EF4-FFF2-40B4-BE49-F238E27FC236}">
                      <a16:creationId xmlns:a16="http://schemas.microsoft.com/office/drawing/2014/main" id="{A95BA1EC-5C32-685D-8576-E1BB9E8570EA}"/>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95" name="Tekstfelt 1794">
                  <a:extLst>
                    <a:ext uri="{FF2B5EF4-FFF2-40B4-BE49-F238E27FC236}">
                      <a16:creationId xmlns:a16="http://schemas.microsoft.com/office/drawing/2014/main" id="{E0B6B49B-A031-40EA-F715-D75F087EEF56}"/>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84" name="Tekstfelt 1783">
                <a:extLst>
                  <a:ext uri="{FF2B5EF4-FFF2-40B4-BE49-F238E27FC236}">
                    <a16:creationId xmlns:a16="http://schemas.microsoft.com/office/drawing/2014/main" id="{E770938A-93C6-9CF7-3AB3-20A639EBC1AB}"/>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5" name="Gruppe 1644">
              <a:extLst>
                <a:ext uri="{FF2B5EF4-FFF2-40B4-BE49-F238E27FC236}">
                  <a16:creationId xmlns:a16="http://schemas.microsoft.com/office/drawing/2014/main" id="{504AB152-637B-5444-422F-9F9F0675C11C}"/>
                </a:ext>
              </a:extLst>
            </p:cNvPr>
            <p:cNvGrpSpPr/>
            <p:nvPr/>
          </p:nvGrpSpPr>
          <p:grpSpPr>
            <a:xfrm>
              <a:off x="4671957" y="1121816"/>
              <a:ext cx="368493" cy="4975623"/>
              <a:chOff x="2884750" y="1599890"/>
              <a:chExt cx="368493" cy="4975623"/>
            </a:xfrm>
          </p:grpSpPr>
          <p:grpSp>
            <p:nvGrpSpPr>
              <p:cNvPr id="1770" name="Gruppe 1769">
                <a:extLst>
                  <a:ext uri="{FF2B5EF4-FFF2-40B4-BE49-F238E27FC236}">
                    <a16:creationId xmlns:a16="http://schemas.microsoft.com/office/drawing/2014/main" id="{A6944230-0B36-4B0C-5818-9F145F1F4589}"/>
                  </a:ext>
                </a:extLst>
              </p:cNvPr>
              <p:cNvGrpSpPr/>
              <p:nvPr/>
            </p:nvGrpSpPr>
            <p:grpSpPr>
              <a:xfrm>
                <a:off x="2884750" y="1599890"/>
                <a:ext cx="367348" cy="4975623"/>
                <a:chOff x="3468415" y="2185667"/>
                <a:chExt cx="367348" cy="4975623"/>
              </a:xfrm>
            </p:grpSpPr>
            <p:sp>
              <p:nvSpPr>
                <p:cNvPr id="1772" name="Tekstfelt 1771">
                  <a:extLst>
                    <a:ext uri="{FF2B5EF4-FFF2-40B4-BE49-F238E27FC236}">
                      <a16:creationId xmlns:a16="http://schemas.microsoft.com/office/drawing/2014/main" id="{369E0CCC-6340-B485-6008-C7B84B695D84}"/>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73" name="Tekstfelt 1772">
                  <a:extLst>
                    <a:ext uri="{FF2B5EF4-FFF2-40B4-BE49-F238E27FC236}">
                      <a16:creationId xmlns:a16="http://schemas.microsoft.com/office/drawing/2014/main" id="{0166BF9B-8816-B163-34C0-B5FC1B6EE9B0}"/>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74" name="Tekstfelt 1773">
                  <a:extLst>
                    <a:ext uri="{FF2B5EF4-FFF2-40B4-BE49-F238E27FC236}">
                      <a16:creationId xmlns:a16="http://schemas.microsoft.com/office/drawing/2014/main" id="{4B053121-408D-F177-E0DC-17A4DF32E6F4}"/>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75" name="Tekstfelt 1774">
                  <a:extLst>
                    <a:ext uri="{FF2B5EF4-FFF2-40B4-BE49-F238E27FC236}">
                      <a16:creationId xmlns:a16="http://schemas.microsoft.com/office/drawing/2014/main" id="{1E2FD6EA-2D76-1605-7467-348770848BE8}"/>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76" name="Tekstfelt 1775">
                  <a:extLst>
                    <a:ext uri="{FF2B5EF4-FFF2-40B4-BE49-F238E27FC236}">
                      <a16:creationId xmlns:a16="http://schemas.microsoft.com/office/drawing/2014/main" id="{7E2AAF49-5E6B-8BAC-346C-1C01B1DC6F8B}"/>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77" name="Tekstfelt 1776">
                  <a:extLst>
                    <a:ext uri="{FF2B5EF4-FFF2-40B4-BE49-F238E27FC236}">
                      <a16:creationId xmlns:a16="http://schemas.microsoft.com/office/drawing/2014/main" id="{C1DA80E9-AB63-A771-7381-E6EEE691DE7B}"/>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78" name="Tekstfelt 1777">
                  <a:extLst>
                    <a:ext uri="{FF2B5EF4-FFF2-40B4-BE49-F238E27FC236}">
                      <a16:creationId xmlns:a16="http://schemas.microsoft.com/office/drawing/2014/main" id="{75F1702A-D411-70F9-C7F0-B0D6F4624D9F}"/>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79" name="Tekstfelt 1778">
                  <a:extLst>
                    <a:ext uri="{FF2B5EF4-FFF2-40B4-BE49-F238E27FC236}">
                      <a16:creationId xmlns:a16="http://schemas.microsoft.com/office/drawing/2014/main" id="{A3A22EBF-14AA-3458-3E10-674D133D0276}"/>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80" name="Tekstfelt 1779">
                  <a:extLst>
                    <a:ext uri="{FF2B5EF4-FFF2-40B4-BE49-F238E27FC236}">
                      <a16:creationId xmlns:a16="http://schemas.microsoft.com/office/drawing/2014/main" id="{F026DC98-5728-A008-08F2-C42E7B723038}"/>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81" name="Tekstfelt 1780">
                  <a:extLst>
                    <a:ext uri="{FF2B5EF4-FFF2-40B4-BE49-F238E27FC236}">
                      <a16:creationId xmlns:a16="http://schemas.microsoft.com/office/drawing/2014/main" id="{F1D918DD-EAB6-5B90-E3AD-F3357D062240}"/>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82" name="Tekstfelt 1781">
                  <a:extLst>
                    <a:ext uri="{FF2B5EF4-FFF2-40B4-BE49-F238E27FC236}">
                      <a16:creationId xmlns:a16="http://schemas.microsoft.com/office/drawing/2014/main" id="{F03830D5-86B3-2954-C39B-6B55EB0DB3F8}"/>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71" name="Tekstfelt 1770">
                <a:extLst>
                  <a:ext uri="{FF2B5EF4-FFF2-40B4-BE49-F238E27FC236}">
                    <a16:creationId xmlns:a16="http://schemas.microsoft.com/office/drawing/2014/main" id="{401671C0-A935-3B3E-B075-805951BD36F2}"/>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6" name="Gruppe 1645">
              <a:extLst>
                <a:ext uri="{FF2B5EF4-FFF2-40B4-BE49-F238E27FC236}">
                  <a16:creationId xmlns:a16="http://schemas.microsoft.com/office/drawing/2014/main" id="{947208EF-B63A-AA67-CE0F-9E4CB8CC27EC}"/>
                </a:ext>
              </a:extLst>
            </p:cNvPr>
            <p:cNvGrpSpPr/>
            <p:nvPr/>
          </p:nvGrpSpPr>
          <p:grpSpPr>
            <a:xfrm>
              <a:off x="4246971" y="1119665"/>
              <a:ext cx="368493" cy="4977333"/>
              <a:chOff x="2884750" y="2033560"/>
              <a:chExt cx="368493" cy="4977333"/>
            </a:xfrm>
          </p:grpSpPr>
          <p:grpSp>
            <p:nvGrpSpPr>
              <p:cNvPr id="1757" name="Gruppe 1756">
                <a:extLst>
                  <a:ext uri="{FF2B5EF4-FFF2-40B4-BE49-F238E27FC236}">
                    <a16:creationId xmlns:a16="http://schemas.microsoft.com/office/drawing/2014/main" id="{6F04DE30-6A31-B5B5-75A2-BDB9449E9A7B}"/>
                  </a:ext>
                </a:extLst>
              </p:cNvPr>
              <p:cNvGrpSpPr/>
              <p:nvPr/>
            </p:nvGrpSpPr>
            <p:grpSpPr>
              <a:xfrm>
                <a:off x="2884750" y="2033560"/>
                <a:ext cx="367348" cy="4977333"/>
                <a:chOff x="3468415" y="2619337"/>
                <a:chExt cx="367348" cy="4977333"/>
              </a:xfrm>
            </p:grpSpPr>
            <p:sp>
              <p:nvSpPr>
                <p:cNvPr id="1759" name="Tekstfelt 1758">
                  <a:extLst>
                    <a:ext uri="{FF2B5EF4-FFF2-40B4-BE49-F238E27FC236}">
                      <a16:creationId xmlns:a16="http://schemas.microsoft.com/office/drawing/2014/main" id="{CB1075E1-6813-B5D9-B4CF-5A1755DC755C}"/>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60" name="Tekstfelt 1759">
                  <a:extLst>
                    <a:ext uri="{FF2B5EF4-FFF2-40B4-BE49-F238E27FC236}">
                      <a16:creationId xmlns:a16="http://schemas.microsoft.com/office/drawing/2014/main" id="{30FCAA3B-A791-44AB-E81E-2B47E2CDB05A}"/>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61" name="Tekstfelt 1760">
                  <a:extLst>
                    <a:ext uri="{FF2B5EF4-FFF2-40B4-BE49-F238E27FC236}">
                      <a16:creationId xmlns:a16="http://schemas.microsoft.com/office/drawing/2014/main" id="{7E58F76D-D89D-D3E8-A883-319863D381BA}"/>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62" name="Tekstfelt 1761">
                  <a:extLst>
                    <a:ext uri="{FF2B5EF4-FFF2-40B4-BE49-F238E27FC236}">
                      <a16:creationId xmlns:a16="http://schemas.microsoft.com/office/drawing/2014/main" id="{55EE044A-4579-1D2E-642B-F2FCDBF6132D}"/>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63" name="Tekstfelt 1762">
                  <a:extLst>
                    <a:ext uri="{FF2B5EF4-FFF2-40B4-BE49-F238E27FC236}">
                      <a16:creationId xmlns:a16="http://schemas.microsoft.com/office/drawing/2014/main" id="{AA74C84A-8D1B-965D-3902-30D1E9D35A14}"/>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64" name="Tekstfelt 1763">
                  <a:extLst>
                    <a:ext uri="{FF2B5EF4-FFF2-40B4-BE49-F238E27FC236}">
                      <a16:creationId xmlns:a16="http://schemas.microsoft.com/office/drawing/2014/main" id="{F96A1BCA-6DBE-0C11-9A19-3640D44D3936}"/>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65" name="Tekstfelt 1764">
                  <a:extLst>
                    <a:ext uri="{FF2B5EF4-FFF2-40B4-BE49-F238E27FC236}">
                      <a16:creationId xmlns:a16="http://schemas.microsoft.com/office/drawing/2014/main" id="{5369C7FE-2385-9116-FC86-913990978AB3}"/>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66" name="Tekstfelt 1765">
                  <a:extLst>
                    <a:ext uri="{FF2B5EF4-FFF2-40B4-BE49-F238E27FC236}">
                      <a16:creationId xmlns:a16="http://schemas.microsoft.com/office/drawing/2014/main" id="{62CAA9DA-119F-D1AB-7AE7-7AB356CF0A81}"/>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67" name="Tekstfelt 1766">
                  <a:extLst>
                    <a:ext uri="{FF2B5EF4-FFF2-40B4-BE49-F238E27FC236}">
                      <a16:creationId xmlns:a16="http://schemas.microsoft.com/office/drawing/2014/main" id="{2D096C49-49E5-09E9-7D98-63E060A77145}"/>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68" name="Tekstfelt 1767">
                  <a:extLst>
                    <a:ext uri="{FF2B5EF4-FFF2-40B4-BE49-F238E27FC236}">
                      <a16:creationId xmlns:a16="http://schemas.microsoft.com/office/drawing/2014/main" id="{507E90C8-DC91-7358-0514-E3975442D18E}"/>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69" name="Tekstfelt 1768">
                  <a:extLst>
                    <a:ext uri="{FF2B5EF4-FFF2-40B4-BE49-F238E27FC236}">
                      <a16:creationId xmlns:a16="http://schemas.microsoft.com/office/drawing/2014/main" id="{B8081AC7-DF55-0129-E3A6-CB18F6B343EA}"/>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58" name="Tekstfelt 1757">
                <a:extLst>
                  <a:ext uri="{FF2B5EF4-FFF2-40B4-BE49-F238E27FC236}">
                    <a16:creationId xmlns:a16="http://schemas.microsoft.com/office/drawing/2014/main" id="{AC1F1F5A-D04C-576E-0FDC-0D8B03DE2979}"/>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7" name="Gruppe 1646">
              <a:extLst>
                <a:ext uri="{FF2B5EF4-FFF2-40B4-BE49-F238E27FC236}">
                  <a16:creationId xmlns:a16="http://schemas.microsoft.com/office/drawing/2014/main" id="{54A43F20-3C37-AAB3-3244-155BA62B2634}"/>
                </a:ext>
              </a:extLst>
            </p:cNvPr>
            <p:cNvGrpSpPr/>
            <p:nvPr/>
          </p:nvGrpSpPr>
          <p:grpSpPr>
            <a:xfrm>
              <a:off x="3805124" y="1117111"/>
              <a:ext cx="369796" cy="4983796"/>
              <a:chOff x="2884750" y="2468352"/>
              <a:chExt cx="369796" cy="4983796"/>
            </a:xfrm>
          </p:grpSpPr>
          <p:grpSp>
            <p:nvGrpSpPr>
              <p:cNvPr id="1744" name="Gruppe 1743">
                <a:extLst>
                  <a:ext uri="{FF2B5EF4-FFF2-40B4-BE49-F238E27FC236}">
                    <a16:creationId xmlns:a16="http://schemas.microsoft.com/office/drawing/2014/main" id="{30CA0E22-8057-7E51-BDB3-9F300D490A9A}"/>
                  </a:ext>
                </a:extLst>
              </p:cNvPr>
              <p:cNvGrpSpPr/>
              <p:nvPr/>
            </p:nvGrpSpPr>
            <p:grpSpPr>
              <a:xfrm>
                <a:off x="2884750" y="2468352"/>
                <a:ext cx="369796" cy="4983796"/>
                <a:chOff x="3468415" y="3054129"/>
                <a:chExt cx="369796" cy="4983796"/>
              </a:xfrm>
            </p:grpSpPr>
            <p:sp>
              <p:nvSpPr>
                <p:cNvPr id="1746" name="Tekstfelt 1745">
                  <a:extLst>
                    <a:ext uri="{FF2B5EF4-FFF2-40B4-BE49-F238E27FC236}">
                      <a16:creationId xmlns:a16="http://schemas.microsoft.com/office/drawing/2014/main" id="{B1A3CB3B-EE60-DA36-7C25-A430668D0C00}"/>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47" name="Tekstfelt 1746">
                  <a:extLst>
                    <a:ext uri="{FF2B5EF4-FFF2-40B4-BE49-F238E27FC236}">
                      <a16:creationId xmlns:a16="http://schemas.microsoft.com/office/drawing/2014/main" id="{04BF8E93-A032-B8FF-E163-6CA49317B1A9}"/>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48" name="Tekstfelt 1747">
                  <a:extLst>
                    <a:ext uri="{FF2B5EF4-FFF2-40B4-BE49-F238E27FC236}">
                      <a16:creationId xmlns:a16="http://schemas.microsoft.com/office/drawing/2014/main" id="{10F6C776-D674-2854-6EA7-562D80860537}"/>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49" name="Tekstfelt 1748">
                  <a:extLst>
                    <a:ext uri="{FF2B5EF4-FFF2-40B4-BE49-F238E27FC236}">
                      <a16:creationId xmlns:a16="http://schemas.microsoft.com/office/drawing/2014/main" id="{B3E23489-A7EC-627A-BC9E-F6BDFD637E06}"/>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50" name="Tekstfelt 1749">
                  <a:extLst>
                    <a:ext uri="{FF2B5EF4-FFF2-40B4-BE49-F238E27FC236}">
                      <a16:creationId xmlns:a16="http://schemas.microsoft.com/office/drawing/2014/main" id="{13FA4A64-A448-53A0-CE31-3271F4266ABA}"/>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51" name="Tekstfelt 1750">
                  <a:extLst>
                    <a:ext uri="{FF2B5EF4-FFF2-40B4-BE49-F238E27FC236}">
                      <a16:creationId xmlns:a16="http://schemas.microsoft.com/office/drawing/2014/main" id="{D0191C3C-E1A2-CDAC-B095-F4669FDABA63}"/>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52" name="Tekstfelt 1751">
                  <a:extLst>
                    <a:ext uri="{FF2B5EF4-FFF2-40B4-BE49-F238E27FC236}">
                      <a16:creationId xmlns:a16="http://schemas.microsoft.com/office/drawing/2014/main" id="{A518CEB6-16A4-C0D0-41DF-E2C4DA32823E}"/>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53" name="Tekstfelt 1752">
                  <a:extLst>
                    <a:ext uri="{FF2B5EF4-FFF2-40B4-BE49-F238E27FC236}">
                      <a16:creationId xmlns:a16="http://schemas.microsoft.com/office/drawing/2014/main" id="{EDDCA902-73A5-D6C9-311B-92236977F35A}"/>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54" name="Tekstfelt 1753">
                  <a:extLst>
                    <a:ext uri="{FF2B5EF4-FFF2-40B4-BE49-F238E27FC236}">
                      <a16:creationId xmlns:a16="http://schemas.microsoft.com/office/drawing/2014/main" id="{4FFD505B-8A5B-90A7-44DB-AF151BE84B85}"/>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55" name="Tekstfelt 1754">
                  <a:extLst>
                    <a:ext uri="{FF2B5EF4-FFF2-40B4-BE49-F238E27FC236}">
                      <a16:creationId xmlns:a16="http://schemas.microsoft.com/office/drawing/2014/main" id="{C1B8B466-18AB-86FF-1BFE-6E3004EF860C}"/>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56" name="Tekstfelt 1755">
                  <a:extLst>
                    <a:ext uri="{FF2B5EF4-FFF2-40B4-BE49-F238E27FC236}">
                      <a16:creationId xmlns:a16="http://schemas.microsoft.com/office/drawing/2014/main" id="{55349BCA-C155-EE02-F616-4A611C5E5456}"/>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45" name="Tekstfelt 1744">
                <a:extLst>
                  <a:ext uri="{FF2B5EF4-FFF2-40B4-BE49-F238E27FC236}">
                    <a16:creationId xmlns:a16="http://schemas.microsoft.com/office/drawing/2014/main" id="{EFF259D4-EA61-85F5-8645-F5E7254E47FF}"/>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8" name="Gruppe 1647">
              <a:extLst>
                <a:ext uri="{FF2B5EF4-FFF2-40B4-BE49-F238E27FC236}">
                  <a16:creationId xmlns:a16="http://schemas.microsoft.com/office/drawing/2014/main" id="{C97CAD20-CD35-E0D6-4065-25FA49CD25F1}"/>
                </a:ext>
              </a:extLst>
            </p:cNvPr>
            <p:cNvGrpSpPr/>
            <p:nvPr/>
          </p:nvGrpSpPr>
          <p:grpSpPr>
            <a:xfrm>
              <a:off x="3380676" y="1113679"/>
              <a:ext cx="368678" cy="4985735"/>
              <a:chOff x="2885868" y="2899782"/>
              <a:chExt cx="368678" cy="4985735"/>
            </a:xfrm>
          </p:grpSpPr>
          <p:grpSp>
            <p:nvGrpSpPr>
              <p:cNvPr id="1731" name="Gruppe 1730">
                <a:extLst>
                  <a:ext uri="{FF2B5EF4-FFF2-40B4-BE49-F238E27FC236}">
                    <a16:creationId xmlns:a16="http://schemas.microsoft.com/office/drawing/2014/main" id="{66D97236-5F41-7807-514C-FCB46FA1103A}"/>
                  </a:ext>
                </a:extLst>
              </p:cNvPr>
              <p:cNvGrpSpPr/>
              <p:nvPr/>
            </p:nvGrpSpPr>
            <p:grpSpPr>
              <a:xfrm>
                <a:off x="2885868" y="2899782"/>
                <a:ext cx="368678" cy="4985735"/>
                <a:chOff x="3469533" y="3485559"/>
                <a:chExt cx="368678" cy="4985735"/>
              </a:xfrm>
            </p:grpSpPr>
            <p:sp>
              <p:nvSpPr>
                <p:cNvPr id="1733" name="Tekstfelt 1732">
                  <a:extLst>
                    <a:ext uri="{FF2B5EF4-FFF2-40B4-BE49-F238E27FC236}">
                      <a16:creationId xmlns:a16="http://schemas.microsoft.com/office/drawing/2014/main" id="{189FEDDE-89B8-7CD3-4EA0-FB19C3871E8B}"/>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34" name="Tekstfelt 1733">
                  <a:extLst>
                    <a:ext uri="{FF2B5EF4-FFF2-40B4-BE49-F238E27FC236}">
                      <a16:creationId xmlns:a16="http://schemas.microsoft.com/office/drawing/2014/main" id="{5092BA9B-E0E5-EDC5-CDE6-4C6C1D00CC4D}"/>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35" name="Tekstfelt 1734">
                  <a:extLst>
                    <a:ext uri="{FF2B5EF4-FFF2-40B4-BE49-F238E27FC236}">
                      <a16:creationId xmlns:a16="http://schemas.microsoft.com/office/drawing/2014/main" id="{876CC47B-3198-FBE7-5AB7-C782BF671E97}"/>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36" name="Tekstfelt 1735">
                  <a:extLst>
                    <a:ext uri="{FF2B5EF4-FFF2-40B4-BE49-F238E27FC236}">
                      <a16:creationId xmlns:a16="http://schemas.microsoft.com/office/drawing/2014/main" id="{31F6F5D8-ED4E-16E0-D369-16DC06DE2889}"/>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37" name="Tekstfelt 1736">
                  <a:extLst>
                    <a:ext uri="{FF2B5EF4-FFF2-40B4-BE49-F238E27FC236}">
                      <a16:creationId xmlns:a16="http://schemas.microsoft.com/office/drawing/2014/main" id="{FD039813-D817-30EB-D389-8AFF8D93BD11}"/>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38" name="Tekstfelt 1737">
                  <a:extLst>
                    <a:ext uri="{FF2B5EF4-FFF2-40B4-BE49-F238E27FC236}">
                      <a16:creationId xmlns:a16="http://schemas.microsoft.com/office/drawing/2014/main" id="{F048658E-5313-A4A3-716A-7E02D5C85E61}"/>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39" name="Tekstfelt 1738">
                  <a:extLst>
                    <a:ext uri="{FF2B5EF4-FFF2-40B4-BE49-F238E27FC236}">
                      <a16:creationId xmlns:a16="http://schemas.microsoft.com/office/drawing/2014/main" id="{3845FDA0-F8C3-D945-E8CD-0BAB05DF3726}"/>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40" name="Tekstfelt 1739">
                  <a:extLst>
                    <a:ext uri="{FF2B5EF4-FFF2-40B4-BE49-F238E27FC236}">
                      <a16:creationId xmlns:a16="http://schemas.microsoft.com/office/drawing/2014/main" id="{B517F287-5E05-E6FF-1134-E4F7D6F9993E}"/>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41" name="Tekstfelt 1740">
                  <a:extLst>
                    <a:ext uri="{FF2B5EF4-FFF2-40B4-BE49-F238E27FC236}">
                      <a16:creationId xmlns:a16="http://schemas.microsoft.com/office/drawing/2014/main" id="{49069E5F-63C3-99E9-9D61-C9ED4DFE0CA0}"/>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42" name="Tekstfelt 1741">
                  <a:extLst>
                    <a:ext uri="{FF2B5EF4-FFF2-40B4-BE49-F238E27FC236}">
                      <a16:creationId xmlns:a16="http://schemas.microsoft.com/office/drawing/2014/main" id="{55C2DF18-7DF4-01A1-D8F0-37BCFFFC586E}"/>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43" name="Tekstfelt 1742">
                  <a:extLst>
                    <a:ext uri="{FF2B5EF4-FFF2-40B4-BE49-F238E27FC236}">
                      <a16:creationId xmlns:a16="http://schemas.microsoft.com/office/drawing/2014/main" id="{02E97F69-BCFD-E0E7-473D-6CCDF13CEB47}"/>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32" name="Tekstfelt 1731">
                <a:extLst>
                  <a:ext uri="{FF2B5EF4-FFF2-40B4-BE49-F238E27FC236}">
                    <a16:creationId xmlns:a16="http://schemas.microsoft.com/office/drawing/2014/main" id="{C8AC7EA0-7352-EE7A-8878-807D6DCC76E3}"/>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9" name="Gruppe 1648">
              <a:extLst>
                <a:ext uri="{FF2B5EF4-FFF2-40B4-BE49-F238E27FC236}">
                  <a16:creationId xmlns:a16="http://schemas.microsoft.com/office/drawing/2014/main" id="{ABEEE4F9-B04E-3DD1-0F32-9051886DF4CC}"/>
                </a:ext>
              </a:extLst>
            </p:cNvPr>
            <p:cNvGrpSpPr/>
            <p:nvPr/>
          </p:nvGrpSpPr>
          <p:grpSpPr>
            <a:xfrm>
              <a:off x="2937190" y="1122934"/>
              <a:ext cx="368270" cy="4971649"/>
              <a:chOff x="2886987" y="3331213"/>
              <a:chExt cx="368270" cy="4971649"/>
            </a:xfrm>
          </p:grpSpPr>
          <p:grpSp>
            <p:nvGrpSpPr>
              <p:cNvPr id="1718" name="Gruppe 1717">
                <a:extLst>
                  <a:ext uri="{FF2B5EF4-FFF2-40B4-BE49-F238E27FC236}">
                    <a16:creationId xmlns:a16="http://schemas.microsoft.com/office/drawing/2014/main" id="{398A32BF-0F85-B201-AD43-6EE7CDD26880}"/>
                  </a:ext>
                </a:extLst>
              </p:cNvPr>
              <p:cNvGrpSpPr/>
              <p:nvPr/>
            </p:nvGrpSpPr>
            <p:grpSpPr>
              <a:xfrm>
                <a:off x="2886987" y="3331213"/>
                <a:ext cx="368270" cy="4971649"/>
                <a:chOff x="3470652" y="3916990"/>
                <a:chExt cx="368270" cy="4971649"/>
              </a:xfrm>
            </p:grpSpPr>
            <p:sp>
              <p:nvSpPr>
                <p:cNvPr id="1720" name="Tekstfelt 1719">
                  <a:extLst>
                    <a:ext uri="{FF2B5EF4-FFF2-40B4-BE49-F238E27FC236}">
                      <a16:creationId xmlns:a16="http://schemas.microsoft.com/office/drawing/2014/main" id="{AC0ECA58-884B-F9B2-9666-19ED6DB514AD}"/>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21" name="Tekstfelt 1720">
                  <a:extLst>
                    <a:ext uri="{FF2B5EF4-FFF2-40B4-BE49-F238E27FC236}">
                      <a16:creationId xmlns:a16="http://schemas.microsoft.com/office/drawing/2014/main" id="{7B1ED1A5-5360-9277-2C16-AE3C6A6C8213}"/>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22" name="Tekstfelt 1721">
                  <a:extLst>
                    <a:ext uri="{FF2B5EF4-FFF2-40B4-BE49-F238E27FC236}">
                      <a16:creationId xmlns:a16="http://schemas.microsoft.com/office/drawing/2014/main" id="{586476C7-56EA-F858-CAE3-F6D915D562E2}"/>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23" name="Tekstfelt 1722">
                  <a:extLst>
                    <a:ext uri="{FF2B5EF4-FFF2-40B4-BE49-F238E27FC236}">
                      <a16:creationId xmlns:a16="http://schemas.microsoft.com/office/drawing/2014/main" id="{4EB2C8E5-9665-2593-9352-BEEAC1D6F11A}"/>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24" name="Tekstfelt 1723">
                  <a:extLst>
                    <a:ext uri="{FF2B5EF4-FFF2-40B4-BE49-F238E27FC236}">
                      <a16:creationId xmlns:a16="http://schemas.microsoft.com/office/drawing/2014/main" id="{E1114B70-60DF-946E-209C-73B4789B50C8}"/>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25" name="Tekstfelt 1724">
                  <a:extLst>
                    <a:ext uri="{FF2B5EF4-FFF2-40B4-BE49-F238E27FC236}">
                      <a16:creationId xmlns:a16="http://schemas.microsoft.com/office/drawing/2014/main" id="{C009D09F-46CD-29C3-A2EA-F1962A893A41}"/>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26" name="Tekstfelt 1725">
                  <a:extLst>
                    <a:ext uri="{FF2B5EF4-FFF2-40B4-BE49-F238E27FC236}">
                      <a16:creationId xmlns:a16="http://schemas.microsoft.com/office/drawing/2014/main" id="{1BB258E4-F917-7930-5294-3BCE6244CB2A}"/>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27" name="Tekstfelt 1726">
                  <a:extLst>
                    <a:ext uri="{FF2B5EF4-FFF2-40B4-BE49-F238E27FC236}">
                      <a16:creationId xmlns:a16="http://schemas.microsoft.com/office/drawing/2014/main" id="{AE5FDA33-BC56-0B09-6A4F-126DF0D867E6}"/>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28" name="Tekstfelt 1727">
                  <a:extLst>
                    <a:ext uri="{FF2B5EF4-FFF2-40B4-BE49-F238E27FC236}">
                      <a16:creationId xmlns:a16="http://schemas.microsoft.com/office/drawing/2014/main" id="{A89337D3-7238-1FF5-88F2-D8CFA8A4D1FA}"/>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29" name="Tekstfelt 1728">
                  <a:extLst>
                    <a:ext uri="{FF2B5EF4-FFF2-40B4-BE49-F238E27FC236}">
                      <a16:creationId xmlns:a16="http://schemas.microsoft.com/office/drawing/2014/main" id="{3DBE3C7A-0EE2-D8B4-9460-DAFEAA744564}"/>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30" name="Tekstfelt 1729">
                  <a:extLst>
                    <a:ext uri="{FF2B5EF4-FFF2-40B4-BE49-F238E27FC236}">
                      <a16:creationId xmlns:a16="http://schemas.microsoft.com/office/drawing/2014/main" id="{2A3AA8B0-FA7D-A57C-F417-1D6AF1961B9B}"/>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19" name="Tekstfelt 1718">
                <a:extLst>
                  <a:ext uri="{FF2B5EF4-FFF2-40B4-BE49-F238E27FC236}">
                    <a16:creationId xmlns:a16="http://schemas.microsoft.com/office/drawing/2014/main" id="{61E757BA-87EA-90BD-32D9-6360A582FB12}"/>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0" name="Gruppe 1649">
              <a:extLst>
                <a:ext uri="{FF2B5EF4-FFF2-40B4-BE49-F238E27FC236}">
                  <a16:creationId xmlns:a16="http://schemas.microsoft.com/office/drawing/2014/main" id="{961F3E74-405D-7482-4390-619DC6834B9E}"/>
                </a:ext>
              </a:extLst>
            </p:cNvPr>
            <p:cNvGrpSpPr/>
            <p:nvPr/>
          </p:nvGrpSpPr>
          <p:grpSpPr>
            <a:xfrm>
              <a:off x="2515019" y="1122283"/>
              <a:ext cx="367153" cy="4979236"/>
              <a:chOff x="2888104" y="3762643"/>
              <a:chExt cx="367153" cy="4979236"/>
            </a:xfrm>
          </p:grpSpPr>
          <p:grpSp>
            <p:nvGrpSpPr>
              <p:cNvPr id="1705" name="Gruppe 1704">
                <a:extLst>
                  <a:ext uri="{FF2B5EF4-FFF2-40B4-BE49-F238E27FC236}">
                    <a16:creationId xmlns:a16="http://schemas.microsoft.com/office/drawing/2014/main" id="{06B68DD7-BC80-AE09-0DF9-D7F4C826C59A}"/>
                  </a:ext>
                </a:extLst>
              </p:cNvPr>
              <p:cNvGrpSpPr/>
              <p:nvPr/>
            </p:nvGrpSpPr>
            <p:grpSpPr>
              <a:xfrm>
                <a:off x="2888104" y="3762643"/>
                <a:ext cx="367153" cy="4979236"/>
                <a:chOff x="3471769" y="4348420"/>
                <a:chExt cx="367153" cy="4979236"/>
              </a:xfrm>
            </p:grpSpPr>
            <p:sp>
              <p:nvSpPr>
                <p:cNvPr id="1707" name="Tekstfelt 1706">
                  <a:extLst>
                    <a:ext uri="{FF2B5EF4-FFF2-40B4-BE49-F238E27FC236}">
                      <a16:creationId xmlns:a16="http://schemas.microsoft.com/office/drawing/2014/main" id="{C1B3213C-4CEF-1F66-5A30-71DB6EE34DB4}"/>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08" name="Tekstfelt 1707">
                  <a:extLst>
                    <a:ext uri="{FF2B5EF4-FFF2-40B4-BE49-F238E27FC236}">
                      <a16:creationId xmlns:a16="http://schemas.microsoft.com/office/drawing/2014/main" id="{BFB96734-1848-471E-4CB8-D31A39E15076}"/>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09" name="Tekstfelt 1708">
                  <a:extLst>
                    <a:ext uri="{FF2B5EF4-FFF2-40B4-BE49-F238E27FC236}">
                      <a16:creationId xmlns:a16="http://schemas.microsoft.com/office/drawing/2014/main" id="{67B7EECA-0CF2-2872-7960-0B18452C7EE3}"/>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10" name="Tekstfelt 1709">
                  <a:extLst>
                    <a:ext uri="{FF2B5EF4-FFF2-40B4-BE49-F238E27FC236}">
                      <a16:creationId xmlns:a16="http://schemas.microsoft.com/office/drawing/2014/main" id="{D637C8D4-0799-AA19-15E9-F0D7AFB74BC3}"/>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11" name="Tekstfelt 1710">
                  <a:extLst>
                    <a:ext uri="{FF2B5EF4-FFF2-40B4-BE49-F238E27FC236}">
                      <a16:creationId xmlns:a16="http://schemas.microsoft.com/office/drawing/2014/main" id="{A8F324C1-487F-3350-E6A0-511C20C12B36}"/>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12" name="Tekstfelt 1711">
                  <a:extLst>
                    <a:ext uri="{FF2B5EF4-FFF2-40B4-BE49-F238E27FC236}">
                      <a16:creationId xmlns:a16="http://schemas.microsoft.com/office/drawing/2014/main" id="{89BDD7EE-7839-A24D-41FA-FE4F8B9D8D66}"/>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713" name="Tekstfelt 1712">
                  <a:extLst>
                    <a:ext uri="{FF2B5EF4-FFF2-40B4-BE49-F238E27FC236}">
                      <a16:creationId xmlns:a16="http://schemas.microsoft.com/office/drawing/2014/main" id="{20515FEA-647C-F044-05AC-2951BFA1D0C1}"/>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14" name="Tekstfelt 1713">
                  <a:extLst>
                    <a:ext uri="{FF2B5EF4-FFF2-40B4-BE49-F238E27FC236}">
                      <a16:creationId xmlns:a16="http://schemas.microsoft.com/office/drawing/2014/main" id="{178AE68E-B461-8024-86E0-CEDA84B2DEA6}"/>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15" name="Tekstfelt 1714">
                  <a:extLst>
                    <a:ext uri="{FF2B5EF4-FFF2-40B4-BE49-F238E27FC236}">
                      <a16:creationId xmlns:a16="http://schemas.microsoft.com/office/drawing/2014/main" id="{3F119B45-0965-8E61-BD29-F5DB685BB131}"/>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16" name="Tekstfelt 1715">
                  <a:extLst>
                    <a:ext uri="{FF2B5EF4-FFF2-40B4-BE49-F238E27FC236}">
                      <a16:creationId xmlns:a16="http://schemas.microsoft.com/office/drawing/2014/main" id="{F6A3EA5E-3781-D84C-2C2F-DA1A5848B71E}"/>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17" name="Tekstfelt 1716">
                  <a:extLst>
                    <a:ext uri="{FF2B5EF4-FFF2-40B4-BE49-F238E27FC236}">
                      <a16:creationId xmlns:a16="http://schemas.microsoft.com/office/drawing/2014/main" id="{82B0F4F2-EE06-DC07-9681-DEB1004D70E0}"/>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06" name="Tekstfelt 1705">
                <a:extLst>
                  <a:ext uri="{FF2B5EF4-FFF2-40B4-BE49-F238E27FC236}">
                    <a16:creationId xmlns:a16="http://schemas.microsoft.com/office/drawing/2014/main" id="{87BC5785-8255-D7BD-0E4C-EFEC1B1FC7BC}"/>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1" name="Gruppe 1650">
              <a:extLst>
                <a:ext uri="{FF2B5EF4-FFF2-40B4-BE49-F238E27FC236}">
                  <a16:creationId xmlns:a16="http://schemas.microsoft.com/office/drawing/2014/main" id="{A87BB6CA-CD6F-339A-1F04-62A52421D3D4}"/>
                </a:ext>
              </a:extLst>
            </p:cNvPr>
            <p:cNvGrpSpPr/>
            <p:nvPr/>
          </p:nvGrpSpPr>
          <p:grpSpPr>
            <a:xfrm>
              <a:off x="2079105" y="1121316"/>
              <a:ext cx="366035" cy="4982137"/>
              <a:chOff x="2889222" y="4194071"/>
              <a:chExt cx="366035" cy="4982137"/>
            </a:xfrm>
          </p:grpSpPr>
          <p:grpSp>
            <p:nvGrpSpPr>
              <p:cNvPr id="1692" name="Gruppe 1691">
                <a:extLst>
                  <a:ext uri="{FF2B5EF4-FFF2-40B4-BE49-F238E27FC236}">
                    <a16:creationId xmlns:a16="http://schemas.microsoft.com/office/drawing/2014/main" id="{FAA2114C-A097-5108-AE46-EEC01F6DA260}"/>
                  </a:ext>
                </a:extLst>
              </p:cNvPr>
              <p:cNvGrpSpPr/>
              <p:nvPr/>
            </p:nvGrpSpPr>
            <p:grpSpPr>
              <a:xfrm>
                <a:off x="2889222" y="4194071"/>
                <a:ext cx="366035" cy="4982137"/>
                <a:chOff x="3472887" y="4779848"/>
                <a:chExt cx="366035" cy="4982137"/>
              </a:xfrm>
            </p:grpSpPr>
            <p:sp>
              <p:nvSpPr>
                <p:cNvPr id="1694" name="Tekstfelt 1693">
                  <a:extLst>
                    <a:ext uri="{FF2B5EF4-FFF2-40B4-BE49-F238E27FC236}">
                      <a16:creationId xmlns:a16="http://schemas.microsoft.com/office/drawing/2014/main" id="{A351053A-23A6-080B-EA7C-6235FCB98995}"/>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95" name="Tekstfelt 1694">
                  <a:extLst>
                    <a:ext uri="{FF2B5EF4-FFF2-40B4-BE49-F238E27FC236}">
                      <a16:creationId xmlns:a16="http://schemas.microsoft.com/office/drawing/2014/main" id="{528099A8-A59C-1885-8059-64F9E7D924EC}"/>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96" name="Tekstfelt 1695">
                  <a:extLst>
                    <a:ext uri="{FF2B5EF4-FFF2-40B4-BE49-F238E27FC236}">
                      <a16:creationId xmlns:a16="http://schemas.microsoft.com/office/drawing/2014/main" id="{F5AAE2EC-C774-7A47-7FFC-B5C3F610CC54}"/>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97" name="Tekstfelt 1696">
                  <a:extLst>
                    <a:ext uri="{FF2B5EF4-FFF2-40B4-BE49-F238E27FC236}">
                      <a16:creationId xmlns:a16="http://schemas.microsoft.com/office/drawing/2014/main" id="{43446C99-D6DD-5259-9ED1-D2495AA70005}"/>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98" name="Tekstfelt 1697">
                  <a:extLst>
                    <a:ext uri="{FF2B5EF4-FFF2-40B4-BE49-F238E27FC236}">
                      <a16:creationId xmlns:a16="http://schemas.microsoft.com/office/drawing/2014/main" id="{D45CC677-AE1C-84EA-086D-89BD7D7DF416}"/>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99" name="Tekstfelt 1698">
                  <a:extLst>
                    <a:ext uri="{FF2B5EF4-FFF2-40B4-BE49-F238E27FC236}">
                      <a16:creationId xmlns:a16="http://schemas.microsoft.com/office/drawing/2014/main" id="{5DBB8988-1DE5-F943-C3F5-38586933D3D5}"/>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700" name="Tekstfelt 1699">
                  <a:extLst>
                    <a:ext uri="{FF2B5EF4-FFF2-40B4-BE49-F238E27FC236}">
                      <a16:creationId xmlns:a16="http://schemas.microsoft.com/office/drawing/2014/main" id="{A3D1A64B-A290-223C-C619-5058427D7136}"/>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701" name="Tekstfelt 1700">
                  <a:extLst>
                    <a:ext uri="{FF2B5EF4-FFF2-40B4-BE49-F238E27FC236}">
                      <a16:creationId xmlns:a16="http://schemas.microsoft.com/office/drawing/2014/main" id="{7C3C823E-18D3-79BB-8F67-5BE5A4BCA706}"/>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02" name="Tekstfelt 1701">
                  <a:extLst>
                    <a:ext uri="{FF2B5EF4-FFF2-40B4-BE49-F238E27FC236}">
                      <a16:creationId xmlns:a16="http://schemas.microsoft.com/office/drawing/2014/main" id="{43D13FA4-6F08-CF66-7BF2-AC3B815FDFE8}"/>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03" name="Tekstfelt 1702">
                  <a:extLst>
                    <a:ext uri="{FF2B5EF4-FFF2-40B4-BE49-F238E27FC236}">
                      <a16:creationId xmlns:a16="http://schemas.microsoft.com/office/drawing/2014/main" id="{3B1B1E34-8E21-0260-E28F-661FE9FD6526}"/>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04" name="Tekstfelt 1703">
                  <a:extLst>
                    <a:ext uri="{FF2B5EF4-FFF2-40B4-BE49-F238E27FC236}">
                      <a16:creationId xmlns:a16="http://schemas.microsoft.com/office/drawing/2014/main" id="{CF000D3B-2693-5BE7-9500-EF084AD2419D}"/>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93" name="Tekstfelt 1692">
                <a:extLst>
                  <a:ext uri="{FF2B5EF4-FFF2-40B4-BE49-F238E27FC236}">
                    <a16:creationId xmlns:a16="http://schemas.microsoft.com/office/drawing/2014/main" id="{952C974E-6A25-B307-CF79-98B5F2590FC4}"/>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2" name="Gruppe 1651">
              <a:extLst>
                <a:ext uri="{FF2B5EF4-FFF2-40B4-BE49-F238E27FC236}">
                  <a16:creationId xmlns:a16="http://schemas.microsoft.com/office/drawing/2014/main" id="{8C6AAAD0-054A-5E89-1CD6-4D591BDFAC5B}"/>
                </a:ext>
              </a:extLst>
            </p:cNvPr>
            <p:cNvGrpSpPr/>
            <p:nvPr/>
          </p:nvGrpSpPr>
          <p:grpSpPr>
            <a:xfrm>
              <a:off x="1644217" y="1117917"/>
              <a:ext cx="361556" cy="4982775"/>
              <a:chOff x="2893701" y="4625501"/>
              <a:chExt cx="361556" cy="4982775"/>
            </a:xfrm>
          </p:grpSpPr>
          <p:grpSp>
            <p:nvGrpSpPr>
              <p:cNvPr id="1679" name="Gruppe 1678">
                <a:extLst>
                  <a:ext uri="{FF2B5EF4-FFF2-40B4-BE49-F238E27FC236}">
                    <a16:creationId xmlns:a16="http://schemas.microsoft.com/office/drawing/2014/main" id="{E9EE0579-CBB1-3DC4-1D2A-B1E71F9F31AC}"/>
                  </a:ext>
                </a:extLst>
              </p:cNvPr>
              <p:cNvGrpSpPr/>
              <p:nvPr/>
            </p:nvGrpSpPr>
            <p:grpSpPr>
              <a:xfrm>
                <a:off x="2893701" y="4625501"/>
                <a:ext cx="361556" cy="4982775"/>
                <a:chOff x="3477366" y="5211278"/>
                <a:chExt cx="361556" cy="4982775"/>
              </a:xfrm>
            </p:grpSpPr>
            <p:sp>
              <p:nvSpPr>
                <p:cNvPr id="1681" name="Tekstfelt 1680">
                  <a:extLst>
                    <a:ext uri="{FF2B5EF4-FFF2-40B4-BE49-F238E27FC236}">
                      <a16:creationId xmlns:a16="http://schemas.microsoft.com/office/drawing/2014/main" id="{7A63F3CC-8309-C5DE-6B5F-58CE0D8F4998}"/>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82" name="Tekstfelt 1681">
                  <a:extLst>
                    <a:ext uri="{FF2B5EF4-FFF2-40B4-BE49-F238E27FC236}">
                      <a16:creationId xmlns:a16="http://schemas.microsoft.com/office/drawing/2014/main" id="{76DDE034-6D69-3328-9D8E-EF23D0F130B7}"/>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83" name="Tekstfelt 1682">
                  <a:extLst>
                    <a:ext uri="{FF2B5EF4-FFF2-40B4-BE49-F238E27FC236}">
                      <a16:creationId xmlns:a16="http://schemas.microsoft.com/office/drawing/2014/main" id="{A2AE0E15-22A7-FB09-54BA-1B95045BB517}"/>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84" name="Tekstfelt 1683">
                  <a:extLst>
                    <a:ext uri="{FF2B5EF4-FFF2-40B4-BE49-F238E27FC236}">
                      <a16:creationId xmlns:a16="http://schemas.microsoft.com/office/drawing/2014/main" id="{79E64CDC-2C23-D8E8-DE96-D4DC5AA425EA}"/>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85" name="Tekstfelt 1684">
                  <a:extLst>
                    <a:ext uri="{FF2B5EF4-FFF2-40B4-BE49-F238E27FC236}">
                      <a16:creationId xmlns:a16="http://schemas.microsoft.com/office/drawing/2014/main" id="{9BB25174-71BC-E9BE-B729-981D9170475B}"/>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86" name="Tekstfelt 1685">
                  <a:extLst>
                    <a:ext uri="{FF2B5EF4-FFF2-40B4-BE49-F238E27FC236}">
                      <a16:creationId xmlns:a16="http://schemas.microsoft.com/office/drawing/2014/main" id="{63B9A21E-1067-8F36-FABB-CA95829D1641}"/>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87" name="Tekstfelt 1686">
                  <a:extLst>
                    <a:ext uri="{FF2B5EF4-FFF2-40B4-BE49-F238E27FC236}">
                      <a16:creationId xmlns:a16="http://schemas.microsoft.com/office/drawing/2014/main" id="{5682BE0D-9FD4-ED1D-FAE4-58D55615F765}"/>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88" name="Tekstfelt 1687">
                  <a:extLst>
                    <a:ext uri="{FF2B5EF4-FFF2-40B4-BE49-F238E27FC236}">
                      <a16:creationId xmlns:a16="http://schemas.microsoft.com/office/drawing/2014/main" id="{B1B7652B-1733-493B-588A-E5CDF03A2BA1}"/>
                    </a:ext>
                  </a:extLst>
                </p:cNvPr>
                <p:cNvSpPr txBox="1"/>
                <p:nvPr/>
              </p:nvSpPr>
              <p:spPr>
                <a:xfrm>
                  <a:off x="3487886" y="9978609"/>
                  <a:ext cx="348172" cy="215444"/>
                </a:xfrm>
                <a:prstGeom prst="rect">
                  <a:avLst/>
                </a:prstGeom>
                <a:noFill/>
              </p:spPr>
              <p:txBody>
                <a:bodyPr wrap="none" rtlCol="0">
                  <a:spAutoFit/>
                </a:bodyPr>
                <a:lstStyle/>
                <a:p>
                  <a:r>
                    <a:rPr lang="da-DK" sz="800" dirty="0">
                      <a:solidFill>
                        <a:schemeClr val="bg1"/>
                      </a:solidFill>
                    </a:rPr>
                    <a:t>208</a:t>
                  </a:r>
                </a:p>
              </p:txBody>
            </p:sp>
            <p:sp>
              <p:nvSpPr>
                <p:cNvPr id="1689" name="Tekstfelt 1688">
                  <a:extLst>
                    <a:ext uri="{FF2B5EF4-FFF2-40B4-BE49-F238E27FC236}">
                      <a16:creationId xmlns:a16="http://schemas.microsoft.com/office/drawing/2014/main" id="{CD59C842-CC0D-98A7-7905-C20341701C64}"/>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690" name="Tekstfelt 1689">
                  <a:extLst>
                    <a:ext uri="{FF2B5EF4-FFF2-40B4-BE49-F238E27FC236}">
                      <a16:creationId xmlns:a16="http://schemas.microsoft.com/office/drawing/2014/main" id="{4F738768-B547-4CBC-B648-6E241C671061}"/>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691" name="Tekstfelt 1690">
                  <a:extLst>
                    <a:ext uri="{FF2B5EF4-FFF2-40B4-BE49-F238E27FC236}">
                      <a16:creationId xmlns:a16="http://schemas.microsoft.com/office/drawing/2014/main" id="{54CD5355-72CE-8D61-3AA0-1DFB31697BF1}"/>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80" name="Tekstfelt 1679">
                <a:extLst>
                  <a:ext uri="{FF2B5EF4-FFF2-40B4-BE49-F238E27FC236}">
                    <a16:creationId xmlns:a16="http://schemas.microsoft.com/office/drawing/2014/main" id="{9F4B3FA8-AE99-D245-5BD8-6C2CA06FD820}"/>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3" name="Gruppe 1652">
              <a:extLst>
                <a:ext uri="{FF2B5EF4-FFF2-40B4-BE49-F238E27FC236}">
                  <a16:creationId xmlns:a16="http://schemas.microsoft.com/office/drawing/2014/main" id="{1EC76DBE-08B8-9998-6D7C-6ADF5898F9AC}"/>
                </a:ext>
              </a:extLst>
            </p:cNvPr>
            <p:cNvGrpSpPr/>
            <p:nvPr/>
          </p:nvGrpSpPr>
          <p:grpSpPr>
            <a:xfrm>
              <a:off x="1201388" y="1555543"/>
              <a:ext cx="366404" cy="4546655"/>
              <a:chOff x="2895768" y="5488157"/>
              <a:chExt cx="366404" cy="4546655"/>
            </a:xfrm>
          </p:grpSpPr>
          <p:grpSp>
            <p:nvGrpSpPr>
              <p:cNvPr id="1667" name="Gruppe 1666">
                <a:extLst>
                  <a:ext uri="{FF2B5EF4-FFF2-40B4-BE49-F238E27FC236}">
                    <a16:creationId xmlns:a16="http://schemas.microsoft.com/office/drawing/2014/main" id="{F1F377DE-42EB-0A01-D47B-03510E6A4210}"/>
                  </a:ext>
                </a:extLst>
              </p:cNvPr>
              <p:cNvGrpSpPr/>
              <p:nvPr/>
            </p:nvGrpSpPr>
            <p:grpSpPr>
              <a:xfrm>
                <a:off x="2895768" y="5488157"/>
                <a:ext cx="366404" cy="4546655"/>
                <a:chOff x="3479433" y="6073934"/>
                <a:chExt cx="366404" cy="4546655"/>
              </a:xfrm>
            </p:grpSpPr>
            <p:sp>
              <p:nvSpPr>
                <p:cNvPr id="1669" name="Tekstfelt 1668">
                  <a:extLst>
                    <a:ext uri="{FF2B5EF4-FFF2-40B4-BE49-F238E27FC236}">
                      <a16:creationId xmlns:a16="http://schemas.microsoft.com/office/drawing/2014/main" id="{2B2F8F50-CBF1-1187-9D3F-716967485A6F}"/>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70" name="Tekstfelt 1669">
                  <a:extLst>
                    <a:ext uri="{FF2B5EF4-FFF2-40B4-BE49-F238E27FC236}">
                      <a16:creationId xmlns:a16="http://schemas.microsoft.com/office/drawing/2014/main" id="{99A16DC5-AE8E-B805-B5EA-0B10D68E7F44}"/>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71" name="Tekstfelt 1670">
                  <a:extLst>
                    <a:ext uri="{FF2B5EF4-FFF2-40B4-BE49-F238E27FC236}">
                      <a16:creationId xmlns:a16="http://schemas.microsoft.com/office/drawing/2014/main" id="{E90BE004-32E8-9817-D9E7-7C445472A21D}"/>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72" name="Tekstfelt 1671">
                  <a:extLst>
                    <a:ext uri="{FF2B5EF4-FFF2-40B4-BE49-F238E27FC236}">
                      <a16:creationId xmlns:a16="http://schemas.microsoft.com/office/drawing/2014/main" id="{311D8070-962D-B92E-403D-DAC1F146E2CE}"/>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73" name="Tekstfelt 1672">
                  <a:extLst>
                    <a:ext uri="{FF2B5EF4-FFF2-40B4-BE49-F238E27FC236}">
                      <a16:creationId xmlns:a16="http://schemas.microsoft.com/office/drawing/2014/main" id="{D51FCB23-E8E0-263C-F461-3543B126D7B2}"/>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74" name="Tekstfelt 1673">
                  <a:extLst>
                    <a:ext uri="{FF2B5EF4-FFF2-40B4-BE49-F238E27FC236}">
                      <a16:creationId xmlns:a16="http://schemas.microsoft.com/office/drawing/2014/main" id="{8F70EC13-A22F-0531-D788-91E0267408E1}"/>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75" name="Tekstfelt 1674">
                  <a:extLst>
                    <a:ext uri="{FF2B5EF4-FFF2-40B4-BE49-F238E27FC236}">
                      <a16:creationId xmlns:a16="http://schemas.microsoft.com/office/drawing/2014/main" id="{CE872D31-5404-D140-3BF9-2FF0239D9F5E}"/>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76" name="Tekstfelt 1675">
                  <a:extLst>
                    <a:ext uri="{FF2B5EF4-FFF2-40B4-BE49-F238E27FC236}">
                      <a16:creationId xmlns:a16="http://schemas.microsoft.com/office/drawing/2014/main" id="{71CBE2A3-19DE-5E20-AFE9-0ED5DB537E07}"/>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77" name="Tekstfelt 1676">
                  <a:extLst>
                    <a:ext uri="{FF2B5EF4-FFF2-40B4-BE49-F238E27FC236}">
                      <a16:creationId xmlns:a16="http://schemas.microsoft.com/office/drawing/2014/main" id="{E08DB1DE-217C-7449-D511-A46A8D5C33E8}"/>
                    </a:ext>
                  </a:extLst>
                </p:cNvPr>
                <p:cNvSpPr txBox="1"/>
                <p:nvPr/>
              </p:nvSpPr>
              <p:spPr>
                <a:xfrm>
                  <a:off x="3497665" y="10405145"/>
                  <a:ext cx="348172" cy="215444"/>
                </a:xfrm>
                <a:prstGeom prst="rect">
                  <a:avLst/>
                </a:prstGeom>
                <a:noFill/>
              </p:spPr>
              <p:txBody>
                <a:bodyPr wrap="none" rtlCol="0">
                  <a:spAutoFit/>
                </a:bodyPr>
                <a:lstStyle/>
                <a:p>
                  <a:r>
                    <a:rPr lang="da-DK" sz="800" dirty="0">
                      <a:solidFill>
                        <a:schemeClr val="bg1"/>
                      </a:solidFill>
                    </a:rPr>
                    <a:t>207</a:t>
                  </a:r>
                </a:p>
              </p:txBody>
            </p:sp>
            <p:sp>
              <p:nvSpPr>
                <p:cNvPr id="1678" name="Tekstfelt 1677">
                  <a:extLst>
                    <a:ext uri="{FF2B5EF4-FFF2-40B4-BE49-F238E27FC236}">
                      <a16:creationId xmlns:a16="http://schemas.microsoft.com/office/drawing/2014/main" id="{F178F2B3-2FF5-6B95-2536-396457DE5511}"/>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68" name="Tekstfelt 1667">
                <a:extLst>
                  <a:ext uri="{FF2B5EF4-FFF2-40B4-BE49-F238E27FC236}">
                    <a16:creationId xmlns:a16="http://schemas.microsoft.com/office/drawing/2014/main" id="{FD85977D-2E86-0185-3E23-AD1E290496D3}"/>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4" name="Gruppe 1653">
              <a:extLst>
                <a:ext uri="{FF2B5EF4-FFF2-40B4-BE49-F238E27FC236}">
                  <a16:creationId xmlns:a16="http://schemas.microsoft.com/office/drawing/2014/main" id="{16F93D7F-1C4A-C2DF-DC40-0C5954FDF65F}"/>
                </a:ext>
              </a:extLst>
            </p:cNvPr>
            <p:cNvGrpSpPr/>
            <p:nvPr/>
          </p:nvGrpSpPr>
          <p:grpSpPr>
            <a:xfrm>
              <a:off x="766885" y="1559382"/>
              <a:ext cx="367013" cy="4544118"/>
              <a:chOff x="2895768" y="5926611"/>
              <a:chExt cx="367013" cy="4544118"/>
            </a:xfrm>
          </p:grpSpPr>
          <p:grpSp>
            <p:nvGrpSpPr>
              <p:cNvPr id="1655" name="Gruppe 1654">
                <a:extLst>
                  <a:ext uri="{FF2B5EF4-FFF2-40B4-BE49-F238E27FC236}">
                    <a16:creationId xmlns:a16="http://schemas.microsoft.com/office/drawing/2014/main" id="{2C1095CB-8EA9-53CD-AB73-F7D1F0E8CE60}"/>
                  </a:ext>
                </a:extLst>
              </p:cNvPr>
              <p:cNvGrpSpPr/>
              <p:nvPr/>
            </p:nvGrpSpPr>
            <p:grpSpPr>
              <a:xfrm>
                <a:off x="2895768" y="6360069"/>
                <a:ext cx="367013" cy="4110660"/>
                <a:chOff x="3479433" y="6945846"/>
                <a:chExt cx="367013" cy="4110660"/>
              </a:xfrm>
            </p:grpSpPr>
            <p:sp>
              <p:nvSpPr>
                <p:cNvPr id="1657" name="Tekstfelt 1656">
                  <a:extLst>
                    <a:ext uri="{FF2B5EF4-FFF2-40B4-BE49-F238E27FC236}">
                      <a16:creationId xmlns:a16="http://schemas.microsoft.com/office/drawing/2014/main" id="{38C60573-26C8-A2A6-EE5C-134426660717}"/>
                    </a:ext>
                  </a:extLst>
                </p:cNvPr>
                <p:cNvSpPr txBox="1"/>
                <p:nvPr/>
              </p:nvSpPr>
              <p:spPr>
                <a:xfrm>
                  <a:off x="3498274" y="10841062"/>
                  <a:ext cx="348172" cy="215444"/>
                </a:xfrm>
                <a:prstGeom prst="rect">
                  <a:avLst/>
                </a:prstGeom>
                <a:noFill/>
              </p:spPr>
              <p:txBody>
                <a:bodyPr wrap="none" rtlCol="0">
                  <a:spAutoFit/>
                </a:bodyPr>
                <a:lstStyle/>
                <a:p>
                  <a:r>
                    <a:rPr lang="da-DK" sz="800" dirty="0">
                      <a:solidFill>
                        <a:schemeClr val="bg1"/>
                      </a:solidFill>
                    </a:rPr>
                    <a:t>206</a:t>
                  </a:r>
                </a:p>
              </p:txBody>
            </p:sp>
            <p:sp>
              <p:nvSpPr>
                <p:cNvPr id="1658" name="Tekstfelt 1657">
                  <a:extLst>
                    <a:ext uri="{FF2B5EF4-FFF2-40B4-BE49-F238E27FC236}">
                      <a16:creationId xmlns:a16="http://schemas.microsoft.com/office/drawing/2014/main" id="{62370347-1B2C-98D2-5DD6-DFD2751AE411}"/>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59" name="Tekstfelt 1658">
                  <a:extLst>
                    <a:ext uri="{FF2B5EF4-FFF2-40B4-BE49-F238E27FC236}">
                      <a16:creationId xmlns:a16="http://schemas.microsoft.com/office/drawing/2014/main" id="{B9BD1462-4259-7B96-76F8-5EEE30C09C83}"/>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60" name="Tekstfelt 1659">
                  <a:extLst>
                    <a:ext uri="{FF2B5EF4-FFF2-40B4-BE49-F238E27FC236}">
                      <a16:creationId xmlns:a16="http://schemas.microsoft.com/office/drawing/2014/main" id="{100C99F9-ADD1-9248-88EE-DFE97678EE8F}"/>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61" name="Tekstfelt 1660">
                  <a:extLst>
                    <a:ext uri="{FF2B5EF4-FFF2-40B4-BE49-F238E27FC236}">
                      <a16:creationId xmlns:a16="http://schemas.microsoft.com/office/drawing/2014/main" id="{221117E9-771F-71A4-0D96-9A8778221362}"/>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62" name="Tekstfelt 1661">
                  <a:extLst>
                    <a:ext uri="{FF2B5EF4-FFF2-40B4-BE49-F238E27FC236}">
                      <a16:creationId xmlns:a16="http://schemas.microsoft.com/office/drawing/2014/main" id="{204FCCAB-EBE6-B9B6-A12E-AAA2799287C0}"/>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63" name="Tekstfelt 1662">
                  <a:extLst>
                    <a:ext uri="{FF2B5EF4-FFF2-40B4-BE49-F238E27FC236}">
                      <a16:creationId xmlns:a16="http://schemas.microsoft.com/office/drawing/2014/main" id="{7BE86D7D-3C89-6CD2-EE1B-9C247B143964}"/>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64" name="Tekstfelt 1663">
                  <a:extLst>
                    <a:ext uri="{FF2B5EF4-FFF2-40B4-BE49-F238E27FC236}">
                      <a16:creationId xmlns:a16="http://schemas.microsoft.com/office/drawing/2014/main" id="{3E89263A-CF54-E8F6-818F-53F78157705A}"/>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65" name="Tekstfelt 1664">
                  <a:extLst>
                    <a:ext uri="{FF2B5EF4-FFF2-40B4-BE49-F238E27FC236}">
                      <a16:creationId xmlns:a16="http://schemas.microsoft.com/office/drawing/2014/main" id="{77973593-5939-A961-C2A7-04582270C20D}"/>
                    </a:ext>
                  </a:extLst>
                </p:cNvPr>
                <p:cNvSpPr txBox="1"/>
                <p:nvPr/>
              </p:nvSpPr>
              <p:spPr>
                <a:xfrm>
                  <a:off x="3497665" y="10405145"/>
                  <a:ext cx="348172" cy="215444"/>
                </a:xfrm>
                <a:prstGeom prst="rect">
                  <a:avLst/>
                </a:prstGeom>
                <a:noFill/>
              </p:spPr>
              <p:txBody>
                <a:bodyPr wrap="none" rtlCol="0">
                  <a:spAutoFit/>
                </a:bodyPr>
                <a:lstStyle/>
                <a:p>
                  <a:r>
                    <a:rPr lang="da-DK" sz="800" dirty="0"/>
                    <a:t>207</a:t>
                  </a:r>
                </a:p>
              </p:txBody>
            </p:sp>
            <p:sp>
              <p:nvSpPr>
                <p:cNvPr id="1666" name="Tekstfelt 1665">
                  <a:extLst>
                    <a:ext uri="{FF2B5EF4-FFF2-40B4-BE49-F238E27FC236}">
                      <a16:creationId xmlns:a16="http://schemas.microsoft.com/office/drawing/2014/main" id="{A59743DF-1E4A-D1A1-25BE-DE8F05E06D39}"/>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56" name="Tekstfelt 1655">
                <a:extLst>
                  <a:ext uri="{FF2B5EF4-FFF2-40B4-BE49-F238E27FC236}">
                    <a16:creationId xmlns:a16="http://schemas.microsoft.com/office/drawing/2014/main" id="{1F47046E-FBA1-BCA7-A3B2-3DA6390D62A6}"/>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sp>
        <p:nvSpPr>
          <p:cNvPr id="2" name="Titel 1">
            <a:extLst>
              <a:ext uri="{FF2B5EF4-FFF2-40B4-BE49-F238E27FC236}">
                <a16:creationId xmlns:a16="http://schemas.microsoft.com/office/drawing/2014/main" id="{C477DE9D-D7B0-5182-AC5B-624C4DB64D1E}"/>
              </a:ext>
            </a:extLst>
          </p:cNvPr>
          <p:cNvSpPr>
            <a:spLocks noGrp="1"/>
          </p:cNvSpPr>
          <p:nvPr>
            <p:ph type="title"/>
          </p:nvPr>
        </p:nvSpPr>
        <p:spPr>
          <a:xfrm>
            <a:off x="388938" y="34926"/>
            <a:ext cx="8543925" cy="1325563"/>
          </a:xfrm>
        </p:spPr>
        <p:txBody>
          <a:bodyPr/>
          <a:lstStyle/>
          <a:p>
            <a:r>
              <a:rPr lang="da-DK" dirty="0">
                <a:solidFill>
                  <a:schemeClr val="bg1"/>
                </a:solidFill>
                <a:latin typeface="Herculanum" panose="02000505000000020004" pitchFamily="2" charset="77"/>
              </a:rPr>
              <a:t>Bly – 218 </a:t>
            </a:r>
          </a:p>
        </p:txBody>
      </p:sp>
      <p:pic>
        <p:nvPicPr>
          <p:cNvPr id="1576" name="Billede 1575">
            <a:extLst>
              <a:ext uri="{FF2B5EF4-FFF2-40B4-BE49-F238E27FC236}">
                <a16:creationId xmlns:a16="http://schemas.microsoft.com/office/drawing/2014/main" id="{9C07E870-A2B0-06F7-1800-C644768145F1}"/>
              </a:ext>
            </a:extLst>
          </p:cNvPr>
          <p:cNvPicPr>
            <a:picLocks noChangeAspect="1"/>
          </p:cNvPicPr>
          <p:nvPr/>
        </p:nvPicPr>
        <p:blipFill>
          <a:blip r:embed="rId5"/>
          <a:srcRect l="12802" t="15642" r="10372" b="21670"/>
          <a:stretch/>
        </p:blipFill>
        <p:spPr>
          <a:xfrm rot="5400000">
            <a:off x="6309228" y="847676"/>
            <a:ext cx="3246923" cy="2936222"/>
          </a:xfrm>
          <a:prstGeom prst="rect">
            <a:avLst/>
          </a:prstGeom>
        </p:spPr>
      </p:pic>
      <p:pic>
        <p:nvPicPr>
          <p:cNvPr id="1577" name="Billede 1576" descr="Et billede, der indeholder skærmbillede, Tablet, smartphone&#10;&#10;Automatisk genereret beskrivelse">
            <a:extLst>
              <a:ext uri="{FF2B5EF4-FFF2-40B4-BE49-F238E27FC236}">
                <a16:creationId xmlns:a16="http://schemas.microsoft.com/office/drawing/2014/main" id="{DD2BFAD4-E342-E98C-E1FA-6B808979C3BD}"/>
              </a:ext>
            </a:extLst>
          </p:cNvPr>
          <p:cNvPicPr>
            <a:picLocks noChangeAspect="1"/>
          </p:cNvPicPr>
          <p:nvPr/>
        </p:nvPicPr>
        <p:blipFill>
          <a:blip r:embed="rId6"/>
          <a:stretch>
            <a:fillRect/>
          </a:stretch>
        </p:blipFill>
        <p:spPr>
          <a:xfrm>
            <a:off x="6353607" y="389651"/>
            <a:ext cx="3283192" cy="3753795"/>
          </a:xfrm>
          <a:prstGeom prst="rect">
            <a:avLst/>
          </a:prstGeom>
        </p:spPr>
      </p:pic>
      <p:pic>
        <p:nvPicPr>
          <p:cNvPr id="657" name="Picture 2" descr="Fyldstof, Pen, Fyldepen, Kontor, Skrive">
            <a:extLst>
              <a:ext uri="{FF2B5EF4-FFF2-40B4-BE49-F238E27FC236}">
                <a16:creationId xmlns:a16="http://schemas.microsoft.com/office/drawing/2014/main" id="{DF2FB41E-6F94-88A2-6362-47CB0EE4C0C7}"/>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3046573">
            <a:off x="5335761" y="288171"/>
            <a:ext cx="1536321" cy="1058683"/>
          </a:xfrm>
          <a:prstGeom prst="rect">
            <a:avLst/>
          </a:prstGeom>
          <a:noFill/>
          <a:extLst>
            <a:ext uri="{909E8E84-426E-40DD-AFC4-6F175D3DCCD1}">
              <a14:hiddenFill xmlns:a14="http://schemas.microsoft.com/office/drawing/2010/main">
                <a:solidFill>
                  <a:srgbClr val="FFFFFF"/>
                </a:solidFill>
              </a14:hiddenFill>
            </a:ext>
          </a:extLst>
        </p:spPr>
      </p:pic>
      <p:grpSp>
        <p:nvGrpSpPr>
          <p:cNvPr id="1561" name="Gruppe 1560">
            <a:extLst>
              <a:ext uri="{FF2B5EF4-FFF2-40B4-BE49-F238E27FC236}">
                <a16:creationId xmlns:a16="http://schemas.microsoft.com/office/drawing/2014/main" id="{220087E8-83B0-C656-3000-7482AFB2EC94}"/>
              </a:ext>
            </a:extLst>
          </p:cNvPr>
          <p:cNvGrpSpPr/>
          <p:nvPr/>
        </p:nvGrpSpPr>
        <p:grpSpPr>
          <a:xfrm>
            <a:off x="6573450" y="1108818"/>
            <a:ext cx="837832" cy="525993"/>
            <a:chOff x="5932613" y="2076403"/>
            <a:chExt cx="609167" cy="382432"/>
          </a:xfrm>
        </p:grpSpPr>
        <p:sp>
          <p:nvSpPr>
            <p:cNvPr id="1573" name="Tekstfelt 1572">
              <a:extLst>
                <a:ext uri="{FF2B5EF4-FFF2-40B4-BE49-F238E27FC236}">
                  <a16:creationId xmlns:a16="http://schemas.microsoft.com/office/drawing/2014/main" id="{FD9768A0-DE02-EBBA-E776-6FF1887DF387}"/>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82</a:t>
              </a:r>
            </a:p>
          </p:txBody>
        </p:sp>
        <p:sp>
          <p:nvSpPr>
            <p:cNvPr id="1574" name="Tekstfelt 1573">
              <a:extLst>
                <a:ext uri="{FF2B5EF4-FFF2-40B4-BE49-F238E27FC236}">
                  <a16:creationId xmlns:a16="http://schemas.microsoft.com/office/drawing/2014/main" id="{082A1A57-D514-5296-366F-84430EC41B13}"/>
                </a:ext>
              </a:extLst>
            </p:cNvPr>
            <p:cNvSpPr txBox="1"/>
            <p:nvPr/>
          </p:nvSpPr>
          <p:spPr>
            <a:xfrm>
              <a:off x="6147006" y="2117747"/>
              <a:ext cx="394774" cy="335661"/>
            </a:xfrm>
            <a:prstGeom prst="rect">
              <a:avLst/>
            </a:prstGeom>
            <a:noFill/>
            <a:scene3d>
              <a:camera prst="orthographicFront"/>
              <a:lightRig rig="threePt" dir="t"/>
            </a:scene3d>
            <a:sp3d>
              <a:bevelT h="38100"/>
            </a:sp3d>
          </p:spPr>
          <p:txBody>
            <a:bodyPr wrap="square" rtlCol="0">
              <a:spAutoFit/>
            </a:bodyPr>
            <a:lstStyle/>
            <a:p>
              <a:r>
                <a:rPr lang="da-DK" sz="2400" dirty="0" err="1"/>
                <a:t>Pb</a:t>
              </a:r>
              <a:endParaRPr lang="da-DK" sz="2400" dirty="0"/>
            </a:p>
          </p:txBody>
        </p:sp>
        <p:sp>
          <p:nvSpPr>
            <p:cNvPr id="1575" name="Tekstfelt 1574">
              <a:extLst>
                <a:ext uri="{FF2B5EF4-FFF2-40B4-BE49-F238E27FC236}">
                  <a16:creationId xmlns:a16="http://schemas.microsoft.com/office/drawing/2014/main" id="{7E5F35EA-3BD2-6551-CBEA-B919F1077AAD}"/>
                </a:ext>
              </a:extLst>
            </p:cNvPr>
            <p:cNvSpPr txBox="1"/>
            <p:nvPr/>
          </p:nvSpPr>
          <p:spPr>
            <a:xfrm>
              <a:off x="5932613" y="2076403"/>
              <a:ext cx="353220" cy="223776"/>
            </a:xfrm>
            <a:prstGeom prst="rect">
              <a:avLst/>
            </a:prstGeom>
            <a:noFill/>
          </p:spPr>
          <p:txBody>
            <a:bodyPr wrap="square" rtlCol="0">
              <a:spAutoFit/>
            </a:bodyPr>
            <a:lstStyle/>
            <a:p>
              <a:r>
                <a:rPr lang="da-DK" sz="1400" dirty="0"/>
                <a:t>218</a:t>
              </a:r>
            </a:p>
          </p:txBody>
        </p:sp>
      </p:grpSp>
      <p:cxnSp>
        <p:nvCxnSpPr>
          <p:cNvPr id="1562" name="Lige pilforbindelse 1561">
            <a:extLst>
              <a:ext uri="{FF2B5EF4-FFF2-40B4-BE49-F238E27FC236}">
                <a16:creationId xmlns:a16="http://schemas.microsoft.com/office/drawing/2014/main" id="{DB57EEEE-E12B-A104-3B77-994F945515C5}"/>
              </a:ext>
            </a:extLst>
          </p:cNvPr>
          <p:cNvCxnSpPr/>
          <p:nvPr/>
        </p:nvCxnSpPr>
        <p:spPr>
          <a:xfrm>
            <a:off x="7333391" y="1387847"/>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3" name="Gruppe 1562">
            <a:extLst>
              <a:ext uri="{FF2B5EF4-FFF2-40B4-BE49-F238E27FC236}">
                <a16:creationId xmlns:a16="http://schemas.microsoft.com/office/drawing/2014/main" id="{83A6D457-6C0E-48D3-37E7-2D075DAD4AFE}"/>
              </a:ext>
            </a:extLst>
          </p:cNvPr>
          <p:cNvGrpSpPr/>
          <p:nvPr/>
        </p:nvGrpSpPr>
        <p:grpSpPr>
          <a:xfrm>
            <a:off x="7531264" y="1106334"/>
            <a:ext cx="780067" cy="525993"/>
            <a:chOff x="5932613" y="2076403"/>
            <a:chExt cx="567168" cy="382432"/>
          </a:xfrm>
        </p:grpSpPr>
        <p:sp>
          <p:nvSpPr>
            <p:cNvPr id="1570" name="Tekstfelt 1569">
              <a:extLst>
                <a:ext uri="{FF2B5EF4-FFF2-40B4-BE49-F238E27FC236}">
                  <a16:creationId xmlns:a16="http://schemas.microsoft.com/office/drawing/2014/main" id="{6D5B45C7-112C-981A-B9F5-7A3530343D7F}"/>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83</a:t>
              </a:r>
            </a:p>
          </p:txBody>
        </p:sp>
        <p:sp>
          <p:nvSpPr>
            <p:cNvPr id="1571" name="Tekstfelt 1570">
              <a:extLst>
                <a:ext uri="{FF2B5EF4-FFF2-40B4-BE49-F238E27FC236}">
                  <a16:creationId xmlns:a16="http://schemas.microsoft.com/office/drawing/2014/main" id="{5364D3D0-EFBE-9B2B-FD6B-630CCFB25BDE}"/>
                </a:ext>
              </a:extLst>
            </p:cNvPr>
            <p:cNvSpPr txBox="1"/>
            <p:nvPr/>
          </p:nvSpPr>
          <p:spPr>
            <a:xfrm>
              <a:off x="6177456" y="2117747"/>
              <a:ext cx="322325" cy="335661"/>
            </a:xfrm>
            <a:prstGeom prst="rect">
              <a:avLst/>
            </a:prstGeom>
            <a:noFill/>
            <a:scene3d>
              <a:camera prst="orthographicFront"/>
              <a:lightRig rig="threePt" dir="t"/>
            </a:scene3d>
            <a:sp3d>
              <a:bevelT h="38100"/>
            </a:sp3d>
          </p:spPr>
          <p:txBody>
            <a:bodyPr wrap="square" rtlCol="0">
              <a:spAutoFit/>
            </a:bodyPr>
            <a:lstStyle/>
            <a:p>
              <a:r>
                <a:rPr lang="da-DK" sz="2400" dirty="0"/>
                <a:t>Bi</a:t>
              </a:r>
            </a:p>
          </p:txBody>
        </p:sp>
        <p:sp>
          <p:nvSpPr>
            <p:cNvPr id="1572" name="Tekstfelt 1571">
              <a:extLst>
                <a:ext uri="{FF2B5EF4-FFF2-40B4-BE49-F238E27FC236}">
                  <a16:creationId xmlns:a16="http://schemas.microsoft.com/office/drawing/2014/main" id="{756D756B-0AFB-31EC-579C-9B6E21DC82FD}"/>
                </a:ext>
              </a:extLst>
            </p:cNvPr>
            <p:cNvSpPr txBox="1"/>
            <p:nvPr/>
          </p:nvSpPr>
          <p:spPr>
            <a:xfrm>
              <a:off x="5932613" y="2076403"/>
              <a:ext cx="353220" cy="223776"/>
            </a:xfrm>
            <a:prstGeom prst="rect">
              <a:avLst/>
            </a:prstGeom>
            <a:noFill/>
          </p:spPr>
          <p:txBody>
            <a:bodyPr wrap="square" rtlCol="0">
              <a:spAutoFit/>
            </a:bodyPr>
            <a:lstStyle/>
            <a:p>
              <a:r>
                <a:rPr lang="da-DK" sz="1400" dirty="0"/>
                <a:t>218</a:t>
              </a:r>
            </a:p>
          </p:txBody>
        </p:sp>
      </p:grpSp>
      <p:cxnSp>
        <p:nvCxnSpPr>
          <p:cNvPr id="1564" name="Lige pilforbindelse 1563">
            <a:extLst>
              <a:ext uri="{FF2B5EF4-FFF2-40B4-BE49-F238E27FC236}">
                <a16:creationId xmlns:a16="http://schemas.microsoft.com/office/drawing/2014/main" id="{7F0218B2-6AC7-D46F-773D-B2BFDF861EB0}"/>
              </a:ext>
            </a:extLst>
          </p:cNvPr>
          <p:cNvCxnSpPr/>
          <p:nvPr/>
        </p:nvCxnSpPr>
        <p:spPr>
          <a:xfrm>
            <a:off x="8253383" y="1389101"/>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sp>
        <p:nvSpPr>
          <p:cNvPr id="3" name="Tekstfelt 2">
            <a:extLst>
              <a:ext uri="{FF2B5EF4-FFF2-40B4-BE49-F238E27FC236}">
                <a16:creationId xmlns:a16="http://schemas.microsoft.com/office/drawing/2014/main" id="{6C260CB5-352F-DA80-9901-EB0D707D53D1}"/>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grpSp>
        <p:nvGrpSpPr>
          <p:cNvPr id="2544" name="Gruppe 2543">
            <a:extLst>
              <a:ext uri="{FF2B5EF4-FFF2-40B4-BE49-F238E27FC236}">
                <a16:creationId xmlns:a16="http://schemas.microsoft.com/office/drawing/2014/main" id="{44637959-5DCC-17AA-FFDE-40FD94A5F89C}"/>
              </a:ext>
            </a:extLst>
          </p:cNvPr>
          <p:cNvGrpSpPr/>
          <p:nvPr/>
        </p:nvGrpSpPr>
        <p:grpSpPr>
          <a:xfrm>
            <a:off x="6900715" y="5365994"/>
            <a:ext cx="667465" cy="566405"/>
            <a:chOff x="5685555" y="3711707"/>
            <a:chExt cx="667465" cy="566405"/>
          </a:xfrm>
        </p:grpSpPr>
        <p:sp>
          <p:nvSpPr>
            <p:cNvPr id="2545" name="Rektangel 2544">
              <a:hlinkClick r:id="rId8" action="ppaction://hlinksldjump"/>
              <a:extLst>
                <a:ext uri="{FF2B5EF4-FFF2-40B4-BE49-F238E27FC236}">
                  <a16:creationId xmlns:a16="http://schemas.microsoft.com/office/drawing/2014/main" id="{5C5DB0DC-4EE1-0F13-960B-10F83E07AA80}"/>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46" name="Tekstfelt 2545">
              <a:hlinkClick r:id="rId8" action="ppaction://hlinksldjump"/>
              <a:extLst>
                <a:ext uri="{FF2B5EF4-FFF2-40B4-BE49-F238E27FC236}">
                  <a16:creationId xmlns:a16="http://schemas.microsoft.com/office/drawing/2014/main" id="{992D884E-FC99-57E0-D686-F5A2C8B7537F}"/>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2547" name="Tekstfelt 2546">
              <a:hlinkClick r:id="rId8" action="ppaction://hlinksldjump"/>
              <a:extLst>
                <a:ext uri="{FF2B5EF4-FFF2-40B4-BE49-F238E27FC236}">
                  <a16:creationId xmlns:a16="http://schemas.microsoft.com/office/drawing/2014/main" id="{1D4FA1A0-00F1-DF0D-3B19-4D149CBAAC79}"/>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2554" name="Tekstfelt 2553">
              <a:hlinkClick r:id="rId8" action="ppaction://hlinksldjump"/>
              <a:extLst>
                <a:ext uri="{FF2B5EF4-FFF2-40B4-BE49-F238E27FC236}">
                  <a16:creationId xmlns:a16="http://schemas.microsoft.com/office/drawing/2014/main" id="{68C5DDA2-DBB8-1580-CDAD-03124C01F995}"/>
                </a:ext>
              </a:extLst>
            </p:cNvPr>
            <p:cNvSpPr txBox="1"/>
            <p:nvPr/>
          </p:nvSpPr>
          <p:spPr>
            <a:xfrm>
              <a:off x="576020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640" name="Tekstfelt 639">
              <a:hlinkClick r:id="rId8" action="ppaction://hlinksldjump"/>
              <a:extLst>
                <a:ext uri="{FF2B5EF4-FFF2-40B4-BE49-F238E27FC236}">
                  <a16:creationId xmlns:a16="http://schemas.microsoft.com/office/drawing/2014/main" id="{44EBCFBA-4C0C-305C-F4EF-8A29BC331C4A}"/>
                </a:ext>
              </a:extLst>
            </p:cNvPr>
            <p:cNvSpPr txBox="1"/>
            <p:nvPr/>
          </p:nvSpPr>
          <p:spPr>
            <a:xfrm>
              <a:off x="5685555" y="3844047"/>
              <a:ext cx="391454" cy="246221"/>
            </a:xfrm>
            <a:prstGeom prst="rect">
              <a:avLst/>
            </a:prstGeom>
            <a:noFill/>
          </p:spPr>
          <p:txBody>
            <a:bodyPr wrap="none" rtlCol="0">
              <a:spAutoFit/>
            </a:bodyPr>
            <a:lstStyle/>
            <a:p>
              <a:r>
                <a:rPr lang="da-DK" sz="1000" dirty="0"/>
                <a:t>219</a:t>
              </a:r>
            </a:p>
          </p:txBody>
        </p:sp>
      </p:grpSp>
      <p:grpSp>
        <p:nvGrpSpPr>
          <p:cNvPr id="641" name="Gruppe 640">
            <a:extLst>
              <a:ext uri="{FF2B5EF4-FFF2-40B4-BE49-F238E27FC236}">
                <a16:creationId xmlns:a16="http://schemas.microsoft.com/office/drawing/2014/main" id="{C75A4692-D072-6766-C33D-AD89FDA04E4A}"/>
              </a:ext>
            </a:extLst>
          </p:cNvPr>
          <p:cNvGrpSpPr/>
          <p:nvPr/>
        </p:nvGrpSpPr>
        <p:grpSpPr>
          <a:xfrm>
            <a:off x="8374157" y="4649797"/>
            <a:ext cx="667465" cy="566405"/>
            <a:chOff x="5685555" y="3711707"/>
            <a:chExt cx="667465" cy="566405"/>
          </a:xfrm>
        </p:grpSpPr>
        <p:sp>
          <p:nvSpPr>
            <p:cNvPr id="642" name="Rektangel 641">
              <a:hlinkClick r:id="rId8" action="ppaction://hlinksldjump"/>
              <a:extLst>
                <a:ext uri="{FF2B5EF4-FFF2-40B4-BE49-F238E27FC236}">
                  <a16:creationId xmlns:a16="http://schemas.microsoft.com/office/drawing/2014/main" id="{151154A3-298F-1CEF-5355-24F1BC1E071D}"/>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643" name="Tekstfelt 642">
              <a:hlinkClick r:id="rId8" action="ppaction://hlinksldjump"/>
              <a:extLst>
                <a:ext uri="{FF2B5EF4-FFF2-40B4-BE49-F238E27FC236}">
                  <a16:creationId xmlns:a16="http://schemas.microsoft.com/office/drawing/2014/main" id="{677D3F02-7CCE-0B17-9762-A40E9259BA7D}"/>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644" name="Tekstfelt 643">
              <a:hlinkClick r:id="rId8" action="ppaction://hlinksldjump"/>
              <a:extLst>
                <a:ext uri="{FF2B5EF4-FFF2-40B4-BE49-F238E27FC236}">
                  <a16:creationId xmlns:a16="http://schemas.microsoft.com/office/drawing/2014/main" id="{A7BA4B3C-6FDC-7F7B-9301-204737CDCF9F}"/>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645" name="Tekstfelt 644">
              <a:hlinkClick r:id="rId8" action="ppaction://hlinksldjump"/>
              <a:extLst>
                <a:ext uri="{FF2B5EF4-FFF2-40B4-BE49-F238E27FC236}">
                  <a16:creationId xmlns:a16="http://schemas.microsoft.com/office/drawing/2014/main" id="{AF158A5E-1D7D-78A0-6D63-1AC9AC47D428}"/>
                </a:ext>
              </a:extLst>
            </p:cNvPr>
            <p:cNvSpPr txBox="1"/>
            <p:nvPr/>
          </p:nvSpPr>
          <p:spPr>
            <a:xfrm>
              <a:off x="576020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646" name="Tekstfelt 645">
              <a:hlinkClick r:id="rId8" action="ppaction://hlinksldjump"/>
              <a:extLst>
                <a:ext uri="{FF2B5EF4-FFF2-40B4-BE49-F238E27FC236}">
                  <a16:creationId xmlns:a16="http://schemas.microsoft.com/office/drawing/2014/main" id="{80880008-10A5-E650-F230-619FF0451D27}"/>
                </a:ext>
              </a:extLst>
            </p:cNvPr>
            <p:cNvSpPr txBox="1"/>
            <p:nvPr/>
          </p:nvSpPr>
          <p:spPr>
            <a:xfrm>
              <a:off x="5685555" y="3844047"/>
              <a:ext cx="391454" cy="246221"/>
            </a:xfrm>
            <a:prstGeom prst="rect">
              <a:avLst/>
            </a:prstGeom>
            <a:noFill/>
          </p:spPr>
          <p:txBody>
            <a:bodyPr wrap="none" rtlCol="0">
              <a:spAutoFit/>
            </a:bodyPr>
            <a:lstStyle/>
            <a:p>
              <a:r>
                <a:rPr lang="da-DK" sz="1000" dirty="0"/>
                <a:t>217</a:t>
              </a:r>
            </a:p>
          </p:txBody>
        </p:sp>
      </p:grpSp>
      <p:grpSp>
        <p:nvGrpSpPr>
          <p:cNvPr id="647" name="Gruppe 646">
            <a:extLst>
              <a:ext uri="{FF2B5EF4-FFF2-40B4-BE49-F238E27FC236}">
                <a16:creationId xmlns:a16="http://schemas.microsoft.com/office/drawing/2014/main" id="{5214ED91-C674-5011-56CE-95315FA1905F}"/>
              </a:ext>
            </a:extLst>
          </p:cNvPr>
          <p:cNvGrpSpPr/>
          <p:nvPr/>
        </p:nvGrpSpPr>
        <p:grpSpPr>
          <a:xfrm>
            <a:off x="6234848" y="4651713"/>
            <a:ext cx="667465" cy="566405"/>
            <a:chOff x="5685555" y="3711707"/>
            <a:chExt cx="667465" cy="566405"/>
          </a:xfrm>
        </p:grpSpPr>
        <p:sp>
          <p:nvSpPr>
            <p:cNvPr id="648" name="Rektangel 647">
              <a:hlinkClick r:id="rId8" action="ppaction://hlinksldjump"/>
              <a:extLst>
                <a:ext uri="{FF2B5EF4-FFF2-40B4-BE49-F238E27FC236}">
                  <a16:creationId xmlns:a16="http://schemas.microsoft.com/office/drawing/2014/main" id="{16CD5952-AC7A-7EF6-1829-8F7A4A6CFB47}"/>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649" name="Tekstfelt 648">
              <a:hlinkClick r:id="rId8" action="ppaction://hlinksldjump"/>
              <a:extLst>
                <a:ext uri="{FF2B5EF4-FFF2-40B4-BE49-F238E27FC236}">
                  <a16:creationId xmlns:a16="http://schemas.microsoft.com/office/drawing/2014/main" id="{6C3613D4-E869-87A7-7A70-C7BEC0B41FC8}"/>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650" name="Tekstfelt 649">
              <a:hlinkClick r:id="rId8" action="ppaction://hlinksldjump"/>
              <a:extLst>
                <a:ext uri="{FF2B5EF4-FFF2-40B4-BE49-F238E27FC236}">
                  <a16:creationId xmlns:a16="http://schemas.microsoft.com/office/drawing/2014/main" id="{003DE0CA-7A10-F531-43D0-B17B144AC324}"/>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651" name="Tekstfelt 650">
              <a:hlinkClick r:id="rId8" action="ppaction://hlinksldjump"/>
              <a:extLst>
                <a:ext uri="{FF2B5EF4-FFF2-40B4-BE49-F238E27FC236}">
                  <a16:creationId xmlns:a16="http://schemas.microsoft.com/office/drawing/2014/main" id="{1ADC9468-58C3-1816-85D1-9AEAADE57652}"/>
                </a:ext>
              </a:extLst>
            </p:cNvPr>
            <p:cNvSpPr txBox="1"/>
            <p:nvPr/>
          </p:nvSpPr>
          <p:spPr>
            <a:xfrm>
              <a:off x="576020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652" name="Tekstfelt 651">
              <a:hlinkClick r:id="rId8" action="ppaction://hlinksldjump"/>
              <a:extLst>
                <a:ext uri="{FF2B5EF4-FFF2-40B4-BE49-F238E27FC236}">
                  <a16:creationId xmlns:a16="http://schemas.microsoft.com/office/drawing/2014/main" id="{B9A68CDA-BF05-B2E4-2584-E9AD9EC1759E}"/>
                </a:ext>
              </a:extLst>
            </p:cNvPr>
            <p:cNvSpPr txBox="1"/>
            <p:nvPr/>
          </p:nvSpPr>
          <p:spPr>
            <a:xfrm>
              <a:off x="5685555" y="3844047"/>
              <a:ext cx="391454" cy="246221"/>
            </a:xfrm>
            <a:prstGeom prst="rect">
              <a:avLst/>
            </a:prstGeom>
            <a:noFill/>
          </p:spPr>
          <p:txBody>
            <a:bodyPr wrap="none" rtlCol="0">
              <a:spAutoFit/>
            </a:bodyPr>
            <a:lstStyle/>
            <a:p>
              <a:r>
                <a:rPr lang="da-DK" sz="1000" dirty="0"/>
                <a:t>216</a:t>
              </a:r>
            </a:p>
          </p:txBody>
        </p:sp>
      </p:grpSp>
      <p:grpSp>
        <p:nvGrpSpPr>
          <p:cNvPr id="653" name="Gruppe 652">
            <a:extLst>
              <a:ext uri="{FF2B5EF4-FFF2-40B4-BE49-F238E27FC236}">
                <a16:creationId xmlns:a16="http://schemas.microsoft.com/office/drawing/2014/main" id="{1BBC31A0-E638-357A-5B83-26DBF1D0C26D}"/>
              </a:ext>
            </a:extLst>
          </p:cNvPr>
          <p:cNvGrpSpPr/>
          <p:nvPr/>
        </p:nvGrpSpPr>
        <p:grpSpPr>
          <a:xfrm>
            <a:off x="9041749" y="4647332"/>
            <a:ext cx="667465" cy="566405"/>
            <a:chOff x="5685555" y="3711707"/>
            <a:chExt cx="667465" cy="566405"/>
          </a:xfrm>
        </p:grpSpPr>
        <p:sp>
          <p:nvSpPr>
            <p:cNvPr id="654" name="Rektangel 653">
              <a:hlinkClick r:id="rId8" action="ppaction://hlinksldjump"/>
              <a:extLst>
                <a:ext uri="{FF2B5EF4-FFF2-40B4-BE49-F238E27FC236}">
                  <a16:creationId xmlns:a16="http://schemas.microsoft.com/office/drawing/2014/main" id="{D5F86374-6C07-9FAB-417F-192B44496CA2}"/>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662" name="Tekstfelt 661">
              <a:hlinkClick r:id="rId8" action="ppaction://hlinksldjump"/>
              <a:extLst>
                <a:ext uri="{FF2B5EF4-FFF2-40B4-BE49-F238E27FC236}">
                  <a16:creationId xmlns:a16="http://schemas.microsoft.com/office/drawing/2014/main" id="{5612EA91-C63C-4E15-8D59-0A6632ECA82D}"/>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82</a:t>
              </a:r>
            </a:p>
          </p:txBody>
        </p:sp>
        <p:sp>
          <p:nvSpPr>
            <p:cNvPr id="664" name="Tekstfelt 663">
              <a:hlinkClick r:id="rId8" action="ppaction://hlinksldjump"/>
              <a:extLst>
                <a:ext uri="{FF2B5EF4-FFF2-40B4-BE49-F238E27FC236}">
                  <a16:creationId xmlns:a16="http://schemas.microsoft.com/office/drawing/2014/main" id="{04412902-0E68-6579-6DC8-16038C0D87AC}"/>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Pb</a:t>
              </a:r>
              <a:endParaRPr lang="da-DK" sz="1600" dirty="0"/>
            </a:p>
          </p:txBody>
        </p:sp>
        <p:sp>
          <p:nvSpPr>
            <p:cNvPr id="665" name="Tekstfelt 664">
              <a:hlinkClick r:id="rId8" action="ppaction://hlinksldjump"/>
              <a:extLst>
                <a:ext uri="{FF2B5EF4-FFF2-40B4-BE49-F238E27FC236}">
                  <a16:creationId xmlns:a16="http://schemas.microsoft.com/office/drawing/2014/main" id="{50FC0B06-52EA-B1DF-5DF6-04C234CE7D23}"/>
                </a:ext>
              </a:extLst>
            </p:cNvPr>
            <p:cNvSpPr txBox="1"/>
            <p:nvPr/>
          </p:nvSpPr>
          <p:spPr>
            <a:xfrm>
              <a:off x="5875468" y="3711707"/>
              <a:ext cx="320922" cy="215444"/>
            </a:xfrm>
            <a:prstGeom prst="rect">
              <a:avLst/>
            </a:prstGeom>
            <a:noFill/>
            <a:scene3d>
              <a:camera prst="orthographicFront"/>
              <a:lightRig rig="threePt" dir="t"/>
            </a:scene3d>
            <a:sp3d>
              <a:bevelT h="38100"/>
            </a:sp3d>
          </p:spPr>
          <p:txBody>
            <a:bodyPr wrap="none" rtlCol="0">
              <a:spAutoFit/>
            </a:bodyPr>
            <a:lstStyle/>
            <a:p>
              <a:r>
                <a:rPr lang="da-DK" sz="800" dirty="0"/>
                <a:t>Bly</a:t>
              </a:r>
            </a:p>
          </p:txBody>
        </p:sp>
        <p:sp>
          <p:nvSpPr>
            <p:cNvPr id="666" name="Tekstfelt 665">
              <a:hlinkClick r:id="rId8" action="ppaction://hlinksldjump"/>
              <a:extLst>
                <a:ext uri="{FF2B5EF4-FFF2-40B4-BE49-F238E27FC236}">
                  <a16:creationId xmlns:a16="http://schemas.microsoft.com/office/drawing/2014/main" id="{D0A87FD7-C3F9-111E-0DCF-AF9C91F5B965}"/>
                </a:ext>
              </a:extLst>
            </p:cNvPr>
            <p:cNvSpPr txBox="1"/>
            <p:nvPr/>
          </p:nvSpPr>
          <p:spPr>
            <a:xfrm>
              <a:off x="5685555" y="3844047"/>
              <a:ext cx="391454" cy="246221"/>
            </a:xfrm>
            <a:prstGeom prst="rect">
              <a:avLst/>
            </a:prstGeom>
            <a:noFill/>
          </p:spPr>
          <p:txBody>
            <a:bodyPr wrap="none" rtlCol="0">
              <a:spAutoFit/>
            </a:bodyPr>
            <a:lstStyle/>
            <a:p>
              <a:r>
                <a:rPr lang="da-DK" sz="1000" dirty="0"/>
                <a:t>216</a:t>
              </a:r>
            </a:p>
          </p:txBody>
        </p:sp>
      </p:grpSp>
      <p:grpSp>
        <p:nvGrpSpPr>
          <p:cNvPr id="667" name="Gruppe 666">
            <a:extLst>
              <a:ext uri="{FF2B5EF4-FFF2-40B4-BE49-F238E27FC236}">
                <a16:creationId xmlns:a16="http://schemas.microsoft.com/office/drawing/2014/main" id="{3EFA5153-621A-FC06-A371-13119E270D00}"/>
              </a:ext>
            </a:extLst>
          </p:cNvPr>
          <p:cNvGrpSpPr/>
          <p:nvPr/>
        </p:nvGrpSpPr>
        <p:grpSpPr>
          <a:xfrm>
            <a:off x="7653019" y="5364532"/>
            <a:ext cx="667465" cy="566405"/>
            <a:chOff x="5685555" y="3711707"/>
            <a:chExt cx="667465" cy="566405"/>
          </a:xfrm>
        </p:grpSpPr>
        <p:sp>
          <p:nvSpPr>
            <p:cNvPr id="668" name="Rektangel 667">
              <a:hlinkClick r:id="rId8" action="ppaction://hlinksldjump"/>
              <a:extLst>
                <a:ext uri="{FF2B5EF4-FFF2-40B4-BE49-F238E27FC236}">
                  <a16:creationId xmlns:a16="http://schemas.microsoft.com/office/drawing/2014/main" id="{9073324F-7358-BD0B-23DF-40EAD65FEE50}"/>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669" name="Tekstfelt 668">
              <a:hlinkClick r:id="rId8" action="ppaction://hlinksldjump"/>
              <a:extLst>
                <a:ext uri="{FF2B5EF4-FFF2-40B4-BE49-F238E27FC236}">
                  <a16:creationId xmlns:a16="http://schemas.microsoft.com/office/drawing/2014/main" id="{78919D6E-180A-F7D4-1BDE-742AC5228F18}"/>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82</a:t>
              </a:r>
            </a:p>
          </p:txBody>
        </p:sp>
        <p:sp>
          <p:nvSpPr>
            <p:cNvPr id="670" name="Tekstfelt 669">
              <a:hlinkClick r:id="rId8" action="ppaction://hlinksldjump"/>
              <a:extLst>
                <a:ext uri="{FF2B5EF4-FFF2-40B4-BE49-F238E27FC236}">
                  <a16:creationId xmlns:a16="http://schemas.microsoft.com/office/drawing/2014/main" id="{25102482-E9ED-613C-1610-96C002474F5D}"/>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Pb</a:t>
              </a:r>
              <a:endParaRPr lang="da-DK" sz="1600" dirty="0"/>
            </a:p>
          </p:txBody>
        </p:sp>
        <p:sp>
          <p:nvSpPr>
            <p:cNvPr id="671" name="Tekstfelt 670">
              <a:hlinkClick r:id="rId8" action="ppaction://hlinksldjump"/>
              <a:extLst>
                <a:ext uri="{FF2B5EF4-FFF2-40B4-BE49-F238E27FC236}">
                  <a16:creationId xmlns:a16="http://schemas.microsoft.com/office/drawing/2014/main" id="{B524FAD3-5892-7C6B-B92E-3A032E8B6877}"/>
                </a:ext>
              </a:extLst>
            </p:cNvPr>
            <p:cNvSpPr txBox="1"/>
            <p:nvPr/>
          </p:nvSpPr>
          <p:spPr>
            <a:xfrm>
              <a:off x="5875468" y="3711707"/>
              <a:ext cx="320922" cy="215444"/>
            </a:xfrm>
            <a:prstGeom prst="rect">
              <a:avLst/>
            </a:prstGeom>
            <a:noFill/>
            <a:scene3d>
              <a:camera prst="orthographicFront"/>
              <a:lightRig rig="threePt" dir="t"/>
            </a:scene3d>
            <a:sp3d>
              <a:bevelT h="38100"/>
            </a:sp3d>
          </p:spPr>
          <p:txBody>
            <a:bodyPr wrap="none" rtlCol="0">
              <a:spAutoFit/>
            </a:bodyPr>
            <a:lstStyle/>
            <a:p>
              <a:r>
                <a:rPr lang="da-DK" sz="800" dirty="0"/>
                <a:t>Bly</a:t>
              </a:r>
            </a:p>
          </p:txBody>
        </p:sp>
        <p:sp>
          <p:nvSpPr>
            <p:cNvPr id="672" name="Tekstfelt 671">
              <a:hlinkClick r:id="rId8" action="ppaction://hlinksldjump"/>
              <a:extLst>
                <a:ext uri="{FF2B5EF4-FFF2-40B4-BE49-F238E27FC236}">
                  <a16:creationId xmlns:a16="http://schemas.microsoft.com/office/drawing/2014/main" id="{3926EB7F-A497-DE92-CB4B-C3B9E30252FB}"/>
                </a:ext>
              </a:extLst>
            </p:cNvPr>
            <p:cNvSpPr txBox="1"/>
            <p:nvPr/>
          </p:nvSpPr>
          <p:spPr>
            <a:xfrm>
              <a:off x="5685555" y="3844047"/>
              <a:ext cx="391454" cy="246221"/>
            </a:xfrm>
            <a:prstGeom prst="rect">
              <a:avLst/>
            </a:prstGeom>
            <a:noFill/>
          </p:spPr>
          <p:txBody>
            <a:bodyPr wrap="none" rtlCol="0">
              <a:spAutoFit/>
            </a:bodyPr>
            <a:lstStyle/>
            <a:p>
              <a:r>
                <a:rPr lang="da-DK" sz="1000" dirty="0"/>
                <a:t>218</a:t>
              </a:r>
            </a:p>
          </p:txBody>
        </p:sp>
      </p:grpSp>
      <p:grpSp>
        <p:nvGrpSpPr>
          <p:cNvPr id="673" name="Gruppe 672">
            <a:extLst>
              <a:ext uri="{FF2B5EF4-FFF2-40B4-BE49-F238E27FC236}">
                <a16:creationId xmlns:a16="http://schemas.microsoft.com/office/drawing/2014/main" id="{8D3F7222-FB28-3382-A7DB-91EF4950FA0B}"/>
              </a:ext>
            </a:extLst>
          </p:cNvPr>
          <p:cNvGrpSpPr/>
          <p:nvPr/>
        </p:nvGrpSpPr>
        <p:grpSpPr>
          <a:xfrm>
            <a:off x="7660176" y="4653906"/>
            <a:ext cx="667465" cy="566405"/>
            <a:chOff x="5685555" y="3711707"/>
            <a:chExt cx="667465" cy="566405"/>
          </a:xfrm>
        </p:grpSpPr>
        <p:sp>
          <p:nvSpPr>
            <p:cNvPr id="674" name="Rektangel 673">
              <a:hlinkClick r:id="rId9" action="ppaction://hlinksldjump"/>
              <a:extLst>
                <a:ext uri="{FF2B5EF4-FFF2-40B4-BE49-F238E27FC236}">
                  <a16:creationId xmlns:a16="http://schemas.microsoft.com/office/drawing/2014/main" id="{98DD428D-4993-D3D1-DA93-9CCD9E2496EB}"/>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688" name="Tekstfelt 687">
              <a:hlinkClick r:id="rId9" action="ppaction://hlinksldjump"/>
              <a:extLst>
                <a:ext uri="{FF2B5EF4-FFF2-40B4-BE49-F238E27FC236}">
                  <a16:creationId xmlns:a16="http://schemas.microsoft.com/office/drawing/2014/main" id="{E1801762-7EE3-71CF-AD21-02168E359E8D}"/>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84</a:t>
              </a:r>
            </a:p>
          </p:txBody>
        </p:sp>
        <p:sp>
          <p:nvSpPr>
            <p:cNvPr id="689" name="Tekstfelt 688">
              <a:hlinkClick r:id="rId9" action="ppaction://hlinksldjump"/>
              <a:extLst>
                <a:ext uri="{FF2B5EF4-FFF2-40B4-BE49-F238E27FC236}">
                  <a16:creationId xmlns:a16="http://schemas.microsoft.com/office/drawing/2014/main" id="{54CF841F-91E5-DDDF-D480-B0325DB1D1E5}"/>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Po</a:t>
              </a:r>
            </a:p>
          </p:txBody>
        </p:sp>
        <p:sp>
          <p:nvSpPr>
            <p:cNvPr id="690" name="Tekstfelt 689">
              <a:hlinkClick r:id="rId9" action="ppaction://hlinksldjump"/>
              <a:extLst>
                <a:ext uri="{FF2B5EF4-FFF2-40B4-BE49-F238E27FC236}">
                  <a16:creationId xmlns:a16="http://schemas.microsoft.com/office/drawing/2014/main" id="{B6D4F47E-D00A-F1ED-95CB-6795FD519C70}"/>
                </a:ext>
              </a:extLst>
            </p:cNvPr>
            <p:cNvSpPr txBox="1"/>
            <p:nvPr/>
          </p:nvSpPr>
          <p:spPr>
            <a:xfrm>
              <a:off x="5729472" y="3711707"/>
              <a:ext cx="609462" cy="215444"/>
            </a:xfrm>
            <a:prstGeom prst="rect">
              <a:avLst/>
            </a:prstGeom>
            <a:noFill/>
            <a:scene3d>
              <a:camera prst="orthographicFront"/>
              <a:lightRig rig="threePt" dir="t"/>
            </a:scene3d>
            <a:sp3d>
              <a:bevelT h="38100"/>
            </a:sp3d>
          </p:spPr>
          <p:txBody>
            <a:bodyPr wrap="none" rtlCol="0">
              <a:spAutoFit/>
            </a:bodyPr>
            <a:lstStyle/>
            <a:p>
              <a:r>
                <a:rPr lang="da-DK" sz="800" dirty="0"/>
                <a:t>Polonium</a:t>
              </a:r>
            </a:p>
          </p:txBody>
        </p:sp>
        <p:sp>
          <p:nvSpPr>
            <p:cNvPr id="691" name="Tekstfelt 690">
              <a:hlinkClick r:id="rId9" action="ppaction://hlinksldjump"/>
              <a:extLst>
                <a:ext uri="{FF2B5EF4-FFF2-40B4-BE49-F238E27FC236}">
                  <a16:creationId xmlns:a16="http://schemas.microsoft.com/office/drawing/2014/main" id="{9A209596-7B48-63E8-0814-A648AB10CCBA}"/>
                </a:ext>
              </a:extLst>
            </p:cNvPr>
            <p:cNvSpPr txBox="1"/>
            <p:nvPr/>
          </p:nvSpPr>
          <p:spPr>
            <a:xfrm>
              <a:off x="5685555" y="3844047"/>
              <a:ext cx="391454" cy="246221"/>
            </a:xfrm>
            <a:prstGeom prst="rect">
              <a:avLst/>
            </a:prstGeom>
            <a:noFill/>
          </p:spPr>
          <p:txBody>
            <a:bodyPr wrap="none" rtlCol="0">
              <a:spAutoFit/>
            </a:bodyPr>
            <a:lstStyle/>
            <a:p>
              <a:r>
                <a:rPr lang="da-DK" sz="1000" dirty="0"/>
                <a:t>218</a:t>
              </a:r>
            </a:p>
          </p:txBody>
        </p:sp>
      </p:grpSp>
      <p:grpSp>
        <p:nvGrpSpPr>
          <p:cNvPr id="694" name="Gruppe 693">
            <a:extLst>
              <a:ext uri="{FF2B5EF4-FFF2-40B4-BE49-F238E27FC236}">
                <a16:creationId xmlns:a16="http://schemas.microsoft.com/office/drawing/2014/main" id="{3114864B-A597-C653-62E1-4CB406AFD52F}"/>
              </a:ext>
            </a:extLst>
          </p:cNvPr>
          <p:cNvGrpSpPr/>
          <p:nvPr/>
        </p:nvGrpSpPr>
        <p:grpSpPr>
          <a:xfrm>
            <a:off x="6235827" y="5362825"/>
            <a:ext cx="667465" cy="566405"/>
            <a:chOff x="5685555" y="3711707"/>
            <a:chExt cx="667465" cy="566405"/>
          </a:xfrm>
        </p:grpSpPr>
        <p:sp>
          <p:nvSpPr>
            <p:cNvPr id="695" name="Rektangel 694">
              <a:hlinkClick r:id="rId8" action="ppaction://hlinksldjump"/>
              <a:extLst>
                <a:ext uri="{FF2B5EF4-FFF2-40B4-BE49-F238E27FC236}">
                  <a16:creationId xmlns:a16="http://schemas.microsoft.com/office/drawing/2014/main" id="{BF26A903-20B1-A654-87DA-2D81EA5B21EF}"/>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696" name="Tekstfelt 695">
              <a:hlinkClick r:id="rId8" action="ppaction://hlinksldjump"/>
              <a:extLst>
                <a:ext uri="{FF2B5EF4-FFF2-40B4-BE49-F238E27FC236}">
                  <a16:creationId xmlns:a16="http://schemas.microsoft.com/office/drawing/2014/main" id="{C514885E-15B4-7080-BF08-89E495E33715}"/>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84</a:t>
              </a:r>
            </a:p>
          </p:txBody>
        </p:sp>
        <p:sp>
          <p:nvSpPr>
            <p:cNvPr id="697" name="Tekstfelt 696">
              <a:hlinkClick r:id="rId8" action="ppaction://hlinksldjump"/>
              <a:extLst>
                <a:ext uri="{FF2B5EF4-FFF2-40B4-BE49-F238E27FC236}">
                  <a16:creationId xmlns:a16="http://schemas.microsoft.com/office/drawing/2014/main" id="{D288275E-D93C-C947-77E4-9296A413ACF6}"/>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Po</a:t>
              </a:r>
            </a:p>
          </p:txBody>
        </p:sp>
        <p:sp>
          <p:nvSpPr>
            <p:cNvPr id="698" name="Tekstfelt 697">
              <a:hlinkClick r:id="rId8" action="ppaction://hlinksldjump"/>
              <a:extLst>
                <a:ext uri="{FF2B5EF4-FFF2-40B4-BE49-F238E27FC236}">
                  <a16:creationId xmlns:a16="http://schemas.microsoft.com/office/drawing/2014/main" id="{ED936265-FB7B-A0E2-4461-13BEA2E97EF4}"/>
                </a:ext>
              </a:extLst>
            </p:cNvPr>
            <p:cNvSpPr txBox="1"/>
            <p:nvPr/>
          </p:nvSpPr>
          <p:spPr>
            <a:xfrm>
              <a:off x="5737156" y="3711707"/>
              <a:ext cx="609462" cy="215444"/>
            </a:xfrm>
            <a:prstGeom prst="rect">
              <a:avLst/>
            </a:prstGeom>
            <a:noFill/>
            <a:scene3d>
              <a:camera prst="orthographicFront"/>
              <a:lightRig rig="threePt" dir="t"/>
            </a:scene3d>
            <a:sp3d>
              <a:bevelT h="38100"/>
            </a:sp3d>
          </p:spPr>
          <p:txBody>
            <a:bodyPr wrap="none" rtlCol="0">
              <a:spAutoFit/>
            </a:bodyPr>
            <a:lstStyle/>
            <a:p>
              <a:r>
                <a:rPr lang="da-DK" sz="800" dirty="0"/>
                <a:t>Polonium</a:t>
              </a:r>
            </a:p>
          </p:txBody>
        </p:sp>
        <p:sp>
          <p:nvSpPr>
            <p:cNvPr id="699" name="Tekstfelt 698">
              <a:hlinkClick r:id="rId8" action="ppaction://hlinksldjump"/>
              <a:extLst>
                <a:ext uri="{FF2B5EF4-FFF2-40B4-BE49-F238E27FC236}">
                  <a16:creationId xmlns:a16="http://schemas.microsoft.com/office/drawing/2014/main" id="{4BE16F4B-8DB3-3215-835E-C3842F508FD3}"/>
                </a:ext>
              </a:extLst>
            </p:cNvPr>
            <p:cNvSpPr txBox="1"/>
            <p:nvPr/>
          </p:nvSpPr>
          <p:spPr>
            <a:xfrm>
              <a:off x="5685555" y="3844047"/>
              <a:ext cx="391454" cy="246221"/>
            </a:xfrm>
            <a:prstGeom prst="rect">
              <a:avLst/>
            </a:prstGeom>
            <a:noFill/>
          </p:spPr>
          <p:txBody>
            <a:bodyPr wrap="none" rtlCol="0">
              <a:spAutoFit/>
            </a:bodyPr>
            <a:lstStyle/>
            <a:p>
              <a:r>
                <a:rPr lang="da-DK" sz="1000" dirty="0"/>
                <a:t>219</a:t>
              </a:r>
            </a:p>
          </p:txBody>
        </p:sp>
      </p:grpSp>
      <p:grpSp>
        <p:nvGrpSpPr>
          <p:cNvPr id="700" name="Gruppe 699">
            <a:extLst>
              <a:ext uri="{FF2B5EF4-FFF2-40B4-BE49-F238E27FC236}">
                <a16:creationId xmlns:a16="http://schemas.microsoft.com/office/drawing/2014/main" id="{FCE44692-6793-1565-008A-F5C021791F9E}"/>
              </a:ext>
            </a:extLst>
          </p:cNvPr>
          <p:cNvGrpSpPr/>
          <p:nvPr/>
        </p:nvGrpSpPr>
        <p:grpSpPr>
          <a:xfrm>
            <a:off x="8377352" y="5362612"/>
            <a:ext cx="668747" cy="566405"/>
            <a:chOff x="5685555" y="3711707"/>
            <a:chExt cx="668747" cy="566405"/>
          </a:xfrm>
        </p:grpSpPr>
        <p:sp>
          <p:nvSpPr>
            <p:cNvPr id="701" name="Rektangel 700">
              <a:hlinkClick r:id="rId8" action="ppaction://hlinksldjump"/>
              <a:extLst>
                <a:ext uri="{FF2B5EF4-FFF2-40B4-BE49-F238E27FC236}">
                  <a16:creationId xmlns:a16="http://schemas.microsoft.com/office/drawing/2014/main" id="{31D0767A-9771-9F4C-E608-05F7C99478C8}"/>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702" name="Tekstfelt 701">
              <a:hlinkClick r:id="rId8" action="ppaction://hlinksldjump"/>
              <a:extLst>
                <a:ext uri="{FF2B5EF4-FFF2-40B4-BE49-F238E27FC236}">
                  <a16:creationId xmlns:a16="http://schemas.microsoft.com/office/drawing/2014/main" id="{E7A8E388-3802-5BAF-5AC8-AD6AB0A54D5D}"/>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84</a:t>
              </a:r>
            </a:p>
          </p:txBody>
        </p:sp>
        <p:sp>
          <p:nvSpPr>
            <p:cNvPr id="703" name="Tekstfelt 702">
              <a:hlinkClick r:id="rId8" action="ppaction://hlinksldjump"/>
              <a:extLst>
                <a:ext uri="{FF2B5EF4-FFF2-40B4-BE49-F238E27FC236}">
                  <a16:creationId xmlns:a16="http://schemas.microsoft.com/office/drawing/2014/main" id="{7927CFCD-9FBC-FE63-B2B7-651A8FEFC751}"/>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Po</a:t>
              </a:r>
            </a:p>
          </p:txBody>
        </p:sp>
        <p:sp>
          <p:nvSpPr>
            <p:cNvPr id="2563" name="Tekstfelt 2562">
              <a:hlinkClick r:id="rId8" action="ppaction://hlinksldjump"/>
              <a:extLst>
                <a:ext uri="{FF2B5EF4-FFF2-40B4-BE49-F238E27FC236}">
                  <a16:creationId xmlns:a16="http://schemas.microsoft.com/office/drawing/2014/main" id="{D3BD3BF1-610E-4A5B-5E75-5788900EDE3C}"/>
                </a:ext>
              </a:extLst>
            </p:cNvPr>
            <p:cNvSpPr txBox="1"/>
            <p:nvPr/>
          </p:nvSpPr>
          <p:spPr>
            <a:xfrm>
              <a:off x="5744840" y="3711707"/>
              <a:ext cx="609462" cy="215444"/>
            </a:xfrm>
            <a:prstGeom prst="rect">
              <a:avLst/>
            </a:prstGeom>
            <a:noFill/>
            <a:scene3d>
              <a:camera prst="orthographicFront"/>
              <a:lightRig rig="threePt" dir="t"/>
            </a:scene3d>
            <a:sp3d>
              <a:bevelT h="38100"/>
            </a:sp3d>
          </p:spPr>
          <p:txBody>
            <a:bodyPr wrap="none" rtlCol="0">
              <a:spAutoFit/>
            </a:bodyPr>
            <a:lstStyle/>
            <a:p>
              <a:r>
                <a:rPr lang="da-DK" sz="800" dirty="0"/>
                <a:t>Polonium</a:t>
              </a:r>
            </a:p>
          </p:txBody>
        </p:sp>
        <p:sp>
          <p:nvSpPr>
            <p:cNvPr id="2618" name="Tekstfelt 2617">
              <a:hlinkClick r:id="rId8" action="ppaction://hlinksldjump"/>
              <a:extLst>
                <a:ext uri="{FF2B5EF4-FFF2-40B4-BE49-F238E27FC236}">
                  <a16:creationId xmlns:a16="http://schemas.microsoft.com/office/drawing/2014/main" id="{A49159A6-6BF7-86C4-6BE2-1F6E493B935C}"/>
                </a:ext>
              </a:extLst>
            </p:cNvPr>
            <p:cNvSpPr txBox="1"/>
            <p:nvPr/>
          </p:nvSpPr>
          <p:spPr>
            <a:xfrm>
              <a:off x="5685555" y="3844047"/>
              <a:ext cx="391454" cy="246221"/>
            </a:xfrm>
            <a:prstGeom prst="rect">
              <a:avLst/>
            </a:prstGeom>
            <a:noFill/>
          </p:spPr>
          <p:txBody>
            <a:bodyPr wrap="none" rtlCol="0">
              <a:spAutoFit/>
            </a:bodyPr>
            <a:lstStyle/>
            <a:p>
              <a:r>
                <a:rPr lang="da-DK" sz="1000" dirty="0"/>
                <a:t>220</a:t>
              </a:r>
            </a:p>
          </p:txBody>
        </p:sp>
      </p:grpSp>
      <p:grpSp>
        <p:nvGrpSpPr>
          <p:cNvPr id="2619" name="Gruppe 2618">
            <a:extLst>
              <a:ext uri="{FF2B5EF4-FFF2-40B4-BE49-F238E27FC236}">
                <a16:creationId xmlns:a16="http://schemas.microsoft.com/office/drawing/2014/main" id="{AC9A87C2-E10D-B5B8-4B8B-A0F28BFD8721}"/>
              </a:ext>
            </a:extLst>
          </p:cNvPr>
          <p:cNvGrpSpPr/>
          <p:nvPr/>
        </p:nvGrpSpPr>
        <p:grpSpPr>
          <a:xfrm>
            <a:off x="9040495" y="5361391"/>
            <a:ext cx="667465" cy="566405"/>
            <a:chOff x="5685555" y="3711707"/>
            <a:chExt cx="667465" cy="566405"/>
          </a:xfrm>
        </p:grpSpPr>
        <p:sp>
          <p:nvSpPr>
            <p:cNvPr id="2620" name="Rektangel 2619">
              <a:hlinkClick r:id="rId8" action="ppaction://hlinksldjump"/>
              <a:extLst>
                <a:ext uri="{FF2B5EF4-FFF2-40B4-BE49-F238E27FC236}">
                  <a16:creationId xmlns:a16="http://schemas.microsoft.com/office/drawing/2014/main" id="{0FF7D9E1-09F4-D515-67DF-65A650351E75}"/>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21" name="Tekstfelt 2620">
              <a:hlinkClick r:id="rId8" action="ppaction://hlinksldjump"/>
              <a:extLst>
                <a:ext uri="{FF2B5EF4-FFF2-40B4-BE49-F238E27FC236}">
                  <a16:creationId xmlns:a16="http://schemas.microsoft.com/office/drawing/2014/main" id="{D9CB26AD-EAB5-BD67-CEAD-772197E777B0}"/>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2622" name="Tekstfelt 2621">
              <a:hlinkClick r:id="rId8" action="ppaction://hlinksldjump"/>
              <a:extLst>
                <a:ext uri="{FF2B5EF4-FFF2-40B4-BE49-F238E27FC236}">
                  <a16:creationId xmlns:a16="http://schemas.microsoft.com/office/drawing/2014/main" id="{D9C70355-B52E-DB6B-0AD5-DFEA986D2C20}"/>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2623" name="Tekstfelt 2622">
              <a:hlinkClick r:id="rId8" action="ppaction://hlinksldjump"/>
              <a:extLst>
                <a:ext uri="{FF2B5EF4-FFF2-40B4-BE49-F238E27FC236}">
                  <a16:creationId xmlns:a16="http://schemas.microsoft.com/office/drawing/2014/main" id="{EE72C59C-0A8B-D3D1-ABE3-1D547D404120}"/>
                </a:ext>
              </a:extLst>
            </p:cNvPr>
            <p:cNvSpPr txBox="1"/>
            <p:nvPr/>
          </p:nvSpPr>
          <p:spPr>
            <a:xfrm>
              <a:off x="5813996" y="3711707"/>
              <a:ext cx="417102" cy="215444"/>
            </a:xfrm>
            <a:prstGeom prst="rect">
              <a:avLst/>
            </a:prstGeom>
            <a:noFill/>
            <a:scene3d>
              <a:camera prst="orthographicFront"/>
              <a:lightRig rig="threePt" dir="t"/>
            </a:scene3d>
            <a:sp3d>
              <a:bevelT h="38100"/>
            </a:sp3d>
          </p:spPr>
          <p:txBody>
            <a:bodyPr wrap="none" rtlCol="0">
              <a:spAutoFit/>
            </a:bodyPr>
            <a:lstStyle/>
            <a:p>
              <a:r>
                <a:rPr lang="da-DK" sz="800" dirty="0" err="1"/>
                <a:t>Astat</a:t>
              </a:r>
              <a:endParaRPr lang="da-DK" sz="800" dirty="0"/>
            </a:p>
          </p:txBody>
        </p:sp>
        <p:sp>
          <p:nvSpPr>
            <p:cNvPr id="1536" name="Tekstfelt 1535">
              <a:hlinkClick r:id="rId8" action="ppaction://hlinksldjump"/>
              <a:extLst>
                <a:ext uri="{FF2B5EF4-FFF2-40B4-BE49-F238E27FC236}">
                  <a16:creationId xmlns:a16="http://schemas.microsoft.com/office/drawing/2014/main" id="{F7476D52-4D2D-1C1E-9DAA-C397418FFE37}"/>
                </a:ext>
              </a:extLst>
            </p:cNvPr>
            <p:cNvSpPr txBox="1"/>
            <p:nvPr/>
          </p:nvSpPr>
          <p:spPr>
            <a:xfrm>
              <a:off x="5685555" y="3844047"/>
              <a:ext cx="391454" cy="246221"/>
            </a:xfrm>
            <a:prstGeom prst="rect">
              <a:avLst/>
            </a:prstGeom>
            <a:noFill/>
          </p:spPr>
          <p:txBody>
            <a:bodyPr wrap="none" rtlCol="0">
              <a:spAutoFit/>
            </a:bodyPr>
            <a:lstStyle/>
            <a:p>
              <a:r>
                <a:rPr lang="da-DK" sz="1000" dirty="0"/>
                <a:t>221</a:t>
              </a:r>
            </a:p>
          </p:txBody>
        </p:sp>
      </p:grpSp>
      <p:grpSp>
        <p:nvGrpSpPr>
          <p:cNvPr id="1537" name="Gruppe 1536">
            <a:extLst>
              <a:ext uri="{FF2B5EF4-FFF2-40B4-BE49-F238E27FC236}">
                <a16:creationId xmlns:a16="http://schemas.microsoft.com/office/drawing/2014/main" id="{30C6C4CE-3356-B616-3F87-DA5C52627C81}"/>
              </a:ext>
            </a:extLst>
          </p:cNvPr>
          <p:cNvGrpSpPr/>
          <p:nvPr/>
        </p:nvGrpSpPr>
        <p:grpSpPr>
          <a:xfrm>
            <a:off x="6900719" y="4649741"/>
            <a:ext cx="667465" cy="566405"/>
            <a:chOff x="5685555" y="3711707"/>
            <a:chExt cx="667465" cy="566405"/>
          </a:xfrm>
        </p:grpSpPr>
        <p:sp>
          <p:nvSpPr>
            <p:cNvPr id="1538" name="Rektangel 1537">
              <a:hlinkClick r:id="rId8" action="ppaction://hlinksldjump"/>
              <a:extLst>
                <a:ext uri="{FF2B5EF4-FFF2-40B4-BE49-F238E27FC236}">
                  <a16:creationId xmlns:a16="http://schemas.microsoft.com/office/drawing/2014/main" id="{E370B545-3856-B152-36E5-371098372871}"/>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1545" name="Tekstfelt 1544">
              <a:hlinkClick r:id="rId8" action="ppaction://hlinksldjump"/>
              <a:extLst>
                <a:ext uri="{FF2B5EF4-FFF2-40B4-BE49-F238E27FC236}">
                  <a16:creationId xmlns:a16="http://schemas.microsoft.com/office/drawing/2014/main" id="{ABEB8E5D-9148-3995-C170-9BF4033D8A71}"/>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1547" name="Tekstfelt 1546">
              <a:hlinkClick r:id="rId8" action="ppaction://hlinksldjump"/>
              <a:extLst>
                <a:ext uri="{FF2B5EF4-FFF2-40B4-BE49-F238E27FC236}">
                  <a16:creationId xmlns:a16="http://schemas.microsoft.com/office/drawing/2014/main" id="{26443BC4-94A1-692A-97C0-911E5FE19DC2}"/>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1548" name="Tekstfelt 1547">
              <a:hlinkClick r:id="rId8" action="ppaction://hlinksldjump"/>
              <a:extLst>
                <a:ext uri="{FF2B5EF4-FFF2-40B4-BE49-F238E27FC236}">
                  <a16:creationId xmlns:a16="http://schemas.microsoft.com/office/drawing/2014/main" id="{B99CBECD-251F-EFFD-511D-7A89F949536B}"/>
                </a:ext>
              </a:extLst>
            </p:cNvPr>
            <p:cNvSpPr txBox="1"/>
            <p:nvPr/>
          </p:nvSpPr>
          <p:spPr>
            <a:xfrm>
              <a:off x="5821680" y="3711707"/>
              <a:ext cx="417102" cy="215444"/>
            </a:xfrm>
            <a:prstGeom prst="rect">
              <a:avLst/>
            </a:prstGeom>
            <a:noFill/>
            <a:scene3d>
              <a:camera prst="orthographicFront"/>
              <a:lightRig rig="threePt" dir="t"/>
            </a:scene3d>
            <a:sp3d>
              <a:bevelT h="38100"/>
            </a:sp3d>
          </p:spPr>
          <p:txBody>
            <a:bodyPr wrap="none" rtlCol="0">
              <a:spAutoFit/>
            </a:bodyPr>
            <a:lstStyle/>
            <a:p>
              <a:r>
                <a:rPr lang="da-DK" sz="800" dirty="0" err="1"/>
                <a:t>Astat</a:t>
              </a:r>
              <a:endParaRPr lang="da-DK" sz="800" dirty="0"/>
            </a:p>
          </p:txBody>
        </p:sp>
        <p:sp>
          <p:nvSpPr>
            <p:cNvPr id="1550" name="Tekstfelt 1549">
              <a:hlinkClick r:id="rId8" action="ppaction://hlinksldjump"/>
              <a:extLst>
                <a:ext uri="{FF2B5EF4-FFF2-40B4-BE49-F238E27FC236}">
                  <a16:creationId xmlns:a16="http://schemas.microsoft.com/office/drawing/2014/main" id="{E6EADF67-7A95-267F-F8B5-86869B635A3F}"/>
                </a:ext>
              </a:extLst>
            </p:cNvPr>
            <p:cNvSpPr txBox="1"/>
            <p:nvPr/>
          </p:nvSpPr>
          <p:spPr>
            <a:xfrm>
              <a:off x="5685555" y="3844047"/>
              <a:ext cx="391454" cy="246221"/>
            </a:xfrm>
            <a:prstGeom prst="rect">
              <a:avLst/>
            </a:prstGeom>
            <a:noFill/>
          </p:spPr>
          <p:txBody>
            <a:bodyPr wrap="none" rtlCol="0">
              <a:spAutoFit/>
            </a:bodyPr>
            <a:lstStyle/>
            <a:p>
              <a:r>
                <a:rPr lang="da-DK" sz="1000" dirty="0"/>
                <a:t>218</a:t>
              </a:r>
            </a:p>
          </p:txBody>
        </p:sp>
      </p:grpSp>
      <p:cxnSp>
        <p:nvCxnSpPr>
          <p:cNvPr id="10" name="Lige pilforbindelse 9">
            <a:extLst>
              <a:ext uri="{FF2B5EF4-FFF2-40B4-BE49-F238E27FC236}">
                <a16:creationId xmlns:a16="http://schemas.microsoft.com/office/drawing/2014/main" id="{B47374E9-7D37-DE6F-FB2A-C0079E483C4B}"/>
              </a:ext>
            </a:extLst>
          </p:cNvPr>
          <p:cNvCxnSpPr>
            <a:cxnSpLocks noChangeAspect="1"/>
          </p:cNvCxnSpPr>
          <p:nvPr/>
        </p:nvCxnSpPr>
        <p:spPr>
          <a:xfrm rot="10800000">
            <a:off x="5478456" y="6070471"/>
            <a:ext cx="252000" cy="212400"/>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27606645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dissolve">
                                      <p:cBhvr>
                                        <p:cTn id="7"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2317964-2BAF-66F2-F1D7-C548A12B8D01}"/>
            </a:ext>
          </a:extLst>
        </p:cNvPr>
        <p:cNvGrpSpPr/>
        <p:nvPr/>
      </p:nvGrpSpPr>
      <p:grpSpPr>
        <a:xfrm>
          <a:off x="0" y="0"/>
          <a:ext cx="0" cy="0"/>
          <a:chOff x="0" y="0"/>
          <a:chExt cx="0" cy="0"/>
        </a:xfrm>
      </p:grpSpPr>
      <p:pic>
        <p:nvPicPr>
          <p:cNvPr id="2553" name="Picture 2" descr="Ai Genereret, Forladt, Bygning, Gammel">
            <a:extLst>
              <a:ext uri="{FF2B5EF4-FFF2-40B4-BE49-F238E27FC236}">
                <a16:creationId xmlns:a16="http://schemas.microsoft.com/office/drawing/2014/main" id="{FF938921-79FB-AE75-987D-B1771E12DED4}"/>
              </a:ext>
            </a:extLst>
          </p:cNvPr>
          <p:cNvPicPr>
            <a:picLocks noChangeAspect="1" noChangeArrowheads="1"/>
          </p:cNvPicPr>
          <p:nvPr/>
        </p:nvPicPr>
        <p:blipFill>
          <a:blip r:embed="rId3">
            <a:extLst>
              <a:ext uri="{BEBA8EAE-BF5A-486C-A8C5-ECC9F3942E4B}">
                <a14:imgProps xmlns:a14="http://schemas.microsoft.com/office/drawing/2010/main">
                  <a14:imgLayer r:embed="rId4">
                    <a14:imgEffect>
                      <a14:brightnessContrast bright="-40000" contrast="-40000"/>
                    </a14:imgEffect>
                  </a14:imgLayer>
                </a14:imgProps>
              </a:ext>
              <a:ext uri="{28A0092B-C50C-407E-A947-70E740481C1C}">
                <a14:useLocalDpi xmlns:a14="http://schemas.microsoft.com/office/drawing/2010/main" val="0"/>
              </a:ext>
            </a:extLst>
          </a:blip>
          <a:srcRect l="5024" r="14072" b="-1"/>
          <a:stretch/>
        </p:blipFill>
        <p:spPr bwMode="auto">
          <a:xfrm>
            <a:off x="20" y="1282"/>
            <a:ext cx="9905980" cy="6856718"/>
          </a:xfrm>
          <a:prstGeom prst="rect">
            <a:avLst/>
          </a:prstGeom>
          <a:noFill/>
          <a:extLst>
            <a:ext uri="{909E8E84-426E-40DD-AFC4-6F175D3DCCD1}">
              <a14:hiddenFill xmlns:a14="http://schemas.microsoft.com/office/drawing/2010/main">
                <a:solidFill>
                  <a:srgbClr val="FFFFFF"/>
                </a:solidFill>
              </a14:hiddenFill>
            </a:ext>
          </a:extLst>
        </p:spPr>
      </p:pic>
      <p:grpSp>
        <p:nvGrpSpPr>
          <p:cNvPr id="1641" name="Gruppe 1640">
            <a:extLst>
              <a:ext uri="{FF2B5EF4-FFF2-40B4-BE49-F238E27FC236}">
                <a16:creationId xmlns:a16="http://schemas.microsoft.com/office/drawing/2014/main" id="{057348C5-CBFE-23FA-5B14-21F60C3A8EE4}"/>
              </a:ext>
            </a:extLst>
          </p:cNvPr>
          <p:cNvGrpSpPr/>
          <p:nvPr/>
        </p:nvGrpSpPr>
        <p:grpSpPr>
          <a:xfrm>
            <a:off x="338113" y="1387706"/>
            <a:ext cx="5842309" cy="5233756"/>
            <a:chOff x="766885" y="981717"/>
            <a:chExt cx="5842309" cy="5233756"/>
          </a:xfrm>
        </p:grpSpPr>
        <p:grpSp>
          <p:nvGrpSpPr>
            <p:cNvPr id="1642" name="Gruppe 1641">
              <a:extLst>
                <a:ext uri="{FF2B5EF4-FFF2-40B4-BE49-F238E27FC236}">
                  <a16:creationId xmlns:a16="http://schemas.microsoft.com/office/drawing/2014/main" id="{FBBE6B88-648D-949F-B40B-2CCF3497E87A}"/>
                </a:ext>
              </a:extLst>
            </p:cNvPr>
            <p:cNvGrpSpPr/>
            <p:nvPr/>
          </p:nvGrpSpPr>
          <p:grpSpPr>
            <a:xfrm>
              <a:off x="778422" y="981717"/>
              <a:ext cx="5830772" cy="5233756"/>
              <a:chOff x="-136438" y="1029165"/>
              <a:chExt cx="5830772" cy="5233756"/>
            </a:xfrm>
          </p:grpSpPr>
          <p:grpSp>
            <p:nvGrpSpPr>
              <p:cNvPr id="1809" name="Gruppe 1808">
                <a:extLst>
                  <a:ext uri="{FF2B5EF4-FFF2-40B4-BE49-F238E27FC236}">
                    <a16:creationId xmlns:a16="http://schemas.microsoft.com/office/drawing/2014/main" id="{63BB9C52-80EB-69D6-AFC8-FF30E2DDA31B}"/>
                  </a:ext>
                </a:extLst>
              </p:cNvPr>
              <p:cNvGrpSpPr/>
              <p:nvPr/>
            </p:nvGrpSpPr>
            <p:grpSpPr>
              <a:xfrm>
                <a:off x="4253398" y="1061132"/>
                <a:ext cx="442069" cy="4756379"/>
                <a:chOff x="3817279" y="1064461"/>
                <a:chExt cx="442069" cy="4756379"/>
              </a:xfrm>
            </p:grpSpPr>
            <p:sp>
              <p:nvSpPr>
                <p:cNvPr id="2479" name="Rektangel 2478">
                  <a:extLst>
                    <a:ext uri="{FF2B5EF4-FFF2-40B4-BE49-F238E27FC236}">
                      <a16:creationId xmlns:a16="http://schemas.microsoft.com/office/drawing/2014/main" id="{D29F2E81-8B6E-65CA-AFC6-85C8E325A038}"/>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0" name="Rektangel 2479">
                  <a:extLst>
                    <a:ext uri="{FF2B5EF4-FFF2-40B4-BE49-F238E27FC236}">
                      <a16:creationId xmlns:a16="http://schemas.microsoft.com/office/drawing/2014/main" id="{999EE43F-8502-005F-CBDF-778DD0838C23}"/>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1" name="Rektangel 2480">
                  <a:extLst>
                    <a:ext uri="{FF2B5EF4-FFF2-40B4-BE49-F238E27FC236}">
                      <a16:creationId xmlns:a16="http://schemas.microsoft.com/office/drawing/2014/main" id="{E381DE52-8CA0-4081-9D05-286467098ECE}"/>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2" name="Rektangel 2481">
                  <a:extLst>
                    <a:ext uri="{FF2B5EF4-FFF2-40B4-BE49-F238E27FC236}">
                      <a16:creationId xmlns:a16="http://schemas.microsoft.com/office/drawing/2014/main" id="{A611D988-31D9-9FAB-0BC3-7F69B06D8C9E}"/>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3" name="Rektangel 2482">
                  <a:extLst>
                    <a:ext uri="{FF2B5EF4-FFF2-40B4-BE49-F238E27FC236}">
                      <a16:creationId xmlns:a16="http://schemas.microsoft.com/office/drawing/2014/main" id="{A376C7F9-7CBD-5076-A40B-0E214F190397}"/>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4" name="Rektangel 2483">
                  <a:extLst>
                    <a:ext uri="{FF2B5EF4-FFF2-40B4-BE49-F238E27FC236}">
                      <a16:creationId xmlns:a16="http://schemas.microsoft.com/office/drawing/2014/main" id="{B51E9003-4C07-18AC-0ACA-81BCC7726F06}"/>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5" name="Rektangel 2484">
                  <a:extLst>
                    <a:ext uri="{FF2B5EF4-FFF2-40B4-BE49-F238E27FC236}">
                      <a16:creationId xmlns:a16="http://schemas.microsoft.com/office/drawing/2014/main" id="{37E33A09-BC47-FF17-35F4-2F2470F8A8BF}"/>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6" name="Rektangel 2485">
                  <a:extLst>
                    <a:ext uri="{FF2B5EF4-FFF2-40B4-BE49-F238E27FC236}">
                      <a16:creationId xmlns:a16="http://schemas.microsoft.com/office/drawing/2014/main" id="{B118530D-77A9-510F-9D4F-522CFAC4EBDC}"/>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7" name="Rektangel 2486">
                  <a:extLst>
                    <a:ext uri="{FF2B5EF4-FFF2-40B4-BE49-F238E27FC236}">
                      <a16:creationId xmlns:a16="http://schemas.microsoft.com/office/drawing/2014/main" id="{AB84648A-1929-F8FB-2B2E-FC6BEC0D8E0F}"/>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8" name="Rektangel 2487">
                  <a:extLst>
                    <a:ext uri="{FF2B5EF4-FFF2-40B4-BE49-F238E27FC236}">
                      <a16:creationId xmlns:a16="http://schemas.microsoft.com/office/drawing/2014/main" id="{D4F91349-FD4C-AB86-8738-4BC97C058182}"/>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9" name="Rektangel 2488">
                  <a:extLst>
                    <a:ext uri="{FF2B5EF4-FFF2-40B4-BE49-F238E27FC236}">
                      <a16:creationId xmlns:a16="http://schemas.microsoft.com/office/drawing/2014/main" id="{14941026-3D23-0576-428D-20463ED682CF}"/>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810" name="Rektangel 1809">
                <a:extLst>
                  <a:ext uri="{FF2B5EF4-FFF2-40B4-BE49-F238E27FC236}">
                    <a16:creationId xmlns:a16="http://schemas.microsoft.com/office/drawing/2014/main" id="{612071FC-B7EE-173D-D2D4-B6E153174D39}"/>
                  </a:ext>
                </a:extLst>
              </p:cNvPr>
              <p:cNvSpPr>
                <a:spLocks noChangeAspect="1"/>
              </p:cNvSpPr>
              <p:nvPr/>
            </p:nvSpPr>
            <p:spPr>
              <a:xfrm>
                <a:off x="4265457" y="581623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1811" name="Gruppe 1810">
                <a:extLst>
                  <a:ext uri="{FF2B5EF4-FFF2-40B4-BE49-F238E27FC236}">
                    <a16:creationId xmlns:a16="http://schemas.microsoft.com/office/drawing/2014/main" id="{8A219999-E127-0057-0B09-A82A05CD955E}"/>
                  </a:ext>
                </a:extLst>
              </p:cNvPr>
              <p:cNvGrpSpPr/>
              <p:nvPr/>
            </p:nvGrpSpPr>
            <p:grpSpPr>
              <a:xfrm>
                <a:off x="4196610" y="1032983"/>
                <a:ext cx="641389" cy="5216305"/>
                <a:chOff x="2892468" y="1032983"/>
                <a:chExt cx="641389" cy="5216305"/>
              </a:xfrm>
            </p:grpSpPr>
            <p:grpSp>
              <p:nvGrpSpPr>
                <p:cNvPr id="2442" name="Gruppe 2441">
                  <a:extLst>
                    <a:ext uri="{FF2B5EF4-FFF2-40B4-BE49-F238E27FC236}">
                      <a16:creationId xmlns:a16="http://schemas.microsoft.com/office/drawing/2014/main" id="{2FB62AC6-75F3-6053-5E61-C724501BA3E8}"/>
                    </a:ext>
                  </a:extLst>
                </p:cNvPr>
                <p:cNvGrpSpPr/>
                <p:nvPr/>
              </p:nvGrpSpPr>
              <p:grpSpPr>
                <a:xfrm>
                  <a:off x="2892468" y="1032983"/>
                  <a:ext cx="641389" cy="5216305"/>
                  <a:chOff x="3475384" y="1188399"/>
                  <a:chExt cx="641389" cy="5216305"/>
                </a:xfrm>
              </p:grpSpPr>
              <p:sp>
                <p:nvSpPr>
                  <p:cNvPr id="2446" name="Tekstfelt 2445">
                    <a:extLst>
                      <a:ext uri="{FF2B5EF4-FFF2-40B4-BE49-F238E27FC236}">
                        <a16:creationId xmlns:a16="http://schemas.microsoft.com/office/drawing/2014/main" id="{03088588-4C94-BFA1-2CAD-2CA7AF0B83BB}"/>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447" name="Tekstfelt 2446">
                    <a:extLst>
                      <a:ext uri="{FF2B5EF4-FFF2-40B4-BE49-F238E27FC236}">
                        <a16:creationId xmlns:a16="http://schemas.microsoft.com/office/drawing/2014/main" id="{A5D26104-AFFF-4774-2401-ABE083BBA16E}"/>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448" name="Tekstfelt 2447">
                    <a:extLst>
                      <a:ext uri="{FF2B5EF4-FFF2-40B4-BE49-F238E27FC236}">
                        <a16:creationId xmlns:a16="http://schemas.microsoft.com/office/drawing/2014/main" id="{BFAEA714-5619-850B-2CD3-19B36EAD9A02}"/>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449" name="Tekstfelt 2448">
                    <a:extLst>
                      <a:ext uri="{FF2B5EF4-FFF2-40B4-BE49-F238E27FC236}">
                        <a16:creationId xmlns:a16="http://schemas.microsoft.com/office/drawing/2014/main" id="{03C4F478-B5D4-A334-2C99-E77E5E0C246C}"/>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450" name="Tekstfelt 2449">
                    <a:extLst>
                      <a:ext uri="{FF2B5EF4-FFF2-40B4-BE49-F238E27FC236}">
                        <a16:creationId xmlns:a16="http://schemas.microsoft.com/office/drawing/2014/main" id="{873AB383-DFC9-6C80-7715-8590C6BC8893}"/>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451" name="Tekstfelt 2450">
                    <a:extLst>
                      <a:ext uri="{FF2B5EF4-FFF2-40B4-BE49-F238E27FC236}">
                        <a16:creationId xmlns:a16="http://schemas.microsoft.com/office/drawing/2014/main" id="{FC678402-1E1D-69DD-4163-41AD117045D8}"/>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452" name="Tekstfelt 2451">
                    <a:extLst>
                      <a:ext uri="{FF2B5EF4-FFF2-40B4-BE49-F238E27FC236}">
                        <a16:creationId xmlns:a16="http://schemas.microsoft.com/office/drawing/2014/main" id="{19D5B2F3-AFFD-AC5C-0BB8-191AA68B4867}"/>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453" name="Tekstfelt 2452">
                    <a:extLst>
                      <a:ext uri="{FF2B5EF4-FFF2-40B4-BE49-F238E27FC236}">
                        <a16:creationId xmlns:a16="http://schemas.microsoft.com/office/drawing/2014/main" id="{4EF2309C-329C-C68D-1325-AFE201E0BFE3}"/>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454" name="Tekstfelt 2453">
                    <a:extLst>
                      <a:ext uri="{FF2B5EF4-FFF2-40B4-BE49-F238E27FC236}">
                        <a16:creationId xmlns:a16="http://schemas.microsoft.com/office/drawing/2014/main" id="{3EFBF5ED-E90D-0285-27ED-DB2EF69367BF}"/>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455" name="Tekstfelt 2454">
                    <a:extLst>
                      <a:ext uri="{FF2B5EF4-FFF2-40B4-BE49-F238E27FC236}">
                        <a16:creationId xmlns:a16="http://schemas.microsoft.com/office/drawing/2014/main" id="{5EC6E6DE-52A2-75D4-E1E7-577A55BBAE3D}"/>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456" name="Tekstfelt 2455">
                    <a:extLst>
                      <a:ext uri="{FF2B5EF4-FFF2-40B4-BE49-F238E27FC236}">
                        <a16:creationId xmlns:a16="http://schemas.microsoft.com/office/drawing/2014/main" id="{88AB4675-FDE0-307C-3A6C-8B6C3F3E4F79}"/>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457" name="Tekstfelt 2456">
                    <a:extLst>
                      <a:ext uri="{FF2B5EF4-FFF2-40B4-BE49-F238E27FC236}">
                        <a16:creationId xmlns:a16="http://schemas.microsoft.com/office/drawing/2014/main" id="{0D3BE8A2-DFC4-1BD9-763A-BDA9341FF46C}"/>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458" name="Tekstfelt 2457">
                    <a:extLst>
                      <a:ext uri="{FF2B5EF4-FFF2-40B4-BE49-F238E27FC236}">
                        <a16:creationId xmlns:a16="http://schemas.microsoft.com/office/drawing/2014/main" id="{3BFC8FA6-85B0-2CE3-4973-0AD5F2839923}"/>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459" name="Tekstfelt 2458">
                    <a:extLst>
                      <a:ext uri="{FF2B5EF4-FFF2-40B4-BE49-F238E27FC236}">
                        <a16:creationId xmlns:a16="http://schemas.microsoft.com/office/drawing/2014/main" id="{03AE5B5D-0D65-4DF9-617F-4D252860E389}"/>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460" name="Tekstfelt 2459">
                    <a:extLst>
                      <a:ext uri="{FF2B5EF4-FFF2-40B4-BE49-F238E27FC236}">
                        <a16:creationId xmlns:a16="http://schemas.microsoft.com/office/drawing/2014/main" id="{E996F094-EA1F-7E48-DD02-72EED36449A5}"/>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461" name="Tekstfelt 2460">
                    <a:extLst>
                      <a:ext uri="{FF2B5EF4-FFF2-40B4-BE49-F238E27FC236}">
                        <a16:creationId xmlns:a16="http://schemas.microsoft.com/office/drawing/2014/main" id="{9E562BFF-CE4F-809B-9ABF-B30D1116F24C}"/>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462" name="Tekstfelt 2461">
                    <a:extLst>
                      <a:ext uri="{FF2B5EF4-FFF2-40B4-BE49-F238E27FC236}">
                        <a16:creationId xmlns:a16="http://schemas.microsoft.com/office/drawing/2014/main" id="{A83ADD30-03A6-4C40-79F0-955A6B75EB9E}"/>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463" name="Tekstfelt 2462">
                    <a:extLst>
                      <a:ext uri="{FF2B5EF4-FFF2-40B4-BE49-F238E27FC236}">
                        <a16:creationId xmlns:a16="http://schemas.microsoft.com/office/drawing/2014/main" id="{2534DE62-8351-5194-FEBE-D08A8C08CEE6}"/>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464" name="Tekstfelt 2463">
                    <a:extLst>
                      <a:ext uri="{FF2B5EF4-FFF2-40B4-BE49-F238E27FC236}">
                        <a16:creationId xmlns:a16="http://schemas.microsoft.com/office/drawing/2014/main" id="{7334A558-BDBC-57FD-5B0E-C91EEC772D45}"/>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465" name="Tekstfelt 2464">
                    <a:extLst>
                      <a:ext uri="{FF2B5EF4-FFF2-40B4-BE49-F238E27FC236}">
                        <a16:creationId xmlns:a16="http://schemas.microsoft.com/office/drawing/2014/main" id="{49514D27-7346-52B7-29F6-1D0895FE5A49}"/>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466" name="Tekstfelt 2465">
                    <a:extLst>
                      <a:ext uri="{FF2B5EF4-FFF2-40B4-BE49-F238E27FC236}">
                        <a16:creationId xmlns:a16="http://schemas.microsoft.com/office/drawing/2014/main" id="{60E38F98-2613-5027-9F43-C4A21E2AA837}"/>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467" name="Tekstfelt 2466">
                    <a:extLst>
                      <a:ext uri="{FF2B5EF4-FFF2-40B4-BE49-F238E27FC236}">
                        <a16:creationId xmlns:a16="http://schemas.microsoft.com/office/drawing/2014/main" id="{A09A3F5F-DAD2-3860-8D03-64A35F72F747}"/>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468" name="Tekstfelt 2467">
                    <a:extLst>
                      <a:ext uri="{FF2B5EF4-FFF2-40B4-BE49-F238E27FC236}">
                        <a16:creationId xmlns:a16="http://schemas.microsoft.com/office/drawing/2014/main" id="{C0ADA4F0-FEF7-63C7-5BAB-A2F406F97E1C}"/>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469" name="Tekstfelt 2468">
                    <a:extLst>
                      <a:ext uri="{FF2B5EF4-FFF2-40B4-BE49-F238E27FC236}">
                        <a16:creationId xmlns:a16="http://schemas.microsoft.com/office/drawing/2014/main" id="{F0E40DF1-5997-4065-8E8A-5CBDC5E934A5}"/>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470" name="Tekstfelt 2469">
                    <a:extLst>
                      <a:ext uri="{FF2B5EF4-FFF2-40B4-BE49-F238E27FC236}">
                        <a16:creationId xmlns:a16="http://schemas.microsoft.com/office/drawing/2014/main" id="{C1594F0A-97EB-9D17-97BC-57112A2B18D6}"/>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471" name="Tekstfelt 2470">
                    <a:extLst>
                      <a:ext uri="{FF2B5EF4-FFF2-40B4-BE49-F238E27FC236}">
                        <a16:creationId xmlns:a16="http://schemas.microsoft.com/office/drawing/2014/main" id="{ECBB916B-2E2D-1B92-F4C0-37DBC2791E70}"/>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472" name="Tekstfelt 2471">
                    <a:extLst>
                      <a:ext uri="{FF2B5EF4-FFF2-40B4-BE49-F238E27FC236}">
                        <a16:creationId xmlns:a16="http://schemas.microsoft.com/office/drawing/2014/main" id="{FA7FA78C-DD1E-581D-8E3B-592B069517F4}"/>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473" name="Tekstfelt 2472">
                    <a:extLst>
                      <a:ext uri="{FF2B5EF4-FFF2-40B4-BE49-F238E27FC236}">
                        <a16:creationId xmlns:a16="http://schemas.microsoft.com/office/drawing/2014/main" id="{402087B6-D9D4-BDAD-7937-D0E8CA86A112}"/>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474" name="Tekstfelt 2473">
                    <a:extLst>
                      <a:ext uri="{FF2B5EF4-FFF2-40B4-BE49-F238E27FC236}">
                        <a16:creationId xmlns:a16="http://schemas.microsoft.com/office/drawing/2014/main" id="{7BECECBE-3234-3474-8871-1552DA39B31F}"/>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475" name="Tekstfelt 2474">
                    <a:extLst>
                      <a:ext uri="{FF2B5EF4-FFF2-40B4-BE49-F238E27FC236}">
                        <a16:creationId xmlns:a16="http://schemas.microsoft.com/office/drawing/2014/main" id="{B224027A-3E49-57FB-D6B8-53083D4D6BCD}"/>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476" name="Tekstfelt 2475">
                    <a:extLst>
                      <a:ext uri="{FF2B5EF4-FFF2-40B4-BE49-F238E27FC236}">
                        <a16:creationId xmlns:a16="http://schemas.microsoft.com/office/drawing/2014/main" id="{6DCBEBC6-218E-8494-7434-A255B0515328}"/>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477" name="Tekstfelt 2476">
                    <a:extLst>
                      <a:ext uri="{FF2B5EF4-FFF2-40B4-BE49-F238E27FC236}">
                        <a16:creationId xmlns:a16="http://schemas.microsoft.com/office/drawing/2014/main" id="{A65FBC81-EBA4-ED0D-0224-3B6C12485F21}"/>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478" name="Tekstfelt 2477">
                    <a:extLst>
                      <a:ext uri="{FF2B5EF4-FFF2-40B4-BE49-F238E27FC236}">
                        <a16:creationId xmlns:a16="http://schemas.microsoft.com/office/drawing/2014/main" id="{1FCF2E65-483A-2C2A-AC50-760B548EE373}"/>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443" name="Tekstfelt 2442">
                  <a:extLst>
                    <a:ext uri="{FF2B5EF4-FFF2-40B4-BE49-F238E27FC236}">
                      <a16:creationId xmlns:a16="http://schemas.microsoft.com/office/drawing/2014/main" id="{95FF4570-C0A6-7CAD-5F47-553F48B984A8}"/>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444" name="Tekstfelt 2443">
                  <a:extLst>
                    <a:ext uri="{FF2B5EF4-FFF2-40B4-BE49-F238E27FC236}">
                      <a16:creationId xmlns:a16="http://schemas.microsoft.com/office/drawing/2014/main" id="{28D77AEA-B774-E44A-341E-AD4CF44D4E6A}"/>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445" name="Tekstfelt 2444">
                  <a:extLst>
                    <a:ext uri="{FF2B5EF4-FFF2-40B4-BE49-F238E27FC236}">
                      <a16:creationId xmlns:a16="http://schemas.microsoft.com/office/drawing/2014/main" id="{DCF2ACF3-166F-F2FC-FA0A-F9DBB248A1C8}"/>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12" name="Gruppe 1811">
                <a:extLst>
                  <a:ext uri="{FF2B5EF4-FFF2-40B4-BE49-F238E27FC236}">
                    <a16:creationId xmlns:a16="http://schemas.microsoft.com/office/drawing/2014/main" id="{999C0761-DE5D-EDC0-B2A3-6072898A8664}"/>
                  </a:ext>
                </a:extLst>
              </p:cNvPr>
              <p:cNvGrpSpPr/>
              <p:nvPr/>
            </p:nvGrpSpPr>
            <p:grpSpPr>
              <a:xfrm>
                <a:off x="4188892" y="1168460"/>
                <a:ext cx="374057" cy="4971316"/>
                <a:chOff x="2884750" y="1168460"/>
                <a:chExt cx="374057" cy="4971316"/>
              </a:xfrm>
            </p:grpSpPr>
            <p:grpSp>
              <p:nvGrpSpPr>
                <p:cNvPr id="2429" name="Gruppe 2428">
                  <a:extLst>
                    <a:ext uri="{FF2B5EF4-FFF2-40B4-BE49-F238E27FC236}">
                      <a16:creationId xmlns:a16="http://schemas.microsoft.com/office/drawing/2014/main" id="{43228969-D2AC-095B-9074-D103216769C6}"/>
                    </a:ext>
                  </a:extLst>
                </p:cNvPr>
                <p:cNvGrpSpPr/>
                <p:nvPr/>
              </p:nvGrpSpPr>
              <p:grpSpPr>
                <a:xfrm>
                  <a:off x="2884750" y="1168460"/>
                  <a:ext cx="358241" cy="4542339"/>
                  <a:chOff x="3468415" y="1754237"/>
                  <a:chExt cx="358241" cy="4542339"/>
                </a:xfrm>
              </p:grpSpPr>
              <p:sp>
                <p:nvSpPr>
                  <p:cNvPr id="2431" name="Tekstfelt 2430">
                    <a:extLst>
                      <a:ext uri="{FF2B5EF4-FFF2-40B4-BE49-F238E27FC236}">
                        <a16:creationId xmlns:a16="http://schemas.microsoft.com/office/drawing/2014/main" id="{4364F311-8D3E-7CEC-0DE4-E3C060D4A776}"/>
                      </a:ext>
                    </a:extLst>
                  </p:cNvPr>
                  <p:cNvSpPr txBox="1"/>
                  <p:nvPr/>
                </p:nvSpPr>
                <p:spPr>
                  <a:xfrm>
                    <a:off x="3477366" y="60811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217</a:t>
                    </a:r>
                  </a:p>
                </p:txBody>
              </p:sp>
              <p:sp>
                <p:nvSpPr>
                  <p:cNvPr id="2432" name="Tekstfelt 2431">
                    <a:extLst>
                      <a:ext uri="{FF2B5EF4-FFF2-40B4-BE49-F238E27FC236}">
                        <a16:creationId xmlns:a16="http://schemas.microsoft.com/office/drawing/2014/main" id="{86D2816C-E20D-60BA-5E92-3ECD2DD8E898}"/>
                      </a:ext>
                    </a:extLst>
                  </p:cNvPr>
                  <p:cNvSpPr txBox="1"/>
                  <p:nvPr/>
                </p:nvSpPr>
                <p:spPr>
                  <a:xfrm>
                    <a:off x="3470660" y="218566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226</a:t>
                    </a:r>
                  </a:p>
                </p:txBody>
              </p:sp>
              <p:sp>
                <p:nvSpPr>
                  <p:cNvPr id="2433" name="Tekstfelt 2432">
                    <a:extLst>
                      <a:ext uri="{FF2B5EF4-FFF2-40B4-BE49-F238E27FC236}">
                        <a16:creationId xmlns:a16="http://schemas.microsoft.com/office/drawing/2014/main" id="{4829EC5E-D62F-2F93-7AEF-CEFA0121A8FC}"/>
                      </a:ext>
                    </a:extLst>
                  </p:cNvPr>
                  <p:cNvSpPr txBox="1"/>
                  <p:nvPr/>
                </p:nvSpPr>
                <p:spPr>
                  <a:xfrm>
                    <a:off x="3470659" y="26193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225</a:t>
                    </a:r>
                  </a:p>
                </p:txBody>
              </p:sp>
              <p:sp>
                <p:nvSpPr>
                  <p:cNvPr id="2434" name="Tekstfelt 2433">
                    <a:extLst>
                      <a:ext uri="{FF2B5EF4-FFF2-40B4-BE49-F238E27FC236}">
                        <a16:creationId xmlns:a16="http://schemas.microsoft.com/office/drawing/2014/main" id="{C3F46839-B7C4-AC1E-1E69-524C8C3A7E90}"/>
                      </a:ext>
                    </a:extLst>
                  </p:cNvPr>
                  <p:cNvSpPr txBox="1"/>
                  <p:nvPr/>
                </p:nvSpPr>
                <p:spPr>
                  <a:xfrm>
                    <a:off x="3468415" y="305412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224</a:t>
                    </a:r>
                  </a:p>
                </p:txBody>
              </p:sp>
              <p:sp>
                <p:nvSpPr>
                  <p:cNvPr id="2435" name="Tekstfelt 2434">
                    <a:extLst>
                      <a:ext uri="{FF2B5EF4-FFF2-40B4-BE49-F238E27FC236}">
                        <a16:creationId xmlns:a16="http://schemas.microsoft.com/office/drawing/2014/main" id="{DC42D7AD-2A57-84E1-C507-56B289DB704D}"/>
                      </a:ext>
                    </a:extLst>
                  </p:cNvPr>
                  <p:cNvSpPr txBox="1"/>
                  <p:nvPr/>
                </p:nvSpPr>
                <p:spPr>
                  <a:xfrm>
                    <a:off x="3469533" y="348555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223</a:t>
                    </a:r>
                  </a:p>
                </p:txBody>
              </p:sp>
              <p:sp>
                <p:nvSpPr>
                  <p:cNvPr id="2436" name="Tekstfelt 2435">
                    <a:extLst>
                      <a:ext uri="{FF2B5EF4-FFF2-40B4-BE49-F238E27FC236}">
                        <a16:creationId xmlns:a16="http://schemas.microsoft.com/office/drawing/2014/main" id="{C692CF77-BE6F-E277-2604-5714C2C213D6}"/>
                      </a:ext>
                    </a:extLst>
                  </p:cNvPr>
                  <p:cNvSpPr txBox="1"/>
                  <p:nvPr/>
                </p:nvSpPr>
                <p:spPr>
                  <a:xfrm>
                    <a:off x="3470652" y="391699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222</a:t>
                    </a:r>
                  </a:p>
                </p:txBody>
              </p:sp>
              <p:sp>
                <p:nvSpPr>
                  <p:cNvPr id="2437" name="Tekstfelt 2436">
                    <a:extLst>
                      <a:ext uri="{FF2B5EF4-FFF2-40B4-BE49-F238E27FC236}">
                        <a16:creationId xmlns:a16="http://schemas.microsoft.com/office/drawing/2014/main" id="{FB876B7A-10A4-0425-6258-897245C954D9}"/>
                      </a:ext>
                    </a:extLst>
                  </p:cNvPr>
                  <p:cNvSpPr txBox="1"/>
                  <p:nvPr/>
                </p:nvSpPr>
                <p:spPr>
                  <a:xfrm>
                    <a:off x="3471769" y="434842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221</a:t>
                    </a:r>
                  </a:p>
                </p:txBody>
              </p:sp>
              <p:sp>
                <p:nvSpPr>
                  <p:cNvPr id="2438" name="Tekstfelt 2437">
                    <a:extLst>
                      <a:ext uri="{FF2B5EF4-FFF2-40B4-BE49-F238E27FC236}">
                        <a16:creationId xmlns:a16="http://schemas.microsoft.com/office/drawing/2014/main" id="{7178859A-21C8-6D5D-F598-146559D515A3}"/>
                      </a:ext>
                    </a:extLst>
                  </p:cNvPr>
                  <p:cNvSpPr txBox="1"/>
                  <p:nvPr/>
                </p:nvSpPr>
                <p:spPr>
                  <a:xfrm>
                    <a:off x="3472887" y="477984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220</a:t>
                    </a:r>
                  </a:p>
                </p:txBody>
              </p:sp>
              <p:sp>
                <p:nvSpPr>
                  <p:cNvPr id="2439" name="Tekstfelt 2438">
                    <a:extLst>
                      <a:ext uri="{FF2B5EF4-FFF2-40B4-BE49-F238E27FC236}">
                        <a16:creationId xmlns:a16="http://schemas.microsoft.com/office/drawing/2014/main" id="{A342E035-E417-135C-4D91-F2157B0FAF2B}"/>
                      </a:ext>
                    </a:extLst>
                  </p:cNvPr>
                  <p:cNvSpPr txBox="1"/>
                  <p:nvPr/>
                </p:nvSpPr>
                <p:spPr>
                  <a:xfrm>
                    <a:off x="3477366" y="521127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219</a:t>
                    </a:r>
                  </a:p>
                </p:txBody>
              </p:sp>
              <p:sp>
                <p:nvSpPr>
                  <p:cNvPr id="2440" name="Tekstfelt 2439">
                    <a:extLst>
                      <a:ext uri="{FF2B5EF4-FFF2-40B4-BE49-F238E27FC236}">
                        <a16:creationId xmlns:a16="http://schemas.microsoft.com/office/drawing/2014/main" id="{A5F2E515-3CF6-FC0D-4611-67D128E52F0B}"/>
                      </a:ext>
                    </a:extLst>
                  </p:cNvPr>
                  <p:cNvSpPr txBox="1"/>
                  <p:nvPr/>
                </p:nvSpPr>
                <p:spPr>
                  <a:xfrm>
                    <a:off x="3478484" y="5646066"/>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218</a:t>
                    </a:r>
                  </a:p>
                </p:txBody>
              </p:sp>
              <p:sp>
                <p:nvSpPr>
                  <p:cNvPr id="2441" name="Tekstfelt 2440">
                    <a:extLst>
                      <a:ext uri="{FF2B5EF4-FFF2-40B4-BE49-F238E27FC236}">
                        <a16:creationId xmlns:a16="http://schemas.microsoft.com/office/drawing/2014/main" id="{7269FE8B-8DB6-8FC5-986B-11A45DDA968F}"/>
                      </a:ext>
                    </a:extLst>
                  </p:cNvPr>
                  <p:cNvSpPr txBox="1"/>
                  <p:nvPr/>
                </p:nvSpPr>
                <p:spPr>
                  <a:xfrm>
                    <a:off x="3469542" y="17542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227</a:t>
                    </a:r>
                  </a:p>
                </p:txBody>
              </p:sp>
            </p:grpSp>
            <p:sp>
              <p:nvSpPr>
                <p:cNvPr id="2430" name="Tekstfelt 2429">
                  <a:extLst>
                    <a:ext uri="{FF2B5EF4-FFF2-40B4-BE49-F238E27FC236}">
                      <a16:creationId xmlns:a16="http://schemas.microsoft.com/office/drawing/2014/main" id="{8945E891-FFB4-89EC-5CC1-D598E05A0A5F}"/>
                    </a:ext>
                  </a:extLst>
                </p:cNvPr>
                <p:cNvSpPr txBox="1"/>
                <p:nvPr/>
              </p:nvSpPr>
              <p:spPr>
                <a:xfrm>
                  <a:off x="2910635" y="59243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216</a:t>
                  </a:r>
                </a:p>
              </p:txBody>
            </p:sp>
          </p:grpSp>
          <p:grpSp>
            <p:nvGrpSpPr>
              <p:cNvPr id="1813" name="Gruppe 1812">
                <a:extLst>
                  <a:ext uri="{FF2B5EF4-FFF2-40B4-BE49-F238E27FC236}">
                    <a16:creationId xmlns:a16="http://schemas.microsoft.com/office/drawing/2014/main" id="{55CA380C-E6A4-2177-1852-1554AE4121DF}"/>
                  </a:ext>
                </a:extLst>
              </p:cNvPr>
              <p:cNvGrpSpPr/>
              <p:nvPr/>
            </p:nvGrpSpPr>
            <p:grpSpPr>
              <a:xfrm>
                <a:off x="5119196" y="1063299"/>
                <a:ext cx="444157" cy="5190614"/>
                <a:chOff x="5753799" y="1204530"/>
                <a:chExt cx="444157" cy="5190614"/>
              </a:xfrm>
            </p:grpSpPr>
            <p:grpSp>
              <p:nvGrpSpPr>
                <p:cNvPr id="2416" name="Gruppe 2415">
                  <a:extLst>
                    <a:ext uri="{FF2B5EF4-FFF2-40B4-BE49-F238E27FC236}">
                      <a16:creationId xmlns:a16="http://schemas.microsoft.com/office/drawing/2014/main" id="{3D6BD49C-4A23-7C3D-544E-18F7027A9864}"/>
                    </a:ext>
                  </a:extLst>
                </p:cNvPr>
                <p:cNvGrpSpPr/>
                <p:nvPr/>
              </p:nvGrpSpPr>
              <p:grpSpPr>
                <a:xfrm>
                  <a:off x="5753799" y="1204530"/>
                  <a:ext cx="442069" cy="4756379"/>
                  <a:chOff x="3817279" y="1064461"/>
                  <a:chExt cx="442069" cy="4756379"/>
                </a:xfrm>
              </p:grpSpPr>
              <p:sp>
                <p:nvSpPr>
                  <p:cNvPr id="2418" name="Rektangel 2417">
                    <a:extLst>
                      <a:ext uri="{FF2B5EF4-FFF2-40B4-BE49-F238E27FC236}">
                        <a16:creationId xmlns:a16="http://schemas.microsoft.com/office/drawing/2014/main" id="{618E64A7-6F9D-7D30-5E1D-156DF568DCD0}"/>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9" name="Rektangel 2418">
                    <a:extLst>
                      <a:ext uri="{FF2B5EF4-FFF2-40B4-BE49-F238E27FC236}">
                        <a16:creationId xmlns:a16="http://schemas.microsoft.com/office/drawing/2014/main" id="{879A0F43-CAE7-9677-31E5-A267F9CBB324}"/>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0" name="Rektangel 2419">
                    <a:extLst>
                      <a:ext uri="{FF2B5EF4-FFF2-40B4-BE49-F238E27FC236}">
                        <a16:creationId xmlns:a16="http://schemas.microsoft.com/office/drawing/2014/main" id="{97712730-4827-377D-9265-3C9AF4F84B5C}"/>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1" name="Rektangel 2420">
                    <a:extLst>
                      <a:ext uri="{FF2B5EF4-FFF2-40B4-BE49-F238E27FC236}">
                        <a16:creationId xmlns:a16="http://schemas.microsoft.com/office/drawing/2014/main" id="{2522A153-C15F-7E51-B347-5323B1A1A6A4}"/>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2" name="Rektangel 2421">
                    <a:extLst>
                      <a:ext uri="{FF2B5EF4-FFF2-40B4-BE49-F238E27FC236}">
                        <a16:creationId xmlns:a16="http://schemas.microsoft.com/office/drawing/2014/main" id="{C6799C01-DBFC-2DF4-6C5F-3255AC08B922}"/>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3" name="Rektangel 2422">
                    <a:extLst>
                      <a:ext uri="{FF2B5EF4-FFF2-40B4-BE49-F238E27FC236}">
                        <a16:creationId xmlns:a16="http://schemas.microsoft.com/office/drawing/2014/main" id="{85782090-4CFD-67E8-72BC-986DECB67AEA}"/>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4" name="Rektangel 2423">
                    <a:extLst>
                      <a:ext uri="{FF2B5EF4-FFF2-40B4-BE49-F238E27FC236}">
                        <a16:creationId xmlns:a16="http://schemas.microsoft.com/office/drawing/2014/main" id="{62F54D26-F0D3-9910-4B8A-B2E3C593E877}"/>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5" name="Rektangel 2424">
                    <a:extLst>
                      <a:ext uri="{FF2B5EF4-FFF2-40B4-BE49-F238E27FC236}">
                        <a16:creationId xmlns:a16="http://schemas.microsoft.com/office/drawing/2014/main" id="{FB9AB718-6418-F169-84A0-A1A67CFAF5CC}"/>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6" name="Rektangel 2425">
                    <a:extLst>
                      <a:ext uri="{FF2B5EF4-FFF2-40B4-BE49-F238E27FC236}">
                        <a16:creationId xmlns:a16="http://schemas.microsoft.com/office/drawing/2014/main" id="{7E951598-ACB7-C2B7-38FB-8660E9565B85}"/>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7" name="Rektangel 2426">
                    <a:extLst>
                      <a:ext uri="{FF2B5EF4-FFF2-40B4-BE49-F238E27FC236}">
                        <a16:creationId xmlns:a16="http://schemas.microsoft.com/office/drawing/2014/main" id="{D1F0628E-889D-76FC-F8A3-552F558D74D7}"/>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8" name="Rektangel 2427">
                    <a:extLst>
                      <a:ext uri="{FF2B5EF4-FFF2-40B4-BE49-F238E27FC236}">
                        <a16:creationId xmlns:a16="http://schemas.microsoft.com/office/drawing/2014/main" id="{C861FF7F-2D54-D5C6-A62E-CE9490B542C1}"/>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17" name="Rektangel 2416">
                  <a:extLst>
                    <a:ext uri="{FF2B5EF4-FFF2-40B4-BE49-F238E27FC236}">
                      <a16:creationId xmlns:a16="http://schemas.microsoft.com/office/drawing/2014/main" id="{66150BB7-3BD5-F263-FA75-09A7EA980FDF}"/>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4" name="Gruppe 1813">
                <a:extLst>
                  <a:ext uri="{FF2B5EF4-FFF2-40B4-BE49-F238E27FC236}">
                    <a16:creationId xmlns:a16="http://schemas.microsoft.com/office/drawing/2014/main" id="{DFDD005B-7CF1-3A05-68D8-CDF134D1E886}"/>
                  </a:ext>
                </a:extLst>
              </p:cNvPr>
              <p:cNvGrpSpPr/>
              <p:nvPr/>
            </p:nvGrpSpPr>
            <p:grpSpPr>
              <a:xfrm>
                <a:off x="4687520" y="1061335"/>
                <a:ext cx="444157" cy="5190614"/>
                <a:chOff x="5753799" y="1204530"/>
                <a:chExt cx="444157" cy="5190614"/>
              </a:xfrm>
            </p:grpSpPr>
            <p:grpSp>
              <p:nvGrpSpPr>
                <p:cNvPr id="2403" name="Gruppe 2402">
                  <a:extLst>
                    <a:ext uri="{FF2B5EF4-FFF2-40B4-BE49-F238E27FC236}">
                      <a16:creationId xmlns:a16="http://schemas.microsoft.com/office/drawing/2014/main" id="{A0B5FCA9-F27B-589D-4001-FA1475237C24}"/>
                    </a:ext>
                  </a:extLst>
                </p:cNvPr>
                <p:cNvGrpSpPr/>
                <p:nvPr/>
              </p:nvGrpSpPr>
              <p:grpSpPr>
                <a:xfrm>
                  <a:off x="5753799" y="1204530"/>
                  <a:ext cx="442069" cy="4756379"/>
                  <a:chOff x="3817279" y="1064461"/>
                  <a:chExt cx="442069" cy="4756379"/>
                </a:xfrm>
              </p:grpSpPr>
              <p:sp>
                <p:nvSpPr>
                  <p:cNvPr id="2405" name="Rektangel 2404">
                    <a:extLst>
                      <a:ext uri="{FF2B5EF4-FFF2-40B4-BE49-F238E27FC236}">
                        <a16:creationId xmlns:a16="http://schemas.microsoft.com/office/drawing/2014/main" id="{3DC8E7AD-A28C-7194-8C8F-067C42304D90}"/>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6" name="Rektangel 2405">
                    <a:extLst>
                      <a:ext uri="{FF2B5EF4-FFF2-40B4-BE49-F238E27FC236}">
                        <a16:creationId xmlns:a16="http://schemas.microsoft.com/office/drawing/2014/main" id="{598476A8-9C6B-A9F8-764A-E0BBA5E6A888}"/>
                      </a:ext>
                    </a:extLst>
                  </p:cNvPr>
                  <p:cNvSpPr>
                    <a:spLocks noChangeAspect="1"/>
                  </p:cNvSpPr>
                  <p:nvPr/>
                </p:nvSpPr>
                <p:spPr>
                  <a:xfrm>
                    <a:off x="3819523" y="1064461"/>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7" name="Rektangel 2406">
                    <a:extLst>
                      <a:ext uri="{FF2B5EF4-FFF2-40B4-BE49-F238E27FC236}">
                        <a16:creationId xmlns:a16="http://schemas.microsoft.com/office/drawing/2014/main" id="{43D46F9B-89E1-0518-248C-99DE8748C972}"/>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8" name="Rektangel 2407">
                    <a:extLst>
                      <a:ext uri="{FF2B5EF4-FFF2-40B4-BE49-F238E27FC236}">
                        <a16:creationId xmlns:a16="http://schemas.microsoft.com/office/drawing/2014/main" id="{4A58426E-686A-9C42-0128-7D83DF730B99}"/>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9" name="Rektangel 2408">
                    <a:extLst>
                      <a:ext uri="{FF2B5EF4-FFF2-40B4-BE49-F238E27FC236}">
                        <a16:creationId xmlns:a16="http://schemas.microsoft.com/office/drawing/2014/main" id="{3ED2CEE5-F61A-5DE4-494F-80BCCFD174E8}"/>
                      </a:ext>
                    </a:extLst>
                  </p:cNvPr>
                  <p:cNvSpPr>
                    <a:spLocks noChangeAspect="1"/>
                  </p:cNvSpPr>
                  <p:nvPr/>
                </p:nvSpPr>
                <p:spPr>
                  <a:xfrm>
                    <a:off x="3817279" y="2796903"/>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0" name="Rektangel 2409">
                    <a:extLst>
                      <a:ext uri="{FF2B5EF4-FFF2-40B4-BE49-F238E27FC236}">
                        <a16:creationId xmlns:a16="http://schemas.microsoft.com/office/drawing/2014/main" id="{C330BE3F-F1BA-3961-AA28-46C5D692A6E8}"/>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1" name="Rektangel 2410">
                    <a:extLst>
                      <a:ext uri="{FF2B5EF4-FFF2-40B4-BE49-F238E27FC236}">
                        <a16:creationId xmlns:a16="http://schemas.microsoft.com/office/drawing/2014/main" id="{A606FC0A-1024-8DD3-D5EE-B911DE94CC8E}"/>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2" name="Rektangel 2411">
                    <a:extLst>
                      <a:ext uri="{FF2B5EF4-FFF2-40B4-BE49-F238E27FC236}">
                        <a16:creationId xmlns:a16="http://schemas.microsoft.com/office/drawing/2014/main" id="{9933848D-0BAA-BD99-34B1-5E8F4034E339}"/>
                      </a:ext>
                    </a:extLst>
                  </p:cNvPr>
                  <p:cNvSpPr>
                    <a:spLocks noChangeAspect="1"/>
                  </p:cNvSpPr>
                  <p:nvPr/>
                </p:nvSpPr>
                <p:spPr>
                  <a:xfrm>
                    <a:off x="3820633" y="409119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3" name="Rektangel 2412">
                    <a:extLst>
                      <a:ext uri="{FF2B5EF4-FFF2-40B4-BE49-F238E27FC236}">
                        <a16:creationId xmlns:a16="http://schemas.microsoft.com/office/drawing/2014/main" id="{AF8C42DE-9DC4-206A-429E-B99C56CAA459}"/>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4" name="Rektangel 2413">
                    <a:extLst>
                      <a:ext uri="{FF2B5EF4-FFF2-40B4-BE49-F238E27FC236}">
                        <a16:creationId xmlns:a16="http://schemas.microsoft.com/office/drawing/2014/main" id="{DF345CE9-5BC3-9071-9212-8706758A465F}"/>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5" name="Rektangel 2414">
                    <a:extLst>
                      <a:ext uri="{FF2B5EF4-FFF2-40B4-BE49-F238E27FC236}">
                        <a16:creationId xmlns:a16="http://schemas.microsoft.com/office/drawing/2014/main" id="{D854CD6F-A795-D299-B538-BEE56A087534}"/>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04" name="Rektangel 2403">
                  <a:extLst>
                    <a:ext uri="{FF2B5EF4-FFF2-40B4-BE49-F238E27FC236}">
                      <a16:creationId xmlns:a16="http://schemas.microsoft.com/office/drawing/2014/main" id="{B1993F70-7CF6-583E-0BCB-8A2AEB1CB3D9}"/>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5" name="Gruppe 1814">
                <a:extLst>
                  <a:ext uri="{FF2B5EF4-FFF2-40B4-BE49-F238E27FC236}">
                    <a16:creationId xmlns:a16="http://schemas.microsoft.com/office/drawing/2014/main" id="{C01B28CF-6793-B961-3A2F-A2AE25385551}"/>
                  </a:ext>
                </a:extLst>
              </p:cNvPr>
              <p:cNvGrpSpPr/>
              <p:nvPr/>
            </p:nvGrpSpPr>
            <p:grpSpPr>
              <a:xfrm>
                <a:off x="3819968" y="1058901"/>
                <a:ext cx="444157" cy="5190614"/>
                <a:chOff x="5753799" y="1204530"/>
                <a:chExt cx="444157" cy="5190614"/>
              </a:xfrm>
            </p:grpSpPr>
            <p:grpSp>
              <p:nvGrpSpPr>
                <p:cNvPr id="2390" name="Gruppe 2389">
                  <a:extLst>
                    <a:ext uri="{FF2B5EF4-FFF2-40B4-BE49-F238E27FC236}">
                      <a16:creationId xmlns:a16="http://schemas.microsoft.com/office/drawing/2014/main" id="{50FF2873-F2D6-6845-991C-78C6003E3EAA}"/>
                    </a:ext>
                  </a:extLst>
                </p:cNvPr>
                <p:cNvGrpSpPr/>
                <p:nvPr/>
              </p:nvGrpSpPr>
              <p:grpSpPr>
                <a:xfrm>
                  <a:off x="5753799" y="1204530"/>
                  <a:ext cx="442069" cy="4756379"/>
                  <a:chOff x="3817279" y="1064461"/>
                  <a:chExt cx="442069" cy="4756379"/>
                </a:xfrm>
              </p:grpSpPr>
              <p:sp>
                <p:nvSpPr>
                  <p:cNvPr id="2392" name="Rektangel 2391">
                    <a:extLst>
                      <a:ext uri="{FF2B5EF4-FFF2-40B4-BE49-F238E27FC236}">
                        <a16:creationId xmlns:a16="http://schemas.microsoft.com/office/drawing/2014/main" id="{D14EF3BC-E56E-6EAE-7A87-F053F6D56CCD}"/>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3" name="Rektangel 2392">
                    <a:extLst>
                      <a:ext uri="{FF2B5EF4-FFF2-40B4-BE49-F238E27FC236}">
                        <a16:creationId xmlns:a16="http://schemas.microsoft.com/office/drawing/2014/main" id="{50467774-6791-A605-516D-E2BC858B7E5B}"/>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4" name="Rektangel 2393">
                    <a:extLst>
                      <a:ext uri="{FF2B5EF4-FFF2-40B4-BE49-F238E27FC236}">
                        <a16:creationId xmlns:a16="http://schemas.microsoft.com/office/drawing/2014/main" id="{1EEEAB04-815A-7ECB-796B-300FB85C6138}"/>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5" name="Rektangel 2394">
                    <a:extLst>
                      <a:ext uri="{FF2B5EF4-FFF2-40B4-BE49-F238E27FC236}">
                        <a16:creationId xmlns:a16="http://schemas.microsoft.com/office/drawing/2014/main" id="{0B3CCB0B-C947-297A-2833-CDDCAEB1E814}"/>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6" name="Rektangel 2395">
                    <a:extLst>
                      <a:ext uri="{FF2B5EF4-FFF2-40B4-BE49-F238E27FC236}">
                        <a16:creationId xmlns:a16="http://schemas.microsoft.com/office/drawing/2014/main" id="{34E3100E-04ED-F9A6-93AE-EBAF38AA9920}"/>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7" name="Rektangel 2396">
                    <a:extLst>
                      <a:ext uri="{FF2B5EF4-FFF2-40B4-BE49-F238E27FC236}">
                        <a16:creationId xmlns:a16="http://schemas.microsoft.com/office/drawing/2014/main" id="{42959FFA-2EED-843A-1E88-3B1FB8D6D29F}"/>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8" name="Rektangel 2397">
                    <a:extLst>
                      <a:ext uri="{FF2B5EF4-FFF2-40B4-BE49-F238E27FC236}">
                        <a16:creationId xmlns:a16="http://schemas.microsoft.com/office/drawing/2014/main" id="{AEC1AB6E-0979-6234-363F-73DA0097DA2F}"/>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9" name="Rektangel 2398">
                    <a:extLst>
                      <a:ext uri="{FF2B5EF4-FFF2-40B4-BE49-F238E27FC236}">
                        <a16:creationId xmlns:a16="http://schemas.microsoft.com/office/drawing/2014/main" id="{F0BBBF44-763A-F006-A872-4416063B4C35}"/>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0" name="Rektangel 2399">
                    <a:extLst>
                      <a:ext uri="{FF2B5EF4-FFF2-40B4-BE49-F238E27FC236}">
                        <a16:creationId xmlns:a16="http://schemas.microsoft.com/office/drawing/2014/main" id="{E408ECBE-DD7F-13C9-3967-08888D9AE253}"/>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1" name="Rektangel 2400">
                    <a:extLst>
                      <a:ext uri="{FF2B5EF4-FFF2-40B4-BE49-F238E27FC236}">
                        <a16:creationId xmlns:a16="http://schemas.microsoft.com/office/drawing/2014/main" id="{79437436-CA42-D137-D511-71895C95F70C}"/>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2" name="Rektangel 2401">
                    <a:extLst>
                      <a:ext uri="{FF2B5EF4-FFF2-40B4-BE49-F238E27FC236}">
                        <a16:creationId xmlns:a16="http://schemas.microsoft.com/office/drawing/2014/main" id="{67F25F00-8336-EB0B-FCCC-656FC550AE7C}"/>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91" name="Rektangel 2390">
                  <a:extLst>
                    <a:ext uri="{FF2B5EF4-FFF2-40B4-BE49-F238E27FC236}">
                      <a16:creationId xmlns:a16="http://schemas.microsoft.com/office/drawing/2014/main" id="{483B6AF8-F26B-75DD-5F98-95924B4C6474}"/>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6" name="Gruppe 1815">
                <a:extLst>
                  <a:ext uri="{FF2B5EF4-FFF2-40B4-BE49-F238E27FC236}">
                    <a16:creationId xmlns:a16="http://schemas.microsoft.com/office/drawing/2014/main" id="{DE7F9262-3AB6-B1B2-5FEF-A7C28221370B}"/>
                  </a:ext>
                </a:extLst>
              </p:cNvPr>
              <p:cNvGrpSpPr/>
              <p:nvPr/>
            </p:nvGrpSpPr>
            <p:grpSpPr>
              <a:xfrm>
                <a:off x="3386295" y="1062122"/>
                <a:ext cx="444157" cy="5190614"/>
                <a:chOff x="5753799" y="1204530"/>
                <a:chExt cx="444157" cy="5190614"/>
              </a:xfrm>
            </p:grpSpPr>
            <p:grpSp>
              <p:nvGrpSpPr>
                <p:cNvPr id="2377" name="Gruppe 2376">
                  <a:extLst>
                    <a:ext uri="{FF2B5EF4-FFF2-40B4-BE49-F238E27FC236}">
                      <a16:creationId xmlns:a16="http://schemas.microsoft.com/office/drawing/2014/main" id="{C6AC9B83-2746-34CE-F934-B2A0B7BAE87C}"/>
                    </a:ext>
                  </a:extLst>
                </p:cNvPr>
                <p:cNvGrpSpPr/>
                <p:nvPr/>
              </p:nvGrpSpPr>
              <p:grpSpPr>
                <a:xfrm>
                  <a:off x="5753799" y="1204530"/>
                  <a:ext cx="442069" cy="4756379"/>
                  <a:chOff x="3817279" y="1064461"/>
                  <a:chExt cx="442069" cy="4756379"/>
                </a:xfrm>
              </p:grpSpPr>
              <p:sp>
                <p:nvSpPr>
                  <p:cNvPr id="2379" name="Rektangel 2378">
                    <a:extLst>
                      <a:ext uri="{FF2B5EF4-FFF2-40B4-BE49-F238E27FC236}">
                        <a16:creationId xmlns:a16="http://schemas.microsoft.com/office/drawing/2014/main" id="{B17BA047-B478-0386-61B7-1DF42D36C3EC}"/>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0" name="Rektangel 2379">
                    <a:extLst>
                      <a:ext uri="{FF2B5EF4-FFF2-40B4-BE49-F238E27FC236}">
                        <a16:creationId xmlns:a16="http://schemas.microsoft.com/office/drawing/2014/main" id="{3FCE4115-3BCF-5C89-0D15-AF8FF3F5C793}"/>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1" name="Rektangel 2380">
                    <a:extLst>
                      <a:ext uri="{FF2B5EF4-FFF2-40B4-BE49-F238E27FC236}">
                        <a16:creationId xmlns:a16="http://schemas.microsoft.com/office/drawing/2014/main" id="{A298C3DD-6AB2-EF4E-B820-F65C3E06571E}"/>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2" name="Rektangel 2381">
                    <a:extLst>
                      <a:ext uri="{FF2B5EF4-FFF2-40B4-BE49-F238E27FC236}">
                        <a16:creationId xmlns:a16="http://schemas.microsoft.com/office/drawing/2014/main" id="{AB8C7934-518D-AC15-81B2-93960820907D}"/>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3" name="Rektangel 2382">
                    <a:extLst>
                      <a:ext uri="{FF2B5EF4-FFF2-40B4-BE49-F238E27FC236}">
                        <a16:creationId xmlns:a16="http://schemas.microsoft.com/office/drawing/2014/main" id="{00313564-15B2-9ECB-F4FF-C3E951F0151A}"/>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4" name="Rektangel 2383">
                    <a:extLst>
                      <a:ext uri="{FF2B5EF4-FFF2-40B4-BE49-F238E27FC236}">
                        <a16:creationId xmlns:a16="http://schemas.microsoft.com/office/drawing/2014/main" id="{5BAE6418-C286-9710-3E39-B991031463CC}"/>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5" name="Rektangel 2384">
                    <a:extLst>
                      <a:ext uri="{FF2B5EF4-FFF2-40B4-BE49-F238E27FC236}">
                        <a16:creationId xmlns:a16="http://schemas.microsoft.com/office/drawing/2014/main" id="{CBCABE8B-B797-FD09-EADD-DD933CF6B59A}"/>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6" name="Rektangel 2385">
                    <a:extLst>
                      <a:ext uri="{FF2B5EF4-FFF2-40B4-BE49-F238E27FC236}">
                        <a16:creationId xmlns:a16="http://schemas.microsoft.com/office/drawing/2014/main" id="{4708EE09-47BF-A3AD-C4CC-1D125DEE98F7}"/>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7" name="Rektangel 2386">
                    <a:extLst>
                      <a:ext uri="{FF2B5EF4-FFF2-40B4-BE49-F238E27FC236}">
                        <a16:creationId xmlns:a16="http://schemas.microsoft.com/office/drawing/2014/main" id="{F51019D3-7873-437A-5553-0C5E9A100A21}"/>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8" name="Rektangel 2387">
                    <a:extLst>
                      <a:ext uri="{FF2B5EF4-FFF2-40B4-BE49-F238E27FC236}">
                        <a16:creationId xmlns:a16="http://schemas.microsoft.com/office/drawing/2014/main" id="{094074E4-11C8-33CC-A838-A3478EC5A2F2}"/>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9" name="Rektangel 2388">
                    <a:extLst>
                      <a:ext uri="{FF2B5EF4-FFF2-40B4-BE49-F238E27FC236}">
                        <a16:creationId xmlns:a16="http://schemas.microsoft.com/office/drawing/2014/main" id="{8E8A57ED-37F5-4F91-EDD3-BC57EB991F2F}"/>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78" name="Rektangel 2377">
                  <a:extLst>
                    <a:ext uri="{FF2B5EF4-FFF2-40B4-BE49-F238E27FC236}">
                      <a16:creationId xmlns:a16="http://schemas.microsoft.com/office/drawing/2014/main" id="{F617D85F-270E-4A7F-455A-F776A5697275}"/>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7" name="Gruppe 1816">
                <a:extLst>
                  <a:ext uri="{FF2B5EF4-FFF2-40B4-BE49-F238E27FC236}">
                    <a16:creationId xmlns:a16="http://schemas.microsoft.com/office/drawing/2014/main" id="{F9881B94-21E1-AEF2-2F7D-9E576BCD6D00}"/>
                  </a:ext>
                </a:extLst>
              </p:cNvPr>
              <p:cNvGrpSpPr/>
              <p:nvPr/>
            </p:nvGrpSpPr>
            <p:grpSpPr>
              <a:xfrm>
                <a:off x="2949135" y="1063521"/>
                <a:ext cx="444157" cy="5190614"/>
                <a:chOff x="5753799" y="1204530"/>
                <a:chExt cx="444157" cy="5190614"/>
              </a:xfrm>
            </p:grpSpPr>
            <p:grpSp>
              <p:nvGrpSpPr>
                <p:cNvPr id="2364" name="Gruppe 2363">
                  <a:extLst>
                    <a:ext uri="{FF2B5EF4-FFF2-40B4-BE49-F238E27FC236}">
                      <a16:creationId xmlns:a16="http://schemas.microsoft.com/office/drawing/2014/main" id="{9FDD7B60-DC99-40EB-3274-C2FD1D0E024B}"/>
                    </a:ext>
                  </a:extLst>
                </p:cNvPr>
                <p:cNvGrpSpPr/>
                <p:nvPr/>
              </p:nvGrpSpPr>
              <p:grpSpPr>
                <a:xfrm>
                  <a:off x="5753799" y="1204530"/>
                  <a:ext cx="442069" cy="4756379"/>
                  <a:chOff x="3817279" y="1064461"/>
                  <a:chExt cx="442069" cy="4756379"/>
                </a:xfrm>
              </p:grpSpPr>
              <p:sp>
                <p:nvSpPr>
                  <p:cNvPr id="2366" name="Rektangel 2365">
                    <a:extLst>
                      <a:ext uri="{FF2B5EF4-FFF2-40B4-BE49-F238E27FC236}">
                        <a16:creationId xmlns:a16="http://schemas.microsoft.com/office/drawing/2014/main" id="{2F8C8180-272B-B01A-4A0F-281C775F1F20}"/>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7" name="Rektangel 2366">
                    <a:extLst>
                      <a:ext uri="{FF2B5EF4-FFF2-40B4-BE49-F238E27FC236}">
                        <a16:creationId xmlns:a16="http://schemas.microsoft.com/office/drawing/2014/main" id="{615B8D44-826E-E5B6-D7D4-C8EA3264AEA7}"/>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8" name="Rektangel 2367">
                    <a:extLst>
                      <a:ext uri="{FF2B5EF4-FFF2-40B4-BE49-F238E27FC236}">
                        <a16:creationId xmlns:a16="http://schemas.microsoft.com/office/drawing/2014/main" id="{40EDF409-1A3F-428C-F709-719A1C9EBCE7}"/>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9" name="Rektangel 2368">
                    <a:extLst>
                      <a:ext uri="{FF2B5EF4-FFF2-40B4-BE49-F238E27FC236}">
                        <a16:creationId xmlns:a16="http://schemas.microsoft.com/office/drawing/2014/main" id="{D7D82934-94F8-E20F-A16C-AFF4D141F60A}"/>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0" name="Rektangel 2369">
                    <a:extLst>
                      <a:ext uri="{FF2B5EF4-FFF2-40B4-BE49-F238E27FC236}">
                        <a16:creationId xmlns:a16="http://schemas.microsoft.com/office/drawing/2014/main" id="{44FAE297-84D7-95BB-5A9F-A144E48A773E}"/>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1" name="Rektangel 2370">
                    <a:extLst>
                      <a:ext uri="{FF2B5EF4-FFF2-40B4-BE49-F238E27FC236}">
                        <a16:creationId xmlns:a16="http://schemas.microsoft.com/office/drawing/2014/main" id="{D935CE06-9ED4-02BD-FE16-0ED98D6726FD}"/>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2" name="Rektangel 2371">
                    <a:extLst>
                      <a:ext uri="{FF2B5EF4-FFF2-40B4-BE49-F238E27FC236}">
                        <a16:creationId xmlns:a16="http://schemas.microsoft.com/office/drawing/2014/main" id="{FB695B60-26FF-C1CF-EAD6-10F013EDB0BC}"/>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3" name="Rektangel 2372">
                    <a:extLst>
                      <a:ext uri="{FF2B5EF4-FFF2-40B4-BE49-F238E27FC236}">
                        <a16:creationId xmlns:a16="http://schemas.microsoft.com/office/drawing/2014/main" id="{D866F776-C501-D333-4EC2-66F9ED29CFA1}"/>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4" name="Rektangel 2373">
                    <a:extLst>
                      <a:ext uri="{FF2B5EF4-FFF2-40B4-BE49-F238E27FC236}">
                        <a16:creationId xmlns:a16="http://schemas.microsoft.com/office/drawing/2014/main" id="{FA7E3801-F611-4DE4-C008-142E8720ABE9}"/>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5" name="Rektangel 2374">
                    <a:extLst>
                      <a:ext uri="{FF2B5EF4-FFF2-40B4-BE49-F238E27FC236}">
                        <a16:creationId xmlns:a16="http://schemas.microsoft.com/office/drawing/2014/main" id="{E52BEBFC-2CFE-D93D-08FE-69F30CE60D70}"/>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6" name="Rektangel 2375">
                    <a:extLst>
                      <a:ext uri="{FF2B5EF4-FFF2-40B4-BE49-F238E27FC236}">
                        <a16:creationId xmlns:a16="http://schemas.microsoft.com/office/drawing/2014/main" id="{167243D7-34A0-8DB2-847D-9A4F80711CD9}"/>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65" name="Rektangel 2364">
                  <a:extLst>
                    <a:ext uri="{FF2B5EF4-FFF2-40B4-BE49-F238E27FC236}">
                      <a16:creationId xmlns:a16="http://schemas.microsoft.com/office/drawing/2014/main" id="{180099C8-6CDE-8343-D119-4454D98536C4}"/>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8" name="Gruppe 1817">
                <a:extLst>
                  <a:ext uri="{FF2B5EF4-FFF2-40B4-BE49-F238E27FC236}">
                    <a16:creationId xmlns:a16="http://schemas.microsoft.com/office/drawing/2014/main" id="{9CD9AFFC-2C88-76BE-C66A-88444A9C5F79}"/>
                  </a:ext>
                </a:extLst>
              </p:cNvPr>
              <p:cNvGrpSpPr/>
              <p:nvPr/>
            </p:nvGrpSpPr>
            <p:grpSpPr>
              <a:xfrm>
                <a:off x="2514229" y="1065829"/>
                <a:ext cx="444157" cy="5190614"/>
                <a:chOff x="5753799" y="1204530"/>
                <a:chExt cx="444157" cy="5190614"/>
              </a:xfrm>
            </p:grpSpPr>
            <p:grpSp>
              <p:nvGrpSpPr>
                <p:cNvPr id="2351" name="Gruppe 2350">
                  <a:extLst>
                    <a:ext uri="{FF2B5EF4-FFF2-40B4-BE49-F238E27FC236}">
                      <a16:creationId xmlns:a16="http://schemas.microsoft.com/office/drawing/2014/main" id="{06BFE020-9A2E-777B-6CF4-9A39AC24293B}"/>
                    </a:ext>
                  </a:extLst>
                </p:cNvPr>
                <p:cNvGrpSpPr/>
                <p:nvPr/>
              </p:nvGrpSpPr>
              <p:grpSpPr>
                <a:xfrm>
                  <a:off x="5753799" y="1204530"/>
                  <a:ext cx="442069" cy="4756379"/>
                  <a:chOff x="3817279" y="1064461"/>
                  <a:chExt cx="442069" cy="4756379"/>
                </a:xfrm>
              </p:grpSpPr>
              <p:sp>
                <p:nvSpPr>
                  <p:cNvPr id="2353" name="Rektangel 2352">
                    <a:extLst>
                      <a:ext uri="{FF2B5EF4-FFF2-40B4-BE49-F238E27FC236}">
                        <a16:creationId xmlns:a16="http://schemas.microsoft.com/office/drawing/2014/main" id="{2603D047-EA96-7393-2C34-7A07F67EE216}"/>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4" name="Rektangel 2353">
                    <a:extLst>
                      <a:ext uri="{FF2B5EF4-FFF2-40B4-BE49-F238E27FC236}">
                        <a16:creationId xmlns:a16="http://schemas.microsoft.com/office/drawing/2014/main" id="{01A2A8F3-303E-309D-E592-8224694C3E19}"/>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dirty="0"/>
                  </a:p>
                </p:txBody>
              </p:sp>
              <p:sp>
                <p:nvSpPr>
                  <p:cNvPr id="2355" name="Rektangel 2354">
                    <a:extLst>
                      <a:ext uri="{FF2B5EF4-FFF2-40B4-BE49-F238E27FC236}">
                        <a16:creationId xmlns:a16="http://schemas.microsoft.com/office/drawing/2014/main" id="{561517DB-2B99-2FA0-F778-25BEB2D65AA9}"/>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6" name="Rektangel 2355">
                    <a:extLst>
                      <a:ext uri="{FF2B5EF4-FFF2-40B4-BE49-F238E27FC236}">
                        <a16:creationId xmlns:a16="http://schemas.microsoft.com/office/drawing/2014/main" id="{09E2F635-8D44-A4EB-0D02-8DAC383205D0}"/>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7" name="Rektangel 2356">
                    <a:extLst>
                      <a:ext uri="{FF2B5EF4-FFF2-40B4-BE49-F238E27FC236}">
                        <a16:creationId xmlns:a16="http://schemas.microsoft.com/office/drawing/2014/main" id="{6E5F8DD4-3728-7C3B-7375-E278B9CC2B0A}"/>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8" name="Rektangel 2357">
                    <a:extLst>
                      <a:ext uri="{FF2B5EF4-FFF2-40B4-BE49-F238E27FC236}">
                        <a16:creationId xmlns:a16="http://schemas.microsoft.com/office/drawing/2014/main" id="{67503C46-B768-4CF1-8CAF-6CCBFE980656}"/>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9" name="Rektangel 2358">
                    <a:extLst>
                      <a:ext uri="{FF2B5EF4-FFF2-40B4-BE49-F238E27FC236}">
                        <a16:creationId xmlns:a16="http://schemas.microsoft.com/office/drawing/2014/main" id="{E8A0ED3A-95F4-F6D0-EEB7-0F2F39B6AA62}"/>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0" name="Rektangel 2359">
                    <a:extLst>
                      <a:ext uri="{FF2B5EF4-FFF2-40B4-BE49-F238E27FC236}">
                        <a16:creationId xmlns:a16="http://schemas.microsoft.com/office/drawing/2014/main" id="{293D2418-7EC6-A584-1001-4ED5FAFE14EA}"/>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1" name="Rektangel 2360">
                    <a:extLst>
                      <a:ext uri="{FF2B5EF4-FFF2-40B4-BE49-F238E27FC236}">
                        <a16:creationId xmlns:a16="http://schemas.microsoft.com/office/drawing/2014/main" id="{562BBC5E-1D9E-4A00-97BB-06B24698ABFB}"/>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2" name="Rektangel 2361">
                    <a:extLst>
                      <a:ext uri="{FF2B5EF4-FFF2-40B4-BE49-F238E27FC236}">
                        <a16:creationId xmlns:a16="http://schemas.microsoft.com/office/drawing/2014/main" id="{BD3C8BCD-3D62-2BC3-F69B-8BDB4BBEC7C7}"/>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3" name="Rektangel 2362">
                    <a:extLst>
                      <a:ext uri="{FF2B5EF4-FFF2-40B4-BE49-F238E27FC236}">
                        <a16:creationId xmlns:a16="http://schemas.microsoft.com/office/drawing/2014/main" id="{C93BDF21-899B-A744-2B8D-1A922E807278}"/>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52" name="Rektangel 2351">
                  <a:extLst>
                    <a:ext uri="{FF2B5EF4-FFF2-40B4-BE49-F238E27FC236}">
                      <a16:creationId xmlns:a16="http://schemas.microsoft.com/office/drawing/2014/main" id="{453ACF55-140A-4CA5-164E-B7B6CEBEC1CE}"/>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9" name="Gruppe 1818">
                <a:extLst>
                  <a:ext uri="{FF2B5EF4-FFF2-40B4-BE49-F238E27FC236}">
                    <a16:creationId xmlns:a16="http://schemas.microsoft.com/office/drawing/2014/main" id="{9EE1BCFB-AD34-CE41-2AE5-3FC97401A59A}"/>
                  </a:ext>
                </a:extLst>
              </p:cNvPr>
              <p:cNvGrpSpPr/>
              <p:nvPr/>
            </p:nvGrpSpPr>
            <p:grpSpPr>
              <a:xfrm>
                <a:off x="2075940" y="1067864"/>
                <a:ext cx="444157" cy="5190614"/>
                <a:chOff x="5753799" y="1204530"/>
                <a:chExt cx="444157" cy="5190614"/>
              </a:xfrm>
            </p:grpSpPr>
            <p:grpSp>
              <p:nvGrpSpPr>
                <p:cNvPr id="2338" name="Gruppe 2337">
                  <a:extLst>
                    <a:ext uri="{FF2B5EF4-FFF2-40B4-BE49-F238E27FC236}">
                      <a16:creationId xmlns:a16="http://schemas.microsoft.com/office/drawing/2014/main" id="{ABD971F0-A245-0BE8-F487-519D688CDA4E}"/>
                    </a:ext>
                  </a:extLst>
                </p:cNvPr>
                <p:cNvGrpSpPr/>
                <p:nvPr/>
              </p:nvGrpSpPr>
              <p:grpSpPr>
                <a:xfrm>
                  <a:off x="5753799" y="1204530"/>
                  <a:ext cx="442069" cy="4756379"/>
                  <a:chOff x="3817279" y="1064461"/>
                  <a:chExt cx="442069" cy="4756379"/>
                </a:xfrm>
              </p:grpSpPr>
              <p:sp>
                <p:nvSpPr>
                  <p:cNvPr id="2340" name="Rektangel 2339">
                    <a:extLst>
                      <a:ext uri="{FF2B5EF4-FFF2-40B4-BE49-F238E27FC236}">
                        <a16:creationId xmlns:a16="http://schemas.microsoft.com/office/drawing/2014/main" id="{118438A4-40C0-7B00-BFD9-318DE8222114}"/>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1" name="Rektangel 2340">
                    <a:extLst>
                      <a:ext uri="{FF2B5EF4-FFF2-40B4-BE49-F238E27FC236}">
                        <a16:creationId xmlns:a16="http://schemas.microsoft.com/office/drawing/2014/main" id="{2A7D4D32-ECE5-339F-2928-C89F9B178497}"/>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2" name="Rektangel 2341">
                    <a:extLst>
                      <a:ext uri="{FF2B5EF4-FFF2-40B4-BE49-F238E27FC236}">
                        <a16:creationId xmlns:a16="http://schemas.microsoft.com/office/drawing/2014/main" id="{0C0F3745-ADB9-67A0-25E8-CB79A21D674D}"/>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3" name="Rektangel 2342">
                    <a:extLst>
                      <a:ext uri="{FF2B5EF4-FFF2-40B4-BE49-F238E27FC236}">
                        <a16:creationId xmlns:a16="http://schemas.microsoft.com/office/drawing/2014/main" id="{FF5AF6A4-D174-8DAE-4078-C206FC619575}"/>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4" name="Rektangel 2343">
                    <a:extLst>
                      <a:ext uri="{FF2B5EF4-FFF2-40B4-BE49-F238E27FC236}">
                        <a16:creationId xmlns:a16="http://schemas.microsoft.com/office/drawing/2014/main" id="{FA7CE665-45E2-4CED-9364-6921770E7E8C}"/>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5" name="Rektangel 2344">
                    <a:extLst>
                      <a:ext uri="{FF2B5EF4-FFF2-40B4-BE49-F238E27FC236}">
                        <a16:creationId xmlns:a16="http://schemas.microsoft.com/office/drawing/2014/main" id="{6D071BB1-475C-0ADD-5D05-8641E6CA0A13}"/>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6" name="Rektangel 2345">
                    <a:extLst>
                      <a:ext uri="{FF2B5EF4-FFF2-40B4-BE49-F238E27FC236}">
                        <a16:creationId xmlns:a16="http://schemas.microsoft.com/office/drawing/2014/main" id="{DAC946AA-31B0-0994-E86B-9CBD4BE5223F}"/>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7" name="Rektangel 2346">
                    <a:extLst>
                      <a:ext uri="{FF2B5EF4-FFF2-40B4-BE49-F238E27FC236}">
                        <a16:creationId xmlns:a16="http://schemas.microsoft.com/office/drawing/2014/main" id="{82544A74-3488-1BBA-2DCD-D9E000B0897F}"/>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8" name="Rektangel 2347">
                    <a:extLst>
                      <a:ext uri="{FF2B5EF4-FFF2-40B4-BE49-F238E27FC236}">
                        <a16:creationId xmlns:a16="http://schemas.microsoft.com/office/drawing/2014/main" id="{24B10844-5E3F-7773-8B05-C8E8E7DED412}"/>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9" name="Rektangel 2348">
                    <a:extLst>
                      <a:ext uri="{FF2B5EF4-FFF2-40B4-BE49-F238E27FC236}">
                        <a16:creationId xmlns:a16="http://schemas.microsoft.com/office/drawing/2014/main" id="{A2A6D3DF-FBA2-CA51-A6C8-E611A0DF7C86}"/>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0" name="Rektangel 2349">
                    <a:extLst>
                      <a:ext uri="{FF2B5EF4-FFF2-40B4-BE49-F238E27FC236}">
                        <a16:creationId xmlns:a16="http://schemas.microsoft.com/office/drawing/2014/main" id="{8EDDF0BA-54FA-AEE9-56F6-B149C2CB3D8B}"/>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39" name="Rektangel 2338">
                  <a:extLst>
                    <a:ext uri="{FF2B5EF4-FFF2-40B4-BE49-F238E27FC236}">
                      <a16:creationId xmlns:a16="http://schemas.microsoft.com/office/drawing/2014/main" id="{3CD8FB2D-9796-6C68-D0E8-2048F2E3CC83}"/>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0" name="Gruppe 1819">
                <a:extLst>
                  <a:ext uri="{FF2B5EF4-FFF2-40B4-BE49-F238E27FC236}">
                    <a16:creationId xmlns:a16="http://schemas.microsoft.com/office/drawing/2014/main" id="{89F9219F-F530-2C0D-C035-EE717AE14EB1}"/>
                  </a:ext>
                </a:extLst>
              </p:cNvPr>
              <p:cNvGrpSpPr/>
              <p:nvPr/>
            </p:nvGrpSpPr>
            <p:grpSpPr>
              <a:xfrm>
                <a:off x="1644775" y="1068629"/>
                <a:ext cx="444157" cy="5190614"/>
                <a:chOff x="5753799" y="1204530"/>
                <a:chExt cx="444157" cy="5190614"/>
              </a:xfrm>
            </p:grpSpPr>
            <p:grpSp>
              <p:nvGrpSpPr>
                <p:cNvPr id="2325" name="Gruppe 2324">
                  <a:extLst>
                    <a:ext uri="{FF2B5EF4-FFF2-40B4-BE49-F238E27FC236}">
                      <a16:creationId xmlns:a16="http://schemas.microsoft.com/office/drawing/2014/main" id="{EBC513E3-8F45-5130-94BD-C66A85B954EE}"/>
                    </a:ext>
                  </a:extLst>
                </p:cNvPr>
                <p:cNvGrpSpPr/>
                <p:nvPr/>
              </p:nvGrpSpPr>
              <p:grpSpPr>
                <a:xfrm>
                  <a:off x="5753799" y="1204530"/>
                  <a:ext cx="442069" cy="4756379"/>
                  <a:chOff x="3817279" y="1064461"/>
                  <a:chExt cx="442069" cy="4756379"/>
                </a:xfrm>
              </p:grpSpPr>
              <p:sp>
                <p:nvSpPr>
                  <p:cNvPr id="2327" name="Rektangel 2326">
                    <a:extLst>
                      <a:ext uri="{FF2B5EF4-FFF2-40B4-BE49-F238E27FC236}">
                        <a16:creationId xmlns:a16="http://schemas.microsoft.com/office/drawing/2014/main" id="{E91086F0-DDC4-1B79-B13C-BCB0959C71EF}"/>
                      </a:ext>
                    </a:extLst>
                  </p:cNvPr>
                  <p:cNvSpPr>
                    <a:spLocks noChangeAspect="1"/>
                  </p:cNvSpPr>
                  <p:nvPr/>
                </p:nvSpPr>
                <p:spPr>
                  <a:xfrm>
                    <a:off x="3818406" y="149701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8" name="Rektangel 2327">
                    <a:extLst>
                      <a:ext uri="{FF2B5EF4-FFF2-40B4-BE49-F238E27FC236}">
                        <a16:creationId xmlns:a16="http://schemas.microsoft.com/office/drawing/2014/main" id="{A0863BD4-388B-8EEC-7290-99E6D5B6B305}"/>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9" name="Rektangel 2328">
                    <a:extLst>
                      <a:ext uri="{FF2B5EF4-FFF2-40B4-BE49-F238E27FC236}">
                        <a16:creationId xmlns:a16="http://schemas.microsoft.com/office/drawing/2014/main" id="{1C2A0642-9395-B7B0-F4CD-85CB7B3C4834}"/>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0" name="Rektangel 2329">
                    <a:extLst>
                      <a:ext uri="{FF2B5EF4-FFF2-40B4-BE49-F238E27FC236}">
                        <a16:creationId xmlns:a16="http://schemas.microsoft.com/office/drawing/2014/main" id="{4C484053-02C8-F65D-2E19-A95A51BA8581}"/>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1" name="Rektangel 2330">
                    <a:extLst>
                      <a:ext uri="{FF2B5EF4-FFF2-40B4-BE49-F238E27FC236}">
                        <a16:creationId xmlns:a16="http://schemas.microsoft.com/office/drawing/2014/main" id="{54ED8EE5-2065-4434-7040-2F3950C34A01}"/>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2" name="Rektangel 2331">
                    <a:extLst>
                      <a:ext uri="{FF2B5EF4-FFF2-40B4-BE49-F238E27FC236}">
                        <a16:creationId xmlns:a16="http://schemas.microsoft.com/office/drawing/2014/main" id="{335423B2-D8C8-81F6-C156-1CB5858C5270}"/>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3" name="Rektangel 2332">
                    <a:extLst>
                      <a:ext uri="{FF2B5EF4-FFF2-40B4-BE49-F238E27FC236}">
                        <a16:creationId xmlns:a16="http://schemas.microsoft.com/office/drawing/2014/main" id="{F1959ABB-6DAC-6CF5-0389-89586B1BBBD8}"/>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4" name="Rektangel 2333">
                    <a:extLst>
                      <a:ext uri="{FF2B5EF4-FFF2-40B4-BE49-F238E27FC236}">
                        <a16:creationId xmlns:a16="http://schemas.microsoft.com/office/drawing/2014/main" id="{23214550-E947-50D5-ACC1-0747984A3BF7}"/>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5" name="Rektangel 2334">
                    <a:extLst>
                      <a:ext uri="{FF2B5EF4-FFF2-40B4-BE49-F238E27FC236}">
                        <a16:creationId xmlns:a16="http://schemas.microsoft.com/office/drawing/2014/main" id="{73410E42-85FD-4131-CB19-DF20D5FC4B61}"/>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6" name="Rektangel 2335">
                    <a:extLst>
                      <a:ext uri="{FF2B5EF4-FFF2-40B4-BE49-F238E27FC236}">
                        <a16:creationId xmlns:a16="http://schemas.microsoft.com/office/drawing/2014/main" id="{0DBAC5A6-0A43-4F61-8C34-93292A786F24}"/>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7" name="Rektangel 2336">
                    <a:extLst>
                      <a:ext uri="{FF2B5EF4-FFF2-40B4-BE49-F238E27FC236}">
                        <a16:creationId xmlns:a16="http://schemas.microsoft.com/office/drawing/2014/main" id="{74634159-3A5E-4325-6F00-BB137B50869A}"/>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26" name="Rektangel 2325">
                  <a:extLst>
                    <a:ext uri="{FF2B5EF4-FFF2-40B4-BE49-F238E27FC236}">
                      <a16:creationId xmlns:a16="http://schemas.microsoft.com/office/drawing/2014/main" id="{192777ED-460F-69E7-49A1-5742100705CA}"/>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1" name="Gruppe 1820">
                <a:extLst>
                  <a:ext uri="{FF2B5EF4-FFF2-40B4-BE49-F238E27FC236}">
                    <a16:creationId xmlns:a16="http://schemas.microsoft.com/office/drawing/2014/main" id="{F69CA88F-9833-343E-B021-DFD391EA2487}"/>
                  </a:ext>
                </a:extLst>
              </p:cNvPr>
              <p:cNvGrpSpPr/>
              <p:nvPr/>
            </p:nvGrpSpPr>
            <p:grpSpPr>
              <a:xfrm>
                <a:off x="1212845" y="1068629"/>
                <a:ext cx="444157" cy="5190614"/>
                <a:chOff x="5753799" y="1204530"/>
                <a:chExt cx="444157" cy="5190614"/>
              </a:xfrm>
            </p:grpSpPr>
            <p:grpSp>
              <p:nvGrpSpPr>
                <p:cNvPr id="2312" name="Gruppe 2311">
                  <a:extLst>
                    <a:ext uri="{FF2B5EF4-FFF2-40B4-BE49-F238E27FC236}">
                      <a16:creationId xmlns:a16="http://schemas.microsoft.com/office/drawing/2014/main" id="{468CA0FF-7A40-EFD4-8DE9-4DFAD7527594}"/>
                    </a:ext>
                  </a:extLst>
                </p:cNvPr>
                <p:cNvGrpSpPr/>
                <p:nvPr/>
              </p:nvGrpSpPr>
              <p:grpSpPr>
                <a:xfrm>
                  <a:off x="5753799" y="1204530"/>
                  <a:ext cx="442069" cy="4756379"/>
                  <a:chOff x="3817279" y="1064461"/>
                  <a:chExt cx="442069" cy="4756379"/>
                </a:xfrm>
              </p:grpSpPr>
              <p:sp>
                <p:nvSpPr>
                  <p:cNvPr id="2314" name="Rektangel 2313">
                    <a:extLst>
                      <a:ext uri="{FF2B5EF4-FFF2-40B4-BE49-F238E27FC236}">
                        <a16:creationId xmlns:a16="http://schemas.microsoft.com/office/drawing/2014/main" id="{262AFC57-0A77-758B-0D25-9CC13792A531}"/>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5" name="Rektangel 2314">
                    <a:extLst>
                      <a:ext uri="{FF2B5EF4-FFF2-40B4-BE49-F238E27FC236}">
                        <a16:creationId xmlns:a16="http://schemas.microsoft.com/office/drawing/2014/main" id="{1A188A5B-9152-5B4D-2E9E-CE406829BE96}"/>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6" name="Rektangel 2315">
                    <a:extLst>
                      <a:ext uri="{FF2B5EF4-FFF2-40B4-BE49-F238E27FC236}">
                        <a16:creationId xmlns:a16="http://schemas.microsoft.com/office/drawing/2014/main" id="{42944EC8-A6E4-4594-8CC0-EB406FBC69D6}"/>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7" name="Rektangel 2316">
                    <a:extLst>
                      <a:ext uri="{FF2B5EF4-FFF2-40B4-BE49-F238E27FC236}">
                        <a16:creationId xmlns:a16="http://schemas.microsoft.com/office/drawing/2014/main" id="{09BF29F8-EEB0-16BB-E418-904A6E3B7DBA}"/>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8" name="Rektangel 2317">
                    <a:extLst>
                      <a:ext uri="{FF2B5EF4-FFF2-40B4-BE49-F238E27FC236}">
                        <a16:creationId xmlns:a16="http://schemas.microsoft.com/office/drawing/2014/main" id="{383E9F57-4DC2-9377-68B4-338B85271718}"/>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9" name="Rektangel 2318">
                    <a:extLst>
                      <a:ext uri="{FF2B5EF4-FFF2-40B4-BE49-F238E27FC236}">
                        <a16:creationId xmlns:a16="http://schemas.microsoft.com/office/drawing/2014/main" id="{E84F21FB-4E10-76EB-8D9D-B289791E1F94}"/>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0" name="Rektangel 2319">
                    <a:extLst>
                      <a:ext uri="{FF2B5EF4-FFF2-40B4-BE49-F238E27FC236}">
                        <a16:creationId xmlns:a16="http://schemas.microsoft.com/office/drawing/2014/main" id="{F95E67CC-DF13-2D0E-14D3-9083D2367E07}"/>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1" name="Rektangel 2320">
                    <a:extLst>
                      <a:ext uri="{FF2B5EF4-FFF2-40B4-BE49-F238E27FC236}">
                        <a16:creationId xmlns:a16="http://schemas.microsoft.com/office/drawing/2014/main" id="{16D875A4-43EF-67DB-C186-F6C0449E4FD5}"/>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2" name="Rektangel 2321">
                    <a:extLst>
                      <a:ext uri="{FF2B5EF4-FFF2-40B4-BE49-F238E27FC236}">
                        <a16:creationId xmlns:a16="http://schemas.microsoft.com/office/drawing/2014/main" id="{AB89DD22-8B49-C59C-DFDD-F44536973F14}"/>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3" name="Rektangel 2322">
                    <a:extLst>
                      <a:ext uri="{FF2B5EF4-FFF2-40B4-BE49-F238E27FC236}">
                        <a16:creationId xmlns:a16="http://schemas.microsoft.com/office/drawing/2014/main" id="{6876C8B2-F698-135F-BE0E-E81A52B3225C}"/>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4" name="Rektangel 2323">
                    <a:extLst>
                      <a:ext uri="{FF2B5EF4-FFF2-40B4-BE49-F238E27FC236}">
                        <a16:creationId xmlns:a16="http://schemas.microsoft.com/office/drawing/2014/main" id="{7EAEAB4A-4E50-18F9-64C1-05555E997327}"/>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13" name="Rektangel 2312">
                  <a:extLst>
                    <a:ext uri="{FF2B5EF4-FFF2-40B4-BE49-F238E27FC236}">
                      <a16:creationId xmlns:a16="http://schemas.microsoft.com/office/drawing/2014/main" id="{BC115588-7213-2AA6-CBFC-44B228D2AA69}"/>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2" name="Gruppe 1821">
                <a:extLst>
                  <a:ext uri="{FF2B5EF4-FFF2-40B4-BE49-F238E27FC236}">
                    <a16:creationId xmlns:a16="http://schemas.microsoft.com/office/drawing/2014/main" id="{22B7C9B7-898D-6FA4-9F46-0E19F0571744}"/>
                  </a:ext>
                </a:extLst>
              </p:cNvPr>
              <p:cNvGrpSpPr/>
              <p:nvPr/>
            </p:nvGrpSpPr>
            <p:grpSpPr>
              <a:xfrm>
                <a:off x="780951" y="1067864"/>
                <a:ext cx="444157" cy="5190614"/>
                <a:chOff x="5753799" y="1204530"/>
                <a:chExt cx="444157" cy="5190614"/>
              </a:xfrm>
            </p:grpSpPr>
            <p:grpSp>
              <p:nvGrpSpPr>
                <p:cNvPr id="2299" name="Gruppe 2298">
                  <a:extLst>
                    <a:ext uri="{FF2B5EF4-FFF2-40B4-BE49-F238E27FC236}">
                      <a16:creationId xmlns:a16="http://schemas.microsoft.com/office/drawing/2014/main" id="{21C73B86-FA5E-7813-C2EB-D279B9A9F77E}"/>
                    </a:ext>
                  </a:extLst>
                </p:cNvPr>
                <p:cNvGrpSpPr/>
                <p:nvPr/>
              </p:nvGrpSpPr>
              <p:grpSpPr>
                <a:xfrm>
                  <a:off x="5753799" y="1204530"/>
                  <a:ext cx="442069" cy="4756379"/>
                  <a:chOff x="3817279" y="1064461"/>
                  <a:chExt cx="442069" cy="4756379"/>
                </a:xfrm>
              </p:grpSpPr>
              <p:sp>
                <p:nvSpPr>
                  <p:cNvPr id="2301" name="Rektangel 2300">
                    <a:extLst>
                      <a:ext uri="{FF2B5EF4-FFF2-40B4-BE49-F238E27FC236}">
                        <a16:creationId xmlns:a16="http://schemas.microsoft.com/office/drawing/2014/main" id="{BC7943B1-D009-02D7-717A-F78560B6F385}"/>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2" name="Rektangel 2301">
                    <a:extLst>
                      <a:ext uri="{FF2B5EF4-FFF2-40B4-BE49-F238E27FC236}">
                        <a16:creationId xmlns:a16="http://schemas.microsoft.com/office/drawing/2014/main" id="{BAB9B48E-6D0D-FAB4-4CC7-ACDAD9723B7C}"/>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3" name="Rektangel 2302">
                    <a:extLst>
                      <a:ext uri="{FF2B5EF4-FFF2-40B4-BE49-F238E27FC236}">
                        <a16:creationId xmlns:a16="http://schemas.microsoft.com/office/drawing/2014/main" id="{9959A317-539F-0FF9-3E8B-3380C49E4BDD}"/>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4" name="Rektangel 2303">
                    <a:extLst>
                      <a:ext uri="{FF2B5EF4-FFF2-40B4-BE49-F238E27FC236}">
                        <a16:creationId xmlns:a16="http://schemas.microsoft.com/office/drawing/2014/main" id="{7C6D4FE3-EE22-81EC-1DC8-0C50B2F50F24}"/>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5" name="Rektangel 2304">
                    <a:extLst>
                      <a:ext uri="{FF2B5EF4-FFF2-40B4-BE49-F238E27FC236}">
                        <a16:creationId xmlns:a16="http://schemas.microsoft.com/office/drawing/2014/main" id="{1F8C8752-97D0-3F1E-59D9-D139FD5310CE}"/>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6" name="Rektangel 2305">
                    <a:extLst>
                      <a:ext uri="{FF2B5EF4-FFF2-40B4-BE49-F238E27FC236}">
                        <a16:creationId xmlns:a16="http://schemas.microsoft.com/office/drawing/2014/main" id="{CFBFDF7C-AF7B-F904-7F26-EB395C09D710}"/>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7" name="Rektangel 2306">
                    <a:extLst>
                      <a:ext uri="{FF2B5EF4-FFF2-40B4-BE49-F238E27FC236}">
                        <a16:creationId xmlns:a16="http://schemas.microsoft.com/office/drawing/2014/main" id="{48697268-B8DA-54E6-7923-43B5DA09C576}"/>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8" name="Rektangel 2307">
                    <a:extLst>
                      <a:ext uri="{FF2B5EF4-FFF2-40B4-BE49-F238E27FC236}">
                        <a16:creationId xmlns:a16="http://schemas.microsoft.com/office/drawing/2014/main" id="{960BEAE9-5222-B380-E263-0AFBE00F54FC}"/>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9" name="Rektangel 2308">
                    <a:extLst>
                      <a:ext uri="{FF2B5EF4-FFF2-40B4-BE49-F238E27FC236}">
                        <a16:creationId xmlns:a16="http://schemas.microsoft.com/office/drawing/2014/main" id="{C199AC51-A15A-7CDD-C627-BDD007BF85AD}"/>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0" name="Rektangel 2309">
                    <a:extLst>
                      <a:ext uri="{FF2B5EF4-FFF2-40B4-BE49-F238E27FC236}">
                        <a16:creationId xmlns:a16="http://schemas.microsoft.com/office/drawing/2014/main" id="{B1944E5C-0BA8-5B3F-FD81-4F75429B26FE}"/>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1" name="Rektangel 2310">
                    <a:extLst>
                      <a:ext uri="{FF2B5EF4-FFF2-40B4-BE49-F238E27FC236}">
                        <a16:creationId xmlns:a16="http://schemas.microsoft.com/office/drawing/2014/main" id="{A6BC6448-9DB4-EF67-AA92-80C9B9DE57B7}"/>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00" name="Rektangel 2299">
                  <a:extLst>
                    <a:ext uri="{FF2B5EF4-FFF2-40B4-BE49-F238E27FC236}">
                      <a16:creationId xmlns:a16="http://schemas.microsoft.com/office/drawing/2014/main" id="{B548C8A5-7DB6-8B30-771B-94A65877C18A}"/>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3" name="Gruppe 1822">
                <a:extLst>
                  <a:ext uri="{FF2B5EF4-FFF2-40B4-BE49-F238E27FC236}">
                    <a16:creationId xmlns:a16="http://schemas.microsoft.com/office/drawing/2014/main" id="{D9162F73-FA4E-94AA-93A1-624E3773A239}"/>
                  </a:ext>
                </a:extLst>
              </p:cNvPr>
              <p:cNvGrpSpPr/>
              <p:nvPr/>
            </p:nvGrpSpPr>
            <p:grpSpPr>
              <a:xfrm>
                <a:off x="348958" y="1501775"/>
                <a:ext cx="444157" cy="4758064"/>
                <a:chOff x="5753799" y="1637080"/>
                <a:chExt cx="444157" cy="4758064"/>
              </a:xfrm>
            </p:grpSpPr>
            <p:grpSp>
              <p:nvGrpSpPr>
                <p:cNvPr id="2287" name="Gruppe 2286">
                  <a:extLst>
                    <a:ext uri="{FF2B5EF4-FFF2-40B4-BE49-F238E27FC236}">
                      <a16:creationId xmlns:a16="http://schemas.microsoft.com/office/drawing/2014/main" id="{C1A7AEBC-69CE-735D-AAD8-1C09F7B4F0CC}"/>
                    </a:ext>
                  </a:extLst>
                </p:cNvPr>
                <p:cNvGrpSpPr/>
                <p:nvPr/>
              </p:nvGrpSpPr>
              <p:grpSpPr>
                <a:xfrm>
                  <a:off x="5753799" y="1637080"/>
                  <a:ext cx="442069" cy="4323829"/>
                  <a:chOff x="3817279" y="1497011"/>
                  <a:chExt cx="442069" cy="4323829"/>
                </a:xfrm>
              </p:grpSpPr>
              <p:sp>
                <p:nvSpPr>
                  <p:cNvPr id="2289" name="Rektangel 2288">
                    <a:extLst>
                      <a:ext uri="{FF2B5EF4-FFF2-40B4-BE49-F238E27FC236}">
                        <a16:creationId xmlns:a16="http://schemas.microsoft.com/office/drawing/2014/main" id="{87CFE7D7-151D-0EEA-A5AB-C1C38C2BED52}"/>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0" name="Rektangel 2289">
                    <a:extLst>
                      <a:ext uri="{FF2B5EF4-FFF2-40B4-BE49-F238E27FC236}">
                        <a16:creationId xmlns:a16="http://schemas.microsoft.com/office/drawing/2014/main" id="{6BB09FAC-C8A9-EC2A-31C9-51B76A796B12}"/>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1" name="Rektangel 2290">
                    <a:extLst>
                      <a:ext uri="{FF2B5EF4-FFF2-40B4-BE49-F238E27FC236}">
                        <a16:creationId xmlns:a16="http://schemas.microsoft.com/office/drawing/2014/main" id="{BD14B7EF-3398-2AE2-A8DE-7B0D778EC601}"/>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2" name="Rektangel 2291">
                    <a:extLst>
                      <a:ext uri="{FF2B5EF4-FFF2-40B4-BE49-F238E27FC236}">
                        <a16:creationId xmlns:a16="http://schemas.microsoft.com/office/drawing/2014/main" id="{139CC5AE-27B0-CFE0-DD64-F4E0EFC78825}"/>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3" name="Rektangel 2292">
                    <a:extLst>
                      <a:ext uri="{FF2B5EF4-FFF2-40B4-BE49-F238E27FC236}">
                        <a16:creationId xmlns:a16="http://schemas.microsoft.com/office/drawing/2014/main" id="{53599805-7555-8A05-AF43-DF24CCEDADC5}"/>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4" name="Rektangel 2293">
                    <a:extLst>
                      <a:ext uri="{FF2B5EF4-FFF2-40B4-BE49-F238E27FC236}">
                        <a16:creationId xmlns:a16="http://schemas.microsoft.com/office/drawing/2014/main" id="{D16E5805-0485-5DB9-85DC-D94AAD4AE86E}"/>
                      </a:ext>
                    </a:extLst>
                  </p:cNvPr>
                  <p:cNvSpPr>
                    <a:spLocks noChangeAspect="1"/>
                  </p:cNvSpPr>
                  <p:nvPr/>
                </p:nvSpPr>
                <p:spPr>
                  <a:xfrm>
                    <a:off x="3819516" y="365976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5" name="Rektangel 2294">
                    <a:extLst>
                      <a:ext uri="{FF2B5EF4-FFF2-40B4-BE49-F238E27FC236}">
                        <a16:creationId xmlns:a16="http://schemas.microsoft.com/office/drawing/2014/main" id="{E490D5F1-BDA7-52A4-74D6-84D201359B6C}"/>
                      </a:ext>
                    </a:extLst>
                  </p:cNvPr>
                  <p:cNvSpPr>
                    <a:spLocks noChangeAspect="1"/>
                  </p:cNvSpPr>
                  <p:nvPr/>
                </p:nvSpPr>
                <p:spPr>
                  <a:xfrm>
                    <a:off x="3820633" y="409119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6" name="Rektangel 2295">
                    <a:extLst>
                      <a:ext uri="{FF2B5EF4-FFF2-40B4-BE49-F238E27FC236}">
                        <a16:creationId xmlns:a16="http://schemas.microsoft.com/office/drawing/2014/main" id="{454C941E-69B8-9F5A-2745-3D30B6BD29E8}"/>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7" name="Rektangel 2296">
                    <a:extLst>
                      <a:ext uri="{FF2B5EF4-FFF2-40B4-BE49-F238E27FC236}">
                        <a16:creationId xmlns:a16="http://schemas.microsoft.com/office/drawing/2014/main" id="{DC58621B-8C2C-8597-6DC8-B83F4869B5E9}"/>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8" name="Rektangel 2297">
                    <a:extLst>
                      <a:ext uri="{FF2B5EF4-FFF2-40B4-BE49-F238E27FC236}">
                        <a16:creationId xmlns:a16="http://schemas.microsoft.com/office/drawing/2014/main" id="{D1EFF5CB-E4EB-F3D3-CDDD-D9883083C86D}"/>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88" name="Rektangel 2287">
                  <a:extLst>
                    <a:ext uri="{FF2B5EF4-FFF2-40B4-BE49-F238E27FC236}">
                      <a16:creationId xmlns:a16="http://schemas.microsoft.com/office/drawing/2014/main" id="{E0E7380F-0951-CE35-467C-A3B29337A2A1}"/>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4" name="Gruppe 1823">
                <a:extLst>
                  <a:ext uri="{FF2B5EF4-FFF2-40B4-BE49-F238E27FC236}">
                    <a16:creationId xmlns:a16="http://schemas.microsoft.com/office/drawing/2014/main" id="{5493833A-0D01-F15D-4DC4-803F74795E0A}"/>
                  </a:ext>
                </a:extLst>
              </p:cNvPr>
              <p:cNvGrpSpPr/>
              <p:nvPr/>
            </p:nvGrpSpPr>
            <p:grpSpPr>
              <a:xfrm>
                <a:off x="-82727" y="1504857"/>
                <a:ext cx="444157" cy="4758064"/>
                <a:chOff x="5753799" y="1637080"/>
                <a:chExt cx="444157" cy="4758064"/>
              </a:xfrm>
            </p:grpSpPr>
            <p:grpSp>
              <p:nvGrpSpPr>
                <p:cNvPr id="2275" name="Gruppe 2274">
                  <a:extLst>
                    <a:ext uri="{FF2B5EF4-FFF2-40B4-BE49-F238E27FC236}">
                      <a16:creationId xmlns:a16="http://schemas.microsoft.com/office/drawing/2014/main" id="{8562A950-BDB8-6874-A755-04BA6185B278}"/>
                    </a:ext>
                  </a:extLst>
                </p:cNvPr>
                <p:cNvGrpSpPr/>
                <p:nvPr/>
              </p:nvGrpSpPr>
              <p:grpSpPr>
                <a:xfrm>
                  <a:off x="5753799" y="1637080"/>
                  <a:ext cx="442069" cy="4323829"/>
                  <a:chOff x="3817279" y="1497011"/>
                  <a:chExt cx="442069" cy="4323829"/>
                </a:xfrm>
              </p:grpSpPr>
              <p:sp>
                <p:nvSpPr>
                  <p:cNvPr id="2277" name="Rektangel 2276">
                    <a:extLst>
                      <a:ext uri="{FF2B5EF4-FFF2-40B4-BE49-F238E27FC236}">
                        <a16:creationId xmlns:a16="http://schemas.microsoft.com/office/drawing/2014/main" id="{C949776A-29D4-7C50-A84E-C5E2B3073E42}"/>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8" name="Rektangel 2277">
                    <a:extLst>
                      <a:ext uri="{FF2B5EF4-FFF2-40B4-BE49-F238E27FC236}">
                        <a16:creationId xmlns:a16="http://schemas.microsoft.com/office/drawing/2014/main" id="{19F5091C-CA4E-7322-7958-8B0F6C9FEFD3}"/>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9" name="Rektangel 2278">
                    <a:extLst>
                      <a:ext uri="{FF2B5EF4-FFF2-40B4-BE49-F238E27FC236}">
                        <a16:creationId xmlns:a16="http://schemas.microsoft.com/office/drawing/2014/main" id="{BF98A406-C07B-6D0C-4036-4420035D585E}"/>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0" name="Rektangel 2279">
                    <a:extLst>
                      <a:ext uri="{FF2B5EF4-FFF2-40B4-BE49-F238E27FC236}">
                        <a16:creationId xmlns:a16="http://schemas.microsoft.com/office/drawing/2014/main" id="{F812744F-A636-62D8-665C-B815459CCFBD}"/>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1" name="Rektangel 2280">
                    <a:extLst>
                      <a:ext uri="{FF2B5EF4-FFF2-40B4-BE49-F238E27FC236}">
                        <a16:creationId xmlns:a16="http://schemas.microsoft.com/office/drawing/2014/main" id="{05703003-EC43-C6D8-4961-EE75FDC3B37B}"/>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2" name="Rektangel 2281">
                    <a:extLst>
                      <a:ext uri="{FF2B5EF4-FFF2-40B4-BE49-F238E27FC236}">
                        <a16:creationId xmlns:a16="http://schemas.microsoft.com/office/drawing/2014/main" id="{018D8CEC-4850-BF21-F6C1-270DD70E04CA}"/>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3" name="Rektangel 2282">
                    <a:extLst>
                      <a:ext uri="{FF2B5EF4-FFF2-40B4-BE49-F238E27FC236}">
                        <a16:creationId xmlns:a16="http://schemas.microsoft.com/office/drawing/2014/main" id="{1BF41A15-4B54-BC86-8C0F-82C71F07A720}"/>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4" name="Rektangel 2283">
                    <a:extLst>
                      <a:ext uri="{FF2B5EF4-FFF2-40B4-BE49-F238E27FC236}">
                        <a16:creationId xmlns:a16="http://schemas.microsoft.com/office/drawing/2014/main" id="{A652C631-6566-0F3B-A11D-DA4FD2E802C9}"/>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5" name="Rektangel 2284">
                    <a:extLst>
                      <a:ext uri="{FF2B5EF4-FFF2-40B4-BE49-F238E27FC236}">
                        <a16:creationId xmlns:a16="http://schemas.microsoft.com/office/drawing/2014/main" id="{99132E17-B7DF-DB55-B275-B3F054202C1D}"/>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6" name="Rektangel 2285">
                    <a:extLst>
                      <a:ext uri="{FF2B5EF4-FFF2-40B4-BE49-F238E27FC236}">
                        <a16:creationId xmlns:a16="http://schemas.microsoft.com/office/drawing/2014/main" id="{4E16E7BE-4EA3-4A24-96E0-AEF3599519C0}"/>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76" name="Rektangel 2275">
                  <a:extLst>
                    <a:ext uri="{FF2B5EF4-FFF2-40B4-BE49-F238E27FC236}">
                      <a16:creationId xmlns:a16="http://schemas.microsoft.com/office/drawing/2014/main" id="{A0378686-89D7-25AB-8F2E-1903B5AE1375}"/>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5" name="Gruppe 1824">
                <a:extLst>
                  <a:ext uri="{FF2B5EF4-FFF2-40B4-BE49-F238E27FC236}">
                    <a16:creationId xmlns:a16="http://schemas.microsoft.com/office/drawing/2014/main" id="{99B55C97-1985-C024-E33B-F55C14CF7302}"/>
                  </a:ext>
                </a:extLst>
              </p:cNvPr>
              <p:cNvGrpSpPr/>
              <p:nvPr/>
            </p:nvGrpSpPr>
            <p:grpSpPr>
              <a:xfrm>
                <a:off x="4625198" y="1031927"/>
                <a:ext cx="641389" cy="5216305"/>
                <a:chOff x="2892468" y="1032983"/>
                <a:chExt cx="641389" cy="5216305"/>
              </a:xfrm>
            </p:grpSpPr>
            <p:grpSp>
              <p:nvGrpSpPr>
                <p:cNvPr id="2238" name="Gruppe 2237">
                  <a:extLst>
                    <a:ext uri="{FF2B5EF4-FFF2-40B4-BE49-F238E27FC236}">
                      <a16:creationId xmlns:a16="http://schemas.microsoft.com/office/drawing/2014/main" id="{A18E4753-D9B6-A249-A34B-4A503300E1B5}"/>
                    </a:ext>
                  </a:extLst>
                </p:cNvPr>
                <p:cNvGrpSpPr/>
                <p:nvPr/>
              </p:nvGrpSpPr>
              <p:grpSpPr>
                <a:xfrm>
                  <a:off x="2892468" y="1032983"/>
                  <a:ext cx="641389" cy="5216305"/>
                  <a:chOff x="3475384" y="1188399"/>
                  <a:chExt cx="641389" cy="5216305"/>
                </a:xfrm>
              </p:grpSpPr>
              <p:sp>
                <p:nvSpPr>
                  <p:cNvPr id="2242" name="Tekstfelt 2241">
                    <a:extLst>
                      <a:ext uri="{FF2B5EF4-FFF2-40B4-BE49-F238E27FC236}">
                        <a16:creationId xmlns:a16="http://schemas.microsoft.com/office/drawing/2014/main" id="{A6C98A00-EAB9-750B-250A-9156A12905F2}"/>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43" name="Tekstfelt 2242">
                    <a:extLst>
                      <a:ext uri="{FF2B5EF4-FFF2-40B4-BE49-F238E27FC236}">
                        <a16:creationId xmlns:a16="http://schemas.microsoft.com/office/drawing/2014/main" id="{7370E323-9761-4F56-BB6A-9CAD509D4306}"/>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44" name="Tekstfelt 2243">
                    <a:extLst>
                      <a:ext uri="{FF2B5EF4-FFF2-40B4-BE49-F238E27FC236}">
                        <a16:creationId xmlns:a16="http://schemas.microsoft.com/office/drawing/2014/main" id="{F643FF6A-DF05-5023-E5FB-5842B031D797}"/>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45" name="Tekstfelt 2244">
                    <a:extLst>
                      <a:ext uri="{FF2B5EF4-FFF2-40B4-BE49-F238E27FC236}">
                        <a16:creationId xmlns:a16="http://schemas.microsoft.com/office/drawing/2014/main" id="{3A9C6F57-AC30-BAF3-AEF5-30C97C0DEF9A}"/>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46" name="Tekstfelt 2245">
                    <a:extLst>
                      <a:ext uri="{FF2B5EF4-FFF2-40B4-BE49-F238E27FC236}">
                        <a16:creationId xmlns:a16="http://schemas.microsoft.com/office/drawing/2014/main" id="{92109B19-9933-2DEC-4042-0D3557D91C0E}"/>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47" name="Tekstfelt 2246">
                    <a:extLst>
                      <a:ext uri="{FF2B5EF4-FFF2-40B4-BE49-F238E27FC236}">
                        <a16:creationId xmlns:a16="http://schemas.microsoft.com/office/drawing/2014/main" id="{9255674E-6361-B2E2-D5F1-5F30BD3855BC}"/>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48" name="Tekstfelt 2247">
                    <a:extLst>
                      <a:ext uri="{FF2B5EF4-FFF2-40B4-BE49-F238E27FC236}">
                        <a16:creationId xmlns:a16="http://schemas.microsoft.com/office/drawing/2014/main" id="{A1A37E60-DF28-1AD5-B46C-9DE1E7B724FB}"/>
                      </a:ext>
                    </a:extLst>
                  </p:cNvPr>
                  <p:cNvSpPr txBox="1"/>
                  <p:nvPr/>
                </p:nvSpPr>
                <p:spPr>
                  <a:xfrm>
                    <a:off x="3525031"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49" name="Tekstfelt 2248">
                    <a:extLst>
                      <a:ext uri="{FF2B5EF4-FFF2-40B4-BE49-F238E27FC236}">
                        <a16:creationId xmlns:a16="http://schemas.microsoft.com/office/drawing/2014/main" id="{B3AA4E58-9899-CA99-EC1E-8E0A637F605F}"/>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50" name="Tekstfelt 2249">
                    <a:extLst>
                      <a:ext uri="{FF2B5EF4-FFF2-40B4-BE49-F238E27FC236}">
                        <a16:creationId xmlns:a16="http://schemas.microsoft.com/office/drawing/2014/main" id="{7E0E0A25-EB5D-700E-0DE4-4AC3F1E22330}"/>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51" name="Tekstfelt 2250">
                    <a:extLst>
                      <a:ext uri="{FF2B5EF4-FFF2-40B4-BE49-F238E27FC236}">
                        <a16:creationId xmlns:a16="http://schemas.microsoft.com/office/drawing/2014/main" id="{C5EC495D-8E9E-56A1-196F-9D8A047A785A}"/>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52" name="Tekstfelt 2251">
                    <a:extLst>
                      <a:ext uri="{FF2B5EF4-FFF2-40B4-BE49-F238E27FC236}">
                        <a16:creationId xmlns:a16="http://schemas.microsoft.com/office/drawing/2014/main" id="{29D95599-4E15-19C4-3D5E-FC5338E39DB3}"/>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53" name="Tekstfelt 2252">
                    <a:extLst>
                      <a:ext uri="{FF2B5EF4-FFF2-40B4-BE49-F238E27FC236}">
                        <a16:creationId xmlns:a16="http://schemas.microsoft.com/office/drawing/2014/main" id="{7CDC60B0-7AAB-927C-AA39-48092CCC95AD}"/>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54" name="Tekstfelt 2253">
                    <a:extLst>
                      <a:ext uri="{FF2B5EF4-FFF2-40B4-BE49-F238E27FC236}">
                        <a16:creationId xmlns:a16="http://schemas.microsoft.com/office/drawing/2014/main" id="{144FFCDC-8D5E-F2F2-E732-D6AAA7E9D728}"/>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55" name="Tekstfelt 2254">
                    <a:extLst>
                      <a:ext uri="{FF2B5EF4-FFF2-40B4-BE49-F238E27FC236}">
                        <a16:creationId xmlns:a16="http://schemas.microsoft.com/office/drawing/2014/main" id="{C240BC91-5101-9CEF-F81F-3F8FA2CC70E8}"/>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56" name="Tekstfelt 2255">
                    <a:extLst>
                      <a:ext uri="{FF2B5EF4-FFF2-40B4-BE49-F238E27FC236}">
                        <a16:creationId xmlns:a16="http://schemas.microsoft.com/office/drawing/2014/main" id="{25900DE5-A8A7-6DA3-7045-3F3558F8FF9C}"/>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57" name="Tekstfelt 2256">
                    <a:extLst>
                      <a:ext uri="{FF2B5EF4-FFF2-40B4-BE49-F238E27FC236}">
                        <a16:creationId xmlns:a16="http://schemas.microsoft.com/office/drawing/2014/main" id="{F6E976D8-F4FA-8A49-79E8-25D319E640B4}"/>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58" name="Tekstfelt 2257">
                    <a:extLst>
                      <a:ext uri="{FF2B5EF4-FFF2-40B4-BE49-F238E27FC236}">
                        <a16:creationId xmlns:a16="http://schemas.microsoft.com/office/drawing/2014/main" id="{A48D4CF5-66FE-0784-6158-8EFD43A1C9EC}"/>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59" name="Tekstfelt 2258">
                    <a:extLst>
                      <a:ext uri="{FF2B5EF4-FFF2-40B4-BE49-F238E27FC236}">
                        <a16:creationId xmlns:a16="http://schemas.microsoft.com/office/drawing/2014/main" id="{4E21131C-C40A-E141-DC1D-25767B8D446D}"/>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60" name="Tekstfelt 2259">
                    <a:extLst>
                      <a:ext uri="{FF2B5EF4-FFF2-40B4-BE49-F238E27FC236}">
                        <a16:creationId xmlns:a16="http://schemas.microsoft.com/office/drawing/2014/main" id="{94FDD9EB-3D19-94D0-6D23-D27400D05BB4}"/>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61" name="Tekstfelt 2260">
                    <a:extLst>
                      <a:ext uri="{FF2B5EF4-FFF2-40B4-BE49-F238E27FC236}">
                        <a16:creationId xmlns:a16="http://schemas.microsoft.com/office/drawing/2014/main" id="{C46F1ACA-2F6F-8B28-68DD-C86CD1B5E219}"/>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62" name="Tekstfelt 2261">
                    <a:extLst>
                      <a:ext uri="{FF2B5EF4-FFF2-40B4-BE49-F238E27FC236}">
                        <a16:creationId xmlns:a16="http://schemas.microsoft.com/office/drawing/2014/main" id="{E7DC7CA2-05FE-A108-88DC-623DE1EBE8D0}"/>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63" name="Tekstfelt 2262">
                    <a:extLst>
                      <a:ext uri="{FF2B5EF4-FFF2-40B4-BE49-F238E27FC236}">
                        <a16:creationId xmlns:a16="http://schemas.microsoft.com/office/drawing/2014/main" id="{9D2898EC-7B9D-4CB0-A6FF-5C2C830DDB4D}"/>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64" name="Tekstfelt 2263">
                    <a:extLst>
                      <a:ext uri="{FF2B5EF4-FFF2-40B4-BE49-F238E27FC236}">
                        <a16:creationId xmlns:a16="http://schemas.microsoft.com/office/drawing/2014/main" id="{A7A6F8A6-F5A1-1B66-D4FE-8C43F7466E63}"/>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65" name="Tekstfelt 2264">
                    <a:extLst>
                      <a:ext uri="{FF2B5EF4-FFF2-40B4-BE49-F238E27FC236}">
                        <a16:creationId xmlns:a16="http://schemas.microsoft.com/office/drawing/2014/main" id="{BB0FFF18-102D-E3BD-678D-03136F098D40}"/>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66" name="Tekstfelt 2265">
                    <a:extLst>
                      <a:ext uri="{FF2B5EF4-FFF2-40B4-BE49-F238E27FC236}">
                        <a16:creationId xmlns:a16="http://schemas.microsoft.com/office/drawing/2014/main" id="{62DD7D5C-D331-2629-7E1A-FCE62EDF9633}"/>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67" name="Tekstfelt 2266">
                    <a:extLst>
                      <a:ext uri="{FF2B5EF4-FFF2-40B4-BE49-F238E27FC236}">
                        <a16:creationId xmlns:a16="http://schemas.microsoft.com/office/drawing/2014/main" id="{C0C2AF95-9CD9-B7C8-4AAE-4E76D559879E}"/>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68" name="Tekstfelt 2267">
                    <a:extLst>
                      <a:ext uri="{FF2B5EF4-FFF2-40B4-BE49-F238E27FC236}">
                        <a16:creationId xmlns:a16="http://schemas.microsoft.com/office/drawing/2014/main" id="{E01689F7-D0F4-D76B-180A-FEECB6CEA3B3}"/>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69" name="Tekstfelt 2268">
                    <a:extLst>
                      <a:ext uri="{FF2B5EF4-FFF2-40B4-BE49-F238E27FC236}">
                        <a16:creationId xmlns:a16="http://schemas.microsoft.com/office/drawing/2014/main" id="{B7A6FA2A-266A-71DC-AC03-EDC5BC947DD3}"/>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70" name="Tekstfelt 2269">
                    <a:extLst>
                      <a:ext uri="{FF2B5EF4-FFF2-40B4-BE49-F238E27FC236}">
                        <a16:creationId xmlns:a16="http://schemas.microsoft.com/office/drawing/2014/main" id="{F1427488-1CA7-5F70-ED5C-BEA3CEC748A7}"/>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71" name="Tekstfelt 2270">
                    <a:extLst>
                      <a:ext uri="{FF2B5EF4-FFF2-40B4-BE49-F238E27FC236}">
                        <a16:creationId xmlns:a16="http://schemas.microsoft.com/office/drawing/2014/main" id="{35DF46F2-45A4-7D1A-427B-0042F63EF52A}"/>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72" name="Tekstfelt 2271">
                    <a:extLst>
                      <a:ext uri="{FF2B5EF4-FFF2-40B4-BE49-F238E27FC236}">
                        <a16:creationId xmlns:a16="http://schemas.microsoft.com/office/drawing/2014/main" id="{0BBE3BBC-F83E-5BE9-55BD-381DBF9E3B53}"/>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73" name="Tekstfelt 2272">
                    <a:extLst>
                      <a:ext uri="{FF2B5EF4-FFF2-40B4-BE49-F238E27FC236}">
                        <a16:creationId xmlns:a16="http://schemas.microsoft.com/office/drawing/2014/main" id="{0B25C565-EF21-11F9-9B92-5C5482BA3B1E}"/>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74" name="Tekstfelt 2273">
                    <a:extLst>
                      <a:ext uri="{FF2B5EF4-FFF2-40B4-BE49-F238E27FC236}">
                        <a16:creationId xmlns:a16="http://schemas.microsoft.com/office/drawing/2014/main" id="{8D8C4556-7A79-3FF5-C31D-38118BB21A75}"/>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39" name="Tekstfelt 2238">
                  <a:extLst>
                    <a:ext uri="{FF2B5EF4-FFF2-40B4-BE49-F238E27FC236}">
                      <a16:creationId xmlns:a16="http://schemas.microsoft.com/office/drawing/2014/main" id="{1B069134-D2D4-A8FD-FFAD-E5DEAFF4DC83}"/>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40" name="Tekstfelt 2239">
                  <a:extLst>
                    <a:ext uri="{FF2B5EF4-FFF2-40B4-BE49-F238E27FC236}">
                      <a16:creationId xmlns:a16="http://schemas.microsoft.com/office/drawing/2014/main" id="{2EF21D49-3655-AB29-BFB1-025B7C1BC815}"/>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41" name="Tekstfelt 2240">
                  <a:extLst>
                    <a:ext uri="{FF2B5EF4-FFF2-40B4-BE49-F238E27FC236}">
                      <a16:creationId xmlns:a16="http://schemas.microsoft.com/office/drawing/2014/main" id="{A36A0E33-CF9B-8630-F0B9-BA05B9BA1C82}"/>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6" name="Gruppe 1825">
                <a:extLst>
                  <a:ext uri="{FF2B5EF4-FFF2-40B4-BE49-F238E27FC236}">
                    <a16:creationId xmlns:a16="http://schemas.microsoft.com/office/drawing/2014/main" id="{A8B7F405-2AD2-57E1-BCE4-048E9D724B5E}"/>
                  </a:ext>
                </a:extLst>
              </p:cNvPr>
              <p:cNvGrpSpPr/>
              <p:nvPr/>
            </p:nvGrpSpPr>
            <p:grpSpPr>
              <a:xfrm>
                <a:off x="5052945" y="1040538"/>
                <a:ext cx="641389" cy="5216305"/>
                <a:chOff x="2892468" y="1032983"/>
                <a:chExt cx="641389" cy="5216305"/>
              </a:xfrm>
            </p:grpSpPr>
            <p:grpSp>
              <p:nvGrpSpPr>
                <p:cNvPr id="2201" name="Gruppe 2200">
                  <a:extLst>
                    <a:ext uri="{FF2B5EF4-FFF2-40B4-BE49-F238E27FC236}">
                      <a16:creationId xmlns:a16="http://schemas.microsoft.com/office/drawing/2014/main" id="{E89A2C3F-D0CD-FE6A-8046-3FEA32C4EA8E}"/>
                    </a:ext>
                  </a:extLst>
                </p:cNvPr>
                <p:cNvGrpSpPr/>
                <p:nvPr/>
              </p:nvGrpSpPr>
              <p:grpSpPr>
                <a:xfrm>
                  <a:off x="2892468" y="1032983"/>
                  <a:ext cx="641389" cy="5216305"/>
                  <a:chOff x="3475384" y="1188399"/>
                  <a:chExt cx="641389" cy="5216305"/>
                </a:xfrm>
              </p:grpSpPr>
              <p:sp>
                <p:nvSpPr>
                  <p:cNvPr id="2205" name="Tekstfelt 2204">
                    <a:extLst>
                      <a:ext uri="{FF2B5EF4-FFF2-40B4-BE49-F238E27FC236}">
                        <a16:creationId xmlns:a16="http://schemas.microsoft.com/office/drawing/2014/main" id="{EA8C4BD7-D758-37EC-2CCD-160795CCBBD3}"/>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06" name="Tekstfelt 2205">
                    <a:extLst>
                      <a:ext uri="{FF2B5EF4-FFF2-40B4-BE49-F238E27FC236}">
                        <a16:creationId xmlns:a16="http://schemas.microsoft.com/office/drawing/2014/main" id="{9E2150E9-08BF-C769-DCFF-040647D0001C}"/>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07" name="Tekstfelt 2206">
                    <a:extLst>
                      <a:ext uri="{FF2B5EF4-FFF2-40B4-BE49-F238E27FC236}">
                        <a16:creationId xmlns:a16="http://schemas.microsoft.com/office/drawing/2014/main" id="{BC6DF138-F364-8A6E-2253-0DA3621AC85A}"/>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08" name="Tekstfelt 2207">
                    <a:extLst>
                      <a:ext uri="{FF2B5EF4-FFF2-40B4-BE49-F238E27FC236}">
                        <a16:creationId xmlns:a16="http://schemas.microsoft.com/office/drawing/2014/main" id="{03A0DA8C-1585-91CB-C75F-EB91191049AB}"/>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09" name="Tekstfelt 2208">
                    <a:extLst>
                      <a:ext uri="{FF2B5EF4-FFF2-40B4-BE49-F238E27FC236}">
                        <a16:creationId xmlns:a16="http://schemas.microsoft.com/office/drawing/2014/main" id="{57D8EC36-6AEB-122E-053A-9FF9331E93A6}"/>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10" name="Tekstfelt 2209">
                    <a:extLst>
                      <a:ext uri="{FF2B5EF4-FFF2-40B4-BE49-F238E27FC236}">
                        <a16:creationId xmlns:a16="http://schemas.microsoft.com/office/drawing/2014/main" id="{09F54AB2-D517-E8F7-9642-9D9B3C335592}"/>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11" name="Tekstfelt 2210">
                    <a:extLst>
                      <a:ext uri="{FF2B5EF4-FFF2-40B4-BE49-F238E27FC236}">
                        <a16:creationId xmlns:a16="http://schemas.microsoft.com/office/drawing/2014/main" id="{8E152664-0F02-8E2D-72B8-B5C460EA7F19}"/>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12" name="Tekstfelt 2211">
                    <a:extLst>
                      <a:ext uri="{FF2B5EF4-FFF2-40B4-BE49-F238E27FC236}">
                        <a16:creationId xmlns:a16="http://schemas.microsoft.com/office/drawing/2014/main" id="{E408673D-D400-BD5D-E5AD-D82B67CE0D13}"/>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13" name="Tekstfelt 2212">
                    <a:extLst>
                      <a:ext uri="{FF2B5EF4-FFF2-40B4-BE49-F238E27FC236}">
                        <a16:creationId xmlns:a16="http://schemas.microsoft.com/office/drawing/2014/main" id="{CFD7C08B-D38D-9437-6605-19A854086CE8}"/>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14" name="Tekstfelt 2213">
                    <a:extLst>
                      <a:ext uri="{FF2B5EF4-FFF2-40B4-BE49-F238E27FC236}">
                        <a16:creationId xmlns:a16="http://schemas.microsoft.com/office/drawing/2014/main" id="{12141F2D-84BA-66BD-0D8E-8F6C4757CD0C}"/>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15" name="Tekstfelt 2214">
                    <a:extLst>
                      <a:ext uri="{FF2B5EF4-FFF2-40B4-BE49-F238E27FC236}">
                        <a16:creationId xmlns:a16="http://schemas.microsoft.com/office/drawing/2014/main" id="{205A044B-F594-DBA5-46B8-88E9DFD2B186}"/>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16" name="Tekstfelt 2215">
                    <a:extLst>
                      <a:ext uri="{FF2B5EF4-FFF2-40B4-BE49-F238E27FC236}">
                        <a16:creationId xmlns:a16="http://schemas.microsoft.com/office/drawing/2014/main" id="{F454C01F-3208-2DCA-2E97-6900A8FD1635}"/>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17" name="Tekstfelt 2216">
                    <a:extLst>
                      <a:ext uri="{FF2B5EF4-FFF2-40B4-BE49-F238E27FC236}">
                        <a16:creationId xmlns:a16="http://schemas.microsoft.com/office/drawing/2014/main" id="{465390D8-D9FB-DAD4-4A75-B2D508ED4C6D}"/>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18" name="Tekstfelt 2217">
                    <a:extLst>
                      <a:ext uri="{FF2B5EF4-FFF2-40B4-BE49-F238E27FC236}">
                        <a16:creationId xmlns:a16="http://schemas.microsoft.com/office/drawing/2014/main" id="{64D205CD-29B7-F9A8-6897-4FE37A45139D}"/>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19" name="Tekstfelt 2218">
                    <a:extLst>
                      <a:ext uri="{FF2B5EF4-FFF2-40B4-BE49-F238E27FC236}">
                        <a16:creationId xmlns:a16="http://schemas.microsoft.com/office/drawing/2014/main" id="{76CBDF7D-7762-00E2-0C8F-663A00804736}"/>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20" name="Tekstfelt 2219">
                    <a:extLst>
                      <a:ext uri="{FF2B5EF4-FFF2-40B4-BE49-F238E27FC236}">
                        <a16:creationId xmlns:a16="http://schemas.microsoft.com/office/drawing/2014/main" id="{52665FA3-E71F-3915-37AF-B54CBBEA4416}"/>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21" name="Tekstfelt 2220">
                    <a:extLst>
                      <a:ext uri="{FF2B5EF4-FFF2-40B4-BE49-F238E27FC236}">
                        <a16:creationId xmlns:a16="http://schemas.microsoft.com/office/drawing/2014/main" id="{597F87A0-65C7-A780-5E87-204D71DC8724}"/>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22" name="Tekstfelt 2221">
                    <a:extLst>
                      <a:ext uri="{FF2B5EF4-FFF2-40B4-BE49-F238E27FC236}">
                        <a16:creationId xmlns:a16="http://schemas.microsoft.com/office/drawing/2014/main" id="{25C8BB44-8163-2C41-AA27-6C3325778E44}"/>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23" name="Tekstfelt 2222">
                    <a:extLst>
                      <a:ext uri="{FF2B5EF4-FFF2-40B4-BE49-F238E27FC236}">
                        <a16:creationId xmlns:a16="http://schemas.microsoft.com/office/drawing/2014/main" id="{C504E369-E772-8338-8587-22AB54AA3609}"/>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24" name="Tekstfelt 2223">
                    <a:extLst>
                      <a:ext uri="{FF2B5EF4-FFF2-40B4-BE49-F238E27FC236}">
                        <a16:creationId xmlns:a16="http://schemas.microsoft.com/office/drawing/2014/main" id="{EE6B9A35-E458-9315-D3D7-B3D5803699CA}"/>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25" name="Tekstfelt 2224">
                    <a:extLst>
                      <a:ext uri="{FF2B5EF4-FFF2-40B4-BE49-F238E27FC236}">
                        <a16:creationId xmlns:a16="http://schemas.microsoft.com/office/drawing/2014/main" id="{81A78824-3916-D0F5-7D88-87374E789073}"/>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26" name="Tekstfelt 2225">
                    <a:extLst>
                      <a:ext uri="{FF2B5EF4-FFF2-40B4-BE49-F238E27FC236}">
                        <a16:creationId xmlns:a16="http://schemas.microsoft.com/office/drawing/2014/main" id="{A7AD7AA2-9A7E-9B80-9440-6F9A33DDA6BE}"/>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27" name="Tekstfelt 2226">
                    <a:extLst>
                      <a:ext uri="{FF2B5EF4-FFF2-40B4-BE49-F238E27FC236}">
                        <a16:creationId xmlns:a16="http://schemas.microsoft.com/office/drawing/2014/main" id="{2B612826-74EB-F89B-3E08-2104EDD6E068}"/>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28" name="Tekstfelt 2227">
                    <a:extLst>
                      <a:ext uri="{FF2B5EF4-FFF2-40B4-BE49-F238E27FC236}">
                        <a16:creationId xmlns:a16="http://schemas.microsoft.com/office/drawing/2014/main" id="{AAF90C3F-6F80-1824-72B0-43749E212D24}"/>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29" name="Tekstfelt 2228">
                    <a:extLst>
                      <a:ext uri="{FF2B5EF4-FFF2-40B4-BE49-F238E27FC236}">
                        <a16:creationId xmlns:a16="http://schemas.microsoft.com/office/drawing/2014/main" id="{C65AA794-8AF5-7849-5312-84945451C824}"/>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30" name="Tekstfelt 2229">
                    <a:extLst>
                      <a:ext uri="{FF2B5EF4-FFF2-40B4-BE49-F238E27FC236}">
                        <a16:creationId xmlns:a16="http://schemas.microsoft.com/office/drawing/2014/main" id="{042CB2BE-23BB-C4C9-14C3-14FBE07463A2}"/>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31" name="Tekstfelt 2230">
                    <a:extLst>
                      <a:ext uri="{FF2B5EF4-FFF2-40B4-BE49-F238E27FC236}">
                        <a16:creationId xmlns:a16="http://schemas.microsoft.com/office/drawing/2014/main" id="{3E02CA1E-5CD3-31A2-85FD-96C07CE15C99}"/>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32" name="Tekstfelt 2231">
                    <a:extLst>
                      <a:ext uri="{FF2B5EF4-FFF2-40B4-BE49-F238E27FC236}">
                        <a16:creationId xmlns:a16="http://schemas.microsoft.com/office/drawing/2014/main" id="{0EC26926-7676-1993-AA70-DBE614DD712A}"/>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33" name="Tekstfelt 2232">
                    <a:extLst>
                      <a:ext uri="{FF2B5EF4-FFF2-40B4-BE49-F238E27FC236}">
                        <a16:creationId xmlns:a16="http://schemas.microsoft.com/office/drawing/2014/main" id="{22DD05D7-DCAB-C287-BB3E-50424C0492C3}"/>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34" name="Tekstfelt 2233">
                    <a:extLst>
                      <a:ext uri="{FF2B5EF4-FFF2-40B4-BE49-F238E27FC236}">
                        <a16:creationId xmlns:a16="http://schemas.microsoft.com/office/drawing/2014/main" id="{134992C5-7613-7493-36A0-2F724335033A}"/>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35" name="Tekstfelt 2234">
                    <a:extLst>
                      <a:ext uri="{FF2B5EF4-FFF2-40B4-BE49-F238E27FC236}">
                        <a16:creationId xmlns:a16="http://schemas.microsoft.com/office/drawing/2014/main" id="{5747937F-C6AB-7F23-6814-A187FB7011B9}"/>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36" name="Tekstfelt 2235">
                    <a:extLst>
                      <a:ext uri="{FF2B5EF4-FFF2-40B4-BE49-F238E27FC236}">
                        <a16:creationId xmlns:a16="http://schemas.microsoft.com/office/drawing/2014/main" id="{1BA7E881-4852-7B72-E4D0-1122484D4F58}"/>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37" name="Tekstfelt 2236">
                    <a:extLst>
                      <a:ext uri="{FF2B5EF4-FFF2-40B4-BE49-F238E27FC236}">
                        <a16:creationId xmlns:a16="http://schemas.microsoft.com/office/drawing/2014/main" id="{2D11782A-B9DD-0638-778A-ED10A7E087C7}"/>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02" name="Tekstfelt 2201">
                  <a:extLst>
                    <a:ext uri="{FF2B5EF4-FFF2-40B4-BE49-F238E27FC236}">
                      <a16:creationId xmlns:a16="http://schemas.microsoft.com/office/drawing/2014/main" id="{9998DF62-E5EA-075D-015B-5F6EB228A340}"/>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03" name="Tekstfelt 2202">
                  <a:extLst>
                    <a:ext uri="{FF2B5EF4-FFF2-40B4-BE49-F238E27FC236}">
                      <a16:creationId xmlns:a16="http://schemas.microsoft.com/office/drawing/2014/main" id="{9ACD7F4D-FDC8-331E-3CFB-45E511194418}"/>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04" name="Tekstfelt 2203">
                  <a:extLst>
                    <a:ext uri="{FF2B5EF4-FFF2-40B4-BE49-F238E27FC236}">
                      <a16:creationId xmlns:a16="http://schemas.microsoft.com/office/drawing/2014/main" id="{C45B33DD-C4B4-EE17-5C18-97ADAFB1C6C3}"/>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7" name="Gruppe 1826">
                <a:extLst>
                  <a:ext uri="{FF2B5EF4-FFF2-40B4-BE49-F238E27FC236}">
                    <a16:creationId xmlns:a16="http://schemas.microsoft.com/office/drawing/2014/main" id="{4CC1690F-6448-4760-8C68-13CF52337EFB}"/>
                  </a:ext>
                </a:extLst>
              </p:cNvPr>
              <p:cNvGrpSpPr/>
              <p:nvPr/>
            </p:nvGrpSpPr>
            <p:grpSpPr>
              <a:xfrm>
                <a:off x="3753314" y="1031887"/>
                <a:ext cx="641389" cy="5216305"/>
                <a:chOff x="2892468" y="1032983"/>
                <a:chExt cx="641389" cy="5216305"/>
              </a:xfrm>
            </p:grpSpPr>
            <p:grpSp>
              <p:nvGrpSpPr>
                <p:cNvPr id="2164" name="Gruppe 2163">
                  <a:extLst>
                    <a:ext uri="{FF2B5EF4-FFF2-40B4-BE49-F238E27FC236}">
                      <a16:creationId xmlns:a16="http://schemas.microsoft.com/office/drawing/2014/main" id="{6CE8C3C1-BE7C-102B-B8DB-3BEAEE054F2F}"/>
                    </a:ext>
                  </a:extLst>
                </p:cNvPr>
                <p:cNvGrpSpPr/>
                <p:nvPr/>
              </p:nvGrpSpPr>
              <p:grpSpPr>
                <a:xfrm>
                  <a:off x="2892468" y="1032983"/>
                  <a:ext cx="641389" cy="5216305"/>
                  <a:chOff x="3475384" y="1188399"/>
                  <a:chExt cx="641389" cy="5216305"/>
                </a:xfrm>
              </p:grpSpPr>
              <p:sp>
                <p:nvSpPr>
                  <p:cNvPr id="2168" name="Tekstfelt 2167">
                    <a:extLst>
                      <a:ext uri="{FF2B5EF4-FFF2-40B4-BE49-F238E27FC236}">
                        <a16:creationId xmlns:a16="http://schemas.microsoft.com/office/drawing/2014/main" id="{DB198935-8F9F-1977-0323-367CC85C07A1}"/>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69" name="Tekstfelt 2168">
                    <a:extLst>
                      <a:ext uri="{FF2B5EF4-FFF2-40B4-BE49-F238E27FC236}">
                        <a16:creationId xmlns:a16="http://schemas.microsoft.com/office/drawing/2014/main" id="{D03B4772-9A74-BC29-DB99-CF1BD531715A}"/>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70" name="Tekstfelt 2169">
                    <a:extLst>
                      <a:ext uri="{FF2B5EF4-FFF2-40B4-BE49-F238E27FC236}">
                        <a16:creationId xmlns:a16="http://schemas.microsoft.com/office/drawing/2014/main" id="{5D827216-A416-43D7-3F05-EF8AF9D55EB8}"/>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71" name="Tekstfelt 2170">
                    <a:extLst>
                      <a:ext uri="{FF2B5EF4-FFF2-40B4-BE49-F238E27FC236}">
                        <a16:creationId xmlns:a16="http://schemas.microsoft.com/office/drawing/2014/main" id="{CC590E53-6FB7-30FB-FC79-98B453777ACD}"/>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72" name="Tekstfelt 2171">
                    <a:extLst>
                      <a:ext uri="{FF2B5EF4-FFF2-40B4-BE49-F238E27FC236}">
                        <a16:creationId xmlns:a16="http://schemas.microsoft.com/office/drawing/2014/main" id="{B1E16B54-58E3-4429-77F4-9CB3C8921CDD}"/>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73" name="Tekstfelt 2172">
                    <a:extLst>
                      <a:ext uri="{FF2B5EF4-FFF2-40B4-BE49-F238E27FC236}">
                        <a16:creationId xmlns:a16="http://schemas.microsoft.com/office/drawing/2014/main" id="{B429A005-DE04-E060-6C75-8D23422025E3}"/>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74" name="Tekstfelt 2173">
                    <a:extLst>
                      <a:ext uri="{FF2B5EF4-FFF2-40B4-BE49-F238E27FC236}">
                        <a16:creationId xmlns:a16="http://schemas.microsoft.com/office/drawing/2014/main" id="{D21B7298-B022-5043-F2F8-37D1BF03B48A}"/>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75" name="Tekstfelt 2174">
                    <a:extLst>
                      <a:ext uri="{FF2B5EF4-FFF2-40B4-BE49-F238E27FC236}">
                        <a16:creationId xmlns:a16="http://schemas.microsoft.com/office/drawing/2014/main" id="{4536B92A-1E61-DEEB-5D28-B7B0ED612A80}"/>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76" name="Tekstfelt 2175">
                    <a:extLst>
                      <a:ext uri="{FF2B5EF4-FFF2-40B4-BE49-F238E27FC236}">
                        <a16:creationId xmlns:a16="http://schemas.microsoft.com/office/drawing/2014/main" id="{E4320F41-4E3B-E20B-EC39-DB88BC9BB134}"/>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77" name="Tekstfelt 2176">
                    <a:extLst>
                      <a:ext uri="{FF2B5EF4-FFF2-40B4-BE49-F238E27FC236}">
                        <a16:creationId xmlns:a16="http://schemas.microsoft.com/office/drawing/2014/main" id="{B0353149-5147-2655-6106-73CFF845A790}"/>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78" name="Tekstfelt 2177">
                    <a:extLst>
                      <a:ext uri="{FF2B5EF4-FFF2-40B4-BE49-F238E27FC236}">
                        <a16:creationId xmlns:a16="http://schemas.microsoft.com/office/drawing/2014/main" id="{B52C16D3-96F5-2363-2736-9061F622F612}"/>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79" name="Tekstfelt 2178">
                    <a:extLst>
                      <a:ext uri="{FF2B5EF4-FFF2-40B4-BE49-F238E27FC236}">
                        <a16:creationId xmlns:a16="http://schemas.microsoft.com/office/drawing/2014/main" id="{E5204B4E-1A68-39AE-4D9E-D12E7149CDEB}"/>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80" name="Tekstfelt 2179">
                    <a:extLst>
                      <a:ext uri="{FF2B5EF4-FFF2-40B4-BE49-F238E27FC236}">
                        <a16:creationId xmlns:a16="http://schemas.microsoft.com/office/drawing/2014/main" id="{A9ED044B-1099-2C49-6AF6-43E5ACD3D656}"/>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81" name="Tekstfelt 2180">
                    <a:extLst>
                      <a:ext uri="{FF2B5EF4-FFF2-40B4-BE49-F238E27FC236}">
                        <a16:creationId xmlns:a16="http://schemas.microsoft.com/office/drawing/2014/main" id="{66541B7C-427D-B3DD-BD2F-D1DB7278EA64}"/>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82" name="Tekstfelt 2181">
                    <a:extLst>
                      <a:ext uri="{FF2B5EF4-FFF2-40B4-BE49-F238E27FC236}">
                        <a16:creationId xmlns:a16="http://schemas.microsoft.com/office/drawing/2014/main" id="{E074F3BE-3B04-6411-614F-88DF446A170B}"/>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83" name="Tekstfelt 2182">
                    <a:extLst>
                      <a:ext uri="{FF2B5EF4-FFF2-40B4-BE49-F238E27FC236}">
                        <a16:creationId xmlns:a16="http://schemas.microsoft.com/office/drawing/2014/main" id="{DF7E843F-2B53-6518-7721-2CB3BC6385AD}"/>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84" name="Tekstfelt 2183">
                    <a:extLst>
                      <a:ext uri="{FF2B5EF4-FFF2-40B4-BE49-F238E27FC236}">
                        <a16:creationId xmlns:a16="http://schemas.microsoft.com/office/drawing/2014/main" id="{A80941FE-B5CE-91D2-C002-6670DA889CC2}"/>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85" name="Tekstfelt 2184">
                    <a:extLst>
                      <a:ext uri="{FF2B5EF4-FFF2-40B4-BE49-F238E27FC236}">
                        <a16:creationId xmlns:a16="http://schemas.microsoft.com/office/drawing/2014/main" id="{8F06DD5D-B5C5-2A5C-6E30-7B3B3BDA0D3F}"/>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86" name="Tekstfelt 2185">
                    <a:extLst>
                      <a:ext uri="{FF2B5EF4-FFF2-40B4-BE49-F238E27FC236}">
                        <a16:creationId xmlns:a16="http://schemas.microsoft.com/office/drawing/2014/main" id="{33AF5866-BD07-C3CD-C118-986B296D11AB}"/>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87" name="Tekstfelt 2186">
                    <a:extLst>
                      <a:ext uri="{FF2B5EF4-FFF2-40B4-BE49-F238E27FC236}">
                        <a16:creationId xmlns:a16="http://schemas.microsoft.com/office/drawing/2014/main" id="{FA5D8924-D718-C31F-DE9C-C9F50546A2BF}"/>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88" name="Tekstfelt 2187">
                    <a:extLst>
                      <a:ext uri="{FF2B5EF4-FFF2-40B4-BE49-F238E27FC236}">
                        <a16:creationId xmlns:a16="http://schemas.microsoft.com/office/drawing/2014/main" id="{5802CFE0-7CCA-D117-2044-FC47C34FBC8D}"/>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89" name="Tekstfelt 2188">
                    <a:extLst>
                      <a:ext uri="{FF2B5EF4-FFF2-40B4-BE49-F238E27FC236}">
                        <a16:creationId xmlns:a16="http://schemas.microsoft.com/office/drawing/2014/main" id="{C2E45009-675C-3309-049D-BC999E258349}"/>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90" name="Tekstfelt 2189">
                    <a:extLst>
                      <a:ext uri="{FF2B5EF4-FFF2-40B4-BE49-F238E27FC236}">
                        <a16:creationId xmlns:a16="http://schemas.microsoft.com/office/drawing/2014/main" id="{66267650-9E2B-C096-61DD-6165AC84659E}"/>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91" name="Tekstfelt 2190">
                    <a:extLst>
                      <a:ext uri="{FF2B5EF4-FFF2-40B4-BE49-F238E27FC236}">
                        <a16:creationId xmlns:a16="http://schemas.microsoft.com/office/drawing/2014/main" id="{771428AD-227D-8B33-B66B-10D68B710510}"/>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92" name="Tekstfelt 2191">
                    <a:extLst>
                      <a:ext uri="{FF2B5EF4-FFF2-40B4-BE49-F238E27FC236}">
                        <a16:creationId xmlns:a16="http://schemas.microsoft.com/office/drawing/2014/main" id="{0ECFF095-805F-4801-BDA6-4FDEFBF10324}"/>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93" name="Tekstfelt 2192">
                    <a:extLst>
                      <a:ext uri="{FF2B5EF4-FFF2-40B4-BE49-F238E27FC236}">
                        <a16:creationId xmlns:a16="http://schemas.microsoft.com/office/drawing/2014/main" id="{5D4AD218-ABA4-10FA-584D-21DB2D0A436F}"/>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94" name="Tekstfelt 2193">
                    <a:extLst>
                      <a:ext uri="{FF2B5EF4-FFF2-40B4-BE49-F238E27FC236}">
                        <a16:creationId xmlns:a16="http://schemas.microsoft.com/office/drawing/2014/main" id="{68F784C5-0A6A-5A83-5532-200F7CF9462C}"/>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95" name="Tekstfelt 2194">
                    <a:extLst>
                      <a:ext uri="{FF2B5EF4-FFF2-40B4-BE49-F238E27FC236}">
                        <a16:creationId xmlns:a16="http://schemas.microsoft.com/office/drawing/2014/main" id="{1D7B2D60-15EC-4518-D658-2EAD92EC85EE}"/>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96" name="Tekstfelt 2195">
                    <a:extLst>
                      <a:ext uri="{FF2B5EF4-FFF2-40B4-BE49-F238E27FC236}">
                        <a16:creationId xmlns:a16="http://schemas.microsoft.com/office/drawing/2014/main" id="{B0D09C38-799A-F7C5-333A-AD7F1BE1276D}"/>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97" name="Tekstfelt 2196">
                    <a:extLst>
                      <a:ext uri="{FF2B5EF4-FFF2-40B4-BE49-F238E27FC236}">
                        <a16:creationId xmlns:a16="http://schemas.microsoft.com/office/drawing/2014/main" id="{138D4DF7-083E-4282-6124-0CB0C407D5A2}"/>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98" name="Tekstfelt 2197">
                    <a:extLst>
                      <a:ext uri="{FF2B5EF4-FFF2-40B4-BE49-F238E27FC236}">
                        <a16:creationId xmlns:a16="http://schemas.microsoft.com/office/drawing/2014/main" id="{4DC748CE-C611-897B-A4C3-0B0F12FE8CB8}"/>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99" name="Tekstfelt 2198">
                    <a:extLst>
                      <a:ext uri="{FF2B5EF4-FFF2-40B4-BE49-F238E27FC236}">
                        <a16:creationId xmlns:a16="http://schemas.microsoft.com/office/drawing/2014/main" id="{2A492938-883A-1D2C-0088-F39CAD3EEC14}"/>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00" name="Tekstfelt 2199">
                    <a:extLst>
                      <a:ext uri="{FF2B5EF4-FFF2-40B4-BE49-F238E27FC236}">
                        <a16:creationId xmlns:a16="http://schemas.microsoft.com/office/drawing/2014/main" id="{1F4267E3-580E-69BC-2029-7C70F1E36C91}"/>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65" name="Tekstfelt 2164">
                  <a:extLst>
                    <a:ext uri="{FF2B5EF4-FFF2-40B4-BE49-F238E27FC236}">
                      <a16:creationId xmlns:a16="http://schemas.microsoft.com/office/drawing/2014/main" id="{442BD0EB-7FAF-60B8-DE16-54B18CCB9606}"/>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66" name="Tekstfelt 2165">
                  <a:extLst>
                    <a:ext uri="{FF2B5EF4-FFF2-40B4-BE49-F238E27FC236}">
                      <a16:creationId xmlns:a16="http://schemas.microsoft.com/office/drawing/2014/main" id="{9A8E4588-9438-1D30-39D7-1FB32FAE6ADA}"/>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67" name="Tekstfelt 2166">
                  <a:extLst>
                    <a:ext uri="{FF2B5EF4-FFF2-40B4-BE49-F238E27FC236}">
                      <a16:creationId xmlns:a16="http://schemas.microsoft.com/office/drawing/2014/main" id="{7AD3B522-5AEC-3B0F-EB37-4E2B1F92F7E4}"/>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8" name="Gruppe 1827">
                <a:extLst>
                  <a:ext uri="{FF2B5EF4-FFF2-40B4-BE49-F238E27FC236}">
                    <a16:creationId xmlns:a16="http://schemas.microsoft.com/office/drawing/2014/main" id="{9DBB134C-73F5-FB98-A4A1-B05B763A90DA}"/>
                  </a:ext>
                </a:extLst>
              </p:cNvPr>
              <p:cNvGrpSpPr/>
              <p:nvPr/>
            </p:nvGrpSpPr>
            <p:grpSpPr>
              <a:xfrm>
                <a:off x="3326093" y="1035670"/>
                <a:ext cx="641389" cy="5216305"/>
                <a:chOff x="2892468" y="1032983"/>
                <a:chExt cx="641389" cy="5216305"/>
              </a:xfrm>
            </p:grpSpPr>
            <p:grpSp>
              <p:nvGrpSpPr>
                <p:cNvPr id="2127" name="Gruppe 2126">
                  <a:extLst>
                    <a:ext uri="{FF2B5EF4-FFF2-40B4-BE49-F238E27FC236}">
                      <a16:creationId xmlns:a16="http://schemas.microsoft.com/office/drawing/2014/main" id="{BB897132-6284-D5F6-7555-275DBD074396}"/>
                    </a:ext>
                  </a:extLst>
                </p:cNvPr>
                <p:cNvGrpSpPr/>
                <p:nvPr/>
              </p:nvGrpSpPr>
              <p:grpSpPr>
                <a:xfrm>
                  <a:off x="2892468" y="1032983"/>
                  <a:ext cx="641389" cy="5216305"/>
                  <a:chOff x="3475384" y="1188399"/>
                  <a:chExt cx="641389" cy="5216305"/>
                </a:xfrm>
              </p:grpSpPr>
              <p:sp>
                <p:nvSpPr>
                  <p:cNvPr id="2131" name="Tekstfelt 2130">
                    <a:extLst>
                      <a:ext uri="{FF2B5EF4-FFF2-40B4-BE49-F238E27FC236}">
                        <a16:creationId xmlns:a16="http://schemas.microsoft.com/office/drawing/2014/main" id="{AD87FEDD-18C7-2FC6-BCBF-3BBB792A818B}"/>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32" name="Tekstfelt 2131">
                    <a:extLst>
                      <a:ext uri="{FF2B5EF4-FFF2-40B4-BE49-F238E27FC236}">
                        <a16:creationId xmlns:a16="http://schemas.microsoft.com/office/drawing/2014/main" id="{27BA344B-6591-88AD-6878-2E8C1F4958CA}"/>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33" name="Tekstfelt 2132">
                    <a:extLst>
                      <a:ext uri="{FF2B5EF4-FFF2-40B4-BE49-F238E27FC236}">
                        <a16:creationId xmlns:a16="http://schemas.microsoft.com/office/drawing/2014/main" id="{14C48350-3F67-54A7-24C7-44E02B02675A}"/>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34" name="Tekstfelt 2133">
                    <a:extLst>
                      <a:ext uri="{FF2B5EF4-FFF2-40B4-BE49-F238E27FC236}">
                        <a16:creationId xmlns:a16="http://schemas.microsoft.com/office/drawing/2014/main" id="{4A4B7475-9D91-56EB-5887-D8E8CD7AEA0C}"/>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35" name="Tekstfelt 2134">
                    <a:extLst>
                      <a:ext uri="{FF2B5EF4-FFF2-40B4-BE49-F238E27FC236}">
                        <a16:creationId xmlns:a16="http://schemas.microsoft.com/office/drawing/2014/main" id="{735BCD36-D291-E745-8636-75651C6F3C12}"/>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36" name="Tekstfelt 2135">
                    <a:extLst>
                      <a:ext uri="{FF2B5EF4-FFF2-40B4-BE49-F238E27FC236}">
                        <a16:creationId xmlns:a16="http://schemas.microsoft.com/office/drawing/2014/main" id="{261A2E7D-CABA-57D7-2519-BA6965605CA7}"/>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37" name="Tekstfelt 2136">
                    <a:extLst>
                      <a:ext uri="{FF2B5EF4-FFF2-40B4-BE49-F238E27FC236}">
                        <a16:creationId xmlns:a16="http://schemas.microsoft.com/office/drawing/2014/main" id="{CD978FD2-D131-E6D1-4425-99B3F9607EAE}"/>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38" name="Tekstfelt 2137">
                    <a:extLst>
                      <a:ext uri="{FF2B5EF4-FFF2-40B4-BE49-F238E27FC236}">
                        <a16:creationId xmlns:a16="http://schemas.microsoft.com/office/drawing/2014/main" id="{3BFE8739-5CD4-FB00-45D3-8F8A2F8EFEEC}"/>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39" name="Tekstfelt 2138">
                    <a:extLst>
                      <a:ext uri="{FF2B5EF4-FFF2-40B4-BE49-F238E27FC236}">
                        <a16:creationId xmlns:a16="http://schemas.microsoft.com/office/drawing/2014/main" id="{CBA29B6A-458F-D1E1-B0BB-243B1D9C246E}"/>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40" name="Tekstfelt 2139">
                    <a:extLst>
                      <a:ext uri="{FF2B5EF4-FFF2-40B4-BE49-F238E27FC236}">
                        <a16:creationId xmlns:a16="http://schemas.microsoft.com/office/drawing/2014/main" id="{5052A835-4D64-FC21-B1CC-8BA92C680575}"/>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41" name="Tekstfelt 2140">
                    <a:extLst>
                      <a:ext uri="{FF2B5EF4-FFF2-40B4-BE49-F238E27FC236}">
                        <a16:creationId xmlns:a16="http://schemas.microsoft.com/office/drawing/2014/main" id="{8B0E3BBB-02E3-D8C5-9EAA-41CE1A10AD28}"/>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42" name="Tekstfelt 2141">
                    <a:extLst>
                      <a:ext uri="{FF2B5EF4-FFF2-40B4-BE49-F238E27FC236}">
                        <a16:creationId xmlns:a16="http://schemas.microsoft.com/office/drawing/2014/main" id="{014A54C6-2CEA-9155-A8B4-EB30ACEA2DA7}"/>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43" name="Tekstfelt 2142">
                    <a:extLst>
                      <a:ext uri="{FF2B5EF4-FFF2-40B4-BE49-F238E27FC236}">
                        <a16:creationId xmlns:a16="http://schemas.microsoft.com/office/drawing/2014/main" id="{D660B340-C8A8-D97A-4975-77CC960DD30E}"/>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44" name="Tekstfelt 2143">
                    <a:extLst>
                      <a:ext uri="{FF2B5EF4-FFF2-40B4-BE49-F238E27FC236}">
                        <a16:creationId xmlns:a16="http://schemas.microsoft.com/office/drawing/2014/main" id="{E7D5462C-2BE9-266A-55DF-A69950BD7E9F}"/>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45" name="Tekstfelt 2144">
                    <a:extLst>
                      <a:ext uri="{FF2B5EF4-FFF2-40B4-BE49-F238E27FC236}">
                        <a16:creationId xmlns:a16="http://schemas.microsoft.com/office/drawing/2014/main" id="{5CC15825-1826-1DBD-9171-DDBBA6FC437F}"/>
                      </a:ext>
                    </a:extLst>
                  </p:cNvPr>
                  <p:cNvSpPr txBox="1"/>
                  <p:nvPr/>
                </p:nvSpPr>
                <p:spPr>
                  <a:xfrm>
                    <a:off x="35457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46" name="Tekstfelt 2145">
                    <a:extLst>
                      <a:ext uri="{FF2B5EF4-FFF2-40B4-BE49-F238E27FC236}">
                        <a16:creationId xmlns:a16="http://schemas.microsoft.com/office/drawing/2014/main" id="{42C4CF51-5A16-0083-B998-0E07D39AE747}"/>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47" name="Tekstfelt 2146">
                    <a:extLst>
                      <a:ext uri="{FF2B5EF4-FFF2-40B4-BE49-F238E27FC236}">
                        <a16:creationId xmlns:a16="http://schemas.microsoft.com/office/drawing/2014/main" id="{FBB78980-C589-8840-7EC8-69BFC1DD2ADA}"/>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48" name="Tekstfelt 2147">
                    <a:extLst>
                      <a:ext uri="{FF2B5EF4-FFF2-40B4-BE49-F238E27FC236}">
                        <a16:creationId xmlns:a16="http://schemas.microsoft.com/office/drawing/2014/main" id="{C1E7C057-87C2-F016-EF8D-5B5CDB8320AF}"/>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49" name="Tekstfelt 2148">
                    <a:extLst>
                      <a:ext uri="{FF2B5EF4-FFF2-40B4-BE49-F238E27FC236}">
                        <a16:creationId xmlns:a16="http://schemas.microsoft.com/office/drawing/2014/main" id="{436EB162-242E-376E-E015-D499F36FFCBE}"/>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50" name="Tekstfelt 2149">
                    <a:extLst>
                      <a:ext uri="{FF2B5EF4-FFF2-40B4-BE49-F238E27FC236}">
                        <a16:creationId xmlns:a16="http://schemas.microsoft.com/office/drawing/2014/main" id="{C5D7FF40-2984-8521-7E8B-0E6D14DCAB6C}"/>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51" name="Tekstfelt 2150">
                    <a:extLst>
                      <a:ext uri="{FF2B5EF4-FFF2-40B4-BE49-F238E27FC236}">
                        <a16:creationId xmlns:a16="http://schemas.microsoft.com/office/drawing/2014/main" id="{054FF895-B510-C70A-108F-AC8B96227F83}"/>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52" name="Tekstfelt 2151">
                    <a:extLst>
                      <a:ext uri="{FF2B5EF4-FFF2-40B4-BE49-F238E27FC236}">
                        <a16:creationId xmlns:a16="http://schemas.microsoft.com/office/drawing/2014/main" id="{A4AABA99-57CF-8766-681B-746009AEA49E}"/>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53" name="Tekstfelt 2152">
                    <a:extLst>
                      <a:ext uri="{FF2B5EF4-FFF2-40B4-BE49-F238E27FC236}">
                        <a16:creationId xmlns:a16="http://schemas.microsoft.com/office/drawing/2014/main" id="{896439D1-C16A-26C5-0C2D-CACF47E86DBA}"/>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54" name="Tekstfelt 2153">
                    <a:extLst>
                      <a:ext uri="{FF2B5EF4-FFF2-40B4-BE49-F238E27FC236}">
                        <a16:creationId xmlns:a16="http://schemas.microsoft.com/office/drawing/2014/main" id="{D5A17610-7223-7A6D-E7F3-6EB3DD4B5F8C}"/>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55" name="Tekstfelt 2154">
                    <a:extLst>
                      <a:ext uri="{FF2B5EF4-FFF2-40B4-BE49-F238E27FC236}">
                        <a16:creationId xmlns:a16="http://schemas.microsoft.com/office/drawing/2014/main" id="{AA1FB27F-A722-FDC8-16DD-1E8303E18A67}"/>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56" name="Tekstfelt 2155">
                    <a:extLst>
                      <a:ext uri="{FF2B5EF4-FFF2-40B4-BE49-F238E27FC236}">
                        <a16:creationId xmlns:a16="http://schemas.microsoft.com/office/drawing/2014/main" id="{A8BE8CB3-F9EB-ECD3-F768-7A43EC18866A}"/>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57" name="Tekstfelt 2156">
                    <a:extLst>
                      <a:ext uri="{FF2B5EF4-FFF2-40B4-BE49-F238E27FC236}">
                        <a16:creationId xmlns:a16="http://schemas.microsoft.com/office/drawing/2014/main" id="{C8EA0DE3-E686-1585-42DB-8533CBAC55CF}"/>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58" name="Tekstfelt 2157">
                    <a:extLst>
                      <a:ext uri="{FF2B5EF4-FFF2-40B4-BE49-F238E27FC236}">
                        <a16:creationId xmlns:a16="http://schemas.microsoft.com/office/drawing/2014/main" id="{2253E9F8-109F-19C0-4985-8CB8422B69D3}"/>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59" name="Tekstfelt 2158">
                    <a:extLst>
                      <a:ext uri="{FF2B5EF4-FFF2-40B4-BE49-F238E27FC236}">
                        <a16:creationId xmlns:a16="http://schemas.microsoft.com/office/drawing/2014/main" id="{97FEDFB5-47FE-9E2F-5553-6A0BB74A3273}"/>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60" name="Tekstfelt 2159">
                    <a:extLst>
                      <a:ext uri="{FF2B5EF4-FFF2-40B4-BE49-F238E27FC236}">
                        <a16:creationId xmlns:a16="http://schemas.microsoft.com/office/drawing/2014/main" id="{BE527683-0F83-6AD6-83C4-D8AC14AD12F8}"/>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61" name="Tekstfelt 2160">
                    <a:extLst>
                      <a:ext uri="{FF2B5EF4-FFF2-40B4-BE49-F238E27FC236}">
                        <a16:creationId xmlns:a16="http://schemas.microsoft.com/office/drawing/2014/main" id="{70860778-244C-9109-2D9D-5ED0AD58138A}"/>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62" name="Tekstfelt 2161">
                    <a:extLst>
                      <a:ext uri="{FF2B5EF4-FFF2-40B4-BE49-F238E27FC236}">
                        <a16:creationId xmlns:a16="http://schemas.microsoft.com/office/drawing/2014/main" id="{15D4B441-3972-CB3F-D03B-E97693E7C02C}"/>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63" name="Tekstfelt 2162">
                    <a:extLst>
                      <a:ext uri="{FF2B5EF4-FFF2-40B4-BE49-F238E27FC236}">
                        <a16:creationId xmlns:a16="http://schemas.microsoft.com/office/drawing/2014/main" id="{91AFA643-32ED-F7A1-6BB5-BE9A94BBF5D3}"/>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28" name="Tekstfelt 2127">
                  <a:extLst>
                    <a:ext uri="{FF2B5EF4-FFF2-40B4-BE49-F238E27FC236}">
                      <a16:creationId xmlns:a16="http://schemas.microsoft.com/office/drawing/2014/main" id="{620AD919-5874-456D-E1B7-DB3BF386E2FB}"/>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29" name="Tekstfelt 2128">
                  <a:extLst>
                    <a:ext uri="{FF2B5EF4-FFF2-40B4-BE49-F238E27FC236}">
                      <a16:creationId xmlns:a16="http://schemas.microsoft.com/office/drawing/2014/main" id="{E78B3B2C-854D-BEA4-F854-D2526657BBEB}"/>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30" name="Tekstfelt 2129">
                  <a:extLst>
                    <a:ext uri="{FF2B5EF4-FFF2-40B4-BE49-F238E27FC236}">
                      <a16:creationId xmlns:a16="http://schemas.microsoft.com/office/drawing/2014/main" id="{55F6856B-FB76-90E6-F2D4-A6F92B7BBFA5}"/>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9" name="Gruppe 1828">
                <a:extLst>
                  <a:ext uri="{FF2B5EF4-FFF2-40B4-BE49-F238E27FC236}">
                    <a16:creationId xmlns:a16="http://schemas.microsoft.com/office/drawing/2014/main" id="{8BE8B648-2A4B-DF70-B64A-CCDAED00071F}"/>
                  </a:ext>
                </a:extLst>
              </p:cNvPr>
              <p:cNvGrpSpPr/>
              <p:nvPr/>
            </p:nvGrpSpPr>
            <p:grpSpPr>
              <a:xfrm>
                <a:off x="2893345" y="1029165"/>
                <a:ext cx="641389" cy="5216305"/>
                <a:chOff x="2892468" y="1032983"/>
                <a:chExt cx="641389" cy="5216305"/>
              </a:xfrm>
            </p:grpSpPr>
            <p:grpSp>
              <p:nvGrpSpPr>
                <p:cNvPr id="2090" name="Gruppe 2089">
                  <a:extLst>
                    <a:ext uri="{FF2B5EF4-FFF2-40B4-BE49-F238E27FC236}">
                      <a16:creationId xmlns:a16="http://schemas.microsoft.com/office/drawing/2014/main" id="{785CA5B5-88FF-E98C-1433-A499BA8F79AD}"/>
                    </a:ext>
                  </a:extLst>
                </p:cNvPr>
                <p:cNvGrpSpPr/>
                <p:nvPr/>
              </p:nvGrpSpPr>
              <p:grpSpPr>
                <a:xfrm>
                  <a:off x="2892468" y="1032983"/>
                  <a:ext cx="641389" cy="5216305"/>
                  <a:chOff x="3475384" y="1188399"/>
                  <a:chExt cx="641389" cy="5216305"/>
                </a:xfrm>
              </p:grpSpPr>
              <p:sp>
                <p:nvSpPr>
                  <p:cNvPr id="2094" name="Tekstfelt 2093">
                    <a:extLst>
                      <a:ext uri="{FF2B5EF4-FFF2-40B4-BE49-F238E27FC236}">
                        <a16:creationId xmlns:a16="http://schemas.microsoft.com/office/drawing/2014/main" id="{1471C538-D730-335B-EF66-4A963C125E0F}"/>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95" name="Tekstfelt 2094">
                    <a:extLst>
                      <a:ext uri="{FF2B5EF4-FFF2-40B4-BE49-F238E27FC236}">
                        <a16:creationId xmlns:a16="http://schemas.microsoft.com/office/drawing/2014/main" id="{46921840-BBE8-18EB-3EF2-C54893579840}"/>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96" name="Tekstfelt 2095">
                    <a:extLst>
                      <a:ext uri="{FF2B5EF4-FFF2-40B4-BE49-F238E27FC236}">
                        <a16:creationId xmlns:a16="http://schemas.microsoft.com/office/drawing/2014/main" id="{42914271-DA9E-24D3-176F-00736EB9D6F4}"/>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97" name="Tekstfelt 2096">
                    <a:extLst>
                      <a:ext uri="{FF2B5EF4-FFF2-40B4-BE49-F238E27FC236}">
                        <a16:creationId xmlns:a16="http://schemas.microsoft.com/office/drawing/2014/main" id="{E010F4A7-E548-A0A9-5DAA-F065C05A15B1}"/>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98" name="Tekstfelt 2097">
                    <a:extLst>
                      <a:ext uri="{FF2B5EF4-FFF2-40B4-BE49-F238E27FC236}">
                        <a16:creationId xmlns:a16="http://schemas.microsoft.com/office/drawing/2014/main" id="{55778B38-456D-B92C-F786-211CFFD95BFA}"/>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99" name="Tekstfelt 2098">
                    <a:extLst>
                      <a:ext uri="{FF2B5EF4-FFF2-40B4-BE49-F238E27FC236}">
                        <a16:creationId xmlns:a16="http://schemas.microsoft.com/office/drawing/2014/main" id="{9693F2C9-5E60-0D76-6EAD-1B5C57669ED4}"/>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00" name="Tekstfelt 2099">
                    <a:extLst>
                      <a:ext uri="{FF2B5EF4-FFF2-40B4-BE49-F238E27FC236}">
                        <a16:creationId xmlns:a16="http://schemas.microsoft.com/office/drawing/2014/main" id="{D3C1F683-279E-3D94-7597-CEB054ABBFA6}"/>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01" name="Tekstfelt 2100">
                    <a:extLst>
                      <a:ext uri="{FF2B5EF4-FFF2-40B4-BE49-F238E27FC236}">
                        <a16:creationId xmlns:a16="http://schemas.microsoft.com/office/drawing/2014/main" id="{5720FB77-6E9F-F8E8-D33D-18507C51381E}"/>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02" name="Tekstfelt 2101">
                    <a:extLst>
                      <a:ext uri="{FF2B5EF4-FFF2-40B4-BE49-F238E27FC236}">
                        <a16:creationId xmlns:a16="http://schemas.microsoft.com/office/drawing/2014/main" id="{9197B931-7952-95FB-259A-574096ECA9A9}"/>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03" name="Tekstfelt 2102">
                    <a:extLst>
                      <a:ext uri="{FF2B5EF4-FFF2-40B4-BE49-F238E27FC236}">
                        <a16:creationId xmlns:a16="http://schemas.microsoft.com/office/drawing/2014/main" id="{A506AA77-DFAE-B18F-0089-3A76C66CD284}"/>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04" name="Tekstfelt 2103">
                    <a:extLst>
                      <a:ext uri="{FF2B5EF4-FFF2-40B4-BE49-F238E27FC236}">
                        <a16:creationId xmlns:a16="http://schemas.microsoft.com/office/drawing/2014/main" id="{C24CF17E-B3F0-0FA5-392C-007E37D22702}"/>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05" name="Tekstfelt 2104">
                    <a:extLst>
                      <a:ext uri="{FF2B5EF4-FFF2-40B4-BE49-F238E27FC236}">
                        <a16:creationId xmlns:a16="http://schemas.microsoft.com/office/drawing/2014/main" id="{83FF6A01-F0AD-CF1B-CDAE-DBD4E6B0F93D}"/>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06" name="Tekstfelt 2105">
                    <a:extLst>
                      <a:ext uri="{FF2B5EF4-FFF2-40B4-BE49-F238E27FC236}">
                        <a16:creationId xmlns:a16="http://schemas.microsoft.com/office/drawing/2014/main" id="{B6A18645-3F2C-4096-5589-50C60F93FF7E}"/>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07" name="Tekstfelt 2106">
                    <a:extLst>
                      <a:ext uri="{FF2B5EF4-FFF2-40B4-BE49-F238E27FC236}">
                        <a16:creationId xmlns:a16="http://schemas.microsoft.com/office/drawing/2014/main" id="{9C8E0BD0-974A-0313-6906-4AAC12767893}"/>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08" name="Tekstfelt 2107">
                    <a:extLst>
                      <a:ext uri="{FF2B5EF4-FFF2-40B4-BE49-F238E27FC236}">
                        <a16:creationId xmlns:a16="http://schemas.microsoft.com/office/drawing/2014/main" id="{7C3213F2-3ED8-E6FD-F9A1-0838B2D36BD8}"/>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09" name="Tekstfelt 2108">
                    <a:extLst>
                      <a:ext uri="{FF2B5EF4-FFF2-40B4-BE49-F238E27FC236}">
                        <a16:creationId xmlns:a16="http://schemas.microsoft.com/office/drawing/2014/main" id="{4F2B23C8-B1BD-1DC2-291C-AF4BA8C360B2}"/>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10" name="Tekstfelt 2109">
                    <a:extLst>
                      <a:ext uri="{FF2B5EF4-FFF2-40B4-BE49-F238E27FC236}">
                        <a16:creationId xmlns:a16="http://schemas.microsoft.com/office/drawing/2014/main" id="{31168CCC-E714-EC59-C452-D0AD16F9837B}"/>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11" name="Tekstfelt 2110">
                    <a:extLst>
                      <a:ext uri="{FF2B5EF4-FFF2-40B4-BE49-F238E27FC236}">
                        <a16:creationId xmlns:a16="http://schemas.microsoft.com/office/drawing/2014/main" id="{95004D80-A9CD-F326-62C5-E8A970605BDA}"/>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12" name="Tekstfelt 2111">
                    <a:extLst>
                      <a:ext uri="{FF2B5EF4-FFF2-40B4-BE49-F238E27FC236}">
                        <a16:creationId xmlns:a16="http://schemas.microsoft.com/office/drawing/2014/main" id="{8B87C864-27D3-BD58-B453-47C8333DF150}"/>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13" name="Tekstfelt 2112">
                    <a:extLst>
                      <a:ext uri="{FF2B5EF4-FFF2-40B4-BE49-F238E27FC236}">
                        <a16:creationId xmlns:a16="http://schemas.microsoft.com/office/drawing/2014/main" id="{42E58778-644A-0B16-3567-0FA9C3F56878}"/>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14" name="Tekstfelt 2113">
                    <a:extLst>
                      <a:ext uri="{FF2B5EF4-FFF2-40B4-BE49-F238E27FC236}">
                        <a16:creationId xmlns:a16="http://schemas.microsoft.com/office/drawing/2014/main" id="{AEBCD266-0198-D5A1-8CA1-96CBE6CB0A7B}"/>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15" name="Tekstfelt 2114">
                    <a:extLst>
                      <a:ext uri="{FF2B5EF4-FFF2-40B4-BE49-F238E27FC236}">
                        <a16:creationId xmlns:a16="http://schemas.microsoft.com/office/drawing/2014/main" id="{7FBB2872-7805-92A1-8AA4-12085BFE2EFA}"/>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16" name="Tekstfelt 2115">
                    <a:extLst>
                      <a:ext uri="{FF2B5EF4-FFF2-40B4-BE49-F238E27FC236}">
                        <a16:creationId xmlns:a16="http://schemas.microsoft.com/office/drawing/2014/main" id="{C9CC484B-C38E-33D9-3068-89967E368D64}"/>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17" name="Tekstfelt 2116">
                    <a:extLst>
                      <a:ext uri="{FF2B5EF4-FFF2-40B4-BE49-F238E27FC236}">
                        <a16:creationId xmlns:a16="http://schemas.microsoft.com/office/drawing/2014/main" id="{B347E77F-94A9-C17A-7720-4C7346D3DC37}"/>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18" name="Tekstfelt 2117">
                    <a:extLst>
                      <a:ext uri="{FF2B5EF4-FFF2-40B4-BE49-F238E27FC236}">
                        <a16:creationId xmlns:a16="http://schemas.microsoft.com/office/drawing/2014/main" id="{25FD42B2-7BE2-02C4-D43B-0C1C0A923F2D}"/>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19" name="Tekstfelt 2118">
                    <a:extLst>
                      <a:ext uri="{FF2B5EF4-FFF2-40B4-BE49-F238E27FC236}">
                        <a16:creationId xmlns:a16="http://schemas.microsoft.com/office/drawing/2014/main" id="{5B8A0B63-2B6E-6CA7-D8B3-63F5287AA20E}"/>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20" name="Tekstfelt 2119">
                    <a:extLst>
                      <a:ext uri="{FF2B5EF4-FFF2-40B4-BE49-F238E27FC236}">
                        <a16:creationId xmlns:a16="http://schemas.microsoft.com/office/drawing/2014/main" id="{2622D26E-4879-2F43-7944-3F0967490137}"/>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21" name="Tekstfelt 2120">
                    <a:extLst>
                      <a:ext uri="{FF2B5EF4-FFF2-40B4-BE49-F238E27FC236}">
                        <a16:creationId xmlns:a16="http://schemas.microsoft.com/office/drawing/2014/main" id="{C3C4C349-663B-A16C-E43A-F31A92A383E8}"/>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22" name="Tekstfelt 2121">
                    <a:extLst>
                      <a:ext uri="{FF2B5EF4-FFF2-40B4-BE49-F238E27FC236}">
                        <a16:creationId xmlns:a16="http://schemas.microsoft.com/office/drawing/2014/main" id="{03EE586F-C394-29E4-AA4B-D9BB0F550BAD}"/>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23" name="Tekstfelt 2122">
                    <a:extLst>
                      <a:ext uri="{FF2B5EF4-FFF2-40B4-BE49-F238E27FC236}">
                        <a16:creationId xmlns:a16="http://schemas.microsoft.com/office/drawing/2014/main" id="{66347BA9-DEE3-FA47-C3EB-24CD71F1F239}"/>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24" name="Tekstfelt 2123">
                    <a:extLst>
                      <a:ext uri="{FF2B5EF4-FFF2-40B4-BE49-F238E27FC236}">
                        <a16:creationId xmlns:a16="http://schemas.microsoft.com/office/drawing/2014/main" id="{6D49485B-28DA-ECD1-F5BB-3617740ACF32}"/>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25" name="Tekstfelt 2124">
                    <a:extLst>
                      <a:ext uri="{FF2B5EF4-FFF2-40B4-BE49-F238E27FC236}">
                        <a16:creationId xmlns:a16="http://schemas.microsoft.com/office/drawing/2014/main" id="{B431D27B-58E7-0D24-B83F-1DA99ED5B580}"/>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26" name="Tekstfelt 2125">
                    <a:extLst>
                      <a:ext uri="{FF2B5EF4-FFF2-40B4-BE49-F238E27FC236}">
                        <a16:creationId xmlns:a16="http://schemas.microsoft.com/office/drawing/2014/main" id="{DC9BB9EC-51C0-ADBC-DBA6-62FA63ECEF4F}"/>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91" name="Tekstfelt 2090">
                  <a:extLst>
                    <a:ext uri="{FF2B5EF4-FFF2-40B4-BE49-F238E27FC236}">
                      <a16:creationId xmlns:a16="http://schemas.microsoft.com/office/drawing/2014/main" id="{0E5308F1-361D-ADAE-BDA5-46002D6F980B}"/>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92" name="Tekstfelt 2091">
                  <a:extLst>
                    <a:ext uri="{FF2B5EF4-FFF2-40B4-BE49-F238E27FC236}">
                      <a16:creationId xmlns:a16="http://schemas.microsoft.com/office/drawing/2014/main" id="{F71E2B86-5DBA-4186-795B-2064B61D7E98}"/>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93" name="Tekstfelt 2092">
                  <a:extLst>
                    <a:ext uri="{FF2B5EF4-FFF2-40B4-BE49-F238E27FC236}">
                      <a16:creationId xmlns:a16="http://schemas.microsoft.com/office/drawing/2014/main" id="{752AA8DD-DD74-A5AB-1DF3-1E787357B5DB}"/>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0" name="Gruppe 1829">
                <a:extLst>
                  <a:ext uri="{FF2B5EF4-FFF2-40B4-BE49-F238E27FC236}">
                    <a16:creationId xmlns:a16="http://schemas.microsoft.com/office/drawing/2014/main" id="{204D22B8-72A7-0E1C-2B49-6C8308C5C894}"/>
                  </a:ext>
                </a:extLst>
              </p:cNvPr>
              <p:cNvGrpSpPr/>
              <p:nvPr/>
            </p:nvGrpSpPr>
            <p:grpSpPr>
              <a:xfrm>
                <a:off x="2466124" y="1032948"/>
                <a:ext cx="641389" cy="5216305"/>
                <a:chOff x="2892468" y="1032983"/>
                <a:chExt cx="641389" cy="5216305"/>
              </a:xfrm>
            </p:grpSpPr>
            <p:grpSp>
              <p:nvGrpSpPr>
                <p:cNvPr id="2053" name="Gruppe 2052">
                  <a:extLst>
                    <a:ext uri="{FF2B5EF4-FFF2-40B4-BE49-F238E27FC236}">
                      <a16:creationId xmlns:a16="http://schemas.microsoft.com/office/drawing/2014/main" id="{6409FC4F-BF1E-2612-275D-803C21ECAE0D}"/>
                    </a:ext>
                  </a:extLst>
                </p:cNvPr>
                <p:cNvGrpSpPr/>
                <p:nvPr/>
              </p:nvGrpSpPr>
              <p:grpSpPr>
                <a:xfrm>
                  <a:off x="2892468" y="1032983"/>
                  <a:ext cx="641389" cy="5216305"/>
                  <a:chOff x="3475384" y="1188399"/>
                  <a:chExt cx="641389" cy="5216305"/>
                </a:xfrm>
              </p:grpSpPr>
              <p:sp>
                <p:nvSpPr>
                  <p:cNvPr id="2057" name="Tekstfelt 2056">
                    <a:extLst>
                      <a:ext uri="{FF2B5EF4-FFF2-40B4-BE49-F238E27FC236}">
                        <a16:creationId xmlns:a16="http://schemas.microsoft.com/office/drawing/2014/main" id="{DC7EF7C0-9F52-3F34-4BF7-0F51E169A3E3}"/>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58" name="Tekstfelt 2057">
                    <a:extLst>
                      <a:ext uri="{FF2B5EF4-FFF2-40B4-BE49-F238E27FC236}">
                        <a16:creationId xmlns:a16="http://schemas.microsoft.com/office/drawing/2014/main" id="{1CAE853F-8518-8739-F258-A9E711587F88}"/>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59" name="Tekstfelt 2058">
                    <a:extLst>
                      <a:ext uri="{FF2B5EF4-FFF2-40B4-BE49-F238E27FC236}">
                        <a16:creationId xmlns:a16="http://schemas.microsoft.com/office/drawing/2014/main" id="{87726AD3-9D46-17B6-3114-E0E35D4AE92F}"/>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60" name="Tekstfelt 2059">
                    <a:extLst>
                      <a:ext uri="{FF2B5EF4-FFF2-40B4-BE49-F238E27FC236}">
                        <a16:creationId xmlns:a16="http://schemas.microsoft.com/office/drawing/2014/main" id="{DFC4E968-D544-4CE7-4159-A2DD0C6DC472}"/>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61" name="Tekstfelt 2060">
                    <a:extLst>
                      <a:ext uri="{FF2B5EF4-FFF2-40B4-BE49-F238E27FC236}">
                        <a16:creationId xmlns:a16="http://schemas.microsoft.com/office/drawing/2014/main" id="{4493BDE8-D9C1-3A19-A481-50CFAE55963E}"/>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62" name="Tekstfelt 2061">
                    <a:extLst>
                      <a:ext uri="{FF2B5EF4-FFF2-40B4-BE49-F238E27FC236}">
                        <a16:creationId xmlns:a16="http://schemas.microsoft.com/office/drawing/2014/main" id="{5CAC0C60-F2B0-36B7-6A13-D35F5CB76F54}"/>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63" name="Tekstfelt 2062">
                    <a:extLst>
                      <a:ext uri="{FF2B5EF4-FFF2-40B4-BE49-F238E27FC236}">
                        <a16:creationId xmlns:a16="http://schemas.microsoft.com/office/drawing/2014/main" id="{9D298FE7-5401-8217-4AF7-43BA476E2451}"/>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64" name="Tekstfelt 2063">
                    <a:extLst>
                      <a:ext uri="{FF2B5EF4-FFF2-40B4-BE49-F238E27FC236}">
                        <a16:creationId xmlns:a16="http://schemas.microsoft.com/office/drawing/2014/main" id="{C38610D6-0A68-B7D7-8B4C-12C2D999E68B}"/>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65" name="Tekstfelt 2064">
                    <a:extLst>
                      <a:ext uri="{FF2B5EF4-FFF2-40B4-BE49-F238E27FC236}">
                        <a16:creationId xmlns:a16="http://schemas.microsoft.com/office/drawing/2014/main" id="{91538380-1C1F-61A8-D141-65236E546BDA}"/>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66" name="Tekstfelt 2065">
                    <a:extLst>
                      <a:ext uri="{FF2B5EF4-FFF2-40B4-BE49-F238E27FC236}">
                        <a16:creationId xmlns:a16="http://schemas.microsoft.com/office/drawing/2014/main" id="{EEE27A0C-9C3B-C2E3-ADAB-210443013BEA}"/>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67" name="Tekstfelt 2066">
                    <a:extLst>
                      <a:ext uri="{FF2B5EF4-FFF2-40B4-BE49-F238E27FC236}">
                        <a16:creationId xmlns:a16="http://schemas.microsoft.com/office/drawing/2014/main" id="{4B89F8CB-7587-6A7C-A35A-408EB3E75873}"/>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68" name="Tekstfelt 2067">
                    <a:extLst>
                      <a:ext uri="{FF2B5EF4-FFF2-40B4-BE49-F238E27FC236}">
                        <a16:creationId xmlns:a16="http://schemas.microsoft.com/office/drawing/2014/main" id="{0361902D-E47E-B615-C64B-F183A696476A}"/>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69" name="Tekstfelt 2068">
                    <a:extLst>
                      <a:ext uri="{FF2B5EF4-FFF2-40B4-BE49-F238E27FC236}">
                        <a16:creationId xmlns:a16="http://schemas.microsoft.com/office/drawing/2014/main" id="{1A899636-2E84-ABF8-5C67-272078903124}"/>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70" name="Tekstfelt 2069">
                    <a:extLst>
                      <a:ext uri="{FF2B5EF4-FFF2-40B4-BE49-F238E27FC236}">
                        <a16:creationId xmlns:a16="http://schemas.microsoft.com/office/drawing/2014/main" id="{DBF31C85-AC1E-511C-064A-2CDAD1BC54DD}"/>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71" name="Tekstfelt 2070">
                    <a:extLst>
                      <a:ext uri="{FF2B5EF4-FFF2-40B4-BE49-F238E27FC236}">
                        <a16:creationId xmlns:a16="http://schemas.microsoft.com/office/drawing/2014/main" id="{53CFE98F-5B29-E91A-7BF2-38D9B7ED1398}"/>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72" name="Tekstfelt 2071">
                    <a:extLst>
                      <a:ext uri="{FF2B5EF4-FFF2-40B4-BE49-F238E27FC236}">
                        <a16:creationId xmlns:a16="http://schemas.microsoft.com/office/drawing/2014/main" id="{4D740736-77B2-3AED-CA1C-972EA224E05A}"/>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73" name="Tekstfelt 2072">
                    <a:extLst>
                      <a:ext uri="{FF2B5EF4-FFF2-40B4-BE49-F238E27FC236}">
                        <a16:creationId xmlns:a16="http://schemas.microsoft.com/office/drawing/2014/main" id="{9E37C472-4F0E-D8A7-8C81-1BECD8B8B805}"/>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74" name="Tekstfelt 2073">
                    <a:extLst>
                      <a:ext uri="{FF2B5EF4-FFF2-40B4-BE49-F238E27FC236}">
                        <a16:creationId xmlns:a16="http://schemas.microsoft.com/office/drawing/2014/main" id="{49EEB23E-41D5-9DBD-2312-A3EAF673417A}"/>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75" name="Tekstfelt 2074">
                    <a:extLst>
                      <a:ext uri="{FF2B5EF4-FFF2-40B4-BE49-F238E27FC236}">
                        <a16:creationId xmlns:a16="http://schemas.microsoft.com/office/drawing/2014/main" id="{A85FFDF1-1AEB-F3F5-710D-2D1A37ABE5E1}"/>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76" name="Tekstfelt 2075">
                    <a:extLst>
                      <a:ext uri="{FF2B5EF4-FFF2-40B4-BE49-F238E27FC236}">
                        <a16:creationId xmlns:a16="http://schemas.microsoft.com/office/drawing/2014/main" id="{E2398B52-0E46-D349-F542-C19FE96462B9}"/>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77" name="Tekstfelt 2076">
                    <a:extLst>
                      <a:ext uri="{FF2B5EF4-FFF2-40B4-BE49-F238E27FC236}">
                        <a16:creationId xmlns:a16="http://schemas.microsoft.com/office/drawing/2014/main" id="{DF888BEA-9D84-14D9-7229-0C480F47DB04}"/>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78" name="Tekstfelt 2077">
                    <a:extLst>
                      <a:ext uri="{FF2B5EF4-FFF2-40B4-BE49-F238E27FC236}">
                        <a16:creationId xmlns:a16="http://schemas.microsoft.com/office/drawing/2014/main" id="{8AD0B974-0623-8136-5484-F159FF800232}"/>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79" name="Tekstfelt 2078">
                    <a:extLst>
                      <a:ext uri="{FF2B5EF4-FFF2-40B4-BE49-F238E27FC236}">
                        <a16:creationId xmlns:a16="http://schemas.microsoft.com/office/drawing/2014/main" id="{5FADC45A-EAE4-F04C-6091-E8CA0D43AB48}"/>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80" name="Tekstfelt 2079">
                    <a:extLst>
                      <a:ext uri="{FF2B5EF4-FFF2-40B4-BE49-F238E27FC236}">
                        <a16:creationId xmlns:a16="http://schemas.microsoft.com/office/drawing/2014/main" id="{CCCE5BDA-3268-C23F-C7AD-313FBB3D25E5}"/>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81" name="Tekstfelt 2080">
                    <a:extLst>
                      <a:ext uri="{FF2B5EF4-FFF2-40B4-BE49-F238E27FC236}">
                        <a16:creationId xmlns:a16="http://schemas.microsoft.com/office/drawing/2014/main" id="{D80FDB20-4223-70B3-988D-061E2712B425}"/>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82" name="Tekstfelt 2081">
                    <a:extLst>
                      <a:ext uri="{FF2B5EF4-FFF2-40B4-BE49-F238E27FC236}">
                        <a16:creationId xmlns:a16="http://schemas.microsoft.com/office/drawing/2014/main" id="{E5A35A81-A5DE-62C8-40CD-A1291C6CD5DF}"/>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83" name="Tekstfelt 2082">
                    <a:extLst>
                      <a:ext uri="{FF2B5EF4-FFF2-40B4-BE49-F238E27FC236}">
                        <a16:creationId xmlns:a16="http://schemas.microsoft.com/office/drawing/2014/main" id="{BB62AF16-D161-189E-9177-BEE263AA77A5}"/>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84" name="Tekstfelt 2083">
                    <a:extLst>
                      <a:ext uri="{FF2B5EF4-FFF2-40B4-BE49-F238E27FC236}">
                        <a16:creationId xmlns:a16="http://schemas.microsoft.com/office/drawing/2014/main" id="{F6A305D0-8CF9-F34A-3E92-39EBFD1E491F}"/>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85" name="Tekstfelt 2084">
                    <a:extLst>
                      <a:ext uri="{FF2B5EF4-FFF2-40B4-BE49-F238E27FC236}">
                        <a16:creationId xmlns:a16="http://schemas.microsoft.com/office/drawing/2014/main" id="{5F6A5599-5788-2FBE-EE9B-99BDF078F943}"/>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86" name="Tekstfelt 2085">
                    <a:extLst>
                      <a:ext uri="{FF2B5EF4-FFF2-40B4-BE49-F238E27FC236}">
                        <a16:creationId xmlns:a16="http://schemas.microsoft.com/office/drawing/2014/main" id="{12CD2927-D91A-4A01-CD14-87AD0953CFC5}"/>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87" name="Tekstfelt 2086">
                    <a:extLst>
                      <a:ext uri="{FF2B5EF4-FFF2-40B4-BE49-F238E27FC236}">
                        <a16:creationId xmlns:a16="http://schemas.microsoft.com/office/drawing/2014/main" id="{8E014FA8-483A-F4D6-1B37-6960F98105D0}"/>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88" name="Tekstfelt 2087">
                    <a:extLst>
                      <a:ext uri="{FF2B5EF4-FFF2-40B4-BE49-F238E27FC236}">
                        <a16:creationId xmlns:a16="http://schemas.microsoft.com/office/drawing/2014/main" id="{A2B5F4E5-1936-C52D-7F49-3953E0D10F99}"/>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89" name="Tekstfelt 2088">
                    <a:extLst>
                      <a:ext uri="{FF2B5EF4-FFF2-40B4-BE49-F238E27FC236}">
                        <a16:creationId xmlns:a16="http://schemas.microsoft.com/office/drawing/2014/main" id="{9FBC6948-5744-D7AE-2529-2C8EB91E0E29}"/>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54" name="Tekstfelt 2053">
                  <a:extLst>
                    <a:ext uri="{FF2B5EF4-FFF2-40B4-BE49-F238E27FC236}">
                      <a16:creationId xmlns:a16="http://schemas.microsoft.com/office/drawing/2014/main" id="{A950FAED-16C6-BE93-BE62-4E69C8016156}"/>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55" name="Tekstfelt 2054">
                  <a:extLst>
                    <a:ext uri="{FF2B5EF4-FFF2-40B4-BE49-F238E27FC236}">
                      <a16:creationId xmlns:a16="http://schemas.microsoft.com/office/drawing/2014/main" id="{FF0C4A82-5114-83E6-CAD3-BFEE3E89889B}"/>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56" name="Tekstfelt 2055">
                  <a:extLst>
                    <a:ext uri="{FF2B5EF4-FFF2-40B4-BE49-F238E27FC236}">
                      <a16:creationId xmlns:a16="http://schemas.microsoft.com/office/drawing/2014/main" id="{7FD84546-7D8E-E58D-4C51-17EB6B803648}"/>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1" name="Gruppe 1830">
                <a:extLst>
                  <a:ext uri="{FF2B5EF4-FFF2-40B4-BE49-F238E27FC236}">
                    <a16:creationId xmlns:a16="http://schemas.microsoft.com/office/drawing/2014/main" id="{2BE01AE3-601A-0B64-E382-D989EB3A6031}"/>
                  </a:ext>
                </a:extLst>
              </p:cNvPr>
              <p:cNvGrpSpPr/>
              <p:nvPr/>
            </p:nvGrpSpPr>
            <p:grpSpPr>
              <a:xfrm>
                <a:off x="2019764" y="1037328"/>
                <a:ext cx="641389" cy="5216305"/>
                <a:chOff x="2892468" y="1032983"/>
                <a:chExt cx="641389" cy="5216305"/>
              </a:xfrm>
            </p:grpSpPr>
            <p:grpSp>
              <p:nvGrpSpPr>
                <p:cNvPr id="2016" name="Gruppe 2015">
                  <a:extLst>
                    <a:ext uri="{FF2B5EF4-FFF2-40B4-BE49-F238E27FC236}">
                      <a16:creationId xmlns:a16="http://schemas.microsoft.com/office/drawing/2014/main" id="{F5C91740-671D-9145-B8EF-A16E3AF59274}"/>
                    </a:ext>
                  </a:extLst>
                </p:cNvPr>
                <p:cNvGrpSpPr/>
                <p:nvPr/>
              </p:nvGrpSpPr>
              <p:grpSpPr>
                <a:xfrm>
                  <a:off x="2892468" y="1032983"/>
                  <a:ext cx="641389" cy="5216305"/>
                  <a:chOff x="3475384" y="1188399"/>
                  <a:chExt cx="641389" cy="5216305"/>
                </a:xfrm>
              </p:grpSpPr>
              <p:sp>
                <p:nvSpPr>
                  <p:cNvPr id="2020" name="Tekstfelt 2019">
                    <a:extLst>
                      <a:ext uri="{FF2B5EF4-FFF2-40B4-BE49-F238E27FC236}">
                        <a16:creationId xmlns:a16="http://schemas.microsoft.com/office/drawing/2014/main" id="{89317FCE-4507-269D-3BF8-9604B0A99689}"/>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21" name="Tekstfelt 2020">
                    <a:extLst>
                      <a:ext uri="{FF2B5EF4-FFF2-40B4-BE49-F238E27FC236}">
                        <a16:creationId xmlns:a16="http://schemas.microsoft.com/office/drawing/2014/main" id="{61BCED84-261C-7A4F-43D4-2E47D7C1D96C}"/>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22" name="Tekstfelt 2021">
                    <a:extLst>
                      <a:ext uri="{FF2B5EF4-FFF2-40B4-BE49-F238E27FC236}">
                        <a16:creationId xmlns:a16="http://schemas.microsoft.com/office/drawing/2014/main" id="{37CCDA76-AB8A-C2C7-B6E6-05C13632FEAA}"/>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23" name="Tekstfelt 2022">
                    <a:extLst>
                      <a:ext uri="{FF2B5EF4-FFF2-40B4-BE49-F238E27FC236}">
                        <a16:creationId xmlns:a16="http://schemas.microsoft.com/office/drawing/2014/main" id="{4E84D1AB-7D75-FBE1-E423-F0C2543B652B}"/>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24" name="Tekstfelt 2023">
                    <a:extLst>
                      <a:ext uri="{FF2B5EF4-FFF2-40B4-BE49-F238E27FC236}">
                        <a16:creationId xmlns:a16="http://schemas.microsoft.com/office/drawing/2014/main" id="{17800219-7A89-FA0D-DAFF-BF3BD5199C36}"/>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25" name="Tekstfelt 2024">
                    <a:extLst>
                      <a:ext uri="{FF2B5EF4-FFF2-40B4-BE49-F238E27FC236}">
                        <a16:creationId xmlns:a16="http://schemas.microsoft.com/office/drawing/2014/main" id="{E12A7DDF-4979-3B55-169D-277A307DEA0F}"/>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26" name="Tekstfelt 2025">
                    <a:extLst>
                      <a:ext uri="{FF2B5EF4-FFF2-40B4-BE49-F238E27FC236}">
                        <a16:creationId xmlns:a16="http://schemas.microsoft.com/office/drawing/2014/main" id="{233643B2-6290-750B-020B-21A8E8F2B5C1}"/>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27" name="Tekstfelt 2026">
                    <a:extLst>
                      <a:ext uri="{FF2B5EF4-FFF2-40B4-BE49-F238E27FC236}">
                        <a16:creationId xmlns:a16="http://schemas.microsoft.com/office/drawing/2014/main" id="{8242A921-3C4F-3E7B-FD1D-22BE6E88A1BC}"/>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28" name="Tekstfelt 2027">
                    <a:extLst>
                      <a:ext uri="{FF2B5EF4-FFF2-40B4-BE49-F238E27FC236}">
                        <a16:creationId xmlns:a16="http://schemas.microsoft.com/office/drawing/2014/main" id="{6137BB48-563B-C2EF-D2E5-D083606F6F9D}"/>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29" name="Tekstfelt 2028">
                    <a:extLst>
                      <a:ext uri="{FF2B5EF4-FFF2-40B4-BE49-F238E27FC236}">
                        <a16:creationId xmlns:a16="http://schemas.microsoft.com/office/drawing/2014/main" id="{C6EB90E4-365B-D83D-0358-B4BFD25B5D0A}"/>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30" name="Tekstfelt 2029">
                    <a:extLst>
                      <a:ext uri="{FF2B5EF4-FFF2-40B4-BE49-F238E27FC236}">
                        <a16:creationId xmlns:a16="http://schemas.microsoft.com/office/drawing/2014/main" id="{6A61FCD2-40BC-9099-CFC3-A19200621089}"/>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31" name="Tekstfelt 2030">
                    <a:extLst>
                      <a:ext uri="{FF2B5EF4-FFF2-40B4-BE49-F238E27FC236}">
                        <a16:creationId xmlns:a16="http://schemas.microsoft.com/office/drawing/2014/main" id="{CC71B12A-D02F-5A4D-B902-55DCDD94AFB1}"/>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32" name="Tekstfelt 2031">
                    <a:extLst>
                      <a:ext uri="{FF2B5EF4-FFF2-40B4-BE49-F238E27FC236}">
                        <a16:creationId xmlns:a16="http://schemas.microsoft.com/office/drawing/2014/main" id="{EC068092-4576-5CDF-AE48-7390F6DD992A}"/>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33" name="Tekstfelt 2032">
                    <a:extLst>
                      <a:ext uri="{FF2B5EF4-FFF2-40B4-BE49-F238E27FC236}">
                        <a16:creationId xmlns:a16="http://schemas.microsoft.com/office/drawing/2014/main" id="{8A8802D9-6482-4E86-4AC2-5590679D9AD0}"/>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34" name="Tekstfelt 2033">
                    <a:extLst>
                      <a:ext uri="{FF2B5EF4-FFF2-40B4-BE49-F238E27FC236}">
                        <a16:creationId xmlns:a16="http://schemas.microsoft.com/office/drawing/2014/main" id="{E8797EF3-9CF3-4282-5C98-FBF0BE3A6F38}"/>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35" name="Tekstfelt 2034">
                    <a:extLst>
                      <a:ext uri="{FF2B5EF4-FFF2-40B4-BE49-F238E27FC236}">
                        <a16:creationId xmlns:a16="http://schemas.microsoft.com/office/drawing/2014/main" id="{07B58E1C-2962-DF9A-52D5-B4086EA1F134}"/>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36" name="Tekstfelt 2035">
                    <a:extLst>
                      <a:ext uri="{FF2B5EF4-FFF2-40B4-BE49-F238E27FC236}">
                        <a16:creationId xmlns:a16="http://schemas.microsoft.com/office/drawing/2014/main" id="{28A3A4F0-013A-E219-DBBF-0C0317596865}"/>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37" name="Tekstfelt 2036">
                    <a:extLst>
                      <a:ext uri="{FF2B5EF4-FFF2-40B4-BE49-F238E27FC236}">
                        <a16:creationId xmlns:a16="http://schemas.microsoft.com/office/drawing/2014/main" id="{715F738A-2014-748E-0EA4-3718E48C442A}"/>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38" name="Tekstfelt 2037">
                    <a:extLst>
                      <a:ext uri="{FF2B5EF4-FFF2-40B4-BE49-F238E27FC236}">
                        <a16:creationId xmlns:a16="http://schemas.microsoft.com/office/drawing/2014/main" id="{4101F451-EF25-DA2D-0554-35973F43D048}"/>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39" name="Tekstfelt 2038">
                    <a:extLst>
                      <a:ext uri="{FF2B5EF4-FFF2-40B4-BE49-F238E27FC236}">
                        <a16:creationId xmlns:a16="http://schemas.microsoft.com/office/drawing/2014/main" id="{8AC8F8FE-CE4F-1294-82F5-B12933BAF7EC}"/>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40" name="Tekstfelt 2039">
                    <a:extLst>
                      <a:ext uri="{FF2B5EF4-FFF2-40B4-BE49-F238E27FC236}">
                        <a16:creationId xmlns:a16="http://schemas.microsoft.com/office/drawing/2014/main" id="{E6774F5D-F42D-8402-57B8-145898BE088E}"/>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41" name="Tekstfelt 2040">
                    <a:extLst>
                      <a:ext uri="{FF2B5EF4-FFF2-40B4-BE49-F238E27FC236}">
                        <a16:creationId xmlns:a16="http://schemas.microsoft.com/office/drawing/2014/main" id="{2268205E-C232-11BF-3911-FE297EAB2599}"/>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42" name="Tekstfelt 2041">
                    <a:extLst>
                      <a:ext uri="{FF2B5EF4-FFF2-40B4-BE49-F238E27FC236}">
                        <a16:creationId xmlns:a16="http://schemas.microsoft.com/office/drawing/2014/main" id="{5DE7A501-4937-BE55-9799-636DE7EA761B}"/>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43" name="Tekstfelt 2042">
                    <a:extLst>
                      <a:ext uri="{FF2B5EF4-FFF2-40B4-BE49-F238E27FC236}">
                        <a16:creationId xmlns:a16="http://schemas.microsoft.com/office/drawing/2014/main" id="{9D9979C5-CB73-07E1-73B1-F4A5AA1745D3}"/>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44" name="Tekstfelt 2043">
                    <a:extLst>
                      <a:ext uri="{FF2B5EF4-FFF2-40B4-BE49-F238E27FC236}">
                        <a16:creationId xmlns:a16="http://schemas.microsoft.com/office/drawing/2014/main" id="{933E2B73-D440-04FB-3EC0-30482B10E4DF}"/>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45" name="Tekstfelt 2044">
                    <a:extLst>
                      <a:ext uri="{FF2B5EF4-FFF2-40B4-BE49-F238E27FC236}">
                        <a16:creationId xmlns:a16="http://schemas.microsoft.com/office/drawing/2014/main" id="{42E8F883-8C4D-ED0F-3010-CB6FC44D1703}"/>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46" name="Tekstfelt 2045">
                    <a:extLst>
                      <a:ext uri="{FF2B5EF4-FFF2-40B4-BE49-F238E27FC236}">
                        <a16:creationId xmlns:a16="http://schemas.microsoft.com/office/drawing/2014/main" id="{EE7FCF41-80B5-2583-0594-52E03D935FED}"/>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47" name="Tekstfelt 2046">
                    <a:extLst>
                      <a:ext uri="{FF2B5EF4-FFF2-40B4-BE49-F238E27FC236}">
                        <a16:creationId xmlns:a16="http://schemas.microsoft.com/office/drawing/2014/main" id="{8A2ABB3D-F077-ED62-9860-280CE9B798F1}"/>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48" name="Tekstfelt 2047">
                    <a:extLst>
                      <a:ext uri="{FF2B5EF4-FFF2-40B4-BE49-F238E27FC236}">
                        <a16:creationId xmlns:a16="http://schemas.microsoft.com/office/drawing/2014/main" id="{F060FDED-A4E0-2D46-D246-3121989EA1A5}"/>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49" name="Tekstfelt 2048">
                    <a:extLst>
                      <a:ext uri="{FF2B5EF4-FFF2-40B4-BE49-F238E27FC236}">
                        <a16:creationId xmlns:a16="http://schemas.microsoft.com/office/drawing/2014/main" id="{772C1CDF-F85F-E70A-E6E1-593BA3560FB5}"/>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50" name="Tekstfelt 2049">
                    <a:extLst>
                      <a:ext uri="{FF2B5EF4-FFF2-40B4-BE49-F238E27FC236}">
                        <a16:creationId xmlns:a16="http://schemas.microsoft.com/office/drawing/2014/main" id="{A754FDA7-538E-1BB9-0628-BE8FD9A7FB18}"/>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51" name="Tekstfelt 2050">
                    <a:extLst>
                      <a:ext uri="{FF2B5EF4-FFF2-40B4-BE49-F238E27FC236}">
                        <a16:creationId xmlns:a16="http://schemas.microsoft.com/office/drawing/2014/main" id="{4671EB99-5EE7-D7EB-155B-0757AE309E0F}"/>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52" name="Tekstfelt 2051">
                    <a:extLst>
                      <a:ext uri="{FF2B5EF4-FFF2-40B4-BE49-F238E27FC236}">
                        <a16:creationId xmlns:a16="http://schemas.microsoft.com/office/drawing/2014/main" id="{615CDB4A-A96B-F8F8-25D8-D838BB32AF2E}"/>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17" name="Tekstfelt 2016">
                  <a:extLst>
                    <a:ext uri="{FF2B5EF4-FFF2-40B4-BE49-F238E27FC236}">
                      <a16:creationId xmlns:a16="http://schemas.microsoft.com/office/drawing/2014/main" id="{F63BDE92-8FBA-F067-848D-7079ADC701AC}"/>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18" name="Tekstfelt 2017">
                  <a:extLst>
                    <a:ext uri="{FF2B5EF4-FFF2-40B4-BE49-F238E27FC236}">
                      <a16:creationId xmlns:a16="http://schemas.microsoft.com/office/drawing/2014/main" id="{5D040B68-7CD1-9E84-CB9F-FEEA71C15E18}"/>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19" name="Tekstfelt 2018">
                  <a:extLst>
                    <a:ext uri="{FF2B5EF4-FFF2-40B4-BE49-F238E27FC236}">
                      <a16:creationId xmlns:a16="http://schemas.microsoft.com/office/drawing/2014/main" id="{0CB93412-D934-E0F8-A712-C617353542C2}"/>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2" name="Gruppe 1831">
                <a:extLst>
                  <a:ext uri="{FF2B5EF4-FFF2-40B4-BE49-F238E27FC236}">
                    <a16:creationId xmlns:a16="http://schemas.microsoft.com/office/drawing/2014/main" id="{2664A133-AB05-DA16-2602-64067D81220B}"/>
                  </a:ext>
                </a:extLst>
              </p:cNvPr>
              <p:cNvGrpSpPr/>
              <p:nvPr/>
            </p:nvGrpSpPr>
            <p:grpSpPr>
              <a:xfrm>
                <a:off x="1592543" y="1041111"/>
                <a:ext cx="641389" cy="5216305"/>
                <a:chOff x="2892468" y="1032983"/>
                <a:chExt cx="641389" cy="5216305"/>
              </a:xfrm>
            </p:grpSpPr>
            <p:grpSp>
              <p:nvGrpSpPr>
                <p:cNvPr id="1979" name="Gruppe 1978">
                  <a:extLst>
                    <a:ext uri="{FF2B5EF4-FFF2-40B4-BE49-F238E27FC236}">
                      <a16:creationId xmlns:a16="http://schemas.microsoft.com/office/drawing/2014/main" id="{0604BF1C-4DF3-0BC2-45F3-FCD6DB0186D3}"/>
                    </a:ext>
                  </a:extLst>
                </p:cNvPr>
                <p:cNvGrpSpPr/>
                <p:nvPr/>
              </p:nvGrpSpPr>
              <p:grpSpPr>
                <a:xfrm>
                  <a:off x="2892468" y="1032983"/>
                  <a:ext cx="641389" cy="5216305"/>
                  <a:chOff x="3475384" y="1188399"/>
                  <a:chExt cx="641389" cy="5216305"/>
                </a:xfrm>
              </p:grpSpPr>
              <p:sp>
                <p:nvSpPr>
                  <p:cNvPr id="1983" name="Tekstfelt 1982">
                    <a:extLst>
                      <a:ext uri="{FF2B5EF4-FFF2-40B4-BE49-F238E27FC236}">
                        <a16:creationId xmlns:a16="http://schemas.microsoft.com/office/drawing/2014/main" id="{F8C04B43-CB75-2752-5054-D1372BD0E256}"/>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84" name="Tekstfelt 1983">
                    <a:extLst>
                      <a:ext uri="{FF2B5EF4-FFF2-40B4-BE49-F238E27FC236}">
                        <a16:creationId xmlns:a16="http://schemas.microsoft.com/office/drawing/2014/main" id="{72BB205D-5732-AA6D-1C77-971DF4D43F52}"/>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85" name="Tekstfelt 1984">
                    <a:extLst>
                      <a:ext uri="{FF2B5EF4-FFF2-40B4-BE49-F238E27FC236}">
                        <a16:creationId xmlns:a16="http://schemas.microsoft.com/office/drawing/2014/main" id="{2464372D-7F1C-CCC7-1E86-8C654795049A}"/>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86" name="Tekstfelt 1985">
                    <a:extLst>
                      <a:ext uri="{FF2B5EF4-FFF2-40B4-BE49-F238E27FC236}">
                        <a16:creationId xmlns:a16="http://schemas.microsoft.com/office/drawing/2014/main" id="{7AABAEA5-C732-3EC5-8DAC-65D208644B15}"/>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87" name="Tekstfelt 1986">
                    <a:extLst>
                      <a:ext uri="{FF2B5EF4-FFF2-40B4-BE49-F238E27FC236}">
                        <a16:creationId xmlns:a16="http://schemas.microsoft.com/office/drawing/2014/main" id="{D359C6B8-A843-92C5-B85E-1C52182FFD40}"/>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88" name="Tekstfelt 1987">
                    <a:extLst>
                      <a:ext uri="{FF2B5EF4-FFF2-40B4-BE49-F238E27FC236}">
                        <a16:creationId xmlns:a16="http://schemas.microsoft.com/office/drawing/2014/main" id="{68237CC6-54FB-2C99-DE42-3B69EF081FDA}"/>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89" name="Tekstfelt 1988">
                    <a:extLst>
                      <a:ext uri="{FF2B5EF4-FFF2-40B4-BE49-F238E27FC236}">
                        <a16:creationId xmlns:a16="http://schemas.microsoft.com/office/drawing/2014/main" id="{FABF472C-5E44-18A7-38CF-D3B078A4CB43}"/>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90" name="Tekstfelt 1989">
                    <a:extLst>
                      <a:ext uri="{FF2B5EF4-FFF2-40B4-BE49-F238E27FC236}">
                        <a16:creationId xmlns:a16="http://schemas.microsoft.com/office/drawing/2014/main" id="{2132D7FA-333D-8546-DC50-7A74342D61DD}"/>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91" name="Tekstfelt 1990">
                    <a:extLst>
                      <a:ext uri="{FF2B5EF4-FFF2-40B4-BE49-F238E27FC236}">
                        <a16:creationId xmlns:a16="http://schemas.microsoft.com/office/drawing/2014/main" id="{5C0792DF-0AE0-6962-A5C2-14CFDB632E3D}"/>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92" name="Tekstfelt 1991">
                    <a:extLst>
                      <a:ext uri="{FF2B5EF4-FFF2-40B4-BE49-F238E27FC236}">
                        <a16:creationId xmlns:a16="http://schemas.microsoft.com/office/drawing/2014/main" id="{4C38634E-40FC-82D3-1060-669C3BDB4CDE}"/>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93" name="Tekstfelt 1992">
                    <a:extLst>
                      <a:ext uri="{FF2B5EF4-FFF2-40B4-BE49-F238E27FC236}">
                        <a16:creationId xmlns:a16="http://schemas.microsoft.com/office/drawing/2014/main" id="{225756AB-E453-6C5F-27A4-305A7890FB70}"/>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94" name="Tekstfelt 1993">
                    <a:extLst>
                      <a:ext uri="{FF2B5EF4-FFF2-40B4-BE49-F238E27FC236}">
                        <a16:creationId xmlns:a16="http://schemas.microsoft.com/office/drawing/2014/main" id="{B8959024-87A8-5C37-7051-448001B07DFE}"/>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95" name="Tekstfelt 1994">
                    <a:extLst>
                      <a:ext uri="{FF2B5EF4-FFF2-40B4-BE49-F238E27FC236}">
                        <a16:creationId xmlns:a16="http://schemas.microsoft.com/office/drawing/2014/main" id="{854D497C-ECAF-31FD-A60E-7476BA0E225E}"/>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96" name="Tekstfelt 1995">
                    <a:extLst>
                      <a:ext uri="{FF2B5EF4-FFF2-40B4-BE49-F238E27FC236}">
                        <a16:creationId xmlns:a16="http://schemas.microsoft.com/office/drawing/2014/main" id="{FD5A9205-E7F3-5653-C1CC-1B8D3514A0A6}"/>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97" name="Tekstfelt 1996">
                    <a:extLst>
                      <a:ext uri="{FF2B5EF4-FFF2-40B4-BE49-F238E27FC236}">
                        <a16:creationId xmlns:a16="http://schemas.microsoft.com/office/drawing/2014/main" id="{3828FC63-D176-F27D-BAD4-9031ECDC7CF8}"/>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98" name="Tekstfelt 1997">
                    <a:extLst>
                      <a:ext uri="{FF2B5EF4-FFF2-40B4-BE49-F238E27FC236}">
                        <a16:creationId xmlns:a16="http://schemas.microsoft.com/office/drawing/2014/main" id="{E11931EC-EB78-18AE-4829-8D475A63ED92}"/>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99" name="Tekstfelt 1998">
                    <a:extLst>
                      <a:ext uri="{FF2B5EF4-FFF2-40B4-BE49-F238E27FC236}">
                        <a16:creationId xmlns:a16="http://schemas.microsoft.com/office/drawing/2014/main" id="{ADC25BA9-75B8-FED8-C78F-93BAA9AFF88F}"/>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00" name="Tekstfelt 1999">
                    <a:extLst>
                      <a:ext uri="{FF2B5EF4-FFF2-40B4-BE49-F238E27FC236}">
                        <a16:creationId xmlns:a16="http://schemas.microsoft.com/office/drawing/2014/main" id="{0ABDE351-FE06-8EE1-DF98-FA7C86ED5007}"/>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01" name="Tekstfelt 2000">
                    <a:extLst>
                      <a:ext uri="{FF2B5EF4-FFF2-40B4-BE49-F238E27FC236}">
                        <a16:creationId xmlns:a16="http://schemas.microsoft.com/office/drawing/2014/main" id="{F6CB6323-C640-37AC-EE54-B70EA0E2C807}"/>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02" name="Tekstfelt 2001">
                    <a:extLst>
                      <a:ext uri="{FF2B5EF4-FFF2-40B4-BE49-F238E27FC236}">
                        <a16:creationId xmlns:a16="http://schemas.microsoft.com/office/drawing/2014/main" id="{566D72FB-15AD-4466-D852-E982C3F73222}"/>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03" name="Tekstfelt 2002">
                    <a:extLst>
                      <a:ext uri="{FF2B5EF4-FFF2-40B4-BE49-F238E27FC236}">
                        <a16:creationId xmlns:a16="http://schemas.microsoft.com/office/drawing/2014/main" id="{DA71F2EE-3FC9-18C2-E90B-138B3BAF8D5F}"/>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04" name="Tekstfelt 2003">
                    <a:extLst>
                      <a:ext uri="{FF2B5EF4-FFF2-40B4-BE49-F238E27FC236}">
                        <a16:creationId xmlns:a16="http://schemas.microsoft.com/office/drawing/2014/main" id="{31E2F562-ED23-4ECD-B68E-6DE17F6270A6}"/>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05" name="Tekstfelt 2004">
                    <a:extLst>
                      <a:ext uri="{FF2B5EF4-FFF2-40B4-BE49-F238E27FC236}">
                        <a16:creationId xmlns:a16="http://schemas.microsoft.com/office/drawing/2014/main" id="{81695A00-7302-9FE6-0CC5-8FB840D8A799}"/>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06" name="Tekstfelt 2005">
                    <a:extLst>
                      <a:ext uri="{FF2B5EF4-FFF2-40B4-BE49-F238E27FC236}">
                        <a16:creationId xmlns:a16="http://schemas.microsoft.com/office/drawing/2014/main" id="{9CDFCEAD-A377-D958-CBC2-11D538D134D4}"/>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07" name="Tekstfelt 2006">
                    <a:extLst>
                      <a:ext uri="{FF2B5EF4-FFF2-40B4-BE49-F238E27FC236}">
                        <a16:creationId xmlns:a16="http://schemas.microsoft.com/office/drawing/2014/main" id="{D6B2F52F-6770-67C8-23C1-8A182F85FAF5}"/>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08" name="Tekstfelt 2007">
                    <a:extLst>
                      <a:ext uri="{FF2B5EF4-FFF2-40B4-BE49-F238E27FC236}">
                        <a16:creationId xmlns:a16="http://schemas.microsoft.com/office/drawing/2014/main" id="{516FCCCC-B6AA-3EC7-80D5-F93C9A0D1B2F}"/>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09" name="Tekstfelt 2008">
                    <a:extLst>
                      <a:ext uri="{FF2B5EF4-FFF2-40B4-BE49-F238E27FC236}">
                        <a16:creationId xmlns:a16="http://schemas.microsoft.com/office/drawing/2014/main" id="{F50C1A3B-FDAD-4A6A-E1FA-7433D5C22F39}"/>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10" name="Tekstfelt 2009">
                    <a:extLst>
                      <a:ext uri="{FF2B5EF4-FFF2-40B4-BE49-F238E27FC236}">
                        <a16:creationId xmlns:a16="http://schemas.microsoft.com/office/drawing/2014/main" id="{5B7D3F2C-014C-959C-3909-822FB0D637D9}"/>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11" name="Tekstfelt 2010">
                    <a:extLst>
                      <a:ext uri="{FF2B5EF4-FFF2-40B4-BE49-F238E27FC236}">
                        <a16:creationId xmlns:a16="http://schemas.microsoft.com/office/drawing/2014/main" id="{881F3BC7-1C8F-A024-82F1-E428B9C39A1A}"/>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12" name="Tekstfelt 2011">
                    <a:extLst>
                      <a:ext uri="{FF2B5EF4-FFF2-40B4-BE49-F238E27FC236}">
                        <a16:creationId xmlns:a16="http://schemas.microsoft.com/office/drawing/2014/main" id="{18B3B1AE-77CD-828B-020A-26DAF8002EBD}"/>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13" name="Tekstfelt 2012">
                    <a:extLst>
                      <a:ext uri="{FF2B5EF4-FFF2-40B4-BE49-F238E27FC236}">
                        <a16:creationId xmlns:a16="http://schemas.microsoft.com/office/drawing/2014/main" id="{EE96C45D-4D46-9229-8F4D-2684435BE82B}"/>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14" name="Tekstfelt 2013">
                    <a:extLst>
                      <a:ext uri="{FF2B5EF4-FFF2-40B4-BE49-F238E27FC236}">
                        <a16:creationId xmlns:a16="http://schemas.microsoft.com/office/drawing/2014/main" id="{F16FE05C-04BA-0B14-5804-7FADD524E85E}"/>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15" name="Tekstfelt 2014">
                    <a:extLst>
                      <a:ext uri="{FF2B5EF4-FFF2-40B4-BE49-F238E27FC236}">
                        <a16:creationId xmlns:a16="http://schemas.microsoft.com/office/drawing/2014/main" id="{4FE97707-81D8-B3C0-91B4-849C2365D52B}"/>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80" name="Tekstfelt 1979">
                  <a:extLst>
                    <a:ext uri="{FF2B5EF4-FFF2-40B4-BE49-F238E27FC236}">
                      <a16:creationId xmlns:a16="http://schemas.microsoft.com/office/drawing/2014/main" id="{250DC97D-3B51-FAFA-3A56-E8C284629906}"/>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81" name="Tekstfelt 1980">
                  <a:extLst>
                    <a:ext uri="{FF2B5EF4-FFF2-40B4-BE49-F238E27FC236}">
                      <a16:creationId xmlns:a16="http://schemas.microsoft.com/office/drawing/2014/main" id="{3ECA63FE-C712-A29F-3C2B-1A60EE79B6A2}"/>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82" name="Tekstfelt 1981">
                  <a:extLst>
                    <a:ext uri="{FF2B5EF4-FFF2-40B4-BE49-F238E27FC236}">
                      <a16:creationId xmlns:a16="http://schemas.microsoft.com/office/drawing/2014/main" id="{D88819F0-035E-F5CE-3EA9-0BA12C02ABA5}"/>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3" name="Gruppe 1832">
                <a:extLst>
                  <a:ext uri="{FF2B5EF4-FFF2-40B4-BE49-F238E27FC236}">
                    <a16:creationId xmlns:a16="http://schemas.microsoft.com/office/drawing/2014/main" id="{B28FBB53-B4CC-7DF6-2A16-F46CE5864182}"/>
                  </a:ext>
                </a:extLst>
              </p:cNvPr>
              <p:cNvGrpSpPr/>
              <p:nvPr/>
            </p:nvGrpSpPr>
            <p:grpSpPr>
              <a:xfrm>
                <a:off x="1159795" y="1034606"/>
                <a:ext cx="641389" cy="5216305"/>
                <a:chOff x="2892468" y="1032983"/>
                <a:chExt cx="641389" cy="5216305"/>
              </a:xfrm>
            </p:grpSpPr>
            <p:grpSp>
              <p:nvGrpSpPr>
                <p:cNvPr id="1942" name="Gruppe 1941">
                  <a:extLst>
                    <a:ext uri="{FF2B5EF4-FFF2-40B4-BE49-F238E27FC236}">
                      <a16:creationId xmlns:a16="http://schemas.microsoft.com/office/drawing/2014/main" id="{B5A58842-FFBE-EBBA-18A6-248D871C6C08}"/>
                    </a:ext>
                  </a:extLst>
                </p:cNvPr>
                <p:cNvGrpSpPr/>
                <p:nvPr/>
              </p:nvGrpSpPr>
              <p:grpSpPr>
                <a:xfrm>
                  <a:off x="2892468" y="1032983"/>
                  <a:ext cx="641389" cy="5216305"/>
                  <a:chOff x="3475384" y="1188399"/>
                  <a:chExt cx="641389" cy="5216305"/>
                </a:xfrm>
              </p:grpSpPr>
              <p:sp>
                <p:nvSpPr>
                  <p:cNvPr id="1946" name="Tekstfelt 1945">
                    <a:extLst>
                      <a:ext uri="{FF2B5EF4-FFF2-40B4-BE49-F238E27FC236}">
                        <a16:creationId xmlns:a16="http://schemas.microsoft.com/office/drawing/2014/main" id="{5A6231F5-5EAC-CF5F-CEF9-79A78DD0F0D3}"/>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47" name="Tekstfelt 1946">
                    <a:extLst>
                      <a:ext uri="{FF2B5EF4-FFF2-40B4-BE49-F238E27FC236}">
                        <a16:creationId xmlns:a16="http://schemas.microsoft.com/office/drawing/2014/main" id="{26E7A45E-FF58-DCB1-ED60-B17411622B25}"/>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48" name="Tekstfelt 1947">
                    <a:extLst>
                      <a:ext uri="{FF2B5EF4-FFF2-40B4-BE49-F238E27FC236}">
                        <a16:creationId xmlns:a16="http://schemas.microsoft.com/office/drawing/2014/main" id="{091F4CA9-07EC-B244-31A0-2FE82809D858}"/>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49" name="Tekstfelt 1948">
                    <a:extLst>
                      <a:ext uri="{FF2B5EF4-FFF2-40B4-BE49-F238E27FC236}">
                        <a16:creationId xmlns:a16="http://schemas.microsoft.com/office/drawing/2014/main" id="{B6BAB79B-2877-2D2B-AEBA-F1B3FDBAE0F8}"/>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50" name="Tekstfelt 1949">
                    <a:extLst>
                      <a:ext uri="{FF2B5EF4-FFF2-40B4-BE49-F238E27FC236}">
                        <a16:creationId xmlns:a16="http://schemas.microsoft.com/office/drawing/2014/main" id="{E827C3CB-CB0F-EF1E-24CE-C18ADAC8052A}"/>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51" name="Tekstfelt 1950">
                    <a:extLst>
                      <a:ext uri="{FF2B5EF4-FFF2-40B4-BE49-F238E27FC236}">
                        <a16:creationId xmlns:a16="http://schemas.microsoft.com/office/drawing/2014/main" id="{30F7C13B-0DCE-6F7D-41D5-DEBCA235971C}"/>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52" name="Tekstfelt 1951">
                    <a:extLst>
                      <a:ext uri="{FF2B5EF4-FFF2-40B4-BE49-F238E27FC236}">
                        <a16:creationId xmlns:a16="http://schemas.microsoft.com/office/drawing/2014/main" id="{9E69788B-C3B0-640F-E414-AC36A74107D6}"/>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53" name="Tekstfelt 1952">
                    <a:extLst>
                      <a:ext uri="{FF2B5EF4-FFF2-40B4-BE49-F238E27FC236}">
                        <a16:creationId xmlns:a16="http://schemas.microsoft.com/office/drawing/2014/main" id="{08C4DE35-CB0C-CA90-7296-F9419A73254A}"/>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54" name="Tekstfelt 1953">
                    <a:extLst>
                      <a:ext uri="{FF2B5EF4-FFF2-40B4-BE49-F238E27FC236}">
                        <a16:creationId xmlns:a16="http://schemas.microsoft.com/office/drawing/2014/main" id="{F2FC6512-F033-FAA0-FBCC-97546F756A8D}"/>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55" name="Tekstfelt 1954">
                    <a:extLst>
                      <a:ext uri="{FF2B5EF4-FFF2-40B4-BE49-F238E27FC236}">
                        <a16:creationId xmlns:a16="http://schemas.microsoft.com/office/drawing/2014/main" id="{51E42E96-DCDE-178D-BF90-6376BDE34DDD}"/>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56" name="Tekstfelt 1955">
                    <a:extLst>
                      <a:ext uri="{FF2B5EF4-FFF2-40B4-BE49-F238E27FC236}">
                        <a16:creationId xmlns:a16="http://schemas.microsoft.com/office/drawing/2014/main" id="{5A65550A-BE6B-B6B8-7EB8-0DF0AE0CE78B}"/>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57" name="Tekstfelt 1956">
                    <a:extLst>
                      <a:ext uri="{FF2B5EF4-FFF2-40B4-BE49-F238E27FC236}">
                        <a16:creationId xmlns:a16="http://schemas.microsoft.com/office/drawing/2014/main" id="{972FC65A-D8C0-082C-A31E-AD34292C843D}"/>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58" name="Tekstfelt 1957">
                    <a:extLst>
                      <a:ext uri="{FF2B5EF4-FFF2-40B4-BE49-F238E27FC236}">
                        <a16:creationId xmlns:a16="http://schemas.microsoft.com/office/drawing/2014/main" id="{7C3B6666-612C-C3DC-11A8-73E2153D703E}"/>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59" name="Tekstfelt 1958">
                    <a:extLst>
                      <a:ext uri="{FF2B5EF4-FFF2-40B4-BE49-F238E27FC236}">
                        <a16:creationId xmlns:a16="http://schemas.microsoft.com/office/drawing/2014/main" id="{781F2487-F0F9-1549-71A0-646E7F77B171}"/>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60" name="Tekstfelt 1959">
                    <a:extLst>
                      <a:ext uri="{FF2B5EF4-FFF2-40B4-BE49-F238E27FC236}">
                        <a16:creationId xmlns:a16="http://schemas.microsoft.com/office/drawing/2014/main" id="{CE4C6190-5B31-87F4-45AA-3D17C1940689}"/>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61" name="Tekstfelt 1960">
                    <a:extLst>
                      <a:ext uri="{FF2B5EF4-FFF2-40B4-BE49-F238E27FC236}">
                        <a16:creationId xmlns:a16="http://schemas.microsoft.com/office/drawing/2014/main" id="{AF0307CB-A86A-4209-793C-5153AC215DE2}"/>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62" name="Tekstfelt 1961">
                    <a:extLst>
                      <a:ext uri="{FF2B5EF4-FFF2-40B4-BE49-F238E27FC236}">
                        <a16:creationId xmlns:a16="http://schemas.microsoft.com/office/drawing/2014/main" id="{91A0D9DA-C6DF-364C-4E55-22C0FF9567AD}"/>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63" name="Tekstfelt 1962">
                    <a:extLst>
                      <a:ext uri="{FF2B5EF4-FFF2-40B4-BE49-F238E27FC236}">
                        <a16:creationId xmlns:a16="http://schemas.microsoft.com/office/drawing/2014/main" id="{B3A993CA-FDA1-4083-D96D-6E0AB7D27B32}"/>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64" name="Tekstfelt 1963">
                    <a:extLst>
                      <a:ext uri="{FF2B5EF4-FFF2-40B4-BE49-F238E27FC236}">
                        <a16:creationId xmlns:a16="http://schemas.microsoft.com/office/drawing/2014/main" id="{58B3042F-FD25-8E5F-78A4-A70E0370D191}"/>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65" name="Tekstfelt 1964">
                    <a:extLst>
                      <a:ext uri="{FF2B5EF4-FFF2-40B4-BE49-F238E27FC236}">
                        <a16:creationId xmlns:a16="http://schemas.microsoft.com/office/drawing/2014/main" id="{BA5CAF55-9AB8-76B7-B705-53C0BE68BDF5}"/>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66" name="Tekstfelt 1965">
                    <a:extLst>
                      <a:ext uri="{FF2B5EF4-FFF2-40B4-BE49-F238E27FC236}">
                        <a16:creationId xmlns:a16="http://schemas.microsoft.com/office/drawing/2014/main" id="{D7359300-CBFC-759A-D2CB-F68528785D85}"/>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67" name="Tekstfelt 1966">
                    <a:extLst>
                      <a:ext uri="{FF2B5EF4-FFF2-40B4-BE49-F238E27FC236}">
                        <a16:creationId xmlns:a16="http://schemas.microsoft.com/office/drawing/2014/main" id="{94821A6C-8244-A91A-F9CA-9A95DE3F4CE5}"/>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68" name="Tekstfelt 1967">
                    <a:extLst>
                      <a:ext uri="{FF2B5EF4-FFF2-40B4-BE49-F238E27FC236}">
                        <a16:creationId xmlns:a16="http://schemas.microsoft.com/office/drawing/2014/main" id="{7F0E4EB9-2756-7A6F-64EC-D606804AD803}"/>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69" name="Tekstfelt 1968">
                    <a:extLst>
                      <a:ext uri="{FF2B5EF4-FFF2-40B4-BE49-F238E27FC236}">
                        <a16:creationId xmlns:a16="http://schemas.microsoft.com/office/drawing/2014/main" id="{93E3DCDA-C06D-C6EC-4EA3-78A2815B6037}"/>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70" name="Tekstfelt 1969">
                    <a:extLst>
                      <a:ext uri="{FF2B5EF4-FFF2-40B4-BE49-F238E27FC236}">
                        <a16:creationId xmlns:a16="http://schemas.microsoft.com/office/drawing/2014/main" id="{6097753F-6EBB-529B-D425-0409474C540C}"/>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71" name="Tekstfelt 1970">
                    <a:extLst>
                      <a:ext uri="{FF2B5EF4-FFF2-40B4-BE49-F238E27FC236}">
                        <a16:creationId xmlns:a16="http://schemas.microsoft.com/office/drawing/2014/main" id="{E7E9400C-5B91-DA28-3148-0FA6297FE9F0}"/>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72" name="Tekstfelt 1971">
                    <a:extLst>
                      <a:ext uri="{FF2B5EF4-FFF2-40B4-BE49-F238E27FC236}">
                        <a16:creationId xmlns:a16="http://schemas.microsoft.com/office/drawing/2014/main" id="{98A4FFD7-31A3-CA1F-23E4-D658B61399F9}"/>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73" name="Tekstfelt 1972">
                    <a:extLst>
                      <a:ext uri="{FF2B5EF4-FFF2-40B4-BE49-F238E27FC236}">
                        <a16:creationId xmlns:a16="http://schemas.microsoft.com/office/drawing/2014/main" id="{996E8958-9186-36B3-CF99-4FE1BEC692CB}"/>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74" name="Tekstfelt 1973">
                    <a:extLst>
                      <a:ext uri="{FF2B5EF4-FFF2-40B4-BE49-F238E27FC236}">
                        <a16:creationId xmlns:a16="http://schemas.microsoft.com/office/drawing/2014/main" id="{632A1521-75C1-82FE-325D-516893408D6B}"/>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75" name="Tekstfelt 1974">
                    <a:extLst>
                      <a:ext uri="{FF2B5EF4-FFF2-40B4-BE49-F238E27FC236}">
                        <a16:creationId xmlns:a16="http://schemas.microsoft.com/office/drawing/2014/main" id="{D0DC1222-EEB4-A8C1-F5EA-EF162E527EB4}"/>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76" name="Tekstfelt 1975">
                    <a:extLst>
                      <a:ext uri="{FF2B5EF4-FFF2-40B4-BE49-F238E27FC236}">
                        <a16:creationId xmlns:a16="http://schemas.microsoft.com/office/drawing/2014/main" id="{0726CEF4-4159-ACF8-C0F0-892E3089DEED}"/>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977" name="Tekstfelt 1976">
                    <a:extLst>
                      <a:ext uri="{FF2B5EF4-FFF2-40B4-BE49-F238E27FC236}">
                        <a16:creationId xmlns:a16="http://schemas.microsoft.com/office/drawing/2014/main" id="{4F555A11-1FBA-39E7-33C5-D0F1919F0E5F}"/>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978" name="Tekstfelt 1977">
                    <a:extLst>
                      <a:ext uri="{FF2B5EF4-FFF2-40B4-BE49-F238E27FC236}">
                        <a16:creationId xmlns:a16="http://schemas.microsoft.com/office/drawing/2014/main" id="{8B7091FA-2CB1-E689-98AB-B1F7DE455C56}"/>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43" name="Tekstfelt 1942">
                  <a:extLst>
                    <a:ext uri="{FF2B5EF4-FFF2-40B4-BE49-F238E27FC236}">
                      <a16:creationId xmlns:a16="http://schemas.microsoft.com/office/drawing/2014/main" id="{8CFDD3A9-BAB3-1BCA-ED9F-24EAC6B5FB25}"/>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44" name="Tekstfelt 1943">
                  <a:extLst>
                    <a:ext uri="{FF2B5EF4-FFF2-40B4-BE49-F238E27FC236}">
                      <a16:creationId xmlns:a16="http://schemas.microsoft.com/office/drawing/2014/main" id="{D31FCE8F-313D-0FDA-035D-D89DC5BD5D40}"/>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45" name="Tekstfelt 1944">
                  <a:extLst>
                    <a:ext uri="{FF2B5EF4-FFF2-40B4-BE49-F238E27FC236}">
                      <a16:creationId xmlns:a16="http://schemas.microsoft.com/office/drawing/2014/main" id="{6FC286AC-F80F-ACFC-6DC0-560902C6491D}"/>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4" name="Gruppe 1833">
                <a:extLst>
                  <a:ext uri="{FF2B5EF4-FFF2-40B4-BE49-F238E27FC236}">
                    <a16:creationId xmlns:a16="http://schemas.microsoft.com/office/drawing/2014/main" id="{FD839355-A31A-B7B3-F034-DC486EA80CBB}"/>
                  </a:ext>
                </a:extLst>
              </p:cNvPr>
              <p:cNvGrpSpPr/>
              <p:nvPr/>
            </p:nvGrpSpPr>
            <p:grpSpPr>
              <a:xfrm>
                <a:off x="732574" y="1038389"/>
                <a:ext cx="641389" cy="5216305"/>
                <a:chOff x="2892468" y="1032983"/>
                <a:chExt cx="641389" cy="5216305"/>
              </a:xfrm>
            </p:grpSpPr>
            <p:grpSp>
              <p:nvGrpSpPr>
                <p:cNvPr id="1905" name="Gruppe 1904">
                  <a:extLst>
                    <a:ext uri="{FF2B5EF4-FFF2-40B4-BE49-F238E27FC236}">
                      <a16:creationId xmlns:a16="http://schemas.microsoft.com/office/drawing/2014/main" id="{6A3B31A5-7768-726B-ED01-81CDD2326601}"/>
                    </a:ext>
                  </a:extLst>
                </p:cNvPr>
                <p:cNvGrpSpPr/>
                <p:nvPr/>
              </p:nvGrpSpPr>
              <p:grpSpPr>
                <a:xfrm>
                  <a:off x="2892468" y="1032983"/>
                  <a:ext cx="641389" cy="5216305"/>
                  <a:chOff x="3475384" y="1188399"/>
                  <a:chExt cx="641389" cy="5216305"/>
                </a:xfrm>
              </p:grpSpPr>
              <p:sp>
                <p:nvSpPr>
                  <p:cNvPr id="1909" name="Tekstfelt 1908">
                    <a:extLst>
                      <a:ext uri="{FF2B5EF4-FFF2-40B4-BE49-F238E27FC236}">
                        <a16:creationId xmlns:a16="http://schemas.microsoft.com/office/drawing/2014/main" id="{58A54F5F-775C-583F-74E9-027768A7522F}"/>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10" name="Tekstfelt 1909">
                    <a:extLst>
                      <a:ext uri="{FF2B5EF4-FFF2-40B4-BE49-F238E27FC236}">
                        <a16:creationId xmlns:a16="http://schemas.microsoft.com/office/drawing/2014/main" id="{3DAA955B-D6A9-6A2D-BD06-FA049277FA9E}"/>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11" name="Tekstfelt 1910">
                    <a:extLst>
                      <a:ext uri="{FF2B5EF4-FFF2-40B4-BE49-F238E27FC236}">
                        <a16:creationId xmlns:a16="http://schemas.microsoft.com/office/drawing/2014/main" id="{F7476D97-0586-BD17-246F-2A47F9821FFF}"/>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12" name="Tekstfelt 1911">
                    <a:extLst>
                      <a:ext uri="{FF2B5EF4-FFF2-40B4-BE49-F238E27FC236}">
                        <a16:creationId xmlns:a16="http://schemas.microsoft.com/office/drawing/2014/main" id="{F1729BF9-A658-3053-8078-6BBCCF37B7F8}"/>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13" name="Tekstfelt 1912">
                    <a:extLst>
                      <a:ext uri="{FF2B5EF4-FFF2-40B4-BE49-F238E27FC236}">
                        <a16:creationId xmlns:a16="http://schemas.microsoft.com/office/drawing/2014/main" id="{8806EDBE-3B96-8CED-93B5-8EBBC11E3202}"/>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14" name="Tekstfelt 1913">
                    <a:extLst>
                      <a:ext uri="{FF2B5EF4-FFF2-40B4-BE49-F238E27FC236}">
                        <a16:creationId xmlns:a16="http://schemas.microsoft.com/office/drawing/2014/main" id="{39BFA691-5444-C57B-538E-110222A347B0}"/>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15" name="Tekstfelt 1914">
                    <a:extLst>
                      <a:ext uri="{FF2B5EF4-FFF2-40B4-BE49-F238E27FC236}">
                        <a16:creationId xmlns:a16="http://schemas.microsoft.com/office/drawing/2014/main" id="{F9E96716-48AC-4B03-4453-D87E7D647050}"/>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16" name="Tekstfelt 1915">
                    <a:extLst>
                      <a:ext uri="{FF2B5EF4-FFF2-40B4-BE49-F238E27FC236}">
                        <a16:creationId xmlns:a16="http://schemas.microsoft.com/office/drawing/2014/main" id="{3341BE11-7D19-5C51-B8B1-0DF83C7400F5}"/>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17" name="Tekstfelt 1916">
                    <a:extLst>
                      <a:ext uri="{FF2B5EF4-FFF2-40B4-BE49-F238E27FC236}">
                        <a16:creationId xmlns:a16="http://schemas.microsoft.com/office/drawing/2014/main" id="{E31D54AD-F4D6-40DB-4026-BA2340389DBD}"/>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18" name="Tekstfelt 1917">
                    <a:extLst>
                      <a:ext uri="{FF2B5EF4-FFF2-40B4-BE49-F238E27FC236}">
                        <a16:creationId xmlns:a16="http://schemas.microsoft.com/office/drawing/2014/main" id="{D9BD8D46-60EE-54D1-84E8-6830DFA9311F}"/>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19" name="Tekstfelt 1918">
                    <a:extLst>
                      <a:ext uri="{FF2B5EF4-FFF2-40B4-BE49-F238E27FC236}">
                        <a16:creationId xmlns:a16="http://schemas.microsoft.com/office/drawing/2014/main" id="{C3A8336B-8C0C-6AD3-EF0B-6674E305FF38}"/>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20" name="Tekstfelt 1919">
                    <a:extLst>
                      <a:ext uri="{FF2B5EF4-FFF2-40B4-BE49-F238E27FC236}">
                        <a16:creationId xmlns:a16="http://schemas.microsoft.com/office/drawing/2014/main" id="{270B1C96-EAA0-712D-F76A-77A60959E353}"/>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21" name="Tekstfelt 1920">
                    <a:extLst>
                      <a:ext uri="{FF2B5EF4-FFF2-40B4-BE49-F238E27FC236}">
                        <a16:creationId xmlns:a16="http://schemas.microsoft.com/office/drawing/2014/main" id="{0D7C8C21-B5F3-9F65-CDA0-3092BF57ECD8}"/>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22" name="Tekstfelt 1921">
                    <a:extLst>
                      <a:ext uri="{FF2B5EF4-FFF2-40B4-BE49-F238E27FC236}">
                        <a16:creationId xmlns:a16="http://schemas.microsoft.com/office/drawing/2014/main" id="{3E74C151-D961-CC1C-52CB-97339D2212E5}"/>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23" name="Tekstfelt 1922">
                    <a:extLst>
                      <a:ext uri="{FF2B5EF4-FFF2-40B4-BE49-F238E27FC236}">
                        <a16:creationId xmlns:a16="http://schemas.microsoft.com/office/drawing/2014/main" id="{9A3624C3-8617-2AA6-C049-124A5F739112}"/>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24" name="Tekstfelt 1923">
                    <a:extLst>
                      <a:ext uri="{FF2B5EF4-FFF2-40B4-BE49-F238E27FC236}">
                        <a16:creationId xmlns:a16="http://schemas.microsoft.com/office/drawing/2014/main" id="{C3A8C9A4-36BE-41A9-BE16-71C3D2960AE4}"/>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25" name="Tekstfelt 1924">
                    <a:extLst>
                      <a:ext uri="{FF2B5EF4-FFF2-40B4-BE49-F238E27FC236}">
                        <a16:creationId xmlns:a16="http://schemas.microsoft.com/office/drawing/2014/main" id="{8CD2801D-5FC4-2EB6-0234-51E343FB2C2A}"/>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26" name="Tekstfelt 1925">
                    <a:extLst>
                      <a:ext uri="{FF2B5EF4-FFF2-40B4-BE49-F238E27FC236}">
                        <a16:creationId xmlns:a16="http://schemas.microsoft.com/office/drawing/2014/main" id="{E6B0562E-379B-B63F-827B-93AB25E6A72D}"/>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27" name="Tekstfelt 1926">
                    <a:extLst>
                      <a:ext uri="{FF2B5EF4-FFF2-40B4-BE49-F238E27FC236}">
                        <a16:creationId xmlns:a16="http://schemas.microsoft.com/office/drawing/2014/main" id="{5BC57E30-EAE0-87E5-52A4-E78359F41124}"/>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28" name="Tekstfelt 1927">
                    <a:extLst>
                      <a:ext uri="{FF2B5EF4-FFF2-40B4-BE49-F238E27FC236}">
                        <a16:creationId xmlns:a16="http://schemas.microsoft.com/office/drawing/2014/main" id="{29D0611F-926C-3640-D3BD-A74D1EEEBDD4}"/>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29" name="Tekstfelt 1928">
                    <a:extLst>
                      <a:ext uri="{FF2B5EF4-FFF2-40B4-BE49-F238E27FC236}">
                        <a16:creationId xmlns:a16="http://schemas.microsoft.com/office/drawing/2014/main" id="{680EA1A3-D2A6-1CAC-2AF5-FFE028FB85A0}"/>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30" name="Tekstfelt 1929">
                    <a:extLst>
                      <a:ext uri="{FF2B5EF4-FFF2-40B4-BE49-F238E27FC236}">
                        <a16:creationId xmlns:a16="http://schemas.microsoft.com/office/drawing/2014/main" id="{D65EBDA3-B25B-5597-D994-17C52842DD44}"/>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31" name="Tekstfelt 1930">
                    <a:extLst>
                      <a:ext uri="{FF2B5EF4-FFF2-40B4-BE49-F238E27FC236}">
                        <a16:creationId xmlns:a16="http://schemas.microsoft.com/office/drawing/2014/main" id="{3DFBE3E2-ADDA-B679-C9A9-83005DAD8307}"/>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32" name="Tekstfelt 1931">
                    <a:extLst>
                      <a:ext uri="{FF2B5EF4-FFF2-40B4-BE49-F238E27FC236}">
                        <a16:creationId xmlns:a16="http://schemas.microsoft.com/office/drawing/2014/main" id="{A16C382F-D242-9ADD-8478-EE6090A8A57C}"/>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33" name="Tekstfelt 1932">
                    <a:extLst>
                      <a:ext uri="{FF2B5EF4-FFF2-40B4-BE49-F238E27FC236}">
                        <a16:creationId xmlns:a16="http://schemas.microsoft.com/office/drawing/2014/main" id="{5946187B-9486-9466-B9C4-F6ABCB8E2B2C}"/>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34" name="Tekstfelt 1933">
                    <a:extLst>
                      <a:ext uri="{FF2B5EF4-FFF2-40B4-BE49-F238E27FC236}">
                        <a16:creationId xmlns:a16="http://schemas.microsoft.com/office/drawing/2014/main" id="{C53931CA-8129-EABB-4191-C52BC57E8732}"/>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35" name="Tekstfelt 1934">
                    <a:extLst>
                      <a:ext uri="{FF2B5EF4-FFF2-40B4-BE49-F238E27FC236}">
                        <a16:creationId xmlns:a16="http://schemas.microsoft.com/office/drawing/2014/main" id="{BC0FBA16-2134-4868-32CB-2F92D8C5C0EB}"/>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36" name="Tekstfelt 1935">
                    <a:extLst>
                      <a:ext uri="{FF2B5EF4-FFF2-40B4-BE49-F238E27FC236}">
                        <a16:creationId xmlns:a16="http://schemas.microsoft.com/office/drawing/2014/main" id="{EE65B7CE-EC4D-213D-9821-36EE8D0206BD}"/>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37" name="Tekstfelt 1936">
                    <a:extLst>
                      <a:ext uri="{FF2B5EF4-FFF2-40B4-BE49-F238E27FC236}">
                        <a16:creationId xmlns:a16="http://schemas.microsoft.com/office/drawing/2014/main" id="{6507994F-508F-1DB7-EA8E-62011CF7780F}"/>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38" name="Tekstfelt 1937">
                    <a:extLst>
                      <a:ext uri="{FF2B5EF4-FFF2-40B4-BE49-F238E27FC236}">
                        <a16:creationId xmlns:a16="http://schemas.microsoft.com/office/drawing/2014/main" id="{CE8F15B9-BC12-84F5-8E23-145E5A26612C}"/>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39" name="Tekstfelt 1938">
                    <a:extLst>
                      <a:ext uri="{FF2B5EF4-FFF2-40B4-BE49-F238E27FC236}">
                        <a16:creationId xmlns:a16="http://schemas.microsoft.com/office/drawing/2014/main" id="{5DA01100-8B4D-EEA6-5B3B-129B83A31814}"/>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40" name="Tekstfelt 1939">
                    <a:extLst>
                      <a:ext uri="{FF2B5EF4-FFF2-40B4-BE49-F238E27FC236}">
                        <a16:creationId xmlns:a16="http://schemas.microsoft.com/office/drawing/2014/main" id="{9F428FDB-AF11-D6A5-7032-AAD4C38E29C2}"/>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41" name="Tekstfelt 1940">
                    <a:extLst>
                      <a:ext uri="{FF2B5EF4-FFF2-40B4-BE49-F238E27FC236}">
                        <a16:creationId xmlns:a16="http://schemas.microsoft.com/office/drawing/2014/main" id="{D528269A-5976-D626-48F3-0CF624CE44BC}"/>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906" name="Tekstfelt 1905">
                  <a:extLst>
                    <a:ext uri="{FF2B5EF4-FFF2-40B4-BE49-F238E27FC236}">
                      <a16:creationId xmlns:a16="http://schemas.microsoft.com/office/drawing/2014/main" id="{55E80C8C-3EC2-18BA-3457-F4DC1373EDF3}"/>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07" name="Tekstfelt 1906">
                  <a:extLst>
                    <a:ext uri="{FF2B5EF4-FFF2-40B4-BE49-F238E27FC236}">
                      <a16:creationId xmlns:a16="http://schemas.microsoft.com/office/drawing/2014/main" id="{A741CB37-BF70-94C3-2664-F2816EFE862E}"/>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08" name="Tekstfelt 1907">
                  <a:extLst>
                    <a:ext uri="{FF2B5EF4-FFF2-40B4-BE49-F238E27FC236}">
                      <a16:creationId xmlns:a16="http://schemas.microsoft.com/office/drawing/2014/main" id="{BA86E40B-DDBC-7F82-DD78-761948F920E1}"/>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5" name="Gruppe 1834">
                <a:extLst>
                  <a:ext uri="{FF2B5EF4-FFF2-40B4-BE49-F238E27FC236}">
                    <a16:creationId xmlns:a16="http://schemas.microsoft.com/office/drawing/2014/main" id="{12AC4CAB-C892-9F8E-1CFC-30BDA1576471}"/>
                  </a:ext>
                </a:extLst>
              </p:cNvPr>
              <p:cNvGrpSpPr/>
              <p:nvPr/>
            </p:nvGrpSpPr>
            <p:grpSpPr>
              <a:xfrm>
                <a:off x="286844" y="1475337"/>
                <a:ext cx="641389" cy="4783755"/>
                <a:chOff x="2892468" y="1465533"/>
                <a:chExt cx="641389" cy="4783755"/>
              </a:xfrm>
            </p:grpSpPr>
            <p:grpSp>
              <p:nvGrpSpPr>
                <p:cNvPr id="1871" name="Gruppe 1870">
                  <a:extLst>
                    <a:ext uri="{FF2B5EF4-FFF2-40B4-BE49-F238E27FC236}">
                      <a16:creationId xmlns:a16="http://schemas.microsoft.com/office/drawing/2014/main" id="{B94414AF-053A-0A69-857E-369DC4919D27}"/>
                    </a:ext>
                  </a:extLst>
                </p:cNvPr>
                <p:cNvGrpSpPr/>
                <p:nvPr/>
              </p:nvGrpSpPr>
              <p:grpSpPr>
                <a:xfrm>
                  <a:off x="2892468" y="1465533"/>
                  <a:ext cx="641389" cy="4783755"/>
                  <a:chOff x="3475384" y="1620949"/>
                  <a:chExt cx="641389" cy="4783755"/>
                </a:xfrm>
              </p:grpSpPr>
              <p:sp>
                <p:nvSpPr>
                  <p:cNvPr id="1875" name="Tekstfelt 1874">
                    <a:extLst>
                      <a:ext uri="{FF2B5EF4-FFF2-40B4-BE49-F238E27FC236}">
                        <a16:creationId xmlns:a16="http://schemas.microsoft.com/office/drawing/2014/main" id="{D8366996-B347-56BE-F164-C666929CC499}"/>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76" name="Tekstfelt 1875">
                    <a:extLst>
                      <a:ext uri="{FF2B5EF4-FFF2-40B4-BE49-F238E27FC236}">
                        <a16:creationId xmlns:a16="http://schemas.microsoft.com/office/drawing/2014/main" id="{ACD79346-F774-461F-9E00-2EB76D7B6EA7}"/>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77" name="Tekstfelt 1876">
                    <a:extLst>
                      <a:ext uri="{FF2B5EF4-FFF2-40B4-BE49-F238E27FC236}">
                        <a16:creationId xmlns:a16="http://schemas.microsoft.com/office/drawing/2014/main" id="{4DBC232D-8C63-62CA-4D64-6104ABB53401}"/>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78" name="Tekstfelt 1877">
                    <a:extLst>
                      <a:ext uri="{FF2B5EF4-FFF2-40B4-BE49-F238E27FC236}">
                        <a16:creationId xmlns:a16="http://schemas.microsoft.com/office/drawing/2014/main" id="{C7B09B89-6836-B0F9-DDCE-FCC651CE0BB1}"/>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79" name="Tekstfelt 1878">
                    <a:extLst>
                      <a:ext uri="{FF2B5EF4-FFF2-40B4-BE49-F238E27FC236}">
                        <a16:creationId xmlns:a16="http://schemas.microsoft.com/office/drawing/2014/main" id="{BA0D43BD-7D36-001E-DABA-8AD77F748405}"/>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80" name="Tekstfelt 1879">
                    <a:extLst>
                      <a:ext uri="{FF2B5EF4-FFF2-40B4-BE49-F238E27FC236}">
                        <a16:creationId xmlns:a16="http://schemas.microsoft.com/office/drawing/2014/main" id="{92D92073-9C0D-EEDD-7805-9F5BB0582FBA}"/>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81" name="Tekstfelt 1880">
                    <a:extLst>
                      <a:ext uri="{FF2B5EF4-FFF2-40B4-BE49-F238E27FC236}">
                        <a16:creationId xmlns:a16="http://schemas.microsoft.com/office/drawing/2014/main" id="{8CD03074-DF57-EB2B-51AD-75812D858C29}"/>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82" name="Tekstfelt 1881">
                    <a:extLst>
                      <a:ext uri="{FF2B5EF4-FFF2-40B4-BE49-F238E27FC236}">
                        <a16:creationId xmlns:a16="http://schemas.microsoft.com/office/drawing/2014/main" id="{AE7B86A6-E42C-F003-B1BE-D607AF3581A8}"/>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83" name="Tekstfelt 1882">
                    <a:extLst>
                      <a:ext uri="{FF2B5EF4-FFF2-40B4-BE49-F238E27FC236}">
                        <a16:creationId xmlns:a16="http://schemas.microsoft.com/office/drawing/2014/main" id="{A9FFC646-7EF0-8884-7186-F6C1A111EE7D}"/>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84" name="Tekstfelt 1883">
                    <a:extLst>
                      <a:ext uri="{FF2B5EF4-FFF2-40B4-BE49-F238E27FC236}">
                        <a16:creationId xmlns:a16="http://schemas.microsoft.com/office/drawing/2014/main" id="{8CEEB079-FFAB-5C38-4C16-3035C8C00D47}"/>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85" name="Tekstfelt 1884">
                    <a:extLst>
                      <a:ext uri="{FF2B5EF4-FFF2-40B4-BE49-F238E27FC236}">
                        <a16:creationId xmlns:a16="http://schemas.microsoft.com/office/drawing/2014/main" id="{C4541AB1-BEC1-45DA-5B36-B39CED19E751}"/>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86" name="Tekstfelt 1885">
                    <a:extLst>
                      <a:ext uri="{FF2B5EF4-FFF2-40B4-BE49-F238E27FC236}">
                        <a16:creationId xmlns:a16="http://schemas.microsoft.com/office/drawing/2014/main" id="{657E0105-1C79-79E9-2AF5-5AF7D2035134}"/>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87" name="Tekstfelt 1886">
                    <a:extLst>
                      <a:ext uri="{FF2B5EF4-FFF2-40B4-BE49-F238E27FC236}">
                        <a16:creationId xmlns:a16="http://schemas.microsoft.com/office/drawing/2014/main" id="{436994CB-6EFA-EC40-3421-DD03B35B9B43}"/>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88" name="Tekstfelt 1887">
                    <a:extLst>
                      <a:ext uri="{FF2B5EF4-FFF2-40B4-BE49-F238E27FC236}">
                        <a16:creationId xmlns:a16="http://schemas.microsoft.com/office/drawing/2014/main" id="{86A981E2-83D2-C52F-51F2-9C7A1177E6E8}"/>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89" name="Tekstfelt 1888">
                    <a:extLst>
                      <a:ext uri="{FF2B5EF4-FFF2-40B4-BE49-F238E27FC236}">
                        <a16:creationId xmlns:a16="http://schemas.microsoft.com/office/drawing/2014/main" id="{29EE8801-AC45-B01A-101C-49ACD98882EB}"/>
                      </a:ext>
                    </a:extLst>
                  </p:cNvPr>
                  <p:cNvSpPr txBox="1"/>
                  <p:nvPr/>
                </p:nvSpPr>
                <p:spPr>
                  <a:xfrm>
                    <a:off x="3502242" y="3790057"/>
                    <a:ext cx="518091"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90" name="Tekstfelt 1889">
                    <a:extLst>
                      <a:ext uri="{FF2B5EF4-FFF2-40B4-BE49-F238E27FC236}">
                        <a16:creationId xmlns:a16="http://schemas.microsoft.com/office/drawing/2014/main" id="{0E07B7CE-1D24-2F3D-D33E-8E5CD3DF53D2}"/>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91" name="Tekstfelt 1890">
                    <a:extLst>
                      <a:ext uri="{FF2B5EF4-FFF2-40B4-BE49-F238E27FC236}">
                        <a16:creationId xmlns:a16="http://schemas.microsoft.com/office/drawing/2014/main" id="{2889B538-C0DF-5D7E-04E0-88EDC3B9B0F9}"/>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92" name="Tekstfelt 1891">
                    <a:extLst>
                      <a:ext uri="{FF2B5EF4-FFF2-40B4-BE49-F238E27FC236}">
                        <a16:creationId xmlns:a16="http://schemas.microsoft.com/office/drawing/2014/main" id="{62576B7D-0D98-1519-9D85-07B97FA4EE81}"/>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93" name="Tekstfelt 1892">
                    <a:extLst>
                      <a:ext uri="{FF2B5EF4-FFF2-40B4-BE49-F238E27FC236}">
                        <a16:creationId xmlns:a16="http://schemas.microsoft.com/office/drawing/2014/main" id="{64858D75-2622-3A73-FA26-D37726E8BCF2}"/>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94" name="Tekstfelt 1893">
                    <a:extLst>
                      <a:ext uri="{FF2B5EF4-FFF2-40B4-BE49-F238E27FC236}">
                        <a16:creationId xmlns:a16="http://schemas.microsoft.com/office/drawing/2014/main" id="{345F4353-46EC-769B-3319-E0181FBF4B83}"/>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95" name="Tekstfelt 1894">
                    <a:extLst>
                      <a:ext uri="{FF2B5EF4-FFF2-40B4-BE49-F238E27FC236}">
                        <a16:creationId xmlns:a16="http://schemas.microsoft.com/office/drawing/2014/main" id="{B8E6CBAB-EAE8-0FE6-95FE-4CE2AF7F98B4}"/>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96" name="Tekstfelt 1895">
                    <a:extLst>
                      <a:ext uri="{FF2B5EF4-FFF2-40B4-BE49-F238E27FC236}">
                        <a16:creationId xmlns:a16="http://schemas.microsoft.com/office/drawing/2014/main" id="{42A9EA87-5F61-90A3-E9DA-25C0FA49A469}"/>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97" name="Tekstfelt 1896">
                    <a:extLst>
                      <a:ext uri="{FF2B5EF4-FFF2-40B4-BE49-F238E27FC236}">
                        <a16:creationId xmlns:a16="http://schemas.microsoft.com/office/drawing/2014/main" id="{430EEB0B-D5D5-EE6C-460A-A9D691DD4F88}"/>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98" name="Tekstfelt 1897">
                    <a:extLst>
                      <a:ext uri="{FF2B5EF4-FFF2-40B4-BE49-F238E27FC236}">
                        <a16:creationId xmlns:a16="http://schemas.microsoft.com/office/drawing/2014/main" id="{B3E9F86C-8A96-2FB5-500B-5A42632945F7}"/>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99" name="Tekstfelt 1898">
                    <a:extLst>
                      <a:ext uri="{FF2B5EF4-FFF2-40B4-BE49-F238E27FC236}">
                        <a16:creationId xmlns:a16="http://schemas.microsoft.com/office/drawing/2014/main" id="{1A690C70-F278-6D2B-A1A6-9533269594B8}"/>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00" name="Tekstfelt 1899">
                    <a:extLst>
                      <a:ext uri="{FF2B5EF4-FFF2-40B4-BE49-F238E27FC236}">
                        <a16:creationId xmlns:a16="http://schemas.microsoft.com/office/drawing/2014/main" id="{269548B3-E913-6844-1553-147B37C8830C}"/>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01" name="Tekstfelt 1900">
                    <a:extLst>
                      <a:ext uri="{FF2B5EF4-FFF2-40B4-BE49-F238E27FC236}">
                        <a16:creationId xmlns:a16="http://schemas.microsoft.com/office/drawing/2014/main" id="{5540BA66-6646-F4ED-4821-87D55D38D3AF}"/>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02" name="Tekstfelt 1901">
                    <a:extLst>
                      <a:ext uri="{FF2B5EF4-FFF2-40B4-BE49-F238E27FC236}">
                        <a16:creationId xmlns:a16="http://schemas.microsoft.com/office/drawing/2014/main" id="{D80841FD-A039-4B20-ED71-8E89D51CFA5A}"/>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03" name="Tekstfelt 1902">
                    <a:extLst>
                      <a:ext uri="{FF2B5EF4-FFF2-40B4-BE49-F238E27FC236}">
                        <a16:creationId xmlns:a16="http://schemas.microsoft.com/office/drawing/2014/main" id="{4C81D05F-7E3F-84BF-437B-96940EAE0280}"/>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04" name="Tekstfelt 1903">
                    <a:extLst>
                      <a:ext uri="{FF2B5EF4-FFF2-40B4-BE49-F238E27FC236}">
                        <a16:creationId xmlns:a16="http://schemas.microsoft.com/office/drawing/2014/main" id="{BBA56851-A4FD-14C7-95BA-0FA3933696EE}"/>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72" name="Tekstfelt 1871">
                  <a:extLst>
                    <a:ext uri="{FF2B5EF4-FFF2-40B4-BE49-F238E27FC236}">
                      <a16:creationId xmlns:a16="http://schemas.microsoft.com/office/drawing/2014/main" id="{8C6B882E-065D-11E6-B58E-5DD691B83C98}"/>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73" name="Tekstfelt 1872">
                  <a:extLst>
                    <a:ext uri="{FF2B5EF4-FFF2-40B4-BE49-F238E27FC236}">
                      <a16:creationId xmlns:a16="http://schemas.microsoft.com/office/drawing/2014/main" id="{200EB615-5CA9-9C66-EAEA-240668CF089A}"/>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74" name="Tekstfelt 1873">
                  <a:extLst>
                    <a:ext uri="{FF2B5EF4-FFF2-40B4-BE49-F238E27FC236}">
                      <a16:creationId xmlns:a16="http://schemas.microsoft.com/office/drawing/2014/main" id="{76D0F594-AC4B-E7E0-8EA1-D7FB78810E10}"/>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6" name="Gruppe 1835">
                <a:extLst>
                  <a:ext uri="{FF2B5EF4-FFF2-40B4-BE49-F238E27FC236}">
                    <a16:creationId xmlns:a16="http://schemas.microsoft.com/office/drawing/2014/main" id="{ABD18B1B-FF70-CE0B-B051-ED026E93A0FD}"/>
                  </a:ext>
                </a:extLst>
              </p:cNvPr>
              <p:cNvGrpSpPr/>
              <p:nvPr/>
            </p:nvGrpSpPr>
            <p:grpSpPr>
              <a:xfrm>
                <a:off x="-136438" y="1476215"/>
                <a:ext cx="641389" cy="4783755"/>
                <a:chOff x="2892468" y="1465533"/>
                <a:chExt cx="641389" cy="4783755"/>
              </a:xfrm>
            </p:grpSpPr>
            <p:grpSp>
              <p:nvGrpSpPr>
                <p:cNvPr id="1837" name="Gruppe 1836">
                  <a:extLst>
                    <a:ext uri="{FF2B5EF4-FFF2-40B4-BE49-F238E27FC236}">
                      <a16:creationId xmlns:a16="http://schemas.microsoft.com/office/drawing/2014/main" id="{870A8FBA-BF52-7E6B-482D-968215C7D550}"/>
                    </a:ext>
                  </a:extLst>
                </p:cNvPr>
                <p:cNvGrpSpPr/>
                <p:nvPr/>
              </p:nvGrpSpPr>
              <p:grpSpPr>
                <a:xfrm>
                  <a:off x="2892468" y="1465533"/>
                  <a:ext cx="641389" cy="4783755"/>
                  <a:chOff x="3475384" y="1620949"/>
                  <a:chExt cx="641389" cy="4783755"/>
                </a:xfrm>
              </p:grpSpPr>
              <p:sp>
                <p:nvSpPr>
                  <p:cNvPr id="1841" name="Tekstfelt 1840">
                    <a:extLst>
                      <a:ext uri="{FF2B5EF4-FFF2-40B4-BE49-F238E27FC236}">
                        <a16:creationId xmlns:a16="http://schemas.microsoft.com/office/drawing/2014/main" id="{12C27646-2056-09A8-D862-2D96412A392E}"/>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42" name="Tekstfelt 1841">
                    <a:extLst>
                      <a:ext uri="{FF2B5EF4-FFF2-40B4-BE49-F238E27FC236}">
                        <a16:creationId xmlns:a16="http://schemas.microsoft.com/office/drawing/2014/main" id="{321D8BF6-0393-0263-3ABF-F9B40C8DB7E0}"/>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43" name="Tekstfelt 1842">
                    <a:extLst>
                      <a:ext uri="{FF2B5EF4-FFF2-40B4-BE49-F238E27FC236}">
                        <a16:creationId xmlns:a16="http://schemas.microsoft.com/office/drawing/2014/main" id="{C868A29A-7CEA-1CC5-B717-F1E429C12D64}"/>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44" name="Tekstfelt 1843">
                    <a:extLst>
                      <a:ext uri="{FF2B5EF4-FFF2-40B4-BE49-F238E27FC236}">
                        <a16:creationId xmlns:a16="http://schemas.microsoft.com/office/drawing/2014/main" id="{95361E58-444D-0ABD-DC9E-BD194356A6AE}"/>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45" name="Tekstfelt 1844">
                    <a:extLst>
                      <a:ext uri="{FF2B5EF4-FFF2-40B4-BE49-F238E27FC236}">
                        <a16:creationId xmlns:a16="http://schemas.microsoft.com/office/drawing/2014/main" id="{43BC513D-7D8D-5BDA-0EB7-EBCA90256F7D}"/>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46" name="Tekstfelt 1845">
                    <a:extLst>
                      <a:ext uri="{FF2B5EF4-FFF2-40B4-BE49-F238E27FC236}">
                        <a16:creationId xmlns:a16="http://schemas.microsoft.com/office/drawing/2014/main" id="{CF0E7356-9FC6-DA8E-7B66-DDADEB8D07FC}"/>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47" name="Tekstfelt 1846">
                    <a:extLst>
                      <a:ext uri="{FF2B5EF4-FFF2-40B4-BE49-F238E27FC236}">
                        <a16:creationId xmlns:a16="http://schemas.microsoft.com/office/drawing/2014/main" id="{92841BE2-935B-D248-0AE1-C167E03BD948}"/>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48" name="Tekstfelt 1847">
                    <a:extLst>
                      <a:ext uri="{FF2B5EF4-FFF2-40B4-BE49-F238E27FC236}">
                        <a16:creationId xmlns:a16="http://schemas.microsoft.com/office/drawing/2014/main" id="{93C9BED5-5D82-C2DF-518F-48C5CF584D03}"/>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49" name="Tekstfelt 1848">
                    <a:extLst>
                      <a:ext uri="{FF2B5EF4-FFF2-40B4-BE49-F238E27FC236}">
                        <a16:creationId xmlns:a16="http://schemas.microsoft.com/office/drawing/2014/main" id="{C3A3C6A4-0E9B-689B-B74A-C3589DEFCAB3}"/>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50" name="Tekstfelt 1849">
                    <a:extLst>
                      <a:ext uri="{FF2B5EF4-FFF2-40B4-BE49-F238E27FC236}">
                        <a16:creationId xmlns:a16="http://schemas.microsoft.com/office/drawing/2014/main" id="{356926A0-32BD-1F03-5FE9-436736E6082C}"/>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51" name="Tekstfelt 1850">
                    <a:extLst>
                      <a:ext uri="{FF2B5EF4-FFF2-40B4-BE49-F238E27FC236}">
                        <a16:creationId xmlns:a16="http://schemas.microsoft.com/office/drawing/2014/main" id="{0F292BD2-450C-84D0-6402-5A861A79909E}"/>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52" name="Tekstfelt 1851">
                    <a:extLst>
                      <a:ext uri="{FF2B5EF4-FFF2-40B4-BE49-F238E27FC236}">
                        <a16:creationId xmlns:a16="http://schemas.microsoft.com/office/drawing/2014/main" id="{442A97CC-13DE-21EF-D5A4-BC2E8C86E615}"/>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53" name="Tekstfelt 1852">
                    <a:extLst>
                      <a:ext uri="{FF2B5EF4-FFF2-40B4-BE49-F238E27FC236}">
                        <a16:creationId xmlns:a16="http://schemas.microsoft.com/office/drawing/2014/main" id="{B3E535E1-CC63-F38A-9129-510C3480CB03}"/>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54" name="Tekstfelt 1853">
                    <a:extLst>
                      <a:ext uri="{FF2B5EF4-FFF2-40B4-BE49-F238E27FC236}">
                        <a16:creationId xmlns:a16="http://schemas.microsoft.com/office/drawing/2014/main" id="{A561A700-E6FA-42C4-7083-16C5FCA8C23B}"/>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55" name="Tekstfelt 1854">
                    <a:extLst>
                      <a:ext uri="{FF2B5EF4-FFF2-40B4-BE49-F238E27FC236}">
                        <a16:creationId xmlns:a16="http://schemas.microsoft.com/office/drawing/2014/main" id="{6E4EEA2D-DB4D-9C55-5BF3-B2F6D7556462}"/>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56" name="Tekstfelt 1855">
                    <a:extLst>
                      <a:ext uri="{FF2B5EF4-FFF2-40B4-BE49-F238E27FC236}">
                        <a16:creationId xmlns:a16="http://schemas.microsoft.com/office/drawing/2014/main" id="{26BE9960-6FFD-2B8A-D3C0-CA3184B20644}"/>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57" name="Tekstfelt 1856">
                    <a:extLst>
                      <a:ext uri="{FF2B5EF4-FFF2-40B4-BE49-F238E27FC236}">
                        <a16:creationId xmlns:a16="http://schemas.microsoft.com/office/drawing/2014/main" id="{AB4A28F6-53C7-646D-08F7-EC3493CE7426}"/>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58" name="Tekstfelt 1857">
                    <a:extLst>
                      <a:ext uri="{FF2B5EF4-FFF2-40B4-BE49-F238E27FC236}">
                        <a16:creationId xmlns:a16="http://schemas.microsoft.com/office/drawing/2014/main" id="{B020504D-4BB4-CB7F-330F-201DCF350D92}"/>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59" name="Tekstfelt 1858">
                    <a:extLst>
                      <a:ext uri="{FF2B5EF4-FFF2-40B4-BE49-F238E27FC236}">
                        <a16:creationId xmlns:a16="http://schemas.microsoft.com/office/drawing/2014/main" id="{E7D965CA-F4C4-2036-8919-E3D6E9B9D6A4}"/>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60" name="Tekstfelt 1859">
                    <a:extLst>
                      <a:ext uri="{FF2B5EF4-FFF2-40B4-BE49-F238E27FC236}">
                        <a16:creationId xmlns:a16="http://schemas.microsoft.com/office/drawing/2014/main" id="{299BE3AA-BB3B-00CC-D601-E3253595D2CB}"/>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61" name="Tekstfelt 1860">
                    <a:extLst>
                      <a:ext uri="{FF2B5EF4-FFF2-40B4-BE49-F238E27FC236}">
                        <a16:creationId xmlns:a16="http://schemas.microsoft.com/office/drawing/2014/main" id="{65746A44-9DAB-E600-CC2D-C6422C5BB515}"/>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62" name="Tekstfelt 1861">
                    <a:extLst>
                      <a:ext uri="{FF2B5EF4-FFF2-40B4-BE49-F238E27FC236}">
                        <a16:creationId xmlns:a16="http://schemas.microsoft.com/office/drawing/2014/main" id="{A3DD7350-C361-8A73-E6EE-B13F7D8BE660}"/>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63" name="Tekstfelt 1862">
                    <a:extLst>
                      <a:ext uri="{FF2B5EF4-FFF2-40B4-BE49-F238E27FC236}">
                        <a16:creationId xmlns:a16="http://schemas.microsoft.com/office/drawing/2014/main" id="{DB386508-A4AA-9253-D5C4-F5CF6660BB4C}"/>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64" name="Tekstfelt 1863">
                    <a:extLst>
                      <a:ext uri="{FF2B5EF4-FFF2-40B4-BE49-F238E27FC236}">
                        <a16:creationId xmlns:a16="http://schemas.microsoft.com/office/drawing/2014/main" id="{E8E11593-3F10-DA16-CBEF-911659736A3F}"/>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65" name="Tekstfelt 1864">
                    <a:extLst>
                      <a:ext uri="{FF2B5EF4-FFF2-40B4-BE49-F238E27FC236}">
                        <a16:creationId xmlns:a16="http://schemas.microsoft.com/office/drawing/2014/main" id="{64542673-3D74-73CB-7FB6-FFFCF6902E8F}"/>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66" name="Tekstfelt 1865">
                    <a:extLst>
                      <a:ext uri="{FF2B5EF4-FFF2-40B4-BE49-F238E27FC236}">
                        <a16:creationId xmlns:a16="http://schemas.microsoft.com/office/drawing/2014/main" id="{1E643799-5E4A-8F6A-904F-F0DE94FA4E67}"/>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67" name="Tekstfelt 1866">
                    <a:extLst>
                      <a:ext uri="{FF2B5EF4-FFF2-40B4-BE49-F238E27FC236}">
                        <a16:creationId xmlns:a16="http://schemas.microsoft.com/office/drawing/2014/main" id="{7AF53150-733E-7F7C-64C9-C553DB0EAC48}"/>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868" name="Tekstfelt 1867">
                    <a:extLst>
                      <a:ext uri="{FF2B5EF4-FFF2-40B4-BE49-F238E27FC236}">
                        <a16:creationId xmlns:a16="http://schemas.microsoft.com/office/drawing/2014/main" id="{621F0BBB-1948-0254-63DC-43E679047B43}"/>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869" name="Tekstfelt 1868">
                    <a:extLst>
                      <a:ext uri="{FF2B5EF4-FFF2-40B4-BE49-F238E27FC236}">
                        <a16:creationId xmlns:a16="http://schemas.microsoft.com/office/drawing/2014/main" id="{4C1B40B4-85A5-2F2D-6591-4B796A4EB2AF}"/>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870" name="Tekstfelt 1869">
                    <a:extLst>
                      <a:ext uri="{FF2B5EF4-FFF2-40B4-BE49-F238E27FC236}">
                        <a16:creationId xmlns:a16="http://schemas.microsoft.com/office/drawing/2014/main" id="{EF61CD60-B085-80AC-C90D-8CE1BCEC0590}"/>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38" name="Tekstfelt 1837">
                  <a:extLst>
                    <a:ext uri="{FF2B5EF4-FFF2-40B4-BE49-F238E27FC236}">
                      <a16:creationId xmlns:a16="http://schemas.microsoft.com/office/drawing/2014/main" id="{3B41C912-8F00-5EAD-5819-E84C2DCC4565}"/>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39" name="Tekstfelt 1838">
                  <a:extLst>
                    <a:ext uri="{FF2B5EF4-FFF2-40B4-BE49-F238E27FC236}">
                      <a16:creationId xmlns:a16="http://schemas.microsoft.com/office/drawing/2014/main" id="{B19720ED-88D4-8314-BBE6-28CC5467B3B8}"/>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40" name="Tekstfelt 1839">
                  <a:extLst>
                    <a:ext uri="{FF2B5EF4-FFF2-40B4-BE49-F238E27FC236}">
                      <a16:creationId xmlns:a16="http://schemas.microsoft.com/office/drawing/2014/main" id="{0F15389A-DDF3-19EC-02C8-ECCB47588ED6}"/>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grpSp>
          <p:nvGrpSpPr>
            <p:cNvPr id="1643" name="Gruppe 1642">
              <a:extLst>
                <a:ext uri="{FF2B5EF4-FFF2-40B4-BE49-F238E27FC236}">
                  <a16:creationId xmlns:a16="http://schemas.microsoft.com/office/drawing/2014/main" id="{773E8D3A-8CB9-ED41-E9A4-65017487C5AF}"/>
                </a:ext>
              </a:extLst>
            </p:cNvPr>
            <p:cNvGrpSpPr/>
            <p:nvPr/>
          </p:nvGrpSpPr>
          <p:grpSpPr>
            <a:xfrm>
              <a:off x="5963854" y="1104575"/>
              <a:ext cx="370381" cy="4993054"/>
              <a:chOff x="2872610" y="306025"/>
              <a:chExt cx="370381" cy="4993054"/>
            </a:xfrm>
          </p:grpSpPr>
          <p:grpSp>
            <p:nvGrpSpPr>
              <p:cNvPr id="1796" name="Gruppe 1795">
                <a:extLst>
                  <a:ext uri="{FF2B5EF4-FFF2-40B4-BE49-F238E27FC236}">
                    <a16:creationId xmlns:a16="http://schemas.microsoft.com/office/drawing/2014/main" id="{952DFA55-74E7-DB36-B8D8-16DE05F264E2}"/>
                  </a:ext>
                </a:extLst>
              </p:cNvPr>
              <p:cNvGrpSpPr/>
              <p:nvPr/>
            </p:nvGrpSpPr>
            <p:grpSpPr>
              <a:xfrm>
                <a:off x="2872610" y="306025"/>
                <a:ext cx="370381" cy="4993054"/>
                <a:chOff x="3456275" y="891802"/>
                <a:chExt cx="370381" cy="4993054"/>
              </a:xfrm>
            </p:grpSpPr>
            <p:sp>
              <p:nvSpPr>
                <p:cNvPr id="1798" name="Tekstfelt 1797">
                  <a:extLst>
                    <a:ext uri="{FF2B5EF4-FFF2-40B4-BE49-F238E27FC236}">
                      <a16:creationId xmlns:a16="http://schemas.microsoft.com/office/drawing/2014/main" id="{0CC5DBB2-15B0-82A7-1067-5FAA75F7EB8C}"/>
                    </a:ext>
                  </a:extLst>
                </p:cNvPr>
                <p:cNvSpPr txBox="1"/>
                <p:nvPr/>
              </p:nvSpPr>
              <p:spPr>
                <a:xfrm>
                  <a:off x="3456275" y="891802"/>
                  <a:ext cx="348172" cy="215444"/>
                </a:xfrm>
                <a:prstGeom prst="rect">
                  <a:avLst/>
                </a:prstGeom>
                <a:noFill/>
              </p:spPr>
              <p:txBody>
                <a:bodyPr wrap="none" rtlCol="0">
                  <a:spAutoFit/>
                </a:bodyPr>
                <a:lstStyle/>
                <a:p>
                  <a:r>
                    <a:rPr lang="da-DK" sz="800" dirty="0"/>
                    <a:t>229</a:t>
                  </a:r>
                </a:p>
              </p:txBody>
            </p:sp>
            <p:sp>
              <p:nvSpPr>
                <p:cNvPr id="1799" name="Tekstfelt 1798">
                  <a:extLst>
                    <a:ext uri="{FF2B5EF4-FFF2-40B4-BE49-F238E27FC236}">
                      <a16:creationId xmlns:a16="http://schemas.microsoft.com/office/drawing/2014/main" id="{8C360D5B-F0C0-7650-AF53-8289B94F410A}"/>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800" name="Tekstfelt 1799">
                  <a:extLst>
                    <a:ext uri="{FF2B5EF4-FFF2-40B4-BE49-F238E27FC236}">
                      <a16:creationId xmlns:a16="http://schemas.microsoft.com/office/drawing/2014/main" id="{FF9D2D36-C000-5473-4D3D-5446D3D4633D}"/>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801" name="Tekstfelt 1800">
                  <a:extLst>
                    <a:ext uri="{FF2B5EF4-FFF2-40B4-BE49-F238E27FC236}">
                      <a16:creationId xmlns:a16="http://schemas.microsoft.com/office/drawing/2014/main" id="{5BCE9283-2DC9-B576-9D77-946462906E7E}"/>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802" name="Tekstfelt 1801">
                  <a:extLst>
                    <a:ext uri="{FF2B5EF4-FFF2-40B4-BE49-F238E27FC236}">
                      <a16:creationId xmlns:a16="http://schemas.microsoft.com/office/drawing/2014/main" id="{ACEFC0C6-AB5B-5C69-56E5-7C49653C0541}"/>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803" name="Tekstfelt 1802">
                  <a:extLst>
                    <a:ext uri="{FF2B5EF4-FFF2-40B4-BE49-F238E27FC236}">
                      <a16:creationId xmlns:a16="http://schemas.microsoft.com/office/drawing/2014/main" id="{210C66A2-8A20-4D8E-9AC3-6F3B8086E226}"/>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804" name="Tekstfelt 1803">
                  <a:extLst>
                    <a:ext uri="{FF2B5EF4-FFF2-40B4-BE49-F238E27FC236}">
                      <a16:creationId xmlns:a16="http://schemas.microsoft.com/office/drawing/2014/main" id="{BFCA7F0B-EF5E-076D-3DC8-CB51690611BC}"/>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805" name="Tekstfelt 1804">
                  <a:extLst>
                    <a:ext uri="{FF2B5EF4-FFF2-40B4-BE49-F238E27FC236}">
                      <a16:creationId xmlns:a16="http://schemas.microsoft.com/office/drawing/2014/main" id="{0BCCA1A6-28D5-8C40-6DFA-26D215B8D75C}"/>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806" name="Tekstfelt 1805">
                  <a:extLst>
                    <a:ext uri="{FF2B5EF4-FFF2-40B4-BE49-F238E27FC236}">
                      <a16:creationId xmlns:a16="http://schemas.microsoft.com/office/drawing/2014/main" id="{0971BC1F-B0A6-625B-FDB5-F73A355600CF}"/>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807" name="Tekstfelt 1806">
                  <a:extLst>
                    <a:ext uri="{FF2B5EF4-FFF2-40B4-BE49-F238E27FC236}">
                      <a16:creationId xmlns:a16="http://schemas.microsoft.com/office/drawing/2014/main" id="{F259E7B9-B3B5-61E1-DAFA-8A96D9DCBD1D}"/>
                    </a:ext>
                  </a:extLst>
                </p:cNvPr>
                <p:cNvSpPr txBox="1"/>
                <p:nvPr/>
              </p:nvSpPr>
              <p:spPr>
                <a:xfrm>
                  <a:off x="3478484" y="5669412"/>
                  <a:ext cx="348172" cy="215444"/>
                </a:xfrm>
                <a:prstGeom prst="rect">
                  <a:avLst/>
                </a:prstGeom>
                <a:noFill/>
              </p:spPr>
              <p:txBody>
                <a:bodyPr wrap="none" rtlCol="0">
                  <a:spAutoFit/>
                </a:bodyPr>
                <a:lstStyle/>
                <a:p>
                  <a:r>
                    <a:rPr lang="da-DK" sz="800" dirty="0"/>
                    <a:t>218</a:t>
                  </a:r>
                </a:p>
              </p:txBody>
            </p:sp>
            <p:sp>
              <p:nvSpPr>
                <p:cNvPr id="1808" name="Tekstfelt 1807">
                  <a:extLst>
                    <a:ext uri="{FF2B5EF4-FFF2-40B4-BE49-F238E27FC236}">
                      <a16:creationId xmlns:a16="http://schemas.microsoft.com/office/drawing/2014/main" id="{0AEC3E74-82C1-29E1-29F3-C03A5C1E1908}"/>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97" name="Tekstfelt 1796">
                <a:extLst>
                  <a:ext uri="{FF2B5EF4-FFF2-40B4-BE49-F238E27FC236}">
                    <a16:creationId xmlns:a16="http://schemas.microsoft.com/office/drawing/2014/main" id="{263470A0-C0AE-FD34-DF3D-4BDEA1F272DC}"/>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4" name="Gruppe 1643">
              <a:extLst>
                <a:ext uri="{FF2B5EF4-FFF2-40B4-BE49-F238E27FC236}">
                  <a16:creationId xmlns:a16="http://schemas.microsoft.com/office/drawing/2014/main" id="{8CC704D0-ED38-77A8-FBFF-5AE6F3586834}"/>
                </a:ext>
              </a:extLst>
            </p:cNvPr>
            <p:cNvGrpSpPr/>
            <p:nvPr/>
          </p:nvGrpSpPr>
          <p:grpSpPr>
            <a:xfrm>
              <a:off x="5539997" y="1121144"/>
              <a:ext cx="367348" cy="4968599"/>
              <a:chOff x="2884750" y="735002"/>
              <a:chExt cx="367348" cy="4968599"/>
            </a:xfrm>
          </p:grpSpPr>
          <p:grpSp>
            <p:nvGrpSpPr>
              <p:cNvPr id="1783" name="Gruppe 1782">
                <a:extLst>
                  <a:ext uri="{FF2B5EF4-FFF2-40B4-BE49-F238E27FC236}">
                    <a16:creationId xmlns:a16="http://schemas.microsoft.com/office/drawing/2014/main" id="{363E0F4B-7765-C097-8A85-049ABE161D90}"/>
                  </a:ext>
                </a:extLst>
              </p:cNvPr>
              <p:cNvGrpSpPr/>
              <p:nvPr/>
            </p:nvGrpSpPr>
            <p:grpSpPr>
              <a:xfrm>
                <a:off x="2884750" y="1168460"/>
                <a:ext cx="367348" cy="4535141"/>
                <a:chOff x="3468415" y="1754237"/>
                <a:chExt cx="367348" cy="4535141"/>
              </a:xfrm>
            </p:grpSpPr>
            <p:sp>
              <p:nvSpPr>
                <p:cNvPr id="1785" name="Tekstfelt 1784">
                  <a:extLst>
                    <a:ext uri="{FF2B5EF4-FFF2-40B4-BE49-F238E27FC236}">
                      <a16:creationId xmlns:a16="http://schemas.microsoft.com/office/drawing/2014/main" id="{B1AB0978-E086-1109-0565-DDA1B979E1A6}"/>
                    </a:ext>
                  </a:extLst>
                </p:cNvPr>
                <p:cNvSpPr txBox="1"/>
                <p:nvPr/>
              </p:nvSpPr>
              <p:spPr>
                <a:xfrm>
                  <a:off x="3487591" y="6073934"/>
                  <a:ext cx="348172" cy="215444"/>
                </a:xfrm>
                <a:prstGeom prst="rect">
                  <a:avLst/>
                </a:prstGeom>
                <a:noFill/>
              </p:spPr>
              <p:txBody>
                <a:bodyPr wrap="none" rtlCol="0">
                  <a:spAutoFit/>
                </a:bodyPr>
                <a:lstStyle/>
                <a:p>
                  <a:r>
                    <a:rPr lang="da-DK" sz="800" dirty="0"/>
                    <a:t>229</a:t>
                  </a:r>
                </a:p>
              </p:txBody>
            </p:sp>
            <p:sp>
              <p:nvSpPr>
                <p:cNvPr id="1786" name="Tekstfelt 1785">
                  <a:extLst>
                    <a:ext uri="{FF2B5EF4-FFF2-40B4-BE49-F238E27FC236}">
                      <a16:creationId xmlns:a16="http://schemas.microsoft.com/office/drawing/2014/main" id="{E6495F73-8218-5D98-5F11-FB096E68D9B3}"/>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87" name="Tekstfelt 1786">
                  <a:extLst>
                    <a:ext uri="{FF2B5EF4-FFF2-40B4-BE49-F238E27FC236}">
                      <a16:creationId xmlns:a16="http://schemas.microsoft.com/office/drawing/2014/main" id="{212D82D4-E920-BFFD-BBC3-AD418BBE8C4B}"/>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88" name="Tekstfelt 1787">
                  <a:extLst>
                    <a:ext uri="{FF2B5EF4-FFF2-40B4-BE49-F238E27FC236}">
                      <a16:creationId xmlns:a16="http://schemas.microsoft.com/office/drawing/2014/main" id="{1F9CCEF4-9D29-C1DB-9D64-6588A2112E43}"/>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89" name="Tekstfelt 1788">
                  <a:extLst>
                    <a:ext uri="{FF2B5EF4-FFF2-40B4-BE49-F238E27FC236}">
                      <a16:creationId xmlns:a16="http://schemas.microsoft.com/office/drawing/2014/main" id="{98D69C86-5606-3193-E2AB-ECBFA432E822}"/>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90" name="Tekstfelt 1789">
                  <a:extLst>
                    <a:ext uri="{FF2B5EF4-FFF2-40B4-BE49-F238E27FC236}">
                      <a16:creationId xmlns:a16="http://schemas.microsoft.com/office/drawing/2014/main" id="{8B968437-8DFE-1F24-CD97-960516B3C447}"/>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91" name="Tekstfelt 1790">
                  <a:extLst>
                    <a:ext uri="{FF2B5EF4-FFF2-40B4-BE49-F238E27FC236}">
                      <a16:creationId xmlns:a16="http://schemas.microsoft.com/office/drawing/2014/main" id="{8371AC5A-1D11-FC0E-C2B2-2DFB66CB615B}"/>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92" name="Tekstfelt 1791">
                  <a:extLst>
                    <a:ext uri="{FF2B5EF4-FFF2-40B4-BE49-F238E27FC236}">
                      <a16:creationId xmlns:a16="http://schemas.microsoft.com/office/drawing/2014/main" id="{8E10C9BA-6A5E-3310-01B3-967C314F1200}"/>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93" name="Tekstfelt 1792">
                  <a:extLst>
                    <a:ext uri="{FF2B5EF4-FFF2-40B4-BE49-F238E27FC236}">
                      <a16:creationId xmlns:a16="http://schemas.microsoft.com/office/drawing/2014/main" id="{434D7F90-386C-AEDB-96FA-7AACB99F6D44}"/>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94" name="Tekstfelt 1793">
                  <a:extLst>
                    <a:ext uri="{FF2B5EF4-FFF2-40B4-BE49-F238E27FC236}">
                      <a16:creationId xmlns:a16="http://schemas.microsoft.com/office/drawing/2014/main" id="{762326BD-F399-4FC5-777D-F59ABDA7F2B9}"/>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95" name="Tekstfelt 1794">
                  <a:extLst>
                    <a:ext uri="{FF2B5EF4-FFF2-40B4-BE49-F238E27FC236}">
                      <a16:creationId xmlns:a16="http://schemas.microsoft.com/office/drawing/2014/main" id="{5F57D7FB-E31F-C01F-6401-6B838FADE045}"/>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84" name="Tekstfelt 1783">
                <a:extLst>
                  <a:ext uri="{FF2B5EF4-FFF2-40B4-BE49-F238E27FC236}">
                    <a16:creationId xmlns:a16="http://schemas.microsoft.com/office/drawing/2014/main" id="{08F0E8D6-5989-8574-1319-538F8B88B572}"/>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5" name="Gruppe 1644">
              <a:extLst>
                <a:ext uri="{FF2B5EF4-FFF2-40B4-BE49-F238E27FC236}">
                  <a16:creationId xmlns:a16="http://schemas.microsoft.com/office/drawing/2014/main" id="{A715F857-D384-95B1-6EBA-D5DE3770FE54}"/>
                </a:ext>
              </a:extLst>
            </p:cNvPr>
            <p:cNvGrpSpPr/>
            <p:nvPr/>
          </p:nvGrpSpPr>
          <p:grpSpPr>
            <a:xfrm>
              <a:off x="4671957" y="1121816"/>
              <a:ext cx="368493" cy="4975623"/>
              <a:chOff x="2884750" y="1599890"/>
              <a:chExt cx="368493" cy="4975623"/>
            </a:xfrm>
          </p:grpSpPr>
          <p:grpSp>
            <p:nvGrpSpPr>
              <p:cNvPr id="1770" name="Gruppe 1769">
                <a:extLst>
                  <a:ext uri="{FF2B5EF4-FFF2-40B4-BE49-F238E27FC236}">
                    <a16:creationId xmlns:a16="http://schemas.microsoft.com/office/drawing/2014/main" id="{121B5823-681D-E17D-6524-DE2D54494874}"/>
                  </a:ext>
                </a:extLst>
              </p:cNvPr>
              <p:cNvGrpSpPr/>
              <p:nvPr/>
            </p:nvGrpSpPr>
            <p:grpSpPr>
              <a:xfrm>
                <a:off x="2884750" y="1599890"/>
                <a:ext cx="367348" cy="4975623"/>
                <a:chOff x="3468415" y="2185667"/>
                <a:chExt cx="367348" cy="4975623"/>
              </a:xfrm>
            </p:grpSpPr>
            <p:sp>
              <p:nvSpPr>
                <p:cNvPr id="1772" name="Tekstfelt 1771">
                  <a:extLst>
                    <a:ext uri="{FF2B5EF4-FFF2-40B4-BE49-F238E27FC236}">
                      <a16:creationId xmlns:a16="http://schemas.microsoft.com/office/drawing/2014/main" id="{FBA54D5B-17EF-DC0A-C6A0-939887A16391}"/>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73" name="Tekstfelt 1772">
                  <a:extLst>
                    <a:ext uri="{FF2B5EF4-FFF2-40B4-BE49-F238E27FC236}">
                      <a16:creationId xmlns:a16="http://schemas.microsoft.com/office/drawing/2014/main" id="{3EB6FBCF-ED8E-A9CE-714C-498ABE27ABA8}"/>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74" name="Tekstfelt 1773">
                  <a:extLst>
                    <a:ext uri="{FF2B5EF4-FFF2-40B4-BE49-F238E27FC236}">
                      <a16:creationId xmlns:a16="http://schemas.microsoft.com/office/drawing/2014/main" id="{A5B0B033-B0B7-FD4C-DA8F-C2EB90B66F49}"/>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75" name="Tekstfelt 1774">
                  <a:extLst>
                    <a:ext uri="{FF2B5EF4-FFF2-40B4-BE49-F238E27FC236}">
                      <a16:creationId xmlns:a16="http://schemas.microsoft.com/office/drawing/2014/main" id="{E483F6F5-EFF9-2471-7A1C-8A61C23FE847}"/>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76" name="Tekstfelt 1775">
                  <a:extLst>
                    <a:ext uri="{FF2B5EF4-FFF2-40B4-BE49-F238E27FC236}">
                      <a16:creationId xmlns:a16="http://schemas.microsoft.com/office/drawing/2014/main" id="{5A0F9DF8-6EBC-E5F2-8D4D-DC953C2CA1FA}"/>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77" name="Tekstfelt 1776">
                  <a:extLst>
                    <a:ext uri="{FF2B5EF4-FFF2-40B4-BE49-F238E27FC236}">
                      <a16:creationId xmlns:a16="http://schemas.microsoft.com/office/drawing/2014/main" id="{66634022-B862-715F-DFEB-E7BCBBC3075C}"/>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78" name="Tekstfelt 1777">
                  <a:extLst>
                    <a:ext uri="{FF2B5EF4-FFF2-40B4-BE49-F238E27FC236}">
                      <a16:creationId xmlns:a16="http://schemas.microsoft.com/office/drawing/2014/main" id="{EE6C0A3E-019A-689E-8D96-2761B935601C}"/>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79" name="Tekstfelt 1778">
                  <a:extLst>
                    <a:ext uri="{FF2B5EF4-FFF2-40B4-BE49-F238E27FC236}">
                      <a16:creationId xmlns:a16="http://schemas.microsoft.com/office/drawing/2014/main" id="{28CC173B-8863-4CAA-0DF1-09A69A17C363}"/>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80" name="Tekstfelt 1779">
                  <a:extLst>
                    <a:ext uri="{FF2B5EF4-FFF2-40B4-BE49-F238E27FC236}">
                      <a16:creationId xmlns:a16="http://schemas.microsoft.com/office/drawing/2014/main" id="{22503E1B-B702-8316-ED47-3038C2B1B098}"/>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81" name="Tekstfelt 1780">
                  <a:extLst>
                    <a:ext uri="{FF2B5EF4-FFF2-40B4-BE49-F238E27FC236}">
                      <a16:creationId xmlns:a16="http://schemas.microsoft.com/office/drawing/2014/main" id="{1022FBAA-C30E-3267-8436-98BACAA850DC}"/>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82" name="Tekstfelt 1781">
                  <a:extLst>
                    <a:ext uri="{FF2B5EF4-FFF2-40B4-BE49-F238E27FC236}">
                      <a16:creationId xmlns:a16="http://schemas.microsoft.com/office/drawing/2014/main" id="{96E328BE-33FF-FCAA-103C-E8E98AC008A5}"/>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71" name="Tekstfelt 1770">
                <a:extLst>
                  <a:ext uri="{FF2B5EF4-FFF2-40B4-BE49-F238E27FC236}">
                    <a16:creationId xmlns:a16="http://schemas.microsoft.com/office/drawing/2014/main" id="{665E74B4-6169-5A8C-C8D9-B30AC2A12F7B}"/>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6" name="Gruppe 1645">
              <a:extLst>
                <a:ext uri="{FF2B5EF4-FFF2-40B4-BE49-F238E27FC236}">
                  <a16:creationId xmlns:a16="http://schemas.microsoft.com/office/drawing/2014/main" id="{4275FFBC-6C72-2615-60B2-46A9C9254B65}"/>
                </a:ext>
              </a:extLst>
            </p:cNvPr>
            <p:cNvGrpSpPr/>
            <p:nvPr/>
          </p:nvGrpSpPr>
          <p:grpSpPr>
            <a:xfrm>
              <a:off x="4246971" y="1119665"/>
              <a:ext cx="368493" cy="4977333"/>
              <a:chOff x="2884750" y="2033560"/>
              <a:chExt cx="368493" cy="4977333"/>
            </a:xfrm>
          </p:grpSpPr>
          <p:grpSp>
            <p:nvGrpSpPr>
              <p:cNvPr id="1757" name="Gruppe 1756">
                <a:extLst>
                  <a:ext uri="{FF2B5EF4-FFF2-40B4-BE49-F238E27FC236}">
                    <a16:creationId xmlns:a16="http://schemas.microsoft.com/office/drawing/2014/main" id="{08625D1C-7F49-8FB6-B0BB-897A6DD8C1C6}"/>
                  </a:ext>
                </a:extLst>
              </p:cNvPr>
              <p:cNvGrpSpPr/>
              <p:nvPr/>
            </p:nvGrpSpPr>
            <p:grpSpPr>
              <a:xfrm>
                <a:off x="2884750" y="2033560"/>
                <a:ext cx="367348" cy="4977333"/>
                <a:chOff x="3468415" y="2619337"/>
                <a:chExt cx="367348" cy="4977333"/>
              </a:xfrm>
            </p:grpSpPr>
            <p:sp>
              <p:nvSpPr>
                <p:cNvPr id="1759" name="Tekstfelt 1758">
                  <a:extLst>
                    <a:ext uri="{FF2B5EF4-FFF2-40B4-BE49-F238E27FC236}">
                      <a16:creationId xmlns:a16="http://schemas.microsoft.com/office/drawing/2014/main" id="{451F2A10-EBF1-83B7-6638-0F342B0B32F5}"/>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60" name="Tekstfelt 1759">
                  <a:extLst>
                    <a:ext uri="{FF2B5EF4-FFF2-40B4-BE49-F238E27FC236}">
                      <a16:creationId xmlns:a16="http://schemas.microsoft.com/office/drawing/2014/main" id="{C11E4F3F-D5D5-3195-673E-BBE7B75C1FC6}"/>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61" name="Tekstfelt 1760">
                  <a:extLst>
                    <a:ext uri="{FF2B5EF4-FFF2-40B4-BE49-F238E27FC236}">
                      <a16:creationId xmlns:a16="http://schemas.microsoft.com/office/drawing/2014/main" id="{1E95C2BD-0449-CC4A-CF06-12C9B20FCB85}"/>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62" name="Tekstfelt 1761">
                  <a:extLst>
                    <a:ext uri="{FF2B5EF4-FFF2-40B4-BE49-F238E27FC236}">
                      <a16:creationId xmlns:a16="http://schemas.microsoft.com/office/drawing/2014/main" id="{5B90C435-A700-A950-FD13-53183A61F817}"/>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63" name="Tekstfelt 1762">
                  <a:extLst>
                    <a:ext uri="{FF2B5EF4-FFF2-40B4-BE49-F238E27FC236}">
                      <a16:creationId xmlns:a16="http://schemas.microsoft.com/office/drawing/2014/main" id="{8866DB2A-3E20-4A51-7625-1A8D4F521094}"/>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64" name="Tekstfelt 1763">
                  <a:extLst>
                    <a:ext uri="{FF2B5EF4-FFF2-40B4-BE49-F238E27FC236}">
                      <a16:creationId xmlns:a16="http://schemas.microsoft.com/office/drawing/2014/main" id="{6D69D122-62A6-5095-8690-57F4840C3FDD}"/>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65" name="Tekstfelt 1764">
                  <a:extLst>
                    <a:ext uri="{FF2B5EF4-FFF2-40B4-BE49-F238E27FC236}">
                      <a16:creationId xmlns:a16="http://schemas.microsoft.com/office/drawing/2014/main" id="{AE617A4B-E2FF-9806-E5DF-9398AE47D547}"/>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66" name="Tekstfelt 1765">
                  <a:extLst>
                    <a:ext uri="{FF2B5EF4-FFF2-40B4-BE49-F238E27FC236}">
                      <a16:creationId xmlns:a16="http://schemas.microsoft.com/office/drawing/2014/main" id="{DA83A1E3-F8BB-5CCF-DBBD-04BA4BFD196A}"/>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67" name="Tekstfelt 1766">
                  <a:extLst>
                    <a:ext uri="{FF2B5EF4-FFF2-40B4-BE49-F238E27FC236}">
                      <a16:creationId xmlns:a16="http://schemas.microsoft.com/office/drawing/2014/main" id="{A7DE61F2-9A01-5424-5795-63956C167983}"/>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68" name="Tekstfelt 1767">
                  <a:extLst>
                    <a:ext uri="{FF2B5EF4-FFF2-40B4-BE49-F238E27FC236}">
                      <a16:creationId xmlns:a16="http://schemas.microsoft.com/office/drawing/2014/main" id="{37549FCA-5AF4-A142-D959-F43266FFCE2D}"/>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69" name="Tekstfelt 1768">
                  <a:extLst>
                    <a:ext uri="{FF2B5EF4-FFF2-40B4-BE49-F238E27FC236}">
                      <a16:creationId xmlns:a16="http://schemas.microsoft.com/office/drawing/2014/main" id="{8C6D12B7-7528-1E1B-2D98-194DD3921218}"/>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58" name="Tekstfelt 1757">
                <a:extLst>
                  <a:ext uri="{FF2B5EF4-FFF2-40B4-BE49-F238E27FC236}">
                    <a16:creationId xmlns:a16="http://schemas.microsoft.com/office/drawing/2014/main" id="{699B0D04-B5FB-971E-A6B9-43456868EE6B}"/>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7" name="Gruppe 1646">
              <a:extLst>
                <a:ext uri="{FF2B5EF4-FFF2-40B4-BE49-F238E27FC236}">
                  <a16:creationId xmlns:a16="http://schemas.microsoft.com/office/drawing/2014/main" id="{F1E7E75D-4629-3222-CE47-3142C5243A2B}"/>
                </a:ext>
              </a:extLst>
            </p:cNvPr>
            <p:cNvGrpSpPr/>
            <p:nvPr/>
          </p:nvGrpSpPr>
          <p:grpSpPr>
            <a:xfrm>
              <a:off x="3805124" y="1117111"/>
              <a:ext cx="369796" cy="4983796"/>
              <a:chOff x="2884750" y="2468352"/>
              <a:chExt cx="369796" cy="4983796"/>
            </a:xfrm>
          </p:grpSpPr>
          <p:grpSp>
            <p:nvGrpSpPr>
              <p:cNvPr id="1744" name="Gruppe 1743">
                <a:extLst>
                  <a:ext uri="{FF2B5EF4-FFF2-40B4-BE49-F238E27FC236}">
                    <a16:creationId xmlns:a16="http://schemas.microsoft.com/office/drawing/2014/main" id="{878D0D6D-940C-31FF-F241-80DDCBD61737}"/>
                  </a:ext>
                </a:extLst>
              </p:cNvPr>
              <p:cNvGrpSpPr/>
              <p:nvPr/>
            </p:nvGrpSpPr>
            <p:grpSpPr>
              <a:xfrm>
                <a:off x="2884750" y="2468352"/>
                <a:ext cx="369796" cy="4983796"/>
                <a:chOff x="3468415" y="3054129"/>
                <a:chExt cx="369796" cy="4983796"/>
              </a:xfrm>
            </p:grpSpPr>
            <p:sp>
              <p:nvSpPr>
                <p:cNvPr id="1746" name="Tekstfelt 1745">
                  <a:extLst>
                    <a:ext uri="{FF2B5EF4-FFF2-40B4-BE49-F238E27FC236}">
                      <a16:creationId xmlns:a16="http://schemas.microsoft.com/office/drawing/2014/main" id="{7EDC1E6D-7357-10EE-D72B-15BB31765E97}"/>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47" name="Tekstfelt 1746">
                  <a:extLst>
                    <a:ext uri="{FF2B5EF4-FFF2-40B4-BE49-F238E27FC236}">
                      <a16:creationId xmlns:a16="http://schemas.microsoft.com/office/drawing/2014/main" id="{52B5E1B3-2DB8-937C-208E-B90006318AF7}"/>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48" name="Tekstfelt 1747">
                  <a:extLst>
                    <a:ext uri="{FF2B5EF4-FFF2-40B4-BE49-F238E27FC236}">
                      <a16:creationId xmlns:a16="http://schemas.microsoft.com/office/drawing/2014/main" id="{0D89DFE6-A6C2-FBCA-393C-17464DAE6FDA}"/>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49" name="Tekstfelt 1748">
                  <a:extLst>
                    <a:ext uri="{FF2B5EF4-FFF2-40B4-BE49-F238E27FC236}">
                      <a16:creationId xmlns:a16="http://schemas.microsoft.com/office/drawing/2014/main" id="{DA845613-33C2-280E-EFDF-F44CBA26958E}"/>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50" name="Tekstfelt 1749">
                  <a:extLst>
                    <a:ext uri="{FF2B5EF4-FFF2-40B4-BE49-F238E27FC236}">
                      <a16:creationId xmlns:a16="http://schemas.microsoft.com/office/drawing/2014/main" id="{AE7C800E-0878-DF87-BEB3-C28056399F98}"/>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51" name="Tekstfelt 1750">
                  <a:extLst>
                    <a:ext uri="{FF2B5EF4-FFF2-40B4-BE49-F238E27FC236}">
                      <a16:creationId xmlns:a16="http://schemas.microsoft.com/office/drawing/2014/main" id="{1BFE47AD-3A41-1E51-94B8-05112E049D5B}"/>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52" name="Tekstfelt 1751">
                  <a:extLst>
                    <a:ext uri="{FF2B5EF4-FFF2-40B4-BE49-F238E27FC236}">
                      <a16:creationId xmlns:a16="http://schemas.microsoft.com/office/drawing/2014/main" id="{0CCFEA7D-2612-6313-DD28-9AF2EC2DACC3}"/>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53" name="Tekstfelt 1752">
                  <a:extLst>
                    <a:ext uri="{FF2B5EF4-FFF2-40B4-BE49-F238E27FC236}">
                      <a16:creationId xmlns:a16="http://schemas.microsoft.com/office/drawing/2014/main" id="{DFD047CA-EB27-B362-4C27-11BC81149469}"/>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54" name="Tekstfelt 1753">
                  <a:extLst>
                    <a:ext uri="{FF2B5EF4-FFF2-40B4-BE49-F238E27FC236}">
                      <a16:creationId xmlns:a16="http://schemas.microsoft.com/office/drawing/2014/main" id="{5A5484F1-8B28-BB02-C1DD-7E8E1DEEF24D}"/>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55" name="Tekstfelt 1754">
                  <a:extLst>
                    <a:ext uri="{FF2B5EF4-FFF2-40B4-BE49-F238E27FC236}">
                      <a16:creationId xmlns:a16="http://schemas.microsoft.com/office/drawing/2014/main" id="{ACF76B36-AB2E-E0D0-D925-78452019BA44}"/>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56" name="Tekstfelt 1755">
                  <a:extLst>
                    <a:ext uri="{FF2B5EF4-FFF2-40B4-BE49-F238E27FC236}">
                      <a16:creationId xmlns:a16="http://schemas.microsoft.com/office/drawing/2014/main" id="{EADD1112-E178-0CAF-7BF1-02AF2AF19922}"/>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45" name="Tekstfelt 1744">
                <a:extLst>
                  <a:ext uri="{FF2B5EF4-FFF2-40B4-BE49-F238E27FC236}">
                    <a16:creationId xmlns:a16="http://schemas.microsoft.com/office/drawing/2014/main" id="{54D21E3D-E354-003A-DEDA-D8605C246541}"/>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8" name="Gruppe 1647">
              <a:extLst>
                <a:ext uri="{FF2B5EF4-FFF2-40B4-BE49-F238E27FC236}">
                  <a16:creationId xmlns:a16="http://schemas.microsoft.com/office/drawing/2014/main" id="{F002D2D1-F2DE-5C85-692B-152354728657}"/>
                </a:ext>
              </a:extLst>
            </p:cNvPr>
            <p:cNvGrpSpPr/>
            <p:nvPr/>
          </p:nvGrpSpPr>
          <p:grpSpPr>
            <a:xfrm>
              <a:off x="3380676" y="1113679"/>
              <a:ext cx="368678" cy="4985735"/>
              <a:chOff x="2885868" y="2899782"/>
              <a:chExt cx="368678" cy="4985735"/>
            </a:xfrm>
          </p:grpSpPr>
          <p:grpSp>
            <p:nvGrpSpPr>
              <p:cNvPr id="1731" name="Gruppe 1730">
                <a:extLst>
                  <a:ext uri="{FF2B5EF4-FFF2-40B4-BE49-F238E27FC236}">
                    <a16:creationId xmlns:a16="http://schemas.microsoft.com/office/drawing/2014/main" id="{EC00CE65-F3AE-A6C5-662E-7DDDDC382922}"/>
                  </a:ext>
                </a:extLst>
              </p:cNvPr>
              <p:cNvGrpSpPr/>
              <p:nvPr/>
            </p:nvGrpSpPr>
            <p:grpSpPr>
              <a:xfrm>
                <a:off x="2885868" y="2899782"/>
                <a:ext cx="368678" cy="4985735"/>
                <a:chOff x="3469533" y="3485559"/>
                <a:chExt cx="368678" cy="4985735"/>
              </a:xfrm>
            </p:grpSpPr>
            <p:sp>
              <p:nvSpPr>
                <p:cNvPr id="1733" name="Tekstfelt 1732">
                  <a:extLst>
                    <a:ext uri="{FF2B5EF4-FFF2-40B4-BE49-F238E27FC236}">
                      <a16:creationId xmlns:a16="http://schemas.microsoft.com/office/drawing/2014/main" id="{34594EA6-9168-FED2-5610-3A0580D9392B}"/>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34" name="Tekstfelt 1733">
                  <a:extLst>
                    <a:ext uri="{FF2B5EF4-FFF2-40B4-BE49-F238E27FC236}">
                      <a16:creationId xmlns:a16="http://schemas.microsoft.com/office/drawing/2014/main" id="{C85135C3-BE12-DA00-99AA-595A35B9E1A8}"/>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35" name="Tekstfelt 1734">
                  <a:extLst>
                    <a:ext uri="{FF2B5EF4-FFF2-40B4-BE49-F238E27FC236}">
                      <a16:creationId xmlns:a16="http://schemas.microsoft.com/office/drawing/2014/main" id="{DE3FC872-6801-A2B8-4146-CA66204CE0EA}"/>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36" name="Tekstfelt 1735">
                  <a:extLst>
                    <a:ext uri="{FF2B5EF4-FFF2-40B4-BE49-F238E27FC236}">
                      <a16:creationId xmlns:a16="http://schemas.microsoft.com/office/drawing/2014/main" id="{5D057669-CCDD-B370-711D-A57F6C5F1633}"/>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37" name="Tekstfelt 1736">
                  <a:extLst>
                    <a:ext uri="{FF2B5EF4-FFF2-40B4-BE49-F238E27FC236}">
                      <a16:creationId xmlns:a16="http://schemas.microsoft.com/office/drawing/2014/main" id="{41CA6E8A-B1FB-859C-183B-35A49966723B}"/>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38" name="Tekstfelt 1737">
                  <a:extLst>
                    <a:ext uri="{FF2B5EF4-FFF2-40B4-BE49-F238E27FC236}">
                      <a16:creationId xmlns:a16="http://schemas.microsoft.com/office/drawing/2014/main" id="{9C2DB33B-49C6-0AC6-D65B-8CC1068BA6D9}"/>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39" name="Tekstfelt 1738">
                  <a:extLst>
                    <a:ext uri="{FF2B5EF4-FFF2-40B4-BE49-F238E27FC236}">
                      <a16:creationId xmlns:a16="http://schemas.microsoft.com/office/drawing/2014/main" id="{CB56D750-23C2-1C62-1C32-28CEF2BEBC10}"/>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40" name="Tekstfelt 1739">
                  <a:extLst>
                    <a:ext uri="{FF2B5EF4-FFF2-40B4-BE49-F238E27FC236}">
                      <a16:creationId xmlns:a16="http://schemas.microsoft.com/office/drawing/2014/main" id="{686104BC-A627-9744-FECD-80B9F42926E9}"/>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41" name="Tekstfelt 1740">
                  <a:extLst>
                    <a:ext uri="{FF2B5EF4-FFF2-40B4-BE49-F238E27FC236}">
                      <a16:creationId xmlns:a16="http://schemas.microsoft.com/office/drawing/2014/main" id="{EEB83A02-35B2-469C-02A3-0F7B4EB097F9}"/>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42" name="Tekstfelt 1741">
                  <a:extLst>
                    <a:ext uri="{FF2B5EF4-FFF2-40B4-BE49-F238E27FC236}">
                      <a16:creationId xmlns:a16="http://schemas.microsoft.com/office/drawing/2014/main" id="{4BA01393-964F-DA49-B278-A2A96BD42FAE}"/>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43" name="Tekstfelt 1742">
                  <a:extLst>
                    <a:ext uri="{FF2B5EF4-FFF2-40B4-BE49-F238E27FC236}">
                      <a16:creationId xmlns:a16="http://schemas.microsoft.com/office/drawing/2014/main" id="{248EA61C-2786-1BEC-D97B-4317B26129AA}"/>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32" name="Tekstfelt 1731">
                <a:extLst>
                  <a:ext uri="{FF2B5EF4-FFF2-40B4-BE49-F238E27FC236}">
                    <a16:creationId xmlns:a16="http://schemas.microsoft.com/office/drawing/2014/main" id="{F3E65FD9-E56A-3F3B-D884-F3B219D15A5F}"/>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9" name="Gruppe 1648">
              <a:extLst>
                <a:ext uri="{FF2B5EF4-FFF2-40B4-BE49-F238E27FC236}">
                  <a16:creationId xmlns:a16="http://schemas.microsoft.com/office/drawing/2014/main" id="{23A162CA-9ED6-E010-CCEA-8507956C1176}"/>
                </a:ext>
              </a:extLst>
            </p:cNvPr>
            <p:cNvGrpSpPr/>
            <p:nvPr/>
          </p:nvGrpSpPr>
          <p:grpSpPr>
            <a:xfrm>
              <a:off x="2937190" y="1122934"/>
              <a:ext cx="368270" cy="4971649"/>
              <a:chOff x="2886987" y="3331213"/>
              <a:chExt cx="368270" cy="4971649"/>
            </a:xfrm>
          </p:grpSpPr>
          <p:grpSp>
            <p:nvGrpSpPr>
              <p:cNvPr id="1718" name="Gruppe 1717">
                <a:extLst>
                  <a:ext uri="{FF2B5EF4-FFF2-40B4-BE49-F238E27FC236}">
                    <a16:creationId xmlns:a16="http://schemas.microsoft.com/office/drawing/2014/main" id="{D7527E3A-60B6-8E67-5D28-B4CF3D1D76EB}"/>
                  </a:ext>
                </a:extLst>
              </p:cNvPr>
              <p:cNvGrpSpPr/>
              <p:nvPr/>
            </p:nvGrpSpPr>
            <p:grpSpPr>
              <a:xfrm>
                <a:off x="2886987" y="3331213"/>
                <a:ext cx="368270" cy="4971649"/>
                <a:chOff x="3470652" y="3916990"/>
                <a:chExt cx="368270" cy="4971649"/>
              </a:xfrm>
            </p:grpSpPr>
            <p:sp>
              <p:nvSpPr>
                <p:cNvPr id="1720" name="Tekstfelt 1719">
                  <a:extLst>
                    <a:ext uri="{FF2B5EF4-FFF2-40B4-BE49-F238E27FC236}">
                      <a16:creationId xmlns:a16="http://schemas.microsoft.com/office/drawing/2014/main" id="{D1B6063E-6021-3B3E-6434-2CEC08382B42}"/>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21" name="Tekstfelt 1720">
                  <a:extLst>
                    <a:ext uri="{FF2B5EF4-FFF2-40B4-BE49-F238E27FC236}">
                      <a16:creationId xmlns:a16="http://schemas.microsoft.com/office/drawing/2014/main" id="{557995DB-72DC-383D-3750-2FC28C7A3342}"/>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22" name="Tekstfelt 1721">
                  <a:extLst>
                    <a:ext uri="{FF2B5EF4-FFF2-40B4-BE49-F238E27FC236}">
                      <a16:creationId xmlns:a16="http://schemas.microsoft.com/office/drawing/2014/main" id="{A1A83A47-F113-265E-FF22-CA77B2FA7AC2}"/>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23" name="Tekstfelt 1722">
                  <a:extLst>
                    <a:ext uri="{FF2B5EF4-FFF2-40B4-BE49-F238E27FC236}">
                      <a16:creationId xmlns:a16="http://schemas.microsoft.com/office/drawing/2014/main" id="{AC7D98BC-E2A1-E710-C04D-1851CBFD35DC}"/>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24" name="Tekstfelt 1723">
                  <a:extLst>
                    <a:ext uri="{FF2B5EF4-FFF2-40B4-BE49-F238E27FC236}">
                      <a16:creationId xmlns:a16="http://schemas.microsoft.com/office/drawing/2014/main" id="{6CA90B9D-06EF-1289-6FB1-5FF6879B08CB}"/>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25" name="Tekstfelt 1724">
                  <a:extLst>
                    <a:ext uri="{FF2B5EF4-FFF2-40B4-BE49-F238E27FC236}">
                      <a16:creationId xmlns:a16="http://schemas.microsoft.com/office/drawing/2014/main" id="{148DAE59-38F9-5272-6128-47A800E70BE3}"/>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26" name="Tekstfelt 1725">
                  <a:extLst>
                    <a:ext uri="{FF2B5EF4-FFF2-40B4-BE49-F238E27FC236}">
                      <a16:creationId xmlns:a16="http://schemas.microsoft.com/office/drawing/2014/main" id="{BA57E71E-9913-B9DE-80EA-9C776A4914E4}"/>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27" name="Tekstfelt 1726">
                  <a:extLst>
                    <a:ext uri="{FF2B5EF4-FFF2-40B4-BE49-F238E27FC236}">
                      <a16:creationId xmlns:a16="http://schemas.microsoft.com/office/drawing/2014/main" id="{A9744F1C-7F9B-0B21-974E-341D6A260C86}"/>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28" name="Tekstfelt 1727">
                  <a:extLst>
                    <a:ext uri="{FF2B5EF4-FFF2-40B4-BE49-F238E27FC236}">
                      <a16:creationId xmlns:a16="http://schemas.microsoft.com/office/drawing/2014/main" id="{5259D8AB-2A50-678B-A10C-87A9993006FB}"/>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29" name="Tekstfelt 1728">
                  <a:extLst>
                    <a:ext uri="{FF2B5EF4-FFF2-40B4-BE49-F238E27FC236}">
                      <a16:creationId xmlns:a16="http://schemas.microsoft.com/office/drawing/2014/main" id="{6BC9A2B0-2D55-6C08-ABA4-C7ED7855DE04}"/>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30" name="Tekstfelt 1729">
                  <a:extLst>
                    <a:ext uri="{FF2B5EF4-FFF2-40B4-BE49-F238E27FC236}">
                      <a16:creationId xmlns:a16="http://schemas.microsoft.com/office/drawing/2014/main" id="{DDDC78DD-A8E0-2C1D-0222-0DCF2C38E4A6}"/>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19" name="Tekstfelt 1718">
                <a:extLst>
                  <a:ext uri="{FF2B5EF4-FFF2-40B4-BE49-F238E27FC236}">
                    <a16:creationId xmlns:a16="http://schemas.microsoft.com/office/drawing/2014/main" id="{DA228AC4-9EAD-E549-76A2-2BF49BBC1465}"/>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0" name="Gruppe 1649">
              <a:extLst>
                <a:ext uri="{FF2B5EF4-FFF2-40B4-BE49-F238E27FC236}">
                  <a16:creationId xmlns:a16="http://schemas.microsoft.com/office/drawing/2014/main" id="{64C5320B-8E5F-9BDF-F8F9-961A7C548D7E}"/>
                </a:ext>
              </a:extLst>
            </p:cNvPr>
            <p:cNvGrpSpPr/>
            <p:nvPr/>
          </p:nvGrpSpPr>
          <p:grpSpPr>
            <a:xfrm>
              <a:off x="2515019" y="1122283"/>
              <a:ext cx="367153" cy="4979236"/>
              <a:chOff x="2888104" y="3762643"/>
              <a:chExt cx="367153" cy="4979236"/>
            </a:xfrm>
          </p:grpSpPr>
          <p:grpSp>
            <p:nvGrpSpPr>
              <p:cNvPr id="1705" name="Gruppe 1704">
                <a:extLst>
                  <a:ext uri="{FF2B5EF4-FFF2-40B4-BE49-F238E27FC236}">
                    <a16:creationId xmlns:a16="http://schemas.microsoft.com/office/drawing/2014/main" id="{E83B75C1-9E71-0323-E69A-B28200B216CE}"/>
                  </a:ext>
                </a:extLst>
              </p:cNvPr>
              <p:cNvGrpSpPr/>
              <p:nvPr/>
            </p:nvGrpSpPr>
            <p:grpSpPr>
              <a:xfrm>
                <a:off x="2888104" y="3762643"/>
                <a:ext cx="367153" cy="4979236"/>
                <a:chOff x="3471769" y="4348420"/>
                <a:chExt cx="367153" cy="4979236"/>
              </a:xfrm>
            </p:grpSpPr>
            <p:sp>
              <p:nvSpPr>
                <p:cNvPr id="1707" name="Tekstfelt 1706">
                  <a:extLst>
                    <a:ext uri="{FF2B5EF4-FFF2-40B4-BE49-F238E27FC236}">
                      <a16:creationId xmlns:a16="http://schemas.microsoft.com/office/drawing/2014/main" id="{E495EAA7-028D-6C7C-9E52-A286BC0B2EC6}"/>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08" name="Tekstfelt 1707">
                  <a:extLst>
                    <a:ext uri="{FF2B5EF4-FFF2-40B4-BE49-F238E27FC236}">
                      <a16:creationId xmlns:a16="http://schemas.microsoft.com/office/drawing/2014/main" id="{68BF7033-A662-B39A-BF82-95F599A7CCF7}"/>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09" name="Tekstfelt 1708">
                  <a:extLst>
                    <a:ext uri="{FF2B5EF4-FFF2-40B4-BE49-F238E27FC236}">
                      <a16:creationId xmlns:a16="http://schemas.microsoft.com/office/drawing/2014/main" id="{28200CC9-9F8B-C5C4-B145-8C4FD605BF99}"/>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10" name="Tekstfelt 1709">
                  <a:extLst>
                    <a:ext uri="{FF2B5EF4-FFF2-40B4-BE49-F238E27FC236}">
                      <a16:creationId xmlns:a16="http://schemas.microsoft.com/office/drawing/2014/main" id="{F4B3E6BC-44CB-CB79-E89A-B438F502B998}"/>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11" name="Tekstfelt 1710">
                  <a:extLst>
                    <a:ext uri="{FF2B5EF4-FFF2-40B4-BE49-F238E27FC236}">
                      <a16:creationId xmlns:a16="http://schemas.microsoft.com/office/drawing/2014/main" id="{CA7B1A27-8652-4D3B-3551-912CEBD42226}"/>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12" name="Tekstfelt 1711">
                  <a:extLst>
                    <a:ext uri="{FF2B5EF4-FFF2-40B4-BE49-F238E27FC236}">
                      <a16:creationId xmlns:a16="http://schemas.microsoft.com/office/drawing/2014/main" id="{CE346A72-D78F-1A0C-5F65-C841A2B7A04E}"/>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713" name="Tekstfelt 1712">
                  <a:extLst>
                    <a:ext uri="{FF2B5EF4-FFF2-40B4-BE49-F238E27FC236}">
                      <a16:creationId xmlns:a16="http://schemas.microsoft.com/office/drawing/2014/main" id="{9F46A4B9-23C9-5BF6-C401-02F9B9CE687A}"/>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14" name="Tekstfelt 1713">
                  <a:extLst>
                    <a:ext uri="{FF2B5EF4-FFF2-40B4-BE49-F238E27FC236}">
                      <a16:creationId xmlns:a16="http://schemas.microsoft.com/office/drawing/2014/main" id="{5B199DF4-E8B3-0366-EAE4-35C9799DCBA1}"/>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15" name="Tekstfelt 1714">
                  <a:extLst>
                    <a:ext uri="{FF2B5EF4-FFF2-40B4-BE49-F238E27FC236}">
                      <a16:creationId xmlns:a16="http://schemas.microsoft.com/office/drawing/2014/main" id="{E8C4EA33-A548-7A0B-73F9-ABB53B5C611E}"/>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16" name="Tekstfelt 1715">
                  <a:extLst>
                    <a:ext uri="{FF2B5EF4-FFF2-40B4-BE49-F238E27FC236}">
                      <a16:creationId xmlns:a16="http://schemas.microsoft.com/office/drawing/2014/main" id="{1B8F6DAF-DF77-1713-4588-32D291CC13C7}"/>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17" name="Tekstfelt 1716">
                  <a:extLst>
                    <a:ext uri="{FF2B5EF4-FFF2-40B4-BE49-F238E27FC236}">
                      <a16:creationId xmlns:a16="http://schemas.microsoft.com/office/drawing/2014/main" id="{4EC28158-940E-8026-2A4C-0D7C617F49AC}"/>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06" name="Tekstfelt 1705">
                <a:extLst>
                  <a:ext uri="{FF2B5EF4-FFF2-40B4-BE49-F238E27FC236}">
                    <a16:creationId xmlns:a16="http://schemas.microsoft.com/office/drawing/2014/main" id="{F058DB46-682B-FA40-0D1D-15E6E684CD2A}"/>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1" name="Gruppe 1650">
              <a:extLst>
                <a:ext uri="{FF2B5EF4-FFF2-40B4-BE49-F238E27FC236}">
                  <a16:creationId xmlns:a16="http://schemas.microsoft.com/office/drawing/2014/main" id="{9A1DE102-C5E7-F3C3-BF59-29D71F73232A}"/>
                </a:ext>
              </a:extLst>
            </p:cNvPr>
            <p:cNvGrpSpPr/>
            <p:nvPr/>
          </p:nvGrpSpPr>
          <p:grpSpPr>
            <a:xfrm>
              <a:off x="2079105" y="1121316"/>
              <a:ext cx="366035" cy="4982137"/>
              <a:chOff x="2889222" y="4194071"/>
              <a:chExt cx="366035" cy="4982137"/>
            </a:xfrm>
          </p:grpSpPr>
          <p:grpSp>
            <p:nvGrpSpPr>
              <p:cNvPr id="1692" name="Gruppe 1691">
                <a:extLst>
                  <a:ext uri="{FF2B5EF4-FFF2-40B4-BE49-F238E27FC236}">
                    <a16:creationId xmlns:a16="http://schemas.microsoft.com/office/drawing/2014/main" id="{73A441FE-5C2A-726D-8C88-2C68C6FD39E7}"/>
                  </a:ext>
                </a:extLst>
              </p:cNvPr>
              <p:cNvGrpSpPr/>
              <p:nvPr/>
            </p:nvGrpSpPr>
            <p:grpSpPr>
              <a:xfrm>
                <a:off x="2889222" y="4194071"/>
                <a:ext cx="366035" cy="4982137"/>
                <a:chOff x="3472887" y="4779848"/>
                <a:chExt cx="366035" cy="4982137"/>
              </a:xfrm>
            </p:grpSpPr>
            <p:sp>
              <p:nvSpPr>
                <p:cNvPr id="1694" name="Tekstfelt 1693">
                  <a:extLst>
                    <a:ext uri="{FF2B5EF4-FFF2-40B4-BE49-F238E27FC236}">
                      <a16:creationId xmlns:a16="http://schemas.microsoft.com/office/drawing/2014/main" id="{E73C78D2-9A07-6D7E-EFC3-49BDDC237D80}"/>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95" name="Tekstfelt 1694">
                  <a:extLst>
                    <a:ext uri="{FF2B5EF4-FFF2-40B4-BE49-F238E27FC236}">
                      <a16:creationId xmlns:a16="http://schemas.microsoft.com/office/drawing/2014/main" id="{ED8B22C6-43AA-0F36-4C70-5A907C8D292E}"/>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96" name="Tekstfelt 1695">
                  <a:extLst>
                    <a:ext uri="{FF2B5EF4-FFF2-40B4-BE49-F238E27FC236}">
                      <a16:creationId xmlns:a16="http://schemas.microsoft.com/office/drawing/2014/main" id="{085148CA-A968-1616-77D2-CDD5F452162C}"/>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97" name="Tekstfelt 1696">
                  <a:extLst>
                    <a:ext uri="{FF2B5EF4-FFF2-40B4-BE49-F238E27FC236}">
                      <a16:creationId xmlns:a16="http://schemas.microsoft.com/office/drawing/2014/main" id="{EB269C88-2C4C-084D-6F9F-146F247172EF}"/>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98" name="Tekstfelt 1697">
                  <a:extLst>
                    <a:ext uri="{FF2B5EF4-FFF2-40B4-BE49-F238E27FC236}">
                      <a16:creationId xmlns:a16="http://schemas.microsoft.com/office/drawing/2014/main" id="{E19EAAE2-AE9F-35DC-CE94-5F549F498ED3}"/>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99" name="Tekstfelt 1698">
                  <a:extLst>
                    <a:ext uri="{FF2B5EF4-FFF2-40B4-BE49-F238E27FC236}">
                      <a16:creationId xmlns:a16="http://schemas.microsoft.com/office/drawing/2014/main" id="{6D1953EE-8CF1-9BCB-BEC3-ADA7597AB0A1}"/>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700" name="Tekstfelt 1699">
                  <a:extLst>
                    <a:ext uri="{FF2B5EF4-FFF2-40B4-BE49-F238E27FC236}">
                      <a16:creationId xmlns:a16="http://schemas.microsoft.com/office/drawing/2014/main" id="{FD85D0F4-3412-488D-2D2C-C2C7E874D057}"/>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701" name="Tekstfelt 1700">
                  <a:extLst>
                    <a:ext uri="{FF2B5EF4-FFF2-40B4-BE49-F238E27FC236}">
                      <a16:creationId xmlns:a16="http://schemas.microsoft.com/office/drawing/2014/main" id="{ED2C3BD2-DE5F-2D15-E915-7504B63C0EFD}"/>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02" name="Tekstfelt 1701">
                  <a:extLst>
                    <a:ext uri="{FF2B5EF4-FFF2-40B4-BE49-F238E27FC236}">
                      <a16:creationId xmlns:a16="http://schemas.microsoft.com/office/drawing/2014/main" id="{F6FD1457-447D-7151-D32A-76BF1BBACD57}"/>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03" name="Tekstfelt 1702">
                  <a:extLst>
                    <a:ext uri="{FF2B5EF4-FFF2-40B4-BE49-F238E27FC236}">
                      <a16:creationId xmlns:a16="http://schemas.microsoft.com/office/drawing/2014/main" id="{B8DBBFAC-94DE-5755-B63F-0BF29D309368}"/>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04" name="Tekstfelt 1703">
                  <a:extLst>
                    <a:ext uri="{FF2B5EF4-FFF2-40B4-BE49-F238E27FC236}">
                      <a16:creationId xmlns:a16="http://schemas.microsoft.com/office/drawing/2014/main" id="{BE65534C-0022-E87F-53DD-A03C199E5FFA}"/>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93" name="Tekstfelt 1692">
                <a:extLst>
                  <a:ext uri="{FF2B5EF4-FFF2-40B4-BE49-F238E27FC236}">
                    <a16:creationId xmlns:a16="http://schemas.microsoft.com/office/drawing/2014/main" id="{2BEA4148-E538-BDB3-40D6-F830F504C949}"/>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2" name="Gruppe 1651">
              <a:extLst>
                <a:ext uri="{FF2B5EF4-FFF2-40B4-BE49-F238E27FC236}">
                  <a16:creationId xmlns:a16="http://schemas.microsoft.com/office/drawing/2014/main" id="{A17568D1-D055-E724-8334-920DEE7D7C86}"/>
                </a:ext>
              </a:extLst>
            </p:cNvPr>
            <p:cNvGrpSpPr/>
            <p:nvPr/>
          </p:nvGrpSpPr>
          <p:grpSpPr>
            <a:xfrm>
              <a:off x="1644217" y="1117917"/>
              <a:ext cx="361556" cy="4982775"/>
              <a:chOff x="2893701" y="4625501"/>
              <a:chExt cx="361556" cy="4982775"/>
            </a:xfrm>
          </p:grpSpPr>
          <p:grpSp>
            <p:nvGrpSpPr>
              <p:cNvPr id="1679" name="Gruppe 1678">
                <a:extLst>
                  <a:ext uri="{FF2B5EF4-FFF2-40B4-BE49-F238E27FC236}">
                    <a16:creationId xmlns:a16="http://schemas.microsoft.com/office/drawing/2014/main" id="{C179AF55-764F-0AC5-7737-82E56820FFE8}"/>
                  </a:ext>
                </a:extLst>
              </p:cNvPr>
              <p:cNvGrpSpPr/>
              <p:nvPr/>
            </p:nvGrpSpPr>
            <p:grpSpPr>
              <a:xfrm>
                <a:off x="2893701" y="4625501"/>
                <a:ext cx="361556" cy="4982775"/>
                <a:chOff x="3477366" y="5211278"/>
                <a:chExt cx="361556" cy="4982775"/>
              </a:xfrm>
            </p:grpSpPr>
            <p:sp>
              <p:nvSpPr>
                <p:cNvPr id="1681" name="Tekstfelt 1680">
                  <a:extLst>
                    <a:ext uri="{FF2B5EF4-FFF2-40B4-BE49-F238E27FC236}">
                      <a16:creationId xmlns:a16="http://schemas.microsoft.com/office/drawing/2014/main" id="{637417D4-2C85-5B74-A6AB-04EE673D4B86}"/>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82" name="Tekstfelt 1681">
                  <a:extLst>
                    <a:ext uri="{FF2B5EF4-FFF2-40B4-BE49-F238E27FC236}">
                      <a16:creationId xmlns:a16="http://schemas.microsoft.com/office/drawing/2014/main" id="{B4D04FCC-FC6B-98CA-E9F6-D40F3E8624DA}"/>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83" name="Tekstfelt 1682">
                  <a:extLst>
                    <a:ext uri="{FF2B5EF4-FFF2-40B4-BE49-F238E27FC236}">
                      <a16:creationId xmlns:a16="http://schemas.microsoft.com/office/drawing/2014/main" id="{C09D1FDF-2563-5C7C-4F42-761B1FA04862}"/>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84" name="Tekstfelt 1683">
                  <a:extLst>
                    <a:ext uri="{FF2B5EF4-FFF2-40B4-BE49-F238E27FC236}">
                      <a16:creationId xmlns:a16="http://schemas.microsoft.com/office/drawing/2014/main" id="{3B946703-FF68-F06D-3148-2F0012E44110}"/>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85" name="Tekstfelt 1684">
                  <a:extLst>
                    <a:ext uri="{FF2B5EF4-FFF2-40B4-BE49-F238E27FC236}">
                      <a16:creationId xmlns:a16="http://schemas.microsoft.com/office/drawing/2014/main" id="{875501A1-7F1D-72AE-BA80-69057C3552A4}"/>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86" name="Tekstfelt 1685">
                  <a:extLst>
                    <a:ext uri="{FF2B5EF4-FFF2-40B4-BE49-F238E27FC236}">
                      <a16:creationId xmlns:a16="http://schemas.microsoft.com/office/drawing/2014/main" id="{AC140CE0-913F-2F78-E1F7-CDFE98DEDB57}"/>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87" name="Tekstfelt 1686">
                  <a:extLst>
                    <a:ext uri="{FF2B5EF4-FFF2-40B4-BE49-F238E27FC236}">
                      <a16:creationId xmlns:a16="http://schemas.microsoft.com/office/drawing/2014/main" id="{6E2921F0-2A5E-25B4-623E-74EA1F17B541}"/>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88" name="Tekstfelt 1687">
                  <a:extLst>
                    <a:ext uri="{FF2B5EF4-FFF2-40B4-BE49-F238E27FC236}">
                      <a16:creationId xmlns:a16="http://schemas.microsoft.com/office/drawing/2014/main" id="{7A91D257-EEE1-458A-682B-1626D819EC0F}"/>
                    </a:ext>
                  </a:extLst>
                </p:cNvPr>
                <p:cNvSpPr txBox="1"/>
                <p:nvPr/>
              </p:nvSpPr>
              <p:spPr>
                <a:xfrm>
                  <a:off x="3487886" y="9978609"/>
                  <a:ext cx="348172" cy="215444"/>
                </a:xfrm>
                <a:prstGeom prst="rect">
                  <a:avLst/>
                </a:prstGeom>
                <a:noFill/>
              </p:spPr>
              <p:txBody>
                <a:bodyPr wrap="none" rtlCol="0">
                  <a:spAutoFit/>
                </a:bodyPr>
                <a:lstStyle/>
                <a:p>
                  <a:r>
                    <a:rPr lang="da-DK" sz="800" dirty="0">
                      <a:solidFill>
                        <a:schemeClr val="bg1"/>
                      </a:solidFill>
                    </a:rPr>
                    <a:t>208</a:t>
                  </a:r>
                </a:p>
              </p:txBody>
            </p:sp>
            <p:sp>
              <p:nvSpPr>
                <p:cNvPr id="1689" name="Tekstfelt 1688">
                  <a:extLst>
                    <a:ext uri="{FF2B5EF4-FFF2-40B4-BE49-F238E27FC236}">
                      <a16:creationId xmlns:a16="http://schemas.microsoft.com/office/drawing/2014/main" id="{9BD36F3B-B1AC-4FBC-9BD9-4F03A3308983}"/>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690" name="Tekstfelt 1689">
                  <a:extLst>
                    <a:ext uri="{FF2B5EF4-FFF2-40B4-BE49-F238E27FC236}">
                      <a16:creationId xmlns:a16="http://schemas.microsoft.com/office/drawing/2014/main" id="{34267F38-2E2D-F004-8431-60AA536D26E2}"/>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691" name="Tekstfelt 1690">
                  <a:extLst>
                    <a:ext uri="{FF2B5EF4-FFF2-40B4-BE49-F238E27FC236}">
                      <a16:creationId xmlns:a16="http://schemas.microsoft.com/office/drawing/2014/main" id="{80D78D51-0EE9-6947-8AA9-438CB85823FD}"/>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80" name="Tekstfelt 1679">
                <a:extLst>
                  <a:ext uri="{FF2B5EF4-FFF2-40B4-BE49-F238E27FC236}">
                    <a16:creationId xmlns:a16="http://schemas.microsoft.com/office/drawing/2014/main" id="{3255B168-EF57-C030-0506-604B65D80260}"/>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3" name="Gruppe 1652">
              <a:extLst>
                <a:ext uri="{FF2B5EF4-FFF2-40B4-BE49-F238E27FC236}">
                  <a16:creationId xmlns:a16="http://schemas.microsoft.com/office/drawing/2014/main" id="{208AE62F-EFF6-66FA-C584-119B3E05F969}"/>
                </a:ext>
              </a:extLst>
            </p:cNvPr>
            <p:cNvGrpSpPr/>
            <p:nvPr/>
          </p:nvGrpSpPr>
          <p:grpSpPr>
            <a:xfrm>
              <a:off x="1201388" y="1555543"/>
              <a:ext cx="366404" cy="4546655"/>
              <a:chOff x="2895768" y="5488157"/>
              <a:chExt cx="366404" cy="4546655"/>
            </a:xfrm>
          </p:grpSpPr>
          <p:grpSp>
            <p:nvGrpSpPr>
              <p:cNvPr id="1667" name="Gruppe 1666">
                <a:extLst>
                  <a:ext uri="{FF2B5EF4-FFF2-40B4-BE49-F238E27FC236}">
                    <a16:creationId xmlns:a16="http://schemas.microsoft.com/office/drawing/2014/main" id="{6751C88C-14B4-C02F-E202-181584101F12}"/>
                  </a:ext>
                </a:extLst>
              </p:cNvPr>
              <p:cNvGrpSpPr/>
              <p:nvPr/>
            </p:nvGrpSpPr>
            <p:grpSpPr>
              <a:xfrm>
                <a:off x="2895768" y="5488157"/>
                <a:ext cx="366404" cy="4546655"/>
                <a:chOff x="3479433" y="6073934"/>
                <a:chExt cx="366404" cy="4546655"/>
              </a:xfrm>
            </p:grpSpPr>
            <p:sp>
              <p:nvSpPr>
                <p:cNvPr id="1669" name="Tekstfelt 1668">
                  <a:extLst>
                    <a:ext uri="{FF2B5EF4-FFF2-40B4-BE49-F238E27FC236}">
                      <a16:creationId xmlns:a16="http://schemas.microsoft.com/office/drawing/2014/main" id="{D97EA40E-4C7C-341B-A116-6DEDF97CF02B}"/>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70" name="Tekstfelt 1669">
                  <a:extLst>
                    <a:ext uri="{FF2B5EF4-FFF2-40B4-BE49-F238E27FC236}">
                      <a16:creationId xmlns:a16="http://schemas.microsoft.com/office/drawing/2014/main" id="{2A1738FB-219A-50CE-4E19-1302CFE4C730}"/>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71" name="Tekstfelt 1670">
                  <a:extLst>
                    <a:ext uri="{FF2B5EF4-FFF2-40B4-BE49-F238E27FC236}">
                      <a16:creationId xmlns:a16="http://schemas.microsoft.com/office/drawing/2014/main" id="{98D5A7A2-8C09-0D13-5EA5-850F6EF4C2FE}"/>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72" name="Tekstfelt 1671">
                  <a:extLst>
                    <a:ext uri="{FF2B5EF4-FFF2-40B4-BE49-F238E27FC236}">
                      <a16:creationId xmlns:a16="http://schemas.microsoft.com/office/drawing/2014/main" id="{4590539A-345B-6494-B991-BA31C7D9DD2F}"/>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73" name="Tekstfelt 1672">
                  <a:extLst>
                    <a:ext uri="{FF2B5EF4-FFF2-40B4-BE49-F238E27FC236}">
                      <a16:creationId xmlns:a16="http://schemas.microsoft.com/office/drawing/2014/main" id="{A44A150F-29BB-F728-CFA3-F3AD249265F7}"/>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74" name="Tekstfelt 1673">
                  <a:extLst>
                    <a:ext uri="{FF2B5EF4-FFF2-40B4-BE49-F238E27FC236}">
                      <a16:creationId xmlns:a16="http://schemas.microsoft.com/office/drawing/2014/main" id="{C519F183-2C0F-2B9F-BF50-F83AA39170B3}"/>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75" name="Tekstfelt 1674">
                  <a:extLst>
                    <a:ext uri="{FF2B5EF4-FFF2-40B4-BE49-F238E27FC236}">
                      <a16:creationId xmlns:a16="http://schemas.microsoft.com/office/drawing/2014/main" id="{0E697DF0-EA67-AFEB-A717-AAFE7096FCD2}"/>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76" name="Tekstfelt 1675">
                  <a:extLst>
                    <a:ext uri="{FF2B5EF4-FFF2-40B4-BE49-F238E27FC236}">
                      <a16:creationId xmlns:a16="http://schemas.microsoft.com/office/drawing/2014/main" id="{9BC6BD52-4EBB-3D61-8352-34DD7B0DFDD7}"/>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77" name="Tekstfelt 1676">
                  <a:extLst>
                    <a:ext uri="{FF2B5EF4-FFF2-40B4-BE49-F238E27FC236}">
                      <a16:creationId xmlns:a16="http://schemas.microsoft.com/office/drawing/2014/main" id="{4DD88B01-7966-F8FE-F10C-296BD312EB84}"/>
                    </a:ext>
                  </a:extLst>
                </p:cNvPr>
                <p:cNvSpPr txBox="1"/>
                <p:nvPr/>
              </p:nvSpPr>
              <p:spPr>
                <a:xfrm>
                  <a:off x="3497665" y="10405145"/>
                  <a:ext cx="348172" cy="215444"/>
                </a:xfrm>
                <a:prstGeom prst="rect">
                  <a:avLst/>
                </a:prstGeom>
                <a:noFill/>
              </p:spPr>
              <p:txBody>
                <a:bodyPr wrap="none" rtlCol="0">
                  <a:spAutoFit/>
                </a:bodyPr>
                <a:lstStyle/>
                <a:p>
                  <a:r>
                    <a:rPr lang="da-DK" sz="800" dirty="0">
                      <a:solidFill>
                        <a:schemeClr val="bg1"/>
                      </a:solidFill>
                    </a:rPr>
                    <a:t>207</a:t>
                  </a:r>
                </a:p>
              </p:txBody>
            </p:sp>
            <p:sp>
              <p:nvSpPr>
                <p:cNvPr id="1678" name="Tekstfelt 1677">
                  <a:extLst>
                    <a:ext uri="{FF2B5EF4-FFF2-40B4-BE49-F238E27FC236}">
                      <a16:creationId xmlns:a16="http://schemas.microsoft.com/office/drawing/2014/main" id="{B991D691-35FB-422F-CFF2-3D0D89A8CB59}"/>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68" name="Tekstfelt 1667">
                <a:extLst>
                  <a:ext uri="{FF2B5EF4-FFF2-40B4-BE49-F238E27FC236}">
                    <a16:creationId xmlns:a16="http://schemas.microsoft.com/office/drawing/2014/main" id="{9B4874FF-AE92-2E62-03D7-B18E503E144B}"/>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4" name="Gruppe 1653">
              <a:extLst>
                <a:ext uri="{FF2B5EF4-FFF2-40B4-BE49-F238E27FC236}">
                  <a16:creationId xmlns:a16="http://schemas.microsoft.com/office/drawing/2014/main" id="{410643D6-39F6-F590-D5DF-78F20FD991DF}"/>
                </a:ext>
              </a:extLst>
            </p:cNvPr>
            <p:cNvGrpSpPr/>
            <p:nvPr/>
          </p:nvGrpSpPr>
          <p:grpSpPr>
            <a:xfrm>
              <a:off x="766885" y="1559382"/>
              <a:ext cx="367013" cy="4544118"/>
              <a:chOff x="2895768" y="5926611"/>
              <a:chExt cx="367013" cy="4544118"/>
            </a:xfrm>
          </p:grpSpPr>
          <p:grpSp>
            <p:nvGrpSpPr>
              <p:cNvPr id="1655" name="Gruppe 1654">
                <a:extLst>
                  <a:ext uri="{FF2B5EF4-FFF2-40B4-BE49-F238E27FC236}">
                    <a16:creationId xmlns:a16="http://schemas.microsoft.com/office/drawing/2014/main" id="{D9BE7F3F-5241-76D5-BEF9-BDBAD2E07C5F}"/>
                  </a:ext>
                </a:extLst>
              </p:cNvPr>
              <p:cNvGrpSpPr/>
              <p:nvPr/>
            </p:nvGrpSpPr>
            <p:grpSpPr>
              <a:xfrm>
                <a:off x="2895768" y="6360069"/>
                <a:ext cx="367013" cy="4110660"/>
                <a:chOff x="3479433" y="6945846"/>
                <a:chExt cx="367013" cy="4110660"/>
              </a:xfrm>
            </p:grpSpPr>
            <p:sp>
              <p:nvSpPr>
                <p:cNvPr id="1657" name="Tekstfelt 1656">
                  <a:extLst>
                    <a:ext uri="{FF2B5EF4-FFF2-40B4-BE49-F238E27FC236}">
                      <a16:creationId xmlns:a16="http://schemas.microsoft.com/office/drawing/2014/main" id="{3143C7D0-2578-2256-6C8C-2225F5BF5E8B}"/>
                    </a:ext>
                  </a:extLst>
                </p:cNvPr>
                <p:cNvSpPr txBox="1"/>
                <p:nvPr/>
              </p:nvSpPr>
              <p:spPr>
                <a:xfrm>
                  <a:off x="3498274" y="10841062"/>
                  <a:ext cx="348172" cy="215444"/>
                </a:xfrm>
                <a:prstGeom prst="rect">
                  <a:avLst/>
                </a:prstGeom>
                <a:noFill/>
              </p:spPr>
              <p:txBody>
                <a:bodyPr wrap="none" rtlCol="0">
                  <a:spAutoFit/>
                </a:bodyPr>
                <a:lstStyle/>
                <a:p>
                  <a:r>
                    <a:rPr lang="da-DK" sz="800" dirty="0">
                      <a:solidFill>
                        <a:schemeClr val="bg1"/>
                      </a:solidFill>
                    </a:rPr>
                    <a:t>206</a:t>
                  </a:r>
                </a:p>
              </p:txBody>
            </p:sp>
            <p:sp>
              <p:nvSpPr>
                <p:cNvPr id="1658" name="Tekstfelt 1657">
                  <a:extLst>
                    <a:ext uri="{FF2B5EF4-FFF2-40B4-BE49-F238E27FC236}">
                      <a16:creationId xmlns:a16="http://schemas.microsoft.com/office/drawing/2014/main" id="{C1692B04-72C1-25CB-7607-21E101FD46D6}"/>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59" name="Tekstfelt 1658">
                  <a:extLst>
                    <a:ext uri="{FF2B5EF4-FFF2-40B4-BE49-F238E27FC236}">
                      <a16:creationId xmlns:a16="http://schemas.microsoft.com/office/drawing/2014/main" id="{D4B8CBBC-80B7-7BAB-8748-67B6ED3AD9B2}"/>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60" name="Tekstfelt 1659">
                  <a:extLst>
                    <a:ext uri="{FF2B5EF4-FFF2-40B4-BE49-F238E27FC236}">
                      <a16:creationId xmlns:a16="http://schemas.microsoft.com/office/drawing/2014/main" id="{E63D3B51-8688-3057-3269-293A2F43AAA1}"/>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61" name="Tekstfelt 1660">
                  <a:extLst>
                    <a:ext uri="{FF2B5EF4-FFF2-40B4-BE49-F238E27FC236}">
                      <a16:creationId xmlns:a16="http://schemas.microsoft.com/office/drawing/2014/main" id="{C0F47FBA-8FC1-FA8C-1BF8-12D5BF75E981}"/>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62" name="Tekstfelt 1661">
                  <a:extLst>
                    <a:ext uri="{FF2B5EF4-FFF2-40B4-BE49-F238E27FC236}">
                      <a16:creationId xmlns:a16="http://schemas.microsoft.com/office/drawing/2014/main" id="{22D432DF-D2AD-2043-8B54-C095590D596E}"/>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63" name="Tekstfelt 1662">
                  <a:extLst>
                    <a:ext uri="{FF2B5EF4-FFF2-40B4-BE49-F238E27FC236}">
                      <a16:creationId xmlns:a16="http://schemas.microsoft.com/office/drawing/2014/main" id="{F9845F59-C85A-34EA-7B40-5495ADC9227F}"/>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64" name="Tekstfelt 1663">
                  <a:extLst>
                    <a:ext uri="{FF2B5EF4-FFF2-40B4-BE49-F238E27FC236}">
                      <a16:creationId xmlns:a16="http://schemas.microsoft.com/office/drawing/2014/main" id="{0DC304CA-B5B8-6307-B756-F2DA7F715B7E}"/>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65" name="Tekstfelt 1664">
                  <a:extLst>
                    <a:ext uri="{FF2B5EF4-FFF2-40B4-BE49-F238E27FC236}">
                      <a16:creationId xmlns:a16="http://schemas.microsoft.com/office/drawing/2014/main" id="{336DF6BC-3850-3BFD-D97A-3FD291766798}"/>
                    </a:ext>
                  </a:extLst>
                </p:cNvPr>
                <p:cNvSpPr txBox="1"/>
                <p:nvPr/>
              </p:nvSpPr>
              <p:spPr>
                <a:xfrm>
                  <a:off x="3497665" y="10405145"/>
                  <a:ext cx="348172" cy="215444"/>
                </a:xfrm>
                <a:prstGeom prst="rect">
                  <a:avLst/>
                </a:prstGeom>
                <a:noFill/>
              </p:spPr>
              <p:txBody>
                <a:bodyPr wrap="none" rtlCol="0">
                  <a:spAutoFit/>
                </a:bodyPr>
                <a:lstStyle/>
                <a:p>
                  <a:r>
                    <a:rPr lang="da-DK" sz="800" dirty="0"/>
                    <a:t>207</a:t>
                  </a:r>
                </a:p>
              </p:txBody>
            </p:sp>
            <p:sp>
              <p:nvSpPr>
                <p:cNvPr id="1666" name="Tekstfelt 1665">
                  <a:extLst>
                    <a:ext uri="{FF2B5EF4-FFF2-40B4-BE49-F238E27FC236}">
                      <a16:creationId xmlns:a16="http://schemas.microsoft.com/office/drawing/2014/main" id="{86753C80-AE18-1FED-0B7B-F0B76AD08367}"/>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56" name="Tekstfelt 1655">
                <a:extLst>
                  <a:ext uri="{FF2B5EF4-FFF2-40B4-BE49-F238E27FC236}">
                    <a16:creationId xmlns:a16="http://schemas.microsoft.com/office/drawing/2014/main" id="{6FA3616D-29F0-3A9C-3441-81D7917280D9}"/>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sp>
        <p:nvSpPr>
          <p:cNvPr id="2" name="Titel 1">
            <a:extLst>
              <a:ext uri="{FF2B5EF4-FFF2-40B4-BE49-F238E27FC236}">
                <a16:creationId xmlns:a16="http://schemas.microsoft.com/office/drawing/2014/main" id="{2019B433-9498-758C-32AD-D4E5433C35D6}"/>
              </a:ext>
            </a:extLst>
          </p:cNvPr>
          <p:cNvSpPr>
            <a:spLocks noGrp="1"/>
          </p:cNvSpPr>
          <p:nvPr>
            <p:ph type="title"/>
          </p:nvPr>
        </p:nvSpPr>
        <p:spPr>
          <a:xfrm>
            <a:off x="388938" y="34926"/>
            <a:ext cx="8543925" cy="1325563"/>
          </a:xfrm>
        </p:spPr>
        <p:txBody>
          <a:bodyPr/>
          <a:lstStyle/>
          <a:p>
            <a:r>
              <a:rPr lang="da-DK" dirty="0">
                <a:solidFill>
                  <a:schemeClr val="bg1"/>
                </a:solidFill>
                <a:latin typeface="Herculanum" panose="02000505000000020004" pitchFamily="2" charset="77"/>
              </a:rPr>
              <a:t>Bly – 218 </a:t>
            </a:r>
          </a:p>
        </p:txBody>
      </p:sp>
      <p:pic>
        <p:nvPicPr>
          <p:cNvPr id="1576" name="Billede 1575">
            <a:extLst>
              <a:ext uri="{FF2B5EF4-FFF2-40B4-BE49-F238E27FC236}">
                <a16:creationId xmlns:a16="http://schemas.microsoft.com/office/drawing/2014/main" id="{AD9EC93D-E097-2DB2-0741-C2B0156D584A}"/>
              </a:ext>
            </a:extLst>
          </p:cNvPr>
          <p:cNvPicPr>
            <a:picLocks noChangeAspect="1"/>
          </p:cNvPicPr>
          <p:nvPr/>
        </p:nvPicPr>
        <p:blipFill>
          <a:blip r:embed="rId5"/>
          <a:srcRect l="12802" t="15642" r="10372" b="21670"/>
          <a:stretch/>
        </p:blipFill>
        <p:spPr>
          <a:xfrm rot="5400000">
            <a:off x="6309228" y="847676"/>
            <a:ext cx="3246923" cy="2936222"/>
          </a:xfrm>
          <a:prstGeom prst="rect">
            <a:avLst/>
          </a:prstGeom>
        </p:spPr>
      </p:pic>
      <p:pic>
        <p:nvPicPr>
          <p:cNvPr id="1577" name="Billede 1576" descr="Et billede, der indeholder skærmbillede, Tablet, smartphone&#10;&#10;Automatisk genereret beskrivelse">
            <a:extLst>
              <a:ext uri="{FF2B5EF4-FFF2-40B4-BE49-F238E27FC236}">
                <a16:creationId xmlns:a16="http://schemas.microsoft.com/office/drawing/2014/main" id="{E043CFA0-7CEA-FB00-9BA6-0428B9B8A886}"/>
              </a:ext>
            </a:extLst>
          </p:cNvPr>
          <p:cNvPicPr>
            <a:picLocks noChangeAspect="1"/>
          </p:cNvPicPr>
          <p:nvPr/>
        </p:nvPicPr>
        <p:blipFill>
          <a:blip r:embed="rId6"/>
          <a:stretch>
            <a:fillRect/>
          </a:stretch>
        </p:blipFill>
        <p:spPr>
          <a:xfrm>
            <a:off x="6353607" y="389651"/>
            <a:ext cx="3283192" cy="3753795"/>
          </a:xfrm>
          <a:prstGeom prst="rect">
            <a:avLst/>
          </a:prstGeom>
        </p:spPr>
      </p:pic>
      <p:pic>
        <p:nvPicPr>
          <p:cNvPr id="657" name="Picture 2" descr="Fyldstof, Pen, Fyldepen, Kontor, Skrive">
            <a:extLst>
              <a:ext uri="{FF2B5EF4-FFF2-40B4-BE49-F238E27FC236}">
                <a16:creationId xmlns:a16="http://schemas.microsoft.com/office/drawing/2014/main" id="{6BBC3660-7846-27DB-8931-111714111C81}"/>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3046573">
            <a:off x="5335761" y="288171"/>
            <a:ext cx="1536321" cy="1058683"/>
          </a:xfrm>
          <a:prstGeom prst="rect">
            <a:avLst/>
          </a:prstGeom>
          <a:noFill/>
          <a:extLst>
            <a:ext uri="{909E8E84-426E-40DD-AFC4-6F175D3DCCD1}">
              <a14:hiddenFill xmlns:a14="http://schemas.microsoft.com/office/drawing/2010/main">
                <a:solidFill>
                  <a:srgbClr val="FFFFFF"/>
                </a:solidFill>
              </a14:hiddenFill>
            </a:ext>
          </a:extLst>
        </p:spPr>
      </p:pic>
      <p:grpSp>
        <p:nvGrpSpPr>
          <p:cNvPr id="1561" name="Gruppe 1560">
            <a:extLst>
              <a:ext uri="{FF2B5EF4-FFF2-40B4-BE49-F238E27FC236}">
                <a16:creationId xmlns:a16="http://schemas.microsoft.com/office/drawing/2014/main" id="{1B6AA4B4-5DA3-BB9E-3BA0-07849F34AA89}"/>
              </a:ext>
            </a:extLst>
          </p:cNvPr>
          <p:cNvGrpSpPr/>
          <p:nvPr/>
        </p:nvGrpSpPr>
        <p:grpSpPr>
          <a:xfrm>
            <a:off x="6573450" y="1108818"/>
            <a:ext cx="837832" cy="525993"/>
            <a:chOff x="5932613" y="2076403"/>
            <a:chExt cx="609167" cy="382432"/>
          </a:xfrm>
        </p:grpSpPr>
        <p:sp>
          <p:nvSpPr>
            <p:cNvPr id="1573" name="Tekstfelt 1572">
              <a:extLst>
                <a:ext uri="{FF2B5EF4-FFF2-40B4-BE49-F238E27FC236}">
                  <a16:creationId xmlns:a16="http://schemas.microsoft.com/office/drawing/2014/main" id="{521F0AA0-8022-8BCA-C58D-E44691B95224}"/>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82</a:t>
              </a:r>
            </a:p>
          </p:txBody>
        </p:sp>
        <p:sp>
          <p:nvSpPr>
            <p:cNvPr id="1574" name="Tekstfelt 1573">
              <a:extLst>
                <a:ext uri="{FF2B5EF4-FFF2-40B4-BE49-F238E27FC236}">
                  <a16:creationId xmlns:a16="http://schemas.microsoft.com/office/drawing/2014/main" id="{915F49B5-0EFB-27DF-6C5C-51FF4453A3F8}"/>
                </a:ext>
              </a:extLst>
            </p:cNvPr>
            <p:cNvSpPr txBox="1"/>
            <p:nvPr/>
          </p:nvSpPr>
          <p:spPr>
            <a:xfrm>
              <a:off x="6147006" y="2117747"/>
              <a:ext cx="394774" cy="335661"/>
            </a:xfrm>
            <a:prstGeom prst="rect">
              <a:avLst/>
            </a:prstGeom>
            <a:noFill/>
            <a:scene3d>
              <a:camera prst="orthographicFront"/>
              <a:lightRig rig="threePt" dir="t"/>
            </a:scene3d>
            <a:sp3d>
              <a:bevelT h="38100"/>
            </a:sp3d>
          </p:spPr>
          <p:txBody>
            <a:bodyPr wrap="square" rtlCol="0">
              <a:spAutoFit/>
            </a:bodyPr>
            <a:lstStyle/>
            <a:p>
              <a:r>
                <a:rPr lang="da-DK" sz="2400" dirty="0" err="1"/>
                <a:t>Pb</a:t>
              </a:r>
              <a:endParaRPr lang="da-DK" sz="2400" dirty="0"/>
            </a:p>
          </p:txBody>
        </p:sp>
        <p:sp>
          <p:nvSpPr>
            <p:cNvPr id="1575" name="Tekstfelt 1574">
              <a:extLst>
                <a:ext uri="{FF2B5EF4-FFF2-40B4-BE49-F238E27FC236}">
                  <a16:creationId xmlns:a16="http://schemas.microsoft.com/office/drawing/2014/main" id="{BD3ADE54-4D18-A9C5-6299-06DCB61C2F8F}"/>
                </a:ext>
              </a:extLst>
            </p:cNvPr>
            <p:cNvSpPr txBox="1"/>
            <p:nvPr/>
          </p:nvSpPr>
          <p:spPr>
            <a:xfrm>
              <a:off x="5932613" y="2076403"/>
              <a:ext cx="353220" cy="223776"/>
            </a:xfrm>
            <a:prstGeom prst="rect">
              <a:avLst/>
            </a:prstGeom>
            <a:noFill/>
          </p:spPr>
          <p:txBody>
            <a:bodyPr wrap="square" rtlCol="0">
              <a:spAutoFit/>
            </a:bodyPr>
            <a:lstStyle/>
            <a:p>
              <a:r>
                <a:rPr lang="da-DK" sz="1400" dirty="0"/>
                <a:t>218</a:t>
              </a:r>
            </a:p>
          </p:txBody>
        </p:sp>
      </p:grpSp>
      <p:cxnSp>
        <p:nvCxnSpPr>
          <p:cNvPr id="1562" name="Lige pilforbindelse 1561">
            <a:extLst>
              <a:ext uri="{FF2B5EF4-FFF2-40B4-BE49-F238E27FC236}">
                <a16:creationId xmlns:a16="http://schemas.microsoft.com/office/drawing/2014/main" id="{6E54412A-0573-7E9E-B3CE-C82CF8F4EC0F}"/>
              </a:ext>
            </a:extLst>
          </p:cNvPr>
          <p:cNvCxnSpPr/>
          <p:nvPr/>
        </p:nvCxnSpPr>
        <p:spPr>
          <a:xfrm>
            <a:off x="7333391" y="1387847"/>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3" name="Gruppe 1562">
            <a:extLst>
              <a:ext uri="{FF2B5EF4-FFF2-40B4-BE49-F238E27FC236}">
                <a16:creationId xmlns:a16="http://schemas.microsoft.com/office/drawing/2014/main" id="{E417C737-BA84-EFCC-D642-6B60CC39EEA1}"/>
              </a:ext>
            </a:extLst>
          </p:cNvPr>
          <p:cNvGrpSpPr/>
          <p:nvPr/>
        </p:nvGrpSpPr>
        <p:grpSpPr>
          <a:xfrm>
            <a:off x="7531264" y="1106334"/>
            <a:ext cx="780067" cy="525993"/>
            <a:chOff x="5932613" y="2076403"/>
            <a:chExt cx="567168" cy="382432"/>
          </a:xfrm>
        </p:grpSpPr>
        <p:sp>
          <p:nvSpPr>
            <p:cNvPr id="1570" name="Tekstfelt 1569">
              <a:extLst>
                <a:ext uri="{FF2B5EF4-FFF2-40B4-BE49-F238E27FC236}">
                  <a16:creationId xmlns:a16="http://schemas.microsoft.com/office/drawing/2014/main" id="{67D0E137-EFB9-7246-F33D-ED45C22FD93B}"/>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83</a:t>
              </a:r>
            </a:p>
          </p:txBody>
        </p:sp>
        <p:sp>
          <p:nvSpPr>
            <p:cNvPr id="1571" name="Tekstfelt 1570">
              <a:extLst>
                <a:ext uri="{FF2B5EF4-FFF2-40B4-BE49-F238E27FC236}">
                  <a16:creationId xmlns:a16="http://schemas.microsoft.com/office/drawing/2014/main" id="{53330E8E-53BA-0370-36EB-89EA75CA451E}"/>
                </a:ext>
              </a:extLst>
            </p:cNvPr>
            <p:cNvSpPr txBox="1"/>
            <p:nvPr/>
          </p:nvSpPr>
          <p:spPr>
            <a:xfrm>
              <a:off x="6177456" y="2117747"/>
              <a:ext cx="322325" cy="335661"/>
            </a:xfrm>
            <a:prstGeom prst="rect">
              <a:avLst/>
            </a:prstGeom>
            <a:noFill/>
            <a:scene3d>
              <a:camera prst="orthographicFront"/>
              <a:lightRig rig="threePt" dir="t"/>
            </a:scene3d>
            <a:sp3d>
              <a:bevelT h="38100"/>
            </a:sp3d>
          </p:spPr>
          <p:txBody>
            <a:bodyPr wrap="square" rtlCol="0">
              <a:spAutoFit/>
            </a:bodyPr>
            <a:lstStyle/>
            <a:p>
              <a:r>
                <a:rPr lang="da-DK" sz="2400" dirty="0"/>
                <a:t>Bi</a:t>
              </a:r>
            </a:p>
          </p:txBody>
        </p:sp>
        <p:sp>
          <p:nvSpPr>
            <p:cNvPr id="1572" name="Tekstfelt 1571">
              <a:extLst>
                <a:ext uri="{FF2B5EF4-FFF2-40B4-BE49-F238E27FC236}">
                  <a16:creationId xmlns:a16="http://schemas.microsoft.com/office/drawing/2014/main" id="{4DCA5B2A-CFBB-A36A-3067-AF00F8978C01}"/>
                </a:ext>
              </a:extLst>
            </p:cNvPr>
            <p:cNvSpPr txBox="1"/>
            <p:nvPr/>
          </p:nvSpPr>
          <p:spPr>
            <a:xfrm>
              <a:off x="5932613" y="2076403"/>
              <a:ext cx="353220" cy="223776"/>
            </a:xfrm>
            <a:prstGeom prst="rect">
              <a:avLst/>
            </a:prstGeom>
            <a:noFill/>
          </p:spPr>
          <p:txBody>
            <a:bodyPr wrap="square" rtlCol="0">
              <a:spAutoFit/>
            </a:bodyPr>
            <a:lstStyle/>
            <a:p>
              <a:r>
                <a:rPr lang="da-DK" sz="1400" dirty="0"/>
                <a:t>218</a:t>
              </a:r>
            </a:p>
          </p:txBody>
        </p:sp>
      </p:grpSp>
      <p:cxnSp>
        <p:nvCxnSpPr>
          <p:cNvPr id="1564" name="Lige pilforbindelse 1563">
            <a:extLst>
              <a:ext uri="{FF2B5EF4-FFF2-40B4-BE49-F238E27FC236}">
                <a16:creationId xmlns:a16="http://schemas.microsoft.com/office/drawing/2014/main" id="{F2D4C687-021B-B8E4-600B-D31D4FB836F9}"/>
              </a:ext>
            </a:extLst>
          </p:cNvPr>
          <p:cNvCxnSpPr/>
          <p:nvPr/>
        </p:nvCxnSpPr>
        <p:spPr>
          <a:xfrm>
            <a:off x="8253383" y="1389101"/>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cxnSp>
        <p:nvCxnSpPr>
          <p:cNvPr id="1565" name="Lige pilforbindelse 1564">
            <a:extLst>
              <a:ext uri="{FF2B5EF4-FFF2-40B4-BE49-F238E27FC236}">
                <a16:creationId xmlns:a16="http://schemas.microsoft.com/office/drawing/2014/main" id="{2CC09D0F-087A-C485-1746-2D64B9CFF2ED}"/>
              </a:ext>
            </a:extLst>
          </p:cNvPr>
          <p:cNvCxnSpPr/>
          <p:nvPr/>
        </p:nvCxnSpPr>
        <p:spPr>
          <a:xfrm>
            <a:off x="9085281" y="1394697"/>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6" name="Gruppe 1565">
            <a:extLst>
              <a:ext uri="{FF2B5EF4-FFF2-40B4-BE49-F238E27FC236}">
                <a16:creationId xmlns:a16="http://schemas.microsoft.com/office/drawing/2014/main" id="{0DACD944-E6C9-CBAF-243D-AFC50D2C5686}"/>
              </a:ext>
            </a:extLst>
          </p:cNvPr>
          <p:cNvGrpSpPr/>
          <p:nvPr/>
        </p:nvGrpSpPr>
        <p:grpSpPr>
          <a:xfrm>
            <a:off x="8326821" y="1110224"/>
            <a:ext cx="804951" cy="525993"/>
            <a:chOff x="5892013" y="2076403"/>
            <a:chExt cx="585260" cy="382432"/>
          </a:xfrm>
        </p:grpSpPr>
        <p:sp>
          <p:nvSpPr>
            <p:cNvPr id="1567" name="Tekstfelt 1566">
              <a:extLst>
                <a:ext uri="{FF2B5EF4-FFF2-40B4-BE49-F238E27FC236}">
                  <a16:creationId xmlns:a16="http://schemas.microsoft.com/office/drawing/2014/main" id="{31801B47-B0F8-1F3C-CB3F-EEE3CA31F98B}"/>
                </a:ext>
              </a:extLst>
            </p:cNvPr>
            <p:cNvSpPr txBox="1"/>
            <p:nvPr/>
          </p:nvSpPr>
          <p:spPr>
            <a:xfrm>
              <a:off x="5931814"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84</a:t>
              </a:r>
            </a:p>
          </p:txBody>
        </p:sp>
        <p:sp>
          <p:nvSpPr>
            <p:cNvPr id="1568" name="Tekstfelt 1567">
              <a:extLst>
                <a:ext uri="{FF2B5EF4-FFF2-40B4-BE49-F238E27FC236}">
                  <a16:creationId xmlns:a16="http://schemas.microsoft.com/office/drawing/2014/main" id="{43070A64-3762-2E11-293A-A90290A1A127}"/>
                </a:ext>
              </a:extLst>
            </p:cNvPr>
            <p:cNvSpPr txBox="1"/>
            <p:nvPr/>
          </p:nvSpPr>
          <p:spPr>
            <a:xfrm>
              <a:off x="6096256" y="2117747"/>
              <a:ext cx="381017" cy="335661"/>
            </a:xfrm>
            <a:prstGeom prst="rect">
              <a:avLst/>
            </a:prstGeom>
            <a:noFill/>
            <a:scene3d>
              <a:camera prst="orthographicFront"/>
              <a:lightRig rig="threePt" dir="t"/>
            </a:scene3d>
            <a:sp3d>
              <a:bevelT h="38100"/>
            </a:sp3d>
          </p:spPr>
          <p:txBody>
            <a:bodyPr wrap="square" rtlCol="0">
              <a:spAutoFit/>
            </a:bodyPr>
            <a:lstStyle/>
            <a:p>
              <a:r>
                <a:rPr lang="da-DK" sz="2400" dirty="0"/>
                <a:t>Po</a:t>
              </a:r>
            </a:p>
          </p:txBody>
        </p:sp>
        <p:sp>
          <p:nvSpPr>
            <p:cNvPr id="1569" name="Tekstfelt 1568">
              <a:extLst>
                <a:ext uri="{FF2B5EF4-FFF2-40B4-BE49-F238E27FC236}">
                  <a16:creationId xmlns:a16="http://schemas.microsoft.com/office/drawing/2014/main" id="{C8E18A81-BAB8-0187-8B36-151DC039B8D2}"/>
                </a:ext>
              </a:extLst>
            </p:cNvPr>
            <p:cNvSpPr txBox="1"/>
            <p:nvPr/>
          </p:nvSpPr>
          <p:spPr>
            <a:xfrm>
              <a:off x="5892013" y="2076403"/>
              <a:ext cx="353220" cy="223776"/>
            </a:xfrm>
            <a:prstGeom prst="rect">
              <a:avLst/>
            </a:prstGeom>
            <a:noFill/>
          </p:spPr>
          <p:txBody>
            <a:bodyPr wrap="square" rtlCol="0">
              <a:spAutoFit/>
            </a:bodyPr>
            <a:lstStyle/>
            <a:p>
              <a:r>
                <a:rPr lang="da-DK" sz="1400" dirty="0"/>
                <a:t>218</a:t>
              </a:r>
            </a:p>
          </p:txBody>
        </p:sp>
      </p:grpSp>
      <p:sp>
        <p:nvSpPr>
          <p:cNvPr id="3" name="Tekstfelt 2">
            <a:extLst>
              <a:ext uri="{FF2B5EF4-FFF2-40B4-BE49-F238E27FC236}">
                <a16:creationId xmlns:a16="http://schemas.microsoft.com/office/drawing/2014/main" id="{471C405E-2BC2-5A39-67F5-87F3A189D338}"/>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grpSp>
        <p:nvGrpSpPr>
          <p:cNvPr id="9" name="Gruppe 8">
            <a:extLst>
              <a:ext uri="{FF2B5EF4-FFF2-40B4-BE49-F238E27FC236}">
                <a16:creationId xmlns:a16="http://schemas.microsoft.com/office/drawing/2014/main" id="{35F087FF-A568-8E32-496C-7D033375C7B9}"/>
              </a:ext>
            </a:extLst>
          </p:cNvPr>
          <p:cNvGrpSpPr/>
          <p:nvPr/>
        </p:nvGrpSpPr>
        <p:grpSpPr>
          <a:xfrm>
            <a:off x="7662529" y="4652415"/>
            <a:ext cx="667465" cy="566405"/>
            <a:chOff x="5685555" y="3711707"/>
            <a:chExt cx="667465" cy="566405"/>
          </a:xfrm>
        </p:grpSpPr>
        <p:sp>
          <p:nvSpPr>
            <p:cNvPr id="10" name="Rektangel 9">
              <a:hlinkClick r:id="rId8" action="ppaction://hlinksldjump"/>
              <a:extLst>
                <a:ext uri="{FF2B5EF4-FFF2-40B4-BE49-F238E27FC236}">
                  <a16:creationId xmlns:a16="http://schemas.microsoft.com/office/drawing/2014/main" id="{57E6895B-D7F0-DA19-9152-AA2391732AFB}"/>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11" name="Tekstfelt 10">
              <a:hlinkClick r:id="rId8" action="ppaction://hlinksldjump"/>
              <a:extLst>
                <a:ext uri="{FF2B5EF4-FFF2-40B4-BE49-F238E27FC236}">
                  <a16:creationId xmlns:a16="http://schemas.microsoft.com/office/drawing/2014/main" id="{1081C021-4A78-B998-8F7D-046EA3876C29}"/>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12" name="Tekstfelt 11">
              <a:hlinkClick r:id="rId8" action="ppaction://hlinksldjump"/>
              <a:extLst>
                <a:ext uri="{FF2B5EF4-FFF2-40B4-BE49-F238E27FC236}">
                  <a16:creationId xmlns:a16="http://schemas.microsoft.com/office/drawing/2014/main" id="{E8286BC2-D883-4FE2-7096-468A4E5F80D0}"/>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13" name="Tekstfelt 12">
              <a:hlinkClick r:id="rId8" action="ppaction://hlinksldjump"/>
              <a:extLst>
                <a:ext uri="{FF2B5EF4-FFF2-40B4-BE49-F238E27FC236}">
                  <a16:creationId xmlns:a16="http://schemas.microsoft.com/office/drawing/2014/main" id="{9D00CF31-D7FE-33F5-BCB3-588CF744189F}"/>
                </a:ext>
              </a:extLst>
            </p:cNvPr>
            <p:cNvSpPr txBox="1"/>
            <p:nvPr/>
          </p:nvSpPr>
          <p:spPr>
            <a:xfrm>
              <a:off x="576020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14" name="Tekstfelt 13">
              <a:hlinkClick r:id="rId8" action="ppaction://hlinksldjump"/>
              <a:extLst>
                <a:ext uri="{FF2B5EF4-FFF2-40B4-BE49-F238E27FC236}">
                  <a16:creationId xmlns:a16="http://schemas.microsoft.com/office/drawing/2014/main" id="{6EFD093A-2E7B-37E9-A008-F60F4F74A466}"/>
                </a:ext>
              </a:extLst>
            </p:cNvPr>
            <p:cNvSpPr txBox="1"/>
            <p:nvPr/>
          </p:nvSpPr>
          <p:spPr>
            <a:xfrm>
              <a:off x="5685555" y="3844047"/>
              <a:ext cx="391454" cy="246221"/>
            </a:xfrm>
            <a:prstGeom prst="rect">
              <a:avLst/>
            </a:prstGeom>
            <a:noFill/>
          </p:spPr>
          <p:txBody>
            <a:bodyPr wrap="none" rtlCol="0">
              <a:spAutoFit/>
            </a:bodyPr>
            <a:lstStyle/>
            <a:p>
              <a:r>
                <a:rPr lang="da-DK" sz="1000" dirty="0"/>
                <a:t>218</a:t>
              </a:r>
            </a:p>
          </p:txBody>
        </p:sp>
      </p:grpSp>
      <p:grpSp>
        <p:nvGrpSpPr>
          <p:cNvPr id="15" name="Gruppe 14">
            <a:extLst>
              <a:ext uri="{FF2B5EF4-FFF2-40B4-BE49-F238E27FC236}">
                <a16:creationId xmlns:a16="http://schemas.microsoft.com/office/drawing/2014/main" id="{C1B3BF9D-29C8-445C-ECB5-27FDF5CA0ADC}"/>
              </a:ext>
            </a:extLst>
          </p:cNvPr>
          <p:cNvGrpSpPr/>
          <p:nvPr/>
        </p:nvGrpSpPr>
        <p:grpSpPr>
          <a:xfrm>
            <a:off x="9040666" y="4647496"/>
            <a:ext cx="667465" cy="566405"/>
            <a:chOff x="5685555" y="3711707"/>
            <a:chExt cx="667465" cy="566405"/>
          </a:xfrm>
        </p:grpSpPr>
        <p:sp>
          <p:nvSpPr>
            <p:cNvPr id="16" name="Rektangel 15">
              <a:hlinkClick r:id="rId8" action="ppaction://hlinksldjump"/>
              <a:extLst>
                <a:ext uri="{FF2B5EF4-FFF2-40B4-BE49-F238E27FC236}">
                  <a16:creationId xmlns:a16="http://schemas.microsoft.com/office/drawing/2014/main" id="{BEE30687-5484-D643-3A94-A0BB6E32E7AC}"/>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17" name="Tekstfelt 16">
              <a:hlinkClick r:id="rId8" action="ppaction://hlinksldjump"/>
              <a:extLst>
                <a:ext uri="{FF2B5EF4-FFF2-40B4-BE49-F238E27FC236}">
                  <a16:creationId xmlns:a16="http://schemas.microsoft.com/office/drawing/2014/main" id="{82395D16-0BBC-6DF7-AA9F-D7AAAA93BD84}"/>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18" name="Tekstfelt 17">
              <a:hlinkClick r:id="rId8" action="ppaction://hlinksldjump"/>
              <a:extLst>
                <a:ext uri="{FF2B5EF4-FFF2-40B4-BE49-F238E27FC236}">
                  <a16:creationId xmlns:a16="http://schemas.microsoft.com/office/drawing/2014/main" id="{3FB24E25-7909-B255-1CCA-CAFC4A28681C}"/>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19" name="Tekstfelt 18">
              <a:hlinkClick r:id="rId8" action="ppaction://hlinksldjump"/>
              <a:extLst>
                <a:ext uri="{FF2B5EF4-FFF2-40B4-BE49-F238E27FC236}">
                  <a16:creationId xmlns:a16="http://schemas.microsoft.com/office/drawing/2014/main" id="{7DBB7D2D-F7A7-2DB0-C747-6E3CC75D82B0}"/>
                </a:ext>
              </a:extLst>
            </p:cNvPr>
            <p:cNvSpPr txBox="1"/>
            <p:nvPr/>
          </p:nvSpPr>
          <p:spPr>
            <a:xfrm>
              <a:off x="576020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20" name="Tekstfelt 19">
              <a:hlinkClick r:id="rId8" action="ppaction://hlinksldjump"/>
              <a:extLst>
                <a:ext uri="{FF2B5EF4-FFF2-40B4-BE49-F238E27FC236}">
                  <a16:creationId xmlns:a16="http://schemas.microsoft.com/office/drawing/2014/main" id="{18FB8FBB-C1E2-0691-C5A0-6C82E50BB3F1}"/>
                </a:ext>
              </a:extLst>
            </p:cNvPr>
            <p:cNvSpPr txBox="1"/>
            <p:nvPr/>
          </p:nvSpPr>
          <p:spPr>
            <a:xfrm>
              <a:off x="5685555" y="3844047"/>
              <a:ext cx="391454" cy="246221"/>
            </a:xfrm>
            <a:prstGeom prst="rect">
              <a:avLst/>
            </a:prstGeom>
            <a:noFill/>
          </p:spPr>
          <p:txBody>
            <a:bodyPr wrap="none" rtlCol="0">
              <a:spAutoFit/>
            </a:bodyPr>
            <a:lstStyle/>
            <a:p>
              <a:r>
                <a:rPr lang="da-DK" sz="1000" dirty="0"/>
                <a:t>217</a:t>
              </a:r>
            </a:p>
          </p:txBody>
        </p:sp>
      </p:grpSp>
      <p:grpSp>
        <p:nvGrpSpPr>
          <p:cNvPr id="21" name="Gruppe 20">
            <a:extLst>
              <a:ext uri="{FF2B5EF4-FFF2-40B4-BE49-F238E27FC236}">
                <a16:creationId xmlns:a16="http://schemas.microsoft.com/office/drawing/2014/main" id="{79350AD9-5D89-64D7-A24E-FB674E7580D5}"/>
              </a:ext>
            </a:extLst>
          </p:cNvPr>
          <p:cNvGrpSpPr/>
          <p:nvPr/>
        </p:nvGrpSpPr>
        <p:grpSpPr>
          <a:xfrm>
            <a:off x="6233540" y="5362920"/>
            <a:ext cx="667465" cy="566405"/>
            <a:chOff x="5685555" y="3711707"/>
            <a:chExt cx="667465" cy="566405"/>
          </a:xfrm>
        </p:grpSpPr>
        <p:sp>
          <p:nvSpPr>
            <p:cNvPr id="22" name="Rektangel 21">
              <a:hlinkClick r:id="rId8" action="ppaction://hlinksldjump"/>
              <a:extLst>
                <a:ext uri="{FF2B5EF4-FFF2-40B4-BE49-F238E27FC236}">
                  <a16:creationId xmlns:a16="http://schemas.microsoft.com/office/drawing/2014/main" id="{DCAB7C11-A2DE-B7C0-8184-7DBB1EFBF805}"/>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3" name="Tekstfelt 22">
              <a:hlinkClick r:id="rId8" action="ppaction://hlinksldjump"/>
              <a:extLst>
                <a:ext uri="{FF2B5EF4-FFF2-40B4-BE49-F238E27FC236}">
                  <a16:creationId xmlns:a16="http://schemas.microsoft.com/office/drawing/2014/main" id="{B0745BB3-9A18-00BA-A8BA-E29A8A43ADB5}"/>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24" name="Tekstfelt 23">
              <a:hlinkClick r:id="rId8" action="ppaction://hlinksldjump"/>
              <a:extLst>
                <a:ext uri="{FF2B5EF4-FFF2-40B4-BE49-F238E27FC236}">
                  <a16:creationId xmlns:a16="http://schemas.microsoft.com/office/drawing/2014/main" id="{F38B66B4-9E6E-14F2-7CD9-43A46EC45C19}"/>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25" name="Tekstfelt 24">
              <a:hlinkClick r:id="rId8" action="ppaction://hlinksldjump"/>
              <a:extLst>
                <a:ext uri="{FF2B5EF4-FFF2-40B4-BE49-F238E27FC236}">
                  <a16:creationId xmlns:a16="http://schemas.microsoft.com/office/drawing/2014/main" id="{8CF72F74-3E35-F797-88CA-0E3646687694}"/>
                </a:ext>
              </a:extLst>
            </p:cNvPr>
            <p:cNvSpPr txBox="1"/>
            <p:nvPr/>
          </p:nvSpPr>
          <p:spPr>
            <a:xfrm>
              <a:off x="576020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26" name="Tekstfelt 25">
              <a:hlinkClick r:id="rId8" action="ppaction://hlinksldjump"/>
              <a:extLst>
                <a:ext uri="{FF2B5EF4-FFF2-40B4-BE49-F238E27FC236}">
                  <a16:creationId xmlns:a16="http://schemas.microsoft.com/office/drawing/2014/main" id="{474C54C0-F62F-1373-5129-44B2493B7F3B}"/>
                </a:ext>
              </a:extLst>
            </p:cNvPr>
            <p:cNvSpPr txBox="1"/>
            <p:nvPr/>
          </p:nvSpPr>
          <p:spPr>
            <a:xfrm>
              <a:off x="5685555" y="3844047"/>
              <a:ext cx="391454" cy="246221"/>
            </a:xfrm>
            <a:prstGeom prst="rect">
              <a:avLst/>
            </a:prstGeom>
            <a:noFill/>
          </p:spPr>
          <p:txBody>
            <a:bodyPr wrap="none" rtlCol="0">
              <a:spAutoFit/>
            </a:bodyPr>
            <a:lstStyle/>
            <a:p>
              <a:r>
                <a:rPr lang="da-DK" sz="1000" dirty="0"/>
                <a:t>216</a:t>
              </a:r>
            </a:p>
          </p:txBody>
        </p:sp>
      </p:grpSp>
      <p:grpSp>
        <p:nvGrpSpPr>
          <p:cNvPr id="27" name="Gruppe 26">
            <a:extLst>
              <a:ext uri="{FF2B5EF4-FFF2-40B4-BE49-F238E27FC236}">
                <a16:creationId xmlns:a16="http://schemas.microsoft.com/office/drawing/2014/main" id="{B3452E5F-A4F0-33AA-38AC-26C3A63E5894}"/>
              </a:ext>
            </a:extLst>
          </p:cNvPr>
          <p:cNvGrpSpPr/>
          <p:nvPr/>
        </p:nvGrpSpPr>
        <p:grpSpPr>
          <a:xfrm>
            <a:off x="8372637" y="5355500"/>
            <a:ext cx="667465" cy="566405"/>
            <a:chOff x="5685555" y="3711707"/>
            <a:chExt cx="667465" cy="566405"/>
          </a:xfrm>
        </p:grpSpPr>
        <p:sp>
          <p:nvSpPr>
            <p:cNvPr id="28" name="Rektangel 27">
              <a:hlinkClick r:id="rId9" action="ppaction://hlinksldjump"/>
              <a:extLst>
                <a:ext uri="{FF2B5EF4-FFF2-40B4-BE49-F238E27FC236}">
                  <a16:creationId xmlns:a16="http://schemas.microsoft.com/office/drawing/2014/main" id="{12DA0AD8-27AB-00E1-5341-11DA309A317D}"/>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9" name="Tekstfelt 28">
              <a:hlinkClick r:id="rId9" action="ppaction://hlinksldjump"/>
              <a:extLst>
                <a:ext uri="{FF2B5EF4-FFF2-40B4-BE49-F238E27FC236}">
                  <a16:creationId xmlns:a16="http://schemas.microsoft.com/office/drawing/2014/main" id="{B7702933-45F0-8AD6-317A-9D9D6B5B6EF6}"/>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82</a:t>
              </a:r>
            </a:p>
          </p:txBody>
        </p:sp>
        <p:sp>
          <p:nvSpPr>
            <p:cNvPr id="30" name="Tekstfelt 29">
              <a:hlinkClick r:id="rId9" action="ppaction://hlinksldjump"/>
              <a:extLst>
                <a:ext uri="{FF2B5EF4-FFF2-40B4-BE49-F238E27FC236}">
                  <a16:creationId xmlns:a16="http://schemas.microsoft.com/office/drawing/2014/main" id="{8D286774-490B-8457-0957-8208A2D274EE}"/>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Pb</a:t>
              </a:r>
              <a:endParaRPr lang="da-DK" sz="1600" dirty="0"/>
            </a:p>
          </p:txBody>
        </p:sp>
        <p:sp>
          <p:nvSpPr>
            <p:cNvPr id="31" name="Tekstfelt 30">
              <a:hlinkClick r:id="rId9" action="ppaction://hlinksldjump"/>
              <a:extLst>
                <a:ext uri="{FF2B5EF4-FFF2-40B4-BE49-F238E27FC236}">
                  <a16:creationId xmlns:a16="http://schemas.microsoft.com/office/drawing/2014/main" id="{F82DB53A-5DE5-65DF-FCD4-A10CD1506A3C}"/>
                </a:ext>
              </a:extLst>
            </p:cNvPr>
            <p:cNvSpPr txBox="1"/>
            <p:nvPr/>
          </p:nvSpPr>
          <p:spPr>
            <a:xfrm>
              <a:off x="5875468" y="3711707"/>
              <a:ext cx="320922" cy="215444"/>
            </a:xfrm>
            <a:prstGeom prst="rect">
              <a:avLst/>
            </a:prstGeom>
            <a:noFill/>
            <a:scene3d>
              <a:camera prst="orthographicFront"/>
              <a:lightRig rig="threePt" dir="t"/>
            </a:scene3d>
            <a:sp3d>
              <a:bevelT h="38100"/>
            </a:sp3d>
          </p:spPr>
          <p:txBody>
            <a:bodyPr wrap="none" rtlCol="0">
              <a:spAutoFit/>
            </a:bodyPr>
            <a:lstStyle/>
            <a:p>
              <a:r>
                <a:rPr lang="da-DK" sz="800" dirty="0"/>
                <a:t>Bly</a:t>
              </a:r>
            </a:p>
          </p:txBody>
        </p:sp>
        <p:sp>
          <p:nvSpPr>
            <p:cNvPr id="32" name="Tekstfelt 31">
              <a:hlinkClick r:id="rId9" action="ppaction://hlinksldjump"/>
              <a:extLst>
                <a:ext uri="{FF2B5EF4-FFF2-40B4-BE49-F238E27FC236}">
                  <a16:creationId xmlns:a16="http://schemas.microsoft.com/office/drawing/2014/main" id="{43749E5D-377F-194E-AB88-6F88B16789BB}"/>
                </a:ext>
              </a:extLst>
            </p:cNvPr>
            <p:cNvSpPr txBox="1"/>
            <p:nvPr/>
          </p:nvSpPr>
          <p:spPr>
            <a:xfrm>
              <a:off x="5685555" y="3844047"/>
              <a:ext cx="391454" cy="246221"/>
            </a:xfrm>
            <a:prstGeom prst="rect">
              <a:avLst/>
            </a:prstGeom>
            <a:noFill/>
          </p:spPr>
          <p:txBody>
            <a:bodyPr wrap="none" rtlCol="0">
              <a:spAutoFit/>
            </a:bodyPr>
            <a:lstStyle/>
            <a:p>
              <a:r>
                <a:rPr lang="da-DK" sz="1000" dirty="0"/>
                <a:t>214</a:t>
              </a:r>
            </a:p>
          </p:txBody>
        </p:sp>
      </p:grpSp>
      <p:grpSp>
        <p:nvGrpSpPr>
          <p:cNvPr id="33" name="Gruppe 32">
            <a:extLst>
              <a:ext uri="{FF2B5EF4-FFF2-40B4-BE49-F238E27FC236}">
                <a16:creationId xmlns:a16="http://schemas.microsoft.com/office/drawing/2014/main" id="{F2916A4D-FE96-B31B-25F0-E4EC1F916961}"/>
              </a:ext>
            </a:extLst>
          </p:cNvPr>
          <p:cNvGrpSpPr/>
          <p:nvPr/>
        </p:nvGrpSpPr>
        <p:grpSpPr>
          <a:xfrm>
            <a:off x="6899217" y="4651776"/>
            <a:ext cx="667465" cy="566405"/>
            <a:chOff x="5685555" y="3711707"/>
            <a:chExt cx="667465" cy="566405"/>
          </a:xfrm>
        </p:grpSpPr>
        <p:sp>
          <p:nvSpPr>
            <p:cNvPr id="34" name="Rektangel 33">
              <a:hlinkClick r:id="rId8" action="ppaction://hlinksldjump"/>
              <a:extLst>
                <a:ext uri="{FF2B5EF4-FFF2-40B4-BE49-F238E27FC236}">
                  <a16:creationId xmlns:a16="http://schemas.microsoft.com/office/drawing/2014/main" id="{7AF39E08-FC7C-54DD-3CA9-AB79E3BBDE30}"/>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35" name="Tekstfelt 34">
              <a:hlinkClick r:id="rId8" action="ppaction://hlinksldjump"/>
              <a:extLst>
                <a:ext uri="{FF2B5EF4-FFF2-40B4-BE49-F238E27FC236}">
                  <a16:creationId xmlns:a16="http://schemas.microsoft.com/office/drawing/2014/main" id="{C213BC7D-CAF8-6E7C-C7C5-0321C16E43F8}"/>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82</a:t>
              </a:r>
            </a:p>
          </p:txBody>
        </p:sp>
        <p:sp>
          <p:nvSpPr>
            <p:cNvPr id="36" name="Tekstfelt 35">
              <a:hlinkClick r:id="rId8" action="ppaction://hlinksldjump"/>
              <a:extLst>
                <a:ext uri="{FF2B5EF4-FFF2-40B4-BE49-F238E27FC236}">
                  <a16:creationId xmlns:a16="http://schemas.microsoft.com/office/drawing/2014/main" id="{31D14C2C-F74C-27D3-9C35-C22C531112DF}"/>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Pb</a:t>
              </a:r>
              <a:endParaRPr lang="da-DK" sz="1600" dirty="0"/>
            </a:p>
          </p:txBody>
        </p:sp>
        <p:sp>
          <p:nvSpPr>
            <p:cNvPr id="37" name="Tekstfelt 36">
              <a:hlinkClick r:id="rId8" action="ppaction://hlinksldjump"/>
              <a:extLst>
                <a:ext uri="{FF2B5EF4-FFF2-40B4-BE49-F238E27FC236}">
                  <a16:creationId xmlns:a16="http://schemas.microsoft.com/office/drawing/2014/main" id="{C9CD833B-D8E7-854F-ED81-275D206F6EAA}"/>
                </a:ext>
              </a:extLst>
            </p:cNvPr>
            <p:cNvSpPr txBox="1"/>
            <p:nvPr/>
          </p:nvSpPr>
          <p:spPr>
            <a:xfrm>
              <a:off x="5875468" y="3711707"/>
              <a:ext cx="320922" cy="215444"/>
            </a:xfrm>
            <a:prstGeom prst="rect">
              <a:avLst/>
            </a:prstGeom>
            <a:noFill/>
            <a:scene3d>
              <a:camera prst="orthographicFront"/>
              <a:lightRig rig="threePt" dir="t"/>
            </a:scene3d>
            <a:sp3d>
              <a:bevelT h="38100"/>
            </a:sp3d>
          </p:spPr>
          <p:txBody>
            <a:bodyPr wrap="none" rtlCol="0">
              <a:spAutoFit/>
            </a:bodyPr>
            <a:lstStyle/>
            <a:p>
              <a:r>
                <a:rPr lang="da-DK" sz="800" dirty="0"/>
                <a:t>Bly</a:t>
              </a:r>
            </a:p>
          </p:txBody>
        </p:sp>
        <p:sp>
          <p:nvSpPr>
            <p:cNvPr id="38" name="Tekstfelt 37">
              <a:hlinkClick r:id="rId8" action="ppaction://hlinksldjump"/>
              <a:extLst>
                <a:ext uri="{FF2B5EF4-FFF2-40B4-BE49-F238E27FC236}">
                  <a16:creationId xmlns:a16="http://schemas.microsoft.com/office/drawing/2014/main" id="{994E4014-EB8B-1FEB-3B8C-4ACCB1D3FF6F}"/>
                </a:ext>
              </a:extLst>
            </p:cNvPr>
            <p:cNvSpPr txBox="1"/>
            <p:nvPr/>
          </p:nvSpPr>
          <p:spPr>
            <a:xfrm>
              <a:off x="5685555" y="3844047"/>
              <a:ext cx="391454" cy="246221"/>
            </a:xfrm>
            <a:prstGeom prst="rect">
              <a:avLst/>
            </a:prstGeom>
            <a:noFill/>
          </p:spPr>
          <p:txBody>
            <a:bodyPr wrap="none" rtlCol="0">
              <a:spAutoFit/>
            </a:bodyPr>
            <a:lstStyle/>
            <a:p>
              <a:r>
                <a:rPr lang="da-DK" sz="1000" dirty="0"/>
                <a:t>218</a:t>
              </a:r>
            </a:p>
          </p:txBody>
        </p:sp>
      </p:grpSp>
      <p:grpSp>
        <p:nvGrpSpPr>
          <p:cNvPr id="39" name="Gruppe 38">
            <a:extLst>
              <a:ext uri="{FF2B5EF4-FFF2-40B4-BE49-F238E27FC236}">
                <a16:creationId xmlns:a16="http://schemas.microsoft.com/office/drawing/2014/main" id="{0B2DF988-1842-129C-7918-0C177BDF7DE8}"/>
              </a:ext>
            </a:extLst>
          </p:cNvPr>
          <p:cNvGrpSpPr/>
          <p:nvPr/>
        </p:nvGrpSpPr>
        <p:grpSpPr>
          <a:xfrm>
            <a:off x="9044649" y="5357416"/>
            <a:ext cx="667465" cy="566405"/>
            <a:chOff x="5685555" y="3711707"/>
            <a:chExt cx="667465" cy="566405"/>
          </a:xfrm>
        </p:grpSpPr>
        <p:sp>
          <p:nvSpPr>
            <p:cNvPr id="40" name="Rektangel 39">
              <a:hlinkClick r:id="rId8" action="ppaction://hlinksldjump"/>
              <a:extLst>
                <a:ext uri="{FF2B5EF4-FFF2-40B4-BE49-F238E27FC236}">
                  <a16:creationId xmlns:a16="http://schemas.microsoft.com/office/drawing/2014/main" id="{62D374BA-0C3D-1930-D0AF-A268D0024EEE}"/>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41" name="Tekstfelt 40">
              <a:hlinkClick r:id="rId8" action="ppaction://hlinksldjump"/>
              <a:extLst>
                <a:ext uri="{FF2B5EF4-FFF2-40B4-BE49-F238E27FC236}">
                  <a16:creationId xmlns:a16="http://schemas.microsoft.com/office/drawing/2014/main" id="{64F0EB80-808A-FC32-BCF2-0FC0D26E6BF0}"/>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84</a:t>
              </a:r>
            </a:p>
          </p:txBody>
        </p:sp>
        <p:sp>
          <p:nvSpPr>
            <p:cNvPr id="42" name="Tekstfelt 41">
              <a:hlinkClick r:id="rId8" action="ppaction://hlinksldjump"/>
              <a:extLst>
                <a:ext uri="{FF2B5EF4-FFF2-40B4-BE49-F238E27FC236}">
                  <a16:creationId xmlns:a16="http://schemas.microsoft.com/office/drawing/2014/main" id="{AA7F05A0-062C-15D6-1369-695A817FF75B}"/>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Po</a:t>
              </a:r>
            </a:p>
          </p:txBody>
        </p:sp>
        <p:sp>
          <p:nvSpPr>
            <p:cNvPr id="43" name="Tekstfelt 42">
              <a:hlinkClick r:id="rId8" action="ppaction://hlinksldjump"/>
              <a:extLst>
                <a:ext uri="{FF2B5EF4-FFF2-40B4-BE49-F238E27FC236}">
                  <a16:creationId xmlns:a16="http://schemas.microsoft.com/office/drawing/2014/main" id="{265E5CB1-82FF-CDE2-ED33-5447EF706942}"/>
                </a:ext>
              </a:extLst>
            </p:cNvPr>
            <p:cNvSpPr txBox="1"/>
            <p:nvPr/>
          </p:nvSpPr>
          <p:spPr>
            <a:xfrm>
              <a:off x="5729472" y="3711707"/>
              <a:ext cx="609462" cy="215444"/>
            </a:xfrm>
            <a:prstGeom prst="rect">
              <a:avLst/>
            </a:prstGeom>
            <a:noFill/>
            <a:scene3d>
              <a:camera prst="orthographicFront"/>
              <a:lightRig rig="threePt" dir="t"/>
            </a:scene3d>
            <a:sp3d>
              <a:bevelT h="38100"/>
            </a:sp3d>
          </p:spPr>
          <p:txBody>
            <a:bodyPr wrap="none" rtlCol="0">
              <a:spAutoFit/>
            </a:bodyPr>
            <a:lstStyle/>
            <a:p>
              <a:r>
                <a:rPr lang="da-DK" sz="800" dirty="0"/>
                <a:t>Polonium</a:t>
              </a:r>
            </a:p>
          </p:txBody>
        </p:sp>
        <p:sp>
          <p:nvSpPr>
            <p:cNvPr id="44" name="Tekstfelt 43">
              <a:hlinkClick r:id="rId8" action="ppaction://hlinksldjump"/>
              <a:extLst>
                <a:ext uri="{FF2B5EF4-FFF2-40B4-BE49-F238E27FC236}">
                  <a16:creationId xmlns:a16="http://schemas.microsoft.com/office/drawing/2014/main" id="{0A86BCB2-0FA4-98A8-C4B9-D0B2E6081F20}"/>
                </a:ext>
              </a:extLst>
            </p:cNvPr>
            <p:cNvSpPr txBox="1"/>
            <p:nvPr/>
          </p:nvSpPr>
          <p:spPr>
            <a:xfrm>
              <a:off x="5685555" y="3844047"/>
              <a:ext cx="391454" cy="246221"/>
            </a:xfrm>
            <a:prstGeom prst="rect">
              <a:avLst/>
            </a:prstGeom>
            <a:noFill/>
          </p:spPr>
          <p:txBody>
            <a:bodyPr wrap="none" rtlCol="0">
              <a:spAutoFit/>
            </a:bodyPr>
            <a:lstStyle/>
            <a:p>
              <a:r>
                <a:rPr lang="da-DK" sz="1000" dirty="0"/>
                <a:t>216</a:t>
              </a:r>
            </a:p>
          </p:txBody>
        </p:sp>
      </p:grpSp>
      <p:grpSp>
        <p:nvGrpSpPr>
          <p:cNvPr id="45" name="Gruppe 44">
            <a:extLst>
              <a:ext uri="{FF2B5EF4-FFF2-40B4-BE49-F238E27FC236}">
                <a16:creationId xmlns:a16="http://schemas.microsoft.com/office/drawing/2014/main" id="{FC48BC66-3011-E451-61E8-8527B4D597BF}"/>
              </a:ext>
            </a:extLst>
          </p:cNvPr>
          <p:cNvGrpSpPr/>
          <p:nvPr/>
        </p:nvGrpSpPr>
        <p:grpSpPr>
          <a:xfrm>
            <a:off x="6900327" y="5363340"/>
            <a:ext cx="667465" cy="566405"/>
            <a:chOff x="5685555" y="3711707"/>
            <a:chExt cx="667465" cy="566405"/>
          </a:xfrm>
        </p:grpSpPr>
        <p:sp>
          <p:nvSpPr>
            <p:cNvPr id="46" name="Rektangel 45">
              <a:hlinkClick r:id="rId8" action="ppaction://hlinksldjump"/>
              <a:extLst>
                <a:ext uri="{FF2B5EF4-FFF2-40B4-BE49-F238E27FC236}">
                  <a16:creationId xmlns:a16="http://schemas.microsoft.com/office/drawing/2014/main" id="{3094EFAC-9292-1105-74C1-27085DBF878C}"/>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47" name="Tekstfelt 46">
              <a:hlinkClick r:id="rId8" action="ppaction://hlinksldjump"/>
              <a:extLst>
                <a:ext uri="{FF2B5EF4-FFF2-40B4-BE49-F238E27FC236}">
                  <a16:creationId xmlns:a16="http://schemas.microsoft.com/office/drawing/2014/main" id="{ADEA6832-0A1E-B3D5-B283-5565CE330F71}"/>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84</a:t>
              </a:r>
            </a:p>
          </p:txBody>
        </p:sp>
        <p:sp>
          <p:nvSpPr>
            <p:cNvPr id="48" name="Tekstfelt 47">
              <a:hlinkClick r:id="rId8" action="ppaction://hlinksldjump"/>
              <a:extLst>
                <a:ext uri="{FF2B5EF4-FFF2-40B4-BE49-F238E27FC236}">
                  <a16:creationId xmlns:a16="http://schemas.microsoft.com/office/drawing/2014/main" id="{E0189DA9-BA2E-88F8-E169-D2B9F5F5B581}"/>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Po</a:t>
              </a:r>
            </a:p>
          </p:txBody>
        </p:sp>
        <p:sp>
          <p:nvSpPr>
            <p:cNvPr id="49" name="Tekstfelt 48">
              <a:hlinkClick r:id="rId8" action="ppaction://hlinksldjump"/>
              <a:extLst>
                <a:ext uri="{FF2B5EF4-FFF2-40B4-BE49-F238E27FC236}">
                  <a16:creationId xmlns:a16="http://schemas.microsoft.com/office/drawing/2014/main" id="{FC046B25-F2FB-9264-6B16-719D3EDE6513}"/>
                </a:ext>
              </a:extLst>
            </p:cNvPr>
            <p:cNvSpPr txBox="1"/>
            <p:nvPr/>
          </p:nvSpPr>
          <p:spPr>
            <a:xfrm>
              <a:off x="5737156" y="3711707"/>
              <a:ext cx="609462" cy="215444"/>
            </a:xfrm>
            <a:prstGeom prst="rect">
              <a:avLst/>
            </a:prstGeom>
            <a:noFill/>
            <a:scene3d>
              <a:camera prst="orthographicFront"/>
              <a:lightRig rig="threePt" dir="t"/>
            </a:scene3d>
            <a:sp3d>
              <a:bevelT h="38100"/>
            </a:sp3d>
          </p:spPr>
          <p:txBody>
            <a:bodyPr wrap="none" rtlCol="0">
              <a:spAutoFit/>
            </a:bodyPr>
            <a:lstStyle/>
            <a:p>
              <a:r>
                <a:rPr lang="da-DK" sz="800" dirty="0"/>
                <a:t>Polonium</a:t>
              </a:r>
            </a:p>
          </p:txBody>
        </p:sp>
        <p:sp>
          <p:nvSpPr>
            <p:cNvPr id="50" name="Tekstfelt 49">
              <a:hlinkClick r:id="rId8" action="ppaction://hlinksldjump"/>
              <a:extLst>
                <a:ext uri="{FF2B5EF4-FFF2-40B4-BE49-F238E27FC236}">
                  <a16:creationId xmlns:a16="http://schemas.microsoft.com/office/drawing/2014/main" id="{E8B927B8-A4C8-EB13-5157-4F86CA7653A8}"/>
                </a:ext>
              </a:extLst>
            </p:cNvPr>
            <p:cNvSpPr txBox="1"/>
            <p:nvPr/>
          </p:nvSpPr>
          <p:spPr>
            <a:xfrm>
              <a:off x="5685555" y="3844047"/>
              <a:ext cx="391454" cy="246221"/>
            </a:xfrm>
            <a:prstGeom prst="rect">
              <a:avLst/>
            </a:prstGeom>
            <a:noFill/>
          </p:spPr>
          <p:txBody>
            <a:bodyPr wrap="none" rtlCol="0">
              <a:spAutoFit/>
            </a:bodyPr>
            <a:lstStyle/>
            <a:p>
              <a:r>
                <a:rPr lang="da-DK" sz="1000" dirty="0"/>
                <a:t>217</a:t>
              </a:r>
            </a:p>
          </p:txBody>
        </p:sp>
      </p:grpSp>
      <p:grpSp>
        <p:nvGrpSpPr>
          <p:cNvPr id="51" name="Gruppe 50">
            <a:extLst>
              <a:ext uri="{FF2B5EF4-FFF2-40B4-BE49-F238E27FC236}">
                <a16:creationId xmlns:a16="http://schemas.microsoft.com/office/drawing/2014/main" id="{7601B37E-2C27-B7C9-A169-300D5D0A592E}"/>
              </a:ext>
            </a:extLst>
          </p:cNvPr>
          <p:cNvGrpSpPr/>
          <p:nvPr/>
        </p:nvGrpSpPr>
        <p:grpSpPr>
          <a:xfrm>
            <a:off x="6230347" y="4654390"/>
            <a:ext cx="668747" cy="566405"/>
            <a:chOff x="5685555" y="3711707"/>
            <a:chExt cx="668747" cy="566405"/>
          </a:xfrm>
        </p:grpSpPr>
        <p:sp>
          <p:nvSpPr>
            <p:cNvPr id="52" name="Rektangel 51">
              <a:hlinkClick r:id="rId8" action="ppaction://hlinksldjump"/>
              <a:extLst>
                <a:ext uri="{FF2B5EF4-FFF2-40B4-BE49-F238E27FC236}">
                  <a16:creationId xmlns:a16="http://schemas.microsoft.com/office/drawing/2014/main" id="{26A3C8A7-8067-9B8B-9917-76FA660EA0BF}"/>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53" name="Tekstfelt 52">
              <a:hlinkClick r:id="rId8" action="ppaction://hlinksldjump"/>
              <a:extLst>
                <a:ext uri="{FF2B5EF4-FFF2-40B4-BE49-F238E27FC236}">
                  <a16:creationId xmlns:a16="http://schemas.microsoft.com/office/drawing/2014/main" id="{B38F6A96-14FB-8503-87E6-1945CDD1247B}"/>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84</a:t>
              </a:r>
            </a:p>
          </p:txBody>
        </p:sp>
        <p:sp>
          <p:nvSpPr>
            <p:cNvPr id="54" name="Tekstfelt 53">
              <a:hlinkClick r:id="rId8" action="ppaction://hlinksldjump"/>
              <a:extLst>
                <a:ext uri="{FF2B5EF4-FFF2-40B4-BE49-F238E27FC236}">
                  <a16:creationId xmlns:a16="http://schemas.microsoft.com/office/drawing/2014/main" id="{D0F55A17-1616-CA33-A9AE-1F68A5ABA79A}"/>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Po</a:t>
              </a:r>
            </a:p>
          </p:txBody>
        </p:sp>
        <p:sp>
          <p:nvSpPr>
            <p:cNvPr id="55" name="Tekstfelt 54">
              <a:hlinkClick r:id="rId8" action="ppaction://hlinksldjump"/>
              <a:extLst>
                <a:ext uri="{FF2B5EF4-FFF2-40B4-BE49-F238E27FC236}">
                  <a16:creationId xmlns:a16="http://schemas.microsoft.com/office/drawing/2014/main" id="{DD49026C-27CF-3C6C-2447-367CBB472818}"/>
                </a:ext>
              </a:extLst>
            </p:cNvPr>
            <p:cNvSpPr txBox="1"/>
            <p:nvPr/>
          </p:nvSpPr>
          <p:spPr>
            <a:xfrm>
              <a:off x="5744840" y="3711707"/>
              <a:ext cx="609462" cy="215444"/>
            </a:xfrm>
            <a:prstGeom prst="rect">
              <a:avLst/>
            </a:prstGeom>
            <a:noFill/>
            <a:scene3d>
              <a:camera prst="orthographicFront"/>
              <a:lightRig rig="threePt" dir="t"/>
            </a:scene3d>
            <a:sp3d>
              <a:bevelT h="38100"/>
            </a:sp3d>
          </p:spPr>
          <p:txBody>
            <a:bodyPr wrap="none" rtlCol="0">
              <a:spAutoFit/>
            </a:bodyPr>
            <a:lstStyle/>
            <a:p>
              <a:r>
                <a:rPr lang="da-DK" sz="800" dirty="0"/>
                <a:t>Polonium</a:t>
              </a:r>
            </a:p>
          </p:txBody>
        </p:sp>
        <p:sp>
          <p:nvSpPr>
            <p:cNvPr id="56" name="Tekstfelt 55">
              <a:hlinkClick r:id="rId8" action="ppaction://hlinksldjump"/>
              <a:extLst>
                <a:ext uri="{FF2B5EF4-FFF2-40B4-BE49-F238E27FC236}">
                  <a16:creationId xmlns:a16="http://schemas.microsoft.com/office/drawing/2014/main" id="{A55D5F20-B41F-6493-4BA4-C833BFE550EE}"/>
                </a:ext>
              </a:extLst>
            </p:cNvPr>
            <p:cNvSpPr txBox="1"/>
            <p:nvPr/>
          </p:nvSpPr>
          <p:spPr>
            <a:xfrm>
              <a:off x="5685555" y="3844047"/>
              <a:ext cx="391454" cy="246221"/>
            </a:xfrm>
            <a:prstGeom prst="rect">
              <a:avLst/>
            </a:prstGeom>
            <a:noFill/>
          </p:spPr>
          <p:txBody>
            <a:bodyPr wrap="none" rtlCol="0">
              <a:spAutoFit/>
            </a:bodyPr>
            <a:lstStyle/>
            <a:p>
              <a:r>
                <a:rPr lang="da-DK" sz="1000" dirty="0"/>
                <a:t>219</a:t>
              </a:r>
            </a:p>
          </p:txBody>
        </p:sp>
      </p:grpSp>
      <p:grpSp>
        <p:nvGrpSpPr>
          <p:cNvPr id="57" name="Gruppe 56">
            <a:extLst>
              <a:ext uri="{FF2B5EF4-FFF2-40B4-BE49-F238E27FC236}">
                <a16:creationId xmlns:a16="http://schemas.microsoft.com/office/drawing/2014/main" id="{AD93C41E-2F59-EAD4-A23B-5913C7B25D06}"/>
              </a:ext>
            </a:extLst>
          </p:cNvPr>
          <p:cNvGrpSpPr/>
          <p:nvPr/>
        </p:nvGrpSpPr>
        <p:grpSpPr>
          <a:xfrm>
            <a:off x="8372881" y="4651508"/>
            <a:ext cx="667465" cy="566405"/>
            <a:chOff x="5685555" y="3711707"/>
            <a:chExt cx="667465" cy="566405"/>
          </a:xfrm>
        </p:grpSpPr>
        <p:sp>
          <p:nvSpPr>
            <p:cNvPr id="58" name="Rektangel 57">
              <a:hlinkClick r:id="rId8" action="ppaction://hlinksldjump"/>
              <a:extLst>
                <a:ext uri="{FF2B5EF4-FFF2-40B4-BE49-F238E27FC236}">
                  <a16:creationId xmlns:a16="http://schemas.microsoft.com/office/drawing/2014/main" id="{3BA338A7-D997-117C-127B-FE419A7A7A9A}"/>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59" name="Tekstfelt 58">
              <a:hlinkClick r:id="rId8" action="ppaction://hlinksldjump"/>
              <a:extLst>
                <a:ext uri="{FF2B5EF4-FFF2-40B4-BE49-F238E27FC236}">
                  <a16:creationId xmlns:a16="http://schemas.microsoft.com/office/drawing/2014/main" id="{B244D56F-C7E6-20F6-E8E5-9AE28914B8EB}"/>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60" name="Tekstfelt 59">
              <a:hlinkClick r:id="rId8" action="ppaction://hlinksldjump"/>
              <a:extLst>
                <a:ext uri="{FF2B5EF4-FFF2-40B4-BE49-F238E27FC236}">
                  <a16:creationId xmlns:a16="http://schemas.microsoft.com/office/drawing/2014/main" id="{B54278D0-DE48-A366-7080-47B3DBD26A17}"/>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61" name="Tekstfelt 60">
              <a:hlinkClick r:id="rId8" action="ppaction://hlinksldjump"/>
              <a:extLst>
                <a:ext uri="{FF2B5EF4-FFF2-40B4-BE49-F238E27FC236}">
                  <a16:creationId xmlns:a16="http://schemas.microsoft.com/office/drawing/2014/main" id="{AD674B85-3D51-11DD-473B-4F4814883FA9}"/>
                </a:ext>
              </a:extLst>
            </p:cNvPr>
            <p:cNvSpPr txBox="1"/>
            <p:nvPr/>
          </p:nvSpPr>
          <p:spPr>
            <a:xfrm>
              <a:off x="5813996" y="3711707"/>
              <a:ext cx="417102" cy="215444"/>
            </a:xfrm>
            <a:prstGeom prst="rect">
              <a:avLst/>
            </a:prstGeom>
            <a:noFill/>
            <a:scene3d>
              <a:camera prst="orthographicFront"/>
              <a:lightRig rig="threePt" dir="t"/>
            </a:scene3d>
            <a:sp3d>
              <a:bevelT h="38100"/>
            </a:sp3d>
          </p:spPr>
          <p:txBody>
            <a:bodyPr wrap="none" rtlCol="0">
              <a:spAutoFit/>
            </a:bodyPr>
            <a:lstStyle/>
            <a:p>
              <a:r>
                <a:rPr lang="da-DK" sz="800" dirty="0" err="1"/>
                <a:t>Astat</a:t>
              </a:r>
              <a:endParaRPr lang="da-DK" sz="800" dirty="0"/>
            </a:p>
          </p:txBody>
        </p:sp>
        <p:sp>
          <p:nvSpPr>
            <p:cNvPr id="62" name="Tekstfelt 61">
              <a:hlinkClick r:id="rId8" action="ppaction://hlinksldjump"/>
              <a:extLst>
                <a:ext uri="{FF2B5EF4-FFF2-40B4-BE49-F238E27FC236}">
                  <a16:creationId xmlns:a16="http://schemas.microsoft.com/office/drawing/2014/main" id="{8DE2B6E1-2882-2FBD-B5EA-53E2F650B13B}"/>
                </a:ext>
              </a:extLst>
            </p:cNvPr>
            <p:cNvSpPr txBox="1"/>
            <p:nvPr/>
          </p:nvSpPr>
          <p:spPr>
            <a:xfrm>
              <a:off x="5685555" y="3844047"/>
              <a:ext cx="391454" cy="246221"/>
            </a:xfrm>
            <a:prstGeom prst="rect">
              <a:avLst/>
            </a:prstGeom>
            <a:noFill/>
          </p:spPr>
          <p:txBody>
            <a:bodyPr wrap="none" rtlCol="0">
              <a:spAutoFit/>
            </a:bodyPr>
            <a:lstStyle/>
            <a:p>
              <a:r>
                <a:rPr lang="da-DK" sz="1000" dirty="0"/>
                <a:t>220</a:t>
              </a:r>
            </a:p>
          </p:txBody>
        </p:sp>
      </p:grpSp>
      <p:grpSp>
        <p:nvGrpSpPr>
          <p:cNvPr id="63" name="Gruppe 62">
            <a:extLst>
              <a:ext uri="{FF2B5EF4-FFF2-40B4-BE49-F238E27FC236}">
                <a16:creationId xmlns:a16="http://schemas.microsoft.com/office/drawing/2014/main" id="{961E5325-5488-AF8D-08B0-A3851A8DA96D}"/>
              </a:ext>
            </a:extLst>
          </p:cNvPr>
          <p:cNvGrpSpPr/>
          <p:nvPr/>
        </p:nvGrpSpPr>
        <p:grpSpPr>
          <a:xfrm>
            <a:off x="7659361" y="5359934"/>
            <a:ext cx="667465" cy="566405"/>
            <a:chOff x="5685555" y="3711707"/>
            <a:chExt cx="667465" cy="566405"/>
          </a:xfrm>
        </p:grpSpPr>
        <p:sp>
          <p:nvSpPr>
            <p:cNvPr id="2490" name="Rektangel 2489">
              <a:hlinkClick r:id="rId8" action="ppaction://hlinksldjump"/>
              <a:extLst>
                <a:ext uri="{FF2B5EF4-FFF2-40B4-BE49-F238E27FC236}">
                  <a16:creationId xmlns:a16="http://schemas.microsoft.com/office/drawing/2014/main" id="{7EC90284-BAA2-4FB4-26A1-18891B42DA1D}"/>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491" name="Tekstfelt 2490">
              <a:hlinkClick r:id="rId8" action="ppaction://hlinksldjump"/>
              <a:extLst>
                <a:ext uri="{FF2B5EF4-FFF2-40B4-BE49-F238E27FC236}">
                  <a16:creationId xmlns:a16="http://schemas.microsoft.com/office/drawing/2014/main" id="{0DB71E27-B2AF-302F-7CAB-8B59AF96A5D0}"/>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2492" name="Tekstfelt 2491">
              <a:hlinkClick r:id="rId8" action="ppaction://hlinksldjump"/>
              <a:extLst>
                <a:ext uri="{FF2B5EF4-FFF2-40B4-BE49-F238E27FC236}">
                  <a16:creationId xmlns:a16="http://schemas.microsoft.com/office/drawing/2014/main" id="{19E91226-F7AD-C574-CFE6-73228A23966C}"/>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2493" name="Tekstfelt 2492">
              <a:hlinkClick r:id="rId8" action="ppaction://hlinksldjump"/>
              <a:extLst>
                <a:ext uri="{FF2B5EF4-FFF2-40B4-BE49-F238E27FC236}">
                  <a16:creationId xmlns:a16="http://schemas.microsoft.com/office/drawing/2014/main" id="{16B1868A-5B57-4C01-4E48-0082AF56BFC4}"/>
                </a:ext>
              </a:extLst>
            </p:cNvPr>
            <p:cNvSpPr txBox="1"/>
            <p:nvPr/>
          </p:nvSpPr>
          <p:spPr>
            <a:xfrm>
              <a:off x="5821680" y="3711707"/>
              <a:ext cx="417102" cy="215444"/>
            </a:xfrm>
            <a:prstGeom prst="rect">
              <a:avLst/>
            </a:prstGeom>
            <a:noFill/>
            <a:scene3d>
              <a:camera prst="orthographicFront"/>
              <a:lightRig rig="threePt" dir="t"/>
            </a:scene3d>
            <a:sp3d>
              <a:bevelT h="38100"/>
            </a:sp3d>
          </p:spPr>
          <p:txBody>
            <a:bodyPr wrap="none" rtlCol="0">
              <a:spAutoFit/>
            </a:bodyPr>
            <a:lstStyle/>
            <a:p>
              <a:r>
                <a:rPr lang="da-DK" sz="800" dirty="0" err="1"/>
                <a:t>Astat</a:t>
              </a:r>
              <a:endParaRPr lang="da-DK" sz="800" dirty="0"/>
            </a:p>
          </p:txBody>
        </p:sp>
        <p:sp>
          <p:nvSpPr>
            <p:cNvPr id="2494" name="Tekstfelt 2493">
              <a:hlinkClick r:id="rId8" action="ppaction://hlinksldjump"/>
              <a:extLst>
                <a:ext uri="{FF2B5EF4-FFF2-40B4-BE49-F238E27FC236}">
                  <a16:creationId xmlns:a16="http://schemas.microsoft.com/office/drawing/2014/main" id="{8B64D7C8-8C0D-C77A-4EC0-32E4B1069B1E}"/>
                </a:ext>
              </a:extLst>
            </p:cNvPr>
            <p:cNvSpPr txBox="1"/>
            <p:nvPr/>
          </p:nvSpPr>
          <p:spPr>
            <a:xfrm>
              <a:off x="5685555" y="3844047"/>
              <a:ext cx="391454" cy="246221"/>
            </a:xfrm>
            <a:prstGeom prst="rect">
              <a:avLst/>
            </a:prstGeom>
            <a:noFill/>
          </p:spPr>
          <p:txBody>
            <a:bodyPr wrap="none" rtlCol="0">
              <a:spAutoFit/>
            </a:bodyPr>
            <a:lstStyle/>
            <a:p>
              <a:r>
                <a:rPr lang="da-DK" sz="1000" dirty="0"/>
                <a:t>218</a:t>
              </a:r>
            </a:p>
          </p:txBody>
        </p:sp>
      </p:grpSp>
      <p:cxnSp>
        <p:nvCxnSpPr>
          <p:cNvPr id="641" name="Lige pilforbindelse 640">
            <a:extLst>
              <a:ext uri="{FF2B5EF4-FFF2-40B4-BE49-F238E27FC236}">
                <a16:creationId xmlns:a16="http://schemas.microsoft.com/office/drawing/2014/main" id="{D9432F48-A2B3-1734-8B4B-4FE15C13A6E3}"/>
              </a:ext>
            </a:extLst>
          </p:cNvPr>
          <p:cNvCxnSpPr>
            <a:cxnSpLocks noChangeAspect="1"/>
          </p:cNvCxnSpPr>
          <p:nvPr/>
        </p:nvCxnSpPr>
        <p:spPr>
          <a:xfrm rot="10800000">
            <a:off x="5478456" y="6070471"/>
            <a:ext cx="252000" cy="212400"/>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642" name="Lige pilforbindelse 641">
            <a:extLst>
              <a:ext uri="{FF2B5EF4-FFF2-40B4-BE49-F238E27FC236}">
                <a16:creationId xmlns:a16="http://schemas.microsoft.com/office/drawing/2014/main" id="{9DC9920A-66C6-FCA3-A29D-E40802A18BDC}"/>
              </a:ext>
            </a:extLst>
          </p:cNvPr>
          <p:cNvCxnSpPr>
            <a:cxnSpLocks noChangeAspect="1"/>
          </p:cNvCxnSpPr>
          <p:nvPr/>
        </p:nvCxnSpPr>
        <p:spPr>
          <a:xfrm rot="10800000">
            <a:off x="5039924" y="5650596"/>
            <a:ext cx="252000" cy="212400"/>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1799125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641"/>
                                        </p:tgtEl>
                                        <p:attrNameLst>
                                          <p:attrName>style.visibility</p:attrName>
                                        </p:attrNameLst>
                                      </p:cBhvr>
                                      <p:to>
                                        <p:strVal val="visible"/>
                                      </p:to>
                                    </p:set>
                                    <p:animEffect transition="in" filter="dissolve">
                                      <p:cBhvr>
                                        <p:cTn id="7" dur="500"/>
                                        <p:tgtEl>
                                          <p:spTgt spid="641"/>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642"/>
                                        </p:tgtEl>
                                        <p:attrNameLst>
                                          <p:attrName>style.visibility</p:attrName>
                                        </p:attrNameLst>
                                      </p:cBhvr>
                                      <p:to>
                                        <p:strVal val="visible"/>
                                      </p:to>
                                    </p:set>
                                    <p:animEffect transition="in" filter="dissolve">
                                      <p:cBhvr>
                                        <p:cTn id="11" dur="500"/>
                                        <p:tgtEl>
                                          <p:spTgt spid="6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FCC225-6B2F-4142-7996-F4092AEF6B33}"/>
            </a:ext>
          </a:extLst>
        </p:cNvPr>
        <p:cNvGrpSpPr/>
        <p:nvPr/>
      </p:nvGrpSpPr>
      <p:grpSpPr>
        <a:xfrm>
          <a:off x="0" y="0"/>
          <a:ext cx="0" cy="0"/>
          <a:chOff x="0" y="0"/>
          <a:chExt cx="0" cy="0"/>
        </a:xfrm>
      </p:grpSpPr>
      <p:pic>
        <p:nvPicPr>
          <p:cNvPr id="2553" name="Picture 2" descr="Ai Genereret, Forladt, Bygning, Gammel">
            <a:extLst>
              <a:ext uri="{FF2B5EF4-FFF2-40B4-BE49-F238E27FC236}">
                <a16:creationId xmlns:a16="http://schemas.microsoft.com/office/drawing/2014/main" id="{B65DB24A-023A-4334-92DF-7AC3E01F2004}"/>
              </a:ext>
            </a:extLst>
          </p:cNvPr>
          <p:cNvPicPr>
            <a:picLocks noChangeAspect="1" noChangeArrowheads="1"/>
          </p:cNvPicPr>
          <p:nvPr/>
        </p:nvPicPr>
        <p:blipFill>
          <a:blip r:embed="rId3">
            <a:extLst>
              <a:ext uri="{BEBA8EAE-BF5A-486C-A8C5-ECC9F3942E4B}">
                <a14:imgProps xmlns:a14="http://schemas.microsoft.com/office/drawing/2010/main">
                  <a14:imgLayer r:embed="rId4">
                    <a14:imgEffect>
                      <a14:brightnessContrast bright="-40000" contrast="-40000"/>
                    </a14:imgEffect>
                  </a14:imgLayer>
                </a14:imgProps>
              </a:ext>
              <a:ext uri="{28A0092B-C50C-407E-A947-70E740481C1C}">
                <a14:useLocalDpi xmlns:a14="http://schemas.microsoft.com/office/drawing/2010/main" val="0"/>
              </a:ext>
            </a:extLst>
          </a:blip>
          <a:srcRect l="5024" r="14072" b="-1"/>
          <a:stretch/>
        </p:blipFill>
        <p:spPr bwMode="auto">
          <a:xfrm>
            <a:off x="20" y="1282"/>
            <a:ext cx="9905980" cy="6856718"/>
          </a:xfrm>
          <a:prstGeom prst="rect">
            <a:avLst/>
          </a:prstGeom>
          <a:noFill/>
          <a:extLst>
            <a:ext uri="{909E8E84-426E-40DD-AFC4-6F175D3DCCD1}">
              <a14:hiddenFill xmlns:a14="http://schemas.microsoft.com/office/drawing/2010/main">
                <a:solidFill>
                  <a:srgbClr val="FFFFFF"/>
                </a:solidFill>
              </a14:hiddenFill>
            </a:ext>
          </a:extLst>
        </p:spPr>
      </p:pic>
      <p:grpSp>
        <p:nvGrpSpPr>
          <p:cNvPr id="1641" name="Gruppe 1640">
            <a:extLst>
              <a:ext uri="{FF2B5EF4-FFF2-40B4-BE49-F238E27FC236}">
                <a16:creationId xmlns:a16="http://schemas.microsoft.com/office/drawing/2014/main" id="{A46B102D-45AF-1A16-BC81-76E440DB2CD1}"/>
              </a:ext>
            </a:extLst>
          </p:cNvPr>
          <p:cNvGrpSpPr/>
          <p:nvPr/>
        </p:nvGrpSpPr>
        <p:grpSpPr>
          <a:xfrm>
            <a:off x="338113" y="1387706"/>
            <a:ext cx="5842309" cy="5233756"/>
            <a:chOff x="766885" y="981717"/>
            <a:chExt cx="5842309" cy="5233756"/>
          </a:xfrm>
        </p:grpSpPr>
        <p:grpSp>
          <p:nvGrpSpPr>
            <p:cNvPr id="1642" name="Gruppe 1641">
              <a:extLst>
                <a:ext uri="{FF2B5EF4-FFF2-40B4-BE49-F238E27FC236}">
                  <a16:creationId xmlns:a16="http://schemas.microsoft.com/office/drawing/2014/main" id="{01F292E1-9AE3-1869-AEA4-EB067FFD7FF5}"/>
                </a:ext>
              </a:extLst>
            </p:cNvPr>
            <p:cNvGrpSpPr/>
            <p:nvPr/>
          </p:nvGrpSpPr>
          <p:grpSpPr>
            <a:xfrm>
              <a:off x="778422" y="981717"/>
              <a:ext cx="5830772" cy="5233756"/>
              <a:chOff x="-136438" y="1029165"/>
              <a:chExt cx="5830772" cy="5233756"/>
            </a:xfrm>
          </p:grpSpPr>
          <p:grpSp>
            <p:nvGrpSpPr>
              <p:cNvPr id="1809" name="Gruppe 1808">
                <a:extLst>
                  <a:ext uri="{FF2B5EF4-FFF2-40B4-BE49-F238E27FC236}">
                    <a16:creationId xmlns:a16="http://schemas.microsoft.com/office/drawing/2014/main" id="{F9BE04B7-7F3A-4F1A-50C2-6006E3209C81}"/>
                  </a:ext>
                </a:extLst>
              </p:cNvPr>
              <p:cNvGrpSpPr/>
              <p:nvPr/>
            </p:nvGrpSpPr>
            <p:grpSpPr>
              <a:xfrm>
                <a:off x="4253398" y="1061132"/>
                <a:ext cx="442069" cy="4756379"/>
                <a:chOff x="3817279" y="1064461"/>
                <a:chExt cx="442069" cy="4756379"/>
              </a:xfrm>
            </p:grpSpPr>
            <p:sp>
              <p:nvSpPr>
                <p:cNvPr id="2479" name="Rektangel 2478">
                  <a:extLst>
                    <a:ext uri="{FF2B5EF4-FFF2-40B4-BE49-F238E27FC236}">
                      <a16:creationId xmlns:a16="http://schemas.microsoft.com/office/drawing/2014/main" id="{78F9A31C-8390-5D86-38ED-A7BBEC2F488D}"/>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0" name="Rektangel 2479">
                  <a:extLst>
                    <a:ext uri="{FF2B5EF4-FFF2-40B4-BE49-F238E27FC236}">
                      <a16:creationId xmlns:a16="http://schemas.microsoft.com/office/drawing/2014/main" id="{83C218E2-FD10-98A3-DC4F-97546931BFE0}"/>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1" name="Rektangel 2480">
                  <a:extLst>
                    <a:ext uri="{FF2B5EF4-FFF2-40B4-BE49-F238E27FC236}">
                      <a16:creationId xmlns:a16="http://schemas.microsoft.com/office/drawing/2014/main" id="{34302FF0-83FF-FA46-DACE-96AD80F7A23F}"/>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2" name="Rektangel 2481">
                  <a:extLst>
                    <a:ext uri="{FF2B5EF4-FFF2-40B4-BE49-F238E27FC236}">
                      <a16:creationId xmlns:a16="http://schemas.microsoft.com/office/drawing/2014/main" id="{8DBB5DF6-095B-CFBC-DC79-5E9D66910D30}"/>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3" name="Rektangel 2482">
                  <a:extLst>
                    <a:ext uri="{FF2B5EF4-FFF2-40B4-BE49-F238E27FC236}">
                      <a16:creationId xmlns:a16="http://schemas.microsoft.com/office/drawing/2014/main" id="{00E87211-78A0-D4C0-2DEB-52DB416A2A26}"/>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4" name="Rektangel 2483">
                  <a:extLst>
                    <a:ext uri="{FF2B5EF4-FFF2-40B4-BE49-F238E27FC236}">
                      <a16:creationId xmlns:a16="http://schemas.microsoft.com/office/drawing/2014/main" id="{B534309E-526E-E860-733E-F25BA38CCC38}"/>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5" name="Rektangel 2484">
                  <a:extLst>
                    <a:ext uri="{FF2B5EF4-FFF2-40B4-BE49-F238E27FC236}">
                      <a16:creationId xmlns:a16="http://schemas.microsoft.com/office/drawing/2014/main" id="{51CE4456-57DE-1E87-B6E1-C8E978D2DE07}"/>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6" name="Rektangel 2485">
                  <a:extLst>
                    <a:ext uri="{FF2B5EF4-FFF2-40B4-BE49-F238E27FC236}">
                      <a16:creationId xmlns:a16="http://schemas.microsoft.com/office/drawing/2014/main" id="{E4659E5A-9E11-5CE4-AA10-0D8D2909A34B}"/>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7" name="Rektangel 2486">
                  <a:extLst>
                    <a:ext uri="{FF2B5EF4-FFF2-40B4-BE49-F238E27FC236}">
                      <a16:creationId xmlns:a16="http://schemas.microsoft.com/office/drawing/2014/main" id="{8357FEDE-9E13-C048-01C1-6BA64B4AEF5D}"/>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8" name="Rektangel 2487">
                  <a:extLst>
                    <a:ext uri="{FF2B5EF4-FFF2-40B4-BE49-F238E27FC236}">
                      <a16:creationId xmlns:a16="http://schemas.microsoft.com/office/drawing/2014/main" id="{E8AEDA6B-7BF7-6045-1C37-48B6B349FAD7}"/>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9" name="Rektangel 2488">
                  <a:extLst>
                    <a:ext uri="{FF2B5EF4-FFF2-40B4-BE49-F238E27FC236}">
                      <a16:creationId xmlns:a16="http://schemas.microsoft.com/office/drawing/2014/main" id="{ADEB0A8A-C32B-0FE4-C309-6C8548F11E05}"/>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810" name="Rektangel 1809">
                <a:extLst>
                  <a:ext uri="{FF2B5EF4-FFF2-40B4-BE49-F238E27FC236}">
                    <a16:creationId xmlns:a16="http://schemas.microsoft.com/office/drawing/2014/main" id="{1DCAD1F4-7CB1-D61B-10F1-7979B22B77E5}"/>
                  </a:ext>
                </a:extLst>
              </p:cNvPr>
              <p:cNvSpPr>
                <a:spLocks noChangeAspect="1"/>
              </p:cNvSpPr>
              <p:nvPr/>
            </p:nvSpPr>
            <p:spPr>
              <a:xfrm>
                <a:off x="4265457" y="581623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1811" name="Gruppe 1810">
                <a:extLst>
                  <a:ext uri="{FF2B5EF4-FFF2-40B4-BE49-F238E27FC236}">
                    <a16:creationId xmlns:a16="http://schemas.microsoft.com/office/drawing/2014/main" id="{45EBFB15-1186-C1E8-7007-126AF9C70C8B}"/>
                  </a:ext>
                </a:extLst>
              </p:cNvPr>
              <p:cNvGrpSpPr/>
              <p:nvPr/>
            </p:nvGrpSpPr>
            <p:grpSpPr>
              <a:xfrm>
                <a:off x="4196610" y="1032983"/>
                <a:ext cx="641389" cy="5216305"/>
                <a:chOff x="2892468" y="1032983"/>
                <a:chExt cx="641389" cy="5216305"/>
              </a:xfrm>
            </p:grpSpPr>
            <p:grpSp>
              <p:nvGrpSpPr>
                <p:cNvPr id="2442" name="Gruppe 2441">
                  <a:extLst>
                    <a:ext uri="{FF2B5EF4-FFF2-40B4-BE49-F238E27FC236}">
                      <a16:creationId xmlns:a16="http://schemas.microsoft.com/office/drawing/2014/main" id="{D0966CBA-4ACB-4696-2E14-7EA315A0CB19}"/>
                    </a:ext>
                  </a:extLst>
                </p:cNvPr>
                <p:cNvGrpSpPr/>
                <p:nvPr/>
              </p:nvGrpSpPr>
              <p:grpSpPr>
                <a:xfrm>
                  <a:off x="2892468" y="1032983"/>
                  <a:ext cx="641389" cy="5216305"/>
                  <a:chOff x="3475384" y="1188399"/>
                  <a:chExt cx="641389" cy="5216305"/>
                </a:xfrm>
              </p:grpSpPr>
              <p:sp>
                <p:nvSpPr>
                  <p:cNvPr id="2446" name="Tekstfelt 2445">
                    <a:extLst>
                      <a:ext uri="{FF2B5EF4-FFF2-40B4-BE49-F238E27FC236}">
                        <a16:creationId xmlns:a16="http://schemas.microsoft.com/office/drawing/2014/main" id="{4DE94C90-9ED9-2D40-01EF-B0DA4FD92EFB}"/>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447" name="Tekstfelt 2446">
                    <a:extLst>
                      <a:ext uri="{FF2B5EF4-FFF2-40B4-BE49-F238E27FC236}">
                        <a16:creationId xmlns:a16="http://schemas.microsoft.com/office/drawing/2014/main" id="{B1EE2204-D6CA-378F-EA22-2BDA8E573E49}"/>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448" name="Tekstfelt 2447">
                    <a:extLst>
                      <a:ext uri="{FF2B5EF4-FFF2-40B4-BE49-F238E27FC236}">
                        <a16:creationId xmlns:a16="http://schemas.microsoft.com/office/drawing/2014/main" id="{1778C355-0EE7-00C9-2981-E282C077FC57}"/>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449" name="Tekstfelt 2448">
                    <a:extLst>
                      <a:ext uri="{FF2B5EF4-FFF2-40B4-BE49-F238E27FC236}">
                        <a16:creationId xmlns:a16="http://schemas.microsoft.com/office/drawing/2014/main" id="{C890647D-B9C1-0FB4-8857-191BFC22A267}"/>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450" name="Tekstfelt 2449">
                    <a:extLst>
                      <a:ext uri="{FF2B5EF4-FFF2-40B4-BE49-F238E27FC236}">
                        <a16:creationId xmlns:a16="http://schemas.microsoft.com/office/drawing/2014/main" id="{17105310-F1BD-59CD-026B-7142CB8F0261}"/>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451" name="Tekstfelt 2450">
                    <a:extLst>
                      <a:ext uri="{FF2B5EF4-FFF2-40B4-BE49-F238E27FC236}">
                        <a16:creationId xmlns:a16="http://schemas.microsoft.com/office/drawing/2014/main" id="{65942787-A72C-4F8C-0A12-9BCE83B0134E}"/>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452" name="Tekstfelt 2451">
                    <a:extLst>
                      <a:ext uri="{FF2B5EF4-FFF2-40B4-BE49-F238E27FC236}">
                        <a16:creationId xmlns:a16="http://schemas.microsoft.com/office/drawing/2014/main" id="{60B25B54-76C4-F1F8-0917-2AE18006D892}"/>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453" name="Tekstfelt 2452">
                    <a:extLst>
                      <a:ext uri="{FF2B5EF4-FFF2-40B4-BE49-F238E27FC236}">
                        <a16:creationId xmlns:a16="http://schemas.microsoft.com/office/drawing/2014/main" id="{FC516D01-4C74-1768-375E-846B65BBD37D}"/>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454" name="Tekstfelt 2453">
                    <a:extLst>
                      <a:ext uri="{FF2B5EF4-FFF2-40B4-BE49-F238E27FC236}">
                        <a16:creationId xmlns:a16="http://schemas.microsoft.com/office/drawing/2014/main" id="{0636C972-34C1-D94B-BF68-E6FD4C9ED9EB}"/>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455" name="Tekstfelt 2454">
                    <a:extLst>
                      <a:ext uri="{FF2B5EF4-FFF2-40B4-BE49-F238E27FC236}">
                        <a16:creationId xmlns:a16="http://schemas.microsoft.com/office/drawing/2014/main" id="{6194073F-CA78-4030-53F5-37E7EABB0EEA}"/>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456" name="Tekstfelt 2455">
                    <a:extLst>
                      <a:ext uri="{FF2B5EF4-FFF2-40B4-BE49-F238E27FC236}">
                        <a16:creationId xmlns:a16="http://schemas.microsoft.com/office/drawing/2014/main" id="{D117F444-B404-F8B2-692B-C4E3946103A1}"/>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457" name="Tekstfelt 2456">
                    <a:extLst>
                      <a:ext uri="{FF2B5EF4-FFF2-40B4-BE49-F238E27FC236}">
                        <a16:creationId xmlns:a16="http://schemas.microsoft.com/office/drawing/2014/main" id="{EC7301D5-08EF-408E-461E-DCC109A066F8}"/>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458" name="Tekstfelt 2457">
                    <a:extLst>
                      <a:ext uri="{FF2B5EF4-FFF2-40B4-BE49-F238E27FC236}">
                        <a16:creationId xmlns:a16="http://schemas.microsoft.com/office/drawing/2014/main" id="{559D9946-9C76-4AB0-0697-D6E3070195F6}"/>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459" name="Tekstfelt 2458">
                    <a:extLst>
                      <a:ext uri="{FF2B5EF4-FFF2-40B4-BE49-F238E27FC236}">
                        <a16:creationId xmlns:a16="http://schemas.microsoft.com/office/drawing/2014/main" id="{6883E717-4A05-3E53-4EF9-6EF3F8987B2F}"/>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460" name="Tekstfelt 2459">
                    <a:extLst>
                      <a:ext uri="{FF2B5EF4-FFF2-40B4-BE49-F238E27FC236}">
                        <a16:creationId xmlns:a16="http://schemas.microsoft.com/office/drawing/2014/main" id="{F06B7A94-8065-5907-BF57-1E38CB6F5D8B}"/>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461" name="Tekstfelt 2460">
                    <a:extLst>
                      <a:ext uri="{FF2B5EF4-FFF2-40B4-BE49-F238E27FC236}">
                        <a16:creationId xmlns:a16="http://schemas.microsoft.com/office/drawing/2014/main" id="{60F3241C-BC08-449C-D405-6C59F6767E67}"/>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462" name="Tekstfelt 2461">
                    <a:extLst>
                      <a:ext uri="{FF2B5EF4-FFF2-40B4-BE49-F238E27FC236}">
                        <a16:creationId xmlns:a16="http://schemas.microsoft.com/office/drawing/2014/main" id="{962763EC-396B-7795-2F27-4849CAFCAED6}"/>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463" name="Tekstfelt 2462">
                    <a:extLst>
                      <a:ext uri="{FF2B5EF4-FFF2-40B4-BE49-F238E27FC236}">
                        <a16:creationId xmlns:a16="http://schemas.microsoft.com/office/drawing/2014/main" id="{9BEBB2CC-8464-D86D-FE13-DC94007FE73B}"/>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464" name="Tekstfelt 2463">
                    <a:extLst>
                      <a:ext uri="{FF2B5EF4-FFF2-40B4-BE49-F238E27FC236}">
                        <a16:creationId xmlns:a16="http://schemas.microsoft.com/office/drawing/2014/main" id="{A3A65FF7-5DE1-EF32-B268-2BB9F0F843F4}"/>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465" name="Tekstfelt 2464">
                    <a:extLst>
                      <a:ext uri="{FF2B5EF4-FFF2-40B4-BE49-F238E27FC236}">
                        <a16:creationId xmlns:a16="http://schemas.microsoft.com/office/drawing/2014/main" id="{A7210601-1A77-51CA-5318-BC01DD12BD03}"/>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466" name="Tekstfelt 2465">
                    <a:extLst>
                      <a:ext uri="{FF2B5EF4-FFF2-40B4-BE49-F238E27FC236}">
                        <a16:creationId xmlns:a16="http://schemas.microsoft.com/office/drawing/2014/main" id="{32005ACC-379A-DD59-4EB9-7932C235B7A9}"/>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467" name="Tekstfelt 2466">
                    <a:extLst>
                      <a:ext uri="{FF2B5EF4-FFF2-40B4-BE49-F238E27FC236}">
                        <a16:creationId xmlns:a16="http://schemas.microsoft.com/office/drawing/2014/main" id="{1A8B0DFE-1422-FBCE-92AD-080D1453F7E1}"/>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468" name="Tekstfelt 2467">
                    <a:extLst>
                      <a:ext uri="{FF2B5EF4-FFF2-40B4-BE49-F238E27FC236}">
                        <a16:creationId xmlns:a16="http://schemas.microsoft.com/office/drawing/2014/main" id="{65D59D66-E14A-695C-F97A-900CD2E18D38}"/>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469" name="Tekstfelt 2468">
                    <a:extLst>
                      <a:ext uri="{FF2B5EF4-FFF2-40B4-BE49-F238E27FC236}">
                        <a16:creationId xmlns:a16="http://schemas.microsoft.com/office/drawing/2014/main" id="{F460C3F1-E870-A5D5-6B58-1FFFC0256D3D}"/>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470" name="Tekstfelt 2469">
                    <a:extLst>
                      <a:ext uri="{FF2B5EF4-FFF2-40B4-BE49-F238E27FC236}">
                        <a16:creationId xmlns:a16="http://schemas.microsoft.com/office/drawing/2014/main" id="{AF8FFB4F-DADF-DA99-61C2-12B8BBA4800B}"/>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471" name="Tekstfelt 2470">
                    <a:extLst>
                      <a:ext uri="{FF2B5EF4-FFF2-40B4-BE49-F238E27FC236}">
                        <a16:creationId xmlns:a16="http://schemas.microsoft.com/office/drawing/2014/main" id="{493432A7-D78D-F48B-3320-0602839D25BF}"/>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472" name="Tekstfelt 2471">
                    <a:extLst>
                      <a:ext uri="{FF2B5EF4-FFF2-40B4-BE49-F238E27FC236}">
                        <a16:creationId xmlns:a16="http://schemas.microsoft.com/office/drawing/2014/main" id="{A87C3741-7208-C6C7-8177-1ECE71E25443}"/>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473" name="Tekstfelt 2472">
                    <a:extLst>
                      <a:ext uri="{FF2B5EF4-FFF2-40B4-BE49-F238E27FC236}">
                        <a16:creationId xmlns:a16="http://schemas.microsoft.com/office/drawing/2014/main" id="{08461F91-8BC0-38D3-49C7-BEE38CC0011B}"/>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474" name="Tekstfelt 2473">
                    <a:extLst>
                      <a:ext uri="{FF2B5EF4-FFF2-40B4-BE49-F238E27FC236}">
                        <a16:creationId xmlns:a16="http://schemas.microsoft.com/office/drawing/2014/main" id="{4CA4FCBF-3A15-91DC-D2D2-43935954B551}"/>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475" name="Tekstfelt 2474">
                    <a:extLst>
                      <a:ext uri="{FF2B5EF4-FFF2-40B4-BE49-F238E27FC236}">
                        <a16:creationId xmlns:a16="http://schemas.microsoft.com/office/drawing/2014/main" id="{AB23F170-CC3D-9D84-420A-3BDA99ECCD45}"/>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476" name="Tekstfelt 2475">
                    <a:extLst>
                      <a:ext uri="{FF2B5EF4-FFF2-40B4-BE49-F238E27FC236}">
                        <a16:creationId xmlns:a16="http://schemas.microsoft.com/office/drawing/2014/main" id="{63C64B36-8615-79CE-592E-EE27A098A6F6}"/>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477" name="Tekstfelt 2476">
                    <a:extLst>
                      <a:ext uri="{FF2B5EF4-FFF2-40B4-BE49-F238E27FC236}">
                        <a16:creationId xmlns:a16="http://schemas.microsoft.com/office/drawing/2014/main" id="{1958184F-B731-9C93-E524-7F8DA83E3C64}"/>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478" name="Tekstfelt 2477">
                    <a:extLst>
                      <a:ext uri="{FF2B5EF4-FFF2-40B4-BE49-F238E27FC236}">
                        <a16:creationId xmlns:a16="http://schemas.microsoft.com/office/drawing/2014/main" id="{D69372EA-21A5-97CC-DC7E-C8187C9AC62B}"/>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443" name="Tekstfelt 2442">
                  <a:extLst>
                    <a:ext uri="{FF2B5EF4-FFF2-40B4-BE49-F238E27FC236}">
                      <a16:creationId xmlns:a16="http://schemas.microsoft.com/office/drawing/2014/main" id="{F8D50D8A-6F81-B72C-9505-693543A5AAC5}"/>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444" name="Tekstfelt 2443">
                  <a:extLst>
                    <a:ext uri="{FF2B5EF4-FFF2-40B4-BE49-F238E27FC236}">
                      <a16:creationId xmlns:a16="http://schemas.microsoft.com/office/drawing/2014/main" id="{1B0C5C60-F0D7-037A-6705-FD3F643ED593}"/>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445" name="Tekstfelt 2444">
                  <a:extLst>
                    <a:ext uri="{FF2B5EF4-FFF2-40B4-BE49-F238E27FC236}">
                      <a16:creationId xmlns:a16="http://schemas.microsoft.com/office/drawing/2014/main" id="{25467072-C0DE-1A3C-BC60-9955C9E7D6FE}"/>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12" name="Gruppe 1811">
                <a:extLst>
                  <a:ext uri="{FF2B5EF4-FFF2-40B4-BE49-F238E27FC236}">
                    <a16:creationId xmlns:a16="http://schemas.microsoft.com/office/drawing/2014/main" id="{0A29E2E4-66FF-98DB-B8C8-D88DCB3075C9}"/>
                  </a:ext>
                </a:extLst>
              </p:cNvPr>
              <p:cNvGrpSpPr/>
              <p:nvPr/>
            </p:nvGrpSpPr>
            <p:grpSpPr>
              <a:xfrm>
                <a:off x="4188892" y="1168460"/>
                <a:ext cx="374057" cy="4971316"/>
                <a:chOff x="2884750" y="1168460"/>
                <a:chExt cx="374057" cy="4971316"/>
              </a:xfrm>
            </p:grpSpPr>
            <p:grpSp>
              <p:nvGrpSpPr>
                <p:cNvPr id="2429" name="Gruppe 2428">
                  <a:extLst>
                    <a:ext uri="{FF2B5EF4-FFF2-40B4-BE49-F238E27FC236}">
                      <a16:creationId xmlns:a16="http://schemas.microsoft.com/office/drawing/2014/main" id="{A346B2B2-4C0A-7C50-B54E-779EE1E36C44}"/>
                    </a:ext>
                  </a:extLst>
                </p:cNvPr>
                <p:cNvGrpSpPr/>
                <p:nvPr/>
              </p:nvGrpSpPr>
              <p:grpSpPr>
                <a:xfrm>
                  <a:off x="2884750" y="1168460"/>
                  <a:ext cx="358241" cy="4542339"/>
                  <a:chOff x="3468415" y="1754237"/>
                  <a:chExt cx="358241" cy="4542339"/>
                </a:xfrm>
              </p:grpSpPr>
              <p:sp>
                <p:nvSpPr>
                  <p:cNvPr id="2431" name="Tekstfelt 2430">
                    <a:extLst>
                      <a:ext uri="{FF2B5EF4-FFF2-40B4-BE49-F238E27FC236}">
                        <a16:creationId xmlns:a16="http://schemas.microsoft.com/office/drawing/2014/main" id="{2A00EFC7-60F3-F337-5D5C-C44A895A3879}"/>
                      </a:ext>
                    </a:extLst>
                  </p:cNvPr>
                  <p:cNvSpPr txBox="1"/>
                  <p:nvPr/>
                </p:nvSpPr>
                <p:spPr>
                  <a:xfrm>
                    <a:off x="3477366" y="60811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217</a:t>
                    </a:r>
                  </a:p>
                </p:txBody>
              </p:sp>
              <p:sp>
                <p:nvSpPr>
                  <p:cNvPr id="2432" name="Tekstfelt 2431">
                    <a:extLst>
                      <a:ext uri="{FF2B5EF4-FFF2-40B4-BE49-F238E27FC236}">
                        <a16:creationId xmlns:a16="http://schemas.microsoft.com/office/drawing/2014/main" id="{985786EC-3713-85D1-1FC9-25522FC4E6B3}"/>
                      </a:ext>
                    </a:extLst>
                  </p:cNvPr>
                  <p:cNvSpPr txBox="1"/>
                  <p:nvPr/>
                </p:nvSpPr>
                <p:spPr>
                  <a:xfrm>
                    <a:off x="3470660" y="218566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226</a:t>
                    </a:r>
                  </a:p>
                </p:txBody>
              </p:sp>
              <p:sp>
                <p:nvSpPr>
                  <p:cNvPr id="2433" name="Tekstfelt 2432">
                    <a:extLst>
                      <a:ext uri="{FF2B5EF4-FFF2-40B4-BE49-F238E27FC236}">
                        <a16:creationId xmlns:a16="http://schemas.microsoft.com/office/drawing/2014/main" id="{C80A2D82-EDCD-A692-CBD5-832FEE3CCCA6}"/>
                      </a:ext>
                    </a:extLst>
                  </p:cNvPr>
                  <p:cNvSpPr txBox="1"/>
                  <p:nvPr/>
                </p:nvSpPr>
                <p:spPr>
                  <a:xfrm>
                    <a:off x="3470659" y="26193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225</a:t>
                    </a:r>
                  </a:p>
                </p:txBody>
              </p:sp>
              <p:sp>
                <p:nvSpPr>
                  <p:cNvPr id="2434" name="Tekstfelt 2433">
                    <a:extLst>
                      <a:ext uri="{FF2B5EF4-FFF2-40B4-BE49-F238E27FC236}">
                        <a16:creationId xmlns:a16="http://schemas.microsoft.com/office/drawing/2014/main" id="{8478D5BB-6A0B-F1D5-8289-9DDB8F1E9E62}"/>
                      </a:ext>
                    </a:extLst>
                  </p:cNvPr>
                  <p:cNvSpPr txBox="1"/>
                  <p:nvPr/>
                </p:nvSpPr>
                <p:spPr>
                  <a:xfrm>
                    <a:off x="3468415" y="305412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224</a:t>
                    </a:r>
                  </a:p>
                </p:txBody>
              </p:sp>
              <p:sp>
                <p:nvSpPr>
                  <p:cNvPr id="2435" name="Tekstfelt 2434">
                    <a:extLst>
                      <a:ext uri="{FF2B5EF4-FFF2-40B4-BE49-F238E27FC236}">
                        <a16:creationId xmlns:a16="http://schemas.microsoft.com/office/drawing/2014/main" id="{844BFC61-7578-F46F-D567-A2FD5EFA38F0}"/>
                      </a:ext>
                    </a:extLst>
                  </p:cNvPr>
                  <p:cNvSpPr txBox="1"/>
                  <p:nvPr/>
                </p:nvSpPr>
                <p:spPr>
                  <a:xfrm>
                    <a:off x="3469533" y="348555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223</a:t>
                    </a:r>
                  </a:p>
                </p:txBody>
              </p:sp>
              <p:sp>
                <p:nvSpPr>
                  <p:cNvPr id="2436" name="Tekstfelt 2435">
                    <a:extLst>
                      <a:ext uri="{FF2B5EF4-FFF2-40B4-BE49-F238E27FC236}">
                        <a16:creationId xmlns:a16="http://schemas.microsoft.com/office/drawing/2014/main" id="{52727034-47F4-4DE1-DC77-A32832994E03}"/>
                      </a:ext>
                    </a:extLst>
                  </p:cNvPr>
                  <p:cNvSpPr txBox="1"/>
                  <p:nvPr/>
                </p:nvSpPr>
                <p:spPr>
                  <a:xfrm>
                    <a:off x="3470652" y="391699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222</a:t>
                    </a:r>
                  </a:p>
                </p:txBody>
              </p:sp>
              <p:sp>
                <p:nvSpPr>
                  <p:cNvPr id="2437" name="Tekstfelt 2436">
                    <a:extLst>
                      <a:ext uri="{FF2B5EF4-FFF2-40B4-BE49-F238E27FC236}">
                        <a16:creationId xmlns:a16="http://schemas.microsoft.com/office/drawing/2014/main" id="{F232F3A9-07EC-B6E2-D912-E6FA203BE420}"/>
                      </a:ext>
                    </a:extLst>
                  </p:cNvPr>
                  <p:cNvSpPr txBox="1"/>
                  <p:nvPr/>
                </p:nvSpPr>
                <p:spPr>
                  <a:xfrm>
                    <a:off x="3471769" y="434842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221</a:t>
                    </a:r>
                  </a:p>
                </p:txBody>
              </p:sp>
              <p:sp>
                <p:nvSpPr>
                  <p:cNvPr id="2438" name="Tekstfelt 2437">
                    <a:extLst>
                      <a:ext uri="{FF2B5EF4-FFF2-40B4-BE49-F238E27FC236}">
                        <a16:creationId xmlns:a16="http://schemas.microsoft.com/office/drawing/2014/main" id="{53628AC3-2C74-0488-1B18-28DE689ECD54}"/>
                      </a:ext>
                    </a:extLst>
                  </p:cNvPr>
                  <p:cNvSpPr txBox="1"/>
                  <p:nvPr/>
                </p:nvSpPr>
                <p:spPr>
                  <a:xfrm>
                    <a:off x="3472887" y="477984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220</a:t>
                    </a:r>
                  </a:p>
                </p:txBody>
              </p:sp>
              <p:sp>
                <p:nvSpPr>
                  <p:cNvPr id="2439" name="Tekstfelt 2438">
                    <a:extLst>
                      <a:ext uri="{FF2B5EF4-FFF2-40B4-BE49-F238E27FC236}">
                        <a16:creationId xmlns:a16="http://schemas.microsoft.com/office/drawing/2014/main" id="{1E9040D6-0264-4CAA-E43A-F550647DF9AE}"/>
                      </a:ext>
                    </a:extLst>
                  </p:cNvPr>
                  <p:cNvSpPr txBox="1"/>
                  <p:nvPr/>
                </p:nvSpPr>
                <p:spPr>
                  <a:xfrm>
                    <a:off x="3477366" y="521127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219</a:t>
                    </a:r>
                  </a:p>
                </p:txBody>
              </p:sp>
              <p:sp>
                <p:nvSpPr>
                  <p:cNvPr id="2440" name="Tekstfelt 2439">
                    <a:extLst>
                      <a:ext uri="{FF2B5EF4-FFF2-40B4-BE49-F238E27FC236}">
                        <a16:creationId xmlns:a16="http://schemas.microsoft.com/office/drawing/2014/main" id="{1316E8E5-B498-C8F7-AFB7-FC6657F50C94}"/>
                      </a:ext>
                    </a:extLst>
                  </p:cNvPr>
                  <p:cNvSpPr txBox="1"/>
                  <p:nvPr/>
                </p:nvSpPr>
                <p:spPr>
                  <a:xfrm>
                    <a:off x="3478484" y="5646066"/>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218</a:t>
                    </a:r>
                  </a:p>
                </p:txBody>
              </p:sp>
              <p:sp>
                <p:nvSpPr>
                  <p:cNvPr id="2441" name="Tekstfelt 2440">
                    <a:extLst>
                      <a:ext uri="{FF2B5EF4-FFF2-40B4-BE49-F238E27FC236}">
                        <a16:creationId xmlns:a16="http://schemas.microsoft.com/office/drawing/2014/main" id="{2A745B21-4A11-D46D-5CF0-6AB56A31B28D}"/>
                      </a:ext>
                    </a:extLst>
                  </p:cNvPr>
                  <p:cNvSpPr txBox="1"/>
                  <p:nvPr/>
                </p:nvSpPr>
                <p:spPr>
                  <a:xfrm>
                    <a:off x="3469542" y="17542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227</a:t>
                    </a:r>
                  </a:p>
                </p:txBody>
              </p:sp>
            </p:grpSp>
            <p:sp>
              <p:nvSpPr>
                <p:cNvPr id="2430" name="Tekstfelt 2429">
                  <a:extLst>
                    <a:ext uri="{FF2B5EF4-FFF2-40B4-BE49-F238E27FC236}">
                      <a16:creationId xmlns:a16="http://schemas.microsoft.com/office/drawing/2014/main" id="{4CEBC07E-1DD6-1438-7DB8-F846420D98EC}"/>
                    </a:ext>
                  </a:extLst>
                </p:cNvPr>
                <p:cNvSpPr txBox="1"/>
                <p:nvPr/>
              </p:nvSpPr>
              <p:spPr>
                <a:xfrm>
                  <a:off x="2910635" y="59243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216</a:t>
                  </a:r>
                </a:p>
              </p:txBody>
            </p:sp>
          </p:grpSp>
          <p:grpSp>
            <p:nvGrpSpPr>
              <p:cNvPr id="1813" name="Gruppe 1812">
                <a:extLst>
                  <a:ext uri="{FF2B5EF4-FFF2-40B4-BE49-F238E27FC236}">
                    <a16:creationId xmlns:a16="http://schemas.microsoft.com/office/drawing/2014/main" id="{8CDE349B-5CA0-8849-5C15-C4AA1F652931}"/>
                  </a:ext>
                </a:extLst>
              </p:cNvPr>
              <p:cNvGrpSpPr/>
              <p:nvPr/>
            </p:nvGrpSpPr>
            <p:grpSpPr>
              <a:xfrm>
                <a:off x="5119196" y="1063299"/>
                <a:ext cx="444157" cy="5190614"/>
                <a:chOff x="5753799" y="1204530"/>
                <a:chExt cx="444157" cy="5190614"/>
              </a:xfrm>
            </p:grpSpPr>
            <p:grpSp>
              <p:nvGrpSpPr>
                <p:cNvPr id="2416" name="Gruppe 2415">
                  <a:extLst>
                    <a:ext uri="{FF2B5EF4-FFF2-40B4-BE49-F238E27FC236}">
                      <a16:creationId xmlns:a16="http://schemas.microsoft.com/office/drawing/2014/main" id="{C7394071-C8BB-5A0F-9EBA-A6C7ECE5CA9E}"/>
                    </a:ext>
                  </a:extLst>
                </p:cNvPr>
                <p:cNvGrpSpPr/>
                <p:nvPr/>
              </p:nvGrpSpPr>
              <p:grpSpPr>
                <a:xfrm>
                  <a:off x="5753799" y="1204530"/>
                  <a:ext cx="442069" cy="4756379"/>
                  <a:chOff x="3817279" y="1064461"/>
                  <a:chExt cx="442069" cy="4756379"/>
                </a:xfrm>
              </p:grpSpPr>
              <p:sp>
                <p:nvSpPr>
                  <p:cNvPr id="2418" name="Rektangel 2417">
                    <a:extLst>
                      <a:ext uri="{FF2B5EF4-FFF2-40B4-BE49-F238E27FC236}">
                        <a16:creationId xmlns:a16="http://schemas.microsoft.com/office/drawing/2014/main" id="{1B1B6497-BE3A-982C-0DB6-7EE9784974D8}"/>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9" name="Rektangel 2418">
                    <a:extLst>
                      <a:ext uri="{FF2B5EF4-FFF2-40B4-BE49-F238E27FC236}">
                        <a16:creationId xmlns:a16="http://schemas.microsoft.com/office/drawing/2014/main" id="{B9EF88C1-CDA0-5149-AB86-1B784138D4E3}"/>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0" name="Rektangel 2419">
                    <a:extLst>
                      <a:ext uri="{FF2B5EF4-FFF2-40B4-BE49-F238E27FC236}">
                        <a16:creationId xmlns:a16="http://schemas.microsoft.com/office/drawing/2014/main" id="{DF52BED4-FBEF-3DB1-8DFA-23346A2454AB}"/>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1" name="Rektangel 2420">
                    <a:extLst>
                      <a:ext uri="{FF2B5EF4-FFF2-40B4-BE49-F238E27FC236}">
                        <a16:creationId xmlns:a16="http://schemas.microsoft.com/office/drawing/2014/main" id="{1B431009-B86B-CD03-97EA-6F6912FB997D}"/>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2" name="Rektangel 2421">
                    <a:extLst>
                      <a:ext uri="{FF2B5EF4-FFF2-40B4-BE49-F238E27FC236}">
                        <a16:creationId xmlns:a16="http://schemas.microsoft.com/office/drawing/2014/main" id="{21547F46-DBD0-6715-A40F-DD89074547D7}"/>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3" name="Rektangel 2422">
                    <a:extLst>
                      <a:ext uri="{FF2B5EF4-FFF2-40B4-BE49-F238E27FC236}">
                        <a16:creationId xmlns:a16="http://schemas.microsoft.com/office/drawing/2014/main" id="{90830BCE-0CDE-1AC3-7F42-3F92AB74444E}"/>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4" name="Rektangel 2423">
                    <a:extLst>
                      <a:ext uri="{FF2B5EF4-FFF2-40B4-BE49-F238E27FC236}">
                        <a16:creationId xmlns:a16="http://schemas.microsoft.com/office/drawing/2014/main" id="{14C49F51-CBD4-B686-4B81-661450E0C7CB}"/>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5" name="Rektangel 2424">
                    <a:extLst>
                      <a:ext uri="{FF2B5EF4-FFF2-40B4-BE49-F238E27FC236}">
                        <a16:creationId xmlns:a16="http://schemas.microsoft.com/office/drawing/2014/main" id="{A07E4036-F870-3CFB-44A0-A3FB7903EC1F}"/>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6" name="Rektangel 2425">
                    <a:extLst>
                      <a:ext uri="{FF2B5EF4-FFF2-40B4-BE49-F238E27FC236}">
                        <a16:creationId xmlns:a16="http://schemas.microsoft.com/office/drawing/2014/main" id="{8B6AFCEB-50F1-7E51-4BAE-06B7DA0327A5}"/>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7" name="Rektangel 2426">
                    <a:extLst>
                      <a:ext uri="{FF2B5EF4-FFF2-40B4-BE49-F238E27FC236}">
                        <a16:creationId xmlns:a16="http://schemas.microsoft.com/office/drawing/2014/main" id="{6946A43D-03E0-EF05-1212-98500E88A32D}"/>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8" name="Rektangel 2427">
                    <a:extLst>
                      <a:ext uri="{FF2B5EF4-FFF2-40B4-BE49-F238E27FC236}">
                        <a16:creationId xmlns:a16="http://schemas.microsoft.com/office/drawing/2014/main" id="{F22A709C-6D24-6433-8329-EE2D35F36DF6}"/>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17" name="Rektangel 2416">
                  <a:extLst>
                    <a:ext uri="{FF2B5EF4-FFF2-40B4-BE49-F238E27FC236}">
                      <a16:creationId xmlns:a16="http://schemas.microsoft.com/office/drawing/2014/main" id="{E47F276E-D6D0-5911-5035-D63EB976DE21}"/>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4" name="Gruppe 1813">
                <a:extLst>
                  <a:ext uri="{FF2B5EF4-FFF2-40B4-BE49-F238E27FC236}">
                    <a16:creationId xmlns:a16="http://schemas.microsoft.com/office/drawing/2014/main" id="{1D0AAD6D-3FC4-8A43-C2C7-1796F60540B2}"/>
                  </a:ext>
                </a:extLst>
              </p:cNvPr>
              <p:cNvGrpSpPr/>
              <p:nvPr/>
            </p:nvGrpSpPr>
            <p:grpSpPr>
              <a:xfrm>
                <a:off x="4687520" y="1061335"/>
                <a:ext cx="444157" cy="5190614"/>
                <a:chOff x="5753799" y="1204530"/>
                <a:chExt cx="444157" cy="5190614"/>
              </a:xfrm>
            </p:grpSpPr>
            <p:grpSp>
              <p:nvGrpSpPr>
                <p:cNvPr id="2403" name="Gruppe 2402">
                  <a:extLst>
                    <a:ext uri="{FF2B5EF4-FFF2-40B4-BE49-F238E27FC236}">
                      <a16:creationId xmlns:a16="http://schemas.microsoft.com/office/drawing/2014/main" id="{335372DB-A085-A632-073D-89ECEDD57057}"/>
                    </a:ext>
                  </a:extLst>
                </p:cNvPr>
                <p:cNvGrpSpPr/>
                <p:nvPr/>
              </p:nvGrpSpPr>
              <p:grpSpPr>
                <a:xfrm>
                  <a:off x="5753799" y="1204530"/>
                  <a:ext cx="442069" cy="4756379"/>
                  <a:chOff x="3817279" y="1064461"/>
                  <a:chExt cx="442069" cy="4756379"/>
                </a:xfrm>
              </p:grpSpPr>
              <p:sp>
                <p:nvSpPr>
                  <p:cNvPr id="2405" name="Rektangel 2404">
                    <a:extLst>
                      <a:ext uri="{FF2B5EF4-FFF2-40B4-BE49-F238E27FC236}">
                        <a16:creationId xmlns:a16="http://schemas.microsoft.com/office/drawing/2014/main" id="{C22E6A07-E0A3-8979-D061-7D0DF108C08C}"/>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6" name="Rektangel 2405">
                    <a:extLst>
                      <a:ext uri="{FF2B5EF4-FFF2-40B4-BE49-F238E27FC236}">
                        <a16:creationId xmlns:a16="http://schemas.microsoft.com/office/drawing/2014/main" id="{D7459329-6689-DD44-3FA0-DB95E2C39BE7}"/>
                      </a:ext>
                    </a:extLst>
                  </p:cNvPr>
                  <p:cNvSpPr>
                    <a:spLocks noChangeAspect="1"/>
                  </p:cNvSpPr>
                  <p:nvPr/>
                </p:nvSpPr>
                <p:spPr>
                  <a:xfrm>
                    <a:off x="3819523" y="1064461"/>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7" name="Rektangel 2406">
                    <a:extLst>
                      <a:ext uri="{FF2B5EF4-FFF2-40B4-BE49-F238E27FC236}">
                        <a16:creationId xmlns:a16="http://schemas.microsoft.com/office/drawing/2014/main" id="{D2CA2D2A-3FCB-1B66-2FF7-0D6C6BE366B1}"/>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8" name="Rektangel 2407">
                    <a:extLst>
                      <a:ext uri="{FF2B5EF4-FFF2-40B4-BE49-F238E27FC236}">
                        <a16:creationId xmlns:a16="http://schemas.microsoft.com/office/drawing/2014/main" id="{15FBCE4C-0197-A82C-3E97-50D4CD6CC161}"/>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9" name="Rektangel 2408">
                    <a:extLst>
                      <a:ext uri="{FF2B5EF4-FFF2-40B4-BE49-F238E27FC236}">
                        <a16:creationId xmlns:a16="http://schemas.microsoft.com/office/drawing/2014/main" id="{6C58DC7F-F805-6BDA-D94C-1722479D1F38}"/>
                      </a:ext>
                    </a:extLst>
                  </p:cNvPr>
                  <p:cNvSpPr>
                    <a:spLocks noChangeAspect="1"/>
                  </p:cNvSpPr>
                  <p:nvPr/>
                </p:nvSpPr>
                <p:spPr>
                  <a:xfrm>
                    <a:off x="3817279" y="2796903"/>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0" name="Rektangel 2409">
                    <a:extLst>
                      <a:ext uri="{FF2B5EF4-FFF2-40B4-BE49-F238E27FC236}">
                        <a16:creationId xmlns:a16="http://schemas.microsoft.com/office/drawing/2014/main" id="{6F5544A2-3D73-39B3-7CC5-EFE183BE759C}"/>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1" name="Rektangel 2410">
                    <a:extLst>
                      <a:ext uri="{FF2B5EF4-FFF2-40B4-BE49-F238E27FC236}">
                        <a16:creationId xmlns:a16="http://schemas.microsoft.com/office/drawing/2014/main" id="{2730CBB7-A498-91A5-46B2-74595B8D284C}"/>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2" name="Rektangel 2411">
                    <a:extLst>
                      <a:ext uri="{FF2B5EF4-FFF2-40B4-BE49-F238E27FC236}">
                        <a16:creationId xmlns:a16="http://schemas.microsoft.com/office/drawing/2014/main" id="{214AB8D0-7829-F436-760A-CC1476AC4190}"/>
                      </a:ext>
                    </a:extLst>
                  </p:cNvPr>
                  <p:cNvSpPr>
                    <a:spLocks noChangeAspect="1"/>
                  </p:cNvSpPr>
                  <p:nvPr/>
                </p:nvSpPr>
                <p:spPr>
                  <a:xfrm>
                    <a:off x="3820633" y="409119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3" name="Rektangel 2412">
                    <a:extLst>
                      <a:ext uri="{FF2B5EF4-FFF2-40B4-BE49-F238E27FC236}">
                        <a16:creationId xmlns:a16="http://schemas.microsoft.com/office/drawing/2014/main" id="{37A3F0EB-5DDC-DEB5-B78B-9FC0D3E9BA74}"/>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4" name="Rektangel 2413">
                    <a:extLst>
                      <a:ext uri="{FF2B5EF4-FFF2-40B4-BE49-F238E27FC236}">
                        <a16:creationId xmlns:a16="http://schemas.microsoft.com/office/drawing/2014/main" id="{C25EA9F6-816C-3AF6-85A2-9B8BEFE43A05}"/>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5" name="Rektangel 2414">
                    <a:extLst>
                      <a:ext uri="{FF2B5EF4-FFF2-40B4-BE49-F238E27FC236}">
                        <a16:creationId xmlns:a16="http://schemas.microsoft.com/office/drawing/2014/main" id="{AD3EF881-71C2-06AB-50E1-A279F8327CD4}"/>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04" name="Rektangel 2403">
                  <a:extLst>
                    <a:ext uri="{FF2B5EF4-FFF2-40B4-BE49-F238E27FC236}">
                      <a16:creationId xmlns:a16="http://schemas.microsoft.com/office/drawing/2014/main" id="{416BE9B2-F9B8-86D8-6B36-D04F15AF0B5E}"/>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5" name="Gruppe 1814">
                <a:extLst>
                  <a:ext uri="{FF2B5EF4-FFF2-40B4-BE49-F238E27FC236}">
                    <a16:creationId xmlns:a16="http://schemas.microsoft.com/office/drawing/2014/main" id="{22FCF04C-21F7-7332-FD3B-806D255D0E86}"/>
                  </a:ext>
                </a:extLst>
              </p:cNvPr>
              <p:cNvGrpSpPr/>
              <p:nvPr/>
            </p:nvGrpSpPr>
            <p:grpSpPr>
              <a:xfrm>
                <a:off x="3819968" y="1058901"/>
                <a:ext cx="444157" cy="5190614"/>
                <a:chOff x="5753799" y="1204530"/>
                <a:chExt cx="444157" cy="5190614"/>
              </a:xfrm>
            </p:grpSpPr>
            <p:grpSp>
              <p:nvGrpSpPr>
                <p:cNvPr id="2390" name="Gruppe 2389">
                  <a:extLst>
                    <a:ext uri="{FF2B5EF4-FFF2-40B4-BE49-F238E27FC236}">
                      <a16:creationId xmlns:a16="http://schemas.microsoft.com/office/drawing/2014/main" id="{5F673D9F-81C0-24A7-4267-653FB911FE4E}"/>
                    </a:ext>
                  </a:extLst>
                </p:cNvPr>
                <p:cNvGrpSpPr/>
                <p:nvPr/>
              </p:nvGrpSpPr>
              <p:grpSpPr>
                <a:xfrm>
                  <a:off x="5753799" y="1204530"/>
                  <a:ext cx="442069" cy="4756379"/>
                  <a:chOff x="3817279" y="1064461"/>
                  <a:chExt cx="442069" cy="4756379"/>
                </a:xfrm>
              </p:grpSpPr>
              <p:sp>
                <p:nvSpPr>
                  <p:cNvPr id="2392" name="Rektangel 2391">
                    <a:extLst>
                      <a:ext uri="{FF2B5EF4-FFF2-40B4-BE49-F238E27FC236}">
                        <a16:creationId xmlns:a16="http://schemas.microsoft.com/office/drawing/2014/main" id="{41ED7125-AF7D-8422-B46A-FBE18C0632C3}"/>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3" name="Rektangel 2392">
                    <a:extLst>
                      <a:ext uri="{FF2B5EF4-FFF2-40B4-BE49-F238E27FC236}">
                        <a16:creationId xmlns:a16="http://schemas.microsoft.com/office/drawing/2014/main" id="{5B68EE54-6FA8-305E-CEA2-6A756E558206}"/>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4" name="Rektangel 2393">
                    <a:extLst>
                      <a:ext uri="{FF2B5EF4-FFF2-40B4-BE49-F238E27FC236}">
                        <a16:creationId xmlns:a16="http://schemas.microsoft.com/office/drawing/2014/main" id="{DC0FA244-36C1-96B6-E632-476347FC640C}"/>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5" name="Rektangel 2394">
                    <a:extLst>
                      <a:ext uri="{FF2B5EF4-FFF2-40B4-BE49-F238E27FC236}">
                        <a16:creationId xmlns:a16="http://schemas.microsoft.com/office/drawing/2014/main" id="{706881CA-BF7D-D430-DA3A-408DBBFB1563}"/>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6" name="Rektangel 2395">
                    <a:extLst>
                      <a:ext uri="{FF2B5EF4-FFF2-40B4-BE49-F238E27FC236}">
                        <a16:creationId xmlns:a16="http://schemas.microsoft.com/office/drawing/2014/main" id="{7A201892-3224-398D-7974-49B96C893DC4}"/>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7" name="Rektangel 2396">
                    <a:extLst>
                      <a:ext uri="{FF2B5EF4-FFF2-40B4-BE49-F238E27FC236}">
                        <a16:creationId xmlns:a16="http://schemas.microsoft.com/office/drawing/2014/main" id="{9E813B48-CD3A-43AD-95A8-F15771BAA243}"/>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8" name="Rektangel 2397">
                    <a:extLst>
                      <a:ext uri="{FF2B5EF4-FFF2-40B4-BE49-F238E27FC236}">
                        <a16:creationId xmlns:a16="http://schemas.microsoft.com/office/drawing/2014/main" id="{DD6A31B9-7C76-1F2D-9A59-39BF832C4304}"/>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9" name="Rektangel 2398">
                    <a:extLst>
                      <a:ext uri="{FF2B5EF4-FFF2-40B4-BE49-F238E27FC236}">
                        <a16:creationId xmlns:a16="http://schemas.microsoft.com/office/drawing/2014/main" id="{1BABDE06-3F82-637D-85CE-157E94C911D4}"/>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0" name="Rektangel 2399">
                    <a:extLst>
                      <a:ext uri="{FF2B5EF4-FFF2-40B4-BE49-F238E27FC236}">
                        <a16:creationId xmlns:a16="http://schemas.microsoft.com/office/drawing/2014/main" id="{4354B5CA-C216-C6EB-1B69-5413F34DE3F6}"/>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1" name="Rektangel 2400">
                    <a:extLst>
                      <a:ext uri="{FF2B5EF4-FFF2-40B4-BE49-F238E27FC236}">
                        <a16:creationId xmlns:a16="http://schemas.microsoft.com/office/drawing/2014/main" id="{4F068BB1-3A0A-70AC-6CDE-B7A06698991B}"/>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2" name="Rektangel 2401">
                    <a:extLst>
                      <a:ext uri="{FF2B5EF4-FFF2-40B4-BE49-F238E27FC236}">
                        <a16:creationId xmlns:a16="http://schemas.microsoft.com/office/drawing/2014/main" id="{4D4CAB0D-8709-0687-0E02-D612EEA5E686}"/>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91" name="Rektangel 2390">
                  <a:extLst>
                    <a:ext uri="{FF2B5EF4-FFF2-40B4-BE49-F238E27FC236}">
                      <a16:creationId xmlns:a16="http://schemas.microsoft.com/office/drawing/2014/main" id="{E1A3E5A8-1403-CBD1-F786-60465BE8AE0C}"/>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6" name="Gruppe 1815">
                <a:extLst>
                  <a:ext uri="{FF2B5EF4-FFF2-40B4-BE49-F238E27FC236}">
                    <a16:creationId xmlns:a16="http://schemas.microsoft.com/office/drawing/2014/main" id="{006D714C-2203-3849-7B17-F31732E0C75E}"/>
                  </a:ext>
                </a:extLst>
              </p:cNvPr>
              <p:cNvGrpSpPr/>
              <p:nvPr/>
            </p:nvGrpSpPr>
            <p:grpSpPr>
              <a:xfrm>
                <a:off x="3386295" y="1062122"/>
                <a:ext cx="444157" cy="5190614"/>
                <a:chOff x="5753799" y="1204530"/>
                <a:chExt cx="444157" cy="5190614"/>
              </a:xfrm>
            </p:grpSpPr>
            <p:grpSp>
              <p:nvGrpSpPr>
                <p:cNvPr id="2377" name="Gruppe 2376">
                  <a:extLst>
                    <a:ext uri="{FF2B5EF4-FFF2-40B4-BE49-F238E27FC236}">
                      <a16:creationId xmlns:a16="http://schemas.microsoft.com/office/drawing/2014/main" id="{44574242-F65C-F0D7-F5F8-C16A500F1E31}"/>
                    </a:ext>
                  </a:extLst>
                </p:cNvPr>
                <p:cNvGrpSpPr/>
                <p:nvPr/>
              </p:nvGrpSpPr>
              <p:grpSpPr>
                <a:xfrm>
                  <a:off x="5753799" y="1204530"/>
                  <a:ext cx="442069" cy="4756379"/>
                  <a:chOff x="3817279" y="1064461"/>
                  <a:chExt cx="442069" cy="4756379"/>
                </a:xfrm>
              </p:grpSpPr>
              <p:sp>
                <p:nvSpPr>
                  <p:cNvPr id="2379" name="Rektangel 2378">
                    <a:extLst>
                      <a:ext uri="{FF2B5EF4-FFF2-40B4-BE49-F238E27FC236}">
                        <a16:creationId xmlns:a16="http://schemas.microsoft.com/office/drawing/2014/main" id="{D9D78797-BD59-D5FB-C04E-E85546947792}"/>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0" name="Rektangel 2379">
                    <a:extLst>
                      <a:ext uri="{FF2B5EF4-FFF2-40B4-BE49-F238E27FC236}">
                        <a16:creationId xmlns:a16="http://schemas.microsoft.com/office/drawing/2014/main" id="{CB6B7653-C1FD-52CA-70C3-3862802D96BC}"/>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1" name="Rektangel 2380">
                    <a:extLst>
                      <a:ext uri="{FF2B5EF4-FFF2-40B4-BE49-F238E27FC236}">
                        <a16:creationId xmlns:a16="http://schemas.microsoft.com/office/drawing/2014/main" id="{C64BB865-13AD-B5B2-C806-2530FD89C3AE}"/>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2" name="Rektangel 2381">
                    <a:extLst>
                      <a:ext uri="{FF2B5EF4-FFF2-40B4-BE49-F238E27FC236}">
                        <a16:creationId xmlns:a16="http://schemas.microsoft.com/office/drawing/2014/main" id="{AE8F5BD3-3ECD-D994-7E41-674344B8656A}"/>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3" name="Rektangel 2382">
                    <a:extLst>
                      <a:ext uri="{FF2B5EF4-FFF2-40B4-BE49-F238E27FC236}">
                        <a16:creationId xmlns:a16="http://schemas.microsoft.com/office/drawing/2014/main" id="{7C9016F4-D3FC-2852-2F75-7C5A47DECEE6}"/>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4" name="Rektangel 2383">
                    <a:extLst>
                      <a:ext uri="{FF2B5EF4-FFF2-40B4-BE49-F238E27FC236}">
                        <a16:creationId xmlns:a16="http://schemas.microsoft.com/office/drawing/2014/main" id="{D507282C-8208-472F-C06D-2D7BD5454D95}"/>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5" name="Rektangel 2384">
                    <a:extLst>
                      <a:ext uri="{FF2B5EF4-FFF2-40B4-BE49-F238E27FC236}">
                        <a16:creationId xmlns:a16="http://schemas.microsoft.com/office/drawing/2014/main" id="{744C70DF-BAD4-D017-1143-AAAC565BF8F8}"/>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6" name="Rektangel 2385">
                    <a:extLst>
                      <a:ext uri="{FF2B5EF4-FFF2-40B4-BE49-F238E27FC236}">
                        <a16:creationId xmlns:a16="http://schemas.microsoft.com/office/drawing/2014/main" id="{7B3ADE24-C551-709D-F541-6161E0EB41B3}"/>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7" name="Rektangel 2386">
                    <a:extLst>
                      <a:ext uri="{FF2B5EF4-FFF2-40B4-BE49-F238E27FC236}">
                        <a16:creationId xmlns:a16="http://schemas.microsoft.com/office/drawing/2014/main" id="{39118F05-56DC-0563-8E03-2ACF68EDC435}"/>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8" name="Rektangel 2387">
                    <a:extLst>
                      <a:ext uri="{FF2B5EF4-FFF2-40B4-BE49-F238E27FC236}">
                        <a16:creationId xmlns:a16="http://schemas.microsoft.com/office/drawing/2014/main" id="{319372C5-7D05-E80B-9762-ECB8AAD45628}"/>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9" name="Rektangel 2388">
                    <a:extLst>
                      <a:ext uri="{FF2B5EF4-FFF2-40B4-BE49-F238E27FC236}">
                        <a16:creationId xmlns:a16="http://schemas.microsoft.com/office/drawing/2014/main" id="{32E0B05E-0FF3-3673-289E-868EA036B202}"/>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78" name="Rektangel 2377">
                  <a:extLst>
                    <a:ext uri="{FF2B5EF4-FFF2-40B4-BE49-F238E27FC236}">
                      <a16:creationId xmlns:a16="http://schemas.microsoft.com/office/drawing/2014/main" id="{5070B874-5376-F382-828B-8DA675EBCD43}"/>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7" name="Gruppe 1816">
                <a:extLst>
                  <a:ext uri="{FF2B5EF4-FFF2-40B4-BE49-F238E27FC236}">
                    <a16:creationId xmlns:a16="http://schemas.microsoft.com/office/drawing/2014/main" id="{84DFAC90-8C27-F9C0-4D95-9E2B4299B49C}"/>
                  </a:ext>
                </a:extLst>
              </p:cNvPr>
              <p:cNvGrpSpPr/>
              <p:nvPr/>
            </p:nvGrpSpPr>
            <p:grpSpPr>
              <a:xfrm>
                <a:off x="2949135" y="1063521"/>
                <a:ext cx="444157" cy="5190614"/>
                <a:chOff x="5753799" y="1204530"/>
                <a:chExt cx="444157" cy="5190614"/>
              </a:xfrm>
            </p:grpSpPr>
            <p:grpSp>
              <p:nvGrpSpPr>
                <p:cNvPr id="2364" name="Gruppe 2363">
                  <a:extLst>
                    <a:ext uri="{FF2B5EF4-FFF2-40B4-BE49-F238E27FC236}">
                      <a16:creationId xmlns:a16="http://schemas.microsoft.com/office/drawing/2014/main" id="{BB7522C9-2770-4829-684D-991EB791892F}"/>
                    </a:ext>
                  </a:extLst>
                </p:cNvPr>
                <p:cNvGrpSpPr/>
                <p:nvPr/>
              </p:nvGrpSpPr>
              <p:grpSpPr>
                <a:xfrm>
                  <a:off x="5753799" y="1204530"/>
                  <a:ext cx="442069" cy="4756379"/>
                  <a:chOff x="3817279" y="1064461"/>
                  <a:chExt cx="442069" cy="4756379"/>
                </a:xfrm>
              </p:grpSpPr>
              <p:sp>
                <p:nvSpPr>
                  <p:cNvPr id="2366" name="Rektangel 2365">
                    <a:extLst>
                      <a:ext uri="{FF2B5EF4-FFF2-40B4-BE49-F238E27FC236}">
                        <a16:creationId xmlns:a16="http://schemas.microsoft.com/office/drawing/2014/main" id="{8ACADBD9-1CD2-8797-5EFC-AC3DAE917F28}"/>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7" name="Rektangel 2366">
                    <a:extLst>
                      <a:ext uri="{FF2B5EF4-FFF2-40B4-BE49-F238E27FC236}">
                        <a16:creationId xmlns:a16="http://schemas.microsoft.com/office/drawing/2014/main" id="{0D4BBD37-F8E3-DE19-2D2F-39BB215D7D53}"/>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8" name="Rektangel 2367">
                    <a:extLst>
                      <a:ext uri="{FF2B5EF4-FFF2-40B4-BE49-F238E27FC236}">
                        <a16:creationId xmlns:a16="http://schemas.microsoft.com/office/drawing/2014/main" id="{D65C7DF2-06C7-0DD1-5102-725D4880FBD4}"/>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9" name="Rektangel 2368">
                    <a:extLst>
                      <a:ext uri="{FF2B5EF4-FFF2-40B4-BE49-F238E27FC236}">
                        <a16:creationId xmlns:a16="http://schemas.microsoft.com/office/drawing/2014/main" id="{D2E49517-A256-8ABF-D7A4-356249BE294B}"/>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0" name="Rektangel 2369">
                    <a:extLst>
                      <a:ext uri="{FF2B5EF4-FFF2-40B4-BE49-F238E27FC236}">
                        <a16:creationId xmlns:a16="http://schemas.microsoft.com/office/drawing/2014/main" id="{74E3C485-754F-712C-8977-8A5D3AC3592C}"/>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1" name="Rektangel 2370">
                    <a:extLst>
                      <a:ext uri="{FF2B5EF4-FFF2-40B4-BE49-F238E27FC236}">
                        <a16:creationId xmlns:a16="http://schemas.microsoft.com/office/drawing/2014/main" id="{995C05D4-54C9-1ED3-36DE-86A54FB8C549}"/>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2" name="Rektangel 2371">
                    <a:extLst>
                      <a:ext uri="{FF2B5EF4-FFF2-40B4-BE49-F238E27FC236}">
                        <a16:creationId xmlns:a16="http://schemas.microsoft.com/office/drawing/2014/main" id="{4F7DB498-6C5A-977A-601B-F9A7068EEC79}"/>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3" name="Rektangel 2372">
                    <a:extLst>
                      <a:ext uri="{FF2B5EF4-FFF2-40B4-BE49-F238E27FC236}">
                        <a16:creationId xmlns:a16="http://schemas.microsoft.com/office/drawing/2014/main" id="{A6C86020-AE4C-9D11-EBE3-F72197E92E36}"/>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4" name="Rektangel 2373">
                    <a:extLst>
                      <a:ext uri="{FF2B5EF4-FFF2-40B4-BE49-F238E27FC236}">
                        <a16:creationId xmlns:a16="http://schemas.microsoft.com/office/drawing/2014/main" id="{8C04C714-EE89-AA2B-DAC0-D87C34380A6C}"/>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5" name="Rektangel 2374">
                    <a:extLst>
                      <a:ext uri="{FF2B5EF4-FFF2-40B4-BE49-F238E27FC236}">
                        <a16:creationId xmlns:a16="http://schemas.microsoft.com/office/drawing/2014/main" id="{B6025B8F-0F11-E404-A6F9-517BDF9AC8C5}"/>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6" name="Rektangel 2375">
                    <a:extLst>
                      <a:ext uri="{FF2B5EF4-FFF2-40B4-BE49-F238E27FC236}">
                        <a16:creationId xmlns:a16="http://schemas.microsoft.com/office/drawing/2014/main" id="{7B93D84F-1307-9493-F627-25CE4FA716D8}"/>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65" name="Rektangel 2364">
                  <a:extLst>
                    <a:ext uri="{FF2B5EF4-FFF2-40B4-BE49-F238E27FC236}">
                      <a16:creationId xmlns:a16="http://schemas.microsoft.com/office/drawing/2014/main" id="{B42081D8-71FC-30CE-2F53-71B6A53D8BF7}"/>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8" name="Gruppe 1817">
                <a:extLst>
                  <a:ext uri="{FF2B5EF4-FFF2-40B4-BE49-F238E27FC236}">
                    <a16:creationId xmlns:a16="http://schemas.microsoft.com/office/drawing/2014/main" id="{EB38274E-0225-8C56-09CE-7976C366731C}"/>
                  </a:ext>
                </a:extLst>
              </p:cNvPr>
              <p:cNvGrpSpPr/>
              <p:nvPr/>
            </p:nvGrpSpPr>
            <p:grpSpPr>
              <a:xfrm>
                <a:off x="2514229" y="1065829"/>
                <a:ext cx="444157" cy="5190614"/>
                <a:chOff x="5753799" y="1204530"/>
                <a:chExt cx="444157" cy="5190614"/>
              </a:xfrm>
            </p:grpSpPr>
            <p:grpSp>
              <p:nvGrpSpPr>
                <p:cNvPr id="2351" name="Gruppe 2350">
                  <a:extLst>
                    <a:ext uri="{FF2B5EF4-FFF2-40B4-BE49-F238E27FC236}">
                      <a16:creationId xmlns:a16="http://schemas.microsoft.com/office/drawing/2014/main" id="{7A6D4606-E68F-4336-08BF-0F3D3596DEA7}"/>
                    </a:ext>
                  </a:extLst>
                </p:cNvPr>
                <p:cNvGrpSpPr/>
                <p:nvPr/>
              </p:nvGrpSpPr>
              <p:grpSpPr>
                <a:xfrm>
                  <a:off x="5753799" y="1204530"/>
                  <a:ext cx="442069" cy="4756379"/>
                  <a:chOff x="3817279" y="1064461"/>
                  <a:chExt cx="442069" cy="4756379"/>
                </a:xfrm>
              </p:grpSpPr>
              <p:sp>
                <p:nvSpPr>
                  <p:cNvPr id="2353" name="Rektangel 2352">
                    <a:extLst>
                      <a:ext uri="{FF2B5EF4-FFF2-40B4-BE49-F238E27FC236}">
                        <a16:creationId xmlns:a16="http://schemas.microsoft.com/office/drawing/2014/main" id="{56C2AAF1-3181-5DA2-B8DC-409403899107}"/>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4" name="Rektangel 2353">
                    <a:extLst>
                      <a:ext uri="{FF2B5EF4-FFF2-40B4-BE49-F238E27FC236}">
                        <a16:creationId xmlns:a16="http://schemas.microsoft.com/office/drawing/2014/main" id="{C295ED42-860B-43C3-B4A1-65395398C317}"/>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dirty="0"/>
                  </a:p>
                </p:txBody>
              </p:sp>
              <p:sp>
                <p:nvSpPr>
                  <p:cNvPr id="2355" name="Rektangel 2354">
                    <a:extLst>
                      <a:ext uri="{FF2B5EF4-FFF2-40B4-BE49-F238E27FC236}">
                        <a16:creationId xmlns:a16="http://schemas.microsoft.com/office/drawing/2014/main" id="{1261C533-C503-DE84-CBBF-9149EF363E27}"/>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6" name="Rektangel 2355">
                    <a:extLst>
                      <a:ext uri="{FF2B5EF4-FFF2-40B4-BE49-F238E27FC236}">
                        <a16:creationId xmlns:a16="http://schemas.microsoft.com/office/drawing/2014/main" id="{08318D65-E440-2E18-8ECD-5D92FEBF8441}"/>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7" name="Rektangel 2356">
                    <a:extLst>
                      <a:ext uri="{FF2B5EF4-FFF2-40B4-BE49-F238E27FC236}">
                        <a16:creationId xmlns:a16="http://schemas.microsoft.com/office/drawing/2014/main" id="{71BD327E-DA13-AA70-F9D4-609E894B2BC1}"/>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8" name="Rektangel 2357">
                    <a:extLst>
                      <a:ext uri="{FF2B5EF4-FFF2-40B4-BE49-F238E27FC236}">
                        <a16:creationId xmlns:a16="http://schemas.microsoft.com/office/drawing/2014/main" id="{CFF2413D-636D-FCC4-D01D-B1F97BC329F7}"/>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9" name="Rektangel 2358">
                    <a:extLst>
                      <a:ext uri="{FF2B5EF4-FFF2-40B4-BE49-F238E27FC236}">
                        <a16:creationId xmlns:a16="http://schemas.microsoft.com/office/drawing/2014/main" id="{228EA925-0EF2-BB45-6D2F-862ECE9C0D3B}"/>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0" name="Rektangel 2359">
                    <a:extLst>
                      <a:ext uri="{FF2B5EF4-FFF2-40B4-BE49-F238E27FC236}">
                        <a16:creationId xmlns:a16="http://schemas.microsoft.com/office/drawing/2014/main" id="{2731FB7A-AF51-A2E6-01E8-CA7AC4A1598E}"/>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1" name="Rektangel 2360">
                    <a:extLst>
                      <a:ext uri="{FF2B5EF4-FFF2-40B4-BE49-F238E27FC236}">
                        <a16:creationId xmlns:a16="http://schemas.microsoft.com/office/drawing/2014/main" id="{545296F5-E310-2F9E-974E-CEF8A09254FF}"/>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2" name="Rektangel 2361">
                    <a:extLst>
                      <a:ext uri="{FF2B5EF4-FFF2-40B4-BE49-F238E27FC236}">
                        <a16:creationId xmlns:a16="http://schemas.microsoft.com/office/drawing/2014/main" id="{A12A7C23-0D20-18FB-752D-A5B255650984}"/>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3" name="Rektangel 2362">
                    <a:extLst>
                      <a:ext uri="{FF2B5EF4-FFF2-40B4-BE49-F238E27FC236}">
                        <a16:creationId xmlns:a16="http://schemas.microsoft.com/office/drawing/2014/main" id="{786A874B-20D3-6CA8-8F85-105669C12D77}"/>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52" name="Rektangel 2351">
                  <a:extLst>
                    <a:ext uri="{FF2B5EF4-FFF2-40B4-BE49-F238E27FC236}">
                      <a16:creationId xmlns:a16="http://schemas.microsoft.com/office/drawing/2014/main" id="{AB8334E2-D814-3CBF-8528-E8A147B303E8}"/>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9" name="Gruppe 1818">
                <a:extLst>
                  <a:ext uri="{FF2B5EF4-FFF2-40B4-BE49-F238E27FC236}">
                    <a16:creationId xmlns:a16="http://schemas.microsoft.com/office/drawing/2014/main" id="{F73A7825-2171-4084-B4B0-437E7C571F4D}"/>
                  </a:ext>
                </a:extLst>
              </p:cNvPr>
              <p:cNvGrpSpPr/>
              <p:nvPr/>
            </p:nvGrpSpPr>
            <p:grpSpPr>
              <a:xfrm>
                <a:off x="2075940" y="1067864"/>
                <a:ext cx="444157" cy="5190614"/>
                <a:chOff x="5753799" y="1204530"/>
                <a:chExt cx="444157" cy="5190614"/>
              </a:xfrm>
            </p:grpSpPr>
            <p:grpSp>
              <p:nvGrpSpPr>
                <p:cNvPr id="2338" name="Gruppe 2337">
                  <a:extLst>
                    <a:ext uri="{FF2B5EF4-FFF2-40B4-BE49-F238E27FC236}">
                      <a16:creationId xmlns:a16="http://schemas.microsoft.com/office/drawing/2014/main" id="{2B398C28-7BC4-EAD9-5E70-3091C56B8F26}"/>
                    </a:ext>
                  </a:extLst>
                </p:cNvPr>
                <p:cNvGrpSpPr/>
                <p:nvPr/>
              </p:nvGrpSpPr>
              <p:grpSpPr>
                <a:xfrm>
                  <a:off x="5753799" y="1204530"/>
                  <a:ext cx="442069" cy="4756379"/>
                  <a:chOff x="3817279" y="1064461"/>
                  <a:chExt cx="442069" cy="4756379"/>
                </a:xfrm>
              </p:grpSpPr>
              <p:sp>
                <p:nvSpPr>
                  <p:cNvPr id="2340" name="Rektangel 2339">
                    <a:extLst>
                      <a:ext uri="{FF2B5EF4-FFF2-40B4-BE49-F238E27FC236}">
                        <a16:creationId xmlns:a16="http://schemas.microsoft.com/office/drawing/2014/main" id="{EE477F6B-9F5B-704A-7C1B-96E9F3F2EFD3}"/>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1" name="Rektangel 2340">
                    <a:extLst>
                      <a:ext uri="{FF2B5EF4-FFF2-40B4-BE49-F238E27FC236}">
                        <a16:creationId xmlns:a16="http://schemas.microsoft.com/office/drawing/2014/main" id="{8D592513-8B1C-3720-0541-B03D0A9F7C19}"/>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2" name="Rektangel 2341">
                    <a:extLst>
                      <a:ext uri="{FF2B5EF4-FFF2-40B4-BE49-F238E27FC236}">
                        <a16:creationId xmlns:a16="http://schemas.microsoft.com/office/drawing/2014/main" id="{BAD4E57C-7AB0-58FA-6603-E2A6BA804E62}"/>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3" name="Rektangel 2342">
                    <a:extLst>
                      <a:ext uri="{FF2B5EF4-FFF2-40B4-BE49-F238E27FC236}">
                        <a16:creationId xmlns:a16="http://schemas.microsoft.com/office/drawing/2014/main" id="{D233A19B-D58A-3904-C459-D7471437DB36}"/>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4" name="Rektangel 2343">
                    <a:extLst>
                      <a:ext uri="{FF2B5EF4-FFF2-40B4-BE49-F238E27FC236}">
                        <a16:creationId xmlns:a16="http://schemas.microsoft.com/office/drawing/2014/main" id="{60D36C57-0201-3EBB-E668-132B69A7F461}"/>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5" name="Rektangel 2344">
                    <a:extLst>
                      <a:ext uri="{FF2B5EF4-FFF2-40B4-BE49-F238E27FC236}">
                        <a16:creationId xmlns:a16="http://schemas.microsoft.com/office/drawing/2014/main" id="{1E0528F6-3B96-7A81-99B2-EFEE163A94DE}"/>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6" name="Rektangel 2345">
                    <a:extLst>
                      <a:ext uri="{FF2B5EF4-FFF2-40B4-BE49-F238E27FC236}">
                        <a16:creationId xmlns:a16="http://schemas.microsoft.com/office/drawing/2014/main" id="{D976A693-ECCD-2202-5090-6130F8919986}"/>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7" name="Rektangel 2346">
                    <a:extLst>
                      <a:ext uri="{FF2B5EF4-FFF2-40B4-BE49-F238E27FC236}">
                        <a16:creationId xmlns:a16="http://schemas.microsoft.com/office/drawing/2014/main" id="{0132AA85-AE59-7A03-2889-404D3CCD0D76}"/>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8" name="Rektangel 2347">
                    <a:extLst>
                      <a:ext uri="{FF2B5EF4-FFF2-40B4-BE49-F238E27FC236}">
                        <a16:creationId xmlns:a16="http://schemas.microsoft.com/office/drawing/2014/main" id="{2F8074ED-0546-3D1A-FC49-9938D085301B}"/>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9" name="Rektangel 2348">
                    <a:extLst>
                      <a:ext uri="{FF2B5EF4-FFF2-40B4-BE49-F238E27FC236}">
                        <a16:creationId xmlns:a16="http://schemas.microsoft.com/office/drawing/2014/main" id="{7CD778ED-C075-4E30-504B-C9937C5F66B0}"/>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0" name="Rektangel 2349">
                    <a:extLst>
                      <a:ext uri="{FF2B5EF4-FFF2-40B4-BE49-F238E27FC236}">
                        <a16:creationId xmlns:a16="http://schemas.microsoft.com/office/drawing/2014/main" id="{78900BB9-77A4-4F86-84F5-C75300DE86A0}"/>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39" name="Rektangel 2338">
                  <a:extLst>
                    <a:ext uri="{FF2B5EF4-FFF2-40B4-BE49-F238E27FC236}">
                      <a16:creationId xmlns:a16="http://schemas.microsoft.com/office/drawing/2014/main" id="{30CDCBEC-96EE-64F6-73DB-95109E9152BC}"/>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0" name="Gruppe 1819">
                <a:extLst>
                  <a:ext uri="{FF2B5EF4-FFF2-40B4-BE49-F238E27FC236}">
                    <a16:creationId xmlns:a16="http://schemas.microsoft.com/office/drawing/2014/main" id="{7F88D549-45B4-0F3B-AFF3-19602C70BF97}"/>
                  </a:ext>
                </a:extLst>
              </p:cNvPr>
              <p:cNvGrpSpPr/>
              <p:nvPr/>
            </p:nvGrpSpPr>
            <p:grpSpPr>
              <a:xfrm>
                <a:off x="1644775" y="1068629"/>
                <a:ext cx="444157" cy="5190614"/>
                <a:chOff x="5753799" y="1204530"/>
                <a:chExt cx="444157" cy="5190614"/>
              </a:xfrm>
            </p:grpSpPr>
            <p:grpSp>
              <p:nvGrpSpPr>
                <p:cNvPr id="2325" name="Gruppe 2324">
                  <a:extLst>
                    <a:ext uri="{FF2B5EF4-FFF2-40B4-BE49-F238E27FC236}">
                      <a16:creationId xmlns:a16="http://schemas.microsoft.com/office/drawing/2014/main" id="{6F4BAD72-674E-04CF-7639-DABAD98A6C87}"/>
                    </a:ext>
                  </a:extLst>
                </p:cNvPr>
                <p:cNvGrpSpPr/>
                <p:nvPr/>
              </p:nvGrpSpPr>
              <p:grpSpPr>
                <a:xfrm>
                  <a:off x="5753799" y="1204530"/>
                  <a:ext cx="442069" cy="4756379"/>
                  <a:chOff x="3817279" y="1064461"/>
                  <a:chExt cx="442069" cy="4756379"/>
                </a:xfrm>
              </p:grpSpPr>
              <p:sp>
                <p:nvSpPr>
                  <p:cNvPr id="2327" name="Rektangel 2326">
                    <a:extLst>
                      <a:ext uri="{FF2B5EF4-FFF2-40B4-BE49-F238E27FC236}">
                        <a16:creationId xmlns:a16="http://schemas.microsoft.com/office/drawing/2014/main" id="{1CBA4454-E425-F30E-4B01-C3B59C90C737}"/>
                      </a:ext>
                    </a:extLst>
                  </p:cNvPr>
                  <p:cNvSpPr>
                    <a:spLocks noChangeAspect="1"/>
                  </p:cNvSpPr>
                  <p:nvPr/>
                </p:nvSpPr>
                <p:spPr>
                  <a:xfrm>
                    <a:off x="3818406" y="149701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8" name="Rektangel 2327">
                    <a:extLst>
                      <a:ext uri="{FF2B5EF4-FFF2-40B4-BE49-F238E27FC236}">
                        <a16:creationId xmlns:a16="http://schemas.microsoft.com/office/drawing/2014/main" id="{5FDBF706-4B0E-A875-C927-E7DF171D8B35}"/>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9" name="Rektangel 2328">
                    <a:extLst>
                      <a:ext uri="{FF2B5EF4-FFF2-40B4-BE49-F238E27FC236}">
                        <a16:creationId xmlns:a16="http://schemas.microsoft.com/office/drawing/2014/main" id="{A4B92452-B37C-53EC-3248-8C1975C79890}"/>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0" name="Rektangel 2329">
                    <a:extLst>
                      <a:ext uri="{FF2B5EF4-FFF2-40B4-BE49-F238E27FC236}">
                        <a16:creationId xmlns:a16="http://schemas.microsoft.com/office/drawing/2014/main" id="{3BE75B73-28F1-3FAD-BE65-21E1A0526219}"/>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1" name="Rektangel 2330">
                    <a:extLst>
                      <a:ext uri="{FF2B5EF4-FFF2-40B4-BE49-F238E27FC236}">
                        <a16:creationId xmlns:a16="http://schemas.microsoft.com/office/drawing/2014/main" id="{7BDE34B0-7D1B-5478-3C94-C93E54B1F287}"/>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2" name="Rektangel 2331">
                    <a:extLst>
                      <a:ext uri="{FF2B5EF4-FFF2-40B4-BE49-F238E27FC236}">
                        <a16:creationId xmlns:a16="http://schemas.microsoft.com/office/drawing/2014/main" id="{7A49CF3A-FBC1-C542-5D50-9FCAA3F5FCC6}"/>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3" name="Rektangel 2332">
                    <a:extLst>
                      <a:ext uri="{FF2B5EF4-FFF2-40B4-BE49-F238E27FC236}">
                        <a16:creationId xmlns:a16="http://schemas.microsoft.com/office/drawing/2014/main" id="{D8AC706B-40CF-83F5-F0B4-15A811F20609}"/>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4" name="Rektangel 2333">
                    <a:extLst>
                      <a:ext uri="{FF2B5EF4-FFF2-40B4-BE49-F238E27FC236}">
                        <a16:creationId xmlns:a16="http://schemas.microsoft.com/office/drawing/2014/main" id="{5E5563F9-1DBA-1730-375A-AE7C2264D430}"/>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5" name="Rektangel 2334">
                    <a:extLst>
                      <a:ext uri="{FF2B5EF4-FFF2-40B4-BE49-F238E27FC236}">
                        <a16:creationId xmlns:a16="http://schemas.microsoft.com/office/drawing/2014/main" id="{4B2C5847-BBE3-FADE-B0B4-94F439BA161F}"/>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6" name="Rektangel 2335">
                    <a:extLst>
                      <a:ext uri="{FF2B5EF4-FFF2-40B4-BE49-F238E27FC236}">
                        <a16:creationId xmlns:a16="http://schemas.microsoft.com/office/drawing/2014/main" id="{7ADF89D2-17D6-6D71-1FAC-38D8768AE859}"/>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7" name="Rektangel 2336">
                    <a:extLst>
                      <a:ext uri="{FF2B5EF4-FFF2-40B4-BE49-F238E27FC236}">
                        <a16:creationId xmlns:a16="http://schemas.microsoft.com/office/drawing/2014/main" id="{2842247D-9AB3-9507-04B4-73BCC860CFB4}"/>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26" name="Rektangel 2325">
                  <a:extLst>
                    <a:ext uri="{FF2B5EF4-FFF2-40B4-BE49-F238E27FC236}">
                      <a16:creationId xmlns:a16="http://schemas.microsoft.com/office/drawing/2014/main" id="{800C6E70-BF1E-FFC2-92C7-C8DE7828100E}"/>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1" name="Gruppe 1820">
                <a:extLst>
                  <a:ext uri="{FF2B5EF4-FFF2-40B4-BE49-F238E27FC236}">
                    <a16:creationId xmlns:a16="http://schemas.microsoft.com/office/drawing/2014/main" id="{E1810159-B37F-96EC-03F5-A94BD6E1AC4F}"/>
                  </a:ext>
                </a:extLst>
              </p:cNvPr>
              <p:cNvGrpSpPr/>
              <p:nvPr/>
            </p:nvGrpSpPr>
            <p:grpSpPr>
              <a:xfrm>
                <a:off x="1212845" y="1068629"/>
                <a:ext cx="444157" cy="5190614"/>
                <a:chOff x="5753799" y="1204530"/>
                <a:chExt cx="444157" cy="5190614"/>
              </a:xfrm>
            </p:grpSpPr>
            <p:grpSp>
              <p:nvGrpSpPr>
                <p:cNvPr id="2312" name="Gruppe 2311">
                  <a:extLst>
                    <a:ext uri="{FF2B5EF4-FFF2-40B4-BE49-F238E27FC236}">
                      <a16:creationId xmlns:a16="http://schemas.microsoft.com/office/drawing/2014/main" id="{C6EAE296-D524-B5C0-D079-5D637E0C4047}"/>
                    </a:ext>
                  </a:extLst>
                </p:cNvPr>
                <p:cNvGrpSpPr/>
                <p:nvPr/>
              </p:nvGrpSpPr>
              <p:grpSpPr>
                <a:xfrm>
                  <a:off x="5753799" y="1204530"/>
                  <a:ext cx="442069" cy="4756379"/>
                  <a:chOff x="3817279" y="1064461"/>
                  <a:chExt cx="442069" cy="4756379"/>
                </a:xfrm>
              </p:grpSpPr>
              <p:sp>
                <p:nvSpPr>
                  <p:cNvPr id="2314" name="Rektangel 2313">
                    <a:extLst>
                      <a:ext uri="{FF2B5EF4-FFF2-40B4-BE49-F238E27FC236}">
                        <a16:creationId xmlns:a16="http://schemas.microsoft.com/office/drawing/2014/main" id="{738FA437-0101-9589-6499-7A6567E8AE5D}"/>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5" name="Rektangel 2314">
                    <a:extLst>
                      <a:ext uri="{FF2B5EF4-FFF2-40B4-BE49-F238E27FC236}">
                        <a16:creationId xmlns:a16="http://schemas.microsoft.com/office/drawing/2014/main" id="{179E3A36-D564-1A0A-1A9B-44B39821B0AE}"/>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6" name="Rektangel 2315">
                    <a:extLst>
                      <a:ext uri="{FF2B5EF4-FFF2-40B4-BE49-F238E27FC236}">
                        <a16:creationId xmlns:a16="http://schemas.microsoft.com/office/drawing/2014/main" id="{A75E2FA2-CA0E-FF58-B870-A0B2AF7E06F7}"/>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7" name="Rektangel 2316">
                    <a:extLst>
                      <a:ext uri="{FF2B5EF4-FFF2-40B4-BE49-F238E27FC236}">
                        <a16:creationId xmlns:a16="http://schemas.microsoft.com/office/drawing/2014/main" id="{0DF086D8-A020-AE6F-31F6-72D92A45599A}"/>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8" name="Rektangel 2317">
                    <a:extLst>
                      <a:ext uri="{FF2B5EF4-FFF2-40B4-BE49-F238E27FC236}">
                        <a16:creationId xmlns:a16="http://schemas.microsoft.com/office/drawing/2014/main" id="{A3584004-CD43-827D-03AE-E8BD8022F598}"/>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9" name="Rektangel 2318">
                    <a:extLst>
                      <a:ext uri="{FF2B5EF4-FFF2-40B4-BE49-F238E27FC236}">
                        <a16:creationId xmlns:a16="http://schemas.microsoft.com/office/drawing/2014/main" id="{64931CE5-0783-84C5-704B-58921D42149F}"/>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0" name="Rektangel 2319">
                    <a:extLst>
                      <a:ext uri="{FF2B5EF4-FFF2-40B4-BE49-F238E27FC236}">
                        <a16:creationId xmlns:a16="http://schemas.microsoft.com/office/drawing/2014/main" id="{79528B50-24DA-7DBF-6C96-59C1EA135B8F}"/>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1" name="Rektangel 2320">
                    <a:extLst>
                      <a:ext uri="{FF2B5EF4-FFF2-40B4-BE49-F238E27FC236}">
                        <a16:creationId xmlns:a16="http://schemas.microsoft.com/office/drawing/2014/main" id="{7F8616F2-295E-A7CF-A769-A6DE6EDF2374}"/>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2" name="Rektangel 2321">
                    <a:extLst>
                      <a:ext uri="{FF2B5EF4-FFF2-40B4-BE49-F238E27FC236}">
                        <a16:creationId xmlns:a16="http://schemas.microsoft.com/office/drawing/2014/main" id="{A230B21C-034C-7DAA-946E-370C70268680}"/>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3" name="Rektangel 2322">
                    <a:extLst>
                      <a:ext uri="{FF2B5EF4-FFF2-40B4-BE49-F238E27FC236}">
                        <a16:creationId xmlns:a16="http://schemas.microsoft.com/office/drawing/2014/main" id="{B647A1B0-4F78-B543-A83F-F60414FC40CF}"/>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4" name="Rektangel 2323">
                    <a:extLst>
                      <a:ext uri="{FF2B5EF4-FFF2-40B4-BE49-F238E27FC236}">
                        <a16:creationId xmlns:a16="http://schemas.microsoft.com/office/drawing/2014/main" id="{705DCDE5-4E30-FFD3-D5BA-E633590CBF23}"/>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13" name="Rektangel 2312">
                  <a:extLst>
                    <a:ext uri="{FF2B5EF4-FFF2-40B4-BE49-F238E27FC236}">
                      <a16:creationId xmlns:a16="http://schemas.microsoft.com/office/drawing/2014/main" id="{AE2201F6-C358-4301-8FEE-C90709FFF596}"/>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2" name="Gruppe 1821">
                <a:extLst>
                  <a:ext uri="{FF2B5EF4-FFF2-40B4-BE49-F238E27FC236}">
                    <a16:creationId xmlns:a16="http://schemas.microsoft.com/office/drawing/2014/main" id="{B3B1347A-AA23-2197-867B-9FB0278F067B}"/>
                  </a:ext>
                </a:extLst>
              </p:cNvPr>
              <p:cNvGrpSpPr/>
              <p:nvPr/>
            </p:nvGrpSpPr>
            <p:grpSpPr>
              <a:xfrm>
                <a:off x="780951" y="1067864"/>
                <a:ext cx="444157" cy="5190614"/>
                <a:chOff x="5753799" y="1204530"/>
                <a:chExt cx="444157" cy="5190614"/>
              </a:xfrm>
            </p:grpSpPr>
            <p:grpSp>
              <p:nvGrpSpPr>
                <p:cNvPr id="2299" name="Gruppe 2298">
                  <a:extLst>
                    <a:ext uri="{FF2B5EF4-FFF2-40B4-BE49-F238E27FC236}">
                      <a16:creationId xmlns:a16="http://schemas.microsoft.com/office/drawing/2014/main" id="{62160C71-BBA6-4277-E4FA-C5BB4A620FA9}"/>
                    </a:ext>
                  </a:extLst>
                </p:cNvPr>
                <p:cNvGrpSpPr/>
                <p:nvPr/>
              </p:nvGrpSpPr>
              <p:grpSpPr>
                <a:xfrm>
                  <a:off x="5753799" y="1204530"/>
                  <a:ext cx="442069" cy="4756379"/>
                  <a:chOff x="3817279" y="1064461"/>
                  <a:chExt cx="442069" cy="4756379"/>
                </a:xfrm>
              </p:grpSpPr>
              <p:sp>
                <p:nvSpPr>
                  <p:cNvPr id="2301" name="Rektangel 2300">
                    <a:extLst>
                      <a:ext uri="{FF2B5EF4-FFF2-40B4-BE49-F238E27FC236}">
                        <a16:creationId xmlns:a16="http://schemas.microsoft.com/office/drawing/2014/main" id="{59F30AC9-9629-AB17-6220-1250D3D0BF79}"/>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2" name="Rektangel 2301">
                    <a:extLst>
                      <a:ext uri="{FF2B5EF4-FFF2-40B4-BE49-F238E27FC236}">
                        <a16:creationId xmlns:a16="http://schemas.microsoft.com/office/drawing/2014/main" id="{5600F05A-4C36-157A-9E9A-F7CFD526D224}"/>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3" name="Rektangel 2302">
                    <a:extLst>
                      <a:ext uri="{FF2B5EF4-FFF2-40B4-BE49-F238E27FC236}">
                        <a16:creationId xmlns:a16="http://schemas.microsoft.com/office/drawing/2014/main" id="{0C387E5B-2663-1468-2A42-79E744B909CD}"/>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4" name="Rektangel 2303">
                    <a:extLst>
                      <a:ext uri="{FF2B5EF4-FFF2-40B4-BE49-F238E27FC236}">
                        <a16:creationId xmlns:a16="http://schemas.microsoft.com/office/drawing/2014/main" id="{78C7A1D8-4AE4-9CB5-D623-85FAD70691F3}"/>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5" name="Rektangel 2304">
                    <a:extLst>
                      <a:ext uri="{FF2B5EF4-FFF2-40B4-BE49-F238E27FC236}">
                        <a16:creationId xmlns:a16="http://schemas.microsoft.com/office/drawing/2014/main" id="{3B5D343C-A58B-0FBB-6958-E98294F40730}"/>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6" name="Rektangel 2305">
                    <a:extLst>
                      <a:ext uri="{FF2B5EF4-FFF2-40B4-BE49-F238E27FC236}">
                        <a16:creationId xmlns:a16="http://schemas.microsoft.com/office/drawing/2014/main" id="{43C201BC-2535-F963-D856-79F3917CB24F}"/>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7" name="Rektangel 2306">
                    <a:extLst>
                      <a:ext uri="{FF2B5EF4-FFF2-40B4-BE49-F238E27FC236}">
                        <a16:creationId xmlns:a16="http://schemas.microsoft.com/office/drawing/2014/main" id="{141AA25E-1B0A-DC3B-8E0B-543995012DC6}"/>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8" name="Rektangel 2307">
                    <a:extLst>
                      <a:ext uri="{FF2B5EF4-FFF2-40B4-BE49-F238E27FC236}">
                        <a16:creationId xmlns:a16="http://schemas.microsoft.com/office/drawing/2014/main" id="{388D934D-0411-E927-4DE5-CFF9292D4A32}"/>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9" name="Rektangel 2308">
                    <a:extLst>
                      <a:ext uri="{FF2B5EF4-FFF2-40B4-BE49-F238E27FC236}">
                        <a16:creationId xmlns:a16="http://schemas.microsoft.com/office/drawing/2014/main" id="{0B0E160D-50CC-1A32-1613-73BD7A4D7C78}"/>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0" name="Rektangel 2309">
                    <a:extLst>
                      <a:ext uri="{FF2B5EF4-FFF2-40B4-BE49-F238E27FC236}">
                        <a16:creationId xmlns:a16="http://schemas.microsoft.com/office/drawing/2014/main" id="{2630CB4B-1CE2-8A22-BB6B-9EA9DAB7EEC8}"/>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1" name="Rektangel 2310">
                    <a:extLst>
                      <a:ext uri="{FF2B5EF4-FFF2-40B4-BE49-F238E27FC236}">
                        <a16:creationId xmlns:a16="http://schemas.microsoft.com/office/drawing/2014/main" id="{23BC3D4A-9ED2-7177-93F4-DB6467DCA6DA}"/>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00" name="Rektangel 2299">
                  <a:extLst>
                    <a:ext uri="{FF2B5EF4-FFF2-40B4-BE49-F238E27FC236}">
                      <a16:creationId xmlns:a16="http://schemas.microsoft.com/office/drawing/2014/main" id="{32F0B2F0-EEAB-EB8D-E9F0-38FF4CEAE8E7}"/>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3" name="Gruppe 1822">
                <a:extLst>
                  <a:ext uri="{FF2B5EF4-FFF2-40B4-BE49-F238E27FC236}">
                    <a16:creationId xmlns:a16="http://schemas.microsoft.com/office/drawing/2014/main" id="{BBFD4362-A5C0-C993-C7F0-A47CCD4E5AE7}"/>
                  </a:ext>
                </a:extLst>
              </p:cNvPr>
              <p:cNvGrpSpPr/>
              <p:nvPr/>
            </p:nvGrpSpPr>
            <p:grpSpPr>
              <a:xfrm>
                <a:off x="348958" y="1501775"/>
                <a:ext cx="444157" cy="4758064"/>
                <a:chOff x="5753799" y="1637080"/>
                <a:chExt cx="444157" cy="4758064"/>
              </a:xfrm>
            </p:grpSpPr>
            <p:grpSp>
              <p:nvGrpSpPr>
                <p:cNvPr id="2287" name="Gruppe 2286">
                  <a:extLst>
                    <a:ext uri="{FF2B5EF4-FFF2-40B4-BE49-F238E27FC236}">
                      <a16:creationId xmlns:a16="http://schemas.microsoft.com/office/drawing/2014/main" id="{73214E9D-3F51-7976-2ABF-5C66839F354C}"/>
                    </a:ext>
                  </a:extLst>
                </p:cNvPr>
                <p:cNvGrpSpPr/>
                <p:nvPr/>
              </p:nvGrpSpPr>
              <p:grpSpPr>
                <a:xfrm>
                  <a:off x="5753799" y="1637080"/>
                  <a:ext cx="442069" cy="4323829"/>
                  <a:chOff x="3817279" y="1497011"/>
                  <a:chExt cx="442069" cy="4323829"/>
                </a:xfrm>
              </p:grpSpPr>
              <p:sp>
                <p:nvSpPr>
                  <p:cNvPr id="2289" name="Rektangel 2288">
                    <a:extLst>
                      <a:ext uri="{FF2B5EF4-FFF2-40B4-BE49-F238E27FC236}">
                        <a16:creationId xmlns:a16="http://schemas.microsoft.com/office/drawing/2014/main" id="{9B835BA4-F9FD-38B4-7E71-AF940B954DE9}"/>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0" name="Rektangel 2289">
                    <a:extLst>
                      <a:ext uri="{FF2B5EF4-FFF2-40B4-BE49-F238E27FC236}">
                        <a16:creationId xmlns:a16="http://schemas.microsoft.com/office/drawing/2014/main" id="{4AEF35E0-1DB0-FBAA-9FFE-C5F51E574F8E}"/>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1" name="Rektangel 2290">
                    <a:extLst>
                      <a:ext uri="{FF2B5EF4-FFF2-40B4-BE49-F238E27FC236}">
                        <a16:creationId xmlns:a16="http://schemas.microsoft.com/office/drawing/2014/main" id="{3D841FE5-21BF-3F36-30DF-BED30E483720}"/>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2" name="Rektangel 2291">
                    <a:extLst>
                      <a:ext uri="{FF2B5EF4-FFF2-40B4-BE49-F238E27FC236}">
                        <a16:creationId xmlns:a16="http://schemas.microsoft.com/office/drawing/2014/main" id="{39A6D6D1-5A20-6F6B-6D3B-F0D987F2F932}"/>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3" name="Rektangel 2292">
                    <a:extLst>
                      <a:ext uri="{FF2B5EF4-FFF2-40B4-BE49-F238E27FC236}">
                        <a16:creationId xmlns:a16="http://schemas.microsoft.com/office/drawing/2014/main" id="{26A9433C-D67D-BB80-0F07-F5D69F4952F4}"/>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4" name="Rektangel 2293">
                    <a:extLst>
                      <a:ext uri="{FF2B5EF4-FFF2-40B4-BE49-F238E27FC236}">
                        <a16:creationId xmlns:a16="http://schemas.microsoft.com/office/drawing/2014/main" id="{56540A07-BE6A-4A70-36A2-0BB1FEDB7794}"/>
                      </a:ext>
                    </a:extLst>
                  </p:cNvPr>
                  <p:cNvSpPr>
                    <a:spLocks noChangeAspect="1"/>
                  </p:cNvSpPr>
                  <p:nvPr/>
                </p:nvSpPr>
                <p:spPr>
                  <a:xfrm>
                    <a:off x="3819516" y="365976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5" name="Rektangel 2294">
                    <a:extLst>
                      <a:ext uri="{FF2B5EF4-FFF2-40B4-BE49-F238E27FC236}">
                        <a16:creationId xmlns:a16="http://schemas.microsoft.com/office/drawing/2014/main" id="{C68B8D6A-4204-F9A7-CDCE-EA80B4C4D852}"/>
                      </a:ext>
                    </a:extLst>
                  </p:cNvPr>
                  <p:cNvSpPr>
                    <a:spLocks noChangeAspect="1"/>
                  </p:cNvSpPr>
                  <p:nvPr/>
                </p:nvSpPr>
                <p:spPr>
                  <a:xfrm>
                    <a:off x="3820633" y="409119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6" name="Rektangel 2295">
                    <a:extLst>
                      <a:ext uri="{FF2B5EF4-FFF2-40B4-BE49-F238E27FC236}">
                        <a16:creationId xmlns:a16="http://schemas.microsoft.com/office/drawing/2014/main" id="{04129C3B-A45E-DC9D-6CEB-53E8659B6275}"/>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7" name="Rektangel 2296">
                    <a:extLst>
                      <a:ext uri="{FF2B5EF4-FFF2-40B4-BE49-F238E27FC236}">
                        <a16:creationId xmlns:a16="http://schemas.microsoft.com/office/drawing/2014/main" id="{2C655790-D5D6-FF18-CC8A-11C5A297B931}"/>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8" name="Rektangel 2297">
                    <a:extLst>
                      <a:ext uri="{FF2B5EF4-FFF2-40B4-BE49-F238E27FC236}">
                        <a16:creationId xmlns:a16="http://schemas.microsoft.com/office/drawing/2014/main" id="{0E0C284B-5A00-05D3-0F20-92B63EF3E6DA}"/>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88" name="Rektangel 2287">
                  <a:extLst>
                    <a:ext uri="{FF2B5EF4-FFF2-40B4-BE49-F238E27FC236}">
                      <a16:creationId xmlns:a16="http://schemas.microsoft.com/office/drawing/2014/main" id="{1BA80270-D794-0A69-3945-BF9E684BF465}"/>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4" name="Gruppe 1823">
                <a:extLst>
                  <a:ext uri="{FF2B5EF4-FFF2-40B4-BE49-F238E27FC236}">
                    <a16:creationId xmlns:a16="http://schemas.microsoft.com/office/drawing/2014/main" id="{30F6158C-4FED-182B-4BBD-456C2DDD9D43}"/>
                  </a:ext>
                </a:extLst>
              </p:cNvPr>
              <p:cNvGrpSpPr/>
              <p:nvPr/>
            </p:nvGrpSpPr>
            <p:grpSpPr>
              <a:xfrm>
                <a:off x="-82727" y="1504857"/>
                <a:ext cx="444157" cy="4758064"/>
                <a:chOff x="5753799" y="1637080"/>
                <a:chExt cx="444157" cy="4758064"/>
              </a:xfrm>
            </p:grpSpPr>
            <p:grpSp>
              <p:nvGrpSpPr>
                <p:cNvPr id="2275" name="Gruppe 2274">
                  <a:extLst>
                    <a:ext uri="{FF2B5EF4-FFF2-40B4-BE49-F238E27FC236}">
                      <a16:creationId xmlns:a16="http://schemas.microsoft.com/office/drawing/2014/main" id="{EC241482-4177-3EA6-A456-AAEDEA218488}"/>
                    </a:ext>
                  </a:extLst>
                </p:cNvPr>
                <p:cNvGrpSpPr/>
                <p:nvPr/>
              </p:nvGrpSpPr>
              <p:grpSpPr>
                <a:xfrm>
                  <a:off x="5753799" y="1637080"/>
                  <a:ext cx="442069" cy="4323829"/>
                  <a:chOff x="3817279" y="1497011"/>
                  <a:chExt cx="442069" cy="4323829"/>
                </a:xfrm>
              </p:grpSpPr>
              <p:sp>
                <p:nvSpPr>
                  <p:cNvPr id="2277" name="Rektangel 2276">
                    <a:extLst>
                      <a:ext uri="{FF2B5EF4-FFF2-40B4-BE49-F238E27FC236}">
                        <a16:creationId xmlns:a16="http://schemas.microsoft.com/office/drawing/2014/main" id="{E4E996AB-F2B4-92F8-6142-EE48ABEF729B}"/>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8" name="Rektangel 2277">
                    <a:extLst>
                      <a:ext uri="{FF2B5EF4-FFF2-40B4-BE49-F238E27FC236}">
                        <a16:creationId xmlns:a16="http://schemas.microsoft.com/office/drawing/2014/main" id="{8EE1EC03-EBD0-C6AE-F2B3-924ADA1472AB}"/>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9" name="Rektangel 2278">
                    <a:extLst>
                      <a:ext uri="{FF2B5EF4-FFF2-40B4-BE49-F238E27FC236}">
                        <a16:creationId xmlns:a16="http://schemas.microsoft.com/office/drawing/2014/main" id="{40AE31DC-934E-3C68-8E49-89672B369CDD}"/>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0" name="Rektangel 2279">
                    <a:extLst>
                      <a:ext uri="{FF2B5EF4-FFF2-40B4-BE49-F238E27FC236}">
                        <a16:creationId xmlns:a16="http://schemas.microsoft.com/office/drawing/2014/main" id="{4CD161A7-3531-ED29-B5F8-637C6E4ED6CB}"/>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1" name="Rektangel 2280">
                    <a:extLst>
                      <a:ext uri="{FF2B5EF4-FFF2-40B4-BE49-F238E27FC236}">
                        <a16:creationId xmlns:a16="http://schemas.microsoft.com/office/drawing/2014/main" id="{38272A25-8999-4B2C-74D7-9919185905A1}"/>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2" name="Rektangel 2281">
                    <a:extLst>
                      <a:ext uri="{FF2B5EF4-FFF2-40B4-BE49-F238E27FC236}">
                        <a16:creationId xmlns:a16="http://schemas.microsoft.com/office/drawing/2014/main" id="{F90D2FF3-46B8-EA10-DAB0-844C978328C0}"/>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3" name="Rektangel 2282">
                    <a:extLst>
                      <a:ext uri="{FF2B5EF4-FFF2-40B4-BE49-F238E27FC236}">
                        <a16:creationId xmlns:a16="http://schemas.microsoft.com/office/drawing/2014/main" id="{523BF949-3905-9935-55B5-E6DC866941F8}"/>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4" name="Rektangel 2283">
                    <a:extLst>
                      <a:ext uri="{FF2B5EF4-FFF2-40B4-BE49-F238E27FC236}">
                        <a16:creationId xmlns:a16="http://schemas.microsoft.com/office/drawing/2014/main" id="{A6A002E1-5CF7-EF80-1A64-80CD92E2A198}"/>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5" name="Rektangel 2284">
                    <a:extLst>
                      <a:ext uri="{FF2B5EF4-FFF2-40B4-BE49-F238E27FC236}">
                        <a16:creationId xmlns:a16="http://schemas.microsoft.com/office/drawing/2014/main" id="{D12D1DEF-8378-8565-5723-DCD804219445}"/>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6" name="Rektangel 2285">
                    <a:extLst>
                      <a:ext uri="{FF2B5EF4-FFF2-40B4-BE49-F238E27FC236}">
                        <a16:creationId xmlns:a16="http://schemas.microsoft.com/office/drawing/2014/main" id="{7D8A388C-9680-09ED-D867-4ECD9D3EB8B4}"/>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76" name="Rektangel 2275">
                  <a:extLst>
                    <a:ext uri="{FF2B5EF4-FFF2-40B4-BE49-F238E27FC236}">
                      <a16:creationId xmlns:a16="http://schemas.microsoft.com/office/drawing/2014/main" id="{DAF4537D-D334-43F6-9F10-E1E669FBC1F0}"/>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5" name="Gruppe 1824">
                <a:extLst>
                  <a:ext uri="{FF2B5EF4-FFF2-40B4-BE49-F238E27FC236}">
                    <a16:creationId xmlns:a16="http://schemas.microsoft.com/office/drawing/2014/main" id="{92A14EFC-D02E-A949-7D4B-1E8CAE8F0079}"/>
                  </a:ext>
                </a:extLst>
              </p:cNvPr>
              <p:cNvGrpSpPr/>
              <p:nvPr/>
            </p:nvGrpSpPr>
            <p:grpSpPr>
              <a:xfrm>
                <a:off x="4625198" y="1031927"/>
                <a:ext cx="641389" cy="5216305"/>
                <a:chOff x="2892468" y="1032983"/>
                <a:chExt cx="641389" cy="5216305"/>
              </a:xfrm>
            </p:grpSpPr>
            <p:grpSp>
              <p:nvGrpSpPr>
                <p:cNvPr id="2238" name="Gruppe 2237">
                  <a:extLst>
                    <a:ext uri="{FF2B5EF4-FFF2-40B4-BE49-F238E27FC236}">
                      <a16:creationId xmlns:a16="http://schemas.microsoft.com/office/drawing/2014/main" id="{C9225E26-5CBF-2CD9-7B90-4B9AB5AB8F86}"/>
                    </a:ext>
                  </a:extLst>
                </p:cNvPr>
                <p:cNvGrpSpPr/>
                <p:nvPr/>
              </p:nvGrpSpPr>
              <p:grpSpPr>
                <a:xfrm>
                  <a:off x="2892468" y="1032983"/>
                  <a:ext cx="641389" cy="5216305"/>
                  <a:chOff x="3475384" y="1188399"/>
                  <a:chExt cx="641389" cy="5216305"/>
                </a:xfrm>
              </p:grpSpPr>
              <p:sp>
                <p:nvSpPr>
                  <p:cNvPr id="2242" name="Tekstfelt 2241">
                    <a:extLst>
                      <a:ext uri="{FF2B5EF4-FFF2-40B4-BE49-F238E27FC236}">
                        <a16:creationId xmlns:a16="http://schemas.microsoft.com/office/drawing/2014/main" id="{69F320C8-41F9-415F-11CA-DAFE6BA2742C}"/>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43" name="Tekstfelt 2242">
                    <a:extLst>
                      <a:ext uri="{FF2B5EF4-FFF2-40B4-BE49-F238E27FC236}">
                        <a16:creationId xmlns:a16="http://schemas.microsoft.com/office/drawing/2014/main" id="{32A3AE63-95F5-98E6-3EDF-2281A5B8BE49}"/>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44" name="Tekstfelt 2243">
                    <a:extLst>
                      <a:ext uri="{FF2B5EF4-FFF2-40B4-BE49-F238E27FC236}">
                        <a16:creationId xmlns:a16="http://schemas.microsoft.com/office/drawing/2014/main" id="{E698C8D7-EDE3-D8FB-526E-D4F4C77E5BD1}"/>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45" name="Tekstfelt 2244">
                    <a:extLst>
                      <a:ext uri="{FF2B5EF4-FFF2-40B4-BE49-F238E27FC236}">
                        <a16:creationId xmlns:a16="http://schemas.microsoft.com/office/drawing/2014/main" id="{F1C3DD24-C45D-F26A-75FF-60BE9C3B9C69}"/>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46" name="Tekstfelt 2245">
                    <a:extLst>
                      <a:ext uri="{FF2B5EF4-FFF2-40B4-BE49-F238E27FC236}">
                        <a16:creationId xmlns:a16="http://schemas.microsoft.com/office/drawing/2014/main" id="{C21DF4C2-D7DA-8DDD-0EF5-ECBC96298FD0}"/>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47" name="Tekstfelt 2246">
                    <a:extLst>
                      <a:ext uri="{FF2B5EF4-FFF2-40B4-BE49-F238E27FC236}">
                        <a16:creationId xmlns:a16="http://schemas.microsoft.com/office/drawing/2014/main" id="{42E7D04F-0D38-66A4-7741-A16B05366EB7}"/>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48" name="Tekstfelt 2247">
                    <a:extLst>
                      <a:ext uri="{FF2B5EF4-FFF2-40B4-BE49-F238E27FC236}">
                        <a16:creationId xmlns:a16="http://schemas.microsoft.com/office/drawing/2014/main" id="{42063E9D-EBB2-41BE-032E-65FB0054976D}"/>
                      </a:ext>
                    </a:extLst>
                  </p:cNvPr>
                  <p:cNvSpPr txBox="1"/>
                  <p:nvPr/>
                </p:nvSpPr>
                <p:spPr>
                  <a:xfrm>
                    <a:off x="3525031"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49" name="Tekstfelt 2248">
                    <a:extLst>
                      <a:ext uri="{FF2B5EF4-FFF2-40B4-BE49-F238E27FC236}">
                        <a16:creationId xmlns:a16="http://schemas.microsoft.com/office/drawing/2014/main" id="{681F6661-CA30-9475-8142-3BE218E93915}"/>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50" name="Tekstfelt 2249">
                    <a:extLst>
                      <a:ext uri="{FF2B5EF4-FFF2-40B4-BE49-F238E27FC236}">
                        <a16:creationId xmlns:a16="http://schemas.microsoft.com/office/drawing/2014/main" id="{CFB02AD0-0C7B-7462-BF5E-FDC162A4C304}"/>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51" name="Tekstfelt 2250">
                    <a:extLst>
                      <a:ext uri="{FF2B5EF4-FFF2-40B4-BE49-F238E27FC236}">
                        <a16:creationId xmlns:a16="http://schemas.microsoft.com/office/drawing/2014/main" id="{0914702B-A569-1D52-D527-0A5B25B79512}"/>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52" name="Tekstfelt 2251">
                    <a:extLst>
                      <a:ext uri="{FF2B5EF4-FFF2-40B4-BE49-F238E27FC236}">
                        <a16:creationId xmlns:a16="http://schemas.microsoft.com/office/drawing/2014/main" id="{C3A52DEF-75E8-24FE-3D17-9DDDFD3CC92B}"/>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53" name="Tekstfelt 2252">
                    <a:extLst>
                      <a:ext uri="{FF2B5EF4-FFF2-40B4-BE49-F238E27FC236}">
                        <a16:creationId xmlns:a16="http://schemas.microsoft.com/office/drawing/2014/main" id="{67F56BE5-F724-5263-5123-B75A0BCEFFA9}"/>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54" name="Tekstfelt 2253">
                    <a:extLst>
                      <a:ext uri="{FF2B5EF4-FFF2-40B4-BE49-F238E27FC236}">
                        <a16:creationId xmlns:a16="http://schemas.microsoft.com/office/drawing/2014/main" id="{C1146E22-E155-AA17-1C85-BB049357B134}"/>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55" name="Tekstfelt 2254">
                    <a:extLst>
                      <a:ext uri="{FF2B5EF4-FFF2-40B4-BE49-F238E27FC236}">
                        <a16:creationId xmlns:a16="http://schemas.microsoft.com/office/drawing/2014/main" id="{BB938223-CFA3-E4FE-4940-EF9D3F5513BC}"/>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56" name="Tekstfelt 2255">
                    <a:extLst>
                      <a:ext uri="{FF2B5EF4-FFF2-40B4-BE49-F238E27FC236}">
                        <a16:creationId xmlns:a16="http://schemas.microsoft.com/office/drawing/2014/main" id="{9EF620D0-6CB7-F3A5-5052-3418831B33F9}"/>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57" name="Tekstfelt 2256">
                    <a:extLst>
                      <a:ext uri="{FF2B5EF4-FFF2-40B4-BE49-F238E27FC236}">
                        <a16:creationId xmlns:a16="http://schemas.microsoft.com/office/drawing/2014/main" id="{2F1596F3-449B-AC3C-FE18-DB7FD90E1A83}"/>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58" name="Tekstfelt 2257">
                    <a:extLst>
                      <a:ext uri="{FF2B5EF4-FFF2-40B4-BE49-F238E27FC236}">
                        <a16:creationId xmlns:a16="http://schemas.microsoft.com/office/drawing/2014/main" id="{FF28E1BE-F1EF-6D5A-63A2-CBAE4ADE972F}"/>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59" name="Tekstfelt 2258">
                    <a:extLst>
                      <a:ext uri="{FF2B5EF4-FFF2-40B4-BE49-F238E27FC236}">
                        <a16:creationId xmlns:a16="http://schemas.microsoft.com/office/drawing/2014/main" id="{A3FFCE30-4B9A-250D-F6AE-F73E0EE6BBC0}"/>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60" name="Tekstfelt 2259">
                    <a:extLst>
                      <a:ext uri="{FF2B5EF4-FFF2-40B4-BE49-F238E27FC236}">
                        <a16:creationId xmlns:a16="http://schemas.microsoft.com/office/drawing/2014/main" id="{0C0525FE-577D-E6B8-4726-092B02BD904D}"/>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61" name="Tekstfelt 2260">
                    <a:extLst>
                      <a:ext uri="{FF2B5EF4-FFF2-40B4-BE49-F238E27FC236}">
                        <a16:creationId xmlns:a16="http://schemas.microsoft.com/office/drawing/2014/main" id="{F00F90B9-DAAB-6FFA-AC71-67EA8B6F366C}"/>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62" name="Tekstfelt 2261">
                    <a:extLst>
                      <a:ext uri="{FF2B5EF4-FFF2-40B4-BE49-F238E27FC236}">
                        <a16:creationId xmlns:a16="http://schemas.microsoft.com/office/drawing/2014/main" id="{3412D227-5E38-1A49-1E1B-58F15BE70DA1}"/>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63" name="Tekstfelt 2262">
                    <a:extLst>
                      <a:ext uri="{FF2B5EF4-FFF2-40B4-BE49-F238E27FC236}">
                        <a16:creationId xmlns:a16="http://schemas.microsoft.com/office/drawing/2014/main" id="{3241491E-E92E-955C-C9D8-A671A42A18ED}"/>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64" name="Tekstfelt 2263">
                    <a:extLst>
                      <a:ext uri="{FF2B5EF4-FFF2-40B4-BE49-F238E27FC236}">
                        <a16:creationId xmlns:a16="http://schemas.microsoft.com/office/drawing/2014/main" id="{4F2D407A-A854-E523-8CBC-83F032B64DEF}"/>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65" name="Tekstfelt 2264">
                    <a:extLst>
                      <a:ext uri="{FF2B5EF4-FFF2-40B4-BE49-F238E27FC236}">
                        <a16:creationId xmlns:a16="http://schemas.microsoft.com/office/drawing/2014/main" id="{9DC35E66-D6E5-44CE-B196-1BE4455A09DD}"/>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66" name="Tekstfelt 2265">
                    <a:extLst>
                      <a:ext uri="{FF2B5EF4-FFF2-40B4-BE49-F238E27FC236}">
                        <a16:creationId xmlns:a16="http://schemas.microsoft.com/office/drawing/2014/main" id="{CEB089DD-F0F7-0CC8-ED83-8A6BF523CB24}"/>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67" name="Tekstfelt 2266">
                    <a:extLst>
                      <a:ext uri="{FF2B5EF4-FFF2-40B4-BE49-F238E27FC236}">
                        <a16:creationId xmlns:a16="http://schemas.microsoft.com/office/drawing/2014/main" id="{7298DA35-C8E6-BF77-02CF-26D3B79C822D}"/>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68" name="Tekstfelt 2267">
                    <a:extLst>
                      <a:ext uri="{FF2B5EF4-FFF2-40B4-BE49-F238E27FC236}">
                        <a16:creationId xmlns:a16="http://schemas.microsoft.com/office/drawing/2014/main" id="{EE451F30-3309-5DDE-A024-F2E98EE93598}"/>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69" name="Tekstfelt 2268">
                    <a:extLst>
                      <a:ext uri="{FF2B5EF4-FFF2-40B4-BE49-F238E27FC236}">
                        <a16:creationId xmlns:a16="http://schemas.microsoft.com/office/drawing/2014/main" id="{C21D08A9-D81E-CBBF-D5B4-E0F9837D77EE}"/>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70" name="Tekstfelt 2269">
                    <a:extLst>
                      <a:ext uri="{FF2B5EF4-FFF2-40B4-BE49-F238E27FC236}">
                        <a16:creationId xmlns:a16="http://schemas.microsoft.com/office/drawing/2014/main" id="{6EDD0020-E461-4864-815A-7F8F201251A5}"/>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71" name="Tekstfelt 2270">
                    <a:extLst>
                      <a:ext uri="{FF2B5EF4-FFF2-40B4-BE49-F238E27FC236}">
                        <a16:creationId xmlns:a16="http://schemas.microsoft.com/office/drawing/2014/main" id="{BF13DCCA-19E6-ACE0-D62F-A473BDE2A6CA}"/>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72" name="Tekstfelt 2271">
                    <a:extLst>
                      <a:ext uri="{FF2B5EF4-FFF2-40B4-BE49-F238E27FC236}">
                        <a16:creationId xmlns:a16="http://schemas.microsoft.com/office/drawing/2014/main" id="{3FA6BC87-009D-0136-0736-29E090ACF0A3}"/>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73" name="Tekstfelt 2272">
                    <a:extLst>
                      <a:ext uri="{FF2B5EF4-FFF2-40B4-BE49-F238E27FC236}">
                        <a16:creationId xmlns:a16="http://schemas.microsoft.com/office/drawing/2014/main" id="{80F923CD-EF30-BD09-C133-614389AEF36C}"/>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74" name="Tekstfelt 2273">
                    <a:extLst>
                      <a:ext uri="{FF2B5EF4-FFF2-40B4-BE49-F238E27FC236}">
                        <a16:creationId xmlns:a16="http://schemas.microsoft.com/office/drawing/2014/main" id="{3A44F9E2-C2D7-6B45-47B6-CBF7807E764B}"/>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39" name="Tekstfelt 2238">
                  <a:extLst>
                    <a:ext uri="{FF2B5EF4-FFF2-40B4-BE49-F238E27FC236}">
                      <a16:creationId xmlns:a16="http://schemas.microsoft.com/office/drawing/2014/main" id="{A3F56905-82FB-2EB5-05DF-EBD61A89924A}"/>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40" name="Tekstfelt 2239">
                  <a:extLst>
                    <a:ext uri="{FF2B5EF4-FFF2-40B4-BE49-F238E27FC236}">
                      <a16:creationId xmlns:a16="http://schemas.microsoft.com/office/drawing/2014/main" id="{5C86D2D4-096A-A30B-739F-51CCB4921836}"/>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41" name="Tekstfelt 2240">
                  <a:extLst>
                    <a:ext uri="{FF2B5EF4-FFF2-40B4-BE49-F238E27FC236}">
                      <a16:creationId xmlns:a16="http://schemas.microsoft.com/office/drawing/2014/main" id="{4A7D0F94-14D2-9D85-A637-8A31013AFD82}"/>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6" name="Gruppe 1825">
                <a:extLst>
                  <a:ext uri="{FF2B5EF4-FFF2-40B4-BE49-F238E27FC236}">
                    <a16:creationId xmlns:a16="http://schemas.microsoft.com/office/drawing/2014/main" id="{02334910-6CC9-E5BC-DABF-9A542ECF4C7C}"/>
                  </a:ext>
                </a:extLst>
              </p:cNvPr>
              <p:cNvGrpSpPr/>
              <p:nvPr/>
            </p:nvGrpSpPr>
            <p:grpSpPr>
              <a:xfrm>
                <a:off x="5052945" y="1040538"/>
                <a:ext cx="641389" cy="5216305"/>
                <a:chOff x="2892468" y="1032983"/>
                <a:chExt cx="641389" cy="5216305"/>
              </a:xfrm>
            </p:grpSpPr>
            <p:grpSp>
              <p:nvGrpSpPr>
                <p:cNvPr id="2201" name="Gruppe 2200">
                  <a:extLst>
                    <a:ext uri="{FF2B5EF4-FFF2-40B4-BE49-F238E27FC236}">
                      <a16:creationId xmlns:a16="http://schemas.microsoft.com/office/drawing/2014/main" id="{B4310C90-DB93-8FA9-D760-B8621116442D}"/>
                    </a:ext>
                  </a:extLst>
                </p:cNvPr>
                <p:cNvGrpSpPr/>
                <p:nvPr/>
              </p:nvGrpSpPr>
              <p:grpSpPr>
                <a:xfrm>
                  <a:off x="2892468" y="1032983"/>
                  <a:ext cx="641389" cy="5216305"/>
                  <a:chOff x="3475384" y="1188399"/>
                  <a:chExt cx="641389" cy="5216305"/>
                </a:xfrm>
              </p:grpSpPr>
              <p:sp>
                <p:nvSpPr>
                  <p:cNvPr id="2205" name="Tekstfelt 2204">
                    <a:extLst>
                      <a:ext uri="{FF2B5EF4-FFF2-40B4-BE49-F238E27FC236}">
                        <a16:creationId xmlns:a16="http://schemas.microsoft.com/office/drawing/2014/main" id="{2D592F35-7BD7-FD38-E20B-1A5C35EB1637}"/>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06" name="Tekstfelt 2205">
                    <a:extLst>
                      <a:ext uri="{FF2B5EF4-FFF2-40B4-BE49-F238E27FC236}">
                        <a16:creationId xmlns:a16="http://schemas.microsoft.com/office/drawing/2014/main" id="{EF8B0374-18D2-263A-3C3F-2C719A0D224D}"/>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07" name="Tekstfelt 2206">
                    <a:extLst>
                      <a:ext uri="{FF2B5EF4-FFF2-40B4-BE49-F238E27FC236}">
                        <a16:creationId xmlns:a16="http://schemas.microsoft.com/office/drawing/2014/main" id="{2E3B43C5-93AC-4090-A833-75A442E41C9F}"/>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08" name="Tekstfelt 2207">
                    <a:extLst>
                      <a:ext uri="{FF2B5EF4-FFF2-40B4-BE49-F238E27FC236}">
                        <a16:creationId xmlns:a16="http://schemas.microsoft.com/office/drawing/2014/main" id="{1EF6473E-3946-DFAF-55FF-1DD561C2E76A}"/>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09" name="Tekstfelt 2208">
                    <a:extLst>
                      <a:ext uri="{FF2B5EF4-FFF2-40B4-BE49-F238E27FC236}">
                        <a16:creationId xmlns:a16="http://schemas.microsoft.com/office/drawing/2014/main" id="{5EF85B2D-911F-2CD1-D676-325D6DE391D8}"/>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10" name="Tekstfelt 2209">
                    <a:extLst>
                      <a:ext uri="{FF2B5EF4-FFF2-40B4-BE49-F238E27FC236}">
                        <a16:creationId xmlns:a16="http://schemas.microsoft.com/office/drawing/2014/main" id="{C36ACCA5-9F08-287A-3363-1E00EBDE580B}"/>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11" name="Tekstfelt 2210">
                    <a:extLst>
                      <a:ext uri="{FF2B5EF4-FFF2-40B4-BE49-F238E27FC236}">
                        <a16:creationId xmlns:a16="http://schemas.microsoft.com/office/drawing/2014/main" id="{C9C992D6-2DFD-2FB3-FFE1-71AC6C594B13}"/>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12" name="Tekstfelt 2211">
                    <a:extLst>
                      <a:ext uri="{FF2B5EF4-FFF2-40B4-BE49-F238E27FC236}">
                        <a16:creationId xmlns:a16="http://schemas.microsoft.com/office/drawing/2014/main" id="{6B686107-C55E-CEFE-7880-F3BB2034CB7E}"/>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13" name="Tekstfelt 2212">
                    <a:extLst>
                      <a:ext uri="{FF2B5EF4-FFF2-40B4-BE49-F238E27FC236}">
                        <a16:creationId xmlns:a16="http://schemas.microsoft.com/office/drawing/2014/main" id="{9B757F24-F536-9649-0CF7-E6DD09BE0B0F}"/>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14" name="Tekstfelt 2213">
                    <a:extLst>
                      <a:ext uri="{FF2B5EF4-FFF2-40B4-BE49-F238E27FC236}">
                        <a16:creationId xmlns:a16="http://schemas.microsoft.com/office/drawing/2014/main" id="{A750CE3C-EF07-5AED-119A-612BF4CC5166}"/>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15" name="Tekstfelt 2214">
                    <a:extLst>
                      <a:ext uri="{FF2B5EF4-FFF2-40B4-BE49-F238E27FC236}">
                        <a16:creationId xmlns:a16="http://schemas.microsoft.com/office/drawing/2014/main" id="{16EE9A52-C032-4D96-7B62-D6D56EE1740E}"/>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16" name="Tekstfelt 2215">
                    <a:extLst>
                      <a:ext uri="{FF2B5EF4-FFF2-40B4-BE49-F238E27FC236}">
                        <a16:creationId xmlns:a16="http://schemas.microsoft.com/office/drawing/2014/main" id="{ECAFEF40-F3C4-063B-5FB6-0F53B40859F4}"/>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17" name="Tekstfelt 2216">
                    <a:extLst>
                      <a:ext uri="{FF2B5EF4-FFF2-40B4-BE49-F238E27FC236}">
                        <a16:creationId xmlns:a16="http://schemas.microsoft.com/office/drawing/2014/main" id="{CB21709F-9607-69C6-4D16-3C444DA0EF90}"/>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18" name="Tekstfelt 2217">
                    <a:extLst>
                      <a:ext uri="{FF2B5EF4-FFF2-40B4-BE49-F238E27FC236}">
                        <a16:creationId xmlns:a16="http://schemas.microsoft.com/office/drawing/2014/main" id="{77182F2B-88DC-ACD8-BE9A-DC48251EB8CA}"/>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19" name="Tekstfelt 2218">
                    <a:extLst>
                      <a:ext uri="{FF2B5EF4-FFF2-40B4-BE49-F238E27FC236}">
                        <a16:creationId xmlns:a16="http://schemas.microsoft.com/office/drawing/2014/main" id="{8E4E377E-5925-0850-50A0-873499E4C72D}"/>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20" name="Tekstfelt 2219">
                    <a:extLst>
                      <a:ext uri="{FF2B5EF4-FFF2-40B4-BE49-F238E27FC236}">
                        <a16:creationId xmlns:a16="http://schemas.microsoft.com/office/drawing/2014/main" id="{975954F2-80DE-812B-4AB2-1A96C986576D}"/>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21" name="Tekstfelt 2220">
                    <a:extLst>
                      <a:ext uri="{FF2B5EF4-FFF2-40B4-BE49-F238E27FC236}">
                        <a16:creationId xmlns:a16="http://schemas.microsoft.com/office/drawing/2014/main" id="{F7D42D6C-9415-A1E1-946A-EB7DE35B404A}"/>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22" name="Tekstfelt 2221">
                    <a:extLst>
                      <a:ext uri="{FF2B5EF4-FFF2-40B4-BE49-F238E27FC236}">
                        <a16:creationId xmlns:a16="http://schemas.microsoft.com/office/drawing/2014/main" id="{734AE87C-28AF-1056-D061-F79B3A5D06C1}"/>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23" name="Tekstfelt 2222">
                    <a:extLst>
                      <a:ext uri="{FF2B5EF4-FFF2-40B4-BE49-F238E27FC236}">
                        <a16:creationId xmlns:a16="http://schemas.microsoft.com/office/drawing/2014/main" id="{9DF39B7C-5485-A9A4-0A18-D4C00D79649F}"/>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24" name="Tekstfelt 2223">
                    <a:extLst>
                      <a:ext uri="{FF2B5EF4-FFF2-40B4-BE49-F238E27FC236}">
                        <a16:creationId xmlns:a16="http://schemas.microsoft.com/office/drawing/2014/main" id="{54D2FA3B-10F2-D79B-9065-6F66EF391F44}"/>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25" name="Tekstfelt 2224">
                    <a:extLst>
                      <a:ext uri="{FF2B5EF4-FFF2-40B4-BE49-F238E27FC236}">
                        <a16:creationId xmlns:a16="http://schemas.microsoft.com/office/drawing/2014/main" id="{89C6C175-CE32-50CC-579B-A32AFEA6E766}"/>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26" name="Tekstfelt 2225">
                    <a:extLst>
                      <a:ext uri="{FF2B5EF4-FFF2-40B4-BE49-F238E27FC236}">
                        <a16:creationId xmlns:a16="http://schemas.microsoft.com/office/drawing/2014/main" id="{96512B76-F37C-FA1D-4795-4CA2DD4AF07A}"/>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27" name="Tekstfelt 2226">
                    <a:extLst>
                      <a:ext uri="{FF2B5EF4-FFF2-40B4-BE49-F238E27FC236}">
                        <a16:creationId xmlns:a16="http://schemas.microsoft.com/office/drawing/2014/main" id="{C3580436-C88E-98FB-D930-D4F400CBE61B}"/>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28" name="Tekstfelt 2227">
                    <a:extLst>
                      <a:ext uri="{FF2B5EF4-FFF2-40B4-BE49-F238E27FC236}">
                        <a16:creationId xmlns:a16="http://schemas.microsoft.com/office/drawing/2014/main" id="{34B4CAF2-4DA2-7355-8B51-08CC94325C5F}"/>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29" name="Tekstfelt 2228">
                    <a:extLst>
                      <a:ext uri="{FF2B5EF4-FFF2-40B4-BE49-F238E27FC236}">
                        <a16:creationId xmlns:a16="http://schemas.microsoft.com/office/drawing/2014/main" id="{47F31C38-66AD-1E4F-5BE2-FADCDC35150F}"/>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30" name="Tekstfelt 2229">
                    <a:extLst>
                      <a:ext uri="{FF2B5EF4-FFF2-40B4-BE49-F238E27FC236}">
                        <a16:creationId xmlns:a16="http://schemas.microsoft.com/office/drawing/2014/main" id="{219C9A4D-836F-C939-E4C0-E73323640E1D}"/>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31" name="Tekstfelt 2230">
                    <a:extLst>
                      <a:ext uri="{FF2B5EF4-FFF2-40B4-BE49-F238E27FC236}">
                        <a16:creationId xmlns:a16="http://schemas.microsoft.com/office/drawing/2014/main" id="{15410A48-CF34-94F2-6048-E107B25B6B7A}"/>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32" name="Tekstfelt 2231">
                    <a:extLst>
                      <a:ext uri="{FF2B5EF4-FFF2-40B4-BE49-F238E27FC236}">
                        <a16:creationId xmlns:a16="http://schemas.microsoft.com/office/drawing/2014/main" id="{6DB71986-953E-FDC4-7CA4-47458E7D0241}"/>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33" name="Tekstfelt 2232">
                    <a:extLst>
                      <a:ext uri="{FF2B5EF4-FFF2-40B4-BE49-F238E27FC236}">
                        <a16:creationId xmlns:a16="http://schemas.microsoft.com/office/drawing/2014/main" id="{9026E5BF-606F-F274-BE68-311E50025B73}"/>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34" name="Tekstfelt 2233">
                    <a:extLst>
                      <a:ext uri="{FF2B5EF4-FFF2-40B4-BE49-F238E27FC236}">
                        <a16:creationId xmlns:a16="http://schemas.microsoft.com/office/drawing/2014/main" id="{EE87F59C-96BE-A78E-F1F9-3B8DCFC175D0}"/>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35" name="Tekstfelt 2234">
                    <a:extLst>
                      <a:ext uri="{FF2B5EF4-FFF2-40B4-BE49-F238E27FC236}">
                        <a16:creationId xmlns:a16="http://schemas.microsoft.com/office/drawing/2014/main" id="{7ACA949E-B10E-8CE3-4875-952A899576F0}"/>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36" name="Tekstfelt 2235">
                    <a:extLst>
                      <a:ext uri="{FF2B5EF4-FFF2-40B4-BE49-F238E27FC236}">
                        <a16:creationId xmlns:a16="http://schemas.microsoft.com/office/drawing/2014/main" id="{B05D41A0-B258-B5E8-5381-3D9FE7CE90B1}"/>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37" name="Tekstfelt 2236">
                    <a:extLst>
                      <a:ext uri="{FF2B5EF4-FFF2-40B4-BE49-F238E27FC236}">
                        <a16:creationId xmlns:a16="http://schemas.microsoft.com/office/drawing/2014/main" id="{E7935DCB-CA9F-64DF-B9E5-64D5B415522F}"/>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02" name="Tekstfelt 2201">
                  <a:extLst>
                    <a:ext uri="{FF2B5EF4-FFF2-40B4-BE49-F238E27FC236}">
                      <a16:creationId xmlns:a16="http://schemas.microsoft.com/office/drawing/2014/main" id="{9A35F8BE-F8A2-B430-A805-FC8D096CBBDA}"/>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03" name="Tekstfelt 2202">
                  <a:extLst>
                    <a:ext uri="{FF2B5EF4-FFF2-40B4-BE49-F238E27FC236}">
                      <a16:creationId xmlns:a16="http://schemas.microsoft.com/office/drawing/2014/main" id="{CC2915B5-29D0-D88A-FC0E-E51F4F598D2F}"/>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04" name="Tekstfelt 2203">
                  <a:extLst>
                    <a:ext uri="{FF2B5EF4-FFF2-40B4-BE49-F238E27FC236}">
                      <a16:creationId xmlns:a16="http://schemas.microsoft.com/office/drawing/2014/main" id="{27401E1A-F29C-A7CA-BB2B-273867E6B41F}"/>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7" name="Gruppe 1826">
                <a:extLst>
                  <a:ext uri="{FF2B5EF4-FFF2-40B4-BE49-F238E27FC236}">
                    <a16:creationId xmlns:a16="http://schemas.microsoft.com/office/drawing/2014/main" id="{E5969D44-D6D1-5DDC-9D74-6651F46A8EAF}"/>
                  </a:ext>
                </a:extLst>
              </p:cNvPr>
              <p:cNvGrpSpPr/>
              <p:nvPr/>
            </p:nvGrpSpPr>
            <p:grpSpPr>
              <a:xfrm>
                <a:off x="3753314" y="1031887"/>
                <a:ext cx="641389" cy="5216305"/>
                <a:chOff x="2892468" y="1032983"/>
                <a:chExt cx="641389" cy="5216305"/>
              </a:xfrm>
            </p:grpSpPr>
            <p:grpSp>
              <p:nvGrpSpPr>
                <p:cNvPr id="2164" name="Gruppe 2163">
                  <a:extLst>
                    <a:ext uri="{FF2B5EF4-FFF2-40B4-BE49-F238E27FC236}">
                      <a16:creationId xmlns:a16="http://schemas.microsoft.com/office/drawing/2014/main" id="{7E19409D-A190-D23F-1EF1-99E14C1E3A2E}"/>
                    </a:ext>
                  </a:extLst>
                </p:cNvPr>
                <p:cNvGrpSpPr/>
                <p:nvPr/>
              </p:nvGrpSpPr>
              <p:grpSpPr>
                <a:xfrm>
                  <a:off x="2892468" y="1032983"/>
                  <a:ext cx="641389" cy="5216305"/>
                  <a:chOff x="3475384" y="1188399"/>
                  <a:chExt cx="641389" cy="5216305"/>
                </a:xfrm>
              </p:grpSpPr>
              <p:sp>
                <p:nvSpPr>
                  <p:cNvPr id="2168" name="Tekstfelt 2167">
                    <a:extLst>
                      <a:ext uri="{FF2B5EF4-FFF2-40B4-BE49-F238E27FC236}">
                        <a16:creationId xmlns:a16="http://schemas.microsoft.com/office/drawing/2014/main" id="{701F201B-8D40-9E19-72E8-1E9BDF8935AC}"/>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69" name="Tekstfelt 2168">
                    <a:extLst>
                      <a:ext uri="{FF2B5EF4-FFF2-40B4-BE49-F238E27FC236}">
                        <a16:creationId xmlns:a16="http://schemas.microsoft.com/office/drawing/2014/main" id="{8B6286FB-D22C-DDEE-AFC8-729D08B0A4AE}"/>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70" name="Tekstfelt 2169">
                    <a:extLst>
                      <a:ext uri="{FF2B5EF4-FFF2-40B4-BE49-F238E27FC236}">
                        <a16:creationId xmlns:a16="http://schemas.microsoft.com/office/drawing/2014/main" id="{572656C8-A3F7-89CC-9B2B-4DD9CEF62A97}"/>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71" name="Tekstfelt 2170">
                    <a:extLst>
                      <a:ext uri="{FF2B5EF4-FFF2-40B4-BE49-F238E27FC236}">
                        <a16:creationId xmlns:a16="http://schemas.microsoft.com/office/drawing/2014/main" id="{E0759B4A-3D11-CA5E-3FEA-D85E84737302}"/>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72" name="Tekstfelt 2171">
                    <a:extLst>
                      <a:ext uri="{FF2B5EF4-FFF2-40B4-BE49-F238E27FC236}">
                        <a16:creationId xmlns:a16="http://schemas.microsoft.com/office/drawing/2014/main" id="{B13EDC75-1E56-A5C6-D8B3-1BB4685149F9}"/>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73" name="Tekstfelt 2172">
                    <a:extLst>
                      <a:ext uri="{FF2B5EF4-FFF2-40B4-BE49-F238E27FC236}">
                        <a16:creationId xmlns:a16="http://schemas.microsoft.com/office/drawing/2014/main" id="{B8D484F7-5C03-6E20-1462-17A92DD6108A}"/>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74" name="Tekstfelt 2173">
                    <a:extLst>
                      <a:ext uri="{FF2B5EF4-FFF2-40B4-BE49-F238E27FC236}">
                        <a16:creationId xmlns:a16="http://schemas.microsoft.com/office/drawing/2014/main" id="{EB92B7D0-2D6E-844C-43C5-482FF0B7A591}"/>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75" name="Tekstfelt 2174">
                    <a:extLst>
                      <a:ext uri="{FF2B5EF4-FFF2-40B4-BE49-F238E27FC236}">
                        <a16:creationId xmlns:a16="http://schemas.microsoft.com/office/drawing/2014/main" id="{982CBEF8-8156-70E7-4760-A28D293D3560}"/>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76" name="Tekstfelt 2175">
                    <a:extLst>
                      <a:ext uri="{FF2B5EF4-FFF2-40B4-BE49-F238E27FC236}">
                        <a16:creationId xmlns:a16="http://schemas.microsoft.com/office/drawing/2014/main" id="{67139A9E-C062-0A72-A615-2AE96D2D6D9E}"/>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77" name="Tekstfelt 2176">
                    <a:extLst>
                      <a:ext uri="{FF2B5EF4-FFF2-40B4-BE49-F238E27FC236}">
                        <a16:creationId xmlns:a16="http://schemas.microsoft.com/office/drawing/2014/main" id="{55028379-CE28-E939-8818-62063BDE0D09}"/>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78" name="Tekstfelt 2177">
                    <a:extLst>
                      <a:ext uri="{FF2B5EF4-FFF2-40B4-BE49-F238E27FC236}">
                        <a16:creationId xmlns:a16="http://schemas.microsoft.com/office/drawing/2014/main" id="{D9770517-7AB2-5572-3DE8-3BF1E46447E6}"/>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79" name="Tekstfelt 2178">
                    <a:extLst>
                      <a:ext uri="{FF2B5EF4-FFF2-40B4-BE49-F238E27FC236}">
                        <a16:creationId xmlns:a16="http://schemas.microsoft.com/office/drawing/2014/main" id="{24B33471-35E2-3553-7590-68EEC74E87CB}"/>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80" name="Tekstfelt 2179">
                    <a:extLst>
                      <a:ext uri="{FF2B5EF4-FFF2-40B4-BE49-F238E27FC236}">
                        <a16:creationId xmlns:a16="http://schemas.microsoft.com/office/drawing/2014/main" id="{33030420-904E-77D9-45BD-187DA1CEFCDF}"/>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81" name="Tekstfelt 2180">
                    <a:extLst>
                      <a:ext uri="{FF2B5EF4-FFF2-40B4-BE49-F238E27FC236}">
                        <a16:creationId xmlns:a16="http://schemas.microsoft.com/office/drawing/2014/main" id="{DC2AAF6D-347D-1D95-5199-28643AEEEDB5}"/>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82" name="Tekstfelt 2181">
                    <a:extLst>
                      <a:ext uri="{FF2B5EF4-FFF2-40B4-BE49-F238E27FC236}">
                        <a16:creationId xmlns:a16="http://schemas.microsoft.com/office/drawing/2014/main" id="{2A66BF06-256A-A548-17C9-E2C17518277E}"/>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83" name="Tekstfelt 2182">
                    <a:extLst>
                      <a:ext uri="{FF2B5EF4-FFF2-40B4-BE49-F238E27FC236}">
                        <a16:creationId xmlns:a16="http://schemas.microsoft.com/office/drawing/2014/main" id="{A787E7E5-1F8E-DADE-1BD3-67B0100F0A77}"/>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84" name="Tekstfelt 2183">
                    <a:extLst>
                      <a:ext uri="{FF2B5EF4-FFF2-40B4-BE49-F238E27FC236}">
                        <a16:creationId xmlns:a16="http://schemas.microsoft.com/office/drawing/2014/main" id="{DAD78E15-E19F-F652-34B9-14A0F9F97BE3}"/>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85" name="Tekstfelt 2184">
                    <a:extLst>
                      <a:ext uri="{FF2B5EF4-FFF2-40B4-BE49-F238E27FC236}">
                        <a16:creationId xmlns:a16="http://schemas.microsoft.com/office/drawing/2014/main" id="{DF249109-B85D-3091-1869-069F23A4B671}"/>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86" name="Tekstfelt 2185">
                    <a:extLst>
                      <a:ext uri="{FF2B5EF4-FFF2-40B4-BE49-F238E27FC236}">
                        <a16:creationId xmlns:a16="http://schemas.microsoft.com/office/drawing/2014/main" id="{D7D82CBA-9D3D-5E4C-43EE-F98A3BD242AF}"/>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87" name="Tekstfelt 2186">
                    <a:extLst>
                      <a:ext uri="{FF2B5EF4-FFF2-40B4-BE49-F238E27FC236}">
                        <a16:creationId xmlns:a16="http://schemas.microsoft.com/office/drawing/2014/main" id="{12DF43E9-C2D5-4531-7363-1157A8E5BEF8}"/>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88" name="Tekstfelt 2187">
                    <a:extLst>
                      <a:ext uri="{FF2B5EF4-FFF2-40B4-BE49-F238E27FC236}">
                        <a16:creationId xmlns:a16="http://schemas.microsoft.com/office/drawing/2014/main" id="{AB095E1D-9090-053E-A72D-3386A92F3133}"/>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89" name="Tekstfelt 2188">
                    <a:extLst>
                      <a:ext uri="{FF2B5EF4-FFF2-40B4-BE49-F238E27FC236}">
                        <a16:creationId xmlns:a16="http://schemas.microsoft.com/office/drawing/2014/main" id="{901002C7-5ABC-F778-32F6-E0A764290EE5}"/>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90" name="Tekstfelt 2189">
                    <a:extLst>
                      <a:ext uri="{FF2B5EF4-FFF2-40B4-BE49-F238E27FC236}">
                        <a16:creationId xmlns:a16="http://schemas.microsoft.com/office/drawing/2014/main" id="{FE884F96-DD64-C380-38B2-5DB2947CE7DC}"/>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91" name="Tekstfelt 2190">
                    <a:extLst>
                      <a:ext uri="{FF2B5EF4-FFF2-40B4-BE49-F238E27FC236}">
                        <a16:creationId xmlns:a16="http://schemas.microsoft.com/office/drawing/2014/main" id="{5FB4C377-0239-02C9-914D-76931EBA947D}"/>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92" name="Tekstfelt 2191">
                    <a:extLst>
                      <a:ext uri="{FF2B5EF4-FFF2-40B4-BE49-F238E27FC236}">
                        <a16:creationId xmlns:a16="http://schemas.microsoft.com/office/drawing/2014/main" id="{A86B456A-1807-0942-6395-3309A8C4A386}"/>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93" name="Tekstfelt 2192">
                    <a:extLst>
                      <a:ext uri="{FF2B5EF4-FFF2-40B4-BE49-F238E27FC236}">
                        <a16:creationId xmlns:a16="http://schemas.microsoft.com/office/drawing/2014/main" id="{03981AA3-4BCD-189F-6830-60EC0211DB68}"/>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94" name="Tekstfelt 2193">
                    <a:extLst>
                      <a:ext uri="{FF2B5EF4-FFF2-40B4-BE49-F238E27FC236}">
                        <a16:creationId xmlns:a16="http://schemas.microsoft.com/office/drawing/2014/main" id="{C001816D-D2C7-9A8B-1BBE-F85DD76F5489}"/>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95" name="Tekstfelt 2194">
                    <a:extLst>
                      <a:ext uri="{FF2B5EF4-FFF2-40B4-BE49-F238E27FC236}">
                        <a16:creationId xmlns:a16="http://schemas.microsoft.com/office/drawing/2014/main" id="{3B409137-6F01-79C9-19ED-C71E7964606E}"/>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96" name="Tekstfelt 2195">
                    <a:extLst>
                      <a:ext uri="{FF2B5EF4-FFF2-40B4-BE49-F238E27FC236}">
                        <a16:creationId xmlns:a16="http://schemas.microsoft.com/office/drawing/2014/main" id="{FB65DE5E-C267-8614-C363-5F3C5AE8B09D}"/>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97" name="Tekstfelt 2196">
                    <a:extLst>
                      <a:ext uri="{FF2B5EF4-FFF2-40B4-BE49-F238E27FC236}">
                        <a16:creationId xmlns:a16="http://schemas.microsoft.com/office/drawing/2014/main" id="{0C30A03D-08BF-9306-3BE5-5D3EEE293A62}"/>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98" name="Tekstfelt 2197">
                    <a:extLst>
                      <a:ext uri="{FF2B5EF4-FFF2-40B4-BE49-F238E27FC236}">
                        <a16:creationId xmlns:a16="http://schemas.microsoft.com/office/drawing/2014/main" id="{42D79919-51CF-7EE8-2BAD-6E2259630B39}"/>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99" name="Tekstfelt 2198">
                    <a:extLst>
                      <a:ext uri="{FF2B5EF4-FFF2-40B4-BE49-F238E27FC236}">
                        <a16:creationId xmlns:a16="http://schemas.microsoft.com/office/drawing/2014/main" id="{8182655F-329C-9D8E-4BC8-EB85B8185CEB}"/>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00" name="Tekstfelt 2199">
                    <a:extLst>
                      <a:ext uri="{FF2B5EF4-FFF2-40B4-BE49-F238E27FC236}">
                        <a16:creationId xmlns:a16="http://schemas.microsoft.com/office/drawing/2014/main" id="{941B8D09-9B6B-1928-2D6F-AB1B17D75D99}"/>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65" name="Tekstfelt 2164">
                  <a:extLst>
                    <a:ext uri="{FF2B5EF4-FFF2-40B4-BE49-F238E27FC236}">
                      <a16:creationId xmlns:a16="http://schemas.microsoft.com/office/drawing/2014/main" id="{EACC5173-C20F-A1EC-B16F-F781ACF5B1EC}"/>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66" name="Tekstfelt 2165">
                  <a:extLst>
                    <a:ext uri="{FF2B5EF4-FFF2-40B4-BE49-F238E27FC236}">
                      <a16:creationId xmlns:a16="http://schemas.microsoft.com/office/drawing/2014/main" id="{04E66B67-6437-9D4B-E7A0-F14922D6862A}"/>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67" name="Tekstfelt 2166">
                  <a:extLst>
                    <a:ext uri="{FF2B5EF4-FFF2-40B4-BE49-F238E27FC236}">
                      <a16:creationId xmlns:a16="http://schemas.microsoft.com/office/drawing/2014/main" id="{00FFCC4D-5910-999A-24EF-5633BFBC8557}"/>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8" name="Gruppe 1827">
                <a:extLst>
                  <a:ext uri="{FF2B5EF4-FFF2-40B4-BE49-F238E27FC236}">
                    <a16:creationId xmlns:a16="http://schemas.microsoft.com/office/drawing/2014/main" id="{634C5F04-45BC-B118-F665-39DCCD14D44B}"/>
                  </a:ext>
                </a:extLst>
              </p:cNvPr>
              <p:cNvGrpSpPr/>
              <p:nvPr/>
            </p:nvGrpSpPr>
            <p:grpSpPr>
              <a:xfrm>
                <a:off x="3326093" y="1035670"/>
                <a:ext cx="641389" cy="5216305"/>
                <a:chOff x="2892468" y="1032983"/>
                <a:chExt cx="641389" cy="5216305"/>
              </a:xfrm>
            </p:grpSpPr>
            <p:grpSp>
              <p:nvGrpSpPr>
                <p:cNvPr id="2127" name="Gruppe 2126">
                  <a:extLst>
                    <a:ext uri="{FF2B5EF4-FFF2-40B4-BE49-F238E27FC236}">
                      <a16:creationId xmlns:a16="http://schemas.microsoft.com/office/drawing/2014/main" id="{767C743B-7412-E9E7-E218-3C4B63CB0DF2}"/>
                    </a:ext>
                  </a:extLst>
                </p:cNvPr>
                <p:cNvGrpSpPr/>
                <p:nvPr/>
              </p:nvGrpSpPr>
              <p:grpSpPr>
                <a:xfrm>
                  <a:off x="2892468" y="1032983"/>
                  <a:ext cx="641389" cy="5216305"/>
                  <a:chOff x="3475384" y="1188399"/>
                  <a:chExt cx="641389" cy="5216305"/>
                </a:xfrm>
              </p:grpSpPr>
              <p:sp>
                <p:nvSpPr>
                  <p:cNvPr id="2131" name="Tekstfelt 2130">
                    <a:extLst>
                      <a:ext uri="{FF2B5EF4-FFF2-40B4-BE49-F238E27FC236}">
                        <a16:creationId xmlns:a16="http://schemas.microsoft.com/office/drawing/2014/main" id="{A5603C9D-D08C-678C-3506-AC7E1ADFC717}"/>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32" name="Tekstfelt 2131">
                    <a:extLst>
                      <a:ext uri="{FF2B5EF4-FFF2-40B4-BE49-F238E27FC236}">
                        <a16:creationId xmlns:a16="http://schemas.microsoft.com/office/drawing/2014/main" id="{17133914-8305-08B1-A7B8-232925F3E811}"/>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33" name="Tekstfelt 2132">
                    <a:extLst>
                      <a:ext uri="{FF2B5EF4-FFF2-40B4-BE49-F238E27FC236}">
                        <a16:creationId xmlns:a16="http://schemas.microsoft.com/office/drawing/2014/main" id="{D96EA22D-C515-7296-E87F-9683E71898B3}"/>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34" name="Tekstfelt 2133">
                    <a:extLst>
                      <a:ext uri="{FF2B5EF4-FFF2-40B4-BE49-F238E27FC236}">
                        <a16:creationId xmlns:a16="http://schemas.microsoft.com/office/drawing/2014/main" id="{40215AB8-F9F4-AB45-762F-8A0AB67162FD}"/>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35" name="Tekstfelt 2134">
                    <a:extLst>
                      <a:ext uri="{FF2B5EF4-FFF2-40B4-BE49-F238E27FC236}">
                        <a16:creationId xmlns:a16="http://schemas.microsoft.com/office/drawing/2014/main" id="{A8102422-DC12-F6B5-6E96-9A891B20D121}"/>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36" name="Tekstfelt 2135">
                    <a:extLst>
                      <a:ext uri="{FF2B5EF4-FFF2-40B4-BE49-F238E27FC236}">
                        <a16:creationId xmlns:a16="http://schemas.microsoft.com/office/drawing/2014/main" id="{3DEB7CE2-A27C-A36C-0087-3AA370304D71}"/>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37" name="Tekstfelt 2136">
                    <a:extLst>
                      <a:ext uri="{FF2B5EF4-FFF2-40B4-BE49-F238E27FC236}">
                        <a16:creationId xmlns:a16="http://schemas.microsoft.com/office/drawing/2014/main" id="{E64B4708-4CED-5D16-9148-1275DE9C88D7}"/>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38" name="Tekstfelt 2137">
                    <a:extLst>
                      <a:ext uri="{FF2B5EF4-FFF2-40B4-BE49-F238E27FC236}">
                        <a16:creationId xmlns:a16="http://schemas.microsoft.com/office/drawing/2014/main" id="{26E7BE48-84D4-93A6-CA82-3B943D01CC14}"/>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39" name="Tekstfelt 2138">
                    <a:extLst>
                      <a:ext uri="{FF2B5EF4-FFF2-40B4-BE49-F238E27FC236}">
                        <a16:creationId xmlns:a16="http://schemas.microsoft.com/office/drawing/2014/main" id="{F4442D50-CD8F-7810-4C4E-FE31800C3F5A}"/>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40" name="Tekstfelt 2139">
                    <a:extLst>
                      <a:ext uri="{FF2B5EF4-FFF2-40B4-BE49-F238E27FC236}">
                        <a16:creationId xmlns:a16="http://schemas.microsoft.com/office/drawing/2014/main" id="{7D5F0118-D043-E1DC-2F06-848525A2CD7E}"/>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41" name="Tekstfelt 2140">
                    <a:extLst>
                      <a:ext uri="{FF2B5EF4-FFF2-40B4-BE49-F238E27FC236}">
                        <a16:creationId xmlns:a16="http://schemas.microsoft.com/office/drawing/2014/main" id="{98159B99-D749-CAB0-EF42-876A4FA9AA3B}"/>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42" name="Tekstfelt 2141">
                    <a:extLst>
                      <a:ext uri="{FF2B5EF4-FFF2-40B4-BE49-F238E27FC236}">
                        <a16:creationId xmlns:a16="http://schemas.microsoft.com/office/drawing/2014/main" id="{1E7DE8E7-7B9B-9CC4-F739-754BF754823D}"/>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43" name="Tekstfelt 2142">
                    <a:extLst>
                      <a:ext uri="{FF2B5EF4-FFF2-40B4-BE49-F238E27FC236}">
                        <a16:creationId xmlns:a16="http://schemas.microsoft.com/office/drawing/2014/main" id="{DDA115B8-D3AB-1005-4988-E016D72504C4}"/>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44" name="Tekstfelt 2143">
                    <a:extLst>
                      <a:ext uri="{FF2B5EF4-FFF2-40B4-BE49-F238E27FC236}">
                        <a16:creationId xmlns:a16="http://schemas.microsoft.com/office/drawing/2014/main" id="{841DFA06-5F07-27AB-CF11-1D2420C85D4F}"/>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45" name="Tekstfelt 2144">
                    <a:extLst>
                      <a:ext uri="{FF2B5EF4-FFF2-40B4-BE49-F238E27FC236}">
                        <a16:creationId xmlns:a16="http://schemas.microsoft.com/office/drawing/2014/main" id="{754B55AA-EB78-5DAA-E0EB-87E94242E890}"/>
                      </a:ext>
                    </a:extLst>
                  </p:cNvPr>
                  <p:cNvSpPr txBox="1"/>
                  <p:nvPr/>
                </p:nvSpPr>
                <p:spPr>
                  <a:xfrm>
                    <a:off x="35457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46" name="Tekstfelt 2145">
                    <a:extLst>
                      <a:ext uri="{FF2B5EF4-FFF2-40B4-BE49-F238E27FC236}">
                        <a16:creationId xmlns:a16="http://schemas.microsoft.com/office/drawing/2014/main" id="{B346F365-CBD2-5D7A-BE44-CC5B3C7B021E}"/>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47" name="Tekstfelt 2146">
                    <a:extLst>
                      <a:ext uri="{FF2B5EF4-FFF2-40B4-BE49-F238E27FC236}">
                        <a16:creationId xmlns:a16="http://schemas.microsoft.com/office/drawing/2014/main" id="{207E3029-6F55-1B16-5FE3-082C4811C9FE}"/>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48" name="Tekstfelt 2147">
                    <a:extLst>
                      <a:ext uri="{FF2B5EF4-FFF2-40B4-BE49-F238E27FC236}">
                        <a16:creationId xmlns:a16="http://schemas.microsoft.com/office/drawing/2014/main" id="{E9F13F09-79A4-86FB-71E1-DCC0BEFDE4BC}"/>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49" name="Tekstfelt 2148">
                    <a:extLst>
                      <a:ext uri="{FF2B5EF4-FFF2-40B4-BE49-F238E27FC236}">
                        <a16:creationId xmlns:a16="http://schemas.microsoft.com/office/drawing/2014/main" id="{6423C556-91ED-DF91-9E39-928FE404F4B1}"/>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50" name="Tekstfelt 2149">
                    <a:extLst>
                      <a:ext uri="{FF2B5EF4-FFF2-40B4-BE49-F238E27FC236}">
                        <a16:creationId xmlns:a16="http://schemas.microsoft.com/office/drawing/2014/main" id="{FAE03460-E640-0282-0090-5E94BDA165DE}"/>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51" name="Tekstfelt 2150">
                    <a:extLst>
                      <a:ext uri="{FF2B5EF4-FFF2-40B4-BE49-F238E27FC236}">
                        <a16:creationId xmlns:a16="http://schemas.microsoft.com/office/drawing/2014/main" id="{9227737E-B00B-D165-4BF8-CC2A21FBB62D}"/>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52" name="Tekstfelt 2151">
                    <a:extLst>
                      <a:ext uri="{FF2B5EF4-FFF2-40B4-BE49-F238E27FC236}">
                        <a16:creationId xmlns:a16="http://schemas.microsoft.com/office/drawing/2014/main" id="{089B3834-9696-3064-5CC7-8133E04D3578}"/>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53" name="Tekstfelt 2152">
                    <a:extLst>
                      <a:ext uri="{FF2B5EF4-FFF2-40B4-BE49-F238E27FC236}">
                        <a16:creationId xmlns:a16="http://schemas.microsoft.com/office/drawing/2014/main" id="{F0C9E409-B604-DFA1-D22C-143676135A14}"/>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54" name="Tekstfelt 2153">
                    <a:extLst>
                      <a:ext uri="{FF2B5EF4-FFF2-40B4-BE49-F238E27FC236}">
                        <a16:creationId xmlns:a16="http://schemas.microsoft.com/office/drawing/2014/main" id="{5791DABF-3449-B586-9AC2-DC87E370D432}"/>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55" name="Tekstfelt 2154">
                    <a:extLst>
                      <a:ext uri="{FF2B5EF4-FFF2-40B4-BE49-F238E27FC236}">
                        <a16:creationId xmlns:a16="http://schemas.microsoft.com/office/drawing/2014/main" id="{D85162C2-1DF6-7476-75A2-0D37AA7EE7DE}"/>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56" name="Tekstfelt 2155">
                    <a:extLst>
                      <a:ext uri="{FF2B5EF4-FFF2-40B4-BE49-F238E27FC236}">
                        <a16:creationId xmlns:a16="http://schemas.microsoft.com/office/drawing/2014/main" id="{A7539E00-63BE-6FFB-6451-EF9AB9C77521}"/>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57" name="Tekstfelt 2156">
                    <a:extLst>
                      <a:ext uri="{FF2B5EF4-FFF2-40B4-BE49-F238E27FC236}">
                        <a16:creationId xmlns:a16="http://schemas.microsoft.com/office/drawing/2014/main" id="{4ED5A396-8D41-5141-5572-2B25CDD1C6DE}"/>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58" name="Tekstfelt 2157">
                    <a:extLst>
                      <a:ext uri="{FF2B5EF4-FFF2-40B4-BE49-F238E27FC236}">
                        <a16:creationId xmlns:a16="http://schemas.microsoft.com/office/drawing/2014/main" id="{2ADD6D94-F5FC-7296-9D82-50A85759C1C0}"/>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59" name="Tekstfelt 2158">
                    <a:extLst>
                      <a:ext uri="{FF2B5EF4-FFF2-40B4-BE49-F238E27FC236}">
                        <a16:creationId xmlns:a16="http://schemas.microsoft.com/office/drawing/2014/main" id="{F473993D-1084-6251-9FE9-34680A51F7F2}"/>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60" name="Tekstfelt 2159">
                    <a:extLst>
                      <a:ext uri="{FF2B5EF4-FFF2-40B4-BE49-F238E27FC236}">
                        <a16:creationId xmlns:a16="http://schemas.microsoft.com/office/drawing/2014/main" id="{3CB586E2-9E23-9598-40D2-9654DB47F6EB}"/>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61" name="Tekstfelt 2160">
                    <a:extLst>
                      <a:ext uri="{FF2B5EF4-FFF2-40B4-BE49-F238E27FC236}">
                        <a16:creationId xmlns:a16="http://schemas.microsoft.com/office/drawing/2014/main" id="{9571F93D-A3AA-2526-711F-875C94EC7552}"/>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62" name="Tekstfelt 2161">
                    <a:extLst>
                      <a:ext uri="{FF2B5EF4-FFF2-40B4-BE49-F238E27FC236}">
                        <a16:creationId xmlns:a16="http://schemas.microsoft.com/office/drawing/2014/main" id="{470BB463-93C2-10E9-1781-E5148AB7AD7B}"/>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63" name="Tekstfelt 2162">
                    <a:extLst>
                      <a:ext uri="{FF2B5EF4-FFF2-40B4-BE49-F238E27FC236}">
                        <a16:creationId xmlns:a16="http://schemas.microsoft.com/office/drawing/2014/main" id="{7DB581C7-4A05-0195-EEF7-17ECAB9A4274}"/>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28" name="Tekstfelt 2127">
                  <a:extLst>
                    <a:ext uri="{FF2B5EF4-FFF2-40B4-BE49-F238E27FC236}">
                      <a16:creationId xmlns:a16="http://schemas.microsoft.com/office/drawing/2014/main" id="{581B2B79-F1F9-1EBF-B2E8-7D4094F10C37}"/>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29" name="Tekstfelt 2128">
                  <a:extLst>
                    <a:ext uri="{FF2B5EF4-FFF2-40B4-BE49-F238E27FC236}">
                      <a16:creationId xmlns:a16="http://schemas.microsoft.com/office/drawing/2014/main" id="{2427D5C8-A3C4-A27B-EBE7-3E654C01153A}"/>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30" name="Tekstfelt 2129">
                  <a:extLst>
                    <a:ext uri="{FF2B5EF4-FFF2-40B4-BE49-F238E27FC236}">
                      <a16:creationId xmlns:a16="http://schemas.microsoft.com/office/drawing/2014/main" id="{D881364C-1F21-C4A2-A8A3-D57F882FF75D}"/>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9" name="Gruppe 1828">
                <a:extLst>
                  <a:ext uri="{FF2B5EF4-FFF2-40B4-BE49-F238E27FC236}">
                    <a16:creationId xmlns:a16="http://schemas.microsoft.com/office/drawing/2014/main" id="{EFEE5807-196F-3760-E3D0-A2CADF63949E}"/>
                  </a:ext>
                </a:extLst>
              </p:cNvPr>
              <p:cNvGrpSpPr/>
              <p:nvPr/>
            </p:nvGrpSpPr>
            <p:grpSpPr>
              <a:xfrm>
                <a:off x="2893345" y="1029165"/>
                <a:ext cx="641389" cy="5216305"/>
                <a:chOff x="2892468" y="1032983"/>
                <a:chExt cx="641389" cy="5216305"/>
              </a:xfrm>
            </p:grpSpPr>
            <p:grpSp>
              <p:nvGrpSpPr>
                <p:cNvPr id="2090" name="Gruppe 2089">
                  <a:extLst>
                    <a:ext uri="{FF2B5EF4-FFF2-40B4-BE49-F238E27FC236}">
                      <a16:creationId xmlns:a16="http://schemas.microsoft.com/office/drawing/2014/main" id="{FC8C5839-A2EF-E991-36ED-8F90CB3BB430}"/>
                    </a:ext>
                  </a:extLst>
                </p:cNvPr>
                <p:cNvGrpSpPr/>
                <p:nvPr/>
              </p:nvGrpSpPr>
              <p:grpSpPr>
                <a:xfrm>
                  <a:off x="2892468" y="1032983"/>
                  <a:ext cx="641389" cy="5216305"/>
                  <a:chOff x="3475384" y="1188399"/>
                  <a:chExt cx="641389" cy="5216305"/>
                </a:xfrm>
              </p:grpSpPr>
              <p:sp>
                <p:nvSpPr>
                  <p:cNvPr id="2094" name="Tekstfelt 2093">
                    <a:extLst>
                      <a:ext uri="{FF2B5EF4-FFF2-40B4-BE49-F238E27FC236}">
                        <a16:creationId xmlns:a16="http://schemas.microsoft.com/office/drawing/2014/main" id="{2F442B4F-D4E4-368D-D3B5-7203705EEBC3}"/>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95" name="Tekstfelt 2094">
                    <a:extLst>
                      <a:ext uri="{FF2B5EF4-FFF2-40B4-BE49-F238E27FC236}">
                        <a16:creationId xmlns:a16="http://schemas.microsoft.com/office/drawing/2014/main" id="{4F10E0BC-901F-2069-26CB-3DCA65B5E13C}"/>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96" name="Tekstfelt 2095">
                    <a:extLst>
                      <a:ext uri="{FF2B5EF4-FFF2-40B4-BE49-F238E27FC236}">
                        <a16:creationId xmlns:a16="http://schemas.microsoft.com/office/drawing/2014/main" id="{A26AFEED-935C-0354-8E9C-F550D40E891C}"/>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97" name="Tekstfelt 2096">
                    <a:extLst>
                      <a:ext uri="{FF2B5EF4-FFF2-40B4-BE49-F238E27FC236}">
                        <a16:creationId xmlns:a16="http://schemas.microsoft.com/office/drawing/2014/main" id="{1F773589-1E39-7415-415B-0BA039240EFC}"/>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98" name="Tekstfelt 2097">
                    <a:extLst>
                      <a:ext uri="{FF2B5EF4-FFF2-40B4-BE49-F238E27FC236}">
                        <a16:creationId xmlns:a16="http://schemas.microsoft.com/office/drawing/2014/main" id="{0214D9D3-876A-55D2-8949-E9FE6B511247}"/>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99" name="Tekstfelt 2098">
                    <a:extLst>
                      <a:ext uri="{FF2B5EF4-FFF2-40B4-BE49-F238E27FC236}">
                        <a16:creationId xmlns:a16="http://schemas.microsoft.com/office/drawing/2014/main" id="{9754AC22-016E-2124-795E-BEC1EE8E0F75}"/>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00" name="Tekstfelt 2099">
                    <a:extLst>
                      <a:ext uri="{FF2B5EF4-FFF2-40B4-BE49-F238E27FC236}">
                        <a16:creationId xmlns:a16="http://schemas.microsoft.com/office/drawing/2014/main" id="{08CD97EE-22BA-7722-8280-2CB6F152C553}"/>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01" name="Tekstfelt 2100">
                    <a:extLst>
                      <a:ext uri="{FF2B5EF4-FFF2-40B4-BE49-F238E27FC236}">
                        <a16:creationId xmlns:a16="http://schemas.microsoft.com/office/drawing/2014/main" id="{6A419A2E-F2EE-9EB3-4ADA-7DE581AD4862}"/>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02" name="Tekstfelt 2101">
                    <a:extLst>
                      <a:ext uri="{FF2B5EF4-FFF2-40B4-BE49-F238E27FC236}">
                        <a16:creationId xmlns:a16="http://schemas.microsoft.com/office/drawing/2014/main" id="{79A386A6-0890-07F9-70BC-3CDEF47D004D}"/>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03" name="Tekstfelt 2102">
                    <a:extLst>
                      <a:ext uri="{FF2B5EF4-FFF2-40B4-BE49-F238E27FC236}">
                        <a16:creationId xmlns:a16="http://schemas.microsoft.com/office/drawing/2014/main" id="{12466C4B-6F2A-EC8B-2489-A04BEE76D594}"/>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04" name="Tekstfelt 2103">
                    <a:extLst>
                      <a:ext uri="{FF2B5EF4-FFF2-40B4-BE49-F238E27FC236}">
                        <a16:creationId xmlns:a16="http://schemas.microsoft.com/office/drawing/2014/main" id="{07EF60B6-1A24-B53A-3E88-69ACAB6C360E}"/>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05" name="Tekstfelt 2104">
                    <a:extLst>
                      <a:ext uri="{FF2B5EF4-FFF2-40B4-BE49-F238E27FC236}">
                        <a16:creationId xmlns:a16="http://schemas.microsoft.com/office/drawing/2014/main" id="{9C463866-82AA-62AD-56F7-E6C1422C8FFD}"/>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06" name="Tekstfelt 2105">
                    <a:extLst>
                      <a:ext uri="{FF2B5EF4-FFF2-40B4-BE49-F238E27FC236}">
                        <a16:creationId xmlns:a16="http://schemas.microsoft.com/office/drawing/2014/main" id="{FD82247C-F5E8-F512-B43C-264B4C9EDEC9}"/>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07" name="Tekstfelt 2106">
                    <a:extLst>
                      <a:ext uri="{FF2B5EF4-FFF2-40B4-BE49-F238E27FC236}">
                        <a16:creationId xmlns:a16="http://schemas.microsoft.com/office/drawing/2014/main" id="{92D5D104-C10E-92AD-DE80-328379E96D5A}"/>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08" name="Tekstfelt 2107">
                    <a:extLst>
                      <a:ext uri="{FF2B5EF4-FFF2-40B4-BE49-F238E27FC236}">
                        <a16:creationId xmlns:a16="http://schemas.microsoft.com/office/drawing/2014/main" id="{D6420CBD-2D9F-258C-6AB7-1DD67534307F}"/>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09" name="Tekstfelt 2108">
                    <a:extLst>
                      <a:ext uri="{FF2B5EF4-FFF2-40B4-BE49-F238E27FC236}">
                        <a16:creationId xmlns:a16="http://schemas.microsoft.com/office/drawing/2014/main" id="{9FB865A9-E55D-FA77-298D-B530B7488C06}"/>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10" name="Tekstfelt 2109">
                    <a:extLst>
                      <a:ext uri="{FF2B5EF4-FFF2-40B4-BE49-F238E27FC236}">
                        <a16:creationId xmlns:a16="http://schemas.microsoft.com/office/drawing/2014/main" id="{232669E2-A384-A7C2-3673-871FDD68F0AA}"/>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11" name="Tekstfelt 2110">
                    <a:extLst>
                      <a:ext uri="{FF2B5EF4-FFF2-40B4-BE49-F238E27FC236}">
                        <a16:creationId xmlns:a16="http://schemas.microsoft.com/office/drawing/2014/main" id="{82E408B8-2C53-9A98-2DE2-009B5DB4384A}"/>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12" name="Tekstfelt 2111">
                    <a:extLst>
                      <a:ext uri="{FF2B5EF4-FFF2-40B4-BE49-F238E27FC236}">
                        <a16:creationId xmlns:a16="http://schemas.microsoft.com/office/drawing/2014/main" id="{9CF10EB7-F739-7ED1-EF12-BC82C1C8A991}"/>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13" name="Tekstfelt 2112">
                    <a:extLst>
                      <a:ext uri="{FF2B5EF4-FFF2-40B4-BE49-F238E27FC236}">
                        <a16:creationId xmlns:a16="http://schemas.microsoft.com/office/drawing/2014/main" id="{0CA68BA6-E0C8-CCB8-2232-B256209F2FB8}"/>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14" name="Tekstfelt 2113">
                    <a:extLst>
                      <a:ext uri="{FF2B5EF4-FFF2-40B4-BE49-F238E27FC236}">
                        <a16:creationId xmlns:a16="http://schemas.microsoft.com/office/drawing/2014/main" id="{1B8822FC-E97D-0AA0-0016-69774E639E0F}"/>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15" name="Tekstfelt 2114">
                    <a:extLst>
                      <a:ext uri="{FF2B5EF4-FFF2-40B4-BE49-F238E27FC236}">
                        <a16:creationId xmlns:a16="http://schemas.microsoft.com/office/drawing/2014/main" id="{8E6530B9-D7E7-ED3C-B0FE-849625843AB1}"/>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16" name="Tekstfelt 2115">
                    <a:extLst>
                      <a:ext uri="{FF2B5EF4-FFF2-40B4-BE49-F238E27FC236}">
                        <a16:creationId xmlns:a16="http://schemas.microsoft.com/office/drawing/2014/main" id="{4D3A54BB-A499-9AFD-A5B9-A684CE7F6E89}"/>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17" name="Tekstfelt 2116">
                    <a:extLst>
                      <a:ext uri="{FF2B5EF4-FFF2-40B4-BE49-F238E27FC236}">
                        <a16:creationId xmlns:a16="http://schemas.microsoft.com/office/drawing/2014/main" id="{688E2E27-F8DA-4567-3A13-A53007F8779D}"/>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18" name="Tekstfelt 2117">
                    <a:extLst>
                      <a:ext uri="{FF2B5EF4-FFF2-40B4-BE49-F238E27FC236}">
                        <a16:creationId xmlns:a16="http://schemas.microsoft.com/office/drawing/2014/main" id="{5AC8D937-9025-4EBB-F112-09A39E137F5A}"/>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19" name="Tekstfelt 2118">
                    <a:extLst>
                      <a:ext uri="{FF2B5EF4-FFF2-40B4-BE49-F238E27FC236}">
                        <a16:creationId xmlns:a16="http://schemas.microsoft.com/office/drawing/2014/main" id="{AD8FA034-F5DD-5B7A-896B-C84667BAEBE9}"/>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20" name="Tekstfelt 2119">
                    <a:extLst>
                      <a:ext uri="{FF2B5EF4-FFF2-40B4-BE49-F238E27FC236}">
                        <a16:creationId xmlns:a16="http://schemas.microsoft.com/office/drawing/2014/main" id="{1CEED9C0-FC7D-DCC0-75FF-326B3D93762C}"/>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21" name="Tekstfelt 2120">
                    <a:extLst>
                      <a:ext uri="{FF2B5EF4-FFF2-40B4-BE49-F238E27FC236}">
                        <a16:creationId xmlns:a16="http://schemas.microsoft.com/office/drawing/2014/main" id="{3380C386-D8D0-012F-AB0A-1085123177CD}"/>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22" name="Tekstfelt 2121">
                    <a:extLst>
                      <a:ext uri="{FF2B5EF4-FFF2-40B4-BE49-F238E27FC236}">
                        <a16:creationId xmlns:a16="http://schemas.microsoft.com/office/drawing/2014/main" id="{8D6B75BF-6029-CC33-6489-7BC84DEC182A}"/>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23" name="Tekstfelt 2122">
                    <a:extLst>
                      <a:ext uri="{FF2B5EF4-FFF2-40B4-BE49-F238E27FC236}">
                        <a16:creationId xmlns:a16="http://schemas.microsoft.com/office/drawing/2014/main" id="{78FCD5D1-CC7C-435F-7DBE-289C4D7BBBE2}"/>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24" name="Tekstfelt 2123">
                    <a:extLst>
                      <a:ext uri="{FF2B5EF4-FFF2-40B4-BE49-F238E27FC236}">
                        <a16:creationId xmlns:a16="http://schemas.microsoft.com/office/drawing/2014/main" id="{2DA1592C-B4D5-9AC9-9B0E-612026933183}"/>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25" name="Tekstfelt 2124">
                    <a:extLst>
                      <a:ext uri="{FF2B5EF4-FFF2-40B4-BE49-F238E27FC236}">
                        <a16:creationId xmlns:a16="http://schemas.microsoft.com/office/drawing/2014/main" id="{B5EDF5C6-3334-CF5E-EA08-05C9EFED465F}"/>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26" name="Tekstfelt 2125">
                    <a:extLst>
                      <a:ext uri="{FF2B5EF4-FFF2-40B4-BE49-F238E27FC236}">
                        <a16:creationId xmlns:a16="http://schemas.microsoft.com/office/drawing/2014/main" id="{22092547-EEB8-AC0D-0BE7-0A8F84A04BF4}"/>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91" name="Tekstfelt 2090">
                  <a:extLst>
                    <a:ext uri="{FF2B5EF4-FFF2-40B4-BE49-F238E27FC236}">
                      <a16:creationId xmlns:a16="http://schemas.microsoft.com/office/drawing/2014/main" id="{22BC7C92-776F-B879-8C75-B9498B912D5D}"/>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92" name="Tekstfelt 2091">
                  <a:extLst>
                    <a:ext uri="{FF2B5EF4-FFF2-40B4-BE49-F238E27FC236}">
                      <a16:creationId xmlns:a16="http://schemas.microsoft.com/office/drawing/2014/main" id="{88A09D79-3CAA-2B5D-210B-078C470F52B7}"/>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93" name="Tekstfelt 2092">
                  <a:extLst>
                    <a:ext uri="{FF2B5EF4-FFF2-40B4-BE49-F238E27FC236}">
                      <a16:creationId xmlns:a16="http://schemas.microsoft.com/office/drawing/2014/main" id="{1CB27AD1-CE39-FFD6-5A06-825DD7D9C776}"/>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0" name="Gruppe 1829">
                <a:extLst>
                  <a:ext uri="{FF2B5EF4-FFF2-40B4-BE49-F238E27FC236}">
                    <a16:creationId xmlns:a16="http://schemas.microsoft.com/office/drawing/2014/main" id="{4B4AE2CA-698C-500F-43DD-C06B8EE9E86C}"/>
                  </a:ext>
                </a:extLst>
              </p:cNvPr>
              <p:cNvGrpSpPr/>
              <p:nvPr/>
            </p:nvGrpSpPr>
            <p:grpSpPr>
              <a:xfrm>
                <a:off x="2466124" y="1032948"/>
                <a:ext cx="641389" cy="5216305"/>
                <a:chOff x="2892468" y="1032983"/>
                <a:chExt cx="641389" cy="5216305"/>
              </a:xfrm>
            </p:grpSpPr>
            <p:grpSp>
              <p:nvGrpSpPr>
                <p:cNvPr id="2053" name="Gruppe 2052">
                  <a:extLst>
                    <a:ext uri="{FF2B5EF4-FFF2-40B4-BE49-F238E27FC236}">
                      <a16:creationId xmlns:a16="http://schemas.microsoft.com/office/drawing/2014/main" id="{5B9AFC95-624B-1145-2954-CBA5692D36D1}"/>
                    </a:ext>
                  </a:extLst>
                </p:cNvPr>
                <p:cNvGrpSpPr/>
                <p:nvPr/>
              </p:nvGrpSpPr>
              <p:grpSpPr>
                <a:xfrm>
                  <a:off x="2892468" y="1032983"/>
                  <a:ext cx="641389" cy="5216305"/>
                  <a:chOff x="3475384" y="1188399"/>
                  <a:chExt cx="641389" cy="5216305"/>
                </a:xfrm>
              </p:grpSpPr>
              <p:sp>
                <p:nvSpPr>
                  <p:cNvPr id="2057" name="Tekstfelt 2056">
                    <a:extLst>
                      <a:ext uri="{FF2B5EF4-FFF2-40B4-BE49-F238E27FC236}">
                        <a16:creationId xmlns:a16="http://schemas.microsoft.com/office/drawing/2014/main" id="{3E4E9098-3E2D-BD81-D432-117C6EFDD03A}"/>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58" name="Tekstfelt 2057">
                    <a:extLst>
                      <a:ext uri="{FF2B5EF4-FFF2-40B4-BE49-F238E27FC236}">
                        <a16:creationId xmlns:a16="http://schemas.microsoft.com/office/drawing/2014/main" id="{BBFBC660-6909-498F-C3B7-053D2E4E6FD9}"/>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59" name="Tekstfelt 2058">
                    <a:extLst>
                      <a:ext uri="{FF2B5EF4-FFF2-40B4-BE49-F238E27FC236}">
                        <a16:creationId xmlns:a16="http://schemas.microsoft.com/office/drawing/2014/main" id="{2F62BF6B-9B59-528E-05F4-A4B8B6F3DBAC}"/>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60" name="Tekstfelt 2059">
                    <a:extLst>
                      <a:ext uri="{FF2B5EF4-FFF2-40B4-BE49-F238E27FC236}">
                        <a16:creationId xmlns:a16="http://schemas.microsoft.com/office/drawing/2014/main" id="{75637A44-4D14-CF6E-FA15-BD3E7708226C}"/>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61" name="Tekstfelt 2060">
                    <a:extLst>
                      <a:ext uri="{FF2B5EF4-FFF2-40B4-BE49-F238E27FC236}">
                        <a16:creationId xmlns:a16="http://schemas.microsoft.com/office/drawing/2014/main" id="{16D2B0F9-8026-6B66-91CD-5C066AA57F55}"/>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62" name="Tekstfelt 2061">
                    <a:extLst>
                      <a:ext uri="{FF2B5EF4-FFF2-40B4-BE49-F238E27FC236}">
                        <a16:creationId xmlns:a16="http://schemas.microsoft.com/office/drawing/2014/main" id="{BB3BE9C6-8AF0-A483-68E5-BBFE22501743}"/>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63" name="Tekstfelt 2062">
                    <a:extLst>
                      <a:ext uri="{FF2B5EF4-FFF2-40B4-BE49-F238E27FC236}">
                        <a16:creationId xmlns:a16="http://schemas.microsoft.com/office/drawing/2014/main" id="{A4D851E9-8104-C9CE-7160-D8EF268A3704}"/>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64" name="Tekstfelt 2063">
                    <a:extLst>
                      <a:ext uri="{FF2B5EF4-FFF2-40B4-BE49-F238E27FC236}">
                        <a16:creationId xmlns:a16="http://schemas.microsoft.com/office/drawing/2014/main" id="{7A23505A-0F46-ED14-5317-507D34274EF6}"/>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65" name="Tekstfelt 2064">
                    <a:extLst>
                      <a:ext uri="{FF2B5EF4-FFF2-40B4-BE49-F238E27FC236}">
                        <a16:creationId xmlns:a16="http://schemas.microsoft.com/office/drawing/2014/main" id="{A78EDF8A-80EF-C745-5C24-87DE09E4106F}"/>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66" name="Tekstfelt 2065">
                    <a:extLst>
                      <a:ext uri="{FF2B5EF4-FFF2-40B4-BE49-F238E27FC236}">
                        <a16:creationId xmlns:a16="http://schemas.microsoft.com/office/drawing/2014/main" id="{4B6DA331-DF63-71D5-0032-D04E646F2DF9}"/>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67" name="Tekstfelt 2066">
                    <a:extLst>
                      <a:ext uri="{FF2B5EF4-FFF2-40B4-BE49-F238E27FC236}">
                        <a16:creationId xmlns:a16="http://schemas.microsoft.com/office/drawing/2014/main" id="{8AA22A90-A632-79B1-A778-B1E5A2CE367A}"/>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68" name="Tekstfelt 2067">
                    <a:extLst>
                      <a:ext uri="{FF2B5EF4-FFF2-40B4-BE49-F238E27FC236}">
                        <a16:creationId xmlns:a16="http://schemas.microsoft.com/office/drawing/2014/main" id="{247AF5C2-3A53-72A2-5BE4-3B2FE11BD198}"/>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69" name="Tekstfelt 2068">
                    <a:extLst>
                      <a:ext uri="{FF2B5EF4-FFF2-40B4-BE49-F238E27FC236}">
                        <a16:creationId xmlns:a16="http://schemas.microsoft.com/office/drawing/2014/main" id="{8B8E1B1A-A4A7-8F06-2F8C-96BB9CE4865D}"/>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70" name="Tekstfelt 2069">
                    <a:extLst>
                      <a:ext uri="{FF2B5EF4-FFF2-40B4-BE49-F238E27FC236}">
                        <a16:creationId xmlns:a16="http://schemas.microsoft.com/office/drawing/2014/main" id="{19376B82-7374-7064-A0D3-E4EFD5CD60D3}"/>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71" name="Tekstfelt 2070">
                    <a:extLst>
                      <a:ext uri="{FF2B5EF4-FFF2-40B4-BE49-F238E27FC236}">
                        <a16:creationId xmlns:a16="http://schemas.microsoft.com/office/drawing/2014/main" id="{A0E9D378-F2F4-4615-4D2E-6472A22514B1}"/>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72" name="Tekstfelt 2071">
                    <a:extLst>
                      <a:ext uri="{FF2B5EF4-FFF2-40B4-BE49-F238E27FC236}">
                        <a16:creationId xmlns:a16="http://schemas.microsoft.com/office/drawing/2014/main" id="{87ACDB2A-79D5-6AB5-08BE-9C17EB8AC73D}"/>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73" name="Tekstfelt 2072">
                    <a:extLst>
                      <a:ext uri="{FF2B5EF4-FFF2-40B4-BE49-F238E27FC236}">
                        <a16:creationId xmlns:a16="http://schemas.microsoft.com/office/drawing/2014/main" id="{35CC755A-43A3-DD93-7FEB-2B53B80ACE39}"/>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74" name="Tekstfelt 2073">
                    <a:extLst>
                      <a:ext uri="{FF2B5EF4-FFF2-40B4-BE49-F238E27FC236}">
                        <a16:creationId xmlns:a16="http://schemas.microsoft.com/office/drawing/2014/main" id="{809782B9-9E2D-21F1-36C7-498AEDE3538F}"/>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75" name="Tekstfelt 2074">
                    <a:extLst>
                      <a:ext uri="{FF2B5EF4-FFF2-40B4-BE49-F238E27FC236}">
                        <a16:creationId xmlns:a16="http://schemas.microsoft.com/office/drawing/2014/main" id="{1D8FF225-8875-A40F-A4B7-97664A35E4CC}"/>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76" name="Tekstfelt 2075">
                    <a:extLst>
                      <a:ext uri="{FF2B5EF4-FFF2-40B4-BE49-F238E27FC236}">
                        <a16:creationId xmlns:a16="http://schemas.microsoft.com/office/drawing/2014/main" id="{B43315A5-2C21-12A4-AA01-B52EBA7324C3}"/>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77" name="Tekstfelt 2076">
                    <a:extLst>
                      <a:ext uri="{FF2B5EF4-FFF2-40B4-BE49-F238E27FC236}">
                        <a16:creationId xmlns:a16="http://schemas.microsoft.com/office/drawing/2014/main" id="{0BC058DA-3E2F-5CEF-1FC2-3C486AEA56A7}"/>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78" name="Tekstfelt 2077">
                    <a:extLst>
                      <a:ext uri="{FF2B5EF4-FFF2-40B4-BE49-F238E27FC236}">
                        <a16:creationId xmlns:a16="http://schemas.microsoft.com/office/drawing/2014/main" id="{33EB2440-A87C-2133-10D7-2A5C8CE19E5A}"/>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79" name="Tekstfelt 2078">
                    <a:extLst>
                      <a:ext uri="{FF2B5EF4-FFF2-40B4-BE49-F238E27FC236}">
                        <a16:creationId xmlns:a16="http://schemas.microsoft.com/office/drawing/2014/main" id="{4C1B3B49-38C5-C27C-1A81-888590E517C4}"/>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80" name="Tekstfelt 2079">
                    <a:extLst>
                      <a:ext uri="{FF2B5EF4-FFF2-40B4-BE49-F238E27FC236}">
                        <a16:creationId xmlns:a16="http://schemas.microsoft.com/office/drawing/2014/main" id="{F319CA18-CA63-E180-D016-20E7D57DF7F7}"/>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81" name="Tekstfelt 2080">
                    <a:extLst>
                      <a:ext uri="{FF2B5EF4-FFF2-40B4-BE49-F238E27FC236}">
                        <a16:creationId xmlns:a16="http://schemas.microsoft.com/office/drawing/2014/main" id="{C3085F48-5467-70EC-2BA5-738A340E3E16}"/>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82" name="Tekstfelt 2081">
                    <a:extLst>
                      <a:ext uri="{FF2B5EF4-FFF2-40B4-BE49-F238E27FC236}">
                        <a16:creationId xmlns:a16="http://schemas.microsoft.com/office/drawing/2014/main" id="{F2A19874-93C5-7673-D78B-B20A51B0FE41}"/>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83" name="Tekstfelt 2082">
                    <a:extLst>
                      <a:ext uri="{FF2B5EF4-FFF2-40B4-BE49-F238E27FC236}">
                        <a16:creationId xmlns:a16="http://schemas.microsoft.com/office/drawing/2014/main" id="{67148C25-257A-0012-3FF8-069D6211A66B}"/>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84" name="Tekstfelt 2083">
                    <a:extLst>
                      <a:ext uri="{FF2B5EF4-FFF2-40B4-BE49-F238E27FC236}">
                        <a16:creationId xmlns:a16="http://schemas.microsoft.com/office/drawing/2014/main" id="{5D280AAD-2273-9F56-B611-136A6BFBDE9C}"/>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85" name="Tekstfelt 2084">
                    <a:extLst>
                      <a:ext uri="{FF2B5EF4-FFF2-40B4-BE49-F238E27FC236}">
                        <a16:creationId xmlns:a16="http://schemas.microsoft.com/office/drawing/2014/main" id="{D2AF2F1E-981B-0927-1656-ED484BDB69CD}"/>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86" name="Tekstfelt 2085">
                    <a:extLst>
                      <a:ext uri="{FF2B5EF4-FFF2-40B4-BE49-F238E27FC236}">
                        <a16:creationId xmlns:a16="http://schemas.microsoft.com/office/drawing/2014/main" id="{26EFB99E-516A-56FC-9609-943B90CF6DB3}"/>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87" name="Tekstfelt 2086">
                    <a:extLst>
                      <a:ext uri="{FF2B5EF4-FFF2-40B4-BE49-F238E27FC236}">
                        <a16:creationId xmlns:a16="http://schemas.microsoft.com/office/drawing/2014/main" id="{FB7BE49F-846E-04D2-E66B-767B6DB2B899}"/>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88" name="Tekstfelt 2087">
                    <a:extLst>
                      <a:ext uri="{FF2B5EF4-FFF2-40B4-BE49-F238E27FC236}">
                        <a16:creationId xmlns:a16="http://schemas.microsoft.com/office/drawing/2014/main" id="{47C012D3-AC3E-9ACE-84EA-587722618167}"/>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89" name="Tekstfelt 2088">
                    <a:extLst>
                      <a:ext uri="{FF2B5EF4-FFF2-40B4-BE49-F238E27FC236}">
                        <a16:creationId xmlns:a16="http://schemas.microsoft.com/office/drawing/2014/main" id="{A26083C9-A445-691A-EA7E-8079D76471E1}"/>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54" name="Tekstfelt 2053">
                  <a:extLst>
                    <a:ext uri="{FF2B5EF4-FFF2-40B4-BE49-F238E27FC236}">
                      <a16:creationId xmlns:a16="http://schemas.microsoft.com/office/drawing/2014/main" id="{4250E04A-5EC0-C27F-0C30-1A1F3219FC70}"/>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55" name="Tekstfelt 2054">
                  <a:extLst>
                    <a:ext uri="{FF2B5EF4-FFF2-40B4-BE49-F238E27FC236}">
                      <a16:creationId xmlns:a16="http://schemas.microsoft.com/office/drawing/2014/main" id="{87B3BA31-E06F-B545-2A4C-644CCCCD0368}"/>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56" name="Tekstfelt 2055">
                  <a:extLst>
                    <a:ext uri="{FF2B5EF4-FFF2-40B4-BE49-F238E27FC236}">
                      <a16:creationId xmlns:a16="http://schemas.microsoft.com/office/drawing/2014/main" id="{3DAAF24B-15F3-7019-9472-19CF749A2E76}"/>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1" name="Gruppe 1830">
                <a:extLst>
                  <a:ext uri="{FF2B5EF4-FFF2-40B4-BE49-F238E27FC236}">
                    <a16:creationId xmlns:a16="http://schemas.microsoft.com/office/drawing/2014/main" id="{FE861BF4-EAF2-2057-BDF1-918F55B408C2}"/>
                  </a:ext>
                </a:extLst>
              </p:cNvPr>
              <p:cNvGrpSpPr/>
              <p:nvPr/>
            </p:nvGrpSpPr>
            <p:grpSpPr>
              <a:xfrm>
                <a:off x="2019764" y="1037328"/>
                <a:ext cx="641389" cy="5216305"/>
                <a:chOff x="2892468" y="1032983"/>
                <a:chExt cx="641389" cy="5216305"/>
              </a:xfrm>
            </p:grpSpPr>
            <p:grpSp>
              <p:nvGrpSpPr>
                <p:cNvPr id="2016" name="Gruppe 2015">
                  <a:extLst>
                    <a:ext uri="{FF2B5EF4-FFF2-40B4-BE49-F238E27FC236}">
                      <a16:creationId xmlns:a16="http://schemas.microsoft.com/office/drawing/2014/main" id="{652EE13C-2DCD-41C7-7542-C4DE5F593F58}"/>
                    </a:ext>
                  </a:extLst>
                </p:cNvPr>
                <p:cNvGrpSpPr/>
                <p:nvPr/>
              </p:nvGrpSpPr>
              <p:grpSpPr>
                <a:xfrm>
                  <a:off x="2892468" y="1032983"/>
                  <a:ext cx="641389" cy="5216305"/>
                  <a:chOff x="3475384" y="1188399"/>
                  <a:chExt cx="641389" cy="5216305"/>
                </a:xfrm>
              </p:grpSpPr>
              <p:sp>
                <p:nvSpPr>
                  <p:cNvPr id="2020" name="Tekstfelt 2019">
                    <a:extLst>
                      <a:ext uri="{FF2B5EF4-FFF2-40B4-BE49-F238E27FC236}">
                        <a16:creationId xmlns:a16="http://schemas.microsoft.com/office/drawing/2014/main" id="{56C91ADC-4FEF-54DB-72CE-FDACE7574D31}"/>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21" name="Tekstfelt 2020">
                    <a:extLst>
                      <a:ext uri="{FF2B5EF4-FFF2-40B4-BE49-F238E27FC236}">
                        <a16:creationId xmlns:a16="http://schemas.microsoft.com/office/drawing/2014/main" id="{43416634-DB60-DD5D-0FAF-A6FB846AB3F1}"/>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22" name="Tekstfelt 2021">
                    <a:extLst>
                      <a:ext uri="{FF2B5EF4-FFF2-40B4-BE49-F238E27FC236}">
                        <a16:creationId xmlns:a16="http://schemas.microsoft.com/office/drawing/2014/main" id="{2984F947-B1FE-2035-1E02-A15A63CA5497}"/>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23" name="Tekstfelt 2022">
                    <a:extLst>
                      <a:ext uri="{FF2B5EF4-FFF2-40B4-BE49-F238E27FC236}">
                        <a16:creationId xmlns:a16="http://schemas.microsoft.com/office/drawing/2014/main" id="{1BF005DF-75E2-626C-ABB3-68019E42FB2B}"/>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24" name="Tekstfelt 2023">
                    <a:extLst>
                      <a:ext uri="{FF2B5EF4-FFF2-40B4-BE49-F238E27FC236}">
                        <a16:creationId xmlns:a16="http://schemas.microsoft.com/office/drawing/2014/main" id="{3681DD31-5DF5-DBD6-FAD2-10F8A003C080}"/>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25" name="Tekstfelt 2024">
                    <a:extLst>
                      <a:ext uri="{FF2B5EF4-FFF2-40B4-BE49-F238E27FC236}">
                        <a16:creationId xmlns:a16="http://schemas.microsoft.com/office/drawing/2014/main" id="{C4240415-D38D-A854-712A-99F567214EAD}"/>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26" name="Tekstfelt 2025">
                    <a:extLst>
                      <a:ext uri="{FF2B5EF4-FFF2-40B4-BE49-F238E27FC236}">
                        <a16:creationId xmlns:a16="http://schemas.microsoft.com/office/drawing/2014/main" id="{E287CB11-82D7-722C-82EE-50BD247EBB9E}"/>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27" name="Tekstfelt 2026">
                    <a:extLst>
                      <a:ext uri="{FF2B5EF4-FFF2-40B4-BE49-F238E27FC236}">
                        <a16:creationId xmlns:a16="http://schemas.microsoft.com/office/drawing/2014/main" id="{A8388100-A6CD-8FA2-FCF6-B99ED78414CF}"/>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28" name="Tekstfelt 2027">
                    <a:extLst>
                      <a:ext uri="{FF2B5EF4-FFF2-40B4-BE49-F238E27FC236}">
                        <a16:creationId xmlns:a16="http://schemas.microsoft.com/office/drawing/2014/main" id="{A8D39701-7963-D771-20A7-67077FA546D5}"/>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29" name="Tekstfelt 2028">
                    <a:extLst>
                      <a:ext uri="{FF2B5EF4-FFF2-40B4-BE49-F238E27FC236}">
                        <a16:creationId xmlns:a16="http://schemas.microsoft.com/office/drawing/2014/main" id="{3416C564-75B7-78F1-C6FB-751FA3C011FE}"/>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30" name="Tekstfelt 2029">
                    <a:extLst>
                      <a:ext uri="{FF2B5EF4-FFF2-40B4-BE49-F238E27FC236}">
                        <a16:creationId xmlns:a16="http://schemas.microsoft.com/office/drawing/2014/main" id="{985A0369-CA3A-BB8A-ED28-12EF48BF6F81}"/>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31" name="Tekstfelt 2030">
                    <a:extLst>
                      <a:ext uri="{FF2B5EF4-FFF2-40B4-BE49-F238E27FC236}">
                        <a16:creationId xmlns:a16="http://schemas.microsoft.com/office/drawing/2014/main" id="{75275186-5997-7A1C-B4F6-AB8961535E80}"/>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32" name="Tekstfelt 2031">
                    <a:extLst>
                      <a:ext uri="{FF2B5EF4-FFF2-40B4-BE49-F238E27FC236}">
                        <a16:creationId xmlns:a16="http://schemas.microsoft.com/office/drawing/2014/main" id="{FE685BF8-823D-E079-A0F9-C3DE4F277E59}"/>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33" name="Tekstfelt 2032">
                    <a:extLst>
                      <a:ext uri="{FF2B5EF4-FFF2-40B4-BE49-F238E27FC236}">
                        <a16:creationId xmlns:a16="http://schemas.microsoft.com/office/drawing/2014/main" id="{89EE440B-DB09-A742-D424-1DF0FE421C5D}"/>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34" name="Tekstfelt 2033">
                    <a:extLst>
                      <a:ext uri="{FF2B5EF4-FFF2-40B4-BE49-F238E27FC236}">
                        <a16:creationId xmlns:a16="http://schemas.microsoft.com/office/drawing/2014/main" id="{24D2E0D0-5C7A-2752-84A8-21694E0CA6F2}"/>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35" name="Tekstfelt 2034">
                    <a:extLst>
                      <a:ext uri="{FF2B5EF4-FFF2-40B4-BE49-F238E27FC236}">
                        <a16:creationId xmlns:a16="http://schemas.microsoft.com/office/drawing/2014/main" id="{04604316-C68E-AF76-97F7-EDE44DFBFB00}"/>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36" name="Tekstfelt 2035">
                    <a:extLst>
                      <a:ext uri="{FF2B5EF4-FFF2-40B4-BE49-F238E27FC236}">
                        <a16:creationId xmlns:a16="http://schemas.microsoft.com/office/drawing/2014/main" id="{0D94A8EF-A561-7D5C-CC6C-2F6DF794CFD3}"/>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37" name="Tekstfelt 2036">
                    <a:extLst>
                      <a:ext uri="{FF2B5EF4-FFF2-40B4-BE49-F238E27FC236}">
                        <a16:creationId xmlns:a16="http://schemas.microsoft.com/office/drawing/2014/main" id="{D241D753-A5E0-163C-0240-C22DED15A62D}"/>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38" name="Tekstfelt 2037">
                    <a:extLst>
                      <a:ext uri="{FF2B5EF4-FFF2-40B4-BE49-F238E27FC236}">
                        <a16:creationId xmlns:a16="http://schemas.microsoft.com/office/drawing/2014/main" id="{BD74F431-4C41-2036-510E-DA9AE75CBBA3}"/>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39" name="Tekstfelt 2038">
                    <a:extLst>
                      <a:ext uri="{FF2B5EF4-FFF2-40B4-BE49-F238E27FC236}">
                        <a16:creationId xmlns:a16="http://schemas.microsoft.com/office/drawing/2014/main" id="{973778AB-09E7-F181-4297-2103B928E987}"/>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40" name="Tekstfelt 2039">
                    <a:extLst>
                      <a:ext uri="{FF2B5EF4-FFF2-40B4-BE49-F238E27FC236}">
                        <a16:creationId xmlns:a16="http://schemas.microsoft.com/office/drawing/2014/main" id="{17B8B5E8-36BB-1B55-BFF5-5D7D4D3F77BE}"/>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41" name="Tekstfelt 2040">
                    <a:extLst>
                      <a:ext uri="{FF2B5EF4-FFF2-40B4-BE49-F238E27FC236}">
                        <a16:creationId xmlns:a16="http://schemas.microsoft.com/office/drawing/2014/main" id="{6E71991C-F22E-E906-16BA-7753436F5F87}"/>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42" name="Tekstfelt 2041">
                    <a:extLst>
                      <a:ext uri="{FF2B5EF4-FFF2-40B4-BE49-F238E27FC236}">
                        <a16:creationId xmlns:a16="http://schemas.microsoft.com/office/drawing/2014/main" id="{E2759662-2D52-0548-6623-5B8F365C530A}"/>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43" name="Tekstfelt 2042">
                    <a:extLst>
                      <a:ext uri="{FF2B5EF4-FFF2-40B4-BE49-F238E27FC236}">
                        <a16:creationId xmlns:a16="http://schemas.microsoft.com/office/drawing/2014/main" id="{01270E92-3058-3DDD-F630-DAD07F2993A7}"/>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44" name="Tekstfelt 2043">
                    <a:extLst>
                      <a:ext uri="{FF2B5EF4-FFF2-40B4-BE49-F238E27FC236}">
                        <a16:creationId xmlns:a16="http://schemas.microsoft.com/office/drawing/2014/main" id="{8AB562BD-E0D7-6B24-5F4E-1A042CEC370B}"/>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45" name="Tekstfelt 2044">
                    <a:extLst>
                      <a:ext uri="{FF2B5EF4-FFF2-40B4-BE49-F238E27FC236}">
                        <a16:creationId xmlns:a16="http://schemas.microsoft.com/office/drawing/2014/main" id="{85C459E7-A076-4BA3-BD68-32C725ABBADA}"/>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46" name="Tekstfelt 2045">
                    <a:extLst>
                      <a:ext uri="{FF2B5EF4-FFF2-40B4-BE49-F238E27FC236}">
                        <a16:creationId xmlns:a16="http://schemas.microsoft.com/office/drawing/2014/main" id="{06CABE62-9A56-06AB-29FF-B04836BEEFA3}"/>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47" name="Tekstfelt 2046">
                    <a:extLst>
                      <a:ext uri="{FF2B5EF4-FFF2-40B4-BE49-F238E27FC236}">
                        <a16:creationId xmlns:a16="http://schemas.microsoft.com/office/drawing/2014/main" id="{39DF4766-55DA-EEEE-6A0B-3C891B4AE288}"/>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48" name="Tekstfelt 2047">
                    <a:extLst>
                      <a:ext uri="{FF2B5EF4-FFF2-40B4-BE49-F238E27FC236}">
                        <a16:creationId xmlns:a16="http://schemas.microsoft.com/office/drawing/2014/main" id="{4E4E1D27-DFDA-58E1-EBFC-6806140C94CD}"/>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49" name="Tekstfelt 2048">
                    <a:extLst>
                      <a:ext uri="{FF2B5EF4-FFF2-40B4-BE49-F238E27FC236}">
                        <a16:creationId xmlns:a16="http://schemas.microsoft.com/office/drawing/2014/main" id="{D4A8CDA9-EE04-9A7D-F5F3-EB4040682FF3}"/>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50" name="Tekstfelt 2049">
                    <a:extLst>
                      <a:ext uri="{FF2B5EF4-FFF2-40B4-BE49-F238E27FC236}">
                        <a16:creationId xmlns:a16="http://schemas.microsoft.com/office/drawing/2014/main" id="{2F2759FC-1630-01CB-4B92-C1B8EC8E13ED}"/>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51" name="Tekstfelt 2050">
                    <a:extLst>
                      <a:ext uri="{FF2B5EF4-FFF2-40B4-BE49-F238E27FC236}">
                        <a16:creationId xmlns:a16="http://schemas.microsoft.com/office/drawing/2014/main" id="{79A0303F-6927-8875-2FC1-1FD8E9CDBFE8}"/>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52" name="Tekstfelt 2051">
                    <a:extLst>
                      <a:ext uri="{FF2B5EF4-FFF2-40B4-BE49-F238E27FC236}">
                        <a16:creationId xmlns:a16="http://schemas.microsoft.com/office/drawing/2014/main" id="{30024AFA-F09C-BA3F-DB19-5AF41251635F}"/>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17" name="Tekstfelt 2016">
                  <a:extLst>
                    <a:ext uri="{FF2B5EF4-FFF2-40B4-BE49-F238E27FC236}">
                      <a16:creationId xmlns:a16="http://schemas.microsoft.com/office/drawing/2014/main" id="{D05968C8-2AFA-1664-38F2-4D735904B4C8}"/>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18" name="Tekstfelt 2017">
                  <a:extLst>
                    <a:ext uri="{FF2B5EF4-FFF2-40B4-BE49-F238E27FC236}">
                      <a16:creationId xmlns:a16="http://schemas.microsoft.com/office/drawing/2014/main" id="{4EBE79B6-ACF7-2DE3-0E3D-ADFA1C02E0D6}"/>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19" name="Tekstfelt 2018">
                  <a:extLst>
                    <a:ext uri="{FF2B5EF4-FFF2-40B4-BE49-F238E27FC236}">
                      <a16:creationId xmlns:a16="http://schemas.microsoft.com/office/drawing/2014/main" id="{2F8C9F00-B9DE-80A7-779E-3D44334888DA}"/>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2" name="Gruppe 1831">
                <a:extLst>
                  <a:ext uri="{FF2B5EF4-FFF2-40B4-BE49-F238E27FC236}">
                    <a16:creationId xmlns:a16="http://schemas.microsoft.com/office/drawing/2014/main" id="{278DFB7D-C823-7FD3-F2B7-67B87296AD8E}"/>
                  </a:ext>
                </a:extLst>
              </p:cNvPr>
              <p:cNvGrpSpPr/>
              <p:nvPr/>
            </p:nvGrpSpPr>
            <p:grpSpPr>
              <a:xfrm>
                <a:off x="1592543" y="1041111"/>
                <a:ext cx="641389" cy="5216305"/>
                <a:chOff x="2892468" y="1032983"/>
                <a:chExt cx="641389" cy="5216305"/>
              </a:xfrm>
            </p:grpSpPr>
            <p:grpSp>
              <p:nvGrpSpPr>
                <p:cNvPr id="1979" name="Gruppe 1978">
                  <a:extLst>
                    <a:ext uri="{FF2B5EF4-FFF2-40B4-BE49-F238E27FC236}">
                      <a16:creationId xmlns:a16="http://schemas.microsoft.com/office/drawing/2014/main" id="{5FF000CD-3A49-F9D8-9067-8AFB1E0FCB55}"/>
                    </a:ext>
                  </a:extLst>
                </p:cNvPr>
                <p:cNvGrpSpPr/>
                <p:nvPr/>
              </p:nvGrpSpPr>
              <p:grpSpPr>
                <a:xfrm>
                  <a:off x="2892468" y="1032983"/>
                  <a:ext cx="641389" cy="5216305"/>
                  <a:chOff x="3475384" y="1188399"/>
                  <a:chExt cx="641389" cy="5216305"/>
                </a:xfrm>
              </p:grpSpPr>
              <p:sp>
                <p:nvSpPr>
                  <p:cNvPr id="1983" name="Tekstfelt 1982">
                    <a:extLst>
                      <a:ext uri="{FF2B5EF4-FFF2-40B4-BE49-F238E27FC236}">
                        <a16:creationId xmlns:a16="http://schemas.microsoft.com/office/drawing/2014/main" id="{827198D9-DEF7-F7C6-CB0D-23425B5ECB30}"/>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84" name="Tekstfelt 1983">
                    <a:extLst>
                      <a:ext uri="{FF2B5EF4-FFF2-40B4-BE49-F238E27FC236}">
                        <a16:creationId xmlns:a16="http://schemas.microsoft.com/office/drawing/2014/main" id="{003EA3C0-2F15-6205-F156-0B78F4B063EC}"/>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85" name="Tekstfelt 1984">
                    <a:extLst>
                      <a:ext uri="{FF2B5EF4-FFF2-40B4-BE49-F238E27FC236}">
                        <a16:creationId xmlns:a16="http://schemas.microsoft.com/office/drawing/2014/main" id="{FAF30058-CD65-F9ED-8E49-43DC07CC7BD4}"/>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86" name="Tekstfelt 1985">
                    <a:extLst>
                      <a:ext uri="{FF2B5EF4-FFF2-40B4-BE49-F238E27FC236}">
                        <a16:creationId xmlns:a16="http://schemas.microsoft.com/office/drawing/2014/main" id="{612F9FC5-BC2D-B00B-4CDF-9CBFAD48A1E5}"/>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87" name="Tekstfelt 1986">
                    <a:extLst>
                      <a:ext uri="{FF2B5EF4-FFF2-40B4-BE49-F238E27FC236}">
                        <a16:creationId xmlns:a16="http://schemas.microsoft.com/office/drawing/2014/main" id="{EE345664-CDC8-8034-2B1C-E626B0EC516F}"/>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88" name="Tekstfelt 1987">
                    <a:extLst>
                      <a:ext uri="{FF2B5EF4-FFF2-40B4-BE49-F238E27FC236}">
                        <a16:creationId xmlns:a16="http://schemas.microsoft.com/office/drawing/2014/main" id="{B7733FCE-A0A9-479B-7223-26C80828FAFC}"/>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89" name="Tekstfelt 1988">
                    <a:extLst>
                      <a:ext uri="{FF2B5EF4-FFF2-40B4-BE49-F238E27FC236}">
                        <a16:creationId xmlns:a16="http://schemas.microsoft.com/office/drawing/2014/main" id="{84F19CCD-2DDD-36D3-E265-C06A6BAC11BC}"/>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90" name="Tekstfelt 1989">
                    <a:extLst>
                      <a:ext uri="{FF2B5EF4-FFF2-40B4-BE49-F238E27FC236}">
                        <a16:creationId xmlns:a16="http://schemas.microsoft.com/office/drawing/2014/main" id="{8988B30B-FAC8-5DD5-68CF-F51B1A205C96}"/>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91" name="Tekstfelt 1990">
                    <a:extLst>
                      <a:ext uri="{FF2B5EF4-FFF2-40B4-BE49-F238E27FC236}">
                        <a16:creationId xmlns:a16="http://schemas.microsoft.com/office/drawing/2014/main" id="{3313C727-4701-7C49-5C5A-3800872340D5}"/>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92" name="Tekstfelt 1991">
                    <a:extLst>
                      <a:ext uri="{FF2B5EF4-FFF2-40B4-BE49-F238E27FC236}">
                        <a16:creationId xmlns:a16="http://schemas.microsoft.com/office/drawing/2014/main" id="{2839354F-A1D1-8FC0-FF6C-0823CEE2980B}"/>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93" name="Tekstfelt 1992">
                    <a:extLst>
                      <a:ext uri="{FF2B5EF4-FFF2-40B4-BE49-F238E27FC236}">
                        <a16:creationId xmlns:a16="http://schemas.microsoft.com/office/drawing/2014/main" id="{9AC8EFB2-901F-5E55-26B2-22C7122AC01D}"/>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94" name="Tekstfelt 1993">
                    <a:extLst>
                      <a:ext uri="{FF2B5EF4-FFF2-40B4-BE49-F238E27FC236}">
                        <a16:creationId xmlns:a16="http://schemas.microsoft.com/office/drawing/2014/main" id="{077E5F74-72BF-A12B-CC16-39387312FC30}"/>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95" name="Tekstfelt 1994">
                    <a:extLst>
                      <a:ext uri="{FF2B5EF4-FFF2-40B4-BE49-F238E27FC236}">
                        <a16:creationId xmlns:a16="http://schemas.microsoft.com/office/drawing/2014/main" id="{200CF852-58A1-027E-1CB5-61E822EEFF50}"/>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96" name="Tekstfelt 1995">
                    <a:extLst>
                      <a:ext uri="{FF2B5EF4-FFF2-40B4-BE49-F238E27FC236}">
                        <a16:creationId xmlns:a16="http://schemas.microsoft.com/office/drawing/2014/main" id="{C72835C0-9436-8050-09B9-9078358F50B6}"/>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97" name="Tekstfelt 1996">
                    <a:extLst>
                      <a:ext uri="{FF2B5EF4-FFF2-40B4-BE49-F238E27FC236}">
                        <a16:creationId xmlns:a16="http://schemas.microsoft.com/office/drawing/2014/main" id="{54C2D742-4E79-6D1B-0B84-35F009A6AD56}"/>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98" name="Tekstfelt 1997">
                    <a:extLst>
                      <a:ext uri="{FF2B5EF4-FFF2-40B4-BE49-F238E27FC236}">
                        <a16:creationId xmlns:a16="http://schemas.microsoft.com/office/drawing/2014/main" id="{9A1982AB-F261-390F-8203-541C46412757}"/>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99" name="Tekstfelt 1998">
                    <a:extLst>
                      <a:ext uri="{FF2B5EF4-FFF2-40B4-BE49-F238E27FC236}">
                        <a16:creationId xmlns:a16="http://schemas.microsoft.com/office/drawing/2014/main" id="{EB55B370-2538-8A04-7385-0CD0A42661B8}"/>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00" name="Tekstfelt 1999">
                    <a:extLst>
                      <a:ext uri="{FF2B5EF4-FFF2-40B4-BE49-F238E27FC236}">
                        <a16:creationId xmlns:a16="http://schemas.microsoft.com/office/drawing/2014/main" id="{C0AB86E0-9403-EC22-0F3B-D4A7CEC86D31}"/>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01" name="Tekstfelt 2000">
                    <a:extLst>
                      <a:ext uri="{FF2B5EF4-FFF2-40B4-BE49-F238E27FC236}">
                        <a16:creationId xmlns:a16="http://schemas.microsoft.com/office/drawing/2014/main" id="{3183F5DD-B7B5-3773-C577-4F72BFCD8730}"/>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02" name="Tekstfelt 2001">
                    <a:extLst>
                      <a:ext uri="{FF2B5EF4-FFF2-40B4-BE49-F238E27FC236}">
                        <a16:creationId xmlns:a16="http://schemas.microsoft.com/office/drawing/2014/main" id="{21093144-823F-EAB9-E150-069F2A11C371}"/>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03" name="Tekstfelt 2002">
                    <a:extLst>
                      <a:ext uri="{FF2B5EF4-FFF2-40B4-BE49-F238E27FC236}">
                        <a16:creationId xmlns:a16="http://schemas.microsoft.com/office/drawing/2014/main" id="{D6F202C2-11A2-BB89-50D9-906164704648}"/>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04" name="Tekstfelt 2003">
                    <a:extLst>
                      <a:ext uri="{FF2B5EF4-FFF2-40B4-BE49-F238E27FC236}">
                        <a16:creationId xmlns:a16="http://schemas.microsoft.com/office/drawing/2014/main" id="{F131F563-B530-F811-90B3-C6F889375770}"/>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05" name="Tekstfelt 2004">
                    <a:extLst>
                      <a:ext uri="{FF2B5EF4-FFF2-40B4-BE49-F238E27FC236}">
                        <a16:creationId xmlns:a16="http://schemas.microsoft.com/office/drawing/2014/main" id="{AD91AFFD-46DB-3FA7-6B9B-6E40B4BF163F}"/>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06" name="Tekstfelt 2005">
                    <a:extLst>
                      <a:ext uri="{FF2B5EF4-FFF2-40B4-BE49-F238E27FC236}">
                        <a16:creationId xmlns:a16="http://schemas.microsoft.com/office/drawing/2014/main" id="{5B358BBC-75F8-1F3C-4B10-FBE5B995B119}"/>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07" name="Tekstfelt 2006">
                    <a:extLst>
                      <a:ext uri="{FF2B5EF4-FFF2-40B4-BE49-F238E27FC236}">
                        <a16:creationId xmlns:a16="http://schemas.microsoft.com/office/drawing/2014/main" id="{A61E4BD3-7DFF-3E08-7CE8-BEA52A5E6984}"/>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08" name="Tekstfelt 2007">
                    <a:extLst>
                      <a:ext uri="{FF2B5EF4-FFF2-40B4-BE49-F238E27FC236}">
                        <a16:creationId xmlns:a16="http://schemas.microsoft.com/office/drawing/2014/main" id="{91ACF9DE-DDC0-2B37-05C8-0DCC35F5CFB2}"/>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09" name="Tekstfelt 2008">
                    <a:extLst>
                      <a:ext uri="{FF2B5EF4-FFF2-40B4-BE49-F238E27FC236}">
                        <a16:creationId xmlns:a16="http://schemas.microsoft.com/office/drawing/2014/main" id="{E1D67209-679D-FE7C-ABD2-DB1362EBB4BA}"/>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10" name="Tekstfelt 2009">
                    <a:extLst>
                      <a:ext uri="{FF2B5EF4-FFF2-40B4-BE49-F238E27FC236}">
                        <a16:creationId xmlns:a16="http://schemas.microsoft.com/office/drawing/2014/main" id="{226CD037-5C5E-E141-8660-A551A98B681F}"/>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11" name="Tekstfelt 2010">
                    <a:extLst>
                      <a:ext uri="{FF2B5EF4-FFF2-40B4-BE49-F238E27FC236}">
                        <a16:creationId xmlns:a16="http://schemas.microsoft.com/office/drawing/2014/main" id="{8D7287C2-0A2D-681B-6F6A-ED11C357131D}"/>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12" name="Tekstfelt 2011">
                    <a:extLst>
                      <a:ext uri="{FF2B5EF4-FFF2-40B4-BE49-F238E27FC236}">
                        <a16:creationId xmlns:a16="http://schemas.microsoft.com/office/drawing/2014/main" id="{9B54D9D0-CE9C-46F6-FEDC-CA22902776C0}"/>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13" name="Tekstfelt 2012">
                    <a:extLst>
                      <a:ext uri="{FF2B5EF4-FFF2-40B4-BE49-F238E27FC236}">
                        <a16:creationId xmlns:a16="http://schemas.microsoft.com/office/drawing/2014/main" id="{7DE9D8C8-5983-D323-2D7D-5675736985E0}"/>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14" name="Tekstfelt 2013">
                    <a:extLst>
                      <a:ext uri="{FF2B5EF4-FFF2-40B4-BE49-F238E27FC236}">
                        <a16:creationId xmlns:a16="http://schemas.microsoft.com/office/drawing/2014/main" id="{1F72F190-9D12-E7D9-3661-D6CDAAF42A30}"/>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15" name="Tekstfelt 2014">
                    <a:extLst>
                      <a:ext uri="{FF2B5EF4-FFF2-40B4-BE49-F238E27FC236}">
                        <a16:creationId xmlns:a16="http://schemas.microsoft.com/office/drawing/2014/main" id="{189FE306-2EB1-A697-E17E-B50B6A01D8D9}"/>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80" name="Tekstfelt 1979">
                  <a:extLst>
                    <a:ext uri="{FF2B5EF4-FFF2-40B4-BE49-F238E27FC236}">
                      <a16:creationId xmlns:a16="http://schemas.microsoft.com/office/drawing/2014/main" id="{6E5CFF8A-8291-F1F8-8EA4-0C12F379D34E}"/>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81" name="Tekstfelt 1980">
                  <a:extLst>
                    <a:ext uri="{FF2B5EF4-FFF2-40B4-BE49-F238E27FC236}">
                      <a16:creationId xmlns:a16="http://schemas.microsoft.com/office/drawing/2014/main" id="{F0A42F88-6A5D-26B3-B75D-68502ED2FF59}"/>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82" name="Tekstfelt 1981">
                  <a:extLst>
                    <a:ext uri="{FF2B5EF4-FFF2-40B4-BE49-F238E27FC236}">
                      <a16:creationId xmlns:a16="http://schemas.microsoft.com/office/drawing/2014/main" id="{FDAFB65A-EFB1-A5D7-F5F5-C32EBF292594}"/>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3" name="Gruppe 1832">
                <a:extLst>
                  <a:ext uri="{FF2B5EF4-FFF2-40B4-BE49-F238E27FC236}">
                    <a16:creationId xmlns:a16="http://schemas.microsoft.com/office/drawing/2014/main" id="{6190881A-F1DE-A9DD-B972-94146473095D}"/>
                  </a:ext>
                </a:extLst>
              </p:cNvPr>
              <p:cNvGrpSpPr/>
              <p:nvPr/>
            </p:nvGrpSpPr>
            <p:grpSpPr>
              <a:xfrm>
                <a:off x="1159795" y="1034606"/>
                <a:ext cx="641389" cy="5216305"/>
                <a:chOff x="2892468" y="1032983"/>
                <a:chExt cx="641389" cy="5216305"/>
              </a:xfrm>
            </p:grpSpPr>
            <p:grpSp>
              <p:nvGrpSpPr>
                <p:cNvPr id="1942" name="Gruppe 1941">
                  <a:extLst>
                    <a:ext uri="{FF2B5EF4-FFF2-40B4-BE49-F238E27FC236}">
                      <a16:creationId xmlns:a16="http://schemas.microsoft.com/office/drawing/2014/main" id="{81B35854-8FF9-9F8F-D451-B8638A7CAC9C}"/>
                    </a:ext>
                  </a:extLst>
                </p:cNvPr>
                <p:cNvGrpSpPr/>
                <p:nvPr/>
              </p:nvGrpSpPr>
              <p:grpSpPr>
                <a:xfrm>
                  <a:off x="2892468" y="1032983"/>
                  <a:ext cx="641389" cy="5216305"/>
                  <a:chOff x="3475384" y="1188399"/>
                  <a:chExt cx="641389" cy="5216305"/>
                </a:xfrm>
              </p:grpSpPr>
              <p:sp>
                <p:nvSpPr>
                  <p:cNvPr id="1946" name="Tekstfelt 1945">
                    <a:extLst>
                      <a:ext uri="{FF2B5EF4-FFF2-40B4-BE49-F238E27FC236}">
                        <a16:creationId xmlns:a16="http://schemas.microsoft.com/office/drawing/2014/main" id="{805868F0-FC59-7D09-EC20-BA6B3CDA8415}"/>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47" name="Tekstfelt 1946">
                    <a:extLst>
                      <a:ext uri="{FF2B5EF4-FFF2-40B4-BE49-F238E27FC236}">
                        <a16:creationId xmlns:a16="http://schemas.microsoft.com/office/drawing/2014/main" id="{C3B47281-ABC6-7243-1E33-8F1E80354593}"/>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48" name="Tekstfelt 1947">
                    <a:extLst>
                      <a:ext uri="{FF2B5EF4-FFF2-40B4-BE49-F238E27FC236}">
                        <a16:creationId xmlns:a16="http://schemas.microsoft.com/office/drawing/2014/main" id="{B20EF82F-B2D0-F484-B3FF-E2805D36930C}"/>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49" name="Tekstfelt 1948">
                    <a:extLst>
                      <a:ext uri="{FF2B5EF4-FFF2-40B4-BE49-F238E27FC236}">
                        <a16:creationId xmlns:a16="http://schemas.microsoft.com/office/drawing/2014/main" id="{FF113B3A-C2F9-B0BA-E99B-17F177D59D64}"/>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50" name="Tekstfelt 1949">
                    <a:extLst>
                      <a:ext uri="{FF2B5EF4-FFF2-40B4-BE49-F238E27FC236}">
                        <a16:creationId xmlns:a16="http://schemas.microsoft.com/office/drawing/2014/main" id="{AF79A61D-5A0D-5A30-6D71-CD0794F220A9}"/>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51" name="Tekstfelt 1950">
                    <a:extLst>
                      <a:ext uri="{FF2B5EF4-FFF2-40B4-BE49-F238E27FC236}">
                        <a16:creationId xmlns:a16="http://schemas.microsoft.com/office/drawing/2014/main" id="{B9356968-D06D-BBE1-FE11-291AEC3D0EE9}"/>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52" name="Tekstfelt 1951">
                    <a:extLst>
                      <a:ext uri="{FF2B5EF4-FFF2-40B4-BE49-F238E27FC236}">
                        <a16:creationId xmlns:a16="http://schemas.microsoft.com/office/drawing/2014/main" id="{A5B2BE27-2A60-9D28-D26C-CDF969784AAF}"/>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53" name="Tekstfelt 1952">
                    <a:extLst>
                      <a:ext uri="{FF2B5EF4-FFF2-40B4-BE49-F238E27FC236}">
                        <a16:creationId xmlns:a16="http://schemas.microsoft.com/office/drawing/2014/main" id="{9DD30564-A9E5-B96E-298E-2AFE617E94E2}"/>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54" name="Tekstfelt 1953">
                    <a:extLst>
                      <a:ext uri="{FF2B5EF4-FFF2-40B4-BE49-F238E27FC236}">
                        <a16:creationId xmlns:a16="http://schemas.microsoft.com/office/drawing/2014/main" id="{9949A567-DE67-5D66-D1AB-338AD856B9D1}"/>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55" name="Tekstfelt 1954">
                    <a:extLst>
                      <a:ext uri="{FF2B5EF4-FFF2-40B4-BE49-F238E27FC236}">
                        <a16:creationId xmlns:a16="http://schemas.microsoft.com/office/drawing/2014/main" id="{BA319FDE-7EC9-001F-39E7-F60D118EBB43}"/>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56" name="Tekstfelt 1955">
                    <a:extLst>
                      <a:ext uri="{FF2B5EF4-FFF2-40B4-BE49-F238E27FC236}">
                        <a16:creationId xmlns:a16="http://schemas.microsoft.com/office/drawing/2014/main" id="{CBA3FBC6-FC76-7E90-1285-17650E804EC7}"/>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57" name="Tekstfelt 1956">
                    <a:extLst>
                      <a:ext uri="{FF2B5EF4-FFF2-40B4-BE49-F238E27FC236}">
                        <a16:creationId xmlns:a16="http://schemas.microsoft.com/office/drawing/2014/main" id="{F0FD0541-3E4E-6A42-8707-0F2C8CD7FC9E}"/>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58" name="Tekstfelt 1957">
                    <a:extLst>
                      <a:ext uri="{FF2B5EF4-FFF2-40B4-BE49-F238E27FC236}">
                        <a16:creationId xmlns:a16="http://schemas.microsoft.com/office/drawing/2014/main" id="{81D70C6A-11C4-FF33-3336-649BADD0483A}"/>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59" name="Tekstfelt 1958">
                    <a:extLst>
                      <a:ext uri="{FF2B5EF4-FFF2-40B4-BE49-F238E27FC236}">
                        <a16:creationId xmlns:a16="http://schemas.microsoft.com/office/drawing/2014/main" id="{7487E1CC-2881-5960-FBB5-484CBEA6DB72}"/>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60" name="Tekstfelt 1959">
                    <a:extLst>
                      <a:ext uri="{FF2B5EF4-FFF2-40B4-BE49-F238E27FC236}">
                        <a16:creationId xmlns:a16="http://schemas.microsoft.com/office/drawing/2014/main" id="{766F3606-A778-CBC9-3CFB-712FE7ADE505}"/>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61" name="Tekstfelt 1960">
                    <a:extLst>
                      <a:ext uri="{FF2B5EF4-FFF2-40B4-BE49-F238E27FC236}">
                        <a16:creationId xmlns:a16="http://schemas.microsoft.com/office/drawing/2014/main" id="{07E569EC-91A4-5235-3D58-4A7913FB2345}"/>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62" name="Tekstfelt 1961">
                    <a:extLst>
                      <a:ext uri="{FF2B5EF4-FFF2-40B4-BE49-F238E27FC236}">
                        <a16:creationId xmlns:a16="http://schemas.microsoft.com/office/drawing/2014/main" id="{CC95DEC9-109A-8F35-C8EB-15426C558AE9}"/>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63" name="Tekstfelt 1962">
                    <a:extLst>
                      <a:ext uri="{FF2B5EF4-FFF2-40B4-BE49-F238E27FC236}">
                        <a16:creationId xmlns:a16="http://schemas.microsoft.com/office/drawing/2014/main" id="{E238F45C-C3A9-D921-53C9-B11CC549B2CC}"/>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64" name="Tekstfelt 1963">
                    <a:extLst>
                      <a:ext uri="{FF2B5EF4-FFF2-40B4-BE49-F238E27FC236}">
                        <a16:creationId xmlns:a16="http://schemas.microsoft.com/office/drawing/2014/main" id="{5139610D-765F-07DD-09FF-356B6EA47348}"/>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65" name="Tekstfelt 1964">
                    <a:extLst>
                      <a:ext uri="{FF2B5EF4-FFF2-40B4-BE49-F238E27FC236}">
                        <a16:creationId xmlns:a16="http://schemas.microsoft.com/office/drawing/2014/main" id="{C6306A5C-41A1-1427-1FE2-10B39DA1BC64}"/>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66" name="Tekstfelt 1965">
                    <a:extLst>
                      <a:ext uri="{FF2B5EF4-FFF2-40B4-BE49-F238E27FC236}">
                        <a16:creationId xmlns:a16="http://schemas.microsoft.com/office/drawing/2014/main" id="{5A02BBA7-8E9F-7B39-F758-2754B7ECB182}"/>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67" name="Tekstfelt 1966">
                    <a:extLst>
                      <a:ext uri="{FF2B5EF4-FFF2-40B4-BE49-F238E27FC236}">
                        <a16:creationId xmlns:a16="http://schemas.microsoft.com/office/drawing/2014/main" id="{3628834D-299A-7937-8CB8-81A9A5403EFE}"/>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68" name="Tekstfelt 1967">
                    <a:extLst>
                      <a:ext uri="{FF2B5EF4-FFF2-40B4-BE49-F238E27FC236}">
                        <a16:creationId xmlns:a16="http://schemas.microsoft.com/office/drawing/2014/main" id="{FCD4316C-AAFC-A7CA-3FB0-7EBF1FA4DB7A}"/>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69" name="Tekstfelt 1968">
                    <a:extLst>
                      <a:ext uri="{FF2B5EF4-FFF2-40B4-BE49-F238E27FC236}">
                        <a16:creationId xmlns:a16="http://schemas.microsoft.com/office/drawing/2014/main" id="{AE6422AB-9BE0-9435-157F-45E4275FDE6D}"/>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70" name="Tekstfelt 1969">
                    <a:extLst>
                      <a:ext uri="{FF2B5EF4-FFF2-40B4-BE49-F238E27FC236}">
                        <a16:creationId xmlns:a16="http://schemas.microsoft.com/office/drawing/2014/main" id="{EC5B4ECF-92EA-DDE9-B22A-26A21889BF2B}"/>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71" name="Tekstfelt 1970">
                    <a:extLst>
                      <a:ext uri="{FF2B5EF4-FFF2-40B4-BE49-F238E27FC236}">
                        <a16:creationId xmlns:a16="http://schemas.microsoft.com/office/drawing/2014/main" id="{0AD36FCB-29B3-1550-ACAB-FF9E60D6A0ED}"/>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72" name="Tekstfelt 1971">
                    <a:extLst>
                      <a:ext uri="{FF2B5EF4-FFF2-40B4-BE49-F238E27FC236}">
                        <a16:creationId xmlns:a16="http://schemas.microsoft.com/office/drawing/2014/main" id="{0202654C-CBD4-FDD6-9A4C-7492D0960D90}"/>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73" name="Tekstfelt 1972">
                    <a:extLst>
                      <a:ext uri="{FF2B5EF4-FFF2-40B4-BE49-F238E27FC236}">
                        <a16:creationId xmlns:a16="http://schemas.microsoft.com/office/drawing/2014/main" id="{17DE70D2-4714-CDC1-C79D-10ADEE8B88BF}"/>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74" name="Tekstfelt 1973">
                    <a:extLst>
                      <a:ext uri="{FF2B5EF4-FFF2-40B4-BE49-F238E27FC236}">
                        <a16:creationId xmlns:a16="http://schemas.microsoft.com/office/drawing/2014/main" id="{8B929D25-6EC1-2433-43F7-A71C1732595D}"/>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75" name="Tekstfelt 1974">
                    <a:extLst>
                      <a:ext uri="{FF2B5EF4-FFF2-40B4-BE49-F238E27FC236}">
                        <a16:creationId xmlns:a16="http://schemas.microsoft.com/office/drawing/2014/main" id="{BC21427E-6D91-FAEE-04A7-6F0B89D15717}"/>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76" name="Tekstfelt 1975">
                    <a:extLst>
                      <a:ext uri="{FF2B5EF4-FFF2-40B4-BE49-F238E27FC236}">
                        <a16:creationId xmlns:a16="http://schemas.microsoft.com/office/drawing/2014/main" id="{A30B9061-0B6A-1DDC-0A26-D0FCADEC68FC}"/>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977" name="Tekstfelt 1976">
                    <a:extLst>
                      <a:ext uri="{FF2B5EF4-FFF2-40B4-BE49-F238E27FC236}">
                        <a16:creationId xmlns:a16="http://schemas.microsoft.com/office/drawing/2014/main" id="{72D38202-DE38-2599-8FC9-615FC6B52C4F}"/>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978" name="Tekstfelt 1977">
                    <a:extLst>
                      <a:ext uri="{FF2B5EF4-FFF2-40B4-BE49-F238E27FC236}">
                        <a16:creationId xmlns:a16="http://schemas.microsoft.com/office/drawing/2014/main" id="{0CC16EE9-BE96-1AE2-A8F9-6E256F3E86B0}"/>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43" name="Tekstfelt 1942">
                  <a:extLst>
                    <a:ext uri="{FF2B5EF4-FFF2-40B4-BE49-F238E27FC236}">
                      <a16:creationId xmlns:a16="http://schemas.microsoft.com/office/drawing/2014/main" id="{F46D3B6F-51F5-CAEE-924F-3D4D7DF1CBB3}"/>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44" name="Tekstfelt 1943">
                  <a:extLst>
                    <a:ext uri="{FF2B5EF4-FFF2-40B4-BE49-F238E27FC236}">
                      <a16:creationId xmlns:a16="http://schemas.microsoft.com/office/drawing/2014/main" id="{31218F8F-D27D-7D99-276E-A5FBA413E874}"/>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45" name="Tekstfelt 1944">
                  <a:extLst>
                    <a:ext uri="{FF2B5EF4-FFF2-40B4-BE49-F238E27FC236}">
                      <a16:creationId xmlns:a16="http://schemas.microsoft.com/office/drawing/2014/main" id="{B01B97BC-CE71-BFBC-36BA-4DA0C2F88B6D}"/>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4" name="Gruppe 1833">
                <a:extLst>
                  <a:ext uri="{FF2B5EF4-FFF2-40B4-BE49-F238E27FC236}">
                    <a16:creationId xmlns:a16="http://schemas.microsoft.com/office/drawing/2014/main" id="{CC7F01CA-55D1-1921-9C79-D3BFF0BE0EF2}"/>
                  </a:ext>
                </a:extLst>
              </p:cNvPr>
              <p:cNvGrpSpPr/>
              <p:nvPr/>
            </p:nvGrpSpPr>
            <p:grpSpPr>
              <a:xfrm>
                <a:off x="732574" y="1038389"/>
                <a:ext cx="641389" cy="5216305"/>
                <a:chOff x="2892468" y="1032983"/>
                <a:chExt cx="641389" cy="5216305"/>
              </a:xfrm>
            </p:grpSpPr>
            <p:grpSp>
              <p:nvGrpSpPr>
                <p:cNvPr id="1905" name="Gruppe 1904">
                  <a:extLst>
                    <a:ext uri="{FF2B5EF4-FFF2-40B4-BE49-F238E27FC236}">
                      <a16:creationId xmlns:a16="http://schemas.microsoft.com/office/drawing/2014/main" id="{4388EF92-0EE2-E22C-1165-0E5FE7103935}"/>
                    </a:ext>
                  </a:extLst>
                </p:cNvPr>
                <p:cNvGrpSpPr/>
                <p:nvPr/>
              </p:nvGrpSpPr>
              <p:grpSpPr>
                <a:xfrm>
                  <a:off x="2892468" y="1032983"/>
                  <a:ext cx="641389" cy="5216305"/>
                  <a:chOff x="3475384" y="1188399"/>
                  <a:chExt cx="641389" cy="5216305"/>
                </a:xfrm>
              </p:grpSpPr>
              <p:sp>
                <p:nvSpPr>
                  <p:cNvPr id="1909" name="Tekstfelt 1908">
                    <a:extLst>
                      <a:ext uri="{FF2B5EF4-FFF2-40B4-BE49-F238E27FC236}">
                        <a16:creationId xmlns:a16="http://schemas.microsoft.com/office/drawing/2014/main" id="{6361E827-D577-7068-99E0-9B54C2E70117}"/>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10" name="Tekstfelt 1909">
                    <a:extLst>
                      <a:ext uri="{FF2B5EF4-FFF2-40B4-BE49-F238E27FC236}">
                        <a16:creationId xmlns:a16="http://schemas.microsoft.com/office/drawing/2014/main" id="{D013BB66-E80E-659A-6CFA-B6FC919A5001}"/>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11" name="Tekstfelt 1910">
                    <a:extLst>
                      <a:ext uri="{FF2B5EF4-FFF2-40B4-BE49-F238E27FC236}">
                        <a16:creationId xmlns:a16="http://schemas.microsoft.com/office/drawing/2014/main" id="{FBFEEFEE-FC78-9678-0867-2B8B556BC180}"/>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12" name="Tekstfelt 1911">
                    <a:extLst>
                      <a:ext uri="{FF2B5EF4-FFF2-40B4-BE49-F238E27FC236}">
                        <a16:creationId xmlns:a16="http://schemas.microsoft.com/office/drawing/2014/main" id="{45479E7B-7AA8-2CBF-E887-438541022EAF}"/>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13" name="Tekstfelt 1912">
                    <a:extLst>
                      <a:ext uri="{FF2B5EF4-FFF2-40B4-BE49-F238E27FC236}">
                        <a16:creationId xmlns:a16="http://schemas.microsoft.com/office/drawing/2014/main" id="{3BDEBEF1-C45E-B661-56EA-FE7285D75EFA}"/>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14" name="Tekstfelt 1913">
                    <a:extLst>
                      <a:ext uri="{FF2B5EF4-FFF2-40B4-BE49-F238E27FC236}">
                        <a16:creationId xmlns:a16="http://schemas.microsoft.com/office/drawing/2014/main" id="{76F6B97A-F014-0469-8347-63144F1260A5}"/>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15" name="Tekstfelt 1914">
                    <a:extLst>
                      <a:ext uri="{FF2B5EF4-FFF2-40B4-BE49-F238E27FC236}">
                        <a16:creationId xmlns:a16="http://schemas.microsoft.com/office/drawing/2014/main" id="{DD9C4B6F-64AC-B912-57D5-9FFF34EF114F}"/>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16" name="Tekstfelt 1915">
                    <a:extLst>
                      <a:ext uri="{FF2B5EF4-FFF2-40B4-BE49-F238E27FC236}">
                        <a16:creationId xmlns:a16="http://schemas.microsoft.com/office/drawing/2014/main" id="{FA1C4783-C670-69E7-965A-4B77FEDA2729}"/>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17" name="Tekstfelt 1916">
                    <a:extLst>
                      <a:ext uri="{FF2B5EF4-FFF2-40B4-BE49-F238E27FC236}">
                        <a16:creationId xmlns:a16="http://schemas.microsoft.com/office/drawing/2014/main" id="{E850F9CF-B5E3-9346-FFED-B97E5D84A1B3}"/>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18" name="Tekstfelt 1917">
                    <a:extLst>
                      <a:ext uri="{FF2B5EF4-FFF2-40B4-BE49-F238E27FC236}">
                        <a16:creationId xmlns:a16="http://schemas.microsoft.com/office/drawing/2014/main" id="{66AA8009-A2DD-598D-4300-074550668B5D}"/>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19" name="Tekstfelt 1918">
                    <a:extLst>
                      <a:ext uri="{FF2B5EF4-FFF2-40B4-BE49-F238E27FC236}">
                        <a16:creationId xmlns:a16="http://schemas.microsoft.com/office/drawing/2014/main" id="{ED0A614E-1392-E3B0-E513-3421F027432A}"/>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20" name="Tekstfelt 1919">
                    <a:extLst>
                      <a:ext uri="{FF2B5EF4-FFF2-40B4-BE49-F238E27FC236}">
                        <a16:creationId xmlns:a16="http://schemas.microsoft.com/office/drawing/2014/main" id="{F804258F-189F-DC19-BD45-5A452C1B5C9D}"/>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21" name="Tekstfelt 1920">
                    <a:extLst>
                      <a:ext uri="{FF2B5EF4-FFF2-40B4-BE49-F238E27FC236}">
                        <a16:creationId xmlns:a16="http://schemas.microsoft.com/office/drawing/2014/main" id="{08C2DE68-D8A5-802F-D6CD-F93031EB51D9}"/>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22" name="Tekstfelt 1921">
                    <a:extLst>
                      <a:ext uri="{FF2B5EF4-FFF2-40B4-BE49-F238E27FC236}">
                        <a16:creationId xmlns:a16="http://schemas.microsoft.com/office/drawing/2014/main" id="{63DE9C84-1C97-28CA-36D9-ED29C7D081E9}"/>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23" name="Tekstfelt 1922">
                    <a:extLst>
                      <a:ext uri="{FF2B5EF4-FFF2-40B4-BE49-F238E27FC236}">
                        <a16:creationId xmlns:a16="http://schemas.microsoft.com/office/drawing/2014/main" id="{87DD20CB-B281-F5BC-A670-4CF7169C6531}"/>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24" name="Tekstfelt 1923">
                    <a:extLst>
                      <a:ext uri="{FF2B5EF4-FFF2-40B4-BE49-F238E27FC236}">
                        <a16:creationId xmlns:a16="http://schemas.microsoft.com/office/drawing/2014/main" id="{31C166A7-97A0-A694-B763-FF8852B71059}"/>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25" name="Tekstfelt 1924">
                    <a:extLst>
                      <a:ext uri="{FF2B5EF4-FFF2-40B4-BE49-F238E27FC236}">
                        <a16:creationId xmlns:a16="http://schemas.microsoft.com/office/drawing/2014/main" id="{09C50736-D8FB-96D5-AA07-EB0BBF114A53}"/>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26" name="Tekstfelt 1925">
                    <a:extLst>
                      <a:ext uri="{FF2B5EF4-FFF2-40B4-BE49-F238E27FC236}">
                        <a16:creationId xmlns:a16="http://schemas.microsoft.com/office/drawing/2014/main" id="{B4CEC50B-41E9-426B-4AEA-A3DB419A64ED}"/>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27" name="Tekstfelt 1926">
                    <a:extLst>
                      <a:ext uri="{FF2B5EF4-FFF2-40B4-BE49-F238E27FC236}">
                        <a16:creationId xmlns:a16="http://schemas.microsoft.com/office/drawing/2014/main" id="{FD4F3FC7-D95E-0B0C-C717-750C4D3783C1}"/>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28" name="Tekstfelt 1927">
                    <a:extLst>
                      <a:ext uri="{FF2B5EF4-FFF2-40B4-BE49-F238E27FC236}">
                        <a16:creationId xmlns:a16="http://schemas.microsoft.com/office/drawing/2014/main" id="{910EF2F2-1B84-D90B-ECA1-DB601FEC7AB1}"/>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29" name="Tekstfelt 1928">
                    <a:extLst>
                      <a:ext uri="{FF2B5EF4-FFF2-40B4-BE49-F238E27FC236}">
                        <a16:creationId xmlns:a16="http://schemas.microsoft.com/office/drawing/2014/main" id="{824E7739-10E5-1224-AC3A-DDEDEFCE404F}"/>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30" name="Tekstfelt 1929">
                    <a:extLst>
                      <a:ext uri="{FF2B5EF4-FFF2-40B4-BE49-F238E27FC236}">
                        <a16:creationId xmlns:a16="http://schemas.microsoft.com/office/drawing/2014/main" id="{3FE09A34-9ECA-6281-F98F-D8BEFAA7E954}"/>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31" name="Tekstfelt 1930">
                    <a:extLst>
                      <a:ext uri="{FF2B5EF4-FFF2-40B4-BE49-F238E27FC236}">
                        <a16:creationId xmlns:a16="http://schemas.microsoft.com/office/drawing/2014/main" id="{F764023F-B76D-E081-FF70-55BC453B9F69}"/>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32" name="Tekstfelt 1931">
                    <a:extLst>
                      <a:ext uri="{FF2B5EF4-FFF2-40B4-BE49-F238E27FC236}">
                        <a16:creationId xmlns:a16="http://schemas.microsoft.com/office/drawing/2014/main" id="{1DD37CF3-64AB-7D1C-732A-8CBFC77E70A9}"/>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33" name="Tekstfelt 1932">
                    <a:extLst>
                      <a:ext uri="{FF2B5EF4-FFF2-40B4-BE49-F238E27FC236}">
                        <a16:creationId xmlns:a16="http://schemas.microsoft.com/office/drawing/2014/main" id="{38A60163-06F6-46C2-E58C-833EC617D0E4}"/>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34" name="Tekstfelt 1933">
                    <a:extLst>
                      <a:ext uri="{FF2B5EF4-FFF2-40B4-BE49-F238E27FC236}">
                        <a16:creationId xmlns:a16="http://schemas.microsoft.com/office/drawing/2014/main" id="{5ABD54DF-47DA-A177-95AD-F46F13620C20}"/>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35" name="Tekstfelt 1934">
                    <a:extLst>
                      <a:ext uri="{FF2B5EF4-FFF2-40B4-BE49-F238E27FC236}">
                        <a16:creationId xmlns:a16="http://schemas.microsoft.com/office/drawing/2014/main" id="{1F4E7D73-4FD6-8525-3764-CB9A7F92BD1B}"/>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36" name="Tekstfelt 1935">
                    <a:extLst>
                      <a:ext uri="{FF2B5EF4-FFF2-40B4-BE49-F238E27FC236}">
                        <a16:creationId xmlns:a16="http://schemas.microsoft.com/office/drawing/2014/main" id="{BF7CF4E1-8657-4835-3484-1E89F0CA9E27}"/>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37" name="Tekstfelt 1936">
                    <a:extLst>
                      <a:ext uri="{FF2B5EF4-FFF2-40B4-BE49-F238E27FC236}">
                        <a16:creationId xmlns:a16="http://schemas.microsoft.com/office/drawing/2014/main" id="{112B11EF-6B56-1561-EE19-F5EBFD7A20E4}"/>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38" name="Tekstfelt 1937">
                    <a:extLst>
                      <a:ext uri="{FF2B5EF4-FFF2-40B4-BE49-F238E27FC236}">
                        <a16:creationId xmlns:a16="http://schemas.microsoft.com/office/drawing/2014/main" id="{18B8C744-A6B2-9035-FDE5-F02B2176AC42}"/>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39" name="Tekstfelt 1938">
                    <a:extLst>
                      <a:ext uri="{FF2B5EF4-FFF2-40B4-BE49-F238E27FC236}">
                        <a16:creationId xmlns:a16="http://schemas.microsoft.com/office/drawing/2014/main" id="{3103DC07-664D-7740-A1F6-9F56ACD31CB1}"/>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40" name="Tekstfelt 1939">
                    <a:extLst>
                      <a:ext uri="{FF2B5EF4-FFF2-40B4-BE49-F238E27FC236}">
                        <a16:creationId xmlns:a16="http://schemas.microsoft.com/office/drawing/2014/main" id="{6951B0AD-B5AD-834A-7DC8-6C6ADB58712F}"/>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41" name="Tekstfelt 1940">
                    <a:extLst>
                      <a:ext uri="{FF2B5EF4-FFF2-40B4-BE49-F238E27FC236}">
                        <a16:creationId xmlns:a16="http://schemas.microsoft.com/office/drawing/2014/main" id="{A0D36EC4-643A-4134-1B92-ED4AF90236CF}"/>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906" name="Tekstfelt 1905">
                  <a:extLst>
                    <a:ext uri="{FF2B5EF4-FFF2-40B4-BE49-F238E27FC236}">
                      <a16:creationId xmlns:a16="http://schemas.microsoft.com/office/drawing/2014/main" id="{E50FFB17-3E00-2488-3A0C-3409D2D64A4C}"/>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07" name="Tekstfelt 1906">
                  <a:extLst>
                    <a:ext uri="{FF2B5EF4-FFF2-40B4-BE49-F238E27FC236}">
                      <a16:creationId xmlns:a16="http://schemas.microsoft.com/office/drawing/2014/main" id="{E5E5411D-CA02-579E-E718-D120DAE01E86}"/>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08" name="Tekstfelt 1907">
                  <a:extLst>
                    <a:ext uri="{FF2B5EF4-FFF2-40B4-BE49-F238E27FC236}">
                      <a16:creationId xmlns:a16="http://schemas.microsoft.com/office/drawing/2014/main" id="{0D1EF972-5F30-3214-71B9-1551C468DA44}"/>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5" name="Gruppe 1834">
                <a:extLst>
                  <a:ext uri="{FF2B5EF4-FFF2-40B4-BE49-F238E27FC236}">
                    <a16:creationId xmlns:a16="http://schemas.microsoft.com/office/drawing/2014/main" id="{F9867CB0-B9D0-F054-31F2-EEA11B3BC7FB}"/>
                  </a:ext>
                </a:extLst>
              </p:cNvPr>
              <p:cNvGrpSpPr/>
              <p:nvPr/>
            </p:nvGrpSpPr>
            <p:grpSpPr>
              <a:xfrm>
                <a:off x="286844" y="1475337"/>
                <a:ext cx="641389" cy="4783755"/>
                <a:chOff x="2892468" y="1465533"/>
                <a:chExt cx="641389" cy="4783755"/>
              </a:xfrm>
            </p:grpSpPr>
            <p:grpSp>
              <p:nvGrpSpPr>
                <p:cNvPr id="1871" name="Gruppe 1870">
                  <a:extLst>
                    <a:ext uri="{FF2B5EF4-FFF2-40B4-BE49-F238E27FC236}">
                      <a16:creationId xmlns:a16="http://schemas.microsoft.com/office/drawing/2014/main" id="{7BD2BF98-4A52-3360-4636-85810E5C997E}"/>
                    </a:ext>
                  </a:extLst>
                </p:cNvPr>
                <p:cNvGrpSpPr/>
                <p:nvPr/>
              </p:nvGrpSpPr>
              <p:grpSpPr>
                <a:xfrm>
                  <a:off x="2892468" y="1465533"/>
                  <a:ext cx="641389" cy="4783755"/>
                  <a:chOff x="3475384" y="1620949"/>
                  <a:chExt cx="641389" cy="4783755"/>
                </a:xfrm>
              </p:grpSpPr>
              <p:sp>
                <p:nvSpPr>
                  <p:cNvPr id="1875" name="Tekstfelt 1874">
                    <a:extLst>
                      <a:ext uri="{FF2B5EF4-FFF2-40B4-BE49-F238E27FC236}">
                        <a16:creationId xmlns:a16="http://schemas.microsoft.com/office/drawing/2014/main" id="{DBE02AE7-B148-BF10-F4D7-132682605BC6}"/>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76" name="Tekstfelt 1875">
                    <a:extLst>
                      <a:ext uri="{FF2B5EF4-FFF2-40B4-BE49-F238E27FC236}">
                        <a16:creationId xmlns:a16="http://schemas.microsoft.com/office/drawing/2014/main" id="{70AF9E6B-40EC-B06C-DA90-2E64D81F7671}"/>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77" name="Tekstfelt 1876">
                    <a:extLst>
                      <a:ext uri="{FF2B5EF4-FFF2-40B4-BE49-F238E27FC236}">
                        <a16:creationId xmlns:a16="http://schemas.microsoft.com/office/drawing/2014/main" id="{F56FBF4B-97AC-CBDA-9B0E-8FEC34A86EC4}"/>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78" name="Tekstfelt 1877">
                    <a:extLst>
                      <a:ext uri="{FF2B5EF4-FFF2-40B4-BE49-F238E27FC236}">
                        <a16:creationId xmlns:a16="http://schemas.microsoft.com/office/drawing/2014/main" id="{697FCCEE-C338-0C0F-3C9C-CF83D3D429C7}"/>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79" name="Tekstfelt 1878">
                    <a:extLst>
                      <a:ext uri="{FF2B5EF4-FFF2-40B4-BE49-F238E27FC236}">
                        <a16:creationId xmlns:a16="http://schemas.microsoft.com/office/drawing/2014/main" id="{1C71B78B-09EF-00FB-B457-ABF37B6A5AD3}"/>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80" name="Tekstfelt 1879">
                    <a:extLst>
                      <a:ext uri="{FF2B5EF4-FFF2-40B4-BE49-F238E27FC236}">
                        <a16:creationId xmlns:a16="http://schemas.microsoft.com/office/drawing/2014/main" id="{8D94A280-4E64-EB51-63AE-6C7ABC0454EC}"/>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81" name="Tekstfelt 1880">
                    <a:extLst>
                      <a:ext uri="{FF2B5EF4-FFF2-40B4-BE49-F238E27FC236}">
                        <a16:creationId xmlns:a16="http://schemas.microsoft.com/office/drawing/2014/main" id="{9CD43925-75E7-9667-948D-93EFF8D91051}"/>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82" name="Tekstfelt 1881">
                    <a:extLst>
                      <a:ext uri="{FF2B5EF4-FFF2-40B4-BE49-F238E27FC236}">
                        <a16:creationId xmlns:a16="http://schemas.microsoft.com/office/drawing/2014/main" id="{0C821448-6952-8A54-3A37-8A7081BDF59E}"/>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83" name="Tekstfelt 1882">
                    <a:extLst>
                      <a:ext uri="{FF2B5EF4-FFF2-40B4-BE49-F238E27FC236}">
                        <a16:creationId xmlns:a16="http://schemas.microsoft.com/office/drawing/2014/main" id="{11049A58-D230-BB20-CE39-33DD723B290B}"/>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84" name="Tekstfelt 1883">
                    <a:extLst>
                      <a:ext uri="{FF2B5EF4-FFF2-40B4-BE49-F238E27FC236}">
                        <a16:creationId xmlns:a16="http://schemas.microsoft.com/office/drawing/2014/main" id="{9E0B4E54-FA75-15C9-DFE2-E5CF750DAE72}"/>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85" name="Tekstfelt 1884">
                    <a:extLst>
                      <a:ext uri="{FF2B5EF4-FFF2-40B4-BE49-F238E27FC236}">
                        <a16:creationId xmlns:a16="http://schemas.microsoft.com/office/drawing/2014/main" id="{82E2C770-A7EB-89B6-19EE-104BDD51E330}"/>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86" name="Tekstfelt 1885">
                    <a:extLst>
                      <a:ext uri="{FF2B5EF4-FFF2-40B4-BE49-F238E27FC236}">
                        <a16:creationId xmlns:a16="http://schemas.microsoft.com/office/drawing/2014/main" id="{79A61848-D9DC-DF76-3EDA-521D58114E2F}"/>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87" name="Tekstfelt 1886">
                    <a:extLst>
                      <a:ext uri="{FF2B5EF4-FFF2-40B4-BE49-F238E27FC236}">
                        <a16:creationId xmlns:a16="http://schemas.microsoft.com/office/drawing/2014/main" id="{C06BC500-6D76-9D9D-8941-A51F26601FEF}"/>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88" name="Tekstfelt 1887">
                    <a:extLst>
                      <a:ext uri="{FF2B5EF4-FFF2-40B4-BE49-F238E27FC236}">
                        <a16:creationId xmlns:a16="http://schemas.microsoft.com/office/drawing/2014/main" id="{CDCA7CD6-135E-699C-DE6E-8A4300A69C24}"/>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89" name="Tekstfelt 1888">
                    <a:extLst>
                      <a:ext uri="{FF2B5EF4-FFF2-40B4-BE49-F238E27FC236}">
                        <a16:creationId xmlns:a16="http://schemas.microsoft.com/office/drawing/2014/main" id="{AB328A3E-3457-F091-01B6-56D850DF4D48}"/>
                      </a:ext>
                    </a:extLst>
                  </p:cNvPr>
                  <p:cNvSpPr txBox="1"/>
                  <p:nvPr/>
                </p:nvSpPr>
                <p:spPr>
                  <a:xfrm>
                    <a:off x="3502242" y="3790057"/>
                    <a:ext cx="518091"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90" name="Tekstfelt 1889">
                    <a:extLst>
                      <a:ext uri="{FF2B5EF4-FFF2-40B4-BE49-F238E27FC236}">
                        <a16:creationId xmlns:a16="http://schemas.microsoft.com/office/drawing/2014/main" id="{CDDC2BA1-4414-60B7-4FFD-BACABD697C34}"/>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91" name="Tekstfelt 1890">
                    <a:extLst>
                      <a:ext uri="{FF2B5EF4-FFF2-40B4-BE49-F238E27FC236}">
                        <a16:creationId xmlns:a16="http://schemas.microsoft.com/office/drawing/2014/main" id="{E4E5471D-641B-A935-6E96-4A85BA421D42}"/>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92" name="Tekstfelt 1891">
                    <a:extLst>
                      <a:ext uri="{FF2B5EF4-FFF2-40B4-BE49-F238E27FC236}">
                        <a16:creationId xmlns:a16="http://schemas.microsoft.com/office/drawing/2014/main" id="{D25B7C77-18F6-6485-EDD7-DAB7A4B7C302}"/>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93" name="Tekstfelt 1892">
                    <a:extLst>
                      <a:ext uri="{FF2B5EF4-FFF2-40B4-BE49-F238E27FC236}">
                        <a16:creationId xmlns:a16="http://schemas.microsoft.com/office/drawing/2014/main" id="{14580EAB-BE40-2233-DDB7-76BFB372B2C3}"/>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94" name="Tekstfelt 1893">
                    <a:extLst>
                      <a:ext uri="{FF2B5EF4-FFF2-40B4-BE49-F238E27FC236}">
                        <a16:creationId xmlns:a16="http://schemas.microsoft.com/office/drawing/2014/main" id="{B2FA6702-D36B-9704-C5EC-01FE9ECE991E}"/>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95" name="Tekstfelt 1894">
                    <a:extLst>
                      <a:ext uri="{FF2B5EF4-FFF2-40B4-BE49-F238E27FC236}">
                        <a16:creationId xmlns:a16="http://schemas.microsoft.com/office/drawing/2014/main" id="{D7F36987-DE38-5ED2-74B0-940F3D5FECB2}"/>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96" name="Tekstfelt 1895">
                    <a:extLst>
                      <a:ext uri="{FF2B5EF4-FFF2-40B4-BE49-F238E27FC236}">
                        <a16:creationId xmlns:a16="http://schemas.microsoft.com/office/drawing/2014/main" id="{E35C279F-3A90-FD02-89F4-818E45F9032F}"/>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97" name="Tekstfelt 1896">
                    <a:extLst>
                      <a:ext uri="{FF2B5EF4-FFF2-40B4-BE49-F238E27FC236}">
                        <a16:creationId xmlns:a16="http://schemas.microsoft.com/office/drawing/2014/main" id="{6A76E5F7-94E6-ECBA-6892-61069B761123}"/>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98" name="Tekstfelt 1897">
                    <a:extLst>
                      <a:ext uri="{FF2B5EF4-FFF2-40B4-BE49-F238E27FC236}">
                        <a16:creationId xmlns:a16="http://schemas.microsoft.com/office/drawing/2014/main" id="{E8965D9B-24BF-9899-65C3-AC782DE45CB8}"/>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99" name="Tekstfelt 1898">
                    <a:extLst>
                      <a:ext uri="{FF2B5EF4-FFF2-40B4-BE49-F238E27FC236}">
                        <a16:creationId xmlns:a16="http://schemas.microsoft.com/office/drawing/2014/main" id="{DA870D56-028E-72E2-BAE2-BF1EECD84B2A}"/>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00" name="Tekstfelt 1899">
                    <a:extLst>
                      <a:ext uri="{FF2B5EF4-FFF2-40B4-BE49-F238E27FC236}">
                        <a16:creationId xmlns:a16="http://schemas.microsoft.com/office/drawing/2014/main" id="{8CBE0A1D-C90D-71A2-8859-FBE489848240}"/>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01" name="Tekstfelt 1900">
                    <a:extLst>
                      <a:ext uri="{FF2B5EF4-FFF2-40B4-BE49-F238E27FC236}">
                        <a16:creationId xmlns:a16="http://schemas.microsoft.com/office/drawing/2014/main" id="{8DE9055C-A629-CE43-7866-CB7C8C15BDF0}"/>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02" name="Tekstfelt 1901">
                    <a:extLst>
                      <a:ext uri="{FF2B5EF4-FFF2-40B4-BE49-F238E27FC236}">
                        <a16:creationId xmlns:a16="http://schemas.microsoft.com/office/drawing/2014/main" id="{A7C0A0F8-26D1-D81F-616D-6A63D7C139CA}"/>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03" name="Tekstfelt 1902">
                    <a:extLst>
                      <a:ext uri="{FF2B5EF4-FFF2-40B4-BE49-F238E27FC236}">
                        <a16:creationId xmlns:a16="http://schemas.microsoft.com/office/drawing/2014/main" id="{F6C8B2A1-3715-704E-0DC6-D0B182A2DCC2}"/>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04" name="Tekstfelt 1903">
                    <a:extLst>
                      <a:ext uri="{FF2B5EF4-FFF2-40B4-BE49-F238E27FC236}">
                        <a16:creationId xmlns:a16="http://schemas.microsoft.com/office/drawing/2014/main" id="{99899487-ADF9-2A09-130F-258DD77D0E32}"/>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72" name="Tekstfelt 1871">
                  <a:extLst>
                    <a:ext uri="{FF2B5EF4-FFF2-40B4-BE49-F238E27FC236}">
                      <a16:creationId xmlns:a16="http://schemas.microsoft.com/office/drawing/2014/main" id="{75F6C45F-C5F6-755D-6825-BF5FAAA04197}"/>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73" name="Tekstfelt 1872">
                  <a:extLst>
                    <a:ext uri="{FF2B5EF4-FFF2-40B4-BE49-F238E27FC236}">
                      <a16:creationId xmlns:a16="http://schemas.microsoft.com/office/drawing/2014/main" id="{1F86D63F-6D0C-3A74-39AB-A68C5454A94B}"/>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74" name="Tekstfelt 1873">
                  <a:extLst>
                    <a:ext uri="{FF2B5EF4-FFF2-40B4-BE49-F238E27FC236}">
                      <a16:creationId xmlns:a16="http://schemas.microsoft.com/office/drawing/2014/main" id="{879DBE7B-03D1-CEDD-07D7-08901B774CAE}"/>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6" name="Gruppe 1835">
                <a:extLst>
                  <a:ext uri="{FF2B5EF4-FFF2-40B4-BE49-F238E27FC236}">
                    <a16:creationId xmlns:a16="http://schemas.microsoft.com/office/drawing/2014/main" id="{15694164-F341-E948-4ED3-F8F6352B9788}"/>
                  </a:ext>
                </a:extLst>
              </p:cNvPr>
              <p:cNvGrpSpPr/>
              <p:nvPr/>
            </p:nvGrpSpPr>
            <p:grpSpPr>
              <a:xfrm>
                <a:off x="-136438" y="1476215"/>
                <a:ext cx="641389" cy="4783755"/>
                <a:chOff x="2892468" y="1465533"/>
                <a:chExt cx="641389" cy="4783755"/>
              </a:xfrm>
            </p:grpSpPr>
            <p:grpSp>
              <p:nvGrpSpPr>
                <p:cNvPr id="1837" name="Gruppe 1836">
                  <a:extLst>
                    <a:ext uri="{FF2B5EF4-FFF2-40B4-BE49-F238E27FC236}">
                      <a16:creationId xmlns:a16="http://schemas.microsoft.com/office/drawing/2014/main" id="{06639F43-C755-E2F7-13B8-55CAFA1B6B58}"/>
                    </a:ext>
                  </a:extLst>
                </p:cNvPr>
                <p:cNvGrpSpPr/>
                <p:nvPr/>
              </p:nvGrpSpPr>
              <p:grpSpPr>
                <a:xfrm>
                  <a:off x="2892468" y="1465533"/>
                  <a:ext cx="641389" cy="4783755"/>
                  <a:chOff x="3475384" y="1620949"/>
                  <a:chExt cx="641389" cy="4783755"/>
                </a:xfrm>
              </p:grpSpPr>
              <p:sp>
                <p:nvSpPr>
                  <p:cNvPr id="1841" name="Tekstfelt 1840">
                    <a:extLst>
                      <a:ext uri="{FF2B5EF4-FFF2-40B4-BE49-F238E27FC236}">
                        <a16:creationId xmlns:a16="http://schemas.microsoft.com/office/drawing/2014/main" id="{4D526DAC-BB99-7CE6-FB17-C1A5103B5598}"/>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42" name="Tekstfelt 1841">
                    <a:extLst>
                      <a:ext uri="{FF2B5EF4-FFF2-40B4-BE49-F238E27FC236}">
                        <a16:creationId xmlns:a16="http://schemas.microsoft.com/office/drawing/2014/main" id="{4BD082C4-1E95-4A91-1157-A034D9D81924}"/>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43" name="Tekstfelt 1842">
                    <a:extLst>
                      <a:ext uri="{FF2B5EF4-FFF2-40B4-BE49-F238E27FC236}">
                        <a16:creationId xmlns:a16="http://schemas.microsoft.com/office/drawing/2014/main" id="{21C3D515-CF30-3181-0C20-6588D88BBED5}"/>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44" name="Tekstfelt 1843">
                    <a:extLst>
                      <a:ext uri="{FF2B5EF4-FFF2-40B4-BE49-F238E27FC236}">
                        <a16:creationId xmlns:a16="http://schemas.microsoft.com/office/drawing/2014/main" id="{038851A4-C0EF-AB5F-31BE-73BB460579A1}"/>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45" name="Tekstfelt 1844">
                    <a:extLst>
                      <a:ext uri="{FF2B5EF4-FFF2-40B4-BE49-F238E27FC236}">
                        <a16:creationId xmlns:a16="http://schemas.microsoft.com/office/drawing/2014/main" id="{DF73B9FE-C93A-2ED5-2029-EC5FE535903E}"/>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46" name="Tekstfelt 1845">
                    <a:extLst>
                      <a:ext uri="{FF2B5EF4-FFF2-40B4-BE49-F238E27FC236}">
                        <a16:creationId xmlns:a16="http://schemas.microsoft.com/office/drawing/2014/main" id="{A82732BE-3B75-D70D-A2AA-5514057CAE8A}"/>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47" name="Tekstfelt 1846">
                    <a:extLst>
                      <a:ext uri="{FF2B5EF4-FFF2-40B4-BE49-F238E27FC236}">
                        <a16:creationId xmlns:a16="http://schemas.microsoft.com/office/drawing/2014/main" id="{B96EB39D-187F-C8E9-522C-DE73E8957168}"/>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48" name="Tekstfelt 1847">
                    <a:extLst>
                      <a:ext uri="{FF2B5EF4-FFF2-40B4-BE49-F238E27FC236}">
                        <a16:creationId xmlns:a16="http://schemas.microsoft.com/office/drawing/2014/main" id="{5D68CCD7-3DD8-4786-EEEF-0B0F9851B574}"/>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49" name="Tekstfelt 1848">
                    <a:extLst>
                      <a:ext uri="{FF2B5EF4-FFF2-40B4-BE49-F238E27FC236}">
                        <a16:creationId xmlns:a16="http://schemas.microsoft.com/office/drawing/2014/main" id="{27154941-A678-2332-02E6-11BB3491E79C}"/>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50" name="Tekstfelt 1849">
                    <a:extLst>
                      <a:ext uri="{FF2B5EF4-FFF2-40B4-BE49-F238E27FC236}">
                        <a16:creationId xmlns:a16="http://schemas.microsoft.com/office/drawing/2014/main" id="{8F2F25BA-E979-B40D-50E8-8843B7B6CE2B}"/>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51" name="Tekstfelt 1850">
                    <a:extLst>
                      <a:ext uri="{FF2B5EF4-FFF2-40B4-BE49-F238E27FC236}">
                        <a16:creationId xmlns:a16="http://schemas.microsoft.com/office/drawing/2014/main" id="{C209EE86-CB3D-A044-8229-4805733A08A6}"/>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52" name="Tekstfelt 1851">
                    <a:extLst>
                      <a:ext uri="{FF2B5EF4-FFF2-40B4-BE49-F238E27FC236}">
                        <a16:creationId xmlns:a16="http://schemas.microsoft.com/office/drawing/2014/main" id="{7D4D41B0-1EDB-A33B-734E-B0150F717657}"/>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53" name="Tekstfelt 1852">
                    <a:extLst>
                      <a:ext uri="{FF2B5EF4-FFF2-40B4-BE49-F238E27FC236}">
                        <a16:creationId xmlns:a16="http://schemas.microsoft.com/office/drawing/2014/main" id="{89CDFB9A-0102-EF02-7128-8956D7B8F109}"/>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54" name="Tekstfelt 1853">
                    <a:extLst>
                      <a:ext uri="{FF2B5EF4-FFF2-40B4-BE49-F238E27FC236}">
                        <a16:creationId xmlns:a16="http://schemas.microsoft.com/office/drawing/2014/main" id="{7C1AA5B3-1EAD-8FAE-2056-9ACD764CA92A}"/>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55" name="Tekstfelt 1854">
                    <a:extLst>
                      <a:ext uri="{FF2B5EF4-FFF2-40B4-BE49-F238E27FC236}">
                        <a16:creationId xmlns:a16="http://schemas.microsoft.com/office/drawing/2014/main" id="{21D5A0C0-94B7-FB51-B0E0-27FD407E1527}"/>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56" name="Tekstfelt 1855">
                    <a:extLst>
                      <a:ext uri="{FF2B5EF4-FFF2-40B4-BE49-F238E27FC236}">
                        <a16:creationId xmlns:a16="http://schemas.microsoft.com/office/drawing/2014/main" id="{A246B16E-5D5C-43B0-BBD4-18C5536621CA}"/>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57" name="Tekstfelt 1856">
                    <a:extLst>
                      <a:ext uri="{FF2B5EF4-FFF2-40B4-BE49-F238E27FC236}">
                        <a16:creationId xmlns:a16="http://schemas.microsoft.com/office/drawing/2014/main" id="{7326AE36-2231-3CC4-C592-2C9B92A74E74}"/>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58" name="Tekstfelt 1857">
                    <a:extLst>
                      <a:ext uri="{FF2B5EF4-FFF2-40B4-BE49-F238E27FC236}">
                        <a16:creationId xmlns:a16="http://schemas.microsoft.com/office/drawing/2014/main" id="{DA72A2EB-11DA-414B-910E-9EF5D65B8EB5}"/>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59" name="Tekstfelt 1858">
                    <a:extLst>
                      <a:ext uri="{FF2B5EF4-FFF2-40B4-BE49-F238E27FC236}">
                        <a16:creationId xmlns:a16="http://schemas.microsoft.com/office/drawing/2014/main" id="{BC662149-E7AE-91F1-26CA-FF683D355D9C}"/>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60" name="Tekstfelt 1859">
                    <a:extLst>
                      <a:ext uri="{FF2B5EF4-FFF2-40B4-BE49-F238E27FC236}">
                        <a16:creationId xmlns:a16="http://schemas.microsoft.com/office/drawing/2014/main" id="{211BFCCE-D250-B061-3EE3-2A3E7374F8D8}"/>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61" name="Tekstfelt 1860">
                    <a:extLst>
                      <a:ext uri="{FF2B5EF4-FFF2-40B4-BE49-F238E27FC236}">
                        <a16:creationId xmlns:a16="http://schemas.microsoft.com/office/drawing/2014/main" id="{1912C89A-F269-C57E-D57A-B33C4282C241}"/>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62" name="Tekstfelt 1861">
                    <a:extLst>
                      <a:ext uri="{FF2B5EF4-FFF2-40B4-BE49-F238E27FC236}">
                        <a16:creationId xmlns:a16="http://schemas.microsoft.com/office/drawing/2014/main" id="{C0886CF6-43DF-2976-C6CD-9D3E23E9D16D}"/>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63" name="Tekstfelt 1862">
                    <a:extLst>
                      <a:ext uri="{FF2B5EF4-FFF2-40B4-BE49-F238E27FC236}">
                        <a16:creationId xmlns:a16="http://schemas.microsoft.com/office/drawing/2014/main" id="{6376B886-4CB5-8A50-B8C8-14A026943BE9}"/>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64" name="Tekstfelt 1863">
                    <a:extLst>
                      <a:ext uri="{FF2B5EF4-FFF2-40B4-BE49-F238E27FC236}">
                        <a16:creationId xmlns:a16="http://schemas.microsoft.com/office/drawing/2014/main" id="{E1717241-6B33-8470-1127-84824422B231}"/>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65" name="Tekstfelt 1864">
                    <a:extLst>
                      <a:ext uri="{FF2B5EF4-FFF2-40B4-BE49-F238E27FC236}">
                        <a16:creationId xmlns:a16="http://schemas.microsoft.com/office/drawing/2014/main" id="{05C0D9C5-EEAE-0775-3B20-3D4C5C850918}"/>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66" name="Tekstfelt 1865">
                    <a:extLst>
                      <a:ext uri="{FF2B5EF4-FFF2-40B4-BE49-F238E27FC236}">
                        <a16:creationId xmlns:a16="http://schemas.microsoft.com/office/drawing/2014/main" id="{864734CF-29DB-6814-C2AA-34467AB32A7B}"/>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67" name="Tekstfelt 1866">
                    <a:extLst>
                      <a:ext uri="{FF2B5EF4-FFF2-40B4-BE49-F238E27FC236}">
                        <a16:creationId xmlns:a16="http://schemas.microsoft.com/office/drawing/2014/main" id="{0595CF06-5651-D721-5109-69B7E7AE72E0}"/>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868" name="Tekstfelt 1867">
                    <a:extLst>
                      <a:ext uri="{FF2B5EF4-FFF2-40B4-BE49-F238E27FC236}">
                        <a16:creationId xmlns:a16="http://schemas.microsoft.com/office/drawing/2014/main" id="{29F35C37-EBF2-0D60-9203-F1564E3037F5}"/>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869" name="Tekstfelt 1868">
                    <a:extLst>
                      <a:ext uri="{FF2B5EF4-FFF2-40B4-BE49-F238E27FC236}">
                        <a16:creationId xmlns:a16="http://schemas.microsoft.com/office/drawing/2014/main" id="{99A0846A-841F-F3A1-76A8-E3D21A050EA8}"/>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870" name="Tekstfelt 1869">
                    <a:extLst>
                      <a:ext uri="{FF2B5EF4-FFF2-40B4-BE49-F238E27FC236}">
                        <a16:creationId xmlns:a16="http://schemas.microsoft.com/office/drawing/2014/main" id="{624B704C-278B-BD9F-64A9-03B273E98069}"/>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38" name="Tekstfelt 1837">
                  <a:extLst>
                    <a:ext uri="{FF2B5EF4-FFF2-40B4-BE49-F238E27FC236}">
                      <a16:creationId xmlns:a16="http://schemas.microsoft.com/office/drawing/2014/main" id="{522C8505-4981-74CA-DDAA-8BE508389652}"/>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39" name="Tekstfelt 1838">
                  <a:extLst>
                    <a:ext uri="{FF2B5EF4-FFF2-40B4-BE49-F238E27FC236}">
                      <a16:creationId xmlns:a16="http://schemas.microsoft.com/office/drawing/2014/main" id="{8E4CB157-1A7E-8474-98BE-39B246FD5BEA}"/>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40" name="Tekstfelt 1839">
                  <a:extLst>
                    <a:ext uri="{FF2B5EF4-FFF2-40B4-BE49-F238E27FC236}">
                      <a16:creationId xmlns:a16="http://schemas.microsoft.com/office/drawing/2014/main" id="{F841D8E6-E209-EEE0-B543-6BCAA56C887F}"/>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grpSp>
          <p:nvGrpSpPr>
            <p:cNvPr id="1643" name="Gruppe 1642">
              <a:extLst>
                <a:ext uri="{FF2B5EF4-FFF2-40B4-BE49-F238E27FC236}">
                  <a16:creationId xmlns:a16="http://schemas.microsoft.com/office/drawing/2014/main" id="{E038DD06-8DA1-FC98-CC3C-C354C0C1D141}"/>
                </a:ext>
              </a:extLst>
            </p:cNvPr>
            <p:cNvGrpSpPr/>
            <p:nvPr/>
          </p:nvGrpSpPr>
          <p:grpSpPr>
            <a:xfrm>
              <a:off x="5963854" y="1104575"/>
              <a:ext cx="370381" cy="4993054"/>
              <a:chOff x="2872610" y="306025"/>
              <a:chExt cx="370381" cy="4993054"/>
            </a:xfrm>
          </p:grpSpPr>
          <p:grpSp>
            <p:nvGrpSpPr>
              <p:cNvPr id="1796" name="Gruppe 1795">
                <a:extLst>
                  <a:ext uri="{FF2B5EF4-FFF2-40B4-BE49-F238E27FC236}">
                    <a16:creationId xmlns:a16="http://schemas.microsoft.com/office/drawing/2014/main" id="{5C2EB8E6-D999-B683-9834-409B3D999AC6}"/>
                  </a:ext>
                </a:extLst>
              </p:cNvPr>
              <p:cNvGrpSpPr/>
              <p:nvPr/>
            </p:nvGrpSpPr>
            <p:grpSpPr>
              <a:xfrm>
                <a:off x="2872610" y="306025"/>
                <a:ext cx="370381" cy="4993054"/>
                <a:chOff x="3456275" y="891802"/>
                <a:chExt cx="370381" cy="4993054"/>
              </a:xfrm>
            </p:grpSpPr>
            <p:sp>
              <p:nvSpPr>
                <p:cNvPr id="1798" name="Tekstfelt 1797">
                  <a:extLst>
                    <a:ext uri="{FF2B5EF4-FFF2-40B4-BE49-F238E27FC236}">
                      <a16:creationId xmlns:a16="http://schemas.microsoft.com/office/drawing/2014/main" id="{376F7CAD-B0D3-4954-4C26-C1F902DABA5D}"/>
                    </a:ext>
                  </a:extLst>
                </p:cNvPr>
                <p:cNvSpPr txBox="1"/>
                <p:nvPr/>
              </p:nvSpPr>
              <p:spPr>
                <a:xfrm>
                  <a:off x="3456275" y="891802"/>
                  <a:ext cx="348172" cy="215444"/>
                </a:xfrm>
                <a:prstGeom prst="rect">
                  <a:avLst/>
                </a:prstGeom>
                <a:noFill/>
              </p:spPr>
              <p:txBody>
                <a:bodyPr wrap="none" rtlCol="0">
                  <a:spAutoFit/>
                </a:bodyPr>
                <a:lstStyle/>
                <a:p>
                  <a:r>
                    <a:rPr lang="da-DK" sz="800" dirty="0"/>
                    <a:t>229</a:t>
                  </a:r>
                </a:p>
              </p:txBody>
            </p:sp>
            <p:sp>
              <p:nvSpPr>
                <p:cNvPr id="1799" name="Tekstfelt 1798">
                  <a:extLst>
                    <a:ext uri="{FF2B5EF4-FFF2-40B4-BE49-F238E27FC236}">
                      <a16:creationId xmlns:a16="http://schemas.microsoft.com/office/drawing/2014/main" id="{BA18C1A5-B106-F2B7-99DF-0B775F551FBA}"/>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800" name="Tekstfelt 1799">
                  <a:extLst>
                    <a:ext uri="{FF2B5EF4-FFF2-40B4-BE49-F238E27FC236}">
                      <a16:creationId xmlns:a16="http://schemas.microsoft.com/office/drawing/2014/main" id="{462010CE-C3FF-EE69-A4B4-7AE1F0D1C2D4}"/>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801" name="Tekstfelt 1800">
                  <a:extLst>
                    <a:ext uri="{FF2B5EF4-FFF2-40B4-BE49-F238E27FC236}">
                      <a16:creationId xmlns:a16="http://schemas.microsoft.com/office/drawing/2014/main" id="{10B69E7E-760B-12A5-0AE3-317A4A793C0D}"/>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802" name="Tekstfelt 1801">
                  <a:extLst>
                    <a:ext uri="{FF2B5EF4-FFF2-40B4-BE49-F238E27FC236}">
                      <a16:creationId xmlns:a16="http://schemas.microsoft.com/office/drawing/2014/main" id="{4CB90766-0F48-B79A-EDD0-07D7DCEE0E06}"/>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803" name="Tekstfelt 1802">
                  <a:extLst>
                    <a:ext uri="{FF2B5EF4-FFF2-40B4-BE49-F238E27FC236}">
                      <a16:creationId xmlns:a16="http://schemas.microsoft.com/office/drawing/2014/main" id="{BEEE5640-36E1-26A0-8A0E-A4C319FF306A}"/>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804" name="Tekstfelt 1803">
                  <a:extLst>
                    <a:ext uri="{FF2B5EF4-FFF2-40B4-BE49-F238E27FC236}">
                      <a16:creationId xmlns:a16="http://schemas.microsoft.com/office/drawing/2014/main" id="{DE9A85DE-514F-B840-2AC4-D46079799778}"/>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805" name="Tekstfelt 1804">
                  <a:extLst>
                    <a:ext uri="{FF2B5EF4-FFF2-40B4-BE49-F238E27FC236}">
                      <a16:creationId xmlns:a16="http://schemas.microsoft.com/office/drawing/2014/main" id="{082F5E3F-99CB-25AF-83B5-037A45466374}"/>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806" name="Tekstfelt 1805">
                  <a:extLst>
                    <a:ext uri="{FF2B5EF4-FFF2-40B4-BE49-F238E27FC236}">
                      <a16:creationId xmlns:a16="http://schemas.microsoft.com/office/drawing/2014/main" id="{1D9AD621-705B-57D9-0238-CEE77C7A60D9}"/>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807" name="Tekstfelt 1806">
                  <a:extLst>
                    <a:ext uri="{FF2B5EF4-FFF2-40B4-BE49-F238E27FC236}">
                      <a16:creationId xmlns:a16="http://schemas.microsoft.com/office/drawing/2014/main" id="{FD6C3341-E64B-C2B5-2050-FD9411ADA925}"/>
                    </a:ext>
                  </a:extLst>
                </p:cNvPr>
                <p:cNvSpPr txBox="1"/>
                <p:nvPr/>
              </p:nvSpPr>
              <p:spPr>
                <a:xfrm>
                  <a:off x="3478484" y="5669412"/>
                  <a:ext cx="348172" cy="215444"/>
                </a:xfrm>
                <a:prstGeom prst="rect">
                  <a:avLst/>
                </a:prstGeom>
                <a:noFill/>
              </p:spPr>
              <p:txBody>
                <a:bodyPr wrap="none" rtlCol="0">
                  <a:spAutoFit/>
                </a:bodyPr>
                <a:lstStyle/>
                <a:p>
                  <a:r>
                    <a:rPr lang="da-DK" sz="800" dirty="0"/>
                    <a:t>218</a:t>
                  </a:r>
                </a:p>
              </p:txBody>
            </p:sp>
            <p:sp>
              <p:nvSpPr>
                <p:cNvPr id="1808" name="Tekstfelt 1807">
                  <a:extLst>
                    <a:ext uri="{FF2B5EF4-FFF2-40B4-BE49-F238E27FC236}">
                      <a16:creationId xmlns:a16="http://schemas.microsoft.com/office/drawing/2014/main" id="{299C4B89-6EA9-8723-616F-D661C041AE8E}"/>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97" name="Tekstfelt 1796">
                <a:extLst>
                  <a:ext uri="{FF2B5EF4-FFF2-40B4-BE49-F238E27FC236}">
                    <a16:creationId xmlns:a16="http://schemas.microsoft.com/office/drawing/2014/main" id="{5A1ED3B5-505B-016E-A549-244F681A06B0}"/>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4" name="Gruppe 1643">
              <a:extLst>
                <a:ext uri="{FF2B5EF4-FFF2-40B4-BE49-F238E27FC236}">
                  <a16:creationId xmlns:a16="http://schemas.microsoft.com/office/drawing/2014/main" id="{3174E578-7B38-6565-EB7B-B772FB86AA8E}"/>
                </a:ext>
              </a:extLst>
            </p:cNvPr>
            <p:cNvGrpSpPr/>
            <p:nvPr/>
          </p:nvGrpSpPr>
          <p:grpSpPr>
            <a:xfrm>
              <a:off x="5539997" y="1121144"/>
              <a:ext cx="367348" cy="4968599"/>
              <a:chOff x="2884750" y="735002"/>
              <a:chExt cx="367348" cy="4968599"/>
            </a:xfrm>
          </p:grpSpPr>
          <p:grpSp>
            <p:nvGrpSpPr>
              <p:cNvPr id="1783" name="Gruppe 1782">
                <a:extLst>
                  <a:ext uri="{FF2B5EF4-FFF2-40B4-BE49-F238E27FC236}">
                    <a16:creationId xmlns:a16="http://schemas.microsoft.com/office/drawing/2014/main" id="{866D07FA-0C0B-0917-03B3-1D40AA0C6B01}"/>
                  </a:ext>
                </a:extLst>
              </p:cNvPr>
              <p:cNvGrpSpPr/>
              <p:nvPr/>
            </p:nvGrpSpPr>
            <p:grpSpPr>
              <a:xfrm>
                <a:off x="2884750" y="1168460"/>
                <a:ext cx="367348" cy="4535141"/>
                <a:chOff x="3468415" y="1754237"/>
                <a:chExt cx="367348" cy="4535141"/>
              </a:xfrm>
            </p:grpSpPr>
            <p:sp>
              <p:nvSpPr>
                <p:cNvPr id="1785" name="Tekstfelt 1784">
                  <a:extLst>
                    <a:ext uri="{FF2B5EF4-FFF2-40B4-BE49-F238E27FC236}">
                      <a16:creationId xmlns:a16="http://schemas.microsoft.com/office/drawing/2014/main" id="{ED108649-0AC3-2B53-3DB8-270A9EB92AB8}"/>
                    </a:ext>
                  </a:extLst>
                </p:cNvPr>
                <p:cNvSpPr txBox="1"/>
                <p:nvPr/>
              </p:nvSpPr>
              <p:spPr>
                <a:xfrm>
                  <a:off x="3487591" y="6073934"/>
                  <a:ext cx="348172" cy="215444"/>
                </a:xfrm>
                <a:prstGeom prst="rect">
                  <a:avLst/>
                </a:prstGeom>
                <a:noFill/>
              </p:spPr>
              <p:txBody>
                <a:bodyPr wrap="none" rtlCol="0">
                  <a:spAutoFit/>
                </a:bodyPr>
                <a:lstStyle/>
                <a:p>
                  <a:r>
                    <a:rPr lang="da-DK" sz="800" dirty="0"/>
                    <a:t>229</a:t>
                  </a:r>
                </a:p>
              </p:txBody>
            </p:sp>
            <p:sp>
              <p:nvSpPr>
                <p:cNvPr id="1786" name="Tekstfelt 1785">
                  <a:extLst>
                    <a:ext uri="{FF2B5EF4-FFF2-40B4-BE49-F238E27FC236}">
                      <a16:creationId xmlns:a16="http://schemas.microsoft.com/office/drawing/2014/main" id="{E87A4407-8BD6-12C3-66EC-FF65C165E0D5}"/>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87" name="Tekstfelt 1786">
                  <a:extLst>
                    <a:ext uri="{FF2B5EF4-FFF2-40B4-BE49-F238E27FC236}">
                      <a16:creationId xmlns:a16="http://schemas.microsoft.com/office/drawing/2014/main" id="{F029B411-7885-5C9E-C093-FA1503F749CB}"/>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88" name="Tekstfelt 1787">
                  <a:extLst>
                    <a:ext uri="{FF2B5EF4-FFF2-40B4-BE49-F238E27FC236}">
                      <a16:creationId xmlns:a16="http://schemas.microsoft.com/office/drawing/2014/main" id="{C3B20E0F-AB01-2361-1444-19E02E056DB2}"/>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89" name="Tekstfelt 1788">
                  <a:extLst>
                    <a:ext uri="{FF2B5EF4-FFF2-40B4-BE49-F238E27FC236}">
                      <a16:creationId xmlns:a16="http://schemas.microsoft.com/office/drawing/2014/main" id="{840D177F-27DF-25E7-4E42-6C06C11A860E}"/>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90" name="Tekstfelt 1789">
                  <a:extLst>
                    <a:ext uri="{FF2B5EF4-FFF2-40B4-BE49-F238E27FC236}">
                      <a16:creationId xmlns:a16="http://schemas.microsoft.com/office/drawing/2014/main" id="{1304B25D-FE84-6DA0-FFF2-B57E71FE4739}"/>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91" name="Tekstfelt 1790">
                  <a:extLst>
                    <a:ext uri="{FF2B5EF4-FFF2-40B4-BE49-F238E27FC236}">
                      <a16:creationId xmlns:a16="http://schemas.microsoft.com/office/drawing/2014/main" id="{B2315BF6-A6EE-4622-AC09-A2EEE3D23D4A}"/>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92" name="Tekstfelt 1791">
                  <a:extLst>
                    <a:ext uri="{FF2B5EF4-FFF2-40B4-BE49-F238E27FC236}">
                      <a16:creationId xmlns:a16="http://schemas.microsoft.com/office/drawing/2014/main" id="{AD7A7795-DC51-587F-35B4-D6C4C65924D5}"/>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93" name="Tekstfelt 1792">
                  <a:extLst>
                    <a:ext uri="{FF2B5EF4-FFF2-40B4-BE49-F238E27FC236}">
                      <a16:creationId xmlns:a16="http://schemas.microsoft.com/office/drawing/2014/main" id="{4EBAEA35-F6F9-D15E-0201-99AD6F3A38E0}"/>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94" name="Tekstfelt 1793">
                  <a:extLst>
                    <a:ext uri="{FF2B5EF4-FFF2-40B4-BE49-F238E27FC236}">
                      <a16:creationId xmlns:a16="http://schemas.microsoft.com/office/drawing/2014/main" id="{D5A29C44-7EE1-73A4-CCEA-D81A4D734055}"/>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95" name="Tekstfelt 1794">
                  <a:extLst>
                    <a:ext uri="{FF2B5EF4-FFF2-40B4-BE49-F238E27FC236}">
                      <a16:creationId xmlns:a16="http://schemas.microsoft.com/office/drawing/2014/main" id="{863B60E4-2DB7-DFDA-E057-CB2A16AD5D2E}"/>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84" name="Tekstfelt 1783">
                <a:extLst>
                  <a:ext uri="{FF2B5EF4-FFF2-40B4-BE49-F238E27FC236}">
                    <a16:creationId xmlns:a16="http://schemas.microsoft.com/office/drawing/2014/main" id="{59ECACDF-C0E3-A58C-DAA0-A21A9E446757}"/>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5" name="Gruppe 1644">
              <a:extLst>
                <a:ext uri="{FF2B5EF4-FFF2-40B4-BE49-F238E27FC236}">
                  <a16:creationId xmlns:a16="http://schemas.microsoft.com/office/drawing/2014/main" id="{6B5ECF6C-CBB8-715A-1312-FEA342B86B01}"/>
                </a:ext>
              </a:extLst>
            </p:cNvPr>
            <p:cNvGrpSpPr/>
            <p:nvPr/>
          </p:nvGrpSpPr>
          <p:grpSpPr>
            <a:xfrm>
              <a:off x="4671957" y="1121816"/>
              <a:ext cx="368493" cy="4975623"/>
              <a:chOff x="2884750" y="1599890"/>
              <a:chExt cx="368493" cy="4975623"/>
            </a:xfrm>
          </p:grpSpPr>
          <p:grpSp>
            <p:nvGrpSpPr>
              <p:cNvPr id="1770" name="Gruppe 1769">
                <a:extLst>
                  <a:ext uri="{FF2B5EF4-FFF2-40B4-BE49-F238E27FC236}">
                    <a16:creationId xmlns:a16="http://schemas.microsoft.com/office/drawing/2014/main" id="{7F17456F-2F27-4DE5-1BAD-3796BF8BBEE2}"/>
                  </a:ext>
                </a:extLst>
              </p:cNvPr>
              <p:cNvGrpSpPr/>
              <p:nvPr/>
            </p:nvGrpSpPr>
            <p:grpSpPr>
              <a:xfrm>
                <a:off x="2884750" y="1599890"/>
                <a:ext cx="367348" cy="4975623"/>
                <a:chOff x="3468415" y="2185667"/>
                <a:chExt cx="367348" cy="4975623"/>
              </a:xfrm>
            </p:grpSpPr>
            <p:sp>
              <p:nvSpPr>
                <p:cNvPr id="1772" name="Tekstfelt 1771">
                  <a:extLst>
                    <a:ext uri="{FF2B5EF4-FFF2-40B4-BE49-F238E27FC236}">
                      <a16:creationId xmlns:a16="http://schemas.microsoft.com/office/drawing/2014/main" id="{B8DA6B89-19CE-BA66-16F9-21E4DD844ACD}"/>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73" name="Tekstfelt 1772">
                  <a:extLst>
                    <a:ext uri="{FF2B5EF4-FFF2-40B4-BE49-F238E27FC236}">
                      <a16:creationId xmlns:a16="http://schemas.microsoft.com/office/drawing/2014/main" id="{C0FA2F28-C0EF-FD04-481E-987AED3DA965}"/>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74" name="Tekstfelt 1773">
                  <a:extLst>
                    <a:ext uri="{FF2B5EF4-FFF2-40B4-BE49-F238E27FC236}">
                      <a16:creationId xmlns:a16="http://schemas.microsoft.com/office/drawing/2014/main" id="{CB7F40D2-93CE-AC27-0A3A-AAF4AA4EB2A5}"/>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75" name="Tekstfelt 1774">
                  <a:extLst>
                    <a:ext uri="{FF2B5EF4-FFF2-40B4-BE49-F238E27FC236}">
                      <a16:creationId xmlns:a16="http://schemas.microsoft.com/office/drawing/2014/main" id="{A66FAFC0-34E7-2EF5-2659-CAA15FFE120B}"/>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76" name="Tekstfelt 1775">
                  <a:extLst>
                    <a:ext uri="{FF2B5EF4-FFF2-40B4-BE49-F238E27FC236}">
                      <a16:creationId xmlns:a16="http://schemas.microsoft.com/office/drawing/2014/main" id="{85A466D4-CD4C-67E4-F07E-F90527DEE148}"/>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77" name="Tekstfelt 1776">
                  <a:extLst>
                    <a:ext uri="{FF2B5EF4-FFF2-40B4-BE49-F238E27FC236}">
                      <a16:creationId xmlns:a16="http://schemas.microsoft.com/office/drawing/2014/main" id="{7E78E2AB-C3A4-58F4-2F2B-3DAC36EED124}"/>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78" name="Tekstfelt 1777">
                  <a:extLst>
                    <a:ext uri="{FF2B5EF4-FFF2-40B4-BE49-F238E27FC236}">
                      <a16:creationId xmlns:a16="http://schemas.microsoft.com/office/drawing/2014/main" id="{F8ABE943-AFE1-85FA-FA18-D283194B9724}"/>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79" name="Tekstfelt 1778">
                  <a:extLst>
                    <a:ext uri="{FF2B5EF4-FFF2-40B4-BE49-F238E27FC236}">
                      <a16:creationId xmlns:a16="http://schemas.microsoft.com/office/drawing/2014/main" id="{EA8E8E00-AFFE-82CE-3620-7B7009745EF4}"/>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80" name="Tekstfelt 1779">
                  <a:extLst>
                    <a:ext uri="{FF2B5EF4-FFF2-40B4-BE49-F238E27FC236}">
                      <a16:creationId xmlns:a16="http://schemas.microsoft.com/office/drawing/2014/main" id="{C12CC2A8-8E0C-DEC9-380D-365223D2FA6E}"/>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81" name="Tekstfelt 1780">
                  <a:extLst>
                    <a:ext uri="{FF2B5EF4-FFF2-40B4-BE49-F238E27FC236}">
                      <a16:creationId xmlns:a16="http://schemas.microsoft.com/office/drawing/2014/main" id="{9FF0736A-4672-CCA0-3950-D66FC9185893}"/>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82" name="Tekstfelt 1781">
                  <a:extLst>
                    <a:ext uri="{FF2B5EF4-FFF2-40B4-BE49-F238E27FC236}">
                      <a16:creationId xmlns:a16="http://schemas.microsoft.com/office/drawing/2014/main" id="{8873E4FD-081F-8ED2-FADE-B72FE0A5FCB9}"/>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71" name="Tekstfelt 1770">
                <a:extLst>
                  <a:ext uri="{FF2B5EF4-FFF2-40B4-BE49-F238E27FC236}">
                    <a16:creationId xmlns:a16="http://schemas.microsoft.com/office/drawing/2014/main" id="{D592A0CC-90D4-3DAD-F99F-AB75A50FC584}"/>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6" name="Gruppe 1645">
              <a:extLst>
                <a:ext uri="{FF2B5EF4-FFF2-40B4-BE49-F238E27FC236}">
                  <a16:creationId xmlns:a16="http://schemas.microsoft.com/office/drawing/2014/main" id="{9DE7D3F7-E537-7957-8F19-5A05085E26EB}"/>
                </a:ext>
              </a:extLst>
            </p:cNvPr>
            <p:cNvGrpSpPr/>
            <p:nvPr/>
          </p:nvGrpSpPr>
          <p:grpSpPr>
            <a:xfrm>
              <a:off x="4246971" y="1119665"/>
              <a:ext cx="368493" cy="4977333"/>
              <a:chOff x="2884750" y="2033560"/>
              <a:chExt cx="368493" cy="4977333"/>
            </a:xfrm>
          </p:grpSpPr>
          <p:grpSp>
            <p:nvGrpSpPr>
              <p:cNvPr id="1757" name="Gruppe 1756">
                <a:extLst>
                  <a:ext uri="{FF2B5EF4-FFF2-40B4-BE49-F238E27FC236}">
                    <a16:creationId xmlns:a16="http://schemas.microsoft.com/office/drawing/2014/main" id="{14F43B90-C20F-3819-0BB2-FEFBA00AE668}"/>
                  </a:ext>
                </a:extLst>
              </p:cNvPr>
              <p:cNvGrpSpPr/>
              <p:nvPr/>
            </p:nvGrpSpPr>
            <p:grpSpPr>
              <a:xfrm>
                <a:off x="2884750" y="2033560"/>
                <a:ext cx="367348" cy="4977333"/>
                <a:chOff x="3468415" y="2619337"/>
                <a:chExt cx="367348" cy="4977333"/>
              </a:xfrm>
            </p:grpSpPr>
            <p:sp>
              <p:nvSpPr>
                <p:cNvPr id="1759" name="Tekstfelt 1758">
                  <a:extLst>
                    <a:ext uri="{FF2B5EF4-FFF2-40B4-BE49-F238E27FC236}">
                      <a16:creationId xmlns:a16="http://schemas.microsoft.com/office/drawing/2014/main" id="{E37B3735-1035-9DFE-EF81-6E04E1DFD290}"/>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60" name="Tekstfelt 1759">
                  <a:extLst>
                    <a:ext uri="{FF2B5EF4-FFF2-40B4-BE49-F238E27FC236}">
                      <a16:creationId xmlns:a16="http://schemas.microsoft.com/office/drawing/2014/main" id="{A9B07728-C0EB-A574-58D8-9F5AF6CC4E8A}"/>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61" name="Tekstfelt 1760">
                  <a:extLst>
                    <a:ext uri="{FF2B5EF4-FFF2-40B4-BE49-F238E27FC236}">
                      <a16:creationId xmlns:a16="http://schemas.microsoft.com/office/drawing/2014/main" id="{AB795179-DD60-4615-B074-F4276FCB27E6}"/>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62" name="Tekstfelt 1761">
                  <a:extLst>
                    <a:ext uri="{FF2B5EF4-FFF2-40B4-BE49-F238E27FC236}">
                      <a16:creationId xmlns:a16="http://schemas.microsoft.com/office/drawing/2014/main" id="{EF13A351-D18F-D073-0E77-750859E78617}"/>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63" name="Tekstfelt 1762">
                  <a:extLst>
                    <a:ext uri="{FF2B5EF4-FFF2-40B4-BE49-F238E27FC236}">
                      <a16:creationId xmlns:a16="http://schemas.microsoft.com/office/drawing/2014/main" id="{CF341C18-DF4B-5BD8-5C12-A76C21E99075}"/>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64" name="Tekstfelt 1763">
                  <a:extLst>
                    <a:ext uri="{FF2B5EF4-FFF2-40B4-BE49-F238E27FC236}">
                      <a16:creationId xmlns:a16="http://schemas.microsoft.com/office/drawing/2014/main" id="{23D92AF4-9A8F-B41F-DB13-A270DBE8BAEC}"/>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65" name="Tekstfelt 1764">
                  <a:extLst>
                    <a:ext uri="{FF2B5EF4-FFF2-40B4-BE49-F238E27FC236}">
                      <a16:creationId xmlns:a16="http://schemas.microsoft.com/office/drawing/2014/main" id="{A122AD85-0C80-35C2-DA55-69B4586B3FF8}"/>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66" name="Tekstfelt 1765">
                  <a:extLst>
                    <a:ext uri="{FF2B5EF4-FFF2-40B4-BE49-F238E27FC236}">
                      <a16:creationId xmlns:a16="http://schemas.microsoft.com/office/drawing/2014/main" id="{6EE97D00-BDF7-57E1-2294-99DC0F3D0461}"/>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67" name="Tekstfelt 1766">
                  <a:extLst>
                    <a:ext uri="{FF2B5EF4-FFF2-40B4-BE49-F238E27FC236}">
                      <a16:creationId xmlns:a16="http://schemas.microsoft.com/office/drawing/2014/main" id="{1681DC6E-5318-CBCF-B22B-1B13C9FE4B3D}"/>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68" name="Tekstfelt 1767">
                  <a:extLst>
                    <a:ext uri="{FF2B5EF4-FFF2-40B4-BE49-F238E27FC236}">
                      <a16:creationId xmlns:a16="http://schemas.microsoft.com/office/drawing/2014/main" id="{6BED99EF-CEF8-A393-0AE6-D5AAD53D01D5}"/>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69" name="Tekstfelt 1768">
                  <a:extLst>
                    <a:ext uri="{FF2B5EF4-FFF2-40B4-BE49-F238E27FC236}">
                      <a16:creationId xmlns:a16="http://schemas.microsoft.com/office/drawing/2014/main" id="{5E7779E2-B623-0B04-66D0-B1BFC8077E2A}"/>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58" name="Tekstfelt 1757">
                <a:extLst>
                  <a:ext uri="{FF2B5EF4-FFF2-40B4-BE49-F238E27FC236}">
                    <a16:creationId xmlns:a16="http://schemas.microsoft.com/office/drawing/2014/main" id="{6BD1277C-A9FB-B6F3-49A2-7EFFD8E93018}"/>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7" name="Gruppe 1646">
              <a:extLst>
                <a:ext uri="{FF2B5EF4-FFF2-40B4-BE49-F238E27FC236}">
                  <a16:creationId xmlns:a16="http://schemas.microsoft.com/office/drawing/2014/main" id="{7003165A-B1C8-0C45-82C0-EA722E8DDBB1}"/>
                </a:ext>
              </a:extLst>
            </p:cNvPr>
            <p:cNvGrpSpPr/>
            <p:nvPr/>
          </p:nvGrpSpPr>
          <p:grpSpPr>
            <a:xfrm>
              <a:off x="3805124" y="1117111"/>
              <a:ext cx="369796" cy="4983796"/>
              <a:chOff x="2884750" y="2468352"/>
              <a:chExt cx="369796" cy="4983796"/>
            </a:xfrm>
          </p:grpSpPr>
          <p:grpSp>
            <p:nvGrpSpPr>
              <p:cNvPr id="1744" name="Gruppe 1743">
                <a:extLst>
                  <a:ext uri="{FF2B5EF4-FFF2-40B4-BE49-F238E27FC236}">
                    <a16:creationId xmlns:a16="http://schemas.microsoft.com/office/drawing/2014/main" id="{0F150FEA-65B0-8E3D-E415-E5CBAE8CCE69}"/>
                  </a:ext>
                </a:extLst>
              </p:cNvPr>
              <p:cNvGrpSpPr/>
              <p:nvPr/>
            </p:nvGrpSpPr>
            <p:grpSpPr>
              <a:xfrm>
                <a:off x="2884750" y="2468352"/>
                <a:ext cx="369796" cy="4983796"/>
                <a:chOff x="3468415" y="3054129"/>
                <a:chExt cx="369796" cy="4983796"/>
              </a:xfrm>
            </p:grpSpPr>
            <p:sp>
              <p:nvSpPr>
                <p:cNvPr id="1746" name="Tekstfelt 1745">
                  <a:extLst>
                    <a:ext uri="{FF2B5EF4-FFF2-40B4-BE49-F238E27FC236}">
                      <a16:creationId xmlns:a16="http://schemas.microsoft.com/office/drawing/2014/main" id="{65894250-76A6-2AA5-9709-DB28F78DCD5A}"/>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47" name="Tekstfelt 1746">
                  <a:extLst>
                    <a:ext uri="{FF2B5EF4-FFF2-40B4-BE49-F238E27FC236}">
                      <a16:creationId xmlns:a16="http://schemas.microsoft.com/office/drawing/2014/main" id="{7FB8A6F1-6FE4-99BD-DB77-D5554B83D863}"/>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48" name="Tekstfelt 1747">
                  <a:extLst>
                    <a:ext uri="{FF2B5EF4-FFF2-40B4-BE49-F238E27FC236}">
                      <a16:creationId xmlns:a16="http://schemas.microsoft.com/office/drawing/2014/main" id="{FEDCBB3D-A5AA-CACE-1A1F-40435E2B40A8}"/>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49" name="Tekstfelt 1748">
                  <a:extLst>
                    <a:ext uri="{FF2B5EF4-FFF2-40B4-BE49-F238E27FC236}">
                      <a16:creationId xmlns:a16="http://schemas.microsoft.com/office/drawing/2014/main" id="{6CC5642A-868A-2F11-E6F6-995B0B5FD8B2}"/>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50" name="Tekstfelt 1749">
                  <a:extLst>
                    <a:ext uri="{FF2B5EF4-FFF2-40B4-BE49-F238E27FC236}">
                      <a16:creationId xmlns:a16="http://schemas.microsoft.com/office/drawing/2014/main" id="{B4DD4C75-5CB4-4F1D-4346-2175AB3A4CD8}"/>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51" name="Tekstfelt 1750">
                  <a:extLst>
                    <a:ext uri="{FF2B5EF4-FFF2-40B4-BE49-F238E27FC236}">
                      <a16:creationId xmlns:a16="http://schemas.microsoft.com/office/drawing/2014/main" id="{474C58DF-805B-C057-ADBF-A4DD188E249D}"/>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52" name="Tekstfelt 1751">
                  <a:extLst>
                    <a:ext uri="{FF2B5EF4-FFF2-40B4-BE49-F238E27FC236}">
                      <a16:creationId xmlns:a16="http://schemas.microsoft.com/office/drawing/2014/main" id="{6CCF2574-712C-7BFC-560C-A1FDE802D291}"/>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53" name="Tekstfelt 1752">
                  <a:extLst>
                    <a:ext uri="{FF2B5EF4-FFF2-40B4-BE49-F238E27FC236}">
                      <a16:creationId xmlns:a16="http://schemas.microsoft.com/office/drawing/2014/main" id="{AAC23D66-99FA-D424-E7A4-41B17C74C5CD}"/>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54" name="Tekstfelt 1753">
                  <a:extLst>
                    <a:ext uri="{FF2B5EF4-FFF2-40B4-BE49-F238E27FC236}">
                      <a16:creationId xmlns:a16="http://schemas.microsoft.com/office/drawing/2014/main" id="{0FB8C671-CA73-1AF0-7A13-379322E948F3}"/>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55" name="Tekstfelt 1754">
                  <a:extLst>
                    <a:ext uri="{FF2B5EF4-FFF2-40B4-BE49-F238E27FC236}">
                      <a16:creationId xmlns:a16="http://schemas.microsoft.com/office/drawing/2014/main" id="{7CCD6208-2766-1966-7070-198060164BAA}"/>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56" name="Tekstfelt 1755">
                  <a:extLst>
                    <a:ext uri="{FF2B5EF4-FFF2-40B4-BE49-F238E27FC236}">
                      <a16:creationId xmlns:a16="http://schemas.microsoft.com/office/drawing/2014/main" id="{FE7A1B4D-54DF-8062-A9FC-6D921595767B}"/>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45" name="Tekstfelt 1744">
                <a:extLst>
                  <a:ext uri="{FF2B5EF4-FFF2-40B4-BE49-F238E27FC236}">
                    <a16:creationId xmlns:a16="http://schemas.microsoft.com/office/drawing/2014/main" id="{13847834-14BB-E7C9-8E98-E67F1127627B}"/>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8" name="Gruppe 1647">
              <a:extLst>
                <a:ext uri="{FF2B5EF4-FFF2-40B4-BE49-F238E27FC236}">
                  <a16:creationId xmlns:a16="http://schemas.microsoft.com/office/drawing/2014/main" id="{7FFE2B47-B1A5-CF94-D0AF-EDB50A069A67}"/>
                </a:ext>
              </a:extLst>
            </p:cNvPr>
            <p:cNvGrpSpPr/>
            <p:nvPr/>
          </p:nvGrpSpPr>
          <p:grpSpPr>
            <a:xfrm>
              <a:off x="3380676" y="1113679"/>
              <a:ext cx="368678" cy="4985735"/>
              <a:chOff x="2885868" y="2899782"/>
              <a:chExt cx="368678" cy="4985735"/>
            </a:xfrm>
          </p:grpSpPr>
          <p:grpSp>
            <p:nvGrpSpPr>
              <p:cNvPr id="1731" name="Gruppe 1730">
                <a:extLst>
                  <a:ext uri="{FF2B5EF4-FFF2-40B4-BE49-F238E27FC236}">
                    <a16:creationId xmlns:a16="http://schemas.microsoft.com/office/drawing/2014/main" id="{CD2EDDD2-7F92-3400-62F0-5FF47E15B2A8}"/>
                  </a:ext>
                </a:extLst>
              </p:cNvPr>
              <p:cNvGrpSpPr/>
              <p:nvPr/>
            </p:nvGrpSpPr>
            <p:grpSpPr>
              <a:xfrm>
                <a:off x="2885868" y="2899782"/>
                <a:ext cx="368678" cy="4985735"/>
                <a:chOff x="3469533" y="3485559"/>
                <a:chExt cx="368678" cy="4985735"/>
              </a:xfrm>
            </p:grpSpPr>
            <p:sp>
              <p:nvSpPr>
                <p:cNvPr id="1733" name="Tekstfelt 1732">
                  <a:extLst>
                    <a:ext uri="{FF2B5EF4-FFF2-40B4-BE49-F238E27FC236}">
                      <a16:creationId xmlns:a16="http://schemas.microsoft.com/office/drawing/2014/main" id="{74602EBD-BA9D-2AAE-5B6C-DB65FB136D07}"/>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34" name="Tekstfelt 1733">
                  <a:extLst>
                    <a:ext uri="{FF2B5EF4-FFF2-40B4-BE49-F238E27FC236}">
                      <a16:creationId xmlns:a16="http://schemas.microsoft.com/office/drawing/2014/main" id="{9FAEA1A7-4485-D6CE-1AF1-CB6AE7C233F7}"/>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35" name="Tekstfelt 1734">
                  <a:extLst>
                    <a:ext uri="{FF2B5EF4-FFF2-40B4-BE49-F238E27FC236}">
                      <a16:creationId xmlns:a16="http://schemas.microsoft.com/office/drawing/2014/main" id="{848EDDC2-7B49-B90B-EF9C-B971685B44B8}"/>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36" name="Tekstfelt 1735">
                  <a:extLst>
                    <a:ext uri="{FF2B5EF4-FFF2-40B4-BE49-F238E27FC236}">
                      <a16:creationId xmlns:a16="http://schemas.microsoft.com/office/drawing/2014/main" id="{6B3DD3AB-713E-9591-9485-93C243A0ACD3}"/>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37" name="Tekstfelt 1736">
                  <a:extLst>
                    <a:ext uri="{FF2B5EF4-FFF2-40B4-BE49-F238E27FC236}">
                      <a16:creationId xmlns:a16="http://schemas.microsoft.com/office/drawing/2014/main" id="{54C14820-0298-7D9D-5EAF-2C21158F09DB}"/>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38" name="Tekstfelt 1737">
                  <a:extLst>
                    <a:ext uri="{FF2B5EF4-FFF2-40B4-BE49-F238E27FC236}">
                      <a16:creationId xmlns:a16="http://schemas.microsoft.com/office/drawing/2014/main" id="{C7EF1CA9-E7BB-8960-8E2D-14B310D2B71A}"/>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39" name="Tekstfelt 1738">
                  <a:extLst>
                    <a:ext uri="{FF2B5EF4-FFF2-40B4-BE49-F238E27FC236}">
                      <a16:creationId xmlns:a16="http://schemas.microsoft.com/office/drawing/2014/main" id="{018B5106-40DF-1DFB-24B9-72178A8F6BE5}"/>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40" name="Tekstfelt 1739">
                  <a:extLst>
                    <a:ext uri="{FF2B5EF4-FFF2-40B4-BE49-F238E27FC236}">
                      <a16:creationId xmlns:a16="http://schemas.microsoft.com/office/drawing/2014/main" id="{179C5BDF-A5FC-0D9D-D082-4684B61C68AD}"/>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41" name="Tekstfelt 1740">
                  <a:extLst>
                    <a:ext uri="{FF2B5EF4-FFF2-40B4-BE49-F238E27FC236}">
                      <a16:creationId xmlns:a16="http://schemas.microsoft.com/office/drawing/2014/main" id="{E84B6232-8812-2045-9EC3-E133E67AAB1D}"/>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42" name="Tekstfelt 1741">
                  <a:extLst>
                    <a:ext uri="{FF2B5EF4-FFF2-40B4-BE49-F238E27FC236}">
                      <a16:creationId xmlns:a16="http://schemas.microsoft.com/office/drawing/2014/main" id="{565BAFE8-3CEF-41BA-7309-41D2887A3EA5}"/>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43" name="Tekstfelt 1742">
                  <a:extLst>
                    <a:ext uri="{FF2B5EF4-FFF2-40B4-BE49-F238E27FC236}">
                      <a16:creationId xmlns:a16="http://schemas.microsoft.com/office/drawing/2014/main" id="{8AFBC7E0-A6ED-0E0A-6E83-0351DC6132F7}"/>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32" name="Tekstfelt 1731">
                <a:extLst>
                  <a:ext uri="{FF2B5EF4-FFF2-40B4-BE49-F238E27FC236}">
                    <a16:creationId xmlns:a16="http://schemas.microsoft.com/office/drawing/2014/main" id="{E221FFA4-ABC5-79EC-2880-FCF11B053A15}"/>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9" name="Gruppe 1648">
              <a:extLst>
                <a:ext uri="{FF2B5EF4-FFF2-40B4-BE49-F238E27FC236}">
                  <a16:creationId xmlns:a16="http://schemas.microsoft.com/office/drawing/2014/main" id="{D608E5EA-6C5E-A89B-0750-5D53D20ECF67}"/>
                </a:ext>
              </a:extLst>
            </p:cNvPr>
            <p:cNvGrpSpPr/>
            <p:nvPr/>
          </p:nvGrpSpPr>
          <p:grpSpPr>
            <a:xfrm>
              <a:off x="2937190" y="1122934"/>
              <a:ext cx="368270" cy="4971649"/>
              <a:chOff x="2886987" y="3331213"/>
              <a:chExt cx="368270" cy="4971649"/>
            </a:xfrm>
          </p:grpSpPr>
          <p:grpSp>
            <p:nvGrpSpPr>
              <p:cNvPr id="1718" name="Gruppe 1717">
                <a:extLst>
                  <a:ext uri="{FF2B5EF4-FFF2-40B4-BE49-F238E27FC236}">
                    <a16:creationId xmlns:a16="http://schemas.microsoft.com/office/drawing/2014/main" id="{53A5D599-8DB3-07A5-6F95-0565CB8C9D70}"/>
                  </a:ext>
                </a:extLst>
              </p:cNvPr>
              <p:cNvGrpSpPr/>
              <p:nvPr/>
            </p:nvGrpSpPr>
            <p:grpSpPr>
              <a:xfrm>
                <a:off x="2886987" y="3331213"/>
                <a:ext cx="368270" cy="4971649"/>
                <a:chOff x="3470652" y="3916990"/>
                <a:chExt cx="368270" cy="4971649"/>
              </a:xfrm>
            </p:grpSpPr>
            <p:sp>
              <p:nvSpPr>
                <p:cNvPr id="1720" name="Tekstfelt 1719">
                  <a:extLst>
                    <a:ext uri="{FF2B5EF4-FFF2-40B4-BE49-F238E27FC236}">
                      <a16:creationId xmlns:a16="http://schemas.microsoft.com/office/drawing/2014/main" id="{0CDD3DF8-5160-2174-FE35-7DF45383DE28}"/>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21" name="Tekstfelt 1720">
                  <a:extLst>
                    <a:ext uri="{FF2B5EF4-FFF2-40B4-BE49-F238E27FC236}">
                      <a16:creationId xmlns:a16="http://schemas.microsoft.com/office/drawing/2014/main" id="{625D96F2-E0CB-D228-D441-4D779946331B}"/>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22" name="Tekstfelt 1721">
                  <a:extLst>
                    <a:ext uri="{FF2B5EF4-FFF2-40B4-BE49-F238E27FC236}">
                      <a16:creationId xmlns:a16="http://schemas.microsoft.com/office/drawing/2014/main" id="{6182E9BA-9A35-0D9F-9306-3DA9BFE9C33E}"/>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23" name="Tekstfelt 1722">
                  <a:extLst>
                    <a:ext uri="{FF2B5EF4-FFF2-40B4-BE49-F238E27FC236}">
                      <a16:creationId xmlns:a16="http://schemas.microsoft.com/office/drawing/2014/main" id="{F01CC9EF-1F13-0920-2FEF-8E1864F84E6F}"/>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24" name="Tekstfelt 1723">
                  <a:extLst>
                    <a:ext uri="{FF2B5EF4-FFF2-40B4-BE49-F238E27FC236}">
                      <a16:creationId xmlns:a16="http://schemas.microsoft.com/office/drawing/2014/main" id="{7022E710-0D9A-693B-AFC4-FC4C5FCFCF1E}"/>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25" name="Tekstfelt 1724">
                  <a:extLst>
                    <a:ext uri="{FF2B5EF4-FFF2-40B4-BE49-F238E27FC236}">
                      <a16:creationId xmlns:a16="http://schemas.microsoft.com/office/drawing/2014/main" id="{D4A32449-0A9D-7F08-FCA3-B51B3CC8D9D2}"/>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26" name="Tekstfelt 1725">
                  <a:extLst>
                    <a:ext uri="{FF2B5EF4-FFF2-40B4-BE49-F238E27FC236}">
                      <a16:creationId xmlns:a16="http://schemas.microsoft.com/office/drawing/2014/main" id="{2E7FE824-7C09-68E6-BEBC-B8AD2CBB46D1}"/>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27" name="Tekstfelt 1726">
                  <a:extLst>
                    <a:ext uri="{FF2B5EF4-FFF2-40B4-BE49-F238E27FC236}">
                      <a16:creationId xmlns:a16="http://schemas.microsoft.com/office/drawing/2014/main" id="{46B54030-E7B0-54D9-FA6D-602EAF5BD102}"/>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28" name="Tekstfelt 1727">
                  <a:extLst>
                    <a:ext uri="{FF2B5EF4-FFF2-40B4-BE49-F238E27FC236}">
                      <a16:creationId xmlns:a16="http://schemas.microsoft.com/office/drawing/2014/main" id="{46C04718-8E2D-5D95-E773-2F42237E2F6A}"/>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29" name="Tekstfelt 1728">
                  <a:extLst>
                    <a:ext uri="{FF2B5EF4-FFF2-40B4-BE49-F238E27FC236}">
                      <a16:creationId xmlns:a16="http://schemas.microsoft.com/office/drawing/2014/main" id="{791FBBF7-A07F-2160-97C1-51E838F62EA3}"/>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30" name="Tekstfelt 1729">
                  <a:extLst>
                    <a:ext uri="{FF2B5EF4-FFF2-40B4-BE49-F238E27FC236}">
                      <a16:creationId xmlns:a16="http://schemas.microsoft.com/office/drawing/2014/main" id="{71C84B74-A16F-F6AE-132B-AEF13657A9F2}"/>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19" name="Tekstfelt 1718">
                <a:extLst>
                  <a:ext uri="{FF2B5EF4-FFF2-40B4-BE49-F238E27FC236}">
                    <a16:creationId xmlns:a16="http://schemas.microsoft.com/office/drawing/2014/main" id="{5A2C4DD9-66E6-6E51-EB55-9A73783EBE6E}"/>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0" name="Gruppe 1649">
              <a:extLst>
                <a:ext uri="{FF2B5EF4-FFF2-40B4-BE49-F238E27FC236}">
                  <a16:creationId xmlns:a16="http://schemas.microsoft.com/office/drawing/2014/main" id="{A0001261-306E-985D-1AF2-23CA0EC96C46}"/>
                </a:ext>
              </a:extLst>
            </p:cNvPr>
            <p:cNvGrpSpPr/>
            <p:nvPr/>
          </p:nvGrpSpPr>
          <p:grpSpPr>
            <a:xfrm>
              <a:off x="2515019" y="1122283"/>
              <a:ext cx="367153" cy="4979236"/>
              <a:chOff x="2888104" y="3762643"/>
              <a:chExt cx="367153" cy="4979236"/>
            </a:xfrm>
          </p:grpSpPr>
          <p:grpSp>
            <p:nvGrpSpPr>
              <p:cNvPr id="1705" name="Gruppe 1704">
                <a:extLst>
                  <a:ext uri="{FF2B5EF4-FFF2-40B4-BE49-F238E27FC236}">
                    <a16:creationId xmlns:a16="http://schemas.microsoft.com/office/drawing/2014/main" id="{2DA7666D-2091-BD4E-3483-6A8C10D8345B}"/>
                  </a:ext>
                </a:extLst>
              </p:cNvPr>
              <p:cNvGrpSpPr/>
              <p:nvPr/>
            </p:nvGrpSpPr>
            <p:grpSpPr>
              <a:xfrm>
                <a:off x="2888104" y="3762643"/>
                <a:ext cx="367153" cy="4979236"/>
                <a:chOff x="3471769" y="4348420"/>
                <a:chExt cx="367153" cy="4979236"/>
              </a:xfrm>
            </p:grpSpPr>
            <p:sp>
              <p:nvSpPr>
                <p:cNvPr id="1707" name="Tekstfelt 1706">
                  <a:extLst>
                    <a:ext uri="{FF2B5EF4-FFF2-40B4-BE49-F238E27FC236}">
                      <a16:creationId xmlns:a16="http://schemas.microsoft.com/office/drawing/2014/main" id="{0C3A78F0-071E-9803-D855-E4651B43309D}"/>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08" name="Tekstfelt 1707">
                  <a:extLst>
                    <a:ext uri="{FF2B5EF4-FFF2-40B4-BE49-F238E27FC236}">
                      <a16:creationId xmlns:a16="http://schemas.microsoft.com/office/drawing/2014/main" id="{E76B0067-6843-71EC-5FA4-C6A28B2908DF}"/>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09" name="Tekstfelt 1708">
                  <a:extLst>
                    <a:ext uri="{FF2B5EF4-FFF2-40B4-BE49-F238E27FC236}">
                      <a16:creationId xmlns:a16="http://schemas.microsoft.com/office/drawing/2014/main" id="{B8CEE976-0EEC-03C1-ABAB-E2FA4EDEDDE1}"/>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10" name="Tekstfelt 1709">
                  <a:extLst>
                    <a:ext uri="{FF2B5EF4-FFF2-40B4-BE49-F238E27FC236}">
                      <a16:creationId xmlns:a16="http://schemas.microsoft.com/office/drawing/2014/main" id="{8499B726-C7C0-42CD-8AAC-681E55068751}"/>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11" name="Tekstfelt 1710">
                  <a:extLst>
                    <a:ext uri="{FF2B5EF4-FFF2-40B4-BE49-F238E27FC236}">
                      <a16:creationId xmlns:a16="http://schemas.microsoft.com/office/drawing/2014/main" id="{FC758B75-E594-3CF7-0120-52B75E67B476}"/>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12" name="Tekstfelt 1711">
                  <a:extLst>
                    <a:ext uri="{FF2B5EF4-FFF2-40B4-BE49-F238E27FC236}">
                      <a16:creationId xmlns:a16="http://schemas.microsoft.com/office/drawing/2014/main" id="{99A1BE9C-F0B8-6BB6-2D51-CF6E31B797A7}"/>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713" name="Tekstfelt 1712">
                  <a:extLst>
                    <a:ext uri="{FF2B5EF4-FFF2-40B4-BE49-F238E27FC236}">
                      <a16:creationId xmlns:a16="http://schemas.microsoft.com/office/drawing/2014/main" id="{B0C2A0FE-4A98-C2B4-3149-38086265ADAF}"/>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14" name="Tekstfelt 1713">
                  <a:extLst>
                    <a:ext uri="{FF2B5EF4-FFF2-40B4-BE49-F238E27FC236}">
                      <a16:creationId xmlns:a16="http://schemas.microsoft.com/office/drawing/2014/main" id="{042CCA02-D472-5CEC-D619-E90F96EF464E}"/>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15" name="Tekstfelt 1714">
                  <a:extLst>
                    <a:ext uri="{FF2B5EF4-FFF2-40B4-BE49-F238E27FC236}">
                      <a16:creationId xmlns:a16="http://schemas.microsoft.com/office/drawing/2014/main" id="{92D31900-D1A2-5478-6767-53D2FF79B88F}"/>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16" name="Tekstfelt 1715">
                  <a:extLst>
                    <a:ext uri="{FF2B5EF4-FFF2-40B4-BE49-F238E27FC236}">
                      <a16:creationId xmlns:a16="http://schemas.microsoft.com/office/drawing/2014/main" id="{8515BFA4-4A21-E58C-4FE7-4468C14675DE}"/>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17" name="Tekstfelt 1716">
                  <a:extLst>
                    <a:ext uri="{FF2B5EF4-FFF2-40B4-BE49-F238E27FC236}">
                      <a16:creationId xmlns:a16="http://schemas.microsoft.com/office/drawing/2014/main" id="{11330D62-ABD6-7520-EF75-C4883C676029}"/>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06" name="Tekstfelt 1705">
                <a:extLst>
                  <a:ext uri="{FF2B5EF4-FFF2-40B4-BE49-F238E27FC236}">
                    <a16:creationId xmlns:a16="http://schemas.microsoft.com/office/drawing/2014/main" id="{04899A2E-5C0E-190F-D222-555BC2636203}"/>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1" name="Gruppe 1650">
              <a:extLst>
                <a:ext uri="{FF2B5EF4-FFF2-40B4-BE49-F238E27FC236}">
                  <a16:creationId xmlns:a16="http://schemas.microsoft.com/office/drawing/2014/main" id="{AE4B7A2E-6B29-B7DB-700C-CCB131730F40}"/>
                </a:ext>
              </a:extLst>
            </p:cNvPr>
            <p:cNvGrpSpPr/>
            <p:nvPr/>
          </p:nvGrpSpPr>
          <p:grpSpPr>
            <a:xfrm>
              <a:off x="2079105" y="1121316"/>
              <a:ext cx="366035" cy="4982137"/>
              <a:chOff x="2889222" y="4194071"/>
              <a:chExt cx="366035" cy="4982137"/>
            </a:xfrm>
          </p:grpSpPr>
          <p:grpSp>
            <p:nvGrpSpPr>
              <p:cNvPr id="1692" name="Gruppe 1691">
                <a:extLst>
                  <a:ext uri="{FF2B5EF4-FFF2-40B4-BE49-F238E27FC236}">
                    <a16:creationId xmlns:a16="http://schemas.microsoft.com/office/drawing/2014/main" id="{9819A609-889E-F79A-3977-99F73D3E8D6B}"/>
                  </a:ext>
                </a:extLst>
              </p:cNvPr>
              <p:cNvGrpSpPr/>
              <p:nvPr/>
            </p:nvGrpSpPr>
            <p:grpSpPr>
              <a:xfrm>
                <a:off x="2889222" y="4194071"/>
                <a:ext cx="366035" cy="4982137"/>
                <a:chOff x="3472887" y="4779848"/>
                <a:chExt cx="366035" cy="4982137"/>
              </a:xfrm>
            </p:grpSpPr>
            <p:sp>
              <p:nvSpPr>
                <p:cNvPr id="1694" name="Tekstfelt 1693">
                  <a:extLst>
                    <a:ext uri="{FF2B5EF4-FFF2-40B4-BE49-F238E27FC236}">
                      <a16:creationId xmlns:a16="http://schemas.microsoft.com/office/drawing/2014/main" id="{DE0FEF88-F707-6CE4-E213-DCCFC4329D78}"/>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95" name="Tekstfelt 1694">
                  <a:extLst>
                    <a:ext uri="{FF2B5EF4-FFF2-40B4-BE49-F238E27FC236}">
                      <a16:creationId xmlns:a16="http://schemas.microsoft.com/office/drawing/2014/main" id="{55C5895B-9B71-2856-E342-6732E60DF87E}"/>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96" name="Tekstfelt 1695">
                  <a:extLst>
                    <a:ext uri="{FF2B5EF4-FFF2-40B4-BE49-F238E27FC236}">
                      <a16:creationId xmlns:a16="http://schemas.microsoft.com/office/drawing/2014/main" id="{AAA60AA3-13A6-209A-4426-AF7600D2BDB1}"/>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97" name="Tekstfelt 1696">
                  <a:extLst>
                    <a:ext uri="{FF2B5EF4-FFF2-40B4-BE49-F238E27FC236}">
                      <a16:creationId xmlns:a16="http://schemas.microsoft.com/office/drawing/2014/main" id="{9F6894A5-9F0A-BC6F-3722-5D15FB89D349}"/>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98" name="Tekstfelt 1697">
                  <a:extLst>
                    <a:ext uri="{FF2B5EF4-FFF2-40B4-BE49-F238E27FC236}">
                      <a16:creationId xmlns:a16="http://schemas.microsoft.com/office/drawing/2014/main" id="{1F62386E-40CE-6124-C27E-0B35C2BFEAB8}"/>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99" name="Tekstfelt 1698">
                  <a:extLst>
                    <a:ext uri="{FF2B5EF4-FFF2-40B4-BE49-F238E27FC236}">
                      <a16:creationId xmlns:a16="http://schemas.microsoft.com/office/drawing/2014/main" id="{63642309-FB2B-7922-5594-FD9F6E38F0FF}"/>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700" name="Tekstfelt 1699">
                  <a:extLst>
                    <a:ext uri="{FF2B5EF4-FFF2-40B4-BE49-F238E27FC236}">
                      <a16:creationId xmlns:a16="http://schemas.microsoft.com/office/drawing/2014/main" id="{008E0B95-C524-10C6-3EB9-2722D2C36942}"/>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701" name="Tekstfelt 1700">
                  <a:extLst>
                    <a:ext uri="{FF2B5EF4-FFF2-40B4-BE49-F238E27FC236}">
                      <a16:creationId xmlns:a16="http://schemas.microsoft.com/office/drawing/2014/main" id="{80F027B0-0E47-7F41-47C7-8588B2B5FAE4}"/>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02" name="Tekstfelt 1701">
                  <a:extLst>
                    <a:ext uri="{FF2B5EF4-FFF2-40B4-BE49-F238E27FC236}">
                      <a16:creationId xmlns:a16="http://schemas.microsoft.com/office/drawing/2014/main" id="{193D4DE0-6D4D-A4C8-998B-C10A1B0E3A9C}"/>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03" name="Tekstfelt 1702">
                  <a:extLst>
                    <a:ext uri="{FF2B5EF4-FFF2-40B4-BE49-F238E27FC236}">
                      <a16:creationId xmlns:a16="http://schemas.microsoft.com/office/drawing/2014/main" id="{580DE838-4525-16DE-FDE7-4B1AEB1AA648}"/>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04" name="Tekstfelt 1703">
                  <a:extLst>
                    <a:ext uri="{FF2B5EF4-FFF2-40B4-BE49-F238E27FC236}">
                      <a16:creationId xmlns:a16="http://schemas.microsoft.com/office/drawing/2014/main" id="{6D553887-DDB2-5798-85D5-31EEF37FC16C}"/>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93" name="Tekstfelt 1692">
                <a:extLst>
                  <a:ext uri="{FF2B5EF4-FFF2-40B4-BE49-F238E27FC236}">
                    <a16:creationId xmlns:a16="http://schemas.microsoft.com/office/drawing/2014/main" id="{FBCDF466-1A88-D51C-49AC-1BE1D7D26DF5}"/>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2" name="Gruppe 1651">
              <a:extLst>
                <a:ext uri="{FF2B5EF4-FFF2-40B4-BE49-F238E27FC236}">
                  <a16:creationId xmlns:a16="http://schemas.microsoft.com/office/drawing/2014/main" id="{7CB95D59-4F69-87EB-919E-E05FCF9D324F}"/>
                </a:ext>
              </a:extLst>
            </p:cNvPr>
            <p:cNvGrpSpPr/>
            <p:nvPr/>
          </p:nvGrpSpPr>
          <p:grpSpPr>
            <a:xfrm>
              <a:off x="1644217" y="1117917"/>
              <a:ext cx="361556" cy="4982775"/>
              <a:chOff x="2893701" y="4625501"/>
              <a:chExt cx="361556" cy="4982775"/>
            </a:xfrm>
          </p:grpSpPr>
          <p:grpSp>
            <p:nvGrpSpPr>
              <p:cNvPr id="1679" name="Gruppe 1678">
                <a:extLst>
                  <a:ext uri="{FF2B5EF4-FFF2-40B4-BE49-F238E27FC236}">
                    <a16:creationId xmlns:a16="http://schemas.microsoft.com/office/drawing/2014/main" id="{327FB2CA-2868-E3CC-EB48-0C8987CD27DA}"/>
                  </a:ext>
                </a:extLst>
              </p:cNvPr>
              <p:cNvGrpSpPr/>
              <p:nvPr/>
            </p:nvGrpSpPr>
            <p:grpSpPr>
              <a:xfrm>
                <a:off x="2893701" y="4625501"/>
                <a:ext cx="361556" cy="4982775"/>
                <a:chOff x="3477366" y="5211278"/>
                <a:chExt cx="361556" cy="4982775"/>
              </a:xfrm>
            </p:grpSpPr>
            <p:sp>
              <p:nvSpPr>
                <p:cNvPr id="1681" name="Tekstfelt 1680">
                  <a:extLst>
                    <a:ext uri="{FF2B5EF4-FFF2-40B4-BE49-F238E27FC236}">
                      <a16:creationId xmlns:a16="http://schemas.microsoft.com/office/drawing/2014/main" id="{05C36ECC-192E-2E8C-3E6D-CE2FB491A6F9}"/>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82" name="Tekstfelt 1681">
                  <a:extLst>
                    <a:ext uri="{FF2B5EF4-FFF2-40B4-BE49-F238E27FC236}">
                      <a16:creationId xmlns:a16="http://schemas.microsoft.com/office/drawing/2014/main" id="{DFC6392D-D037-96CD-8583-26F645733D5D}"/>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83" name="Tekstfelt 1682">
                  <a:extLst>
                    <a:ext uri="{FF2B5EF4-FFF2-40B4-BE49-F238E27FC236}">
                      <a16:creationId xmlns:a16="http://schemas.microsoft.com/office/drawing/2014/main" id="{FB17C58F-BEAE-DF23-2872-44BB7527329F}"/>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84" name="Tekstfelt 1683">
                  <a:extLst>
                    <a:ext uri="{FF2B5EF4-FFF2-40B4-BE49-F238E27FC236}">
                      <a16:creationId xmlns:a16="http://schemas.microsoft.com/office/drawing/2014/main" id="{F0D0D558-CBD0-D8DC-D510-1E672A847018}"/>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85" name="Tekstfelt 1684">
                  <a:extLst>
                    <a:ext uri="{FF2B5EF4-FFF2-40B4-BE49-F238E27FC236}">
                      <a16:creationId xmlns:a16="http://schemas.microsoft.com/office/drawing/2014/main" id="{CA1A4D48-D712-19AC-71F1-1C8C856DCA71}"/>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86" name="Tekstfelt 1685">
                  <a:extLst>
                    <a:ext uri="{FF2B5EF4-FFF2-40B4-BE49-F238E27FC236}">
                      <a16:creationId xmlns:a16="http://schemas.microsoft.com/office/drawing/2014/main" id="{71C0DECB-11C4-D725-9FCD-BCB72A9CFCE8}"/>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87" name="Tekstfelt 1686">
                  <a:extLst>
                    <a:ext uri="{FF2B5EF4-FFF2-40B4-BE49-F238E27FC236}">
                      <a16:creationId xmlns:a16="http://schemas.microsoft.com/office/drawing/2014/main" id="{EA7E199D-5A7C-C3E4-4BC7-A129DEDB2F87}"/>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88" name="Tekstfelt 1687">
                  <a:extLst>
                    <a:ext uri="{FF2B5EF4-FFF2-40B4-BE49-F238E27FC236}">
                      <a16:creationId xmlns:a16="http://schemas.microsoft.com/office/drawing/2014/main" id="{B9432222-2C3B-894F-D329-6826A71F8B73}"/>
                    </a:ext>
                  </a:extLst>
                </p:cNvPr>
                <p:cNvSpPr txBox="1"/>
                <p:nvPr/>
              </p:nvSpPr>
              <p:spPr>
                <a:xfrm>
                  <a:off x="3487886" y="9978609"/>
                  <a:ext cx="348172" cy="215444"/>
                </a:xfrm>
                <a:prstGeom prst="rect">
                  <a:avLst/>
                </a:prstGeom>
                <a:noFill/>
              </p:spPr>
              <p:txBody>
                <a:bodyPr wrap="none" rtlCol="0">
                  <a:spAutoFit/>
                </a:bodyPr>
                <a:lstStyle/>
                <a:p>
                  <a:r>
                    <a:rPr lang="da-DK" sz="800" dirty="0">
                      <a:solidFill>
                        <a:schemeClr val="bg1"/>
                      </a:solidFill>
                    </a:rPr>
                    <a:t>208</a:t>
                  </a:r>
                </a:p>
              </p:txBody>
            </p:sp>
            <p:sp>
              <p:nvSpPr>
                <p:cNvPr id="1689" name="Tekstfelt 1688">
                  <a:extLst>
                    <a:ext uri="{FF2B5EF4-FFF2-40B4-BE49-F238E27FC236}">
                      <a16:creationId xmlns:a16="http://schemas.microsoft.com/office/drawing/2014/main" id="{FA12C0C0-7939-6E1D-E222-8B087A4D2D67}"/>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690" name="Tekstfelt 1689">
                  <a:extLst>
                    <a:ext uri="{FF2B5EF4-FFF2-40B4-BE49-F238E27FC236}">
                      <a16:creationId xmlns:a16="http://schemas.microsoft.com/office/drawing/2014/main" id="{BE39145B-BF10-FC5C-8B05-0571F733B4C7}"/>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691" name="Tekstfelt 1690">
                  <a:extLst>
                    <a:ext uri="{FF2B5EF4-FFF2-40B4-BE49-F238E27FC236}">
                      <a16:creationId xmlns:a16="http://schemas.microsoft.com/office/drawing/2014/main" id="{200BE4BC-69D7-1682-50F1-247467A0EEF7}"/>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80" name="Tekstfelt 1679">
                <a:extLst>
                  <a:ext uri="{FF2B5EF4-FFF2-40B4-BE49-F238E27FC236}">
                    <a16:creationId xmlns:a16="http://schemas.microsoft.com/office/drawing/2014/main" id="{9355E41B-DE55-B1AB-46B1-C4116695665D}"/>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3" name="Gruppe 1652">
              <a:extLst>
                <a:ext uri="{FF2B5EF4-FFF2-40B4-BE49-F238E27FC236}">
                  <a16:creationId xmlns:a16="http://schemas.microsoft.com/office/drawing/2014/main" id="{F26A1C57-1F47-901F-8DF4-13A987BA2F09}"/>
                </a:ext>
              </a:extLst>
            </p:cNvPr>
            <p:cNvGrpSpPr/>
            <p:nvPr/>
          </p:nvGrpSpPr>
          <p:grpSpPr>
            <a:xfrm>
              <a:off x="1201388" y="1555543"/>
              <a:ext cx="366404" cy="4546655"/>
              <a:chOff x="2895768" y="5488157"/>
              <a:chExt cx="366404" cy="4546655"/>
            </a:xfrm>
          </p:grpSpPr>
          <p:grpSp>
            <p:nvGrpSpPr>
              <p:cNvPr id="1667" name="Gruppe 1666">
                <a:extLst>
                  <a:ext uri="{FF2B5EF4-FFF2-40B4-BE49-F238E27FC236}">
                    <a16:creationId xmlns:a16="http://schemas.microsoft.com/office/drawing/2014/main" id="{3D8C958A-42B3-4DFA-1809-5369B06826C6}"/>
                  </a:ext>
                </a:extLst>
              </p:cNvPr>
              <p:cNvGrpSpPr/>
              <p:nvPr/>
            </p:nvGrpSpPr>
            <p:grpSpPr>
              <a:xfrm>
                <a:off x="2895768" y="5488157"/>
                <a:ext cx="366404" cy="4546655"/>
                <a:chOff x="3479433" y="6073934"/>
                <a:chExt cx="366404" cy="4546655"/>
              </a:xfrm>
            </p:grpSpPr>
            <p:sp>
              <p:nvSpPr>
                <p:cNvPr id="1669" name="Tekstfelt 1668">
                  <a:extLst>
                    <a:ext uri="{FF2B5EF4-FFF2-40B4-BE49-F238E27FC236}">
                      <a16:creationId xmlns:a16="http://schemas.microsoft.com/office/drawing/2014/main" id="{06DE9AD7-35D8-1DF8-FE9E-9F5E5A43FDDD}"/>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70" name="Tekstfelt 1669">
                  <a:extLst>
                    <a:ext uri="{FF2B5EF4-FFF2-40B4-BE49-F238E27FC236}">
                      <a16:creationId xmlns:a16="http://schemas.microsoft.com/office/drawing/2014/main" id="{8D629EDE-EED7-6488-7B82-747E96AC8153}"/>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71" name="Tekstfelt 1670">
                  <a:extLst>
                    <a:ext uri="{FF2B5EF4-FFF2-40B4-BE49-F238E27FC236}">
                      <a16:creationId xmlns:a16="http://schemas.microsoft.com/office/drawing/2014/main" id="{490E840B-A5FD-13A0-15BF-9ACEF67BF733}"/>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72" name="Tekstfelt 1671">
                  <a:extLst>
                    <a:ext uri="{FF2B5EF4-FFF2-40B4-BE49-F238E27FC236}">
                      <a16:creationId xmlns:a16="http://schemas.microsoft.com/office/drawing/2014/main" id="{8F5E9605-81B6-901C-9733-23A3AAF3871D}"/>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73" name="Tekstfelt 1672">
                  <a:extLst>
                    <a:ext uri="{FF2B5EF4-FFF2-40B4-BE49-F238E27FC236}">
                      <a16:creationId xmlns:a16="http://schemas.microsoft.com/office/drawing/2014/main" id="{D32F4E8D-310E-8169-777D-F736261218D6}"/>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74" name="Tekstfelt 1673">
                  <a:extLst>
                    <a:ext uri="{FF2B5EF4-FFF2-40B4-BE49-F238E27FC236}">
                      <a16:creationId xmlns:a16="http://schemas.microsoft.com/office/drawing/2014/main" id="{DD526A2C-8297-42A7-363F-6340BF947B39}"/>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75" name="Tekstfelt 1674">
                  <a:extLst>
                    <a:ext uri="{FF2B5EF4-FFF2-40B4-BE49-F238E27FC236}">
                      <a16:creationId xmlns:a16="http://schemas.microsoft.com/office/drawing/2014/main" id="{70B79E34-A4CC-865C-5180-184AC4FD0A87}"/>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76" name="Tekstfelt 1675">
                  <a:extLst>
                    <a:ext uri="{FF2B5EF4-FFF2-40B4-BE49-F238E27FC236}">
                      <a16:creationId xmlns:a16="http://schemas.microsoft.com/office/drawing/2014/main" id="{5FF4F726-2476-3F4D-1962-D025E366B1C2}"/>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77" name="Tekstfelt 1676">
                  <a:extLst>
                    <a:ext uri="{FF2B5EF4-FFF2-40B4-BE49-F238E27FC236}">
                      <a16:creationId xmlns:a16="http://schemas.microsoft.com/office/drawing/2014/main" id="{60BD4E1F-899E-1E0E-9154-C76033E9EB98}"/>
                    </a:ext>
                  </a:extLst>
                </p:cNvPr>
                <p:cNvSpPr txBox="1"/>
                <p:nvPr/>
              </p:nvSpPr>
              <p:spPr>
                <a:xfrm>
                  <a:off x="3497665" y="10405145"/>
                  <a:ext cx="348172" cy="215444"/>
                </a:xfrm>
                <a:prstGeom prst="rect">
                  <a:avLst/>
                </a:prstGeom>
                <a:noFill/>
              </p:spPr>
              <p:txBody>
                <a:bodyPr wrap="none" rtlCol="0">
                  <a:spAutoFit/>
                </a:bodyPr>
                <a:lstStyle/>
                <a:p>
                  <a:r>
                    <a:rPr lang="da-DK" sz="800" dirty="0">
                      <a:solidFill>
                        <a:schemeClr val="bg1"/>
                      </a:solidFill>
                    </a:rPr>
                    <a:t>207</a:t>
                  </a:r>
                </a:p>
              </p:txBody>
            </p:sp>
            <p:sp>
              <p:nvSpPr>
                <p:cNvPr id="1678" name="Tekstfelt 1677">
                  <a:extLst>
                    <a:ext uri="{FF2B5EF4-FFF2-40B4-BE49-F238E27FC236}">
                      <a16:creationId xmlns:a16="http://schemas.microsoft.com/office/drawing/2014/main" id="{910AB1D0-DC6F-F3CE-FB2B-856D7D78D2A8}"/>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68" name="Tekstfelt 1667">
                <a:extLst>
                  <a:ext uri="{FF2B5EF4-FFF2-40B4-BE49-F238E27FC236}">
                    <a16:creationId xmlns:a16="http://schemas.microsoft.com/office/drawing/2014/main" id="{EB69BEA6-6511-6CC9-9527-434D0B37E3BF}"/>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4" name="Gruppe 1653">
              <a:extLst>
                <a:ext uri="{FF2B5EF4-FFF2-40B4-BE49-F238E27FC236}">
                  <a16:creationId xmlns:a16="http://schemas.microsoft.com/office/drawing/2014/main" id="{9BA7F291-4AFE-7BEA-5EEF-D0A956312211}"/>
                </a:ext>
              </a:extLst>
            </p:cNvPr>
            <p:cNvGrpSpPr/>
            <p:nvPr/>
          </p:nvGrpSpPr>
          <p:grpSpPr>
            <a:xfrm>
              <a:off x="766885" y="1559382"/>
              <a:ext cx="367013" cy="4544118"/>
              <a:chOff x="2895768" y="5926611"/>
              <a:chExt cx="367013" cy="4544118"/>
            </a:xfrm>
          </p:grpSpPr>
          <p:grpSp>
            <p:nvGrpSpPr>
              <p:cNvPr id="1655" name="Gruppe 1654">
                <a:extLst>
                  <a:ext uri="{FF2B5EF4-FFF2-40B4-BE49-F238E27FC236}">
                    <a16:creationId xmlns:a16="http://schemas.microsoft.com/office/drawing/2014/main" id="{86FA85DA-B755-9F38-A827-A0508FDC81E8}"/>
                  </a:ext>
                </a:extLst>
              </p:cNvPr>
              <p:cNvGrpSpPr/>
              <p:nvPr/>
            </p:nvGrpSpPr>
            <p:grpSpPr>
              <a:xfrm>
                <a:off x="2895768" y="6360069"/>
                <a:ext cx="367013" cy="4110660"/>
                <a:chOff x="3479433" y="6945846"/>
                <a:chExt cx="367013" cy="4110660"/>
              </a:xfrm>
            </p:grpSpPr>
            <p:sp>
              <p:nvSpPr>
                <p:cNvPr id="1657" name="Tekstfelt 1656">
                  <a:extLst>
                    <a:ext uri="{FF2B5EF4-FFF2-40B4-BE49-F238E27FC236}">
                      <a16:creationId xmlns:a16="http://schemas.microsoft.com/office/drawing/2014/main" id="{1366C688-BE46-C89B-8ED8-08FC19967431}"/>
                    </a:ext>
                  </a:extLst>
                </p:cNvPr>
                <p:cNvSpPr txBox="1"/>
                <p:nvPr/>
              </p:nvSpPr>
              <p:spPr>
                <a:xfrm>
                  <a:off x="3498274" y="10841062"/>
                  <a:ext cx="348172" cy="215444"/>
                </a:xfrm>
                <a:prstGeom prst="rect">
                  <a:avLst/>
                </a:prstGeom>
                <a:noFill/>
              </p:spPr>
              <p:txBody>
                <a:bodyPr wrap="none" rtlCol="0">
                  <a:spAutoFit/>
                </a:bodyPr>
                <a:lstStyle/>
                <a:p>
                  <a:r>
                    <a:rPr lang="da-DK" sz="800" dirty="0">
                      <a:solidFill>
                        <a:schemeClr val="bg1"/>
                      </a:solidFill>
                    </a:rPr>
                    <a:t>206</a:t>
                  </a:r>
                </a:p>
              </p:txBody>
            </p:sp>
            <p:sp>
              <p:nvSpPr>
                <p:cNvPr id="1658" name="Tekstfelt 1657">
                  <a:extLst>
                    <a:ext uri="{FF2B5EF4-FFF2-40B4-BE49-F238E27FC236}">
                      <a16:creationId xmlns:a16="http://schemas.microsoft.com/office/drawing/2014/main" id="{B29DD099-FC8E-A370-2BA1-9646992FEC6C}"/>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59" name="Tekstfelt 1658">
                  <a:extLst>
                    <a:ext uri="{FF2B5EF4-FFF2-40B4-BE49-F238E27FC236}">
                      <a16:creationId xmlns:a16="http://schemas.microsoft.com/office/drawing/2014/main" id="{F66B2ECF-CD63-D5C9-3065-CE3107C583C8}"/>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60" name="Tekstfelt 1659">
                  <a:extLst>
                    <a:ext uri="{FF2B5EF4-FFF2-40B4-BE49-F238E27FC236}">
                      <a16:creationId xmlns:a16="http://schemas.microsoft.com/office/drawing/2014/main" id="{CF4F56B5-C956-6A35-9281-92791508015B}"/>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61" name="Tekstfelt 1660">
                  <a:extLst>
                    <a:ext uri="{FF2B5EF4-FFF2-40B4-BE49-F238E27FC236}">
                      <a16:creationId xmlns:a16="http://schemas.microsoft.com/office/drawing/2014/main" id="{A8C34635-EA9A-9668-8E77-1BA662559F3A}"/>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62" name="Tekstfelt 1661">
                  <a:extLst>
                    <a:ext uri="{FF2B5EF4-FFF2-40B4-BE49-F238E27FC236}">
                      <a16:creationId xmlns:a16="http://schemas.microsoft.com/office/drawing/2014/main" id="{51B3CF27-D0DE-A0FA-4634-89DB0F59B348}"/>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63" name="Tekstfelt 1662">
                  <a:extLst>
                    <a:ext uri="{FF2B5EF4-FFF2-40B4-BE49-F238E27FC236}">
                      <a16:creationId xmlns:a16="http://schemas.microsoft.com/office/drawing/2014/main" id="{C9ACC117-52ED-C734-F096-B5E6C7B5815D}"/>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64" name="Tekstfelt 1663">
                  <a:extLst>
                    <a:ext uri="{FF2B5EF4-FFF2-40B4-BE49-F238E27FC236}">
                      <a16:creationId xmlns:a16="http://schemas.microsoft.com/office/drawing/2014/main" id="{D9407103-6347-9467-E0E3-E5E938AEF29B}"/>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65" name="Tekstfelt 1664">
                  <a:extLst>
                    <a:ext uri="{FF2B5EF4-FFF2-40B4-BE49-F238E27FC236}">
                      <a16:creationId xmlns:a16="http://schemas.microsoft.com/office/drawing/2014/main" id="{74E767DA-FA87-8940-1CE0-E1658A118822}"/>
                    </a:ext>
                  </a:extLst>
                </p:cNvPr>
                <p:cNvSpPr txBox="1"/>
                <p:nvPr/>
              </p:nvSpPr>
              <p:spPr>
                <a:xfrm>
                  <a:off x="3497665" y="10405145"/>
                  <a:ext cx="348172" cy="215444"/>
                </a:xfrm>
                <a:prstGeom prst="rect">
                  <a:avLst/>
                </a:prstGeom>
                <a:noFill/>
              </p:spPr>
              <p:txBody>
                <a:bodyPr wrap="none" rtlCol="0">
                  <a:spAutoFit/>
                </a:bodyPr>
                <a:lstStyle/>
                <a:p>
                  <a:r>
                    <a:rPr lang="da-DK" sz="800" dirty="0"/>
                    <a:t>207</a:t>
                  </a:r>
                </a:p>
              </p:txBody>
            </p:sp>
            <p:sp>
              <p:nvSpPr>
                <p:cNvPr id="1666" name="Tekstfelt 1665">
                  <a:extLst>
                    <a:ext uri="{FF2B5EF4-FFF2-40B4-BE49-F238E27FC236}">
                      <a16:creationId xmlns:a16="http://schemas.microsoft.com/office/drawing/2014/main" id="{1F1C7071-C19C-CA6B-F0B7-12E01E33EC3A}"/>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56" name="Tekstfelt 1655">
                <a:extLst>
                  <a:ext uri="{FF2B5EF4-FFF2-40B4-BE49-F238E27FC236}">
                    <a16:creationId xmlns:a16="http://schemas.microsoft.com/office/drawing/2014/main" id="{71639BC3-D0CE-8DB6-2AD3-ECC86ECCA783}"/>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sp>
        <p:nvSpPr>
          <p:cNvPr id="2" name="Titel 1">
            <a:extLst>
              <a:ext uri="{FF2B5EF4-FFF2-40B4-BE49-F238E27FC236}">
                <a16:creationId xmlns:a16="http://schemas.microsoft.com/office/drawing/2014/main" id="{AE5201FD-CFEB-B4E3-A59E-3A906967811A}"/>
              </a:ext>
            </a:extLst>
          </p:cNvPr>
          <p:cNvSpPr>
            <a:spLocks noGrp="1"/>
          </p:cNvSpPr>
          <p:nvPr>
            <p:ph type="title"/>
          </p:nvPr>
        </p:nvSpPr>
        <p:spPr>
          <a:xfrm>
            <a:off x="388938" y="34926"/>
            <a:ext cx="8543925" cy="1325563"/>
          </a:xfrm>
        </p:spPr>
        <p:txBody>
          <a:bodyPr/>
          <a:lstStyle/>
          <a:p>
            <a:r>
              <a:rPr lang="da-DK" dirty="0">
                <a:solidFill>
                  <a:schemeClr val="bg1"/>
                </a:solidFill>
                <a:latin typeface="Herculanum" panose="02000505000000020004" pitchFamily="2" charset="77"/>
              </a:rPr>
              <a:t>Bly – 218 </a:t>
            </a:r>
          </a:p>
        </p:txBody>
      </p:sp>
      <p:pic>
        <p:nvPicPr>
          <p:cNvPr id="1576" name="Billede 1575">
            <a:extLst>
              <a:ext uri="{FF2B5EF4-FFF2-40B4-BE49-F238E27FC236}">
                <a16:creationId xmlns:a16="http://schemas.microsoft.com/office/drawing/2014/main" id="{D8AEE4D1-08CC-6412-FECD-9217617C1536}"/>
              </a:ext>
            </a:extLst>
          </p:cNvPr>
          <p:cNvPicPr>
            <a:picLocks noChangeAspect="1"/>
          </p:cNvPicPr>
          <p:nvPr/>
        </p:nvPicPr>
        <p:blipFill>
          <a:blip r:embed="rId5"/>
          <a:srcRect l="12802" t="15642" r="10372" b="21670"/>
          <a:stretch/>
        </p:blipFill>
        <p:spPr>
          <a:xfrm rot="5400000">
            <a:off x="6309228" y="847676"/>
            <a:ext cx="3246923" cy="2936222"/>
          </a:xfrm>
          <a:prstGeom prst="rect">
            <a:avLst/>
          </a:prstGeom>
        </p:spPr>
      </p:pic>
      <p:pic>
        <p:nvPicPr>
          <p:cNvPr id="1577" name="Billede 1576" descr="Et billede, der indeholder skærmbillede, Tablet, smartphone&#10;&#10;Automatisk genereret beskrivelse">
            <a:extLst>
              <a:ext uri="{FF2B5EF4-FFF2-40B4-BE49-F238E27FC236}">
                <a16:creationId xmlns:a16="http://schemas.microsoft.com/office/drawing/2014/main" id="{9A702637-191A-CE1B-ABB0-D6057231283B}"/>
              </a:ext>
            </a:extLst>
          </p:cNvPr>
          <p:cNvPicPr>
            <a:picLocks noChangeAspect="1"/>
          </p:cNvPicPr>
          <p:nvPr/>
        </p:nvPicPr>
        <p:blipFill>
          <a:blip r:embed="rId6"/>
          <a:stretch>
            <a:fillRect/>
          </a:stretch>
        </p:blipFill>
        <p:spPr>
          <a:xfrm>
            <a:off x="6353607" y="389651"/>
            <a:ext cx="3283192" cy="3753795"/>
          </a:xfrm>
          <a:prstGeom prst="rect">
            <a:avLst/>
          </a:prstGeom>
        </p:spPr>
      </p:pic>
      <p:pic>
        <p:nvPicPr>
          <p:cNvPr id="657" name="Picture 2" descr="Fyldstof, Pen, Fyldepen, Kontor, Skrive">
            <a:extLst>
              <a:ext uri="{FF2B5EF4-FFF2-40B4-BE49-F238E27FC236}">
                <a16:creationId xmlns:a16="http://schemas.microsoft.com/office/drawing/2014/main" id="{69C6EEBC-8B4D-5FF9-71BA-448469F8AE64}"/>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3046573">
            <a:off x="5335761" y="288171"/>
            <a:ext cx="1536321" cy="1058683"/>
          </a:xfrm>
          <a:prstGeom prst="rect">
            <a:avLst/>
          </a:prstGeom>
          <a:noFill/>
          <a:extLst>
            <a:ext uri="{909E8E84-426E-40DD-AFC4-6F175D3DCCD1}">
              <a14:hiddenFill xmlns:a14="http://schemas.microsoft.com/office/drawing/2010/main">
                <a:solidFill>
                  <a:srgbClr val="FFFFFF"/>
                </a:solidFill>
              </a14:hiddenFill>
            </a:ext>
          </a:extLst>
        </p:spPr>
      </p:pic>
      <p:grpSp>
        <p:nvGrpSpPr>
          <p:cNvPr id="1561" name="Gruppe 1560">
            <a:extLst>
              <a:ext uri="{FF2B5EF4-FFF2-40B4-BE49-F238E27FC236}">
                <a16:creationId xmlns:a16="http://schemas.microsoft.com/office/drawing/2014/main" id="{7964750C-4721-3A1F-515E-C3D46BA8E279}"/>
              </a:ext>
            </a:extLst>
          </p:cNvPr>
          <p:cNvGrpSpPr/>
          <p:nvPr/>
        </p:nvGrpSpPr>
        <p:grpSpPr>
          <a:xfrm>
            <a:off x="6573450" y="1108818"/>
            <a:ext cx="837832" cy="525993"/>
            <a:chOff x="5932613" y="2076403"/>
            <a:chExt cx="609167" cy="382432"/>
          </a:xfrm>
        </p:grpSpPr>
        <p:sp>
          <p:nvSpPr>
            <p:cNvPr id="1573" name="Tekstfelt 1572">
              <a:extLst>
                <a:ext uri="{FF2B5EF4-FFF2-40B4-BE49-F238E27FC236}">
                  <a16:creationId xmlns:a16="http://schemas.microsoft.com/office/drawing/2014/main" id="{6CEBAAB0-F7FF-7740-5BDC-6A7B21E67B2B}"/>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82</a:t>
              </a:r>
            </a:p>
          </p:txBody>
        </p:sp>
        <p:sp>
          <p:nvSpPr>
            <p:cNvPr id="1574" name="Tekstfelt 1573">
              <a:extLst>
                <a:ext uri="{FF2B5EF4-FFF2-40B4-BE49-F238E27FC236}">
                  <a16:creationId xmlns:a16="http://schemas.microsoft.com/office/drawing/2014/main" id="{BD2955DC-ED55-66D5-9CEC-A018285B6FCF}"/>
                </a:ext>
              </a:extLst>
            </p:cNvPr>
            <p:cNvSpPr txBox="1"/>
            <p:nvPr/>
          </p:nvSpPr>
          <p:spPr>
            <a:xfrm>
              <a:off x="6147006" y="2117747"/>
              <a:ext cx="394774" cy="335661"/>
            </a:xfrm>
            <a:prstGeom prst="rect">
              <a:avLst/>
            </a:prstGeom>
            <a:noFill/>
            <a:scene3d>
              <a:camera prst="orthographicFront"/>
              <a:lightRig rig="threePt" dir="t"/>
            </a:scene3d>
            <a:sp3d>
              <a:bevelT h="38100"/>
            </a:sp3d>
          </p:spPr>
          <p:txBody>
            <a:bodyPr wrap="square" rtlCol="0">
              <a:spAutoFit/>
            </a:bodyPr>
            <a:lstStyle/>
            <a:p>
              <a:r>
                <a:rPr lang="da-DK" sz="2400" dirty="0" err="1"/>
                <a:t>Pb</a:t>
              </a:r>
              <a:endParaRPr lang="da-DK" sz="2400" dirty="0"/>
            </a:p>
          </p:txBody>
        </p:sp>
        <p:sp>
          <p:nvSpPr>
            <p:cNvPr id="1575" name="Tekstfelt 1574">
              <a:extLst>
                <a:ext uri="{FF2B5EF4-FFF2-40B4-BE49-F238E27FC236}">
                  <a16:creationId xmlns:a16="http://schemas.microsoft.com/office/drawing/2014/main" id="{E1E614CE-724C-D4DA-57FD-B131C54F55BA}"/>
                </a:ext>
              </a:extLst>
            </p:cNvPr>
            <p:cNvSpPr txBox="1"/>
            <p:nvPr/>
          </p:nvSpPr>
          <p:spPr>
            <a:xfrm>
              <a:off x="5932613" y="2076403"/>
              <a:ext cx="353220" cy="223776"/>
            </a:xfrm>
            <a:prstGeom prst="rect">
              <a:avLst/>
            </a:prstGeom>
            <a:noFill/>
          </p:spPr>
          <p:txBody>
            <a:bodyPr wrap="square" rtlCol="0">
              <a:spAutoFit/>
            </a:bodyPr>
            <a:lstStyle/>
            <a:p>
              <a:r>
                <a:rPr lang="da-DK" sz="1400" dirty="0"/>
                <a:t>218</a:t>
              </a:r>
            </a:p>
          </p:txBody>
        </p:sp>
      </p:grpSp>
      <p:cxnSp>
        <p:nvCxnSpPr>
          <p:cNvPr id="1562" name="Lige pilforbindelse 1561">
            <a:extLst>
              <a:ext uri="{FF2B5EF4-FFF2-40B4-BE49-F238E27FC236}">
                <a16:creationId xmlns:a16="http://schemas.microsoft.com/office/drawing/2014/main" id="{3DD5815D-FD07-AC32-88A5-71D366D0AE22}"/>
              </a:ext>
            </a:extLst>
          </p:cNvPr>
          <p:cNvCxnSpPr/>
          <p:nvPr/>
        </p:nvCxnSpPr>
        <p:spPr>
          <a:xfrm>
            <a:off x="7333391" y="1387847"/>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3" name="Gruppe 1562">
            <a:extLst>
              <a:ext uri="{FF2B5EF4-FFF2-40B4-BE49-F238E27FC236}">
                <a16:creationId xmlns:a16="http://schemas.microsoft.com/office/drawing/2014/main" id="{B65F3F18-F3BB-4B96-C41D-F758E1AE18ED}"/>
              </a:ext>
            </a:extLst>
          </p:cNvPr>
          <p:cNvGrpSpPr/>
          <p:nvPr/>
        </p:nvGrpSpPr>
        <p:grpSpPr>
          <a:xfrm>
            <a:off x="7531264" y="1106334"/>
            <a:ext cx="780067" cy="525993"/>
            <a:chOff x="5932613" y="2076403"/>
            <a:chExt cx="567168" cy="382432"/>
          </a:xfrm>
        </p:grpSpPr>
        <p:sp>
          <p:nvSpPr>
            <p:cNvPr id="1570" name="Tekstfelt 1569">
              <a:extLst>
                <a:ext uri="{FF2B5EF4-FFF2-40B4-BE49-F238E27FC236}">
                  <a16:creationId xmlns:a16="http://schemas.microsoft.com/office/drawing/2014/main" id="{5C70FD3C-85B8-EC82-20C4-B2D576C2F02D}"/>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83</a:t>
              </a:r>
            </a:p>
          </p:txBody>
        </p:sp>
        <p:sp>
          <p:nvSpPr>
            <p:cNvPr id="1571" name="Tekstfelt 1570">
              <a:extLst>
                <a:ext uri="{FF2B5EF4-FFF2-40B4-BE49-F238E27FC236}">
                  <a16:creationId xmlns:a16="http://schemas.microsoft.com/office/drawing/2014/main" id="{1A7FB76A-B3EB-839A-03DB-2C84050394B9}"/>
                </a:ext>
              </a:extLst>
            </p:cNvPr>
            <p:cNvSpPr txBox="1"/>
            <p:nvPr/>
          </p:nvSpPr>
          <p:spPr>
            <a:xfrm>
              <a:off x="6177456" y="2117747"/>
              <a:ext cx="322325" cy="335661"/>
            </a:xfrm>
            <a:prstGeom prst="rect">
              <a:avLst/>
            </a:prstGeom>
            <a:noFill/>
            <a:scene3d>
              <a:camera prst="orthographicFront"/>
              <a:lightRig rig="threePt" dir="t"/>
            </a:scene3d>
            <a:sp3d>
              <a:bevelT h="38100"/>
            </a:sp3d>
          </p:spPr>
          <p:txBody>
            <a:bodyPr wrap="square" rtlCol="0">
              <a:spAutoFit/>
            </a:bodyPr>
            <a:lstStyle/>
            <a:p>
              <a:r>
                <a:rPr lang="da-DK" sz="2400" dirty="0"/>
                <a:t>Bi</a:t>
              </a:r>
            </a:p>
          </p:txBody>
        </p:sp>
        <p:sp>
          <p:nvSpPr>
            <p:cNvPr id="1572" name="Tekstfelt 1571">
              <a:extLst>
                <a:ext uri="{FF2B5EF4-FFF2-40B4-BE49-F238E27FC236}">
                  <a16:creationId xmlns:a16="http://schemas.microsoft.com/office/drawing/2014/main" id="{B32DA22A-9B64-9E1F-D678-79FA75DCC5DA}"/>
                </a:ext>
              </a:extLst>
            </p:cNvPr>
            <p:cNvSpPr txBox="1"/>
            <p:nvPr/>
          </p:nvSpPr>
          <p:spPr>
            <a:xfrm>
              <a:off x="5932613" y="2076403"/>
              <a:ext cx="353220" cy="223776"/>
            </a:xfrm>
            <a:prstGeom prst="rect">
              <a:avLst/>
            </a:prstGeom>
            <a:noFill/>
          </p:spPr>
          <p:txBody>
            <a:bodyPr wrap="square" rtlCol="0">
              <a:spAutoFit/>
            </a:bodyPr>
            <a:lstStyle/>
            <a:p>
              <a:r>
                <a:rPr lang="da-DK" sz="1400" dirty="0"/>
                <a:t>218</a:t>
              </a:r>
            </a:p>
          </p:txBody>
        </p:sp>
      </p:grpSp>
      <p:cxnSp>
        <p:nvCxnSpPr>
          <p:cNvPr id="1564" name="Lige pilforbindelse 1563">
            <a:extLst>
              <a:ext uri="{FF2B5EF4-FFF2-40B4-BE49-F238E27FC236}">
                <a16:creationId xmlns:a16="http://schemas.microsoft.com/office/drawing/2014/main" id="{2224CE91-7249-1428-6C71-30F76C04CBC2}"/>
              </a:ext>
            </a:extLst>
          </p:cNvPr>
          <p:cNvCxnSpPr/>
          <p:nvPr/>
        </p:nvCxnSpPr>
        <p:spPr>
          <a:xfrm>
            <a:off x="8253383" y="1389101"/>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cxnSp>
        <p:nvCxnSpPr>
          <p:cNvPr id="1565" name="Lige pilforbindelse 1564">
            <a:extLst>
              <a:ext uri="{FF2B5EF4-FFF2-40B4-BE49-F238E27FC236}">
                <a16:creationId xmlns:a16="http://schemas.microsoft.com/office/drawing/2014/main" id="{3B2D5141-D783-AE43-8424-90519C39993D}"/>
              </a:ext>
            </a:extLst>
          </p:cNvPr>
          <p:cNvCxnSpPr/>
          <p:nvPr/>
        </p:nvCxnSpPr>
        <p:spPr>
          <a:xfrm>
            <a:off x="9085281" y="1394697"/>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6" name="Gruppe 1565">
            <a:extLst>
              <a:ext uri="{FF2B5EF4-FFF2-40B4-BE49-F238E27FC236}">
                <a16:creationId xmlns:a16="http://schemas.microsoft.com/office/drawing/2014/main" id="{FB52BF52-6A62-FCB0-24F2-8FA34DCBE30B}"/>
              </a:ext>
            </a:extLst>
          </p:cNvPr>
          <p:cNvGrpSpPr/>
          <p:nvPr/>
        </p:nvGrpSpPr>
        <p:grpSpPr>
          <a:xfrm>
            <a:off x="8326821" y="1110224"/>
            <a:ext cx="804951" cy="525993"/>
            <a:chOff x="5892013" y="2076403"/>
            <a:chExt cx="585260" cy="382432"/>
          </a:xfrm>
        </p:grpSpPr>
        <p:sp>
          <p:nvSpPr>
            <p:cNvPr id="1567" name="Tekstfelt 1566">
              <a:extLst>
                <a:ext uri="{FF2B5EF4-FFF2-40B4-BE49-F238E27FC236}">
                  <a16:creationId xmlns:a16="http://schemas.microsoft.com/office/drawing/2014/main" id="{1859BDDA-8D6E-7582-497A-7E1AD501DEC1}"/>
                </a:ext>
              </a:extLst>
            </p:cNvPr>
            <p:cNvSpPr txBox="1"/>
            <p:nvPr/>
          </p:nvSpPr>
          <p:spPr>
            <a:xfrm>
              <a:off x="5931814"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84</a:t>
              </a:r>
            </a:p>
          </p:txBody>
        </p:sp>
        <p:sp>
          <p:nvSpPr>
            <p:cNvPr id="1568" name="Tekstfelt 1567">
              <a:extLst>
                <a:ext uri="{FF2B5EF4-FFF2-40B4-BE49-F238E27FC236}">
                  <a16:creationId xmlns:a16="http://schemas.microsoft.com/office/drawing/2014/main" id="{F6F67B51-4F71-FE28-BE7D-257E2D6F229F}"/>
                </a:ext>
              </a:extLst>
            </p:cNvPr>
            <p:cNvSpPr txBox="1"/>
            <p:nvPr/>
          </p:nvSpPr>
          <p:spPr>
            <a:xfrm>
              <a:off x="6096256" y="2117747"/>
              <a:ext cx="381017" cy="335661"/>
            </a:xfrm>
            <a:prstGeom prst="rect">
              <a:avLst/>
            </a:prstGeom>
            <a:noFill/>
            <a:scene3d>
              <a:camera prst="orthographicFront"/>
              <a:lightRig rig="threePt" dir="t"/>
            </a:scene3d>
            <a:sp3d>
              <a:bevelT h="38100"/>
            </a:sp3d>
          </p:spPr>
          <p:txBody>
            <a:bodyPr wrap="square" rtlCol="0">
              <a:spAutoFit/>
            </a:bodyPr>
            <a:lstStyle/>
            <a:p>
              <a:r>
                <a:rPr lang="da-DK" sz="2400" dirty="0"/>
                <a:t>Po</a:t>
              </a:r>
            </a:p>
          </p:txBody>
        </p:sp>
        <p:sp>
          <p:nvSpPr>
            <p:cNvPr id="1569" name="Tekstfelt 1568">
              <a:extLst>
                <a:ext uri="{FF2B5EF4-FFF2-40B4-BE49-F238E27FC236}">
                  <a16:creationId xmlns:a16="http://schemas.microsoft.com/office/drawing/2014/main" id="{E1EDDC43-E8B5-66F9-5CAB-E9EA183A1D21}"/>
                </a:ext>
              </a:extLst>
            </p:cNvPr>
            <p:cNvSpPr txBox="1"/>
            <p:nvPr/>
          </p:nvSpPr>
          <p:spPr>
            <a:xfrm>
              <a:off x="5892013" y="2076403"/>
              <a:ext cx="353220" cy="223776"/>
            </a:xfrm>
            <a:prstGeom prst="rect">
              <a:avLst/>
            </a:prstGeom>
            <a:noFill/>
          </p:spPr>
          <p:txBody>
            <a:bodyPr wrap="square" rtlCol="0">
              <a:spAutoFit/>
            </a:bodyPr>
            <a:lstStyle/>
            <a:p>
              <a:r>
                <a:rPr lang="da-DK" sz="1400" dirty="0"/>
                <a:t>218</a:t>
              </a:r>
            </a:p>
          </p:txBody>
        </p:sp>
      </p:grpSp>
      <p:grpSp>
        <p:nvGrpSpPr>
          <p:cNvPr id="1542" name="Gruppe 1541">
            <a:extLst>
              <a:ext uri="{FF2B5EF4-FFF2-40B4-BE49-F238E27FC236}">
                <a16:creationId xmlns:a16="http://schemas.microsoft.com/office/drawing/2014/main" id="{E2AEE8F8-12D1-D942-EE57-048B8A671651}"/>
              </a:ext>
            </a:extLst>
          </p:cNvPr>
          <p:cNvGrpSpPr/>
          <p:nvPr/>
        </p:nvGrpSpPr>
        <p:grpSpPr>
          <a:xfrm>
            <a:off x="6574858" y="1814883"/>
            <a:ext cx="851678" cy="525993"/>
            <a:chOff x="5932613" y="2076403"/>
            <a:chExt cx="619234" cy="382432"/>
          </a:xfrm>
        </p:grpSpPr>
        <p:sp>
          <p:nvSpPr>
            <p:cNvPr id="1558" name="Tekstfelt 1557">
              <a:extLst>
                <a:ext uri="{FF2B5EF4-FFF2-40B4-BE49-F238E27FC236}">
                  <a16:creationId xmlns:a16="http://schemas.microsoft.com/office/drawing/2014/main" id="{080A700F-CB04-B00F-60D6-0408B7430683}"/>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82</a:t>
              </a:r>
            </a:p>
          </p:txBody>
        </p:sp>
        <p:sp>
          <p:nvSpPr>
            <p:cNvPr id="1559" name="Tekstfelt 1558">
              <a:extLst>
                <a:ext uri="{FF2B5EF4-FFF2-40B4-BE49-F238E27FC236}">
                  <a16:creationId xmlns:a16="http://schemas.microsoft.com/office/drawing/2014/main" id="{330B0F7D-EBE9-75BF-1FE6-10CC12EB67B9}"/>
                </a:ext>
              </a:extLst>
            </p:cNvPr>
            <p:cNvSpPr txBox="1"/>
            <p:nvPr/>
          </p:nvSpPr>
          <p:spPr>
            <a:xfrm>
              <a:off x="6147006" y="2117747"/>
              <a:ext cx="404841" cy="335661"/>
            </a:xfrm>
            <a:prstGeom prst="rect">
              <a:avLst/>
            </a:prstGeom>
            <a:noFill/>
            <a:scene3d>
              <a:camera prst="orthographicFront"/>
              <a:lightRig rig="threePt" dir="t"/>
            </a:scene3d>
            <a:sp3d>
              <a:bevelT h="38100"/>
            </a:sp3d>
          </p:spPr>
          <p:txBody>
            <a:bodyPr wrap="square" rtlCol="0">
              <a:spAutoFit/>
            </a:bodyPr>
            <a:lstStyle/>
            <a:p>
              <a:r>
                <a:rPr lang="da-DK" sz="2400" dirty="0" err="1"/>
                <a:t>Pb</a:t>
              </a:r>
              <a:endParaRPr lang="da-DK" sz="2400" dirty="0"/>
            </a:p>
          </p:txBody>
        </p:sp>
        <p:sp>
          <p:nvSpPr>
            <p:cNvPr id="1560" name="Tekstfelt 1559">
              <a:extLst>
                <a:ext uri="{FF2B5EF4-FFF2-40B4-BE49-F238E27FC236}">
                  <a16:creationId xmlns:a16="http://schemas.microsoft.com/office/drawing/2014/main" id="{D46C76D0-9E01-F235-56E9-CA8307E1FB57}"/>
                </a:ext>
              </a:extLst>
            </p:cNvPr>
            <p:cNvSpPr txBox="1"/>
            <p:nvPr/>
          </p:nvSpPr>
          <p:spPr>
            <a:xfrm>
              <a:off x="5932613" y="2076403"/>
              <a:ext cx="353220" cy="223776"/>
            </a:xfrm>
            <a:prstGeom prst="rect">
              <a:avLst/>
            </a:prstGeom>
            <a:noFill/>
          </p:spPr>
          <p:txBody>
            <a:bodyPr wrap="square" rtlCol="0">
              <a:spAutoFit/>
            </a:bodyPr>
            <a:lstStyle/>
            <a:p>
              <a:r>
                <a:rPr lang="da-DK" sz="1400" dirty="0"/>
                <a:t>214</a:t>
              </a:r>
            </a:p>
          </p:txBody>
        </p:sp>
      </p:grpSp>
      <p:cxnSp>
        <p:nvCxnSpPr>
          <p:cNvPr id="1543" name="Lige pilforbindelse 1542">
            <a:extLst>
              <a:ext uri="{FF2B5EF4-FFF2-40B4-BE49-F238E27FC236}">
                <a16:creationId xmlns:a16="http://schemas.microsoft.com/office/drawing/2014/main" id="{D60DF9F0-B6EE-DB89-FBF8-40790474C3F1}"/>
              </a:ext>
            </a:extLst>
          </p:cNvPr>
          <p:cNvCxnSpPr/>
          <p:nvPr/>
        </p:nvCxnSpPr>
        <p:spPr>
          <a:xfrm>
            <a:off x="7334798" y="2093912"/>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7" name="Gruppe 6">
            <a:extLst>
              <a:ext uri="{FF2B5EF4-FFF2-40B4-BE49-F238E27FC236}">
                <a16:creationId xmlns:a16="http://schemas.microsoft.com/office/drawing/2014/main" id="{12321C2A-8D14-0F40-1ADE-002ABAFF7CDB}"/>
              </a:ext>
            </a:extLst>
          </p:cNvPr>
          <p:cNvGrpSpPr/>
          <p:nvPr/>
        </p:nvGrpSpPr>
        <p:grpSpPr>
          <a:xfrm>
            <a:off x="6227951" y="5363203"/>
            <a:ext cx="667465" cy="566405"/>
            <a:chOff x="5685555" y="3711707"/>
            <a:chExt cx="667465" cy="566405"/>
          </a:xfrm>
        </p:grpSpPr>
        <p:sp>
          <p:nvSpPr>
            <p:cNvPr id="9" name="Rektangel 8">
              <a:hlinkClick r:id="rId8" action="ppaction://hlinksldjump"/>
              <a:extLst>
                <a:ext uri="{FF2B5EF4-FFF2-40B4-BE49-F238E27FC236}">
                  <a16:creationId xmlns:a16="http://schemas.microsoft.com/office/drawing/2014/main" id="{3BCFD7D2-6AA0-4053-225D-8BB94044FAA7}"/>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10" name="Tekstfelt 9">
              <a:hlinkClick r:id="rId8" action="ppaction://hlinksldjump"/>
              <a:extLst>
                <a:ext uri="{FF2B5EF4-FFF2-40B4-BE49-F238E27FC236}">
                  <a16:creationId xmlns:a16="http://schemas.microsoft.com/office/drawing/2014/main" id="{461541A2-2172-55EF-BF71-1247CBF6F7B5}"/>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11" name="Tekstfelt 10">
              <a:hlinkClick r:id="rId8" action="ppaction://hlinksldjump"/>
              <a:extLst>
                <a:ext uri="{FF2B5EF4-FFF2-40B4-BE49-F238E27FC236}">
                  <a16:creationId xmlns:a16="http://schemas.microsoft.com/office/drawing/2014/main" id="{96E17EF1-3D2A-59A6-72F8-F79B3B143E01}"/>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12" name="Tekstfelt 11">
              <a:hlinkClick r:id="rId8" action="ppaction://hlinksldjump"/>
              <a:extLst>
                <a:ext uri="{FF2B5EF4-FFF2-40B4-BE49-F238E27FC236}">
                  <a16:creationId xmlns:a16="http://schemas.microsoft.com/office/drawing/2014/main" id="{8FBA143A-6232-F183-C605-610240D58EB3}"/>
                </a:ext>
              </a:extLst>
            </p:cNvPr>
            <p:cNvSpPr txBox="1"/>
            <p:nvPr/>
          </p:nvSpPr>
          <p:spPr>
            <a:xfrm>
              <a:off x="576020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13" name="Tekstfelt 12">
              <a:hlinkClick r:id="rId8" action="ppaction://hlinksldjump"/>
              <a:extLst>
                <a:ext uri="{FF2B5EF4-FFF2-40B4-BE49-F238E27FC236}">
                  <a16:creationId xmlns:a16="http://schemas.microsoft.com/office/drawing/2014/main" id="{224D977B-1009-A296-37C8-B85F404C09F7}"/>
                </a:ext>
              </a:extLst>
            </p:cNvPr>
            <p:cNvSpPr txBox="1"/>
            <p:nvPr/>
          </p:nvSpPr>
          <p:spPr>
            <a:xfrm>
              <a:off x="5685555" y="3844047"/>
              <a:ext cx="391454" cy="246221"/>
            </a:xfrm>
            <a:prstGeom prst="rect">
              <a:avLst/>
            </a:prstGeom>
            <a:noFill/>
          </p:spPr>
          <p:txBody>
            <a:bodyPr wrap="none" rtlCol="0">
              <a:spAutoFit/>
            </a:bodyPr>
            <a:lstStyle/>
            <a:p>
              <a:r>
                <a:rPr lang="da-DK" sz="1000" dirty="0"/>
                <a:t>214</a:t>
              </a:r>
            </a:p>
          </p:txBody>
        </p:sp>
      </p:grpSp>
      <p:grpSp>
        <p:nvGrpSpPr>
          <p:cNvPr id="14" name="Gruppe 13">
            <a:extLst>
              <a:ext uri="{FF2B5EF4-FFF2-40B4-BE49-F238E27FC236}">
                <a16:creationId xmlns:a16="http://schemas.microsoft.com/office/drawing/2014/main" id="{CF5D3C44-C3E7-1C0E-9227-A7ABFB597EBF}"/>
              </a:ext>
            </a:extLst>
          </p:cNvPr>
          <p:cNvGrpSpPr/>
          <p:nvPr/>
        </p:nvGrpSpPr>
        <p:grpSpPr>
          <a:xfrm>
            <a:off x="6233659" y="4656578"/>
            <a:ext cx="667465" cy="566405"/>
            <a:chOff x="5685555" y="3711707"/>
            <a:chExt cx="667465" cy="566405"/>
          </a:xfrm>
        </p:grpSpPr>
        <p:sp>
          <p:nvSpPr>
            <p:cNvPr id="15" name="Rektangel 14">
              <a:hlinkClick r:id="rId9" action="ppaction://hlinksldjump"/>
              <a:extLst>
                <a:ext uri="{FF2B5EF4-FFF2-40B4-BE49-F238E27FC236}">
                  <a16:creationId xmlns:a16="http://schemas.microsoft.com/office/drawing/2014/main" id="{25600936-0B22-80AB-3ADB-B432F65956B9}"/>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16" name="Tekstfelt 15">
              <a:hlinkClick r:id="rId9" action="ppaction://hlinksldjump"/>
              <a:extLst>
                <a:ext uri="{FF2B5EF4-FFF2-40B4-BE49-F238E27FC236}">
                  <a16:creationId xmlns:a16="http://schemas.microsoft.com/office/drawing/2014/main" id="{5ECCE6FB-5C4E-1CDC-160F-01C5FA06ADA0}"/>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17" name="Tekstfelt 16">
              <a:hlinkClick r:id="rId9" action="ppaction://hlinksldjump"/>
              <a:extLst>
                <a:ext uri="{FF2B5EF4-FFF2-40B4-BE49-F238E27FC236}">
                  <a16:creationId xmlns:a16="http://schemas.microsoft.com/office/drawing/2014/main" id="{CB9CED0C-2F6B-125B-93A5-2AC19E0B149C}"/>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18" name="Tekstfelt 17">
              <a:hlinkClick r:id="rId9" action="ppaction://hlinksldjump"/>
              <a:extLst>
                <a:ext uri="{FF2B5EF4-FFF2-40B4-BE49-F238E27FC236}">
                  <a16:creationId xmlns:a16="http://schemas.microsoft.com/office/drawing/2014/main" id="{EE08BB9B-5875-0CDB-E135-9FF0947AB4E6}"/>
                </a:ext>
              </a:extLst>
            </p:cNvPr>
            <p:cNvSpPr txBox="1"/>
            <p:nvPr/>
          </p:nvSpPr>
          <p:spPr>
            <a:xfrm>
              <a:off x="576020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19" name="Tekstfelt 18">
              <a:hlinkClick r:id="rId9" action="ppaction://hlinksldjump"/>
              <a:extLst>
                <a:ext uri="{FF2B5EF4-FFF2-40B4-BE49-F238E27FC236}">
                  <a16:creationId xmlns:a16="http://schemas.microsoft.com/office/drawing/2014/main" id="{F1645B0D-F433-A13D-3975-F5752343FD02}"/>
                </a:ext>
              </a:extLst>
            </p:cNvPr>
            <p:cNvSpPr txBox="1"/>
            <p:nvPr/>
          </p:nvSpPr>
          <p:spPr>
            <a:xfrm>
              <a:off x="5685555" y="3844047"/>
              <a:ext cx="391454" cy="246221"/>
            </a:xfrm>
            <a:prstGeom prst="rect">
              <a:avLst/>
            </a:prstGeom>
            <a:noFill/>
          </p:spPr>
          <p:txBody>
            <a:bodyPr wrap="none" rtlCol="0">
              <a:spAutoFit/>
            </a:bodyPr>
            <a:lstStyle/>
            <a:p>
              <a:r>
                <a:rPr lang="da-DK" sz="1000" dirty="0"/>
                <a:t>213</a:t>
              </a:r>
            </a:p>
          </p:txBody>
        </p:sp>
      </p:grpSp>
      <p:grpSp>
        <p:nvGrpSpPr>
          <p:cNvPr id="20" name="Gruppe 19">
            <a:extLst>
              <a:ext uri="{FF2B5EF4-FFF2-40B4-BE49-F238E27FC236}">
                <a16:creationId xmlns:a16="http://schemas.microsoft.com/office/drawing/2014/main" id="{411BCD11-0FFA-9D72-C216-6E1D4AA8ACBE}"/>
              </a:ext>
            </a:extLst>
          </p:cNvPr>
          <p:cNvGrpSpPr/>
          <p:nvPr/>
        </p:nvGrpSpPr>
        <p:grpSpPr>
          <a:xfrm>
            <a:off x="7659534" y="5363144"/>
            <a:ext cx="667465" cy="566405"/>
            <a:chOff x="5685555" y="3711707"/>
            <a:chExt cx="667465" cy="566405"/>
          </a:xfrm>
        </p:grpSpPr>
        <p:sp>
          <p:nvSpPr>
            <p:cNvPr id="21" name="Rektangel 20">
              <a:hlinkClick r:id="rId9" action="ppaction://hlinksldjump"/>
              <a:extLst>
                <a:ext uri="{FF2B5EF4-FFF2-40B4-BE49-F238E27FC236}">
                  <a16:creationId xmlns:a16="http://schemas.microsoft.com/office/drawing/2014/main" id="{A1179057-CB7C-A2D8-ED72-D72E5CA6B6C9}"/>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2" name="Tekstfelt 21">
              <a:hlinkClick r:id="rId9" action="ppaction://hlinksldjump"/>
              <a:extLst>
                <a:ext uri="{FF2B5EF4-FFF2-40B4-BE49-F238E27FC236}">
                  <a16:creationId xmlns:a16="http://schemas.microsoft.com/office/drawing/2014/main" id="{42832B7F-73D5-A254-954E-AF2CB170496B}"/>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23" name="Tekstfelt 22">
              <a:hlinkClick r:id="rId9" action="ppaction://hlinksldjump"/>
              <a:extLst>
                <a:ext uri="{FF2B5EF4-FFF2-40B4-BE49-F238E27FC236}">
                  <a16:creationId xmlns:a16="http://schemas.microsoft.com/office/drawing/2014/main" id="{6A8F9A43-CA03-D747-6C90-BA2FE708212E}"/>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24" name="Tekstfelt 23">
              <a:hlinkClick r:id="rId9" action="ppaction://hlinksldjump"/>
              <a:extLst>
                <a:ext uri="{FF2B5EF4-FFF2-40B4-BE49-F238E27FC236}">
                  <a16:creationId xmlns:a16="http://schemas.microsoft.com/office/drawing/2014/main" id="{ED796BF7-C16D-EBBA-00E6-CB7A293EACB7}"/>
                </a:ext>
              </a:extLst>
            </p:cNvPr>
            <p:cNvSpPr txBox="1"/>
            <p:nvPr/>
          </p:nvSpPr>
          <p:spPr>
            <a:xfrm>
              <a:off x="576020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25" name="Tekstfelt 24">
              <a:hlinkClick r:id="rId9" action="ppaction://hlinksldjump"/>
              <a:extLst>
                <a:ext uri="{FF2B5EF4-FFF2-40B4-BE49-F238E27FC236}">
                  <a16:creationId xmlns:a16="http://schemas.microsoft.com/office/drawing/2014/main" id="{FE182D84-BA7C-5501-DE02-15784CD41192}"/>
                </a:ext>
              </a:extLst>
            </p:cNvPr>
            <p:cNvSpPr txBox="1"/>
            <p:nvPr/>
          </p:nvSpPr>
          <p:spPr>
            <a:xfrm>
              <a:off x="5685555" y="3844047"/>
              <a:ext cx="391454" cy="246221"/>
            </a:xfrm>
            <a:prstGeom prst="rect">
              <a:avLst/>
            </a:prstGeom>
            <a:noFill/>
          </p:spPr>
          <p:txBody>
            <a:bodyPr wrap="none" rtlCol="0">
              <a:spAutoFit/>
            </a:bodyPr>
            <a:lstStyle/>
            <a:p>
              <a:r>
                <a:rPr lang="da-DK" sz="1000" dirty="0"/>
                <a:t>216</a:t>
              </a:r>
            </a:p>
          </p:txBody>
        </p:sp>
      </p:grpSp>
      <p:grpSp>
        <p:nvGrpSpPr>
          <p:cNvPr id="26" name="Gruppe 25">
            <a:extLst>
              <a:ext uri="{FF2B5EF4-FFF2-40B4-BE49-F238E27FC236}">
                <a16:creationId xmlns:a16="http://schemas.microsoft.com/office/drawing/2014/main" id="{00E2D435-2076-DD68-8786-6628F209D41B}"/>
              </a:ext>
            </a:extLst>
          </p:cNvPr>
          <p:cNvGrpSpPr/>
          <p:nvPr/>
        </p:nvGrpSpPr>
        <p:grpSpPr>
          <a:xfrm>
            <a:off x="7658591" y="4651708"/>
            <a:ext cx="667465" cy="566405"/>
            <a:chOff x="5685555" y="3711707"/>
            <a:chExt cx="667465" cy="566405"/>
          </a:xfrm>
        </p:grpSpPr>
        <p:sp>
          <p:nvSpPr>
            <p:cNvPr id="27" name="Rektangel 26">
              <a:hlinkClick r:id="rId9" action="ppaction://hlinksldjump"/>
              <a:extLst>
                <a:ext uri="{FF2B5EF4-FFF2-40B4-BE49-F238E27FC236}">
                  <a16:creationId xmlns:a16="http://schemas.microsoft.com/office/drawing/2014/main" id="{527919E5-1202-6381-A298-468F315E54BA}"/>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8" name="Tekstfelt 27">
              <a:hlinkClick r:id="rId9" action="ppaction://hlinksldjump"/>
              <a:extLst>
                <a:ext uri="{FF2B5EF4-FFF2-40B4-BE49-F238E27FC236}">
                  <a16:creationId xmlns:a16="http://schemas.microsoft.com/office/drawing/2014/main" id="{4DF1BEC5-20EE-F7A1-C571-D2FBA70843BD}"/>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82</a:t>
              </a:r>
            </a:p>
          </p:txBody>
        </p:sp>
        <p:sp>
          <p:nvSpPr>
            <p:cNvPr id="29" name="Tekstfelt 28">
              <a:hlinkClick r:id="rId9" action="ppaction://hlinksldjump"/>
              <a:extLst>
                <a:ext uri="{FF2B5EF4-FFF2-40B4-BE49-F238E27FC236}">
                  <a16:creationId xmlns:a16="http://schemas.microsoft.com/office/drawing/2014/main" id="{3441BD36-4A8E-A48A-24C6-E739A2026D32}"/>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Pb</a:t>
              </a:r>
              <a:endParaRPr lang="da-DK" sz="1600" dirty="0"/>
            </a:p>
          </p:txBody>
        </p:sp>
        <p:sp>
          <p:nvSpPr>
            <p:cNvPr id="30" name="Tekstfelt 29">
              <a:hlinkClick r:id="rId9" action="ppaction://hlinksldjump"/>
              <a:extLst>
                <a:ext uri="{FF2B5EF4-FFF2-40B4-BE49-F238E27FC236}">
                  <a16:creationId xmlns:a16="http://schemas.microsoft.com/office/drawing/2014/main" id="{7C15F6D7-4F20-35F5-578C-F12A1B72CC2C}"/>
                </a:ext>
              </a:extLst>
            </p:cNvPr>
            <p:cNvSpPr txBox="1"/>
            <p:nvPr/>
          </p:nvSpPr>
          <p:spPr>
            <a:xfrm>
              <a:off x="5875468" y="3711707"/>
              <a:ext cx="320922" cy="215444"/>
            </a:xfrm>
            <a:prstGeom prst="rect">
              <a:avLst/>
            </a:prstGeom>
            <a:noFill/>
            <a:scene3d>
              <a:camera prst="orthographicFront"/>
              <a:lightRig rig="threePt" dir="t"/>
            </a:scene3d>
            <a:sp3d>
              <a:bevelT h="38100"/>
            </a:sp3d>
          </p:spPr>
          <p:txBody>
            <a:bodyPr wrap="none" rtlCol="0">
              <a:spAutoFit/>
            </a:bodyPr>
            <a:lstStyle/>
            <a:p>
              <a:r>
                <a:rPr lang="da-DK" sz="800" dirty="0"/>
                <a:t>Bly</a:t>
              </a:r>
            </a:p>
          </p:txBody>
        </p:sp>
        <p:sp>
          <p:nvSpPr>
            <p:cNvPr id="31" name="Tekstfelt 30">
              <a:hlinkClick r:id="rId9" action="ppaction://hlinksldjump"/>
              <a:extLst>
                <a:ext uri="{FF2B5EF4-FFF2-40B4-BE49-F238E27FC236}">
                  <a16:creationId xmlns:a16="http://schemas.microsoft.com/office/drawing/2014/main" id="{F42D07C4-CB0F-2791-741E-8D8F01BC5771}"/>
                </a:ext>
              </a:extLst>
            </p:cNvPr>
            <p:cNvSpPr txBox="1"/>
            <p:nvPr/>
          </p:nvSpPr>
          <p:spPr>
            <a:xfrm>
              <a:off x="5685555" y="3844047"/>
              <a:ext cx="391454" cy="246221"/>
            </a:xfrm>
            <a:prstGeom prst="rect">
              <a:avLst/>
            </a:prstGeom>
            <a:noFill/>
          </p:spPr>
          <p:txBody>
            <a:bodyPr wrap="none" rtlCol="0">
              <a:spAutoFit/>
            </a:bodyPr>
            <a:lstStyle/>
            <a:p>
              <a:r>
                <a:rPr lang="da-DK" sz="1000" dirty="0"/>
                <a:t>213</a:t>
              </a:r>
            </a:p>
          </p:txBody>
        </p:sp>
      </p:grpSp>
      <p:grpSp>
        <p:nvGrpSpPr>
          <p:cNvPr id="32" name="Gruppe 31">
            <a:extLst>
              <a:ext uri="{FF2B5EF4-FFF2-40B4-BE49-F238E27FC236}">
                <a16:creationId xmlns:a16="http://schemas.microsoft.com/office/drawing/2014/main" id="{6AC0D105-26BA-B671-8BE0-570D8F53F480}"/>
              </a:ext>
            </a:extLst>
          </p:cNvPr>
          <p:cNvGrpSpPr/>
          <p:nvPr/>
        </p:nvGrpSpPr>
        <p:grpSpPr>
          <a:xfrm>
            <a:off x="8375256" y="5361255"/>
            <a:ext cx="667465" cy="566405"/>
            <a:chOff x="5685555" y="3711707"/>
            <a:chExt cx="667465" cy="566405"/>
          </a:xfrm>
        </p:grpSpPr>
        <p:sp>
          <p:nvSpPr>
            <p:cNvPr id="33" name="Rektangel 32">
              <a:hlinkClick r:id="rId9" action="ppaction://hlinksldjump"/>
              <a:extLst>
                <a:ext uri="{FF2B5EF4-FFF2-40B4-BE49-F238E27FC236}">
                  <a16:creationId xmlns:a16="http://schemas.microsoft.com/office/drawing/2014/main" id="{7A9E762C-6F10-058E-1293-DC5427F07D6C}"/>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34" name="Tekstfelt 33">
              <a:hlinkClick r:id="rId9" action="ppaction://hlinksldjump"/>
              <a:extLst>
                <a:ext uri="{FF2B5EF4-FFF2-40B4-BE49-F238E27FC236}">
                  <a16:creationId xmlns:a16="http://schemas.microsoft.com/office/drawing/2014/main" id="{B6E45B81-4564-2C86-B2CF-6103227B693E}"/>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82</a:t>
              </a:r>
            </a:p>
          </p:txBody>
        </p:sp>
        <p:sp>
          <p:nvSpPr>
            <p:cNvPr id="35" name="Tekstfelt 34">
              <a:hlinkClick r:id="rId9" action="ppaction://hlinksldjump"/>
              <a:extLst>
                <a:ext uri="{FF2B5EF4-FFF2-40B4-BE49-F238E27FC236}">
                  <a16:creationId xmlns:a16="http://schemas.microsoft.com/office/drawing/2014/main" id="{D4571610-E5B2-ED72-1EAC-427E17506CFA}"/>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Pb</a:t>
              </a:r>
              <a:endParaRPr lang="da-DK" sz="1600" dirty="0"/>
            </a:p>
          </p:txBody>
        </p:sp>
        <p:sp>
          <p:nvSpPr>
            <p:cNvPr id="36" name="Tekstfelt 35">
              <a:hlinkClick r:id="rId9" action="ppaction://hlinksldjump"/>
              <a:extLst>
                <a:ext uri="{FF2B5EF4-FFF2-40B4-BE49-F238E27FC236}">
                  <a16:creationId xmlns:a16="http://schemas.microsoft.com/office/drawing/2014/main" id="{048C69C5-932D-8C32-56F3-509FD668723F}"/>
                </a:ext>
              </a:extLst>
            </p:cNvPr>
            <p:cNvSpPr txBox="1"/>
            <p:nvPr/>
          </p:nvSpPr>
          <p:spPr>
            <a:xfrm>
              <a:off x="5875468" y="3711707"/>
              <a:ext cx="320922" cy="215444"/>
            </a:xfrm>
            <a:prstGeom prst="rect">
              <a:avLst/>
            </a:prstGeom>
            <a:noFill/>
            <a:scene3d>
              <a:camera prst="orthographicFront"/>
              <a:lightRig rig="threePt" dir="t"/>
            </a:scene3d>
            <a:sp3d>
              <a:bevelT h="38100"/>
            </a:sp3d>
          </p:spPr>
          <p:txBody>
            <a:bodyPr wrap="none" rtlCol="0">
              <a:spAutoFit/>
            </a:bodyPr>
            <a:lstStyle/>
            <a:p>
              <a:r>
                <a:rPr lang="da-DK" sz="800" dirty="0"/>
                <a:t>Bly</a:t>
              </a:r>
            </a:p>
          </p:txBody>
        </p:sp>
        <p:sp>
          <p:nvSpPr>
            <p:cNvPr id="37" name="Tekstfelt 36">
              <a:hlinkClick r:id="rId9" action="ppaction://hlinksldjump"/>
              <a:extLst>
                <a:ext uri="{FF2B5EF4-FFF2-40B4-BE49-F238E27FC236}">
                  <a16:creationId xmlns:a16="http://schemas.microsoft.com/office/drawing/2014/main" id="{F390CC9E-D561-62A5-5022-6253CA75D31D}"/>
                </a:ext>
              </a:extLst>
            </p:cNvPr>
            <p:cNvSpPr txBox="1"/>
            <p:nvPr/>
          </p:nvSpPr>
          <p:spPr>
            <a:xfrm>
              <a:off x="5685555" y="3844047"/>
              <a:ext cx="391454" cy="246221"/>
            </a:xfrm>
            <a:prstGeom prst="rect">
              <a:avLst/>
            </a:prstGeom>
            <a:noFill/>
          </p:spPr>
          <p:txBody>
            <a:bodyPr wrap="none" rtlCol="0">
              <a:spAutoFit/>
            </a:bodyPr>
            <a:lstStyle/>
            <a:p>
              <a:r>
                <a:rPr lang="da-DK" sz="1000" dirty="0"/>
                <a:t>215</a:t>
              </a:r>
            </a:p>
          </p:txBody>
        </p:sp>
      </p:grpSp>
      <p:grpSp>
        <p:nvGrpSpPr>
          <p:cNvPr id="38" name="Gruppe 37">
            <a:extLst>
              <a:ext uri="{FF2B5EF4-FFF2-40B4-BE49-F238E27FC236}">
                <a16:creationId xmlns:a16="http://schemas.microsoft.com/office/drawing/2014/main" id="{C1CF6EC1-71A4-7AE5-93A0-CCD3735817B4}"/>
              </a:ext>
            </a:extLst>
          </p:cNvPr>
          <p:cNvGrpSpPr/>
          <p:nvPr/>
        </p:nvGrpSpPr>
        <p:grpSpPr>
          <a:xfrm>
            <a:off x="6904968" y="4649343"/>
            <a:ext cx="667465" cy="566405"/>
            <a:chOff x="5685555" y="3711707"/>
            <a:chExt cx="667465" cy="566405"/>
          </a:xfrm>
        </p:grpSpPr>
        <p:sp>
          <p:nvSpPr>
            <p:cNvPr id="39" name="Rektangel 38">
              <a:hlinkClick r:id="rId9" action="ppaction://hlinksldjump"/>
              <a:extLst>
                <a:ext uri="{FF2B5EF4-FFF2-40B4-BE49-F238E27FC236}">
                  <a16:creationId xmlns:a16="http://schemas.microsoft.com/office/drawing/2014/main" id="{7CFDB193-3426-BF88-99D2-6912026435A8}"/>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40" name="Tekstfelt 39">
              <a:hlinkClick r:id="rId9" action="ppaction://hlinksldjump"/>
              <a:extLst>
                <a:ext uri="{FF2B5EF4-FFF2-40B4-BE49-F238E27FC236}">
                  <a16:creationId xmlns:a16="http://schemas.microsoft.com/office/drawing/2014/main" id="{3667BE35-9B74-F8EA-77E6-294CED02C5A2}"/>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84</a:t>
              </a:r>
            </a:p>
          </p:txBody>
        </p:sp>
        <p:sp>
          <p:nvSpPr>
            <p:cNvPr id="41" name="Tekstfelt 40">
              <a:hlinkClick r:id="rId9" action="ppaction://hlinksldjump"/>
              <a:extLst>
                <a:ext uri="{FF2B5EF4-FFF2-40B4-BE49-F238E27FC236}">
                  <a16:creationId xmlns:a16="http://schemas.microsoft.com/office/drawing/2014/main" id="{EFAD21DC-8C30-2441-3E3C-24642975C4FF}"/>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Po</a:t>
              </a:r>
            </a:p>
          </p:txBody>
        </p:sp>
        <p:sp>
          <p:nvSpPr>
            <p:cNvPr id="42" name="Tekstfelt 41">
              <a:hlinkClick r:id="rId9" action="ppaction://hlinksldjump"/>
              <a:extLst>
                <a:ext uri="{FF2B5EF4-FFF2-40B4-BE49-F238E27FC236}">
                  <a16:creationId xmlns:a16="http://schemas.microsoft.com/office/drawing/2014/main" id="{CE87696F-2E8E-3F6A-487B-4FC9FB788E83}"/>
                </a:ext>
              </a:extLst>
            </p:cNvPr>
            <p:cNvSpPr txBox="1"/>
            <p:nvPr/>
          </p:nvSpPr>
          <p:spPr>
            <a:xfrm>
              <a:off x="5729472" y="3711707"/>
              <a:ext cx="609462" cy="215444"/>
            </a:xfrm>
            <a:prstGeom prst="rect">
              <a:avLst/>
            </a:prstGeom>
            <a:noFill/>
            <a:scene3d>
              <a:camera prst="orthographicFront"/>
              <a:lightRig rig="threePt" dir="t"/>
            </a:scene3d>
            <a:sp3d>
              <a:bevelT h="38100"/>
            </a:sp3d>
          </p:spPr>
          <p:txBody>
            <a:bodyPr wrap="none" rtlCol="0">
              <a:spAutoFit/>
            </a:bodyPr>
            <a:lstStyle/>
            <a:p>
              <a:r>
                <a:rPr lang="da-DK" sz="800" dirty="0"/>
                <a:t>Polonium</a:t>
              </a:r>
            </a:p>
          </p:txBody>
        </p:sp>
        <p:sp>
          <p:nvSpPr>
            <p:cNvPr id="43" name="Tekstfelt 42">
              <a:hlinkClick r:id="rId9" action="ppaction://hlinksldjump"/>
              <a:extLst>
                <a:ext uri="{FF2B5EF4-FFF2-40B4-BE49-F238E27FC236}">
                  <a16:creationId xmlns:a16="http://schemas.microsoft.com/office/drawing/2014/main" id="{6E2CFF6C-1FFF-1C2E-29FB-8A058D483AD7}"/>
                </a:ext>
              </a:extLst>
            </p:cNvPr>
            <p:cNvSpPr txBox="1"/>
            <p:nvPr/>
          </p:nvSpPr>
          <p:spPr>
            <a:xfrm>
              <a:off x="5685555" y="3844047"/>
              <a:ext cx="391454" cy="246221"/>
            </a:xfrm>
            <a:prstGeom prst="rect">
              <a:avLst/>
            </a:prstGeom>
            <a:noFill/>
          </p:spPr>
          <p:txBody>
            <a:bodyPr wrap="none" rtlCol="0">
              <a:spAutoFit/>
            </a:bodyPr>
            <a:lstStyle/>
            <a:p>
              <a:r>
                <a:rPr lang="da-DK" sz="1000" dirty="0"/>
                <a:t>214</a:t>
              </a:r>
            </a:p>
          </p:txBody>
        </p:sp>
      </p:grpSp>
      <p:grpSp>
        <p:nvGrpSpPr>
          <p:cNvPr id="44" name="Gruppe 43">
            <a:extLst>
              <a:ext uri="{FF2B5EF4-FFF2-40B4-BE49-F238E27FC236}">
                <a16:creationId xmlns:a16="http://schemas.microsoft.com/office/drawing/2014/main" id="{8149D256-4498-00D5-4BE2-D8D78E8DA496}"/>
              </a:ext>
            </a:extLst>
          </p:cNvPr>
          <p:cNvGrpSpPr/>
          <p:nvPr/>
        </p:nvGrpSpPr>
        <p:grpSpPr>
          <a:xfrm>
            <a:off x="8372185" y="4649876"/>
            <a:ext cx="667465" cy="566405"/>
            <a:chOff x="5685555" y="3711707"/>
            <a:chExt cx="667465" cy="566405"/>
          </a:xfrm>
        </p:grpSpPr>
        <p:sp>
          <p:nvSpPr>
            <p:cNvPr id="45" name="Rektangel 44">
              <a:hlinkClick r:id="rId9" action="ppaction://hlinksldjump"/>
              <a:extLst>
                <a:ext uri="{FF2B5EF4-FFF2-40B4-BE49-F238E27FC236}">
                  <a16:creationId xmlns:a16="http://schemas.microsoft.com/office/drawing/2014/main" id="{87008DB7-CC9A-9952-D0FC-3B90006FF990}"/>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46" name="Tekstfelt 45">
              <a:hlinkClick r:id="rId9" action="ppaction://hlinksldjump"/>
              <a:extLst>
                <a:ext uri="{FF2B5EF4-FFF2-40B4-BE49-F238E27FC236}">
                  <a16:creationId xmlns:a16="http://schemas.microsoft.com/office/drawing/2014/main" id="{7B614854-7FCA-8EC8-5924-B7C8C490C936}"/>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84</a:t>
              </a:r>
            </a:p>
          </p:txBody>
        </p:sp>
        <p:sp>
          <p:nvSpPr>
            <p:cNvPr id="47" name="Tekstfelt 46">
              <a:hlinkClick r:id="rId9" action="ppaction://hlinksldjump"/>
              <a:extLst>
                <a:ext uri="{FF2B5EF4-FFF2-40B4-BE49-F238E27FC236}">
                  <a16:creationId xmlns:a16="http://schemas.microsoft.com/office/drawing/2014/main" id="{2ACBCC67-8FDD-D50B-E835-3F2440B429CB}"/>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Po</a:t>
              </a:r>
            </a:p>
          </p:txBody>
        </p:sp>
        <p:sp>
          <p:nvSpPr>
            <p:cNvPr id="48" name="Tekstfelt 47">
              <a:hlinkClick r:id="rId9" action="ppaction://hlinksldjump"/>
              <a:extLst>
                <a:ext uri="{FF2B5EF4-FFF2-40B4-BE49-F238E27FC236}">
                  <a16:creationId xmlns:a16="http://schemas.microsoft.com/office/drawing/2014/main" id="{BFD29DBC-9B9C-4206-7D71-4970F2A768B6}"/>
                </a:ext>
              </a:extLst>
            </p:cNvPr>
            <p:cNvSpPr txBox="1"/>
            <p:nvPr/>
          </p:nvSpPr>
          <p:spPr>
            <a:xfrm>
              <a:off x="5737156" y="3711707"/>
              <a:ext cx="609462" cy="215444"/>
            </a:xfrm>
            <a:prstGeom prst="rect">
              <a:avLst/>
            </a:prstGeom>
            <a:noFill/>
            <a:scene3d>
              <a:camera prst="orthographicFront"/>
              <a:lightRig rig="threePt" dir="t"/>
            </a:scene3d>
            <a:sp3d>
              <a:bevelT h="38100"/>
            </a:sp3d>
          </p:spPr>
          <p:txBody>
            <a:bodyPr wrap="none" rtlCol="0">
              <a:spAutoFit/>
            </a:bodyPr>
            <a:lstStyle/>
            <a:p>
              <a:r>
                <a:rPr lang="da-DK" sz="800" dirty="0"/>
                <a:t>Polonium</a:t>
              </a:r>
            </a:p>
          </p:txBody>
        </p:sp>
        <p:sp>
          <p:nvSpPr>
            <p:cNvPr id="49" name="Tekstfelt 48">
              <a:hlinkClick r:id="rId9" action="ppaction://hlinksldjump"/>
              <a:extLst>
                <a:ext uri="{FF2B5EF4-FFF2-40B4-BE49-F238E27FC236}">
                  <a16:creationId xmlns:a16="http://schemas.microsoft.com/office/drawing/2014/main" id="{84CAB784-B922-B30C-335F-8F1CD1A07773}"/>
                </a:ext>
              </a:extLst>
            </p:cNvPr>
            <p:cNvSpPr txBox="1"/>
            <p:nvPr/>
          </p:nvSpPr>
          <p:spPr>
            <a:xfrm>
              <a:off x="5685555" y="3844047"/>
              <a:ext cx="391454" cy="246221"/>
            </a:xfrm>
            <a:prstGeom prst="rect">
              <a:avLst/>
            </a:prstGeom>
            <a:noFill/>
          </p:spPr>
          <p:txBody>
            <a:bodyPr wrap="none" rtlCol="0">
              <a:spAutoFit/>
            </a:bodyPr>
            <a:lstStyle/>
            <a:p>
              <a:r>
                <a:rPr lang="da-DK" sz="1000" dirty="0"/>
                <a:t>216</a:t>
              </a:r>
            </a:p>
          </p:txBody>
        </p:sp>
      </p:grpSp>
      <p:grpSp>
        <p:nvGrpSpPr>
          <p:cNvPr id="50" name="Gruppe 49">
            <a:extLst>
              <a:ext uri="{FF2B5EF4-FFF2-40B4-BE49-F238E27FC236}">
                <a16:creationId xmlns:a16="http://schemas.microsoft.com/office/drawing/2014/main" id="{B4A75008-2283-3370-E00C-C7D7FA00F642}"/>
              </a:ext>
            </a:extLst>
          </p:cNvPr>
          <p:cNvGrpSpPr/>
          <p:nvPr/>
        </p:nvGrpSpPr>
        <p:grpSpPr>
          <a:xfrm>
            <a:off x="9049811" y="5360100"/>
            <a:ext cx="668747" cy="566405"/>
            <a:chOff x="5685555" y="3711707"/>
            <a:chExt cx="668747" cy="566405"/>
          </a:xfrm>
        </p:grpSpPr>
        <p:sp>
          <p:nvSpPr>
            <p:cNvPr id="51" name="Rektangel 50">
              <a:hlinkClick r:id="rId9" action="ppaction://hlinksldjump"/>
              <a:extLst>
                <a:ext uri="{FF2B5EF4-FFF2-40B4-BE49-F238E27FC236}">
                  <a16:creationId xmlns:a16="http://schemas.microsoft.com/office/drawing/2014/main" id="{CBB42EEE-FE34-B568-D326-927D0C0664C9}"/>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52" name="Tekstfelt 51">
              <a:hlinkClick r:id="rId9" action="ppaction://hlinksldjump"/>
              <a:extLst>
                <a:ext uri="{FF2B5EF4-FFF2-40B4-BE49-F238E27FC236}">
                  <a16:creationId xmlns:a16="http://schemas.microsoft.com/office/drawing/2014/main" id="{C519651F-1E88-3EDD-60DD-0E06F52EEAD5}"/>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84</a:t>
              </a:r>
            </a:p>
          </p:txBody>
        </p:sp>
        <p:sp>
          <p:nvSpPr>
            <p:cNvPr id="53" name="Tekstfelt 52">
              <a:hlinkClick r:id="rId9" action="ppaction://hlinksldjump"/>
              <a:extLst>
                <a:ext uri="{FF2B5EF4-FFF2-40B4-BE49-F238E27FC236}">
                  <a16:creationId xmlns:a16="http://schemas.microsoft.com/office/drawing/2014/main" id="{F0F0C900-8E67-2AED-9A19-E89A6C6CB92C}"/>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Po</a:t>
              </a:r>
            </a:p>
          </p:txBody>
        </p:sp>
        <p:sp>
          <p:nvSpPr>
            <p:cNvPr id="54" name="Tekstfelt 53">
              <a:hlinkClick r:id="rId9" action="ppaction://hlinksldjump"/>
              <a:extLst>
                <a:ext uri="{FF2B5EF4-FFF2-40B4-BE49-F238E27FC236}">
                  <a16:creationId xmlns:a16="http://schemas.microsoft.com/office/drawing/2014/main" id="{2F405E14-1B62-E282-C9D9-D25ED97841A1}"/>
                </a:ext>
              </a:extLst>
            </p:cNvPr>
            <p:cNvSpPr txBox="1"/>
            <p:nvPr/>
          </p:nvSpPr>
          <p:spPr>
            <a:xfrm>
              <a:off x="5744840" y="3711707"/>
              <a:ext cx="609462" cy="215444"/>
            </a:xfrm>
            <a:prstGeom prst="rect">
              <a:avLst/>
            </a:prstGeom>
            <a:noFill/>
            <a:scene3d>
              <a:camera prst="orthographicFront"/>
              <a:lightRig rig="threePt" dir="t"/>
            </a:scene3d>
            <a:sp3d>
              <a:bevelT h="38100"/>
            </a:sp3d>
          </p:spPr>
          <p:txBody>
            <a:bodyPr wrap="none" rtlCol="0">
              <a:spAutoFit/>
            </a:bodyPr>
            <a:lstStyle/>
            <a:p>
              <a:r>
                <a:rPr lang="da-DK" sz="800" dirty="0"/>
                <a:t>Polonium</a:t>
              </a:r>
            </a:p>
          </p:txBody>
        </p:sp>
        <p:sp>
          <p:nvSpPr>
            <p:cNvPr id="55" name="Tekstfelt 54">
              <a:hlinkClick r:id="rId9" action="ppaction://hlinksldjump"/>
              <a:extLst>
                <a:ext uri="{FF2B5EF4-FFF2-40B4-BE49-F238E27FC236}">
                  <a16:creationId xmlns:a16="http://schemas.microsoft.com/office/drawing/2014/main" id="{5D83849D-7311-741E-4F43-12F2E3EF44DA}"/>
                </a:ext>
              </a:extLst>
            </p:cNvPr>
            <p:cNvSpPr txBox="1"/>
            <p:nvPr/>
          </p:nvSpPr>
          <p:spPr>
            <a:xfrm>
              <a:off x="5685555" y="3844047"/>
              <a:ext cx="391454" cy="246221"/>
            </a:xfrm>
            <a:prstGeom prst="rect">
              <a:avLst/>
            </a:prstGeom>
            <a:noFill/>
          </p:spPr>
          <p:txBody>
            <a:bodyPr wrap="none" rtlCol="0">
              <a:spAutoFit/>
            </a:bodyPr>
            <a:lstStyle/>
            <a:p>
              <a:r>
                <a:rPr lang="da-DK" sz="1000" dirty="0"/>
                <a:t>217</a:t>
              </a:r>
            </a:p>
          </p:txBody>
        </p:sp>
      </p:grpSp>
      <p:grpSp>
        <p:nvGrpSpPr>
          <p:cNvPr id="56" name="Gruppe 55">
            <a:extLst>
              <a:ext uri="{FF2B5EF4-FFF2-40B4-BE49-F238E27FC236}">
                <a16:creationId xmlns:a16="http://schemas.microsoft.com/office/drawing/2014/main" id="{338EFE53-6606-BDF2-D1D3-CFBDFD4D51B8}"/>
              </a:ext>
            </a:extLst>
          </p:cNvPr>
          <p:cNvGrpSpPr/>
          <p:nvPr/>
        </p:nvGrpSpPr>
        <p:grpSpPr>
          <a:xfrm>
            <a:off x="6904594" y="5358008"/>
            <a:ext cx="667465" cy="566405"/>
            <a:chOff x="5685555" y="3711707"/>
            <a:chExt cx="667465" cy="566405"/>
          </a:xfrm>
        </p:grpSpPr>
        <p:sp>
          <p:nvSpPr>
            <p:cNvPr id="57" name="Rektangel 56">
              <a:hlinkClick r:id="rId9" action="ppaction://hlinksldjump"/>
              <a:extLst>
                <a:ext uri="{FF2B5EF4-FFF2-40B4-BE49-F238E27FC236}">
                  <a16:creationId xmlns:a16="http://schemas.microsoft.com/office/drawing/2014/main" id="{3CADEEDD-11AC-2802-88FF-7AC4E9ABDB65}"/>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58" name="Tekstfelt 57">
              <a:hlinkClick r:id="rId9" action="ppaction://hlinksldjump"/>
              <a:extLst>
                <a:ext uri="{FF2B5EF4-FFF2-40B4-BE49-F238E27FC236}">
                  <a16:creationId xmlns:a16="http://schemas.microsoft.com/office/drawing/2014/main" id="{D05CFFB0-B4DB-BBBB-9D6D-E30FC6823711}"/>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59" name="Tekstfelt 58">
              <a:hlinkClick r:id="rId9" action="ppaction://hlinksldjump"/>
              <a:extLst>
                <a:ext uri="{FF2B5EF4-FFF2-40B4-BE49-F238E27FC236}">
                  <a16:creationId xmlns:a16="http://schemas.microsoft.com/office/drawing/2014/main" id="{3C06A320-83DC-D293-89B4-E95B377F7C47}"/>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60" name="Tekstfelt 59">
              <a:hlinkClick r:id="rId9" action="ppaction://hlinksldjump"/>
              <a:extLst>
                <a:ext uri="{FF2B5EF4-FFF2-40B4-BE49-F238E27FC236}">
                  <a16:creationId xmlns:a16="http://schemas.microsoft.com/office/drawing/2014/main" id="{EB0DFE38-5FE4-B4BA-2513-0F400AEEA044}"/>
                </a:ext>
              </a:extLst>
            </p:cNvPr>
            <p:cNvSpPr txBox="1"/>
            <p:nvPr/>
          </p:nvSpPr>
          <p:spPr>
            <a:xfrm>
              <a:off x="5813996" y="3711707"/>
              <a:ext cx="417102" cy="215444"/>
            </a:xfrm>
            <a:prstGeom prst="rect">
              <a:avLst/>
            </a:prstGeom>
            <a:noFill/>
            <a:scene3d>
              <a:camera prst="orthographicFront"/>
              <a:lightRig rig="threePt" dir="t"/>
            </a:scene3d>
            <a:sp3d>
              <a:bevelT h="38100"/>
            </a:sp3d>
          </p:spPr>
          <p:txBody>
            <a:bodyPr wrap="none" rtlCol="0">
              <a:spAutoFit/>
            </a:bodyPr>
            <a:lstStyle/>
            <a:p>
              <a:r>
                <a:rPr lang="da-DK" sz="800" dirty="0" err="1"/>
                <a:t>Astat</a:t>
              </a:r>
              <a:endParaRPr lang="da-DK" sz="800" dirty="0"/>
            </a:p>
          </p:txBody>
        </p:sp>
        <p:sp>
          <p:nvSpPr>
            <p:cNvPr id="61" name="Tekstfelt 60">
              <a:hlinkClick r:id="rId9" action="ppaction://hlinksldjump"/>
              <a:extLst>
                <a:ext uri="{FF2B5EF4-FFF2-40B4-BE49-F238E27FC236}">
                  <a16:creationId xmlns:a16="http://schemas.microsoft.com/office/drawing/2014/main" id="{A81A7014-E0F7-46AB-70E0-62707EDA40BA}"/>
                </a:ext>
              </a:extLst>
            </p:cNvPr>
            <p:cNvSpPr txBox="1"/>
            <p:nvPr/>
          </p:nvSpPr>
          <p:spPr>
            <a:xfrm>
              <a:off x="5685555" y="3844047"/>
              <a:ext cx="391454" cy="246221"/>
            </a:xfrm>
            <a:prstGeom prst="rect">
              <a:avLst/>
            </a:prstGeom>
            <a:noFill/>
          </p:spPr>
          <p:txBody>
            <a:bodyPr wrap="none" rtlCol="0">
              <a:spAutoFit/>
            </a:bodyPr>
            <a:lstStyle/>
            <a:p>
              <a:r>
                <a:rPr lang="da-DK" sz="1000" dirty="0"/>
                <a:t>220</a:t>
              </a:r>
            </a:p>
          </p:txBody>
        </p:sp>
      </p:grpSp>
      <p:grpSp>
        <p:nvGrpSpPr>
          <p:cNvPr id="62" name="Gruppe 61">
            <a:extLst>
              <a:ext uri="{FF2B5EF4-FFF2-40B4-BE49-F238E27FC236}">
                <a16:creationId xmlns:a16="http://schemas.microsoft.com/office/drawing/2014/main" id="{56F3C6D0-10EF-1A31-71C0-789EF7EA88C8}"/>
              </a:ext>
            </a:extLst>
          </p:cNvPr>
          <p:cNvGrpSpPr/>
          <p:nvPr/>
        </p:nvGrpSpPr>
        <p:grpSpPr>
          <a:xfrm>
            <a:off x="9039879" y="4647243"/>
            <a:ext cx="667465" cy="566405"/>
            <a:chOff x="5685555" y="3711707"/>
            <a:chExt cx="667465" cy="566405"/>
          </a:xfrm>
        </p:grpSpPr>
        <p:sp>
          <p:nvSpPr>
            <p:cNvPr id="63" name="Rektangel 62">
              <a:hlinkClick r:id="rId9" action="ppaction://hlinksldjump"/>
              <a:extLst>
                <a:ext uri="{FF2B5EF4-FFF2-40B4-BE49-F238E27FC236}">
                  <a16:creationId xmlns:a16="http://schemas.microsoft.com/office/drawing/2014/main" id="{CCE5D68E-F97A-FD85-AE67-16D15D23FA49}"/>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490" name="Tekstfelt 2489">
              <a:hlinkClick r:id="rId9" action="ppaction://hlinksldjump"/>
              <a:extLst>
                <a:ext uri="{FF2B5EF4-FFF2-40B4-BE49-F238E27FC236}">
                  <a16:creationId xmlns:a16="http://schemas.microsoft.com/office/drawing/2014/main" id="{8854FF37-7FF6-0413-A2E3-567FDF48AE54}"/>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2491" name="Tekstfelt 2490">
              <a:hlinkClick r:id="rId9" action="ppaction://hlinksldjump"/>
              <a:extLst>
                <a:ext uri="{FF2B5EF4-FFF2-40B4-BE49-F238E27FC236}">
                  <a16:creationId xmlns:a16="http://schemas.microsoft.com/office/drawing/2014/main" id="{B70593B2-F69A-3FE7-01A5-83AEA748240B}"/>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2492" name="Tekstfelt 2491">
              <a:hlinkClick r:id="rId9" action="ppaction://hlinksldjump"/>
              <a:extLst>
                <a:ext uri="{FF2B5EF4-FFF2-40B4-BE49-F238E27FC236}">
                  <a16:creationId xmlns:a16="http://schemas.microsoft.com/office/drawing/2014/main" id="{275B278A-47F4-CB5F-0755-1B3E4B60380D}"/>
                </a:ext>
              </a:extLst>
            </p:cNvPr>
            <p:cNvSpPr txBox="1"/>
            <p:nvPr/>
          </p:nvSpPr>
          <p:spPr>
            <a:xfrm>
              <a:off x="5821680" y="3711707"/>
              <a:ext cx="417102" cy="215444"/>
            </a:xfrm>
            <a:prstGeom prst="rect">
              <a:avLst/>
            </a:prstGeom>
            <a:noFill/>
            <a:scene3d>
              <a:camera prst="orthographicFront"/>
              <a:lightRig rig="threePt" dir="t"/>
            </a:scene3d>
            <a:sp3d>
              <a:bevelT h="38100"/>
            </a:sp3d>
          </p:spPr>
          <p:txBody>
            <a:bodyPr wrap="none" rtlCol="0">
              <a:spAutoFit/>
            </a:bodyPr>
            <a:lstStyle/>
            <a:p>
              <a:r>
                <a:rPr lang="da-DK" sz="800" dirty="0" err="1"/>
                <a:t>Astat</a:t>
              </a:r>
              <a:endParaRPr lang="da-DK" sz="800" dirty="0"/>
            </a:p>
          </p:txBody>
        </p:sp>
        <p:sp>
          <p:nvSpPr>
            <p:cNvPr id="2493" name="Tekstfelt 2492">
              <a:hlinkClick r:id="rId9" action="ppaction://hlinksldjump"/>
              <a:extLst>
                <a:ext uri="{FF2B5EF4-FFF2-40B4-BE49-F238E27FC236}">
                  <a16:creationId xmlns:a16="http://schemas.microsoft.com/office/drawing/2014/main" id="{00CE37A8-2E6D-C9E4-23CB-62DA0EE017E2}"/>
                </a:ext>
              </a:extLst>
            </p:cNvPr>
            <p:cNvSpPr txBox="1"/>
            <p:nvPr/>
          </p:nvSpPr>
          <p:spPr>
            <a:xfrm>
              <a:off x="5685555" y="3844047"/>
              <a:ext cx="391454" cy="246221"/>
            </a:xfrm>
            <a:prstGeom prst="rect">
              <a:avLst/>
            </a:prstGeom>
            <a:noFill/>
          </p:spPr>
          <p:txBody>
            <a:bodyPr wrap="none" rtlCol="0">
              <a:spAutoFit/>
            </a:bodyPr>
            <a:lstStyle/>
            <a:p>
              <a:r>
                <a:rPr lang="da-DK" sz="1000" dirty="0"/>
                <a:t>214</a:t>
              </a:r>
            </a:p>
          </p:txBody>
        </p:sp>
      </p:grpSp>
      <p:sp>
        <p:nvSpPr>
          <p:cNvPr id="3" name="Tekstfelt 2">
            <a:extLst>
              <a:ext uri="{FF2B5EF4-FFF2-40B4-BE49-F238E27FC236}">
                <a16:creationId xmlns:a16="http://schemas.microsoft.com/office/drawing/2014/main" id="{909E2C79-25DD-CECE-EF69-2D774871E307}"/>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cxnSp>
        <p:nvCxnSpPr>
          <p:cNvPr id="5" name="Lige pilforbindelse 4">
            <a:extLst>
              <a:ext uri="{FF2B5EF4-FFF2-40B4-BE49-F238E27FC236}">
                <a16:creationId xmlns:a16="http://schemas.microsoft.com/office/drawing/2014/main" id="{E523A53E-3C50-8689-A859-ED75FA2A7A87}"/>
              </a:ext>
            </a:extLst>
          </p:cNvPr>
          <p:cNvCxnSpPr>
            <a:cxnSpLocks/>
          </p:cNvCxnSpPr>
          <p:nvPr/>
        </p:nvCxnSpPr>
        <p:spPr>
          <a:xfrm flipH="1">
            <a:off x="4183102" y="5650798"/>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642" name="Lige pilforbindelse 641">
            <a:extLst>
              <a:ext uri="{FF2B5EF4-FFF2-40B4-BE49-F238E27FC236}">
                <a16:creationId xmlns:a16="http://schemas.microsoft.com/office/drawing/2014/main" id="{171A70E8-7292-EE2A-299F-FE11EE0954AB}"/>
              </a:ext>
            </a:extLst>
          </p:cNvPr>
          <p:cNvCxnSpPr>
            <a:cxnSpLocks noChangeAspect="1"/>
          </p:cNvCxnSpPr>
          <p:nvPr/>
        </p:nvCxnSpPr>
        <p:spPr>
          <a:xfrm rot="10800000">
            <a:off x="5478456" y="6070471"/>
            <a:ext cx="252000" cy="212400"/>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643" name="Lige pilforbindelse 642">
            <a:extLst>
              <a:ext uri="{FF2B5EF4-FFF2-40B4-BE49-F238E27FC236}">
                <a16:creationId xmlns:a16="http://schemas.microsoft.com/office/drawing/2014/main" id="{55766C46-8C31-7705-A897-E7ED16A29E0F}"/>
              </a:ext>
            </a:extLst>
          </p:cNvPr>
          <p:cNvCxnSpPr>
            <a:cxnSpLocks noChangeAspect="1"/>
          </p:cNvCxnSpPr>
          <p:nvPr/>
        </p:nvCxnSpPr>
        <p:spPr>
          <a:xfrm rot="10800000">
            <a:off x="5039924" y="5650596"/>
            <a:ext cx="252000" cy="212400"/>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13055318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642"/>
                                        </p:tgtEl>
                                        <p:attrNameLst>
                                          <p:attrName>style.visibility</p:attrName>
                                        </p:attrNameLst>
                                      </p:cBhvr>
                                      <p:to>
                                        <p:strVal val="visible"/>
                                      </p:to>
                                    </p:set>
                                    <p:animEffect transition="in" filter="dissolve">
                                      <p:cBhvr>
                                        <p:cTn id="7" dur="500"/>
                                        <p:tgtEl>
                                          <p:spTgt spid="642"/>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643"/>
                                        </p:tgtEl>
                                        <p:attrNameLst>
                                          <p:attrName>style.visibility</p:attrName>
                                        </p:attrNameLst>
                                      </p:cBhvr>
                                      <p:to>
                                        <p:strVal val="visible"/>
                                      </p:to>
                                    </p:set>
                                    <p:animEffect transition="in" filter="dissolve">
                                      <p:cBhvr>
                                        <p:cTn id="11" dur="500"/>
                                        <p:tgtEl>
                                          <p:spTgt spid="643"/>
                                        </p:tgtEl>
                                      </p:cBhvr>
                                    </p:animEffect>
                                  </p:childTnLst>
                                </p:cTn>
                              </p:par>
                            </p:childTnLst>
                          </p:cTn>
                        </p:par>
                        <p:par>
                          <p:cTn id="12" fill="hold">
                            <p:stCondLst>
                              <p:cond delay="1000"/>
                            </p:stCondLst>
                            <p:childTnLst>
                              <p:par>
                                <p:cTn id="13" presetID="9" presetClass="entr" presetSubtype="0" fill="hold" nodeType="after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dissolve">
                                      <p:cBhvr>
                                        <p:cTn id="15"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7568B75-51DF-FEE3-AB51-70A453718E25}"/>
            </a:ext>
          </a:extLst>
        </p:cNvPr>
        <p:cNvGrpSpPr/>
        <p:nvPr/>
      </p:nvGrpSpPr>
      <p:grpSpPr>
        <a:xfrm>
          <a:off x="0" y="0"/>
          <a:ext cx="0" cy="0"/>
          <a:chOff x="0" y="0"/>
          <a:chExt cx="0" cy="0"/>
        </a:xfrm>
      </p:grpSpPr>
      <p:pic>
        <p:nvPicPr>
          <p:cNvPr id="2553" name="Picture 2" descr="Ai Genereret, Forladt, Bygning, Gammel">
            <a:extLst>
              <a:ext uri="{FF2B5EF4-FFF2-40B4-BE49-F238E27FC236}">
                <a16:creationId xmlns:a16="http://schemas.microsoft.com/office/drawing/2014/main" id="{C09FD1F3-005F-A15D-1613-E72E1C40589B}"/>
              </a:ext>
            </a:extLst>
          </p:cNvPr>
          <p:cNvPicPr>
            <a:picLocks noChangeAspect="1" noChangeArrowheads="1"/>
          </p:cNvPicPr>
          <p:nvPr/>
        </p:nvPicPr>
        <p:blipFill>
          <a:blip r:embed="rId3">
            <a:extLst>
              <a:ext uri="{BEBA8EAE-BF5A-486C-A8C5-ECC9F3942E4B}">
                <a14:imgProps xmlns:a14="http://schemas.microsoft.com/office/drawing/2010/main">
                  <a14:imgLayer r:embed="rId4">
                    <a14:imgEffect>
                      <a14:brightnessContrast bright="-40000" contrast="-40000"/>
                    </a14:imgEffect>
                  </a14:imgLayer>
                </a14:imgProps>
              </a:ext>
              <a:ext uri="{28A0092B-C50C-407E-A947-70E740481C1C}">
                <a14:useLocalDpi xmlns:a14="http://schemas.microsoft.com/office/drawing/2010/main" val="0"/>
              </a:ext>
            </a:extLst>
          </a:blip>
          <a:srcRect l="5024" r="14072" b="-1"/>
          <a:stretch/>
        </p:blipFill>
        <p:spPr bwMode="auto">
          <a:xfrm>
            <a:off x="20" y="1282"/>
            <a:ext cx="9905980" cy="6856718"/>
          </a:xfrm>
          <a:prstGeom prst="rect">
            <a:avLst/>
          </a:prstGeom>
          <a:noFill/>
          <a:extLst>
            <a:ext uri="{909E8E84-426E-40DD-AFC4-6F175D3DCCD1}">
              <a14:hiddenFill xmlns:a14="http://schemas.microsoft.com/office/drawing/2010/main">
                <a:solidFill>
                  <a:srgbClr val="FFFFFF"/>
                </a:solidFill>
              </a14:hiddenFill>
            </a:ext>
          </a:extLst>
        </p:spPr>
      </p:pic>
      <p:grpSp>
        <p:nvGrpSpPr>
          <p:cNvPr id="1641" name="Gruppe 1640">
            <a:extLst>
              <a:ext uri="{FF2B5EF4-FFF2-40B4-BE49-F238E27FC236}">
                <a16:creationId xmlns:a16="http://schemas.microsoft.com/office/drawing/2014/main" id="{4A07D0F5-C647-29DC-1DA0-9C77304C6C10}"/>
              </a:ext>
            </a:extLst>
          </p:cNvPr>
          <p:cNvGrpSpPr/>
          <p:nvPr/>
        </p:nvGrpSpPr>
        <p:grpSpPr>
          <a:xfrm>
            <a:off x="338113" y="1387706"/>
            <a:ext cx="5842309" cy="5233756"/>
            <a:chOff x="766885" y="981717"/>
            <a:chExt cx="5842309" cy="5233756"/>
          </a:xfrm>
        </p:grpSpPr>
        <p:grpSp>
          <p:nvGrpSpPr>
            <p:cNvPr id="1642" name="Gruppe 1641">
              <a:extLst>
                <a:ext uri="{FF2B5EF4-FFF2-40B4-BE49-F238E27FC236}">
                  <a16:creationId xmlns:a16="http://schemas.microsoft.com/office/drawing/2014/main" id="{2DDB60F1-62B6-BB62-2F19-8698114C2652}"/>
                </a:ext>
              </a:extLst>
            </p:cNvPr>
            <p:cNvGrpSpPr/>
            <p:nvPr/>
          </p:nvGrpSpPr>
          <p:grpSpPr>
            <a:xfrm>
              <a:off x="778422" y="981717"/>
              <a:ext cx="5830772" cy="5233756"/>
              <a:chOff x="-136438" y="1029165"/>
              <a:chExt cx="5830772" cy="5233756"/>
            </a:xfrm>
          </p:grpSpPr>
          <p:grpSp>
            <p:nvGrpSpPr>
              <p:cNvPr id="1809" name="Gruppe 1808">
                <a:extLst>
                  <a:ext uri="{FF2B5EF4-FFF2-40B4-BE49-F238E27FC236}">
                    <a16:creationId xmlns:a16="http://schemas.microsoft.com/office/drawing/2014/main" id="{422AACD9-1EFC-1B47-95FF-BC76947D2A77}"/>
                  </a:ext>
                </a:extLst>
              </p:cNvPr>
              <p:cNvGrpSpPr/>
              <p:nvPr/>
            </p:nvGrpSpPr>
            <p:grpSpPr>
              <a:xfrm>
                <a:off x="4253398" y="1061132"/>
                <a:ext cx="442069" cy="4756379"/>
                <a:chOff x="3817279" y="1064461"/>
                <a:chExt cx="442069" cy="4756379"/>
              </a:xfrm>
            </p:grpSpPr>
            <p:sp>
              <p:nvSpPr>
                <p:cNvPr id="2479" name="Rektangel 2478">
                  <a:extLst>
                    <a:ext uri="{FF2B5EF4-FFF2-40B4-BE49-F238E27FC236}">
                      <a16:creationId xmlns:a16="http://schemas.microsoft.com/office/drawing/2014/main" id="{D9B21951-7058-2F61-92D8-EFC9BE4AAB25}"/>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0" name="Rektangel 2479">
                  <a:extLst>
                    <a:ext uri="{FF2B5EF4-FFF2-40B4-BE49-F238E27FC236}">
                      <a16:creationId xmlns:a16="http://schemas.microsoft.com/office/drawing/2014/main" id="{55C1F4C4-D138-2E17-5123-31F88EE4DED6}"/>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1" name="Rektangel 2480">
                  <a:extLst>
                    <a:ext uri="{FF2B5EF4-FFF2-40B4-BE49-F238E27FC236}">
                      <a16:creationId xmlns:a16="http://schemas.microsoft.com/office/drawing/2014/main" id="{C9E35A65-C200-6331-FEAE-9B2B43823018}"/>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2" name="Rektangel 2481">
                  <a:extLst>
                    <a:ext uri="{FF2B5EF4-FFF2-40B4-BE49-F238E27FC236}">
                      <a16:creationId xmlns:a16="http://schemas.microsoft.com/office/drawing/2014/main" id="{BD437C71-72E3-5A42-8169-0E77083E414E}"/>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3" name="Rektangel 2482">
                  <a:extLst>
                    <a:ext uri="{FF2B5EF4-FFF2-40B4-BE49-F238E27FC236}">
                      <a16:creationId xmlns:a16="http://schemas.microsoft.com/office/drawing/2014/main" id="{CC98FFD1-8FB1-1A6C-7770-0D1782D2744F}"/>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4" name="Rektangel 2483">
                  <a:extLst>
                    <a:ext uri="{FF2B5EF4-FFF2-40B4-BE49-F238E27FC236}">
                      <a16:creationId xmlns:a16="http://schemas.microsoft.com/office/drawing/2014/main" id="{CD00D194-F49F-ABC0-A370-B5C60A352F04}"/>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5" name="Rektangel 2484">
                  <a:extLst>
                    <a:ext uri="{FF2B5EF4-FFF2-40B4-BE49-F238E27FC236}">
                      <a16:creationId xmlns:a16="http://schemas.microsoft.com/office/drawing/2014/main" id="{F950E2F3-FA8E-9C03-130E-247D2A70A4CE}"/>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6" name="Rektangel 2485">
                  <a:extLst>
                    <a:ext uri="{FF2B5EF4-FFF2-40B4-BE49-F238E27FC236}">
                      <a16:creationId xmlns:a16="http://schemas.microsoft.com/office/drawing/2014/main" id="{94289427-46D8-384F-0F6D-0D1DC94EC36C}"/>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7" name="Rektangel 2486">
                  <a:extLst>
                    <a:ext uri="{FF2B5EF4-FFF2-40B4-BE49-F238E27FC236}">
                      <a16:creationId xmlns:a16="http://schemas.microsoft.com/office/drawing/2014/main" id="{BFB6C65F-064E-F431-4AAB-CFE391427CD1}"/>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8" name="Rektangel 2487">
                  <a:extLst>
                    <a:ext uri="{FF2B5EF4-FFF2-40B4-BE49-F238E27FC236}">
                      <a16:creationId xmlns:a16="http://schemas.microsoft.com/office/drawing/2014/main" id="{BB3D47E9-E46F-0893-7480-E0BFE746B426}"/>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9" name="Rektangel 2488">
                  <a:extLst>
                    <a:ext uri="{FF2B5EF4-FFF2-40B4-BE49-F238E27FC236}">
                      <a16:creationId xmlns:a16="http://schemas.microsoft.com/office/drawing/2014/main" id="{CB05E2E0-4083-A719-2FB4-C103733F6A1E}"/>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810" name="Rektangel 1809">
                <a:extLst>
                  <a:ext uri="{FF2B5EF4-FFF2-40B4-BE49-F238E27FC236}">
                    <a16:creationId xmlns:a16="http://schemas.microsoft.com/office/drawing/2014/main" id="{E5F22EEF-3082-5F49-8C42-B643100EEA77}"/>
                  </a:ext>
                </a:extLst>
              </p:cNvPr>
              <p:cNvSpPr>
                <a:spLocks noChangeAspect="1"/>
              </p:cNvSpPr>
              <p:nvPr/>
            </p:nvSpPr>
            <p:spPr>
              <a:xfrm>
                <a:off x="4265457" y="581623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1811" name="Gruppe 1810">
                <a:extLst>
                  <a:ext uri="{FF2B5EF4-FFF2-40B4-BE49-F238E27FC236}">
                    <a16:creationId xmlns:a16="http://schemas.microsoft.com/office/drawing/2014/main" id="{7263C8EE-F456-B3A4-71F4-CD5FACC58B32}"/>
                  </a:ext>
                </a:extLst>
              </p:cNvPr>
              <p:cNvGrpSpPr/>
              <p:nvPr/>
            </p:nvGrpSpPr>
            <p:grpSpPr>
              <a:xfrm>
                <a:off x="4196610" y="1032983"/>
                <a:ext cx="641389" cy="5216305"/>
                <a:chOff x="2892468" y="1032983"/>
                <a:chExt cx="641389" cy="5216305"/>
              </a:xfrm>
            </p:grpSpPr>
            <p:grpSp>
              <p:nvGrpSpPr>
                <p:cNvPr id="2442" name="Gruppe 2441">
                  <a:extLst>
                    <a:ext uri="{FF2B5EF4-FFF2-40B4-BE49-F238E27FC236}">
                      <a16:creationId xmlns:a16="http://schemas.microsoft.com/office/drawing/2014/main" id="{24E723C0-C994-C7ED-AA7A-F725A2960D1F}"/>
                    </a:ext>
                  </a:extLst>
                </p:cNvPr>
                <p:cNvGrpSpPr/>
                <p:nvPr/>
              </p:nvGrpSpPr>
              <p:grpSpPr>
                <a:xfrm>
                  <a:off x="2892468" y="1032983"/>
                  <a:ext cx="641389" cy="5216305"/>
                  <a:chOff x="3475384" y="1188399"/>
                  <a:chExt cx="641389" cy="5216305"/>
                </a:xfrm>
              </p:grpSpPr>
              <p:sp>
                <p:nvSpPr>
                  <p:cNvPr id="2446" name="Tekstfelt 2445">
                    <a:extLst>
                      <a:ext uri="{FF2B5EF4-FFF2-40B4-BE49-F238E27FC236}">
                        <a16:creationId xmlns:a16="http://schemas.microsoft.com/office/drawing/2014/main" id="{1825E14E-6E5A-42EF-F339-CE783D064C3C}"/>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447" name="Tekstfelt 2446">
                    <a:extLst>
                      <a:ext uri="{FF2B5EF4-FFF2-40B4-BE49-F238E27FC236}">
                        <a16:creationId xmlns:a16="http://schemas.microsoft.com/office/drawing/2014/main" id="{C6843C86-81BD-8AA3-0F0B-B02F1E4E4564}"/>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448" name="Tekstfelt 2447">
                    <a:extLst>
                      <a:ext uri="{FF2B5EF4-FFF2-40B4-BE49-F238E27FC236}">
                        <a16:creationId xmlns:a16="http://schemas.microsoft.com/office/drawing/2014/main" id="{4D270BA3-BCCA-2826-1428-CFEFEDDB2760}"/>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449" name="Tekstfelt 2448">
                    <a:extLst>
                      <a:ext uri="{FF2B5EF4-FFF2-40B4-BE49-F238E27FC236}">
                        <a16:creationId xmlns:a16="http://schemas.microsoft.com/office/drawing/2014/main" id="{2CA20C87-3FE1-9F39-B3EE-DDE3E0076E76}"/>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450" name="Tekstfelt 2449">
                    <a:extLst>
                      <a:ext uri="{FF2B5EF4-FFF2-40B4-BE49-F238E27FC236}">
                        <a16:creationId xmlns:a16="http://schemas.microsoft.com/office/drawing/2014/main" id="{3F215740-9813-6217-A8C1-D47C0571AD48}"/>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451" name="Tekstfelt 2450">
                    <a:extLst>
                      <a:ext uri="{FF2B5EF4-FFF2-40B4-BE49-F238E27FC236}">
                        <a16:creationId xmlns:a16="http://schemas.microsoft.com/office/drawing/2014/main" id="{65EE24B7-BD20-6D96-8356-19C1D00F24E0}"/>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452" name="Tekstfelt 2451">
                    <a:extLst>
                      <a:ext uri="{FF2B5EF4-FFF2-40B4-BE49-F238E27FC236}">
                        <a16:creationId xmlns:a16="http://schemas.microsoft.com/office/drawing/2014/main" id="{EB1A475B-A687-3D84-80CD-17D18A0517C8}"/>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453" name="Tekstfelt 2452">
                    <a:extLst>
                      <a:ext uri="{FF2B5EF4-FFF2-40B4-BE49-F238E27FC236}">
                        <a16:creationId xmlns:a16="http://schemas.microsoft.com/office/drawing/2014/main" id="{97B1AD83-598B-3647-06BB-3351AC841369}"/>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454" name="Tekstfelt 2453">
                    <a:extLst>
                      <a:ext uri="{FF2B5EF4-FFF2-40B4-BE49-F238E27FC236}">
                        <a16:creationId xmlns:a16="http://schemas.microsoft.com/office/drawing/2014/main" id="{ED04C837-CFD7-55E8-7D80-91F23A630291}"/>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455" name="Tekstfelt 2454">
                    <a:extLst>
                      <a:ext uri="{FF2B5EF4-FFF2-40B4-BE49-F238E27FC236}">
                        <a16:creationId xmlns:a16="http://schemas.microsoft.com/office/drawing/2014/main" id="{371BF8C2-88DA-13F2-0442-B0BCC0C2A454}"/>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456" name="Tekstfelt 2455">
                    <a:extLst>
                      <a:ext uri="{FF2B5EF4-FFF2-40B4-BE49-F238E27FC236}">
                        <a16:creationId xmlns:a16="http://schemas.microsoft.com/office/drawing/2014/main" id="{B34F2E25-3A37-65B0-FA3E-BBBC9A9CE9D3}"/>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457" name="Tekstfelt 2456">
                    <a:extLst>
                      <a:ext uri="{FF2B5EF4-FFF2-40B4-BE49-F238E27FC236}">
                        <a16:creationId xmlns:a16="http://schemas.microsoft.com/office/drawing/2014/main" id="{FF3636F0-A6CA-50DF-0D39-4FE09D7628F6}"/>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458" name="Tekstfelt 2457">
                    <a:extLst>
                      <a:ext uri="{FF2B5EF4-FFF2-40B4-BE49-F238E27FC236}">
                        <a16:creationId xmlns:a16="http://schemas.microsoft.com/office/drawing/2014/main" id="{F943A809-5BDC-C21F-96F2-F9145A9E9378}"/>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459" name="Tekstfelt 2458">
                    <a:extLst>
                      <a:ext uri="{FF2B5EF4-FFF2-40B4-BE49-F238E27FC236}">
                        <a16:creationId xmlns:a16="http://schemas.microsoft.com/office/drawing/2014/main" id="{CB2BD573-E6D1-4C65-4C6A-A3C3737E29B4}"/>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460" name="Tekstfelt 2459">
                    <a:extLst>
                      <a:ext uri="{FF2B5EF4-FFF2-40B4-BE49-F238E27FC236}">
                        <a16:creationId xmlns:a16="http://schemas.microsoft.com/office/drawing/2014/main" id="{A541E924-7064-97C4-1AF0-0FAC73F6C08C}"/>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461" name="Tekstfelt 2460">
                    <a:extLst>
                      <a:ext uri="{FF2B5EF4-FFF2-40B4-BE49-F238E27FC236}">
                        <a16:creationId xmlns:a16="http://schemas.microsoft.com/office/drawing/2014/main" id="{D6C7B85D-411D-2989-D241-A37B9979AC3D}"/>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462" name="Tekstfelt 2461">
                    <a:extLst>
                      <a:ext uri="{FF2B5EF4-FFF2-40B4-BE49-F238E27FC236}">
                        <a16:creationId xmlns:a16="http://schemas.microsoft.com/office/drawing/2014/main" id="{91F433D7-9972-2A96-B4CF-60D16290BD3B}"/>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463" name="Tekstfelt 2462">
                    <a:extLst>
                      <a:ext uri="{FF2B5EF4-FFF2-40B4-BE49-F238E27FC236}">
                        <a16:creationId xmlns:a16="http://schemas.microsoft.com/office/drawing/2014/main" id="{5CB45DCF-30D5-91AB-B2E2-C2F7D4F173A0}"/>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464" name="Tekstfelt 2463">
                    <a:extLst>
                      <a:ext uri="{FF2B5EF4-FFF2-40B4-BE49-F238E27FC236}">
                        <a16:creationId xmlns:a16="http://schemas.microsoft.com/office/drawing/2014/main" id="{443206D3-4CA7-EA6B-E502-EA3DD6F9EE18}"/>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465" name="Tekstfelt 2464">
                    <a:extLst>
                      <a:ext uri="{FF2B5EF4-FFF2-40B4-BE49-F238E27FC236}">
                        <a16:creationId xmlns:a16="http://schemas.microsoft.com/office/drawing/2014/main" id="{D4473181-B3E4-3F3E-AB0F-EBB6B20B34F6}"/>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466" name="Tekstfelt 2465">
                    <a:extLst>
                      <a:ext uri="{FF2B5EF4-FFF2-40B4-BE49-F238E27FC236}">
                        <a16:creationId xmlns:a16="http://schemas.microsoft.com/office/drawing/2014/main" id="{EF3BC478-F82E-F6EA-81A8-91F53DB11E68}"/>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467" name="Tekstfelt 2466">
                    <a:extLst>
                      <a:ext uri="{FF2B5EF4-FFF2-40B4-BE49-F238E27FC236}">
                        <a16:creationId xmlns:a16="http://schemas.microsoft.com/office/drawing/2014/main" id="{B532734C-A25F-84E2-D09C-771FC26F957A}"/>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468" name="Tekstfelt 2467">
                    <a:extLst>
                      <a:ext uri="{FF2B5EF4-FFF2-40B4-BE49-F238E27FC236}">
                        <a16:creationId xmlns:a16="http://schemas.microsoft.com/office/drawing/2014/main" id="{6EF44C2B-CE18-C7AF-11FA-5AD3DC4F7A63}"/>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469" name="Tekstfelt 2468">
                    <a:extLst>
                      <a:ext uri="{FF2B5EF4-FFF2-40B4-BE49-F238E27FC236}">
                        <a16:creationId xmlns:a16="http://schemas.microsoft.com/office/drawing/2014/main" id="{825F28A5-9061-1462-9BD0-3CD8FFE0E20B}"/>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470" name="Tekstfelt 2469">
                    <a:extLst>
                      <a:ext uri="{FF2B5EF4-FFF2-40B4-BE49-F238E27FC236}">
                        <a16:creationId xmlns:a16="http://schemas.microsoft.com/office/drawing/2014/main" id="{20A3901A-AC03-A507-9274-C65D42184CAE}"/>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471" name="Tekstfelt 2470">
                    <a:extLst>
                      <a:ext uri="{FF2B5EF4-FFF2-40B4-BE49-F238E27FC236}">
                        <a16:creationId xmlns:a16="http://schemas.microsoft.com/office/drawing/2014/main" id="{9757CECB-D940-A95B-2211-CA6D3B32B294}"/>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472" name="Tekstfelt 2471">
                    <a:extLst>
                      <a:ext uri="{FF2B5EF4-FFF2-40B4-BE49-F238E27FC236}">
                        <a16:creationId xmlns:a16="http://schemas.microsoft.com/office/drawing/2014/main" id="{EAC26C38-FA83-72BB-1986-B5742B525F63}"/>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473" name="Tekstfelt 2472">
                    <a:extLst>
                      <a:ext uri="{FF2B5EF4-FFF2-40B4-BE49-F238E27FC236}">
                        <a16:creationId xmlns:a16="http://schemas.microsoft.com/office/drawing/2014/main" id="{9971A954-9D25-F032-6EBB-F86D2257403E}"/>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474" name="Tekstfelt 2473">
                    <a:extLst>
                      <a:ext uri="{FF2B5EF4-FFF2-40B4-BE49-F238E27FC236}">
                        <a16:creationId xmlns:a16="http://schemas.microsoft.com/office/drawing/2014/main" id="{F8F0C16B-209F-D66A-8369-EDB8FA90924B}"/>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475" name="Tekstfelt 2474">
                    <a:extLst>
                      <a:ext uri="{FF2B5EF4-FFF2-40B4-BE49-F238E27FC236}">
                        <a16:creationId xmlns:a16="http://schemas.microsoft.com/office/drawing/2014/main" id="{96B7D941-7881-B9BE-6C34-2F2484788926}"/>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476" name="Tekstfelt 2475">
                    <a:extLst>
                      <a:ext uri="{FF2B5EF4-FFF2-40B4-BE49-F238E27FC236}">
                        <a16:creationId xmlns:a16="http://schemas.microsoft.com/office/drawing/2014/main" id="{F46E8ED5-9E6F-7D46-5288-1EC5E5BC62EC}"/>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477" name="Tekstfelt 2476">
                    <a:extLst>
                      <a:ext uri="{FF2B5EF4-FFF2-40B4-BE49-F238E27FC236}">
                        <a16:creationId xmlns:a16="http://schemas.microsoft.com/office/drawing/2014/main" id="{6EAF9528-304D-D103-86F2-917141FA90CF}"/>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478" name="Tekstfelt 2477">
                    <a:extLst>
                      <a:ext uri="{FF2B5EF4-FFF2-40B4-BE49-F238E27FC236}">
                        <a16:creationId xmlns:a16="http://schemas.microsoft.com/office/drawing/2014/main" id="{4EC2F39A-240E-A412-66C7-5E0F8D2FB4EC}"/>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443" name="Tekstfelt 2442">
                  <a:extLst>
                    <a:ext uri="{FF2B5EF4-FFF2-40B4-BE49-F238E27FC236}">
                      <a16:creationId xmlns:a16="http://schemas.microsoft.com/office/drawing/2014/main" id="{CCFB9831-51D5-D3CA-C1C5-713538F3EEB9}"/>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444" name="Tekstfelt 2443">
                  <a:extLst>
                    <a:ext uri="{FF2B5EF4-FFF2-40B4-BE49-F238E27FC236}">
                      <a16:creationId xmlns:a16="http://schemas.microsoft.com/office/drawing/2014/main" id="{08BFB22B-81E0-5F8D-386E-0B3C1E3494BE}"/>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445" name="Tekstfelt 2444">
                  <a:extLst>
                    <a:ext uri="{FF2B5EF4-FFF2-40B4-BE49-F238E27FC236}">
                      <a16:creationId xmlns:a16="http://schemas.microsoft.com/office/drawing/2014/main" id="{F283840C-3186-71FA-F0D3-3AF2357AD46F}"/>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12" name="Gruppe 1811">
                <a:extLst>
                  <a:ext uri="{FF2B5EF4-FFF2-40B4-BE49-F238E27FC236}">
                    <a16:creationId xmlns:a16="http://schemas.microsoft.com/office/drawing/2014/main" id="{363C8030-F349-B5B4-DD30-0969D161BE3E}"/>
                  </a:ext>
                </a:extLst>
              </p:cNvPr>
              <p:cNvGrpSpPr/>
              <p:nvPr/>
            </p:nvGrpSpPr>
            <p:grpSpPr>
              <a:xfrm>
                <a:off x="4188892" y="1168460"/>
                <a:ext cx="374057" cy="4971316"/>
                <a:chOff x="2884750" y="1168460"/>
                <a:chExt cx="374057" cy="4971316"/>
              </a:xfrm>
            </p:grpSpPr>
            <p:grpSp>
              <p:nvGrpSpPr>
                <p:cNvPr id="2429" name="Gruppe 2428">
                  <a:extLst>
                    <a:ext uri="{FF2B5EF4-FFF2-40B4-BE49-F238E27FC236}">
                      <a16:creationId xmlns:a16="http://schemas.microsoft.com/office/drawing/2014/main" id="{01CD426D-FDDA-506F-66FB-7DBD588F4280}"/>
                    </a:ext>
                  </a:extLst>
                </p:cNvPr>
                <p:cNvGrpSpPr/>
                <p:nvPr/>
              </p:nvGrpSpPr>
              <p:grpSpPr>
                <a:xfrm>
                  <a:off x="2884750" y="1168460"/>
                  <a:ext cx="358241" cy="4542339"/>
                  <a:chOff x="3468415" y="1754237"/>
                  <a:chExt cx="358241" cy="4542339"/>
                </a:xfrm>
              </p:grpSpPr>
              <p:sp>
                <p:nvSpPr>
                  <p:cNvPr id="2431" name="Tekstfelt 2430">
                    <a:extLst>
                      <a:ext uri="{FF2B5EF4-FFF2-40B4-BE49-F238E27FC236}">
                        <a16:creationId xmlns:a16="http://schemas.microsoft.com/office/drawing/2014/main" id="{02A8A598-D740-AF29-A812-D4BA10FB588A}"/>
                      </a:ext>
                    </a:extLst>
                  </p:cNvPr>
                  <p:cNvSpPr txBox="1"/>
                  <p:nvPr/>
                </p:nvSpPr>
                <p:spPr>
                  <a:xfrm>
                    <a:off x="3477366" y="60811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217</a:t>
                    </a:r>
                  </a:p>
                </p:txBody>
              </p:sp>
              <p:sp>
                <p:nvSpPr>
                  <p:cNvPr id="2432" name="Tekstfelt 2431">
                    <a:extLst>
                      <a:ext uri="{FF2B5EF4-FFF2-40B4-BE49-F238E27FC236}">
                        <a16:creationId xmlns:a16="http://schemas.microsoft.com/office/drawing/2014/main" id="{51499DB0-9971-E867-2DF4-AF5A8BE0E385}"/>
                      </a:ext>
                    </a:extLst>
                  </p:cNvPr>
                  <p:cNvSpPr txBox="1"/>
                  <p:nvPr/>
                </p:nvSpPr>
                <p:spPr>
                  <a:xfrm>
                    <a:off x="3470660" y="218566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226</a:t>
                    </a:r>
                  </a:p>
                </p:txBody>
              </p:sp>
              <p:sp>
                <p:nvSpPr>
                  <p:cNvPr id="2433" name="Tekstfelt 2432">
                    <a:extLst>
                      <a:ext uri="{FF2B5EF4-FFF2-40B4-BE49-F238E27FC236}">
                        <a16:creationId xmlns:a16="http://schemas.microsoft.com/office/drawing/2014/main" id="{A5A8B6FA-5BBB-1D3E-DED4-BF09896A6839}"/>
                      </a:ext>
                    </a:extLst>
                  </p:cNvPr>
                  <p:cNvSpPr txBox="1"/>
                  <p:nvPr/>
                </p:nvSpPr>
                <p:spPr>
                  <a:xfrm>
                    <a:off x="3470659" y="26193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225</a:t>
                    </a:r>
                  </a:p>
                </p:txBody>
              </p:sp>
              <p:sp>
                <p:nvSpPr>
                  <p:cNvPr id="2434" name="Tekstfelt 2433">
                    <a:extLst>
                      <a:ext uri="{FF2B5EF4-FFF2-40B4-BE49-F238E27FC236}">
                        <a16:creationId xmlns:a16="http://schemas.microsoft.com/office/drawing/2014/main" id="{C7AC8BA1-1C90-9CA2-5455-59ACB91740C9}"/>
                      </a:ext>
                    </a:extLst>
                  </p:cNvPr>
                  <p:cNvSpPr txBox="1"/>
                  <p:nvPr/>
                </p:nvSpPr>
                <p:spPr>
                  <a:xfrm>
                    <a:off x="3468415" y="305412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224</a:t>
                    </a:r>
                  </a:p>
                </p:txBody>
              </p:sp>
              <p:sp>
                <p:nvSpPr>
                  <p:cNvPr id="2435" name="Tekstfelt 2434">
                    <a:extLst>
                      <a:ext uri="{FF2B5EF4-FFF2-40B4-BE49-F238E27FC236}">
                        <a16:creationId xmlns:a16="http://schemas.microsoft.com/office/drawing/2014/main" id="{7133765A-A44B-F4C1-BEAD-7F9CA949A011}"/>
                      </a:ext>
                    </a:extLst>
                  </p:cNvPr>
                  <p:cNvSpPr txBox="1"/>
                  <p:nvPr/>
                </p:nvSpPr>
                <p:spPr>
                  <a:xfrm>
                    <a:off x="3469533" y="348555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223</a:t>
                    </a:r>
                  </a:p>
                </p:txBody>
              </p:sp>
              <p:sp>
                <p:nvSpPr>
                  <p:cNvPr id="2436" name="Tekstfelt 2435">
                    <a:extLst>
                      <a:ext uri="{FF2B5EF4-FFF2-40B4-BE49-F238E27FC236}">
                        <a16:creationId xmlns:a16="http://schemas.microsoft.com/office/drawing/2014/main" id="{201238A5-8966-DD7A-8F0E-B47CEA7B51C3}"/>
                      </a:ext>
                    </a:extLst>
                  </p:cNvPr>
                  <p:cNvSpPr txBox="1"/>
                  <p:nvPr/>
                </p:nvSpPr>
                <p:spPr>
                  <a:xfrm>
                    <a:off x="3470652" y="391699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222</a:t>
                    </a:r>
                  </a:p>
                </p:txBody>
              </p:sp>
              <p:sp>
                <p:nvSpPr>
                  <p:cNvPr id="2437" name="Tekstfelt 2436">
                    <a:extLst>
                      <a:ext uri="{FF2B5EF4-FFF2-40B4-BE49-F238E27FC236}">
                        <a16:creationId xmlns:a16="http://schemas.microsoft.com/office/drawing/2014/main" id="{E8B1C8A8-BABD-8A4A-6EAF-8EA82DCD1B2F}"/>
                      </a:ext>
                    </a:extLst>
                  </p:cNvPr>
                  <p:cNvSpPr txBox="1"/>
                  <p:nvPr/>
                </p:nvSpPr>
                <p:spPr>
                  <a:xfrm>
                    <a:off x="3471769" y="434842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221</a:t>
                    </a:r>
                  </a:p>
                </p:txBody>
              </p:sp>
              <p:sp>
                <p:nvSpPr>
                  <p:cNvPr id="2438" name="Tekstfelt 2437">
                    <a:extLst>
                      <a:ext uri="{FF2B5EF4-FFF2-40B4-BE49-F238E27FC236}">
                        <a16:creationId xmlns:a16="http://schemas.microsoft.com/office/drawing/2014/main" id="{961E2682-BA64-85D7-C8CD-E803CD4394A4}"/>
                      </a:ext>
                    </a:extLst>
                  </p:cNvPr>
                  <p:cNvSpPr txBox="1"/>
                  <p:nvPr/>
                </p:nvSpPr>
                <p:spPr>
                  <a:xfrm>
                    <a:off x="3472887" y="477984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220</a:t>
                    </a:r>
                  </a:p>
                </p:txBody>
              </p:sp>
              <p:sp>
                <p:nvSpPr>
                  <p:cNvPr id="2439" name="Tekstfelt 2438">
                    <a:extLst>
                      <a:ext uri="{FF2B5EF4-FFF2-40B4-BE49-F238E27FC236}">
                        <a16:creationId xmlns:a16="http://schemas.microsoft.com/office/drawing/2014/main" id="{A93D589A-C9F9-0788-3DF6-F946B4B1DEC2}"/>
                      </a:ext>
                    </a:extLst>
                  </p:cNvPr>
                  <p:cNvSpPr txBox="1"/>
                  <p:nvPr/>
                </p:nvSpPr>
                <p:spPr>
                  <a:xfrm>
                    <a:off x="3477366" y="521127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219</a:t>
                    </a:r>
                  </a:p>
                </p:txBody>
              </p:sp>
              <p:sp>
                <p:nvSpPr>
                  <p:cNvPr id="2440" name="Tekstfelt 2439">
                    <a:extLst>
                      <a:ext uri="{FF2B5EF4-FFF2-40B4-BE49-F238E27FC236}">
                        <a16:creationId xmlns:a16="http://schemas.microsoft.com/office/drawing/2014/main" id="{D67D3B20-5BC6-6DC0-C9E8-A41F90E229D2}"/>
                      </a:ext>
                    </a:extLst>
                  </p:cNvPr>
                  <p:cNvSpPr txBox="1"/>
                  <p:nvPr/>
                </p:nvSpPr>
                <p:spPr>
                  <a:xfrm>
                    <a:off x="3478484" y="5646066"/>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218</a:t>
                    </a:r>
                  </a:p>
                </p:txBody>
              </p:sp>
              <p:sp>
                <p:nvSpPr>
                  <p:cNvPr id="2441" name="Tekstfelt 2440">
                    <a:extLst>
                      <a:ext uri="{FF2B5EF4-FFF2-40B4-BE49-F238E27FC236}">
                        <a16:creationId xmlns:a16="http://schemas.microsoft.com/office/drawing/2014/main" id="{40859D13-1F0B-B62D-FCFE-5D7894CDAD4C}"/>
                      </a:ext>
                    </a:extLst>
                  </p:cNvPr>
                  <p:cNvSpPr txBox="1"/>
                  <p:nvPr/>
                </p:nvSpPr>
                <p:spPr>
                  <a:xfrm>
                    <a:off x="3469542" y="17542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227</a:t>
                    </a:r>
                  </a:p>
                </p:txBody>
              </p:sp>
            </p:grpSp>
            <p:sp>
              <p:nvSpPr>
                <p:cNvPr id="2430" name="Tekstfelt 2429">
                  <a:extLst>
                    <a:ext uri="{FF2B5EF4-FFF2-40B4-BE49-F238E27FC236}">
                      <a16:creationId xmlns:a16="http://schemas.microsoft.com/office/drawing/2014/main" id="{C3F61D10-D663-B307-2568-F98B97A5CEAB}"/>
                    </a:ext>
                  </a:extLst>
                </p:cNvPr>
                <p:cNvSpPr txBox="1"/>
                <p:nvPr/>
              </p:nvSpPr>
              <p:spPr>
                <a:xfrm>
                  <a:off x="2910635" y="59243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216</a:t>
                  </a:r>
                </a:p>
              </p:txBody>
            </p:sp>
          </p:grpSp>
          <p:grpSp>
            <p:nvGrpSpPr>
              <p:cNvPr id="1813" name="Gruppe 1812">
                <a:extLst>
                  <a:ext uri="{FF2B5EF4-FFF2-40B4-BE49-F238E27FC236}">
                    <a16:creationId xmlns:a16="http://schemas.microsoft.com/office/drawing/2014/main" id="{9C72305A-3A32-4682-487F-CFE6EB944FF3}"/>
                  </a:ext>
                </a:extLst>
              </p:cNvPr>
              <p:cNvGrpSpPr/>
              <p:nvPr/>
            </p:nvGrpSpPr>
            <p:grpSpPr>
              <a:xfrm>
                <a:off x="5119196" y="1063299"/>
                <a:ext cx="444157" cy="5190614"/>
                <a:chOff x="5753799" y="1204530"/>
                <a:chExt cx="444157" cy="5190614"/>
              </a:xfrm>
            </p:grpSpPr>
            <p:grpSp>
              <p:nvGrpSpPr>
                <p:cNvPr id="2416" name="Gruppe 2415">
                  <a:extLst>
                    <a:ext uri="{FF2B5EF4-FFF2-40B4-BE49-F238E27FC236}">
                      <a16:creationId xmlns:a16="http://schemas.microsoft.com/office/drawing/2014/main" id="{9B098CB7-3B4F-C959-B7EC-060151D47A64}"/>
                    </a:ext>
                  </a:extLst>
                </p:cNvPr>
                <p:cNvGrpSpPr/>
                <p:nvPr/>
              </p:nvGrpSpPr>
              <p:grpSpPr>
                <a:xfrm>
                  <a:off x="5753799" y="1204530"/>
                  <a:ext cx="442069" cy="4756379"/>
                  <a:chOff x="3817279" y="1064461"/>
                  <a:chExt cx="442069" cy="4756379"/>
                </a:xfrm>
              </p:grpSpPr>
              <p:sp>
                <p:nvSpPr>
                  <p:cNvPr id="2418" name="Rektangel 2417">
                    <a:extLst>
                      <a:ext uri="{FF2B5EF4-FFF2-40B4-BE49-F238E27FC236}">
                        <a16:creationId xmlns:a16="http://schemas.microsoft.com/office/drawing/2014/main" id="{24D070C1-D0FC-541B-2AE5-1E7829986285}"/>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9" name="Rektangel 2418">
                    <a:extLst>
                      <a:ext uri="{FF2B5EF4-FFF2-40B4-BE49-F238E27FC236}">
                        <a16:creationId xmlns:a16="http://schemas.microsoft.com/office/drawing/2014/main" id="{8669E068-E821-49BA-6481-29D6B0A58A7E}"/>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0" name="Rektangel 2419">
                    <a:extLst>
                      <a:ext uri="{FF2B5EF4-FFF2-40B4-BE49-F238E27FC236}">
                        <a16:creationId xmlns:a16="http://schemas.microsoft.com/office/drawing/2014/main" id="{A34A5196-B2EF-49F2-A068-15D09350209F}"/>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1" name="Rektangel 2420">
                    <a:extLst>
                      <a:ext uri="{FF2B5EF4-FFF2-40B4-BE49-F238E27FC236}">
                        <a16:creationId xmlns:a16="http://schemas.microsoft.com/office/drawing/2014/main" id="{EB9456D3-A02B-B419-7FA7-CF7B9F14FD3D}"/>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2" name="Rektangel 2421">
                    <a:extLst>
                      <a:ext uri="{FF2B5EF4-FFF2-40B4-BE49-F238E27FC236}">
                        <a16:creationId xmlns:a16="http://schemas.microsoft.com/office/drawing/2014/main" id="{E0F8FA18-13C0-AA25-EBCA-58DACE727022}"/>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3" name="Rektangel 2422">
                    <a:extLst>
                      <a:ext uri="{FF2B5EF4-FFF2-40B4-BE49-F238E27FC236}">
                        <a16:creationId xmlns:a16="http://schemas.microsoft.com/office/drawing/2014/main" id="{FBBDB6FB-2EEA-98B6-8684-178524A14604}"/>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4" name="Rektangel 2423">
                    <a:extLst>
                      <a:ext uri="{FF2B5EF4-FFF2-40B4-BE49-F238E27FC236}">
                        <a16:creationId xmlns:a16="http://schemas.microsoft.com/office/drawing/2014/main" id="{B3F63492-8A64-2CA7-5CE6-241C1CE052AA}"/>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5" name="Rektangel 2424">
                    <a:extLst>
                      <a:ext uri="{FF2B5EF4-FFF2-40B4-BE49-F238E27FC236}">
                        <a16:creationId xmlns:a16="http://schemas.microsoft.com/office/drawing/2014/main" id="{457CE6E7-E7A5-8D5E-0620-EC249BBB243D}"/>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6" name="Rektangel 2425">
                    <a:extLst>
                      <a:ext uri="{FF2B5EF4-FFF2-40B4-BE49-F238E27FC236}">
                        <a16:creationId xmlns:a16="http://schemas.microsoft.com/office/drawing/2014/main" id="{3AFD4389-90F0-777D-B2EE-45616CB00EB2}"/>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7" name="Rektangel 2426">
                    <a:extLst>
                      <a:ext uri="{FF2B5EF4-FFF2-40B4-BE49-F238E27FC236}">
                        <a16:creationId xmlns:a16="http://schemas.microsoft.com/office/drawing/2014/main" id="{35EA88B1-AB93-8216-1B73-A5E5BDD611B6}"/>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8" name="Rektangel 2427">
                    <a:extLst>
                      <a:ext uri="{FF2B5EF4-FFF2-40B4-BE49-F238E27FC236}">
                        <a16:creationId xmlns:a16="http://schemas.microsoft.com/office/drawing/2014/main" id="{696C9C6A-EA9D-84CB-A5C7-F58DDB1B3072}"/>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17" name="Rektangel 2416">
                  <a:extLst>
                    <a:ext uri="{FF2B5EF4-FFF2-40B4-BE49-F238E27FC236}">
                      <a16:creationId xmlns:a16="http://schemas.microsoft.com/office/drawing/2014/main" id="{E4690F28-27BB-AEC7-9900-C9EBA63EEC03}"/>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4" name="Gruppe 1813">
                <a:extLst>
                  <a:ext uri="{FF2B5EF4-FFF2-40B4-BE49-F238E27FC236}">
                    <a16:creationId xmlns:a16="http://schemas.microsoft.com/office/drawing/2014/main" id="{C7AF930A-53C6-524E-2374-AA026B2AFD74}"/>
                  </a:ext>
                </a:extLst>
              </p:cNvPr>
              <p:cNvGrpSpPr/>
              <p:nvPr/>
            </p:nvGrpSpPr>
            <p:grpSpPr>
              <a:xfrm>
                <a:off x="4687520" y="1061335"/>
                <a:ext cx="444157" cy="5190614"/>
                <a:chOff x="5753799" y="1204530"/>
                <a:chExt cx="444157" cy="5190614"/>
              </a:xfrm>
            </p:grpSpPr>
            <p:grpSp>
              <p:nvGrpSpPr>
                <p:cNvPr id="2403" name="Gruppe 2402">
                  <a:extLst>
                    <a:ext uri="{FF2B5EF4-FFF2-40B4-BE49-F238E27FC236}">
                      <a16:creationId xmlns:a16="http://schemas.microsoft.com/office/drawing/2014/main" id="{8B79F89F-1378-8489-8B96-8136CC76048B}"/>
                    </a:ext>
                  </a:extLst>
                </p:cNvPr>
                <p:cNvGrpSpPr/>
                <p:nvPr/>
              </p:nvGrpSpPr>
              <p:grpSpPr>
                <a:xfrm>
                  <a:off x="5753799" y="1204530"/>
                  <a:ext cx="442069" cy="4756379"/>
                  <a:chOff x="3817279" y="1064461"/>
                  <a:chExt cx="442069" cy="4756379"/>
                </a:xfrm>
              </p:grpSpPr>
              <p:sp>
                <p:nvSpPr>
                  <p:cNvPr id="2405" name="Rektangel 2404">
                    <a:extLst>
                      <a:ext uri="{FF2B5EF4-FFF2-40B4-BE49-F238E27FC236}">
                        <a16:creationId xmlns:a16="http://schemas.microsoft.com/office/drawing/2014/main" id="{9393AD1A-121F-440E-2C05-3E3A1445D775}"/>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6" name="Rektangel 2405">
                    <a:extLst>
                      <a:ext uri="{FF2B5EF4-FFF2-40B4-BE49-F238E27FC236}">
                        <a16:creationId xmlns:a16="http://schemas.microsoft.com/office/drawing/2014/main" id="{754187F0-1BE7-386D-FE2F-2EEC89704C2B}"/>
                      </a:ext>
                    </a:extLst>
                  </p:cNvPr>
                  <p:cNvSpPr>
                    <a:spLocks noChangeAspect="1"/>
                  </p:cNvSpPr>
                  <p:nvPr/>
                </p:nvSpPr>
                <p:spPr>
                  <a:xfrm>
                    <a:off x="3819523" y="1064461"/>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7" name="Rektangel 2406">
                    <a:extLst>
                      <a:ext uri="{FF2B5EF4-FFF2-40B4-BE49-F238E27FC236}">
                        <a16:creationId xmlns:a16="http://schemas.microsoft.com/office/drawing/2014/main" id="{B7A20414-9C60-8BB8-C43F-ED938EC65EFE}"/>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8" name="Rektangel 2407">
                    <a:extLst>
                      <a:ext uri="{FF2B5EF4-FFF2-40B4-BE49-F238E27FC236}">
                        <a16:creationId xmlns:a16="http://schemas.microsoft.com/office/drawing/2014/main" id="{2C6DF495-3A0B-9C53-B130-93FB54C6328A}"/>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9" name="Rektangel 2408">
                    <a:extLst>
                      <a:ext uri="{FF2B5EF4-FFF2-40B4-BE49-F238E27FC236}">
                        <a16:creationId xmlns:a16="http://schemas.microsoft.com/office/drawing/2014/main" id="{873BBBA3-977B-D12F-7586-20B1C3A62B4E}"/>
                      </a:ext>
                    </a:extLst>
                  </p:cNvPr>
                  <p:cNvSpPr>
                    <a:spLocks noChangeAspect="1"/>
                  </p:cNvSpPr>
                  <p:nvPr/>
                </p:nvSpPr>
                <p:spPr>
                  <a:xfrm>
                    <a:off x="3817279" y="2796903"/>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0" name="Rektangel 2409">
                    <a:extLst>
                      <a:ext uri="{FF2B5EF4-FFF2-40B4-BE49-F238E27FC236}">
                        <a16:creationId xmlns:a16="http://schemas.microsoft.com/office/drawing/2014/main" id="{305FE1F9-EEC6-D6BB-56B4-1A0FC1AAD3AC}"/>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1" name="Rektangel 2410">
                    <a:extLst>
                      <a:ext uri="{FF2B5EF4-FFF2-40B4-BE49-F238E27FC236}">
                        <a16:creationId xmlns:a16="http://schemas.microsoft.com/office/drawing/2014/main" id="{82558087-4D1B-3510-47FF-CE8BB182A4BD}"/>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2" name="Rektangel 2411">
                    <a:extLst>
                      <a:ext uri="{FF2B5EF4-FFF2-40B4-BE49-F238E27FC236}">
                        <a16:creationId xmlns:a16="http://schemas.microsoft.com/office/drawing/2014/main" id="{C248A6CB-5952-1F8E-7C3A-259F46256DDB}"/>
                      </a:ext>
                    </a:extLst>
                  </p:cNvPr>
                  <p:cNvSpPr>
                    <a:spLocks noChangeAspect="1"/>
                  </p:cNvSpPr>
                  <p:nvPr/>
                </p:nvSpPr>
                <p:spPr>
                  <a:xfrm>
                    <a:off x="3820633" y="409119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3" name="Rektangel 2412">
                    <a:extLst>
                      <a:ext uri="{FF2B5EF4-FFF2-40B4-BE49-F238E27FC236}">
                        <a16:creationId xmlns:a16="http://schemas.microsoft.com/office/drawing/2014/main" id="{812578B6-7F30-4166-53E0-32774D5D76E5}"/>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4" name="Rektangel 2413">
                    <a:extLst>
                      <a:ext uri="{FF2B5EF4-FFF2-40B4-BE49-F238E27FC236}">
                        <a16:creationId xmlns:a16="http://schemas.microsoft.com/office/drawing/2014/main" id="{609F465B-30E9-8740-ECAE-399DDD309E43}"/>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5" name="Rektangel 2414">
                    <a:extLst>
                      <a:ext uri="{FF2B5EF4-FFF2-40B4-BE49-F238E27FC236}">
                        <a16:creationId xmlns:a16="http://schemas.microsoft.com/office/drawing/2014/main" id="{DEF8418E-9F92-75C1-4F22-6731A70DBEDC}"/>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04" name="Rektangel 2403">
                  <a:extLst>
                    <a:ext uri="{FF2B5EF4-FFF2-40B4-BE49-F238E27FC236}">
                      <a16:creationId xmlns:a16="http://schemas.microsoft.com/office/drawing/2014/main" id="{DAC524B8-514D-9AFA-C5AC-EEE57B7E4675}"/>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5" name="Gruppe 1814">
                <a:extLst>
                  <a:ext uri="{FF2B5EF4-FFF2-40B4-BE49-F238E27FC236}">
                    <a16:creationId xmlns:a16="http://schemas.microsoft.com/office/drawing/2014/main" id="{A50DF85C-1C72-E7F5-B0A7-19A4B0D3DC30}"/>
                  </a:ext>
                </a:extLst>
              </p:cNvPr>
              <p:cNvGrpSpPr/>
              <p:nvPr/>
            </p:nvGrpSpPr>
            <p:grpSpPr>
              <a:xfrm>
                <a:off x="3819968" y="1058901"/>
                <a:ext cx="444157" cy="5190614"/>
                <a:chOff x="5753799" y="1204530"/>
                <a:chExt cx="444157" cy="5190614"/>
              </a:xfrm>
            </p:grpSpPr>
            <p:grpSp>
              <p:nvGrpSpPr>
                <p:cNvPr id="2390" name="Gruppe 2389">
                  <a:extLst>
                    <a:ext uri="{FF2B5EF4-FFF2-40B4-BE49-F238E27FC236}">
                      <a16:creationId xmlns:a16="http://schemas.microsoft.com/office/drawing/2014/main" id="{27D4D6F9-FA55-823D-CADA-1B901F08E892}"/>
                    </a:ext>
                  </a:extLst>
                </p:cNvPr>
                <p:cNvGrpSpPr/>
                <p:nvPr/>
              </p:nvGrpSpPr>
              <p:grpSpPr>
                <a:xfrm>
                  <a:off x="5753799" y="1204530"/>
                  <a:ext cx="442069" cy="4756379"/>
                  <a:chOff x="3817279" y="1064461"/>
                  <a:chExt cx="442069" cy="4756379"/>
                </a:xfrm>
              </p:grpSpPr>
              <p:sp>
                <p:nvSpPr>
                  <p:cNvPr id="2392" name="Rektangel 2391">
                    <a:extLst>
                      <a:ext uri="{FF2B5EF4-FFF2-40B4-BE49-F238E27FC236}">
                        <a16:creationId xmlns:a16="http://schemas.microsoft.com/office/drawing/2014/main" id="{D0A0B4A4-1498-857A-B3D7-2F53D9F8CA5E}"/>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3" name="Rektangel 2392">
                    <a:extLst>
                      <a:ext uri="{FF2B5EF4-FFF2-40B4-BE49-F238E27FC236}">
                        <a16:creationId xmlns:a16="http://schemas.microsoft.com/office/drawing/2014/main" id="{D7CAE434-E329-3FC5-54F3-895DC2A8D394}"/>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4" name="Rektangel 2393">
                    <a:extLst>
                      <a:ext uri="{FF2B5EF4-FFF2-40B4-BE49-F238E27FC236}">
                        <a16:creationId xmlns:a16="http://schemas.microsoft.com/office/drawing/2014/main" id="{0873F0A6-94B7-7AC9-11E5-96148D174448}"/>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5" name="Rektangel 2394">
                    <a:extLst>
                      <a:ext uri="{FF2B5EF4-FFF2-40B4-BE49-F238E27FC236}">
                        <a16:creationId xmlns:a16="http://schemas.microsoft.com/office/drawing/2014/main" id="{22B331AD-6EC0-338B-33C3-C168C5CDE1DA}"/>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6" name="Rektangel 2395">
                    <a:extLst>
                      <a:ext uri="{FF2B5EF4-FFF2-40B4-BE49-F238E27FC236}">
                        <a16:creationId xmlns:a16="http://schemas.microsoft.com/office/drawing/2014/main" id="{949CFEC5-6A77-B867-1D99-EEFBB7DF7A06}"/>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7" name="Rektangel 2396">
                    <a:extLst>
                      <a:ext uri="{FF2B5EF4-FFF2-40B4-BE49-F238E27FC236}">
                        <a16:creationId xmlns:a16="http://schemas.microsoft.com/office/drawing/2014/main" id="{DDA1C759-830D-D8E7-EA06-920891FC18A9}"/>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8" name="Rektangel 2397">
                    <a:extLst>
                      <a:ext uri="{FF2B5EF4-FFF2-40B4-BE49-F238E27FC236}">
                        <a16:creationId xmlns:a16="http://schemas.microsoft.com/office/drawing/2014/main" id="{E1E37C98-FBCC-76C1-7F04-BEAC97CE1EC5}"/>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9" name="Rektangel 2398">
                    <a:extLst>
                      <a:ext uri="{FF2B5EF4-FFF2-40B4-BE49-F238E27FC236}">
                        <a16:creationId xmlns:a16="http://schemas.microsoft.com/office/drawing/2014/main" id="{10EB139B-C174-1921-F1ED-CD0B81C68A26}"/>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0" name="Rektangel 2399">
                    <a:extLst>
                      <a:ext uri="{FF2B5EF4-FFF2-40B4-BE49-F238E27FC236}">
                        <a16:creationId xmlns:a16="http://schemas.microsoft.com/office/drawing/2014/main" id="{9E2F7B93-7F9C-B5EB-7971-EADAADF72149}"/>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1" name="Rektangel 2400">
                    <a:extLst>
                      <a:ext uri="{FF2B5EF4-FFF2-40B4-BE49-F238E27FC236}">
                        <a16:creationId xmlns:a16="http://schemas.microsoft.com/office/drawing/2014/main" id="{04B4DDBD-2FFB-EDD4-311C-6F94890743AD}"/>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2" name="Rektangel 2401">
                    <a:extLst>
                      <a:ext uri="{FF2B5EF4-FFF2-40B4-BE49-F238E27FC236}">
                        <a16:creationId xmlns:a16="http://schemas.microsoft.com/office/drawing/2014/main" id="{6888BE78-5AAC-580E-D35F-1FECEA4D6E0E}"/>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91" name="Rektangel 2390">
                  <a:extLst>
                    <a:ext uri="{FF2B5EF4-FFF2-40B4-BE49-F238E27FC236}">
                      <a16:creationId xmlns:a16="http://schemas.microsoft.com/office/drawing/2014/main" id="{8C664B34-EEC4-20CC-621D-EF163E33F378}"/>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6" name="Gruppe 1815">
                <a:extLst>
                  <a:ext uri="{FF2B5EF4-FFF2-40B4-BE49-F238E27FC236}">
                    <a16:creationId xmlns:a16="http://schemas.microsoft.com/office/drawing/2014/main" id="{273A75B1-CD58-2243-88F5-4E5609A4F279}"/>
                  </a:ext>
                </a:extLst>
              </p:cNvPr>
              <p:cNvGrpSpPr/>
              <p:nvPr/>
            </p:nvGrpSpPr>
            <p:grpSpPr>
              <a:xfrm>
                <a:off x="3386295" y="1062122"/>
                <a:ext cx="444157" cy="5190614"/>
                <a:chOff x="5753799" y="1204530"/>
                <a:chExt cx="444157" cy="5190614"/>
              </a:xfrm>
            </p:grpSpPr>
            <p:grpSp>
              <p:nvGrpSpPr>
                <p:cNvPr id="2377" name="Gruppe 2376">
                  <a:extLst>
                    <a:ext uri="{FF2B5EF4-FFF2-40B4-BE49-F238E27FC236}">
                      <a16:creationId xmlns:a16="http://schemas.microsoft.com/office/drawing/2014/main" id="{6C7284AE-0BF4-3FB3-33A3-C050EA975047}"/>
                    </a:ext>
                  </a:extLst>
                </p:cNvPr>
                <p:cNvGrpSpPr/>
                <p:nvPr/>
              </p:nvGrpSpPr>
              <p:grpSpPr>
                <a:xfrm>
                  <a:off x="5753799" y="1204530"/>
                  <a:ext cx="442069" cy="4756379"/>
                  <a:chOff x="3817279" y="1064461"/>
                  <a:chExt cx="442069" cy="4756379"/>
                </a:xfrm>
              </p:grpSpPr>
              <p:sp>
                <p:nvSpPr>
                  <p:cNvPr id="2379" name="Rektangel 2378">
                    <a:extLst>
                      <a:ext uri="{FF2B5EF4-FFF2-40B4-BE49-F238E27FC236}">
                        <a16:creationId xmlns:a16="http://schemas.microsoft.com/office/drawing/2014/main" id="{0A62470A-AFF7-7D02-4F59-9067D9C41A35}"/>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0" name="Rektangel 2379">
                    <a:extLst>
                      <a:ext uri="{FF2B5EF4-FFF2-40B4-BE49-F238E27FC236}">
                        <a16:creationId xmlns:a16="http://schemas.microsoft.com/office/drawing/2014/main" id="{D9EBA60D-FA8B-D8CB-2C7E-144D73AD669D}"/>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1" name="Rektangel 2380">
                    <a:extLst>
                      <a:ext uri="{FF2B5EF4-FFF2-40B4-BE49-F238E27FC236}">
                        <a16:creationId xmlns:a16="http://schemas.microsoft.com/office/drawing/2014/main" id="{9121D99D-25D9-B7A3-5EAE-77416892EB6A}"/>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2" name="Rektangel 2381">
                    <a:extLst>
                      <a:ext uri="{FF2B5EF4-FFF2-40B4-BE49-F238E27FC236}">
                        <a16:creationId xmlns:a16="http://schemas.microsoft.com/office/drawing/2014/main" id="{34ED82FA-A4E1-7337-19CF-57464D8A0AA6}"/>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3" name="Rektangel 2382">
                    <a:extLst>
                      <a:ext uri="{FF2B5EF4-FFF2-40B4-BE49-F238E27FC236}">
                        <a16:creationId xmlns:a16="http://schemas.microsoft.com/office/drawing/2014/main" id="{031742F7-3FFC-F2BF-9EF3-A5ACEF0C9695}"/>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4" name="Rektangel 2383">
                    <a:extLst>
                      <a:ext uri="{FF2B5EF4-FFF2-40B4-BE49-F238E27FC236}">
                        <a16:creationId xmlns:a16="http://schemas.microsoft.com/office/drawing/2014/main" id="{3A95CF18-43EE-91DB-84F2-9789688C0733}"/>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5" name="Rektangel 2384">
                    <a:extLst>
                      <a:ext uri="{FF2B5EF4-FFF2-40B4-BE49-F238E27FC236}">
                        <a16:creationId xmlns:a16="http://schemas.microsoft.com/office/drawing/2014/main" id="{D0380969-BD79-B3C4-16B3-5A372655A28E}"/>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6" name="Rektangel 2385">
                    <a:extLst>
                      <a:ext uri="{FF2B5EF4-FFF2-40B4-BE49-F238E27FC236}">
                        <a16:creationId xmlns:a16="http://schemas.microsoft.com/office/drawing/2014/main" id="{88F39AC5-6837-619A-9146-B213F79EB073}"/>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7" name="Rektangel 2386">
                    <a:extLst>
                      <a:ext uri="{FF2B5EF4-FFF2-40B4-BE49-F238E27FC236}">
                        <a16:creationId xmlns:a16="http://schemas.microsoft.com/office/drawing/2014/main" id="{D49F63AE-6F84-8232-547F-18BA1F9BBC7A}"/>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8" name="Rektangel 2387">
                    <a:extLst>
                      <a:ext uri="{FF2B5EF4-FFF2-40B4-BE49-F238E27FC236}">
                        <a16:creationId xmlns:a16="http://schemas.microsoft.com/office/drawing/2014/main" id="{17983375-EABB-470D-6643-A3371055492F}"/>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9" name="Rektangel 2388">
                    <a:extLst>
                      <a:ext uri="{FF2B5EF4-FFF2-40B4-BE49-F238E27FC236}">
                        <a16:creationId xmlns:a16="http://schemas.microsoft.com/office/drawing/2014/main" id="{820BD60B-EDE2-4E3A-D4C9-CCED69B8E1E1}"/>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78" name="Rektangel 2377">
                  <a:extLst>
                    <a:ext uri="{FF2B5EF4-FFF2-40B4-BE49-F238E27FC236}">
                      <a16:creationId xmlns:a16="http://schemas.microsoft.com/office/drawing/2014/main" id="{B4459ABA-1108-C664-4AEF-D7D1CFABFF9C}"/>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7" name="Gruppe 1816">
                <a:extLst>
                  <a:ext uri="{FF2B5EF4-FFF2-40B4-BE49-F238E27FC236}">
                    <a16:creationId xmlns:a16="http://schemas.microsoft.com/office/drawing/2014/main" id="{6FBF1F96-294F-4066-ED9F-89FCBA51D907}"/>
                  </a:ext>
                </a:extLst>
              </p:cNvPr>
              <p:cNvGrpSpPr/>
              <p:nvPr/>
            </p:nvGrpSpPr>
            <p:grpSpPr>
              <a:xfrm>
                <a:off x="2949135" y="1063521"/>
                <a:ext cx="444157" cy="5190614"/>
                <a:chOff x="5753799" y="1204530"/>
                <a:chExt cx="444157" cy="5190614"/>
              </a:xfrm>
            </p:grpSpPr>
            <p:grpSp>
              <p:nvGrpSpPr>
                <p:cNvPr id="2364" name="Gruppe 2363">
                  <a:extLst>
                    <a:ext uri="{FF2B5EF4-FFF2-40B4-BE49-F238E27FC236}">
                      <a16:creationId xmlns:a16="http://schemas.microsoft.com/office/drawing/2014/main" id="{894DC685-3BB0-41D9-B4F8-6481BB4EED19}"/>
                    </a:ext>
                  </a:extLst>
                </p:cNvPr>
                <p:cNvGrpSpPr/>
                <p:nvPr/>
              </p:nvGrpSpPr>
              <p:grpSpPr>
                <a:xfrm>
                  <a:off x="5753799" y="1204530"/>
                  <a:ext cx="442069" cy="4756379"/>
                  <a:chOff x="3817279" y="1064461"/>
                  <a:chExt cx="442069" cy="4756379"/>
                </a:xfrm>
              </p:grpSpPr>
              <p:sp>
                <p:nvSpPr>
                  <p:cNvPr id="2366" name="Rektangel 2365">
                    <a:extLst>
                      <a:ext uri="{FF2B5EF4-FFF2-40B4-BE49-F238E27FC236}">
                        <a16:creationId xmlns:a16="http://schemas.microsoft.com/office/drawing/2014/main" id="{BB6E0B09-1AB2-58B2-0E7C-8F6A143681C7}"/>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7" name="Rektangel 2366">
                    <a:extLst>
                      <a:ext uri="{FF2B5EF4-FFF2-40B4-BE49-F238E27FC236}">
                        <a16:creationId xmlns:a16="http://schemas.microsoft.com/office/drawing/2014/main" id="{2FDCCE6E-0335-7E32-1219-7BC16D34B5E0}"/>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8" name="Rektangel 2367">
                    <a:extLst>
                      <a:ext uri="{FF2B5EF4-FFF2-40B4-BE49-F238E27FC236}">
                        <a16:creationId xmlns:a16="http://schemas.microsoft.com/office/drawing/2014/main" id="{1E4F868C-E0CB-8F85-5ED7-49E88CDF0EB1}"/>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9" name="Rektangel 2368">
                    <a:extLst>
                      <a:ext uri="{FF2B5EF4-FFF2-40B4-BE49-F238E27FC236}">
                        <a16:creationId xmlns:a16="http://schemas.microsoft.com/office/drawing/2014/main" id="{9323179F-4A4D-D5AA-0BC3-D7B37DFF8A7C}"/>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0" name="Rektangel 2369">
                    <a:extLst>
                      <a:ext uri="{FF2B5EF4-FFF2-40B4-BE49-F238E27FC236}">
                        <a16:creationId xmlns:a16="http://schemas.microsoft.com/office/drawing/2014/main" id="{281D0F31-69E8-4A19-E144-274D0C0F5120}"/>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1" name="Rektangel 2370">
                    <a:extLst>
                      <a:ext uri="{FF2B5EF4-FFF2-40B4-BE49-F238E27FC236}">
                        <a16:creationId xmlns:a16="http://schemas.microsoft.com/office/drawing/2014/main" id="{47A9F9A9-A4BA-E01A-196C-B35CE74C6B28}"/>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2" name="Rektangel 2371">
                    <a:extLst>
                      <a:ext uri="{FF2B5EF4-FFF2-40B4-BE49-F238E27FC236}">
                        <a16:creationId xmlns:a16="http://schemas.microsoft.com/office/drawing/2014/main" id="{8B67FAE0-F332-4FE3-5600-4535695C5F0C}"/>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3" name="Rektangel 2372">
                    <a:extLst>
                      <a:ext uri="{FF2B5EF4-FFF2-40B4-BE49-F238E27FC236}">
                        <a16:creationId xmlns:a16="http://schemas.microsoft.com/office/drawing/2014/main" id="{CED4B399-05C5-DA5E-137F-4EE163A81FBB}"/>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4" name="Rektangel 2373">
                    <a:extLst>
                      <a:ext uri="{FF2B5EF4-FFF2-40B4-BE49-F238E27FC236}">
                        <a16:creationId xmlns:a16="http://schemas.microsoft.com/office/drawing/2014/main" id="{D35C3CE4-43A2-B8C3-2645-772566CCE211}"/>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5" name="Rektangel 2374">
                    <a:extLst>
                      <a:ext uri="{FF2B5EF4-FFF2-40B4-BE49-F238E27FC236}">
                        <a16:creationId xmlns:a16="http://schemas.microsoft.com/office/drawing/2014/main" id="{5A86CFA6-C5CC-2BB3-AEDC-DAA78467B460}"/>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6" name="Rektangel 2375">
                    <a:extLst>
                      <a:ext uri="{FF2B5EF4-FFF2-40B4-BE49-F238E27FC236}">
                        <a16:creationId xmlns:a16="http://schemas.microsoft.com/office/drawing/2014/main" id="{ED779217-B423-2ECE-DDA2-A8A8F40D9BFD}"/>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65" name="Rektangel 2364">
                  <a:extLst>
                    <a:ext uri="{FF2B5EF4-FFF2-40B4-BE49-F238E27FC236}">
                      <a16:creationId xmlns:a16="http://schemas.microsoft.com/office/drawing/2014/main" id="{8E88E21F-8575-01EF-8616-89695DFDEF9D}"/>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8" name="Gruppe 1817">
                <a:extLst>
                  <a:ext uri="{FF2B5EF4-FFF2-40B4-BE49-F238E27FC236}">
                    <a16:creationId xmlns:a16="http://schemas.microsoft.com/office/drawing/2014/main" id="{D2F33557-BC54-EA46-87A3-DB8C02FCF936}"/>
                  </a:ext>
                </a:extLst>
              </p:cNvPr>
              <p:cNvGrpSpPr/>
              <p:nvPr/>
            </p:nvGrpSpPr>
            <p:grpSpPr>
              <a:xfrm>
                <a:off x="2514229" y="1065829"/>
                <a:ext cx="444157" cy="5190614"/>
                <a:chOff x="5753799" y="1204530"/>
                <a:chExt cx="444157" cy="5190614"/>
              </a:xfrm>
            </p:grpSpPr>
            <p:grpSp>
              <p:nvGrpSpPr>
                <p:cNvPr id="2351" name="Gruppe 2350">
                  <a:extLst>
                    <a:ext uri="{FF2B5EF4-FFF2-40B4-BE49-F238E27FC236}">
                      <a16:creationId xmlns:a16="http://schemas.microsoft.com/office/drawing/2014/main" id="{634CC82B-D80E-FB5C-E8AE-8138FAA3AB92}"/>
                    </a:ext>
                  </a:extLst>
                </p:cNvPr>
                <p:cNvGrpSpPr/>
                <p:nvPr/>
              </p:nvGrpSpPr>
              <p:grpSpPr>
                <a:xfrm>
                  <a:off x="5753799" y="1204530"/>
                  <a:ext cx="442069" cy="4756379"/>
                  <a:chOff x="3817279" y="1064461"/>
                  <a:chExt cx="442069" cy="4756379"/>
                </a:xfrm>
              </p:grpSpPr>
              <p:sp>
                <p:nvSpPr>
                  <p:cNvPr id="2353" name="Rektangel 2352">
                    <a:extLst>
                      <a:ext uri="{FF2B5EF4-FFF2-40B4-BE49-F238E27FC236}">
                        <a16:creationId xmlns:a16="http://schemas.microsoft.com/office/drawing/2014/main" id="{37E81D79-4B72-FC92-AA27-F2FEA7EE0A54}"/>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4" name="Rektangel 2353">
                    <a:extLst>
                      <a:ext uri="{FF2B5EF4-FFF2-40B4-BE49-F238E27FC236}">
                        <a16:creationId xmlns:a16="http://schemas.microsoft.com/office/drawing/2014/main" id="{D9AC8726-FC07-6946-87F5-66C4958D856F}"/>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dirty="0"/>
                  </a:p>
                </p:txBody>
              </p:sp>
              <p:sp>
                <p:nvSpPr>
                  <p:cNvPr id="2355" name="Rektangel 2354">
                    <a:extLst>
                      <a:ext uri="{FF2B5EF4-FFF2-40B4-BE49-F238E27FC236}">
                        <a16:creationId xmlns:a16="http://schemas.microsoft.com/office/drawing/2014/main" id="{75929641-8060-56B3-799C-5B85A1E521F2}"/>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6" name="Rektangel 2355">
                    <a:extLst>
                      <a:ext uri="{FF2B5EF4-FFF2-40B4-BE49-F238E27FC236}">
                        <a16:creationId xmlns:a16="http://schemas.microsoft.com/office/drawing/2014/main" id="{753B1870-60CB-3233-C71D-142B8A5CE9A0}"/>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7" name="Rektangel 2356">
                    <a:extLst>
                      <a:ext uri="{FF2B5EF4-FFF2-40B4-BE49-F238E27FC236}">
                        <a16:creationId xmlns:a16="http://schemas.microsoft.com/office/drawing/2014/main" id="{4CCFBA4F-5144-5971-6E48-9141FCC37F59}"/>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8" name="Rektangel 2357">
                    <a:extLst>
                      <a:ext uri="{FF2B5EF4-FFF2-40B4-BE49-F238E27FC236}">
                        <a16:creationId xmlns:a16="http://schemas.microsoft.com/office/drawing/2014/main" id="{40B9B0AA-D287-B9D2-8951-9DD1A43DF73D}"/>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9" name="Rektangel 2358">
                    <a:extLst>
                      <a:ext uri="{FF2B5EF4-FFF2-40B4-BE49-F238E27FC236}">
                        <a16:creationId xmlns:a16="http://schemas.microsoft.com/office/drawing/2014/main" id="{A988DC32-6A5A-698D-433C-2C5E5F169C29}"/>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0" name="Rektangel 2359">
                    <a:extLst>
                      <a:ext uri="{FF2B5EF4-FFF2-40B4-BE49-F238E27FC236}">
                        <a16:creationId xmlns:a16="http://schemas.microsoft.com/office/drawing/2014/main" id="{EED436FF-146D-FE19-B8F5-EC1AB581A079}"/>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1" name="Rektangel 2360">
                    <a:extLst>
                      <a:ext uri="{FF2B5EF4-FFF2-40B4-BE49-F238E27FC236}">
                        <a16:creationId xmlns:a16="http://schemas.microsoft.com/office/drawing/2014/main" id="{5368569F-7A8C-F98E-4DA2-2488D075BB3D}"/>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2" name="Rektangel 2361">
                    <a:extLst>
                      <a:ext uri="{FF2B5EF4-FFF2-40B4-BE49-F238E27FC236}">
                        <a16:creationId xmlns:a16="http://schemas.microsoft.com/office/drawing/2014/main" id="{43650972-E2FF-33A4-5527-F031A5C82A0A}"/>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3" name="Rektangel 2362">
                    <a:extLst>
                      <a:ext uri="{FF2B5EF4-FFF2-40B4-BE49-F238E27FC236}">
                        <a16:creationId xmlns:a16="http://schemas.microsoft.com/office/drawing/2014/main" id="{04E7AFD8-C8BB-0206-DB8D-C922511E7433}"/>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52" name="Rektangel 2351">
                  <a:extLst>
                    <a:ext uri="{FF2B5EF4-FFF2-40B4-BE49-F238E27FC236}">
                      <a16:creationId xmlns:a16="http://schemas.microsoft.com/office/drawing/2014/main" id="{AD92DAE9-2602-4AFB-17B1-FEE64A5ED3A7}"/>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9" name="Gruppe 1818">
                <a:extLst>
                  <a:ext uri="{FF2B5EF4-FFF2-40B4-BE49-F238E27FC236}">
                    <a16:creationId xmlns:a16="http://schemas.microsoft.com/office/drawing/2014/main" id="{0418AD92-4C44-83EC-563F-D37AC84A3CEF}"/>
                  </a:ext>
                </a:extLst>
              </p:cNvPr>
              <p:cNvGrpSpPr/>
              <p:nvPr/>
            </p:nvGrpSpPr>
            <p:grpSpPr>
              <a:xfrm>
                <a:off x="2075940" y="1067864"/>
                <a:ext cx="444157" cy="5190614"/>
                <a:chOff x="5753799" y="1204530"/>
                <a:chExt cx="444157" cy="5190614"/>
              </a:xfrm>
            </p:grpSpPr>
            <p:grpSp>
              <p:nvGrpSpPr>
                <p:cNvPr id="2338" name="Gruppe 2337">
                  <a:extLst>
                    <a:ext uri="{FF2B5EF4-FFF2-40B4-BE49-F238E27FC236}">
                      <a16:creationId xmlns:a16="http://schemas.microsoft.com/office/drawing/2014/main" id="{BD19C4DD-BE8A-563F-C697-38A3BF1DB7D3}"/>
                    </a:ext>
                  </a:extLst>
                </p:cNvPr>
                <p:cNvGrpSpPr/>
                <p:nvPr/>
              </p:nvGrpSpPr>
              <p:grpSpPr>
                <a:xfrm>
                  <a:off x="5753799" y="1204530"/>
                  <a:ext cx="442069" cy="4756379"/>
                  <a:chOff x="3817279" y="1064461"/>
                  <a:chExt cx="442069" cy="4756379"/>
                </a:xfrm>
              </p:grpSpPr>
              <p:sp>
                <p:nvSpPr>
                  <p:cNvPr id="2340" name="Rektangel 2339">
                    <a:extLst>
                      <a:ext uri="{FF2B5EF4-FFF2-40B4-BE49-F238E27FC236}">
                        <a16:creationId xmlns:a16="http://schemas.microsoft.com/office/drawing/2014/main" id="{DE666D0D-033B-61CD-EDB7-EA5C2067650F}"/>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1" name="Rektangel 2340">
                    <a:extLst>
                      <a:ext uri="{FF2B5EF4-FFF2-40B4-BE49-F238E27FC236}">
                        <a16:creationId xmlns:a16="http://schemas.microsoft.com/office/drawing/2014/main" id="{23686B05-BAEC-43B1-8D8E-43A1DC8B5B42}"/>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2" name="Rektangel 2341">
                    <a:extLst>
                      <a:ext uri="{FF2B5EF4-FFF2-40B4-BE49-F238E27FC236}">
                        <a16:creationId xmlns:a16="http://schemas.microsoft.com/office/drawing/2014/main" id="{EEC1A6F8-2970-B5DF-A991-22D8D5751F09}"/>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3" name="Rektangel 2342">
                    <a:extLst>
                      <a:ext uri="{FF2B5EF4-FFF2-40B4-BE49-F238E27FC236}">
                        <a16:creationId xmlns:a16="http://schemas.microsoft.com/office/drawing/2014/main" id="{25A68816-41AA-FFE6-61C5-937A5D9FD52B}"/>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4" name="Rektangel 2343">
                    <a:extLst>
                      <a:ext uri="{FF2B5EF4-FFF2-40B4-BE49-F238E27FC236}">
                        <a16:creationId xmlns:a16="http://schemas.microsoft.com/office/drawing/2014/main" id="{F1DB22FF-CB39-821C-79BA-A93D448CB961}"/>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5" name="Rektangel 2344">
                    <a:extLst>
                      <a:ext uri="{FF2B5EF4-FFF2-40B4-BE49-F238E27FC236}">
                        <a16:creationId xmlns:a16="http://schemas.microsoft.com/office/drawing/2014/main" id="{25C528F1-AE36-D77A-4AAD-61A758FC4BF7}"/>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6" name="Rektangel 2345">
                    <a:extLst>
                      <a:ext uri="{FF2B5EF4-FFF2-40B4-BE49-F238E27FC236}">
                        <a16:creationId xmlns:a16="http://schemas.microsoft.com/office/drawing/2014/main" id="{F591FFB4-488E-478E-C436-9B9B564D023E}"/>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7" name="Rektangel 2346">
                    <a:extLst>
                      <a:ext uri="{FF2B5EF4-FFF2-40B4-BE49-F238E27FC236}">
                        <a16:creationId xmlns:a16="http://schemas.microsoft.com/office/drawing/2014/main" id="{69BB1FB0-E8E7-00EA-C01E-F480EBF1F069}"/>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8" name="Rektangel 2347">
                    <a:extLst>
                      <a:ext uri="{FF2B5EF4-FFF2-40B4-BE49-F238E27FC236}">
                        <a16:creationId xmlns:a16="http://schemas.microsoft.com/office/drawing/2014/main" id="{DCE3096E-A0D8-3D6C-F3B1-7164DE894FD9}"/>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9" name="Rektangel 2348">
                    <a:extLst>
                      <a:ext uri="{FF2B5EF4-FFF2-40B4-BE49-F238E27FC236}">
                        <a16:creationId xmlns:a16="http://schemas.microsoft.com/office/drawing/2014/main" id="{E4FCB527-C5E7-38EB-AFEE-F21AA02B330D}"/>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0" name="Rektangel 2349">
                    <a:extLst>
                      <a:ext uri="{FF2B5EF4-FFF2-40B4-BE49-F238E27FC236}">
                        <a16:creationId xmlns:a16="http://schemas.microsoft.com/office/drawing/2014/main" id="{64C3AF90-76E9-8732-6A58-E804F24C1F71}"/>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39" name="Rektangel 2338">
                  <a:extLst>
                    <a:ext uri="{FF2B5EF4-FFF2-40B4-BE49-F238E27FC236}">
                      <a16:creationId xmlns:a16="http://schemas.microsoft.com/office/drawing/2014/main" id="{B7CB6401-8805-ADEE-7043-1E3FDFE60641}"/>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0" name="Gruppe 1819">
                <a:extLst>
                  <a:ext uri="{FF2B5EF4-FFF2-40B4-BE49-F238E27FC236}">
                    <a16:creationId xmlns:a16="http://schemas.microsoft.com/office/drawing/2014/main" id="{6D56F29E-633E-54BB-989D-2424B091E779}"/>
                  </a:ext>
                </a:extLst>
              </p:cNvPr>
              <p:cNvGrpSpPr/>
              <p:nvPr/>
            </p:nvGrpSpPr>
            <p:grpSpPr>
              <a:xfrm>
                <a:off x="1644775" y="1068629"/>
                <a:ext cx="444157" cy="5190614"/>
                <a:chOff x="5753799" y="1204530"/>
                <a:chExt cx="444157" cy="5190614"/>
              </a:xfrm>
            </p:grpSpPr>
            <p:grpSp>
              <p:nvGrpSpPr>
                <p:cNvPr id="2325" name="Gruppe 2324">
                  <a:extLst>
                    <a:ext uri="{FF2B5EF4-FFF2-40B4-BE49-F238E27FC236}">
                      <a16:creationId xmlns:a16="http://schemas.microsoft.com/office/drawing/2014/main" id="{85B49F5D-0598-B636-12B4-E4BFD8AD9A65}"/>
                    </a:ext>
                  </a:extLst>
                </p:cNvPr>
                <p:cNvGrpSpPr/>
                <p:nvPr/>
              </p:nvGrpSpPr>
              <p:grpSpPr>
                <a:xfrm>
                  <a:off x="5753799" y="1204530"/>
                  <a:ext cx="442069" cy="4756379"/>
                  <a:chOff x="3817279" y="1064461"/>
                  <a:chExt cx="442069" cy="4756379"/>
                </a:xfrm>
              </p:grpSpPr>
              <p:sp>
                <p:nvSpPr>
                  <p:cNvPr id="2327" name="Rektangel 2326">
                    <a:extLst>
                      <a:ext uri="{FF2B5EF4-FFF2-40B4-BE49-F238E27FC236}">
                        <a16:creationId xmlns:a16="http://schemas.microsoft.com/office/drawing/2014/main" id="{41B61CD4-6F44-2F0E-B89D-0C042044B125}"/>
                      </a:ext>
                    </a:extLst>
                  </p:cNvPr>
                  <p:cNvSpPr>
                    <a:spLocks noChangeAspect="1"/>
                  </p:cNvSpPr>
                  <p:nvPr/>
                </p:nvSpPr>
                <p:spPr>
                  <a:xfrm>
                    <a:off x="3818406" y="149701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8" name="Rektangel 2327">
                    <a:extLst>
                      <a:ext uri="{FF2B5EF4-FFF2-40B4-BE49-F238E27FC236}">
                        <a16:creationId xmlns:a16="http://schemas.microsoft.com/office/drawing/2014/main" id="{D3B0000E-559B-E5D0-85E8-10A7FFAE8F19}"/>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9" name="Rektangel 2328">
                    <a:extLst>
                      <a:ext uri="{FF2B5EF4-FFF2-40B4-BE49-F238E27FC236}">
                        <a16:creationId xmlns:a16="http://schemas.microsoft.com/office/drawing/2014/main" id="{212D98FC-402E-C85E-9B74-59EF8875CED7}"/>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0" name="Rektangel 2329">
                    <a:extLst>
                      <a:ext uri="{FF2B5EF4-FFF2-40B4-BE49-F238E27FC236}">
                        <a16:creationId xmlns:a16="http://schemas.microsoft.com/office/drawing/2014/main" id="{84BA692C-C223-D55A-4DFA-30FAD12166DE}"/>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1" name="Rektangel 2330">
                    <a:extLst>
                      <a:ext uri="{FF2B5EF4-FFF2-40B4-BE49-F238E27FC236}">
                        <a16:creationId xmlns:a16="http://schemas.microsoft.com/office/drawing/2014/main" id="{B444E744-6338-BB97-6A1D-47AD8CA91B15}"/>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2" name="Rektangel 2331">
                    <a:extLst>
                      <a:ext uri="{FF2B5EF4-FFF2-40B4-BE49-F238E27FC236}">
                        <a16:creationId xmlns:a16="http://schemas.microsoft.com/office/drawing/2014/main" id="{4C909ACA-3023-B9E7-42DB-E863C6AB0B0A}"/>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3" name="Rektangel 2332">
                    <a:extLst>
                      <a:ext uri="{FF2B5EF4-FFF2-40B4-BE49-F238E27FC236}">
                        <a16:creationId xmlns:a16="http://schemas.microsoft.com/office/drawing/2014/main" id="{3D35CDFA-E14D-0FC4-3BC7-0CED02FBAC11}"/>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4" name="Rektangel 2333">
                    <a:extLst>
                      <a:ext uri="{FF2B5EF4-FFF2-40B4-BE49-F238E27FC236}">
                        <a16:creationId xmlns:a16="http://schemas.microsoft.com/office/drawing/2014/main" id="{EF49DA96-0E2F-1611-E5ED-7818E9DE23A2}"/>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5" name="Rektangel 2334">
                    <a:extLst>
                      <a:ext uri="{FF2B5EF4-FFF2-40B4-BE49-F238E27FC236}">
                        <a16:creationId xmlns:a16="http://schemas.microsoft.com/office/drawing/2014/main" id="{3E1A7D53-E845-E704-58C1-47E86D35E67B}"/>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6" name="Rektangel 2335">
                    <a:extLst>
                      <a:ext uri="{FF2B5EF4-FFF2-40B4-BE49-F238E27FC236}">
                        <a16:creationId xmlns:a16="http://schemas.microsoft.com/office/drawing/2014/main" id="{861953F0-4F5F-0B6D-E1A5-FC0E6864799F}"/>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7" name="Rektangel 2336">
                    <a:extLst>
                      <a:ext uri="{FF2B5EF4-FFF2-40B4-BE49-F238E27FC236}">
                        <a16:creationId xmlns:a16="http://schemas.microsoft.com/office/drawing/2014/main" id="{EECF4F5A-D111-31C6-C4EE-46E4BA9F2B20}"/>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26" name="Rektangel 2325">
                  <a:extLst>
                    <a:ext uri="{FF2B5EF4-FFF2-40B4-BE49-F238E27FC236}">
                      <a16:creationId xmlns:a16="http://schemas.microsoft.com/office/drawing/2014/main" id="{23A04ED2-DFA4-29D8-F891-A4E4123FB67A}"/>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1" name="Gruppe 1820">
                <a:extLst>
                  <a:ext uri="{FF2B5EF4-FFF2-40B4-BE49-F238E27FC236}">
                    <a16:creationId xmlns:a16="http://schemas.microsoft.com/office/drawing/2014/main" id="{6CE15CD8-E753-4941-3CE7-47C4AA4F695D}"/>
                  </a:ext>
                </a:extLst>
              </p:cNvPr>
              <p:cNvGrpSpPr/>
              <p:nvPr/>
            </p:nvGrpSpPr>
            <p:grpSpPr>
              <a:xfrm>
                <a:off x="1212845" y="1068629"/>
                <a:ext cx="444157" cy="5190614"/>
                <a:chOff x="5753799" y="1204530"/>
                <a:chExt cx="444157" cy="5190614"/>
              </a:xfrm>
            </p:grpSpPr>
            <p:grpSp>
              <p:nvGrpSpPr>
                <p:cNvPr id="2312" name="Gruppe 2311">
                  <a:extLst>
                    <a:ext uri="{FF2B5EF4-FFF2-40B4-BE49-F238E27FC236}">
                      <a16:creationId xmlns:a16="http://schemas.microsoft.com/office/drawing/2014/main" id="{AD6B2AE2-B660-A8ED-7FA0-E4356FCD1881}"/>
                    </a:ext>
                  </a:extLst>
                </p:cNvPr>
                <p:cNvGrpSpPr/>
                <p:nvPr/>
              </p:nvGrpSpPr>
              <p:grpSpPr>
                <a:xfrm>
                  <a:off x="5753799" y="1204530"/>
                  <a:ext cx="442069" cy="4756379"/>
                  <a:chOff x="3817279" y="1064461"/>
                  <a:chExt cx="442069" cy="4756379"/>
                </a:xfrm>
              </p:grpSpPr>
              <p:sp>
                <p:nvSpPr>
                  <p:cNvPr id="2314" name="Rektangel 2313">
                    <a:extLst>
                      <a:ext uri="{FF2B5EF4-FFF2-40B4-BE49-F238E27FC236}">
                        <a16:creationId xmlns:a16="http://schemas.microsoft.com/office/drawing/2014/main" id="{6A3AB3B5-9C39-BE3E-B331-930047DE9F13}"/>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5" name="Rektangel 2314">
                    <a:extLst>
                      <a:ext uri="{FF2B5EF4-FFF2-40B4-BE49-F238E27FC236}">
                        <a16:creationId xmlns:a16="http://schemas.microsoft.com/office/drawing/2014/main" id="{0471B9CF-D654-3B04-46BB-300F5F552ECA}"/>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6" name="Rektangel 2315">
                    <a:extLst>
                      <a:ext uri="{FF2B5EF4-FFF2-40B4-BE49-F238E27FC236}">
                        <a16:creationId xmlns:a16="http://schemas.microsoft.com/office/drawing/2014/main" id="{511A8E2B-5881-B5C8-4925-750846799604}"/>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7" name="Rektangel 2316">
                    <a:extLst>
                      <a:ext uri="{FF2B5EF4-FFF2-40B4-BE49-F238E27FC236}">
                        <a16:creationId xmlns:a16="http://schemas.microsoft.com/office/drawing/2014/main" id="{47DEE867-3D7C-8DD2-0918-1EE806FA500C}"/>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8" name="Rektangel 2317">
                    <a:extLst>
                      <a:ext uri="{FF2B5EF4-FFF2-40B4-BE49-F238E27FC236}">
                        <a16:creationId xmlns:a16="http://schemas.microsoft.com/office/drawing/2014/main" id="{502F1642-EE08-B4AD-1DB0-038346E44EC5}"/>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9" name="Rektangel 2318">
                    <a:extLst>
                      <a:ext uri="{FF2B5EF4-FFF2-40B4-BE49-F238E27FC236}">
                        <a16:creationId xmlns:a16="http://schemas.microsoft.com/office/drawing/2014/main" id="{FAA8E550-68A4-4564-9945-1C34E3AB709E}"/>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0" name="Rektangel 2319">
                    <a:extLst>
                      <a:ext uri="{FF2B5EF4-FFF2-40B4-BE49-F238E27FC236}">
                        <a16:creationId xmlns:a16="http://schemas.microsoft.com/office/drawing/2014/main" id="{307EB3F5-9A17-0215-FBC4-78EE81432972}"/>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1" name="Rektangel 2320">
                    <a:extLst>
                      <a:ext uri="{FF2B5EF4-FFF2-40B4-BE49-F238E27FC236}">
                        <a16:creationId xmlns:a16="http://schemas.microsoft.com/office/drawing/2014/main" id="{1D541D26-3741-CF9F-0FCC-F98D3EDF948E}"/>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2" name="Rektangel 2321">
                    <a:extLst>
                      <a:ext uri="{FF2B5EF4-FFF2-40B4-BE49-F238E27FC236}">
                        <a16:creationId xmlns:a16="http://schemas.microsoft.com/office/drawing/2014/main" id="{34BA456E-781E-E85D-83F9-4F8BAA11638C}"/>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3" name="Rektangel 2322">
                    <a:extLst>
                      <a:ext uri="{FF2B5EF4-FFF2-40B4-BE49-F238E27FC236}">
                        <a16:creationId xmlns:a16="http://schemas.microsoft.com/office/drawing/2014/main" id="{70087520-CF22-70A0-E4E8-6F417DFCB3D7}"/>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4" name="Rektangel 2323">
                    <a:extLst>
                      <a:ext uri="{FF2B5EF4-FFF2-40B4-BE49-F238E27FC236}">
                        <a16:creationId xmlns:a16="http://schemas.microsoft.com/office/drawing/2014/main" id="{20E95CB1-EA65-670D-10DF-9980B4242E1E}"/>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13" name="Rektangel 2312">
                  <a:extLst>
                    <a:ext uri="{FF2B5EF4-FFF2-40B4-BE49-F238E27FC236}">
                      <a16:creationId xmlns:a16="http://schemas.microsoft.com/office/drawing/2014/main" id="{049D42E2-4114-A8C3-9762-7E207677C46D}"/>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2" name="Gruppe 1821">
                <a:extLst>
                  <a:ext uri="{FF2B5EF4-FFF2-40B4-BE49-F238E27FC236}">
                    <a16:creationId xmlns:a16="http://schemas.microsoft.com/office/drawing/2014/main" id="{F4A365E4-DEF8-D096-2512-4AB669750948}"/>
                  </a:ext>
                </a:extLst>
              </p:cNvPr>
              <p:cNvGrpSpPr/>
              <p:nvPr/>
            </p:nvGrpSpPr>
            <p:grpSpPr>
              <a:xfrm>
                <a:off x="780951" y="1067864"/>
                <a:ext cx="444157" cy="5190614"/>
                <a:chOff x="5753799" y="1204530"/>
                <a:chExt cx="444157" cy="5190614"/>
              </a:xfrm>
            </p:grpSpPr>
            <p:grpSp>
              <p:nvGrpSpPr>
                <p:cNvPr id="2299" name="Gruppe 2298">
                  <a:extLst>
                    <a:ext uri="{FF2B5EF4-FFF2-40B4-BE49-F238E27FC236}">
                      <a16:creationId xmlns:a16="http://schemas.microsoft.com/office/drawing/2014/main" id="{7AFA2FF3-0BD9-BB76-CB78-6C42C2891BB9}"/>
                    </a:ext>
                  </a:extLst>
                </p:cNvPr>
                <p:cNvGrpSpPr/>
                <p:nvPr/>
              </p:nvGrpSpPr>
              <p:grpSpPr>
                <a:xfrm>
                  <a:off x="5753799" y="1204530"/>
                  <a:ext cx="442069" cy="4756379"/>
                  <a:chOff x="3817279" y="1064461"/>
                  <a:chExt cx="442069" cy="4756379"/>
                </a:xfrm>
              </p:grpSpPr>
              <p:sp>
                <p:nvSpPr>
                  <p:cNvPr id="2301" name="Rektangel 2300">
                    <a:extLst>
                      <a:ext uri="{FF2B5EF4-FFF2-40B4-BE49-F238E27FC236}">
                        <a16:creationId xmlns:a16="http://schemas.microsoft.com/office/drawing/2014/main" id="{7DF24C22-84E1-339D-E196-CEDFDBDA776B}"/>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2" name="Rektangel 2301">
                    <a:extLst>
                      <a:ext uri="{FF2B5EF4-FFF2-40B4-BE49-F238E27FC236}">
                        <a16:creationId xmlns:a16="http://schemas.microsoft.com/office/drawing/2014/main" id="{E5AE186F-39B1-55BD-F410-E16AC8DBF559}"/>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3" name="Rektangel 2302">
                    <a:extLst>
                      <a:ext uri="{FF2B5EF4-FFF2-40B4-BE49-F238E27FC236}">
                        <a16:creationId xmlns:a16="http://schemas.microsoft.com/office/drawing/2014/main" id="{770D4D06-B254-77A6-1C5C-C9A56D215F4B}"/>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4" name="Rektangel 2303">
                    <a:extLst>
                      <a:ext uri="{FF2B5EF4-FFF2-40B4-BE49-F238E27FC236}">
                        <a16:creationId xmlns:a16="http://schemas.microsoft.com/office/drawing/2014/main" id="{806207BF-233D-DBDD-D428-3D159BC9C76F}"/>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5" name="Rektangel 2304">
                    <a:extLst>
                      <a:ext uri="{FF2B5EF4-FFF2-40B4-BE49-F238E27FC236}">
                        <a16:creationId xmlns:a16="http://schemas.microsoft.com/office/drawing/2014/main" id="{7485E319-BD80-BC5F-398B-A8CD4DA97AC6}"/>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6" name="Rektangel 2305">
                    <a:extLst>
                      <a:ext uri="{FF2B5EF4-FFF2-40B4-BE49-F238E27FC236}">
                        <a16:creationId xmlns:a16="http://schemas.microsoft.com/office/drawing/2014/main" id="{2CB85556-BC8E-8C38-1CF3-A87102DF351B}"/>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7" name="Rektangel 2306">
                    <a:extLst>
                      <a:ext uri="{FF2B5EF4-FFF2-40B4-BE49-F238E27FC236}">
                        <a16:creationId xmlns:a16="http://schemas.microsoft.com/office/drawing/2014/main" id="{595168DA-B4B8-DE2F-18DE-94E7848D488C}"/>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8" name="Rektangel 2307">
                    <a:extLst>
                      <a:ext uri="{FF2B5EF4-FFF2-40B4-BE49-F238E27FC236}">
                        <a16:creationId xmlns:a16="http://schemas.microsoft.com/office/drawing/2014/main" id="{70664D4E-CDE6-FFD3-7E64-A172B2C8086E}"/>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9" name="Rektangel 2308">
                    <a:extLst>
                      <a:ext uri="{FF2B5EF4-FFF2-40B4-BE49-F238E27FC236}">
                        <a16:creationId xmlns:a16="http://schemas.microsoft.com/office/drawing/2014/main" id="{6EACD6AA-EB8D-BB56-7374-52733F6B0933}"/>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0" name="Rektangel 2309">
                    <a:extLst>
                      <a:ext uri="{FF2B5EF4-FFF2-40B4-BE49-F238E27FC236}">
                        <a16:creationId xmlns:a16="http://schemas.microsoft.com/office/drawing/2014/main" id="{CE6D99A5-6926-1507-2B5C-C19724873D6B}"/>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1" name="Rektangel 2310">
                    <a:extLst>
                      <a:ext uri="{FF2B5EF4-FFF2-40B4-BE49-F238E27FC236}">
                        <a16:creationId xmlns:a16="http://schemas.microsoft.com/office/drawing/2014/main" id="{F1C7D4A7-CB7F-2F27-5339-7B27ECF44519}"/>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00" name="Rektangel 2299">
                  <a:extLst>
                    <a:ext uri="{FF2B5EF4-FFF2-40B4-BE49-F238E27FC236}">
                      <a16:creationId xmlns:a16="http://schemas.microsoft.com/office/drawing/2014/main" id="{09A43C23-6802-4EBA-2A7A-963C93E84ACA}"/>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3" name="Gruppe 1822">
                <a:extLst>
                  <a:ext uri="{FF2B5EF4-FFF2-40B4-BE49-F238E27FC236}">
                    <a16:creationId xmlns:a16="http://schemas.microsoft.com/office/drawing/2014/main" id="{79E274FD-406F-300C-E408-55255D37DA44}"/>
                  </a:ext>
                </a:extLst>
              </p:cNvPr>
              <p:cNvGrpSpPr/>
              <p:nvPr/>
            </p:nvGrpSpPr>
            <p:grpSpPr>
              <a:xfrm>
                <a:off x="348958" y="1501775"/>
                <a:ext cx="444157" cy="4758064"/>
                <a:chOff x="5753799" y="1637080"/>
                <a:chExt cx="444157" cy="4758064"/>
              </a:xfrm>
            </p:grpSpPr>
            <p:grpSp>
              <p:nvGrpSpPr>
                <p:cNvPr id="2287" name="Gruppe 2286">
                  <a:extLst>
                    <a:ext uri="{FF2B5EF4-FFF2-40B4-BE49-F238E27FC236}">
                      <a16:creationId xmlns:a16="http://schemas.microsoft.com/office/drawing/2014/main" id="{44A76841-2D55-7DB6-1CD3-4D2E4478F31F}"/>
                    </a:ext>
                  </a:extLst>
                </p:cNvPr>
                <p:cNvGrpSpPr/>
                <p:nvPr/>
              </p:nvGrpSpPr>
              <p:grpSpPr>
                <a:xfrm>
                  <a:off x="5753799" y="1637080"/>
                  <a:ext cx="442069" cy="4323829"/>
                  <a:chOff x="3817279" y="1497011"/>
                  <a:chExt cx="442069" cy="4323829"/>
                </a:xfrm>
              </p:grpSpPr>
              <p:sp>
                <p:nvSpPr>
                  <p:cNvPr id="2289" name="Rektangel 2288">
                    <a:extLst>
                      <a:ext uri="{FF2B5EF4-FFF2-40B4-BE49-F238E27FC236}">
                        <a16:creationId xmlns:a16="http://schemas.microsoft.com/office/drawing/2014/main" id="{ACDFB664-49DD-FD9A-5507-88C69AE6DAF3}"/>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0" name="Rektangel 2289">
                    <a:extLst>
                      <a:ext uri="{FF2B5EF4-FFF2-40B4-BE49-F238E27FC236}">
                        <a16:creationId xmlns:a16="http://schemas.microsoft.com/office/drawing/2014/main" id="{C2CA23CD-5D59-25F2-58EE-AE318587AB47}"/>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1" name="Rektangel 2290">
                    <a:extLst>
                      <a:ext uri="{FF2B5EF4-FFF2-40B4-BE49-F238E27FC236}">
                        <a16:creationId xmlns:a16="http://schemas.microsoft.com/office/drawing/2014/main" id="{5A4A43D0-0CEB-9385-9E8E-CAD0522B157B}"/>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2" name="Rektangel 2291">
                    <a:extLst>
                      <a:ext uri="{FF2B5EF4-FFF2-40B4-BE49-F238E27FC236}">
                        <a16:creationId xmlns:a16="http://schemas.microsoft.com/office/drawing/2014/main" id="{653FFB17-95F3-74D8-6E9F-CBED44C4D368}"/>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3" name="Rektangel 2292">
                    <a:extLst>
                      <a:ext uri="{FF2B5EF4-FFF2-40B4-BE49-F238E27FC236}">
                        <a16:creationId xmlns:a16="http://schemas.microsoft.com/office/drawing/2014/main" id="{90B2877A-C5B3-3691-EBCD-C7795FE45786}"/>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4" name="Rektangel 2293">
                    <a:extLst>
                      <a:ext uri="{FF2B5EF4-FFF2-40B4-BE49-F238E27FC236}">
                        <a16:creationId xmlns:a16="http://schemas.microsoft.com/office/drawing/2014/main" id="{864AE164-9042-A376-1987-B59C95D367D2}"/>
                      </a:ext>
                    </a:extLst>
                  </p:cNvPr>
                  <p:cNvSpPr>
                    <a:spLocks noChangeAspect="1"/>
                  </p:cNvSpPr>
                  <p:nvPr/>
                </p:nvSpPr>
                <p:spPr>
                  <a:xfrm>
                    <a:off x="3819516" y="365976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5" name="Rektangel 2294">
                    <a:extLst>
                      <a:ext uri="{FF2B5EF4-FFF2-40B4-BE49-F238E27FC236}">
                        <a16:creationId xmlns:a16="http://schemas.microsoft.com/office/drawing/2014/main" id="{85D3B7BC-9AA3-9596-1828-A284A8700BDF}"/>
                      </a:ext>
                    </a:extLst>
                  </p:cNvPr>
                  <p:cNvSpPr>
                    <a:spLocks noChangeAspect="1"/>
                  </p:cNvSpPr>
                  <p:nvPr/>
                </p:nvSpPr>
                <p:spPr>
                  <a:xfrm>
                    <a:off x="3820633" y="409119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6" name="Rektangel 2295">
                    <a:extLst>
                      <a:ext uri="{FF2B5EF4-FFF2-40B4-BE49-F238E27FC236}">
                        <a16:creationId xmlns:a16="http://schemas.microsoft.com/office/drawing/2014/main" id="{17819B8F-B6ED-D3B2-A93C-8A82E1F43C6F}"/>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7" name="Rektangel 2296">
                    <a:extLst>
                      <a:ext uri="{FF2B5EF4-FFF2-40B4-BE49-F238E27FC236}">
                        <a16:creationId xmlns:a16="http://schemas.microsoft.com/office/drawing/2014/main" id="{1F882244-3050-5E9F-01A8-DFDB74135B76}"/>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8" name="Rektangel 2297">
                    <a:extLst>
                      <a:ext uri="{FF2B5EF4-FFF2-40B4-BE49-F238E27FC236}">
                        <a16:creationId xmlns:a16="http://schemas.microsoft.com/office/drawing/2014/main" id="{3A77C035-CA17-07B6-02C7-8E741CC133E9}"/>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88" name="Rektangel 2287">
                  <a:extLst>
                    <a:ext uri="{FF2B5EF4-FFF2-40B4-BE49-F238E27FC236}">
                      <a16:creationId xmlns:a16="http://schemas.microsoft.com/office/drawing/2014/main" id="{F69185C5-3D3E-B6DA-0263-DC4A68055515}"/>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4" name="Gruppe 1823">
                <a:extLst>
                  <a:ext uri="{FF2B5EF4-FFF2-40B4-BE49-F238E27FC236}">
                    <a16:creationId xmlns:a16="http://schemas.microsoft.com/office/drawing/2014/main" id="{BC76817B-F6AF-9E90-99DB-3434572D3EDD}"/>
                  </a:ext>
                </a:extLst>
              </p:cNvPr>
              <p:cNvGrpSpPr/>
              <p:nvPr/>
            </p:nvGrpSpPr>
            <p:grpSpPr>
              <a:xfrm>
                <a:off x="-82727" y="1504857"/>
                <a:ext cx="444157" cy="4758064"/>
                <a:chOff x="5753799" y="1637080"/>
                <a:chExt cx="444157" cy="4758064"/>
              </a:xfrm>
            </p:grpSpPr>
            <p:grpSp>
              <p:nvGrpSpPr>
                <p:cNvPr id="2275" name="Gruppe 2274">
                  <a:extLst>
                    <a:ext uri="{FF2B5EF4-FFF2-40B4-BE49-F238E27FC236}">
                      <a16:creationId xmlns:a16="http://schemas.microsoft.com/office/drawing/2014/main" id="{4527EBA2-40E4-82C0-FF07-68BBC121BEED}"/>
                    </a:ext>
                  </a:extLst>
                </p:cNvPr>
                <p:cNvGrpSpPr/>
                <p:nvPr/>
              </p:nvGrpSpPr>
              <p:grpSpPr>
                <a:xfrm>
                  <a:off x="5753799" y="1637080"/>
                  <a:ext cx="442069" cy="4323829"/>
                  <a:chOff x="3817279" y="1497011"/>
                  <a:chExt cx="442069" cy="4323829"/>
                </a:xfrm>
              </p:grpSpPr>
              <p:sp>
                <p:nvSpPr>
                  <p:cNvPr id="2277" name="Rektangel 2276">
                    <a:extLst>
                      <a:ext uri="{FF2B5EF4-FFF2-40B4-BE49-F238E27FC236}">
                        <a16:creationId xmlns:a16="http://schemas.microsoft.com/office/drawing/2014/main" id="{1288DF9A-F772-96A9-F0ED-8C0B0415EBB3}"/>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8" name="Rektangel 2277">
                    <a:extLst>
                      <a:ext uri="{FF2B5EF4-FFF2-40B4-BE49-F238E27FC236}">
                        <a16:creationId xmlns:a16="http://schemas.microsoft.com/office/drawing/2014/main" id="{FC9CDF3D-9CBB-0D2C-3B0E-25AB589FD813}"/>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9" name="Rektangel 2278">
                    <a:extLst>
                      <a:ext uri="{FF2B5EF4-FFF2-40B4-BE49-F238E27FC236}">
                        <a16:creationId xmlns:a16="http://schemas.microsoft.com/office/drawing/2014/main" id="{54DFE7EE-DFF1-84A1-8C0E-9812773F1887}"/>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0" name="Rektangel 2279">
                    <a:extLst>
                      <a:ext uri="{FF2B5EF4-FFF2-40B4-BE49-F238E27FC236}">
                        <a16:creationId xmlns:a16="http://schemas.microsoft.com/office/drawing/2014/main" id="{377906E4-DE27-5589-9A76-1A78A1C0590A}"/>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1" name="Rektangel 2280">
                    <a:extLst>
                      <a:ext uri="{FF2B5EF4-FFF2-40B4-BE49-F238E27FC236}">
                        <a16:creationId xmlns:a16="http://schemas.microsoft.com/office/drawing/2014/main" id="{6608C1EB-8E1E-90B3-9A88-C89211EB4C2F}"/>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2" name="Rektangel 2281">
                    <a:extLst>
                      <a:ext uri="{FF2B5EF4-FFF2-40B4-BE49-F238E27FC236}">
                        <a16:creationId xmlns:a16="http://schemas.microsoft.com/office/drawing/2014/main" id="{46DA152D-41F0-CE02-6888-AD4970EEFBC4}"/>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3" name="Rektangel 2282">
                    <a:extLst>
                      <a:ext uri="{FF2B5EF4-FFF2-40B4-BE49-F238E27FC236}">
                        <a16:creationId xmlns:a16="http://schemas.microsoft.com/office/drawing/2014/main" id="{3A5B9889-AE1B-A439-D8EC-7BBABD78EE5C}"/>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4" name="Rektangel 2283">
                    <a:extLst>
                      <a:ext uri="{FF2B5EF4-FFF2-40B4-BE49-F238E27FC236}">
                        <a16:creationId xmlns:a16="http://schemas.microsoft.com/office/drawing/2014/main" id="{A585665B-1882-7BDF-F393-8BCFE1A8BAEE}"/>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5" name="Rektangel 2284">
                    <a:extLst>
                      <a:ext uri="{FF2B5EF4-FFF2-40B4-BE49-F238E27FC236}">
                        <a16:creationId xmlns:a16="http://schemas.microsoft.com/office/drawing/2014/main" id="{B14703A7-52D9-27F1-EAE0-6B0E8614ACFB}"/>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6" name="Rektangel 2285">
                    <a:extLst>
                      <a:ext uri="{FF2B5EF4-FFF2-40B4-BE49-F238E27FC236}">
                        <a16:creationId xmlns:a16="http://schemas.microsoft.com/office/drawing/2014/main" id="{7EEF4DC5-A57C-62CA-0481-3592E16C3550}"/>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76" name="Rektangel 2275">
                  <a:extLst>
                    <a:ext uri="{FF2B5EF4-FFF2-40B4-BE49-F238E27FC236}">
                      <a16:creationId xmlns:a16="http://schemas.microsoft.com/office/drawing/2014/main" id="{AF7EC117-370D-32DF-7F4A-C5F513B1695F}"/>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5" name="Gruppe 1824">
                <a:extLst>
                  <a:ext uri="{FF2B5EF4-FFF2-40B4-BE49-F238E27FC236}">
                    <a16:creationId xmlns:a16="http://schemas.microsoft.com/office/drawing/2014/main" id="{D3587B0D-E430-1611-200D-3CA03C257001}"/>
                  </a:ext>
                </a:extLst>
              </p:cNvPr>
              <p:cNvGrpSpPr/>
              <p:nvPr/>
            </p:nvGrpSpPr>
            <p:grpSpPr>
              <a:xfrm>
                <a:off x="4625198" y="1031927"/>
                <a:ext cx="641389" cy="5216305"/>
                <a:chOff x="2892468" y="1032983"/>
                <a:chExt cx="641389" cy="5216305"/>
              </a:xfrm>
            </p:grpSpPr>
            <p:grpSp>
              <p:nvGrpSpPr>
                <p:cNvPr id="2238" name="Gruppe 2237">
                  <a:extLst>
                    <a:ext uri="{FF2B5EF4-FFF2-40B4-BE49-F238E27FC236}">
                      <a16:creationId xmlns:a16="http://schemas.microsoft.com/office/drawing/2014/main" id="{A3410188-D5B2-9807-4283-D0A33B4EF576}"/>
                    </a:ext>
                  </a:extLst>
                </p:cNvPr>
                <p:cNvGrpSpPr/>
                <p:nvPr/>
              </p:nvGrpSpPr>
              <p:grpSpPr>
                <a:xfrm>
                  <a:off x="2892468" y="1032983"/>
                  <a:ext cx="641389" cy="5216305"/>
                  <a:chOff x="3475384" y="1188399"/>
                  <a:chExt cx="641389" cy="5216305"/>
                </a:xfrm>
              </p:grpSpPr>
              <p:sp>
                <p:nvSpPr>
                  <p:cNvPr id="2242" name="Tekstfelt 2241">
                    <a:extLst>
                      <a:ext uri="{FF2B5EF4-FFF2-40B4-BE49-F238E27FC236}">
                        <a16:creationId xmlns:a16="http://schemas.microsoft.com/office/drawing/2014/main" id="{6F70C2F2-8F1D-C8B3-42CC-D7919FA36952}"/>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43" name="Tekstfelt 2242">
                    <a:extLst>
                      <a:ext uri="{FF2B5EF4-FFF2-40B4-BE49-F238E27FC236}">
                        <a16:creationId xmlns:a16="http://schemas.microsoft.com/office/drawing/2014/main" id="{9FEABAB7-31D3-15EE-5F63-50D55F3763E7}"/>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44" name="Tekstfelt 2243">
                    <a:extLst>
                      <a:ext uri="{FF2B5EF4-FFF2-40B4-BE49-F238E27FC236}">
                        <a16:creationId xmlns:a16="http://schemas.microsoft.com/office/drawing/2014/main" id="{23D3B7B2-523E-A6BC-9BCD-0D74AE625F42}"/>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45" name="Tekstfelt 2244">
                    <a:extLst>
                      <a:ext uri="{FF2B5EF4-FFF2-40B4-BE49-F238E27FC236}">
                        <a16:creationId xmlns:a16="http://schemas.microsoft.com/office/drawing/2014/main" id="{32F4E976-89F5-D996-9A24-905776317A28}"/>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46" name="Tekstfelt 2245">
                    <a:extLst>
                      <a:ext uri="{FF2B5EF4-FFF2-40B4-BE49-F238E27FC236}">
                        <a16:creationId xmlns:a16="http://schemas.microsoft.com/office/drawing/2014/main" id="{FE65FDB2-5BE7-1584-06F0-30963EAEA9EB}"/>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47" name="Tekstfelt 2246">
                    <a:extLst>
                      <a:ext uri="{FF2B5EF4-FFF2-40B4-BE49-F238E27FC236}">
                        <a16:creationId xmlns:a16="http://schemas.microsoft.com/office/drawing/2014/main" id="{D42D064D-7DCA-EBB1-DBB7-5D1F1E4D2FA0}"/>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48" name="Tekstfelt 2247">
                    <a:extLst>
                      <a:ext uri="{FF2B5EF4-FFF2-40B4-BE49-F238E27FC236}">
                        <a16:creationId xmlns:a16="http://schemas.microsoft.com/office/drawing/2014/main" id="{7E02EB7C-3E27-440B-4894-975AA7A4FAD4}"/>
                      </a:ext>
                    </a:extLst>
                  </p:cNvPr>
                  <p:cNvSpPr txBox="1"/>
                  <p:nvPr/>
                </p:nvSpPr>
                <p:spPr>
                  <a:xfrm>
                    <a:off x="3525031"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49" name="Tekstfelt 2248">
                    <a:extLst>
                      <a:ext uri="{FF2B5EF4-FFF2-40B4-BE49-F238E27FC236}">
                        <a16:creationId xmlns:a16="http://schemas.microsoft.com/office/drawing/2014/main" id="{EFEB7C8D-7AFF-4302-4B12-8E8E9449A9FE}"/>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50" name="Tekstfelt 2249">
                    <a:extLst>
                      <a:ext uri="{FF2B5EF4-FFF2-40B4-BE49-F238E27FC236}">
                        <a16:creationId xmlns:a16="http://schemas.microsoft.com/office/drawing/2014/main" id="{23241776-65E6-ACF3-A3ED-B2150343B92C}"/>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51" name="Tekstfelt 2250">
                    <a:extLst>
                      <a:ext uri="{FF2B5EF4-FFF2-40B4-BE49-F238E27FC236}">
                        <a16:creationId xmlns:a16="http://schemas.microsoft.com/office/drawing/2014/main" id="{74DED5B4-B9B9-20CD-7A26-9F1C2294AF9C}"/>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52" name="Tekstfelt 2251">
                    <a:extLst>
                      <a:ext uri="{FF2B5EF4-FFF2-40B4-BE49-F238E27FC236}">
                        <a16:creationId xmlns:a16="http://schemas.microsoft.com/office/drawing/2014/main" id="{01343CCE-DB61-90D2-9205-1391F4DB49D5}"/>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53" name="Tekstfelt 2252">
                    <a:extLst>
                      <a:ext uri="{FF2B5EF4-FFF2-40B4-BE49-F238E27FC236}">
                        <a16:creationId xmlns:a16="http://schemas.microsoft.com/office/drawing/2014/main" id="{0CD3BD7A-B60A-FEEA-0861-B47CE5C58EDA}"/>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54" name="Tekstfelt 2253">
                    <a:extLst>
                      <a:ext uri="{FF2B5EF4-FFF2-40B4-BE49-F238E27FC236}">
                        <a16:creationId xmlns:a16="http://schemas.microsoft.com/office/drawing/2014/main" id="{B72478A2-EBE8-9966-7132-A685A451DA44}"/>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55" name="Tekstfelt 2254">
                    <a:extLst>
                      <a:ext uri="{FF2B5EF4-FFF2-40B4-BE49-F238E27FC236}">
                        <a16:creationId xmlns:a16="http://schemas.microsoft.com/office/drawing/2014/main" id="{17C26E2C-CC1D-B7AB-8B22-8E988E0D1E1F}"/>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56" name="Tekstfelt 2255">
                    <a:extLst>
                      <a:ext uri="{FF2B5EF4-FFF2-40B4-BE49-F238E27FC236}">
                        <a16:creationId xmlns:a16="http://schemas.microsoft.com/office/drawing/2014/main" id="{008C28F1-B1DA-87BE-74CE-ADACF27210B6}"/>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57" name="Tekstfelt 2256">
                    <a:extLst>
                      <a:ext uri="{FF2B5EF4-FFF2-40B4-BE49-F238E27FC236}">
                        <a16:creationId xmlns:a16="http://schemas.microsoft.com/office/drawing/2014/main" id="{EA15438B-1AF7-7F0F-0A32-FDAB90341314}"/>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58" name="Tekstfelt 2257">
                    <a:extLst>
                      <a:ext uri="{FF2B5EF4-FFF2-40B4-BE49-F238E27FC236}">
                        <a16:creationId xmlns:a16="http://schemas.microsoft.com/office/drawing/2014/main" id="{8A639D34-0369-E064-D5A6-9E5A870628C2}"/>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59" name="Tekstfelt 2258">
                    <a:extLst>
                      <a:ext uri="{FF2B5EF4-FFF2-40B4-BE49-F238E27FC236}">
                        <a16:creationId xmlns:a16="http://schemas.microsoft.com/office/drawing/2014/main" id="{B250EC9D-DF5F-50AD-669D-62A9A7359C44}"/>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60" name="Tekstfelt 2259">
                    <a:extLst>
                      <a:ext uri="{FF2B5EF4-FFF2-40B4-BE49-F238E27FC236}">
                        <a16:creationId xmlns:a16="http://schemas.microsoft.com/office/drawing/2014/main" id="{28493292-452F-AB7D-D315-CB6C04370564}"/>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61" name="Tekstfelt 2260">
                    <a:extLst>
                      <a:ext uri="{FF2B5EF4-FFF2-40B4-BE49-F238E27FC236}">
                        <a16:creationId xmlns:a16="http://schemas.microsoft.com/office/drawing/2014/main" id="{B3F12498-6D3B-E9DA-EBBA-899E506F1248}"/>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62" name="Tekstfelt 2261">
                    <a:extLst>
                      <a:ext uri="{FF2B5EF4-FFF2-40B4-BE49-F238E27FC236}">
                        <a16:creationId xmlns:a16="http://schemas.microsoft.com/office/drawing/2014/main" id="{895A139B-BEE4-8A65-074F-4C29914744F5}"/>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63" name="Tekstfelt 2262">
                    <a:extLst>
                      <a:ext uri="{FF2B5EF4-FFF2-40B4-BE49-F238E27FC236}">
                        <a16:creationId xmlns:a16="http://schemas.microsoft.com/office/drawing/2014/main" id="{B49D0934-FDBF-E8B6-CB6F-9063402FBFAB}"/>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64" name="Tekstfelt 2263">
                    <a:extLst>
                      <a:ext uri="{FF2B5EF4-FFF2-40B4-BE49-F238E27FC236}">
                        <a16:creationId xmlns:a16="http://schemas.microsoft.com/office/drawing/2014/main" id="{1B2609EC-8E69-02D0-CF7C-5C15E434DA41}"/>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65" name="Tekstfelt 2264">
                    <a:extLst>
                      <a:ext uri="{FF2B5EF4-FFF2-40B4-BE49-F238E27FC236}">
                        <a16:creationId xmlns:a16="http://schemas.microsoft.com/office/drawing/2014/main" id="{42DBB23E-6CEC-6AA6-BB7A-18FF202694FD}"/>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66" name="Tekstfelt 2265">
                    <a:extLst>
                      <a:ext uri="{FF2B5EF4-FFF2-40B4-BE49-F238E27FC236}">
                        <a16:creationId xmlns:a16="http://schemas.microsoft.com/office/drawing/2014/main" id="{CC4E83AF-0BD2-E081-9F88-7119D55CD849}"/>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67" name="Tekstfelt 2266">
                    <a:extLst>
                      <a:ext uri="{FF2B5EF4-FFF2-40B4-BE49-F238E27FC236}">
                        <a16:creationId xmlns:a16="http://schemas.microsoft.com/office/drawing/2014/main" id="{7B9A368E-A697-903D-C5E8-3BE7542412C6}"/>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68" name="Tekstfelt 2267">
                    <a:extLst>
                      <a:ext uri="{FF2B5EF4-FFF2-40B4-BE49-F238E27FC236}">
                        <a16:creationId xmlns:a16="http://schemas.microsoft.com/office/drawing/2014/main" id="{FF69FF00-5C08-31A6-4369-A92586212B82}"/>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69" name="Tekstfelt 2268">
                    <a:extLst>
                      <a:ext uri="{FF2B5EF4-FFF2-40B4-BE49-F238E27FC236}">
                        <a16:creationId xmlns:a16="http://schemas.microsoft.com/office/drawing/2014/main" id="{5DE5A309-C022-5109-58BC-4093B654C7F0}"/>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70" name="Tekstfelt 2269">
                    <a:extLst>
                      <a:ext uri="{FF2B5EF4-FFF2-40B4-BE49-F238E27FC236}">
                        <a16:creationId xmlns:a16="http://schemas.microsoft.com/office/drawing/2014/main" id="{0CE82A8A-88D7-317A-4F9B-28E7DF40FFCD}"/>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71" name="Tekstfelt 2270">
                    <a:extLst>
                      <a:ext uri="{FF2B5EF4-FFF2-40B4-BE49-F238E27FC236}">
                        <a16:creationId xmlns:a16="http://schemas.microsoft.com/office/drawing/2014/main" id="{40EAB732-4131-C73A-96FA-D7ADB8DFF372}"/>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72" name="Tekstfelt 2271">
                    <a:extLst>
                      <a:ext uri="{FF2B5EF4-FFF2-40B4-BE49-F238E27FC236}">
                        <a16:creationId xmlns:a16="http://schemas.microsoft.com/office/drawing/2014/main" id="{4E32FB85-C085-2C87-F6E5-98488C3E3B05}"/>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73" name="Tekstfelt 2272">
                    <a:extLst>
                      <a:ext uri="{FF2B5EF4-FFF2-40B4-BE49-F238E27FC236}">
                        <a16:creationId xmlns:a16="http://schemas.microsoft.com/office/drawing/2014/main" id="{05156C75-D9ED-4805-995E-D8CAB82C1C12}"/>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74" name="Tekstfelt 2273">
                    <a:extLst>
                      <a:ext uri="{FF2B5EF4-FFF2-40B4-BE49-F238E27FC236}">
                        <a16:creationId xmlns:a16="http://schemas.microsoft.com/office/drawing/2014/main" id="{4147ED59-583C-C94E-ABB7-2B17C23AF452}"/>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39" name="Tekstfelt 2238">
                  <a:extLst>
                    <a:ext uri="{FF2B5EF4-FFF2-40B4-BE49-F238E27FC236}">
                      <a16:creationId xmlns:a16="http://schemas.microsoft.com/office/drawing/2014/main" id="{035B9E82-D1BF-0B54-E218-27BB1CC7DA29}"/>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40" name="Tekstfelt 2239">
                  <a:extLst>
                    <a:ext uri="{FF2B5EF4-FFF2-40B4-BE49-F238E27FC236}">
                      <a16:creationId xmlns:a16="http://schemas.microsoft.com/office/drawing/2014/main" id="{EF10EB83-E2F3-A9F0-72DF-C361A971692B}"/>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41" name="Tekstfelt 2240">
                  <a:extLst>
                    <a:ext uri="{FF2B5EF4-FFF2-40B4-BE49-F238E27FC236}">
                      <a16:creationId xmlns:a16="http://schemas.microsoft.com/office/drawing/2014/main" id="{AFB3FABA-7451-5575-DFC2-2F8EDCEE0FFB}"/>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6" name="Gruppe 1825">
                <a:extLst>
                  <a:ext uri="{FF2B5EF4-FFF2-40B4-BE49-F238E27FC236}">
                    <a16:creationId xmlns:a16="http://schemas.microsoft.com/office/drawing/2014/main" id="{23D070DE-87B5-95B8-9E17-8951DD21DC8D}"/>
                  </a:ext>
                </a:extLst>
              </p:cNvPr>
              <p:cNvGrpSpPr/>
              <p:nvPr/>
            </p:nvGrpSpPr>
            <p:grpSpPr>
              <a:xfrm>
                <a:off x="5052945" y="1040538"/>
                <a:ext cx="641389" cy="5216305"/>
                <a:chOff x="2892468" y="1032983"/>
                <a:chExt cx="641389" cy="5216305"/>
              </a:xfrm>
            </p:grpSpPr>
            <p:grpSp>
              <p:nvGrpSpPr>
                <p:cNvPr id="2201" name="Gruppe 2200">
                  <a:extLst>
                    <a:ext uri="{FF2B5EF4-FFF2-40B4-BE49-F238E27FC236}">
                      <a16:creationId xmlns:a16="http://schemas.microsoft.com/office/drawing/2014/main" id="{A080B8EE-24DA-52CA-AC06-30C5BCD2E7C6}"/>
                    </a:ext>
                  </a:extLst>
                </p:cNvPr>
                <p:cNvGrpSpPr/>
                <p:nvPr/>
              </p:nvGrpSpPr>
              <p:grpSpPr>
                <a:xfrm>
                  <a:off x="2892468" y="1032983"/>
                  <a:ext cx="641389" cy="5216305"/>
                  <a:chOff x="3475384" y="1188399"/>
                  <a:chExt cx="641389" cy="5216305"/>
                </a:xfrm>
              </p:grpSpPr>
              <p:sp>
                <p:nvSpPr>
                  <p:cNvPr id="2205" name="Tekstfelt 2204">
                    <a:extLst>
                      <a:ext uri="{FF2B5EF4-FFF2-40B4-BE49-F238E27FC236}">
                        <a16:creationId xmlns:a16="http://schemas.microsoft.com/office/drawing/2014/main" id="{A9CE5116-FD75-B675-C57A-2DF8206A38AD}"/>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06" name="Tekstfelt 2205">
                    <a:extLst>
                      <a:ext uri="{FF2B5EF4-FFF2-40B4-BE49-F238E27FC236}">
                        <a16:creationId xmlns:a16="http://schemas.microsoft.com/office/drawing/2014/main" id="{93C91B24-8E22-FE4F-E8EA-E01909153BED}"/>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07" name="Tekstfelt 2206">
                    <a:extLst>
                      <a:ext uri="{FF2B5EF4-FFF2-40B4-BE49-F238E27FC236}">
                        <a16:creationId xmlns:a16="http://schemas.microsoft.com/office/drawing/2014/main" id="{B5A3C884-2781-5781-AA07-C2C6AA518227}"/>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08" name="Tekstfelt 2207">
                    <a:extLst>
                      <a:ext uri="{FF2B5EF4-FFF2-40B4-BE49-F238E27FC236}">
                        <a16:creationId xmlns:a16="http://schemas.microsoft.com/office/drawing/2014/main" id="{44CCAB68-47AA-57F1-BC42-8197AF550D7C}"/>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09" name="Tekstfelt 2208">
                    <a:extLst>
                      <a:ext uri="{FF2B5EF4-FFF2-40B4-BE49-F238E27FC236}">
                        <a16:creationId xmlns:a16="http://schemas.microsoft.com/office/drawing/2014/main" id="{3DE900C2-58FD-49A4-6C09-8C6595BA5685}"/>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10" name="Tekstfelt 2209">
                    <a:extLst>
                      <a:ext uri="{FF2B5EF4-FFF2-40B4-BE49-F238E27FC236}">
                        <a16:creationId xmlns:a16="http://schemas.microsoft.com/office/drawing/2014/main" id="{35FB4A6D-303A-0CDC-325D-E77490E2AE94}"/>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11" name="Tekstfelt 2210">
                    <a:extLst>
                      <a:ext uri="{FF2B5EF4-FFF2-40B4-BE49-F238E27FC236}">
                        <a16:creationId xmlns:a16="http://schemas.microsoft.com/office/drawing/2014/main" id="{1FFB879D-5C46-85BC-4EC0-FE63ED7CB7E5}"/>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12" name="Tekstfelt 2211">
                    <a:extLst>
                      <a:ext uri="{FF2B5EF4-FFF2-40B4-BE49-F238E27FC236}">
                        <a16:creationId xmlns:a16="http://schemas.microsoft.com/office/drawing/2014/main" id="{D8D19D3C-67FB-6FF3-2837-8511D3CFAFDE}"/>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13" name="Tekstfelt 2212">
                    <a:extLst>
                      <a:ext uri="{FF2B5EF4-FFF2-40B4-BE49-F238E27FC236}">
                        <a16:creationId xmlns:a16="http://schemas.microsoft.com/office/drawing/2014/main" id="{ED3D8499-76A5-671A-4FEC-69FDBB41A8EE}"/>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14" name="Tekstfelt 2213">
                    <a:extLst>
                      <a:ext uri="{FF2B5EF4-FFF2-40B4-BE49-F238E27FC236}">
                        <a16:creationId xmlns:a16="http://schemas.microsoft.com/office/drawing/2014/main" id="{27D576D7-D9A8-F0FC-B624-FAA45918332F}"/>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15" name="Tekstfelt 2214">
                    <a:extLst>
                      <a:ext uri="{FF2B5EF4-FFF2-40B4-BE49-F238E27FC236}">
                        <a16:creationId xmlns:a16="http://schemas.microsoft.com/office/drawing/2014/main" id="{A9DC41A0-0D19-01D0-ACED-4FA349B127A4}"/>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16" name="Tekstfelt 2215">
                    <a:extLst>
                      <a:ext uri="{FF2B5EF4-FFF2-40B4-BE49-F238E27FC236}">
                        <a16:creationId xmlns:a16="http://schemas.microsoft.com/office/drawing/2014/main" id="{58CF02E9-971E-B6C9-06C3-1BEC07B9F544}"/>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17" name="Tekstfelt 2216">
                    <a:extLst>
                      <a:ext uri="{FF2B5EF4-FFF2-40B4-BE49-F238E27FC236}">
                        <a16:creationId xmlns:a16="http://schemas.microsoft.com/office/drawing/2014/main" id="{E0F20026-7A6E-4828-F957-ED3A79CF6C58}"/>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18" name="Tekstfelt 2217">
                    <a:extLst>
                      <a:ext uri="{FF2B5EF4-FFF2-40B4-BE49-F238E27FC236}">
                        <a16:creationId xmlns:a16="http://schemas.microsoft.com/office/drawing/2014/main" id="{441B6419-E144-755C-859A-E64F1A5DC8E2}"/>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19" name="Tekstfelt 2218">
                    <a:extLst>
                      <a:ext uri="{FF2B5EF4-FFF2-40B4-BE49-F238E27FC236}">
                        <a16:creationId xmlns:a16="http://schemas.microsoft.com/office/drawing/2014/main" id="{1679F29B-538A-A4E9-E9F1-B7192E1C6EFD}"/>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20" name="Tekstfelt 2219">
                    <a:extLst>
                      <a:ext uri="{FF2B5EF4-FFF2-40B4-BE49-F238E27FC236}">
                        <a16:creationId xmlns:a16="http://schemas.microsoft.com/office/drawing/2014/main" id="{75F3E23E-7E2B-C151-1107-ABF01692206E}"/>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21" name="Tekstfelt 2220">
                    <a:extLst>
                      <a:ext uri="{FF2B5EF4-FFF2-40B4-BE49-F238E27FC236}">
                        <a16:creationId xmlns:a16="http://schemas.microsoft.com/office/drawing/2014/main" id="{9CB64AF2-DD56-5CB7-958F-1AF33D3D52A8}"/>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22" name="Tekstfelt 2221">
                    <a:extLst>
                      <a:ext uri="{FF2B5EF4-FFF2-40B4-BE49-F238E27FC236}">
                        <a16:creationId xmlns:a16="http://schemas.microsoft.com/office/drawing/2014/main" id="{1DDE5E2F-5CE1-EF71-FE26-758537EF3A6A}"/>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23" name="Tekstfelt 2222">
                    <a:extLst>
                      <a:ext uri="{FF2B5EF4-FFF2-40B4-BE49-F238E27FC236}">
                        <a16:creationId xmlns:a16="http://schemas.microsoft.com/office/drawing/2014/main" id="{13702F7B-2323-FF4C-15B1-7CE64D3ADB5F}"/>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24" name="Tekstfelt 2223">
                    <a:extLst>
                      <a:ext uri="{FF2B5EF4-FFF2-40B4-BE49-F238E27FC236}">
                        <a16:creationId xmlns:a16="http://schemas.microsoft.com/office/drawing/2014/main" id="{5BF640D7-D68D-1002-3117-A32EE27022D4}"/>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25" name="Tekstfelt 2224">
                    <a:extLst>
                      <a:ext uri="{FF2B5EF4-FFF2-40B4-BE49-F238E27FC236}">
                        <a16:creationId xmlns:a16="http://schemas.microsoft.com/office/drawing/2014/main" id="{8CC79D5E-9114-C0EF-2DE4-9A0D98C0ED02}"/>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26" name="Tekstfelt 2225">
                    <a:extLst>
                      <a:ext uri="{FF2B5EF4-FFF2-40B4-BE49-F238E27FC236}">
                        <a16:creationId xmlns:a16="http://schemas.microsoft.com/office/drawing/2014/main" id="{EC1A18F4-CB94-43D8-21D9-7040EA0AC7D9}"/>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27" name="Tekstfelt 2226">
                    <a:extLst>
                      <a:ext uri="{FF2B5EF4-FFF2-40B4-BE49-F238E27FC236}">
                        <a16:creationId xmlns:a16="http://schemas.microsoft.com/office/drawing/2014/main" id="{93FBEB11-0876-31F4-D63C-E2E19A53D623}"/>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28" name="Tekstfelt 2227">
                    <a:extLst>
                      <a:ext uri="{FF2B5EF4-FFF2-40B4-BE49-F238E27FC236}">
                        <a16:creationId xmlns:a16="http://schemas.microsoft.com/office/drawing/2014/main" id="{90DBEA3D-48D2-0E63-AD95-9754EDC69D28}"/>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29" name="Tekstfelt 2228">
                    <a:extLst>
                      <a:ext uri="{FF2B5EF4-FFF2-40B4-BE49-F238E27FC236}">
                        <a16:creationId xmlns:a16="http://schemas.microsoft.com/office/drawing/2014/main" id="{AFCC0673-2C05-D2A6-49CF-D2188742CA78}"/>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30" name="Tekstfelt 2229">
                    <a:extLst>
                      <a:ext uri="{FF2B5EF4-FFF2-40B4-BE49-F238E27FC236}">
                        <a16:creationId xmlns:a16="http://schemas.microsoft.com/office/drawing/2014/main" id="{032809F6-D27E-247B-C07D-F1E6C828D6CF}"/>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31" name="Tekstfelt 2230">
                    <a:extLst>
                      <a:ext uri="{FF2B5EF4-FFF2-40B4-BE49-F238E27FC236}">
                        <a16:creationId xmlns:a16="http://schemas.microsoft.com/office/drawing/2014/main" id="{FE103291-F3B9-5E82-22AA-02208C0135B1}"/>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32" name="Tekstfelt 2231">
                    <a:extLst>
                      <a:ext uri="{FF2B5EF4-FFF2-40B4-BE49-F238E27FC236}">
                        <a16:creationId xmlns:a16="http://schemas.microsoft.com/office/drawing/2014/main" id="{E8621C41-1B97-BFBC-B7F1-88BF42AFA2E2}"/>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33" name="Tekstfelt 2232">
                    <a:extLst>
                      <a:ext uri="{FF2B5EF4-FFF2-40B4-BE49-F238E27FC236}">
                        <a16:creationId xmlns:a16="http://schemas.microsoft.com/office/drawing/2014/main" id="{F5EC09C4-6126-906B-916A-7FB5AF7F578F}"/>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34" name="Tekstfelt 2233">
                    <a:extLst>
                      <a:ext uri="{FF2B5EF4-FFF2-40B4-BE49-F238E27FC236}">
                        <a16:creationId xmlns:a16="http://schemas.microsoft.com/office/drawing/2014/main" id="{50F2777E-16E8-DC6E-7F80-5EABE6AF7693}"/>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35" name="Tekstfelt 2234">
                    <a:extLst>
                      <a:ext uri="{FF2B5EF4-FFF2-40B4-BE49-F238E27FC236}">
                        <a16:creationId xmlns:a16="http://schemas.microsoft.com/office/drawing/2014/main" id="{9BDE762F-5616-AEA7-4D27-979DA65AD23F}"/>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36" name="Tekstfelt 2235">
                    <a:extLst>
                      <a:ext uri="{FF2B5EF4-FFF2-40B4-BE49-F238E27FC236}">
                        <a16:creationId xmlns:a16="http://schemas.microsoft.com/office/drawing/2014/main" id="{3F59C833-D764-3150-3823-62BFECAEE95C}"/>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37" name="Tekstfelt 2236">
                    <a:extLst>
                      <a:ext uri="{FF2B5EF4-FFF2-40B4-BE49-F238E27FC236}">
                        <a16:creationId xmlns:a16="http://schemas.microsoft.com/office/drawing/2014/main" id="{B23839B6-2342-021E-ACBD-12644F318198}"/>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02" name="Tekstfelt 2201">
                  <a:extLst>
                    <a:ext uri="{FF2B5EF4-FFF2-40B4-BE49-F238E27FC236}">
                      <a16:creationId xmlns:a16="http://schemas.microsoft.com/office/drawing/2014/main" id="{142BD7E7-28A0-372A-7191-1B6C0A686D2B}"/>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03" name="Tekstfelt 2202">
                  <a:extLst>
                    <a:ext uri="{FF2B5EF4-FFF2-40B4-BE49-F238E27FC236}">
                      <a16:creationId xmlns:a16="http://schemas.microsoft.com/office/drawing/2014/main" id="{C86BE662-B023-B083-8E36-4E4A92439BFC}"/>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04" name="Tekstfelt 2203">
                  <a:extLst>
                    <a:ext uri="{FF2B5EF4-FFF2-40B4-BE49-F238E27FC236}">
                      <a16:creationId xmlns:a16="http://schemas.microsoft.com/office/drawing/2014/main" id="{FD56841F-0941-F7B5-36DF-33E5AC7B05F3}"/>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7" name="Gruppe 1826">
                <a:extLst>
                  <a:ext uri="{FF2B5EF4-FFF2-40B4-BE49-F238E27FC236}">
                    <a16:creationId xmlns:a16="http://schemas.microsoft.com/office/drawing/2014/main" id="{84C92F79-BB9C-667D-2632-D053D44CBC1C}"/>
                  </a:ext>
                </a:extLst>
              </p:cNvPr>
              <p:cNvGrpSpPr/>
              <p:nvPr/>
            </p:nvGrpSpPr>
            <p:grpSpPr>
              <a:xfrm>
                <a:off x="3753314" y="1031887"/>
                <a:ext cx="641389" cy="5216305"/>
                <a:chOff x="2892468" y="1032983"/>
                <a:chExt cx="641389" cy="5216305"/>
              </a:xfrm>
            </p:grpSpPr>
            <p:grpSp>
              <p:nvGrpSpPr>
                <p:cNvPr id="2164" name="Gruppe 2163">
                  <a:extLst>
                    <a:ext uri="{FF2B5EF4-FFF2-40B4-BE49-F238E27FC236}">
                      <a16:creationId xmlns:a16="http://schemas.microsoft.com/office/drawing/2014/main" id="{AA58AF4B-7FB3-F54E-0816-EF275D1B1ABE}"/>
                    </a:ext>
                  </a:extLst>
                </p:cNvPr>
                <p:cNvGrpSpPr/>
                <p:nvPr/>
              </p:nvGrpSpPr>
              <p:grpSpPr>
                <a:xfrm>
                  <a:off x="2892468" y="1032983"/>
                  <a:ext cx="641389" cy="5216305"/>
                  <a:chOff x="3475384" y="1188399"/>
                  <a:chExt cx="641389" cy="5216305"/>
                </a:xfrm>
              </p:grpSpPr>
              <p:sp>
                <p:nvSpPr>
                  <p:cNvPr id="2168" name="Tekstfelt 2167">
                    <a:extLst>
                      <a:ext uri="{FF2B5EF4-FFF2-40B4-BE49-F238E27FC236}">
                        <a16:creationId xmlns:a16="http://schemas.microsoft.com/office/drawing/2014/main" id="{A0B9DBD9-F841-51FD-CA89-F34DA3C6650F}"/>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69" name="Tekstfelt 2168">
                    <a:extLst>
                      <a:ext uri="{FF2B5EF4-FFF2-40B4-BE49-F238E27FC236}">
                        <a16:creationId xmlns:a16="http://schemas.microsoft.com/office/drawing/2014/main" id="{FBA83659-6059-CB29-CE02-95E1B8A035EF}"/>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70" name="Tekstfelt 2169">
                    <a:extLst>
                      <a:ext uri="{FF2B5EF4-FFF2-40B4-BE49-F238E27FC236}">
                        <a16:creationId xmlns:a16="http://schemas.microsoft.com/office/drawing/2014/main" id="{41D3DB80-7D8E-F2BA-3467-BFB17C20D564}"/>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71" name="Tekstfelt 2170">
                    <a:extLst>
                      <a:ext uri="{FF2B5EF4-FFF2-40B4-BE49-F238E27FC236}">
                        <a16:creationId xmlns:a16="http://schemas.microsoft.com/office/drawing/2014/main" id="{EC502566-F903-DDC5-9993-395C3DB7C89A}"/>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72" name="Tekstfelt 2171">
                    <a:extLst>
                      <a:ext uri="{FF2B5EF4-FFF2-40B4-BE49-F238E27FC236}">
                        <a16:creationId xmlns:a16="http://schemas.microsoft.com/office/drawing/2014/main" id="{BCFE478A-F39B-12B6-AF42-1A39548EF59E}"/>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73" name="Tekstfelt 2172">
                    <a:extLst>
                      <a:ext uri="{FF2B5EF4-FFF2-40B4-BE49-F238E27FC236}">
                        <a16:creationId xmlns:a16="http://schemas.microsoft.com/office/drawing/2014/main" id="{E6BC0355-4646-FF1D-302D-88F3CC4F6E62}"/>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74" name="Tekstfelt 2173">
                    <a:extLst>
                      <a:ext uri="{FF2B5EF4-FFF2-40B4-BE49-F238E27FC236}">
                        <a16:creationId xmlns:a16="http://schemas.microsoft.com/office/drawing/2014/main" id="{22BBBAFD-7C8A-36EC-F4AA-F2151CD7D85E}"/>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75" name="Tekstfelt 2174">
                    <a:extLst>
                      <a:ext uri="{FF2B5EF4-FFF2-40B4-BE49-F238E27FC236}">
                        <a16:creationId xmlns:a16="http://schemas.microsoft.com/office/drawing/2014/main" id="{7648108F-CC11-A5BC-43E1-323F7A36FC25}"/>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76" name="Tekstfelt 2175">
                    <a:extLst>
                      <a:ext uri="{FF2B5EF4-FFF2-40B4-BE49-F238E27FC236}">
                        <a16:creationId xmlns:a16="http://schemas.microsoft.com/office/drawing/2014/main" id="{61B8F940-20C6-9617-35BB-608180923464}"/>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77" name="Tekstfelt 2176">
                    <a:extLst>
                      <a:ext uri="{FF2B5EF4-FFF2-40B4-BE49-F238E27FC236}">
                        <a16:creationId xmlns:a16="http://schemas.microsoft.com/office/drawing/2014/main" id="{BE6724F1-5FEE-135B-A3AE-15111EEAF7BF}"/>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78" name="Tekstfelt 2177">
                    <a:extLst>
                      <a:ext uri="{FF2B5EF4-FFF2-40B4-BE49-F238E27FC236}">
                        <a16:creationId xmlns:a16="http://schemas.microsoft.com/office/drawing/2014/main" id="{EB5CCDDD-BECC-51AA-AE81-8F4C0F381761}"/>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79" name="Tekstfelt 2178">
                    <a:extLst>
                      <a:ext uri="{FF2B5EF4-FFF2-40B4-BE49-F238E27FC236}">
                        <a16:creationId xmlns:a16="http://schemas.microsoft.com/office/drawing/2014/main" id="{ECB96A6F-1AA3-C65D-FBC0-9679DB493D0D}"/>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80" name="Tekstfelt 2179">
                    <a:extLst>
                      <a:ext uri="{FF2B5EF4-FFF2-40B4-BE49-F238E27FC236}">
                        <a16:creationId xmlns:a16="http://schemas.microsoft.com/office/drawing/2014/main" id="{283A3BAF-140A-FF7A-61D1-B5A8F7379236}"/>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81" name="Tekstfelt 2180">
                    <a:extLst>
                      <a:ext uri="{FF2B5EF4-FFF2-40B4-BE49-F238E27FC236}">
                        <a16:creationId xmlns:a16="http://schemas.microsoft.com/office/drawing/2014/main" id="{5421119F-2880-6755-70F8-12AFA4DB4111}"/>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82" name="Tekstfelt 2181">
                    <a:extLst>
                      <a:ext uri="{FF2B5EF4-FFF2-40B4-BE49-F238E27FC236}">
                        <a16:creationId xmlns:a16="http://schemas.microsoft.com/office/drawing/2014/main" id="{715401A1-4DE0-22CC-EE67-CA08566A0172}"/>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83" name="Tekstfelt 2182">
                    <a:extLst>
                      <a:ext uri="{FF2B5EF4-FFF2-40B4-BE49-F238E27FC236}">
                        <a16:creationId xmlns:a16="http://schemas.microsoft.com/office/drawing/2014/main" id="{F40C2AF6-3B6F-37B5-0262-5AC0C2F6E5E5}"/>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84" name="Tekstfelt 2183">
                    <a:extLst>
                      <a:ext uri="{FF2B5EF4-FFF2-40B4-BE49-F238E27FC236}">
                        <a16:creationId xmlns:a16="http://schemas.microsoft.com/office/drawing/2014/main" id="{2D9BAD34-DB08-6183-119A-AFF87F39D4C1}"/>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85" name="Tekstfelt 2184">
                    <a:extLst>
                      <a:ext uri="{FF2B5EF4-FFF2-40B4-BE49-F238E27FC236}">
                        <a16:creationId xmlns:a16="http://schemas.microsoft.com/office/drawing/2014/main" id="{89D23311-C069-8BEC-D24D-212D1DAEC689}"/>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86" name="Tekstfelt 2185">
                    <a:extLst>
                      <a:ext uri="{FF2B5EF4-FFF2-40B4-BE49-F238E27FC236}">
                        <a16:creationId xmlns:a16="http://schemas.microsoft.com/office/drawing/2014/main" id="{013F66F8-ABA8-626A-E9A9-9229462520CD}"/>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87" name="Tekstfelt 2186">
                    <a:extLst>
                      <a:ext uri="{FF2B5EF4-FFF2-40B4-BE49-F238E27FC236}">
                        <a16:creationId xmlns:a16="http://schemas.microsoft.com/office/drawing/2014/main" id="{898E01AB-100D-6C1A-19E8-D827AE9F1BD5}"/>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88" name="Tekstfelt 2187">
                    <a:extLst>
                      <a:ext uri="{FF2B5EF4-FFF2-40B4-BE49-F238E27FC236}">
                        <a16:creationId xmlns:a16="http://schemas.microsoft.com/office/drawing/2014/main" id="{93579045-B8D6-C324-5C25-BC75B41F14B4}"/>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89" name="Tekstfelt 2188">
                    <a:extLst>
                      <a:ext uri="{FF2B5EF4-FFF2-40B4-BE49-F238E27FC236}">
                        <a16:creationId xmlns:a16="http://schemas.microsoft.com/office/drawing/2014/main" id="{255B099B-DF82-E36B-E291-36C54F3C9EF9}"/>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90" name="Tekstfelt 2189">
                    <a:extLst>
                      <a:ext uri="{FF2B5EF4-FFF2-40B4-BE49-F238E27FC236}">
                        <a16:creationId xmlns:a16="http://schemas.microsoft.com/office/drawing/2014/main" id="{F19BB2FF-3F08-420C-C077-48A846D3844D}"/>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91" name="Tekstfelt 2190">
                    <a:extLst>
                      <a:ext uri="{FF2B5EF4-FFF2-40B4-BE49-F238E27FC236}">
                        <a16:creationId xmlns:a16="http://schemas.microsoft.com/office/drawing/2014/main" id="{1953095A-E4D9-8519-BAB2-9BEC220961EA}"/>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92" name="Tekstfelt 2191">
                    <a:extLst>
                      <a:ext uri="{FF2B5EF4-FFF2-40B4-BE49-F238E27FC236}">
                        <a16:creationId xmlns:a16="http://schemas.microsoft.com/office/drawing/2014/main" id="{7446D480-579F-C1FF-3C5C-F84613C779C5}"/>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93" name="Tekstfelt 2192">
                    <a:extLst>
                      <a:ext uri="{FF2B5EF4-FFF2-40B4-BE49-F238E27FC236}">
                        <a16:creationId xmlns:a16="http://schemas.microsoft.com/office/drawing/2014/main" id="{71B8E421-12CE-8E03-0496-9F260A1AAA34}"/>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94" name="Tekstfelt 2193">
                    <a:extLst>
                      <a:ext uri="{FF2B5EF4-FFF2-40B4-BE49-F238E27FC236}">
                        <a16:creationId xmlns:a16="http://schemas.microsoft.com/office/drawing/2014/main" id="{D67F30BC-A940-5321-06F0-069DEB2629FB}"/>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95" name="Tekstfelt 2194">
                    <a:extLst>
                      <a:ext uri="{FF2B5EF4-FFF2-40B4-BE49-F238E27FC236}">
                        <a16:creationId xmlns:a16="http://schemas.microsoft.com/office/drawing/2014/main" id="{B84EB14F-C905-35A5-0667-5681042DC1F6}"/>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96" name="Tekstfelt 2195">
                    <a:extLst>
                      <a:ext uri="{FF2B5EF4-FFF2-40B4-BE49-F238E27FC236}">
                        <a16:creationId xmlns:a16="http://schemas.microsoft.com/office/drawing/2014/main" id="{142D70F3-5941-E528-3915-1031F9FEB933}"/>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97" name="Tekstfelt 2196">
                    <a:extLst>
                      <a:ext uri="{FF2B5EF4-FFF2-40B4-BE49-F238E27FC236}">
                        <a16:creationId xmlns:a16="http://schemas.microsoft.com/office/drawing/2014/main" id="{BFB458CF-A42F-2117-5D6A-023E68BDD02E}"/>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98" name="Tekstfelt 2197">
                    <a:extLst>
                      <a:ext uri="{FF2B5EF4-FFF2-40B4-BE49-F238E27FC236}">
                        <a16:creationId xmlns:a16="http://schemas.microsoft.com/office/drawing/2014/main" id="{1EB49EBC-F3E8-FF9E-5D20-183175E8BCF0}"/>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99" name="Tekstfelt 2198">
                    <a:extLst>
                      <a:ext uri="{FF2B5EF4-FFF2-40B4-BE49-F238E27FC236}">
                        <a16:creationId xmlns:a16="http://schemas.microsoft.com/office/drawing/2014/main" id="{EF4F61CC-6356-7A11-73E5-9499AD34F03A}"/>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00" name="Tekstfelt 2199">
                    <a:extLst>
                      <a:ext uri="{FF2B5EF4-FFF2-40B4-BE49-F238E27FC236}">
                        <a16:creationId xmlns:a16="http://schemas.microsoft.com/office/drawing/2014/main" id="{2094F4B9-B3F4-8094-7DE1-E5FD579B5E35}"/>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65" name="Tekstfelt 2164">
                  <a:extLst>
                    <a:ext uri="{FF2B5EF4-FFF2-40B4-BE49-F238E27FC236}">
                      <a16:creationId xmlns:a16="http://schemas.microsoft.com/office/drawing/2014/main" id="{023334D3-6BF1-6704-E804-55EDC0554E69}"/>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66" name="Tekstfelt 2165">
                  <a:extLst>
                    <a:ext uri="{FF2B5EF4-FFF2-40B4-BE49-F238E27FC236}">
                      <a16:creationId xmlns:a16="http://schemas.microsoft.com/office/drawing/2014/main" id="{7B286B8C-88DB-EF5D-938A-A00EEACA09D5}"/>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67" name="Tekstfelt 2166">
                  <a:extLst>
                    <a:ext uri="{FF2B5EF4-FFF2-40B4-BE49-F238E27FC236}">
                      <a16:creationId xmlns:a16="http://schemas.microsoft.com/office/drawing/2014/main" id="{7646C7F5-854C-E384-5605-25DD18403292}"/>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8" name="Gruppe 1827">
                <a:extLst>
                  <a:ext uri="{FF2B5EF4-FFF2-40B4-BE49-F238E27FC236}">
                    <a16:creationId xmlns:a16="http://schemas.microsoft.com/office/drawing/2014/main" id="{95AE8178-87AA-FEF1-10A0-662ABBD5E831}"/>
                  </a:ext>
                </a:extLst>
              </p:cNvPr>
              <p:cNvGrpSpPr/>
              <p:nvPr/>
            </p:nvGrpSpPr>
            <p:grpSpPr>
              <a:xfrm>
                <a:off x="3326093" y="1035670"/>
                <a:ext cx="641389" cy="5216305"/>
                <a:chOff x="2892468" y="1032983"/>
                <a:chExt cx="641389" cy="5216305"/>
              </a:xfrm>
            </p:grpSpPr>
            <p:grpSp>
              <p:nvGrpSpPr>
                <p:cNvPr id="2127" name="Gruppe 2126">
                  <a:extLst>
                    <a:ext uri="{FF2B5EF4-FFF2-40B4-BE49-F238E27FC236}">
                      <a16:creationId xmlns:a16="http://schemas.microsoft.com/office/drawing/2014/main" id="{0A6C217C-87CC-D8BE-D9E4-9B0E833FA1F4}"/>
                    </a:ext>
                  </a:extLst>
                </p:cNvPr>
                <p:cNvGrpSpPr/>
                <p:nvPr/>
              </p:nvGrpSpPr>
              <p:grpSpPr>
                <a:xfrm>
                  <a:off x="2892468" y="1032983"/>
                  <a:ext cx="641389" cy="5216305"/>
                  <a:chOff x="3475384" y="1188399"/>
                  <a:chExt cx="641389" cy="5216305"/>
                </a:xfrm>
              </p:grpSpPr>
              <p:sp>
                <p:nvSpPr>
                  <p:cNvPr id="2131" name="Tekstfelt 2130">
                    <a:extLst>
                      <a:ext uri="{FF2B5EF4-FFF2-40B4-BE49-F238E27FC236}">
                        <a16:creationId xmlns:a16="http://schemas.microsoft.com/office/drawing/2014/main" id="{5F8190DF-9104-47DE-C2EC-570976A3C14E}"/>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32" name="Tekstfelt 2131">
                    <a:extLst>
                      <a:ext uri="{FF2B5EF4-FFF2-40B4-BE49-F238E27FC236}">
                        <a16:creationId xmlns:a16="http://schemas.microsoft.com/office/drawing/2014/main" id="{18E25A7E-1874-B5DB-9B0D-1A198862EB1C}"/>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33" name="Tekstfelt 2132">
                    <a:extLst>
                      <a:ext uri="{FF2B5EF4-FFF2-40B4-BE49-F238E27FC236}">
                        <a16:creationId xmlns:a16="http://schemas.microsoft.com/office/drawing/2014/main" id="{4DBB3EBF-6EFF-4B81-C8C6-85CDED167A29}"/>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34" name="Tekstfelt 2133">
                    <a:extLst>
                      <a:ext uri="{FF2B5EF4-FFF2-40B4-BE49-F238E27FC236}">
                        <a16:creationId xmlns:a16="http://schemas.microsoft.com/office/drawing/2014/main" id="{47E3ADE3-F998-3DF3-674A-CC04C596FCAE}"/>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35" name="Tekstfelt 2134">
                    <a:extLst>
                      <a:ext uri="{FF2B5EF4-FFF2-40B4-BE49-F238E27FC236}">
                        <a16:creationId xmlns:a16="http://schemas.microsoft.com/office/drawing/2014/main" id="{38015578-A40A-ECD1-37F4-875F8E9B3F19}"/>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36" name="Tekstfelt 2135">
                    <a:extLst>
                      <a:ext uri="{FF2B5EF4-FFF2-40B4-BE49-F238E27FC236}">
                        <a16:creationId xmlns:a16="http://schemas.microsoft.com/office/drawing/2014/main" id="{C4B623EA-4B08-D20E-71EB-19649A8F62BF}"/>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37" name="Tekstfelt 2136">
                    <a:extLst>
                      <a:ext uri="{FF2B5EF4-FFF2-40B4-BE49-F238E27FC236}">
                        <a16:creationId xmlns:a16="http://schemas.microsoft.com/office/drawing/2014/main" id="{AB75BE6F-F38F-1EF9-6224-0118AFCFBC22}"/>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38" name="Tekstfelt 2137">
                    <a:extLst>
                      <a:ext uri="{FF2B5EF4-FFF2-40B4-BE49-F238E27FC236}">
                        <a16:creationId xmlns:a16="http://schemas.microsoft.com/office/drawing/2014/main" id="{129403C6-D1EF-5AA5-745B-C2D97C4AAE5B}"/>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39" name="Tekstfelt 2138">
                    <a:extLst>
                      <a:ext uri="{FF2B5EF4-FFF2-40B4-BE49-F238E27FC236}">
                        <a16:creationId xmlns:a16="http://schemas.microsoft.com/office/drawing/2014/main" id="{BC69D71C-C8A4-CA3A-A53A-BD4E2AB2146A}"/>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40" name="Tekstfelt 2139">
                    <a:extLst>
                      <a:ext uri="{FF2B5EF4-FFF2-40B4-BE49-F238E27FC236}">
                        <a16:creationId xmlns:a16="http://schemas.microsoft.com/office/drawing/2014/main" id="{54A547F0-60A9-9F47-0F41-35C3DCCEDAD2}"/>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41" name="Tekstfelt 2140">
                    <a:extLst>
                      <a:ext uri="{FF2B5EF4-FFF2-40B4-BE49-F238E27FC236}">
                        <a16:creationId xmlns:a16="http://schemas.microsoft.com/office/drawing/2014/main" id="{2074CA60-4C6A-9F1A-2796-8AF2BE70DD0D}"/>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42" name="Tekstfelt 2141">
                    <a:extLst>
                      <a:ext uri="{FF2B5EF4-FFF2-40B4-BE49-F238E27FC236}">
                        <a16:creationId xmlns:a16="http://schemas.microsoft.com/office/drawing/2014/main" id="{A8F80B31-C301-7AFF-F8F9-5173571E4278}"/>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43" name="Tekstfelt 2142">
                    <a:extLst>
                      <a:ext uri="{FF2B5EF4-FFF2-40B4-BE49-F238E27FC236}">
                        <a16:creationId xmlns:a16="http://schemas.microsoft.com/office/drawing/2014/main" id="{7064F2FD-DBE6-408D-FD61-E51A78B52685}"/>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44" name="Tekstfelt 2143">
                    <a:extLst>
                      <a:ext uri="{FF2B5EF4-FFF2-40B4-BE49-F238E27FC236}">
                        <a16:creationId xmlns:a16="http://schemas.microsoft.com/office/drawing/2014/main" id="{7463A1F6-174E-FAAF-06BC-A72F3C600C4D}"/>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45" name="Tekstfelt 2144">
                    <a:extLst>
                      <a:ext uri="{FF2B5EF4-FFF2-40B4-BE49-F238E27FC236}">
                        <a16:creationId xmlns:a16="http://schemas.microsoft.com/office/drawing/2014/main" id="{32FFEC4B-8E34-E521-CA60-BBE948D87C05}"/>
                      </a:ext>
                    </a:extLst>
                  </p:cNvPr>
                  <p:cNvSpPr txBox="1"/>
                  <p:nvPr/>
                </p:nvSpPr>
                <p:spPr>
                  <a:xfrm>
                    <a:off x="35457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46" name="Tekstfelt 2145">
                    <a:extLst>
                      <a:ext uri="{FF2B5EF4-FFF2-40B4-BE49-F238E27FC236}">
                        <a16:creationId xmlns:a16="http://schemas.microsoft.com/office/drawing/2014/main" id="{E370DF2C-F782-C1DC-0600-39EA5A0D7FCB}"/>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47" name="Tekstfelt 2146">
                    <a:extLst>
                      <a:ext uri="{FF2B5EF4-FFF2-40B4-BE49-F238E27FC236}">
                        <a16:creationId xmlns:a16="http://schemas.microsoft.com/office/drawing/2014/main" id="{FDF6AAB2-080A-7CAF-F7A7-71E618184F98}"/>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48" name="Tekstfelt 2147">
                    <a:extLst>
                      <a:ext uri="{FF2B5EF4-FFF2-40B4-BE49-F238E27FC236}">
                        <a16:creationId xmlns:a16="http://schemas.microsoft.com/office/drawing/2014/main" id="{E70C0309-133C-F79E-A8E1-7BA7C638B80D}"/>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49" name="Tekstfelt 2148">
                    <a:extLst>
                      <a:ext uri="{FF2B5EF4-FFF2-40B4-BE49-F238E27FC236}">
                        <a16:creationId xmlns:a16="http://schemas.microsoft.com/office/drawing/2014/main" id="{C0F2334C-7782-A9C6-60A3-D6F9E2E12B2F}"/>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50" name="Tekstfelt 2149">
                    <a:extLst>
                      <a:ext uri="{FF2B5EF4-FFF2-40B4-BE49-F238E27FC236}">
                        <a16:creationId xmlns:a16="http://schemas.microsoft.com/office/drawing/2014/main" id="{DE643F25-AA16-8A63-4D40-5DA1F5A16910}"/>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51" name="Tekstfelt 2150">
                    <a:extLst>
                      <a:ext uri="{FF2B5EF4-FFF2-40B4-BE49-F238E27FC236}">
                        <a16:creationId xmlns:a16="http://schemas.microsoft.com/office/drawing/2014/main" id="{47438748-E42A-43CA-A0D5-9E29D5224A17}"/>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52" name="Tekstfelt 2151">
                    <a:extLst>
                      <a:ext uri="{FF2B5EF4-FFF2-40B4-BE49-F238E27FC236}">
                        <a16:creationId xmlns:a16="http://schemas.microsoft.com/office/drawing/2014/main" id="{562955CD-713B-5291-CF4F-4C0C461FD530}"/>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53" name="Tekstfelt 2152">
                    <a:extLst>
                      <a:ext uri="{FF2B5EF4-FFF2-40B4-BE49-F238E27FC236}">
                        <a16:creationId xmlns:a16="http://schemas.microsoft.com/office/drawing/2014/main" id="{77A35BEC-A52B-6FC1-5716-CB1358B0A9D0}"/>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54" name="Tekstfelt 2153">
                    <a:extLst>
                      <a:ext uri="{FF2B5EF4-FFF2-40B4-BE49-F238E27FC236}">
                        <a16:creationId xmlns:a16="http://schemas.microsoft.com/office/drawing/2014/main" id="{78EC74CF-7871-3BE9-4F2A-2A48AB1A9B9F}"/>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55" name="Tekstfelt 2154">
                    <a:extLst>
                      <a:ext uri="{FF2B5EF4-FFF2-40B4-BE49-F238E27FC236}">
                        <a16:creationId xmlns:a16="http://schemas.microsoft.com/office/drawing/2014/main" id="{2A43EA72-900F-C8D8-CD0E-F9798F39D406}"/>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56" name="Tekstfelt 2155">
                    <a:extLst>
                      <a:ext uri="{FF2B5EF4-FFF2-40B4-BE49-F238E27FC236}">
                        <a16:creationId xmlns:a16="http://schemas.microsoft.com/office/drawing/2014/main" id="{626B3CB3-4445-70AE-16A3-1C2477318063}"/>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57" name="Tekstfelt 2156">
                    <a:extLst>
                      <a:ext uri="{FF2B5EF4-FFF2-40B4-BE49-F238E27FC236}">
                        <a16:creationId xmlns:a16="http://schemas.microsoft.com/office/drawing/2014/main" id="{1423855D-6820-E82A-7199-501E8D912F10}"/>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58" name="Tekstfelt 2157">
                    <a:extLst>
                      <a:ext uri="{FF2B5EF4-FFF2-40B4-BE49-F238E27FC236}">
                        <a16:creationId xmlns:a16="http://schemas.microsoft.com/office/drawing/2014/main" id="{63AA2246-11E0-3AEA-6458-CB2FCFDD99F5}"/>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59" name="Tekstfelt 2158">
                    <a:extLst>
                      <a:ext uri="{FF2B5EF4-FFF2-40B4-BE49-F238E27FC236}">
                        <a16:creationId xmlns:a16="http://schemas.microsoft.com/office/drawing/2014/main" id="{9F51C7CD-563F-CB93-99E8-C824855FCE0F}"/>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60" name="Tekstfelt 2159">
                    <a:extLst>
                      <a:ext uri="{FF2B5EF4-FFF2-40B4-BE49-F238E27FC236}">
                        <a16:creationId xmlns:a16="http://schemas.microsoft.com/office/drawing/2014/main" id="{DFADD9CB-A49F-71CD-45BC-A0F5ED387931}"/>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61" name="Tekstfelt 2160">
                    <a:extLst>
                      <a:ext uri="{FF2B5EF4-FFF2-40B4-BE49-F238E27FC236}">
                        <a16:creationId xmlns:a16="http://schemas.microsoft.com/office/drawing/2014/main" id="{F7D19290-C7F6-9D37-706F-689405004B9B}"/>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62" name="Tekstfelt 2161">
                    <a:extLst>
                      <a:ext uri="{FF2B5EF4-FFF2-40B4-BE49-F238E27FC236}">
                        <a16:creationId xmlns:a16="http://schemas.microsoft.com/office/drawing/2014/main" id="{930F0D07-AEEF-1836-B7BF-559B3B8C0238}"/>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63" name="Tekstfelt 2162">
                    <a:extLst>
                      <a:ext uri="{FF2B5EF4-FFF2-40B4-BE49-F238E27FC236}">
                        <a16:creationId xmlns:a16="http://schemas.microsoft.com/office/drawing/2014/main" id="{2D0AC7C3-916D-958A-07B6-CFFE265CDDC9}"/>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28" name="Tekstfelt 2127">
                  <a:extLst>
                    <a:ext uri="{FF2B5EF4-FFF2-40B4-BE49-F238E27FC236}">
                      <a16:creationId xmlns:a16="http://schemas.microsoft.com/office/drawing/2014/main" id="{8FB864D5-74F8-08FF-B1C6-88C7D0CF2BC8}"/>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29" name="Tekstfelt 2128">
                  <a:extLst>
                    <a:ext uri="{FF2B5EF4-FFF2-40B4-BE49-F238E27FC236}">
                      <a16:creationId xmlns:a16="http://schemas.microsoft.com/office/drawing/2014/main" id="{B15C3AAD-5374-6944-7933-AEA142B51130}"/>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30" name="Tekstfelt 2129">
                  <a:extLst>
                    <a:ext uri="{FF2B5EF4-FFF2-40B4-BE49-F238E27FC236}">
                      <a16:creationId xmlns:a16="http://schemas.microsoft.com/office/drawing/2014/main" id="{C28062F6-A6E7-DD39-6226-89A1408E7C97}"/>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9" name="Gruppe 1828">
                <a:extLst>
                  <a:ext uri="{FF2B5EF4-FFF2-40B4-BE49-F238E27FC236}">
                    <a16:creationId xmlns:a16="http://schemas.microsoft.com/office/drawing/2014/main" id="{514C17B3-AE33-0264-E4A2-A2E8605C9155}"/>
                  </a:ext>
                </a:extLst>
              </p:cNvPr>
              <p:cNvGrpSpPr/>
              <p:nvPr/>
            </p:nvGrpSpPr>
            <p:grpSpPr>
              <a:xfrm>
                <a:off x="2893345" y="1029165"/>
                <a:ext cx="641389" cy="5216305"/>
                <a:chOff x="2892468" y="1032983"/>
                <a:chExt cx="641389" cy="5216305"/>
              </a:xfrm>
            </p:grpSpPr>
            <p:grpSp>
              <p:nvGrpSpPr>
                <p:cNvPr id="2090" name="Gruppe 2089">
                  <a:extLst>
                    <a:ext uri="{FF2B5EF4-FFF2-40B4-BE49-F238E27FC236}">
                      <a16:creationId xmlns:a16="http://schemas.microsoft.com/office/drawing/2014/main" id="{E2CF4C1A-CC44-C427-9EB7-D8BF8EB7504A}"/>
                    </a:ext>
                  </a:extLst>
                </p:cNvPr>
                <p:cNvGrpSpPr/>
                <p:nvPr/>
              </p:nvGrpSpPr>
              <p:grpSpPr>
                <a:xfrm>
                  <a:off x="2892468" y="1032983"/>
                  <a:ext cx="641389" cy="5216305"/>
                  <a:chOff x="3475384" y="1188399"/>
                  <a:chExt cx="641389" cy="5216305"/>
                </a:xfrm>
              </p:grpSpPr>
              <p:sp>
                <p:nvSpPr>
                  <p:cNvPr id="2094" name="Tekstfelt 2093">
                    <a:extLst>
                      <a:ext uri="{FF2B5EF4-FFF2-40B4-BE49-F238E27FC236}">
                        <a16:creationId xmlns:a16="http://schemas.microsoft.com/office/drawing/2014/main" id="{A0FE4CC2-D3B1-1B04-3E0E-1545786F047F}"/>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95" name="Tekstfelt 2094">
                    <a:extLst>
                      <a:ext uri="{FF2B5EF4-FFF2-40B4-BE49-F238E27FC236}">
                        <a16:creationId xmlns:a16="http://schemas.microsoft.com/office/drawing/2014/main" id="{5C98F62B-7F1C-58FC-B9E0-398BBF83475A}"/>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96" name="Tekstfelt 2095">
                    <a:extLst>
                      <a:ext uri="{FF2B5EF4-FFF2-40B4-BE49-F238E27FC236}">
                        <a16:creationId xmlns:a16="http://schemas.microsoft.com/office/drawing/2014/main" id="{5F2D3F90-297D-9411-5A08-380667D1FCDF}"/>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97" name="Tekstfelt 2096">
                    <a:extLst>
                      <a:ext uri="{FF2B5EF4-FFF2-40B4-BE49-F238E27FC236}">
                        <a16:creationId xmlns:a16="http://schemas.microsoft.com/office/drawing/2014/main" id="{2B4A8EBC-1E76-542F-0CD1-D0B84790ABD5}"/>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98" name="Tekstfelt 2097">
                    <a:extLst>
                      <a:ext uri="{FF2B5EF4-FFF2-40B4-BE49-F238E27FC236}">
                        <a16:creationId xmlns:a16="http://schemas.microsoft.com/office/drawing/2014/main" id="{E7E0AA32-FC09-10BD-7D70-B4C01C8EAD99}"/>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99" name="Tekstfelt 2098">
                    <a:extLst>
                      <a:ext uri="{FF2B5EF4-FFF2-40B4-BE49-F238E27FC236}">
                        <a16:creationId xmlns:a16="http://schemas.microsoft.com/office/drawing/2014/main" id="{4C72E6E4-EBF4-8548-5C3E-AFE2AC47F9B0}"/>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00" name="Tekstfelt 2099">
                    <a:extLst>
                      <a:ext uri="{FF2B5EF4-FFF2-40B4-BE49-F238E27FC236}">
                        <a16:creationId xmlns:a16="http://schemas.microsoft.com/office/drawing/2014/main" id="{8A3EABFE-8CE9-973A-62BC-D70C3E27B808}"/>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01" name="Tekstfelt 2100">
                    <a:extLst>
                      <a:ext uri="{FF2B5EF4-FFF2-40B4-BE49-F238E27FC236}">
                        <a16:creationId xmlns:a16="http://schemas.microsoft.com/office/drawing/2014/main" id="{6A41827D-69D5-67AB-09D2-36BC247895E2}"/>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02" name="Tekstfelt 2101">
                    <a:extLst>
                      <a:ext uri="{FF2B5EF4-FFF2-40B4-BE49-F238E27FC236}">
                        <a16:creationId xmlns:a16="http://schemas.microsoft.com/office/drawing/2014/main" id="{06021195-F1CA-551C-629B-694BF85F83B3}"/>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03" name="Tekstfelt 2102">
                    <a:extLst>
                      <a:ext uri="{FF2B5EF4-FFF2-40B4-BE49-F238E27FC236}">
                        <a16:creationId xmlns:a16="http://schemas.microsoft.com/office/drawing/2014/main" id="{2A66F861-DA63-C1AA-4797-EC9AB2996896}"/>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04" name="Tekstfelt 2103">
                    <a:extLst>
                      <a:ext uri="{FF2B5EF4-FFF2-40B4-BE49-F238E27FC236}">
                        <a16:creationId xmlns:a16="http://schemas.microsoft.com/office/drawing/2014/main" id="{284C56F4-D30D-F0D2-4D13-A7EA9AD840D7}"/>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05" name="Tekstfelt 2104">
                    <a:extLst>
                      <a:ext uri="{FF2B5EF4-FFF2-40B4-BE49-F238E27FC236}">
                        <a16:creationId xmlns:a16="http://schemas.microsoft.com/office/drawing/2014/main" id="{EA55AB19-7AAA-D5B6-3BEC-24FA6944AE5F}"/>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06" name="Tekstfelt 2105">
                    <a:extLst>
                      <a:ext uri="{FF2B5EF4-FFF2-40B4-BE49-F238E27FC236}">
                        <a16:creationId xmlns:a16="http://schemas.microsoft.com/office/drawing/2014/main" id="{A807227B-E1B0-39BF-77B2-BB23665DF4AF}"/>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07" name="Tekstfelt 2106">
                    <a:extLst>
                      <a:ext uri="{FF2B5EF4-FFF2-40B4-BE49-F238E27FC236}">
                        <a16:creationId xmlns:a16="http://schemas.microsoft.com/office/drawing/2014/main" id="{6DC04C76-F67B-8D31-1CA4-999A29061B21}"/>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08" name="Tekstfelt 2107">
                    <a:extLst>
                      <a:ext uri="{FF2B5EF4-FFF2-40B4-BE49-F238E27FC236}">
                        <a16:creationId xmlns:a16="http://schemas.microsoft.com/office/drawing/2014/main" id="{E5BBB38A-578E-492B-87DB-60A5766EB8E8}"/>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09" name="Tekstfelt 2108">
                    <a:extLst>
                      <a:ext uri="{FF2B5EF4-FFF2-40B4-BE49-F238E27FC236}">
                        <a16:creationId xmlns:a16="http://schemas.microsoft.com/office/drawing/2014/main" id="{B58863D1-AA5E-A66C-2D70-F6E92C9D9ACD}"/>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10" name="Tekstfelt 2109">
                    <a:extLst>
                      <a:ext uri="{FF2B5EF4-FFF2-40B4-BE49-F238E27FC236}">
                        <a16:creationId xmlns:a16="http://schemas.microsoft.com/office/drawing/2014/main" id="{105C6939-D6B4-CEF2-EB1F-811AE0566C98}"/>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11" name="Tekstfelt 2110">
                    <a:extLst>
                      <a:ext uri="{FF2B5EF4-FFF2-40B4-BE49-F238E27FC236}">
                        <a16:creationId xmlns:a16="http://schemas.microsoft.com/office/drawing/2014/main" id="{4188013B-3D8A-4C75-6A23-AEE76310F456}"/>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12" name="Tekstfelt 2111">
                    <a:extLst>
                      <a:ext uri="{FF2B5EF4-FFF2-40B4-BE49-F238E27FC236}">
                        <a16:creationId xmlns:a16="http://schemas.microsoft.com/office/drawing/2014/main" id="{7B0F4E51-122E-A9D6-4FE0-88872F03CC36}"/>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13" name="Tekstfelt 2112">
                    <a:extLst>
                      <a:ext uri="{FF2B5EF4-FFF2-40B4-BE49-F238E27FC236}">
                        <a16:creationId xmlns:a16="http://schemas.microsoft.com/office/drawing/2014/main" id="{F86E14B8-7FCB-5F69-72DF-0A68C3C6F861}"/>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14" name="Tekstfelt 2113">
                    <a:extLst>
                      <a:ext uri="{FF2B5EF4-FFF2-40B4-BE49-F238E27FC236}">
                        <a16:creationId xmlns:a16="http://schemas.microsoft.com/office/drawing/2014/main" id="{7A730C8C-1BA6-5B88-3183-B2AD3D0540C4}"/>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15" name="Tekstfelt 2114">
                    <a:extLst>
                      <a:ext uri="{FF2B5EF4-FFF2-40B4-BE49-F238E27FC236}">
                        <a16:creationId xmlns:a16="http://schemas.microsoft.com/office/drawing/2014/main" id="{8F00D61E-9EF7-160F-D631-B9127C8213EE}"/>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16" name="Tekstfelt 2115">
                    <a:extLst>
                      <a:ext uri="{FF2B5EF4-FFF2-40B4-BE49-F238E27FC236}">
                        <a16:creationId xmlns:a16="http://schemas.microsoft.com/office/drawing/2014/main" id="{E23FA37A-98DD-3B9B-6E0F-FF37F8D1CD98}"/>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17" name="Tekstfelt 2116">
                    <a:extLst>
                      <a:ext uri="{FF2B5EF4-FFF2-40B4-BE49-F238E27FC236}">
                        <a16:creationId xmlns:a16="http://schemas.microsoft.com/office/drawing/2014/main" id="{3CE7418C-8D7E-1DBB-BDE7-B6C03545CEFD}"/>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18" name="Tekstfelt 2117">
                    <a:extLst>
                      <a:ext uri="{FF2B5EF4-FFF2-40B4-BE49-F238E27FC236}">
                        <a16:creationId xmlns:a16="http://schemas.microsoft.com/office/drawing/2014/main" id="{F6D0848E-0DB5-0B4B-7A2D-21234119B821}"/>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19" name="Tekstfelt 2118">
                    <a:extLst>
                      <a:ext uri="{FF2B5EF4-FFF2-40B4-BE49-F238E27FC236}">
                        <a16:creationId xmlns:a16="http://schemas.microsoft.com/office/drawing/2014/main" id="{F1147674-042C-57A4-7428-FAF4E8659DBD}"/>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20" name="Tekstfelt 2119">
                    <a:extLst>
                      <a:ext uri="{FF2B5EF4-FFF2-40B4-BE49-F238E27FC236}">
                        <a16:creationId xmlns:a16="http://schemas.microsoft.com/office/drawing/2014/main" id="{7813CCF8-8AB8-C239-635A-D538B303B9A4}"/>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21" name="Tekstfelt 2120">
                    <a:extLst>
                      <a:ext uri="{FF2B5EF4-FFF2-40B4-BE49-F238E27FC236}">
                        <a16:creationId xmlns:a16="http://schemas.microsoft.com/office/drawing/2014/main" id="{26AA9C7C-E03B-F0EF-F649-491A7B141C22}"/>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22" name="Tekstfelt 2121">
                    <a:extLst>
                      <a:ext uri="{FF2B5EF4-FFF2-40B4-BE49-F238E27FC236}">
                        <a16:creationId xmlns:a16="http://schemas.microsoft.com/office/drawing/2014/main" id="{077957E2-FC1C-B147-0982-EDC314ED6C1D}"/>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23" name="Tekstfelt 2122">
                    <a:extLst>
                      <a:ext uri="{FF2B5EF4-FFF2-40B4-BE49-F238E27FC236}">
                        <a16:creationId xmlns:a16="http://schemas.microsoft.com/office/drawing/2014/main" id="{81A90363-7E6F-10B5-66AE-FB70A83D33F8}"/>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24" name="Tekstfelt 2123">
                    <a:extLst>
                      <a:ext uri="{FF2B5EF4-FFF2-40B4-BE49-F238E27FC236}">
                        <a16:creationId xmlns:a16="http://schemas.microsoft.com/office/drawing/2014/main" id="{5B8CBC24-F545-08C5-4756-49D418B48517}"/>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25" name="Tekstfelt 2124">
                    <a:extLst>
                      <a:ext uri="{FF2B5EF4-FFF2-40B4-BE49-F238E27FC236}">
                        <a16:creationId xmlns:a16="http://schemas.microsoft.com/office/drawing/2014/main" id="{F1EA6054-0B62-2065-874F-0B7FA94C8162}"/>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26" name="Tekstfelt 2125">
                    <a:extLst>
                      <a:ext uri="{FF2B5EF4-FFF2-40B4-BE49-F238E27FC236}">
                        <a16:creationId xmlns:a16="http://schemas.microsoft.com/office/drawing/2014/main" id="{D2F8BDBD-544E-CD40-2B7F-91DBCE63F984}"/>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91" name="Tekstfelt 2090">
                  <a:extLst>
                    <a:ext uri="{FF2B5EF4-FFF2-40B4-BE49-F238E27FC236}">
                      <a16:creationId xmlns:a16="http://schemas.microsoft.com/office/drawing/2014/main" id="{E076FC68-F6A5-3225-4411-2475175810A7}"/>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92" name="Tekstfelt 2091">
                  <a:extLst>
                    <a:ext uri="{FF2B5EF4-FFF2-40B4-BE49-F238E27FC236}">
                      <a16:creationId xmlns:a16="http://schemas.microsoft.com/office/drawing/2014/main" id="{062E20AC-81EA-C898-DC8B-9250353B75F5}"/>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93" name="Tekstfelt 2092">
                  <a:extLst>
                    <a:ext uri="{FF2B5EF4-FFF2-40B4-BE49-F238E27FC236}">
                      <a16:creationId xmlns:a16="http://schemas.microsoft.com/office/drawing/2014/main" id="{3A088E0A-DEA4-DE24-4F79-5077AD1D0030}"/>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0" name="Gruppe 1829">
                <a:extLst>
                  <a:ext uri="{FF2B5EF4-FFF2-40B4-BE49-F238E27FC236}">
                    <a16:creationId xmlns:a16="http://schemas.microsoft.com/office/drawing/2014/main" id="{77EECF4A-D96F-456F-D225-3A6F091DC64B}"/>
                  </a:ext>
                </a:extLst>
              </p:cNvPr>
              <p:cNvGrpSpPr/>
              <p:nvPr/>
            </p:nvGrpSpPr>
            <p:grpSpPr>
              <a:xfrm>
                <a:off x="2466124" y="1032948"/>
                <a:ext cx="641389" cy="5216305"/>
                <a:chOff x="2892468" y="1032983"/>
                <a:chExt cx="641389" cy="5216305"/>
              </a:xfrm>
            </p:grpSpPr>
            <p:grpSp>
              <p:nvGrpSpPr>
                <p:cNvPr id="2053" name="Gruppe 2052">
                  <a:extLst>
                    <a:ext uri="{FF2B5EF4-FFF2-40B4-BE49-F238E27FC236}">
                      <a16:creationId xmlns:a16="http://schemas.microsoft.com/office/drawing/2014/main" id="{507B80FE-AEBF-8B68-38F7-38A5B58D7561}"/>
                    </a:ext>
                  </a:extLst>
                </p:cNvPr>
                <p:cNvGrpSpPr/>
                <p:nvPr/>
              </p:nvGrpSpPr>
              <p:grpSpPr>
                <a:xfrm>
                  <a:off x="2892468" y="1032983"/>
                  <a:ext cx="641389" cy="5216305"/>
                  <a:chOff x="3475384" y="1188399"/>
                  <a:chExt cx="641389" cy="5216305"/>
                </a:xfrm>
              </p:grpSpPr>
              <p:sp>
                <p:nvSpPr>
                  <p:cNvPr id="2057" name="Tekstfelt 2056">
                    <a:extLst>
                      <a:ext uri="{FF2B5EF4-FFF2-40B4-BE49-F238E27FC236}">
                        <a16:creationId xmlns:a16="http://schemas.microsoft.com/office/drawing/2014/main" id="{C36A2AD6-2730-4B8F-47C9-12C184EB42F6}"/>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58" name="Tekstfelt 2057">
                    <a:extLst>
                      <a:ext uri="{FF2B5EF4-FFF2-40B4-BE49-F238E27FC236}">
                        <a16:creationId xmlns:a16="http://schemas.microsoft.com/office/drawing/2014/main" id="{EA2A6229-D0E6-722A-3D59-04716489C3A8}"/>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59" name="Tekstfelt 2058">
                    <a:extLst>
                      <a:ext uri="{FF2B5EF4-FFF2-40B4-BE49-F238E27FC236}">
                        <a16:creationId xmlns:a16="http://schemas.microsoft.com/office/drawing/2014/main" id="{D11E398C-4A1A-B661-3D21-9C0101B7C55A}"/>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60" name="Tekstfelt 2059">
                    <a:extLst>
                      <a:ext uri="{FF2B5EF4-FFF2-40B4-BE49-F238E27FC236}">
                        <a16:creationId xmlns:a16="http://schemas.microsoft.com/office/drawing/2014/main" id="{B0A2E7DC-8C3D-4067-8DCA-3F079629A82C}"/>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61" name="Tekstfelt 2060">
                    <a:extLst>
                      <a:ext uri="{FF2B5EF4-FFF2-40B4-BE49-F238E27FC236}">
                        <a16:creationId xmlns:a16="http://schemas.microsoft.com/office/drawing/2014/main" id="{E107E5E5-053E-3B52-CA35-826439B7A4E7}"/>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62" name="Tekstfelt 2061">
                    <a:extLst>
                      <a:ext uri="{FF2B5EF4-FFF2-40B4-BE49-F238E27FC236}">
                        <a16:creationId xmlns:a16="http://schemas.microsoft.com/office/drawing/2014/main" id="{C5DFECF3-D4F6-66CD-30A2-3E235D5B0179}"/>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63" name="Tekstfelt 2062">
                    <a:extLst>
                      <a:ext uri="{FF2B5EF4-FFF2-40B4-BE49-F238E27FC236}">
                        <a16:creationId xmlns:a16="http://schemas.microsoft.com/office/drawing/2014/main" id="{68542BF8-FC1C-1521-4FD0-CE5EDFF224D7}"/>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64" name="Tekstfelt 2063">
                    <a:extLst>
                      <a:ext uri="{FF2B5EF4-FFF2-40B4-BE49-F238E27FC236}">
                        <a16:creationId xmlns:a16="http://schemas.microsoft.com/office/drawing/2014/main" id="{6444C548-C930-5142-50C7-3561BE643BDA}"/>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65" name="Tekstfelt 2064">
                    <a:extLst>
                      <a:ext uri="{FF2B5EF4-FFF2-40B4-BE49-F238E27FC236}">
                        <a16:creationId xmlns:a16="http://schemas.microsoft.com/office/drawing/2014/main" id="{48F82545-0403-DA6A-1098-5CB4BDDD422A}"/>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66" name="Tekstfelt 2065">
                    <a:extLst>
                      <a:ext uri="{FF2B5EF4-FFF2-40B4-BE49-F238E27FC236}">
                        <a16:creationId xmlns:a16="http://schemas.microsoft.com/office/drawing/2014/main" id="{1A90CFF0-5B96-8FC9-6F0C-973F8B7D5ED8}"/>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67" name="Tekstfelt 2066">
                    <a:extLst>
                      <a:ext uri="{FF2B5EF4-FFF2-40B4-BE49-F238E27FC236}">
                        <a16:creationId xmlns:a16="http://schemas.microsoft.com/office/drawing/2014/main" id="{071FE885-F204-D85D-06D9-C1769BFDBE29}"/>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68" name="Tekstfelt 2067">
                    <a:extLst>
                      <a:ext uri="{FF2B5EF4-FFF2-40B4-BE49-F238E27FC236}">
                        <a16:creationId xmlns:a16="http://schemas.microsoft.com/office/drawing/2014/main" id="{60F8EF83-987F-533A-DE75-59D87F3EDFA8}"/>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69" name="Tekstfelt 2068">
                    <a:extLst>
                      <a:ext uri="{FF2B5EF4-FFF2-40B4-BE49-F238E27FC236}">
                        <a16:creationId xmlns:a16="http://schemas.microsoft.com/office/drawing/2014/main" id="{4445A0BC-399C-E1E3-F730-B50551BEFDAF}"/>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70" name="Tekstfelt 2069">
                    <a:extLst>
                      <a:ext uri="{FF2B5EF4-FFF2-40B4-BE49-F238E27FC236}">
                        <a16:creationId xmlns:a16="http://schemas.microsoft.com/office/drawing/2014/main" id="{6CEF12E7-EA90-F8D1-5FE6-9922ADA8716C}"/>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71" name="Tekstfelt 2070">
                    <a:extLst>
                      <a:ext uri="{FF2B5EF4-FFF2-40B4-BE49-F238E27FC236}">
                        <a16:creationId xmlns:a16="http://schemas.microsoft.com/office/drawing/2014/main" id="{25DD180F-D7C9-F691-92C8-7452705DADA9}"/>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72" name="Tekstfelt 2071">
                    <a:extLst>
                      <a:ext uri="{FF2B5EF4-FFF2-40B4-BE49-F238E27FC236}">
                        <a16:creationId xmlns:a16="http://schemas.microsoft.com/office/drawing/2014/main" id="{2E3E09FB-1CB6-4F06-91D1-BBB6B8C57A00}"/>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73" name="Tekstfelt 2072">
                    <a:extLst>
                      <a:ext uri="{FF2B5EF4-FFF2-40B4-BE49-F238E27FC236}">
                        <a16:creationId xmlns:a16="http://schemas.microsoft.com/office/drawing/2014/main" id="{65808D96-B376-17A4-CC5A-C659EE1F58D2}"/>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74" name="Tekstfelt 2073">
                    <a:extLst>
                      <a:ext uri="{FF2B5EF4-FFF2-40B4-BE49-F238E27FC236}">
                        <a16:creationId xmlns:a16="http://schemas.microsoft.com/office/drawing/2014/main" id="{E21C71F7-0BB6-A231-F7BD-117408DFE2E8}"/>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75" name="Tekstfelt 2074">
                    <a:extLst>
                      <a:ext uri="{FF2B5EF4-FFF2-40B4-BE49-F238E27FC236}">
                        <a16:creationId xmlns:a16="http://schemas.microsoft.com/office/drawing/2014/main" id="{D6948A7C-6B1B-FCA3-0274-D03BA0888EE8}"/>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76" name="Tekstfelt 2075">
                    <a:extLst>
                      <a:ext uri="{FF2B5EF4-FFF2-40B4-BE49-F238E27FC236}">
                        <a16:creationId xmlns:a16="http://schemas.microsoft.com/office/drawing/2014/main" id="{7B6C2334-CCCE-F01D-4172-5D5AF03F38BC}"/>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77" name="Tekstfelt 2076">
                    <a:extLst>
                      <a:ext uri="{FF2B5EF4-FFF2-40B4-BE49-F238E27FC236}">
                        <a16:creationId xmlns:a16="http://schemas.microsoft.com/office/drawing/2014/main" id="{9153DD2F-6C9D-62E0-930F-9DBB39E52AD4}"/>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78" name="Tekstfelt 2077">
                    <a:extLst>
                      <a:ext uri="{FF2B5EF4-FFF2-40B4-BE49-F238E27FC236}">
                        <a16:creationId xmlns:a16="http://schemas.microsoft.com/office/drawing/2014/main" id="{127FCE51-64E3-6355-6537-A069A8284D80}"/>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79" name="Tekstfelt 2078">
                    <a:extLst>
                      <a:ext uri="{FF2B5EF4-FFF2-40B4-BE49-F238E27FC236}">
                        <a16:creationId xmlns:a16="http://schemas.microsoft.com/office/drawing/2014/main" id="{A16A3C43-6732-EDBE-F56C-F676A22446DE}"/>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80" name="Tekstfelt 2079">
                    <a:extLst>
                      <a:ext uri="{FF2B5EF4-FFF2-40B4-BE49-F238E27FC236}">
                        <a16:creationId xmlns:a16="http://schemas.microsoft.com/office/drawing/2014/main" id="{4F0F5BB0-B16F-449A-B131-D7C662B44B22}"/>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81" name="Tekstfelt 2080">
                    <a:extLst>
                      <a:ext uri="{FF2B5EF4-FFF2-40B4-BE49-F238E27FC236}">
                        <a16:creationId xmlns:a16="http://schemas.microsoft.com/office/drawing/2014/main" id="{6C8CED61-6095-E1F5-7730-4D194D81D1E6}"/>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82" name="Tekstfelt 2081">
                    <a:extLst>
                      <a:ext uri="{FF2B5EF4-FFF2-40B4-BE49-F238E27FC236}">
                        <a16:creationId xmlns:a16="http://schemas.microsoft.com/office/drawing/2014/main" id="{66F236F1-B043-FA19-334C-80BFB6292628}"/>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83" name="Tekstfelt 2082">
                    <a:extLst>
                      <a:ext uri="{FF2B5EF4-FFF2-40B4-BE49-F238E27FC236}">
                        <a16:creationId xmlns:a16="http://schemas.microsoft.com/office/drawing/2014/main" id="{128D6CB1-5123-4A1E-14C1-CB3A486681B1}"/>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84" name="Tekstfelt 2083">
                    <a:extLst>
                      <a:ext uri="{FF2B5EF4-FFF2-40B4-BE49-F238E27FC236}">
                        <a16:creationId xmlns:a16="http://schemas.microsoft.com/office/drawing/2014/main" id="{4C75E0F5-0A58-7162-E800-7E363AF637B8}"/>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85" name="Tekstfelt 2084">
                    <a:extLst>
                      <a:ext uri="{FF2B5EF4-FFF2-40B4-BE49-F238E27FC236}">
                        <a16:creationId xmlns:a16="http://schemas.microsoft.com/office/drawing/2014/main" id="{86921F5A-B2B6-9DFC-B72D-44B4E1924701}"/>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86" name="Tekstfelt 2085">
                    <a:extLst>
                      <a:ext uri="{FF2B5EF4-FFF2-40B4-BE49-F238E27FC236}">
                        <a16:creationId xmlns:a16="http://schemas.microsoft.com/office/drawing/2014/main" id="{9178A133-8792-A833-DABA-5A68A6DD2AEC}"/>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87" name="Tekstfelt 2086">
                    <a:extLst>
                      <a:ext uri="{FF2B5EF4-FFF2-40B4-BE49-F238E27FC236}">
                        <a16:creationId xmlns:a16="http://schemas.microsoft.com/office/drawing/2014/main" id="{783B6872-2A45-C79C-3F12-7864D221B476}"/>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88" name="Tekstfelt 2087">
                    <a:extLst>
                      <a:ext uri="{FF2B5EF4-FFF2-40B4-BE49-F238E27FC236}">
                        <a16:creationId xmlns:a16="http://schemas.microsoft.com/office/drawing/2014/main" id="{143C0E2F-D3A0-65F5-AFCC-5610CB3B6781}"/>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89" name="Tekstfelt 2088">
                    <a:extLst>
                      <a:ext uri="{FF2B5EF4-FFF2-40B4-BE49-F238E27FC236}">
                        <a16:creationId xmlns:a16="http://schemas.microsoft.com/office/drawing/2014/main" id="{56930BFE-1753-00C5-34E9-4F268A0C7165}"/>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54" name="Tekstfelt 2053">
                  <a:extLst>
                    <a:ext uri="{FF2B5EF4-FFF2-40B4-BE49-F238E27FC236}">
                      <a16:creationId xmlns:a16="http://schemas.microsoft.com/office/drawing/2014/main" id="{997E3198-5610-8F5B-D657-42573CDF57ED}"/>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55" name="Tekstfelt 2054">
                  <a:extLst>
                    <a:ext uri="{FF2B5EF4-FFF2-40B4-BE49-F238E27FC236}">
                      <a16:creationId xmlns:a16="http://schemas.microsoft.com/office/drawing/2014/main" id="{F0F0E068-44E3-C972-69CE-0E506709308C}"/>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56" name="Tekstfelt 2055">
                  <a:extLst>
                    <a:ext uri="{FF2B5EF4-FFF2-40B4-BE49-F238E27FC236}">
                      <a16:creationId xmlns:a16="http://schemas.microsoft.com/office/drawing/2014/main" id="{873DA4B3-C641-53D9-ED68-E227706A5951}"/>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1" name="Gruppe 1830">
                <a:extLst>
                  <a:ext uri="{FF2B5EF4-FFF2-40B4-BE49-F238E27FC236}">
                    <a16:creationId xmlns:a16="http://schemas.microsoft.com/office/drawing/2014/main" id="{AAD93357-5485-E8AD-EDE2-5C0FEF7040A9}"/>
                  </a:ext>
                </a:extLst>
              </p:cNvPr>
              <p:cNvGrpSpPr/>
              <p:nvPr/>
            </p:nvGrpSpPr>
            <p:grpSpPr>
              <a:xfrm>
                <a:off x="2019764" y="1037328"/>
                <a:ext cx="641389" cy="5216305"/>
                <a:chOff x="2892468" y="1032983"/>
                <a:chExt cx="641389" cy="5216305"/>
              </a:xfrm>
            </p:grpSpPr>
            <p:grpSp>
              <p:nvGrpSpPr>
                <p:cNvPr id="2016" name="Gruppe 2015">
                  <a:extLst>
                    <a:ext uri="{FF2B5EF4-FFF2-40B4-BE49-F238E27FC236}">
                      <a16:creationId xmlns:a16="http://schemas.microsoft.com/office/drawing/2014/main" id="{1B7750E9-540F-24F9-3311-2C6659F3C258}"/>
                    </a:ext>
                  </a:extLst>
                </p:cNvPr>
                <p:cNvGrpSpPr/>
                <p:nvPr/>
              </p:nvGrpSpPr>
              <p:grpSpPr>
                <a:xfrm>
                  <a:off x="2892468" y="1032983"/>
                  <a:ext cx="641389" cy="5216305"/>
                  <a:chOff x="3475384" y="1188399"/>
                  <a:chExt cx="641389" cy="5216305"/>
                </a:xfrm>
              </p:grpSpPr>
              <p:sp>
                <p:nvSpPr>
                  <p:cNvPr id="2020" name="Tekstfelt 2019">
                    <a:extLst>
                      <a:ext uri="{FF2B5EF4-FFF2-40B4-BE49-F238E27FC236}">
                        <a16:creationId xmlns:a16="http://schemas.microsoft.com/office/drawing/2014/main" id="{194CFDE6-8F13-290E-3F36-11E4FDFB63EB}"/>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21" name="Tekstfelt 2020">
                    <a:extLst>
                      <a:ext uri="{FF2B5EF4-FFF2-40B4-BE49-F238E27FC236}">
                        <a16:creationId xmlns:a16="http://schemas.microsoft.com/office/drawing/2014/main" id="{458C8401-AFE9-FF6E-2035-C08774AC5498}"/>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22" name="Tekstfelt 2021">
                    <a:extLst>
                      <a:ext uri="{FF2B5EF4-FFF2-40B4-BE49-F238E27FC236}">
                        <a16:creationId xmlns:a16="http://schemas.microsoft.com/office/drawing/2014/main" id="{6B2B8765-66C8-B368-C176-B5EF197A0483}"/>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23" name="Tekstfelt 2022">
                    <a:extLst>
                      <a:ext uri="{FF2B5EF4-FFF2-40B4-BE49-F238E27FC236}">
                        <a16:creationId xmlns:a16="http://schemas.microsoft.com/office/drawing/2014/main" id="{4A454E2F-5919-E4BA-7DA7-7ED48186E992}"/>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24" name="Tekstfelt 2023">
                    <a:extLst>
                      <a:ext uri="{FF2B5EF4-FFF2-40B4-BE49-F238E27FC236}">
                        <a16:creationId xmlns:a16="http://schemas.microsoft.com/office/drawing/2014/main" id="{D4202CC2-3E1E-6439-AEA6-C73CABC45392}"/>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25" name="Tekstfelt 2024">
                    <a:extLst>
                      <a:ext uri="{FF2B5EF4-FFF2-40B4-BE49-F238E27FC236}">
                        <a16:creationId xmlns:a16="http://schemas.microsoft.com/office/drawing/2014/main" id="{B290C2EB-FCA8-1AEA-77BA-6B5BBC2D0D45}"/>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26" name="Tekstfelt 2025">
                    <a:extLst>
                      <a:ext uri="{FF2B5EF4-FFF2-40B4-BE49-F238E27FC236}">
                        <a16:creationId xmlns:a16="http://schemas.microsoft.com/office/drawing/2014/main" id="{6A3DF649-4C02-4440-5DA6-6C9532B301B5}"/>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27" name="Tekstfelt 2026">
                    <a:extLst>
                      <a:ext uri="{FF2B5EF4-FFF2-40B4-BE49-F238E27FC236}">
                        <a16:creationId xmlns:a16="http://schemas.microsoft.com/office/drawing/2014/main" id="{C6979C1F-DC2B-B53F-0972-140C73D740A3}"/>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28" name="Tekstfelt 2027">
                    <a:extLst>
                      <a:ext uri="{FF2B5EF4-FFF2-40B4-BE49-F238E27FC236}">
                        <a16:creationId xmlns:a16="http://schemas.microsoft.com/office/drawing/2014/main" id="{E01A3762-4ABC-9B1C-0D7C-6F2A2C34CB96}"/>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29" name="Tekstfelt 2028">
                    <a:extLst>
                      <a:ext uri="{FF2B5EF4-FFF2-40B4-BE49-F238E27FC236}">
                        <a16:creationId xmlns:a16="http://schemas.microsoft.com/office/drawing/2014/main" id="{5516263B-2BC9-6E65-F69E-01CF26069CEF}"/>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30" name="Tekstfelt 2029">
                    <a:extLst>
                      <a:ext uri="{FF2B5EF4-FFF2-40B4-BE49-F238E27FC236}">
                        <a16:creationId xmlns:a16="http://schemas.microsoft.com/office/drawing/2014/main" id="{0BF2023C-6B50-FFDB-AA3C-1135DED89DB4}"/>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31" name="Tekstfelt 2030">
                    <a:extLst>
                      <a:ext uri="{FF2B5EF4-FFF2-40B4-BE49-F238E27FC236}">
                        <a16:creationId xmlns:a16="http://schemas.microsoft.com/office/drawing/2014/main" id="{B53D1010-416E-7B25-2C7F-B91B2A7DAD7E}"/>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32" name="Tekstfelt 2031">
                    <a:extLst>
                      <a:ext uri="{FF2B5EF4-FFF2-40B4-BE49-F238E27FC236}">
                        <a16:creationId xmlns:a16="http://schemas.microsoft.com/office/drawing/2014/main" id="{B147BE2C-3322-641C-0491-5277BA0D5577}"/>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33" name="Tekstfelt 2032">
                    <a:extLst>
                      <a:ext uri="{FF2B5EF4-FFF2-40B4-BE49-F238E27FC236}">
                        <a16:creationId xmlns:a16="http://schemas.microsoft.com/office/drawing/2014/main" id="{40BDBF61-766A-2A06-0871-147FE33EE6BF}"/>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34" name="Tekstfelt 2033">
                    <a:extLst>
                      <a:ext uri="{FF2B5EF4-FFF2-40B4-BE49-F238E27FC236}">
                        <a16:creationId xmlns:a16="http://schemas.microsoft.com/office/drawing/2014/main" id="{BB077588-17B9-BF94-CDCC-C8FDC519EE42}"/>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35" name="Tekstfelt 2034">
                    <a:extLst>
                      <a:ext uri="{FF2B5EF4-FFF2-40B4-BE49-F238E27FC236}">
                        <a16:creationId xmlns:a16="http://schemas.microsoft.com/office/drawing/2014/main" id="{E7E77FDC-4A1F-39E7-92A8-B8BA3BB28895}"/>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36" name="Tekstfelt 2035">
                    <a:extLst>
                      <a:ext uri="{FF2B5EF4-FFF2-40B4-BE49-F238E27FC236}">
                        <a16:creationId xmlns:a16="http://schemas.microsoft.com/office/drawing/2014/main" id="{870CE321-FB07-1D52-FD61-D9126A9F5A1A}"/>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37" name="Tekstfelt 2036">
                    <a:extLst>
                      <a:ext uri="{FF2B5EF4-FFF2-40B4-BE49-F238E27FC236}">
                        <a16:creationId xmlns:a16="http://schemas.microsoft.com/office/drawing/2014/main" id="{5FF2F508-53FE-5D73-A70F-E0CF17D9393F}"/>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38" name="Tekstfelt 2037">
                    <a:extLst>
                      <a:ext uri="{FF2B5EF4-FFF2-40B4-BE49-F238E27FC236}">
                        <a16:creationId xmlns:a16="http://schemas.microsoft.com/office/drawing/2014/main" id="{9A7604CE-ACBC-36A9-3319-3F05DABF7B40}"/>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39" name="Tekstfelt 2038">
                    <a:extLst>
                      <a:ext uri="{FF2B5EF4-FFF2-40B4-BE49-F238E27FC236}">
                        <a16:creationId xmlns:a16="http://schemas.microsoft.com/office/drawing/2014/main" id="{6ED8A282-C789-F35F-0260-1CF1F113048E}"/>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40" name="Tekstfelt 2039">
                    <a:extLst>
                      <a:ext uri="{FF2B5EF4-FFF2-40B4-BE49-F238E27FC236}">
                        <a16:creationId xmlns:a16="http://schemas.microsoft.com/office/drawing/2014/main" id="{6CD2BB68-BEED-65B8-7D4C-5DA49F9CD42C}"/>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41" name="Tekstfelt 2040">
                    <a:extLst>
                      <a:ext uri="{FF2B5EF4-FFF2-40B4-BE49-F238E27FC236}">
                        <a16:creationId xmlns:a16="http://schemas.microsoft.com/office/drawing/2014/main" id="{AC4D3C8A-A099-DD48-252E-A4343FA9D0ED}"/>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42" name="Tekstfelt 2041">
                    <a:extLst>
                      <a:ext uri="{FF2B5EF4-FFF2-40B4-BE49-F238E27FC236}">
                        <a16:creationId xmlns:a16="http://schemas.microsoft.com/office/drawing/2014/main" id="{647FB03C-A766-AB0D-7683-92F6170CBB1B}"/>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43" name="Tekstfelt 2042">
                    <a:extLst>
                      <a:ext uri="{FF2B5EF4-FFF2-40B4-BE49-F238E27FC236}">
                        <a16:creationId xmlns:a16="http://schemas.microsoft.com/office/drawing/2014/main" id="{60187D5A-322D-816C-350A-DE70FFBDCF59}"/>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44" name="Tekstfelt 2043">
                    <a:extLst>
                      <a:ext uri="{FF2B5EF4-FFF2-40B4-BE49-F238E27FC236}">
                        <a16:creationId xmlns:a16="http://schemas.microsoft.com/office/drawing/2014/main" id="{95B7CB1F-C17B-CB28-B5B7-3C359BC37C11}"/>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45" name="Tekstfelt 2044">
                    <a:extLst>
                      <a:ext uri="{FF2B5EF4-FFF2-40B4-BE49-F238E27FC236}">
                        <a16:creationId xmlns:a16="http://schemas.microsoft.com/office/drawing/2014/main" id="{AB7340FF-91D9-22F7-CC7B-D88DA3BC5741}"/>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46" name="Tekstfelt 2045">
                    <a:extLst>
                      <a:ext uri="{FF2B5EF4-FFF2-40B4-BE49-F238E27FC236}">
                        <a16:creationId xmlns:a16="http://schemas.microsoft.com/office/drawing/2014/main" id="{FB55AD9F-80CB-0730-A3BF-29268A91E292}"/>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47" name="Tekstfelt 2046">
                    <a:extLst>
                      <a:ext uri="{FF2B5EF4-FFF2-40B4-BE49-F238E27FC236}">
                        <a16:creationId xmlns:a16="http://schemas.microsoft.com/office/drawing/2014/main" id="{7816EFEF-9CEB-1FA9-FF2E-1EC800CA498C}"/>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48" name="Tekstfelt 2047">
                    <a:extLst>
                      <a:ext uri="{FF2B5EF4-FFF2-40B4-BE49-F238E27FC236}">
                        <a16:creationId xmlns:a16="http://schemas.microsoft.com/office/drawing/2014/main" id="{7692E284-B361-ACF1-9876-06C6E44E7795}"/>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49" name="Tekstfelt 2048">
                    <a:extLst>
                      <a:ext uri="{FF2B5EF4-FFF2-40B4-BE49-F238E27FC236}">
                        <a16:creationId xmlns:a16="http://schemas.microsoft.com/office/drawing/2014/main" id="{8CBB6585-EE04-DCA0-94E6-67314C260BB2}"/>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50" name="Tekstfelt 2049">
                    <a:extLst>
                      <a:ext uri="{FF2B5EF4-FFF2-40B4-BE49-F238E27FC236}">
                        <a16:creationId xmlns:a16="http://schemas.microsoft.com/office/drawing/2014/main" id="{1B316DB1-A4A4-29C2-DA5D-C52B83877100}"/>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51" name="Tekstfelt 2050">
                    <a:extLst>
                      <a:ext uri="{FF2B5EF4-FFF2-40B4-BE49-F238E27FC236}">
                        <a16:creationId xmlns:a16="http://schemas.microsoft.com/office/drawing/2014/main" id="{76B78ED4-856F-A4D5-FD03-2760D1C72221}"/>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52" name="Tekstfelt 2051">
                    <a:extLst>
                      <a:ext uri="{FF2B5EF4-FFF2-40B4-BE49-F238E27FC236}">
                        <a16:creationId xmlns:a16="http://schemas.microsoft.com/office/drawing/2014/main" id="{DC8F5912-722C-85F7-F0DC-D0F6AA974D4A}"/>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17" name="Tekstfelt 2016">
                  <a:extLst>
                    <a:ext uri="{FF2B5EF4-FFF2-40B4-BE49-F238E27FC236}">
                      <a16:creationId xmlns:a16="http://schemas.microsoft.com/office/drawing/2014/main" id="{27C65904-D86F-2D30-203C-F18E6A301541}"/>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18" name="Tekstfelt 2017">
                  <a:extLst>
                    <a:ext uri="{FF2B5EF4-FFF2-40B4-BE49-F238E27FC236}">
                      <a16:creationId xmlns:a16="http://schemas.microsoft.com/office/drawing/2014/main" id="{BE98A1F6-8C61-2793-1A0D-5FBB3C2BA1B9}"/>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19" name="Tekstfelt 2018">
                  <a:extLst>
                    <a:ext uri="{FF2B5EF4-FFF2-40B4-BE49-F238E27FC236}">
                      <a16:creationId xmlns:a16="http://schemas.microsoft.com/office/drawing/2014/main" id="{71613031-6EE6-9986-C86E-967E2E58E4B7}"/>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2" name="Gruppe 1831">
                <a:extLst>
                  <a:ext uri="{FF2B5EF4-FFF2-40B4-BE49-F238E27FC236}">
                    <a16:creationId xmlns:a16="http://schemas.microsoft.com/office/drawing/2014/main" id="{B373E8A2-125F-9188-6F9E-8D703A4382A0}"/>
                  </a:ext>
                </a:extLst>
              </p:cNvPr>
              <p:cNvGrpSpPr/>
              <p:nvPr/>
            </p:nvGrpSpPr>
            <p:grpSpPr>
              <a:xfrm>
                <a:off x="1592543" y="1041111"/>
                <a:ext cx="641389" cy="5216305"/>
                <a:chOff x="2892468" y="1032983"/>
                <a:chExt cx="641389" cy="5216305"/>
              </a:xfrm>
            </p:grpSpPr>
            <p:grpSp>
              <p:nvGrpSpPr>
                <p:cNvPr id="1979" name="Gruppe 1978">
                  <a:extLst>
                    <a:ext uri="{FF2B5EF4-FFF2-40B4-BE49-F238E27FC236}">
                      <a16:creationId xmlns:a16="http://schemas.microsoft.com/office/drawing/2014/main" id="{A959DA76-E30F-BCB3-8AFE-A7D294C0E7F1}"/>
                    </a:ext>
                  </a:extLst>
                </p:cNvPr>
                <p:cNvGrpSpPr/>
                <p:nvPr/>
              </p:nvGrpSpPr>
              <p:grpSpPr>
                <a:xfrm>
                  <a:off x="2892468" y="1032983"/>
                  <a:ext cx="641389" cy="5216305"/>
                  <a:chOff x="3475384" y="1188399"/>
                  <a:chExt cx="641389" cy="5216305"/>
                </a:xfrm>
              </p:grpSpPr>
              <p:sp>
                <p:nvSpPr>
                  <p:cNvPr id="1983" name="Tekstfelt 1982">
                    <a:extLst>
                      <a:ext uri="{FF2B5EF4-FFF2-40B4-BE49-F238E27FC236}">
                        <a16:creationId xmlns:a16="http://schemas.microsoft.com/office/drawing/2014/main" id="{469EDEF0-B08A-1249-63D6-DA0582FADD21}"/>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84" name="Tekstfelt 1983">
                    <a:extLst>
                      <a:ext uri="{FF2B5EF4-FFF2-40B4-BE49-F238E27FC236}">
                        <a16:creationId xmlns:a16="http://schemas.microsoft.com/office/drawing/2014/main" id="{7AB0F84B-31BD-9679-13BB-A780A497E2AD}"/>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85" name="Tekstfelt 1984">
                    <a:extLst>
                      <a:ext uri="{FF2B5EF4-FFF2-40B4-BE49-F238E27FC236}">
                        <a16:creationId xmlns:a16="http://schemas.microsoft.com/office/drawing/2014/main" id="{3A58C992-2C08-A0BA-CF6A-0C11B908A0A0}"/>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86" name="Tekstfelt 1985">
                    <a:extLst>
                      <a:ext uri="{FF2B5EF4-FFF2-40B4-BE49-F238E27FC236}">
                        <a16:creationId xmlns:a16="http://schemas.microsoft.com/office/drawing/2014/main" id="{C99F292D-7330-5E19-DF71-71A55B4C4975}"/>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87" name="Tekstfelt 1986">
                    <a:extLst>
                      <a:ext uri="{FF2B5EF4-FFF2-40B4-BE49-F238E27FC236}">
                        <a16:creationId xmlns:a16="http://schemas.microsoft.com/office/drawing/2014/main" id="{DBDD5324-3573-71CE-6411-6454AEB710C0}"/>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88" name="Tekstfelt 1987">
                    <a:extLst>
                      <a:ext uri="{FF2B5EF4-FFF2-40B4-BE49-F238E27FC236}">
                        <a16:creationId xmlns:a16="http://schemas.microsoft.com/office/drawing/2014/main" id="{060B1FF1-A36C-73B3-D3D2-DEB062A4BEC6}"/>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89" name="Tekstfelt 1988">
                    <a:extLst>
                      <a:ext uri="{FF2B5EF4-FFF2-40B4-BE49-F238E27FC236}">
                        <a16:creationId xmlns:a16="http://schemas.microsoft.com/office/drawing/2014/main" id="{22272624-3AD9-6340-626E-29413C170681}"/>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90" name="Tekstfelt 1989">
                    <a:extLst>
                      <a:ext uri="{FF2B5EF4-FFF2-40B4-BE49-F238E27FC236}">
                        <a16:creationId xmlns:a16="http://schemas.microsoft.com/office/drawing/2014/main" id="{CA25DEFC-5F58-E58F-2B6D-E116624E8084}"/>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91" name="Tekstfelt 1990">
                    <a:extLst>
                      <a:ext uri="{FF2B5EF4-FFF2-40B4-BE49-F238E27FC236}">
                        <a16:creationId xmlns:a16="http://schemas.microsoft.com/office/drawing/2014/main" id="{6E9FA8DB-1715-D209-DC12-7986B63BEF42}"/>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92" name="Tekstfelt 1991">
                    <a:extLst>
                      <a:ext uri="{FF2B5EF4-FFF2-40B4-BE49-F238E27FC236}">
                        <a16:creationId xmlns:a16="http://schemas.microsoft.com/office/drawing/2014/main" id="{70B599B4-E398-0955-4142-CEDD4CC22026}"/>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93" name="Tekstfelt 1992">
                    <a:extLst>
                      <a:ext uri="{FF2B5EF4-FFF2-40B4-BE49-F238E27FC236}">
                        <a16:creationId xmlns:a16="http://schemas.microsoft.com/office/drawing/2014/main" id="{8C7154C4-C54C-8C6D-88D8-790136DE9473}"/>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94" name="Tekstfelt 1993">
                    <a:extLst>
                      <a:ext uri="{FF2B5EF4-FFF2-40B4-BE49-F238E27FC236}">
                        <a16:creationId xmlns:a16="http://schemas.microsoft.com/office/drawing/2014/main" id="{9C2BAE4F-E623-088C-7AB6-CF417F490844}"/>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95" name="Tekstfelt 1994">
                    <a:extLst>
                      <a:ext uri="{FF2B5EF4-FFF2-40B4-BE49-F238E27FC236}">
                        <a16:creationId xmlns:a16="http://schemas.microsoft.com/office/drawing/2014/main" id="{576FEC51-1353-9CED-48E0-68F8E4E24563}"/>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96" name="Tekstfelt 1995">
                    <a:extLst>
                      <a:ext uri="{FF2B5EF4-FFF2-40B4-BE49-F238E27FC236}">
                        <a16:creationId xmlns:a16="http://schemas.microsoft.com/office/drawing/2014/main" id="{26FE07E4-6ED1-B68C-B930-3D10F63BC0A4}"/>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97" name="Tekstfelt 1996">
                    <a:extLst>
                      <a:ext uri="{FF2B5EF4-FFF2-40B4-BE49-F238E27FC236}">
                        <a16:creationId xmlns:a16="http://schemas.microsoft.com/office/drawing/2014/main" id="{33C1A941-9459-67DF-6E58-ED1933145D9A}"/>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98" name="Tekstfelt 1997">
                    <a:extLst>
                      <a:ext uri="{FF2B5EF4-FFF2-40B4-BE49-F238E27FC236}">
                        <a16:creationId xmlns:a16="http://schemas.microsoft.com/office/drawing/2014/main" id="{09F19091-158B-33A4-2BBB-A72A70248187}"/>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99" name="Tekstfelt 1998">
                    <a:extLst>
                      <a:ext uri="{FF2B5EF4-FFF2-40B4-BE49-F238E27FC236}">
                        <a16:creationId xmlns:a16="http://schemas.microsoft.com/office/drawing/2014/main" id="{426B3BBB-4D74-3DB7-E455-2DDED6CC1BF1}"/>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00" name="Tekstfelt 1999">
                    <a:extLst>
                      <a:ext uri="{FF2B5EF4-FFF2-40B4-BE49-F238E27FC236}">
                        <a16:creationId xmlns:a16="http://schemas.microsoft.com/office/drawing/2014/main" id="{C6BDA631-B099-7EC2-A260-71724169BACB}"/>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01" name="Tekstfelt 2000">
                    <a:extLst>
                      <a:ext uri="{FF2B5EF4-FFF2-40B4-BE49-F238E27FC236}">
                        <a16:creationId xmlns:a16="http://schemas.microsoft.com/office/drawing/2014/main" id="{DD8F12D7-E9FE-95B9-7B96-AF8327E562A9}"/>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02" name="Tekstfelt 2001">
                    <a:extLst>
                      <a:ext uri="{FF2B5EF4-FFF2-40B4-BE49-F238E27FC236}">
                        <a16:creationId xmlns:a16="http://schemas.microsoft.com/office/drawing/2014/main" id="{58445BD3-777C-5A52-DD0D-6CF14962FED1}"/>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03" name="Tekstfelt 2002">
                    <a:extLst>
                      <a:ext uri="{FF2B5EF4-FFF2-40B4-BE49-F238E27FC236}">
                        <a16:creationId xmlns:a16="http://schemas.microsoft.com/office/drawing/2014/main" id="{E27C7206-E92F-DD53-8B10-6E65639EA3D5}"/>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04" name="Tekstfelt 2003">
                    <a:extLst>
                      <a:ext uri="{FF2B5EF4-FFF2-40B4-BE49-F238E27FC236}">
                        <a16:creationId xmlns:a16="http://schemas.microsoft.com/office/drawing/2014/main" id="{69E0B84F-47B0-38CD-80B0-FA873D53C9C1}"/>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05" name="Tekstfelt 2004">
                    <a:extLst>
                      <a:ext uri="{FF2B5EF4-FFF2-40B4-BE49-F238E27FC236}">
                        <a16:creationId xmlns:a16="http://schemas.microsoft.com/office/drawing/2014/main" id="{75FB4DA6-E695-D663-062A-DACEFCBA88A5}"/>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06" name="Tekstfelt 2005">
                    <a:extLst>
                      <a:ext uri="{FF2B5EF4-FFF2-40B4-BE49-F238E27FC236}">
                        <a16:creationId xmlns:a16="http://schemas.microsoft.com/office/drawing/2014/main" id="{66B90F2B-7E3B-6600-FBE6-E74713068D2B}"/>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07" name="Tekstfelt 2006">
                    <a:extLst>
                      <a:ext uri="{FF2B5EF4-FFF2-40B4-BE49-F238E27FC236}">
                        <a16:creationId xmlns:a16="http://schemas.microsoft.com/office/drawing/2014/main" id="{C03DF603-96E8-45E8-3576-64B4BF75E55F}"/>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08" name="Tekstfelt 2007">
                    <a:extLst>
                      <a:ext uri="{FF2B5EF4-FFF2-40B4-BE49-F238E27FC236}">
                        <a16:creationId xmlns:a16="http://schemas.microsoft.com/office/drawing/2014/main" id="{72F45872-EA7E-E741-D195-1F9CC5C1D92A}"/>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09" name="Tekstfelt 2008">
                    <a:extLst>
                      <a:ext uri="{FF2B5EF4-FFF2-40B4-BE49-F238E27FC236}">
                        <a16:creationId xmlns:a16="http://schemas.microsoft.com/office/drawing/2014/main" id="{4E2A1C75-500B-4C3C-4B46-BB92CF6BEA0D}"/>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10" name="Tekstfelt 2009">
                    <a:extLst>
                      <a:ext uri="{FF2B5EF4-FFF2-40B4-BE49-F238E27FC236}">
                        <a16:creationId xmlns:a16="http://schemas.microsoft.com/office/drawing/2014/main" id="{E1599007-C86C-B719-ABDA-0FD36B83F17B}"/>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11" name="Tekstfelt 2010">
                    <a:extLst>
                      <a:ext uri="{FF2B5EF4-FFF2-40B4-BE49-F238E27FC236}">
                        <a16:creationId xmlns:a16="http://schemas.microsoft.com/office/drawing/2014/main" id="{A69A61B0-7775-DED7-1484-05FA35CB510F}"/>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12" name="Tekstfelt 2011">
                    <a:extLst>
                      <a:ext uri="{FF2B5EF4-FFF2-40B4-BE49-F238E27FC236}">
                        <a16:creationId xmlns:a16="http://schemas.microsoft.com/office/drawing/2014/main" id="{93DF5414-7949-B034-08AE-A9355000B420}"/>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13" name="Tekstfelt 2012">
                    <a:extLst>
                      <a:ext uri="{FF2B5EF4-FFF2-40B4-BE49-F238E27FC236}">
                        <a16:creationId xmlns:a16="http://schemas.microsoft.com/office/drawing/2014/main" id="{EDDDFAF6-252B-2788-F740-F4F2D19750B1}"/>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14" name="Tekstfelt 2013">
                    <a:extLst>
                      <a:ext uri="{FF2B5EF4-FFF2-40B4-BE49-F238E27FC236}">
                        <a16:creationId xmlns:a16="http://schemas.microsoft.com/office/drawing/2014/main" id="{4F00CE71-8501-C4F4-8C16-4DC5FBB7C535}"/>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15" name="Tekstfelt 2014">
                    <a:extLst>
                      <a:ext uri="{FF2B5EF4-FFF2-40B4-BE49-F238E27FC236}">
                        <a16:creationId xmlns:a16="http://schemas.microsoft.com/office/drawing/2014/main" id="{6F6A338B-341F-1F6A-F27B-40FCF0F0FC39}"/>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80" name="Tekstfelt 1979">
                  <a:extLst>
                    <a:ext uri="{FF2B5EF4-FFF2-40B4-BE49-F238E27FC236}">
                      <a16:creationId xmlns:a16="http://schemas.microsoft.com/office/drawing/2014/main" id="{47127B9F-9384-44E7-0857-C8B6974EA36E}"/>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81" name="Tekstfelt 1980">
                  <a:extLst>
                    <a:ext uri="{FF2B5EF4-FFF2-40B4-BE49-F238E27FC236}">
                      <a16:creationId xmlns:a16="http://schemas.microsoft.com/office/drawing/2014/main" id="{AFA75975-57F6-83EE-6505-ACC84CBD1C01}"/>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82" name="Tekstfelt 1981">
                  <a:extLst>
                    <a:ext uri="{FF2B5EF4-FFF2-40B4-BE49-F238E27FC236}">
                      <a16:creationId xmlns:a16="http://schemas.microsoft.com/office/drawing/2014/main" id="{D27DB2B3-77E7-B72C-180D-28797B14A44D}"/>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3" name="Gruppe 1832">
                <a:extLst>
                  <a:ext uri="{FF2B5EF4-FFF2-40B4-BE49-F238E27FC236}">
                    <a16:creationId xmlns:a16="http://schemas.microsoft.com/office/drawing/2014/main" id="{19F01939-9EC4-79AE-8566-71B13B22C42A}"/>
                  </a:ext>
                </a:extLst>
              </p:cNvPr>
              <p:cNvGrpSpPr/>
              <p:nvPr/>
            </p:nvGrpSpPr>
            <p:grpSpPr>
              <a:xfrm>
                <a:off x="1159795" y="1034606"/>
                <a:ext cx="641389" cy="5216305"/>
                <a:chOff x="2892468" y="1032983"/>
                <a:chExt cx="641389" cy="5216305"/>
              </a:xfrm>
            </p:grpSpPr>
            <p:grpSp>
              <p:nvGrpSpPr>
                <p:cNvPr id="1942" name="Gruppe 1941">
                  <a:extLst>
                    <a:ext uri="{FF2B5EF4-FFF2-40B4-BE49-F238E27FC236}">
                      <a16:creationId xmlns:a16="http://schemas.microsoft.com/office/drawing/2014/main" id="{7996C437-1358-FE1B-C26B-EB1D3CCBC54C}"/>
                    </a:ext>
                  </a:extLst>
                </p:cNvPr>
                <p:cNvGrpSpPr/>
                <p:nvPr/>
              </p:nvGrpSpPr>
              <p:grpSpPr>
                <a:xfrm>
                  <a:off x="2892468" y="1032983"/>
                  <a:ext cx="641389" cy="5216305"/>
                  <a:chOff x="3475384" y="1188399"/>
                  <a:chExt cx="641389" cy="5216305"/>
                </a:xfrm>
              </p:grpSpPr>
              <p:sp>
                <p:nvSpPr>
                  <p:cNvPr id="1946" name="Tekstfelt 1945">
                    <a:extLst>
                      <a:ext uri="{FF2B5EF4-FFF2-40B4-BE49-F238E27FC236}">
                        <a16:creationId xmlns:a16="http://schemas.microsoft.com/office/drawing/2014/main" id="{D740E8B5-9A98-57BA-6D61-DEB2C360325E}"/>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47" name="Tekstfelt 1946">
                    <a:extLst>
                      <a:ext uri="{FF2B5EF4-FFF2-40B4-BE49-F238E27FC236}">
                        <a16:creationId xmlns:a16="http://schemas.microsoft.com/office/drawing/2014/main" id="{BCAF2B2A-1E87-FDB6-7C3E-F215F15D8F5A}"/>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48" name="Tekstfelt 1947">
                    <a:extLst>
                      <a:ext uri="{FF2B5EF4-FFF2-40B4-BE49-F238E27FC236}">
                        <a16:creationId xmlns:a16="http://schemas.microsoft.com/office/drawing/2014/main" id="{4D8BE3A1-9EF8-6F1C-34DE-693C74CEEA7C}"/>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49" name="Tekstfelt 1948">
                    <a:extLst>
                      <a:ext uri="{FF2B5EF4-FFF2-40B4-BE49-F238E27FC236}">
                        <a16:creationId xmlns:a16="http://schemas.microsoft.com/office/drawing/2014/main" id="{DB7053E3-9D22-37BC-CDB9-F1785EE2851B}"/>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50" name="Tekstfelt 1949">
                    <a:extLst>
                      <a:ext uri="{FF2B5EF4-FFF2-40B4-BE49-F238E27FC236}">
                        <a16:creationId xmlns:a16="http://schemas.microsoft.com/office/drawing/2014/main" id="{9AB82BDC-8D5F-F08C-3733-DF5751DF70AA}"/>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51" name="Tekstfelt 1950">
                    <a:extLst>
                      <a:ext uri="{FF2B5EF4-FFF2-40B4-BE49-F238E27FC236}">
                        <a16:creationId xmlns:a16="http://schemas.microsoft.com/office/drawing/2014/main" id="{F5C5B69A-276B-7836-6C47-D168D782FB82}"/>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52" name="Tekstfelt 1951">
                    <a:extLst>
                      <a:ext uri="{FF2B5EF4-FFF2-40B4-BE49-F238E27FC236}">
                        <a16:creationId xmlns:a16="http://schemas.microsoft.com/office/drawing/2014/main" id="{FCBD6804-8839-7A8E-1390-A1EC4F0995ED}"/>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53" name="Tekstfelt 1952">
                    <a:extLst>
                      <a:ext uri="{FF2B5EF4-FFF2-40B4-BE49-F238E27FC236}">
                        <a16:creationId xmlns:a16="http://schemas.microsoft.com/office/drawing/2014/main" id="{0C8C64D6-D9F7-A106-7ACD-EECC0E66F231}"/>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54" name="Tekstfelt 1953">
                    <a:extLst>
                      <a:ext uri="{FF2B5EF4-FFF2-40B4-BE49-F238E27FC236}">
                        <a16:creationId xmlns:a16="http://schemas.microsoft.com/office/drawing/2014/main" id="{E520A187-0421-FE7A-657C-8780F7820DF1}"/>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55" name="Tekstfelt 1954">
                    <a:extLst>
                      <a:ext uri="{FF2B5EF4-FFF2-40B4-BE49-F238E27FC236}">
                        <a16:creationId xmlns:a16="http://schemas.microsoft.com/office/drawing/2014/main" id="{69F30442-6044-9836-DAA0-AF2B0D546282}"/>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56" name="Tekstfelt 1955">
                    <a:extLst>
                      <a:ext uri="{FF2B5EF4-FFF2-40B4-BE49-F238E27FC236}">
                        <a16:creationId xmlns:a16="http://schemas.microsoft.com/office/drawing/2014/main" id="{321B3ABC-6C19-2CD1-F85D-B5D0E9F5ACBD}"/>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57" name="Tekstfelt 1956">
                    <a:extLst>
                      <a:ext uri="{FF2B5EF4-FFF2-40B4-BE49-F238E27FC236}">
                        <a16:creationId xmlns:a16="http://schemas.microsoft.com/office/drawing/2014/main" id="{15D6CA0F-429C-4359-209E-1C1B06EC2138}"/>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58" name="Tekstfelt 1957">
                    <a:extLst>
                      <a:ext uri="{FF2B5EF4-FFF2-40B4-BE49-F238E27FC236}">
                        <a16:creationId xmlns:a16="http://schemas.microsoft.com/office/drawing/2014/main" id="{BA2A33FF-3350-7EAD-D55E-7F2F1C12306B}"/>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59" name="Tekstfelt 1958">
                    <a:extLst>
                      <a:ext uri="{FF2B5EF4-FFF2-40B4-BE49-F238E27FC236}">
                        <a16:creationId xmlns:a16="http://schemas.microsoft.com/office/drawing/2014/main" id="{E9E0F824-5810-18A2-C39C-79A2F192BED3}"/>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60" name="Tekstfelt 1959">
                    <a:extLst>
                      <a:ext uri="{FF2B5EF4-FFF2-40B4-BE49-F238E27FC236}">
                        <a16:creationId xmlns:a16="http://schemas.microsoft.com/office/drawing/2014/main" id="{704D5DE6-7049-4F51-E191-C35678E91E96}"/>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61" name="Tekstfelt 1960">
                    <a:extLst>
                      <a:ext uri="{FF2B5EF4-FFF2-40B4-BE49-F238E27FC236}">
                        <a16:creationId xmlns:a16="http://schemas.microsoft.com/office/drawing/2014/main" id="{DCDC0048-5877-9E69-1AC7-E830CB3F4A6A}"/>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62" name="Tekstfelt 1961">
                    <a:extLst>
                      <a:ext uri="{FF2B5EF4-FFF2-40B4-BE49-F238E27FC236}">
                        <a16:creationId xmlns:a16="http://schemas.microsoft.com/office/drawing/2014/main" id="{634FB1F2-BEE1-5C26-0C40-DCED24E635BC}"/>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63" name="Tekstfelt 1962">
                    <a:extLst>
                      <a:ext uri="{FF2B5EF4-FFF2-40B4-BE49-F238E27FC236}">
                        <a16:creationId xmlns:a16="http://schemas.microsoft.com/office/drawing/2014/main" id="{48E90F8F-6893-BC3F-99A2-BEC44A3E9B7D}"/>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64" name="Tekstfelt 1963">
                    <a:extLst>
                      <a:ext uri="{FF2B5EF4-FFF2-40B4-BE49-F238E27FC236}">
                        <a16:creationId xmlns:a16="http://schemas.microsoft.com/office/drawing/2014/main" id="{666784AB-1370-3BE1-10DA-7F69986E3460}"/>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65" name="Tekstfelt 1964">
                    <a:extLst>
                      <a:ext uri="{FF2B5EF4-FFF2-40B4-BE49-F238E27FC236}">
                        <a16:creationId xmlns:a16="http://schemas.microsoft.com/office/drawing/2014/main" id="{76C97F0F-4A22-FB28-9BBF-DC7CF5ADE092}"/>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66" name="Tekstfelt 1965">
                    <a:extLst>
                      <a:ext uri="{FF2B5EF4-FFF2-40B4-BE49-F238E27FC236}">
                        <a16:creationId xmlns:a16="http://schemas.microsoft.com/office/drawing/2014/main" id="{CCA7611A-1FB3-93B6-D30B-ED40626544DD}"/>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67" name="Tekstfelt 1966">
                    <a:extLst>
                      <a:ext uri="{FF2B5EF4-FFF2-40B4-BE49-F238E27FC236}">
                        <a16:creationId xmlns:a16="http://schemas.microsoft.com/office/drawing/2014/main" id="{6896E2E0-50D1-6038-499D-E7728D56D0C1}"/>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68" name="Tekstfelt 1967">
                    <a:extLst>
                      <a:ext uri="{FF2B5EF4-FFF2-40B4-BE49-F238E27FC236}">
                        <a16:creationId xmlns:a16="http://schemas.microsoft.com/office/drawing/2014/main" id="{80F41770-8A9C-8DE8-D503-1127F1D82039}"/>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69" name="Tekstfelt 1968">
                    <a:extLst>
                      <a:ext uri="{FF2B5EF4-FFF2-40B4-BE49-F238E27FC236}">
                        <a16:creationId xmlns:a16="http://schemas.microsoft.com/office/drawing/2014/main" id="{2F7143A8-D769-118E-72AA-0D461562A751}"/>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70" name="Tekstfelt 1969">
                    <a:extLst>
                      <a:ext uri="{FF2B5EF4-FFF2-40B4-BE49-F238E27FC236}">
                        <a16:creationId xmlns:a16="http://schemas.microsoft.com/office/drawing/2014/main" id="{2494420F-A453-3854-B422-50E1D6CFC5DE}"/>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71" name="Tekstfelt 1970">
                    <a:extLst>
                      <a:ext uri="{FF2B5EF4-FFF2-40B4-BE49-F238E27FC236}">
                        <a16:creationId xmlns:a16="http://schemas.microsoft.com/office/drawing/2014/main" id="{74D11BDF-1B5B-BD40-8E20-C203A36CC0C9}"/>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72" name="Tekstfelt 1971">
                    <a:extLst>
                      <a:ext uri="{FF2B5EF4-FFF2-40B4-BE49-F238E27FC236}">
                        <a16:creationId xmlns:a16="http://schemas.microsoft.com/office/drawing/2014/main" id="{56087172-11F9-0C82-ABA5-22BF24211D05}"/>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73" name="Tekstfelt 1972">
                    <a:extLst>
                      <a:ext uri="{FF2B5EF4-FFF2-40B4-BE49-F238E27FC236}">
                        <a16:creationId xmlns:a16="http://schemas.microsoft.com/office/drawing/2014/main" id="{34E149B2-7AE7-447B-3710-21ED362D9712}"/>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74" name="Tekstfelt 1973">
                    <a:extLst>
                      <a:ext uri="{FF2B5EF4-FFF2-40B4-BE49-F238E27FC236}">
                        <a16:creationId xmlns:a16="http://schemas.microsoft.com/office/drawing/2014/main" id="{4D64B069-D48A-FF85-C59F-20F9298BD225}"/>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75" name="Tekstfelt 1974">
                    <a:extLst>
                      <a:ext uri="{FF2B5EF4-FFF2-40B4-BE49-F238E27FC236}">
                        <a16:creationId xmlns:a16="http://schemas.microsoft.com/office/drawing/2014/main" id="{C184F823-A054-70E7-5BA5-5137E5EE46F7}"/>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76" name="Tekstfelt 1975">
                    <a:extLst>
                      <a:ext uri="{FF2B5EF4-FFF2-40B4-BE49-F238E27FC236}">
                        <a16:creationId xmlns:a16="http://schemas.microsoft.com/office/drawing/2014/main" id="{E049B4CD-BEF1-AAF5-2C8E-805F3A555C60}"/>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977" name="Tekstfelt 1976">
                    <a:extLst>
                      <a:ext uri="{FF2B5EF4-FFF2-40B4-BE49-F238E27FC236}">
                        <a16:creationId xmlns:a16="http://schemas.microsoft.com/office/drawing/2014/main" id="{7FE75DA1-AB6D-5FD1-7086-C07642DADB49}"/>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978" name="Tekstfelt 1977">
                    <a:extLst>
                      <a:ext uri="{FF2B5EF4-FFF2-40B4-BE49-F238E27FC236}">
                        <a16:creationId xmlns:a16="http://schemas.microsoft.com/office/drawing/2014/main" id="{F0C639B7-9FF5-26A4-267A-2C726027A2CC}"/>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43" name="Tekstfelt 1942">
                  <a:extLst>
                    <a:ext uri="{FF2B5EF4-FFF2-40B4-BE49-F238E27FC236}">
                      <a16:creationId xmlns:a16="http://schemas.microsoft.com/office/drawing/2014/main" id="{4F6BA01B-7308-2E8B-CAFC-4DBB5637998E}"/>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44" name="Tekstfelt 1943">
                  <a:extLst>
                    <a:ext uri="{FF2B5EF4-FFF2-40B4-BE49-F238E27FC236}">
                      <a16:creationId xmlns:a16="http://schemas.microsoft.com/office/drawing/2014/main" id="{6508E6E4-D8A6-88FA-6EFA-050B31F1A264}"/>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45" name="Tekstfelt 1944">
                  <a:extLst>
                    <a:ext uri="{FF2B5EF4-FFF2-40B4-BE49-F238E27FC236}">
                      <a16:creationId xmlns:a16="http://schemas.microsoft.com/office/drawing/2014/main" id="{74F5A7F2-8058-54B3-74D1-5F714CF89C07}"/>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4" name="Gruppe 1833">
                <a:extLst>
                  <a:ext uri="{FF2B5EF4-FFF2-40B4-BE49-F238E27FC236}">
                    <a16:creationId xmlns:a16="http://schemas.microsoft.com/office/drawing/2014/main" id="{FECC6DC8-0E12-0B05-257F-2D2031FC5A82}"/>
                  </a:ext>
                </a:extLst>
              </p:cNvPr>
              <p:cNvGrpSpPr/>
              <p:nvPr/>
            </p:nvGrpSpPr>
            <p:grpSpPr>
              <a:xfrm>
                <a:off x="732574" y="1038389"/>
                <a:ext cx="641389" cy="5216305"/>
                <a:chOff x="2892468" y="1032983"/>
                <a:chExt cx="641389" cy="5216305"/>
              </a:xfrm>
            </p:grpSpPr>
            <p:grpSp>
              <p:nvGrpSpPr>
                <p:cNvPr id="1905" name="Gruppe 1904">
                  <a:extLst>
                    <a:ext uri="{FF2B5EF4-FFF2-40B4-BE49-F238E27FC236}">
                      <a16:creationId xmlns:a16="http://schemas.microsoft.com/office/drawing/2014/main" id="{DDB06F52-77D4-1DB6-1AB5-911C3F663054}"/>
                    </a:ext>
                  </a:extLst>
                </p:cNvPr>
                <p:cNvGrpSpPr/>
                <p:nvPr/>
              </p:nvGrpSpPr>
              <p:grpSpPr>
                <a:xfrm>
                  <a:off x="2892468" y="1032983"/>
                  <a:ext cx="641389" cy="5216305"/>
                  <a:chOff x="3475384" y="1188399"/>
                  <a:chExt cx="641389" cy="5216305"/>
                </a:xfrm>
              </p:grpSpPr>
              <p:sp>
                <p:nvSpPr>
                  <p:cNvPr id="1909" name="Tekstfelt 1908">
                    <a:extLst>
                      <a:ext uri="{FF2B5EF4-FFF2-40B4-BE49-F238E27FC236}">
                        <a16:creationId xmlns:a16="http://schemas.microsoft.com/office/drawing/2014/main" id="{9C59D0B9-16A7-C89F-9528-33908E8704D2}"/>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10" name="Tekstfelt 1909">
                    <a:extLst>
                      <a:ext uri="{FF2B5EF4-FFF2-40B4-BE49-F238E27FC236}">
                        <a16:creationId xmlns:a16="http://schemas.microsoft.com/office/drawing/2014/main" id="{C32A63DE-CAF4-AE25-AEA4-E73DB87E36E2}"/>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11" name="Tekstfelt 1910">
                    <a:extLst>
                      <a:ext uri="{FF2B5EF4-FFF2-40B4-BE49-F238E27FC236}">
                        <a16:creationId xmlns:a16="http://schemas.microsoft.com/office/drawing/2014/main" id="{0D3D585E-2B02-9C53-8D7F-BEAAE357DC1B}"/>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12" name="Tekstfelt 1911">
                    <a:extLst>
                      <a:ext uri="{FF2B5EF4-FFF2-40B4-BE49-F238E27FC236}">
                        <a16:creationId xmlns:a16="http://schemas.microsoft.com/office/drawing/2014/main" id="{4E796C39-D11F-571E-356C-D8BAF76A9A97}"/>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13" name="Tekstfelt 1912">
                    <a:extLst>
                      <a:ext uri="{FF2B5EF4-FFF2-40B4-BE49-F238E27FC236}">
                        <a16:creationId xmlns:a16="http://schemas.microsoft.com/office/drawing/2014/main" id="{F2379EDF-ED40-E2C6-9AF4-F9EAA6FE4614}"/>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14" name="Tekstfelt 1913">
                    <a:extLst>
                      <a:ext uri="{FF2B5EF4-FFF2-40B4-BE49-F238E27FC236}">
                        <a16:creationId xmlns:a16="http://schemas.microsoft.com/office/drawing/2014/main" id="{3AAA6063-82B6-1413-F3D1-24E96954A593}"/>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15" name="Tekstfelt 1914">
                    <a:extLst>
                      <a:ext uri="{FF2B5EF4-FFF2-40B4-BE49-F238E27FC236}">
                        <a16:creationId xmlns:a16="http://schemas.microsoft.com/office/drawing/2014/main" id="{33CA1B9D-5787-F463-054D-B621ECD6615D}"/>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16" name="Tekstfelt 1915">
                    <a:extLst>
                      <a:ext uri="{FF2B5EF4-FFF2-40B4-BE49-F238E27FC236}">
                        <a16:creationId xmlns:a16="http://schemas.microsoft.com/office/drawing/2014/main" id="{E7B669F2-70A7-11EB-5F13-E39B35DE541F}"/>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17" name="Tekstfelt 1916">
                    <a:extLst>
                      <a:ext uri="{FF2B5EF4-FFF2-40B4-BE49-F238E27FC236}">
                        <a16:creationId xmlns:a16="http://schemas.microsoft.com/office/drawing/2014/main" id="{54A5986F-F959-9007-8FD9-76F7C86A1AA6}"/>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18" name="Tekstfelt 1917">
                    <a:extLst>
                      <a:ext uri="{FF2B5EF4-FFF2-40B4-BE49-F238E27FC236}">
                        <a16:creationId xmlns:a16="http://schemas.microsoft.com/office/drawing/2014/main" id="{A6F09D84-663A-E6D9-4E9F-B99E180045E2}"/>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19" name="Tekstfelt 1918">
                    <a:extLst>
                      <a:ext uri="{FF2B5EF4-FFF2-40B4-BE49-F238E27FC236}">
                        <a16:creationId xmlns:a16="http://schemas.microsoft.com/office/drawing/2014/main" id="{E69EC863-69B1-650E-C932-BD88DF448B51}"/>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20" name="Tekstfelt 1919">
                    <a:extLst>
                      <a:ext uri="{FF2B5EF4-FFF2-40B4-BE49-F238E27FC236}">
                        <a16:creationId xmlns:a16="http://schemas.microsoft.com/office/drawing/2014/main" id="{6E86D415-C37D-29F1-04FC-BDC1F5FF21AC}"/>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21" name="Tekstfelt 1920">
                    <a:extLst>
                      <a:ext uri="{FF2B5EF4-FFF2-40B4-BE49-F238E27FC236}">
                        <a16:creationId xmlns:a16="http://schemas.microsoft.com/office/drawing/2014/main" id="{D17C6599-E06B-29A3-7C00-5B7C2EDC2ED7}"/>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22" name="Tekstfelt 1921">
                    <a:extLst>
                      <a:ext uri="{FF2B5EF4-FFF2-40B4-BE49-F238E27FC236}">
                        <a16:creationId xmlns:a16="http://schemas.microsoft.com/office/drawing/2014/main" id="{FA09FE07-EC17-7A02-B2A9-EE518D5F6449}"/>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23" name="Tekstfelt 1922">
                    <a:extLst>
                      <a:ext uri="{FF2B5EF4-FFF2-40B4-BE49-F238E27FC236}">
                        <a16:creationId xmlns:a16="http://schemas.microsoft.com/office/drawing/2014/main" id="{BF153D76-AEC6-3531-5DD1-16F9FD68879D}"/>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24" name="Tekstfelt 1923">
                    <a:extLst>
                      <a:ext uri="{FF2B5EF4-FFF2-40B4-BE49-F238E27FC236}">
                        <a16:creationId xmlns:a16="http://schemas.microsoft.com/office/drawing/2014/main" id="{1AE1D2CF-9D40-0395-5C8B-C0F6BB740537}"/>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25" name="Tekstfelt 1924">
                    <a:extLst>
                      <a:ext uri="{FF2B5EF4-FFF2-40B4-BE49-F238E27FC236}">
                        <a16:creationId xmlns:a16="http://schemas.microsoft.com/office/drawing/2014/main" id="{70AD934E-7EB9-B664-0D44-8D34580AC6A4}"/>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26" name="Tekstfelt 1925">
                    <a:extLst>
                      <a:ext uri="{FF2B5EF4-FFF2-40B4-BE49-F238E27FC236}">
                        <a16:creationId xmlns:a16="http://schemas.microsoft.com/office/drawing/2014/main" id="{8414EA27-E4B8-1DB5-BE8D-D706CBBBD90B}"/>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27" name="Tekstfelt 1926">
                    <a:extLst>
                      <a:ext uri="{FF2B5EF4-FFF2-40B4-BE49-F238E27FC236}">
                        <a16:creationId xmlns:a16="http://schemas.microsoft.com/office/drawing/2014/main" id="{B6CBD6A6-5FB9-1B84-AAA8-8DCA4FBEAC2A}"/>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28" name="Tekstfelt 1927">
                    <a:extLst>
                      <a:ext uri="{FF2B5EF4-FFF2-40B4-BE49-F238E27FC236}">
                        <a16:creationId xmlns:a16="http://schemas.microsoft.com/office/drawing/2014/main" id="{614E4CE1-B683-329A-E097-D12C404B4D06}"/>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29" name="Tekstfelt 1928">
                    <a:extLst>
                      <a:ext uri="{FF2B5EF4-FFF2-40B4-BE49-F238E27FC236}">
                        <a16:creationId xmlns:a16="http://schemas.microsoft.com/office/drawing/2014/main" id="{A95FE46B-F9BA-BA5D-BF34-26A36B9F8FFB}"/>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30" name="Tekstfelt 1929">
                    <a:extLst>
                      <a:ext uri="{FF2B5EF4-FFF2-40B4-BE49-F238E27FC236}">
                        <a16:creationId xmlns:a16="http://schemas.microsoft.com/office/drawing/2014/main" id="{A00518C6-9B11-806F-078D-95A998E2DD8B}"/>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31" name="Tekstfelt 1930">
                    <a:extLst>
                      <a:ext uri="{FF2B5EF4-FFF2-40B4-BE49-F238E27FC236}">
                        <a16:creationId xmlns:a16="http://schemas.microsoft.com/office/drawing/2014/main" id="{63FC7BFF-5EC6-6C54-B990-F44FCC918DD5}"/>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32" name="Tekstfelt 1931">
                    <a:extLst>
                      <a:ext uri="{FF2B5EF4-FFF2-40B4-BE49-F238E27FC236}">
                        <a16:creationId xmlns:a16="http://schemas.microsoft.com/office/drawing/2014/main" id="{C8EC14ED-5CB7-919E-98D0-791A4E46A064}"/>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33" name="Tekstfelt 1932">
                    <a:extLst>
                      <a:ext uri="{FF2B5EF4-FFF2-40B4-BE49-F238E27FC236}">
                        <a16:creationId xmlns:a16="http://schemas.microsoft.com/office/drawing/2014/main" id="{BD0A0F6F-576B-4B6D-422B-A6FF49E005EB}"/>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34" name="Tekstfelt 1933">
                    <a:extLst>
                      <a:ext uri="{FF2B5EF4-FFF2-40B4-BE49-F238E27FC236}">
                        <a16:creationId xmlns:a16="http://schemas.microsoft.com/office/drawing/2014/main" id="{B6A084A7-8F65-890E-7433-41407F252CB6}"/>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35" name="Tekstfelt 1934">
                    <a:extLst>
                      <a:ext uri="{FF2B5EF4-FFF2-40B4-BE49-F238E27FC236}">
                        <a16:creationId xmlns:a16="http://schemas.microsoft.com/office/drawing/2014/main" id="{1F75AD92-236D-4BE3-E0E8-0A48C5A0F7B1}"/>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36" name="Tekstfelt 1935">
                    <a:extLst>
                      <a:ext uri="{FF2B5EF4-FFF2-40B4-BE49-F238E27FC236}">
                        <a16:creationId xmlns:a16="http://schemas.microsoft.com/office/drawing/2014/main" id="{F78A7BB9-4B9A-5D11-32D9-DDD009114CD5}"/>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37" name="Tekstfelt 1936">
                    <a:extLst>
                      <a:ext uri="{FF2B5EF4-FFF2-40B4-BE49-F238E27FC236}">
                        <a16:creationId xmlns:a16="http://schemas.microsoft.com/office/drawing/2014/main" id="{FAE779E8-DC20-62D4-060A-121D86BFCE74}"/>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38" name="Tekstfelt 1937">
                    <a:extLst>
                      <a:ext uri="{FF2B5EF4-FFF2-40B4-BE49-F238E27FC236}">
                        <a16:creationId xmlns:a16="http://schemas.microsoft.com/office/drawing/2014/main" id="{5D0CF8F4-48DD-3C2B-84C9-B647869CA8C4}"/>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39" name="Tekstfelt 1938">
                    <a:extLst>
                      <a:ext uri="{FF2B5EF4-FFF2-40B4-BE49-F238E27FC236}">
                        <a16:creationId xmlns:a16="http://schemas.microsoft.com/office/drawing/2014/main" id="{2CA2F73D-F723-BE9E-4E11-22A6EC77A600}"/>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40" name="Tekstfelt 1939">
                    <a:extLst>
                      <a:ext uri="{FF2B5EF4-FFF2-40B4-BE49-F238E27FC236}">
                        <a16:creationId xmlns:a16="http://schemas.microsoft.com/office/drawing/2014/main" id="{A6264E42-1814-A4A3-9433-600CB7990FE9}"/>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41" name="Tekstfelt 1940">
                    <a:extLst>
                      <a:ext uri="{FF2B5EF4-FFF2-40B4-BE49-F238E27FC236}">
                        <a16:creationId xmlns:a16="http://schemas.microsoft.com/office/drawing/2014/main" id="{791AC13C-790F-4F2F-047E-9F8F6AFC164C}"/>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906" name="Tekstfelt 1905">
                  <a:extLst>
                    <a:ext uri="{FF2B5EF4-FFF2-40B4-BE49-F238E27FC236}">
                      <a16:creationId xmlns:a16="http://schemas.microsoft.com/office/drawing/2014/main" id="{79966073-3918-B7D4-25A5-1EC44433A502}"/>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07" name="Tekstfelt 1906">
                  <a:extLst>
                    <a:ext uri="{FF2B5EF4-FFF2-40B4-BE49-F238E27FC236}">
                      <a16:creationId xmlns:a16="http://schemas.microsoft.com/office/drawing/2014/main" id="{3B337936-3395-0A3F-0204-E8B91E89FB85}"/>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08" name="Tekstfelt 1907">
                  <a:extLst>
                    <a:ext uri="{FF2B5EF4-FFF2-40B4-BE49-F238E27FC236}">
                      <a16:creationId xmlns:a16="http://schemas.microsoft.com/office/drawing/2014/main" id="{3C324B68-F03D-0EB6-D7EC-3DBA64FB4C23}"/>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5" name="Gruppe 1834">
                <a:extLst>
                  <a:ext uri="{FF2B5EF4-FFF2-40B4-BE49-F238E27FC236}">
                    <a16:creationId xmlns:a16="http://schemas.microsoft.com/office/drawing/2014/main" id="{3A9B1B7C-560E-DEE0-964D-3007CC404D1F}"/>
                  </a:ext>
                </a:extLst>
              </p:cNvPr>
              <p:cNvGrpSpPr/>
              <p:nvPr/>
            </p:nvGrpSpPr>
            <p:grpSpPr>
              <a:xfrm>
                <a:off x="286844" y="1475337"/>
                <a:ext cx="641389" cy="4783755"/>
                <a:chOff x="2892468" y="1465533"/>
                <a:chExt cx="641389" cy="4783755"/>
              </a:xfrm>
            </p:grpSpPr>
            <p:grpSp>
              <p:nvGrpSpPr>
                <p:cNvPr id="1871" name="Gruppe 1870">
                  <a:extLst>
                    <a:ext uri="{FF2B5EF4-FFF2-40B4-BE49-F238E27FC236}">
                      <a16:creationId xmlns:a16="http://schemas.microsoft.com/office/drawing/2014/main" id="{D717FCE0-BF6A-260A-616F-DE59A11FB7B0}"/>
                    </a:ext>
                  </a:extLst>
                </p:cNvPr>
                <p:cNvGrpSpPr/>
                <p:nvPr/>
              </p:nvGrpSpPr>
              <p:grpSpPr>
                <a:xfrm>
                  <a:off x="2892468" y="1465533"/>
                  <a:ext cx="641389" cy="4783755"/>
                  <a:chOff x="3475384" y="1620949"/>
                  <a:chExt cx="641389" cy="4783755"/>
                </a:xfrm>
              </p:grpSpPr>
              <p:sp>
                <p:nvSpPr>
                  <p:cNvPr id="1875" name="Tekstfelt 1874">
                    <a:extLst>
                      <a:ext uri="{FF2B5EF4-FFF2-40B4-BE49-F238E27FC236}">
                        <a16:creationId xmlns:a16="http://schemas.microsoft.com/office/drawing/2014/main" id="{6AFDC463-4E8B-2516-5048-D83631BFFB29}"/>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76" name="Tekstfelt 1875">
                    <a:extLst>
                      <a:ext uri="{FF2B5EF4-FFF2-40B4-BE49-F238E27FC236}">
                        <a16:creationId xmlns:a16="http://schemas.microsoft.com/office/drawing/2014/main" id="{474D6A27-471D-54C0-3085-AB1987FE5AA4}"/>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77" name="Tekstfelt 1876">
                    <a:extLst>
                      <a:ext uri="{FF2B5EF4-FFF2-40B4-BE49-F238E27FC236}">
                        <a16:creationId xmlns:a16="http://schemas.microsoft.com/office/drawing/2014/main" id="{06656F13-D357-D656-8D67-F4F7C0AD62E7}"/>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78" name="Tekstfelt 1877">
                    <a:extLst>
                      <a:ext uri="{FF2B5EF4-FFF2-40B4-BE49-F238E27FC236}">
                        <a16:creationId xmlns:a16="http://schemas.microsoft.com/office/drawing/2014/main" id="{785E3CC5-89C6-E18F-ADC5-20516AC97F1C}"/>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79" name="Tekstfelt 1878">
                    <a:extLst>
                      <a:ext uri="{FF2B5EF4-FFF2-40B4-BE49-F238E27FC236}">
                        <a16:creationId xmlns:a16="http://schemas.microsoft.com/office/drawing/2014/main" id="{E8938B6F-8F47-E9CA-A677-AA80EB390A93}"/>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80" name="Tekstfelt 1879">
                    <a:extLst>
                      <a:ext uri="{FF2B5EF4-FFF2-40B4-BE49-F238E27FC236}">
                        <a16:creationId xmlns:a16="http://schemas.microsoft.com/office/drawing/2014/main" id="{C183B23B-FEE6-7873-AF4F-0F1338350D20}"/>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81" name="Tekstfelt 1880">
                    <a:extLst>
                      <a:ext uri="{FF2B5EF4-FFF2-40B4-BE49-F238E27FC236}">
                        <a16:creationId xmlns:a16="http://schemas.microsoft.com/office/drawing/2014/main" id="{003D0ABF-A410-3CE6-DDB5-686AA90E9EB9}"/>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82" name="Tekstfelt 1881">
                    <a:extLst>
                      <a:ext uri="{FF2B5EF4-FFF2-40B4-BE49-F238E27FC236}">
                        <a16:creationId xmlns:a16="http://schemas.microsoft.com/office/drawing/2014/main" id="{B690F956-593C-12FF-F1D8-F078FA24ED53}"/>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83" name="Tekstfelt 1882">
                    <a:extLst>
                      <a:ext uri="{FF2B5EF4-FFF2-40B4-BE49-F238E27FC236}">
                        <a16:creationId xmlns:a16="http://schemas.microsoft.com/office/drawing/2014/main" id="{E61BDB0E-7F6B-7D6F-2424-918FBC36A3D9}"/>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84" name="Tekstfelt 1883">
                    <a:extLst>
                      <a:ext uri="{FF2B5EF4-FFF2-40B4-BE49-F238E27FC236}">
                        <a16:creationId xmlns:a16="http://schemas.microsoft.com/office/drawing/2014/main" id="{EEDDDBFE-2EC6-7618-84CB-DDAD3F58D709}"/>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85" name="Tekstfelt 1884">
                    <a:extLst>
                      <a:ext uri="{FF2B5EF4-FFF2-40B4-BE49-F238E27FC236}">
                        <a16:creationId xmlns:a16="http://schemas.microsoft.com/office/drawing/2014/main" id="{8055EB7A-244D-7A94-DE05-51B8A4BDAE7D}"/>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86" name="Tekstfelt 1885">
                    <a:extLst>
                      <a:ext uri="{FF2B5EF4-FFF2-40B4-BE49-F238E27FC236}">
                        <a16:creationId xmlns:a16="http://schemas.microsoft.com/office/drawing/2014/main" id="{E5AE726C-CEE4-0FB1-B788-1C64F6E08859}"/>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87" name="Tekstfelt 1886">
                    <a:extLst>
                      <a:ext uri="{FF2B5EF4-FFF2-40B4-BE49-F238E27FC236}">
                        <a16:creationId xmlns:a16="http://schemas.microsoft.com/office/drawing/2014/main" id="{CC7CCBB6-B84B-539E-5E80-75411BC71232}"/>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88" name="Tekstfelt 1887">
                    <a:extLst>
                      <a:ext uri="{FF2B5EF4-FFF2-40B4-BE49-F238E27FC236}">
                        <a16:creationId xmlns:a16="http://schemas.microsoft.com/office/drawing/2014/main" id="{FC5EFA8C-AB54-9256-8705-BC68A4D85380}"/>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89" name="Tekstfelt 1888">
                    <a:extLst>
                      <a:ext uri="{FF2B5EF4-FFF2-40B4-BE49-F238E27FC236}">
                        <a16:creationId xmlns:a16="http://schemas.microsoft.com/office/drawing/2014/main" id="{4B28B426-6216-534A-705E-9128C702EFB2}"/>
                      </a:ext>
                    </a:extLst>
                  </p:cNvPr>
                  <p:cNvSpPr txBox="1"/>
                  <p:nvPr/>
                </p:nvSpPr>
                <p:spPr>
                  <a:xfrm>
                    <a:off x="3502242" y="3790057"/>
                    <a:ext cx="518091"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90" name="Tekstfelt 1889">
                    <a:extLst>
                      <a:ext uri="{FF2B5EF4-FFF2-40B4-BE49-F238E27FC236}">
                        <a16:creationId xmlns:a16="http://schemas.microsoft.com/office/drawing/2014/main" id="{320D2A33-B3D3-6571-F07A-39F548787736}"/>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91" name="Tekstfelt 1890">
                    <a:extLst>
                      <a:ext uri="{FF2B5EF4-FFF2-40B4-BE49-F238E27FC236}">
                        <a16:creationId xmlns:a16="http://schemas.microsoft.com/office/drawing/2014/main" id="{6BB27C6B-EE0C-F0B2-B78E-843D39B4C60A}"/>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92" name="Tekstfelt 1891">
                    <a:extLst>
                      <a:ext uri="{FF2B5EF4-FFF2-40B4-BE49-F238E27FC236}">
                        <a16:creationId xmlns:a16="http://schemas.microsoft.com/office/drawing/2014/main" id="{8EBC1BF9-702F-1CC7-38B2-EA60C8AD7C25}"/>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93" name="Tekstfelt 1892">
                    <a:extLst>
                      <a:ext uri="{FF2B5EF4-FFF2-40B4-BE49-F238E27FC236}">
                        <a16:creationId xmlns:a16="http://schemas.microsoft.com/office/drawing/2014/main" id="{B9117050-BB38-396B-4689-8EEFBF67AAFD}"/>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94" name="Tekstfelt 1893">
                    <a:extLst>
                      <a:ext uri="{FF2B5EF4-FFF2-40B4-BE49-F238E27FC236}">
                        <a16:creationId xmlns:a16="http://schemas.microsoft.com/office/drawing/2014/main" id="{DDDB5C4A-E14C-0746-2E68-F201D4D32A71}"/>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95" name="Tekstfelt 1894">
                    <a:extLst>
                      <a:ext uri="{FF2B5EF4-FFF2-40B4-BE49-F238E27FC236}">
                        <a16:creationId xmlns:a16="http://schemas.microsoft.com/office/drawing/2014/main" id="{F7AA9B48-8748-6236-821A-DA2C5FDCB273}"/>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96" name="Tekstfelt 1895">
                    <a:extLst>
                      <a:ext uri="{FF2B5EF4-FFF2-40B4-BE49-F238E27FC236}">
                        <a16:creationId xmlns:a16="http://schemas.microsoft.com/office/drawing/2014/main" id="{D5015D0C-00AF-750F-8010-D5237CC44E88}"/>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97" name="Tekstfelt 1896">
                    <a:extLst>
                      <a:ext uri="{FF2B5EF4-FFF2-40B4-BE49-F238E27FC236}">
                        <a16:creationId xmlns:a16="http://schemas.microsoft.com/office/drawing/2014/main" id="{E476D1C6-6065-0BD1-03B2-4E7AAC58E19A}"/>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98" name="Tekstfelt 1897">
                    <a:extLst>
                      <a:ext uri="{FF2B5EF4-FFF2-40B4-BE49-F238E27FC236}">
                        <a16:creationId xmlns:a16="http://schemas.microsoft.com/office/drawing/2014/main" id="{5A28CD9C-AED6-648E-FA41-221BBC231635}"/>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99" name="Tekstfelt 1898">
                    <a:extLst>
                      <a:ext uri="{FF2B5EF4-FFF2-40B4-BE49-F238E27FC236}">
                        <a16:creationId xmlns:a16="http://schemas.microsoft.com/office/drawing/2014/main" id="{F2E81147-FB68-D3DB-CD92-F49426B6D8E0}"/>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00" name="Tekstfelt 1899">
                    <a:extLst>
                      <a:ext uri="{FF2B5EF4-FFF2-40B4-BE49-F238E27FC236}">
                        <a16:creationId xmlns:a16="http://schemas.microsoft.com/office/drawing/2014/main" id="{256B60BF-E31A-529E-46A8-FE88A14A1FAC}"/>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01" name="Tekstfelt 1900">
                    <a:extLst>
                      <a:ext uri="{FF2B5EF4-FFF2-40B4-BE49-F238E27FC236}">
                        <a16:creationId xmlns:a16="http://schemas.microsoft.com/office/drawing/2014/main" id="{C1E4DBEF-A7CA-A1B1-C476-52CB7D30607A}"/>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02" name="Tekstfelt 1901">
                    <a:extLst>
                      <a:ext uri="{FF2B5EF4-FFF2-40B4-BE49-F238E27FC236}">
                        <a16:creationId xmlns:a16="http://schemas.microsoft.com/office/drawing/2014/main" id="{E4A6DBD2-F95F-EB1A-F7DD-9D8ACB765D12}"/>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03" name="Tekstfelt 1902">
                    <a:extLst>
                      <a:ext uri="{FF2B5EF4-FFF2-40B4-BE49-F238E27FC236}">
                        <a16:creationId xmlns:a16="http://schemas.microsoft.com/office/drawing/2014/main" id="{9625D036-B524-4018-4B66-A3D1506E0A2A}"/>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04" name="Tekstfelt 1903">
                    <a:extLst>
                      <a:ext uri="{FF2B5EF4-FFF2-40B4-BE49-F238E27FC236}">
                        <a16:creationId xmlns:a16="http://schemas.microsoft.com/office/drawing/2014/main" id="{99C1F134-C2AE-0659-6049-441A0F170966}"/>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72" name="Tekstfelt 1871">
                  <a:extLst>
                    <a:ext uri="{FF2B5EF4-FFF2-40B4-BE49-F238E27FC236}">
                      <a16:creationId xmlns:a16="http://schemas.microsoft.com/office/drawing/2014/main" id="{6CB99639-19A2-F501-D25C-473545354033}"/>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73" name="Tekstfelt 1872">
                  <a:extLst>
                    <a:ext uri="{FF2B5EF4-FFF2-40B4-BE49-F238E27FC236}">
                      <a16:creationId xmlns:a16="http://schemas.microsoft.com/office/drawing/2014/main" id="{E0550697-6F2C-A305-CB5F-E6F364F28B9E}"/>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74" name="Tekstfelt 1873">
                  <a:extLst>
                    <a:ext uri="{FF2B5EF4-FFF2-40B4-BE49-F238E27FC236}">
                      <a16:creationId xmlns:a16="http://schemas.microsoft.com/office/drawing/2014/main" id="{64128922-F260-BC11-FF9D-1E878F7287BD}"/>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6" name="Gruppe 1835">
                <a:extLst>
                  <a:ext uri="{FF2B5EF4-FFF2-40B4-BE49-F238E27FC236}">
                    <a16:creationId xmlns:a16="http://schemas.microsoft.com/office/drawing/2014/main" id="{4E9AEEBB-1F3B-C049-C2DD-74BF6BF365E8}"/>
                  </a:ext>
                </a:extLst>
              </p:cNvPr>
              <p:cNvGrpSpPr/>
              <p:nvPr/>
            </p:nvGrpSpPr>
            <p:grpSpPr>
              <a:xfrm>
                <a:off x="-136438" y="1476215"/>
                <a:ext cx="641389" cy="4783755"/>
                <a:chOff x="2892468" y="1465533"/>
                <a:chExt cx="641389" cy="4783755"/>
              </a:xfrm>
            </p:grpSpPr>
            <p:grpSp>
              <p:nvGrpSpPr>
                <p:cNvPr id="1837" name="Gruppe 1836">
                  <a:extLst>
                    <a:ext uri="{FF2B5EF4-FFF2-40B4-BE49-F238E27FC236}">
                      <a16:creationId xmlns:a16="http://schemas.microsoft.com/office/drawing/2014/main" id="{9D01EC26-5245-54A6-D3D8-B67EB485B5FF}"/>
                    </a:ext>
                  </a:extLst>
                </p:cNvPr>
                <p:cNvGrpSpPr/>
                <p:nvPr/>
              </p:nvGrpSpPr>
              <p:grpSpPr>
                <a:xfrm>
                  <a:off x="2892468" y="1465533"/>
                  <a:ext cx="641389" cy="4783755"/>
                  <a:chOff x="3475384" y="1620949"/>
                  <a:chExt cx="641389" cy="4783755"/>
                </a:xfrm>
              </p:grpSpPr>
              <p:sp>
                <p:nvSpPr>
                  <p:cNvPr id="1841" name="Tekstfelt 1840">
                    <a:extLst>
                      <a:ext uri="{FF2B5EF4-FFF2-40B4-BE49-F238E27FC236}">
                        <a16:creationId xmlns:a16="http://schemas.microsoft.com/office/drawing/2014/main" id="{4325C058-6021-FEDA-718E-702E2620763C}"/>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42" name="Tekstfelt 1841">
                    <a:extLst>
                      <a:ext uri="{FF2B5EF4-FFF2-40B4-BE49-F238E27FC236}">
                        <a16:creationId xmlns:a16="http://schemas.microsoft.com/office/drawing/2014/main" id="{07B027CA-4AC0-5F12-B4EC-6C53DB903ED1}"/>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43" name="Tekstfelt 1842">
                    <a:extLst>
                      <a:ext uri="{FF2B5EF4-FFF2-40B4-BE49-F238E27FC236}">
                        <a16:creationId xmlns:a16="http://schemas.microsoft.com/office/drawing/2014/main" id="{32D42557-3731-C00B-E659-A6A835C32ABC}"/>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44" name="Tekstfelt 1843">
                    <a:extLst>
                      <a:ext uri="{FF2B5EF4-FFF2-40B4-BE49-F238E27FC236}">
                        <a16:creationId xmlns:a16="http://schemas.microsoft.com/office/drawing/2014/main" id="{0CF8F197-8D2A-18BA-ACBA-B478E1526667}"/>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45" name="Tekstfelt 1844">
                    <a:extLst>
                      <a:ext uri="{FF2B5EF4-FFF2-40B4-BE49-F238E27FC236}">
                        <a16:creationId xmlns:a16="http://schemas.microsoft.com/office/drawing/2014/main" id="{17861C40-DBFD-6481-A6CF-19C3952F8C1C}"/>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46" name="Tekstfelt 1845">
                    <a:extLst>
                      <a:ext uri="{FF2B5EF4-FFF2-40B4-BE49-F238E27FC236}">
                        <a16:creationId xmlns:a16="http://schemas.microsoft.com/office/drawing/2014/main" id="{D1CC26EC-351B-5A2C-4C49-04EC4DF88889}"/>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47" name="Tekstfelt 1846">
                    <a:extLst>
                      <a:ext uri="{FF2B5EF4-FFF2-40B4-BE49-F238E27FC236}">
                        <a16:creationId xmlns:a16="http://schemas.microsoft.com/office/drawing/2014/main" id="{B3550654-C342-153A-A211-55E62D1C60A3}"/>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48" name="Tekstfelt 1847">
                    <a:extLst>
                      <a:ext uri="{FF2B5EF4-FFF2-40B4-BE49-F238E27FC236}">
                        <a16:creationId xmlns:a16="http://schemas.microsoft.com/office/drawing/2014/main" id="{93AB74DA-0A8C-6FDB-1D3F-AA377E8613F2}"/>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49" name="Tekstfelt 1848">
                    <a:extLst>
                      <a:ext uri="{FF2B5EF4-FFF2-40B4-BE49-F238E27FC236}">
                        <a16:creationId xmlns:a16="http://schemas.microsoft.com/office/drawing/2014/main" id="{A55DAEDA-A905-96BA-8996-C41116A4F3BC}"/>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50" name="Tekstfelt 1849">
                    <a:extLst>
                      <a:ext uri="{FF2B5EF4-FFF2-40B4-BE49-F238E27FC236}">
                        <a16:creationId xmlns:a16="http://schemas.microsoft.com/office/drawing/2014/main" id="{59BE2A5C-5D68-5C8F-E1E7-1494946FBBD2}"/>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51" name="Tekstfelt 1850">
                    <a:extLst>
                      <a:ext uri="{FF2B5EF4-FFF2-40B4-BE49-F238E27FC236}">
                        <a16:creationId xmlns:a16="http://schemas.microsoft.com/office/drawing/2014/main" id="{EE4CC05B-2A13-6882-20B8-CB06B3F5DEC2}"/>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52" name="Tekstfelt 1851">
                    <a:extLst>
                      <a:ext uri="{FF2B5EF4-FFF2-40B4-BE49-F238E27FC236}">
                        <a16:creationId xmlns:a16="http://schemas.microsoft.com/office/drawing/2014/main" id="{B10E3F75-B11B-245D-4319-C6783011CACD}"/>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53" name="Tekstfelt 1852">
                    <a:extLst>
                      <a:ext uri="{FF2B5EF4-FFF2-40B4-BE49-F238E27FC236}">
                        <a16:creationId xmlns:a16="http://schemas.microsoft.com/office/drawing/2014/main" id="{978D0815-8708-1A0B-7173-6FFB5163F9C5}"/>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54" name="Tekstfelt 1853">
                    <a:extLst>
                      <a:ext uri="{FF2B5EF4-FFF2-40B4-BE49-F238E27FC236}">
                        <a16:creationId xmlns:a16="http://schemas.microsoft.com/office/drawing/2014/main" id="{4F2B7BF1-6258-0462-0AFF-62D376525649}"/>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55" name="Tekstfelt 1854">
                    <a:extLst>
                      <a:ext uri="{FF2B5EF4-FFF2-40B4-BE49-F238E27FC236}">
                        <a16:creationId xmlns:a16="http://schemas.microsoft.com/office/drawing/2014/main" id="{22CF99C2-EF7B-BCC0-6F18-70C3037C6573}"/>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56" name="Tekstfelt 1855">
                    <a:extLst>
                      <a:ext uri="{FF2B5EF4-FFF2-40B4-BE49-F238E27FC236}">
                        <a16:creationId xmlns:a16="http://schemas.microsoft.com/office/drawing/2014/main" id="{A6D6548C-064A-549E-CA07-778759633F9C}"/>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57" name="Tekstfelt 1856">
                    <a:extLst>
                      <a:ext uri="{FF2B5EF4-FFF2-40B4-BE49-F238E27FC236}">
                        <a16:creationId xmlns:a16="http://schemas.microsoft.com/office/drawing/2014/main" id="{D02731BC-2F04-7800-E993-D5E7849D32FF}"/>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58" name="Tekstfelt 1857">
                    <a:extLst>
                      <a:ext uri="{FF2B5EF4-FFF2-40B4-BE49-F238E27FC236}">
                        <a16:creationId xmlns:a16="http://schemas.microsoft.com/office/drawing/2014/main" id="{DD85B62D-D39F-0C40-7141-61F33BD144BB}"/>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59" name="Tekstfelt 1858">
                    <a:extLst>
                      <a:ext uri="{FF2B5EF4-FFF2-40B4-BE49-F238E27FC236}">
                        <a16:creationId xmlns:a16="http://schemas.microsoft.com/office/drawing/2014/main" id="{42D974E0-A059-12C5-BC57-CADC78A3130A}"/>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60" name="Tekstfelt 1859">
                    <a:extLst>
                      <a:ext uri="{FF2B5EF4-FFF2-40B4-BE49-F238E27FC236}">
                        <a16:creationId xmlns:a16="http://schemas.microsoft.com/office/drawing/2014/main" id="{39726C51-4B30-316F-5407-BBD4E08DD6B8}"/>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61" name="Tekstfelt 1860">
                    <a:extLst>
                      <a:ext uri="{FF2B5EF4-FFF2-40B4-BE49-F238E27FC236}">
                        <a16:creationId xmlns:a16="http://schemas.microsoft.com/office/drawing/2014/main" id="{EAED3E2F-5978-B0CA-7D60-4E32FBDC7CAA}"/>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62" name="Tekstfelt 1861">
                    <a:extLst>
                      <a:ext uri="{FF2B5EF4-FFF2-40B4-BE49-F238E27FC236}">
                        <a16:creationId xmlns:a16="http://schemas.microsoft.com/office/drawing/2014/main" id="{BC184747-7EEC-BED4-48AF-8A2322DA904D}"/>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63" name="Tekstfelt 1862">
                    <a:extLst>
                      <a:ext uri="{FF2B5EF4-FFF2-40B4-BE49-F238E27FC236}">
                        <a16:creationId xmlns:a16="http://schemas.microsoft.com/office/drawing/2014/main" id="{0C33FDED-D65A-2800-AF6F-FB7166F203CD}"/>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64" name="Tekstfelt 1863">
                    <a:extLst>
                      <a:ext uri="{FF2B5EF4-FFF2-40B4-BE49-F238E27FC236}">
                        <a16:creationId xmlns:a16="http://schemas.microsoft.com/office/drawing/2014/main" id="{DA9A600D-F44F-969C-F33D-B01B6D152F53}"/>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65" name="Tekstfelt 1864">
                    <a:extLst>
                      <a:ext uri="{FF2B5EF4-FFF2-40B4-BE49-F238E27FC236}">
                        <a16:creationId xmlns:a16="http://schemas.microsoft.com/office/drawing/2014/main" id="{AA5C91C4-BFB5-E7EC-464E-2833E4E65996}"/>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66" name="Tekstfelt 1865">
                    <a:extLst>
                      <a:ext uri="{FF2B5EF4-FFF2-40B4-BE49-F238E27FC236}">
                        <a16:creationId xmlns:a16="http://schemas.microsoft.com/office/drawing/2014/main" id="{F875C413-1D5A-46A3-29F8-D221243DEAA0}"/>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67" name="Tekstfelt 1866">
                    <a:extLst>
                      <a:ext uri="{FF2B5EF4-FFF2-40B4-BE49-F238E27FC236}">
                        <a16:creationId xmlns:a16="http://schemas.microsoft.com/office/drawing/2014/main" id="{0A575D46-9CE7-2BBD-E248-EF45DA0AC400}"/>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868" name="Tekstfelt 1867">
                    <a:extLst>
                      <a:ext uri="{FF2B5EF4-FFF2-40B4-BE49-F238E27FC236}">
                        <a16:creationId xmlns:a16="http://schemas.microsoft.com/office/drawing/2014/main" id="{D833D760-E38D-347E-E526-2EC457854CE7}"/>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869" name="Tekstfelt 1868">
                    <a:extLst>
                      <a:ext uri="{FF2B5EF4-FFF2-40B4-BE49-F238E27FC236}">
                        <a16:creationId xmlns:a16="http://schemas.microsoft.com/office/drawing/2014/main" id="{C9F79B83-B765-676E-95A4-2171F0673AEF}"/>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870" name="Tekstfelt 1869">
                    <a:extLst>
                      <a:ext uri="{FF2B5EF4-FFF2-40B4-BE49-F238E27FC236}">
                        <a16:creationId xmlns:a16="http://schemas.microsoft.com/office/drawing/2014/main" id="{FA6623EB-8046-FABF-C996-0785C1FC1998}"/>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38" name="Tekstfelt 1837">
                  <a:extLst>
                    <a:ext uri="{FF2B5EF4-FFF2-40B4-BE49-F238E27FC236}">
                      <a16:creationId xmlns:a16="http://schemas.microsoft.com/office/drawing/2014/main" id="{0537EB68-C28F-3E9C-0BF3-A1E4E0C10E87}"/>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39" name="Tekstfelt 1838">
                  <a:extLst>
                    <a:ext uri="{FF2B5EF4-FFF2-40B4-BE49-F238E27FC236}">
                      <a16:creationId xmlns:a16="http://schemas.microsoft.com/office/drawing/2014/main" id="{A2814732-3FA1-CCDA-D6EA-EAC8F0B2B0CC}"/>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40" name="Tekstfelt 1839">
                  <a:extLst>
                    <a:ext uri="{FF2B5EF4-FFF2-40B4-BE49-F238E27FC236}">
                      <a16:creationId xmlns:a16="http://schemas.microsoft.com/office/drawing/2014/main" id="{A6BF15D8-C6DD-DA51-1382-823764927B8B}"/>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grpSp>
          <p:nvGrpSpPr>
            <p:cNvPr id="1643" name="Gruppe 1642">
              <a:extLst>
                <a:ext uri="{FF2B5EF4-FFF2-40B4-BE49-F238E27FC236}">
                  <a16:creationId xmlns:a16="http://schemas.microsoft.com/office/drawing/2014/main" id="{6DEA926B-4E9D-331E-F8C2-DED48F5BC268}"/>
                </a:ext>
              </a:extLst>
            </p:cNvPr>
            <p:cNvGrpSpPr/>
            <p:nvPr/>
          </p:nvGrpSpPr>
          <p:grpSpPr>
            <a:xfrm>
              <a:off x="5963854" y="1104575"/>
              <a:ext cx="370381" cy="4993054"/>
              <a:chOff x="2872610" y="306025"/>
              <a:chExt cx="370381" cy="4993054"/>
            </a:xfrm>
          </p:grpSpPr>
          <p:grpSp>
            <p:nvGrpSpPr>
              <p:cNvPr id="1796" name="Gruppe 1795">
                <a:extLst>
                  <a:ext uri="{FF2B5EF4-FFF2-40B4-BE49-F238E27FC236}">
                    <a16:creationId xmlns:a16="http://schemas.microsoft.com/office/drawing/2014/main" id="{BA5F2B41-EECD-DABB-22C3-9E08D055E0CE}"/>
                  </a:ext>
                </a:extLst>
              </p:cNvPr>
              <p:cNvGrpSpPr/>
              <p:nvPr/>
            </p:nvGrpSpPr>
            <p:grpSpPr>
              <a:xfrm>
                <a:off x="2872610" y="306025"/>
                <a:ext cx="370381" cy="4993054"/>
                <a:chOff x="3456275" y="891802"/>
                <a:chExt cx="370381" cy="4993054"/>
              </a:xfrm>
            </p:grpSpPr>
            <p:sp>
              <p:nvSpPr>
                <p:cNvPr id="1798" name="Tekstfelt 1797">
                  <a:extLst>
                    <a:ext uri="{FF2B5EF4-FFF2-40B4-BE49-F238E27FC236}">
                      <a16:creationId xmlns:a16="http://schemas.microsoft.com/office/drawing/2014/main" id="{5B50C765-A308-070A-8A1E-B8BBFFC7246F}"/>
                    </a:ext>
                  </a:extLst>
                </p:cNvPr>
                <p:cNvSpPr txBox="1"/>
                <p:nvPr/>
              </p:nvSpPr>
              <p:spPr>
                <a:xfrm>
                  <a:off x="3456275" y="891802"/>
                  <a:ext cx="348172" cy="215444"/>
                </a:xfrm>
                <a:prstGeom prst="rect">
                  <a:avLst/>
                </a:prstGeom>
                <a:noFill/>
              </p:spPr>
              <p:txBody>
                <a:bodyPr wrap="none" rtlCol="0">
                  <a:spAutoFit/>
                </a:bodyPr>
                <a:lstStyle/>
                <a:p>
                  <a:r>
                    <a:rPr lang="da-DK" sz="800" dirty="0"/>
                    <a:t>229</a:t>
                  </a:r>
                </a:p>
              </p:txBody>
            </p:sp>
            <p:sp>
              <p:nvSpPr>
                <p:cNvPr id="1799" name="Tekstfelt 1798">
                  <a:extLst>
                    <a:ext uri="{FF2B5EF4-FFF2-40B4-BE49-F238E27FC236}">
                      <a16:creationId xmlns:a16="http://schemas.microsoft.com/office/drawing/2014/main" id="{4EEDA36E-D6F9-A224-F043-CC878C870CD4}"/>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800" name="Tekstfelt 1799">
                  <a:extLst>
                    <a:ext uri="{FF2B5EF4-FFF2-40B4-BE49-F238E27FC236}">
                      <a16:creationId xmlns:a16="http://schemas.microsoft.com/office/drawing/2014/main" id="{D9260229-7748-F97B-DB12-7538EEC940AB}"/>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801" name="Tekstfelt 1800">
                  <a:extLst>
                    <a:ext uri="{FF2B5EF4-FFF2-40B4-BE49-F238E27FC236}">
                      <a16:creationId xmlns:a16="http://schemas.microsoft.com/office/drawing/2014/main" id="{73F06508-7CAA-0776-B0B4-70E3EF6D3AB0}"/>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802" name="Tekstfelt 1801">
                  <a:extLst>
                    <a:ext uri="{FF2B5EF4-FFF2-40B4-BE49-F238E27FC236}">
                      <a16:creationId xmlns:a16="http://schemas.microsoft.com/office/drawing/2014/main" id="{B83290DA-C4FF-79E4-B009-E6B89B1CAB7E}"/>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803" name="Tekstfelt 1802">
                  <a:extLst>
                    <a:ext uri="{FF2B5EF4-FFF2-40B4-BE49-F238E27FC236}">
                      <a16:creationId xmlns:a16="http://schemas.microsoft.com/office/drawing/2014/main" id="{4B31B59C-A52E-48D6-CA16-957AC9B7A8AA}"/>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804" name="Tekstfelt 1803">
                  <a:extLst>
                    <a:ext uri="{FF2B5EF4-FFF2-40B4-BE49-F238E27FC236}">
                      <a16:creationId xmlns:a16="http://schemas.microsoft.com/office/drawing/2014/main" id="{85336CF5-98F5-81B5-204A-97E77807175D}"/>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805" name="Tekstfelt 1804">
                  <a:extLst>
                    <a:ext uri="{FF2B5EF4-FFF2-40B4-BE49-F238E27FC236}">
                      <a16:creationId xmlns:a16="http://schemas.microsoft.com/office/drawing/2014/main" id="{B2C01D73-926E-4737-AD7B-92351B8CF1C8}"/>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806" name="Tekstfelt 1805">
                  <a:extLst>
                    <a:ext uri="{FF2B5EF4-FFF2-40B4-BE49-F238E27FC236}">
                      <a16:creationId xmlns:a16="http://schemas.microsoft.com/office/drawing/2014/main" id="{C48C25F6-E4F2-D2B4-2B3C-78A8514884BD}"/>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807" name="Tekstfelt 1806">
                  <a:extLst>
                    <a:ext uri="{FF2B5EF4-FFF2-40B4-BE49-F238E27FC236}">
                      <a16:creationId xmlns:a16="http://schemas.microsoft.com/office/drawing/2014/main" id="{8F38CF81-21A4-F5DD-5C16-C743591634B8}"/>
                    </a:ext>
                  </a:extLst>
                </p:cNvPr>
                <p:cNvSpPr txBox="1"/>
                <p:nvPr/>
              </p:nvSpPr>
              <p:spPr>
                <a:xfrm>
                  <a:off x="3478484" y="5669412"/>
                  <a:ext cx="348172" cy="215444"/>
                </a:xfrm>
                <a:prstGeom prst="rect">
                  <a:avLst/>
                </a:prstGeom>
                <a:noFill/>
              </p:spPr>
              <p:txBody>
                <a:bodyPr wrap="none" rtlCol="0">
                  <a:spAutoFit/>
                </a:bodyPr>
                <a:lstStyle/>
                <a:p>
                  <a:r>
                    <a:rPr lang="da-DK" sz="800" dirty="0"/>
                    <a:t>218</a:t>
                  </a:r>
                </a:p>
              </p:txBody>
            </p:sp>
            <p:sp>
              <p:nvSpPr>
                <p:cNvPr id="1808" name="Tekstfelt 1807">
                  <a:extLst>
                    <a:ext uri="{FF2B5EF4-FFF2-40B4-BE49-F238E27FC236}">
                      <a16:creationId xmlns:a16="http://schemas.microsoft.com/office/drawing/2014/main" id="{20B70099-020A-2AC8-A1C1-199860077D1C}"/>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97" name="Tekstfelt 1796">
                <a:extLst>
                  <a:ext uri="{FF2B5EF4-FFF2-40B4-BE49-F238E27FC236}">
                    <a16:creationId xmlns:a16="http://schemas.microsoft.com/office/drawing/2014/main" id="{224F1FCB-A6B7-7F00-E87C-1E63D549C61F}"/>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4" name="Gruppe 1643">
              <a:extLst>
                <a:ext uri="{FF2B5EF4-FFF2-40B4-BE49-F238E27FC236}">
                  <a16:creationId xmlns:a16="http://schemas.microsoft.com/office/drawing/2014/main" id="{1D1E10A5-374B-6D63-4366-77035025607B}"/>
                </a:ext>
              </a:extLst>
            </p:cNvPr>
            <p:cNvGrpSpPr/>
            <p:nvPr/>
          </p:nvGrpSpPr>
          <p:grpSpPr>
            <a:xfrm>
              <a:off x="5539997" y="1121144"/>
              <a:ext cx="367348" cy="4968599"/>
              <a:chOff x="2884750" y="735002"/>
              <a:chExt cx="367348" cy="4968599"/>
            </a:xfrm>
          </p:grpSpPr>
          <p:grpSp>
            <p:nvGrpSpPr>
              <p:cNvPr id="1783" name="Gruppe 1782">
                <a:extLst>
                  <a:ext uri="{FF2B5EF4-FFF2-40B4-BE49-F238E27FC236}">
                    <a16:creationId xmlns:a16="http://schemas.microsoft.com/office/drawing/2014/main" id="{EE289CBD-D720-E478-CAA2-AFB663900F2D}"/>
                  </a:ext>
                </a:extLst>
              </p:cNvPr>
              <p:cNvGrpSpPr/>
              <p:nvPr/>
            </p:nvGrpSpPr>
            <p:grpSpPr>
              <a:xfrm>
                <a:off x="2884750" y="1168460"/>
                <a:ext cx="367348" cy="4535141"/>
                <a:chOff x="3468415" y="1754237"/>
                <a:chExt cx="367348" cy="4535141"/>
              </a:xfrm>
            </p:grpSpPr>
            <p:sp>
              <p:nvSpPr>
                <p:cNvPr id="1785" name="Tekstfelt 1784">
                  <a:extLst>
                    <a:ext uri="{FF2B5EF4-FFF2-40B4-BE49-F238E27FC236}">
                      <a16:creationId xmlns:a16="http://schemas.microsoft.com/office/drawing/2014/main" id="{D8AE164C-82EB-E607-7B90-A039F6A87257}"/>
                    </a:ext>
                  </a:extLst>
                </p:cNvPr>
                <p:cNvSpPr txBox="1"/>
                <p:nvPr/>
              </p:nvSpPr>
              <p:spPr>
                <a:xfrm>
                  <a:off x="3487591" y="6073934"/>
                  <a:ext cx="348172" cy="215444"/>
                </a:xfrm>
                <a:prstGeom prst="rect">
                  <a:avLst/>
                </a:prstGeom>
                <a:noFill/>
              </p:spPr>
              <p:txBody>
                <a:bodyPr wrap="none" rtlCol="0">
                  <a:spAutoFit/>
                </a:bodyPr>
                <a:lstStyle/>
                <a:p>
                  <a:r>
                    <a:rPr lang="da-DK" sz="800" dirty="0"/>
                    <a:t>229</a:t>
                  </a:r>
                </a:p>
              </p:txBody>
            </p:sp>
            <p:sp>
              <p:nvSpPr>
                <p:cNvPr id="1786" name="Tekstfelt 1785">
                  <a:extLst>
                    <a:ext uri="{FF2B5EF4-FFF2-40B4-BE49-F238E27FC236}">
                      <a16:creationId xmlns:a16="http://schemas.microsoft.com/office/drawing/2014/main" id="{5E4369E9-5D2D-3B41-4F07-0A15DAF60F2F}"/>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87" name="Tekstfelt 1786">
                  <a:extLst>
                    <a:ext uri="{FF2B5EF4-FFF2-40B4-BE49-F238E27FC236}">
                      <a16:creationId xmlns:a16="http://schemas.microsoft.com/office/drawing/2014/main" id="{44A48C8F-A135-E302-AA5A-11430320EE4C}"/>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88" name="Tekstfelt 1787">
                  <a:extLst>
                    <a:ext uri="{FF2B5EF4-FFF2-40B4-BE49-F238E27FC236}">
                      <a16:creationId xmlns:a16="http://schemas.microsoft.com/office/drawing/2014/main" id="{4EA2BD65-FCDF-B63F-51F4-C380DDB77044}"/>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89" name="Tekstfelt 1788">
                  <a:extLst>
                    <a:ext uri="{FF2B5EF4-FFF2-40B4-BE49-F238E27FC236}">
                      <a16:creationId xmlns:a16="http://schemas.microsoft.com/office/drawing/2014/main" id="{7813836C-EA18-F152-AC7C-0D9A2F95B3BF}"/>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90" name="Tekstfelt 1789">
                  <a:extLst>
                    <a:ext uri="{FF2B5EF4-FFF2-40B4-BE49-F238E27FC236}">
                      <a16:creationId xmlns:a16="http://schemas.microsoft.com/office/drawing/2014/main" id="{5C277A9A-210B-D43A-01AC-B1BE01DC72E2}"/>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91" name="Tekstfelt 1790">
                  <a:extLst>
                    <a:ext uri="{FF2B5EF4-FFF2-40B4-BE49-F238E27FC236}">
                      <a16:creationId xmlns:a16="http://schemas.microsoft.com/office/drawing/2014/main" id="{E1909926-0418-2BD1-2F3C-7B7A5E060653}"/>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92" name="Tekstfelt 1791">
                  <a:extLst>
                    <a:ext uri="{FF2B5EF4-FFF2-40B4-BE49-F238E27FC236}">
                      <a16:creationId xmlns:a16="http://schemas.microsoft.com/office/drawing/2014/main" id="{B7C71438-AB01-14E4-637B-282F61218167}"/>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93" name="Tekstfelt 1792">
                  <a:extLst>
                    <a:ext uri="{FF2B5EF4-FFF2-40B4-BE49-F238E27FC236}">
                      <a16:creationId xmlns:a16="http://schemas.microsoft.com/office/drawing/2014/main" id="{B0273E63-E358-9F2A-8FC8-5AD5947946CB}"/>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94" name="Tekstfelt 1793">
                  <a:extLst>
                    <a:ext uri="{FF2B5EF4-FFF2-40B4-BE49-F238E27FC236}">
                      <a16:creationId xmlns:a16="http://schemas.microsoft.com/office/drawing/2014/main" id="{7A222815-2357-DBFC-1AFC-9AFF14100E0A}"/>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95" name="Tekstfelt 1794">
                  <a:extLst>
                    <a:ext uri="{FF2B5EF4-FFF2-40B4-BE49-F238E27FC236}">
                      <a16:creationId xmlns:a16="http://schemas.microsoft.com/office/drawing/2014/main" id="{BCC8311A-5BEE-1FC4-EAFC-78E35D65E3CF}"/>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84" name="Tekstfelt 1783">
                <a:extLst>
                  <a:ext uri="{FF2B5EF4-FFF2-40B4-BE49-F238E27FC236}">
                    <a16:creationId xmlns:a16="http://schemas.microsoft.com/office/drawing/2014/main" id="{677C8F4C-635E-5206-8E8F-13A8EEAD157B}"/>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5" name="Gruppe 1644">
              <a:extLst>
                <a:ext uri="{FF2B5EF4-FFF2-40B4-BE49-F238E27FC236}">
                  <a16:creationId xmlns:a16="http://schemas.microsoft.com/office/drawing/2014/main" id="{58276FD7-2440-2305-D147-2AF0992621D6}"/>
                </a:ext>
              </a:extLst>
            </p:cNvPr>
            <p:cNvGrpSpPr/>
            <p:nvPr/>
          </p:nvGrpSpPr>
          <p:grpSpPr>
            <a:xfrm>
              <a:off x="4671957" y="1121816"/>
              <a:ext cx="368493" cy="4975623"/>
              <a:chOff x="2884750" y="1599890"/>
              <a:chExt cx="368493" cy="4975623"/>
            </a:xfrm>
          </p:grpSpPr>
          <p:grpSp>
            <p:nvGrpSpPr>
              <p:cNvPr id="1770" name="Gruppe 1769">
                <a:extLst>
                  <a:ext uri="{FF2B5EF4-FFF2-40B4-BE49-F238E27FC236}">
                    <a16:creationId xmlns:a16="http://schemas.microsoft.com/office/drawing/2014/main" id="{6BF18327-4FFC-1BF6-8FF8-3699AA0D994C}"/>
                  </a:ext>
                </a:extLst>
              </p:cNvPr>
              <p:cNvGrpSpPr/>
              <p:nvPr/>
            </p:nvGrpSpPr>
            <p:grpSpPr>
              <a:xfrm>
                <a:off x="2884750" y="1599890"/>
                <a:ext cx="367348" cy="4975623"/>
                <a:chOff x="3468415" y="2185667"/>
                <a:chExt cx="367348" cy="4975623"/>
              </a:xfrm>
            </p:grpSpPr>
            <p:sp>
              <p:nvSpPr>
                <p:cNvPr id="1772" name="Tekstfelt 1771">
                  <a:extLst>
                    <a:ext uri="{FF2B5EF4-FFF2-40B4-BE49-F238E27FC236}">
                      <a16:creationId xmlns:a16="http://schemas.microsoft.com/office/drawing/2014/main" id="{845DF2DB-241D-47C6-A1E0-1F74217FC96B}"/>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73" name="Tekstfelt 1772">
                  <a:extLst>
                    <a:ext uri="{FF2B5EF4-FFF2-40B4-BE49-F238E27FC236}">
                      <a16:creationId xmlns:a16="http://schemas.microsoft.com/office/drawing/2014/main" id="{905DF3AE-0B20-19AF-0417-336FA6A358BE}"/>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74" name="Tekstfelt 1773">
                  <a:extLst>
                    <a:ext uri="{FF2B5EF4-FFF2-40B4-BE49-F238E27FC236}">
                      <a16:creationId xmlns:a16="http://schemas.microsoft.com/office/drawing/2014/main" id="{F4B0A4F1-808E-3700-1C21-4B18179F335A}"/>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75" name="Tekstfelt 1774">
                  <a:extLst>
                    <a:ext uri="{FF2B5EF4-FFF2-40B4-BE49-F238E27FC236}">
                      <a16:creationId xmlns:a16="http://schemas.microsoft.com/office/drawing/2014/main" id="{922672CE-BD03-3A0D-8C28-9AFC07851192}"/>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76" name="Tekstfelt 1775">
                  <a:extLst>
                    <a:ext uri="{FF2B5EF4-FFF2-40B4-BE49-F238E27FC236}">
                      <a16:creationId xmlns:a16="http://schemas.microsoft.com/office/drawing/2014/main" id="{7D2288E0-C137-8917-5932-529988FF86F7}"/>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77" name="Tekstfelt 1776">
                  <a:extLst>
                    <a:ext uri="{FF2B5EF4-FFF2-40B4-BE49-F238E27FC236}">
                      <a16:creationId xmlns:a16="http://schemas.microsoft.com/office/drawing/2014/main" id="{B117FFE7-DFB3-BF7B-50C1-DD41532AD06F}"/>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78" name="Tekstfelt 1777">
                  <a:extLst>
                    <a:ext uri="{FF2B5EF4-FFF2-40B4-BE49-F238E27FC236}">
                      <a16:creationId xmlns:a16="http://schemas.microsoft.com/office/drawing/2014/main" id="{86AEC4B0-CAF6-6DDF-EFBA-E7C0284DEA38}"/>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79" name="Tekstfelt 1778">
                  <a:extLst>
                    <a:ext uri="{FF2B5EF4-FFF2-40B4-BE49-F238E27FC236}">
                      <a16:creationId xmlns:a16="http://schemas.microsoft.com/office/drawing/2014/main" id="{C420644A-036C-22EB-81BD-08CAE3EFC259}"/>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80" name="Tekstfelt 1779">
                  <a:extLst>
                    <a:ext uri="{FF2B5EF4-FFF2-40B4-BE49-F238E27FC236}">
                      <a16:creationId xmlns:a16="http://schemas.microsoft.com/office/drawing/2014/main" id="{EF312DDF-FA58-EF67-2F38-D8AFE06673B0}"/>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81" name="Tekstfelt 1780">
                  <a:extLst>
                    <a:ext uri="{FF2B5EF4-FFF2-40B4-BE49-F238E27FC236}">
                      <a16:creationId xmlns:a16="http://schemas.microsoft.com/office/drawing/2014/main" id="{14304F85-6DD8-F887-1E48-2A0134BBEED2}"/>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82" name="Tekstfelt 1781">
                  <a:extLst>
                    <a:ext uri="{FF2B5EF4-FFF2-40B4-BE49-F238E27FC236}">
                      <a16:creationId xmlns:a16="http://schemas.microsoft.com/office/drawing/2014/main" id="{E752D7BA-4E3E-C29C-3A2C-CC2C0313C2F9}"/>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71" name="Tekstfelt 1770">
                <a:extLst>
                  <a:ext uri="{FF2B5EF4-FFF2-40B4-BE49-F238E27FC236}">
                    <a16:creationId xmlns:a16="http://schemas.microsoft.com/office/drawing/2014/main" id="{3F643D57-4C46-9045-AE71-D0DFA27CF668}"/>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6" name="Gruppe 1645">
              <a:extLst>
                <a:ext uri="{FF2B5EF4-FFF2-40B4-BE49-F238E27FC236}">
                  <a16:creationId xmlns:a16="http://schemas.microsoft.com/office/drawing/2014/main" id="{D35FFD8A-CAE2-1232-63A4-885F56C221F9}"/>
                </a:ext>
              </a:extLst>
            </p:cNvPr>
            <p:cNvGrpSpPr/>
            <p:nvPr/>
          </p:nvGrpSpPr>
          <p:grpSpPr>
            <a:xfrm>
              <a:off x="4246971" y="1119665"/>
              <a:ext cx="368493" cy="4977333"/>
              <a:chOff x="2884750" y="2033560"/>
              <a:chExt cx="368493" cy="4977333"/>
            </a:xfrm>
          </p:grpSpPr>
          <p:grpSp>
            <p:nvGrpSpPr>
              <p:cNvPr id="1757" name="Gruppe 1756">
                <a:extLst>
                  <a:ext uri="{FF2B5EF4-FFF2-40B4-BE49-F238E27FC236}">
                    <a16:creationId xmlns:a16="http://schemas.microsoft.com/office/drawing/2014/main" id="{50644791-9D02-CD38-EE68-A1A99C149F8A}"/>
                  </a:ext>
                </a:extLst>
              </p:cNvPr>
              <p:cNvGrpSpPr/>
              <p:nvPr/>
            </p:nvGrpSpPr>
            <p:grpSpPr>
              <a:xfrm>
                <a:off x="2884750" y="2033560"/>
                <a:ext cx="367348" cy="4977333"/>
                <a:chOff x="3468415" y="2619337"/>
                <a:chExt cx="367348" cy="4977333"/>
              </a:xfrm>
            </p:grpSpPr>
            <p:sp>
              <p:nvSpPr>
                <p:cNvPr id="1759" name="Tekstfelt 1758">
                  <a:extLst>
                    <a:ext uri="{FF2B5EF4-FFF2-40B4-BE49-F238E27FC236}">
                      <a16:creationId xmlns:a16="http://schemas.microsoft.com/office/drawing/2014/main" id="{5C7E0550-D0AB-F838-7BC2-8F6BCE7EA0E8}"/>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60" name="Tekstfelt 1759">
                  <a:extLst>
                    <a:ext uri="{FF2B5EF4-FFF2-40B4-BE49-F238E27FC236}">
                      <a16:creationId xmlns:a16="http://schemas.microsoft.com/office/drawing/2014/main" id="{136F1CE3-13F6-A798-819A-3063F3557ACF}"/>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61" name="Tekstfelt 1760">
                  <a:extLst>
                    <a:ext uri="{FF2B5EF4-FFF2-40B4-BE49-F238E27FC236}">
                      <a16:creationId xmlns:a16="http://schemas.microsoft.com/office/drawing/2014/main" id="{2AA7E255-9959-63E0-7531-9AFE06FB343D}"/>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62" name="Tekstfelt 1761">
                  <a:extLst>
                    <a:ext uri="{FF2B5EF4-FFF2-40B4-BE49-F238E27FC236}">
                      <a16:creationId xmlns:a16="http://schemas.microsoft.com/office/drawing/2014/main" id="{A1205330-6171-2930-C39B-334637A75E6D}"/>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63" name="Tekstfelt 1762">
                  <a:extLst>
                    <a:ext uri="{FF2B5EF4-FFF2-40B4-BE49-F238E27FC236}">
                      <a16:creationId xmlns:a16="http://schemas.microsoft.com/office/drawing/2014/main" id="{92745359-E41F-BD63-0008-44E27E2ABC2F}"/>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64" name="Tekstfelt 1763">
                  <a:extLst>
                    <a:ext uri="{FF2B5EF4-FFF2-40B4-BE49-F238E27FC236}">
                      <a16:creationId xmlns:a16="http://schemas.microsoft.com/office/drawing/2014/main" id="{D7B3C581-9178-553A-9BB8-5D59911B38CB}"/>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65" name="Tekstfelt 1764">
                  <a:extLst>
                    <a:ext uri="{FF2B5EF4-FFF2-40B4-BE49-F238E27FC236}">
                      <a16:creationId xmlns:a16="http://schemas.microsoft.com/office/drawing/2014/main" id="{069FD48D-435C-7CB5-BFC4-D76C2557E49E}"/>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66" name="Tekstfelt 1765">
                  <a:extLst>
                    <a:ext uri="{FF2B5EF4-FFF2-40B4-BE49-F238E27FC236}">
                      <a16:creationId xmlns:a16="http://schemas.microsoft.com/office/drawing/2014/main" id="{4F0DE83E-7116-31B0-2793-9257D623E110}"/>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67" name="Tekstfelt 1766">
                  <a:extLst>
                    <a:ext uri="{FF2B5EF4-FFF2-40B4-BE49-F238E27FC236}">
                      <a16:creationId xmlns:a16="http://schemas.microsoft.com/office/drawing/2014/main" id="{92A01322-0B72-4793-A6C1-46B07BE00387}"/>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68" name="Tekstfelt 1767">
                  <a:extLst>
                    <a:ext uri="{FF2B5EF4-FFF2-40B4-BE49-F238E27FC236}">
                      <a16:creationId xmlns:a16="http://schemas.microsoft.com/office/drawing/2014/main" id="{D4C4774C-00F8-3136-5D09-7FBE86EDBFCA}"/>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69" name="Tekstfelt 1768">
                  <a:extLst>
                    <a:ext uri="{FF2B5EF4-FFF2-40B4-BE49-F238E27FC236}">
                      <a16:creationId xmlns:a16="http://schemas.microsoft.com/office/drawing/2014/main" id="{BF98B368-34BB-4E93-733E-8F652B9804A6}"/>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58" name="Tekstfelt 1757">
                <a:extLst>
                  <a:ext uri="{FF2B5EF4-FFF2-40B4-BE49-F238E27FC236}">
                    <a16:creationId xmlns:a16="http://schemas.microsoft.com/office/drawing/2014/main" id="{C7296302-1653-4D4C-B21C-49C603B34C60}"/>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7" name="Gruppe 1646">
              <a:extLst>
                <a:ext uri="{FF2B5EF4-FFF2-40B4-BE49-F238E27FC236}">
                  <a16:creationId xmlns:a16="http://schemas.microsoft.com/office/drawing/2014/main" id="{AB7A1749-8AD0-3085-FCAE-5D9AE3C7EEDF}"/>
                </a:ext>
              </a:extLst>
            </p:cNvPr>
            <p:cNvGrpSpPr/>
            <p:nvPr/>
          </p:nvGrpSpPr>
          <p:grpSpPr>
            <a:xfrm>
              <a:off x="3805124" y="1117111"/>
              <a:ext cx="369796" cy="4983796"/>
              <a:chOff x="2884750" y="2468352"/>
              <a:chExt cx="369796" cy="4983796"/>
            </a:xfrm>
          </p:grpSpPr>
          <p:grpSp>
            <p:nvGrpSpPr>
              <p:cNvPr id="1744" name="Gruppe 1743">
                <a:extLst>
                  <a:ext uri="{FF2B5EF4-FFF2-40B4-BE49-F238E27FC236}">
                    <a16:creationId xmlns:a16="http://schemas.microsoft.com/office/drawing/2014/main" id="{33BB1711-634F-D80E-908B-CBDE29BE57C5}"/>
                  </a:ext>
                </a:extLst>
              </p:cNvPr>
              <p:cNvGrpSpPr/>
              <p:nvPr/>
            </p:nvGrpSpPr>
            <p:grpSpPr>
              <a:xfrm>
                <a:off x="2884750" y="2468352"/>
                <a:ext cx="369796" cy="4983796"/>
                <a:chOff x="3468415" y="3054129"/>
                <a:chExt cx="369796" cy="4983796"/>
              </a:xfrm>
            </p:grpSpPr>
            <p:sp>
              <p:nvSpPr>
                <p:cNvPr id="1746" name="Tekstfelt 1745">
                  <a:extLst>
                    <a:ext uri="{FF2B5EF4-FFF2-40B4-BE49-F238E27FC236}">
                      <a16:creationId xmlns:a16="http://schemas.microsoft.com/office/drawing/2014/main" id="{F62B4C7A-B933-D7BD-A257-BE036B85A53B}"/>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47" name="Tekstfelt 1746">
                  <a:extLst>
                    <a:ext uri="{FF2B5EF4-FFF2-40B4-BE49-F238E27FC236}">
                      <a16:creationId xmlns:a16="http://schemas.microsoft.com/office/drawing/2014/main" id="{E4BCC4DF-8ABD-3B9C-D54E-2C9CC683080A}"/>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48" name="Tekstfelt 1747">
                  <a:extLst>
                    <a:ext uri="{FF2B5EF4-FFF2-40B4-BE49-F238E27FC236}">
                      <a16:creationId xmlns:a16="http://schemas.microsoft.com/office/drawing/2014/main" id="{02B1CC0A-3321-DF70-B469-B3A7FFA2B906}"/>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49" name="Tekstfelt 1748">
                  <a:extLst>
                    <a:ext uri="{FF2B5EF4-FFF2-40B4-BE49-F238E27FC236}">
                      <a16:creationId xmlns:a16="http://schemas.microsoft.com/office/drawing/2014/main" id="{A8EBEB2C-8C05-BDF6-1ED9-37902C35FA56}"/>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50" name="Tekstfelt 1749">
                  <a:extLst>
                    <a:ext uri="{FF2B5EF4-FFF2-40B4-BE49-F238E27FC236}">
                      <a16:creationId xmlns:a16="http://schemas.microsoft.com/office/drawing/2014/main" id="{EE3F3D51-9E27-C18A-8F87-EDD8C9EAC390}"/>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51" name="Tekstfelt 1750">
                  <a:extLst>
                    <a:ext uri="{FF2B5EF4-FFF2-40B4-BE49-F238E27FC236}">
                      <a16:creationId xmlns:a16="http://schemas.microsoft.com/office/drawing/2014/main" id="{33D73A14-1678-6A1E-C840-F36D6CB3272F}"/>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52" name="Tekstfelt 1751">
                  <a:extLst>
                    <a:ext uri="{FF2B5EF4-FFF2-40B4-BE49-F238E27FC236}">
                      <a16:creationId xmlns:a16="http://schemas.microsoft.com/office/drawing/2014/main" id="{1ADB0305-941E-C6A5-2D89-7270D4DE7867}"/>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53" name="Tekstfelt 1752">
                  <a:extLst>
                    <a:ext uri="{FF2B5EF4-FFF2-40B4-BE49-F238E27FC236}">
                      <a16:creationId xmlns:a16="http://schemas.microsoft.com/office/drawing/2014/main" id="{BC0D2C35-C008-E2FD-0BC5-11BE02FCCEAD}"/>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54" name="Tekstfelt 1753">
                  <a:extLst>
                    <a:ext uri="{FF2B5EF4-FFF2-40B4-BE49-F238E27FC236}">
                      <a16:creationId xmlns:a16="http://schemas.microsoft.com/office/drawing/2014/main" id="{49003C51-6221-0DB4-71C4-D87589F0A2F5}"/>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55" name="Tekstfelt 1754">
                  <a:extLst>
                    <a:ext uri="{FF2B5EF4-FFF2-40B4-BE49-F238E27FC236}">
                      <a16:creationId xmlns:a16="http://schemas.microsoft.com/office/drawing/2014/main" id="{82157974-1D30-A7C9-7661-5B6EC1B89A3A}"/>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56" name="Tekstfelt 1755">
                  <a:extLst>
                    <a:ext uri="{FF2B5EF4-FFF2-40B4-BE49-F238E27FC236}">
                      <a16:creationId xmlns:a16="http://schemas.microsoft.com/office/drawing/2014/main" id="{2FEE4077-558D-7D9F-C9E9-FCB88068902C}"/>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45" name="Tekstfelt 1744">
                <a:extLst>
                  <a:ext uri="{FF2B5EF4-FFF2-40B4-BE49-F238E27FC236}">
                    <a16:creationId xmlns:a16="http://schemas.microsoft.com/office/drawing/2014/main" id="{5DC8CE85-2D19-D1FC-A270-C06FC4AEF4E3}"/>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8" name="Gruppe 1647">
              <a:extLst>
                <a:ext uri="{FF2B5EF4-FFF2-40B4-BE49-F238E27FC236}">
                  <a16:creationId xmlns:a16="http://schemas.microsoft.com/office/drawing/2014/main" id="{ECB89B6C-52FB-B807-E9EF-9F143C8BE320}"/>
                </a:ext>
              </a:extLst>
            </p:cNvPr>
            <p:cNvGrpSpPr/>
            <p:nvPr/>
          </p:nvGrpSpPr>
          <p:grpSpPr>
            <a:xfrm>
              <a:off x="3380676" y="1113679"/>
              <a:ext cx="368678" cy="4985735"/>
              <a:chOff x="2885868" y="2899782"/>
              <a:chExt cx="368678" cy="4985735"/>
            </a:xfrm>
          </p:grpSpPr>
          <p:grpSp>
            <p:nvGrpSpPr>
              <p:cNvPr id="1731" name="Gruppe 1730">
                <a:extLst>
                  <a:ext uri="{FF2B5EF4-FFF2-40B4-BE49-F238E27FC236}">
                    <a16:creationId xmlns:a16="http://schemas.microsoft.com/office/drawing/2014/main" id="{16E5715B-E10E-2F08-00C5-F11ED800F314}"/>
                  </a:ext>
                </a:extLst>
              </p:cNvPr>
              <p:cNvGrpSpPr/>
              <p:nvPr/>
            </p:nvGrpSpPr>
            <p:grpSpPr>
              <a:xfrm>
                <a:off x="2885868" y="2899782"/>
                <a:ext cx="368678" cy="4985735"/>
                <a:chOff x="3469533" y="3485559"/>
                <a:chExt cx="368678" cy="4985735"/>
              </a:xfrm>
            </p:grpSpPr>
            <p:sp>
              <p:nvSpPr>
                <p:cNvPr id="1733" name="Tekstfelt 1732">
                  <a:extLst>
                    <a:ext uri="{FF2B5EF4-FFF2-40B4-BE49-F238E27FC236}">
                      <a16:creationId xmlns:a16="http://schemas.microsoft.com/office/drawing/2014/main" id="{128F5F94-D4E7-B84B-BDB0-0BA9EF98025D}"/>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34" name="Tekstfelt 1733">
                  <a:extLst>
                    <a:ext uri="{FF2B5EF4-FFF2-40B4-BE49-F238E27FC236}">
                      <a16:creationId xmlns:a16="http://schemas.microsoft.com/office/drawing/2014/main" id="{6D961EDE-746A-A7AD-7CFA-0E8DE060BB3B}"/>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35" name="Tekstfelt 1734">
                  <a:extLst>
                    <a:ext uri="{FF2B5EF4-FFF2-40B4-BE49-F238E27FC236}">
                      <a16:creationId xmlns:a16="http://schemas.microsoft.com/office/drawing/2014/main" id="{020D3A19-B8B1-5A33-F926-94912595094C}"/>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36" name="Tekstfelt 1735">
                  <a:extLst>
                    <a:ext uri="{FF2B5EF4-FFF2-40B4-BE49-F238E27FC236}">
                      <a16:creationId xmlns:a16="http://schemas.microsoft.com/office/drawing/2014/main" id="{9DB5C08A-91CC-8714-6006-5D2C9B4E2370}"/>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37" name="Tekstfelt 1736">
                  <a:extLst>
                    <a:ext uri="{FF2B5EF4-FFF2-40B4-BE49-F238E27FC236}">
                      <a16:creationId xmlns:a16="http://schemas.microsoft.com/office/drawing/2014/main" id="{6206563D-8BF5-AC7D-809B-6DC90AC9C1BD}"/>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38" name="Tekstfelt 1737">
                  <a:extLst>
                    <a:ext uri="{FF2B5EF4-FFF2-40B4-BE49-F238E27FC236}">
                      <a16:creationId xmlns:a16="http://schemas.microsoft.com/office/drawing/2014/main" id="{AA377F2B-2093-DFEF-250E-22069F03EE72}"/>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39" name="Tekstfelt 1738">
                  <a:extLst>
                    <a:ext uri="{FF2B5EF4-FFF2-40B4-BE49-F238E27FC236}">
                      <a16:creationId xmlns:a16="http://schemas.microsoft.com/office/drawing/2014/main" id="{CE37609E-E05F-ED32-5BA9-74E8CB75EADD}"/>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40" name="Tekstfelt 1739">
                  <a:extLst>
                    <a:ext uri="{FF2B5EF4-FFF2-40B4-BE49-F238E27FC236}">
                      <a16:creationId xmlns:a16="http://schemas.microsoft.com/office/drawing/2014/main" id="{DFA8D2B5-A498-AD33-53AB-D877867C48DB}"/>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41" name="Tekstfelt 1740">
                  <a:extLst>
                    <a:ext uri="{FF2B5EF4-FFF2-40B4-BE49-F238E27FC236}">
                      <a16:creationId xmlns:a16="http://schemas.microsoft.com/office/drawing/2014/main" id="{B6310ECD-0418-E423-C6C0-3D3895782778}"/>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42" name="Tekstfelt 1741">
                  <a:extLst>
                    <a:ext uri="{FF2B5EF4-FFF2-40B4-BE49-F238E27FC236}">
                      <a16:creationId xmlns:a16="http://schemas.microsoft.com/office/drawing/2014/main" id="{59B9817A-CAA4-0862-A917-ECCE3591E4E6}"/>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43" name="Tekstfelt 1742">
                  <a:extLst>
                    <a:ext uri="{FF2B5EF4-FFF2-40B4-BE49-F238E27FC236}">
                      <a16:creationId xmlns:a16="http://schemas.microsoft.com/office/drawing/2014/main" id="{EE758E54-B093-126F-45DE-54A4E38A18BE}"/>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32" name="Tekstfelt 1731">
                <a:extLst>
                  <a:ext uri="{FF2B5EF4-FFF2-40B4-BE49-F238E27FC236}">
                    <a16:creationId xmlns:a16="http://schemas.microsoft.com/office/drawing/2014/main" id="{CBEE2BF7-EBD6-3E9A-737B-FACBB515A53F}"/>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9" name="Gruppe 1648">
              <a:extLst>
                <a:ext uri="{FF2B5EF4-FFF2-40B4-BE49-F238E27FC236}">
                  <a16:creationId xmlns:a16="http://schemas.microsoft.com/office/drawing/2014/main" id="{B9FB359A-28F7-EFC4-A925-358A9D3DFF0D}"/>
                </a:ext>
              </a:extLst>
            </p:cNvPr>
            <p:cNvGrpSpPr/>
            <p:nvPr/>
          </p:nvGrpSpPr>
          <p:grpSpPr>
            <a:xfrm>
              <a:off x="2937190" y="1122934"/>
              <a:ext cx="368270" cy="4971649"/>
              <a:chOff x="2886987" y="3331213"/>
              <a:chExt cx="368270" cy="4971649"/>
            </a:xfrm>
          </p:grpSpPr>
          <p:grpSp>
            <p:nvGrpSpPr>
              <p:cNvPr id="1718" name="Gruppe 1717">
                <a:extLst>
                  <a:ext uri="{FF2B5EF4-FFF2-40B4-BE49-F238E27FC236}">
                    <a16:creationId xmlns:a16="http://schemas.microsoft.com/office/drawing/2014/main" id="{8D0934B6-D22B-9271-B986-F75C697133F7}"/>
                  </a:ext>
                </a:extLst>
              </p:cNvPr>
              <p:cNvGrpSpPr/>
              <p:nvPr/>
            </p:nvGrpSpPr>
            <p:grpSpPr>
              <a:xfrm>
                <a:off x="2886987" y="3331213"/>
                <a:ext cx="368270" cy="4971649"/>
                <a:chOff x="3470652" y="3916990"/>
                <a:chExt cx="368270" cy="4971649"/>
              </a:xfrm>
            </p:grpSpPr>
            <p:sp>
              <p:nvSpPr>
                <p:cNvPr id="1720" name="Tekstfelt 1719">
                  <a:extLst>
                    <a:ext uri="{FF2B5EF4-FFF2-40B4-BE49-F238E27FC236}">
                      <a16:creationId xmlns:a16="http://schemas.microsoft.com/office/drawing/2014/main" id="{C42EF0FA-BEB9-018F-84CA-3E468125E09F}"/>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21" name="Tekstfelt 1720">
                  <a:extLst>
                    <a:ext uri="{FF2B5EF4-FFF2-40B4-BE49-F238E27FC236}">
                      <a16:creationId xmlns:a16="http://schemas.microsoft.com/office/drawing/2014/main" id="{B4B4C8DE-8B4B-5EF9-758B-EEEB21107B0E}"/>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22" name="Tekstfelt 1721">
                  <a:extLst>
                    <a:ext uri="{FF2B5EF4-FFF2-40B4-BE49-F238E27FC236}">
                      <a16:creationId xmlns:a16="http://schemas.microsoft.com/office/drawing/2014/main" id="{E0723AD0-5E42-B7A3-D16C-3255C91B4855}"/>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23" name="Tekstfelt 1722">
                  <a:extLst>
                    <a:ext uri="{FF2B5EF4-FFF2-40B4-BE49-F238E27FC236}">
                      <a16:creationId xmlns:a16="http://schemas.microsoft.com/office/drawing/2014/main" id="{2F1CF067-8838-017D-D854-4AEDAC5DDF2F}"/>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24" name="Tekstfelt 1723">
                  <a:extLst>
                    <a:ext uri="{FF2B5EF4-FFF2-40B4-BE49-F238E27FC236}">
                      <a16:creationId xmlns:a16="http://schemas.microsoft.com/office/drawing/2014/main" id="{C9FD8E66-D74E-191A-3667-915624215610}"/>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25" name="Tekstfelt 1724">
                  <a:extLst>
                    <a:ext uri="{FF2B5EF4-FFF2-40B4-BE49-F238E27FC236}">
                      <a16:creationId xmlns:a16="http://schemas.microsoft.com/office/drawing/2014/main" id="{29529C9A-C9FA-B67E-E5C2-8A32C7F01588}"/>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26" name="Tekstfelt 1725">
                  <a:extLst>
                    <a:ext uri="{FF2B5EF4-FFF2-40B4-BE49-F238E27FC236}">
                      <a16:creationId xmlns:a16="http://schemas.microsoft.com/office/drawing/2014/main" id="{69B0ABB6-0B23-6BFC-9A0C-FEEA1A16B29D}"/>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27" name="Tekstfelt 1726">
                  <a:extLst>
                    <a:ext uri="{FF2B5EF4-FFF2-40B4-BE49-F238E27FC236}">
                      <a16:creationId xmlns:a16="http://schemas.microsoft.com/office/drawing/2014/main" id="{6D42F03D-C928-DBB3-1CE8-F8F415628515}"/>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28" name="Tekstfelt 1727">
                  <a:extLst>
                    <a:ext uri="{FF2B5EF4-FFF2-40B4-BE49-F238E27FC236}">
                      <a16:creationId xmlns:a16="http://schemas.microsoft.com/office/drawing/2014/main" id="{AF169DFA-AC0A-A7A1-4539-18E589F509CA}"/>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29" name="Tekstfelt 1728">
                  <a:extLst>
                    <a:ext uri="{FF2B5EF4-FFF2-40B4-BE49-F238E27FC236}">
                      <a16:creationId xmlns:a16="http://schemas.microsoft.com/office/drawing/2014/main" id="{C9BBABF1-405B-9A00-5188-F19848EB1E0B}"/>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30" name="Tekstfelt 1729">
                  <a:extLst>
                    <a:ext uri="{FF2B5EF4-FFF2-40B4-BE49-F238E27FC236}">
                      <a16:creationId xmlns:a16="http://schemas.microsoft.com/office/drawing/2014/main" id="{75F5CB68-12E6-5AD9-F8A3-7409066D1F14}"/>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19" name="Tekstfelt 1718">
                <a:extLst>
                  <a:ext uri="{FF2B5EF4-FFF2-40B4-BE49-F238E27FC236}">
                    <a16:creationId xmlns:a16="http://schemas.microsoft.com/office/drawing/2014/main" id="{493F8729-8EC5-CDD3-2A9C-AB2A03F6BBD5}"/>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0" name="Gruppe 1649">
              <a:extLst>
                <a:ext uri="{FF2B5EF4-FFF2-40B4-BE49-F238E27FC236}">
                  <a16:creationId xmlns:a16="http://schemas.microsoft.com/office/drawing/2014/main" id="{064361A9-2184-3EA0-F0C7-7C82ABF89C4E}"/>
                </a:ext>
              </a:extLst>
            </p:cNvPr>
            <p:cNvGrpSpPr/>
            <p:nvPr/>
          </p:nvGrpSpPr>
          <p:grpSpPr>
            <a:xfrm>
              <a:off x="2515019" y="1122283"/>
              <a:ext cx="367153" cy="4979236"/>
              <a:chOff x="2888104" y="3762643"/>
              <a:chExt cx="367153" cy="4979236"/>
            </a:xfrm>
          </p:grpSpPr>
          <p:grpSp>
            <p:nvGrpSpPr>
              <p:cNvPr id="1705" name="Gruppe 1704">
                <a:extLst>
                  <a:ext uri="{FF2B5EF4-FFF2-40B4-BE49-F238E27FC236}">
                    <a16:creationId xmlns:a16="http://schemas.microsoft.com/office/drawing/2014/main" id="{32DD0B1E-BE6D-934D-E3F8-750676FF861C}"/>
                  </a:ext>
                </a:extLst>
              </p:cNvPr>
              <p:cNvGrpSpPr/>
              <p:nvPr/>
            </p:nvGrpSpPr>
            <p:grpSpPr>
              <a:xfrm>
                <a:off x="2888104" y="3762643"/>
                <a:ext cx="367153" cy="4979236"/>
                <a:chOff x="3471769" y="4348420"/>
                <a:chExt cx="367153" cy="4979236"/>
              </a:xfrm>
            </p:grpSpPr>
            <p:sp>
              <p:nvSpPr>
                <p:cNvPr id="1707" name="Tekstfelt 1706">
                  <a:extLst>
                    <a:ext uri="{FF2B5EF4-FFF2-40B4-BE49-F238E27FC236}">
                      <a16:creationId xmlns:a16="http://schemas.microsoft.com/office/drawing/2014/main" id="{6A4EC830-6581-14AB-8EA4-1FA0F63D126D}"/>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08" name="Tekstfelt 1707">
                  <a:extLst>
                    <a:ext uri="{FF2B5EF4-FFF2-40B4-BE49-F238E27FC236}">
                      <a16:creationId xmlns:a16="http://schemas.microsoft.com/office/drawing/2014/main" id="{A400BDD5-7D07-408F-2029-EB8F327529E5}"/>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09" name="Tekstfelt 1708">
                  <a:extLst>
                    <a:ext uri="{FF2B5EF4-FFF2-40B4-BE49-F238E27FC236}">
                      <a16:creationId xmlns:a16="http://schemas.microsoft.com/office/drawing/2014/main" id="{A6DA181F-DC84-44C2-CB25-4F81CC8E8DA5}"/>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10" name="Tekstfelt 1709">
                  <a:extLst>
                    <a:ext uri="{FF2B5EF4-FFF2-40B4-BE49-F238E27FC236}">
                      <a16:creationId xmlns:a16="http://schemas.microsoft.com/office/drawing/2014/main" id="{8B600FD4-B71D-F03D-7F1B-69868A65335B}"/>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11" name="Tekstfelt 1710">
                  <a:extLst>
                    <a:ext uri="{FF2B5EF4-FFF2-40B4-BE49-F238E27FC236}">
                      <a16:creationId xmlns:a16="http://schemas.microsoft.com/office/drawing/2014/main" id="{13428D88-214E-1F15-2404-EF8894DA05F6}"/>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12" name="Tekstfelt 1711">
                  <a:extLst>
                    <a:ext uri="{FF2B5EF4-FFF2-40B4-BE49-F238E27FC236}">
                      <a16:creationId xmlns:a16="http://schemas.microsoft.com/office/drawing/2014/main" id="{A6243AB5-C382-DC30-A12D-FD2F5FD03818}"/>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713" name="Tekstfelt 1712">
                  <a:extLst>
                    <a:ext uri="{FF2B5EF4-FFF2-40B4-BE49-F238E27FC236}">
                      <a16:creationId xmlns:a16="http://schemas.microsoft.com/office/drawing/2014/main" id="{4899164D-ACCC-FF98-F089-0BDFECEC1AD2}"/>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14" name="Tekstfelt 1713">
                  <a:extLst>
                    <a:ext uri="{FF2B5EF4-FFF2-40B4-BE49-F238E27FC236}">
                      <a16:creationId xmlns:a16="http://schemas.microsoft.com/office/drawing/2014/main" id="{806694AA-BB55-7242-882D-EA7301249BD9}"/>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15" name="Tekstfelt 1714">
                  <a:extLst>
                    <a:ext uri="{FF2B5EF4-FFF2-40B4-BE49-F238E27FC236}">
                      <a16:creationId xmlns:a16="http://schemas.microsoft.com/office/drawing/2014/main" id="{A6E298B0-BC12-0263-F98A-196CE69D11FB}"/>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16" name="Tekstfelt 1715">
                  <a:extLst>
                    <a:ext uri="{FF2B5EF4-FFF2-40B4-BE49-F238E27FC236}">
                      <a16:creationId xmlns:a16="http://schemas.microsoft.com/office/drawing/2014/main" id="{9A72A21D-BDD0-74A2-BCE7-8861A4B3B600}"/>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17" name="Tekstfelt 1716">
                  <a:extLst>
                    <a:ext uri="{FF2B5EF4-FFF2-40B4-BE49-F238E27FC236}">
                      <a16:creationId xmlns:a16="http://schemas.microsoft.com/office/drawing/2014/main" id="{8F32BCD1-087C-DF68-B4EA-BC25D332A81D}"/>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06" name="Tekstfelt 1705">
                <a:extLst>
                  <a:ext uri="{FF2B5EF4-FFF2-40B4-BE49-F238E27FC236}">
                    <a16:creationId xmlns:a16="http://schemas.microsoft.com/office/drawing/2014/main" id="{1FBA4CBD-3A72-45DC-7D71-1EACFFCF9D67}"/>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1" name="Gruppe 1650">
              <a:extLst>
                <a:ext uri="{FF2B5EF4-FFF2-40B4-BE49-F238E27FC236}">
                  <a16:creationId xmlns:a16="http://schemas.microsoft.com/office/drawing/2014/main" id="{4A51343A-B468-8EB6-B707-DBCD71D7B02B}"/>
                </a:ext>
              </a:extLst>
            </p:cNvPr>
            <p:cNvGrpSpPr/>
            <p:nvPr/>
          </p:nvGrpSpPr>
          <p:grpSpPr>
            <a:xfrm>
              <a:off x="2079105" y="1121316"/>
              <a:ext cx="366035" cy="4982137"/>
              <a:chOff x="2889222" y="4194071"/>
              <a:chExt cx="366035" cy="4982137"/>
            </a:xfrm>
          </p:grpSpPr>
          <p:grpSp>
            <p:nvGrpSpPr>
              <p:cNvPr id="1692" name="Gruppe 1691">
                <a:extLst>
                  <a:ext uri="{FF2B5EF4-FFF2-40B4-BE49-F238E27FC236}">
                    <a16:creationId xmlns:a16="http://schemas.microsoft.com/office/drawing/2014/main" id="{08A44DA6-5B64-2FCE-99B1-CDD6E0B8545D}"/>
                  </a:ext>
                </a:extLst>
              </p:cNvPr>
              <p:cNvGrpSpPr/>
              <p:nvPr/>
            </p:nvGrpSpPr>
            <p:grpSpPr>
              <a:xfrm>
                <a:off x="2889222" y="4194071"/>
                <a:ext cx="366035" cy="4982137"/>
                <a:chOff x="3472887" y="4779848"/>
                <a:chExt cx="366035" cy="4982137"/>
              </a:xfrm>
            </p:grpSpPr>
            <p:sp>
              <p:nvSpPr>
                <p:cNvPr id="1694" name="Tekstfelt 1693">
                  <a:extLst>
                    <a:ext uri="{FF2B5EF4-FFF2-40B4-BE49-F238E27FC236}">
                      <a16:creationId xmlns:a16="http://schemas.microsoft.com/office/drawing/2014/main" id="{834A3E8D-6C24-317A-ABB7-54C344D227ED}"/>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95" name="Tekstfelt 1694">
                  <a:extLst>
                    <a:ext uri="{FF2B5EF4-FFF2-40B4-BE49-F238E27FC236}">
                      <a16:creationId xmlns:a16="http://schemas.microsoft.com/office/drawing/2014/main" id="{DBF15C7E-598D-C169-080F-FB18105121E0}"/>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96" name="Tekstfelt 1695">
                  <a:extLst>
                    <a:ext uri="{FF2B5EF4-FFF2-40B4-BE49-F238E27FC236}">
                      <a16:creationId xmlns:a16="http://schemas.microsoft.com/office/drawing/2014/main" id="{F7977A49-0FA2-C61A-CF15-1725F29B0794}"/>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97" name="Tekstfelt 1696">
                  <a:extLst>
                    <a:ext uri="{FF2B5EF4-FFF2-40B4-BE49-F238E27FC236}">
                      <a16:creationId xmlns:a16="http://schemas.microsoft.com/office/drawing/2014/main" id="{061DD385-DD23-B1CD-3568-44A2795B4D77}"/>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98" name="Tekstfelt 1697">
                  <a:extLst>
                    <a:ext uri="{FF2B5EF4-FFF2-40B4-BE49-F238E27FC236}">
                      <a16:creationId xmlns:a16="http://schemas.microsoft.com/office/drawing/2014/main" id="{0868BF82-3EF1-A8B0-F93C-B7E43866B7E6}"/>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99" name="Tekstfelt 1698">
                  <a:extLst>
                    <a:ext uri="{FF2B5EF4-FFF2-40B4-BE49-F238E27FC236}">
                      <a16:creationId xmlns:a16="http://schemas.microsoft.com/office/drawing/2014/main" id="{2E5FD87B-B284-5E72-BA20-585905C1C979}"/>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700" name="Tekstfelt 1699">
                  <a:extLst>
                    <a:ext uri="{FF2B5EF4-FFF2-40B4-BE49-F238E27FC236}">
                      <a16:creationId xmlns:a16="http://schemas.microsoft.com/office/drawing/2014/main" id="{DFC0D0B7-F77F-B0F4-74CA-ACD14400CEF1}"/>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701" name="Tekstfelt 1700">
                  <a:extLst>
                    <a:ext uri="{FF2B5EF4-FFF2-40B4-BE49-F238E27FC236}">
                      <a16:creationId xmlns:a16="http://schemas.microsoft.com/office/drawing/2014/main" id="{9CDDF6D6-38E2-F1B1-DB3A-5DCE68EE4666}"/>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02" name="Tekstfelt 1701">
                  <a:extLst>
                    <a:ext uri="{FF2B5EF4-FFF2-40B4-BE49-F238E27FC236}">
                      <a16:creationId xmlns:a16="http://schemas.microsoft.com/office/drawing/2014/main" id="{9878258F-1ECA-6463-57E0-4237D9F2D99C}"/>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03" name="Tekstfelt 1702">
                  <a:extLst>
                    <a:ext uri="{FF2B5EF4-FFF2-40B4-BE49-F238E27FC236}">
                      <a16:creationId xmlns:a16="http://schemas.microsoft.com/office/drawing/2014/main" id="{B802B972-EE0E-774D-65D7-D5020AF3AB20}"/>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04" name="Tekstfelt 1703">
                  <a:extLst>
                    <a:ext uri="{FF2B5EF4-FFF2-40B4-BE49-F238E27FC236}">
                      <a16:creationId xmlns:a16="http://schemas.microsoft.com/office/drawing/2014/main" id="{17D55CE0-61EA-CC51-1559-A40C553D0A98}"/>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93" name="Tekstfelt 1692">
                <a:extLst>
                  <a:ext uri="{FF2B5EF4-FFF2-40B4-BE49-F238E27FC236}">
                    <a16:creationId xmlns:a16="http://schemas.microsoft.com/office/drawing/2014/main" id="{574922EA-ACE3-AF3D-73AF-A7438F6B456B}"/>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2" name="Gruppe 1651">
              <a:extLst>
                <a:ext uri="{FF2B5EF4-FFF2-40B4-BE49-F238E27FC236}">
                  <a16:creationId xmlns:a16="http://schemas.microsoft.com/office/drawing/2014/main" id="{68E967E1-4F88-57B5-3FFD-37B10E5F6E10}"/>
                </a:ext>
              </a:extLst>
            </p:cNvPr>
            <p:cNvGrpSpPr/>
            <p:nvPr/>
          </p:nvGrpSpPr>
          <p:grpSpPr>
            <a:xfrm>
              <a:off x="1644217" y="1117917"/>
              <a:ext cx="361556" cy="4982775"/>
              <a:chOff x="2893701" y="4625501"/>
              <a:chExt cx="361556" cy="4982775"/>
            </a:xfrm>
          </p:grpSpPr>
          <p:grpSp>
            <p:nvGrpSpPr>
              <p:cNvPr id="1679" name="Gruppe 1678">
                <a:extLst>
                  <a:ext uri="{FF2B5EF4-FFF2-40B4-BE49-F238E27FC236}">
                    <a16:creationId xmlns:a16="http://schemas.microsoft.com/office/drawing/2014/main" id="{793B7759-BD8E-218B-4309-A4CB00E70AEA}"/>
                  </a:ext>
                </a:extLst>
              </p:cNvPr>
              <p:cNvGrpSpPr/>
              <p:nvPr/>
            </p:nvGrpSpPr>
            <p:grpSpPr>
              <a:xfrm>
                <a:off x="2893701" y="4625501"/>
                <a:ext cx="361556" cy="4982775"/>
                <a:chOff x="3477366" y="5211278"/>
                <a:chExt cx="361556" cy="4982775"/>
              </a:xfrm>
            </p:grpSpPr>
            <p:sp>
              <p:nvSpPr>
                <p:cNvPr id="1681" name="Tekstfelt 1680">
                  <a:extLst>
                    <a:ext uri="{FF2B5EF4-FFF2-40B4-BE49-F238E27FC236}">
                      <a16:creationId xmlns:a16="http://schemas.microsoft.com/office/drawing/2014/main" id="{3660F9DF-3928-A1E4-8EEC-534A08810DB8}"/>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82" name="Tekstfelt 1681">
                  <a:extLst>
                    <a:ext uri="{FF2B5EF4-FFF2-40B4-BE49-F238E27FC236}">
                      <a16:creationId xmlns:a16="http://schemas.microsoft.com/office/drawing/2014/main" id="{3D57F221-33AF-E9C8-ECE9-EA3677D5434C}"/>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83" name="Tekstfelt 1682">
                  <a:extLst>
                    <a:ext uri="{FF2B5EF4-FFF2-40B4-BE49-F238E27FC236}">
                      <a16:creationId xmlns:a16="http://schemas.microsoft.com/office/drawing/2014/main" id="{0051ED91-F0B9-6E03-0AA4-68384F0B12A4}"/>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84" name="Tekstfelt 1683">
                  <a:extLst>
                    <a:ext uri="{FF2B5EF4-FFF2-40B4-BE49-F238E27FC236}">
                      <a16:creationId xmlns:a16="http://schemas.microsoft.com/office/drawing/2014/main" id="{E93D2E45-9BD1-409B-EA72-A99B178DFDA2}"/>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85" name="Tekstfelt 1684">
                  <a:extLst>
                    <a:ext uri="{FF2B5EF4-FFF2-40B4-BE49-F238E27FC236}">
                      <a16:creationId xmlns:a16="http://schemas.microsoft.com/office/drawing/2014/main" id="{11483F42-182D-3C62-E12D-06092709AC84}"/>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86" name="Tekstfelt 1685">
                  <a:extLst>
                    <a:ext uri="{FF2B5EF4-FFF2-40B4-BE49-F238E27FC236}">
                      <a16:creationId xmlns:a16="http://schemas.microsoft.com/office/drawing/2014/main" id="{6F587947-E159-1569-E9E1-BE34BDA24E94}"/>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87" name="Tekstfelt 1686">
                  <a:extLst>
                    <a:ext uri="{FF2B5EF4-FFF2-40B4-BE49-F238E27FC236}">
                      <a16:creationId xmlns:a16="http://schemas.microsoft.com/office/drawing/2014/main" id="{9E428BF1-1ABB-24A9-9DF5-07DA6A0FC32E}"/>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88" name="Tekstfelt 1687">
                  <a:extLst>
                    <a:ext uri="{FF2B5EF4-FFF2-40B4-BE49-F238E27FC236}">
                      <a16:creationId xmlns:a16="http://schemas.microsoft.com/office/drawing/2014/main" id="{1853510E-102B-3130-3924-C1AA99068372}"/>
                    </a:ext>
                  </a:extLst>
                </p:cNvPr>
                <p:cNvSpPr txBox="1"/>
                <p:nvPr/>
              </p:nvSpPr>
              <p:spPr>
                <a:xfrm>
                  <a:off x="3487886" y="9978609"/>
                  <a:ext cx="348172" cy="215444"/>
                </a:xfrm>
                <a:prstGeom prst="rect">
                  <a:avLst/>
                </a:prstGeom>
                <a:noFill/>
              </p:spPr>
              <p:txBody>
                <a:bodyPr wrap="none" rtlCol="0">
                  <a:spAutoFit/>
                </a:bodyPr>
                <a:lstStyle/>
                <a:p>
                  <a:r>
                    <a:rPr lang="da-DK" sz="800" dirty="0">
                      <a:solidFill>
                        <a:schemeClr val="bg1"/>
                      </a:solidFill>
                    </a:rPr>
                    <a:t>208</a:t>
                  </a:r>
                </a:p>
              </p:txBody>
            </p:sp>
            <p:sp>
              <p:nvSpPr>
                <p:cNvPr id="1689" name="Tekstfelt 1688">
                  <a:extLst>
                    <a:ext uri="{FF2B5EF4-FFF2-40B4-BE49-F238E27FC236}">
                      <a16:creationId xmlns:a16="http://schemas.microsoft.com/office/drawing/2014/main" id="{F8D9235D-4405-9ACA-CD56-FC5E01F1FB93}"/>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690" name="Tekstfelt 1689">
                  <a:extLst>
                    <a:ext uri="{FF2B5EF4-FFF2-40B4-BE49-F238E27FC236}">
                      <a16:creationId xmlns:a16="http://schemas.microsoft.com/office/drawing/2014/main" id="{8A3552F7-5C9A-75E8-1D13-43D5FE9F8CAD}"/>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691" name="Tekstfelt 1690">
                  <a:extLst>
                    <a:ext uri="{FF2B5EF4-FFF2-40B4-BE49-F238E27FC236}">
                      <a16:creationId xmlns:a16="http://schemas.microsoft.com/office/drawing/2014/main" id="{25C6F15C-1097-4124-B1C3-984D28D997BC}"/>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80" name="Tekstfelt 1679">
                <a:extLst>
                  <a:ext uri="{FF2B5EF4-FFF2-40B4-BE49-F238E27FC236}">
                    <a16:creationId xmlns:a16="http://schemas.microsoft.com/office/drawing/2014/main" id="{D97E70B4-1A24-EB30-0B25-C84BA5B95F11}"/>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3" name="Gruppe 1652">
              <a:extLst>
                <a:ext uri="{FF2B5EF4-FFF2-40B4-BE49-F238E27FC236}">
                  <a16:creationId xmlns:a16="http://schemas.microsoft.com/office/drawing/2014/main" id="{25B79F15-147C-9A8F-FC3E-BA3343A645F7}"/>
                </a:ext>
              </a:extLst>
            </p:cNvPr>
            <p:cNvGrpSpPr/>
            <p:nvPr/>
          </p:nvGrpSpPr>
          <p:grpSpPr>
            <a:xfrm>
              <a:off x="1201388" y="1555543"/>
              <a:ext cx="366404" cy="4546655"/>
              <a:chOff x="2895768" y="5488157"/>
              <a:chExt cx="366404" cy="4546655"/>
            </a:xfrm>
          </p:grpSpPr>
          <p:grpSp>
            <p:nvGrpSpPr>
              <p:cNvPr id="1667" name="Gruppe 1666">
                <a:extLst>
                  <a:ext uri="{FF2B5EF4-FFF2-40B4-BE49-F238E27FC236}">
                    <a16:creationId xmlns:a16="http://schemas.microsoft.com/office/drawing/2014/main" id="{BE194CD6-79A1-8342-C8DA-78AB83237A62}"/>
                  </a:ext>
                </a:extLst>
              </p:cNvPr>
              <p:cNvGrpSpPr/>
              <p:nvPr/>
            </p:nvGrpSpPr>
            <p:grpSpPr>
              <a:xfrm>
                <a:off x="2895768" y="5488157"/>
                <a:ext cx="366404" cy="4546655"/>
                <a:chOff x="3479433" y="6073934"/>
                <a:chExt cx="366404" cy="4546655"/>
              </a:xfrm>
            </p:grpSpPr>
            <p:sp>
              <p:nvSpPr>
                <p:cNvPr id="1669" name="Tekstfelt 1668">
                  <a:extLst>
                    <a:ext uri="{FF2B5EF4-FFF2-40B4-BE49-F238E27FC236}">
                      <a16:creationId xmlns:a16="http://schemas.microsoft.com/office/drawing/2014/main" id="{9590CAF4-6BB1-DBF9-545C-DDF699364A5A}"/>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70" name="Tekstfelt 1669">
                  <a:extLst>
                    <a:ext uri="{FF2B5EF4-FFF2-40B4-BE49-F238E27FC236}">
                      <a16:creationId xmlns:a16="http://schemas.microsoft.com/office/drawing/2014/main" id="{E1829D32-B61D-BA6E-C44A-EC3C0DEC0E98}"/>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71" name="Tekstfelt 1670">
                  <a:extLst>
                    <a:ext uri="{FF2B5EF4-FFF2-40B4-BE49-F238E27FC236}">
                      <a16:creationId xmlns:a16="http://schemas.microsoft.com/office/drawing/2014/main" id="{ED003E63-2CC5-2503-B0B1-D92B8AF707BA}"/>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72" name="Tekstfelt 1671">
                  <a:extLst>
                    <a:ext uri="{FF2B5EF4-FFF2-40B4-BE49-F238E27FC236}">
                      <a16:creationId xmlns:a16="http://schemas.microsoft.com/office/drawing/2014/main" id="{478107E6-C697-F227-5217-F8951B47C63E}"/>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73" name="Tekstfelt 1672">
                  <a:extLst>
                    <a:ext uri="{FF2B5EF4-FFF2-40B4-BE49-F238E27FC236}">
                      <a16:creationId xmlns:a16="http://schemas.microsoft.com/office/drawing/2014/main" id="{9316EBA7-C4F8-A5D6-E868-F3E3BEABF329}"/>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74" name="Tekstfelt 1673">
                  <a:extLst>
                    <a:ext uri="{FF2B5EF4-FFF2-40B4-BE49-F238E27FC236}">
                      <a16:creationId xmlns:a16="http://schemas.microsoft.com/office/drawing/2014/main" id="{514A8632-E3C9-0AA2-3016-2C8A4B3ECF15}"/>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75" name="Tekstfelt 1674">
                  <a:extLst>
                    <a:ext uri="{FF2B5EF4-FFF2-40B4-BE49-F238E27FC236}">
                      <a16:creationId xmlns:a16="http://schemas.microsoft.com/office/drawing/2014/main" id="{A02A8CA8-9881-8422-51A0-D40675C832DE}"/>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76" name="Tekstfelt 1675">
                  <a:extLst>
                    <a:ext uri="{FF2B5EF4-FFF2-40B4-BE49-F238E27FC236}">
                      <a16:creationId xmlns:a16="http://schemas.microsoft.com/office/drawing/2014/main" id="{A42D83D7-1429-25C6-8A5D-A87D875D0E1F}"/>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77" name="Tekstfelt 1676">
                  <a:extLst>
                    <a:ext uri="{FF2B5EF4-FFF2-40B4-BE49-F238E27FC236}">
                      <a16:creationId xmlns:a16="http://schemas.microsoft.com/office/drawing/2014/main" id="{9A3D3F2B-E4AF-EFD1-4A39-D565F387C9EE}"/>
                    </a:ext>
                  </a:extLst>
                </p:cNvPr>
                <p:cNvSpPr txBox="1"/>
                <p:nvPr/>
              </p:nvSpPr>
              <p:spPr>
                <a:xfrm>
                  <a:off x="3497665" y="10405145"/>
                  <a:ext cx="348172" cy="215444"/>
                </a:xfrm>
                <a:prstGeom prst="rect">
                  <a:avLst/>
                </a:prstGeom>
                <a:noFill/>
              </p:spPr>
              <p:txBody>
                <a:bodyPr wrap="none" rtlCol="0">
                  <a:spAutoFit/>
                </a:bodyPr>
                <a:lstStyle/>
                <a:p>
                  <a:r>
                    <a:rPr lang="da-DK" sz="800" dirty="0">
                      <a:solidFill>
                        <a:schemeClr val="bg1"/>
                      </a:solidFill>
                    </a:rPr>
                    <a:t>207</a:t>
                  </a:r>
                </a:p>
              </p:txBody>
            </p:sp>
            <p:sp>
              <p:nvSpPr>
                <p:cNvPr id="1678" name="Tekstfelt 1677">
                  <a:extLst>
                    <a:ext uri="{FF2B5EF4-FFF2-40B4-BE49-F238E27FC236}">
                      <a16:creationId xmlns:a16="http://schemas.microsoft.com/office/drawing/2014/main" id="{05753836-E16E-9D4E-987D-29FE19F31684}"/>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68" name="Tekstfelt 1667">
                <a:extLst>
                  <a:ext uri="{FF2B5EF4-FFF2-40B4-BE49-F238E27FC236}">
                    <a16:creationId xmlns:a16="http://schemas.microsoft.com/office/drawing/2014/main" id="{1B795CF8-ED37-F0B8-2E4A-21AE6C73E848}"/>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4" name="Gruppe 1653">
              <a:extLst>
                <a:ext uri="{FF2B5EF4-FFF2-40B4-BE49-F238E27FC236}">
                  <a16:creationId xmlns:a16="http://schemas.microsoft.com/office/drawing/2014/main" id="{87A41A8F-BA17-050C-6A53-44B4AC76CE5A}"/>
                </a:ext>
              </a:extLst>
            </p:cNvPr>
            <p:cNvGrpSpPr/>
            <p:nvPr/>
          </p:nvGrpSpPr>
          <p:grpSpPr>
            <a:xfrm>
              <a:off x="766885" y="1559382"/>
              <a:ext cx="367013" cy="4544118"/>
              <a:chOff x="2895768" y="5926611"/>
              <a:chExt cx="367013" cy="4544118"/>
            </a:xfrm>
          </p:grpSpPr>
          <p:grpSp>
            <p:nvGrpSpPr>
              <p:cNvPr id="1655" name="Gruppe 1654">
                <a:extLst>
                  <a:ext uri="{FF2B5EF4-FFF2-40B4-BE49-F238E27FC236}">
                    <a16:creationId xmlns:a16="http://schemas.microsoft.com/office/drawing/2014/main" id="{C097CC39-43D8-4F85-54A2-922C1D6C0AAC}"/>
                  </a:ext>
                </a:extLst>
              </p:cNvPr>
              <p:cNvGrpSpPr/>
              <p:nvPr/>
            </p:nvGrpSpPr>
            <p:grpSpPr>
              <a:xfrm>
                <a:off x="2895768" y="6360069"/>
                <a:ext cx="367013" cy="4110660"/>
                <a:chOff x="3479433" y="6945846"/>
                <a:chExt cx="367013" cy="4110660"/>
              </a:xfrm>
            </p:grpSpPr>
            <p:sp>
              <p:nvSpPr>
                <p:cNvPr id="1657" name="Tekstfelt 1656">
                  <a:extLst>
                    <a:ext uri="{FF2B5EF4-FFF2-40B4-BE49-F238E27FC236}">
                      <a16:creationId xmlns:a16="http://schemas.microsoft.com/office/drawing/2014/main" id="{7D5B7270-CEEE-E354-FDA6-9F06034E755B}"/>
                    </a:ext>
                  </a:extLst>
                </p:cNvPr>
                <p:cNvSpPr txBox="1"/>
                <p:nvPr/>
              </p:nvSpPr>
              <p:spPr>
                <a:xfrm>
                  <a:off x="3498274" y="10841062"/>
                  <a:ext cx="348172" cy="215444"/>
                </a:xfrm>
                <a:prstGeom prst="rect">
                  <a:avLst/>
                </a:prstGeom>
                <a:noFill/>
              </p:spPr>
              <p:txBody>
                <a:bodyPr wrap="none" rtlCol="0">
                  <a:spAutoFit/>
                </a:bodyPr>
                <a:lstStyle/>
                <a:p>
                  <a:r>
                    <a:rPr lang="da-DK" sz="800" dirty="0">
                      <a:solidFill>
                        <a:schemeClr val="bg1"/>
                      </a:solidFill>
                    </a:rPr>
                    <a:t>206</a:t>
                  </a:r>
                </a:p>
              </p:txBody>
            </p:sp>
            <p:sp>
              <p:nvSpPr>
                <p:cNvPr id="1658" name="Tekstfelt 1657">
                  <a:extLst>
                    <a:ext uri="{FF2B5EF4-FFF2-40B4-BE49-F238E27FC236}">
                      <a16:creationId xmlns:a16="http://schemas.microsoft.com/office/drawing/2014/main" id="{EE22782C-B3D3-6E4D-B325-2CD347ACE4CE}"/>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59" name="Tekstfelt 1658">
                  <a:extLst>
                    <a:ext uri="{FF2B5EF4-FFF2-40B4-BE49-F238E27FC236}">
                      <a16:creationId xmlns:a16="http://schemas.microsoft.com/office/drawing/2014/main" id="{5B759A5E-2380-C34B-FBFC-D4B264480BAD}"/>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60" name="Tekstfelt 1659">
                  <a:extLst>
                    <a:ext uri="{FF2B5EF4-FFF2-40B4-BE49-F238E27FC236}">
                      <a16:creationId xmlns:a16="http://schemas.microsoft.com/office/drawing/2014/main" id="{F1CF2995-6457-7BC6-1A95-D6D9D9EC7C42}"/>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61" name="Tekstfelt 1660">
                  <a:extLst>
                    <a:ext uri="{FF2B5EF4-FFF2-40B4-BE49-F238E27FC236}">
                      <a16:creationId xmlns:a16="http://schemas.microsoft.com/office/drawing/2014/main" id="{E1584675-2B2F-FB0C-7E0B-16BAB20F86A9}"/>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62" name="Tekstfelt 1661">
                  <a:extLst>
                    <a:ext uri="{FF2B5EF4-FFF2-40B4-BE49-F238E27FC236}">
                      <a16:creationId xmlns:a16="http://schemas.microsoft.com/office/drawing/2014/main" id="{D813F5CB-A905-E6B8-0006-B575125210DC}"/>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63" name="Tekstfelt 1662">
                  <a:extLst>
                    <a:ext uri="{FF2B5EF4-FFF2-40B4-BE49-F238E27FC236}">
                      <a16:creationId xmlns:a16="http://schemas.microsoft.com/office/drawing/2014/main" id="{AB039733-E70F-F1C5-FDE1-9E4FBAED9A86}"/>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64" name="Tekstfelt 1663">
                  <a:extLst>
                    <a:ext uri="{FF2B5EF4-FFF2-40B4-BE49-F238E27FC236}">
                      <a16:creationId xmlns:a16="http://schemas.microsoft.com/office/drawing/2014/main" id="{536B4AD2-F5CA-7379-913C-DCB1BBD6B1BF}"/>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65" name="Tekstfelt 1664">
                  <a:extLst>
                    <a:ext uri="{FF2B5EF4-FFF2-40B4-BE49-F238E27FC236}">
                      <a16:creationId xmlns:a16="http://schemas.microsoft.com/office/drawing/2014/main" id="{3D2F635B-E286-E5FF-E06F-DA227F2AB8BD}"/>
                    </a:ext>
                  </a:extLst>
                </p:cNvPr>
                <p:cNvSpPr txBox="1"/>
                <p:nvPr/>
              </p:nvSpPr>
              <p:spPr>
                <a:xfrm>
                  <a:off x="3497665" y="10405145"/>
                  <a:ext cx="348172" cy="215444"/>
                </a:xfrm>
                <a:prstGeom prst="rect">
                  <a:avLst/>
                </a:prstGeom>
                <a:noFill/>
              </p:spPr>
              <p:txBody>
                <a:bodyPr wrap="none" rtlCol="0">
                  <a:spAutoFit/>
                </a:bodyPr>
                <a:lstStyle/>
                <a:p>
                  <a:r>
                    <a:rPr lang="da-DK" sz="800" dirty="0"/>
                    <a:t>207</a:t>
                  </a:r>
                </a:p>
              </p:txBody>
            </p:sp>
            <p:sp>
              <p:nvSpPr>
                <p:cNvPr id="1666" name="Tekstfelt 1665">
                  <a:extLst>
                    <a:ext uri="{FF2B5EF4-FFF2-40B4-BE49-F238E27FC236}">
                      <a16:creationId xmlns:a16="http://schemas.microsoft.com/office/drawing/2014/main" id="{9895D120-A4AD-173D-98C7-06AB1234A74E}"/>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56" name="Tekstfelt 1655">
                <a:extLst>
                  <a:ext uri="{FF2B5EF4-FFF2-40B4-BE49-F238E27FC236}">
                    <a16:creationId xmlns:a16="http://schemas.microsoft.com/office/drawing/2014/main" id="{1FAD17FC-B657-28D6-22EB-A66225E9F4F3}"/>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sp>
        <p:nvSpPr>
          <p:cNvPr id="2" name="Titel 1">
            <a:extLst>
              <a:ext uri="{FF2B5EF4-FFF2-40B4-BE49-F238E27FC236}">
                <a16:creationId xmlns:a16="http://schemas.microsoft.com/office/drawing/2014/main" id="{BD15E598-09BA-9B4B-7D0A-CA8D8C9B593F}"/>
              </a:ext>
            </a:extLst>
          </p:cNvPr>
          <p:cNvSpPr>
            <a:spLocks noGrp="1"/>
          </p:cNvSpPr>
          <p:nvPr>
            <p:ph type="title"/>
          </p:nvPr>
        </p:nvSpPr>
        <p:spPr>
          <a:xfrm>
            <a:off x="388938" y="34926"/>
            <a:ext cx="8543925" cy="1325563"/>
          </a:xfrm>
        </p:spPr>
        <p:txBody>
          <a:bodyPr/>
          <a:lstStyle/>
          <a:p>
            <a:r>
              <a:rPr lang="da-DK" dirty="0">
                <a:solidFill>
                  <a:schemeClr val="bg1"/>
                </a:solidFill>
                <a:latin typeface="Herculanum" panose="02000505000000020004" pitchFamily="2" charset="77"/>
              </a:rPr>
              <a:t>Bly – 218 </a:t>
            </a:r>
          </a:p>
        </p:txBody>
      </p:sp>
      <p:pic>
        <p:nvPicPr>
          <p:cNvPr id="1576" name="Billede 1575">
            <a:extLst>
              <a:ext uri="{FF2B5EF4-FFF2-40B4-BE49-F238E27FC236}">
                <a16:creationId xmlns:a16="http://schemas.microsoft.com/office/drawing/2014/main" id="{1FF5F486-72BE-0505-E48D-62BD7845A785}"/>
              </a:ext>
            </a:extLst>
          </p:cNvPr>
          <p:cNvPicPr>
            <a:picLocks noChangeAspect="1"/>
          </p:cNvPicPr>
          <p:nvPr/>
        </p:nvPicPr>
        <p:blipFill>
          <a:blip r:embed="rId5"/>
          <a:srcRect l="12802" t="15642" r="10372" b="21670"/>
          <a:stretch/>
        </p:blipFill>
        <p:spPr>
          <a:xfrm rot="5400000">
            <a:off x="6309228" y="847676"/>
            <a:ext cx="3246923" cy="2936222"/>
          </a:xfrm>
          <a:prstGeom prst="rect">
            <a:avLst/>
          </a:prstGeom>
        </p:spPr>
      </p:pic>
      <p:pic>
        <p:nvPicPr>
          <p:cNvPr id="1577" name="Billede 1576" descr="Et billede, der indeholder skærmbillede, Tablet, smartphone&#10;&#10;Automatisk genereret beskrivelse">
            <a:extLst>
              <a:ext uri="{FF2B5EF4-FFF2-40B4-BE49-F238E27FC236}">
                <a16:creationId xmlns:a16="http://schemas.microsoft.com/office/drawing/2014/main" id="{34979963-0634-A0A0-BECF-279BDFBEC583}"/>
              </a:ext>
            </a:extLst>
          </p:cNvPr>
          <p:cNvPicPr>
            <a:picLocks noChangeAspect="1"/>
          </p:cNvPicPr>
          <p:nvPr/>
        </p:nvPicPr>
        <p:blipFill>
          <a:blip r:embed="rId6"/>
          <a:stretch>
            <a:fillRect/>
          </a:stretch>
        </p:blipFill>
        <p:spPr>
          <a:xfrm>
            <a:off x="6353607" y="389651"/>
            <a:ext cx="3283192" cy="3753795"/>
          </a:xfrm>
          <a:prstGeom prst="rect">
            <a:avLst/>
          </a:prstGeom>
        </p:spPr>
      </p:pic>
      <p:pic>
        <p:nvPicPr>
          <p:cNvPr id="657" name="Picture 2" descr="Fyldstof, Pen, Fyldepen, Kontor, Skrive">
            <a:extLst>
              <a:ext uri="{FF2B5EF4-FFF2-40B4-BE49-F238E27FC236}">
                <a16:creationId xmlns:a16="http://schemas.microsoft.com/office/drawing/2014/main" id="{25B50426-4172-4CB2-6726-4567908F4948}"/>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3046573">
            <a:off x="5335761" y="288171"/>
            <a:ext cx="1536321" cy="1058683"/>
          </a:xfrm>
          <a:prstGeom prst="rect">
            <a:avLst/>
          </a:prstGeom>
          <a:noFill/>
          <a:extLst>
            <a:ext uri="{909E8E84-426E-40DD-AFC4-6F175D3DCCD1}">
              <a14:hiddenFill xmlns:a14="http://schemas.microsoft.com/office/drawing/2010/main">
                <a:solidFill>
                  <a:srgbClr val="FFFFFF"/>
                </a:solidFill>
              </a14:hiddenFill>
            </a:ext>
          </a:extLst>
        </p:spPr>
      </p:pic>
      <p:grpSp>
        <p:nvGrpSpPr>
          <p:cNvPr id="1561" name="Gruppe 1560">
            <a:extLst>
              <a:ext uri="{FF2B5EF4-FFF2-40B4-BE49-F238E27FC236}">
                <a16:creationId xmlns:a16="http://schemas.microsoft.com/office/drawing/2014/main" id="{8F998507-7257-E4FB-67D9-69E05C3F7DCE}"/>
              </a:ext>
            </a:extLst>
          </p:cNvPr>
          <p:cNvGrpSpPr/>
          <p:nvPr/>
        </p:nvGrpSpPr>
        <p:grpSpPr>
          <a:xfrm>
            <a:off x="6573450" y="1108818"/>
            <a:ext cx="837832" cy="525993"/>
            <a:chOff x="5932613" y="2076403"/>
            <a:chExt cx="609167" cy="382432"/>
          </a:xfrm>
        </p:grpSpPr>
        <p:sp>
          <p:nvSpPr>
            <p:cNvPr id="1573" name="Tekstfelt 1572">
              <a:extLst>
                <a:ext uri="{FF2B5EF4-FFF2-40B4-BE49-F238E27FC236}">
                  <a16:creationId xmlns:a16="http://schemas.microsoft.com/office/drawing/2014/main" id="{D2ACD80D-8E7D-6E13-65B2-6C8E909A8779}"/>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82</a:t>
              </a:r>
            </a:p>
          </p:txBody>
        </p:sp>
        <p:sp>
          <p:nvSpPr>
            <p:cNvPr id="1574" name="Tekstfelt 1573">
              <a:extLst>
                <a:ext uri="{FF2B5EF4-FFF2-40B4-BE49-F238E27FC236}">
                  <a16:creationId xmlns:a16="http://schemas.microsoft.com/office/drawing/2014/main" id="{A137A0DF-C0EA-A710-1578-8C1925FED8A8}"/>
                </a:ext>
              </a:extLst>
            </p:cNvPr>
            <p:cNvSpPr txBox="1"/>
            <p:nvPr/>
          </p:nvSpPr>
          <p:spPr>
            <a:xfrm>
              <a:off x="6147006" y="2117747"/>
              <a:ext cx="394774" cy="335661"/>
            </a:xfrm>
            <a:prstGeom prst="rect">
              <a:avLst/>
            </a:prstGeom>
            <a:noFill/>
            <a:scene3d>
              <a:camera prst="orthographicFront"/>
              <a:lightRig rig="threePt" dir="t"/>
            </a:scene3d>
            <a:sp3d>
              <a:bevelT h="38100"/>
            </a:sp3d>
          </p:spPr>
          <p:txBody>
            <a:bodyPr wrap="square" rtlCol="0">
              <a:spAutoFit/>
            </a:bodyPr>
            <a:lstStyle/>
            <a:p>
              <a:r>
                <a:rPr lang="da-DK" sz="2400" dirty="0" err="1"/>
                <a:t>Pb</a:t>
              </a:r>
              <a:endParaRPr lang="da-DK" sz="2400" dirty="0"/>
            </a:p>
          </p:txBody>
        </p:sp>
        <p:sp>
          <p:nvSpPr>
            <p:cNvPr id="1575" name="Tekstfelt 1574">
              <a:extLst>
                <a:ext uri="{FF2B5EF4-FFF2-40B4-BE49-F238E27FC236}">
                  <a16:creationId xmlns:a16="http://schemas.microsoft.com/office/drawing/2014/main" id="{0D66B20E-0699-D4F8-CD70-0B5718911850}"/>
                </a:ext>
              </a:extLst>
            </p:cNvPr>
            <p:cNvSpPr txBox="1"/>
            <p:nvPr/>
          </p:nvSpPr>
          <p:spPr>
            <a:xfrm>
              <a:off x="5932613" y="2076403"/>
              <a:ext cx="353220" cy="223776"/>
            </a:xfrm>
            <a:prstGeom prst="rect">
              <a:avLst/>
            </a:prstGeom>
            <a:noFill/>
          </p:spPr>
          <p:txBody>
            <a:bodyPr wrap="square" rtlCol="0">
              <a:spAutoFit/>
            </a:bodyPr>
            <a:lstStyle/>
            <a:p>
              <a:r>
                <a:rPr lang="da-DK" sz="1400" dirty="0"/>
                <a:t>218</a:t>
              </a:r>
            </a:p>
          </p:txBody>
        </p:sp>
      </p:grpSp>
      <p:cxnSp>
        <p:nvCxnSpPr>
          <p:cNvPr id="1562" name="Lige pilforbindelse 1561">
            <a:extLst>
              <a:ext uri="{FF2B5EF4-FFF2-40B4-BE49-F238E27FC236}">
                <a16:creationId xmlns:a16="http://schemas.microsoft.com/office/drawing/2014/main" id="{4C98BE03-12CD-2840-7092-D9DEF58B74C8}"/>
              </a:ext>
            </a:extLst>
          </p:cNvPr>
          <p:cNvCxnSpPr/>
          <p:nvPr/>
        </p:nvCxnSpPr>
        <p:spPr>
          <a:xfrm>
            <a:off x="7333391" y="1387847"/>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3" name="Gruppe 1562">
            <a:extLst>
              <a:ext uri="{FF2B5EF4-FFF2-40B4-BE49-F238E27FC236}">
                <a16:creationId xmlns:a16="http://schemas.microsoft.com/office/drawing/2014/main" id="{869405DB-2457-1CE1-F46B-4CBB511C6D96}"/>
              </a:ext>
            </a:extLst>
          </p:cNvPr>
          <p:cNvGrpSpPr/>
          <p:nvPr/>
        </p:nvGrpSpPr>
        <p:grpSpPr>
          <a:xfrm>
            <a:off x="7531264" y="1106334"/>
            <a:ext cx="780067" cy="525993"/>
            <a:chOff x="5932613" y="2076403"/>
            <a:chExt cx="567168" cy="382432"/>
          </a:xfrm>
        </p:grpSpPr>
        <p:sp>
          <p:nvSpPr>
            <p:cNvPr id="1570" name="Tekstfelt 1569">
              <a:extLst>
                <a:ext uri="{FF2B5EF4-FFF2-40B4-BE49-F238E27FC236}">
                  <a16:creationId xmlns:a16="http://schemas.microsoft.com/office/drawing/2014/main" id="{73F15839-76B8-8D9C-0027-0560C9A73F31}"/>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83</a:t>
              </a:r>
            </a:p>
          </p:txBody>
        </p:sp>
        <p:sp>
          <p:nvSpPr>
            <p:cNvPr id="1571" name="Tekstfelt 1570">
              <a:extLst>
                <a:ext uri="{FF2B5EF4-FFF2-40B4-BE49-F238E27FC236}">
                  <a16:creationId xmlns:a16="http://schemas.microsoft.com/office/drawing/2014/main" id="{F90D24F8-B3B2-7C12-7F08-F801425371CB}"/>
                </a:ext>
              </a:extLst>
            </p:cNvPr>
            <p:cNvSpPr txBox="1"/>
            <p:nvPr/>
          </p:nvSpPr>
          <p:spPr>
            <a:xfrm>
              <a:off x="6177456" y="2117747"/>
              <a:ext cx="322325" cy="335661"/>
            </a:xfrm>
            <a:prstGeom prst="rect">
              <a:avLst/>
            </a:prstGeom>
            <a:noFill/>
            <a:scene3d>
              <a:camera prst="orthographicFront"/>
              <a:lightRig rig="threePt" dir="t"/>
            </a:scene3d>
            <a:sp3d>
              <a:bevelT h="38100"/>
            </a:sp3d>
          </p:spPr>
          <p:txBody>
            <a:bodyPr wrap="square" rtlCol="0">
              <a:spAutoFit/>
            </a:bodyPr>
            <a:lstStyle/>
            <a:p>
              <a:r>
                <a:rPr lang="da-DK" sz="2400" dirty="0"/>
                <a:t>Bi</a:t>
              </a:r>
            </a:p>
          </p:txBody>
        </p:sp>
        <p:sp>
          <p:nvSpPr>
            <p:cNvPr id="1572" name="Tekstfelt 1571">
              <a:extLst>
                <a:ext uri="{FF2B5EF4-FFF2-40B4-BE49-F238E27FC236}">
                  <a16:creationId xmlns:a16="http://schemas.microsoft.com/office/drawing/2014/main" id="{7940FB72-62E5-F613-EB72-81A504DDCACD}"/>
                </a:ext>
              </a:extLst>
            </p:cNvPr>
            <p:cNvSpPr txBox="1"/>
            <p:nvPr/>
          </p:nvSpPr>
          <p:spPr>
            <a:xfrm>
              <a:off x="5932613" y="2076403"/>
              <a:ext cx="353220" cy="223776"/>
            </a:xfrm>
            <a:prstGeom prst="rect">
              <a:avLst/>
            </a:prstGeom>
            <a:noFill/>
          </p:spPr>
          <p:txBody>
            <a:bodyPr wrap="square" rtlCol="0">
              <a:spAutoFit/>
            </a:bodyPr>
            <a:lstStyle/>
            <a:p>
              <a:r>
                <a:rPr lang="da-DK" sz="1400" dirty="0"/>
                <a:t>218</a:t>
              </a:r>
            </a:p>
          </p:txBody>
        </p:sp>
      </p:grpSp>
      <p:cxnSp>
        <p:nvCxnSpPr>
          <p:cNvPr id="1564" name="Lige pilforbindelse 1563">
            <a:extLst>
              <a:ext uri="{FF2B5EF4-FFF2-40B4-BE49-F238E27FC236}">
                <a16:creationId xmlns:a16="http://schemas.microsoft.com/office/drawing/2014/main" id="{BA3F6B25-5A39-5B0E-62B5-40BE7DA34FF4}"/>
              </a:ext>
            </a:extLst>
          </p:cNvPr>
          <p:cNvCxnSpPr/>
          <p:nvPr/>
        </p:nvCxnSpPr>
        <p:spPr>
          <a:xfrm>
            <a:off x="8253383" y="1389101"/>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cxnSp>
        <p:nvCxnSpPr>
          <p:cNvPr id="1565" name="Lige pilforbindelse 1564">
            <a:extLst>
              <a:ext uri="{FF2B5EF4-FFF2-40B4-BE49-F238E27FC236}">
                <a16:creationId xmlns:a16="http://schemas.microsoft.com/office/drawing/2014/main" id="{9DF08B88-9B21-DE4A-A2FD-BD08C994A1D5}"/>
              </a:ext>
            </a:extLst>
          </p:cNvPr>
          <p:cNvCxnSpPr/>
          <p:nvPr/>
        </p:nvCxnSpPr>
        <p:spPr>
          <a:xfrm>
            <a:off x="9085281" y="1394697"/>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6" name="Gruppe 1565">
            <a:extLst>
              <a:ext uri="{FF2B5EF4-FFF2-40B4-BE49-F238E27FC236}">
                <a16:creationId xmlns:a16="http://schemas.microsoft.com/office/drawing/2014/main" id="{A716E825-D65D-5578-A1CF-12A398D867C8}"/>
              </a:ext>
            </a:extLst>
          </p:cNvPr>
          <p:cNvGrpSpPr/>
          <p:nvPr/>
        </p:nvGrpSpPr>
        <p:grpSpPr>
          <a:xfrm>
            <a:off x="8326821" y="1110224"/>
            <a:ext cx="804951" cy="525993"/>
            <a:chOff x="5892013" y="2076403"/>
            <a:chExt cx="585260" cy="382432"/>
          </a:xfrm>
        </p:grpSpPr>
        <p:sp>
          <p:nvSpPr>
            <p:cNvPr id="1567" name="Tekstfelt 1566">
              <a:extLst>
                <a:ext uri="{FF2B5EF4-FFF2-40B4-BE49-F238E27FC236}">
                  <a16:creationId xmlns:a16="http://schemas.microsoft.com/office/drawing/2014/main" id="{BFE6CAEB-8DE8-2E63-F9FC-9C0FB039E861}"/>
                </a:ext>
              </a:extLst>
            </p:cNvPr>
            <p:cNvSpPr txBox="1"/>
            <p:nvPr/>
          </p:nvSpPr>
          <p:spPr>
            <a:xfrm>
              <a:off x="5931814"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84</a:t>
              </a:r>
            </a:p>
          </p:txBody>
        </p:sp>
        <p:sp>
          <p:nvSpPr>
            <p:cNvPr id="1568" name="Tekstfelt 1567">
              <a:extLst>
                <a:ext uri="{FF2B5EF4-FFF2-40B4-BE49-F238E27FC236}">
                  <a16:creationId xmlns:a16="http://schemas.microsoft.com/office/drawing/2014/main" id="{9C4B1646-1E31-E7FF-A3F3-B195672D0432}"/>
                </a:ext>
              </a:extLst>
            </p:cNvPr>
            <p:cNvSpPr txBox="1"/>
            <p:nvPr/>
          </p:nvSpPr>
          <p:spPr>
            <a:xfrm>
              <a:off x="6096256" y="2117747"/>
              <a:ext cx="381017" cy="335661"/>
            </a:xfrm>
            <a:prstGeom prst="rect">
              <a:avLst/>
            </a:prstGeom>
            <a:noFill/>
            <a:scene3d>
              <a:camera prst="orthographicFront"/>
              <a:lightRig rig="threePt" dir="t"/>
            </a:scene3d>
            <a:sp3d>
              <a:bevelT h="38100"/>
            </a:sp3d>
          </p:spPr>
          <p:txBody>
            <a:bodyPr wrap="square" rtlCol="0">
              <a:spAutoFit/>
            </a:bodyPr>
            <a:lstStyle/>
            <a:p>
              <a:r>
                <a:rPr lang="da-DK" sz="2400" dirty="0"/>
                <a:t>Po</a:t>
              </a:r>
            </a:p>
          </p:txBody>
        </p:sp>
        <p:sp>
          <p:nvSpPr>
            <p:cNvPr id="1569" name="Tekstfelt 1568">
              <a:extLst>
                <a:ext uri="{FF2B5EF4-FFF2-40B4-BE49-F238E27FC236}">
                  <a16:creationId xmlns:a16="http://schemas.microsoft.com/office/drawing/2014/main" id="{F95BAF9A-5047-2BEE-531D-C906BE04AB9C}"/>
                </a:ext>
              </a:extLst>
            </p:cNvPr>
            <p:cNvSpPr txBox="1"/>
            <p:nvPr/>
          </p:nvSpPr>
          <p:spPr>
            <a:xfrm>
              <a:off x="5892013" y="2076403"/>
              <a:ext cx="353220" cy="223776"/>
            </a:xfrm>
            <a:prstGeom prst="rect">
              <a:avLst/>
            </a:prstGeom>
            <a:noFill/>
          </p:spPr>
          <p:txBody>
            <a:bodyPr wrap="square" rtlCol="0">
              <a:spAutoFit/>
            </a:bodyPr>
            <a:lstStyle/>
            <a:p>
              <a:r>
                <a:rPr lang="da-DK" sz="1400" dirty="0"/>
                <a:t>218</a:t>
              </a:r>
            </a:p>
          </p:txBody>
        </p:sp>
      </p:grpSp>
      <p:grpSp>
        <p:nvGrpSpPr>
          <p:cNvPr id="1542" name="Gruppe 1541">
            <a:extLst>
              <a:ext uri="{FF2B5EF4-FFF2-40B4-BE49-F238E27FC236}">
                <a16:creationId xmlns:a16="http://schemas.microsoft.com/office/drawing/2014/main" id="{030EEB39-0069-6EA1-B290-7446D6E7E19A}"/>
              </a:ext>
            </a:extLst>
          </p:cNvPr>
          <p:cNvGrpSpPr/>
          <p:nvPr/>
        </p:nvGrpSpPr>
        <p:grpSpPr>
          <a:xfrm>
            <a:off x="6574858" y="1814883"/>
            <a:ext cx="851678" cy="525993"/>
            <a:chOff x="5932613" y="2076403"/>
            <a:chExt cx="619234" cy="382432"/>
          </a:xfrm>
        </p:grpSpPr>
        <p:sp>
          <p:nvSpPr>
            <p:cNvPr id="1558" name="Tekstfelt 1557">
              <a:extLst>
                <a:ext uri="{FF2B5EF4-FFF2-40B4-BE49-F238E27FC236}">
                  <a16:creationId xmlns:a16="http://schemas.microsoft.com/office/drawing/2014/main" id="{C91D8807-3A61-2E6C-CB13-05E2364C7886}"/>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82</a:t>
              </a:r>
            </a:p>
          </p:txBody>
        </p:sp>
        <p:sp>
          <p:nvSpPr>
            <p:cNvPr id="1559" name="Tekstfelt 1558">
              <a:extLst>
                <a:ext uri="{FF2B5EF4-FFF2-40B4-BE49-F238E27FC236}">
                  <a16:creationId xmlns:a16="http://schemas.microsoft.com/office/drawing/2014/main" id="{3771B50D-4AC7-2B9F-50EE-01A962326DBC}"/>
                </a:ext>
              </a:extLst>
            </p:cNvPr>
            <p:cNvSpPr txBox="1"/>
            <p:nvPr/>
          </p:nvSpPr>
          <p:spPr>
            <a:xfrm>
              <a:off x="6147006" y="2117747"/>
              <a:ext cx="404841" cy="335661"/>
            </a:xfrm>
            <a:prstGeom prst="rect">
              <a:avLst/>
            </a:prstGeom>
            <a:noFill/>
            <a:scene3d>
              <a:camera prst="orthographicFront"/>
              <a:lightRig rig="threePt" dir="t"/>
            </a:scene3d>
            <a:sp3d>
              <a:bevelT h="38100"/>
            </a:sp3d>
          </p:spPr>
          <p:txBody>
            <a:bodyPr wrap="square" rtlCol="0">
              <a:spAutoFit/>
            </a:bodyPr>
            <a:lstStyle/>
            <a:p>
              <a:r>
                <a:rPr lang="da-DK" sz="2400" dirty="0" err="1"/>
                <a:t>Pb</a:t>
              </a:r>
              <a:endParaRPr lang="da-DK" sz="2400" dirty="0"/>
            </a:p>
          </p:txBody>
        </p:sp>
        <p:sp>
          <p:nvSpPr>
            <p:cNvPr id="1560" name="Tekstfelt 1559">
              <a:extLst>
                <a:ext uri="{FF2B5EF4-FFF2-40B4-BE49-F238E27FC236}">
                  <a16:creationId xmlns:a16="http://schemas.microsoft.com/office/drawing/2014/main" id="{EDC947F6-2E1F-97F4-011E-4066034C6F91}"/>
                </a:ext>
              </a:extLst>
            </p:cNvPr>
            <p:cNvSpPr txBox="1"/>
            <p:nvPr/>
          </p:nvSpPr>
          <p:spPr>
            <a:xfrm>
              <a:off x="5932613" y="2076403"/>
              <a:ext cx="353220" cy="223776"/>
            </a:xfrm>
            <a:prstGeom prst="rect">
              <a:avLst/>
            </a:prstGeom>
            <a:noFill/>
          </p:spPr>
          <p:txBody>
            <a:bodyPr wrap="square" rtlCol="0">
              <a:spAutoFit/>
            </a:bodyPr>
            <a:lstStyle/>
            <a:p>
              <a:r>
                <a:rPr lang="da-DK" sz="1400" dirty="0"/>
                <a:t>214</a:t>
              </a:r>
            </a:p>
          </p:txBody>
        </p:sp>
      </p:grpSp>
      <p:cxnSp>
        <p:nvCxnSpPr>
          <p:cNvPr id="1543" name="Lige pilforbindelse 1542">
            <a:extLst>
              <a:ext uri="{FF2B5EF4-FFF2-40B4-BE49-F238E27FC236}">
                <a16:creationId xmlns:a16="http://schemas.microsoft.com/office/drawing/2014/main" id="{C215E00E-20EC-2D22-FEC3-1A0AE7A3FD5D}"/>
              </a:ext>
            </a:extLst>
          </p:cNvPr>
          <p:cNvCxnSpPr/>
          <p:nvPr/>
        </p:nvCxnSpPr>
        <p:spPr>
          <a:xfrm>
            <a:off x="7334798" y="2093912"/>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44" name="Gruppe 1543">
            <a:extLst>
              <a:ext uri="{FF2B5EF4-FFF2-40B4-BE49-F238E27FC236}">
                <a16:creationId xmlns:a16="http://schemas.microsoft.com/office/drawing/2014/main" id="{E74F09A3-89D7-E060-06E5-3C74616560B7}"/>
              </a:ext>
            </a:extLst>
          </p:cNvPr>
          <p:cNvGrpSpPr/>
          <p:nvPr/>
        </p:nvGrpSpPr>
        <p:grpSpPr>
          <a:xfrm>
            <a:off x="7532672" y="1812399"/>
            <a:ext cx="809936" cy="525993"/>
            <a:chOff x="5932613" y="2076403"/>
            <a:chExt cx="588885" cy="382432"/>
          </a:xfrm>
        </p:grpSpPr>
        <p:sp>
          <p:nvSpPr>
            <p:cNvPr id="1555" name="Tekstfelt 1554">
              <a:extLst>
                <a:ext uri="{FF2B5EF4-FFF2-40B4-BE49-F238E27FC236}">
                  <a16:creationId xmlns:a16="http://schemas.microsoft.com/office/drawing/2014/main" id="{BBC9CB11-C9D8-C239-70E8-2093F7493622}"/>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83</a:t>
              </a:r>
            </a:p>
          </p:txBody>
        </p:sp>
        <p:sp>
          <p:nvSpPr>
            <p:cNvPr id="1556" name="Tekstfelt 1555">
              <a:extLst>
                <a:ext uri="{FF2B5EF4-FFF2-40B4-BE49-F238E27FC236}">
                  <a16:creationId xmlns:a16="http://schemas.microsoft.com/office/drawing/2014/main" id="{971F6D19-7960-1394-585E-3C9D8AC649C9}"/>
                </a:ext>
              </a:extLst>
            </p:cNvPr>
            <p:cNvSpPr txBox="1"/>
            <p:nvPr/>
          </p:nvSpPr>
          <p:spPr>
            <a:xfrm>
              <a:off x="6167306" y="2117747"/>
              <a:ext cx="354192" cy="335661"/>
            </a:xfrm>
            <a:prstGeom prst="rect">
              <a:avLst/>
            </a:prstGeom>
            <a:noFill/>
            <a:scene3d>
              <a:camera prst="orthographicFront"/>
              <a:lightRig rig="threePt" dir="t"/>
            </a:scene3d>
            <a:sp3d>
              <a:bevelT h="38100"/>
            </a:sp3d>
          </p:spPr>
          <p:txBody>
            <a:bodyPr wrap="square" rtlCol="0">
              <a:spAutoFit/>
            </a:bodyPr>
            <a:lstStyle/>
            <a:p>
              <a:r>
                <a:rPr lang="da-DK" sz="2400" dirty="0"/>
                <a:t>Bi</a:t>
              </a:r>
            </a:p>
          </p:txBody>
        </p:sp>
        <p:sp>
          <p:nvSpPr>
            <p:cNvPr id="1557" name="Tekstfelt 1556">
              <a:extLst>
                <a:ext uri="{FF2B5EF4-FFF2-40B4-BE49-F238E27FC236}">
                  <a16:creationId xmlns:a16="http://schemas.microsoft.com/office/drawing/2014/main" id="{5E6A1DC0-05C7-F1D8-38FB-F1BE1A487036}"/>
                </a:ext>
              </a:extLst>
            </p:cNvPr>
            <p:cNvSpPr txBox="1"/>
            <p:nvPr/>
          </p:nvSpPr>
          <p:spPr>
            <a:xfrm>
              <a:off x="5932613" y="2076403"/>
              <a:ext cx="353220" cy="223776"/>
            </a:xfrm>
            <a:prstGeom prst="rect">
              <a:avLst/>
            </a:prstGeom>
            <a:noFill/>
          </p:spPr>
          <p:txBody>
            <a:bodyPr wrap="square" rtlCol="0">
              <a:spAutoFit/>
            </a:bodyPr>
            <a:lstStyle/>
            <a:p>
              <a:r>
                <a:rPr lang="da-DK" sz="1400" dirty="0"/>
                <a:t>214</a:t>
              </a:r>
            </a:p>
          </p:txBody>
        </p:sp>
      </p:grpSp>
      <p:cxnSp>
        <p:nvCxnSpPr>
          <p:cNvPr id="1546" name="Lige pilforbindelse 1545">
            <a:extLst>
              <a:ext uri="{FF2B5EF4-FFF2-40B4-BE49-F238E27FC236}">
                <a16:creationId xmlns:a16="http://schemas.microsoft.com/office/drawing/2014/main" id="{820E705F-B971-E4CA-522E-D3715ED0D772}"/>
              </a:ext>
            </a:extLst>
          </p:cNvPr>
          <p:cNvCxnSpPr/>
          <p:nvPr/>
        </p:nvCxnSpPr>
        <p:spPr>
          <a:xfrm>
            <a:off x="8254790" y="2095166"/>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sp>
        <p:nvSpPr>
          <p:cNvPr id="3" name="Tekstfelt 2">
            <a:extLst>
              <a:ext uri="{FF2B5EF4-FFF2-40B4-BE49-F238E27FC236}">
                <a16:creationId xmlns:a16="http://schemas.microsoft.com/office/drawing/2014/main" id="{D13495A4-956D-2D9B-6CC5-04A78CCD8A67}"/>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grpSp>
        <p:nvGrpSpPr>
          <p:cNvPr id="7" name="Gruppe 6">
            <a:extLst>
              <a:ext uri="{FF2B5EF4-FFF2-40B4-BE49-F238E27FC236}">
                <a16:creationId xmlns:a16="http://schemas.microsoft.com/office/drawing/2014/main" id="{633C8DFB-08D0-8EFF-E456-3FAC094D2810}"/>
              </a:ext>
            </a:extLst>
          </p:cNvPr>
          <p:cNvGrpSpPr/>
          <p:nvPr/>
        </p:nvGrpSpPr>
        <p:grpSpPr>
          <a:xfrm>
            <a:off x="8377089" y="4650646"/>
            <a:ext cx="667465" cy="566405"/>
            <a:chOff x="5685555" y="3711707"/>
            <a:chExt cx="667465" cy="566405"/>
          </a:xfrm>
        </p:grpSpPr>
        <p:sp>
          <p:nvSpPr>
            <p:cNvPr id="9" name="Rektangel 8">
              <a:hlinkClick r:id="rId8" action="ppaction://hlinksldjump"/>
              <a:extLst>
                <a:ext uri="{FF2B5EF4-FFF2-40B4-BE49-F238E27FC236}">
                  <a16:creationId xmlns:a16="http://schemas.microsoft.com/office/drawing/2014/main" id="{96BE9008-7329-E810-0339-52FB4D2182B6}"/>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10" name="Tekstfelt 9">
              <a:hlinkClick r:id="rId8" action="ppaction://hlinksldjump"/>
              <a:extLst>
                <a:ext uri="{FF2B5EF4-FFF2-40B4-BE49-F238E27FC236}">
                  <a16:creationId xmlns:a16="http://schemas.microsoft.com/office/drawing/2014/main" id="{409A7620-3514-CCA6-4059-2EE3B42D65BE}"/>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11" name="Tekstfelt 10">
              <a:hlinkClick r:id="rId8" action="ppaction://hlinksldjump"/>
              <a:extLst>
                <a:ext uri="{FF2B5EF4-FFF2-40B4-BE49-F238E27FC236}">
                  <a16:creationId xmlns:a16="http://schemas.microsoft.com/office/drawing/2014/main" id="{C08A1896-7C26-B97E-482B-472D6917D4F9}"/>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12" name="Tekstfelt 11">
              <a:hlinkClick r:id="rId8" action="ppaction://hlinksldjump"/>
              <a:extLst>
                <a:ext uri="{FF2B5EF4-FFF2-40B4-BE49-F238E27FC236}">
                  <a16:creationId xmlns:a16="http://schemas.microsoft.com/office/drawing/2014/main" id="{6AEEC6AF-BD6F-7464-1629-FBE6A44371CE}"/>
                </a:ext>
              </a:extLst>
            </p:cNvPr>
            <p:cNvSpPr txBox="1"/>
            <p:nvPr/>
          </p:nvSpPr>
          <p:spPr>
            <a:xfrm>
              <a:off x="576020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13" name="Tekstfelt 12">
              <a:hlinkClick r:id="rId8" action="ppaction://hlinksldjump"/>
              <a:extLst>
                <a:ext uri="{FF2B5EF4-FFF2-40B4-BE49-F238E27FC236}">
                  <a16:creationId xmlns:a16="http://schemas.microsoft.com/office/drawing/2014/main" id="{AF302423-AFC6-0229-E663-6A12BC0B5FC1}"/>
                </a:ext>
              </a:extLst>
            </p:cNvPr>
            <p:cNvSpPr txBox="1"/>
            <p:nvPr/>
          </p:nvSpPr>
          <p:spPr>
            <a:xfrm>
              <a:off x="5685555" y="3844047"/>
              <a:ext cx="391454" cy="246221"/>
            </a:xfrm>
            <a:prstGeom prst="rect">
              <a:avLst/>
            </a:prstGeom>
            <a:noFill/>
          </p:spPr>
          <p:txBody>
            <a:bodyPr wrap="none" rtlCol="0">
              <a:spAutoFit/>
            </a:bodyPr>
            <a:lstStyle/>
            <a:p>
              <a:r>
                <a:rPr lang="da-DK" sz="1000" dirty="0"/>
                <a:t>213</a:t>
              </a:r>
            </a:p>
          </p:txBody>
        </p:sp>
      </p:grpSp>
      <p:grpSp>
        <p:nvGrpSpPr>
          <p:cNvPr id="14" name="Gruppe 13">
            <a:extLst>
              <a:ext uri="{FF2B5EF4-FFF2-40B4-BE49-F238E27FC236}">
                <a16:creationId xmlns:a16="http://schemas.microsoft.com/office/drawing/2014/main" id="{3D20BE29-1727-6B52-790A-C1682B8BB94A}"/>
              </a:ext>
            </a:extLst>
          </p:cNvPr>
          <p:cNvGrpSpPr/>
          <p:nvPr/>
        </p:nvGrpSpPr>
        <p:grpSpPr>
          <a:xfrm>
            <a:off x="7653799" y="5358113"/>
            <a:ext cx="667465" cy="566405"/>
            <a:chOff x="5685555" y="3711707"/>
            <a:chExt cx="667465" cy="566405"/>
          </a:xfrm>
        </p:grpSpPr>
        <p:sp>
          <p:nvSpPr>
            <p:cNvPr id="15" name="Rektangel 14">
              <a:hlinkClick r:id="rId8" action="ppaction://hlinksldjump"/>
              <a:extLst>
                <a:ext uri="{FF2B5EF4-FFF2-40B4-BE49-F238E27FC236}">
                  <a16:creationId xmlns:a16="http://schemas.microsoft.com/office/drawing/2014/main" id="{210482DB-14BD-ADF7-9B26-B81B0B37A6B9}"/>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16" name="Tekstfelt 15">
              <a:hlinkClick r:id="rId8" action="ppaction://hlinksldjump"/>
              <a:extLst>
                <a:ext uri="{FF2B5EF4-FFF2-40B4-BE49-F238E27FC236}">
                  <a16:creationId xmlns:a16="http://schemas.microsoft.com/office/drawing/2014/main" id="{1E33F1C0-7FE0-DE42-E1F3-6695B30A1716}"/>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17" name="Tekstfelt 16">
              <a:hlinkClick r:id="rId8" action="ppaction://hlinksldjump"/>
              <a:extLst>
                <a:ext uri="{FF2B5EF4-FFF2-40B4-BE49-F238E27FC236}">
                  <a16:creationId xmlns:a16="http://schemas.microsoft.com/office/drawing/2014/main" id="{44E550FB-7E10-F66E-410D-581E25B17ED9}"/>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18" name="Tekstfelt 17">
              <a:hlinkClick r:id="rId8" action="ppaction://hlinksldjump"/>
              <a:extLst>
                <a:ext uri="{FF2B5EF4-FFF2-40B4-BE49-F238E27FC236}">
                  <a16:creationId xmlns:a16="http://schemas.microsoft.com/office/drawing/2014/main" id="{4B2C4D6F-EDF3-2FEC-4553-ABCE7A61F04A}"/>
                </a:ext>
              </a:extLst>
            </p:cNvPr>
            <p:cNvSpPr txBox="1"/>
            <p:nvPr/>
          </p:nvSpPr>
          <p:spPr>
            <a:xfrm>
              <a:off x="576020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19" name="Tekstfelt 18">
              <a:hlinkClick r:id="rId8" action="ppaction://hlinksldjump"/>
              <a:extLst>
                <a:ext uri="{FF2B5EF4-FFF2-40B4-BE49-F238E27FC236}">
                  <a16:creationId xmlns:a16="http://schemas.microsoft.com/office/drawing/2014/main" id="{BABC9A1B-8B44-D752-F300-8D3D4F7FA79C}"/>
                </a:ext>
              </a:extLst>
            </p:cNvPr>
            <p:cNvSpPr txBox="1"/>
            <p:nvPr/>
          </p:nvSpPr>
          <p:spPr>
            <a:xfrm>
              <a:off x="5685555" y="3844047"/>
              <a:ext cx="391454" cy="246221"/>
            </a:xfrm>
            <a:prstGeom prst="rect">
              <a:avLst/>
            </a:prstGeom>
            <a:noFill/>
          </p:spPr>
          <p:txBody>
            <a:bodyPr wrap="none" rtlCol="0">
              <a:spAutoFit/>
            </a:bodyPr>
            <a:lstStyle/>
            <a:p>
              <a:r>
                <a:rPr lang="da-DK" sz="1000" dirty="0"/>
                <a:t>215</a:t>
              </a:r>
            </a:p>
          </p:txBody>
        </p:sp>
      </p:grpSp>
      <p:grpSp>
        <p:nvGrpSpPr>
          <p:cNvPr id="20" name="Gruppe 19">
            <a:extLst>
              <a:ext uri="{FF2B5EF4-FFF2-40B4-BE49-F238E27FC236}">
                <a16:creationId xmlns:a16="http://schemas.microsoft.com/office/drawing/2014/main" id="{BE2B30C5-B201-E849-18F7-49FA8C3D72F7}"/>
              </a:ext>
            </a:extLst>
          </p:cNvPr>
          <p:cNvGrpSpPr/>
          <p:nvPr/>
        </p:nvGrpSpPr>
        <p:grpSpPr>
          <a:xfrm>
            <a:off x="6232954" y="5365047"/>
            <a:ext cx="667465" cy="566405"/>
            <a:chOff x="5685555" y="3711707"/>
            <a:chExt cx="667465" cy="566405"/>
          </a:xfrm>
        </p:grpSpPr>
        <p:sp>
          <p:nvSpPr>
            <p:cNvPr id="21" name="Rektangel 20">
              <a:hlinkClick r:id="rId8" action="ppaction://hlinksldjump"/>
              <a:extLst>
                <a:ext uri="{FF2B5EF4-FFF2-40B4-BE49-F238E27FC236}">
                  <a16:creationId xmlns:a16="http://schemas.microsoft.com/office/drawing/2014/main" id="{EC6E4F51-5271-B38A-5868-6502180A1EEA}"/>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2" name="Tekstfelt 21">
              <a:hlinkClick r:id="rId8" action="ppaction://hlinksldjump"/>
              <a:extLst>
                <a:ext uri="{FF2B5EF4-FFF2-40B4-BE49-F238E27FC236}">
                  <a16:creationId xmlns:a16="http://schemas.microsoft.com/office/drawing/2014/main" id="{891F9796-25A7-6173-176C-41C9BD2BF4FE}"/>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23" name="Tekstfelt 22">
              <a:hlinkClick r:id="rId8" action="ppaction://hlinksldjump"/>
              <a:extLst>
                <a:ext uri="{FF2B5EF4-FFF2-40B4-BE49-F238E27FC236}">
                  <a16:creationId xmlns:a16="http://schemas.microsoft.com/office/drawing/2014/main" id="{BF9F0D29-5852-8BAA-CF4F-FB2DA70A8487}"/>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24" name="Tekstfelt 23">
              <a:hlinkClick r:id="rId8" action="ppaction://hlinksldjump"/>
              <a:extLst>
                <a:ext uri="{FF2B5EF4-FFF2-40B4-BE49-F238E27FC236}">
                  <a16:creationId xmlns:a16="http://schemas.microsoft.com/office/drawing/2014/main" id="{432270F4-FCF9-3D96-EB06-A28FAF43F490}"/>
                </a:ext>
              </a:extLst>
            </p:cNvPr>
            <p:cNvSpPr txBox="1"/>
            <p:nvPr/>
          </p:nvSpPr>
          <p:spPr>
            <a:xfrm>
              <a:off x="576020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25" name="Tekstfelt 24">
              <a:hlinkClick r:id="rId8" action="ppaction://hlinksldjump"/>
              <a:extLst>
                <a:ext uri="{FF2B5EF4-FFF2-40B4-BE49-F238E27FC236}">
                  <a16:creationId xmlns:a16="http://schemas.microsoft.com/office/drawing/2014/main" id="{EC6EC381-EBC6-0ADC-74FD-9A6AEA384AC3}"/>
                </a:ext>
              </a:extLst>
            </p:cNvPr>
            <p:cNvSpPr txBox="1"/>
            <p:nvPr/>
          </p:nvSpPr>
          <p:spPr>
            <a:xfrm>
              <a:off x="5685555" y="3844047"/>
              <a:ext cx="391454" cy="246221"/>
            </a:xfrm>
            <a:prstGeom prst="rect">
              <a:avLst/>
            </a:prstGeom>
            <a:noFill/>
          </p:spPr>
          <p:txBody>
            <a:bodyPr wrap="none" rtlCol="0">
              <a:spAutoFit/>
            </a:bodyPr>
            <a:lstStyle/>
            <a:p>
              <a:r>
                <a:rPr lang="da-DK" sz="1000" dirty="0"/>
                <a:t>214</a:t>
              </a:r>
            </a:p>
          </p:txBody>
        </p:sp>
      </p:grpSp>
      <p:grpSp>
        <p:nvGrpSpPr>
          <p:cNvPr id="26" name="Gruppe 25">
            <a:extLst>
              <a:ext uri="{FF2B5EF4-FFF2-40B4-BE49-F238E27FC236}">
                <a16:creationId xmlns:a16="http://schemas.microsoft.com/office/drawing/2014/main" id="{50382576-3858-A75F-E695-2F318D03FCF5}"/>
              </a:ext>
            </a:extLst>
          </p:cNvPr>
          <p:cNvGrpSpPr/>
          <p:nvPr/>
        </p:nvGrpSpPr>
        <p:grpSpPr>
          <a:xfrm>
            <a:off x="6901660" y="4654601"/>
            <a:ext cx="667465" cy="566405"/>
            <a:chOff x="5685555" y="3711707"/>
            <a:chExt cx="667465" cy="566405"/>
          </a:xfrm>
        </p:grpSpPr>
        <p:sp>
          <p:nvSpPr>
            <p:cNvPr id="27" name="Rektangel 26">
              <a:hlinkClick r:id="rId8" action="ppaction://hlinksldjump"/>
              <a:extLst>
                <a:ext uri="{FF2B5EF4-FFF2-40B4-BE49-F238E27FC236}">
                  <a16:creationId xmlns:a16="http://schemas.microsoft.com/office/drawing/2014/main" id="{41C98B6F-8434-9615-6246-1D1F066B9E23}"/>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8" name="Tekstfelt 27">
              <a:hlinkClick r:id="rId8" action="ppaction://hlinksldjump"/>
              <a:extLst>
                <a:ext uri="{FF2B5EF4-FFF2-40B4-BE49-F238E27FC236}">
                  <a16:creationId xmlns:a16="http://schemas.microsoft.com/office/drawing/2014/main" id="{BE8017B1-67EA-15AD-9B06-DFCBA2A46CFD}"/>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82</a:t>
              </a:r>
            </a:p>
          </p:txBody>
        </p:sp>
        <p:sp>
          <p:nvSpPr>
            <p:cNvPr id="29" name="Tekstfelt 28">
              <a:hlinkClick r:id="rId8" action="ppaction://hlinksldjump"/>
              <a:extLst>
                <a:ext uri="{FF2B5EF4-FFF2-40B4-BE49-F238E27FC236}">
                  <a16:creationId xmlns:a16="http://schemas.microsoft.com/office/drawing/2014/main" id="{FAB742F5-55D6-5456-580A-EAFFA28E84DA}"/>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Pb</a:t>
              </a:r>
              <a:endParaRPr lang="da-DK" sz="1600" dirty="0"/>
            </a:p>
          </p:txBody>
        </p:sp>
        <p:sp>
          <p:nvSpPr>
            <p:cNvPr id="30" name="Tekstfelt 29">
              <a:hlinkClick r:id="rId8" action="ppaction://hlinksldjump"/>
              <a:extLst>
                <a:ext uri="{FF2B5EF4-FFF2-40B4-BE49-F238E27FC236}">
                  <a16:creationId xmlns:a16="http://schemas.microsoft.com/office/drawing/2014/main" id="{E96C8E93-6EF7-7D9E-6B9B-C461FCB86F07}"/>
                </a:ext>
              </a:extLst>
            </p:cNvPr>
            <p:cNvSpPr txBox="1"/>
            <p:nvPr/>
          </p:nvSpPr>
          <p:spPr>
            <a:xfrm>
              <a:off x="5875468" y="3711707"/>
              <a:ext cx="320922" cy="215444"/>
            </a:xfrm>
            <a:prstGeom prst="rect">
              <a:avLst/>
            </a:prstGeom>
            <a:noFill/>
            <a:scene3d>
              <a:camera prst="orthographicFront"/>
              <a:lightRig rig="threePt" dir="t"/>
            </a:scene3d>
            <a:sp3d>
              <a:bevelT h="38100"/>
            </a:sp3d>
          </p:spPr>
          <p:txBody>
            <a:bodyPr wrap="none" rtlCol="0">
              <a:spAutoFit/>
            </a:bodyPr>
            <a:lstStyle/>
            <a:p>
              <a:r>
                <a:rPr lang="da-DK" sz="800" dirty="0"/>
                <a:t>Bly</a:t>
              </a:r>
            </a:p>
          </p:txBody>
        </p:sp>
        <p:sp>
          <p:nvSpPr>
            <p:cNvPr id="31" name="Tekstfelt 30">
              <a:hlinkClick r:id="rId8" action="ppaction://hlinksldjump"/>
              <a:extLst>
                <a:ext uri="{FF2B5EF4-FFF2-40B4-BE49-F238E27FC236}">
                  <a16:creationId xmlns:a16="http://schemas.microsoft.com/office/drawing/2014/main" id="{87737ADB-E219-9128-EE3F-CB366CA5196A}"/>
                </a:ext>
              </a:extLst>
            </p:cNvPr>
            <p:cNvSpPr txBox="1"/>
            <p:nvPr/>
          </p:nvSpPr>
          <p:spPr>
            <a:xfrm>
              <a:off x="5685555" y="3844047"/>
              <a:ext cx="391454" cy="246221"/>
            </a:xfrm>
            <a:prstGeom prst="rect">
              <a:avLst/>
            </a:prstGeom>
            <a:noFill/>
          </p:spPr>
          <p:txBody>
            <a:bodyPr wrap="none" rtlCol="0">
              <a:spAutoFit/>
            </a:bodyPr>
            <a:lstStyle/>
            <a:p>
              <a:r>
                <a:rPr lang="da-DK" sz="1000" dirty="0"/>
                <a:t>210</a:t>
              </a:r>
            </a:p>
          </p:txBody>
        </p:sp>
      </p:grpSp>
      <p:grpSp>
        <p:nvGrpSpPr>
          <p:cNvPr id="32" name="Gruppe 31">
            <a:extLst>
              <a:ext uri="{FF2B5EF4-FFF2-40B4-BE49-F238E27FC236}">
                <a16:creationId xmlns:a16="http://schemas.microsoft.com/office/drawing/2014/main" id="{C5B44E01-B7D8-AA68-7921-163CFA8C73F2}"/>
              </a:ext>
            </a:extLst>
          </p:cNvPr>
          <p:cNvGrpSpPr/>
          <p:nvPr/>
        </p:nvGrpSpPr>
        <p:grpSpPr>
          <a:xfrm>
            <a:off x="9040495" y="5363650"/>
            <a:ext cx="667465" cy="566405"/>
            <a:chOff x="5685555" y="3711707"/>
            <a:chExt cx="667465" cy="566405"/>
          </a:xfrm>
        </p:grpSpPr>
        <p:sp>
          <p:nvSpPr>
            <p:cNvPr id="33" name="Rektangel 32">
              <a:hlinkClick r:id="rId8" action="ppaction://hlinksldjump"/>
              <a:extLst>
                <a:ext uri="{FF2B5EF4-FFF2-40B4-BE49-F238E27FC236}">
                  <a16:creationId xmlns:a16="http://schemas.microsoft.com/office/drawing/2014/main" id="{BC9A7926-0572-BF16-4A65-69086663BAA9}"/>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34" name="Tekstfelt 33">
              <a:hlinkClick r:id="rId8" action="ppaction://hlinksldjump"/>
              <a:extLst>
                <a:ext uri="{FF2B5EF4-FFF2-40B4-BE49-F238E27FC236}">
                  <a16:creationId xmlns:a16="http://schemas.microsoft.com/office/drawing/2014/main" id="{AF7F3454-A7F0-640F-EF1B-02230BD7BCA8}"/>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82</a:t>
              </a:r>
            </a:p>
          </p:txBody>
        </p:sp>
        <p:sp>
          <p:nvSpPr>
            <p:cNvPr id="35" name="Tekstfelt 34">
              <a:hlinkClick r:id="rId8" action="ppaction://hlinksldjump"/>
              <a:extLst>
                <a:ext uri="{FF2B5EF4-FFF2-40B4-BE49-F238E27FC236}">
                  <a16:creationId xmlns:a16="http://schemas.microsoft.com/office/drawing/2014/main" id="{B7C6753A-D556-0204-CC9F-844B80DAB215}"/>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Pb</a:t>
              </a:r>
              <a:endParaRPr lang="da-DK" sz="1600" dirty="0"/>
            </a:p>
          </p:txBody>
        </p:sp>
        <p:sp>
          <p:nvSpPr>
            <p:cNvPr id="36" name="Tekstfelt 35">
              <a:hlinkClick r:id="rId8" action="ppaction://hlinksldjump"/>
              <a:extLst>
                <a:ext uri="{FF2B5EF4-FFF2-40B4-BE49-F238E27FC236}">
                  <a16:creationId xmlns:a16="http://schemas.microsoft.com/office/drawing/2014/main" id="{8D523E12-51B4-1437-67D5-82AAEE770FA5}"/>
                </a:ext>
              </a:extLst>
            </p:cNvPr>
            <p:cNvSpPr txBox="1"/>
            <p:nvPr/>
          </p:nvSpPr>
          <p:spPr>
            <a:xfrm>
              <a:off x="5875468" y="3711707"/>
              <a:ext cx="320922" cy="215444"/>
            </a:xfrm>
            <a:prstGeom prst="rect">
              <a:avLst/>
            </a:prstGeom>
            <a:noFill/>
            <a:scene3d>
              <a:camera prst="orthographicFront"/>
              <a:lightRig rig="threePt" dir="t"/>
            </a:scene3d>
            <a:sp3d>
              <a:bevelT h="38100"/>
            </a:sp3d>
          </p:spPr>
          <p:txBody>
            <a:bodyPr wrap="none" rtlCol="0">
              <a:spAutoFit/>
            </a:bodyPr>
            <a:lstStyle/>
            <a:p>
              <a:r>
                <a:rPr lang="da-DK" sz="800" dirty="0"/>
                <a:t>Bly</a:t>
              </a:r>
            </a:p>
          </p:txBody>
        </p:sp>
        <p:sp>
          <p:nvSpPr>
            <p:cNvPr id="37" name="Tekstfelt 36">
              <a:hlinkClick r:id="rId8" action="ppaction://hlinksldjump"/>
              <a:extLst>
                <a:ext uri="{FF2B5EF4-FFF2-40B4-BE49-F238E27FC236}">
                  <a16:creationId xmlns:a16="http://schemas.microsoft.com/office/drawing/2014/main" id="{991948DA-797F-0621-0714-1ED0774F2689}"/>
                </a:ext>
              </a:extLst>
            </p:cNvPr>
            <p:cNvSpPr txBox="1"/>
            <p:nvPr/>
          </p:nvSpPr>
          <p:spPr>
            <a:xfrm>
              <a:off x="5685555" y="3844047"/>
              <a:ext cx="391454" cy="246221"/>
            </a:xfrm>
            <a:prstGeom prst="rect">
              <a:avLst/>
            </a:prstGeom>
            <a:noFill/>
          </p:spPr>
          <p:txBody>
            <a:bodyPr wrap="none" rtlCol="0">
              <a:spAutoFit/>
            </a:bodyPr>
            <a:lstStyle/>
            <a:p>
              <a:r>
                <a:rPr lang="da-DK" sz="1000" dirty="0"/>
                <a:t>214</a:t>
              </a:r>
            </a:p>
          </p:txBody>
        </p:sp>
      </p:grpSp>
      <p:grpSp>
        <p:nvGrpSpPr>
          <p:cNvPr id="38" name="Gruppe 37">
            <a:extLst>
              <a:ext uri="{FF2B5EF4-FFF2-40B4-BE49-F238E27FC236}">
                <a16:creationId xmlns:a16="http://schemas.microsoft.com/office/drawing/2014/main" id="{9FF41B6B-AB38-FB24-E9A7-75E9B3DA4572}"/>
              </a:ext>
            </a:extLst>
          </p:cNvPr>
          <p:cNvGrpSpPr/>
          <p:nvPr/>
        </p:nvGrpSpPr>
        <p:grpSpPr>
          <a:xfrm>
            <a:off x="7660755" y="4649299"/>
            <a:ext cx="667465" cy="566405"/>
            <a:chOff x="5685555" y="3711707"/>
            <a:chExt cx="667465" cy="566405"/>
          </a:xfrm>
        </p:grpSpPr>
        <p:sp>
          <p:nvSpPr>
            <p:cNvPr id="39" name="Rektangel 38">
              <a:hlinkClick r:id="rId9" action="ppaction://hlinksldjump"/>
              <a:extLst>
                <a:ext uri="{FF2B5EF4-FFF2-40B4-BE49-F238E27FC236}">
                  <a16:creationId xmlns:a16="http://schemas.microsoft.com/office/drawing/2014/main" id="{78CEBEF2-3EE9-34E4-B179-CAB0D1C91F4C}"/>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40" name="Tekstfelt 39">
              <a:hlinkClick r:id="rId9" action="ppaction://hlinksldjump"/>
              <a:extLst>
                <a:ext uri="{FF2B5EF4-FFF2-40B4-BE49-F238E27FC236}">
                  <a16:creationId xmlns:a16="http://schemas.microsoft.com/office/drawing/2014/main" id="{7C259DD0-2A10-CA19-4228-19913661D722}"/>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84</a:t>
              </a:r>
            </a:p>
          </p:txBody>
        </p:sp>
        <p:sp>
          <p:nvSpPr>
            <p:cNvPr id="41" name="Tekstfelt 40">
              <a:hlinkClick r:id="rId9" action="ppaction://hlinksldjump"/>
              <a:extLst>
                <a:ext uri="{FF2B5EF4-FFF2-40B4-BE49-F238E27FC236}">
                  <a16:creationId xmlns:a16="http://schemas.microsoft.com/office/drawing/2014/main" id="{EDBE49AD-8003-FFA8-121E-0970647122EE}"/>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Po</a:t>
              </a:r>
            </a:p>
          </p:txBody>
        </p:sp>
        <p:sp>
          <p:nvSpPr>
            <p:cNvPr id="42" name="Tekstfelt 41">
              <a:hlinkClick r:id="rId9" action="ppaction://hlinksldjump"/>
              <a:extLst>
                <a:ext uri="{FF2B5EF4-FFF2-40B4-BE49-F238E27FC236}">
                  <a16:creationId xmlns:a16="http://schemas.microsoft.com/office/drawing/2014/main" id="{7A753F10-914B-7512-70AF-300464DBF892}"/>
                </a:ext>
              </a:extLst>
            </p:cNvPr>
            <p:cNvSpPr txBox="1"/>
            <p:nvPr/>
          </p:nvSpPr>
          <p:spPr>
            <a:xfrm>
              <a:off x="5729472" y="3711707"/>
              <a:ext cx="609462" cy="215444"/>
            </a:xfrm>
            <a:prstGeom prst="rect">
              <a:avLst/>
            </a:prstGeom>
            <a:noFill/>
            <a:scene3d>
              <a:camera prst="orthographicFront"/>
              <a:lightRig rig="threePt" dir="t"/>
            </a:scene3d>
            <a:sp3d>
              <a:bevelT h="38100"/>
            </a:sp3d>
          </p:spPr>
          <p:txBody>
            <a:bodyPr wrap="none" rtlCol="0">
              <a:spAutoFit/>
            </a:bodyPr>
            <a:lstStyle/>
            <a:p>
              <a:r>
                <a:rPr lang="da-DK" sz="800" dirty="0"/>
                <a:t>Polonium</a:t>
              </a:r>
            </a:p>
          </p:txBody>
        </p:sp>
        <p:sp>
          <p:nvSpPr>
            <p:cNvPr id="43" name="Tekstfelt 42">
              <a:hlinkClick r:id="rId9" action="ppaction://hlinksldjump"/>
              <a:extLst>
                <a:ext uri="{FF2B5EF4-FFF2-40B4-BE49-F238E27FC236}">
                  <a16:creationId xmlns:a16="http://schemas.microsoft.com/office/drawing/2014/main" id="{1ED2038A-26A3-C296-8E35-8BFFF4137DB9}"/>
                </a:ext>
              </a:extLst>
            </p:cNvPr>
            <p:cNvSpPr txBox="1"/>
            <p:nvPr/>
          </p:nvSpPr>
          <p:spPr>
            <a:xfrm>
              <a:off x="5685555" y="3844047"/>
              <a:ext cx="391454" cy="246221"/>
            </a:xfrm>
            <a:prstGeom prst="rect">
              <a:avLst/>
            </a:prstGeom>
            <a:noFill/>
          </p:spPr>
          <p:txBody>
            <a:bodyPr wrap="none" rtlCol="0">
              <a:spAutoFit/>
            </a:bodyPr>
            <a:lstStyle/>
            <a:p>
              <a:r>
                <a:rPr lang="da-DK" sz="1000" dirty="0"/>
                <a:t>214</a:t>
              </a:r>
            </a:p>
          </p:txBody>
        </p:sp>
      </p:grpSp>
      <p:grpSp>
        <p:nvGrpSpPr>
          <p:cNvPr id="44" name="Gruppe 43">
            <a:extLst>
              <a:ext uri="{FF2B5EF4-FFF2-40B4-BE49-F238E27FC236}">
                <a16:creationId xmlns:a16="http://schemas.microsoft.com/office/drawing/2014/main" id="{E1E2E2CF-C6A1-352E-E88E-95BE83556A28}"/>
              </a:ext>
            </a:extLst>
          </p:cNvPr>
          <p:cNvGrpSpPr/>
          <p:nvPr/>
        </p:nvGrpSpPr>
        <p:grpSpPr>
          <a:xfrm>
            <a:off x="9041749" y="4647239"/>
            <a:ext cx="667465" cy="566405"/>
            <a:chOff x="5685555" y="3711707"/>
            <a:chExt cx="667465" cy="566405"/>
          </a:xfrm>
        </p:grpSpPr>
        <p:sp>
          <p:nvSpPr>
            <p:cNvPr id="45" name="Rektangel 44">
              <a:hlinkClick r:id="rId8" action="ppaction://hlinksldjump"/>
              <a:extLst>
                <a:ext uri="{FF2B5EF4-FFF2-40B4-BE49-F238E27FC236}">
                  <a16:creationId xmlns:a16="http://schemas.microsoft.com/office/drawing/2014/main" id="{C0CC9D29-833D-62BA-FC05-E91F6EEF8B51}"/>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46" name="Tekstfelt 45">
              <a:hlinkClick r:id="rId8" action="ppaction://hlinksldjump"/>
              <a:extLst>
                <a:ext uri="{FF2B5EF4-FFF2-40B4-BE49-F238E27FC236}">
                  <a16:creationId xmlns:a16="http://schemas.microsoft.com/office/drawing/2014/main" id="{6396620A-D3F4-B7E2-3FB4-6397F0950AA9}"/>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84</a:t>
              </a:r>
            </a:p>
          </p:txBody>
        </p:sp>
        <p:sp>
          <p:nvSpPr>
            <p:cNvPr id="47" name="Tekstfelt 46">
              <a:hlinkClick r:id="rId8" action="ppaction://hlinksldjump"/>
              <a:extLst>
                <a:ext uri="{FF2B5EF4-FFF2-40B4-BE49-F238E27FC236}">
                  <a16:creationId xmlns:a16="http://schemas.microsoft.com/office/drawing/2014/main" id="{35DA2523-1476-6DA0-A180-0B4122D4749F}"/>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Po</a:t>
              </a:r>
            </a:p>
          </p:txBody>
        </p:sp>
        <p:sp>
          <p:nvSpPr>
            <p:cNvPr id="48" name="Tekstfelt 47">
              <a:hlinkClick r:id="rId8" action="ppaction://hlinksldjump"/>
              <a:extLst>
                <a:ext uri="{FF2B5EF4-FFF2-40B4-BE49-F238E27FC236}">
                  <a16:creationId xmlns:a16="http://schemas.microsoft.com/office/drawing/2014/main" id="{E8C91B70-5543-3DC0-ADF2-74B16C68BC9C}"/>
                </a:ext>
              </a:extLst>
            </p:cNvPr>
            <p:cNvSpPr txBox="1"/>
            <p:nvPr/>
          </p:nvSpPr>
          <p:spPr>
            <a:xfrm>
              <a:off x="5737156" y="3711707"/>
              <a:ext cx="609462" cy="215444"/>
            </a:xfrm>
            <a:prstGeom prst="rect">
              <a:avLst/>
            </a:prstGeom>
            <a:noFill/>
            <a:scene3d>
              <a:camera prst="orthographicFront"/>
              <a:lightRig rig="threePt" dir="t"/>
            </a:scene3d>
            <a:sp3d>
              <a:bevelT h="38100"/>
            </a:sp3d>
          </p:spPr>
          <p:txBody>
            <a:bodyPr wrap="none" rtlCol="0">
              <a:spAutoFit/>
            </a:bodyPr>
            <a:lstStyle/>
            <a:p>
              <a:r>
                <a:rPr lang="da-DK" sz="800" dirty="0"/>
                <a:t>Polonium</a:t>
              </a:r>
            </a:p>
          </p:txBody>
        </p:sp>
        <p:sp>
          <p:nvSpPr>
            <p:cNvPr id="49" name="Tekstfelt 48">
              <a:hlinkClick r:id="rId8" action="ppaction://hlinksldjump"/>
              <a:extLst>
                <a:ext uri="{FF2B5EF4-FFF2-40B4-BE49-F238E27FC236}">
                  <a16:creationId xmlns:a16="http://schemas.microsoft.com/office/drawing/2014/main" id="{21D88A06-AAB7-C372-2534-ECCEF6BE7702}"/>
                </a:ext>
              </a:extLst>
            </p:cNvPr>
            <p:cNvSpPr txBox="1"/>
            <p:nvPr/>
          </p:nvSpPr>
          <p:spPr>
            <a:xfrm>
              <a:off x="5685555" y="3844047"/>
              <a:ext cx="391454" cy="246221"/>
            </a:xfrm>
            <a:prstGeom prst="rect">
              <a:avLst/>
            </a:prstGeom>
            <a:noFill/>
          </p:spPr>
          <p:txBody>
            <a:bodyPr wrap="none" rtlCol="0">
              <a:spAutoFit/>
            </a:bodyPr>
            <a:lstStyle/>
            <a:p>
              <a:r>
                <a:rPr lang="da-DK" sz="1000" dirty="0"/>
                <a:t>216</a:t>
              </a:r>
            </a:p>
          </p:txBody>
        </p:sp>
      </p:grpSp>
      <p:grpSp>
        <p:nvGrpSpPr>
          <p:cNvPr id="50" name="Gruppe 49">
            <a:extLst>
              <a:ext uri="{FF2B5EF4-FFF2-40B4-BE49-F238E27FC236}">
                <a16:creationId xmlns:a16="http://schemas.microsoft.com/office/drawing/2014/main" id="{A332BF97-A2A6-AFFE-811A-84762EB3C7B4}"/>
              </a:ext>
            </a:extLst>
          </p:cNvPr>
          <p:cNvGrpSpPr/>
          <p:nvPr/>
        </p:nvGrpSpPr>
        <p:grpSpPr>
          <a:xfrm>
            <a:off x="6904890" y="5359403"/>
            <a:ext cx="668747" cy="566405"/>
            <a:chOff x="5685555" y="3711707"/>
            <a:chExt cx="668747" cy="566405"/>
          </a:xfrm>
        </p:grpSpPr>
        <p:sp>
          <p:nvSpPr>
            <p:cNvPr id="51" name="Rektangel 50">
              <a:hlinkClick r:id="rId8" action="ppaction://hlinksldjump"/>
              <a:extLst>
                <a:ext uri="{FF2B5EF4-FFF2-40B4-BE49-F238E27FC236}">
                  <a16:creationId xmlns:a16="http://schemas.microsoft.com/office/drawing/2014/main" id="{E80403DC-5DF1-F392-CD25-74CD24D64827}"/>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52" name="Tekstfelt 51">
              <a:hlinkClick r:id="rId8" action="ppaction://hlinksldjump"/>
              <a:extLst>
                <a:ext uri="{FF2B5EF4-FFF2-40B4-BE49-F238E27FC236}">
                  <a16:creationId xmlns:a16="http://schemas.microsoft.com/office/drawing/2014/main" id="{5ABC5C94-508F-E181-7106-144CABF5CB0A}"/>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84</a:t>
              </a:r>
            </a:p>
          </p:txBody>
        </p:sp>
        <p:sp>
          <p:nvSpPr>
            <p:cNvPr id="53" name="Tekstfelt 52">
              <a:hlinkClick r:id="rId8" action="ppaction://hlinksldjump"/>
              <a:extLst>
                <a:ext uri="{FF2B5EF4-FFF2-40B4-BE49-F238E27FC236}">
                  <a16:creationId xmlns:a16="http://schemas.microsoft.com/office/drawing/2014/main" id="{6049DD00-4E80-0483-AF33-813C2CD4E1A6}"/>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Po</a:t>
              </a:r>
            </a:p>
          </p:txBody>
        </p:sp>
        <p:sp>
          <p:nvSpPr>
            <p:cNvPr id="54" name="Tekstfelt 53">
              <a:hlinkClick r:id="rId8" action="ppaction://hlinksldjump"/>
              <a:extLst>
                <a:ext uri="{FF2B5EF4-FFF2-40B4-BE49-F238E27FC236}">
                  <a16:creationId xmlns:a16="http://schemas.microsoft.com/office/drawing/2014/main" id="{4FF76D0F-99EE-4689-1295-89DE34780363}"/>
                </a:ext>
              </a:extLst>
            </p:cNvPr>
            <p:cNvSpPr txBox="1"/>
            <p:nvPr/>
          </p:nvSpPr>
          <p:spPr>
            <a:xfrm>
              <a:off x="5744840" y="3711707"/>
              <a:ext cx="609462" cy="215444"/>
            </a:xfrm>
            <a:prstGeom prst="rect">
              <a:avLst/>
            </a:prstGeom>
            <a:noFill/>
            <a:scene3d>
              <a:camera prst="orthographicFront"/>
              <a:lightRig rig="threePt" dir="t"/>
            </a:scene3d>
            <a:sp3d>
              <a:bevelT h="38100"/>
            </a:sp3d>
          </p:spPr>
          <p:txBody>
            <a:bodyPr wrap="none" rtlCol="0">
              <a:spAutoFit/>
            </a:bodyPr>
            <a:lstStyle/>
            <a:p>
              <a:r>
                <a:rPr lang="da-DK" sz="800" dirty="0"/>
                <a:t>Polonium</a:t>
              </a:r>
            </a:p>
          </p:txBody>
        </p:sp>
        <p:sp>
          <p:nvSpPr>
            <p:cNvPr id="55" name="Tekstfelt 54">
              <a:hlinkClick r:id="rId8" action="ppaction://hlinksldjump"/>
              <a:extLst>
                <a:ext uri="{FF2B5EF4-FFF2-40B4-BE49-F238E27FC236}">
                  <a16:creationId xmlns:a16="http://schemas.microsoft.com/office/drawing/2014/main" id="{6463DD92-6331-E233-8E26-2B32EE5498B9}"/>
                </a:ext>
              </a:extLst>
            </p:cNvPr>
            <p:cNvSpPr txBox="1"/>
            <p:nvPr/>
          </p:nvSpPr>
          <p:spPr>
            <a:xfrm>
              <a:off x="5685555" y="3844047"/>
              <a:ext cx="391454" cy="246221"/>
            </a:xfrm>
            <a:prstGeom prst="rect">
              <a:avLst/>
            </a:prstGeom>
            <a:noFill/>
          </p:spPr>
          <p:txBody>
            <a:bodyPr wrap="none" rtlCol="0">
              <a:spAutoFit/>
            </a:bodyPr>
            <a:lstStyle/>
            <a:p>
              <a:r>
                <a:rPr lang="da-DK" sz="1000" dirty="0"/>
                <a:t>217</a:t>
              </a:r>
            </a:p>
          </p:txBody>
        </p:sp>
      </p:grpSp>
      <p:grpSp>
        <p:nvGrpSpPr>
          <p:cNvPr id="56" name="Gruppe 55">
            <a:extLst>
              <a:ext uri="{FF2B5EF4-FFF2-40B4-BE49-F238E27FC236}">
                <a16:creationId xmlns:a16="http://schemas.microsoft.com/office/drawing/2014/main" id="{5D38E80D-0DE9-755F-6541-BBD39E9CC0A5}"/>
              </a:ext>
            </a:extLst>
          </p:cNvPr>
          <p:cNvGrpSpPr/>
          <p:nvPr/>
        </p:nvGrpSpPr>
        <p:grpSpPr>
          <a:xfrm>
            <a:off x="8372581" y="5357627"/>
            <a:ext cx="667465" cy="566405"/>
            <a:chOff x="5685555" y="3711707"/>
            <a:chExt cx="667465" cy="566405"/>
          </a:xfrm>
        </p:grpSpPr>
        <p:sp>
          <p:nvSpPr>
            <p:cNvPr id="57" name="Rektangel 56">
              <a:hlinkClick r:id="rId8" action="ppaction://hlinksldjump"/>
              <a:extLst>
                <a:ext uri="{FF2B5EF4-FFF2-40B4-BE49-F238E27FC236}">
                  <a16:creationId xmlns:a16="http://schemas.microsoft.com/office/drawing/2014/main" id="{9A7F2A5C-0410-D7A8-2B92-7D25240FF8FC}"/>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58" name="Tekstfelt 57">
              <a:hlinkClick r:id="rId8" action="ppaction://hlinksldjump"/>
              <a:extLst>
                <a:ext uri="{FF2B5EF4-FFF2-40B4-BE49-F238E27FC236}">
                  <a16:creationId xmlns:a16="http://schemas.microsoft.com/office/drawing/2014/main" id="{F3D0F28F-FB72-6548-1E51-D697CB47D05C}"/>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59" name="Tekstfelt 58">
              <a:hlinkClick r:id="rId8" action="ppaction://hlinksldjump"/>
              <a:extLst>
                <a:ext uri="{FF2B5EF4-FFF2-40B4-BE49-F238E27FC236}">
                  <a16:creationId xmlns:a16="http://schemas.microsoft.com/office/drawing/2014/main" id="{0D7FF8C7-71F3-AF9D-05B1-D436FDCC327D}"/>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60" name="Tekstfelt 59">
              <a:hlinkClick r:id="rId8" action="ppaction://hlinksldjump"/>
              <a:extLst>
                <a:ext uri="{FF2B5EF4-FFF2-40B4-BE49-F238E27FC236}">
                  <a16:creationId xmlns:a16="http://schemas.microsoft.com/office/drawing/2014/main" id="{D4A9F5C4-9E7B-BD4E-A5F8-391BBF6E3921}"/>
                </a:ext>
              </a:extLst>
            </p:cNvPr>
            <p:cNvSpPr txBox="1"/>
            <p:nvPr/>
          </p:nvSpPr>
          <p:spPr>
            <a:xfrm>
              <a:off x="5813996" y="3711707"/>
              <a:ext cx="417102" cy="215444"/>
            </a:xfrm>
            <a:prstGeom prst="rect">
              <a:avLst/>
            </a:prstGeom>
            <a:noFill/>
            <a:scene3d>
              <a:camera prst="orthographicFront"/>
              <a:lightRig rig="threePt" dir="t"/>
            </a:scene3d>
            <a:sp3d>
              <a:bevelT h="38100"/>
            </a:sp3d>
          </p:spPr>
          <p:txBody>
            <a:bodyPr wrap="none" rtlCol="0">
              <a:spAutoFit/>
            </a:bodyPr>
            <a:lstStyle/>
            <a:p>
              <a:r>
                <a:rPr lang="da-DK" sz="800" dirty="0" err="1"/>
                <a:t>Astat</a:t>
              </a:r>
              <a:endParaRPr lang="da-DK" sz="800" dirty="0"/>
            </a:p>
          </p:txBody>
        </p:sp>
        <p:sp>
          <p:nvSpPr>
            <p:cNvPr id="61" name="Tekstfelt 60">
              <a:hlinkClick r:id="rId8" action="ppaction://hlinksldjump"/>
              <a:extLst>
                <a:ext uri="{FF2B5EF4-FFF2-40B4-BE49-F238E27FC236}">
                  <a16:creationId xmlns:a16="http://schemas.microsoft.com/office/drawing/2014/main" id="{91823C7F-9DAD-9D28-B53F-69CFB8EC97E1}"/>
                </a:ext>
              </a:extLst>
            </p:cNvPr>
            <p:cNvSpPr txBox="1"/>
            <p:nvPr/>
          </p:nvSpPr>
          <p:spPr>
            <a:xfrm>
              <a:off x="5685555" y="3844047"/>
              <a:ext cx="391454" cy="246221"/>
            </a:xfrm>
            <a:prstGeom prst="rect">
              <a:avLst/>
            </a:prstGeom>
            <a:noFill/>
          </p:spPr>
          <p:txBody>
            <a:bodyPr wrap="none" rtlCol="0">
              <a:spAutoFit/>
            </a:bodyPr>
            <a:lstStyle/>
            <a:p>
              <a:r>
                <a:rPr lang="da-DK" sz="1000" dirty="0"/>
                <a:t>217</a:t>
              </a:r>
            </a:p>
          </p:txBody>
        </p:sp>
      </p:grpSp>
      <p:grpSp>
        <p:nvGrpSpPr>
          <p:cNvPr id="62" name="Gruppe 61">
            <a:extLst>
              <a:ext uri="{FF2B5EF4-FFF2-40B4-BE49-F238E27FC236}">
                <a16:creationId xmlns:a16="http://schemas.microsoft.com/office/drawing/2014/main" id="{AA932CB9-865F-ED19-59F4-B64321A50FC1}"/>
              </a:ext>
            </a:extLst>
          </p:cNvPr>
          <p:cNvGrpSpPr/>
          <p:nvPr/>
        </p:nvGrpSpPr>
        <p:grpSpPr>
          <a:xfrm>
            <a:off x="6233533" y="4654586"/>
            <a:ext cx="667465" cy="566405"/>
            <a:chOff x="5685555" y="3711707"/>
            <a:chExt cx="667465" cy="566405"/>
          </a:xfrm>
        </p:grpSpPr>
        <p:sp>
          <p:nvSpPr>
            <p:cNvPr id="63" name="Rektangel 62">
              <a:hlinkClick r:id="rId8" action="ppaction://hlinksldjump"/>
              <a:extLst>
                <a:ext uri="{FF2B5EF4-FFF2-40B4-BE49-F238E27FC236}">
                  <a16:creationId xmlns:a16="http://schemas.microsoft.com/office/drawing/2014/main" id="{94E2C250-E819-5EAC-0501-CECDF2410C07}"/>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490" name="Tekstfelt 2489">
              <a:hlinkClick r:id="rId8" action="ppaction://hlinksldjump"/>
              <a:extLst>
                <a:ext uri="{FF2B5EF4-FFF2-40B4-BE49-F238E27FC236}">
                  <a16:creationId xmlns:a16="http://schemas.microsoft.com/office/drawing/2014/main" id="{9B8EA3BE-C1BB-5EB1-39B9-AD41DE52473F}"/>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2491" name="Tekstfelt 2490">
              <a:hlinkClick r:id="rId8" action="ppaction://hlinksldjump"/>
              <a:extLst>
                <a:ext uri="{FF2B5EF4-FFF2-40B4-BE49-F238E27FC236}">
                  <a16:creationId xmlns:a16="http://schemas.microsoft.com/office/drawing/2014/main" id="{1AA10549-589D-E4BC-3C51-0C345D8C9F35}"/>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2492" name="Tekstfelt 2491">
              <a:hlinkClick r:id="rId8" action="ppaction://hlinksldjump"/>
              <a:extLst>
                <a:ext uri="{FF2B5EF4-FFF2-40B4-BE49-F238E27FC236}">
                  <a16:creationId xmlns:a16="http://schemas.microsoft.com/office/drawing/2014/main" id="{2BB74EA5-2F55-B1E9-5A65-9BFDAB9979E2}"/>
                </a:ext>
              </a:extLst>
            </p:cNvPr>
            <p:cNvSpPr txBox="1"/>
            <p:nvPr/>
          </p:nvSpPr>
          <p:spPr>
            <a:xfrm>
              <a:off x="5821680" y="3711707"/>
              <a:ext cx="417102" cy="215444"/>
            </a:xfrm>
            <a:prstGeom prst="rect">
              <a:avLst/>
            </a:prstGeom>
            <a:noFill/>
            <a:scene3d>
              <a:camera prst="orthographicFront"/>
              <a:lightRig rig="threePt" dir="t"/>
            </a:scene3d>
            <a:sp3d>
              <a:bevelT h="38100"/>
            </a:sp3d>
          </p:spPr>
          <p:txBody>
            <a:bodyPr wrap="none" rtlCol="0">
              <a:spAutoFit/>
            </a:bodyPr>
            <a:lstStyle/>
            <a:p>
              <a:r>
                <a:rPr lang="da-DK" sz="800" dirty="0" err="1"/>
                <a:t>Astat</a:t>
              </a:r>
              <a:endParaRPr lang="da-DK" sz="800" dirty="0"/>
            </a:p>
          </p:txBody>
        </p:sp>
        <p:sp>
          <p:nvSpPr>
            <p:cNvPr id="2493" name="Tekstfelt 2492">
              <a:hlinkClick r:id="rId8" action="ppaction://hlinksldjump"/>
              <a:extLst>
                <a:ext uri="{FF2B5EF4-FFF2-40B4-BE49-F238E27FC236}">
                  <a16:creationId xmlns:a16="http://schemas.microsoft.com/office/drawing/2014/main" id="{66AC01C8-B1DC-3CF7-8918-3CD494A297C0}"/>
                </a:ext>
              </a:extLst>
            </p:cNvPr>
            <p:cNvSpPr txBox="1"/>
            <p:nvPr/>
          </p:nvSpPr>
          <p:spPr>
            <a:xfrm>
              <a:off x="5685555" y="3844047"/>
              <a:ext cx="391454" cy="246221"/>
            </a:xfrm>
            <a:prstGeom prst="rect">
              <a:avLst/>
            </a:prstGeom>
            <a:noFill/>
          </p:spPr>
          <p:txBody>
            <a:bodyPr wrap="none" rtlCol="0">
              <a:spAutoFit/>
            </a:bodyPr>
            <a:lstStyle/>
            <a:p>
              <a:r>
                <a:rPr lang="da-DK" sz="1000" dirty="0"/>
                <a:t>215</a:t>
              </a:r>
            </a:p>
          </p:txBody>
        </p:sp>
      </p:grpSp>
      <p:cxnSp>
        <p:nvCxnSpPr>
          <p:cNvPr id="5" name="Lige pilforbindelse 4">
            <a:extLst>
              <a:ext uri="{FF2B5EF4-FFF2-40B4-BE49-F238E27FC236}">
                <a16:creationId xmlns:a16="http://schemas.microsoft.com/office/drawing/2014/main" id="{0C62E08C-2037-90E0-5AEC-C7FD670A7CB8}"/>
              </a:ext>
            </a:extLst>
          </p:cNvPr>
          <p:cNvCxnSpPr>
            <a:cxnSpLocks/>
          </p:cNvCxnSpPr>
          <p:nvPr/>
        </p:nvCxnSpPr>
        <p:spPr>
          <a:xfrm flipH="1">
            <a:off x="4183102" y="5650798"/>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6" name="Lige pilforbindelse 5">
            <a:extLst>
              <a:ext uri="{FF2B5EF4-FFF2-40B4-BE49-F238E27FC236}">
                <a16:creationId xmlns:a16="http://schemas.microsoft.com/office/drawing/2014/main" id="{4621DBA6-8D41-5B56-07E4-5EBE25943550}"/>
              </a:ext>
            </a:extLst>
          </p:cNvPr>
          <p:cNvCxnSpPr>
            <a:cxnSpLocks noChangeAspect="1"/>
          </p:cNvCxnSpPr>
          <p:nvPr/>
        </p:nvCxnSpPr>
        <p:spPr>
          <a:xfrm rot="10800000">
            <a:off x="3740164" y="6065641"/>
            <a:ext cx="252000" cy="212400"/>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642" name="Lige pilforbindelse 641">
            <a:extLst>
              <a:ext uri="{FF2B5EF4-FFF2-40B4-BE49-F238E27FC236}">
                <a16:creationId xmlns:a16="http://schemas.microsoft.com/office/drawing/2014/main" id="{FCA036B0-2051-7873-FD7C-25DCCF3FFACE}"/>
              </a:ext>
            </a:extLst>
          </p:cNvPr>
          <p:cNvCxnSpPr>
            <a:cxnSpLocks noChangeAspect="1"/>
          </p:cNvCxnSpPr>
          <p:nvPr/>
        </p:nvCxnSpPr>
        <p:spPr>
          <a:xfrm rot="10800000">
            <a:off x="5478456" y="6070471"/>
            <a:ext cx="252000" cy="212400"/>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643" name="Lige pilforbindelse 642">
            <a:extLst>
              <a:ext uri="{FF2B5EF4-FFF2-40B4-BE49-F238E27FC236}">
                <a16:creationId xmlns:a16="http://schemas.microsoft.com/office/drawing/2014/main" id="{8831C10C-2DF9-A6B0-94E4-4ED75DEE2140}"/>
              </a:ext>
            </a:extLst>
          </p:cNvPr>
          <p:cNvCxnSpPr>
            <a:cxnSpLocks noChangeAspect="1"/>
          </p:cNvCxnSpPr>
          <p:nvPr/>
        </p:nvCxnSpPr>
        <p:spPr>
          <a:xfrm rot="10800000">
            <a:off x="5039924" y="5650596"/>
            <a:ext cx="252000" cy="212400"/>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41809545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642"/>
                                        </p:tgtEl>
                                        <p:attrNameLst>
                                          <p:attrName>style.visibility</p:attrName>
                                        </p:attrNameLst>
                                      </p:cBhvr>
                                      <p:to>
                                        <p:strVal val="visible"/>
                                      </p:to>
                                    </p:set>
                                    <p:animEffect transition="in" filter="dissolve">
                                      <p:cBhvr>
                                        <p:cTn id="7" dur="500"/>
                                        <p:tgtEl>
                                          <p:spTgt spid="642"/>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643"/>
                                        </p:tgtEl>
                                        <p:attrNameLst>
                                          <p:attrName>style.visibility</p:attrName>
                                        </p:attrNameLst>
                                      </p:cBhvr>
                                      <p:to>
                                        <p:strVal val="visible"/>
                                      </p:to>
                                    </p:set>
                                    <p:animEffect transition="in" filter="dissolve">
                                      <p:cBhvr>
                                        <p:cTn id="11" dur="500"/>
                                        <p:tgtEl>
                                          <p:spTgt spid="643"/>
                                        </p:tgtEl>
                                      </p:cBhvr>
                                    </p:animEffect>
                                  </p:childTnLst>
                                </p:cTn>
                              </p:par>
                            </p:childTnLst>
                          </p:cTn>
                        </p:par>
                        <p:par>
                          <p:cTn id="12" fill="hold">
                            <p:stCondLst>
                              <p:cond delay="1000"/>
                            </p:stCondLst>
                            <p:childTnLst>
                              <p:par>
                                <p:cTn id="13" presetID="9" presetClass="entr" presetSubtype="0" fill="hold" nodeType="after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dissolve">
                                      <p:cBhvr>
                                        <p:cTn id="15" dur="500"/>
                                        <p:tgtEl>
                                          <p:spTgt spid="5"/>
                                        </p:tgtEl>
                                      </p:cBhvr>
                                    </p:animEffect>
                                  </p:childTnLst>
                                </p:cTn>
                              </p:par>
                            </p:childTnLst>
                          </p:cTn>
                        </p:par>
                        <p:par>
                          <p:cTn id="16" fill="hold">
                            <p:stCondLst>
                              <p:cond delay="1500"/>
                            </p:stCondLst>
                            <p:childTnLst>
                              <p:par>
                                <p:cTn id="17" presetID="9" presetClass="entr" presetSubtype="0" fill="hold" nodeType="afterEffect">
                                  <p:stCondLst>
                                    <p:cond delay="0"/>
                                  </p:stCondLst>
                                  <p:childTnLst>
                                    <p:set>
                                      <p:cBhvr>
                                        <p:cTn id="18" dur="1" fill="hold">
                                          <p:stCondLst>
                                            <p:cond delay="0"/>
                                          </p:stCondLst>
                                        </p:cTn>
                                        <p:tgtEl>
                                          <p:spTgt spid="6"/>
                                        </p:tgtEl>
                                        <p:attrNameLst>
                                          <p:attrName>style.visibility</p:attrName>
                                        </p:attrNameLst>
                                      </p:cBhvr>
                                      <p:to>
                                        <p:strVal val="visible"/>
                                      </p:to>
                                    </p:set>
                                    <p:animEffect transition="in" filter="dissolve">
                                      <p:cBhvr>
                                        <p:cTn id="19"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F921C3C-2F91-97EC-03ED-8B5AD18BF151}"/>
            </a:ext>
          </a:extLst>
        </p:cNvPr>
        <p:cNvGrpSpPr/>
        <p:nvPr/>
      </p:nvGrpSpPr>
      <p:grpSpPr>
        <a:xfrm>
          <a:off x="0" y="0"/>
          <a:ext cx="0" cy="0"/>
          <a:chOff x="0" y="0"/>
          <a:chExt cx="0" cy="0"/>
        </a:xfrm>
      </p:grpSpPr>
      <p:pic>
        <p:nvPicPr>
          <p:cNvPr id="2553" name="Picture 2" descr="Ai Genereret, Forladt, Bygning, Gammel">
            <a:extLst>
              <a:ext uri="{FF2B5EF4-FFF2-40B4-BE49-F238E27FC236}">
                <a16:creationId xmlns:a16="http://schemas.microsoft.com/office/drawing/2014/main" id="{A8B092F7-EA03-1495-CE91-6AE71FF3801D}"/>
              </a:ext>
            </a:extLst>
          </p:cNvPr>
          <p:cNvPicPr>
            <a:picLocks noChangeAspect="1" noChangeArrowheads="1"/>
          </p:cNvPicPr>
          <p:nvPr/>
        </p:nvPicPr>
        <p:blipFill>
          <a:blip r:embed="rId3">
            <a:extLst>
              <a:ext uri="{BEBA8EAE-BF5A-486C-A8C5-ECC9F3942E4B}">
                <a14:imgProps xmlns:a14="http://schemas.microsoft.com/office/drawing/2010/main">
                  <a14:imgLayer r:embed="rId4">
                    <a14:imgEffect>
                      <a14:brightnessContrast bright="-40000" contrast="-40000"/>
                    </a14:imgEffect>
                  </a14:imgLayer>
                </a14:imgProps>
              </a:ext>
              <a:ext uri="{28A0092B-C50C-407E-A947-70E740481C1C}">
                <a14:useLocalDpi xmlns:a14="http://schemas.microsoft.com/office/drawing/2010/main" val="0"/>
              </a:ext>
            </a:extLst>
          </a:blip>
          <a:srcRect l="5024" r="14072" b="-1"/>
          <a:stretch/>
        </p:blipFill>
        <p:spPr bwMode="auto">
          <a:xfrm>
            <a:off x="20" y="1282"/>
            <a:ext cx="9905980" cy="6856718"/>
          </a:xfrm>
          <a:prstGeom prst="rect">
            <a:avLst/>
          </a:prstGeom>
          <a:noFill/>
          <a:extLst>
            <a:ext uri="{909E8E84-426E-40DD-AFC4-6F175D3DCCD1}">
              <a14:hiddenFill xmlns:a14="http://schemas.microsoft.com/office/drawing/2010/main">
                <a:solidFill>
                  <a:srgbClr val="FFFFFF"/>
                </a:solidFill>
              </a14:hiddenFill>
            </a:ext>
          </a:extLst>
        </p:spPr>
      </p:pic>
      <p:grpSp>
        <p:nvGrpSpPr>
          <p:cNvPr id="1641" name="Gruppe 1640">
            <a:extLst>
              <a:ext uri="{FF2B5EF4-FFF2-40B4-BE49-F238E27FC236}">
                <a16:creationId xmlns:a16="http://schemas.microsoft.com/office/drawing/2014/main" id="{45CF18EA-7CBA-125B-C23F-A620FDFB0807}"/>
              </a:ext>
            </a:extLst>
          </p:cNvPr>
          <p:cNvGrpSpPr/>
          <p:nvPr/>
        </p:nvGrpSpPr>
        <p:grpSpPr>
          <a:xfrm>
            <a:off x="338113" y="1387706"/>
            <a:ext cx="5842309" cy="5233756"/>
            <a:chOff x="766885" y="981717"/>
            <a:chExt cx="5842309" cy="5233756"/>
          </a:xfrm>
        </p:grpSpPr>
        <p:grpSp>
          <p:nvGrpSpPr>
            <p:cNvPr id="1642" name="Gruppe 1641">
              <a:extLst>
                <a:ext uri="{FF2B5EF4-FFF2-40B4-BE49-F238E27FC236}">
                  <a16:creationId xmlns:a16="http://schemas.microsoft.com/office/drawing/2014/main" id="{9DA2BCB6-C03C-3FF1-4EAA-013EAD0CDE8A}"/>
                </a:ext>
              </a:extLst>
            </p:cNvPr>
            <p:cNvGrpSpPr/>
            <p:nvPr/>
          </p:nvGrpSpPr>
          <p:grpSpPr>
            <a:xfrm>
              <a:off x="778422" y="981717"/>
              <a:ext cx="5830772" cy="5233756"/>
              <a:chOff x="-136438" y="1029165"/>
              <a:chExt cx="5830772" cy="5233756"/>
            </a:xfrm>
          </p:grpSpPr>
          <p:grpSp>
            <p:nvGrpSpPr>
              <p:cNvPr id="1809" name="Gruppe 1808">
                <a:extLst>
                  <a:ext uri="{FF2B5EF4-FFF2-40B4-BE49-F238E27FC236}">
                    <a16:creationId xmlns:a16="http://schemas.microsoft.com/office/drawing/2014/main" id="{55282224-B251-9E2E-8217-15A2FE93688B}"/>
                  </a:ext>
                </a:extLst>
              </p:cNvPr>
              <p:cNvGrpSpPr/>
              <p:nvPr/>
            </p:nvGrpSpPr>
            <p:grpSpPr>
              <a:xfrm>
                <a:off x="4253398" y="1061132"/>
                <a:ext cx="442069" cy="4756379"/>
                <a:chOff x="3817279" y="1064461"/>
                <a:chExt cx="442069" cy="4756379"/>
              </a:xfrm>
            </p:grpSpPr>
            <p:sp>
              <p:nvSpPr>
                <p:cNvPr id="2479" name="Rektangel 2478">
                  <a:extLst>
                    <a:ext uri="{FF2B5EF4-FFF2-40B4-BE49-F238E27FC236}">
                      <a16:creationId xmlns:a16="http://schemas.microsoft.com/office/drawing/2014/main" id="{67E272AE-6585-EAB6-A897-B4C6A623A976}"/>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0" name="Rektangel 2479">
                  <a:extLst>
                    <a:ext uri="{FF2B5EF4-FFF2-40B4-BE49-F238E27FC236}">
                      <a16:creationId xmlns:a16="http://schemas.microsoft.com/office/drawing/2014/main" id="{CBBE7466-F719-57A2-3D07-552F4F99A0E0}"/>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1" name="Rektangel 2480">
                  <a:extLst>
                    <a:ext uri="{FF2B5EF4-FFF2-40B4-BE49-F238E27FC236}">
                      <a16:creationId xmlns:a16="http://schemas.microsoft.com/office/drawing/2014/main" id="{236E5473-FE0E-9867-690C-55A09CA3B58D}"/>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2" name="Rektangel 2481">
                  <a:extLst>
                    <a:ext uri="{FF2B5EF4-FFF2-40B4-BE49-F238E27FC236}">
                      <a16:creationId xmlns:a16="http://schemas.microsoft.com/office/drawing/2014/main" id="{D325DC4B-26F3-E0ED-0173-101A463E3B60}"/>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3" name="Rektangel 2482">
                  <a:extLst>
                    <a:ext uri="{FF2B5EF4-FFF2-40B4-BE49-F238E27FC236}">
                      <a16:creationId xmlns:a16="http://schemas.microsoft.com/office/drawing/2014/main" id="{8F4728B3-5F53-6039-54B7-9FB9244016FB}"/>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4" name="Rektangel 2483">
                  <a:extLst>
                    <a:ext uri="{FF2B5EF4-FFF2-40B4-BE49-F238E27FC236}">
                      <a16:creationId xmlns:a16="http://schemas.microsoft.com/office/drawing/2014/main" id="{E21F55A7-440A-32D9-6D3F-A735F2689903}"/>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5" name="Rektangel 2484">
                  <a:extLst>
                    <a:ext uri="{FF2B5EF4-FFF2-40B4-BE49-F238E27FC236}">
                      <a16:creationId xmlns:a16="http://schemas.microsoft.com/office/drawing/2014/main" id="{B47A401B-1875-83BF-98C1-1FF365F0974B}"/>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6" name="Rektangel 2485">
                  <a:extLst>
                    <a:ext uri="{FF2B5EF4-FFF2-40B4-BE49-F238E27FC236}">
                      <a16:creationId xmlns:a16="http://schemas.microsoft.com/office/drawing/2014/main" id="{BC6C2754-3F46-04C1-6D90-402551A40CC8}"/>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7" name="Rektangel 2486">
                  <a:extLst>
                    <a:ext uri="{FF2B5EF4-FFF2-40B4-BE49-F238E27FC236}">
                      <a16:creationId xmlns:a16="http://schemas.microsoft.com/office/drawing/2014/main" id="{8B4E37CB-940D-A05A-C0FF-2525D58D34E3}"/>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8" name="Rektangel 2487">
                  <a:extLst>
                    <a:ext uri="{FF2B5EF4-FFF2-40B4-BE49-F238E27FC236}">
                      <a16:creationId xmlns:a16="http://schemas.microsoft.com/office/drawing/2014/main" id="{6521D360-5D62-0BCC-7B7B-A3387A576A90}"/>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9" name="Rektangel 2488">
                  <a:extLst>
                    <a:ext uri="{FF2B5EF4-FFF2-40B4-BE49-F238E27FC236}">
                      <a16:creationId xmlns:a16="http://schemas.microsoft.com/office/drawing/2014/main" id="{0E38B993-D0DB-DE12-1D87-26758FD6F319}"/>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810" name="Rektangel 1809">
                <a:extLst>
                  <a:ext uri="{FF2B5EF4-FFF2-40B4-BE49-F238E27FC236}">
                    <a16:creationId xmlns:a16="http://schemas.microsoft.com/office/drawing/2014/main" id="{75985B03-F1EB-494E-529C-9461B6C9E42B}"/>
                  </a:ext>
                </a:extLst>
              </p:cNvPr>
              <p:cNvSpPr>
                <a:spLocks noChangeAspect="1"/>
              </p:cNvSpPr>
              <p:nvPr/>
            </p:nvSpPr>
            <p:spPr>
              <a:xfrm>
                <a:off x="4265457" y="581623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1811" name="Gruppe 1810">
                <a:extLst>
                  <a:ext uri="{FF2B5EF4-FFF2-40B4-BE49-F238E27FC236}">
                    <a16:creationId xmlns:a16="http://schemas.microsoft.com/office/drawing/2014/main" id="{4D3E68ED-9E34-49FA-74FC-2245B405C6C1}"/>
                  </a:ext>
                </a:extLst>
              </p:cNvPr>
              <p:cNvGrpSpPr/>
              <p:nvPr/>
            </p:nvGrpSpPr>
            <p:grpSpPr>
              <a:xfrm>
                <a:off x="4196610" y="1032983"/>
                <a:ext cx="641389" cy="5216305"/>
                <a:chOff x="2892468" y="1032983"/>
                <a:chExt cx="641389" cy="5216305"/>
              </a:xfrm>
            </p:grpSpPr>
            <p:grpSp>
              <p:nvGrpSpPr>
                <p:cNvPr id="2442" name="Gruppe 2441">
                  <a:extLst>
                    <a:ext uri="{FF2B5EF4-FFF2-40B4-BE49-F238E27FC236}">
                      <a16:creationId xmlns:a16="http://schemas.microsoft.com/office/drawing/2014/main" id="{5358CCE6-EDF9-4772-B096-49D93B75119E}"/>
                    </a:ext>
                  </a:extLst>
                </p:cNvPr>
                <p:cNvGrpSpPr/>
                <p:nvPr/>
              </p:nvGrpSpPr>
              <p:grpSpPr>
                <a:xfrm>
                  <a:off x="2892468" y="1032983"/>
                  <a:ext cx="641389" cy="5216305"/>
                  <a:chOff x="3475384" y="1188399"/>
                  <a:chExt cx="641389" cy="5216305"/>
                </a:xfrm>
              </p:grpSpPr>
              <p:sp>
                <p:nvSpPr>
                  <p:cNvPr id="2446" name="Tekstfelt 2445">
                    <a:extLst>
                      <a:ext uri="{FF2B5EF4-FFF2-40B4-BE49-F238E27FC236}">
                        <a16:creationId xmlns:a16="http://schemas.microsoft.com/office/drawing/2014/main" id="{CA7ED9BF-7E86-37D5-0F40-6EC4F4256D42}"/>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447" name="Tekstfelt 2446">
                    <a:extLst>
                      <a:ext uri="{FF2B5EF4-FFF2-40B4-BE49-F238E27FC236}">
                        <a16:creationId xmlns:a16="http://schemas.microsoft.com/office/drawing/2014/main" id="{295AA775-7249-7A17-AB1C-AA00CB5A3137}"/>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448" name="Tekstfelt 2447">
                    <a:extLst>
                      <a:ext uri="{FF2B5EF4-FFF2-40B4-BE49-F238E27FC236}">
                        <a16:creationId xmlns:a16="http://schemas.microsoft.com/office/drawing/2014/main" id="{4BBF91DF-5368-CC1A-A013-63C80EC7449E}"/>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449" name="Tekstfelt 2448">
                    <a:extLst>
                      <a:ext uri="{FF2B5EF4-FFF2-40B4-BE49-F238E27FC236}">
                        <a16:creationId xmlns:a16="http://schemas.microsoft.com/office/drawing/2014/main" id="{8D9DF3F2-3936-5113-1DBD-F9285517759F}"/>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450" name="Tekstfelt 2449">
                    <a:extLst>
                      <a:ext uri="{FF2B5EF4-FFF2-40B4-BE49-F238E27FC236}">
                        <a16:creationId xmlns:a16="http://schemas.microsoft.com/office/drawing/2014/main" id="{386E1BE5-837E-9D5D-99C3-819D261E1A9F}"/>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451" name="Tekstfelt 2450">
                    <a:extLst>
                      <a:ext uri="{FF2B5EF4-FFF2-40B4-BE49-F238E27FC236}">
                        <a16:creationId xmlns:a16="http://schemas.microsoft.com/office/drawing/2014/main" id="{4839847A-8448-02E8-D37B-212FFD5F8C68}"/>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452" name="Tekstfelt 2451">
                    <a:extLst>
                      <a:ext uri="{FF2B5EF4-FFF2-40B4-BE49-F238E27FC236}">
                        <a16:creationId xmlns:a16="http://schemas.microsoft.com/office/drawing/2014/main" id="{99894FD5-32F7-8679-596C-4FE825376AC7}"/>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453" name="Tekstfelt 2452">
                    <a:extLst>
                      <a:ext uri="{FF2B5EF4-FFF2-40B4-BE49-F238E27FC236}">
                        <a16:creationId xmlns:a16="http://schemas.microsoft.com/office/drawing/2014/main" id="{04F1A413-C1F4-8AE8-A9CC-E1D56343C782}"/>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454" name="Tekstfelt 2453">
                    <a:extLst>
                      <a:ext uri="{FF2B5EF4-FFF2-40B4-BE49-F238E27FC236}">
                        <a16:creationId xmlns:a16="http://schemas.microsoft.com/office/drawing/2014/main" id="{A5448E13-2A53-D1DB-A77E-AB57DA716DE3}"/>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455" name="Tekstfelt 2454">
                    <a:extLst>
                      <a:ext uri="{FF2B5EF4-FFF2-40B4-BE49-F238E27FC236}">
                        <a16:creationId xmlns:a16="http://schemas.microsoft.com/office/drawing/2014/main" id="{7E9506CC-6261-9927-879E-97BE607C42C4}"/>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456" name="Tekstfelt 2455">
                    <a:extLst>
                      <a:ext uri="{FF2B5EF4-FFF2-40B4-BE49-F238E27FC236}">
                        <a16:creationId xmlns:a16="http://schemas.microsoft.com/office/drawing/2014/main" id="{95B06F2B-AEDB-D794-FFFA-635635430F13}"/>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457" name="Tekstfelt 2456">
                    <a:extLst>
                      <a:ext uri="{FF2B5EF4-FFF2-40B4-BE49-F238E27FC236}">
                        <a16:creationId xmlns:a16="http://schemas.microsoft.com/office/drawing/2014/main" id="{4F857995-41A6-7CE4-3EAD-007E7DEFF775}"/>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458" name="Tekstfelt 2457">
                    <a:extLst>
                      <a:ext uri="{FF2B5EF4-FFF2-40B4-BE49-F238E27FC236}">
                        <a16:creationId xmlns:a16="http://schemas.microsoft.com/office/drawing/2014/main" id="{B2AFD9E0-FEA1-CCEE-060C-214EC7AF37D6}"/>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459" name="Tekstfelt 2458">
                    <a:extLst>
                      <a:ext uri="{FF2B5EF4-FFF2-40B4-BE49-F238E27FC236}">
                        <a16:creationId xmlns:a16="http://schemas.microsoft.com/office/drawing/2014/main" id="{64C53040-7576-A6E4-47C6-39F1B1F1643E}"/>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460" name="Tekstfelt 2459">
                    <a:extLst>
                      <a:ext uri="{FF2B5EF4-FFF2-40B4-BE49-F238E27FC236}">
                        <a16:creationId xmlns:a16="http://schemas.microsoft.com/office/drawing/2014/main" id="{EDC81222-1A79-6CA7-795B-FF4F3EA0FA4B}"/>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461" name="Tekstfelt 2460">
                    <a:extLst>
                      <a:ext uri="{FF2B5EF4-FFF2-40B4-BE49-F238E27FC236}">
                        <a16:creationId xmlns:a16="http://schemas.microsoft.com/office/drawing/2014/main" id="{0B76CD1D-B54C-4E40-CBE3-33CBD91AC91E}"/>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462" name="Tekstfelt 2461">
                    <a:extLst>
                      <a:ext uri="{FF2B5EF4-FFF2-40B4-BE49-F238E27FC236}">
                        <a16:creationId xmlns:a16="http://schemas.microsoft.com/office/drawing/2014/main" id="{427112BB-B266-5AE4-079F-2769DACFB2F8}"/>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463" name="Tekstfelt 2462">
                    <a:extLst>
                      <a:ext uri="{FF2B5EF4-FFF2-40B4-BE49-F238E27FC236}">
                        <a16:creationId xmlns:a16="http://schemas.microsoft.com/office/drawing/2014/main" id="{21DCB2AA-50D4-B044-7BA1-02C360751527}"/>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464" name="Tekstfelt 2463">
                    <a:extLst>
                      <a:ext uri="{FF2B5EF4-FFF2-40B4-BE49-F238E27FC236}">
                        <a16:creationId xmlns:a16="http://schemas.microsoft.com/office/drawing/2014/main" id="{DFAFDD58-85C8-5D97-EAC7-DEE79DA290F2}"/>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465" name="Tekstfelt 2464">
                    <a:extLst>
                      <a:ext uri="{FF2B5EF4-FFF2-40B4-BE49-F238E27FC236}">
                        <a16:creationId xmlns:a16="http://schemas.microsoft.com/office/drawing/2014/main" id="{42F8873B-05A7-CA4A-DAE1-CDF63BBC7B0B}"/>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466" name="Tekstfelt 2465">
                    <a:extLst>
                      <a:ext uri="{FF2B5EF4-FFF2-40B4-BE49-F238E27FC236}">
                        <a16:creationId xmlns:a16="http://schemas.microsoft.com/office/drawing/2014/main" id="{B4DCE85C-B75A-3DFF-1F40-DF5B2916FFDB}"/>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467" name="Tekstfelt 2466">
                    <a:extLst>
                      <a:ext uri="{FF2B5EF4-FFF2-40B4-BE49-F238E27FC236}">
                        <a16:creationId xmlns:a16="http://schemas.microsoft.com/office/drawing/2014/main" id="{F8FB4925-5F76-65F9-DA31-872307DED394}"/>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468" name="Tekstfelt 2467">
                    <a:extLst>
                      <a:ext uri="{FF2B5EF4-FFF2-40B4-BE49-F238E27FC236}">
                        <a16:creationId xmlns:a16="http://schemas.microsoft.com/office/drawing/2014/main" id="{9EE1D22B-5618-BBDF-BA98-41E88D0CD26F}"/>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469" name="Tekstfelt 2468">
                    <a:extLst>
                      <a:ext uri="{FF2B5EF4-FFF2-40B4-BE49-F238E27FC236}">
                        <a16:creationId xmlns:a16="http://schemas.microsoft.com/office/drawing/2014/main" id="{5EB39F13-B509-7ACD-CFA7-76E3A5146566}"/>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470" name="Tekstfelt 2469">
                    <a:extLst>
                      <a:ext uri="{FF2B5EF4-FFF2-40B4-BE49-F238E27FC236}">
                        <a16:creationId xmlns:a16="http://schemas.microsoft.com/office/drawing/2014/main" id="{366C6165-B49A-3EC1-E1E6-B0C8F3EBD47C}"/>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471" name="Tekstfelt 2470">
                    <a:extLst>
                      <a:ext uri="{FF2B5EF4-FFF2-40B4-BE49-F238E27FC236}">
                        <a16:creationId xmlns:a16="http://schemas.microsoft.com/office/drawing/2014/main" id="{52BBA9FF-E412-9C1B-CD3A-44855FE5A370}"/>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472" name="Tekstfelt 2471">
                    <a:extLst>
                      <a:ext uri="{FF2B5EF4-FFF2-40B4-BE49-F238E27FC236}">
                        <a16:creationId xmlns:a16="http://schemas.microsoft.com/office/drawing/2014/main" id="{D2699D9A-8D60-43B4-AB6A-005FCCB3F07B}"/>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473" name="Tekstfelt 2472">
                    <a:extLst>
                      <a:ext uri="{FF2B5EF4-FFF2-40B4-BE49-F238E27FC236}">
                        <a16:creationId xmlns:a16="http://schemas.microsoft.com/office/drawing/2014/main" id="{1433891F-7B85-7F04-B9C0-D11CBF7FFD86}"/>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474" name="Tekstfelt 2473">
                    <a:extLst>
                      <a:ext uri="{FF2B5EF4-FFF2-40B4-BE49-F238E27FC236}">
                        <a16:creationId xmlns:a16="http://schemas.microsoft.com/office/drawing/2014/main" id="{3B32FF0C-7B5C-1318-370B-DA18911B2983}"/>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475" name="Tekstfelt 2474">
                    <a:extLst>
                      <a:ext uri="{FF2B5EF4-FFF2-40B4-BE49-F238E27FC236}">
                        <a16:creationId xmlns:a16="http://schemas.microsoft.com/office/drawing/2014/main" id="{7444C80E-DE66-788F-448C-B1DCB016FBD0}"/>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476" name="Tekstfelt 2475">
                    <a:extLst>
                      <a:ext uri="{FF2B5EF4-FFF2-40B4-BE49-F238E27FC236}">
                        <a16:creationId xmlns:a16="http://schemas.microsoft.com/office/drawing/2014/main" id="{3285AABB-43BB-88A5-27C7-7BFC82E5989A}"/>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477" name="Tekstfelt 2476">
                    <a:extLst>
                      <a:ext uri="{FF2B5EF4-FFF2-40B4-BE49-F238E27FC236}">
                        <a16:creationId xmlns:a16="http://schemas.microsoft.com/office/drawing/2014/main" id="{37419EDC-8DCC-2E4E-314F-54B3B6251A64}"/>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478" name="Tekstfelt 2477">
                    <a:extLst>
                      <a:ext uri="{FF2B5EF4-FFF2-40B4-BE49-F238E27FC236}">
                        <a16:creationId xmlns:a16="http://schemas.microsoft.com/office/drawing/2014/main" id="{5AE26931-16CB-63AE-9470-B1978F3085E5}"/>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443" name="Tekstfelt 2442">
                  <a:extLst>
                    <a:ext uri="{FF2B5EF4-FFF2-40B4-BE49-F238E27FC236}">
                      <a16:creationId xmlns:a16="http://schemas.microsoft.com/office/drawing/2014/main" id="{0F9E466E-62DE-D191-6011-A75AD2E51764}"/>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444" name="Tekstfelt 2443">
                  <a:extLst>
                    <a:ext uri="{FF2B5EF4-FFF2-40B4-BE49-F238E27FC236}">
                      <a16:creationId xmlns:a16="http://schemas.microsoft.com/office/drawing/2014/main" id="{9671D731-1219-77EC-6E7B-8808E57E2FFB}"/>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445" name="Tekstfelt 2444">
                  <a:extLst>
                    <a:ext uri="{FF2B5EF4-FFF2-40B4-BE49-F238E27FC236}">
                      <a16:creationId xmlns:a16="http://schemas.microsoft.com/office/drawing/2014/main" id="{109965EE-00DE-0257-B989-EA2A2AFC3B8E}"/>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12" name="Gruppe 1811">
                <a:extLst>
                  <a:ext uri="{FF2B5EF4-FFF2-40B4-BE49-F238E27FC236}">
                    <a16:creationId xmlns:a16="http://schemas.microsoft.com/office/drawing/2014/main" id="{7E4651C0-7734-B253-D7DC-377F3759E26B}"/>
                  </a:ext>
                </a:extLst>
              </p:cNvPr>
              <p:cNvGrpSpPr/>
              <p:nvPr/>
            </p:nvGrpSpPr>
            <p:grpSpPr>
              <a:xfrm>
                <a:off x="4188892" y="1168460"/>
                <a:ext cx="374057" cy="4971316"/>
                <a:chOff x="2884750" y="1168460"/>
                <a:chExt cx="374057" cy="4971316"/>
              </a:xfrm>
            </p:grpSpPr>
            <p:grpSp>
              <p:nvGrpSpPr>
                <p:cNvPr id="2429" name="Gruppe 2428">
                  <a:extLst>
                    <a:ext uri="{FF2B5EF4-FFF2-40B4-BE49-F238E27FC236}">
                      <a16:creationId xmlns:a16="http://schemas.microsoft.com/office/drawing/2014/main" id="{21477D2E-5D97-F3D0-6560-ED282976FF99}"/>
                    </a:ext>
                  </a:extLst>
                </p:cNvPr>
                <p:cNvGrpSpPr/>
                <p:nvPr/>
              </p:nvGrpSpPr>
              <p:grpSpPr>
                <a:xfrm>
                  <a:off x="2884750" y="1168460"/>
                  <a:ext cx="358241" cy="4542339"/>
                  <a:chOff x="3468415" y="1754237"/>
                  <a:chExt cx="358241" cy="4542339"/>
                </a:xfrm>
              </p:grpSpPr>
              <p:sp>
                <p:nvSpPr>
                  <p:cNvPr id="2431" name="Tekstfelt 2430">
                    <a:extLst>
                      <a:ext uri="{FF2B5EF4-FFF2-40B4-BE49-F238E27FC236}">
                        <a16:creationId xmlns:a16="http://schemas.microsoft.com/office/drawing/2014/main" id="{0D84AA87-0C6A-7DF5-5D46-694B989AAE7D}"/>
                      </a:ext>
                    </a:extLst>
                  </p:cNvPr>
                  <p:cNvSpPr txBox="1"/>
                  <p:nvPr/>
                </p:nvSpPr>
                <p:spPr>
                  <a:xfrm>
                    <a:off x="3477366" y="60811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217</a:t>
                    </a:r>
                  </a:p>
                </p:txBody>
              </p:sp>
              <p:sp>
                <p:nvSpPr>
                  <p:cNvPr id="2432" name="Tekstfelt 2431">
                    <a:extLst>
                      <a:ext uri="{FF2B5EF4-FFF2-40B4-BE49-F238E27FC236}">
                        <a16:creationId xmlns:a16="http://schemas.microsoft.com/office/drawing/2014/main" id="{334E9465-10BA-FAD3-ACB0-F4031C1881AC}"/>
                      </a:ext>
                    </a:extLst>
                  </p:cNvPr>
                  <p:cNvSpPr txBox="1"/>
                  <p:nvPr/>
                </p:nvSpPr>
                <p:spPr>
                  <a:xfrm>
                    <a:off x="3470660" y="218566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226</a:t>
                    </a:r>
                  </a:p>
                </p:txBody>
              </p:sp>
              <p:sp>
                <p:nvSpPr>
                  <p:cNvPr id="2433" name="Tekstfelt 2432">
                    <a:extLst>
                      <a:ext uri="{FF2B5EF4-FFF2-40B4-BE49-F238E27FC236}">
                        <a16:creationId xmlns:a16="http://schemas.microsoft.com/office/drawing/2014/main" id="{F8D56F99-EEFD-4CA2-DDC7-50465F2DC144}"/>
                      </a:ext>
                    </a:extLst>
                  </p:cNvPr>
                  <p:cNvSpPr txBox="1"/>
                  <p:nvPr/>
                </p:nvSpPr>
                <p:spPr>
                  <a:xfrm>
                    <a:off x="3470659" y="26193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225</a:t>
                    </a:r>
                  </a:p>
                </p:txBody>
              </p:sp>
              <p:sp>
                <p:nvSpPr>
                  <p:cNvPr id="2434" name="Tekstfelt 2433">
                    <a:extLst>
                      <a:ext uri="{FF2B5EF4-FFF2-40B4-BE49-F238E27FC236}">
                        <a16:creationId xmlns:a16="http://schemas.microsoft.com/office/drawing/2014/main" id="{0F72D85D-8D8E-AB0C-59DD-C54BA7F92A1E}"/>
                      </a:ext>
                    </a:extLst>
                  </p:cNvPr>
                  <p:cNvSpPr txBox="1"/>
                  <p:nvPr/>
                </p:nvSpPr>
                <p:spPr>
                  <a:xfrm>
                    <a:off x="3468415" y="305412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224</a:t>
                    </a:r>
                  </a:p>
                </p:txBody>
              </p:sp>
              <p:sp>
                <p:nvSpPr>
                  <p:cNvPr id="2435" name="Tekstfelt 2434">
                    <a:extLst>
                      <a:ext uri="{FF2B5EF4-FFF2-40B4-BE49-F238E27FC236}">
                        <a16:creationId xmlns:a16="http://schemas.microsoft.com/office/drawing/2014/main" id="{EEB78607-3394-A711-1416-310F12883B69}"/>
                      </a:ext>
                    </a:extLst>
                  </p:cNvPr>
                  <p:cNvSpPr txBox="1"/>
                  <p:nvPr/>
                </p:nvSpPr>
                <p:spPr>
                  <a:xfrm>
                    <a:off x="3469533" y="348555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223</a:t>
                    </a:r>
                  </a:p>
                </p:txBody>
              </p:sp>
              <p:sp>
                <p:nvSpPr>
                  <p:cNvPr id="2436" name="Tekstfelt 2435">
                    <a:extLst>
                      <a:ext uri="{FF2B5EF4-FFF2-40B4-BE49-F238E27FC236}">
                        <a16:creationId xmlns:a16="http://schemas.microsoft.com/office/drawing/2014/main" id="{9FF13B2A-FEDA-A71D-9BD1-D47D1ED87AF8}"/>
                      </a:ext>
                    </a:extLst>
                  </p:cNvPr>
                  <p:cNvSpPr txBox="1"/>
                  <p:nvPr/>
                </p:nvSpPr>
                <p:spPr>
                  <a:xfrm>
                    <a:off x="3470652" y="391699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222</a:t>
                    </a:r>
                  </a:p>
                </p:txBody>
              </p:sp>
              <p:sp>
                <p:nvSpPr>
                  <p:cNvPr id="2437" name="Tekstfelt 2436">
                    <a:extLst>
                      <a:ext uri="{FF2B5EF4-FFF2-40B4-BE49-F238E27FC236}">
                        <a16:creationId xmlns:a16="http://schemas.microsoft.com/office/drawing/2014/main" id="{90F4CBCE-BA07-63E2-EDAD-655376B764BE}"/>
                      </a:ext>
                    </a:extLst>
                  </p:cNvPr>
                  <p:cNvSpPr txBox="1"/>
                  <p:nvPr/>
                </p:nvSpPr>
                <p:spPr>
                  <a:xfrm>
                    <a:off x="3471769" y="434842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221</a:t>
                    </a:r>
                  </a:p>
                </p:txBody>
              </p:sp>
              <p:sp>
                <p:nvSpPr>
                  <p:cNvPr id="2438" name="Tekstfelt 2437">
                    <a:extLst>
                      <a:ext uri="{FF2B5EF4-FFF2-40B4-BE49-F238E27FC236}">
                        <a16:creationId xmlns:a16="http://schemas.microsoft.com/office/drawing/2014/main" id="{CE5FC807-33C4-2689-2A04-2EED3908F39C}"/>
                      </a:ext>
                    </a:extLst>
                  </p:cNvPr>
                  <p:cNvSpPr txBox="1"/>
                  <p:nvPr/>
                </p:nvSpPr>
                <p:spPr>
                  <a:xfrm>
                    <a:off x="3472887" y="477984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220</a:t>
                    </a:r>
                  </a:p>
                </p:txBody>
              </p:sp>
              <p:sp>
                <p:nvSpPr>
                  <p:cNvPr id="2439" name="Tekstfelt 2438">
                    <a:extLst>
                      <a:ext uri="{FF2B5EF4-FFF2-40B4-BE49-F238E27FC236}">
                        <a16:creationId xmlns:a16="http://schemas.microsoft.com/office/drawing/2014/main" id="{B2CB6CDF-77E7-610D-A207-9C9ABC61513B}"/>
                      </a:ext>
                    </a:extLst>
                  </p:cNvPr>
                  <p:cNvSpPr txBox="1"/>
                  <p:nvPr/>
                </p:nvSpPr>
                <p:spPr>
                  <a:xfrm>
                    <a:off x="3477366" y="521127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219</a:t>
                    </a:r>
                  </a:p>
                </p:txBody>
              </p:sp>
              <p:sp>
                <p:nvSpPr>
                  <p:cNvPr id="2440" name="Tekstfelt 2439">
                    <a:extLst>
                      <a:ext uri="{FF2B5EF4-FFF2-40B4-BE49-F238E27FC236}">
                        <a16:creationId xmlns:a16="http://schemas.microsoft.com/office/drawing/2014/main" id="{83776CBE-857F-4D29-3832-C92529F60FCD}"/>
                      </a:ext>
                    </a:extLst>
                  </p:cNvPr>
                  <p:cNvSpPr txBox="1"/>
                  <p:nvPr/>
                </p:nvSpPr>
                <p:spPr>
                  <a:xfrm>
                    <a:off x="3478484" y="5646066"/>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218</a:t>
                    </a:r>
                  </a:p>
                </p:txBody>
              </p:sp>
              <p:sp>
                <p:nvSpPr>
                  <p:cNvPr id="2441" name="Tekstfelt 2440">
                    <a:extLst>
                      <a:ext uri="{FF2B5EF4-FFF2-40B4-BE49-F238E27FC236}">
                        <a16:creationId xmlns:a16="http://schemas.microsoft.com/office/drawing/2014/main" id="{3F28AC26-B269-DAB6-0DBB-58AE8258F524}"/>
                      </a:ext>
                    </a:extLst>
                  </p:cNvPr>
                  <p:cNvSpPr txBox="1"/>
                  <p:nvPr/>
                </p:nvSpPr>
                <p:spPr>
                  <a:xfrm>
                    <a:off x="3469542" y="17542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227</a:t>
                    </a:r>
                  </a:p>
                </p:txBody>
              </p:sp>
            </p:grpSp>
            <p:sp>
              <p:nvSpPr>
                <p:cNvPr id="2430" name="Tekstfelt 2429">
                  <a:extLst>
                    <a:ext uri="{FF2B5EF4-FFF2-40B4-BE49-F238E27FC236}">
                      <a16:creationId xmlns:a16="http://schemas.microsoft.com/office/drawing/2014/main" id="{5E3812AC-199C-777B-B763-32CF94AC936C}"/>
                    </a:ext>
                  </a:extLst>
                </p:cNvPr>
                <p:cNvSpPr txBox="1"/>
                <p:nvPr/>
              </p:nvSpPr>
              <p:spPr>
                <a:xfrm>
                  <a:off x="2910635" y="59243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216</a:t>
                  </a:r>
                </a:p>
              </p:txBody>
            </p:sp>
          </p:grpSp>
          <p:grpSp>
            <p:nvGrpSpPr>
              <p:cNvPr id="1813" name="Gruppe 1812">
                <a:extLst>
                  <a:ext uri="{FF2B5EF4-FFF2-40B4-BE49-F238E27FC236}">
                    <a16:creationId xmlns:a16="http://schemas.microsoft.com/office/drawing/2014/main" id="{A9F2AFED-1FBE-D793-AC2E-DFFB32537E78}"/>
                  </a:ext>
                </a:extLst>
              </p:cNvPr>
              <p:cNvGrpSpPr/>
              <p:nvPr/>
            </p:nvGrpSpPr>
            <p:grpSpPr>
              <a:xfrm>
                <a:off x="5119196" y="1063299"/>
                <a:ext cx="444157" cy="5190614"/>
                <a:chOff x="5753799" y="1204530"/>
                <a:chExt cx="444157" cy="5190614"/>
              </a:xfrm>
            </p:grpSpPr>
            <p:grpSp>
              <p:nvGrpSpPr>
                <p:cNvPr id="2416" name="Gruppe 2415">
                  <a:extLst>
                    <a:ext uri="{FF2B5EF4-FFF2-40B4-BE49-F238E27FC236}">
                      <a16:creationId xmlns:a16="http://schemas.microsoft.com/office/drawing/2014/main" id="{921026CE-24C7-B79B-A5FF-034A01AF8744}"/>
                    </a:ext>
                  </a:extLst>
                </p:cNvPr>
                <p:cNvGrpSpPr/>
                <p:nvPr/>
              </p:nvGrpSpPr>
              <p:grpSpPr>
                <a:xfrm>
                  <a:off x="5753799" y="1204530"/>
                  <a:ext cx="442069" cy="4756379"/>
                  <a:chOff x="3817279" y="1064461"/>
                  <a:chExt cx="442069" cy="4756379"/>
                </a:xfrm>
              </p:grpSpPr>
              <p:sp>
                <p:nvSpPr>
                  <p:cNvPr id="2418" name="Rektangel 2417">
                    <a:extLst>
                      <a:ext uri="{FF2B5EF4-FFF2-40B4-BE49-F238E27FC236}">
                        <a16:creationId xmlns:a16="http://schemas.microsoft.com/office/drawing/2014/main" id="{4D0BB29F-AB61-1AFD-6136-698BA6D58D9D}"/>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9" name="Rektangel 2418">
                    <a:extLst>
                      <a:ext uri="{FF2B5EF4-FFF2-40B4-BE49-F238E27FC236}">
                        <a16:creationId xmlns:a16="http://schemas.microsoft.com/office/drawing/2014/main" id="{6E8DEE09-B34D-8179-112A-C628616B0D66}"/>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0" name="Rektangel 2419">
                    <a:extLst>
                      <a:ext uri="{FF2B5EF4-FFF2-40B4-BE49-F238E27FC236}">
                        <a16:creationId xmlns:a16="http://schemas.microsoft.com/office/drawing/2014/main" id="{ACF0BEE2-A5F8-84C4-C2B8-49BD309FF104}"/>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1" name="Rektangel 2420">
                    <a:extLst>
                      <a:ext uri="{FF2B5EF4-FFF2-40B4-BE49-F238E27FC236}">
                        <a16:creationId xmlns:a16="http://schemas.microsoft.com/office/drawing/2014/main" id="{4A631FFC-034F-7DBB-6812-E89B6F7F94C7}"/>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2" name="Rektangel 2421">
                    <a:extLst>
                      <a:ext uri="{FF2B5EF4-FFF2-40B4-BE49-F238E27FC236}">
                        <a16:creationId xmlns:a16="http://schemas.microsoft.com/office/drawing/2014/main" id="{78FFBA2D-E3E4-7F20-7185-03777A64526D}"/>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3" name="Rektangel 2422">
                    <a:extLst>
                      <a:ext uri="{FF2B5EF4-FFF2-40B4-BE49-F238E27FC236}">
                        <a16:creationId xmlns:a16="http://schemas.microsoft.com/office/drawing/2014/main" id="{5FCCC64D-D724-75C7-B9C2-D4EDD06776E8}"/>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4" name="Rektangel 2423">
                    <a:extLst>
                      <a:ext uri="{FF2B5EF4-FFF2-40B4-BE49-F238E27FC236}">
                        <a16:creationId xmlns:a16="http://schemas.microsoft.com/office/drawing/2014/main" id="{5427FDF8-AC8B-C13E-80FF-DE7BDB2BE9A4}"/>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5" name="Rektangel 2424">
                    <a:extLst>
                      <a:ext uri="{FF2B5EF4-FFF2-40B4-BE49-F238E27FC236}">
                        <a16:creationId xmlns:a16="http://schemas.microsoft.com/office/drawing/2014/main" id="{F5AEBF5B-928D-0CB4-0775-0A27CD333CB6}"/>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6" name="Rektangel 2425">
                    <a:extLst>
                      <a:ext uri="{FF2B5EF4-FFF2-40B4-BE49-F238E27FC236}">
                        <a16:creationId xmlns:a16="http://schemas.microsoft.com/office/drawing/2014/main" id="{9B1DFC1A-F7F5-2105-6CBD-44C5722A9D34}"/>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7" name="Rektangel 2426">
                    <a:extLst>
                      <a:ext uri="{FF2B5EF4-FFF2-40B4-BE49-F238E27FC236}">
                        <a16:creationId xmlns:a16="http://schemas.microsoft.com/office/drawing/2014/main" id="{E3A0DCF5-9387-41C4-CF62-8AAA1AE9E5D7}"/>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8" name="Rektangel 2427">
                    <a:extLst>
                      <a:ext uri="{FF2B5EF4-FFF2-40B4-BE49-F238E27FC236}">
                        <a16:creationId xmlns:a16="http://schemas.microsoft.com/office/drawing/2014/main" id="{79B8C710-B0E7-3206-61CE-67E576E081AD}"/>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17" name="Rektangel 2416">
                  <a:extLst>
                    <a:ext uri="{FF2B5EF4-FFF2-40B4-BE49-F238E27FC236}">
                      <a16:creationId xmlns:a16="http://schemas.microsoft.com/office/drawing/2014/main" id="{7017EE2B-8A8C-9791-042A-5DA9105CE3E1}"/>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4" name="Gruppe 1813">
                <a:extLst>
                  <a:ext uri="{FF2B5EF4-FFF2-40B4-BE49-F238E27FC236}">
                    <a16:creationId xmlns:a16="http://schemas.microsoft.com/office/drawing/2014/main" id="{FEA20ACC-2166-48C6-78F1-3517591396CE}"/>
                  </a:ext>
                </a:extLst>
              </p:cNvPr>
              <p:cNvGrpSpPr/>
              <p:nvPr/>
            </p:nvGrpSpPr>
            <p:grpSpPr>
              <a:xfrm>
                <a:off x="4687520" y="1061335"/>
                <a:ext cx="444157" cy="5190614"/>
                <a:chOff x="5753799" y="1204530"/>
                <a:chExt cx="444157" cy="5190614"/>
              </a:xfrm>
            </p:grpSpPr>
            <p:grpSp>
              <p:nvGrpSpPr>
                <p:cNvPr id="2403" name="Gruppe 2402">
                  <a:extLst>
                    <a:ext uri="{FF2B5EF4-FFF2-40B4-BE49-F238E27FC236}">
                      <a16:creationId xmlns:a16="http://schemas.microsoft.com/office/drawing/2014/main" id="{D4D9FC63-A038-DB42-7B8A-44BCA713D533}"/>
                    </a:ext>
                  </a:extLst>
                </p:cNvPr>
                <p:cNvGrpSpPr/>
                <p:nvPr/>
              </p:nvGrpSpPr>
              <p:grpSpPr>
                <a:xfrm>
                  <a:off x="5753799" y="1204530"/>
                  <a:ext cx="442069" cy="4756379"/>
                  <a:chOff x="3817279" y="1064461"/>
                  <a:chExt cx="442069" cy="4756379"/>
                </a:xfrm>
              </p:grpSpPr>
              <p:sp>
                <p:nvSpPr>
                  <p:cNvPr id="2405" name="Rektangel 2404">
                    <a:extLst>
                      <a:ext uri="{FF2B5EF4-FFF2-40B4-BE49-F238E27FC236}">
                        <a16:creationId xmlns:a16="http://schemas.microsoft.com/office/drawing/2014/main" id="{7B85C986-5C3F-857E-AB60-C8B45D587041}"/>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6" name="Rektangel 2405">
                    <a:extLst>
                      <a:ext uri="{FF2B5EF4-FFF2-40B4-BE49-F238E27FC236}">
                        <a16:creationId xmlns:a16="http://schemas.microsoft.com/office/drawing/2014/main" id="{D5AEE512-FFCF-E8FA-AC41-49EB0F1CA413}"/>
                      </a:ext>
                    </a:extLst>
                  </p:cNvPr>
                  <p:cNvSpPr>
                    <a:spLocks noChangeAspect="1"/>
                  </p:cNvSpPr>
                  <p:nvPr/>
                </p:nvSpPr>
                <p:spPr>
                  <a:xfrm>
                    <a:off x="3819523" y="1064461"/>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7" name="Rektangel 2406">
                    <a:extLst>
                      <a:ext uri="{FF2B5EF4-FFF2-40B4-BE49-F238E27FC236}">
                        <a16:creationId xmlns:a16="http://schemas.microsoft.com/office/drawing/2014/main" id="{AF76612F-057E-A64A-2587-CF34EC53CD53}"/>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8" name="Rektangel 2407">
                    <a:extLst>
                      <a:ext uri="{FF2B5EF4-FFF2-40B4-BE49-F238E27FC236}">
                        <a16:creationId xmlns:a16="http://schemas.microsoft.com/office/drawing/2014/main" id="{36AC8189-63B8-2C5D-44C6-30D1E7DB89D0}"/>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9" name="Rektangel 2408">
                    <a:extLst>
                      <a:ext uri="{FF2B5EF4-FFF2-40B4-BE49-F238E27FC236}">
                        <a16:creationId xmlns:a16="http://schemas.microsoft.com/office/drawing/2014/main" id="{C76A86C5-7DBA-B1B4-C361-E063043AA5BF}"/>
                      </a:ext>
                    </a:extLst>
                  </p:cNvPr>
                  <p:cNvSpPr>
                    <a:spLocks noChangeAspect="1"/>
                  </p:cNvSpPr>
                  <p:nvPr/>
                </p:nvSpPr>
                <p:spPr>
                  <a:xfrm>
                    <a:off x="3817279" y="2796903"/>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0" name="Rektangel 2409">
                    <a:extLst>
                      <a:ext uri="{FF2B5EF4-FFF2-40B4-BE49-F238E27FC236}">
                        <a16:creationId xmlns:a16="http://schemas.microsoft.com/office/drawing/2014/main" id="{4EDF6C45-3BDF-5709-DB6A-2CA3F544C691}"/>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1" name="Rektangel 2410">
                    <a:extLst>
                      <a:ext uri="{FF2B5EF4-FFF2-40B4-BE49-F238E27FC236}">
                        <a16:creationId xmlns:a16="http://schemas.microsoft.com/office/drawing/2014/main" id="{B655FB6C-EBD4-1D8F-92D8-32A75C63C8FA}"/>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2" name="Rektangel 2411">
                    <a:extLst>
                      <a:ext uri="{FF2B5EF4-FFF2-40B4-BE49-F238E27FC236}">
                        <a16:creationId xmlns:a16="http://schemas.microsoft.com/office/drawing/2014/main" id="{8AECC094-31FC-AB27-82BE-FAF6F251E345}"/>
                      </a:ext>
                    </a:extLst>
                  </p:cNvPr>
                  <p:cNvSpPr>
                    <a:spLocks noChangeAspect="1"/>
                  </p:cNvSpPr>
                  <p:nvPr/>
                </p:nvSpPr>
                <p:spPr>
                  <a:xfrm>
                    <a:off x="3820633" y="409119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3" name="Rektangel 2412">
                    <a:extLst>
                      <a:ext uri="{FF2B5EF4-FFF2-40B4-BE49-F238E27FC236}">
                        <a16:creationId xmlns:a16="http://schemas.microsoft.com/office/drawing/2014/main" id="{D226B788-E7CC-E6B6-2170-75F6EA77A943}"/>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4" name="Rektangel 2413">
                    <a:extLst>
                      <a:ext uri="{FF2B5EF4-FFF2-40B4-BE49-F238E27FC236}">
                        <a16:creationId xmlns:a16="http://schemas.microsoft.com/office/drawing/2014/main" id="{27B1E6FB-9D95-5B28-5CDD-AC1E2BF4F186}"/>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5" name="Rektangel 2414">
                    <a:extLst>
                      <a:ext uri="{FF2B5EF4-FFF2-40B4-BE49-F238E27FC236}">
                        <a16:creationId xmlns:a16="http://schemas.microsoft.com/office/drawing/2014/main" id="{A1A49B3F-7F59-805F-E72B-81724D082020}"/>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04" name="Rektangel 2403">
                  <a:extLst>
                    <a:ext uri="{FF2B5EF4-FFF2-40B4-BE49-F238E27FC236}">
                      <a16:creationId xmlns:a16="http://schemas.microsoft.com/office/drawing/2014/main" id="{66147129-B661-0C83-5FD0-0CC92235626A}"/>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5" name="Gruppe 1814">
                <a:extLst>
                  <a:ext uri="{FF2B5EF4-FFF2-40B4-BE49-F238E27FC236}">
                    <a16:creationId xmlns:a16="http://schemas.microsoft.com/office/drawing/2014/main" id="{9C3E97C1-6D4F-00D1-1D9D-01849CF2C313}"/>
                  </a:ext>
                </a:extLst>
              </p:cNvPr>
              <p:cNvGrpSpPr/>
              <p:nvPr/>
            </p:nvGrpSpPr>
            <p:grpSpPr>
              <a:xfrm>
                <a:off x="3819968" y="1058901"/>
                <a:ext cx="444157" cy="5190614"/>
                <a:chOff x="5753799" y="1204530"/>
                <a:chExt cx="444157" cy="5190614"/>
              </a:xfrm>
            </p:grpSpPr>
            <p:grpSp>
              <p:nvGrpSpPr>
                <p:cNvPr id="2390" name="Gruppe 2389">
                  <a:extLst>
                    <a:ext uri="{FF2B5EF4-FFF2-40B4-BE49-F238E27FC236}">
                      <a16:creationId xmlns:a16="http://schemas.microsoft.com/office/drawing/2014/main" id="{D6AD6257-F720-6FAC-1046-1ED3021BBE7E}"/>
                    </a:ext>
                  </a:extLst>
                </p:cNvPr>
                <p:cNvGrpSpPr/>
                <p:nvPr/>
              </p:nvGrpSpPr>
              <p:grpSpPr>
                <a:xfrm>
                  <a:off x="5753799" y="1204530"/>
                  <a:ext cx="442069" cy="4756379"/>
                  <a:chOff x="3817279" y="1064461"/>
                  <a:chExt cx="442069" cy="4756379"/>
                </a:xfrm>
              </p:grpSpPr>
              <p:sp>
                <p:nvSpPr>
                  <p:cNvPr id="2392" name="Rektangel 2391">
                    <a:extLst>
                      <a:ext uri="{FF2B5EF4-FFF2-40B4-BE49-F238E27FC236}">
                        <a16:creationId xmlns:a16="http://schemas.microsoft.com/office/drawing/2014/main" id="{F4373A07-B01B-C108-5673-06AB1B671243}"/>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3" name="Rektangel 2392">
                    <a:extLst>
                      <a:ext uri="{FF2B5EF4-FFF2-40B4-BE49-F238E27FC236}">
                        <a16:creationId xmlns:a16="http://schemas.microsoft.com/office/drawing/2014/main" id="{D917804A-4612-BF1C-0142-452D0E10321F}"/>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4" name="Rektangel 2393">
                    <a:extLst>
                      <a:ext uri="{FF2B5EF4-FFF2-40B4-BE49-F238E27FC236}">
                        <a16:creationId xmlns:a16="http://schemas.microsoft.com/office/drawing/2014/main" id="{0ADE1D24-1284-2B29-8841-18AEF0F48E3E}"/>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5" name="Rektangel 2394">
                    <a:extLst>
                      <a:ext uri="{FF2B5EF4-FFF2-40B4-BE49-F238E27FC236}">
                        <a16:creationId xmlns:a16="http://schemas.microsoft.com/office/drawing/2014/main" id="{A7AD1200-EB19-564E-F2E5-D5A0457B79FD}"/>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6" name="Rektangel 2395">
                    <a:extLst>
                      <a:ext uri="{FF2B5EF4-FFF2-40B4-BE49-F238E27FC236}">
                        <a16:creationId xmlns:a16="http://schemas.microsoft.com/office/drawing/2014/main" id="{A804CB60-9DAE-8F05-702B-D72C56CBA6D9}"/>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7" name="Rektangel 2396">
                    <a:extLst>
                      <a:ext uri="{FF2B5EF4-FFF2-40B4-BE49-F238E27FC236}">
                        <a16:creationId xmlns:a16="http://schemas.microsoft.com/office/drawing/2014/main" id="{AD2E6D4A-1F5F-E42C-8399-6B72729EB5AF}"/>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8" name="Rektangel 2397">
                    <a:extLst>
                      <a:ext uri="{FF2B5EF4-FFF2-40B4-BE49-F238E27FC236}">
                        <a16:creationId xmlns:a16="http://schemas.microsoft.com/office/drawing/2014/main" id="{E41B1335-3124-EA39-23B9-FCC45EB1BFF8}"/>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9" name="Rektangel 2398">
                    <a:extLst>
                      <a:ext uri="{FF2B5EF4-FFF2-40B4-BE49-F238E27FC236}">
                        <a16:creationId xmlns:a16="http://schemas.microsoft.com/office/drawing/2014/main" id="{3F4F07E9-0BEB-077B-0CE2-8F11C9F2D2E6}"/>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0" name="Rektangel 2399">
                    <a:extLst>
                      <a:ext uri="{FF2B5EF4-FFF2-40B4-BE49-F238E27FC236}">
                        <a16:creationId xmlns:a16="http://schemas.microsoft.com/office/drawing/2014/main" id="{2C490288-D030-5857-5C41-9D1BB778753E}"/>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1" name="Rektangel 2400">
                    <a:extLst>
                      <a:ext uri="{FF2B5EF4-FFF2-40B4-BE49-F238E27FC236}">
                        <a16:creationId xmlns:a16="http://schemas.microsoft.com/office/drawing/2014/main" id="{A0D7B19D-CD36-FC47-33B4-8DC7D2D7EA71}"/>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2" name="Rektangel 2401">
                    <a:extLst>
                      <a:ext uri="{FF2B5EF4-FFF2-40B4-BE49-F238E27FC236}">
                        <a16:creationId xmlns:a16="http://schemas.microsoft.com/office/drawing/2014/main" id="{C4B15890-56FD-48AB-F55A-BC6A59A66032}"/>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91" name="Rektangel 2390">
                  <a:extLst>
                    <a:ext uri="{FF2B5EF4-FFF2-40B4-BE49-F238E27FC236}">
                      <a16:creationId xmlns:a16="http://schemas.microsoft.com/office/drawing/2014/main" id="{9C532A6A-5963-5F6A-45D9-41F73A236BE8}"/>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6" name="Gruppe 1815">
                <a:extLst>
                  <a:ext uri="{FF2B5EF4-FFF2-40B4-BE49-F238E27FC236}">
                    <a16:creationId xmlns:a16="http://schemas.microsoft.com/office/drawing/2014/main" id="{7CC93FC2-E26C-6927-392E-00597DC97B3B}"/>
                  </a:ext>
                </a:extLst>
              </p:cNvPr>
              <p:cNvGrpSpPr/>
              <p:nvPr/>
            </p:nvGrpSpPr>
            <p:grpSpPr>
              <a:xfrm>
                <a:off x="3386295" y="1062122"/>
                <a:ext cx="444157" cy="5190614"/>
                <a:chOff x="5753799" y="1204530"/>
                <a:chExt cx="444157" cy="5190614"/>
              </a:xfrm>
            </p:grpSpPr>
            <p:grpSp>
              <p:nvGrpSpPr>
                <p:cNvPr id="2377" name="Gruppe 2376">
                  <a:extLst>
                    <a:ext uri="{FF2B5EF4-FFF2-40B4-BE49-F238E27FC236}">
                      <a16:creationId xmlns:a16="http://schemas.microsoft.com/office/drawing/2014/main" id="{3AEC2765-ABF7-45A8-F4DB-5AB2B099102A}"/>
                    </a:ext>
                  </a:extLst>
                </p:cNvPr>
                <p:cNvGrpSpPr/>
                <p:nvPr/>
              </p:nvGrpSpPr>
              <p:grpSpPr>
                <a:xfrm>
                  <a:off x="5753799" y="1204530"/>
                  <a:ext cx="442069" cy="4756379"/>
                  <a:chOff x="3817279" y="1064461"/>
                  <a:chExt cx="442069" cy="4756379"/>
                </a:xfrm>
              </p:grpSpPr>
              <p:sp>
                <p:nvSpPr>
                  <p:cNvPr id="2379" name="Rektangel 2378">
                    <a:extLst>
                      <a:ext uri="{FF2B5EF4-FFF2-40B4-BE49-F238E27FC236}">
                        <a16:creationId xmlns:a16="http://schemas.microsoft.com/office/drawing/2014/main" id="{793B314A-9BAD-61C2-9793-0D1F928561DC}"/>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0" name="Rektangel 2379">
                    <a:extLst>
                      <a:ext uri="{FF2B5EF4-FFF2-40B4-BE49-F238E27FC236}">
                        <a16:creationId xmlns:a16="http://schemas.microsoft.com/office/drawing/2014/main" id="{24D78BCD-865D-A3D0-AD79-C0E521EF0EC2}"/>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1" name="Rektangel 2380">
                    <a:extLst>
                      <a:ext uri="{FF2B5EF4-FFF2-40B4-BE49-F238E27FC236}">
                        <a16:creationId xmlns:a16="http://schemas.microsoft.com/office/drawing/2014/main" id="{122F2FE8-9025-07BA-9E19-42D12F501E64}"/>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2" name="Rektangel 2381">
                    <a:extLst>
                      <a:ext uri="{FF2B5EF4-FFF2-40B4-BE49-F238E27FC236}">
                        <a16:creationId xmlns:a16="http://schemas.microsoft.com/office/drawing/2014/main" id="{9CE4A39A-944F-406D-E584-D57495516C0A}"/>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3" name="Rektangel 2382">
                    <a:extLst>
                      <a:ext uri="{FF2B5EF4-FFF2-40B4-BE49-F238E27FC236}">
                        <a16:creationId xmlns:a16="http://schemas.microsoft.com/office/drawing/2014/main" id="{ACABEF89-2881-9995-F3C3-67EA506C987B}"/>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4" name="Rektangel 2383">
                    <a:extLst>
                      <a:ext uri="{FF2B5EF4-FFF2-40B4-BE49-F238E27FC236}">
                        <a16:creationId xmlns:a16="http://schemas.microsoft.com/office/drawing/2014/main" id="{F9306699-54C6-9D8E-9902-A9C7771E4CAC}"/>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5" name="Rektangel 2384">
                    <a:extLst>
                      <a:ext uri="{FF2B5EF4-FFF2-40B4-BE49-F238E27FC236}">
                        <a16:creationId xmlns:a16="http://schemas.microsoft.com/office/drawing/2014/main" id="{B140EC5B-5221-3E41-D5CA-BE46EB6879F6}"/>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6" name="Rektangel 2385">
                    <a:extLst>
                      <a:ext uri="{FF2B5EF4-FFF2-40B4-BE49-F238E27FC236}">
                        <a16:creationId xmlns:a16="http://schemas.microsoft.com/office/drawing/2014/main" id="{85459761-848D-73C9-DBAA-E8FC35A52AD1}"/>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7" name="Rektangel 2386">
                    <a:extLst>
                      <a:ext uri="{FF2B5EF4-FFF2-40B4-BE49-F238E27FC236}">
                        <a16:creationId xmlns:a16="http://schemas.microsoft.com/office/drawing/2014/main" id="{EBA5C9AB-0CAE-357E-DB39-77709CC6C0FD}"/>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8" name="Rektangel 2387">
                    <a:extLst>
                      <a:ext uri="{FF2B5EF4-FFF2-40B4-BE49-F238E27FC236}">
                        <a16:creationId xmlns:a16="http://schemas.microsoft.com/office/drawing/2014/main" id="{EE252760-652F-2799-81C8-F0523022D4CF}"/>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9" name="Rektangel 2388">
                    <a:extLst>
                      <a:ext uri="{FF2B5EF4-FFF2-40B4-BE49-F238E27FC236}">
                        <a16:creationId xmlns:a16="http://schemas.microsoft.com/office/drawing/2014/main" id="{3DCECB1F-C592-8178-5EB0-5BD4219D74F4}"/>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78" name="Rektangel 2377">
                  <a:extLst>
                    <a:ext uri="{FF2B5EF4-FFF2-40B4-BE49-F238E27FC236}">
                      <a16:creationId xmlns:a16="http://schemas.microsoft.com/office/drawing/2014/main" id="{85575099-5211-6652-3D85-4FCD7CD8B04C}"/>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7" name="Gruppe 1816">
                <a:extLst>
                  <a:ext uri="{FF2B5EF4-FFF2-40B4-BE49-F238E27FC236}">
                    <a16:creationId xmlns:a16="http://schemas.microsoft.com/office/drawing/2014/main" id="{4F7391DF-86DA-B253-963B-2CF8B4668FA0}"/>
                  </a:ext>
                </a:extLst>
              </p:cNvPr>
              <p:cNvGrpSpPr/>
              <p:nvPr/>
            </p:nvGrpSpPr>
            <p:grpSpPr>
              <a:xfrm>
                <a:off x="2949135" y="1063521"/>
                <a:ext cx="444157" cy="5190614"/>
                <a:chOff x="5753799" y="1204530"/>
                <a:chExt cx="444157" cy="5190614"/>
              </a:xfrm>
            </p:grpSpPr>
            <p:grpSp>
              <p:nvGrpSpPr>
                <p:cNvPr id="2364" name="Gruppe 2363">
                  <a:extLst>
                    <a:ext uri="{FF2B5EF4-FFF2-40B4-BE49-F238E27FC236}">
                      <a16:creationId xmlns:a16="http://schemas.microsoft.com/office/drawing/2014/main" id="{402C9992-6C80-8F37-B57F-D99F2FF7BD3F}"/>
                    </a:ext>
                  </a:extLst>
                </p:cNvPr>
                <p:cNvGrpSpPr/>
                <p:nvPr/>
              </p:nvGrpSpPr>
              <p:grpSpPr>
                <a:xfrm>
                  <a:off x="5753799" y="1204530"/>
                  <a:ext cx="442069" cy="4756379"/>
                  <a:chOff x="3817279" y="1064461"/>
                  <a:chExt cx="442069" cy="4756379"/>
                </a:xfrm>
              </p:grpSpPr>
              <p:sp>
                <p:nvSpPr>
                  <p:cNvPr id="2366" name="Rektangel 2365">
                    <a:extLst>
                      <a:ext uri="{FF2B5EF4-FFF2-40B4-BE49-F238E27FC236}">
                        <a16:creationId xmlns:a16="http://schemas.microsoft.com/office/drawing/2014/main" id="{A5CF19E0-930C-51F3-EDDC-CFD478B77B5E}"/>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7" name="Rektangel 2366">
                    <a:extLst>
                      <a:ext uri="{FF2B5EF4-FFF2-40B4-BE49-F238E27FC236}">
                        <a16:creationId xmlns:a16="http://schemas.microsoft.com/office/drawing/2014/main" id="{8206B020-D12C-F51F-088F-81A0E2D80017}"/>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8" name="Rektangel 2367">
                    <a:extLst>
                      <a:ext uri="{FF2B5EF4-FFF2-40B4-BE49-F238E27FC236}">
                        <a16:creationId xmlns:a16="http://schemas.microsoft.com/office/drawing/2014/main" id="{8E9A909B-519D-D09E-37AA-8ED1D66C6AFC}"/>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9" name="Rektangel 2368">
                    <a:extLst>
                      <a:ext uri="{FF2B5EF4-FFF2-40B4-BE49-F238E27FC236}">
                        <a16:creationId xmlns:a16="http://schemas.microsoft.com/office/drawing/2014/main" id="{218D12A1-E9A9-2B77-44F0-B1EDC002FC86}"/>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0" name="Rektangel 2369">
                    <a:extLst>
                      <a:ext uri="{FF2B5EF4-FFF2-40B4-BE49-F238E27FC236}">
                        <a16:creationId xmlns:a16="http://schemas.microsoft.com/office/drawing/2014/main" id="{3BA23DE7-930C-554C-C3B9-3BC5AD8AEFB5}"/>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1" name="Rektangel 2370">
                    <a:extLst>
                      <a:ext uri="{FF2B5EF4-FFF2-40B4-BE49-F238E27FC236}">
                        <a16:creationId xmlns:a16="http://schemas.microsoft.com/office/drawing/2014/main" id="{BF3E2084-188B-A138-80B2-D73025F83971}"/>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2" name="Rektangel 2371">
                    <a:extLst>
                      <a:ext uri="{FF2B5EF4-FFF2-40B4-BE49-F238E27FC236}">
                        <a16:creationId xmlns:a16="http://schemas.microsoft.com/office/drawing/2014/main" id="{E9331A13-B4AF-1468-31C4-C0A34D0BA56E}"/>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3" name="Rektangel 2372">
                    <a:extLst>
                      <a:ext uri="{FF2B5EF4-FFF2-40B4-BE49-F238E27FC236}">
                        <a16:creationId xmlns:a16="http://schemas.microsoft.com/office/drawing/2014/main" id="{6A1C61AB-CF04-AC76-4C68-E7F2A0599F00}"/>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4" name="Rektangel 2373">
                    <a:extLst>
                      <a:ext uri="{FF2B5EF4-FFF2-40B4-BE49-F238E27FC236}">
                        <a16:creationId xmlns:a16="http://schemas.microsoft.com/office/drawing/2014/main" id="{F8E3937F-3427-C2DC-F805-8A6A384D57BE}"/>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5" name="Rektangel 2374">
                    <a:extLst>
                      <a:ext uri="{FF2B5EF4-FFF2-40B4-BE49-F238E27FC236}">
                        <a16:creationId xmlns:a16="http://schemas.microsoft.com/office/drawing/2014/main" id="{83283359-4A77-DE0F-BB14-857613E350DD}"/>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6" name="Rektangel 2375">
                    <a:extLst>
                      <a:ext uri="{FF2B5EF4-FFF2-40B4-BE49-F238E27FC236}">
                        <a16:creationId xmlns:a16="http://schemas.microsoft.com/office/drawing/2014/main" id="{393FFD0A-4D03-2C0D-5D4F-5F735E58EDA9}"/>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65" name="Rektangel 2364">
                  <a:extLst>
                    <a:ext uri="{FF2B5EF4-FFF2-40B4-BE49-F238E27FC236}">
                      <a16:creationId xmlns:a16="http://schemas.microsoft.com/office/drawing/2014/main" id="{E7E40604-C5A0-A991-0D25-C9428FEB81E0}"/>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8" name="Gruppe 1817">
                <a:extLst>
                  <a:ext uri="{FF2B5EF4-FFF2-40B4-BE49-F238E27FC236}">
                    <a16:creationId xmlns:a16="http://schemas.microsoft.com/office/drawing/2014/main" id="{A08E5A56-5F96-087B-4400-0C93EC645202}"/>
                  </a:ext>
                </a:extLst>
              </p:cNvPr>
              <p:cNvGrpSpPr/>
              <p:nvPr/>
            </p:nvGrpSpPr>
            <p:grpSpPr>
              <a:xfrm>
                <a:off x="2514229" y="1065829"/>
                <a:ext cx="444157" cy="5190614"/>
                <a:chOff x="5753799" y="1204530"/>
                <a:chExt cx="444157" cy="5190614"/>
              </a:xfrm>
            </p:grpSpPr>
            <p:grpSp>
              <p:nvGrpSpPr>
                <p:cNvPr id="2351" name="Gruppe 2350">
                  <a:extLst>
                    <a:ext uri="{FF2B5EF4-FFF2-40B4-BE49-F238E27FC236}">
                      <a16:creationId xmlns:a16="http://schemas.microsoft.com/office/drawing/2014/main" id="{B5D71509-6F04-D64A-19D9-11F6204564A7}"/>
                    </a:ext>
                  </a:extLst>
                </p:cNvPr>
                <p:cNvGrpSpPr/>
                <p:nvPr/>
              </p:nvGrpSpPr>
              <p:grpSpPr>
                <a:xfrm>
                  <a:off x="5753799" y="1204530"/>
                  <a:ext cx="442069" cy="4756379"/>
                  <a:chOff x="3817279" y="1064461"/>
                  <a:chExt cx="442069" cy="4756379"/>
                </a:xfrm>
              </p:grpSpPr>
              <p:sp>
                <p:nvSpPr>
                  <p:cNvPr id="2353" name="Rektangel 2352">
                    <a:extLst>
                      <a:ext uri="{FF2B5EF4-FFF2-40B4-BE49-F238E27FC236}">
                        <a16:creationId xmlns:a16="http://schemas.microsoft.com/office/drawing/2014/main" id="{6DBF812E-1268-608A-2540-C3A1499ABAB8}"/>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4" name="Rektangel 2353">
                    <a:extLst>
                      <a:ext uri="{FF2B5EF4-FFF2-40B4-BE49-F238E27FC236}">
                        <a16:creationId xmlns:a16="http://schemas.microsoft.com/office/drawing/2014/main" id="{8E991A81-F45B-1A43-2C59-4BF71E0A99D9}"/>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dirty="0"/>
                  </a:p>
                </p:txBody>
              </p:sp>
              <p:sp>
                <p:nvSpPr>
                  <p:cNvPr id="2355" name="Rektangel 2354">
                    <a:extLst>
                      <a:ext uri="{FF2B5EF4-FFF2-40B4-BE49-F238E27FC236}">
                        <a16:creationId xmlns:a16="http://schemas.microsoft.com/office/drawing/2014/main" id="{6B29AF3C-F212-8DD6-536E-F0D233E9B3DD}"/>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6" name="Rektangel 2355">
                    <a:extLst>
                      <a:ext uri="{FF2B5EF4-FFF2-40B4-BE49-F238E27FC236}">
                        <a16:creationId xmlns:a16="http://schemas.microsoft.com/office/drawing/2014/main" id="{8F2FE120-2FB8-9DDA-6854-5BC59A5FE015}"/>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7" name="Rektangel 2356">
                    <a:extLst>
                      <a:ext uri="{FF2B5EF4-FFF2-40B4-BE49-F238E27FC236}">
                        <a16:creationId xmlns:a16="http://schemas.microsoft.com/office/drawing/2014/main" id="{8C6F4284-DC59-3150-6C45-0B2A49D98E11}"/>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8" name="Rektangel 2357">
                    <a:extLst>
                      <a:ext uri="{FF2B5EF4-FFF2-40B4-BE49-F238E27FC236}">
                        <a16:creationId xmlns:a16="http://schemas.microsoft.com/office/drawing/2014/main" id="{5C21452A-6A96-914B-6DE0-840FC426404A}"/>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9" name="Rektangel 2358">
                    <a:extLst>
                      <a:ext uri="{FF2B5EF4-FFF2-40B4-BE49-F238E27FC236}">
                        <a16:creationId xmlns:a16="http://schemas.microsoft.com/office/drawing/2014/main" id="{5824682C-8284-09BB-3C40-C07E429B1A8F}"/>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0" name="Rektangel 2359">
                    <a:extLst>
                      <a:ext uri="{FF2B5EF4-FFF2-40B4-BE49-F238E27FC236}">
                        <a16:creationId xmlns:a16="http://schemas.microsoft.com/office/drawing/2014/main" id="{135116B1-3E22-773A-A245-5BD565CC8BF8}"/>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1" name="Rektangel 2360">
                    <a:extLst>
                      <a:ext uri="{FF2B5EF4-FFF2-40B4-BE49-F238E27FC236}">
                        <a16:creationId xmlns:a16="http://schemas.microsoft.com/office/drawing/2014/main" id="{C6CB243F-2C5A-9C5B-7C83-7FF814257A5F}"/>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2" name="Rektangel 2361">
                    <a:extLst>
                      <a:ext uri="{FF2B5EF4-FFF2-40B4-BE49-F238E27FC236}">
                        <a16:creationId xmlns:a16="http://schemas.microsoft.com/office/drawing/2014/main" id="{80D33762-7632-5930-3D9E-D008BDA810A6}"/>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3" name="Rektangel 2362">
                    <a:extLst>
                      <a:ext uri="{FF2B5EF4-FFF2-40B4-BE49-F238E27FC236}">
                        <a16:creationId xmlns:a16="http://schemas.microsoft.com/office/drawing/2014/main" id="{A6349166-3505-FA17-1510-45C0F37694EB}"/>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52" name="Rektangel 2351">
                  <a:extLst>
                    <a:ext uri="{FF2B5EF4-FFF2-40B4-BE49-F238E27FC236}">
                      <a16:creationId xmlns:a16="http://schemas.microsoft.com/office/drawing/2014/main" id="{D6B809CD-9E36-27A8-0C6E-314CF2DCAE62}"/>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9" name="Gruppe 1818">
                <a:extLst>
                  <a:ext uri="{FF2B5EF4-FFF2-40B4-BE49-F238E27FC236}">
                    <a16:creationId xmlns:a16="http://schemas.microsoft.com/office/drawing/2014/main" id="{3CB1B9D2-2C1C-3F92-C185-E97B4BC25237}"/>
                  </a:ext>
                </a:extLst>
              </p:cNvPr>
              <p:cNvGrpSpPr/>
              <p:nvPr/>
            </p:nvGrpSpPr>
            <p:grpSpPr>
              <a:xfrm>
                <a:off x="2075940" y="1067864"/>
                <a:ext cx="444157" cy="5190614"/>
                <a:chOff x="5753799" y="1204530"/>
                <a:chExt cx="444157" cy="5190614"/>
              </a:xfrm>
            </p:grpSpPr>
            <p:grpSp>
              <p:nvGrpSpPr>
                <p:cNvPr id="2338" name="Gruppe 2337">
                  <a:extLst>
                    <a:ext uri="{FF2B5EF4-FFF2-40B4-BE49-F238E27FC236}">
                      <a16:creationId xmlns:a16="http://schemas.microsoft.com/office/drawing/2014/main" id="{213F61D9-BADA-E31A-543C-E0F039FE5B1B}"/>
                    </a:ext>
                  </a:extLst>
                </p:cNvPr>
                <p:cNvGrpSpPr/>
                <p:nvPr/>
              </p:nvGrpSpPr>
              <p:grpSpPr>
                <a:xfrm>
                  <a:off x="5753799" y="1204530"/>
                  <a:ext cx="442069" cy="4756379"/>
                  <a:chOff x="3817279" y="1064461"/>
                  <a:chExt cx="442069" cy="4756379"/>
                </a:xfrm>
              </p:grpSpPr>
              <p:sp>
                <p:nvSpPr>
                  <p:cNvPr id="2340" name="Rektangel 2339">
                    <a:extLst>
                      <a:ext uri="{FF2B5EF4-FFF2-40B4-BE49-F238E27FC236}">
                        <a16:creationId xmlns:a16="http://schemas.microsoft.com/office/drawing/2014/main" id="{7F49C4FA-D301-0C19-51AE-FD89435C2C69}"/>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1" name="Rektangel 2340">
                    <a:extLst>
                      <a:ext uri="{FF2B5EF4-FFF2-40B4-BE49-F238E27FC236}">
                        <a16:creationId xmlns:a16="http://schemas.microsoft.com/office/drawing/2014/main" id="{8816746E-53F0-5A43-965C-FECDA2C909ED}"/>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2" name="Rektangel 2341">
                    <a:extLst>
                      <a:ext uri="{FF2B5EF4-FFF2-40B4-BE49-F238E27FC236}">
                        <a16:creationId xmlns:a16="http://schemas.microsoft.com/office/drawing/2014/main" id="{C27E1C32-C614-D688-7964-A3794F9D808D}"/>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3" name="Rektangel 2342">
                    <a:extLst>
                      <a:ext uri="{FF2B5EF4-FFF2-40B4-BE49-F238E27FC236}">
                        <a16:creationId xmlns:a16="http://schemas.microsoft.com/office/drawing/2014/main" id="{08A05FD5-92FA-FAB0-18C3-3B97B1AF4C43}"/>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4" name="Rektangel 2343">
                    <a:extLst>
                      <a:ext uri="{FF2B5EF4-FFF2-40B4-BE49-F238E27FC236}">
                        <a16:creationId xmlns:a16="http://schemas.microsoft.com/office/drawing/2014/main" id="{94815480-083E-30D1-5DCA-FFA35436FF2D}"/>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5" name="Rektangel 2344">
                    <a:extLst>
                      <a:ext uri="{FF2B5EF4-FFF2-40B4-BE49-F238E27FC236}">
                        <a16:creationId xmlns:a16="http://schemas.microsoft.com/office/drawing/2014/main" id="{F4F39363-37DE-796B-D41B-7475B0943BE0}"/>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6" name="Rektangel 2345">
                    <a:extLst>
                      <a:ext uri="{FF2B5EF4-FFF2-40B4-BE49-F238E27FC236}">
                        <a16:creationId xmlns:a16="http://schemas.microsoft.com/office/drawing/2014/main" id="{CE0825FB-14E0-08B5-5D0A-9704C862E226}"/>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7" name="Rektangel 2346">
                    <a:extLst>
                      <a:ext uri="{FF2B5EF4-FFF2-40B4-BE49-F238E27FC236}">
                        <a16:creationId xmlns:a16="http://schemas.microsoft.com/office/drawing/2014/main" id="{4048B905-4461-5B11-C66E-117C3C522FDD}"/>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8" name="Rektangel 2347">
                    <a:extLst>
                      <a:ext uri="{FF2B5EF4-FFF2-40B4-BE49-F238E27FC236}">
                        <a16:creationId xmlns:a16="http://schemas.microsoft.com/office/drawing/2014/main" id="{28BC55D5-4BFE-899B-FAAD-866922337527}"/>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9" name="Rektangel 2348">
                    <a:extLst>
                      <a:ext uri="{FF2B5EF4-FFF2-40B4-BE49-F238E27FC236}">
                        <a16:creationId xmlns:a16="http://schemas.microsoft.com/office/drawing/2014/main" id="{D2B0AB5D-439B-78E5-3AFF-1F73C754E0F8}"/>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0" name="Rektangel 2349">
                    <a:extLst>
                      <a:ext uri="{FF2B5EF4-FFF2-40B4-BE49-F238E27FC236}">
                        <a16:creationId xmlns:a16="http://schemas.microsoft.com/office/drawing/2014/main" id="{063A16A6-4E5D-7EBA-5AD5-A7D7931037B1}"/>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39" name="Rektangel 2338">
                  <a:extLst>
                    <a:ext uri="{FF2B5EF4-FFF2-40B4-BE49-F238E27FC236}">
                      <a16:creationId xmlns:a16="http://schemas.microsoft.com/office/drawing/2014/main" id="{AB809542-CF3B-0915-C376-3354499CB7A2}"/>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0" name="Gruppe 1819">
                <a:extLst>
                  <a:ext uri="{FF2B5EF4-FFF2-40B4-BE49-F238E27FC236}">
                    <a16:creationId xmlns:a16="http://schemas.microsoft.com/office/drawing/2014/main" id="{02D17DB4-DF4C-A916-BE29-090280D3E309}"/>
                  </a:ext>
                </a:extLst>
              </p:cNvPr>
              <p:cNvGrpSpPr/>
              <p:nvPr/>
            </p:nvGrpSpPr>
            <p:grpSpPr>
              <a:xfrm>
                <a:off x="1644775" y="1068629"/>
                <a:ext cx="444157" cy="5190614"/>
                <a:chOff x="5753799" y="1204530"/>
                <a:chExt cx="444157" cy="5190614"/>
              </a:xfrm>
            </p:grpSpPr>
            <p:grpSp>
              <p:nvGrpSpPr>
                <p:cNvPr id="2325" name="Gruppe 2324">
                  <a:extLst>
                    <a:ext uri="{FF2B5EF4-FFF2-40B4-BE49-F238E27FC236}">
                      <a16:creationId xmlns:a16="http://schemas.microsoft.com/office/drawing/2014/main" id="{ED25AAC9-B284-7F94-C145-96809A865AC6}"/>
                    </a:ext>
                  </a:extLst>
                </p:cNvPr>
                <p:cNvGrpSpPr/>
                <p:nvPr/>
              </p:nvGrpSpPr>
              <p:grpSpPr>
                <a:xfrm>
                  <a:off x="5753799" y="1204530"/>
                  <a:ext cx="442069" cy="4756379"/>
                  <a:chOff x="3817279" y="1064461"/>
                  <a:chExt cx="442069" cy="4756379"/>
                </a:xfrm>
              </p:grpSpPr>
              <p:sp>
                <p:nvSpPr>
                  <p:cNvPr id="2327" name="Rektangel 2326">
                    <a:extLst>
                      <a:ext uri="{FF2B5EF4-FFF2-40B4-BE49-F238E27FC236}">
                        <a16:creationId xmlns:a16="http://schemas.microsoft.com/office/drawing/2014/main" id="{C6345B66-F033-94B3-92AD-0F8688382AC3}"/>
                      </a:ext>
                    </a:extLst>
                  </p:cNvPr>
                  <p:cNvSpPr>
                    <a:spLocks noChangeAspect="1"/>
                  </p:cNvSpPr>
                  <p:nvPr/>
                </p:nvSpPr>
                <p:spPr>
                  <a:xfrm>
                    <a:off x="3818406" y="149701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8" name="Rektangel 2327">
                    <a:extLst>
                      <a:ext uri="{FF2B5EF4-FFF2-40B4-BE49-F238E27FC236}">
                        <a16:creationId xmlns:a16="http://schemas.microsoft.com/office/drawing/2014/main" id="{385D33D7-B0F8-1BA8-3921-8C2317D4B966}"/>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9" name="Rektangel 2328">
                    <a:extLst>
                      <a:ext uri="{FF2B5EF4-FFF2-40B4-BE49-F238E27FC236}">
                        <a16:creationId xmlns:a16="http://schemas.microsoft.com/office/drawing/2014/main" id="{571548AA-9C84-F4F0-2E80-5C1142B525F0}"/>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0" name="Rektangel 2329">
                    <a:extLst>
                      <a:ext uri="{FF2B5EF4-FFF2-40B4-BE49-F238E27FC236}">
                        <a16:creationId xmlns:a16="http://schemas.microsoft.com/office/drawing/2014/main" id="{138CB163-5815-B97D-7BA3-B7B231372C56}"/>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1" name="Rektangel 2330">
                    <a:extLst>
                      <a:ext uri="{FF2B5EF4-FFF2-40B4-BE49-F238E27FC236}">
                        <a16:creationId xmlns:a16="http://schemas.microsoft.com/office/drawing/2014/main" id="{19620661-EF06-81D4-3F6E-8307F37A0944}"/>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2" name="Rektangel 2331">
                    <a:extLst>
                      <a:ext uri="{FF2B5EF4-FFF2-40B4-BE49-F238E27FC236}">
                        <a16:creationId xmlns:a16="http://schemas.microsoft.com/office/drawing/2014/main" id="{A2FBA28D-0C38-440C-74FA-BE29BF574CC3}"/>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3" name="Rektangel 2332">
                    <a:extLst>
                      <a:ext uri="{FF2B5EF4-FFF2-40B4-BE49-F238E27FC236}">
                        <a16:creationId xmlns:a16="http://schemas.microsoft.com/office/drawing/2014/main" id="{F3953525-0C1F-FC5E-C302-4CF1EA6BAF74}"/>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4" name="Rektangel 2333">
                    <a:extLst>
                      <a:ext uri="{FF2B5EF4-FFF2-40B4-BE49-F238E27FC236}">
                        <a16:creationId xmlns:a16="http://schemas.microsoft.com/office/drawing/2014/main" id="{2A6311BC-7118-5594-1476-D93C8BADC029}"/>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5" name="Rektangel 2334">
                    <a:extLst>
                      <a:ext uri="{FF2B5EF4-FFF2-40B4-BE49-F238E27FC236}">
                        <a16:creationId xmlns:a16="http://schemas.microsoft.com/office/drawing/2014/main" id="{0EA731BF-2AE0-7BF8-9050-A1171A932DA0}"/>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6" name="Rektangel 2335">
                    <a:extLst>
                      <a:ext uri="{FF2B5EF4-FFF2-40B4-BE49-F238E27FC236}">
                        <a16:creationId xmlns:a16="http://schemas.microsoft.com/office/drawing/2014/main" id="{F75BF678-4CDA-BC99-FAD6-EECDD35B886E}"/>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7" name="Rektangel 2336">
                    <a:extLst>
                      <a:ext uri="{FF2B5EF4-FFF2-40B4-BE49-F238E27FC236}">
                        <a16:creationId xmlns:a16="http://schemas.microsoft.com/office/drawing/2014/main" id="{1891EF46-A4EC-DE5A-ACF2-741EC0BD9FA7}"/>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26" name="Rektangel 2325">
                  <a:extLst>
                    <a:ext uri="{FF2B5EF4-FFF2-40B4-BE49-F238E27FC236}">
                      <a16:creationId xmlns:a16="http://schemas.microsoft.com/office/drawing/2014/main" id="{825FE177-FEFF-300E-71C9-1E99CFE09ABE}"/>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1" name="Gruppe 1820">
                <a:extLst>
                  <a:ext uri="{FF2B5EF4-FFF2-40B4-BE49-F238E27FC236}">
                    <a16:creationId xmlns:a16="http://schemas.microsoft.com/office/drawing/2014/main" id="{E50F8CB4-18EA-D69F-1412-1817AF67383A}"/>
                  </a:ext>
                </a:extLst>
              </p:cNvPr>
              <p:cNvGrpSpPr/>
              <p:nvPr/>
            </p:nvGrpSpPr>
            <p:grpSpPr>
              <a:xfrm>
                <a:off x="1212845" y="1068629"/>
                <a:ext cx="444157" cy="5190614"/>
                <a:chOff x="5753799" y="1204530"/>
                <a:chExt cx="444157" cy="5190614"/>
              </a:xfrm>
            </p:grpSpPr>
            <p:grpSp>
              <p:nvGrpSpPr>
                <p:cNvPr id="2312" name="Gruppe 2311">
                  <a:extLst>
                    <a:ext uri="{FF2B5EF4-FFF2-40B4-BE49-F238E27FC236}">
                      <a16:creationId xmlns:a16="http://schemas.microsoft.com/office/drawing/2014/main" id="{3D4CD31F-E973-64BC-9694-B1815A4F0D15}"/>
                    </a:ext>
                  </a:extLst>
                </p:cNvPr>
                <p:cNvGrpSpPr/>
                <p:nvPr/>
              </p:nvGrpSpPr>
              <p:grpSpPr>
                <a:xfrm>
                  <a:off x="5753799" y="1204530"/>
                  <a:ext cx="442069" cy="4756379"/>
                  <a:chOff x="3817279" y="1064461"/>
                  <a:chExt cx="442069" cy="4756379"/>
                </a:xfrm>
              </p:grpSpPr>
              <p:sp>
                <p:nvSpPr>
                  <p:cNvPr id="2314" name="Rektangel 2313">
                    <a:extLst>
                      <a:ext uri="{FF2B5EF4-FFF2-40B4-BE49-F238E27FC236}">
                        <a16:creationId xmlns:a16="http://schemas.microsoft.com/office/drawing/2014/main" id="{B3A7CC97-8DD8-7A8A-9162-63FC8055FD1E}"/>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5" name="Rektangel 2314">
                    <a:extLst>
                      <a:ext uri="{FF2B5EF4-FFF2-40B4-BE49-F238E27FC236}">
                        <a16:creationId xmlns:a16="http://schemas.microsoft.com/office/drawing/2014/main" id="{421D13D9-A385-D37C-F23F-88A203D08726}"/>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6" name="Rektangel 2315">
                    <a:extLst>
                      <a:ext uri="{FF2B5EF4-FFF2-40B4-BE49-F238E27FC236}">
                        <a16:creationId xmlns:a16="http://schemas.microsoft.com/office/drawing/2014/main" id="{D835101B-1C8C-1C3F-C799-E028FADCA892}"/>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7" name="Rektangel 2316">
                    <a:extLst>
                      <a:ext uri="{FF2B5EF4-FFF2-40B4-BE49-F238E27FC236}">
                        <a16:creationId xmlns:a16="http://schemas.microsoft.com/office/drawing/2014/main" id="{47FE6572-4D06-667C-C07F-B5669466DF84}"/>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8" name="Rektangel 2317">
                    <a:extLst>
                      <a:ext uri="{FF2B5EF4-FFF2-40B4-BE49-F238E27FC236}">
                        <a16:creationId xmlns:a16="http://schemas.microsoft.com/office/drawing/2014/main" id="{870F1F5D-5A3D-1F96-7A22-CA2CEAB039B7}"/>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9" name="Rektangel 2318">
                    <a:extLst>
                      <a:ext uri="{FF2B5EF4-FFF2-40B4-BE49-F238E27FC236}">
                        <a16:creationId xmlns:a16="http://schemas.microsoft.com/office/drawing/2014/main" id="{5B08F3C8-AB72-9C72-317D-B749F94A4F21}"/>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0" name="Rektangel 2319">
                    <a:extLst>
                      <a:ext uri="{FF2B5EF4-FFF2-40B4-BE49-F238E27FC236}">
                        <a16:creationId xmlns:a16="http://schemas.microsoft.com/office/drawing/2014/main" id="{F3149935-0ABE-12E6-4017-0150D88B940B}"/>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1" name="Rektangel 2320">
                    <a:extLst>
                      <a:ext uri="{FF2B5EF4-FFF2-40B4-BE49-F238E27FC236}">
                        <a16:creationId xmlns:a16="http://schemas.microsoft.com/office/drawing/2014/main" id="{F0DD6556-D772-B789-C849-4AB96B05D151}"/>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2" name="Rektangel 2321">
                    <a:extLst>
                      <a:ext uri="{FF2B5EF4-FFF2-40B4-BE49-F238E27FC236}">
                        <a16:creationId xmlns:a16="http://schemas.microsoft.com/office/drawing/2014/main" id="{0D82F51A-625C-00AF-F638-68723A2923DB}"/>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3" name="Rektangel 2322">
                    <a:extLst>
                      <a:ext uri="{FF2B5EF4-FFF2-40B4-BE49-F238E27FC236}">
                        <a16:creationId xmlns:a16="http://schemas.microsoft.com/office/drawing/2014/main" id="{BAA92BEC-2E5D-65DB-A8B3-3B4B7A525FC1}"/>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4" name="Rektangel 2323">
                    <a:extLst>
                      <a:ext uri="{FF2B5EF4-FFF2-40B4-BE49-F238E27FC236}">
                        <a16:creationId xmlns:a16="http://schemas.microsoft.com/office/drawing/2014/main" id="{9541F864-6DBB-C3E0-60AC-3E347348DD4A}"/>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13" name="Rektangel 2312">
                  <a:extLst>
                    <a:ext uri="{FF2B5EF4-FFF2-40B4-BE49-F238E27FC236}">
                      <a16:creationId xmlns:a16="http://schemas.microsoft.com/office/drawing/2014/main" id="{EBE0865A-E9E6-9CDA-3C47-56E61D920B7F}"/>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2" name="Gruppe 1821">
                <a:extLst>
                  <a:ext uri="{FF2B5EF4-FFF2-40B4-BE49-F238E27FC236}">
                    <a16:creationId xmlns:a16="http://schemas.microsoft.com/office/drawing/2014/main" id="{10CE28F8-0D70-230D-47CF-94E40A6C8563}"/>
                  </a:ext>
                </a:extLst>
              </p:cNvPr>
              <p:cNvGrpSpPr/>
              <p:nvPr/>
            </p:nvGrpSpPr>
            <p:grpSpPr>
              <a:xfrm>
                <a:off x="780951" y="1067864"/>
                <a:ext cx="444157" cy="5190614"/>
                <a:chOff x="5753799" y="1204530"/>
                <a:chExt cx="444157" cy="5190614"/>
              </a:xfrm>
            </p:grpSpPr>
            <p:grpSp>
              <p:nvGrpSpPr>
                <p:cNvPr id="2299" name="Gruppe 2298">
                  <a:extLst>
                    <a:ext uri="{FF2B5EF4-FFF2-40B4-BE49-F238E27FC236}">
                      <a16:creationId xmlns:a16="http://schemas.microsoft.com/office/drawing/2014/main" id="{0EA64465-C0D6-8C96-77B4-EED9BBEE6983}"/>
                    </a:ext>
                  </a:extLst>
                </p:cNvPr>
                <p:cNvGrpSpPr/>
                <p:nvPr/>
              </p:nvGrpSpPr>
              <p:grpSpPr>
                <a:xfrm>
                  <a:off x="5753799" y="1204530"/>
                  <a:ext cx="442069" cy="4756379"/>
                  <a:chOff x="3817279" y="1064461"/>
                  <a:chExt cx="442069" cy="4756379"/>
                </a:xfrm>
              </p:grpSpPr>
              <p:sp>
                <p:nvSpPr>
                  <p:cNvPr id="2301" name="Rektangel 2300">
                    <a:extLst>
                      <a:ext uri="{FF2B5EF4-FFF2-40B4-BE49-F238E27FC236}">
                        <a16:creationId xmlns:a16="http://schemas.microsoft.com/office/drawing/2014/main" id="{15A97912-9B57-6199-1495-BF492B20B0CF}"/>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2" name="Rektangel 2301">
                    <a:extLst>
                      <a:ext uri="{FF2B5EF4-FFF2-40B4-BE49-F238E27FC236}">
                        <a16:creationId xmlns:a16="http://schemas.microsoft.com/office/drawing/2014/main" id="{896D0E4A-C622-A66F-FA51-1D1A9F737CE5}"/>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3" name="Rektangel 2302">
                    <a:extLst>
                      <a:ext uri="{FF2B5EF4-FFF2-40B4-BE49-F238E27FC236}">
                        <a16:creationId xmlns:a16="http://schemas.microsoft.com/office/drawing/2014/main" id="{F859D646-32F1-31D8-2465-AE006ABAB88E}"/>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4" name="Rektangel 2303">
                    <a:extLst>
                      <a:ext uri="{FF2B5EF4-FFF2-40B4-BE49-F238E27FC236}">
                        <a16:creationId xmlns:a16="http://schemas.microsoft.com/office/drawing/2014/main" id="{8AF603A5-D04F-F944-9C3C-DB42FF3481F7}"/>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5" name="Rektangel 2304">
                    <a:extLst>
                      <a:ext uri="{FF2B5EF4-FFF2-40B4-BE49-F238E27FC236}">
                        <a16:creationId xmlns:a16="http://schemas.microsoft.com/office/drawing/2014/main" id="{12E8F687-42B6-65D8-B2F3-C0E9E0399724}"/>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6" name="Rektangel 2305">
                    <a:extLst>
                      <a:ext uri="{FF2B5EF4-FFF2-40B4-BE49-F238E27FC236}">
                        <a16:creationId xmlns:a16="http://schemas.microsoft.com/office/drawing/2014/main" id="{0B8DB180-A50C-F57C-556A-C71523E970E2}"/>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7" name="Rektangel 2306">
                    <a:extLst>
                      <a:ext uri="{FF2B5EF4-FFF2-40B4-BE49-F238E27FC236}">
                        <a16:creationId xmlns:a16="http://schemas.microsoft.com/office/drawing/2014/main" id="{D8E0A8C4-87B1-5D3A-D467-B15A546EBAD8}"/>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8" name="Rektangel 2307">
                    <a:extLst>
                      <a:ext uri="{FF2B5EF4-FFF2-40B4-BE49-F238E27FC236}">
                        <a16:creationId xmlns:a16="http://schemas.microsoft.com/office/drawing/2014/main" id="{7203B01E-F2DD-4565-E2E7-3E1CAD04B3F6}"/>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9" name="Rektangel 2308">
                    <a:extLst>
                      <a:ext uri="{FF2B5EF4-FFF2-40B4-BE49-F238E27FC236}">
                        <a16:creationId xmlns:a16="http://schemas.microsoft.com/office/drawing/2014/main" id="{3CBCE5E8-AF8E-876A-4251-07380E736805}"/>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0" name="Rektangel 2309">
                    <a:extLst>
                      <a:ext uri="{FF2B5EF4-FFF2-40B4-BE49-F238E27FC236}">
                        <a16:creationId xmlns:a16="http://schemas.microsoft.com/office/drawing/2014/main" id="{C78956B9-FA8A-7D75-9CBE-20B22B46A9FA}"/>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1" name="Rektangel 2310">
                    <a:extLst>
                      <a:ext uri="{FF2B5EF4-FFF2-40B4-BE49-F238E27FC236}">
                        <a16:creationId xmlns:a16="http://schemas.microsoft.com/office/drawing/2014/main" id="{83B1C6EB-184C-E059-CD44-FC897D811243}"/>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00" name="Rektangel 2299">
                  <a:extLst>
                    <a:ext uri="{FF2B5EF4-FFF2-40B4-BE49-F238E27FC236}">
                      <a16:creationId xmlns:a16="http://schemas.microsoft.com/office/drawing/2014/main" id="{A5C0ABD0-F51A-D2F6-96B7-577463BE6A45}"/>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3" name="Gruppe 1822">
                <a:extLst>
                  <a:ext uri="{FF2B5EF4-FFF2-40B4-BE49-F238E27FC236}">
                    <a16:creationId xmlns:a16="http://schemas.microsoft.com/office/drawing/2014/main" id="{16345ACB-2847-B6D5-46B2-1C6C4E6FB2B4}"/>
                  </a:ext>
                </a:extLst>
              </p:cNvPr>
              <p:cNvGrpSpPr/>
              <p:nvPr/>
            </p:nvGrpSpPr>
            <p:grpSpPr>
              <a:xfrm>
                <a:off x="348958" y="1501775"/>
                <a:ext cx="444157" cy="4758064"/>
                <a:chOff x="5753799" y="1637080"/>
                <a:chExt cx="444157" cy="4758064"/>
              </a:xfrm>
            </p:grpSpPr>
            <p:grpSp>
              <p:nvGrpSpPr>
                <p:cNvPr id="2287" name="Gruppe 2286">
                  <a:extLst>
                    <a:ext uri="{FF2B5EF4-FFF2-40B4-BE49-F238E27FC236}">
                      <a16:creationId xmlns:a16="http://schemas.microsoft.com/office/drawing/2014/main" id="{1B4F1BC4-ACBA-D0BE-3930-C35D31C1D8BF}"/>
                    </a:ext>
                  </a:extLst>
                </p:cNvPr>
                <p:cNvGrpSpPr/>
                <p:nvPr/>
              </p:nvGrpSpPr>
              <p:grpSpPr>
                <a:xfrm>
                  <a:off x="5753799" y="1637080"/>
                  <a:ext cx="442069" cy="4323829"/>
                  <a:chOff x="3817279" y="1497011"/>
                  <a:chExt cx="442069" cy="4323829"/>
                </a:xfrm>
              </p:grpSpPr>
              <p:sp>
                <p:nvSpPr>
                  <p:cNvPr id="2289" name="Rektangel 2288">
                    <a:extLst>
                      <a:ext uri="{FF2B5EF4-FFF2-40B4-BE49-F238E27FC236}">
                        <a16:creationId xmlns:a16="http://schemas.microsoft.com/office/drawing/2014/main" id="{DC355BB6-97BB-9880-57CF-9508DECB1EF4}"/>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0" name="Rektangel 2289">
                    <a:extLst>
                      <a:ext uri="{FF2B5EF4-FFF2-40B4-BE49-F238E27FC236}">
                        <a16:creationId xmlns:a16="http://schemas.microsoft.com/office/drawing/2014/main" id="{A351AF7B-E9A5-C355-379F-E57AA20CDAC3}"/>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1" name="Rektangel 2290">
                    <a:extLst>
                      <a:ext uri="{FF2B5EF4-FFF2-40B4-BE49-F238E27FC236}">
                        <a16:creationId xmlns:a16="http://schemas.microsoft.com/office/drawing/2014/main" id="{FCE1CB1D-C5E0-C7C8-5934-00B377C253AA}"/>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2" name="Rektangel 2291">
                    <a:extLst>
                      <a:ext uri="{FF2B5EF4-FFF2-40B4-BE49-F238E27FC236}">
                        <a16:creationId xmlns:a16="http://schemas.microsoft.com/office/drawing/2014/main" id="{55F28A2C-17BB-FEBC-378B-D8C400682F70}"/>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3" name="Rektangel 2292">
                    <a:extLst>
                      <a:ext uri="{FF2B5EF4-FFF2-40B4-BE49-F238E27FC236}">
                        <a16:creationId xmlns:a16="http://schemas.microsoft.com/office/drawing/2014/main" id="{738D8CBF-A075-8129-75A3-DBE7F0A0882E}"/>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4" name="Rektangel 2293">
                    <a:extLst>
                      <a:ext uri="{FF2B5EF4-FFF2-40B4-BE49-F238E27FC236}">
                        <a16:creationId xmlns:a16="http://schemas.microsoft.com/office/drawing/2014/main" id="{54ED9C19-03CF-5ACB-31B2-F5AA5C07234C}"/>
                      </a:ext>
                    </a:extLst>
                  </p:cNvPr>
                  <p:cNvSpPr>
                    <a:spLocks noChangeAspect="1"/>
                  </p:cNvSpPr>
                  <p:nvPr/>
                </p:nvSpPr>
                <p:spPr>
                  <a:xfrm>
                    <a:off x="3819516" y="365976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5" name="Rektangel 2294">
                    <a:extLst>
                      <a:ext uri="{FF2B5EF4-FFF2-40B4-BE49-F238E27FC236}">
                        <a16:creationId xmlns:a16="http://schemas.microsoft.com/office/drawing/2014/main" id="{F39E0683-4F9E-EC62-56A2-772F2673E17E}"/>
                      </a:ext>
                    </a:extLst>
                  </p:cNvPr>
                  <p:cNvSpPr>
                    <a:spLocks noChangeAspect="1"/>
                  </p:cNvSpPr>
                  <p:nvPr/>
                </p:nvSpPr>
                <p:spPr>
                  <a:xfrm>
                    <a:off x="3820633" y="409119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6" name="Rektangel 2295">
                    <a:extLst>
                      <a:ext uri="{FF2B5EF4-FFF2-40B4-BE49-F238E27FC236}">
                        <a16:creationId xmlns:a16="http://schemas.microsoft.com/office/drawing/2014/main" id="{AA1EB725-0D24-8619-72F9-EE4B58569CA3}"/>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7" name="Rektangel 2296">
                    <a:extLst>
                      <a:ext uri="{FF2B5EF4-FFF2-40B4-BE49-F238E27FC236}">
                        <a16:creationId xmlns:a16="http://schemas.microsoft.com/office/drawing/2014/main" id="{82BCA92B-544A-F61C-D220-2EA1E820BFAD}"/>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8" name="Rektangel 2297">
                    <a:extLst>
                      <a:ext uri="{FF2B5EF4-FFF2-40B4-BE49-F238E27FC236}">
                        <a16:creationId xmlns:a16="http://schemas.microsoft.com/office/drawing/2014/main" id="{28B98759-8608-7666-69BF-608264D89070}"/>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88" name="Rektangel 2287">
                  <a:extLst>
                    <a:ext uri="{FF2B5EF4-FFF2-40B4-BE49-F238E27FC236}">
                      <a16:creationId xmlns:a16="http://schemas.microsoft.com/office/drawing/2014/main" id="{23356296-7859-F475-155E-4CE3EACB031F}"/>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4" name="Gruppe 1823">
                <a:extLst>
                  <a:ext uri="{FF2B5EF4-FFF2-40B4-BE49-F238E27FC236}">
                    <a16:creationId xmlns:a16="http://schemas.microsoft.com/office/drawing/2014/main" id="{79258F08-BEB9-9D1B-6B6C-74110F0BC126}"/>
                  </a:ext>
                </a:extLst>
              </p:cNvPr>
              <p:cNvGrpSpPr/>
              <p:nvPr/>
            </p:nvGrpSpPr>
            <p:grpSpPr>
              <a:xfrm>
                <a:off x="-82727" y="1504857"/>
                <a:ext cx="444157" cy="4758064"/>
                <a:chOff x="5753799" y="1637080"/>
                <a:chExt cx="444157" cy="4758064"/>
              </a:xfrm>
            </p:grpSpPr>
            <p:grpSp>
              <p:nvGrpSpPr>
                <p:cNvPr id="2275" name="Gruppe 2274">
                  <a:extLst>
                    <a:ext uri="{FF2B5EF4-FFF2-40B4-BE49-F238E27FC236}">
                      <a16:creationId xmlns:a16="http://schemas.microsoft.com/office/drawing/2014/main" id="{1F289D56-7429-4ECB-D01C-11B249506E5B}"/>
                    </a:ext>
                  </a:extLst>
                </p:cNvPr>
                <p:cNvGrpSpPr/>
                <p:nvPr/>
              </p:nvGrpSpPr>
              <p:grpSpPr>
                <a:xfrm>
                  <a:off x="5753799" y="1637080"/>
                  <a:ext cx="442069" cy="4323829"/>
                  <a:chOff x="3817279" y="1497011"/>
                  <a:chExt cx="442069" cy="4323829"/>
                </a:xfrm>
              </p:grpSpPr>
              <p:sp>
                <p:nvSpPr>
                  <p:cNvPr id="2277" name="Rektangel 2276">
                    <a:extLst>
                      <a:ext uri="{FF2B5EF4-FFF2-40B4-BE49-F238E27FC236}">
                        <a16:creationId xmlns:a16="http://schemas.microsoft.com/office/drawing/2014/main" id="{3CFA13C6-C0D4-1244-326C-F161ACD73A02}"/>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8" name="Rektangel 2277">
                    <a:extLst>
                      <a:ext uri="{FF2B5EF4-FFF2-40B4-BE49-F238E27FC236}">
                        <a16:creationId xmlns:a16="http://schemas.microsoft.com/office/drawing/2014/main" id="{59519FDB-584B-B050-6124-DBF973C46E68}"/>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9" name="Rektangel 2278">
                    <a:extLst>
                      <a:ext uri="{FF2B5EF4-FFF2-40B4-BE49-F238E27FC236}">
                        <a16:creationId xmlns:a16="http://schemas.microsoft.com/office/drawing/2014/main" id="{089B021A-CCA4-4C55-19DC-BA0C46C12C38}"/>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0" name="Rektangel 2279">
                    <a:extLst>
                      <a:ext uri="{FF2B5EF4-FFF2-40B4-BE49-F238E27FC236}">
                        <a16:creationId xmlns:a16="http://schemas.microsoft.com/office/drawing/2014/main" id="{3B5D4D20-A461-C387-9683-27DBE5B841B6}"/>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1" name="Rektangel 2280">
                    <a:extLst>
                      <a:ext uri="{FF2B5EF4-FFF2-40B4-BE49-F238E27FC236}">
                        <a16:creationId xmlns:a16="http://schemas.microsoft.com/office/drawing/2014/main" id="{0B8E3A09-0680-8ADA-3746-11A9036373D2}"/>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2" name="Rektangel 2281">
                    <a:extLst>
                      <a:ext uri="{FF2B5EF4-FFF2-40B4-BE49-F238E27FC236}">
                        <a16:creationId xmlns:a16="http://schemas.microsoft.com/office/drawing/2014/main" id="{FD60A0FB-A383-1C05-70DB-E11BA87385BE}"/>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3" name="Rektangel 2282">
                    <a:extLst>
                      <a:ext uri="{FF2B5EF4-FFF2-40B4-BE49-F238E27FC236}">
                        <a16:creationId xmlns:a16="http://schemas.microsoft.com/office/drawing/2014/main" id="{CBED87B0-DF04-E2B0-040A-F21965356E3E}"/>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4" name="Rektangel 2283">
                    <a:extLst>
                      <a:ext uri="{FF2B5EF4-FFF2-40B4-BE49-F238E27FC236}">
                        <a16:creationId xmlns:a16="http://schemas.microsoft.com/office/drawing/2014/main" id="{2E3B2053-39CC-3457-1D15-B0D781C87149}"/>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5" name="Rektangel 2284">
                    <a:extLst>
                      <a:ext uri="{FF2B5EF4-FFF2-40B4-BE49-F238E27FC236}">
                        <a16:creationId xmlns:a16="http://schemas.microsoft.com/office/drawing/2014/main" id="{B9E9E11A-6932-F3A4-C8A5-4C60749E23CD}"/>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6" name="Rektangel 2285">
                    <a:extLst>
                      <a:ext uri="{FF2B5EF4-FFF2-40B4-BE49-F238E27FC236}">
                        <a16:creationId xmlns:a16="http://schemas.microsoft.com/office/drawing/2014/main" id="{90B87F57-6468-AD99-20C7-61730093082D}"/>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76" name="Rektangel 2275">
                  <a:extLst>
                    <a:ext uri="{FF2B5EF4-FFF2-40B4-BE49-F238E27FC236}">
                      <a16:creationId xmlns:a16="http://schemas.microsoft.com/office/drawing/2014/main" id="{1141431F-47AA-53BD-A879-3D7B445CA0EE}"/>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5" name="Gruppe 1824">
                <a:extLst>
                  <a:ext uri="{FF2B5EF4-FFF2-40B4-BE49-F238E27FC236}">
                    <a16:creationId xmlns:a16="http://schemas.microsoft.com/office/drawing/2014/main" id="{5EBD27BF-A83E-F418-70ED-667AEDEBB34B}"/>
                  </a:ext>
                </a:extLst>
              </p:cNvPr>
              <p:cNvGrpSpPr/>
              <p:nvPr/>
            </p:nvGrpSpPr>
            <p:grpSpPr>
              <a:xfrm>
                <a:off x="4625198" y="1031927"/>
                <a:ext cx="641389" cy="5216305"/>
                <a:chOff x="2892468" y="1032983"/>
                <a:chExt cx="641389" cy="5216305"/>
              </a:xfrm>
            </p:grpSpPr>
            <p:grpSp>
              <p:nvGrpSpPr>
                <p:cNvPr id="2238" name="Gruppe 2237">
                  <a:extLst>
                    <a:ext uri="{FF2B5EF4-FFF2-40B4-BE49-F238E27FC236}">
                      <a16:creationId xmlns:a16="http://schemas.microsoft.com/office/drawing/2014/main" id="{67C083E6-5EA9-4003-557E-DB1793F092CB}"/>
                    </a:ext>
                  </a:extLst>
                </p:cNvPr>
                <p:cNvGrpSpPr/>
                <p:nvPr/>
              </p:nvGrpSpPr>
              <p:grpSpPr>
                <a:xfrm>
                  <a:off x="2892468" y="1032983"/>
                  <a:ext cx="641389" cy="5216305"/>
                  <a:chOff x="3475384" y="1188399"/>
                  <a:chExt cx="641389" cy="5216305"/>
                </a:xfrm>
              </p:grpSpPr>
              <p:sp>
                <p:nvSpPr>
                  <p:cNvPr id="2242" name="Tekstfelt 2241">
                    <a:extLst>
                      <a:ext uri="{FF2B5EF4-FFF2-40B4-BE49-F238E27FC236}">
                        <a16:creationId xmlns:a16="http://schemas.microsoft.com/office/drawing/2014/main" id="{14D606CC-123E-D8EE-B40C-F4CDFB65CBE6}"/>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43" name="Tekstfelt 2242">
                    <a:extLst>
                      <a:ext uri="{FF2B5EF4-FFF2-40B4-BE49-F238E27FC236}">
                        <a16:creationId xmlns:a16="http://schemas.microsoft.com/office/drawing/2014/main" id="{821F28E1-1B4E-8261-F5D5-DA88FAF19006}"/>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44" name="Tekstfelt 2243">
                    <a:extLst>
                      <a:ext uri="{FF2B5EF4-FFF2-40B4-BE49-F238E27FC236}">
                        <a16:creationId xmlns:a16="http://schemas.microsoft.com/office/drawing/2014/main" id="{7F72D379-23CD-8828-50E7-48B3BF68FF1D}"/>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45" name="Tekstfelt 2244">
                    <a:extLst>
                      <a:ext uri="{FF2B5EF4-FFF2-40B4-BE49-F238E27FC236}">
                        <a16:creationId xmlns:a16="http://schemas.microsoft.com/office/drawing/2014/main" id="{A6D19FB3-DEB3-E8F5-AD52-68B667B564CB}"/>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46" name="Tekstfelt 2245">
                    <a:extLst>
                      <a:ext uri="{FF2B5EF4-FFF2-40B4-BE49-F238E27FC236}">
                        <a16:creationId xmlns:a16="http://schemas.microsoft.com/office/drawing/2014/main" id="{11D5CFD4-836E-17FF-C940-D8B2AA5ADC2B}"/>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47" name="Tekstfelt 2246">
                    <a:extLst>
                      <a:ext uri="{FF2B5EF4-FFF2-40B4-BE49-F238E27FC236}">
                        <a16:creationId xmlns:a16="http://schemas.microsoft.com/office/drawing/2014/main" id="{00E8F70D-0FCB-60F6-5776-FEB133137B88}"/>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48" name="Tekstfelt 2247">
                    <a:extLst>
                      <a:ext uri="{FF2B5EF4-FFF2-40B4-BE49-F238E27FC236}">
                        <a16:creationId xmlns:a16="http://schemas.microsoft.com/office/drawing/2014/main" id="{2BCA9036-ADE4-748E-10FC-D7822FB93431}"/>
                      </a:ext>
                    </a:extLst>
                  </p:cNvPr>
                  <p:cNvSpPr txBox="1"/>
                  <p:nvPr/>
                </p:nvSpPr>
                <p:spPr>
                  <a:xfrm>
                    <a:off x="3525031"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49" name="Tekstfelt 2248">
                    <a:extLst>
                      <a:ext uri="{FF2B5EF4-FFF2-40B4-BE49-F238E27FC236}">
                        <a16:creationId xmlns:a16="http://schemas.microsoft.com/office/drawing/2014/main" id="{10EC5182-27B6-1615-9C8C-EE1C26678897}"/>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50" name="Tekstfelt 2249">
                    <a:extLst>
                      <a:ext uri="{FF2B5EF4-FFF2-40B4-BE49-F238E27FC236}">
                        <a16:creationId xmlns:a16="http://schemas.microsoft.com/office/drawing/2014/main" id="{AD816BAE-A03E-0150-04F5-733AF455E58C}"/>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51" name="Tekstfelt 2250">
                    <a:extLst>
                      <a:ext uri="{FF2B5EF4-FFF2-40B4-BE49-F238E27FC236}">
                        <a16:creationId xmlns:a16="http://schemas.microsoft.com/office/drawing/2014/main" id="{C1A2DBA8-DA50-2CCD-4F21-3CB477EE151B}"/>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52" name="Tekstfelt 2251">
                    <a:extLst>
                      <a:ext uri="{FF2B5EF4-FFF2-40B4-BE49-F238E27FC236}">
                        <a16:creationId xmlns:a16="http://schemas.microsoft.com/office/drawing/2014/main" id="{0708F6D8-8A5B-87C2-258A-374F9ADA22EE}"/>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53" name="Tekstfelt 2252">
                    <a:extLst>
                      <a:ext uri="{FF2B5EF4-FFF2-40B4-BE49-F238E27FC236}">
                        <a16:creationId xmlns:a16="http://schemas.microsoft.com/office/drawing/2014/main" id="{419CF5A8-D92E-2AAE-6727-0059D8B7790C}"/>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54" name="Tekstfelt 2253">
                    <a:extLst>
                      <a:ext uri="{FF2B5EF4-FFF2-40B4-BE49-F238E27FC236}">
                        <a16:creationId xmlns:a16="http://schemas.microsoft.com/office/drawing/2014/main" id="{B36471FD-B84F-11A5-459F-EAF65B9AC722}"/>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55" name="Tekstfelt 2254">
                    <a:extLst>
                      <a:ext uri="{FF2B5EF4-FFF2-40B4-BE49-F238E27FC236}">
                        <a16:creationId xmlns:a16="http://schemas.microsoft.com/office/drawing/2014/main" id="{1AACBEA5-607F-94A5-92A9-C2771884A071}"/>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56" name="Tekstfelt 2255">
                    <a:extLst>
                      <a:ext uri="{FF2B5EF4-FFF2-40B4-BE49-F238E27FC236}">
                        <a16:creationId xmlns:a16="http://schemas.microsoft.com/office/drawing/2014/main" id="{78F1EA7F-D30A-76B0-33C7-B1A068DFEEEA}"/>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57" name="Tekstfelt 2256">
                    <a:extLst>
                      <a:ext uri="{FF2B5EF4-FFF2-40B4-BE49-F238E27FC236}">
                        <a16:creationId xmlns:a16="http://schemas.microsoft.com/office/drawing/2014/main" id="{2ED39A26-AED3-8511-61E0-3336278EDAC7}"/>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58" name="Tekstfelt 2257">
                    <a:extLst>
                      <a:ext uri="{FF2B5EF4-FFF2-40B4-BE49-F238E27FC236}">
                        <a16:creationId xmlns:a16="http://schemas.microsoft.com/office/drawing/2014/main" id="{61E0CA5B-AF3C-13DE-C51C-AF1D104761CC}"/>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59" name="Tekstfelt 2258">
                    <a:extLst>
                      <a:ext uri="{FF2B5EF4-FFF2-40B4-BE49-F238E27FC236}">
                        <a16:creationId xmlns:a16="http://schemas.microsoft.com/office/drawing/2014/main" id="{CC43F0F1-60E6-0189-3B4F-016F740A2D70}"/>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60" name="Tekstfelt 2259">
                    <a:extLst>
                      <a:ext uri="{FF2B5EF4-FFF2-40B4-BE49-F238E27FC236}">
                        <a16:creationId xmlns:a16="http://schemas.microsoft.com/office/drawing/2014/main" id="{BEE0CE09-5F02-4A04-A735-BD97E9FA4431}"/>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61" name="Tekstfelt 2260">
                    <a:extLst>
                      <a:ext uri="{FF2B5EF4-FFF2-40B4-BE49-F238E27FC236}">
                        <a16:creationId xmlns:a16="http://schemas.microsoft.com/office/drawing/2014/main" id="{440E9A45-07D7-57C3-E260-74DE386CE77F}"/>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62" name="Tekstfelt 2261">
                    <a:extLst>
                      <a:ext uri="{FF2B5EF4-FFF2-40B4-BE49-F238E27FC236}">
                        <a16:creationId xmlns:a16="http://schemas.microsoft.com/office/drawing/2014/main" id="{13BC5145-4869-2A5E-1FA2-7192822D4DDF}"/>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63" name="Tekstfelt 2262">
                    <a:extLst>
                      <a:ext uri="{FF2B5EF4-FFF2-40B4-BE49-F238E27FC236}">
                        <a16:creationId xmlns:a16="http://schemas.microsoft.com/office/drawing/2014/main" id="{4CEF2C4B-2147-DE86-CA49-A102A385F303}"/>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64" name="Tekstfelt 2263">
                    <a:extLst>
                      <a:ext uri="{FF2B5EF4-FFF2-40B4-BE49-F238E27FC236}">
                        <a16:creationId xmlns:a16="http://schemas.microsoft.com/office/drawing/2014/main" id="{929C4378-FF5B-9595-E5D7-984B52D9B542}"/>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65" name="Tekstfelt 2264">
                    <a:extLst>
                      <a:ext uri="{FF2B5EF4-FFF2-40B4-BE49-F238E27FC236}">
                        <a16:creationId xmlns:a16="http://schemas.microsoft.com/office/drawing/2014/main" id="{31466451-8681-338F-1C93-3556AB9BD6AF}"/>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66" name="Tekstfelt 2265">
                    <a:extLst>
                      <a:ext uri="{FF2B5EF4-FFF2-40B4-BE49-F238E27FC236}">
                        <a16:creationId xmlns:a16="http://schemas.microsoft.com/office/drawing/2014/main" id="{8D40D3C0-CF1C-A462-9371-31EE6BF2DB18}"/>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67" name="Tekstfelt 2266">
                    <a:extLst>
                      <a:ext uri="{FF2B5EF4-FFF2-40B4-BE49-F238E27FC236}">
                        <a16:creationId xmlns:a16="http://schemas.microsoft.com/office/drawing/2014/main" id="{4D6275FA-88EB-F933-6983-5DB58D3F50FF}"/>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68" name="Tekstfelt 2267">
                    <a:extLst>
                      <a:ext uri="{FF2B5EF4-FFF2-40B4-BE49-F238E27FC236}">
                        <a16:creationId xmlns:a16="http://schemas.microsoft.com/office/drawing/2014/main" id="{9E7E2087-2ED3-54DC-FDBE-D750B8A51FF6}"/>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69" name="Tekstfelt 2268">
                    <a:extLst>
                      <a:ext uri="{FF2B5EF4-FFF2-40B4-BE49-F238E27FC236}">
                        <a16:creationId xmlns:a16="http://schemas.microsoft.com/office/drawing/2014/main" id="{7547844C-0B1A-7964-99F5-21BCA2B16108}"/>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70" name="Tekstfelt 2269">
                    <a:extLst>
                      <a:ext uri="{FF2B5EF4-FFF2-40B4-BE49-F238E27FC236}">
                        <a16:creationId xmlns:a16="http://schemas.microsoft.com/office/drawing/2014/main" id="{219F2DE0-007F-87B6-FE9E-59320B39B987}"/>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71" name="Tekstfelt 2270">
                    <a:extLst>
                      <a:ext uri="{FF2B5EF4-FFF2-40B4-BE49-F238E27FC236}">
                        <a16:creationId xmlns:a16="http://schemas.microsoft.com/office/drawing/2014/main" id="{4E0F58AA-B46B-E0FB-F0AF-73ECA7983535}"/>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72" name="Tekstfelt 2271">
                    <a:extLst>
                      <a:ext uri="{FF2B5EF4-FFF2-40B4-BE49-F238E27FC236}">
                        <a16:creationId xmlns:a16="http://schemas.microsoft.com/office/drawing/2014/main" id="{5957AA39-3952-E757-52A4-9FF5EFFA104C}"/>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73" name="Tekstfelt 2272">
                    <a:extLst>
                      <a:ext uri="{FF2B5EF4-FFF2-40B4-BE49-F238E27FC236}">
                        <a16:creationId xmlns:a16="http://schemas.microsoft.com/office/drawing/2014/main" id="{4A546C6F-46EB-CEDA-7974-7ACA962FB7D1}"/>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74" name="Tekstfelt 2273">
                    <a:extLst>
                      <a:ext uri="{FF2B5EF4-FFF2-40B4-BE49-F238E27FC236}">
                        <a16:creationId xmlns:a16="http://schemas.microsoft.com/office/drawing/2014/main" id="{55560270-2B12-20A0-B06D-859A14FDE910}"/>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39" name="Tekstfelt 2238">
                  <a:extLst>
                    <a:ext uri="{FF2B5EF4-FFF2-40B4-BE49-F238E27FC236}">
                      <a16:creationId xmlns:a16="http://schemas.microsoft.com/office/drawing/2014/main" id="{9CCFEB65-0DBF-92AA-E43F-40E79329F194}"/>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40" name="Tekstfelt 2239">
                  <a:extLst>
                    <a:ext uri="{FF2B5EF4-FFF2-40B4-BE49-F238E27FC236}">
                      <a16:creationId xmlns:a16="http://schemas.microsoft.com/office/drawing/2014/main" id="{2D31A52F-4583-3906-48F6-8BBE669B01EF}"/>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41" name="Tekstfelt 2240">
                  <a:extLst>
                    <a:ext uri="{FF2B5EF4-FFF2-40B4-BE49-F238E27FC236}">
                      <a16:creationId xmlns:a16="http://schemas.microsoft.com/office/drawing/2014/main" id="{D98DE752-39A7-39B5-363E-F456D65219B9}"/>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6" name="Gruppe 1825">
                <a:extLst>
                  <a:ext uri="{FF2B5EF4-FFF2-40B4-BE49-F238E27FC236}">
                    <a16:creationId xmlns:a16="http://schemas.microsoft.com/office/drawing/2014/main" id="{4480F34A-6121-B26F-8AEE-2EDABC94D0B8}"/>
                  </a:ext>
                </a:extLst>
              </p:cNvPr>
              <p:cNvGrpSpPr/>
              <p:nvPr/>
            </p:nvGrpSpPr>
            <p:grpSpPr>
              <a:xfrm>
                <a:off x="5052945" y="1040538"/>
                <a:ext cx="641389" cy="5216305"/>
                <a:chOff x="2892468" y="1032983"/>
                <a:chExt cx="641389" cy="5216305"/>
              </a:xfrm>
            </p:grpSpPr>
            <p:grpSp>
              <p:nvGrpSpPr>
                <p:cNvPr id="2201" name="Gruppe 2200">
                  <a:extLst>
                    <a:ext uri="{FF2B5EF4-FFF2-40B4-BE49-F238E27FC236}">
                      <a16:creationId xmlns:a16="http://schemas.microsoft.com/office/drawing/2014/main" id="{2F4921ED-6885-B05A-9BC0-44B8F73F2AE3}"/>
                    </a:ext>
                  </a:extLst>
                </p:cNvPr>
                <p:cNvGrpSpPr/>
                <p:nvPr/>
              </p:nvGrpSpPr>
              <p:grpSpPr>
                <a:xfrm>
                  <a:off x="2892468" y="1032983"/>
                  <a:ext cx="641389" cy="5216305"/>
                  <a:chOff x="3475384" y="1188399"/>
                  <a:chExt cx="641389" cy="5216305"/>
                </a:xfrm>
              </p:grpSpPr>
              <p:sp>
                <p:nvSpPr>
                  <p:cNvPr id="2205" name="Tekstfelt 2204">
                    <a:extLst>
                      <a:ext uri="{FF2B5EF4-FFF2-40B4-BE49-F238E27FC236}">
                        <a16:creationId xmlns:a16="http://schemas.microsoft.com/office/drawing/2014/main" id="{17B239AE-9128-B013-2AEB-3C30AAFDDBF5}"/>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06" name="Tekstfelt 2205">
                    <a:extLst>
                      <a:ext uri="{FF2B5EF4-FFF2-40B4-BE49-F238E27FC236}">
                        <a16:creationId xmlns:a16="http://schemas.microsoft.com/office/drawing/2014/main" id="{BA84B745-9517-73E5-5FE8-CF8746C1A923}"/>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07" name="Tekstfelt 2206">
                    <a:extLst>
                      <a:ext uri="{FF2B5EF4-FFF2-40B4-BE49-F238E27FC236}">
                        <a16:creationId xmlns:a16="http://schemas.microsoft.com/office/drawing/2014/main" id="{5B9827B5-6CE4-0711-E2CF-B6EE64306E31}"/>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08" name="Tekstfelt 2207">
                    <a:extLst>
                      <a:ext uri="{FF2B5EF4-FFF2-40B4-BE49-F238E27FC236}">
                        <a16:creationId xmlns:a16="http://schemas.microsoft.com/office/drawing/2014/main" id="{AA64109F-4481-B9F5-EDED-17E657070CED}"/>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09" name="Tekstfelt 2208">
                    <a:extLst>
                      <a:ext uri="{FF2B5EF4-FFF2-40B4-BE49-F238E27FC236}">
                        <a16:creationId xmlns:a16="http://schemas.microsoft.com/office/drawing/2014/main" id="{C955DBAA-62E6-EFCC-A05C-DE1289C22EFC}"/>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10" name="Tekstfelt 2209">
                    <a:extLst>
                      <a:ext uri="{FF2B5EF4-FFF2-40B4-BE49-F238E27FC236}">
                        <a16:creationId xmlns:a16="http://schemas.microsoft.com/office/drawing/2014/main" id="{7CA9F530-EE69-DD41-3805-89D89971654A}"/>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11" name="Tekstfelt 2210">
                    <a:extLst>
                      <a:ext uri="{FF2B5EF4-FFF2-40B4-BE49-F238E27FC236}">
                        <a16:creationId xmlns:a16="http://schemas.microsoft.com/office/drawing/2014/main" id="{8042BE88-39A4-2A19-638F-2C9A0AC28FD3}"/>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12" name="Tekstfelt 2211">
                    <a:extLst>
                      <a:ext uri="{FF2B5EF4-FFF2-40B4-BE49-F238E27FC236}">
                        <a16:creationId xmlns:a16="http://schemas.microsoft.com/office/drawing/2014/main" id="{94D15DD2-A1EA-9091-7722-59651B8D8FD4}"/>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13" name="Tekstfelt 2212">
                    <a:extLst>
                      <a:ext uri="{FF2B5EF4-FFF2-40B4-BE49-F238E27FC236}">
                        <a16:creationId xmlns:a16="http://schemas.microsoft.com/office/drawing/2014/main" id="{4429A1A4-A536-9762-72CB-111BE1510492}"/>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14" name="Tekstfelt 2213">
                    <a:extLst>
                      <a:ext uri="{FF2B5EF4-FFF2-40B4-BE49-F238E27FC236}">
                        <a16:creationId xmlns:a16="http://schemas.microsoft.com/office/drawing/2014/main" id="{0A8FC02B-FE2F-7918-C08C-ABAE22C5CBCA}"/>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15" name="Tekstfelt 2214">
                    <a:extLst>
                      <a:ext uri="{FF2B5EF4-FFF2-40B4-BE49-F238E27FC236}">
                        <a16:creationId xmlns:a16="http://schemas.microsoft.com/office/drawing/2014/main" id="{5B49B21F-8ACB-1D5E-E47A-E8CCAB117A82}"/>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16" name="Tekstfelt 2215">
                    <a:extLst>
                      <a:ext uri="{FF2B5EF4-FFF2-40B4-BE49-F238E27FC236}">
                        <a16:creationId xmlns:a16="http://schemas.microsoft.com/office/drawing/2014/main" id="{8E9E5594-E8C2-AAB4-139B-31D9A6046DD6}"/>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17" name="Tekstfelt 2216">
                    <a:extLst>
                      <a:ext uri="{FF2B5EF4-FFF2-40B4-BE49-F238E27FC236}">
                        <a16:creationId xmlns:a16="http://schemas.microsoft.com/office/drawing/2014/main" id="{A47785A5-FAC0-05C1-3582-07CCFFA7BA88}"/>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18" name="Tekstfelt 2217">
                    <a:extLst>
                      <a:ext uri="{FF2B5EF4-FFF2-40B4-BE49-F238E27FC236}">
                        <a16:creationId xmlns:a16="http://schemas.microsoft.com/office/drawing/2014/main" id="{69F094F8-A444-5D62-4A02-B9588D5492A9}"/>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19" name="Tekstfelt 2218">
                    <a:extLst>
                      <a:ext uri="{FF2B5EF4-FFF2-40B4-BE49-F238E27FC236}">
                        <a16:creationId xmlns:a16="http://schemas.microsoft.com/office/drawing/2014/main" id="{CECB6F3B-5498-9F53-AFA5-6067AE5B5E92}"/>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20" name="Tekstfelt 2219">
                    <a:extLst>
                      <a:ext uri="{FF2B5EF4-FFF2-40B4-BE49-F238E27FC236}">
                        <a16:creationId xmlns:a16="http://schemas.microsoft.com/office/drawing/2014/main" id="{A7DBCCE9-71FA-4D88-58DF-44AEFD9B7B63}"/>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21" name="Tekstfelt 2220">
                    <a:extLst>
                      <a:ext uri="{FF2B5EF4-FFF2-40B4-BE49-F238E27FC236}">
                        <a16:creationId xmlns:a16="http://schemas.microsoft.com/office/drawing/2014/main" id="{88B2728C-3C68-6B89-22FB-035669046D43}"/>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22" name="Tekstfelt 2221">
                    <a:extLst>
                      <a:ext uri="{FF2B5EF4-FFF2-40B4-BE49-F238E27FC236}">
                        <a16:creationId xmlns:a16="http://schemas.microsoft.com/office/drawing/2014/main" id="{7B82AA9C-120D-8E41-DC87-098D17D2E671}"/>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23" name="Tekstfelt 2222">
                    <a:extLst>
                      <a:ext uri="{FF2B5EF4-FFF2-40B4-BE49-F238E27FC236}">
                        <a16:creationId xmlns:a16="http://schemas.microsoft.com/office/drawing/2014/main" id="{8314EE57-F965-AFCF-5D88-AE070B21489A}"/>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24" name="Tekstfelt 2223">
                    <a:extLst>
                      <a:ext uri="{FF2B5EF4-FFF2-40B4-BE49-F238E27FC236}">
                        <a16:creationId xmlns:a16="http://schemas.microsoft.com/office/drawing/2014/main" id="{CCBD0DE0-E9E3-7370-E7B8-388FEA098BAF}"/>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25" name="Tekstfelt 2224">
                    <a:extLst>
                      <a:ext uri="{FF2B5EF4-FFF2-40B4-BE49-F238E27FC236}">
                        <a16:creationId xmlns:a16="http://schemas.microsoft.com/office/drawing/2014/main" id="{E76B8C06-95F7-91C1-ECD1-0E78C5CFABB7}"/>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26" name="Tekstfelt 2225">
                    <a:extLst>
                      <a:ext uri="{FF2B5EF4-FFF2-40B4-BE49-F238E27FC236}">
                        <a16:creationId xmlns:a16="http://schemas.microsoft.com/office/drawing/2014/main" id="{876698D9-1293-5E5F-A40A-2E1C7DDBF506}"/>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27" name="Tekstfelt 2226">
                    <a:extLst>
                      <a:ext uri="{FF2B5EF4-FFF2-40B4-BE49-F238E27FC236}">
                        <a16:creationId xmlns:a16="http://schemas.microsoft.com/office/drawing/2014/main" id="{15A7D958-998D-20B7-C961-1DE54E36BC56}"/>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28" name="Tekstfelt 2227">
                    <a:extLst>
                      <a:ext uri="{FF2B5EF4-FFF2-40B4-BE49-F238E27FC236}">
                        <a16:creationId xmlns:a16="http://schemas.microsoft.com/office/drawing/2014/main" id="{404C885E-2B08-F256-A2A5-A3119DA52A87}"/>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29" name="Tekstfelt 2228">
                    <a:extLst>
                      <a:ext uri="{FF2B5EF4-FFF2-40B4-BE49-F238E27FC236}">
                        <a16:creationId xmlns:a16="http://schemas.microsoft.com/office/drawing/2014/main" id="{C8E0FF9E-2736-6C7A-2BDF-1D187D0DF504}"/>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30" name="Tekstfelt 2229">
                    <a:extLst>
                      <a:ext uri="{FF2B5EF4-FFF2-40B4-BE49-F238E27FC236}">
                        <a16:creationId xmlns:a16="http://schemas.microsoft.com/office/drawing/2014/main" id="{F3644222-1070-EFCB-FB82-687B7DE152C5}"/>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31" name="Tekstfelt 2230">
                    <a:extLst>
                      <a:ext uri="{FF2B5EF4-FFF2-40B4-BE49-F238E27FC236}">
                        <a16:creationId xmlns:a16="http://schemas.microsoft.com/office/drawing/2014/main" id="{9E10F14A-58C3-B075-BD2F-882F0B394246}"/>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32" name="Tekstfelt 2231">
                    <a:extLst>
                      <a:ext uri="{FF2B5EF4-FFF2-40B4-BE49-F238E27FC236}">
                        <a16:creationId xmlns:a16="http://schemas.microsoft.com/office/drawing/2014/main" id="{39FDA21F-15AB-C27C-25FB-B8889CE2E739}"/>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33" name="Tekstfelt 2232">
                    <a:extLst>
                      <a:ext uri="{FF2B5EF4-FFF2-40B4-BE49-F238E27FC236}">
                        <a16:creationId xmlns:a16="http://schemas.microsoft.com/office/drawing/2014/main" id="{E42782D7-3292-225B-B3EE-875ECA40C4FD}"/>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34" name="Tekstfelt 2233">
                    <a:extLst>
                      <a:ext uri="{FF2B5EF4-FFF2-40B4-BE49-F238E27FC236}">
                        <a16:creationId xmlns:a16="http://schemas.microsoft.com/office/drawing/2014/main" id="{32149258-3B42-151A-186B-FBB35371843A}"/>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35" name="Tekstfelt 2234">
                    <a:extLst>
                      <a:ext uri="{FF2B5EF4-FFF2-40B4-BE49-F238E27FC236}">
                        <a16:creationId xmlns:a16="http://schemas.microsoft.com/office/drawing/2014/main" id="{1DC34AB3-4059-F8DB-4336-86B7BCF83DDC}"/>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36" name="Tekstfelt 2235">
                    <a:extLst>
                      <a:ext uri="{FF2B5EF4-FFF2-40B4-BE49-F238E27FC236}">
                        <a16:creationId xmlns:a16="http://schemas.microsoft.com/office/drawing/2014/main" id="{C7415015-4DA8-ADD1-7F4B-A806FED87B07}"/>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37" name="Tekstfelt 2236">
                    <a:extLst>
                      <a:ext uri="{FF2B5EF4-FFF2-40B4-BE49-F238E27FC236}">
                        <a16:creationId xmlns:a16="http://schemas.microsoft.com/office/drawing/2014/main" id="{17C7A49F-2A63-A090-63CD-D2E27EE5DABF}"/>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02" name="Tekstfelt 2201">
                  <a:extLst>
                    <a:ext uri="{FF2B5EF4-FFF2-40B4-BE49-F238E27FC236}">
                      <a16:creationId xmlns:a16="http://schemas.microsoft.com/office/drawing/2014/main" id="{A0F7D7C1-7A62-D7B6-5D24-7E2CB69DC6A7}"/>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03" name="Tekstfelt 2202">
                  <a:extLst>
                    <a:ext uri="{FF2B5EF4-FFF2-40B4-BE49-F238E27FC236}">
                      <a16:creationId xmlns:a16="http://schemas.microsoft.com/office/drawing/2014/main" id="{6EBF1900-5D3A-CA6E-254F-49E96E19D9A3}"/>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04" name="Tekstfelt 2203">
                  <a:extLst>
                    <a:ext uri="{FF2B5EF4-FFF2-40B4-BE49-F238E27FC236}">
                      <a16:creationId xmlns:a16="http://schemas.microsoft.com/office/drawing/2014/main" id="{988BCFE5-A456-9C97-B8FC-623C350642A4}"/>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7" name="Gruppe 1826">
                <a:extLst>
                  <a:ext uri="{FF2B5EF4-FFF2-40B4-BE49-F238E27FC236}">
                    <a16:creationId xmlns:a16="http://schemas.microsoft.com/office/drawing/2014/main" id="{075A6087-3B0C-E141-91F9-26F77D6D42FD}"/>
                  </a:ext>
                </a:extLst>
              </p:cNvPr>
              <p:cNvGrpSpPr/>
              <p:nvPr/>
            </p:nvGrpSpPr>
            <p:grpSpPr>
              <a:xfrm>
                <a:off x="3753314" y="1031887"/>
                <a:ext cx="641389" cy="5216305"/>
                <a:chOff x="2892468" y="1032983"/>
                <a:chExt cx="641389" cy="5216305"/>
              </a:xfrm>
            </p:grpSpPr>
            <p:grpSp>
              <p:nvGrpSpPr>
                <p:cNvPr id="2164" name="Gruppe 2163">
                  <a:extLst>
                    <a:ext uri="{FF2B5EF4-FFF2-40B4-BE49-F238E27FC236}">
                      <a16:creationId xmlns:a16="http://schemas.microsoft.com/office/drawing/2014/main" id="{8683328F-F79E-3A4A-9A32-1E712D9EB0D2}"/>
                    </a:ext>
                  </a:extLst>
                </p:cNvPr>
                <p:cNvGrpSpPr/>
                <p:nvPr/>
              </p:nvGrpSpPr>
              <p:grpSpPr>
                <a:xfrm>
                  <a:off x="2892468" y="1032983"/>
                  <a:ext cx="641389" cy="5216305"/>
                  <a:chOff x="3475384" y="1188399"/>
                  <a:chExt cx="641389" cy="5216305"/>
                </a:xfrm>
              </p:grpSpPr>
              <p:sp>
                <p:nvSpPr>
                  <p:cNvPr id="2168" name="Tekstfelt 2167">
                    <a:extLst>
                      <a:ext uri="{FF2B5EF4-FFF2-40B4-BE49-F238E27FC236}">
                        <a16:creationId xmlns:a16="http://schemas.microsoft.com/office/drawing/2014/main" id="{298B46C3-F7C4-C9FD-B5CA-814761382611}"/>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69" name="Tekstfelt 2168">
                    <a:extLst>
                      <a:ext uri="{FF2B5EF4-FFF2-40B4-BE49-F238E27FC236}">
                        <a16:creationId xmlns:a16="http://schemas.microsoft.com/office/drawing/2014/main" id="{554F8590-33E6-E1B4-E5A2-3E8B47A58E6A}"/>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70" name="Tekstfelt 2169">
                    <a:extLst>
                      <a:ext uri="{FF2B5EF4-FFF2-40B4-BE49-F238E27FC236}">
                        <a16:creationId xmlns:a16="http://schemas.microsoft.com/office/drawing/2014/main" id="{EE1C512F-87D6-9E4F-7BBD-F8A86A507833}"/>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71" name="Tekstfelt 2170">
                    <a:extLst>
                      <a:ext uri="{FF2B5EF4-FFF2-40B4-BE49-F238E27FC236}">
                        <a16:creationId xmlns:a16="http://schemas.microsoft.com/office/drawing/2014/main" id="{11BBCDB3-3547-44F1-DB26-132B218D360F}"/>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72" name="Tekstfelt 2171">
                    <a:extLst>
                      <a:ext uri="{FF2B5EF4-FFF2-40B4-BE49-F238E27FC236}">
                        <a16:creationId xmlns:a16="http://schemas.microsoft.com/office/drawing/2014/main" id="{ABCBEDE6-FF16-1EED-CD5F-6B52FC500CA5}"/>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73" name="Tekstfelt 2172">
                    <a:extLst>
                      <a:ext uri="{FF2B5EF4-FFF2-40B4-BE49-F238E27FC236}">
                        <a16:creationId xmlns:a16="http://schemas.microsoft.com/office/drawing/2014/main" id="{258AE99C-6985-9989-DE65-D1656097D112}"/>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74" name="Tekstfelt 2173">
                    <a:extLst>
                      <a:ext uri="{FF2B5EF4-FFF2-40B4-BE49-F238E27FC236}">
                        <a16:creationId xmlns:a16="http://schemas.microsoft.com/office/drawing/2014/main" id="{64146DAE-C509-B1C2-489F-FC008E02A0E8}"/>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75" name="Tekstfelt 2174">
                    <a:extLst>
                      <a:ext uri="{FF2B5EF4-FFF2-40B4-BE49-F238E27FC236}">
                        <a16:creationId xmlns:a16="http://schemas.microsoft.com/office/drawing/2014/main" id="{6F1B840A-81E3-CA58-BC7C-1CB73EF442D9}"/>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76" name="Tekstfelt 2175">
                    <a:extLst>
                      <a:ext uri="{FF2B5EF4-FFF2-40B4-BE49-F238E27FC236}">
                        <a16:creationId xmlns:a16="http://schemas.microsoft.com/office/drawing/2014/main" id="{882A531D-4C4A-8344-D671-C902B3814CD1}"/>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77" name="Tekstfelt 2176">
                    <a:extLst>
                      <a:ext uri="{FF2B5EF4-FFF2-40B4-BE49-F238E27FC236}">
                        <a16:creationId xmlns:a16="http://schemas.microsoft.com/office/drawing/2014/main" id="{F832F76B-F31F-1D46-8D89-5686D0F68B23}"/>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78" name="Tekstfelt 2177">
                    <a:extLst>
                      <a:ext uri="{FF2B5EF4-FFF2-40B4-BE49-F238E27FC236}">
                        <a16:creationId xmlns:a16="http://schemas.microsoft.com/office/drawing/2014/main" id="{0674D36F-D0DC-8203-47DA-AC8B2CBDCFB0}"/>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79" name="Tekstfelt 2178">
                    <a:extLst>
                      <a:ext uri="{FF2B5EF4-FFF2-40B4-BE49-F238E27FC236}">
                        <a16:creationId xmlns:a16="http://schemas.microsoft.com/office/drawing/2014/main" id="{64DD5518-E240-1649-1948-35FF9D74F023}"/>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80" name="Tekstfelt 2179">
                    <a:extLst>
                      <a:ext uri="{FF2B5EF4-FFF2-40B4-BE49-F238E27FC236}">
                        <a16:creationId xmlns:a16="http://schemas.microsoft.com/office/drawing/2014/main" id="{78D9D19C-7BCF-D1CA-0846-015EA37F8D74}"/>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81" name="Tekstfelt 2180">
                    <a:extLst>
                      <a:ext uri="{FF2B5EF4-FFF2-40B4-BE49-F238E27FC236}">
                        <a16:creationId xmlns:a16="http://schemas.microsoft.com/office/drawing/2014/main" id="{3F28D01D-A9A6-C3AE-CBE0-E5316E0FC21C}"/>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82" name="Tekstfelt 2181">
                    <a:extLst>
                      <a:ext uri="{FF2B5EF4-FFF2-40B4-BE49-F238E27FC236}">
                        <a16:creationId xmlns:a16="http://schemas.microsoft.com/office/drawing/2014/main" id="{715A52E6-6C4B-D756-26FA-90F714633D3E}"/>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83" name="Tekstfelt 2182">
                    <a:extLst>
                      <a:ext uri="{FF2B5EF4-FFF2-40B4-BE49-F238E27FC236}">
                        <a16:creationId xmlns:a16="http://schemas.microsoft.com/office/drawing/2014/main" id="{94C71EEE-BD83-0ED9-F78E-77CC1FEF7FBA}"/>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84" name="Tekstfelt 2183">
                    <a:extLst>
                      <a:ext uri="{FF2B5EF4-FFF2-40B4-BE49-F238E27FC236}">
                        <a16:creationId xmlns:a16="http://schemas.microsoft.com/office/drawing/2014/main" id="{5E2D4CC6-1235-FCA8-7C47-905FB6DD70D4}"/>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85" name="Tekstfelt 2184">
                    <a:extLst>
                      <a:ext uri="{FF2B5EF4-FFF2-40B4-BE49-F238E27FC236}">
                        <a16:creationId xmlns:a16="http://schemas.microsoft.com/office/drawing/2014/main" id="{5D48A368-4FF1-80DB-2EE8-EB6636646313}"/>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86" name="Tekstfelt 2185">
                    <a:extLst>
                      <a:ext uri="{FF2B5EF4-FFF2-40B4-BE49-F238E27FC236}">
                        <a16:creationId xmlns:a16="http://schemas.microsoft.com/office/drawing/2014/main" id="{07DEC8D7-85E8-AC30-1560-C48502AC5E83}"/>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87" name="Tekstfelt 2186">
                    <a:extLst>
                      <a:ext uri="{FF2B5EF4-FFF2-40B4-BE49-F238E27FC236}">
                        <a16:creationId xmlns:a16="http://schemas.microsoft.com/office/drawing/2014/main" id="{4EDEA0CB-73E1-6F02-D7C3-AF4E52CB38CB}"/>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88" name="Tekstfelt 2187">
                    <a:extLst>
                      <a:ext uri="{FF2B5EF4-FFF2-40B4-BE49-F238E27FC236}">
                        <a16:creationId xmlns:a16="http://schemas.microsoft.com/office/drawing/2014/main" id="{EAF350B6-4A84-50BC-E1D7-6553C50BAA28}"/>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89" name="Tekstfelt 2188">
                    <a:extLst>
                      <a:ext uri="{FF2B5EF4-FFF2-40B4-BE49-F238E27FC236}">
                        <a16:creationId xmlns:a16="http://schemas.microsoft.com/office/drawing/2014/main" id="{37390686-2FEC-B1D5-A1DD-9CE6DE606DA0}"/>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90" name="Tekstfelt 2189">
                    <a:extLst>
                      <a:ext uri="{FF2B5EF4-FFF2-40B4-BE49-F238E27FC236}">
                        <a16:creationId xmlns:a16="http://schemas.microsoft.com/office/drawing/2014/main" id="{CCB79E5A-84E9-8702-1556-F8EE87D65E3A}"/>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91" name="Tekstfelt 2190">
                    <a:extLst>
                      <a:ext uri="{FF2B5EF4-FFF2-40B4-BE49-F238E27FC236}">
                        <a16:creationId xmlns:a16="http://schemas.microsoft.com/office/drawing/2014/main" id="{F09B0B0D-130E-23B9-A619-F7AD4D9F3983}"/>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92" name="Tekstfelt 2191">
                    <a:extLst>
                      <a:ext uri="{FF2B5EF4-FFF2-40B4-BE49-F238E27FC236}">
                        <a16:creationId xmlns:a16="http://schemas.microsoft.com/office/drawing/2014/main" id="{248A1BBC-21A9-2C40-CE2D-8B314093D227}"/>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93" name="Tekstfelt 2192">
                    <a:extLst>
                      <a:ext uri="{FF2B5EF4-FFF2-40B4-BE49-F238E27FC236}">
                        <a16:creationId xmlns:a16="http://schemas.microsoft.com/office/drawing/2014/main" id="{83DCDD6B-7FE9-99EA-1842-440CCDBB06AD}"/>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94" name="Tekstfelt 2193">
                    <a:extLst>
                      <a:ext uri="{FF2B5EF4-FFF2-40B4-BE49-F238E27FC236}">
                        <a16:creationId xmlns:a16="http://schemas.microsoft.com/office/drawing/2014/main" id="{AACAB49C-BCBF-3640-09CB-0295D10F7CD9}"/>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95" name="Tekstfelt 2194">
                    <a:extLst>
                      <a:ext uri="{FF2B5EF4-FFF2-40B4-BE49-F238E27FC236}">
                        <a16:creationId xmlns:a16="http://schemas.microsoft.com/office/drawing/2014/main" id="{99F50CB6-C148-3F52-AC05-3232B243796D}"/>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96" name="Tekstfelt 2195">
                    <a:extLst>
                      <a:ext uri="{FF2B5EF4-FFF2-40B4-BE49-F238E27FC236}">
                        <a16:creationId xmlns:a16="http://schemas.microsoft.com/office/drawing/2014/main" id="{AF3A8C9F-36A0-EDE8-8F26-96A489516C6C}"/>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97" name="Tekstfelt 2196">
                    <a:extLst>
                      <a:ext uri="{FF2B5EF4-FFF2-40B4-BE49-F238E27FC236}">
                        <a16:creationId xmlns:a16="http://schemas.microsoft.com/office/drawing/2014/main" id="{FFCD9C19-EDD1-4F8A-F715-82413BCF1024}"/>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98" name="Tekstfelt 2197">
                    <a:extLst>
                      <a:ext uri="{FF2B5EF4-FFF2-40B4-BE49-F238E27FC236}">
                        <a16:creationId xmlns:a16="http://schemas.microsoft.com/office/drawing/2014/main" id="{1FA5953E-C6C3-CB0C-9009-0B944783BD62}"/>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99" name="Tekstfelt 2198">
                    <a:extLst>
                      <a:ext uri="{FF2B5EF4-FFF2-40B4-BE49-F238E27FC236}">
                        <a16:creationId xmlns:a16="http://schemas.microsoft.com/office/drawing/2014/main" id="{870C9F63-0F0E-9476-F5FA-AB5B6A4ABAAE}"/>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00" name="Tekstfelt 2199">
                    <a:extLst>
                      <a:ext uri="{FF2B5EF4-FFF2-40B4-BE49-F238E27FC236}">
                        <a16:creationId xmlns:a16="http://schemas.microsoft.com/office/drawing/2014/main" id="{F5349E5F-8894-B73B-59E0-C6285AB885B0}"/>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65" name="Tekstfelt 2164">
                  <a:extLst>
                    <a:ext uri="{FF2B5EF4-FFF2-40B4-BE49-F238E27FC236}">
                      <a16:creationId xmlns:a16="http://schemas.microsoft.com/office/drawing/2014/main" id="{AB171F27-8FBF-4B81-1878-ECB60DDDDEB0}"/>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66" name="Tekstfelt 2165">
                  <a:extLst>
                    <a:ext uri="{FF2B5EF4-FFF2-40B4-BE49-F238E27FC236}">
                      <a16:creationId xmlns:a16="http://schemas.microsoft.com/office/drawing/2014/main" id="{C9CBD966-B13E-B45B-AC00-0813C887615C}"/>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67" name="Tekstfelt 2166">
                  <a:extLst>
                    <a:ext uri="{FF2B5EF4-FFF2-40B4-BE49-F238E27FC236}">
                      <a16:creationId xmlns:a16="http://schemas.microsoft.com/office/drawing/2014/main" id="{F0DAA13F-AE7A-BF1C-7F04-5B8B5E1A40D2}"/>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8" name="Gruppe 1827">
                <a:extLst>
                  <a:ext uri="{FF2B5EF4-FFF2-40B4-BE49-F238E27FC236}">
                    <a16:creationId xmlns:a16="http://schemas.microsoft.com/office/drawing/2014/main" id="{BB0CCD3A-23BC-31F6-4D36-D6E04AD9A1A8}"/>
                  </a:ext>
                </a:extLst>
              </p:cNvPr>
              <p:cNvGrpSpPr/>
              <p:nvPr/>
            </p:nvGrpSpPr>
            <p:grpSpPr>
              <a:xfrm>
                <a:off x="3326093" y="1035670"/>
                <a:ext cx="641389" cy="5216305"/>
                <a:chOff x="2892468" y="1032983"/>
                <a:chExt cx="641389" cy="5216305"/>
              </a:xfrm>
            </p:grpSpPr>
            <p:grpSp>
              <p:nvGrpSpPr>
                <p:cNvPr id="2127" name="Gruppe 2126">
                  <a:extLst>
                    <a:ext uri="{FF2B5EF4-FFF2-40B4-BE49-F238E27FC236}">
                      <a16:creationId xmlns:a16="http://schemas.microsoft.com/office/drawing/2014/main" id="{60D2BA3A-5EE0-CEF6-8D9F-8EC66D00B99F}"/>
                    </a:ext>
                  </a:extLst>
                </p:cNvPr>
                <p:cNvGrpSpPr/>
                <p:nvPr/>
              </p:nvGrpSpPr>
              <p:grpSpPr>
                <a:xfrm>
                  <a:off x="2892468" y="1032983"/>
                  <a:ext cx="641389" cy="5216305"/>
                  <a:chOff x="3475384" y="1188399"/>
                  <a:chExt cx="641389" cy="5216305"/>
                </a:xfrm>
              </p:grpSpPr>
              <p:sp>
                <p:nvSpPr>
                  <p:cNvPr id="2131" name="Tekstfelt 2130">
                    <a:extLst>
                      <a:ext uri="{FF2B5EF4-FFF2-40B4-BE49-F238E27FC236}">
                        <a16:creationId xmlns:a16="http://schemas.microsoft.com/office/drawing/2014/main" id="{85ED3C9A-C83C-8A2E-C10D-DD88368D8456}"/>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32" name="Tekstfelt 2131">
                    <a:extLst>
                      <a:ext uri="{FF2B5EF4-FFF2-40B4-BE49-F238E27FC236}">
                        <a16:creationId xmlns:a16="http://schemas.microsoft.com/office/drawing/2014/main" id="{F87ABB25-5BDD-4C1D-A357-EE0DE7F66F9A}"/>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33" name="Tekstfelt 2132">
                    <a:extLst>
                      <a:ext uri="{FF2B5EF4-FFF2-40B4-BE49-F238E27FC236}">
                        <a16:creationId xmlns:a16="http://schemas.microsoft.com/office/drawing/2014/main" id="{0905EDFD-7FF4-9BEC-874B-07A3F7DDF9D7}"/>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34" name="Tekstfelt 2133">
                    <a:extLst>
                      <a:ext uri="{FF2B5EF4-FFF2-40B4-BE49-F238E27FC236}">
                        <a16:creationId xmlns:a16="http://schemas.microsoft.com/office/drawing/2014/main" id="{AB075B9C-2F62-260F-3408-69722F0FDBBF}"/>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35" name="Tekstfelt 2134">
                    <a:extLst>
                      <a:ext uri="{FF2B5EF4-FFF2-40B4-BE49-F238E27FC236}">
                        <a16:creationId xmlns:a16="http://schemas.microsoft.com/office/drawing/2014/main" id="{D6120488-FDBE-A598-44FB-F2316FA43238}"/>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36" name="Tekstfelt 2135">
                    <a:extLst>
                      <a:ext uri="{FF2B5EF4-FFF2-40B4-BE49-F238E27FC236}">
                        <a16:creationId xmlns:a16="http://schemas.microsoft.com/office/drawing/2014/main" id="{6131C051-1512-AE9C-E9D6-F555E54D3B5A}"/>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37" name="Tekstfelt 2136">
                    <a:extLst>
                      <a:ext uri="{FF2B5EF4-FFF2-40B4-BE49-F238E27FC236}">
                        <a16:creationId xmlns:a16="http://schemas.microsoft.com/office/drawing/2014/main" id="{81911BF4-1FCC-D606-3108-B9C9D65B22C8}"/>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38" name="Tekstfelt 2137">
                    <a:extLst>
                      <a:ext uri="{FF2B5EF4-FFF2-40B4-BE49-F238E27FC236}">
                        <a16:creationId xmlns:a16="http://schemas.microsoft.com/office/drawing/2014/main" id="{6764877B-C165-24F1-49A5-3C67CCDA3372}"/>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39" name="Tekstfelt 2138">
                    <a:extLst>
                      <a:ext uri="{FF2B5EF4-FFF2-40B4-BE49-F238E27FC236}">
                        <a16:creationId xmlns:a16="http://schemas.microsoft.com/office/drawing/2014/main" id="{6FA7630D-EB6D-76FD-8B73-975C5A3C4999}"/>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40" name="Tekstfelt 2139">
                    <a:extLst>
                      <a:ext uri="{FF2B5EF4-FFF2-40B4-BE49-F238E27FC236}">
                        <a16:creationId xmlns:a16="http://schemas.microsoft.com/office/drawing/2014/main" id="{C9752B49-B34F-7D55-FEF5-624048D7D0C9}"/>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41" name="Tekstfelt 2140">
                    <a:extLst>
                      <a:ext uri="{FF2B5EF4-FFF2-40B4-BE49-F238E27FC236}">
                        <a16:creationId xmlns:a16="http://schemas.microsoft.com/office/drawing/2014/main" id="{491E5A7C-5F3B-5C02-5700-268C59190B65}"/>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42" name="Tekstfelt 2141">
                    <a:extLst>
                      <a:ext uri="{FF2B5EF4-FFF2-40B4-BE49-F238E27FC236}">
                        <a16:creationId xmlns:a16="http://schemas.microsoft.com/office/drawing/2014/main" id="{0D9FDC23-87A9-4AFA-8A5B-4A8A1EDD3BC7}"/>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43" name="Tekstfelt 2142">
                    <a:extLst>
                      <a:ext uri="{FF2B5EF4-FFF2-40B4-BE49-F238E27FC236}">
                        <a16:creationId xmlns:a16="http://schemas.microsoft.com/office/drawing/2014/main" id="{F7200D3C-221D-77B1-1FAF-1D48B2381051}"/>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44" name="Tekstfelt 2143">
                    <a:extLst>
                      <a:ext uri="{FF2B5EF4-FFF2-40B4-BE49-F238E27FC236}">
                        <a16:creationId xmlns:a16="http://schemas.microsoft.com/office/drawing/2014/main" id="{85373F77-DAC5-6988-142F-08FA703BC6A6}"/>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45" name="Tekstfelt 2144">
                    <a:extLst>
                      <a:ext uri="{FF2B5EF4-FFF2-40B4-BE49-F238E27FC236}">
                        <a16:creationId xmlns:a16="http://schemas.microsoft.com/office/drawing/2014/main" id="{B272ECD0-8CE8-71FB-CCDF-F42019A89C78}"/>
                      </a:ext>
                    </a:extLst>
                  </p:cNvPr>
                  <p:cNvSpPr txBox="1"/>
                  <p:nvPr/>
                </p:nvSpPr>
                <p:spPr>
                  <a:xfrm>
                    <a:off x="35457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46" name="Tekstfelt 2145">
                    <a:extLst>
                      <a:ext uri="{FF2B5EF4-FFF2-40B4-BE49-F238E27FC236}">
                        <a16:creationId xmlns:a16="http://schemas.microsoft.com/office/drawing/2014/main" id="{F081BF2C-5CFF-C9A2-58DC-86A1CCFA4B3D}"/>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47" name="Tekstfelt 2146">
                    <a:extLst>
                      <a:ext uri="{FF2B5EF4-FFF2-40B4-BE49-F238E27FC236}">
                        <a16:creationId xmlns:a16="http://schemas.microsoft.com/office/drawing/2014/main" id="{4AFE2D7F-E37E-325A-7467-90CF7E67A7F8}"/>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48" name="Tekstfelt 2147">
                    <a:extLst>
                      <a:ext uri="{FF2B5EF4-FFF2-40B4-BE49-F238E27FC236}">
                        <a16:creationId xmlns:a16="http://schemas.microsoft.com/office/drawing/2014/main" id="{DA511A23-56B8-9C27-0961-0B4166D58DEF}"/>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49" name="Tekstfelt 2148">
                    <a:extLst>
                      <a:ext uri="{FF2B5EF4-FFF2-40B4-BE49-F238E27FC236}">
                        <a16:creationId xmlns:a16="http://schemas.microsoft.com/office/drawing/2014/main" id="{8520FDF2-0FE3-4EF4-DE63-B61E68F931C0}"/>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50" name="Tekstfelt 2149">
                    <a:extLst>
                      <a:ext uri="{FF2B5EF4-FFF2-40B4-BE49-F238E27FC236}">
                        <a16:creationId xmlns:a16="http://schemas.microsoft.com/office/drawing/2014/main" id="{025403A4-55FB-5799-F6B3-8425E4F1D624}"/>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51" name="Tekstfelt 2150">
                    <a:extLst>
                      <a:ext uri="{FF2B5EF4-FFF2-40B4-BE49-F238E27FC236}">
                        <a16:creationId xmlns:a16="http://schemas.microsoft.com/office/drawing/2014/main" id="{BDE249D2-81F3-1B07-7760-0B65813A5304}"/>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52" name="Tekstfelt 2151">
                    <a:extLst>
                      <a:ext uri="{FF2B5EF4-FFF2-40B4-BE49-F238E27FC236}">
                        <a16:creationId xmlns:a16="http://schemas.microsoft.com/office/drawing/2014/main" id="{CAF1892E-A394-18D6-D405-0206D05CD2D7}"/>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53" name="Tekstfelt 2152">
                    <a:extLst>
                      <a:ext uri="{FF2B5EF4-FFF2-40B4-BE49-F238E27FC236}">
                        <a16:creationId xmlns:a16="http://schemas.microsoft.com/office/drawing/2014/main" id="{7E982F1F-606D-E6E4-C145-1564D5ABD829}"/>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54" name="Tekstfelt 2153">
                    <a:extLst>
                      <a:ext uri="{FF2B5EF4-FFF2-40B4-BE49-F238E27FC236}">
                        <a16:creationId xmlns:a16="http://schemas.microsoft.com/office/drawing/2014/main" id="{5FD93451-9C4F-916F-2B10-0AE51AE8ED42}"/>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55" name="Tekstfelt 2154">
                    <a:extLst>
                      <a:ext uri="{FF2B5EF4-FFF2-40B4-BE49-F238E27FC236}">
                        <a16:creationId xmlns:a16="http://schemas.microsoft.com/office/drawing/2014/main" id="{8569CC5E-2B25-0AAE-0EFC-98508CA679C4}"/>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56" name="Tekstfelt 2155">
                    <a:extLst>
                      <a:ext uri="{FF2B5EF4-FFF2-40B4-BE49-F238E27FC236}">
                        <a16:creationId xmlns:a16="http://schemas.microsoft.com/office/drawing/2014/main" id="{9B366BF1-CB78-D1E1-041B-6B0FE42DE35D}"/>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57" name="Tekstfelt 2156">
                    <a:extLst>
                      <a:ext uri="{FF2B5EF4-FFF2-40B4-BE49-F238E27FC236}">
                        <a16:creationId xmlns:a16="http://schemas.microsoft.com/office/drawing/2014/main" id="{36834373-09B7-668D-FD09-38C8DE17896A}"/>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58" name="Tekstfelt 2157">
                    <a:extLst>
                      <a:ext uri="{FF2B5EF4-FFF2-40B4-BE49-F238E27FC236}">
                        <a16:creationId xmlns:a16="http://schemas.microsoft.com/office/drawing/2014/main" id="{C2A34C25-BA68-5BD6-0E8B-C1C8711E8D33}"/>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59" name="Tekstfelt 2158">
                    <a:extLst>
                      <a:ext uri="{FF2B5EF4-FFF2-40B4-BE49-F238E27FC236}">
                        <a16:creationId xmlns:a16="http://schemas.microsoft.com/office/drawing/2014/main" id="{6A172085-B341-CF9F-A7FE-C16929D0C9BA}"/>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60" name="Tekstfelt 2159">
                    <a:extLst>
                      <a:ext uri="{FF2B5EF4-FFF2-40B4-BE49-F238E27FC236}">
                        <a16:creationId xmlns:a16="http://schemas.microsoft.com/office/drawing/2014/main" id="{C2380019-F2CB-EB9D-4E17-AD7C1C0B88FA}"/>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61" name="Tekstfelt 2160">
                    <a:extLst>
                      <a:ext uri="{FF2B5EF4-FFF2-40B4-BE49-F238E27FC236}">
                        <a16:creationId xmlns:a16="http://schemas.microsoft.com/office/drawing/2014/main" id="{183B71F1-0858-953D-370E-18C8BE8592AD}"/>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62" name="Tekstfelt 2161">
                    <a:extLst>
                      <a:ext uri="{FF2B5EF4-FFF2-40B4-BE49-F238E27FC236}">
                        <a16:creationId xmlns:a16="http://schemas.microsoft.com/office/drawing/2014/main" id="{7AE53BDD-D1DD-D08C-9449-04DA8AC4D22C}"/>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63" name="Tekstfelt 2162">
                    <a:extLst>
                      <a:ext uri="{FF2B5EF4-FFF2-40B4-BE49-F238E27FC236}">
                        <a16:creationId xmlns:a16="http://schemas.microsoft.com/office/drawing/2014/main" id="{DD913CFB-D93C-6375-3142-124FCBAE4385}"/>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28" name="Tekstfelt 2127">
                  <a:extLst>
                    <a:ext uri="{FF2B5EF4-FFF2-40B4-BE49-F238E27FC236}">
                      <a16:creationId xmlns:a16="http://schemas.microsoft.com/office/drawing/2014/main" id="{DDC6090A-7F19-0B7C-F9BD-3F36BC87CB2E}"/>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29" name="Tekstfelt 2128">
                  <a:extLst>
                    <a:ext uri="{FF2B5EF4-FFF2-40B4-BE49-F238E27FC236}">
                      <a16:creationId xmlns:a16="http://schemas.microsoft.com/office/drawing/2014/main" id="{6FC7EBD6-7912-3BFC-DF4F-C328F97D79DB}"/>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30" name="Tekstfelt 2129">
                  <a:extLst>
                    <a:ext uri="{FF2B5EF4-FFF2-40B4-BE49-F238E27FC236}">
                      <a16:creationId xmlns:a16="http://schemas.microsoft.com/office/drawing/2014/main" id="{1EA7AA4B-F1D6-4720-9C2C-70EC03CBA7F0}"/>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9" name="Gruppe 1828">
                <a:extLst>
                  <a:ext uri="{FF2B5EF4-FFF2-40B4-BE49-F238E27FC236}">
                    <a16:creationId xmlns:a16="http://schemas.microsoft.com/office/drawing/2014/main" id="{0C45F86F-FD13-7ACE-B4BC-630B78B85D2C}"/>
                  </a:ext>
                </a:extLst>
              </p:cNvPr>
              <p:cNvGrpSpPr/>
              <p:nvPr/>
            </p:nvGrpSpPr>
            <p:grpSpPr>
              <a:xfrm>
                <a:off x="2893345" y="1029165"/>
                <a:ext cx="641389" cy="5216305"/>
                <a:chOff x="2892468" y="1032983"/>
                <a:chExt cx="641389" cy="5216305"/>
              </a:xfrm>
            </p:grpSpPr>
            <p:grpSp>
              <p:nvGrpSpPr>
                <p:cNvPr id="2090" name="Gruppe 2089">
                  <a:extLst>
                    <a:ext uri="{FF2B5EF4-FFF2-40B4-BE49-F238E27FC236}">
                      <a16:creationId xmlns:a16="http://schemas.microsoft.com/office/drawing/2014/main" id="{E3896C22-FC8E-919B-41EA-9F6543E51943}"/>
                    </a:ext>
                  </a:extLst>
                </p:cNvPr>
                <p:cNvGrpSpPr/>
                <p:nvPr/>
              </p:nvGrpSpPr>
              <p:grpSpPr>
                <a:xfrm>
                  <a:off x="2892468" y="1032983"/>
                  <a:ext cx="641389" cy="5216305"/>
                  <a:chOff x="3475384" y="1188399"/>
                  <a:chExt cx="641389" cy="5216305"/>
                </a:xfrm>
              </p:grpSpPr>
              <p:sp>
                <p:nvSpPr>
                  <p:cNvPr id="2094" name="Tekstfelt 2093">
                    <a:extLst>
                      <a:ext uri="{FF2B5EF4-FFF2-40B4-BE49-F238E27FC236}">
                        <a16:creationId xmlns:a16="http://schemas.microsoft.com/office/drawing/2014/main" id="{AF7A7201-A6F1-CD75-4CB9-936D3F5AA05B}"/>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95" name="Tekstfelt 2094">
                    <a:extLst>
                      <a:ext uri="{FF2B5EF4-FFF2-40B4-BE49-F238E27FC236}">
                        <a16:creationId xmlns:a16="http://schemas.microsoft.com/office/drawing/2014/main" id="{5CB98637-EB10-F906-0FE1-A12DDBBD1FC3}"/>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96" name="Tekstfelt 2095">
                    <a:extLst>
                      <a:ext uri="{FF2B5EF4-FFF2-40B4-BE49-F238E27FC236}">
                        <a16:creationId xmlns:a16="http://schemas.microsoft.com/office/drawing/2014/main" id="{792D928F-94FA-C34D-AEF4-9544B9AE5DD4}"/>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97" name="Tekstfelt 2096">
                    <a:extLst>
                      <a:ext uri="{FF2B5EF4-FFF2-40B4-BE49-F238E27FC236}">
                        <a16:creationId xmlns:a16="http://schemas.microsoft.com/office/drawing/2014/main" id="{D42E6573-26A9-680F-67D1-FA5C5CD5BF3A}"/>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98" name="Tekstfelt 2097">
                    <a:extLst>
                      <a:ext uri="{FF2B5EF4-FFF2-40B4-BE49-F238E27FC236}">
                        <a16:creationId xmlns:a16="http://schemas.microsoft.com/office/drawing/2014/main" id="{8135B10E-AB71-F288-D45B-723997EF7F26}"/>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99" name="Tekstfelt 2098">
                    <a:extLst>
                      <a:ext uri="{FF2B5EF4-FFF2-40B4-BE49-F238E27FC236}">
                        <a16:creationId xmlns:a16="http://schemas.microsoft.com/office/drawing/2014/main" id="{9FEEB155-0861-E5E1-BABE-A8DCCE581DBE}"/>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00" name="Tekstfelt 2099">
                    <a:extLst>
                      <a:ext uri="{FF2B5EF4-FFF2-40B4-BE49-F238E27FC236}">
                        <a16:creationId xmlns:a16="http://schemas.microsoft.com/office/drawing/2014/main" id="{BEAA7EE3-16CA-2344-5F01-75D4D3EFC331}"/>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01" name="Tekstfelt 2100">
                    <a:extLst>
                      <a:ext uri="{FF2B5EF4-FFF2-40B4-BE49-F238E27FC236}">
                        <a16:creationId xmlns:a16="http://schemas.microsoft.com/office/drawing/2014/main" id="{7711F648-7EA7-89E4-A68B-DB45224C7BE5}"/>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02" name="Tekstfelt 2101">
                    <a:extLst>
                      <a:ext uri="{FF2B5EF4-FFF2-40B4-BE49-F238E27FC236}">
                        <a16:creationId xmlns:a16="http://schemas.microsoft.com/office/drawing/2014/main" id="{8539ECBE-EFFA-4647-8E51-D00910CEAD97}"/>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03" name="Tekstfelt 2102">
                    <a:extLst>
                      <a:ext uri="{FF2B5EF4-FFF2-40B4-BE49-F238E27FC236}">
                        <a16:creationId xmlns:a16="http://schemas.microsoft.com/office/drawing/2014/main" id="{4E998DFC-D16B-B6B9-3F48-7D75066758E2}"/>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04" name="Tekstfelt 2103">
                    <a:extLst>
                      <a:ext uri="{FF2B5EF4-FFF2-40B4-BE49-F238E27FC236}">
                        <a16:creationId xmlns:a16="http://schemas.microsoft.com/office/drawing/2014/main" id="{0E487948-E04A-5E3A-1026-BF46D03B2806}"/>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05" name="Tekstfelt 2104">
                    <a:extLst>
                      <a:ext uri="{FF2B5EF4-FFF2-40B4-BE49-F238E27FC236}">
                        <a16:creationId xmlns:a16="http://schemas.microsoft.com/office/drawing/2014/main" id="{CEAF5CA9-B7C7-1729-2F87-E7F32FA90D67}"/>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06" name="Tekstfelt 2105">
                    <a:extLst>
                      <a:ext uri="{FF2B5EF4-FFF2-40B4-BE49-F238E27FC236}">
                        <a16:creationId xmlns:a16="http://schemas.microsoft.com/office/drawing/2014/main" id="{ADC352AA-6250-21B0-3FD7-5D6B67827B01}"/>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07" name="Tekstfelt 2106">
                    <a:extLst>
                      <a:ext uri="{FF2B5EF4-FFF2-40B4-BE49-F238E27FC236}">
                        <a16:creationId xmlns:a16="http://schemas.microsoft.com/office/drawing/2014/main" id="{F25534AF-D7DC-80EF-6E15-FAAB0E5F3DD4}"/>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08" name="Tekstfelt 2107">
                    <a:extLst>
                      <a:ext uri="{FF2B5EF4-FFF2-40B4-BE49-F238E27FC236}">
                        <a16:creationId xmlns:a16="http://schemas.microsoft.com/office/drawing/2014/main" id="{FBEECD71-FCD7-94F8-C5EF-44CD155D66AF}"/>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09" name="Tekstfelt 2108">
                    <a:extLst>
                      <a:ext uri="{FF2B5EF4-FFF2-40B4-BE49-F238E27FC236}">
                        <a16:creationId xmlns:a16="http://schemas.microsoft.com/office/drawing/2014/main" id="{D92C6922-5E1D-301D-F157-E2F7D57B09F6}"/>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10" name="Tekstfelt 2109">
                    <a:extLst>
                      <a:ext uri="{FF2B5EF4-FFF2-40B4-BE49-F238E27FC236}">
                        <a16:creationId xmlns:a16="http://schemas.microsoft.com/office/drawing/2014/main" id="{1FE7D00A-DC1C-5F13-6C72-17C1158A8513}"/>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11" name="Tekstfelt 2110">
                    <a:extLst>
                      <a:ext uri="{FF2B5EF4-FFF2-40B4-BE49-F238E27FC236}">
                        <a16:creationId xmlns:a16="http://schemas.microsoft.com/office/drawing/2014/main" id="{FA75444F-3751-44FD-69FD-CF0355345F22}"/>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12" name="Tekstfelt 2111">
                    <a:extLst>
                      <a:ext uri="{FF2B5EF4-FFF2-40B4-BE49-F238E27FC236}">
                        <a16:creationId xmlns:a16="http://schemas.microsoft.com/office/drawing/2014/main" id="{C9F7B5DB-1A53-AF79-CA2A-DB664D6E0E74}"/>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13" name="Tekstfelt 2112">
                    <a:extLst>
                      <a:ext uri="{FF2B5EF4-FFF2-40B4-BE49-F238E27FC236}">
                        <a16:creationId xmlns:a16="http://schemas.microsoft.com/office/drawing/2014/main" id="{5E319424-159B-4BEF-AEC9-E4B71A9DCCB7}"/>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14" name="Tekstfelt 2113">
                    <a:extLst>
                      <a:ext uri="{FF2B5EF4-FFF2-40B4-BE49-F238E27FC236}">
                        <a16:creationId xmlns:a16="http://schemas.microsoft.com/office/drawing/2014/main" id="{E68FCD25-3267-952A-904A-FADAAF981D93}"/>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15" name="Tekstfelt 2114">
                    <a:extLst>
                      <a:ext uri="{FF2B5EF4-FFF2-40B4-BE49-F238E27FC236}">
                        <a16:creationId xmlns:a16="http://schemas.microsoft.com/office/drawing/2014/main" id="{FD070878-2114-FB4C-AAE5-A107917D2B55}"/>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16" name="Tekstfelt 2115">
                    <a:extLst>
                      <a:ext uri="{FF2B5EF4-FFF2-40B4-BE49-F238E27FC236}">
                        <a16:creationId xmlns:a16="http://schemas.microsoft.com/office/drawing/2014/main" id="{DF432BB6-EFF8-7307-3F08-C6EC5601868A}"/>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17" name="Tekstfelt 2116">
                    <a:extLst>
                      <a:ext uri="{FF2B5EF4-FFF2-40B4-BE49-F238E27FC236}">
                        <a16:creationId xmlns:a16="http://schemas.microsoft.com/office/drawing/2014/main" id="{4FA71794-1F1C-4B19-6497-92CF8F57D8B7}"/>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18" name="Tekstfelt 2117">
                    <a:extLst>
                      <a:ext uri="{FF2B5EF4-FFF2-40B4-BE49-F238E27FC236}">
                        <a16:creationId xmlns:a16="http://schemas.microsoft.com/office/drawing/2014/main" id="{9DE4A496-7515-547B-4B2F-97799573D3DF}"/>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19" name="Tekstfelt 2118">
                    <a:extLst>
                      <a:ext uri="{FF2B5EF4-FFF2-40B4-BE49-F238E27FC236}">
                        <a16:creationId xmlns:a16="http://schemas.microsoft.com/office/drawing/2014/main" id="{470948B0-B511-FFA7-04BC-450D21381B71}"/>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20" name="Tekstfelt 2119">
                    <a:extLst>
                      <a:ext uri="{FF2B5EF4-FFF2-40B4-BE49-F238E27FC236}">
                        <a16:creationId xmlns:a16="http://schemas.microsoft.com/office/drawing/2014/main" id="{76461D5D-D2E5-9F57-82F0-57EB71B76437}"/>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21" name="Tekstfelt 2120">
                    <a:extLst>
                      <a:ext uri="{FF2B5EF4-FFF2-40B4-BE49-F238E27FC236}">
                        <a16:creationId xmlns:a16="http://schemas.microsoft.com/office/drawing/2014/main" id="{ED4270E5-6FE3-154E-CF1C-FA5232B24ED7}"/>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22" name="Tekstfelt 2121">
                    <a:extLst>
                      <a:ext uri="{FF2B5EF4-FFF2-40B4-BE49-F238E27FC236}">
                        <a16:creationId xmlns:a16="http://schemas.microsoft.com/office/drawing/2014/main" id="{13B19CFE-5246-5CAF-9C0F-9D66DDCECD09}"/>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23" name="Tekstfelt 2122">
                    <a:extLst>
                      <a:ext uri="{FF2B5EF4-FFF2-40B4-BE49-F238E27FC236}">
                        <a16:creationId xmlns:a16="http://schemas.microsoft.com/office/drawing/2014/main" id="{A9822B28-F633-443F-913E-D378E239997F}"/>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24" name="Tekstfelt 2123">
                    <a:extLst>
                      <a:ext uri="{FF2B5EF4-FFF2-40B4-BE49-F238E27FC236}">
                        <a16:creationId xmlns:a16="http://schemas.microsoft.com/office/drawing/2014/main" id="{D1E20F20-D370-57BE-86D1-F34247BEF92D}"/>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25" name="Tekstfelt 2124">
                    <a:extLst>
                      <a:ext uri="{FF2B5EF4-FFF2-40B4-BE49-F238E27FC236}">
                        <a16:creationId xmlns:a16="http://schemas.microsoft.com/office/drawing/2014/main" id="{F4EBC16D-A586-B31A-7775-0109919A61E9}"/>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26" name="Tekstfelt 2125">
                    <a:extLst>
                      <a:ext uri="{FF2B5EF4-FFF2-40B4-BE49-F238E27FC236}">
                        <a16:creationId xmlns:a16="http://schemas.microsoft.com/office/drawing/2014/main" id="{21D17786-F190-EF6C-A92F-ED2D3FC16CEB}"/>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91" name="Tekstfelt 2090">
                  <a:extLst>
                    <a:ext uri="{FF2B5EF4-FFF2-40B4-BE49-F238E27FC236}">
                      <a16:creationId xmlns:a16="http://schemas.microsoft.com/office/drawing/2014/main" id="{3053671A-9E7D-ED79-0BBD-DBBC474951C1}"/>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92" name="Tekstfelt 2091">
                  <a:extLst>
                    <a:ext uri="{FF2B5EF4-FFF2-40B4-BE49-F238E27FC236}">
                      <a16:creationId xmlns:a16="http://schemas.microsoft.com/office/drawing/2014/main" id="{55794A58-707A-DBA9-E874-E48763D71DE1}"/>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93" name="Tekstfelt 2092">
                  <a:extLst>
                    <a:ext uri="{FF2B5EF4-FFF2-40B4-BE49-F238E27FC236}">
                      <a16:creationId xmlns:a16="http://schemas.microsoft.com/office/drawing/2014/main" id="{C75C3056-85A4-792C-E0F5-A9789F8DD5E3}"/>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0" name="Gruppe 1829">
                <a:extLst>
                  <a:ext uri="{FF2B5EF4-FFF2-40B4-BE49-F238E27FC236}">
                    <a16:creationId xmlns:a16="http://schemas.microsoft.com/office/drawing/2014/main" id="{A4471E51-9572-1AC7-5470-7C6A9E2E2711}"/>
                  </a:ext>
                </a:extLst>
              </p:cNvPr>
              <p:cNvGrpSpPr/>
              <p:nvPr/>
            </p:nvGrpSpPr>
            <p:grpSpPr>
              <a:xfrm>
                <a:off x="2466124" y="1032948"/>
                <a:ext cx="641389" cy="5216305"/>
                <a:chOff x="2892468" y="1032983"/>
                <a:chExt cx="641389" cy="5216305"/>
              </a:xfrm>
            </p:grpSpPr>
            <p:grpSp>
              <p:nvGrpSpPr>
                <p:cNvPr id="2053" name="Gruppe 2052">
                  <a:extLst>
                    <a:ext uri="{FF2B5EF4-FFF2-40B4-BE49-F238E27FC236}">
                      <a16:creationId xmlns:a16="http://schemas.microsoft.com/office/drawing/2014/main" id="{96919A10-1D5D-4B2C-A852-E869A80D062D}"/>
                    </a:ext>
                  </a:extLst>
                </p:cNvPr>
                <p:cNvGrpSpPr/>
                <p:nvPr/>
              </p:nvGrpSpPr>
              <p:grpSpPr>
                <a:xfrm>
                  <a:off x="2892468" y="1032983"/>
                  <a:ext cx="641389" cy="5216305"/>
                  <a:chOff x="3475384" y="1188399"/>
                  <a:chExt cx="641389" cy="5216305"/>
                </a:xfrm>
              </p:grpSpPr>
              <p:sp>
                <p:nvSpPr>
                  <p:cNvPr id="2057" name="Tekstfelt 2056">
                    <a:extLst>
                      <a:ext uri="{FF2B5EF4-FFF2-40B4-BE49-F238E27FC236}">
                        <a16:creationId xmlns:a16="http://schemas.microsoft.com/office/drawing/2014/main" id="{6C13B2E1-5979-C091-62AD-AA093D49FA5B}"/>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58" name="Tekstfelt 2057">
                    <a:extLst>
                      <a:ext uri="{FF2B5EF4-FFF2-40B4-BE49-F238E27FC236}">
                        <a16:creationId xmlns:a16="http://schemas.microsoft.com/office/drawing/2014/main" id="{17633029-AAFD-0F64-2384-5D37F9CD273C}"/>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59" name="Tekstfelt 2058">
                    <a:extLst>
                      <a:ext uri="{FF2B5EF4-FFF2-40B4-BE49-F238E27FC236}">
                        <a16:creationId xmlns:a16="http://schemas.microsoft.com/office/drawing/2014/main" id="{4DF216DB-E493-BA34-8FC4-0908539F097F}"/>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60" name="Tekstfelt 2059">
                    <a:extLst>
                      <a:ext uri="{FF2B5EF4-FFF2-40B4-BE49-F238E27FC236}">
                        <a16:creationId xmlns:a16="http://schemas.microsoft.com/office/drawing/2014/main" id="{1E995857-CF22-44CB-2401-3BE41C58BAEC}"/>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61" name="Tekstfelt 2060">
                    <a:extLst>
                      <a:ext uri="{FF2B5EF4-FFF2-40B4-BE49-F238E27FC236}">
                        <a16:creationId xmlns:a16="http://schemas.microsoft.com/office/drawing/2014/main" id="{2A8D37DD-8EAB-296F-C9C2-AF7AA7945B87}"/>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62" name="Tekstfelt 2061">
                    <a:extLst>
                      <a:ext uri="{FF2B5EF4-FFF2-40B4-BE49-F238E27FC236}">
                        <a16:creationId xmlns:a16="http://schemas.microsoft.com/office/drawing/2014/main" id="{09C8F555-E73C-04E4-1323-646FD8A3B7C1}"/>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63" name="Tekstfelt 2062">
                    <a:extLst>
                      <a:ext uri="{FF2B5EF4-FFF2-40B4-BE49-F238E27FC236}">
                        <a16:creationId xmlns:a16="http://schemas.microsoft.com/office/drawing/2014/main" id="{D8928162-108A-7552-B25F-9B6060AED08A}"/>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64" name="Tekstfelt 2063">
                    <a:extLst>
                      <a:ext uri="{FF2B5EF4-FFF2-40B4-BE49-F238E27FC236}">
                        <a16:creationId xmlns:a16="http://schemas.microsoft.com/office/drawing/2014/main" id="{D81084B7-D137-BB9E-16D0-3254746B1E9B}"/>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65" name="Tekstfelt 2064">
                    <a:extLst>
                      <a:ext uri="{FF2B5EF4-FFF2-40B4-BE49-F238E27FC236}">
                        <a16:creationId xmlns:a16="http://schemas.microsoft.com/office/drawing/2014/main" id="{8A7343BB-B4D3-E428-179C-5928933D6627}"/>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66" name="Tekstfelt 2065">
                    <a:extLst>
                      <a:ext uri="{FF2B5EF4-FFF2-40B4-BE49-F238E27FC236}">
                        <a16:creationId xmlns:a16="http://schemas.microsoft.com/office/drawing/2014/main" id="{3A4BFE76-CF24-BC4B-0C4B-A3582B9BD188}"/>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67" name="Tekstfelt 2066">
                    <a:extLst>
                      <a:ext uri="{FF2B5EF4-FFF2-40B4-BE49-F238E27FC236}">
                        <a16:creationId xmlns:a16="http://schemas.microsoft.com/office/drawing/2014/main" id="{F94B1733-80D7-C990-A714-5B943DA55C49}"/>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68" name="Tekstfelt 2067">
                    <a:extLst>
                      <a:ext uri="{FF2B5EF4-FFF2-40B4-BE49-F238E27FC236}">
                        <a16:creationId xmlns:a16="http://schemas.microsoft.com/office/drawing/2014/main" id="{EB542786-70C9-A8B1-A8B5-498DF5EEF282}"/>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69" name="Tekstfelt 2068">
                    <a:extLst>
                      <a:ext uri="{FF2B5EF4-FFF2-40B4-BE49-F238E27FC236}">
                        <a16:creationId xmlns:a16="http://schemas.microsoft.com/office/drawing/2014/main" id="{8792D641-5A65-3A09-971A-055D59BAA718}"/>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70" name="Tekstfelt 2069">
                    <a:extLst>
                      <a:ext uri="{FF2B5EF4-FFF2-40B4-BE49-F238E27FC236}">
                        <a16:creationId xmlns:a16="http://schemas.microsoft.com/office/drawing/2014/main" id="{8D5B6704-FFA2-016E-0E0E-5D1C30974EAA}"/>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71" name="Tekstfelt 2070">
                    <a:extLst>
                      <a:ext uri="{FF2B5EF4-FFF2-40B4-BE49-F238E27FC236}">
                        <a16:creationId xmlns:a16="http://schemas.microsoft.com/office/drawing/2014/main" id="{C79B54C5-1F24-0990-848F-13404B367AEE}"/>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72" name="Tekstfelt 2071">
                    <a:extLst>
                      <a:ext uri="{FF2B5EF4-FFF2-40B4-BE49-F238E27FC236}">
                        <a16:creationId xmlns:a16="http://schemas.microsoft.com/office/drawing/2014/main" id="{3B37F3B4-9366-3D17-7644-67FE8BA426D8}"/>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73" name="Tekstfelt 2072">
                    <a:extLst>
                      <a:ext uri="{FF2B5EF4-FFF2-40B4-BE49-F238E27FC236}">
                        <a16:creationId xmlns:a16="http://schemas.microsoft.com/office/drawing/2014/main" id="{F5CD8D43-BFC5-BE5F-5E79-B006E9CBB797}"/>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74" name="Tekstfelt 2073">
                    <a:extLst>
                      <a:ext uri="{FF2B5EF4-FFF2-40B4-BE49-F238E27FC236}">
                        <a16:creationId xmlns:a16="http://schemas.microsoft.com/office/drawing/2014/main" id="{6F478093-214C-A06D-8847-7F53920C8113}"/>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75" name="Tekstfelt 2074">
                    <a:extLst>
                      <a:ext uri="{FF2B5EF4-FFF2-40B4-BE49-F238E27FC236}">
                        <a16:creationId xmlns:a16="http://schemas.microsoft.com/office/drawing/2014/main" id="{46353834-23D4-0D67-6575-73FE66A3CF5B}"/>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76" name="Tekstfelt 2075">
                    <a:extLst>
                      <a:ext uri="{FF2B5EF4-FFF2-40B4-BE49-F238E27FC236}">
                        <a16:creationId xmlns:a16="http://schemas.microsoft.com/office/drawing/2014/main" id="{604E3224-B1D1-1636-8DE5-F2FE67FAABC7}"/>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77" name="Tekstfelt 2076">
                    <a:extLst>
                      <a:ext uri="{FF2B5EF4-FFF2-40B4-BE49-F238E27FC236}">
                        <a16:creationId xmlns:a16="http://schemas.microsoft.com/office/drawing/2014/main" id="{C6AC8F18-E295-58C9-FF67-4396C2043DD8}"/>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78" name="Tekstfelt 2077">
                    <a:extLst>
                      <a:ext uri="{FF2B5EF4-FFF2-40B4-BE49-F238E27FC236}">
                        <a16:creationId xmlns:a16="http://schemas.microsoft.com/office/drawing/2014/main" id="{91F7CC8B-0A28-54B2-A21C-00D8AD6BDE7C}"/>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79" name="Tekstfelt 2078">
                    <a:extLst>
                      <a:ext uri="{FF2B5EF4-FFF2-40B4-BE49-F238E27FC236}">
                        <a16:creationId xmlns:a16="http://schemas.microsoft.com/office/drawing/2014/main" id="{B0EC0B00-8ACA-A0B3-0445-82066603E664}"/>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80" name="Tekstfelt 2079">
                    <a:extLst>
                      <a:ext uri="{FF2B5EF4-FFF2-40B4-BE49-F238E27FC236}">
                        <a16:creationId xmlns:a16="http://schemas.microsoft.com/office/drawing/2014/main" id="{35A17B50-E105-B7B7-0E20-E875DB031052}"/>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81" name="Tekstfelt 2080">
                    <a:extLst>
                      <a:ext uri="{FF2B5EF4-FFF2-40B4-BE49-F238E27FC236}">
                        <a16:creationId xmlns:a16="http://schemas.microsoft.com/office/drawing/2014/main" id="{6ECA0AE1-9366-A2DD-4F5E-9FDC9E6F1ECB}"/>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82" name="Tekstfelt 2081">
                    <a:extLst>
                      <a:ext uri="{FF2B5EF4-FFF2-40B4-BE49-F238E27FC236}">
                        <a16:creationId xmlns:a16="http://schemas.microsoft.com/office/drawing/2014/main" id="{2EB17E72-7339-AEFC-156A-366CD17E9B83}"/>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83" name="Tekstfelt 2082">
                    <a:extLst>
                      <a:ext uri="{FF2B5EF4-FFF2-40B4-BE49-F238E27FC236}">
                        <a16:creationId xmlns:a16="http://schemas.microsoft.com/office/drawing/2014/main" id="{6A76EDDF-A333-874C-AA0D-F67E64692E20}"/>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84" name="Tekstfelt 2083">
                    <a:extLst>
                      <a:ext uri="{FF2B5EF4-FFF2-40B4-BE49-F238E27FC236}">
                        <a16:creationId xmlns:a16="http://schemas.microsoft.com/office/drawing/2014/main" id="{40FF2294-8AC3-CF63-27A2-5B05763614C9}"/>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85" name="Tekstfelt 2084">
                    <a:extLst>
                      <a:ext uri="{FF2B5EF4-FFF2-40B4-BE49-F238E27FC236}">
                        <a16:creationId xmlns:a16="http://schemas.microsoft.com/office/drawing/2014/main" id="{E9D634AD-D0FE-6525-497D-B8657D34D28B}"/>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86" name="Tekstfelt 2085">
                    <a:extLst>
                      <a:ext uri="{FF2B5EF4-FFF2-40B4-BE49-F238E27FC236}">
                        <a16:creationId xmlns:a16="http://schemas.microsoft.com/office/drawing/2014/main" id="{294A2989-4965-ED75-466C-C4E50FAB2C97}"/>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87" name="Tekstfelt 2086">
                    <a:extLst>
                      <a:ext uri="{FF2B5EF4-FFF2-40B4-BE49-F238E27FC236}">
                        <a16:creationId xmlns:a16="http://schemas.microsoft.com/office/drawing/2014/main" id="{3BC3A4B1-F829-668E-561D-D9EB3CAE7D87}"/>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88" name="Tekstfelt 2087">
                    <a:extLst>
                      <a:ext uri="{FF2B5EF4-FFF2-40B4-BE49-F238E27FC236}">
                        <a16:creationId xmlns:a16="http://schemas.microsoft.com/office/drawing/2014/main" id="{A7FDADDC-DD15-F16F-F7F2-D1752EBE1BD6}"/>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89" name="Tekstfelt 2088">
                    <a:extLst>
                      <a:ext uri="{FF2B5EF4-FFF2-40B4-BE49-F238E27FC236}">
                        <a16:creationId xmlns:a16="http://schemas.microsoft.com/office/drawing/2014/main" id="{76DF7F11-DF82-697B-A5BA-AE3E174D9809}"/>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54" name="Tekstfelt 2053">
                  <a:extLst>
                    <a:ext uri="{FF2B5EF4-FFF2-40B4-BE49-F238E27FC236}">
                      <a16:creationId xmlns:a16="http://schemas.microsoft.com/office/drawing/2014/main" id="{9E5B1CFD-4E40-3540-2798-37AAE7093833}"/>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55" name="Tekstfelt 2054">
                  <a:extLst>
                    <a:ext uri="{FF2B5EF4-FFF2-40B4-BE49-F238E27FC236}">
                      <a16:creationId xmlns:a16="http://schemas.microsoft.com/office/drawing/2014/main" id="{C4DA8925-7EE2-2DBE-3488-82B7EDFFCDF9}"/>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56" name="Tekstfelt 2055">
                  <a:extLst>
                    <a:ext uri="{FF2B5EF4-FFF2-40B4-BE49-F238E27FC236}">
                      <a16:creationId xmlns:a16="http://schemas.microsoft.com/office/drawing/2014/main" id="{4CC35A43-4362-33E2-909A-09C7E03E3396}"/>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1" name="Gruppe 1830">
                <a:extLst>
                  <a:ext uri="{FF2B5EF4-FFF2-40B4-BE49-F238E27FC236}">
                    <a16:creationId xmlns:a16="http://schemas.microsoft.com/office/drawing/2014/main" id="{FD1839F4-CB1F-22BC-AC7D-BAA1C0ADC567}"/>
                  </a:ext>
                </a:extLst>
              </p:cNvPr>
              <p:cNvGrpSpPr/>
              <p:nvPr/>
            </p:nvGrpSpPr>
            <p:grpSpPr>
              <a:xfrm>
                <a:off x="2019764" y="1037328"/>
                <a:ext cx="641389" cy="5216305"/>
                <a:chOff x="2892468" y="1032983"/>
                <a:chExt cx="641389" cy="5216305"/>
              </a:xfrm>
            </p:grpSpPr>
            <p:grpSp>
              <p:nvGrpSpPr>
                <p:cNvPr id="2016" name="Gruppe 2015">
                  <a:extLst>
                    <a:ext uri="{FF2B5EF4-FFF2-40B4-BE49-F238E27FC236}">
                      <a16:creationId xmlns:a16="http://schemas.microsoft.com/office/drawing/2014/main" id="{922850D0-BA59-7CBD-A383-37772ABCCE2C}"/>
                    </a:ext>
                  </a:extLst>
                </p:cNvPr>
                <p:cNvGrpSpPr/>
                <p:nvPr/>
              </p:nvGrpSpPr>
              <p:grpSpPr>
                <a:xfrm>
                  <a:off x="2892468" y="1032983"/>
                  <a:ext cx="641389" cy="5216305"/>
                  <a:chOff x="3475384" y="1188399"/>
                  <a:chExt cx="641389" cy="5216305"/>
                </a:xfrm>
              </p:grpSpPr>
              <p:sp>
                <p:nvSpPr>
                  <p:cNvPr id="2020" name="Tekstfelt 2019">
                    <a:extLst>
                      <a:ext uri="{FF2B5EF4-FFF2-40B4-BE49-F238E27FC236}">
                        <a16:creationId xmlns:a16="http://schemas.microsoft.com/office/drawing/2014/main" id="{67B1AC82-F0CA-764F-1BC6-AD593DC29C70}"/>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21" name="Tekstfelt 2020">
                    <a:extLst>
                      <a:ext uri="{FF2B5EF4-FFF2-40B4-BE49-F238E27FC236}">
                        <a16:creationId xmlns:a16="http://schemas.microsoft.com/office/drawing/2014/main" id="{8D32EEE5-7965-BD25-EE0A-7EE87BD3B55C}"/>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22" name="Tekstfelt 2021">
                    <a:extLst>
                      <a:ext uri="{FF2B5EF4-FFF2-40B4-BE49-F238E27FC236}">
                        <a16:creationId xmlns:a16="http://schemas.microsoft.com/office/drawing/2014/main" id="{03DEDA6C-B653-8DA5-4165-F6F4722EF905}"/>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23" name="Tekstfelt 2022">
                    <a:extLst>
                      <a:ext uri="{FF2B5EF4-FFF2-40B4-BE49-F238E27FC236}">
                        <a16:creationId xmlns:a16="http://schemas.microsoft.com/office/drawing/2014/main" id="{08488A31-EB5C-BF89-5204-9935EB611DDD}"/>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24" name="Tekstfelt 2023">
                    <a:extLst>
                      <a:ext uri="{FF2B5EF4-FFF2-40B4-BE49-F238E27FC236}">
                        <a16:creationId xmlns:a16="http://schemas.microsoft.com/office/drawing/2014/main" id="{00FD5483-1635-1CCB-B84E-180A5CAFA905}"/>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25" name="Tekstfelt 2024">
                    <a:extLst>
                      <a:ext uri="{FF2B5EF4-FFF2-40B4-BE49-F238E27FC236}">
                        <a16:creationId xmlns:a16="http://schemas.microsoft.com/office/drawing/2014/main" id="{EDA2FC9A-0287-F65C-9A38-4C07286749D9}"/>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26" name="Tekstfelt 2025">
                    <a:extLst>
                      <a:ext uri="{FF2B5EF4-FFF2-40B4-BE49-F238E27FC236}">
                        <a16:creationId xmlns:a16="http://schemas.microsoft.com/office/drawing/2014/main" id="{95C799DC-4961-1B90-9A6A-8651F82D0E55}"/>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27" name="Tekstfelt 2026">
                    <a:extLst>
                      <a:ext uri="{FF2B5EF4-FFF2-40B4-BE49-F238E27FC236}">
                        <a16:creationId xmlns:a16="http://schemas.microsoft.com/office/drawing/2014/main" id="{A80FBA6D-3E65-98A7-808C-5CC3EA800F51}"/>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28" name="Tekstfelt 2027">
                    <a:extLst>
                      <a:ext uri="{FF2B5EF4-FFF2-40B4-BE49-F238E27FC236}">
                        <a16:creationId xmlns:a16="http://schemas.microsoft.com/office/drawing/2014/main" id="{FDFFEA87-3412-E7A9-B908-D06DFD133F85}"/>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29" name="Tekstfelt 2028">
                    <a:extLst>
                      <a:ext uri="{FF2B5EF4-FFF2-40B4-BE49-F238E27FC236}">
                        <a16:creationId xmlns:a16="http://schemas.microsoft.com/office/drawing/2014/main" id="{3D014C7F-80C9-B402-75F8-7120B5915E88}"/>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30" name="Tekstfelt 2029">
                    <a:extLst>
                      <a:ext uri="{FF2B5EF4-FFF2-40B4-BE49-F238E27FC236}">
                        <a16:creationId xmlns:a16="http://schemas.microsoft.com/office/drawing/2014/main" id="{1DEE913B-BD47-9B07-974E-995FD98A67A1}"/>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31" name="Tekstfelt 2030">
                    <a:extLst>
                      <a:ext uri="{FF2B5EF4-FFF2-40B4-BE49-F238E27FC236}">
                        <a16:creationId xmlns:a16="http://schemas.microsoft.com/office/drawing/2014/main" id="{0258CAFE-14B5-448C-2B98-1B51A1C206FA}"/>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32" name="Tekstfelt 2031">
                    <a:extLst>
                      <a:ext uri="{FF2B5EF4-FFF2-40B4-BE49-F238E27FC236}">
                        <a16:creationId xmlns:a16="http://schemas.microsoft.com/office/drawing/2014/main" id="{E1705FED-E852-B424-0A6D-AAA69FEB1E7E}"/>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33" name="Tekstfelt 2032">
                    <a:extLst>
                      <a:ext uri="{FF2B5EF4-FFF2-40B4-BE49-F238E27FC236}">
                        <a16:creationId xmlns:a16="http://schemas.microsoft.com/office/drawing/2014/main" id="{256B467D-0B3E-E56C-5F5E-2233C9FAF63E}"/>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34" name="Tekstfelt 2033">
                    <a:extLst>
                      <a:ext uri="{FF2B5EF4-FFF2-40B4-BE49-F238E27FC236}">
                        <a16:creationId xmlns:a16="http://schemas.microsoft.com/office/drawing/2014/main" id="{146CE991-CC64-8835-8776-FDF0AE05630E}"/>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35" name="Tekstfelt 2034">
                    <a:extLst>
                      <a:ext uri="{FF2B5EF4-FFF2-40B4-BE49-F238E27FC236}">
                        <a16:creationId xmlns:a16="http://schemas.microsoft.com/office/drawing/2014/main" id="{847077E7-6388-82F7-8B6C-A2C0CEF5FF1E}"/>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36" name="Tekstfelt 2035">
                    <a:extLst>
                      <a:ext uri="{FF2B5EF4-FFF2-40B4-BE49-F238E27FC236}">
                        <a16:creationId xmlns:a16="http://schemas.microsoft.com/office/drawing/2014/main" id="{4C4F89AD-6DE5-3D72-FA50-0452892740F9}"/>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37" name="Tekstfelt 2036">
                    <a:extLst>
                      <a:ext uri="{FF2B5EF4-FFF2-40B4-BE49-F238E27FC236}">
                        <a16:creationId xmlns:a16="http://schemas.microsoft.com/office/drawing/2014/main" id="{A4CF1D7D-F35C-7ADE-0725-ACA0158D92D7}"/>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38" name="Tekstfelt 2037">
                    <a:extLst>
                      <a:ext uri="{FF2B5EF4-FFF2-40B4-BE49-F238E27FC236}">
                        <a16:creationId xmlns:a16="http://schemas.microsoft.com/office/drawing/2014/main" id="{1ECC7DC2-F403-560F-442D-A6DACE213989}"/>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39" name="Tekstfelt 2038">
                    <a:extLst>
                      <a:ext uri="{FF2B5EF4-FFF2-40B4-BE49-F238E27FC236}">
                        <a16:creationId xmlns:a16="http://schemas.microsoft.com/office/drawing/2014/main" id="{3E6FECE4-802F-3295-43C1-2B2A6131E13F}"/>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40" name="Tekstfelt 2039">
                    <a:extLst>
                      <a:ext uri="{FF2B5EF4-FFF2-40B4-BE49-F238E27FC236}">
                        <a16:creationId xmlns:a16="http://schemas.microsoft.com/office/drawing/2014/main" id="{06587C2D-2609-1AEC-2DEB-B841E09A39D6}"/>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41" name="Tekstfelt 2040">
                    <a:extLst>
                      <a:ext uri="{FF2B5EF4-FFF2-40B4-BE49-F238E27FC236}">
                        <a16:creationId xmlns:a16="http://schemas.microsoft.com/office/drawing/2014/main" id="{F648D510-2A42-66AC-F2A3-AE546625E832}"/>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42" name="Tekstfelt 2041">
                    <a:extLst>
                      <a:ext uri="{FF2B5EF4-FFF2-40B4-BE49-F238E27FC236}">
                        <a16:creationId xmlns:a16="http://schemas.microsoft.com/office/drawing/2014/main" id="{603C4C9A-EB3D-B5F7-F30F-FAFEB3727410}"/>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43" name="Tekstfelt 2042">
                    <a:extLst>
                      <a:ext uri="{FF2B5EF4-FFF2-40B4-BE49-F238E27FC236}">
                        <a16:creationId xmlns:a16="http://schemas.microsoft.com/office/drawing/2014/main" id="{4B1305DE-EAD7-6E03-AFB8-438BB0908BA8}"/>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44" name="Tekstfelt 2043">
                    <a:extLst>
                      <a:ext uri="{FF2B5EF4-FFF2-40B4-BE49-F238E27FC236}">
                        <a16:creationId xmlns:a16="http://schemas.microsoft.com/office/drawing/2014/main" id="{8AC10AC0-8246-2323-4ABD-9F6372F9BFCB}"/>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45" name="Tekstfelt 2044">
                    <a:extLst>
                      <a:ext uri="{FF2B5EF4-FFF2-40B4-BE49-F238E27FC236}">
                        <a16:creationId xmlns:a16="http://schemas.microsoft.com/office/drawing/2014/main" id="{6CE4E638-8D53-4E82-848C-B8F9505E7931}"/>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46" name="Tekstfelt 2045">
                    <a:extLst>
                      <a:ext uri="{FF2B5EF4-FFF2-40B4-BE49-F238E27FC236}">
                        <a16:creationId xmlns:a16="http://schemas.microsoft.com/office/drawing/2014/main" id="{5E28B486-EE62-43A9-8DBD-8CE8CA8839B9}"/>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47" name="Tekstfelt 2046">
                    <a:extLst>
                      <a:ext uri="{FF2B5EF4-FFF2-40B4-BE49-F238E27FC236}">
                        <a16:creationId xmlns:a16="http://schemas.microsoft.com/office/drawing/2014/main" id="{8AE0E812-1A6A-80F4-84D4-2CD3834FAFAF}"/>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48" name="Tekstfelt 2047">
                    <a:extLst>
                      <a:ext uri="{FF2B5EF4-FFF2-40B4-BE49-F238E27FC236}">
                        <a16:creationId xmlns:a16="http://schemas.microsoft.com/office/drawing/2014/main" id="{E5C4180E-AA28-86C0-E2B9-C33EB86FD1B3}"/>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49" name="Tekstfelt 2048">
                    <a:extLst>
                      <a:ext uri="{FF2B5EF4-FFF2-40B4-BE49-F238E27FC236}">
                        <a16:creationId xmlns:a16="http://schemas.microsoft.com/office/drawing/2014/main" id="{449F28E8-A9C0-9DB7-7302-A0FA9D6CB9D3}"/>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50" name="Tekstfelt 2049">
                    <a:extLst>
                      <a:ext uri="{FF2B5EF4-FFF2-40B4-BE49-F238E27FC236}">
                        <a16:creationId xmlns:a16="http://schemas.microsoft.com/office/drawing/2014/main" id="{8C647800-819F-DC9C-9A41-0D5B83DC7ABB}"/>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51" name="Tekstfelt 2050">
                    <a:extLst>
                      <a:ext uri="{FF2B5EF4-FFF2-40B4-BE49-F238E27FC236}">
                        <a16:creationId xmlns:a16="http://schemas.microsoft.com/office/drawing/2014/main" id="{0AB43398-A9CC-B9A5-1313-F54D1890111C}"/>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52" name="Tekstfelt 2051">
                    <a:extLst>
                      <a:ext uri="{FF2B5EF4-FFF2-40B4-BE49-F238E27FC236}">
                        <a16:creationId xmlns:a16="http://schemas.microsoft.com/office/drawing/2014/main" id="{478E7958-CDEE-D7B6-00BB-6052B73FF852}"/>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17" name="Tekstfelt 2016">
                  <a:extLst>
                    <a:ext uri="{FF2B5EF4-FFF2-40B4-BE49-F238E27FC236}">
                      <a16:creationId xmlns:a16="http://schemas.microsoft.com/office/drawing/2014/main" id="{B9B0E482-B17B-B6A0-BAFD-269A29C286A2}"/>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18" name="Tekstfelt 2017">
                  <a:extLst>
                    <a:ext uri="{FF2B5EF4-FFF2-40B4-BE49-F238E27FC236}">
                      <a16:creationId xmlns:a16="http://schemas.microsoft.com/office/drawing/2014/main" id="{15445709-18F4-6D3B-CA55-268EE9066414}"/>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19" name="Tekstfelt 2018">
                  <a:extLst>
                    <a:ext uri="{FF2B5EF4-FFF2-40B4-BE49-F238E27FC236}">
                      <a16:creationId xmlns:a16="http://schemas.microsoft.com/office/drawing/2014/main" id="{1C611D85-BC9F-ABDA-4A47-3B46238B2EA5}"/>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2" name="Gruppe 1831">
                <a:extLst>
                  <a:ext uri="{FF2B5EF4-FFF2-40B4-BE49-F238E27FC236}">
                    <a16:creationId xmlns:a16="http://schemas.microsoft.com/office/drawing/2014/main" id="{75D8E9E7-117E-5B68-E9D6-5BEF7F1C6E49}"/>
                  </a:ext>
                </a:extLst>
              </p:cNvPr>
              <p:cNvGrpSpPr/>
              <p:nvPr/>
            </p:nvGrpSpPr>
            <p:grpSpPr>
              <a:xfrm>
                <a:off x="1592543" y="1041111"/>
                <a:ext cx="641389" cy="5216305"/>
                <a:chOff x="2892468" y="1032983"/>
                <a:chExt cx="641389" cy="5216305"/>
              </a:xfrm>
            </p:grpSpPr>
            <p:grpSp>
              <p:nvGrpSpPr>
                <p:cNvPr id="1979" name="Gruppe 1978">
                  <a:extLst>
                    <a:ext uri="{FF2B5EF4-FFF2-40B4-BE49-F238E27FC236}">
                      <a16:creationId xmlns:a16="http://schemas.microsoft.com/office/drawing/2014/main" id="{018EC587-FEAC-71BD-1E1C-4B8889F9AFF3}"/>
                    </a:ext>
                  </a:extLst>
                </p:cNvPr>
                <p:cNvGrpSpPr/>
                <p:nvPr/>
              </p:nvGrpSpPr>
              <p:grpSpPr>
                <a:xfrm>
                  <a:off x="2892468" y="1032983"/>
                  <a:ext cx="641389" cy="5216305"/>
                  <a:chOff x="3475384" y="1188399"/>
                  <a:chExt cx="641389" cy="5216305"/>
                </a:xfrm>
              </p:grpSpPr>
              <p:sp>
                <p:nvSpPr>
                  <p:cNvPr id="1983" name="Tekstfelt 1982">
                    <a:extLst>
                      <a:ext uri="{FF2B5EF4-FFF2-40B4-BE49-F238E27FC236}">
                        <a16:creationId xmlns:a16="http://schemas.microsoft.com/office/drawing/2014/main" id="{8C529F54-CC4D-D56D-3E93-2DD739D295CC}"/>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84" name="Tekstfelt 1983">
                    <a:extLst>
                      <a:ext uri="{FF2B5EF4-FFF2-40B4-BE49-F238E27FC236}">
                        <a16:creationId xmlns:a16="http://schemas.microsoft.com/office/drawing/2014/main" id="{6C390D2F-0071-2363-D6F5-B9443142B875}"/>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85" name="Tekstfelt 1984">
                    <a:extLst>
                      <a:ext uri="{FF2B5EF4-FFF2-40B4-BE49-F238E27FC236}">
                        <a16:creationId xmlns:a16="http://schemas.microsoft.com/office/drawing/2014/main" id="{B847DB8E-BAFA-438E-1CAF-63EAEC624BE8}"/>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86" name="Tekstfelt 1985">
                    <a:extLst>
                      <a:ext uri="{FF2B5EF4-FFF2-40B4-BE49-F238E27FC236}">
                        <a16:creationId xmlns:a16="http://schemas.microsoft.com/office/drawing/2014/main" id="{EDF0F9AA-02F4-4E35-5118-A2480A23DB1B}"/>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87" name="Tekstfelt 1986">
                    <a:extLst>
                      <a:ext uri="{FF2B5EF4-FFF2-40B4-BE49-F238E27FC236}">
                        <a16:creationId xmlns:a16="http://schemas.microsoft.com/office/drawing/2014/main" id="{811969C5-8EAA-E5C0-7DA5-BC345BCEC6E1}"/>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88" name="Tekstfelt 1987">
                    <a:extLst>
                      <a:ext uri="{FF2B5EF4-FFF2-40B4-BE49-F238E27FC236}">
                        <a16:creationId xmlns:a16="http://schemas.microsoft.com/office/drawing/2014/main" id="{681A1C78-DA78-2973-0AE6-17D9CC88C836}"/>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89" name="Tekstfelt 1988">
                    <a:extLst>
                      <a:ext uri="{FF2B5EF4-FFF2-40B4-BE49-F238E27FC236}">
                        <a16:creationId xmlns:a16="http://schemas.microsoft.com/office/drawing/2014/main" id="{B4A6AAB7-751C-D5F3-7C38-554004D89617}"/>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90" name="Tekstfelt 1989">
                    <a:extLst>
                      <a:ext uri="{FF2B5EF4-FFF2-40B4-BE49-F238E27FC236}">
                        <a16:creationId xmlns:a16="http://schemas.microsoft.com/office/drawing/2014/main" id="{369FBAC0-B93F-8E74-057B-67E96582FE01}"/>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91" name="Tekstfelt 1990">
                    <a:extLst>
                      <a:ext uri="{FF2B5EF4-FFF2-40B4-BE49-F238E27FC236}">
                        <a16:creationId xmlns:a16="http://schemas.microsoft.com/office/drawing/2014/main" id="{84FB6710-FE20-063B-0D34-990094F9038F}"/>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92" name="Tekstfelt 1991">
                    <a:extLst>
                      <a:ext uri="{FF2B5EF4-FFF2-40B4-BE49-F238E27FC236}">
                        <a16:creationId xmlns:a16="http://schemas.microsoft.com/office/drawing/2014/main" id="{4B5C02F8-2B8C-9326-6BEC-4295CBB32B74}"/>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93" name="Tekstfelt 1992">
                    <a:extLst>
                      <a:ext uri="{FF2B5EF4-FFF2-40B4-BE49-F238E27FC236}">
                        <a16:creationId xmlns:a16="http://schemas.microsoft.com/office/drawing/2014/main" id="{7F5D17B8-A580-81DE-D437-EE12356CB7D7}"/>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94" name="Tekstfelt 1993">
                    <a:extLst>
                      <a:ext uri="{FF2B5EF4-FFF2-40B4-BE49-F238E27FC236}">
                        <a16:creationId xmlns:a16="http://schemas.microsoft.com/office/drawing/2014/main" id="{54D10C92-D06D-E97A-1E4A-F19BD7125DA3}"/>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95" name="Tekstfelt 1994">
                    <a:extLst>
                      <a:ext uri="{FF2B5EF4-FFF2-40B4-BE49-F238E27FC236}">
                        <a16:creationId xmlns:a16="http://schemas.microsoft.com/office/drawing/2014/main" id="{D428464F-2ADF-5AEA-18D3-E0A331C8B065}"/>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96" name="Tekstfelt 1995">
                    <a:extLst>
                      <a:ext uri="{FF2B5EF4-FFF2-40B4-BE49-F238E27FC236}">
                        <a16:creationId xmlns:a16="http://schemas.microsoft.com/office/drawing/2014/main" id="{87BCCE8A-8265-D09D-AB05-CA4A185B841A}"/>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97" name="Tekstfelt 1996">
                    <a:extLst>
                      <a:ext uri="{FF2B5EF4-FFF2-40B4-BE49-F238E27FC236}">
                        <a16:creationId xmlns:a16="http://schemas.microsoft.com/office/drawing/2014/main" id="{9348531E-37A4-651E-D71C-5BCD9A4E7700}"/>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98" name="Tekstfelt 1997">
                    <a:extLst>
                      <a:ext uri="{FF2B5EF4-FFF2-40B4-BE49-F238E27FC236}">
                        <a16:creationId xmlns:a16="http://schemas.microsoft.com/office/drawing/2014/main" id="{85A856F2-E31F-FB6C-1F52-8E8B0052E445}"/>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99" name="Tekstfelt 1998">
                    <a:extLst>
                      <a:ext uri="{FF2B5EF4-FFF2-40B4-BE49-F238E27FC236}">
                        <a16:creationId xmlns:a16="http://schemas.microsoft.com/office/drawing/2014/main" id="{7AC03951-AC8E-C74F-3F9B-DC80A335ADAD}"/>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00" name="Tekstfelt 1999">
                    <a:extLst>
                      <a:ext uri="{FF2B5EF4-FFF2-40B4-BE49-F238E27FC236}">
                        <a16:creationId xmlns:a16="http://schemas.microsoft.com/office/drawing/2014/main" id="{F32B4851-CA37-EFEB-09FE-37BEC4BB8906}"/>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01" name="Tekstfelt 2000">
                    <a:extLst>
                      <a:ext uri="{FF2B5EF4-FFF2-40B4-BE49-F238E27FC236}">
                        <a16:creationId xmlns:a16="http://schemas.microsoft.com/office/drawing/2014/main" id="{59CA84CC-A8DF-F72B-FCCD-F7BD9FB20DB6}"/>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02" name="Tekstfelt 2001">
                    <a:extLst>
                      <a:ext uri="{FF2B5EF4-FFF2-40B4-BE49-F238E27FC236}">
                        <a16:creationId xmlns:a16="http://schemas.microsoft.com/office/drawing/2014/main" id="{FD9D2D35-7E56-DC61-7070-55D45FF920F3}"/>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03" name="Tekstfelt 2002">
                    <a:extLst>
                      <a:ext uri="{FF2B5EF4-FFF2-40B4-BE49-F238E27FC236}">
                        <a16:creationId xmlns:a16="http://schemas.microsoft.com/office/drawing/2014/main" id="{0C219032-E06A-663E-CC60-8D0DE1CCD946}"/>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04" name="Tekstfelt 2003">
                    <a:extLst>
                      <a:ext uri="{FF2B5EF4-FFF2-40B4-BE49-F238E27FC236}">
                        <a16:creationId xmlns:a16="http://schemas.microsoft.com/office/drawing/2014/main" id="{D9F21E83-8F4D-06FD-DAC4-BE5A247DCF0A}"/>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05" name="Tekstfelt 2004">
                    <a:extLst>
                      <a:ext uri="{FF2B5EF4-FFF2-40B4-BE49-F238E27FC236}">
                        <a16:creationId xmlns:a16="http://schemas.microsoft.com/office/drawing/2014/main" id="{267C53FE-666D-C872-3BE3-5B8DDF961997}"/>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06" name="Tekstfelt 2005">
                    <a:extLst>
                      <a:ext uri="{FF2B5EF4-FFF2-40B4-BE49-F238E27FC236}">
                        <a16:creationId xmlns:a16="http://schemas.microsoft.com/office/drawing/2014/main" id="{85063DBD-1D28-49AA-5677-835A88CB1F7E}"/>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07" name="Tekstfelt 2006">
                    <a:extLst>
                      <a:ext uri="{FF2B5EF4-FFF2-40B4-BE49-F238E27FC236}">
                        <a16:creationId xmlns:a16="http://schemas.microsoft.com/office/drawing/2014/main" id="{9397D745-E23B-B834-01E8-9D8BFEB655B8}"/>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08" name="Tekstfelt 2007">
                    <a:extLst>
                      <a:ext uri="{FF2B5EF4-FFF2-40B4-BE49-F238E27FC236}">
                        <a16:creationId xmlns:a16="http://schemas.microsoft.com/office/drawing/2014/main" id="{E02751F3-89C7-02EB-54F6-FA3AE949DA28}"/>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09" name="Tekstfelt 2008">
                    <a:extLst>
                      <a:ext uri="{FF2B5EF4-FFF2-40B4-BE49-F238E27FC236}">
                        <a16:creationId xmlns:a16="http://schemas.microsoft.com/office/drawing/2014/main" id="{F4AF731C-4855-4CA1-FDCE-2EE01874D55B}"/>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10" name="Tekstfelt 2009">
                    <a:extLst>
                      <a:ext uri="{FF2B5EF4-FFF2-40B4-BE49-F238E27FC236}">
                        <a16:creationId xmlns:a16="http://schemas.microsoft.com/office/drawing/2014/main" id="{E7B90BE5-1AD4-9247-7A58-16ABC71F9AEE}"/>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11" name="Tekstfelt 2010">
                    <a:extLst>
                      <a:ext uri="{FF2B5EF4-FFF2-40B4-BE49-F238E27FC236}">
                        <a16:creationId xmlns:a16="http://schemas.microsoft.com/office/drawing/2014/main" id="{82DA07C4-EA0C-E988-BA83-D019449320B5}"/>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12" name="Tekstfelt 2011">
                    <a:extLst>
                      <a:ext uri="{FF2B5EF4-FFF2-40B4-BE49-F238E27FC236}">
                        <a16:creationId xmlns:a16="http://schemas.microsoft.com/office/drawing/2014/main" id="{CB8F519A-0D95-C0D4-CED8-4E5042AB7AC5}"/>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13" name="Tekstfelt 2012">
                    <a:extLst>
                      <a:ext uri="{FF2B5EF4-FFF2-40B4-BE49-F238E27FC236}">
                        <a16:creationId xmlns:a16="http://schemas.microsoft.com/office/drawing/2014/main" id="{7C85E41F-8A0E-F5C3-C682-84732931AB20}"/>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14" name="Tekstfelt 2013">
                    <a:extLst>
                      <a:ext uri="{FF2B5EF4-FFF2-40B4-BE49-F238E27FC236}">
                        <a16:creationId xmlns:a16="http://schemas.microsoft.com/office/drawing/2014/main" id="{6C477A8A-AA70-852E-A754-C0B1C69020A1}"/>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15" name="Tekstfelt 2014">
                    <a:extLst>
                      <a:ext uri="{FF2B5EF4-FFF2-40B4-BE49-F238E27FC236}">
                        <a16:creationId xmlns:a16="http://schemas.microsoft.com/office/drawing/2014/main" id="{9F31899F-3FD3-5AA8-4CEA-89351C15278F}"/>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80" name="Tekstfelt 1979">
                  <a:extLst>
                    <a:ext uri="{FF2B5EF4-FFF2-40B4-BE49-F238E27FC236}">
                      <a16:creationId xmlns:a16="http://schemas.microsoft.com/office/drawing/2014/main" id="{8A347AEB-8277-E5A0-7596-186276207305}"/>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81" name="Tekstfelt 1980">
                  <a:extLst>
                    <a:ext uri="{FF2B5EF4-FFF2-40B4-BE49-F238E27FC236}">
                      <a16:creationId xmlns:a16="http://schemas.microsoft.com/office/drawing/2014/main" id="{71959BCC-BE29-EC2E-82B8-75716AC6283B}"/>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82" name="Tekstfelt 1981">
                  <a:extLst>
                    <a:ext uri="{FF2B5EF4-FFF2-40B4-BE49-F238E27FC236}">
                      <a16:creationId xmlns:a16="http://schemas.microsoft.com/office/drawing/2014/main" id="{01C915D5-986A-4B40-9E0D-C342CB004C1D}"/>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3" name="Gruppe 1832">
                <a:extLst>
                  <a:ext uri="{FF2B5EF4-FFF2-40B4-BE49-F238E27FC236}">
                    <a16:creationId xmlns:a16="http://schemas.microsoft.com/office/drawing/2014/main" id="{2666AB30-B00D-A9D1-3A7D-F27E269299C5}"/>
                  </a:ext>
                </a:extLst>
              </p:cNvPr>
              <p:cNvGrpSpPr/>
              <p:nvPr/>
            </p:nvGrpSpPr>
            <p:grpSpPr>
              <a:xfrm>
                <a:off x="1159795" y="1034606"/>
                <a:ext cx="641389" cy="5216305"/>
                <a:chOff x="2892468" y="1032983"/>
                <a:chExt cx="641389" cy="5216305"/>
              </a:xfrm>
            </p:grpSpPr>
            <p:grpSp>
              <p:nvGrpSpPr>
                <p:cNvPr id="1942" name="Gruppe 1941">
                  <a:extLst>
                    <a:ext uri="{FF2B5EF4-FFF2-40B4-BE49-F238E27FC236}">
                      <a16:creationId xmlns:a16="http://schemas.microsoft.com/office/drawing/2014/main" id="{EED108DE-2E3C-62E5-C402-266F72D05B1B}"/>
                    </a:ext>
                  </a:extLst>
                </p:cNvPr>
                <p:cNvGrpSpPr/>
                <p:nvPr/>
              </p:nvGrpSpPr>
              <p:grpSpPr>
                <a:xfrm>
                  <a:off x="2892468" y="1032983"/>
                  <a:ext cx="641389" cy="5216305"/>
                  <a:chOff x="3475384" y="1188399"/>
                  <a:chExt cx="641389" cy="5216305"/>
                </a:xfrm>
              </p:grpSpPr>
              <p:sp>
                <p:nvSpPr>
                  <p:cNvPr id="1946" name="Tekstfelt 1945">
                    <a:extLst>
                      <a:ext uri="{FF2B5EF4-FFF2-40B4-BE49-F238E27FC236}">
                        <a16:creationId xmlns:a16="http://schemas.microsoft.com/office/drawing/2014/main" id="{3ED5D67C-F4F0-6DEB-2480-D188CC066FAD}"/>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47" name="Tekstfelt 1946">
                    <a:extLst>
                      <a:ext uri="{FF2B5EF4-FFF2-40B4-BE49-F238E27FC236}">
                        <a16:creationId xmlns:a16="http://schemas.microsoft.com/office/drawing/2014/main" id="{ADDFD4ED-1CDA-180B-FB12-9568093F123E}"/>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48" name="Tekstfelt 1947">
                    <a:extLst>
                      <a:ext uri="{FF2B5EF4-FFF2-40B4-BE49-F238E27FC236}">
                        <a16:creationId xmlns:a16="http://schemas.microsoft.com/office/drawing/2014/main" id="{25C3E3FC-BE1E-5F74-CB7A-EFC5B2D8947C}"/>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49" name="Tekstfelt 1948">
                    <a:extLst>
                      <a:ext uri="{FF2B5EF4-FFF2-40B4-BE49-F238E27FC236}">
                        <a16:creationId xmlns:a16="http://schemas.microsoft.com/office/drawing/2014/main" id="{B53EDF76-18BB-2CF1-C631-99A7B5A6F330}"/>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50" name="Tekstfelt 1949">
                    <a:extLst>
                      <a:ext uri="{FF2B5EF4-FFF2-40B4-BE49-F238E27FC236}">
                        <a16:creationId xmlns:a16="http://schemas.microsoft.com/office/drawing/2014/main" id="{EF645892-FEEE-B747-5501-D8D9E2BA90DC}"/>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51" name="Tekstfelt 1950">
                    <a:extLst>
                      <a:ext uri="{FF2B5EF4-FFF2-40B4-BE49-F238E27FC236}">
                        <a16:creationId xmlns:a16="http://schemas.microsoft.com/office/drawing/2014/main" id="{0C174147-339A-6293-35EB-A8F407B4757B}"/>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52" name="Tekstfelt 1951">
                    <a:extLst>
                      <a:ext uri="{FF2B5EF4-FFF2-40B4-BE49-F238E27FC236}">
                        <a16:creationId xmlns:a16="http://schemas.microsoft.com/office/drawing/2014/main" id="{C5F9D8C9-20A9-AC69-D2EF-43246011E548}"/>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53" name="Tekstfelt 1952">
                    <a:extLst>
                      <a:ext uri="{FF2B5EF4-FFF2-40B4-BE49-F238E27FC236}">
                        <a16:creationId xmlns:a16="http://schemas.microsoft.com/office/drawing/2014/main" id="{DEB668F0-4FF7-5873-CB44-E2B6972C6390}"/>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54" name="Tekstfelt 1953">
                    <a:extLst>
                      <a:ext uri="{FF2B5EF4-FFF2-40B4-BE49-F238E27FC236}">
                        <a16:creationId xmlns:a16="http://schemas.microsoft.com/office/drawing/2014/main" id="{E33F8CBD-C2C6-14C2-9DBD-BA6042FA20C6}"/>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55" name="Tekstfelt 1954">
                    <a:extLst>
                      <a:ext uri="{FF2B5EF4-FFF2-40B4-BE49-F238E27FC236}">
                        <a16:creationId xmlns:a16="http://schemas.microsoft.com/office/drawing/2014/main" id="{C1ABE172-DBFC-0045-E699-0476657184BD}"/>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56" name="Tekstfelt 1955">
                    <a:extLst>
                      <a:ext uri="{FF2B5EF4-FFF2-40B4-BE49-F238E27FC236}">
                        <a16:creationId xmlns:a16="http://schemas.microsoft.com/office/drawing/2014/main" id="{07C03DF5-D209-CE88-D43C-D561674E9F34}"/>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57" name="Tekstfelt 1956">
                    <a:extLst>
                      <a:ext uri="{FF2B5EF4-FFF2-40B4-BE49-F238E27FC236}">
                        <a16:creationId xmlns:a16="http://schemas.microsoft.com/office/drawing/2014/main" id="{C1FEDB6A-8CE9-959E-4C27-E5FFE6958A5F}"/>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58" name="Tekstfelt 1957">
                    <a:extLst>
                      <a:ext uri="{FF2B5EF4-FFF2-40B4-BE49-F238E27FC236}">
                        <a16:creationId xmlns:a16="http://schemas.microsoft.com/office/drawing/2014/main" id="{77B39CDE-0B95-6105-C154-408FFFBE4180}"/>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59" name="Tekstfelt 1958">
                    <a:extLst>
                      <a:ext uri="{FF2B5EF4-FFF2-40B4-BE49-F238E27FC236}">
                        <a16:creationId xmlns:a16="http://schemas.microsoft.com/office/drawing/2014/main" id="{C2D25E3F-2550-0A4B-30AE-27B67D920887}"/>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60" name="Tekstfelt 1959">
                    <a:extLst>
                      <a:ext uri="{FF2B5EF4-FFF2-40B4-BE49-F238E27FC236}">
                        <a16:creationId xmlns:a16="http://schemas.microsoft.com/office/drawing/2014/main" id="{FB93310A-99DA-81A6-A6B0-78D1C5B32A88}"/>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61" name="Tekstfelt 1960">
                    <a:extLst>
                      <a:ext uri="{FF2B5EF4-FFF2-40B4-BE49-F238E27FC236}">
                        <a16:creationId xmlns:a16="http://schemas.microsoft.com/office/drawing/2014/main" id="{7DD2E02F-F56B-9445-4206-0A7A08AC63E9}"/>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62" name="Tekstfelt 1961">
                    <a:extLst>
                      <a:ext uri="{FF2B5EF4-FFF2-40B4-BE49-F238E27FC236}">
                        <a16:creationId xmlns:a16="http://schemas.microsoft.com/office/drawing/2014/main" id="{02DDBE4F-E027-9781-E664-9AB8C9CD4F3C}"/>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63" name="Tekstfelt 1962">
                    <a:extLst>
                      <a:ext uri="{FF2B5EF4-FFF2-40B4-BE49-F238E27FC236}">
                        <a16:creationId xmlns:a16="http://schemas.microsoft.com/office/drawing/2014/main" id="{16459F21-5B89-526F-8CD4-4541E5183AF9}"/>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64" name="Tekstfelt 1963">
                    <a:extLst>
                      <a:ext uri="{FF2B5EF4-FFF2-40B4-BE49-F238E27FC236}">
                        <a16:creationId xmlns:a16="http://schemas.microsoft.com/office/drawing/2014/main" id="{654C04A3-F6EB-E00F-1CEB-E9DB30DCC475}"/>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65" name="Tekstfelt 1964">
                    <a:extLst>
                      <a:ext uri="{FF2B5EF4-FFF2-40B4-BE49-F238E27FC236}">
                        <a16:creationId xmlns:a16="http://schemas.microsoft.com/office/drawing/2014/main" id="{72D837D0-22A8-B5F3-A837-1CD566CEB411}"/>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66" name="Tekstfelt 1965">
                    <a:extLst>
                      <a:ext uri="{FF2B5EF4-FFF2-40B4-BE49-F238E27FC236}">
                        <a16:creationId xmlns:a16="http://schemas.microsoft.com/office/drawing/2014/main" id="{B50B8902-E02D-300E-9429-DB143B1DD8D5}"/>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67" name="Tekstfelt 1966">
                    <a:extLst>
                      <a:ext uri="{FF2B5EF4-FFF2-40B4-BE49-F238E27FC236}">
                        <a16:creationId xmlns:a16="http://schemas.microsoft.com/office/drawing/2014/main" id="{2C3A5F14-1CA4-B03F-3E7B-F21AB151F0C4}"/>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68" name="Tekstfelt 1967">
                    <a:extLst>
                      <a:ext uri="{FF2B5EF4-FFF2-40B4-BE49-F238E27FC236}">
                        <a16:creationId xmlns:a16="http://schemas.microsoft.com/office/drawing/2014/main" id="{D4D24EC8-EEBA-D478-B3F8-88C33DF628AE}"/>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69" name="Tekstfelt 1968">
                    <a:extLst>
                      <a:ext uri="{FF2B5EF4-FFF2-40B4-BE49-F238E27FC236}">
                        <a16:creationId xmlns:a16="http://schemas.microsoft.com/office/drawing/2014/main" id="{3054E962-3AA0-2931-A402-FEEEF57BCE76}"/>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70" name="Tekstfelt 1969">
                    <a:extLst>
                      <a:ext uri="{FF2B5EF4-FFF2-40B4-BE49-F238E27FC236}">
                        <a16:creationId xmlns:a16="http://schemas.microsoft.com/office/drawing/2014/main" id="{16A8ADDE-BF2B-080E-93B0-4E4284728DBC}"/>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71" name="Tekstfelt 1970">
                    <a:extLst>
                      <a:ext uri="{FF2B5EF4-FFF2-40B4-BE49-F238E27FC236}">
                        <a16:creationId xmlns:a16="http://schemas.microsoft.com/office/drawing/2014/main" id="{F6E62FC8-FE1F-1D97-93DE-49433380DF55}"/>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72" name="Tekstfelt 1971">
                    <a:extLst>
                      <a:ext uri="{FF2B5EF4-FFF2-40B4-BE49-F238E27FC236}">
                        <a16:creationId xmlns:a16="http://schemas.microsoft.com/office/drawing/2014/main" id="{544DF4AF-09EE-6AC8-5F26-B9334DA5CC01}"/>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73" name="Tekstfelt 1972">
                    <a:extLst>
                      <a:ext uri="{FF2B5EF4-FFF2-40B4-BE49-F238E27FC236}">
                        <a16:creationId xmlns:a16="http://schemas.microsoft.com/office/drawing/2014/main" id="{8B82E85C-5C69-A9ED-4349-4E5147A542D4}"/>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74" name="Tekstfelt 1973">
                    <a:extLst>
                      <a:ext uri="{FF2B5EF4-FFF2-40B4-BE49-F238E27FC236}">
                        <a16:creationId xmlns:a16="http://schemas.microsoft.com/office/drawing/2014/main" id="{A5F0D9A4-6C4D-E6FC-506C-B412EFB3120E}"/>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75" name="Tekstfelt 1974">
                    <a:extLst>
                      <a:ext uri="{FF2B5EF4-FFF2-40B4-BE49-F238E27FC236}">
                        <a16:creationId xmlns:a16="http://schemas.microsoft.com/office/drawing/2014/main" id="{7EA7E12A-5173-94C8-145F-A94BE8EEDB62}"/>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76" name="Tekstfelt 1975">
                    <a:extLst>
                      <a:ext uri="{FF2B5EF4-FFF2-40B4-BE49-F238E27FC236}">
                        <a16:creationId xmlns:a16="http://schemas.microsoft.com/office/drawing/2014/main" id="{CDAA1450-CCB4-0B69-B62D-7BC4046937E5}"/>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977" name="Tekstfelt 1976">
                    <a:extLst>
                      <a:ext uri="{FF2B5EF4-FFF2-40B4-BE49-F238E27FC236}">
                        <a16:creationId xmlns:a16="http://schemas.microsoft.com/office/drawing/2014/main" id="{A2F3F4EC-753E-4012-7FA6-D9E56E40D1F2}"/>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978" name="Tekstfelt 1977">
                    <a:extLst>
                      <a:ext uri="{FF2B5EF4-FFF2-40B4-BE49-F238E27FC236}">
                        <a16:creationId xmlns:a16="http://schemas.microsoft.com/office/drawing/2014/main" id="{294CDE66-A703-78FE-AB61-BB40DD1E7628}"/>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43" name="Tekstfelt 1942">
                  <a:extLst>
                    <a:ext uri="{FF2B5EF4-FFF2-40B4-BE49-F238E27FC236}">
                      <a16:creationId xmlns:a16="http://schemas.microsoft.com/office/drawing/2014/main" id="{6BBDA6F3-41AA-2159-0D07-5BAAB6F035FC}"/>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44" name="Tekstfelt 1943">
                  <a:extLst>
                    <a:ext uri="{FF2B5EF4-FFF2-40B4-BE49-F238E27FC236}">
                      <a16:creationId xmlns:a16="http://schemas.microsoft.com/office/drawing/2014/main" id="{E91A4B88-39FB-DC6D-819F-712D365E6DF4}"/>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45" name="Tekstfelt 1944">
                  <a:extLst>
                    <a:ext uri="{FF2B5EF4-FFF2-40B4-BE49-F238E27FC236}">
                      <a16:creationId xmlns:a16="http://schemas.microsoft.com/office/drawing/2014/main" id="{8E14B7C7-4B9E-130B-E755-1B91709D38F9}"/>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4" name="Gruppe 1833">
                <a:extLst>
                  <a:ext uri="{FF2B5EF4-FFF2-40B4-BE49-F238E27FC236}">
                    <a16:creationId xmlns:a16="http://schemas.microsoft.com/office/drawing/2014/main" id="{FFA8A080-1EFB-50FF-7303-AEB49BD0B03D}"/>
                  </a:ext>
                </a:extLst>
              </p:cNvPr>
              <p:cNvGrpSpPr/>
              <p:nvPr/>
            </p:nvGrpSpPr>
            <p:grpSpPr>
              <a:xfrm>
                <a:off x="732574" y="1038389"/>
                <a:ext cx="641389" cy="5216305"/>
                <a:chOff x="2892468" y="1032983"/>
                <a:chExt cx="641389" cy="5216305"/>
              </a:xfrm>
            </p:grpSpPr>
            <p:grpSp>
              <p:nvGrpSpPr>
                <p:cNvPr id="1905" name="Gruppe 1904">
                  <a:extLst>
                    <a:ext uri="{FF2B5EF4-FFF2-40B4-BE49-F238E27FC236}">
                      <a16:creationId xmlns:a16="http://schemas.microsoft.com/office/drawing/2014/main" id="{AE57F7D6-0C0D-A68A-1E7C-19F721FC9040}"/>
                    </a:ext>
                  </a:extLst>
                </p:cNvPr>
                <p:cNvGrpSpPr/>
                <p:nvPr/>
              </p:nvGrpSpPr>
              <p:grpSpPr>
                <a:xfrm>
                  <a:off x="2892468" y="1032983"/>
                  <a:ext cx="641389" cy="5216305"/>
                  <a:chOff x="3475384" y="1188399"/>
                  <a:chExt cx="641389" cy="5216305"/>
                </a:xfrm>
              </p:grpSpPr>
              <p:sp>
                <p:nvSpPr>
                  <p:cNvPr id="1909" name="Tekstfelt 1908">
                    <a:extLst>
                      <a:ext uri="{FF2B5EF4-FFF2-40B4-BE49-F238E27FC236}">
                        <a16:creationId xmlns:a16="http://schemas.microsoft.com/office/drawing/2014/main" id="{3C957EC8-660D-4A20-67DA-7B6E922E7982}"/>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10" name="Tekstfelt 1909">
                    <a:extLst>
                      <a:ext uri="{FF2B5EF4-FFF2-40B4-BE49-F238E27FC236}">
                        <a16:creationId xmlns:a16="http://schemas.microsoft.com/office/drawing/2014/main" id="{8560A906-AD65-EA8E-36E5-F87575F6BC9A}"/>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11" name="Tekstfelt 1910">
                    <a:extLst>
                      <a:ext uri="{FF2B5EF4-FFF2-40B4-BE49-F238E27FC236}">
                        <a16:creationId xmlns:a16="http://schemas.microsoft.com/office/drawing/2014/main" id="{DD771911-B4A5-C975-41FB-09AA1B316580}"/>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12" name="Tekstfelt 1911">
                    <a:extLst>
                      <a:ext uri="{FF2B5EF4-FFF2-40B4-BE49-F238E27FC236}">
                        <a16:creationId xmlns:a16="http://schemas.microsoft.com/office/drawing/2014/main" id="{3A4798A9-CBB8-308C-0924-D4850F3CA71B}"/>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13" name="Tekstfelt 1912">
                    <a:extLst>
                      <a:ext uri="{FF2B5EF4-FFF2-40B4-BE49-F238E27FC236}">
                        <a16:creationId xmlns:a16="http://schemas.microsoft.com/office/drawing/2014/main" id="{7E78B9F8-095E-F46F-8971-FE91D464AC26}"/>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14" name="Tekstfelt 1913">
                    <a:extLst>
                      <a:ext uri="{FF2B5EF4-FFF2-40B4-BE49-F238E27FC236}">
                        <a16:creationId xmlns:a16="http://schemas.microsoft.com/office/drawing/2014/main" id="{21ABFDFB-5E5D-0EF0-5B4C-F7A64CDDB0A1}"/>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15" name="Tekstfelt 1914">
                    <a:extLst>
                      <a:ext uri="{FF2B5EF4-FFF2-40B4-BE49-F238E27FC236}">
                        <a16:creationId xmlns:a16="http://schemas.microsoft.com/office/drawing/2014/main" id="{A37A5243-22EE-5CE1-6F06-B8D4FF0FBB64}"/>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16" name="Tekstfelt 1915">
                    <a:extLst>
                      <a:ext uri="{FF2B5EF4-FFF2-40B4-BE49-F238E27FC236}">
                        <a16:creationId xmlns:a16="http://schemas.microsoft.com/office/drawing/2014/main" id="{4B317196-A161-7BE7-9E1D-6BDCADC3F9EB}"/>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17" name="Tekstfelt 1916">
                    <a:extLst>
                      <a:ext uri="{FF2B5EF4-FFF2-40B4-BE49-F238E27FC236}">
                        <a16:creationId xmlns:a16="http://schemas.microsoft.com/office/drawing/2014/main" id="{35D18DF3-79E4-87DF-EFCD-CA42E044B44D}"/>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18" name="Tekstfelt 1917">
                    <a:extLst>
                      <a:ext uri="{FF2B5EF4-FFF2-40B4-BE49-F238E27FC236}">
                        <a16:creationId xmlns:a16="http://schemas.microsoft.com/office/drawing/2014/main" id="{9AB5CAD7-4AD8-859D-B269-286E90ABD580}"/>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19" name="Tekstfelt 1918">
                    <a:extLst>
                      <a:ext uri="{FF2B5EF4-FFF2-40B4-BE49-F238E27FC236}">
                        <a16:creationId xmlns:a16="http://schemas.microsoft.com/office/drawing/2014/main" id="{46F29B86-D8EE-1557-8975-88AFBC0C5271}"/>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20" name="Tekstfelt 1919">
                    <a:extLst>
                      <a:ext uri="{FF2B5EF4-FFF2-40B4-BE49-F238E27FC236}">
                        <a16:creationId xmlns:a16="http://schemas.microsoft.com/office/drawing/2014/main" id="{28A13D47-6AD7-51F3-3705-63E3C204FAFE}"/>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21" name="Tekstfelt 1920">
                    <a:extLst>
                      <a:ext uri="{FF2B5EF4-FFF2-40B4-BE49-F238E27FC236}">
                        <a16:creationId xmlns:a16="http://schemas.microsoft.com/office/drawing/2014/main" id="{B474AA06-E7D2-57D2-D39E-589E3465BAE8}"/>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22" name="Tekstfelt 1921">
                    <a:extLst>
                      <a:ext uri="{FF2B5EF4-FFF2-40B4-BE49-F238E27FC236}">
                        <a16:creationId xmlns:a16="http://schemas.microsoft.com/office/drawing/2014/main" id="{19917CE8-07B3-10CC-654F-FB9F54D7B48A}"/>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23" name="Tekstfelt 1922">
                    <a:extLst>
                      <a:ext uri="{FF2B5EF4-FFF2-40B4-BE49-F238E27FC236}">
                        <a16:creationId xmlns:a16="http://schemas.microsoft.com/office/drawing/2014/main" id="{27BEE660-9AF5-1CB4-9233-5D676E11E454}"/>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24" name="Tekstfelt 1923">
                    <a:extLst>
                      <a:ext uri="{FF2B5EF4-FFF2-40B4-BE49-F238E27FC236}">
                        <a16:creationId xmlns:a16="http://schemas.microsoft.com/office/drawing/2014/main" id="{E9B48D2B-5EA6-0231-72D3-3F274E2E125B}"/>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25" name="Tekstfelt 1924">
                    <a:extLst>
                      <a:ext uri="{FF2B5EF4-FFF2-40B4-BE49-F238E27FC236}">
                        <a16:creationId xmlns:a16="http://schemas.microsoft.com/office/drawing/2014/main" id="{E91D1F5D-CF87-5E2B-C586-D0019F5FEA52}"/>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26" name="Tekstfelt 1925">
                    <a:extLst>
                      <a:ext uri="{FF2B5EF4-FFF2-40B4-BE49-F238E27FC236}">
                        <a16:creationId xmlns:a16="http://schemas.microsoft.com/office/drawing/2014/main" id="{E623B995-9447-7B62-1D12-D5545C3F2BB9}"/>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27" name="Tekstfelt 1926">
                    <a:extLst>
                      <a:ext uri="{FF2B5EF4-FFF2-40B4-BE49-F238E27FC236}">
                        <a16:creationId xmlns:a16="http://schemas.microsoft.com/office/drawing/2014/main" id="{CC7A0FCB-083D-500C-E433-F8466FC804FE}"/>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28" name="Tekstfelt 1927">
                    <a:extLst>
                      <a:ext uri="{FF2B5EF4-FFF2-40B4-BE49-F238E27FC236}">
                        <a16:creationId xmlns:a16="http://schemas.microsoft.com/office/drawing/2014/main" id="{B00346AA-0E8E-4D7F-F052-105BCC5E0F90}"/>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29" name="Tekstfelt 1928">
                    <a:extLst>
                      <a:ext uri="{FF2B5EF4-FFF2-40B4-BE49-F238E27FC236}">
                        <a16:creationId xmlns:a16="http://schemas.microsoft.com/office/drawing/2014/main" id="{2E7F63E1-10BB-AD71-7182-844D8CC6A0C5}"/>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30" name="Tekstfelt 1929">
                    <a:extLst>
                      <a:ext uri="{FF2B5EF4-FFF2-40B4-BE49-F238E27FC236}">
                        <a16:creationId xmlns:a16="http://schemas.microsoft.com/office/drawing/2014/main" id="{56D03D14-20A1-4FCD-55C4-D79F10B6CE10}"/>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31" name="Tekstfelt 1930">
                    <a:extLst>
                      <a:ext uri="{FF2B5EF4-FFF2-40B4-BE49-F238E27FC236}">
                        <a16:creationId xmlns:a16="http://schemas.microsoft.com/office/drawing/2014/main" id="{53BC964B-1C9C-730B-A28E-6C0F5DB9CD62}"/>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32" name="Tekstfelt 1931">
                    <a:extLst>
                      <a:ext uri="{FF2B5EF4-FFF2-40B4-BE49-F238E27FC236}">
                        <a16:creationId xmlns:a16="http://schemas.microsoft.com/office/drawing/2014/main" id="{4C2BDB8E-CC1C-A311-AFA2-FCAF4D22890A}"/>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33" name="Tekstfelt 1932">
                    <a:extLst>
                      <a:ext uri="{FF2B5EF4-FFF2-40B4-BE49-F238E27FC236}">
                        <a16:creationId xmlns:a16="http://schemas.microsoft.com/office/drawing/2014/main" id="{66DF1B8F-DFEA-9C0B-16E7-D37B924EFE3C}"/>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34" name="Tekstfelt 1933">
                    <a:extLst>
                      <a:ext uri="{FF2B5EF4-FFF2-40B4-BE49-F238E27FC236}">
                        <a16:creationId xmlns:a16="http://schemas.microsoft.com/office/drawing/2014/main" id="{F98139E6-8B8A-2F27-CB69-2922A5CE2203}"/>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35" name="Tekstfelt 1934">
                    <a:extLst>
                      <a:ext uri="{FF2B5EF4-FFF2-40B4-BE49-F238E27FC236}">
                        <a16:creationId xmlns:a16="http://schemas.microsoft.com/office/drawing/2014/main" id="{637C2F2C-0B6B-F5DD-BB7F-B17540A8996B}"/>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36" name="Tekstfelt 1935">
                    <a:extLst>
                      <a:ext uri="{FF2B5EF4-FFF2-40B4-BE49-F238E27FC236}">
                        <a16:creationId xmlns:a16="http://schemas.microsoft.com/office/drawing/2014/main" id="{C0C576C2-A5E9-25C1-E8DA-BE06AAE054B1}"/>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37" name="Tekstfelt 1936">
                    <a:extLst>
                      <a:ext uri="{FF2B5EF4-FFF2-40B4-BE49-F238E27FC236}">
                        <a16:creationId xmlns:a16="http://schemas.microsoft.com/office/drawing/2014/main" id="{29CF8FEC-9774-7BDE-B4D9-74E9432041A5}"/>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38" name="Tekstfelt 1937">
                    <a:extLst>
                      <a:ext uri="{FF2B5EF4-FFF2-40B4-BE49-F238E27FC236}">
                        <a16:creationId xmlns:a16="http://schemas.microsoft.com/office/drawing/2014/main" id="{E8A8B755-771C-7A04-E1E4-CB2C65A0383C}"/>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39" name="Tekstfelt 1938">
                    <a:extLst>
                      <a:ext uri="{FF2B5EF4-FFF2-40B4-BE49-F238E27FC236}">
                        <a16:creationId xmlns:a16="http://schemas.microsoft.com/office/drawing/2014/main" id="{D74A075D-6257-70D5-9E8D-D7A1752736CE}"/>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40" name="Tekstfelt 1939">
                    <a:extLst>
                      <a:ext uri="{FF2B5EF4-FFF2-40B4-BE49-F238E27FC236}">
                        <a16:creationId xmlns:a16="http://schemas.microsoft.com/office/drawing/2014/main" id="{3FC75D35-2618-51DA-C776-32BB062305C1}"/>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41" name="Tekstfelt 1940">
                    <a:extLst>
                      <a:ext uri="{FF2B5EF4-FFF2-40B4-BE49-F238E27FC236}">
                        <a16:creationId xmlns:a16="http://schemas.microsoft.com/office/drawing/2014/main" id="{01BDC8B1-10E8-1920-7DF3-FDA8F706BDAD}"/>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906" name="Tekstfelt 1905">
                  <a:extLst>
                    <a:ext uri="{FF2B5EF4-FFF2-40B4-BE49-F238E27FC236}">
                      <a16:creationId xmlns:a16="http://schemas.microsoft.com/office/drawing/2014/main" id="{52421D0F-6BDD-4711-1833-2273E15EAD45}"/>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07" name="Tekstfelt 1906">
                  <a:extLst>
                    <a:ext uri="{FF2B5EF4-FFF2-40B4-BE49-F238E27FC236}">
                      <a16:creationId xmlns:a16="http://schemas.microsoft.com/office/drawing/2014/main" id="{443B144D-8EFF-5776-ECA1-734036874DA9}"/>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08" name="Tekstfelt 1907">
                  <a:extLst>
                    <a:ext uri="{FF2B5EF4-FFF2-40B4-BE49-F238E27FC236}">
                      <a16:creationId xmlns:a16="http://schemas.microsoft.com/office/drawing/2014/main" id="{6B2D90F8-AAE2-24A0-9FB7-2CDB84A04CFC}"/>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5" name="Gruppe 1834">
                <a:extLst>
                  <a:ext uri="{FF2B5EF4-FFF2-40B4-BE49-F238E27FC236}">
                    <a16:creationId xmlns:a16="http://schemas.microsoft.com/office/drawing/2014/main" id="{61F6CDC6-9D62-6673-80D5-78B15B8A4B82}"/>
                  </a:ext>
                </a:extLst>
              </p:cNvPr>
              <p:cNvGrpSpPr/>
              <p:nvPr/>
            </p:nvGrpSpPr>
            <p:grpSpPr>
              <a:xfrm>
                <a:off x="286844" y="1475337"/>
                <a:ext cx="641389" cy="4783755"/>
                <a:chOff x="2892468" y="1465533"/>
                <a:chExt cx="641389" cy="4783755"/>
              </a:xfrm>
            </p:grpSpPr>
            <p:grpSp>
              <p:nvGrpSpPr>
                <p:cNvPr id="1871" name="Gruppe 1870">
                  <a:extLst>
                    <a:ext uri="{FF2B5EF4-FFF2-40B4-BE49-F238E27FC236}">
                      <a16:creationId xmlns:a16="http://schemas.microsoft.com/office/drawing/2014/main" id="{4FE4940B-2E2C-5845-CFAD-CA8F72074F47}"/>
                    </a:ext>
                  </a:extLst>
                </p:cNvPr>
                <p:cNvGrpSpPr/>
                <p:nvPr/>
              </p:nvGrpSpPr>
              <p:grpSpPr>
                <a:xfrm>
                  <a:off x="2892468" y="1465533"/>
                  <a:ext cx="641389" cy="4783755"/>
                  <a:chOff x="3475384" y="1620949"/>
                  <a:chExt cx="641389" cy="4783755"/>
                </a:xfrm>
              </p:grpSpPr>
              <p:sp>
                <p:nvSpPr>
                  <p:cNvPr id="1875" name="Tekstfelt 1874">
                    <a:extLst>
                      <a:ext uri="{FF2B5EF4-FFF2-40B4-BE49-F238E27FC236}">
                        <a16:creationId xmlns:a16="http://schemas.microsoft.com/office/drawing/2014/main" id="{9ED931D9-79BE-2311-B89F-A93692456AC9}"/>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76" name="Tekstfelt 1875">
                    <a:extLst>
                      <a:ext uri="{FF2B5EF4-FFF2-40B4-BE49-F238E27FC236}">
                        <a16:creationId xmlns:a16="http://schemas.microsoft.com/office/drawing/2014/main" id="{E15CC38D-F48D-1E08-B77C-1E28B388168B}"/>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77" name="Tekstfelt 1876">
                    <a:extLst>
                      <a:ext uri="{FF2B5EF4-FFF2-40B4-BE49-F238E27FC236}">
                        <a16:creationId xmlns:a16="http://schemas.microsoft.com/office/drawing/2014/main" id="{6B554839-1FC4-C373-A553-08D7E21EA424}"/>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78" name="Tekstfelt 1877">
                    <a:extLst>
                      <a:ext uri="{FF2B5EF4-FFF2-40B4-BE49-F238E27FC236}">
                        <a16:creationId xmlns:a16="http://schemas.microsoft.com/office/drawing/2014/main" id="{303A0B3F-9652-CB58-9792-BA90F7C6EFA0}"/>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79" name="Tekstfelt 1878">
                    <a:extLst>
                      <a:ext uri="{FF2B5EF4-FFF2-40B4-BE49-F238E27FC236}">
                        <a16:creationId xmlns:a16="http://schemas.microsoft.com/office/drawing/2014/main" id="{CCB786AE-67CE-A606-80C4-D8B913A6E231}"/>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80" name="Tekstfelt 1879">
                    <a:extLst>
                      <a:ext uri="{FF2B5EF4-FFF2-40B4-BE49-F238E27FC236}">
                        <a16:creationId xmlns:a16="http://schemas.microsoft.com/office/drawing/2014/main" id="{DCCE2A76-CD18-CBF0-221D-7FD8711A972F}"/>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81" name="Tekstfelt 1880">
                    <a:extLst>
                      <a:ext uri="{FF2B5EF4-FFF2-40B4-BE49-F238E27FC236}">
                        <a16:creationId xmlns:a16="http://schemas.microsoft.com/office/drawing/2014/main" id="{E08F15D7-0419-4B2D-2A53-7EB182A2FEAE}"/>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82" name="Tekstfelt 1881">
                    <a:extLst>
                      <a:ext uri="{FF2B5EF4-FFF2-40B4-BE49-F238E27FC236}">
                        <a16:creationId xmlns:a16="http://schemas.microsoft.com/office/drawing/2014/main" id="{AE2FACD8-9A77-9014-9CA8-BCCCF095346D}"/>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83" name="Tekstfelt 1882">
                    <a:extLst>
                      <a:ext uri="{FF2B5EF4-FFF2-40B4-BE49-F238E27FC236}">
                        <a16:creationId xmlns:a16="http://schemas.microsoft.com/office/drawing/2014/main" id="{026EB1EA-D748-ACBA-AD75-7568DB8DE35C}"/>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84" name="Tekstfelt 1883">
                    <a:extLst>
                      <a:ext uri="{FF2B5EF4-FFF2-40B4-BE49-F238E27FC236}">
                        <a16:creationId xmlns:a16="http://schemas.microsoft.com/office/drawing/2014/main" id="{473F5562-3A54-F87E-08D7-8BCA1B283288}"/>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85" name="Tekstfelt 1884">
                    <a:extLst>
                      <a:ext uri="{FF2B5EF4-FFF2-40B4-BE49-F238E27FC236}">
                        <a16:creationId xmlns:a16="http://schemas.microsoft.com/office/drawing/2014/main" id="{C489BD8D-E3B1-5EB3-37BA-FB2110780401}"/>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86" name="Tekstfelt 1885">
                    <a:extLst>
                      <a:ext uri="{FF2B5EF4-FFF2-40B4-BE49-F238E27FC236}">
                        <a16:creationId xmlns:a16="http://schemas.microsoft.com/office/drawing/2014/main" id="{075C7543-7F0F-D86D-2948-B58B9BAA2FC8}"/>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87" name="Tekstfelt 1886">
                    <a:extLst>
                      <a:ext uri="{FF2B5EF4-FFF2-40B4-BE49-F238E27FC236}">
                        <a16:creationId xmlns:a16="http://schemas.microsoft.com/office/drawing/2014/main" id="{32559D34-CC18-C5AB-2D41-E76D2372A1C0}"/>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88" name="Tekstfelt 1887">
                    <a:extLst>
                      <a:ext uri="{FF2B5EF4-FFF2-40B4-BE49-F238E27FC236}">
                        <a16:creationId xmlns:a16="http://schemas.microsoft.com/office/drawing/2014/main" id="{C31E5736-2328-A8C4-C871-6939AC92D632}"/>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89" name="Tekstfelt 1888">
                    <a:extLst>
                      <a:ext uri="{FF2B5EF4-FFF2-40B4-BE49-F238E27FC236}">
                        <a16:creationId xmlns:a16="http://schemas.microsoft.com/office/drawing/2014/main" id="{F8493EE5-1CA4-F005-73AA-566183C8799D}"/>
                      </a:ext>
                    </a:extLst>
                  </p:cNvPr>
                  <p:cNvSpPr txBox="1"/>
                  <p:nvPr/>
                </p:nvSpPr>
                <p:spPr>
                  <a:xfrm>
                    <a:off x="3502242" y="3790057"/>
                    <a:ext cx="518091"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90" name="Tekstfelt 1889">
                    <a:extLst>
                      <a:ext uri="{FF2B5EF4-FFF2-40B4-BE49-F238E27FC236}">
                        <a16:creationId xmlns:a16="http://schemas.microsoft.com/office/drawing/2014/main" id="{11B20913-DEF7-388F-852C-1DA567D4DD99}"/>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91" name="Tekstfelt 1890">
                    <a:extLst>
                      <a:ext uri="{FF2B5EF4-FFF2-40B4-BE49-F238E27FC236}">
                        <a16:creationId xmlns:a16="http://schemas.microsoft.com/office/drawing/2014/main" id="{C572631D-E452-BD83-F884-D73406AD4372}"/>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92" name="Tekstfelt 1891">
                    <a:extLst>
                      <a:ext uri="{FF2B5EF4-FFF2-40B4-BE49-F238E27FC236}">
                        <a16:creationId xmlns:a16="http://schemas.microsoft.com/office/drawing/2014/main" id="{A7800632-31A5-E601-CA83-B52EB04F7662}"/>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93" name="Tekstfelt 1892">
                    <a:extLst>
                      <a:ext uri="{FF2B5EF4-FFF2-40B4-BE49-F238E27FC236}">
                        <a16:creationId xmlns:a16="http://schemas.microsoft.com/office/drawing/2014/main" id="{164E965C-5AFA-6492-D371-6C5CA814887A}"/>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94" name="Tekstfelt 1893">
                    <a:extLst>
                      <a:ext uri="{FF2B5EF4-FFF2-40B4-BE49-F238E27FC236}">
                        <a16:creationId xmlns:a16="http://schemas.microsoft.com/office/drawing/2014/main" id="{3827B13D-7E16-DA76-D423-A44E4E126FFC}"/>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95" name="Tekstfelt 1894">
                    <a:extLst>
                      <a:ext uri="{FF2B5EF4-FFF2-40B4-BE49-F238E27FC236}">
                        <a16:creationId xmlns:a16="http://schemas.microsoft.com/office/drawing/2014/main" id="{5CBB5ADC-C8E6-2271-F78A-24BD8EF08895}"/>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96" name="Tekstfelt 1895">
                    <a:extLst>
                      <a:ext uri="{FF2B5EF4-FFF2-40B4-BE49-F238E27FC236}">
                        <a16:creationId xmlns:a16="http://schemas.microsoft.com/office/drawing/2014/main" id="{774F5C79-E40B-7509-FFE5-486F3568E212}"/>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97" name="Tekstfelt 1896">
                    <a:extLst>
                      <a:ext uri="{FF2B5EF4-FFF2-40B4-BE49-F238E27FC236}">
                        <a16:creationId xmlns:a16="http://schemas.microsoft.com/office/drawing/2014/main" id="{C1D6AA12-5529-FE63-7865-F23CDFEA40AB}"/>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98" name="Tekstfelt 1897">
                    <a:extLst>
                      <a:ext uri="{FF2B5EF4-FFF2-40B4-BE49-F238E27FC236}">
                        <a16:creationId xmlns:a16="http://schemas.microsoft.com/office/drawing/2014/main" id="{0E56F034-FFFB-FE7B-3235-B300456547EC}"/>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99" name="Tekstfelt 1898">
                    <a:extLst>
                      <a:ext uri="{FF2B5EF4-FFF2-40B4-BE49-F238E27FC236}">
                        <a16:creationId xmlns:a16="http://schemas.microsoft.com/office/drawing/2014/main" id="{27171E78-0515-1384-7ECC-F09680EFCE44}"/>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00" name="Tekstfelt 1899">
                    <a:extLst>
                      <a:ext uri="{FF2B5EF4-FFF2-40B4-BE49-F238E27FC236}">
                        <a16:creationId xmlns:a16="http://schemas.microsoft.com/office/drawing/2014/main" id="{35F61BDD-3569-9753-A033-66FF62CAEFE0}"/>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01" name="Tekstfelt 1900">
                    <a:extLst>
                      <a:ext uri="{FF2B5EF4-FFF2-40B4-BE49-F238E27FC236}">
                        <a16:creationId xmlns:a16="http://schemas.microsoft.com/office/drawing/2014/main" id="{8AAA931D-6902-DDC3-9ED9-2B5F21036ABE}"/>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02" name="Tekstfelt 1901">
                    <a:extLst>
                      <a:ext uri="{FF2B5EF4-FFF2-40B4-BE49-F238E27FC236}">
                        <a16:creationId xmlns:a16="http://schemas.microsoft.com/office/drawing/2014/main" id="{0C937254-BF58-1B97-0A15-6F24D511CA67}"/>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03" name="Tekstfelt 1902">
                    <a:extLst>
                      <a:ext uri="{FF2B5EF4-FFF2-40B4-BE49-F238E27FC236}">
                        <a16:creationId xmlns:a16="http://schemas.microsoft.com/office/drawing/2014/main" id="{5104A48F-E5CC-3255-1895-0264965A1BBA}"/>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04" name="Tekstfelt 1903">
                    <a:extLst>
                      <a:ext uri="{FF2B5EF4-FFF2-40B4-BE49-F238E27FC236}">
                        <a16:creationId xmlns:a16="http://schemas.microsoft.com/office/drawing/2014/main" id="{6004199E-937D-6E17-502F-CC7AE298B23B}"/>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72" name="Tekstfelt 1871">
                  <a:extLst>
                    <a:ext uri="{FF2B5EF4-FFF2-40B4-BE49-F238E27FC236}">
                      <a16:creationId xmlns:a16="http://schemas.microsoft.com/office/drawing/2014/main" id="{004F50AA-B050-A366-42F4-4B1BE02AF254}"/>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73" name="Tekstfelt 1872">
                  <a:extLst>
                    <a:ext uri="{FF2B5EF4-FFF2-40B4-BE49-F238E27FC236}">
                      <a16:creationId xmlns:a16="http://schemas.microsoft.com/office/drawing/2014/main" id="{F5C62984-7711-022F-DEE9-884EB9AB15AC}"/>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74" name="Tekstfelt 1873">
                  <a:extLst>
                    <a:ext uri="{FF2B5EF4-FFF2-40B4-BE49-F238E27FC236}">
                      <a16:creationId xmlns:a16="http://schemas.microsoft.com/office/drawing/2014/main" id="{773BDB81-E6C5-1E82-1A5E-8D996F5E1982}"/>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6" name="Gruppe 1835">
                <a:extLst>
                  <a:ext uri="{FF2B5EF4-FFF2-40B4-BE49-F238E27FC236}">
                    <a16:creationId xmlns:a16="http://schemas.microsoft.com/office/drawing/2014/main" id="{4ACAD3F3-3A24-55DF-9805-FEB8F386735A}"/>
                  </a:ext>
                </a:extLst>
              </p:cNvPr>
              <p:cNvGrpSpPr/>
              <p:nvPr/>
            </p:nvGrpSpPr>
            <p:grpSpPr>
              <a:xfrm>
                <a:off x="-136438" y="1476215"/>
                <a:ext cx="641389" cy="4783755"/>
                <a:chOff x="2892468" y="1465533"/>
                <a:chExt cx="641389" cy="4783755"/>
              </a:xfrm>
            </p:grpSpPr>
            <p:grpSp>
              <p:nvGrpSpPr>
                <p:cNvPr id="1837" name="Gruppe 1836">
                  <a:extLst>
                    <a:ext uri="{FF2B5EF4-FFF2-40B4-BE49-F238E27FC236}">
                      <a16:creationId xmlns:a16="http://schemas.microsoft.com/office/drawing/2014/main" id="{240D00C5-FE8E-3D8E-A00E-35DDFC8AF296}"/>
                    </a:ext>
                  </a:extLst>
                </p:cNvPr>
                <p:cNvGrpSpPr/>
                <p:nvPr/>
              </p:nvGrpSpPr>
              <p:grpSpPr>
                <a:xfrm>
                  <a:off x="2892468" y="1465533"/>
                  <a:ext cx="641389" cy="4783755"/>
                  <a:chOff x="3475384" y="1620949"/>
                  <a:chExt cx="641389" cy="4783755"/>
                </a:xfrm>
              </p:grpSpPr>
              <p:sp>
                <p:nvSpPr>
                  <p:cNvPr id="1841" name="Tekstfelt 1840">
                    <a:extLst>
                      <a:ext uri="{FF2B5EF4-FFF2-40B4-BE49-F238E27FC236}">
                        <a16:creationId xmlns:a16="http://schemas.microsoft.com/office/drawing/2014/main" id="{66800F8A-F59A-5CE7-71AD-289FA5E7E89E}"/>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42" name="Tekstfelt 1841">
                    <a:extLst>
                      <a:ext uri="{FF2B5EF4-FFF2-40B4-BE49-F238E27FC236}">
                        <a16:creationId xmlns:a16="http://schemas.microsoft.com/office/drawing/2014/main" id="{7DA55CBA-D9A6-9FF2-96C2-52AA5230D89B}"/>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43" name="Tekstfelt 1842">
                    <a:extLst>
                      <a:ext uri="{FF2B5EF4-FFF2-40B4-BE49-F238E27FC236}">
                        <a16:creationId xmlns:a16="http://schemas.microsoft.com/office/drawing/2014/main" id="{4016188B-3DF7-EE27-C509-6B7CACB4D9EA}"/>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44" name="Tekstfelt 1843">
                    <a:extLst>
                      <a:ext uri="{FF2B5EF4-FFF2-40B4-BE49-F238E27FC236}">
                        <a16:creationId xmlns:a16="http://schemas.microsoft.com/office/drawing/2014/main" id="{4AD51B8E-90B3-1B90-BD67-2101114988BB}"/>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45" name="Tekstfelt 1844">
                    <a:extLst>
                      <a:ext uri="{FF2B5EF4-FFF2-40B4-BE49-F238E27FC236}">
                        <a16:creationId xmlns:a16="http://schemas.microsoft.com/office/drawing/2014/main" id="{5D8D041E-4CC5-1371-7BA3-019F07AD192C}"/>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46" name="Tekstfelt 1845">
                    <a:extLst>
                      <a:ext uri="{FF2B5EF4-FFF2-40B4-BE49-F238E27FC236}">
                        <a16:creationId xmlns:a16="http://schemas.microsoft.com/office/drawing/2014/main" id="{3701B810-DA72-8A4E-BA9A-83C0D326E1B9}"/>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47" name="Tekstfelt 1846">
                    <a:extLst>
                      <a:ext uri="{FF2B5EF4-FFF2-40B4-BE49-F238E27FC236}">
                        <a16:creationId xmlns:a16="http://schemas.microsoft.com/office/drawing/2014/main" id="{D211D5D8-72C9-A911-58C3-4D525EE10AFF}"/>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48" name="Tekstfelt 1847">
                    <a:extLst>
                      <a:ext uri="{FF2B5EF4-FFF2-40B4-BE49-F238E27FC236}">
                        <a16:creationId xmlns:a16="http://schemas.microsoft.com/office/drawing/2014/main" id="{11DCD348-5668-5E65-8E6A-AB482836AB63}"/>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49" name="Tekstfelt 1848">
                    <a:extLst>
                      <a:ext uri="{FF2B5EF4-FFF2-40B4-BE49-F238E27FC236}">
                        <a16:creationId xmlns:a16="http://schemas.microsoft.com/office/drawing/2014/main" id="{4FB8541F-A4C3-F277-4218-01B7EACD01B9}"/>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50" name="Tekstfelt 1849">
                    <a:extLst>
                      <a:ext uri="{FF2B5EF4-FFF2-40B4-BE49-F238E27FC236}">
                        <a16:creationId xmlns:a16="http://schemas.microsoft.com/office/drawing/2014/main" id="{86CD88DE-063E-6D8F-BBC6-9D17831E4212}"/>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51" name="Tekstfelt 1850">
                    <a:extLst>
                      <a:ext uri="{FF2B5EF4-FFF2-40B4-BE49-F238E27FC236}">
                        <a16:creationId xmlns:a16="http://schemas.microsoft.com/office/drawing/2014/main" id="{C78991C2-A609-E3D9-2778-949CD90F09FD}"/>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52" name="Tekstfelt 1851">
                    <a:extLst>
                      <a:ext uri="{FF2B5EF4-FFF2-40B4-BE49-F238E27FC236}">
                        <a16:creationId xmlns:a16="http://schemas.microsoft.com/office/drawing/2014/main" id="{2F27EC08-204B-34DB-1FAF-34A5E6FBC400}"/>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53" name="Tekstfelt 1852">
                    <a:extLst>
                      <a:ext uri="{FF2B5EF4-FFF2-40B4-BE49-F238E27FC236}">
                        <a16:creationId xmlns:a16="http://schemas.microsoft.com/office/drawing/2014/main" id="{BCB57804-EC43-0249-7C5C-B5573802A319}"/>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54" name="Tekstfelt 1853">
                    <a:extLst>
                      <a:ext uri="{FF2B5EF4-FFF2-40B4-BE49-F238E27FC236}">
                        <a16:creationId xmlns:a16="http://schemas.microsoft.com/office/drawing/2014/main" id="{400695DE-5E73-EFBB-A25E-F8962FC9BE9A}"/>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55" name="Tekstfelt 1854">
                    <a:extLst>
                      <a:ext uri="{FF2B5EF4-FFF2-40B4-BE49-F238E27FC236}">
                        <a16:creationId xmlns:a16="http://schemas.microsoft.com/office/drawing/2014/main" id="{AF13635E-0667-D04D-1AD1-630C022755BA}"/>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56" name="Tekstfelt 1855">
                    <a:extLst>
                      <a:ext uri="{FF2B5EF4-FFF2-40B4-BE49-F238E27FC236}">
                        <a16:creationId xmlns:a16="http://schemas.microsoft.com/office/drawing/2014/main" id="{6D7250D7-6FFD-AED0-677E-317E73B6BAA1}"/>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57" name="Tekstfelt 1856">
                    <a:extLst>
                      <a:ext uri="{FF2B5EF4-FFF2-40B4-BE49-F238E27FC236}">
                        <a16:creationId xmlns:a16="http://schemas.microsoft.com/office/drawing/2014/main" id="{DC6A434B-D58C-59AF-B3FE-AFDD4065A163}"/>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58" name="Tekstfelt 1857">
                    <a:extLst>
                      <a:ext uri="{FF2B5EF4-FFF2-40B4-BE49-F238E27FC236}">
                        <a16:creationId xmlns:a16="http://schemas.microsoft.com/office/drawing/2014/main" id="{6CC770B1-9020-7B5E-F246-9BB8FF091C18}"/>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59" name="Tekstfelt 1858">
                    <a:extLst>
                      <a:ext uri="{FF2B5EF4-FFF2-40B4-BE49-F238E27FC236}">
                        <a16:creationId xmlns:a16="http://schemas.microsoft.com/office/drawing/2014/main" id="{666E1E63-6E99-6273-2282-BCF258FF63FE}"/>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60" name="Tekstfelt 1859">
                    <a:extLst>
                      <a:ext uri="{FF2B5EF4-FFF2-40B4-BE49-F238E27FC236}">
                        <a16:creationId xmlns:a16="http://schemas.microsoft.com/office/drawing/2014/main" id="{A3E75D37-0008-1FF4-4AF0-1DCC400E9A30}"/>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61" name="Tekstfelt 1860">
                    <a:extLst>
                      <a:ext uri="{FF2B5EF4-FFF2-40B4-BE49-F238E27FC236}">
                        <a16:creationId xmlns:a16="http://schemas.microsoft.com/office/drawing/2014/main" id="{01292A28-7A47-97E8-2589-D020FD6D9518}"/>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62" name="Tekstfelt 1861">
                    <a:extLst>
                      <a:ext uri="{FF2B5EF4-FFF2-40B4-BE49-F238E27FC236}">
                        <a16:creationId xmlns:a16="http://schemas.microsoft.com/office/drawing/2014/main" id="{755484E6-CF0D-815C-5C09-F5596F3B8375}"/>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63" name="Tekstfelt 1862">
                    <a:extLst>
                      <a:ext uri="{FF2B5EF4-FFF2-40B4-BE49-F238E27FC236}">
                        <a16:creationId xmlns:a16="http://schemas.microsoft.com/office/drawing/2014/main" id="{5B18A5F9-61FF-16EC-EC2D-963F9B8D805C}"/>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64" name="Tekstfelt 1863">
                    <a:extLst>
                      <a:ext uri="{FF2B5EF4-FFF2-40B4-BE49-F238E27FC236}">
                        <a16:creationId xmlns:a16="http://schemas.microsoft.com/office/drawing/2014/main" id="{36FB2F0E-F3F8-AC6F-213E-6F35ED401573}"/>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65" name="Tekstfelt 1864">
                    <a:extLst>
                      <a:ext uri="{FF2B5EF4-FFF2-40B4-BE49-F238E27FC236}">
                        <a16:creationId xmlns:a16="http://schemas.microsoft.com/office/drawing/2014/main" id="{7B455F17-B9B2-1D44-D4ED-64B30CF8F7F1}"/>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66" name="Tekstfelt 1865">
                    <a:extLst>
                      <a:ext uri="{FF2B5EF4-FFF2-40B4-BE49-F238E27FC236}">
                        <a16:creationId xmlns:a16="http://schemas.microsoft.com/office/drawing/2014/main" id="{9F5FE6DB-5B8B-8949-4AB7-D74C65B558B2}"/>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67" name="Tekstfelt 1866">
                    <a:extLst>
                      <a:ext uri="{FF2B5EF4-FFF2-40B4-BE49-F238E27FC236}">
                        <a16:creationId xmlns:a16="http://schemas.microsoft.com/office/drawing/2014/main" id="{51B9F00A-5D9E-5E88-5CDF-572FFA837B4E}"/>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868" name="Tekstfelt 1867">
                    <a:extLst>
                      <a:ext uri="{FF2B5EF4-FFF2-40B4-BE49-F238E27FC236}">
                        <a16:creationId xmlns:a16="http://schemas.microsoft.com/office/drawing/2014/main" id="{68D77552-3608-73F4-C551-A90A723C6880}"/>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869" name="Tekstfelt 1868">
                    <a:extLst>
                      <a:ext uri="{FF2B5EF4-FFF2-40B4-BE49-F238E27FC236}">
                        <a16:creationId xmlns:a16="http://schemas.microsoft.com/office/drawing/2014/main" id="{DABE4D4E-73C8-9F20-F74B-8781D1C7314D}"/>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870" name="Tekstfelt 1869">
                    <a:extLst>
                      <a:ext uri="{FF2B5EF4-FFF2-40B4-BE49-F238E27FC236}">
                        <a16:creationId xmlns:a16="http://schemas.microsoft.com/office/drawing/2014/main" id="{4D9D049C-C2CE-BD9D-EACC-42107CB3044F}"/>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38" name="Tekstfelt 1837">
                  <a:extLst>
                    <a:ext uri="{FF2B5EF4-FFF2-40B4-BE49-F238E27FC236}">
                      <a16:creationId xmlns:a16="http://schemas.microsoft.com/office/drawing/2014/main" id="{DE690D1C-866C-B5F0-E544-90DE4A3FE1C6}"/>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39" name="Tekstfelt 1838">
                  <a:extLst>
                    <a:ext uri="{FF2B5EF4-FFF2-40B4-BE49-F238E27FC236}">
                      <a16:creationId xmlns:a16="http://schemas.microsoft.com/office/drawing/2014/main" id="{D02B0447-6C63-C825-FA1F-2B22A85689B9}"/>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40" name="Tekstfelt 1839">
                  <a:extLst>
                    <a:ext uri="{FF2B5EF4-FFF2-40B4-BE49-F238E27FC236}">
                      <a16:creationId xmlns:a16="http://schemas.microsoft.com/office/drawing/2014/main" id="{9C27D8CB-A19E-7FE1-8A35-D6A7C9417BC8}"/>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grpSp>
          <p:nvGrpSpPr>
            <p:cNvPr id="1643" name="Gruppe 1642">
              <a:extLst>
                <a:ext uri="{FF2B5EF4-FFF2-40B4-BE49-F238E27FC236}">
                  <a16:creationId xmlns:a16="http://schemas.microsoft.com/office/drawing/2014/main" id="{08662142-843C-995B-5F75-E7481A12BB01}"/>
                </a:ext>
              </a:extLst>
            </p:cNvPr>
            <p:cNvGrpSpPr/>
            <p:nvPr/>
          </p:nvGrpSpPr>
          <p:grpSpPr>
            <a:xfrm>
              <a:off x="5963854" y="1104575"/>
              <a:ext cx="370381" cy="4993054"/>
              <a:chOff x="2872610" y="306025"/>
              <a:chExt cx="370381" cy="4993054"/>
            </a:xfrm>
          </p:grpSpPr>
          <p:grpSp>
            <p:nvGrpSpPr>
              <p:cNvPr id="1796" name="Gruppe 1795">
                <a:extLst>
                  <a:ext uri="{FF2B5EF4-FFF2-40B4-BE49-F238E27FC236}">
                    <a16:creationId xmlns:a16="http://schemas.microsoft.com/office/drawing/2014/main" id="{5C4EA5AE-BF30-3778-BE0B-A1E2A535CF37}"/>
                  </a:ext>
                </a:extLst>
              </p:cNvPr>
              <p:cNvGrpSpPr/>
              <p:nvPr/>
            </p:nvGrpSpPr>
            <p:grpSpPr>
              <a:xfrm>
                <a:off x="2872610" y="306025"/>
                <a:ext cx="370381" cy="4993054"/>
                <a:chOff x="3456275" y="891802"/>
                <a:chExt cx="370381" cy="4993054"/>
              </a:xfrm>
            </p:grpSpPr>
            <p:sp>
              <p:nvSpPr>
                <p:cNvPr id="1798" name="Tekstfelt 1797">
                  <a:extLst>
                    <a:ext uri="{FF2B5EF4-FFF2-40B4-BE49-F238E27FC236}">
                      <a16:creationId xmlns:a16="http://schemas.microsoft.com/office/drawing/2014/main" id="{786BA43E-8D94-C613-D201-79645F59B77F}"/>
                    </a:ext>
                  </a:extLst>
                </p:cNvPr>
                <p:cNvSpPr txBox="1"/>
                <p:nvPr/>
              </p:nvSpPr>
              <p:spPr>
                <a:xfrm>
                  <a:off x="3456275" y="891802"/>
                  <a:ext cx="348172" cy="215444"/>
                </a:xfrm>
                <a:prstGeom prst="rect">
                  <a:avLst/>
                </a:prstGeom>
                <a:noFill/>
              </p:spPr>
              <p:txBody>
                <a:bodyPr wrap="none" rtlCol="0">
                  <a:spAutoFit/>
                </a:bodyPr>
                <a:lstStyle/>
                <a:p>
                  <a:r>
                    <a:rPr lang="da-DK" sz="800" dirty="0"/>
                    <a:t>229</a:t>
                  </a:r>
                </a:p>
              </p:txBody>
            </p:sp>
            <p:sp>
              <p:nvSpPr>
                <p:cNvPr id="1799" name="Tekstfelt 1798">
                  <a:extLst>
                    <a:ext uri="{FF2B5EF4-FFF2-40B4-BE49-F238E27FC236}">
                      <a16:creationId xmlns:a16="http://schemas.microsoft.com/office/drawing/2014/main" id="{D159FF76-D45B-647E-5BED-57EB2BFF4703}"/>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800" name="Tekstfelt 1799">
                  <a:extLst>
                    <a:ext uri="{FF2B5EF4-FFF2-40B4-BE49-F238E27FC236}">
                      <a16:creationId xmlns:a16="http://schemas.microsoft.com/office/drawing/2014/main" id="{D66F974E-0823-9062-E9A3-1E1C8D1AC34F}"/>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801" name="Tekstfelt 1800">
                  <a:extLst>
                    <a:ext uri="{FF2B5EF4-FFF2-40B4-BE49-F238E27FC236}">
                      <a16:creationId xmlns:a16="http://schemas.microsoft.com/office/drawing/2014/main" id="{B8AEE07C-9ACB-1FBA-9A5D-7E46695AD3FC}"/>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802" name="Tekstfelt 1801">
                  <a:extLst>
                    <a:ext uri="{FF2B5EF4-FFF2-40B4-BE49-F238E27FC236}">
                      <a16:creationId xmlns:a16="http://schemas.microsoft.com/office/drawing/2014/main" id="{679A7BC4-C2DD-D5CB-086F-6B4F459564F9}"/>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803" name="Tekstfelt 1802">
                  <a:extLst>
                    <a:ext uri="{FF2B5EF4-FFF2-40B4-BE49-F238E27FC236}">
                      <a16:creationId xmlns:a16="http://schemas.microsoft.com/office/drawing/2014/main" id="{718FCE44-8A28-0FA7-F17C-1494BA4D8DD2}"/>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804" name="Tekstfelt 1803">
                  <a:extLst>
                    <a:ext uri="{FF2B5EF4-FFF2-40B4-BE49-F238E27FC236}">
                      <a16:creationId xmlns:a16="http://schemas.microsoft.com/office/drawing/2014/main" id="{F061EF88-EACC-9120-4D5D-1617575F3028}"/>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805" name="Tekstfelt 1804">
                  <a:extLst>
                    <a:ext uri="{FF2B5EF4-FFF2-40B4-BE49-F238E27FC236}">
                      <a16:creationId xmlns:a16="http://schemas.microsoft.com/office/drawing/2014/main" id="{068C535A-567A-70EF-C7C5-7B9230B646C2}"/>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806" name="Tekstfelt 1805">
                  <a:extLst>
                    <a:ext uri="{FF2B5EF4-FFF2-40B4-BE49-F238E27FC236}">
                      <a16:creationId xmlns:a16="http://schemas.microsoft.com/office/drawing/2014/main" id="{AB15DA42-C6EB-E138-DAD2-951DACB30C90}"/>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807" name="Tekstfelt 1806">
                  <a:extLst>
                    <a:ext uri="{FF2B5EF4-FFF2-40B4-BE49-F238E27FC236}">
                      <a16:creationId xmlns:a16="http://schemas.microsoft.com/office/drawing/2014/main" id="{1B509B87-3DEC-C94B-2BAC-839C33AA4DC6}"/>
                    </a:ext>
                  </a:extLst>
                </p:cNvPr>
                <p:cNvSpPr txBox="1"/>
                <p:nvPr/>
              </p:nvSpPr>
              <p:spPr>
                <a:xfrm>
                  <a:off x="3478484" y="5669412"/>
                  <a:ext cx="348172" cy="215444"/>
                </a:xfrm>
                <a:prstGeom prst="rect">
                  <a:avLst/>
                </a:prstGeom>
                <a:noFill/>
              </p:spPr>
              <p:txBody>
                <a:bodyPr wrap="none" rtlCol="0">
                  <a:spAutoFit/>
                </a:bodyPr>
                <a:lstStyle/>
                <a:p>
                  <a:r>
                    <a:rPr lang="da-DK" sz="800" dirty="0"/>
                    <a:t>218</a:t>
                  </a:r>
                </a:p>
              </p:txBody>
            </p:sp>
            <p:sp>
              <p:nvSpPr>
                <p:cNvPr id="1808" name="Tekstfelt 1807">
                  <a:extLst>
                    <a:ext uri="{FF2B5EF4-FFF2-40B4-BE49-F238E27FC236}">
                      <a16:creationId xmlns:a16="http://schemas.microsoft.com/office/drawing/2014/main" id="{98953C2F-7B1A-4438-6257-14DA6B96EED2}"/>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97" name="Tekstfelt 1796">
                <a:extLst>
                  <a:ext uri="{FF2B5EF4-FFF2-40B4-BE49-F238E27FC236}">
                    <a16:creationId xmlns:a16="http://schemas.microsoft.com/office/drawing/2014/main" id="{CABF5C54-16D5-AC6E-9C83-5BC42B818243}"/>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4" name="Gruppe 1643">
              <a:extLst>
                <a:ext uri="{FF2B5EF4-FFF2-40B4-BE49-F238E27FC236}">
                  <a16:creationId xmlns:a16="http://schemas.microsoft.com/office/drawing/2014/main" id="{E0B8C3D1-6B2F-A5EC-D5ED-12D55875CB39}"/>
                </a:ext>
              </a:extLst>
            </p:cNvPr>
            <p:cNvGrpSpPr/>
            <p:nvPr/>
          </p:nvGrpSpPr>
          <p:grpSpPr>
            <a:xfrm>
              <a:off x="5539997" y="1121144"/>
              <a:ext cx="367348" cy="4968599"/>
              <a:chOff x="2884750" y="735002"/>
              <a:chExt cx="367348" cy="4968599"/>
            </a:xfrm>
          </p:grpSpPr>
          <p:grpSp>
            <p:nvGrpSpPr>
              <p:cNvPr id="1783" name="Gruppe 1782">
                <a:extLst>
                  <a:ext uri="{FF2B5EF4-FFF2-40B4-BE49-F238E27FC236}">
                    <a16:creationId xmlns:a16="http://schemas.microsoft.com/office/drawing/2014/main" id="{57EF36E5-AD2C-6E54-DD7F-DD2357516E96}"/>
                  </a:ext>
                </a:extLst>
              </p:cNvPr>
              <p:cNvGrpSpPr/>
              <p:nvPr/>
            </p:nvGrpSpPr>
            <p:grpSpPr>
              <a:xfrm>
                <a:off x="2884750" y="1168460"/>
                <a:ext cx="367348" cy="4535141"/>
                <a:chOff x="3468415" y="1754237"/>
                <a:chExt cx="367348" cy="4535141"/>
              </a:xfrm>
            </p:grpSpPr>
            <p:sp>
              <p:nvSpPr>
                <p:cNvPr id="1785" name="Tekstfelt 1784">
                  <a:extLst>
                    <a:ext uri="{FF2B5EF4-FFF2-40B4-BE49-F238E27FC236}">
                      <a16:creationId xmlns:a16="http://schemas.microsoft.com/office/drawing/2014/main" id="{73267D85-9360-AC23-6034-43CDEA97B134}"/>
                    </a:ext>
                  </a:extLst>
                </p:cNvPr>
                <p:cNvSpPr txBox="1"/>
                <p:nvPr/>
              </p:nvSpPr>
              <p:spPr>
                <a:xfrm>
                  <a:off x="3487591" y="6073934"/>
                  <a:ext cx="348172" cy="215444"/>
                </a:xfrm>
                <a:prstGeom prst="rect">
                  <a:avLst/>
                </a:prstGeom>
                <a:noFill/>
              </p:spPr>
              <p:txBody>
                <a:bodyPr wrap="none" rtlCol="0">
                  <a:spAutoFit/>
                </a:bodyPr>
                <a:lstStyle/>
                <a:p>
                  <a:r>
                    <a:rPr lang="da-DK" sz="800" dirty="0"/>
                    <a:t>229</a:t>
                  </a:r>
                </a:p>
              </p:txBody>
            </p:sp>
            <p:sp>
              <p:nvSpPr>
                <p:cNvPr id="1786" name="Tekstfelt 1785">
                  <a:extLst>
                    <a:ext uri="{FF2B5EF4-FFF2-40B4-BE49-F238E27FC236}">
                      <a16:creationId xmlns:a16="http://schemas.microsoft.com/office/drawing/2014/main" id="{978AD0F6-8103-8F3F-3B51-18011E7483D0}"/>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87" name="Tekstfelt 1786">
                  <a:extLst>
                    <a:ext uri="{FF2B5EF4-FFF2-40B4-BE49-F238E27FC236}">
                      <a16:creationId xmlns:a16="http://schemas.microsoft.com/office/drawing/2014/main" id="{99E31B0D-F449-926C-3E6E-EE9B86637C63}"/>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88" name="Tekstfelt 1787">
                  <a:extLst>
                    <a:ext uri="{FF2B5EF4-FFF2-40B4-BE49-F238E27FC236}">
                      <a16:creationId xmlns:a16="http://schemas.microsoft.com/office/drawing/2014/main" id="{072757EB-C4FD-68DE-0044-99666AEF12BB}"/>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89" name="Tekstfelt 1788">
                  <a:extLst>
                    <a:ext uri="{FF2B5EF4-FFF2-40B4-BE49-F238E27FC236}">
                      <a16:creationId xmlns:a16="http://schemas.microsoft.com/office/drawing/2014/main" id="{9A062D11-C183-0A40-7B36-AE7B9A314843}"/>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90" name="Tekstfelt 1789">
                  <a:extLst>
                    <a:ext uri="{FF2B5EF4-FFF2-40B4-BE49-F238E27FC236}">
                      <a16:creationId xmlns:a16="http://schemas.microsoft.com/office/drawing/2014/main" id="{FF22A4E9-05EB-364D-B3A2-2983424264AE}"/>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91" name="Tekstfelt 1790">
                  <a:extLst>
                    <a:ext uri="{FF2B5EF4-FFF2-40B4-BE49-F238E27FC236}">
                      <a16:creationId xmlns:a16="http://schemas.microsoft.com/office/drawing/2014/main" id="{BE6D3ACD-C212-1F05-5E07-F65804474F88}"/>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92" name="Tekstfelt 1791">
                  <a:extLst>
                    <a:ext uri="{FF2B5EF4-FFF2-40B4-BE49-F238E27FC236}">
                      <a16:creationId xmlns:a16="http://schemas.microsoft.com/office/drawing/2014/main" id="{3A7E37EA-C15E-12A9-EC49-29E76E59E922}"/>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93" name="Tekstfelt 1792">
                  <a:extLst>
                    <a:ext uri="{FF2B5EF4-FFF2-40B4-BE49-F238E27FC236}">
                      <a16:creationId xmlns:a16="http://schemas.microsoft.com/office/drawing/2014/main" id="{B8326528-6B1E-0A10-C96E-8E48C3B89F8B}"/>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94" name="Tekstfelt 1793">
                  <a:extLst>
                    <a:ext uri="{FF2B5EF4-FFF2-40B4-BE49-F238E27FC236}">
                      <a16:creationId xmlns:a16="http://schemas.microsoft.com/office/drawing/2014/main" id="{70029EF4-E44D-3A99-13E2-A954492D55C7}"/>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95" name="Tekstfelt 1794">
                  <a:extLst>
                    <a:ext uri="{FF2B5EF4-FFF2-40B4-BE49-F238E27FC236}">
                      <a16:creationId xmlns:a16="http://schemas.microsoft.com/office/drawing/2014/main" id="{48016C59-226B-F104-3B92-EF8AE3A620E5}"/>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84" name="Tekstfelt 1783">
                <a:extLst>
                  <a:ext uri="{FF2B5EF4-FFF2-40B4-BE49-F238E27FC236}">
                    <a16:creationId xmlns:a16="http://schemas.microsoft.com/office/drawing/2014/main" id="{63F3F503-C03E-91D9-95DC-883D019ECF23}"/>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5" name="Gruppe 1644">
              <a:extLst>
                <a:ext uri="{FF2B5EF4-FFF2-40B4-BE49-F238E27FC236}">
                  <a16:creationId xmlns:a16="http://schemas.microsoft.com/office/drawing/2014/main" id="{5321E4D5-116F-9DA1-45CB-010336919AD7}"/>
                </a:ext>
              </a:extLst>
            </p:cNvPr>
            <p:cNvGrpSpPr/>
            <p:nvPr/>
          </p:nvGrpSpPr>
          <p:grpSpPr>
            <a:xfrm>
              <a:off x="4671957" y="1121816"/>
              <a:ext cx="368493" cy="4975623"/>
              <a:chOff x="2884750" y="1599890"/>
              <a:chExt cx="368493" cy="4975623"/>
            </a:xfrm>
          </p:grpSpPr>
          <p:grpSp>
            <p:nvGrpSpPr>
              <p:cNvPr id="1770" name="Gruppe 1769">
                <a:extLst>
                  <a:ext uri="{FF2B5EF4-FFF2-40B4-BE49-F238E27FC236}">
                    <a16:creationId xmlns:a16="http://schemas.microsoft.com/office/drawing/2014/main" id="{EE62B9C8-A934-E781-ED2C-247B49BF1E27}"/>
                  </a:ext>
                </a:extLst>
              </p:cNvPr>
              <p:cNvGrpSpPr/>
              <p:nvPr/>
            </p:nvGrpSpPr>
            <p:grpSpPr>
              <a:xfrm>
                <a:off x="2884750" y="1599890"/>
                <a:ext cx="367348" cy="4975623"/>
                <a:chOff x="3468415" y="2185667"/>
                <a:chExt cx="367348" cy="4975623"/>
              </a:xfrm>
            </p:grpSpPr>
            <p:sp>
              <p:nvSpPr>
                <p:cNvPr id="1772" name="Tekstfelt 1771">
                  <a:extLst>
                    <a:ext uri="{FF2B5EF4-FFF2-40B4-BE49-F238E27FC236}">
                      <a16:creationId xmlns:a16="http://schemas.microsoft.com/office/drawing/2014/main" id="{3A04FD31-9794-6538-27D9-E5D201805BA8}"/>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73" name="Tekstfelt 1772">
                  <a:extLst>
                    <a:ext uri="{FF2B5EF4-FFF2-40B4-BE49-F238E27FC236}">
                      <a16:creationId xmlns:a16="http://schemas.microsoft.com/office/drawing/2014/main" id="{60DD129C-4608-8BB0-5EE8-14B58BCA6DD0}"/>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74" name="Tekstfelt 1773">
                  <a:extLst>
                    <a:ext uri="{FF2B5EF4-FFF2-40B4-BE49-F238E27FC236}">
                      <a16:creationId xmlns:a16="http://schemas.microsoft.com/office/drawing/2014/main" id="{89C8187C-28DC-1A30-5DC9-F72F90410F0E}"/>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75" name="Tekstfelt 1774">
                  <a:extLst>
                    <a:ext uri="{FF2B5EF4-FFF2-40B4-BE49-F238E27FC236}">
                      <a16:creationId xmlns:a16="http://schemas.microsoft.com/office/drawing/2014/main" id="{8B80B5BB-4BC2-CA6E-DFC0-B2DC112EF46B}"/>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76" name="Tekstfelt 1775">
                  <a:extLst>
                    <a:ext uri="{FF2B5EF4-FFF2-40B4-BE49-F238E27FC236}">
                      <a16:creationId xmlns:a16="http://schemas.microsoft.com/office/drawing/2014/main" id="{DE8CCE9E-EDA5-A446-F70D-FBFD14BF671C}"/>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77" name="Tekstfelt 1776">
                  <a:extLst>
                    <a:ext uri="{FF2B5EF4-FFF2-40B4-BE49-F238E27FC236}">
                      <a16:creationId xmlns:a16="http://schemas.microsoft.com/office/drawing/2014/main" id="{2CA3B9BE-97F2-0618-9519-746FE83A6713}"/>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78" name="Tekstfelt 1777">
                  <a:extLst>
                    <a:ext uri="{FF2B5EF4-FFF2-40B4-BE49-F238E27FC236}">
                      <a16:creationId xmlns:a16="http://schemas.microsoft.com/office/drawing/2014/main" id="{8F66F80E-29A5-0FFE-30E1-A8166013AB4C}"/>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79" name="Tekstfelt 1778">
                  <a:extLst>
                    <a:ext uri="{FF2B5EF4-FFF2-40B4-BE49-F238E27FC236}">
                      <a16:creationId xmlns:a16="http://schemas.microsoft.com/office/drawing/2014/main" id="{7E32E81F-7BB5-800B-43E4-760DFE0915C8}"/>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80" name="Tekstfelt 1779">
                  <a:extLst>
                    <a:ext uri="{FF2B5EF4-FFF2-40B4-BE49-F238E27FC236}">
                      <a16:creationId xmlns:a16="http://schemas.microsoft.com/office/drawing/2014/main" id="{68CF8590-C8A1-C997-C2A9-EE62BABF277A}"/>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81" name="Tekstfelt 1780">
                  <a:extLst>
                    <a:ext uri="{FF2B5EF4-FFF2-40B4-BE49-F238E27FC236}">
                      <a16:creationId xmlns:a16="http://schemas.microsoft.com/office/drawing/2014/main" id="{20472780-81B8-07AD-A581-60E9254C454D}"/>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82" name="Tekstfelt 1781">
                  <a:extLst>
                    <a:ext uri="{FF2B5EF4-FFF2-40B4-BE49-F238E27FC236}">
                      <a16:creationId xmlns:a16="http://schemas.microsoft.com/office/drawing/2014/main" id="{F740AE30-626E-4C79-509B-D97A5009D429}"/>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71" name="Tekstfelt 1770">
                <a:extLst>
                  <a:ext uri="{FF2B5EF4-FFF2-40B4-BE49-F238E27FC236}">
                    <a16:creationId xmlns:a16="http://schemas.microsoft.com/office/drawing/2014/main" id="{1787FAF0-9555-86E5-5C80-26D65C47585E}"/>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6" name="Gruppe 1645">
              <a:extLst>
                <a:ext uri="{FF2B5EF4-FFF2-40B4-BE49-F238E27FC236}">
                  <a16:creationId xmlns:a16="http://schemas.microsoft.com/office/drawing/2014/main" id="{906D49F2-C0AC-E55B-47EE-CE30178A7821}"/>
                </a:ext>
              </a:extLst>
            </p:cNvPr>
            <p:cNvGrpSpPr/>
            <p:nvPr/>
          </p:nvGrpSpPr>
          <p:grpSpPr>
            <a:xfrm>
              <a:off x="4246971" y="1119665"/>
              <a:ext cx="368493" cy="4977333"/>
              <a:chOff x="2884750" y="2033560"/>
              <a:chExt cx="368493" cy="4977333"/>
            </a:xfrm>
          </p:grpSpPr>
          <p:grpSp>
            <p:nvGrpSpPr>
              <p:cNvPr id="1757" name="Gruppe 1756">
                <a:extLst>
                  <a:ext uri="{FF2B5EF4-FFF2-40B4-BE49-F238E27FC236}">
                    <a16:creationId xmlns:a16="http://schemas.microsoft.com/office/drawing/2014/main" id="{8A21B326-F958-146D-D998-987716AC7B67}"/>
                  </a:ext>
                </a:extLst>
              </p:cNvPr>
              <p:cNvGrpSpPr/>
              <p:nvPr/>
            </p:nvGrpSpPr>
            <p:grpSpPr>
              <a:xfrm>
                <a:off x="2884750" y="2033560"/>
                <a:ext cx="367348" cy="4977333"/>
                <a:chOff x="3468415" y="2619337"/>
                <a:chExt cx="367348" cy="4977333"/>
              </a:xfrm>
            </p:grpSpPr>
            <p:sp>
              <p:nvSpPr>
                <p:cNvPr id="1759" name="Tekstfelt 1758">
                  <a:extLst>
                    <a:ext uri="{FF2B5EF4-FFF2-40B4-BE49-F238E27FC236}">
                      <a16:creationId xmlns:a16="http://schemas.microsoft.com/office/drawing/2014/main" id="{DEE3112F-AFFF-57E7-3795-856908742FCC}"/>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60" name="Tekstfelt 1759">
                  <a:extLst>
                    <a:ext uri="{FF2B5EF4-FFF2-40B4-BE49-F238E27FC236}">
                      <a16:creationId xmlns:a16="http://schemas.microsoft.com/office/drawing/2014/main" id="{B9643168-5D7A-675C-B1E1-54032D9D6548}"/>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61" name="Tekstfelt 1760">
                  <a:extLst>
                    <a:ext uri="{FF2B5EF4-FFF2-40B4-BE49-F238E27FC236}">
                      <a16:creationId xmlns:a16="http://schemas.microsoft.com/office/drawing/2014/main" id="{C20901DC-CBDF-9E71-3DE6-F767FFA95493}"/>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62" name="Tekstfelt 1761">
                  <a:extLst>
                    <a:ext uri="{FF2B5EF4-FFF2-40B4-BE49-F238E27FC236}">
                      <a16:creationId xmlns:a16="http://schemas.microsoft.com/office/drawing/2014/main" id="{2C4F84E3-4870-3086-C379-94BDB673ED30}"/>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63" name="Tekstfelt 1762">
                  <a:extLst>
                    <a:ext uri="{FF2B5EF4-FFF2-40B4-BE49-F238E27FC236}">
                      <a16:creationId xmlns:a16="http://schemas.microsoft.com/office/drawing/2014/main" id="{61922F77-6637-DB7A-0A4A-95F24DDF7189}"/>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64" name="Tekstfelt 1763">
                  <a:extLst>
                    <a:ext uri="{FF2B5EF4-FFF2-40B4-BE49-F238E27FC236}">
                      <a16:creationId xmlns:a16="http://schemas.microsoft.com/office/drawing/2014/main" id="{BAB9DC89-28B3-C7FB-B013-42BC3F154FA1}"/>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65" name="Tekstfelt 1764">
                  <a:extLst>
                    <a:ext uri="{FF2B5EF4-FFF2-40B4-BE49-F238E27FC236}">
                      <a16:creationId xmlns:a16="http://schemas.microsoft.com/office/drawing/2014/main" id="{8484897D-13A5-C52B-1176-F5D6EB17F231}"/>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66" name="Tekstfelt 1765">
                  <a:extLst>
                    <a:ext uri="{FF2B5EF4-FFF2-40B4-BE49-F238E27FC236}">
                      <a16:creationId xmlns:a16="http://schemas.microsoft.com/office/drawing/2014/main" id="{7AF5D991-D0C3-3591-C508-1E9238C32144}"/>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67" name="Tekstfelt 1766">
                  <a:extLst>
                    <a:ext uri="{FF2B5EF4-FFF2-40B4-BE49-F238E27FC236}">
                      <a16:creationId xmlns:a16="http://schemas.microsoft.com/office/drawing/2014/main" id="{95FF9061-56B2-8AB6-9CE1-D6CFE82329DC}"/>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68" name="Tekstfelt 1767">
                  <a:extLst>
                    <a:ext uri="{FF2B5EF4-FFF2-40B4-BE49-F238E27FC236}">
                      <a16:creationId xmlns:a16="http://schemas.microsoft.com/office/drawing/2014/main" id="{B22CB2E7-A382-66AB-3C7F-601B076072DF}"/>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69" name="Tekstfelt 1768">
                  <a:extLst>
                    <a:ext uri="{FF2B5EF4-FFF2-40B4-BE49-F238E27FC236}">
                      <a16:creationId xmlns:a16="http://schemas.microsoft.com/office/drawing/2014/main" id="{BA4304A5-BC79-B079-2A38-6011F770FEAE}"/>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58" name="Tekstfelt 1757">
                <a:extLst>
                  <a:ext uri="{FF2B5EF4-FFF2-40B4-BE49-F238E27FC236}">
                    <a16:creationId xmlns:a16="http://schemas.microsoft.com/office/drawing/2014/main" id="{6F18C04D-5847-97EE-2822-397AFC463052}"/>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7" name="Gruppe 1646">
              <a:extLst>
                <a:ext uri="{FF2B5EF4-FFF2-40B4-BE49-F238E27FC236}">
                  <a16:creationId xmlns:a16="http://schemas.microsoft.com/office/drawing/2014/main" id="{48CCBB5F-43C8-9099-FDAB-1938B92FBB76}"/>
                </a:ext>
              </a:extLst>
            </p:cNvPr>
            <p:cNvGrpSpPr/>
            <p:nvPr/>
          </p:nvGrpSpPr>
          <p:grpSpPr>
            <a:xfrm>
              <a:off x="3805124" y="1117111"/>
              <a:ext cx="369796" cy="4983796"/>
              <a:chOff x="2884750" y="2468352"/>
              <a:chExt cx="369796" cy="4983796"/>
            </a:xfrm>
          </p:grpSpPr>
          <p:grpSp>
            <p:nvGrpSpPr>
              <p:cNvPr id="1744" name="Gruppe 1743">
                <a:extLst>
                  <a:ext uri="{FF2B5EF4-FFF2-40B4-BE49-F238E27FC236}">
                    <a16:creationId xmlns:a16="http://schemas.microsoft.com/office/drawing/2014/main" id="{EA33978D-2FF2-DB22-C93F-7623FCDD6DAB}"/>
                  </a:ext>
                </a:extLst>
              </p:cNvPr>
              <p:cNvGrpSpPr/>
              <p:nvPr/>
            </p:nvGrpSpPr>
            <p:grpSpPr>
              <a:xfrm>
                <a:off x="2884750" y="2468352"/>
                <a:ext cx="369796" cy="4983796"/>
                <a:chOff x="3468415" y="3054129"/>
                <a:chExt cx="369796" cy="4983796"/>
              </a:xfrm>
            </p:grpSpPr>
            <p:sp>
              <p:nvSpPr>
                <p:cNvPr id="1746" name="Tekstfelt 1745">
                  <a:extLst>
                    <a:ext uri="{FF2B5EF4-FFF2-40B4-BE49-F238E27FC236}">
                      <a16:creationId xmlns:a16="http://schemas.microsoft.com/office/drawing/2014/main" id="{5B1DCFED-79A2-EF10-60D1-81D15F46800D}"/>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47" name="Tekstfelt 1746">
                  <a:extLst>
                    <a:ext uri="{FF2B5EF4-FFF2-40B4-BE49-F238E27FC236}">
                      <a16:creationId xmlns:a16="http://schemas.microsoft.com/office/drawing/2014/main" id="{E63966CF-E9A1-61AC-817A-107C7C32DCF2}"/>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48" name="Tekstfelt 1747">
                  <a:extLst>
                    <a:ext uri="{FF2B5EF4-FFF2-40B4-BE49-F238E27FC236}">
                      <a16:creationId xmlns:a16="http://schemas.microsoft.com/office/drawing/2014/main" id="{96FC0C68-7F40-30A3-5A26-2F1DAB290730}"/>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49" name="Tekstfelt 1748">
                  <a:extLst>
                    <a:ext uri="{FF2B5EF4-FFF2-40B4-BE49-F238E27FC236}">
                      <a16:creationId xmlns:a16="http://schemas.microsoft.com/office/drawing/2014/main" id="{FCAC0F5A-34A3-E4F4-0162-B113403CBBCE}"/>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50" name="Tekstfelt 1749">
                  <a:extLst>
                    <a:ext uri="{FF2B5EF4-FFF2-40B4-BE49-F238E27FC236}">
                      <a16:creationId xmlns:a16="http://schemas.microsoft.com/office/drawing/2014/main" id="{A1641539-DFD1-33A1-7F64-1298067B711F}"/>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51" name="Tekstfelt 1750">
                  <a:extLst>
                    <a:ext uri="{FF2B5EF4-FFF2-40B4-BE49-F238E27FC236}">
                      <a16:creationId xmlns:a16="http://schemas.microsoft.com/office/drawing/2014/main" id="{AA931BE5-CBFA-CF3D-9043-E44A1C532E85}"/>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52" name="Tekstfelt 1751">
                  <a:extLst>
                    <a:ext uri="{FF2B5EF4-FFF2-40B4-BE49-F238E27FC236}">
                      <a16:creationId xmlns:a16="http://schemas.microsoft.com/office/drawing/2014/main" id="{2D39A029-E745-E40D-A40A-25E497CF3062}"/>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53" name="Tekstfelt 1752">
                  <a:extLst>
                    <a:ext uri="{FF2B5EF4-FFF2-40B4-BE49-F238E27FC236}">
                      <a16:creationId xmlns:a16="http://schemas.microsoft.com/office/drawing/2014/main" id="{66543F21-46FE-0818-3901-2624193F4875}"/>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54" name="Tekstfelt 1753">
                  <a:extLst>
                    <a:ext uri="{FF2B5EF4-FFF2-40B4-BE49-F238E27FC236}">
                      <a16:creationId xmlns:a16="http://schemas.microsoft.com/office/drawing/2014/main" id="{01E76FB4-A9A3-EAEA-91D6-EDA8396F79BD}"/>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55" name="Tekstfelt 1754">
                  <a:extLst>
                    <a:ext uri="{FF2B5EF4-FFF2-40B4-BE49-F238E27FC236}">
                      <a16:creationId xmlns:a16="http://schemas.microsoft.com/office/drawing/2014/main" id="{C2F2DB36-C2D7-F7A8-36CA-D7AC1914DE7A}"/>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56" name="Tekstfelt 1755">
                  <a:extLst>
                    <a:ext uri="{FF2B5EF4-FFF2-40B4-BE49-F238E27FC236}">
                      <a16:creationId xmlns:a16="http://schemas.microsoft.com/office/drawing/2014/main" id="{33C92322-C541-76BB-9EA2-73AE4D2FA672}"/>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45" name="Tekstfelt 1744">
                <a:extLst>
                  <a:ext uri="{FF2B5EF4-FFF2-40B4-BE49-F238E27FC236}">
                    <a16:creationId xmlns:a16="http://schemas.microsoft.com/office/drawing/2014/main" id="{10F87108-3D84-6E1F-8CEF-6451BC79C88A}"/>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8" name="Gruppe 1647">
              <a:extLst>
                <a:ext uri="{FF2B5EF4-FFF2-40B4-BE49-F238E27FC236}">
                  <a16:creationId xmlns:a16="http://schemas.microsoft.com/office/drawing/2014/main" id="{9569E3EB-FB12-800B-9EC6-FFD7B71BDA01}"/>
                </a:ext>
              </a:extLst>
            </p:cNvPr>
            <p:cNvGrpSpPr/>
            <p:nvPr/>
          </p:nvGrpSpPr>
          <p:grpSpPr>
            <a:xfrm>
              <a:off x="3380676" y="1113679"/>
              <a:ext cx="368678" cy="4985735"/>
              <a:chOff x="2885868" y="2899782"/>
              <a:chExt cx="368678" cy="4985735"/>
            </a:xfrm>
          </p:grpSpPr>
          <p:grpSp>
            <p:nvGrpSpPr>
              <p:cNvPr id="1731" name="Gruppe 1730">
                <a:extLst>
                  <a:ext uri="{FF2B5EF4-FFF2-40B4-BE49-F238E27FC236}">
                    <a16:creationId xmlns:a16="http://schemas.microsoft.com/office/drawing/2014/main" id="{2C5E2AC7-4CF9-79FC-DC30-44DDB1B5BEE4}"/>
                  </a:ext>
                </a:extLst>
              </p:cNvPr>
              <p:cNvGrpSpPr/>
              <p:nvPr/>
            </p:nvGrpSpPr>
            <p:grpSpPr>
              <a:xfrm>
                <a:off x="2885868" y="2899782"/>
                <a:ext cx="368678" cy="4985735"/>
                <a:chOff x="3469533" y="3485559"/>
                <a:chExt cx="368678" cy="4985735"/>
              </a:xfrm>
            </p:grpSpPr>
            <p:sp>
              <p:nvSpPr>
                <p:cNvPr id="1733" name="Tekstfelt 1732">
                  <a:extLst>
                    <a:ext uri="{FF2B5EF4-FFF2-40B4-BE49-F238E27FC236}">
                      <a16:creationId xmlns:a16="http://schemas.microsoft.com/office/drawing/2014/main" id="{8BC6BE24-5EE3-DCE9-A1BD-25E660BE9F42}"/>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34" name="Tekstfelt 1733">
                  <a:extLst>
                    <a:ext uri="{FF2B5EF4-FFF2-40B4-BE49-F238E27FC236}">
                      <a16:creationId xmlns:a16="http://schemas.microsoft.com/office/drawing/2014/main" id="{E86974D7-CA7C-15D5-77B8-94C9573A9780}"/>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35" name="Tekstfelt 1734">
                  <a:extLst>
                    <a:ext uri="{FF2B5EF4-FFF2-40B4-BE49-F238E27FC236}">
                      <a16:creationId xmlns:a16="http://schemas.microsoft.com/office/drawing/2014/main" id="{0BC05262-5AC2-2131-E9ED-93CA4187918B}"/>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36" name="Tekstfelt 1735">
                  <a:extLst>
                    <a:ext uri="{FF2B5EF4-FFF2-40B4-BE49-F238E27FC236}">
                      <a16:creationId xmlns:a16="http://schemas.microsoft.com/office/drawing/2014/main" id="{59ECF169-F7DB-CD4A-9B18-971B71D25F3F}"/>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37" name="Tekstfelt 1736">
                  <a:extLst>
                    <a:ext uri="{FF2B5EF4-FFF2-40B4-BE49-F238E27FC236}">
                      <a16:creationId xmlns:a16="http://schemas.microsoft.com/office/drawing/2014/main" id="{2BD562C4-5ED8-6192-B7DC-BCD08B960723}"/>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38" name="Tekstfelt 1737">
                  <a:extLst>
                    <a:ext uri="{FF2B5EF4-FFF2-40B4-BE49-F238E27FC236}">
                      <a16:creationId xmlns:a16="http://schemas.microsoft.com/office/drawing/2014/main" id="{1DCA1DD5-E4D0-DB1F-CC29-3FF312CEC8B7}"/>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39" name="Tekstfelt 1738">
                  <a:extLst>
                    <a:ext uri="{FF2B5EF4-FFF2-40B4-BE49-F238E27FC236}">
                      <a16:creationId xmlns:a16="http://schemas.microsoft.com/office/drawing/2014/main" id="{BC653082-4D57-A56D-641D-789909D35595}"/>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40" name="Tekstfelt 1739">
                  <a:extLst>
                    <a:ext uri="{FF2B5EF4-FFF2-40B4-BE49-F238E27FC236}">
                      <a16:creationId xmlns:a16="http://schemas.microsoft.com/office/drawing/2014/main" id="{C92D1ECD-8F74-FD65-827E-AD51C5DC05B7}"/>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41" name="Tekstfelt 1740">
                  <a:extLst>
                    <a:ext uri="{FF2B5EF4-FFF2-40B4-BE49-F238E27FC236}">
                      <a16:creationId xmlns:a16="http://schemas.microsoft.com/office/drawing/2014/main" id="{6E4E32A8-A59B-78F2-FAE4-9DA287F8210F}"/>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42" name="Tekstfelt 1741">
                  <a:extLst>
                    <a:ext uri="{FF2B5EF4-FFF2-40B4-BE49-F238E27FC236}">
                      <a16:creationId xmlns:a16="http://schemas.microsoft.com/office/drawing/2014/main" id="{00241904-659E-32C6-EDD0-AACF5386CC29}"/>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43" name="Tekstfelt 1742">
                  <a:extLst>
                    <a:ext uri="{FF2B5EF4-FFF2-40B4-BE49-F238E27FC236}">
                      <a16:creationId xmlns:a16="http://schemas.microsoft.com/office/drawing/2014/main" id="{E301BAE1-9EF4-3501-CB45-010DF6F041FE}"/>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32" name="Tekstfelt 1731">
                <a:extLst>
                  <a:ext uri="{FF2B5EF4-FFF2-40B4-BE49-F238E27FC236}">
                    <a16:creationId xmlns:a16="http://schemas.microsoft.com/office/drawing/2014/main" id="{DEADF23C-E120-3F52-29CC-A507E148B315}"/>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9" name="Gruppe 1648">
              <a:extLst>
                <a:ext uri="{FF2B5EF4-FFF2-40B4-BE49-F238E27FC236}">
                  <a16:creationId xmlns:a16="http://schemas.microsoft.com/office/drawing/2014/main" id="{175E2977-35E5-AD84-A988-E6065832415D}"/>
                </a:ext>
              </a:extLst>
            </p:cNvPr>
            <p:cNvGrpSpPr/>
            <p:nvPr/>
          </p:nvGrpSpPr>
          <p:grpSpPr>
            <a:xfrm>
              <a:off x="2937190" y="1122934"/>
              <a:ext cx="368270" cy="4971649"/>
              <a:chOff x="2886987" y="3331213"/>
              <a:chExt cx="368270" cy="4971649"/>
            </a:xfrm>
          </p:grpSpPr>
          <p:grpSp>
            <p:nvGrpSpPr>
              <p:cNvPr id="1718" name="Gruppe 1717">
                <a:extLst>
                  <a:ext uri="{FF2B5EF4-FFF2-40B4-BE49-F238E27FC236}">
                    <a16:creationId xmlns:a16="http://schemas.microsoft.com/office/drawing/2014/main" id="{EBF5D998-1C36-E523-B66D-26FB18B75BE8}"/>
                  </a:ext>
                </a:extLst>
              </p:cNvPr>
              <p:cNvGrpSpPr/>
              <p:nvPr/>
            </p:nvGrpSpPr>
            <p:grpSpPr>
              <a:xfrm>
                <a:off x="2886987" y="3331213"/>
                <a:ext cx="368270" cy="4971649"/>
                <a:chOff x="3470652" y="3916990"/>
                <a:chExt cx="368270" cy="4971649"/>
              </a:xfrm>
            </p:grpSpPr>
            <p:sp>
              <p:nvSpPr>
                <p:cNvPr id="1720" name="Tekstfelt 1719">
                  <a:extLst>
                    <a:ext uri="{FF2B5EF4-FFF2-40B4-BE49-F238E27FC236}">
                      <a16:creationId xmlns:a16="http://schemas.microsoft.com/office/drawing/2014/main" id="{3D47E416-6AF5-683A-CD72-266B5B58B2EF}"/>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21" name="Tekstfelt 1720">
                  <a:extLst>
                    <a:ext uri="{FF2B5EF4-FFF2-40B4-BE49-F238E27FC236}">
                      <a16:creationId xmlns:a16="http://schemas.microsoft.com/office/drawing/2014/main" id="{7EFEB0CF-4E5B-1268-888F-58026DC94D16}"/>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22" name="Tekstfelt 1721">
                  <a:extLst>
                    <a:ext uri="{FF2B5EF4-FFF2-40B4-BE49-F238E27FC236}">
                      <a16:creationId xmlns:a16="http://schemas.microsoft.com/office/drawing/2014/main" id="{1CEE4398-EE09-D78F-4CF5-09190DE5DAC7}"/>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23" name="Tekstfelt 1722">
                  <a:extLst>
                    <a:ext uri="{FF2B5EF4-FFF2-40B4-BE49-F238E27FC236}">
                      <a16:creationId xmlns:a16="http://schemas.microsoft.com/office/drawing/2014/main" id="{8062DC81-73DF-822C-655F-8AABA49D37F6}"/>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24" name="Tekstfelt 1723">
                  <a:extLst>
                    <a:ext uri="{FF2B5EF4-FFF2-40B4-BE49-F238E27FC236}">
                      <a16:creationId xmlns:a16="http://schemas.microsoft.com/office/drawing/2014/main" id="{2819F842-95EE-8593-42B8-74DC53456C84}"/>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25" name="Tekstfelt 1724">
                  <a:extLst>
                    <a:ext uri="{FF2B5EF4-FFF2-40B4-BE49-F238E27FC236}">
                      <a16:creationId xmlns:a16="http://schemas.microsoft.com/office/drawing/2014/main" id="{A8E5D36E-B285-F308-E20F-2EEA56900BF8}"/>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26" name="Tekstfelt 1725">
                  <a:extLst>
                    <a:ext uri="{FF2B5EF4-FFF2-40B4-BE49-F238E27FC236}">
                      <a16:creationId xmlns:a16="http://schemas.microsoft.com/office/drawing/2014/main" id="{2BD1A7B5-1B18-FE5A-C0B4-6F0BFBC4A6CB}"/>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27" name="Tekstfelt 1726">
                  <a:extLst>
                    <a:ext uri="{FF2B5EF4-FFF2-40B4-BE49-F238E27FC236}">
                      <a16:creationId xmlns:a16="http://schemas.microsoft.com/office/drawing/2014/main" id="{690EE873-DF08-6610-12F1-98E5B6064645}"/>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28" name="Tekstfelt 1727">
                  <a:extLst>
                    <a:ext uri="{FF2B5EF4-FFF2-40B4-BE49-F238E27FC236}">
                      <a16:creationId xmlns:a16="http://schemas.microsoft.com/office/drawing/2014/main" id="{FAC687E8-99CB-1667-93BB-29E0D7549DAD}"/>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29" name="Tekstfelt 1728">
                  <a:extLst>
                    <a:ext uri="{FF2B5EF4-FFF2-40B4-BE49-F238E27FC236}">
                      <a16:creationId xmlns:a16="http://schemas.microsoft.com/office/drawing/2014/main" id="{E3714E39-39DE-D91B-A7E3-921485005A6C}"/>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30" name="Tekstfelt 1729">
                  <a:extLst>
                    <a:ext uri="{FF2B5EF4-FFF2-40B4-BE49-F238E27FC236}">
                      <a16:creationId xmlns:a16="http://schemas.microsoft.com/office/drawing/2014/main" id="{2CE5FD45-EF7B-5136-D061-FEFB675BF874}"/>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19" name="Tekstfelt 1718">
                <a:extLst>
                  <a:ext uri="{FF2B5EF4-FFF2-40B4-BE49-F238E27FC236}">
                    <a16:creationId xmlns:a16="http://schemas.microsoft.com/office/drawing/2014/main" id="{2FF422FB-4D7B-0350-5CE8-F6EE3028487F}"/>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0" name="Gruppe 1649">
              <a:extLst>
                <a:ext uri="{FF2B5EF4-FFF2-40B4-BE49-F238E27FC236}">
                  <a16:creationId xmlns:a16="http://schemas.microsoft.com/office/drawing/2014/main" id="{DF4A50B6-19A8-3209-0978-0F48AC18E1EC}"/>
                </a:ext>
              </a:extLst>
            </p:cNvPr>
            <p:cNvGrpSpPr/>
            <p:nvPr/>
          </p:nvGrpSpPr>
          <p:grpSpPr>
            <a:xfrm>
              <a:off x="2515019" y="1122283"/>
              <a:ext cx="367153" cy="4979236"/>
              <a:chOff x="2888104" y="3762643"/>
              <a:chExt cx="367153" cy="4979236"/>
            </a:xfrm>
          </p:grpSpPr>
          <p:grpSp>
            <p:nvGrpSpPr>
              <p:cNvPr id="1705" name="Gruppe 1704">
                <a:extLst>
                  <a:ext uri="{FF2B5EF4-FFF2-40B4-BE49-F238E27FC236}">
                    <a16:creationId xmlns:a16="http://schemas.microsoft.com/office/drawing/2014/main" id="{A37B4E56-B508-B428-13D5-3A79CD4FB033}"/>
                  </a:ext>
                </a:extLst>
              </p:cNvPr>
              <p:cNvGrpSpPr/>
              <p:nvPr/>
            </p:nvGrpSpPr>
            <p:grpSpPr>
              <a:xfrm>
                <a:off x="2888104" y="3762643"/>
                <a:ext cx="367153" cy="4979236"/>
                <a:chOff x="3471769" y="4348420"/>
                <a:chExt cx="367153" cy="4979236"/>
              </a:xfrm>
            </p:grpSpPr>
            <p:sp>
              <p:nvSpPr>
                <p:cNvPr id="1707" name="Tekstfelt 1706">
                  <a:extLst>
                    <a:ext uri="{FF2B5EF4-FFF2-40B4-BE49-F238E27FC236}">
                      <a16:creationId xmlns:a16="http://schemas.microsoft.com/office/drawing/2014/main" id="{9DF71852-6765-84C1-3242-7B4AAFC3F130}"/>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08" name="Tekstfelt 1707">
                  <a:extLst>
                    <a:ext uri="{FF2B5EF4-FFF2-40B4-BE49-F238E27FC236}">
                      <a16:creationId xmlns:a16="http://schemas.microsoft.com/office/drawing/2014/main" id="{1B239B06-1F27-F55D-65E1-C9A0BB69DAD6}"/>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09" name="Tekstfelt 1708">
                  <a:extLst>
                    <a:ext uri="{FF2B5EF4-FFF2-40B4-BE49-F238E27FC236}">
                      <a16:creationId xmlns:a16="http://schemas.microsoft.com/office/drawing/2014/main" id="{D07528A5-B80F-9EE8-ABA7-7811CC2818C6}"/>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10" name="Tekstfelt 1709">
                  <a:extLst>
                    <a:ext uri="{FF2B5EF4-FFF2-40B4-BE49-F238E27FC236}">
                      <a16:creationId xmlns:a16="http://schemas.microsoft.com/office/drawing/2014/main" id="{02579A17-9A5C-87B7-A4D4-BB8DA38E638F}"/>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11" name="Tekstfelt 1710">
                  <a:extLst>
                    <a:ext uri="{FF2B5EF4-FFF2-40B4-BE49-F238E27FC236}">
                      <a16:creationId xmlns:a16="http://schemas.microsoft.com/office/drawing/2014/main" id="{313FACCB-0A0E-7A1D-C0D2-03BEA957FD0A}"/>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12" name="Tekstfelt 1711">
                  <a:extLst>
                    <a:ext uri="{FF2B5EF4-FFF2-40B4-BE49-F238E27FC236}">
                      <a16:creationId xmlns:a16="http://schemas.microsoft.com/office/drawing/2014/main" id="{E47EB17F-992A-AE0D-574D-B6F6417F9940}"/>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713" name="Tekstfelt 1712">
                  <a:extLst>
                    <a:ext uri="{FF2B5EF4-FFF2-40B4-BE49-F238E27FC236}">
                      <a16:creationId xmlns:a16="http://schemas.microsoft.com/office/drawing/2014/main" id="{61FDDDB5-AE9D-8235-6845-1065DB487C48}"/>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14" name="Tekstfelt 1713">
                  <a:extLst>
                    <a:ext uri="{FF2B5EF4-FFF2-40B4-BE49-F238E27FC236}">
                      <a16:creationId xmlns:a16="http://schemas.microsoft.com/office/drawing/2014/main" id="{4E378AE0-D767-963B-A554-304929C7EAF7}"/>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15" name="Tekstfelt 1714">
                  <a:extLst>
                    <a:ext uri="{FF2B5EF4-FFF2-40B4-BE49-F238E27FC236}">
                      <a16:creationId xmlns:a16="http://schemas.microsoft.com/office/drawing/2014/main" id="{3C338482-3AF9-BC71-4A44-D8339D1CED67}"/>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16" name="Tekstfelt 1715">
                  <a:extLst>
                    <a:ext uri="{FF2B5EF4-FFF2-40B4-BE49-F238E27FC236}">
                      <a16:creationId xmlns:a16="http://schemas.microsoft.com/office/drawing/2014/main" id="{5D1B2FFA-4272-3714-7DEC-49ABFF46164A}"/>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17" name="Tekstfelt 1716">
                  <a:extLst>
                    <a:ext uri="{FF2B5EF4-FFF2-40B4-BE49-F238E27FC236}">
                      <a16:creationId xmlns:a16="http://schemas.microsoft.com/office/drawing/2014/main" id="{2643B6A1-1CD8-724E-6744-0EFB7D751B3A}"/>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06" name="Tekstfelt 1705">
                <a:extLst>
                  <a:ext uri="{FF2B5EF4-FFF2-40B4-BE49-F238E27FC236}">
                    <a16:creationId xmlns:a16="http://schemas.microsoft.com/office/drawing/2014/main" id="{73A72DBB-9450-750C-D690-B4F357169EEC}"/>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1" name="Gruppe 1650">
              <a:extLst>
                <a:ext uri="{FF2B5EF4-FFF2-40B4-BE49-F238E27FC236}">
                  <a16:creationId xmlns:a16="http://schemas.microsoft.com/office/drawing/2014/main" id="{A361346C-E00E-206E-C6BC-18C9E21170A9}"/>
                </a:ext>
              </a:extLst>
            </p:cNvPr>
            <p:cNvGrpSpPr/>
            <p:nvPr/>
          </p:nvGrpSpPr>
          <p:grpSpPr>
            <a:xfrm>
              <a:off x="2079105" y="1121316"/>
              <a:ext cx="366035" cy="4982137"/>
              <a:chOff x="2889222" y="4194071"/>
              <a:chExt cx="366035" cy="4982137"/>
            </a:xfrm>
          </p:grpSpPr>
          <p:grpSp>
            <p:nvGrpSpPr>
              <p:cNvPr id="1692" name="Gruppe 1691">
                <a:extLst>
                  <a:ext uri="{FF2B5EF4-FFF2-40B4-BE49-F238E27FC236}">
                    <a16:creationId xmlns:a16="http://schemas.microsoft.com/office/drawing/2014/main" id="{22A652C0-1F01-8CF7-CAB9-EDE03C59BA12}"/>
                  </a:ext>
                </a:extLst>
              </p:cNvPr>
              <p:cNvGrpSpPr/>
              <p:nvPr/>
            </p:nvGrpSpPr>
            <p:grpSpPr>
              <a:xfrm>
                <a:off x="2889222" y="4194071"/>
                <a:ext cx="366035" cy="4982137"/>
                <a:chOff x="3472887" y="4779848"/>
                <a:chExt cx="366035" cy="4982137"/>
              </a:xfrm>
            </p:grpSpPr>
            <p:sp>
              <p:nvSpPr>
                <p:cNvPr id="1694" name="Tekstfelt 1693">
                  <a:extLst>
                    <a:ext uri="{FF2B5EF4-FFF2-40B4-BE49-F238E27FC236}">
                      <a16:creationId xmlns:a16="http://schemas.microsoft.com/office/drawing/2014/main" id="{E453A43A-5FA0-7F7E-485D-4E199DBC9B36}"/>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95" name="Tekstfelt 1694">
                  <a:extLst>
                    <a:ext uri="{FF2B5EF4-FFF2-40B4-BE49-F238E27FC236}">
                      <a16:creationId xmlns:a16="http://schemas.microsoft.com/office/drawing/2014/main" id="{DBCF372C-5779-7055-41EA-2BB99FD5C81B}"/>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96" name="Tekstfelt 1695">
                  <a:extLst>
                    <a:ext uri="{FF2B5EF4-FFF2-40B4-BE49-F238E27FC236}">
                      <a16:creationId xmlns:a16="http://schemas.microsoft.com/office/drawing/2014/main" id="{03B15FFA-DC64-02CB-6DA6-96BF488F4D4A}"/>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97" name="Tekstfelt 1696">
                  <a:extLst>
                    <a:ext uri="{FF2B5EF4-FFF2-40B4-BE49-F238E27FC236}">
                      <a16:creationId xmlns:a16="http://schemas.microsoft.com/office/drawing/2014/main" id="{11623353-B482-19FB-1FDE-72220D281B32}"/>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98" name="Tekstfelt 1697">
                  <a:extLst>
                    <a:ext uri="{FF2B5EF4-FFF2-40B4-BE49-F238E27FC236}">
                      <a16:creationId xmlns:a16="http://schemas.microsoft.com/office/drawing/2014/main" id="{739DAEE5-0202-7807-8947-305F03C2CCD1}"/>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99" name="Tekstfelt 1698">
                  <a:extLst>
                    <a:ext uri="{FF2B5EF4-FFF2-40B4-BE49-F238E27FC236}">
                      <a16:creationId xmlns:a16="http://schemas.microsoft.com/office/drawing/2014/main" id="{85DCD5C3-CB6F-55A4-50D8-FC401758A978}"/>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700" name="Tekstfelt 1699">
                  <a:extLst>
                    <a:ext uri="{FF2B5EF4-FFF2-40B4-BE49-F238E27FC236}">
                      <a16:creationId xmlns:a16="http://schemas.microsoft.com/office/drawing/2014/main" id="{FA795534-9324-588D-38D4-604467362C39}"/>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701" name="Tekstfelt 1700">
                  <a:extLst>
                    <a:ext uri="{FF2B5EF4-FFF2-40B4-BE49-F238E27FC236}">
                      <a16:creationId xmlns:a16="http://schemas.microsoft.com/office/drawing/2014/main" id="{5B8DDAB6-FDC8-C91E-EF97-9BE7D1C6D968}"/>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02" name="Tekstfelt 1701">
                  <a:extLst>
                    <a:ext uri="{FF2B5EF4-FFF2-40B4-BE49-F238E27FC236}">
                      <a16:creationId xmlns:a16="http://schemas.microsoft.com/office/drawing/2014/main" id="{A3ADF51F-F212-7DBD-AC1B-2699DA62BDC8}"/>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03" name="Tekstfelt 1702">
                  <a:extLst>
                    <a:ext uri="{FF2B5EF4-FFF2-40B4-BE49-F238E27FC236}">
                      <a16:creationId xmlns:a16="http://schemas.microsoft.com/office/drawing/2014/main" id="{92D06346-AE66-DDE9-F798-8125AA5A4A59}"/>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04" name="Tekstfelt 1703">
                  <a:extLst>
                    <a:ext uri="{FF2B5EF4-FFF2-40B4-BE49-F238E27FC236}">
                      <a16:creationId xmlns:a16="http://schemas.microsoft.com/office/drawing/2014/main" id="{3EA893C0-96C3-1C7A-5F22-E744B5A4EDBC}"/>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93" name="Tekstfelt 1692">
                <a:extLst>
                  <a:ext uri="{FF2B5EF4-FFF2-40B4-BE49-F238E27FC236}">
                    <a16:creationId xmlns:a16="http://schemas.microsoft.com/office/drawing/2014/main" id="{FABD7C0E-A0DC-C339-7FB8-C6564DCE40FE}"/>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2" name="Gruppe 1651">
              <a:extLst>
                <a:ext uri="{FF2B5EF4-FFF2-40B4-BE49-F238E27FC236}">
                  <a16:creationId xmlns:a16="http://schemas.microsoft.com/office/drawing/2014/main" id="{35ABE5B7-2F17-6A6A-C588-63E08CAE21C6}"/>
                </a:ext>
              </a:extLst>
            </p:cNvPr>
            <p:cNvGrpSpPr/>
            <p:nvPr/>
          </p:nvGrpSpPr>
          <p:grpSpPr>
            <a:xfrm>
              <a:off x="1644217" y="1117917"/>
              <a:ext cx="361556" cy="4982775"/>
              <a:chOff x="2893701" y="4625501"/>
              <a:chExt cx="361556" cy="4982775"/>
            </a:xfrm>
          </p:grpSpPr>
          <p:grpSp>
            <p:nvGrpSpPr>
              <p:cNvPr id="1679" name="Gruppe 1678">
                <a:extLst>
                  <a:ext uri="{FF2B5EF4-FFF2-40B4-BE49-F238E27FC236}">
                    <a16:creationId xmlns:a16="http://schemas.microsoft.com/office/drawing/2014/main" id="{6596F7FC-7EAE-DF67-6B87-7879781D02E2}"/>
                  </a:ext>
                </a:extLst>
              </p:cNvPr>
              <p:cNvGrpSpPr/>
              <p:nvPr/>
            </p:nvGrpSpPr>
            <p:grpSpPr>
              <a:xfrm>
                <a:off x="2893701" y="4625501"/>
                <a:ext cx="361556" cy="4982775"/>
                <a:chOff x="3477366" y="5211278"/>
                <a:chExt cx="361556" cy="4982775"/>
              </a:xfrm>
            </p:grpSpPr>
            <p:sp>
              <p:nvSpPr>
                <p:cNvPr id="1681" name="Tekstfelt 1680">
                  <a:extLst>
                    <a:ext uri="{FF2B5EF4-FFF2-40B4-BE49-F238E27FC236}">
                      <a16:creationId xmlns:a16="http://schemas.microsoft.com/office/drawing/2014/main" id="{00D49489-F221-0CA5-2FF2-9440B598F9EF}"/>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82" name="Tekstfelt 1681">
                  <a:extLst>
                    <a:ext uri="{FF2B5EF4-FFF2-40B4-BE49-F238E27FC236}">
                      <a16:creationId xmlns:a16="http://schemas.microsoft.com/office/drawing/2014/main" id="{C67E5524-EB3A-78C8-75F6-850E91E5F169}"/>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83" name="Tekstfelt 1682">
                  <a:extLst>
                    <a:ext uri="{FF2B5EF4-FFF2-40B4-BE49-F238E27FC236}">
                      <a16:creationId xmlns:a16="http://schemas.microsoft.com/office/drawing/2014/main" id="{194C0159-73D9-CB59-4987-9AEEA09CEFD6}"/>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84" name="Tekstfelt 1683">
                  <a:extLst>
                    <a:ext uri="{FF2B5EF4-FFF2-40B4-BE49-F238E27FC236}">
                      <a16:creationId xmlns:a16="http://schemas.microsoft.com/office/drawing/2014/main" id="{667C5AC7-CB10-4556-8716-952903406C84}"/>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85" name="Tekstfelt 1684">
                  <a:extLst>
                    <a:ext uri="{FF2B5EF4-FFF2-40B4-BE49-F238E27FC236}">
                      <a16:creationId xmlns:a16="http://schemas.microsoft.com/office/drawing/2014/main" id="{48248D79-6DE3-EC57-A81D-78EBA16AB315}"/>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86" name="Tekstfelt 1685">
                  <a:extLst>
                    <a:ext uri="{FF2B5EF4-FFF2-40B4-BE49-F238E27FC236}">
                      <a16:creationId xmlns:a16="http://schemas.microsoft.com/office/drawing/2014/main" id="{BB3462CD-7F4B-D503-9A9D-16C4885E17DC}"/>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87" name="Tekstfelt 1686">
                  <a:extLst>
                    <a:ext uri="{FF2B5EF4-FFF2-40B4-BE49-F238E27FC236}">
                      <a16:creationId xmlns:a16="http://schemas.microsoft.com/office/drawing/2014/main" id="{90024C50-CA01-9869-3BFE-C32ED449A87A}"/>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88" name="Tekstfelt 1687">
                  <a:extLst>
                    <a:ext uri="{FF2B5EF4-FFF2-40B4-BE49-F238E27FC236}">
                      <a16:creationId xmlns:a16="http://schemas.microsoft.com/office/drawing/2014/main" id="{DB300E2D-1003-895B-3C3C-AB0715FF9BDE}"/>
                    </a:ext>
                  </a:extLst>
                </p:cNvPr>
                <p:cNvSpPr txBox="1"/>
                <p:nvPr/>
              </p:nvSpPr>
              <p:spPr>
                <a:xfrm>
                  <a:off x="3487886" y="9978609"/>
                  <a:ext cx="348172" cy="215444"/>
                </a:xfrm>
                <a:prstGeom prst="rect">
                  <a:avLst/>
                </a:prstGeom>
                <a:noFill/>
              </p:spPr>
              <p:txBody>
                <a:bodyPr wrap="none" rtlCol="0">
                  <a:spAutoFit/>
                </a:bodyPr>
                <a:lstStyle/>
                <a:p>
                  <a:r>
                    <a:rPr lang="da-DK" sz="800" dirty="0">
                      <a:solidFill>
                        <a:schemeClr val="bg1"/>
                      </a:solidFill>
                    </a:rPr>
                    <a:t>208</a:t>
                  </a:r>
                </a:p>
              </p:txBody>
            </p:sp>
            <p:sp>
              <p:nvSpPr>
                <p:cNvPr id="1689" name="Tekstfelt 1688">
                  <a:extLst>
                    <a:ext uri="{FF2B5EF4-FFF2-40B4-BE49-F238E27FC236}">
                      <a16:creationId xmlns:a16="http://schemas.microsoft.com/office/drawing/2014/main" id="{7C36BD1A-C793-D1A6-A3A7-48DA3A81DEE1}"/>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690" name="Tekstfelt 1689">
                  <a:extLst>
                    <a:ext uri="{FF2B5EF4-FFF2-40B4-BE49-F238E27FC236}">
                      <a16:creationId xmlns:a16="http://schemas.microsoft.com/office/drawing/2014/main" id="{7FD42BD8-8F96-8B84-E471-B7038E2F9EFB}"/>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691" name="Tekstfelt 1690">
                  <a:extLst>
                    <a:ext uri="{FF2B5EF4-FFF2-40B4-BE49-F238E27FC236}">
                      <a16:creationId xmlns:a16="http://schemas.microsoft.com/office/drawing/2014/main" id="{83959260-A066-4E6E-93FB-3FF4413DD07C}"/>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80" name="Tekstfelt 1679">
                <a:extLst>
                  <a:ext uri="{FF2B5EF4-FFF2-40B4-BE49-F238E27FC236}">
                    <a16:creationId xmlns:a16="http://schemas.microsoft.com/office/drawing/2014/main" id="{CC819DDE-3DA3-EDE1-841D-D0903F6BC15A}"/>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3" name="Gruppe 1652">
              <a:extLst>
                <a:ext uri="{FF2B5EF4-FFF2-40B4-BE49-F238E27FC236}">
                  <a16:creationId xmlns:a16="http://schemas.microsoft.com/office/drawing/2014/main" id="{9FFCD2EB-447D-97A9-DD79-1C7F8303B376}"/>
                </a:ext>
              </a:extLst>
            </p:cNvPr>
            <p:cNvGrpSpPr/>
            <p:nvPr/>
          </p:nvGrpSpPr>
          <p:grpSpPr>
            <a:xfrm>
              <a:off x="1201388" y="1555543"/>
              <a:ext cx="366404" cy="4546655"/>
              <a:chOff x="2895768" y="5488157"/>
              <a:chExt cx="366404" cy="4546655"/>
            </a:xfrm>
          </p:grpSpPr>
          <p:grpSp>
            <p:nvGrpSpPr>
              <p:cNvPr id="1667" name="Gruppe 1666">
                <a:extLst>
                  <a:ext uri="{FF2B5EF4-FFF2-40B4-BE49-F238E27FC236}">
                    <a16:creationId xmlns:a16="http://schemas.microsoft.com/office/drawing/2014/main" id="{5690D510-D818-C7C5-E0D6-A5B780B5D1AC}"/>
                  </a:ext>
                </a:extLst>
              </p:cNvPr>
              <p:cNvGrpSpPr/>
              <p:nvPr/>
            </p:nvGrpSpPr>
            <p:grpSpPr>
              <a:xfrm>
                <a:off x="2895768" y="5488157"/>
                <a:ext cx="366404" cy="4546655"/>
                <a:chOff x="3479433" y="6073934"/>
                <a:chExt cx="366404" cy="4546655"/>
              </a:xfrm>
            </p:grpSpPr>
            <p:sp>
              <p:nvSpPr>
                <p:cNvPr id="1669" name="Tekstfelt 1668">
                  <a:extLst>
                    <a:ext uri="{FF2B5EF4-FFF2-40B4-BE49-F238E27FC236}">
                      <a16:creationId xmlns:a16="http://schemas.microsoft.com/office/drawing/2014/main" id="{A084B5A7-191C-A6E3-13FB-09B528204DEA}"/>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70" name="Tekstfelt 1669">
                  <a:extLst>
                    <a:ext uri="{FF2B5EF4-FFF2-40B4-BE49-F238E27FC236}">
                      <a16:creationId xmlns:a16="http://schemas.microsoft.com/office/drawing/2014/main" id="{F5BED916-49D8-FC83-A132-80E0D13E6899}"/>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71" name="Tekstfelt 1670">
                  <a:extLst>
                    <a:ext uri="{FF2B5EF4-FFF2-40B4-BE49-F238E27FC236}">
                      <a16:creationId xmlns:a16="http://schemas.microsoft.com/office/drawing/2014/main" id="{13F41120-58DF-060A-E7A3-FC4C406A3E34}"/>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72" name="Tekstfelt 1671">
                  <a:extLst>
                    <a:ext uri="{FF2B5EF4-FFF2-40B4-BE49-F238E27FC236}">
                      <a16:creationId xmlns:a16="http://schemas.microsoft.com/office/drawing/2014/main" id="{4C616175-C9A1-1EB1-A005-D03FDCC64546}"/>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73" name="Tekstfelt 1672">
                  <a:extLst>
                    <a:ext uri="{FF2B5EF4-FFF2-40B4-BE49-F238E27FC236}">
                      <a16:creationId xmlns:a16="http://schemas.microsoft.com/office/drawing/2014/main" id="{6682EB0E-91C3-7192-13A8-EE709B2B1CFA}"/>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74" name="Tekstfelt 1673">
                  <a:extLst>
                    <a:ext uri="{FF2B5EF4-FFF2-40B4-BE49-F238E27FC236}">
                      <a16:creationId xmlns:a16="http://schemas.microsoft.com/office/drawing/2014/main" id="{1E95BC3D-E9FB-4761-D3F7-EC07CEBC3FD0}"/>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75" name="Tekstfelt 1674">
                  <a:extLst>
                    <a:ext uri="{FF2B5EF4-FFF2-40B4-BE49-F238E27FC236}">
                      <a16:creationId xmlns:a16="http://schemas.microsoft.com/office/drawing/2014/main" id="{D2E50BBE-6793-A197-2D51-311B71E13282}"/>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76" name="Tekstfelt 1675">
                  <a:extLst>
                    <a:ext uri="{FF2B5EF4-FFF2-40B4-BE49-F238E27FC236}">
                      <a16:creationId xmlns:a16="http://schemas.microsoft.com/office/drawing/2014/main" id="{CADD9BF5-EB8C-89A4-D626-56BB1B7A9F96}"/>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77" name="Tekstfelt 1676">
                  <a:extLst>
                    <a:ext uri="{FF2B5EF4-FFF2-40B4-BE49-F238E27FC236}">
                      <a16:creationId xmlns:a16="http://schemas.microsoft.com/office/drawing/2014/main" id="{551A8CA2-1A8D-B8DC-99C1-E2D5874FCD6B}"/>
                    </a:ext>
                  </a:extLst>
                </p:cNvPr>
                <p:cNvSpPr txBox="1"/>
                <p:nvPr/>
              </p:nvSpPr>
              <p:spPr>
                <a:xfrm>
                  <a:off x="3497665" y="10405145"/>
                  <a:ext cx="348172" cy="215444"/>
                </a:xfrm>
                <a:prstGeom prst="rect">
                  <a:avLst/>
                </a:prstGeom>
                <a:noFill/>
              </p:spPr>
              <p:txBody>
                <a:bodyPr wrap="none" rtlCol="0">
                  <a:spAutoFit/>
                </a:bodyPr>
                <a:lstStyle/>
                <a:p>
                  <a:r>
                    <a:rPr lang="da-DK" sz="800" dirty="0">
                      <a:solidFill>
                        <a:schemeClr val="bg1"/>
                      </a:solidFill>
                    </a:rPr>
                    <a:t>207</a:t>
                  </a:r>
                </a:p>
              </p:txBody>
            </p:sp>
            <p:sp>
              <p:nvSpPr>
                <p:cNvPr id="1678" name="Tekstfelt 1677">
                  <a:extLst>
                    <a:ext uri="{FF2B5EF4-FFF2-40B4-BE49-F238E27FC236}">
                      <a16:creationId xmlns:a16="http://schemas.microsoft.com/office/drawing/2014/main" id="{15F89359-F294-DA76-B7EF-78E8D9A7333F}"/>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68" name="Tekstfelt 1667">
                <a:extLst>
                  <a:ext uri="{FF2B5EF4-FFF2-40B4-BE49-F238E27FC236}">
                    <a16:creationId xmlns:a16="http://schemas.microsoft.com/office/drawing/2014/main" id="{C33F418C-B2DD-AC8E-2BAF-1E87806ED81D}"/>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4" name="Gruppe 1653">
              <a:extLst>
                <a:ext uri="{FF2B5EF4-FFF2-40B4-BE49-F238E27FC236}">
                  <a16:creationId xmlns:a16="http://schemas.microsoft.com/office/drawing/2014/main" id="{E21E1590-D7B7-DF45-BD75-072976CA9D85}"/>
                </a:ext>
              </a:extLst>
            </p:cNvPr>
            <p:cNvGrpSpPr/>
            <p:nvPr/>
          </p:nvGrpSpPr>
          <p:grpSpPr>
            <a:xfrm>
              <a:off x="766885" y="1559382"/>
              <a:ext cx="367013" cy="4544118"/>
              <a:chOff x="2895768" y="5926611"/>
              <a:chExt cx="367013" cy="4544118"/>
            </a:xfrm>
          </p:grpSpPr>
          <p:grpSp>
            <p:nvGrpSpPr>
              <p:cNvPr id="1655" name="Gruppe 1654">
                <a:extLst>
                  <a:ext uri="{FF2B5EF4-FFF2-40B4-BE49-F238E27FC236}">
                    <a16:creationId xmlns:a16="http://schemas.microsoft.com/office/drawing/2014/main" id="{4B35E429-AA32-CE7E-3A4F-ED9DDB9A559C}"/>
                  </a:ext>
                </a:extLst>
              </p:cNvPr>
              <p:cNvGrpSpPr/>
              <p:nvPr/>
            </p:nvGrpSpPr>
            <p:grpSpPr>
              <a:xfrm>
                <a:off x="2895768" y="6360069"/>
                <a:ext cx="367013" cy="4110660"/>
                <a:chOff x="3479433" y="6945846"/>
                <a:chExt cx="367013" cy="4110660"/>
              </a:xfrm>
            </p:grpSpPr>
            <p:sp>
              <p:nvSpPr>
                <p:cNvPr id="1657" name="Tekstfelt 1656">
                  <a:extLst>
                    <a:ext uri="{FF2B5EF4-FFF2-40B4-BE49-F238E27FC236}">
                      <a16:creationId xmlns:a16="http://schemas.microsoft.com/office/drawing/2014/main" id="{CD161D7F-8932-6C58-DBAC-5BDE09EDF052}"/>
                    </a:ext>
                  </a:extLst>
                </p:cNvPr>
                <p:cNvSpPr txBox="1"/>
                <p:nvPr/>
              </p:nvSpPr>
              <p:spPr>
                <a:xfrm>
                  <a:off x="3498274" y="10841062"/>
                  <a:ext cx="348172" cy="215444"/>
                </a:xfrm>
                <a:prstGeom prst="rect">
                  <a:avLst/>
                </a:prstGeom>
                <a:noFill/>
              </p:spPr>
              <p:txBody>
                <a:bodyPr wrap="none" rtlCol="0">
                  <a:spAutoFit/>
                </a:bodyPr>
                <a:lstStyle/>
                <a:p>
                  <a:r>
                    <a:rPr lang="da-DK" sz="800" dirty="0">
                      <a:solidFill>
                        <a:schemeClr val="bg1"/>
                      </a:solidFill>
                    </a:rPr>
                    <a:t>206</a:t>
                  </a:r>
                </a:p>
              </p:txBody>
            </p:sp>
            <p:sp>
              <p:nvSpPr>
                <p:cNvPr id="1658" name="Tekstfelt 1657">
                  <a:extLst>
                    <a:ext uri="{FF2B5EF4-FFF2-40B4-BE49-F238E27FC236}">
                      <a16:creationId xmlns:a16="http://schemas.microsoft.com/office/drawing/2014/main" id="{AE108342-B632-3066-BD77-623B1ECC99F7}"/>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59" name="Tekstfelt 1658">
                  <a:extLst>
                    <a:ext uri="{FF2B5EF4-FFF2-40B4-BE49-F238E27FC236}">
                      <a16:creationId xmlns:a16="http://schemas.microsoft.com/office/drawing/2014/main" id="{48D046CC-77F3-8042-9DA4-EF9986E1F844}"/>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60" name="Tekstfelt 1659">
                  <a:extLst>
                    <a:ext uri="{FF2B5EF4-FFF2-40B4-BE49-F238E27FC236}">
                      <a16:creationId xmlns:a16="http://schemas.microsoft.com/office/drawing/2014/main" id="{75BB372A-20E1-7B93-3808-BCB80D93E8BF}"/>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61" name="Tekstfelt 1660">
                  <a:extLst>
                    <a:ext uri="{FF2B5EF4-FFF2-40B4-BE49-F238E27FC236}">
                      <a16:creationId xmlns:a16="http://schemas.microsoft.com/office/drawing/2014/main" id="{065B624E-ED58-230F-1927-4CC79B322174}"/>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62" name="Tekstfelt 1661">
                  <a:extLst>
                    <a:ext uri="{FF2B5EF4-FFF2-40B4-BE49-F238E27FC236}">
                      <a16:creationId xmlns:a16="http://schemas.microsoft.com/office/drawing/2014/main" id="{F20B173F-04C7-6876-D0D9-F8F060424003}"/>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63" name="Tekstfelt 1662">
                  <a:extLst>
                    <a:ext uri="{FF2B5EF4-FFF2-40B4-BE49-F238E27FC236}">
                      <a16:creationId xmlns:a16="http://schemas.microsoft.com/office/drawing/2014/main" id="{6F671298-CD1B-0A77-C607-466D7A5BD38E}"/>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64" name="Tekstfelt 1663">
                  <a:extLst>
                    <a:ext uri="{FF2B5EF4-FFF2-40B4-BE49-F238E27FC236}">
                      <a16:creationId xmlns:a16="http://schemas.microsoft.com/office/drawing/2014/main" id="{35AE6CC4-489B-141D-39CE-2893695D3B49}"/>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65" name="Tekstfelt 1664">
                  <a:extLst>
                    <a:ext uri="{FF2B5EF4-FFF2-40B4-BE49-F238E27FC236}">
                      <a16:creationId xmlns:a16="http://schemas.microsoft.com/office/drawing/2014/main" id="{B770ED5A-9A1B-54B1-97BF-66CC14ACD7B6}"/>
                    </a:ext>
                  </a:extLst>
                </p:cNvPr>
                <p:cNvSpPr txBox="1"/>
                <p:nvPr/>
              </p:nvSpPr>
              <p:spPr>
                <a:xfrm>
                  <a:off x="3497665" y="10405145"/>
                  <a:ext cx="348172" cy="215444"/>
                </a:xfrm>
                <a:prstGeom prst="rect">
                  <a:avLst/>
                </a:prstGeom>
                <a:noFill/>
              </p:spPr>
              <p:txBody>
                <a:bodyPr wrap="none" rtlCol="0">
                  <a:spAutoFit/>
                </a:bodyPr>
                <a:lstStyle/>
                <a:p>
                  <a:r>
                    <a:rPr lang="da-DK" sz="800" dirty="0"/>
                    <a:t>207</a:t>
                  </a:r>
                </a:p>
              </p:txBody>
            </p:sp>
            <p:sp>
              <p:nvSpPr>
                <p:cNvPr id="1666" name="Tekstfelt 1665">
                  <a:extLst>
                    <a:ext uri="{FF2B5EF4-FFF2-40B4-BE49-F238E27FC236}">
                      <a16:creationId xmlns:a16="http://schemas.microsoft.com/office/drawing/2014/main" id="{DFE30A8B-AC59-800A-ABCD-82CBAFE08B38}"/>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56" name="Tekstfelt 1655">
                <a:extLst>
                  <a:ext uri="{FF2B5EF4-FFF2-40B4-BE49-F238E27FC236}">
                    <a16:creationId xmlns:a16="http://schemas.microsoft.com/office/drawing/2014/main" id="{7F6AFF1B-FA97-6ECC-DF45-2090E18E9184}"/>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sp>
        <p:nvSpPr>
          <p:cNvPr id="2" name="Titel 1">
            <a:extLst>
              <a:ext uri="{FF2B5EF4-FFF2-40B4-BE49-F238E27FC236}">
                <a16:creationId xmlns:a16="http://schemas.microsoft.com/office/drawing/2014/main" id="{CAF61589-D400-C8BB-A097-D9561ABA0988}"/>
              </a:ext>
            </a:extLst>
          </p:cNvPr>
          <p:cNvSpPr>
            <a:spLocks noGrp="1"/>
          </p:cNvSpPr>
          <p:nvPr>
            <p:ph type="title"/>
          </p:nvPr>
        </p:nvSpPr>
        <p:spPr>
          <a:xfrm>
            <a:off x="388938" y="34926"/>
            <a:ext cx="8543925" cy="1325563"/>
          </a:xfrm>
        </p:spPr>
        <p:txBody>
          <a:bodyPr/>
          <a:lstStyle/>
          <a:p>
            <a:r>
              <a:rPr lang="da-DK" dirty="0">
                <a:solidFill>
                  <a:schemeClr val="bg1"/>
                </a:solidFill>
                <a:latin typeface="Herculanum" panose="02000505000000020004" pitchFamily="2" charset="77"/>
              </a:rPr>
              <a:t>Bly – 218 </a:t>
            </a:r>
          </a:p>
        </p:txBody>
      </p:sp>
      <p:pic>
        <p:nvPicPr>
          <p:cNvPr id="1576" name="Billede 1575">
            <a:extLst>
              <a:ext uri="{FF2B5EF4-FFF2-40B4-BE49-F238E27FC236}">
                <a16:creationId xmlns:a16="http://schemas.microsoft.com/office/drawing/2014/main" id="{7401D3ED-813D-0874-7EB9-CB92661FEF00}"/>
              </a:ext>
            </a:extLst>
          </p:cNvPr>
          <p:cNvPicPr>
            <a:picLocks noChangeAspect="1"/>
          </p:cNvPicPr>
          <p:nvPr/>
        </p:nvPicPr>
        <p:blipFill>
          <a:blip r:embed="rId5"/>
          <a:srcRect l="12802" t="15642" r="10372" b="21670"/>
          <a:stretch/>
        </p:blipFill>
        <p:spPr>
          <a:xfrm rot="5400000">
            <a:off x="6309228" y="847676"/>
            <a:ext cx="3246923" cy="2936222"/>
          </a:xfrm>
          <a:prstGeom prst="rect">
            <a:avLst/>
          </a:prstGeom>
        </p:spPr>
      </p:pic>
      <p:pic>
        <p:nvPicPr>
          <p:cNvPr id="1577" name="Billede 1576" descr="Et billede, der indeholder skærmbillede, Tablet, smartphone&#10;&#10;Automatisk genereret beskrivelse">
            <a:extLst>
              <a:ext uri="{FF2B5EF4-FFF2-40B4-BE49-F238E27FC236}">
                <a16:creationId xmlns:a16="http://schemas.microsoft.com/office/drawing/2014/main" id="{44F64636-AA7A-3664-E93F-6E29A32D37C0}"/>
              </a:ext>
            </a:extLst>
          </p:cNvPr>
          <p:cNvPicPr>
            <a:picLocks noChangeAspect="1"/>
          </p:cNvPicPr>
          <p:nvPr/>
        </p:nvPicPr>
        <p:blipFill>
          <a:blip r:embed="rId6"/>
          <a:stretch>
            <a:fillRect/>
          </a:stretch>
        </p:blipFill>
        <p:spPr>
          <a:xfrm>
            <a:off x="6353607" y="389651"/>
            <a:ext cx="3283192" cy="3753795"/>
          </a:xfrm>
          <a:prstGeom prst="rect">
            <a:avLst/>
          </a:prstGeom>
        </p:spPr>
      </p:pic>
      <p:pic>
        <p:nvPicPr>
          <p:cNvPr id="657" name="Picture 2" descr="Fyldstof, Pen, Fyldepen, Kontor, Skrive">
            <a:extLst>
              <a:ext uri="{FF2B5EF4-FFF2-40B4-BE49-F238E27FC236}">
                <a16:creationId xmlns:a16="http://schemas.microsoft.com/office/drawing/2014/main" id="{C77BE96E-0330-8359-1A56-D4AEB47D6530}"/>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3046573">
            <a:off x="5335761" y="288171"/>
            <a:ext cx="1536321" cy="1058683"/>
          </a:xfrm>
          <a:prstGeom prst="rect">
            <a:avLst/>
          </a:prstGeom>
          <a:noFill/>
          <a:extLst>
            <a:ext uri="{909E8E84-426E-40DD-AFC4-6F175D3DCCD1}">
              <a14:hiddenFill xmlns:a14="http://schemas.microsoft.com/office/drawing/2010/main">
                <a:solidFill>
                  <a:srgbClr val="FFFFFF"/>
                </a:solidFill>
              </a14:hiddenFill>
            </a:ext>
          </a:extLst>
        </p:spPr>
      </p:pic>
      <p:grpSp>
        <p:nvGrpSpPr>
          <p:cNvPr id="1561" name="Gruppe 1560">
            <a:extLst>
              <a:ext uri="{FF2B5EF4-FFF2-40B4-BE49-F238E27FC236}">
                <a16:creationId xmlns:a16="http://schemas.microsoft.com/office/drawing/2014/main" id="{24BBDFC1-1FE5-1E5C-90AE-B5442F533306}"/>
              </a:ext>
            </a:extLst>
          </p:cNvPr>
          <p:cNvGrpSpPr/>
          <p:nvPr/>
        </p:nvGrpSpPr>
        <p:grpSpPr>
          <a:xfrm>
            <a:off x="6573450" y="1108818"/>
            <a:ext cx="837832" cy="525993"/>
            <a:chOff x="5932613" y="2076403"/>
            <a:chExt cx="609167" cy="382432"/>
          </a:xfrm>
        </p:grpSpPr>
        <p:sp>
          <p:nvSpPr>
            <p:cNvPr id="1573" name="Tekstfelt 1572">
              <a:extLst>
                <a:ext uri="{FF2B5EF4-FFF2-40B4-BE49-F238E27FC236}">
                  <a16:creationId xmlns:a16="http://schemas.microsoft.com/office/drawing/2014/main" id="{5DFB7E59-4CA0-D324-6B03-662CD12DF5C6}"/>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82</a:t>
              </a:r>
            </a:p>
          </p:txBody>
        </p:sp>
        <p:sp>
          <p:nvSpPr>
            <p:cNvPr id="1574" name="Tekstfelt 1573">
              <a:extLst>
                <a:ext uri="{FF2B5EF4-FFF2-40B4-BE49-F238E27FC236}">
                  <a16:creationId xmlns:a16="http://schemas.microsoft.com/office/drawing/2014/main" id="{25895D28-6455-2721-268A-BD247AB49326}"/>
                </a:ext>
              </a:extLst>
            </p:cNvPr>
            <p:cNvSpPr txBox="1"/>
            <p:nvPr/>
          </p:nvSpPr>
          <p:spPr>
            <a:xfrm>
              <a:off x="6147006" y="2117747"/>
              <a:ext cx="394774" cy="335661"/>
            </a:xfrm>
            <a:prstGeom prst="rect">
              <a:avLst/>
            </a:prstGeom>
            <a:noFill/>
            <a:scene3d>
              <a:camera prst="orthographicFront"/>
              <a:lightRig rig="threePt" dir="t"/>
            </a:scene3d>
            <a:sp3d>
              <a:bevelT h="38100"/>
            </a:sp3d>
          </p:spPr>
          <p:txBody>
            <a:bodyPr wrap="square" rtlCol="0">
              <a:spAutoFit/>
            </a:bodyPr>
            <a:lstStyle/>
            <a:p>
              <a:r>
                <a:rPr lang="da-DK" sz="2400" dirty="0" err="1"/>
                <a:t>Pb</a:t>
              </a:r>
              <a:endParaRPr lang="da-DK" sz="2400" dirty="0"/>
            </a:p>
          </p:txBody>
        </p:sp>
        <p:sp>
          <p:nvSpPr>
            <p:cNvPr id="1575" name="Tekstfelt 1574">
              <a:extLst>
                <a:ext uri="{FF2B5EF4-FFF2-40B4-BE49-F238E27FC236}">
                  <a16:creationId xmlns:a16="http://schemas.microsoft.com/office/drawing/2014/main" id="{B3AC41F0-C987-205C-77C8-ED4C23A32023}"/>
                </a:ext>
              </a:extLst>
            </p:cNvPr>
            <p:cNvSpPr txBox="1"/>
            <p:nvPr/>
          </p:nvSpPr>
          <p:spPr>
            <a:xfrm>
              <a:off x="5932613" y="2076403"/>
              <a:ext cx="353220" cy="223776"/>
            </a:xfrm>
            <a:prstGeom prst="rect">
              <a:avLst/>
            </a:prstGeom>
            <a:noFill/>
          </p:spPr>
          <p:txBody>
            <a:bodyPr wrap="square" rtlCol="0">
              <a:spAutoFit/>
            </a:bodyPr>
            <a:lstStyle/>
            <a:p>
              <a:r>
                <a:rPr lang="da-DK" sz="1400" dirty="0"/>
                <a:t>218</a:t>
              </a:r>
            </a:p>
          </p:txBody>
        </p:sp>
      </p:grpSp>
      <p:cxnSp>
        <p:nvCxnSpPr>
          <p:cNvPr id="1562" name="Lige pilforbindelse 1561">
            <a:extLst>
              <a:ext uri="{FF2B5EF4-FFF2-40B4-BE49-F238E27FC236}">
                <a16:creationId xmlns:a16="http://schemas.microsoft.com/office/drawing/2014/main" id="{B940587C-F9DB-1557-A0A6-33B48045A438}"/>
              </a:ext>
            </a:extLst>
          </p:cNvPr>
          <p:cNvCxnSpPr/>
          <p:nvPr/>
        </p:nvCxnSpPr>
        <p:spPr>
          <a:xfrm>
            <a:off x="7333391" y="1387847"/>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3" name="Gruppe 1562">
            <a:extLst>
              <a:ext uri="{FF2B5EF4-FFF2-40B4-BE49-F238E27FC236}">
                <a16:creationId xmlns:a16="http://schemas.microsoft.com/office/drawing/2014/main" id="{9A04413F-C602-B374-B54D-2C113A8A60AC}"/>
              </a:ext>
            </a:extLst>
          </p:cNvPr>
          <p:cNvGrpSpPr/>
          <p:nvPr/>
        </p:nvGrpSpPr>
        <p:grpSpPr>
          <a:xfrm>
            <a:off x="7531264" y="1106334"/>
            <a:ext cx="780067" cy="525993"/>
            <a:chOff x="5932613" y="2076403"/>
            <a:chExt cx="567168" cy="382432"/>
          </a:xfrm>
        </p:grpSpPr>
        <p:sp>
          <p:nvSpPr>
            <p:cNvPr id="1570" name="Tekstfelt 1569">
              <a:extLst>
                <a:ext uri="{FF2B5EF4-FFF2-40B4-BE49-F238E27FC236}">
                  <a16:creationId xmlns:a16="http://schemas.microsoft.com/office/drawing/2014/main" id="{4C6AA5F4-15ED-C842-6CA5-FADD5780FF1D}"/>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83</a:t>
              </a:r>
            </a:p>
          </p:txBody>
        </p:sp>
        <p:sp>
          <p:nvSpPr>
            <p:cNvPr id="1571" name="Tekstfelt 1570">
              <a:extLst>
                <a:ext uri="{FF2B5EF4-FFF2-40B4-BE49-F238E27FC236}">
                  <a16:creationId xmlns:a16="http://schemas.microsoft.com/office/drawing/2014/main" id="{4B9AD611-A381-5CDC-3B0A-C7522997E8A8}"/>
                </a:ext>
              </a:extLst>
            </p:cNvPr>
            <p:cNvSpPr txBox="1"/>
            <p:nvPr/>
          </p:nvSpPr>
          <p:spPr>
            <a:xfrm>
              <a:off x="6177456" y="2117747"/>
              <a:ext cx="322325" cy="335661"/>
            </a:xfrm>
            <a:prstGeom prst="rect">
              <a:avLst/>
            </a:prstGeom>
            <a:noFill/>
            <a:scene3d>
              <a:camera prst="orthographicFront"/>
              <a:lightRig rig="threePt" dir="t"/>
            </a:scene3d>
            <a:sp3d>
              <a:bevelT h="38100"/>
            </a:sp3d>
          </p:spPr>
          <p:txBody>
            <a:bodyPr wrap="square" rtlCol="0">
              <a:spAutoFit/>
            </a:bodyPr>
            <a:lstStyle/>
            <a:p>
              <a:r>
                <a:rPr lang="da-DK" sz="2400" dirty="0"/>
                <a:t>Bi</a:t>
              </a:r>
            </a:p>
          </p:txBody>
        </p:sp>
        <p:sp>
          <p:nvSpPr>
            <p:cNvPr id="1572" name="Tekstfelt 1571">
              <a:extLst>
                <a:ext uri="{FF2B5EF4-FFF2-40B4-BE49-F238E27FC236}">
                  <a16:creationId xmlns:a16="http://schemas.microsoft.com/office/drawing/2014/main" id="{37C0994C-BEF8-20F8-5736-917614308B6B}"/>
                </a:ext>
              </a:extLst>
            </p:cNvPr>
            <p:cNvSpPr txBox="1"/>
            <p:nvPr/>
          </p:nvSpPr>
          <p:spPr>
            <a:xfrm>
              <a:off x="5932613" y="2076403"/>
              <a:ext cx="353220" cy="223776"/>
            </a:xfrm>
            <a:prstGeom prst="rect">
              <a:avLst/>
            </a:prstGeom>
            <a:noFill/>
          </p:spPr>
          <p:txBody>
            <a:bodyPr wrap="square" rtlCol="0">
              <a:spAutoFit/>
            </a:bodyPr>
            <a:lstStyle/>
            <a:p>
              <a:r>
                <a:rPr lang="da-DK" sz="1400" dirty="0"/>
                <a:t>218</a:t>
              </a:r>
            </a:p>
          </p:txBody>
        </p:sp>
      </p:grpSp>
      <p:cxnSp>
        <p:nvCxnSpPr>
          <p:cNvPr id="1564" name="Lige pilforbindelse 1563">
            <a:extLst>
              <a:ext uri="{FF2B5EF4-FFF2-40B4-BE49-F238E27FC236}">
                <a16:creationId xmlns:a16="http://schemas.microsoft.com/office/drawing/2014/main" id="{11B5050D-0D7C-5E5A-222F-34ED446FB112}"/>
              </a:ext>
            </a:extLst>
          </p:cNvPr>
          <p:cNvCxnSpPr/>
          <p:nvPr/>
        </p:nvCxnSpPr>
        <p:spPr>
          <a:xfrm>
            <a:off x="8253383" y="1389101"/>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cxnSp>
        <p:nvCxnSpPr>
          <p:cNvPr id="1565" name="Lige pilforbindelse 1564">
            <a:extLst>
              <a:ext uri="{FF2B5EF4-FFF2-40B4-BE49-F238E27FC236}">
                <a16:creationId xmlns:a16="http://schemas.microsoft.com/office/drawing/2014/main" id="{3DD1E069-AD65-7305-B16F-232C4D61DA3A}"/>
              </a:ext>
            </a:extLst>
          </p:cNvPr>
          <p:cNvCxnSpPr/>
          <p:nvPr/>
        </p:nvCxnSpPr>
        <p:spPr>
          <a:xfrm>
            <a:off x="9085281" y="1394697"/>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6" name="Gruppe 1565">
            <a:extLst>
              <a:ext uri="{FF2B5EF4-FFF2-40B4-BE49-F238E27FC236}">
                <a16:creationId xmlns:a16="http://schemas.microsoft.com/office/drawing/2014/main" id="{6E59160D-A7A5-0E86-420F-B1C06EBC27E5}"/>
              </a:ext>
            </a:extLst>
          </p:cNvPr>
          <p:cNvGrpSpPr/>
          <p:nvPr/>
        </p:nvGrpSpPr>
        <p:grpSpPr>
          <a:xfrm>
            <a:off x="8326821" y="1110224"/>
            <a:ext cx="804951" cy="525993"/>
            <a:chOff x="5892013" y="2076403"/>
            <a:chExt cx="585260" cy="382432"/>
          </a:xfrm>
        </p:grpSpPr>
        <p:sp>
          <p:nvSpPr>
            <p:cNvPr id="1567" name="Tekstfelt 1566">
              <a:extLst>
                <a:ext uri="{FF2B5EF4-FFF2-40B4-BE49-F238E27FC236}">
                  <a16:creationId xmlns:a16="http://schemas.microsoft.com/office/drawing/2014/main" id="{D34E23B3-8CCE-2E0B-5357-67F5257446D0}"/>
                </a:ext>
              </a:extLst>
            </p:cNvPr>
            <p:cNvSpPr txBox="1"/>
            <p:nvPr/>
          </p:nvSpPr>
          <p:spPr>
            <a:xfrm>
              <a:off x="5931814"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84</a:t>
              </a:r>
            </a:p>
          </p:txBody>
        </p:sp>
        <p:sp>
          <p:nvSpPr>
            <p:cNvPr id="1568" name="Tekstfelt 1567">
              <a:extLst>
                <a:ext uri="{FF2B5EF4-FFF2-40B4-BE49-F238E27FC236}">
                  <a16:creationId xmlns:a16="http://schemas.microsoft.com/office/drawing/2014/main" id="{0EDC69B8-87A3-2BCC-1F8C-42834CE517D3}"/>
                </a:ext>
              </a:extLst>
            </p:cNvPr>
            <p:cNvSpPr txBox="1"/>
            <p:nvPr/>
          </p:nvSpPr>
          <p:spPr>
            <a:xfrm>
              <a:off x="6096256" y="2117747"/>
              <a:ext cx="381017" cy="335661"/>
            </a:xfrm>
            <a:prstGeom prst="rect">
              <a:avLst/>
            </a:prstGeom>
            <a:noFill/>
            <a:scene3d>
              <a:camera prst="orthographicFront"/>
              <a:lightRig rig="threePt" dir="t"/>
            </a:scene3d>
            <a:sp3d>
              <a:bevelT h="38100"/>
            </a:sp3d>
          </p:spPr>
          <p:txBody>
            <a:bodyPr wrap="square" rtlCol="0">
              <a:spAutoFit/>
            </a:bodyPr>
            <a:lstStyle/>
            <a:p>
              <a:r>
                <a:rPr lang="da-DK" sz="2400" dirty="0"/>
                <a:t>Po</a:t>
              </a:r>
            </a:p>
          </p:txBody>
        </p:sp>
        <p:sp>
          <p:nvSpPr>
            <p:cNvPr id="1569" name="Tekstfelt 1568">
              <a:extLst>
                <a:ext uri="{FF2B5EF4-FFF2-40B4-BE49-F238E27FC236}">
                  <a16:creationId xmlns:a16="http://schemas.microsoft.com/office/drawing/2014/main" id="{B815A253-4831-D444-B113-7739424785F9}"/>
                </a:ext>
              </a:extLst>
            </p:cNvPr>
            <p:cNvSpPr txBox="1"/>
            <p:nvPr/>
          </p:nvSpPr>
          <p:spPr>
            <a:xfrm>
              <a:off x="5892013" y="2076403"/>
              <a:ext cx="353220" cy="223776"/>
            </a:xfrm>
            <a:prstGeom prst="rect">
              <a:avLst/>
            </a:prstGeom>
            <a:noFill/>
          </p:spPr>
          <p:txBody>
            <a:bodyPr wrap="square" rtlCol="0">
              <a:spAutoFit/>
            </a:bodyPr>
            <a:lstStyle/>
            <a:p>
              <a:r>
                <a:rPr lang="da-DK" sz="1400" dirty="0"/>
                <a:t>218</a:t>
              </a:r>
            </a:p>
          </p:txBody>
        </p:sp>
      </p:grpSp>
      <p:grpSp>
        <p:nvGrpSpPr>
          <p:cNvPr id="1542" name="Gruppe 1541">
            <a:extLst>
              <a:ext uri="{FF2B5EF4-FFF2-40B4-BE49-F238E27FC236}">
                <a16:creationId xmlns:a16="http://schemas.microsoft.com/office/drawing/2014/main" id="{DBAB0B13-A335-62E6-62D4-7A00A1A274AD}"/>
              </a:ext>
            </a:extLst>
          </p:cNvPr>
          <p:cNvGrpSpPr/>
          <p:nvPr/>
        </p:nvGrpSpPr>
        <p:grpSpPr>
          <a:xfrm>
            <a:off x="6574858" y="1814883"/>
            <a:ext cx="851678" cy="525993"/>
            <a:chOff x="5932613" y="2076403"/>
            <a:chExt cx="619234" cy="382432"/>
          </a:xfrm>
        </p:grpSpPr>
        <p:sp>
          <p:nvSpPr>
            <p:cNvPr id="1558" name="Tekstfelt 1557">
              <a:extLst>
                <a:ext uri="{FF2B5EF4-FFF2-40B4-BE49-F238E27FC236}">
                  <a16:creationId xmlns:a16="http://schemas.microsoft.com/office/drawing/2014/main" id="{789B971B-4DE0-7EA4-F84A-6D12B41E514F}"/>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82</a:t>
              </a:r>
            </a:p>
          </p:txBody>
        </p:sp>
        <p:sp>
          <p:nvSpPr>
            <p:cNvPr id="1559" name="Tekstfelt 1558">
              <a:extLst>
                <a:ext uri="{FF2B5EF4-FFF2-40B4-BE49-F238E27FC236}">
                  <a16:creationId xmlns:a16="http://schemas.microsoft.com/office/drawing/2014/main" id="{0FDD26AC-2978-E345-F250-ACC7DA035DC1}"/>
                </a:ext>
              </a:extLst>
            </p:cNvPr>
            <p:cNvSpPr txBox="1"/>
            <p:nvPr/>
          </p:nvSpPr>
          <p:spPr>
            <a:xfrm>
              <a:off x="6147006" y="2117747"/>
              <a:ext cx="404841" cy="335661"/>
            </a:xfrm>
            <a:prstGeom prst="rect">
              <a:avLst/>
            </a:prstGeom>
            <a:noFill/>
            <a:scene3d>
              <a:camera prst="orthographicFront"/>
              <a:lightRig rig="threePt" dir="t"/>
            </a:scene3d>
            <a:sp3d>
              <a:bevelT h="38100"/>
            </a:sp3d>
          </p:spPr>
          <p:txBody>
            <a:bodyPr wrap="square" rtlCol="0">
              <a:spAutoFit/>
            </a:bodyPr>
            <a:lstStyle/>
            <a:p>
              <a:r>
                <a:rPr lang="da-DK" sz="2400" dirty="0" err="1"/>
                <a:t>Pb</a:t>
              </a:r>
              <a:endParaRPr lang="da-DK" sz="2400" dirty="0"/>
            </a:p>
          </p:txBody>
        </p:sp>
        <p:sp>
          <p:nvSpPr>
            <p:cNvPr id="1560" name="Tekstfelt 1559">
              <a:extLst>
                <a:ext uri="{FF2B5EF4-FFF2-40B4-BE49-F238E27FC236}">
                  <a16:creationId xmlns:a16="http://schemas.microsoft.com/office/drawing/2014/main" id="{1D3A50E7-BF6B-699D-432A-F87AF217CE0D}"/>
                </a:ext>
              </a:extLst>
            </p:cNvPr>
            <p:cNvSpPr txBox="1"/>
            <p:nvPr/>
          </p:nvSpPr>
          <p:spPr>
            <a:xfrm>
              <a:off x="5932613" y="2076403"/>
              <a:ext cx="353220" cy="223776"/>
            </a:xfrm>
            <a:prstGeom prst="rect">
              <a:avLst/>
            </a:prstGeom>
            <a:noFill/>
          </p:spPr>
          <p:txBody>
            <a:bodyPr wrap="square" rtlCol="0">
              <a:spAutoFit/>
            </a:bodyPr>
            <a:lstStyle/>
            <a:p>
              <a:r>
                <a:rPr lang="da-DK" sz="1400" dirty="0"/>
                <a:t>214</a:t>
              </a:r>
            </a:p>
          </p:txBody>
        </p:sp>
      </p:grpSp>
      <p:cxnSp>
        <p:nvCxnSpPr>
          <p:cNvPr id="1543" name="Lige pilforbindelse 1542">
            <a:extLst>
              <a:ext uri="{FF2B5EF4-FFF2-40B4-BE49-F238E27FC236}">
                <a16:creationId xmlns:a16="http://schemas.microsoft.com/office/drawing/2014/main" id="{A9563A93-02E3-5B9C-46C6-9F318209BD73}"/>
              </a:ext>
            </a:extLst>
          </p:cNvPr>
          <p:cNvCxnSpPr/>
          <p:nvPr/>
        </p:nvCxnSpPr>
        <p:spPr>
          <a:xfrm>
            <a:off x="7334798" y="2093912"/>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44" name="Gruppe 1543">
            <a:extLst>
              <a:ext uri="{FF2B5EF4-FFF2-40B4-BE49-F238E27FC236}">
                <a16:creationId xmlns:a16="http://schemas.microsoft.com/office/drawing/2014/main" id="{023BAE1D-BD98-44C4-9397-CBF88ACE62E6}"/>
              </a:ext>
            </a:extLst>
          </p:cNvPr>
          <p:cNvGrpSpPr/>
          <p:nvPr/>
        </p:nvGrpSpPr>
        <p:grpSpPr>
          <a:xfrm>
            <a:off x="7532672" y="1812399"/>
            <a:ext cx="809936" cy="525993"/>
            <a:chOff x="5932613" y="2076403"/>
            <a:chExt cx="588885" cy="382432"/>
          </a:xfrm>
        </p:grpSpPr>
        <p:sp>
          <p:nvSpPr>
            <p:cNvPr id="1555" name="Tekstfelt 1554">
              <a:extLst>
                <a:ext uri="{FF2B5EF4-FFF2-40B4-BE49-F238E27FC236}">
                  <a16:creationId xmlns:a16="http://schemas.microsoft.com/office/drawing/2014/main" id="{29A3FCA2-0239-1A72-427E-86056B3EFA8F}"/>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83</a:t>
              </a:r>
            </a:p>
          </p:txBody>
        </p:sp>
        <p:sp>
          <p:nvSpPr>
            <p:cNvPr id="1556" name="Tekstfelt 1555">
              <a:extLst>
                <a:ext uri="{FF2B5EF4-FFF2-40B4-BE49-F238E27FC236}">
                  <a16:creationId xmlns:a16="http://schemas.microsoft.com/office/drawing/2014/main" id="{72EF9439-7227-2DD3-2317-4D7AB67D10D9}"/>
                </a:ext>
              </a:extLst>
            </p:cNvPr>
            <p:cNvSpPr txBox="1"/>
            <p:nvPr/>
          </p:nvSpPr>
          <p:spPr>
            <a:xfrm>
              <a:off x="6167306" y="2117747"/>
              <a:ext cx="354192" cy="335661"/>
            </a:xfrm>
            <a:prstGeom prst="rect">
              <a:avLst/>
            </a:prstGeom>
            <a:noFill/>
            <a:scene3d>
              <a:camera prst="orthographicFront"/>
              <a:lightRig rig="threePt" dir="t"/>
            </a:scene3d>
            <a:sp3d>
              <a:bevelT h="38100"/>
            </a:sp3d>
          </p:spPr>
          <p:txBody>
            <a:bodyPr wrap="square" rtlCol="0">
              <a:spAutoFit/>
            </a:bodyPr>
            <a:lstStyle/>
            <a:p>
              <a:r>
                <a:rPr lang="da-DK" sz="2400" dirty="0"/>
                <a:t>Bi</a:t>
              </a:r>
            </a:p>
          </p:txBody>
        </p:sp>
        <p:sp>
          <p:nvSpPr>
            <p:cNvPr id="1557" name="Tekstfelt 1556">
              <a:extLst>
                <a:ext uri="{FF2B5EF4-FFF2-40B4-BE49-F238E27FC236}">
                  <a16:creationId xmlns:a16="http://schemas.microsoft.com/office/drawing/2014/main" id="{1ED760F2-BF41-5CF7-69AB-BEAE71DF1245}"/>
                </a:ext>
              </a:extLst>
            </p:cNvPr>
            <p:cNvSpPr txBox="1"/>
            <p:nvPr/>
          </p:nvSpPr>
          <p:spPr>
            <a:xfrm>
              <a:off x="5932613" y="2076403"/>
              <a:ext cx="353220" cy="223776"/>
            </a:xfrm>
            <a:prstGeom prst="rect">
              <a:avLst/>
            </a:prstGeom>
            <a:noFill/>
          </p:spPr>
          <p:txBody>
            <a:bodyPr wrap="square" rtlCol="0">
              <a:spAutoFit/>
            </a:bodyPr>
            <a:lstStyle/>
            <a:p>
              <a:r>
                <a:rPr lang="da-DK" sz="1400" dirty="0"/>
                <a:t>214</a:t>
              </a:r>
            </a:p>
          </p:txBody>
        </p:sp>
      </p:grpSp>
      <p:cxnSp>
        <p:nvCxnSpPr>
          <p:cNvPr id="1546" name="Lige pilforbindelse 1545">
            <a:extLst>
              <a:ext uri="{FF2B5EF4-FFF2-40B4-BE49-F238E27FC236}">
                <a16:creationId xmlns:a16="http://schemas.microsoft.com/office/drawing/2014/main" id="{73A9026B-A15A-D303-E718-A4E4A181E193}"/>
              </a:ext>
            </a:extLst>
          </p:cNvPr>
          <p:cNvCxnSpPr/>
          <p:nvPr/>
        </p:nvCxnSpPr>
        <p:spPr>
          <a:xfrm>
            <a:off x="8254790" y="2095166"/>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cxnSp>
        <p:nvCxnSpPr>
          <p:cNvPr id="1549" name="Lige pilforbindelse 1548">
            <a:extLst>
              <a:ext uri="{FF2B5EF4-FFF2-40B4-BE49-F238E27FC236}">
                <a16:creationId xmlns:a16="http://schemas.microsoft.com/office/drawing/2014/main" id="{A7E8E120-E955-D44D-8C1F-C116AFC704FC}"/>
              </a:ext>
            </a:extLst>
          </p:cNvPr>
          <p:cNvCxnSpPr/>
          <p:nvPr/>
        </p:nvCxnSpPr>
        <p:spPr>
          <a:xfrm>
            <a:off x="9086688" y="2100762"/>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51" name="Gruppe 1550">
            <a:extLst>
              <a:ext uri="{FF2B5EF4-FFF2-40B4-BE49-F238E27FC236}">
                <a16:creationId xmlns:a16="http://schemas.microsoft.com/office/drawing/2014/main" id="{6DE6F6BA-3DB3-9616-99A7-3ED2F168C218}"/>
              </a:ext>
            </a:extLst>
          </p:cNvPr>
          <p:cNvGrpSpPr/>
          <p:nvPr/>
        </p:nvGrpSpPr>
        <p:grpSpPr>
          <a:xfrm>
            <a:off x="8328225" y="1816289"/>
            <a:ext cx="912223" cy="525993"/>
            <a:chOff x="5892013" y="2076403"/>
            <a:chExt cx="663255" cy="382432"/>
          </a:xfrm>
        </p:grpSpPr>
        <p:sp>
          <p:nvSpPr>
            <p:cNvPr id="1552" name="Tekstfelt 1551">
              <a:extLst>
                <a:ext uri="{FF2B5EF4-FFF2-40B4-BE49-F238E27FC236}">
                  <a16:creationId xmlns:a16="http://schemas.microsoft.com/office/drawing/2014/main" id="{465D025E-4085-5A5E-1DB3-CF6F68275D9A}"/>
                </a:ext>
              </a:extLst>
            </p:cNvPr>
            <p:cNvSpPr txBox="1"/>
            <p:nvPr/>
          </p:nvSpPr>
          <p:spPr>
            <a:xfrm>
              <a:off x="59318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84</a:t>
              </a:r>
            </a:p>
          </p:txBody>
        </p:sp>
        <p:sp>
          <p:nvSpPr>
            <p:cNvPr id="1553" name="Tekstfelt 1552">
              <a:extLst>
                <a:ext uri="{FF2B5EF4-FFF2-40B4-BE49-F238E27FC236}">
                  <a16:creationId xmlns:a16="http://schemas.microsoft.com/office/drawing/2014/main" id="{6C1887BE-7EAC-3443-52BA-0863422D844C}"/>
                </a:ext>
              </a:extLst>
            </p:cNvPr>
            <p:cNvSpPr txBox="1"/>
            <p:nvPr/>
          </p:nvSpPr>
          <p:spPr>
            <a:xfrm>
              <a:off x="6116556" y="2117747"/>
              <a:ext cx="438712" cy="335661"/>
            </a:xfrm>
            <a:prstGeom prst="rect">
              <a:avLst/>
            </a:prstGeom>
            <a:noFill/>
            <a:scene3d>
              <a:camera prst="orthographicFront"/>
              <a:lightRig rig="threePt" dir="t"/>
            </a:scene3d>
            <a:sp3d>
              <a:bevelT h="38100"/>
            </a:sp3d>
          </p:spPr>
          <p:txBody>
            <a:bodyPr wrap="square" rtlCol="0">
              <a:spAutoFit/>
            </a:bodyPr>
            <a:lstStyle/>
            <a:p>
              <a:r>
                <a:rPr lang="da-DK" sz="2400" dirty="0"/>
                <a:t>Po</a:t>
              </a:r>
            </a:p>
          </p:txBody>
        </p:sp>
        <p:sp>
          <p:nvSpPr>
            <p:cNvPr id="1554" name="Tekstfelt 1553">
              <a:extLst>
                <a:ext uri="{FF2B5EF4-FFF2-40B4-BE49-F238E27FC236}">
                  <a16:creationId xmlns:a16="http://schemas.microsoft.com/office/drawing/2014/main" id="{94BF0353-1337-78F0-BFB7-BBF1AAD18D0C}"/>
                </a:ext>
              </a:extLst>
            </p:cNvPr>
            <p:cNvSpPr txBox="1"/>
            <p:nvPr/>
          </p:nvSpPr>
          <p:spPr>
            <a:xfrm>
              <a:off x="5892013" y="2076403"/>
              <a:ext cx="353220" cy="223776"/>
            </a:xfrm>
            <a:prstGeom prst="rect">
              <a:avLst/>
            </a:prstGeom>
            <a:noFill/>
          </p:spPr>
          <p:txBody>
            <a:bodyPr wrap="square" rtlCol="0">
              <a:spAutoFit/>
            </a:bodyPr>
            <a:lstStyle/>
            <a:p>
              <a:r>
                <a:rPr lang="da-DK" sz="1400" dirty="0"/>
                <a:t>214</a:t>
              </a:r>
            </a:p>
          </p:txBody>
        </p:sp>
      </p:grpSp>
      <p:sp>
        <p:nvSpPr>
          <p:cNvPr id="3" name="Tekstfelt 2">
            <a:extLst>
              <a:ext uri="{FF2B5EF4-FFF2-40B4-BE49-F238E27FC236}">
                <a16:creationId xmlns:a16="http://schemas.microsoft.com/office/drawing/2014/main" id="{30972C6D-6C8E-0DFC-93E8-4E529691D71D}"/>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grpSp>
        <p:nvGrpSpPr>
          <p:cNvPr id="7" name="Gruppe 6">
            <a:extLst>
              <a:ext uri="{FF2B5EF4-FFF2-40B4-BE49-F238E27FC236}">
                <a16:creationId xmlns:a16="http://schemas.microsoft.com/office/drawing/2014/main" id="{FFB3115C-4CFE-C871-A53C-47A018A2C94F}"/>
              </a:ext>
            </a:extLst>
          </p:cNvPr>
          <p:cNvGrpSpPr/>
          <p:nvPr/>
        </p:nvGrpSpPr>
        <p:grpSpPr>
          <a:xfrm>
            <a:off x="6232445" y="4655846"/>
            <a:ext cx="667465" cy="566405"/>
            <a:chOff x="5685555" y="3711707"/>
            <a:chExt cx="667465" cy="566405"/>
          </a:xfrm>
        </p:grpSpPr>
        <p:sp>
          <p:nvSpPr>
            <p:cNvPr id="9" name="Rektangel 8">
              <a:hlinkClick r:id="rId8" action="ppaction://hlinksldjump"/>
              <a:extLst>
                <a:ext uri="{FF2B5EF4-FFF2-40B4-BE49-F238E27FC236}">
                  <a16:creationId xmlns:a16="http://schemas.microsoft.com/office/drawing/2014/main" id="{EE2CFADF-81F0-C961-9231-0524CB37D32F}"/>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10" name="Tekstfelt 9">
              <a:hlinkClick r:id="rId8" action="ppaction://hlinksldjump"/>
              <a:extLst>
                <a:ext uri="{FF2B5EF4-FFF2-40B4-BE49-F238E27FC236}">
                  <a16:creationId xmlns:a16="http://schemas.microsoft.com/office/drawing/2014/main" id="{CFB5EDAE-DCBD-F08B-A4BB-F64CE2E3174E}"/>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11" name="Tekstfelt 10">
              <a:hlinkClick r:id="rId8" action="ppaction://hlinksldjump"/>
              <a:extLst>
                <a:ext uri="{FF2B5EF4-FFF2-40B4-BE49-F238E27FC236}">
                  <a16:creationId xmlns:a16="http://schemas.microsoft.com/office/drawing/2014/main" id="{96E5E0DC-5D5A-CD42-C7CA-E1040175178A}"/>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12" name="Tekstfelt 11">
              <a:hlinkClick r:id="rId8" action="ppaction://hlinksldjump"/>
              <a:extLst>
                <a:ext uri="{FF2B5EF4-FFF2-40B4-BE49-F238E27FC236}">
                  <a16:creationId xmlns:a16="http://schemas.microsoft.com/office/drawing/2014/main" id="{427CCD38-B7F6-517D-43C6-821E3396505A}"/>
                </a:ext>
              </a:extLst>
            </p:cNvPr>
            <p:cNvSpPr txBox="1"/>
            <p:nvPr/>
          </p:nvSpPr>
          <p:spPr>
            <a:xfrm>
              <a:off x="576020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13" name="Tekstfelt 12">
              <a:hlinkClick r:id="rId8" action="ppaction://hlinksldjump"/>
              <a:extLst>
                <a:ext uri="{FF2B5EF4-FFF2-40B4-BE49-F238E27FC236}">
                  <a16:creationId xmlns:a16="http://schemas.microsoft.com/office/drawing/2014/main" id="{CA22FCFE-7BE8-048E-F836-0B91414165FE}"/>
                </a:ext>
              </a:extLst>
            </p:cNvPr>
            <p:cNvSpPr txBox="1"/>
            <p:nvPr/>
          </p:nvSpPr>
          <p:spPr>
            <a:xfrm>
              <a:off x="5685555" y="3844047"/>
              <a:ext cx="391454" cy="246221"/>
            </a:xfrm>
            <a:prstGeom prst="rect">
              <a:avLst/>
            </a:prstGeom>
            <a:noFill/>
          </p:spPr>
          <p:txBody>
            <a:bodyPr wrap="none" rtlCol="0">
              <a:spAutoFit/>
            </a:bodyPr>
            <a:lstStyle/>
            <a:p>
              <a:r>
                <a:rPr lang="da-DK" sz="1000" dirty="0"/>
                <a:t>211</a:t>
              </a:r>
            </a:p>
          </p:txBody>
        </p:sp>
      </p:grpSp>
      <p:grpSp>
        <p:nvGrpSpPr>
          <p:cNvPr id="14" name="Gruppe 13">
            <a:extLst>
              <a:ext uri="{FF2B5EF4-FFF2-40B4-BE49-F238E27FC236}">
                <a16:creationId xmlns:a16="http://schemas.microsoft.com/office/drawing/2014/main" id="{A62D6EA7-16D0-C598-A323-7A53729CD365}"/>
              </a:ext>
            </a:extLst>
          </p:cNvPr>
          <p:cNvGrpSpPr/>
          <p:nvPr/>
        </p:nvGrpSpPr>
        <p:grpSpPr>
          <a:xfrm>
            <a:off x="6899653" y="5359837"/>
            <a:ext cx="667465" cy="566405"/>
            <a:chOff x="5685555" y="3711707"/>
            <a:chExt cx="667465" cy="566405"/>
          </a:xfrm>
        </p:grpSpPr>
        <p:sp>
          <p:nvSpPr>
            <p:cNvPr id="15" name="Rektangel 14">
              <a:hlinkClick r:id="rId8" action="ppaction://hlinksldjump"/>
              <a:extLst>
                <a:ext uri="{FF2B5EF4-FFF2-40B4-BE49-F238E27FC236}">
                  <a16:creationId xmlns:a16="http://schemas.microsoft.com/office/drawing/2014/main" id="{217E8607-A1A8-9143-6720-690FC89DCD40}"/>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16" name="Tekstfelt 15">
              <a:hlinkClick r:id="rId8" action="ppaction://hlinksldjump"/>
              <a:extLst>
                <a:ext uri="{FF2B5EF4-FFF2-40B4-BE49-F238E27FC236}">
                  <a16:creationId xmlns:a16="http://schemas.microsoft.com/office/drawing/2014/main" id="{BDA230B8-CAFF-8AA8-D545-16A7C6FE1556}"/>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17" name="Tekstfelt 16">
              <a:hlinkClick r:id="rId8" action="ppaction://hlinksldjump"/>
              <a:extLst>
                <a:ext uri="{FF2B5EF4-FFF2-40B4-BE49-F238E27FC236}">
                  <a16:creationId xmlns:a16="http://schemas.microsoft.com/office/drawing/2014/main" id="{854920F4-1135-C901-128B-3A7E83310690}"/>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18" name="Tekstfelt 17">
              <a:hlinkClick r:id="rId8" action="ppaction://hlinksldjump"/>
              <a:extLst>
                <a:ext uri="{FF2B5EF4-FFF2-40B4-BE49-F238E27FC236}">
                  <a16:creationId xmlns:a16="http://schemas.microsoft.com/office/drawing/2014/main" id="{1DA263D4-0D44-DB47-3E17-855860CF65D2}"/>
                </a:ext>
              </a:extLst>
            </p:cNvPr>
            <p:cNvSpPr txBox="1"/>
            <p:nvPr/>
          </p:nvSpPr>
          <p:spPr>
            <a:xfrm>
              <a:off x="576020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19" name="Tekstfelt 18">
              <a:hlinkClick r:id="rId8" action="ppaction://hlinksldjump"/>
              <a:extLst>
                <a:ext uri="{FF2B5EF4-FFF2-40B4-BE49-F238E27FC236}">
                  <a16:creationId xmlns:a16="http://schemas.microsoft.com/office/drawing/2014/main" id="{815BF6ED-17E4-407F-5982-40685C727EDF}"/>
                </a:ext>
              </a:extLst>
            </p:cNvPr>
            <p:cNvSpPr txBox="1"/>
            <p:nvPr/>
          </p:nvSpPr>
          <p:spPr>
            <a:xfrm>
              <a:off x="5685555" y="3844047"/>
              <a:ext cx="391454" cy="246221"/>
            </a:xfrm>
            <a:prstGeom prst="rect">
              <a:avLst/>
            </a:prstGeom>
            <a:noFill/>
          </p:spPr>
          <p:txBody>
            <a:bodyPr wrap="none" rtlCol="0">
              <a:spAutoFit/>
            </a:bodyPr>
            <a:lstStyle/>
            <a:p>
              <a:r>
                <a:rPr lang="da-DK" sz="1000" dirty="0"/>
                <a:t>213</a:t>
              </a:r>
            </a:p>
          </p:txBody>
        </p:sp>
      </p:grpSp>
      <p:grpSp>
        <p:nvGrpSpPr>
          <p:cNvPr id="20" name="Gruppe 19">
            <a:extLst>
              <a:ext uri="{FF2B5EF4-FFF2-40B4-BE49-F238E27FC236}">
                <a16:creationId xmlns:a16="http://schemas.microsoft.com/office/drawing/2014/main" id="{43210925-3FDB-9741-900B-F27C12C0857F}"/>
              </a:ext>
            </a:extLst>
          </p:cNvPr>
          <p:cNvGrpSpPr/>
          <p:nvPr/>
        </p:nvGrpSpPr>
        <p:grpSpPr>
          <a:xfrm>
            <a:off x="8379427" y="4648687"/>
            <a:ext cx="667465" cy="566405"/>
            <a:chOff x="5685555" y="3711707"/>
            <a:chExt cx="667465" cy="566405"/>
          </a:xfrm>
        </p:grpSpPr>
        <p:sp>
          <p:nvSpPr>
            <p:cNvPr id="21" name="Rektangel 20">
              <a:hlinkClick r:id="rId8" action="ppaction://hlinksldjump"/>
              <a:extLst>
                <a:ext uri="{FF2B5EF4-FFF2-40B4-BE49-F238E27FC236}">
                  <a16:creationId xmlns:a16="http://schemas.microsoft.com/office/drawing/2014/main" id="{A74CBF4F-F99D-6019-BF90-38E39373CDC8}"/>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2" name="Tekstfelt 21">
              <a:hlinkClick r:id="rId8" action="ppaction://hlinksldjump"/>
              <a:extLst>
                <a:ext uri="{FF2B5EF4-FFF2-40B4-BE49-F238E27FC236}">
                  <a16:creationId xmlns:a16="http://schemas.microsoft.com/office/drawing/2014/main" id="{C5C1A3D0-DF0F-2CEA-1894-671E06F600DF}"/>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23" name="Tekstfelt 22">
              <a:hlinkClick r:id="rId8" action="ppaction://hlinksldjump"/>
              <a:extLst>
                <a:ext uri="{FF2B5EF4-FFF2-40B4-BE49-F238E27FC236}">
                  <a16:creationId xmlns:a16="http://schemas.microsoft.com/office/drawing/2014/main" id="{8E08FE4A-2DF5-515A-6F24-E305D9DAAA09}"/>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24" name="Tekstfelt 23">
              <a:hlinkClick r:id="rId8" action="ppaction://hlinksldjump"/>
              <a:extLst>
                <a:ext uri="{FF2B5EF4-FFF2-40B4-BE49-F238E27FC236}">
                  <a16:creationId xmlns:a16="http://schemas.microsoft.com/office/drawing/2014/main" id="{E914BD7C-211C-AB4E-DCF9-80639C655130}"/>
                </a:ext>
              </a:extLst>
            </p:cNvPr>
            <p:cNvSpPr txBox="1"/>
            <p:nvPr/>
          </p:nvSpPr>
          <p:spPr>
            <a:xfrm>
              <a:off x="576020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25" name="Tekstfelt 24">
              <a:hlinkClick r:id="rId8" action="ppaction://hlinksldjump"/>
              <a:extLst>
                <a:ext uri="{FF2B5EF4-FFF2-40B4-BE49-F238E27FC236}">
                  <a16:creationId xmlns:a16="http://schemas.microsoft.com/office/drawing/2014/main" id="{4889D703-07D6-0BEC-FF08-2468047A0E10}"/>
                </a:ext>
              </a:extLst>
            </p:cNvPr>
            <p:cNvSpPr txBox="1"/>
            <p:nvPr/>
          </p:nvSpPr>
          <p:spPr>
            <a:xfrm>
              <a:off x="5685555" y="3844047"/>
              <a:ext cx="391454" cy="246221"/>
            </a:xfrm>
            <a:prstGeom prst="rect">
              <a:avLst/>
            </a:prstGeom>
            <a:noFill/>
          </p:spPr>
          <p:txBody>
            <a:bodyPr wrap="none" rtlCol="0">
              <a:spAutoFit/>
            </a:bodyPr>
            <a:lstStyle/>
            <a:p>
              <a:r>
                <a:rPr lang="da-DK" sz="1000" dirty="0"/>
                <a:t>212</a:t>
              </a:r>
            </a:p>
          </p:txBody>
        </p:sp>
      </p:grpSp>
      <p:grpSp>
        <p:nvGrpSpPr>
          <p:cNvPr id="26" name="Gruppe 25">
            <a:extLst>
              <a:ext uri="{FF2B5EF4-FFF2-40B4-BE49-F238E27FC236}">
                <a16:creationId xmlns:a16="http://schemas.microsoft.com/office/drawing/2014/main" id="{714AD648-CC6B-F6F5-8ECA-235BFA91A948}"/>
              </a:ext>
            </a:extLst>
          </p:cNvPr>
          <p:cNvGrpSpPr/>
          <p:nvPr/>
        </p:nvGrpSpPr>
        <p:grpSpPr>
          <a:xfrm>
            <a:off x="9047341" y="5359231"/>
            <a:ext cx="667465" cy="566405"/>
            <a:chOff x="5685555" y="3711707"/>
            <a:chExt cx="667465" cy="566405"/>
          </a:xfrm>
        </p:grpSpPr>
        <p:sp>
          <p:nvSpPr>
            <p:cNvPr id="27" name="Rektangel 26">
              <a:hlinkClick r:id="rId9" action="ppaction://hlinksldjump"/>
              <a:extLst>
                <a:ext uri="{FF2B5EF4-FFF2-40B4-BE49-F238E27FC236}">
                  <a16:creationId xmlns:a16="http://schemas.microsoft.com/office/drawing/2014/main" id="{11B71CEC-CD7F-0FDA-71E0-8701F6F62662}"/>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8" name="Tekstfelt 27">
              <a:hlinkClick r:id="rId9" action="ppaction://hlinksldjump"/>
              <a:extLst>
                <a:ext uri="{FF2B5EF4-FFF2-40B4-BE49-F238E27FC236}">
                  <a16:creationId xmlns:a16="http://schemas.microsoft.com/office/drawing/2014/main" id="{EDF0512F-A03B-3A11-E699-233863BB5C38}"/>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82</a:t>
              </a:r>
            </a:p>
          </p:txBody>
        </p:sp>
        <p:sp>
          <p:nvSpPr>
            <p:cNvPr id="29" name="Tekstfelt 28">
              <a:hlinkClick r:id="rId9" action="ppaction://hlinksldjump"/>
              <a:extLst>
                <a:ext uri="{FF2B5EF4-FFF2-40B4-BE49-F238E27FC236}">
                  <a16:creationId xmlns:a16="http://schemas.microsoft.com/office/drawing/2014/main" id="{87DD9308-9CA4-CC14-33EC-64A4CFB405CC}"/>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Pb</a:t>
              </a:r>
              <a:endParaRPr lang="da-DK" sz="1600" dirty="0"/>
            </a:p>
          </p:txBody>
        </p:sp>
        <p:sp>
          <p:nvSpPr>
            <p:cNvPr id="30" name="Tekstfelt 29">
              <a:hlinkClick r:id="rId9" action="ppaction://hlinksldjump"/>
              <a:extLst>
                <a:ext uri="{FF2B5EF4-FFF2-40B4-BE49-F238E27FC236}">
                  <a16:creationId xmlns:a16="http://schemas.microsoft.com/office/drawing/2014/main" id="{510A7BF3-245E-5D47-018A-1207D8839B14}"/>
                </a:ext>
              </a:extLst>
            </p:cNvPr>
            <p:cNvSpPr txBox="1"/>
            <p:nvPr/>
          </p:nvSpPr>
          <p:spPr>
            <a:xfrm>
              <a:off x="5875468" y="3711707"/>
              <a:ext cx="320922" cy="215444"/>
            </a:xfrm>
            <a:prstGeom prst="rect">
              <a:avLst/>
            </a:prstGeom>
            <a:noFill/>
            <a:scene3d>
              <a:camera prst="orthographicFront"/>
              <a:lightRig rig="threePt" dir="t"/>
            </a:scene3d>
            <a:sp3d>
              <a:bevelT h="38100"/>
            </a:sp3d>
          </p:spPr>
          <p:txBody>
            <a:bodyPr wrap="none" rtlCol="0">
              <a:spAutoFit/>
            </a:bodyPr>
            <a:lstStyle/>
            <a:p>
              <a:r>
                <a:rPr lang="da-DK" sz="800" dirty="0"/>
                <a:t>Bly</a:t>
              </a:r>
            </a:p>
          </p:txBody>
        </p:sp>
        <p:sp>
          <p:nvSpPr>
            <p:cNvPr id="31" name="Tekstfelt 30">
              <a:hlinkClick r:id="rId9" action="ppaction://hlinksldjump"/>
              <a:extLst>
                <a:ext uri="{FF2B5EF4-FFF2-40B4-BE49-F238E27FC236}">
                  <a16:creationId xmlns:a16="http://schemas.microsoft.com/office/drawing/2014/main" id="{1E7A35A1-B4F9-7018-C466-764C99CF46E4}"/>
                </a:ext>
              </a:extLst>
            </p:cNvPr>
            <p:cNvSpPr txBox="1"/>
            <p:nvPr/>
          </p:nvSpPr>
          <p:spPr>
            <a:xfrm>
              <a:off x="5685555" y="3844047"/>
              <a:ext cx="391454" cy="246221"/>
            </a:xfrm>
            <a:prstGeom prst="rect">
              <a:avLst/>
            </a:prstGeom>
            <a:noFill/>
          </p:spPr>
          <p:txBody>
            <a:bodyPr wrap="none" rtlCol="0">
              <a:spAutoFit/>
            </a:bodyPr>
            <a:lstStyle/>
            <a:p>
              <a:r>
                <a:rPr lang="da-DK" sz="1000" dirty="0"/>
                <a:t>210</a:t>
              </a:r>
            </a:p>
          </p:txBody>
        </p:sp>
      </p:grpSp>
      <p:grpSp>
        <p:nvGrpSpPr>
          <p:cNvPr id="32" name="Gruppe 31">
            <a:extLst>
              <a:ext uri="{FF2B5EF4-FFF2-40B4-BE49-F238E27FC236}">
                <a16:creationId xmlns:a16="http://schemas.microsoft.com/office/drawing/2014/main" id="{062CF97C-4259-55BC-D0E7-4B2A7004188A}"/>
              </a:ext>
            </a:extLst>
          </p:cNvPr>
          <p:cNvGrpSpPr/>
          <p:nvPr/>
        </p:nvGrpSpPr>
        <p:grpSpPr>
          <a:xfrm>
            <a:off x="6903812" y="4654334"/>
            <a:ext cx="667465" cy="566405"/>
            <a:chOff x="5685555" y="3711707"/>
            <a:chExt cx="667465" cy="566405"/>
          </a:xfrm>
        </p:grpSpPr>
        <p:sp>
          <p:nvSpPr>
            <p:cNvPr id="33" name="Rektangel 32">
              <a:hlinkClick r:id="rId8" action="ppaction://hlinksldjump"/>
              <a:extLst>
                <a:ext uri="{FF2B5EF4-FFF2-40B4-BE49-F238E27FC236}">
                  <a16:creationId xmlns:a16="http://schemas.microsoft.com/office/drawing/2014/main" id="{42DF2ACF-4C0B-7F26-9AB3-5654178B225D}"/>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34" name="Tekstfelt 33">
              <a:hlinkClick r:id="rId8" action="ppaction://hlinksldjump"/>
              <a:extLst>
                <a:ext uri="{FF2B5EF4-FFF2-40B4-BE49-F238E27FC236}">
                  <a16:creationId xmlns:a16="http://schemas.microsoft.com/office/drawing/2014/main" id="{9FAD0DE6-D024-FE67-D558-7CA37393CCC8}"/>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82</a:t>
              </a:r>
            </a:p>
          </p:txBody>
        </p:sp>
        <p:sp>
          <p:nvSpPr>
            <p:cNvPr id="35" name="Tekstfelt 34">
              <a:hlinkClick r:id="rId8" action="ppaction://hlinksldjump"/>
              <a:extLst>
                <a:ext uri="{FF2B5EF4-FFF2-40B4-BE49-F238E27FC236}">
                  <a16:creationId xmlns:a16="http://schemas.microsoft.com/office/drawing/2014/main" id="{F1BB2621-48F5-5186-E661-83E18A5BB574}"/>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Pb</a:t>
              </a:r>
              <a:endParaRPr lang="da-DK" sz="1600" dirty="0"/>
            </a:p>
          </p:txBody>
        </p:sp>
        <p:sp>
          <p:nvSpPr>
            <p:cNvPr id="36" name="Tekstfelt 35">
              <a:hlinkClick r:id="rId8" action="ppaction://hlinksldjump"/>
              <a:extLst>
                <a:ext uri="{FF2B5EF4-FFF2-40B4-BE49-F238E27FC236}">
                  <a16:creationId xmlns:a16="http://schemas.microsoft.com/office/drawing/2014/main" id="{CA064108-40A6-797C-87DC-ED3BD7CB05BF}"/>
                </a:ext>
              </a:extLst>
            </p:cNvPr>
            <p:cNvSpPr txBox="1"/>
            <p:nvPr/>
          </p:nvSpPr>
          <p:spPr>
            <a:xfrm>
              <a:off x="5875468" y="3711707"/>
              <a:ext cx="320922" cy="215444"/>
            </a:xfrm>
            <a:prstGeom prst="rect">
              <a:avLst/>
            </a:prstGeom>
            <a:noFill/>
            <a:scene3d>
              <a:camera prst="orthographicFront"/>
              <a:lightRig rig="threePt" dir="t"/>
            </a:scene3d>
            <a:sp3d>
              <a:bevelT h="38100"/>
            </a:sp3d>
          </p:spPr>
          <p:txBody>
            <a:bodyPr wrap="none" rtlCol="0">
              <a:spAutoFit/>
            </a:bodyPr>
            <a:lstStyle/>
            <a:p>
              <a:r>
                <a:rPr lang="da-DK" sz="800" dirty="0"/>
                <a:t>Bly</a:t>
              </a:r>
            </a:p>
          </p:txBody>
        </p:sp>
        <p:sp>
          <p:nvSpPr>
            <p:cNvPr id="37" name="Tekstfelt 36">
              <a:hlinkClick r:id="rId8" action="ppaction://hlinksldjump"/>
              <a:extLst>
                <a:ext uri="{FF2B5EF4-FFF2-40B4-BE49-F238E27FC236}">
                  <a16:creationId xmlns:a16="http://schemas.microsoft.com/office/drawing/2014/main" id="{02792F7E-980D-58C2-18BF-72B0EE3BF629}"/>
                </a:ext>
              </a:extLst>
            </p:cNvPr>
            <p:cNvSpPr txBox="1"/>
            <p:nvPr/>
          </p:nvSpPr>
          <p:spPr>
            <a:xfrm>
              <a:off x="5685555" y="3844047"/>
              <a:ext cx="391454" cy="246221"/>
            </a:xfrm>
            <a:prstGeom prst="rect">
              <a:avLst/>
            </a:prstGeom>
            <a:noFill/>
          </p:spPr>
          <p:txBody>
            <a:bodyPr wrap="none" rtlCol="0">
              <a:spAutoFit/>
            </a:bodyPr>
            <a:lstStyle/>
            <a:p>
              <a:r>
                <a:rPr lang="da-DK" sz="1000" dirty="0"/>
                <a:t>212</a:t>
              </a:r>
            </a:p>
          </p:txBody>
        </p:sp>
      </p:grpSp>
      <p:grpSp>
        <p:nvGrpSpPr>
          <p:cNvPr id="38" name="Gruppe 37">
            <a:extLst>
              <a:ext uri="{FF2B5EF4-FFF2-40B4-BE49-F238E27FC236}">
                <a16:creationId xmlns:a16="http://schemas.microsoft.com/office/drawing/2014/main" id="{B7E8FF7E-1952-8192-A980-193CF07BDF9A}"/>
              </a:ext>
            </a:extLst>
          </p:cNvPr>
          <p:cNvGrpSpPr/>
          <p:nvPr/>
        </p:nvGrpSpPr>
        <p:grpSpPr>
          <a:xfrm>
            <a:off x="8370661" y="5359917"/>
            <a:ext cx="667465" cy="566405"/>
            <a:chOff x="5685555" y="3711707"/>
            <a:chExt cx="667465" cy="566405"/>
          </a:xfrm>
        </p:grpSpPr>
        <p:sp>
          <p:nvSpPr>
            <p:cNvPr id="39" name="Rektangel 38">
              <a:hlinkClick r:id="rId8" action="ppaction://hlinksldjump"/>
              <a:extLst>
                <a:ext uri="{FF2B5EF4-FFF2-40B4-BE49-F238E27FC236}">
                  <a16:creationId xmlns:a16="http://schemas.microsoft.com/office/drawing/2014/main" id="{6531E1E5-4A4B-17C3-5805-49071D21F531}"/>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40" name="Tekstfelt 39">
              <a:hlinkClick r:id="rId8" action="ppaction://hlinksldjump"/>
              <a:extLst>
                <a:ext uri="{FF2B5EF4-FFF2-40B4-BE49-F238E27FC236}">
                  <a16:creationId xmlns:a16="http://schemas.microsoft.com/office/drawing/2014/main" id="{3372FEEA-C9B3-4EE7-ED55-1A876B01CE75}"/>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84</a:t>
              </a:r>
            </a:p>
          </p:txBody>
        </p:sp>
        <p:sp>
          <p:nvSpPr>
            <p:cNvPr id="41" name="Tekstfelt 40">
              <a:hlinkClick r:id="rId8" action="ppaction://hlinksldjump"/>
              <a:extLst>
                <a:ext uri="{FF2B5EF4-FFF2-40B4-BE49-F238E27FC236}">
                  <a16:creationId xmlns:a16="http://schemas.microsoft.com/office/drawing/2014/main" id="{D9EF8F6D-AC41-27BE-C8AC-CEEFF7AADA0E}"/>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Po</a:t>
              </a:r>
            </a:p>
          </p:txBody>
        </p:sp>
        <p:sp>
          <p:nvSpPr>
            <p:cNvPr id="42" name="Tekstfelt 41">
              <a:hlinkClick r:id="rId8" action="ppaction://hlinksldjump"/>
              <a:extLst>
                <a:ext uri="{FF2B5EF4-FFF2-40B4-BE49-F238E27FC236}">
                  <a16:creationId xmlns:a16="http://schemas.microsoft.com/office/drawing/2014/main" id="{0F821C6C-8EBB-87F3-F45D-1B4CF32096CA}"/>
                </a:ext>
              </a:extLst>
            </p:cNvPr>
            <p:cNvSpPr txBox="1"/>
            <p:nvPr/>
          </p:nvSpPr>
          <p:spPr>
            <a:xfrm>
              <a:off x="5729472" y="3711707"/>
              <a:ext cx="609462" cy="215444"/>
            </a:xfrm>
            <a:prstGeom prst="rect">
              <a:avLst/>
            </a:prstGeom>
            <a:noFill/>
            <a:scene3d>
              <a:camera prst="orthographicFront"/>
              <a:lightRig rig="threePt" dir="t"/>
            </a:scene3d>
            <a:sp3d>
              <a:bevelT h="38100"/>
            </a:sp3d>
          </p:spPr>
          <p:txBody>
            <a:bodyPr wrap="none" rtlCol="0">
              <a:spAutoFit/>
            </a:bodyPr>
            <a:lstStyle/>
            <a:p>
              <a:r>
                <a:rPr lang="da-DK" sz="800" dirty="0"/>
                <a:t>Polonium</a:t>
              </a:r>
            </a:p>
          </p:txBody>
        </p:sp>
        <p:sp>
          <p:nvSpPr>
            <p:cNvPr id="43" name="Tekstfelt 42">
              <a:hlinkClick r:id="rId8" action="ppaction://hlinksldjump"/>
              <a:extLst>
                <a:ext uri="{FF2B5EF4-FFF2-40B4-BE49-F238E27FC236}">
                  <a16:creationId xmlns:a16="http://schemas.microsoft.com/office/drawing/2014/main" id="{63E70A7A-1617-C9BD-0ADD-696771F066DA}"/>
                </a:ext>
              </a:extLst>
            </p:cNvPr>
            <p:cNvSpPr txBox="1"/>
            <p:nvPr/>
          </p:nvSpPr>
          <p:spPr>
            <a:xfrm>
              <a:off x="5685555" y="3844047"/>
              <a:ext cx="391454" cy="246221"/>
            </a:xfrm>
            <a:prstGeom prst="rect">
              <a:avLst/>
            </a:prstGeom>
            <a:noFill/>
          </p:spPr>
          <p:txBody>
            <a:bodyPr wrap="none" rtlCol="0">
              <a:spAutoFit/>
            </a:bodyPr>
            <a:lstStyle/>
            <a:p>
              <a:r>
                <a:rPr lang="da-DK" sz="1000" dirty="0"/>
                <a:t>213</a:t>
              </a:r>
            </a:p>
          </p:txBody>
        </p:sp>
      </p:grpSp>
      <p:grpSp>
        <p:nvGrpSpPr>
          <p:cNvPr id="44" name="Gruppe 43">
            <a:extLst>
              <a:ext uri="{FF2B5EF4-FFF2-40B4-BE49-F238E27FC236}">
                <a16:creationId xmlns:a16="http://schemas.microsoft.com/office/drawing/2014/main" id="{D1942432-AF3C-1A20-5B73-FC07EB87E009}"/>
              </a:ext>
            </a:extLst>
          </p:cNvPr>
          <p:cNvGrpSpPr/>
          <p:nvPr/>
        </p:nvGrpSpPr>
        <p:grpSpPr>
          <a:xfrm>
            <a:off x="7652724" y="4645843"/>
            <a:ext cx="667465" cy="566405"/>
            <a:chOff x="5685555" y="3711707"/>
            <a:chExt cx="667465" cy="566405"/>
          </a:xfrm>
        </p:grpSpPr>
        <p:sp>
          <p:nvSpPr>
            <p:cNvPr id="45" name="Rektangel 44">
              <a:hlinkClick r:id="rId8" action="ppaction://hlinksldjump"/>
              <a:extLst>
                <a:ext uri="{FF2B5EF4-FFF2-40B4-BE49-F238E27FC236}">
                  <a16:creationId xmlns:a16="http://schemas.microsoft.com/office/drawing/2014/main" id="{15EBEC3B-91B7-87D3-382C-1DD07D1BAE68}"/>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46" name="Tekstfelt 45">
              <a:hlinkClick r:id="rId8" action="ppaction://hlinksldjump"/>
              <a:extLst>
                <a:ext uri="{FF2B5EF4-FFF2-40B4-BE49-F238E27FC236}">
                  <a16:creationId xmlns:a16="http://schemas.microsoft.com/office/drawing/2014/main" id="{DA0DCA1D-2FFB-3E68-227E-96395D95A5DA}"/>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84</a:t>
              </a:r>
            </a:p>
          </p:txBody>
        </p:sp>
        <p:sp>
          <p:nvSpPr>
            <p:cNvPr id="47" name="Tekstfelt 46">
              <a:hlinkClick r:id="rId8" action="ppaction://hlinksldjump"/>
              <a:extLst>
                <a:ext uri="{FF2B5EF4-FFF2-40B4-BE49-F238E27FC236}">
                  <a16:creationId xmlns:a16="http://schemas.microsoft.com/office/drawing/2014/main" id="{C684E7AF-D0EB-42AF-A8AE-B7AB0BB3A1EA}"/>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Po</a:t>
              </a:r>
            </a:p>
          </p:txBody>
        </p:sp>
        <p:sp>
          <p:nvSpPr>
            <p:cNvPr id="48" name="Tekstfelt 47">
              <a:hlinkClick r:id="rId8" action="ppaction://hlinksldjump"/>
              <a:extLst>
                <a:ext uri="{FF2B5EF4-FFF2-40B4-BE49-F238E27FC236}">
                  <a16:creationId xmlns:a16="http://schemas.microsoft.com/office/drawing/2014/main" id="{794B972C-303D-A5BE-BB72-F7BA67876D2D}"/>
                </a:ext>
              </a:extLst>
            </p:cNvPr>
            <p:cNvSpPr txBox="1"/>
            <p:nvPr/>
          </p:nvSpPr>
          <p:spPr>
            <a:xfrm>
              <a:off x="5737156" y="3711707"/>
              <a:ext cx="609462" cy="215444"/>
            </a:xfrm>
            <a:prstGeom prst="rect">
              <a:avLst/>
            </a:prstGeom>
            <a:noFill/>
            <a:scene3d>
              <a:camera prst="orthographicFront"/>
              <a:lightRig rig="threePt" dir="t"/>
            </a:scene3d>
            <a:sp3d>
              <a:bevelT h="38100"/>
            </a:sp3d>
          </p:spPr>
          <p:txBody>
            <a:bodyPr wrap="none" rtlCol="0">
              <a:spAutoFit/>
            </a:bodyPr>
            <a:lstStyle/>
            <a:p>
              <a:r>
                <a:rPr lang="da-DK" sz="800" dirty="0"/>
                <a:t>Polonium</a:t>
              </a:r>
            </a:p>
          </p:txBody>
        </p:sp>
        <p:sp>
          <p:nvSpPr>
            <p:cNvPr id="49" name="Tekstfelt 48">
              <a:hlinkClick r:id="rId8" action="ppaction://hlinksldjump"/>
              <a:extLst>
                <a:ext uri="{FF2B5EF4-FFF2-40B4-BE49-F238E27FC236}">
                  <a16:creationId xmlns:a16="http://schemas.microsoft.com/office/drawing/2014/main" id="{ECA94098-32A1-6B71-C80C-139CC0D34305}"/>
                </a:ext>
              </a:extLst>
            </p:cNvPr>
            <p:cNvSpPr txBox="1"/>
            <p:nvPr/>
          </p:nvSpPr>
          <p:spPr>
            <a:xfrm>
              <a:off x="5685555" y="3844047"/>
              <a:ext cx="391454" cy="246221"/>
            </a:xfrm>
            <a:prstGeom prst="rect">
              <a:avLst/>
            </a:prstGeom>
            <a:noFill/>
          </p:spPr>
          <p:txBody>
            <a:bodyPr wrap="none" rtlCol="0">
              <a:spAutoFit/>
            </a:bodyPr>
            <a:lstStyle/>
            <a:p>
              <a:r>
                <a:rPr lang="da-DK" sz="1000" dirty="0"/>
                <a:t>215</a:t>
              </a:r>
            </a:p>
          </p:txBody>
        </p:sp>
      </p:grpSp>
      <p:grpSp>
        <p:nvGrpSpPr>
          <p:cNvPr id="50" name="Gruppe 49">
            <a:extLst>
              <a:ext uri="{FF2B5EF4-FFF2-40B4-BE49-F238E27FC236}">
                <a16:creationId xmlns:a16="http://schemas.microsoft.com/office/drawing/2014/main" id="{F217279B-4E5A-1E66-234D-EC82E813184D}"/>
              </a:ext>
            </a:extLst>
          </p:cNvPr>
          <p:cNvGrpSpPr/>
          <p:nvPr/>
        </p:nvGrpSpPr>
        <p:grpSpPr>
          <a:xfrm>
            <a:off x="6225615" y="5361450"/>
            <a:ext cx="668747" cy="566405"/>
            <a:chOff x="5685555" y="3711707"/>
            <a:chExt cx="668747" cy="566405"/>
          </a:xfrm>
        </p:grpSpPr>
        <p:sp>
          <p:nvSpPr>
            <p:cNvPr id="51" name="Rektangel 50">
              <a:hlinkClick r:id="rId8" action="ppaction://hlinksldjump"/>
              <a:extLst>
                <a:ext uri="{FF2B5EF4-FFF2-40B4-BE49-F238E27FC236}">
                  <a16:creationId xmlns:a16="http://schemas.microsoft.com/office/drawing/2014/main" id="{9B06EA73-C961-3BE5-6CA8-D080AB1865F1}"/>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52" name="Tekstfelt 51">
              <a:hlinkClick r:id="rId8" action="ppaction://hlinksldjump"/>
              <a:extLst>
                <a:ext uri="{FF2B5EF4-FFF2-40B4-BE49-F238E27FC236}">
                  <a16:creationId xmlns:a16="http://schemas.microsoft.com/office/drawing/2014/main" id="{3543EEA0-8EBE-FB21-5DE5-350DA586C2C7}"/>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84</a:t>
              </a:r>
            </a:p>
          </p:txBody>
        </p:sp>
        <p:sp>
          <p:nvSpPr>
            <p:cNvPr id="53" name="Tekstfelt 52">
              <a:hlinkClick r:id="rId8" action="ppaction://hlinksldjump"/>
              <a:extLst>
                <a:ext uri="{FF2B5EF4-FFF2-40B4-BE49-F238E27FC236}">
                  <a16:creationId xmlns:a16="http://schemas.microsoft.com/office/drawing/2014/main" id="{28472CDC-A0D3-FE71-CD78-9184E666CF68}"/>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Po</a:t>
              </a:r>
            </a:p>
          </p:txBody>
        </p:sp>
        <p:sp>
          <p:nvSpPr>
            <p:cNvPr id="54" name="Tekstfelt 53">
              <a:hlinkClick r:id="rId8" action="ppaction://hlinksldjump"/>
              <a:extLst>
                <a:ext uri="{FF2B5EF4-FFF2-40B4-BE49-F238E27FC236}">
                  <a16:creationId xmlns:a16="http://schemas.microsoft.com/office/drawing/2014/main" id="{6D18D588-8150-3FC4-F01E-B466E1E1C9EE}"/>
                </a:ext>
              </a:extLst>
            </p:cNvPr>
            <p:cNvSpPr txBox="1"/>
            <p:nvPr/>
          </p:nvSpPr>
          <p:spPr>
            <a:xfrm>
              <a:off x="5744840" y="3711707"/>
              <a:ext cx="609462" cy="215444"/>
            </a:xfrm>
            <a:prstGeom prst="rect">
              <a:avLst/>
            </a:prstGeom>
            <a:noFill/>
            <a:scene3d>
              <a:camera prst="orthographicFront"/>
              <a:lightRig rig="threePt" dir="t"/>
            </a:scene3d>
            <a:sp3d>
              <a:bevelT h="38100"/>
            </a:sp3d>
          </p:spPr>
          <p:txBody>
            <a:bodyPr wrap="none" rtlCol="0">
              <a:spAutoFit/>
            </a:bodyPr>
            <a:lstStyle/>
            <a:p>
              <a:r>
                <a:rPr lang="da-DK" sz="800" dirty="0"/>
                <a:t>Polonium</a:t>
              </a:r>
            </a:p>
          </p:txBody>
        </p:sp>
        <p:sp>
          <p:nvSpPr>
            <p:cNvPr id="55" name="Tekstfelt 54">
              <a:hlinkClick r:id="rId8" action="ppaction://hlinksldjump"/>
              <a:extLst>
                <a:ext uri="{FF2B5EF4-FFF2-40B4-BE49-F238E27FC236}">
                  <a16:creationId xmlns:a16="http://schemas.microsoft.com/office/drawing/2014/main" id="{FACF8E6F-E13A-6F7B-E584-DB629E844E55}"/>
                </a:ext>
              </a:extLst>
            </p:cNvPr>
            <p:cNvSpPr txBox="1"/>
            <p:nvPr/>
          </p:nvSpPr>
          <p:spPr>
            <a:xfrm>
              <a:off x="5685555" y="3844047"/>
              <a:ext cx="391454" cy="246221"/>
            </a:xfrm>
            <a:prstGeom prst="rect">
              <a:avLst/>
            </a:prstGeom>
            <a:noFill/>
          </p:spPr>
          <p:txBody>
            <a:bodyPr wrap="none" rtlCol="0">
              <a:spAutoFit/>
            </a:bodyPr>
            <a:lstStyle/>
            <a:p>
              <a:r>
                <a:rPr lang="da-DK" sz="1000" dirty="0"/>
                <a:t>216</a:t>
              </a:r>
            </a:p>
          </p:txBody>
        </p:sp>
      </p:grpSp>
      <p:grpSp>
        <p:nvGrpSpPr>
          <p:cNvPr id="56" name="Gruppe 55">
            <a:extLst>
              <a:ext uri="{FF2B5EF4-FFF2-40B4-BE49-F238E27FC236}">
                <a16:creationId xmlns:a16="http://schemas.microsoft.com/office/drawing/2014/main" id="{C9F3ED8D-22E8-B2DB-29A0-550D8BA2679E}"/>
              </a:ext>
            </a:extLst>
          </p:cNvPr>
          <p:cNvGrpSpPr/>
          <p:nvPr/>
        </p:nvGrpSpPr>
        <p:grpSpPr>
          <a:xfrm>
            <a:off x="9044149" y="4648165"/>
            <a:ext cx="667465" cy="566405"/>
            <a:chOff x="5685555" y="3711707"/>
            <a:chExt cx="667465" cy="566405"/>
          </a:xfrm>
        </p:grpSpPr>
        <p:sp>
          <p:nvSpPr>
            <p:cNvPr id="57" name="Rektangel 56">
              <a:hlinkClick r:id="rId8" action="ppaction://hlinksldjump"/>
              <a:extLst>
                <a:ext uri="{FF2B5EF4-FFF2-40B4-BE49-F238E27FC236}">
                  <a16:creationId xmlns:a16="http://schemas.microsoft.com/office/drawing/2014/main" id="{F26C6B32-B968-08DE-86E7-4EE0AFAA8905}"/>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58" name="Tekstfelt 57">
              <a:hlinkClick r:id="rId8" action="ppaction://hlinksldjump"/>
              <a:extLst>
                <a:ext uri="{FF2B5EF4-FFF2-40B4-BE49-F238E27FC236}">
                  <a16:creationId xmlns:a16="http://schemas.microsoft.com/office/drawing/2014/main" id="{A1DAED83-264E-6821-BE4A-21ED15154CCA}"/>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59" name="Tekstfelt 58">
              <a:hlinkClick r:id="rId8" action="ppaction://hlinksldjump"/>
              <a:extLst>
                <a:ext uri="{FF2B5EF4-FFF2-40B4-BE49-F238E27FC236}">
                  <a16:creationId xmlns:a16="http://schemas.microsoft.com/office/drawing/2014/main" id="{DF86F9FD-9303-003E-7A23-D584EC36B159}"/>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60" name="Tekstfelt 59">
              <a:hlinkClick r:id="rId8" action="ppaction://hlinksldjump"/>
              <a:extLst>
                <a:ext uri="{FF2B5EF4-FFF2-40B4-BE49-F238E27FC236}">
                  <a16:creationId xmlns:a16="http://schemas.microsoft.com/office/drawing/2014/main" id="{3901015A-1CE0-FEBB-6850-CA32E4AF4CA1}"/>
                </a:ext>
              </a:extLst>
            </p:cNvPr>
            <p:cNvSpPr txBox="1"/>
            <p:nvPr/>
          </p:nvSpPr>
          <p:spPr>
            <a:xfrm>
              <a:off x="5813996" y="3711707"/>
              <a:ext cx="417102" cy="215444"/>
            </a:xfrm>
            <a:prstGeom prst="rect">
              <a:avLst/>
            </a:prstGeom>
            <a:noFill/>
            <a:scene3d>
              <a:camera prst="orthographicFront"/>
              <a:lightRig rig="threePt" dir="t"/>
            </a:scene3d>
            <a:sp3d>
              <a:bevelT h="38100"/>
            </a:sp3d>
          </p:spPr>
          <p:txBody>
            <a:bodyPr wrap="none" rtlCol="0">
              <a:spAutoFit/>
            </a:bodyPr>
            <a:lstStyle/>
            <a:p>
              <a:r>
                <a:rPr lang="da-DK" sz="800" dirty="0" err="1"/>
                <a:t>Astat</a:t>
              </a:r>
              <a:endParaRPr lang="da-DK" sz="800" dirty="0"/>
            </a:p>
          </p:txBody>
        </p:sp>
        <p:sp>
          <p:nvSpPr>
            <p:cNvPr id="61" name="Tekstfelt 60">
              <a:hlinkClick r:id="rId8" action="ppaction://hlinksldjump"/>
              <a:extLst>
                <a:ext uri="{FF2B5EF4-FFF2-40B4-BE49-F238E27FC236}">
                  <a16:creationId xmlns:a16="http://schemas.microsoft.com/office/drawing/2014/main" id="{468E85B0-881A-D95B-E8A8-58C72C858999}"/>
                </a:ext>
              </a:extLst>
            </p:cNvPr>
            <p:cNvSpPr txBox="1"/>
            <p:nvPr/>
          </p:nvSpPr>
          <p:spPr>
            <a:xfrm>
              <a:off x="5685555" y="3844047"/>
              <a:ext cx="391454" cy="246221"/>
            </a:xfrm>
            <a:prstGeom prst="rect">
              <a:avLst/>
            </a:prstGeom>
            <a:noFill/>
          </p:spPr>
          <p:txBody>
            <a:bodyPr wrap="none" rtlCol="0">
              <a:spAutoFit/>
            </a:bodyPr>
            <a:lstStyle/>
            <a:p>
              <a:r>
                <a:rPr lang="da-DK" sz="1000" dirty="0"/>
                <a:t>216</a:t>
              </a:r>
            </a:p>
          </p:txBody>
        </p:sp>
      </p:grpSp>
      <p:grpSp>
        <p:nvGrpSpPr>
          <p:cNvPr id="62" name="Gruppe 61">
            <a:extLst>
              <a:ext uri="{FF2B5EF4-FFF2-40B4-BE49-F238E27FC236}">
                <a16:creationId xmlns:a16="http://schemas.microsoft.com/office/drawing/2014/main" id="{1ADE8038-72BE-63E0-E5D7-5B4247AC72D5}"/>
              </a:ext>
            </a:extLst>
          </p:cNvPr>
          <p:cNvGrpSpPr/>
          <p:nvPr/>
        </p:nvGrpSpPr>
        <p:grpSpPr>
          <a:xfrm>
            <a:off x="7658218" y="5359238"/>
            <a:ext cx="667465" cy="566405"/>
            <a:chOff x="5685555" y="3711707"/>
            <a:chExt cx="667465" cy="566405"/>
          </a:xfrm>
        </p:grpSpPr>
        <p:sp>
          <p:nvSpPr>
            <p:cNvPr id="63" name="Rektangel 62">
              <a:hlinkClick r:id="rId8" action="ppaction://hlinksldjump"/>
              <a:extLst>
                <a:ext uri="{FF2B5EF4-FFF2-40B4-BE49-F238E27FC236}">
                  <a16:creationId xmlns:a16="http://schemas.microsoft.com/office/drawing/2014/main" id="{3DF7DF47-B7C8-17A1-B298-92C31A6758DA}"/>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490" name="Tekstfelt 2489">
              <a:hlinkClick r:id="rId8" action="ppaction://hlinksldjump"/>
              <a:extLst>
                <a:ext uri="{FF2B5EF4-FFF2-40B4-BE49-F238E27FC236}">
                  <a16:creationId xmlns:a16="http://schemas.microsoft.com/office/drawing/2014/main" id="{7105CDCD-462B-A651-02E3-C9080D159A22}"/>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2491" name="Tekstfelt 2490">
              <a:hlinkClick r:id="rId8" action="ppaction://hlinksldjump"/>
              <a:extLst>
                <a:ext uri="{FF2B5EF4-FFF2-40B4-BE49-F238E27FC236}">
                  <a16:creationId xmlns:a16="http://schemas.microsoft.com/office/drawing/2014/main" id="{C88B8443-75EC-1AB9-2652-B82274ED176F}"/>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2492" name="Tekstfelt 2491">
              <a:hlinkClick r:id="rId8" action="ppaction://hlinksldjump"/>
              <a:extLst>
                <a:ext uri="{FF2B5EF4-FFF2-40B4-BE49-F238E27FC236}">
                  <a16:creationId xmlns:a16="http://schemas.microsoft.com/office/drawing/2014/main" id="{2DDA4859-1B02-6B17-B14A-FF197CA23AE5}"/>
                </a:ext>
              </a:extLst>
            </p:cNvPr>
            <p:cNvSpPr txBox="1"/>
            <p:nvPr/>
          </p:nvSpPr>
          <p:spPr>
            <a:xfrm>
              <a:off x="5821680" y="3711707"/>
              <a:ext cx="417102" cy="215444"/>
            </a:xfrm>
            <a:prstGeom prst="rect">
              <a:avLst/>
            </a:prstGeom>
            <a:noFill/>
            <a:scene3d>
              <a:camera prst="orthographicFront"/>
              <a:lightRig rig="threePt" dir="t"/>
            </a:scene3d>
            <a:sp3d>
              <a:bevelT h="38100"/>
            </a:sp3d>
          </p:spPr>
          <p:txBody>
            <a:bodyPr wrap="none" rtlCol="0">
              <a:spAutoFit/>
            </a:bodyPr>
            <a:lstStyle/>
            <a:p>
              <a:r>
                <a:rPr lang="da-DK" sz="800" dirty="0" err="1"/>
                <a:t>Astat</a:t>
              </a:r>
              <a:endParaRPr lang="da-DK" sz="800" dirty="0"/>
            </a:p>
          </p:txBody>
        </p:sp>
        <p:sp>
          <p:nvSpPr>
            <p:cNvPr id="2493" name="Tekstfelt 2492">
              <a:hlinkClick r:id="rId8" action="ppaction://hlinksldjump"/>
              <a:extLst>
                <a:ext uri="{FF2B5EF4-FFF2-40B4-BE49-F238E27FC236}">
                  <a16:creationId xmlns:a16="http://schemas.microsoft.com/office/drawing/2014/main" id="{7C64FCE0-ACF0-B4B4-39F4-BBE26D075C47}"/>
                </a:ext>
              </a:extLst>
            </p:cNvPr>
            <p:cNvSpPr txBox="1"/>
            <p:nvPr/>
          </p:nvSpPr>
          <p:spPr>
            <a:xfrm>
              <a:off x="5685555" y="3844047"/>
              <a:ext cx="391454" cy="246221"/>
            </a:xfrm>
            <a:prstGeom prst="rect">
              <a:avLst/>
            </a:prstGeom>
            <a:noFill/>
          </p:spPr>
          <p:txBody>
            <a:bodyPr wrap="none" rtlCol="0">
              <a:spAutoFit/>
            </a:bodyPr>
            <a:lstStyle/>
            <a:p>
              <a:r>
                <a:rPr lang="da-DK" sz="1000" dirty="0"/>
                <a:t>214</a:t>
              </a:r>
            </a:p>
          </p:txBody>
        </p:sp>
      </p:grpSp>
      <p:cxnSp>
        <p:nvCxnSpPr>
          <p:cNvPr id="4" name="Lige pilforbindelse 3">
            <a:extLst>
              <a:ext uri="{FF2B5EF4-FFF2-40B4-BE49-F238E27FC236}">
                <a16:creationId xmlns:a16="http://schemas.microsoft.com/office/drawing/2014/main" id="{E054455C-AEF5-979D-D1BE-2D70D58F34FC}"/>
              </a:ext>
            </a:extLst>
          </p:cNvPr>
          <p:cNvCxnSpPr>
            <a:cxnSpLocks/>
          </p:cNvCxnSpPr>
          <p:nvPr/>
        </p:nvCxnSpPr>
        <p:spPr>
          <a:xfrm flipH="1" flipV="1">
            <a:off x="3306299" y="5584042"/>
            <a:ext cx="262986" cy="280024"/>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5" name="Lige pilforbindelse 4">
            <a:extLst>
              <a:ext uri="{FF2B5EF4-FFF2-40B4-BE49-F238E27FC236}">
                <a16:creationId xmlns:a16="http://schemas.microsoft.com/office/drawing/2014/main" id="{9ECE8F2A-5B72-7D03-C913-096D56249B96}"/>
              </a:ext>
            </a:extLst>
          </p:cNvPr>
          <p:cNvCxnSpPr>
            <a:cxnSpLocks/>
          </p:cNvCxnSpPr>
          <p:nvPr/>
        </p:nvCxnSpPr>
        <p:spPr>
          <a:xfrm flipH="1">
            <a:off x="4183102" y="5650798"/>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6" name="Lige pilforbindelse 5">
            <a:extLst>
              <a:ext uri="{FF2B5EF4-FFF2-40B4-BE49-F238E27FC236}">
                <a16:creationId xmlns:a16="http://schemas.microsoft.com/office/drawing/2014/main" id="{C8B2B7A7-8AA3-F22D-9C4E-C97092F560BD}"/>
              </a:ext>
            </a:extLst>
          </p:cNvPr>
          <p:cNvCxnSpPr>
            <a:cxnSpLocks noChangeAspect="1"/>
          </p:cNvCxnSpPr>
          <p:nvPr/>
        </p:nvCxnSpPr>
        <p:spPr>
          <a:xfrm rot="10800000">
            <a:off x="3740164" y="6065641"/>
            <a:ext cx="252000" cy="212400"/>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642" name="Lige pilforbindelse 641">
            <a:extLst>
              <a:ext uri="{FF2B5EF4-FFF2-40B4-BE49-F238E27FC236}">
                <a16:creationId xmlns:a16="http://schemas.microsoft.com/office/drawing/2014/main" id="{0BB1FB98-B7FF-35B5-C15F-2D6EBD5FF5CC}"/>
              </a:ext>
            </a:extLst>
          </p:cNvPr>
          <p:cNvCxnSpPr>
            <a:cxnSpLocks noChangeAspect="1"/>
          </p:cNvCxnSpPr>
          <p:nvPr/>
        </p:nvCxnSpPr>
        <p:spPr>
          <a:xfrm rot="10800000">
            <a:off x="5478456" y="6070471"/>
            <a:ext cx="252000" cy="212400"/>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643" name="Lige pilforbindelse 642">
            <a:extLst>
              <a:ext uri="{FF2B5EF4-FFF2-40B4-BE49-F238E27FC236}">
                <a16:creationId xmlns:a16="http://schemas.microsoft.com/office/drawing/2014/main" id="{1B9BF160-47EC-96F2-53B8-3C23D69BC52B}"/>
              </a:ext>
            </a:extLst>
          </p:cNvPr>
          <p:cNvCxnSpPr>
            <a:cxnSpLocks noChangeAspect="1"/>
          </p:cNvCxnSpPr>
          <p:nvPr/>
        </p:nvCxnSpPr>
        <p:spPr>
          <a:xfrm rot="10800000">
            <a:off x="5039924" y="5650596"/>
            <a:ext cx="252000" cy="212400"/>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34286811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642"/>
                                        </p:tgtEl>
                                        <p:attrNameLst>
                                          <p:attrName>style.visibility</p:attrName>
                                        </p:attrNameLst>
                                      </p:cBhvr>
                                      <p:to>
                                        <p:strVal val="visible"/>
                                      </p:to>
                                    </p:set>
                                    <p:animEffect transition="in" filter="dissolve">
                                      <p:cBhvr>
                                        <p:cTn id="7" dur="500"/>
                                        <p:tgtEl>
                                          <p:spTgt spid="642"/>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643"/>
                                        </p:tgtEl>
                                        <p:attrNameLst>
                                          <p:attrName>style.visibility</p:attrName>
                                        </p:attrNameLst>
                                      </p:cBhvr>
                                      <p:to>
                                        <p:strVal val="visible"/>
                                      </p:to>
                                    </p:set>
                                    <p:animEffect transition="in" filter="dissolve">
                                      <p:cBhvr>
                                        <p:cTn id="11" dur="500"/>
                                        <p:tgtEl>
                                          <p:spTgt spid="643"/>
                                        </p:tgtEl>
                                      </p:cBhvr>
                                    </p:animEffect>
                                  </p:childTnLst>
                                </p:cTn>
                              </p:par>
                            </p:childTnLst>
                          </p:cTn>
                        </p:par>
                        <p:par>
                          <p:cTn id="12" fill="hold">
                            <p:stCondLst>
                              <p:cond delay="1000"/>
                            </p:stCondLst>
                            <p:childTnLst>
                              <p:par>
                                <p:cTn id="13" presetID="9" presetClass="entr" presetSubtype="0" fill="hold" nodeType="after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dissolve">
                                      <p:cBhvr>
                                        <p:cTn id="15" dur="500"/>
                                        <p:tgtEl>
                                          <p:spTgt spid="5"/>
                                        </p:tgtEl>
                                      </p:cBhvr>
                                    </p:animEffect>
                                  </p:childTnLst>
                                </p:cTn>
                              </p:par>
                            </p:childTnLst>
                          </p:cTn>
                        </p:par>
                        <p:par>
                          <p:cTn id="16" fill="hold">
                            <p:stCondLst>
                              <p:cond delay="1500"/>
                            </p:stCondLst>
                            <p:childTnLst>
                              <p:par>
                                <p:cTn id="17" presetID="9" presetClass="entr" presetSubtype="0" fill="hold" nodeType="afterEffect">
                                  <p:stCondLst>
                                    <p:cond delay="0"/>
                                  </p:stCondLst>
                                  <p:childTnLst>
                                    <p:set>
                                      <p:cBhvr>
                                        <p:cTn id="18" dur="1" fill="hold">
                                          <p:stCondLst>
                                            <p:cond delay="0"/>
                                          </p:stCondLst>
                                        </p:cTn>
                                        <p:tgtEl>
                                          <p:spTgt spid="6"/>
                                        </p:tgtEl>
                                        <p:attrNameLst>
                                          <p:attrName>style.visibility</p:attrName>
                                        </p:attrNameLst>
                                      </p:cBhvr>
                                      <p:to>
                                        <p:strVal val="visible"/>
                                      </p:to>
                                    </p:set>
                                    <p:animEffect transition="in" filter="dissolve">
                                      <p:cBhvr>
                                        <p:cTn id="19" dur="500"/>
                                        <p:tgtEl>
                                          <p:spTgt spid="6"/>
                                        </p:tgtEl>
                                      </p:cBhvr>
                                    </p:animEffect>
                                  </p:childTnLst>
                                </p:cTn>
                              </p:par>
                            </p:childTnLst>
                          </p:cTn>
                        </p:par>
                        <p:par>
                          <p:cTn id="20" fill="hold">
                            <p:stCondLst>
                              <p:cond delay="2000"/>
                            </p:stCondLst>
                            <p:childTnLst>
                              <p:par>
                                <p:cTn id="21" presetID="9" presetClass="entr" presetSubtype="0" fill="hold" nodeType="afterEffect">
                                  <p:stCondLst>
                                    <p:cond delay="0"/>
                                  </p:stCondLst>
                                  <p:childTnLst>
                                    <p:set>
                                      <p:cBhvr>
                                        <p:cTn id="22" dur="1" fill="hold">
                                          <p:stCondLst>
                                            <p:cond delay="0"/>
                                          </p:stCondLst>
                                        </p:cTn>
                                        <p:tgtEl>
                                          <p:spTgt spid="4"/>
                                        </p:tgtEl>
                                        <p:attrNameLst>
                                          <p:attrName>style.visibility</p:attrName>
                                        </p:attrNameLst>
                                      </p:cBhvr>
                                      <p:to>
                                        <p:strVal val="visible"/>
                                      </p:to>
                                    </p:set>
                                    <p:animEffect transition="in" filter="dissolve">
                                      <p:cBhvr>
                                        <p:cTn id="23"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1AFA812-C358-DF29-B10C-1F7CF7CA59C9}"/>
            </a:ext>
          </a:extLst>
        </p:cNvPr>
        <p:cNvGrpSpPr/>
        <p:nvPr/>
      </p:nvGrpSpPr>
      <p:grpSpPr>
        <a:xfrm>
          <a:off x="0" y="0"/>
          <a:ext cx="0" cy="0"/>
          <a:chOff x="0" y="0"/>
          <a:chExt cx="0" cy="0"/>
        </a:xfrm>
      </p:grpSpPr>
      <p:pic>
        <p:nvPicPr>
          <p:cNvPr id="2553" name="Picture 2" descr="Ai Genereret, Forladt, Bygning, Gammel">
            <a:extLst>
              <a:ext uri="{FF2B5EF4-FFF2-40B4-BE49-F238E27FC236}">
                <a16:creationId xmlns:a16="http://schemas.microsoft.com/office/drawing/2014/main" id="{AB3E841D-26D3-F4CA-F924-1F2CBFF0C54B}"/>
              </a:ext>
            </a:extLst>
          </p:cNvPr>
          <p:cNvPicPr>
            <a:picLocks noChangeAspect="1" noChangeArrowheads="1"/>
          </p:cNvPicPr>
          <p:nvPr/>
        </p:nvPicPr>
        <p:blipFill>
          <a:blip r:embed="rId3">
            <a:extLst>
              <a:ext uri="{BEBA8EAE-BF5A-486C-A8C5-ECC9F3942E4B}">
                <a14:imgProps xmlns:a14="http://schemas.microsoft.com/office/drawing/2010/main">
                  <a14:imgLayer r:embed="rId4">
                    <a14:imgEffect>
                      <a14:brightnessContrast bright="-40000" contrast="-40000"/>
                    </a14:imgEffect>
                  </a14:imgLayer>
                </a14:imgProps>
              </a:ext>
              <a:ext uri="{28A0092B-C50C-407E-A947-70E740481C1C}">
                <a14:useLocalDpi xmlns:a14="http://schemas.microsoft.com/office/drawing/2010/main" val="0"/>
              </a:ext>
            </a:extLst>
          </a:blip>
          <a:srcRect l="5024" r="14072" b="-1"/>
          <a:stretch/>
        </p:blipFill>
        <p:spPr bwMode="auto">
          <a:xfrm>
            <a:off x="20" y="1282"/>
            <a:ext cx="9905980" cy="6856718"/>
          </a:xfrm>
          <a:prstGeom prst="rect">
            <a:avLst/>
          </a:prstGeom>
          <a:noFill/>
          <a:extLst>
            <a:ext uri="{909E8E84-426E-40DD-AFC4-6F175D3DCCD1}">
              <a14:hiddenFill xmlns:a14="http://schemas.microsoft.com/office/drawing/2010/main">
                <a:solidFill>
                  <a:srgbClr val="FFFFFF"/>
                </a:solidFill>
              </a14:hiddenFill>
            </a:ext>
          </a:extLst>
        </p:spPr>
      </p:pic>
      <p:grpSp>
        <p:nvGrpSpPr>
          <p:cNvPr id="1641" name="Gruppe 1640">
            <a:extLst>
              <a:ext uri="{FF2B5EF4-FFF2-40B4-BE49-F238E27FC236}">
                <a16:creationId xmlns:a16="http://schemas.microsoft.com/office/drawing/2014/main" id="{47EE02A1-67FA-242E-B36C-D4F6462103DD}"/>
              </a:ext>
            </a:extLst>
          </p:cNvPr>
          <p:cNvGrpSpPr/>
          <p:nvPr/>
        </p:nvGrpSpPr>
        <p:grpSpPr>
          <a:xfrm>
            <a:off x="338113" y="1387706"/>
            <a:ext cx="5842309" cy="5233756"/>
            <a:chOff x="766885" y="981717"/>
            <a:chExt cx="5842309" cy="5233756"/>
          </a:xfrm>
        </p:grpSpPr>
        <p:grpSp>
          <p:nvGrpSpPr>
            <p:cNvPr id="1642" name="Gruppe 1641">
              <a:extLst>
                <a:ext uri="{FF2B5EF4-FFF2-40B4-BE49-F238E27FC236}">
                  <a16:creationId xmlns:a16="http://schemas.microsoft.com/office/drawing/2014/main" id="{200DAF53-3F0D-EDD9-0642-FF0C5C5EE835}"/>
                </a:ext>
              </a:extLst>
            </p:cNvPr>
            <p:cNvGrpSpPr/>
            <p:nvPr/>
          </p:nvGrpSpPr>
          <p:grpSpPr>
            <a:xfrm>
              <a:off x="778422" y="981717"/>
              <a:ext cx="5830772" cy="5233756"/>
              <a:chOff x="-136438" y="1029165"/>
              <a:chExt cx="5830772" cy="5233756"/>
            </a:xfrm>
          </p:grpSpPr>
          <p:grpSp>
            <p:nvGrpSpPr>
              <p:cNvPr id="1809" name="Gruppe 1808">
                <a:extLst>
                  <a:ext uri="{FF2B5EF4-FFF2-40B4-BE49-F238E27FC236}">
                    <a16:creationId xmlns:a16="http://schemas.microsoft.com/office/drawing/2014/main" id="{AB7520EF-80E5-CEF0-FA04-19153BC7DF21}"/>
                  </a:ext>
                </a:extLst>
              </p:cNvPr>
              <p:cNvGrpSpPr/>
              <p:nvPr/>
            </p:nvGrpSpPr>
            <p:grpSpPr>
              <a:xfrm>
                <a:off x="4253398" y="1061132"/>
                <a:ext cx="442069" cy="4756379"/>
                <a:chOff x="3817279" y="1064461"/>
                <a:chExt cx="442069" cy="4756379"/>
              </a:xfrm>
            </p:grpSpPr>
            <p:sp>
              <p:nvSpPr>
                <p:cNvPr id="2479" name="Rektangel 2478">
                  <a:extLst>
                    <a:ext uri="{FF2B5EF4-FFF2-40B4-BE49-F238E27FC236}">
                      <a16:creationId xmlns:a16="http://schemas.microsoft.com/office/drawing/2014/main" id="{D9967984-F0EE-43A9-8570-EBD670FE4AFB}"/>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0" name="Rektangel 2479">
                  <a:extLst>
                    <a:ext uri="{FF2B5EF4-FFF2-40B4-BE49-F238E27FC236}">
                      <a16:creationId xmlns:a16="http://schemas.microsoft.com/office/drawing/2014/main" id="{5DF31FDE-60CC-A0DE-E702-44478CB3C18A}"/>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1" name="Rektangel 2480">
                  <a:extLst>
                    <a:ext uri="{FF2B5EF4-FFF2-40B4-BE49-F238E27FC236}">
                      <a16:creationId xmlns:a16="http://schemas.microsoft.com/office/drawing/2014/main" id="{6C720703-AE5B-6500-1438-76FE14C4FD75}"/>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2" name="Rektangel 2481">
                  <a:extLst>
                    <a:ext uri="{FF2B5EF4-FFF2-40B4-BE49-F238E27FC236}">
                      <a16:creationId xmlns:a16="http://schemas.microsoft.com/office/drawing/2014/main" id="{C264CFE4-A625-BE3F-89F2-7099715EA9C8}"/>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3" name="Rektangel 2482">
                  <a:extLst>
                    <a:ext uri="{FF2B5EF4-FFF2-40B4-BE49-F238E27FC236}">
                      <a16:creationId xmlns:a16="http://schemas.microsoft.com/office/drawing/2014/main" id="{72269F93-BC92-35DE-C966-0F460E40C858}"/>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4" name="Rektangel 2483">
                  <a:extLst>
                    <a:ext uri="{FF2B5EF4-FFF2-40B4-BE49-F238E27FC236}">
                      <a16:creationId xmlns:a16="http://schemas.microsoft.com/office/drawing/2014/main" id="{AC93071A-A68C-7C29-5EFF-C6EDFFC4B2E2}"/>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5" name="Rektangel 2484">
                  <a:extLst>
                    <a:ext uri="{FF2B5EF4-FFF2-40B4-BE49-F238E27FC236}">
                      <a16:creationId xmlns:a16="http://schemas.microsoft.com/office/drawing/2014/main" id="{0A1860E2-F845-4DDA-F9C5-B7B96049F627}"/>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6" name="Rektangel 2485">
                  <a:extLst>
                    <a:ext uri="{FF2B5EF4-FFF2-40B4-BE49-F238E27FC236}">
                      <a16:creationId xmlns:a16="http://schemas.microsoft.com/office/drawing/2014/main" id="{B04A4F47-BEF6-B3CD-69E1-90B995034057}"/>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7" name="Rektangel 2486">
                  <a:extLst>
                    <a:ext uri="{FF2B5EF4-FFF2-40B4-BE49-F238E27FC236}">
                      <a16:creationId xmlns:a16="http://schemas.microsoft.com/office/drawing/2014/main" id="{1326B355-2BC1-199A-BC26-EC4D70D9A611}"/>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8" name="Rektangel 2487">
                  <a:extLst>
                    <a:ext uri="{FF2B5EF4-FFF2-40B4-BE49-F238E27FC236}">
                      <a16:creationId xmlns:a16="http://schemas.microsoft.com/office/drawing/2014/main" id="{97498DD0-E8BC-15FA-2331-B02298044546}"/>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9" name="Rektangel 2488">
                  <a:extLst>
                    <a:ext uri="{FF2B5EF4-FFF2-40B4-BE49-F238E27FC236}">
                      <a16:creationId xmlns:a16="http://schemas.microsoft.com/office/drawing/2014/main" id="{4D4DDE5E-801A-D522-CE3F-A4D268DCE2C7}"/>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810" name="Rektangel 1809">
                <a:extLst>
                  <a:ext uri="{FF2B5EF4-FFF2-40B4-BE49-F238E27FC236}">
                    <a16:creationId xmlns:a16="http://schemas.microsoft.com/office/drawing/2014/main" id="{4C0C66F3-F7E5-F41C-4B43-C0B64B18C446}"/>
                  </a:ext>
                </a:extLst>
              </p:cNvPr>
              <p:cNvSpPr>
                <a:spLocks noChangeAspect="1"/>
              </p:cNvSpPr>
              <p:nvPr/>
            </p:nvSpPr>
            <p:spPr>
              <a:xfrm>
                <a:off x="4265457" y="581623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1811" name="Gruppe 1810">
                <a:extLst>
                  <a:ext uri="{FF2B5EF4-FFF2-40B4-BE49-F238E27FC236}">
                    <a16:creationId xmlns:a16="http://schemas.microsoft.com/office/drawing/2014/main" id="{5A2F79DE-FA62-2EAF-2AC1-113A4F2BC787}"/>
                  </a:ext>
                </a:extLst>
              </p:cNvPr>
              <p:cNvGrpSpPr/>
              <p:nvPr/>
            </p:nvGrpSpPr>
            <p:grpSpPr>
              <a:xfrm>
                <a:off x="4196610" y="1032983"/>
                <a:ext cx="641389" cy="5216305"/>
                <a:chOff x="2892468" y="1032983"/>
                <a:chExt cx="641389" cy="5216305"/>
              </a:xfrm>
            </p:grpSpPr>
            <p:grpSp>
              <p:nvGrpSpPr>
                <p:cNvPr id="2442" name="Gruppe 2441">
                  <a:extLst>
                    <a:ext uri="{FF2B5EF4-FFF2-40B4-BE49-F238E27FC236}">
                      <a16:creationId xmlns:a16="http://schemas.microsoft.com/office/drawing/2014/main" id="{B3E51EBB-FE49-6369-112E-6CE16AE422A2}"/>
                    </a:ext>
                  </a:extLst>
                </p:cNvPr>
                <p:cNvGrpSpPr/>
                <p:nvPr/>
              </p:nvGrpSpPr>
              <p:grpSpPr>
                <a:xfrm>
                  <a:off x="2892468" y="1032983"/>
                  <a:ext cx="641389" cy="5216305"/>
                  <a:chOff x="3475384" y="1188399"/>
                  <a:chExt cx="641389" cy="5216305"/>
                </a:xfrm>
              </p:grpSpPr>
              <p:sp>
                <p:nvSpPr>
                  <p:cNvPr id="2446" name="Tekstfelt 2445">
                    <a:extLst>
                      <a:ext uri="{FF2B5EF4-FFF2-40B4-BE49-F238E27FC236}">
                        <a16:creationId xmlns:a16="http://schemas.microsoft.com/office/drawing/2014/main" id="{7F4A81A6-87EA-36D3-BD56-1CA43E84CEC3}"/>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447" name="Tekstfelt 2446">
                    <a:extLst>
                      <a:ext uri="{FF2B5EF4-FFF2-40B4-BE49-F238E27FC236}">
                        <a16:creationId xmlns:a16="http://schemas.microsoft.com/office/drawing/2014/main" id="{63DA1C69-09D2-4C14-DA47-90D57A696E8B}"/>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448" name="Tekstfelt 2447">
                    <a:extLst>
                      <a:ext uri="{FF2B5EF4-FFF2-40B4-BE49-F238E27FC236}">
                        <a16:creationId xmlns:a16="http://schemas.microsoft.com/office/drawing/2014/main" id="{EF19DC61-9644-EDB3-12A9-B8CD5766DD3D}"/>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449" name="Tekstfelt 2448">
                    <a:extLst>
                      <a:ext uri="{FF2B5EF4-FFF2-40B4-BE49-F238E27FC236}">
                        <a16:creationId xmlns:a16="http://schemas.microsoft.com/office/drawing/2014/main" id="{A3EDB5A6-A6EA-9833-9D6C-A63CEFF0FB71}"/>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450" name="Tekstfelt 2449">
                    <a:extLst>
                      <a:ext uri="{FF2B5EF4-FFF2-40B4-BE49-F238E27FC236}">
                        <a16:creationId xmlns:a16="http://schemas.microsoft.com/office/drawing/2014/main" id="{632CCD8E-CFF2-8F04-6522-2DCEED63C3FB}"/>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451" name="Tekstfelt 2450">
                    <a:extLst>
                      <a:ext uri="{FF2B5EF4-FFF2-40B4-BE49-F238E27FC236}">
                        <a16:creationId xmlns:a16="http://schemas.microsoft.com/office/drawing/2014/main" id="{B9828642-18A9-95BD-0542-545F39D60832}"/>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452" name="Tekstfelt 2451">
                    <a:extLst>
                      <a:ext uri="{FF2B5EF4-FFF2-40B4-BE49-F238E27FC236}">
                        <a16:creationId xmlns:a16="http://schemas.microsoft.com/office/drawing/2014/main" id="{B3B13427-E9BE-0C40-D276-FD4BD9D2D898}"/>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453" name="Tekstfelt 2452">
                    <a:extLst>
                      <a:ext uri="{FF2B5EF4-FFF2-40B4-BE49-F238E27FC236}">
                        <a16:creationId xmlns:a16="http://schemas.microsoft.com/office/drawing/2014/main" id="{439908BF-53E3-F509-12DE-B5742E495143}"/>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454" name="Tekstfelt 2453">
                    <a:extLst>
                      <a:ext uri="{FF2B5EF4-FFF2-40B4-BE49-F238E27FC236}">
                        <a16:creationId xmlns:a16="http://schemas.microsoft.com/office/drawing/2014/main" id="{61D669C7-2728-252C-49AD-4DE1FE694EE2}"/>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455" name="Tekstfelt 2454">
                    <a:extLst>
                      <a:ext uri="{FF2B5EF4-FFF2-40B4-BE49-F238E27FC236}">
                        <a16:creationId xmlns:a16="http://schemas.microsoft.com/office/drawing/2014/main" id="{FFE9EEF4-A435-06E7-2BEB-67B1543B0049}"/>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456" name="Tekstfelt 2455">
                    <a:extLst>
                      <a:ext uri="{FF2B5EF4-FFF2-40B4-BE49-F238E27FC236}">
                        <a16:creationId xmlns:a16="http://schemas.microsoft.com/office/drawing/2014/main" id="{CBCC35AA-864D-E4D3-36EA-80DE41B81E33}"/>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457" name="Tekstfelt 2456">
                    <a:extLst>
                      <a:ext uri="{FF2B5EF4-FFF2-40B4-BE49-F238E27FC236}">
                        <a16:creationId xmlns:a16="http://schemas.microsoft.com/office/drawing/2014/main" id="{E3EB2545-26C0-A5AE-696B-05D0444D0CEB}"/>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458" name="Tekstfelt 2457">
                    <a:extLst>
                      <a:ext uri="{FF2B5EF4-FFF2-40B4-BE49-F238E27FC236}">
                        <a16:creationId xmlns:a16="http://schemas.microsoft.com/office/drawing/2014/main" id="{18643235-2948-BA1C-A556-F0F85780D202}"/>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459" name="Tekstfelt 2458">
                    <a:extLst>
                      <a:ext uri="{FF2B5EF4-FFF2-40B4-BE49-F238E27FC236}">
                        <a16:creationId xmlns:a16="http://schemas.microsoft.com/office/drawing/2014/main" id="{807EBB02-0FAD-929F-A98E-5689E0B2CEAF}"/>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460" name="Tekstfelt 2459">
                    <a:extLst>
                      <a:ext uri="{FF2B5EF4-FFF2-40B4-BE49-F238E27FC236}">
                        <a16:creationId xmlns:a16="http://schemas.microsoft.com/office/drawing/2014/main" id="{C24BBB43-4E36-1F97-21A9-887B1B62EFF9}"/>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461" name="Tekstfelt 2460">
                    <a:extLst>
                      <a:ext uri="{FF2B5EF4-FFF2-40B4-BE49-F238E27FC236}">
                        <a16:creationId xmlns:a16="http://schemas.microsoft.com/office/drawing/2014/main" id="{C0969FEA-B790-AE00-1FDB-AC9DA7FD5E96}"/>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462" name="Tekstfelt 2461">
                    <a:extLst>
                      <a:ext uri="{FF2B5EF4-FFF2-40B4-BE49-F238E27FC236}">
                        <a16:creationId xmlns:a16="http://schemas.microsoft.com/office/drawing/2014/main" id="{94EB5203-9C50-3ED2-A352-EF9F70C47A13}"/>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463" name="Tekstfelt 2462">
                    <a:extLst>
                      <a:ext uri="{FF2B5EF4-FFF2-40B4-BE49-F238E27FC236}">
                        <a16:creationId xmlns:a16="http://schemas.microsoft.com/office/drawing/2014/main" id="{8756CA59-3E54-2E30-27DA-82810D2804FB}"/>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464" name="Tekstfelt 2463">
                    <a:extLst>
                      <a:ext uri="{FF2B5EF4-FFF2-40B4-BE49-F238E27FC236}">
                        <a16:creationId xmlns:a16="http://schemas.microsoft.com/office/drawing/2014/main" id="{43F38FFF-0766-A1EF-FC7C-60FA30E1C85F}"/>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465" name="Tekstfelt 2464">
                    <a:extLst>
                      <a:ext uri="{FF2B5EF4-FFF2-40B4-BE49-F238E27FC236}">
                        <a16:creationId xmlns:a16="http://schemas.microsoft.com/office/drawing/2014/main" id="{DE599640-BED9-A35E-707D-4253FE6CDE5E}"/>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466" name="Tekstfelt 2465">
                    <a:extLst>
                      <a:ext uri="{FF2B5EF4-FFF2-40B4-BE49-F238E27FC236}">
                        <a16:creationId xmlns:a16="http://schemas.microsoft.com/office/drawing/2014/main" id="{118E7F48-D597-C4BD-0428-8938BF99FB21}"/>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467" name="Tekstfelt 2466">
                    <a:extLst>
                      <a:ext uri="{FF2B5EF4-FFF2-40B4-BE49-F238E27FC236}">
                        <a16:creationId xmlns:a16="http://schemas.microsoft.com/office/drawing/2014/main" id="{2F4546EA-BA49-72B4-6892-31A439910972}"/>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468" name="Tekstfelt 2467">
                    <a:extLst>
                      <a:ext uri="{FF2B5EF4-FFF2-40B4-BE49-F238E27FC236}">
                        <a16:creationId xmlns:a16="http://schemas.microsoft.com/office/drawing/2014/main" id="{BA813A25-C7F6-9F12-5E61-E03A0DCF009D}"/>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469" name="Tekstfelt 2468">
                    <a:extLst>
                      <a:ext uri="{FF2B5EF4-FFF2-40B4-BE49-F238E27FC236}">
                        <a16:creationId xmlns:a16="http://schemas.microsoft.com/office/drawing/2014/main" id="{927607EA-EACD-D752-0F9F-10EB185A88F8}"/>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470" name="Tekstfelt 2469">
                    <a:extLst>
                      <a:ext uri="{FF2B5EF4-FFF2-40B4-BE49-F238E27FC236}">
                        <a16:creationId xmlns:a16="http://schemas.microsoft.com/office/drawing/2014/main" id="{2E43439D-B3BF-FF14-D2D3-F84759847C12}"/>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471" name="Tekstfelt 2470">
                    <a:extLst>
                      <a:ext uri="{FF2B5EF4-FFF2-40B4-BE49-F238E27FC236}">
                        <a16:creationId xmlns:a16="http://schemas.microsoft.com/office/drawing/2014/main" id="{7619C685-F904-C2DC-7B5C-E34F592D0952}"/>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472" name="Tekstfelt 2471">
                    <a:extLst>
                      <a:ext uri="{FF2B5EF4-FFF2-40B4-BE49-F238E27FC236}">
                        <a16:creationId xmlns:a16="http://schemas.microsoft.com/office/drawing/2014/main" id="{A73E58AC-59EE-6F49-E550-92E7EF3F2F51}"/>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473" name="Tekstfelt 2472">
                    <a:extLst>
                      <a:ext uri="{FF2B5EF4-FFF2-40B4-BE49-F238E27FC236}">
                        <a16:creationId xmlns:a16="http://schemas.microsoft.com/office/drawing/2014/main" id="{E5490488-01A0-0F1A-F902-B5C054C6C549}"/>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474" name="Tekstfelt 2473">
                    <a:extLst>
                      <a:ext uri="{FF2B5EF4-FFF2-40B4-BE49-F238E27FC236}">
                        <a16:creationId xmlns:a16="http://schemas.microsoft.com/office/drawing/2014/main" id="{17231C83-FA8B-CC27-0947-F1B2472DC4E1}"/>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475" name="Tekstfelt 2474">
                    <a:extLst>
                      <a:ext uri="{FF2B5EF4-FFF2-40B4-BE49-F238E27FC236}">
                        <a16:creationId xmlns:a16="http://schemas.microsoft.com/office/drawing/2014/main" id="{AFAF2352-BE04-A5B1-E9E4-CE645B4450FA}"/>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476" name="Tekstfelt 2475">
                    <a:extLst>
                      <a:ext uri="{FF2B5EF4-FFF2-40B4-BE49-F238E27FC236}">
                        <a16:creationId xmlns:a16="http://schemas.microsoft.com/office/drawing/2014/main" id="{6D87CED9-347E-F3CE-D3CD-E2682790B019}"/>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477" name="Tekstfelt 2476">
                    <a:extLst>
                      <a:ext uri="{FF2B5EF4-FFF2-40B4-BE49-F238E27FC236}">
                        <a16:creationId xmlns:a16="http://schemas.microsoft.com/office/drawing/2014/main" id="{11BF85FE-BFFA-FC4F-B894-79546F451E9B}"/>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478" name="Tekstfelt 2477">
                    <a:extLst>
                      <a:ext uri="{FF2B5EF4-FFF2-40B4-BE49-F238E27FC236}">
                        <a16:creationId xmlns:a16="http://schemas.microsoft.com/office/drawing/2014/main" id="{CE5ADF7C-679C-0C44-216B-9C099ADB9EA7}"/>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443" name="Tekstfelt 2442">
                  <a:extLst>
                    <a:ext uri="{FF2B5EF4-FFF2-40B4-BE49-F238E27FC236}">
                      <a16:creationId xmlns:a16="http://schemas.microsoft.com/office/drawing/2014/main" id="{14D0B46F-AEE4-E3C0-2B9C-3EB4EB2F5BE5}"/>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444" name="Tekstfelt 2443">
                  <a:extLst>
                    <a:ext uri="{FF2B5EF4-FFF2-40B4-BE49-F238E27FC236}">
                      <a16:creationId xmlns:a16="http://schemas.microsoft.com/office/drawing/2014/main" id="{89E6BC64-F1F0-F96D-45CF-60667C54E338}"/>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445" name="Tekstfelt 2444">
                  <a:extLst>
                    <a:ext uri="{FF2B5EF4-FFF2-40B4-BE49-F238E27FC236}">
                      <a16:creationId xmlns:a16="http://schemas.microsoft.com/office/drawing/2014/main" id="{314BFF51-3937-13EB-A583-98E551A70B3A}"/>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12" name="Gruppe 1811">
                <a:extLst>
                  <a:ext uri="{FF2B5EF4-FFF2-40B4-BE49-F238E27FC236}">
                    <a16:creationId xmlns:a16="http://schemas.microsoft.com/office/drawing/2014/main" id="{D3C345A9-06E4-A687-8477-1F1550F157DE}"/>
                  </a:ext>
                </a:extLst>
              </p:cNvPr>
              <p:cNvGrpSpPr/>
              <p:nvPr/>
            </p:nvGrpSpPr>
            <p:grpSpPr>
              <a:xfrm>
                <a:off x="4188892" y="1168460"/>
                <a:ext cx="374057" cy="4971316"/>
                <a:chOff x="2884750" y="1168460"/>
                <a:chExt cx="374057" cy="4971316"/>
              </a:xfrm>
            </p:grpSpPr>
            <p:grpSp>
              <p:nvGrpSpPr>
                <p:cNvPr id="2429" name="Gruppe 2428">
                  <a:extLst>
                    <a:ext uri="{FF2B5EF4-FFF2-40B4-BE49-F238E27FC236}">
                      <a16:creationId xmlns:a16="http://schemas.microsoft.com/office/drawing/2014/main" id="{2498C5C1-819F-D276-9525-B0D32901A474}"/>
                    </a:ext>
                  </a:extLst>
                </p:cNvPr>
                <p:cNvGrpSpPr/>
                <p:nvPr/>
              </p:nvGrpSpPr>
              <p:grpSpPr>
                <a:xfrm>
                  <a:off x="2884750" y="1168460"/>
                  <a:ext cx="358241" cy="4542339"/>
                  <a:chOff x="3468415" y="1754237"/>
                  <a:chExt cx="358241" cy="4542339"/>
                </a:xfrm>
              </p:grpSpPr>
              <p:sp>
                <p:nvSpPr>
                  <p:cNvPr id="2431" name="Tekstfelt 2430">
                    <a:extLst>
                      <a:ext uri="{FF2B5EF4-FFF2-40B4-BE49-F238E27FC236}">
                        <a16:creationId xmlns:a16="http://schemas.microsoft.com/office/drawing/2014/main" id="{9B980DD4-456B-0DDF-E562-BD6A836EA0CD}"/>
                      </a:ext>
                    </a:extLst>
                  </p:cNvPr>
                  <p:cNvSpPr txBox="1"/>
                  <p:nvPr/>
                </p:nvSpPr>
                <p:spPr>
                  <a:xfrm>
                    <a:off x="3477366" y="60811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217</a:t>
                    </a:r>
                  </a:p>
                </p:txBody>
              </p:sp>
              <p:sp>
                <p:nvSpPr>
                  <p:cNvPr id="2432" name="Tekstfelt 2431">
                    <a:extLst>
                      <a:ext uri="{FF2B5EF4-FFF2-40B4-BE49-F238E27FC236}">
                        <a16:creationId xmlns:a16="http://schemas.microsoft.com/office/drawing/2014/main" id="{DF7BC43F-4579-68CC-EA36-6BDC4190A5E4}"/>
                      </a:ext>
                    </a:extLst>
                  </p:cNvPr>
                  <p:cNvSpPr txBox="1"/>
                  <p:nvPr/>
                </p:nvSpPr>
                <p:spPr>
                  <a:xfrm>
                    <a:off x="3470660" y="218566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226</a:t>
                    </a:r>
                  </a:p>
                </p:txBody>
              </p:sp>
              <p:sp>
                <p:nvSpPr>
                  <p:cNvPr id="2433" name="Tekstfelt 2432">
                    <a:extLst>
                      <a:ext uri="{FF2B5EF4-FFF2-40B4-BE49-F238E27FC236}">
                        <a16:creationId xmlns:a16="http://schemas.microsoft.com/office/drawing/2014/main" id="{570A8595-7357-0316-63CA-3D6B150409B8}"/>
                      </a:ext>
                    </a:extLst>
                  </p:cNvPr>
                  <p:cNvSpPr txBox="1"/>
                  <p:nvPr/>
                </p:nvSpPr>
                <p:spPr>
                  <a:xfrm>
                    <a:off x="3470659" y="26193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225</a:t>
                    </a:r>
                  </a:p>
                </p:txBody>
              </p:sp>
              <p:sp>
                <p:nvSpPr>
                  <p:cNvPr id="2434" name="Tekstfelt 2433">
                    <a:extLst>
                      <a:ext uri="{FF2B5EF4-FFF2-40B4-BE49-F238E27FC236}">
                        <a16:creationId xmlns:a16="http://schemas.microsoft.com/office/drawing/2014/main" id="{9A0AB0E9-5025-4923-740E-BFEC915B6DA0}"/>
                      </a:ext>
                    </a:extLst>
                  </p:cNvPr>
                  <p:cNvSpPr txBox="1"/>
                  <p:nvPr/>
                </p:nvSpPr>
                <p:spPr>
                  <a:xfrm>
                    <a:off x="3468415" y="305412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224</a:t>
                    </a:r>
                  </a:p>
                </p:txBody>
              </p:sp>
              <p:sp>
                <p:nvSpPr>
                  <p:cNvPr id="2435" name="Tekstfelt 2434">
                    <a:extLst>
                      <a:ext uri="{FF2B5EF4-FFF2-40B4-BE49-F238E27FC236}">
                        <a16:creationId xmlns:a16="http://schemas.microsoft.com/office/drawing/2014/main" id="{F6A728A8-FB6D-37DB-8CF6-606E6917317D}"/>
                      </a:ext>
                    </a:extLst>
                  </p:cNvPr>
                  <p:cNvSpPr txBox="1"/>
                  <p:nvPr/>
                </p:nvSpPr>
                <p:spPr>
                  <a:xfrm>
                    <a:off x="3469533" y="348555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223</a:t>
                    </a:r>
                  </a:p>
                </p:txBody>
              </p:sp>
              <p:sp>
                <p:nvSpPr>
                  <p:cNvPr id="2436" name="Tekstfelt 2435">
                    <a:extLst>
                      <a:ext uri="{FF2B5EF4-FFF2-40B4-BE49-F238E27FC236}">
                        <a16:creationId xmlns:a16="http://schemas.microsoft.com/office/drawing/2014/main" id="{B52AF632-B98D-1DD0-94A9-ECFAB851D7AE}"/>
                      </a:ext>
                    </a:extLst>
                  </p:cNvPr>
                  <p:cNvSpPr txBox="1"/>
                  <p:nvPr/>
                </p:nvSpPr>
                <p:spPr>
                  <a:xfrm>
                    <a:off x="3470652" y="391699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222</a:t>
                    </a:r>
                  </a:p>
                </p:txBody>
              </p:sp>
              <p:sp>
                <p:nvSpPr>
                  <p:cNvPr id="2437" name="Tekstfelt 2436">
                    <a:extLst>
                      <a:ext uri="{FF2B5EF4-FFF2-40B4-BE49-F238E27FC236}">
                        <a16:creationId xmlns:a16="http://schemas.microsoft.com/office/drawing/2014/main" id="{091F1388-864E-70C8-493F-F01B0E786B20}"/>
                      </a:ext>
                    </a:extLst>
                  </p:cNvPr>
                  <p:cNvSpPr txBox="1"/>
                  <p:nvPr/>
                </p:nvSpPr>
                <p:spPr>
                  <a:xfrm>
                    <a:off x="3471769" y="434842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221</a:t>
                    </a:r>
                  </a:p>
                </p:txBody>
              </p:sp>
              <p:sp>
                <p:nvSpPr>
                  <p:cNvPr id="2438" name="Tekstfelt 2437">
                    <a:extLst>
                      <a:ext uri="{FF2B5EF4-FFF2-40B4-BE49-F238E27FC236}">
                        <a16:creationId xmlns:a16="http://schemas.microsoft.com/office/drawing/2014/main" id="{B08C99C4-BFD1-172C-B643-8701F7863D79}"/>
                      </a:ext>
                    </a:extLst>
                  </p:cNvPr>
                  <p:cNvSpPr txBox="1"/>
                  <p:nvPr/>
                </p:nvSpPr>
                <p:spPr>
                  <a:xfrm>
                    <a:off x="3472887" y="477984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220</a:t>
                    </a:r>
                  </a:p>
                </p:txBody>
              </p:sp>
              <p:sp>
                <p:nvSpPr>
                  <p:cNvPr id="2439" name="Tekstfelt 2438">
                    <a:extLst>
                      <a:ext uri="{FF2B5EF4-FFF2-40B4-BE49-F238E27FC236}">
                        <a16:creationId xmlns:a16="http://schemas.microsoft.com/office/drawing/2014/main" id="{2FB15DF6-5444-6953-AB02-BAC46E0C7F5F}"/>
                      </a:ext>
                    </a:extLst>
                  </p:cNvPr>
                  <p:cNvSpPr txBox="1"/>
                  <p:nvPr/>
                </p:nvSpPr>
                <p:spPr>
                  <a:xfrm>
                    <a:off x="3477366" y="521127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219</a:t>
                    </a:r>
                  </a:p>
                </p:txBody>
              </p:sp>
              <p:sp>
                <p:nvSpPr>
                  <p:cNvPr id="2440" name="Tekstfelt 2439">
                    <a:extLst>
                      <a:ext uri="{FF2B5EF4-FFF2-40B4-BE49-F238E27FC236}">
                        <a16:creationId xmlns:a16="http://schemas.microsoft.com/office/drawing/2014/main" id="{8FCF34D1-D8E5-153F-131E-2AF03479DC03}"/>
                      </a:ext>
                    </a:extLst>
                  </p:cNvPr>
                  <p:cNvSpPr txBox="1"/>
                  <p:nvPr/>
                </p:nvSpPr>
                <p:spPr>
                  <a:xfrm>
                    <a:off x="3478484" y="5646066"/>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218</a:t>
                    </a:r>
                  </a:p>
                </p:txBody>
              </p:sp>
              <p:sp>
                <p:nvSpPr>
                  <p:cNvPr id="2441" name="Tekstfelt 2440">
                    <a:extLst>
                      <a:ext uri="{FF2B5EF4-FFF2-40B4-BE49-F238E27FC236}">
                        <a16:creationId xmlns:a16="http://schemas.microsoft.com/office/drawing/2014/main" id="{9318B6C4-F9FE-9E40-B027-3A38858C1A6F}"/>
                      </a:ext>
                    </a:extLst>
                  </p:cNvPr>
                  <p:cNvSpPr txBox="1"/>
                  <p:nvPr/>
                </p:nvSpPr>
                <p:spPr>
                  <a:xfrm>
                    <a:off x="3469542" y="17542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227</a:t>
                    </a:r>
                  </a:p>
                </p:txBody>
              </p:sp>
            </p:grpSp>
            <p:sp>
              <p:nvSpPr>
                <p:cNvPr id="2430" name="Tekstfelt 2429">
                  <a:extLst>
                    <a:ext uri="{FF2B5EF4-FFF2-40B4-BE49-F238E27FC236}">
                      <a16:creationId xmlns:a16="http://schemas.microsoft.com/office/drawing/2014/main" id="{D0C65B2D-695F-9A08-57A8-0445EAF2B724}"/>
                    </a:ext>
                  </a:extLst>
                </p:cNvPr>
                <p:cNvSpPr txBox="1"/>
                <p:nvPr/>
              </p:nvSpPr>
              <p:spPr>
                <a:xfrm>
                  <a:off x="2910635" y="59243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216</a:t>
                  </a:r>
                </a:p>
              </p:txBody>
            </p:sp>
          </p:grpSp>
          <p:grpSp>
            <p:nvGrpSpPr>
              <p:cNvPr id="1813" name="Gruppe 1812">
                <a:extLst>
                  <a:ext uri="{FF2B5EF4-FFF2-40B4-BE49-F238E27FC236}">
                    <a16:creationId xmlns:a16="http://schemas.microsoft.com/office/drawing/2014/main" id="{3836F1D3-4744-E20E-6D77-01F4043E5327}"/>
                  </a:ext>
                </a:extLst>
              </p:cNvPr>
              <p:cNvGrpSpPr/>
              <p:nvPr/>
            </p:nvGrpSpPr>
            <p:grpSpPr>
              <a:xfrm>
                <a:off x="5119196" y="1063299"/>
                <a:ext cx="444157" cy="5190614"/>
                <a:chOff x="5753799" y="1204530"/>
                <a:chExt cx="444157" cy="5190614"/>
              </a:xfrm>
            </p:grpSpPr>
            <p:grpSp>
              <p:nvGrpSpPr>
                <p:cNvPr id="2416" name="Gruppe 2415">
                  <a:extLst>
                    <a:ext uri="{FF2B5EF4-FFF2-40B4-BE49-F238E27FC236}">
                      <a16:creationId xmlns:a16="http://schemas.microsoft.com/office/drawing/2014/main" id="{5A5B3BAD-C311-FDDF-823B-9900B27D8795}"/>
                    </a:ext>
                  </a:extLst>
                </p:cNvPr>
                <p:cNvGrpSpPr/>
                <p:nvPr/>
              </p:nvGrpSpPr>
              <p:grpSpPr>
                <a:xfrm>
                  <a:off x="5753799" y="1204530"/>
                  <a:ext cx="442069" cy="4756379"/>
                  <a:chOff x="3817279" y="1064461"/>
                  <a:chExt cx="442069" cy="4756379"/>
                </a:xfrm>
              </p:grpSpPr>
              <p:sp>
                <p:nvSpPr>
                  <p:cNvPr id="2418" name="Rektangel 2417">
                    <a:extLst>
                      <a:ext uri="{FF2B5EF4-FFF2-40B4-BE49-F238E27FC236}">
                        <a16:creationId xmlns:a16="http://schemas.microsoft.com/office/drawing/2014/main" id="{02B3E2BC-7B00-CB86-BE4B-0156258D8966}"/>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9" name="Rektangel 2418">
                    <a:extLst>
                      <a:ext uri="{FF2B5EF4-FFF2-40B4-BE49-F238E27FC236}">
                        <a16:creationId xmlns:a16="http://schemas.microsoft.com/office/drawing/2014/main" id="{7918C750-BAB0-BA13-122C-9DD66BC56E9C}"/>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0" name="Rektangel 2419">
                    <a:extLst>
                      <a:ext uri="{FF2B5EF4-FFF2-40B4-BE49-F238E27FC236}">
                        <a16:creationId xmlns:a16="http://schemas.microsoft.com/office/drawing/2014/main" id="{2EF05BFA-63AC-B458-B6BB-0DB3C932B814}"/>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1" name="Rektangel 2420">
                    <a:extLst>
                      <a:ext uri="{FF2B5EF4-FFF2-40B4-BE49-F238E27FC236}">
                        <a16:creationId xmlns:a16="http://schemas.microsoft.com/office/drawing/2014/main" id="{17CC42DC-E7B7-5ECC-3EDC-3BFB0AB97867}"/>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2" name="Rektangel 2421">
                    <a:extLst>
                      <a:ext uri="{FF2B5EF4-FFF2-40B4-BE49-F238E27FC236}">
                        <a16:creationId xmlns:a16="http://schemas.microsoft.com/office/drawing/2014/main" id="{D94325EC-97FE-7DF6-F4BE-8C4CC1754B84}"/>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3" name="Rektangel 2422">
                    <a:extLst>
                      <a:ext uri="{FF2B5EF4-FFF2-40B4-BE49-F238E27FC236}">
                        <a16:creationId xmlns:a16="http://schemas.microsoft.com/office/drawing/2014/main" id="{30614799-0F7D-3E7E-2787-92A1A5F20D16}"/>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4" name="Rektangel 2423">
                    <a:extLst>
                      <a:ext uri="{FF2B5EF4-FFF2-40B4-BE49-F238E27FC236}">
                        <a16:creationId xmlns:a16="http://schemas.microsoft.com/office/drawing/2014/main" id="{825C9436-4BDD-8049-0869-2A2B42C6C862}"/>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5" name="Rektangel 2424">
                    <a:extLst>
                      <a:ext uri="{FF2B5EF4-FFF2-40B4-BE49-F238E27FC236}">
                        <a16:creationId xmlns:a16="http://schemas.microsoft.com/office/drawing/2014/main" id="{7F491A67-7711-4038-5F91-2980D5AB825B}"/>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6" name="Rektangel 2425">
                    <a:extLst>
                      <a:ext uri="{FF2B5EF4-FFF2-40B4-BE49-F238E27FC236}">
                        <a16:creationId xmlns:a16="http://schemas.microsoft.com/office/drawing/2014/main" id="{1F548C49-83D1-EA33-9FF3-2A6B9A0DFE3D}"/>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7" name="Rektangel 2426">
                    <a:extLst>
                      <a:ext uri="{FF2B5EF4-FFF2-40B4-BE49-F238E27FC236}">
                        <a16:creationId xmlns:a16="http://schemas.microsoft.com/office/drawing/2014/main" id="{69F38CAA-4927-0EA9-AD53-907F1A1CEA43}"/>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8" name="Rektangel 2427">
                    <a:extLst>
                      <a:ext uri="{FF2B5EF4-FFF2-40B4-BE49-F238E27FC236}">
                        <a16:creationId xmlns:a16="http://schemas.microsoft.com/office/drawing/2014/main" id="{36B7F0D2-4679-D6FB-6EB8-07042149FF36}"/>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17" name="Rektangel 2416">
                  <a:extLst>
                    <a:ext uri="{FF2B5EF4-FFF2-40B4-BE49-F238E27FC236}">
                      <a16:creationId xmlns:a16="http://schemas.microsoft.com/office/drawing/2014/main" id="{08E049A4-DE70-4B1D-5D46-1E035C079001}"/>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4" name="Gruppe 1813">
                <a:extLst>
                  <a:ext uri="{FF2B5EF4-FFF2-40B4-BE49-F238E27FC236}">
                    <a16:creationId xmlns:a16="http://schemas.microsoft.com/office/drawing/2014/main" id="{5292C61D-6B59-2AAB-A74D-843ECEF26B2D}"/>
                  </a:ext>
                </a:extLst>
              </p:cNvPr>
              <p:cNvGrpSpPr/>
              <p:nvPr/>
            </p:nvGrpSpPr>
            <p:grpSpPr>
              <a:xfrm>
                <a:off x="4687520" y="1061335"/>
                <a:ext cx="444157" cy="5190614"/>
                <a:chOff x="5753799" y="1204530"/>
                <a:chExt cx="444157" cy="5190614"/>
              </a:xfrm>
            </p:grpSpPr>
            <p:grpSp>
              <p:nvGrpSpPr>
                <p:cNvPr id="2403" name="Gruppe 2402">
                  <a:extLst>
                    <a:ext uri="{FF2B5EF4-FFF2-40B4-BE49-F238E27FC236}">
                      <a16:creationId xmlns:a16="http://schemas.microsoft.com/office/drawing/2014/main" id="{0F544E89-6318-9DBD-82EE-150CFECBEF61}"/>
                    </a:ext>
                  </a:extLst>
                </p:cNvPr>
                <p:cNvGrpSpPr/>
                <p:nvPr/>
              </p:nvGrpSpPr>
              <p:grpSpPr>
                <a:xfrm>
                  <a:off x="5753799" y="1204530"/>
                  <a:ext cx="442069" cy="4756379"/>
                  <a:chOff x="3817279" y="1064461"/>
                  <a:chExt cx="442069" cy="4756379"/>
                </a:xfrm>
              </p:grpSpPr>
              <p:sp>
                <p:nvSpPr>
                  <p:cNvPr id="2405" name="Rektangel 2404">
                    <a:extLst>
                      <a:ext uri="{FF2B5EF4-FFF2-40B4-BE49-F238E27FC236}">
                        <a16:creationId xmlns:a16="http://schemas.microsoft.com/office/drawing/2014/main" id="{AD9D2E5F-B75C-C2FD-86E2-DBFEAEA1C445}"/>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6" name="Rektangel 2405">
                    <a:extLst>
                      <a:ext uri="{FF2B5EF4-FFF2-40B4-BE49-F238E27FC236}">
                        <a16:creationId xmlns:a16="http://schemas.microsoft.com/office/drawing/2014/main" id="{500E8441-CC39-B65D-67E0-AD087085B46C}"/>
                      </a:ext>
                    </a:extLst>
                  </p:cNvPr>
                  <p:cNvSpPr>
                    <a:spLocks noChangeAspect="1"/>
                  </p:cNvSpPr>
                  <p:nvPr/>
                </p:nvSpPr>
                <p:spPr>
                  <a:xfrm>
                    <a:off x="3819523" y="1064461"/>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7" name="Rektangel 2406">
                    <a:extLst>
                      <a:ext uri="{FF2B5EF4-FFF2-40B4-BE49-F238E27FC236}">
                        <a16:creationId xmlns:a16="http://schemas.microsoft.com/office/drawing/2014/main" id="{44F6C314-854A-565E-E47F-7E0E5DF9F2AE}"/>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8" name="Rektangel 2407">
                    <a:extLst>
                      <a:ext uri="{FF2B5EF4-FFF2-40B4-BE49-F238E27FC236}">
                        <a16:creationId xmlns:a16="http://schemas.microsoft.com/office/drawing/2014/main" id="{4DF12E7D-0DC3-5F58-6950-98DF7FA4012B}"/>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9" name="Rektangel 2408">
                    <a:extLst>
                      <a:ext uri="{FF2B5EF4-FFF2-40B4-BE49-F238E27FC236}">
                        <a16:creationId xmlns:a16="http://schemas.microsoft.com/office/drawing/2014/main" id="{3512BC98-8915-514A-1218-581D0BC73F28}"/>
                      </a:ext>
                    </a:extLst>
                  </p:cNvPr>
                  <p:cNvSpPr>
                    <a:spLocks noChangeAspect="1"/>
                  </p:cNvSpPr>
                  <p:nvPr/>
                </p:nvSpPr>
                <p:spPr>
                  <a:xfrm>
                    <a:off x="3817279" y="2796903"/>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0" name="Rektangel 2409">
                    <a:extLst>
                      <a:ext uri="{FF2B5EF4-FFF2-40B4-BE49-F238E27FC236}">
                        <a16:creationId xmlns:a16="http://schemas.microsoft.com/office/drawing/2014/main" id="{53903E5E-012C-7C5E-7B47-755967C2EC48}"/>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1" name="Rektangel 2410">
                    <a:extLst>
                      <a:ext uri="{FF2B5EF4-FFF2-40B4-BE49-F238E27FC236}">
                        <a16:creationId xmlns:a16="http://schemas.microsoft.com/office/drawing/2014/main" id="{DFAB9607-0B30-12FA-9897-5DDDAFED48CA}"/>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2" name="Rektangel 2411">
                    <a:extLst>
                      <a:ext uri="{FF2B5EF4-FFF2-40B4-BE49-F238E27FC236}">
                        <a16:creationId xmlns:a16="http://schemas.microsoft.com/office/drawing/2014/main" id="{4BA3122E-6044-826B-0A55-D87D440C6EF4}"/>
                      </a:ext>
                    </a:extLst>
                  </p:cNvPr>
                  <p:cNvSpPr>
                    <a:spLocks noChangeAspect="1"/>
                  </p:cNvSpPr>
                  <p:nvPr/>
                </p:nvSpPr>
                <p:spPr>
                  <a:xfrm>
                    <a:off x="3820633" y="409119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3" name="Rektangel 2412">
                    <a:extLst>
                      <a:ext uri="{FF2B5EF4-FFF2-40B4-BE49-F238E27FC236}">
                        <a16:creationId xmlns:a16="http://schemas.microsoft.com/office/drawing/2014/main" id="{5ACF156B-45EA-5B3A-ADE2-EACA1AC2BEF4}"/>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4" name="Rektangel 2413">
                    <a:extLst>
                      <a:ext uri="{FF2B5EF4-FFF2-40B4-BE49-F238E27FC236}">
                        <a16:creationId xmlns:a16="http://schemas.microsoft.com/office/drawing/2014/main" id="{FB6F5ED7-2E04-0A9F-E7D2-82F318129F35}"/>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5" name="Rektangel 2414">
                    <a:extLst>
                      <a:ext uri="{FF2B5EF4-FFF2-40B4-BE49-F238E27FC236}">
                        <a16:creationId xmlns:a16="http://schemas.microsoft.com/office/drawing/2014/main" id="{6F00F887-7E9B-5EB9-6B00-D4F2ADCB5240}"/>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04" name="Rektangel 2403">
                  <a:extLst>
                    <a:ext uri="{FF2B5EF4-FFF2-40B4-BE49-F238E27FC236}">
                      <a16:creationId xmlns:a16="http://schemas.microsoft.com/office/drawing/2014/main" id="{ACFF3AFB-B858-27D1-F0E9-254675649025}"/>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5" name="Gruppe 1814">
                <a:extLst>
                  <a:ext uri="{FF2B5EF4-FFF2-40B4-BE49-F238E27FC236}">
                    <a16:creationId xmlns:a16="http://schemas.microsoft.com/office/drawing/2014/main" id="{64101422-AAAB-BCD0-6689-A020FFA867DB}"/>
                  </a:ext>
                </a:extLst>
              </p:cNvPr>
              <p:cNvGrpSpPr/>
              <p:nvPr/>
            </p:nvGrpSpPr>
            <p:grpSpPr>
              <a:xfrm>
                <a:off x="3819968" y="1058901"/>
                <a:ext cx="444157" cy="5190614"/>
                <a:chOff x="5753799" y="1204530"/>
                <a:chExt cx="444157" cy="5190614"/>
              </a:xfrm>
            </p:grpSpPr>
            <p:grpSp>
              <p:nvGrpSpPr>
                <p:cNvPr id="2390" name="Gruppe 2389">
                  <a:extLst>
                    <a:ext uri="{FF2B5EF4-FFF2-40B4-BE49-F238E27FC236}">
                      <a16:creationId xmlns:a16="http://schemas.microsoft.com/office/drawing/2014/main" id="{50803D81-D4E0-6FEB-8AAA-98F114D92C9B}"/>
                    </a:ext>
                  </a:extLst>
                </p:cNvPr>
                <p:cNvGrpSpPr/>
                <p:nvPr/>
              </p:nvGrpSpPr>
              <p:grpSpPr>
                <a:xfrm>
                  <a:off x="5753799" y="1204530"/>
                  <a:ext cx="442069" cy="4756379"/>
                  <a:chOff x="3817279" y="1064461"/>
                  <a:chExt cx="442069" cy="4756379"/>
                </a:xfrm>
              </p:grpSpPr>
              <p:sp>
                <p:nvSpPr>
                  <p:cNvPr id="2392" name="Rektangel 2391">
                    <a:extLst>
                      <a:ext uri="{FF2B5EF4-FFF2-40B4-BE49-F238E27FC236}">
                        <a16:creationId xmlns:a16="http://schemas.microsoft.com/office/drawing/2014/main" id="{6807814E-6A10-D5A5-A296-898F447EE1C7}"/>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3" name="Rektangel 2392">
                    <a:extLst>
                      <a:ext uri="{FF2B5EF4-FFF2-40B4-BE49-F238E27FC236}">
                        <a16:creationId xmlns:a16="http://schemas.microsoft.com/office/drawing/2014/main" id="{3E4BAA02-1FDE-4A57-F0A9-B09DDE512F98}"/>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4" name="Rektangel 2393">
                    <a:extLst>
                      <a:ext uri="{FF2B5EF4-FFF2-40B4-BE49-F238E27FC236}">
                        <a16:creationId xmlns:a16="http://schemas.microsoft.com/office/drawing/2014/main" id="{5C52B7F9-4493-A407-45FB-354D2F9F4683}"/>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5" name="Rektangel 2394">
                    <a:extLst>
                      <a:ext uri="{FF2B5EF4-FFF2-40B4-BE49-F238E27FC236}">
                        <a16:creationId xmlns:a16="http://schemas.microsoft.com/office/drawing/2014/main" id="{6B3A8CA1-0918-C556-5337-457EE417E932}"/>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6" name="Rektangel 2395">
                    <a:extLst>
                      <a:ext uri="{FF2B5EF4-FFF2-40B4-BE49-F238E27FC236}">
                        <a16:creationId xmlns:a16="http://schemas.microsoft.com/office/drawing/2014/main" id="{AAE6E3EE-18E3-0B53-6E22-8B6CE869BBEE}"/>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7" name="Rektangel 2396">
                    <a:extLst>
                      <a:ext uri="{FF2B5EF4-FFF2-40B4-BE49-F238E27FC236}">
                        <a16:creationId xmlns:a16="http://schemas.microsoft.com/office/drawing/2014/main" id="{743526CE-406B-9114-4785-85A589E3526F}"/>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8" name="Rektangel 2397">
                    <a:extLst>
                      <a:ext uri="{FF2B5EF4-FFF2-40B4-BE49-F238E27FC236}">
                        <a16:creationId xmlns:a16="http://schemas.microsoft.com/office/drawing/2014/main" id="{6A6E7359-EE3F-D3F4-4C0E-485826DA1368}"/>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9" name="Rektangel 2398">
                    <a:extLst>
                      <a:ext uri="{FF2B5EF4-FFF2-40B4-BE49-F238E27FC236}">
                        <a16:creationId xmlns:a16="http://schemas.microsoft.com/office/drawing/2014/main" id="{9BE09FA7-1ACA-A3DA-4360-1DDC05E03300}"/>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0" name="Rektangel 2399">
                    <a:extLst>
                      <a:ext uri="{FF2B5EF4-FFF2-40B4-BE49-F238E27FC236}">
                        <a16:creationId xmlns:a16="http://schemas.microsoft.com/office/drawing/2014/main" id="{92F98680-F7C4-D52A-E2D1-5B0F78C7A4CC}"/>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1" name="Rektangel 2400">
                    <a:extLst>
                      <a:ext uri="{FF2B5EF4-FFF2-40B4-BE49-F238E27FC236}">
                        <a16:creationId xmlns:a16="http://schemas.microsoft.com/office/drawing/2014/main" id="{5882827B-02F9-CF2D-E51F-A8073C0EE6BF}"/>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2" name="Rektangel 2401">
                    <a:extLst>
                      <a:ext uri="{FF2B5EF4-FFF2-40B4-BE49-F238E27FC236}">
                        <a16:creationId xmlns:a16="http://schemas.microsoft.com/office/drawing/2014/main" id="{BF501C7A-DDC2-D0FD-A3AD-28114A8B08E5}"/>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91" name="Rektangel 2390">
                  <a:extLst>
                    <a:ext uri="{FF2B5EF4-FFF2-40B4-BE49-F238E27FC236}">
                      <a16:creationId xmlns:a16="http://schemas.microsoft.com/office/drawing/2014/main" id="{523D54E8-597A-3C71-A142-D707DA44755F}"/>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6" name="Gruppe 1815">
                <a:extLst>
                  <a:ext uri="{FF2B5EF4-FFF2-40B4-BE49-F238E27FC236}">
                    <a16:creationId xmlns:a16="http://schemas.microsoft.com/office/drawing/2014/main" id="{52F3DBC7-6F65-0C8F-81A9-83F9E65220CC}"/>
                  </a:ext>
                </a:extLst>
              </p:cNvPr>
              <p:cNvGrpSpPr/>
              <p:nvPr/>
            </p:nvGrpSpPr>
            <p:grpSpPr>
              <a:xfrm>
                <a:off x="3386295" y="1062122"/>
                <a:ext cx="444157" cy="5190614"/>
                <a:chOff x="5753799" y="1204530"/>
                <a:chExt cx="444157" cy="5190614"/>
              </a:xfrm>
            </p:grpSpPr>
            <p:grpSp>
              <p:nvGrpSpPr>
                <p:cNvPr id="2377" name="Gruppe 2376">
                  <a:extLst>
                    <a:ext uri="{FF2B5EF4-FFF2-40B4-BE49-F238E27FC236}">
                      <a16:creationId xmlns:a16="http://schemas.microsoft.com/office/drawing/2014/main" id="{7483454C-1FA4-11AE-9995-02BCE6614FBD}"/>
                    </a:ext>
                  </a:extLst>
                </p:cNvPr>
                <p:cNvGrpSpPr/>
                <p:nvPr/>
              </p:nvGrpSpPr>
              <p:grpSpPr>
                <a:xfrm>
                  <a:off x="5753799" y="1204530"/>
                  <a:ext cx="442069" cy="4756379"/>
                  <a:chOff x="3817279" y="1064461"/>
                  <a:chExt cx="442069" cy="4756379"/>
                </a:xfrm>
              </p:grpSpPr>
              <p:sp>
                <p:nvSpPr>
                  <p:cNvPr id="2379" name="Rektangel 2378">
                    <a:extLst>
                      <a:ext uri="{FF2B5EF4-FFF2-40B4-BE49-F238E27FC236}">
                        <a16:creationId xmlns:a16="http://schemas.microsoft.com/office/drawing/2014/main" id="{BDCFF7AE-9659-291C-5776-278521A8E930}"/>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0" name="Rektangel 2379">
                    <a:extLst>
                      <a:ext uri="{FF2B5EF4-FFF2-40B4-BE49-F238E27FC236}">
                        <a16:creationId xmlns:a16="http://schemas.microsoft.com/office/drawing/2014/main" id="{8A630B7C-CE22-3A27-94D9-B56FBF55390D}"/>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1" name="Rektangel 2380">
                    <a:extLst>
                      <a:ext uri="{FF2B5EF4-FFF2-40B4-BE49-F238E27FC236}">
                        <a16:creationId xmlns:a16="http://schemas.microsoft.com/office/drawing/2014/main" id="{992B0A08-BD66-CC65-70E6-7CD068FF9273}"/>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2" name="Rektangel 2381">
                    <a:extLst>
                      <a:ext uri="{FF2B5EF4-FFF2-40B4-BE49-F238E27FC236}">
                        <a16:creationId xmlns:a16="http://schemas.microsoft.com/office/drawing/2014/main" id="{326AFBF7-F098-3119-BFBD-9091F30AEB1B}"/>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3" name="Rektangel 2382">
                    <a:extLst>
                      <a:ext uri="{FF2B5EF4-FFF2-40B4-BE49-F238E27FC236}">
                        <a16:creationId xmlns:a16="http://schemas.microsoft.com/office/drawing/2014/main" id="{C9AB43B3-1E39-A8B2-85C7-23A866F2A712}"/>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4" name="Rektangel 2383">
                    <a:extLst>
                      <a:ext uri="{FF2B5EF4-FFF2-40B4-BE49-F238E27FC236}">
                        <a16:creationId xmlns:a16="http://schemas.microsoft.com/office/drawing/2014/main" id="{7EADFAB7-C08B-4800-8639-258E0D7C142A}"/>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5" name="Rektangel 2384">
                    <a:extLst>
                      <a:ext uri="{FF2B5EF4-FFF2-40B4-BE49-F238E27FC236}">
                        <a16:creationId xmlns:a16="http://schemas.microsoft.com/office/drawing/2014/main" id="{D962D172-AB3B-DD46-9893-92BA2723D03A}"/>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6" name="Rektangel 2385">
                    <a:extLst>
                      <a:ext uri="{FF2B5EF4-FFF2-40B4-BE49-F238E27FC236}">
                        <a16:creationId xmlns:a16="http://schemas.microsoft.com/office/drawing/2014/main" id="{A66E292A-FA00-5843-1ECF-018872565CA7}"/>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7" name="Rektangel 2386">
                    <a:extLst>
                      <a:ext uri="{FF2B5EF4-FFF2-40B4-BE49-F238E27FC236}">
                        <a16:creationId xmlns:a16="http://schemas.microsoft.com/office/drawing/2014/main" id="{3B0176C6-67A6-CE86-8E1B-F44918245673}"/>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8" name="Rektangel 2387">
                    <a:extLst>
                      <a:ext uri="{FF2B5EF4-FFF2-40B4-BE49-F238E27FC236}">
                        <a16:creationId xmlns:a16="http://schemas.microsoft.com/office/drawing/2014/main" id="{75D9209E-B3A0-8590-3509-31D5F8022A95}"/>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9" name="Rektangel 2388">
                    <a:extLst>
                      <a:ext uri="{FF2B5EF4-FFF2-40B4-BE49-F238E27FC236}">
                        <a16:creationId xmlns:a16="http://schemas.microsoft.com/office/drawing/2014/main" id="{460BDAAA-FF54-7BEC-9A9A-693263859079}"/>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78" name="Rektangel 2377">
                  <a:extLst>
                    <a:ext uri="{FF2B5EF4-FFF2-40B4-BE49-F238E27FC236}">
                      <a16:creationId xmlns:a16="http://schemas.microsoft.com/office/drawing/2014/main" id="{CC214352-A99E-DD69-ADF6-FA21B6F0C24E}"/>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7" name="Gruppe 1816">
                <a:extLst>
                  <a:ext uri="{FF2B5EF4-FFF2-40B4-BE49-F238E27FC236}">
                    <a16:creationId xmlns:a16="http://schemas.microsoft.com/office/drawing/2014/main" id="{03D1DD36-2BF0-E422-A56B-310F12080A57}"/>
                  </a:ext>
                </a:extLst>
              </p:cNvPr>
              <p:cNvGrpSpPr/>
              <p:nvPr/>
            </p:nvGrpSpPr>
            <p:grpSpPr>
              <a:xfrm>
                <a:off x="2949135" y="1063521"/>
                <a:ext cx="444157" cy="5190614"/>
                <a:chOff x="5753799" y="1204530"/>
                <a:chExt cx="444157" cy="5190614"/>
              </a:xfrm>
            </p:grpSpPr>
            <p:grpSp>
              <p:nvGrpSpPr>
                <p:cNvPr id="2364" name="Gruppe 2363">
                  <a:extLst>
                    <a:ext uri="{FF2B5EF4-FFF2-40B4-BE49-F238E27FC236}">
                      <a16:creationId xmlns:a16="http://schemas.microsoft.com/office/drawing/2014/main" id="{3427F6B6-85D7-5405-7BF2-985BE59F8770}"/>
                    </a:ext>
                  </a:extLst>
                </p:cNvPr>
                <p:cNvGrpSpPr/>
                <p:nvPr/>
              </p:nvGrpSpPr>
              <p:grpSpPr>
                <a:xfrm>
                  <a:off x="5753799" y="1204530"/>
                  <a:ext cx="442069" cy="4756379"/>
                  <a:chOff x="3817279" y="1064461"/>
                  <a:chExt cx="442069" cy="4756379"/>
                </a:xfrm>
              </p:grpSpPr>
              <p:sp>
                <p:nvSpPr>
                  <p:cNvPr id="2366" name="Rektangel 2365">
                    <a:extLst>
                      <a:ext uri="{FF2B5EF4-FFF2-40B4-BE49-F238E27FC236}">
                        <a16:creationId xmlns:a16="http://schemas.microsoft.com/office/drawing/2014/main" id="{C822CEED-A054-BF05-F790-D506B861E425}"/>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7" name="Rektangel 2366">
                    <a:extLst>
                      <a:ext uri="{FF2B5EF4-FFF2-40B4-BE49-F238E27FC236}">
                        <a16:creationId xmlns:a16="http://schemas.microsoft.com/office/drawing/2014/main" id="{EE9AFA30-3FEE-52F1-AB27-9027A277AE19}"/>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8" name="Rektangel 2367">
                    <a:extLst>
                      <a:ext uri="{FF2B5EF4-FFF2-40B4-BE49-F238E27FC236}">
                        <a16:creationId xmlns:a16="http://schemas.microsoft.com/office/drawing/2014/main" id="{396BC00F-032B-85D6-0238-B40ED9C69C49}"/>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9" name="Rektangel 2368">
                    <a:extLst>
                      <a:ext uri="{FF2B5EF4-FFF2-40B4-BE49-F238E27FC236}">
                        <a16:creationId xmlns:a16="http://schemas.microsoft.com/office/drawing/2014/main" id="{972C31DE-9167-FA88-A76D-7731FDFFD848}"/>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0" name="Rektangel 2369">
                    <a:extLst>
                      <a:ext uri="{FF2B5EF4-FFF2-40B4-BE49-F238E27FC236}">
                        <a16:creationId xmlns:a16="http://schemas.microsoft.com/office/drawing/2014/main" id="{D16E75FB-2AC2-E821-AE22-3202053448C8}"/>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1" name="Rektangel 2370">
                    <a:extLst>
                      <a:ext uri="{FF2B5EF4-FFF2-40B4-BE49-F238E27FC236}">
                        <a16:creationId xmlns:a16="http://schemas.microsoft.com/office/drawing/2014/main" id="{592FD80C-1C48-E8AB-2E69-A1F38D403779}"/>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2" name="Rektangel 2371">
                    <a:extLst>
                      <a:ext uri="{FF2B5EF4-FFF2-40B4-BE49-F238E27FC236}">
                        <a16:creationId xmlns:a16="http://schemas.microsoft.com/office/drawing/2014/main" id="{00F3AC37-E1E8-1B86-9ADE-5690F748FD09}"/>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3" name="Rektangel 2372">
                    <a:extLst>
                      <a:ext uri="{FF2B5EF4-FFF2-40B4-BE49-F238E27FC236}">
                        <a16:creationId xmlns:a16="http://schemas.microsoft.com/office/drawing/2014/main" id="{C423E154-232D-0FEB-DB08-B47B56B92DCE}"/>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4" name="Rektangel 2373">
                    <a:extLst>
                      <a:ext uri="{FF2B5EF4-FFF2-40B4-BE49-F238E27FC236}">
                        <a16:creationId xmlns:a16="http://schemas.microsoft.com/office/drawing/2014/main" id="{48011014-1EAA-81FE-C389-B359A96AF45E}"/>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5" name="Rektangel 2374">
                    <a:extLst>
                      <a:ext uri="{FF2B5EF4-FFF2-40B4-BE49-F238E27FC236}">
                        <a16:creationId xmlns:a16="http://schemas.microsoft.com/office/drawing/2014/main" id="{835F971D-EA7C-62EC-A639-9ABDD8C0D8D9}"/>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6" name="Rektangel 2375">
                    <a:extLst>
                      <a:ext uri="{FF2B5EF4-FFF2-40B4-BE49-F238E27FC236}">
                        <a16:creationId xmlns:a16="http://schemas.microsoft.com/office/drawing/2014/main" id="{D9DCEBAB-1E6F-41B8-57CF-CA142AD48A89}"/>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65" name="Rektangel 2364">
                  <a:extLst>
                    <a:ext uri="{FF2B5EF4-FFF2-40B4-BE49-F238E27FC236}">
                      <a16:creationId xmlns:a16="http://schemas.microsoft.com/office/drawing/2014/main" id="{B791857D-C67E-C21D-11D4-906A2293DC93}"/>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8" name="Gruppe 1817">
                <a:extLst>
                  <a:ext uri="{FF2B5EF4-FFF2-40B4-BE49-F238E27FC236}">
                    <a16:creationId xmlns:a16="http://schemas.microsoft.com/office/drawing/2014/main" id="{C29681E8-5B5B-DABE-CCB9-C94130CA43C5}"/>
                  </a:ext>
                </a:extLst>
              </p:cNvPr>
              <p:cNvGrpSpPr/>
              <p:nvPr/>
            </p:nvGrpSpPr>
            <p:grpSpPr>
              <a:xfrm>
                <a:off x="2514229" y="1065829"/>
                <a:ext cx="444157" cy="5190614"/>
                <a:chOff x="5753799" y="1204530"/>
                <a:chExt cx="444157" cy="5190614"/>
              </a:xfrm>
            </p:grpSpPr>
            <p:grpSp>
              <p:nvGrpSpPr>
                <p:cNvPr id="2351" name="Gruppe 2350">
                  <a:extLst>
                    <a:ext uri="{FF2B5EF4-FFF2-40B4-BE49-F238E27FC236}">
                      <a16:creationId xmlns:a16="http://schemas.microsoft.com/office/drawing/2014/main" id="{F9928B83-B1BE-EAE2-BABD-FC2C05CB5B1B}"/>
                    </a:ext>
                  </a:extLst>
                </p:cNvPr>
                <p:cNvGrpSpPr/>
                <p:nvPr/>
              </p:nvGrpSpPr>
              <p:grpSpPr>
                <a:xfrm>
                  <a:off x="5753799" y="1204530"/>
                  <a:ext cx="442069" cy="4756379"/>
                  <a:chOff x="3817279" y="1064461"/>
                  <a:chExt cx="442069" cy="4756379"/>
                </a:xfrm>
              </p:grpSpPr>
              <p:sp>
                <p:nvSpPr>
                  <p:cNvPr id="2353" name="Rektangel 2352">
                    <a:extLst>
                      <a:ext uri="{FF2B5EF4-FFF2-40B4-BE49-F238E27FC236}">
                        <a16:creationId xmlns:a16="http://schemas.microsoft.com/office/drawing/2014/main" id="{FD54E9D1-0FDC-C901-7999-1952454BC8C4}"/>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4" name="Rektangel 2353">
                    <a:extLst>
                      <a:ext uri="{FF2B5EF4-FFF2-40B4-BE49-F238E27FC236}">
                        <a16:creationId xmlns:a16="http://schemas.microsoft.com/office/drawing/2014/main" id="{F2FA6326-F447-A43B-501D-0BA491238F2D}"/>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dirty="0"/>
                  </a:p>
                </p:txBody>
              </p:sp>
              <p:sp>
                <p:nvSpPr>
                  <p:cNvPr id="2355" name="Rektangel 2354">
                    <a:extLst>
                      <a:ext uri="{FF2B5EF4-FFF2-40B4-BE49-F238E27FC236}">
                        <a16:creationId xmlns:a16="http://schemas.microsoft.com/office/drawing/2014/main" id="{DC4BB12F-A949-9CF0-EF8C-0E1F76E5A1A4}"/>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6" name="Rektangel 2355">
                    <a:extLst>
                      <a:ext uri="{FF2B5EF4-FFF2-40B4-BE49-F238E27FC236}">
                        <a16:creationId xmlns:a16="http://schemas.microsoft.com/office/drawing/2014/main" id="{CC084253-AFE0-5646-9638-865BB4529F8D}"/>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7" name="Rektangel 2356">
                    <a:extLst>
                      <a:ext uri="{FF2B5EF4-FFF2-40B4-BE49-F238E27FC236}">
                        <a16:creationId xmlns:a16="http://schemas.microsoft.com/office/drawing/2014/main" id="{B1496F4F-3AE9-FE73-213A-39FA17C2EC44}"/>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8" name="Rektangel 2357">
                    <a:extLst>
                      <a:ext uri="{FF2B5EF4-FFF2-40B4-BE49-F238E27FC236}">
                        <a16:creationId xmlns:a16="http://schemas.microsoft.com/office/drawing/2014/main" id="{58A1235B-F034-F9DE-C6BF-00D23FF8C06D}"/>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9" name="Rektangel 2358">
                    <a:extLst>
                      <a:ext uri="{FF2B5EF4-FFF2-40B4-BE49-F238E27FC236}">
                        <a16:creationId xmlns:a16="http://schemas.microsoft.com/office/drawing/2014/main" id="{180A17F7-4C42-051A-098B-609A1E1018DB}"/>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0" name="Rektangel 2359">
                    <a:extLst>
                      <a:ext uri="{FF2B5EF4-FFF2-40B4-BE49-F238E27FC236}">
                        <a16:creationId xmlns:a16="http://schemas.microsoft.com/office/drawing/2014/main" id="{E6DCCEAB-2D2A-19A8-C31F-5620B7531962}"/>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1" name="Rektangel 2360">
                    <a:extLst>
                      <a:ext uri="{FF2B5EF4-FFF2-40B4-BE49-F238E27FC236}">
                        <a16:creationId xmlns:a16="http://schemas.microsoft.com/office/drawing/2014/main" id="{C3D67CF7-9D8A-9FCC-D77C-C0B8846867FA}"/>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2" name="Rektangel 2361">
                    <a:extLst>
                      <a:ext uri="{FF2B5EF4-FFF2-40B4-BE49-F238E27FC236}">
                        <a16:creationId xmlns:a16="http://schemas.microsoft.com/office/drawing/2014/main" id="{910BF383-6421-D3FD-B878-9DD98C725826}"/>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3" name="Rektangel 2362">
                    <a:extLst>
                      <a:ext uri="{FF2B5EF4-FFF2-40B4-BE49-F238E27FC236}">
                        <a16:creationId xmlns:a16="http://schemas.microsoft.com/office/drawing/2014/main" id="{FD9830B2-E06B-883E-F7E8-D5B3ED64131E}"/>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52" name="Rektangel 2351">
                  <a:extLst>
                    <a:ext uri="{FF2B5EF4-FFF2-40B4-BE49-F238E27FC236}">
                      <a16:creationId xmlns:a16="http://schemas.microsoft.com/office/drawing/2014/main" id="{605FBAA7-351D-93C2-DD80-C8FC025AE699}"/>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9" name="Gruppe 1818">
                <a:extLst>
                  <a:ext uri="{FF2B5EF4-FFF2-40B4-BE49-F238E27FC236}">
                    <a16:creationId xmlns:a16="http://schemas.microsoft.com/office/drawing/2014/main" id="{2F385B3B-0758-BB95-D027-255DB267CC5C}"/>
                  </a:ext>
                </a:extLst>
              </p:cNvPr>
              <p:cNvGrpSpPr/>
              <p:nvPr/>
            </p:nvGrpSpPr>
            <p:grpSpPr>
              <a:xfrm>
                <a:off x="2075940" y="1067864"/>
                <a:ext cx="444157" cy="5190614"/>
                <a:chOff x="5753799" y="1204530"/>
                <a:chExt cx="444157" cy="5190614"/>
              </a:xfrm>
            </p:grpSpPr>
            <p:grpSp>
              <p:nvGrpSpPr>
                <p:cNvPr id="2338" name="Gruppe 2337">
                  <a:extLst>
                    <a:ext uri="{FF2B5EF4-FFF2-40B4-BE49-F238E27FC236}">
                      <a16:creationId xmlns:a16="http://schemas.microsoft.com/office/drawing/2014/main" id="{A5B9693A-FC22-2B47-C484-C247EE1FBA3C}"/>
                    </a:ext>
                  </a:extLst>
                </p:cNvPr>
                <p:cNvGrpSpPr/>
                <p:nvPr/>
              </p:nvGrpSpPr>
              <p:grpSpPr>
                <a:xfrm>
                  <a:off x="5753799" y="1204530"/>
                  <a:ext cx="442069" cy="4756379"/>
                  <a:chOff x="3817279" y="1064461"/>
                  <a:chExt cx="442069" cy="4756379"/>
                </a:xfrm>
              </p:grpSpPr>
              <p:sp>
                <p:nvSpPr>
                  <p:cNvPr id="2340" name="Rektangel 2339">
                    <a:extLst>
                      <a:ext uri="{FF2B5EF4-FFF2-40B4-BE49-F238E27FC236}">
                        <a16:creationId xmlns:a16="http://schemas.microsoft.com/office/drawing/2014/main" id="{23318ECE-8DC4-4496-3A28-835D5192800F}"/>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1" name="Rektangel 2340">
                    <a:extLst>
                      <a:ext uri="{FF2B5EF4-FFF2-40B4-BE49-F238E27FC236}">
                        <a16:creationId xmlns:a16="http://schemas.microsoft.com/office/drawing/2014/main" id="{BBBB0B13-5B2C-0493-183F-1527D9D483BB}"/>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2" name="Rektangel 2341">
                    <a:extLst>
                      <a:ext uri="{FF2B5EF4-FFF2-40B4-BE49-F238E27FC236}">
                        <a16:creationId xmlns:a16="http://schemas.microsoft.com/office/drawing/2014/main" id="{60B3ACD8-9D42-C955-C363-3B181C0D40D8}"/>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3" name="Rektangel 2342">
                    <a:extLst>
                      <a:ext uri="{FF2B5EF4-FFF2-40B4-BE49-F238E27FC236}">
                        <a16:creationId xmlns:a16="http://schemas.microsoft.com/office/drawing/2014/main" id="{447D3FF0-6CF3-250B-97E7-C476E1FF9F21}"/>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4" name="Rektangel 2343">
                    <a:extLst>
                      <a:ext uri="{FF2B5EF4-FFF2-40B4-BE49-F238E27FC236}">
                        <a16:creationId xmlns:a16="http://schemas.microsoft.com/office/drawing/2014/main" id="{1C47EC11-2961-5C82-9F53-9C3D7E357B21}"/>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5" name="Rektangel 2344">
                    <a:extLst>
                      <a:ext uri="{FF2B5EF4-FFF2-40B4-BE49-F238E27FC236}">
                        <a16:creationId xmlns:a16="http://schemas.microsoft.com/office/drawing/2014/main" id="{1A71E8BA-4AA2-9E9D-7793-61D0240D24C1}"/>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6" name="Rektangel 2345">
                    <a:extLst>
                      <a:ext uri="{FF2B5EF4-FFF2-40B4-BE49-F238E27FC236}">
                        <a16:creationId xmlns:a16="http://schemas.microsoft.com/office/drawing/2014/main" id="{8DE45050-5179-F256-32AA-CD3E41DB61DB}"/>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7" name="Rektangel 2346">
                    <a:extLst>
                      <a:ext uri="{FF2B5EF4-FFF2-40B4-BE49-F238E27FC236}">
                        <a16:creationId xmlns:a16="http://schemas.microsoft.com/office/drawing/2014/main" id="{1171999B-2954-0C4B-83CF-FF9B8B6AD0D3}"/>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8" name="Rektangel 2347">
                    <a:extLst>
                      <a:ext uri="{FF2B5EF4-FFF2-40B4-BE49-F238E27FC236}">
                        <a16:creationId xmlns:a16="http://schemas.microsoft.com/office/drawing/2014/main" id="{7B06D451-0671-B2FC-7CF9-8C6C75F53E89}"/>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9" name="Rektangel 2348">
                    <a:extLst>
                      <a:ext uri="{FF2B5EF4-FFF2-40B4-BE49-F238E27FC236}">
                        <a16:creationId xmlns:a16="http://schemas.microsoft.com/office/drawing/2014/main" id="{D162C535-8A5C-ABD4-F3A3-30ED3764CF5A}"/>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0" name="Rektangel 2349">
                    <a:extLst>
                      <a:ext uri="{FF2B5EF4-FFF2-40B4-BE49-F238E27FC236}">
                        <a16:creationId xmlns:a16="http://schemas.microsoft.com/office/drawing/2014/main" id="{D3350BB6-57E6-A2D8-4D52-A50CB79D522F}"/>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39" name="Rektangel 2338">
                  <a:extLst>
                    <a:ext uri="{FF2B5EF4-FFF2-40B4-BE49-F238E27FC236}">
                      <a16:creationId xmlns:a16="http://schemas.microsoft.com/office/drawing/2014/main" id="{7D691064-6F8D-6045-4F41-08918DA3FF49}"/>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0" name="Gruppe 1819">
                <a:extLst>
                  <a:ext uri="{FF2B5EF4-FFF2-40B4-BE49-F238E27FC236}">
                    <a16:creationId xmlns:a16="http://schemas.microsoft.com/office/drawing/2014/main" id="{B6CBD299-FC3D-0E20-43FE-65CC4DF3362B}"/>
                  </a:ext>
                </a:extLst>
              </p:cNvPr>
              <p:cNvGrpSpPr/>
              <p:nvPr/>
            </p:nvGrpSpPr>
            <p:grpSpPr>
              <a:xfrm>
                <a:off x="1644775" y="1068629"/>
                <a:ext cx="444157" cy="5190614"/>
                <a:chOff x="5753799" y="1204530"/>
                <a:chExt cx="444157" cy="5190614"/>
              </a:xfrm>
            </p:grpSpPr>
            <p:grpSp>
              <p:nvGrpSpPr>
                <p:cNvPr id="2325" name="Gruppe 2324">
                  <a:extLst>
                    <a:ext uri="{FF2B5EF4-FFF2-40B4-BE49-F238E27FC236}">
                      <a16:creationId xmlns:a16="http://schemas.microsoft.com/office/drawing/2014/main" id="{690015F5-B9E8-448C-3600-64BFA1FE3D8D}"/>
                    </a:ext>
                  </a:extLst>
                </p:cNvPr>
                <p:cNvGrpSpPr/>
                <p:nvPr/>
              </p:nvGrpSpPr>
              <p:grpSpPr>
                <a:xfrm>
                  <a:off x="5753799" y="1204530"/>
                  <a:ext cx="442069" cy="4756379"/>
                  <a:chOff x="3817279" y="1064461"/>
                  <a:chExt cx="442069" cy="4756379"/>
                </a:xfrm>
              </p:grpSpPr>
              <p:sp>
                <p:nvSpPr>
                  <p:cNvPr id="2327" name="Rektangel 2326">
                    <a:extLst>
                      <a:ext uri="{FF2B5EF4-FFF2-40B4-BE49-F238E27FC236}">
                        <a16:creationId xmlns:a16="http://schemas.microsoft.com/office/drawing/2014/main" id="{5EFFD706-F9C6-2F80-3F8C-1B6FD64CB039}"/>
                      </a:ext>
                    </a:extLst>
                  </p:cNvPr>
                  <p:cNvSpPr>
                    <a:spLocks noChangeAspect="1"/>
                  </p:cNvSpPr>
                  <p:nvPr/>
                </p:nvSpPr>
                <p:spPr>
                  <a:xfrm>
                    <a:off x="3818406" y="149701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8" name="Rektangel 2327">
                    <a:extLst>
                      <a:ext uri="{FF2B5EF4-FFF2-40B4-BE49-F238E27FC236}">
                        <a16:creationId xmlns:a16="http://schemas.microsoft.com/office/drawing/2014/main" id="{BAABA15F-8B52-DC49-8E1C-727D4DF3D3E2}"/>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9" name="Rektangel 2328">
                    <a:extLst>
                      <a:ext uri="{FF2B5EF4-FFF2-40B4-BE49-F238E27FC236}">
                        <a16:creationId xmlns:a16="http://schemas.microsoft.com/office/drawing/2014/main" id="{D0B89629-99B5-4C08-8943-50830624C650}"/>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0" name="Rektangel 2329">
                    <a:extLst>
                      <a:ext uri="{FF2B5EF4-FFF2-40B4-BE49-F238E27FC236}">
                        <a16:creationId xmlns:a16="http://schemas.microsoft.com/office/drawing/2014/main" id="{2633C77A-0F04-7CDC-38FE-88AB768FDE32}"/>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1" name="Rektangel 2330">
                    <a:extLst>
                      <a:ext uri="{FF2B5EF4-FFF2-40B4-BE49-F238E27FC236}">
                        <a16:creationId xmlns:a16="http://schemas.microsoft.com/office/drawing/2014/main" id="{4C653581-3E1F-F491-140B-69B262368CF2}"/>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2" name="Rektangel 2331">
                    <a:extLst>
                      <a:ext uri="{FF2B5EF4-FFF2-40B4-BE49-F238E27FC236}">
                        <a16:creationId xmlns:a16="http://schemas.microsoft.com/office/drawing/2014/main" id="{241B4046-3516-540F-F317-EAC021C02F8A}"/>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3" name="Rektangel 2332">
                    <a:extLst>
                      <a:ext uri="{FF2B5EF4-FFF2-40B4-BE49-F238E27FC236}">
                        <a16:creationId xmlns:a16="http://schemas.microsoft.com/office/drawing/2014/main" id="{29741F48-C8B1-064F-4FE9-C8B6E6596DB0}"/>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4" name="Rektangel 2333">
                    <a:extLst>
                      <a:ext uri="{FF2B5EF4-FFF2-40B4-BE49-F238E27FC236}">
                        <a16:creationId xmlns:a16="http://schemas.microsoft.com/office/drawing/2014/main" id="{8FCBC8E5-DEC1-A0AB-9B55-96420221E707}"/>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5" name="Rektangel 2334">
                    <a:extLst>
                      <a:ext uri="{FF2B5EF4-FFF2-40B4-BE49-F238E27FC236}">
                        <a16:creationId xmlns:a16="http://schemas.microsoft.com/office/drawing/2014/main" id="{2A41CE90-6DEF-548A-3CE6-3392D79785F5}"/>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6" name="Rektangel 2335">
                    <a:extLst>
                      <a:ext uri="{FF2B5EF4-FFF2-40B4-BE49-F238E27FC236}">
                        <a16:creationId xmlns:a16="http://schemas.microsoft.com/office/drawing/2014/main" id="{91DE60F3-6297-07F4-AD2C-0ACBF8B96725}"/>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7" name="Rektangel 2336">
                    <a:extLst>
                      <a:ext uri="{FF2B5EF4-FFF2-40B4-BE49-F238E27FC236}">
                        <a16:creationId xmlns:a16="http://schemas.microsoft.com/office/drawing/2014/main" id="{3216FC62-8545-584A-7501-AA70576748F1}"/>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26" name="Rektangel 2325">
                  <a:extLst>
                    <a:ext uri="{FF2B5EF4-FFF2-40B4-BE49-F238E27FC236}">
                      <a16:creationId xmlns:a16="http://schemas.microsoft.com/office/drawing/2014/main" id="{988224DF-6080-42BA-0A74-A30C2B2112A0}"/>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1" name="Gruppe 1820">
                <a:extLst>
                  <a:ext uri="{FF2B5EF4-FFF2-40B4-BE49-F238E27FC236}">
                    <a16:creationId xmlns:a16="http://schemas.microsoft.com/office/drawing/2014/main" id="{AC959EC0-75C3-8CF3-46B0-0BC2E4D601D4}"/>
                  </a:ext>
                </a:extLst>
              </p:cNvPr>
              <p:cNvGrpSpPr/>
              <p:nvPr/>
            </p:nvGrpSpPr>
            <p:grpSpPr>
              <a:xfrm>
                <a:off x="1212845" y="1068629"/>
                <a:ext cx="444157" cy="5190614"/>
                <a:chOff x="5753799" y="1204530"/>
                <a:chExt cx="444157" cy="5190614"/>
              </a:xfrm>
            </p:grpSpPr>
            <p:grpSp>
              <p:nvGrpSpPr>
                <p:cNvPr id="2312" name="Gruppe 2311">
                  <a:extLst>
                    <a:ext uri="{FF2B5EF4-FFF2-40B4-BE49-F238E27FC236}">
                      <a16:creationId xmlns:a16="http://schemas.microsoft.com/office/drawing/2014/main" id="{DA0812E8-4B6A-C30E-148B-AAF3612EF5B6}"/>
                    </a:ext>
                  </a:extLst>
                </p:cNvPr>
                <p:cNvGrpSpPr/>
                <p:nvPr/>
              </p:nvGrpSpPr>
              <p:grpSpPr>
                <a:xfrm>
                  <a:off x="5753799" y="1204530"/>
                  <a:ext cx="442069" cy="4756379"/>
                  <a:chOff x="3817279" y="1064461"/>
                  <a:chExt cx="442069" cy="4756379"/>
                </a:xfrm>
              </p:grpSpPr>
              <p:sp>
                <p:nvSpPr>
                  <p:cNvPr id="2314" name="Rektangel 2313">
                    <a:extLst>
                      <a:ext uri="{FF2B5EF4-FFF2-40B4-BE49-F238E27FC236}">
                        <a16:creationId xmlns:a16="http://schemas.microsoft.com/office/drawing/2014/main" id="{522A5CBE-5B3D-F53B-4210-4045C8CB1285}"/>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5" name="Rektangel 2314">
                    <a:extLst>
                      <a:ext uri="{FF2B5EF4-FFF2-40B4-BE49-F238E27FC236}">
                        <a16:creationId xmlns:a16="http://schemas.microsoft.com/office/drawing/2014/main" id="{DFB2E441-23EC-CDD5-7909-9F86E3721336}"/>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6" name="Rektangel 2315">
                    <a:extLst>
                      <a:ext uri="{FF2B5EF4-FFF2-40B4-BE49-F238E27FC236}">
                        <a16:creationId xmlns:a16="http://schemas.microsoft.com/office/drawing/2014/main" id="{61E1EFEF-A02D-0E7B-D58E-0792F101C98A}"/>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7" name="Rektangel 2316">
                    <a:extLst>
                      <a:ext uri="{FF2B5EF4-FFF2-40B4-BE49-F238E27FC236}">
                        <a16:creationId xmlns:a16="http://schemas.microsoft.com/office/drawing/2014/main" id="{D2987EEF-93B8-7FC8-9480-9F2BEC75933F}"/>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8" name="Rektangel 2317">
                    <a:extLst>
                      <a:ext uri="{FF2B5EF4-FFF2-40B4-BE49-F238E27FC236}">
                        <a16:creationId xmlns:a16="http://schemas.microsoft.com/office/drawing/2014/main" id="{B6A86E21-98E8-FC7D-70F4-5024910C82AA}"/>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9" name="Rektangel 2318">
                    <a:extLst>
                      <a:ext uri="{FF2B5EF4-FFF2-40B4-BE49-F238E27FC236}">
                        <a16:creationId xmlns:a16="http://schemas.microsoft.com/office/drawing/2014/main" id="{FC5B230E-3661-983C-9ADD-2E6A86660817}"/>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0" name="Rektangel 2319">
                    <a:extLst>
                      <a:ext uri="{FF2B5EF4-FFF2-40B4-BE49-F238E27FC236}">
                        <a16:creationId xmlns:a16="http://schemas.microsoft.com/office/drawing/2014/main" id="{1C6D1D39-42F7-0D41-90F0-38D18C411E29}"/>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1" name="Rektangel 2320">
                    <a:extLst>
                      <a:ext uri="{FF2B5EF4-FFF2-40B4-BE49-F238E27FC236}">
                        <a16:creationId xmlns:a16="http://schemas.microsoft.com/office/drawing/2014/main" id="{ADD5873F-2FB5-6B3C-65FE-F273F76AF2DD}"/>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2" name="Rektangel 2321">
                    <a:extLst>
                      <a:ext uri="{FF2B5EF4-FFF2-40B4-BE49-F238E27FC236}">
                        <a16:creationId xmlns:a16="http://schemas.microsoft.com/office/drawing/2014/main" id="{082EDF4F-7D14-3E02-2186-8F36C7700B38}"/>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3" name="Rektangel 2322">
                    <a:extLst>
                      <a:ext uri="{FF2B5EF4-FFF2-40B4-BE49-F238E27FC236}">
                        <a16:creationId xmlns:a16="http://schemas.microsoft.com/office/drawing/2014/main" id="{7A566840-74AA-4CE4-E325-3DA51C6CF491}"/>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4" name="Rektangel 2323">
                    <a:extLst>
                      <a:ext uri="{FF2B5EF4-FFF2-40B4-BE49-F238E27FC236}">
                        <a16:creationId xmlns:a16="http://schemas.microsoft.com/office/drawing/2014/main" id="{33F4FEC3-9020-9A24-73CD-F71B60EA028C}"/>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13" name="Rektangel 2312">
                  <a:extLst>
                    <a:ext uri="{FF2B5EF4-FFF2-40B4-BE49-F238E27FC236}">
                      <a16:creationId xmlns:a16="http://schemas.microsoft.com/office/drawing/2014/main" id="{893E0B27-FA20-B867-FC76-47FA73869A18}"/>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2" name="Gruppe 1821">
                <a:extLst>
                  <a:ext uri="{FF2B5EF4-FFF2-40B4-BE49-F238E27FC236}">
                    <a16:creationId xmlns:a16="http://schemas.microsoft.com/office/drawing/2014/main" id="{BED946D8-A476-2D69-27AE-476DB297F02D}"/>
                  </a:ext>
                </a:extLst>
              </p:cNvPr>
              <p:cNvGrpSpPr/>
              <p:nvPr/>
            </p:nvGrpSpPr>
            <p:grpSpPr>
              <a:xfrm>
                <a:off x="780951" y="1067864"/>
                <a:ext cx="444157" cy="5190614"/>
                <a:chOff x="5753799" y="1204530"/>
                <a:chExt cx="444157" cy="5190614"/>
              </a:xfrm>
            </p:grpSpPr>
            <p:grpSp>
              <p:nvGrpSpPr>
                <p:cNvPr id="2299" name="Gruppe 2298">
                  <a:extLst>
                    <a:ext uri="{FF2B5EF4-FFF2-40B4-BE49-F238E27FC236}">
                      <a16:creationId xmlns:a16="http://schemas.microsoft.com/office/drawing/2014/main" id="{0AFFEF14-5669-5432-CD1A-285FA3728DCC}"/>
                    </a:ext>
                  </a:extLst>
                </p:cNvPr>
                <p:cNvGrpSpPr/>
                <p:nvPr/>
              </p:nvGrpSpPr>
              <p:grpSpPr>
                <a:xfrm>
                  <a:off x="5753799" y="1204530"/>
                  <a:ext cx="442069" cy="4756379"/>
                  <a:chOff x="3817279" y="1064461"/>
                  <a:chExt cx="442069" cy="4756379"/>
                </a:xfrm>
              </p:grpSpPr>
              <p:sp>
                <p:nvSpPr>
                  <p:cNvPr id="2301" name="Rektangel 2300">
                    <a:extLst>
                      <a:ext uri="{FF2B5EF4-FFF2-40B4-BE49-F238E27FC236}">
                        <a16:creationId xmlns:a16="http://schemas.microsoft.com/office/drawing/2014/main" id="{30C83CBA-38F4-82BC-039B-E7254C16D734}"/>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2" name="Rektangel 2301">
                    <a:extLst>
                      <a:ext uri="{FF2B5EF4-FFF2-40B4-BE49-F238E27FC236}">
                        <a16:creationId xmlns:a16="http://schemas.microsoft.com/office/drawing/2014/main" id="{72A503BB-FD01-B995-D011-6BB736D81998}"/>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3" name="Rektangel 2302">
                    <a:extLst>
                      <a:ext uri="{FF2B5EF4-FFF2-40B4-BE49-F238E27FC236}">
                        <a16:creationId xmlns:a16="http://schemas.microsoft.com/office/drawing/2014/main" id="{21455DB8-5DF1-39FA-0D58-702DBDD1C03B}"/>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4" name="Rektangel 2303">
                    <a:extLst>
                      <a:ext uri="{FF2B5EF4-FFF2-40B4-BE49-F238E27FC236}">
                        <a16:creationId xmlns:a16="http://schemas.microsoft.com/office/drawing/2014/main" id="{A8F4A1A2-193C-E6D8-018C-B795EE96A89F}"/>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5" name="Rektangel 2304">
                    <a:extLst>
                      <a:ext uri="{FF2B5EF4-FFF2-40B4-BE49-F238E27FC236}">
                        <a16:creationId xmlns:a16="http://schemas.microsoft.com/office/drawing/2014/main" id="{F971A720-11C7-3941-4DC2-56D141C34E9C}"/>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6" name="Rektangel 2305">
                    <a:extLst>
                      <a:ext uri="{FF2B5EF4-FFF2-40B4-BE49-F238E27FC236}">
                        <a16:creationId xmlns:a16="http://schemas.microsoft.com/office/drawing/2014/main" id="{AB03E737-79CB-5F9E-2883-957961001906}"/>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7" name="Rektangel 2306">
                    <a:extLst>
                      <a:ext uri="{FF2B5EF4-FFF2-40B4-BE49-F238E27FC236}">
                        <a16:creationId xmlns:a16="http://schemas.microsoft.com/office/drawing/2014/main" id="{3D157BAC-D8C7-79C6-AEC3-26AC009CA41A}"/>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8" name="Rektangel 2307">
                    <a:extLst>
                      <a:ext uri="{FF2B5EF4-FFF2-40B4-BE49-F238E27FC236}">
                        <a16:creationId xmlns:a16="http://schemas.microsoft.com/office/drawing/2014/main" id="{16B9EA8B-5BBA-8374-2284-102F2A94E2B8}"/>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9" name="Rektangel 2308">
                    <a:extLst>
                      <a:ext uri="{FF2B5EF4-FFF2-40B4-BE49-F238E27FC236}">
                        <a16:creationId xmlns:a16="http://schemas.microsoft.com/office/drawing/2014/main" id="{708FCA2D-FFBF-E763-B6C5-2F8E9D1C5D28}"/>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0" name="Rektangel 2309">
                    <a:extLst>
                      <a:ext uri="{FF2B5EF4-FFF2-40B4-BE49-F238E27FC236}">
                        <a16:creationId xmlns:a16="http://schemas.microsoft.com/office/drawing/2014/main" id="{4BFC9EA0-824C-91EB-96C7-15AF7781E4DF}"/>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1" name="Rektangel 2310">
                    <a:extLst>
                      <a:ext uri="{FF2B5EF4-FFF2-40B4-BE49-F238E27FC236}">
                        <a16:creationId xmlns:a16="http://schemas.microsoft.com/office/drawing/2014/main" id="{7F353E5A-BC45-B753-F3D8-0DA3B2EA2B4A}"/>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00" name="Rektangel 2299">
                  <a:extLst>
                    <a:ext uri="{FF2B5EF4-FFF2-40B4-BE49-F238E27FC236}">
                      <a16:creationId xmlns:a16="http://schemas.microsoft.com/office/drawing/2014/main" id="{A7960271-157B-066D-EC36-E170A909E2C8}"/>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3" name="Gruppe 1822">
                <a:extLst>
                  <a:ext uri="{FF2B5EF4-FFF2-40B4-BE49-F238E27FC236}">
                    <a16:creationId xmlns:a16="http://schemas.microsoft.com/office/drawing/2014/main" id="{6C96CDF8-4DAD-B68F-6FD9-612B5F6FD2E3}"/>
                  </a:ext>
                </a:extLst>
              </p:cNvPr>
              <p:cNvGrpSpPr/>
              <p:nvPr/>
            </p:nvGrpSpPr>
            <p:grpSpPr>
              <a:xfrm>
                <a:off x="348958" y="1501775"/>
                <a:ext cx="444157" cy="4758064"/>
                <a:chOff x="5753799" y="1637080"/>
                <a:chExt cx="444157" cy="4758064"/>
              </a:xfrm>
            </p:grpSpPr>
            <p:grpSp>
              <p:nvGrpSpPr>
                <p:cNvPr id="2287" name="Gruppe 2286">
                  <a:extLst>
                    <a:ext uri="{FF2B5EF4-FFF2-40B4-BE49-F238E27FC236}">
                      <a16:creationId xmlns:a16="http://schemas.microsoft.com/office/drawing/2014/main" id="{8503D525-4B54-8A99-C40A-8B74B6BF96F1}"/>
                    </a:ext>
                  </a:extLst>
                </p:cNvPr>
                <p:cNvGrpSpPr/>
                <p:nvPr/>
              </p:nvGrpSpPr>
              <p:grpSpPr>
                <a:xfrm>
                  <a:off x="5753799" y="1637080"/>
                  <a:ext cx="442069" cy="4323829"/>
                  <a:chOff x="3817279" y="1497011"/>
                  <a:chExt cx="442069" cy="4323829"/>
                </a:xfrm>
              </p:grpSpPr>
              <p:sp>
                <p:nvSpPr>
                  <p:cNvPr id="2289" name="Rektangel 2288">
                    <a:extLst>
                      <a:ext uri="{FF2B5EF4-FFF2-40B4-BE49-F238E27FC236}">
                        <a16:creationId xmlns:a16="http://schemas.microsoft.com/office/drawing/2014/main" id="{BE162358-127C-A362-8319-44BE90B4F45A}"/>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0" name="Rektangel 2289">
                    <a:extLst>
                      <a:ext uri="{FF2B5EF4-FFF2-40B4-BE49-F238E27FC236}">
                        <a16:creationId xmlns:a16="http://schemas.microsoft.com/office/drawing/2014/main" id="{F149F894-8405-8641-ABBD-1DED16C11490}"/>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1" name="Rektangel 2290">
                    <a:extLst>
                      <a:ext uri="{FF2B5EF4-FFF2-40B4-BE49-F238E27FC236}">
                        <a16:creationId xmlns:a16="http://schemas.microsoft.com/office/drawing/2014/main" id="{24B83A40-5105-CE64-DE07-CFD0A5C618DC}"/>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2" name="Rektangel 2291">
                    <a:extLst>
                      <a:ext uri="{FF2B5EF4-FFF2-40B4-BE49-F238E27FC236}">
                        <a16:creationId xmlns:a16="http://schemas.microsoft.com/office/drawing/2014/main" id="{60A0563B-12DA-15DA-1E5F-B7C0B4925943}"/>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3" name="Rektangel 2292">
                    <a:extLst>
                      <a:ext uri="{FF2B5EF4-FFF2-40B4-BE49-F238E27FC236}">
                        <a16:creationId xmlns:a16="http://schemas.microsoft.com/office/drawing/2014/main" id="{0C1B093F-17A3-A47E-D290-96DE3D263844}"/>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4" name="Rektangel 2293">
                    <a:extLst>
                      <a:ext uri="{FF2B5EF4-FFF2-40B4-BE49-F238E27FC236}">
                        <a16:creationId xmlns:a16="http://schemas.microsoft.com/office/drawing/2014/main" id="{16AC48BE-0ED4-3312-E5E1-5E419ABE7F27}"/>
                      </a:ext>
                    </a:extLst>
                  </p:cNvPr>
                  <p:cNvSpPr>
                    <a:spLocks noChangeAspect="1"/>
                  </p:cNvSpPr>
                  <p:nvPr/>
                </p:nvSpPr>
                <p:spPr>
                  <a:xfrm>
                    <a:off x="3819516" y="365976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5" name="Rektangel 2294">
                    <a:extLst>
                      <a:ext uri="{FF2B5EF4-FFF2-40B4-BE49-F238E27FC236}">
                        <a16:creationId xmlns:a16="http://schemas.microsoft.com/office/drawing/2014/main" id="{7517269A-D6ED-5A1C-B688-3D832C539264}"/>
                      </a:ext>
                    </a:extLst>
                  </p:cNvPr>
                  <p:cNvSpPr>
                    <a:spLocks noChangeAspect="1"/>
                  </p:cNvSpPr>
                  <p:nvPr/>
                </p:nvSpPr>
                <p:spPr>
                  <a:xfrm>
                    <a:off x="3820633" y="409119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6" name="Rektangel 2295">
                    <a:extLst>
                      <a:ext uri="{FF2B5EF4-FFF2-40B4-BE49-F238E27FC236}">
                        <a16:creationId xmlns:a16="http://schemas.microsoft.com/office/drawing/2014/main" id="{A83FA071-9976-2644-7920-A3C108320B75}"/>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7" name="Rektangel 2296">
                    <a:extLst>
                      <a:ext uri="{FF2B5EF4-FFF2-40B4-BE49-F238E27FC236}">
                        <a16:creationId xmlns:a16="http://schemas.microsoft.com/office/drawing/2014/main" id="{D0A4CBEB-12CB-BA86-045B-C5584AC7935C}"/>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8" name="Rektangel 2297">
                    <a:extLst>
                      <a:ext uri="{FF2B5EF4-FFF2-40B4-BE49-F238E27FC236}">
                        <a16:creationId xmlns:a16="http://schemas.microsoft.com/office/drawing/2014/main" id="{75B62DD3-D674-2152-22C9-B7F2C5FA5BD2}"/>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88" name="Rektangel 2287">
                  <a:extLst>
                    <a:ext uri="{FF2B5EF4-FFF2-40B4-BE49-F238E27FC236}">
                      <a16:creationId xmlns:a16="http://schemas.microsoft.com/office/drawing/2014/main" id="{B13E6305-4066-8BE5-F5FD-1AFAB4CBA890}"/>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4" name="Gruppe 1823">
                <a:extLst>
                  <a:ext uri="{FF2B5EF4-FFF2-40B4-BE49-F238E27FC236}">
                    <a16:creationId xmlns:a16="http://schemas.microsoft.com/office/drawing/2014/main" id="{A66AB7D7-AACB-8050-9A00-E3780B042915}"/>
                  </a:ext>
                </a:extLst>
              </p:cNvPr>
              <p:cNvGrpSpPr/>
              <p:nvPr/>
            </p:nvGrpSpPr>
            <p:grpSpPr>
              <a:xfrm>
                <a:off x="-82727" y="1504857"/>
                <a:ext cx="444157" cy="4758064"/>
                <a:chOff x="5753799" y="1637080"/>
                <a:chExt cx="444157" cy="4758064"/>
              </a:xfrm>
            </p:grpSpPr>
            <p:grpSp>
              <p:nvGrpSpPr>
                <p:cNvPr id="2275" name="Gruppe 2274">
                  <a:extLst>
                    <a:ext uri="{FF2B5EF4-FFF2-40B4-BE49-F238E27FC236}">
                      <a16:creationId xmlns:a16="http://schemas.microsoft.com/office/drawing/2014/main" id="{818EADBA-2BDE-A1BA-9BF3-D7717B66641C}"/>
                    </a:ext>
                  </a:extLst>
                </p:cNvPr>
                <p:cNvGrpSpPr/>
                <p:nvPr/>
              </p:nvGrpSpPr>
              <p:grpSpPr>
                <a:xfrm>
                  <a:off x="5753799" y="1637080"/>
                  <a:ext cx="442069" cy="4323829"/>
                  <a:chOff x="3817279" y="1497011"/>
                  <a:chExt cx="442069" cy="4323829"/>
                </a:xfrm>
              </p:grpSpPr>
              <p:sp>
                <p:nvSpPr>
                  <p:cNvPr id="2277" name="Rektangel 2276">
                    <a:extLst>
                      <a:ext uri="{FF2B5EF4-FFF2-40B4-BE49-F238E27FC236}">
                        <a16:creationId xmlns:a16="http://schemas.microsoft.com/office/drawing/2014/main" id="{C79A2B5E-4AA3-A3DC-716B-FF50B1F613C5}"/>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8" name="Rektangel 2277">
                    <a:extLst>
                      <a:ext uri="{FF2B5EF4-FFF2-40B4-BE49-F238E27FC236}">
                        <a16:creationId xmlns:a16="http://schemas.microsoft.com/office/drawing/2014/main" id="{2DC088E9-FF35-0BB0-6B03-1E8E9A2BDF3C}"/>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9" name="Rektangel 2278">
                    <a:extLst>
                      <a:ext uri="{FF2B5EF4-FFF2-40B4-BE49-F238E27FC236}">
                        <a16:creationId xmlns:a16="http://schemas.microsoft.com/office/drawing/2014/main" id="{45CAD236-2027-5A97-3142-7AA056F57475}"/>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0" name="Rektangel 2279">
                    <a:extLst>
                      <a:ext uri="{FF2B5EF4-FFF2-40B4-BE49-F238E27FC236}">
                        <a16:creationId xmlns:a16="http://schemas.microsoft.com/office/drawing/2014/main" id="{2F280CB4-DF66-7786-4C1C-70CB1975D9A7}"/>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1" name="Rektangel 2280">
                    <a:extLst>
                      <a:ext uri="{FF2B5EF4-FFF2-40B4-BE49-F238E27FC236}">
                        <a16:creationId xmlns:a16="http://schemas.microsoft.com/office/drawing/2014/main" id="{6D802AAD-DB61-BAC6-99BF-67E473A402F0}"/>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2" name="Rektangel 2281">
                    <a:extLst>
                      <a:ext uri="{FF2B5EF4-FFF2-40B4-BE49-F238E27FC236}">
                        <a16:creationId xmlns:a16="http://schemas.microsoft.com/office/drawing/2014/main" id="{2FAAF4F8-FB44-9F98-AD9F-AD40E8019AB8}"/>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3" name="Rektangel 2282">
                    <a:extLst>
                      <a:ext uri="{FF2B5EF4-FFF2-40B4-BE49-F238E27FC236}">
                        <a16:creationId xmlns:a16="http://schemas.microsoft.com/office/drawing/2014/main" id="{FC56FE31-998F-60BF-B1ED-ADD7952723D9}"/>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4" name="Rektangel 2283">
                    <a:extLst>
                      <a:ext uri="{FF2B5EF4-FFF2-40B4-BE49-F238E27FC236}">
                        <a16:creationId xmlns:a16="http://schemas.microsoft.com/office/drawing/2014/main" id="{AFF79C7A-EF12-0BE8-856A-114D1045E849}"/>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5" name="Rektangel 2284">
                    <a:extLst>
                      <a:ext uri="{FF2B5EF4-FFF2-40B4-BE49-F238E27FC236}">
                        <a16:creationId xmlns:a16="http://schemas.microsoft.com/office/drawing/2014/main" id="{0E684F79-4C92-CE9B-145C-9443B7051DE8}"/>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6" name="Rektangel 2285">
                    <a:extLst>
                      <a:ext uri="{FF2B5EF4-FFF2-40B4-BE49-F238E27FC236}">
                        <a16:creationId xmlns:a16="http://schemas.microsoft.com/office/drawing/2014/main" id="{DDD4C381-4F93-B94D-403F-8DCEFBA4853E}"/>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76" name="Rektangel 2275">
                  <a:extLst>
                    <a:ext uri="{FF2B5EF4-FFF2-40B4-BE49-F238E27FC236}">
                      <a16:creationId xmlns:a16="http://schemas.microsoft.com/office/drawing/2014/main" id="{D235E920-E5B7-C71B-1A35-71DE1F6EF318}"/>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5" name="Gruppe 1824">
                <a:extLst>
                  <a:ext uri="{FF2B5EF4-FFF2-40B4-BE49-F238E27FC236}">
                    <a16:creationId xmlns:a16="http://schemas.microsoft.com/office/drawing/2014/main" id="{A6712AC4-A3EB-03AA-0C42-FDFF32E34B8C}"/>
                  </a:ext>
                </a:extLst>
              </p:cNvPr>
              <p:cNvGrpSpPr/>
              <p:nvPr/>
            </p:nvGrpSpPr>
            <p:grpSpPr>
              <a:xfrm>
                <a:off x="4625198" y="1031927"/>
                <a:ext cx="641389" cy="5216305"/>
                <a:chOff x="2892468" y="1032983"/>
                <a:chExt cx="641389" cy="5216305"/>
              </a:xfrm>
            </p:grpSpPr>
            <p:grpSp>
              <p:nvGrpSpPr>
                <p:cNvPr id="2238" name="Gruppe 2237">
                  <a:extLst>
                    <a:ext uri="{FF2B5EF4-FFF2-40B4-BE49-F238E27FC236}">
                      <a16:creationId xmlns:a16="http://schemas.microsoft.com/office/drawing/2014/main" id="{17A4A7C0-F65D-D596-743D-5057D5518528}"/>
                    </a:ext>
                  </a:extLst>
                </p:cNvPr>
                <p:cNvGrpSpPr/>
                <p:nvPr/>
              </p:nvGrpSpPr>
              <p:grpSpPr>
                <a:xfrm>
                  <a:off x="2892468" y="1032983"/>
                  <a:ext cx="641389" cy="5216305"/>
                  <a:chOff x="3475384" y="1188399"/>
                  <a:chExt cx="641389" cy="5216305"/>
                </a:xfrm>
              </p:grpSpPr>
              <p:sp>
                <p:nvSpPr>
                  <p:cNvPr id="2242" name="Tekstfelt 2241">
                    <a:extLst>
                      <a:ext uri="{FF2B5EF4-FFF2-40B4-BE49-F238E27FC236}">
                        <a16:creationId xmlns:a16="http://schemas.microsoft.com/office/drawing/2014/main" id="{4ADF83C9-84EB-D434-0F56-5683E4BC210C}"/>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43" name="Tekstfelt 2242">
                    <a:extLst>
                      <a:ext uri="{FF2B5EF4-FFF2-40B4-BE49-F238E27FC236}">
                        <a16:creationId xmlns:a16="http://schemas.microsoft.com/office/drawing/2014/main" id="{039189E1-1DC8-815B-F4B9-B372262C7967}"/>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44" name="Tekstfelt 2243">
                    <a:extLst>
                      <a:ext uri="{FF2B5EF4-FFF2-40B4-BE49-F238E27FC236}">
                        <a16:creationId xmlns:a16="http://schemas.microsoft.com/office/drawing/2014/main" id="{B64AD5CC-21DD-0144-0D0F-6502E5137AF8}"/>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45" name="Tekstfelt 2244">
                    <a:extLst>
                      <a:ext uri="{FF2B5EF4-FFF2-40B4-BE49-F238E27FC236}">
                        <a16:creationId xmlns:a16="http://schemas.microsoft.com/office/drawing/2014/main" id="{29BAFBD2-BF82-6497-EE45-225CA9B1C39E}"/>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46" name="Tekstfelt 2245">
                    <a:extLst>
                      <a:ext uri="{FF2B5EF4-FFF2-40B4-BE49-F238E27FC236}">
                        <a16:creationId xmlns:a16="http://schemas.microsoft.com/office/drawing/2014/main" id="{0791BD02-8BAB-0AA5-CBC4-F2A913A541CF}"/>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47" name="Tekstfelt 2246">
                    <a:extLst>
                      <a:ext uri="{FF2B5EF4-FFF2-40B4-BE49-F238E27FC236}">
                        <a16:creationId xmlns:a16="http://schemas.microsoft.com/office/drawing/2014/main" id="{947B698F-584D-45DD-022D-51DEDC9BC782}"/>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48" name="Tekstfelt 2247">
                    <a:extLst>
                      <a:ext uri="{FF2B5EF4-FFF2-40B4-BE49-F238E27FC236}">
                        <a16:creationId xmlns:a16="http://schemas.microsoft.com/office/drawing/2014/main" id="{100801F0-0D62-D2BC-B128-111D6244E79A}"/>
                      </a:ext>
                    </a:extLst>
                  </p:cNvPr>
                  <p:cNvSpPr txBox="1"/>
                  <p:nvPr/>
                </p:nvSpPr>
                <p:spPr>
                  <a:xfrm>
                    <a:off x="3525031"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49" name="Tekstfelt 2248">
                    <a:extLst>
                      <a:ext uri="{FF2B5EF4-FFF2-40B4-BE49-F238E27FC236}">
                        <a16:creationId xmlns:a16="http://schemas.microsoft.com/office/drawing/2014/main" id="{FB739516-76A3-96B7-342F-C92FB4773B69}"/>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50" name="Tekstfelt 2249">
                    <a:extLst>
                      <a:ext uri="{FF2B5EF4-FFF2-40B4-BE49-F238E27FC236}">
                        <a16:creationId xmlns:a16="http://schemas.microsoft.com/office/drawing/2014/main" id="{43D8413C-2F5F-4941-96E5-BA49807838B3}"/>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51" name="Tekstfelt 2250">
                    <a:extLst>
                      <a:ext uri="{FF2B5EF4-FFF2-40B4-BE49-F238E27FC236}">
                        <a16:creationId xmlns:a16="http://schemas.microsoft.com/office/drawing/2014/main" id="{17B33CE7-6E3C-6984-2DD2-8072375A4F15}"/>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52" name="Tekstfelt 2251">
                    <a:extLst>
                      <a:ext uri="{FF2B5EF4-FFF2-40B4-BE49-F238E27FC236}">
                        <a16:creationId xmlns:a16="http://schemas.microsoft.com/office/drawing/2014/main" id="{084C1C4F-FEB3-5D4A-F16B-91FF133D012D}"/>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53" name="Tekstfelt 2252">
                    <a:extLst>
                      <a:ext uri="{FF2B5EF4-FFF2-40B4-BE49-F238E27FC236}">
                        <a16:creationId xmlns:a16="http://schemas.microsoft.com/office/drawing/2014/main" id="{5CD7FB6B-449E-6000-167B-7794E7055BA9}"/>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54" name="Tekstfelt 2253">
                    <a:extLst>
                      <a:ext uri="{FF2B5EF4-FFF2-40B4-BE49-F238E27FC236}">
                        <a16:creationId xmlns:a16="http://schemas.microsoft.com/office/drawing/2014/main" id="{1DB50A18-ACAF-8DC7-7FA1-44C77F1FFD4B}"/>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55" name="Tekstfelt 2254">
                    <a:extLst>
                      <a:ext uri="{FF2B5EF4-FFF2-40B4-BE49-F238E27FC236}">
                        <a16:creationId xmlns:a16="http://schemas.microsoft.com/office/drawing/2014/main" id="{C706487D-2FF2-A6B4-9910-F26DF5B3F616}"/>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56" name="Tekstfelt 2255">
                    <a:extLst>
                      <a:ext uri="{FF2B5EF4-FFF2-40B4-BE49-F238E27FC236}">
                        <a16:creationId xmlns:a16="http://schemas.microsoft.com/office/drawing/2014/main" id="{914A9173-4A4B-FF50-69F5-0D57B259C33E}"/>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57" name="Tekstfelt 2256">
                    <a:extLst>
                      <a:ext uri="{FF2B5EF4-FFF2-40B4-BE49-F238E27FC236}">
                        <a16:creationId xmlns:a16="http://schemas.microsoft.com/office/drawing/2014/main" id="{75C2D621-C235-3919-C1FF-7B33732109F6}"/>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58" name="Tekstfelt 2257">
                    <a:extLst>
                      <a:ext uri="{FF2B5EF4-FFF2-40B4-BE49-F238E27FC236}">
                        <a16:creationId xmlns:a16="http://schemas.microsoft.com/office/drawing/2014/main" id="{ED149B5E-D70F-D71C-EBD3-60878136946F}"/>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59" name="Tekstfelt 2258">
                    <a:extLst>
                      <a:ext uri="{FF2B5EF4-FFF2-40B4-BE49-F238E27FC236}">
                        <a16:creationId xmlns:a16="http://schemas.microsoft.com/office/drawing/2014/main" id="{D066D765-1275-3B50-8FC6-D4365FAD18DA}"/>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60" name="Tekstfelt 2259">
                    <a:extLst>
                      <a:ext uri="{FF2B5EF4-FFF2-40B4-BE49-F238E27FC236}">
                        <a16:creationId xmlns:a16="http://schemas.microsoft.com/office/drawing/2014/main" id="{02F5E89A-5F48-876D-4940-F05990A04082}"/>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61" name="Tekstfelt 2260">
                    <a:extLst>
                      <a:ext uri="{FF2B5EF4-FFF2-40B4-BE49-F238E27FC236}">
                        <a16:creationId xmlns:a16="http://schemas.microsoft.com/office/drawing/2014/main" id="{CA9BA14E-D5BD-2D36-6FF6-393651529813}"/>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62" name="Tekstfelt 2261">
                    <a:extLst>
                      <a:ext uri="{FF2B5EF4-FFF2-40B4-BE49-F238E27FC236}">
                        <a16:creationId xmlns:a16="http://schemas.microsoft.com/office/drawing/2014/main" id="{234BEB89-3338-1D27-658E-ED4C54C67CBE}"/>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63" name="Tekstfelt 2262">
                    <a:extLst>
                      <a:ext uri="{FF2B5EF4-FFF2-40B4-BE49-F238E27FC236}">
                        <a16:creationId xmlns:a16="http://schemas.microsoft.com/office/drawing/2014/main" id="{32A9EF13-1CF3-F29F-29C2-45FB5B68BA07}"/>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64" name="Tekstfelt 2263">
                    <a:extLst>
                      <a:ext uri="{FF2B5EF4-FFF2-40B4-BE49-F238E27FC236}">
                        <a16:creationId xmlns:a16="http://schemas.microsoft.com/office/drawing/2014/main" id="{A136612C-8CE4-03FD-71CC-72CB86B821FC}"/>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65" name="Tekstfelt 2264">
                    <a:extLst>
                      <a:ext uri="{FF2B5EF4-FFF2-40B4-BE49-F238E27FC236}">
                        <a16:creationId xmlns:a16="http://schemas.microsoft.com/office/drawing/2014/main" id="{871F9F58-40EB-EF3A-0F81-0D2B58C47D00}"/>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66" name="Tekstfelt 2265">
                    <a:extLst>
                      <a:ext uri="{FF2B5EF4-FFF2-40B4-BE49-F238E27FC236}">
                        <a16:creationId xmlns:a16="http://schemas.microsoft.com/office/drawing/2014/main" id="{FB29F2A8-2B90-B432-9409-69A0E386B5EA}"/>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67" name="Tekstfelt 2266">
                    <a:extLst>
                      <a:ext uri="{FF2B5EF4-FFF2-40B4-BE49-F238E27FC236}">
                        <a16:creationId xmlns:a16="http://schemas.microsoft.com/office/drawing/2014/main" id="{7EA6B989-637E-A381-D7F3-B1CBC0A9B306}"/>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68" name="Tekstfelt 2267">
                    <a:extLst>
                      <a:ext uri="{FF2B5EF4-FFF2-40B4-BE49-F238E27FC236}">
                        <a16:creationId xmlns:a16="http://schemas.microsoft.com/office/drawing/2014/main" id="{DA8CA633-57C2-32F2-444E-BD51E9BDC94D}"/>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69" name="Tekstfelt 2268">
                    <a:extLst>
                      <a:ext uri="{FF2B5EF4-FFF2-40B4-BE49-F238E27FC236}">
                        <a16:creationId xmlns:a16="http://schemas.microsoft.com/office/drawing/2014/main" id="{66638F78-2568-6BB8-FF90-4464393E2F30}"/>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70" name="Tekstfelt 2269">
                    <a:extLst>
                      <a:ext uri="{FF2B5EF4-FFF2-40B4-BE49-F238E27FC236}">
                        <a16:creationId xmlns:a16="http://schemas.microsoft.com/office/drawing/2014/main" id="{19DCFC89-DE74-BD2E-D170-34A7CB9DEBB0}"/>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71" name="Tekstfelt 2270">
                    <a:extLst>
                      <a:ext uri="{FF2B5EF4-FFF2-40B4-BE49-F238E27FC236}">
                        <a16:creationId xmlns:a16="http://schemas.microsoft.com/office/drawing/2014/main" id="{3F52DD6D-0C57-64C7-C777-7B8AB4AF7741}"/>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72" name="Tekstfelt 2271">
                    <a:extLst>
                      <a:ext uri="{FF2B5EF4-FFF2-40B4-BE49-F238E27FC236}">
                        <a16:creationId xmlns:a16="http://schemas.microsoft.com/office/drawing/2014/main" id="{ACA59C94-830E-2228-E3BE-787773FD9DCD}"/>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73" name="Tekstfelt 2272">
                    <a:extLst>
                      <a:ext uri="{FF2B5EF4-FFF2-40B4-BE49-F238E27FC236}">
                        <a16:creationId xmlns:a16="http://schemas.microsoft.com/office/drawing/2014/main" id="{A9D46DAC-E52F-7D21-A2D2-E4CAC81C5C8F}"/>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74" name="Tekstfelt 2273">
                    <a:extLst>
                      <a:ext uri="{FF2B5EF4-FFF2-40B4-BE49-F238E27FC236}">
                        <a16:creationId xmlns:a16="http://schemas.microsoft.com/office/drawing/2014/main" id="{46ABB488-5D15-9677-9A5C-544DAA275829}"/>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39" name="Tekstfelt 2238">
                  <a:extLst>
                    <a:ext uri="{FF2B5EF4-FFF2-40B4-BE49-F238E27FC236}">
                      <a16:creationId xmlns:a16="http://schemas.microsoft.com/office/drawing/2014/main" id="{36C20BDB-AC34-DDDF-B988-D40EB4752D57}"/>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40" name="Tekstfelt 2239">
                  <a:extLst>
                    <a:ext uri="{FF2B5EF4-FFF2-40B4-BE49-F238E27FC236}">
                      <a16:creationId xmlns:a16="http://schemas.microsoft.com/office/drawing/2014/main" id="{02086840-420A-2870-A138-822ED9C2ECC0}"/>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41" name="Tekstfelt 2240">
                  <a:extLst>
                    <a:ext uri="{FF2B5EF4-FFF2-40B4-BE49-F238E27FC236}">
                      <a16:creationId xmlns:a16="http://schemas.microsoft.com/office/drawing/2014/main" id="{CF5530B0-A07B-D134-BDDC-F6098FABD64A}"/>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6" name="Gruppe 1825">
                <a:extLst>
                  <a:ext uri="{FF2B5EF4-FFF2-40B4-BE49-F238E27FC236}">
                    <a16:creationId xmlns:a16="http://schemas.microsoft.com/office/drawing/2014/main" id="{11E512B4-3601-76A7-5523-A4F39A6F3030}"/>
                  </a:ext>
                </a:extLst>
              </p:cNvPr>
              <p:cNvGrpSpPr/>
              <p:nvPr/>
            </p:nvGrpSpPr>
            <p:grpSpPr>
              <a:xfrm>
                <a:off x="5052945" y="1040538"/>
                <a:ext cx="641389" cy="5216305"/>
                <a:chOff x="2892468" y="1032983"/>
                <a:chExt cx="641389" cy="5216305"/>
              </a:xfrm>
            </p:grpSpPr>
            <p:grpSp>
              <p:nvGrpSpPr>
                <p:cNvPr id="2201" name="Gruppe 2200">
                  <a:extLst>
                    <a:ext uri="{FF2B5EF4-FFF2-40B4-BE49-F238E27FC236}">
                      <a16:creationId xmlns:a16="http://schemas.microsoft.com/office/drawing/2014/main" id="{A282AA3B-2AB6-E9E3-E3F3-A5AC44503559}"/>
                    </a:ext>
                  </a:extLst>
                </p:cNvPr>
                <p:cNvGrpSpPr/>
                <p:nvPr/>
              </p:nvGrpSpPr>
              <p:grpSpPr>
                <a:xfrm>
                  <a:off x="2892468" y="1032983"/>
                  <a:ext cx="641389" cy="5216305"/>
                  <a:chOff x="3475384" y="1188399"/>
                  <a:chExt cx="641389" cy="5216305"/>
                </a:xfrm>
              </p:grpSpPr>
              <p:sp>
                <p:nvSpPr>
                  <p:cNvPr id="2205" name="Tekstfelt 2204">
                    <a:extLst>
                      <a:ext uri="{FF2B5EF4-FFF2-40B4-BE49-F238E27FC236}">
                        <a16:creationId xmlns:a16="http://schemas.microsoft.com/office/drawing/2014/main" id="{FB00DD8B-32A8-AFB7-89EF-59FDD8B9CC20}"/>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06" name="Tekstfelt 2205">
                    <a:extLst>
                      <a:ext uri="{FF2B5EF4-FFF2-40B4-BE49-F238E27FC236}">
                        <a16:creationId xmlns:a16="http://schemas.microsoft.com/office/drawing/2014/main" id="{30795AF2-0A4B-FA82-CBB4-479803F4E4C4}"/>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07" name="Tekstfelt 2206">
                    <a:extLst>
                      <a:ext uri="{FF2B5EF4-FFF2-40B4-BE49-F238E27FC236}">
                        <a16:creationId xmlns:a16="http://schemas.microsoft.com/office/drawing/2014/main" id="{6E045FB7-5341-FCC8-FA12-4D3600CE248C}"/>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08" name="Tekstfelt 2207">
                    <a:extLst>
                      <a:ext uri="{FF2B5EF4-FFF2-40B4-BE49-F238E27FC236}">
                        <a16:creationId xmlns:a16="http://schemas.microsoft.com/office/drawing/2014/main" id="{0EF11FDA-F187-EFFF-FE7F-C24443209B8B}"/>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09" name="Tekstfelt 2208">
                    <a:extLst>
                      <a:ext uri="{FF2B5EF4-FFF2-40B4-BE49-F238E27FC236}">
                        <a16:creationId xmlns:a16="http://schemas.microsoft.com/office/drawing/2014/main" id="{07A6F63B-B220-0CC9-0B5E-5B58D6EE8DD0}"/>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10" name="Tekstfelt 2209">
                    <a:extLst>
                      <a:ext uri="{FF2B5EF4-FFF2-40B4-BE49-F238E27FC236}">
                        <a16:creationId xmlns:a16="http://schemas.microsoft.com/office/drawing/2014/main" id="{27D92F8A-26AD-0FD6-015F-49F9C42C88B6}"/>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11" name="Tekstfelt 2210">
                    <a:extLst>
                      <a:ext uri="{FF2B5EF4-FFF2-40B4-BE49-F238E27FC236}">
                        <a16:creationId xmlns:a16="http://schemas.microsoft.com/office/drawing/2014/main" id="{10285589-A515-163E-C528-D44B00A3BE79}"/>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12" name="Tekstfelt 2211">
                    <a:extLst>
                      <a:ext uri="{FF2B5EF4-FFF2-40B4-BE49-F238E27FC236}">
                        <a16:creationId xmlns:a16="http://schemas.microsoft.com/office/drawing/2014/main" id="{3F3DE202-7ABA-A7DC-E5C4-09FF0C5779F8}"/>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13" name="Tekstfelt 2212">
                    <a:extLst>
                      <a:ext uri="{FF2B5EF4-FFF2-40B4-BE49-F238E27FC236}">
                        <a16:creationId xmlns:a16="http://schemas.microsoft.com/office/drawing/2014/main" id="{E2D6B557-7ADC-D812-D1CB-07C9F4AFD608}"/>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14" name="Tekstfelt 2213">
                    <a:extLst>
                      <a:ext uri="{FF2B5EF4-FFF2-40B4-BE49-F238E27FC236}">
                        <a16:creationId xmlns:a16="http://schemas.microsoft.com/office/drawing/2014/main" id="{F9D58A67-32B0-81A0-719A-1E7A357877FC}"/>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15" name="Tekstfelt 2214">
                    <a:extLst>
                      <a:ext uri="{FF2B5EF4-FFF2-40B4-BE49-F238E27FC236}">
                        <a16:creationId xmlns:a16="http://schemas.microsoft.com/office/drawing/2014/main" id="{E22AF56E-A1A2-E77E-45BF-A40B96015C6D}"/>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16" name="Tekstfelt 2215">
                    <a:extLst>
                      <a:ext uri="{FF2B5EF4-FFF2-40B4-BE49-F238E27FC236}">
                        <a16:creationId xmlns:a16="http://schemas.microsoft.com/office/drawing/2014/main" id="{3AACE7E2-28BF-76B0-650B-C250240A7C06}"/>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17" name="Tekstfelt 2216">
                    <a:extLst>
                      <a:ext uri="{FF2B5EF4-FFF2-40B4-BE49-F238E27FC236}">
                        <a16:creationId xmlns:a16="http://schemas.microsoft.com/office/drawing/2014/main" id="{0069C04A-2982-32CB-8571-53EF63DD7369}"/>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18" name="Tekstfelt 2217">
                    <a:extLst>
                      <a:ext uri="{FF2B5EF4-FFF2-40B4-BE49-F238E27FC236}">
                        <a16:creationId xmlns:a16="http://schemas.microsoft.com/office/drawing/2014/main" id="{DB3BA753-B5AD-595F-A335-894E7954866A}"/>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19" name="Tekstfelt 2218">
                    <a:extLst>
                      <a:ext uri="{FF2B5EF4-FFF2-40B4-BE49-F238E27FC236}">
                        <a16:creationId xmlns:a16="http://schemas.microsoft.com/office/drawing/2014/main" id="{8858985D-44D0-FF4A-33BC-BD480F02AF69}"/>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20" name="Tekstfelt 2219">
                    <a:extLst>
                      <a:ext uri="{FF2B5EF4-FFF2-40B4-BE49-F238E27FC236}">
                        <a16:creationId xmlns:a16="http://schemas.microsoft.com/office/drawing/2014/main" id="{CA1E9B61-405B-E1A1-D934-14E26A8BE02D}"/>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21" name="Tekstfelt 2220">
                    <a:extLst>
                      <a:ext uri="{FF2B5EF4-FFF2-40B4-BE49-F238E27FC236}">
                        <a16:creationId xmlns:a16="http://schemas.microsoft.com/office/drawing/2014/main" id="{EC40023A-5DDF-F8BD-18EC-CCD5FBDA7A8F}"/>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22" name="Tekstfelt 2221">
                    <a:extLst>
                      <a:ext uri="{FF2B5EF4-FFF2-40B4-BE49-F238E27FC236}">
                        <a16:creationId xmlns:a16="http://schemas.microsoft.com/office/drawing/2014/main" id="{C2C0385F-10AE-C8A0-CB5D-8B2BFB161F56}"/>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23" name="Tekstfelt 2222">
                    <a:extLst>
                      <a:ext uri="{FF2B5EF4-FFF2-40B4-BE49-F238E27FC236}">
                        <a16:creationId xmlns:a16="http://schemas.microsoft.com/office/drawing/2014/main" id="{2A046EEE-C361-AED1-2AC4-1A6DEACFB7DC}"/>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24" name="Tekstfelt 2223">
                    <a:extLst>
                      <a:ext uri="{FF2B5EF4-FFF2-40B4-BE49-F238E27FC236}">
                        <a16:creationId xmlns:a16="http://schemas.microsoft.com/office/drawing/2014/main" id="{362F5BF8-EC48-DF2C-4098-9F28A2BFF6A5}"/>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25" name="Tekstfelt 2224">
                    <a:extLst>
                      <a:ext uri="{FF2B5EF4-FFF2-40B4-BE49-F238E27FC236}">
                        <a16:creationId xmlns:a16="http://schemas.microsoft.com/office/drawing/2014/main" id="{8BF79030-3ECE-E3F0-A4CD-23540D8E5374}"/>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26" name="Tekstfelt 2225">
                    <a:extLst>
                      <a:ext uri="{FF2B5EF4-FFF2-40B4-BE49-F238E27FC236}">
                        <a16:creationId xmlns:a16="http://schemas.microsoft.com/office/drawing/2014/main" id="{A51C6FA6-652B-A334-0F4E-8F1DAEBED4FF}"/>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27" name="Tekstfelt 2226">
                    <a:extLst>
                      <a:ext uri="{FF2B5EF4-FFF2-40B4-BE49-F238E27FC236}">
                        <a16:creationId xmlns:a16="http://schemas.microsoft.com/office/drawing/2014/main" id="{5000AA22-CFE6-BC4B-C526-DA9CF8FE7368}"/>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28" name="Tekstfelt 2227">
                    <a:extLst>
                      <a:ext uri="{FF2B5EF4-FFF2-40B4-BE49-F238E27FC236}">
                        <a16:creationId xmlns:a16="http://schemas.microsoft.com/office/drawing/2014/main" id="{345B52AF-4DBE-618A-41CD-2D76BDD91B7E}"/>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29" name="Tekstfelt 2228">
                    <a:extLst>
                      <a:ext uri="{FF2B5EF4-FFF2-40B4-BE49-F238E27FC236}">
                        <a16:creationId xmlns:a16="http://schemas.microsoft.com/office/drawing/2014/main" id="{524BEE62-5A05-09D6-6288-9A2079E1918F}"/>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30" name="Tekstfelt 2229">
                    <a:extLst>
                      <a:ext uri="{FF2B5EF4-FFF2-40B4-BE49-F238E27FC236}">
                        <a16:creationId xmlns:a16="http://schemas.microsoft.com/office/drawing/2014/main" id="{0BB37C61-3C82-D5DB-D64D-F0391973C6B3}"/>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31" name="Tekstfelt 2230">
                    <a:extLst>
                      <a:ext uri="{FF2B5EF4-FFF2-40B4-BE49-F238E27FC236}">
                        <a16:creationId xmlns:a16="http://schemas.microsoft.com/office/drawing/2014/main" id="{6673793A-3E5D-2864-5F90-BD18CE7DEFF8}"/>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32" name="Tekstfelt 2231">
                    <a:extLst>
                      <a:ext uri="{FF2B5EF4-FFF2-40B4-BE49-F238E27FC236}">
                        <a16:creationId xmlns:a16="http://schemas.microsoft.com/office/drawing/2014/main" id="{CA2D4CA8-4501-E4D7-4C95-2E1686B3892B}"/>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33" name="Tekstfelt 2232">
                    <a:extLst>
                      <a:ext uri="{FF2B5EF4-FFF2-40B4-BE49-F238E27FC236}">
                        <a16:creationId xmlns:a16="http://schemas.microsoft.com/office/drawing/2014/main" id="{FC373DFE-A183-4CE4-B88F-5009A7ED2E3C}"/>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34" name="Tekstfelt 2233">
                    <a:extLst>
                      <a:ext uri="{FF2B5EF4-FFF2-40B4-BE49-F238E27FC236}">
                        <a16:creationId xmlns:a16="http://schemas.microsoft.com/office/drawing/2014/main" id="{E5CE4995-96CA-EA4F-F986-DCC89E641284}"/>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35" name="Tekstfelt 2234">
                    <a:extLst>
                      <a:ext uri="{FF2B5EF4-FFF2-40B4-BE49-F238E27FC236}">
                        <a16:creationId xmlns:a16="http://schemas.microsoft.com/office/drawing/2014/main" id="{0ED47932-ABAF-CB9D-C409-E429CF537768}"/>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36" name="Tekstfelt 2235">
                    <a:extLst>
                      <a:ext uri="{FF2B5EF4-FFF2-40B4-BE49-F238E27FC236}">
                        <a16:creationId xmlns:a16="http://schemas.microsoft.com/office/drawing/2014/main" id="{5795C7B1-ADFA-E22F-270C-C741123867C9}"/>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37" name="Tekstfelt 2236">
                    <a:extLst>
                      <a:ext uri="{FF2B5EF4-FFF2-40B4-BE49-F238E27FC236}">
                        <a16:creationId xmlns:a16="http://schemas.microsoft.com/office/drawing/2014/main" id="{BD16DC58-2E1C-DEF7-C220-B9C90690133C}"/>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02" name="Tekstfelt 2201">
                  <a:extLst>
                    <a:ext uri="{FF2B5EF4-FFF2-40B4-BE49-F238E27FC236}">
                      <a16:creationId xmlns:a16="http://schemas.microsoft.com/office/drawing/2014/main" id="{201F5A30-0E55-1582-DF87-01D351BDB418}"/>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03" name="Tekstfelt 2202">
                  <a:extLst>
                    <a:ext uri="{FF2B5EF4-FFF2-40B4-BE49-F238E27FC236}">
                      <a16:creationId xmlns:a16="http://schemas.microsoft.com/office/drawing/2014/main" id="{E7FDA208-2A8D-F227-6625-81D40CAF8148}"/>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04" name="Tekstfelt 2203">
                  <a:extLst>
                    <a:ext uri="{FF2B5EF4-FFF2-40B4-BE49-F238E27FC236}">
                      <a16:creationId xmlns:a16="http://schemas.microsoft.com/office/drawing/2014/main" id="{45464FD3-627B-95FE-67BE-49B46BAF9A3A}"/>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7" name="Gruppe 1826">
                <a:extLst>
                  <a:ext uri="{FF2B5EF4-FFF2-40B4-BE49-F238E27FC236}">
                    <a16:creationId xmlns:a16="http://schemas.microsoft.com/office/drawing/2014/main" id="{D9ADC10C-5BB5-8F9D-5F01-2649B277EE9E}"/>
                  </a:ext>
                </a:extLst>
              </p:cNvPr>
              <p:cNvGrpSpPr/>
              <p:nvPr/>
            </p:nvGrpSpPr>
            <p:grpSpPr>
              <a:xfrm>
                <a:off x="3753314" y="1031887"/>
                <a:ext cx="641389" cy="5216305"/>
                <a:chOff x="2892468" y="1032983"/>
                <a:chExt cx="641389" cy="5216305"/>
              </a:xfrm>
            </p:grpSpPr>
            <p:grpSp>
              <p:nvGrpSpPr>
                <p:cNvPr id="2164" name="Gruppe 2163">
                  <a:extLst>
                    <a:ext uri="{FF2B5EF4-FFF2-40B4-BE49-F238E27FC236}">
                      <a16:creationId xmlns:a16="http://schemas.microsoft.com/office/drawing/2014/main" id="{8C9F4000-256A-2039-6603-29A2A9CD96F1}"/>
                    </a:ext>
                  </a:extLst>
                </p:cNvPr>
                <p:cNvGrpSpPr/>
                <p:nvPr/>
              </p:nvGrpSpPr>
              <p:grpSpPr>
                <a:xfrm>
                  <a:off x="2892468" y="1032983"/>
                  <a:ext cx="641389" cy="5216305"/>
                  <a:chOff x="3475384" y="1188399"/>
                  <a:chExt cx="641389" cy="5216305"/>
                </a:xfrm>
              </p:grpSpPr>
              <p:sp>
                <p:nvSpPr>
                  <p:cNvPr id="2168" name="Tekstfelt 2167">
                    <a:extLst>
                      <a:ext uri="{FF2B5EF4-FFF2-40B4-BE49-F238E27FC236}">
                        <a16:creationId xmlns:a16="http://schemas.microsoft.com/office/drawing/2014/main" id="{4B923826-0CB5-44FF-9A8F-CB00A62DBC61}"/>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69" name="Tekstfelt 2168">
                    <a:extLst>
                      <a:ext uri="{FF2B5EF4-FFF2-40B4-BE49-F238E27FC236}">
                        <a16:creationId xmlns:a16="http://schemas.microsoft.com/office/drawing/2014/main" id="{D573454A-4E9D-C5A0-59D0-1E74D36FEF57}"/>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70" name="Tekstfelt 2169">
                    <a:extLst>
                      <a:ext uri="{FF2B5EF4-FFF2-40B4-BE49-F238E27FC236}">
                        <a16:creationId xmlns:a16="http://schemas.microsoft.com/office/drawing/2014/main" id="{CF5A5017-A767-DC69-3028-1DEC5D438CD7}"/>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71" name="Tekstfelt 2170">
                    <a:extLst>
                      <a:ext uri="{FF2B5EF4-FFF2-40B4-BE49-F238E27FC236}">
                        <a16:creationId xmlns:a16="http://schemas.microsoft.com/office/drawing/2014/main" id="{3B8782BE-0F30-9CC9-7D7A-F0B595DE7772}"/>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72" name="Tekstfelt 2171">
                    <a:extLst>
                      <a:ext uri="{FF2B5EF4-FFF2-40B4-BE49-F238E27FC236}">
                        <a16:creationId xmlns:a16="http://schemas.microsoft.com/office/drawing/2014/main" id="{9DDDD74D-3C68-C653-9231-F95346BF41F2}"/>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73" name="Tekstfelt 2172">
                    <a:extLst>
                      <a:ext uri="{FF2B5EF4-FFF2-40B4-BE49-F238E27FC236}">
                        <a16:creationId xmlns:a16="http://schemas.microsoft.com/office/drawing/2014/main" id="{91F0B2A0-8491-9515-DD4D-F861EA9AFE9C}"/>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74" name="Tekstfelt 2173">
                    <a:extLst>
                      <a:ext uri="{FF2B5EF4-FFF2-40B4-BE49-F238E27FC236}">
                        <a16:creationId xmlns:a16="http://schemas.microsoft.com/office/drawing/2014/main" id="{814DE237-729C-A938-7F67-966E22DF643F}"/>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75" name="Tekstfelt 2174">
                    <a:extLst>
                      <a:ext uri="{FF2B5EF4-FFF2-40B4-BE49-F238E27FC236}">
                        <a16:creationId xmlns:a16="http://schemas.microsoft.com/office/drawing/2014/main" id="{7B50DD0F-81E1-C140-8735-0D5400AE9C1F}"/>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76" name="Tekstfelt 2175">
                    <a:extLst>
                      <a:ext uri="{FF2B5EF4-FFF2-40B4-BE49-F238E27FC236}">
                        <a16:creationId xmlns:a16="http://schemas.microsoft.com/office/drawing/2014/main" id="{B67D539B-6E43-3A65-C56C-C60AB319C91A}"/>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77" name="Tekstfelt 2176">
                    <a:extLst>
                      <a:ext uri="{FF2B5EF4-FFF2-40B4-BE49-F238E27FC236}">
                        <a16:creationId xmlns:a16="http://schemas.microsoft.com/office/drawing/2014/main" id="{34944FE7-EC81-0AF0-9292-A58EBE2B4E00}"/>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78" name="Tekstfelt 2177">
                    <a:extLst>
                      <a:ext uri="{FF2B5EF4-FFF2-40B4-BE49-F238E27FC236}">
                        <a16:creationId xmlns:a16="http://schemas.microsoft.com/office/drawing/2014/main" id="{411E4368-25C3-649C-8E21-B67AAB668878}"/>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79" name="Tekstfelt 2178">
                    <a:extLst>
                      <a:ext uri="{FF2B5EF4-FFF2-40B4-BE49-F238E27FC236}">
                        <a16:creationId xmlns:a16="http://schemas.microsoft.com/office/drawing/2014/main" id="{9C10E216-B0C6-4552-C60C-452A6B5F7C34}"/>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80" name="Tekstfelt 2179">
                    <a:extLst>
                      <a:ext uri="{FF2B5EF4-FFF2-40B4-BE49-F238E27FC236}">
                        <a16:creationId xmlns:a16="http://schemas.microsoft.com/office/drawing/2014/main" id="{C9FF0605-D87F-1D0B-3836-FA637BDF7397}"/>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81" name="Tekstfelt 2180">
                    <a:extLst>
                      <a:ext uri="{FF2B5EF4-FFF2-40B4-BE49-F238E27FC236}">
                        <a16:creationId xmlns:a16="http://schemas.microsoft.com/office/drawing/2014/main" id="{1314E1E3-26CA-9FE8-19EC-1B1F6FFF42D8}"/>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82" name="Tekstfelt 2181">
                    <a:extLst>
                      <a:ext uri="{FF2B5EF4-FFF2-40B4-BE49-F238E27FC236}">
                        <a16:creationId xmlns:a16="http://schemas.microsoft.com/office/drawing/2014/main" id="{50F81F2B-E133-D666-FAB7-819C1D051F8C}"/>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83" name="Tekstfelt 2182">
                    <a:extLst>
                      <a:ext uri="{FF2B5EF4-FFF2-40B4-BE49-F238E27FC236}">
                        <a16:creationId xmlns:a16="http://schemas.microsoft.com/office/drawing/2014/main" id="{78847770-42BB-42F5-8DDC-665268ED7B41}"/>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84" name="Tekstfelt 2183">
                    <a:extLst>
                      <a:ext uri="{FF2B5EF4-FFF2-40B4-BE49-F238E27FC236}">
                        <a16:creationId xmlns:a16="http://schemas.microsoft.com/office/drawing/2014/main" id="{DA8F7F1D-0B0E-C16E-2ED1-9A8215DB7A1A}"/>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85" name="Tekstfelt 2184">
                    <a:extLst>
                      <a:ext uri="{FF2B5EF4-FFF2-40B4-BE49-F238E27FC236}">
                        <a16:creationId xmlns:a16="http://schemas.microsoft.com/office/drawing/2014/main" id="{A13C4737-C110-FD3B-4F03-3D4DE0543D3A}"/>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86" name="Tekstfelt 2185">
                    <a:extLst>
                      <a:ext uri="{FF2B5EF4-FFF2-40B4-BE49-F238E27FC236}">
                        <a16:creationId xmlns:a16="http://schemas.microsoft.com/office/drawing/2014/main" id="{89E53DBE-0FFA-EBF9-0924-08352DAC0BDA}"/>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87" name="Tekstfelt 2186">
                    <a:extLst>
                      <a:ext uri="{FF2B5EF4-FFF2-40B4-BE49-F238E27FC236}">
                        <a16:creationId xmlns:a16="http://schemas.microsoft.com/office/drawing/2014/main" id="{9E928BB7-F8B9-0A70-5985-AE6F2A758C77}"/>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88" name="Tekstfelt 2187">
                    <a:extLst>
                      <a:ext uri="{FF2B5EF4-FFF2-40B4-BE49-F238E27FC236}">
                        <a16:creationId xmlns:a16="http://schemas.microsoft.com/office/drawing/2014/main" id="{BCED23AF-74D4-9866-28CD-B2EDC2E483ED}"/>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89" name="Tekstfelt 2188">
                    <a:extLst>
                      <a:ext uri="{FF2B5EF4-FFF2-40B4-BE49-F238E27FC236}">
                        <a16:creationId xmlns:a16="http://schemas.microsoft.com/office/drawing/2014/main" id="{94EE173A-72C6-A517-F1C4-DB94F5042889}"/>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90" name="Tekstfelt 2189">
                    <a:extLst>
                      <a:ext uri="{FF2B5EF4-FFF2-40B4-BE49-F238E27FC236}">
                        <a16:creationId xmlns:a16="http://schemas.microsoft.com/office/drawing/2014/main" id="{0B568AFD-352F-52A5-C7BB-640EE789318A}"/>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91" name="Tekstfelt 2190">
                    <a:extLst>
                      <a:ext uri="{FF2B5EF4-FFF2-40B4-BE49-F238E27FC236}">
                        <a16:creationId xmlns:a16="http://schemas.microsoft.com/office/drawing/2014/main" id="{FA9007E9-26F2-749A-23CF-CB13039CDF7F}"/>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92" name="Tekstfelt 2191">
                    <a:extLst>
                      <a:ext uri="{FF2B5EF4-FFF2-40B4-BE49-F238E27FC236}">
                        <a16:creationId xmlns:a16="http://schemas.microsoft.com/office/drawing/2014/main" id="{1F16316D-7F62-0B75-5D7D-6FECE7026925}"/>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93" name="Tekstfelt 2192">
                    <a:extLst>
                      <a:ext uri="{FF2B5EF4-FFF2-40B4-BE49-F238E27FC236}">
                        <a16:creationId xmlns:a16="http://schemas.microsoft.com/office/drawing/2014/main" id="{81CE107F-C56A-0D53-2E6F-628FFBB34341}"/>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94" name="Tekstfelt 2193">
                    <a:extLst>
                      <a:ext uri="{FF2B5EF4-FFF2-40B4-BE49-F238E27FC236}">
                        <a16:creationId xmlns:a16="http://schemas.microsoft.com/office/drawing/2014/main" id="{CF7EA53B-D617-A96D-97C9-CFBC9F8B4A4C}"/>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95" name="Tekstfelt 2194">
                    <a:extLst>
                      <a:ext uri="{FF2B5EF4-FFF2-40B4-BE49-F238E27FC236}">
                        <a16:creationId xmlns:a16="http://schemas.microsoft.com/office/drawing/2014/main" id="{16A3110B-1CB8-5DB4-89D5-97C6C9C8AD8F}"/>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96" name="Tekstfelt 2195">
                    <a:extLst>
                      <a:ext uri="{FF2B5EF4-FFF2-40B4-BE49-F238E27FC236}">
                        <a16:creationId xmlns:a16="http://schemas.microsoft.com/office/drawing/2014/main" id="{3BC4E446-EA1E-811B-4070-08A092D1A003}"/>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97" name="Tekstfelt 2196">
                    <a:extLst>
                      <a:ext uri="{FF2B5EF4-FFF2-40B4-BE49-F238E27FC236}">
                        <a16:creationId xmlns:a16="http://schemas.microsoft.com/office/drawing/2014/main" id="{97C3EFB5-EE28-D12A-A203-B2348E752ED8}"/>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98" name="Tekstfelt 2197">
                    <a:extLst>
                      <a:ext uri="{FF2B5EF4-FFF2-40B4-BE49-F238E27FC236}">
                        <a16:creationId xmlns:a16="http://schemas.microsoft.com/office/drawing/2014/main" id="{B96523AF-EDFE-3396-E4B8-586DA936CC88}"/>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99" name="Tekstfelt 2198">
                    <a:extLst>
                      <a:ext uri="{FF2B5EF4-FFF2-40B4-BE49-F238E27FC236}">
                        <a16:creationId xmlns:a16="http://schemas.microsoft.com/office/drawing/2014/main" id="{562401E1-99C6-F7C1-FA0B-1EB951011705}"/>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00" name="Tekstfelt 2199">
                    <a:extLst>
                      <a:ext uri="{FF2B5EF4-FFF2-40B4-BE49-F238E27FC236}">
                        <a16:creationId xmlns:a16="http://schemas.microsoft.com/office/drawing/2014/main" id="{A744C1B2-9802-D82E-339F-C1664B14BA11}"/>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65" name="Tekstfelt 2164">
                  <a:extLst>
                    <a:ext uri="{FF2B5EF4-FFF2-40B4-BE49-F238E27FC236}">
                      <a16:creationId xmlns:a16="http://schemas.microsoft.com/office/drawing/2014/main" id="{CCE5ACD9-CA4A-F2AD-3D54-20C47160A6A5}"/>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66" name="Tekstfelt 2165">
                  <a:extLst>
                    <a:ext uri="{FF2B5EF4-FFF2-40B4-BE49-F238E27FC236}">
                      <a16:creationId xmlns:a16="http://schemas.microsoft.com/office/drawing/2014/main" id="{4EB1FB21-3DBD-302D-8FDE-F66618DF24BA}"/>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67" name="Tekstfelt 2166">
                  <a:extLst>
                    <a:ext uri="{FF2B5EF4-FFF2-40B4-BE49-F238E27FC236}">
                      <a16:creationId xmlns:a16="http://schemas.microsoft.com/office/drawing/2014/main" id="{F732BEF6-38CB-0F1D-5063-9A382952E56D}"/>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8" name="Gruppe 1827">
                <a:extLst>
                  <a:ext uri="{FF2B5EF4-FFF2-40B4-BE49-F238E27FC236}">
                    <a16:creationId xmlns:a16="http://schemas.microsoft.com/office/drawing/2014/main" id="{F1486FFA-372D-7812-9B13-CDA00025797C}"/>
                  </a:ext>
                </a:extLst>
              </p:cNvPr>
              <p:cNvGrpSpPr/>
              <p:nvPr/>
            </p:nvGrpSpPr>
            <p:grpSpPr>
              <a:xfrm>
                <a:off x="3326093" y="1035670"/>
                <a:ext cx="641389" cy="5216305"/>
                <a:chOff x="2892468" y="1032983"/>
                <a:chExt cx="641389" cy="5216305"/>
              </a:xfrm>
            </p:grpSpPr>
            <p:grpSp>
              <p:nvGrpSpPr>
                <p:cNvPr id="2127" name="Gruppe 2126">
                  <a:extLst>
                    <a:ext uri="{FF2B5EF4-FFF2-40B4-BE49-F238E27FC236}">
                      <a16:creationId xmlns:a16="http://schemas.microsoft.com/office/drawing/2014/main" id="{1871447F-260F-BE2E-9787-E3E7DD2DBE10}"/>
                    </a:ext>
                  </a:extLst>
                </p:cNvPr>
                <p:cNvGrpSpPr/>
                <p:nvPr/>
              </p:nvGrpSpPr>
              <p:grpSpPr>
                <a:xfrm>
                  <a:off x="2892468" y="1032983"/>
                  <a:ext cx="641389" cy="5216305"/>
                  <a:chOff x="3475384" y="1188399"/>
                  <a:chExt cx="641389" cy="5216305"/>
                </a:xfrm>
              </p:grpSpPr>
              <p:sp>
                <p:nvSpPr>
                  <p:cNvPr id="2131" name="Tekstfelt 2130">
                    <a:extLst>
                      <a:ext uri="{FF2B5EF4-FFF2-40B4-BE49-F238E27FC236}">
                        <a16:creationId xmlns:a16="http://schemas.microsoft.com/office/drawing/2014/main" id="{DE118565-6BED-34AA-7838-8DE0E295BDBB}"/>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32" name="Tekstfelt 2131">
                    <a:extLst>
                      <a:ext uri="{FF2B5EF4-FFF2-40B4-BE49-F238E27FC236}">
                        <a16:creationId xmlns:a16="http://schemas.microsoft.com/office/drawing/2014/main" id="{E6F38DBD-285C-1907-7C25-69449733609C}"/>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33" name="Tekstfelt 2132">
                    <a:extLst>
                      <a:ext uri="{FF2B5EF4-FFF2-40B4-BE49-F238E27FC236}">
                        <a16:creationId xmlns:a16="http://schemas.microsoft.com/office/drawing/2014/main" id="{129D1CF1-359E-559A-CE87-1CDC7851089E}"/>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34" name="Tekstfelt 2133">
                    <a:extLst>
                      <a:ext uri="{FF2B5EF4-FFF2-40B4-BE49-F238E27FC236}">
                        <a16:creationId xmlns:a16="http://schemas.microsoft.com/office/drawing/2014/main" id="{95F03833-1E2E-654F-4D22-4384AD2AD5E2}"/>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35" name="Tekstfelt 2134">
                    <a:extLst>
                      <a:ext uri="{FF2B5EF4-FFF2-40B4-BE49-F238E27FC236}">
                        <a16:creationId xmlns:a16="http://schemas.microsoft.com/office/drawing/2014/main" id="{1D437325-B7A1-5970-C2E4-76D208A3CF8D}"/>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36" name="Tekstfelt 2135">
                    <a:extLst>
                      <a:ext uri="{FF2B5EF4-FFF2-40B4-BE49-F238E27FC236}">
                        <a16:creationId xmlns:a16="http://schemas.microsoft.com/office/drawing/2014/main" id="{3D76B5DD-E508-C0E5-431A-9FF7F1C9F907}"/>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37" name="Tekstfelt 2136">
                    <a:extLst>
                      <a:ext uri="{FF2B5EF4-FFF2-40B4-BE49-F238E27FC236}">
                        <a16:creationId xmlns:a16="http://schemas.microsoft.com/office/drawing/2014/main" id="{887D9FC9-6CAB-048F-71D6-F83FBACE9D14}"/>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38" name="Tekstfelt 2137">
                    <a:extLst>
                      <a:ext uri="{FF2B5EF4-FFF2-40B4-BE49-F238E27FC236}">
                        <a16:creationId xmlns:a16="http://schemas.microsoft.com/office/drawing/2014/main" id="{F7082633-83B5-1117-E74C-67D1477B0FFA}"/>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39" name="Tekstfelt 2138">
                    <a:extLst>
                      <a:ext uri="{FF2B5EF4-FFF2-40B4-BE49-F238E27FC236}">
                        <a16:creationId xmlns:a16="http://schemas.microsoft.com/office/drawing/2014/main" id="{D2987CEA-94E1-006E-0964-9D753FA830B3}"/>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40" name="Tekstfelt 2139">
                    <a:extLst>
                      <a:ext uri="{FF2B5EF4-FFF2-40B4-BE49-F238E27FC236}">
                        <a16:creationId xmlns:a16="http://schemas.microsoft.com/office/drawing/2014/main" id="{1585E23E-5920-1AF4-2B8E-75F42A3F87DE}"/>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41" name="Tekstfelt 2140">
                    <a:extLst>
                      <a:ext uri="{FF2B5EF4-FFF2-40B4-BE49-F238E27FC236}">
                        <a16:creationId xmlns:a16="http://schemas.microsoft.com/office/drawing/2014/main" id="{D95D564E-5E76-3C36-D800-3171B357EB63}"/>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42" name="Tekstfelt 2141">
                    <a:extLst>
                      <a:ext uri="{FF2B5EF4-FFF2-40B4-BE49-F238E27FC236}">
                        <a16:creationId xmlns:a16="http://schemas.microsoft.com/office/drawing/2014/main" id="{17258D6A-427D-D67D-B47F-BC481C72ABA8}"/>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43" name="Tekstfelt 2142">
                    <a:extLst>
                      <a:ext uri="{FF2B5EF4-FFF2-40B4-BE49-F238E27FC236}">
                        <a16:creationId xmlns:a16="http://schemas.microsoft.com/office/drawing/2014/main" id="{2C214B7F-5B36-0C2B-1BAB-5BD1B1E56F57}"/>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44" name="Tekstfelt 2143">
                    <a:extLst>
                      <a:ext uri="{FF2B5EF4-FFF2-40B4-BE49-F238E27FC236}">
                        <a16:creationId xmlns:a16="http://schemas.microsoft.com/office/drawing/2014/main" id="{1A904001-8320-E3C7-82D3-D7115E015308}"/>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45" name="Tekstfelt 2144">
                    <a:extLst>
                      <a:ext uri="{FF2B5EF4-FFF2-40B4-BE49-F238E27FC236}">
                        <a16:creationId xmlns:a16="http://schemas.microsoft.com/office/drawing/2014/main" id="{2DFEDEB4-FF2A-8FA1-DADD-CBA4A19AFBF5}"/>
                      </a:ext>
                    </a:extLst>
                  </p:cNvPr>
                  <p:cNvSpPr txBox="1"/>
                  <p:nvPr/>
                </p:nvSpPr>
                <p:spPr>
                  <a:xfrm>
                    <a:off x="35457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46" name="Tekstfelt 2145">
                    <a:extLst>
                      <a:ext uri="{FF2B5EF4-FFF2-40B4-BE49-F238E27FC236}">
                        <a16:creationId xmlns:a16="http://schemas.microsoft.com/office/drawing/2014/main" id="{E169CEFB-044D-CD03-08DB-3EAD74254E13}"/>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47" name="Tekstfelt 2146">
                    <a:extLst>
                      <a:ext uri="{FF2B5EF4-FFF2-40B4-BE49-F238E27FC236}">
                        <a16:creationId xmlns:a16="http://schemas.microsoft.com/office/drawing/2014/main" id="{FA6F41C2-6542-5CAB-814F-18DC131D777F}"/>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48" name="Tekstfelt 2147">
                    <a:extLst>
                      <a:ext uri="{FF2B5EF4-FFF2-40B4-BE49-F238E27FC236}">
                        <a16:creationId xmlns:a16="http://schemas.microsoft.com/office/drawing/2014/main" id="{945C4C83-9980-72D3-8466-2A6F0554E5A7}"/>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49" name="Tekstfelt 2148">
                    <a:extLst>
                      <a:ext uri="{FF2B5EF4-FFF2-40B4-BE49-F238E27FC236}">
                        <a16:creationId xmlns:a16="http://schemas.microsoft.com/office/drawing/2014/main" id="{4577AC04-3136-A971-B13D-8D19340C325D}"/>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50" name="Tekstfelt 2149">
                    <a:extLst>
                      <a:ext uri="{FF2B5EF4-FFF2-40B4-BE49-F238E27FC236}">
                        <a16:creationId xmlns:a16="http://schemas.microsoft.com/office/drawing/2014/main" id="{2A508C24-BB13-5A57-8957-E924B4ABF698}"/>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51" name="Tekstfelt 2150">
                    <a:extLst>
                      <a:ext uri="{FF2B5EF4-FFF2-40B4-BE49-F238E27FC236}">
                        <a16:creationId xmlns:a16="http://schemas.microsoft.com/office/drawing/2014/main" id="{BE56ED3B-0300-5FAC-A2DF-7426E04AF85A}"/>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52" name="Tekstfelt 2151">
                    <a:extLst>
                      <a:ext uri="{FF2B5EF4-FFF2-40B4-BE49-F238E27FC236}">
                        <a16:creationId xmlns:a16="http://schemas.microsoft.com/office/drawing/2014/main" id="{761C93C7-A77A-F068-A265-4DBC530554B8}"/>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53" name="Tekstfelt 2152">
                    <a:extLst>
                      <a:ext uri="{FF2B5EF4-FFF2-40B4-BE49-F238E27FC236}">
                        <a16:creationId xmlns:a16="http://schemas.microsoft.com/office/drawing/2014/main" id="{5F701AFF-3A42-85A4-DCF3-A8C200CDFC6E}"/>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54" name="Tekstfelt 2153">
                    <a:extLst>
                      <a:ext uri="{FF2B5EF4-FFF2-40B4-BE49-F238E27FC236}">
                        <a16:creationId xmlns:a16="http://schemas.microsoft.com/office/drawing/2014/main" id="{B0739CD0-876E-6603-B055-C55ADFB922F9}"/>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55" name="Tekstfelt 2154">
                    <a:extLst>
                      <a:ext uri="{FF2B5EF4-FFF2-40B4-BE49-F238E27FC236}">
                        <a16:creationId xmlns:a16="http://schemas.microsoft.com/office/drawing/2014/main" id="{ECC95C6A-9E36-B1BF-FFF9-21B80C3F5CCB}"/>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56" name="Tekstfelt 2155">
                    <a:extLst>
                      <a:ext uri="{FF2B5EF4-FFF2-40B4-BE49-F238E27FC236}">
                        <a16:creationId xmlns:a16="http://schemas.microsoft.com/office/drawing/2014/main" id="{59839AFF-56EF-8CBC-B627-DEA201DD8EF4}"/>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57" name="Tekstfelt 2156">
                    <a:extLst>
                      <a:ext uri="{FF2B5EF4-FFF2-40B4-BE49-F238E27FC236}">
                        <a16:creationId xmlns:a16="http://schemas.microsoft.com/office/drawing/2014/main" id="{6CB0E6D8-052D-C478-83D8-6D58BC5898AA}"/>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58" name="Tekstfelt 2157">
                    <a:extLst>
                      <a:ext uri="{FF2B5EF4-FFF2-40B4-BE49-F238E27FC236}">
                        <a16:creationId xmlns:a16="http://schemas.microsoft.com/office/drawing/2014/main" id="{CAFB0675-3900-C832-A51E-34357D5DDB84}"/>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59" name="Tekstfelt 2158">
                    <a:extLst>
                      <a:ext uri="{FF2B5EF4-FFF2-40B4-BE49-F238E27FC236}">
                        <a16:creationId xmlns:a16="http://schemas.microsoft.com/office/drawing/2014/main" id="{8C8E74F7-C740-78A5-13DA-3BA550D1F014}"/>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60" name="Tekstfelt 2159">
                    <a:extLst>
                      <a:ext uri="{FF2B5EF4-FFF2-40B4-BE49-F238E27FC236}">
                        <a16:creationId xmlns:a16="http://schemas.microsoft.com/office/drawing/2014/main" id="{68E0B82D-81CF-811C-1815-19E2E84653E4}"/>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61" name="Tekstfelt 2160">
                    <a:extLst>
                      <a:ext uri="{FF2B5EF4-FFF2-40B4-BE49-F238E27FC236}">
                        <a16:creationId xmlns:a16="http://schemas.microsoft.com/office/drawing/2014/main" id="{CA5D28D7-3252-CECF-A1F6-430040FA7652}"/>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62" name="Tekstfelt 2161">
                    <a:extLst>
                      <a:ext uri="{FF2B5EF4-FFF2-40B4-BE49-F238E27FC236}">
                        <a16:creationId xmlns:a16="http://schemas.microsoft.com/office/drawing/2014/main" id="{4CF1A9B6-A939-D2D2-BA4A-64655B8D1EB5}"/>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63" name="Tekstfelt 2162">
                    <a:extLst>
                      <a:ext uri="{FF2B5EF4-FFF2-40B4-BE49-F238E27FC236}">
                        <a16:creationId xmlns:a16="http://schemas.microsoft.com/office/drawing/2014/main" id="{7FEED3C1-5956-1653-1457-B3F80328446A}"/>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28" name="Tekstfelt 2127">
                  <a:extLst>
                    <a:ext uri="{FF2B5EF4-FFF2-40B4-BE49-F238E27FC236}">
                      <a16:creationId xmlns:a16="http://schemas.microsoft.com/office/drawing/2014/main" id="{90779C51-4F78-899B-43BD-EDAD8BAD1FC2}"/>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29" name="Tekstfelt 2128">
                  <a:extLst>
                    <a:ext uri="{FF2B5EF4-FFF2-40B4-BE49-F238E27FC236}">
                      <a16:creationId xmlns:a16="http://schemas.microsoft.com/office/drawing/2014/main" id="{C2389E9A-F2CC-53E0-FD64-B9188A58FC61}"/>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30" name="Tekstfelt 2129">
                  <a:extLst>
                    <a:ext uri="{FF2B5EF4-FFF2-40B4-BE49-F238E27FC236}">
                      <a16:creationId xmlns:a16="http://schemas.microsoft.com/office/drawing/2014/main" id="{CC1BDD82-90C4-BC47-7FBD-7D5315B9FDB8}"/>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9" name="Gruppe 1828">
                <a:extLst>
                  <a:ext uri="{FF2B5EF4-FFF2-40B4-BE49-F238E27FC236}">
                    <a16:creationId xmlns:a16="http://schemas.microsoft.com/office/drawing/2014/main" id="{B5BAC7ED-129F-6483-0E01-A2E74DBDB991}"/>
                  </a:ext>
                </a:extLst>
              </p:cNvPr>
              <p:cNvGrpSpPr/>
              <p:nvPr/>
            </p:nvGrpSpPr>
            <p:grpSpPr>
              <a:xfrm>
                <a:off x="2893345" y="1029165"/>
                <a:ext cx="641389" cy="5216305"/>
                <a:chOff x="2892468" y="1032983"/>
                <a:chExt cx="641389" cy="5216305"/>
              </a:xfrm>
            </p:grpSpPr>
            <p:grpSp>
              <p:nvGrpSpPr>
                <p:cNvPr id="2090" name="Gruppe 2089">
                  <a:extLst>
                    <a:ext uri="{FF2B5EF4-FFF2-40B4-BE49-F238E27FC236}">
                      <a16:creationId xmlns:a16="http://schemas.microsoft.com/office/drawing/2014/main" id="{ABBADF3C-B369-1F3F-C4C0-2C8019583E88}"/>
                    </a:ext>
                  </a:extLst>
                </p:cNvPr>
                <p:cNvGrpSpPr/>
                <p:nvPr/>
              </p:nvGrpSpPr>
              <p:grpSpPr>
                <a:xfrm>
                  <a:off x="2892468" y="1032983"/>
                  <a:ext cx="641389" cy="5216305"/>
                  <a:chOff x="3475384" y="1188399"/>
                  <a:chExt cx="641389" cy="5216305"/>
                </a:xfrm>
              </p:grpSpPr>
              <p:sp>
                <p:nvSpPr>
                  <p:cNvPr id="2094" name="Tekstfelt 2093">
                    <a:extLst>
                      <a:ext uri="{FF2B5EF4-FFF2-40B4-BE49-F238E27FC236}">
                        <a16:creationId xmlns:a16="http://schemas.microsoft.com/office/drawing/2014/main" id="{958E2A77-06C8-77D3-75CF-FBC29B5C3000}"/>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95" name="Tekstfelt 2094">
                    <a:extLst>
                      <a:ext uri="{FF2B5EF4-FFF2-40B4-BE49-F238E27FC236}">
                        <a16:creationId xmlns:a16="http://schemas.microsoft.com/office/drawing/2014/main" id="{64EEA820-6168-3C21-53BC-206528FE94A9}"/>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96" name="Tekstfelt 2095">
                    <a:extLst>
                      <a:ext uri="{FF2B5EF4-FFF2-40B4-BE49-F238E27FC236}">
                        <a16:creationId xmlns:a16="http://schemas.microsoft.com/office/drawing/2014/main" id="{762296F6-6A25-7329-C8B5-12E4AEAEBFCC}"/>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97" name="Tekstfelt 2096">
                    <a:extLst>
                      <a:ext uri="{FF2B5EF4-FFF2-40B4-BE49-F238E27FC236}">
                        <a16:creationId xmlns:a16="http://schemas.microsoft.com/office/drawing/2014/main" id="{FE4BED95-523F-03A0-7275-BFD6B83023EA}"/>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98" name="Tekstfelt 2097">
                    <a:extLst>
                      <a:ext uri="{FF2B5EF4-FFF2-40B4-BE49-F238E27FC236}">
                        <a16:creationId xmlns:a16="http://schemas.microsoft.com/office/drawing/2014/main" id="{89F6E68E-4491-6C20-30C8-3B82412AFC29}"/>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99" name="Tekstfelt 2098">
                    <a:extLst>
                      <a:ext uri="{FF2B5EF4-FFF2-40B4-BE49-F238E27FC236}">
                        <a16:creationId xmlns:a16="http://schemas.microsoft.com/office/drawing/2014/main" id="{FFADE878-4977-3C80-D1DA-63A17CBF2FDB}"/>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00" name="Tekstfelt 2099">
                    <a:extLst>
                      <a:ext uri="{FF2B5EF4-FFF2-40B4-BE49-F238E27FC236}">
                        <a16:creationId xmlns:a16="http://schemas.microsoft.com/office/drawing/2014/main" id="{0D1FD5BD-A373-49D0-B6CE-654B3FB6E3B0}"/>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01" name="Tekstfelt 2100">
                    <a:extLst>
                      <a:ext uri="{FF2B5EF4-FFF2-40B4-BE49-F238E27FC236}">
                        <a16:creationId xmlns:a16="http://schemas.microsoft.com/office/drawing/2014/main" id="{AF56048F-8716-D05D-DF7D-1BB845CA13A0}"/>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02" name="Tekstfelt 2101">
                    <a:extLst>
                      <a:ext uri="{FF2B5EF4-FFF2-40B4-BE49-F238E27FC236}">
                        <a16:creationId xmlns:a16="http://schemas.microsoft.com/office/drawing/2014/main" id="{5744AF83-D901-F24A-CE8B-E28E94B2362E}"/>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03" name="Tekstfelt 2102">
                    <a:extLst>
                      <a:ext uri="{FF2B5EF4-FFF2-40B4-BE49-F238E27FC236}">
                        <a16:creationId xmlns:a16="http://schemas.microsoft.com/office/drawing/2014/main" id="{4225A104-060A-D2A0-8284-E1F58027D6A8}"/>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04" name="Tekstfelt 2103">
                    <a:extLst>
                      <a:ext uri="{FF2B5EF4-FFF2-40B4-BE49-F238E27FC236}">
                        <a16:creationId xmlns:a16="http://schemas.microsoft.com/office/drawing/2014/main" id="{54AAE0BF-C7F0-0C8D-955B-C50CA718092E}"/>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05" name="Tekstfelt 2104">
                    <a:extLst>
                      <a:ext uri="{FF2B5EF4-FFF2-40B4-BE49-F238E27FC236}">
                        <a16:creationId xmlns:a16="http://schemas.microsoft.com/office/drawing/2014/main" id="{07C22614-84EA-1257-DF95-B0735F613141}"/>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06" name="Tekstfelt 2105">
                    <a:extLst>
                      <a:ext uri="{FF2B5EF4-FFF2-40B4-BE49-F238E27FC236}">
                        <a16:creationId xmlns:a16="http://schemas.microsoft.com/office/drawing/2014/main" id="{5F485991-3DDE-758C-9604-6B02FECFD425}"/>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07" name="Tekstfelt 2106">
                    <a:extLst>
                      <a:ext uri="{FF2B5EF4-FFF2-40B4-BE49-F238E27FC236}">
                        <a16:creationId xmlns:a16="http://schemas.microsoft.com/office/drawing/2014/main" id="{52D2D909-9D0E-85F3-A307-B5AE2212A89F}"/>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08" name="Tekstfelt 2107">
                    <a:extLst>
                      <a:ext uri="{FF2B5EF4-FFF2-40B4-BE49-F238E27FC236}">
                        <a16:creationId xmlns:a16="http://schemas.microsoft.com/office/drawing/2014/main" id="{3EC0ABD7-AFDE-30D2-D61B-30F70A4DA0AD}"/>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09" name="Tekstfelt 2108">
                    <a:extLst>
                      <a:ext uri="{FF2B5EF4-FFF2-40B4-BE49-F238E27FC236}">
                        <a16:creationId xmlns:a16="http://schemas.microsoft.com/office/drawing/2014/main" id="{9A6ED972-8A9E-AC63-A11A-18D7E04F05A3}"/>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10" name="Tekstfelt 2109">
                    <a:extLst>
                      <a:ext uri="{FF2B5EF4-FFF2-40B4-BE49-F238E27FC236}">
                        <a16:creationId xmlns:a16="http://schemas.microsoft.com/office/drawing/2014/main" id="{92C7056F-17D6-A12F-2938-2434353C4492}"/>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11" name="Tekstfelt 2110">
                    <a:extLst>
                      <a:ext uri="{FF2B5EF4-FFF2-40B4-BE49-F238E27FC236}">
                        <a16:creationId xmlns:a16="http://schemas.microsoft.com/office/drawing/2014/main" id="{CBBA09D9-26AF-FE8B-2260-F99FD48B5452}"/>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12" name="Tekstfelt 2111">
                    <a:extLst>
                      <a:ext uri="{FF2B5EF4-FFF2-40B4-BE49-F238E27FC236}">
                        <a16:creationId xmlns:a16="http://schemas.microsoft.com/office/drawing/2014/main" id="{D0006007-5E77-17EA-0A86-94C17E3EBB82}"/>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13" name="Tekstfelt 2112">
                    <a:extLst>
                      <a:ext uri="{FF2B5EF4-FFF2-40B4-BE49-F238E27FC236}">
                        <a16:creationId xmlns:a16="http://schemas.microsoft.com/office/drawing/2014/main" id="{28CE7B6D-0110-880C-0A49-9A531840F016}"/>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14" name="Tekstfelt 2113">
                    <a:extLst>
                      <a:ext uri="{FF2B5EF4-FFF2-40B4-BE49-F238E27FC236}">
                        <a16:creationId xmlns:a16="http://schemas.microsoft.com/office/drawing/2014/main" id="{F30DFE6B-A92C-6902-C16A-FB4CB8F3CE73}"/>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15" name="Tekstfelt 2114">
                    <a:extLst>
                      <a:ext uri="{FF2B5EF4-FFF2-40B4-BE49-F238E27FC236}">
                        <a16:creationId xmlns:a16="http://schemas.microsoft.com/office/drawing/2014/main" id="{A68FBE6F-1B9F-8D5F-1C77-F9C1B4907E9D}"/>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16" name="Tekstfelt 2115">
                    <a:extLst>
                      <a:ext uri="{FF2B5EF4-FFF2-40B4-BE49-F238E27FC236}">
                        <a16:creationId xmlns:a16="http://schemas.microsoft.com/office/drawing/2014/main" id="{E7C99E7F-62B1-1F81-2FEA-BC4CC3E1194A}"/>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17" name="Tekstfelt 2116">
                    <a:extLst>
                      <a:ext uri="{FF2B5EF4-FFF2-40B4-BE49-F238E27FC236}">
                        <a16:creationId xmlns:a16="http://schemas.microsoft.com/office/drawing/2014/main" id="{C2FEE567-F2CE-6B39-5ACB-87030ABCC046}"/>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18" name="Tekstfelt 2117">
                    <a:extLst>
                      <a:ext uri="{FF2B5EF4-FFF2-40B4-BE49-F238E27FC236}">
                        <a16:creationId xmlns:a16="http://schemas.microsoft.com/office/drawing/2014/main" id="{7F408EB2-AF38-85DC-C58F-CAD1699E27CA}"/>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19" name="Tekstfelt 2118">
                    <a:extLst>
                      <a:ext uri="{FF2B5EF4-FFF2-40B4-BE49-F238E27FC236}">
                        <a16:creationId xmlns:a16="http://schemas.microsoft.com/office/drawing/2014/main" id="{5796EC9E-2C75-EECB-B99A-DF11D00C6C65}"/>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20" name="Tekstfelt 2119">
                    <a:extLst>
                      <a:ext uri="{FF2B5EF4-FFF2-40B4-BE49-F238E27FC236}">
                        <a16:creationId xmlns:a16="http://schemas.microsoft.com/office/drawing/2014/main" id="{2A190C7B-FF4C-FFE3-F2D5-53021D39F44E}"/>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21" name="Tekstfelt 2120">
                    <a:extLst>
                      <a:ext uri="{FF2B5EF4-FFF2-40B4-BE49-F238E27FC236}">
                        <a16:creationId xmlns:a16="http://schemas.microsoft.com/office/drawing/2014/main" id="{965C0549-2200-A96C-4B6C-F036218D1106}"/>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22" name="Tekstfelt 2121">
                    <a:extLst>
                      <a:ext uri="{FF2B5EF4-FFF2-40B4-BE49-F238E27FC236}">
                        <a16:creationId xmlns:a16="http://schemas.microsoft.com/office/drawing/2014/main" id="{303C65AC-5A4B-1683-13B6-1F95DFFEB266}"/>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23" name="Tekstfelt 2122">
                    <a:extLst>
                      <a:ext uri="{FF2B5EF4-FFF2-40B4-BE49-F238E27FC236}">
                        <a16:creationId xmlns:a16="http://schemas.microsoft.com/office/drawing/2014/main" id="{1FDCA85E-D8E8-4F8B-A421-CBD95CAA5362}"/>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24" name="Tekstfelt 2123">
                    <a:extLst>
                      <a:ext uri="{FF2B5EF4-FFF2-40B4-BE49-F238E27FC236}">
                        <a16:creationId xmlns:a16="http://schemas.microsoft.com/office/drawing/2014/main" id="{8A800E0D-FFE7-0AF1-1685-47EE88A2ABD4}"/>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25" name="Tekstfelt 2124">
                    <a:extLst>
                      <a:ext uri="{FF2B5EF4-FFF2-40B4-BE49-F238E27FC236}">
                        <a16:creationId xmlns:a16="http://schemas.microsoft.com/office/drawing/2014/main" id="{0EB2B987-2B8C-3E5B-817F-94B012E0DB02}"/>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26" name="Tekstfelt 2125">
                    <a:extLst>
                      <a:ext uri="{FF2B5EF4-FFF2-40B4-BE49-F238E27FC236}">
                        <a16:creationId xmlns:a16="http://schemas.microsoft.com/office/drawing/2014/main" id="{57E1A62F-2990-F91F-4A40-ED5722650EAB}"/>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91" name="Tekstfelt 2090">
                  <a:extLst>
                    <a:ext uri="{FF2B5EF4-FFF2-40B4-BE49-F238E27FC236}">
                      <a16:creationId xmlns:a16="http://schemas.microsoft.com/office/drawing/2014/main" id="{5222A654-C395-D6D9-35F9-7B4DAD6A0696}"/>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92" name="Tekstfelt 2091">
                  <a:extLst>
                    <a:ext uri="{FF2B5EF4-FFF2-40B4-BE49-F238E27FC236}">
                      <a16:creationId xmlns:a16="http://schemas.microsoft.com/office/drawing/2014/main" id="{5F36EFC2-E0DA-0FFD-DB0D-C234EC295725}"/>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93" name="Tekstfelt 2092">
                  <a:extLst>
                    <a:ext uri="{FF2B5EF4-FFF2-40B4-BE49-F238E27FC236}">
                      <a16:creationId xmlns:a16="http://schemas.microsoft.com/office/drawing/2014/main" id="{33455D11-5D07-2034-FBCA-B50AEBF97F5D}"/>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0" name="Gruppe 1829">
                <a:extLst>
                  <a:ext uri="{FF2B5EF4-FFF2-40B4-BE49-F238E27FC236}">
                    <a16:creationId xmlns:a16="http://schemas.microsoft.com/office/drawing/2014/main" id="{F4C1CD29-DC34-5E93-CB78-1529DDF80B5E}"/>
                  </a:ext>
                </a:extLst>
              </p:cNvPr>
              <p:cNvGrpSpPr/>
              <p:nvPr/>
            </p:nvGrpSpPr>
            <p:grpSpPr>
              <a:xfrm>
                <a:off x="2466124" y="1032948"/>
                <a:ext cx="641389" cy="5216305"/>
                <a:chOff x="2892468" y="1032983"/>
                <a:chExt cx="641389" cy="5216305"/>
              </a:xfrm>
            </p:grpSpPr>
            <p:grpSp>
              <p:nvGrpSpPr>
                <p:cNvPr id="2053" name="Gruppe 2052">
                  <a:extLst>
                    <a:ext uri="{FF2B5EF4-FFF2-40B4-BE49-F238E27FC236}">
                      <a16:creationId xmlns:a16="http://schemas.microsoft.com/office/drawing/2014/main" id="{C8DD5445-1E48-404A-A06A-51CBD4ACA36A}"/>
                    </a:ext>
                  </a:extLst>
                </p:cNvPr>
                <p:cNvGrpSpPr/>
                <p:nvPr/>
              </p:nvGrpSpPr>
              <p:grpSpPr>
                <a:xfrm>
                  <a:off x="2892468" y="1032983"/>
                  <a:ext cx="641389" cy="5216305"/>
                  <a:chOff x="3475384" y="1188399"/>
                  <a:chExt cx="641389" cy="5216305"/>
                </a:xfrm>
              </p:grpSpPr>
              <p:sp>
                <p:nvSpPr>
                  <p:cNvPr id="2057" name="Tekstfelt 2056">
                    <a:extLst>
                      <a:ext uri="{FF2B5EF4-FFF2-40B4-BE49-F238E27FC236}">
                        <a16:creationId xmlns:a16="http://schemas.microsoft.com/office/drawing/2014/main" id="{116CDA32-2244-DAC2-F4FD-98AFCBCC2CE3}"/>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58" name="Tekstfelt 2057">
                    <a:extLst>
                      <a:ext uri="{FF2B5EF4-FFF2-40B4-BE49-F238E27FC236}">
                        <a16:creationId xmlns:a16="http://schemas.microsoft.com/office/drawing/2014/main" id="{42776354-8864-E2CB-877A-FA66FFB2B835}"/>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59" name="Tekstfelt 2058">
                    <a:extLst>
                      <a:ext uri="{FF2B5EF4-FFF2-40B4-BE49-F238E27FC236}">
                        <a16:creationId xmlns:a16="http://schemas.microsoft.com/office/drawing/2014/main" id="{B58EE07A-B1F8-8C15-8FAC-A8B7037C1A5F}"/>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60" name="Tekstfelt 2059">
                    <a:extLst>
                      <a:ext uri="{FF2B5EF4-FFF2-40B4-BE49-F238E27FC236}">
                        <a16:creationId xmlns:a16="http://schemas.microsoft.com/office/drawing/2014/main" id="{BADF7B4E-9CC0-13D2-AE0E-E65AE4DDF157}"/>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61" name="Tekstfelt 2060">
                    <a:extLst>
                      <a:ext uri="{FF2B5EF4-FFF2-40B4-BE49-F238E27FC236}">
                        <a16:creationId xmlns:a16="http://schemas.microsoft.com/office/drawing/2014/main" id="{6E591735-5A41-F9F2-F446-E7F43502893B}"/>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62" name="Tekstfelt 2061">
                    <a:extLst>
                      <a:ext uri="{FF2B5EF4-FFF2-40B4-BE49-F238E27FC236}">
                        <a16:creationId xmlns:a16="http://schemas.microsoft.com/office/drawing/2014/main" id="{B3997794-CFE9-8685-74E7-957B71FEE7D1}"/>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63" name="Tekstfelt 2062">
                    <a:extLst>
                      <a:ext uri="{FF2B5EF4-FFF2-40B4-BE49-F238E27FC236}">
                        <a16:creationId xmlns:a16="http://schemas.microsoft.com/office/drawing/2014/main" id="{A7964E67-CD5C-7420-FDA7-B73A809D3795}"/>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64" name="Tekstfelt 2063">
                    <a:extLst>
                      <a:ext uri="{FF2B5EF4-FFF2-40B4-BE49-F238E27FC236}">
                        <a16:creationId xmlns:a16="http://schemas.microsoft.com/office/drawing/2014/main" id="{92AF14D7-E5A2-984F-06C5-E26F4F0AAE13}"/>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65" name="Tekstfelt 2064">
                    <a:extLst>
                      <a:ext uri="{FF2B5EF4-FFF2-40B4-BE49-F238E27FC236}">
                        <a16:creationId xmlns:a16="http://schemas.microsoft.com/office/drawing/2014/main" id="{13E5A2C3-6B0D-CA57-AEE3-A440E746B40C}"/>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66" name="Tekstfelt 2065">
                    <a:extLst>
                      <a:ext uri="{FF2B5EF4-FFF2-40B4-BE49-F238E27FC236}">
                        <a16:creationId xmlns:a16="http://schemas.microsoft.com/office/drawing/2014/main" id="{AD3426F2-6085-21F4-288A-4D1D065B291E}"/>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67" name="Tekstfelt 2066">
                    <a:extLst>
                      <a:ext uri="{FF2B5EF4-FFF2-40B4-BE49-F238E27FC236}">
                        <a16:creationId xmlns:a16="http://schemas.microsoft.com/office/drawing/2014/main" id="{FFB3C729-D55E-F19A-F951-FE06E6A5DC73}"/>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68" name="Tekstfelt 2067">
                    <a:extLst>
                      <a:ext uri="{FF2B5EF4-FFF2-40B4-BE49-F238E27FC236}">
                        <a16:creationId xmlns:a16="http://schemas.microsoft.com/office/drawing/2014/main" id="{65C63795-C7D4-79DF-71A5-F7FA8A1B77EA}"/>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69" name="Tekstfelt 2068">
                    <a:extLst>
                      <a:ext uri="{FF2B5EF4-FFF2-40B4-BE49-F238E27FC236}">
                        <a16:creationId xmlns:a16="http://schemas.microsoft.com/office/drawing/2014/main" id="{D8E97C02-DC09-EC97-50D1-B3F49BAB131A}"/>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70" name="Tekstfelt 2069">
                    <a:extLst>
                      <a:ext uri="{FF2B5EF4-FFF2-40B4-BE49-F238E27FC236}">
                        <a16:creationId xmlns:a16="http://schemas.microsoft.com/office/drawing/2014/main" id="{8E58A9CC-2EB5-47FC-5103-893AD5F1F988}"/>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71" name="Tekstfelt 2070">
                    <a:extLst>
                      <a:ext uri="{FF2B5EF4-FFF2-40B4-BE49-F238E27FC236}">
                        <a16:creationId xmlns:a16="http://schemas.microsoft.com/office/drawing/2014/main" id="{F23B0B76-C325-278D-E8CE-97804C657DC7}"/>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72" name="Tekstfelt 2071">
                    <a:extLst>
                      <a:ext uri="{FF2B5EF4-FFF2-40B4-BE49-F238E27FC236}">
                        <a16:creationId xmlns:a16="http://schemas.microsoft.com/office/drawing/2014/main" id="{1A921217-D8AA-EF39-F525-4F508C30702C}"/>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73" name="Tekstfelt 2072">
                    <a:extLst>
                      <a:ext uri="{FF2B5EF4-FFF2-40B4-BE49-F238E27FC236}">
                        <a16:creationId xmlns:a16="http://schemas.microsoft.com/office/drawing/2014/main" id="{8656542D-F52B-7725-771A-EA44F92210E8}"/>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74" name="Tekstfelt 2073">
                    <a:extLst>
                      <a:ext uri="{FF2B5EF4-FFF2-40B4-BE49-F238E27FC236}">
                        <a16:creationId xmlns:a16="http://schemas.microsoft.com/office/drawing/2014/main" id="{8878BA63-6775-3C19-1010-F9C89A2610D6}"/>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75" name="Tekstfelt 2074">
                    <a:extLst>
                      <a:ext uri="{FF2B5EF4-FFF2-40B4-BE49-F238E27FC236}">
                        <a16:creationId xmlns:a16="http://schemas.microsoft.com/office/drawing/2014/main" id="{6092A41E-899B-E89C-8B39-A0D202458A5D}"/>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76" name="Tekstfelt 2075">
                    <a:extLst>
                      <a:ext uri="{FF2B5EF4-FFF2-40B4-BE49-F238E27FC236}">
                        <a16:creationId xmlns:a16="http://schemas.microsoft.com/office/drawing/2014/main" id="{55A41167-0548-3A7A-9ECE-1C25FACDC609}"/>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77" name="Tekstfelt 2076">
                    <a:extLst>
                      <a:ext uri="{FF2B5EF4-FFF2-40B4-BE49-F238E27FC236}">
                        <a16:creationId xmlns:a16="http://schemas.microsoft.com/office/drawing/2014/main" id="{EE208FA0-F11F-C505-257A-D858C698F8F4}"/>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78" name="Tekstfelt 2077">
                    <a:extLst>
                      <a:ext uri="{FF2B5EF4-FFF2-40B4-BE49-F238E27FC236}">
                        <a16:creationId xmlns:a16="http://schemas.microsoft.com/office/drawing/2014/main" id="{E44AF006-A2DB-10CF-3A18-15275E45E600}"/>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79" name="Tekstfelt 2078">
                    <a:extLst>
                      <a:ext uri="{FF2B5EF4-FFF2-40B4-BE49-F238E27FC236}">
                        <a16:creationId xmlns:a16="http://schemas.microsoft.com/office/drawing/2014/main" id="{74FBCE18-7B36-9F6E-DC97-7E79C1BD4A28}"/>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80" name="Tekstfelt 2079">
                    <a:extLst>
                      <a:ext uri="{FF2B5EF4-FFF2-40B4-BE49-F238E27FC236}">
                        <a16:creationId xmlns:a16="http://schemas.microsoft.com/office/drawing/2014/main" id="{CE590F3E-71FA-DE83-878C-FF9B0CB100EC}"/>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81" name="Tekstfelt 2080">
                    <a:extLst>
                      <a:ext uri="{FF2B5EF4-FFF2-40B4-BE49-F238E27FC236}">
                        <a16:creationId xmlns:a16="http://schemas.microsoft.com/office/drawing/2014/main" id="{B2D599C1-C700-E995-7DF9-82087CDC992D}"/>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82" name="Tekstfelt 2081">
                    <a:extLst>
                      <a:ext uri="{FF2B5EF4-FFF2-40B4-BE49-F238E27FC236}">
                        <a16:creationId xmlns:a16="http://schemas.microsoft.com/office/drawing/2014/main" id="{3DBD3880-A12E-8214-0106-0C38408AFE33}"/>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83" name="Tekstfelt 2082">
                    <a:extLst>
                      <a:ext uri="{FF2B5EF4-FFF2-40B4-BE49-F238E27FC236}">
                        <a16:creationId xmlns:a16="http://schemas.microsoft.com/office/drawing/2014/main" id="{BE9076F2-7871-4804-2AC2-D47D650B105A}"/>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84" name="Tekstfelt 2083">
                    <a:extLst>
                      <a:ext uri="{FF2B5EF4-FFF2-40B4-BE49-F238E27FC236}">
                        <a16:creationId xmlns:a16="http://schemas.microsoft.com/office/drawing/2014/main" id="{436E1C34-CB5D-6ED2-42FB-8A0EBF1DB695}"/>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85" name="Tekstfelt 2084">
                    <a:extLst>
                      <a:ext uri="{FF2B5EF4-FFF2-40B4-BE49-F238E27FC236}">
                        <a16:creationId xmlns:a16="http://schemas.microsoft.com/office/drawing/2014/main" id="{5B0BA1C5-F64E-0763-F013-C7DD157943AB}"/>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86" name="Tekstfelt 2085">
                    <a:extLst>
                      <a:ext uri="{FF2B5EF4-FFF2-40B4-BE49-F238E27FC236}">
                        <a16:creationId xmlns:a16="http://schemas.microsoft.com/office/drawing/2014/main" id="{63B04BCF-83A0-3789-0C1E-034876171C28}"/>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87" name="Tekstfelt 2086">
                    <a:extLst>
                      <a:ext uri="{FF2B5EF4-FFF2-40B4-BE49-F238E27FC236}">
                        <a16:creationId xmlns:a16="http://schemas.microsoft.com/office/drawing/2014/main" id="{919020FE-4B87-7FC2-EB24-0A2C344008BF}"/>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88" name="Tekstfelt 2087">
                    <a:extLst>
                      <a:ext uri="{FF2B5EF4-FFF2-40B4-BE49-F238E27FC236}">
                        <a16:creationId xmlns:a16="http://schemas.microsoft.com/office/drawing/2014/main" id="{B6D8C250-E64D-1CD7-9A11-54F36FE824CE}"/>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89" name="Tekstfelt 2088">
                    <a:extLst>
                      <a:ext uri="{FF2B5EF4-FFF2-40B4-BE49-F238E27FC236}">
                        <a16:creationId xmlns:a16="http://schemas.microsoft.com/office/drawing/2014/main" id="{409E4C4E-236E-1960-1485-15BA039B6242}"/>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54" name="Tekstfelt 2053">
                  <a:extLst>
                    <a:ext uri="{FF2B5EF4-FFF2-40B4-BE49-F238E27FC236}">
                      <a16:creationId xmlns:a16="http://schemas.microsoft.com/office/drawing/2014/main" id="{E02C0B1D-ABC1-6DF1-C7A1-967200D68B54}"/>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55" name="Tekstfelt 2054">
                  <a:extLst>
                    <a:ext uri="{FF2B5EF4-FFF2-40B4-BE49-F238E27FC236}">
                      <a16:creationId xmlns:a16="http://schemas.microsoft.com/office/drawing/2014/main" id="{E315C392-B010-7E6E-C24B-93441533ED05}"/>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56" name="Tekstfelt 2055">
                  <a:extLst>
                    <a:ext uri="{FF2B5EF4-FFF2-40B4-BE49-F238E27FC236}">
                      <a16:creationId xmlns:a16="http://schemas.microsoft.com/office/drawing/2014/main" id="{D7BE7DBE-4F6F-93DA-9EC2-98D1D274A22C}"/>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1" name="Gruppe 1830">
                <a:extLst>
                  <a:ext uri="{FF2B5EF4-FFF2-40B4-BE49-F238E27FC236}">
                    <a16:creationId xmlns:a16="http://schemas.microsoft.com/office/drawing/2014/main" id="{C6A8AC46-6BC7-5848-2676-DFDA259EDA5D}"/>
                  </a:ext>
                </a:extLst>
              </p:cNvPr>
              <p:cNvGrpSpPr/>
              <p:nvPr/>
            </p:nvGrpSpPr>
            <p:grpSpPr>
              <a:xfrm>
                <a:off x="2019764" y="1037328"/>
                <a:ext cx="641389" cy="5216305"/>
                <a:chOff x="2892468" y="1032983"/>
                <a:chExt cx="641389" cy="5216305"/>
              </a:xfrm>
            </p:grpSpPr>
            <p:grpSp>
              <p:nvGrpSpPr>
                <p:cNvPr id="2016" name="Gruppe 2015">
                  <a:extLst>
                    <a:ext uri="{FF2B5EF4-FFF2-40B4-BE49-F238E27FC236}">
                      <a16:creationId xmlns:a16="http://schemas.microsoft.com/office/drawing/2014/main" id="{7C78F4BA-612B-61EA-0ED9-4410B1551CA1}"/>
                    </a:ext>
                  </a:extLst>
                </p:cNvPr>
                <p:cNvGrpSpPr/>
                <p:nvPr/>
              </p:nvGrpSpPr>
              <p:grpSpPr>
                <a:xfrm>
                  <a:off x="2892468" y="1032983"/>
                  <a:ext cx="641389" cy="5216305"/>
                  <a:chOff x="3475384" y="1188399"/>
                  <a:chExt cx="641389" cy="5216305"/>
                </a:xfrm>
              </p:grpSpPr>
              <p:sp>
                <p:nvSpPr>
                  <p:cNvPr id="2020" name="Tekstfelt 2019">
                    <a:extLst>
                      <a:ext uri="{FF2B5EF4-FFF2-40B4-BE49-F238E27FC236}">
                        <a16:creationId xmlns:a16="http://schemas.microsoft.com/office/drawing/2014/main" id="{C198202B-9C30-2F0C-3E8F-DD997D478BC5}"/>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21" name="Tekstfelt 2020">
                    <a:extLst>
                      <a:ext uri="{FF2B5EF4-FFF2-40B4-BE49-F238E27FC236}">
                        <a16:creationId xmlns:a16="http://schemas.microsoft.com/office/drawing/2014/main" id="{9A11F79A-397A-3F9E-00C2-6D633B529C68}"/>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22" name="Tekstfelt 2021">
                    <a:extLst>
                      <a:ext uri="{FF2B5EF4-FFF2-40B4-BE49-F238E27FC236}">
                        <a16:creationId xmlns:a16="http://schemas.microsoft.com/office/drawing/2014/main" id="{710C73E8-AA64-4016-CDBE-7107FD19A876}"/>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23" name="Tekstfelt 2022">
                    <a:extLst>
                      <a:ext uri="{FF2B5EF4-FFF2-40B4-BE49-F238E27FC236}">
                        <a16:creationId xmlns:a16="http://schemas.microsoft.com/office/drawing/2014/main" id="{020C0330-0E6D-DC87-C0CB-5EAD2204C00C}"/>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24" name="Tekstfelt 2023">
                    <a:extLst>
                      <a:ext uri="{FF2B5EF4-FFF2-40B4-BE49-F238E27FC236}">
                        <a16:creationId xmlns:a16="http://schemas.microsoft.com/office/drawing/2014/main" id="{50E56D31-A1CE-4047-5FF3-07661DAF950C}"/>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25" name="Tekstfelt 2024">
                    <a:extLst>
                      <a:ext uri="{FF2B5EF4-FFF2-40B4-BE49-F238E27FC236}">
                        <a16:creationId xmlns:a16="http://schemas.microsoft.com/office/drawing/2014/main" id="{06C399E8-1747-1847-F7E2-506D9A8FDBF8}"/>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26" name="Tekstfelt 2025">
                    <a:extLst>
                      <a:ext uri="{FF2B5EF4-FFF2-40B4-BE49-F238E27FC236}">
                        <a16:creationId xmlns:a16="http://schemas.microsoft.com/office/drawing/2014/main" id="{736ECBD1-3FCE-980B-D3E7-44EB3BAB4945}"/>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27" name="Tekstfelt 2026">
                    <a:extLst>
                      <a:ext uri="{FF2B5EF4-FFF2-40B4-BE49-F238E27FC236}">
                        <a16:creationId xmlns:a16="http://schemas.microsoft.com/office/drawing/2014/main" id="{65118630-A469-1220-C582-71ABF6B014C1}"/>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28" name="Tekstfelt 2027">
                    <a:extLst>
                      <a:ext uri="{FF2B5EF4-FFF2-40B4-BE49-F238E27FC236}">
                        <a16:creationId xmlns:a16="http://schemas.microsoft.com/office/drawing/2014/main" id="{CAD24491-5339-8E54-34B9-79A75BAFA410}"/>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29" name="Tekstfelt 2028">
                    <a:extLst>
                      <a:ext uri="{FF2B5EF4-FFF2-40B4-BE49-F238E27FC236}">
                        <a16:creationId xmlns:a16="http://schemas.microsoft.com/office/drawing/2014/main" id="{EB366FBE-4A79-EF11-4693-310CA448704C}"/>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30" name="Tekstfelt 2029">
                    <a:extLst>
                      <a:ext uri="{FF2B5EF4-FFF2-40B4-BE49-F238E27FC236}">
                        <a16:creationId xmlns:a16="http://schemas.microsoft.com/office/drawing/2014/main" id="{B5AB18A0-4E26-3E1A-BE82-62A9E0AA76E3}"/>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31" name="Tekstfelt 2030">
                    <a:extLst>
                      <a:ext uri="{FF2B5EF4-FFF2-40B4-BE49-F238E27FC236}">
                        <a16:creationId xmlns:a16="http://schemas.microsoft.com/office/drawing/2014/main" id="{463CA7E6-35E8-25F4-4A79-FCA0123A3821}"/>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32" name="Tekstfelt 2031">
                    <a:extLst>
                      <a:ext uri="{FF2B5EF4-FFF2-40B4-BE49-F238E27FC236}">
                        <a16:creationId xmlns:a16="http://schemas.microsoft.com/office/drawing/2014/main" id="{17932B2A-4135-33AC-6499-91E3E802BC5D}"/>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33" name="Tekstfelt 2032">
                    <a:extLst>
                      <a:ext uri="{FF2B5EF4-FFF2-40B4-BE49-F238E27FC236}">
                        <a16:creationId xmlns:a16="http://schemas.microsoft.com/office/drawing/2014/main" id="{A8D32499-2CB1-1C8A-5AF3-39ACC9233147}"/>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34" name="Tekstfelt 2033">
                    <a:extLst>
                      <a:ext uri="{FF2B5EF4-FFF2-40B4-BE49-F238E27FC236}">
                        <a16:creationId xmlns:a16="http://schemas.microsoft.com/office/drawing/2014/main" id="{28B6B2E8-7463-8289-1F0B-DF4FB86FB29E}"/>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35" name="Tekstfelt 2034">
                    <a:extLst>
                      <a:ext uri="{FF2B5EF4-FFF2-40B4-BE49-F238E27FC236}">
                        <a16:creationId xmlns:a16="http://schemas.microsoft.com/office/drawing/2014/main" id="{2EA6023E-D1B7-8F83-2464-105648E6379F}"/>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36" name="Tekstfelt 2035">
                    <a:extLst>
                      <a:ext uri="{FF2B5EF4-FFF2-40B4-BE49-F238E27FC236}">
                        <a16:creationId xmlns:a16="http://schemas.microsoft.com/office/drawing/2014/main" id="{E7B50F28-A1C1-D650-CE59-2A2AACD41E21}"/>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37" name="Tekstfelt 2036">
                    <a:extLst>
                      <a:ext uri="{FF2B5EF4-FFF2-40B4-BE49-F238E27FC236}">
                        <a16:creationId xmlns:a16="http://schemas.microsoft.com/office/drawing/2014/main" id="{FEC35EA4-0FF1-798F-15BD-5D6E48A9A1A7}"/>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38" name="Tekstfelt 2037">
                    <a:extLst>
                      <a:ext uri="{FF2B5EF4-FFF2-40B4-BE49-F238E27FC236}">
                        <a16:creationId xmlns:a16="http://schemas.microsoft.com/office/drawing/2014/main" id="{FEB12A16-CC79-0BB5-899B-41021CD8B0A1}"/>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39" name="Tekstfelt 2038">
                    <a:extLst>
                      <a:ext uri="{FF2B5EF4-FFF2-40B4-BE49-F238E27FC236}">
                        <a16:creationId xmlns:a16="http://schemas.microsoft.com/office/drawing/2014/main" id="{1C905777-854A-E43A-E73A-8A70A51436DB}"/>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40" name="Tekstfelt 2039">
                    <a:extLst>
                      <a:ext uri="{FF2B5EF4-FFF2-40B4-BE49-F238E27FC236}">
                        <a16:creationId xmlns:a16="http://schemas.microsoft.com/office/drawing/2014/main" id="{2FF76323-5DF9-B517-DADB-EFA7281525EE}"/>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41" name="Tekstfelt 2040">
                    <a:extLst>
                      <a:ext uri="{FF2B5EF4-FFF2-40B4-BE49-F238E27FC236}">
                        <a16:creationId xmlns:a16="http://schemas.microsoft.com/office/drawing/2014/main" id="{FD595325-A161-4075-11E4-03210E8B16EE}"/>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42" name="Tekstfelt 2041">
                    <a:extLst>
                      <a:ext uri="{FF2B5EF4-FFF2-40B4-BE49-F238E27FC236}">
                        <a16:creationId xmlns:a16="http://schemas.microsoft.com/office/drawing/2014/main" id="{0EDBADE9-0BE6-63F4-E256-749D623F087E}"/>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43" name="Tekstfelt 2042">
                    <a:extLst>
                      <a:ext uri="{FF2B5EF4-FFF2-40B4-BE49-F238E27FC236}">
                        <a16:creationId xmlns:a16="http://schemas.microsoft.com/office/drawing/2014/main" id="{74EE6BC8-1F72-6BC4-E1C4-D0586B20B32C}"/>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44" name="Tekstfelt 2043">
                    <a:extLst>
                      <a:ext uri="{FF2B5EF4-FFF2-40B4-BE49-F238E27FC236}">
                        <a16:creationId xmlns:a16="http://schemas.microsoft.com/office/drawing/2014/main" id="{EFAED1BF-732D-59BB-3F67-4655B3756F53}"/>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45" name="Tekstfelt 2044">
                    <a:extLst>
                      <a:ext uri="{FF2B5EF4-FFF2-40B4-BE49-F238E27FC236}">
                        <a16:creationId xmlns:a16="http://schemas.microsoft.com/office/drawing/2014/main" id="{9C64CE3A-7E96-B694-2116-ABE9412049E5}"/>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46" name="Tekstfelt 2045">
                    <a:extLst>
                      <a:ext uri="{FF2B5EF4-FFF2-40B4-BE49-F238E27FC236}">
                        <a16:creationId xmlns:a16="http://schemas.microsoft.com/office/drawing/2014/main" id="{E2CF0B22-5812-DFEB-BBD4-97CDF41B08DE}"/>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47" name="Tekstfelt 2046">
                    <a:extLst>
                      <a:ext uri="{FF2B5EF4-FFF2-40B4-BE49-F238E27FC236}">
                        <a16:creationId xmlns:a16="http://schemas.microsoft.com/office/drawing/2014/main" id="{0E8DFC50-88D1-CD78-DD76-15DB653FFB1E}"/>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48" name="Tekstfelt 2047">
                    <a:extLst>
                      <a:ext uri="{FF2B5EF4-FFF2-40B4-BE49-F238E27FC236}">
                        <a16:creationId xmlns:a16="http://schemas.microsoft.com/office/drawing/2014/main" id="{EB9B3CF1-3565-8776-9337-9C832833D956}"/>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49" name="Tekstfelt 2048">
                    <a:extLst>
                      <a:ext uri="{FF2B5EF4-FFF2-40B4-BE49-F238E27FC236}">
                        <a16:creationId xmlns:a16="http://schemas.microsoft.com/office/drawing/2014/main" id="{09A29281-B08B-3E92-D81C-FDC66F68B197}"/>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50" name="Tekstfelt 2049">
                    <a:extLst>
                      <a:ext uri="{FF2B5EF4-FFF2-40B4-BE49-F238E27FC236}">
                        <a16:creationId xmlns:a16="http://schemas.microsoft.com/office/drawing/2014/main" id="{504A3453-09A4-4AB5-7917-23B777A7FAF5}"/>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51" name="Tekstfelt 2050">
                    <a:extLst>
                      <a:ext uri="{FF2B5EF4-FFF2-40B4-BE49-F238E27FC236}">
                        <a16:creationId xmlns:a16="http://schemas.microsoft.com/office/drawing/2014/main" id="{DB03A378-C20B-A0C3-2A39-D28011ADFB51}"/>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52" name="Tekstfelt 2051">
                    <a:extLst>
                      <a:ext uri="{FF2B5EF4-FFF2-40B4-BE49-F238E27FC236}">
                        <a16:creationId xmlns:a16="http://schemas.microsoft.com/office/drawing/2014/main" id="{C2FA18A6-7851-48EC-82DA-55275A820CB1}"/>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17" name="Tekstfelt 2016">
                  <a:extLst>
                    <a:ext uri="{FF2B5EF4-FFF2-40B4-BE49-F238E27FC236}">
                      <a16:creationId xmlns:a16="http://schemas.microsoft.com/office/drawing/2014/main" id="{FE9F00C2-4AE1-7938-6C0E-7FE572A0EB88}"/>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18" name="Tekstfelt 2017">
                  <a:extLst>
                    <a:ext uri="{FF2B5EF4-FFF2-40B4-BE49-F238E27FC236}">
                      <a16:creationId xmlns:a16="http://schemas.microsoft.com/office/drawing/2014/main" id="{3D6B7299-709D-94E2-95DE-5988E2C6B474}"/>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19" name="Tekstfelt 2018">
                  <a:extLst>
                    <a:ext uri="{FF2B5EF4-FFF2-40B4-BE49-F238E27FC236}">
                      <a16:creationId xmlns:a16="http://schemas.microsoft.com/office/drawing/2014/main" id="{3A6B0ACD-DE4F-AAF0-7F98-753E0CD4164C}"/>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2" name="Gruppe 1831">
                <a:extLst>
                  <a:ext uri="{FF2B5EF4-FFF2-40B4-BE49-F238E27FC236}">
                    <a16:creationId xmlns:a16="http://schemas.microsoft.com/office/drawing/2014/main" id="{708EE0B2-233F-EA88-33E3-FA6D375545B2}"/>
                  </a:ext>
                </a:extLst>
              </p:cNvPr>
              <p:cNvGrpSpPr/>
              <p:nvPr/>
            </p:nvGrpSpPr>
            <p:grpSpPr>
              <a:xfrm>
                <a:off x="1592543" y="1041111"/>
                <a:ext cx="641389" cy="5216305"/>
                <a:chOff x="2892468" y="1032983"/>
                <a:chExt cx="641389" cy="5216305"/>
              </a:xfrm>
            </p:grpSpPr>
            <p:grpSp>
              <p:nvGrpSpPr>
                <p:cNvPr id="1979" name="Gruppe 1978">
                  <a:extLst>
                    <a:ext uri="{FF2B5EF4-FFF2-40B4-BE49-F238E27FC236}">
                      <a16:creationId xmlns:a16="http://schemas.microsoft.com/office/drawing/2014/main" id="{CBDDD2C5-A8FA-6343-0821-B673A16859F8}"/>
                    </a:ext>
                  </a:extLst>
                </p:cNvPr>
                <p:cNvGrpSpPr/>
                <p:nvPr/>
              </p:nvGrpSpPr>
              <p:grpSpPr>
                <a:xfrm>
                  <a:off x="2892468" y="1032983"/>
                  <a:ext cx="641389" cy="5216305"/>
                  <a:chOff x="3475384" y="1188399"/>
                  <a:chExt cx="641389" cy="5216305"/>
                </a:xfrm>
              </p:grpSpPr>
              <p:sp>
                <p:nvSpPr>
                  <p:cNvPr id="1983" name="Tekstfelt 1982">
                    <a:extLst>
                      <a:ext uri="{FF2B5EF4-FFF2-40B4-BE49-F238E27FC236}">
                        <a16:creationId xmlns:a16="http://schemas.microsoft.com/office/drawing/2014/main" id="{A4BA5AC8-C056-C77A-8A2B-FB6BDA9CA80E}"/>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84" name="Tekstfelt 1983">
                    <a:extLst>
                      <a:ext uri="{FF2B5EF4-FFF2-40B4-BE49-F238E27FC236}">
                        <a16:creationId xmlns:a16="http://schemas.microsoft.com/office/drawing/2014/main" id="{299BB4C5-E092-1C57-88E9-F037E7A509EC}"/>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85" name="Tekstfelt 1984">
                    <a:extLst>
                      <a:ext uri="{FF2B5EF4-FFF2-40B4-BE49-F238E27FC236}">
                        <a16:creationId xmlns:a16="http://schemas.microsoft.com/office/drawing/2014/main" id="{E3425C77-392C-8F10-75F3-4EAD88D6CDC2}"/>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86" name="Tekstfelt 1985">
                    <a:extLst>
                      <a:ext uri="{FF2B5EF4-FFF2-40B4-BE49-F238E27FC236}">
                        <a16:creationId xmlns:a16="http://schemas.microsoft.com/office/drawing/2014/main" id="{0ADCB682-7C91-FA7E-B31F-689B691DB0EA}"/>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87" name="Tekstfelt 1986">
                    <a:extLst>
                      <a:ext uri="{FF2B5EF4-FFF2-40B4-BE49-F238E27FC236}">
                        <a16:creationId xmlns:a16="http://schemas.microsoft.com/office/drawing/2014/main" id="{06595F8F-182F-C35D-00BB-F8517911C8B8}"/>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88" name="Tekstfelt 1987">
                    <a:extLst>
                      <a:ext uri="{FF2B5EF4-FFF2-40B4-BE49-F238E27FC236}">
                        <a16:creationId xmlns:a16="http://schemas.microsoft.com/office/drawing/2014/main" id="{E7304F78-DCC7-3B67-1A66-15DFCC10B9BB}"/>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89" name="Tekstfelt 1988">
                    <a:extLst>
                      <a:ext uri="{FF2B5EF4-FFF2-40B4-BE49-F238E27FC236}">
                        <a16:creationId xmlns:a16="http://schemas.microsoft.com/office/drawing/2014/main" id="{3914CA1D-59DE-90E2-3F5A-F68ACEFDC19E}"/>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90" name="Tekstfelt 1989">
                    <a:extLst>
                      <a:ext uri="{FF2B5EF4-FFF2-40B4-BE49-F238E27FC236}">
                        <a16:creationId xmlns:a16="http://schemas.microsoft.com/office/drawing/2014/main" id="{C256A990-03D9-E99F-3A9F-FE7B57E385BF}"/>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91" name="Tekstfelt 1990">
                    <a:extLst>
                      <a:ext uri="{FF2B5EF4-FFF2-40B4-BE49-F238E27FC236}">
                        <a16:creationId xmlns:a16="http://schemas.microsoft.com/office/drawing/2014/main" id="{01D0CC13-CCAB-38DF-CB71-A48C4537FFAA}"/>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92" name="Tekstfelt 1991">
                    <a:extLst>
                      <a:ext uri="{FF2B5EF4-FFF2-40B4-BE49-F238E27FC236}">
                        <a16:creationId xmlns:a16="http://schemas.microsoft.com/office/drawing/2014/main" id="{D32A884A-F654-DABB-F787-EB59F28EF2A4}"/>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93" name="Tekstfelt 1992">
                    <a:extLst>
                      <a:ext uri="{FF2B5EF4-FFF2-40B4-BE49-F238E27FC236}">
                        <a16:creationId xmlns:a16="http://schemas.microsoft.com/office/drawing/2014/main" id="{5539442F-FF00-2CA2-47D0-BF595153803B}"/>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94" name="Tekstfelt 1993">
                    <a:extLst>
                      <a:ext uri="{FF2B5EF4-FFF2-40B4-BE49-F238E27FC236}">
                        <a16:creationId xmlns:a16="http://schemas.microsoft.com/office/drawing/2014/main" id="{A758C9F3-14A8-90EB-A14D-3A983019821C}"/>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95" name="Tekstfelt 1994">
                    <a:extLst>
                      <a:ext uri="{FF2B5EF4-FFF2-40B4-BE49-F238E27FC236}">
                        <a16:creationId xmlns:a16="http://schemas.microsoft.com/office/drawing/2014/main" id="{01FDC623-BC97-937D-D470-2825417923B4}"/>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96" name="Tekstfelt 1995">
                    <a:extLst>
                      <a:ext uri="{FF2B5EF4-FFF2-40B4-BE49-F238E27FC236}">
                        <a16:creationId xmlns:a16="http://schemas.microsoft.com/office/drawing/2014/main" id="{D7118B6B-085C-BB4B-227E-EA89583FCEFD}"/>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97" name="Tekstfelt 1996">
                    <a:extLst>
                      <a:ext uri="{FF2B5EF4-FFF2-40B4-BE49-F238E27FC236}">
                        <a16:creationId xmlns:a16="http://schemas.microsoft.com/office/drawing/2014/main" id="{36087C0E-515F-648B-A002-A44165A2FD3D}"/>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98" name="Tekstfelt 1997">
                    <a:extLst>
                      <a:ext uri="{FF2B5EF4-FFF2-40B4-BE49-F238E27FC236}">
                        <a16:creationId xmlns:a16="http://schemas.microsoft.com/office/drawing/2014/main" id="{F7DB641C-4CAB-16FB-5A3E-93FFD60F5A4B}"/>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99" name="Tekstfelt 1998">
                    <a:extLst>
                      <a:ext uri="{FF2B5EF4-FFF2-40B4-BE49-F238E27FC236}">
                        <a16:creationId xmlns:a16="http://schemas.microsoft.com/office/drawing/2014/main" id="{6A4D60B3-9F80-A6C7-9CED-432E900C180A}"/>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00" name="Tekstfelt 1999">
                    <a:extLst>
                      <a:ext uri="{FF2B5EF4-FFF2-40B4-BE49-F238E27FC236}">
                        <a16:creationId xmlns:a16="http://schemas.microsoft.com/office/drawing/2014/main" id="{99A69F65-92C2-4198-6009-F59D711C2634}"/>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01" name="Tekstfelt 2000">
                    <a:extLst>
                      <a:ext uri="{FF2B5EF4-FFF2-40B4-BE49-F238E27FC236}">
                        <a16:creationId xmlns:a16="http://schemas.microsoft.com/office/drawing/2014/main" id="{F148D806-CAD3-C23C-B113-1D8461CB598A}"/>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02" name="Tekstfelt 2001">
                    <a:extLst>
                      <a:ext uri="{FF2B5EF4-FFF2-40B4-BE49-F238E27FC236}">
                        <a16:creationId xmlns:a16="http://schemas.microsoft.com/office/drawing/2014/main" id="{10F22B57-F43B-B68B-A410-ADF69E666D58}"/>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03" name="Tekstfelt 2002">
                    <a:extLst>
                      <a:ext uri="{FF2B5EF4-FFF2-40B4-BE49-F238E27FC236}">
                        <a16:creationId xmlns:a16="http://schemas.microsoft.com/office/drawing/2014/main" id="{C867068E-A775-4FDE-B666-659627B5A33C}"/>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04" name="Tekstfelt 2003">
                    <a:extLst>
                      <a:ext uri="{FF2B5EF4-FFF2-40B4-BE49-F238E27FC236}">
                        <a16:creationId xmlns:a16="http://schemas.microsoft.com/office/drawing/2014/main" id="{25B0FC36-D0A6-7E98-FB2D-92CE0639C61C}"/>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05" name="Tekstfelt 2004">
                    <a:extLst>
                      <a:ext uri="{FF2B5EF4-FFF2-40B4-BE49-F238E27FC236}">
                        <a16:creationId xmlns:a16="http://schemas.microsoft.com/office/drawing/2014/main" id="{2968271F-38AF-D347-6BFD-B917F42ACB8D}"/>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06" name="Tekstfelt 2005">
                    <a:extLst>
                      <a:ext uri="{FF2B5EF4-FFF2-40B4-BE49-F238E27FC236}">
                        <a16:creationId xmlns:a16="http://schemas.microsoft.com/office/drawing/2014/main" id="{E278637D-C879-EC84-0DC1-3739443D3058}"/>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07" name="Tekstfelt 2006">
                    <a:extLst>
                      <a:ext uri="{FF2B5EF4-FFF2-40B4-BE49-F238E27FC236}">
                        <a16:creationId xmlns:a16="http://schemas.microsoft.com/office/drawing/2014/main" id="{0D6A22C2-E298-A959-5B2A-857FD1750173}"/>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08" name="Tekstfelt 2007">
                    <a:extLst>
                      <a:ext uri="{FF2B5EF4-FFF2-40B4-BE49-F238E27FC236}">
                        <a16:creationId xmlns:a16="http://schemas.microsoft.com/office/drawing/2014/main" id="{45DB68AF-2B83-32E2-9C7C-8268F0FC3910}"/>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09" name="Tekstfelt 2008">
                    <a:extLst>
                      <a:ext uri="{FF2B5EF4-FFF2-40B4-BE49-F238E27FC236}">
                        <a16:creationId xmlns:a16="http://schemas.microsoft.com/office/drawing/2014/main" id="{364D48D6-AB0C-91D0-EDDD-C523B0E66F6A}"/>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10" name="Tekstfelt 2009">
                    <a:extLst>
                      <a:ext uri="{FF2B5EF4-FFF2-40B4-BE49-F238E27FC236}">
                        <a16:creationId xmlns:a16="http://schemas.microsoft.com/office/drawing/2014/main" id="{AF999601-F3D6-CE43-893B-FDE621E96AEA}"/>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11" name="Tekstfelt 2010">
                    <a:extLst>
                      <a:ext uri="{FF2B5EF4-FFF2-40B4-BE49-F238E27FC236}">
                        <a16:creationId xmlns:a16="http://schemas.microsoft.com/office/drawing/2014/main" id="{F77B1C96-3536-F220-EAFA-874140648696}"/>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12" name="Tekstfelt 2011">
                    <a:extLst>
                      <a:ext uri="{FF2B5EF4-FFF2-40B4-BE49-F238E27FC236}">
                        <a16:creationId xmlns:a16="http://schemas.microsoft.com/office/drawing/2014/main" id="{ADECCC4F-2926-E9A5-DB10-95AE96A7D6F5}"/>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13" name="Tekstfelt 2012">
                    <a:extLst>
                      <a:ext uri="{FF2B5EF4-FFF2-40B4-BE49-F238E27FC236}">
                        <a16:creationId xmlns:a16="http://schemas.microsoft.com/office/drawing/2014/main" id="{A2901744-C521-55BE-4629-16E68E0E458A}"/>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14" name="Tekstfelt 2013">
                    <a:extLst>
                      <a:ext uri="{FF2B5EF4-FFF2-40B4-BE49-F238E27FC236}">
                        <a16:creationId xmlns:a16="http://schemas.microsoft.com/office/drawing/2014/main" id="{1DEF86B2-E518-3452-764C-8346A186CF71}"/>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15" name="Tekstfelt 2014">
                    <a:extLst>
                      <a:ext uri="{FF2B5EF4-FFF2-40B4-BE49-F238E27FC236}">
                        <a16:creationId xmlns:a16="http://schemas.microsoft.com/office/drawing/2014/main" id="{B95A4612-13D3-7973-2854-D0CEBE77B704}"/>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80" name="Tekstfelt 1979">
                  <a:extLst>
                    <a:ext uri="{FF2B5EF4-FFF2-40B4-BE49-F238E27FC236}">
                      <a16:creationId xmlns:a16="http://schemas.microsoft.com/office/drawing/2014/main" id="{1049BC4C-7BFC-77F5-17F4-6EF314AEBBD8}"/>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81" name="Tekstfelt 1980">
                  <a:extLst>
                    <a:ext uri="{FF2B5EF4-FFF2-40B4-BE49-F238E27FC236}">
                      <a16:creationId xmlns:a16="http://schemas.microsoft.com/office/drawing/2014/main" id="{FD2ED1B4-E6A5-D996-5839-AAEA22A2E67E}"/>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82" name="Tekstfelt 1981">
                  <a:extLst>
                    <a:ext uri="{FF2B5EF4-FFF2-40B4-BE49-F238E27FC236}">
                      <a16:creationId xmlns:a16="http://schemas.microsoft.com/office/drawing/2014/main" id="{42258EED-19E3-00C0-1205-D32EC6AEDF85}"/>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3" name="Gruppe 1832">
                <a:extLst>
                  <a:ext uri="{FF2B5EF4-FFF2-40B4-BE49-F238E27FC236}">
                    <a16:creationId xmlns:a16="http://schemas.microsoft.com/office/drawing/2014/main" id="{3092A843-E497-5572-E82D-48B9D65ED3C1}"/>
                  </a:ext>
                </a:extLst>
              </p:cNvPr>
              <p:cNvGrpSpPr/>
              <p:nvPr/>
            </p:nvGrpSpPr>
            <p:grpSpPr>
              <a:xfrm>
                <a:off x="1159795" y="1034606"/>
                <a:ext cx="641389" cy="5216305"/>
                <a:chOff x="2892468" y="1032983"/>
                <a:chExt cx="641389" cy="5216305"/>
              </a:xfrm>
            </p:grpSpPr>
            <p:grpSp>
              <p:nvGrpSpPr>
                <p:cNvPr id="1942" name="Gruppe 1941">
                  <a:extLst>
                    <a:ext uri="{FF2B5EF4-FFF2-40B4-BE49-F238E27FC236}">
                      <a16:creationId xmlns:a16="http://schemas.microsoft.com/office/drawing/2014/main" id="{631389C5-F5D5-8C30-1D59-8248766670F1}"/>
                    </a:ext>
                  </a:extLst>
                </p:cNvPr>
                <p:cNvGrpSpPr/>
                <p:nvPr/>
              </p:nvGrpSpPr>
              <p:grpSpPr>
                <a:xfrm>
                  <a:off x="2892468" y="1032983"/>
                  <a:ext cx="641389" cy="5216305"/>
                  <a:chOff x="3475384" y="1188399"/>
                  <a:chExt cx="641389" cy="5216305"/>
                </a:xfrm>
              </p:grpSpPr>
              <p:sp>
                <p:nvSpPr>
                  <p:cNvPr id="1946" name="Tekstfelt 1945">
                    <a:extLst>
                      <a:ext uri="{FF2B5EF4-FFF2-40B4-BE49-F238E27FC236}">
                        <a16:creationId xmlns:a16="http://schemas.microsoft.com/office/drawing/2014/main" id="{A7835433-401D-A6D8-963D-4D16D71915C1}"/>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47" name="Tekstfelt 1946">
                    <a:extLst>
                      <a:ext uri="{FF2B5EF4-FFF2-40B4-BE49-F238E27FC236}">
                        <a16:creationId xmlns:a16="http://schemas.microsoft.com/office/drawing/2014/main" id="{D8704FF9-DCD4-67B3-B6E8-1BB1055BD177}"/>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48" name="Tekstfelt 1947">
                    <a:extLst>
                      <a:ext uri="{FF2B5EF4-FFF2-40B4-BE49-F238E27FC236}">
                        <a16:creationId xmlns:a16="http://schemas.microsoft.com/office/drawing/2014/main" id="{E7BABD47-ED80-94A2-0E0C-55EFBEF7AF4F}"/>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49" name="Tekstfelt 1948">
                    <a:extLst>
                      <a:ext uri="{FF2B5EF4-FFF2-40B4-BE49-F238E27FC236}">
                        <a16:creationId xmlns:a16="http://schemas.microsoft.com/office/drawing/2014/main" id="{1FE08DF0-33F9-7098-B825-080437C97EDE}"/>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50" name="Tekstfelt 1949">
                    <a:extLst>
                      <a:ext uri="{FF2B5EF4-FFF2-40B4-BE49-F238E27FC236}">
                        <a16:creationId xmlns:a16="http://schemas.microsoft.com/office/drawing/2014/main" id="{7868E65E-55ED-B2B2-BB72-652AA0E3B085}"/>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51" name="Tekstfelt 1950">
                    <a:extLst>
                      <a:ext uri="{FF2B5EF4-FFF2-40B4-BE49-F238E27FC236}">
                        <a16:creationId xmlns:a16="http://schemas.microsoft.com/office/drawing/2014/main" id="{33C7C8B8-DDF4-7043-1590-475134A58FFD}"/>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52" name="Tekstfelt 1951">
                    <a:extLst>
                      <a:ext uri="{FF2B5EF4-FFF2-40B4-BE49-F238E27FC236}">
                        <a16:creationId xmlns:a16="http://schemas.microsoft.com/office/drawing/2014/main" id="{7B82EB4F-F426-3996-C317-E95AC8B80264}"/>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53" name="Tekstfelt 1952">
                    <a:extLst>
                      <a:ext uri="{FF2B5EF4-FFF2-40B4-BE49-F238E27FC236}">
                        <a16:creationId xmlns:a16="http://schemas.microsoft.com/office/drawing/2014/main" id="{6AAB933F-17A9-CAC5-3270-BFE97819A98B}"/>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54" name="Tekstfelt 1953">
                    <a:extLst>
                      <a:ext uri="{FF2B5EF4-FFF2-40B4-BE49-F238E27FC236}">
                        <a16:creationId xmlns:a16="http://schemas.microsoft.com/office/drawing/2014/main" id="{5492B27D-7888-CCA0-CE77-88F181246803}"/>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55" name="Tekstfelt 1954">
                    <a:extLst>
                      <a:ext uri="{FF2B5EF4-FFF2-40B4-BE49-F238E27FC236}">
                        <a16:creationId xmlns:a16="http://schemas.microsoft.com/office/drawing/2014/main" id="{116C0A33-26CD-27EE-5AD6-E0CACDAD74D2}"/>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56" name="Tekstfelt 1955">
                    <a:extLst>
                      <a:ext uri="{FF2B5EF4-FFF2-40B4-BE49-F238E27FC236}">
                        <a16:creationId xmlns:a16="http://schemas.microsoft.com/office/drawing/2014/main" id="{514DC8A9-9E5A-9421-6040-F654A27A9A23}"/>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57" name="Tekstfelt 1956">
                    <a:extLst>
                      <a:ext uri="{FF2B5EF4-FFF2-40B4-BE49-F238E27FC236}">
                        <a16:creationId xmlns:a16="http://schemas.microsoft.com/office/drawing/2014/main" id="{5DB89DD8-E6EF-8331-6DD0-410AAF1E76E5}"/>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58" name="Tekstfelt 1957">
                    <a:extLst>
                      <a:ext uri="{FF2B5EF4-FFF2-40B4-BE49-F238E27FC236}">
                        <a16:creationId xmlns:a16="http://schemas.microsoft.com/office/drawing/2014/main" id="{11389DCF-61E8-4FC7-68E0-3125B309813A}"/>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59" name="Tekstfelt 1958">
                    <a:extLst>
                      <a:ext uri="{FF2B5EF4-FFF2-40B4-BE49-F238E27FC236}">
                        <a16:creationId xmlns:a16="http://schemas.microsoft.com/office/drawing/2014/main" id="{9624E785-6361-5595-784F-E564415E3DC8}"/>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60" name="Tekstfelt 1959">
                    <a:extLst>
                      <a:ext uri="{FF2B5EF4-FFF2-40B4-BE49-F238E27FC236}">
                        <a16:creationId xmlns:a16="http://schemas.microsoft.com/office/drawing/2014/main" id="{C2C2D343-0EDA-402C-6C16-4AF939915D37}"/>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61" name="Tekstfelt 1960">
                    <a:extLst>
                      <a:ext uri="{FF2B5EF4-FFF2-40B4-BE49-F238E27FC236}">
                        <a16:creationId xmlns:a16="http://schemas.microsoft.com/office/drawing/2014/main" id="{FF67031A-F217-DC2E-65ED-F27D073ED56B}"/>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62" name="Tekstfelt 1961">
                    <a:extLst>
                      <a:ext uri="{FF2B5EF4-FFF2-40B4-BE49-F238E27FC236}">
                        <a16:creationId xmlns:a16="http://schemas.microsoft.com/office/drawing/2014/main" id="{0282BA30-43A5-97EE-274B-B4339D0C132A}"/>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63" name="Tekstfelt 1962">
                    <a:extLst>
                      <a:ext uri="{FF2B5EF4-FFF2-40B4-BE49-F238E27FC236}">
                        <a16:creationId xmlns:a16="http://schemas.microsoft.com/office/drawing/2014/main" id="{DD5FA65A-2756-ED84-323C-904D2D089EDC}"/>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64" name="Tekstfelt 1963">
                    <a:extLst>
                      <a:ext uri="{FF2B5EF4-FFF2-40B4-BE49-F238E27FC236}">
                        <a16:creationId xmlns:a16="http://schemas.microsoft.com/office/drawing/2014/main" id="{130AE904-88F2-2732-57FA-AD86580BD950}"/>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65" name="Tekstfelt 1964">
                    <a:extLst>
                      <a:ext uri="{FF2B5EF4-FFF2-40B4-BE49-F238E27FC236}">
                        <a16:creationId xmlns:a16="http://schemas.microsoft.com/office/drawing/2014/main" id="{125D5995-C8F0-B3E9-8D95-03406261A5A4}"/>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66" name="Tekstfelt 1965">
                    <a:extLst>
                      <a:ext uri="{FF2B5EF4-FFF2-40B4-BE49-F238E27FC236}">
                        <a16:creationId xmlns:a16="http://schemas.microsoft.com/office/drawing/2014/main" id="{6DE3AEBE-062A-31DF-2A44-3F57F71586AB}"/>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67" name="Tekstfelt 1966">
                    <a:extLst>
                      <a:ext uri="{FF2B5EF4-FFF2-40B4-BE49-F238E27FC236}">
                        <a16:creationId xmlns:a16="http://schemas.microsoft.com/office/drawing/2014/main" id="{C7E37D1A-8B52-0499-8D87-86F89FFD1254}"/>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68" name="Tekstfelt 1967">
                    <a:extLst>
                      <a:ext uri="{FF2B5EF4-FFF2-40B4-BE49-F238E27FC236}">
                        <a16:creationId xmlns:a16="http://schemas.microsoft.com/office/drawing/2014/main" id="{9A98DA0B-6999-472E-D0DF-9109D7C73C5E}"/>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69" name="Tekstfelt 1968">
                    <a:extLst>
                      <a:ext uri="{FF2B5EF4-FFF2-40B4-BE49-F238E27FC236}">
                        <a16:creationId xmlns:a16="http://schemas.microsoft.com/office/drawing/2014/main" id="{9CB79E25-C700-5F40-AD7F-01479F43DB2C}"/>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70" name="Tekstfelt 1969">
                    <a:extLst>
                      <a:ext uri="{FF2B5EF4-FFF2-40B4-BE49-F238E27FC236}">
                        <a16:creationId xmlns:a16="http://schemas.microsoft.com/office/drawing/2014/main" id="{1ECE3D36-AA7C-1AC9-E03E-941F3D2CD107}"/>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71" name="Tekstfelt 1970">
                    <a:extLst>
                      <a:ext uri="{FF2B5EF4-FFF2-40B4-BE49-F238E27FC236}">
                        <a16:creationId xmlns:a16="http://schemas.microsoft.com/office/drawing/2014/main" id="{656847EE-707A-5E33-EDAD-EDD2DFE7E6F3}"/>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72" name="Tekstfelt 1971">
                    <a:extLst>
                      <a:ext uri="{FF2B5EF4-FFF2-40B4-BE49-F238E27FC236}">
                        <a16:creationId xmlns:a16="http://schemas.microsoft.com/office/drawing/2014/main" id="{E0864DDF-A696-0A57-F9BB-6A11AE6A2B32}"/>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73" name="Tekstfelt 1972">
                    <a:extLst>
                      <a:ext uri="{FF2B5EF4-FFF2-40B4-BE49-F238E27FC236}">
                        <a16:creationId xmlns:a16="http://schemas.microsoft.com/office/drawing/2014/main" id="{2032BB99-D48B-D949-D573-9943FA2878B3}"/>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74" name="Tekstfelt 1973">
                    <a:extLst>
                      <a:ext uri="{FF2B5EF4-FFF2-40B4-BE49-F238E27FC236}">
                        <a16:creationId xmlns:a16="http://schemas.microsoft.com/office/drawing/2014/main" id="{D7772D3F-E1A7-A258-679C-915F06C31B60}"/>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75" name="Tekstfelt 1974">
                    <a:extLst>
                      <a:ext uri="{FF2B5EF4-FFF2-40B4-BE49-F238E27FC236}">
                        <a16:creationId xmlns:a16="http://schemas.microsoft.com/office/drawing/2014/main" id="{84DB0E49-ACDD-3664-F9DD-CC6BD91370CC}"/>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76" name="Tekstfelt 1975">
                    <a:extLst>
                      <a:ext uri="{FF2B5EF4-FFF2-40B4-BE49-F238E27FC236}">
                        <a16:creationId xmlns:a16="http://schemas.microsoft.com/office/drawing/2014/main" id="{9E8866B3-5F06-7AA7-717A-61FC229C3843}"/>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977" name="Tekstfelt 1976">
                    <a:extLst>
                      <a:ext uri="{FF2B5EF4-FFF2-40B4-BE49-F238E27FC236}">
                        <a16:creationId xmlns:a16="http://schemas.microsoft.com/office/drawing/2014/main" id="{3E40C83B-18B9-A007-9E9C-73AD44D50265}"/>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978" name="Tekstfelt 1977">
                    <a:extLst>
                      <a:ext uri="{FF2B5EF4-FFF2-40B4-BE49-F238E27FC236}">
                        <a16:creationId xmlns:a16="http://schemas.microsoft.com/office/drawing/2014/main" id="{91865FB3-0BA2-8C84-0D7A-A91B3D919439}"/>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43" name="Tekstfelt 1942">
                  <a:extLst>
                    <a:ext uri="{FF2B5EF4-FFF2-40B4-BE49-F238E27FC236}">
                      <a16:creationId xmlns:a16="http://schemas.microsoft.com/office/drawing/2014/main" id="{4762497B-E764-CD6F-6C47-4C14EEE19924}"/>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44" name="Tekstfelt 1943">
                  <a:extLst>
                    <a:ext uri="{FF2B5EF4-FFF2-40B4-BE49-F238E27FC236}">
                      <a16:creationId xmlns:a16="http://schemas.microsoft.com/office/drawing/2014/main" id="{1325B0E8-4A93-F164-79F4-A925A70E4436}"/>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45" name="Tekstfelt 1944">
                  <a:extLst>
                    <a:ext uri="{FF2B5EF4-FFF2-40B4-BE49-F238E27FC236}">
                      <a16:creationId xmlns:a16="http://schemas.microsoft.com/office/drawing/2014/main" id="{2BF32FD3-52C3-9648-D431-7A2467D6BD97}"/>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4" name="Gruppe 1833">
                <a:extLst>
                  <a:ext uri="{FF2B5EF4-FFF2-40B4-BE49-F238E27FC236}">
                    <a16:creationId xmlns:a16="http://schemas.microsoft.com/office/drawing/2014/main" id="{7C3ACC75-71AB-C035-8F98-1E7245135B53}"/>
                  </a:ext>
                </a:extLst>
              </p:cNvPr>
              <p:cNvGrpSpPr/>
              <p:nvPr/>
            </p:nvGrpSpPr>
            <p:grpSpPr>
              <a:xfrm>
                <a:off x="732574" y="1038389"/>
                <a:ext cx="641389" cy="5216305"/>
                <a:chOff x="2892468" y="1032983"/>
                <a:chExt cx="641389" cy="5216305"/>
              </a:xfrm>
            </p:grpSpPr>
            <p:grpSp>
              <p:nvGrpSpPr>
                <p:cNvPr id="1905" name="Gruppe 1904">
                  <a:extLst>
                    <a:ext uri="{FF2B5EF4-FFF2-40B4-BE49-F238E27FC236}">
                      <a16:creationId xmlns:a16="http://schemas.microsoft.com/office/drawing/2014/main" id="{F7E9EB40-8BDA-EB7F-AF36-3C0B7680E058}"/>
                    </a:ext>
                  </a:extLst>
                </p:cNvPr>
                <p:cNvGrpSpPr/>
                <p:nvPr/>
              </p:nvGrpSpPr>
              <p:grpSpPr>
                <a:xfrm>
                  <a:off x="2892468" y="1032983"/>
                  <a:ext cx="641389" cy="5216305"/>
                  <a:chOff x="3475384" y="1188399"/>
                  <a:chExt cx="641389" cy="5216305"/>
                </a:xfrm>
              </p:grpSpPr>
              <p:sp>
                <p:nvSpPr>
                  <p:cNvPr id="1909" name="Tekstfelt 1908">
                    <a:extLst>
                      <a:ext uri="{FF2B5EF4-FFF2-40B4-BE49-F238E27FC236}">
                        <a16:creationId xmlns:a16="http://schemas.microsoft.com/office/drawing/2014/main" id="{26362D66-E69E-49BF-1B97-F97D3C302A2A}"/>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10" name="Tekstfelt 1909">
                    <a:extLst>
                      <a:ext uri="{FF2B5EF4-FFF2-40B4-BE49-F238E27FC236}">
                        <a16:creationId xmlns:a16="http://schemas.microsoft.com/office/drawing/2014/main" id="{054CA070-00D8-16CE-1AC4-B7E0C4883CA6}"/>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11" name="Tekstfelt 1910">
                    <a:extLst>
                      <a:ext uri="{FF2B5EF4-FFF2-40B4-BE49-F238E27FC236}">
                        <a16:creationId xmlns:a16="http://schemas.microsoft.com/office/drawing/2014/main" id="{4EFF024B-F878-9AF7-ECC0-F5EFE7869A93}"/>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12" name="Tekstfelt 1911">
                    <a:extLst>
                      <a:ext uri="{FF2B5EF4-FFF2-40B4-BE49-F238E27FC236}">
                        <a16:creationId xmlns:a16="http://schemas.microsoft.com/office/drawing/2014/main" id="{35FF3932-F1CD-3870-8C30-0EEA67AEA926}"/>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13" name="Tekstfelt 1912">
                    <a:extLst>
                      <a:ext uri="{FF2B5EF4-FFF2-40B4-BE49-F238E27FC236}">
                        <a16:creationId xmlns:a16="http://schemas.microsoft.com/office/drawing/2014/main" id="{6BE1ECB2-90ED-2152-18B7-D9926DEACA80}"/>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14" name="Tekstfelt 1913">
                    <a:extLst>
                      <a:ext uri="{FF2B5EF4-FFF2-40B4-BE49-F238E27FC236}">
                        <a16:creationId xmlns:a16="http://schemas.microsoft.com/office/drawing/2014/main" id="{9115578A-55BD-D184-50F2-BBE8C554B63B}"/>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15" name="Tekstfelt 1914">
                    <a:extLst>
                      <a:ext uri="{FF2B5EF4-FFF2-40B4-BE49-F238E27FC236}">
                        <a16:creationId xmlns:a16="http://schemas.microsoft.com/office/drawing/2014/main" id="{FAA58102-C6FD-A0A2-5D5C-B3967E48BD65}"/>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16" name="Tekstfelt 1915">
                    <a:extLst>
                      <a:ext uri="{FF2B5EF4-FFF2-40B4-BE49-F238E27FC236}">
                        <a16:creationId xmlns:a16="http://schemas.microsoft.com/office/drawing/2014/main" id="{3C73C46B-6CFF-5F09-ECA5-A2757E39430B}"/>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17" name="Tekstfelt 1916">
                    <a:extLst>
                      <a:ext uri="{FF2B5EF4-FFF2-40B4-BE49-F238E27FC236}">
                        <a16:creationId xmlns:a16="http://schemas.microsoft.com/office/drawing/2014/main" id="{98D36045-0935-8F45-CEA5-49CD1A7B0A30}"/>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18" name="Tekstfelt 1917">
                    <a:extLst>
                      <a:ext uri="{FF2B5EF4-FFF2-40B4-BE49-F238E27FC236}">
                        <a16:creationId xmlns:a16="http://schemas.microsoft.com/office/drawing/2014/main" id="{534B3397-0BA9-8408-A2B5-A9B23C9BB9FF}"/>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19" name="Tekstfelt 1918">
                    <a:extLst>
                      <a:ext uri="{FF2B5EF4-FFF2-40B4-BE49-F238E27FC236}">
                        <a16:creationId xmlns:a16="http://schemas.microsoft.com/office/drawing/2014/main" id="{F1C35DFA-2753-1924-5F5A-3C81D7134A8D}"/>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20" name="Tekstfelt 1919">
                    <a:extLst>
                      <a:ext uri="{FF2B5EF4-FFF2-40B4-BE49-F238E27FC236}">
                        <a16:creationId xmlns:a16="http://schemas.microsoft.com/office/drawing/2014/main" id="{63C8066A-FB8E-9AFA-A5D0-96101FE8A0EE}"/>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21" name="Tekstfelt 1920">
                    <a:extLst>
                      <a:ext uri="{FF2B5EF4-FFF2-40B4-BE49-F238E27FC236}">
                        <a16:creationId xmlns:a16="http://schemas.microsoft.com/office/drawing/2014/main" id="{D251DAFC-A7EB-0D73-462D-A2D3E738DC82}"/>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22" name="Tekstfelt 1921">
                    <a:extLst>
                      <a:ext uri="{FF2B5EF4-FFF2-40B4-BE49-F238E27FC236}">
                        <a16:creationId xmlns:a16="http://schemas.microsoft.com/office/drawing/2014/main" id="{081680D8-65A5-F719-6183-C83969A9785C}"/>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23" name="Tekstfelt 1922">
                    <a:extLst>
                      <a:ext uri="{FF2B5EF4-FFF2-40B4-BE49-F238E27FC236}">
                        <a16:creationId xmlns:a16="http://schemas.microsoft.com/office/drawing/2014/main" id="{4E8C8E6D-EE2F-4547-4F4D-084F9F68A142}"/>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24" name="Tekstfelt 1923">
                    <a:extLst>
                      <a:ext uri="{FF2B5EF4-FFF2-40B4-BE49-F238E27FC236}">
                        <a16:creationId xmlns:a16="http://schemas.microsoft.com/office/drawing/2014/main" id="{7C20BE87-9A73-CF6F-5FCA-D1623B58ABA5}"/>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25" name="Tekstfelt 1924">
                    <a:extLst>
                      <a:ext uri="{FF2B5EF4-FFF2-40B4-BE49-F238E27FC236}">
                        <a16:creationId xmlns:a16="http://schemas.microsoft.com/office/drawing/2014/main" id="{76BB1A86-449B-5B3E-E082-CCBF40369E17}"/>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26" name="Tekstfelt 1925">
                    <a:extLst>
                      <a:ext uri="{FF2B5EF4-FFF2-40B4-BE49-F238E27FC236}">
                        <a16:creationId xmlns:a16="http://schemas.microsoft.com/office/drawing/2014/main" id="{3661A3CB-E322-2E3F-2F15-4787CCF74FF7}"/>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27" name="Tekstfelt 1926">
                    <a:extLst>
                      <a:ext uri="{FF2B5EF4-FFF2-40B4-BE49-F238E27FC236}">
                        <a16:creationId xmlns:a16="http://schemas.microsoft.com/office/drawing/2014/main" id="{913D3071-01CC-83B8-BF10-D955777A01A9}"/>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28" name="Tekstfelt 1927">
                    <a:extLst>
                      <a:ext uri="{FF2B5EF4-FFF2-40B4-BE49-F238E27FC236}">
                        <a16:creationId xmlns:a16="http://schemas.microsoft.com/office/drawing/2014/main" id="{06614CE9-F024-4E11-964A-3218D6D6B8D4}"/>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29" name="Tekstfelt 1928">
                    <a:extLst>
                      <a:ext uri="{FF2B5EF4-FFF2-40B4-BE49-F238E27FC236}">
                        <a16:creationId xmlns:a16="http://schemas.microsoft.com/office/drawing/2014/main" id="{C3283CF8-DFB2-2AFD-2E93-F1A5BC7661F2}"/>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30" name="Tekstfelt 1929">
                    <a:extLst>
                      <a:ext uri="{FF2B5EF4-FFF2-40B4-BE49-F238E27FC236}">
                        <a16:creationId xmlns:a16="http://schemas.microsoft.com/office/drawing/2014/main" id="{4F3C6136-F78D-1AAA-C165-9D1FF5BB0CDE}"/>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31" name="Tekstfelt 1930">
                    <a:extLst>
                      <a:ext uri="{FF2B5EF4-FFF2-40B4-BE49-F238E27FC236}">
                        <a16:creationId xmlns:a16="http://schemas.microsoft.com/office/drawing/2014/main" id="{171A25CC-95A2-901E-6057-9C758CD4EF49}"/>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32" name="Tekstfelt 1931">
                    <a:extLst>
                      <a:ext uri="{FF2B5EF4-FFF2-40B4-BE49-F238E27FC236}">
                        <a16:creationId xmlns:a16="http://schemas.microsoft.com/office/drawing/2014/main" id="{84C37032-F0D1-D777-87A2-4C0DD124D402}"/>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33" name="Tekstfelt 1932">
                    <a:extLst>
                      <a:ext uri="{FF2B5EF4-FFF2-40B4-BE49-F238E27FC236}">
                        <a16:creationId xmlns:a16="http://schemas.microsoft.com/office/drawing/2014/main" id="{56CA2CCC-3A85-CAE9-A244-21937CD0C071}"/>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34" name="Tekstfelt 1933">
                    <a:extLst>
                      <a:ext uri="{FF2B5EF4-FFF2-40B4-BE49-F238E27FC236}">
                        <a16:creationId xmlns:a16="http://schemas.microsoft.com/office/drawing/2014/main" id="{64D6C97D-0851-7202-5193-06C522F48F7B}"/>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35" name="Tekstfelt 1934">
                    <a:extLst>
                      <a:ext uri="{FF2B5EF4-FFF2-40B4-BE49-F238E27FC236}">
                        <a16:creationId xmlns:a16="http://schemas.microsoft.com/office/drawing/2014/main" id="{9D3B6EAA-166A-34C8-1133-969C34474042}"/>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36" name="Tekstfelt 1935">
                    <a:extLst>
                      <a:ext uri="{FF2B5EF4-FFF2-40B4-BE49-F238E27FC236}">
                        <a16:creationId xmlns:a16="http://schemas.microsoft.com/office/drawing/2014/main" id="{1B85357B-B813-E904-94A1-33DA808CD141}"/>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37" name="Tekstfelt 1936">
                    <a:extLst>
                      <a:ext uri="{FF2B5EF4-FFF2-40B4-BE49-F238E27FC236}">
                        <a16:creationId xmlns:a16="http://schemas.microsoft.com/office/drawing/2014/main" id="{3B08349E-836E-92C2-CD84-754FBBF47F94}"/>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38" name="Tekstfelt 1937">
                    <a:extLst>
                      <a:ext uri="{FF2B5EF4-FFF2-40B4-BE49-F238E27FC236}">
                        <a16:creationId xmlns:a16="http://schemas.microsoft.com/office/drawing/2014/main" id="{814B75AD-BAE8-CF71-BD9E-584B70272C0E}"/>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39" name="Tekstfelt 1938">
                    <a:extLst>
                      <a:ext uri="{FF2B5EF4-FFF2-40B4-BE49-F238E27FC236}">
                        <a16:creationId xmlns:a16="http://schemas.microsoft.com/office/drawing/2014/main" id="{DBF9A23B-31DF-6A5D-836E-30D9C91B5D6D}"/>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40" name="Tekstfelt 1939">
                    <a:extLst>
                      <a:ext uri="{FF2B5EF4-FFF2-40B4-BE49-F238E27FC236}">
                        <a16:creationId xmlns:a16="http://schemas.microsoft.com/office/drawing/2014/main" id="{211D80D2-E153-7252-858C-1E91290637BF}"/>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41" name="Tekstfelt 1940">
                    <a:extLst>
                      <a:ext uri="{FF2B5EF4-FFF2-40B4-BE49-F238E27FC236}">
                        <a16:creationId xmlns:a16="http://schemas.microsoft.com/office/drawing/2014/main" id="{AB4AF7DE-AF35-B13B-892D-6E7B2E53400E}"/>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906" name="Tekstfelt 1905">
                  <a:extLst>
                    <a:ext uri="{FF2B5EF4-FFF2-40B4-BE49-F238E27FC236}">
                      <a16:creationId xmlns:a16="http://schemas.microsoft.com/office/drawing/2014/main" id="{04E1FD44-9AFB-2C80-76AC-E21C59A7C650}"/>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07" name="Tekstfelt 1906">
                  <a:extLst>
                    <a:ext uri="{FF2B5EF4-FFF2-40B4-BE49-F238E27FC236}">
                      <a16:creationId xmlns:a16="http://schemas.microsoft.com/office/drawing/2014/main" id="{CBBE6077-F52E-6902-0760-E944186C1684}"/>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08" name="Tekstfelt 1907">
                  <a:extLst>
                    <a:ext uri="{FF2B5EF4-FFF2-40B4-BE49-F238E27FC236}">
                      <a16:creationId xmlns:a16="http://schemas.microsoft.com/office/drawing/2014/main" id="{2B7BB435-1C3A-B7A7-A55C-AFA93732D04C}"/>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5" name="Gruppe 1834">
                <a:extLst>
                  <a:ext uri="{FF2B5EF4-FFF2-40B4-BE49-F238E27FC236}">
                    <a16:creationId xmlns:a16="http://schemas.microsoft.com/office/drawing/2014/main" id="{96FC0554-AB31-2DCA-F844-010400FC542A}"/>
                  </a:ext>
                </a:extLst>
              </p:cNvPr>
              <p:cNvGrpSpPr/>
              <p:nvPr/>
            </p:nvGrpSpPr>
            <p:grpSpPr>
              <a:xfrm>
                <a:off x="286844" y="1475337"/>
                <a:ext cx="641389" cy="4783755"/>
                <a:chOff x="2892468" y="1465533"/>
                <a:chExt cx="641389" cy="4783755"/>
              </a:xfrm>
            </p:grpSpPr>
            <p:grpSp>
              <p:nvGrpSpPr>
                <p:cNvPr id="1871" name="Gruppe 1870">
                  <a:extLst>
                    <a:ext uri="{FF2B5EF4-FFF2-40B4-BE49-F238E27FC236}">
                      <a16:creationId xmlns:a16="http://schemas.microsoft.com/office/drawing/2014/main" id="{0C699DF4-4050-9432-2B14-D9F283C190AB}"/>
                    </a:ext>
                  </a:extLst>
                </p:cNvPr>
                <p:cNvGrpSpPr/>
                <p:nvPr/>
              </p:nvGrpSpPr>
              <p:grpSpPr>
                <a:xfrm>
                  <a:off x="2892468" y="1465533"/>
                  <a:ext cx="641389" cy="4783755"/>
                  <a:chOff x="3475384" y="1620949"/>
                  <a:chExt cx="641389" cy="4783755"/>
                </a:xfrm>
              </p:grpSpPr>
              <p:sp>
                <p:nvSpPr>
                  <p:cNvPr id="1875" name="Tekstfelt 1874">
                    <a:extLst>
                      <a:ext uri="{FF2B5EF4-FFF2-40B4-BE49-F238E27FC236}">
                        <a16:creationId xmlns:a16="http://schemas.microsoft.com/office/drawing/2014/main" id="{0BE1E4EE-AFC5-064D-D228-E3F672061B86}"/>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76" name="Tekstfelt 1875">
                    <a:extLst>
                      <a:ext uri="{FF2B5EF4-FFF2-40B4-BE49-F238E27FC236}">
                        <a16:creationId xmlns:a16="http://schemas.microsoft.com/office/drawing/2014/main" id="{1B3E11D9-1D6A-FCE3-BC12-EDBE2D241037}"/>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77" name="Tekstfelt 1876">
                    <a:extLst>
                      <a:ext uri="{FF2B5EF4-FFF2-40B4-BE49-F238E27FC236}">
                        <a16:creationId xmlns:a16="http://schemas.microsoft.com/office/drawing/2014/main" id="{24A00066-1938-F84B-36AC-EEAE2898D8DA}"/>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78" name="Tekstfelt 1877">
                    <a:extLst>
                      <a:ext uri="{FF2B5EF4-FFF2-40B4-BE49-F238E27FC236}">
                        <a16:creationId xmlns:a16="http://schemas.microsoft.com/office/drawing/2014/main" id="{7D5F8C82-B61F-6F24-61D5-8BA3A6E0CEF0}"/>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79" name="Tekstfelt 1878">
                    <a:extLst>
                      <a:ext uri="{FF2B5EF4-FFF2-40B4-BE49-F238E27FC236}">
                        <a16:creationId xmlns:a16="http://schemas.microsoft.com/office/drawing/2014/main" id="{9204FD32-7C8A-D3A0-7966-252FF490C056}"/>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80" name="Tekstfelt 1879">
                    <a:extLst>
                      <a:ext uri="{FF2B5EF4-FFF2-40B4-BE49-F238E27FC236}">
                        <a16:creationId xmlns:a16="http://schemas.microsoft.com/office/drawing/2014/main" id="{E87C4754-7F87-02D8-F313-11ABEDBE8BF0}"/>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81" name="Tekstfelt 1880">
                    <a:extLst>
                      <a:ext uri="{FF2B5EF4-FFF2-40B4-BE49-F238E27FC236}">
                        <a16:creationId xmlns:a16="http://schemas.microsoft.com/office/drawing/2014/main" id="{8ED81EB7-38D2-F667-4F48-DD8DC5749E44}"/>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82" name="Tekstfelt 1881">
                    <a:extLst>
                      <a:ext uri="{FF2B5EF4-FFF2-40B4-BE49-F238E27FC236}">
                        <a16:creationId xmlns:a16="http://schemas.microsoft.com/office/drawing/2014/main" id="{592BC1E2-4A18-AD98-C4F0-452986A77009}"/>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83" name="Tekstfelt 1882">
                    <a:extLst>
                      <a:ext uri="{FF2B5EF4-FFF2-40B4-BE49-F238E27FC236}">
                        <a16:creationId xmlns:a16="http://schemas.microsoft.com/office/drawing/2014/main" id="{7E6AA3EB-FF26-689F-763B-C81AB6360C55}"/>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84" name="Tekstfelt 1883">
                    <a:extLst>
                      <a:ext uri="{FF2B5EF4-FFF2-40B4-BE49-F238E27FC236}">
                        <a16:creationId xmlns:a16="http://schemas.microsoft.com/office/drawing/2014/main" id="{4305B56B-291B-4A0C-8803-8BD788EA0206}"/>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85" name="Tekstfelt 1884">
                    <a:extLst>
                      <a:ext uri="{FF2B5EF4-FFF2-40B4-BE49-F238E27FC236}">
                        <a16:creationId xmlns:a16="http://schemas.microsoft.com/office/drawing/2014/main" id="{C156D93A-6DC3-7562-1262-7DF5DB693F7C}"/>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86" name="Tekstfelt 1885">
                    <a:extLst>
                      <a:ext uri="{FF2B5EF4-FFF2-40B4-BE49-F238E27FC236}">
                        <a16:creationId xmlns:a16="http://schemas.microsoft.com/office/drawing/2014/main" id="{83009AB0-4922-676F-376A-5519A0FC975C}"/>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87" name="Tekstfelt 1886">
                    <a:extLst>
                      <a:ext uri="{FF2B5EF4-FFF2-40B4-BE49-F238E27FC236}">
                        <a16:creationId xmlns:a16="http://schemas.microsoft.com/office/drawing/2014/main" id="{5B09593D-E243-A0A0-7F87-669BBEBB3A0E}"/>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88" name="Tekstfelt 1887">
                    <a:extLst>
                      <a:ext uri="{FF2B5EF4-FFF2-40B4-BE49-F238E27FC236}">
                        <a16:creationId xmlns:a16="http://schemas.microsoft.com/office/drawing/2014/main" id="{C79419A0-44CB-A02B-23D9-AEF44AE58E8E}"/>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89" name="Tekstfelt 1888">
                    <a:extLst>
                      <a:ext uri="{FF2B5EF4-FFF2-40B4-BE49-F238E27FC236}">
                        <a16:creationId xmlns:a16="http://schemas.microsoft.com/office/drawing/2014/main" id="{04E5DF48-5160-78BD-53D3-D84E064FFC9E}"/>
                      </a:ext>
                    </a:extLst>
                  </p:cNvPr>
                  <p:cNvSpPr txBox="1"/>
                  <p:nvPr/>
                </p:nvSpPr>
                <p:spPr>
                  <a:xfrm>
                    <a:off x="3502242" y="3790057"/>
                    <a:ext cx="518091"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90" name="Tekstfelt 1889">
                    <a:extLst>
                      <a:ext uri="{FF2B5EF4-FFF2-40B4-BE49-F238E27FC236}">
                        <a16:creationId xmlns:a16="http://schemas.microsoft.com/office/drawing/2014/main" id="{DE5D049C-8142-2D86-4C47-E7DE23204235}"/>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91" name="Tekstfelt 1890">
                    <a:extLst>
                      <a:ext uri="{FF2B5EF4-FFF2-40B4-BE49-F238E27FC236}">
                        <a16:creationId xmlns:a16="http://schemas.microsoft.com/office/drawing/2014/main" id="{BA695B2B-8D77-3C93-E35C-942F69654E71}"/>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92" name="Tekstfelt 1891">
                    <a:extLst>
                      <a:ext uri="{FF2B5EF4-FFF2-40B4-BE49-F238E27FC236}">
                        <a16:creationId xmlns:a16="http://schemas.microsoft.com/office/drawing/2014/main" id="{D82E112F-406C-A2A2-7D0C-75E4E4E98784}"/>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93" name="Tekstfelt 1892">
                    <a:extLst>
                      <a:ext uri="{FF2B5EF4-FFF2-40B4-BE49-F238E27FC236}">
                        <a16:creationId xmlns:a16="http://schemas.microsoft.com/office/drawing/2014/main" id="{13180509-B3C1-BE54-E064-FF66E372AD2B}"/>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94" name="Tekstfelt 1893">
                    <a:extLst>
                      <a:ext uri="{FF2B5EF4-FFF2-40B4-BE49-F238E27FC236}">
                        <a16:creationId xmlns:a16="http://schemas.microsoft.com/office/drawing/2014/main" id="{68329EB8-11BB-A2C1-AD14-B2495B365BFE}"/>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95" name="Tekstfelt 1894">
                    <a:extLst>
                      <a:ext uri="{FF2B5EF4-FFF2-40B4-BE49-F238E27FC236}">
                        <a16:creationId xmlns:a16="http://schemas.microsoft.com/office/drawing/2014/main" id="{FD72C8CA-BB7B-8150-24BF-0A4B1FDFD02D}"/>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96" name="Tekstfelt 1895">
                    <a:extLst>
                      <a:ext uri="{FF2B5EF4-FFF2-40B4-BE49-F238E27FC236}">
                        <a16:creationId xmlns:a16="http://schemas.microsoft.com/office/drawing/2014/main" id="{D6BB4CF2-65DB-B008-D9BB-760CA0722221}"/>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97" name="Tekstfelt 1896">
                    <a:extLst>
                      <a:ext uri="{FF2B5EF4-FFF2-40B4-BE49-F238E27FC236}">
                        <a16:creationId xmlns:a16="http://schemas.microsoft.com/office/drawing/2014/main" id="{DBFC7C59-44AF-6846-E687-D1280B061F22}"/>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98" name="Tekstfelt 1897">
                    <a:extLst>
                      <a:ext uri="{FF2B5EF4-FFF2-40B4-BE49-F238E27FC236}">
                        <a16:creationId xmlns:a16="http://schemas.microsoft.com/office/drawing/2014/main" id="{EDC1F498-335A-FF88-6A81-929C56687BB5}"/>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99" name="Tekstfelt 1898">
                    <a:extLst>
                      <a:ext uri="{FF2B5EF4-FFF2-40B4-BE49-F238E27FC236}">
                        <a16:creationId xmlns:a16="http://schemas.microsoft.com/office/drawing/2014/main" id="{4A3B9552-FC7D-EEAA-602A-107992E0BF8F}"/>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00" name="Tekstfelt 1899">
                    <a:extLst>
                      <a:ext uri="{FF2B5EF4-FFF2-40B4-BE49-F238E27FC236}">
                        <a16:creationId xmlns:a16="http://schemas.microsoft.com/office/drawing/2014/main" id="{9E36301E-D26C-F146-2259-A7C2C8AA0D33}"/>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01" name="Tekstfelt 1900">
                    <a:extLst>
                      <a:ext uri="{FF2B5EF4-FFF2-40B4-BE49-F238E27FC236}">
                        <a16:creationId xmlns:a16="http://schemas.microsoft.com/office/drawing/2014/main" id="{CD7A7A15-831A-2508-BA6D-6BC043BA5B98}"/>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02" name="Tekstfelt 1901">
                    <a:extLst>
                      <a:ext uri="{FF2B5EF4-FFF2-40B4-BE49-F238E27FC236}">
                        <a16:creationId xmlns:a16="http://schemas.microsoft.com/office/drawing/2014/main" id="{FE7B634A-32E4-4A58-8018-ED242F0FFED5}"/>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03" name="Tekstfelt 1902">
                    <a:extLst>
                      <a:ext uri="{FF2B5EF4-FFF2-40B4-BE49-F238E27FC236}">
                        <a16:creationId xmlns:a16="http://schemas.microsoft.com/office/drawing/2014/main" id="{A5056A16-50EB-F565-8F47-19470D8D247E}"/>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04" name="Tekstfelt 1903">
                    <a:extLst>
                      <a:ext uri="{FF2B5EF4-FFF2-40B4-BE49-F238E27FC236}">
                        <a16:creationId xmlns:a16="http://schemas.microsoft.com/office/drawing/2014/main" id="{751653F2-5EE8-3039-7EAC-6EB897A243C3}"/>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72" name="Tekstfelt 1871">
                  <a:extLst>
                    <a:ext uri="{FF2B5EF4-FFF2-40B4-BE49-F238E27FC236}">
                      <a16:creationId xmlns:a16="http://schemas.microsoft.com/office/drawing/2014/main" id="{D60F32B0-F80D-CF5D-5DD1-72E3D9FCCBFF}"/>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73" name="Tekstfelt 1872">
                  <a:extLst>
                    <a:ext uri="{FF2B5EF4-FFF2-40B4-BE49-F238E27FC236}">
                      <a16:creationId xmlns:a16="http://schemas.microsoft.com/office/drawing/2014/main" id="{B88F6394-1A9E-E8BD-8855-4DEFA5338E9E}"/>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74" name="Tekstfelt 1873">
                  <a:extLst>
                    <a:ext uri="{FF2B5EF4-FFF2-40B4-BE49-F238E27FC236}">
                      <a16:creationId xmlns:a16="http://schemas.microsoft.com/office/drawing/2014/main" id="{8D0789D0-727D-B205-1A92-FB3F7780542B}"/>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6" name="Gruppe 1835">
                <a:extLst>
                  <a:ext uri="{FF2B5EF4-FFF2-40B4-BE49-F238E27FC236}">
                    <a16:creationId xmlns:a16="http://schemas.microsoft.com/office/drawing/2014/main" id="{9D80E0EC-38A1-BCB5-19B6-B5A273A46D9A}"/>
                  </a:ext>
                </a:extLst>
              </p:cNvPr>
              <p:cNvGrpSpPr/>
              <p:nvPr/>
            </p:nvGrpSpPr>
            <p:grpSpPr>
              <a:xfrm>
                <a:off x="-136438" y="1476215"/>
                <a:ext cx="641389" cy="4783755"/>
                <a:chOff x="2892468" y="1465533"/>
                <a:chExt cx="641389" cy="4783755"/>
              </a:xfrm>
            </p:grpSpPr>
            <p:grpSp>
              <p:nvGrpSpPr>
                <p:cNvPr id="1837" name="Gruppe 1836">
                  <a:extLst>
                    <a:ext uri="{FF2B5EF4-FFF2-40B4-BE49-F238E27FC236}">
                      <a16:creationId xmlns:a16="http://schemas.microsoft.com/office/drawing/2014/main" id="{6A40B3C9-BFCD-F0C9-1AEE-0D8768B27629}"/>
                    </a:ext>
                  </a:extLst>
                </p:cNvPr>
                <p:cNvGrpSpPr/>
                <p:nvPr/>
              </p:nvGrpSpPr>
              <p:grpSpPr>
                <a:xfrm>
                  <a:off x="2892468" y="1465533"/>
                  <a:ext cx="641389" cy="4783755"/>
                  <a:chOff x="3475384" y="1620949"/>
                  <a:chExt cx="641389" cy="4783755"/>
                </a:xfrm>
              </p:grpSpPr>
              <p:sp>
                <p:nvSpPr>
                  <p:cNvPr id="1841" name="Tekstfelt 1840">
                    <a:extLst>
                      <a:ext uri="{FF2B5EF4-FFF2-40B4-BE49-F238E27FC236}">
                        <a16:creationId xmlns:a16="http://schemas.microsoft.com/office/drawing/2014/main" id="{76B8F30C-78F0-63A6-0C6A-5CAF9B0A798C}"/>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42" name="Tekstfelt 1841">
                    <a:extLst>
                      <a:ext uri="{FF2B5EF4-FFF2-40B4-BE49-F238E27FC236}">
                        <a16:creationId xmlns:a16="http://schemas.microsoft.com/office/drawing/2014/main" id="{F192D8B3-7A3D-8A07-76ED-2AF5FAEF92FB}"/>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43" name="Tekstfelt 1842">
                    <a:extLst>
                      <a:ext uri="{FF2B5EF4-FFF2-40B4-BE49-F238E27FC236}">
                        <a16:creationId xmlns:a16="http://schemas.microsoft.com/office/drawing/2014/main" id="{D1E0A651-6520-DB69-ACC8-B17555AD95A2}"/>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44" name="Tekstfelt 1843">
                    <a:extLst>
                      <a:ext uri="{FF2B5EF4-FFF2-40B4-BE49-F238E27FC236}">
                        <a16:creationId xmlns:a16="http://schemas.microsoft.com/office/drawing/2014/main" id="{CD83EC70-0DC3-D216-0CAF-943A6B8F3C9C}"/>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45" name="Tekstfelt 1844">
                    <a:extLst>
                      <a:ext uri="{FF2B5EF4-FFF2-40B4-BE49-F238E27FC236}">
                        <a16:creationId xmlns:a16="http://schemas.microsoft.com/office/drawing/2014/main" id="{BF3A43DF-E2A0-3687-C6E6-6C6312E02ECD}"/>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46" name="Tekstfelt 1845">
                    <a:extLst>
                      <a:ext uri="{FF2B5EF4-FFF2-40B4-BE49-F238E27FC236}">
                        <a16:creationId xmlns:a16="http://schemas.microsoft.com/office/drawing/2014/main" id="{DCD49A09-E963-F581-7908-C3E1716FB56E}"/>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47" name="Tekstfelt 1846">
                    <a:extLst>
                      <a:ext uri="{FF2B5EF4-FFF2-40B4-BE49-F238E27FC236}">
                        <a16:creationId xmlns:a16="http://schemas.microsoft.com/office/drawing/2014/main" id="{F8121D31-8BF1-A4D0-EFBD-2CA258DA6F17}"/>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48" name="Tekstfelt 1847">
                    <a:extLst>
                      <a:ext uri="{FF2B5EF4-FFF2-40B4-BE49-F238E27FC236}">
                        <a16:creationId xmlns:a16="http://schemas.microsoft.com/office/drawing/2014/main" id="{69840C09-4ED0-B154-71E6-005BA6FA7EFB}"/>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49" name="Tekstfelt 1848">
                    <a:extLst>
                      <a:ext uri="{FF2B5EF4-FFF2-40B4-BE49-F238E27FC236}">
                        <a16:creationId xmlns:a16="http://schemas.microsoft.com/office/drawing/2014/main" id="{9CDAA712-B7AC-08E1-3A39-D36A8B323D83}"/>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50" name="Tekstfelt 1849">
                    <a:extLst>
                      <a:ext uri="{FF2B5EF4-FFF2-40B4-BE49-F238E27FC236}">
                        <a16:creationId xmlns:a16="http://schemas.microsoft.com/office/drawing/2014/main" id="{5F3BB2D2-DFA6-18E5-9323-BE904C6D5407}"/>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51" name="Tekstfelt 1850">
                    <a:extLst>
                      <a:ext uri="{FF2B5EF4-FFF2-40B4-BE49-F238E27FC236}">
                        <a16:creationId xmlns:a16="http://schemas.microsoft.com/office/drawing/2014/main" id="{DF1AF351-3D2A-4766-7959-55101D32F94E}"/>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52" name="Tekstfelt 1851">
                    <a:extLst>
                      <a:ext uri="{FF2B5EF4-FFF2-40B4-BE49-F238E27FC236}">
                        <a16:creationId xmlns:a16="http://schemas.microsoft.com/office/drawing/2014/main" id="{6147EEE9-0626-A128-069C-FA641B44FC35}"/>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53" name="Tekstfelt 1852">
                    <a:extLst>
                      <a:ext uri="{FF2B5EF4-FFF2-40B4-BE49-F238E27FC236}">
                        <a16:creationId xmlns:a16="http://schemas.microsoft.com/office/drawing/2014/main" id="{6A0B0B12-107E-67D7-0FC9-4FBD04045AD0}"/>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54" name="Tekstfelt 1853">
                    <a:extLst>
                      <a:ext uri="{FF2B5EF4-FFF2-40B4-BE49-F238E27FC236}">
                        <a16:creationId xmlns:a16="http://schemas.microsoft.com/office/drawing/2014/main" id="{A36EF5E7-BD23-5AE3-A039-962CC41AD2AD}"/>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55" name="Tekstfelt 1854">
                    <a:extLst>
                      <a:ext uri="{FF2B5EF4-FFF2-40B4-BE49-F238E27FC236}">
                        <a16:creationId xmlns:a16="http://schemas.microsoft.com/office/drawing/2014/main" id="{071FE28E-54DA-93A2-2725-F3CA5D49FB1D}"/>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56" name="Tekstfelt 1855">
                    <a:extLst>
                      <a:ext uri="{FF2B5EF4-FFF2-40B4-BE49-F238E27FC236}">
                        <a16:creationId xmlns:a16="http://schemas.microsoft.com/office/drawing/2014/main" id="{804BCE41-7444-FD2B-13AC-3C973A5D8086}"/>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57" name="Tekstfelt 1856">
                    <a:extLst>
                      <a:ext uri="{FF2B5EF4-FFF2-40B4-BE49-F238E27FC236}">
                        <a16:creationId xmlns:a16="http://schemas.microsoft.com/office/drawing/2014/main" id="{8A02AF55-D110-A4EF-AA90-6B4C9CE15A11}"/>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58" name="Tekstfelt 1857">
                    <a:extLst>
                      <a:ext uri="{FF2B5EF4-FFF2-40B4-BE49-F238E27FC236}">
                        <a16:creationId xmlns:a16="http://schemas.microsoft.com/office/drawing/2014/main" id="{BDCE5C03-6A1C-E16E-08D7-B1CCF56A46E0}"/>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59" name="Tekstfelt 1858">
                    <a:extLst>
                      <a:ext uri="{FF2B5EF4-FFF2-40B4-BE49-F238E27FC236}">
                        <a16:creationId xmlns:a16="http://schemas.microsoft.com/office/drawing/2014/main" id="{29103D18-8FD5-810C-E74A-2B6AECA5B66E}"/>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60" name="Tekstfelt 1859">
                    <a:extLst>
                      <a:ext uri="{FF2B5EF4-FFF2-40B4-BE49-F238E27FC236}">
                        <a16:creationId xmlns:a16="http://schemas.microsoft.com/office/drawing/2014/main" id="{F86C4E85-952E-C723-AC94-30CB7FACC7D2}"/>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61" name="Tekstfelt 1860">
                    <a:extLst>
                      <a:ext uri="{FF2B5EF4-FFF2-40B4-BE49-F238E27FC236}">
                        <a16:creationId xmlns:a16="http://schemas.microsoft.com/office/drawing/2014/main" id="{2197EAD0-5BC2-DCFA-CA73-9C8BF060DD52}"/>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62" name="Tekstfelt 1861">
                    <a:extLst>
                      <a:ext uri="{FF2B5EF4-FFF2-40B4-BE49-F238E27FC236}">
                        <a16:creationId xmlns:a16="http://schemas.microsoft.com/office/drawing/2014/main" id="{E7F683A3-A111-C252-6EE3-A8D1791513FA}"/>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63" name="Tekstfelt 1862">
                    <a:extLst>
                      <a:ext uri="{FF2B5EF4-FFF2-40B4-BE49-F238E27FC236}">
                        <a16:creationId xmlns:a16="http://schemas.microsoft.com/office/drawing/2014/main" id="{C5B53CAB-A324-951E-4AA1-E85FA58D6BDF}"/>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64" name="Tekstfelt 1863">
                    <a:extLst>
                      <a:ext uri="{FF2B5EF4-FFF2-40B4-BE49-F238E27FC236}">
                        <a16:creationId xmlns:a16="http://schemas.microsoft.com/office/drawing/2014/main" id="{02976F72-7114-82C5-CCE3-F2AD40778144}"/>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65" name="Tekstfelt 1864">
                    <a:extLst>
                      <a:ext uri="{FF2B5EF4-FFF2-40B4-BE49-F238E27FC236}">
                        <a16:creationId xmlns:a16="http://schemas.microsoft.com/office/drawing/2014/main" id="{51DEFA21-0907-A52B-FDCD-4358E03709C6}"/>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66" name="Tekstfelt 1865">
                    <a:extLst>
                      <a:ext uri="{FF2B5EF4-FFF2-40B4-BE49-F238E27FC236}">
                        <a16:creationId xmlns:a16="http://schemas.microsoft.com/office/drawing/2014/main" id="{41148E7D-DBF3-B3A3-7564-D3AE71161125}"/>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67" name="Tekstfelt 1866">
                    <a:extLst>
                      <a:ext uri="{FF2B5EF4-FFF2-40B4-BE49-F238E27FC236}">
                        <a16:creationId xmlns:a16="http://schemas.microsoft.com/office/drawing/2014/main" id="{70FAD573-0961-A415-0A0F-4E715375E94C}"/>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868" name="Tekstfelt 1867">
                    <a:extLst>
                      <a:ext uri="{FF2B5EF4-FFF2-40B4-BE49-F238E27FC236}">
                        <a16:creationId xmlns:a16="http://schemas.microsoft.com/office/drawing/2014/main" id="{A7D6CA7D-B2C0-B0ED-A99B-9FD349F27C0D}"/>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869" name="Tekstfelt 1868">
                    <a:extLst>
                      <a:ext uri="{FF2B5EF4-FFF2-40B4-BE49-F238E27FC236}">
                        <a16:creationId xmlns:a16="http://schemas.microsoft.com/office/drawing/2014/main" id="{8AD20516-24FF-50F5-C999-D8B7E310795A}"/>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870" name="Tekstfelt 1869">
                    <a:extLst>
                      <a:ext uri="{FF2B5EF4-FFF2-40B4-BE49-F238E27FC236}">
                        <a16:creationId xmlns:a16="http://schemas.microsoft.com/office/drawing/2014/main" id="{EC9F5E7D-08AB-955E-FABE-307A07565AF4}"/>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38" name="Tekstfelt 1837">
                  <a:extLst>
                    <a:ext uri="{FF2B5EF4-FFF2-40B4-BE49-F238E27FC236}">
                      <a16:creationId xmlns:a16="http://schemas.microsoft.com/office/drawing/2014/main" id="{9134123E-2416-6CE8-B46F-67D443991C55}"/>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39" name="Tekstfelt 1838">
                  <a:extLst>
                    <a:ext uri="{FF2B5EF4-FFF2-40B4-BE49-F238E27FC236}">
                      <a16:creationId xmlns:a16="http://schemas.microsoft.com/office/drawing/2014/main" id="{7FDB2C31-60DA-650E-3608-681447C39EFB}"/>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40" name="Tekstfelt 1839">
                  <a:extLst>
                    <a:ext uri="{FF2B5EF4-FFF2-40B4-BE49-F238E27FC236}">
                      <a16:creationId xmlns:a16="http://schemas.microsoft.com/office/drawing/2014/main" id="{C3965393-378A-9477-B817-48B83D573877}"/>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grpSp>
          <p:nvGrpSpPr>
            <p:cNvPr id="1643" name="Gruppe 1642">
              <a:extLst>
                <a:ext uri="{FF2B5EF4-FFF2-40B4-BE49-F238E27FC236}">
                  <a16:creationId xmlns:a16="http://schemas.microsoft.com/office/drawing/2014/main" id="{33A154F0-345A-C3E8-098B-4AD085B409A8}"/>
                </a:ext>
              </a:extLst>
            </p:cNvPr>
            <p:cNvGrpSpPr/>
            <p:nvPr/>
          </p:nvGrpSpPr>
          <p:grpSpPr>
            <a:xfrm>
              <a:off x="5963854" y="1104575"/>
              <a:ext cx="370381" cy="4993054"/>
              <a:chOff x="2872610" y="306025"/>
              <a:chExt cx="370381" cy="4993054"/>
            </a:xfrm>
          </p:grpSpPr>
          <p:grpSp>
            <p:nvGrpSpPr>
              <p:cNvPr id="1796" name="Gruppe 1795">
                <a:extLst>
                  <a:ext uri="{FF2B5EF4-FFF2-40B4-BE49-F238E27FC236}">
                    <a16:creationId xmlns:a16="http://schemas.microsoft.com/office/drawing/2014/main" id="{5CC894EC-633C-F99B-C10F-FC5F36B2862A}"/>
                  </a:ext>
                </a:extLst>
              </p:cNvPr>
              <p:cNvGrpSpPr/>
              <p:nvPr/>
            </p:nvGrpSpPr>
            <p:grpSpPr>
              <a:xfrm>
                <a:off x="2872610" y="306025"/>
                <a:ext cx="370381" cy="4993054"/>
                <a:chOff x="3456275" y="891802"/>
                <a:chExt cx="370381" cy="4993054"/>
              </a:xfrm>
            </p:grpSpPr>
            <p:sp>
              <p:nvSpPr>
                <p:cNvPr id="1798" name="Tekstfelt 1797">
                  <a:extLst>
                    <a:ext uri="{FF2B5EF4-FFF2-40B4-BE49-F238E27FC236}">
                      <a16:creationId xmlns:a16="http://schemas.microsoft.com/office/drawing/2014/main" id="{B0D2AA51-5C63-2A80-E668-AB6BE2400E3D}"/>
                    </a:ext>
                  </a:extLst>
                </p:cNvPr>
                <p:cNvSpPr txBox="1"/>
                <p:nvPr/>
              </p:nvSpPr>
              <p:spPr>
                <a:xfrm>
                  <a:off x="3456275" y="891802"/>
                  <a:ext cx="348172" cy="215444"/>
                </a:xfrm>
                <a:prstGeom prst="rect">
                  <a:avLst/>
                </a:prstGeom>
                <a:noFill/>
              </p:spPr>
              <p:txBody>
                <a:bodyPr wrap="none" rtlCol="0">
                  <a:spAutoFit/>
                </a:bodyPr>
                <a:lstStyle/>
                <a:p>
                  <a:r>
                    <a:rPr lang="da-DK" sz="800" dirty="0"/>
                    <a:t>229</a:t>
                  </a:r>
                </a:p>
              </p:txBody>
            </p:sp>
            <p:sp>
              <p:nvSpPr>
                <p:cNvPr id="1799" name="Tekstfelt 1798">
                  <a:extLst>
                    <a:ext uri="{FF2B5EF4-FFF2-40B4-BE49-F238E27FC236}">
                      <a16:creationId xmlns:a16="http://schemas.microsoft.com/office/drawing/2014/main" id="{401F1B18-CE66-54AC-B7F7-CDAF2E23E62C}"/>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800" name="Tekstfelt 1799">
                  <a:extLst>
                    <a:ext uri="{FF2B5EF4-FFF2-40B4-BE49-F238E27FC236}">
                      <a16:creationId xmlns:a16="http://schemas.microsoft.com/office/drawing/2014/main" id="{725930C2-D847-6E16-2177-1307CE3C5A8C}"/>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801" name="Tekstfelt 1800">
                  <a:extLst>
                    <a:ext uri="{FF2B5EF4-FFF2-40B4-BE49-F238E27FC236}">
                      <a16:creationId xmlns:a16="http://schemas.microsoft.com/office/drawing/2014/main" id="{54D6CE20-ADA7-BFA8-EA53-17DA2B8403E5}"/>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802" name="Tekstfelt 1801">
                  <a:extLst>
                    <a:ext uri="{FF2B5EF4-FFF2-40B4-BE49-F238E27FC236}">
                      <a16:creationId xmlns:a16="http://schemas.microsoft.com/office/drawing/2014/main" id="{32C41D6B-BEA0-C9FF-72E2-7B652F9C06FE}"/>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803" name="Tekstfelt 1802">
                  <a:extLst>
                    <a:ext uri="{FF2B5EF4-FFF2-40B4-BE49-F238E27FC236}">
                      <a16:creationId xmlns:a16="http://schemas.microsoft.com/office/drawing/2014/main" id="{97A51BFE-D705-8CBD-F41C-D28C13738AF9}"/>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804" name="Tekstfelt 1803">
                  <a:extLst>
                    <a:ext uri="{FF2B5EF4-FFF2-40B4-BE49-F238E27FC236}">
                      <a16:creationId xmlns:a16="http://schemas.microsoft.com/office/drawing/2014/main" id="{FCA98C25-D859-FBC8-6164-62D93E2B7704}"/>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805" name="Tekstfelt 1804">
                  <a:extLst>
                    <a:ext uri="{FF2B5EF4-FFF2-40B4-BE49-F238E27FC236}">
                      <a16:creationId xmlns:a16="http://schemas.microsoft.com/office/drawing/2014/main" id="{DEBEB2C5-5DFA-CE60-26F0-F83B81133F41}"/>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806" name="Tekstfelt 1805">
                  <a:extLst>
                    <a:ext uri="{FF2B5EF4-FFF2-40B4-BE49-F238E27FC236}">
                      <a16:creationId xmlns:a16="http://schemas.microsoft.com/office/drawing/2014/main" id="{CE4011B1-A9B8-D6F4-2E42-C8610E57E343}"/>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807" name="Tekstfelt 1806">
                  <a:extLst>
                    <a:ext uri="{FF2B5EF4-FFF2-40B4-BE49-F238E27FC236}">
                      <a16:creationId xmlns:a16="http://schemas.microsoft.com/office/drawing/2014/main" id="{88A6343E-C7BC-A756-A7BB-A62078D7C687}"/>
                    </a:ext>
                  </a:extLst>
                </p:cNvPr>
                <p:cNvSpPr txBox="1"/>
                <p:nvPr/>
              </p:nvSpPr>
              <p:spPr>
                <a:xfrm>
                  <a:off x="3478484" y="5669412"/>
                  <a:ext cx="348172" cy="215444"/>
                </a:xfrm>
                <a:prstGeom prst="rect">
                  <a:avLst/>
                </a:prstGeom>
                <a:noFill/>
              </p:spPr>
              <p:txBody>
                <a:bodyPr wrap="none" rtlCol="0">
                  <a:spAutoFit/>
                </a:bodyPr>
                <a:lstStyle/>
                <a:p>
                  <a:r>
                    <a:rPr lang="da-DK" sz="800" dirty="0"/>
                    <a:t>218</a:t>
                  </a:r>
                </a:p>
              </p:txBody>
            </p:sp>
            <p:sp>
              <p:nvSpPr>
                <p:cNvPr id="1808" name="Tekstfelt 1807">
                  <a:extLst>
                    <a:ext uri="{FF2B5EF4-FFF2-40B4-BE49-F238E27FC236}">
                      <a16:creationId xmlns:a16="http://schemas.microsoft.com/office/drawing/2014/main" id="{B74B41D5-1E48-BF28-0834-3A5FB07C565F}"/>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97" name="Tekstfelt 1796">
                <a:extLst>
                  <a:ext uri="{FF2B5EF4-FFF2-40B4-BE49-F238E27FC236}">
                    <a16:creationId xmlns:a16="http://schemas.microsoft.com/office/drawing/2014/main" id="{DAD531D0-A058-81FB-FAC7-2982EBD47029}"/>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4" name="Gruppe 1643">
              <a:extLst>
                <a:ext uri="{FF2B5EF4-FFF2-40B4-BE49-F238E27FC236}">
                  <a16:creationId xmlns:a16="http://schemas.microsoft.com/office/drawing/2014/main" id="{31E40587-515A-0392-F779-984429723B76}"/>
                </a:ext>
              </a:extLst>
            </p:cNvPr>
            <p:cNvGrpSpPr/>
            <p:nvPr/>
          </p:nvGrpSpPr>
          <p:grpSpPr>
            <a:xfrm>
              <a:off x="5539997" y="1121144"/>
              <a:ext cx="367348" cy="4968599"/>
              <a:chOff x="2884750" y="735002"/>
              <a:chExt cx="367348" cy="4968599"/>
            </a:xfrm>
          </p:grpSpPr>
          <p:grpSp>
            <p:nvGrpSpPr>
              <p:cNvPr id="1783" name="Gruppe 1782">
                <a:extLst>
                  <a:ext uri="{FF2B5EF4-FFF2-40B4-BE49-F238E27FC236}">
                    <a16:creationId xmlns:a16="http://schemas.microsoft.com/office/drawing/2014/main" id="{A99637F4-781E-38AF-A441-7D5BC8AA6D00}"/>
                  </a:ext>
                </a:extLst>
              </p:cNvPr>
              <p:cNvGrpSpPr/>
              <p:nvPr/>
            </p:nvGrpSpPr>
            <p:grpSpPr>
              <a:xfrm>
                <a:off x="2884750" y="1168460"/>
                <a:ext cx="367348" cy="4535141"/>
                <a:chOff x="3468415" y="1754237"/>
                <a:chExt cx="367348" cy="4535141"/>
              </a:xfrm>
            </p:grpSpPr>
            <p:sp>
              <p:nvSpPr>
                <p:cNvPr id="1785" name="Tekstfelt 1784">
                  <a:extLst>
                    <a:ext uri="{FF2B5EF4-FFF2-40B4-BE49-F238E27FC236}">
                      <a16:creationId xmlns:a16="http://schemas.microsoft.com/office/drawing/2014/main" id="{2B4F9807-B480-FAF4-098E-0D9F370EC73D}"/>
                    </a:ext>
                  </a:extLst>
                </p:cNvPr>
                <p:cNvSpPr txBox="1"/>
                <p:nvPr/>
              </p:nvSpPr>
              <p:spPr>
                <a:xfrm>
                  <a:off x="3487591" y="6073934"/>
                  <a:ext cx="348172" cy="215444"/>
                </a:xfrm>
                <a:prstGeom prst="rect">
                  <a:avLst/>
                </a:prstGeom>
                <a:noFill/>
              </p:spPr>
              <p:txBody>
                <a:bodyPr wrap="none" rtlCol="0">
                  <a:spAutoFit/>
                </a:bodyPr>
                <a:lstStyle/>
                <a:p>
                  <a:r>
                    <a:rPr lang="da-DK" sz="800" dirty="0"/>
                    <a:t>229</a:t>
                  </a:r>
                </a:p>
              </p:txBody>
            </p:sp>
            <p:sp>
              <p:nvSpPr>
                <p:cNvPr id="1786" name="Tekstfelt 1785">
                  <a:extLst>
                    <a:ext uri="{FF2B5EF4-FFF2-40B4-BE49-F238E27FC236}">
                      <a16:creationId xmlns:a16="http://schemas.microsoft.com/office/drawing/2014/main" id="{84821FBC-FCD2-11A5-4C62-98FC9B7C320E}"/>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87" name="Tekstfelt 1786">
                  <a:extLst>
                    <a:ext uri="{FF2B5EF4-FFF2-40B4-BE49-F238E27FC236}">
                      <a16:creationId xmlns:a16="http://schemas.microsoft.com/office/drawing/2014/main" id="{F9598097-ACF9-7B43-5D9D-A03E84A6E5A8}"/>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88" name="Tekstfelt 1787">
                  <a:extLst>
                    <a:ext uri="{FF2B5EF4-FFF2-40B4-BE49-F238E27FC236}">
                      <a16:creationId xmlns:a16="http://schemas.microsoft.com/office/drawing/2014/main" id="{88BEEC58-89E2-8A85-1E9A-228D5051F651}"/>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89" name="Tekstfelt 1788">
                  <a:extLst>
                    <a:ext uri="{FF2B5EF4-FFF2-40B4-BE49-F238E27FC236}">
                      <a16:creationId xmlns:a16="http://schemas.microsoft.com/office/drawing/2014/main" id="{C741F15D-4752-5D6A-C6A3-4BD8AD5E76CE}"/>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90" name="Tekstfelt 1789">
                  <a:extLst>
                    <a:ext uri="{FF2B5EF4-FFF2-40B4-BE49-F238E27FC236}">
                      <a16:creationId xmlns:a16="http://schemas.microsoft.com/office/drawing/2014/main" id="{F25223BB-DC18-696A-AAB9-603D85556021}"/>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91" name="Tekstfelt 1790">
                  <a:extLst>
                    <a:ext uri="{FF2B5EF4-FFF2-40B4-BE49-F238E27FC236}">
                      <a16:creationId xmlns:a16="http://schemas.microsoft.com/office/drawing/2014/main" id="{ABBDCB8B-CDF1-956B-D34D-84EF1C1B69D5}"/>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92" name="Tekstfelt 1791">
                  <a:extLst>
                    <a:ext uri="{FF2B5EF4-FFF2-40B4-BE49-F238E27FC236}">
                      <a16:creationId xmlns:a16="http://schemas.microsoft.com/office/drawing/2014/main" id="{73300D70-9722-82C0-1A57-0EC124AA9D96}"/>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93" name="Tekstfelt 1792">
                  <a:extLst>
                    <a:ext uri="{FF2B5EF4-FFF2-40B4-BE49-F238E27FC236}">
                      <a16:creationId xmlns:a16="http://schemas.microsoft.com/office/drawing/2014/main" id="{F8FF8EEF-3791-84ED-17DF-E5E4B593D0B8}"/>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94" name="Tekstfelt 1793">
                  <a:extLst>
                    <a:ext uri="{FF2B5EF4-FFF2-40B4-BE49-F238E27FC236}">
                      <a16:creationId xmlns:a16="http://schemas.microsoft.com/office/drawing/2014/main" id="{D4CEF417-F027-8652-60DB-052982D7A176}"/>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95" name="Tekstfelt 1794">
                  <a:extLst>
                    <a:ext uri="{FF2B5EF4-FFF2-40B4-BE49-F238E27FC236}">
                      <a16:creationId xmlns:a16="http://schemas.microsoft.com/office/drawing/2014/main" id="{08540A80-BA2A-7F51-421F-A4BBF6DFC45F}"/>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84" name="Tekstfelt 1783">
                <a:extLst>
                  <a:ext uri="{FF2B5EF4-FFF2-40B4-BE49-F238E27FC236}">
                    <a16:creationId xmlns:a16="http://schemas.microsoft.com/office/drawing/2014/main" id="{788770A9-6978-3F84-0EFA-0FE27C38A1AA}"/>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5" name="Gruppe 1644">
              <a:extLst>
                <a:ext uri="{FF2B5EF4-FFF2-40B4-BE49-F238E27FC236}">
                  <a16:creationId xmlns:a16="http://schemas.microsoft.com/office/drawing/2014/main" id="{83CFDF29-637F-F879-1A13-F9D5DDE00F3A}"/>
                </a:ext>
              </a:extLst>
            </p:cNvPr>
            <p:cNvGrpSpPr/>
            <p:nvPr/>
          </p:nvGrpSpPr>
          <p:grpSpPr>
            <a:xfrm>
              <a:off x="4671957" y="1121816"/>
              <a:ext cx="368493" cy="4975623"/>
              <a:chOff x="2884750" y="1599890"/>
              <a:chExt cx="368493" cy="4975623"/>
            </a:xfrm>
          </p:grpSpPr>
          <p:grpSp>
            <p:nvGrpSpPr>
              <p:cNvPr id="1770" name="Gruppe 1769">
                <a:extLst>
                  <a:ext uri="{FF2B5EF4-FFF2-40B4-BE49-F238E27FC236}">
                    <a16:creationId xmlns:a16="http://schemas.microsoft.com/office/drawing/2014/main" id="{FE165FD5-D78F-6C83-C4E6-E25463C882D4}"/>
                  </a:ext>
                </a:extLst>
              </p:cNvPr>
              <p:cNvGrpSpPr/>
              <p:nvPr/>
            </p:nvGrpSpPr>
            <p:grpSpPr>
              <a:xfrm>
                <a:off x="2884750" y="1599890"/>
                <a:ext cx="367348" cy="4975623"/>
                <a:chOff x="3468415" y="2185667"/>
                <a:chExt cx="367348" cy="4975623"/>
              </a:xfrm>
            </p:grpSpPr>
            <p:sp>
              <p:nvSpPr>
                <p:cNvPr id="1772" name="Tekstfelt 1771">
                  <a:extLst>
                    <a:ext uri="{FF2B5EF4-FFF2-40B4-BE49-F238E27FC236}">
                      <a16:creationId xmlns:a16="http://schemas.microsoft.com/office/drawing/2014/main" id="{35E21F96-70EC-62B3-5F9C-FF72416B67CB}"/>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73" name="Tekstfelt 1772">
                  <a:extLst>
                    <a:ext uri="{FF2B5EF4-FFF2-40B4-BE49-F238E27FC236}">
                      <a16:creationId xmlns:a16="http://schemas.microsoft.com/office/drawing/2014/main" id="{FCD507B5-A872-387A-4995-CCBF923DC29C}"/>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74" name="Tekstfelt 1773">
                  <a:extLst>
                    <a:ext uri="{FF2B5EF4-FFF2-40B4-BE49-F238E27FC236}">
                      <a16:creationId xmlns:a16="http://schemas.microsoft.com/office/drawing/2014/main" id="{A1074055-DC96-FF43-A071-DD2BDAB53381}"/>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75" name="Tekstfelt 1774">
                  <a:extLst>
                    <a:ext uri="{FF2B5EF4-FFF2-40B4-BE49-F238E27FC236}">
                      <a16:creationId xmlns:a16="http://schemas.microsoft.com/office/drawing/2014/main" id="{16EF51F2-5A78-ABFC-AEF9-6F457D60A98F}"/>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76" name="Tekstfelt 1775">
                  <a:extLst>
                    <a:ext uri="{FF2B5EF4-FFF2-40B4-BE49-F238E27FC236}">
                      <a16:creationId xmlns:a16="http://schemas.microsoft.com/office/drawing/2014/main" id="{2C886332-15A1-228A-87C1-393C943806AA}"/>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77" name="Tekstfelt 1776">
                  <a:extLst>
                    <a:ext uri="{FF2B5EF4-FFF2-40B4-BE49-F238E27FC236}">
                      <a16:creationId xmlns:a16="http://schemas.microsoft.com/office/drawing/2014/main" id="{B098B3EA-7AA0-FCA1-FCC6-6CD0FEF5505F}"/>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78" name="Tekstfelt 1777">
                  <a:extLst>
                    <a:ext uri="{FF2B5EF4-FFF2-40B4-BE49-F238E27FC236}">
                      <a16:creationId xmlns:a16="http://schemas.microsoft.com/office/drawing/2014/main" id="{B87A17B6-45CB-0EE5-6F04-A9E2DD925E9B}"/>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79" name="Tekstfelt 1778">
                  <a:extLst>
                    <a:ext uri="{FF2B5EF4-FFF2-40B4-BE49-F238E27FC236}">
                      <a16:creationId xmlns:a16="http://schemas.microsoft.com/office/drawing/2014/main" id="{39F341FE-5DE7-2F9F-663B-6CB92DB6BEC4}"/>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80" name="Tekstfelt 1779">
                  <a:extLst>
                    <a:ext uri="{FF2B5EF4-FFF2-40B4-BE49-F238E27FC236}">
                      <a16:creationId xmlns:a16="http://schemas.microsoft.com/office/drawing/2014/main" id="{8C981F53-ACD6-D14E-3C7C-0D9B6993ADD2}"/>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81" name="Tekstfelt 1780">
                  <a:extLst>
                    <a:ext uri="{FF2B5EF4-FFF2-40B4-BE49-F238E27FC236}">
                      <a16:creationId xmlns:a16="http://schemas.microsoft.com/office/drawing/2014/main" id="{2C1EBD3A-2993-0602-15F9-5CEB9E6BC3F3}"/>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82" name="Tekstfelt 1781">
                  <a:extLst>
                    <a:ext uri="{FF2B5EF4-FFF2-40B4-BE49-F238E27FC236}">
                      <a16:creationId xmlns:a16="http://schemas.microsoft.com/office/drawing/2014/main" id="{E0ED2E3C-68E9-0C60-FFF0-D2940F3A9B63}"/>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71" name="Tekstfelt 1770">
                <a:extLst>
                  <a:ext uri="{FF2B5EF4-FFF2-40B4-BE49-F238E27FC236}">
                    <a16:creationId xmlns:a16="http://schemas.microsoft.com/office/drawing/2014/main" id="{E5B1C832-B564-32D3-B00F-F011629EB7C3}"/>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6" name="Gruppe 1645">
              <a:extLst>
                <a:ext uri="{FF2B5EF4-FFF2-40B4-BE49-F238E27FC236}">
                  <a16:creationId xmlns:a16="http://schemas.microsoft.com/office/drawing/2014/main" id="{C2B62813-01F5-DD1B-732C-730EF0AD8239}"/>
                </a:ext>
              </a:extLst>
            </p:cNvPr>
            <p:cNvGrpSpPr/>
            <p:nvPr/>
          </p:nvGrpSpPr>
          <p:grpSpPr>
            <a:xfrm>
              <a:off x="4246971" y="1119665"/>
              <a:ext cx="368493" cy="4977333"/>
              <a:chOff x="2884750" y="2033560"/>
              <a:chExt cx="368493" cy="4977333"/>
            </a:xfrm>
          </p:grpSpPr>
          <p:grpSp>
            <p:nvGrpSpPr>
              <p:cNvPr id="1757" name="Gruppe 1756">
                <a:extLst>
                  <a:ext uri="{FF2B5EF4-FFF2-40B4-BE49-F238E27FC236}">
                    <a16:creationId xmlns:a16="http://schemas.microsoft.com/office/drawing/2014/main" id="{6494E022-EA8C-B521-2105-9ACB104B0EC1}"/>
                  </a:ext>
                </a:extLst>
              </p:cNvPr>
              <p:cNvGrpSpPr/>
              <p:nvPr/>
            </p:nvGrpSpPr>
            <p:grpSpPr>
              <a:xfrm>
                <a:off x="2884750" y="2033560"/>
                <a:ext cx="367348" cy="4977333"/>
                <a:chOff x="3468415" y="2619337"/>
                <a:chExt cx="367348" cy="4977333"/>
              </a:xfrm>
            </p:grpSpPr>
            <p:sp>
              <p:nvSpPr>
                <p:cNvPr id="1759" name="Tekstfelt 1758">
                  <a:extLst>
                    <a:ext uri="{FF2B5EF4-FFF2-40B4-BE49-F238E27FC236}">
                      <a16:creationId xmlns:a16="http://schemas.microsoft.com/office/drawing/2014/main" id="{65A9939B-9751-6366-C94D-A0BBFB4D6E05}"/>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60" name="Tekstfelt 1759">
                  <a:extLst>
                    <a:ext uri="{FF2B5EF4-FFF2-40B4-BE49-F238E27FC236}">
                      <a16:creationId xmlns:a16="http://schemas.microsoft.com/office/drawing/2014/main" id="{2B3CB6B7-46A8-0D93-716E-11F28B3464C1}"/>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61" name="Tekstfelt 1760">
                  <a:extLst>
                    <a:ext uri="{FF2B5EF4-FFF2-40B4-BE49-F238E27FC236}">
                      <a16:creationId xmlns:a16="http://schemas.microsoft.com/office/drawing/2014/main" id="{2A019CD8-F607-72F3-C120-9B69B20B4860}"/>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62" name="Tekstfelt 1761">
                  <a:extLst>
                    <a:ext uri="{FF2B5EF4-FFF2-40B4-BE49-F238E27FC236}">
                      <a16:creationId xmlns:a16="http://schemas.microsoft.com/office/drawing/2014/main" id="{B8360F36-2FFD-BE28-F529-742B92A52AD9}"/>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63" name="Tekstfelt 1762">
                  <a:extLst>
                    <a:ext uri="{FF2B5EF4-FFF2-40B4-BE49-F238E27FC236}">
                      <a16:creationId xmlns:a16="http://schemas.microsoft.com/office/drawing/2014/main" id="{72C7F7EB-3F4C-C7D4-3F73-459F7364FAA0}"/>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64" name="Tekstfelt 1763">
                  <a:extLst>
                    <a:ext uri="{FF2B5EF4-FFF2-40B4-BE49-F238E27FC236}">
                      <a16:creationId xmlns:a16="http://schemas.microsoft.com/office/drawing/2014/main" id="{5DAB7F31-7D5F-49F0-AA65-D8AEB8094402}"/>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65" name="Tekstfelt 1764">
                  <a:extLst>
                    <a:ext uri="{FF2B5EF4-FFF2-40B4-BE49-F238E27FC236}">
                      <a16:creationId xmlns:a16="http://schemas.microsoft.com/office/drawing/2014/main" id="{83E73F5C-A6F7-02B1-3628-00615EDFD3BB}"/>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66" name="Tekstfelt 1765">
                  <a:extLst>
                    <a:ext uri="{FF2B5EF4-FFF2-40B4-BE49-F238E27FC236}">
                      <a16:creationId xmlns:a16="http://schemas.microsoft.com/office/drawing/2014/main" id="{FA4B0AFF-2A4F-F3E2-41F9-622BC30556FC}"/>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67" name="Tekstfelt 1766">
                  <a:extLst>
                    <a:ext uri="{FF2B5EF4-FFF2-40B4-BE49-F238E27FC236}">
                      <a16:creationId xmlns:a16="http://schemas.microsoft.com/office/drawing/2014/main" id="{F3E437B7-3537-A2EA-E3E8-0672073EF148}"/>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68" name="Tekstfelt 1767">
                  <a:extLst>
                    <a:ext uri="{FF2B5EF4-FFF2-40B4-BE49-F238E27FC236}">
                      <a16:creationId xmlns:a16="http://schemas.microsoft.com/office/drawing/2014/main" id="{26AAC1F1-F15C-2408-E84D-63B925B5A7F8}"/>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69" name="Tekstfelt 1768">
                  <a:extLst>
                    <a:ext uri="{FF2B5EF4-FFF2-40B4-BE49-F238E27FC236}">
                      <a16:creationId xmlns:a16="http://schemas.microsoft.com/office/drawing/2014/main" id="{38A7AE43-944D-5C22-5785-FDD66A11E2C3}"/>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58" name="Tekstfelt 1757">
                <a:extLst>
                  <a:ext uri="{FF2B5EF4-FFF2-40B4-BE49-F238E27FC236}">
                    <a16:creationId xmlns:a16="http://schemas.microsoft.com/office/drawing/2014/main" id="{80ABB56A-CF3B-393A-2547-5972D2680334}"/>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7" name="Gruppe 1646">
              <a:extLst>
                <a:ext uri="{FF2B5EF4-FFF2-40B4-BE49-F238E27FC236}">
                  <a16:creationId xmlns:a16="http://schemas.microsoft.com/office/drawing/2014/main" id="{7A983FD1-5A3B-B6B8-6973-247A79E17145}"/>
                </a:ext>
              </a:extLst>
            </p:cNvPr>
            <p:cNvGrpSpPr/>
            <p:nvPr/>
          </p:nvGrpSpPr>
          <p:grpSpPr>
            <a:xfrm>
              <a:off x="3805124" y="1117111"/>
              <a:ext cx="369796" cy="4983796"/>
              <a:chOff x="2884750" y="2468352"/>
              <a:chExt cx="369796" cy="4983796"/>
            </a:xfrm>
          </p:grpSpPr>
          <p:grpSp>
            <p:nvGrpSpPr>
              <p:cNvPr id="1744" name="Gruppe 1743">
                <a:extLst>
                  <a:ext uri="{FF2B5EF4-FFF2-40B4-BE49-F238E27FC236}">
                    <a16:creationId xmlns:a16="http://schemas.microsoft.com/office/drawing/2014/main" id="{7AECD59E-0F7B-00BF-9B67-2ECCAE590445}"/>
                  </a:ext>
                </a:extLst>
              </p:cNvPr>
              <p:cNvGrpSpPr/>
              <p:nvPr/>
            </p:nvGrpSpPr>
            <p:grpSpPr>
              <a:xfrm>
                <a:off x="2884750" y="2468352"/>
                <a:ext cx="369796" cy="4983796"/>
                <a:chOff x="3468415" y="3054129"/>
                <a:chExt cx="369796" cy="4983796"/>
              </a:xfrm>
            </p:grpSpPr>
            <p:sp>
              <p:nvSpPr>
                <p:cNvPr id="1746" name="Tekstfelt 1745">
                  <a:extLst>
                    <a:ext uri="{FF2B5EF4-FFF2-40B4-BE49-F238E27FC236}">
                      <a16:creationId xmlns:a16="http://schemas.microsoft.com/office/drawing/2014/main" id="{D20F7149-4176-B6B1-D0EA-D84C42AE9196}"/>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47" name="Tekstfelt 1746">
                  <a:extLst>
                    <a:ext uri="{FF2B5EF4-FFF2-40B4-BE49-F238E27FC236}">
                      <a16:creationId xmlns:a16="http://schemas.microsoft.com/office/drawing/2014/main" id="{BBC3C37D-F102-3081-3DDD-2A1010CA7D2E}"/>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48" name="Tekstfelt 1747">
                  <a:extLst>
                    <a:ext uri="{FF2B5EF4-FFF2-40B4-BE49-F238E27FC236}">
                      <a16:creationId xmlns:a16="http://schemas.microsoft.com/office/drawing/2014/main" id="{5D530057-FC19-ED55-9225-03F75FE4B667}"/>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49" name="Tekstfelt 1748">
                  <a:extLst>
                    <a:ext uri="{FF2B5EF4-FFF2-40B4-BE49-F238E27FC236}">
                      <a16:creationId xmlns:a16="http://schemas.microsoft.com/office/drawing/2014/main" id="{7D8C8FF6-4B86-A24C-8E8E-99E11659262C}"/>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50" name="Tekstfelt 1749">
                  <a:extLst>
                    <a:ext uri="{FF2B5EF4-FFF2-40B4-BE49-F238E27FC236}">
                      <a16:creationId xmlns:a16="http://schemas.microsoft.com/office/drawing/2014/main" id="{08B11C93-308B-0607-839A-445C029526E1}"/>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51" name="Tekstfelt 1750">
                  <a:extLst>
                    <a:ext uri="{FF2B5EF4-FFF2-40B4-BE49-F238E27FC236}">
                      <a16:creationId xmlns:a16="http://schemas.microsoft.com/office/drawing/2014/main" id="{BC707BE6-7515-E4D1-1D03-CC60DBED9FD2}"/>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52" name="Tekstfelt 1751">
                  <a:extLst>
                    <a:ext uri="{FF2B5EF4-FFF2-40B4-BE49-F238E27FC236}">
                      <a16:creationId xmlns:a16="http://schemas.microsoft.com/office/drawing/2014/main" id="{27CDEE3B-680C-D1D1-5870-8423AD0C317D}"/>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53" name="Tekstfelt 1752">
                  <a:extLst>
                    <a:ext uri="{FF2B5EF4-FFF2-40B4-BE49-F238E27FC236}">
                      <a16:creationId xmlns:a16="http://schemas.microsoft.com/office/drawing/2014/main" id="{DD642939-05C0-AF89-1BF9-B2BC81AA7ACA}"/>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54" name="Tekstfelt 1753">
                  <a:extLst>
                    <a:ext uri="{FF2B5EF4-FFF2-40B4-BE49-F238E27FC236}">
                      <a16:creationId xmlns:a16="http://schemas.microsoft.com/office/drawing/2014/main" id="{D3BF5397-F815-3D59-2CDF-00DB3A141337}"/>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55" name="Tekstfelt 1754">
                  <a:extLst>
                    <a:ext uri="{FF2B5EF4-FFF2-40B4-BE49-F238E27FC236}">
                      <a16:creationId xmlns:a16="http://schemas.microsoft.com/office/drawing/2014/main" id="{CD16CFC7-0C3B-543C-0C87-6EBA22E1BBC4}"/>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56" name="Tekstfelt 1755">
                  <a:extLst>
                    <a:ext uri="{FF2B5EF4-FFF2-40B4-BE49-F238E27FC236}">
                      <a16:creationId xmlns:a16="http://schemas.microsoft.com/office/drawing/2014/main" id="{897645F1-080E-EFF2-4D4D-8F450C98D2F1}"/>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45" name="Tekstfelt 1744">
                <a:extLst>
                  <a:ext uri="{FF2B5EF4-FFF2-40B4-BE49-F238E27FC236}">
                    <a16:creationId xmlns:a16="http://schemas.microsoft.com/office/drawing/2014/main" id="{1F6863AD-39E6-BDE1-6696-A104C1506107}"/>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8" name="Gruppe 1647">
              <a:extLst>
                <a:ext uri="{FF2B5EF4-FFF2-40B4-BE49-F238E27FC236}">
                  <a16:creationId xmlns:a16="http://schemas.microsoft.com/office/drawing/2014/main" id="{6C5D5C81-4DDE-246A-5BDA-631161BD3359}"/>
                </a:ext>
              </a:extLst>
            </p:cNvPr>
            <p:cNvGrpSpPr/>
            <p:nvPr/>
          </p:nvGrpSpPr>
          <p:grpSpPr>
            <a:xfrm>
              <a:off x="3380676" y="1113679"/>
              <a:ext cx="368678" cy="4985735"/>
              <a:chOff x="2885868" y="2899782"/>
              <a:chExt cx="368678" cy="4985735"/>
            </a:xfrm>
          </p:grpSpPr>
          <p:grpSp>
            <p:nvGrpSpPr>
              <p:cNvPr id="1731" name="Gruppe 1730">
                <a:extLst>
                  <a:ext uri="{FF2B5EF4-FFF2-40B4-BE49-F238E27FC236}">
                    <a16:creationId xmlns:a16="http://schemas.microsoft.com/office/drawing/2014/main" id="{C78817F2-9DCA-2067-AEEE-26A710119FEF}"/>
                  </a:ext>
                </a:extLst>
              </p:cNvPr>
              <p:cNvGrpSpPr/>
              <p:nvPr/>
            </p:nvGrpSpPr>
            <p:grpSpPr>
              <a:xfrm>
                <a:off x="2885868" y="2899782"/>
                <a:ext cx="368678" cy="4985735"/>
                <a:chOff x="3469533" y="3485559"/>
                <a:chExt cx="368678" cy="4985735"/>
              </a:xfrm>
            </p:grpSpPr>
            <p:sp>
              <p:nvSpPr>
                <p:cNvPr id="1733" name="Tekstfelt 1732">
                  <a:extLst>
                    <a:ext uri="{FF2B5EF4-FFF2-40B4-BE49-F238E27FC236}">
                      <a16:creationId xmlns:a16="http://schemas.microsoft.com/office/drawing/2014/main" id="{5BD1B288-7685-AE44-6C98-97EA373CE151}"/>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34" name="Tekstfelt 1733">
                  <a:extLst>
                    <a:ext uri="{FF2B5EF4-FFF2-40B4-BE49-F238E27FC236}">
                      <a16:creationId xmlns:a16="http://schemas.microsoft.com/office/drawing/2014/main" id="{A679790B-88EA-40B6-9479-FC7407C578A1}"/>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35" name="Tekstfelt 1734">
                  <a:extLst>
                    <a:ext uri="{FF2B5EF4-FFF2-40B4-BE49-F238E27FC236}">
                      <a16:creationId xmlns:a16="http://schemas.microsoft.com/office/drawing/2014/main" id="{3F5E23F6-7302-AC7D-B055-32EF13EC8165}"/>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36" name="Tekstfelt 1735">
                  <a:extLst>
                    <a:ext uri="{FF2B5EF4-FFF2-40B4-BE49-F238E27FC236}">
                      <a16:creationId xmlns:a16="http://schemas.microsoft.com/office/drawing/2014/main" id="{29B0EFBA-DEE1-66E8-D029-7919315772D4}"/>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37" name="Tekstfelt 1736">
                  <a:extLst>
                    <a:ext uri="{FF2B5EF4-FFF2-40B4-BE49-F238E27FC236}">
                      <a16:creationId xmlns:a16="http://schemas.microsoft.com/office/drawing/2014/main" id="{CB39AAAF-A2F3-29A9-FA14-9F4377A2CA97}"/>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38" name="Tekstfelt 1737">
                  <a:extLst>
                    <a:ext uri="{FF2B5EF4-FFF2-40B4-BE49-F238E27FC236}">
                      <a16:creationId xmlns:a16="http://schemas.microsoft.com/office/drawing/2014/main" id="{C784FB0F-C897-3E36-3F64-F7237E9A5FE9}"/>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39" name="Tekstfelt 1738">
                  <a:extLst>
                    <a:ext uri="{FF2B5EF4-FFF2-40B4-BE49-F238E27FC236}">
                      <a16:creationId xmlns:a16="http://schemas.microsoft.com/office/drawing/2014/main" id="{A66C5381-1F8C-24D0-E9EF-7145B26D1290}"/>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40" name="Tekstfelt 1739">
                  <a:extLst>
                    <a:ext uri="{FF2B5EF4-FFF2-40B4-BE49-F238E27FC236}">
                      <a16:creationId xmlns:a16="http://schemas.microsoft.com/office/drawing/2014/main" id="{6A3B0C22-1644-C265-7D7B-BBE340FB3A43}"/>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41" name="Tekstfelt 1740">
                  <a:extLst>
                    <a:ext uri="{FF2B5EF4-FFF2-40B4-BE49-F238E27FC236}">
                      <a16:creationId xmlns:a16="http://schemas.microsoft.com/office/drawing/2014/main" id="{29DBB863-ADE7-DED0-7174-93C30CF060A0}"/>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42" name="Tekstfelt 1741">
                  <a:extLst>
                    <a:ext uri="{FF2B5EF4-FFF2-40B4-BE49-F238E27FC236}">
                      <a16:creationId xmlns:a16="http://schemas.microsoft.com/office/drawing/2014/main" id="{C37DAC6F-1FEA-1BA0-9718-06E3D4622A99}"/>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43" name="Tekstfelt 1742">
                  <a:extLst>
                    <a:ext uri="{FF2B5EF4-FFF2-40B4-BE49-F238E27FC236}">
                      <a16:creationId xmlns:a16="http://schemas.microsoft.com/office/drawing/2014/main" id="{4F5C298F-57E6-4A51-7D4C-AF746B283AC4}"/>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32" name="Tekstfelt 1731">
                <a:extLst>
                  <a:ext uri="{FF2B5EF4-FFF2-40B4-BE49-F238E27FC236}">
                    <a16:creationId xmlns:a16="http://schemas.microsoft.com/office/drawing/2014/main" id="{168478D0-28A8-7831-DB70-0879B11A2DF6}"/>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9" name="Gruppe 1648">
              <a:extLst>
                <a:ext uri="{FF2B5EF4-FFF2-40B4-BE49-F238E27FC236}">
                  <a16:creationId xmlns:a16="http://schemas.microsoft.com/office/drawing/2014/main" id="{6A6EF25D-AFF9-F864-83A8-E6901BD456B0}"/>
                </a:ext>
              </a:extLst>
            </p:cNvPr>
            <p:cNvGrpSpPr/>
            <p:nvPr/>
          </p:nvGrpSpPr>
          <p:grpSpPr>
            <a:xfrm>
              <a:off x="2937190" y="1122934"/>
              <a:ext cx="368270" cy="4971649"/>
              <a:chOff x="2886987" y="3331213"/>
              <a:chExt cx="368270" cy="4971649"/>
            </a:xfrm>
          </p:grpSpPr>
          <p:grpSp>
            <p:nvGrpSpPr>
              <p:cNvPr id="1718" name="Gruppe 1717">
                <a:extLst>
                  <a:ext uri="{FF2B5EF4-FFF2-40B4-BE49-F238E27FC236}">
                    <a16:creationId xmlns:a16="http://schemas.microsoft.com/office/drawing/2014/main" id="{7162CCF0-62B7-5ED4-BB93-D2D2168021A2}"/>
                  </a:ext>
                </a:extLst>
              </p:cNvPr>
              <p:cNvGrpSpPr/>
              <p:nvPr/>
            </p:nvGrpSpPr>
            <p:grpSpPr>
              <a:xfrm>
                <a:off x="2886987" y="3331213"/>
                <a:ext cx="368270" cy="4971649"/>
                <a:chOff x="3470652" y="3916990"/>
                <a:chExt cx="368270" cy="4971649"/>
              </a:xfrm>
            </p:grpSpPr>
            <p:sp>
              <p:nvSpPr>
                <p:cNvPr id="1720" name="Tekstfelt 1719">
                  <a:extLst>
                    <a:ext uri="{FF2B5EF4-FFF2-40B4-BE49-F238E27FC236}">
                      <a16:creationId xmlns:a16="http://schemas.microsoft.com/office/drawing/2014/main" id="{A4820886-5638-FFF3-797C-4F269F522D14}"/>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21" name="Tekstfelt 1720">
                  <a:extLst>
                    <a:ext uri="{FF2B5EF4-FFF2-40B4-BE49-F238E27FC236}">
                      <a16:creationId xmlns:a16="http://schemas.microsoft.com/office/drawing/2014/main" id="{F1D6152D-FEB5-2188-5875-1F8CB8412C09}"/>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22" name="Tekstfelt 1721">
                  <a:extLst>
                    <a:ext uri="{FF2B5EF4-FFF2-40B4-BE49-F238E27FC236}">
                      <a16:creationId xmlns:a16="http://schemas.microsoft.com/office/drawing/2014/main" id="{A078A5D5-3E99-DA7B-F09F-B63F3DF6E3B1}"/>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23" name="Tekstfelt 1722">
                  <a:extLst>
                    <a:ext uri="{FF2B5EF4-FFF2-40B4-BE49-F238E27FC236}">
                      <a16:creationId xmlns:a16="http://schemas.microsoft.com/office/drawing/2014/main" id="{BB2F946A-8CFF-8A17-E1DB-3A33120309BC}"/>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24" name="Tekstfelt 1723">
                  <a:extLst>
                    <a:ext uri="{FF2B5EF4-FFF2-40B4-BE49-F238E27FC236}">
                      <a16:creationId xmlns:a16="http://schemas.microsoft.com/office/drawing/2014/main" id="{3BF9F103-4B31-B793-38F6-D32A1A67A8AD}"/>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25" name="Tekstfelt 1724">
                  <a:extLst>
                    <a:ext uri="{FF2B5EF4-FFF2-40B4-BE49-F238E27FC236}">
                      <a16:creationId xmlns:a16="http://schemas.microsoft.com/office/drawing/2014/main" id="{50901350-E4AB-CA22-FE0F-E7B05C80F4EF}"/>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26" name="Tekstfelt 1725">
                  <a:extLst>
                    <a:ext uri="{FF2B5EF4-FFF2-40B4-BE49-F238E27FC236}">
                      <a16:creationId xmlns:a16="http://schemas.microsoft.com/office/drawing/2014/main" id="{9682E3D5-544C-C1C7-2B8E-29F231C8DEB6}"/>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27" name="Tekstfelt 1726">
                  <a:extLst>
                    <a:ext uri="{FF2B5EF4-FFF2-40B4-BE49-F238E27FC236}">
                      <a16:creationId xmlns:a16="http://schemas.microsoft.com/office/drawing/2014/main" id="{688569E2-4F65-A9AE-10F9-B7E0CCA35CB0}"/>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28" name="Tekstfelt 1727">
                  <a:extLst>
                    <a:ext uri="{FF2B5EF4-FFF2-40B4-BE49-F238E27FC236}">
                      <a16:creationId xmlns:a16="http://schemas.microsoft.com/office/drawing/2014/main" id="{1D1025AF-052B-65AF-ACFC-73F4B98AF98B}"/>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29" name="Tekstfelt 1728">
                  <a:extLst>
                    <a:ext uri="{FF2B5EF4-FFF2-40B4-BE49-F238E27FC236}">
                      <a16:creationId xmlns:a16="http://schemas.microsoft.com/office/drawing/2014/main" id="{C27B541B-7166-1540-D371-66509A3E3894}"/>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30" name="Tekstfelt 1729">
                  <a:extLst>
                    <a:ext uri="{FF2B5EF4-FFF2-40B4-BE49-F238E27FC236}">
                      <a16:creationId xmlns:a16="http://schemas.microsoft.com/office/drawing/2014/main" id="{7167F04F-620E-53A3-B3D4-85C888056C3E}"/>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19" name="Tekstfelt 1718">
                <a:extLst>
                  <a:ext uri="{FF2B5EF4-FFF2-40B4-BE49-F238E27FC236}">
                    <a16:creationId xmlns:a16="http://schemas.microsoft.com/office/drawing/2014/main" id="{26BDB36C-F2D0-A796-8D5B-33F9A1922EAC}"/>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0" name="Gruppe 1649">
              <a:extLst>
                <a:ext uri="{FF2B5EF4-FFF2-40B4-BE49-F238E27FC236}">
                  <a16:creationId xmlns:a16="http://schemas.microsoft.com/office/drawing/2014/main" id="{EA465492-A0B8-900C-BFF9-E22631E28224}"/>
                </a:ext>
              </a:extLst>
            </p:cNvPr>
            <p:cNvGrpSpPr/>
            <p:nvPr/>
          </p:nvGrpSpPr>
          <p:grpSpPr>
            <a:xfrm>
              <a:off x="2515019" y="1122283"/>
              <a:ext cx="367153" cy="4979236"/>
              <a:chOff x="2888104" y="3762643"/>
              <a:chExt cx="367153" cy="4979236"/>
            </a:xfrm>
          </p:grpSpPr>
          <p:grpSp>
            <p:nvGrpSpPr>
              <p:cNvPr id="1705" name="Gruppe 1704">
                <a:extLst>
                  <a:ext uri="{FF2B5EF4-FFF2-40B4-BE49-F238E27FC236}">
                    <a16:creationId xmlns:a16="http://schemas.microsoft.com/office/drawing/2014/main" id="{151CECDF-047B-E87B-531F-E617CC598FB9}"/>
                  </a:ext>
                </a:extLst>
              </p:cNvPr>
              <p:cNvGrpSpPr/>
              <p:nvPr/>
            </p:nvGrpSpPr>
            <p:grpSpPr>
              <a:xfrm>
                <a:off x="2888104" y="3762643"/>
                <a:ext cx="367153" cy="4979236"/>
                <a:chOff x="3471769" y="4348420"/>
                <a:chExt cx="367153" cy="4979236"/>
              </a:xfrm>
            </p:grpSpPr>
            <p:sp>
              <p:nvSpPr>
                <p:cNvPr id="1707" name="Tekstfelt 1706">
                  <a:extLst>
                    <a:ext uri="{FF2B5EF4-FFF2-40B4-BE49-F238E27FC236}">
                      <a16:creationId xmlns:a16="http://schemas.microsoft.com/office/drawing/2014/main" id="{AFDC602A-69A1-B56E-44BF-7FD68CE7216D}"/>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08" name="Tekstfelt 1707">
                  <a:extLst>
                    <a:ext uri="{FF2B5EF4-FFF2-40B4-BE49-F238E27FC236}">
                      <a16:creationId xmlns:a16="http://schemas.microsoft.com/office/drawing/2014/main" id="{6E721F78-F17E-8BD0-79ED-019944790630}"/>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09" name="Tekstfelt 1708">
                  <a:extLst>
                    <a:ext uri="{FF2B5EF4-FFF2-40B4-BE49-F238E27FC236}">
                      <a16:creationId xmlns:a16="http://schemas.microsoft.com/office/drawing/2014/main" id="{C65D1130-8FD3-D259-76C8-8F712CEE926B}"/>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10" name="Tekstfelt 1709">
                  <a:extLst>
                    <a:ext uri="{FF2B5EF4-FFF2-40B4-BE49-F238E27FC236}">
                      <a16:creationId xmlns:a16="http://schemas.microsoft.com/office/drawing/2014/main" id="{80DA058B-79F1-98E6-7310-28FD791D9AD7}"/>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11" name="Tekstfelt 1710">
                  <a:extLst>
                    <a:ext uri="{FF2B5EF4-FFF2-40B4-BE49-F238E27FC236}">
                      <a16:creationId xmlns:a16="http://schemas.microsoft.com/office/drawing/2014/main" id="{E504FE1E-C697-6CD1-31E9-D2C1A4E796BD}"/>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12" name="Tekstfelt 1711">
                  <a:extLst>
                    <a:ext uri="{FF2B5EF4-FFF2-40B4-BE49-F238E27FC236}">
                      <a16:creationId xmlns:a16="http://schemas.microsoft.com/office/drawing/2014/main" id="{8819DA9C-0F5F-D6F6-D113-CDF2E0739E11}"/>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713" name="Tekstfelt 1712">
                  <a:extLst>
                    <a:ext uri="{FF2B5EF4-FFF2-40B4-BE49-F238E27FC236}">
                      <a16:creationId xmlns:a16="http://schemas.microsoft.com/office/drawing/2014/main" id="{404B4308-811A-22B6-EEAB-05776121DA7B}"/>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14" name="Tekstfelt 1713">
                  <a:extLst>
                    <a:ext uri="{FF2B5EF4-FFF2-40B4-BE49-F238E27FC236}">
                      <a16:creationId xmlns:a16="http://schemas.microsoft.com/office/drawing/2014/main" id="{38215E62-68A2-93A5-5340-467FCC2C448E}"/>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15" name="Tekstfelt 1714">
                  <a:extLst>
                    <a:ext uri="{FF2B5EF4-FFF2-40B4-BE49-F238E27FC236}">
                      <a16:creationId xmlns:a16="http://schemas.microsoft.com/office/drawing/2014/main" id="{4DEF5D24-B403-8C80-C3D3-8F8E779F491B}"/>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16" name="Tekstfelt 1715">
                  <a:extLst>
                    <a:ext uri="{FF2B5EF4-FFF2-40B4-BE49-F238E27FC236}">
                      <a16:creationId xmlns:a16="http://schemas.microsoft.com/office/drawing/2014/main" id="{6895D540-D351-9028-0FC9-F79E29C481CE}"/>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17" name="Tekstfelt 1716">
                  <a:extLst>
                    <a:ext uri="{FF2B5EF4-FFF2-40B4-BE49-F238E27FC236}">
                      <a16:creationId xmlns:a16="http://schemas.microsoft.com/office/drawing/2014/main" id="{ABCE220D-E6A7-F7C4-B71E-C53D779614D5}"/>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06" name="Tekstfelt 1705">
                <a:extLst>
                  <a:ext uri="{FF2B5EF4-FFF2-40B4-BE49-F238E27FC236}">
                    <a16:creationId xmlns:a16="http://schemas.microsoft.com/office/drawing/2014/main" id="{2DA3F770-4BF2-266D-C23B-F4382F4DFE99}"/>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1" name="Gruppe 1650">
              <a:extLst>
                <a:ext uri="{FF2B5EF4-FFF2-40B4-BE49-F238E27FC236}">
                  <a16:creationId xmlns:a16="http://schemas.microsoft.com/office/drawing/2014/main" id="{E8CE70F0-1A17-F442-1294-BC6283AA3DC8}"/>
                </a:ext>
              </a:extLst>
            </p:cNvPr>
            <p:cNvGrpSpPr/>
            <p:nvPr/>
          </p:nvGrpSpPr>
          <p:grpSpPr>
            <a:xfrm>
              <a:off x="2079105" y="1121316"/>
              <a:ext cx="366035" cy="4982137"/>
              <a:chOff x="2889222" y="4194071"/>
              <a:chExt cx="366035" cy="4982137"/>
            </a:xfrm>
          </p:grpSpPr>
          <p:grpSp>
            <p:nvGrpSpPr>
              <p:cNvPr id="1692" name="Gruppe 1691">
                <a:extLst>
                  <a:ext uri="{FF2B5EF4-FFF2-40B4-BE49-F238E27FC236}">
                    <a16:creationId xmlns:a16="http://schemas.microsoft.com/office/drawing/2014/main" id="{C7148E0C-D8D4-A372-909C-92A1B7EAF7CA}"/>
                  </a:ext>
                </a:extLst>
              </p:cNvPr>
              <p:cNvGrpSpPr/>
              <p:nvPr/>
            </p:nvGrpSpPr>
            <p:grpSpPr>
              <a:xfrm>
                <a:off x="2889222" y="4194071"/>
                <a:ext cx="366035" cy="4982137"/>
                <a:chOff x="3472887" y="4779848"/>
                <a:chExt cx="366035" cy="4982137"/>
              </a:xfrm>
            </p:grpSpPr>
            <p:sp>
              <p:nvSpPr>
                <p:cNvPr id="1694" name="Tekstfelt 1693">
                  <a:extLst>
                    <a:ext uri="{FF2B5EF4-FFF2-40B4-BE49-F238E27FC236}">
                      <a16:creationId xmlns:a16="http://schemas.microsoft.com/office/drawing/2014/main" id="{14C9FE15-7F22-05BD-8103-D1AA644A46AB}"/>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95" name="Tekstfelt 1694">
                  <a:extLst>
                    <a:ext uri="{FF2B5EF4-FFF2-40B4-BE49-F238E27FC236}">
                      <a16:creationId xmlns:a16="http://schemas.microsoft.com/office/drawing/2014/main" id="{26B7AE51-8729-63E8-6D94-1606187E69C4}"/>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96" name="Tekstfelt 1695">
                  <a:extLst>
                    <a:ext uri="{FF2B5EF4-FFF2-40B4-BE49-F238E27FC236}">
                      <a16:creationId xmlns:a16="http://schemas.microsoft.com/office/drawing/2014/main" id="{D1DF0AE6-ABF9-9ECA-D2C2-AC7BC8361D80}"/>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97" name="Tekstfelt 1696">
                  <a:extLst>
                    <a:ext uri="{FF2B5EF4-FFF2-40B4-BE49-F238E27FC236}">
                      <a16:creationId xmlns:a16="http://schemas.microsoft.com/office/drawing/2014/main" id="{73CA7521-D2F5-725F-D6F8-D5D764C9CC7C}"/>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98" name="Tekstfelt 1697">
                  <a:extLst>
                    <a:ext uri="{FF2B5EF4-FFF2-40B4-BE49-F238E27FC236}">
                      <a16:creationId xmlns:a16="http://schemas.microsoft.com/office/drawing/2014/main" id="{3B6A418A-31FF-1E0A-0F2F-3592264EBC3B}"/>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99" name="Tekstfelt 1698">
                  <a:extLst>
                    <a:ext uri="{FF2B5EF4-FFF2-40B4-BE49-F238E27FC236}">
                      <a16:creationId xmlns:a16="http://schemas.microsoft.com/office/drawing/2014/main" id="{E971C312-F124-F254-C144-96EF625BB4E7}"/>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700" name="Tekstfelt 1699">
                  <a:extLst>
                    <a:ext uri="{FF2B5EF4-FFF2-40B4-BE49-F238E27FC236}">
                      <a16:creationId xmlns:a16="http://schemas.microsoft.com/office/drawing/2014/main" id="{F2245C40-E0BD-BAFF-3982-BD95609D8BF1}"/>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701" name="Tekstfelt 1700">
                  <a:extLst>
                    <a:ext uri="{FF2B5EF4-FFF2-40B4-BE49-F238E27FC236}">
                      <a16:creationId xmlns:a16="http://schemas.microsoft.com/office/drawing/2014/main" id="{30DAAAD9-D438-C40C-6254-408E26EA22FA}"/>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02" name="Tekstfelt 1701">
                  <a:extLst>
                    <a:ext uri="{FF2B5EF4-FFF2-40B4-BE49-F238E27FC236}">
                      <a16:creationId xmlns:a16="http://schemas.microsoft.com/office/drawing/2014/main" id="{5F31E978-947F-3584-E261-19CEF5B294A9}"/>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03" name="Tekstfelt 1702">
                  <a:extLst>
                    <a:ext uri="{FF2B5EF4-FFF2-40B4-BE49-F238E27FC236}">
                      <a16:creationId xmlns:a16="http://schemas.microsoft.com/office/drawing/2014/main" id="{163735C0-0715-4F4F-1224-5D672756AA92}"/>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04" name="Tekstfelt 1703">
                  <a:extLst>
                    <a:ext uri="{FF2B5EF4-FFF2-40B4-BE49-F238E27FC236}">
                      <a16:creationId xmlns:a16="http://schemas.microsoft.com/office/drawing/2014/main" id="{E3D3F2CB-392D-EFB0-F67B-0368709D5ECA}"/>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93" name="Tekstfelt 1692">
                <a:extLst>
                  <a:ext uri="{FF2B5EF4-FFF2-40B4-BE49-F238E27FC236}">
                    <a16:creationId xmlns:a16="http://schemas.microsoft.com/office/drawing/2014/main" id="{FE5B2068-7026-14E7-B650-76C34F8674D3}"/>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2" name="Gruppe 1651">
              <a:extLst>
                <a:ext uri="{FF2B5EF4-FFF2-40B4-BE49-F238E27FC236}">
                  <a16:creationId xmlns:a16="http://schemas.microsoft.com/office/drawing/2014/main" id="{9E9132CC-8231-8407-EDE5-98D6273CAB97}"/>
                </a:ext>
              </a:extLst>
            </p:cNvPr>
            <p:cNvGrpSpPr/>
            <p:nvPr/>
          </p:nvGrpSpPr>
          <p:grpSpPr>
            <a:xfrm>
              <a:off x="1644217" y="1117917"/>
              <a:ext cx="361556" cy="4982775"/>
              <a:chOff x="2893701" y="4625501"/>
              <a:chExt cx="361556" cy="4982775"/>
            </a:xfrm>
          </p:grpSpPr>
          <p:grpSp>
            <p:nvGrpSpPr>
              <p:cNvPr id="1679" name="Gruppe 1678">
                <a:extLst>
                  <a:ext uri="{FF2B5EF4-FFF2-40B4-BE49-F238E27FC236}">
                    <a16:creationId xmlns:a16="http://schemas.microsoft.com/office/drawing/2014/main" id="{AABD69EB-BCE8-4C50-361C-07373FBFFE70}"/>
                  </a:ext>
                </a:extLst>
              </p:cNvPr>
              <p:cNvGrpSpPr/>
              <p:nvPr/>
            </p:nvGrpSpPr>
            <p:grpSpPr>
              <a:xfrm>
                <a:off x="2893701" y="4625501"/>
                <a:ext cx="361556" cy="4982775"/>
                <a:chOff x="3477366" y="5211278"/>
                <a:chExt cx="361556" cy="4982775"/>
              </a:xfrm>
            </p:grpSpPr>
            <p:sp>
              <p:nvSpPr>
                <p:cNvPr id="1681" name="Tekstfelt 1680">
                  <a:extLst>
                    <a:ext uri="{FF2B5EF4-FFF2-40B4-BE49-F238E27FC236}">
                      <a16:creationId xmlns:a16="http://schemas.microsoft.com/office/drawing/2014/main" id="{EDF68203-AEC4-3398-1CDB-F274DC972A35}"/>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82" name="Tekstfelt 1681">
                  <a:extLst>
                    <a:ext uri="{FF2B5EF4-FFF2-40B4-BE49-F238E27FC236}">
                      <a16:creationId xmlns:a16="http://schemas.microsoft.com/office/drawing/2014/main" id="{23D70393-7AC2-2843-82F1-2191736A7C72}"/>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83" name="Tekstfelt 1682">
                  <a:extLst>
                    <a:ext uri="{FF2B5EF4-FFF2-40B4-BE49-F238E27FC236}">
                      <a16:creationId xmlns:a16="http://schemas.microsoft.com/office/drawing/2014/main" id="{0E8743D1-FF7E-4438-CFC8-5FE08ED2B5DA}"/>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84" name="Tekstfelt 1683">
                  <a:extLst>
                    <a:ext uri="{FF2B5EF4-FFF2-40B4-BE49-F238E27FC236}">
                      <a16:creationId xmlns:a16="http://schemas.microsoft.com/office/drawing/2014/main" id="{D328080C-451B-3B74-9E14-FADE8ACF561E}"/>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85" name="Tekstfelt 1684">
                  <a:extLst>
                    <a:ext uri="{FF2B5EF4-FFF2-40B4-BE49-F238E27FC236}">
                      <a16:creationId xmlns:a16="http://schemas.microsoft.com/office/drawing/2014/main" id="{43AEB0BE-8C42-8638-F326-F0D1DA4623D1}"/>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86" name="Tekstfelt 1685">
                  <a:extLst>
                    <a:ext uri="{FF2B5EF4-FFF2-40B4-BE49-F238E27FC236}">
                      <a16:creationId xmlns:a16="http://schemas.microsoft.com/office/drawing/2014/main" id="{C96D58B6-8E51-8E3D-3A8F-302118A484B5}"/>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87" name="Tekstfelt 1686">
                  <a:extLst>
                    <a:ext uri="{FF2B5EF4-FFF2-40B4-BE49-F238E27FC236}">
                      <a16:creationId xmlns:a16="http://schemas.microsoft.com/office/drawing/2014/main" id="{FF489B54-43EB-0960-EDCF-BAE84AC2F571}"/>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88" name="Tekstfelt 1687">
                  <a:extLst>
                    <a:ext uri="{FF2B5EF4-FFF2-40B4-BE49-F238E27FC236}">
                      <a16:creationId xmlns:a16="http://schemas.microsoft.com/office/drawing/2014/main" id="{DFCEFC83-CCBA-67E4-42CC-77788510C3A2}"/>
                    </a:ext>
                  </a:extLst>
                </p:cNvPr>
                <p:cNvSpPr txBox="1"/>
                <p:nvPr/>
              </p:nvSpPr>
              <p:spPr>
                <a:xfrm>
                  <a:off x="3487886" y="9978609"/>
                  <a:ext cx="348172" cy="215444"/>
                </a:xfrm>
                <a:prstGeom prst="rect">
                  <a:avLst/>
                </a:prstGeom>
                <a:noFill/>
              </p:spPr>
              <p:txBody>
                <a:bodyPr wrap="none" rtlCol="0">
                  <a:spAutoFit/>
                </a:bodyPr>
                <a:lstStyle/>
                <a:p>
                  <a:r>
                    <a:rPr lang="da-DK" sz="800" dirty="0">
                      <a:solidFill>
                        <a:schemeClr val="bg1"/>
                      </a:solidFill>
                    </a:rPr>
                    <a:t>208</a:t>
                  </a:r>
                </a:p>
              </p:txBody>
            </p:sp>
            <p:sp>
              <p:nvSpPr>
                <p:cNvPr id="1689" name="Tekstfelt 1688">
                  <a:extLst>
                    <a:ext uri="{FF2B5EF4-FFF2-40B4-BE49-F238E27FC236}">
                      <a16:creationId xmlns:a16="http://schemas.microsoft.com/office/drawing/2014/main" id="{80AAC86B-E9C7-62AC-CF8F-61570DB65EDE}"/>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690" name="Tekstfelt 1689">
                  <a:extLst>
                    <a:ext uri="{FF2B5EF4-FFF2-40B4-BE49-F238E27FC236}">
                      <a16:creationId xmlns:a16="http://schemas.microsoft.com/office/drawing/2014/main" id="{292DDC72-F441-33DF-8CA0-83CE77A90076}"/>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691" name="Tekstfelt 1690">
                  <a:extLst>
                    <a:ext uri="{FF2B5EF4-FFF2-40B4-BE49-F238E27FC236}">
                      <a16:creationId xmlns:a16="http://schemas.microsoft.com/office/drawing/2014/main" id="{80440FFB-ECC7-42DC-48A1-25147C805095}"/>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80" name="Tekstfelt 1679">
                <a:extLst>
                  <a:ext uri="{FF2B5EF4-FFF2-40B4-BE49-F238E27FC236}">
                    <a16:creationId xmlns:a16="http://schemas.microsoft.com/office/drawing/2014/main" id="{F3180FFC-DD32-4553-5BED-26B4429D826C}"/>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3" name="Gruppe 1652">
              <a:extLst>
                <a:ext uri="{FF2B5EF4-FFF2-40B4-BE49-F238E27FC236}">
                  <a16:creationId xmlns:a16="http://schemas.microsoft.com/office/drawing/2014/main" id="{5C4F3488-A8C9-D45D-703E-FA28AFA5FB8E}"/>
                </a:ext>
              </a:extLst>
            </p:cNvPr>
            <p:cNvGrpSpPr/>
            <p:nvPr/>
          </p:nvGrpSpPr>
          <p:grpSpPr>
            <a:xfrm>
              <a:off x="1201388" y="1555543"/>
              <a:ext cx="366404" cy="4546655"/>
              <a:chOff x="2895768" y="5488157"/>
              <a:chExt cx="366404" cy="4546655"/>
            </a:xfrm>
          </p:grpSpPr>
          <p:grpSp>
            <p:nvGrpSpPr>
              <p:cNvPr id="1667" name="Gruppe 1666">
                <a:extLst>
                  <a:ext uri="{FF2B5EF4-FFF2-40B4-BE49-F238E27FC236}">
                    <a16:creationId xmlns:a16="http://schemas.microsoft.com/office/drawing/2014/main" id="{CB7A66F6-6D65-D124-0B0D-73A38BEE7513}"/>
                  </a:ext>
                </a:extLst>
              </p:cNvPr>
              <p:cNvGrpSpPr/>
              <p:nvPr/>
            </p:nvGrpSpPr>
            <p:grpSpPr>
              <a:xfrm>
                <a:off x="2895768" y="5488157"/>
                <a:ext cx="366404" cy="4546655"/>
                <a:chOff x="3479433" y="6073934"/>
                <a:chExt cx="366404" cy="4546655"/>
              </a:xfrm>
            </p:grpSpPr>
            <p:sp>
              <p:nvSpPr>
                <p:cNvPr id="1669" name="Tekstfelt 1668">
                  <a:extLst>
                    <a:ext uri="{FF2B5EF4-FFF2-40B4-BE49-F238E27FC236}">
                      <a16:creationId xmlns:a16="http://schemas.microsoft.com/office/drawing/2014/main" id="{BEE1121A-32EA-2225-0A36-B7949484F34A}"/>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70" name="Tekstfelt 1669">
                  <a:extLst>
                    <a:ext uri="{FF2B5EF4-FFF2-40B4-BE49-F238E27FC236}">
                      <a16:creationId xmlns:a16="http://schemas.microsoft.com/office/drawing/2014/main" id="{5B73FDC1-FD63-43F7-1097-DEC94BD1A357}"/>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71" name="Tekstfelt 1670">
                  <a:extLst>
                    <a:ext uri="{FF2B5EF4-FFF2-40B4-BE49-F238E27FC236}">
                      <a16:creationId xmlns:a16="http://schemas.microsoft.com/office/drawing/2014/main" id="{01DDB051-F396-5C0D-8710-E411C9F07261}"/>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72" name="Tekstfelt 1671">
                  <a:extLst>
                    <a:ext uri="{FF2B5EF4-FFF2-40B4-BE49-F238E27FC236}">
                      <a16:creationId xmlns:a16="http://schemas.microsoft.com/office/drawing/2014/main" id="{8F29D57D-187D-B5ED-29D8-992D252D6AF1}"/>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73" name="Tekstfelt 1672">
                  <a:extLst>
                    <a:ext uri="{FF2B5EF4-FFF2-40B4-BE49-F238E27FC236}">
                      <a16:creationId xmlns:a16="http://schemas.microsoft.com/office/drawing/2014/main" id="{80A3E638-547C-4596-70B2-36A5A807401B}"/>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74" name="Tekstfelt 1673">
                  <a:extLst>
                    <a:ext uri="{FF2B5EF4-FFF2-40B4-BE49-F238E27FC236}">
                      <a16:creationId xmlns:a16="http://schemas.microsoft.com/office/drawing/2014/main" id="{52DD946F-2EDC-5434-AB2C-2135DE67F75D}"/>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75" name="Tekstfelt 1674">
                  <a:extLst>
                    <a:ext uri="{FF2B5EF4-FFF2-40B4-BE49-F238E27FC236}">
                      <a16:creationId xmlns:a16="http://schemas.microsoft.com/office/drawing/2014/main" id="{34FAACBC-7ECF-2F90-5CCF-549E49594071}"/>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76" name="Tekstfelt 1675">
                  <a:extLst>
                    <a:ext uri="{FF2B5EF4-FFF2-40B4-BE49-F238E27FC236}">
                      <a16:creationId xmlns:a16="http://schemas.microsoft.com/office/drawing/2014/main" id="{FA67BBE1-9946-35A2-0C88-8CA55FAFEC30}"/>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77" name="Tekstfelt 1676">
                  <a:extLst>
                    <a:ext uri="{FF2B5EF4-FFF2-40B4-BE49-F238E27FC236}">
                      <a16:creationId xmlns:a16="http://schemas.microsoft.com/office/drawing/2014/main" id="{40908B52-68B9-F950-EFBB-A30CC321005E}"/>
                    </a:ext>
                  </a:extLst>
                </p:cNvPr>
                <p:cNvSpPr txBox="1"/>
                <p:nvPr/>
              </p:nvSpPr>
              <p:spPr>
                <a:xfrm>
                  <a:off x="3497665" y="10405145"/>
                  <a:ext cx="348172" cy="215444"/>
                </a:xfrm>
                <a:prstGeom prst="rect">
                  <a:avLst/>
                </a:prstGeom>
                <a:noFill/>
              </p:spPr>
              <p:txBody>
                <a:bodyPr wrap="none" rtlCol="0">
                  <a:spAutoFit/>
                </a:bodyPr>
                <a:lstStyle/>
                <a:p>
                  <a:r>
                    <a:rPr lang="da-DK" sz="800" dirty="0">
                      <a:solidFill>
                        <a:schemeClr val="bg1"/>
                      </a:solidFill>
                    </a:rPr>
                    <a:t>207</a:t>
                  </a:r>
                </a:p>
              </p:txBody>
            </p:sp>
            <p:sp>
              <p:nvSpPr>
                <p:cNvPr id="1678" name="Tekstfelt 1677">
                  <a:extLst>
                    <a:ext uri="{FF2B5EF4-FFF2-40B4-BE49-F238E27FC236}">
                      <a16:creationId xmlns:a16="http://schemas.microsoft.com/office/drawing/2014/main" id="{65A2F240-CABF-6B44-B255-7572EE415D1E}"/>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68" name="Tekstfelt 1667">
                <a:extLst>
                  <a:ext uri="{FF2B5EF4-FFF2-40B4-BE49-F238E27FC236}">
                    <a16:creationId xmlns:a16="http://schemas.microsoft.com/office/drawing/2014/main" id="{F02CDA2D-D57E-4F1B-264B-81DEAC7E44BA}"/>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4" name="Gruppe 1653">
              <a:extLst>
                <a:ext uri="{FF2B5EF4-FFF2-40B4-BE49-F238E27FC236}">
                  <a16:creationId xmlns:a16="http://schemas.microsoft.com/office/drawing/2014/main" id="{179C6EE7-6761-DB6A-D824-D99E93036EE7}"/>
                </a:ext>
              </a:extLst>
            </p:cNvPr>
            <p:cNvGrpSpPr/>
            <p:nvPr/>
          </p:nvGrpSpPr>
          <p:grpSpPr>
            <a:xfrm>
              <a:off x="766885" y="1559382"/>
              <a:ext cx="367013" cy="4544118"/>
              <a:chOff x="2895768" y="5926611"/>
              <a:chExt cx="367013" cy="4544118"/>
            </a:xfrm>
          </p:grpSpPr>
          <p:grpSp>
            <p:nvGrpSpPr>
              <p:cNvPr id="1655" name="Gruppe 1654">
                <a:extLst>
                  <a:ext uri="{FF2B5EF4-FFF2-40B4-BE49-F238E27FC236}">
                    <a16:creationId xmlns:a16="http://schemas.microsoft.com/office/drawing/2014/main" id="{3213D103-DE91-2A92-AA01-1C2477CA19ED}"/>
                  </a:ext>
                </a:extLst>
              </p:cNvPr>
              <p:cNvGrpSpPr/>
              <p:nvPr/>
            </p:nvGrpSpPr>
            <p:grpSpPr>
              <a:xfrm>
                <a:off x="2895768" y="6360069"/>
                <a:ext cx="367013" cy="4110660"/>
                <a:chOff x="3479433" y="6945846"/>
                <a:chExt cx="367013" cy="4110660"/>
              </a:xfrm>
            </p:grpSpPr>
            <p:sp>
              <p:nvSpPr>
                <p:cNvPr id="1657" name="Tekstfelt 1656">
                  <a:extLst>
                    <a:ext uri="{FF2B5EF4-FFF2-40B4-BE49-F238E27FC236}">
                      <a16:creationId xmlns:a16="http://schemas.microsoft.com/office/drawing/2014/main" id="{6D94DBEC-3F47-ED2A-0045-3C2DDA8925E6}"/>
                    </a:ext>
                  </a:extLst>
                </p:cNvPr>
                <p:cNvSpPr txBox="1"/>
                <p:nvPr/>
              </p:nvSpPr>
              <p:spPr>
                <a:xfrm>
                  <a:off x="3498274" y="10841062"/>
                  <a:ext cx="348172" cy="215444"/>
                </a:xfrm>
                <a:prstGeom prst="rect">
                  <a:avLst/>
                </a:prstGeom>
                <a:noFill/>
              </p:spPr>
              <p:txBody>
                <a:bodyPr wrap="none" rtlCol="0">
                  <a:spAutoFit/>
                </a:bodyPr>
                <a:lstStyle/>
                <a:p>
                  <a:r>
                    <a:rPr lang="da-DK" sz="800" dirty="0">
                      <a:solidFill>
                        <a:schemeClr val="bg1"/>
                      </a:solidFill>
                    </a:rPr>
                    <a:t>206</a:t>
                  </a:r>
                </a:p>
              </p:txBody>
            </p:sp>
            <p:sp>
              <p:nvSpPr>
                <p:cNvPr id="1658" name="Tekstfelt 1657">
                  <a:extLst>
                    <a:ext uri="{FF2B5EF4-FFF2-40B4-BE49-F238E27FC236}">
                      <a16:creationId xmlns:a16="http://schemas.microsoft.com/office/drawing/2014/main" id="{86CA5E61-4ACB-FB76-7318-55FD542FD406}"/>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59" name="Tekstfelt 1658">
                  <a:extLst>
                    <a:ext uri="{FF2B5EF4-FFF2-40B4-BE49-F238E27FC236}">
                      <a16:creationId xmlns:a16="http://schemas.microsoft.com/office/drawing/2014/main" id="{6F332C58-DAA0-CD8B-D1CE-8534A34F1509}"/>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60" name="Tekstfelt 1659">
                  <a:extLst>
                    <a:ext uri="{FF2B5EF4-FFF2-40B4-BE49-F238E27FC236}">
                      <a16:creationId xmlns:a16="http://schemas.microsoft.com/office/drawing/2014/main" id="{C06BA008-45F2-6E87-5927-8ECA49E3BB04}"/>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61" name="Tekstfelt 1660">
                  <a:extLst>
                    <a:ext uri="{FF2B5EF4-FFF2-40B4-BE49-F238E27FC236}">
                      <a16:creationId xmlns:a16="http://schemas.microsoft.com/office/drawing/2014/main" id="{5BD26AE6-BF7C-96AD-9BAA-60B8FFDD2945}"/>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62" name="Tekstfelt 1661">
                  <a:extLst>
                    <a:ext uri="{FF2B5EF4-FFF2-40B4-BE49-F238E27FC236}">
                      <a16:creationId xmlns:a16="http://schemas.microsoft.com/office/drawing/2014/main" id="{C233CE1D-BEDA-F8B0-6D55-734ECF96ACC6}"/>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63" name="Tekstfelt 1662">
                  <a:extLst>
                    <a:ext uri="{FF2B5EF4-FFF2-40B4-BE49-F238E27FC236}">
                      <a16:creationId xmlns:a16="http://schemas.microsoft.com/office/drawing/2014/main" id="{DA80089A-749A-FF07-2CC5-6B626580A626}"/>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64" name="Tekstfelt 1663">
                  <a:extLst>
                    <a:ext uri="{FF2B5EF4-FFF2-40B4-BE49-F238E27FC236}">
                      <a16:creationId xmlns:a16="http://schemas.microsoft.com/office/drawing/2014/main" id="{41B0820C-5594-3B10-DEA0-28D564969E08}"/>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65" name="Tekstfelt 1664">
                  <a:extLst>
                    <a:ext uri="{FF2B5EF4-FFF2-40B4-BE49-F238E27FC236}">
                      <a16:creationId xmlns:a16="http://schemas.microsoft.com/office/drawing/2014/main" id="{2BA8A895-7000-6422-82C6-709485FAE185}"/>
                    </a:ext>
                  </a:extLst>
                </p:cNvPr>
                <p:cNvSpPr txBox="1"/>
                <p:nvPr/>
              </p:nvSpPr>
              <p:spPr>
                <a:xfrm>
                  <a:off x="3497665" y="10405145"/>
                  <a:ext cx="348172" cy="215444"/>
                </a:xfrm>
                <a:prstGeom prst="rect">
                  <a:avLst/>
                </a:prstGeom>
                <a:noFill/>
              </p:spPr>
              <p:txBody>
                <a:bodyPr wrap="none" rtlCol="0">
                  <a:spAutoFit/>
                </a:bodyPr>
                <a:lstStyle/>
                <a:p>
                  <a:r>
                    <a:rPr lang="da-DK" sz="800" dirty="0"/>
                    <a:t>207</a:t>
                  </a:r>
                </a:p>
              </p:txBody>
            </p:sp>
            <p:sp>
              <p:nvSpPr>
                <p:cNvPr id="1666" name="Tekstfelt 1665">
                  <a:extLst>
                    <a:ext uri="{FF2B5EF4-FFF2-40B4-BE49-F238E27FC236}">
                      <a16:creationId xmlns:a16="http://schemas.microsoft.com/office/drawing/2014/main" id="{CBA9FEE2-5E6E-4AE2-595F-01B0CEB2D0CF}"/>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56" name="Tekstfelt 1655">
                <a:extLst>
                  <a:ext uri="{FF2B5EF4-FFF2-40B4-BE49-F238E27FC236}">
                    <a16:creationId xmlns:a16="http://schemas.microsoft.com/office/drawing/2014/main" id="{AE5E4455-8C22-8D5F-72A3-F057E02837DE}"/>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sp>
        <p:nvSpPr>
          <p:cNvPr id="2" name="Titel 1">
            <a:extLst>
              <a:ext uri="{FF2B5EF4-FFF2-40B4-BE49-F238E27FC236}">
                <a16:creationId xmlns:a16="http://schemas.microsoft.com/office/drawing/2014/main" id="{87AE3256-1569-B550-8F53-24D4C40E576D}"/>
              </a:ext>
            </a:extLst>
          </p:cNvPr>
          <p:cNvSpPr>
            <a:spLocks noGrp="1"/>
          </p:cNvSpPr>
          <p:nvPr>
            <p:ph type="title"/>
          </p:nvPr>
        </p:nvSpPr>
        <p:spPr>
          <a:xfrm>
            <a:off x="388938" y="34926"/>
            <a:ext cx="8543925" cy="1325563"/>
          </a:xfrm>
        </p:spPr>
        <p:txBody>
          <a:bodyPr/>
          <a:lstStyle/>
          <a:p>
            <a:r>
              <a:rPr lang="da-DK" dirty="0">
                <a:solidFill>
                  <a:schemeClr val="bg1"/>
                </a:solidFill>
                <a:latin typeface="Herculanum" panose="02000505000000020004" pitchFamily="2" charset="77"/>
              </a:rPr>
              <a:t>Bly – 218 </a:t>
            </a:r>
          </a:p>
        </p:txBody>
      </p:sp>
      <p:pic>
        <p:nvPicPr>
          <p:cNvPr id="1576" name="Billede 1575">
            <a:extLst>
              <a:ext uri="{FF2B5EF4-FFF2-40B4-BE49-F238E27FC236}">
                <a16:creationId xmlns:a16="http://schemas.microsoft.com/office/drawing/2014/main" id="{4AA08DFF-194B-A1E5-3F8F-01D52C5A89CF}"/>
              </a:ext>
            </a:extLst>
          </p:cNvPr>
          <p:cNvPicPr>
            <a:picLocks noChangeAspect="1"/>
          </p:cNvPicPr>
          <p:nvPr/>
        </p:nvPicPr>
        <p:blipFill>
          <a:blip r:embed="rId5"/>
          <a:srcRect l="12802" t="15642" r="10372" b="21670"/>
          <a:stretch/>
        </p:blipFill>
        <p:spPr>
          <a:xfrm rot="5400000">
            <a:off x="6309228" y="847676"/>
            <a:ext cx="3246923" cy="2936222"/>
          </a:xfrm>
          <a:prstGeom prst="rect">
            <a:avLst/>
          </a:prstGeom>
        </p:spPr>
      </p:pic>
      <p:pic>
        <p:nvPicPr>
          <p:cNvPr id="1577" name="Billede 1576" descr="Et billede, der indeholder skærmbillede, Tablet, smartphone&#10;&#10;Automatisk genereret beskrivelse">
            <a:extLst>
              <a:ext uri="{FF2B5EF4-FFF2-40B4-BE49-F238E27FC236}">
                <a16:creationId xmlns:a16="http://schemas.microsoft.com/office/drawing/2014/main" id="{69DE6910-91BD-CB34-A927-0F74557C16ED}"/>
              </a:ext>
            </a:extLst>
          </p:cNvPr>
          <p:cNvPicPr>
            <a:picLocks noChangeAspect="1"/>
          </p:cNvPicPr>
          <p:nvPr/>
        </p:nvPicPr>
        <p:blipFill>
          <a:blip r:embed="rId6"/>
          <a:stretch>
            <a:fillRect/>
          </a:stretch>
        </p:blipFill>
        <p:spPr>
          <a:xfrm>
            <a:off x="6353607" y="389651"/>
            <a:ext cx="3283192" cy="3753795"/>
          </a:xfrm>
          <a:prstGeom prst="rect">
            <a:avLst/>
          </a:prstGeom>
        </p:spPr>
      </p:pic>
      <p:pic>
        <p:nvPicPr>
          <p:cNvPr id="657" name="Picture 2" descr="Fyldstof, Pen, Fyldepen, Kontor, Skrive">
            <a:extLst>
              <a:ext uri="{FF2B5EF4-FFF2-40B4-BE49-F238E27FC236}">
                <a16:creationId xmlns:a16="http://schemas.microsoft.com/office/drawing/2014/main" id="{B6BAFFEC-95B9-3785-A920-6B7030AA80BD}"/>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3046573">
            <a:off x="5335761" y="288171"/>
            <a:ext cx="1536321" cy="1058683"/>
          </a:xfrm>
          <a:prstGeom prst="rect">
            <a:avLst/>
          </a:prstGeom>
          <a:noFill/>
          <a:extLst>
            <a:ext uri="{909E8E84-426E-40DD-AFC4-6F175D3DCCD1}">
              <a14:hiddenFill xmlns:a14="http://schemas.microsoft.com/office/drawing/2010/main">
                <a:solidFill>
                  <a:srgbClr val="FFFFFF"/>
                </a:solidFill>
              </a14:hiddenFill>
            </a:ext>
          </a:extLst>
        </p:spPr>
      </p:pic>
      <p:grpSp>
        <p:nvGrpSpPr>
          <p:cNvPr id="1561" name="Gruppe 1560">
            <a:extLst>
              <a:ext uri="{FF2B5EF4-FFF2-40B4-BE49-F238E27FC236}">
                <a16:creationId xmlns:a16="http://schemas.microsoft.com/office/drawing/2014/main" id="{5CB6D286-C1DA-6CFF-B069-85676B83754E}"/>
              </a:ext>
            </a:extLst>
          </p:cNvPr>
          <p:cNvGrpSpPr/>
          <p:nvPr/>
        </p:nvGrpSpPr>
        <p:grpSpPr>
          <a:xfrm>
            <a:off x="6573450" y="1108818"/>
            <a:ext cx="837832" cy="525993"/>
            <a:chOff x="5932613" y="2076403"/>
            <a:chExt cx="609167" cy="382432"/>
          </a:xfrm>
        </p:grpSpPr>
        <p:sp>
          <p:nvSpPr>
            <p:cNvPr id="1573" name="Tekstfelt 1572">
              <a:extLst>
                <a:ext uri="{FF2B5EF4-FFF2-40B4-BE49-F238E27FC236}">
                  <a16:creationId xmlns:a16="http://schemas.microsoft.com/office/drawing/2014/main" id="{8EE0961D-1D22-CEFE-8081-EA22043E8A1C}"/>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82</a:t>
              </a:r>
            </a:p>
          </p:txBody>
        </p:sp>
        <p:sp>
          <p:nvSpPr>
            <p:cNvPr id="1574" name="Tekstfelt 1573">
              <a:extLst>
                <a:ext uri="{FF2B5EF4-FFF2-40B4-BE49-F238E27FC236}">
                  <a16:creationId xmlns:a16="http://schemas.microsoft.com/office/drawing/2014/main" id="{BCFFCA73-1146-EAEB-290F-280B1E469911}"/>
                </a:ext>
              </a:extLst>
            </p:cNvPr>
            <p:cNvSpPr txBox="1"/>
            <p:nvPr/>
          </p:nvSpPr>
          <p:spPr>
            <a:xfrm>
              <a:off x="6147006" y="2117747"/>
              <a:ext cx="394774" cy="335661"/>
            </a:xfrm>
            <a:prstGeom prst="rect">
              <a:avLst/>
            </a:prstGeom>
            <a:noFill/>
            <a:scene3d>
              <a:camera prst="orthographicFront"/>
              <a:lightRig rig="threePt" dir="t"/>
            </a:scene3d>
            <a:sp3d>
              <a:bevelT h="38100"/>
            </a:sp3d>
          </p:spPr>
          <p:txBody>
            <a:bodyPr wrap="square" rtlCol="0">
              <a:spAutoFit/>
            </a:bodyPr>
            <a:lstStyle/>
            <a:p>
              <a:r>
                <a:rPr lang="da-DK" sz="2400" dirty="0" err="1"/>
                <a:t>Pb</a:t>
              </a:r>
              <a:endParaRPr lang="da-DK" sz="2400" dirty="0"/>
            </a:p>
          </p:txBody>
        </p:sp>
        <p:sp>
          <p:nvSpPr>
            <p:cNvPr id="1575" name="Tekstfelt 1574">
              <a:extLst>
                <a:ext uri="{FF2B5EF4-FFF2-40B4-BE49-F238E27FC236}">
                  <a16:creationId xmlns:a16="http://schemas.microsoft.com/office/drawing/2014/main" id="{61CF94B5-78D7-B02D-5434-5B5E98AFF35E}"/>
                </a:ext>
              </a:extLst>
            </p:cNvPr>
            <p:cNvSpPr txBox="1"/>
            <p:nvPr/>
          </p:nvSpPr>
          <p:spPr>
            <a:xfrm>
              <a:off x="5932613" y="2076403"/>
              <a:ext cx="353220" cy="223776"/>
            </a:xfrm>
            <a:prstGeom prst="rect">
              <a:avLst/>
            </a:prstGeom>
            <a:noFill/>
          </p:spPr>
          <p:txBody>
            <a:bodyPr wrap="square" rtlCol="0">
              <a:spAutoFit/>
            </a:bodyPr>
            <a:lstStyle/>
            <a:p>
              <a:r>
                <a:rPr lang="da-DK" sz="1400" dirty="0"/>
                <a:t>218</a:t>
              </a:r>
            </a:p>
          </p:txBody>
        </p:sp>
      </p:grpSp>
      <p:cxnSp>
        <p:nvCxnSpPr>
          <p:cNvPr id="1562" name="Lige pilforbindelse 1561">
            <a:extLst>
              <a:ext uri="{FF2B5EF4-FFF2-40B4-BE49-F238E27FC236}">
                <a16:creationId xmlns:a16="http://schemas.microsoft.com/office/drawing/2014/main" id="{1775AAE0-2AA4-04E6-CFCB-EF00C1BE1604}"/>
              </a:ext>
            </a:extLst>
          </p:cNvPr>
          <p:cNvCxnSpPr/>
          <p:nvPr/>
        </p:nvCxnSpPr>
        <p:spPr>
          <a:xfrm>
            <a:off x="7333391" y="1387847"/>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3" name="Gruppe 1562">
            <a:extLst>
              <a:ext uri="{FF2B5EF4-FFF2-40B4-BE49-F238E27FC236}">
                <a16:creationId xmlns:a16="http://schemas.microsoft.com/office/drawing/2014/main" id="{7122F7EE-8D27-6104-758D-5CABE08E7616}"/>
              </a:ext>
            </a:extLst>
          </p:cNvPr>
          <p:cNvGrpSpPr/>
          <p:nvPr/>
        </p:nvGrpSpPr>
        <p:grpSpPr>
          <a:xfrm>
            <a:off x="7531264" y="1106334"/>
            <a:ext cx="780067" cy="525993"/>
            <a:chOff x="5932613" y="2076403"/>
            <a:chExt cx="567168" cy="382432"/>
          </a:xfrm>
        </p:grpSpPr>
        <p:sp>
          <p:nvSpPr>
            <p:cNvPr id="1570" name="Tekstfelt 1569">
              <a:extLst>
                <a:ext uri="{FF2B5EF4-FFF2-40B4-BE49-F238E27FC236}">
                  <a16:creationId xmlns:a16="http://schemas.microsoft.com/office/drawing/2014/main" id="{4C015298-AD9E-BFBB-EB2C-29843B056C35}"/>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83</a:t>
              </a:r>
            </a:p>
          </p:txBody>
        </p:sp>
        <p:sp>
          <p:nvSpPr>
            <p:cNvPr id="1571" name="Tekstfelt 1570">
              <a:extLst>
                <a:ext uri="{FF2B5EF4-FFF2-40B4-BE49-F238E27FC236}">
                  <a16:creationId xmlns:a16="http://schemas.microsoft.com/office/drawing/2014/main" id="{3BFDE25B-E2C6-436B-9A12-363BA4936543}"/>
                </a:ext>
              </a:extLst>
            </p:cNvPr>
            <p:cNvSpPr txBox="1"/>
            <p:nvPr/>
          </p:nvSpPr>
          <p:spPr>
            <a:xfrm>
              <a:off x="6177456" y="2117747"/>
              <a:ext cx="322325" cy="335661"/>
            </a:xfrm>
            <a:prstGeom prst="rect">
              <a:avLst/>
            </a:prstGeom>
            <a:noFill/>
            <a:scene3d>
              <a:camera prst="orthographicFront"/>
              <a:lightRig rig="threePt" dir="t"/>
            </a:scene3d>
            <a:sp3d>
              <a:bevelT h="38100"/>
            </a:sp3d>
          </p:spPr>
          <p:txBody>
            <a:bodyPr wrap="square" rtlCol="0">
              <a:spAutoFit/>
            </a:bodyPr>
            <a:lstStyle/>
            <a:p>
              <a:r>
                <a:rPr lang="da-DK" sz="2400" dirty="0"/>
                <a:t>Bi</a:t>
              </a:r>
            </a:p>
          </p:txBody>
        </p:sp>
        <p:sp>
          <p:nvSpPr>
            <p:cNvPr id="1572" name="Tekstfelt 1571">
              <a:extLst>
                <a:ext uri="{FF2B5EF4-FFF2-40B4-BE49-F238E27FC236}">
                  <a16:creationId xmlns:a16="http://schemas.microsoft.com/office/drawing/2014/main" id="{13BC0D6B-A325-9B21-0368-53D187E952E0}"/>
                </a:ext>
              </a:extLst>
            </p:cNvPr>
            <p:cNvSpPr txBox="1"/>
            <p:nvPr/>
          </p:nvSpPr>
          <p:spPr>
            <a:xfrm>
              <a:off x="5932613" y="2076403"/>
              <a:ext cx="353220" cy="223776"/>
            </a:xfrm>
            <a:prstGeom prst="rect">
              <a:avLst/>
            </a:prstGeom>
            <a:noFill/>
          </p:spPr>
          <p:txBody>
            <a:bodyPr wrap="square" rtlCol="0">
              <a:spAutoFit/>
            </a:bodyPr>
            <a:lstStyle/>
            <a:p>
              <a:r>
                <a:rPr lang="da-DK" sz="1400" dirty="0"/>
                <a:t>218</a:t>
              </a:r>
            </a:p>
          </p:txBody>
        </p:sp>
      </p:grpSp>
      <p:cxnSp>
        <p:nvCxnSpPr>
          <p:cNvPr id="1564" name="Lige pilforbindelse 1563">
            <a:extLst>
              <a:ext uri="{FF2B5EF4-FFF2-40B4-BE49-F238E27FC236}">
                <a16:creationId xmlns:a16="http://schemas.microsoft.com/office/drawing/2014/main" id="{8F6F4F80-8993-E55F-D8BD-B8EDE394558F}"/>
              </a:ext>
            </a:extLst>
          </p:cNvPr>
          <p:cNvCxnSpPr/>
          <p:nvPr/>
        </p:nvCxnSpPr>
        <p:spPr>
          <a:xfrm>
            <a:off x="8253383" y="1389101"/>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cxnSp>
        <p:nvCxnSpPr>
          <p:cNvPr id="1565" name="Lige pilforbindelse 1564">
            <a:extLst>
              <a:ext uri="{FF2B5EF4-FFF2-40B4-BE49-F238E27FC236}">
                <a16:creationId xmlns:a16="http://schemas.microsoft.com/office/drawing/2014/main" id="{418D4F10-153E-3188-31E6-C06B55D4A06C}"/>
              </a:ext>
            </a:extLst>
          </p:cNvPr>
          <p:cNvCxnSpPr/>
          <p:nvPr/>
        </p:nvCxnSpPr>
        <p:spPr>
          <a:xfrm>
            <a:off x="9085281" y="1394697"/>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6" name="Gruppe 1565">
            <a:extLst>
              <a:ext uri="{FF2B5EF4-FFF2-40B4-BE49-F238E27FC236}">
                <a16:creationId xmlns:a16="http://schemas.microsoft.com/office/drawing/2014/main" id="{77D803D1-08FC-A64A-F3EA-6BA30AD82668}"/>
              </a:ext>
            </a:extLst>
          </p:cNvPr>
          <p:cNvGrpSpPr/>
          <p:nvPr/>
        </p:nvGrpSpPr>
        <p:grpSpPr>
          <a:xfrm>
            <a:off x="8326821" y="1110224"/>
            <a:ext cx="804951" cy="525993"/>
            <a:chOff x="5892013" y="2076403"/>
            <a:chExt cx="585260" cy="382432"/>
          </a:xfrm>
        </p:grpSpPr>
        <p:sp>
          <p:nvSpPr>
            <p:cNvPr id="1567" name="Tekstfelt 1566">
              <a:extLst>
                <a:ext uri="{FF2B5EF4-FFF2-40B4-BE49-F238E27FC236}">
                  <a16:creationId xmlns:a16="http://schemas.microsoft.com/office/drawing/2014/main" id="{4AE1B890-1E76-BD3D-9CE0-7C6199C202DB}"/>
                </a:ext>
              </a:extLst>
            </p:cNvPr>
            <p:cNvSpPr txBox="1"/>
            <p:nvPr/>
          </p:nvSpPr>
          <p:spPr>
            <a:xfrm>
              <a:off x="5931814"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84</a:t>
              </a:r>
            </a:p>
          </p:txBody>
        </p:sp>
        <p:sp>
          <p:nvSpPr>
            <p:cNvPr id="1568" name="Tekstfelt 1567">
              <a:extLst>
                <a:ext uri="{FF2B5EF4-FFF2-40B4-BE49-F238E27FC236}">
                  <a16:creationId xmlns:a16="http://schemas.microsoft.com/office/drawing/2014/main" id="{F74D63C3-027C-7021-6B27-CA9C8FE120FB}"/>
                </a:ext>
              </a:extLst>
            </p:cNvPr>
            <p:cNvSpPr txBox="1"/>
            <p:nvPr/>
          </p:nvSpPr>
          <p:spPr>
            <a:xfrm>
              <a:off x="6096256" y="2117747"/>
              <a:ext cx="381017" cy="335661"/>
            </a:xfrm>
            <a:prstGeom prst="rect">
              <a:avLst/>
            </a:prstGeom>
            <a:noFill/>
            <a:scene3d>
              <a:camera prst="orthographicFront"/>
              <a:lightRig rig="threePt" dir="t"/>
            </a:scene3d>
            <a:sp3d>
              <a:bevelT h="38100"/>
            </a:sp3d>
          </p:spPr>
          <p:txBody>
            <a:bodyPr wrap="square" rtlCol="0">
              <a:spAutoFit/>
            </a:bodyPr>
            <a:lstStyle/>
            <a:p>
              <a:r>
                <a:rPr lang="da-DK" sz="2400" dirty="0"/>
                <a:t>Po</a:t>
              </a:r>
            </a:p>
          </p:txBody>
        </p:sp>
        <p:sp>
          <p:nvSpPr>
            <p:cNvPr id="1569" name="Tekstfelt 1568">
              <a:extLst>
                <a:ext uri="{FF2B5EF4-FFF2-40B4-BE49-F238E27FC236}">
                  <a16:creationId xmlns:a16="http://schemas.microsoft.com/office/drawing/2014/main" id="{DFB5DA98-534A-8FB2-F180-FFCAA562BFB7}"/>
                </a:ext>
              </a:extLst>
            </p:cNvPr>
            <p:cNvSpPr txBox="1"/>
            <p:nvPr/>
          </p:nvSpPr>
          <p:spPr>
            <a:xfrm>
              <a:off x="5892013" y="2076403"/>
              <a:ext cx="353220" cy="223776"/>
            </a:xfrm>
            <a:prstGeom prst="rect">
              <a:avLst/>
            </a:prstGeom>
            <a:noFill/>
          </p:spPr>
          <p:txBody>
            <a:bodyPr wrap="square" rtlCol="0">
              <a:spAutoFit/>
            </a:bodyPr>
            <a:lstStyle/>
            <a:p>
              <a:r>
                <a:rPr lang="da-DK" sz="1400" dirty="0"/>
                <a:t>218</a:t>
              </a:r>
            </a:p>
          </p:txBody>
        </p:sp>
      </p:grpSp>
      <p:grpSp>
        <p:nvGrpSpPr>
          <p:cNvPr id="1542" name="Gruppe 1541">
            <a:extLst>
              <a:ext uri="{FF2B5EF4-FFF2-40B4-BE49-F238E27FC236}">
                <a16:creationId xmlns:a16="http://schemas.microsoft.com/office/drawing/2014/main" id="{8BE91CB8-C4F1-4D38-0484-6D9EE7F6B4CC}"/>
              </a:ext>
            </a:extLst>
          </p:cNvPr>
          <p:cNvGrpSpPr/>
          <p:nvPr/>
        </p:nvGrpSpPr>
        <p:grpSpPr>
          <a:xfrm>
            <a:off x="6574858" y="1814883"/>
            <a:ext cx="851678" cy="525993"/>
            <a:chOff x="5932613" y="2076403"/>
            <a:chExt cx="619234" cy="382432"/>
          </a:xfrm>
        </p:grpSpPr>
        <p:sp>
          <p:nvSpPr>
            <p:cNvPr id="1558" name="Tekstfelt 1557">
              <a:extLst>
                <a:ext uri="{FF2B5EF4-FFF2-40B4-BE49-F238E27FC236}">
                  <a16:creationId xmlns:a16="http://schemas.microsoft.com/office/drawing/2014/main" id="{D5C0DB98-C860-33D3-AFAD-6987A0E5BE66}"/>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82</a:t>
              </a:r>
            </a:p>
          </p:txBody>
        </p:sp>
        <p:sp>
          <p:nvSpPr>
            <p:cNvPr id="1559" name="Tekstfelt 1558">
              <a:extLst>
                <a:ext uri="{FF2B5EF4-FFF2-40B4-BE49-F238E27FC236}">
                  <a16:creationId xmlns:a16="http://schemas.microsoft.com/office/drawing/2014/main" id="{760D0199-4070-2EFA-C3AD-A609C3408AF1}"/>
                </a:ext>
              </a:extLst>
            </p:cNvPr>
            <p:cNvSpPr txBox="1"/>
            <p:nvPr/>
          </p:nvSpPr>
          <p:spPr>
            <a:xfrm>
              <a:off x="6147006" y="2117747"/>
              <a:ext cx="404841" cy="335661"/>
            </a:xfrm>
            <a:prstGeom prst="rect">
              <a:avLst/>
            </a:prstGeom>
            <a:noFill/>
            <a:scene3d>
              <a:camera prst="orthographicFront"/>
              <a:lightRig rig="threePt" dir="t"/>
            </a:scene3d>
            <a:sp3d>
              <a:bevelT h="38100"/>
            </a:sp3d>
          </p:spPr>
          <p:txBody>
            <a:bodyPr wrap="square" rtlCol="0">
              <a:spAutoFit/>
            </a:bodyPr>
            <a:lstStyle/>
            <a:p>
              <a:r>
                <a:rPr lang="da-DK" sz="2400" dirty="0" err="1"/>
                <a:t>Pb</a:t>
              </a:r>
              <a:endParaRPr lang="da-DK" sz="2400" dirty="0"/>
            </a:p>
          </p:txBody>
        </p:sp>
        <p:sp>
          <p:nvSpPr>
            <p:cNvPr id="1560" name="Tekstfelt 1559">
              <a:extLst>
                <a:ext uri="{FF2B5EF4-FFF2-40B4-BE49-F238E27FC236}">
                  <a16:creationId xmlns:a16="http://schemas.microsoft.com/office/drawing/2014/main" id="{F89EC9A7-0D4F-36EA-C885-AD123CCBAAE3}"/>
                </a:ext>
              </a:extLst>
            </p:cNvPr>
            <p:cNvSpPr txBox="1"/>
            <p:nvPr/>
          </p:nvSpPr>
          <p:spPr>
            <a:xfrm>
              <a:off x="5932613" y="2076403"/>
              <a:ext cx="353220" cy="223776"/>
            </a:xfrm>
            <a:prstGeom prst="rect">
              <a:avLst/>
            </a:prstGeom>
            <a:noFill/>
          </p:spPr>
          <p:txBody>
            <a:bodyPr wrap="square" rtlCol="0">
              <a:spAutoFit/>
            </a:bodyPr>
            <a:lstStyle/>
            <a:p>
              <a:r>
                <a:rPr lang="da-DK" sz="1400" dirty="0"/>
                <a:t>214</a:t>
              </a:r>
            </a:p>
          </p:txBody>
        </p:sp>
      </p:grpSp>
      <p:cxnSp>
        <p:nvCxnSpPr>
          <p:cNvPr id="1543" name="Lige pilforbindelse 1542">
            <a:extLst>
              <a:ext uri="{FF2B5EF4-FFF2-40B4-BE49-F238E27FC236}">
                <a16:creationId xmlns:a16="http://schemas.microsoft.com/office/drawing/2014/main" id="{8B88435B-5982-F889-C9F9-67F6CF32E3C6}"/>
              </a:ext>
            </a:extLst>
          </p:cNvPr>
          <p:cNvCxnSpPr/>
          <p:nvPr/>
        </p:nvCxnSpPr>
        <p:spPr>
          <a:xfrm>
            <a:off x="7334798" y="2093912"/>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44" name="Gruppe 1543">
            <a:extLst>
              <a:ext uri="{FF2B5EF4-FFF2-40B4-BE49-F238E27FC236}">
                <a16:creationId xmlns:a16="http://schemas.microsoft.com/office/drawing/2014/main" id="{4F36C966-2528-4046-9872-BA7894DBC1CE}"/>
              </a:ext>
            </a:extLst>
          </p:cNvPr>
          <p:cNvGrpSpPr/>
          <p:nvPr/>
        </p:nvGrpSpPr>
        <p:grpSpPr>
          <a:xfrm>
            <a:off x="7532672" y="1812399"/>
            <a:ext cx="809936" cy="525993"/>
            <a:chOff x="5932613" y="2076403"/>
            <a:chExt cx="588885" cy="382432"/>
          </a:xfrm>
        </p:grpSpPr>
        <p:sp>
          <p:nvSpPr>
            <p:cNvPr id="1555" name="Tekstfelt 1554">
              <a:extLst>
                <a:ext uri="{FF2B5EF4-FFF2-40B4-BE49-F238E27FC236}">
                  <a16:creationId xmlns:a16="http://schemas.microsoft.com/office/drawing/2014/main" id="{C211911C-C715-AEFC-5A61-BA10923EE76D}"/>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83</a:t>
              </a:r>
            </a:p>
          </p:txBody>
        </p:sp>
        <p:sp>
          <p:nvSpPr>
            <p:cNvPr id="1556" name="Tekstfelt 1555">
              <a:extLst>
                <a:ext uri="{FF2B5EF4-FFF2-40B4-BE49-F238E27FC236}">
                  <a16:creationId xmlns:a16="http://schemas.microsoft.com/office/drawing/2014/main" id="{556FD27D-4022-5814-5E99-008C6E97D9C9}"/>
                </a:ext>
              </a:extLst>
            </p:cNvPr>
            <p:cNvSpPr txBox="1"/>
            <p:nvPr/>
          </p:nvSpPr>
          <p:spPr>
            <a:xfrm>
              <a:off x="6167306" y="2117747"/>
              <a:ext cx="354192" cy="335661"/>
            </a:xfrm>
            <a:prstGeom prst="rect">
              <a:avLst/>
            </a:prstGeom>
            <a:noFill/>
            <a:scene3d>
              <a:camera prst="orthographicFront"/>
              <a:lightRig rig="threePt" dir="t"/>
            </a:scene3d>
            <a:sp3d>
              <a:bevelT h="38100"/>
            </a:sp3d>
          </p:spPr>
          <p:txBody>
            <a:bodyPr wrap="square" rtlCol="0">
              <a:spAutoFit/>
            </a:bodyPr>
            <a:lstStyle/>
            <a:p>
              <a:r>
                <a:rPr lang="da-DK" sz="2400" dirty="0"/>
                <a:t>Bi</a:t>
              </a:r>
            </a:p>
          </p:txBody>
        </p:sp>
        <p:sp>
          <p:nvSpPr>
            <p:cNvPr id="1557" name="Tekstfelt 1556">
              <a:extLst>
                <a:ext uri="{FF2B5EF4-FFF2-40B4-BE49-F238E27FC236}">
                  <a16:creationId xmlns:a16="http://schemas.microsoft.com/office/drawing/2014/main" id="{09F94AA0-E8FC-4F72-4897-E6F7AC2FF4DD}"/>
                </a:ext>
              </a:extLst>
            </p:cNvPr>
            <p:cNvSpPr txBox="1"/>
            <p:nvPr/>
          </p:nvSpPr>
          <p:spPr>
            <a:xfrm>
              <a:off x="5932613" y="2076403"/>
              <a:ext cx="353220" cy="223776"/>
            </a:xfrm>
            <a:prstGeom prst="rect">
              <a:avLst/>
            </a:prstGeom>
            <a:noFill/>
          </p:spPr>
          <p:txBody>
            <a:bodyPr wrap="square" rtlCol="0">
              <a:spAutoFit/>
            </a:bodyPr>
            <a:lstStyle/>
            <a:p>
              <a:r>
                <a:rPr lang="da-DK" sz="1400" dirty="0"/>
                <a:t>214</a:t>
              </a:r>
            </a:p>
          </p:txBody>
        </p:sp>
      </p:grpSp>
      <p:cxnSp>
        <p:nvCxnSpPr>
          <p:cNvPr id="1546" name="Lige pilforbindelse 1545">
            <a:extLst>
              <a:ext uri="{FF2B5EF4-FFF2-40B4-BE49-F238E27FC236}">
                <a16:creationId xmlns:a16="http://schemas.microsoft.com/office/drawing/2014/main" id="{744BA453-290B-D4CC-190C-27F3D3AAD30B}"/>
              </a:ext>
            </a:extLst>
          </p:cNvPr>
          <p:cNvCxnSpPr/>
          <p:nvPr/>
        </p:nvCxnSpPr>
        <p:spPr>
          <a:xfrm>
            <a:off x="8254790" y="2095166"/>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cxnSp>
        <p:nvCxnSpPr>
          <p:cNvPr id="1549" name="Lige pilforbindelse 1548">
            <a:extLst>
              <a:ext uri="{FF2B5EF4-FFF2-40B4-BE49-F238E27FC236}">
                <a16:creationId xmlns:a16="http://schemas.microsoft.com/office/drawing/2014/main" id="{C76815FF-0379-AFDB-0760-AECC8732FD97}"/>
              </a:ext>
            </a:extLst>
          </p:cNvPr>
          <p:cNvCxnSpPr/>
          <p:nvPr/>
        </p:nvCxnSpPr>
        <p:spPr>
          <a:xfrm>
            <a:off x="9086688" y="2100762"/>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51" name="Gruppe 1550">
            <a:extLst>
              <a:ext uri="{FF2B5EF4-FFF2-40B4-BE49-F238E27FC236}">
                <a16:creationId xmlns:a16="http://schemas.microsoft.com/office/drawing/2014/main" id="{B556518A-7572-66F5-0FE4-3B8ABFCEDBCA}"/>
              </a:ext>
            </a:extLst>
          </p:cNvPr>
          <p:cNvGrpSpPr/>
          <p:nvPr/>
        </p:nvGrpSpPr>
        <p:grpSpPr>
          <a:xfrm>
            <a:off x="8328225" y="1816289"/>
            <a:ext cx="912223" cy="525993"/>
            <a:chOff x="5892013" y="2076403"/>
            <a:chExt cx="663255" cy="382432"/>
          </a:xfrm>
        </p:grpSpPr>
        <p:sp>
          <p:nvSpPr>
            <p:cNvPr id="1552" name="Tekstfelt 1551">
              <a:extLst>
                <a:ext uri="{FF2B5EF4-FFF2-40B4-BE49-F238E27FC236}">
                  <a16:creationId xmlns:a16="http://schemas.microsoft.com/office/drawing/2014/main" id="{2F7BDE93-0BE1-4B5C-786F-D60E41393DE2}"/>
                </a:ext>
              </a:extLst>
            </p:cNvPr>
            <p:cNvSpPr txBox="1"/>
            <p:nvPr/>
          </p:nvSpPr>
          <p:spPr>
            <a:xfrm>
              <a:off x="59318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84</a:t>
              </a:r>
            </a:p>
          </p:txBody>
        </p:sp>
        <p:sp>
          <p:nvSpPr>
            <p:cNvPr id="1553" name="Tekstfelt 1552">
              <a:extLst>
                <a:ext uri="{FF2B5EF4-FFF2-40B4-BE49-F238E27FC236}">
                  <a16:creationId xmlns:a16="http://schemas.microsoft.com/office/drawing/2014/main" id="{B9141490-64DA-CB54-4E1A-31242F99329F}"/>
                </a:ext>
              </a:extLst>
            </p:cNvPr>
            <p:cNvSpPr txBox="1"/>
            <p:nvPr/>
          </p:nvSpPr>
          <p:spPr>
            <a:xfrm>
              <a:off x="6116556" y="2117747"/>
              <a:ext cx="438712" cy="335661"/>
            </a:xfrm>
            <a:prstGeom prst="rect">
              <a:avLst/>
            </a:prstGeom>
            <a:noFill/>
            <a:scene3d>
              <a:camera prst="orthographicFront"/>
              <a:lightRig rig="threePt" dir="t"/>
            </a:scene3d>
            <a:sp3d>
              <a:bevelT h="38100"/>
            </a:sp3d>
          </p:spPr>
          <p:txBody>
            <a:bodyPr wrap="square" rtlCol="0">
              <a:spAutoFit/>
            </a:bodyPr>
            <a:lstStyle/>
            <a:p>
              <a:r>
                <a:rPr lang="da-DK" sz="2400" dirty="0"/>
                <a:t>Po</a:t>
              </a:r>
            </a:p>
          </p:txBody>
        </p:sp>
        <p:sp>
          <p:nvSpPr>
            <p:cNvPr id="1554" name="Tekstfelt 1553">
              <a:extLst>
                <a:ext uri="{FF2B5EF4-FFF2-40B4-BE49-F238E27FC236}">
                  <a16:creationId xmlns:a16="http://schemas.microsoft.com/office/drawing/2014/main" id="{07226A03-E286-7F36-E04F-81C3B76E9756}"/>
                </a:ext>
              </a:extLst>
            </p:cNvPr>
            <p:cNvSpPr txBox="1"/>
            <p:nvPr/>
          </p:nvSpPr>
          <p:spPr>
            <a:xfrm>
              <a:off x="5892013" y="2076403"/>
              <a:ext cx="353220" cy="223776"/>
            </a:xfrm>
            <a:prstGeom prst="rect">
              <a:avLst/>
            </a:prstGeom>
            <a:noFill/>
          </p:spPr>
          <p:txBody>
            <a:bodyPr wrap="square" rtlCol="0">
              <a:spAutoFit/>
            </a:bodyPr>
            <a:lstStyle/>
            <a:p>
              <a:r>
                <a:rPr lang="da-DK" sz="1400" dirty="0"/>
                <a:t>214</a:t>
              </a:r>
            </a:p>
          </p:txBody>
        </p:sp>
      </p:grpSp>
      <p:grpSp>
        <p:nvGrpSpPr>
          <p:cNvPr id="678" name="Gruppe 677">
            <a:extLst>
              <a:ext uri="{FF2B5EF4-FFF2-40B4-BE49-F238E27FC236}">
                <a16:creationId xmlns:a16="http://schemas.microsoft.com/office/drawing/2014/main" id="{5C1EA398-4597-0627-6840-6BBC1BD43B33}"/>
              </a:ext>
            </a:extLst>
          </p:cNvPr>
          <p:cNvGrpSpPr/>
          <p:nvPr/>
        </p:nvGrpSpPr>
        <p:grpSpPr>
          <a:xfrm>
            <a:off x="6570655" y="2481797"/>
            <a:ext cx="841215" cy="525993"/>
            <a:chOff x="5932613" y="2076403"/>
            <a:chExt cx="611627" cy="382432"/>
          </a:xfrm>
        </p:grpSpPr>
        <p:sp>
          <p:nvSpPr>
            <p:cNvPr id="1539" name="Tekstfelt 1538">
              <a:extLst>
                <a:ext uri="{FF2B5EF4-FFF2-40B4-BE49-F238E27FC236}">
                  <a16:creationId xmlns:a16="http://schemas.microsoft.com/office/drawing/2014/main" id="{705A800D-32DE-A032-96BA-73BD3E2D6B8D}"/>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82</a:t>
              </a:r>
            </a:p>
          </p:txBody>
        </p:sp>
        <p:sp>
          <p:nvSpPr>
            <p:cNvPr id="1540" name="Tekstfelt 1539">
              <a:extLst>
                <a:ext uri="{FF2B5EF4-FFF2-40B4-BE49-F238E27FC236}">
                  <a16:creationId xmlns:a16="http://schemas.microsoft.com/office/drawing/2014/main" id="{F5597B17-34FF-4E10-4E38-AAB71EA18DDF}"/>
                </a:ext>
              </a:extLst>
            </p:cNvPr>
            <p:cNvSpPr txBox="1"/>
            <p:nvPr/>
          </p:nvSpPr>
          <p:spPr>
            <a:xfrm>
              <a:off x="6141931" y="2117747"/>
              <a:ext cx="402309" cy="335661"/>
            </a:xfrm>
            <a:prstGeom prst="rect">
              <a:avLst/>
            </a:prstGeom>
            <a:noFill/>
            <a:scene3d>
              <a:camera prst="orthographicFront"/>
              <a:lightRig rig="threePt" dir="t"/>
            </a:scene3d>
            <a:sp3d>
              <a:bevelT h="38100"/>
            </a:sp3d>
          </p:spPr>
          <p:txBody>
            <a:bodyPr wrap="square" rtlCol="0">
              <a:spAutoFit/>
            </a:bodyPr>
            <a:lstStyle/>
            <a:p>
              <a:r>
                <a:rPr lang="da-DK" sz="2400" dirty="0" err="1"/>
                <a:t>Pb</a:t>
              </a:r>
              <a:endParaRPr lang="da-DK" sz="2400" dirty="0"/>
            </a:p>
          </p:txBody>
        </p:sp>
        <p:sp>
          <p:nvSpPr>
            <p:cNvPr id="1541" name="Tekstfelt 1540">
              <a:extLst>
                <a:ext uri="{FF2B5EF4-FFF2-40B4-BE49-F238E27FC236}">
                  <a16:creationId xmlns:a16="http://schemas.microsoft.com/office/drawing/2014/main" id="{F76BA7C3-B629-5DB0-DC6E-22893D461C3C}"/>
                </a:ext>
              </a:extLst>
            </p:cNvPr>
            <p:cNvSpPr txBox="1"/>
            <p:nvPr/>
          </p:nvSpPr>
          <p:spPr>
            <a:xfrm>
              <a:off x="5932613" y="2076403"/>
              <a:ext cx="353220" cy="223776"/>
            </a:xfrm>
            <a:prstGeom prst="rect">
              <a:avLst/>
            </a:prstGeom>
            <a:noFill/>
          </p:spPr>
          <p:txBody>
            <a:bodyPr wrap="square" rtlCol="0">
              <a:spAutoFit/>
            </a:bodyPr>
            <a:lstStyle/>
            <a:p>
              <a:r>
                <a:rPr lang="da-DK" sz="1400" dirty="0"/>
                <a:t>210</a:t>
              </a:r>
            </a:p>
          </p:txBody>
        </p:sp>
      </p:grpSp>
      <p:cxnSp>
        <p:nvCxnSpPr>
          <p:cNvPr id="679" name="Lige pilforbindelse 678">
            <a:extLst>
              <a:ext uri="{FF2B5EF4-FFF2-40B4-BE49-F238E27FC236}">
                <a16:creationId xmlns:a16="http://schemas.microsoft.com/office/drawing/2014/main" id="{158B2469-5B07-4287-D6F0-AB2F2494C83A}"/>
              </a:ext>
            </a:extLst>
          </p:cNvPr>
          <p:cNvCxnSpPr/>
          <p:nvPr/>
        </p:nvCxnSpPr>
        <p:spPr>
          <a:xfrm>
            <a:off x="7330600" y="2760826"/>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sp>
        <p:nvSpPr>
          <p:cNvPr id="3" name="Tekstfelt 2">
            <a:extLst>
              <a:ext uri="{FF2B5EF4-FFF2-40B4-BE49-F238E27FC236}">
                <a16:creationId xmlns:a16="http://schemas.microsoft.com/office/drawing/2014/main" id="{9649A3AE-DEA3-D56C-F024-C218D595925F}"/>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grpSp>
        <p:nvGrpSpPr>
          <p:cNvPr id="7" name="Gruppe 6">
            <a:extLst>
              <a:ext uri="{FF2B5EF4-FFF2-40B4-BE49-F238E27FC236}">
                <a16:creationId xmlns:a16="http://schemas.microsoft.com/office/drawing/2014/main" id="{509C10ED-BFC1-22BD-9944-F7127E0CE369}"/>
              </a:ext>
            </a:extLst>
          </p:cNvPr>
          <p:cNvGrpSpPr/>
          <p:nvPr/>
        </p:nvGrpSpPr>
        <p:grpSpPr>
          <a:xfrm>
            <a:off x="7660482" y="5357536"/>
            <a:ext cx="667465" cy="566405"/>
            <a:chOff x="5685555" y="3711707"/>
            <a:chExt cx="667465" cy="566405"/>
          </a:xfrm>
        </p:grpSpPr>
        <p:sp>
          <p:nvSpPr>
            <p:cNvPr id="9" name="Rektangel 8">
              <a:hlinkClick r:id="rId8" action="ppaction://hlinksldjump"/>
              <a:extLst>
                <a:ext uri="{FF2B5EF4-FFF2-40B4-BE49-F238E27FC236}">
                  <a16:creationId xmlns:a16="http://schemas.microsoft.com/office/drawing/2014/main" id="{D7251D32-B3BE-3F85-7BA4-92973F208AA1}"/>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10" name="Tekstfelt 9">
              <a:hlinkClick r:id="rId8" action="ppaction://hlinksldjump"/>
              <a:extLst>
                <a:ext uri="{FF2B5EF4-FFF2-40B4-BE49-F238E27FC236}">
                  <a16:creationId xmlns:a16="http://schemas.microsoft.com/office/drawing/2014/main" id="{738C2775-32CD-3634-2C03-BF7703C25246}"/>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11" name="Tekstfelt 10">
              <a:hlinkClick r:id="rId8" action="ppaction://hlinksldjump"/>
              <a:extLst>
                <a:ext uri="{FF2B5EF4-FFF2-40B4-BE49-F238E27FC236}">
                  <a16:creationId xmlns:a16="http://schemas.microsoft.com/office/drawing/2014/main" id="{ACC0230D-FE6B-1FAA-819A-2C41B1968D7C}"/>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12" name="Tekstfelt 11">
              <a:hlinkClick r:id="rId8" action="ppaction://hlinksldjump"/>
              <a:extLst>
                <a:ext uri="{FF2B5EF4-FFF2-40B4-BE49-F238E27FC236}">
                  <a16:creationId xmlns:a16="http://schemas.microsoft.com/office/drawing/2014/main" id="{5792ECD3-8056-67C7-FB03-51510304A250}"/>
                </a:ext>
              </a:extLst>
            </p:cNvPr>
            <p:cNvSpPr txBox="1"/>
            <p:nvPr/>
          </p:nvSpPr>
          <p:spPr>
            <a:xfrm>
              <a:off x="576020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13" name="Tekstfelt 12">
              <a:hlinkClick r:id="rId8" action="ppaction://hlinksldjump"/>
              <a:extLst>
                <a:ext uri="{FF2B5EF4-FFF2-40B4-BE49-F238E27FC236}">
                  <a16:creationId xmlns:a16="http://schemas.microsoft.com/office/drawing/2014/main" id="{13F3D6FE-B18E-290E-2F88-264FF24F8ECB}"/>
                </a:ext>
              </a:extLst>
            </p:cNvPr>
            <p:cNvSpPr txBox="1"/>
            <p:nvPr/>
          </p:nvSpPr>
          <p:spPr>
            <a:xfrm>
              <a:off x="5685555" y="3844047"/>
              <a:ext cx="391454" cy="246221"/>
            </a:xfrm>
            <a:prstGeom prst="rect">
              <a:avLst/>
            </a:prstGeom>
            <a:noFill/>
          </p:spPr>
          <p:txBody>
            <a:bodyPr wrap="none" rtlCol="0">
              <a:spAutoFit/>
            </a:bodyPr>
            <a:lstStyle/>
            <a:p>
              <a:r>
                <a:rPr lang="da-DK" sz="1000" dirty="0"/>
                <a:t>213</a:t>
              </a:r>
            </a:p>
          </p:txBody>
        </p:sp>
      </p:grpSp>
      <p:grpSp>
        <p:nvGrpSpPr>
          <p:cNvPr id="14" name="Gruppe 13">
            <a:extLst>
              <a:ext uri="{FF2B5EF4-FFF2-40B4-BE49-F238E27FC236}">
                <a16:creationId xmlns:a16="http://schemas.microsoft.com/office/drawing/2014/main" id="{794C6589-B562-E2E8-E6B3-E80574325FF2}"/>
              </a:ext>
            </a:extLst>
          </p:cNvPr>
          <p:cNvGrpSpPr/>
          <p:nvPr/>
        </p:nvGrpSpPr>
        <p:grpSpPr>
          <a:xfrm>
            <a:off x="9046190" y="4650494"/>
            <a:ext cx="667465" cy="566405"/>
            <a:chOff x="5685555" y="3711707"/>
            <a:chExt cx="667465" cy="566405"/>
          </a:xfrm>
        </p:grpSpPr>
        <p:sp>
          <p:nvSpPr>
            <p:cNvPr id="15" name="Rektangel 14">
              <a:hlinkClick r:id="rId8" action="ppaction://hlinksldjump"/>
              <a:extLst>
                <a:ext uri="{FF2B5EF4-FFF2-40B4-BE49-F238E27FC236}">
                  <a16:creationId xmlns:a16="http://schemas.microsoft.com/office/drawing/2014/main" id="{920BA296-5493-F1C9-464E-EE2582DABE30}"/>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16" name="Tekstfelt 15">
              <a:hlinkClick r:id="rId8" action="ppaction://hlinksldjump"/>
              <a:extLst>
                <a:ext uri="{FF2B5EF4-FFF2-40B4-BE49-F238E27FC236}">
                  <a16:creationId xmlns:a16="http://schemas.microsoft.com/office/drawing/2014/main" id="{D081E2F9-A75A-5141-62BC-774C817CB039}"/>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17" name="Tekstfelt 16">
              <a:hlinkClick r:id="rId8" action="ppaction://hlinksldjump"/>
              <a:extLst>
                <a:ext uri="{FF2B5EF4-FFF2-40B4-BE49-F238E27FC236}">
                  <a16:creationId xmlns:a16="http://schemas.microsoft.com/office/drawing/2014/main" id="{9F408DB5-7B90-4EF2-EC9B-18843BBA3BDF}"/>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18" name="Tekstfelt 17">
              <a:hlinkClick r:id="rId8" action="ppaction://hlinksldjump"/>
              <a:extLst>
                <a:ext uri="{FF2B5EF4-FFF2-40B4-BE49-F238E27FC236}">
                  <a16:creationId xmlns:a16="http://schemas.microsoft.com/office/drawing/2014/main" id="{6C8364D2-E4C1-28D7-245F-322AAAF9B6B5}"/>
                </a:ext>
              </a:extLst>
            </p:cNvPr>
            <p:cNvSpPr txBox="1"/>
            <p:nvPr/>
          </p:nvSpPr>
          <p:spPr>
            <a:xfrm>
              <a:off x="576020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19" name="Tekstfelt 18">
              <a:hlinkClick r:id="rId8" action="ppaction://hlinksldjump"/>
              <a:extLst>
                <a:ext uri="{FF2B5EF4-FFF2-40B4-BE49-F238E27FC236}">
                  <a16:creationId xmlns:a16="http://schemas.microsoft.com/office/drawing/2014/main" id="{464F9BD2-1FAE-E9E6-CEB5-BF917810AA8A}"/>
                </a:ext>
              </a:extLst>
            </p:cNvPr>
            <p:cNvSpPr txBox="1"/>
            <p:nvPr/>
          </p:nvSpPr>
          <p:spPr>
            <a:xfrm>
              <a:off x="5685555" y="3844047"/>
              <a:ext cx="391454" cy="246221"/>
            </a:xfrm>
            <a:prstGeom prst="rect">
              <a:avLst/>
            </a:prstGeom>
            <a:noFill/>
          </p:spPr>
          <p:txBody>
            <a:bodyPr wrap="none" rtlCol="0">
              <a:spAutoFit/>
            </a:bodyPr>
            <a:lstStyle/>
            <a:p>
              <a:r>
                <a:rPr lang="da-DK" sz="1000" dirty="0"/>
                <a:t>212</a:t>
              </a:r>
            </a:p>
          </p:txBody>
        </p:sp>
      </p:grpSp>
      <p:grpSp>
        <p:nvGrpSpPr>
          <p:cNvPr id="20" name="Gruppe 19">
            <a:extLst>
              <a:ext uri="{FF2B5EF4-FFF2-40B4-BE49-F238E27FC236}">
                <a16:creationId xmlns:a16="http://schemas.microsoft.com/office/drawing/2014/main" id="{2B8D15AC-3258-FCF1-8853-979DE7356057}"/>
              </a:ext>
            </a:extLst>
          </p:cNvPr>
          <p:cNvGrpSpPr/>
          <p:nvPr/>
        </p:nvGrpSpPr>
        <p:grpSpPr>
          <a:xfrm>
            <a:off x="6903551" y="4655089"/>
            <a:ext cx="667465" cy="566405"/>
            <a:chOff x="5685555" y="3711707"/>
            <a:chExt cx="667465" cy="566405"/>
          </a:xfrm>
        </p:grpSpPr>
        <p:sp>
          <p:nvSpPr>
            <p:cNvPr id="21" name="Rektangel 20">
              <a:hlinkClick r:id="rId9" action="ppaction://hlinksldjump"/>
              <a:extLst>
                <a:ext uri="{FF2B5EF4-FFF2-40B4-BE49-F238E27FC236}">
                  <a16:creationId xmlns:a16="http://schemas.microsoft.com/office/drawing/2014/main" id="{1BE9048C-EDEA-C2CA-71F7-E19517B93F79}"/>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2" name="Tekstfelt 21">
              <a:hlinkClick r:id="rId9" action="ppaction://hlinksldjump"/>
              <a:extLst>
                <a:ext uri="{FF2B5EF4-FFF2-40B4-BE49-F238E27FC236}">
                  <a16:creationId xmlns:a16="http://schemas.microsoft.com/office/drawing/2014/main" id="{5B4A7A9C-750C-334F-AF3B-A40A768C005F}"/>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23" name="Tekstfelt 22">
              <a:hlinkClick r:id="rId9" action="ppaction://hlinksldjump"/>
              <a:extLst>
                <a:ext uri="{FF2B5EF4-FFF2-40B4-BE49-F238E27FC236}">
                  <a16:creationId xmlns:a16="http://schemas.microsoft.com/office/drawing/2014/main" id="{1C03D59F-7EB3-0C86-4613-AB3AA15B4943}"/>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24" name="Tekstfelt 23">
              <a:hlinkClick r:id="rId9" action="ppaction://hlinksldjump"/>
              <a:extLst>
                <a:ext uri="{FF2B5EF4-FFF2-40B4-BE49-F238E27FC236}">
                  <a16:creationId xmlns:a16="http://schemas.microsoft.com/office/drawing/2014/main" id="{29B1EA9D-1D9D-0760-B906-D43BD81F3814}"/>
                </a:ext>
              </a:extLst>
            </p:cNvPr>
            <p:cNvSpPr txBox="1"/>
            <p:nvPr/>
          </p:nvSpPr>
          <p:spPr>
            <a:xfrm>
              <a:off x="576020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25" name="Tekstfelt 24">
              <a:hlinkClick r:id="rId9" action="ppaction://hlinksldjump"/>
              <a:extLst>
                <a:ext uri="{FF2B5EF4-FFF2-40B4-BE49-F238E27FC236}">
                  <a16:creationId xmlns:a16="http://schemas.microsoft.com/office/drawing/2014/main" id="{7463EB9B-FD87-D174-CEB1-904293823ED0}"/>
                </a:ext>
              </a:extLst>
            </p:cNvPr>
            <p:cNvSpPr txBox="1"/>
            <p:nvPr/>
          </p:nvSpPr>
          <p:spPr>
            <a:xfrm>
              <a:off x="5685555" y="3844047"/>
              <a:ext cx="391454" cy="246221"/>
            </a:xfrm>
            <a:prstGeom prst="rect">
              <a:avLst/>
            </a:prstGeom>
            <a:noFill/>
          </p:spPr>
          <p:txBody>
            <a:bodyPr wrap="none" rtlCol="0">
              <a:spAutoFit/>
            </a:bodyPr>
            <a:lstStyle/>
            <a:p>
              <a:r>
                <a:rPr lang="da-DK" sz="1000" dirty="0"/>
                <a:t>210</a:t>
              </a:r>
            </a:p>
          </p:txBody>
        </p:sp>
      </p:grpSp>
      <p:grpSp>
        <p:nvGrpSpPr>
          <p:cNvPr id="26" name="Gruppe 25">
            <a:extLst>
              <a:ext uri="{FF2B5EF4-FFF2-40B4-BE49-F238E27FC236}">
                <a16:creationId xmlns:a16="http://schemas.microsoft.com/office/drawing/2014/main" id="{91E27626-B3FA-0F3B-F4C2-3EFE044B199B}"/>
              </a:ext>
            </a:extLst>
          </p:cNvPr>
          <p:cNvGrpSpPr/>
          <p:nvPr/>
        </p:nvGrpSpPr>
        <p:grpSpPr>
          <a:xfrm>
            <a:off x="8373933" y="4654225"/>
            <a:ext cx="667465" cy="566405"/>
            <a:chOff x="5685555" y="3711707"/>
            <a:chExt cx="667465" cy="566405"/>
          </a:xfrm>
        </p:grpSpPr>
        <p:sp>
          <p:nvSpPr>
            <p:cNvPr id="27" name="Rektangel 26">
              <a:hlinkClick r:id="rId8" action="ppaction://hlinksldjump"/>
              <a:extLst>
                <a:ext uri="{FF2B5EF4-FFF2-40B4-BE49-F238E27FC236}">
                  <a16:creationId xmlns:a16="http://schemas.microsoft.com/office/drawing/2014/main" id="{B9EAFF42-D1D3-5457-F02C-9D12E79C06A2}"/>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8" name="Tekstfelt 27">
              <a:hlinkClick r:id="rId8" action="ppaction://hlinksldjump"/>
              <a:extLst>
                <a:ext uri="{FF2B5EF4-FFF2-40B4-BE49-F238E27FC236}">
                  <a16:creationId xmlns:a16="http://schemas.microsoft.com/office/drawing/2014/main" id="{0F5394E4-3C0D-F731-D783-0CB9EE85C411}"/>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82</a:t>
              </a:r>
            </a:p>
          </p:txBody>
        </p:sp>
        <p:sp>
          <p:nvSpPr>
            <p:cNvPr id="29" name="Tekstfelt 28">
              <a:hlinkClick r:id="rId8" action="ppaction://hlinksldjump"/>
              <a:extLst>
                <a:ext uri="{FF2B5EF4-FFF2-40B4-BE49-F238E27FC236}">
                  <a16:creationId xmlns:a16="http://schemas.microsoft.com/office/drawing/2014/main" id="{87FC457C-75BF-8013-7558-46F5EACA186A}"/>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Pb</a:t>
              </a:r>
              <a:endParaRPr lang="da-DK" sz="1600" dirty="0"/>
            </a:p>
          </p:txBody>
        </p:sp>
        <p:sp>
          <p:nvSpPr>
            <p:cNvPr id="30" name="Tekstfelt 29">
              <a:hlinkClick r:id="rId8" action="ppaction://hlinksldjump"/>
              <a:extLst>
                <a:ext uri="{FF2B5EF4-FFF2-40B4-BE49-F238E27FC236}">
                  <a16:creationId xmlns:a16="http://schemas.microsoft.com/office/drawing/2014/main" id="{A33915D3-515B-0EE6-865B-0F7F1DADF911}"/>
                </a:ext>
              </a:extLst>
            </p:cNvPr>
            <p:cNvSpPr txBox="1"/>
            <p:nvPr/>
          </p:nvSpPr>
          <p:spPr>
            <a:xfrm>
              <a:off x="5875468" y="3711707"/>
              <a:ext cx="320922" cy="215444"/>
            </a:xfrm>
            <a:prstGeom prst="rect">
              <a:avLst/>
            </a:prstGeom>
            <a:noFill/>
            <a:scene3d>
              <a:camera prst="orthographicFront"/>
              <a:lightRig rig="threePt" dir="t"/>
            </a:scene3d>
            <a:sp3d>
              <a:bevelT h="38100"/>
            </a:sp3d>
          </p:spPr>
          <p:txBody>
            <a:bodyPr wrap="none" rtlCol="0">
              <a:spAutoFit/>
            </a:bodyPr>
            <a:lstStyle/>
            <a:p>
              <a:r>
                <a:rPr lang="da-DK" sz="800" dirty="0"/>
                <a:t>Bly</a:t>
              </a:r>
            </a:p>
          </p:txBody>
        </p:sp>
        <p:sp>
          <p:nvSpPr>
            <p:cNvPr id="31" name="Tekstfelt 30">
              <a:hlinkClick r:id="rId8" action="ppaction://hlinksldjump"/>
              <a:extLst>
                <a:ext uri="{FF2B5EF4-FFF2-40B4-BE49-F238E27FC236}">
                  <a16:creationId xmlns:a16="http://schemas.microsoft.com/office/drawing/2014/main" id="{A18F9BA7-24E0-81BD-4E54-3E42614C2B76}"/>
                </a:ext>
              </a:extLst>
            </p:cNvPr>
            <p:cNvSpPr txBox="1"/>
            <p:nvPr/>
          </p:nvSpPr>
          <p:spPr>
            <a:xfrm>
              <a:off x="5685555" y="3844047"/>
              <a:ext cx="391454" cy="246221"/>
            </a:xfrm>
            <a:prstGeom prst="rect">
              <a:avLst/>
            </a:prstGeom>
            <a:noFill/>
          </p:spPr>
          <p:txBody>
            <a:bodyPr wrap="none" rtlCol="0">
              <a:spAutoFit/>
            </a:bodyPr>
            <a:lstStyle/>
            <a:p>
              <a:r>
                <a:rPr lang="da-DK" sz="1000" dirty="0"/>
                <a:t>209</a:t>
              </a:r>
            </a:p>
          </p:txBody>
        </p:sp>
      </p:grpSp>
      <p:grpSp>
        <p:nvGrpSpPr>
          <p:cNvPr id="32" name="Gruppe 31">
            <a:extLst>
              <a:ext uri="{FF2B5EF4-FFF2-40B4-BE49-F238E27FC236}">
                <a16:creationId xmlns:a16="http://schemas.microsoft.com/office/drawing/2014/main" id="{4121B933-418D-1FED-22D6-D45C13AD4F26}"/>
              </a:ext>
            </a:extLst>
          </p:cNvPr>
          <p:cNvGrpSpPr/>
          <p:nvPr/>
        </p:nvGrpSpPr>
        <p:grpSpPr>
          <a:xfrm>
            <a:off x="6239347" y="5366230"/>
            <a:ext cx="667465" cy="566405"/>
            <a:chOff x="5685555" y="3711707"/>
            <a:chExt cx="667465" cy="566405"/>
          </a:xfrm>
        </p:grpSpPr>
        <p:sp>
          <p:nvSpPr>
            <p:cNvPr id="33" name="Rektangel 32">
              <a:hlinkClick r:id="rId8" action="ppaction://hlinksldjump"/>
              <a:extLst>
                <a:ext uri="{FF2B5EF4-FFF2-40B4-BE49-F238E27FC236}">
                  <a16:creationId xmlns:a16="http://schemas.microsoft.com/office/drawing/2014/main" id="{C998FA08-2FFB-F871-E525-F32A1692EDC3}"/>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34" name="Tekstfelt 33">
              <a:hlinkClick r:id="rId8" action="ppaction://hlinksldjump"/>
              <a:extLst>
                <a:ext uri="{FF2B5EF4-FFF2-40B4-BE49-F238E27FC236}">
                  <a16:creationId xmlns:a16="http://schemas.microsoft.com/office/drawing/2014/main" id="{8998EA66-BE4C-30E8-FCF0-EB37FE9DDDEF}"/>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82</a:t>
              </a:r>
            </a:p>
          </p:txBody>
        </p:sp>
        <p:sp>
          <p:nvSpPr>
            <p:cNvPr id="35" name="Tekstfelt 34">
              <a:hlinkClick r:id="rId8" action="ppaction://hlinksldjump"/>
              <a:extLst>
                <a:ext uri="{FF2B5EF4-FFF2-40B4-BE49-F238E27FC236}">
                  <a16:creationId xmlns:a16="http://schemas.microsoft.com/office/drawing/2014/main" id="{48E82860-0ACC-4C97-5D50-EBB57EDAE5C2}"/>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Pb</a:t>
              </a:r>
              <a:endParaRPr lang="da-DK" sz="1600" dirty="0"/>
            </a:p>
          </p:txBody>
        </p:sp>
        <p:sp>
          <p:nvSpPr>
            <p:cNvPr id="36" name="Tekstfelt 35">
              <a:hlinkClick r:id="rId8" action="ppaction://hlinksldjump"/>
              <a:extLst>
                <a:ext uri="{FF2B5EF4-FFF2-40B4-BE49-F238E27FC236}">
                  <a16:creationId xmlns:a16="http://schemas.microsoft.com/office/drawing/2014/main" id="{D9ECDCC2-CA3F-9606-6540-F0823C24605B}"/>
                </a:ext>
              </a:extLst>
            </p:cNvPr>
            <p:cNvSpPr txBox="1"/>
            <p:nvPr/>
          </p:nvSpPr>
          <p:spPr>
            <a:xfrm>
              <a:off x="5875468" y="3711707"/>
              <a:ext cx="320922" cy="215444"/>
            </a:xfrm>
            <a:prstGeom prst="rect">
              <a:avLst/>
            </a:prstGeom>
            <a:noFill/>
            <a:scene3d>
              <a:camera prst="orthographicFront"/>
              <a:lightRig rig="threePt" dir="t"/>
            </a:scene3d>
            <a:sp3d>
              <a:bevelT h="38100"/>
            </a:sp3d>
          </p:spPr>
          <p:txBody>
            <a:bodyPr wrap="none" rtlCol="0">
              <a:spAutoFit/>
            </a:bodyPr>
            <a:lstStyle/>
            <a:p>
              <a:r>
                <a:rPr lang="da-DK" sz="800" dirty="0"/>
                <a:t>Bly</a:t>
              </a:r>
            </a:p>
          </p:txBody>
        </p:sp>
        <p:sp>
          <p:nvSpPr>
            <p:cNvPr id="37" name="Tekstfelt 36">
              <a:hlinkClick r:id="rId8" action="ppaction://hlinksldjump"/>
              <a:extLst>
                <a:ext uri="{FF2B5EF4-FFF2-40B4-BE49-F238E27FC236}">
                  <a16:creationId xmlns:a16="http://schemas.microsoft.com/office/drawing/2014/main" id="{A682A2B3-7E7F-4280-1C64-F6A0AF88A384}"/>
                </a:ext>
              </a:extLst>
            </p:cNvPr>
            <p:cNvSpPr txBox="1"/>
            <p:nvPr/>
          </p:nvSpPr>
          <p:spPr>
            <a:xfrm>
              <a:off x="5685555" y="3844047"/>
              <a:ext cx="391454" cy="246221"/>
            </a:xfrm>
            <a:prstGeom prst="rect">
              <a:avLst/>
            </a:prstGeom>
            <a:noFill/>
          </p:spPr>
          <p:txBody>
            <a:bodyPr wrap="none" rtlCol="0">
              <a:spAutoFit/>
            </a:bodyPr>
            <a:lstStyle/>
            <a:p>
              <a:r>
                <a:rPr lang="da-DK" sz="1000" dirty="0"/>
                <a:t>211</a:t>
              </a:r>
            </a:p>
          </p:txBody>
        </p:sp>
      </p:grpSp>
      <p:grpSp>
        <p:nvGrpSpPr>
          <p:cNvPr id="38" name="Gruppe 37">
            <a:extLst>
              <a:ext uri="{FF2B5EF4-FFF2-40B4-BE49-F238E27FC236}">
                <a16:creationId xmlns:a16="http://schemas.microsoft.com/office/drawing/2014/main" id="{EDA84B1B-9707-7939-4B2F-67835D8EA4AF}"/>
              </a:ext>
            </a:extLst>
          </p:cNvPr>
          <p:cNvGrpSpPr/>
          <p:nvPr/>
        </p:nvGrpSpPr>
        <p:grpSpPr>
          <a:xfrm>
            <a:off x="7658832" y="4652161"/>
            <a:ext cx="667465" cy="566405"/>
            <a:chOff x="5685555" y="3711707"/>
            <a:chExt cx="667465" cy="566405"/>
          </a:xfrm>
        </p:grpSpPr>
        <p:sp>
          <p:nvSpPr>
            <p:cNvPr id="39" name="Rektangel 38">
              <a:hlinkClick r:id="rId8" action="ppaction://hlinksldjump"/>
              <a:extLst>
                <a:ext uri="{FF2B5EF4-FFF2-40B4-BE49-F238E27FC236}">
                  <a16:creationId xmlns:a16="http://schemas.microsoft.com/office/drawing/2014/main" id="{6F7136EB-5790-6E02-C483-0152B1315940}"/>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40" name="Tekstfelt 39">
              <a:hlinkClick r:id="rId8" action="ppaction://hlinksldjump"/>
              <a:extLst>
                <a:ext uri="{FF2B5EF4-FFF2-40B4-BE49-F238E27FC236}">
                  <a16:creationId xmlns:a16="http://schemas.microsoft.com/office/drawing/2014/main" id="{35DCE570-5F42-487A-9706-2882AF06161A}"/>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84</a:t>
              </a:r>
            </a:p>
          </p:txBody>
        </p:sp>
        <p:sp>
          <p:nvSpPr>
            <p:cNvPr id="41" name="Tekstfelt 40">
              <a:hlinkClick r:id="rId8" action="ppaction://hlinksldjump"/>
              <a:extLst>
                <a:ext uri="{FF2B5EF4-FFF2-40B4-BE49-F238E27FC236}">
                  <a16:creationId xmlns:a16="http://schemas.microsoft.com/office/drawing/2014/main" id="{71A962D3-31EC-CE4B-B38F-6F63898CABE7}"/>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Po</a:t>
              </a:r>
            </a:p>
          </p:txBody>
        </p:sp>
        <p:sp>
          <p:nvSpPr>
            <p:cNvPr id="42" name="Tekstfelt 41">
              <a:hlinkClick r:id="rId8" action="ppaction://hlinksldjump"/>
              <a:extLst>
                <a:ext uri="{FF2B5EF4-FFF2-40B4-BE49-F238E27FC236}">
                  <a16:creationId xmlns:a16="http://schemas.microsoft.com/office/drawing/2014/main" id="{A6E103EF-1C9E-89C4-7DB0-75D84DF50BFB}"/>
                </a:ext>
              </a:extLst>
            </p:cNvPr>
            <p:cNvSpPr txBox="1"/>
            <p:nvPr/>
          </p:nvSpPr>
          <p:spPr>
            <a:xfrm>
              <a:off x="5729472" y="3711707"/>
              <a:ext cx="609462" cy="215444"/>
            </a:xfrm>
            <a:prstGeom prst="rect">
              <a:avLst/>
            </a:prstGeom>
            <a:noFill/>
            <a:scene3d>
              <a:camera prst="orthographicFront"/>
              <a:lightRig rig="threePt" dir="t"/>
            </a:scene3d>
            <a:sp3d>
              <a:bevelT h="38100"/>
            </a:sp3d>
          </p:spPr>
          <p:txBody>
            <a:bodyPr wrap="none" rtlCol="0">
              <a:spAutoFit/>
            </a:bodyPr>
            <a:lstStyle/>
            <a:p>
              <a:r>
                <a:rPr lang="da-DK" sz="800" dirty="0"/>
                <a:t>Polonium</a:t>
              </a:r>
            </a:p>
          </p:txBody>
        </p:sp>
        <p:sp>
          <p:nvSpPr>
            <p:cNvPr id="43" name="Tekstfelt 42">
              <a:hlinkClick r:id="rId8" action="ppaction://hlinksldjump"/>
              <a:extLst>
                <a:ext uri="{FF2B5EF4-FFF2-40B4-BE49-F238E27FC236}">
                  <a16:creationId xmlns:a16="http://schemas.microsoft.com/office/drawing/2014/main" id="{4754ECA7-2001-8B48-185A-E136E842A8EB}"/>
                </a:ext>
              </a:extLst>
            </p:cNvPr>
            <p:cNvSpPr txBox="1"/>
            <p:nvPr/>
          </p:nvSpPr>
          <p:spPr>
            <a:xfrm>
              <a:off x="5685555" y="3844047"/>
              <a:ext cx="391454" cy="246221"/>
            </a:xfrm>
            <a:prstGeom prst="rect">
              <a:avLst/>
            </a:prstGeom>
            <a:noFill/>
          </p:spPr>
          <p:txBody>
            <a:bodyPr wrap="none" rtlCol="0">
              <a:spAutoFit/>
            </a:bodyPr>
            <a:lstStyle/>
            <a:p>
              <a:r>
                <a:rPr lang="da-DK" sz="1000" dirty="0"/>
                <a:t>210</a:t>
              </a:r>
            </a:p>
          </p:txBody>
        </p:sp>
      </p:grpSp>
      <p:grpSp>
        <p:nvGrpSpPr>
          <p:cNvPr id="44" name="Gruppe 43">
            <a:extLst>
              <a:ext uri="{FF2B5EF4-FFF2-40B4-BE49-F238E27FC236}">
                <a16:creationId xmlns:a16="http://schemas.microsoft.com/office/drawing/2014/main" id="{1DA9CF91-57D6-098B-17B5-4DB3CC0AAF16}"/>
              </a:ext>
            </a:extLst>
          </p:cNvPr>
          <p:cNvGrpSpPr/>
          <p:nvPr/>
        </p:nvGrpSpPr>
        <p:grpSpPr>
          <a:xfrm>
            <a:off x="6906659" y="5364431"/>
            <a:ext cx="667465" cy="566405"/>
            <a:chOff x="5685555" y="3711707"/>
            <a:chExt cx="667465" cy="566405"/>
          </a:xfrm>
        </p:grpSpPr>
        <p:sp>
          <p:nvSpPr>
            <p:cNvPr id="45" name="Rektangel 44">
              <a:hlinkClick r:id="rId8" action="ppaction://hlinksldjump"/>
              <a:extLst>
                <a:ext uri="{FF2B5EF4-FFF2-40B4-BE49-F238E27FC236}">
                  <a16:creationId xmlns:a16="http://schemas.microsoft.com/office/drawing/2014/main" id="{76A65E3F-F288-2FFC-3066-82F214D3BCBB}"/>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46" name="Tekstfelt 45">
              <a:hlinkClick r:id="rId8" action="ppaction://hlinksldjump"/>
              <a:extLst>
                <a:ext uri="{FF2B5EF4-FFF2-40B4-BE49-F238E27FC236}">
                  <a16:creationId xmlns:a16="http://schemas.microsoft.com/office/drawing/2014/main" id="{E03489A2-E524-AD2A-26F4-10A0BB679995}"/>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84</a:t>
              </a:r>
            </a:p>
          </p:txBody>
        </p:sp>
        <p:sp>
          <p:nvSpPr>
            <p:cNvPr id="47" name="Tekstfelt 46">
              <a:hlinkClick r:id="rId8" action="ppaction://hlinksldjump"/>
              <a:extLst>
                <a:ext uri="{FF2B5EF4-FFF2-40B4-BE49-F238E27FC236}">
                  <a16:creationId xmlns:a16="http://schemas.microsoft.com/office/drawing/2014/main" id="{2AD9CA3C-2A8A-B10B-99CA-80E0CD83B0CA}"/>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Po</a:t>
              </a:r>
            </a:p>
          </p:txBody>
        </p:sp>
        <p:sp>
          <p:nvSpPr>
            <p:cNvPr id="48" name="Tekstfelt 47">
              <a:hlinkClick r:id="rId8" action="ppaction://hlinksldjump"/>
              <a:extLst>
                <a:ext uri="{FF2B5EF4-FFF2-40B4-BE49-F238E27FC236}">
                  <a16:creationId xmlns:a16="http://schemas.microsoft.com/office/drawing/2014/main" id="{0C4A2788-0D57-ED71-F69F-4F5B884A0B5A}"/>
                </a:ext>
              </a:extLst>
            </p:cNvPr>
            <p:cNvSpPr txBox="1"/>
            <p:nvPr/>
          </p:nvSpPr>
          <p:spPr>
            <a:xfrm>
              <a:off x="5737156" y="3711707"/>
              <a:ext cx="609462" cy="215444"/>
            </a:xfrm>
            <a:prstGeom prst="rect">
              <a:avLst/>
            </a:prstGeom>
            <a:noFill/>
            <a:scene3d>
              <a:camera prst="orthographicFront"/>
              <a:lightRig rig="threePt" dir="t"/>
            </a:scene3d>
            <a:sp3d>
              <a:bevelT h="38100"/>
            </a:sp3d>
          </p:spPr>
          <p:txBody>
            <a:bodyPr wrap="none" rtlCol="0">
              <a:spAutoFit/>
            </a:bodyPr>
            <a:lstStyle/>
            <a:p>
              <a:r>
                <a:rPr lang="da-DK" sz="800" dirty="0"/>
                <a:t>Polonium</a:t>
              </a:r>
            </a:p>
          </p:txBody>
        </p:sp>
        <p:sp>
          <p:nvSpPr>
            <p:cNvPr id="49" name="Tekstfelt 48">
              <a:hlinkClick r:id="rId8" action="ppaction://hlinksldjump"/>
              <a:extLst>
                <a:ext uri="{FF2B5EF4-FFF2-40B4-BE49-F238E27FC236}">
                  <a16:creationId xmlns:a16="http://schemas.microsoft.com/office/drawing/2014/main" id="{37ADC3EC-68F0-19E3-35A2-525212AA3187}"/>
                </a:ext>
              </a:extLst>
            </p:cNvPr>
            <p:cNvSpPr txBox="1"/>
            <p:nvPr/>
          </p:nvSpPr>
          <p:spPr>
            <a:xfrm>
              <a:off x="5685555" y="3844047"/>
              <a:ext cx="391454" cy="246221"/>
            </a:xfrm>
            <a:prstGeom prst="rect">
              <a:avLst/>
            </a:prstGeom>
            <a:noFill/>
          </p:spPr>
          <p:txBody>
            <a:bodyPr wrap="none" rtlCol="0">
              <a:spAutoFit/>
            </a:bodyPr>
            <a:lstStyle/>
            <a:p>
              <a:r>
                <a:rPr lang="da-DK" sz="1000" dirty="0"/>
                <a:t>212</a:t>
              </a:r>
            </a:p>
          </p:txBody>
        </p:sp>
      </p:grpSp>
      <p:grpSp>
        <p:nvGrpSpPr>
          <p:cNvPr id="50" name="Gruppe 49">
            <a:extLst>
              <a:ext uri="{FF2B5EF4-FFF2-40B4-BE49-F238E27FC236}">
                <a16:creationId xmlns:a16="http://schemas.microsoft.com/office/drawing/2014/main" id="{37AF3849-C209-E91A-7092-FE864D619981}"/>
              </a:ext>
            </a:extLst>
          </p:cNvPr>
          <p:cNvGrpSpPr/>
          <p:nvPr/>
        </p:nvGrpSpPr>
        <p:grpSpPr>
          <a:xfrm>
            <a:off x="8378895" y="5357436"/>
            <a:ext cx="668747" cy="566405"/>
            <a:chOff x="5685555" y="3711707"/>
            <a:chExt cx="668747" cy="566405"/>
          </a:xfrm>
        </p:grpSpPr>
        <p:sp>
          <p:nvSpPr>
            <p:cNvPr id="51" name="Rektangel 50">
              <a:hlinkClick r:id="rId8" action="ppaction://hlinksldjump"/>
              <a:extLst>
                <a:ext uri="{FF2B5EF4-FFF2-40B4-BE49-F238E27FC236}">
                  <a16:creationId xmlns:a16="http://schemas.microsoft.com/office/drawing/2014/main" id="{187FED76-FEE3-3255-7C52-F3925AED7629}"/>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52" name="Tekstfelt 51">
              <a:hlinkClick r:id="rId8" action="ppaction://hlinksldjump"/>
              <a:extLst>
                <a:ext uri="{FF2B5EF4-FFF2-40B4-BE49-F238E27FC236}">
                  <a16:creationId xmlns:a16="http://schemas.microsoft.com/office/drawing/2014/main" id="{2846C9BF-67C9-91DF-1C59-A2EB13631B69}"/>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84</a:t>
              </a:r>
            </a:p>
          </p:txBody>
        </p:sp>
        <p:sp>
          <p:nvSpPr>
            <p:cNvPr id="53" name="Tekstfelt 52">
              <a:hlinkClick r:id="rId8" action="ppaction://hlinksldjump"/>
              <a:extLst>
                <a:ext uri="{FF2B5EF4-FFF2-40B4-BE49-F238E27FC236}">
                  <a16:creationId xmlns:a16="http://schemas.microsoft.com/office/drawing/2014/main" id="{6DA07948-E387-0074-D5A4-7E0F0E752E16}"/>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Po</a:t>
              </a:r>
            </a:p>
          </p:txBody>
        </p:sp>
        <p:sp>
          <p:nvSpPr>
            <p:cNvPr id="54" name="Tekstfelt 53">
              <a:hlinkClick r:id="rId8" action="ppaction://hlinksldjump"/>
              <a:extLst>
                <a:ext uri="{FF2B5EF4-FFF2-40B4-BE49-F238E27FC236}">
                  <a16:creationId xmlns:a16="http://schemas.microsoft.com/office/drawing/2014/main" id="{6A4466BF-C985-AA29-DCAB-A159A1D05DB5}"/>
                </a:ext>
              </a:extLst>
            </p:cNvPr>
            <p:cNvSpPr txBox="1"/>
            <p:nvPr/>
          </p:nvSpPr>
          <p:spPr>
            <a:xfrm>
              <a:off x="5744840" y="3711707"/>
              <a:ext cx="609462" cy="215444"/>
            </a:xfrm>
            <a:prstGeom prst="rect">
              <a:avLst/>
            </a:prstGeom>
            <a:noFill/>
            <a:scene3d>
              <a:camera prst="orthographicFront"/>
              <a:lightRig rig="threePt" dir="t"/>
            </a:scene3d>
            <a:sp3d>
              <a:bevelT h="38100"/>
            </a:sp3d>
          </p:spPr>
          <p:txBody>
            <a:bodyPr wrap="none" rtlCol="0">
              <a:spAutoFit/>
            </a:bodyPr>
            <a:lstStyle/>
            <a:p>
              <a:r>
                <a:rPr lang="da-DK" sz="800" dirty="0"/>
                <a:t>Polonium</a:t>
              </a:r>
            </a:p>
          </p:txBody>
        </p:sp>
        <p:sp>
          <p:nvSpPr>
            <p:cNvPr id="55" name="Tekstfelt 54">
              <a:hlinkClick r:id="rId8" action="ppaction://hlinksldjump"/>
              <a:extLst>
                <a:ext uri="{FF2B5EF4-FFF2-40B4-BE49-F238E27FC236}">
                  <a16:creationId xmlns:a16="http://schemas.microsoft.com/office/drawing/2014/main" id="{1AD12D3E-2EDF-0717-EA3A-FBBCCFCC1F3F}"/>
                </a:ext>
              </a:extLst>
            </p:cNvPr>
            <p:cNvSpPr txBox="1"/>
            <p:nvPr/>
          </p:nvSpPr>
          <p:spPr>
            <a:xfrm>
              <a:off x="5685555" y="3844047"/>
              <a:ext cx="391454" cy="246221"/>
            </a:xfrm>
            <a:prstGeom prst="rect">
              <a:avLst/>
            </a:prstGeom>
            <a:noFill/>
          </p:spPr>
          <p:txBody>
            <a:bodyPr wrap="none" rtlCol="0">
              <a:spAutoFit/>
            </a:bodyPr>
            <a:lstStyle/>
            <a:p>
              <a:r>
                <a:rPr lang="da-DK" sz="1000" dirty="0"/>
                <a:t>214</a:t>
              </a:r>
            </a:p>
          </p:txBody>
        </p:sp>
      </p:grpSp>
      <p:grpSp>
        <p:nvGrpSpPr>
          <p:cNvPr id="56" name="Gruppe 55">
            <a:extLst>
              <a:ext uri="{FF2B5EF4-FFF2-40B4-BE49-F238E27FC236}">
                <a16:creationId xmlns:a16="http://schemas.microsoft.com/office/drawing/2014/main" id="{02B5FABD-5E3D-099B-A336-6A284C751CE0}"/>
              </a:ext>
            </a:extLst>
          </p:cNvPr>
          <p:cNvGrpSpPr/>
          <p:nvPr/>
        </p:nvGrpSpPr>
        <p:grpSpPr>
          <a:xfrm>
            <a:off x="9046514" y="5360437"/>
            <a:ext cx="667465" cy="566405"/>
            <a:chOff x="5685555" y="3711707"/>
            <a:chExt cx="667465" cy="566405"/>
          </a:xfrm>
        </p:grpSpPr>
        <p:sp>
          <p:nvSpPr>
            <p:cNvPr id="57" name="Rektangel 56">
              <a:hlinkClick r:id="rId8" action="ppaction://hlinksldjump"/>
              <a:extLst>
                <a:ext uri="{FF2B5EF4-FFF2-40B4-BE49-F238E27FC236}">
                  <a16:creationId xmlns:a16="http://schemas.microsoft.com/office/drawing/2014/main" id="{74B26E5B-6049-0B6D-6042-4869419D1DC4}"/>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58" name="Tekstfelt 57">
              <a:hlinkClick r:id="rId8" action="ppaction://hlinksldjump"/>
              <a:extLst>
                <a:ext uri="{FF2B5EF4-FFF2-40B4-BE49-F238E27FC236}">
                  <a16:creationId xmlns:a16="http://schemas.microsoft.com/office/drawing/2014/main" id="{60B8F399-9C1C-8D28-3A2A-07EF86BDA6A8}"/>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59" name="Tekstfelt 58">
              <a:hlinkClick r:id="rId8" action="ppaction://hlinksldjump"/>
              <a:extLst>
                <a:ext uri="{FF2B5EF4-FFF2-40B4-BE49-F238E27FC236}">
                  <a16:creationId xmlns:a16="http://schemas.microsoft.com/office/drawing/2014/main" id="{292BB76F-44EC-A506-20A1-B68031A066A7}"/>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60" name="Tekstfelt 59">
              <a:hlinkClick r:id="rId8" action="ppaction://hlinksldjump"/>
              <a:extLst>
                <a:ext uri="{FF2B5EF4-FFF2-40B4-BE49-F238E27FC236}">
                  <a16:creationId xmlns:a16="http://schemas.microsoft.com/office/drawing/2014/main" id="{83D74ACF-70D9-965A-6F4C-151DB9F5F66B}"/>
                </a:ext>
              </a:extLst>
            </p:cNvPr>
            <p:cNvSpPr txBox="1"/>
            <p:nvPr/>
          </p:nvSpPr>
          <p:spPr>
            <a:xfrm>
              <a:off x="5813996" y="3711707"/>
              <a:ext cx="417102" cy="215444"/>
            </a:xfrm>
            <a:prstGeom prst="rect">
              <a:avLst/>
            </a:prstGeom>
            <a:noFill/>
            <a:scene3d>
              <a:camera prst="orthographicFront"/>
              <a:lightRig rig="threePt" dir="t"/>
            </a:scene3d>
            <a:sp3d>
              <a:bevelT h="38100"/>
            </a:sp3d>
          </p:spPr>
          <p:txBody>
            <a:bodyPr wrap="none" rtlCol="0">
              <a:spAutoFit/>
            </a:bodyPr>
            <a:lstStyle/>
            <a:p>
              <a:r>
                <a:rPr lang="da-DK" sz="800" dirty="0" err="1"/>
                <a:t>Astat</a:t>
              </a:r>
              <a:endParaRPr lang="da-DK" sz="800" dirty="0"/>
            </a:p>
          </p:txBody>
        </p:sp>
        <p:sp>
          <p:nvSpPr>
            <p:cNvPr id="61" name="Tekstfelt 60">
              <a:hlinkClick r:id="rId8" action="ppaction://hlinksldjump"/>
              <a:extLst>
                <a:ext uri="{FF2B5EF4-FFF2-40B4-BE49-F238E27FC236}">
                  <a16:creationId xmlns:a16="http://schemas.microsoft.com/office/drawing/2014/main" id="{A3498638-445F-874A-1F30-917ECD922B66}"/>
                </a:ext>
              </a:extLst>
            </p:cNvPr>
            <p:cNvSpPr txBox="1"/>
            <p:nvPr/>
          </p:nvSpPr>
          <p:spPr>
            <a:xfrm>
              <a:off x="5685555" y="3844047"/>
              <a:ext cx="391454" cy="246221"/>
            </a:xfrm>
            <a:prstGeom prst="rect">
              <a:avLst/>
            </a:prstGeom>
            <a:noFill/>
          </p:spPr>
          <p:txBody>
            <a:bodyPr wrap="none" rtlCol="0">
              <a:spAutoFit/>
            </a:bodyPr>
            <a:lstStyle/>
            <a:p>
              <a:r>
                <a:rPr lang="da-DK" sz="1000" dirty="0"/>
                <a:t>216</a:t>
              </a:r>
            </a:p>
          </p:txBody>
        </p:sp>
      </p:grpSp>
      <p:grpSp>
        <p:nvGrpSpPr>
          <p:cNvPr id="62" name="Gruppe 61">
            <a:extLst>
              <a:ext uri="{FF2B5EF4-FFF2-40B4-BE49-F238E27FC236}">
                <a16:creationId xmlns:a16="http://schemas.microsoft.com/office/drawing/2014/main" id="{A2423184-827E-AE24-DFB4-7197C7691DCC}"/>
              </a:ext>
            </a:extLst>
          </p:cNvPr>
          <p:cNvGrpSpPr/>
          <p:nvPr/>
        </p:nvGrpSpPr>
        <p:grpSpPr>
          <a:xfrm>
            <a:off x="6232764" y="4655711"/>
            <a:ext cx="667465" cy="566405"/>
            <a:chOff x="5685555" y="3711707"/>
            <a:chExt cx="667465" cy="566405"/>
          </a:xfrm>
        </p:grpSpPr>
        <p:sp>
          <p:nvSpPr>
            <p:cNvPr id="63" name="Rektangel 62">
              <a:hlinkClick r:id="rId8" action="ppaction://hlinksldjump"/>
              <a:extLst>
                <a:ext uri="{FF2B5EF4-FFF2-40B4-BE49-F238E27FC236}">
                  <a16:creationId xmlns:a16="http://schemas.microsoft.com/office/drawing/2014/main" id="{6DAA5FD5-9CAE-FC7D-758F-F2025D8C8897}"/>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490" name="Tekstfelt 2489">
              <a:hlinkClick r:id="rId8" action="ppaction://hlinksldjump"/>
              <a:extLst>
                <a:ext uri="{FF2B5EF4-FFF2-40B4-BE49-F238E27FC236}">
                  <a16:creationId xmlns:a16="http://schemas.microsoft.com/office/drawing/2014/main" id="{40A080D9-B5AE-D316-41EC-16F3BF8FDB88}"/>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2491" name="Tekstfelt 2490">
              <a:hlinkClick r:id="rId8" action="ppaction://hlinksldjump"/>
              <a:extLst>
                <a:ext uri="{FF2B5EF4-FFF2-40B4-BE49-F238E27FC236}">
                  <a16:creationId xmlns:a16="http://schemas.microsoft.com/office/drawing/2014/main" id="{646E8BD1-DD63-0875-FC91-AF3224D1AD68}"/>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2492" name="Tekstfelt 2491">
              <a:hlinkClick r:id="rId8" action="ppaction://hlinksldjump"/>
              <a:extLst>
                <a:ext uri="{FF2B5EF4-FFF2-40B4-BE49-F238E27FC236}">
                  <a16:creationId xmlns:a16="http://schemas.microsoft.com/office/drawing/2014/main" id="{C0FD59C8-BFC2-444B-D441-BBFC9F494525}"/>
                </a:ext>
              </a:extLst>
            </p:cNvPr>
            <p:cNvSpPr txBox="1"/>
            <p:nvPr/>
          </p:nvSpPr>
          <p:spPr>
            <a:xfrm>
              <a:off x="5821680" y="3711707"/>
              <a:ext cx="417102" cy="215444"/>
            </a:xfrm>
            <a:prstGeom prst="rect">
              <a:avLst/>
            </a:prstGeom>
            <a:noFill/>
            <a:scene3d>
              <a:camera prst="orthographicFront"/>
              <a:lightRig rig="threePt" dir="t"/>
            </a:scene3d>
            <a:sp3d>
              <a:bevelT h="38100"/>
            </a:sp3d>
          </p:spPr>
          <p:txBody>
            <a:bodyPr wrap="none" rtlCol="0">
              <a:spAutoFit/>
            </a:bodyPr>
            <a:lstStyle/>
            <a:p>
              <a:r>
                <a:rPr lang="da-DK" sz="800" dirty="0" err="1"/>
                <a:t>Astat</a:t>
              </a:r>
              <a:endParaRPr lang="da-DK" sz="800" dirty="0"/>
            </a:p>
          </p:txBody>
        </p:sp>
        <p:sp>
          <p:nvSpPr>
            <p:cNvPr id="2493" name="Tekstfelt 2492">
              <a:hlinkClick r:id="rId8" action="ppaction://hlinksldjump"/>
              <a:extLst>
                <a:ext uri="{FF2B5EF4-FFF2-40B4-BE49-F238E27FC236}">
                  <a16:creationId xmlns:a16="http://schemas.microsoft.com/office/drawing/2014/main" id="{DC451E75-BC6C-E128-244B-85E8A90258EE}"/>
                </a:ext>
              </a:extLst>
            </p:cNvPr>
            <p:cNvSpPr txBox="1"/>
            <p:nvPr/>
          </p:nvSpPr>
          <p:spPr>
            <a:xfrm>
              <a:off x="5685555" y="3844047"/>
              <a:ext cx="391454" cy="246221"/>
            </a:xfrm>
            <a:prstGeom prst="rect">
              <a:avLst/>
            </a:prstGeom>
            <a:noFill/>
          </p:spPr>
          <p:txBody>
            <a:bodyPr wrap="none" rtlCol="0">
              <a:spAutoFit/>
            </a:bodyPr>
            <a:lstStyle/>
            <a:p>
              <a:r>
                <a:rPr lang="da-DK" sz="1000" dirty="0"/>
                <a:t>210</a:t>
              </a:r>
            </a:p>
          </p:txBody>
        </p:sp>
      </p:grpSp>
      <p:cxnSp>
        <p:nvCxnSpPr>
          <p:cNvPr id="4" name="Lige pilforbindelse 3">
            <a:extLst>
              <a:ext uri="{FF2B5EF4-FFF2-40B4-BE49-F238E27FC236}">
                <a16:creationId xmlns:a16="http://schemas.microsoft.com/office/drawing/2014/main" id="{26F9C1F4-9155-CE7D-CC13-F91C911C6BBA}"/>
              </a:ext>
            </a:extLst>
          </p:cNvPr>
          <p:cNvCxnSpPr>
            <a:cxnSpLocks/>
          </p:cNvCxnSpPr>
          <p:nvPr/>
        </p:nvCxnSpPr>
        <p:spPr>
          <a:xfrm flipH="1" flipV="1">
            <a:off x="3306299" y="5584042"/>
            <a:ext cx="262986" cy="280024"/>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5" name="Lige pilforbindelse 4">
            <a:extLst>
              <a:ext uri="{FF2B5EF4-FFF2-40B4-BE49-F238E27FC236}">
                <a16:creationId xmlns:a16="http://schemas.microsoft.com/office/drawing/2014/main" id="{C892498B-A3B7-9BE9-DBA6-A1A671D64BD5}"/>
              </a:ext>
            </a:extLst>
          </p:cNvPr>
          <p:cNvCxnSpPr>
            <a:cxnSpLocks/>
          </p:cNvCxnSpPr>
          <p:nvPr/>
        </p:nvCxnSpPr>
        <p:spPr>
          <a:xfrm flipH="1">
            <a:off x="4183102" y="5650798"/>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6" name="Lige pilforbindelse 5">
            <a:extLst>
              <a:ext uri="{FF2B5EF4-FFF2-40B4-BE49-F238E27FC236}">
                <a16:creationId xmlns:a16="http://schemas.microsoft.com/office/drawing/2014/main" id="{5D37E6A4-66E7-12A2-7B6B-7A66EECFC72B}"/>
              </a:ext>
            </a:extLst>
          </p:cNvPr>
          <p:cNvCxnSpPr>
            <a:cxnSpLocks noChangeAspect="1"/>
          </p:cNvCxnSpPr>
          <p:nvPr/>
        </p:nvCxnSpPr>
        <p:spPr>
          <a:xfrm rot="10800000">
            <a:off x="3740164" y="6065641"/>
            <a:ext cx="252000" cy="212400"/>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642" name="Lige pilforbindelse 641">
            <a:extLst>
              <a:ext uri="{FF2B5EF4-FFF2-40B4-BE49-F238E27FC236}">
                <a16:creationId xmlns:a16="http://schemas.microsoft.com/office/drawing/2014/main" id="{320BDB82-AE20-9C9B-731D-17C55FEBD2D4}"/>
              </a:ext>
            </a:extLst>
          </p:cNvPr>
          <p:cNvCxnSpPr>
            <a:cxnSpLocks noChangeAspect="1"/>
          </p:cNvCxnSpPr>
          <p:nvPr/>
        </p:nvCxnSpPr>
        <p:spPr>
          <a:xfrm rot="10800000">
            <a:off x="5478456" y="6070471"/>
            <a:ext cx="252000" cy="212400"/>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643" name="Lige pilforbindelse 642">
            <a:extLst>
              <a:ext uri="{FF2B5EF4-FFF2-40B4-BE49-F238E27FC236}">
                <a16:creationId xmlns:a16="http://schemas.microsoft.com/office/drawing/2014/main" id="{EA2D6ACC-A3F4-3325-F90B-4562D161D7F3}"/>
              </a:ext>
            </a:extLst>
          </p:cNvPr>
          <p:cNvCxnSpPr>
            <a:cxnSpLocks noChangeAspect="1"/>
          </p:cNvCxnSpPr>
          <p:nvPr/>
        </p:nvCxnSpPr>
        <p:spPr>
          <a:xfrm rot="10800000">
            <a:off x="5039924" y="5650596"/>
            <a:ext cx="252000" cy="212400"/>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644" name="Lige pilforbindelse 643">
            <a:extLst>
              <a:ext uri="{FF2B5EF4-FFF2-40B4-BE49-F238E27FC236}">
                <a16:creationId xmlns:a16="http://schemas.microsoft.com/office/drawing/2014/main" id="{8A8F52F5-59E8-1C63-0284-292993A8B1F7}"/>
              </a:ext>
            </a:extLst>
          </p:cNvPr>
          <p:cNvCxnSpPr>
            <a:cxnSpLocks/>
          </p:cNvCxnSpPr>
          <p:nvPr/>
        </p:nvCxnSpPr>
        <p:spPr>
          <a:xfrm flipH="1">
            <a:off x="2469384" y="5672572"/>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22197615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642"/>
                                        </p:tgtEl>
                                        <p:attrNameLst>
                                          <p:attrName>style.visibility</p:attrName>
                                        </p:attrNameLst>
                                      </p:cBhvr>
                                      <p:to>
                                        <p:strVal val="visible"/>
                                      </p:to>
                                    </p:set>
                                    <p:animEffect transition="in" filter="dissolve">
                                      <p:cBhvr>
                                        <p:cTn id="7" dur="500"/>
                                        <p:tgtEl>
                                          <p:spTgt spid="642"/>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643"/>
                                        </p:tgtEl>
                                        <p:attrNameLst>
                                          <p:attrName>style.visibility</p:attrName>
                                        </p:attrNameLst>
                                      </p:cBhvr>
                                      <p:to>
                                        <p:strVal val="visible"/>
                                      </p:to>
                                    </p:set>
                                    <p:animEffect transition="in" filter="dissolve">
                                      <p:cBhvr>
                                        <p:cTn id="11" dur="500"/>
                                        <p:tgtEl>
                                          <p:spTgt spid="643"/>
                                        </p:tgtEl>
                                      </p:cBhvr>
                                    </p:animEffect>
                                  </p:childTnLst>
                                </p:cTn>
                              </p:par>
                            </p:childTnLst>
                          </p:cTn>
                        </p:par>
                        <p:par>
                          <p:cTn id="12" fill="hold">
                            <p:stCondLst>
                              <p:cond delay="1000"/>
                            </p:stCondLst>
                            <p:childTnLst>
                              <p:par>
                                <p:cTn id="13" presetID="9" presetClass="entr" presetSubtype="0" fill="hold" nodeType="after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dissolve">
                                      <p:cBhvr>
                                        <p:cTn id="15" dur="500"/>
                                        <p:tgtEl>
                                          <p:spTgt spid="5"/>
                                        </p:tgtEl>
                                      </p:cBhvr>
                                    </p:animEffect>
                                  </p:childTnLst>
                                </p:cTn>
                              </p:par>
                            </p:childTnLst>
                          </p:cTn>
                        </p:par>
                        <p:par>
                          <p:cTn id="16" fill="hold">
                            <p:stCondLst>
                              <p:cond delay="1500"/>
                            </p:stCondLst>
                            <p:childTnLst>
                              <p:par>
                                <p:cTn id="17" presetID="9" presetClass="entr" presetSubtype="0" fill="hold" nodeType="afterEffect">
                                  <p:stCondLst>
                                    <p:cond delay="0"/>
                                  </p:stCondLst>
                                  <p:childTnLst>
                                    <p:set>
                                      <p:cBhvr>
                                        <p:cTn id="18" dur="1" fill="hold">
                                          <p:stCondLst>
                                            <p:cond delay="0"/>
                                          </p:stCondLst>
                                        </p:cTn>
                                        <p:tgtEl>
                                          <p:spTgt spid="6"/>
                                        </p:tgtEl>
                                        <p:attrNameLst>
                                          <p:attrName>style.visibility</p:attrName>
                                        </p:attrNameLst>
                                      </p:cBhvr>
                                      <p:to>
                                        <p:strVal val="visible"/>
                                      </p:to>
                                    </p:set>
                                    <p:animEffect transition="in" filter="dissolve">
                                      <p:cBhvr>
                                        <p:cTn id="19" dur="500"/>
                                        <p:tgtEl>
                                          <p:spTgt spid="6"/>
                                        </p:tgtEl>
                                      </p:cBhvr>
                                    </p:animEffect>
                                  </p:childTnLst>
                                </p:cTn>
                              </p:par>
                            </p:childTnLst>
                          </p:cTn>
                        </p:par>
                        <p:par>
                          <p:cTn id="20" fill="hold">
                            <p:stCondLst>
                              <p:cond delay="2000"/>
                            </p:stCondLst>
                            <p:childTnLst>
                              <p:par>
                                <p:cTn id="21" presetID="9" presetClass="entr" presetSubtype="0" fill="hold" nodeType="afterEffect">
                                  <p:stCondLst>
                                    <p:cond delay="0"/>
                                  </p:stCondLst>
                                  <p:childTnLst>
                                    <p:set>
                                      <p:cBhvr>
                                        <p:cTn id="22" dur="1" fill="hold">
                                          <p:stCondLst>
                                            <p:cond delay="0"/>
                                          </p:stCondLst>
                                        </p:cTn>
                                        <p:tgtEl>
                                          <p:spTgt spid="4"/>
                                        </p:tgtEl>
                                        <p:attrNameLst>
                                          <p:attrName>style.visibility</p:attrName>
                                        </p:attrNameLst>
                                      </p:cBhvr>
                                      <p:to>
                                        <p:strVal val="visible"/>
                                      </p:to>
                                    </p:set>
                                    <p:animEffect transition="in" filter="dissolve">
                                      <p:cBhvr>
                                        <p:cTn id="23" dur="500"/>
                                        <p:tgtEl>
                                          <p:spTgt spid="4"/>
                                        </p:tgtEl>
                                      </p:cBhvr>
                                    </p:animEffect>
                                  </p:childTnLst>
                                </p:cTn>
                              </p:par>
                            </p:childTnLst>
                          </p:cTn>
                        </p:par>
                        <p:par>
                          <p:cTn id="24" fill="hold">
                            <p:stCondLst>
                              <p:cond delay="2500"/>
                            </p:stCondLst>
                            <p:childTnLst>
                              <p:par>
                                <p:cTn id="25" presetID="9" presetClass="entr" presetSubtype="0" fill="hold" nodeType="afterEffect">
                                  <p:stCondLst>
                                    <p:cond delay="0"/>
                                  </p:stCondLst>
                                  <p:childTnLst>
                                    <p:set>
                                      <p:cBhvr>
                                        <p:cTn id="26" dur="1" fill="hold">
                                          <p:stCondLst>
                                            <p:cond delay="0"/>
                                          </p:stCondLst>
                                        </p:cTn>
                                        <p:tgtEl>
                                          <p:spTgt spid="644"/>
                                        </p:tgtEl>
                                        <p:attrNameLst>
                                          <p:attrName>style.visibility</p:attrName>
                                        </p:attrNameLst>
                                      </p:cBhvr>
                                      <p:to>
                                        <p:strVal val="visible"/>
                                      </p:to>
                                    </p:set>
                                    <p:animEffect transition="in" filter="dissolve">
                                      <p:cBhvr>
                                        <p:cTn id="27" dur="500"/>
                                        <p:tgtEl>
                                          <p:spTgt spid="6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4EA4BDE-3C88-A83B-4262-6683DBA7A2D2}"/>
            </a:ext>
          </a:extLst>
        </p:cNvPr>
        <p:cNvGrpSpPr/>
        <p:nvPr/>
      </p:nvGrpSpPr>
      <p:grpSpPr>
        <a:xfrm>
          <a:off x="0" y="0"/>
          <a:ext cx="0" cy="0"/>
          <a:chOff x="0" y="0"/>
          <a:chExt cx="0" cy="0"/>
        </a:xfrm>
      </p:grpSpPr>
      <p:pic>
        <p:nvPicPr>
          <p:cNvPr id="2553" name="Picture 2" descr="Ai Genereret, Forladt, Bygning, Gammel">
            <a:extLst>
              <a:ext uri="{FF2B5EF4-FFF2-40B4-BE49-F238E27FC236}">
                <a16:creationId xmlns:a16="http://schemas.microsoft.com/office/drawing/2014/main" id="{297D88F4-739A-0566-A801-4C937F520C39}"/>
              </a:ext>
            </a:extLst>
          </p:cNvPr>
          <p:cNvPicPr>
            <a:picLocks noChangeAspect="1" noChangeArrowheads="1"/>
          </p:cNvPicPr>
          <p:nvPr/>
        </p:nvPicPr>
        <p:blipFill>
          <a:blip r:embed="rId3">
            <a:extLst>
              <a:ext uri="{BEBA8EAE-BF5A-486C-A8C5-ECC9F3942E4B}">
                <a14:imgProps xmlns:a14="http://schemas.microsoft.com/office/drawing/2010/main">
                  <a14:imgLayer r:embed="rId4">
                    <a14:imgEffect>
                      <a14:brightnessContrast bright="-40000" contrast="-40000"/>
                    </a14:imgEffect>
                  </a14:imgLayer>
                </a14:imgProps>
              </a:ext>
              <a:ext uri="{28A0092B-C50C-407E-A947-70E740481C1C}">
                <a14:useLocalDpi xmlns:a14="http://schemas.microsoft.com/office/drawing/2010/main" val="0"/>
              </a:ext>
            </a:extLst>
          </a:blip>
          <a:srcRect l="5024" r="14072" b="-1"/>
          <a:stretch/>
        </p:blipFill>
        <p:spPr bwMode="auto">
          <a:xfrm>
            <a:off x="20" y="1282"/>
            <a:ext cx="9905980" cy="6856718"/>
          </a:xfrm>
          <a:prstGeom prst="rect">
            <a:avLst/>
          </a:prstGeom>
          <a:noFill/>
          <a:extLst>
            <a:ext uri="{909E8E84-426E-40DD-AFC4-6F175D3DCCD1}">
              <a14:hiddenFill xmlns:a14="http://schemas.microsoft.com/office/drawing/2010/main">
                <a:solidFill>
                  <a:srgbClr val="FFFFFF"/>
                </a:solidFill>
              </a14:hiddenFill>
            </a:ext>
          </a:extLst>
        </p:spPr>
      </p:pic>
      <p:grpSp>
        <p:nvGrpSpPr>
          <p:cNvPr id="1641" name="Gruppe 1640">
            <a:extLst>
              <a:ext uri="{FF2B5EF4-FFF2-40B4-BE49-F238E27FC236}">
                <a16:creationId xmlns:a16="http://schemas.microsoft.com/office/drawing/2014/main" id="{B2912ACD-B0FA-0D61-DF08-805A219F315F}"/>
              </a:ext>
            </a:extLst>
          </p:cNvPr>
          <p:cNvGrpSpPr/>
          <p:nvPr/>
        </p:nvGrpSpPr>
        <p:grpSpPr>
          <a:xfrm>
            <a:off x="338113" y="1387706"/>
            <a:ext cx="5842309" cy="5233756"/>
            <a:chOff x="766885" y="981717"/>
            <a:chExt cx="5842309" cy="5233756"/>
          </a:xfrm>
        </p:grpSpPr>
        <p:grpSp>
          <p:nvGrpSpPr>
            <p:cNvPr id="1642" name="Gruppe 1641">
              <a:extLst>
                <a:ext uri="{FF2B5EF4-FFF2-40B4-BE49-F238E27FC236}">
                  <a16:creationId xmlns:a16="http://schemas.microsoft.com/office/drawing/2014/main" id="{19D84219-FAFB-1EA8-5953-D9639064FA78}"/>
                </a:ext>
              </a:extLst>
            </p:cNvPr>
            <p:cNvGrpSpPr/>
            <p:nvPr/>
          </p:nvGrpSpPr>
          <p:grpSpPr>
            <a:xfrm>
              <a:off x="778422" y="981717"/>
              <a:ext cx="5830772" cy="5233756"/>
              <a:chOff x="-136438" y="1029165"/>
              <a:chExt cx="5830772" cy="5233756"/>
            </a:xfrm>
          </p:grpSpPr>
          <p:grpSp>
            <p:nvGrpSpPr>
              <p:cNvPr id="1809" name="Gruppe 1808">
                <a:extLst>
                  <a:ext uri="{FF2B5EF4-FFF2-40B4-BE49-F238E27FC236}">
                    <a16:creationId xmlns:a16="http://schemas.microsoft.com/office/drawing/2014/main" id="{3D438D03-5494-63B5-746E-E266B121CEDB}"/>
                  </a:ext>
                </a:extLst>
              </p:cNvPr>
              <p:cNvGrpSpPr/>
              <p:nvPr/>
            </p:nvGrpSpPr>
            <p:grpSpPr>
              <a:xfrm>
                <a:off x="4253398" y="1061132"/>
                <a:ext cx="442069" cy="4756379"/>
                <a:chOff x="3817279" y="1064461"/>
                <a:chExt cx="442069" cy="4756379"/>
              </a:xfrm>
            </p:grpSpPr>
            <p:sp>
              <p:nvSpPr>
                <p:cNvPr id="2479" name="Rektangel 2478">
                  <a:extLst>
                    <a:ext uri="{FF2B5EF4-FFF2-40B4-BE49-F238E27FC236}">
                      <a16:creationId xmlns:a16="http://schemas.microsoft.com/office/drawing/2014/main" id="{597E4ED6-F681-B450-AEDE-B397D75759AB}"/>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0" name="Rektangel 2479">
                  <a:extLst>
                    <a:ext uri="{FF2B5EF4-FFF2-40B4-BE49-F238E27FC236}">
                      <a16:creationId xmlns:a16="http://schemas.microsoft.com/office/drawing/2014/main" id="{46D1DE16-3046-05C0-55CD-3D3CF5EF9797}"/>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1" name="Rektangel 2480">
                  <a:extLst>
                    <a:ext uri="{FF2B5EF4-FFF2-40B4-BE49-F238E27FC236}">
                      <a16:creationId xmlns:a16="http://schemas.microsoft.com/office/drawing/2014/main" id="{9196041C-4BC8-2CE2-69C8-BF649F524F88}"/>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2" name="Rektangel 2481">
                  <a:extLst>
                    <a:ext uri="{FF2B5EF4-FFF2-40B4-BE49-F238E27FC236}">
                      <a16:creationId xmlns:a16="http://schemas.microsoft.com/office/drawing/2014/main" id="{9C6D5D5D-21C6-641B-4CF2-5B91FE282DD9}"/>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3" name="Rektangel 2482">
                  <a:extLst>
                    <a:ext uri="{FF2B5EF4-FFF2-40B4-BE49-F238E27FC236}">
                      <a16:creationId xmlns:a16="http://schemas.microsoft.com/office/drawing/2014/main" id="{8AB098BB-CCC8-86A6-AFBE-18746AACC6D9}"/>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4" name="Rektangel 2483">
                  <a:extLst>
                    <a:ext uri="{FF2B5EF4-FFF2-40B4-BE49-F238E27FC236}">
                      <a16:creationId xmlns:a16="http://schemas.microsoft.com/office/drawing/2014/main" id="{0A09D776-45A8-7498-4D5E-6AAB62774A8D}"/>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5" name="Rektangel 2484">
                  <a:extLst>
                    <a:ext uri="{FF2B5EF4-FFF2-40B4-BE49-F238E27FC236}">
                      <a16:creationId xmlns:a16="http://schemas.microsoft.com/office/drawing/2014/main" id="{E990405C-EE19-6304-FF19-BFE4B9D6F718}"/>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6" name="Rektangel 2485">
                  <a:extLst>
                    <a:ext uri="{FF2B5EF4-FFF2-40B4-BE49-F238E27FC236}">
                      <a16:creationId xmlns:a16="http://schemas.microsoft.com/office/drawing/2014/main" id="{2B7A15E2-2BE0-9F94-7410-1CBE53F562DC}"/>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7" name="Rektangel 2486">
                  <a:extLst>
                    <a:ext uri="{FF2B5EF4-FFF2-40B4-BE49-F238E27FC236}">
                      <a16:creationId xmlns:a16="http://schemas.microsoft.com/office/drawing/2014/main" id="{CD7C7A40-B502-11B9-236A-6C7B2A81DE95}"/>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8" name="Rektangel 2487">
                  <a:extLst>
                    <a:ext uri="{FF2B5EF4-FFF2-40B4-BE49-F238E27FC236}">
                      <a16:creationId xmlns:a16="http://schemas.microsoft.com/office/drawing/2014/main" id="{304C4A8F-8C72-ACB2-7E6C-C2C2CD3C7E15}"/>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9" name="Rektangel 2488">
                  <a:extLst>
                    <a:ext uri="{FF2B5EF4-FFF2-40B4-BE49-F238E27FC236}">
                      <a16:creationId xmlns:a16="http://schemas.microsoft.com/office/drawing/2014/main" id="{052D58F5-A40D-952C-4ED1-5E1DC9B13010}"/>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810" name="Rektangel 1809">
                <a:extLst>
                  <a:ext uri="{FF2B5EF4-FFF2-40B4-BE49-F238E27FC236}">
                    <a16:creationId xmlns:a16="http://schemas.microsoft.com/office/drawing/2014/main" id="{C3C2F88A-EE56-2E73-7640-F141DD153A80}"/>
                  </a:ext>
                </a:extLst>
              </p:cNvPr>
              <p:cNvSpPr>
                <a:spLocks noChangeAspect="1"/>
              </p:cNvSpPr>
              <p:nvPr/>
            </p:nvSpPr>
            <p:spPr>
              <a:xfrm>
                <a:off x="4265457" y="581623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1811" name="Gruppe 1810">
                <a:extLst>
                  <a:ext uri="{FF2B5EF4-FFF2-40B4-BE49-F238E27FC236}">
                    <a16:creationId xmlns:a16="http://schemas.microsoft.com/office/drawing/2014/main" id="{B643FA31-8CEB-6D14-5212-F34E7CE5467C}"/>
                  </a:ext>
                </a:extLst>
              </p:cNvPr>
              <p:cNvGrpSpPr/>
              <p:nvPr/>
            </p:nvGrpSpPr>
            <p:grpSpPr>
              <a:xfrm>
                <a:off x="4196610" y="1032983"/>
                <a:ext cx="641389" cy="5216305"/>
                <a:chOff x="2892468" y="1032983"/>
                <a:chExt cx="641389" cy="5216305"/>
              </a:xfrm>
            </p:grpSpPr>
            <p:grpSp>
              <p:nvGrpSpPr>
                <p:cNvPr id="2442" name="Gruppe 2441">
                  <a:extLst>
                    <a:ext uri="{FF2B5EF4-FFF2-40B4-BE49-F238E27FC236}">
                      <a16:creationId xmlns:a16="http://schemas.microsoft.com/office/drawing/2014/main" id="{F7E54D6F-8CC2-D623-8873-FB0E73F591B1}"/>
                    </a:ext>
                  </a:extLst>
                </p:cNvPr>
                <p:cNvGrpSpPr/>
                <p:nvPr/>
              </p:nvGrpSpPr>
              <p:grpSpPr>
                <a:xfrm>
                  <a:off x="2892468" y="1032983"/>
                  <a:ext cx="641389" cy="5216305"/>
                  <a:chOff x="3475384" y="1188399"/>
                  <a:chExt cx="641389" cy="5216305"/>
                </a:xfrm>
              </p:grpSpPr>
              <p:sp>
                <p:nvSpPr>
                  <p:cNvPr id="2446" name="Tekstfelt 2445">
                    <a:extLst>
                      <a:ext uri="{FF2B5EF4-FFF2-40B4-BE49-F238E27FC236}">
                        <a16:creationId xmlns:a16="http://schemas.microsoft.com/office/drawing/2014/main" id="{7087AE37-ABAB-BB89-14BA-4B289233D13D}"/>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447" name="Tekstfelt 2446">
                    <a:extLst>
                      <a:ext uri="{FF2B5EF4-FFF2-40B4-BE49-F238E27FC236}">
                        <a16:creationId xmlns:a16="http://schemas.microsoft.com/office/drawing/2014/main" id="{F666F481-C3EF-A1EB-271A-90DE0EB95CBB}"/>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448" name="Tekstfelt 2447">
                    <a:extLst>
                      <a:ext uri="{FF2B5EF4-FFF2-40B4-BE49-F238E27FC236}">
                        <a16:creationId xmlns:a16="http://schemas.microsoft.com/office/drawing/2014/main" id="{BBEC2941-9F6C-CAE5-C28F-6C7CD8AF5C04}"/>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449" name="Tekstfelt 2448">
                    <a:extLst>
                      <a:ext uri="{FF2B5EF4-FFF2-40B4-BE49-F238E27FC236}">
                        <a16:creationId xmlns:a16="http://schemas.microsoft.com/office/drawing/2014/main" id="{B167C7CE-7B89-D5D9-2F4E-CCEBE54063E3}"/>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450" name="Tekstfelt 2449">
                    <a:extLst>
                      <a:ext uri="{FF2B5EF4-FFF2-40B4-BE49-F238E27FC236}">
                        <a16:creationId xmlns:a16="http://schemas.microsoft.com/office/drawing/2014/main" id="{1EF54FE1-0C30-A641-112D-50FE96B5A551}"/>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451" name="Tekstfelt 2450">
                    <a:extLst>
                      <a:ext uri="{FF2B5EF4-FFF2-40B4-BE49-F238E27FC236}">
                        <a16:creationId xmlns:a16="http://schemas.microsoft.com/office/drawing/2014/main" id="{F7572838-4D0E-FF08-9D54-3FB5DE7770F6}"/>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452" name="Tekstfelt 2451">
                    <a:extLst>
                      <a:ext uri="{FF2B5EF4-FFF2-40B4-BE49-F238E27FC236}">
                        <a16:creationId xmlns:a16="http://schemas.microsoft.com/office/drawing/2014/main" id="{2C105CFB-89C0-8EA9-5B32-7C999CE38EE3}"/>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453" name="Tekstfelt 2452">
                    <a:extLst>
                      <a:ext uri="{FF2B5EF4-FFF2-40B4-BE49-F238E27FC236}">
                        <a16:creationId xmlns:a16="http://schemas.microsoft.com/office/drawing/2014/main" id="{5DB24829-9365-20CF-82F5-DA9BEBB457F4}"/>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454" name="Tekstfelt 2453">
                    <a:extLst>
                      <a:ext uri="{FF2B5EF4-FFF2-40B4-BE49-F238E27FC236}">
                        <a16:creationId xmlns:a16="http://schemas.microsoft.com/office/drawing/2014/main" id="{889F2B25-6A0B-052E-5D76-776EA9C9A58F}"/>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455" name="Tekstfelt 2454">
                    <a:extLst>
                      <a:ext uri="{FF2B5EF4-FFF2-40B4-BE49-F238E27FC236}">
                        <a16:creationId xmlns:a16="http://schemas.microsoft.com/office/drawing/2014/main" id="{89C10626-2E73-C96B-6D7D-8462A5627F2F}"/>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456" name="Tekstfelt 2455">
                    <a:extLst>
                      <a:ext uri="{FF2B5EF4-FFF2-40B4-BE49-F238E27FC236}">
                        <a16:creationId xmlns:a16="http://schemas.microsoft.com/office/drawing/2014/main" id="{33CEA309-4F48-ECD4-7B31-18D79ED1E7C9}"/>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457" name="Tekstfelt 2456">
                    <a:extLst>
                      <a:ext uri="{FF2B5EF4-FFF2-40B4-BE49-F238E27FC236}">
                        <a16:creationId xmlns:a16="http://schemas.microsoft.com/office/drawing/2014/main" id="{1388B327-CFE1-0D45-0003-0497710C87E6}"/>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458" name="Tekstfelt 2457">
                    <a:extLst>
                      <a:ext uri="{FF2B5EF4-FFF2-40B4-BE49-F238E27FC236}">
                        <a16:creationId xmlns:a16="http://schemas.microsoft.com/office/drawing/2014/main" id="{36FC917A-68DA-548F-7092-698191A8F80B}"/>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459" name="Tekstfelt 2458">
                    <a:extLst>
                      <a:ext uri="{FF2B5EF4-FFF2-40B4-BE49-F238E27FC236}">
                        <a16:creationId xmlns:a16="http://schemas.microsoft.com/office/drawing/2014/main" id="{9830D283-AF9E-DF5E-162C-EE0978AC89B5}"/>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460" name="Tekstfelt 2459">
                    <a:extLst>
                      <a:ext uri="{FF2B5EF4-FFF2-40B4-BE49-F238E27FC236}">
                        <a16:creationId xmlns:a16="http://schemas.microsoft.com/office/drawing/2014/main" id="{46C868DD-0052-AE9F-2BB5-E2C0F3E9E24A}"/>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461" name="Tekstfelt 2460">
                    <a:extLst>
                      <a:ext uri="{FF2B5EF4-FFF2-40B4-BE49-F238E27FC236}">
                        <a16:creationId xmlns:a16="http://schemas.microsoft.com/office/drawing/2014/main" id="{1E974E0E-4EE2-18B9-3D2D-F8F17B4C3AB3}"/>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462" name="Tekstfelt 2461">
                    <a:extLst>
                      <a:ext uri="{FF2B5EF4-FFF2-40B4-BE49-F238E27FC236}">
                        <a16:creationId xmlns:a16="http://schemas.microsoft.com/office/drawing/2014/main" id="{AEA70645-4EAB-3071-5531-CE9DF319CC1A}"/>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463" name="Tekstfelt 2462">
                    <a:extLst>
                      <a:ext uri="{FF2B5EF4-FFF2-40B4-BE49-F238E27FC236}">
                        <a16:creationId xmlns:a16="http://schemas.microsoft.com/office/drawing/2014/main" id="{4091F5A7-23B6-5CFD-B2B0-E48703E10949}"/>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464" name="Tekstfelt 2463">
                    <a:extLst>
                      <a:ext uri="{FF2B5EF4-FFF2-40B4-BE49-F238E27FC236}">
                        <a16:creationId xmlns:a16="http://schemas.microsoft.com/office/drawing/2014/main" id="{3CEE68B5-32D4-00A5-FCB9-3E2C7972AF5E}"/>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465" name="Tekstfelt 2464">
                    <a:extLst>
                      <a:ext uri="{FF2B5EF4-FFF2-40B4-BE49-F238E27FC236}">
                        <a16:creationId xmlns:a16="http://schemas.microsoft.com/office/drawing/2014/main" id="{A63319B8-FA7A-07C4-BA89-E80E247904E2}"/>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466" name="Tekstfelt 2465">
                    <a:extLst>
                      <a:ext uri="{FF2B5EF4-FFF2-40B4-BE49-F238E27FC236}">
                        <a16:creationId xmlns:a16="http://schemas.microsoft.com/office/drawing/2014/main" id="{B4F582AA-159D-1D2F-C2BF-595DC198BC52}"/>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467" name="Tekstfelt 2466">
                    <a:extLst>
                      <a:ext uri="{FF2B5EF4-FFF2-40B4-BE49-F238E27FC236}">
                        <a16:creationId xmlns:a16="http://schemas.microsoft.com/office/drawing/2014/main" id="{4043C1D3-0363-560F-ACB1-0AAE1A3046C1}"/>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468" name="Tekstfelt 2467">
                    <a:extLst>
                      <a:ext uri="{FF2B5EF4-FFF2-40B4-BE49-F238E27FC236}">
                        <a16:creationId xmlns:a16="http://schemas.microsoft.com/office/drawing/2014/main" id="{55DDEEC0-4F57-A44B-4EDC-2674310B46E0}"/>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469" name="Tekstfelt 2468">
                    <a:extLst>
                      <a:ext uri="{FF2B5EF4-FFF2-40B4-BE49-F238E27FC236}">
                        <a16:creationId xmlns:a16="http://schemas.microsoft.com/office/drawing/2014/main" id="{35E49B24-4985-83B8-2AF6-1C6ADB5D7FE1}"/>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470" name="Tekstfelt 2469">
                    <a:extLst>
                      <a:ext uri="{FF2B5EF4-FFF2-40B4-BE49-F238E27FC236}">
                        <a16:creationId xmlns:a16="http://schemas.microsoft.com/office/drawing/2014/main" id="{7A7EF888-2D43-51A7-D30B-8A0F48DD4598}"/>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471" name="Tekstfelt 2470">
                    <a:extLst>
                      <a:ext uri="{FF2B5EF4-FFF2-40B4-BE49-F238E27FC236}">
                        <a16:creationId xmlns:a16="http://schemas.microsoft.com/office/drawing/2014/main" id="{BAB033BB-A301-BB72-7A16-08105FC73BEB}"/>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472" name="Tekstfelt 2471">
                    <a:extLst>
                      <a:ext uri="{FF2B5EF4-FFF2-40B4-BE49-F238E27FC236}">
                        <a16:creationId xmlns:a16="http://schemas.microsoft.com/office/drawing/2014/main" id="{1BC8BDEA-32C8-57CC-0E46-ED983E3E35A6}"/>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473" name="Tekstfelt 2472">
                    <a:extLst>
                      <a:ext uri="{FF2B5EF4-FFF2-40B4-BE49-F238E27FC236}">
                        <a16:creationId xmlns:a16="http://schemas.microsoft.com/office/drawing/2014/main" id="{86657B96-4F30-612C-0117-60356EA7DB61}"/>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474" name="Tekstfelt 2473">
                    <a:extLst>
                      <a:ext uri="{FF2B5EF4-FFF2-40B4-BE49-F238E27FC236}">
                        <a16:creationId xmlns:a16="http://schemas.microsoft.com/office/drawing/2014/main" id="{315D431B-4D34-479D-DECB-AC19B60EB128}"/>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475" name="Tekstfelt 2474">
                    <a:extLst>
                      <a:ext uri="{FF2B5EF4-FFF2-40B4-BE49-F238E27FC236}">
                        <a16:creationId xmlns:a16="http://schemas.microsoft.com/office/drawing/2014/main" id="{12116101-7618-49AE-5405-AA99711A532E}"/>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476" name="Tekstfelt 2475">
                    <a:extLst>
                      <a:ext uri="{FF2B5EF4-FFF2-40B4-BE49-F238E27FC236}">
                        <a16:creationId xmlns:a16="http://schemas.microsoft.com/office/drawing/2014/main" id="{2DEF8600-112F-5FAE-EE53-FD1063618BA1}"/>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477" name="Tekstfelt 2476">
                    <a:extLst>
                      <a:ext uri="{FF2B5EF4-FFF2-40B4-BE49-F238E27FC236}">
                        <a16:creationId xmlns:a16="http://schemas.microsoft.com/office/drawing/2014/main" id="{3E213512-B466-0956-A743-18C4699B163C}"/>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478" name="Tekstfelt 2477">
                    <a:extLst>
                      <a:ext uri="{FF2B5EF4-FFF2-40B4-BE49-F238E27FC236}">
                        <a16:creationId xmlns:a16="http://schemas.microsoft.com/office/drawing/2014/main" id="{B4D9F2EB-9F8E-EAD7-A311-A35BCE8BB9CF}"/>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443" name="Tekstfelt 2442">
                  <a:extLst>
                    <a:ext uri="{FF2B5EF4-FFF2-40B4-BE49-F238E27FC236}">
                      <a16:creationId xmlns:a16="http://schemas.microsoft.com/office/drawing/2014/main" id="{0CD55C20-EA0E-0413-FE2A-75FA735F5BD9}"/>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444" name="Tekstfelt 2443">
                  <a:extLst>
                    <a:ext uri="{FF2B5EF4-FFF2-40B4-BE49-F238E27FC236}">
                      <a16:creationId xmlns:a16="http://schemas.microsoft.com/office/drawing/2014/main" id="{4E03E52B-74C5-38A1-3B2B-F7FB01362F9C}"/>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445" name="Tekstfelt 2444">
                  <a:extLst>
                    <a:ext uri="{FF2B5EF4-FFF2-40B4-BE49-F238E27FC236}">
                      <a16:creationId xmlns:a16="http://schemas.microsoft.com/office/drawing/2014/main" id="{9C706A44-490C-4269-1441-90522E74B5B6}"/>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12" name="Gruppe 1811">
                <a:extLst>
                  <a:ext uri="{FF2B5EF4-FFF2-40B4-BE49-F238E27FC236}">
                    <a16:creationId xmlns:a16="http://schemas.microsoft.com/office/drawing/2014/main" id="{B74E0FFD-0729-9266-ADE7-EA7756108171}"/>
                  </a:ext>
                </a:extLst>
              </p:cNvPr>
              <p:cNvGrpSpPr/>
              <p:nvPr/>
            </p:nvGrpSpPr>
            <p:grpSpPr>
              <a:xfrm>
                <a:off x="4188892" y="1168460"/>
                <a:ext cx="374057" cy="4971316"/>
                <a:chOff x="2884750" y="1168460"/>
                <a:chExt cx="374057" cy="4971316"/>
              </a:xfrm>
            </p:grpSpPr>
            <p:grpSp>
              <p:nvGrpSpPr>
                <p:cNvPr id="2429" name="Gruppe 2428">
                  <a:extLst>
                    <a:ext uri="{FF2B5EF4-FFF2-40B4-BE49-F238E27FC236}">
                      <a16:creationId xmlns:a16="http://schemas.microsoft.com/office/drawing/2014/main" id="{BD0EF4F2-1177-B56E-CBA0-C4C1015E9BE2}"/>
                    </a:ext>
                  </a:extLst>
                </p:cNvPr>
                <p:cNvGrpSpPr/>
                <p:nvPr/>
              </p:nvGrpSpPr>
              <p:grpSpPr>
                <a:xfrm>
                  <a:off x="2884750" y="1168460"/>
                  <a:ext cx="358241" cy="4542339"/>
                  <a:chOff x="3468415" y="1754237"/>
                  <a:chExt cx="358241" cy="4542339"/>
                </a:xfrm>
              </p:grpSpPr>
              <p:sp>
                <p:nvSpPr>
                  <p:cNvPr id="2431" name="Tekstfelt 2430">
                    <a:extLst>
                      <a:ext uri="{FF2B5EF4-FFF2-40B4-BE49-F238E27FC236}">
                        <a16:creationId xmlns:a16="http://schemas.microsoft.com/office/drawing/2014/main" id="{F16D7126-C0B7-E6DA-1471-45A4CB4551E4}"/>
                      </a:ext>
                    </a:extLst>
                  </p:cNvPr>
                  <p:cNvSpPr txBox="1"/>
                  <p:nvPr/>
                </p:nvSpPr>
                <p:spPr>
                  <a:xfrm>
                    <a:off x="3477366" y="60811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217</a:t>
                    </a:r>
                  </a:p>
                </p:txBody>
              </p:sp>
              <p:sp>
                <p:nvSpPr>
                  <p:cNvPr id="2432" name="Tekstfelt 2431">
                    <a:extLst>
                      <a:ext uri="{FF2B5EF4-FFF2-40B4-BE49-F238E27FC236}">
                        <a16:creationId xmlns:a16="http://schemas.microsoft.com/office/drawing/2014/main" id="{641E34B9-8CF2-AE9A-8A12-4AF017460D18}"/>
                      </a:ext>
                    </a:extLst>
                  </p:cNvPr>
                  <p:cNvSpPr txBox="1"/>
                  <p:nvPr/>
                </p:nvSpPr>
                <p:spPr>
                  <a:xfrm>
                    <a:off x="3470660" y="218566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226</a:t>
                    </a:r>
                  </a:p>
                </p:txBody>
              </p:sp>
              <p:sp>
                <p:nvSpPr>
                  <p:cNvPr id="2433" name="Tekstfelt 2432">
                    <a:extLst>
                      <a:ext uri="{FF2B5EF4-FFF2-40B4-BE49-F238E27FC236}">
                        <a16:creationId xmlns:a16="http://schemas.microsoft.com/office/drawing/2014/main" id="{BE52B1B6-F9CD-94D2-A4A4-DECC8B742A5E}"/>
                      </a:ext>
                    </a:extLst>
                  </p:cNvPr>
                  <p:cNvSpPr txBox="1"/>
                  <p:nvPr/>
                </p:nvSpPr>
                <p:spPr>
                  <a:xfrm>
                    <a:off x="3470659" y="26193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225</a:t>
                    </a:r>
                  </a:p>
                </p:txBody>
              </p:sp>
              <p:sp>
                <p:nvSpPr>
                  <p:cNvPr id="2434" name="Tekstfelt 2433">
                    <a:extLst>
                      <a:ext uri="{FF2B5EF4-FFF2-40B4-BE49-F238E27FC236}">
                        <a16:creationId xmlns:a16="http://schemas.microsoft.com/office/drawing/2014/main" id="{7D1A5650-8A9E-A37C-9F57-69FFC5FDD9FA}"/>
                      </a:ext>
                    </a:extLst>
                  </p:cNvPr>
                  <p:cNvSpPr txBox="1"/>
                  <p:nvPr/>
                </p:nvSpPr>
                <p:spPr>
                  <a:xfrm>
                    <a:off x="3468415" y="305412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224</a:t>
                    </a:r>
                  </a:p>
                </p:txBody>
              </p:sp>
              <p:sp>
                <p:nvSpPr>
                  <p:cNvPr id="2435" name="Tekstfelt 2434">
                    <a:extLst>
                      <a:ext uri="{FF2B5EF4-FFF2-40B4-BE49-F238E27FC236}">
                        <a16:creationId xmlns:a16="http://schemas.microsoft.com/office/drawing/2014/main" id="{A42EC9A0-1957-B6A9-62A0-EB54A999CDBF}"/>
                      </a:ext>
                    </a:extLst>
                  </p:cNvPr>
                  <p:cNvSpPr txBox="1"/>
                  <p:nvPr/>
                </p:nvSpPr>
                <p:spPr>
                  <a:xfrm>
                    <a:off x="3469533" y="348555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223</a:t>
                    </a:r>
                  </a:p>
                </p:txBody>
              </p:sp>
              <p:sp>
                <p:nvSpPr>
                  <p:cNvPr id="2436" name="Tekstfelt 2435">
                    <a:extLst>
                      <a:ext uri="{FF2B5EF4-FFF2-40B4-BE49-F238E27FC236}">
                        <a16:creationId xmlns:a16="http://schemas.microsoft.com/office/drawing/2014/main" id="{3D1771AD-8B67-8E2F-A219-FA61ADF80FA5}"/>
                      </a:ext>
                    </a:extLst>
                  </p:cNvPr>
                  <p:cNvSpPr txBox="1"/>
                  <p:nvPr/>
                </p:nvSpPr>
                <p:spPr>
                  <a:xfrm>
                    <a:off x="3470652" y="391699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222</a:t>
                    </a:r>
                  </a:p>
                </p:txBody>
              </p:sp>
              <p:sp>
                <p:nvSpPr>
                  <p:cNvPr id="2437" name="Tekstfelt 2436">
                    <a:extLst>
                      <a:ext uri="{FF2B5EF4-FFF2-40B4-BE49-F238E27FC236}">
                        <a16:creationId xmlns:a16="http://schemas.microsoft.com/office/drawing/2014/main" id="{1DB0D197-8FF5-EB6C-7B76-992609BDDABB}"/>
                      </a:ext>
                    </a:extLst>
                  </p:cNvPr>
                  <p:cNvSpPr txBox="1"/>
                  <p:nvPr/>
                </p:nvSpPr>
                <p:spPr>
                  <a:xfrm>
                    <a:off x="3471769" y="434842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221</a:t>
                    </a:r>
                  </a:p>
                </p:txBody>
              </p:sp>
              <p:sp>
                <p:nvSpPr>
                  <p:cNvPr id="2438" name="Tekstfelt 2437">
                    <a:extLst>
                      <a:ext uri="{FF2B5EF4-FFF2-40B4-BE49-F238E27FC236}">
                        <a16:creationId xmlns:a16="http://schemas.microsoft.com/office/drawing/2014/main" id="{B02305C9-A506-A74A-72C6-2C187D520B76}"/>
                      </a:ext>
                    </a:extLst>
                  </p:cNvPr>
                  <p:cNvSpPr txBox="1"/>
                  <p:nvPr/>
                </p:nvSpPr>
                <p:spPr>
                  <a:xfrm>
                    <a:off x="3472887" y="477984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220</a:t>
                    </a:r>
                  </a:p>
                </p:txBody>
              </p:sp>
              <p:sp>
                <p:nvSpPr>
                  <p:cNvPr id="2439" name="Tekstfelt 2438">
                    <a:extLst>
                      <a:ext uri="{FF2B5EF4-FFF2-40B4-BE49-F238E27FC236}">
                        <a16:creationId xmlns:a16="http://schemas.microsoft.com/office/drawing/2014/main" id="{18AB1D78-4A44-BD9D-2063-DBC60E52CDA9}"/>
                      </a:ext>
                    </a:extLst>
                  </p:cNvPr>
                  <p:cNvSpPr txBox="1"/>
                  <p:nvPr/>
                </p:nvSpPr>
                <p:spPr>
                  <a:xfrm>
                    <a:off x="3477366" y="521127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219</a:t>
                    </a:r>
                  </a:p>
                </p:txBody>
              </p:sp>
              <p:sp>
                <p:nvSpPr>
                  <p:cNvPr id="2440" name="Tekstfelt 2439">
                    <a:extLst>
                      <a:ext uri="{FF2B5EF4-FFF2-40B4-BE49-F238E27FC236}">
                        <a16:creationId xmlns:a16="http://schemas.microsoft.com/office/drawing/2014/main" id="{DC6D98E8-1BA1-9610-D741-3E077AF5A02E}"/>
                      </a:ext>
                    </a:extLst>
                  </p:cNvPr>
                  <p:cNvSpPr txBox="1"/>
                  <p:nvPr/>
                </p:nvSpPr>
                <p:spPr>
                  <a:xfrm>
                    <a:off x="3478484" y="5646066"/>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218</a:t>
                    </a:r>
                  </a:p>
                </p:txBody>
              </p:sp>
              <p:sp>
                <p:nvSpPr>
                  <p:cNvPr id="2441" name="Tekstfelt 2440">
                    <a:extLst>
                      <a:ext uri="{FF2B5EF4-FFF2-40B4-BE49-F238E27FC236}">
                        <a16:creationId xmlns:a16="http://schemas.microsoft.com/office/drawing/2014/main" id="{43D911DE-5FC3-1602-1290-EAF7CEE90C23}"/>
                      </a:ext>
                    </a:extLst>
                  </p:cNvPr>
                  <p:cNvSpPr txBox="1"/>
                  <p:nvPr/>
                </p:nvSpPr>
                <p:spPr>
                  <a:xfrm>
                    <a:off x="3469542" y="17542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227</a:t>
                    </a:r>
                  </a:p>
                </p:txBody>
              </p:sp>
            </p:grpSp>
            <p:sp>
              <p:nvSpPr>
                <p:cNvPr id="2430" name="Tekstfelt 2429">
                  <a:extLst>
                    <a:ext uri="{FF2B5EF4-FFF2-40B4-BE49-F238E27FC236}">
                      <a16:creationId xmlns:a16="http://schemas.microsoft.com/office/drawing/2014/main" id="{FDFC0542-7099-E631-539F-A6D0C611D216}"/>
                    </a:ext>
                  </a:extLst>
                </p:cNvPr>
                <p:cNvSpPr txBox="1"/>
                <p:nvPr/>
              </p:nvSpPr>
              <p:spPr>
                <a:xfrm>
                  <a:off x="2910635" y="59243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216</a:t>
                  </a:r>
                </a:p>
              </p:txBody>
            </p:sp>
          </p:grpSp>
          <p:grpSp>
            <p:nvGrpSpPr>
              <p:cNvPr id="1813" name="Gruppe 1812">
                <a:extLst>
                  <a:ext uri="{FF2B5EF4-FFF2-40B4-BE49-F238E27FC236}">
                    <a16:creationId xmlns:a16="http://schemas.microsoft.com/office/drawing/2014/main" id="{9E75BA45-C260-42A9-2461-9D81962B0F02}"/>
                  </a:ext>
                </a:extLst>
              </p:cNvPr>
              <p:cNvGrpSpPr/>
              <p:nvPr/>
            </p:nvGrpSpPr>
            <p:grpSpPr>
              <a:xfrm>
                <a:off x="5119196" y="1063299"/>
                <a:ext cx="444157" cy="5190614"/>
                <a:chOff x="5753799" y="1204530"/>
                <a:chExt cx="444157" cy="5190614"/>
              </a:xfrm>
            </p:grpSpPr>
            <p:grpSp>
              <p:nvGrpSpPr>
                <p:cNvPr id="2416" name="Gruppe 2415">
                  <a:extLst>
                    <a:ext uri="{FF2B5EF4-FFF2-40B4-BE49-F238E27FC236}">
                      <a16:creationId xmlns:a16="http://schemas.microsoft.com/office/drawing/2014/main" id="{1CE5A206-5782-D65E-8049-8C3F124A312E}"/>
                    </a:ext>
                  </a:extLst>
                </p:cNvPr>
                <p:cNvGrpSpPr/>
                <p:nvPr/>
              </p:nvGrpSpPr>
              <p:grpSpPr>
                <a:xfrm>
                  <a:off x="5753799" y="1204530"/>
                  <a:ext cx="442069" cy="4756379"/>
                  <a:chOff x="3817279" y="1064461"/>
                  <a:chExt cx="442069" cy="4756379"/>
                </a:xfrm>
              </p:grpSpPr>
              <p:sp>
                <p:nvSpPr>
                  <p:cNvPr id="2418" name="Rektangel 2417">
                    <a:extLst>
                      <a:ext uri="{FF2B5EF4-FFF2-40B4-BE49-F238E27FC236}">
                        <a16:creationId xmlns:a16="http://schemas.microsoft.com/office/drawing/2014/main" id="{1CE9899A-CF4E-9DE3-894B-FE850E402199}"/>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9" name="Rektangel 2418">
                    <a:extLst>
                      <a:ext uri="{FF2B5EF4-FFF2-40B4-BE49-F238E27FC236}">
                        <a16:creationId xmlns:a16="http://schemas.microsoft.com/office/drawing/2014/main" id="{FFDF132C-C639-7CE1-ADF3-7AC0CCC63205}"/>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0" name="Rektangel 2419">
                    <a:extLst>
                      <a:ext uri="{FF2B5EF4-FFF2-40B4-BE49-F238E27FC236}">
                        <a16:creationId xmlns:a16="http://schemas.microsoft.com/office/drawing/2014/main" id="{6C11E718-B3B9-EE29-D158-FE538FFCB3B0}"/>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1" name="Rektangel 2420">
                    <a:extLst>
                      <a:ext uri="{FF2B5EF4-FFF2-40B4-BE49-F238E27FC236}">
                        <a16:creationId xmlns:a16="http://schemas.microsoft.com/office/drawing/2014/main" id="{EF1AE9A8-8B39-13C3-9B0D-D0700313E41C}"/>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2" name="Rektangel 2421">
                    <a:extLst>
                      <a:ext uri="{FF2B5EF4-FFF2-40B4-BE49-F238E27FC236}">
                        <a16:creationId xmlns:a16="http://schemas.microsoft.com/office/drawing/2014/main" id="{9174CA0C-A353-8635-F0A9-3BB5C993E44D}"/>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3" name="Rektangel 2422">
                    <a:extLst>
                      <a:ext uri="{FF2B5EF4-FFF2-40B4-BE49-F238E27FC236}">
                        <a16:creationId xmlns:a16="http://schemas.microsoft.com/office/drawing/2014/main" id="{60B2B4CA-82AC-8C00-0937-2A641D7AD571}"/>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4" name="Rektangel 2423">
                    <a:extLst>
                      <a:ext uri="{FF2B5EF4-FFF2-40B4-BE49-F238E27FC236}">
                        <a16:creationId xmlns:a16="http://schemas.microsoft.com/office/drawing/2014/main" id="{0DE8D0C8-132C-87AB-093F-AB6C6BF9CF7E}"/>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5" name="Rektangel 2424">
                    <a:extLst>
                      <a:ext uri="{FF2B5EF4-FFF2-40B4-BE49-F238E27FC236}">
                        <a16:creationId xmlns:a16="http://schemas.microsoft.com/office/drawing/2014/main" id="{AA691B19-8744-01F7-DFD8-E270F16B4346}"/>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6" name="Rektangel 2425">
                    <a:extLst>
                      <a:ext uri="{FF2B5EF4-FFF2-40B4-BE49-F238E27FC236}">
                        <a16:creationId xmlns:a16="http://schemas.microsoft.com/office/drawing/2014/main" id="{1EDAC705-1026-87DA-3459-8272A4EB9736}"/>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7" name="Rektangel 2426">
                    <a:extLst>
                      <a:ext uri="{FF2B5EF4-FFF2-40B4-BE49-F238E27FC236}">
                        <a16:creationId xmlns:a16="http://schemas.microsoft.com/office/drawing/2014/main" id="{6EAFEBAE-8850-B6E1-2971-84BCE18605EA}"/>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8" name="Rektangel 2427">
                    <a:extLst>
                      <a:ext uri="{FF2B5EF4-FFF2-40B4-BE49-F238E27FC236}">
                        <a16:creationId xmlns:a16="http://schemas.microsoft.com/office/drawing/2014/main" id="{B198B768-2B5F-1D3F-A659-F4CAF315F901}"/>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17" name="Rektangel 2416">
                  <a:extLst>
                    <a:ext uri="{FF2B5EF4-FFF2-40B4-BE49-F238E27FC236}">
                      <a16:creationId xmlns:a16="http://schemas.microsoft.com/office/drawing/2014/main" id="{6138D3C1-E64C-2B5E-BF1E-C9BA00DAFA3A}"/>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4" name="Gruppe 1813">
                <a:extLst>
                  <a:ext uri="{FF2B5EF4-FFF2-40B4-BE49-F238E27FC236}">
                    <a16:creationId xmlns:a16="http://schemas.microsoft.com/office/drawing/2014/main" id="{706D05D6-B30A-221C-500D-4C2121855995}"/>
                  </a:ext>
                </a:extLst>
              </p:cNvPr>
              <p:cNvGrpSpPr/>
              <p:nvPr/>
            </p:nvGrpSpPr>
            <p:grpSpPr>
              <a:xfrm>
                <a:off x="4687520" y="1061335"/>
                <a:ext cx="444157" cy="5190614"/>
                <a:chOff x="5753799" y="1204530"/>
                <a:chExt cx="444157" cy="5190614"/>
              </a:xfrm>
            </p:grpSpPr>
            <p:grpSp>
              <p:nvGrpSpPr>
                <p:cNvPr id="2403" name="Gruppe 2402">
                  <a:extLst>
                    <a:ext uri="{FF2B5EF4-FFF2-40B4-BE49-F238E27FC236}">
                      <a16:creationId xmlns:a16="http://schemas.microsoft.com/office/drawing/2014/main" id="{0EFAF4C3-59B0-CCD8-52E0-E29E8DEB169B}"/>
                    </a:ext>
                  </a:extLst>
                </p:cNvPr>
                <p:cNvGrpSpPr/>
                <p:nvPr/>
              </p:nvGrpSpPr>
              <p:grpSpPr>
                <a:xfrm>
                  <a:off x="5753799" y="1204530"/>
                  <a:ext cx="442069" cy="4756379"/>
                  <a:chOff x="3817279" y="1064461"/>
                  <a:chExt cx="442069" cy="4756379"/>
                </a:xfrm>
              </p:grpSpPr>
              <p:sp>
                <p:nvSpPr>
                  <p:cNvPr id="2405" name="Rektangel 2404">
                    <a:extLst>
                      <a:ext uri="{FF2B5EF4-FFF2-40B4-BE49-F238E27FC236}">
                        <a16:creationId xmlns:a16="http://schemas.microsoft.com/office/drawing/2014/main" id="{DE9AAAAF-E03A-9B69-A702-3DD7879CC49E}"/>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6" name="Rektangel 2405">
                    <a:extLst>
                      <a:ext uri="{FF2B5EF4-FFF2-40B4-BE49-F238E27FC236}">
                        <a16:creationId xmlns:a16="http://schemas.microsoft.com/office/drawing/2014/main" id="{8C78B87F-6949-1593-B5D3-FBB777028CF0}"/>
                      </a:ext>
                    </a:extLst>
                  </p:cNvPr>
                  <p:cNvSpPr>
                    <a:spLocks noChangeAspect="1"/>
                  </p:cNvSpPr>
                  <p:nvPr/>
                </p:nvSpPr>
                <p:spPr>
                  <a:xfrm>
                    <a:off x="3819523" y="1064461"/>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7" name="Rektangel 2406">
                    <a:extLst>
                      <a:ext uri="{FF2B5EF4-FFF2-40B4-BE49-F238E27FC236}">
                        <a16:creationId xmlns:a16="http://schemas.microsoft.com/office/drawing/2014/main" id="{25C40AB3-2E59-6C7C-BAB6-558820AABFE2}"/>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8" name="Rektangel 2407">
                    <a:extLst>
                      <a:ext uri="{FF2B5EF4-FFF2-40B4-BE49-F238E27FC236}">
                        <a16:creationId xmlns:a16="http://schemas.microsoft.com/office/drawing/2014/main" id="{BBC4F9CF-A549-4948-B33A-358144DEBBCA}"/>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9" name="Rektangel 2408">
                    <a:extLst>
                      <a:ext uri="{FF2B5EF4-FFF2-40B4-BE49-F238E27FC236}">
                        <a16:creationId xmlns:a16="http://schemas.microsoft.com/office/drawing/2014/main" id="{E839A90E-1A48-D3B9-4C9F-4447D533B013}"/>
                      </a:ext>
                    </a:extLst>
                  </p:cNvPr>
                  <p:cNvSpPr>
                    <a:spLocks noChangeAspect="1"/>
                  </p:cNvSpPr>
                  <p:nvPr/>
                </p:nvSpPr>
                <p:spPr>
                  <a:xfrm>
                    <a:off x="3817279" y="2796903"/>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0" name="Rektangel 2409">
                    <a:extLst>
                      <a:ext uri="{FF2B5EF4-FFF2-40B4-BE49-F238E27FC236}">
                        <a16:creationId xmlns:a16="http://schemas.microsoft.com/office/drawing/2014/main" id="{B2813009-5663-F93F-AC27-8F2A9753982A}"/>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1" name="Rektangel 2410">
                    <a:extLst>
                      <a:ext uri="{FF2B5EF4-FFF2-40B4-BE49-F238E27FC236}">
                        <a16:creationId xmlns:a16="http://schemas.microsoft.com/office/drawing/2014/main" id="{39B5822C-F8DD-76BF-1764-A06CDE2A847F}"/>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2" name="Rektangel 2411">
                    <a:extLst>
                      <a:ext uri="{FF2B5EF4-FFF2-40B4-BE49-F238E27FC236}">
                        <a16:creationId xmlns:a16="http://schemas.microsoft.com/office/drawing/2014/main" id="{D35BB51B-2984-0539-B42C-02BACC9F3B60}"/>
                      </a:ext>
                    </a:extLst>
                  </p:cNvPr>
                  <p:cNvSpPr>
                    <a:spLocks noChangeAspect="1"/>
                  </p:cNvSpPr>
                  <p:nvPr/>
                </p:nvSpPr>
                <p:spPr>
                  <a:xfrm>
                    <a:off x="3820633" y="409119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3" name="Rektangel 2412">
                    <a:extLst>
                      <a:ext uri="{FF2B5EF4-FFF2-40B4-BE49-F238E27FC236}">
                        <a16:creationId xmlns:a16="http://schemas.microsoft.com/office/drawing/2014/main" id="{1A1F1BC7-5865-68F3-7D37-FED61A4E75A5}"/>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4" name="Rektangel 2413">
                    <a:extLst>
                      <a:ext uri="{FF2B5EF4-FFF2-40B4-BE49-F238E27FC236}">
                        <a16:creationId xmlns:a16="http://schemas.microsoft.com/office/drawing/2014/main" id="{F941D496-360D-9BA7-9059-6006C47C5780}"/>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5" name="Rektangel 2414">
                    <a:extLst>
                      <a:ext uri="{FF2B5EF4-FFF2-40B4-BE49-F238E27FC236}">
                        <a16:creationId xmlns:a16="http://schemas.microsoft.com/office/drawing/2014/main" id="{784D00B1-54C7-E172-6EFD-E1A40E8F9624}"/>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04" name="Rektangel 2403">
                  <a:extLst>
                    <a:ext uri="{FF2B5EF4-FFF2-40B4-BE49-F238E27FC236}">
                      <a16:creationId xmlns:a16="http://schemas.microsoft.com/office/drawing/2014/main" id="{27D6DC68-4DA0-823F-3692-8A5A1BFE263A}"/>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5" name="Gruppe 1814">
                <a:extLst>
                  <a:ext uri="{FF2B5EF4-FFF2-40B4-BE49-F238E27FC236}">
                    <a16:creationId xmlns:a16="http://schemas.microsoft.com/office/drawing/2014/main" id="{637F0D96-0FE1-C3BA-B08B-82CACD0B6226}"/>
                  </a:ext>
                </a:extLst>
              </p:cNvPr>
              <p:cNvGrpSpPr/>
              <p:nvPr/>
            </p:nvGrpSpPr>
            <p:grpSpPr>
              <a:xfrm>
                <a:off x="3819968" y="1058901"/>
                <a:ext cx="444157" cy="5190614"/>
                <a:chOff x="5753799" y="1204530"/>
                <a:chExt cx="444157" cy="5190614"/>
              </a:xfrm>
            </p:grpSpPr>
            <p:grpSp>
              <p:nvGrpSpPr>
                <p:cNvPr id="2390" name="Gruppe 2389">
                  <a:extLst>
                    <a:ext uri="{FF2B5EF4-FFF2-40B4-BE49-F238E27FC236}">
                      <a16:creationId xmlns:a16="http://schemas.microsoft.com/office/drawing/2014/main" id="{EB54E843-885B-A5A3-A5AB-CC76BE74085D}"/>
                    </a:ext>
                  </a:extLst>
                </p:cNvPr>
                <p:cNvGrpSpPr/>
                <p:nvPr/>
              </p:nvGrpSpPr>
              <p:grpSpPr>
                <a:xfrm>
                  <a:off x="5753799" y="1204530"/>
                  <a:ext cx="442069" cy="4756379"/>
                  <a:chOff x="3817279" y="1064461"/>
                  <a:chExt cx="442069" cy="4756379"/>
                </a:xfrm>
              </p:grpSpPr>
              <p:sp>
                <p:nvSpPr>
                  <p:cNvPr id="2392" name="Rektangel 2391">
                    <a:extLst>
                      <a:ext uri="{FF2B5EF4-FFF2-40B4-BE49-F238E27FC236}">
                        <a16:creationId xmlns:a16="http://schemas.microsoft.com/office/drawing/2014/main" id="{A81D3370-4D7E-6DF1-DA1F-DB3F8CC55B50}"/>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3" name="Rektangel 2392">
                    <a:extLst>
                      <a:ext uri="{FF2B5EF4-FFF2-40B4-BE49-F238E27FC236}">
                        <a16:creationId xmlns:a16="http://schemas.microsoft.com/office/drawing/2014/main" id="{F742D7EC-299D-3D15-E9FD-471D884E4D7A}"/>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4" name="Rektangel 2393">
                    <a:extLst>
                      <a:ext uri="{FF2B5EF4-FFF2-40B4-BE49-F238E27FC236}">
                        <a16:creationId xmlns:a16="http://schemas.microsoft.com/office/drawing/2014/main" id="{FE7D96CF-D0EB-8F3E-0BA5-F15FBEE912F4}"/>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5" name="Rektangel 2394">
                    <a:extLst>
                      <a:ext uri="{FF2B5EF4-FFF2-40B4-BE49-F238E27FC236}">
                        <a16:creationId xmlns:a16="http://schemas.microsoft.com/office/drawing/2014/main" id="{79BE99C7-480E-5360-8DB1-0AB31B0CF132}"/>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6" name="Rektangel 2395">
                    <a:extLst>
                      <a:ext uri="{FF2B5EF4-FFF2-40B4-BE49-F238E27FC236}">
                        <a16:creationId xmlns:a16="http://schemas.microsoft.com/office/drawing/2014/main" id="{4C29109F-4D15-42BF-6CD7-7D0AF1DA09F1}"/>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7" name="Rektangel 2396">
                    <a:extLst>
                      <a:ext uri="{FF2B5EF4-FFF2-40B4-BE49-F238E27FC236}">
                        <a16:creationId xmlns:a16="http://schemas.microsoft.com/office/drawing/2014/main" id="{D9A879B3-DD1A-13B5-67C1-9E8A83D74594}"/>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8" name="Rektangel 2397">
                    <a:extLst>
                      <a:ext uri="{FF2B5EF4-FFF2-40B4-BE49-F238E27FC236}">
                        <a16:creationId xmlns:a16="http://schemas.microsoft.com/office/drawing/2014/main" id="{BAFE58C2-F813-C459-A8BF-A1CBF668D115}"/>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9" name="Rektangel 2398">
                    <a:extLst>
                      <a:ext uri="{FF2B5EF4-FFF2-40B4-BE49-F238E27FC236}">
                        <a16:creationId xmlns:a16="http://schemas.microsoft.com/office/drawing/2014/main" id="{D7A6388F-C78A-A1C3-9849-5A438C2D35E0}"/>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0" name="Rektangel 2399">
                    <a:extLst>
                      <a:ext uri="{FF2B5EF4-FFF2-40B4-BE49-F238E27FC236}">
                        <a16:creationId xmlns:a16="http://schemas.microsoft.com/office/drawing/2014/main" id="{28E86D9D-B3EF-A577-4973-496D6C43A7F3}"/>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1" name="Rektangel 2400">
                    <a:extLst>
                      <a:ext uri="{FF2B5EF4-FFF2-40B4-BE49-F238E27FC236}">
                        <a16:creationId xmlns:a16="http://schemas.microsoft.com/office/drawing/2014/main" id="{0FFEAAC7-EDBF-89AA-E1B2-BD7429E52916}"/>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2" name="Rektangel 2401">
                    <a:extLst>
                      <a:ext uri="{FF2B5EF4-FFF2-40B4-BE49-F238E27FC236}">
                        <a16:creationId xmlns:a16="http://schemas.microsoft.com/office/drawing/2014/main" id="{4B88A3B9-795D-188E-89A1-1973AE248DE9}"/>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91" name="Rektangel 2390">
                  <a:extLst>
                    <a:ext uri="{FF2B5EF4-FFF2-40B4-BE49-F238E27FC236}">
                      <a16:creationId xmlns:a16="http://schemas.microsoft.com/office/drawing/2014/main" id="{A868A2BC-39E5-3B91-8E76-3BE3A759D6E4}"/>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6" name="Gruppe 1815">
                <a:extLst>
                  <a:ext uri="{FF2B5EF4-FFF2-40B4-BE49-F238E27FC236}">
                    <a16:creationId xmlns:a16="http://schemas.microsoft.com/office/drawing/2014/main" id="{00860FEE-3764-0277-250E-7C3CD146A2CC}"/>
                  </a:ext>
                </a:extLst>
              </p:cNvPr>
              <p:cNvGrpSpPr/>
              <p:nvPr/>
            </p:nvGrpSpPr>
            <p:grpSpPr>
              <a:xfrm>
                <a:off x="3386295" y="1062122"/>
                <a:ext cx="444157" cy="5190614"/>
                <a:chOff x="5753799" y="1204530"/>
                <a:chExt cx="444157" cy="5190614"/>
              </a:xfrm>
            </p:grpSpPr>
            <p:grpSp>
              <p:nvGrpSpPr>
                <p:cNvPr id="2377" name="Gruppe 2376">
                  <a:extLst>
                    <a:ext uri="{FF2B5EF4-FFF2-40B4-BE49-F238E27FC236}">
                      <a16:creationId xmlns:a16="http://schemas.microsoft.com/office/drawing/2014/main" id="{E86D1345-B7F7-BDB8-11C0-281006DD2435}"/>
                    </a:ext>
                  </a:extLst>
                </p:cNvPr>
                <p:cNvGrpSpPr/>
                <p:nvPr/>
              </p:nvGrpSpPr>
              <p:grpSpPr>
                <a:xfrm>
                  <a:off x="5753799" y="1204530"/>
                  <a:ext cx="442069" cy="4756379"/>
                  <a:chOff x="3817279" y="1064461"/>
                  <a:chExt cx="442069" cy="4756379"/>
                </a:xfrm>
              </p:grpSpPr>
              <p:sp>
                <p:nvSpPr>
                  <p:cNvPr id="2379" name="Rektangel 2378">
                    <a:extLst>
                      <a:ext uri="{FF2B5EF4-FFF2-40B4-BE49-F238E27FC236}">
                        <a16:creationId xmlns:a16="http://schemas.microsoft.com/office/drawing/2014/main" id="{59E8B3E4-724B-5260-79BD-03999B3BA3A4}"/>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0" name="Rektangel 2379">
                    <a:extLst>
                      <a:ext uri="{FF2B5EF4-FFF2-40B4-BE49-F238E27FC236}">
                        <a16:creationId xmlns:a16="http://schemas.microsoft.com/office/drawing/2014/main" id="{9C8B0A48-87D4-71BD-F4C7-D7D109FC5C16}"/>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1" name="Rektangel 2380">
                    <a:extLst>
                      <a:ext uri="{FF2B5EF4-FFF2-40B4-BE49-F238E27FC236}">
                        <a16:creationId xmlns:a16="http://schemas.microsoft.com/office/drawing/2014/main" id="{0806B4EA-FFC4-81FF-064B-486F297E497D}"/>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2" name="Rektangel 2381">
                    <a:extLst>
                      <a:ext uri="{FF2B5EF4-FFF2-40B4-BE49-F238E27FC236}">
                        <a16:creationId xmlns:a16="http://schemas.microsoft.com/office/drawing/2014/main" id="{A6AD31B3-6BF0-5406-FFA2-5224F9B6A7DE}"/>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3" name="Rektangel 2382">
                    <a:extLst>
                      <a:ext uri="{FF2B5EF4-FFF2-40B4-BE49-F238E27FC236}">
                        <a16:creationId xmlns:a16="http://schemas.microsoft.com/office/drawing/2014/main" id="{24925CF2-ADF5-A979-0DD6-0D79CA402B6B}"/>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4" name="Rektangel 2383">
                    <a:extLst>
                      <a:ext uri="{FF2B5EF4-FFF2-40B4-BE49-F238E27FC236}">
                        <a16:creationId xmlns:a16="http://schemas.microsoft.com/office/drawing/2014/main" id="{C16C2B40-1269-3545-2A25-AA0C93553491}"/>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5" name="Rektangel 2384">
                    <a:extLst>
                      <a:ext uri="{FF2B5EF4-FFF2-40B4-BE49-F238E27FC236}">
                        <a16:creationId xmlns:a16="http://schemas.microsoft.com/office/drawing/2014/main" id="{3C793E98-DC0D-FFED-9C9D-35C4288CE8CB}"/>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6" name="Rektangel 2385">
                    <a:extLst>
                      <a:ext uri="{FF2B5EF4-FFF2-40B4-BE49-F238E27FC236}">
                        <a16:creationId xmlns:a16="http://schemas.microsoft.com/office/drawing/2014/main" id="{C7AA65B9-C3E5-CFCA-0689-A95E37AC627E}"/>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7" name="Rektangel 2386">
                    <a:extLst>
                      <a:ext uri="{FF2B5EF4-FFF2-40B4-BE49-F238E27FC236}">
                        <a16:creationId xmlns:a16="http://schemas.microsoft.com/office/drawing/2014/main" id="{F285C985-BD02-BB40-AFD3-F2236E4E742F}"/>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8" name="Rektangel 2387">
                    <a:extLst>
                      <a:ext uri="{FF2B5EF4-FFF2-40B4-BE49-F238E27FC236}">
                        <a16:creationId xmlns:a16="http://schemas.microsoft.com/office/drawing/2014/main" id="{242541E6-3E2D-2164-5165-FE07364E61A1}"/>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9" name="Rektangel 2388">
                    <a:extLst>
                      <a:ext uri="{FF2B5EF4-FFF2-40B4-BE49-F238E27FC236}">
                        <a16:creationId xmlns:a16="http://schemas.microsoft.com/office/drawing/2014/main" id="{8F918A54-7CAB-6C27-99BE-AFB243D3DE01}"/>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78" name="Rektangel 2377">
                  <a:extLst>
                    <a:ext uri="{FF2B5EF4-FFF2-40B4-BE49-F238E27FC236}">
                      <a16:creationId xmlns:a16="http://schemas.microsoft.com/office/drawing/2014/main" id="{23FEA928-0E1E-A35B-4584-25124D812AA5}"/>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7" name="Gruppe 1816">
                <a:extLst>
                  <a:ext uri="{FF2B5EF4-FFF2-40B4-BE49-F238E27FC236}">
                    <a16:creationId xmlns:a16="http://schemas.microsoft.com/office/drawing/2014/main" id="{64526BF2-E9FD-21A7-0096-882CE54B33AC}"/>
                  </a:ext>
                </a:extLst>
              </p:cNvPr>
              <p:cNvGrpSpPr/>
              <p:nvPr/>
            </p:nvGrpSpPr>
            <p:grpSpPr>
              <a:xfrm>
                <a:off x="2949135" y="1063521"/>
                <a:ext cx="444157" cy="5190614"/>
                <a:chOff x="5753799" y="1204530"/>
                <a:chExt cx="444157" cy="5190614"/>
              </a:xfrm>
            </p:grpSpPr>
            <p:grpSp>
              <p:nvGrpSpPr>
                <p:cNvPr id="2364" name="Gruppe 2363">
                  <a:extLst>
                    <a:ext uri="{FF2B5EF4-FFF2-40B4-BE49-F238E27FC236}">
                      <a16:creationId xmlns:a16="http://schemas.microsoft.com/office/drawing/2014/main" id="{A0F90C38-644A-BDC9-0DBE-743818111906}"/>
                    </a:ext>
                  </a:extLst>
                </p:cNvPr>
                <p:cNvGrpSpPr/>
                <p:nvPr/>
              </p:nvGrpSpPr>
              <p:grpSpPr>
                <a:xfrm>
                  <a:off x="5753799" y="1204530"/>
                  <a:ext cx="442069" cy="4756379"/>
                  <a:chOff x="3817279" y="1064461"/>
                  <a:chExt cx="442069" cy="4756379"/>
                </a:xfrm>
              </p:grpSpPr>
              <p:sp>
                <p:nvSpPr>
                  <p:cNvPr id="2366" name="Rektangel 2365">
                    <a:extLst>
                      <a:ext uri="{FF2B5EF4-FFF2-40B4-BE49-F238E27FC236}">
                        <a16:creationId xmlns:a16="http://schemas.microsoft.com/office/drawing/2014/main" id="{4A3C104E-1446-B97C-9D97-36E1ABAD1952}"/>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7" name="Rektangel 2366">
                    <a:extLst>
                      <a:ext uri="{FF2B5EF4-FFF2-40B4-BE49-F238E27FC236}">
                        <a16:creationId xmlns:a16="http://schemas.microsoft.com/office/drawing/2014/main" id="{E8C88E27-5E24-DAF4-482A-0933F3E32AF9}"/>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8" name="Rektangel 2367">
                    <a:extLst>
                      <a:ext uri="{FF2B5EF4-FFF2-40B4-BE49-F238E27FC236}">
                        <a16:creationId xmlns:a16="http://schemas.microsoft.com/office/drawing/2014/main" id="{6F1FFFA8-2B81-0214-794A-9EA054B145B3}"/>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9" name="Rektangel 2368">
                    <a:extLst>
                      <a:ext uri="{FF2B5EF4-FFF2-40B4-BE49-F238E27FC236}">
                        <a16:creationId xmlns:a16="http://schemas.microsoft.com/office/drawing/2014/main" id="{BEFAFD7C-2FC1-0F6E-7DBA-1710C3475F10}"/>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0" name="Rektangel 2369">
                    <a:extLst>
                      <a:ext uri="{FF2B5EF4-FFF2-40B4-BE49-F238E27FC236}">
                        <a16:creationId xmlns:a16="http://schemas.microsoft.com/office/drawing/2014/main" id="{A648F813-4716-05D1-7754-144925976C2C}"/>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1" name="Rektangel 2370">
                    <a:extLst>
                      <a:ext uri="{FF2B5EF4-FFF2-40B4-BE49-F238E27FC236}">
                        <a16:creationId xmlns:a16="http://schemas.microsoft.com/office/drawing/2014/main" id="{4925A910-643C-0A0B-0A0A-C8771010005E}"/>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2" name="Rektangel 2371">
                    <a:extLst>
                      <a:ext uri="{FF2B5EF4-FFF2-40B4-BE49-F238E27FC236}">
                        <a16:creationId xmlns:a16="http://schemas.microsoft.com/office/drawing/2014/main" id="{C87DFDF4-814B-4EE9-44F2-EEEC0A600571}"/>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3" name="Rektangel 2372">
                    <a:extLst>
                      <a:ext uri="{FF2B5EF4-FFF2-40B4-BE49-F238E27FC236}">
                        <a16:creationId xmlns:a16="http://schemas.microsoft.com/office/drawing/2014/main" id="{730DE218-47B7-274B-9421-72A33443DAB1}"/>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4" name="Rektangel 2373">
                    <a:extLst>
                      <a:ext uri="{FF2B5EF4-FFF2-40B4-BE49-F238E27FC236}">
                        <a16:creationId xmlns:a16="http://schemas.microsoft.com/office/drawing/2014/main" id="{ABB3A2DE-7622-FB21-49E0-EADECF06238D}"/>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5" name="Rektangel 2374">
                    <a:extLst>
                      <a:ext uri="{FF2B5EF4-FFF2-40B4-BE49-F238E27FC236}">
                        <a16:creationId xmlns:a16="http://schemas.microsoft.com/office/drawing/2014/main" id="{607B7C8C-AF7B-5332-BD55-3CC1FDB51A4E}"/>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6" name="Rektangel 2375">
                    <a:extLst>
                      <a:ext uri="{FF2B5EF4-FFF2-40B4-BE49-F238E27FC236}">
                        <a16:creationId xmlns:a16="http://schemas.microsoft.com/office/drawing/2014/main" id="{F7F06636-61F9-8780-C61C-560520A6F80A}"/>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65" name="Rektangel 2364">
                  <a:extLst>
                    <a:ext uri="{FF2B5EF4-FFF2-40B4-BE49-F238E27FC236}">
                      <a16:creationId xmlns:a16="http://schemas.microsoft.com/office/drawing/2014/main" id="{2C5EF179-D7F9-D098-EF18-7C8E2E63405D}"/>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8" name="Gruppe 1817">
                <a:extLst>
                  <a:ext uri="{FF2B5EF4-FFF2-40B4-BE49-F238E27FC236}">
                    <a16:creationId xmlns:a16="http://schemas.microsoft.com/office/drawing/2014/main" id="{641DA46E-5BF0-559C-64F6-5CFE045D90A6}"/>
                  </a:ext>
                </a:extLst>
              </p:cNvPr>
              <p:cNvGrpSpPr/>
              <p:nvPr/>
            </p:nvGrpSpPr>
            <p:grpSpPr>
              <a:xfrm>
                <a:off x="2514229" y="1065829"/>
                <a:ext cx="444157" cy="5190614"/>
                <a:chOff x="5753799" y="1204530"/>
                <a:chExt cx="444157" cy="5190614"/>
              </a:xfrm>
            </p:grpSpPr>
            <p:grpSp>
              <p:nvGrpSpPr>
                <p:cNvPr id="2351" name="Gruppe 2350">
                  <a:extLst>
                    <a:ext uri="{FF2B5EF4-FFF2-40B4-BE49-F238E27FC236}">
                      <a16:creationId xmlns:a16="http://schemas.microsoft.com/office/drawing/2014/main" id="{BA04EE09-3B2B-03AD-DDB0-D1DED9E233BA}"/>
                    </a:ext>
                  </a:extLst>
                </p:cNvPr>
                <p:cNvGrpSpPr/>
                <p:nvPr/>
              </p:nvGrpSpPr>
              <p:grpSpPr>
                <a:xfrm>
                  <a:off x="5753799" y="1204530"/>
                  <a:ext cx="442069" cy="4756379"/>
                  <a:chOff x="3817279" y="1064461"/>
                  <a:chExt cx="442069" cy="4756379"/>
                </a:xfrm>
              </p:grpSpPr>
              <p:sp>
                <p:nvSpPr>
                  <p:cNvPr id="2353" name="Rektangel 2352">
                    <a:extLst>
                      <a:ext uri="{FF2B5EF4-FFF2-40B4-BE49-F238E27FC236}">
                        <a16:creationId xmlns:a16="http://schemas.microsoft.com/office/drawing/2014/main" id="{E94F8CE4-73AE-47E0-24A3-0E02CBE9F374}"/>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4" name="Rektangel 2353">
                    <a:extLst>
                      <a:ext uri="{FF2B5EF4-FFF2-40B4-BE49-F238E27FC236}">
                        <a16:creationId xmlns:a16="http://schemas.microsoft.com/office/drawing/2014/main" id="{7F546AA3-0D29-A104-5595-9F2C37F1CADC}"/>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dirty="0"/>
                  </a:p>
                </p:txBody>
              </p:sp>
              <p:sp>
                <p:nvSpPr>
                  <p:cNvPr id="2355" name="Rektangel 2354">
                    <a:extLst>
                      <a:ext uri="{FF2B5EF4-FFF2-40B4-BE49-F238E27FC236}">
                        <a16:creationId xmlns:a16="http://schemas.microsoft.com/office/drawing/2014/main" id="{A28769C3-C187-34AE-2C21-7B322418CCDB}"/>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6" name="Rektangel 2355">
                    <a:extLst>
                      <a:ext uri="{FF2B5EF4-FFF2-40B4-BE49-F238E27FC236}">
                        <a16:creationId xmlns:a16="http://schemas.microsoft.com/office/drawing/2014/main" id="{AC479842-EC4E-B277-FCEC-588636318B53}"/>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7" name="Rektangel 2356">
                    <a:extLst>
                      <a:ext uri="{FF2B5EF4-FFF2-40B4-BE49-F238E27FC236}">
                        <a16:creationId xmlns:a16="http://schemas.microsoft.com/office/drawing/2014/main" id="{7AC939F0-4DD3-4CFB-9D98-662A1565DD5E}"/>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8" name="Rektangel 2357">
                    <a:extLst>
                      <a:ext uri="{FF2B5EF4-FFF2-40B4-BE49-F238E27FC236}">
                        <a16:creationId xmlns:a16="http://schemas.microsoft.com/office/drawing/2014/main" id="{D41BE95D-6B56-C653-AA70-95A89E4E6090}"/>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9" name="Rektangel 2358">
                    <a:extLst>
                      <a:ext uri="{FF2B5EF4-FFF2-40B4-BE49-F238E27FC236}">
                        <a16:creationId xmlns:a16="http://schemas.microsoft.com/office/drawing/2014/main" id="{6B1B9C34-70F1-B9D2-07E5-198103BC97E0}"/>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0" name="Rektangel 2359">
                    <a:extLst>
                      <a:ext uri="{FF2B5EF4-FFF2-40B4-BE49-F238E27FC236}">
                        <a16:creationId xmlns:a16="http://schemas.microsoft.com/office/drawing/2014/main" id="{7B7B86D1-738F-DBAC-858C-6FD253BE8950}"/>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1" name="Rektangel 2360">
                    <a:extLst>
                      <a:ext uri="{FF2B5EF4-FFF2-40B4-BE49-F238E27FC236}">
                        <a16:creationId xmlns:a16="http://schemas.microsoft.com/office/drawing/2014/main" id="{1074BA5F-8D53-45B9-334A-80DDBEF2D321}"/>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2" name="Rektangel 2361">
                    <a:extLst>
                      <a:ext uri="{FF2B5EF4-FFF2-40B4-BE49-F238E27FC236}">
                        <a16:creationId xmlns:a16="http://schemas.microsoft.com/office/drawing/2014/main" id="{FDD0408B-B073-C6A8-5E7E-43B563AF45F2}"/>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3" name="Rektangel 2362">
                    <a:extLst>
                      <a:ext uri="{FF2B5EF4-FFF2-40B4-BE49-F238E27FC236}">
                        <a16:creationId xmlns:a16="http://schemas.microsoft.com/office/drawing/2014/main" id="{46A26A48-56A9-8532-1AB2-915BB0F0CC95}"/>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52" name="Rektangel 2351">
                  <a:extLst>
                    <a:ext uri="{FF2B5EF4-FFF2-40B4-BE49-F238E27FC236}">
                      <a16:creationId xmlns:a16="http://schemas.microsoft.com/office/drawing/2014/main" id="{CB0347E0-1CB5-1FBF-F5CB-F4EBFE72E5AD}"/>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9" name="Gruppe 1818">
                <a:extLst>
                  <a:ext uri="{FF2B5EF4-FFF2-40B4-BE49-F238E27FC236}">
                    <a16:creationId xmlns:a16="http://schemas.microsoft.com/office/drawing/2014/main" id="{3C202C62-3A12-84AF-9664-119513D90217}"/>
                  </a:ext>
                </a:extLst>
              </p:cNvPr>
              <p:cNvGrpSpPr/>
              <p:nvPr/>
            </p:nvGrpSpPr>
            <p:grpSpPr>
              <a:xfrm>
                <a:off x="2075940" y="1067864"/>
                <a:ext cx="444157" cy="5190614"/>
                <a:chOff x="5753799" y="1204530"/>
                <a:chExt cx="444157" cy="5190614"/>
              </a:xfrm>
            </p:grpSpPr>
            <p:grpSp>
              <p:nvGrpSpPr>
                <p:cNvPr id="2338" name="Gruppe 2337">
                  <a:extLst>
                    <a:ext uri="{FF2B5EF4-FFF2-40B4-BE49-F238E27FC236}">
                      <a16:creationId xmlns:a16="http://schemas.microsoft.com/office/drawing/2014/main" id="{7E7EC59D-10C7-C3D9-2BF3-F25ACA58888B}"/>
                    </a:ext>
                  </a:extLst>
                </p:cNvPr>
                <p:cNvGrpSpPr/>
                <p:nvPr/>
              </p:nvGrpSpPr>
              <p:grpSpPr>
                <a:xfrm>
                  <a:off x="5753799" y="1204530"/>
                  <a:ext cx="442069" cy="4756379"/>
                  <a:chOff x="3817279" y="1064461"/>
                  <a:chExt cx="442069" cy="4756379"/>
                </a:xfrm>
              </p:grpSpPr>
              <p:sp>
                <p:nvSpPr>
                  <p:cNvPr id="2340" name="Rektangel 2339">
                    <a:extLst>
                      <a:ext uri="{FF2B5EF4-FFF2-40B4-BE49-F238E27FC236}">
                        <a16:creationId xmlns:a16="http://schemas.microsoft.com/office/drawing/2014/main" id="{1D0B1DE6-74B8-572E-D2D8-DB8B175E7EAD}"/>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1" name="Rektangel 2340">
                    <a:extLst>
                      <a:ext uri="{FF2B5EF4-FFF2-40B4-BE49-F238E27FC236}">
                        <a16:creationId xmlns:a16="http://schemas.microsoft.com/office/drawing/2014/main" id="{5EED3815-8B45-7196-E52D-963F62B30907}"/>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2" name="Rektangel 2341">
                    <a:extLst>
                      <a:ext uri="{FF2B5EF4-FFF2-40B4-BE49-F238E27FC236}">
                        <a16:creationId xmlns:a16="http://schemas.microsoft.com/office/drawing/2014/main" id="{94A11125-85F4-5881-FA5F-FFE2953C4584}"/>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3" name="Rektangel 2342">
                    <a:extLst>
                      <a:ext uri="{FF2B5EF4-FFF2-40B4-BE49-F238E27FC236}">
                        <a16:creationId xmlns:a16="http://schemas.microsoft.com/office/drawing/2014/main" id="{7F55940B-F785-C626-D231-ABFC73617D77}"/>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4" name="Rektangel 2343">
                    <a:extLst>
                      <a:ext uri="{FF2B5EF4-FFF2-40B4-BE49-F238E27FC236}">
                        <a16:creationId xmlns:a16="http://schemas.microsoft.com/office/drawing/2014/main" id="{7FFACD0D-38DD-0563-2218-63E2A9251C8E}"/>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5" name="Rektangel 2344">
                    <a:extLst>
                      <a:ext uri="{FF2B5EF4-FFF2-40B4-BE49-F238E27FC236}">
                        <a16:creationId xmlns:a16="http://schemas.microsoft.com/office/drawing/2014/main" id="{5E0B3546-F7C8-9A20-13B1-44B6CC76DA32}"/>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6" name="Rektangel 2345">
                    <a:extLst>
                      <a:ext uri="{FF2B5EF4-FFF2-40B4-BE49-F238E27FC236}">
                        <a16:creationId xmlns:a16="http://schemas.microsoft.com/office/drawing/2014/main" id="{42E54F62-6DB0-045A-27A2-D9DBF1394D95}"/>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7" name="Rektangel 2346">
                    <a:extLst>
                      <a:ext uri="{FF2B5EF4-FFF2-40B4-BE49-F238E27FC236}">
                        <a16:creationId xmlns:a16="http://schemas.microsoft.com/office/drawing/2014/main" id="{AEE80831-6071-5B20-845B-49B57AFAFBBB}"/>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8" name="Rektangel 2347">
                    <a:extLst>
                      <a:ext uri="{FF2B5EF4-FFF2-40B4-BE49-F238E27FC236}">
                        <a16:creationId xmlns:a16="http://schemas.microsoft.com/office/drawing/2014/main" id="{0F89BF78-2C8E-BA4D-DBDD-AA51966B8041}"/>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9" name="Rektangel 2348">
                    <a:extLst>
                      <a:ext uri="{FF2B5EF4-FFF2-40B4-BE49-F238E27FC236}">
                        <a16:creationId xmlns:a16="http://schemas.microsoft.com/office/drawing/2014/main" id="{852B1720-0233-E50D-C269-D8CD88268D58}"/>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0" name="Rektangel 2349">
                    <a:extLst>
                      <a:ext uri="{FF2B5EF4-FFF2-40B4-BE49-F238E27FC236}">
                        <a16:creationId xmlns:a16="http://schemas.microsoft.com/office/drawing/2014/main" id="{98F7CF30-C52A-9D63-DE88-EE9814C97647}"/>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39" name="Rektangel 2338">
                  <a:extLst>
                    <a:ext uri="{FF2B5EF4-FFF2-40B4-BE49-F238E27FC236}">
                      <a16:creationId xmlns:a16="http://schemas.microsoft.com/office/drawing/2014/main" id="{BCB81AA5-15D4-1F21-240D-31D32A2552C6}"/>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0" name="Gruppe 1819">
                <a:extLst>
                  <a:ext uri="{FF2B5EF4-FFF2-40B4-BE49-F238E27FC236}">
                    <a16:creationId xmlns:a16="http://schemas.microsoft.com/office/drawing/2014/main" id="{72BFC12D-1E82-862D-FC78-82D968D81793}"/>
                  </a:ext>
                </a:extLst>
              </p:cNvPr>
              <p:cNvGrpSpPr/>
              <p:nvPr/>
            </p:nvGrpSpPr>
            <p:grpSpPr>
              <a:xfrm>
                <a:off x="1644775" y="1068629"/>
                <a:ext cx="444157" cy="5190614"/>
                <a:chOff x="5753799" y="1204530"/>
                <a:chExt cx="444157" cy="5190614"/>
              </a:xfrm>
            </p:grpSpPr>
            <p:grpSp>
              <p:nvGrpSpPr>
                <p:cNvPr id="2325" name="Gruppe 2324">
                  <a:extLst>
                    <a:ext uri="{FF2B5EF4-FFF2-40B4-BE49-F238E27FC236}">
                      <a16:creationId xmlns:a16="http://schemas.microsoft.com/office/drawing/2014/main" id="{BCF10B0C-3A5E-D0EB-B2B2-AC0FE20BC39A}"/>
                    </a:ext>
                  </a:extLst>
                </p:cNvPr>
                <p:cNvGrpSpPr/>
                <p:nvPr/>
              </p:nvGrpSpPr>
              <p:grpSpPr>
                <a:xfrm>
                  <a:off x="5753799" y="1204530"/>
                  <a:ext cx="442069" cy="4756379"/>
                  <a:chOff x="3817279" y="1064461"/>
                  <a:chExt cx="442069" cy="4756379"/>
                </a:xfrm>
              </p:grpSpPr>
              <p:sp>
                <p:nvSpPr>
                  <p:cNvPr id="2327" name="Rektangel 2326">
                    <a:extLst>
                      <a:ext uri="{FF2B5EF4-FFF2-40B4-BE49-F238E27FC236}">
                        <a16:creationId xmlns:a16="http://schemas.microsoft.com/office/drawing/2014/main" id="{1DAEC8B3-8565-BE6E-82A7-6DA8AC30C66A}"/>
                      </a:ext>
                    </a:extLst>
                  </p:cNvPr>
                  <p:cNvSpPr>
                    <a:spLocks noChangeAspect="1"/>
                  </p:cNvSpPr>
                  <p:nvPr/>
                </p:nvSpPr>
                <p:spPr>
                  <a:xfrm>
                    <a:off x="3818406" y="149701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8" name="Rektangel 2327">
                    <a:extLst>
                      <a:ext uri="{FF2B5EF4-FFF2-40B4-BE49-F238E27FC236}">
                        <a16:creationId xmlns:a16="http://schemas.microsoft.com/office/drawing/2014/main" id="{71E3E8B0-A19E-2A5D-2CA3-73EC2936A8FD}"/>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9" name="Rektangel 2328">
                    <a:extLst>
                      <a:ext uri="{FF2B5EF4-FFF2-40B4-BE49-F238E27FC236}">
                        <a16:creationId xmlns:a16="http://schemas.microsoft.com/office/drawing/2014/main" id="{DE5BDB88-08BD-CFBA-0950-49DEAACBD86E}"/>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0" name="Rektangel 2329">
                    <a:extLst>
                      <a:ext uri="{FF2B5EF4-FFF2-40B4-BE49-F238E27FC236}">
                        <a16:creationId xmlns:a16="http://schemas.microsoft.com/office/drawing/2014/main" id="{B24D532F-75C4-9C94-0511-75D6EAD445CC}"/>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1" name="Rektangel 2330">
                    <a:extLst>
                      <a:ext uri="{FF2B5EF4-FFF2-40B4-BE49-F238E27FC236}">
                        <a16:creationId xmlns:a16="http://schemas.microsoft.com/office/drawing/2014/main" id="{F53480CA-63A5-928C-BFB1-D92F5456D9A4}"/>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2" name="Rektangel 2331">
                    <a:extLst>
                      <a:ext uri="{FF2B5EF4-FFF2-40B4-BE49-F238E27FC236}">
                        <a16:creationId xmlns:a16="http://schemas.microsoft.com/office/drawing/2014/main" id="{5F789EB3-D813-892F-BA86-118CB2E938A6}"/>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3" name="Rektangel 2332">
                    <a:extLst>
                      <a:ext uri="{FF2B5EF4-FFF2-40B4-BE49-F238E27FC236}">
                        <a16:creationId xmlns:a16="http://schemas.microsoft.com/office/drawing/2014/main" id="{0910EA4E-6871-3652-D160-B49D1DD607E1}"/>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4" name="Rektangel 2333">
                    <a:extLst>
                      <a:ext uri="{FF2B5EF4-FFF2-40B4-BE49-F238E27FC236}">
                        <a16:creationId xmlns:a16="http://schemas.microsoft.com/office/drawing/2014/main" id="{C6A0F2AA-00BD-639B-6935-51D43D83575C}"/>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5" name="Rektangel 2334">
                    <a:extLst>
                      <a:ext uri="{FF2B5EF4-FFF2-40B4-BE49-F238E27FC236}">
                        <a16:creationId xmlns:a16="http://schemas.microsoft.com/office/drawing/2014/main" id="{3DE36C4E-C0EF-63D1-9847-C474687062BB}"/>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6" name="Rektangel 2335">
                    <a:extLst>
                      <a:ext uri="{FF2B5EF4-FFF2-40B4-BE49-F238E27FC236}">
                        <a16:creationId xmlns:a16="http://schemas.microsoft.com/office/drawing/2014/main" id="{34944CF1-1BD1-23F6-31E3-D4CCE8359D75}"/>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7" name="Rektangel 2336">
                    <a:extLst>
                      <a:ext uri="{FF2B5EF4-FFF2-40B4-BE49-F238E27FC236}">
                        <a16:creationId xmlns:a16="http://schemas.microsoft.com/office/drawing/2014/main" id="{DC8C8FF3-44C7-1278-7F8B-1FC1C9F50EFE}"/>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26" name="Rektangel 2325">
                  <a:extLst>
                    <a:ext uri="{FF2B5EF4-FFF2-40B4-BE49-F238E27FC236}">
                      <a16:creationId xmlns:a16="http://schemas.microsoft.com/office/drawing/2014/main" id="{854B5FE9-3F9E-643D-5B26-DF9950F7435D}"/>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1" name="Gruppe 1820">
                <a:extLst>
                  <a:ext uri="{FF2B5EF4-FFF2-40B4-BE49-F238E27FC236}">
                    <a16:creationId xmlns:a16="http://schemas.microsoft.com/office/drawing/2014/main" id="{2986D2F9-B5EE-B134-3454-C4170419AF0C}"/>
                  </a:ext>
                </a:extLst>
              </p:cNvPr>
              <p:cNvGrpSpPr/>
              <p:nvPr/>
            </p:nvGrpSpPr>
            <p:grpSpPr>
              <a:xfrm>
                <a:off x="1212845" y="1068629"/>
                <a:ext cx="444157" cy="5190614"/>
                <a:chOff x="5753799" y="1204530"/>
                <a:chExt cx="444157" cy="5190614"/>
              </a:xfrm>
            </p:grpSpPr>
            <p:grpSp>
              <p:nvGrpSpPr>
                <p:cNvPr id="2312" name="Gruppe 2311">
                  <a:extLst>
                    <a:ext uri="{FF2B5EF4-FFF2-40B4-BE49-F238E27FC236}">
                      <a16:creationId xmlns:a16="http://schemas.microsoft.com/office/drawing/2014/main" id="{F927F32B-24D7-B584-E88F-7069DAA3C2BF}"/>
                    </a:ext>
                  </a:extLst>
                </p:cNvPr>
                <p:cNvGrpSpPr/>
                <p:nvPr/>
              </p:nvGrpSpPr>
              <p:grpSpPr>
                <a:xfrm>
                  <a:off x="5753799" y="1204530"/>
                  <a:ext cx="442069" cy="4756379"/>
                  <a:chOff x="3817279" y="1064461"/>
                  <a:chExt cx="442069" cy="4756379"/>
                </a:xfrm>
              </p:grpSpPr>
              <p:sp>
                <p:nvSpPr>
                  <p:cNvPr id="2314" name="Rektangel 2313">
                    <a:extLst>
                      <a:ext uri="{FF2B5EF4-FFF2-40B4-BE49-F238E27FC236}">
                        <a16:creationId xmlns:a16="http://schemas.microsoft.com/office/drawing/2014/main" id="{1EAF6B04-EC5B-641A-44BC-E58BEF6B773F}"/>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5" name="Rektangel 2314">
                    <a:extLst>
                      <a:ext uri="{FF2B5EF4-FFF2-40B4-BE49-F238E27FC236}">
                        <a16:creationId xmlns:a16="http://schemas.microsoft.com/office/drawing/2014/main" id="{B703EF2E-90C6-4BD4-2E53-C4E31ED2CE5A}"/>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6" name="Rektangel 2315">
                    <a:extLst>
                      <a:ext uri="{FF2B5EF4-FFF2-40B4-BE49-F238E27FC236}">
                        <a16:creationId xmlns:a16="http://schemas.microsoft.com/office/drawing/2014/main" id="{B8FECB8C-5EBE-9F94-247E-7B9EAAE4FF96}"/>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7" name="Rektangel 2316">
                    <a:extLst>
                      <a:ext uri="{FF2B5EF4-FFF2-40B4-BE49-F238E27FC236}">
                        <a16:creationId xmlns:a16="http://schemas.microsoft.com/office/drawing/2014/main" id="{B75151BD-7354-8D3E-88E5-0383C8355EC7}"/>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8" name="Rektangel 2317">
                    <a:extLst>
                      <a:ext uri="{FF2B5EF4-FFF2-40B4-BE49-F238E27FC236}">
                        <a16:creationId xmlns:a16="http://schemas.microsoft.com/office/drawing/2014/main" id="{0F4C4A59-6AFF-78E3-B506-628ADE79D168}"/>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9" name="Rektangel 2318">
                    <a:extLst>
                      <a:ext uri="{FF2B5EF4-FFF2-40B4-BE49-F238E27FC236}">
                        <a16:creationId xmlns:a16="http://schemas.microsoft.com/office/drawing/2014/main" id="{52D31DE0-2358-22EA-63E8-F35635521EF3}"/>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0" name="Rektangel 2319">
                    <a:extLst>
                      <a:ext uri="{FF2B5EF4-FFF2-40B4-BE49-F238E27FC236}">
                        <a16:creationId xmlns:a16="http://schemas.microsoft.com/office/drawing/2014/main" id="{8176204E-E4BB-A130-43B0-146D025624F0}"/>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1" name="Rektangel 2320">
                    <a:extLst>
                      <a:ext uri="{FF2B5EF4-FFF2-40B4-BE49-F238E27FC236}">
                        <a16:creationId xmlns:a16="http://schemas.microsoft.com/office/drawing/2014/main" id="{D496B560-15EE-1E05-3A29-3BEC37B173AE}"/>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2" name="Rektangel 2321">
                    <a:extLst>
                      <a:ext uri="{FF2B5EF4-FFF2-40B4-BE49-F238E27FC236}">
                        <a16:creationId xmlns:a16="http://schemas.microsoft.com/office/drawing/2014/main" id="{55954344-13B6-F54B-B537-F3720E71072C}"/>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3" name="Rektangel 2322">
                    <a:extLst>
                      <a:ext uri="{FF2B5EF4-FFF2-40B4-BE49-F238E27FC236}">
                        <a16:creationId xmlns:a16="http://schemas.microsoft.com/office/drawing/2014/main" id="{33753D94-DAC9-4BCE-191E-726EA9AE4008}"/>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4" name="Rektangel 2323">
                    <a:extLst>
                      <a:ext uri="{FF2B5EF4-FFF2-40B4-BE49-F238E27FC236}">
                        <a16:creationId xmlns:a16="http://schemas.microsoft.com/office/drawing/2014/main" id="{CE7AD595-B642-E14D-F33B-EF1904EF9F9D}"/>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13" name="Rektangel 2312">
                  <a:extLst>
                    <a:ext uri="{FF2B5EF4-FFF2-40B4-BE49-F238E27FC236}">
                      <a16:creationId xmlns:a16="http://schemas.microsoft.com/office/drawing/2014/main" id="{49D181FB-34F7-728E-2732-D1A2EC688D51}"/>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2" name="Gruppe 1821">
                <a:extLst>
                  <a:ext uri="{FF2B5EF4-FFF2-40B4-BE49-F238E27FC236}">
                    <a16:creationId xmlns:a16="http://schemas.microsoft.com/office/drawing/2014/main" id="{3AD7DDEC-FD70-6A68-BCE9-97A97A5F61A2}"/>
                  </a:ext>
                </a:extLst>
              </p:cNvPr>
              <p:cNvGrpSpPr/>
              <p:nvPr/>
            </p:nvGrpSpPr>
            <p:grpSpPr>
              <a:xfrm>
                <a:off x="780951" y="1067864"/>
                <a:ext cx="444157" cy="5190614"/>
                <a:chOff x="5753799" y="1204530"/>
                <a:chExt cx="444157" cy="5190614"/>
              </a:xfrm>
            </p:grpSpPr>
            <p:grpSp>
              <p:nvGrpSpPr>
                <p:cNvPr id="2299" name="Gruppe 2298">
                  <a:extLst>
                    <a:ext uri="{FF2B5EF4-FFF2-40B4-BE49-F238E27FC236}">
                      <a16:creationId xmlns:a16="http://schemas.microsoft.com/office/drawing/2014/main" id="{CE3A1E41-F551-5BB1-EC1F-6293C5E226EC}"/>
                    </a:ext>
                  </a:extLst>
                </p:cNvPr>
                <p:cNvGrpSpPr/>
                <p:nvPr/>
              </p:nvGrpSpPr>
              <p:grpSpPr>
                <a:xfrm>
                  <a:off x="5753799" y="1204530"/>
                  <a:ext cx="442069" cy="4756379"/>
                  <a:chOff x="3817279" y="1064461"/>
                  <a:chExt cx="442069" cy="4756379"/>
                </a:xfrm>
              </p:grpSpPr>
              <p:sp>
                <p:nvSpPr>
                  <p:cNvPr id="2301" name="Rektangel 2300">
                    <a:extLst>
                      <a:ext uri="{FF2B5EF4-FFF2-40B4-BE49-F238E27FC236}">
                        <a16:creationId xmlns:a16="http://schemas.microsoft.com/office/drawing/2014/main" id="{A18F2529-A1F3-061A-6C45-6883DCB9FA53}"/>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2" name="Rektangel 2301">
                    <a:extLst>
                      <a:ext uri="{FF2B5EF4-FFF2-40B4-BE49-F238E27FC236}">
                        <a16:creationId xmlns:a16="http://schemas.microsoft.com/office/drawing/2014/main" id="{3EFDF99B-F667-A84D-48B4-14E55EDD6EC6}"/>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3" name="Rektangel 2302">
                    <a:extLst>
                      <a:ext uri="{FF2B5EF4-FFF2-40B4-BE49-F238E27FC236}">
                        <a16:creationId xmlns:a16="http://schemas.microsoft.com/office/drawing/2014/main" id="{D7E7B435-E6EC-2F94-9350-EF161598D785}"/>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4" name="Rektangel 2303">
                    <a:extLst>
                      <a:ext uri="{FF2B5EF4-FFF2-40B4-BE49-F238E27FC236}">
                        <a16:creationId xmlns:a16="http://schemas.microsoft.com/office/drawing/2014/main" id="{BDC941A1-1E14-B4A6-8E9A-AD35085917C1}"/>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5" name="Rektangel 2304">
                    <a:extLst>
                      <a:ext uri="{FF2B5EF4-FFF2-40B4-BE49-F238E27FC236}">
                        <a16:creationId xmlns:a16="http://schemas.microsoft.com/office/drawing/2014/main" id="{1806D465-E390-1665-7255-21BE26F37BD0}"/>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6" name="Rektangel 2305">
                    <a:extLst>
                      <a:ext uri="{FF2B5EF4-FFF2-40B4-BE49-F238E27FC236}">
                        <a16:creationId xmlns:a16="http://schemas.microsoft.com/office/drawing/2014/main" id="{B3B8E414-9B79-0D35-26ED-55B68FB735E2}"/>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7" name="Rektangel 2306">
                    <a:extLst>
                      <a:ext uri="{FF2B5EF4-FFF2-40B4-BE49-F238E27FC236}">
                        <a16:creationId xmlns:a16="http://schemas.microsoft.com/office/drawing/2014/main" id="{583346DB-EE5E-D341-DCC6-02194C9FB335}"/>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8" name="Rektangel 2307">
                    <a:extLst>
                      <a:ext uri="{FF2B5EF4-FFF2-40B4-BE49-F238E27FC236}">
                        <a16:creationId xmlns:a16="http://schemas.microsoft.com/office/drawing/2014/main" id="{F6965047-EBF0-606C-B3AB-95BE4AF3EB6B}"/>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9" name="Rektangel 2308">
                    <a:extLst>
                      <a:ext uri="{FF2B5EF4-FFF2-40B4-BE49-F238E27FC236}">
                        <a16:creationId xmlns:a16="http://schemas.microsoft.com/office/drawing/2014/main" id="{BA1068C9-CFBE-FF67-ACCE-F9927E37740E}"/>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0" name="Rektangel 2309">
                    <a:extLst>
                      <a:ext uri="{FF2B5EF4-FFF2-40B4-BE49-F238E27FC236}">
                        <a16:creationId xmlns:a16="http://schemas.microsoft.com/office/drawing/2014/main" id="{7537F4C5-5D90-E374-0DE1-E2A052BB6DF9}"/>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1" name="Rektangel 2310">
                    <a:extLst>
                      <a:ext uri="{FF2B5EF4-FFF2-40B4-BE49-F238E27FC236}">
                        <a16:creationId xmlns:a16="http://schemas.microsoft.com/office/drawing/2014/main" id="{8907B4F5-4C22-675D-85F8-7C265AF4808D}"/>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00" name="Rektangel 2299">
                  <a:extLst>
                    <a:ext uri="{FF2B5EF4-FFF2-40B4-BE49-F238E27FC236}">
                      <a16:creationId xmlns:a16="http://schemas.microsoft.com/office/drawing/2014/main" id="{7B6D4A11-E80E-0E6E-EFD9-1722B297C666}"/>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3" name="Gruppe 1822">
                <a:extLst>
                  <a:ext uri="{FF2B5EF4-FFF2-40B4-BE49-F238E27FC236}">
                    <a16:creationId xmlns:a16="http://schemas.microsoft.com/office/drawing/2014/main" id="{0E018FED-7329-B5F6-C23D-6E6DB15CA6F7}"/>
                  </a:ext>
                </a:extLst>
              </p:cNvPr>
              <p:cNvGrpSpPr/>
              <p:nvPr/>
            </p:nvGrpSpPr>
            <p:grpSpPr>
              <a:xfrm>
                <a:off x="348958" y="1501775"/>
                <a:ext cx="444157" cy="4758064"/>
                <a:chOff x="5753799" y="1637080"/>
                <a:chExt cx="444157" cy="4758064"/>
              </a:xfrm>
            </p:grpSpPr>
            <p:grpSp>
              <p:nvGrpSpPr>
                <p:cNvPr id="2287" name="Gruppe 2286">
                  <a:extLst>
                    <a:ext uri="{FF2B5EF4-FFF2-40B4-BE49-F238E27FC236}">
                      <a16:creationId xmlns:a16="http://schemas.microsoft.com/office/drawing/2014/main" id="{6C39FB1A-17F7-7124-49C0-5B76851694DC}"/>
                    </a:ext>
                  </a:extLst>
                </p:cNvPr>
                <p:cNvGrpSpPr/>
                <p:nvPr/>
              </p:nvGrpSpPr>
              <p:grpSpPr>
                <a:xfrm>
                  <a:off x="5753799" y="1637080"/>
                  <a:ext cx="442069" cy="4323829"/>
                  <a:chOff x="3817279" y="1497011"/>
                  <a:chExt cx="442069" cy="4323829"/>
                </a:xfrm>
              </p:grpSpPr>
              <p:sp>
                <p:nvSpPr>
                  <p:cNvPr id="2289" name="Rektangel 2288">
                    <a:extLst>
                      <a:ext uri="{FF2B5EF4-FFF2-40B4-BE49-F238E27FC236}">
                        <a16:creationId xmlns:a16="http://schemas.microsoft.com/office/drawing/2014/main" id="{C84A6179-97DC-0D98-F688-5BC95A20152F}"/>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0" name="Rektangel 2289">
                    <a:extLst>
                      <a:ext uri="{FF2B5EF4-FFF2-40B4-BE49-F238E27FC236}">
                        <a16:creationId xmlns:a16="http://schemas.microsoft.com/office/drawing/2014/main" id="{A893029F-6E1B-1CE9-FEC2-276F91317E73}"/>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1" name="Rektangel 2290">
                    <a:extLst>
                      <a:ext uri="{FF2B5EF4-FFF2-40B4-BE49-F238E27FC236}">
                        <a16:creationId xmlns:a16="http://schemas.microsoft.com/office/drawing/2014/main" id="{A3DC392E-FB41-2728-15E6-970AB4D2CB76}"/>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2" name="Rektangel 2291">
                    <a:extLst>
                      <a:ext uri="{FF2B5EF4-FFF2-40B4-BE49-F238E27FC236}">
                        <a16:creationId xmlns:a16="http://schemas.microsoft.com/office/drawing/2014/main" id="{41068995-4568-D70F-A1B1-CA215CB21922}"/>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3" name="Rektangel 2292">
                    <a:extLst>
                      <a:ext uri="{FF2B5EF4-FFF2-40B4-BE49-F238E27FC236}">
                        <a16:creationId xmlns:a16="http://schemas.microsoft.com/office/drawing/2014/main" id="{CF792BA1-4A22-4116-4B70-F4C503C27D0C}"/>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4" name="Rektangel 2293">
                    <a:extLst>
                      <a:ext uri="{FF2B5EF4-FFF2-40B4-BE49-F238E27FC236}">
                        <a16:creationId xmlns:a16="http://schemas.microsoft.com/office/drawing/2014/main" id="{0D6478FB-1AF6-B576-B3A0-536EE87B538F}"/>
                      </a:ext>
                    </a:extLst>
                  </p:cNvPr>
                  <p:cNvSpPr>
                    <a:spLocks noChangeAspect="1"/>
                  </p:cNvSpPr>
                  <p:nvPr/>
                </p:nvSpPr>
                <p:spPr>
                  <a:xfrm>
                    <a:off x="3819516" y="365976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5" name="Rektangel 2294">
                    <a:extLst>
                      <a:ext uri="{FF2B5EF4-FFF2-40B4-BE49-F238E27FC236}">
                        <a16:creationId xmlns:a16="http://schemas.microsoft.com/office/drawing/2014/main" id="{47F0C4A5-108E-71FD-6CB0-6246E7C289A6}"/>
                      </a:ext>
                    </a:extLst>
                  </p:cNvPr>
                  <p:cNvSpPr>
                    <a:spLocks noChangeAspect="1"/>
                  </p:cNvSpPr>
                  <p:nvPr/>
                </p:nvSpPr>
                <p:spPr>
                  <a:xfrm>
                    <a:off x="3820633" y="409119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6" name="Rektangel 2295">
                    <a:extLst>
                      <a:ext uri="{FF2B5EF4-FFF2-40B4-BE49-F238E27FC236}">
                        <a16:creationId xmlns:a16="http://schemas.microsoft.com/office/drawing/2014/main" id="{32B64E3A-1B65-BA85-69E6-7CA70CC9F6F9}"/>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7" name="Rektangel 2296">
                    <a:extLst>
                      <a:ext uri="{FF2B5EF4-FFF2-40B4-BE49-F238E27FC236}">
                        <a16:creationId xmlns:a16="http://schemas.microsoft.com/office/drawing/2014/main" id="{97DF24E8-B70C-4596-8271-7DFBDD20A42B}"/>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8" name="Rektangel 2297">
                    <a:extLst>
                      <a:ext uri="{FF2B5EF4-FFF2-40B4-BE49-F238E27FC236}">
                        <a16:creationId xmlns:a16="http://schemas.microsoft.com/office/drawing/2014/main" id="{28F9E323-9B19-022C-8CEA-D7E85C84E4A9}"/>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88" name="Rektangel 2287">
                  <a:extLst>
                    <a:ext uri="{FF2B5EF4-FFF2-40B4-BE49-F238E27FC236}">
                      <a16:creationId xmlns:a16="http://schemas.microsoft.com/office/drawing/2014/main" id="{E83743CF-248D-CD5B-3B21-0B5451327F6C}"/>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4" name="Gruppe 1823">
                <a:extLst>
                  <a:ext uri="{FF2B5EF4-FFF2-40B4-BE49-F238E27FC236}">
                    <a16:creationId xmlns:a16="http://schemas.microsoft.com/office/drawing/2014/main" id="{6E7CFA8D-6CDB-13C7-39D1-9F636D729954}"/>
                  </a:ext>
                </a:extLst>
              </p:cNvPr>
              <p:cNvGrpSpPr/>
              <p:nvPr/>
            </p:nvGrpSpPr>
            <p:grpSpPr>
              <a:xfrm>
                <a:off x="-82727" y="1504857"/>
                <a:ext cx="444157" cy="4758064"/>
                <a:chOff x="5753799" y="1637080"/>
                <a:chExt cx="444157" cy="4758064"/>
              </a:xfrm>
            </p:grpSpPr>
            <p:grpSp>
              <p:nvGrpSpPr>
                <p:cNvPr id="2275" name="Gruppe 2274">
                  <a:extLst>
                    <a:ext uri="{FF2B5EF4-FFF2-40B4-BE49-F238E27FC236}">
                      <a16:creationId xmlns:a16="http://schemas.microsoft.com/office/drawing/2014/main" id="{AEC9139C-6CAD-FFE7-1EF1-1B8159B2333B}"/>
                    </a:ext>
                  </a:extLst>
                </p:cNvPr>
                <p:cNvGrpSpPr/>
                <p:nvPr/>
              </p:nvGrpSpPr>
              <p:grpSpPr>
                <a:xfrm>
                  <a:off x="5753799" y="1637080"/>
                  <a:ext cx="442069" cy="4323829"/>
                  <a:chOff x="3817279" y="1497011"/>
                  <a:chExt cx="442069" cy="4323829"/>
                </a:xfrm>
              </p:grpSpPr>
              <p:sp>
                <p:nvSpPr>
                  <p:cNvPr id="2277" name="Rektangel 2276">
                    <a:extLst>
                      <a:ext uri="{FF2B5EF4-FFF2-40B4-BE49-F238E27FC236}">
                        <a16:creationId xmlns:a16="http://schemas.microsoft.com/office/drawing/2014/main" id="{B414A5DD-3F9F-D4A0-C4E8-6E8DCEDF3023}"/>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8" name="Rektangel 2277">
                    <a:extLst>
                      <a:ext uri="{FF2B5EF4-FFF2-40B4-BE49-F238E27FC236}">
                        <a16:creationId xmlns:a16="http://schemas.microsoft.com/office/drawing/2014/main" id="{66CCEC6A-9783-B916-54A0-29B2F6FC393E}"/>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9" name="Rektangel 2278">
                    <a:extLst>
                      <a:ext uri="{FF2B5EF4-FFF2-40B4-BE49-F238E27FC236}">
                        <a16:creationId xmlns:a16="http://schemas.microsoft.com/office/drawing/2014/main" id="{5A80042F-943C-81B9-20C4-AC2510B8CA07}"/>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0" name="Rektangel 2279">
                    <a:extLst>
                      <a:ext uri="{FF2B5EF4-FFF2-40B4-BE49-F238E27FC236}">
                        <a16:creationId xmlns:a16="http://schemas.microsoft.com/office/drawing/2014/main" id="{86A5FDF7-E63A-9A5B-7EA9-5152A88DA7B1}"/>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1" name="Rektangel 2280">
                    <a:extLst>
                      <a:ext uri="{FF2B5EF4-FFF2-40B4-BE49-F238E27FC236}">
                        <a16:creationId xmlns:a16="http://schemas.microsoft.com/office/drawing/2014/main" id="{99A72107-9480-2C78-CC03-DD3B80DAE19B}"/>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2" name="Rektangel 2281">
                    <a:extLst>
                      <a:ext uri="{FF2B5EF4-FFF2-40B4-BE49-F238E27FC236}">
                        <a16:creationId xmlns:a16="http://schemas.microsoft.com/office/drawing/2014/main" id="{76344560-B0DB-8FC5-4810-CFEC42DAB28F}"/>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3" name="Rektangel 2282">
                    <a:extLst>
                      <a:ext uri="{FF2B5EF4-FFF2-40B4-BE49-F238E27FC236}">
                        <a16:creationId xmlns:a16="http://schemas.microsoft.com/office/drawing/2014/main" id="{90FCFFA1-5CD3-3F41-4AC7-3F9F1FA68557}"/>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4" name="Rektangel 2283">
                    <a:extLst>
                      <a:ext uri="{FF2B5EF4-FFF2-40B4-BE49-F238E27FC236}">
                        <a16:creationId xmlns:a16="http://schemas.microsoft.com/office/drawing/2014/main" id="{DE6CEDDC-D26E-A34D-AFDB-9A0EC9F5733A}"/>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5" name="Rektangel 2284">
                    <a:extLst>
                      <a:ext uri="{FF2B5EF4-FFF2-40B4-BE49-F238E27FC236}">
                        <a16:creationId xmlns:a16="http://schemas.microsoft.com/office/drawing/2014/main" id="{D6799265-8FDB-607D-5514-DF9E86BE6129}"/>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6" name="Rektangel 2285">
                    <a:extLst>
                      <a:ext uri="{FF2B5EF4-FFF2-40B4-BE49-F238E27FC236}">
                        <a16:creationId xmlns:a16="http://schemas.microsoft.com/office/drawing/2014/main" id="{83D4AD80-728A-C45F-6BEA-5067C95F998C}"/>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76" name="Rektangel 2275">
                  <a:extLst>
                    <a:ext uri="{FF2B5EF4-FFF2-40B4-BE49-F238E27FC236}">
                      <a16:creationId xmlns:a16="http://schemas.microsoft.com/office/drawing/2014/main" id="{56A90544-897F-F6DA-E03E-60F364832325}"/>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5" name="Gruppe 1824">
                <a:extLst>
                  <a:ext uri="{FF2B5EF4-FFF2-40B4-BE49-F238E27FC236}">
                    <a16:creationId xmlns:a16="http://schemas.microsoft.com/office/drawing/2014/main" id="{BFF72727-731F-1F65-2766-9FC5418DDD4C}"/>
                  </a:ext>
                </a:extLst>
              </p:cNvPr>
              <p:cNvGrpSpPr/>
              <p:nvPr/>
            </p:nvGrpSpPr>
            <p:grpSpPr>
              <a:xfrm>
                <a:off x="4625198" y="1031927"/>
                <a:ext cx="641389" cy="5216305"/>
                <a:chOff x="2892468" y="1032983"/>
                <a:chExt cx="641389" cy="5216305"/>
              </a:xfrm>
            </p:grpSpPr>
            <p:grpSp>
              <p:nvGrpSpPr>
                <p:cNvPr id="2238" name="Gruppe 2237">
                  <a:extLst>
                    <a:ext uri="{FF2B5EF4-FFF2-40B4-BE49-F238E27FC236}">
                      <a16:creationId xmlns:a16="http://schemas.microsoft.com/office/drawing/2014/main" id="{0E3ED459-9F55-29FD-C0F1-EC21FD0C4DB0}"/>
                    </a:ext>
                  </a:extLst>
                </p:cNvPr>
                <p:cNvGrpSpPr/>
                <p:nvPr/>
              </p:nvGrpSpPr>
              <p:grpSpPr>
                <a:xfrm>
                  <a:off x="2892468" y="1032983"/>
                  <a:ext cx="641389" cy="5216305"/>
                  <a:chOff x="3475384" y="1188399"/>
                  <a:chExt cx="641389" cy="5216305"/>
                </a:xfrm>
              </p:grpSpPr>
              <p:sp>
                <p:nvSpPr>
                  <p:cNvPr id="2242" name="Tekstfelt 2241">
                    <a:extLst>
                      <a:ext uri="{FF2B5EF4-FFF2-40B4-BE49-F238E27FC236}">
                        <a16:creationId xmlns:a16="http://schemas.microsoft.com/office/drawing/2014/main" id="{74DDEAE3-A041-518B-8BAB-01C05DCBF4EA}"/>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43" name="Tekstfelt 2242">
                    <a:extLst>
                      <a:ext uri="{FF2B5EF4-FFF2-40B4-BE49-F238E27FC236}">
                        <a16:creationId xmlns:a16="http://schemas.microsoft.com/office/drawing/2014/main" id="{22FA3951-B790-72EE-E606-F4ADE5C9D392}"/>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44" name="Tekstfelt 2243">
                    <a:extLst>
                      <a:ext uri="{FF2B5EF4-FFF2-40B4-BE49-F238E27FC236}">
                        <a16:creationId xmlns:a16="http://schemas.microsoft.com/office/drawing/2014/main" id="{42ED9FF6-71D2-7EB2-6716-D9E3ECCEF517}"/>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45" name="Tekstfelt 2244">
                    <a:extLst>
                      <a:ext uri="{FF2B5EF4-FFF2-40B4-BE49-F238E27FC236}">
                        <a16:creationId xmlns:a16="http://schemas.microsoft.com/office/drawing/2014/main" id="{04A42367-7147-6067-03F1-668F8A2E6728}"/>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46" name="Tekstfelt 2245">
                    <a:extLst>
                      <a:ext uri="{FF2B5EF4-FFF2-40B4-BE49-F238E27FC236}">
                        <a16:creationId xmlns:a16="http://schemas.microsoft.com/office/drawing/2014/main" id="{77D525B9-269D-EF12-AB15-420D5F1D0785}"/>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47" name="Tekstfelt 2246">
                    <a:extLst>
                      <a:ext uri="{FF2B5EF4-FFF2-40B4-BE49-F238E27FC236}">
                        <a16:creationId xmlns:a16="http://schemas.microsoft.com/office/drawing/2014/main" id="{ACC69C41-97E0-6773-3812-385FE47055CB}"/>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48" name="Tekstfelt 2247">
                    <a:extLst>
                      <a:ext uri="{FF2B5EF4-FFF2-40B4-BE49-F238E27FC236}">
                        <a16:creationId xmlns:a16="http://schemas.microsoft.com/office/drawing/2014/main" id="{96E2E753-247B-6536-784B-38D48D21BA5A}"/>
                      </a:ext>
                    </a:extLst>
                  </p:cNvPr>
                  <p:cNvSpPr txBox="1"/>
                  <p:nvPr/>
                </p:nvSpPr>
                <p:spPr>
                  <a:xfrm>
                    <a:off x="3525031"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49" name="Tekstfelt 2248">
                    <a:extLst>
                      <a:ext uri="{FF2B5EF4-FFF2-40B4-BE49-F238E27FC236}">
                        <a16:creationId xmlns:a16="http://schemas.microsoft.com/office/drawing/2014/main" id="{494167AA-139B-D272-69AD-2FFAB1C8DB9A}"/>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50" name="Tekstfelt 2249">
                    <a:extLst>
                      <a:ext uri="{FF2B5EF4-FFF2-40B4-BE49-F238E27FC236}">
                        <a16:creationId xmlns:a16="http://schemas.microsoft.com/office/drawing/2014/main" id="{34FADA79-929A-576C-27E1-53A72CA6E017}"/>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51" name="Tekstfelt 2250">
                    <a:extLst>
                      <a:ext uri="{FF2B5EF4-FFF2-40B4-BE49-F238E27FC236}">
                        <a16:creationId xmlns:a16="http://schemas.microsoft.com/office/drawing/2014/main" id="{8A134C98-2FFB-F3E3-0597-72BDF5D18567}"/>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52" name="Tekstfelt 2251">
                    <a:extLst>
                      <a:ext uri="{FF2B5EF4-FFF2-40B4-BE49-F238E27FC236}">
                        <a16:creationId xmlns:a16="http://schemas.microsoft.com/office/drawing/2014/main" id="{B670645D-D4CD-E07A-72CB-A06AC72CCF97}"/>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53" name="Tekstfelt 2252">
                    <a:extLst>
                      <a:ext uri="{FF2B5EF4-FFF2-40B4-BE49-F238E27FC236}">
                        <a16:creationId xmlns:a16="http://schemas.microsoft.com/office/drawing/2014/main" id="{04FD239B-8DEC-40CD-B1F9-1E1560168988}"/>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54" name="Tekstfelt 2253">
                    <a:extLst>
                      <a:ext uri="{FF2B5EF4-FFF2-40B4-BE49-F238E27FC236}">
                        <a16:creationId xmlns:a16="http://schemas.microsoft.com/office/drawing/2014/main" id="{1804EC0D-B37D-1F40-54AD-DC2A89CFAB83}"/>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55" name="Tekstfelt 2254">
                    <a:extLst>
                      <a:ext uri="{FF2B5EF4-FFF2-40B4-BE49-F238E27FC236}">
                        <a16:creationId xmlns:a16="http://schemas.microsoft.com/office/drawing/2014/main" id="{5D27865B-DB92-6BCB-D871-E7A8FFCFFB03}"/>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56" name="Tekstfelt 2255">
                    <a:extLst>
                      <a:ext uri="{FF2B5EF4-FFF2-40B4-BE49-F238E27FC236}">
                        <a16:creationId xmlns:a16="http://schemas.microsoft.com/office/drawing/2014/main" id="{02FF3667-6CEE-E58C-937B-22F64066080A}"/>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57" name="Tekstfelt 2256">
                    <a:extLst>
                      <a:ext uri="{FF2B5EF4-FFF2-40B4-BE49-F238E27FC236}">
                        <a16:creationId xmlns:a16="http://schemas.microsoft.com/office/drawing/2014/main" id="{AD50C185-07BA-518B-0339-1C9E8C7ADF95}"/>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58" name="Tekstfelt 2257">
                    <a:extLst>
                      <a:ext uri="{FF2B5EF4-FFF2-40B4-BE49-F238E27FC236}">
                        <a16:creationId xmlns:a16="http://schemas.microsoft.com/office/drawing/2014/main" id="{0CF9ECDF-C0FB-EA70-33BC-BD5076AC09BB}"/>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59" name="Tekstfelt 2258">
                    <a:extLst>
                      <a:ext uri="{FF2B5EF4-FFF2-40B4-BE49-F238E27FC236}">
                        <a16:creationId xmlns:a16="http://schemas.microsoft.com/office/drawing/2014/main" id="{F4DE57B2-1A30-2AC0-5D3A-072E4E61BB2B}"/>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60" name="Tekstfelt 2259">
                    <a:extLst>
                      <a:ext uri="{FF2B5EF4-FFF2-40B4-BE49-F238E27FC236}">
                        <a16:creationId xmlns:a16="http://schemas.microsoft.com/office/drawing/2014/main" id="{9A7E07A7-65DE-E22B-62F4-5FE81CDCF4F2}"/>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61" name="Tekstfelt 2260">
                    <a:extLst>
                      <a:ext uri="{FF2B5EF4-FFF2-40B4-BE49-F238E27FC236}">
                        <a16:creationId xmlns:a16="http://schemas.microsoft.com/office/drawing/2014/main" id="{BDF52156-FEE8-3456-4701-7A01EC153130}"/>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62" name="Tekstfelt 2261">
                    <a:extLst>
                      <a:ext uri="{FF2B5EF4-FFF2-40B4-BE49-F238E27FC236}">
                        <a16:creationId xmlns:a16="http://schemas.microsoft.com/office/drawing/2014/main" id="{81F9EB48-99B3-3E9E-C328-013041C2CBAB}"/>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63" name="Tekstfelt 2262">
                    <a:extLst>
                      <a:ext uri="{FF2B5EF4-FFF2-40B4-BE49-F238E27FC236}">
                        <a16:creationId xmlns:a16="http://schemas.microsoft.com/office/drawing/2014/main" id="{21B44427-4D21-8683-AE67-498CF6185117}"/>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64" name="Tekstfelt 2263">
                    <a:extLst>
                      <a:ext uri="{FF2B5EF4-FFF2-40B4-BE49-F238E27FC236}">
                        <a16:creationId xmlns:a16="http://schemas.microsoft.com/office/drawing/2014/main" id="{1175B817-51D6-B0A0-DC84-8ECBEC4CEE59}"/>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65" name="Tekstfelt 2264">
                    <a:extLst>
                      <a:ext uri="{FF2B5EF4-FFF2-40B4-BE49-F238E27FC236}">
                        <a16:creationId xmlns:a16="http://schemas.microsoft.com/office/drawing/2014/main" id="{9463BAFB-F2F3-95DE-5895-AAE1A1C05ED2}"/>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66" name="Tekstfelt 2265">
                    <a:extLst>
                      <a:ext uri="{FF2B5EF4-FFF2-40B4-BE49-F238E27FC236}">
                        <a16:creationId xmlns:a16="http://schemas.microsoft.com/office/drawing/2014/main" id="{AD81AFA9-A65C-2360-572F-6D1AA018EE95}"/>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67" name="Tekstfelt 2266">
                    <a:extLst>
                      <a:ext uri="{FF2B5EF4-FFF2-40B4-BE49-F238E27FC236}">
                        <a16:creationId xmlns:a16="http://schemas.microsoft.com/office/drawing/2014/main" id="{AAB6757F-9189-8B60-D0A4-A3A4EB7A41F7}"/>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68" name="Tekstfelt 2267">
                    <a:extLst>
                      <a:ext uri="{FF2B5EF4-FFF2-40B4-BE49-F238E27FC236}">
                        <a16:creationId xmlns:a16="http://schemas.microsoft.com/office/drawing/2014/main" id="{116BC96B-BAFE-A8C1-F486-8B3FEB87FD08}"/>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69" name="Tekstfelt 2268">
                    <a:extLst>
                      <a:ext uri="{FF2B5EF4-FFF2-40B4-BE49-F238E27FC236}">
                        <a16:creationId xmlns:a16="http://schemas.microsoft.com/office/drawing/2014/main" id="{3142DAD1-C29D-08F2-9C4F-4FA2E3994FF5}"/>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70" name="Tekstfelt 2269">
                    <a:extLst>
                      <a:ext uri="{FF2B5EF4-FFF2-40B4-BE49-F238E27FC236}">
                        <a16:creationId xmlns:a16="http://schemas.microsoft.com/office/drawing/2014/main" id="{17DB0353-522A-BDBD-85BF-C7736CB4915F}"/>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71" name="Tekstfelt 2270">
                    <a:extLst>
                      <a:ext uri="{FF2B5EF4-FFF2-40B4-BE49-F238E27FC236}">
                        <a16:creationId xmlns:a16="http://schemas.microsoft.com/office/drawing/2014/main" id="{659018DF-4CD7-1CCA-F0C9-76FC67DB85F9}"/>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72" name="Tekstfelt 2271">
                    <a:extLst>
                      <a:ext uri="{FF2B5EF4-FFF2-40B4-BE49-F238E27FC236}">
                        <a16:creationId xmlns:a16="http://schemas.microsoft.com/office/drawing/2014/main" id="{416FD548-B979-BAE3-4EE7-314AC1349B3E}"/>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73" name="Tekstfelt 2272">
                    <a:extLst>
                      <a:ext uri="{FF2B5EF4-FFF2-40B4-BE49-F238E27FC236}">
                        <a16:creationId xmlns:a16="http://schemas.microsoft.com/office/drawing/2014/main" id="{DC863C40-DBA4-AAD1-0FE6-93C0F5475365}"/>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74" name="Tekstfelt 2273">
                    <a:extLst>
                      <a:ext uri="{FF2B5EF4-FFF2-40B4-BE49-F238E27FC236}">
                        <a16:creationId xmlns:a16="http://schemas.microsoft.com/office/drawing/2014/main" id="{4930DC0F-4EDE-4658-7E13-1792C4E98CD4}"/>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39" name="Tekstfelt 2238">
                  <a:extLst>
                    <a:ext uri="{FF2B5EF4-FFF2-40B4-BE49-F238E27FC236}">
                      <a16:creationId xmlns:a16="http://schemas.microsoft.com/office/drawing/2014/main" id="{E9FBC75B-AC6E-4FD3-88B4-97A0671B31F8}"/>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40" name="Tekstfelt 2239">
                  <a:extLst>
                    <a:ext uri="{FF2B5EF4-FFF2-40B4-BE49-F238E27FC236}">
                      <a16:creationId xmlns:a16="http://schemas.microsoft.com/office/drawing/2014/main" id="{DD78031D-F917-2E9E-26B8-23B86806E3A7}"/>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41" name="Tekstfelt 2240">
                  <a:extLst>
                    <a:ext uri="{FF2B5EF4-FFF2-40B4-BE49-F238E27FC236}">
                      <a16:creationId xmlns:a16="http://schemas.microsoft.com/office/drawing/2014/main" id="{D1FE8D0A-F15B-7253-4F92-276E48B9A5A6}"/>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6" name="Gruppe 1825">
                <a:extLst>
                  <a:ext uri="{FF2B5EF4-FFF2-40B4-BE49-F238E27FC236}">
                    <a16:creationId xmlns:a16="http://schemas.microsoft.com/office/drawing/2014/main" id="{88517727-580A-0B81-66C8-01E7574482B5}"/>
                  </a:ext>
                </a:extLst>
              </p:cNvPr>
              <p:cNvGrpSpPr/>
              <p:nvPr/>
            </p:nvGrpSpPr>
            <p:grpSpPr>
              <a:xfrm>
                <a:off x="5052945" y="1040538"/>
                <a:ext cx="641389" cy="5216305"/>
                <a:chOff x="2892468" y="1032983"/>
                <a:chExt cx="641389" cy="5216305"/>
              </a:xfrm>
            </p:grpSpPr>
            <p:grpSp>
              <p:nvGrpSpPr>
                <p:cNvPr id="2201" name="Gruppe 2200">
                  <a:extLst>
                    <a:ext uri="{FF2B5EF4-FFF2-40B4-BE49-F238E27FC236}">
                      <a16:creationId xmlns:a16="http://schemas.microsoft.com/office/drawing/2014/main" id="{E1FAF8FA-1759-7701-E243-F68CC32B0CDE}"/>
                    </a:ext>
                  </a:extLst>
                </p:cNvPr>
                <p:cNvGrpSpPr/>
                <p:nvPr/>
              </p:nvGrpSpPr>
              <p:grpSpPr>
                <a:xfrm>
                  <a:off x="2892468" y="1032983"/>
                  <a:ext cx="641389" cy="5216305"/>
                  <a:chOff x="3475384" y="1188399"/>
                  <a:chExt cx="641389" cy="5216305"/>
                </a:xfrm>
              </p:grpSpPr>
              <p:sp>
                <p:nvSpPr>
                  <p:cNvPr id="2205" name="Tekstfelt 2204">
                    <a:extLst>
                      <a:ext uri="{FF2B5EF4-FFF2-40B4-BE49-F238E27FC236}">
                        <a16:creationId xmlns:a16="http://schemas.microsoft.com/office/drawing/2014/main" id="{7CF58EDF-1613-8DC0-8B00-644239B56C57}"/>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06" name="Tekstfelt 2205">
                    <a:extLst>
                      <a:ext uri="{FF2B5EF4-FFF2-40B4-BE49-F238E27FC236}">
                        <a16:creationId xmlns:a16="http://schemas.microsoft.com/office/drawing/2014/main" id="{3B2B3690-CE9D-1B5D-E698-9FD1E1BCDAB9}"/>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07" name="Tekstfelt 2206">
                    <a:extLst>
                      <a:ext uri="{FF2B5EF4-FFF2-40B4-BE49-F238E27FC236}">
                        <a16:creationId xmlns:a16="http://schemas.microsoft.com/office/drawing/2014/main" id="{85DBE716-8ECA-D122-B3C6-1A20DA7632AD}"/>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08" name="Tekstfelt 2207">
                    <a:extLst>
                      <a:ext uri="{FF2B5EF4-FFF2-40B4-BE49-F238E27FC236}">
                        <a16:creationId xmlns:a16="http://schemas.microsoft.com/office/drawing/2014/main" id="{D7957251-D3A3-CF5E-FA97-F1D1A34789DA}"/>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09" name="Tekstfelt 2208">
                    <a:extLst>
                      <a:ext uri="{FF2B5EF4-FFF2-40B4-BE49-F238E27FC236}">
                        <a16:creationId xmlns:a16="http://schemas.microsoft.com/office/drawing/2014/main" id="{DD08653D-5701-3D0F-A3A3-CC4ECB2C493E}"/>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10" name="Tekstfelt 2209">
                    <a:extLst>
                      <a:ext uri="{FF2B5EF4-FFF2-40B4-BE49-F238E27FC236}">
                        <a16:creationId xmlns:a16="http://schemas.microsoft.com/office/drawing/2014/main" id="{FD5B96A2-3537-AEA9-A0AD-847701226074}"/>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11" name="Tekstfelt 2210">
                    <a:extLst>
                      <a:ext uri="{FF2B5EF4-FFF2-40B4-BE49-F238E27FC236}">
                        <a16:creationId xmlns:a16="http://schemas.microsoft.com/office/drawing/2014/main" id="{F3421592-1F8A-215E-D452-20A082C7FF22}"/>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12" name="Tekstfelt 2211">
                    <a:extLst>
                      <a:ext uri="{FF2B5EF4-FFF2-40B4-BE49-F238E27FC236}">
                        <a16:creationId xmlns:a16="http://schemas.microsoft.com/office/drawing/2014/main" id="{3CE1670E-47EC-3A54-3F61-BFA0A89F1343}"/>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13" name="Tekstfelt 2212">
                    <a:extLst>
                      <a:ext uri="{FF2B5EF4-FFF2-40B4-BE49-F238E27FC236}">
                        <a16:creationId xmlns:a16="http://schemas.microsoft.com/office/drawing/2014/main" id="{CDEF9703-CD33-91A1-147C-DEA000479DA3}"/>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14" name="Tekstfelt 2213">
                    <a:extLst>
                      <a:ext uri="{FF2B5EF4-FFF2-40B4-BE49-F238E27FC236}">
                        <a16:creationId xmlns:a16="http://schemas.microsoft.com/office/drawing/2014/main" id="{1CBFF7CF-9C0D-90CD-D067-2CAF2523B295}"/>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15" name="Tekstfelt 2214">
                    <a:extLst>
                      <a:ext uri="{FF2B5EF4-FFF2-40B4-BE49-F238E27FC236}">
                        <a16:creationId xmlns:a16="http://schemas.microsoft.com/office/drawing/2014/main" id="{32EE4704-EEC3-A869-3DD4-B71C0857FBC2}"/>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16" name="Tekstfelt 2215">
                    <a:extLst>
                      <a:ext uri="{FF2B5EF4-FFF2-40B4-BE49-F238E27FC236}">
                        <a16:creationId xmlns:a16="http://schemas.microsoft.com/office/drawing/2014/main" id="{446ED66A-07CD-5487-386E-E5B05CCC5350}"/>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17" name="Tekstfelt 2216">
                    <a:extLst>
                      <a:ext uri="{FF2B5EF4-FFF2-40B4-BE49-F238E27FC236}">
                        <a16:creationId xmlns:a16="http://schemas.microsoft.com/office/drawing/2014/main" id="{456DB9F1-F90A-3CC3-BDD6-AE85954F2AC9}"/>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18" name="Tekstfelt 2217">
                    <a:extLst>
                      <a:ext uri="{FF2B5EF4-FFF2-40B4-BE49-F238E27FC236}">
                        <a16:creationId xmlns:a16="http://schemas.microsoft.com/office/drawing/2014/main" id="{5F617BAD-7A07-1E49-8B4A-DA0BC0290D79}"/>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19" name="Tekstfelt 2218">
                    <a:extLst>
                      <a:ext uri="{FF2B5EF4-FFF2-40B4-BE49-F238E27FC236}">
                        <a16:creationId xmlns:a16="http://schemas.microsoft.com/office/drawing/2014/main" id="{D308E199-2B4F-162B-9F98-043E17BFFB8A}"/>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20" name="Tekstfelt 2219">
                    <a:extLst>
                      <a:ext uri="{FF2B5EF4-FFF2-40B4-BE49-F238E27FC236}">
                        <a16:creationId xmlns:a16="http://schemas.microsoft.com/office/drawing/2014/main" id="{0D899DA5-08CD-AEA4-4F2C-BA4B51ACB709}"/>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21" name="Tekstfelt 2220">
                    <a:extLst>
                      <a:ext uri="{FF2B5EF4-FFF2-40B4-BE49-F238E27FC236}">
                        <a16:creationId xmlns:a16="http://schemas.microsoft.com/office/drawing/2014/main" id="{5373BBA5-6FAF-6218-D882-3566581533BC}"/>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22" name="Tekstfelt 2221">
                    <a:extLst>
                      <a:ext uri="{FF2B5EF4-FFF2-40B4-BE49-F238E27FC236}">
                        <a16:creationId xmlns:a16="http://schemas.microsoft.com/office/drawing/2014/main" id="{601F4668-8AF8-B89F-746B-12C5FE152C66}"/>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23" name="Tekstfelt 2222">
                    <a:extLst>
                      <a:ext uri="{FF2B5EF4-FFF2-40B4-BE49-F238E27FC236}">
                        <a16:creationId xmlns:a16="http://schemas.microsoft.com/office/drawing/2014/main" id="{DC55F96A-FB1E-D473-2513-D24D75611FFA}"/>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24" name="Tekstfelt 2223">
                    <a:extLst>
                      <a:ext uri="{FF2B5EF4-FFF2-40B4-BE49-F238E27FC236}">
                        <a16:creationId xmlns:a16="http://schemas.microsoft.com/office/drawing/2014/main" id="{737818E1-B8F7-1A6F-28F8-FAC18196E687}"/>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25" name="Tekstfelt 2224">
                    <a:extLst>
                      <a:ext uri="{FF2B5EF4-FFF2-40B4-BE49-F238E27FC236}">
                        <a16:creationId xmlns:a16="http://schemas.microsoft.com/office/drawing/2014/main" id="{2D1F7C06-D1A1-6ED4-ACFA-B72A2FF4AFB1}"/>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26" name="Tekstfelt 2225">
                    <a:extLst>
                      <a:ext uri="{FF2B5EF4-FFF2-40B4-BE49-F238E27FC236}">
                        <a16:creationId xmlns:a16="http://schemas.microsoft.com/office/drawing/2014/main" id="{C4EA88F5-8DE3-A17E-08E9-2B826C8DF99E}"/>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27" name="Tekstfelt 2226">
                    <a:extLst>
                      <a:ext uri="{FF2B5EF4-FFF2-40B4-BE49-F238E27FC236}">
                        <a16:creationId xmlns:a16="http://schemas.microsoft.com/office/drawing/2014/main" id="{C4E547DF-E2C3-913F-C765-F056347F5901}"/>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28" name="Tekstfelt 2227">
                    <a:extLst>
                      <a:ext uri="{FF2B5EF4-FFF2-40B4-BE49-F238E27FC236}">
                        <a16:creationId xmlns:a16="http://schemas.microsoft.com/office/drawing/2014/main" id="{73584B6E-9651-D269-0D1C-C7D98473CCDD}"/>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29" name="Tekstfelt 2228">
                    <a:extLst>
                      <a:ext uri="{FF2B5EF4-FFF2-40B4-BE49-F238E27FC236}">
                        <a16:creationId xmlns:a16="http://schemas.microsoft.com/office/drawing/2014/main" id="{227C1D3A-1322-AF9A-FC42-D85C4E123EFE}"/>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30" name="Tekstfelt 2229">
                    <a:extLst>
                      <a:ext uri="{FF2B5EF4-FFF2-40B4-BE49-F238E27FC236}">
                        <a16:creationId xmlns:a16="http://schemas.microsoft.com/office/drawing/2014/main" id="{F7E3E34B-DC61-66A7-8760-4602037F7FD7}"/>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31" name="Tekstfelt 2230">
                    <a:extLst>
                      <a:ext uri="{FF2B5EF4-FFF2-40B4-BE49-F238E27FC236}">
                        <a16:creationId xmlns:a16="http://schemas.microsoft.com/office/drawing/2014/main" id="{46B8F8EA-1813-6046-7621-6594C2C8891F}"/>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32" name="Tekstfelt 2231">
                    <a:extLst>
                      <a:ext uri="{FF2B5EF4-FFF2-40B4-BE49-F238E27FC236}">
                        <a16:creationId xmlns:a16="http://schemas.microsoft.com/office/drawing/2014/main" id="{21019CF8-DD32-EE47-C571-C82AB69F3D54}"/>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33" name="Tekstfelt 2232">
                    <a:extLst>
                      <a:ext uri="{FF2B5EF4-FFF2-40B4-BE49-F238E27FC236}">
                        <a16:creationId xmlns:a16="http://schemas.microsoft.com/office/drawing/2014/main" id="{186ACCBB-A7D3-01C9-79D3-82EAFF97EFA7}"/>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34" name="Tekstfelt 2233">
                    <a:extLst>
                      <a:ext uri="{FF2B5EF4-FFF2-40B4-BE49-F238E27FC236}">
                        <a16:creationId xmlns:a16="http://schemas.microsoft.com/office/drawing/2014/main" id="{7C716725-9F35-39AB-2FAB-41F39B1B243F}"/>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35" name="Tekstfelt 2234">
                    <a:extLst>
                      <a:ext uri="{FF2B5EF4-FFF2-40B4-BE49-F238E27FC236}">
                        <a16:creationId xmlns:a16="http://schemas.microsoft.com/office/drawing/2014/main" id="{E86AD976-30DB-F0F7-6F26-01AAABF705B0}"/>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36" name="Tekstfelt 2235">
                    <a:extLst>
                      <a:ext uri="{FF2B5EF4-FFF2-40B4-BE49-F238E27FC236}">
                        <a16:creationId xmlns:a16="http://schemas.microsoft.com/office/drawing/2014/main" id="{CE50B146-421D-EDC7-CD37-29F48D3D38D5}"/>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37" name="Tekstfelt 2236">
                    <a:extLst>
                      <a:ext uri="{FF2B5EF4-FFF2-40B4-BE49-F238E27FC236}">
                        <a16:creationId xmlns:a16="http://schemas.microsoft.com/office/drawing/2014/main" id="{F12B82E1-2984-C655-7C0F-186FF145C990}"/>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02" name="Tekstfelt 2201">
                  <a:extLst>
                    <a:ext uri="{FF2B5EF4-FFF2-40B4-BE49-F238E27FC236}">
                      <a16:creationId xmlns:a16="http://schemas.microsoft.com/office/drawing/2014/main" id="{5744F055-6672-2C25-2E63-1D0C26A47A44}"/>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03" name="Tekstfelt 2202">
                  <a:extLst>
                    <a:ext uri="{FF2B5EF4-FFF2-40B4-BE49-F238E27FC236}">
                      <a16:creationId xmlns:a16="http://schemas.microsoft.com/office/drawing/2014/main" id="{A4E7BF81-0841-DCA8-629E-77D5B8DE216C}"/>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04" name="Tekstfelt 2203">
                  <a:extLst>
                    <a:ext uri="{FF2B5EF4-FFF2-40B4-BE49-F238E27FC236}">
                      <a16:creationId xmlns:a16="http://schemas.microsoft.com/office/drawing/2014/main" id="{57B67B38-7AC0-92FF-BC0F-E859E7FCFD5F}"/>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7" name="Gruppe 1826">
                <a:extLst>
                  <a:ext uri="{FF2B5EF4-FFF2-40B4-BE49-F238E27FC236}">
                    <a16:creationId xmlns:a16="http://schemas.microsoft.com/office/drawing/2014/main" id="{A43FD4A4-33B7-CB9E-DEBF-0FF82C36C443}"/>
                  </a:ext>
                </a:extLst>
              </p:cNvPr>
              <p:cNvGrpSpPr/>
              <p:nvPr/>
            </p:nvGrpSpPr>
            <p:grpSpPr>
              <a:xfrm>
                <a:off x="3753314" y="1031887"/>
                <a:ext cx="641389" cy="5216305"/>
                <a:chOff x="2892468" y="1032983"/>
                <a:chExt cx="641389" cy="5216305"/>
              </a:xfrm>
            </p:grpSpPr>
            <p:grpSp>
              <p:nvGrpSpPr>
                <p:cNvPr id="2164" name="Gruppe 2163">
                  <a:extLst>
                    <a:ext uri="{FF2B5EF4-FFF2-40B4-BE49-F238E27FC236}">
                      <a16:creationId xmlns:a16="http://schemas.microsoft.com/office/drawing/2014/main" id="{42BFB017-DA6D-7244-66B2-3C0B23FE122C}"/>
                    </a:ext>
                  </a:extLst>
                </p:cNvPr>
                <p:cNvGrpSpPr/>
                <p:nvPr/>
              </p:nvGrpSpPr>
              <p:grpSpPr>
                <a:xfrm>
                  <a:off x="2892468" y="1032983"/>
                  <a:ext cx="641389" cy="5216305"/>
                  <a:chOff x="3475384" y="1188399"/>
                  <a:chExt cx="641389" cy="5216305"/>
                </a:xfrm>
              </p:grpSpPr>
              <p:sp>
                <p:nvSpPr>
                  <p:cNvPr id="2168" name="Tekstfelt 2167">
                    <a:extLst>
                      <a:ext uri="{FF2B5EF4-FFF2-40B4-BE49-F238E27FC236}">
                        <a16:creationId xmlns:a16="http://schemas.microsoft.com/office/drawing/2014/main" id="{79CB7FA4-E5BE-CAA0-C362-29A6115CB9E8}"/>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69" name="Tekstfelt 2168">
                    <a:extLst>
                      <a:ext uri="{FF2B5EF4-FFF2-40B4-BE49-F238E27FC236}">
                        <a16:creationId xmlns:a16="http://schemas.microsoft.com/office/drawing/2014/main" id="{274D011B-D363-C3D9-9068-D5F10B28D4E8}"/>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70" name="Tekstfelt 2169">
                    <a:extLst>
                      <a:ext uri="{FF2B5EF4-FFF2-40B4-BE49-F238E27FC236}">
                        <a16:creationId xmlns:a16="http://schemas.microsoft.com/office/drawing/2014/main" id="{AFECCB6B-1E7F-A008-3FA3-4266AC9608B2}"/>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71" name="Tekstfelt 2170">
                    <a:extLst>
                      <a:ext uri="{FF2B5EF4-FFF2-40B4-BE49-F238E27FC236}">
                        <a16:creationId xmlns:a16="http://schemas.microsoft.com/office/drawing/2014/main" id="{D523F75A-2D98-85E3-D1E1-A6D61C006C80}"/>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72" name="Tekstfelt 2171">
                    <a:extLst>
                      <a:ext uri="{FF2B5EF4-FFF2-40B4-BE49-F238E27FC236}">
                        <a16:creationId xmlns:a16="http://schemas.microsoft.com/office/drawing/2014/main" id="{D36DE435-93F8-3336-D6F3-E0206116D82C}"/>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73" name="Tekstfelt 2172">
                    <a:extLst>
                      <a:ext uri="{FF2B5EF4-FFF2-40B4-BE49-F238E27FC236}">
                        <a16:creationId xmlns:a16="http://schemas.microsoft.com/office/drawing/2014/main" id="{29C4E5EA-3553-AC2A-566A-3BE28D7D96EF}"/>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74" name="Tekstfelt 2173">
                    <a:extLst>
                      <a:ext uri="{FF2B5EF4-FFF2-40B4-BE49-F238E27FC236}">
                        <a16:creationId xmlns:a16="http://schemas.microsoft.com/office/drawing/2014/main" id="{9B891BC1-FDD5-09AA-CD63-D48F02A65A8A}"/>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75" name="Tekstfelt 2174">
                    <a:extLst>
                      <a:ext uri="{FF2B5EF4-FFF2-40B4-BE49-F238E27FC236}">
                        <a16:creationId xmlns:a16="http://schemas.microsoft.com/office/drawing/2014/main" id="{4D27DA10-5681-6CBA-74A4-F9A561EB22A8}"/>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76" name="Tekstfelt 2175">
                    <a:extLst>
                      <a:ext uri="{FF2B5EF4-FFF2-40B4-BE49-F238E27FC236}">
                        <a16:creationId xmlns:a16="http://schemas.microsoft.com/office/drawing/2014/main" id="{FF1B40E4-731B-2A78-218B-35E9A5560572}"/>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77" name="Tekstfelt 2176">
                    <a:extLst>
                      <a:ext uri="{FF2B5EF4-FFF2-40B4-BE49-F238E27FC236}">
                        <a16:creationId xmlns:a16="http://schemas.microsoft.com/office/drawing/2014/main" id="{FED41FFA-AF11-3F97-20DD-8F017D898874}"/>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78" name="Tekstfelt 2177">
                    <a:extLst>
                      <a:ext uri="{FF2B5EF4-FFF2-40B4-BE49-F238E27FC236}">
                        <a16:creationId xmlns:a16="http://schemas.microsoft.com/office/drawing/2014/main" id="{1D6A6954-EF7A-824C-66AB-8325A9C041DB}"/>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79" name="Tekstfelt 2178">
                    <a:extLst>
                      <a:ext uri="{FF2B5EF4-FFF2-40B4-BE49-F238E27FC236}">
                        <a16:creationId xmlns:a16="http://schemas.microsoft.com/office/drawing/2014/main" id="{537C894A-9CC5-C67E-FF14-979087C5F307}"/>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80" name="Tekstfelt 2179">
                    <a:extLst>
                      <a:ext uri="{FF2B5EF4-FFF2-40B4-BE49-F238E27FC236}">
                        <a16:creationId xmlns:a16="http://schemas.microsoft.com/office/drawing/2014/main" id="{0B80580B-FE96-4081-62DA-3466CB41F792}"/>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81" name="Tekstfelt 2180">
                    <a:extLst>
                      <a:ext uri="{FF2B5EF4-FFF2-40B4-BE49-F238E27FC236}">
                        <a16:creationId xmlns:a16="http://schemas.microsoft.com/office/drawing/2014/main" id="{5AD7FBA9-C1AE-66BF-A700-EC431DB1076C}"/>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82" name="Tekstfelt 2181">
                    <a:extLst>
                      <a:ext uri="{FF2B5EF4-FFF2-40B4-BE49-F238E27FC236}">
                        <a16:creationId xmlns:a16="http://schemas.microsoft.com/office/drawing/2014/main" id="{AE37F9CB-FACB-D68E-96E4-15839835898D}"/>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83" name="Tekstfelt 2182">
                    <a:extLst>
                      <a:ext uri="{FF2B5EF4-FFF2-40B4-BE49-F238E27FC236}">
                        <a16:creationId xmlns:a16="http://schemas.microsoft.com/office/drawing/2014/main" id="{7DCCEFE1-E3D6-D244-103C-74EC29194D25}"/>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84" name="Tekstfelt 2183">
                    <a:extLst>
                      <a:ext uri="{FF2B5EF4-FFF2-40B4-BE49-F238E27FC236}">
                        <a16:creationId xmlns:a16="http://schemas.microsoft.com/office/drawing/2014/main" id="{93E731F6-AEB2-FAEE-445B-BE395FE51F0C}"/>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85" name="Tekstfelt 2184">
                    <a:extLst>
                      <a:ext uri="{FF2B5EF4-FFF2-40B4-BE49-F238E27FC236}">
                        <a16:creationId xmlns:a16="http://schemas.microsoft.com/office/drawing/2014/main" id="{8248308C-4F15-AC93-4DF9-9B30D40E1BD8}"/>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86" name="Tekstfelt 2185">
                    <a:extLst>
                      <a:ext uri="{FF2B5EF4-FFF2-40B4-BE49-F238E27FC236}">
                        <a16:creationId xmlns:a16="http://schemas.microsoft.com/office/drawing/2014/main" id="{5165CD63-009D-87F7-AAB3-390F11DDD32C}"/>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87" name="Tekstfelt 2186">
                    <a:extLst>
                      <a:ext uri="{FF2B5EF4-FFF2-40B4-BE49-F238E27FC236}">
                        <a16:creationId xmlns:a16="http://schemas.microsoft.com/office/drawing/2014/main" id="{ED276C99-94D8-528D-01F6-0AC51EB35D17}"/>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88" name="Tekstfelt 2187">
                    <a:extLst>
                      <a:ext uri="{FF2B5EF4-FFF2-40B4-BE49-F238E27FC236}">
                        <a16:creationId xmlns:a16="http://schemas.microsoft.com/office/drawing/2014/main" id="{30D895CE-57CE-5571-262A-A47E1B4C404C}"/>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89" name="Tekstfelt 2188">
                    <a:extLst>
                      <a:ext uri="{FF2B5EF4-FFF2-40B4-BE49-F238E27FC236}">
                        <a16:creationId xmlns:a16="http://schemas.microsoft.com/office/drawing/2014/main" id="{CAA4BA75-16F9-31F6-AD77-3E750B570363}"/>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90" name="Tekstfelt 2189">
                    <a:extLst>
                      <a:ext uri="{FF2B5EF4-FFF2-40B4-BE49-F238E27FC236}">
                        <a16:creationId xmlns:a16="http://schemas.microsoft.com/office/drawing/2014/main" id="{A62A081F-C0BD-0B4F-F964-7D16F7EB27B8}"/>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91" name="Tekstfelt 2190">
                    <a:extLst>
                      <a:ext uri="{FF2B5EF4-FFF2-40B4-BE49-F238E27FC236}">
                        <a16:creationId xmlns:a16="http://schemas.microsoft.com/office/drawing/2014/main" id="{515CE64A-35AF-3D6A-333B-1B72D0777E6D}"/>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92" name="Tekstfelt 2191">
                    <a:extLst>
                      <a:ext uri="{FF2B5EF4-FFF2-40B4-BE49-F238E27FC236}">
                        <a16:creationId xmlns:a16="http://schemas.microsoft.com/office/drawing/2014/main" id="{BC268E2A-106B-A74E-25EA-057EC3FC26CA}"/>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93" name="Tekstfelt 2192">
                    <a:extLst>
                      <a:ext uri="{FF2B5EF4-FFF2-40B4-BE49-F238E27FC236}">
                        <a16:creationId xmlns:a16="http://schemas.microsoft.com/office/drawing/2014/main" id="{4AF9AB1E-7E32-46A9-B0DD-B111F000157A}"/>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94" name="Tekstfelt 2193">
                    <a:extLst>
                      <a:ext uri="{FF2B5EF4-FFF2-40B4-BE49-F238E27FC236}">
                        <a16:creationId xmlns:a16="http://schemas.microsoft.com/office/drawing/2014/main" id="{54C11239-7F50-CC02-A33D-19D68BCAEC46}"/>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95" name="Tekstfelt 2194">
                    <a:extLst>
                      <a:ext uri="{FF2B5EF4-FFF2-40B4-BE49-F238E27FC236}">
                        <a16:creationId xmlns:a16="http://schemas.microsoft.com/office/drawing/2014/main" id="{681F18FD-C1F4-7331-DC44-528FC2AEDB6C}"/>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96" name="Tekstfelt 2195">
                    <a:extLst>
                      <a:ext uri="{FF2B5EF4-FFF2-40B4-BE49-F238E27FC236}">
                        <a16:creationId xmlns:a16="http://schemas.microsoft.com/office/drawing/2014/main" id="{820AD1F2-DEA0-0BDC-7EB3-A9F94DC3D383}"/>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97" name="Tekstfelt 2196">
                    <a:extLst>
                      <a:ext uri="{FF2B5EF4-FFF2-40B4-BE49-F238E27FC236}">
                        <a16:creationId xmlns:a16="http://schemas.microsoft.com/office/drawing/2014/main" id="{1283EB4B-AF1F-5F4B-AE26-0F130FDA3F06}"/>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98" name="Tekstfelt 2197">
                    <a:extLst>
                      <a:ext uri="{FF2B5EF4-FFF2-40B4-BE49-F238E27FC236}">
                        <a16:creationId xmlns:a16="http://schemas.microsoft.com/office/drawing/2014/main" id="{17EFF78F-4B96-109A-143B-F61CDE137CDE}"/>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99" name="Tekstfelt 2198">
                    <a:extLst>
                      <a:ext uri="{FF2B5EF4-FFF2-40B4-BE49-F238E27FC236}">
                        <a16:creationId xmlns:a16="http://schemas.microsoft.com/office/drawing/2014/main" id="{DD6ECE8A-218B-6C36-903F-BD87638335A4}"/>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00" name="Tekstfelt 2199">
                    <a:extLst>
                      <a:ext uri="{FF2B5EF4-FFF2-40B4-BE49-F238E27FC236}">
                        <a16:creationId xmlns:a16="http://schemas.microsoft.com/office/drawing/2014/main" id="{0BD19603-A68A-DE70-F580-FF34984BCF5E}"/>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65" name="Tekstfelt 2164">
                  <a:extLst>
                    <a:ext uri="{FF2B5EF4-FFF2-40B4-BE49-F238E27FC236}">
                      <a16:creationId xmlns:a16="http://schemas.microsoft.com/office/drawing/2014/main" id="{C48B5D89-3A0B-5671-00F8-45721E872942}"/>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66" name="Tekstfelt 2165">
                  <a:extLst>
                    <a:ext uri="{FF2B5EF4-FFF2-40B4-BE49-F238E27FC236}">
                      <a16:creationId xmlns:a16="http://schemas.microsoft.com/office/drawing/2014/main" id="{6D8549DE-5567-0768-16CE-E9E4089EE8D1}"/>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67" name="Tekstfelt 2166">
                  <a:extLst>
                    <a:ext uri="{FF2B5EF4-FFF2-40B4-BE49-F238E27FC236}">
                      <a16:creationId xmlns:a16="http://schemas.microsoft.com/office/drawing/2014/main" id="{803A68E3-ECF4-9D7C-E480-229B0BA8504D}"/>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8" name="Gruppe 1827">
                <a:extLst>
                  <a:ext uri="{FF2B5EF4-FFF2-40B4-BE49-F238E27FC236}">
                    <a16:creationId xmlns:a16="http://schemas.microsoft.com/office/drawing/2014/main" id="{358BB095-FC85-1CBB-F3B5-712EBA4FE09E}"/>
                  </a:ext>
                </a:extLst>
              </p:cNvPr>
              <p:cNvGrpSpPr/>
              <p:nvPr/>
            </p:nvGrpSpPr>
            <p:grpSpPr>
              <a:xfrm>
                <a:off x="3326093" y="1035670"/>
                <a:ext cx="641389" cy="5216305"/>
                <a:chOff x="2892468" y="1032983"/>
                <a:chExt cx="641389" cy="5216305"/>
              </a:xfrm>
            </p:grpSpPr>
            <p:grpSp>
              <p:nvGrpSpPr>
                <p:cNvPr id="2127" name="Gruppe 2126">
                  <a:extLst>
                    <a:ext uri="{FF2B5EF4-FFF2-40B4-BE49-F238E27FC236}">
                      <a16:creationId xmlns:a16="http://schemas.microsoft.com/office/drawing/2014/main" id="{FF159933-D09C-A8C8-CE89-AA13C1F965F4}"/>
                    </a:ext>
                  </a:extLst>
                </p:cNvPr>
                <p:cNvGrpSpPr/>
                <p:nvPr/>
              </p:nvGrpSpPr>
              <p:grpSpPr>
                <a:xfrm>
                  <a:off x="2892468" y="1032983"/>
                  <a:ext cx="641389" cy="5216305"/>
                  <a:chOff x="3475384" y="1188399"/>
                  <a:chExt cx="641389" cy="5216305"/>
                </a:xfrm>
              </p:grpSpPr>
              <p:sp>
                <p:nvSpPr>
                  <p:cNvPr id="2131" name="Tekstfelt 2130">
                    <a:extLst>
                      <a:ext uri="{FF2B5EF4-FFF2-40B4-BE49-F238E27FC236}">
                        <a16:creationId xmlns:a16="http://schemas.microsoft.com/office/drawing/2014/main" id="{0B5E2DBF-B8FC-00C5-AECF-FCC507D995D8}"/>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32" name="Tekstfelt 2131">
                    <a:extLst>
                      <a:ext uri="{FF2B5EF4-FFF2-40B4-BE49-F238E27FC236}">
                        <a16:creationId xmlns:a16="http://schemas.microsoft.com/office/drawing/2014/main" id="{FAE48665-9985-15B7-3C99-463636376E12}"/>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33" name="Tekstfelt 2132">
                    <a:extLst>
                      <a:ext uri="{FF2B5EF4-FFF2-40B4-BE49-F238E27FC236}">
                        <a16:creationId xmlns:a16="http://schemas.microsoft.com/office/drawing/2014/main" id="{4A68A690-07A5-FF93-943E-4D3C5766FCA6}"/>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34" name="Tekstfelt 2133">
                    <a:extLst>
                      <a:ext uri="{FF2B5EF4-FFF2-40B4-BE49-F238E27FC236}">
                        <a16:creationId xmlns:a16="http://schemas.microsoft.com/office/drawing/2014/main" id="{C75648F5-63D9-F225-A3AE-9D1EE86279BF}"/>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35" name="Tekstfelt 2134">
                    <a:extLst>
                      <a:ext uri="{FF2B5EF4-FFF2-40B4-BE49-F238E27FC236}">
                        <a16:creationId xmlns:a16="http://schemas.microsoft.com/office/drawing/2014/main" id="{0668D92D-537E-AF22-6ADF-A49ABC7720F8}"/>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36" name="Tekstfelt 2135">
                    <a:extLst>
                      <a:ext uri="{FF2B5EF4-FFF2-40B4-BE49-F238E27FC236}">
                        <a16:creationId xmlns:a16="http://schemas.microsoft.com/office/drawing/2014/main" id="{B42CA1EB-EE14-EC4E-7410-5163DDB626F0}"/>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37" name="Tekstfelt 2136">
                    <a:extLst>
                      <a:ext uri="{FF2B5EF4-FFF2-40B4-BE49-F238E27FC236}">
                        <a16:creationId xmlns:a16="http://schemas.microsoft.com/office/drawing/2014/main" id="{EE3CAA26-CB65-F92C-36DD-D5E3441BBC51}"/>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38" name="Tekstfelt 2137">
                    <a:extLst>
                      <a:ext uri="{FF2B5EF4-FFF2-40B4-BE49-F238E27FC236}">
                        <a16:creationId xmlns:a16="http://schemas.microsoft.com/office/drawing/2014/main" id="{96E8B75C-9371-7051-DEA7-C970050671CB}"/>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39" name="Tekstfelt 2138">
                    <a:extLst>
                      <a:ext uri="{FF2B5EF4-FFF2-40B4-BE49-F238E27FC236}">
                        <a16:creationId xmlns:a16="http://schemas.microsoft.com/office/drawing/2014/main" id="{DC744054-2546-3663-AC3F-6AA8D91A67AB}"/>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40" name="Tekstfelt 2139">
                    <a:extLst>
                      <a:ext uri="{FF2B5EF4-FFF2-40B4-BE49-F238E27FC236}">
                        <a16:creationId xmlns:a16="http://schemas.microsoft.com/office/drawing/2014/main" id="{5EEB115F-DC00-F0D3-149B-4C7908AD6661}"/>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41" name="Tekstfelt 2140">
                    <a:extLst>
                      <a:ext uri="{FF2B5EF4-FFF2-40B4-BE49-F238E27FC236}">
                        <a16:creationId xmlns:a16="http://schemas.microsoft.com/office/drawing/2014/main" id="{B1B3354D-4D04-8196-D586-2CCEE16B0901}"/>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42" name="Tekstfelt 2141">
                    <a:extLst>
                      <a:ext uri="{FF2B5EF4-FFF2-40B4-BE49-F238E27FC236}">
                        <a16:creationId xmlns:a16="http://schemas.microsoft.com/office/drawing/2014/main" id="{E9C4E11E-686D-7C05-7744-2035AA825334}"/>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43" name="Tekstfelt 2142">
                    <a:extLst>
                      <a:ext uri="{FF2B5EF4-FFF2-40B4-BE49-F238E27FC236}">
                        <a16:creationId xmlns:a16="http://schemas.microsoft.com/office/drawing/2014/main" id="{0A581A48-FD52-E252-CBBA-6C4F2BC0C61F}"/>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44" name="Tekstfelt 2143">
                    <a:extLst>
                      <a:ext uri="{FF2B5EF4-FFF2-40B4-BE49-F238E27FC236}">
                        <a16:creationId xmlns:a16="http://schemas.microsoft.com/office/drawing/2014/main" id="{3FBB7093-AD79-CA79-C6F4-9458D10A0067}"/>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45" name="Tekstfelt 2144">
                    <a:extLst>
                      <a:ext uri="{FF2B5EF4-FFF2-40B4-BE49-F238E27FC236}">
                        <a16:creationId xmlns:a16="http://schemas.microsoft.com/office/drawing/2014/main" id="{62EF689F-8AB4-82E5-EDE3-E37232C89EB2}"/>
                      </a:ext>
                    </a:extLst>
                  </p:cNvPr>
                  <p:cNvSpPr txBox="1"/>
                  <p:nvPr/>
                </p:nvSpPr>
                <p:spPr>
                  <a:xfrm>
                    <a:off x="35457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46" name="Tekstfelt 2145">
                    <a:extLst>
                      <a:ext uri="{FF2B5EF4-FFF2-40B4-BE49-F238E27FC236}">
                        <a16:creationId xmlns:a16="http://schemas.microsoft.com/office/drawing/2014/main" id="{9407EA1D-6B19-B183-086E-C91AC5D395D1}"/>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47" name="Tekstfelt 2146">
                    <a:extLst>
                      <a:ext uri="{FF2B5EF4-FFF2-40B4-BE49-F238E27FC236}">
                        <a16:creationId xmlns:a16="http://schemas.microsoft.com/office/drawing/2014/main" id="{C1D27D69-BEDD-440C-A450-4B128DD40080}"/>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48" name="Tekstfelt 2147">
                    <a:extLst>
                      <a:ext uri="{FF2B5EF4-FFF2-40B4-BE49-F238E27FC236}">
                        <a16:creationId xmlns:a16="http://schemas.microsoft.com/office/drawing/2014/main" id="{8EFD4352-0183-4B68-FEFF-E2D53CF53C99}"/>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49" name="Tekstfelt 2148">
                    <a:extLst>
                      <a:ext uri="{FF2B5EF4-FFF2-40B4-BE49-F238E27FC236}">
                        <a16:creationId xmlns:a16="http://schemas.microsoft.com/office/drawing/2014/main" id="{7EFE0111-5028-8CCC-E2EA-EF01F3B64FB7}"/>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50" name="Tekstfelt 2149">
                    <a:extLst>
                      <a:ext uri="{FF2B5EF4-FFF2-40B4-BE49-F238E27FC236}">
                        <a16:creationId xmlns:a16="http://schemas.microsoft.com/office/drawing/2014/main" id="{BA9DA0BC-BD78-5AB5-98A2-E4A901999C91}"/>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51" name="Tekstfelt 2150">
                    <a:extLst>
                      <a:ext uri="{FF2B5EF4-FFF2-40B4-BE49-F238E27FC236}">
                        <a16:creationId xmlns:a16="http://schemas.microsoft.com/office/drawing/2014/main" id="{78268453-01E3-A90A-DC19-D83694023AC3}"/>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52" name="Tekstfelt 2151">
                    <a:extLst>
                      <a:ext uri="{FF2B5EF4-FFF2-40B4-BE49-F238E27FC236}">
                        <a16:creationId xmlns:a16="http://schemas.microsoft.com/office/drawing/2014/main" id="{11837925-3A9D-B85C-C986-14D859B0B58C}"/>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53" name="Tekstfelt 2152">
                    <a:extLst>
                      <a:ext uri="{FF2B5EF4-FFF2-40B4-BE49-F238E27FC236}">
                        <a16:creationId xmlns:a16="http://schemas.microsoft.com/office/drawing/2014/main" id="{474ECB6C-9F13-04A4-0CDE-079A7A53EEF8}"/>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54" name="Tekstfelt 2153">
                    <a:extLst>
                      <a:ext uri="{FF2B5EF4-FFF2-40B4-BE49-F238E27FC236}">
                        <a16:creationId xmlns:a16="http://schemas.microsoft.com/office/drawing/2014/main" id="{4FDF58D3-52C7-271B-4018-9395D89C0663}"/>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55" name="Tekstfelt 2154">
                    <a:extLst>
                      <a:ext uri="{FF2B5EF4-FFF2-40B4-BE49-F238E27FC236}">
                        <a16:creationId xmlns:a16="http://schemas.microsoft.com/office/drawing/2014/main" id="{46D1314F-C70D-5466-3A7D-429CD4B2D793}"/>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56" name="Tekstfelt 2155">
                    <a:extLst>
                      <a:ext uri="{FF2B5EF4-FFF2-40B4-BE49-F238E27FC236}">
                        <a16:creationId xmlns:a16="http://schemas.microsoft.com/office/drawing/2014/main" id="{E414D772-68E8-F7EE-04A1-DAC9F0F48C9D}"/>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57" name="Tekstfelt 2156">
                    <a:extLst>
                      <a:ext uri="{FF2B5EF4-FFF2-40B4-BE49-F238E27FC236}">
                        <a16:creationId xmlns:a16="http://schemas.microsoft.com/office/drawing/2014/main" id="{7AAB0312-9BD6-7229-850B-AD9097C459D4}"/>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58" name="Tekstfelt 2157">
                    <a:extLst>
                      <a:ext uri="{FF2B5EF4-FFF2-40B4-BE49-F238E27FC236}">
                        <a16:creationId xmlns:a16="http://schemas.microsoft.com/office/drawing/2014/main" id="{D15D7FA5-EBBD-5C40-0584-637DB618DBE2}"/>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59" name="Tekstfelt 2158">
                    <a:extLst>
                      <a:ext uri="{FF2B5EF4-FFF2-40B4-BE49-F238E27FC236}">
                        <a16:creationId xmlns:a16="http://schemas.microsoft.com/office/drawing/2014/main" id="{DD166B1D-41C8-C019-5B25-6DFC69221E5F}"/>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60" name="Tekstfelt 2159">
                    <a:extLst>
                      <a:ext uri="{FF2B5EF4-FFF2-40B4-BE49-F238E27FC236}">
                        <a16:creationId xmlns:a16="http://schemas.microsoft.com/office/drawing/2014/main" id="{1704D02A-4A8F-66AD-C26B-44940F8C64CF}"/>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61" name="Tekstfelt 2160">
                    <a:extLst>
                      <a:ext uri="{FF2B5EF4-FFF2-40B4-BE49-F238E27FC236}">
                        <a16:creationId xmlns:a16="http://schemas.microsoft.com/office/drawing/2014/main" id="{DEB3D278-5417-7DA6-2727-FE050FB7BFFF}"/>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62" name="Tekstfelt 2161">
                    <a:extLst>
                      <a:ext uri="{FF2B5EF4-FFF2-40B4-BE49-F238E27FC236}">
                        <a16:creationId xmlns:a16="http://schemas.microsoft.com/office/drawing/2014/main" id="{09A0ED4C-377E-8DAC-189C-B649BCC02DFE}"/>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63" name="Tekstfelt 2162">
                    <a:extLst>
                      <a:ext uri="{FF2B5EF4-FFF2-40B4-BE49-F238E27FC236}">
                        <a16:creationId xmlns:a16="http://schemas.microsoft.com/office/drawing/2014/main" id="{28144013-8ECC-34B3-A459-957D7AC318BE}"/>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28" name="Tekstfelt 2127">
                  <a:extLst>
                    <a:ext uri="{FF2B5EF4-FFF2-40B4-BE49-F238E27FC236}">
                      <a16:creationId xmlns:a16="http://schemas.microsoft.com/office/drawing/2014/main" id="{D3D94A72-3BE3-9A30-170E-39C4C7139B60}"/>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29" name="Tekstfelt 2128">
                  <a:extLst>
                    <a:ext uri="{FF2B5EF4-FFF2-40B4-BE49-F238E27FC236}">
                      <a16:creationId xmlns:a16="http://schemas.microsoft.com/office/drawing/2014/main" id="{F0F6FCD8-E086-69FC-56E8-374FA43EF493}"/>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30" name="Tekstfelt 2129">
                  <a:extLst>
                    <a:ext uri="{FF2B5EF4-FFF2-40B4-BE49-F238E27FC236}">
                      <a16:creationId xmlns:a16="http://schemas.microsoft.com/office/drawing/2014/main" id="{10EA6472-8D69-804C-9C11-D845B3A0ADB6}"/>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9" name="Gruppe 1828">
                <a:extLst>
                  <a:ext uri="{FF2B5EF4-FFF2-40B4-BE49-F238E27FC236}">
                    <a16:creationId xmlns:a16="http://schemas.microsoft.com/office/drawing/2014/main" id="{698F8C9D-DD20-64DC-9B1E-0C3E41ADE08B}"/>
                  </a:ext>
                </a:extLst>
              </p:cNvPr>
              <p:cNvGrpSpPr/>
              <p:nvPr/>
            </p:nvGrpSpPr>
            <p:grpSpPr>
              <a:xfrm>
                <a:off x="2893345" y="1029165"/>
                <a:ext cx="641389" cy="5216305"/>
                <a:chOff x="2892468" y="1032983"/>
                <a:chExt cx="641389" cy="5216305"/>
              </a:xfrm>
            </p:grpSpPr>
            <p:grpSp>
              <p:nvGrpSpPr>
                <p:cNvPr id="2090" name="Gruppe 2089">
                  <a:extLst>
                    <a:ext uri="{FF2B5EF4-FFF2-40B4-BE49-F238E27FC236}">
                      <a16:creationId xmlns:a16="http://schemas.microsoft.com/office/drawing/2014/main" id="{042578BD-0304-E96D-7F34-BA802389214E}"/>
                    </a:ext>
                  </a:extLst>
                </p:cNvPr>
                <p:cNvGrpSpPr/>
                <p:nvPr/>
              </p:nvGrpSpPr>
              <p:grpSpPr>
                <a:xfrm>
                  <a:off x="2892468" y="1032983"/>
                  <a:ext cx="641389" cy="5216305"/>
                  <a:chOff x="3475384" y="1188399"/>
                  <a:chExt cx="641389" cy="5216305"/>
                </a:xfrm>
              </p:grpSpPr>
              <p:sp>
                <p:nvSpPr>
                  <p:cNvPr id="2094" name="Tekstfelt 2093">
                    <a:extLst>
                      <a:ext uri="{FF2B5EF4-FFF2-40B4-BE49-F238E27FC236}">
                        <a16:creationId xmlns:a16="http://schemas.microsoft.com/office/drawing/2014/main" id="{55899998-F5BF-488F-98FA-E1D903A2F9C2}"/>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95" name="Tekstfelt 2094">
                    <a:extLst>
                      <a:ext uri="{FF2B5EF4-FFF2-40B4-BE49-F238E27FC236}">
                        <a16:creationId xmlns:a16="http://schemas.microsoft.com/office/drawing/2014/main" id="{5C6F88CF-D189-F704-DB8C-84252282A5CD}"/>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96" name="Tekstfelt 2095">
                    <a:extLst>
                      <a:ext uri="{FF2B5EF4-FFF2-40B4-BE49-F238E27FC236}">
                        <a16:creationId xmlns:a16="http://schemas.microsoft.com/office/drawing/2014/main" id="{589DBB1C-520F-BC66-9D1A-DC7F1FAEEC51}"/>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97" name="Tekstfelt 2096">
                    <a:extLst>
                      <a:ext uri="{FF2B5EF4-FFF2-40B4-BE49-F238E27FC236}">
                        <a16:creationId xmlns:a16="http://schemas.microsoft.com/office/drawing/2014/main" id="{23D4380F-0DC2-4FB2-6439-A45B156C5F16}"/>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98" name="Tekstfelt 2097">
                    <a:extLst>
                      <a:ext uri="{FF2B5EF4-FFF2-40B4-BE49-F238E27FC236}">
                        <a16:creationId xmlns:a16="http://schemas.microsoft.com/office/drawing/2014/main" id="{F21CA89A-A18E-829F-1417-4B764F94C9F0}"/>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99" name="Tekstfelt 2098">
                    <a:extLst>
                      <a:ext uri="{FF2B5EF4-FFF2-40B4-BE49-F238E27FC236}">
                        <a16:creationId xmlns:a16="http://schemas.microsoft.com/office/drawing/2014/main" id="{EDE1121A-0FDF-B491-AE21-D2B0E77CB795}"/>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00" name="Tekstfelt 2099">
                    <a:extLst>
                      <a:ext uri="{FF2B5EF4-FFF2-40B4-BE49-F238E27FC236}">
                        <a16:creationId xmlns:a16="http://schemas.microsoft.com/office/drawing/2014/main" id="{64FEE00C-0783-95B6-8446-7ECECF640BC6}"/>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01" name="Tekstfelt 2100">
                    <a:extLst>
                      <a:ext uri="{FF2B5EF4-FFF2-40B4-BE49-F238E27FC236}">
                        <a16:creationId xmlns:a16="http://schemas.microsoft.com/office/drawing/2014/main" id="{BA95F461-3423-590D-B384-AEFFE4D1893B}"/>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02" name="Tekstfelt 2101">
                    <a:extLst>
                      <a:ext uri="{FF2B5EF4-FFF2-40B4-BE49-F238E27FC236}">
                        <a16:creationId xmlns:a16="http://schemas.microsoft.com/office/drawing/2014/main" id="{2D223C6B-1397-D684-22FF-0E7F7E504E72}"/>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03" name="Tekstfelt 2102">
                    <a:extLst>
                      <a:ext uri="{FF2B5EF4-FFF2-40B4-BE49-F238E27FC236}">
                        <a16:creationId xmlns:a16="http://schemas.microsoft.com/office/drawing/2014/main" id="{A718CF95-974D-B8B3-40C8-FA33FBB35738}"/>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04" name="Tekstfelt 2103">
                    <a:extLst>
                      <a:ext uri="{FF2B5EF4-FFF2-40B4-BE49-F238E27FC236}">
                        <a16:creationId xmlns:a16="http://schemas.microsoft.com/office/drawing/2014/main" id="{33DE2C5E-9FDD-4020-820E-7482808727B3}"/>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05" name="Tekstfelt 2104">
                    <a:extLst>
                      <a:ext uri="{FF2B5EF4-FFF2-40B4-BE49-F238E27FC236}">
                        <a16:creationId xmlns:a16="http://schemas.microsoft.com/office/drawing/2014/main" id="{D6EEC02C-2DC7-E7E4-8F59-1D8507E8A494}"/>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06" name="Tekstfelt 2105">
                    <a:extLst>
                      <a:ext uri="{FF2B5EF4-FFF2-40B4-BE49-F238E27FC236}">
                        <a16:creationId xmlns:a16="http://schemas.microsoft.com/office/drawing/2014/main" id="{0E1CB87C-915B-48DD-D2C8-B224B4383B57}"/>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07" name="Tekstfelt 2106">
                    <a:extLst>
                      <a:ext uri="{FF2B5EF4-FFF2-40B4-BE49-F238E27FC236}">
                        <a16:creationId xmlns:a16="http://schemas.microsoft.com/office/drawing/2014/main" id="{2CCAB041-9376-142B-1D99-5DE396D4C695}"/>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08" name="Tekstfelt 2107">
                    <a:extLst>
                      <a:ext uri="{FF2B5EF4-FFF2-40B4-BE49-F238E27FC236}">
                        <a16:creationId xmlns:a16="http://schemas.microsoft.com/office/drawing/2014/main" id="{AB00C90A-BC07-8471-787E-94B2C7D192A9}"/>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09" name="Tekstfelt 2108">
                    <a:extLst>
                      <a:ext uri="{FF2B5EF4-FFF2-40B4-BE49-F238E27FC236}">
                        <a16:creationId xmlns:a16="http://schemas.microsoft.com/office/drawing/2014/main" id="{ABDDC003-3EB0-D976-39A2-C149E6147C57}"/>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10" name="Tekstfelt 2109">
                    <a:extLst>
                      <a:ext uri="{FF2B5EF4-FFF2-40B4-BE49-F238E27FC236}">
                        <a16:creationId xmlns:a16="http://schemas.microsoft.com/office/drawing/2014/main" id="{C24BF46E-FDEA-95F2-9625-FF793BC46145}"/>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11" name="Tekstfelt 2110">
                    <a:extLst>
                      <a:ext uri="{FF2B5EF4-FFF2-40B4-BE49-F238E27FC236}">
                        <a16:creationId xmlns:a16="http://schemas.microsoft.com/office/drawing/2014/main" id="{EDABE86D-FADD-809A-89F9-4D62BA1EBFE5}"/>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12" name="Tekstfelt 2111">
                    <a:extLst>
                      <a:ext uri="{FF2B5EF4-FFF2-40B4-BE49-F238E27FC236}">
                        <a16:creationId xmlns:a16="http://schemas.microsoft.com/office/drawing/2014/main" id="{997CC6C0-1619-1667-C140-B9E3F909E018}"/>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13" name="Tekstfelt 2112">
                    <a:extLst>
                      <a:ext uri="{FF2B5EF4-FFF2-40B4-BE49-F238E27FC236}">
                        <a16:creationId xmlns:a16="http://schemas.microsoft.com/office/drawing/2014/main" id="{A2F94ECB-87B0-89C0-E480-435823D4F6E9}"/>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14" name="Tekstfelt 2113">
                    <a:extLst>
                      <a:ext uri="{FF2B5EF4-FFF2-40B4-BE49-F238E27FC236}">
                        <a16:creationId xmlns:a16="http://schemas.microsoft.com/office/drawing/2014/main" id="{18013B14-FB92-293A-2D37-A56117FEA754}"/>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15" name="Tekstfelt 2114">
                    <a:extLst>
                      <a:ext uri="{FF2B5EF4-FFF2-40B4-BE49-F238E27FC236}">
                        <a16:creationId xmlns:a16="http://schemas.microsoft.com/office/drawing/2014/main" id="{2C2D22DD-1E1E-A2D5-F220-233048AC444D}"/>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16" name="Tekstfelt 2115">
                    <a:extLst>
                      <a:ext uri="{FF2B5EF4-FFF2-40B4-BE49-F238E27FC236}">
                        <a16:creationId xmlns:a16="http://schemas.microsoft.com/office/drawing/2014/main" id="{C8741D4F-4898-06BF-C434-F366DA48C99A}"/>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17" name="Tekstfelt 2116">
                    <a:extLst>
                      <a:ext uri="{FF2B5EF4-FFF2-40B4-BE49-F238E27FC236}">
                        <a16:creationId xmlns:a16="http://schemas.microsoft.com/office/drawing/2014/main" id="{1CD323A9-CD4C-753F-396A-7D17D562DE9E}"/>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18" name="Tekstfelt 2117">
                    <a:extLst>
                      <a:ext uri="{FF2B5EF4-FFF2-40B4-BE49-F238E27FC236}">
                        <a16:creationId xmlns:a16="http://schemas.microsoft.com/office/drawing/2014/main" id="{CF92F821-F8C0-AF26-3629-359AFB254366}"/>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19" name="Tekstfelt 2118">
                    <a:extLst>
                      <a:ext uri="{FF2B5EF4-FFF2-40B4-BE49-F238E27FC236}">
                        <a16:creationId xmlns:a16="http://schemas.microsoft.com/office/drawing/2014/main" id="{06CF347A-AD9A-534E-12B1-633E5F126CAF}"/>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20" name="Tekstfelt 2119">
                    <a:extLst>
                      <a:ext uri="{FF2B5EF4-FFF2-40B4-BE49-F238E27FC236}">
                        <a16:creationId xmlns:a16="http://schemas.microsoft.com/office/drawing/2014/main" id="{3EEFADE3-CDBA-0AC9-2525-4A1D592797FD}"/>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21" name="Tekstfelt 2120">
                    <a:extLst>
                      <a:ext uri="{FF2B5EF4-FFF2-40B4-BE49-F238E27FC236}">
                        <a16:creationId xmlns:a16="http://schemas.microsoft.com/office/drawing/2014/main" id="{08313DFA-9A50-30BE-A4B4-5BA84D692738}"/>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22" name="Tekstfelt 2121">
                    <a:extLst>
                      <a:ext uri="{FF2B5EF4-FFF2-40B4-BE49-F238E27FC236}">
                        <a16:creationId xmlns:a16="http://schemas.microsoft.com/office/drawing/2014/main" id="{F5FDAFAE-394C-8CCF-415D-DF4652CFA8D4}"/>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23" name="Tekstfelt 2122">
                    <a:extLst>
                      <a:ext uri="{FF2B5EF4-FFF2-40B4-BE49-F238E27FC236}">
                        <a16:creationId xmlns:a16="http://schemas.microsoft.com/office/drawing/2014/main" id="{27CB119D-BDDF-1AB0-3349-9CDC70F87E86}"/>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24" name="Tekstfelt 2123">
                    <a:extLst>
                      <a:ext uri="{FF2B5EF4-FFF2-40B4-BE49-F238E27FC236}">
                        <a16:creationId xmlns:a16="http://schemas.microsoft.com/office/drawing/2014/main" id="{57543F82-C1C3-6177-0571-5D05928EF66B}"/>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25" name="Tekstfelt 2124">
                    <a:extLst>
                      <a:ext uri="{FF2B5EF4-FFF2-40B4-BE49-F238E27FC236}">
                        <a16:creationId xmlns:a16="http://schemas.microsoft.com/office/drawing/2014/main" id="{30BDD345-6F93-FCFD-9AB4-9773138718FF}"/>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26" name="Tekstfelt 2125">
                    <a:extLst>
                      <a:ext uri="{FF2B5EF4-FFF2-40B4-BE49-F238E27FC236}">
                        <a16:creationId xmlns:a16="http://schemas.microsoft.com/office/drawing/2014/main" id="{A15996C7-AF17-1E79-B938-76BF07DF5B68}"/>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91" name="Tekstfelt 2090">
                  <a:extLst>
                    <a:ext uri="{FF2B5EF4-FFF2-40B4-BE49-F238E27FC236}">
                      <a16:creationId xmlns:a16="http://schemas.microsoft.com/office/drawing/2014/main" id="{AB830DB5-44EB-42EB-418F-09F99197D3BD}"/>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92" name="Tekstfelt 2091">
                  <a:extLst>
                    <a:ext uri="{FF2B5EF4-FFF2-40B4-BE49-F238E27FC236}">
                      <a16:creationId xmlns:a16="http://schemas.microsoft.com/office/drawing/2014/main" id="{EBF8F8B6-DA17-820C-D1D7-C26B97AB91A2}"/>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93" name="Tekstfelt 2092">
                  <a:extLst>
                    <a:ext uri="{FF2B5EF4-FFF2-40B4-BE49-F238E27FC236}">
                      <a16:creationId xmlns:a16="http://schemas.microsoft.com/office/drawing/2014/main" id="{8EB2D4E3-A8D9-562A-9CDF-548D3373968F}"/>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0" name="Gruppe 1829">
                <a:extLst>
                  <a:ext uri="{FF2B5EF4-FFF2-40B4-BE49-F238E27FC236}">
                    <a16:creationId xmlns:a16="http://schemas.microsoft.com/office/drawing/2014/main" id="{70AA9A1A-AEDF-1642-9FD6-16EE80FB8E0F}"/>
                  </a:ext>
                </a:extLst>
              </p:cNvPr>
              <p:cNvGrpSpPr/>
              <p:nvPr/>
            </p:nvGrpSpPr>
            <p:grpSpPr>
              <a:xfrm>
                <a:off x="2466124" y="1032948"/>
                <a:ext cx="641389" cy="5216305"/>
                <a:chOff x="2892468" y="1032983"/>
                <a:chExt cx="641389" cy="5216305"/>
              </a:xfrm>
            </p:grpSpPr>
            <p:grpSp>
              <p:nvGrpSpPr>
                <p:cNvPr id="2053" name="Gruppe 2052">
                  <a:extLst>
                    <a:ext uri="{FF2B5EF4-FFF2-40B4-BE49-F238E27FC236}">
                      <a16:creationId xmlns:a16="http://schemas.microsoft.com/office/drawing/2014/main" id="{92910C85-D39B-8467-98D2-717234900D72}"/>
                    </a:ext>
                  </a:extLst>
                </p:cNvPr>
                <p:cNvGrpSpPr/>
                <p:nvPr/>
              </p:nvGrpSpPr>
              <p:grpSpPr>
                <a:xfrm>
                  <a:off x="2892468" y="1032983"/>
                  <a:ext cx="641389" cy="5216305"/>
                  <a:chOff x="3475384" y="1188399"/>
                  <a:chExt cx="641389" cy="5216305"/>
                </a:xfrm>
              </p:grpSpPr>
              <p:sp>
                <p:nvSpPr>
                  <p:cNvPr id="2057" name="Tekstfelt 2056">
                    <a:extLst>
                      <a:ext uri="{FF2B5EF4-FFF2-40B4-BE49-F238E27FC236}">
                        <a16:creationId xmlns:a16="http://schemas.microsoft.com/office/drawing/2014/main" id="{572D140C-8A86-2558-57ED-76BDF1C9672F}"/>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58" name="Tekstfelt 2057">
                    <a:extLst>
                      <a:ext uri="{FF2B5EF4-FFF2-40B4-BE49-F238E27FC236}">
                        <a16:creationId xmlns:a16="http://schemas.microsoft.com/office/drawing/2014/main" id="{11D988DF-1C37-BDCD-0E19-CEC2C3499B47}"/>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59" name="Tekstfelt 2058">
                    <a:extLst>
                      <a:ext uri="{FF2B5EF4-FFF2-40B4-BE49-F238E27FC236}">
                        <a16:creationId xmlns:a16="http://schemas.microsoft.com/office/drawing/2014/main" id="{489A3EF9-F932-1FBF-9F38-457B7B4B3524}"/>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60" name="Tekstfelt 2059">
                    <a:extLst>
                      <a:ext uri="{FF2B5EF4-FFF2-40B4-BE49-F238E27FC236}">
                        <a16:creationId xmlns:a16="http://schemas.microsoft.com/office/drawing/2014/main" id="{39345715-3EF7-80A4-B3DA-894476521B13}"/>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61" name="Tekstfelt 2060">
                    <a:extLst>
                      <a:ext uri="{FF2B5EF4-FFF2-40B4-BE49-F238E27FC236}">
                        <a16:creationId xmlns:a16="http://schemas.microsoft.com/office/drawing/2014/main" id="{5F5E2424-87F9-E052-CF66-0CB61289AD3F}"/>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62" name="Tekstfelt 2061">
                    <a:extLst>
                      <a:ext uri="{FF2B5EF4-FFF2-40B4-BE49-F238E27FC236}">
                        <a16:creationId xmlns:a16="http://schemas.microsoft.com/office/drawing/2014/main" id="{9AA2A928-6D74-0E3F-EB71-8F5E36D86D0B}"/>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63" name="Tekstfelt 2062">
                    <a:extLst>
                      <a:ext uri="{FF2B5EF4-FFF2-40B4-BE49-F238E27FC236}">
                        <a16:creationId xmlns:a16="http://schemas.microsoft.com/office/drawing/2014/main" id="{FC30B146-549F-1546-99F0-0F065911E712}"/>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64" name="Tekstfelt 2063">
                    <a:extLst>
                      <a:ext uri="{FF2B5EF4-FFF2-40B4-BE49-F238E27FC236}">
                        <a16:creationId xmlns:a16="http://schemas.microsoft.com/office/drawing/2014/main" id="{F1F02ABA-7499-FB3D-CC66-FE3E8BCBAFBC}"/>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65" name="Tekstfelt 2064">
                    <a:extLst>
                      <a:ext uri="{FF2B5EF4-FFF2-40B4-BE49-F238E27FC236}">
                        <a16:creationId xmlns:a16="http://schemas.microsoft.com/office/drawing/2014/main" id="{E0DE1364-DB94-EAD5-F704-1F41C3DCD266}"/>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66" name="Tekstfelt 2065">
                    <a:extLst>
                      <a:ext uri="{FF2B5EF4-FFF2-40B4-BE49-F238E27FC236}">
                        <a16:creationId xmlns:a16="http://schemas.microsoft.com/office/drawing/2014/main" id="{6CA9E3C6-EBD4-FFC8-2558-3C476DD21D0E}"/>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67" name="Tekstfelt 2066">
                    <a:extLst>
                      <a:ext uri="{FF2B5EF4-FFF2-40B4-BE49-F238E27FC236}">
                        <a16:creationId xmlns:a16="http://schemas.microsoft.com/office/drawing/2014/main" id="{FDC84C95-A7E6-93E5-F6CF-64EB766D6B3A}"/>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68" name="Tekstfelt 2067">
                    <a:extLst>
                      <a:ext uri="{FF2B5EF4-FFF2-40B4-BE49-F238E27FC236}">
                        <a16:creationId xmlns:a16="http://schemas.microsoft.com/office/drawing/2014/main" id="{79493411-8E90-1D88-4252-4304571BF450}"/>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69" name="Tekstfelt 2068">
                    <a:extLst>
                      <a:ext uri="{FF2B5EF4-FFF2-40B4-BE49-F238E27FC236}">
                        <a16:creationId xmlns:a16="http://schemas.microsoft.com/office/drawing/2014/main" id="{9B142ACC-4A91-DCF0-6860-22728F3A4EEF}"/>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70" name="Tekstfelt 2069">
                    <a:extLst>
                      <a:ext uri="{FF2B5EF4-FFF2-40B4-BE49-F238E27FC236}">
                        <a16:creationId xmlns:a16="http://schemas.microsoft.com/office/drawing/2014/main" id="{0CA3FA78-C5BC-96F5-6D3D-6357083C62E1}"/>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71" name="Tekstfelt 2070">
                    <a:extLst>
                      <a:ext uri="{FF2B5EF4-FFF2-40B4-BE49-F238E27FC236}">
                        <a16:creationId xmlns:a16="http://schemas.microsoft.com/office/drawing/2014/main" id="{E6C9A983-17D6-60A2-BFB1-F3CA8A354299}"/>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72" name="Tekstfelt 2071">
                    <a:extLst>
                      <a:ext uri="{FF2B5EF4-FFF2-40B4-BE49-F238E27FC236}">
                        <a16:creationId xmlns:a16="http://schemas.microsoft.com/office/drawing/2014/main" id="{C973FAD8-DB9F-E348-2333-82F0D82CDF61}"/>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73" name="Tekstfelt 2072">
                    <a:extLst>
                      <a:ext uri="{FF2B5EF4-FFF2-40B4-BE49-F238E27FC236}">
                        <a16:creationId xmlns:a16="http://schemas.microsoft.com/office/drawing/2014/main" id="{A3E60649-4EAD-DF81-0CF0-CBE577AB299D}"/>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74" name="Tekstfelt 2073">
                    <a:extLst>
                      <a:ext uri="{FF2B5EF4-FFF2-40B4-BE49-F238E27FC236}">
                        <a16:creationId xmlns:a16="http://schemas.microsoft.com/office/drawing/2014/main" id="{27160C59-9656-8773-452F-A3AFBD31B44F}"/>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75" name="Tekstfelt 2074">
                    <a:extLst>
                      <a:ext uri="{FF2B5EF4-FFF2-40B4-BE49-F238E27FC236}">
                        <a16:creationId xmlns:a16="http://schemas.microsoft.com/office/drawing/2014/main" id="{2C5E071A-CDD9-6790-8E5D-911F8B55543D}"/>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76" name="Tekstfelt 2075">
                    <a:extLst>
                      <a:ext uri="{FF2B5EF4-FFF2-40B4-BE49-F238E27FC236}">
                        <a16:creationId xmlns:a16="http://schemas.microsoft.com/office/drawing/2014/main" id="{C2BD37B6-0C64-4732-1BF4-86597D1E8870}"/>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77" name="Tekstfelt 2076">
                    <a:extLst>
                      <a:ext uri="{FF2B5EF4-FFF2-40B4-BE49-F238E27FC236}">
                        <a16:creationId xmlns:a16="http://schemas.microsoft.com/office/drawing/2014/main" id="{FBF543D4-49CA-E54B-D591-DBB035C0FD7D}"/>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78" name="Tekstfelt 2077">
                    <a:extLst>
                      <a:ext uri="{FF2B5EF4-FFF2-40B4-BE49-F238E27FC236}">
                        <a16:creationId xmlns:a16="http://schemas.microsoft.com/office/drawing/2014/main" id="{7775CE3E-39E5-03C6-3936-7711620CD7F0}"/>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79" name="Tekstfelt 2078">
                    <a:extLst>
                      <a:ext uri="{FF2B5EF4-FFF2-40B4-BE49-F238E27FC236}">
                        <a16:creationId xmlns:a16="http://schemas.microsoft.com/office/drawing/2014/main" id="{2276E3A8-EACD-B894-2FF4-B78D8D5566B4}"/>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80" name="Tekstfelt 2079">
                    <a:extLst>
                      <a:ext uri="{FF2B5EF4-FFF2-40B4-BE49-F238E27FC236}">
                        <a16:creationId xmlns:a16="http://schemas.microsoft.com/office/drawing/2014/main" id="{CC42A1F9-6C67-CE92-64DC-D30ED637DB9D}"/>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81" name="Tekstfelt 2080">
                    <a:extLst>
                      <a:ext uri="{FF2B5EF4-FFF2-40B4-BE49-F238E27FC236}">
                        <a16:creationId xmlns:a16="http://schemas.microsoft.com/office/drawing/2014/main" id="{88BAF493-5474-A298-0717-32B19983AE0D}"/>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82" name="Tekstfelt 2081">
                    <a:extLst>
                      <a:ext uri="{FF2B5EF4-FFF2-40B4-BE49-F238E27FC236}">
                        <a16:creationId xmlns:a16="http://schemas.microsoft.com/office/drawing/2014/main" id="{C5F24216-1D28-42F1-37D2-E62575046319}"/>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83" name="Tekstfelt 2082">
                    <a:extLst>
                      <a:ext uri="{FF2B5EF4-FFF2-40B4-BE49-F238E27FC236}">
                        <a16:creationId xmlns:a16="http://schemas.microsoft.com/office/drawing/2014/main" id="{DBDE0EF4-DA6B-B11B-A4DB-8B8623B7B84B}"/>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84" name="Tekstfelt 2083">
                    <a:extLst>
                      <a:ext uri="{FF2B5EF4-FFF2-40B4-BE49-F238E27FC236}">
                        <a16:creationId xmlns:a16="http://schemas.microsoft.com/office/drawing/2014/main" id="{4441250E-A64F-16E2-62DC-EBBA6B0BA9A4}"/>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85" name="Tekstfelt 2084">
                    <a:extLst>
                      <a:ext uri="{FF2B5EF4-FFF2-40B4-BE49-F238E27FC236}">
                        <a16:creationId xmlns:a16="http://schemas.microsoft.com/office/drawing/2014/main" id="{9CBF00B0-0DF9-FDD4-646F-3B75A3BB67CA}"/>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86" name="Tekstfelt 2085">
                    <a:extLst>
                      <a:ext uri="{FF2B5EF4-FFF2-40B4-BE49-F238E27FC236}">
                        <a16:creationId xmlns:a16="http://schemas.microsoft.com/office/drawing/2014/main" id="{B35B3B2E-3C92-EBD3-BEB5-D35B428A265F}"/>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87" name="Tekstfelt 2086">
                    <a:extLst>
                      <a:ext uri="{FF2B5EF4-FFF2-40B4-BE49-F238E27FC236}">
                        <a16:creationId xmlns:a16="http://schemas.microsoft.com/office/drawing/2014/main" id="{7C774B08-0139-46CC-8A5D-D6CE4CB45C57}"/>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88" name="Tekstfelt 2087">
                    <a:extLst>
                      <a:ext uri="{FF2B5EF4-FFF2-40B4-BE49-F238E27FC236}">
                        <a16:creationId xmlns:a16="http://schemas.microsoft.com/office/drawing/2014/main" id="{64C3308F-8AB1-4C21-33F0-6814F1921120}"/>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89" name="Tekstfelt 2088">
                    <a:extLst>
                      <a:ext uri="{FF2B5EF4-FFF2-40B4-BE49-F238E27FC236}">
                        <a16:creationId xmlns:a16="http://schemas.microsoft.com/office/drawing/2014/main" id="{09D4741D-F852-2579-AD77-D4D817C21D3E}"/>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54" name="Tekstfelt 2053">
                  <a:extLst>
                    <a:ext uri="{FF2B5EF4-FFF2-40B4-BE49-F238E27FC236}">
                      <a16:creationId xmlns:a16="http://schemas.microsoft.com/office/drawing/2014/main" id="{C993F076-E0AB-873B-80E0-113562F43DE9}"/>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55" name="Tekstfelt 2054">
                  <a:extLst>
                    <a:ext uri="{FF2B5EF4-FFF2-40B4-BE49-F238E27FC236}">
                      <a16:creationId xmlns:a16="http://schemas.microsoft.com/office/drawing/2014/main" id="{9045C041-06AA-4F4E-E657-F2D3959D1E87}"/>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56" name="Tekstfelt 2055">
                  <a:extLst>
                    <a:ext uri="{FF2B5EF4-FFF2-40B4-BE49-F238E27FC236}">
                      <a16:creationId xmlns:a16="http://schemas.microsoft.com/office/drawing/2014/main" id="{8138E642-D152-D94F-BFA4-1D817E64E461}"/>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1" name="Gruppe 1830">
                <a:extLst>
                  <a:ext uri="{FF2B5EF4-FFF2-40B4-BE49-F238E27FC236}">
                    <a16:creationId xmlns:a16="http://schemas.microsoft.com/office/drawing/2014/main" id="{FAC7A53C-B2C6-220F-90B3-1093EDE0B590}"/>
                  </a:ext>
                </a:extLst>
              </p:cNvPr>
              <p:cNvGrpSpPr/>
              <p:nvPr/>
            </p:nvGrpSpPr>
            <p:grpSpPr>
              <a:xfrm>
                <a:off x="2019764" y="1037328"/>
                <a:ext cx="641389" cy="5216305"/>
                <a:chOff x="2892468" y="1032983"/>
                <a:chExt cx="641389" cy="5216305"/>
              </a:xfrm>
            </p:grpSpPr>
            <p:grpSp>
              <p:nvGrpSpPr>
                <p:cNvPr id="2016" name="Gruppe 2015">
                  <a:extLst>
                    <a:ext uri="{FF2B5EF4-FFF2-40B4-BE49-F238E27FC236}">
                      <a16:creationId xmlns:a16="http://schemas.microsoft.com/office/drawing/2014/main" id="{E94ADDA3-BA77-F327-0B59-9EB1D83718E5}"/>
                    </a:ext>
                  </a:extLst>
                </p:cNvPr>
                <p:cNvGrpSpPr/>
                <p:nvPr/>
              </p:nvGrpSpPr>
              <p:grpSpPr>
                <a:xfrm>
                  <a:off x="2892468" y="1032983"/>
                  <a:ext cx="641389" cy="5216305"/>
                  <a:chOff x="3475384" y="1188399"/>
                  <a:chExt cx="641389" cy="5216305"/>
                </a:xfrm>
              </p:grpSpPr>
              <p:sp>
                <p:nvSpPr>
                  <p:cNvPr id="2020" name="Tekstfelt 2019">
                    <a:extLst>
                      <a:ext uri="{FF2B5EF4-FFF2-40B4-BE49-F238E27FC236}">
                        <a16:creationId xmlns:a16="http://schemas.microsoft.com/office/drawing/2014/main" id="{A4D5907E-D7D9-CCD2-0595-3B6B0BF1001A}"/>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21" name="Tekstfelt 2020">
                    <a:extLst>
                      <a:ext uri="{FF2B5EF4-FFF2-40B4-BE49-F238E27FC236}">
                        <a16:creationId xmlns:a16="http://schemas.microsoft.com/office/drawing/2014/main" id="{2D611C4C-22AE-E52C-75B3-CB3BB9D557F0}"/>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22" name="Tekstfelt 2021">
                    <a:extLst>
                      <a:ext uri="{FF2B5EF4-FFF2-40B4-BE49-F238E27FC236}">
                        <a16:creationId xmlns:a16="http://schemas.microsoft.com/office/drawing/2014/main" id="{CF0E5D7F-2A4A-A8D0-C8EC-AF8E44E00767}"/>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23" name="Tekstfelt 2022">
                    <a:extLst>
                      <a:ext uri="{FF2B5EF4-FFF2-40B4-BE49-F238E27FC236}">
                        <a16:creationId xmlns:a16="http://schemas.microsoft.com/office/drawing/2014/main" id="{16797296-040E-AD31-707B-BD7CEA68F5BE}"/>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24" name="Tekstfelt 2023">
                    <a:extLst>
                      <a:ext uri="{FF2B5EF4-FFF2-40B4-BE49-F238E27FC236}">
                        <a16:creationId xmlns:a16="http://schemas.microsoft.com/office/drawing/2014/main" id="{F77E34C4-7CCF-8D8B-11E8-36315B833B6F}"/>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25" name="Tekstfelt 2024">
                    <a:extLst>
                      <a:ext uri="{FF2B5EF4-FFF2-40B4-BE49-F238E27FC236}">
                        <a16:creationId xmlns:a16="http://schemas.microsoft.com/office/drawing/2014/main" id="{94DD3CE7-54FF-4A9F-70E0-E4AEAC206456}"/>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26" name="Tekstfelt 2025">
                    <a:extLst>
                      <a:ext uri="{FF2B5EF4-FFF2-40B4-BE49-F238E27FC236}">
                        <a16:creationId xmlns:a16="http://schemas.microsoft.com/office/drawing/2014/main" id="{F0FCB1DD-CAED-99B8-6EEC-D90E8F10B042}"/>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27" name="Tekstfelt 2026">
                    <a:extLst>
                      <a:ext uri="{FF2B5EF4-FFF2-40B4-BE49-F238E27FC236}">
                        <a16:creationId xmlns:a16="http://schemas.microsoft.com/office/drawing/2014/main" id="{E1516E89-E654-E908-877A-42A1ACA88C5D}"/>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28" name="Tekstfelt 2027">
                    <a:extLst>
                      <a:ext uri="{FF2B5EF4-FFF2-40B4-BE49-F238E27FC236}">
                        <a16:creationId xmlns:a16="http://schemas.microsoft.com/office/drawing/2014/main" id="{7B0EE3ED-2E24-77E8-AEDE-9E24F5B891CD}"/>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29" name="Tekstfelt 2028">
                    <a:extLst>
                      <a:ext uri="{FF2B5EF4-FFF2-40B4-BE49-F238E27FC236}">
                        <a16:creationId xmlns:a16="http://schemas.microsoft.com/office/drawing/2014/main" id="{5B2BFAB3-E2F3-F16C-7BB9-90617F1C968E}"/>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30" name="Tekstfelt 2029">
                    <a:extLst>
                      <a:ext uri="{FF2B5EF4-FFF2-40B4-BE49-F238E27FC236}">
                        <a16:creationId xmlns:a16="http://schemas.microsoft.com/office/drawing/2014/main" id="{323CFAB4-0250-7212-CF8D-B5B9021845C7}"/>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31" name="Tekstfelt 2030">
                    <a:extLst>
                      <a:ext uri="{FF2B5EF4-FFF2-40B4-BE49-F238E27FC236}">
                        <a16:creationId xmlns:a16="http://schemas.microsoft.com/office/drawing/2014/main" id="{FF9C6C75-DB34-8E9E-ECCF-B3513357EEB7}"/>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32" name="Tekstfelt 2031">
                    <a:extLst>
                      <a:ext uri="{FF2B5EF4-FFF2-40B4-BE49-F238E27FC236}">
                        <a16:creationId xmlns:a16="http://schemas.microsoft.com/office/drawing/2014/main" id="{B8090E62-5E5B-1D8A-3191-A26F888AFFC5}"/>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33" name="Tekstfelt 2032">
                    <a:extLst>
                      <a:ext uri="{FF2B5EF4-FFF2-40B4-BE49-F238E27FC236}">
                        <a16:creationId xmlns:a16="http://schemas.microsoft.com/office/drawing/2014/main" id="{38AFB9FA-0F9C-452D-4A09-19B0B26B6F4B}"/>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34" name="Tekstfelt 2033">
                    <a:extLst>
                      <a:ext uri="{FF2B5EF4-FFF2-40B4-BE49-F238E27FC236}">
                        <a16:creationId xmlns:a16="http://schemas.microsoft.com/office/drawing/2014/main" id="{28CFF6EA-1DF0-6AF3-30FF-2B0DE4194532}"/>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35" name="Tekstfelt 2034">
                    <a:extLst>
                      <a:ext uri="{FF2B5EF4-FFF2-40B4-BE49-F238E27FC236}">
                        <a16:creationId xmlns:a16="http://schemas.microsoft.com/office/drawing/2014/main" id="{BADC1D5D-644A-354E-2E6E-07B9492DD88E}"/>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36" name="Tekstfelt 2035">
                    <a:extLst>
                      <a:ext uri="{FF2B5EF4-FFF2-40B4-BE49-F238E27FC236}">
                        <a16:creationId xmlns:a16="http://schemas.microsoft.com/office/drawing/2014/main" id="{0A94893A-BCF4-400D-BFD0-0FDAD5F8E53D}"/>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37" name="Tekstfelt 2036">
                    <a:extLst>
                      <a:ext uri="{FF2B5EF4-FFF2-40B4-BE49-F238E27FC236}">
                        <a16:creationId xmlns:a16="http://schemas.microsoft.com/office/drawing/2014/main" id="{229B32E9-8786-570A-9DDF-A2D8861689B7}"/>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38" name="Tekstfelt 2037">
                    <a:extLst>
                      <a:ext uri="{FF2B5EF4-FFF2-40B4-BE49-F238E27FC236}">
                        <a16:creationId xmlns:a16="http://schemas.microsoft.com/office/drawing/2014/main" id="{E4393327-DE3A-FE63-658E-34AE210D9419}"/>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39" name="Tekstfelt 2038">
                    <a:extLst>
                      <a:ext uri="{FF2B5EF4-FFF2-40B4-BE49-F238E27FC236}">
                        <a16:creationId xmlns:a16="http://schemas.microsoft.com/office/drawing/2014/main" id="{D611B3AE-12B9-0984-2834-A55617B4242A}"/>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40" name="Tekstfelt 2039">
                    <a:extLst>
                      <a:ext uri="{FF2B5EF4-FFF2-40B4-BE49-F238E27FC236}">
                        <a16:creationId xmlns:a16="http://schemas.microsoft.com/office/drawing/2014/main" id="{7EB405B7-9E02-7685-B5BB-82F6D6C26C0A}"/>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41" name="Tekstfelt 2040">
                    <a:extLst>
                      <a:ext uri="{FF2B5EF4-FFF2-40B4-BE49-F238E27FC236}">
                        <a16:creationId xmlns:a16="http://schemas.microsoft.com/office/drawing/2014/main" id="{F3DDAD15-53A6-A83B-8414-45E56C84D750}"/>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42" name="Tekstfelt 2041">
                    <a:extLst>
                      <a:ext uri="{FF2B5EF4-FFF2-40B4-BE49-F238E27FC236}">
                        <a16:creationId xmlns:a16="http://schemas.microsoft.com/office/drawing/2014/main" id="{9AE22F44-145E-8C2F-7765-54BFBA37BFB4}"/>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43" name="Tekstfelt 2042">
                    <a:extLst>
                      <a:ext uri="{FF2B5EF4-FFF2-40B4-BE49-F238E27FC236}">
                        <a16:creationId xmlns:a16="http://schemas.microsoft.com/office/drawing/2014/main" id="{EFE54035-E876-DFC2-628F-4321E52BE2A2}"/>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44" name="Tekstfelt 2043">
                    <a:extLst>
                      <a:ext uri="{FF2B5EF4-FFF2-40B4-BE49-F238E27FC236}">
                        <a16:creationId xmlns:a16="http://schemas.microsoft.com/office/drawing/2014/main" id="{AFB668BD-1711-0263-D044-951D3C693CFC}"/>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45" name="Tekstfelt 2044">
                    <a:extLst>
                      <a:ext uri="{FF2B5EF4-FFF2-40B4-BE49-F238E27FC236}">
                        <a16:creationId xmlns:a16="http://schemas.microsoft.com/office/drawing/2014/main" id="{B496AB2B-5A55-71D6-D6E1-45985D3A9A1A}"/>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46" name="Tekstfelt 2045">
                    <a:extLst>
                      <a:ext uri="{FF2B5EF4-FFF2-40B4-BE49-F238E27FC236}">
                        <a16:creationId xmlns:a16="http://schemas.microsoft.com/office/drawing/2014/main" id="{992B5081-D436-124B-AB30-4A2E392F3F2C}"/>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47" name="Tekstfelt 2046">
                    <a:extLst>
                      <a:ext uri="{FF2B5EF4-FFF2-40B4-BE49-F238E27FC236}">
                        <a16:creationId xmlns:a16="http://schemas.microsoft.com/office/drawing/2014/main" id="{57739EEF-5B89-7F0F-5B5F-8F536B326A46}"/>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48" name="Tekstfelt 2047">
                    <a:extLst>
                      <a:ext uri="{FF2B5EF4-FFF2-40B4-BE49-F238E27FC236}">
                        <a16:creationId xmlns:a16="http://schemas.microsoft.com/office/drawing/2014/main" id="{0F591973-E392-611C-1BC7-1A4E8B80D454}"/>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49" name="Tekstfelt 2048">
                    <a:extLst>
                      <a:ext uri="{FF2B5EF4-FFF2-40B4-BE49-F238E27FC236}">
                        <a16:creationId xmlns:a16="http://schemas.microsoft.com/office/drawing/2014/main" id="{CECD9F56-BB87-CE02-FCE1-AFF3B715FE65}"/>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50" name="Tekstfelt 2049">
                    <a:extLst>
                      <a:ext uri="{FF2B5EF4-FFF2-40B4-BE49-F238E27FC236}">
                        <a16:creationId xmlns:a16="http://schemas.microsoft.com/office/drawing/2014/main" id="{A42684ED-4A37-8748-597E-4D05A64A66D4}"/>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51" name="Tekstfelt 2050">
                    <a:extLst>
                      <a:ext uri="{FF2B5EF4-FFF2-40B4-BE49-F238E27FC236}">
                        <a16:creationId xmlns:a16="http://schemas.microsoft.com/office/drawing/2014/main" id="{D057FA1E-8B46-A9AB-D2E9-0F5E01040962}"/>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52" name="Tekstfelt 2051">
                    <a:extLst>
                      <a:ext uri="{FF2B5EF4-FFF2-40B4-BE49-F238E27FC236}">
                        <a16:creationId xmlns:a16="http://schemas.microsoft.com/office/drawing/2014/main" id="{9FDC0654-7758-86ED-C2C0-C436B6368F51}"/>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17" name="Tekstfelt 2016">
                  <a:extLst>
                    <a:ext uri="{FF2B5EF4-FFF2-40B4-BE49-F238E27FC236}">
                      <a16:creationId xmlns:a16="http://schemas.microsoft.com/office/drawing/2014/main" id="{383F53CC-9E43-F22B-B7BB-C8891C9C0FD9}"/>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18" name="Tekstfelt 2017">
                  <a:extLst>
                    <a:ext uri="{FF2B5EF4-FFF2-40B4-BE49-F238E27FC236}">
                      <a16:creationId xmlns:a16="http://schemas.microsoft.com/office/drawing/2014/main" id="{52F88DD9-27B8-59CE-FA57-730EC4DA8CFA}"/>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19" name="Tekstfelt 2018">
                  <a:extLst>
                    <a:ext uri="{FF2B5EF4-FFF2-40B4-BE49-F238E27FC236}">
                      <a16:creationId xmlns:a16="http://schemas.microsoft.com/office/drawing/2014/main" id="{C198743D-BA68-53CD-26C6-B0CE3406423E}"/>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2" name="Gruppe 1831">
                <a:extLst>
                  <a:ext uri="{FF2B5EF4-FFF2-40B4-BE49-F238E27FC236}">
                    <a16:creationId xmlns:a16="http://schemas.microsoft.com/office/drawing/2014/main" id="{A34C29F5-007B-209F-26C3-A7E1FCD72C44}"/>
                  </a:ext>
                </a:extLst>
              </p:cNvPr>
              <p:cNvGrpSpPr/>
              <p:nvPr/>
            </p:nvGrpSpPr>
            <p:grpSpPr>
              <a:xfrm>
                <a:off x="1592543" y="1041111"/>
                <a:ext cx="641389" cy="5216305"/>
                <a:chOff x="2892468" y="1032983"/>
                <a:chExt cx="641389" cy="5216305"/>
              </a:xfrm>
            </p:grpSpPr>
            <p:grpSp>
              <p:nvGrpSpPr>
                <p:cNvPr id="1979" name="Gruppe 1978">
                  <a:extLst>
                    <a:ext uri="{FF2B5EF4-FFF2-40B4-BE49-F238E27FC236}">
                      <a16:creationId xmlns:a16="http://schemas.microsoft.com/office/drawing/2014/main" id="{1B16B1DD-86C6-690D-6F76-67C723214E5C}"/>
                    </a:ext>
                  </a:extLst>
                </p:cNvPr>
                <p:cNvGrpSpPr/>
                <p:nvPr/>
              </p:nvGrpSpPr>
              <p:grpSpPr>
                <a:xfrm>
                  <a:off x="2892468" y="1032983"/>
                  <a:ext cx="641389" cy="5216305"/>
                  <a:chOff x="3475384" y="1188399"/>
                  <a:chExt cx="641389" cy="5216305"/>
                </a:xfrm>
              </p:grpSpPr>
              <p:sp>
                <p:nvSpPr>
                  <p:cNvPr id="1983" name="Tekstfelt 1982">
                    <a:extLst>
                      <a:ext uri="{FF2B5EF4-FFF2-40B4-BE49-F238E27FC236}">
                        <a16:creationId xmlns:a16="http://schemas.microsoft.com/office/drawing/2014/main" id="{2461C4E0-50C1-F4C0-E0E6-D9FFF5C45534}"/>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84" name="Tekstfelt 1983">
                    <a:extLst>
                      <a:ext uri="{FF2B5EF4-FFF2-40B4-BE49-F238E27FC236}">
                        <a16:creationId xmlns:a16="http://schemas.microsoft.com/office/drawing/2014/main" id="{5291E3DA-BD97-5BD1-6DD9-E8E814873DC1}"/>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85" name="Tekstfelt 1984">
                    <a:extLst>
                      <a:ext uri="{FF2B5EF4-FFF2-40B4-BE49-F238E27FC236}">
                        <a16:creationId xmlns:a16="http://schemas.microsoft.com/office/drawing/2014/main" id="{B3484A4D-4C39-99E5-B7F2-9975B30F7EF4}"/>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86" name="Tekstfelt 1985">
                    <a:extLst>
                      <a:ext uri="{FF2B5EF4-FFF2-40B4-BE49-F238E27FC236}">
                        <a16:creationId xmlns:a16="http://schemas.microsoft.com/office/drawing/2014/main" id="{8BA6B554-6713-A4A4-9D28-D484E6870E4E}"/>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87" name="Tekstfelt 1986">
                    <a:extLst>
                      <a:ext uri="{FF2B5EF4-FFF2-40B4-BE49-F238E27FC236}">
                        <a16:creationId xmlns:a16="http://schemas.microsoft.com/office/drawing/2014/main" id="{7262222F-2F64-A300-1999-A398FAA23F1D}"/>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88" name="Tekstfelt 1987">
                    <a:extLst>
                      <a:ext uri="{FF2B5EF4-FFF2-40B4-BE49-F238E27FC236}">
                        <a16:creationId xmlns:a16="http://schemas.microsoft.com/office/drawing/2014/main" id="{1B2EAA44-6530-5F98-E559-325EF14F1C49}"/>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89" name="Tekstfelt 1988">
                    <a:extLst>
                      <a:ext uri="{FF2B5EF4-FFF2-40B4-BE49-F238E27FC236}">
                        <a16:creationId xmlns:a16="http://schemas.microsoft.com/office/drawing/2014/main" id="{98F504F9-59AB-1839-C43E-5F9470F9C1AA}"/>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90" name="Tekstfelt 1989">
                    <a:extLst>
                      <a:ext uri="{FF2B5EF4-FFF2-40B4-BE49-F238E27FC236}">
                        <a16:creationId xmlns:a16="http://schemas.microsoft.com/office/drawing/2014/main" id="{2FA83C37-E0CE-FF97-EC89-294ECDF6F72A}"/>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91" name="Tekstfelt 1990">
                    <a:extLst>
                      <a:ext uri="{FF2B5EF4-FFF2-40B4-BE49-F238E27FC236}">
                        <a16:creationId xmlns:a16="http://schemas.microsoft.com/office/drawing/2014/main" id="{E15A038E-E600-92CB-BD8F-8E95AFE5C1B2}"/>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92" name="Tekstfelt 1991">
                    <a:extLst>
                      <a:ext uri="{FF2B5EF4-FFF2-40B4-BE49-F238E27FC236}">
                        <a16:creationId xmlns:a16="http://schemas.microsoft.com/office/drawing/2014/main" id="{65992FCF-9D48-9DBE-E0A9-462125528D1B}"/>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93" name="Tekstfelt 1992">
                    <a:extLst>
                      <a:ext uri="{FF2B5EF4-FFF2-40B4-BE49-F238E27FC236}">
                        <a16:creationId xmlns:a16="http://schemas.microsoft.com/office/drawing/2014/main" id="{C6FAF0DC-7FCD-2E3C-B852-5A7ED037421D}"/>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94" name="Tekstfelt 1993">
                    <a:extLst>
                      <a:ext uri="{FF2B5EF4-FFF2-40B4-BE49-F238E27FC236}">
                        <a16:creationId xmlns:a16="http://schemas.microsoft.com/office/drawing/2014/main" id="{88FC9931-25D7-028C-6EFC-DC274DCA9C5F}"/>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95" name="Tekstfelt 1994">
                    <a:extLst>
                      <a:ext uri="{FF2B5EF4-FFF2-40B4-BE49-F238E27FC236}">
                        <a16:creationId xmlns:a16="http://schemas.microsoft.com/office/drawing/2014/main" id="{84B148F3-C4BC-1876-7021-218DFB90A864}"/>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96" name="Tekstfelt 1995">
                    <a:extLst>
                      <a:ext uri="{FF2B5EF4-FFF2-40B4-BE49-F238E27FC236}">
                        <a16:creationId xmlns:a16="http://schemas.microsoft.com/office/drawing/2014/main" id="{72FB461E-7C3F-3A7C-27B9-B323131A88C3}"/>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97" name="Tekstfelt 1996">
                    <a:extLst>
                      <a:ext uri="{FF2B5EF4-FFF2-40B4-BE49-F238E27FC236}">
                        <a16:creationId xmlns:a16="http://schemas.microsoft.com/office/drawing/2014/main" id="{A93A89C8-9F9E-8E07-31E1-C649A6AE07DE}"/>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98" name="Tekstfelt 1997">
                    <a:extLst>
                      <a:ext uri="{FF2B5EF4-FFF2-40B4-BE49-F238E27FC236}">
                        <a16:creationId xmlns:a16="http://schemas.microsoft.com/office/drawing/2014/main" id="{BCC66405-A792-9C03-CCE4-755F0A2C61BA}"/>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99" name="Tekstfelt 1998">
                    <a:extLst>
                      <a:ext uri="{FF2B5EF4-FFF2-40B4-BE49-F238E27FC236}">
                        <a16:creationId xmlns:a16="http://schemas.microsoft.com/office/drawing/2014/main" id="{4A446633-9AB2-B057-1FA4-21E2455FD773}"/>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00" name="Tekstfelt 1999">
                    <a:extLst>
                      <a:ext uri="{FF2B5EF4-FFF2-40B4-BE49-F238E27FC236}">
                        <a16:creationId xmlns:a16="http://schemas.microsoft.com/office/drawing/2014/main" id="{45E17F63-42D8-AFC4-802A-477581766085}"/>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01" name="Tekstfelt 2000">
                    <a:extLst>
                      <a:ext uri="{FF2B5EF4-FFF2-40B4-BE49-F238E27FC236}">
                        <a16:creationId xmlns:a16="http://schemas.microsoft.com/office/drawing/2014/main" id="{8E171C56-A21B-4A2A-5520-7030DDD48671}"/>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02" name="Tekstfelt 2001">
                    <a:extLst>
                      <a:ext uri="{FF2B5EF4-FFF2-40B4-BE49-F238E27FC236}">
                        <a16:creationId xmlns:a16="http://schemas.microsoft.com/office/drawing/2014/main" id="{4438ECBF-B011-8A3A-6189-2ABFA9996E59}"/>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03" name="Tekstfelt 2002">
                    <a:extLst>
                      <a:ext uri="{FF2B5EF4-FFF2-40B4-BE49-F238E27FC236}">
                        <a16:creationId xmlns:a16="http://schemas.microsoft.com/office/drawing/2014/main" id="{C092CC57-B6A9-7949-A044-EE2D6B008810}"/>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04" name="Tekstfelt 2003">
                    <a:extLst>
                      <a:ext uri="{FF2B5EF4-FFF2-40B4-BE49-F238E27FC236}">
                        <a16:creationId xmlns:a16="http://schemas.microsoft.com/office/drawing/2014/main" id="{2918E5CA-1A0C-F538-421B-A1C99CF4B1EB}"/>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05" name="Tekstfelt 2004">
                    <a:extLst>
                      <a:ext uri="{FF2B5EF4-FFF2-40B4-BE49-F238E27FC236}">
                        <a16:creationId xmlns:a16="http://schemas.microsoft.com/office/drawing/2014/main" id="{B647914D-7F12-7B7D-B819-7D09F9B88F24}"/>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06" name="Tekstfelt 2005">
                    <a:extLst>
                      <a:ext uri="{FF2B5EF4-FFF2-40B4-BE49-F238E27FC236}">
                        <a16:creationId xmlns:a16="http://schemas.microsoft.com/office/drawing/2014/main" id="{D6805ED7-AC0D-BF2F-4821-E23046A1DEC6}"/>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07" name="Tekstfelt 2006">
                    <a:extLst>
                      <a:ext uri="{FF2B5EF4-FFF2-40B4-BE49-F238E27FC236}">
                        <a16:creationId xmlns:a16="http://schemas.microsoft.com/office/drawing/2014/main" id="{44EA7018-03E2-D652-D2FF-5E61790139FF}"/>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08" name="Tekstfelt 2007">
                    <a:extLst>
                      <a:ext uri="{FF2B5EF4-FFF2-40B4-BE49-F238E27FC236}">
                        <a16:creationId xmlns:a16="http://schemas.microsoft.com/office/drawing/2014/main" id="{6E3440DF-59FF-EB7E-5DAE-83B46F538350}"/>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09" name="Tekstfelt 2008">
                    <a:extLst>
                      <a:ext uri="{FF2B5EF4-FFF2-40B4-BE49-F238E27FC236}">
                        <a16:creationId xmlns:a16="http://schemas.microsoft.com/office/drawing/2014/main" id="{56AD3658-62AC-8B54-6A88-35ABDF5D19E7}"/>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10" name="Tekstfelt 2009">
                    <a:extLst>
                      <a:ext uri="{FF2B5EF4-FFF2-40B4-BE49-F238E27FC236}">
                        <a16:creationId xmlns:a16="http://schemas.microsoft.com/office/drawing/2014/main" id="{A72A80FB-3044-BD5E-B7FD-AEC15EA00C73}"/>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11" name="Tekstfelt 2010">
                    <a:extLst>
                      <a:ext uri="{FF2B5EF4-FFF2-40B4-BE49-F238E27FC236}">
                        <a16:creationId xmlns:a16="http://schemas.microsoft.com/office/drawing/2014/main" id="{D490C723-11E9-B338-38C4-2DDBB23D8B8D}"/>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12" name="Tekstfelt 2011">
                    <a:extLst>
                      <a:ext uri="{FF2B5EF4-FFF2-40B4-BE49-F238E27FC236}">
                        <a16:creationId xmlns:a16="http://schemas.microsoft.com/office/drawing/2014/main" id="{6E16568C-E06A-611D-4091-0D2F72D44D59}"/>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13" name="Tekstfelt 2012">
                    <a:extLst>
                      <a:ext uri="{FF2B5EF4-FFF2-40B4-BE49-F238E27FC236}">
                        <a16:creationId xmlns:a16="http://schemas.microsoft.com/office/drawing/2014/main" id="{3F4A4CCD-DB13-1BE0-8B79-74F0A33D5FC5}"/>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14" name="Tekstfelt 2013">
                    <a:extLst>
                      <a:ext uri="{FF2B5EF4-FFF2-40B4-BE49-F238E27FC236}">
                        <a16:creationId xmlns:a16="http://schemas.microsoft.com/office/drawing/2014/main" id="{91B629CC-57CD-C5D0-4D47-5E1C59FCE75B}"/>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15" name="Tekstfelt 2014">
                    <a:extLst>
                      <a:ext uri="{FF2B5EF4-FFF2-40B4-BE49-F238E27FC236}">
                        <a16:creationId xmlns:a16="http://schemas.microsoft.com/office/drawing/2014/main" id="{29E78588-E9D2-9361-CBD7-F7BED3CAAD38}"/>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80" name="Tekstfelt 1979">
                  <a:extLst>
                    <a:ext uri="{FF2B5EF4-FFF2-40B4-BE49-F238E27FC236}">
                      <a16:creationId xmlns:a16="http://schemas.microsoft.com/office/drawing/2014/main" id="{724F0AE1-DAC4-4ABC-4B3F-B4763CD4A69F}"/>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81" name="Tekstfelt 1980">
                  <a:extLst>
                    <a:ext uri="{FF2B5EF4-FFF2-40B4-BE49-F238E27FC236}">
                      <a16:creationId xmlns:a16="http://schemas.microsoft.com/office/drawing/2014/main" id="{30697319-8027-3A9E-4FA1-EDE5BCA8795A}"/>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82" name="Tekstfelt 1981">
                  <a:extLst>
                    <a:ext uri="{FF2B5EF4-FFF2-40B4-BE49-F238E27FC236}">
                      <a16:creationId xmlns:a16="http://schemas.microsoft.com/office/drawing/2014/main" id="{E75314BF-4D09-55C8-D68A-77B0361FA6D1}"/>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3" name="Gruppe 1832">
                <a:extLst>
                  <a:ext uri="{FF2B5EF4-FFF2-40B4-BE49-F238E27FC236}">
                    <a16:creationId xmlns:a16="http://schemas.microsoft.com/office/drawing/2014/main" id="{7C5A8A32-29CD-AD97-C21B-114FE91ECD3D}"/>
                  </a:ext>
                </a:extLst>
              </p:cNvPr>
              <p:cNvGrpSpPr/>
              <p:nvPr/>
            </p:nvGrpSpPr>
            <p:grpSpPr>
              <a:xfrm>
                <a:off x="1159795" y="1034606"/>
                <a:ext cx="641389" cy="5216305"/>
                <a:chOff x="2892468" y="1032983"/>
                <a:chExt cx="641389" cy="5216305"/>
              </a:xfrm>
            </p:grpSpPr>
            <p:grpSp>
              <p:nvGrpSpPr>
                <p:cNvPr id="1942" name="Gruppe 1941">
                  <a:extLst>
                    <a:ext uri="{FF2B5EF4-FFF2-40B4-BE49-F238E27FC236}">
                      <a16:creationId xmlns:a16="http://schemas.microsoft.com/office/drawing/2014/main" id="{D63A358D-1739-D956-1423-F484FDAE40DA}"/>
                    </a:ext>
                  </a:extLst>
                </p:cNvPr>
                <p:cNvGrpSpPr/>
                <p:nvPr/>
              </p:nvGrpSpPr>
              <p:grpSpPr>
                <a:xfrm>
                  <a:off x="2892468" y="1032983"/>
                  <a:ext cx="641389" cy="5216305"/>
                  <a:chOff x="3475384" y="1188399"/>
                  <a:chExt cx="641389" cy="5216305"/>
                </a:xfrm>
              </p:grpSpPr>
              <p:sp>
                <p:nvSpPr>
                  <p:cNvPr id="1946" name="Tekstfelt 1945">
                    <a:extLst>
                      <a:ext uri="{FF2B5EF4-FFF2-40B4-BE49-F238E27FC236}">
                        <a16:creationId xmlns:a16="http://schemas.microsoft.com/office/drawing/2014/main" id="{704D1E33-888F-5720-D9F5-99308EC18492}"/>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47" name="Tekstfelt 1946">
                    <a:extLst>
                      <a:ext uri="{FF2B5EF4-FFF2-40B4-BE49-F238E27FC236}">
                        <a16:creationId xmlns:a16="http://schemas.microsoft.com/office/drawing/2014/main" id="{4369F428-B0CF-978C-E7E6-28873938C298}"/>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48" name="Tekstfelt 1947">
                    <a:extLst>
                      <a:ext uri="{FF2B5EF4-FFF2-40B4-BE49-F238E27FC236}">
                        <a16:creationId xmlns:a16="http://schemas.microsoft.com/office/drawing/2014/main" id="{A89ABAA7-29A1-78DB-A150-746763510AA6}"/>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49" name="Tekstfelt 1948">
                    <a:extLst>
                      <a:ext uri="{FF2B5EF4-FFF2-40B4-BE49-F238E27FC236}">
                        <a16:creationId xmlns:a16="http://schemas.microsoft.com/office/drawing/2014/main" id="{216F8BDD-62AB-3051-537F-9F3B9760D85A}"/>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50" name="Tekstfelt 1949">
                    <a:extLst>
                      <a:ext uri="{FF2B5EF4-FFF2-40B4-BE49-F238E27FC236}">
                        <a16:creationId xmlns:a16="http://schemas.microsoft.com/office/drawing/2014/main" id="{1BE00053-5B3A-DBEF-5865-5E101E6C8811}"/>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51" name="Tekstfelt 1950">
                    <a:extLst>
                      <a:ext uri="{FF2B5EF4-FFF2-40B4-BE49-F238E27FC236}">
                        <a16:creationId xmlns:a16="http://schemas.microsoft.com/office/drawing/2014/main" id="{38289B06-86B2-BF7E-1D82-44A025AF0249}"/>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52" name="Tekstfelt 1951">
                    <a:extLst>
                      <a:ext uri="{FF2B5EF4-FFF2-40B4-BE49-F238E27FC236}">
                        <a16:creationId xmlns:a16="http://schemas.microsoft.com/office/drawing/2014/main" id="{9DB580D9-5546-5FEA-2116-334A492429D2}"/>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53" name="Tekstfelt 1952">
                    <a:extLst>
                      <a:ext uri="{FF2B5EF4-FFF2-40B4-BE49-F238E27FC236}">
                        <a16:creationId xmlns:a16="http://schemas.microsoft.com/office/drawing/2014/main" id="{4E6C84A0-48A6-0EAC-8DDC-6C0283D9B2A0}"/>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54" name="Tekstfelt 1953">
                    <a:extLst>
                      <a:ext uri="{FF2B5EF4-FFF2-40B4-BE49-F238E27FC236}">
                        <a16:creationId xmlns:a16="http://schemas.microsoft.com/office/drawing/2014/main" id="{483A6186-CF62-C1CF-6390-05D0FD649045}"/>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55" name="Tekstfelt 1954">
                    <a:extLst>
                      <a:ext uri="{FF2B5EF4-FFF2-40B4-BE49-F238E27FC236}">
                        <a16:creationId xmlns:a16="http://schemas.microsoft.com/office/drawing/2014/main" id="{3685D355-5CCB-D632-5421-905AF750A618}"/>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56" name="Tekstfelt 1955">
                    <a:extLst>
                      <a:ext uri="{FF2B5EF4-FFF2-40B4-BE49-F238E27FC236}">
                        <a16:creationId xmlns:a16="http://schemas.microsoft.com/office/drawing/2014/main" id="{889929D2-DCF5-8E3C-FE85-F16CE2F12EF5}"/>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57" name="Tekstfelt 1956">
                    <a:extLst>
                      <a:ext uri="{FF2B5EF4-FFF2-40B4-BE49-F238E27FC236}">
                        <a16:creationId xmlns:a16="http://schemas.microsoft.com/office/drawing/2014/main" id="{B562CA20-29E1-3F78-27DC-49A8FED18145}"/>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58" name="Tekstfelt 1957">
                    <a:extLst>
                      <a:ext uri="{FF2B5EF4-FFF2-40B4-BE49-F238E27FC236}">
                        <a16:creationId xmlns:a16="http://schemas.microsoft.com/office/drawing/2014/main" id="{E7244C86-747A-90AD-0D97-DEA8159022AE}"/>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59" name="Tekstfelt 1958">
                    <a:extLst>
                      <a:ext uri="{FF2B5EF4-FFF2-40B4-BE49-F238E27FC236}">
                        <a16:creationId xmlns:a16="http://schemas.microsoft.com/office/drawing/2014/main" id="{2D93F8BF-EACA-A732-306A-57EAE6E513AE}"/>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60" name="Tekstfelt 1959">
                    <a:extLst>
                      <a:ext uri="{FF2B5EF4-FFF2-40B4-BE49-F238E27FC236}">
                        <a16:creationId xmlns:a16="http://schemas.microsoft.com/office/drawing/2014/main" id="{6F3FD007-DE72-2679-ABC1-B74C1E6C626D}"/>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61" name="Tekstfelt 1960">
                    <a:extLst>
                      <a:ext uri="{FF2B5EF4-FFF2-40B4-BE49-F238E27FC236}">
                        <a16:creationId xmlns:a16="http://schemas.microsoft.com/office/drawing/2014/main" id="{1AFF8EC9-F80B-43FF-5024-FF7493165E48}"/>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62" name="Tekstfelt 1961">
                    <a:extLst>
                      <a:ext uri="{FF2B5EF4-FFF2-40B4-BE49-F238E27FC236}">
                        <a16:creationId xmlns:a16="http://schemas.microsoft.com/office/drawing/2014/main" id="{542B9023-23A4-2DC8-E874-98158A3F5E6D}"/>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63" name="Tekstfelt 1962">
                    <a:extLst>
                      <a:ext uri="{FF2B5EF4-FFF2-40B4-BE49-F238E27FC236}">
                        <a16:creationId xmlns:a16="http://schemas.microsoft.com/office/drawing/2014/main" id="{AE453EE0-1834-3A94-3228-CD9D8E40DA1E}"/>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64" name="Tekstfelt 1963">
                    <a:extLst>
                      <a:ext uri="{FF2B5EF4-FFF2-40B4-BE49-F238E27FC236}">
                        <a16:creationId xmlns:a16="http://schemas.microsoft.com/office/drawing/2014/main" id="{C564FE5A-3F29-ABD7-A901-24470A469B4C}"/>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65" name="Tekstfelt 1964">
                    <a:extLst>
                      <a:ext uri="{FF2B5EF4-FFF2-40B4-BE49-F238E27FC236}">
                        <a16:creationId xmlns:a16="http://schemas.microsoft.com/office/drawing/2014/main" id="{0CDFC3E4-170C-D5C9-374C-AA9E58B110C3}"/>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66" name="Tekstfelt 1965">
                    <a:extLst>
                      <a:ext uri="{FF2B5EF4-FFF2-40B4-BE49-F238E27FC236}">
                        <a16:creationId xmlns:a16="http://schemas.microsoft.com/office/drawing/2014/main" id="{5B8BA9B6-24D2-7333-CEB2-CB668B1AD790}"/>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67" name="Tekstfelt 1966">
                    <a:extLst>
                      <a:ext uri="{FF2B5EF4-FFF2-40B4-BE49-F238E27FC236}">
                        <a16:creationId xmlns:a16="http://schemas.microsoft.com/office/drawing/2014/main" id="{2BB6C01B-4092-2BD6-DD6A-E0CF3FCC0E24}"/>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68" name="Tekstfelt 1967">
                    <a:extLst>
                      <a:ext uri="{FF2B5EF4-FFF2-40B4-BE49-F238E27FC236}">
                        <a16:creationId xmlns:a16="http://schemas.microsoft.com/office/drawing/2014/main" id="{3FD85DDC-2D67-87B8-1D91-8F8576C4E975}"/>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69" name="Tekstfelt 1968">
                    <a:extLst>
                      <a:ext uri="{FF2B5EF4-FFF2-40B4-BE49-F238E27FC236}">
                        <a16:creationId xmlns:a16="http://schemas.microsoft.com/office/drawing/2014/main" id="{79EDC261-8079-17D3-C433-5930D3F8643E}"/>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70" name="Tekstfelt 1969">
                    <a:extLst>
                      <a:ext uri="{FF2B5EF4-FFF2-40B4-BE49-F238E27FC236}">
                        <a16:creationId xmlns:a16="http://schemas.microsoft.com/office/drawing/2014/main" id="{DC89CBE7-3139-B36A-CCA6-36BA4B6C8614}"/>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71" name="Tekstfelt 1970">
                    <a:extLst>
                      <a:ext uri="{FF2B5EF4-FFF2-40B4-BE49-F238E27FC236}">
                        <a16:creationId xmlns:a16="http://schemas.microsoft.com/office/drawing/2014/main" id="{B90FD970-8A93-D497-E9A3-527BD93978DA}"/>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72" name="Tekstfelt 1971">
                    <a:extLst>
                      <a:ext uri="{FF2B5EF4-FFF2-40B4-BE49-F238E27FC236}">
                        <a16:creationId xmlns:a16="http://schemas.microsoft.com/office/drawing/2014/main" id="{5772C93E-77B5-4BB1-9034-93F459B13B80}"/>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73" name="Tekstfelt 1972">
                    <a:extLst>
                      <a:ext uri="{FF2B5EF4-FFF2-40B4-BE49-F238E27FC236}">
                        <a16:creationId xmlns:a16="http://schemas.microsoft.com/office/drawing/2014/main" id="{3A384E57-8AF2-84BC-7D99-51814204E8A2}"/>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74" name="Tekstfelt 1973">
                    <a:extLst>
                      <a:ext uri="{FF2B5EF4-FFF2-40B4-BE49-F238E27FC236}">
                        <a16:creationId xmlns:a16="http://schemas.microsoft.com/office/drawing/2014/main" id="{E449DAE3-5C83-38E4-F775-0CDFAD8BF961}"/>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75" name="Tekstfelt 1974">
                    <a:extLst>
                      <a:ext uri="{FF2B5EF4-FFF2-40B4-BE49-F238E27FC236}">
                        <a16:creationId xmlns:a16="http://schemas.microsoft.com/office/drawing/2014/main" id="{8368B7CD-AE94-7A2C-76B2-70DF40B4EBC6}"/>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76" name="Tekstfelt 1975">
                    <a:extLst>
                      <a:ext uri="{FF2B5EF4-FFF2-40B4-BE49-F238E27FC236}">
                        <a16:creationId xmlns:a16="http://schemas.microsoft.com/office/drawing/2014/main" id="{C8BD88CE-24E5-99AB-2264-3B18D9C6E68D}"/>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977" name="Tekstfelt 1976">
                    <a:extLst>
                      <a:ext uri="{FF2B5EF4-FFF2-40B4-BE49-F238E27FC236}">
                        <a16:creationId xmlns:a16="http://schemas.microsoft.com/office/drawing/2014/main" id="{A15132F3-414F-074E-18C3-117FC89729DD}"/>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978" name="Tekstfelt 1977">
                    <a:extLst>
                      <a:ext uri="{FF2B5EF4-FFF2-40B4-BE49-F238E27FC236}">
                        <a16:creationId xmlns:a16="http://schemas.microsoft.com/office/drawing/2014/main" id="{3582180B-F4AD-245F-0FCE-93B9D766F2F9}"/>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43" name="Tekstfelt 1942">
                  <a:extLst>
                    <a:ext uri="{FF2B5EF4-FFF2-40B4-BE49-F238E27FC236}">
                      <a16:creationId xmlns:a16="http://schemas.microsoft.com/office/drawing/2014/main" id="{8EF2CA0A-3AC7-0B6F-8883-88C4B467BE02}"/>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44" name="Tekstfelt 1943">
                  <a:extLst>
                    <a:ext uri="{FF2B5EF4-FFF2-40B4-BE49-F238E27FC236}">
                      <a16:creationId xmlns:a16="http://schemas.microsoft.com/office/drawing/2014/main" id="{9B9729E0-C0A6-4AC2-C610-1B0FD4782A15}"/>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45" name="Tekstfelt 1944">
                  <a:extLst>
                    <a:ext uri="{FF2B5EF4-FFF2-40B4-BE49-F238E27FC236}">
                      <a16:creationId xmlns:a16="http://schemas.microsoft.com/office/drawing/2014/main" id="{23D4921B-6C85-0006-464C-41D0EE1AE378}"/>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4" name="Gruppe 1833">
                <a:extLst>
                  <a:ext uri="{FF2B5EF4-FFF2-40B4-BE49-F238E27FC236}">
                    <a16:creationId xmlns:a16="http://schemas.microsoft.com/office/drawing/2014/main" id="{AE39318D-D1BF-68DB-BDF6-F9B697C77D97}"/>
                  </a:ext>
                </a:extLst>
              </p:cNvPr>
              <p:cNvGrpSpPr/>
              <p:nvPr/>
            </p:nvGrpSpPr>
            <p:grpSpPr>
              <a:xfrm>
                <a:off x="732574" y="1038389"/>
                <a:ext cx="641389" cy="5216305"/>
                <a:chOff x="2892468" y="1032983"/>
                <a:chExt cx="641389" cy="5216305"/>
              </a:xfrm>
            </p:grpSpPr>
            <p:grpSp>
              <p:nvGrpSpPr>
                <p:cNvPr id="1905" name="Gruppe 1904">
                  <a:extLst>
                    <a:ext uri="{FF2B5EF4-FFF2-40B4-BE49-F238E27FC236}">
                      <a16:creationId xmlns:a16="http://schemas.microsoft.com/office/drawing/2014/main" id="{AF651E2B-083C-77BE-73A6-FC4674525C34}"/>
                    </a:ext>
                  </a:extLst>
                </p:cNvPr>
                <p:cNvGrpSpPr/>
                <p:nvPr/>
              </p:nvGrpSpPr>
              <p:grpSpPr>
                <a:xfrm>
                  <a:off x="2892468" y="1032983"/>
                  <a:ext cx="641389" cy="5216305"/>
                  <a:chOff x="3475384" y="1188399"/>
                  <a:chExt cx="641389" cy="5216305"/>
                </a:xfrm>
              </p:grpSpPr>
              <p:sp>
                <p:nvSpPr>
                  <p:cNvPr id="1909" name="Tekstfelt 1908">
                    <a:extLst>
                      <a:ext uri="{FF2B5EF4-FFF2-40B4-BE49-F238E27FC236}">
                        <a16:creationId xmlns:a16="http://schemas.microsoft.com/office/drawing/2014/main" id="{740A3758-92E7-9502-5923-60A00D4024CA}"/>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10" name="Tekstfelt 1909">
                    <a:extLst>
                      <a:ext uri="{FF2B5EF4-FFF2-40B4-BE49-F238E27FC236}">
                        <a16:creationId xmlns:a16="http://schemas.microsoft.com/office/drawing/2014/main" id="{1564E7F9-D143-FD3A-EE61-767B042FEB06}"/>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11" name="Tekstfelt 1910">
                    <a:extLst>
                      <a:ext uri="{FF2B5EF4-FFF2-40B4-BE49-F238E27FC236}">
                        <a16:creationId xmlns:a16="http://schemas.microsoft.com/office/drawing/2014/main" id="{7858D7E0-1B37-82BE-D31B-1AACDE0D52A6}"/>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12" name="Tekstfelt 1911">
                    <a:extLst>
                      <a:ext uri="{FF2B5EF4-FFF2-40B4-BE49-F238E27FC236}">
                        <a16:creationId xmlns:a16="http://schemas.microsoft.com/office/drawing/2014/main" id="{567689E5-CB8E-78CC-54BB-12BC2DE03AEC}"/>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13" name="Tekstfelt 1912">
                    <a:extLst>
                      <a:ext uri="{FF2B5EF4-FFF2-40B4-BE49-F238E27FC236}">
                        <a16:creationId xmlns:a16="http://schemas.microsoft.com/office/drawing/2014/main" id="{3D69564A-C1D2-44D4-A11E-1A82549B79AD}"/>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14" name="Tekstfelt 1913">
                    <a:extLst>
                      <a:ext uri="{FF2B5EF4-FFF2-40B4-BE49-F238E27FC236}">
                        <a16:creationId xmlns:a16="http://schemas.microsoft.com/office/drawing/2014/main" id="{91A44A22-8172-558B-2E80-E147FF9AB452}"/>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15" name="Tekstfelt 1914">
                    <a:extLst>
                      <a:ext uri="{FF2B5EF4-FFF2-40B4-BE49-F238E27FC236}">
                        <a16:creationId xmlns:a16="http://schemas.microsoft.com/office/drawing/2014/main" id="{D7A7C6D6-A644-A916-FF20-87AB8AAF72F2}"/>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16" name="Tekstfelt 1915">
                    <a:extLst>
                      <a:ext uri="{FF2B5EF4-FFF2-40B4-BE49-F238E27FC236}">
                        <a16:creationId xmlns:a16="http://schemas.microsoft.com/office/drawing/2014/main" id="{71EDFF39-AF46-8F31-48E8-939C055DAA3A}"/>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17" name="Tekstfelt 1916">
                    <a:extLst>
                      <a:ext uri="{FF2B5EF4-FFF2-40B4-BE49-F238E27FC236}">
                        <a16:creationId xmlns:a16="http://schemas.microsoft.com/office/drawing/2014/main" id="{D0E25BAC-472B-AB2F-6860-1AA054FC60D0}"/>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18" name="Tekstfelt 1917">
                    <a:extLst>
                      <a:ext uri="{FF2B5EF4-FFF2-40B4-BE49-F238E27FC236}">
                        <a16:creationId xmlns:a16="http://schemas.microsoft.com/office/drawing/2014/main" id="{8B369597-7A53-5074-8700-2307CE170A02}"/>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19" name="Tekstfelt 1918">
                    <a:extLst>
                      <a:ext uri="{FF2B5EF4-FFF2-40B4-BE49-F238E27FC236}">
                        <a16:creationId xmlns:a16="http://schemas.microsoft.com/office/drawing/2014/main" id="{D8FBF1D1-07C1-8D10-1020-D4A6729F36B0}"/>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20" name="Tekstfelt 1919">
                    <a:extLst>
                      <a:ext uri="{FF2B5EF4-FFF2-40B4-BE49-F238E27FC236}">
                        <a16:creationId xmlns:a16="http://schemas.microsoft.com/office/drawing/2014/main" id="{AD9AF829-1988-3B3E-713B-ED14B565A776}"/>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21" name="Tekstfelt 1920">
                    <a:extLst>
                      <a:ext uri="{FF2B5EF4-FFF2-40B4-BE49-F238E27FC236}">
                        <a16:creationId xmlns:a16="http://schemas.microsoft.com/office/drawing/2014/main" id="{F44094F3-B5DC-D8FD-D010-BE1B790C0AA7}"/>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22" name="Tekstfelt 1921">
                    <a:extLst>
                      <a:ext uri="{FF2B5EF4-FFF2-40B4-BE49-F238E27FC236}">
                        <a16:creationId xmlns:a16="http://schemas.microsoft.com/office/drawing/2014/main" id="{6595A6BA-58BD-0FA3-A081-80167B27BDAA}"/>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23" name="Tekstfelt 1922">
                    <a:extLst>
                      <a:ext uri="{FF2B5EF4-FFF2-40B4-BE49-F238E27FC236}">
                        <a16:creationId xmlns:a16="http://schemas.microsoft.com/office/drawing/2014/main" id="{8710C730-D294-FC40-1FF5-DC5EC45F48F5}"/>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24" name="Tekstfelt 1923">
                    <a:extLst>
                      <a:ext uri="{FF2B5EF4-FFF2-40B4-BE49-F238E27FC236}">
                        <a16:creationId xmlns:a16="http://schemas.microsoft.com/office/drawing/2014/main" id="{EB0D88A3-FEEB-9717-63EC-2C3B44CFC162}"/>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25" name="Tekstfelt 1924">
                    <a:extLst>
                      <a:ext uri="{FF2B5EF4-FFF2-40B4-BE49-F238E27FC236}">
                        <a16:creationId xmlns:a16="http://schemas.microsoft.com/office/drawing/2014/main" id="{9440E36F-B6B3-767D-5AE6-03DF1081426C}"/>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26" name="Tekstfelt 1925">
                    <a:extLst>
                      <a:ext uri="{FF2B5EF4-FFF2-40B4-BE49-F238E27FC236}">
                        <a16:creationId xmlns:a16="http://schemas.microsoft.com/office/drawing/2014/main" id="{FA7D8919-9866-2C3B-3E86-012C618C9D65}"/>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27" name="Tekstfelt 1926">
                    <a:extLst>
                      <a:ext uri="{FF2B5EF4-FFF2-40B4-BE49-F238E27FC236}">
                        <a16:creationId xmlns:a16="http://schemas.microsoft.com/office/drawing/2014/main" id="{1C3567FF-6719-4EE4-5A26-494AC2F8573E}"/>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28" name="Tekstfelt 1927">
                    <a:extLst>
                      <a:ext uri="{FF2B5EF4-FFF2-40B4-BE49-F238E27FC236}">
                        <a16:creationId xmlns:a16="http://schemas.microsoft.com/office/drawing/2014/main" id="{78CBF061-BEAB-9302-291D-4C1592A4CD45}"/>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29" name="Tekstfelt 1928">
                    <a:extLst>
                      <a:ext uri="{FF2B5EF4-FFF2-40B4-BE49-F238E27FC236}">
                        <a16:creationId xmlns:a16="http://schemas.microsoft.com/office/drawing/2014/main" id="{B3080B34-FF28-7B84-AF5B-9398188A9B87}"/>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30" name="Tekstfelt 1929">
                    <a:extLst>
                      <a:ext uri="{FF2B5EF4-FFF2-40B4-BE49-F238E27FC236}">
                        <a16:creationId xmlns:a16="http://schemas.microsoft.com/office/drawing/2014/main" id="{6651E2CE-8ABC-D475-E4A8-6A5DFFFF55E2}"/>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31" name="Tekstfelt 1930">
                    <a:extLst>
                      <a:ext uri="{FF2B5EF4-FFF2-40B4-BE49-F238E27FC236}">
                        <a16:creationId xmlns:a16="http://schemas.microsoft.com/office/drawing/2014/main" id="{5355A30E-903E-B056-14DA-D2592F08C422}"/>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32" name="Tekstfelt 1931">
                    <a:extLst>
                      <a:ext uri="{FF2B5EF4-FFF2-40B4-BE49-F238E27FC236}">
                        <a16:creationId xmlns:a16="http://schemas.microsoft.com/office/drawing/2014/main" id="{4BD42333-BCCF-3886-609F-1C83ABDB46D0}"/>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33" name="Tekstfelt 1932">
                    <a:extLst>
                      <a:ext uri="{FF2B5EF4-FFF2-40B4-BE49-F238E27FC236}">
                        <a16:creationId xmlns:a16="http://schemas.microsoft.com/office/drawing/2014/main" id="{8928221A-CC8C-65E0-E4B0-04521D6BC71A}"/>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34" name="Tekstfelt 1933">
                    <a:extLst>
                      <a:ext uri="{FF2B5EF4-FFF2-40B4-BE49-F238E27FC236}">
                        <a16:creationId xmlns:a16="http://schemas.microsoft.com/office/drawing/2014/main" id="{AD3C2445-6C25-D2DC-31FF-162696EC09EF}"/>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35" name="Tekstfelt 1934">
                    <a:extLst>
                      <a:ext uri="{FF2B5EF4-FFF2-40B4-BE49-F238E27FC236}">
                        <a16:creationId xmlns:a16="http://schemas.microsoft.com/office/drawing/2014/main" id="{E90B846A-33F8-65B2-774D-C6B3C26E1FB3}"/>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36" name="Tekstfelt 1935">
                    <a:extLst>
                      <a:ext uri="{FF2B5EF4-FFF2-40B4-BE49-F238E27FC236}">
                        <a16:creationId xmlns:a16="http://schemas.microsoft.com/office/drawing/2014/main" id="{EF6050C6-18AA-9E7D-DDCC-3C37BA9AE652}"/>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37" name="Tekstfelt 1936">
                    <a:extLst>
                      <a:ext uri="{FF2B5EF4-FFF2-40B4-BE49-F238E27FC236}">
                        <a16:creationId xmlns:a16="http://schemas.microsoft.com/office/drawing/2014/main" id="{BC94C4BD-B5BD-7416-680C-0CF30630A1CB}"/>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38" name="Tekstfelt 1937">
                    <a:extLst>
                      <a:ext uri="{FF2B5EF4-FFF2-40B4-BE49-F238E27FC236}">
                        <a16:creationId xmlns:a16="http://schemas.microsoft.com/office/drawing/2014/main" id="{ADC2172B-18D3-EA18-56C6-DD8550E6CA8B}"/>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39" name="Tekstfelt 1938">
                    <a:extLst>
                      <a:ext uri="{FF2B5EF4-FFF2-40B4-BE49-F238E27FC236}">
                        <a16:creationId xmlns:a16="http://schemas.microsoft.com/office/drawing/2014/main" id="{D17B6340-6ACE-5C8F-0011-BB752777A009}"/>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40" name="Tekstfelt 1939">
                    <a:extLst>
                      <a:ext uri="{FF2B5EF4-FFF2-40B4-BE49-F238E27FC236}">
                        <a16:creationId xmlns:a16="http://schemas.microsoft.com/office/drawing/2014/main" id="{A63886DF-F250-3FCC-E357-0F11FEBF89F1}"/>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41" name="Tekstfelt 1940">
                    <a:extLst>
                      <a:ext uri="{FF2B5EF4-FFF2-40B4-BE49-F238E27FC236}">
                        <a16:creationId xmlns:a16="http://schemas.microsoft.com/office/drawing/2014/main" id="{023D0F0D-CF22-B05C-F369-8867C1B742D0}"/>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906" name="Tekstfelt 1905">
                  <a:extLst>
                    <a:ext uri="{FF2B5EF4-FFF2-40B4-BE49-F238E27FC236}">
                      <a16:creationId xmlns:a16="http://schemas.microsoft.com/office/drawing/2014/main" id="{6579880C-5FF1-76A0-C601-C3D86960B757}"/>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07" name="Tekstfelt 1906">
                  <a:extLst>
                    <a:ext uri="{FF2B5EF4-FFF2-40B4-BE49-F238E27FC236}">
                      <a16:creationId xmlns:a16="http://schemas.microsoft.com/office/drawing/2014/main" id="{01023DBE-78D9-AE02-D88B-1CC352F2B29B}"/>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08" name="Tekstfelt 1907">
                  <a:extLst>
                    <a:ext uri="{FF2B5EF4-FFF2-40B4-BE49-F238E27FC236}">
                      <a16:creationId xmlns:a16="http://schemas.microsoft.com/office/drawing/2014/main" id="{BC896119-AF57-23A4-90D6-10E297BA4E30}"/>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5" name="Gruppe 1834">
                <a:extLst>
                  <a:ext uri="{FF2B5EF4-FFF2-40B4-BE49-F238E27FC236}">
                    <a16:creationId xmlns:a16="http://schemas.microsoft.com/office/drawing/2014/main" id="{8724B972-3BD8-A7D2-2BA5-3B204AE0F3A5}"/>
                  </a:ext>
                </a:extLst>
              </p:cNvPr>
              <p:cNvGrpSpPr/>
              <p:nvPr/>
            </p:nvGrpSpPr>
            <p:grpSpPr>
              <a:xfrm>
                <a:off x="286844" y="1475337"/>
                <a:ext cx="641389" cy="4783755"/>
                <a:chOff x="2892468" y="1465533"/>
                <a:chExt cx="641389" cy="4783755"/>
              </a:xfrm>
            </p:grpSpPr>
            <p:grpSp>
              <p:nvGrpSpPr>
                <p:cNvPr id="1871" name="Gruppe 1870">
                  <a:extLst>
                    <a:ext uri="{FF2B5EF4-FFF2-40B4-BE49-F238E27FC236}">
                      <a16:creationId xmlns:a16="http://schemas.microsoft.com/office/drawing/2014/main" id="{F61C6529-1E16-3EC1-BEE9-2192CD9BD3D5}"/>
                    </a:ext>
                  </a:extLst>
                </p:cNvPr>
                <p:cNvGrpSpPr/>
                <p:nvPr/>
              </p:nvGrpSpPr>
              <p:grpSpPr>
                <a:xfrm>
                  <a:off x="2892468" y="1465533"/>
                  <a:ext cx="641389" cy="4783755"/>
                  <a:chOff x="3475384" y="1620949"/>
                  <a:chExt cx="641389" cy="4783755"/>
                </a:xfrm>
              </p:grpSpPr>
              <p:sp>
                <p:nvSpPr>
                  <p:cNvPr id="1875" name="Tekstfelt 1874">
                    <a:extLst>
                      <a:ext uri="{FF2B5EF4-FFF2-40B4-BE49-F238E27FC236}">
                        <a16:creationId xmlns:a16="http://schemas.microsoft.com/office/drawing/2014/main" id="{70B0DB18-08CD-59F8-6703-20A766DA2A12}"/>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76" name="Tekstfelt 1875">
                    <a:extLst>
                      <a:ext uri="{FF2B5EF4-FFF2-40B4-BE49-F238E27FC236}">
                        <a16:creationId xmlns:a16="http://schemas.microsoft.com/office/drawing/2014/main" id="{6FFD6750-0DFC-92AC-5F97-0874DE818DDA}"/>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77" name="Tekstfelt 1876">
                    <a:extLst>
                      <a:ext uri="{FF2B5EF4-FFF2-40B4-BE49-F238E27FC236}">
                        <a16:creationId xmlns:a16="http://schemas.microsoft.com/office/drawing/2014/main" id="{EB00EDD2-87ED-5DA1-C09E-5FD76906B7E5}"/>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78" name="Tekstfelt 1877">
                    <a:extLst>
                      <a:ext uri="{FF2B5EF4-FFF2-40B4-BE49-F238E27FC236}">
                        <a16:creationId xmlns:a16="http://schemas.microsoft.com/office/drawing/2014/main" id="{02C688C5-D739-3891-2AC1-D12727D39AEE}"/>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79" name="Tekstfelt 1878">
                    <a:extLst>
                      <a:ext uri="{FF2B5EF4-FFF2-40B4-BE49-F238E27FC236}">
                        <a16:creationId xmlns:a16="http://schemas.microsoft.com/office/drawing/2014/main" id="{FF8873DF-8343-B060-B05B-18EE22E58BBC}"/>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80" name="Tekstfelt 1879">
                    <a:extLst>
                      <a:ext uri="{FF2B5EF4-FFF2-40B4-BE49-F238E27FC236}">
                        <a16:creationId xmlns:a16="http://schemas.microsoft.com/office/drawing/2014/main" id="{F53AE853-9BDE-AA13-41F3-EF863B0AA5D2}"/>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81" name="Tekstfelt 1880">
                    <a:extLst>
                      <a:ext uri="{FF2B5EF4-FFF2-40B4-BE49-F238E27FC236}">
                        <a16:creationId xmlns:a16="http://schemas.microsoft.com/office/drawing/2014/main" id="{533FF954-1B40-E368-D6FD-4DD74DBAB72E}"/>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82" name="Tekstfelt 1881">
                    <a:extLst>
                      <a:ext uri="{FF2B5EF4-FFF2-40B4-BE49-F238E27FC236}">
                        <a16:creationId xmlns:a16="http://schemas.microsoft.com/office/drawing/2014/main" id="{4A9AFAF8-EC88-B172-0C56-ED678BB11CB7}"/>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83" name="Tekstfelt 1882">
                    <a:extLst>
                      <a:ext uri="{FF2B5EF4-FFF2-40B4-BE49-F238E27FC236}">
                        <a16:creationId xmlns:a16="http://schemas.microsoft.com/office/drawing/2014/main" id="{92EA689B-CC61-9977-AC84-A2027529A851}"/>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84" name="Tekstfelt 1883">
                    <a:extLst>
                      <a:ext uri="{FF2B5EF4-FFF2-40B4-BE49-F238E27FC236}">
                        <a16:creationId xmlns:a16="http://schemas.microsoft.com/office/drawing/2014/main" id="{964E74FC-D58E-C760-6858-4E2ACD1FB078}"/>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85" name="Tekstfelt 1884">
                    <a:extLst>
                      <a:ext uri="{FF2B5EF4-FFF2-40B4-BE49-F238E27FC236}">
                        <a16:creationId xmlns:a16="http://schemas.microsoft.com/office/drawing/2014/main" id="{8676EBF0-E390-1646-6802-5D5CD950ACD4}"/>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86" name="Tekstfelt 1885">
                    <a:extLst>
                      <a:ext uri="{FF2B5EF4-FFF2-40B4-BE49-F238E27FC236}">
                        <a16:creationId xmlns:a16="http://schemas.microsoft.com/office/drawing/2014/main" id="{D3E7578A-253F-A754-D953-6F6AAE9023C6}"/>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87" name="Tekstfelt 1886">
                    <a:extLst>
                      <a:ext uri="{FF2B5EF4-FFF2-40B4-BE49-F238E27FC236}">
                        <a16:creationId xmlns:a16="http://schemas.microsoft.com/office/drawing/2014/main" id="{6DF0BD04-83A3-3F5C-5289-B8BD10D47F96}"/>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88" name="Tekstfelt 1887">
                    <a:extLst>
                      <a:ext uri="{FF2B5EF4-FFF2-40B4-BE49-F238E27FC236}">
                        <a16:creationId xmlns:a16="http://schemas.microsoft.com/office/drawing/2014/main" id="{154112A0-CCA0-8A76-80B8-383F981B0134}"/>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89" name="Tekstfelt 1888">
                    <a:extLst>
                      <a:ext uri="{FF2B5EF4-FFF2-40B4-BE49-F238E27FC236}">
                        <a16:creationId xmlns:a16="http://schemas.microsoft.com/office/drawing/2014/main" id="{B5AC0029-8598-6C92-7C09-866D29CDCFE0}"/>
                      </a:ext>
                    </a:extLst>
                  </p:cNvPr>
                  <p:cNvSpPr txBox="1"/>
                  <p:nvPr/>
                </p:nvSpPr>
                <p:spPr>
                  <a:xfrm>
                    <a:off x="3502242" y="3790057"/>
                    <a:ext cx="518091"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90" name="Tekstfelt 1889">
                    <a:extLst>
                      <a:ext uri="{FF2B5EF4-FFF2-40B4-BE49-F238E27FC236}">
                        <a16:creationId xmlns:a16="http://schemas.microsoft.com/office/drawing/2014/main" id="{46F18876-0622-1AB8-2E26-8051F3E56BBB}"/>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91" name="Tekstfelt 1890">
                    <a:extLst>
                      <a:ext uri="{FF2B5EF4-FFF2-40B4-BE49-F238E27FC236}">
                        <a16:creationId xmlns:a16="http://schemas.microsoft.com/office/drawing/2014/main" id="{86A1C5A1-08BD-1D1C-BBD1-C5B3FB42BCD1}"/>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92" name="Tekstfelt 1891">
                    <a:extLst>
                      <a:ext uri="{FF2B5EF4-FFF2-40B4-BE49-F238E27FC236}">
                        <a16:creationId xmlns:a16="http://schemas.microsoft.com/office/drawing/2014/main" id="{9073D8EA-71C3-683C-AADC-B25733A7FF2C}"/>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93" name="Tekstfelt 1892">
                    <a:extLst>
                      <a:ext uri="{FF2B5EF4-FFF2-40B4-BE49-F238E27FC236}">
                        <a16:creationId xmlns:a16="http://schemas.microsoft.com/office/drawing/2014/main" id="{F8986D46-60C7-0B04-AB49-2E23FA311E68}"/>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94" name="Tekstfelt 1893">
                    <a:extLst>
                      <a:ext uri="{FF2B5EF4-FFF2-40B4-BE49-F238E27FC236}">
                        <a16:creationId xmlns:a16="http://schemas.microsoft.com/office/drawing/2014/main" id="{C133305F-D942-6DBE-C11C-249D2E870058}"/>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95" name="Tekstfelt 1894">
                    <a:extLst>
                      <a:ext uri="{FF2B5EF4-FFF2-40B4-BE49-F238E27FC236}">
                        <a16:creationId xmlns:a16="http://schemas.microsoft.com/office/drawing/2014/main" id="{495CB83E-8347-9407-62BD-AFEA577C5F77}"/>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96" name="Tekstfelt 1895">
                    <a:extLst>
                      <a:ext uri="{FF2B5EF4-FFF2-40B4-BE49-F238E27FC236}">
                        <a16:creationId xmlns:a16="http://schemas.microsoft.com/office/drawing/2014/main" id="{D79218EE-1930-D01B-5BCC-1A51CB032D7A}"/>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97" name="Tekstfelt 1896">
                    <a:extLst>
                      <a:ext uri="{FF2B5EF4-FFF2-40B4-BE49-F238E27FC236}">
                        <a16:creationId xmlns:a16="http://schemas.microsoft.com/office/drawing/2014/main" id="{E0C7C8C5-54D4-9B77-078D-209B6663834E}"/>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98" name="Tekstfelt 1897">
                    <a:extLst>
                      <a:ext uri="{FF2B5EF4-FFF2-40B4-BE49-F238E27FC236}">
                        <a16:creationId xmlns:a16="http://schemas.microsoft.com/office/drawing/2014/main" id="{D90D1BC2-3B55-6B2A-A4ED-FBE2BA66B5D4}"/>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99" name="Tekstfelt 1898">
                    <a:extLst>
                      <a:ext uri="{FF2B5EF4-FFF2-40B4-BE49-F238E27FC236}">
                        <a16:creationId xmlns:a16="http://schemas.microsoft.com/office/drawing/2014/main" id="{BC0B5BA8-05EA-5AD2-148A-77FCEEA127F3}"/>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00" name="Tekstfelt 1899">
                    <a:extLst>
                      <a:ext uri="{FF2B5EF4-FFF2-40B4-BE49-F238E27FC236}">
                        <a16:creationId xmlns:a16="http://schemas.microsoft.com/office/drawing/2014/main" id="{04B4F1C8-B034-2EBA-CBD0-96FA369DC384}"/>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01" name="Tekstfelt 1900">
                    <a:extLst>
                      <a:ext uri="{FF2B5EF4-FFF2-40B4-BE49-F238E27FC236}">
                        <a16:creationId xmlns:a16="http://schemas.microsoft.com/office/drawing/2014/main" id="{11927877-7BA7-10CD-6A31-A923DC59D802}"/>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02" name="Tekstfelt 1901">
                    <a:extLst>
                      <a:ext uri="{FF2B5EF4-FFF2-40B4-BE49-F238E27FC236}">
                        <a16:creationId xmlns:a16="http://schemas.microsoft.com/office/drawing/2014/main" id="{7F19C118-4FCB-779C-18F0-3ACC090C84D4}"/>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03" name="Tekstfelt 1902">
                    <a:extLst>
                      <a:ext uri="{FF2B5EF4-FFF2-40B4-BE49-F238E27FC236}">
                        <a16:creationId xmlns:a16="http://schemas.microsoft.com/office/drawing/2014/main" id="{92512254-EF58-1615-6CC7-DFE529982AB9}"/>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04" name="Tekstfelt 1903">
                    <a:extLst>
                      <a:ext uri="{FF2B5EF4-FFF2-40B4-BE49-F238E27FC236}">
                        <a16:creationId xmlns:a16="http://schemas.microsoft.com/office/drawing/2014/main" id="{E87B7E61-6D7F-2148-15A1-F08913C9F457}"/>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72" name="Tekstfelt 1871">
                  <a:extLst>
                    <a:ext uri="{FF2B5EF4-FFF2-40B4-BE49-F238E27FC236}">
                      <a16:creationId xmlns:a16="http://schemas.microsoft.com/office/drawing/2014/main" id="{DD589F7F-1C74-7C5D-83C0-62E83B95B6B2}"/>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73" name="Tekstfelt 1872">
                  <a:extLst>
                    <a:ext uri="{FF2B5EF4-FFF2-40B4-BE49-F238E27FC236}">
                      <a16:creationId xmlns:a16="http://schemas.microsoft.com/office/drawing/2014/main" id="{04A7B679-5782-3215-4A9B-8A07EE23639F}"/>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74" name="Tekstfelt 1873">
                  <a:extLst>
                    <a:ext uri="{FF2B5EF4-FFF2-40B4-BE49-F238E27FC236}">
                      <a16:creationId xmlns:a16="http://schemas.microsoft.com/office/drawing/2014/main" id="{84103D64-1609-6C56-F1BA-B0D78BDC0488}"/>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6" name="Gruppe 1835">
                <a:extLst>
                  <a:ext uri="{FF2B5EF4-FFF2-40B4-BE49-F238E27FC236}">
                    <a16:creationId xmlns:a16="http://schemas.microsoft.com/office/drawing/2014/main" id="{668415F5-D6B7-167D-A134-5E477E15297C}"/>
                  </a:ext>
                </a:extLst>
              </p:cNvPr>
              <p:cNvGrpSpPr/>
              <p:nvPr/>
            </p:nvGrpSpPr>
            <p:grpSpPr>
              <a:xfrm>
                <a:off x="-136438" y="1476215"/>
                <a:ext cx="641389" cy="4783755"/>
                <a:chOff x="2892468" y="1465533"/>
                <a:chExt cx="641389" cy="4783755"/>
              </a:xfrm>
            </p:grpSpPr>
            <p:grpSp>
              <p:nvGrpSpPr>
                <p:cNvPr id="1837" name="Gruppe 1836">
                  <a:extLst>
                    <a:ext uri="{FF2B5EF4-FFF2-40B4-BE49-F238E27FC236}">
                      <a16:creationId xmlns:a16="http://schemas.microsoft.com/office/drawing/2014/main" id="{F354C5AD-7BDE-D321-001A-331183C1AD2C}"/>
                    </a:ext>
                  </a:extLst>
                </p:cNvPr>
                <p:cNvGrpSpPr/>
                <p:nvPr/>
              </p:nvGrpSpPr>
              <p:grpSpPr>
                <a:xfrm>
                  <a:off x="2892468" y="1465533"/>
                  <a:ext cx="641389" cy="4783755"/>
                  <a:chOff x="3475384" y="1620949"/>
                  <a:chExt cx="641389" cy="4783755"/>
                </a:xfrm>
              </p:grpSpPr>
              <p:sp>
                <p:nvSpPr>
                  <p:cNvPr id="1841" name="Tekstfelt 1840">
                    <a:extLst>
                      <a:ext uri="{FF2B5EF4-FFF2-40B4-BE49-F238E27FC236}">
                        <a16:creationId xmlns:a16="http://schemas.microsoft.com/office/drawing/2014/main" id="{81CF7D2F-B190-3D5C-6162-DDE58A9984BD}"/>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42" name="Tekstfelt 1841">
                    <a:extLst>
                      <a:ext uri="{FF2B5EF4-FFF2-40B4-BE49-F238E27FC236}">
                        <a16:creationId xmlns:a16="http://schemas.microsoft.com/office/drawing/2014/main" id="{3A89AAB7-80C4-A8D4-BBF8-939FBBDE1008}"/>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43" name="Tekstfelt 1842">
                    <a:extLst>
                      <a:ext uri="{FF2B5EF4-FFF2-40B4-BE49-F238E27FC236}">
                        <a16:creationId xmlns:a16="http://schemas.microsoft.com/office/drawing/2014/main" id="{BF7F2D94-1FF3-B0E1-5F0F-1517E65ADCAB}"/>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44" name="Tekstfelt 1843">
                    <a:extLst>
                      <a:ext uri="{FF2B5EF4-FFF2-40B4-BE49-F238E27FC236}">
                        <a16:creationId xmlns:a16="http://schemas.microsoft.com/office/drawing/2014/main" id="{8CA65616-3CE3-8E25-DE4E-0593EA6B6433}"/>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45" name="Tekstfelt 1844">
                    <a:extLst>
                      <a:ext uri="{FF2B5EF4-FFF2-40B4-BE49-F238E27FC236}">
                        <a16:creationId xmlns:a16="http://schemas.microsoft.com/office/drawing/2014/main" id="{22A93724-1E7C-8073-5D0C-385311B370EF}"/>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46" name="Tekstfelt 1845">
                    <a:extLst>
                      <a:ext uri="{FF2B5EF4-FFF2-40B4-BE49-F238E27FC236}">
                        <a16:creationId xmlns:a16="http://schemas.microsoft.com/office/drawing/2014/main" id="{7B53CF1F-7EB8-2CF2-697B-D08F42D83625}"/>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47" name="Tekstfelt 1846">
                    <a:extLst>
                      <a:ext uri="{FF2B5EF4-FFF2-40B4-BE49-F238E27FC236}">
                        <a16:creationId xmlns:a16="http://schemas.microsoft.com/office/drawing/2014/main" id="{DD3BC97C-1A71-82D8-4B5C-02517BD8A3F8}"/>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48" name="Tekstfelt 1847">
                    <a:extLst>
                      <a:ext uri="{FF2B5EF4-FFF2-40B4-BE49-F238E27FC236}">
                        <a16:creationId xmlns:a16="http://schemas.microsoft.com/office/drawing/2014/main" id="{1BD0B85B-CE5B-E8A7-205B-D8A6C6526AD5}"/>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49" name="Tekstfelt 1848">
                    <a:extLst>
                      <a:ext uri="{FF2B5EF4-FFF2-40B4-BE49-F238E27FC236}">
                        <a16:creationId xmlns:a16="http://schemas.microsoft.com/office/drawing/2014/main" id="{93954AD8-C476-62D1-F041-E0DDE81E7C47}"/>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50" name="Tekstfelt 1849">
                    <a:extLst>
                      <a:ext uri="{FF2B5EF4-FFF2-40B4-BE49-F238E27FC236}">
                        <a16:creationId xmlns:a16="http://schemas.microsoft.com/office/drawing/2014/main" id="{D13B29AD-CC21-85FC-EEDC-32561C2CFE1D}"/>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51" name="Tekstfelt 1850">
                    <a:extLst>
                      <a:ext uri="{FF2B5EF4-FFF2-40B4-BE49-F238E27FC236}">
                        <a16:creationId xmlns:a16="http://schemas.microsoft.com/office/drawing/2014/main" id="{123280A5-D2FC-F084-A9D7-1EA405B74C80}"/>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52" name="Tekstfelt 1851">
                    <a:extLst>
                      <a:ext uri="{FF2B5EF4-FFF2-40B4-BE49-F238E27FC236}">
                        <a16:creationId xmlns:a16="http://schemas.microsoft.com/office/drawing/2014/main" id="{84BF9837-6F51-9314-345A-DA1997B1BF0A}"/>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53" name="Tekstfelt 1852">
                    <a:extLst>
                      <a:ext uri="{FF2B5EF4-FFF2-40B4-BE49-F238E27FC236}">
                        <a16:creationId xmlns:a16="http://schemas.microsoft.com/office/drawing/2014/main" id="{41BC3D1C-EE28-8641-0917-A26EB183B352}"/>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54" name="Tekstfelt 1853">
                    <a:extLst>
                      <a:ext uri="{FF2B5EF4-FFF2-40B4-BE49-F238E27FC236}">
                        <a16:creationId xmlns:a16="http://schemas.microsoft.com/office/drawing/2014/main" id="{5E5D2D8C-4B28-20CF-9353-C2C45C1C15CE}"/>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55" name="Tekstfelt 1854">
                    <a:extLst>
                      <a:ext uri="{FF2B5EF4-FFF2-40B4-BE49-F238E27FC236}">
                        <a16:creationId xmlns:a16="http://schemas.microsoft.com/office/drawing/2014/main" id="{8788746C-F2A8-978A-F32B-A85A7D19552D}"/>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56" name="Tekstfelt 1855">
                    <a:extLst>
                      <a:ext uri="{FF2B5EF4-FFF2-40B4-BE49-F238E27FC236}">
                        <a16:creationId xmlns:a16="http://schemas.microsoft.com/office/drawing/2014/main" id="{95A2E4A7-A25D-D6FA-4FAF-5A81A1A52009}"/>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57" name="Tekstfelt 1856">
                    <a:extLst>
                      <a:ext uri="{FF2B5EF4-FFF2-40B4-BE49-F238E27FC236}">
                        <a16:creationId xmlns:a16="http://schemas.microsoft.com/office/drawing/2014/main" id="{78228000-BE5E-BC73-577A-F577BF238677}"/>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58" name="Tekstfelt 1857">
                    <a:extLst>
                      <a:ext uri="{FF2B5EF4-FFF2-40B4-BE49-F238E27FC236}">
                        <a16:creationId xmlns:a16="http://schemas.microsoft.com/office/drawing/2014/main" id="{1889CDDF-721A-8578-2640-909F44CD9E8B}"/>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59" name="Tekstfelt 1858">
                    <a:extLst>
                      <a:ext uri="{FF2B5EF4-FFF2-40B4-BE49-F238E27FC236}">
                        <a16:creationId xmlns:a16="http://schemas.microsoft.com/office/drawing/2014/main" id="{31BA2B33-02A5-1C33-9C3C-7FA9E9388842}"/>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60" name="Tekstfelt 1859">
                    <a:extLst>
                      <a:ext uri="{FF2B5EF4-FFF2-40B4-BE49-F238E27FC236}">
                        <a16:creationId xmlns:a16="http://schemas.microsoft.com/office/drawing/2014/main" id="{88A42770-2C56-6C6E-1F58-BDB86B760531}"/>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61" name="Tekstfelt 1860">
                    <a:extLst>
                      <a:ext uri="{FF2B5EF4-FFF2-40B4-BE49-F238E27FC236}">
                        <a16:creationId xmlns:a16="http://schemas.microsoft.com/office/drawing/2014/main" id="{B85BFE39-2279-D88A-F201-5E57874E3F3A}"/>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62" name="Tekstfelt 1861">
                    <a:extLst>
                      <a:ext uri="{FF2B5EF4-FFF2-40B4-BE49-F238E27FC236}">
                        <a16:creationId xmlns:a16="http://schemas.microsoft.com/office/drawing/2014/main" id="{450750F4-1FB3-FD2E-DC54-9C0A7147A20E}"/>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63" name="Tekstfelt 1862">
                    <a:extLst>
                      <a:ext uri="{FF2B5EF4-FFF2-40B4-BE49-F238E27FC236}">
                        <a16:creationId xmlns:a16="http://schemas.microsoft.com/office/drawing/2014/main" id="{85B05CEC-94BC-2DE9-79F3-1A8BEEDAD3FE}"/>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64" name="Tekstfelt 1863">
                    <a:extLst>
                      <a:ext uri="{FF2B5EF4-FFF2-40B4-BE49-F238E27FC236}">
                        <a16:creationId xmlns:a16="http://schemas.microsoft.com/office/drawing/2014/main" id="{7909AD44-3A6A-C5D1-551D-ACAEF4EDE870}"/>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65" name="Tekstfelt 1864">
                    <a:extLst>
                      <a:ext uri="{FF2B5EF4-FFF2-40B4-BE49-F238E27FC236}">
                        <a16:creationId xmlns:a16="http://schemas.microsoft.com/office/drawing/2014/main" id="{BAF77D5A-93B3-8BFD-E84D-BDD0518D21DC}"/>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66" name="Tekstfelt 1865">
                    <a:extLst>
                      <a:ext uri="{FF2B5EF4-FFF2-40B4-BE49-F238E27FC236}">
                        <a16:creationId xmlns:a16="http://schemas.microsoft.com/office/drawing/2014/main" id="{C1C81F94-216E-58E7-FD80-5B58DEDE5BAB}"/>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67" name="Tekstfelt 1866">
                    <a:extLst>
                      <a:ext uri="{FF2B5EF4-FFF2-40B4-BE49-F238E27FC236}">
                        <a16:creationId xmlns:a16="http://schemas.microsoft.com/office/drawing/2014/main" id="{E16B4E74-DCFE-ED05-10D5-BF85B7199AA9}"/>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868" name="Tekstfelt 1867">
                    <a:extLst>
                      <a:ext uri="{FF2B5EF4-FFF2-40B4-BE49-F238E27FC236}">
                        <a16:creationId xmlns:a16="http://schemas.microsoft.com/office/drawing/2014/main" id="{9433848B-B60E-32C2-106C-B9442A47744C}"/>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869" name="Tekstfelt 1868">
                    <a:extLst>
                      <a:ext uri="{FF2B5EF4-FFF2-40B4-BE49-F238E27FC236}">
                        <a16:creationId xmlns:a16="http://schemas.microsoft.com/office/drawing/2014/main" id="{A5515A3D-1206-877C-E636-9BC0178522D0}"/>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870" name="Tekstfelt 1869">
                    <a:extLst>
                      <a:ext uri="{FF2B5EF4-FFF2-40B4-BE49-F238E27FC236}">
                        <a16:creationId xmlns:a16="http://schemas.microsoft.com/office/drawing/2014/main" id="{3113D388-100B-3E37-6BD3-89C9455E02E2}"/>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38" name="Tekstfelt 1837">
                  <a:extLst>
                    <a:ext uri="{FF2B5EF4-FFF2-40B4-BE49-F238E27FC236}">
                      <a16:creationId xmlns:a16="http://schemas.microsoft.com/office/drawing/2014/main" id="{FC3995BA-9F18-B00E-8445-74831DFE38A3}"/>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39" name="Tekstfelt 1838">
                  <a:extLst>
                    <a:ext uri="{FF2B5EF4-FFF2-40B4-BE49-F238E27FC236}">
                      <a16:creationId xmlns:a16="http://schemas.microsoft.com/office/drawing/2014/main" id="{20D3CA43-4DC2-9568-CB50-B0495503FC0F}"/>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40" name="Tekstfelt 1839">
                  <a:extLst>
                    <a:ext uri="{FF2B5EF4-FFF2-40B4-BE49-F238E27FC236}">
                      <a16:creationId xmlns:a16="http://schemas.microsoft.com/office/drawing/2014/main" id="{7CAE7C68-EB22-019E-C1E7-2D924BC841EF}"/>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grpSp>
          <p:nvGrpSpPr>
            <p:cNvPr id="1643" name="Gruppe 1642">
              <a:extLst>
                <a:ext uri="{FF2B5EF4-FFF2-40B4-BE49-F238E27FC236}">
                  <a16:creationId xmlns:a16="http://schemas.microsoft.com/office/drawing/2014/main" id="{59571B93-53B0-62B2-1474-9D6D8EB8E56D}"/>
                </a:ext>
              </a:extLst>
            </p:cNvPr>
            <p:cNvGrpSpPr/>
            <p:nvPr/>
          </p:nvGrpSpPr>
          <p:grpSpPr>
            <a:xfrm>
              <a:off x="5963854" y="1104575"/>
              <a:ext cx="370381" cy="4993054"/>
              <a:chOff x="2872610" y="306025"/>
              <a:chExt cx="370381" cy="4993054"/>
            </a:xfrm>
          </p:grpSpPr>
          <p:grpSp>
            <p:nvGrpSpPr>
              <p:cNvPr id="1796" name="Gruppe 1795">
                <a:extLst>
                  <a:ext uri="{FF2B5EF4-FFF2-40B4-BE49-F238E27FC236}">
                    <a16:creationId xmlns:a16="http://schemas.microsoft.com/office/drawing/2014/main" id="{3BDF137E-05A9-1FDB-7495-C998106F32E5}"/>
                  </a:ext>
                </a:extLst>
              </p:cNvPr>
              <p:cNvGrpSpPr/>
              <p:nvPr/>
            </p:nvGrpSpPr>
            <p:grpSpPr>
              <a:xfrm>
                <a:off x="2872610" y="306025"/>
                <a:ext cx="370381" cy="4993054"/>
                <a:chOff x="3456275" y="891802"/>
                <a:chExt cx="370381" cy="4993054"/>
              </a:xfrm>
            </p:grpSpPr>
            <p:sp>
              <p:nvSpPr>
                <p:cNvPr id="1798" name="Tekstfelt 1797">
                  <a:extLst>
                    <a:ext uri="{FF2B5EF4-FFF2-40B4-BE49-F238E27FC236}">
                      <a16:creationId xmlns:a16="http://schemas.microsoft.com/office/drawing/2014/main" id="{157E1C89-13FD-7B22-771A-BAFF4A3E41AD}"/>
                    </a:ext>
                  </a:extLst>
                </p:cNvPr>
                <p:cNvSpPr txBox="1"/>
                <p:nvPr/>
              </p:nvSpPr>
              <p:spPr>
                <a:xfrm>
                  <a:off x="3456275" y="891802"/>
                  <a:ext cx="348172" cy="215444"/>
                </a:xfrm>
                <a:prstGeom prst="rect">
                  <a:avLst/>
                </a:prstGeom>
                <a:noFill/>
              </p:spPr>
              <p:txBody>
                <a:bodyPr wrap="none" rtlCol="0">
                  <a:spAutoFit/>
                </a:bodyPr>
                <a:lstStyle/>
                <a:p>
                  <a:r>
                    <a:rPr lang="da-DK" sz="800" dirty="0"/>
                    <a:t>229</a:t>
                  </a:r>
                </a:p>
              </p:txBody>
            </p:sp>
            <p:sp>
              <p:nvSpPr>
                <p:cNvPr id="1799" name="Tekstfelt 1798">
                  <a:extLst>
                    <a:ext uri="{FF2B5EF4-FFF2-40B4-BE49-F238E27FC236}">
                      <a16:creationId xmlns:a16="http://schemas.microsoft.com/office/drawing/2014/main" id="{05009B13-C786-560A-39F1-59E625E67747}"/>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800" name="Tekstfelt 1799">
                  <a:extLst>
                    <a:ext uri="{FF2B5EF4-FFF2-40B4-BE49-F238E27FC236}">
                      <a16:creationId xmlns:a16="http://schemas.microsoft.com/office/drawing/2014/main" id="{94D5FCD5-75EC-83B1-9DD6-B756B91095CD}"/>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801" name="Tekstfelt 1800">
                  <a:extLst>
                    <a:ext uri="{FF2B5EF4-FFF2-40B4-BE49-F238E27FC236}">
                      <a16:creationId xmlns:a16="http://schemas.microsoft.com/office/drawing/2014/main" id="{9E732738-A409-4006-4395-8363C4DD8FAA}"/>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802" name="Tekstfelt 1801">
                  <a:extLst>
                    <a:ext uri="{FF2B5EF4-FFF2-40B4-BE49-F238E27FC236}">
                      <a16:creationId xmlns:a16="http://schemas.microsoft.com/office/drawing/2014/main" id="{5F5C9C4B-43D9-1B66-F960-B3EF18F8F9D3}"/>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803" name="Tekstfelt 1802">
                  <a:extLst>
                    <a:ext uri="{FF2B5EF4-FFF2-40B4-BE49-F238E27FC236}">
                      <a16:creationId xmlns:a16="http://schemas.microsoft.com/office/drawing/2014/main" id="{C217CCDB-E912-23BE-ACFE-94474D341B6F}"/>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804" name="Tekstfelt 1803">
                  <a:extLst>
                    <a:ext uri="{FF2B5EF4-FFF2-40B4-BE49-F238E27FC236}">
                      <a16:creationId xmlns:a16="http://schemas.microsoft.com/office/drawing/2014/main" id="{C419FCEE-B05B-8205-7938-B77BB94EF466}"/>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805" name="Tekstfelt 1804">
                  <a:extLst>
                    <a:ext uri="{FF2B5EF4-FFF2-40B4-BE49-F238E27FC236}">
                      <a16:creationId xmlns:a16="http://schemas.microsoft.com/office/drawing/2014/main" id="{47A8E92D-7F59-0BBF-B40E-E70CC2680585}"/>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806" name="Tekstfelt 1805">
                  <a:extLst>
                    <a:ext uri="{FF2B5EF4-FFF2-40B4-BE49-F238E27FC236}">
                      <a16:creationId xmlns:a16="http://schemas.microsoft.com/office/drawing/2014/main" id="{2C91DF77-E08A-23BB-6F69-57DFDDD50370}"/>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807" name="Tekstfelt 1806">
                  <a:extLst>
                    <a:ext uri="{FF2B5EF4-FFF2-40B4-BE49-F238E27FC236}">
                      <a16:creationId xmlns:a16="http://schemas.microsoft.com/office/drawing/2014/main" id="{793A03F1-ECC4-E6EB-77A2-CF711DEB3996}"/>
                    </a:ext>
                  </a:extLst>
                </p:cNvPr>
                <p:cNvSpPr txBox="1"/>
                <p:nvPr/>
              </p:nvSpPr>
              <p:spPr>
                <a:xfrm>
                  <a:off x="3478484" y="5669412"/>
                  <a:ext cx="348172" cy="215444"/>
                </a:xfrm>
                <a:prstGeom prst="rect">
                  <a:avLst/>
                </a:prstGeom>
                <a:noFill/>
              </p:spPr>
              <p:txBody>
                <a:bodyPr wrap="none" rtlCol="0">
                  <a:spAutoFit/>
                </a:bodyPr>
                <a:lstStyle/>
                <a:p>
                  <a:r>
                    <a:rPr lang="da-DK" sz="800" dirty="0"/>
                    <a:t>218</a:t>
                  </a:r>
                </a:p>
              </p:txBody>
            </p:sp>
            <p:sp>
              <p:nvSpPr>
                <p:cNvPr id="1808" name="Tekstfelt 1807">
                  <a:extLst>
                    <a:ext uri="{FF2B5EF4-FFF2-40B4-BE49-F238E27FC236}">
                      <a16:creationId xmlns:a16="http://schemas.microsoft.com/office/drawing/2014/main" id="{77BB1700-B903-71AB-C36B-92698653D08C}"/>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97" name="Tekstfelt 1796">
                <a:extLst>
                  <a:ext uri="{FF2B5EF4-FFF2-40B4-BE49-F238E27FC236}">
                    <a16:creationId xmlns:a16="http://schemas.microsoft.com/office/drawing/2014/main" id="{2A23C464-85F3-5AB8-2C02-5D9959C709D8}"/>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4" name="Gruppe 1643">
              <a:extLst>
                <a:ext uri="{FF2B5EF4-FFF2-40B4-BE49-F238E27FC236}">
                  <a16:creationId xmlns:a16="http://schemas.microsoft.com/office/drawing/2014/main" id="{3350A678-FB0E-69CF-BE6C-DD92B0840FC7}"/>
                </a:ext>
              </a:extLst>
            </p:cNvPr>
            <p:cNvGrpSpPr/>
            <p:nvPr/>
          </p:nvGrpSpPr>
          <p:grpSpPr>
            <a:xfrm>
              <a:off x="5539997" y="1121144"/>
              <a:ext cx="367348" cy="4968599"/>
              <a:chOff x="2884750" y="735002"/>
              <a:chExt cx="367348" cy="4968599"/>
            </a:xfrm>
          </p:grpSpPr>
          <p:grpSp>
            <p:nvGrpSpPr>
              <p:cNvPr id="1783" name="Gruppe 1782">
                <a:extLst>
                  <a:ext uri="{FF2B5EF4-FFF2-40B4-BE49-F238E27FC236}">
                    <a16:creationId xmlns:a16="http://schemas.microsoft.com/office/drawing/2014/main" id="{96AD0D9C-F2D6-4E04-D421-400FEBFDBC48}"/>
                  </a:ext>
                </a:extLst>
              </p:cNvPr>
              <p:cNvGrpSpPr/>
              <p:nvPr/>
            </p:nvGrpSpPr>
            <p:grpSpPr>
              <a:xfrm>
                <a:off x="2884750" y="1168460"/>
                <a:ext cx="367348" cy="4535141"/>
                <a:chOff x="3468415" y="1754237"/>
                <a:chExt cx="367348" cy="4535141"/>
              </a:xfrm>
            </p:grpSpPr>
            <p:sp>
              <p:nvSpPr>
                <p:cNvPr id="1785" name="Tekstfelt 1784">
                  <a:extLst>
                    <a:ext uri="{FF2B5EF4-FFF2-40B4-BE49-F238E27FC236}">
                      <a16:creationId xmlns:a16="http://schemas.microsoft.com/office/drawing/2014/main" id="{3C97D62A-884B-9F87-F42A-8AE1355BDF91}"/>
                    </a:ext>
                  </a:extLst>
                </p:cNvPr>
                <p:cNvSpPr txBox="1"/>
                <p:nvPr/>
              </p:nvSpPr>
              <p:spPr>
                <a:xfrm>
                  <a:off x="3487591" y="6073934"/>
                  <a:ext cx="348172" cy="215444"/>
                </a:xfrm>
                <a:prstGeom prst="rect">
                  <a:avLst/>
                </a:prstGeom>
                <a:noFill/>
              </p:spPr>
              <p:txBody>
                <a:bodyPr wrap="none" rtlCol="0">
                  <a:spAutoFit/>
                </a:bodyPr>
                <a:lstStyle/>
                <a:p>
                  <a:r>
                    <a:rPr lang="da-DK" sz="800" dirty="0"/>
                    <a:t>229</a:t>
                  </a:r>
                </a:p>
              </p:txBody>
            </p:sp>
            <p:sp>
              <p:nvSpPr>
                <p:cNvPr id="1786" name="Tekstfelt 1785">
                  <a:extLst>
                    <a:ext uri="{FF2B5EF4-FFF2-40B4-BE49-F238E27FC236}">
                      <a16:creationId xmlns:a16="http://schemas.microsoft.com/office/drawing/2014/main" id="{F29C252A-F990-4263-4C4C-B023EE7510DC}"/>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87" name="Tekstfelt 1786">
                  <a:extLst>
                    <a:ext uri="{FF2B5EF4-FFF2-40B4-BE49-F238E27FC236}">
                      <a16:creationId xmlns:a16="http://schemas.microsoft.com/office/drawing/2014/main" id="{128396E8-C543-E86A-7F0A-0529FEC4EF40}"/>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88" name="Tekstfelt 1787">
                  <a:extLst>
                    <a:ext uri="{FF2B5EF4-FFF2-40B4-BE49-F238E27FC236}">
                      <a16:creationId xmlns:a16="http://schemas.microsoft.com/office/drawing/2014/main" id="{6CA73441-F9BC-C0B2-6606-0FB2470E560E}"/>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89" name="Tekstfelt 1788">
                  <a:extLst>
                    <a:ext uri="{FF2B5EF4-FFF2-40B4-BE49-F238E27FC236}">
                      <a16:creationId xmlns:a16="http://schemas.microsoft.com/office/drawing/2014/main" id="{3142D212-16BC-8D7B-D07D-508AB3D9DE96}"/>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90" name="Tekstfelt 1789">
                  <a:extLst>
                    <a:ext uri="{FF2B5EF4-FFF2-40B4-BE49-F238E27FC236}">
                      <a16:creationId xmlns:a16="http://schemas.microsoft.com/office/drawing/2014/main" id="{59462555-CAE6-3F70-07EE-FE27DD193896}"/>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91" name="Tekstfelt 1790">
                  <a:extLst>
                    <a:ext uri="{FF2B5EF4-FFF2-40B4-BE49-F238E27FC236}">
                      <a16:creationId xmlns:a16="http://schemas.microsoft.com/office/drawing/2014/main" id="{2F6076AE-F1BB-FB66-D740-225C7CA784F4}"/>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92" name="Tekstfelt 1791">
                  <a:extLst>
                    <a:ext uri="{FF2B5EF4-FFF2-40B4-BE49-F238E27FC236}">
                      <a16:creationId xmlns:a16="http://schemas.microsoft.com/office/drawing/2014/main" id="{F6E2DC48-40D2-BD0B-606A-11E1B5CE37DE}"/>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93" name="Tekstfelt 1792">
                  <a:extLst>
                    <a:ext uri="{FF2B5EF4-FFF2-40B4-BE49-F238E27FC236}">
                      <a16:creationId xmlns:a16="http://schemas.microsoft.com/office/drawing/2014/main" id="{969CB03C-D04F-FA35-2C23-EB08A12BCB3F}"/>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94" name="Tekstfelt 1793">
                  <a:extLst>
                    <a:ext uri="{FF2B5EF4-FFF2-40B4-BE49-F238E27FC236}">
                      <a16:creationId xmlns:a16="http://schemas.microsoft.com/office/drawing/2014/main" id="{77668F77-32F6-CAF1-7E61-B88D032756FC}"/>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95" name="Tekstfelt 1794">
                  <a:extLst>
                    <a:ext uri="{FF2B5EF4-FFF2-40B4-BE49-F238E27FC236}">
                      <a16:creationId xmlns:a16="http://schemas.microsoft.com/office/drawing/2014/main" id="{F32643FF-DE8A-33D9-8B1A-DD5968FA1E46}"/>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84" name="Tekstfelt 1783">
                <a:extLst>
                  <a:ext uri="{FF2B5EF4-FFF2-40B4-BE49-F238E27FC236}">
                    <a16:creationId xmlns:a16="http://schemas.microsoft.com/office/drawing/2014/main" id="{2B3F4759-2A4F-C715-EF27-0C77A2495564}"/>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5" name="Gruppe 1644">
              <a:extLst>
                <a:ext uri="{FF2B5EF4-FFF2-40B4-BE49-F238E27FC236}">
                  <a16:creationId xmlns:a16="http://schemas.microsoft.com/office/drawing/2014/main" id="{F47C60C9-0AC5-958E-94BA-1FA13D4B9285}"/>
                </a:ext>
              </a:extLst>
            </p:cNvPr>
            <p:cNvGrpSpPr/>
            <p:nvPr/>
          </p:nvGrpSpPr>
          <p:grpSpPr>
            <a:xfrm>
              <a:off x="4671957" y="1121816"/>
              <a:ext cx="368493" cy="4975623"/>
              <a:chOff x="2884750" y="1599890"/>
              <a:chExt cx="368493" cy="4975623"/>
            </a:xfrm>
          </p:grpSpPr>
          <p:grpSp>
            <p:nvGrpSpPr>
              <p:cNvPr id="1770" name="Gruppe 1769">
                <a:extLst>
                  <a:ext uri="{FF2B5EF4-FFF2-40B4-BE49-F238E27FC236}">
                    <a16:creationId xmlns:a16="http://schemas.microsoft.com/office/drawing/2014/main" id="{0AEB1574-45A1-0021-E1C1-EC1AD896C352}"/>
                  </a:ext>
                </a:extLst>
              </p:cNvPr>
              <p:cNvGrpSpPr/>
              <p:nvPr/>
            </p:nvGrpSpPr>
            <p:grpSpPr>
              <a:xfrm>
                <a:off x="2884750" y="1599890"/>
                <a:ext cx="367348" cy="4975623"/>
                <a:chOff x="3468415" y="2185667"/>
                <a:chExt cx="367348" cy="4975623"/>
              </a:xfrm>
            </p:grpSpPr>
            <p:sp>
              <p:nvSpPr>
                <p:cNvPr id="1772" name="Tekstfelt 1771">
                  <a:extLst>
                    <a:ext uri="{FF2B5EF4-FFF2-40B4-BE49-F238E27FC236}">
                      <a16:creationId xmlns:a16="http://schemas.microsoft.com/office/drawing/2014/main" id="{8FC074AC-3BE4-864E-56DB-E9D58437402F}"/>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73" name="Tekstfelt 1772">
                  <a:extLst>
                    <a:ext uri="{FF2B5EF4-FFF2-40B4-BE49-F238E27FC236}">
                      <a16:creationId xmlns:a16="http://schemas.microsoft.com/office/drawing/2014/main" id="{E8EB3799-B1BC-417E-A3E1-B39BC2A097B5}"/>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74" name="Tekstfelt 1773">
                  <a:extLst>
                    <a:ext uri="{FF2B5EF4-FFF2-40B4-BE49-F238E27FC236}">
                      <a16:creationId xmlns:a16="http://schemas.microsoft.com/office/drawing/2014/main" id="{9F07C236-35F0-7880-D61C-8A0320522654}"/>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75" name="Tekstfelt 1774">
                  <a:extLst>
                    <a:ext uri="{FF2B5EF4-FFF2-40B4-BE49-F238E27FC236}">
                      <a16:creationId xmlns:a16="http://schemas.microsoft.com/office/drawing/2014/main" id="{45E5822F-44AD-6119-92E1-B318A13B9877}"/>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76" name="Tekstfelt 1775">
                  <a:extLst>
                    <a:ext uri="{FF2B5EF4-FFF2-40B4-BE49-F238E27FC236}">
                      <a16:creationId xmlns:a16="http://schemas.microsoft.com/office/drawing/2014/main" id="{1573CC34-9834-0399-E479-49C89022D6F7}"/>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77" name="Tekstfelt 1776">
                  <a:extLst>
                    <a:ext uri="{FF2B5EF4-FFF2-40B4-BE49-F238E27FC236}">
                      <a16:creationId xmlns:a16="http://schemas.microsoft.com/office/drawing/2014/main" id="{4078DA75-24D1-4AC8-44B8-6996F9B6CB26}"/>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78" name="Tekstfelt 1777">
                  <a:extLst>
                    <a:ext uri="{FF2B5EF4-FFF2-40B4-BE49-F238E27FC236}">
                      <a16:creationId xmlns:a16="http://schemas.microsoft.com/office/drawing/2014/main" id="{C3020CA4-F3CE-DA38-6DD9-F590E0B64911}"/>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79" name="Tekstfelt 1778">
                  <a:extLst>
                    <a:ext uri="{FF2B5EF4-FFF2-40B4-BE49-F238E27FC236}">
                      <a16:creationId xmlns:a16="http://schemas.microsoft.com/office/drawing/2014/main" id="{8546FAB6-4DDF-D5B7-8174-0B1265963442}"/>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80" name="Tekstfelt 1779">
                  <a:extLst>
                    <a:ext uri="{FF2B5EF4-FFF2-40B4-BE49-F238E27FC236}">
                      <a16:creationId xmlns:a16="http://schemas.microsoft.com/office/drawing/2014/main" id="{351A94D8-AB86-EBF0-6341-9FF0551A94A2}"/>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81" name="Tekstfelt 1780">
                  <a:extLst>
                    <a:ext uri="{FF2B5EF4-FFF2-40B4-BE49-F238E27FC236}">
                      <a16:creationId xmlns:a16="http://schemas.microsoft.com/office/drawing/2014/main" id="{3D2007E6-3C14-7811-C348-C1CAC870D100}"/>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82" name="Tekstfelt 1781">
                  <a:extLst>
                    <a:ext uri="{FF2B5EF4-FFF2-40B4-BE49-F238E27FC236}">
                      <a16:creationId xmlns:a16="http://schemas.microsoft.com/office/drawing/2014/main" id="{3C980AB6-4ECE-490E-ACCE-5873212422A9}"/>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71" name="Tekstfelt 1770">
                <a:extLst>
                  <a:ext uri="{FF2B5EF4-FFF2-40B4-BE49-F238E27FC236}">
                    <a16:creationId xmlns:a16="http://schemas.microsoft.com/office/drawing/2014/main" id="{9AD410A0-A9AF-9A1F-77E9-18204DCB4C2B}"/>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6" name="Gruppe 1645">
              <a:extLst>
                <a:ext uri="{FF2B5EF4-FFF2-40B4-BE49-F238E27FC236}">
                  <a16:creationId xmlns:a16="http://schemas.microsoft.com/office/drawing/2014/main" id="{7ADE21FD-3781-AC0A-1D79-D56939DEF7ED}"/>
                </a:ext>
              </a:extLst>
            </p:cNvPr>
            <p:cNvGrpSpPr/>
            <p:nvPr/>
          </p:nvGrpSpPr>
          <p:grpSpPr>
            <a:xfrm>
              <a:off x="4246971" y="1119665"/>
              <a:ext cx="368493" cy="4977333"/>
              <a:chOff x="2884750" y="2033560"/>
              <a:chExt cx="368493" cy="4977333"/>
            </a:xfrm>
          </p:grpSpPr>
          <p:grpSp>
            <p:nvGrpSpPr>
              <p:cNvPr id="1757" name="Gruppe 1756">
                <a:extLst>
                  <a:ext uri="{FF2B5EF4-FFF2-40B4-BE49-F238E27FC236}">
                    <a16:creationId xmlns:a16="http://schemas.microsoft.com/office/drawing/2014/main" id="{210EE292-8CFE-5332-07B4-A4A9A3ECCB80}"/>
                  </a:ext>
                </a:extLst>
              </p:cNvPr>
              <p:cNvGrpSpPr/>
              <p:nvPr/>
            </p:nvGrpSpPr>
            <p:grpSpPr>
              <a:xfrm>
                <a:off x="2884750" y="2033560"/>
                <a:ext cx="367348" cy="4977333"/>
                <a:chOff x="3468415" y="2619337"/>
                <a:chExt cx="367348" cy="4977333"/>
              </a:xfrm>
            </p:grpSpPr>
            <p:sp>
              <p:nvSpPr>
                <p:cNvPr id="1759" name="Tekstfelt 1758">
                  <a:extLst>
                    <a:ext uri="{FF2B5EF4-FFF2-40B4-BE49-F238E27FC236}">
                      <a16:creationId xmlns:a16="http://schemas.microsoft.com/office/drawing/2014/main" id="{41C41E08-644E-2B71-8651-74E4F34D06AD}"/>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60" name="Tekstfelt 1759">
                  <a:extLst>
                    <a:ext uri="{FF2B5EF4-FFF2-40B4-BE49-F238E27FC236}">
                      <a16:creationId xmlns:a16="http://schemas.microsoft.com/office/drawing/2014/main" id="{F9890854-EC88-C381-16D5-ADF7F67866EA}"/>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61" name="Tekstfelt 1760">
                  <a:extLst>
                    <a:ext uri="{FF2B5EF4-FFF2-40B4-BE49-F238E27FC236}">
                      <a16:creationId xmlns:a16="http://schemas.microsoft.com/office/drawing/2014/main" id="{24F4DD3A-4C1B-228F-A09D-1A593A796F76}"/>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62" name="Tekstfelt 1761">
                  <a:extLst>
                    <a:ext uri="{FF2B5EF4-FFF2-40B4-BE49-F238E27FC236}">
                      <a16:creationId xmlns:a16="http://schemas.microsoft.com/office/drawing/2014/main" id="{41AE96FA-5C4B-7B2D-77BA-F7628232A59B}"/>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63" name="Tekstfelt 1762">
                  <a:extLst>
                    <a:ext uri="{FF2B5EF4-FFF2-40B4-BE49-F238E27FC236}">
                      <a16:creationId xmlns:a16="http://schemas.microsoft.com/office/drawing/2014/main" id="{5B9CDD26-E26F-4236-017A-BADDBCF5CBE8}"/>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64" name="Tekstfelt 1763">
                  <a:extLst>
                    <a:ext uri="{FF2B5EF4-FFF2-40B4-BE49-F238E27FC236}">
                      <a16:creationId xmlns:a16="http://schemas.microsoft.com/office/drawing/2014/main" id="{588F6DB0-A1E6-FEE7-6DCE-3DD8A20A16B0}"/>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65" name="Tekstfelt 1764">
                  <a:extLst>
                    <a:ext uri="{FF2B5EF4-FFF2-40B4-BE49-F238E27FC236}">
                      <a16:creationId xmlns:a16="http://schemas.microsoft.com/office/drawing/2014/main" id="{02CF3B0D-5C38-8022-C6E1-16B04DC0750D}"/>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66" name="Tekstfelt 1765">
                  <a:extLst>
                    <a:ext uri="{FF2B5EF4-FFF2-40B4-BE49-F238E27FC236}">
                      <a16:creationId xmlns:a16="http://schemas.microsoft.com/office/drawing/2014/main" id="{1E128346-7E46-2928-5ED3-5E0A802A7D25}"/>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67" name="Tekstfelt 1766">
                  <a:extLst>
                    <a:ext uri="{FF2B5EF4-FFF2-40B4-BE49-F238E27FC236}">
                      <a16:creationId xmlns:a16="http://schemas.microsoft.com/office/drawing/2014/main" id="{A67B7798-1B88-F5B3-18CE-6F95456AA2A9}"/>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68" name="Tekstfelt 1767">
                  <a:extLst>
                    <a:ext uri="{FF2B5EF4-FFF2-40B4-BE49-F238E27FC236}">
                      <a16:creationId xmlns:a16="http://schemas.microsoft.com/office/drawing/2014/main" id="{21268DD6-EE6B-E26B-81EA-FA9A1BCAE016}"/>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69" name="Tekstfelt 1768">
                  <a:extLst>
                    <a:ext uri="{FF2B5EF4-FFF2-40B4-BE49-F238E27FC236}">
                      <a16:creationId xmlns:a16="http://schemas.microsoft.com/office/drawing/2014/main" id="{0F30D8FC-7590-D515-A985-52E4A21B28F8}"/>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58" name="Tekstfelt 1757">
                <a:extLst>
                  <a:ext uri="{FF2B5EF4-FFF2-40B4-BE49-F238E27FC236}">
                    <a16:creationId xmlns:a16="http://schemas.microsoft.com/office/drawing/2014/main" id="{C4FD1122-BA80-6ABC-61BC-2E28628BC439}"/>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7" name="Gruppe 1646">
              <a:extLst>
                <a:ext uri="{FF2B5EF4-FFF2-40B4-BE49-F238E27FC236}">
                  <a16:creationId xmlns:a16="http://schemas.microsoft.com/office/drawing/2014/main" id="{5AB223A3-6126-3359-EF73-453F85F4FE1F}"/>
                </a:ext>
              </a:extLst>
            </p:cNvPr>
            <p:cNvGrpSpPr/>
            <p:nvPr/>
          </p:nvGrpSpPr>
          <p:grpSpPr>
            <a:xfrm>
              <a:off x="3805124" y="1117111"/>
              <a:ext cx="369796" cy="4983796"/>
              <a:chOff x="2884750" y="2468352"/>
              <a:chExt cx="369796" cy="4983796"/>
            </a:xfrm>
          </p:grpSpPr>
          <p:grpSp>
            <p:nvGrpSpPr>
              <p:cNvPr id="1744" name="Gruppe 1743">
                <a:extLst>
                  <a:ext uri="{FF2B5EF4-FFF2-40B4-BE49-F238E27FC236}">
                    <a16:creationId xmlns:a16="http://schemas.microsoft.com/office/drawing/2014/main" id="{DE1BDF3A-73F7-7F9E-4B6F-DABB3C6BF807}"/>
                  </a:ext>
                </a:extLst>
              </p:cNvPr>
              <p:cNvGrpSpPr/>
              <p:nvPr/>
            </p:nvGrpSpPr>
            <p:grpSpPr>
              <a:xfrm>
                <a:off x="2884750" y="2468352"/>
                <a:ext cx="369796" cy="4983796"/>
                <a:chOff x="3468415" y="3054129"/>
                <a:chExt cx="369796" cy="4983796"/>
              </a:xfrm>
            </p:grpSpPr>
            <p:sp>
              <p:nvSpPr>
                <p:cNvPr id="1746" name="Tekstfelt 1745">
                  <a:extLst>
                    <a:ext uri="{FF2B5EF4-FFF2-40B4-BE49-F238E27FC236}">
                      <a16:creationId xmlns:a16="http://schemas.microsoft.com/office/drawing/2014/main" id="{C4C69885-5D2B-59E0-BB94-C1127AE712A4}"/>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47" name="Tekstfelt 1746">
                  <a:extLst>
                    <a:ext uri="{FF2B5EF4-FFF2-40B4-BE49-F238E27FC236}">
                      <a16:creationId xmlns:a16="http://schemas.microsoft.com/office/drawing/2014/main" id="{5C287078-0C9C-6614-7346-7D3492204808}"/>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48" name="Tekstfelt 1747">
                  <a:extLst>
                    <a:ext uri="{FF2B5EF4-FFF2-40B4-BE49-F238E27FC236}">
                      <a16:creationId xmlns:a16="http://schemas.microsoft.com/office/drawing/2014/main" id="{81AA95E9-9E16-C8DF-5B04-3CB3C6CE2CB9}"/>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49" name="Tekstfelt 1748">
                  <a:extLst>
                    <a:ext uri="{FF2B5EF4-FFF2-40B4-BE49-F238E27FC236}">
                      <a16:creationId xmlns:a16="http://schemas.microsoft.com/office/drawing/2014/main" id="{F71124EE-1F90-C418-EF9C-B0D7D0D7707D}"/>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50" name="Tekstfelt 1749">
                  <a:extLst>
                    <a:ext uri="{FF2B5EF4-FFF2-40B4-BE49-F238E27FC236}">
                      <a16:creationId xmlns:a16="http://schemas.microsoft.com/office/drawing/2014/main" id="{83F65E41-D62B-BF0C-9FD8-4B06F31750B2}"/>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51" name="Tekstfelt 1750">
                  <a:extLst>
                    <a:ext uri="{FF2B5EF4-FFF2-40B4-BE49-F238E27FC236}">
                      <a16:creationId xmlns:a16="http://schemas.microsoft.com/office/drawing/2014/main" id="{1B9ACAC5-CECE-BDC2-AEA3-7DE7EE936136}"/>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52" name="Tekstfelt 1751">
                  <a:extLst>
                    <a:ext uri="{FF2B5EF4-FFF2-40B4-BE49-F238E27FC236}">
                      <a16:creationId xmlns:a16="http://schemas.microsoft.com/office/drawing/2014/main" id="{1649775B-DE8F-EB9E-D999-EEC6C535A061}"/>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53" name="Tekstfelt 1752">
                  <a:extLst>
                    <a:ext uri="{FF2B5EF4-FFF2-40B4-BE49-F238E27FC236}">
                      <a16:creationId xmlns:a16="http://schemas.microsoft.com/office/drawing/2014/main" id="{B4506382-3922-DC59-A4C1-61EAA962AC01}"/>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54" name="Tekstfelt 1753">
                  <a:extLst>
                    <a:ext uri="{FF2B5EF4-FFF2-40B4-BE49-F238E27FC236}">
                      <a16:creationId xmlns:a16="http://schemas.microsoft.com/office/drawing/2014/main" id="{BBC00DC4-AB76-03AD-0E79-857C166826B5}"/>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55" name="Tekstfelt 1754">
                  <a:extLst>
                    <a:ext uri="{FF2B5EF4-FFF2-40B4-BE49-F238E27FC236}">
                      <a16:creationId xmlns:a16="http://schemas.microsoft.com/office/drawing/2014/main" id="{F7931F86-3862-E81B-7038-F24878D86955}"/>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56" name="Tekstfelt 1755">
                  <a:extLst>
                    <a:ext uri="{FF2B5EF4-FFF2-40B4-BE49-F238E27FC236}">
                      <a16:creationId xmlns:a16="http://schemas.microsoft.com/office/drawing/2014/main" id="{E935DC8D-D48F-59C3-706C-14D17E792CA3}"/>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45" name="Tekstfelt 1744">
                <a:extLst>
                  <a:ext uri="{FF2B5EF4-FFF2-40B4-BE49-F238E27FC236}">
                    <a16:creationId xmlns:a16="http://schemas.microsoft.com/office/drawing/2014/main" id="{0221B5B5-7D5F-BDEF-3F95-1F2DE2D07730}"/>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8" name="Gruppe 1647">
              <a:extLst>
                <a:ext uri="{FF2B5EF4-FFF2-40B4-BE49-F238E27FC236}">
                  <a16:creationId xmlns:a16="http://schemas.microsoft.com/office/drawing/2014/main" id="{9D1DB916-4912-7A13-E549-A0CFBB87E8F3}"/>
                </a:ext>
              </a:extLst>
            </p:cNvPr>
            <p:cNvGrpSpPr/>
            <p:nvPr/>
          </p:nvGrpSpPr>
          <p:grpSpPr>
            <a:xfrm>
              <a:off x="3380676" y="1113679"/>
              <a:ext cx="368678" cy="4985735"/>
              <a:chOff x="2885868" y="2899782"/>
              <a:chExt cx="368678" cy="4985735"/>
            </a:xfrm>
          </p:grpSpPr>
          <p:grpSp>
            <p:nvGrpSpPr>
              <p:cNvPr id="1731" name="Gruppe 1730">
                <a:extLst>
                  <a:ext uri="{FF2B5EF4-FFF2-40B4-BE49-F238E27FC236}">
                    <a16:creationId xmlns:a16="http://schemas.microsoft.com/office/drawing/2014/main" id="{ECF46E0C-15C7-66FA-4CBE-2FF07AD3E9FD}"/>
                  </a:ext>
                </a:extLst>
              </p:cNvPr>
              <p:cNvGrpSpPr/>
              <p:nvPr/>
            </p:nvGrpSpPr>
            <p:grpSpPr>
              <a:xfrm>
                <a:off x="2885868" y="2899782"/>
                <a:ext cx="368678" cy="4985735"/>
                <a:chOff x="3469533" y="3485559"/>
                <a:chExt cx="368678" cy="4985735"/>
              </a:xfrm>
            </p:grpSpPr>
            <p:sp>
              <p:nvSpPr>
                <p:cNvPr id="1733" name="Tekstfelt 1732">
                  <a:extLst>
                    <a:ext uri="{FF2B5EF4-FFF2-40B4-BE49-F238E27FC236}">
                      <a16:creationId xmlns:a16="http://schemas.microsoft.com/office/drawing/2014/main" id="{CB139AA0-F1AD-6FFE-335A-9F8B3B2949C6}"/>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34" name="Tekstfelt 1733">
                  <a:extLst>
                    <a:ext uri="{FF2B5EF4-FFF2-40B4-BE49-F238E27FC236}">
                      <a16:creationId xmlns:a16="http://schemas.microsoft.com/office/drawing/2014/main" id="{4805B79F-6FBF-D9C2-F531-91C67FDA041B}"/>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35" name="Tekstfelt 1734">
                  <a:extLst>
                    <a:ext uri="{FF2B5EF4-FFF2-40B4-BE49-F238E27FC236}">
                      <a16:creationId xmlns:a16="http://schemas.microsoft.com/office/drawing/2014/main" id="{CA6A07F0-8E19-46C1-3AAD-E5F0B9D7437B}"/>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36" name="Tekstfelt 1735">
                  <a:extLst>
                    <a:ext uri="{FF2B5EF4-FFF2-40B4-BE49-F238E27FC236}">
                      <a16:creationId xmlns:a16="http://schemas.microsoft.com/office/drawing/2014/main" id="{E299EF4D-BD27-4D41-4AC2-AA3D31A08478}"/>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37" name="Tekstfelt 1736">
                  <a:extLst>
                    <a:ext uri="{FF2B5EF4-FFF2-40B4-BE49-F238E27FC236}">
                      <a16:creationId xmlns:a16="http://schemas.microsoft.com/office/drawing/2014/main" id="{760A779A-5627-025C-8964-ED62C82BB0A0}"/>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38" name="Tekstfelt 1737">
                  <a:extLst>
                    <a:ext uri="{FF2B5EF4-FFF2-40B4-BE49-F238E27FC236}">
                      <a16:creationId xmlns:a16="http://schemas.microsoft.com/office/drawing/2014/main" id="{D4E61A84-5325-CBC4-96B9-3080A982CA61}"/>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39" name="Tekstfelt 1738">
                  <a:extLst>
                    <a:ext uri="{FF2B5EF4-FFF2-40B4-BE49-F238E27FC236}">
                      <a16:creationId xmlns:a16="http://schemas.microsoft.com/office/drawing/2014/main" id="{4F1FDF92-49CF-501F-0D57-9B60A9A78CED}"/>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40" name="Tekstfelt 1739">
                  <a:extLst>
                    <a:ext uri="{FF2B5EF4-FFF2-40B4-BE49-F238E27FC236}">
                      <a16:creationId xmlns:a16="http://schemas.microsoft.com/office/drawing/2014/main" id="{2040D315-CD8C-6710-3F95-2D877545AC8E}"/>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41" name="Tekstfelt 1740">
                  <a:extLst>
                    <a:ext uri="{FF2B5EF4-FFF2-40B4-BE49-F238E27FC236}">
                      <a16:creationId xmlns:a16="http://schemas.microsoft.com/office/drawing/2014/main" id="{2238D944-AF82-0664-1E95-F03889F32B5E}"/>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42" name="Tekstfelt 1741">
                  <a:extLst>
                    <a:ext uri="{FF2B5EF4-FFF2-40B4-BE49-F238E27FC236}">
                      <a16:creationId xmlns:a16="http://schemas.microsoft.com/office/drawing/2014/main" id="{803118E5-76C8-86EE-45E7-E9A668DBEBE2}"/>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43" name="Tekstfelt 1742">
                  <a:extLst>
                    <a:ext uri="{FF2B5EF4-FFF2-40B4-BE49-F238E27FC236}">
                      <a16:creationId xmlns:a16="http://schemas.microsoft.com/office/drawing/2014/main" id="{FF411F36-023F-3B92-6785-33FE2C240E82}"/>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32" name="Tekstfelt 1731">
                <a:extLst>
                  <a:ext uri="{FF2B5EF4-FFF2-40B4-BE49-F238E27FC236}">
                    <a16:creationId xmlns:a16="http://schemas.microsoft.com/office/drawing/2014/main" id="{916FDC0D-0E2A-074F-A6F2-7F4B36E45530}"/>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9" name="Gruppe 1648">
              <a:extLst>
                <a:ext uri="{FF2B5EF4-FFF2-40B4-BE49-F238E27FC236}">
                  <a16:creationId xmlns:a16="http://schemas.microsoft.com/office/drawing/2014/main" id="{AEB0AD70-BB05-55B5-35F1-086DFDE735CA}"/>
                </a:ext>
              </a:extLst>
            </p:cNvPr>
            <p:cNvGrpSpPr/>
            <p:nvPr/>
          </p:nvGrpSpPr>
          <p:grpSpPr>
            <a:xfrm>
              <a:off x="2937190" y="1122934"/>
              <a:ext cx="368270" cy="4971649"/>
              <a:chOff x="2886987" y="3331213"/>
              <a:chExt cx="368270" cy="4971649"/>
            </a:xfrm>
          </p:grpSpPr>
          <p:grpSp>
            <p:nvGrpSpPr>
              <p:cNvPr id="1718" name="Gruppe 1717">
                <a:extLst>
                  <a:ext uri="{FF2B5EF4-FFF2-40B4-BE49-F238E27FC236}">
                    <a16:creationId xmlns:a16="http://schemas.microsoft.com/office/drawing/2014/main" id="{3A85FEE7-4C27-F539-77FA-A40EDD97AA77}"/>
                  </a:ext>
                </a:extLst>
              </p:cNvPr>
              <p:cNvGrpSpPr/>
              <p:nvPr/>
            </p:nvGrpSpPr>
            <p:grpSpPr>
              <a:xfrm>
                <a:off x="2886987" y="3331213"/>
                <a:ext cx="368270" cy="4971649"/>
                <a:chOff x="3470652" y="3916990"/>
                <a:chExt cx="368270" cy="4971649"/>
              </a:xfrm>
            </p:grpSpPr>
            <p:sp>
              <p:nvSpPr>
                <p:cNvPr id="1720" name="Tekstfelt 1719">
                  <a:extLst>
                    <a:ext uri="{FF2B5EF4-FFF2-40B4-BE49-F238E27FC236}">
                      <a16:creationId xmlns:a16="http://schemas.microsoft.com/office/drawing/2014/main" id="{6FBA9527-AF66-5834-DB3E-0D825C61CF20}"/>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21" name="Tekstfelt 1720">
                  <a:extLst>
                    <a:ext uri="{FF2B5EF4-FFF2-40B4-BE49-F238E27FC236}">
                      <a16:creationId xmlns:a16="http://schemas.microsoft.com/office/drawing/2014/main" id="{5BD1A2E2-AF03-3559-630A-6545F8E9C601}"/>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22" name="Tekstfelt 1721">
                  <a:extLst>
                    <a:ext uri="{FF2B5EF4-FFF2-40B4-BE49-F238E27FC236}">
                      <a16:creationId xmlns:a16="http://schemas.microsoft.com/office/drawing/2014/main" id="{C4CC1DAA-3F26-47C8-C911-299A719AF677}"/>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23" name="Tekstfelt 1722">
                  <a:extLst>
                    <a:ext uri="{FF2B5EF4-FFF2-40B4-BE49-F238E27FC236}">
                      <a16:creationId xmlns:a16="http://schemas.microsoft.com/office/drawing/2014/main" id="{4D88F4FC-AF7D-AA50-C7C9-CB69128A26A4}"/>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24" name="Tekstfelt 1723">
                  <a:extLst>
                    <a:ext uri="{FF2B5EF4-FFF2-40B4-BE49-F238E27FC236}">
                      <a16:creationId xmlns:a16="http://schemas.microsoft.com/office/drawing/2014/main" id="{EE576C27-6652-16B5-347A-B182D2F89456}"/>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25" name="Tekstfelt 1724">
                  <a:extLst>
                    <a:ext uri="{FF2B5EF4-FFF2-40B4-BE49-F238E27FC236}">
                      <a16:creationId xmlns:a16="http://schemas.microsoft.com/office/drawing/2014/main" id="{417BF55E-2D28-A597-088E-90F0AD6DBA99}"/>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26" name="Tekstfelt 1725">
                  <a:extLst>
                    <a:ext uri="{FF2B5EF4-FFF2-40B4-BE49-F238E27FC236}">
                      <a16:creationId xmlns:a16="http://schemas.microsoft.com/office/drawing/2014/main" id="{5DD0BF92-C145-9AE2-81AB-759DE79C870E}"/>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27" name="Tekstfelt 1726">
                  <a:extLst>
                    <a:ext uri="{FF2B5EF4-FFF2-40B4-BE49-F238E27FC236}">
                      <a16:creationId xmlns:a16="http://schemas.microsoft.com/office/drawing/2014/main" id="{C87A1FDA-B2F7-AF56-BA5B-2B115DB6B461}"/>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28" name="Tekstfelt 1727">
                  <a:extLst>
                    <a:ext uri="{FF2B5EF4-FFF2-40B4-BE49-F238E27FC236}">
                      <a16:creationId xmlns:a16="http://schemas.microsoft.com/office/drawing/2014/main" id="{84D56354-C37D-F0D0-3774-5DA4A2B334A9}"/>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29" name="Tekstfelt 1728">
                  <a:extLst>
                    <a:ext uri="{FF2B5EF4-FFF2-40B4-BE49-F238E27FC236}">
                      <a16:creationId xmlns:a16="http://schemas.microsoft.com/office/drawing/2014/main" id="{8804439C-477F-019C-E0D1-E32A5390F60D}"/>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30" name="Tekstfelt 1729">
                  <a:extLst>
                    <a:ext uri="{FF2B5EF4-FFF2-40B4-BE49-F238E27FC236}">
                      <a16:creationId xmlns:a16="http://schemas.microsoft.com/office/drawing/2014/main" id="{1F5441F2-D8E1-11F5-77E3-DAE81C6D265A}"/>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19" name="Tekstfelt 1718">
                <a:extLst>
                  <a:ext uri="{FF2B5EF4-FFF2-40B4-BE49-F238E27FC236}">
                    <a16:creationId xmlns:a16="http://schemas.microsoft.com/office/drawing/2014/main" id="{37FC5AFD-81E4-331B-F447-1887E996D55D}"/>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0" name="Gruppe 1649">
              <a:extLst>
                <a:ext uri="{FF2B5EF4-FFF2-40B4-BE49-F238E27FC236}">
                  <a16:creationId xmlns:a16="http://schemas.microsoft.com/office/drawing/2014/main" id="{85F99851-E4BA-BE92-66EC-82E82A6D51A4}"/>
                </a:ext>
              </a:extLst>
            </p:cNvPr>
            <p:cNvGrpSpPr/>
            <p:nvPr/>
          </p:nvGrpSpPr>
          <p:grpSpPr>
            <a:xfrm>
              <a:off x="2515019" y="1122283"/>
              <a:ext cx="367153" cy="4979236"/>
              <a:chOff x="2888104" y="3762643"/>
              <a:chExt cx="367153" cy="4979236"/>
            </a:xfrm>
          </p:grpSpPr>
          <p:grpSp>
            <p:nvGrpSpPr>
              <p:cNvPr id="1705" name="Gruppe 1704">
                <a:extLst>
                  <a:ext uri="{FF2B5EF4-FFF2-40B4-BE49-F238E27FC236}">
                    <a16:creationId xmlns:a16="http://schemas.microsoft.com/office/drawing/2014/main" id="{2F1669B9-F4E2-F282-406C-42E3C7FEC00D}"/>
                  </a:ext>
                </a:extLst>
              </p:cNvPr>
              <p:cNvGrpSpPr/>
              <p:nvPr/>
            </p:nvGrpSpPr>
            <p:grpSpPr>
              <a:xfrm>
                <a:off x="2888104" y="3762643"/>
                <a:ext cx="367153" cy="4979236"/>
                <a:chOff x="3471769" y="4348420"/>
                <a:chExt cx="367153" cy="4979236"/>
              </a:xfrm>
            </p:grpSpPr>
            <p:sp>
              <p:nvSpPr>
                <p:cNvPr id="1707" name="Tekstfelt 1706">
                  <a:extLst>
                    <a:ext uri="{FF2B5EF4-FFF2-40B4-BE49-F238E27FC236}">
                      <a16:creationId xmlns:a16="http://schemas.microsoft.com/office/drawing/2014/main" id="{905830E5-DE1F-3C1D-1624-C402FA456B36}"/>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08" name="Tekstfelt 1707">
                  <a:extLst>
                    <a:ext uri="{FF2B5EF4-FFF2-40B4-BE49-F238E27FC236}">
                      <a16:creationId xmlns:a16="http://schemas.microsoft.com/office/drawing/2014/main" id="{7D243A5B-F87A-AEA4-DBBC-EECC7507F35C}"/>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09" name="Tekstfelt 1708">
                  <a:extLst>
                    <a:ext uri="{FF2B5EF4-FFF2-40B4-BE49-F238E27FC236}">
                      <a16:creationId xmlns:a16="http://schemas.microsoft.com/office/drawing/2014/main" id="{104D7CF3-F549-B571-27D5-30D7C461A725}"/>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10" name="Tekstfelt 1709">
                  <a:extLst>
                    <a:ext uri="{FF2B5EF4-FFF2-40B4-BE49-F238E27FC236}">
                      <a16:creationId xmlns:a16="http://schemas.microsoft.com/office/drawing/2014/main" id="{AAEC6A9A-3408-8286-0447-0DACC5C7CCD5}"/>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11" name="Tekstfelt 1710">
                  <a:extLst>
                    <a:ext uri="{FF2B5EF4-FFF2-40B4-BE49-F238E27FC236}">
                      <a16:creationId xmlns:a16="http://schemas.microsoft.com/office/drawing/2014/main" id="{4D55C728-7E2E-754D-1598-859ABD7B4E99}"/>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12" name="Tekstfelt 1711">
                  <a:extLst>
                    <a:ext uri="{FF2B5EF4-FFF2-40B4-BE49-F238E27FC236}">
                      <a16:creationId xmlns:a16="http://schemas.microsoft.com/office/drawing/2014/main" id="{6DD6A923-065B-F9BF-7CAD-AF73A7008E9B}"/>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713" name="Tekstfelt 1712">
                  <a:extLst>
                    <a:ext uri="{FF2B5EF4-FFF2-40B4-BE49-F238E27FC236}">
                      <a16:creationId xmlns:a16="http://schemas.microsoft.com/office/drawing/2014/main" id="{4D9E7FD6-5BFA-81D7-2F9B-989C29195CCE}"/>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14" name="Tekstfelt 1713">
                  <a:extLst>
                    <a:ext uri="{FF2B5EF4-FFF2-40B4-BE49-F238E27FC236}">
                      <a16:creationId xmlns:a16="http://schemas.microsoft.com/office/drawing/2014/main" id="{22E44DC1-F252-12F6-332F-D8ACE7AAB871}"/>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15" name="Tekstfelt 1714">
                  <a:extLst>
                    <a:ext uri="{FF2B5EF4-FFF2-40B4-BE49-F238E27FC236}">
                      <a16:creationId xmlns:a16="http://schemas.microsoft.com/office/drawing/2014/main" id="{40944498-044E-0308-AE44-9FA63F47D914}"/>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16" name="Tekstfelt 1715">
                  <a:extLst>
                    <a:ext uri="{FF2B5EF4-FFF2-40B4-BE49-F238E27FC236}">
                      <a16:creationId xmlns:a16="http://schemas.microsoft.com/office/drawing/2014/main" id="{EF24DBE9-BE24-06F8-6A0A-EC8AB994ED34}"/>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17" name="Tekstfelt 1716">
                  <a:extLst>
                    <a:ext uri="{FF2B5EF4-FFF2-40B4-BE49-F238E27FC236}">
                      <a16:creationId xmlns:a16="http://schemas.microsoft.com/office/drawing/2014/main" id="{DF2F0941-0946-93B9-D5A0-C79CC5DD184C}"/>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06" name="Tekstfelt 1705">
                <a:extLst>
                  <a:ext uri="{FF2B5EF4-FFF2-40B4-BE49-F238E27FC236}">
                    <a16:creationId xmlns:a16="http://schemas.microsoft.com/office/drawing/2014/main" id="{6E6051A3-064F-800D-9C78-6D9B39C3B436}"/>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1" name="Gruppe 1650">
              <a:extLst>
                <a:ext uri="{FF2B5EF4-FFF2-40B4-BE49-F238E27FC236}">
                  <a16:creationId xmlns:a16="http://schemas.microsoft.com/office/drawing/2014/main" id="{8E6B72E4-AFD1-619D-6383-BBEB8BE9BACF}"/>
                </a:ext>
              </a:extLst>
            </p:cNvPr>
            <p:cNvGrpSpPr/>
            <p:nvPr/>
          </p:nvGrpSpPr>
          <p:grpSpPr>
            <a:xfrm>
              <a:off x="2079105" y="1121316"/>
              <a:ext cx="366035" cy="4982137"/>
              <a:chOff x="2889222" y="4194071"/>
              <a:chExt cx="366035" cy="4982137"/>
            </a:xfrm>
          </p:grpSpPr>
          <p:grpSp>
            <p:nvGrpSpPr>
              <p:cNvPr id="1692" name="Gruppe 1691">
                <a:extLst>
                  <a:ext uri="{FF2B5EF4-FFF2-40B4-BE49-F238E27FC236}">
                    <a16:creationId xmlns:a16="http://schemas.microsoft.com/office/drawing/2014/main" id="{1B175B6A-F94D-18B4-8EF7-0E0503E1A9DC}"/>
                  </a:ext>
                </a:extLst>
              </p:cNvPr>
              <p:cNvGrpSpPr/>
              <p:nvPr/>
            </p:nvGrpSpPr>
            <p:grpSpPr>
              <a:xfrm>
                <a:off x="2889222" y="4194071"/>
                <a:ext cx="366035" cy="4982137"/>
                <a:chOff x="3472887" y="4779848"/>
                <a:chExt cx="366035" cy="4982137"/>
              </a:xfrm>
            </p:grpSpPr>
            <p:sp>
              <p:nvSpPr>
                <p:cNvPr id="1694" name="Tekstfelt 1693">
                  <a:extLst>
                    <a:ext uri="{FF2B5EF4-FFF2-40B4-BE49-F238E27FC236}">
                      <a16:creationId xmlns:a16="http://schemas.microsoft.com/office/drawing/2014/main" id="{D7C4F86A-28DB-ACB0-7D67-A3AEC070C43B}"/>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95" name="Tekstfelt 1694">
                  <a:extLst>
                    <a:ext uri="{FF2B5EF4-FFF2-40B4-BE49-F238E27FC236}">
                      <a16:creationId xmlns:a16="http://schemas.microsoft.com/office/drawing/2014/main" id="{FB9158D9-1236-6F4C-20F6-EFBD11BC062C}"/>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96" name="Tekstfelt 1695">
                  <a:extLst>
                    <a:ext uri="{FF2B5EF4-FFF2-40B4-BE49-F238E27FC236}">
                      <a16:creationId xmlns:a16="http://schemas.microsoft.com/office/drawing/2014/main" id="{E6D88573-1BA0-6124-2767-A2D58451302C}"/>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97" name="Tekstfelt 1696">
                  <a:extLst>
                    <a:ext uri="{FF2B5EF4-FFF2-40B4-BE49-F238E27FC236}">
                      <a16:creationId xmlns:a16="http://schemas.microsoft.com/office/drawing/2014/main" id="{28C8AF34-E79D-1A5F-DBED-1493ADF9E515}"/>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98" name="Tekstfelt 1697">
                  <a:extLst>
                    <a:ext uri="{FF2B5EF4-FFF2-40B4-BE49-F238E27FC236}">
                      <a16:creationId xmlns:a16="http://schemas.microsoft.com/office/drawing/2014/main" id="{93F65239-F463-3D76-C085-2D649C50963F}"/>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99" name="Tekstfelt 1698">
                  <a:extLst>
                    <a:ext uri="{FF2B5EF4-FFF2-40B4-BE49-F238E27FC236}">
                      <a16:creationId xmlns:a16="http://schemas.microsoft.com/office/drawing/2014/main" id="{B0D72861-2B7A-2BFE-D4BB-23181C7615F3}"/>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700" name="Tekstfelt 1699">
                  <a:extLst>
                    <a:ext uri="{FF2B5EF4-FFF2-40B4-BE49-F238E27FC236}">
                      <a16:creationId xmlns:a16="http://schemas.microsoft.com/office/drawing/2014/main" id="{D4DBE498-CEC3-03D1-494A-007F56762DD3}"/>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701" name="Tekstfelt 1700">
                  <a:extLst>
                    <a:ext uri="{FF2B5EF4-FFF2-40B4-BE49-F238E27FC236}">
                      <a16:creationId xmlns:a16="http://schemas.microsoft.com/office/drawing/2014/main" id="{5EFEAB50-5966-A42E-0B4E-BB3004470DF9}"/>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02" name="Tekstfelt 1701">
                  <a:extLst>
                    <a:ext uri="{FF2B5EF4-FFF2-40B4-BE49-F238E27FC236}">
                      <a16:creationId xmlns:a16="http://schemas.microsoft.com/office/drawing/2014/main" id="{BD2E7736-946F-A50D-0065-12894384164B}"/>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03" name="Tekstfelt 1702">
                  <a:extLst>
                    <a:ext uri="{FF2B5EF4-FFF2-40B4-BE49-F238E27FC236}">
                      <a16:creationId xmlns:a16="http://schemas.microsoft.com/office/drawing/2014/main" id="{B6D66A3C-D061-F695-9914-8F27D8658452}"/>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04" name="Tekstfelt 1703">
                  <a:extLst>
                    <a:ext uri="{FF2B5EF4-FFF2-40B4-BE49-F238E27FC236}">
                      <a16:creationId xmlns:a16="http://schemas.microsoft.com/office/drawing/2014/main" id="{73EFA2BC-AC07-4E59-D496-647F9D58DD44}"/>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93" name="Tekstfelt 1692">
                <a:extLst>
                  <a:ext uri="{FF2B5EF4-FFF2-40B4-BE49-F238E27FC236}">
                    <a16:creationId xmlns:a16="http://schemas.microsoft.com/office/drawing/2014/main" id="{EB62BD4D-5166-89B0-050F-90ED607A5795}"/>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2" name="Gruppe 1651">
              <a:extLst>
                <a:ext uri="{FF2B5EF4-FFF2-40B4-BE49-F238E27FC236}">
                  <a16:creationId xmlns:a16="http://schemas.microsoft.com/office/drawing/2014/main" id="{D8EC1EE5-9294-9E3E-BC59-B106F1BEDF65}"/>
                </a:ext>
              </a:extLst>
            </p:cNvPr>
            <p:cNvGrpSpPr/>
            <p:nvPr/>
          </p:nvGrpSpPr>
          <p:grpSpPr>
            <a:xfrm>
              <a:off x="1644217" y="1117917"/>
              <a:ext cx="361556" cy="4982775"/>
              <a:chOff x="2893701" y="4625501"/>
              <a:chExt cx="361556" cy="4982775"/>
            </a:xfrm>
          </p:grpSpPr>
          <p:grpSp>
            <p:nvGrpSpPr>
              <p:cNvPr id="1679" name="Gruppe 1678">
                <a:extLst>
                  <a:ext uri="{FF2B5EF4-FFF2-40B4-BE49-F238E27FC236}">
                    <a16:creationId xmlns:a16="http://schemas.microsoft.com/office/drawing/2014/main" id="{A5DC641A-1145-2F54-0703-34B301B17E91}"/>
                  </a:ext>
                </a:extLst>
              </p:cNvPr>
              <p:cNvGrpSpPr/>
              <p:nvPr/>
            </p:nvGrpSpPr>
            <p:grpSpPr>
              <a:xfrm>
                <a:off x="2893701" y="4625501"/>
                <a:ext cx="361556" cy="4982775"/>
                <a:chOff x="3477366" y="5211278"/>
                <a:chExt cx="361556" cy="4982775"/>
              </a:xfrm>
            </p:grpSpPr>
            <p:sp>
              <p:nvSpPr>
                <p:cNvPr id="1681" name="Tekstfelt 1680">
                  <a:extLst>
                    <a:ext uri="{FF2B5EF4-FFF2-40B4-BE49-F238E27FC236}">
                      <a16:creationId xmlns:a16="http://schemas.microsoft.com/office/drawing/2014/main" id="{E696877E-9141-DA00-430E-85F1ABEC4579}"/>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82" name="Tekstfelt 1681">
                  <a:extLst>
                    <a:ext uri="{FF2B5EF4-FFF2-40B4-BE49-F238E27FC236}">
                      <a16:creationId xmlns:a16="http://schemas.microsoft.com/office/drawing/2014/main" id="{14EE5C71-0E80-BB0A-C91B-24CCF8A0B20E}"/>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83" name="Tekstfelt 1682">
                  <a:extLst>
                    <a:ext uri="{FF2B5EF4-FFF2-40B4-BE49-F238E27FC236}">
                      <a16:creationId xmlns:a16="http://schemas.microsoft.com/office/drawing/2014/main" id="{B24498E1-86A6-EE6F-3890-9972C0A41019}"/>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84" name="Tekstfelt 1683">
                  <a:extLst>
                    <a:ext uri="{FF2B5EF4-FFF2-40B4-BE49-F238E27FC236}">
                      <a16:creationId xmlns:a16="http://schemas.microsoft.com/office/drawing/2014/main" id="{431B6A23-4CDD-48EE-BE88-484DD1B18CBE}"/>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85" name="Tekstfelt 1684">
                  <a:extLst>
                    <a:ext uri="{FF2B5EF4-FFF2-40B4-BE49-F238E27FC236}">
                      <a16:creationId xmlns:a16="http://schemas.microsoft.com/office/drawing/2014/main" id="{0AD72D3B-D85E-FFEE-D99F-62401D4652F1}"/>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86" name="Tekstfelt 1685">
                  <a:extLst>
                    <a:ext uri="{FF2B5EF4-FFF2-40B4-BE49-F238E27FC236}">
                      <a16:creationId xmlns:a16="http://schemas.microsoft.com/office/drawing/2014/main" id="{7149D14E-7F47-457C-070D-C554E004E612}"/>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87" name="Tekstfelt 1686">
                  <a:extLst>
                    <a:ext uri="{FF2B5EF4-FFF2-40B4-BE49-F238E27FC236}">
                      <a16:creationId xmlns:a16="http://schemas.microsoft.com/office/drawing/2014/main" id="{E8675CCB-4423-0DDA-5443-076232FAAA91}"/>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88" name="Tekstfelt 1687">
                  <a:extLst>
                    <a:ext uri="{FF2B5EF4-FFF2-40B4-BE49-F238E27FC236}">
                      <a16:creationId xmlns:a16="http://schemas.microsoft.com/office/drawing/2014/main" id="{51007440-CD74-AF6A-9B17-A1888E562D78}"/>
                    </a:ext>
                  </a:extLst>
                </p:cNvPr>
                <p:cNvSpPr txBox="1"/>
                <p:nvPr/>
              </p:nvSpPr>
              <p:spPr>
                <a:xfrm>
                  <a:off x="3487886" y="9978609"/>
                  <a:ext cx="348172" cy="215444"/>
                </a:xfrm>
                <a:prstGeom prst="rect">
                  <a:avLst/>
                </a:prstGeom>
                <a:noFill/>
              </p:spPr>
              <p:txBody>
                <a:bodyPr wrap="none" rtlCol="0">
                  <a:spAutoFit/>
                </a:bodyPr>
                <a:lstStyle/>
                <a:p>
                  <a:r>
                    <a:rPr lang="da-DK" sz="800" dirty="0">
                      <a:solidFill>
                        <a:schemeClr val="bg1"/>
                      </a:solidFill>
                    </a:rPr>
                    <a:t>208</a:t>
                  </a:r>
                </a:p>
              </p:txBody>
            </p:sp>
            <p:sp>
              <p:nvSpPr>
                <p:cNvPr id="1689" name="Tekstfelt 1688">
                  <a:extLst>
                    <a:ext uri="{FF2B5EF4-FFF2-40B4-BE49-F238E27FC236}">
                      <a16:creationId xmlns:a16="http://schemas.microsoft.com/office/drawing/2014/main" id="{E0D052C3-189A-1CBB-8312-83FFF7ADF480}"/>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690" name="Tekstfelt 1689">
                  <a:extLst>
                    <a:ext uri="{FF2B5EF4-FFF2-40B4-BE49-F238E27FC236}">
                      <a16:creationId xmlns:a16="http://schemas.microsoft.com/office/drawing/2014/main" id="{8D708B91-175F-08D8-0A1F-A8CEC512E1B4}"/>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691" name="Tekstfelt 1690">
                  <a:extLst>
                    <a:ext uri="{FF2B5EF4-FFF2-40B4-BE49-F238E27FC236}">
                      <a16:creationId xmlns:a16="http://schemas.microsoft.com/office/drawing/2014/main" id="{3C8C17E7-6918-C90A-44A4-02490AD55D77}"/>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80" name="Tekstfelt 1679">
                <a:extLst>
                  <a:ext uri="{FF2B5EF4-FFF2-40B4-BE49-F238E27FC236}">
                    <a16:creationId xmlns:a16="http://schemas.microsoft.com/office/drawing/2014/main" id="{337D5D0E-E729-B7BE-E52D-2ED3BC33AB97}"/>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3" name="Gruppe 1652">
              <a:extLst>
                <a:ext uri="{FF2B5EF4-FFF2-40B4-BE49-F238E27FC236}">
                  <a16:creationId xmlns:a16="http://schemas.microsoft.com/office/drawing/2014/main" id="{62594530-69F9-86DE-ABE3-415CE282CA74}"/>
                </a:ext>
              </a:extLst>
            </p:cNvPr>
            <p:cNvGrpSpPr/>
            <p:nvPr/>
          </p:nvGrpSpPr>
          <p:grpSpPr>
            <a:xfrm>
              <a:off x="1201388" y="1555543"/>
              <a:ext cx="366404" cy="4546655"/>
              <a:chOff x="2895768" y="5488157"/>
              <a:chExt cx="366404" cy="4546655"/>
            </a:xfrm>
          </p:grpSpPr>
          <p:grpSp>
            <p:nvGrpSpPr>
              <p:cNvPr id="1667" name="Gruppe 1666">
                <a:extLst>
                  <a:ext uri="{FF2B5EF4-FFF2-40B4-BE49-F238E27FC236}">
                    <a16:creationId xmlns:a16="http://schemas.microsoft.com/office/drawing/2014/main" id="{DF0275EA-E543-83DF-7F1F-E8C67FEEAC53}"/>
                  </a:ext>
                </a:extLst>
              </p:cNvPr>
              <p:cNvGrpSpPr/>
              <p:nvPr/>
            </p:nvGrpSpPr>
            <p:grpSpPr>
              <a:xfrm>
                <a:off x="2895768" y="5488157"/>
                <a:ext cx="366404" cy="4546655"/>
                <a:chOff x="3479433" y="6073934"/>
                <a:chExt cx="366404" cy="4546655"/>
              </a:xfrm>
            </p:grpSpPr>
            <p:sp>
              <p:nvSpPr>
                <p:cNvPr id="1669" name="Tekstfelt 1668">
                  <a:extLst>
                    <a:ext uri="{FF2B5EF4-FFF2-40B4-BE49-F238E27FC236}">
                      <a16:creationId xmlns:a16="http://schemas.microsoft.com/office/drawing/2014/main" id="{F067957D-803A-6397-4C6C-4C38B580E0A5}"/>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70" name="Tekstfelt 1669">
                  <a:extLst>
                    <a:ext uri="{FF2B5EF4-FFF2-40B4-BE49-F238E27FC236}">
                      <a16:creationId xmlns:a16="http://schemas.microsoft.com/office/drawing/2014/main" id="{6809C2BB-51A1-BA8D-550C-4E386D3E5699}"/>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71" name="Tekstfelt 1670">
                  <a:extLst>
                    <a:ext uri="{FF2B5EF4-FFF2-40B4-BE49-F238E27FC236}">
                      <a16:creationId xmlns:a16="http://schemas.microsoft.com/office/drawing/2014/main" id="{7BAE616B-E434-A066-5196-017AD4DF281F}"/>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72" name="Tekstfelt 1671">
                  <a:extLst>
                    <a:ext uri="{FF2B5EF4-FFF2-40B4-BE49-F238E27FC236}">
                      <a16:creationId xmlns:a16="http://schemas.microsoft.com/office/drawing/2014/main" id="{0283E6E9-A392-9A16-DD50-FA7DAB3B3F45}"/>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73" name="Tekstfelt 1672">
                  <a:extLst>
                    <a:ext uri="{FF2B5EF4-FFF2-40B4-BE49-F238E27FC236}">
                      <a16:creationId xmlns:a16="http://schemas.microsoft.com/office/drawing/2014/main" id="{B73AF113-DBD6-269C-7BF1-0A7AB7A3589C}"/>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74" name="Tekstfelt 1673">
                  <a:extLst>
                    <a:ext uri="{FF2B5EF4-FFF2-40B4-BE49-F238E27FC236}">
                      <a16:creationId xmlns:a16="http://schemas.microsoft.com/office/drawing/2014/main" id="{7075B86F-2CDF-1E8E-2D9E-70601D448085}"/>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75" name="Tekstfelt 1674">
                  <a:extLst>
                    <a:ext uri="{FF2B5EF4-FFF2-40B4-BE49-F238E27FC236}">
                      <a16:creationId xmlns:a16="http://schemas.microsoft.com/office/drawing/2014/main" id="{B97D2F66-25CA-4E3F-7026-E295AE8EF261}"/>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76" name="Tekstfelt 1675">
                  <a:extLst>
                    <a:ext uri="{FF2B5EF4-FFF2-40B4-BE49-F238E27FC236}">
                      <a16:creationId xmlns:a16="http://schemas.microsoft.com/office/drawing/2014/main" id="{FF0449E8-DFA4-A5AC-63CE-68E133CB94E1}"/>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77" name="Tekstfelt 1676">
                  <a:extLst>
                    <a:ext uri="{FF2B5EF4-FFF2-40B4-BE49-F238E27FC236}">
                      <a16:creationId xmlns:a16="http://schemas.microsoft.com/office/drawing/2014/main" id="{0249E300-9E6F-3C8F-A192-703F7BE6426B}"/>
                    </a:ext>
                  </a:extLst>
                </p:cNvPr>
                <p:cNvSpPr txBox="1"/>
                <p:nvPr/>
              </p:nvSpPr>
              <p:spPr>
                <a:xfrm>
                  <a:off x="3497665" y="10405145"/>
                  <a:ext cx="348172" cy="215444"/>
                </a:xfrm>
                <a:prstGeom prst="rect">
                  <a:avLst/>
                </a:prstGeom>
                <a:noFill/>
              </p:spPr>
              <p:txBody>
                <a:bodyPr wrap="none" rtlCol="0">
                  <a:spAutoFit/>
                </a:bodyPr>
                <a:lstStyle/>
                <a:p>
                  <a:r>
                    <a:rPr lang="da-DK" sz="800" dirty="0">
                      <a:solidFill>
                        <a:schemeClr val="bg1"/>
                      </a:solidFill>
                    </a:rPr>
                    <a:t>207</a:t>
                  </a:r>
                </a:p>
              </p:txBody>
            </p:sp>
            <p:sp>
              <p:nvSpPr>
                <p:cNvPr id="1678" name="Tekstfelt 1677">
                  <a:extLst>
                    <a:ext uri="{FF2B5EF4-FFF2-40B4-BE49-F238E27FC236}">
                      <a16:creationId xmlns:a16="http://schemas.microsoft.com/office/drawing/2014/main" id="{3994F78C-C30D-7FDB-4003-1D90167A1C3C}"/>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68" name="Tekstfelt 1667">
                <a:extLst>
                  <a:ext uri="{FF2B5EF4-FFF2-40B4-BE49-F238E27FC236}">
                    <a16:creationId xmlns:a16="http://schemas.microsoft.com/office/drawing/2014/main" id="{F7290F2E-BD77-684E-4D9D-A150BDB8DCB1}"/>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4" name="Gruppe 1653">
              <a:extLst>
                <a:ext uri="{FF2B5EF4-FFF2-40B4-BE49-F238E27FC236}">
                  <a16:creationId xmlns:a16="http://schemas.microsoft.com/office/drawing/2014/main" id="{EAF0FE7F-1309-4B89-FCD7-2310EC926887}"/>
                </a:ext>
              </a:extLst>
            </p:cNvPr>
            <p:cNvGrpSpPr/>
            <p:nvPr/>
          </p:nvGrpSpPr>
          <p:grpSpPr>
            <a:xfrm>
              <a:off x="766885" y="1559382"/>
              <a:ext cx="367013" cy="4544118"/>
              <a:chOff x="2895768" y="5926611"/>
              <a:chExt cx="367013" cy="4544118"/>
            </a:xfrm>
          </p:grpSpPr>
          <p:grpSp>
            <p:nvGrpSpPr>
              <p:cNvPr id="1655" name="Gruppe 1654">
                <a:extLst>
                  <a:ext uri="{FF2B5EF4-FFF2-40B4-BE49-F238E27FC236}">
                    <a16:creationId xmlns:a16="http://schemas.microsoft.com/office/drawing/2014/main" id="{7A0F4323-8F09-37B0-35DE-770EF08187E5}"/>
                  </a:ext>
                </a:extLst>
              </p:cNvPr>
              <p:cNvGrpSpPr/>
              <p:nvPr/>
            </p:nvGrpSpPr>
            <p:grpSpPr>
              <a:xfrm>
                <a:off x="2895768" y="6360069"/>
                <a:ext cx="367013" cy="4110660"/>
                <a:chOff x="3479433" y="6945846"/>
                <a:chExt cx="367013" cy="4110660"/>
              </a:xfrm>
            </p:grpSpPr>
            <p:sp>
              <p:nvSpPr>
                <p:cNvPr id="1657" name="Tekstfelt 1656">
                  <a:extLst>
                    <a:ext uri="{FF2B5EF4-FFF2-40B4-BE49-F238E27FC236}">
                      <a16:creationId xmlns:a16="http://schemas.microsoft.com/office/drawing/2014/main" id="{4CE47E5C-F587-A82A-6C14-2A1C7756FB6A}"/>
                    </a:ext>
                  </a:extLst>
                </p:cNvPr>
                <p:cNvSpPr txBox="1"/>
                <p:nvPr/>
              </p:nvSpPr>
              <p:spPr>
                <a:xfrm>
                  <a:off x="3498274" y="10841062"/>
                  <a:ext cx="348172" cy="215444"/>
                </a:xfrm>
                <a:prstGeom prst="rect">
                  <a:avLst/>
                </a:prstGeom>
                <a:noFill/>
              </p:spPr>
              <p:txBody>
                <a:bodyPr wrap="none" rtlCol="0">
                  <a:spAutoFit/>
                </a:bodyPr>
                <a:lstStyle/>
                <a:p>
                  <a:r>
                    <a:rPr lang="da-DK" sz="800" dirty="0">
                      <a:solidFill>
                        <a:schemeClr val="bg1"/>
                      </a:solidFill>
                    </a:rPr>
                    <a:t>206</a:t>
                  </a:r>
                </a:p>
              </p:txBody>
            </p:sp>
            <p:sp>
              <p:nvSpPr>
                <p:cNvPr id="1658" name="Tekstfelt 1657">
                  <a:extLst>
                    <a:ext uri="{FF2B5EF4-FFF2-40B4-BE49-F238E27FC236}">
                      <a16:creationId xmlns:a16="http://schemas.microsoft.com/office/drawing/2014/main" id="{73F629A9-E3B8-E204-8053-C8EB95E9B6F8}"/>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59" name="Tekstfelt 1658">
                  <a:extLst>
                    <a:ext uri="{FF2B5EF4-FFF2-40B4-BE49-F238E27FC236}">
                      <a16:creationId xmlns:a16="http://schemas.microsoft.com/office/drawing/2014/main" id="{37934062-E7A8-BA15-6AE7-B7C8CE464F52}"/>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60" name="Tekstfelt 1659">
                  <a:extLst>
                    <a:ext uri="{FF2B5EF4-FFF2-40B4-BE49-F238E27FC236}">
                      <a16:creationId xmlns:a16="http://schemas.microsoft.com/office/drawing/2014/main" id="{14A947F7-4755-E2BB-52E0-92945A149BA5}"/>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61" name="Tekstfelt 1660">
                  <a:extLst>
                    <a:ext uri="{FF2B5EF4-FFF2-40B4-BE49-F238E27FC236}">
                      <a16:creationId xmlns:a16="http://schemas.microsoft.com/office/drawing/2014/main" id="{09FF7656-9F9E-D101-A0CA-3B81C53DEB0F}"/>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62" name="Tekstfelt 1661">
                  <a:extLst>
                    <a:ext uri="{FF2B5EF4-FFF2-40B4-BE49-F238E27FC236}">
                      <a16:creationId xmlns:a16="http://schemas.microsoft.com/office/drawing/2014/main" id="{5B823499-6EB0-2BEE-9556-F745A8140F3A}"/>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63" name="Tekstfelt 1662">
                  <a:extLst>
                    <a:ext uri="{FF2B5EF4-FFF2-40B4-BE49-F238E27FC236}">
                      <a16:creationId xmlns:a16="http://schemas.microsoft.com/office/drawing/2014/main" id="{A8D001D7-C920-9EA4-8395-C08A64552150}"/>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64" name="Tekstfelt 1663">
                  <a:extLst>
                    <a:ext uri="{FF2B5EF4-FFF2-40B4-BE49-F238E27FC236}">
                      <a16:creationId xmlns:a16="http://schemas.microsoft.com/office/drawing/2014/main" id="{8F28AA55-8164-D2E5-A456-C6E7A67E5BCB}"/>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65" name="Tekstfelt 1664">
                  <a:extLst>
                    <a:ext uri="{FF2B5EF4-FFF2-40B4-BE49-F238E27FC236}">
                      <a16:creationId xmlns:a16="http://schemas.microsoft.com/office/drawing/2014/main" id="{58746C3A-58E4-1C39-6CBF-1A24A531027A}"/>
                    </a:ext>
                  </a:extLst>
                </p:cNvPr>
                <p:cNvSpPr txBox="1"/>
                <p:nvPr/>
              </p:nvSpPr>
              <p:spPr>
                <a:xfrm>
                  <a:off x="3497665" y="10405145"/>
                  <a:ext cx="348172" cy="215444"/>
                </a:xfrm>
                <a:prstGeom prst="rect">
                  <a:avLst/>
                </a:prstGeom>
                <a:noFill/>
              </p:spPr>
              <p:txBody>
                <a:bodyPr wrap="none" rtlCol="0">
                  <a:spAutoFit/>
                </a:bodyPr>
                <a:lstStyle/>
                <a:p>
                  <a:r>
                    <a:rPr lang="da-DK" sz="800" dirty="0"/>
                    <a:t>207</a:t>
                  </a:r>
                </a:p>
              </p:txBody>
            </p:sp>
            <p:sp>
              <p:nvSpPr>
                <p:cNvPr id="1666" name="Tekstfelt 1665">
                  <a:extLst>
                    <a:ext uri="{FF2B5EF4-FFF2-40B4-BE49-F238E27FC236}">
                      <a16:creationId xmlns:a16="http://schemas.microsoft.com/office/drawing/2014/main" id="{858F92DB-1E13-E4FE-3810-AAC276BAD8AD}"/>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56" name="Tekstfelt 1655">
                <a:extLst>
                  <a:ext uri="{FF2B5EF4-FFF2-40B4-BE49-F238E27FC236}">
                    <a16:creationId xmlns:a16="http://schemas.microsoft.com/office/drawing/2014/main" id="{C34B1AB0-DF74-3BAB-DA8D-0C536D8E53D8}"/>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sp>
        <p:nvSpPr>
          <p:cNvPr id="2" name="Titel 1">
            <a:extLst>
              <a:ext uri="{FF2B5EF4-FFF2-40B4-BE49-F238E27FC236}">
                <a16:creationId xmlns:a16="http://schemas.microsoft.com/office/drawing/2014/main" id="{E062C46D-698F-ACD6-432A-258C485ABBF1}"/>
              </a:ext>
            </a:extLst>
          </p:cNvPr>
          <p:cNvSpPr>
            <a:spLocks noGrp="1"/>
          </p:cNvSpPr>
          <p:nvPr>
            <p:ph type="title"/>
          </p:nvPr>
        </p:nvSpPr>
        <p:spPr>
          <a:xfrm>
            <a:off x="388938" y="34926"/>
            <a:ext cx="8543925" cy="1325563"/>
          </a:xfrm>
        </p:spPr>
        <p:txBody>
          <a:bodyPr/>
          <a:lstStyle/>
          <a:p>
            <a:r>
              <a:rPr lang="da-DK" dirty="0">
                <a:solidFill>
                  <a:schemeClr val="bg1"/>
                </a:solidFill>
                <a:latin typeface="Herculanum" panose="02000505000000020004" pitchFamily="2" charset="77"/>
              </a:rPr>
              <a:t>Bly – 218 </a:t>
            </a:r>
          </a:p>
        </p:txBody>
      </p:sp>
      <p:pic>
        <p:nvPicPr>
          <p:cNvPr id="1576" name="Billede 1575">
            <a:extLst>
              <a:ext uri="{FF2B5EF4-FFF2-40B4-BE49-F238E27FC236}">
                <a16:creationId xmlns:a16="http://schemas.microsoft.com/office/drawing/2014/main" id="{AA98A90E-84FE-959F-FAA7-67CBD67ED322}"/>
              </a:ext>
            </a:extLst>
          </p:cNvPr>
          <p:cNvPicPr>
            <a:picLocks noChangeAspect="1"/>
          </p:cNvPicPr>
          <p:nvPr/>
        </p:nvPicPr>
        <p:blipFill>
          <a:blip r:embed="rId5"/>
          <a:srcRect l="12802" t="15642" r="10372" b="21670"/>
          <a:stretch/>
        </p:blipFill>
        <p:spPr>
          <a:xfrm rot="5400000">
            <a:off x="6309228" y="847676"/>
            <a:ext cx="3246923" cy="2936222"/>
          </a:xfrm>
          <a:prstGeom prst="rect">
            <a:avLst/>
          </a:prstGeom>
        </p:spPr>
      </p:pic>
      <p:pic>
        <p:nvPicPr>
          <p:cNvPr id="1577" name="Billede 1576" descr="Et billede, der indeholder skærmbillede, Tablet, smartphone&#10;&#10;Automatisk genereret beskrivelse">
            <a:extLst>
              <a:ext uri="{FF2B5EF4-FFF2-40B4-BE49-F238E27FC236}">
                <a16:creationId xmlns:a16="http://schemas.microsoft.com/office/drawing/2014/main" id="{61CA04CB-58FD-8BFD-177C-42F560C3A0ED}"/>
              </a:ext>
            </a:extLst>
          </p:cNvPr>
          <p:cNvPicPr>
            <a:picLocks noChangeAspect="1"/>
          </p:cNvPicPr>
          <p:nvPr/>
        </p:nvPicPr>
        <p:blipFill>
          <a:blip r:embed="rId6"/>
          <a:stretch>
            <a:fillRect/>
          </a:stretch>
        </p:blipFill>
        <p:spPr>
          <a:xfrm>
            <a:off x="6353607" y="389651"/>
            <a:ext cx="3283192" cy="3753795"/>
          </a:xfrm>
          <a:prstGeom prst="rect">
            <a:avLst/>
          </a:prstGeom>
        </p:spPr>
      </p:pic>
      <p:pic>
        <p:nvPicPr>
          <p:cNvPr id="657" name="Picture 2" descr="Fyldstof, Pen, Fyldepen, Kontor, Skrive">
            <a:extLst>
              <a:ext uri="{FF2B5EF4-FFF2-40B4-BE49-F238E27FC236}">
                <a16:creationId xmlns:a16="http://schemas.microsoft.com/office/drawing/2014/main" id="{989874A9-DD08-F785-5987-526683B07804}"/>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3046573">
            <a:off x="5335761" y="288171"/>
            <a:ext cx="1536321" cy="1058683"/>
          </a:xfrm>
          <a:prstGeom prst="rect">
            <a:avLst/>
          </a:prstGeom>
          <a:noFill/>
          <a:extLst>
            <a:ext uri="{909E8E84-426E-40DD-AFC4-6F175D3DCCD1}">
              <a14:hiddenFill xmlns:a14="http://schemas.microsoft.com/office/drawing/2010/main">
                <a:solidFill>
                  <a:srgbClr val="FFFFFF"/>
                </a:solidFill>
              </a14:hiddenFill>
            </a:ext>
          </a:extLst>
        </p:spPr>
      </p:pic>
      <p:grpSp>
        <p:nvGrpSpPr>
          <p:cNvPr id="1561" name="Gruppe 1560">
            <a:extLst>
              <a:ext uri="{FF2B5EF4-FFF2-40B4-BE49-F238E27FC236}">
                <a16:creationId xmlns:a16="http://schemas.microsoft.com/office/drawing/2014/main" id="{0245146E-764A-8BDB-D2E0-E96E4ADA730E}"/>
              </a:ext>
            </a:extLst>
          </p:cNvPr>
          <p:cNvGrpSpPr/>
          <p:nvPr/>
        </p:nvGrpSpPr>
        <p:grpSpPr>
          <a:xfrm>
            <a:off x="6573450" y="1108818"/>
            <a:ext cx="837832" cy="525993"/>
            <a:chOff x="5932613" y="2076403"/>
            <a:chExt cx="609167" cy="382432"/>
          </a:xfrm>
        </p:grpSpPr>
        <p:sp>
          <p:nvSpPr>
            <p:cNvPr id="1573" name="Tekstfelt 1572">
              <a:extLst>
                <a:ext uri="{FF2B5EF4-FFF2-40B4-BE49-F238E27FC236}">
                  <a16:creationId xmlns:a16="http://schemas.microsoft.com/office/drawing/2014/main" id="{32B7A777-BA0B-51EB-FE93-BF02DA3A7483}"/>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82</a:t>
              </a:r>
            </a:p>
          </p:txBody>
        </p:sp>
        <p:sp>
          <p:nvSpPr>
            <p:cNvPr id="1574" name="Tekstfelt 1573">
              <a:extLst>
                <a:ext uri="{FF2B5EF4-FFF2-40B4-BE49-F238E27FC236}">
                  <a16:creationId xmlns:a16="http://schemas.microsoft.com/office/drawing/2014/main" id="{4060715B-E667-947B-0A07-10B984869310}"/>
                </a:ext>
              </a:extLst>
            </p:cNvPr>
            <p:cNvSpPr txBox="1"/>
            <p:nvPr/>
          </p:nvSpPr>
          <p:spPr>
            <a:xfrm>
              <a:off x="6147006" y="2117747"/>
              <a:ext cx="394774" cy="335661"/>
            </a:xfrm>
            <a:prstGeom prst="rect">
              <a:avLst/>
            </a:prstGeom>
            <a:noFill/>
            <a:scene3d>
              <a:camera prst="orthographicFront"/>
              <a:lightRig rig="threePt" dir="t"/>
            </a:scene3d>
            <a:sp3d>
              <a:bevelT h="38100"/>
            </a:sp3d>
          </p:spPr>
          <p:txBody>
            <a:bodyPr wrap="square" rtlCol="0">
              <a:spAutoFit/>
            </a:bodyPr>
            <a:lstStyle/>
            <a:p>
              <a:r>
                <a:rPr lang="da-DK" sz="2400" dirty="0" err="1"/>
                <a:t>Pb</a:t>
              </a:r>
              <a:endParaRPr lang="da-DK" sz="2400" dirty="0"/>
            </a:p>
          </p:txBody>
        </p:sp>
        <p:sp>
          <p:nvSpPr>
            <p:cNvPr id="1575" name="Tekstfelt 1574">
              <a:extLst>
                <a:ext uri="{FF2B5EF4-FFF2-40B4-BE49-F238E27FC236}">
                  <a16:creationId xmlns:a16="http://schemas.microsoft.com/office/drawing/2014/main" id="{7FE5766A-DEBA-8F30-1CA1-5930CFED55EB}"/>
                </a:ext>
              </a:extLst>
            </p:cNvPr>
            <p:cNvSpPr txBox="1"/>
            <p:nvPr/>
          </p:nvSpPr>
          <p:spPr>
            <a:xfrm>
              <a:off x="5932613" y="2076403"/>
              <a:ext cx="353220" cy="223776"/>
            </a:xfrm>
            <a:prstGeom prst="rect">
              <a:avLst/>
            </a:prstGeom>
            <a:noFill/>
          </p:spPr>
          <p:txBody>
            <a:bodyPr wrap="square" rtlCol="0">
              <a:spAutoFit/>
            </a:bodyPr>
            <a:lstStyle/>
            <a:p>
              <a:r>
                <a:rPr lang="da-DK" sz="1400" dirty="0"/>
                <a:t>218</a:t>
              </a:r>
            </a:p>
          </p:txBody>
        </p:sp>
      </p:grpSp>
      <p:cxnSp>
        <p:nvCxnSpPr>
          <p:cNvPr id="1562" name="Lige pilforbindelse 1561">
            <a:extLst>
              <a:ext uri="{FF2B5EF4-FFF2-40B4-BE49-F238E27FC236}">
                <a16:creationId xmlns:a16="http://schemas.microsoft.com/office/drawing/2014/main" id="{F77DB2C3-1ADC-6A46-37FA-198A8773B2B8}"/>
              </a:ext>
            </a:extLst>
          </p:cNvPr>
          <p:cNvCxnSpPr/>
          <p:nvPr/>
        </p:nvCxnSpPr>
        <p:spPr>
          <a:xfrm>
            <a:off x="7333391" y="1387847"/>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3" name="Gruppe 1562">
            <a:extLst>
              <a:ext uri="{FF2B5EF4-FFF2-40B4-BE49-F238E27FC236}">
                <a16:creationId xmlns:a16="http://schemas.microsoft.com/office/drawing/2014/main" id="{DBD1B976-6E4D-3903-3F0A-EDC6A5611197}"/>
              </a:ext>
            </a:extLst>
          </p:cNvPr>
          <p:cNvGrpSpPr/>
          <p:nvPr/>
        </p:nvGrpSpPr>
        <p:grpSpPr>
          <a:xfrm>
            <a:off x="7531264" y="1106334"/>
            <a:ext cx="780067" cy="525993"/>
            <a:chOff x="5932613" y="2076403"/>
            <a:chExt cx="567168" cy="382432"/>
          </a:xfrm>
        </p:grpSpPr>
        <p:sp>
          <p:nvSpPr>
            <p:cNvPr id="1570" name="Tekstfelt 1569">
              <a:extLst>
                <a:ext uri="{FF2B5EF4-FFF2-40B4-BE49-F238E27FC236}">
                  <a16:creationId xmlns:a16="http://schemas.microsoft.com/office/drawing/2014/main" id="{2500B068-8EB4-92E9-FE38-7803633C4298}"/>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83</a:t>
              </a:r>
            </a:p>
          </p:txBody>
        </p:sp>
        <p:sp>
          <p:nvSpPr>
            <p:cNvPr id="1571" name="Tekstfelt 1570">
              <a:extLst>
                <a:ext uri="{FF2B5EF4-FFF2-40B4-BE49-F238E27FC236}">
                  <a16:creationId xmlns:a16="http://schemas.microsoft.com/office/drawing/2014/main" id="{6E87CDD2-32E1-B0A6-0938-A6FC20A317FF}"/>
                </a:ext>
              </a:extLst>
            </p:cNvPr>
            <p:cNvSpPr txBox="1"/>
            <p:nvPr/>
          </p:nvSpPr>
          <p:spPr>
            <a:xfrm>
              <a:off x="6177456" y="2117747"/>
              <a:ext cx="322325" cy="335661"/>
            </a:xfrm>
            <a:prstGeom prst="rect">
              <a:avLst/>
            </a:prstGeom>
            <a:noFill/>
            <a:scene3d>
              <a:camera prst="orthographicFront"/>
              <a:lightRig rig="threePt" dir="t"/>
            </a:scene3d>
            <a:sp3d>
              <a:bevelT h="38100"/>
            </a:sp3d>
          </p:spPr>
          <p:txBody>
            <a:bodyPr wrap="square" rtlCol="0">
              <a:spAutoFit/>
            </a:bodyPr>
            <a:lstStyle/>
            <a:p>
              <a:r>
                <a:rPr lang="da-DK" sz="2400" dirty="0"/>
                <a:t>Bi</a:t>
              </a:r>
            </a:p>
          </p:txBody>
        </p:sp>
        <p:sp>
          <p:nvSpPr>
            <p:cNvPr id="1572" name="Tekstfelt 1571">
              <a:extLst>
                <a:ext uri="{FF2B5EF4-FFF2-40B4-BE49-F238E27FC236}">
                  <a16:creationId xmlns:a16="http://schemas.microsoft.com/office/drawing/2014/main" id="{4DB8227B-7408-70CA-1049-C32D76789C67}"/>
                </a:ext>
              </a:extLst>
            </p:cNvPr>
            <p:cNvSpPr txBox="1"/>
            <p:nvPr/>
          </p:nvSpPr>
          <p:spPr>
            <a:xfrm>
              <a:off x="5932613" y="2076403"/>
              <a:ext cx="353220" cy="223776"/>
            </a:xfrm>
            <a:prstGeom prst="rect">
              <a:avLst/>
            </a:prstGeom>
            <a:noFill/>
          </p:spPr>
          <p:txBody>
            <a:bodyPr wrap="square" rtlCol="0">
              <a:spAutoFit/>
            </a:bodyPr>
            <a:lstStyle/>
            <a:p>
              <a:r>
                <a:rPr lang="da-DK" sz="1400" dirty="0"/>
                <a:t>218</a:t>
              </a:r>
            </a:p>
          </p:txBody>
        </p:sp>
      </p:grpSp>
      <p:cxnSp>
        <p:nvCxnSpPr>
          <p:cNvPr id="1564" name="Lige pilforbindelse 1563">
            <a:extLst>
              <a:ext uri="{FF2B5EF4-FFF2-40B4-BE49-F238E27FC236}">
                <a16:creationId xmlns:a16="http://schemas.microsoft.com/office/drawing/2014/main" id="{70F7EC6F-66A8-B406-84E1-BBFAEEB1C2F0}"/>
              </a:ext>
            </a:extLst>
          </p:cNvPr>
          <p:cNvCxnSpPr/>
          <p:nvPr/>
        </p:nvCxnSpPr>
        <p:spPr>
          <a:xfrm>
            <a:off x="8253383" y="1389101"/>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cxnSp>
        <p:nvCxnSpPr>
          <p:cNvPr id="1565" name="Lige pilforbindelse 1564">
            <a:extLst>
              <a:ext uri="{FF2B5EF4-FFF2-40B4-BE49-F238E27FC236}">
                <a16:creationId xmlns:a16="http://schemas.microsoft.com/office/drawing/2014/main" id="{3E452D84-B711-7F92-AB29-161DF72EA643}"/>
              </a:ext>
            </a:extLst>
          </p:cNvPr>
          <p:cNvCxnSpPr/>
          <p:nvPr/>
        </p:nvCxnSpPr>
        <p:spPr>
          <a:xfrm>
            <a:off x="9085281" y="1394697"/>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6" name="Gruppe 1565">
            <a:extLst>
              <a:ext uri="{FF2B5EF4-FFF2-40B4-BE49-F238E27FC236}">
                <a16:creationId xmlns:a16="http://schemas.microsoft.com/office/drawing/2014/main" id="{A4D121BB-45CC-EB3F-D2FC-334B4E2D59D5}"/>
              </a:ext>
            </a:extLst>
          </p:cNvPr>
          <p:cNvGrpSpPr/>
          <p:nvPr/>
        </p:nvGrpSpPr>
        <p:grpSpPr>
          <a:xfrm>
            <a:off x="8326821" y="1110224"/>
            <a:ext cx="804951" cy="525993"/>
            <a:chOff x="5892013" y="2076403"/>
            <a:chExt cx="585260" cy="382432"/>
          </a:xfrm>
        </p:grpSpPr>
        <p:sp>
          <p:nvSpPr>
            <p:cNvPr id="1567" name="Tekstfelt 1566">
              <a:extLst>
                <a:ext uri="{FF2B5EF4-FFF2-40B4-BE49-F238E27FC236}">
                  <a16:creationId xmlns:a16="http://schemas.microsoft.com/office/drawing/2014/main" id="{F97195E7-4212-C424-347D-F1F9B0DF2D95}"/>
                </a:ext>
              </a:extLst>
            </p:cNvPr>
            <p:cNvSpPr txBox="1"/>
            <p:nvPr/>
          </p:nvSpPr>
          <p:spPr>
            <a:xfrm>
              <a:off x="5931814"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84</a:t>
              </a:r>
            </a:p>
          </p:txBody>
        </p:sp>
        <p:sp>
          <p:nvSpPr>
            <p:cNvPr id="1568" name="Tekstfelt 1567">
              <a:extLst>
                <a:ext uri="{FF2B5EF4-FFF2-40B4-BE49-F238E27FC236}">
                  <a16:creationId xmlns:a16="http://schemas.microsoft.com/office/drawing/2014/main" id="{55BA8A62-6119-85B7-D87D-02DA2D8857B2}"/>
                </a:ext>
              </a:extLst>
            </p:cNvPr>
            <p:cNvSpPr txBox="1"/>
            <p:nvPr/>
          </p:nvSpPr>
          <p:spPr>
            <a:xfrm>
              <a:off x="6096256" y="2117747"/>
              <a:ext cx="381017" cy="335661"/>
            </a:xfrm>
            <a:prstGeom prst="rect">
              <a:avLst/>
            </a:prstGeom>
            <a:noFill/>
            <a:scene3d>
              <a:camera prst="orthographicFront"/>
              <a:lightRig rig="threePt" dir="t"/>
            </a:scene3d>
            <a:sp3d>
              <a:bevelT h="38100"/>
            </a:sp3d>
          </p:spPr>
          <p:txBody>
            <a:bodyPr wrap="square" rtlCol="0">
              <a:spAutoFit/>
            </a:bodyPr>
            <a:lstStyle/>
            <a:p>
              <a:r>
                <a:rPr lang="da-DK" sz="2400" dirty="0"/>
                <a:t>Po</a:t>
              </a:r>
            </a:p>
          </p:txBody>
        </p:sp>
        <p:sp>
          <p:nvSpPr>
            <p:cNvPr id="1569" name="Tekstfelt 1568">
              <a:extLst>
                <a:ext uri="{FF2B5EF4-FFF2-40B4-BE49-F238E27FC236}">
                  <a16:creationId xmlns:a16="http://schemas.microsoft.com/office/drawing/2014/main" id="{9C4A8BD3-5C47-6C3B-5AA7-7EFA5139A112}"/>
                </a:ext>
              </a:extLst>
            </p:cNvPr>
            <p:cNvSpPr txBox="1"/>
            <p:nvPr/>
          </p:nvSpPr>
          <p:spPr>
            <a:xfrm>
              <a:off x="5892013" y="2076403"/>
              <a:ext cx="353220" cy="223776"/>
            </a:xfrm>
            <a:prstGeom prst="rect">
              <a:avLst/>
            </a:prstGeom>
            <a:noFill/>
          </p:spPr>
          <p:txBody>
            <a:bodyPr wrap="square" rtlCol="0">
              <a:spAutoFit/>
            </a:bodyPr>
            <a:lstStyle/>
            <a:p>
              <a:r>
                <a:rPr lang="da-DK" sz="1400" dirty="0"/>
                <a:t>218</a:t>
              </a:r>
            </a:p>
          </p:txBody>
        </p:sp>
      </p:grpSp>
      <p:grpSp>
        <p:nvGrpSpPr>
          <p:cNvPr id="1542" name="Gruppe 1541">
            <a:extLst>
              <a:ext uri="{FF2B5EF4-FFF2-40B4-BE49-F238E27FC236}">
                <a16:creationId xmlns:a16="http://schemas.microsoft.com/office/drawing/2014/main" id="{E2E5DBC6-CD55-B703-F986-69C581787409}"/>
              </a:ext>
            </a:extLst>
          </p:cNvPr>
          <p:cNvGrpSpPr/>
          <p:nvPr/>
        </p:nvGrpSpPr>
        <p:grpSpPr>
          <a:xfrm>
            <a:off x="6574858" y="1814883"/>
            <a:ext cx="851678" cy="525993"/>
            <a:chOff x="5932613" y="2076403"/>
            <a:chExt cx="619234" cy="382432"/>
          </a:xfrm>
        </p:grpSpPr>
        <p:sp>
          <p:nvSpPr>
            <p:cNvPr id="1558" name="Tekstfelt 1557">
              <a:extLst>
                <a:ext uri="{FF2B5EF4-FFF2-40B4-BE49-F238E27FC236}">
                  <a16:creationId xmlns:a16="http://schemas.microsoft.com/office/drawing/2014/main" id="{F4147C0D-CFD9-44A1-FCDC-13C87F17A88A}"/>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82</a:t>
              </a:r>
            </a:p>
          </p:txBody>
        </p:sp>
        <p:sp>
          <p:nvSpPr>
            <p:cNvPr id="1559" name="Tekstfelt 1558">
              <a:extLst>
                <a:ext uri="{FF2B5EF4-FFF2-40B4-BE49-F238E27FC236}">
                  <a16:creationId xmlns:a16="http://schemas.microsoft.com/office/drawing/2014/main" id="{F9D01D7F-C506-3D5A-1AAB-13BF906C0B69}"/>
                </a:ext>
              </a:extLst>
            </p:cNvPr>
            <p:cNvSpPr txBox="1"/>
            <p:nvPr/>
          </p:nvSpPr>
          <p:spPr>
            <a:xfrm>
              <a:off x="6147006" y="2117747"/>
              <a:ext cx="404841" cy="335661"/>
            </a:xfrm>
            <a:prstGeom prst="rect">
              <a:avLst/>
            </a:prstGeom>
            <a:noFill/>
            <a:scene3d>
              <a:camera prst="orthographicFront"/>
              <a:lightRig rig="threePt" dir="t"/>
            </a:scene3d>
            <a:sp3d>
              <a:bevelT h="38100"/>
            </a:sp3d>
          </p:spPr>
          <p:txBody>
            <a:bodyPr wrap="square" rtlCol="0">
              <a:spAutoFit/>
            </a:bodyPr>
            <a:lstStyle/>
            <a:p>
              <a:r>
                <a:rPr lang="da-DK" sz="2400" dirty="0" err="1"/>
                <a:t>Pb</a:t>
              </a:r>
              <a:endParaRPr lang="da-DK" sz="2400" dirty="0"/>
            </a:p>
          </p:txBody>
        </p:sp>
        <p:sp>
          <p:nvSpPr>
            <p:cNvPr id="1560" name="Tekstfelt 1559">
              <a:extLst>
                <a:ext uri="{FF2B5EF4-FFF2-40B4-BE49-F238E27FC236}">
                  <a16:creationId xmlns:a16="http://schemas.microsoft.com/office/drawing/2014/main" id="{47837A40-2B48-6145-890F-C11453F11D6A}"/>
                </a:ext>
              </a:extLst>
            </p:cNvPr>
            <p:cNvSpPr txBox="1"/>
            <p:nvPr/>
          </p:nvSpPr>
          <p:spPr>
            <a:xfrm>
              <a:off x="5932613" y="2076403"/>
              <a:ext cx="353220" cy="223776"/>
            </a:xfrm>
            <a:prstGeom prst="rect">
              <a:avLst/>
            </a:prstGeom>
            <a:noFill/>
          </p:spPr>
          <p:txBody>
            <a:bodyPr wrap="square" rtlCol="0">
              <a:spAutoFit/>
            </a:bodyPr>
            <a:lstStyle/>
            <a:p>
              <a:r>
                <a:rPr lang="da-DK" sz="1400" dirty="0"/>
                <a:t>214</a:t>
              </a:r>
            </a:p>
          </p:txBody>
        </p:sp>
      </p:grpSp>
      <p:cxnSp>
        <p:nvCxnSpPr>
          <p:cNvPr id="1543" name="Lige pilforbindelse 1542">
            <a:extLst>
              <a:ext uri="{FF2B5EF4-FFF2-40B4-BE49-F238E27FC236}">
                <a16:creationId xmlns:a16="http://schemas.microsoft.com/office/drawing/2014/main" id="{A547970D-FC10-8FEF-1C54-7D43187CF828}"/>
              </a:ext>
            </a:extLst>
          </p:cNvPr>
          <p:cNvCxnSpPr/>
          <p:nvPr/>
        </p:nvCxnSpPr>
        <p:spPr>
          <a:xfrm>
            <a:off x="7334798" y="2093912"/>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44" name="Gruppe 1543">
            <a:extLst>
              <a:ext uri="{FF2B5EF4-FFF2-40B4-BE49-F238E27FC236}">
                <a16:creationId xmlns:a16="http://schemas.microsoft.com/office/drawing/2014/main" id="{4AD505B0-9AE8-573B-F37C-7DD4BE7C2C02}"/>
              </a:ext>
            </a:extLst>
          </p:cNvPr>
          <p:cNvGrpSpPr/>
          <p:nvPr/>
        </p:nvGrpSpPr>
        <p:grpSpPr>
          <a:xfrm>
            <a:off x="7532672" y="1812399"/>
            <a:ext cx="809936" cy="525993"/>
            <a:chOff x="5932613" y="2076403"/>
            <a:chExt cx="588885" cy="382432"/>
          </a:xfrm>
        </p:grpSpPr>
        <p:sp>
          <p:nvSpPr>
            <p:cNvPr id="1555" name="Tekstfelt 1554">
              <a:extLst>
                <a:ext uri="{FF2B5EF4-FFF2-40B4-BE49-F238E27FC236}">
                  <a16:creationId xmlns:a16="http://schemas.microsoft.com/office/drawing/2014/main" id="{6FF7FA81-D6F1-6D48-96B8-85B0903457DB}"/>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83</a:t>
              </a:r>
            </a:p>
          </p:txBody>
        </p:sp>
        <p:sp>
          <p:nvSpPr>
            <p:cNvPr id="1556" name="Tekstfelt 1555">
              <a:extLst>
                <a:ext uri="{FF2B5EF4-FFF2-40B4-BE49-F238E27FC236}">
                  <a16:creationId xmlns:a16="http://schemas.microsoft.com/office/drawing/2014/main" id="{77DCE810-EA66-58D8-5B8F-62B446D310EB}"/>
                </a:ext>
              </a:extLst>
            </p:cNvPr>
            <p:cNvSpPr txBox="1"/>
            <p:nvPr/>
          </p:nvSpPr>
          <p:spPr>
            <a:xfrm>
              <a:off x="6167306" y="2117747"/>
              <a:ext cx="354192" cy="335661"/>
            </a:xfrm>
            <a:prstGeom prst="rect">
              <a:avLst/>
            </a:prstGeom>
            <a:noFill/>
            <a:scene3d>
              <a:camera prst="orthographicFront"/>
              <a:lightRig rig="threePt" dir="t"/>
            </a:scene3d>
            <a:sp3d>
              <a:bevelT h="38100"/>
            </a:sp3d>
          </p:spPr>
          <p:txBody>
            <a:bodyPr wrap="square" rtlCol="0">
              <a:spAutoFit/>
            </a:bodyPr>
            <a:lstStyle/>
            <a:p>
              <a:r>
                <a:rPr lang="da-DK" sz="2400" dirty="0"/>
                <a:t>Bi</a:t>
              </a:r>
            </a:p>
          </p:txBody>
        </p:sp>
        <p:sp>
          <p:nvSpPr>
            <p:cNvPr id="1557" name="Tekstfelt 1556">
              <a:extLst>
                <a:ext uri="{FF2B5EF4-FFF2-40B4-BE49-F238E27FC236}">
                  <a16:creationId xmlns:a16="http://schemas.microsoft.com/office/drawing/2014/main" id="{C96E5597-B83E-6723-9568-5330F4AB8D12}"/>
                </a:ext>
              </a:extLst>
            </p:cNvPr>
            <p:cNvSpPr txBox="1"/>
            <p:nvPr/>
          </p:nvSpPr>
          <p:spPr>
            <a:xfrm>
              <a:off x="5932613" y="2076403"/>
              <a:ext cx="353220" cy="223776"/>
            </a:xfrm>
            <a:prstGeom prst="rect">
              <a:avLst/>
            </a:prstGeom>
            <a:noFill/>
          </p:spPr>
          <p:txBody>
            <a:bodyPr wrap="square" rtlCol="0">
              <a:spAutoFit/>
            </a:bodyPr>
            <a:lstStyle/>
            <a:p>
              <a:r>
                <a:rPr lang="da-DK" sz="1400" dirty="0"/>
                <a:t>214</a:t>
              </a:r>
            </a:p>
          </p:txBody>
        </p:sp>
      </p:grpSp>
      <p:cxnSp>
        <p:nvCxnSpPr>
          <p:cNvPr id="1546" name="Lige pilforbindelse 1545">
            <a:extLst>
              <a:ext uri="{FF2B5EF4-FFF2-40B4-BE49-F238E27FC236}">
                <a16:creationId xmlns:a16="http://schemas.microsoft.com/office/drawing/2014/main" id="{A26B89BD-9B82-53DB-0792-1D2F0F8A7979}"/>
              </a:ext>
            </a:extLst>
          </p:cNvPr>
          <p:cNvCxnSpPr/>
          <p:nvPr/>
        </p:nvCxnSpPr>
        <p:spPr>
          <a:xfrm>
            <a:off x="8254790" y="2095166"/>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cxnSp>
        <p:nvCxnSpPr>
          <p:cNvPr id="1549" name="Lige pilforbindelse 1548">
            <a:extLst>
              <a:ext uri="{FF2B5EF4-FFF2-40B4-BE49-F238E27FC236}">
                <a16:creationId xmlns:a16="http://schemas.microsoft.com/office/drawing/2014/main" id="{9223360B-DEC5-7462-49D2-CDDBE106AFDB}"/>
              </a:ext>
            </a:extLst>
          </p:cNvPr>
          <p:cNvCxnSpPr/>
          <p:nvPr/>
        </p:nvCxnSpPr>
        <p:spPr>
          <a:xfrm>
            <a:off x="9086688" y="2100762"/>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51" name="Gruppe 1550">
            <a:extLst>
              <a:ext uri="{FF2B5EF4-FFF2-40B4-BE49-F238E27FC236}">
                <a16:creationId xmlns:a16="http://schemas.microsoft.com/office/drawing/2014/main" id="{4667E29C-EEA4-902F-11D6-D5DCDCE25906}"/>
              </a:ext>
            </a:extLst>
          </p:cNvPr>
          <p:cNvGrpSpPr/>
          <p:nvPr/>
        </p:nvGrpSpPr>
        <p:grpSpPr>
          <a:xfrm>
            <a:off x="8328225" y="1816289"/>
            <a:ext cx="912223" cy="525993"/>
            <a:chOff x="5892013" y="2076403"/>
            <a:chExt cx="663255" cy="382432"/>
          </a:xfrm>
        </p:grpSpPr>
        <p:sp>
          <p:nvSpPr>
            <p:cNvPr id="1552" name="Tekstfelt 1551">
              <a:extLst>
                <a:ext uri="{FF2B5EF4-FFF2-40B4-BE49-F238E27FC236}">
                  <a16:creationId xmlns:a16="http://schemas.microsoft.com/office/drawing/2014/main" id="{2364DA0A-766A-6FD6-156A-F2A5F74EF8AD}"/>
                </a:ext>
              </a:extLst>
            </p:cNvPr>
            <p:cNvSpPr txBox="1"/>
            <p:nvPr/>
          </p:nvSpPr>
          <p:spPr>
            <a:xfrm>
              <a:off x="59318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84</a:t>
              </a:r>
            </a:p>
          </p:txBody>
        </p:sp>
        <p:sp>
          <p:nvSpPr>
            <p:cNvPr id="1553" name="Tekstfelt 1552">
              <a:extLst>
                <a:ext uri="{FF2B5EF4-FFF2-40B4-BE49-F238E27FC236}">
                  <a16:creationId xmlns:a16="http://schemas.microsoft.com/office/drawing/2014/main" id="{A9B89674-AC8A-AAD3-88C4-B572A719E7A9}"/>
                </a:ext>
              </a:extLst>
            </p:cNvPr>
            <p:cNvSpPr txBox="1"/>
            <p:nvPr/>
          </p:nvSpPr>
          <p:spPr>
            <a:xfrm>
              <a:off x="6116556" y="2117747"/>
              <a:ext cx="438712" cy="335661"/>
            </a:xfrm>
            <a:prstGeom prst="rect">
              <a:avLst/>
            </a:prstGeom>
            <a:noFill/>
            <a:scene3d>
              <a:camera prst="orthographicFront"/>
              <a:lightRig rig="threePt" dir="t"/>
            </a:scene3d>
            <a:sp3d>
              <a:bevelT h="38100"/>
            </a:sp3d>
          </p:spPr>
          <p:txBody>
            <a:bodyPr wrap="square" rtlCol="0">
              <a:spAutoFit/>
            </a:bodyPr>
            <a:lstStyle/>
            <a:p>
              <a:r>
                <a:rPr lang="da-DK" sz="2400" dirty="0"/>
                <a:t>Po</a:t>
              </a:r>
            </a:p>
          </p:txBody>
        </p:sp>
        <p:sp>
          <p:nvSpPr>
            <p:cNvPr id="1554" name="Tekstfelt 1553">
              <a:extLst>
                <a:ext uri="{FF2B5EF4-FFF2-40B4-BE49-F238E27FC236}">
                  <a16:creationId xmlns:a16="http://schemas.microsoft.com/office/drawing/2014/main" id="{ACC85830-D6B3-53F7-31FA-B34D88C317D0}"/>
                </a:ext>
              </a:extLst>
            </p:cNvPr>
            <p:cNvSpPr txBox="1"/>
            <p:nvPr/>
          </p:nvSpPr>
          <p:spPr>
            <a:xfrm>
              <a:off x="5892013" y="2076403"/>
              <a:ext cx="353220" cy="223776"/>
            </a:xfrm>
            <a:prstGeom prst="rect">
              <a:avLst/>
            </a:prstGeom>
            <a:noFill/>
          </p:spPr>
          <p:txBody>
            <a:bodyPr wrap="square" rtlCol="0">
              <a:spAutoFit/>
            </a:bodyPr>
            <a:lstStyle/>
            <a:p>
              <a:r>
                <a:rPr lang="da-DK" sz="1400" dirty="0"/>
                <a:t>214</a:t>
              </a:r>
            </a:p>
          </p:txBody>
        </p:sp>
      </p:grpSp>
      <p:grpSp>
        <p:nvGrpSpPr>
          <p:cNvPr id="678" name="Gruppe 677">
            <a:extLst>
              <a:ext uri="{FF2B5EF4-FFF2-40B4-BE49-F238E27FC236}">
                <a16:creationId xmlns:a16="http://schemas.microsoft.com/office/drawing/2014/main" id="{60DC1DF1-0E52-14B3-6C92-8E27112CB875}"/>
              </a:ext>
            </a:extLst>
          </p:cNvPr>
          <p:cNvGrpSpPr/>
          <p:nvPr/>
        </p:nvGrpSpPr>
        <p:grpSpPr>
          <a:xfrm>
            <a:off x="6570655" y="2481797"/>
            <a:ext cx="841215" cy="525993"/>
            <a:chOff x="5932613" y="2076403"/>
            <a:chExt cx="611627" cy="382432"/>
          </a:xfrm>
        </p:grpSpPr>
        <p:sp>
          <p:nvSpPr>
            <p:cNvPr id="1539" name="Tekstfelt 1538">
              <a:extLst>
                <a:ext uri="{FF2B5EF4-FFF2-40B4-BE49-F238E27FC236}">
                  <a16:creationId xmlns:a16="http://schemas.microsoft.com/office/drawing/2014/main" id="{A8737D2D-D015-5A6B-BC61-04014F23A22C}"/>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82</a:t>
              </a:r>
            </a:p>
          </p:txBody>
        </p:sp>
        <p:sp>
          <p:nvSpPr>
            <p:cNvPr id="1540" name="Tekstfelt 1539">
              <a:extLst>
                <a:ext uri="{FF2B5EF4-FFF2-40B4-BE49-F238E27FC236}">
                  <a16:creationId xmlns:a16="http://schemas.microsoft.com/office/drawing/2014/main" id="{14E96BFB-0386-6B1A-9D71-1C1C07D899B2}"/>
                </a:ext>
              </a:extLst>
            </p:cNvPr>
            <p:cNvSpPr txBox="1"/>
            <p:nvPr/>
          </p:nvSpPr>
          <p:spPr>
            <a:xfrm>
              <a:off x="6141931" y="2117747"/>
              <a:ext cx="402309" cy="335661"/>
            </a:xfrm>
            <a:prstGeom prst="rect">
              <a:avLst/>
            </a:prstGeom>
            <a:noFill/>
            <a:scene3d>
              <a:camera prst="orthographicFront"/>
              <a:lightRig rig="threePt" dir="t"/>
            </a:scene3d>
            <a:sp3d>
              <a:bevelT h="38100"/>
            </a:sp3d>
          </p:spPr>
          <p:txBody>
            <a:bodyPr wrap="square" rtlCol="0">
              <a:spAutoFit/>
            </a:bodyPr>
            <a:lstStyle/>
            <a:p>
              <a:r>
                <a:rPr lang="da-DK" sz="2400" dirty="0" err="1"/>
                <a:t>Pb</a:t>
              </a:r>
              <a:endParaRPr lang="da-DK" sz="2400" dirty="0"/>
            </a:p>
          </p:txBody>
        </p:sp>
        <p:sp>
          <p:nvSpPr>
            <p:cNvPr id="1541" name="Tekstfelt 1540">
              <a:extLst>
                <a:ext uri="{FF2B5EF4-FFF2-40B4-BE49-F238E27FC236}">
                  <a16:creationId xmlns:a16="http://schemas.microsoft.com/office/drawing/2014/main" id="{6A131867-F548-F62B-248C-5ADC2E89199E}"/>
                </a:ext>
              </a:extLst>
            </p:cNvPr>
            <p:cNvSpPr txBox="1"/>
            <p:nvPr/>
          </p:nvSpPr>
          <p:spPr>
            <a:xfrm>
              <a:off x="5932613" y="2076403"/>
              <a:ext cx="353220" cy="223776"/>
            </a:xfrm>
            <a:prstGeom prst="rect">
              <a:avLst/>
            </a:prstGeom>
            <a:noFill/>
          </p:spPr>
          <p:txBody>
            <a:bodyPr wrap="square" rtlCol="0">
              <a:spAutoFit/>
            </a:bodyPr>
            <a:lstStyle/>
            <a:p>
              <a:r>
                <a:rPr lang="da-DK" sz="1400" dirty="0"/>
                <a:t>210</a:t>
              </a:r>
            </a:p>
          </p:txBody>
        </p:sp>
      </p:grpSp>
      <p:cxnSp>
        <p:nvCxnSpPr>
          <p:cNvPr id="679" name="Lige pilforbindelse 678">
            <a:extLst>
              <a:ext uri="{FF2B5EF4-FFF2-40B4-BE49-F238E27FC236}">
                <a16:creationId xmlns:a16="http://schemas.microsoft.com/office/drawing/2014/main" id="{F6C8C67D-0DF0-3C06-CA18-A07EB1756E07}"/>
              </a:ext>
            </a:extLst>
          </p:cNvPr>
          <p:cNvCxnSpPr/>
          <p:nvPr/>
        </p:nvCxnSpPr>
        <p:spPr>
          <a:xfrm>
            <a:off x="7330600" y="2760826"/>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680" name="Gruppe 679">
            <a:extLst>
              <a:ext uri="{FF2B5EF4-FFF2-40B4-BE49-F238E27FC236}">
                <a16:creationId xmlns:a16="http://schemas.microsoft.com/office/drawing/2014/main" id="{7ACD886C-DEB3-BDD6-7E14-33119675EC00}"/>
              </a:ext>
            </a:extLst>
          </p:cNvPr>
          <p:cNvGrpSpPr/>
          <p:nvPr/>
        </p:nvGrpSpPr>
        <p:grpSpPr>
          <a:xfrm>
            <a:off x="7528477" y="2479313"/>
            <a:ext cx="795792" cy="525993"/>
            <a:chOff x="5932613" y="2076403"/>
            <a:chExt cx="578601" cy="382432"/>
          </a:xfrm>
        </p:grpSpPr>
        <p:sp>
          <p:nvSpPr>
            <p:cNvPr id="687" name="Tekstfelt 686">
              <a:extLst>
                <a:ext uri="{FF2B5EF4-FFF2-40B4-BE49-F238E27FC236}">
                  <a16:creationId xmlns:a16="http://schemas.microsoft.com/office/drawing/2014/main" id="{1D1BDD34-A001-4FD7-37CA-5EC178407B53}"/>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83</a:t>
              </a:r>
            </a:p>
          </p:txBody>
        </p:sp>
        <p:sp>
          <p:nvSpPr>
            <p:cNvPr id="692" name="Tekstfelt 691">
              <a:extLst>
                <a:ext uri="{FF2B5EF4-FFF2-40B4-BE49-F238E27FC236}">
                  <a16:creationId xmlns:a16="http://schemas.microsoft.com/office/drawing/2014/main" id="{78D9DABD-F7D1-FAD8-DE49-27194B7C28E5}"/>
                </a:ext>
              </a:extLst>
            </p:cNvPr>
            <p:cNvSpPr txBox="1"/>
            <p:nvPr/>
          </p:nvSpPr>
          <p:spPr>
            <a:xfrm>
              <a:off x="6167306" y="2117747"/>
              <a:ext cx="343908" cy="335661"/>
            </a:xfrm>
            <a:prstGeom prst="rect">
              <a:avLst/>
            </a:prstGeom>
            <a:noFill/>
            <a:scene3d>
              <a:camera prst="orthographicFront"/>
              <a:lightRig rig="threePt" dir="t"/>
            </a:scene3d>
            <a:sp3d>
              <a:bevelT h="38100"/>
            </a:sp3d>
          </p:spPr>
          <p:txBody>
            <a:bodyPr wrap="square" rtlCol="0">
              <a:spAutoFit/>
            </a:bodyPr>
            <a:lstStyle/>
            <a:p>
              <a:r>
                <a:rPr lang="da-DK" sz="2400" dirty="0"/>
                <a:t>Bi</a:t>
              </a:r>
            </a:p>
          </p:txBody>
        </p:sp>
        <p:sp>
          <p:nvSpPr>
            <p:cNvPr id="693" name="Tekstfelt 692">
              <a:extLst>
                <a:ext uri="{FF2B5EF4-FFF2-40B4-BE49-F238E27FC236}">
                  <a16:creationId xmlns:a16="http://schemas.microsoft.com/office/drawing/2014/main" id="{3A1D5126-A447-7865-D218-C41D3E69188A}"/>
                </a:ext>
              </a:extLst>
            </p:cNvPr>
            <p:cNvSpPr txBox="1"/>
            <p:nvPr/>
          </p:nvSpPr>
          <p:spPr>
            <a:xfrm>
              <a:off x="5932613" y="2076403"/>
              <a:ext cx="353220" cy="223776"/>
            </a:xfrm>
            <a:prstGeom prst="rect">
              <a:avLst/>
            </a:prstGeom>
            <a:noFill/>
          </p:spPr>
          <p:txBody>
            <a:bodyPr wrap="square" rtlCol="0">
              <a:spAutoFit/>
            </a:bodyPr>
            <a:lstStyle/>
            <a:p>
              <a:r>
                <a:rPr lang="da-DK" sz="1400" dirty="0"/>
                <a:t>210</a:t>
              </a:r>
            </a:p>
          </p:txBody>
        </p:sp>
      </p:grpSp>
      <p:cxnSp>
        <p:nvCxnSpPr>
          <p:cNvPr id="681" name="Lige pilforbindelse 680">
            <a:extLst>
              <a:ext uri="{FF2B5EF4-FFF2-40B4-BE49-F238E27FC236}">
                <a16:creationId xmlns:a16="http://schemas.microsoft.com/office/drawing/2014/main" id="{E1ACBF69-CE68-2D2E-012C-2427FF6076C2}"/>
              </a:ext>
            </a:extLst>
          </p:cNvPr>
          <p:cNvCxnSpPr/>
          <p:nvPr/>
        </p:nvCxnSpPr>
        <p:spPr>
          <a:xfrm>
            <a:off x="8250592" y="2762080"/>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sp>
        <p:nvSpPr>
          <p:cNvPr id="3" name="Tekstfelt 2">
            <a:extLst>
              <a:ext uri="{FF2B5EF4-FFF2-40B4-BE49-F238E27FC236}">
                <a16:creationId xmlns:a16="http://schemas.microsoft.com/office/drawing/2014/main" id="{80066143-B166-0AAB-C22A-A236C81DAD3D}"/>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grpSp>
        <p:nvGrpSpPr>
          <p:cNvPr id="7" name="Gruppe 6">
            <a:extLst>
              <a:ext uri="{FF2B5EF4-FFF2-40B4-BE49-F238E27FC236}">
                <a16:creationId xmlns:a16="http://schemas.microsoft.com/office/drawing/2014/main" id="{40895808-01CC-A06A-7FD8-FE81A842FF14}"/>
              </a:ext>
            </a:extLst>
          </p:cNvPr>
          <p:cNvGrpSpPr/>
          <p:nvPr/>
        </p:nvGrpSpPr>
        <p:grpSpPr>
          <a:xfrm>
            <a:off x="8375071" y="4649126"/>
            <a:ext cx="667465" cy="566405"/>
            <a:chOff x="5685555" y="3711707"/>
            <a:chExt cx="667465" cy="566405"/>
          </a:xfrm>
        </p:grpSpPr>
        <p:sp>
          <p:nvSpPr>
            <p:cNvPr id="9" name="Rektangel 8">
              <a:hlinkClick r:id="rId8" action="ppaction://hlinksldjump"/>
              <a:extLst>
                <a:ext uri="{FF2B5EF4-FFF2-40B4-BE49-F238E27FC236}">
                  <a16:creationId xmlns:a16="http://schemas.microsoft.com/office/drawing/2014/main" id="{D7214422-4B4F-C8BE-2A7A-C2CFDEA56315}"/>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10" name="Tekstfelt 9">
              <a:hlinkClick r:id="rId8" action="ppaction://hlinksldjump"/>
              <a:extLst>
                <a:ext uri="{FF2B5EF4-FFF2-40B4-BE49-F238E27FC236}">
                  <a16:creationId xmlns:a16="http://schemas.microsoft.com/office/drawing/2014/main" id="{AF9D64CC-2179-5243-F300-7C466C1965A0}"/>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11" name="Tekstfelt 10">
              <a:hlinkClick r:id="rId8" action="ppaction://hlinksldjump"/>
              <a:extLst>
                <a:ext uri="{FF2B5EF4-FFF2-40B4-BE49-F238E27FC236}">
                  <a16:creationId xmlns:a16="http://schemas.microsoft.com/office/drawing/2014/main" id="{1CEECF8A-A237-A89F-5109-BF7D69C8A537}"/>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12" name="Tekstfelt 11">
              <a:hlinkClick r:id="rId8" action="ppaction://hlinksldjump"/>
              <a:extLst>
                <a:ext uri="{FF2B5EF4-FFF2-40B4-BE49-F238E27FC236}">
                  <a16:creationId xmlns:a16="http://schemas.microsoft.com/office/drawing/2014/main" id="{007E1F02-A2BF-7246-CFE1-C3EAF96BD59E}"/>
                </a:ext>
              </a:extLst>
            </p:cNvPr>
            <p:cNvSpPr txBox="1"/>
            <p:nvPr/>
          </p:nvSpPr>
          <p:spPr>
            <a:xfrm>
              <a:off x="576020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13" name="Tekstfelt 12">
              <a:hlinkClick r:id="rId8" action="ppaction://hlinksldjump"/>
              <a:extLst>
                <a:ext uri="{FF2B5EF4-FFF2-40B4-BE49-F238E27FC236}">
                  <a16:creationId xmlns:a16="http://schemas.microsoft.com/office/drawing/2014/main" id="{5FC1263F-34BD-04A6-68FB-BD214A9C11E8}"/>
                </a:ext>
              </a:extLst>
            </p:cNvPr>
            <p:cNvSpPr txBox="1"/>
            <p:nvPr/>
          </p:nvSpPr>
          <p:spPr>
            <a:xfrm>
              <a:off x="5685555" y="3844047"/>
              <a:ext cx="391454" cy="246221"/>
            </a:xfrm>
            <a:prstGeom prst="rect">
              <a:avLst/>
            </a:prstGeom>
            <a:noFill/>
          </p:spPr>
          <p:txBody>
            <a:bodyPr wrap="none" rtlCol="0">
              <a:spAutoFit/>
            </a:bodyPr>
            <a:lstStyle/>
            <a:p>
              <a:r>
                <a:rPr lang="da-DK" sz="1000" dirty="0"/>
                <a:t>209</a:t>
              </a:r>
            </a:p>
          </p:txBody>
        </p:sp>
      </p:grpSp>
      <p:grpSp>
        <p:nvGrpSpPr>
          <p:cNvPr id="14" name="Gruppe 13">
            <a:extLst>
              <a:ext uri="{FF2B5EF4-FFF2-40B4-BE49-F238E27FC236}">
                <a16:creationId xmlns:a16="http://schemas.microsoft.com/office/drawing/2014/main" id="{82EFFCAE-9262-C743-371D-202D0C461618}"/>
              </a:ext>
            </a:extLst>
          </p:cNvPr>
          <p:cNvGrpSpPr/>
          <p:nvPr/>
        </p:nvGrpSpPr>
        <p:grpSpPr>
          <a:xfrm>
            <a:off x="9043730" y="5354889"/>
            <a:ext cx="667465" cy="566405"/>
            <a:chOff x="5685555" y="3711707"/>
            <a:chExt cx="667465" cy="566405"/>
          </a:xfrm>
        </p:grpSpPr>
        <p:sp>
          <p:nvSpPr>
            <p:cNvPr id="15" name="Rektangel 14">
              <a:hlinkClick r:id="rId8" action="ppaction://hlinksldjump"/>
              <a:extLst>
                <a:ext uri="{FF2B5EF4-FFF2-40B4-BE49-F238E27FC236}">
                  <a16:creationId xmlns:a16="http://schemas.microsoft.com/office/drawing/2014/main" id="{A23B5A12-3061-02EB-4AEE-69DD29B429A9}"/>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16" name="Tekstfelt 15">
              <a:hlinkClick r:id="rId8" action="ppaction://hlinksldjump"/>
              <a:extLst>
                <a:ext uri="{FF2B5EF4-FFF2-40B4-BE49-F238E27FC236}">
                  <a16:creationId xmlns:a16="http://schemas.microsoft.com/office/drawing/2014/main" id="{32BBE039-A762-2905-0992-23462A2F6B13}"/>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17" name="Tekstfelt 16">
              <a:hlinkClick r:id="rId8" action="ppaction://hlinksldjump"/>
              <a:extLst>
                <a:ext uri="{FF2B5EF4-FFF2-40B4-BE49-F238E27FC236}">
                  <a16:creationId xmlns:a16="http://schemas.microsoft.com/office/drawing/2014/main" id="{9B193247-6C60-F022-5A73-4F6E0142130F}"/>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18" name="Tekstfelt 17">
              <a:hlinkClick r:id="rId8" action="ppaction://hlinksldjump"/>
              <a:extLst>
                <a:ext uri="{FF2B5EF4-FFF2-40B4-BE49-F238E27FC236}">
                  <a16:creationId xmlns:a16="http://schemas.microsoft.com/office/drawing/2014/main" id="{99479D4C-D20B-44DA-B994-C84A2D4A3D51}"/>
                </a:ext>
              </a:extLst>
            </p:cNvPr>
            <p:cNvSpPr txBox="1"/>
            <p:nvPr/>
          </p:nvSpPr>
          <p:spPr>
            <a:xfrm>
              <a:off x="576020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19" name="Tekstfelt 18">
              <a:hlinkClick r:id="rId8" action="ppaction://hlinksldjump"/>
              <a:extLst>
                <a:ext uri="{FF2B5EF4-FFF2-40B4-BE49-F238E27FC236}">
                  <a16:creationId xmlns:a16="http://schemas.microsoft.com/office/drawing/2014/main" id="{A55E9D48-1645-AC88-496F-37132C37965E}"/>
                </a:ext>
              </a:extLst>
            </p:cNvPr>
            <p:cNvSpPr txBox="1"/>
            <p:nvPr/>
          </p:nvSpPr>
          <p:spPr>
            <a:xfrm>
              <a:off x="5685555" y="3844047"/>
              <a:ext cx="391454" cy="246221"/>
            </a:xfrm>
            <a:prstGeom prst="rect">
              <a:avLst/>
            </a:prstGeom>
            <a:noFill/>
          </p:spPr>
          <p:txBody>
            <a:bodyPr wrap="none" rtlCol="0">
              <a:spAutoFit/>
            </a:bodyPr>
            <a:lstStyle/>
            <a:p>
              <a:r>
                <a:rPr lang="da-DK" sz="1000" dirty="0"/>
                <a:t>212</a:t>
              </a:r>
            </a:p>
          </p:txBody>
        </p:sp>
      </p:grpSp>
      <p:grpSp>
        <p:nvGrpSpPr>
          <p:cNvPr id="20" name="Gruppe 19">
            <a:extLst>
              <a:ext uri="{FF2B5EF4-FFF2-40B4-BE49-F238E27FC236}">
                <a16:creationId xmlns:a16="http://schemas.microsoft.com/office/drawing/2014/main" id="{2EB84154-B3F8-B5D9-399E-BE21F213846B}"/>
              </a:ext>
            </a:extLst>
          </p:cNvPr>
          <p:cNvGrpSpPr/>
          <p:nvPr/>
        </p:nvGrpSpPr>
        <p:grpSpPr>
          <a:xfrm>
            <a:off x="6903734" y="5366255"/>
            <a:ext cx="667465" cy="566405"/>
            <a:chOff x="5685555" y="3711707"/>
            <a:chExt cx="667465" cy="566405"/>
          </a:xfrm>
        </p:grpSpPr>
        <p:sp>
          <p:nvSpPr>
            <p:cNvPr id="21" name="Rektangel 20">
              <a:hlinkClick r:id="rId8" action="ppaction://hlinksldjump"/>
              <a:extLst>
                <a:ext uri="{FF2B5EF4-FFF2-40B4-BE49-F238E27FC236}">
                  <a16:creationId xmlns:a16="http://schemas.microsoft.com/office/drawing/2014/main" id="{811202C0-9A1E-E27B-9F1A-1A76608AAC2A}"/>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2" name="Tekstfelt 21">
              <a:hlinkClick r:id="rId8" action="ppaction://hlinksldjump"/>
              <a:extLst>
                <a:ext uri="{FF2B5EF4-FFF2-40B4-BE49-F238E27FC236}">
                  <a16:creationId xmlns:a16="http://schemas.microsoft.com/office/drawing/2014/main" id="{AAB0526B-7072-1CEF-A656-DC1888A4A9C4}"/>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23" name="Tekstfelt 22">
              <a:hlinkClick r:id="rId8" action="ppaction://hlinksldjump"/>
              <a:extLst>
                <a:ext uri="{FF2B5EF4-FFF2-40B4-BE49-F238E27FC236}">
                  <a16:creationId xmlns:a16="http://schemas.microsoft.com/office/drawing/2014/main" id="{57B95A3A-A922-85A6-13C2-22D8444DB6EE}"/>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24" name="Tekstfelt 23">
              <a:hlinkClick r:id="rId8" action="ppaction://hlinksldjump"/>
              <a:extLst>
                <a:ext uri="{FF2B5EF4-FFF2-40B4-BE49-F238E27FC236}">
                  <a16:creationId xmlns:a16="http://schemas.microsoft.com/office/drawing/2014/main" id="{9CBDAF28-2CF9-7FB2-0594-E34252BB0272}"/>
                </a:ext>
              </a:extLst>
            </p:cNvPr>
            <p:cNvSpPr txBox="1"/>
            <p:nvPr/>
          </p:nvSpPr>
          <p:spPr>
            <a:xfrm>
              <a:off x="576020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25" name="Tekstfelt 24">
              <a:hlinkClick r:id="rId8" action="ppaction://hlinksldjump"/>
              <a:extLst>
                <a:ext uri="{FF2B5EF4-FFF2-40B4-BE49-F238E27FC236}">
                  <a16:creationId xmlns:a16="http://schemas.microsoft.com/office/drawing/2014/main" id="{F52989AF-9205-343E-08AB-66C0D94EFB6F}"/>
                </a:ext>
              </a:extLst>
            </p:cNvPr>
            <p:cNvSpPr txBox="1"/>
            <p:nvPr/>
          </p:nvSpPr>
          <p:spPr>
            <a:xfrm>
              <a:off x="5685555" y="3844047"/>
              <a:ext cx="391454" cy="246221"/>
            </a:xfrm>
            <a:prstGeom prst="rect">
              <a:avLst/>
            </a:prstGeom>
            <a:noFill/>
          </p:spPr>
          <p:txBody>
            <a:bodyPr wrap="none" rtlCol="0">
              <a:spAutoFit/>
            </a:bodyPr>
            <a:lstStyle/>
            <a:p>
              <a:r>
                <a:rPr lang="da-DK" sz="1000" dirty="0"/>
                <a:t>211</a:t>
              </a:r>
            </a:p>
          </p:txBody>
        </p:sp>
      </p:grpSp>
      <p:grpSp>
        <p:nvGrpSpPr>
          <p:cNvPr id="26" name="Gruppe 25">
            <a:extLst>
              <a:ext uri="{FF2B5EF4-FFF2-40B4-BE49-F238E27FC236}">
                <a16:creationId xmlns:a16="http://schemas.microsoft.com/office/drawing/2014/main" id="{D3F5A768-47C0-349D-B6A1-B11042E91F0F}"/>
              </a:ext>
            </a:extLst>
          </p:cNvPr>
          <p:cNvGrpSpPr/>
          <p:nvPr/>
        </p:nvGrpSpPr>
        <p:grpSpPr>
          <a:xfrm>
            <a:off x="6233963" y="4662989"/>
            <a:ext cx="667465" cy="566405"/>
            <a:chOff x="5685555" y="3711707"/>
            <a:chExt cx="667465" cy="566405"/>
          </a:xfrm>
        </p:grpSpPr>
        <p:sp>
          <p:nvSpPr>
            <p:cNvPr id="27" name="Rektangel 26">
              <a:hlinkClick r:id="rId8" action="ppaction://hlinksldjump"/>
              <a:extLst>
                <a:ext uri="{FF2B5EF4-FFF2-40B4-BE49-F238E27FC236}">
                  <a16:creationId xmlns:a16="http://schemas.microsoft.com/office/drawing/2014/main" id="{EA8FF9E9-B3D7-937C-56EC-741752E2CBB1}"/>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8" name="Tekstfelt 27">
              <a:hlinkClick r:id="rId8" action="ppaction://hlinksldjump"/>
              <a:extLst>
                <a:ext uri="{FF2B5EF4-FFF2-40B4-BE49-F238E27FC236}">
                  <a16:creationId xmlns:a16="http://schemas.microsoft.com/office/drawing/2014/main" id="{935E16B1-C73D-8701-7FC7-E96BE649370C}"/>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82</a:t>
              </a:r>
            </a:p>
          </p:txBody>
        </p:sp>
        <p:sp>
          <p:nvSpPr>
            <p:cNvPr id="29" name="Tekstfelt 28">
              <a:hlinkClick r:id="rId8" action="ppaction://hlinksldjump"/>
              <a:extLst>
                <a:ext uri="{FF2B5EF4-FFF2-40B4-BE49-F238E27FC236}">
                  <a16:creationId xmlns:a16="http://schemas.microsoft.com/office/drawing/2014/main" id="{1C067B92-1ADC-F1C7-AE2F-AA7EE3348A85}"/>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Pb</a:t>
              </a:r>
              <a:endParaRPr lang="da-DK" sz="1600" dirty="0"/>
            </a:p>
          </p:txBody>
        </p:sp>
        <p:sp>
          <p:nvSpPr>
            <p:cNvPr id="30" name="Tekstfelt 29">
              <a:hlinkClick r:id="rId8" action="ppaction://hlinksldjump"/>
              <a:extLst>
                <a:ext uri="{FF2B5EF4-FFF2-40B4-BE49-F238E27FC236}">
                  <a16:creationId xmlns:a16="http://schemas.microsoft.com/office/drawing/2014/main" id="{5BE606F6-F3EF-61F8-41C9-06D31D2E69CC}"/>
                </a:ext>
              </a:extLst>
            </p:cNvPr>
            <p:cNvSpPr txBox="1"/>
            <p:nvPr/>
          </p:nvSpPr>
          <p:spPr>
            <a:xfrm>
              <a:off x="5875468" y="3711707"/>
              <a:ext cx="320922" cy="215444"/>
            </a:xfrm>
            <a:prstGeom prst="rect">
              <a:avLst/>
            </a:prstGeom>
            <a:noFill/>
            <a:scene3d>
              <a:camera prst="orthographicFront"/>
              <a:lightRig rig="threePt" dir="t"/>
            </a:scene3d>
            <a:sp3d>
              <a:bevelT h="38100"/>
            </a:sp3d>
          </p:spPr>
          <p:txBody>
            <a:bodyPr wrap="none" rtlCol="0">
              <a:spAutoFit/>
            </a:bodyPr>
            <a:lstStyle/>
            <a:p>
              <a:r>
                <a:rPr lang="da-DK" sz="800" dirty="0"/>
                <a:t>Bly</a:t>
              </a:r>
            </a:p>
          </p:txBody>
        </p:sp>
        <p:sp>
          <p:nvSpPr>
            <p:cNvPr id="31" name="Tekstfelt 30">
              <a:hlinkClick r:id="rId8" action="ppaction://hlinksldjump"/>
              <a:extLst>
                <a:ext uri="{FF2B5EF4-FFF2-40B4-BE49-F238E27FC236}">
                  <a16:creationId xmlns:a16="http://schemas.microsoft.com/office/drawing/2014/main" id="{6E1097FB-7AE4-1F0A-DF98-D67AFBD8403D}"/>
                </a:ext>
              </a:extLst>
            </p:cNvPr>
            <p:cNvSpPr txBox="1"/>
            <p:nvPr/>
          </p:nvSpPr>
          <p:spPr>
            <a:xfrm>
              <a:off x="5685555" y="3844047"/>
              <a:ext cx="391454" cy="246221"/>
            </a:xfrm>
            <a:prstGeom prst="rect">
              <a:avLst/>
            </a:prstGeom>
            <a:noFill/>
          </p:spPr>
          <p:txBody>
            <a:bodyPr wrap="none" rtlCol="0">
              <a:spAutoFit/>
            </a:bodyPr>
            <a:lstStyle/>
            <a:p>
              <a:r>
                <a:rPr lang="da-DK" sz="1000" dirty="0"/>
                <a:t>208</a:t>
              </a:r>
            </a:p>
          </p:txBody>
        </p:sp>
      </p:grpSp>
      <p:grpSp>
        <p:nvGrpSpPr>
          <p:cNvPr id="32" name="Gruppe 31">
            <a:extLst>
              <a:ext uri="{FF2B5EF4-FFF2-40B4-BE49-F238E27FC236}">
                <a16:creationId xmlns:a16="http://schemas.microsoft.com/office/drawing/2014/main" id="{BAE58459-7941-CFE4-7142-4F1106678FD6}"/>
              </a:ext>
            </a:extLst>
          </p:cNvPr>
          <p:cNvGrpSpPr/>
          <p:nvPr/>
        </p:nvGrpSpPr>
        <p:grpSpPr>
          <a:xfrm>
            <a:off x="7660777" y="5363711"/>
            <a:ext cx="667465" cy="566405"/>
            <a:chOff x="5685555" y="3711707"/>
            <a:chExt cx="667465" cy="566405"/>
          </a:xfrm>
        </p:grpSpPr>
        <p:sp>
          <p:nvSpPr>
            <p:cNvPr id="33" name="Rektangel 32">
              <a:hlinkClick r:id="rId8" action="ppaction://hlinksldjump"/>
              <a:extLst>
                <a:ext uri="{FF2B5EF4-FFF2-40B4-BE49-F238E27FC236}">
                  <a16:creationId xmlns:a16="http://schemas.microsoft.com/office/drawing/2014/main" id="{65ED3785-F9C9-D620-67E0-53AEC907FC04}"/>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34" name="Tekstfelt 33">
              <a:hlinkClick r:id="rId8" action="ppaction://hlinksldjump"/>
              <a:extLst>
                <a:ext uri="{FF2B5EF4-FFF2-40B4-BE49-F238E27FC236}">
                  <a16:creationId xmlns:a16="http://schemas.microsoft.com/office/drawing/2014/main" id="{05813057-A1EE-639E-D790-0A0A16BB5F45}"/>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82</a:t>
              </a:r>
            </a:p>
          </p:txBody>
        </p:sp>
        <p:sp>
          <p:nvSpPr>
            <p:cNvPr id="35" name="Tekstfelt 34">
              <a:hlinkClick r:id="rId8" action="ppaction://hlinksldjump"/>
              <a:extLst>
                <a:ext uri="{FF2B5EF4-FFF2-40B4-BE49-F238E27FC236}">
                  <a16:creationId xmlns:a16="http://schemas.microsoft.com/office/drawing/2014/main" id="{2085AD77-9403-8E17-4718-B7D385002CC6}"/>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Pb</a:t>
              </a:r>
              <a:endParaRPr lang="da-DK" sz="1600" dirty="0"/>
            </a:p>
          </p:txBody>
        </p:sp>
        <p:sp>
          <p:nvSpPr>
            <p:cNvPr id="36" name="Tekstfelt 35">
              <a:hlinkClick r:id="rId8" action="ppaction://hlinksldjump"/>
              <a:extLst>
                <a:ext uri="{FF2B5EF4-FFF2-40B4-BE49-F238E27FC236}">
                  <a16:creationId xmlns:a16="http://schemas.microsoft.com/office/drawing/2014/main" id="{BC70EFCC-5502-C0BD-AB21-130CCE1632F0}"/>
                </a:ext>
              </a:extLst>
            </p:cNvPr>
            <p:cNvSpPr txBox="1"/>
            <p:nvPr/>
          </p:nvSpPr>
          <p:spPr>
            <a:xfrm>
              <a:off x="5875468" y="3711707"/>
              <a:ext cx="320922" cy="215444"/>
            </a:xfrm>
            <a:prstGeom prst="rect">
              <a:avLst/>
            </a:prstGeom>
            <a:noFill/>
            <a:scene3d>
              <a:camera prst="orthographicFront"/>
              <a:lightRig rig="threePt" dir="t"/>
            </a:scene3d>
            <a:sp3d>
              <a:bevelT h="38100"/>
            </a:sp3d>
          </p:spPr>
          <p:txBody>
            <a:bodyPr wrap="none" rtlCol="0">
              <a:spAutoFit/>
            </a:bodyPr>
            <a:lstStyle/>
            <a:p>
              <a:r>
                <a:rPr lang="da-DK" sz="800" dirty="0"/>
                <a:t>Bly</a:t>
              </a:r>
            </a:p>
          </p:txBody>
        </p:sp>
        <p:sp>
          <p:nvSpPr>
            <p:cNvPr id="37" name="Tekstfelt 36">
              <a:hlinkClick r:id="rId8" action="ppaction://hlinksldjump"/>
              <a:extLst>
                <a:ext uri="{FF2B5EF4-FFF2-40B4-BE49-F238E27FC236}">
                  <a16:creationId xmlns:a16="http://schemas.microsoft.com/office/drawing/2014/main" id="{F3281423-A9C8-4F8C-D6F3-E02F6E96B393}"/>
                </a:ext>
              </a:extLst>
            </p:cNvPr>
            <p:cNvSpPr txBox="1"/>
            <p:nvPr/>
          </p:nvSpPr>
          <p:spPr>
            <a:xfrm>
              <a:off x="5685555" y="3844047"/>
              <a:ext cx="391454" cy="246221"/>
            </a:xfrm>
            <a:prstGeom prst="rect">
              <a:avLst/>
            </a:prstGeom>
            <a:noFill/>
          </p:spPr>
          <p:txBody>
            <a:bodyPr wrap="none" rtlCol="0">
              <a:spAutoFit/>
            </a:bodyPr>
            <a:lstStyle/>
            <a:p>
              <a:r>
                <a:rPr lang="da-DK" sz="1000" dirty="0"/>
                <a:t>210</a:t>
              </a:r>
            </a:p>
          </p:txBody>
        </p:sp>
      </p:grpSp>
      <p:grpSp>
        <p:nvGrpSpPr>
          <p:cNvPr id="38" name="Gruppe 37">
            <a:extLst>
              <a:ext uri="{FF2B5EF4-FFF2-40B4-BE49-F238E27FC236}">
                <a16:creationId xmlns:a16="http://schemas.microsoft.com/office/drawing/2014/main" id="{C3925483-7981-714B-A479-5F1541AB2DF8}"/>
              </a:ext>
            </a:extLst>
          </p:cNvPr>
          <p:cNvGrpSpPr/>
          <p:nvPr/>
        </p:nvGrpSpPr>
        <p:grpSpPr>
          <a:xfrm>
            <a:off x="7656486" y="4650957"/>
            <a:ext cx="667465" cy="566405"/>
            <a:chOff x="5685555" y="3711707"/>
            <a:chExt cx="667465" cy="566405"/>
          </a:xfrm>
        </p:grpSpPr>
        <p:sp>
          <p:nvSpPr>
            <p:cNvPr id="39" name="Rektangel 38">
              <a:hlinkClick r:id="rId8" action="ppaction://hlinksldjump"/>
              <a:extLst>
                <a:ext uri="{FF2B5EF4-FFF2-40B4-BE49-F238E27FC236}">
                  <a16:creationId xmlns:a16="http://schemas.microsoft.com/office/drawing/2014/main" id="{0F92216B-3760-B1CB-C55E-67D75F40ADE1}"/>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40" name="Tekstfelt 39">
              <a:hlinkClick r:id="rId8" action="ppaction://hlinksldjump"/>
              <a:extLst>
                <a:ext uri="{FF2B5EF4-FFF2-40B4-BE49-F238E27FC236}">
                  <a16:creationId xmlns:a16="http://schemas.microsoft.com/office/drawing/2014/main" id="{471DAC35-5FE6-81B5-5CAA-8EAFA732C548}"/>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84</a:t>
              </a:r>
            </a:p>
          </p:txBody>
        </p:sp>
        <p:sp>
          <p:nvSpPr>
            <p:cNvPr id="41" name="Tekstfelt 40">
              <a:hlinkClick r:id="rId8" action="ppaction://hlinksldjump"/>
              <a:extLst>
                <a:ext uri="{FF2B5EF4-FFF2-40B4-BE49-F238E27FC236}">
                  <a16:creationId xmlns:a16="http://schemas.microsoft.com/office/drawing/2014/main" id="{2B768CDE-C927-6C34-6565-903526EB4AFE}"/>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Po</a:t>
              </a:r>
            </a:p>
          </p:txBody>
        </p:sp>
        <p:sp>
          <p:nvSpPr>
            <p:cNvPr id="42" name="Tekstfelt 41">
              <a:hlinkClick r:id="rId8" action="ppaction://hlinksldjump"/>
              <a:extLst>
                <a:ext uri="{FF2B5EF4-FFF2-40B4-BE49-F238E27FC236}">
                  <a16:creationId xmlns:a16="http://schemas.microsoft.com/office/drawing/2014/main" id="{5CD35C88-C47B-2737-DC26-006E5EDF402A}"/>
                </a:ext>
              </a:extLst>
            </p:cNvPr>
            <p:cNvSpPr txBox="1"/>
            <p:nvPr/>
          </p:nvSpPr>
          <p:spPr>
            <a:xfrm>
              <a:off x="5729472" y="3711707"/>
              <a:ext cx="609462" cy="215444"/>
            </a:xfrm>
            <a:prstGeom prst="rect">
              <a:avLst/>
            </a:prstGeom>
            <a:noFill/>
            <a:scene3d>
              <a:camera prst="orthographicFront"/>
              <a:lightRig rig="threePt" dir="t"/>
            </a:scene3d>
            <a:sp3d>
              <a:bevelT h="38100"/>
            </a:sp3d>
          </p:spPr>
          <p:txBody>
            <a:bodyPr wrap="none" rtlCol="0">
              <a:spAutoFit/>
            </a:bodyPr>
            <a:lstStyle/>
            <a:p>
              <a:r>
                <a:rPr lang="da-DK" sz="800" dirty="0"/>
                <a:t>Polonium</a:t>
              </a:r>
            </a:p>
          </p:txBody>
        </p:sp>
        <p:sp>
          <p:nvSpPr>
            <p:cNvPr id="43" name="Tekstfelt 42">
              <a:hlinkClick r:id="rId8" action="ppaction://hlinksldjump"/>
              <a:extLst>
                <a:ext uri="{FF2B5EF4-FFF2-40B4-BE49-F238E27FC236}">
                  <a16:creationId xmlns:a16="http://schemas.microsoft.com/office/drawing/2014/main" id="{21F9C0B7-B9FD-9DC9-573C-62F9694B11C4}"/>
                </a:ext>
              </a:extLst>
            </p:cNvPr>
            <p:cNvSpPr txBox="1"/>
            <p:nvPr/>
          </p:nvSpPr>
          <p:spPr>
            <a:xfrm>
              <a:off x="5685555" y="3844047"/>
              <a:ext cx="391454" cy="246221"/>
            </a:xfrm>
            <a:prstGeom prst="rect">
              <a:avLst/>
            </a:prstGeom>
            <a:noFill/>
          </p:spPr>
          <p:txBody>
            <a:bodyPr wrap="none" rtlCol="0">
              <a:spAutoFit/>
            </a:bodyPr>
            <a:lstStyle/>
            <a:p>
              <a:r>
                <a:rPr lang="da-DK" sz="1000" dirty="0"/>
                <a:t>209</a:t>
              </a:r>
            </a:p>
          </p:txBody>
        </p:sp>
      </p:grpSp>
      <p:grpSp>
        <p:nvGrpSpPr>
          <p:cNvPr id="44" name="Gruppe 43">
            <a:extLst>
              <a:ext uri="{FF2B5EF4-FFF2-40B4-BE49-F238E27FC236}">
                <a16:creationId xmlns:a16="http://schemas.microsoft.com/office/drawing/2014/main" id="{64E5D729-5EBD-0145-3191-11F0ABADB9FA}"/>
              </a:ext>
            </a:extLst>
          </p:cNvPr>
          <p:cNvGrpSpPr/>
          <p:nvPr/>
        </p:nvGrpSpPr>
        <p:grpSpPr>
          <a:xfrm>
            <a:off x="6228953" y="5366117"/>
            <a:ext cx="667465" cy="566405"/>
            <a:chOff x="5685555" y="3711707"/>
            <a:chExt cx="667465" cy="566405"/>
          </a:xfrm>
        </p:grpSpPr>
        <p:sp>
          <p:nvSpPr>
            <p:cNvPr id="45" name="Rektangel 44">
              <a:hlinkClick r:id="rId9" action="ppaction://hlinksldjump"/>
              <a:extLst>
                <a:ext uri="{FF2B5EF4-FFF2-40B4-BE49-F238E27FC236}">
                  <a16:creationId xmlns:a16="http://schemas.microsoft.com/office/drawing/2014/main" id="{A946CB29-36F1-8FA4-F51F-06F3D1D11305}"/>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46" name="Tekstfelt 45">
              <a:hlinkClick r:id="rId9" action="ppaction://hlinksldjump"/>
              <a:extLst>
                <a:ext uri="{FF2B5EF4-FFF2-40B4-BE49-F238E27FC236}">
                  <a16:creationId xmlns:a16="http://schemas.microsoft.com/office/drawing/2014/main" id="{A6B4B98C-0A71-49CC-945E-7C34F67ED8AD}"/>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84</a:t>
              </a:r>
            </a:p>
          </p:txBody>
        </p:sp>
        <p:sp>
          <p:nvSpPr>
            <p:cNvPr id="47" name="Tekstfelt 46">
              <a:hlinkClick r:id="rId9" action="ppaction://hlinksldjump"/>
              <a:extLst>
                <a:ext uri="{FF2B5EF4-FFF2-40B4-BE49-F238E27FC236}">
                  <a16:creationId xmlns:a16="http://schemas.microsoft.com/office/drawing/2014/main" id="{FE08D3A4-1274-EE25-7B53-9891F026BE59}"/>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Po</a:t>
              </a:r>
            </a:p>
          </p:txBody>
        </p:sp>
        <p:sp>
          <p:nvSpPr>
            <p:cNvPr id="48" name="Tekstfelt 47">
              <a:hlinkClick r:id="rId9" action="ppaction://hlinksldjump"/>
              <a:extLst>
                <a:ext uri="{FF2B5EF4-FFF2-40B4-BE49-F238E27FC236}">
                  <a16:creationId xmlns:a16="http://schemas.microsoft.com/office/drawing/2014/main" id="{86102E8F-AF8C-6E7F-9F67-939331DC0A76}"/>
                </a:ext>
              </a:extLst>
            </p:cNvPr>
            <p:cNvSpPr txBox="1"/>
            <p:nvPr/>
          </p:nvSpPr>
          <p:spPr>
            <a:xfrm>
              <a:off x="5737156" y="3711707"/>
              <a:ext cx="609462" cy="215444"/>
            </a:xfrm>
            <a:prstGeom prst="rect">
              <a:avLst/>
            </a:prstGeom>
            <a:noFill/>
            <a:scene3d>
              <a:camera prst="orthographicFront"/>
              <a:lightRig rig="threePt" dir="t"/>
            </a:scene3d>
            <a:sp3d>
              <a:bevelT h="38100"/>
            </a:sp3d>
          </p:spPr>
          <p:txBody>
            <a:bodyPr wrap="none" rtlCol="0">
              <a:spAutoFit/>
            </a:bodyPr>
            <a:lstStyle/>
            <a:p>
              <a:r>
                <a:rPr lang="da-DK" sz="800" dirty="0"/>
                <a:t>Polonium</a:t>
              </a:r>
            </a:p>
          </p:txBody>
        </p:sp>
        <p:sp>
          <p:nvSpPr>
            <p:cNvPr id="49" name="Tekstfelt 48">
              <a:hlinkClick r:id="rId9" action="ppaction://hlinksldjump"/>
              <a:extLst>
                <a:ext uri="{FF2B5EF4-FFF2-40B4-BE49-F238E27FC236}">
                  <a16:creationId xmlns:a16="http://schemas.microsoft.com/office/drawing/2014/main" id="{ACAD7DEB-6B4E-7273-DB75-8B79F1979236}"/>
                </a:ext>
              </a:extLst>
            </p:cNvPr>
            <p:cNvSpPr txBox="1"/>
            <p:nvPr/>
          </p:nvSpPr>
          <p:spPr>
            <a:xfrm>
              <a:off x="5685555" y="3844047"/>
              <a:ext cx="391454" cy="246221"/>
            </a:xfrm>
            <a:prstGeom prst="rect">
              <a:avLst/>
            </a:prstGeom>
            <a:noFill/>
          </p:spPr>
          <p:txBody>
            <a:bodyPr wrap="none" rtlCol="0">
              <a:spAutoFit/>
            </a:bodyPr>
            <a:lstStyle/>
            <a:p>
              <a:r>
                <a:rPr lang="da-DK" sz="1000" dirty="0"/>
                <a:t>210</a:t>
              </a:r>
            </a:p>
          </p:txBody>
        </p:sp>
      </p:grpSp>
      <p:grpSp>
        <p:nvGrpSpPr>
          <p:cNvPr id="50" name="Gruppe 49">
            <a:extLst>
              <a:ext uri="{FF2B5EF4-FFF2-40B4-BE49-F238E27FC236}">
                <a16:creationId xmlns:a16="http://schemas.microsoft.com/office/drawing/2014/main" id="{2A4C8E52-E9EE-AF72-5800-CA080F4A517F}"/>
              </a:ext>
            </a:extLst>
          </p:cNvPr>
          <p:cNvGrpSpPr/>
          <p:nvPr/>
        </p:nvGrpSpPr>
        <p:grpSpPr>
          <a:xfrm>
            <a:off x="8366611" y="5358981"/>
            <a:ext cx="668747" cy="566405"/>
            <a:chOff x="5685555" y="3711707"/>
            <a:chExt cx="668747" cy="566405"/>
          </a:xfrm>
        </p:grpSpPr>
        <p:sp>
          <p:nvSpPr>
            <p:cNvPr id="51" name="Rektangel 50">
              <a:hlinkClick r:id="rId8" action="ppaction://hlinksldjump"/>
              <a:extLst>
                <a:ext uri="{FF2B5EF4-FFF2-40B4-BE49-F238E27FC236}">
                  <a16:creationId xmlns:a16="http://schemas.microsoft.com/office/drawing/2014/main" id="{1D64BB8E-6445-12A7-904A-EBC3EB391A90}"/>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52" name="Tekstfelt 51">
              <a:hlinkClick r:id="rId8" action="ppaction://hlinksldjump"/>
              <a:extLst>
                <a:ext uri="{FF2B5EF4-FFF2-40B4-BE49-F238E27FC236}">
                  <a16:creationId xmlns:a16="http://schemas.microsoft.com/office/drawing/2014/main" id="{00D815BF-8CF0-3605-F311-65517404F63C}"/>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84</a:t>
              </a:r>
            </a:p>
          </p:txBody>
        </p:sp>
        <p:sp>
          <p:nvSpPr>
            <p:cNvPr id="53" name="Tekstfelt 52">
              <a:hlinkClick r:id="rId8" action="ppaction://hlinksldjump"/>
              <a:extLst>
                <a:ext uri="{FF2B5EF4-FFF2-40B4-BE49-F238E27FC236}">
                  <a16:creationId xmlns:a16="http://schemas.microsoft.com/office/drawing/2014/main" id="{10DDBA75-7633-9CFB-75D7-2AB8297FD3A9}"/>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Po</a:t>
              </a:r>
            </a:p>
          </p:txBody>
        </p:sp>
        <p:sp>
          <p:nvSpPr>
            <p:cNvPr id="54" name="Tekstfelt 53">
              <a:hlinkClick r:id="rId8" action="ppaction://hlinksldjump"/>
              <a:extLst>
                <a:ext uri="{FF2B5EF4-FFF2-40B4-BE49-F238E27FC236}">
                  <a16:creationId xmlns:a16="http://schemas.microsoft.com/office/drawing/2014/main" id="{4406A2CD-39B8-DFEB-9141-112316939E8C}"/>
                </a:ext>
              </a:extLst>
            </p:cNvPr>
            <p:cNvSpPr txBox="1"/>
            <p:nvPr/>
          </p:nvSpPr>
          <p:spPr>
            <a:xfrm>
              <a:off x="5744840" y="3711707"/>
              <a:ext cx="609462" cy="215444"/>
            </a:xfrm>
            <a:prstGeom prst="rect">
              <a:avLst/>
            </a:prstGeom>
            <a:noFill/>
            <a:scene3d>
              <a:camera prst="orthographicFront"/>
              <a:lightRig rig="threePt" dir="t"/>
            </a:scene3d>
            <a:sp3d>
              <a:bevelT h="38100"/>
            </a:sp3d>
          </p:spPr>
          <p:txBody>
            <a:bodyPr wrap="none" rtlCol="0">
              <a:spAutoFit/>
            </a:bodyPr>
            <a:lstStyle/>
            <a:p>
              <a:r>
                <a:rPr lang="da-DK" sz="800" dirty="0"/>
                <a:t>Polonium</a:t>
              </a:r>
            </a:p>
          </p:txBody>
        </p:sp>
        <p:sp>
          <p:nvSpPr>
            <p:cNvPr id="55" name="Tekstfelt 54">
              <a:hlinkClick r:id="rId8" action="ppaction://hlinksldjump"/>
              <a:extLst>
                <a:ext uri="{FF2B5EF4-FFF2-40B4-BE49-F238E27FC236}">
                  <a16:creationId xmlns:a16="http://schemas.microsoft.com/office/drawing/2014/main" id="{C85FC6B1-D163-C6AF-60C2-EACC1E96A400}"/>
                </a:ext>
              </a:extLst>
            </p:cNvPr>
            <p:cNvSpPr txBox="1"/>
            <p:nvPr/>
          </p:nvSpPr>
          <p:spPr>
            <a:xfrm>
              <a:off x="5685555" y="3844047"/>
              <a:ext cx="391454" cy="246221"/>
            </a:xfrm>
            <a:prstGeom prst="rect">
              <a:avLst/>
            </a:prstGeom>
            <a:noFill/>
          </p:spPr>
          <p:txBody>
            <a:bodyPr wrap="none" rtlCol="0">
              <a:spAutoFit/>
            </a:bodyPr>
            <a:lstStyle/>
            <a:p>
              <a:r>
                <a:rPr lang="da-DK" sz="1000" dirty="0"/>
                <a:t>212</a:t>
              </a:r>
            </a:p>
          </p:txBody>
        </p:sp>
      </p:grpSp>
      <p:grpSp>
        <p:nvGrpSpPr>
          <p:cNvPr id="56" name="Gruppe 55">
            <a:extLst>
              <a:ext uri="{FF2B5EF4-FFF2-40B4-BE49-F238E27FC236}">
                <a16:creationId xmlns:a16="http://schemas.microsoft.com/office/drawing/2014/main" id="{313CB483-6680-2D02-5B28-8CF35715DC0A}"/>
              </a:ext>
            </a:extLst>
          </p:cNvPr>
          <p:cNvGrpSpPr/>
          <p:nvPr/>
        </p:nvGrpSpPr>
        <p:grpSpPr>
          <a:xfrm>
            <a:off x="9043730" y="4647679"/>
            <a:ext cx="667465" cy="566405"/>
            <a:chOff x="5685555" y="3711707"/>
            <a:chExt cx="667465" cy="566405"/>
          </a:xfrm>
        </p:grpSpPr>
        <p:sp>
          <p:nvSpPr>
            <p:cNvPr id="57" name="Rektangel 56">
              <a:hlinkClick r:id="rId8" action="ppaction://hlinksldjump"/>
              <a:extLst>
                <a:ext uri="{FF2B5EF4-FFF2-40B4-BE49-F238E27FC236}">
                  <a16:creationId xmlns:a16="http://schemas.microsoft.com/office/drawing/2014/main" id="{9DB73AEC-AED5-0BFA-3F82-E67D8B384F5E}"/>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58" name="Tekstfelt 57">
              <a:hlinkClick r:id="rId8" action="ppaction://hlinksldjump"/>
              <a:extLst>
                <a:ext uri="{FF2B5EF4-FFF2-40B4-BE49-F238E27FC236}">
                  <a16:creationId xmlns:a16="http://schemas.microsoft.com/office/drawing/2014/main" id="{ED2D0F0A-04BD-E7B5-60B1-906CA0C2E7A9}"/>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59" name="Tekstfelt 58">
              <a:hlinkClick r:id="rId8" action="ppaction://hlinksldjump"/>
              <a:extLst>
                <a:ext uri="{FF2B5EF4-FFF2-40B4-BE49-F238E27FC236}">
                  <a16:creationId xmlns:a16="http://schemas.microsoft.com/office/drawing/2014/main" id="{DBEAC8F9-BEDC-B2E9-C3AD-15DD8C4B1B02}"/>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60" name="Tekstfelt 59">
              <a:hlinkClick r:id="rId8" action="ppaction://hlinksldjump"/>
              <a:extLst>
                <a:ext uri="{FF2B5EF4-FFF2-40B4-BE49-F238E27FC236}">
                  <a16:creationId xmlns:a16="http://schemas.microsoft.com/office/drawing/2014/main" id="{839885B4-E1FE-0499-B3DF-68FFE4CC1AEE}"/>
                </a:ext>
              </a:extLst>
            </p:cNvPr>
            <p:cNvSpPr txBox="1"/>
            <p:nvPr/>
          </p:nvSpPr>
          <p:spPr>
            <a:xfrm>
              <a:off x="5813996" y="3711707"/>
              <a:ext cx="417102" cy="215444"/>
            </a:xfrm>
            <a:prstGeom prst="rect">
              <a:avLst/>
            </a:prstGeom>
            <a:noFill/>
            <a:scene3d>
              <a:camera prst="orthographicFront"/>
              <a:lightRig rig="threePt" dir="t"/>
            </a:scene3d>
            <a:sp3d>
              <a:bevelT h="38100"/>
            </a:sp3d>
          </p:spPr>
          <p:txBody>
            <a:bodyPr wrap="none" rtlCol="0">
              <a:spAutoFit/>
            </a:bodyPr>
            <a:lstStyle/>
            <a:p>
              <a:r>
                <a:rPr lang="da-DK" sz="800" dirty="0" err="1"/>
                <a:t>Astat</a:t>
              </a:r>
              <a:endParaRPr lang="da-DK" sz="800" dirty="0"/>
            </a:p>
          </p:txBody>
        </p:sp>
        <p:sp>
          <p:nvSpPr>
            <p:cNvPr id="61" name="Tekstfelt 60">
              <a:hlinkClick r:id="rId8" action="ppaction://hlinksldjump"/>
              <a:extLst>
                <a:ext uri="{FF2B5EF4-FFF2-40B4-BE49-F238E27FC236}">
                  <a16:creationId xmlns:a16="http://schemas.microsoft.com/office/drawing/2014/main" id="{DB83A5B7-8DBA-0C95-32FB-79D5B5F79706}"/>
                </a:ext>
              </a:extLst>
            </p:cNvPr>
            <p:cNvSpPr txBox="1"/>
            <p:nvPr/>
          </p:nvSpPr>
          <p:spPr>
            <a:xfrm>
              <a:off x="5685555" y="3844047"/>
              <a:ext cx="391454" cy="246221"/>
            </a:xfrm>
            <a:prstGeom prst="rect">
              <a:avLst/>
            </a:prstGeom>
            <a:noFill/>
          </p:spPr>
          <p:txBody>
            <a:bodyPr wrap="none" rtlCol="0">
              <a:spAutoFit/>
            </a:bodyPr>
            <a:lstStyle/>
            <a:p>
              <a:r>
                <a:rPr lang="da-DK" sz="1000" dirty="0"/>
                <a:t>214</a:t>
              </a:r>
            </a:p>
          </p:txBody>
        </p:sp>
      </p:grpSp>
      <p:grpSp>
        <p:nvGrpSpPr>
          <p:cNvPr id="62" name="Gruppe 61">
            <a:extLst>
              <a:ext uri="{FF2B5EF4-FFF2-40B4-BE49-F238E27FC236}">
                <a16:creationId xmlns:a16="http://schemas.microsoft.com/office/drawing/2014/main" id="{12B6340B-1127-94CA-E1DB-6CCB80ECA7FC}"/>
              </a:ext>
            </a:extLst>
          </p:cNvPr>
          <p:cNvGrpSpPr/>
          <p:nvPr/>
        </p:nvGrpSpPr>
        <p:grpSpPr>
          <a:xfrm>
            <a:off x="6901840" y="4654195"/>
            <a:ext cx="667465" cy="566405"/>
            <a:chOff x="5685555" y="3711707"/>
            <a:chExt cx="667465" cy="566405"/>
          </a:xfrm>
        </p:grpSpPr>
        <p:sp>
          <p:nvSpPr>
            <p:cNvPr id="63" name="Rektangel 62">
              <a:hlinkClick r:id="rId8" action="ppaction://hlinksldjump"/>
              <a:extLst>
                <a:ext uri="{FF2B5EF4-FFF2-40B4-BE49-F238E27FC236}">
                  <a16:creationId xmlns:a16="http://schemas.microsoft.com/office/drawing/2014/main" id="{B2DF9004-6404-21FC-C3A0-EF3059A15763}"/>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490" name="Tekstfelt 2489">
              <a:hlinkClick r:id="rId8" action="ppaction://hlinksldjump"/>
              <a:extLst>
                <a:ext uri="{FF2B5EF4-FFF2-40B4-BE49-F238E27FC236}">
                  <a16:creationId xmlns:a16="http://schemas.microsoft.com/office/drawing/2014/main" id="{7744030F-8FC2-6A1F-027B-3058D67A96A9}"/>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2491" name="Tekstfelt 2490">
              <a:hlinkClick r:id="rId8" action="ppaction://hlinksldjump"/>
              <a:extLst>
                <a:ext uri="{FF2B5EF4-FFF2-40B4-BE49-F238E27FC236}">
                  <a16:creationId xmlns:a16="http://schemas.microsoft.com/office/drawing/2014/main" id="{08A870D4-D2EC-539B-673C-03E00366821E}"/>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2492" name="Tekstfelt 2491">
              <a:hlinkClick r:id="rId8" action="ppaction://hlinksldjump"/>
              <a:extLst>
                <a:ext uri="{FF2B5EF4-FFF2-40B4-BE49-F238E27FC236}">
                  <a16:creationId xmlns:a16="http://schemas.microsoft.com/office/drawing/2014/main" id="{E85A4C6E-839F-097E-D0C5-A451D3EFF2CA}"/>
                </a:ext>
              </a:extLst>
            </p:cNvPr>
            <p:cNvSpPr txBox="1"/>
            <p:nvPr/>
          </p:nvSpPr>
          <p:spPr>
            <a:xfrm>
              <a:off x="5821680" y="3711707"/>
              <a:ext cx="417102" cy="215444"/>
            </a:xfrm>
            <a:prstGeom prst="rect">
              <a:avLst/>
            </a:prstGeom>
            <a:noFill/>
            <a:scene3d>
              <a:camera prst="orthographicFront"/>
              <a:lightRig rig="threePt" dir="t"/>
            </a:scene3d>
            <a:sp3d>
              <a:bevelT h="38100"/>
            </a:sp3d>
          </p:spPr>
          <p:txBody>
            <a:bodyPr wrap="none" rtlCol="0">
              <a:spAutoFit/>
            </a:bodyPr>
            <a:lstStyle/>
            <a:p>
              <a:r>
                <a:rPr lang="da-DK" sz="800" dirty="0" err="1"/>
                <a:t>Astat</a:t>
              </a:r>
              <a:endParaRPr lang="da-DK" sz="800" dirty="0"/>
            </a:p>
          </p:txBody>
        </p:sp>
        <p:sp>
          <p:nvSpPr>
            <p:cNvPr id="2493" name="Tekstfelt 2492">
              <a:hlinkClick r:id="rId8" action="ppaction://hlinksldjump"/>
              <a:extLst>
                <a:ext uri="{FF2B5EF4-FFF2-40B4-BE49-F238E27FC236}">
                  <a16:creationId xmlns:a16="http://schemas.microsoft.com/office/drawing/2014/main" id="{0810D8AE-60C8-8B9A-FC69-36775AAA2824}"/>
                </a:ext>
              </a:extLst>
            </p:cNvPr>
            <p:cNvSpPr txBox="1"/>
            <p:nvPr/>
          </p:nvSpPr>
          <p:spPr>
            <a:xfrm>
              <a:off x="5685555" y="3844047"/>
              <a:ext cx="391454" cy="246221"/>
            </a:xfrm>
            <a:prstGeom prst="rect">
              <a:avLst/>
            </a:prstGeom>
            <a:noFill/>
          </p:spPr>
          <p:txBody>
            <a:bodyPr wrap="none" rtlCol="0">
              <a:spAutoFit/>
            </a:bodyPr>
            <a:lstStyle/>
            <a:p>
              <a:r>
                <a:rPr lang="da-DK" sz="1000" dirty="0"/>
                <a:t>210</a:t>
              </a:r>
            </a:p>
          </p:txBody>
        </p:sp>
      </p:grpSp>
      <p:cxnSp>
        <p:nvCxnSpPr>
          <p:cNvPr id="4" name="Lige pilforbindelse 3">
            <a:extLst>
              <a:ext uri="{FF2B5EF4-FFF2-40B4-BE49-F238E27FC236}">
                <a16:creationId xmlns:a16="http://schemas.microsoft.com/office/drawing/2014/main" id="{D67FE5A3-E4EA-D92B-76B3-8B16A5AF64A2}"/>
              </a:ext>
            </a:extLst>
          </p:cNvPr>
          <p:cNvCxnSpPr>
            <a:cxnSpLocks/>
          </p:cNvCxnSpPr>
          <p:nvPr/>
        </p:nvCxnSpPr>
        <p:spPr>
          <a:xfrm flipH="1" flipV="1">
            <a:off x="3306299" y="5584042"/>
            <a:ext cx="262986" cy="280024"/>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5" name="Lige pilforbindelse 4">
            <a:extLst>
              <a:ext uri="{FF2B5EF4-FFF2-40B4-BE49-F238E27FC236}">
                <a16:creationId xmlns:a16="http://schemas.microsoft.com/office/drawing/2014/main" id="{82C4C7F2-00E0-3B24-3D64-E0E8FD17CBBE}"/>
              </a:ext>
            </a:extLst>
          </p:cNvPr>
          <p:cNvCxnSpPr>
            <a:cxnSpLocks/>
          </p:cNvCxnSpPr>
          <p:nvPr/>
        </p:nvCxnSpPr>
        <p:spPr>
          <a:xfrm flipH="1">
            <a:off x="4183102" y="5650798"/>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6" name="Lige pilforbindelse 5">
            <a:extLst>
              <a:ext uri="{FF2B5EF4-FFF2-40B4-BE49-F238E27FC236}">
                <a16:creationId xmlns:a16="http://schemas.microsoft.com/office/drawing/2014/main" id="{613E5740-6973-B004-1209-FD22FECBEFB5}"/>
              </a:ext>
            </a:extLst>
          </p:cNvPr>
          <p:cNvCxnSpPr>
            <a:cxnSpLocks noChangeAspect="1"/>
          </p:cNvCxnSpPr>
          <p:nvPr/>
        </p:nvCxnSpPr>
        <p:spPr>
          <a:xfrm rot="10800000">
            <a:off x="3740164" y="6065641"/>
            <a:ext cx="252000" cy="212400"/>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640" name="Lige pilforbindelse 639">
            <a:extLst>
              <a:ext uri="{FF2B5EF4-FFF2-40B4-BE49-F238E27FC236}">
                <a16:creationId xmlns:a16="http://schemas.microsoft.com/office/drawing/2014/main" id="{F71496D4-6E03-5827-00B6-A26876DE8231}"/>
              </a:ext>
            </a:extLst>
          </p:cNvPr>
          <p:cNvCxnSpPr>
            <a:cxnSpLocks noChangeAspect="1"/>
          </p:cNvCxnSpPr>
          <p:nvPr/>
        </p:nvCxnSpPr>
        <p:spPr>
          <a:xfrm rot="10800000">
            <a:off x="1995339" y="6081194"/>
            <a:ext cx="252000" cy="212400"/>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642" name="Lige pilforbindelse 641">
            <a:extLst>
              <a:ext uri="{FF2B5EF4-FFF2-40B4-BE49-F238E27FC236}">
                <a16:creationId xmlns:a16="http://schemas.microsoft.com/office/drawing/2014/main" id="{8A07F551-B3D9-FE09-8B02-D0BF83DB89FE}"/>
              </a:ext>
            </a:extLst>
          </p:cNvPr>
          <p:cNvCxnSpPr>
            <a:cxnSpLocks noChangeAspect="1"/>
          </p:cNvCxnSpPr>
          <p:nvPr/>
        </p:nvCxnSpPr>
        <p:spPr>
          <a:xfrm rot="10800000">
            <a:off x="5478456" y="6070471"/>
            <a:ext cx="252000" cy="212400"/>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643" name="Lige pilforbindelse 642">
            <a:extLst>
              <a:ext uri="{FF2B5EF4-FFF2-40B4-BE49-F238E27FC236}">
                <a16:creationId xmlns:a16="http://schemas.microsoft.com/office/drawing/2014/main" id="{0EB28EF3-9121-7CB6-A83C-4C3FC46A3726}"/>
              </a:ext>
            </a:extLst>
          </p:cNvPr>
          <p:cNvCxnSpPr>
            <a:cxnSpLocks noChangeAspect="1"/>
          </p:cNvCxnSpPr>
          <p:nvPr/>
        </p:nvCxnSpPr>
        <p:spPr>
          <a:xfrm rot="10800000">
            <a:off x="5039924" y="5650596"/>
            <a:ext cx="252000" cy="212400"/>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644" name="Lige pilforbindelse 643">
            <a:extLst>
              <a:ext uri="{FF2B5EF4-FFF2-40B4-BE49-F238E27FC236}">
                <a16:creationId xmlns:a16="http://schemas.microsoft.com/office/drawing/2014/main" id="{778DC72A-73AE-D49A-2BDA-5ED63691937F}"/>
              </a:ext>
            </a:extLst>
          </p:cNvPr>
          <p:cNvCxnSpPr>
            <a:cxnSpLocks/>
          </p:cNvCxnSpPr>
          <p:nvPr/>
        </p:nvCxnSpPr>
        <p:spPr>
          <a:xfrm flipH="1">
            <a:off x="2469384" y="5672572"/>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15480856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642"/>
                                        </p:tgtEl>
                                        <p:attrNameLst>
                                          <p:attrName>style.visibility</p:attrName>
                                        </p:attrNameLst>
                                      </p:cBhvr>
                                      <p:to>
                                        <p:strVal val="visible"/>
                                      </p:to>
                                    </p:set>
                                    <p:animEffect transition="in" filter="dissolve">
                                      <p:cBhvr>
                                        <p:cTn id="7" dur="500"/>
                                        <p:tgtEl>
                                          <p:spTgt spid="642"/>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643"/>
                                        </p:tgtEl>
                                        <p:attrNameLst>
                                          <p:attrName>style.visibility</p:attrName>
                                        </p:attrNameLst>
                                      </p:cBhvr>
                                      <p:to>
                                        <p:strVal val="visible"/>
                                      </p:to>
                                    </p:set>
                                    <p:animEffect transition="in" filter="dissolve">
                                      <p:cBhvr>
                                        <p:cTn id="11" dur="500"/>
                                        <p:tgtEl>
                                          <p:spTgt spid="643"/>
                                        </p:tgtEl>
                                      </p:cBhvr>
                                    </p:animEffect>
                                  </p:childTnLst>
                                </p:cTn>
                              </p:par>
                            </p:childTnLst>
                          </p:cTn>
                        </p:par>
                        <p:par>
                          <p:cTn id="12" fill="hold">
                            <p:stCondLst>
                              <p:cond delay="1000"/>
                            </p:stCondLst>
                            <p:childTnLst>
                              <p:par>
                                <p:cTn id="13" presetID="9" presetClass="entr" presetSubtype="0" fill="hold" nodeType="after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dissolve">
                                      <p:cBhvr>
                                        <p:cTn id="15" dur="500"/>
                                        <p:tgtEl>
                                          <p:spTgt spid="5"/>
                                        </p:tgtEl>
                                      </p:cBhvr>
                                    </p:animEffect>
                                  </p:childTnLst>
                                </p:cTn>
                              </p:par>
                            </p:childTnLst>
                          </p:cTn>
                        </p:par>
                        <p:par>
                          <p:cTn id="16" fill="hold">
                            <p:stCondLst>
                              <p:cond delay="1500"/>
                            </p:stCondLst>
                            <p:childTnLst>
                              <p:par>
                                <p:cTn id="17" presetID="9" presetClass="entr" presetSubtype="0" fill="hold" nodeType="afterEffect">
                                  <p:stCondLst>
                                    <p:cond delay="0"/>
                                  </p:stCondLst>
                                  <p:childTnLst>
                                    <p:set>
                                      <p:cBhvr>
                                        <p:cTn id="18" dur="1" fill="hold">
                                          <p:stCondLst>
                                            <p:cond delay="0"/>
                                          </p:stCondLst>
                                        </p:cTn>
                                        <p:tgtEl>
                                          <p:spTgt spid="6"/>
                                        </p:tgtEl>
                                        <p:attrNameLst>
                                          <p:attrName>style.visibility</p:attrName>
                                        </p:attrNameLst>
                                      </p:cBhvr>
                                      <p:to>
                                        <p:strVal val="visible"/>
                                      </p:to>
                                    </p:set>
                                    <p:animEffect transition="in" filter="dissolve">
                                      <p:cBhvr>
                                        <p:cTn id="19" dur="500"/>
                                        <p:tgtEl>
                                          <p:spTgt spid="6"/>
                                        </p:tgtEl>
                                      </p:cBhvr>
                                    </p:animEffect>
                                  </p:childTnLst>
                                </p:cTn>
                              </p:par>
                            </p:childTnLst>
                          </p:cTn>
                        </p:par>
                        <p:par>
                          <p:cTn id="20" fill="hold">
                            <p:stCondLst>
                              <p:cond delay="2000"/>
                            </p:stCondLst>
                            <p:childTnLst>
                              <p:par>
                                <p:cTn id="21" presetID="9" presetClass="entr" presetSubtype="0" fill="hold" nodeType="afterEffect">
                                  <p:stCondLst>
                                    <p:cond delay="0"/>
                                  </p:stCondLst>
                                  <p:childTnLst>
                                    <p:set>
                                      <p:cBhvr>
                                        <p:cTn id="22" dur="1" fill="hold">
                                          <p:stCondLst>
                                            <p:cond delay="0"/>
                                          </p:stCondLst>
                                        </p:cTn>
                                        <p:tgtEl>
                                          <p:spTgt spid="4"/>
                                        </p:tgtEl>
                                        <p:attrNameLst>
                                          <p:attrName>style.visibility</p:attrName>
                                        </p:attrNameLst>
                                      </p:cBhvr>
                                      <p:to>
                                        <p:strVal val="visible"/>
                                      </p:to>
                                    </p:set>
                                    <p:animEffect transition="in" filter="dissolve">
                                      <p:cBhvr>
                                        <p:cTn id="23" dur="500"/>
                                        <p:tgtEl>
                                          <p:spTgt spid="4"/>
                                        </p:tgtEl>
                                      </p:cBhvr>
                                    </p:animEffect>
                                  </p:childTnLst>
                                </p:cTn>
                              </p:par>
                            </p:childTnLst>
                          </p:cTn>
                        </p:par>
                        <p:par>
                          <p:cTn id="24" fill="hold">
                            <p:stCondLst>
                              <p:cond delay="2500"/>
                            </p:stCondLst>
                            <p:childTnLst>
                              <p:par>
                                <p:cTn id="25" presetID="9" presetClass="entr" presetSubtype="0" fill="hold" nodeType="afterEffect">
                                  <p:stCondLst>
                                    <p:cond delay="0"/>
                                  </p:stCondLst>
                                  <p:childTnLst>
                                    <p:set>
                                      <p:cBhvr>
                                        <p:cTn id="26" dur="1" fill="hold">
                                          <p:stCondLst>
                                            <p:cond delay="0"/>
                                          </p:stCondLst>
                                        </p:cTn>
                                        <p:tgtEl>
                                          <p:spTgt spid="644"/>
                                        </p:tgtEl>
                                        <p:attrNameLst>
                                          <p:attrName>style.visibility</p:attrName>
                                        </p:attrNameLst>
                                      </p:cBhvr>
                                      <p:to>
                                        <p:strVal val="visible"/>
                                      </p:to>
                                    </p:set>
                                    <p:animEffect transition="in" filter="dissolve">
                                      <p:cBhvr>
                                        <p:cTn id="27" dur="500"/>
                                        <p:tgtEl>
                                          <p:spTgt spid="644"/>
                                        </p:tgtEl>
                                      </p:cBhvr>
                                    </p:animEffect>
                                  </p:childTnLst>
                                </p:cTn>
                              </p:par>
                            </p:childTnLst>
                          </p:cTn>
                        </p:par>
                        <p:par>
                          <p:cTn id="28" fill="hold">
                            <p:stCondLst>
                              <p:cond delay="3000"/>
                            </p:stCondLst>
                            <p:childTnLst>
                              <p:par>
                                <p:cTn id="29" presetID="9" presetClass="entr" presetSubtype="0" fill="hold" nodeType="afterEffect">
                                  <p:stCondLst>
                                    <p:cond delay="0"/>
                                  </p:stCondLst>
                                  <p:childTnLst>
                                    <p:set>
                                      <p:cBhvr>
                                        <p:cTn id="30" dur="1" fill="hold">
                                          <p:stCondLst>
                                            <p:cond delay="0"/>
                                          </p:stCondLst>
                                        </p:cTn>
                                        <p:tgtEl>
                                          <p:spTgt spid="640"/>
                                        </p:tgtEl>
                                        <p:attrNameLst>
                                          <p:attrName>style.visibility</p:attrName>
                                        </p:attrNameLst>
                                      </p:cBhvr>
                                      <p:to>
                                        <p:strVal val="visible"/>
                                      </p:to>
                                    </p:set>
                                    <p:animEffect transition="in" filter="dissolve">
                                      <p:cBhvr>
                                        <p:cTn id="31" dur="500"/>
                                        <p:tgtEl>
                                          <p:spTgt spid="6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890A232-6495-3CD4-E03F-3007FAA3F9BE}"/>
            </a:ext>
          </a:extLst>
        </p:cNvPr>
        <p:cNvGrpSpPr/>
        <p:nvPr/>
      </p:nvGrpSpPr>
      <p:grpSpPr>
        <a:xfrm>
          <a:off x="0" y="0"/>
          <a:ext cx="0" cy="0"/>
          <a:chOff x="0" y="0"/>
          <a:chExt cx="0" cy="0"/>
        </a:xfrm>
      </p:grpSpPr>
      <p:pic>
        <p:nvPicPr>
          <p:cNvPr id="2553" name="Picture 2" descr="Ai Genereret, Forladt, Bygning, Gammel">
            <a:extLst>
              <a:ext uri="{FF2B5EF4-FFF2-40B4-BE49-F238E27FC236}">
                <a16:creationId xmlns:a16="http://schemas.microsoft.com/office/drawing/2014/main" id="{2EE1F324-5D1B-1A99-8B09-95EFEB84436A}"/>
              </a:ext>
            </a:extLst>
          </p:cNvPr>
          <p:cNvPicPr>
            <a:picLocks noChangeAspect="1" noChangeArrowheads="1"/>
          </p:cNvPicPr>
          <p:nvPr/>
        </p:nvPicPr>
        <p:blipFill>
          <a:blip r:embed="rId3">
            <a:extLst>
              <a:ext uri="{BEBA8EAE-BF5A-486C-A8C5-ECC9F3942E4B}">
                <a14:imgProps xmlns:a14="http://schemas.microsoft.com/office/drawing/2010/main">
                  <a14:imgLayer r:embed="rId4">
                    <a14:imgEffect>
                      <a14:brightnessContrast bright="-40000" contrast="-40000"/>
                    </a14:imgEffect>
                  </a14:imgLayer>
                </a14:imgProps>
              </a:ext>
              <a:ext uri="{28A0092B-C50C-407E-A947-70E740481C1C}">
                <a14:useLocalDpi xmlns:a14="http://schemas.microsoft.com/office/drawing/2010/main" val="0"/>
              </a:ext>
            </a:extLst>
          </a:blip>
          <a:srcRect l="5024" r="14072" b="-1"/>
          <a:stretch/>
        </p:blipFill>
        <p:spPr bwMode="auto">
          <a:xfrm>
            <a:off x="20" y="1282"/>
            <a:ext cx="9905980" cy="6856718"/>
          </a:xfrm>
          <a:prstGeom prst="rect">
            <a:avLst/>
          </a:prstGeom>
          <a:noFill/>
          <a:extLst>
            <a:ext uri="{909E8E84-426E-40DD-AFC4-6F175D3DCCD1}">
              <a14:hiddenFill xmlns:a14="http://schemas.microsoft.com/office/drawing/2010/main">
                <a:solidFill>
                  <a:srgbClr val="FFFFFF"/>
                </a:solidFill>
              </a14:hiddenFill>
            </a:ext>
          </a:extLst>
        </p:spPr>
      </p:pic>
      <p:grpSp>
        <p:nvGrpSpPr>
          <p:cNvPr id="1641" name="Gruppe 1640">
            <a:extLst>
              <a:ext uri="{FF2B5EF4-FFF2-40B4-BE49-F238E27FC236}">
                <a16:creationId xmlns:a16="http://schemas.microsoft.com/office/drawing/2014/main" id="{0144EF7A-005D-CEE5-538A-9E2D524B7091}"/>
              </a:ext>
            </a:extLst>
          </p:cNvPr>
          <p:cNvGrpSpPr/>
          <p:nvPr/>
        </p:nvGrpSpPr>
        <p:grpSpPr>
          <a:xfrm>
            <a:off x="338113" y="1387706"/>
            <a:ext cx="5842309" cy="5233756"/>
            <a:chOff x="766885" y="981717"/>
            <a:chExt cx="5842309" cy="5233756"/>
          </a:xfrm>
        </p:grpSpPr>
        <p:grpSp>
          <p:nvGrpSpPr>
            <p:cNvPr id="1642" name="Gruppe 1641">
              <a:extLst>
                <a:ext uri="{FF2B5EF4-FFF2-40B4-BE49-F238E27FC236}">
                  <a16:creationId xmlns:a16="http://schemas.microsoft.com/office/drawing/2014/main" id="{D1599CE8-F27C-583A-2000-0D6770117598}"/>
                </a:ext>
              </a:extLst>
            </p:cNvPr>
            <p:cNvGrpSpPr/>
            <p:nvPr/>
          </p:nvGrpSpPr>
          <p:grpSpPr>
            <a:xfrm>
              <a:off x="778422" y="981717"/>
              <a:ext cx="5830772" cy="5233756"/>
              <a:chOff x="-136438" y="1029165"/>
              <a:chExt cx="5830772" cy="5233756"/>
            </a:xfrm>
          </p:grpSpPr>
          <p:grpSp>
            <p:nvGrpSpPr>
              <p:cNvPr id="1809" name="Gruppe 1808">
                <a:extLst>
                  <a:ext uri="{FF2B5EF4-FFF2-40B4-BE49-F238E27FC236}">
                    <a16:creationId xmlns:a16="http://schemas.microsoft.com/office/drawing/2014/main" id="{4B990193-70CF-15E7-B9B5-BFADA964D38B}"/>
                  </a:ext>
                </a:extLst>
              </p:cNvPr>
              <p:cNvGrpSpPr/>
              <p:nvPr/>
            </p:nvGrpSpPr>
            <p:grpSpPr>
              <a:xfrm>
                <a:off x="4253398" y="1061132"/>
                <a:ext cx="442069" cy="4756379"/>
                <a:chOff x="3817279" y="1064461"/>
                <a:chExt cx="442069" cy="4756379"/>
              </a:xfrm>
            </p:grpSpPr>
            <p:sp>
              <p:nvSpPr>
                <p:cNvPr id="2479" name="Rektangel 2478">
                  <a:extLst>
                    <a:ext uri="{FF2B5EF4-FFF2-40B4-BE49-F238E27FC236}">
                      <a16:creationId xmlns:a16="http://schemas.microsoft.com/office/drawing/2014/main" id="{29834FD1-95B8-E538-982F-73279C629235}"/>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0" name="Rektangel 2479">
                  <a:extLst>
                    <a:ext uri="{FF2B5EF4-FFF2-40B4-BE49-F238E27FC236}">
                      <a16:creationId xmlns:a16="http://schemas.microsoft.com/office/drawing/2014/main" id="{E6D44100-3C14-20D7-503E-D79EE2E76773}"/>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1" name="Rektangel 2480">
                  <a:extLst>
                    <a:ext uri="{FF2B5EF4-FFF2-40B4-BE49-F238E27FC236}">
                      <a16:creationId xmlns:a16="http://schemas.microsoft.com/office/drawing/2014/main" id="{E713F350-4A9E-2812-4B2E-F188A73C93A6}"/>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2" name="Rektangel 2481">
                  <a:extLst>
                    <a:ext uri="{FF2B5EF4-FFF2-40B4-BE49-F238E27FC236}">
                      <a16:creationId xmlns:a16="http://schemas.microsoft.com/office/drawing/2014/main" id="{A494AC07-2092-4F78-128F-A3090BF35638}"/>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3" name="Rektangel 2482">
                  <a:extLst>
                    <a:ext uri="{FF2B5EF4-FFF2-40B4-BE49-F238E27FC236}">
                      <a16:creationId xmlns:a16="http://schemas.microsoft.com/office/drawing/2014/main" id="{D453CB05-05B5-73B6-EA1E-861279CB2F49}"/>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4" name="Rektangel 2483">
                  <a:extLst>
                    <a:ext uri="{FF2B5EF4-FFF2-40B4-BE49-F238E27FC236}">
                      <a16:creationId xmlns:a16="http://schemas.microsoft.com/office/drawing/2014/main" id="{FEA66C28-7290-16D5-B956-5F249305BCD1}"/>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5" name="Rektangel 2484">
                  <a:extLst>
                    <a:ext uri="{FF2B5EF4-FFF2-40B4-BE49-F238E27FC236}">
                      <a16:creationId xmlns:a16="http://schemas.microsoft.com/office/drawing/2014/main" id="{69DC19C3-CDEE-2642-853E-0C91515C52D7}"/>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6" name="Rektangel 2485">
                  <a:extLst>
                    <a:ext uri="{FF2B5EF4-FFF2-40B4-BE49-F238E27FC236}">
                      <a16:creationId xmlns:a16="http://schemas.microsoft.com/office/drawing/2014/main" id="{E9064F6A-D7F5-21E7-6FDA-BBAFB400594F}"/>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7" name="Rektangel 2486">
                  <a:extLst>
                    <a:ext uri="{FF2B5EF4-FFF2-40B4-BE49-F238E27FC236}">
                      <a16:creationId xmlns:a16="http://schemas.microsoft.com/office/drawing/2014/main" id="{0B6B1472-4DC3-603A-2AC7-A2EC71AA2240}"/>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8" name="Rektangel 2487">
                  <a:extLst>
                    <a:ext uri="{FF2B5EF4-FFF2-40B4-BE49-F238E27FC236}">
                      <a16:creationId xmlns:a16="http://schemas.microsoft.com/office/drawing/2014/main" id="{6DEBFAC3-E6D2-81BE-A720-D0F6ED35F1EE}"/>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9" name="Rektangel 2488">
                  <a:extLst>
                    <a:ext uri="{FF2B5EF4-FFF2-40B4-BE49-F238E27FC236}">
                      <a16:creationId xmlns:a16="http://schemas.microsoft.com/office/drawing/2014/main" id="{3DD43DF5-360F-DB32-3D86-C3F91B2C754A}"/>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810" name="Rektangel 1809">
                <a:extLst>
                  <a:ext uri="{FF2B5EF4-FFF2-40B4-BE49-F238E27FC236}">
                    <a16:creationId xmlns:a16="http://schemas.microsoft.com/office/drawing/2014/main" id="{3BF382C2-6E95-A940-5E9D-797F01784273}"/>
                  </a:ext>
                </a:extLst>
              </p:cNvPr>
              <p:cNvSpPr>
                <a:spLocks noChangeAspect="1"/>
              </p:cNvSpPr>
              <p:nvPr/>
            </p:nvSpPr>
            <p:spPr>
              <a:xfrm>
                <a:off x="4265457" y="581623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1811" name="Gruppe 1810">
                <a:extLst>
                  <a:ext uri="{FF2B5EF4-FFF2-40B4-BE49-F238E27FC236}">
                    <a16:creationId xmlns:a16="http://schemas.microsoft.com/office/drawing/2014/main" id="{1AC44AB7-2926-EFA5-8341-36CFDA186D6A}"/>
                  </a:ext>
                </a:extLst>
              </p:cNvPr>
              <p:cNvGrpSpPr/>
              <p:nvPr/>
            </p:nvGrpSpPr>
            <p:grpSpPr>
              <a:xfrm>
                <a:off x="4196610" y="1032983"/>
                <a:ext cx="641389" cy="5216305"/>
                <a:chOff x="2892468" y="1032983"/>
                <a:chExt cx="641389" cy="5216305"/>
              </a:xfrm>
            </p:grpSpPr>
            <p:grpSp>
              <p:nvGrpSpPr>
                <p:cNvPr id="2442" name="Gruppe 2441">
                  <a:extLst>
                    <a:ext uri="{FF2B5EF4-FFF2-40B4-BE49-F238E27FC236}">
                      <a16:creationId xmlns:a16="http://schemas.microsoft.com/office/drawing/2014/main" id="{E225EF20-2B5F-B622-5F40-0024D9AB5085}"/>
                    </a:ext>
                  </a:extLst>
                </p:cNvPr>
                <p:cNvGrpSpPr/>
                <p:nvPr/>
              </p:nvGrpSpPr>
              <p:grpSpPr>
                <a:xfrm>
                  <a:off x="2892468" y="1032983"/>
                  <a:ext cx="641389" cy="5216305"/>
                  <a:chOff x="3475384" y="1188399"/>
                  <a:chExt cx="641389" cy="5216305"/>
                </a:xfrm>
              </p:grpSpPr>
              <p:sp>
                <p:nvSpPr>
                  <p:cNvPr id="2446" name="Tekstfelt 2445">
                    <a:extLst>
                      <a:ext uri="{FF2B5EF4-FFF2-40B4-BE49-F238E27FC236}">
                        <a16:creationId xmlns:a16="http://schemas.microsoft.com/office/drawing/2014/main" id="{6912CF75-A00A-E237-78E7-A2FB90742B2F}"/>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447" name="Tekstfelt 2446">
                    <a:extLst>
                      <a:ext uri="{FF2B5EF4-FFF2-40B4-BE49-F238E27FC236}">
                        <a16:creationId xmlns:a16="http://schemas.microsoft.com/office/drawing/2014/main" id="{AB8A2022-BB8F-85C4-11FC-65E12F341B65}"/>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448" name="Tekstfelt 2447">
                    <a:extLst>
                      <a:ext uri="{FF2B5EF4-FFF2-40B4-BE49-F238E27FC236}">
                        <a16:creationId xmlns:a16="http://schemas.microsoft.com/office/drawing/2014/main" id="{71AAA8A4-E080-CF50-D383-4E23CF87B1D5}"/>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449" name="Tekstfelt 2448">
                    <a:extLst>
                      <a:ext uri="{FF2B5EF4-FFF2-40B4-BE49-F238E27FC236}">
                        <a16:creationId xmlns:a16="http://schemas.microsoft.com/office/drawing/2014/main" id="{311A6ABA-6B6C-1F27-14FD-05DA19EF4D36}"/>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450" name="Tekstfelt 2449">
                    <a:extLst>
                      <a:ext uri="{FF2B5EF4-FFF2-40B4-BE49-F238E27FC236}">
                        <a16:creationId xmlns:a16="http://schemas.microsoft.com/office/drawing/2014/main" id="{C9A6ADF0-7348-EF18-AF20-684FFA9FCCD2}"/>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451" name="Tekstfelt 2450">
                    <a:extLst>
                      <a:ext uri="{FF2B5EF4-FFF2-40B4-BE49-F238E27FC236}">
                        <a16:creationId xmlns:a16="http://schemas.microsoft.com/office/drawing/2014/main" id="{B74CD7FE-D6CF-7E5C-3BDF-D49600D2A7F5}"/>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452" name="Tekstfelt 2451">
                    <a:extLst>
                      <a:ext uri="{FF2B5EF4-FFF2-40B4-BE49-F238E27FC236}">
                        <a16:creationId xmlns:a16="http://schemas.microsoft.com/office/drawing/2014/main" id="{B33FAE7D-F3B6-5F8F-8812-6D34D3477CFA}"/>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453" name="Tekstfelt 2452">
                    <a:extLst>
                      <a:ext uri="{FF2B5EF4-FFF2-40B4-BE49-F238E27FC236}">
                        <a16:creationId xmlns:a16="http://schemas.microsoft.com/office/drawing/2014/main" id="{0822C200-97F0-6623-66CF-F3A43AA34323}"/>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454" name="Tekstfelt 2453">
                    <a:extLst>
                      <a:ext uri="{FF2B5EF4-FFF2-40B4-BE49-F238E27FC236}">
                        <a16:creationId xmlns:a16="http://schemas.microsoft.com/office/drawing/2014/main" id="{5B9D4D53-C2A7-A46B-91E3-7B492BB78C65}"/>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455" name="Tekstfelt 2454">
                    <a:extLst>
                      <a:ext uri="{FF2B5EF4-FFF2-40B4-BE49-F238E27FC236}">
                        <a16:creationId xmlns:a16="http://schemas.microsoft.com/office/drawing/2014/main" id="{629CCB18-9870-C35D-D60D-534C16BF3C88}"/>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456" name="Tekstfelt 2455">
                    <a:extLst>
                      <a:ext uri="{FF2B5EF4-FFF2-40B4-BE49-F238E27FC236}">
                        <a16:creationId xmlns:a16="http://schemas.microsoft.com/office/drawing/2014/main" id="{5F5179E7-A826-B2C1-4BC2-CC9E79F58333}"/>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457" name="Tekstfelt 2456">
                    <a:extLst>
                      <a:ext uri="{FF2B5EF4-FFF2-40B4-BE49-F238E27FC236}">
                        <a16:creationId xmlns:a16="http://schemas.microsoft.com/office/drawing/2014/main" id="{1D5F2B73-DECF-FE49-2FBE-1E65B0D88F7A}"/>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458" name="Tekstfelt 2457">
                    <a:extLst>
                      <a:ext uri="{FF2B5EF4-FFF2-40B4-BE49-F238E27FC236}">
                        <a16:creationId xmlns:a16="http://schemas.microsoft.com/office/drawing/2014/main" id="{2AECD8A8-AFEE-EDC4-CE8F-C674BA1DD1AA}"/>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459" name="Tekstfelt 2458">
                    <a:extLst>
                      <a:ext uri="{FF2B5EF4-FFF2-40B4-BE49-F238E27FC236}">
                        <a16:creationId xmlns:a16="http://schemas.microsoft.com/office/drawing/2014/main" id="{63A5F0A5-5777-185A-C8E6-2677D5079EF0}"/>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460" name="Tekstfelt 2459">
                    <a:extLst>
                      <a:ext uri="{FF2B5EF4-FFF2-40B4-BE49-F238E27FC236}">
                        <a16:creationId xmlns:a16="http://schemas.microsoft.com/office/drawing/2014/main" id="{43487CD6-D83F-D139-718E-5CF8D83831E1}"/>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461" name="Tekstfelt 2460">
                    <a:extLst>
                      <a:ext uri="{FF2B5EF4-FFF2-40B4-BE49-F238E27FC236}">
                        <a16:creationId xmlns:a16="http://schemas.microsoft.com/office/drawing/2014/main" id="{1638E7FC-1226-D1BB-1236-7889AD88822A}"/>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462" name="Tekstfelt 2461">
                    <a:extLst>
                      <a:ext uri="{FF2B5EF4-FFF2-40B4-BE49-F238E27FC236}">
                        <a16:creationId xmlns:a16="http://schemas.microsoft.com/office/drawing/2014/main" id="{A95B11BB-6EBD-ED99-A8D7-407C5BDFD5DF}"/>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463" name="Tekstfelt 2462">
                    <a:extLst>
                      <a:ext uri="{FF2B5EF4-FFF2-40B4-BE49-F238E27FC236}">
                        <a16:creationId xmlns:a16="http://schemas.microsoft.com/office/drawing/2014/main" id="{7EB710DE-3EB8-070D-DC77-722219569244}"/>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464" name="Tekstfelt 2463">
                    <a:extLst>
                      <a:ext uri="{FF2B5EF4-FFF2-40B4-BE49-F238E27FC236}">
                        <a16:creationId xmlns:a16="http://schemas.microsoft.com/office/drawing/2014/main" id="{35095D7A-F31E-3BC7-7CB5-E49DAA7E33C7}"/>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465" name="Tekstfelt 2464">
                    <a:extLst>
                      <a:ext uri="{FF2B5EF4-FFF2-40B4-BE49-F238E27FC236}">
                        <a16:creationId xmlns:a16="http://schemas.microsoft.com/office/drawing/2014/main" id="{2906C287-28E4-0437-37DF-885965C854F1}"/>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466" name="Tekstfelt 2465">
                    <a:extLst>
                      <a:ext uri="{FF2B5EF4-FFF2-40B4-BE49-F238E27FC236}">
                        <a16:creationId xmlns:a16="http://schemas.microsoft.com/office/drawing/2014/main" id="{9E7444F9-F1A5-9304-321D-AE2D33D5FA4E}"/>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467" name="Tekstfelt 2466">
                    <a:extLst>
                      <a:ext uri="{FF2B5EF4-FFF2-40B4-BE49-F238E27FC236}">
                        <a16:creationId xmlns:a16="http://schemas.microsoft.com/office/drawing/2014/main" id="{55E891D9-1E8F-DE13-88F8-1713C77F18F9}"/>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468" name="Tekstfelt 2467">
                    <a:extLst>
                      <a:ext uri="{FF2B5EF4-FFF2-40B4-BE49-F238E27FC236}">
                        <a16:creationId xmlns:a16="http://schemas.microsoft.com/office/drawing/2014/main" id="{66A796E3-3788-24A1-5858-889E6FD6EC9B}"/>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469" name="Tekstfelt 2468">
                    <a:extLst>
                      <a:ext uri="{FF2B5EF4-FFF2-40B4-BE49-F238E27FC236}">
                        <a16:creationId xmlns:a16="http://schemas.microsoft.com/office/drawing/2014/main" id="{B0AA35EB-3166-AE5C-782F-9CC8F07891BA}"/>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470" name="Tekstfelt 2469">
                    <a:extLst>
                      <a:ext uri="{FF2B5EF4-FFF2-40B4-BE49-F238E27FC236}">
                        <a16:creationId xmlns:a16="http://schemas.microsoft.com/office/drawing/2014/main" id="{D34E787E-0A05-41E0-B9DC-0E1155E7E7C7}"/>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471" name="Tekstfelt 2470">
                    <a:extLst>
                      <a:ext uri="{FF2B5EF4-FFF2-40B4-BE49-F238E27FC236}">
                        <a16:creationId xmlns:a16="http://schemas.microsoft.com/office/drawing/2014/main" id="{F7FBEA93-202F-AE3F-74B4-057358E3CB25}"/>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472" name="Tekstfelt 2471">
                    <a:extLst>
                      <a:ext uri="{FF2B5EF4-FFF2-40B4-BE49-F238E27FC236}">
                        <a16:creationId xmlns:a16="http://schemas.microsoft.com/office/drawing/2014/main" id="{EEB50A4F-D5B4-545F-5F7E-EFD9EA0CA7C9}"/>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473" name="Tekstfelt 2472">
                    <a:extLst>
                      <a:ext uri="{FF2B5EF4-FFF2-40B4-BE49-F238E27FC236}">
                        <a16:creationId xmlns:a16="http://schemas.microsoft.com/office/drawing/2014/main" id="{5C98FC44-995F-629B-3A48-7C9CD4E69FD3}"/>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474" name="Tekstfelt 2473">
                    <a:extLst>
                      <a:ext uri="{FF2B5EF4-FFF2-40B4-BE49-F238E27FC236}">
                        <a16:creationId xmlns:a16="http://schemas.microsoft.com/office/drawing/2014/main" id="{EA482A7A-9BFA-31C0-9C16-16D794E4E7CE}"/>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475" name="Tekstfelt 2474">
                    <a:extLst>
                      <a:ext uri="{FF2B5EF4-FFF2-40B4-BE49-F238E27FC236}">
                        <a16:creationId xmlns:a16="http://schemas.microsoft.com/office/drawing/2014/main" id="{F498C6C1-78D5-D904-F892-4B54C427208A}"/>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476" name="Tekstfelt 2475">
                    <a:extLst>
                      <a:ext uri="{FF2B5EF4-FFF2-40B4-BE49-F238E27FC236}">
                        <a16:creationId xmlns:a16="http://schemas.microsoft.com/office/drawing/2014/main" id="{5C61C121-3DF7-47F4-065F-33359983962D}"/>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477" name="Tekstfelt 2476">
                    <a:extLst>
                      <a:ext uri="{FF2B5EF4-FFF2-40B4-BE49-F238E27FC236}">
                        <a16:creationId xmlns:a16="http://schemas.microsoft.com/office/drawing/2014/main" id="{5E969D95-C196-4BE2-BCC5-86979C1EA65F}"/>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478" name="Tekstfelt 2477">
                    <a:extLst>
                      <a:ext uri="{FF2B5EF4-FFF2-40B4-BE49-F238E27FC236}">
                        <a16:creationId xmlns:a16="http://schemas.microsoft.com/office/drawing/2014/main" id="{F5A59902-F907-33FD-4F9B-26EF2A3CCF53}"/>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443" name="Tekstfelt 2442">
                  <a:extLst>
                    <a:ext uri="{FF2B5EF4-FFF2-40B4-BE49-F238E27FC236}">
                      <a16:creationId xmlns:a16="http://schemas.microsoft.com/office/drawing/2014/main" id="{886D02E9-415E-D476-BD3A-8FCA7F81B20A}"/>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444" name="Tekstfelt 2443">
                  <a:extLst>
                    <a:ext uri="{FF2B5EF4-FFF2-40B4-BE49-F238E27FC236}">
                      <a16:creationId xmlns:a16="http://schemas.microsoft.com/office/drawing/2014/main" id="{ABD0B973-7C16-7E1C-0B97-9DC7880855C0}"/>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445" name="Tekstfelt 2444">
                  <a:extLst>
                    <a:ext uri="{FF2B5EF4-FFF2-40B4-BE49-F238E27FC236}">
                      <a16:creationId xmlns:a16="http://schemas.microsoft.com/office/drawing/2014/main" id="{2517C031-EF65-4B35-4681-FCB73567E39D}"/>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12" name="Gruppe 1811">
                <a:extLst>
                  <a:ext uri="{FF2B5EF4-FFF2-40B4-BE49-F238E27FC236}">
                    <a16:creationId xmlns:a16="http://schemas.microsoft.com/office/drawing/2014/main" id="{338A873E-2C7F-C6CA-E60A-22BA13974390}"/>
                  </a:ext>
                </a:extLst>
              </p:cNvPr>
              <p:cNvGrpSpPr/>
              <p:nvPr/>
            </p:nvGrpSpPr>
            <p:grpSpPr>
              <a:xfrm>
                <a:off x="4188892" y="1168460"/>
                <a:ext cx="374057" cy="4971316"/>
                <a:chOff x="2884750" y="1168460"/>
                <a:chExt cx="374057" cy="4971316"/>
              </a:xfrm>
            </p:grpSpPr>
            <p:grpSp>
              <p:nvGrpSpPr>
                <p:cNvPr id="2429" name="Gruppe 2428">
                  <a:extLst>
                    <a:ext uri="{FF2B5EF4-FFF2-40B4-BE49-F238E27FC236}">
                      <a16:creationId xmlns:a16="http://schemas.microsoft.com/office/drawing/2014/main" id="{B55D0579-46D4-3EF0-930D-CBD75193F304}"/>
                    </a:ext>
                  </a:extLst>
                </p:cNvPr>
                <p:cNvGrpSpPr/>
                <p:nvPr/>
              </p:nvGrpSpPr>
              <p:grpSpPr>
                <a:xfrm>
                  <a:off x="2884750" y="1168460"/>
                  <a:ext cx="358241" cy="4542339"/>
                  <a:chOff x="3468415" y="1754237"/>
                  <a:chExt cx="358241" cy="4542339"/>
                </a:xfrm>
              </p:grpSpPr>
              <p:sp>
                <p:nvSpPr>
                  <p:cNvPr id="2431" name="Tekstfelt 2430">
                    <a:extLst>
                      <a:ext uri="{FF2B5EF4-FFF2-40B4-BE49-F238E27FC236}">
                        <a16:creationId xmlns:a16="http://schemas.microsoft.com/office/drawing/2014/main" id="{F533ACFF-DB07-3C38-6C00-40EC995C3BA0}"/>
                      </a:ext>
                    </a:extLst>
                  </p:cNvPr>
                  <p:cNvSpPr txBox="1"/>
                  <p:nvPr/>
                </p:nvSpPr>
                <p:spPr>
                  <a:xfrm>
                    <a:off x="3477366" y="60811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217</a:t>
                    </a:r>
                  </a:p>
                </p:txBody>
              </p:sp>
              <p:sp>
                <p:nvSpPr>
                  <p:cNvPr id="2432" name="Tekstfelt 2431">
                    <a:extLst>
                      <a:ext uri="{FF2B5EF4-FFF2-40B4-BE49-F238E27FC236}">
                        <a16:creationId xmlns:a16="http://schemas.microsoft.com/office/drawing/2014/main" id="{DCB04FF1-4B02-02A9-16FC-9D8534FB33F3}"/>
                      </a:ext>
                    </a:extLst>
                  </p:cNvPr>
                  <p:cNvSpPr txBox="1"/>
                  <p:nvPr/>
                </p:nvSpPr>
                <p:spPr>
                  <a:xfrm>
                    <a:off x="3470660" y="218566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226</a:t>
                    </a:r>
                  </a:p>
                </p:txBody>
              </p:sp>
              <p:sp>
                <p:nvSpPr>
                  <p:cNvPr id="2433" name="Tekstfelt 2432">
                    <a:extLst>
                      <a:ext uri="{FF2B5EF4-FFF2-40B4-BE49-F238E27FC236}">
                        <a16:creationId xmlns:a16="http://schemas.microsoft.com/office/drawing/2014/main" id="{77C8DF72-6B85-B38D-DFE3-36A52B5052D2}"/>
                      </a:ext>
                    </a:extLst>
                  </p:cNvPr>
                  <p:cNvSpPr txBox="1"/>
                  <p:nvPr/>
                </p:nvSpPr>
                <p:spPr>
                  <a:xfrm>
                    <a:off x="3470659" y="26193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225</a:t>
                    </a:r>
                  </a:p>
                </p:txBody>
              </p:sp>
              <p:sp>
                <p:nvSpPr>
                  <p:cNvPr id="2434" name="Tekstfelt 2433">
                    <a:extLst>
                      <a:ext uri="{FF2B5EF4-FFF2-40B4-BE49-F238E27FC236}">
                        <a16:creationId xmlns:a16="http://schemas.microsoft.com/office/drawing/2014/main" id="{5FBF250E-AC05-23EF-0042-DE95AF64C2A2}"/>
                      </a:ext>
                    </a:extLst>
                  </p:cNvPr>
                  <p:cNvSpPr txBox="1"/>
                  <p:nvPr/>
                </p:nvSpPr>
                <p:spPr>
                  <a:xfrm>
                    <a:off x="3468415" y="305412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224</a:t>
                    </a:r>
                  </a:p>
                </p:txBody>
              </p:sp>
              <p:sp>
                <p:nvSpPr>
                  <p:cNvPr id="2435" name="Tekstfelt 2434">
                    <a:extLst>
                      <a:ext uri="{FF2B5EF4-FFF2-40B4-BE49-F238E27FC236}">
                        <a16:creationId xmlns:a16="http://schemas.microsoft.com/office/drawing/2014/main" id="{E5D09F1D-92F9-FCF1-1FBF-4779B11546DD}"/>
                      </a:ext>
                    </a:extLst>
                  </p:cNvPr>
                  <p:cNvSpPr txBox="1"/>
                  <p:nvPr/>
                </p:nvSpPr>
                <p:spPr>
                  <a:xfrm>
                    <a:off x="3469533" y="348555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223</a:t>
                    </a:r>
                  </a:p>
                </p:txBody>
              </p:sp>
              <p:sp>
                <p:nvSpPr>
                  <p:cNvPr id="2436" name="Tekstfelt 2435">
                    <a:extLst>
                      <a:ext uri="{FF2B5EF4-FFF2-40B4-BE49-F238E27FC236}">
                        <a16:creationId xmlns:a16="http://schemas.microsoft.com/office/drawing/2014/main" id="{86464C83-9E92-ECB8-28C0-DE3326185B16}"/>
                      </a:ext>
                    </a:extLst>
                  </p:cNvPr>
                  <p:cNvSpPr txBox="1"/>
                  <p:nvPr/>
                </p:nvSpPr>
                <p:spPr>
                  <a:xfrm>
                    <a:off x="3470652" y="391699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222</a:t>
                    </a:r>
                  </a:p>
                </p:txBody>
              </p:sp>
              <p:sp>
                <p:nvSpPr>
                  <p:cNvPr id="2437" name="Tekstfelt 2436">
                    <a:extLst>
                      <a:ext uri="{FF2B5EF4-FFF2-40B4-BE49-F238E27FC236}">
                        <a16:creationId xmlns:a16="http://schemas.microsoft.com/office/drawing/2014/main" id="{2CA8977C-02A3-B309-EFE8-2FF8B53E99E6}"/>
                      </a:ext>
                    </a:extLst>
                  </p:cNvPr>
                  <p:cNvSpPr txBox="1"/>
                  <p:nvPr/>
                </p:nvSpPr>
                <p:spPr>
                  <a:xfrm>
                    <a:off x="3471769" y="434842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221</a:t>
                    </a:r>
                  </a:p>
                </p:txBody>
              </p:sp>
              <p:sp>
                <p:nvSpPr>
                  <p:cNvPr id="2438" name="Tekstfelt 2437">
                    <a:extLst>
                      <a:ext uri="{FF2B5EF4-FFF2-40B4-BE49-F238E27FC236}">
                        <a16:creationId xmlns:a16="http://schemas.microsoft.com/office/drawing/2014/main" id="{F02EF5BF-56C2-0A34-81D7-C6023F7BCFE3}"/>
                      </a:ext>
                    </a:extLst>
                  </p:cNvPr>
                  <p:cNvSpPr txBox="1"/>
                  <p:nvPr/>
                </p:nvSpPr>
                <p:spPr>
                  <a:xfrm>
                    <a:off x="3472887" y="477984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220</a:t>
                    </a:r>
                  </a:p>
                </p:txBody>
              </p:sp>
              <p:sp>
                <p:nvSpPr>
                  <p:cNvPr id="2439" name="Tekstfelt 2438">
                    <a:extLst>
                      <a:ext uri="{FF2B5EF4-FFF2-40B4-BE49-F238E27FC236}">
                        <a16:creationId xmlns:a16="http://schemas.microsoft.com/office/drawing/2014/main" id="{9C52590E-2475-D63D-D861-4501BF809C21}"/>
                      </a:ext>
                    </a:extLst>
                  </p:cNvPr>
                  <p:cNvSpPr txBox="1"/>
                  <p:nvPr/>
                </p:nvSpPr>
                <p:spPr>
                  <a:xfrm>
                    <a:off x="3477366" y="521127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219</a:t>
                    </a:r>
                  </a:p>
                </p:txBody>
              </p:sp>
              <p:sp>
                <p:nvSpPr>
                  <p:cNvPr id="2440" name="Tekstfelt 2439">
                    <a:extLst>
                      <a:ext uri="{FF2B5EF4-FFF2-40B4-BE49-F238E27FC236}">
                        <a16:creationId xmlns:a16="http://schemas.microsoft.com/office/drawing/2014/main" id="{592BECF1-F725-B622-E74A-C03053FC11C0}"/>
                      </a:ext>
                    </a:extLst>
                  </p:cNvPr>
                  <p:cNvSpPr txBox="1"/>
                  <p:nvPr/>
                </p:nvSpPr>
                <p:spPr>
                  <a:xfrm>
                    <a:off x="3478484" y="5646066"/>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218</a:t>
                    </a:r>
                  </a:p>
                </p:txBody>
              </p:sp>
              <p:sp>
                <p:nvSpPr>
                  <p:cNvPr id="2441" name="Tekstfelt 2440">
                    <a:extLst>
                      <a:ext uri="{FF2B5EF4-FFF2-40B4-BE49-F238E27FC236}">
                        <a16:creationId xmlns:a16="http://schemas.microsoft.com/office/drawing/2014/main" id="{1EF076B6-BE60-9723-77AA-61B0D0B622AB}"/>
                      </a:ext>
                    </a:extLst>
                  </p:cNvPr>
                  <p:cNvSpPr txBox="1"/>
                  <p:nvPr/>
                </p:nvSpPr>
                <p:spPr>
                  <a:xfrm>
                    <a:off x="3469542" y="17542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227</a:t>
                    </a:r>
                  </a:p>
                </p:txBody>
              </p:sp>
            </p:grpSp>
            <p:sp>
              <p:nvSpPr>
                <p:cNvPr id="2430" name="Tekstfelt 2429">
                  <a:extLst>
                    <a:ext uri="{FF2B5EF4-FFF2-40B4-BE49-F238E27FC236}">
                      <a16:creationId xmlns:a16="http://schemas.microsoft.com/office/drawing/2014/main" id="{72A0B475-103E-26B7-BC28-4A744260AC14}"/>
                    </a:ext>
                  </a:extLst>
                </p:cNvPr>
                <p:cNvSpPr txBox="1"/>
                <p:nvPr/>
              </p:nvSpPr>
              <p:spPr>
                <a:xfrm>
                  <a:off x="2910635" y="59243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216</a:t>
                  </a:r>
                </a:p>
              </p:txBody>
            </p:sp>
          </p:grpSp>
          <p:grpSp>
            <p:nvGrpSpPr>
              <p:cNvPr id="1813" name="Gruppe 1812">
                <a:extLst>
                  <a:ext uri="{FF2B5EF4-FFF2-40B4-BE49-F238E27FC236}">
                    <a16:creationId xmlns:a16="http://schemas.microsoft.com/office/drawing/2014/main" id="{653F298C-5CA6-AAD0-BAA5-AFA9406DE6BC}"/>
                  </a:ext>
                </a:extLst>
              </p:cNvPr>
              <p:cNvGrpSpPr/>
              <p:nvPr/>
            </p:nvGrpSpPr>
            <p:grpSpPr>
              <a:xfrm>
                <a:off x="5119196" y="1063299"/>
                <a:ext cx="444157" cy="5190614"/>
                <a:chOff x="5753799" y="1204530"/>
                <a:chExt cx="444157" cy="5190614"/>
              </a:xfrm>
            </p:grpSpPr>
            <p:grpSp>
              <p:nvGrpSpPr>
                <p:cNvPr id="2416" name="Gruppe 2415">
                  <a:extLst>
                    <a:ext uri="{FF2B5EF4-FFF2-40B4-BE49-F238E27FC236}">
                      <a16:creationId xmlns:a16="http://schemas.microsoft.com/office/drawing/2014/main" id="{F0E3DED3-7C64-D9AC-C3C2-85349BEC150E}"/>
                    </a:ext>
                  </a:extLst>
                </p:cNvPr>
                <p:cNvGrpSpPr/>
                <p:nvPr/>
              </p:nvGrpSpPr>
              <p:grpSpPr>
                <a:xfrm>
                  <a:off x="5753799" y="1204530"/>
                  <a:ext cx="442069" cy="4756379"/>
                  <a:chOff x="3817279" y="1064461"/>
                  <a:chExt cx="442069" cy="4756379"/>
                </a:xfrm>
              </p:grpSpPr>
              <p:sp>
                <p:nvSpPr>
                  <p:cNvPr id="2418" name="Rektangel 2417">
                    <a:extLst>
                      <a:ext uri="{FF2B5EF4-FFF2-40B4-BE49-F238E27FC236}">
                        <a16:creationId xmlns:a16="http://schemas.microsoft.com/office/drawing/2014/main" id="{6BBBDB3B-3689-BC11-5B5A-AF1243C6514B}"/>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9" name="Rektangel 2418">
                    <a:extLst>
                      <a:ext uri="{FF2B5EF4-FFF2-40B4-BE49-F238E27FC236}">
                        <a16:creationId xmlns:a16="http://schemas.microsoft.com/office/drawing/2014/main" id="{0B314AA2-225B-9AA2-5173-80002D55B936}"/>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0" name="Rektangel 2419">
                    <a:extLst>
                      <a:ext uri="{FF2B5EF4-FFF2-40B4-BE49-F238E27FC236}">
                        <a16:creationId xmlns:a16="http://schemas.microsoft.com/office/drawing/2014/main" id="{40155A81-2D11-6B5D-5822-EAC0DC4D820D}"/>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1" name="Rektangel 2420">
                    <a:extLst>
                      <a:ext uri="{FF2B5EF4-FFF2-40B4-BE49-F238E27FC236}">
                        <a16:creationId xmlns:a16="http://schemas.microsoft.com/office/drawing/2014/main" id="{7612489D-4EA8-87AF-CCDF-BAB6B00CA131}"/>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2" name="Rektangel 2421">
                    <a:extLst>
                      <a:ext uri="{FF2B5EF4-FFF2-40B4-BE49-F238E27FC236}">
                        <a16:creationId xmlns:a16="http://schemas.microsoft.com/office/drawing/2014/main" id="{26D52985-DB2D-D9FF-FEF3-A1D7CAFFA276}"/>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3" name="Rektangel 2422">
                    <a:extLst>
                      <a:ext uri="{FF2B5EF4-FFF2-40B4-BE49-F238E27FC236}">
                        <a16:creationId xmlns:a16="http://schemas.microsoft.com/office/drawing/2014/main" id="{166F139D-59F4-7F64-9B7E-E645F8C5E74B}"/>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4" name="Rektangel 2423">
                    <a:extLst>
                      <a:ext uri="{FF2B5EF4-FFF2-40B4-BE49-F238E27FC236}">
                        <a16:creationId xmlns:a16="http://schemas.microsoft.com/office/drawing/2014/main" id="{6C341335-F7A1-C89D-9CB3-06DD27F781A7}"/>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5" name="Rektangel 2424">
                    <a:extLst>
                      <a:ext uri="{FF2B5EF4-FFF2-40B4-BE49-F238E27FC236}">
                        <a16:creationId xmlns:a16="http://schemas.microsoft.com/office/drawing/2014/main" id="{7A6B24C5-8C93-060C-5448-F9B27D519AD5}"/>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6" name="Rektangel 2425">
                    <a:extLst>
                      <a:ext uri="{FF2B5EF4-FFF2-40B4-BE49-F238E27FC236}">
                        <a16:creationId xmlns:a16="http://schemas.microsoft.com/office/drawing/2014/main" id="{1EBC9C83-A693-993C-1169-B9356184E523}"/>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7" name="Rektangel 2426">
                    <a:extLst>
                      <a:ext uri="{FF2B5EF4-FFF2-40B4-BE49-F238E27FC236}">
                        <a16:creationId xmlns:a16="http://schemas.microsoft.com/office/drawing/2014/main" id="{D0609459-A63E-143C-6DD1-4AF09EEBF8B6}"/>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8" name="Rektangel 2427">
                    <a:extLst>
                      <a:ext uri="{FF2B5EF4-FFF2-40B4-BE49-F238E27FC236}">
                        <a16:creationId xmlns:a16="http://schemas.microsoft.com/office/drawing/2014/main" id="{280EAC3E-99FD-7A5D-1F31-A78EFB79503E}"/>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17" name="Rektangel 2416">
                  <a:extLst>
                    <a:ext uri="{FF2B5EF4-FFF2-40B4-BE49-F238E27FC236}">
                      <a16:creationId xmlns:a16="http://schemas.microsoft.com/office/drawing/2014/main" id="{7D66891C-65E5-135A-1B2F-68CA928C2B4E}"/>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4" name="Gruppe 1813">
                <a:extLst>
                  <a:ext uri="{FF2B5EF4-FFF2-40B4-BE49-F238E27FC236}">
                    <a16:creationId xmlns:a16="http://schemas.microsoft.com/office/drawing/2014/main" id="{33A5A949-F17E-9C7A-E74A-54EE9BEAE8F1}"/>
                  </a:ext>
                </a:extLst>
              </p:cNvPr>
              <p:cNvGrpSpPr/>
              <p:nvPr/>
            </p:nvGrpSpPr>
            <p:grpSpPr>
              <a:xfrm>
                <a:off x="4687520" y="1061335"/>
                <a:ext cx="444157" cy="5190614"/>
                <a:chOff x="5753799" y="1204530"/>
                <a:chExt cx="444157" cy="5190614"/>
              </a:xfrm>
            </p:grpSpPr>
            <p:grpSp>
              <p:nvGrpSpPr>
                <p:cNvPr id="2403" name="Gruppe 2402">
                  <a:extLst>
                    <a:ext uri="{FF2B5EF4-FFF2-40B4-BE49-F238E27FC236}">
                      <a16:creationId xmlns:a16="http://schemas.microsoft.com/office/drawing/2014/main" id="{D6409D4B-A0C7-B9AF-C916-B20900BD629E}"/>
                    </a:ext>
                  </a:extLst>
                </p:cNvPr>
                <p:cNvGrpSpPr/>
                <p:nvPr/>
              </p:nvGrpSpPr>
              <p:grpSpPr>
                <a:xfrm>
                  <a:off x="5753799" y="1204530"/>
                  <a:ext cx="442069" cy="4756379"/>
                  <a:chOff x="3817279" y="1064461"/>
                  <a:chExt cx="442069" cy="4756379"/>
                </a:xfrm>
              </p:grpSpPr>
              <p:sp>
                <p:nvSpPr>
                  <p:cNvPr id="2405" name="Rektangel 2404">
                    <a:extLst>
                      <a:ext uri="{FF2B5EF4-FFF2-40B4-BE49-F238E27FC236}">
                        <a16:creationId xmlns:a16="http://schemas.microsoft.com/office/drawing/2014/main" id="{CE16CFF6-35DF-8F4F-0D68-8BFF41F37C0C}"/>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6" name="Rektangel 2405">
                    <a:extLst>
                      <a:ext uri="{FF2B5EF4-FFF2-40B4-BE49-F238E27FC236}">
                        <a16:creationId xmlns:a16="http://schemas.microsoft.com/office/drawing/2014/main" id="{48610A08-6545-4583-CE98-82DDA0145543}"/>
                      </a:ext>
                    </a:extLst>
                  </p:cNvPr>
                  <p:cNvSpPr>
                    <a:spLocks noChangeAspect="1"/>
                  </p:cNvSpPr>
                  <p:nvPr/>
                </p:nvSpPr>
                <p:spPr>
                  <a:xfrm>
                    <a:off x="3819523" y="1064461"/>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7" name="Rektangel 2406">
                    <a:extLst>
                      <a:ext uri="{FF2B5EF4-FFF2-40B4-BE49-F238E27FC236}">
                        <a16:creationId xmlns:a16="http://schemas.microsoft.com/office/drawing/2014/main" id="{90E683BC-37CF-8EED-8C2A-574E3F7581D5}"/>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8" name="Rektangel 2407">
                    <a:extLst>
                      <a:ext uri="{FF2B5EF4-FFF2-40B4-BE49-F238E27FC236}">
                        <a16:creationId xmlns:a16="http://schemas.microsoft.com/office/drawing/2014/main" id="{DCADA582-0BCF-F884-7710-4C257A772FD6}"/>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9" name="Rektangel 2408">
                    <a:extLst>
                      <a:ext uri="{FF2B5EF4-FFF2-40B4-BE49-F238E27FC236}">
                        <a16:creationId xmlns:a16="http://schemas.microsoft.com/office/drawing/2014/main" id="{392CE744-430D-B3AD-C180-D09CFF4D4B87}"/>
                      </a:ext>
                    </a:extLst>
                  </p:cNvPr>
                  <p:cNvSpPr>
                    <a:spLocks noChangeAspect="1"/>
                  </p:cNvSpPr>
                  <p:nvPr/>
                </p:nvSpPr>
                <p:spPr>
                  <a:xfrm>
                    <a:off x="3817279" y="2796903"/>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0" name="Rektangel 2409">
                    <a:extLst>
                      <a:ext uri="{FF2B5EF4-FFF2-40B4-BE49-F238E27FC236}">
                        <a16:creationId xmlns:a16="http://schemas.microsoft.com/office/drawing/2014/main" id="{130CB6AF-A9BC-28C4-0E13-0E8F02253F32}"/>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1" name="Rektangel 2410">
                    <a:extLst>
                      <a:ext uri="{FF2B5EF4-FFF2-40B4-BE49-F238E27FC236}">
                        <a16:creationId xmlns:a16="http://schemas.microsoft.com/office/drawing/2014/main" id="{F661F6A3-74CC-682A-317A-D0FBF1418529}"/>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2" name="Rektangel 2411">
                    <a:extLst>
                      <a:ext uri="{FF2B5EF4-FFF2-40B4-BE49-F238E27FC236}">
                        <a16:creationId xmlns:a16="http://schemas.microsoft.com/office/drawing/2014/main" id="{473283DA-1C8B-726E-38FC-31DB111E25CA}"/>
                      </a:ext>
                    </a:extLst>
                  </p:cNvPr>
                  <p:cNvSpPr>
                    <a:spLocks noChangeAspect="1"/>
                  </p:cNvSpPr>
                  <p:nvPr/>
                </p:nvSpPr>
                <p:spPr>
                  <a:xfrm>
                    <a:off x="3820633" y="409119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3" name="Rektangel 2412">
                    <a:extLst>
                      <a:ext uri="{FF2B5EF4-FFF2-40B4-BE49-F238E27FC236}">
                        <a16:creationId xmlns:a16="http://schemas.microsoft.com/office/drawing/2014/main" id="{FA3B574E-9D16-0295-3659-A627CC15C607}"/>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4" name="Rektangel 2413">
                    <a:extLst>
                      <a:ext uri="{FF2B5EF4-FFF2-40B4-BE49-F238E27FC236}">
                        <a16:creationId xmlns:a16="http://schemas.microsoft.com/office/drawing/2014/main" id="{0190AB86-EC98-6B57-B5BE-F57C0DD534CF}"/>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5" name="Rektangel 2414">
                    <a:extLst>
                      <a:ext uri="{FF2B5EF4-FFF2-40B4-BE49-F238E27FC236}">
                        <a16:creationId xmlns:a16="http://schemas.microsoft.com/office/drawing/2014/main" id="{C6845942-4614-4A62-A1E2-A1FE46855803}"/>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04" name="Rektangel 2403">
                  <a:extLst>
                    <a:ext uri="{FF2B5EF4-FFF2-40B4-BE49-F238E27FC236}">
                      <a16:creationId xmlns:a16="http://schemas.microsoft.com/office/drawing/2014/main" id="{744D2E81-04D6-7752-FDC1-7378F8B1B105}"/>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5" name="Gruppe 1814">
                <a:extLst>
                  <a:ext uri="{FF2B5EF4-FFF2-40B4-BE49-F238E27FC236}">
                    <a16:creationId xmlns:a16="http://schemas.microsoft.com/office/drawing/2014/main" id="{79A6A24F-0A2E-1FED-A5D4-41B0E5887E3E}"/>
                  </a:ext>
                </a:extLst>
              </p:cNvPr>
              <p:cNvGrpSpPr/>
              <p:nvPr/>
            </p:nvGrpSpPr>
            <p:grpSpPr>
              <a:xfrm>
                <a:off x="3819968" y="1058901"/>
                <a:ext cx="444157" cy="5190614"/>
                <a:chOff x="5753799" y="1204530"/>
                <a:chExt cx="444157" cy="5190614"/>
              </a:xfrm>
            </p:grpSpPr>
            <p:grpSp>
              <p:nvGrpSpPr>
                <p:cNvPr id="2390" name="Gruppe 2389">
                  <a:extLst>
                    <a:ext uri="{FF2B5EF4-FFF2-40B4-BE49-F238E27FC236}">
                      <a16:creationId xmlns:a16="http://schemas.microsoft.com/office/drawing/2014/main" id="{D662D96D-E4CA-B239-E41F-85FFC75ECE1D}"/>
                    </a:ext>
                  </a:extLst>
                </p:cNvPr>
                <p:cNvGrpSpPr/>
                <p:nvPr/>
              </p:nvGrpSpPr>
              <p:grpSpPr>
                <a:xfrm>
                  <a:off x="5753799" y="1204530"/>
                  <a:ext cx="442069" cy="4756379"/>
                  <a:chOff x="3817279" y="1064461"/>
                  <a:chExt cx="442069" cy="4756379"/>
                </a:xfrm>
              </p:grpSpPr>
              <p:sp>
                <p:nvSpPr>
                  <p:cNvPr id="2392" name="Rektangel 2391">
                    <a:extLst>
                      <a:ext uri="{FF2B5EF4-FFF2-40B4-BE49-F238E27FC236}">
                        <a16:creationId xmlns:a16="http://schemas.microsoft.com/office/drawing/2014/main" id="{5619AD43-63FC-65A0-B25E-239814A7A5E7}"/>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3" name="Rektangel 2392">
                    <a:extLst>
                      <a:ext uri="{FF2B5EF4-FFF2-40B4-BE49-F238E27FC236}">
                        <a16:creationId xmlns:a16="http://schemas.microsoft.com/office/drawing/2014/main" id="{3B67CBEA-1F84-1F8B-3C57-A2E7D248B668}"/>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4" name="Rektangel 2393">
                    <a:extLst>
                      <a:ext uri="{FF2B5EF4-FFF2-40B4-BE49-F238E27FC236}">
                        <a16:creationId xmlns:a16="http://schemas.microsoft.com/office/drawing/2014/main" id="{0B375A49-B940-CBBE-E70A-72F9E2339F6F}"/>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5" name="Rektangel 2394">
                    <a:extLst>
                      <a:ext uri="{FF2B5EF4-FFF2-40B4-BE49-F238E27FC236}">
                        <a16:creationId xmlns:a16="http://schemas.microsoft.com/office/drawing/2014/main" id="{36388E3D-CFEF-369B-F513-630B5858478F}"/>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6" name="Rektangel 2395">
                    <a:extLst>
                      <a:ext uri="{FF2B5EF4-FFF2-40B4-BE49-F238E27FC236}">
                        <a16:creationId xmlns:a16="http://schemas.microsoft.com/office/drawing/2014/main" id="{B33CF8B3-0E60-08E3-357B-2332F5F96670}"/>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7" name="Rektangel 2396">
                    <a:extLst>
                      <a:ext uri="{FF2B5EF4-FFF2-40B4-BE49-F238E27FC236}">
                        <a16:creationId xmlns:a16="http://schemas.microsoft.com/office/drawing/2014/main" id="{27AFAADC-39BA-1735-4E10-5DC92A1FAC29}"/>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8" name="Rektangel 2397">
                    <a:extLst>
                      <a:ext uri="{FF2B5EF4-FFF2-40B4-BE49-F238E27FC236}">
                        <a16:creationId xmlns:a16="http://schemas.microsoft.com/office/drawing/2014/main" id="{52FFA3B6-F3A7-3FF0-834F-C1B58818B2D8}"/>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9" name="Rektangel 2398">
                    <a:extLst>
                      <a:ext uri="{FF2B5EF4-FFF2-40B4-BE49-F238E27FC236}">
                        <a16:creationId xmlns:a16="http://schemas.microsoft.com/office/drawing/2014/main" id="{09C5972C-CEA5-1A68-304B-41D76660BB2C}"/>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0" name="Rektangel 2399">
                    <a:extLst>
                      <a:ext uri="{FF2B5EF4-FFF2-40B4-BE49-F238E27FC236}">
                        <a16:creationId xmlns:a16="http://schemas.microsoft.com/office/drawing/2014/main" id="{AA4850AF-7BCF-5A69-3EF9-01CAFB93A013}"/>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1" name="Rektangel 2400">
                    <a:extLst>
                      <a:ext uri="{FF2B5EF4-FFF2-40B4-BE49-F238E27FC236}">
                        <a16:creationId xmlns:a16="http://schemas.microsoft.com/office/drawing/2014/main" id="{AC64E1D6-38E4-44FA-F7A3-BED5301359BF}"/>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2" name="Rektangel 2401">
                    <a:extLst>
                      <a:ext uri="{FF2B5EF4-FFF2-40B4-BE49-F238E27FC236}">
                        <a16:creationId xmlns:a16="http://schemas.microsoft.com/office/drawing/2014/main" id="{848C8CDE-F88A-7D62-C7F0-D4B403104A27}"/>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91" name="Rektangel 2390">
                  <a:extLst>
                    <a:ext uri="{FF2B5EF4-FFF2-40B4-BE49-F238E27FC236}">
                      <a16:creationId xmlns:a16="http://schemas.microsoft.com/office/drawing/2014/main" id="{85DCB3BF-B11B-2FD3-B435-29BCE86CD76E}"/>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6" name="Gruppe 1815">
                <a:extLst>
                  <a:ext uri="{FF2B5EF4-FFF2-40B4-BE49-F238E27FC236}">
                    <a16:creationId xmlns:a16="http://schemas.microsoft.com/office/drawing/2014/main" id="{E09AF473-33F5-C2F9-E534-A788868AC86B}"/>
                  </a:ext>
                </a:extLst>
              </p:cNvPr>
              <p:cNvGrpSpPr/>
              <p:nvPr/>
            </p:nvGrpSpPr>
            <p:grpSpPr>
              <a:xfrm>
                <a:off x="3386295" y="1062122"/>
                <a:ext cx="444157" cy="5190614"/>
                <a:chOff x="5753799" y="1204530"/>
                <a:chExt cx="444157" cy="5190614"/>
              </a:xfrm>
            </p:grpSpPr>
            <p:grpSp>
              <p:nvGrpSpPr>
                <p:cNvPr id="2377" name="Gruppe 2376">
                  <a:extLst>
                    <a:ext uri="{FF2B5EF4-FFF2-40B4-BE49-F238E27FC236}">
                      <a16:creationId xmlns:a16="http://schemas.microsoft.com/office/drawing/2014/main" id="{B67043DD-50DB-EB32-8E9F-6DF6F0E47D5D}"/>
                    </a:ext>
                  </a:extLst>
                </p:cNvPr>
                <p:cNvGrpSpPr/>
                <p:nvPr/>
              </p:nvGrpSpPr>
              <p:grpSpPr>
                <a:xfrm>
                  <a:off x="5753799" y="1204530"/>
                  <a:ext cx="442069" cy="4756379"/>
                  <a:chOff x="3817279" y="1064461"/>
                  <a:chExt cx="442069" cy="4756379"/>
                </a:xfrm>
              </p:grpSpPr>
              <p:sp>
                <p:nvSpPr>
                  <p:cNvPr id="2379" name="Rektangel 2378">
                    <a:extLst>
                      <a:ext uri="{FF2B5EF4-FFF2-40B4-BE49-F238E27FC236}">
                        <a16:creationId xmlns:a16="http://schemas.microsoft.com/office/drawing/2014/main" id="{C15A5D75-D67F-AAA8-3838-E56EE9331429}"/>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0" name="Rektangel 2379">
                    <a:extLst>
                      <a:ext uri="{FF2B5EF4-FFF2-40B4-BE49-F238E27FC236}">
                        <a16:creationId xmlns:a16="http://schemas.microsoft.com/office/drawing/2014/main" id="{812E3E9A-62FE-55AF-4E44-60251427B33F}"/>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1" name="Rektangel 2380">
                    <a:extLst>
                      <a:ext uri="{FF2B5EF4-FFF2-40B4-BE49-F238E27FC236}">
                        <a16:creationId xmlns:a16="http://schemas.microsoft.com/office/drawing/2014/main" id="{59E4F02A-7D8C-E7D9-C16D-E258F64C038D}"/>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2" name="Rektangel 2381">
                    <a:extLst>
                      <a:ext uri="{FF2B5EF4-FFF2-40B4-BE49-F238E27FC236}">
                        <a16:creationId xmlns:a16="http://schemas.microsoft.com/office/drawing/2014/main" id="{A8E7E2A4-818E-2218-F5F1-C58A04355F08}"/>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3" name="Rektangel 2382">
                    <a:extLst>
                      <a:ext uri="{FF2B5EF4-FFF2-40B4-BE49-F238E27FC236}">
                        <a16:creationId xmlns:a16="http://schemas.microsoft.com/office/drawing/2014/main" id="{347E64DA-ED27-9EB4-229A-EF47034F2962}"/>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4" name="Rektangel 2383">
                    <a:extLst>
                      <a:ext uri="{FF2B5EF4-FFF2-40B4-BE49-F238E27FC236}">
                        <a16:creationId xmlns:a16="http://schemas.microsoft.com/office/drawing/2014/main" id="{A43CBB6E-0D19-A878-3E5A-30E8F8B4DC2D}"/>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5" name="Rektangel 2384">
                    <a:extLst>
                      <a:ext uri="{FF2B5EF4-FFF2-40B4-BE49-F238E27FC236}">
                        <a16:creationId xmlns:a16="http://schemas.microsoft.com/office/drawing/2014/main" id="{66F690DC-E938-258B-0CAB-343C4F10288E}"/>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6" name="Rektangel 2385">
                    <a:extLst>
                      <a:ext uri="{FF2B5EF4-FFF2-40B4-BE49-F238E27FC236}">
                        <a16:creationId xmlns:a16="http://schemas.microsoft.com/office/drawing/2014/main" id="{73BE9345-9CB2-C636-828E-4C4BC52C26D9}"/>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7" name="Rektangel 2386">
                    <a:extLst>
                      <a:ext uri="{FF2B5EF4-FFF2-40B4-BE49-F238E27FC236}">
                        <a16:creationId xmlns:a16="http://schemas.microsoft.com/office/drawing/2014/main" id="{73E32236-4DEA-88F1-C401-B4D3D1264359}"/>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8" name="Rektangel 2387">
                    <a:extLst>
                      <a:ext uri="{FF2B5EF4-FFF2-40B4-BE49-F238E27FC236}">
                        <a16:creationId xmlns:a16="http://schemas.microsoft.com/office/drawing/2014/main" id="{C3E28F4B-21F3-CD5F-BF52-1D54B4DD4CA4}"/>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9" name="Rektangel 2388">
                    <a:extLst>
                      <a:ext uri="{FF2B5EF4-FFF2-40B4-BE49-F238E27FC236}">
                        <a16:creationId xmlns:a16="http://schemas.microsoft.com/office/drawing/2014/main" id="{14C6B2E7-22B4-28BB-91DC-B7BE66457173}"/>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78" name="Rektangel 2377">
                  <a:extLst>
                    <a:ext uri="{FF2B5EF4-FFF2-40B4-BE49-F238E27FC236}">
                      <a16:creationId xmlns:a16="http://schemas.microsoft.com/office/drawing/2014/main" id="{3A08857D-C079-4B33-3DB9-08C2DA20121C}"/>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7" name="Gruppe 1816">
                <a:extLst>
                  <a:ext uri="{FF2B5EF4-FFF2-40B4-BE49-F238E27FC236}">
                    <a16:creationId xmlns:a16="http://schemas.microsoft.com/office/drawing/2014/main" id="{1FC5B199-0C39-AA98-3905-4BD480FDDAFA}"/>
                  </a:ext>
                </a:extLst>
              </p:cNvPr>
              <p:cNvGrpSpPr/>
              <p:nvPr/>
            </p:nvGrpSpPr>
            <p:grpSpPr>
              <a:xfrm>
                <a:off x="2949135" y="1063521"/>
                <a:ext cx="444157" cy="5190614"/>
                <a:chOff x="5753799" y="1204530"/>
                <a:chExt cx="444157" cy="5190614"/>
              </a:xfrm>
            </p:grpSpPr>
            <p:grpSp>
              <p:nvGrpSpPr>
                <p:cNvPr id="2364" name="Gruppe 2363">
                  <a:extLst>
                    <a:ext uri="{FF2B5EF4-FFF2-40B4-BE49-F238E27FC236}">
                      <a16:creationId xmlns:a16="http://schemas.microsoft.com/office/drawing/2014/main" id="{09E026DB-B0B7-D2B4-F376-DBB638501091}"/>
                    </a:ext>
                  </a:extLst>
                </p:cNvPr>
                <p:cNvGrpSpPr/>
                <p:nvPr/>
              </p:nvGrpSpPr>
              <p:grpSpPr>
                <a:xfrm>
                  <a:off x="5753799" y="1204530"/>
                  <a:ext cx="442069" cy="4756379"/>
                  <a:chOff x="3817279" y="1064461"/>
                  <a:chExt cx="442069" cy="4756379"/>
                </a:xfrm>
              </p:grpSpPr>
              <p:sp>
                <p:nvSpPr>
                  <p:cNvPr id="2366" name="Rektangel 2365">
                    <a:extLst>
                      <a:ext uri="{FF2B5EF4-FFF2-40B4-BE49-F238E27FC236}">
                        <a16:creationId xmlns:a16="http://schemas.microsoft.com/office/drawing/2014/main" id="{834BC8CA-3EC3-BEF5-E37D-70F14D2E5D77}"/>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7" name="Rektangel 2366">
                    <a:extLst>
                      <a:ext uri="{FF2B5EF4-FFF2-40B4-BE49-F238E27FC236}">
                        <a16:creationId xmlns:a16="http://schemas.microsoft.com/office/drawing/2014/main" id="{CFE7ABBA-8CF6-C33C-9761-AA59F1C23110}"/>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8" name="Rektangel 2367">
                    <a:extLst>
                      <a:ext uri="{FF2B5EF4-FFF2-40B4-BE49-F238E27FC236}">
                        <a16:creationId xmlns:a16="http://schemas.microsoft.com/office/drawing/2014/main" id="{B8A83752-BCD3-E89C-073E-2F26EF193529}"/>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9" name="Rektangel 2368">
                    <a:extLst>
                      <a:ext uri="{FF2B5EF4-FFF2-40B4-BE49-F238E27FC236}">
                        <a16:creationId xmlns:a16="http://schemas.microsoft.com/office/drawing/2014/main" id="{81874601-9FBE-F01F-CD85-1CCAD7B4C830}"/>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0" name="Rektangel 2369">
                    <a:extLst>
                      <a:ext uri="{FF2B5EF4-FFF2-40B4-BE49-F238E27FC236}">
                        <a16:creationId xmlns:a16="http://schemas.microsoft.com/office/drawing/2014/main" id="{C47BE8B2-A3A6-1B52-B4E1-0A9A1F024A1F}"/>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1" name="Rektangel 2370">
                    <a:extLst>
                      <a:ext uri="{FF2B5EF4-FFF2-40B4-BE49-F238E27FC236}">
                        <a16:creationId xmlns:a16="http://schemas.microsoft.com/office/drawing/2014/main" id="{8E534FE1-F28A-1BC9-DF1C-853BF60DB492}"/>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2" name="Rektangel 2371">
                    <a:extLst>
                      <a:ext uri="{FF2B5EF4-FFF2-40B4-BE49-F238E27FC236}">
                        <a16:creationId xmlns:a16="http://schemas.microsoft.com/office/drawing/2014/main" id="{5C0FFAF1-DEFC-8839-62B8-9196C392BCA6}"/>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3" name="Rektangel 2372">
                    <a:extLst>
                      <a:ext uri="{FF2B5EF4-FFF2-40B4-BE49-F238E27FC236}">
                        <a16:creationId xmlns:a16="http://schemas.microsoft.com/office/drawing/2014/main" id="{956F0070-8A43-F4B2-0294-1B90BEBB9C7D}"/>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4" name="Rektangel 2373">
                    <a:extLst>
                      <a:ext uri="{FF2B5EF4-FFF2-40B4-BE49-F238E27FC236}">
                        <a16:creationId xmlns:a16="http://schemas.microsoft.com/office/drawing/2014/main" id="{122260DD-69AB-F566-C5C3-A6C66A00C114}"/>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5" name="Rektangel 2374">
                    <a:extLst>
                      <a:ext uri="{FF2B5EF4-FFF2-40B4-BE49-F238E27FC236}">
                        <a16:creationId xmlns:a16="http://schemas.microsoft.com/office/drawing/2014/main" id="{08BEA429-F1F8-25C9-ECC9-C4BBF186BAAC}"/>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6" name="Rektangel 2375">
                    <a:extLst>
                      <a:ext uri="{FF2B5EF4-FFF2-40B4-BE49-F238E27FC236}">
                        <a16:creationId xmlns:a16="http://schemas.microsoft.com/office/drawing/2014/main" id="{ED64AD91-2C58-96B5-CF6C-51879B367315}"/>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65" name="Rektangel 2364">
                  <a:extLst>
                    <a:ext uri="{FF2B5EF4-FFF2-40B4-BE49-F238E27FC236}">
                      <a16:creationId xmlns:a16="http://schemas.microsoft.com/office/drawing/2014/main" id="{F11DF1E3-B9C9-3241-9013-805E8570D0BA}"/>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8" name="Gruppe 1817">
                <a:extLst>
                  <a:ext uri="{FF2B5EF4-FFF2-40B4-BE49-F238E27FC236}">
                    <a16:creationId xmlns:a16="http://schemas.microsoft.com/office/drawing/2014/main" id="{877ECEB0-DB5B-30DE-9148-14156702134B}"/>
                  </a:ext>
                </a:extLst>
              </p:cNvPr>
              <p:cNvGrpSpPr/>
              <p:nvPr/>
            </p:nvGrpSpPr>
            <p:grpSpPr>
              <a:xfrm>
                <a:off x="2514229" y="1065829"/>
                <a:ext cx="444157" cy="5190614"/>
                <a:chOff x="5753799" y="1204530"/>
                <a:chExt cx="444157" cy="5190614"/>
              </a:xfrm>
            </p:grpSpPr>
            <p:grpSp>
              <p:nvGrpSpPr>
                <p:cNvPr id="2351" name="Gruppe 2350">
                  <a:extLst>
                    <a:ext uri="{FF2B5EF4-FFF2-40B4-BE49-F238E27FC236}">
                      <a16:creationId xmlns:a16="http://schemas.microsoft.com/office/drawing/2014/main" id="{F030A032-1E13-C2B5-E8BF-40FA01C9B631}"/>
                    </a:ext>
                  </a:extLst>
                </p:cNvPr>
                <p:cNvGrpSpPr/>
                <p:nvPr/>
              </p:nvGrpSpPr>
              <p:grpSpPr>
                <a:xfrm>
                  <a:off x="5753799" y="1204530"/>
                  <a:ext cx="442069" cy="4756379"/>
                  <a:chOff x="3817279" y="1064461"/>
                  <a:chExt cx="442069" cy="4756379"/>
                </a:xfrm>
              </p:grpSpPr>
              <p:sp>
                <p:nvSpPr>
                  <p:cNvPr id="2353" name="Rektangel 2352">
                    <a:extLst>
                      <a:ext uri="{FF2B5EF4-FFF2-40B4-BE49-F238E27FC236}">
                        <a16:creationId xmlns:a16="http://schemas.microsoft.com/office/drawing/2014/main" id="{F8D44F63-553E-2348-705D-3268775B1F29}"/>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4" name="Rektangel 2353">
                    <a:extLst>
                      <a:ext uri="{FF2B5EF4-FFF2-40B4-BE49-F238E27FC236}">
                        <a16:creationId xmlns:a16="http://schemas.microsoft.com/office/drawing/2014/main" id="{C04F8AE9-B441-9686-E100-BB877D477765}"/>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dirty="0"/>
                  </a:p>
                </p:txBody>
              </p:sp>
              <p:sp>
                <p:nvSpPr>
                  <p:cNvPr id="2355" name="Rektangel 2354">
                    <a:extLst>
                      <a:ext uri="{FF2B5EF4-FFF2-40B4-BE49-F238E27FC236}">
                        <a16:creationId xmlns:a16="http://schemas.microsoft.com/office/drawing/2014/main" id="{3FA188ED-FF21-7470-2425-90C1C137C94C}"/>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6" name="Rektangel 2355">
                    <a:extLst>
                      <a:ext uri="{FF2B5EF4-FFF2-40B4-BE49-F238E27FC236}">
                        <a16:creationId xmlns:a16="http://schemas.microsoft.com/office/drawing/2014/main" id="{2608C6D5-7B9D-176E-E4C3-EE46952878E2}"/>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7" name="Rektangel 2356">
                    <a:extLst>
                      <a:ext uri="{FF2B5EF4-FFF2-40B4-BE49-F238E27FC236}">
                        <a16:creationId xmlns:a16="http://schemas.microsoft.com/office/drawing/2014/main" id="{AAC8E548-A8E4-D015-D08F-FAB1503540CF}"/>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8" name="Rektangel 2357">
                    <a:extLst>
                      <a:ext uri="{FF2B5EF4-FFF2-40B4-BE49-F238E27FC236}">
                        <a16:creationId xmlns:a16="http://schemas.microsoft.com/office/drawing/2014/main" id="{AA375655-2871-363E-7311-D5A1C05F274E}"/>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9" name="Rektangel 2358">
                    <a:extLst>
                      <a:ext uri="{FF2B5EF4-FFF2-40B4-BE49-F238E27FC236}">
                        <a16:creationId xmlns:a16="http://schemas.microsoft.com/office/drawing/2014/main" id="{B1148327-B1CD-F2DC-D6FC-4E08C6A20F24}"/>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0" name="Rektangel 2359">
                    <a:extLst>
                      <a:ext uri="{FF2B5EF4-FFF2-40B4-BE49-F238E27FC236}">
                        <a16:creationId xmlns:a16="http://schemas.microsoft.com/office/drawing/2014/main" id="{65D0E08F-80C8-D75F-D4E6-35C365E0EC98}"/>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1" name="Rektangel 2360">
                    <a:extLst>
                      <a:ext uri="{FF2B5EF4-FFF2-40B4-BE49-F238E27FC236}">
                        <a16:creationId xmlns:a16="http://schemas.microsoft.com/office/drawing/2014/main" id="{DEA6AB42-12EC-E4B8-D720-A57EE2610CA7}"/>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2" name="Rektangel 2361">
                    <a:extLst>
                      <a:ext uri="{FF2B5EF4-FFF2-40B4-BE49-F238E27FC236}">
                        <a16:creationId xmlns:a16="http://schemas.microsoft.com/office/drawing/2014/main" id="{55FCA21C-455F-4194-8CE8-19008DBDFE12}"/>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3" name="Rektangel 2362">
                    <a:extLst>
                      <a:ext uri="{FF2B5EF4-FFF2-40B4-BE49-F238E27FC236}">
                        <a16:creationId xmlns:a16="http://schemas.microsoft.com/office/drawing/2014/main" id="{8DBF2CDC-83CC-09FB-DC9A-A58373EB78C0}"/>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52" name="Rektangel 2351">
                  <a:extLst>
                    <a:ext uri="{FF2B5EF4-FFF2-40B4-BE49-F238E27FC236}">
                      <a16:creationId xmlns:a16="http://schemas.microsoft.com/office/drawing/2014/main" id="{8697F70C-0330-AD86-A0DE-8CF78139D6AD}"/>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9" name="Gruppe 1818">
                <a:extLst>
                  <a:ext uri="{FF2B5EF4-FFF2-40B4-BE49-F238E27FC236}">
                    <a16:creationId xmlns:a16="http://schemas.microsoft.com/office/drawing/2014/main" id="{C3203739-02E5-AAAD-E1A7-41974BDC0D34}"/>
                  </a:ext>
                </a:extLst>
              </p:cNvPr>
              <p:cNvGrpSpPr/>
              <p:nvPr/>
            </p:nvGrpSpPr>
            <p:grpSpPr>
              <a:xfrm>
                <a:off x="2075940" y="1067864"/>
                <a:ext cx="444157" cy="5190614"/>
                <a:chOff x="5753799" y="1204530"/>
                <a:chExt cx="444157" cy="5190614"/>
              </a:xfrm>
            </p:grpSpPr>
            <p:grpSp>
              <p:nvGrpSpPr>
                <p:cNvPr id="2338" name="Gruppe 2337">
                  <a:extLst>
                    <a:ext uri="{FF2B5EF4-FFF2-40B4-BE49-F238E27FC236}">
                      <a16:creationId xmlns:a16="http://schemas.microsoft.com/office/drawing/2014/main" id="{806D2466-ED4B-5CF0-57D4-E8BB21D213DD}"/>
                    </a:ext>
                  </a:extLst>
                </p:cNvPr>
                <p:cNvGrpSpPr/>
                <p:nvPr/>
              </p:nvGrpSpPr>
              <p:grpSpPr>
                <a:xfrm>
                  <a:off x="5753799" y="1204530"/>
                  <a:ext cx="442069" cy="4756379"/>
                  <a:chOff x="3817279" y="1064461"/>
                  <a:chExt cx="442069" cy="4756379"/>
                </a:xfrm>
              </p:grpSpPr>
              <p:sp>
                <p:nvSpPr>
                  <p:cNvPr id="2340" name="Rektangel 2339">
                    <a:extLst>
                      <a:ext uri="{FF2B5EF4-FFF2-40B4-BE49-F238E27FC236}">
                        <a16:creationId xmlns:a16="http://schemas.microsoft.com/office/drawing/2014/main" id="{E41D7118-51E0-9D2F-DCE2-3BE26FC6A8A1}"/>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1" name="Rektangel 2340">
                    <a:extLst>
                      <a:ext uri="{FF2B5EF4-FFF2-40B4-BE49-F238E27FC236}">
                        <a16:creationId xmlns:a16="http://schemas.microsoft.com/office/drawing/2014/main" id="{E9DF64B8-E17C-AD16-9124-75FFC6D9F4BD}"/>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2" name="Rektangel 2341">
                    <a:extLst>
                      <a:ext uri="{FF2B5EF4-FFF2-40B4-BE49-F238E27FC236}">
                        <a16:creationId xmlns:a16="http://schemas.microsoft.com/office/drawing/2014/main" id="{30C4EE40-155D-67CF-B1F5-F71F31E92BE8}"/>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3" name="Rektangel 2342">
                    <a:extLst>
                      <a:ext uri="{FF2B5EF4-FFF2-40B4-BE49-F238E27FC236}">
                        <a16:creationId xmlns:a16="http://schemas.microsoft.com/office/drawing/2014/main" id="{14D58563-D878-EB87-D4DC-820757F636B3}"/>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4" name="Rektangel 2343">
                    <a:extLst>
                      <a:ext uri="{FF2B5EF4-FFF2-40B4-BE49-F238E27FC236}">
                        <a16:creationId xmlns:a16="http://schemas.microsoft.com/office/drawing/2014/main" id="{44D41B9B-A994-76A8-E82E-EDC875C766B2}"/>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5" name="Rektangel 2344">
                    <a:extLst>
                      <a:ext uri="{FF2B5EF4-FFF2-40B4-BE49-F238E27FC236}">
                        <a16:creationId xmlns:a16="http://schemas.microsoft.com/office/drawing/2014/main" id="{34B97C47-81F4-2F9B-5CE6-D8CAD6AA688B}"/>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6" name="Rektangel 2345">
                    <a:extLst>
                      <a:ext uri="{FF2B5EF4-FFF2-40B4-BE49-F238E27FC236}">
                        <a16:creationId xmlns:a16="http://schemas.microsoft.com/office/drawing/2014/main" id="{3CD9DEA1-BC76-F6D1-24B4-AD58C6BA3224}"/>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7" name="Rektangel 2346">
                    <a:extLst>
                      <a:ext uri="{FF2B5EF4-FFF2-40B4-BE49-F238E27FC236}">
                        <a16:creationId xmlns:a16="http://schemas.microsoft.com/office/drawing/2014/main" id="{15C8805B-1B2E-C0A6-9CED-6B3A2A243A5E}"/>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8" name="Rektangel 2347">
                    <a:extLst>
                      <a:ext uri="{FF2B5EF4-FFF2-40B4-BE49-F238E27FC236}">
                        <a16:creationId xmlns:a16="http://schemas.microsoft.com/office/drawing/2014/main" id="{6B134EB0-67E1-D90D-B11D-0BAEE9B76E46}"/>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9" name="Rektangel 2348">
                    <a:extLst>
                      <a:ext uri="{FF2B5EF4-FFF2-40B4-BE49-F238E27FC236}">
                        <a16:creationId xmlns:a16="http://schemas.microsoft.com/office/drawing/2014/main" id="{960C0CA5-79FD-1061-DD51-AAA3E08439C2}"/>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0" name="Rektangel 2349">
                    <a:extLst>
                      <a:ext uri="{FF2B5EF4-FFF2-40B4-BE49-F238E27FC236}">
                        <a16:creationId xmlns:a16="http://schemas.microsoft.com/office/drawing/2014/main" id="{9FE458DB-024F-F224-9E2F-53D92BC54BAC}"/>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39" name="Rektangel 2338">
                  <a:extLst>
                    <a:ext uri="{FF2B5EF4-FFF2-40B4-BE49-F238E27FC236}">
                      <a16:creationId xmlns:a16="http://schemas.microsoft.com/office/drawing/2014/main" id="{1A1A5299-FFE1-2F3E-BC2B-05FA35EEF3B7}"/>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0" name="Gruppe 1819">
                <a:extLst>
                  <a:ext uri="{FF2B5EF4-FFF2-40B4-BE49-F238E27FC236}">
                    <a16:creationId xmlns:a16="http://schemas.microsoft.com/office/drawing/2014/main" id="{22D7E2C1-E29B-0620-4BF5-A2BDAC879A35}"/>
                  </a:ext>
                </a:extLst>
              </p:cNvPr>
              <p:cNvGrpSpPr/>
              <p:nvPr/>
            </p:nvGrpSpPr>
            <p:grpSpPr>
              <a:xfrm>
                <a:off x="1644775" y="1068629"/>
                <a:ext cx="444157" cy="5190614"/>
                <a:chOff x="5753799" y="1204530"/>
                <a:chExt cx="444157" cy="5190614"/>
              </a:xfrm>
            </p:grpSpPr>
            <p:grpSp>
              <p:nvGrpSpPr>
                <p:cNvPr id="2325" name="Gruppe 2324">
                  <a:extLst>
                    <a:ext uri="{FF2B5EF4-FFF2-40B4-BE49-F238E27FC236}">
                      <a16:creationId xmlns:a16="http://schemas.microsoft.com/office/drawing/2014/main" id="{D2874311-A428-13FA-EAC7-0A6F416C3497}"/>
                    </a:ext>
                  </a:extLst>
                </p:cNvPr>
                <p:cNvGrpSpPr/>
                <p:nvPr/>
              </p:nvGrpSpPr>
              <p:grpSpPr>
                <a:xfrm>
                  <a:off x="5753799" y="1204530"/>
                  <a:ext cx="442069" cy="4756379"/>
                  <a:chOff x="3817279" y="1064461"/>
                  <a:chExt cx="442069" cy="4756379"/>
                </a:xfrm>
              </p:grpSpPr>
              <p:sp>
                <p:nvSpPr>
                  <p:cNvPr id="2327" name="Rektangel 2326">
                    <a:extLst>
                      <a:ext uri="{FF2B5EF4-FFF2-40B4-BE49-F238E27FC236}">
                        <a16:creationId xmlns:a16="http://schemas.microsoft.com/office/drawing/2014/main" id="{68D6090F-36A5-B773-F28A-C3573A80DCF1}"/>
                      </a:ext>
                    </a:extLst>
                  </p:cNvPr>
                  <p:cNvSpPr>
                    <a:spLocks noChangeAspect="1"/>
                  </p:cNvSpPr>
                  <p:nvPr/>
                </p:nvSpPr>
                <p:spPr>
                  <a:xfrm>
                    <a:off x="3818406" y="149701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8" name="Rektangel 2327">
                    <a:extLst>
                      <a:ext uri="{FF2B5EF4-FFF2-40B4-BE49-F238E27FC236}">
                        <a16:creationId xmlns:a16="http://schemas.microsoft.com/office/drawing/2014/main" id="{7EECA2A4-32DD-87E7-785C-310CF9882CEE}"/>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9" name="Rektangel 2328">
                    <a:extLst>
                      <a:ext uri="{FF2B5EF4-FFF2-40B4-BE49-F238E27FC236}">
                        <a16:creationId xmlns:a16="http://schemas.microsoft.com/office/drawing/2014/main" id="{E12DB953-1880-D0DF-42FA-C95F2EFA718F}"/>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0" name="Rektangel 2329">
                    <a:extLst>
                      <a:ext uri="{FF2B5EF4-FFF2-40B4-BE49-F238E27FC236}">
                        <a16:creationId xmlns:a16="http://schemas.microsoft.com/office/drawing/2014/main" id="{DA58B1B2-0F65-BB8F-CA9B-D42D8D170B86}"/>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1" name="Rektangel 2330">
                    <a:extLst>
                      <a:ext uri="{FF2B5EF4-FFF2-40B4-BE49-F238E27FC236}">
                        <a16:creationId xmlns:a16="http://schemas.microsoft.com/office/drawing/2014/main" id="{29DAA747-4E09-7B2D-7EB5-E1AC674F64C7}"/>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2" name="Rektangel 2331">
                    <a:extLst>
                      <a:ext uri="{FF2B5EF4-FFF2-40B4-BE49-F238E27FC236}">
                        <a16:creationId xmlns:a16="http://schemas.microsoft.com/office/drawing/2014/main" id="{4F07CCB0-BCF0-2EB5-6D35-1995DA1890FA}"/>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3" name="Rektangel 2332">
                    <a:extLst>
                      <a:ext uri="{FF2B5EF4-FFF2-40B4-BE49-F238E27FC236}">
                        <a16:creationId xmlns:a16="http://schemas.microsoft.com/office/drawing/2014/main" id="{AF9454AA-180A-CA32-2EF0-1AAB870509AB}"/>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4" name="Rektangel 2333">
                    <a:extLst>
                      <a:ext uri="{FF2B5EF4-FFF2-40B4-BE49-F238E27FC236}">
                        <a16:creationId xmlns:a16="http://schemas.microsoft.com/office/drawing/2014/main" id="{B059308E-CF51-9A88-433E-F8C7C934E750}"/>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5" name="Rektangel 2334">
                    <a:extLst>
                      <a:ext uri="{FF2B5EF4-FFF2-40B4-BE49-F238E27FC236}">
                        <a16:creationId xmlns:a16="http://schemas.microsoft.com/office/drawing/2014/main" id="{AD6ACE3B-5607-EF91-9CEA-6E927171273C}"/>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6" name="Rektangel 2335">
                    <a:extLst>
                      <a:ext uri="{FF2B5EF4-FFF2-40B4-BE49-F238E27FC236}">
                        <a16:creationId xmlns:a16="http://schemas.microsoft.com/office/drawing/2014/main" id="{1BF15205-DF0A-7217-1651-4E5AECDB9A8E}"/>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7" name="Rektangel 2336">
                    <a:extLst>
                      <a:ext uri="{FF2B5EF4-FFF2-40B4-BE49-F238E27FC236}">
                        <a16:creationId xmlns:a16="http://schemas.microsoft.com/office/drawing/2014/main" id="{139D3FF1-2DA3-41BC-614C-B0E6C9CF2FD6}"/>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26" name="Rektangel 2325">
                  <a:extLst>
                    <a:ext uri="{FF2B5EF4-FFF2-40B4-BE49-F238E27FC236}">
                      <a16:creationId xmlns:a16="http://schemas.microsoft.com/office/drawing/2014/main" id="{D84DA562-98BD-4C9B-B6F0-B6C8E9D639E9}"/>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1" name="Gruppe 1820">
                <a:extLst>
                  <a:ext uri="{FF2B5EF4-FFF2-40B4-BE49-F238E27FC236}">
                    <a16:creationId xmlns:a16="http://schemas.microsoft.com/office/drawing/2014/main" id="{2C0C051D-5665-3C86-D30C-B3382484E456}"/>
                  </a:ext>
                </a:extLst>
              </p:cNvPr>
              <p:cNvGrpSpPr/>
              <p:nvPr/>
            </p:nvGrpSpPr>
            <p:grpSpPr>
              <a:xfrm>
                <a:off x="1212845" y="1068629"/>
                <a:ext cx="444157" cy="5190614"/>
                <a:chOff x="5753799" y="1204530"/>
                <a:chExt cx="444157" cy="5190614"/>
              </a:xfrm>
            </p:grpSpPr>
            <p:grpSp>
              <p:nvGrpSpPr>
                <p:cNvPr id="2312" name="Gruppe 2311">
                  <a:extLst>
                    <a:ext uri="{FF2B5EF4-FFF2-40B4-BE49-F238E27FC236}">
                      <a16:creationId xmlns:a16="http://schemas.microsoft.com/office/drawing/2014/main" id="{138B74F4-D301-0815-0E66-EF0BCF31C76D}"/>
                    </a:ext>
                  </a:extLst>
                </p:cNvPr>
                <p:cNvGrpSpPr/>
                <p:nvPr/>
              </p:nvGrpSpPr>
              <p:grpSpPr>
                <a:xfrm>
                  <a:off x="5753799" y="1204530"/>
                  <a:ext cx="442069" cy="4756379"/>
                  <a:chOff x="3817279" y="1064461"/>
                  <a:chExt cx="442069" cy="4756379"/>
                </a:xfrm>
              </p:grpSpPr>
              <p:sp>
                <p:nvSpPr>
                  <p:cNvPr id="2314" name="Rektangel 2313">
                    <a:extLst>
                      <a:ext uri="{FF2B5EF4-FFF2-40B4-BE49-F238E27FC236}">
                        <a16:creationId xmlns:a16="http://schemas.microsoft.com/office/drawing/2014/main" id="{6CBE9064-EB01-81B0-90B2-EAEFEDD2BC91}"/>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5" name="Rektangel 2314">
                    <a:extLst>
                      <a:ext uri="{FF2B5EF4-FFF2-40B4-BE49-F238E27FC236}">
                        <a16:creationId xmlns:a16="http://schemas.microsoft.com/office/drawing/2014/main" id="{503F1132-399F-53F0-BF0C-B1470C517C1B}"/>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6" name="Rektangel 2315">
                    <a:extLst>
                      <a:ext uri="{FF2B5EF4-FFF2-40B4-BE49-F238E27FC236}">
                        <a16:creationId xmlns:a16="http://schemas.microsoft.com/office/drawing/2014/main" id="{5F647199-4AE4-B904-9CCD-F77F0B642871}"/>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7" name="Rektangel 2316">
                    <a:extLst>
                      <a:ext uri="{FF2B5EF4-FFF2-40B4-BE49-F238E27FC236}">
                        <a16:creationId xmlns:a16="http://schemas.microsoft.com/office/drawing/2014/main" id="{9AB45218-FC47-F7FE-3776-D5F750C1D468}"/>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8" name="Rektangel 2317">
                    <a:extLst>
                      <a:ext uri="{FF2B5EF4-FFF2-40B4-BE49-F238E27FC236}">
                        <a16:creationId xmlns:a16="http://schemas.microsoft.com/office/drawing/2014/main" id="{18A9031B-96F0-A9A7-AD2D-F530BCE0C1B9}"/>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9" name="Rektangel 2318">
                    <a:extLst>
                      <a:ext uri="{FF2B5EF4-FFF2-40B4-BE49-F238E27FC236}">
                        <a16:creationId xmlns:a16="http://schemas.microsoft.com/office/drawing/2014/main" id="{86A27053-AA90-880B-34B9-14854ACEAB26}"/>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0" name="Rektangel 2319">
                    <a:extLst>
                      <a:ext uri="{FF2B5EF4-FFF2-40B4-BE49-F238E27FC236}">
                        <a16:creationId xmlns:a16="http://schemas.microsoft.com/office/drawing/2014/main" id="{1A4AAFEC-3749-ECF6-CD3E-26EECF3A64F5}"/>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1" name="Rektangel 2320">
                    <a:extLst>
                      <a:ext uri="{FF2B5EF4-FFF2-40B4-BE49-F238E27FC236}">
                        <a16:creationId xmlns:a16="http://schemas.microsoft.com/office/drawing/2014/main" id="{91A83723-91B2-43E8-9E08-181D0FAF1F06}"/>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2" name="Rektangel 2321">
                    <a:extLst>
                      <a:ext uri="{FF2B5EF4-FFF2-40B4-BE49-F238E27FC236}">
                        <a16:creationId xmlns:a16="http://schemas.microsoft.com/office/drawing/2014/main" id="{E93D4DFF-F220-F7EC-3AD8-2C03AA2F9662}"/>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3" name="Rektangel 2322">
                    <a:extLst>
                      <a:ext uri="{FF2B5EF4-FFF2-40B4-BE49-F238E27FC236}">
                        <a16:creationId xmlns:a16="http://schemas.microsoft.com/office/drawing/2014/main" id="{82BDF602-A681-6CFD-4A4F-550D174CB680}"/>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4" name="Rektangel 2323">
                    <a:extLst>
                      <a:ext uri="{FF2B5EF4-FFF2-40B4-BE49-F238E27FC236}">
                        <a16:creationId xmlns:a16="http://schemas.microsoft.com/office/drawing/2014/main" id="{55E0D344-6083-C2A1-D2AE-BE7B516B9EF0}"/>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13" name="Rektangel 2312">
                  <a:extLst>
                    <a:ext uri="{FF2B5EF4-FFF2-40B4-BE49-F238E27FC236}">
                      <a16:creationId xmlns:a16="http://schemas.microsoft.com/office/drawing/2014/main" id="{A600960C-B4CF-3E20-A749-D920F453B1BB}"/>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2" name="Gruppe 1821">
                <a:extLst>
                  <a:ext uri="{FF2B5EF4-FFF2-40B4-BE49-F238E27FC236}">
                    <a16:creationId xmlns:a16="http://schemas.microsoft.com/office/drawing/2014/main" id="{6607F2B0-EA58-BAE3-023A-C2A26AB9D561}"/>
                  </a:ext>
                </a:extLst>
              </p:cNvPr>
              <p:cNvGrpSpPr/>
              <p:nvPr/>
            </p:nvGrpSpPr>
            <p:grpSpPr>
              <a:xfrm>
                <a:off x="780951" y="1067864"/>
                <a:ext cx="444157" cy="5190614"/>
                <a:chOff x="5753799" y="1204530"/>
                <a:chExt cx="444157" cy="5190614"/>
              </a:xfrm>
            </p:grpSpPr>
            <p:grpSp>
              <p:nvGrpSpPr>
                <p:cNvPr id="2299" name="Gruppe 2298">
                  <a:extLst>
                    <a:ext uri="{FF2B5EF4-FFF2-40B4-BE49-F238E27FC236}">
                      <a16:creationId xmlns:a16="http://schemas.microsoft.com/office/drawing/2014/main" id="{DDDC8246-3099-CF77-C378-148781D58819}"/>
                    </a:ext>
                  </a:extLst>
                </p:cNvPr>
                <p:cNvGrpSpPr/>
                <p:nvPr/>
              </p:nvGrpSpPr>
              <p:grpSpPr>
                <a:xfrm>
                  <a:off x="5753799" y="1204530"/>
                  <a:ext cx="442069" cy="4756379"/>
                  <a:chOff x="3817279" y="1064461"/>
                  <a:chExt cx="442069" cy="4756379"/>
                </a:xfrm>
              </p:grpSpPr>
              <p:sp>
                <p:nvSpPr>
                  <p:cNvPr id="2301" name="Rektangel 2300">
                    <a:extLst>
                      <a:ext uri="{FF2B5EF4-FFF2-40B4-BE49-F238E27FC236}">
                        <a16:creationId xmlns:a16="http://schemas.microsoft.com/office/drawing/2014/main" id="{21693316-65DF-816C-8F3F-40BB95193B09}"/>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2" name="Rektangel 2301">
                    <a:extLst>
                      <a:ext uri="{FF2B5EF4-FFF2-40B4-BE49-F238E27FC236}">
                        <a16:creationId xmlns:a16="http://schemas.microsoft.com/office/drawing/2014/main" id="{C65F50A3-7567-5C4B-A65F-C56B9140ED40}"/>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3" name="Rektangel 2302">
                    <a:extLst>
                      <a:ext uri="{FF2B5EF4-FFF2-40B4-BE49-F238E27FC236}">
                        <a16:creationId xmlns:a16="http://schemas.microsoft.com/office/drawing/2014/main" id="{2B482BCF-4B7A-6EAA-446C-ACA8867EF9C5}"/>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4" name="Rektangel 2303">
                    <a:extLst>
                      <a:ext uri="{FF2B5EF4-FFF2-40B4-BE49-F238E27FC236}">
                        <a16:creationId xmlns:a16="http://schemas.microsoft.com/office/drawing/2014/main" id="{70A5F094-6FD2-BD4C-C2C0-EA6CB88B7308}"/>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5" name="Rektangel 2304">
                    <a:extLst>
                      <a:ext uri="{FF2B5EF4-FFF2-40B4-BE49-F238E27FC236}">
                        <a16:creationId xmlns:a16="http://schemas.microsoft.com/office/drawing/2014/main" id="{0574476A-0FD4-4B0A-4DDB-54A481C31BD6}"/>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6" name="Rektangel 2305">
                    <a:extLst>
                      <a:ext uri="{FF2B5EF4-FFF2-40B4-BE49-F238E27FC236}">
                        <a16:creationId xmlns:a16="http://schemas.microsoft.com/office/drawing/2014/main" id="{EE5644DA-83F4-DCE2-D12C-980E919ED2A6}"/>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7" name="Rektangel 2306">
                    <a:extLst>
                      <a:ext uri="{FF2B5EF4-FFF2-40B4-BE49-F238E27FC236}">
                        <a16:creationId xmlns:a16="http://schemas.microsoft.com/office/drawing/2014/main" id="{19A4BEC8-B9DB-A7A5-56B6-16E6F222C787}"/>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8" name="Rektangel 2307">
                    <a:extLst>
                      <a:ext uri="{FF2B5EF4-FFF2-40B4-BE49-F238E27FC236}">
                        <a16:creationId xmlns:a16="http://schemas.microsoft.com/office/drawing/2014/main" id="{7F21C3B4-45D8-3AD8-9338-F03A35B10C67}"/>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9" name="Rektangel 2308">
                    <a:extLst>
                      <a:ext uri="{FF2B5EF4-FFF2-40B4-BE49-F238E27FC236}">
                        <a16:creationId xmlns:a16="http://schemas.microsoft.com/office/drawing/2014/main" id="{FEAF78F4-6788-70F7-E041-C62477BE215F}"/>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0" name="Rektangel 2309">
                    <a:extLst>
                      <a:ext uri="{FF2B5EF4-FFF2-40B4-BE49-F238E27FC236}">
                        <a16:creationId xmlns:a16="http://schemas.microsoft.com/office/drawing/2014/main" id="{7C80BF5C-4B3C-993D-4109-3BCE8EDB4B69}"/>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1" name="Rektangel 2310">
                    <a:extLst>
                      <a:ext uri="{FF2B5EF4-FFF2-40B4-BE49-F238E27FC236}">
                        <a16:creationId xmlns:a16="http://schemas.microsoft.com/office/drawing/2014/main" id="{21F00CBD-ECC7-8488-E7C4-A3214643AB47}"/>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00" name="Rektangel 2299">
                  <a:extLst>
                    <a:ext uri="{FF2B5EF4-FFF2-40B4-BE49-F238E27FC236}">
                      <a16:creationId xmlns:a16="http://schemas.microsoft.com/office/drawing/2014/main" id="{C55E3E1D-E090-9A80-9EA7-1965A5A4EF68}"/>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3" name="Gruppe 1822">
                <a:extLst>
                  <a:ext uri="{FF2B5EF4-FFF2-40B4-BE49-F238E27FC236}">
                    <a16:creationId xmlns:a16="http://schemas.microsoft.com/office/drawing/2014/main" id="{A5E3E2C7-B299-F974-48B2-93BDBAC9FF49}"/>
                  </a:ext>
                </a:extLst>
              </p:cNvPr>
              <p:cNvGrpSpPr/>
              <p:nvPr/>
            </p:nvGrpSpPr>
            <p:grpSpPr>
              <a:xfrm>
                <a:off x="348958" y="1501775"/>
                <a:ext cx="444157" cy="4758064"/>
                <a:chOff x="5753799" y="1637080"/>
                <a:chExt cx="444157" cy="4758064"/>
              </a:xfrm>
            </p:grpSpPr>
            <p:grpSp>
              <p:nvGrpSpPr>
                <p:cNvPr id="2287" name="Gruppe 2286">
                  <a:extLst>
                    <a:ext uri="{FF2B5EF4-FFF2-40B4-BE49-F238E27FC236}">
                      <a16:creationId xmlns:a16="http://schemas.microsoft.com/office/drawing/2014/main" id="{CE0C4B56-55C4-BE07-96D0-C2F6BCD81B59}"/>
                    </a:ext>
                  </a:extLst>
                </p:cNvPr>
                <p:cNvGrpSpPr/>
                <p:nvPr/>
              </p:nvGrpSpPr>
              <p:grpSpPr>
                <a:xfrm>
                  <a:off x="5753799" y="1637080"/>
                  <a:ext cx="442069" cy="4323829"/>
                  <a:chOff x="3817279" y="1497011"/>
                  <a:chExt cx="442069" cy="4323829"/>
                </a:xfrm>
              </p:grpSpPr>
              <p:sp>
                <p:nvSpPr>
                  <p:cNvPr id="2289" name="Rektangel 2288">
                    <a:extLst>
                      <a:ext uri="{FF2B5EF4-FFF2-40B4-BE49-F238E27FC236}">
                        <a16:creationId xmlns:a16="http://schemas.microsoft.com/office/drawing/2014/main" id="{11D573C1-3D4F-B8A7-D33B-E11A84D46FE6}"/>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0" name="Rektangel 2289">
                    <a:extLst>
                      <a:ext uri="{FF2B5EF4-FFF2-40B4-BE49-F238E27FC236}">
                        <a16:creationId xmlns:a16="http://schemas.microsoft.com/office/drawing/2014/main" id="{0EC1CB4B-3169-7470-92B9-C7662E5F06CE}"/>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1" name="Rektangel 2290">
                    <a:extLst>
                      <a:ext uri="{FF2B5EF4-FFF2-40B4-BE49-F238E27FC236}">
                        <a16:creationId xmlns:a16="http://schemas.microsoft.com/office/drawing/2014/main" id="{25CC2FF9-2C03-DE1C-3962-E83E12C7D6AD}"/>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2" name="Rektangel 2291">
                    <a:extLst>
                      <a:ext uri="{FF2B5EF4-FFF2-40B4-BE49-F238E27FC236}">
                        <a16:creationId xmlns:a16="http://schemas.microsoft.com/office/drawing/2014/main" id="{A7318492-AEF0-0291-89A3-B92F8C85053B}"/>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3" name="Rektangel 2292">
                    <a:extLst>
                      <a:ext uri="{FF2B5EF4-FFF2-40B4-BE49-F238E27FC236}">
                        <a16:creationId xmlns:a16="http://schemas.microsoft.com/office/drawing/2014/main" id="{93D3E4AA-DD78-E6A0-0C3E-542D6BAD994C}"/>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4" name="Rektangel 2293">
                    <a:extLst>
                      <a:ext uri="{FF2B5EF4-FFF2-40B4-BE49-F238E27FC236}">
                        <a16:creationId xmlns:a16="http://schemas.microsoft.com/office/drawing/2014/main" id="{581C9CAE-11AC-A497-D6D2-281CF10EEE91}"/>
                      </a:ext>
                    </a:extLst>
                  </p:cNvPr>
                  <p:cNvSpPr>
                    <a:spLocks noChangeAspect="1"/>
                  </p:cNvSpPr>
                  <p:nvPr/>
                </p:nvSpPr>
                <p:spPr>
                  <a:xfrm>
                    <a:off x="3819516" y="365976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5" name="Rektangel 2294">
                    <a:extLst>
                      <a:ext uri="{FF2B5EF4-FFF2-40B4-BE49-F238E27FC236}">
                        <a16:creationId xmlns:a16="http://schemas.microsoft.com/office/drawing/2014/main" id="{6AA42FB7-A180-EF81-1E14-0A30B773C147}"/>
                      </a:ext>
                    </a:extLst>
                  </p:cNvPr>
                  <p:cNvSpPr>
                    <a:spLocks noChangeAspect="1"/>
                  </p:cNvSpPr>
                  <p:nvPr/>
                </p:nvSpPr>
                <p:spPr>
                  <a:xfrm>
                    <a:off x="3820633" y="409119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6" name="Rektangel 2295">
                    <a:extLst>
                      <a:ext uri="{FF2B5EF4-FFF2-40B4-BE49-F238E27FC236}">
                        <a16:creationId xmlns:a16="http://schemas.microsoft.com/office/drawing/2014/main" id="{506218ED-24AB-07DC-34F9-204FA002C9A7}"/>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7" name="Rektangel 2296">
                    <a:extLst>
                      <a:ext uri="{FF2B5EF4-FFF2-40B4-BE49-F238E27FC236}">
                        <a16:creationId xmlns:a16="http://schemas.microsoft.com/office/drawing/2014/main" id="{0971DF78-DCF6-C9BA-D5C3-06129A7E50B4}"/>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8" name="Rektangel 2297">
                    <a:extLst>
                      <a:ext uri="{FF2B5EF4-FFF2-40B4-BE49-F238E27FC236}">
                        <a16:creationId xmlns:a16="http://schemas.microsoft.com/office/drawing/2014/main" id="{65701821-19EB-690F-3C61-A11C919F08C7}"/>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88" name="Rektangel 2287">
                  <a:extLst>
                    <a:ext uri="{FF2B5EF4-FFF2-40B4-BE49-F238E27FC236}">
                      <a16:creationId xmlns:a16="http://schemas.microsoft.com/office/drawing/2014/main" id="{5E309494-E566-0771-8638-71C9187AC4B6}"/>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4" name="Gruppe 1823">
                <a:extLst>
                  <a:ext uri="{FF2B5EF4-FFF2-40B4-BE49-F238E27FC236}">
                    <a16:creationId xmlns:a16="http://schemas.microsoft.com/office/drawing/2014/main" id="{95D5DC04-F23C-ADAC-EA1A-452C62C8D103}"/>
                  </a:ext>
                </a:extLst>
              </p:cNvPr>
              <p:cNvGrpSpPr/>
              <p:nvPr/>
            </p:nvGrpSpPr>
            <p:grpSpPr>
              <a:xfrm>
                <a:off x="-82727" y="1504857"/>
                <a:ext cx="444157" cy="4758064"/>
                <a:chOff x="5753799" y="1637080"/>
                <a:chExt cx="444157" cy="4758064"/>
              </a:xfrm>
            </p:grpSpPr>
            <p:grpSp>
              <p:nvGrpSpPr>
                <p:cNvPr id="2275" name="Gruppe 2274">
                  <a:extLst>
                    <a:ext uri="{FF2B5EF4-FFF2-40B4-BE49-F238E27FC236}">
                      <a16:creationId xmlns:a16="http://schemas.microsoft.com/office/drawing/2014/main" id="{56EAFE69-EB2A-44DF-C453-188C2A23BFA5}"/>
                    </a:ext>
                  </a:extLst>
                </p:cNvPr>
                <p:cNvGrpSpPr/>
                <p:nvPr/>
              </p:nvGrpSpPr>
              <p:grpSpPr>
                <a:xfrm>
                  <a:off x="5753799" y="1637080"/>
                  <a:ext cx="442069" cy="4323829"/>
                  <a:chOff x="3817279" y="1497011"/>
                  <a:chExt cx="442069" cy="4323829"/>
                </a:xfrm>
              </p:grpSpPr>
              <p:sp>
                <p:nvSpPr>
                  <p:cNvPr id="2277" name="Rektangel 2276">
                    <a:extLst>
                      <a:ext uri="{FF2B5EF4-FFF2-40B4-BE49-F238E27FC236}">
                        <a16:creationId xmlns:a16="http://schemas.microsoft.com/office/drawing/2014/main" id="{DFB0702A-F22D-E74F-27CA-C27F7170D038}"/>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8" name="Rektangel 2277">
                    <a:extLst>
                      <a:ext uri="{FF2B5EF4-FFF2-40B4-BE49-F238E27FC236}">
                        <a16:creationId xmlns:a16="http://schemas.microsoft.com/office/drawing/2014/main" id="{B7AE1040-6A3C-108C-AECB-32164745B844}"/>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9" name="Rektangel 2278">
                    <a:extLst>
                      <a:ext uri="{FF2B5EF4-FFF2-40B4-BE49-F238E27FC236}">
                        <a16:creationId xmlns:a16="http://schemas.microsoft.com/office/drawing/2014/main" id="{E7D3273D-75C6-72B5-8EFF-1AB5818DEE6E}"/>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0" name="Rektangel 2279">
                    <a:extLst>
                      <a:ext uri="{FF2B5EF4-FFF2-40B4-BE49-F238E27FC236}">
                        <a16:creationId xmlns:a16="http://schemas.microsoft.com/office/drawing/2014/main" id="{44A993E7-E5B2-1D95-1E09-1FC6767ABDB1}"/>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1" name="Rektangel 2280">
                    <a:extLst>
                      <a:ext uri="{FF2B5EF4-FFF2-40B4-BE49-F238E27FC236}">
                        <a16:creationId xmlns:a16="http://schemas.microsoft.com/office/drawing/2014/main" id="{8538ACD3-722D-58BE-56E1-F7CF9DE59AEF}"/>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2" name="Rektangel 2281">
                    <a:extLst>
                      <a:ext uri="{FF2B5EF4-FFF2-40B4-BE49-F238E27FC236}">
                        <a16:creationId xmlns:a16="http://schemas.microsoft.com/office/drawing/2014/main" id="{3E0C87BB-A39F-F942-DF7A-AE2C02ADD285}"/>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3" name="Rektangel 2282">
                    <a:extLst>
                      <a:ext uri="{FF2B5EF4-FFF2-40B4-BE49-F238E27FC236}">
                        <a16:creationId xmlns:a16="http://schemas.microsoft.com/office/drawing/2014/main" id="{4CBD77E3-6744-E6A9-5C60-3B0531D741D4}"/>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4" name="Rektangel 2283">
                    <a:extLst>
                      <a:ext uri="{FF2B5EF4-FFF2-40B4-BE49-F238E27FC236}">
                        <a16:creationId xmlns:a16="http://schemas.microsoft.com/office/drawing/2014/main" id="{1262E399-F291-7926-7859-0668D24D94FC}"/>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5" name="Rektangel 2284">
                    <a:extLst>
                      <a:ext uri="{FF2B5EF4-FFF2-40B4-BE49-F238E27FC236}">
                        <a16:creationId xmlns:a16="http://schemas.microsoft.com/office/drawing/2014/main" id="{B10C4F00-6555-CE2A-3E46-F13EB0B2C01D}"/>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6" name="Rektangel 2285">
                    <a:extLst>
                      <a:ext uri="{FF2B5EF4-FFF2-40B4-BE49-F238E27FC236}">
                        <a16:creationId xmlns:a16="http://schemas.microsoft.com/office/drawing/2014/main" id="{535738FE-C5A6-587F-F695-70566A7E88DA}"/>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76" name="Rektangel 2275">
                  <a:extLst>
                    <a:ext uri="{FF2B5EF4-FFF2-40B4-BE49-F238E27FC236}">
                      <a16:creationId xmlns:a16="http://schemas.microsoft.com/office/drawing/2014/main" id="{8FC80488-FF24-B86F-7A7F-D0986306DCF0}"/>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5" name="Gruppe 1824">
                <a:extLst>
                  <a:ext uri="{FF2B5EF4-FFF2-40B4-BE49-F238E27FC236}">
                    <a16:creationId xmlns:a16="http://schemas.microsoft.com/office/drawing/2014/main" id="{AAAC9BBB-1F43-9A1D-A16B-E6F50E311106}"/>
                  </a:ext>
                </a:extLst>
              </p:cNvPr>
              <p:cNvGrpSpPr/>
              <p:nvPr/>
            </p:nvGrpSpPr>
            <p:grpSpPr>
              <a:xfrm>
                <a:off x="4625198" y="1031927"/>
                <a:ext cx="641389" cy="5216305"/>
                <a:chOff x="2892468" y="1032983"/>
                <a:chExt cx="641389" cy="5216305"/>
              </a:xfrm>
            </p:grpSpPr>
            <p:grpSp>
              <p:nvGrpSpPr>
                <p:cNvPr id="2238" name="Gruppe 2237">
                  <a:extLst>
                    <a:ext uri="{FF2B5EF4-FFF2-40B4-BE49-F238E27FC236}">
                      <a16:creationId xmlns:a16="http://schemas.microsoft.com/office/drawing/2014/main" id="{B05822FC-598C-76A9-13B3-0E7845CC75F6}"/>
                    </a:ext>
                  </a:extLst>
                </p:cNvPr>
                <p:cNvGrpSpPr/>
                <p:nvPr/>
              </p:nvGrpSpPr>
              <p:grpSpPr>
                <a:xfrm>
                  <a:off x="2892468" y="1032983"/>
                  <a:ext cx="641389" cy="5216305"/>
                  <a:chOff x="3475384" y="1188399"/>
                  <a:chExt cx="641389" cy="5216305"/>
                </a:xfrm>
              </p:grpSpPr>
              <p:sp>
                <p:nvSpPr>
                  <p:cNvPr id="2242" name="Tekstfelt 2241">
                    <a:extLst>
                      <a:ext uri="{FF2B5EF4-FFF2-40B4-BE49-F238E27FC236}">
                        <a16:creationId xmlns:a16="http://schemas.microsoft.com/office/drawing/2014/main" id="{343AF06A-2F00-85DC-84F5-F5541100FAF3}"/>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43" name="Tekstfelt 2242">
                    <a:extLst>
                      <a:ext uri="{FF2B5EF4-FFF2-40B4-BE49-F238E27FC236}">
                        <a16:creationId xmlns:a16="http://schemas.microsoft.com/office/drawing/2014/main" id="{CB5D1B33-2D31-8818-3E55-F4BBFBD71C05}"/>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44" name="Tekstfelt 2243">
                    <a:extLst>
                      <a:ext uri="{FF2B5EF4-FFF2-40B4-BE49-F238E27FC236}">
                        <a16:creationId xmlns:a16="http://schemas.microsoft.com/office/drawing/2014/main" id="{67E097E8-C2AC-E9D6-5178-EFEAF4C76E3A}"/>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45" name="Tekstfelt 2244">
                    <a:extLst>
                      <a:ext uri="{FF2B5EF4-FFF2-40B4-BE49-F238E27FC236}">
                        <a16:creationId xmlns:a16="http://schemas.microsoft.com/office/drawing/2014/main" id="{CD14BAF4-4C8A-6E62-6933-B7B494A361D1}"/>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46" name="Tekstfelt 2245">
                    <a:extLst>
                      <a:ext uri="{FF2B5EF4-FFF2-40B4-BE49-F238E27FC236}">
                        <a16:creationId xmlns:a16="http://schemas.microsoft.com/office/drawing/2014/main" id="{C8C2311C-853C-82B5-C583-C7420C95095E}"/>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47" name="Tekstfelt 2246">
                    <a:extLst>
                      <a:ext uri="{FF2B5EF4-FFF2-40B4-BE49-F238E27FC236}">
                        <a16:creationId xmlns:a16="http://schemas.microsoft.com/office/drawing/2014/main" id="{F7885B99-BEAB-EFA9-2778-53F0DF6DDB8A}"/>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48" name="Tekstfelt 2247">
                    <a:extLst>
                      <a:ext uri="{FF2B5EF4-FFF2-40B4-BE49-F238E27FC236}">
                        <a16:creationId xmlns:a16="http://schemas.microsoft.com/office/drawing/2014/main" id="{59E5E12E-8BD2-DA9C-12C4-DB2B1ACFD9EA}"/>
                      </a:ext>
                    </a:extLst>
                  </p:cNvPr>
                  <p:cNvSpPr txBox="1"/>
                  <p:nvPr/>
                </p:nvSpPr>
                <p:spPr>
                  <a:xfrm>
                    <a:off x="3525031"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49" name="Tekstfelt 2248">
                    <a:extLst>
                      <a:ext uri="{FF2B5EF4-FFF2-40B4-BE49-F238E27FC236}">
                        <a16:creationId xmlns:a16="http://schemas.microsoft.com/office/drawing/2014/main" id="{3DF9B8B7-A241-4E8D-70FE-D96EE534B0C5}"/>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50" name="Tekstfelt 2249">
                    <a:extLst>
                      <a:ext uri="{FF2B5EF4-FFF2-40B4-BE49-F238E27FC236}">
                        <a16:creationId xmlns:a16="http://schemas.microsoft.com/office/drawing/2014/main" id="{CEB454CB-3D77-891D-B4A7-ECAF89CC5070}"/>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51" name="Tekstfelt 2250">
                    <a:extLst>
                      <a:ext uri="{FF2B5EF4-FFF2-40B4-BE49-F238E27FC236}">
                        <a16:creationId xmlns:a16="http://schemas.microsoft.com/office/drawing/2014/main" id="{102C5A8F-3350-F1D0-B7E0-E754B1973786}"/>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52" name="Tekstfelt 2251">
                    <a:extLst>
                      <a:ext uri="{FF2B5EF4-FFF2-40B4-BE49-F238E27FC236}">
                        <a16:creationId xmlns:a16="http://schemas.microsoft.com/office/drawing/2014/main" id="{994DF211-2B45-D725-4729-4EA69D9E1B34}"/>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53" name="Tekstfelt 2252">
                    <a:extLst>
                      <a:ext uri="{FF2B5EF4-FFF2-40B4-BE49-F238E27FC236}">
                        <a16:creationId xmlns:a16="http://schemas.microsoft.com/office/drawing/2014/main" id="{BDC7A142-9249-16BD-74CC-943C19DB77DD}"/>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54" name="Tekstfelt 2253">
                    <a:extLst>
                      <a:ext uri="{FF2B5EF4-FFF2-40B4-BE49-F238E27FC236}">
                        <a16:creationId xmlns:a16="http://schemas.microsoft.com/office/drawing/2014/main" id="{3889676C-4FD6-FE4F-4243-B4D2E8135097}"/>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55" name="Tekstfelt 2254">
                    <a:extLst>
                      <a:ext uri="{FF2B5EF4-FFF2-40B4-BE49-F238E27FC236}">
                        <a16:creationId xmlns:a16="http://schemas.microsoft.com/office/drawing/2014/main" id="{9D89510A-CDAF-1FC6-EA8C-CA6F25368B1A}"/>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56" name="Tekstfelt 2255">
                    <a:extLst>
                      <a:ext uri="{FF2B5EF4-FFF2-40B4-BE49-F238E27FC236}">
                        <a16:creationId xmlns:a16="http://schemas.microsoft.com/office/drawing/2014/main" id="{0FCAF45A-0997-07BB-B37C-24FC3ED7A8CD}"/>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57" name="Tekstfelt 2256">
                    <a:extLst>
                      <a:ext uri="{FF2B5EF4-FFF2-40B4-BE49-F238E27FC236}">
                        <a16:creationId xmlns:a16="http://schemas.microsoft.com/office/drawing/2014/main" id="{06936152-9E18-9E98-A602-8C7C6BB3B542}"/>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58" name="Tekstfelt 2257">
                    <a:extLst>
                      <a:ext uri="{FF2B5EF4-FFF2-40B4-BE49-F238E27FC236}">
                        <a16:creationId xmlns:a16="http://schemas.microsoft.com/office/drawing/2014/main" id="{AD2853D2-462A-8630-F535-920876CEE671}"/>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59" name="Tekstfelt 2258">
                    <a:extLst>
                      <a:ext uri="{FF2B5EF4-FFF2-40B4-BE49-F238E27FC236}">
                        <a16:creationId xmlns:a16="http://schemas.microsoft.com/office/drawing/2014/main" id="{D9941DFB-0EAC-2095-4178-BEC013334CC6}"/>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60" name="Tekstfelt 2259">
                    <a:extLst>
                      <a:ext uri="{FF2B5EF4-FFF2-40B4-BE49-F238E27FC236}">
                        <a16:creationId xmlns:a16="http://schemas.microsoft.com/office/drawing/2014/main" id="{FAADA656-0CA7-3AA6-D0BD-9C0A45639C7F}"/>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61" name="Tekstfelt 2260">
                    <a:extLst>
                      <a:ext uri="{FF2B5EF4-FFF2-40B4-BE49-F238E27FC236}">
                        <a16:creationId xmlns:a16="http://schemas.microsoft.com/office/drawing/2014/main" id="{18ED6667-F716-D601-DF5F-DE9A6FEE520A}"/>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62" name="Tekstfelt 2261">
                    <a:extLst>
                      <a:ext uri="{FF2B5EF4-FFF2-40B4-BE49-F238E27FC236}">
                        <a16:creationId xmlns:a16="http://schemas.microsoft.com/office/drawing/2014/main" id="{AA4C9F69-B8E4-55E7-FFD0-3318CB3053D8}"/>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63" name="Tekstfelt 2262">
                    <a:extLst>
                      <a:ext uri="{FF2B5EF4-FFF2-40B4-BE49-F238E27FC236}">
                        <a16:creationId xmlns:a16="http://schemas.microsoft.com/office/drawing/2014/main" id="{E12239DE-ED80-98B8-6444-D166C115959F}"/>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64" name="Tekstfelt 2263">
                    <a:extLst>
                      <a:ext uri="{FF2B5EF4-FFF2-40B4-BE49-F238E27FC236}">
                        <a16:creationId xmlns:a16="http://schemas.microsoft.com/office/drawing/2014/main" id="{960A5222-595F-3AAF-6951-A57373EF2807}"/>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65" name="Tekstfelt 2264">
                    <a:extLst>
                      <a:ext uri="{FF2B5EF4-FFF2-40B4-BE49-F238E27FC236}">
                        <a16:creationId xmlns:a16="http://schemas.microsoft.com/office/drawing/2014/main" id="{F8968AB1-4BB0-4E85-5779-14EC487468F0}"/>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66" name="Tekstfelt 2265">
                    <a:extLst>
                      <a:ext uri="{FF2B5EF4-FFF2-40B4-BE49-F238E27FC236}">
                        <a16:creationId xmlns:a16="http://schemas.microsoft.com/office/drawing/2014/main" id="{4022D548-044D-D383-9D37-7068C4E29F9A}"/>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67" name="Tekstfelt 2266">
                    <a:extLst>
                      <a:ext uri="{FF2B5EF4-FFF2-40B4-BE49-F238E27FC236}">
                        <a16:creationId xmlns:a16="http://schemas.microsoft.com/office/drawing/2014/main" id="{3DE5AB52-BCE0-CDD0-D9AC-CD463D6E9A73}"/>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68" name="Tekstfelt 2267">
                    <a:extLst>
                      <a:ext uri="{FF2B5EF4-FFF2-40B4-BE49-F238E27FC236}">
                        <a16:creationId xmlns:a16="http://schemas.microsoft.com/office/drawing/2014/main" id="{7DA0FA55-A960-2135-110F-1FF979925EC1}"/>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69" name="Tekstfelt 2268">
                    <a:extLst>
                      <a:ext uri="{FF2B5EF4-FFF2-40B4-BE49-F238E27FC236}">
                        <a16:creationId xmlns:a16="http://schemas.microsoft.com/office/drawing/2014/main" id="{BA64BC16-3FC3-BA37-A8AE-8423C7CFC293}"/>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70" name="Tekstfelt 2269">
                    <a:extLst>
                      <a:ext uri="{FF2B5EF4-FFF2-40B4-BE49-F238E27FC236}">
                        <a16:creationId xmlns:a16="http://schemas.microsoft.com/office/drawing/2014/main" id="{B55B3F0F-9A84-7A94-394A-67EB40384090}"/>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71" name="Tekstfelt 2270">
                    <a:extLst>
                      <a:ext uri="{FF2B5EF4-FFF2-40B4-BE49-F238E27FC236}">
                        <a16:creationId xmlns:a16="http://schemas.microsoft.com/office/drawing/2014/main" id="{D6A74F2E-BE1D-502A-1909-FF89EF28833D}"/>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72" name="Tekstfelt 2271">
                    <a:extLst>
                      <a:ext uri="{FF2B5EF4-FFF2-40B4-BE49-F238E27FC236}">
                        <a16:creationId xmlns:a16="http://schemas.microsoft.com/office/drawing/2014/main" id="{5457658D-7104-2B62-8EFC-CB5C6ECC2F8E}"/>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73" name="Tekstfelt 2272">
                    <a:extLst>
                      <a:ext uri="{FF2B5EF4-FFF2-40B4-BE49-F238E27FC236}">
                        <a16:creationId xmlns:a16="http://schemas.microsoft.com/office/drawing/2014/main" id="{E1D170DB-1C6D-7F79-C82E-B74583BFCBBC}"/>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74" name="Tekstfelt 2273">
                    <a:extLst>
                      <a:ext uri="{FF2B5EF4-FFF2-40B4-BE49-F238E27FC236}">
                        <a16:creationId xmlns:a16="http://schemas.microsoft.com/office/drawing/2014/main" id="{CE71139F-C1D4-4D25-5885-F3AA27F027C5}"/>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39" name="Tekstfelt 2238">
                  <a:extLst>
                    <a:ext uri="{FF2B5EF4-FFF2-40B4-BE49-F238E27FC236}">
                      <a16:creationId xmlns:a16="http://schemas.microsoft.com/office/drawing/2014/main" id="{7AEB48C7-2448-DA86-1E96-26F79FFDAAC6}"/>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40" name="Tekstfelt 2239">
                  <a:extLst>
                    <a:ext uri="{FF2B5EF4-FFF2-40B4-BE49-F238E27FC236}">
                      <a16:creationId xmlns:a16="http://schemas.microsoft.com/office/drawing/2014/main" id="{B50BC982-A94D-F7F6-28C0-51A5E1DDBA9A}"/>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41" name="Tekstfelt 2240">
                  <a:extLst>
                    <a:ext uri="{FF2B5EF4-FFF2-40B4-BE49-F238E27FC236}">
                      <a16:creationId xmlns:a16="http://schemas.microsoft.com/office/drawing/2014/main" id="{04A82823-6C9E-53D3-08E1-F8D2E27963DD}"/>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6" name="Gruppe 1825">
                <a:extLst>
                  <a:ext uri="{FF2B5EF4-FFF2-40B4-BE49-F238E27FC236}">
                    <a16:creationId xmlns:a16="http://schemas.microsoft.com/office/drawing/2014/main" id="{ED530267-0003-F685-F849-225483BB2B94}"/>
                  </a:ext>
                </a:extLst>
              </p:cNvPr>
              <p:cNvGrpSpPr/>
              <p:nvPr/>
            </p:nvGrpSpPr>
            <p:grpSpPr>
              <a:xfrm>
                <a:off x="5052945" y="1040538"/>
                <a:ext cx="641389" cy="5216305"/>
                <a:chOff x="2892468" y="1032983"/>
                <a:chExt cx="641389" cy="5216305"/>
              </a:xfrm>
            </p:grpSpPr>
            <p:grpSp>
              <p:nvGrpSpPr>
                <p:cNvPr id="2201" name="Gruppe 2200">
                  <a:extLst>
                    <a:ext uri="{FF2B5EF4-FFF2-40B4-BE49-F238E27FC236}">
                      <a16:creationId xmlns:a16="http://schemas.microsoft.com/office/drawing/2014/main" id="{B7F79006-1F1E-A1BB-49AC-B1FDFC138EDB}"/>
                    </a:ext>
                  </a:extLst>
                </p:cNvPr>
                <p:cNvGrpSpPr/>
                <p:nvPr/>
              </p:nvGrpSpPr>
              <p:grpSpPr>
                <a:xfrm>
                  <a:off x="2892468" y="1032983"/>
                  <a:ext cx="641389" cy="5216305"/>
                  <a:chOff x="3475384" y="1188399"/>
                  <a:chExt cx="641389" cy="5216305"/>
                </a:xfrm>
              </p:grpSpPr>
              <p:sp>
                <p:nvSpPr>
                  <p:cNvPr id="2205" name="Tekstfelt 2204">
                    <a:extLst>
                      <a:ext uri="{FF2B5EF4-FFF2-40B4-BE49-F238E27FC236}">
                        <a16:creationId xmlns:a16="http://schemas.microsoft.com/office/drawing/2014/main" id="{81CCBE76-020B-D863-BA47-E84927963C60}"/>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06" name="Tekstfelt 2205">
                    <a:extLst>
                      <a:ext uri="{FF2B5EF4-FFF2-40B4-BE49-F238E27FC236}">
                        <a16:creationId xmlns:a16="http://schemas.microsoft.com/office/drawing/2014/main" id="{E9E8E73F-EFAC-B03E-E2FE-E1DF947A0DEE}"/>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07" name="Tekstfelt 2206">
                    <a:extLst>
                      <a:ext uri="{FF2B5EF4-FFF2-40B4-BE49-F238E27FC236}">
                        <a16:creationId xmlns:a16="http://schemas.microsoft.com/office/drawing/2014/main" id="{4034FB94-7D35-7889-5A24-3D0098F5A764}"/>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08" name="Tekstfelt 2207">
                    <a:extLst>
                      <a:ext uri="{FF2B5EF4-FFF2-40B4-BE49-F238E27FC236}">
                        <a16:creationId xmlns:a16="http://schemas.microsoft.com/office/drawing/2014/main" id="{2FB3EBB6-49EA-DD14-B8F3-35F5B71D7CFD}"/>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09" name="Tekstfelt 2208">
                    <a:extLst>
                      <a:ext uri="{FF2B5EF4-FFF2-40B4-BE49-F238E27FC236}">
                        <a16:creationId xmlns:a16="http://schemas.microsoft.com/office/drawing/2014/main" id="{80D66D58-86ED-EA88-AE0F-CE8E27F0B0EB}"/>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10" name="Tekstfelt 2209">
                    <a:extLst>
                      <a:ext uri="{FF2B5EF4-FFF2-40B4-BE49-F238E27FC236}">
                        <a16:creationId xmlns:a16="http://schemas.microsoft.com/office/drawing/2014/main" id="{6F93852D-79E4-4689-2274-02B8EF12AB61}"/>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11" name="Tekstfelt 2210">
                    <a:extLst>
                      <a:ext uri="{FF2B5EF4-FFF2-40B4-BE49-F238E27FC236}">
                        <a16:creationId xmlns:a16="http://schemas.microsoft.com/office/drawing/2014/main" id="{EC48790D-64CD-0BFF-FD89-6A533F36E710}"/>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12" name="Tekstfelt 2211">
                    <a:extLst>
                      <a:ext uri="{FF2B5EF4-FFF2-40B4-BE49-F238E27FC236}">
                        <a16:creationId xmlns:a16="http://schemas.microsoft.com/office/drawing/2014/main" id="{B601C939-0B80-6C08-B2DA-AA4480CB9B5D}"/>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13" name="Tekstfelt 2212">
                    <a:extLst>
                      <a:ext uri="{FF2B5EF4-FFF2-40B4-BE49-F238E27FC236}">
                        <a16:creationId xmlns:a16="http://schemas.microsoft.com/office/drawing/2014/main" id="{6669BAB5-CA59-E4C1-89E1-6720152EC99B}"/>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14" name="Tekstfelt 2213">
                    <a:extLst>
                      <a:ext uri="{FF2B5EF4-FFF2-40B4-BE49-F238E27FC236}">
                        <a16:creationId xmlns:a16="http://schemas.microsoft.com/office/drawing/2014/main" id="{6A2FD339-9530-FBDE-8AA4-6CDCBA7241DA}"/>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15" name="Tekstfelt 2214">
                    <a:extLst>
                      <a:ext uri="{FF2B5EF4-FFF2-40B4-BE49-F238E27FC236}">
                        <a16:creationId xmlns:a16="http://schemas.microsoft.com/office/drawing/2014/main" id="{4A22B506-CB24-3B09-5D44-041A20707F98}"/>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16" name="Tekstfelt 2215">
                    <a:extLst>
                      <a:ext uri="{FF2B5EF4-FFF2-40B4-BE49-F238E27FC236}">
                        <a16:creationId xmlns:a16="http://schemas.microsoft.com/office/drawing/2014/main" id="{51A1962F-7E86-AC05-47E5-CC6F08E0F947}"/>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17" name="Tekstfelt 2216">
                    <a:extLst>
                      <a:ext uri="{FF2B5EF4-FFF2-40B4-BE49-F238E27FC236}">
                        <a16:creationId xmlns:a16="http://schemas.microsoft.com/office/drawing/2014/main" id="{2687EF15-E070-5B09-09A3-A2B5BA855023}"/>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18" name="Tekstfelt 2217">
                    <a:extLst>
                      <a:ext uri="{FF2B5EF4-FFF2-40B4-BE49-F238E27FC236}">
                        <a16:creationId xmlns:a16="http://schemas.microsoft.com/office/drawing/2014/main" id="{2DA7F0AB-5814-6D90-E929-004E50AF27E7}"/>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19" name="Tekstfelt 2218">
                    <a:extLst>
                      <a:ext uri="{FF2B5EF4-FFF2-40B4-BE49-F238E27FC236}">
                        <a16:creationId xmlns:a16="http://schemas.microsoft.com/office/drawing/2014/main" id="{4983E10A-A024-7F78-8274-7F0E0A9C43B9}"/>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20" name="Tekstfelt 2219">
                    <a:extLst>
                      <a:ext uri="{FF2B5EF4-FFF2-40B4-BE49-F238E27FC236}">
                        <a16:creationId xmlns:a16="http://schemas.microsoft.com/office/drawing/2014/main" id="{9E8544EA-BA4E-C844-BA23-3A3C6A6A0DD3}"/>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21" name="Tekstfelt 2220">
                    <a:extLst>
                      <a:ext uri="{FF2B5EF4-FFF2-40B4-BE49-F238E27FC236}">
                        <a16:creationId xmlns:a16="http://schemas.microsoft.com/office/drawing/2014/main" id="{F5B585C8-E368-31CD-C089-36A62EAEE57D}"/>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22" name="Tekstfelt 2221">
                    <a:extLst>
                      <a:ext uri="{FF2B5EF4-FFF2-40B4-BE49-F238E27FC236}">
                        <a16:creationId xmlns:a16="http://schemas.microsoft.com/office/drawing/2014/main" id="{A0893CB4-80CF-FC99-CDCC-066813A03571}"/>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23" name="Tekstfelt 2222">
                    <a:extLst>
                      <a:ext uri="{FF2B5EF4-FFF2-40B4-BE49-F238E27FC236}">
                        <a16:creationId xmlns:a16="http://schemas.microsoft.com/office/drawing/2014/main" id="{59215723-D476-2746-34EE-D2D9138D7C53}"/>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24" name="Tekstfelt 2223">
                    <a:extLst>
                      <a:ext uri="{FF2B5EF4-FFF2-40B4-BE49-F238E27FC236}">
                        <a16:creationId xmlns:a16="http://schemas.microsoft.com/office/drawing/2014/main" id="{181D9F89-CB1A-E082-833C-0BABF2A608B1}"/>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25" name="Tekstfelt 2224">
                    <a:extLst>
                      <a:ext uri="{FF2B5EF4-FFF2-40B4-BE49-F238E27FC236}">
                        <a16:creationId xmlns:a16="http://schemas.microsoft.com/office/drawing/2014/main" id="{C2F21069-3E20-99DF-C80D-8984087614F7}"/>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26" name="Tekstfelt 2225">
                    <a:extLst>
                      <a:ext uri="{FF2B5EF4-FFF2-40B4-BE49-F238E27FC236}">
                        <a16:creationId xmlns:a16="http://schemas.microsoft.com/office/drawing/2014/main" id="{C6BA371D-B21F-947B-517B-67C0530E7F2D}"/>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27" name="Tekstfelt 2226">
                    <a:extLst>
                      <a:ext uri="{FF2B5EF4-FFF2-40B4-BE49-F238E27FC236}">
                        <a16:creationId xmlns:a16="http://schemas.microsoft.com/office/drawing/2014/main" id="{953B4598-14BE-9FA1-EE22-21FE84DE2014}"/>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28" name="Tekstfelt 2227">
                    <a:extLst>
                      <a:ext uri="{FF2B5EF4-FFF2-40B4-BE49-F238E27FC236}">
                        <a16:creationId xmlns:a16="http://schemas.microsoft.com/office/drawing/2014/main" id="{E6D639F5-4146-8601-3202-31C932E48548}"/>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29" name="Tekstfelt 2228">
                    <a:extLst>
                      <a:ext uri="{FF2B5EF4-FFF2-40B4-BE49-F238E27FC236}">
                        <a16:creationId xmlns:a16="http://schemas.microsoft.com/office/drawing/2014/main" id="{ABCE70EE-754F-B0F3-1F57-63451477EEF5}"/>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30" name="Tekstfelt 2229">
                    <a:extLst>
                      <a:ext uri="{FF2B5EF4-FFF2-40B4-BE49-F238E27FC236}">
                        <a16:creationId xmlns:a16="http://schemas.microsoft.com/office/drawing/2014/main" id="{7D57B530-4B06-1C8D-6FCC-D77D93851383}"/>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31" name="Tekstfelt 2230">
                    <a:extLst>
                      <a:ext uri="{FF2B5EF4-FFF2-40B4-BE49-F238E27FC236}">
                        <a16:creationId xmlns:a16="http://schemas.microsoft.com/office/drawing/2014/main" id="{3CFADD26-E3AD-ADD2-1A64-5167642CC5F6}"/>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32" name="Tekstfelt 2231">
                    <a:extLst>
                      <a:ext uri="{FF2B5EF4-FFF2-40B4-BE49-F238E27FC236}">
                        <a16:creationId xmlns:a16="http://schemas.microsoft.com/office/drawing/2014/main" id="{20BC2042-F98F-8D1C-EF7E-853670CFDCA1}"/>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33" name="Tekstfelt 2232">
                    <a:extLst>
                      <a:ext uri="{FF2B5EF4-FFF2-40B4-BE49-F238E27FC236}">
                        <a16:creationId xmlns:a16="http://schemas.microsoft.com/office/drawing/2014/main" id="{7906F843-9692-3CA9-8F9E-4AC8C1757364}"/>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34" name="Tekstfelt 2233">
                    <a:extLst>
                      <a:ext uri="{FF2B5EF4-FFF2-40B4-BE49-F238E27FC236}">
                        <a16:creationId xmlns:a16="http://schemas.microsoft.com/office/drawing/2014/main" id="{AAEAE247-82AE-2BEB-AC86-17EC23620524}"/>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35" name="Tekstfelt 2234">
                    <a:extLst>
                      <a:ext uri="{FF2B5EF4-FFF2-40B4-BE49-F238E27FC236}">
                        <a16:creationId xmlns:a16="http://schemas.microsoft.com/office/drawing/2014/main" id="{C82C8AFB-EDD2-EE52-7B53-174F4F8E2A50}"/>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36" name="Tekstfelt 2235">
                    <a:extLst>
                      <a:ext uri="{FF2B5EF4-FFF2-40B4-BE49-F238E27FC236}">
                        <a16:creationId xmlns:a16="http://schemas.microsoft.com/office/drawing/2014/main" id="{38EA3838-79B6-7793-738E-ED4E022CADFB}"/>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37" name="Tekstfelt 2236">
                    <a:extLst>
                      <a:ext uri="{FF2B5EF4-FFF2-40B4-BE49-F238E27FC236}">
                        <a16:creationId xmlns:a16="http://schemas.microsoft.com/office/drawing/2014/main" id="{D093022C-203B-2BA4-FF34-AFC1F6BB99FE}"/>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02" name="Tekstfelt 2201">
                  <a:extLst>
                    <a:ext uri="{FF2B5EF4-FFF2-40B4-BE49-F238E27FC236}">
                      <a16:creationId xmlns:a16="http://schemas.microsoft.com/office/drawing/2014/main" id="{0DA198F1-FF18-70C2-48BE-BDCEDCE62A9A}"/>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03" name="Tekstfelt 2202">
                  <a:extLst>
                    <a:ext uri="{FF2B5EF4-FFF2-40B4-BE49-F238E27FC236}">
                      <a16:creationId xmlns:a16="http://schemas.microsoft.com/office/drawing/2014/main" id="{E83C273D-73BA-A96E-F6BD-B9A96B306C68}"/>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04" name="Tekstfelt 2203">
                  <a:extLst>
                    <a:ext uri="{FF2B5EF4-FFF2-40B4-BE49-F238E27FC236}">
                      <a16:creationId xmlns:a16="http://schemas.microsoft.com/office/drawing/2014/main" id="{98187F8F-515A-3971-5DE4-430F527F97C7}"/>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7" name="Gruppe 1826">
                <a:extLst>
                  <a:ext uri="{FF2B5EF4-FFF2-40B4-BE49-F238E27FC236}">
                    <a16:creationId xmlns:a16="http://schemas.microsoft.com/office/drawing/2014/main" id="{F564B1E5-08B1-8551-9FE4-26A11EA000A2}"/>
                  </a:ext>
                </a:extLst>
              </p:cNvPr>
              <p:cNvGrpSpPr/>
              <p:nvPr/>
            </p:nvGrpSpPr>
            <p:grpSpPr>
              <a:xfrm>
                <a:off x="3753314" y="1031887"/>
                <a:ext cx="641389" cy="5216305"/>
                <a:chOff x="2892468" y="1032983"/>
                <a:chExt cx="641389" cy="5216305"/>
              </a:xfrm>
            </p:grpSpPr>
            <p:grpSp>
              <p:nvGrpSpPr>
                <p:cNvPr id="2164" name="Gruppe 2163">
                  <a:extLst>
                    <a:ext uri="{FF2B5EF4-FFF2-40B4-BE49-F238E27FC236}">
                      <a16:creationId xmlns:a16="http://schemas.microsoft.com/office/drawing/2014/main" id="{752A5CF7-893B-7E08-E42B-8C7FCF73B31B}"/>
                    </a:ext>
                  </a:extLst>
                </p:cNvPr>
                <p:cNvGrpSpPr/>
                <p:nvPr/>
              </p:nvGrpSpPr>
              <p:grpSpPr>
                <a:xfrm>
                  <a:off x="2892468" y="1032983"/>
                  <a:ext cx="641389" cy="5216305"/>
                  <a:chOff x="3475384" y="1188399"/>
                  <a:chExt cx="641389" cy="5216305"/>
                </a:xfrm>
              </p:grpSpPr>
              <p:sp>
                <p:nvSpPr>
                  <p:cNvPr id="2168" name="Tekstfelt 2167">
                    <a:extLst>
                      <a:ext uri="{FF2B5EF4-FFF2-40B4-BE49-F238E27FC236}">
                        <a16:creationId xmlns:a16="http://schemas.microsoft.com/office/drawing/2014/main" id="{84EDB3CE-E556-776F-4476-356CFC859105}"/>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69" name="Tekstfelt 2168">
                    <a:extLst>
                      <a:ext uri="{FF2B5EF4-FFF2-40B4-BE49-F238E27FC236}">
                        <a16:creationId xmlns:a16="http://schemas.microsoft.com/office/drawing/2014/main" id="{07E3C072-523F-46B4-1919-E159A078FFE8}"/>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70" name="Tekstfelt 2169">
                    <a:extLst>
                      <a:ext uri="{FF2B5EF4-FFF2-40B4-BE49-F238E27FC236}">
                        <a16:creationId xmlns:a16="http://schemas.microsoft.com/office/drawing/2014/main" id="{690CEA64-3FE1-7DBA-EF42-407A9D2CA4FC}"/>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71" name="Tekstfelt 2170">
                    <a:extLst>
                      <a:ext uri="{FF2B5EF4-FFF2-40B4-BE49-F238E27FC236}">
                        <a16:creationId xmlns:a16="http://schemas.microsoft.com/office/drawing/2014/main" id="{958549E3-C583-E433-4E46-31C12E3C7FBD}"/>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72" name="Tekstfelt 2171">
                    <a:extLst>
                      <a:ext uri="{FF2B5EF4-FFF2-40B4-BE49-F238E27FC236}">
                        <a16:creationId xmlns:a16="http://schemas.microsoft.com/office/drawing/2014/main" id="{5F06EC8E-1A00-ECCA-ACCC-577DA439ED83}"/>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73" name="Tekstfelt 2172">
                    <a:extLst>
                      <a:ext uri="{FF2B5EF4-FFF2-40B4-BE49-F238E27FC236}">
                        <a16:creationId xmlns:a16="http://schemas.microsoft.com/office/drawing/2014/main" id="{F1EA83C3-843B-08FD-C887-E2048BECFD55}"/>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74" name="Tekstfelt 2173">
                    <a:extLst>
                      <a:ext uri="{FF2B5EF4-FFF2-40B4-BE49-F238E27FC236}">
                        <a16:creationId xmlns:a16="http://schemas.microsoft.com/office/drawing/2014/main" id="{ED2A91D4-736E-FBDC-D9D1-5454C9D789B1}"/>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75" name="Tekstfelt 2174">
                    <a:extLst>
                      <a:ext uri="{FF2B5EF4-FFF2-40B4-BE49-F238E27FC236}">
                        <a16:creationId xmlns:a16="http://schemas.microsoft.com/office/drawing/2014/main" id="{FA4A110C-967B-E4E9-A66B-45841D7AA27D}"/>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76" name="Tekstfelt 2175">
                    <a:extLst>
                      <a:ext uri="{FF2B5EF4-FFF2-40B4-BE49-F238E27FC236}">
                        <a16:creationId xmlns:a16="http://schemas.microsoft.com/office/drawing/2014/main" id="{EF41C1B7-34CA-BBB1-872A-2A8E3FADBCB3}"/>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77" name="Tekstfelt 2176">
                    <a:extLst>
                      <a:ext uri="{FF2B5EF4-FFF2-40B4-BE49-F238E27FC236}">
                        <a16:creationId xmlns:a16="http://schemas.microsoft.com/office/drawing/2014/main" id="{AD889967-3A5A-F161-67B2-D3930ACF994A}"/>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78" name="Tekstfelt 2177">
                    <a:extLst>
                      <a:ext uri="{FF2B5EF4-FFF2-40B4-BE49-F238E27FC236}">
                        <a16:creationId xmlns:a16="http://schemas.microsoft.com/office/drawing/2014/main" id="{A01804E8-F230-16F0-89F3-97D6FA53D7FF}"/>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79" name="Tekstfelt 2178">
                    <a:extLst>
                      <a:ext uri="{FF2B5EF4-FFF2-40B4-BE49-F238E27FC236}">
                        <a16:creationId xmlns:a16="http://schemas.microsoft.com/office/drawing/2014/main" id="{91EB370B-F12C-973B-47D0-C61E945594F7}"/>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80" name="Tekstfelt 2179">
                    <a:extLst>
                      <a:ext uri="{FF2B5EF4-FFF2-40B4-BE49-F238E27FC236}">
                        <a16:creationId xmlns:a16="http://schemas.microsoft.com/office/drawing/2014/main" id="{8343D382-CA4B-6AD2-6F8D-77C6935BD64D}"/>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81" name="Tekstfelt 2180">
                    <a:extLst>
                      <a:ext uri="{FF2B5EF4-FFF2-40B4-BE49-F238E27FC236}">
                        <a16:creationId xmlns:a16="http://schemas.microsoft.com/office/drawing/2014/main" id="{BD85B0D3-0B89-CDFE-E164-AB09250F4E39}"/>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82" name="Tekstfelt 2181">
                    <a:extLst>
                      <a:ext uri="{FF2B5EF4-FFF2-40B4-BE49-F238E27FC236}">
                        <a16:creationId xmlns:a16="http://schemas.microsoft.com/office/drawing/2014/main" id="{0CCB921B-5701-8164-B748-6A88CAF67B8A}"/>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83" name="Tekstfelt 2182">
                    <a:extLst>
                      <a:ext uri="{FF2B5EF4-FFF2-40B4-BE49-F238E27FC236}">
                        <a16:creationId xmlns:a16="http://schemas.microsoft.com/office/drawing/2014/main" id="{9BF1A30F-9D7B-6E75-9CDA-DE82F7CA4386}"/>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84" name="Tekstfelt 2183">
                    <a:extLst>
                      <a:ext uri="{FF2B5EF4-FFF2-40B4-BE49-F238E27FC236}">
                        <a16:creationId xmlns:a16="http://schemas.microsoft.com/office/drawing/2014/main" id="{967C79F1-CA04-31EC-B9E1-97D5BDB21CF3}"/>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85" name="Tekstfelt 2184">
                    <a:extLst>
                      <a:ext uri="{FF2B5EF4-FFF2-40B4-BE49-F238E27FC236}">
                        <a16:creationId xmlns:a16="http://schemas.microsoft.com/office/drawing/2014/main" id="{89E545C0-A91F-7B2E-8EA3-EAFCB8F99557}"/>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86" name="Tekstfelt 2185">
                    <a:extLst>
                      <a:ext uri="{FF2B5EF4-FFF2-40B4-BE49-F238E27FC236}">
                        <a16:creationId xmlns:a16="http://schemas.microsoft.com/office/drawing/2014/main" id="{64FFBA1F-CCDE-31C2-A587-42D5C071423E}"/>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87" name="Tekstfelt 2186">
                    <a:extLst>
                      <a:ext uri="{FF2B5EF4-FFF2-40B4-BE49-F238E27FC236}">
                        <a16:creationId xmlns:a16="http://schemas.microsoft.com/office/drawing/2014/main" id="{D9614A57-9CCD-0996-BD1D-FDC400172C1B}"/>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88" name="Tekstfelt 2187">
                    <a:extLst>
                      <a:ext uri="{FF2B5EF4-FFF2-40B4-BE49-F238E27FC236}">
                        <a16:creationId xmlns:a16="http://schemas.microsoft.com/office/drawing/2014/main" id="{E5550111-8E33-A342-81E7-2AC0425CD61D}"/>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89" name="Tekstfelt 2188">
                    <a:extLst>
                      <a:ext uri="{FF2B5EF4-FFF2-40B4-BE49-F238E27FC236}">
                        <a16:creationId xmlns:a16="http://schemas.microsoft.com/office/drawing/2014/main" id="{76DCDCBD-3A68-5BDC-9456-01ABB7164D76}"/>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90" name="Tekstfelt 2189">
                    <a:extLst>
                      <a:ext uri="{FF2B5EF4-FFF2-40B4-BE49-F238E27FC236}">
                        <a16:creationId xmlns:a16="http://schemas.microsoft.com/office/drawing/2014/main" id="{2901A530-16DE-86A5-2EFB-4EAB1B129FFF}"/>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91" name="Tekstfelt 2190">
                    <a:extLst>
                      <a:ext uri="{FF2B5EF4-FFF2-40B4-BE49-F238E27FC236}">
                        <a16:creationId xmlns:a16="http://schemas.microsoft.com/office/drawing/2014/main" id="{E20C6092-3481-6838-52F7-31B8C8C7059F}"/>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92" name="Tekstfelt 2191">
                    <a:extLst>
                      <a:ext uri="{FF2B5EF4-FFF2-40B4-BE49-F238E27FC236}">
                        <a16:creationId xmlns:a16="http://schemas.microsoft.com/office/drawing/2014/main" id="{3A3A2C97-6FFC-3345-FE86-92B789C7B1C0}"/>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93" name="Tekstfelt 2192">
                    <a:extLst>
                      <a:ext uri="{FF2B5EF4-FFF2-40B4-BE49-F238E27FC236}">
                        <a16:creationId xmlns:a16="http://schemas.microsoft.com/office/drawing/2014/main" id="{6E084ABA-5D44-91E1-2241-B917CF9FED45}"/>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94" name="Tekstfelt 2193">
                    <a:extLst>
                      <a:ext uri="{FF2B5EF4-FFF2-40B4-BE49-F238E27FC236}">
                        <a16:creationId xmlns:a16="http://schemas.microsoft.com/office/drawing/2014/main" id="{A8829CF4-5A37-489B-2F67-156B5BCFEB08}"/>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95" name="Tekstfelt 2194">
                    <a:extLst>
                      <a:ext uri="{FF2B5EF4-FFF2-40B4-BE49-F238E27FC236}">
                        <a16:creationId xmlns:a16="http://schemas.microsoft.com/office/drawing/2014/main" id="{CED78683-B5CD-D659-FCF7-C9957396F083}"/>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96" name="Tekstfelt 2195">
                    <a:extLst>
                      <a:ext uri="{FF2B5EF4-FFF2-40B4-BE49-F238E27FC236}">
                        <a16:creationId xmlns:a16="http://schemas.microsoft.com/office/drawing/2014/main" id="{036943BD-F016-B06C-0C3D-A933412CF110}"/>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97" name="Tekstfelt 2196">
                    <a:extLst>
                      <a:ext uri="{FF2B5EF4-FFF2-40B4-BE49-F238E27FC236}">
                        <a16:creationId xmlns:a16="http://schemas.microsoft.com/office/drawing/2014/main" id="{47BFBF86-77DB-0071-B52A-E3479FBD669D}"/>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98" name="Tekstfelt 2197">
                    <a:extLst>
                      <a:ext uri="{FF2B5EF4-FFF2-40B4-BE49-F238E27FC236}">
                        <a16:creationId xmlns:a16="http://schemas.microsoft.com/office/drawing/2014/main" id="{27748FDD-1AA7-E4CB-54C7-D361B2A83291}"/>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99" name="Tekstfelt 2198">
                    <a:extLst>
                      <a:ext uri="{FF2B5EF4-FFF2-40B4-BE49-F238E27FC236}">
                        <a16:creationId xmlns:a16="http://schemas.microsoft.com/office/drawing/2014/main" id="{AB652568-E23C-CF3F-3851-3AA3BE0FFAE5}"/>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00" name="Tekstfelt 2199">
                    <a:extLst>
                      <a:ext uri="{FF2B5EF4-FFF2-40B4-BE49-F238E27FC236}">
                        <a16:creationId xmlns:a16="http://schemas.microsoft.com/office/drawing/2014/main" id="{F199DEF9-B3EA-3643-96EA-8703ECD0B382}"/>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65" name="Tekstfelt 2164">
                  <a:extLst>
                    <a:ext uri="{FF2B5EF4-FFF2-40B4-BE49-F238E27FC236}">
                      <a16:creationId xmlns:a16="http://schemas.microsoft.com/office/drawing/2014/main" id="{4DD48B93-DC0A-8BD6-0171-6DD64FC09907}"/>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66" name="Tekstfelt 2165">
                  <a:extLst>
                    <a:ext uri="{FF2B5EF4-FFF2-40B4-BE49-F238E27FC236}">
                      <a16:creationId xmlns:a16="http://schemas.microsoft.com/office/drawing/2014/main" id="{4AD97C7C-C0B3-5E42-9C0E-B00AFCA021DE}"/>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67" name="Tekstfelt 2166">
                  <a:extLst>
                    <a:ext uri="{FF2B5EF4-FFF2-40B4-BE49-F238E27FC236}">
                      <a16:creationId xmlns:a16="http://schemas.microsoft.com/office/drawing/2014/main" id="{E28DF793-3450-575D-B41C-93B803AB545B}"/>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8" name="Gruppe 1827">
                <a:extLst>
                  <a:ext uri="{FF2B5EF4-FFF2-40B4-BE49-F238E27FC236}">
                    <a16:creationId xmlns:a16="http://schemas.microsoft.com/office/drawing/2014/main" id="{0C1A0CBE-5A1B-9BDB-0235-86CCF532AB6C}"/>
                  </a:ext>
                </a:extLst>
              </p:cNvPr>
              <p:cNvGrpSpPr/>
              <p:nvPr/>
            </p:nvGrpSpPr>
            <p:grpSpPr>
              <a:xfrm>
                <a:off x="3326093" y="1035670"/>
                <a:ext cx="641389" cy="5216305"/>
                <a:chOff x="2892468" y="1032983"/>
                <a:chExt cx="641389" cy="5216305"/>
              </a:xfrm>
            </p:grpSpPr>
            <p:grpSp>
              <p:nvGrpSpPr>
                <p:cNvPr id="2127" name="Gruppe 2126">
                  <a:extLst>
                    <a:ext uri="{FF2B5EF4-FFF2-40B4-BE49-F238E27FC236}">
                      <a16:creationId xmlns:a16="http://schemas.microsoft.com/office/drawing/2014/main" id="{554C4EBE-33CC-3917-C53C-258176C2B03E}"/>
                    </a:ext>
                  </a:extLst>
                </p:cNvPr>
                <p:cNvGrpSpPr/>
                <p:nvPr/>
              </p:nvGrpSpPr>
              <p:grpSpPr>
                <a:xfrm>
                  <a:off x="2892468" y="1032983"/>
                  <a:ext cx="641389" cy="5216305"/>
                  <a:chOff x="3475384" y="1188399"/>
                  <a:chExt cx="641389" cy="5216305"/>
                </a:xfrm>
              </p:grpSpPr>
              <p:sp>
                <p:nvSpPr>
                  <p:cNvPr id="2131" name="Tekstfelt 2130">
                    <a:extLst>
                      <a:ext uri="{FF2B5EF4-FFF2-40B4-BE49-F238E27FC236}">
                        <a16:creationId xmlns:a16="http://schemas.microsoft.com/office/drawing/2014/main" id="{11B8AAE5-E0BC-C465-3BA1-98D9E9992EE4}"/>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32" name="Tekstfelt 2131">
                    <a:extLst>
                      <a:ext uri="{FF2B5EF4-FFF2-40B4-BE49-F238E27FC236}">
                        <a16:creationId xmlns:a16="http://schemas.microsoft.com/office/drawing/2014/main" id="{AA295D61-71D9-31E6-4093-878042C55F67}"/>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33" name="Tekstfelt 2132">
                    <a:extLst>
                      <a:ext uri="{FF2B5EF4-FFF2-40B4-BE49-F238E27FC236}">
                        <a16:creationId xmlns:a16="http://schemas.microsoft.com/office/drawing/2014/main" id="{881CBA74-1139-77C3-B338-6D8FDB3B6BC6}"/>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34" name="Tekstfelt 2133">
                    <a:extLst>
                      <a:ext uri="{FF2B5EF4-FFF2-40B4-BE49-F238E27FC236}">
                        <a16:creationId xmlns:a16="http://schemas.microsoft.com/office/drawing/2014/main" id="{9666E20D-55E1-4887-59E6-17262861DB9D}"/>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35" name="Tekstfelt 2134">
                    <a:extLst>
                      <a:ext uri="{FF2B5EF4-FFF2-40B4-BE49-F238E27FC236}">
                        <a16:creationId xmlns:a16="http://schemas.microsoft.com/office/drawing/2014/main" id="{953D0E75-FC57-3B20-E3ED-1191DEDF15F3}"/>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36" name="Tekstfelt 2135">
                    <a:extLst>
                      <a:ext uri="{FF2B5EF4-FFF2-40B4-BE49-F238E27FC236}">
                        <a16:creationId xmlns:a16="http://schemas.microsoft.com/office/drawing/2014/main" id="{4F8566BE-C03F-63AB-A920-C44EAFD5664F}"/>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37" name="Tekstfelt 2136">
                    <a:extLst>
                      <a:ext uri="{FF2B5EF4-FFF2-40B4-BE49-F238E27FC236}">
                        <a16:creationId xmlns:a16="http://schemas.microsoft.com/office/drawing/2014/main" id="{95C4105E-71CE-1128-F4CD-4668A1AF7335}"/>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38" name="Tekstfelt 2137">
                    <a:extLst>
                      <a:ext uri="{FF2B5EF4-FFF2-40B4-BE49-F238E27FC236}">
                        <a16:creationId xmlns:a16="http://schemas.microsoft.com/office/drawing/2014/main" id="{52D037F2-A00F-B9C6-7798-A48A87D3F4E2}"/>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39" name="Tekstfelt 2138">
                    <a:extLst>
                      <a:ext uri="{FF2B5EF4-FFF2-40B4-BE49-F238E27FC236}">
                        <a16:creationId xmlns:a16="http://schemas.microsoft.com/office/drawing/2014/main" id="{6F0CDA47-5876-A688-182E-0FC114854CCF}"/>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40" name="Tekstfelt 2139">
                    <a:extLst>
                      <a:ext uri="{FF2B5EF4-FFF2-40B4-BE49-F238E27FC236}">
                        <a16:creationId xmlns:a16="http://schemas.microsoft.com/office/drawing/2014/main" id="{B77B226E-4A67-2A15-F517-ED774B304F95}"/>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41" name="Tekstfelt 2140">
                    <a:extLst>
                      <a:ext uri="{FF2B5EF4-FFF2-40B4-BE49-F238E27FC236}">
                        <a16:creationId xmlns:a16="http://schemas.microsoft.com/office/drawing/2014/main" id="{57D19233-1603-F85F-2EA5-6B55BC2D4662}"/>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42" name="Tekstfelt 2141">
                    <a:extLst>
                      <a:ext uri="{FF2B5EF4-FFF2-40B4-BE49-F238E27FC236}">
                        <a16:creationId xmlns:a16="http://schemas.microsoft.com/office/drawing/2014/main" id="{235E2132-77E0-326B-5396-A4EC06F6B105}"/>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43" name="Tekstfelt 2142">
                    <a:extLst>
                      <a:ext uri="{FF2B5EF4-FFF2-40B4-BE49-F238E27FC236}">
                        <a16:creationId xmlns:a16="http://schemas.microsoft.com/office/drawing/2014/main" id="{2F08A366-3E43-32DB-CFF3-E84561787A49}"/>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44" name="Tekstfelt 2143">
                    <a:extLst>
                      <a:ext uri="{FF2B5EF4-FFF2-40B4-BE49-F238E27FC236}">
                        <a16:creationId xmlns:a16="http://schemas.microsoft.com/office/drawing/2014/main" id="{8BF0AFDF-FD71-9A0D-81B3-BFF9B5BC9719}"/>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45" name="Tekstfelt 2144">
                    <a:extLst>
                      <a:ext uri="{FF2B5EF4-FFF2-40B4-BE49-F238E27FC236}">
                        <a16:creationId xmlns:a16="http://schemas.microsoft.com/office/drawing/2014/main" id="{1D74C7BB-8210-89F8-B811-3ED13CA1CD96}"/>
                      </a:ext>
                    </a:extLst>
                  </p:cNvPr>
                  <p:cNvSpPr txBox="1"/>
                  <p:nvPr/>
                </p:nvSpPr>
                <p:spPr>
                  <a:xfrm>
                    <a:off x="35457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46" name="Tekstfelt 2145">
                    <a:extLst>
                      <a:ext uri="{FF2B5EF4-FFF2-40B4-BE49-F238E27FC236}">
                        <a16:creationId xmlns:a16="http://schemas.microsoft.com/office/drawing/2014/main" id="{F7719BBB-6314-0557-72F0-67204296F192}"/>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47" name="Tekstfelt 2146">
                    <a:extLst>
                      <a:ext uri="{FF2B5EF4-FFF2-40B4-BE49-F238E27FC236}">
                        <a16:creationId xmlns:a16="http://schemas.microsoft.com/office/drawing/2014/main" id="{EDEE7330-D122-F5D6-FFD5-DC0A4D94F6D8}"/>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48" name="Tekstfelt 2147">
                    <a:extLst>
                      <a:ext uri="{FF2B5EF4-FFF2-40B4-BE49-F238E27FC236}">
                        <a16:creationId xmlns:a16="http://schemas.microsoft.com/office/drawing/2014/main" id="{3D3DF6B0-9C5C-D63C-FCC8-1B0360D107D5}"/>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49" name="Tekstfelt 2148">
                    <a:extLst>
                      <a:ext uri="{FF2B5EF4-FFF2-40B4-BE49-F238E27FC236}">
                        <a16:creationId xmlns:a16="http://schemas.microsoft.com/office/drawing/2014/main" id="{B6B38C5E-4FDE-68E8-99CF-D574D49E8A04}"/>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50" name="Tekstfelt 2149">
                    <a:extLst>
                      <a:ext uri="{FF2B5EF4-FFF2-40B4-BE49-F238E27FC236}">
                        <a16:creationId xmlns:a16="http://schemas.microsoft.com/office/drawing/2014/main" id="{18B043F4-6D7E-7F98-98C8-6F4CC54D50EA}"/>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51" name="Tekstfelt 2150">
                    <a:extLst>
                      <a:ext uri="{FF2B5EF4-FFF2-40B4-BE49-F238E27FC236}">
                        <a16:creationId xmlns:a16="http://schemas.microsoft.com/office/drawing/2014/main" id="{D08F57B8-9C68-A2B4-BF88-17C94C51EF70}"/>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52" name="Tekstfelt 2151">
                    <a:extLst>
                      <a:ext uri="{FF2B5EF4-FFF2-40B4-BE49-F238E27FC236}">
                        <a16:creationId xmlns:a16="http://schemas.microsoft.com/office/drawing/2014/main" id="{A3ED6209-5CFC-B315-936A-C9D6790C0DED}"/>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53" name="Tekstfelt 2152">
                    <a:extLst>
                      <a:ext uri="{FF2B5EF4-FFF2-40B4-BE49-F238E27FC236}">
                        <a16:creationId xmlns:a16="http://schemas.microsoft.com/office/drawing/2014/main" id="{DC121580-4DD9-733E-F87B-CA5C4E6A9429}"/>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54" name="Tekstfelt 2153">
                    <a:extLst>
                      <a:ext uri="{FF2B5EF4-FFF2-40B4-BE49-F238E27FC236}">
                        <a16:creationId xmlns:a16="http://schemas.microsoft.com/office/drawing/2014/main" id="{C0E30E10-166E-FD0E-1246-5165557A9F09}"/>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55" name="Tekstfelt 2154">
                    <a:extLst>
                      <a:ext uri="{FF2B5EF4-FFF2-40B4-BE49-F238E27FC236}">
                        <a16:creationId xmlns:a16="http://schemas.microsoft.com/office/drawing/2014/main" id="{324E61B5-3ED2-365C-8F73-651693BE8548}"/>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56" name="Tekstfelt 2155">
                    <a:extLst>
                      <a:ext uri="{FF2B5EF4-FFF2-40B4-BE49-F238E27FC236}">
                        <a16:creationId xmlns:a16="http://schemas.microsoft.com/office/drawing/2014/main" id="{FBAE8E79-787F-25DA-8148-361C8311E60C}"/>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57" name="Tekstfelt 2156">
                    <a:extLst>
                      <a:ext uri="{FF2B5EF4-FFF2-40B4-BE49-F238E27FC236}">
                        <a16:creationId xmlns:a16="http://schemas.microsoft.com/office/drawing/2014/main" id="{30017F1E-B486-2015-478F-A7A7206FBEF9}"/>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58" name="Tekstfelt 2157">
                    <a:extLst>
                      <a:ext uri="{FF2B5EF4-FFF2-40B4-BE49-F238E27FC236}">
                        <a16:creationId xmlns:a16="http://schemas.microsoft.com/office/drawing/2014/main" id="{FA8343C7-4EBC-A0E3-2B9C-621BFDE0A5C7}"/>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59" name="Tekstfelt 2158">
                    <a:extLst>
                      <a:ext uri="{FF2B5EF4-FFF2-40B4-BE49-F238E27FC236}">
                        <a16:creationId xmlns:a16="http://schemas.microsoft.com/office/drawing/2014/main" id="{C6FAC7C4-F4F6-4D90-40BB-26C722A99ADC}"/>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60" name="Tekstfelt 2159">
                    <a:extLst>
                      <a:ext uri="{FF2B5EF4-FFF2-40B4-BE49-F238E27FC236}">
                        <a16:creationId xmlns:a16="http://schemas.microsoft.com/office/drawing/2014/main" id="{FF106215-69D0-0EB8-CEC5-CD6D347970ED}"/>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61" name="Tekstfelt 2160">
                    <a:extLst>
                      <a:ext uri="{FF2B5EF4-FFF2-40B4-BE49-F238E27FC236}">
                        <a16:creationId xmlns:a16="http://schemas.microsoft.com/office/drawing/2014/main" id="{24AB1B22-9BE0-B2CD-0E41-658128509D90}"/>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62" name="Tekstfelt 2161">
                    <a:extLst>
                      <a:ext uri="{FF2B5EF4-FFF2-40B4-BE49-F238E27FC236}">
                        <a16:creationId xmlns:a16="http://schemas.microsoft.com/office/drawing/2014/main" id="{D663D4E0-3B65-E5E4-7EE2-8594DDC7467D}"/>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63" name="Tekstfelt 2162">
                    <a:extLst>
                      <a:ext uri="{FF2B5EF4-FFF2-40B4-BE49-F238E27FC236}">
                        <a16:creationId xmlns:a16="http://schemas.microsoft.com/office/drawing/2014/main" id="{3B529B36-4661-929C-3F92-DD8FB6E88198}"/>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28" name="Tekstfelt 2127">
                  <a:extLst>
                    <a:ext uri="{FF2B5EF4-FFF2-40B4-BE49-F238E27FC236}">
                      <a16:creationId xmlns:a16="http://schemas.microsoft.com/office/drawing/2014/main" id="{B562B57E-E515-B9BF-4124-8C4D20CE2735}"/>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29" name="Tekstfelt 2128">
                  <a:extLst>
                    <a:ext uri="{FF2B5EF4-FFF2-40B4-BE49-F238E27FC236}">
                      <a16:creationId xmlns:a16="http://schemas.microsoft.com/office/drawing/2014/main" id="{FCB12D4A-F512-46B3-F185-4BBD4A31B491}"/>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30" name="Tekstfelt 2129">
                  <a:extLst>
                    <a:ext uri="{FF2B5EF4-FFF2-40B4-BE49-F238E27FC236}">
                      <a16:creationId xmlns:a16="http://schemas.microsoft.com/office/drawing/2014/main" id="{48608141-1614-B113-3C9F-44C8B7DA132E}"/>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9" name="Gruppe 1828">
                <a:extLst>
                  <a:ext uri="{FF2B5EF4-FFF2-40B4-BE49-F238E27FC236}">
                    <a16:creationId xmlns:a16="http://schemas.microsoft.com/office/drawing/2014/main" id="{B004FBD0-BA73-966E-D41B-E3F14040E8D1}"/>
                  </a:ext>
                </a:extLst>
              </p:cNvPr>
              <p:cNvGrpSpPr/>
              <p:nvPr/>
            </p:nvGrpSpPr>
            <p:grpSpPr>
              <a:xfrm>
                <a:off x="2893345" y="1029165"/>
                <a:ext cx="641389" cy="5216305"/>
                <a:chOff x="2892468" y="1032983"/>
                <a:chExt cx="641389" cy="5216305"/>
              </a:xfrm>
            </p:grpSpPr>
            <p:grpSp>
              <p:nvGrpSpPr>
                <p:cNvPr id="2090" name="Gruppe 2089">
                  <a:extLst>
                    <a:ext uri="{FF2B5EF4-FFF2-40B4-BE49-F238E27FC236}">
                      <a16:creationId xmlns:a16="http://schemas.microsoft.com/office/drawing/2014/main" id="{D0990A6A-ADAB-9B73-39BC-3A46FCC5FB1F}"/>
                    </a:ext>
                  </a:extLst>
                </p:cNvPr>
                <p:cNvGrpSpPr/>
                <p:nvPr/>
              </p:nvGrpSpPr>
              <p:grpSpPr>
                <a:xfrm>
                  <a:off x="2892468" y="1032983"/>
                  <a:ext cx="641389" cy="5216305"/>
                  <a:chOff x="3475384" y="1188399"/>
                  <a:chExt cx="641389" cy="5216305"/>
                </a:xfrm>
              </p:grpSpPr>
              <p:sp>
                <p:nvSpPr>
                  <p:cNvPr id="2094" name="Tekstfelt 2093">
                    <a:extLst>
                      <a:ext uri="{FF2B5EF4-FFF2-40B4-BE49-F238E27FC236}">
                        <a16:creationId xmlns:a16="http://schemas.microsoft.com/office/drawing/2014/main" id="{B4011AB4-2441-0A31-19C7-33CDD127EF86}"/>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95" name="Tekstfelt 2094">
                    <a:extLst>
                      <a:ext uri="{FF2B5EF4-FFF2-40B4-BE49-F238E27FC236}">
                        <a16:creationId xmlns:a16="http://schemas.microsoft.com/office/drawing/2014/main" id="{740BD548-BE85-B2F0-7A5E-64145B3A2627}"/>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96" name="Tekstfelt 2095">
                    <a:extLst>
                      <a:ext uri="{FF2B5EF4-FFF2-40B4-BE49-F238E27FC236}">
                        <a16:creationId xmlns:a16="http://schemas.microsoft.com/office/drawing/2014/main" id="{7A46B89E-DF43-005A-E0F4-9A29B784C13D}"/>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97" name="Tekstfelt 2096">
                    <a:extLst>
                      <a:ext uri="{FF2B5EF4-FFF2-40B4-BE49-F238E27FC236}">
                        <a16:creationId xmlns:a16="http://schemas.microsoft.com/office/drawing/2014/main" id="{98A4C9C6-78BA-E65F-7A34-E5122084AFE8}"/>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98" name="Tekstfelt 2097">
                    <a:extLst>
                      <a:ext uri="{FF2B5EF4-FFF2-40B4-BE49-F238E27FC236}">
                        <a16:creationId xmlns:a16="http://schemas.microsoft.com/office/drawing/2014/main" id="{143A4E03-998A-82E8-9088-66E51A0B467F}"/>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99" name="Tekstfelt 2098">
                    <a:extLst>
                      <a:ext uri="{FF2B5EF4-FFF2-40B4-BE49-F238E27FC236}">
                        <a16:creationId xmlns:a16="http://schemas.microsoft.com/office/drawing/2014/main" id="{287F653A-906E-3561-8E6A-02D52B2D9CBC}"/>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00" name="Tekstfelt 2099">
                    <a:extLst>
                      <a:ext uri="{FF2B5EF4-FFF2-40B4-BE49-F238E27FC236}">
                        <a16:creationId xmlns:a16="http://schemas.microsoft.com/office/drawing/2014/main" id="{D5FE99A1-96C7-1A6B-9F33-15B2F4A77A68}"/>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01" name="Tekstfelt 2100">
                    <a:extLst>
                      <a:ext uri="{FF2B5EF4-FFF2-40B4-BE49-F238E27FC236}">
                        <a16:creationId xmlns:a16="http://schemas.microsoft.com/office/drawing/2014/main" id="{7E66394A-0D55-5461-D293-7096F87D5092}"/>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02" name="Tekstfelt 2101">
                    <a:extLst>
                      <a:ext uri="{FF2B5EF4-FFF2-40B4-BE49-F238E27FC236}">
                        <a16:creationId xmlns:a16="http://schemas.microsoft.com/office/drawing/2014/main" id="{1CA3C59D-0ECE-D9D8-72BB-8EB4CBD85054}"/>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03" name="Tekstfelt 2102">
                    <a:extLst>
                      <a:ext uri="{FF2B5EF4-FFF2-40B4-BE49-F238E27FC236}">
                        <a16:creationId xmlns:a16="http://schemas.microsoft.com/office/drawing/2014/main" id="{5973F1A4-CEDE-4B0E-CA5A-2B10E65FD1EA}"/>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04" name="Tekstfelt 2103">
                    <a:extLst>
                      <a:ext uri="{FF2B5EF4-FFF2-40B4-BE49-F238E27FC236}">
                        <a16:creationId xmlns:a16="http://schemas.microsoft.com/office/drawing/2014/main" id="{B0E71030-0579-F08F-77D1-2110DADA16DA}"/>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05" name="Tekstfelt 2104">
                    <a:extLst>
                      <a:ext uri="{FF2B5EF4-FFF2-40B4-BE49-F238E27FC236}">
                        <a16:creationId xmlns:a16="http://schemas.microsoft.com/office/drawing/2014/main" id="{BBB57E3B-970F-AE5B-AE98-DEEFAA7D681B}"/>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06" name="Tekstfelt 2105">
                    <a:extLst>
                      <a:ext uri="{FF2B5EF4-FFF2-40B4-BE49-F238E27FC236}">
                        <a16:creationId xmlns:a16="http://schemas.microsoft.com/office/drawing/2014/main" id="{5DC22E69-FB10-A370-629A-ACB1EC13A717}"/>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07" name="Tekstfelt 2106">
                    <a:extLst>
                      <a:ext uri="{FF2B5EF4-FFF2-40B4-BE49-F238E27FC236}">
                        <a16:creationId xmlns:a16="http://schemas.microsoft.com/office/drawing/2014/main" id="{E5A94289-82A6-C9CB-0E0D-26E65CFB4380}"/>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08" name="Tekstfelt 2107">
                    <a:extLst>
                      <a:ext uri="{FF2B5EF4-FFF2-40B4-BE49-F238E27FC236}">
                        <a16:creationId xmlns:a16="http://schemas.microsoft.com/office/drawing/2014/main" id="{7C41EE60-F610-E5AC-8A6F-6CC93DF2EE15}"/>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09" name="Tekstfelt 2108">
                    <a:extLst>
                      <a:ext uri="{FF2B5EF4-FFF2-40B4-BE49-F238E27FC236}">
                        <a16:creationId xmlns:a16="http://schemas.microsoft.com/office/drawing/2014/main" id="{9E47E16F-4BD1-95B5-50B5-0C6861B17420}"/>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10" name="Tekstfelt 2109">
                    <a:extLst>
                      <a:ext uri="{FF2B5EF4-FFF2-40B4-BE49-F238E27FC236}">
                        <a16:creationId xmlns:a16="http://schemas.microsoft.com/office/drawing/2014/main" id="{B939DB1C-36D1-774B-B52F-8F629B51C4FE}"/>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11" name="Tekstfelt 2110">
                    <a:extLst>
                      <a:ext uri="{FF2B5EF4-FFF2-40B4-BE49-F238E27FC236}">
                        <a16:creationId xmlns:a16="http://schemas.microsoft.com/office/drawing/2014/main" id="{AB0D47B2-EAEE-D3BA-BC9A-F56A1D418283}"/>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12" name="Tekstfelt 2111">
                    <a:extLst>
                      <a:ext uri="{FF2B5EF4-FFF2-40B4-BE49-F238E27FC236}">
                        <a16:creationId xmlns:a16="http://schemas.microsoft.com/office/drawing/2014/main" id="{759E669B-9A50-DEDC-B117-F4F679C758B3}"/>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13" name="Tekstfelt 2112">
                    <a:extLst>
                      <a:ext uri="{FF2B5EF4-FFF2-40B4-BE49-F238E27FC236}">
                        <a16:creationId xmlns:a16="http://schemas.microsoft.com/office/drawing/2014/main" id="{5EB31947-721F-501C-2AE5-518CEC58C8E9}"/>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14" name="Tekstfelt 2113">
                    <a:extLst>
                      <a:ext uri="{FF2B5EF4-FFF2-40B4-BE49-F238E27FC236}">
                        <a16:creationId xmlns:a16="http://schemas.microsoft.com/office/drawing/2014/main" id="{8836BB12-879B-B248-4267-4E6FFFC1864C}"/>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15" name="Tekstfelt 2114">
                    <a:extLst>
                      <a:ext uri="{FF2B5EF4-FFF2-40B4-BE49-F238E27FC236}">
                        <a16:creationId xmlns:a16="http://schemas.microsoft.com/office/drawing/2014/main" id="{6C90AFE1-F814-F4BF-B36A-A2B3050C279C}"/>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16" name="Tekstfelt 2115">
                    <a:extLst>
                      <a:ext uri="{FF2B5EF4-FFF2-40B4-BE49-F238E27FC236}">
                        <a16:creationId xmlns:a16="http://schemas.microsoft.com/office/drawing/2014/main" id="{4C9B8DF2-9D59-89F7-7E97-E3F93712C77D}"/>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17" name="Tekstfelt 2116">
                    <a:extLst>
                      <a:ext uri="{FF2B5EF4-FFF2-40B4-BE49-F238E27FC236}">
                        <a16:creationId xmlns:a16="http://schemas.microsoft.com/office/drawing/2014/main" id="{E2F12A78-80AC-3106-8A0E-6E2013EB699B}"/>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18" name="Tekstfelt 2117">
                    <a:extLst>
                      <a:ext uri="{FF2B5EF4-FFF2-40B4-BE49-F238E27FC236}">
                        <a16:creationId xmlns:a16="http://schemas.microsoft.com/office/drawing/2014/main" id="{C0BE9A39-05C4-8753-4E12-74DB81C7C265}"/>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19" name="Tekstfelt 2118">
                    <a:extLst>
                      <a:ext uri="{FF2B5EF4-FFF2-40B4-BE49-F238E27FC236}">
                        <a16:creationId xmlns:a16="http://schemas.microsoft.com/office/drawing/2014/main" id="{5D98B826-8F72-D479-FEB6-62A34226DF78}"/>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20" name="Tekstfelt 2119">
                    <a:extLst>
                      <a:ext uri="{FF2B5EF4-FFF2-40B4-BE49-F238E27FC236}">
                        <a16:creationId xmlns:a16="http://schemas.microsoft.com/office/drawing/2014/main" id="{A708B76D-2681-37EC-9796-9237F9AEAE47}"/>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21" name="Tekstfelt 2120">
                    <a:extLst>
                      <a:ext uri="{FF2B5EF4-FFF2-40B4-BE49-F238E27FC236}">
                        <a16:creationId xmlns:a16="http://schemas.microsoft.com/office/drawing/2014/main" id="{8FC9C619-10EC-880E-17CB-BFC9098D4760}"/>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22" name="Tekstfelt 2121">
                    <a:extLst>
                      <a:ext uri="{FF2B5EF4-FFF2-40B4-BE49-F238E27FC236}">
                        <a16:creationId xmlns:a16="http://schemas.microsoft.com/office/drawing/2014/main" id="{F64BCEA1-674F-497D-89F8-A0AE3A6247F0}"/>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23" name="Tekstfelt 2122">
                    <a:extLst>
                      <a:ext uri="{FF2B5EF4-FFF2-40B4-BE49-F238E27FC236}">
                        <a16:creationId xmlns:a16="http://schemas.microsoft.com/office/drawing/2014/main" id="{08DB4963-0028-4285-2E90-CFB8B303EE46}"/>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24" name="Tekstfelt 2123">
                    <a:extLst>
                      <a:ext uri="{FF2B5EF4-FFF2-40B4-BE49-F238E27FC236}">
                        <a16:creationId xmlns:a16="http://schemas.microsoft.com/office/drawing/2014/main" id="{17314BA1-B437-B4D4-EF6F-C79CACC482A2}"/>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25" name="Tekstfelt 2124">
                    <a:extLst>
                      <a:ext uri="{FF2B5EF4-FFF2-40B4-BE49-F238E27FC236}">
                        <a16:creationId xmlns:a16="http://schemas.microsoft.com/office/drawing/2014/main" id="{496B49A2-B022-9FBC-E119-45F8A1B5F5BA}"/>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26" name="Tekstfelt 2125">
                    <a:extLst>
                      <a:ext uri="{FF2B5EF4-FFF2-40B4-BE49-F238E27FC236}">
                        <a16:creationId xmlns:a16="http://schemas.microsoft.com/office/drawing/2014/main" id="{1A2743E5-C4F8-D3AA-511E-FDFF6841068D}"/>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91" name="Tekstfelt 2090">
                  <a:extLst>
                    <a:ext uri="{FF2B5EF4-FFF2-40B4-BE49-F238E27FC236}">
                      <a16:creationId xmlns:a16="http://schemas.microsoft.com/office/drawing/2014/main" id="{C6E0604C-B17D-48B2-05C7-0170989BFF21}"/>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92" name="Tekstfelt 2091">
                  <a:extLst>
                    <a:ext uri="{FF2B5EF4-FFF2-40B4-BE49-F238E27FC236}">
                      <a16:creationId xmlns:a16="http://schemas.microsoft.com/office/drawing/2014/main" id="{50C13519-314F-D5B9-5C0F-A33A8AE4BEE6}"/>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93" name="Tekstfelt 2092">
                  <a:extLst>
                    <a:ext uri="{FF2B5EF4-FFF2-40B4-BE49-F238E27FC236}">
                      <a16:creationId xmlns:a16="http://schemas.microsoft.com/office/drawing/2014/main" id="{F16955A6-7F2A-0D50-F556-950CC6DB98E2}"/>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0" name="Gruppe 1829">
                <a:extLst>
                  <a:ext uri="{FF2B5EF4-FFF2-40B4-BE49-F238E27FC236}">
                    <a16:creationId xmlns:a16="http://schemas.microsoft.com/office/drawing/2014/main" id="{6968E354-9314-6554-5E4B-28612C4792FC}"/>
                  </a:ext>
                </a:extLst>
              </p:cNvPr>
              <p:cNvGrpSpPr/>
              <p:nvPr/>
            </p:nvGrpSpPr>
            <p:grpSpPr>
              <a:xfrm>
                <a:off x="2466124" y="1032948"/>
                <a:ext cx="641389" cy="5216305"/>
                <a:chOff x="2892468" y="1032983"/>
                <a:chExt cx="641389" cy="5216305"/>
              </a:xfrm>
            </p:grpSpPr>
            <p:grpSp>
              <p:nvGrpSpPr>
                <p:cNvPr id="2053" name="Gruppe 2052">
                  <a:extLst>
                    <a:ext uri="{FF2B5EF4-FFF2-40B4-BE49-F238E27FC236}">
                      <a16:creationId xmlns:a16="http://schemas.microsoft.com/office/drawing/2014/main" id="{DC23A6C7-0ACB-68CA-FFC5-380B56EDDA9C}"/>
                    </a:ext>
                  </a:extLst>
                </p:cNvPr>
                <p:cNvGrpSpPr/>
                <p:nvPr/>
              </p:nvGrpSpPr>
              <p:grpSpPr>
                <a:xfrm>
                  <a:off x="2892468" y="1032983"/>
                  <a:ext cx="641389" cy="5216305"/>
                  <a:chOff x="3475384" y="1188399"/>
                  <a:chExt cx="641389" cy="5216305"/>
                </a:xfrm>
              </p:grpSpPr>
              <p:sp>
                <p:nvSpPr>
                  <p:cNvPr id="2057" name="Tekstfelt 2056">
                    <a:extLst>
                      <a:ext uri="{FF2B5EF4-FFF2-40B4-BE49-F238E27FC236}">
                        <a16:creationId xmlns:a16="http://schemas.microsoft.com/office/drawing/2014/main" id="{15F4A1F2-6AAD-8EA7-CC30-EB633E675EEC}"/>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58" name="Tekstfelt 2057">
                    <a:extLst>
                      <a:ext uri="{FF2B5EF4-FFF2-40B4-BE49-F238E27FC236}">
                        <a16:creationId xmlns:a16="http://schemas.microsoft.com/office/drawing/2014/main" id="{03011F60-CA83-3D26-2117-689E847A1DC6}"/>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59" name="Tekstfelt 2058">
                    <a:extLst>
                      <a:ext uri="{FF2B5EF4-FFF2-40B4-BE49-F238E27FC236}">
                        <a16:creationId xmlns:a16="http://schemas.microsoft.com/office/drawing/2014/main" id="{4295627B-E79C-ED8D-0E86-2096CD9343E2}"/>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60" name="Tekstfelt 2059">
                    <a:extLst>
                      <a:ext uri="{FF2B5EF4-FFF2-40B4-BE49-F238E27FC236}">
                        <a16:creationId xmlns:a16="http://schemas.microsoft.com/office/drawing/2014/main" id="{99EF105D-4A2F-AAF6-8B8F-56A7612B580D}"/>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61" name="Tekstfelt 2060">
                    <a:extLst>
                      <a:ext uri="{FF2B5EF4-FFF2-40B4-BE49-F238E27FC236}">
                        <a16:creationId xmlns:a16="http://schemas.microsoft.com/office/drawing/2014/main" id="{EA4159E6-9A81-6CD8-E547-3573B16D8EB6}"/>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62" name="Tekstfelt 2061">
                    <a:extLst>
                      <a:ext uri="{FF2B5EF4-FFF2-40B4-BE49-F238E27FC236}">
                        <a16:creationId xmlns:a16="http://schemas.microsoft.com/office/drawing/2014/main" id="{AE6BDD08-61D1-5C77-2CDB-D1E4A32981B3}"/>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63" name="Tekstfelt 2062">
                    <a:extLst>
                      <a:ext uri="{FF2B5EF4-FFF2-40B4-BE49-F238E27FC236}">
                        <a16:creationId xmlns:a16="http://schemas.microsoft.com/office/drawing/2014/main" id="{8B839D0F-BA45-EED8-2FF6-E48B89481710}"/>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64" name="Tekstfelt 2063">
                    <a:extLst>
                      <a:ext uri="{FF2B5EF4-FFF2-40B4-BE49-F238E27FC236}">
                        <a16:creationId xmlns:a16="http://schemas.microsoft.com/office/drawing/2014/main" id="{E6A2FAC0-49AA-C8F5-85A5-7606DEE372B0}"/>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65" name="Tekstfelt 2064">
                    <a:extLst>
                      <a:ext uri="{FF2B5EF4-FFF2-40B4-BE49-F238E27FC236}">
                        <a16:creationId xmlns:a16="http://schemas.microsoft.com/office/drawing/2014/main" id="{62576A51-E132-FE71-05B9-197B6B9F9FC4}"/>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66" name="Tekstfelt 2065">
                    <a:extLst>
                      <a:ext uri="{FF2B5EF4-FFF2-40B4-BE49-F238E27FC236}">
                        <a16:creationId xmlns:a16="http://schemas.microsoft.com/office/drawing/2014/main" id="{8E529AB8-D758-A9BF-C5B2-2969A7A75309}"/>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67" name="Tekstfelt 2066">
                    <a:extLst>
                      <a:ext uri="{FF2B5EF4-FFF2-40B4-BE49-F238E27FC236}">
                        <a16:creationId xmlns:a16="http://schemas.microsoft.com/office/drawing/2014/main" id="{2990D2F3-8AE1-40B0-2601-FA5E8C11F252}"/>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68" name="Tekstfelt 2067">
                    <a:extLst>
                      <a:ext uri="{FF2B5EF4-FFF2-40B4-BE49-F238E27FC236}">
                        <a16:creationId xmlns:a16="http://schemas.microsoft.com/office/drawing/2014/main" id="{21AE0625-B1E1-FDCA-F7DD-6DAC3A203DBB}"/>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69" name="Tekstfelt 2068">
                    <a:extLst>
                      <a:ext uri="{FF2B5EF4-FFF2-40B4-BE49-F238E27FC236}">
                        <a16:creationId xmlns:a16="http://schemas.microsoft.com/office/drawing/2014/main" id="{AD7B98B0-1A9D-617C-E43C-5CEDEB2B334D}"/>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70" name="Tekstfelt 2069">
                    <a:extLst>
                      <a:ext uri="{FF2B5EF4-FFF2-40B4-BE49-F238E27FC236}">
                        <a16:creationId xmlns:a16="http://schemas.microsoft.com/office/drawing/2014/main" id="{3EC0890E-31EC-43AB-A422-3E5FC484AF14}"/>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71" name="Tekstfelt 2070">
                    <a:extLst>
                      <a:ext uri="{FF2B5EF4-FFF2-40B4-BE49-F238E27FC236}">
                        <a16:creationId xmlns:a16="http://schemas.microsoft.com/office/drawing/2014/main" id="{4D498B03-AA2A-689E-8946-68447C76E723}"/>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72" name="Tekstfelt 2071">
                    <a:extLst>
                      <a:ext uri="{FF2B5EF4-FFF2-40B4-BE49-F238E27FC236}">
                        <a16:creationId xmlns:a16="http://schemas.microsoft.com/office/drawing/2014/main" id="{ED849614-8DAC-067E-1C58-283BDB27A2CC}"/>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73" name="Tekstfelt 2072">
                    <a:extLst>
                      <a:ext uri="{FF2B5EF4-FFF2-40B4-BE49-F238E27FC236}">
                        <a16:creationId xmlns:a16="http://schemas.microsoft.com/office/drawing/2014/main" id="{4176F554-9072-E9EF-9C80-4A8E18E691D8}"/>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74" name="Tekstfelt 2073">
                    <a:extLst>
                      <a:ext uri="{FF2B5EF4-FFF2-40B4-BE49-F238E27FC236}">
                        <a16:creationId xmlns:a16="http://schemas.microsoft.com/office/drawing/2014/main" id="{CF5B8359-E200-5629-0C09-F26A8125FCDE}"/>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75" name="Tekstfelt 2074">
                    <a:extLst>
                      <a:ext uri="{FF2B5EF4-FFF2-40B4-BE49-F238E27FC236}">
                        <a16:creationId xmlns:a16="http://schemas.microsoft.com/office/drawing/2014/main" id="{848EEEDA-CD79-4C33-EE71-69E91C16D44C}"/>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76" name="Tekstfelt 2075">
                    <a:extLst>
                      <a:ext uri="{FF2B5EF4-FFF2-40B4-BE49-F238E27FC236}">
                        <a16:creationId xmlns:a16="http://schemas.microsoft.com/office/drawing/2014/main" id="{E0B7F410-600F-6BA3-2349-A5FC5BA856F0}"/>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77" name="Tekstfelt 2076">
                    <a:extLst>
                      <a:ext uri="{FF2B5EF4-FFF2-40B4-BE49-F238E27FC236}">
                        <a16:creationId xmlns:a16="http://schemas.microsoft.com/office/drawing/2014/main" id="{61C7061D-5E40-0001-05C4-7FB1E6A4AF8D}"/>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78" name="Tekstfelt 2077">
                    <a:extLst>
                      <a:ext uri="{FF2B5EF4-FFF2-40B4-BE49-F238E27FC236}">
                        <a16:creationId xmlns:a16="http://schemas.microsoft.com/office/drawing/2014/main" id="{10EF2EC8-F9CF-CAAA-0511-84841B49AF07}"/>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79" name="Tekstfelt 2078">
                    <a:extLst>
                      <a:ext uri="{FF2B5EF4-FFF2-40B4-BE49-F238E27FC236}">
                        <a16:creationId xmlns:a16="http://schemas.microsoft.com/office/drawing/2014/main" id="{C7904182-3C18-5639-209C-C4B34CAABEE9}"/>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80" name="Tekstfelt 2079">
                    <a:extLst>
                      <a:ext uri="{FF2B5EF4-FFF2-40B4-BE49-F238E27FC236}">
                        <a16:creationId xmlns:a16="http://schemas.microsoft.com/office/drawing/2014/main" id="{ECC3E317-C06A-38DD-7562-C2DAE76CE00E}"/>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81" name="Tekstfelt 2080">
                    <a:extLst>
                      <a:ext uri="{FF2B5EF4-FFF2-40B4-BE49-F238E27FC236}">
                        <a16:creationId xmlns:a16="http://schemas.microsoft.com/office/drawing/2014/main" id="{09EF60FC-17B8-B794-5885-74B1B3F54478}"/>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82" name="Tekstfelt 2081">
                    <a:extLst>
                      <a:ext uri="{FF2B5EF4-FFF2-40B4-BE49-F238E27FC236}">
                        <a16:creationId xmlns:a16="http://schemas.microsoft.com/office/drawing/2014/main" id="{414389A5-1E44-38CA-50F8-F61BF359F60C}"/>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83" name="Tekstfelt 2082">
                    <a:extLst>
                      <a:ext uri="{FF2B5EF4-FFF2-40B4-BE49-F238E27FC236}">
                        <a16:creationId xmlns:a16="http://schemas.microsoft.com/office/drawing/2014/main" id="{5CD9CA6E-BFA7-4A1E-2F8F-21E0AD06FFEE}"/>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84" name="Tekstfelt 2083">
                    <a:extLst>
                      <a:ext uri="{FF2B5EF4-FFF2-40B4-BE49-F238E27FC236}">
                        <a16:creationId xmlns:a16="http://schemas.microsoft.com/office/drawing/2014/main" id="{0F275672-059B-EFD1-D390-8C573C9DED63}"/>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85" name="Tekstfelt 2084">
                    <a:extLst>
                      <a:ext uri="{FF2B5EF4-FFF2-40B4-BE49-F238E27FC236}">
                        <a16:creationId xmlns:a16="http://schemas.microsoft.com/office/drawing/2014/main" id="{0402B2D2-962F-86B7-586A-96BFFC7B13A2}"/>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86" name="Tekstfelt 2085">
                    <a:extLst>
                      <a:ext uri="{FF2B5EF4-FFF2-40B4-BE49-F238E27FC236}">
                        <a16:creationId xmlns:a16="http://schemas.microsoft.com/office/drawing/2014/main" id="{852BA49C-08E2-CF9F-3317-B7BE70F20F7C}"/>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87" name="Tekstfelt 2086">
                    <a:extLst>
                      <a:ext uri="{FF2B5EF4-FFF2-40B4-BE49-F238E27FC236}">
                        <a16:creationId xmlns:a16="http://schemas.microsoft.com/office/drawing/2014/main" id="{16CC9B65-F24E-2A64-6057-E4B926077506}"/>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88" name="Tekstfelt 2087">
                    <a:extLst>
                      <a:ext uri="{FF2B5EF4-FFF2-40B4-BE49-F238E27FC236}">
                        <a16:creationId xmlns:a16="http://schemas.microsoft.com/office/drawing/2014/main" id="{2834F1C2-FC9D-7EA8-F154-6827A68A1ED2}"/>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89" name="Tekstfelt 2088">
                    <a:extLst>
                      <a:ext uri="{FF2B5EF4-FFF2-40B4-BE49-F238E27FC236}">
                        <a16:creationId xmlns:a16="http://schemas.microsoft.com/office/drawing/2014/main" id="{E946DDE5-48B8-51FA-619A-0132DE9FC954}"/>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54" name="Tekstfelt 2053">
                  <a:extLst>
                    <a:ext uri="{FF2B5EF4-FFF2-40B4-BE49-F238E27FC236}">
                      <a16:creationId xmlns:a16="http://schemas.microsoft.com/office/drawing/2014/main" id="{04CF590C-B708-2140-6240-61CB5A470404}"/>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55" name="Tekstfelt 2054">
                  <a:extLst>
                    <a:ext uri="{FF2B5EF4-FFF2-40B4-BE49-F238E27FC236}">
                      <a16:creationId xmlns:a16="http://schemas.microsoft.com/office/drawing/2014/main" id="{D8FB92CB-A3C8-E2BC-5FE6-D8E3F7B7EC8E}"/>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56" name="Tekstfelt 2055">
                  <a:extLst>
                    <a:ext uri="{FF2B5EF4-FFF2-40B4-BE49-F238E27FC236}">
                      <a16:creationId xmlns:a16="http://schemas.microsoft.com/office/drawing/2014/main" id="{E8D3126B-DBAA-30CC-0D63-93D37F74773F}"/>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1" name="Gruppe 1830">
                <a:extLst>
                  <a:ext uri="{FF2B5EF4-FFF2-40B4-BE49-F238E27FC236}">
                    <a16:creationId xmlns:a16="http://schemas.microsoft.com/office/drawing/2014/main" id="{67D2B3BC-C4FD-5F09-AA61-D7158226EBC1}"/>
                  </a:ext>
                </a:extLst>
              </p:cNvPr>
              <p:cNvGrpSpPr/>
              <p:nvPr/>
            </p:nvGrpSpPr>
            <p:grpSpPr>
              <a:xfrm>
                <a:off x="2019764" y="1037328"/>
                <a:ext cx="641389" cy="5216305"/>
                <a:chOff x="2892468" y="1032983"/>
                <a:chExt cx="641389" cy="5216305"/>
              </a:xfrm>
            </p:grpSpPr>
            <p:grpSp>
              <p:nvGrpSpPr>
                <p:cNvPr id="2016" name="Gruppe 2015">
                  <a:extLst>
                    <a:ext uri="{FF2B5EF4-FFF2-40B4-BE49-F238E27FC236}">
                      <a16:creationId xmlns:a16="http://schemas.microsoft.com/office/drawing/2014/main" id="{E0EEF9B5-3D4C-BAF0-6907-184EE1EE5DA9}"/>
                    </a:ext>
                  </a:extLst>
                </p:cNvPr>
                <p:cNvGrpSpPr/>
                <p:nvPr/>
              </p:nvGrpSpPr>
              <p:grpSpPr>
                <a:xfrm>
                  <a:off x="2892468" y="1032983"/>
                  <a:ext cx="641389" cy="5216305"/>
                  <a:chOff x="3475384" y="1188399"/>
                  <a:chExt cx="641389" cy="5216305"/>
                </a:xfrm>
              </p:grpSpPr>
              <p:sp>
                <p:nvSpPr>
                  <p:cNvPr id="2020" name="Tekstfelt 2019">
                    <a:extLst>
                      <a:ext uri="{FF2B5EF4-FFF2-40B4-BE49-F238E27FC236}">
                        <a16:creationId xmlns:a16="http://schemas.microsoft.com/office/drawing/2014/main" id="{0151667C-9298-3157-C007-F4550FB3ECD8}"/>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21" name="Tekstfelt 2020">
                    <a:extLst>
                      <a:ext uri="{FF2B5EF4-FFF2-40B4-BE49-F238E27FC236}">
                        <a16:creationId xmlns:a16="http://schemas.microsoft.com/office/drawing/2014/main" id="{0EBD54A7-EC2D-8389-F464-321F85851A5B}"/>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22" name="Tekstfelt 2021">
                    <a:extLst>
                      <a:ext uri="{FF2B5EF4-FFF2-40B4-BE49-F238E27FC236}">
                        <a16:creationId xmlns:a16="http://schemas.microsoft.com/office/drawing/2014/main" id="{1439DF77-CFEA-242D-87A5-DA7946667B5C}"/>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23" name="Tekstfelt 2022">
                    <a:extLst>
                      <a:ext uri="{FF2B5EF4-FFF2-40B4-BE49-F238E27FC236}">
                        <a16:creationId xmlns:a16="http://schemas.microsoft.com/office/drawing/2014/main" id="{3A1E1DA8-6CBF-0F5B-BC5E-0B0B7DCC1552}"/>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24" name="Tekstfelt 2023">
                    <a:extLst>
                      <a:ext uri="{FF2B5EF4-FFF2-40B4-BE49-F238E27FC236}">
                        <a16:creationId xmlns:a16="http://schemas.microsoft.com/office/drawing/2014/main" id="{2BD35268-0123-8104-23E8-422D281E893D}"/>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25" name="Tekstfelt 2024">
                    <a:extLst>
                      <a:ext uri="{FF2B5EF4-FFF2-40B4-BE49-F238E27FC236}">
                        <a16:creationId xmlns:a16="http://schemas.microsoft.com/office/drawing/2014/main" id="{487AB59F-A19E-4EF4-9E02-7D95CD204EEE}"/>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26" name="Tekstfelt 2025">
                    <a:extLst>
                      <a:ext uri="{FF2B5EF4-FFF2-40B4-BE49-F238E27FC236}">
                        <a16:creationId xmlns:a16="http://schemas.microsoft.com/office/drawing/2014/main" id="{DF7CD778-BEF8-3D53-87AE-30A5F40E930C}"/>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27" name="Tekstfelt 2026">
                    <a:extLst>
                      <a:ext uri="{FF2B5EF4-FFF2-40B4-BE49-F238E27FC236}">
                        <a16:creationId xmlns:a16="http://schemas.microsoft.com/office/drawing/2014/main" id="{5ED74D0C-CACE-AE09-C3BC-CBBBB470D907}"/>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28" name="Tekstfelt 2027">
                    <a:extLst>
                      <a:ext uri="{FF2B5EF4-FFF2-40B4-BE49-F238E27FC236}">
                        <a16:creationId xmlns:a16="http://schemas.microsoft.com/office/drawing/2014/main" id="{5342BB10-30C0-D809-06B3-CDF4274357E5}"/>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29" name="Tekstfelt 2028">
                    <a:extLst>
                      <a:ext uri="{FF2B5EF4-FFF2-40B4-BE49-F238E27FC236}">
                        <a16:creationId xmlns:a16="http://schemas.microsoft.com/office/drawing/2014/main" id="{4BA9B5B5-61EC-4B0B-5C33-2A635C405A18}"/>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30" name="Tekstfelt 2029">
                    <a:extLst>
                      <a:ext uri="{FF2B5EF4-FFF2-40B4-BE49-F238E27FC236}">
                        <a16:creationId xmlns:a16="http://schemas.microsoft.com/office/drawing/2014/main" id="{639FC66F-0F11-2F23-8D0E-9B2BD382FC8C}"/>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31" name="Tekstfelt 2030">
                    <a:extLst>
                      <a:ext uri="{FF2B5EF4-FFF2-40B4-BE49-F238E27FC236}">
                        <a16:creationId xmlns:a16="http://schemas.microsoft.com/office/drawing/2014/main" id="{8D4FE8FF-9C67-B12C-3701-00BC93E6DB6E}"/>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32" name="Tekstfelt 2031">
                    <a:extLst>
                      <a:ext uri="{FF2B5EF4-FFF2-40B4-BE49-F238E27FC236}">
                        <a16:creationId xmlns:a16="http://schemas.microsoft.com/office/drawing/2014/main" id="{86EA69D1-4323-3721-18B7-F8E0F8A72D93}"/>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33" name="Tekstfelt 2032">
                    <a:extLst>
                      <a:ext uri="{FF2B5EF4-FFF2-40B4-BE49-F238E27FC236}">
                        <a16:creationId xmlns:a16="http://schemas.microsoft.com/office/drawing/2014/main" id="{A21C6EFA-F3AE-5C3F-6FBE-633FACC54EC8}"/>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34" name="Tekstfelt 2033">
                    <a:extLst>
                      <a:ext uri="{FF2B5EF4-FFF2-40B4-BE49-F238E27FC236}">
                        <a16:creationId xmlns:a16="http://schemas.microsoft.com/office/drawing/2014/main" id="{285155D9-0818-21B8-20F1-93E4CD0C1266}"/>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35" name="Tekstfelt 2034">
                    <a:extLst>
                      <a:ext uri="{FF2B5EF4-FFF2-40B4-BE49-F238E27FC236}">
                        <a16:creationId xmlns:a16="http://schemas.microsoft.com/office/drawing/2014/main" id="{7B01FC2E-361E-CE27-55E4-EC781E7FE347}"/>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36" name="Tekstfelt 2035">
                    <a:extLst>
                      <a:ext uri="{FF2B5EF4-FFF2-40B4-BE49-F238E27FC236}">
                        <a16:creationId xmlns:a16="http://schemas.microsoft.com/office/drawing/2014/main" id="{C226E2FA-7DD4-DB5C-8969-190F4B9E5A7C}"/>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37" name="Tekstfelt 2036">
                    <a:extLst>
                      <a:ext uri="{FF2B5EF4-FFF2-40B4-BE49-F238E27FC236}">
                        <a16:creationId xmlns:a16="http://schemas.microsoft.com/office/drawing/2014/main" id="{79642153-9754-F7AD-62D0-B6FDFFF27072}"/>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38" name="Tekstfelt 2037">
                    <a:extLst>
                      <a:ext uri="{FF2B5EF4-FFF2-40B4-BE49-F238E27FC236}">
                        <a16:creationId xmlns:a16="http://schemas.microsoft.com/office/drawing/2014/main" id="{8B23C98C-2A7C-4DCA-D7EE-4A1FCF871D0E}"/>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39" name="Tekstfelt 2038">
                    <a:extLst>
                      <a:ext uri="{FF2B5EF4-FFF2-40B4-BE49-F238E27FC236}">
                        <a16:creationId xmlns:a16="http://schemas.microsoft.com/office/drawing/2014/main" id="{54CFBA52-76D6-159B-6B17-1CA3A05C9A19}"/>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40" name="Tekstfelt 2039">
                    <a:extLst>
                      <a:ext uri="{FF2B5EF4-FFF2-40B4-BE49-F238E27FC236}">
                        <a16:creationId xmlns:a16="http://schemas.microsoft.com/office/drawing/2014/main" id="{4276A065-C4F9-A5D7-1113-C5C437CD3841}"/>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41" name="Tekstfelt 2040">
                    <a:extLst>
                      <a:ext uri="{FF2B5EF4-FFF2-40B4-BE49-F238E27FC236}">
                        <a16:creationId xmlns:a16="http://schemas.microsoft.com/office/drawing/2014/main" id="{7115A6ED-F726-D67A-DE48-57EA9667B5EB}"/>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42" name="Tekstfelt 2041">
                    <a:extLst>
                      <a:ext uri="{FF2B5EF4-FFF2-40B4-BE49-F238E27FC236}">
                        <a16:creationId xmlns:a16="http://schemas.microsoft.com/office/drawing/2014/main" id="{C3E8AD97-4C0B-E927-0163-4928A246963B}"/>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43" name="Tekstfelt 2042">
                    <a:extLst>
                      <a:ext uri="{FF2B5EF4-FFF2-40B4-BE49-F238E27FC236}">
                        <a16:creationId xmlns:a16="http://schemas.microsoft.com/office/drawing/2014/main" id="{F4251F27-9F5D-B27A-7D0B-A972E0D73734}"/>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44" name="Tekstfelt 2043">
                    <a:extLst>
                      <a:ext uri="{FF2B5EF4-FFF2-40B4-BE49-F238E27FC236}">
                        <a16:creationId xmlns:a16="http://schemas.microsoft.com/office/drawing/2014/main" id="{5BA75B49-2C52-B4BC-075E-D3974C3DD4DE}"/>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45" name="Tekstfelt 2044">
                    <a:extLst>
                      <a:ext uri="{FF2B5EF4-FFF2-40B4-BE49-F238E27FC236}">
                        <a16:creationId xmlns:a16="http://schemas.microsoft.com/office/drawing/2014/main" id="{3561DFFE-8CD2-8447-C88C-E110A7AFFD13}"/>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46" name="Tekstfelt 2045">
                    <a:extLst>
                      <a:ext uri="{FF2B5EF4-FFF2-40B4-BE49-F238E27FC236}">
                        <a16:creationId xmlns:a16="http://schemas.microsoft.com/office/drawing/2014/main" id="{2447B1AA-A653-E758-7D93-DF580F1F6AFB}"/>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47" name="Tekstfelt 2046">
                    <a:extLst>
                      <a:ext uri="{FF2B5EF4-FFF2-40B4-BE49-F238E27FC236}">
                        <a16:creationId xmlns:a16="http://schemas.microsoft.com/office/drawing/2014/main" id="{EB70426B-87AF-FE2B-F043-96F7FFC5A5C4}"/>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48" name="Tekstfelt 2047">
                    <a:extLst>
                      <a:ext uri="{FF2B5EF4-FFF2-40B4-BE49-F238E27FC236}">
                        <a16:creationId xmlns:a16="http://schemas.microsoft.com/office/drawing/2014/main" id="{DE631A94-5C3C-0117-413B-556D66211C84}"/>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49" name="Tekstfelt 2048">
                    <a:extLst>
                      <a:ext uri="{FF2B5EF4-FFF2-40B4-BE49-F238E27FC236}">
                        <a16:creationId xmlns:a16="http://schemas.microsoft.com/office/drawing/2014/main" id="{3A603210-1FB7-A6B5-4400-AD30576B6B2A}"/>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50" name="Tekstfelt 2049">
                    <a:extLst>
                      <a:ext uri="{FF2B5EF4-FFF2-40B4-BE49-F238E27FC236}">
                        <a16:creationId xmlns:a16="http://schemas.microsoft.com/office/drawing/2014/main" id="{B3E84319-6ED3-F8A0-2863-EF8DF625D894}"/>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51" name="Tekstfelt 2050">
                    <a:extLst>
                      <a:ext uri="{FF2B5EF4-FFF2-40B4-BE49-F238E27FC236}">
                        <a16:creationId xmlns:a16="http://schemas.microsoft.com/office/drawing/2014/main" id="{F7481F4D-C948-2D87-7D90-DD7A46DB3963}"/>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52" name="Tekstfelt 2051">
                    <a:extLst>
                      <a:ext uri="{FF2B5EF4-FFF2-40B4-BE49-F238E27FC236}">
                        <a16:creationId xmlns:a16="http://schemas.microsoft.com/office/drawing/2014/main" id="{B74C9D73-1E08-0D30-CAC0-C332EBCF2B1C}"/>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17" name="Tekstfelt 2016">
                  <a:extLst>
                    <a:ext uri="{FF2B5EF4-FFF2-40B4-BE49-F238E27FC236}">
                      <a16:creationId xmlns:a16="http://schemas.microsoft.com/office/drawing/2014/main" id="{FA5499FB-D574-EB34-F8B7-213B23BD517F}"/>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18" name="Tekstfelt 2017">
                  <a:extLst>
                    <a:ext uri="{FF2B5EF4-FFF2-40B4-BE49-F238E27FC236}">
                      <a16:creationId xmlns:a16="http://schemas.microsoft.com/office/drawing/2014/main" id="{5E252AD2-3F75-2CA5-CFC7-0CD2A3AEEDC1}"/>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19" name="Tekstfelt 2018">
                  <a:extLst>
                    <a:ext uri="{FF2B5EF4-FFF2-40B4-BE49-F238E27FC236}">
                      <a16:creationId xmlns:a16="http://schemas.microsoft.com/office/drawing/2014/main" id="{096BF85E-1818-47E5-95DD-A6D677412DF2}"/>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2" name="Gruppe 1831">
                <a:extLst>
                  <a:ext uri="{FF2B5EF4-FFF2-40B4-BE49-F238E27FC236}">
                    <a16:creationId xmlns:a16="http://schemas.microsoft.com/office/drawing/2014/main" id="{AAB112B9-4B5F-A943-2972-8FCF0149DE1D}"/>
                  </a:ext>
                </a:extLst>
              </p:cNvPr>
              <p:cNvGrpSpPr/>
              <p:nvPr/>
            </p:nvGrpSpPr>
            <p:grpSpPr>
              <a:xfrm>
                <a:off x="1592543" y="1041111"/>
                <a:ext cx="641389" cy="5216305"/>
                <a:chOff x="2892468" y="1032983"/>
                <a:chExt cx="641389" cy="5216305"/>
              </a:xfrm>
            </p:grpSpPr>
            <p:grpSp>
              <p:nvGrpSpPr>
                <p:cNvPr id="1979" name="Gruppe 1978">
                  <a:extLst>
                    <a:ext uri="{FF2B5EF4-FFF2-40B4-BE49-F238E27FC236}">
                      <a16:creationId xmlns:a16="http://schemas.microsoft.com/office/drawing/2014/main" id="{205329D6-DB41-579D-7147-C54E5D773F54}"/>
                    </a:ext>
                  </a:extLst>
                </p:cNvPr>
                <p:cNvGrpSpPr/>
                <p:nvPr/>
              </p:nvGrpSpPr>
              <p:grpSpPr>
                <a:xfrm>
                  <a:off x="2892468" y="1032983"/>
                  <a:ext cx="641389" cy="5216305"/>
                  <a:chOff x="3475384" y="1188399"/>
                  <a:chExt cx="641389" cy="5216305"/>
                </a:xfrm>
              </p:grpSpPr>
              <p:sp>
                <p:nvSpPr>
                  <p:cNvPr id="1983" name="Tekstfelt 1982">
                    <a:extLst>
                      <a:ext uri="{FF2B5EF4-FFF2-40B4-BE49-F238E27FC236}">
                        <a16:creationId xmlns:a16="http://schemas.microsoft.com/office/drawing/2014/main" id="{CDA72ABC-7734-085B-E262-D0EB89D8A4BB}"/>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84" name="Tekstfelt 1983">
                    <a:extLst>
                      <a:ext uri="{FF2B5EF4-FFF2-40B4-BE49-F238E27FC236}">
                        <a16:creationId xmlns:a16="http://schemas.microsoft.com/office/drawing/2014/main" id="{E9E58255-369C-E679-CF95-FADE304FE7C4}"/>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85" name="Tekstfelt 1984">
                    <a:extLst>
                      <a:ext uri="{FF2B5EF4-FFF2-40B4-BE49-F238E27FC236}">
                        <a16:creationId xmlns:a16="http://schemas.microsoft.com/office/drawing/2014/main" id="{EDD65FD7-E549-81DA-2DB3-4AAE81513B0B}"/>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86" name="Tekstfelt 1985">
                    <a:extLst>
                      <a:ext uri="{FF2B5EF4-FFF2-40B4-BE49-F238E27FC236}">
                        <a16:creationId xmlns:a16="http://schemas.microsoft.com/office/drawing/2014/main" id="{6D77D536-AC03-4EC8-E9B2-A94FD514C11B}"/>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87" name="Tekstfelt 1986">
                    <a:extLst>
                      <a:ext uri="{FF2B5EF4-FFF2-40B4-BE49-F238E27FC236}">
                        <a16:creationId xmlns:a16="http://schemas.microsoft.com/office/drawing/2014/main" id="{00454006-E5E3-83F6-9387-17A0392DC380}"/>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88" name="Tekstfelt 1987">
                    <a:extLst>
                      <a:ext uri="{FF2B5EF4-FFF2-40B4-BE49-F238E27FC236}">
                        <a16:creationId xmlns:a16="http://schemas.microsoft.com/office/drawing/2014/main" id="{C093AA0C-F52D-1B99-4D1D-E8A0D6671221}"/>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89" name="Tekstfelt 1988">
                    <a:extLst>
                      <a:ext uri="{FF2B5EF4-FFF2-40B4-BE49-F238E27FC236}">
                        <a16:creationId xmlns:a16="http://schemas.microsoft.com/office/drawing/2014/main" id="{84E1450E-C325-790B-71E3-D04C8EC657DA}"/>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90" name="Tekstfelt 1989">
                    <a:extLst>
                      <a:ext uri="{FF2B5EF4-FFF2-40B4-BE49-F238E27FC236}">
                        <a16:creationId xmlns:a16="http://schemas.microsoft.com/office/drawing/2014/main" id="{7BF0894B-9F50-7748-44FD-543440BA5F82}"/>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91" name="Tekstfelt 1990">
                    <a:extLst>
                      <a:ext uri="{FF2B5EF4-FFF2-40B4-BE49-F238E27FC236}">
                        <a16:creationId xmlns:a16="http://schemas.microsoft.com/office/drawing/2014/main" id="{C97173AF-5FBD-9B01-5C66-F2D298CB4974}"/>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92" name="Tekstfelt 1991">
                    <a:extLst>
                      <a:ext uri="{FF2B5EF4-FFF2-40B4-BE49-F238E27FC236}">
                        <a16:creationId xmlns:a16="http://schemas.microsoft.com/office/drawing/2014/main" id="{EFD2C3F2-6C3D-7FDC-8D55-748513D8F6CD}"/>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93" name="Tekstfelt 1992">
                    <a:extLst>
                      <a:ext uri="{FF2B5EF4-FFF2-40B4-BE49-F238E27FC236}">
                        <a16:creationId xmlns:a16="http://schemas.microsoft.com/office/drawing/2014/main" id="{F5AE02B3-F728-EF55-4AA6-DE02B48FB032}"/>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94" name="Tekstfelt 1993">
                    <a:extLst>
                      <a:ext uri="{FF2B5EF4-FFF2-40B4-BE49-F238E27FC236}">
                        <a16:creationId xmlns:a16="http://schemas.microsoft.com/office/drawing/2014/main" id="{4393E724-82B3-CE6F-2B66-325FB4A23805}"/>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95" name="Tekstfelt 1994">
                    <a:extLst>
                      <a:ext uri="{FF2B5EF4-FFF2-40B4-BE49-F238E27FC236}">
                        <a16:creationId xmlns:a16="http://schemas.microsoft.com/office/drawing/2014/main" id="{A1966886-79FB-B7DF-B95B-700804C6DD1A}"/>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96" name="Tekstfelt 1995">
                    <a:extLst>
                      <a:ext uri="{FF2B5EF4-FFF2-40B4-BE49-F238E27FC236}">
                        <a16:creationId xmlns:a16="http://schemas.microsoft.com/office/drawing/2014/main" id="{C4CB7B08-FDB5-3D6C-0C18-C61623C8F7E5}"/>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97" name="Tekstfelt 1996">
                    <a:extLst>
                      <a:ext uri="{FF2B5EF4-FFF2-40B4-BE49-F238E27FC236}">
                        <a16:creationId xmlns:a16="http://schemas.microsoft.com/office/drawing/2014/main" id="{38D06C3B-9B99-DBE8-6E2A-F09B1152E16C}"/>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98" name="Tekstfelt 1997">
                    <a:extLst>
                      <a:ext uri="{FF2B5EF4-FFF2-40B4-BE49-F238E27FC236}">
                        <a16:creationId xmlns:a16="http://schemas.microsoft.com/office/drawing/2014/main" id="{79D14458-0940-A456-E450-CBC273538C86}"/>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99" name="Tekstfelt 1998">
                    <a:extLst>
                      <a:ext uri="{FF2B5EF4-FFF2-40B4-BE49-F238E27FC236}">
                        <a16:creationId xmlns:a16="http://schemas.microsoft.com/office/drawing/2014/main" id="{2E613275-DA11-1B79-7176-23B40D9FDBD9}"/>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00" name="Tekstfelt 1999">
                    <a:extLst>
                      <a:ext uri="{FF2B5EF4-FFF2-40B4-BE49-F238E27FC236}">
                        <a16:creationId xmlns:a16="http://schemas.microsoft.com/office/drawing/2014/main" id="{E9345591-9979-07D9-27C0-EA69776AA9C9}"/>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01" name="Tekstfelt 2000">
                    <a:extLst>
                      <a:ext uri="{FF2B5EF4-FFF2-40B4-BE49-F238E27FC236}">
                        <a16:creationId xmlns:a16="http://schemas.microsoft.com/office/drawing/2014/main" id="{24158E7C-1331-DA0A-B86B-691003649C16}"/>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02" name="Tekstfelt 2001">
                    <a:extLst>
                      <a:ext uri="{FF2B5EF4-FFF2-40B4-BE49-F238E27FC236}">
                        <a16:creationId xmlns:a16="http://schemas.microsoft.com/office/drawing/2014/main" id="{2615958E-387B-152F-1C7B-ACDF3841F441}"/>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03" name="Tekstfelt 2002">
                    <a:extLst>
                      <a:ext uri="{FF2B5EF4-FFF2-40B4-BE49-F238E27FC236}">
                        <a16:creationId xmlns:a16="http://schemas.microsoft.com/office/drawing/2014/main" id="{D8008541-0B3D-131F-26B1-3C861AC69337}"/>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04" name="Tekstfelt 2003">
                    <a:extLst>
                      <a:ext uri="{FF2B5EF4-FFF2-40B4-BE49-F238E27FC236}">
                        <a16:creationId xmlns:a16="http://schemas.microsoft.com/office/drawing/2014/main" id="{0A7B5844-EBA8-0E4D-B3D7-7F61517056A5}"/>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05" name="Tekstfelt 2004">
                    <a:extLst>
                      <a:ext uri="{FF2B5EF4-FFF2-40B4-BE49-F238E27FC236}">
                        <a16:creationId xmlns:a16="http://schemas.microsoft.com/office/drawing/2014/main" id="{04A7743B-D9F7-48BD-4C35-9424BCE164D9}"/>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06" name="Tekstfelt 2005">
                    <a:extLst>
                      <a:ext uri="{FF2B5EF4-FFF2-40B4-BE49-F238E27FC236}">
                        <a16:creationId xmlns:a16="http://schemas.microsoft.com/office/drawing/2014/main" id="{5A259106-643E-978E-9B5A-9783E9CA88C2}"/>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07" name="Tekstfelt 2006">
                    <a:extLst>
                      <a:ext uri="{FF2B5EF4-FFF2-40B4-BE49-F238E27FC236}">
                        <a16:creationId xmlns:a16="http://schemas.microsoft.com/office/drawing/2014/main" id="{2F44B86D-F8CD-F9C8-EA17-93097FC3C801}"/>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08" name="Tekstfelt 2007">
                    <a:extLst>
                      <a:ext uri="{FF2B5EF4-FFF2-40B4-BE49-F238E27FC236}">
                        <a16:creationId xmlns:a16="http://schemas.microsoft.com/office/drawing/2014/main" id="{C36DA30E-2719-0EBE-6A47-AC785B63C609}"/>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09" name="Tekstfelt 2008">
                    <a:extLst>
                      <a:ext uri="{FF2B5EF4-FFF2-40B4-BE49-F238E27FC236}">
                        <a16:creationId xmlns:a16="http://schemas.microsoft.com/office/drawing/2014/main" id="{C5AC94DC-9C4E-4F3F-314B-BDB37D8F5E8C}"/>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10" name="Tekstfelt 2009">
                    <a:extLst>
                      <a:ext uri="{FF2B5EF4-FFF2-40B4-BE49-F238E27FC236}">
                        <a16:creationId xmlns:a16="http://schemas.microsoft.com/office/drawing/2014/main" id="{0BFE9C01-6CBC-2EA1-7D04-754BC1D11EA6}"/>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11" name="Tekstfelt 2010">
                    <a:extLst>
                      <a:ext uri="{FF2B5EF4-FFF2-40B4-BE49-F238E27FC236}">
                        <a16:creationId xmlns:a16="http://schemas.microsoft.com/office/drawing/2014/main" id="{A031AEA1-3A69-1934-9669-9D3B7AC6308D}"/>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12" name="Tekstfelt 2011">
                    <a:extLst>
                      <a:ext uri="{FF2B5EF4-FFF2-40B4-BE49-F238E27FC236}">
                        <a16:creationId xmlns:a16="http://schemas.microsoft.com/office/drawing/2014/main" id="{1ADE81B6-052B-7D9E-DE96-266DD7CBBCB4}"/>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13" name="Tekstfelt 2012">
                    <a:extLst>
                      <a:ext uri="{FF2B5EF4-FFF2-40B4-BE49-F238E27FC236}">
                        <a16:creationId xmlns:a16="http://schemas.microsoft.com/office/drawing/2014/main" id="{70B9CD50-9B61-4203-B5A2-03D0E155007D}"/>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14" name="Tekstfelt 2013">
                    <a:extLst>
                      <a:ext uri="{FF2B5EF4-FFF2-40B4-BE49-F238E27FC236}">
                        <a16:creationId xmlns:a16="http://schemas.microsoft.com/office/drawing/2014/main" id="{68BD8859-15E4-3586-439C-08659AD359AF}"/>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15" name="Tekstfelt 2014">
                    <a:extLst>
                      <a:ext uri="{FF2B5EF4-FFF2-40B4-BE49-F238E27FC236}">
                        <a16:creationId xmlns:a16="http://schemas.microsoft.com/office/drawing/2014/main" id="{4CC8F38A-D676-B460-0426-31CA3C0D5C03}"/>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80" name="Tekstfelt 1979">
                  <a:extLst>
                    <a:ext uri="{FF2B5EF4-FFF2-40B4-BE49-F238E27FC236}">
                      <a16:creationId xmlns:a16="http://schemas.microsoft.com/office/drawing/2014/main" id="{0ED5D0F6-BCF4-EEEC-6B5D-F185ECAAFA07}"/>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81" name="Tekstfelt 1980">
                  <a:extLst>
                    <a:ext uri="{FF2B5EF4-FFF2-40B4-BE49-F238E27FC236}">
                      <a16:creationId xmlns:a16="http://schemas.microsoft.com/office/drawing/2014/main" id="{99D8CD71-C57B-A2F0-3A6D-0A3868C8839C}"/>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82" name="Tekstfelt 1981">
                  <a:extLst>
                    <a:ext uri="{FF2B5EF4-FFF2-40B4-BE49-F238E27FC236}">
                      <a16:creationId xmlns:a16="http://schemas.microsoft.com/office/drawing/2014/main" id="{4C3B71B1-BD44-1AB0-5B17-84AE2FBB60DC}"/>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3" name="Gruppe 1832">
                <a:extLst>
                  <a:ext uri="{FF2B5EF4-FFF2-40B4-BE49-F238E27FC236}">
                    <a16:creationId xmlns:a16="http://schemas.microsoft.com/office/drawing/2014/main" id="{688E7A6E-DA91-2F4B-21B9-E39F2B376039}"/>
                  </a:ext>
                </a:extLst>
              </p:cNvPr>
              <p:cNvGrpSpPr/>
              <p:nvPr/>
            </p:nvGrpSpPr>
            <p:grpSpPr>
              <a:xfrm>
                <a:off x="1159795" y="1034606"/>
                <a:ext cx="641389" cy="5216305"/>
                <a:chOff x="2892468" y="1032983"/>
                <a:chExt cx="641389" cy="5216305"/>
              </a:xfrm>
            </p:grpSpPr>
            <p:grpSp>
              <p:nvGrpSpPr>
                <p:cNvPr id="1942" name="Gruppe 1941">
                  <a:extLst>
                    <a:ext uri="{FF2B5EF4-FFF2-40B4-BE49-F238E27FC236}">
                      <a16:creationId xmlns:a16="http://schemas.microsoft.com/office/drawing/2014/main" id="{6A9CC0C9-7D82-5FA1-A433-5B630389F16D}"/>
                    </a:ext>
                  </a:extLst>
                </p:cNvPr>
                <p:cNvGrpSpPr/>
                <p:nvPr/>
              </p:nvGrpSpPr>
              <p:grpSpPr>
                <a:xfrm>
                  <a:off x="2892468" y="1032983"/>
                  <a:ext cx="641389" cy="5216305"/>
                  <a:chOff x="3475384" y="1188399"/>
                  <a:chExt cx="641389" cy="5216305"/>
                </a:xfrm>
              </p:grpSpPr>
              <p:sp>
                <p:nvSpPr>
                  <p:cNvPr id="1946" name="Tekstfelt 1945">
                    <a:extLst>
                      <a:ext uri="{FF2B5EF4-FFF2-40B4-BE49-F238E27FC236}">
                        <a16:creationId xmlns:a16="http://schemas.microsoft.com/office/drawing/2014/main" id="{8FB3BFA8-C01F-304C-0F5D-C66AC0B41922}"/>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47" name="Tekstfelt 1946">
                    <a:extLst>
                      <a:ext uri="{FF2B5EF4-FFF2-40B4-BE49-F238E27FC236}">
                        <a16:creationId xmlns:a16="http://schemas.microsoft.com/office/drawing/2014/main" id="{EC2BB24C-1225-B52D-179F-FD4A9B36496B}"/>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48" name="Tekstfelt 1947">
                    <a:extLst>
                      <a:ext uri="{FF2B5EF4-FFF2-40B4-BE49-F238E27FC236}">
                        <a16:creationId xmlns:a16="http://schemas.microsoft.com/office/drawing/2014/main" id="{BDC66D6A-BF90-ACCB-38AD-5170508E281B}"/>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49" name="Tekstfelt 1948">
                    <a:extLst>
                      <a:ext uri="{FF2B5EF4-FFF2-40B4-BE49-F238E27FC236}">
                        <a16:creationId xmlns:a16="http://schemas.microsoft.com/office/drawing/2014/main" id="{DC6F6361-6EA8-C351-A986-DA18EE0CEC46}"/>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50" name="Tekstfelt 1949">
                    <a:extLst>
                      <a:ext uri="{FF2B5EF4-FFF2-40B4-BE49-F238E27FC236}">
                        <a16:creationId xmlns:a16="http://schemas.microsoft.com/office/drawing/2014/main" id="{99B4F7B9-AA87-74A2-9700-AEA81C9958DD}"/>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51" name="Tekstfelt 1950">
                    <a:extLst>
                      <a:ext uri="{FF2B5EF4-FFF2-40B4-BE49-F238E27FC236}">
                        <a16:creationId xmlns:a16="http://schemas.microsoft.com/office/drawing/2014/main" id="{E7BA108E-487D-0466-485E-67A2514BFBB0}"/>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52" name="Tekstfelt 1951">
                    <a:extLst>
                      <a:ext uri="{FF2B5EF4-FFF2-40B4-BE49-F238E27FC236}">
                        <a16:creationId xmlns:a16="http://schemas.microsoft.com/office/drawing/2014/main" id="{EAD12C81-C46D-E4AB-33C0-896F06009210}"/>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53" name="Tekstfelt 1952">
                    <a:extLst>
                      <a:ext uri="{FF2B5EF4-FFF2-40B4-BE49-F238E27FC236}">
                        <a16:creationId xmlns:a16="http://schemas.microsoft.com/office/drawing/2014/main" id="{72501367-D64C-8B32-36DA-EEB675508C48}"/>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54" name="Tekstfelt 1953">
                    <a:extLst>
                      <a:ext uri="{FF2B5EF4-FFF2-40B4-BE49-F238E27FC236}">
                        <a16:creationId xmlns:a16="http://schemas.microsoft.com/office/drawing/2014/main" id="{942D6E12-CB48-1B8A-ABC0-59033F0451AD}"/>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55" name="Tekstfelt 1954">
                    <a:extLst>
                      <a:ext uri="{FF2B5EF4-FFF2-40B4-BE49-F238E27FC236}">
                        <a16:creationId xmlns:a16="http://schemas.microsoft.com/office/drawing/2014/main" id="{4EB622FE-6425-FF03-D37F-B82A84CE6859}"/>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56" name="Tekstfelt 1955">
                    <a:extLst>
                      <a:ext uri="{FF2B5EF4-FFF2-40B4-BE49-F238E27FC236}">
                        <a16:creationId xmlns:a16="http://schemas.microsoft.com/office/drawing/2014/main" id="{32A054D2-594E-BA13-7618-14154896DBDF}"/>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57" name="Tekstfelt 1956">
                    <a:extLst>
                      <a:ext uri="{FF2B5EF4-FFF2-40B4-BE49-F238E27FC236}">
                        <a16:creationId xmlns:a16="http://schemas.microsoft.com/office/drawing/2014/main" id="{A20CAB90-BC78-4F02-9993-B909EBC7B576}"/>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58" name="Tekstfelt 1957">
                    <a:extLst>
                      <a:ext uri="{FF2B5EF4-FFF2-40B4-BE49-F238E27FC236}">
                        <a16:creationId xmlns:a16="http://schemas.microsoft.com/office/drawing/2014/main" id="{C170FBEF-9912-CE4B-18C1-6947272EF914}"/>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59" name="Tekstfelt 1958">
                    <a:extLst>
                      <a:ext uri="{FF2B5EF4-FFF2-40B4-BE49-F238E27FC236}">
                        <a16:creationId xmlns:a16="http://schemas.microsoft.com/office/drawing/2014/main" id="{581A8361-3CE0-D498-9F9F-18D28060C9FF}"/>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60" name="Tekstfelt 1959">
                    <a:extLst>
                      <a:ext uri="{FF2B5EF4-FFF2-40B4-BE49-F238E27FC236}">
                        <a16:creationId xmlns:a16="http://schemas.microsoft.com/office/drawing/2014/main" id="{FB685AED-1EBF-374A-F67C-205FE28A08A2}"/>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61" name="Tekstfelt 1960">
                    <a:extLst>
                      <a:ext uri="{FF2B5EF4-FFF2-40B4-BE49-F238E27FC236}">
                        <a16:creationId xmlns:a16="http://schemas.microsoft.com/office/drawing/2014/main" id="{2D4F55F3-EF81-7F7E-3010-8EB06E0E2F5D}"/>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62" name="Tekstfelt 1961">
                    <a:extLst>
                      <a:ext uri="{FF2B5EF4-FFF2-40B4-BE49-F238E27FC236}">
                        <a16:creationId xmlns:a16="http://schemas.microsoft.com/office/drawing/2014/main" id="{35416F92-CF95-71EF-59EA-A7986F58702D}"/>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63" name="Tekstfelt 1962">
                    <a:extLst>
                      <a:ext uri="{FF2B5EF4-FFF2-40B4-BE49-F238E27FC236}">
                        <a16:creationId xmlns:a16="http://schemas.microsoft.com/office/drawing/2014/main" id="{33A78880-7A24-AFA9-AFB0-610920DDA239}"/>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64" name="Tekstfelt 1963">
                    <a:extLst>
                      <a:ext uri="{FF2B5EF4-FFF2-40B4-BE49-F238E27FC236}">
                        <a16:creationId xmlns:a16="http://schemas.microsoft.com/office/drawing/2014/main" id="{1359C20D-1C4F-1A1C-BF88-4FD2B93766D7}"/>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65" name="Tekstfelt 1964">
                    <a:extLst>
                      <a:ext uri="{FF2B5EF4-FFF2-40B4-BE49-F238E27FC236}">
                        <a16:creationId xmlns:a16="http://schemas.microsoft.com/office/drawing/2014/main" id="{EA3675E8-3DC4-6CB4-78C9-6F2FBB141EEB}"/>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66" name="Tekstfelt 1965">
                    <a:extLst>
                      <a:ext uri="{FF2B5EF4-FFF2-40B4-BE49-F238E27FC236}">
                        <a16:creationId xmlns:a16="http://schemas.microsoft.com/office/drawing/2014/main" id="{FAC009F6-4A05-0004-6CE9-7AFCF2EF1787}"/>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67" name="Tekstfelt 1966">
                    <a:extLst>
                      <a:ext uri="{FF2B5EF4-FFF2-40B4-BE49-F238E27FC236}">
                        <a16:creationId xmlns:a16="http://schemas.microsoft.com/office/drawing/2014/main" id="{95201D50-0AF8-72A8-4B93-18832F4C1A98}"/>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68" name="Tekstfelt 1967">
                    <a:extLst>
                      <a:ext uri="{FF2B5EF4-FFF2-40B4-BE49-F238E27FC236}">
                        <a16:creationId xmlns:a16="http://schemas.microsoft.com/office/drawing/2014/main" id="{EC240D91-565B-2333-B33F-D192F9E7BB1C}"/>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69" name="Tekstfelt 1968">
                    <a:extLst>
                      <a:ext uri="{FF2B5EF4-FFF2-40B4-BE49-F238E27FC236}">
                        <a16:creationId xmlns:a16="http://schemas.microsoft.com/office/drawing/2014/main" id="{00B1B583-7978-FFEE-20E6-1527E52BA8BD}"/>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70" name="Tekstfelt 1969">
                    <a:extLst>
                      <a:ext uri="{FF2B5EF4-FFF2-40B4-BE49-F238E27FC236}">
                        <a16:creationId xmlns:a16="http://schemas.microsoft.com/office/drawing/2014/main" id="{E038B97F-7321-9312-D296-78EEFEDEB04D}"/>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71" name="Tekstfelt 1970">
                    <a:extLst>
                      <a:ext uri="{FF2B5EF4-FFF2-40B4-BE49-F238E27FC236}">
                        <a16:creationId xmlns:a16="http://schemas.microsoft.com/office/drawing/2014/main" id="{4B07EC20-F1B1-8BCB-42FA-3DB51D0C98F9}"/>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72" name="Tekstfelt 1971">
                    <a:extLst>
                      <a:ext uri="{FF2B5EF4-FFF2-40B4-BE49-F238E27FC236}">
                        <a16:creationId xmlns:a16="http://schemas.microsoft.com/office/drawing/2014/main" id="{09CC6FC1-A217-1E42-E0C1-B182DB6570D8}"/>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73" name="Tekstfelt 1972">
                    <a:extLst>
                      <a:ext uri="{FF2B5EF4-FFF2-40B4-BE49-F238E27FC236}">
                        <a16:creationId xmlns:a16="http://schemas.microsoft.com/office/drawing/2014/main" id="{EECEE030-E0E3-283A-7627-F2D4B9692B8A}"/>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74" name="Tekstfelt 1973">
                    <a:extLst>
                      <a:ext uri="{FF2B5EF4-FFF2-40B4-BE49-F238E27FC236}">
                        <a16:creationId xmlns:a16="http://schemas.microsoft.com/office/drawing/2014/main" id="{8BED9F3D-353E-43FA-03A4-ED014CD751F0}"/>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75" name="Tekstfelt 1974">
                    <a:extLst>
                      <a:ext uri="{FF2B5EF4-FFF2-40B4-BE49-F238E27FC236}">
                        <a16:creationId xmlns:a16="http://schemas.microsoft.com/office/drawing/2014/main" id="{CFAA9580-AC68-5E1F-02D8-878567002BF6}"/>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76" name="Tekstfelt 1975">
                    <a:extLst>
                      <a:ext uri="{FF2B5EF4-FFF2-40B4-BE49-F238E27FC236}">
                        <a16:creationId xmlns:a16="http://schemas.microsoft.com/office/drawing/2014/main" id="{87C7A11A-585F-516E-F649-CB5EA7B7EADF}"/>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977" name="Tekstfelt 1976">
                    <a:extLst>
                      <a:ext uri="{FF2B5EF4-FFF2-40B4-BE49-F238E27FC236}">
                        <a16:creationId xmlns:a16="http://schemas.microsoft.com/office/drawing/2014/main" id="{930B6705-C3AA-026D-EE91-68F5CC538BD3}"/>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978" name="Tekstfelt 1977">
                    <a:extLst>
                      <a:ext uri="{FF2B5EF4-FFF2-40B4-BE49-F238E27FC236}">
                        <a16:creationId xmlns:a16="http://schemas.microsoft.com/office/drawing/2014/main" id="{87FDDB4F-94B4-5970-CF2F-29B720AC62B4}"/>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43" name="Tekstfelt 1942">
                  <a:extLst>
                    <a:ext uri="{FF2B5EF4-FFF2-40B4-BE49-F238E27FC236}">
                      <a16:creationId xmlns:a16="http://schemas.microsoft.com/office/drawing/2014/main" id="{46F97266-A729-472F-9F4D-80F2FF000920}"/>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44" name="Tekstfelt 1943">
                  <a:extLst>
                    <a:ext uri="{FF2B5EF4-FFF2-40B4-BE49-F238E27FC236}">
                      <a16:creationId xmlns:a16="http://schemas.microsoft.com/office/drawing/2014/main" id="{C82D05A2-17E8-EBFC-22C5-3F6470F7644F}"/>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45" name="Tekstfelt 1944">
                  <a:extLst>
                    <a:ext uri="{FF2B5EF4-FFF2-40B4-BE49-F238E27FC236}">
                      <a16:creationId xmlns:a16="http://schemas.microsoft.com/office/drawing/2014/main" id="{3305512C-E8C0-3C7C-2DD5-53800470C2E5}"/>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4" name="Gruppe 1833">
                <a:extLst>
                  <a:ext uri="{FF2B5EF4-FFF2-40B4-BE49-F238E27FC236}">
                    <a16:creationId xmlns:a16="http://schemas.microsoft.com/office/drawing/2014/main" id="{02AF3998-1A0B-2201-F889-A44ED506E894}"/>
                  </a:ext>
                </a:extLst>
              </p:cNvPr>
              <p:cNvGrpSpPr/>
              <p:nvPr/>
            </p:nvGrpSpPr>
            <p:grpSpPr>
              <a:xfrm>
                <a:off x="732574" y="1038389"/>
                <a:ext cx="641389" cy="5216305"/>
                <a:chOff x="2892468" y="1032983"/>
                <a:chExt cx="641389" cy="5216305"/>
              </a:xfrm>
            </p:grpSpPr>
            <p:grpSp>
              <p:nvGrpSpPr>
                <p:cNvPr id="1905" name="Gruppe 1904">
                  <a:extLst>
                    <a:ext uri="{FF2B5EF4-FFF2-40B4-BE49-F238E27FC236}">
                      <a16:creationId xmlns:a16="http://schemas.microsoft.com/office/drawing/2014/main" id="{E525D057-3EB4-AE29-3780-661440120A6D}"/>
                    </a:ext>
                  </a:extLst>
                </p:cNvPr>
                <p:cNvGrpSpPr/>
                <p:nvPr/>
              </p:nvGrpSpPr>
              <p:grpSpPr>
                <a:xfrm>
                  <a:off x="2892468" y="1032983"/>
                  <a:ext cx="641389" cy="5216305"/>
                  <a:chOff x="3475384" y="1188399"/>
                  <a:chExt cx="641389" cy="5216305"/>
                </a:xfrm>
              </p:grpSpPr>
              <p:sp>
                <p:nvSpPr>
                  <p:cNvPr id="1909" name="Tekstfelt 1908">
                    <a:extLst>
                      <a:ext uri="{FF2B5EF4-FFF2-40B4-BE49-F238E27FC236}">
                        <a16:creationId xmlns:a16="http://schemas.microsoft.com/office/drawing/2014/main" id="{23BCDFEC-5116-5856-9368-A0F1638F0F8A}"/>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10" name="Tekstfelt 1909">
                    <a:extLst>
                      <a:ext uri="{FF2B5EF4-FFF2-40B4-BE49-F238E27FC236}">
                        <a16:creationId xmlns:a16="http://schemas.microsoft.com/office/drawing/2014/main" id="{A61E67D8-F547-2CB0-2440-94C5E18EFD8D}"/>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11" name="Tekstfelt 1910">
                    <a:extLst>
                      <a:ext uri="{FF2B5EF4-FFF2-40B4-BE49-F238E27FC236}">
                        <a16:creationId xmlns:a16="http://schemas.microsoft.com/office/drawing/2014/main" id="{3AA8E895-38FF-79C4-17B3-0936D0973125}"/>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12" name="Tekstfelt 1911">
                    <a:extLst>
                      <a:ext uri="{FF2B5EF4-FFF2-40B4-BE49-F238E27FC236}">
                        <a16:creationId xmlns:a16="http://schemas.microsoft.com/office/drawing/2014/main" id="{0465BE6D-9624-576B-EF7B-D1399D3DD5C9}"/>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13" name="Tekstfelt 1912">
                    <a:extLst>
                      <a:ext uri="{FF2B5EF4-FFF2-40B4-BE49-F238E27FC236}">
                        <a16:creationId xmlns:a16="http://schemas.microsoft.com/office/drawing/2014/main" id="{6F9390BB-178B-96DE-DDC7-D886E6B6AA9B}"/>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14" name="Tekstfelt 1913">
                    <a:extLst>
                      <a:ext uri="{FF2B5EF4-FFF2-40B4-BE49-F238E27FC236}">
                        <a16:creationId xmlns:a16="http://schemas.microsoft.com/office/drawing/2014/main" id="{A5F9DEAF-E95B-87B8-F28F-9E90C94AB23D}"/>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15" name="Tekstfelt 1914">
                    <a:extLst>
                      <a:ext uri="{FF2B5EF4-FFF2-40B4-BE49-F238E27FC236}">
                        <a16:creationId xmlns:a16="http://schemas.microsoft.com/office/drawing/2014/main" id="{536E8B0E-653D-C3A8-DF4C-A86C30242AFC}"/>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16" name="Tekstfelt 1915">
                    <a:extLst>
                      <a:ext uri="{FF2B5EF4-FFF2-40B4-BE49-F238E27FC236}">
                        <a16:creationId xmlns:a16="http://schemas.microsoft.com/office/drawing/2014/main" id="{FB67BFF6-A30F-5281-45AD-41593009F212}"/>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17" name="Tekstfelt 1916">
                    <a:extLst>
                      <a:ext uri="{FF2B5EF4-FFF2-40B4-BE49-F238E27FC236}">
                        <a16:creationId xmlns:a16="http://schemas.microsoft.com/office/drawing/2014/main" id="{A413368F-8D0B-7666-C4D5-0FF9D41988FA}"/>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18" name="Tekstfelt 1917">
                    <a:extLst>
                      <a:ext uri="{FF2B5EF4-FFF2-40B4-BE49-F238E27FC236}">
                        <a16:creationId xmlns:a16="http://schemas.microsoft.com/office/drawing/2014/main" id="{9074A637-E56E-DF12-E681-7615DEF1852C}"/>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19" name="Tekstfelt 1918">
                    <a:extLst>
                      <a:ext uri="{FF2B5EF4-FFF2-40B4-BE49-F238E27FC236}">
                        <a16:creationId xmlns:a16="http://schemas.microsoft.com/office/drawing/2014/main" id="{58A2DFC7-EE57-5E04-5238-4D9CE3A535C0}"/>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20" name="Tekstfelt 1919">
                    <a:extLst>
                      <a:ext uri="{FF2B5EF4-FFF2-40B4-BE49-F238E27FC236}">
                        <a16:creationId xmlns:a16="http://schemas.microsoft.com/office/drawing/2014/main" id="{58B8DF1B-AA1F-9F64-2374-1888D559F44E}"/>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21" name="Tekstfelt 1920">
                    <a:extLst>
                      <a:ext uri="{FF2B5EF4-FFF2-40B4-BE49-F238E27FC236}">
                        <a16:creationId xmlns:a16="http://schemas.microsoft.com/office/drawing/2014/main" id="{6140B111-279B-1C23-C192-21DEBB83B4A2}"/>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22" name="Tekstfelt 1921">
                    <a:extLst>
                      <a:ext uri="{FF2B5EF4-FFF2-40B4-BE49-F238E27FC236}">
                        <a16:creationId xmlns:a16="http://schemas.microsoft.com/office/drawing/2014/main" id="{0AF7917C-0231-79F4-7EE3-999983BB74E0}"/>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23" name="Tekstfelt 1922">
                    <a:extLst>
                      <a:ext uri="{FF2B5EF4-FFF2-40B4-BE49-F238E27FC236}">
                        <a16:creationId xmlns:a16="http://schemas.microsoft.com/office/drawing/2014/main" id="{EBE24CD8-01A4-38A1-CEA4-20017EBB5BA8}"/>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24" name="Tekstfelt 1923">
                    <a:extLst>
                      <a:ext uri="{FF2B5EF4-FFF2-40B4-BE49-F238E27FC236}">
                        <a16:creationId xmlns:a16="http://schemas.microsoft.com/office/drawing/2014/main" id="{F099804A-2D5A-CFFF-1C43-D30E33DCD746}"/>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25" name="Tekstfelt 1924">
                    <a:extLst>
                      <a:ext uri="{FF2B5EF4-FFF2-40B4-BE49-F238E27FC236}">
                        <a16:creationId xmlns:a16="http://schemas.microsoft.com/office/drawing/2014/main" id="{929CDF16-71E5-0DFE-7C24-5127BF13A16C}"/>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26" name="Tekstfelt 1925">
                    <a:extLst>
                      <a:ext uri="{FF2B5EF4-FFF2-40B4-BE49-F238E27FC236}">
                        <a16:creationId xmlns:a16="http://schemas.microsoft.com/office/drawing/2014/main" id="{806ADB13-0A8D-89E6-4D27-6228FC0C3349}"/>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27" name="Tekstfelt 1926">
                    <a:extLst>
                      <a:ext uri="{FF2B5EF4-FFF2-40B4-BE49-F238E27FC236}">
                        <a16:creationId xmlns:a16="http://schemas.microsoft.com/office/drawing/2014/main" id="{FC383A96-39A1-9519-0081-FF713636A3D5}"/>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28" name="Tekstfelt 1927">
                    <a:extLst>
                      <a:ext uri="{FF2B5EF4-FFF2-40B4-BE49-F238E27FC236}">
                        <a16:creationId xmlns:a16="http://schemas.microsoft.com/office/drawing/2014/main" id="{583DD625-8D1D-F894-C4D5-D19209B800C8}"/>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29" name="Tekstfelt 1928">
                    <a:extLst>
                      <a:ext uri="{FF2B5EF4-FFF2-40B4-BE49-F238E27FC236}">
                        <a16:creationId xmlns:a16="http://schemas.microsoft.com/office/drawing/2014/main" id="{1C78F079-4C15-AC32-8361-9E96311507DD}"/>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30" name="Tekstfelt 1929">
                    <a:extLst>
                      <a:ext uri="{FF2B5EF4-FFF2-40B4-BE49-F238E27FC236}">
                        <a16:creationId xmlns:a16="http://schemas.microsoft.com/office/drawing/2014/main" id="{8C7EFA07-4CE1-C544-F605-FEE2D476EB36}"/>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31" name="Tekstfelt 1930">
                    <a:extLst>
                      <a:ext uri="{FF2B5EF4-FFF2-40B4-BE49-F238E27FC236}">
                        <a16:creationId xmlns:a16="http://schemas.microsoft.com/office/drawing/2014/main" id="{A9727FD7-00B0-8B34-70E5-47BB07FB1FD3}"/>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32" name="Tekstfelt 1931">
                    <a:extLst>
                      <a:ext uri="{FF2B5EF4-FFF2-40B4-BE49-F238E27FC236}">
                        <a16:creationId xmlns:a16="http://schemas.microsoft.com/office/drawing/2014/main" id="{AFCC2742-0D1E-30DC-862F-89F444C80A55}"/>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33" name="Tekstfelt 1932">
                    <a:extLst>
                      <a:ext uri="{FF2B5EF4-FFF2-40B4-BE49-F238E27FC236}">
                        <a16:creationId xmlns:a16="http://schemas.microsoft.com/office/drawing/2014/main" id="{E100B1EB-78F6-5DC6-90B5-D495C0E50290}"/>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34" name="Tekstfelt 1933">
                    <a:extLst>
                      <a:ext uri="{FF2B5EF4-FFF2-40B4-BE49-F238E27FC236}">
                        <a16:creationId xmlns:a16="http://schemas.microsoft.com/office/drawing/2014/main" id="{4ECB3980-415C-A9CB-96EC-6B1DC9718C72}"/>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35" name="Tekstfelt 1934">
                    <a:extLst>
                      <a:ext uri="{FF2B5EF4-FFF2-40B4-BE49-F238E27FC236}">
                        <a16:creationId xmlns:a16="http://schemas.microsoft.com/office/drawing/2014/main" id="{5BD24839-1C5D-6F0B-A0B3-46C9BE5AFC27}"/>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36" name="Tekstfelt 1935">
                    <a:extLst>
                      <a:ext uri="{FF2B5EF4-FFF2-40B4-BE49-F238E27FC236}">
                        <a16:creationId xmlns:a16="http://schemas.microsoft.com/office/drawing/2014/main" id="{9E4864C6-1EA3-F56E-02FE-96AB9C03D0AA}"/>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37" name="Tekstfelt 1936">
                    <a:extLst>
                      <a:ext uri="{FF2B5EF4-FFF2-40B4-BE49-F238E27FC236}">
                        <a16:creationId xmlns:a16="http://schemas.microsoft.com/office/drawing/2014/main" id="{163CB0C0-F091-E72A-4694-0E612D0BB337}"/>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38" name="Tekstfelt 1937">
                    <a:extLst>
                      <a:ext uri="{FF2B5EF4-FFF2-40B4-BE49-F238E27FC236}">
                        <a16:creationId xmlns:a16="http://schemas.microsoft.com/office/drawing/2014/main" id="{EA69A690-FDF9-4F92-ADF6-CB9DCEB133B1}"/>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39" name="Tekstfelt 1938">
                    <a:extLst>
                      <a:ext uri="{FF2B5EF4-FFF2-40B4-BE49-F238E27FC236}">
                        <a16:creationId xmlns:a16="http://schemas.microsoft.com/office/drawing/2014/main" id="{9B4311EA-DF7B-A0CC-23E6-BBE5FD0B2A65}"/>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40" name="Tekstfelt 1939">
                    <a:extLst>
                      <a:ext uri="{FF2B5EF4-FFF2-40B4-BE49-F238E27FC236}">
                        <a16:creationId xmlns:a16="http://schemas.microsoft.com/office/drawing/2014/main" id="{BE444983-C98D-7351-BC81-9BEE1AA6FDAD}"/>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41" name="Tekstfelt 1940">
                    <a:extLst>
                      <a:ext uri="{FF2B5EF4-FFF2-40B4-BE49-F238E27FC236}">
                        <a16:creationId xmlns:a16="http://schemas.microsoft.com/office/drawing/2014/main" id="{EBB7310F-6B81-0D90-8335-DEF17D2F8B9B}"/>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906" name="Tekstfelt 1905">
                  <a:extLst>
                    <a:ext uri="{FF2B5EF4-FFF2-40B4-BE49-F238E27FC236}">
                      <a16:creationId xmlns:a16="http://schemas.microsoft.com/office/drawing/2014/main" id="{B4C623A1-CA87-4812-E174-C1373968F1D4}"/>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07" name="Tekstfelt 1906">
                  <a:extLst>
                    <a:ext uri="{FF2B5EF4-FFF2-40B4-BE49-F238E27FC236}">
                      <a16:creationId xmlns:a16="http://schemas.microsoft.com/office/drawing/2014/main" id="{A5F896D6-EC41-E199-0236-763F37D87D63}"/>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08" name="Tekstfelt 1907">
                  <a:extLst>
                    <a:ext uri="{FF2B5EF4-FFF2-40B4-BE49-F238E27FC236}">
                      <a16:creationId xmlns:a16="http://schemas.microsoft.com/office/drawing/2014/main" id="{28B2D876-2770-0D99-EDDD-0DE6C147D0C4}"/>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5" name="Gruppe 1834">
                <a:extLst>
                  <a:ext uri="{FF2B5EF4-FFF2-40B4-BE49-F238E27FC236}">
                    <a16:creationId xmlns:a16="http://schemas.microsoft.com/office/drawing/2014/main" id="{5C9347B5-851A-1DA0-458F-DC3E8FDD81CA}"/>
                  </a:ext>
                </a:extLst>
              </p:cNvPr>
              <p:cNvGrpSpPr/>
              <p:nvPr/>
            </p:nvGrpSpPr>
            <p:grpSpPr>
              <a:xfrm>
                <a:off x="286844" y="1475337"/>
                <a:ext cx="641389" cy="4783755"/>
                <a:chOff x="2892468" y="1465533"/>
                <a:chExt cx="641389" cy="4783755"/>
              </a:xfrm>
            </p:grpSpPr>
            <p:grpSp>
              <p:nvGrpSpPr>
                <p:cNvPr id="1871" name="Gruppe 1870">
                  <a:extLst>
                    <a:ext uri="{FF2B5EF4-FFF2-40B4-BE49-F238E27FC236}">
                      <a16:creationId xmlns:a16="http://schemas.microsoft.com/office/drawing/2014/main" id="{AC812C55-7DA4-1769-5866-517BA211F5CE}"/>
                    </a:ext>
                  </a:extLst>
                </p:cNvPr>
                <p:cNvGrpSpPr/>
                <p:nvPr/>
              </p:nvGrpSpPr>
              <p:grpSpPr>
                <a:xfrm>
                  <a:off x="2892468" y="1465533"/>
                  <a:ext cx="641389" cy="4783755"/>
                  <a:chOff x="3475384" y="1620949"/>
                  <a:chExt cx="641389" cy="4783755"/>
                </a:xfrm>
              </p:grpSpPr>
              <p:sp>
                <p:nvSpPr>
                  <p:cNvPr id="1875" name="Tekstfelt 1874">
                    <a:extLst>
                      <a:ext uri="{FF2B5EF4-FFF2-40B4-BE49-F238E27FC236}">
                        <a16:creationId xmlns:a16="http://schemas.microsoft.com/office/drawing/2014/main" id="{E26375B7-4929-7727-3282-619C0E88DB62}"/>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76" name="Tekstfelt 1875">
                    <a:extLst>
                      <a:ext uri="{FF2B5EF4-FFF2-40B4-BE49-F238E27FC236}">
                        <a16:creationId xmlns:a16="http://schemas.microsoft.com/office/drawing/2014/main" id="{FB30BBB4-5E5A-0252-5D73-DA9736A02179}"/>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77" name="Tekstfelt 1876">
                    <a:extLst>
                      <a:ext uri="{FF2B5EF4-FFF2-40B4-BE49-F238E27FC236}">
                        <a16:creationId xmlns:a16="http://schemas.microsoft.com/office/drawing/2014/main" id="{4FFFC61B-3012-6539-D982-CA218A3EF3E2}"/>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78" name="Tekstfelt 1877">
                    <a:extLst>
                      <a:ext uri="{FF2B5EF4-FFF2-40B4-BE49-F238E27FC236}">
                        <a16:creationId xmlns:a16="http://schemas.microsoft.com/office/drawing/2014/main" id="{767D39F7-4756-526D-B041-F980F85B4E37}"/>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79" name="Tekstfelt 1878">
                    <a:extLst>
                      <a:ext uri="{FF2B5EF4-FFF2-40B4-BE49-F238E27FC236}">
                        <a16:creationId xmlns:a16="http://schemas.microsoft.com/office/drawing/2014/main" id="{7CBA07D6-2D1E-0D09-1576-84ED1944F587}"/>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80" name="Tekstfelt 1879">
                    <a:extLst>
                      <a:ext uri="{FF2B5EF4-FFF2-40B4-BE49-F238E27FC236}">
                        <a16:creationId xmlns:a16="http://schemas.microsoft.com/office/drawing/2014/main" id="{4038AE37-B2FF-8A7A-2366-BE056BC6F6F3}"/>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81" name="Tekstfelt 1880">
                    <a:extLst>
                      <a:ext uri="{FF2B5EF4-FFF2-40B4-BE49-F238E27FC236}">
                        <a16:creationId xmlns:a16="http://schemas.microsoft.com/office/drawing/2014/main" id="{510D01A6-5644-D148-A72E-68DC4AC75EC3}"/>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82" name="Tekstfelt 1881">
                    <a:extLst>
                      <a:ext uri="{FF2B5EF4-FFF2-40B4-BE49-F238E27FC236}">
                        <a16:creationId xmlns:a16="http://schemas.microsoft.com/office/drawing/2014/main" id="{C69904EE-19D2-52DD-859F-F6EA314A0158}"/>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83" name="Tekstfelt 1882">
                    <a:extLst>
                      <a:ext uri="{FF2B5EF4-FFF2-40B4-BE49-F238E27FC236}">
                        <a16:creationId xmlns:a16="http://schemas.microsoft.com/office/drawing/2014/main" id="{65608F2A-ED77-C7B0-E743-28BFB0D50B4A}"/>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84" name="Tekstfelt 1883">
                    <a:extLst>
                      <a:ext uri="{FF2B5EF4-FFF2-40B4-BE49-F238E27FC236}">
                        <a16:creationId xmlns:a16="http://schemas.microsoft.com/office/drawing/2014/main" id="{8D20C8AC-9B4A-3635-51E2-1C57F8618C67}"/>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85" name="Tekstfelt 1884">
                    <a:extLst>
                      <a:ext uri="{FF2B5EF4-FFF2-40B4-BE49-F238E27FC236}">
                        <a16:creationId xmlns:a16="http://schemas.microsoft.com/office/drawing/2014/main" id="{71FDEAF7-CDC4-EFAC-576F-9C14579061E1}"/>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86" name="Tekstfelt 1885">
                    <a:extLst>
                      <a:ext uri="{FF2B5EF4-FFF2-40B4-BE49-F238E27FC236}">
                        <a16:creationId xmlns:a16="http://schemas.microsoft.com/office/drawing/2014/main" id="{DB723703-EE60-5F3C-C1DC-96380134A137}"/>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87" name="Tekstfelt 1886">
                    <a:extLst>
                      <a:ext uri="{FF2B5EF4-FFF2-40B4-BE49-F238E27FC236}">
                        <a16:creationId xmlns:a16="http://schemas.microsoft.com/office/drawing/2014/main" id="{E5F0926D-F7E1-47B3-B59E-ADD1A2504DFE}"/>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88" name="Tekstfelt 1887">
                    <a:extLst>
                      <a:ext uri="{FF2B5EF4-FFF2-40B4-BE49-F238E27FC236}">
                        <a16:creationId xmlns:a16="http://schemas.microsoft.com/office/drawing/2014/main" id="{1715835C-0AE8-2B2B-DC26-DB1967A564B6}"/>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89" name="Tekstfelt 1888">
                    <a:extLst>
                      <a:ext uri="{FF2B5EF4-FFF2-40B4-BE49-F238E27FC236}">
                        <a16:creationId xmlns:a16="http://schemas.microsoft.com/office/drawing/2014/main" id="{D5526F37-018B-81E9-FBB1-D23EEF7EBA34}"/>
                      </a:ext>
                    </a:extLst>
                  </p:cNvPr>
                  <p:cNvSpPr txBox="1"/>
                  <p:nvPr/>
                </p:nvSpPr>
                <p:spPr>
                  <a:xfrm>
                    <a:off x="3502242" y="3790057"/>
                    <a:ext cx="518091"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90" name="Tekstfelt 1889">
                    <a:extLst>
                      <a:ext uri="{FF2B5EF4-FFF2-40B4-BE49-F238E27FC236}">
                        <a16:creationId xmlns:a16="http://schemas.microsoft.com/office/drawing/2014/main" id="{BF337F0F-76F0-35C9-AAC9-195DC5A2DE26}"/>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91" name="Tekstfelt 1890">
                    <a:extLst>
                      <a:ext uri="{FF2B5EF4-FFF2-40B4-BE49-F238E27FC236}">
                        <a16:creationId xmlns:a16="http://schemas.microsoft.com/office/drawing/2014/main" id="{D9E323A6-539A-6920-0687-7C9BD1070611}"/>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92" name="Tekstfelt 1891">
                    <a:extLst>
                      <a:ext uri="{FF2B5EF4-FFF2-40B4-BE49-F238E27FC236}">
                        <a16:creationId xmlns:a16="http://schemas.microsoft.com/office/drawing/2014/main" id="{570B9259-C905-C8AD-C033-98A3482088DF}"/>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93" name="Tekstfelt 1892">
                    <a:extLst>
                      <a:ext uri="{FF2B5EF4-FFF2-40B4-BE49-F238E27FC236}">
                        <a16:creationId xmlns:a16="http://schemas.microsoft.com/office/drawing/2014/main" id="{5A1096F4-97F6-BED8-AF37-A6EDF7AFB108}"/>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94" name="Tekstfelt 1893">
                    <a:extLst>
                      <a:ext uri="{FF2B5EF4-FFF2-40B4-BE49-F238E27FC236}">
                        <a16:creationId xmlns:a16="http://schemas.microsoft.com/office/drawing/2014/main" id="{9897D978-3126-02BB-41A2-F6109F9E3308}"/>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95" name="Tekstfelt 1894">
                    <a:extLst>
                      <a:ext uri="{FF2B5EF4-FFF2-40B4-BE49-F238E27FC236}">
                        <a16:creationId xmlns:a16="http://schemas.microsoft.com/office/drawing/2014/main" id="{56593CCB-4D28-16C0-4FB6-E1E328A705F4}"/>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96" name="Tekstfelt 1895">
                    <a:extLst>
                      <a:ext uri="{FF2B5EF4-FFF2-40B4-BE49-F238E27FC236}">
                        <a16:creationId xmlns:a16="http://schemas.microsoft.com/office/drawing/2014/main" id="{459FE60F-BF6E-CF36-BBC0-B404D0193EBD}"/>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97" name="Tekstfelt 1896">
                    <a:extLst>
                      <a:ext uri="{FF2B5EF4-FFF2-40B4-BE49-F238E27FC236}">
                        <a16:creationId xmlns:a16="http://schemas.microsoft.com/office/drawing/2014/main" id="{FAF463E4-1D2B-8D20-9797-9FEF9158F61E}"/>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98" name="Tekstfelt 1897">
                    <a:extLst>
                      <a:ext uri="{FF2B5EF4-FFF2-40B4-BE49-F238E27FC236}">
                        <a16:creationId xmlns:a16="http://schemas.microsoft.com/office/drawing/2014/main" id="{30E3E796-7553-FCDD-72B6-D30138E4FDA4}"/>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99" name="Tekstfelt 1898">
                    <a:extLst>
                      <a:ext uri="{FF2B5EF4-FFF2-40B4-BE49-F238E27FC236}">
                        <a16:creationId xmlns:a16="http://schemas.microsoft.com/office/drawing/2014/main" id="{D37143FA-1682-D8A9-65BD-BAFF11A19B4F}"/>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00" name="Tekstfelt 1899">
                    <a:extLst>
                      <a:ext uri="{FF2B5EF4-FFF2-40B4-BE49-F238E27FC236}">
                        <a16:creationId xmlns:a16="http://schemas.microsoft.com/office/drawing/2014/main" id="{883F103D-A075-7813-74AE-445B8975B491}"/>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01" name="Tekstfelt 1900">
                    <a:extLst>
                      <a:ext uri="{FF2B5EF4-FFF2-40B4-BE49-F238E27FC236}">
                        <a16:creationId xmlns:a16="http://schemas.microsoft.com/office/drawing/2014/main" id="{652E33FE-B415-6228-77AC-F354EF6EF9E4}"/>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02" name="Tekstfelt 1901">
                    <a:extLst>
                      <a:ext uri="{FF2B5EF4-FFF2-40B4-BE49-F238E27FC236}">
                        <a16:creationId xmlns:a16="http://schemas.microsoft.com/office/drawing/2014/main" id="{12230A48-DA85-762C-7159-94F775A57BB6}"/>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03" name="Tekstfelt 1902">
                    <a:extLst>
                      <a:ext uri="{FF2B5EF4-FFF2-40B4-BE49-F238E27FC236}">
                        <a16:creationId xmlns:a16="http://schemas.microsoft.com/office/drawing/2014/main" id="{18BC9F04-9B27-4998-0CF5-07293BDCCCC4}"/>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04" name="Tekstfelt 1903">
                    <a:extLst>
                      <a:ext uri="{FF2B5EF4-FFF2-40B4-BE49-F238E27FC236}">
                        <a16:creationId xmlns:a16="http://schemas.microsoft.com/office/drawing/2014/main" id="{12FE5EB3-E51D-FCC8-0536-ED9A19682C3A}"/>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72" name="Tekstfelt 1871">
                  <a:extLst>
                    <a:ext uri="{FF2B5EF4-FFF2-40B4-BE49-F238E27FC236}">
                      <a16:creationId xmlns:a16="http://schemas.microsoft.com/office/drawing/2014/main" id="{0B19D44A-6663-E629-F40F-B3929791DF07}"/>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73" name="Tekstfelt 1872">
                  <a:extLst>
                    <a:ext uri="{FF2B5EF4-FFF2-40B4-BE49-F238E27FC236}">
                      <a16:creationId xmlns:a16="http://schemas.microsoft.com/office/drawing/2014/main" id="{97C691EC-4683-04F3-F2E9-F6E149ED03AA}"/>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74" name="Tekstfelt 1873">
                  <a:extLst>
                    <a:ext uri="{FF2B5EF4-FFF2-40B4-BE49-F238E27FC236}">
                      <a16:creationId xmlns:a16="http://schemas.microsoft.com/office/drawing/2014/main" id="{4C1BD083-0CDB-EDF7-91C2-67D4718505F6}"/>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6" name="Gruppe 1835">
                <a:extLst>
                  <a:ext uri="{FF2B5EF4-FFF2-40B4-BE49-F238E27FC236}">
                    <a16:creationId xmlns:a16="http://schemas.microsoft.com/office/drawing/2014/main" id="{46D46618-5034-C960-6FC5-20A09D043963}"/>
                  </a:ext>
                </a:extLst>
              </p:cNvPr>
              <p:cNvGrpSpPr/>
              <p:nvPr/>
            </p:nvGrpSpPr>
            <p:grpSpPr>
              <a:xfrm>
                <a:off x="-136438" y="1476215"/>
                <a:ext cx="641389" cy="4783755"/>
                <a:chOff x="2892468" y="1465533"/>
                <a:chExt cx="641389" cy="4783755"/>
              </a:xfrm>
            </p:grpSpPr>
            <p:grpSp>
              <p:nvGrpSpPr>
                <p:cNvPr id="1837" name="Gruppe 1836">
                  <a:extLst>
                    <a:ext uri="{FF2B5EF4-FFF2-40B4-BE49-F238E27FC236}">
                      <a16:creationId xmlns:a16="http://schemas.microsoft.com/office/drawing/2014/main" id="{13A912DD-C76B-F081-DA9D-FCBB3EE9BD54}"/>
                    </a:ext>
                  </a:extLst>
                </p:cNvPr>
                <p:cNvGrpSpPr/>
                <p:nvPr/>
              </p:nvGrpSpPr>
              <p:grpSpPr>
                <a:xfrm>
                  <a:off x="2892468" y="1465533"/>
                  <a:ext cx="641389" cy="4783755"/>
                  <a:chOff x="3475384" y="1620949"/>
                  <a:chExt cx="641389" cy="4783755"/>
                </a:xfrm>
              </p:grpSpPr>
              <p:sp>
                <p:nvSpPr>
                  <p:cNvPr id="1841" name="Tekstfelt 1840">
                    <a:extLst>
                      <a:ext uri="{FF2B5EF4-FFF2-40B4-BE49-F238E27FC236}">
                        <a16:creationId xmlns:a16="http://schemas.microsoft.com/office/drawing/2014/main" id="{6DD08C45-EE51-8282-6FC0-B386F07AF163}"/>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42" name="Tekstfelt 1841">
                    <a:extLst>
                      <a:ext uri="{FF2B5EF4-FFF2-40B4-BE49-F238E27FC236}">
                        <a16:creationId xmlns:a16="http://schemas.microsoft.com/office/drawing/2014/main" id="{B4E0229F-5838-9209-0EEF-196E49882E0F}"/>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43" name="Tekstfelt 1842">
                    <a:extLst>
                      <a:ext uri="{FF2B5EF4-FFF2-40B4-BE49-F238E27FC236}">
                        <a16:creationId xmlns:a16="http://schemas.microsoft.com/office/drawing/2014/main" id="{FF499744-A916-EE6D-A67F-CFD9018E1EB7}"/>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44" name="Tekstfelt 1843">
                    <a:extLst>
                      <a:ext uri="{FF2B5EF4-FFF2-40B4-BE49-F238E27FC236}">
                        <a16:creationId xmlns:a16="http://schemas.microsoft.com/office/drawing/2014/main" id="{BD0BFD3D-5AD0-A28C-853A-DFCBEA511D83}"/>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45" name="Tekstfelt 1844">
                    <a:extLst>
                      <a:ext uri="{FF2B5EF4-FFF2-40B4-BE49-F238E27FC236}">
                        <a16:creationId xmlns:a16="http://schemas.microsoft.com/office/drawing/2014/main" id="{5A6A666C-E167-5544-0BC1-1A2BB665D460}"/>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46" name="Tekstfelt 1845">
                    <a:extLst>
                      <a:ext uri="{FF2B5EF4-FFF2-40B4-BE49-F238E27FC236}">
                        <a16:creationId xmlns:a16="http://schemas.microsoft.com/office/drawing/2014/main" id="{CA9123CB-4729-A656-D877-20BF45A28598}"/>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47" name="Tekstfelt 1846">
                    <a:extLst>
                      <a:ext uri="{FF2B5EF4-FFF2-40B4-BE49-F238E27FC236}">
                        <a16:creationId xmlns:a16="http://schemas.microsoft.com/office/drawing/2014/main" id="{7EB64B02-F575-05E5-9473-556DA17BE2F4}"/>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48" name="Tekstfelt 1847">
                    <a:extLst>
                      <a:ext uri="{FF2B5EF4-FFF2-40B4-BE49-F238E27FC236}">
                        <a16:creationId xmlns:a16="http://schemas.microsoft.com/office/drawing/2014/main" id="{CD3F7011-6504-C3AC-81DF-99E20EC97B56}"/>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49" name="Tekstfelt 1848">
                    <a:extLst>
                      <a:ext uri="{FF2B5EF4-FFF2-40B4-BE49-F238E27FC236}">
                        <a16:creationId xmlns:a16="http://schemas.microsoft.com/office/drawing/2014/main" id="{FB87DF3E-843F-0F4A-15B3-0BA124D9D839}"/>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50" name="Tekstfelt 1849">
                    <a:extLst>
                      <a:ext uri="{FF2B5EF4-FFF2-40B4-BE49-F238E27FC236}">
                        <a16:creationId xmlns:a16="http://schemas.microsoft.com/office/drawing/2014/main" id="{C5AFE82B-552F-9688-66A2-A1261EE48385}"/>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51" name="Tekstfelt 1850">
                    <a:extLst>
                      <a:ext uri="{FF2B5EF4-FFF2-40B4-BE49-F238E27FC236}">
                        <a16:creationId xmlns:a16="http://schemas.microsoft.com/office/drawing/2014/main" id="{8AC4DF53-3C1A-1E4A-B737-39B3DD99E91B}"/>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52" name="Tekstfelt 1851">
                    <a:extLst>
                      <a:ext uri="{FF2B5EF4-FFF2-40B4-BE49-F238E27FC236}">
                        <a16:creationId xmlns:a16="http://schemas.microsoft.com/office/drawing/2014/main" id="{23F743A1-C756-3BB3-ED74-979EB0A89B6D}"/>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53" name="Tekstfelt 1852">
                    <a:extLst>
                      <a:ext uri="{FF2B5EF4-FFF2-40B4-BE49-F238E27FC236}">
                        <a16:creationId xmlns:a16="http://schemas.microsoft.com/office/drawing/2014/main" id="{A73EC991-ED07-24E8-4656-5E822BA0AF57}"/>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54" name="Tekstfelt 1853">
                    <a:extLst>
                      <a:ext uri="{FF2B5EF4-FFF2-40B4-BE49-F238E27FC236}">
                        <a16:creationId xmlns:a16="http://schemas.microsoft.com/office/drawing/2014/main" id="{CC2A4FFD-511C-D25D-93F3-5F5384D5A1F9}"/>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55" name="Tekstfelt 1854">
                    <a:extLst>
                      <a:ext uri="{FF2B5EF4-FFF2-40B4-BE49-F238E27FC236}">
                        <a16:creationId xmlns:a16="http://schemas.microsoft.com/office/drawing/2014/main" id="{D4874DCB-20C9-CF97-F92D-4A6321C23522}"/>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56" name="Tekstfelt 1855">
                    <a:extLst>
                      <a:ext uri="{FF2B5EF4-FFF2-40B4-BE49-F238E27FC236}">
                        <a16:creationId xmlns:a16="http://schemas.microsoft.com/office/drawing/2014/main" id="{9E5D2BA2-FE21-E6D8-8FE3-0FBAA614626E}"/>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57" name="Tekstfelt 1856">
                    <a:extLst>
                      <a:ext uri="{FF2B5EF4-FFF2-40B4-BE49-F238E27FC236}">
                        <a16:creationId xmlns:a16="http://schemas.microsoft.com/office/drawing/2014/main" id="{6CB141C4-8AEA-FDFD-095C-B1557A5BAAC7}"/>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58" name="Tekstfelt 1857">
                    <a:extLst>
                      <a:ext uri="{FF2B5EF4-FFF2-40B4-BE49-F238E27FC236}">
                        <a16:creationId xmlns:a16="http://schemas.microsoft.com/office/drawing/2014/main" id="{5225C177-C916-A536-8A17-5F8505F38BC5}"/>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59" name="Tekstfelt 1858">
                    <a:extLst>
                      <a:ext uri="{FF2B5EF4-FFF2-40B4-BE49-F238E27FC236}">
                        <a16:creationId xmlns:a16="http://schemas.microsoft.com/office/drawing/2014/main" id="{84BA4393-9B29-F199-2CEC-5C9AB9ED378A}"/>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60" name="Tekstfelt 1859">
                    <a:extLst>
                      <a:ext uri="{FF2B5EF4-FFF2-40B4-BE49-F238E27FC236}">
                        <a16:creationId xmlns:a16="http://schemas.microsoft.com/office/drawing/2014/main" id="{5D4BE7FB-77DC-0E9A-9CFB-FF5F67042D41}"/>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61" name="Tekstfelt 1860">
                    <a:extLst>
                      <a:ext uri="{FF2B5EF4-FFF2-40B4-BE49-F238E27FC236}">
                        <a16:creationId xmlns:a16="http://schemas.microsoft.com/office/drawing/2014/main" id="{A24FDDD0-487A-BCA0-B022-B31E87E0EF92}"/>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62" name="Tekstfelt 1861">
                    <a:extLst>
                      <a:ext uri="{FF2B5EF4-FFF2-40B4-BE49-F238E27FC236}">
                        <a16:creationId xmlns:a16="http://schemas.microsoft.com/office/drawing/2014/main" id="{5E198442-623A-A928-C76A-7CC26CCBD60E}"/>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63" name="Tekstfelt 1862">
                    <a:extLst>
                      <a:ext uri="{FF2B5EF4-FFF2-40B4-BE49-F238E27FC236}">
                        <a16:creationId xmlns:a16="http://schemas.microsoft.com/office/drawing/2014/main" id="{A7AFCB3A-BAC0-704E-64F1-5F02ADF699F6}"/>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64" name="Tekstfelt 1863">
                    <a:extLst>
                      <a:ext uri="{FF2B5EF4-FFF2-40B4-BE49-F238E27FC236}">
                        <a16:creationId xmlns:a16="http://schemas.microsoft.com/office/drawing/2014/main" id="{596C3A58-E61B-9353-3E4F-E58DD554246D}"/>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65" name="Tekstfelt 1864">
                    <a:extLst>
                      <a:ext uri="{FF2B5EF4-FFF2-40B4-BE49-F238E27FC236}">
                        <a16:creationId xmlns:a16="http://schemas.microsoft.com/office/drawing/2014/main" id="{01F115B2-22D0-C567-695B-4632A3A7F43A}"/>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66" name="Tekstfelt 1865">
                    <a:extLst>
                      <a:ext uri="{FF2B5EF4-FFF2-40B4-BE49-F238E27FC236}">
                        <a16:creationId xmlns:a16="http://schemas.microsoft.com/office/drawing/2014/main" id="{812A390C-4D3B-87EC-16EC-178EF4B6ABF6}"/>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67" name="Tekstfelt 1866">
                    <a:extLst>
                      <a:ext uri="{FF2B5EF4-FFF2-40B4-BE49-F238E27FC236}">
                        <a16:creationId xmlns:a16="http://schemas.microsoft.com/office/drawing/2014/main" id="{F870665C-1072-806F-A52A-07FD6A63DE8E}"/>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868" name="Tekstfelt 1867">
                    <a:extLst>
                      <a:ext uri="{FF2B5EF4-FFF2-40B4-BE49-F238E27FC236}">
                        <a16:creationId xmlns:a16="http://schemas.microsoft.com/office/drawing/2014/main" id="{AC453AE0-5669-F5D0-D21E-4B596490F2CF}"/>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869" name="Tekstfelt 1868">
                    <a:extLst>
                      <a:ext uri="{FF2B5EF4-FFF2-40B4-BE49-F238E27FC236}">
                        <a16:creationId xmlns:a16="http://schemas.microsoft.com/office/drawing/2014/main" id="{4BBAC06B-1EF9-C17C-B514-1D932718FEFE}"/>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870" name="Tekstfelt 1869">
                    <a:extLst>
                      <a:ext uri="{FF2B5EF4-FFF2-40B4-BE49-F238E27FC236}">
                        <a16:creationId xmlns:a16="http://schemas.microsoft.com/office/drawing/2014/main" id="{3C8A7868-4E30-539C-6F58-3BD603878EBB}"/>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38" name="Tekstfelt 1837">
                  <a:extLst>
                    <a:ext uri="{FF2B5EF4-FFF2-40B4-BE49-F238E27FC236}">
                      <a16:creationId xmlns:a16="http://schemas.microsoft.com/office/drawing/2014/main" id="{ECBCAE46-322E-4E15-F108-D2550593392E}"/>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39" name="Tekstfelt 1838">
                  <a:extLst>
                    <a:ext uri="{FF2B5EF4-FFF2-40B4-BE49-F238E27FC236}">
                      <a16:creationId xmlns:a16="http://schemas.microsoft.com/office/drawing/2014/main" id="{47411CF8-3899-F83D-1D44-B5E6880C82C1}"/>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40" name="Tekstfelt 1839">
                  <a:extLst>
                    <a:ext uri="{FF2B5EF4-FFF2-40B4-BE49-F238E27FC236}">
                      <a16:creationId xmlns:a16="http://schemas.microsoft.com/office/drawing/2014/main" id="{0693CBFF-DA61-F33C-DAC1-B9FEB246DD13}"/>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grpSp>
          <p:nvGrpSpPr>
            <p:cNvPr id="1643" name="Gruppe 1642">
              <a:extLst>
                <a:ext uri="{FF2B5EF4-FFF2-40B4-BE49-F238E27FC236}">
                  <a16:creationId xmlns:a16="http://schemas.microsoft.com/office/drawing/2014/main" id="{2D0865AC-2F55-AA24-932F-A31BD4601958}"/>
                </a:ext>
              </a:extLst>
            </p:cNvPr>
            <p:cNvGrpSpPr/>
            <p:nvPr/>
          </p:nvGrpSpPr>
          <p:grpSpPr>
            <a:xfrm>
              <a:off x="5963854" y="1104575"/>
              <a:ext cx="370381" cy="4993054"/>
              <a:chOff x="2872610" y="306025"/>
              <a:chExt cx="370381" cy="4993054"/>
            </a:xfrm>
          </p:grpSpPr>
          <p:grpSp>
            <p:nvGrpSpPr>
              <p:cNvPr id="1796" name="Gruppe 1795">
                <a:extLst>
                  <a:ext uri="{FF2B5EF4-FFF2-40B4-BE49-F238E27FC236}">
                    <a16:creationId xmlns:a16="http://schemas.microsoft.com/office/drawing/2014/main" id="{11344F71-18AB-E28F-AD1D-BBC63DCF1102}"/>
                  </a:ext>
                </a:extLst>
              </p:cNvPr>
              <p:cNvGrpSpPr/>
              <p:nvPr/>
            </p:nvGrpSpPr>
            <p:grpSpPr>
              <a:xfrm>
                <a:off x="2872610" y="306025"/>
                <a:ext cx="370381" cy="4993054"/>
                <a:chOff x="3456275" y="891802"/>
                <a:chExt cx="370381" cy="4993054"/>
              </a:xfrm>
            </p:grpSpPr>
            <p:sp>
              <p:nvSpPr>
                <p:cNvPr id="1798" name="Tekstfelt 1797">
                  <a:extLst>
                    <a:ext uri="{FF2B5EF4-FFF2-40B4-BE49-F238E27FC236}">
                      <a16:creationId xmlns:a16="http://schemas.microsoft.com/office/drawing/2014/main" id="{95BEEA95-3D9D-426D-352A-D16BDEBB8166}"/>
                    </a:ext>
                  </a:extLst>
                </p:cNvPr>
                <p:cNvSpPr txBox="1"/>
                <p:nvPr/>
              </p:nvSpPr>
              <p:spPr>
                <a:xfrm>
                  <a:off x="3456275" y="891802"/>
                  <a:ext cx="348172" cy="215444"/>
                </a:xfrm>
                <a:prstGeom prst="rect">
                  <a:avLst/>
                </a:prstGeom>
                <a:noFill/>
              </p:spPr>
              <p:txBody>
                <a:bodyPr wrap="none" rtlCol="0">
                  <a:spAutoFit/>
                </a:bodyPr>
                <a:lstStyle/>
                <a:p>
                  <a:r>
                    <a:rPr lang="da-DK" sz="800" dirty="0"/>
                    <a:t>229</a:t>
                  </a:r>
                </a:p>
              </p:txBody>
            </p:sp>
            <p:sp>
              <p:nvSpPr>
                <p:cNvPr id="1799" name="Tekstfelt 1798">
                  <a:extLst>
                    <a:ext uri="{FF2B5EF4-FFF2-40B4-BE49-F238E27FC236}">
                      <a16:creationId xmlns:a16="http://schemas.microsoft.com/office/drawing/2014/main" id="{A6620B36-FDFA-CFB7-7867-702A0DF8646A}"/>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800" name="Tekstfelt 1799">
                  <a:extLst>
                    <a:ext uri="{FF2B5EF4-FFF2-40B4-BE49-F238E27FC236}">
                      <a16:creationId xmlns:a16="http://schemas.microsoft.com/office/drawing/2014/main" id="{C96978E2-7E2E-8189-5A3B-0ED4B3AA8551}"/>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801" name="Tekstfelt 1800">
                  <a:extLst>
                    <a:ext uri="{FF2B5EF4-FFF2-40B4-BE49-F238E27FC236}">
                      <a16:creationId xmlns:a16="http://schemas.microsoft.com/office/drawing/2014/main" id="{2AB3B5E4-9F0D-8BFF-E0C7-8C8EA586266C}"/>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802" name="Tekstfelt 1801">
                  <a:extLst>
                    <a:ext uri="{FF2B5EF4-FFF2-40B4-BE49-F238E27FC236}">
                      <a16:creationId xmlns:a16="http://schemas.microsoft.com/office/drawing/2014/main" id="{983BE19D-9547-F36A-3DBF-CE3D5E53E25D}"/>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803" name="Tekstfelt 1802">
                  <a:extLst>
                    <a:ext uri="{FF2B5EF4-FFF2-40B4-BE49-F238E27FC236}">
                      <a16:creationId xmlns:a16="http://schemas.microsoft.com/office/drawing/2014/main" id="{A71173F4-75B7-4A49-C12C-781F55AB25EE}"/>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804" name="Tekstfelt 1803">
                  <a:extLst>
                    <a:ext uri="{FF2B5EF4-FFF2-40B4-BE49-F238E27FC236}">
                      <a16:creationId xmlns:a16="http://schemas.microsoft.com/office/drawing/2014/main" id="{748494C6-2EAC-F594-8DCE-AD24C1CE2C1D}"/>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805" name="Tekstfelt 1804">
                  <a:extLst>
                    <a:ext uri="{FF2B5EF4-FFF2-40B4-BE49-F238E27FC236}">
                      <a16:creationId xmlns:a16="http://schemas.microsoft.com/office/drawing/2014/main" id="{9D7087F1-AB45-49E1-D9D9-07DE14502D8A}"/>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806" name="Tekstfelt 1805">
                  <a:extLst>
                    <a:ext uri="{FF2B5EF4-FFF2-40B4-BE49-F238E27FC236}">
                      <a16:creationId xmlns:a16="http://schemas.microsoft.com/office/drawing/2014/main" id="{8EAAE17A-CD0C-CC72-5C06-8886DE093527}"/>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807" name="Tekstfelt 1806">
                  <a:extLst>
                    <a:ext uri="{FF2B5EF4-FFF2-40B4-BE49-F238E27FC236}">
                      <a16:creationId xmlns:a16="http://schemas.microsoft.com/office/drawing/2014/main" id="{EFE137EA-9BFD-A8B3-DEB7-93C5C688F125}"/>
                    </a:ext>
                  </a:extLst>
                </p:cNvPr>
                <p:cNvSpPr txBox="1"/>
                <p:nvPr/>
              </p:nvSpPr>
              <p:spPr>
                <a:xfrm>
                  <a:off x="3478484" y="5669412"/>
                  <a:ext cx="348172" cy="215444"/>
                </a:xfrm>
                <a:prstGeom prst="rect">
                  <a:avLst/>
                </a:prstGeom>
                <a:noFill/>
              </p:spPr>
              <p:txBody>
                <a:bodyPr wrap="none" rtlCol="0">
                  <a:spAutoFit/>
                </a:bodyPr>
                <a:lstStyle/>
                <a:p>
                  <a:r>
                    <a:rPr lang="da-DK" sz="800" dirty="0"/>
                    <a:t>218</a:t>
                  </a:r>
                </a:p>
              </p:txBody>
            </p:sp>
            <p:sp>
              <p:nvSpPr>
                <p:cNvPr id="1808" name="Tekstfelt 1807">
                  <a:extLst>
                    <a:ext uri="{FF2B5EF4-FFF2-40B4-BE49-F238E27FC236}">
                      <a16:creationId xmlns:a16="http://schemas.microsoft.com/office/drawing/2014/main" id="{139F03EB-DBBB-979B-771F-741A10FAF108}"/>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97" name="Tekstfelt 1796">
                <a:extLst>
                  <a:ext uri="{FF2B5EF4-FFF2-40B4-BE49-F238E27FC236}">
                    <a16:creationId xmlns:a16="http://schemas.microsoft.com/office/drawing/2014/main" id="{2F7DFFCC-B6F3-C0AF-13A7-47CA74D8E959}"/>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4" name="Gruppe 1643">
              <a:extLst>
                <a:ext uri="{FF2B5EF4-FFF2-40B4-BE49-F238E27FC236}">
                  <a16:creationId xmlns:a16="http://schemas.microsoft.com/office/drawing/2014/main" id="{078D3FEE-DD9B-56B6-E2C0-B10404B10D11}"/>
                </a:ext>
              </a:extLst>
            </p:cNvPr>
            <p:cNvGrpSpPr/>
            <p:nvPr/>
          </p:nvGrpSpPr>
          <p:grpSpPr>
            <a:xfrm>
              <a:off x="5539997" y="1121144"/>
              <a:ext cx="367348" cy="4968599"/>
              <a:chOff x="2884750" y="735002"/>
              <a:chExt cx="367348" cy="4968599"/>
            </a:xfrm>
          </p:grpSpPr>
          <p:grpSp>
            <p:nvGrpSpPr>
              <p:cNvPr id="1783" name="Gruppe 1782">
                <a:extLst>
                  <a:ext uri="{FF2B5EF4-FFF2-40B4-BE49-F238E27FC236}">
                    <a16:creationId xmlns:a16="http://schemas.microsoft.com/office/drawing/2014/main" id="{3D67B669-EC0D-8D61-12B8-889FB6DF261C}"/>
                  </a:ext>
                </a:extLst>
              </p:cNvPr>
              <p:cNvGrpSpPr/>
              <p:nvPr/>
            </p:nvGrpSpPr>
            <p:grpSpPr>
              <a:xfrm>
                <a:off x="2884750" y="1168460"/>
                <a:ext cx="367348" cy="4535141"/>
                <a:chOff x="3468415" y="1754237"/>
                <a:chExt cx="367348" cy="4535141"/>
              </a:xfrm>
            </p:grpSpPr>
            <p:sp>
              <p:nvSpPr>
                <p:cNvPr id="1785" name="Tekstfelt 1784">
                  <a:extLst>
                    <a:ext uri="{FF2B5EF4-FFF2-40B4-BE49-F238E27FC236}">
                      <a16:creationId xmlns:a16="http://schemas.microsoft.com/office/drawing/2014/main" id="{447E554D-E73F-31D9-4A94-232981F20058}"/>
                    </a:ext>
                  </a:extLst>
                </p:cNvPr>
                <p:cNvSpPr txBox="1"/>
                <p:nvPr/>
              </p:nvSpPr>
              <p:spPr>
                <a:xfrm>
                  <a:off x="3487591" y="6073934"/>
                  <a:ext cx="348172" cy="215444"/>
                </a:xfrm>
                <a:prstGeom prst="rect">
                  <a:avLst/>
                </a:prstGeom>
                <a:noFill/>
              </p:spPr>
              <p:txBody>
                <a:bodyPr wrap="none" rtlCol="0">
                  <a:spAutoFit/>
                </a:bodyPr>
                <a:lstStyle/>
                <a:p>
                  <a:r>
                    <a:rPr lang="da-DK" sz="800" dirty="0"/>
                    <a:t>229</a:t>
                  </a:r>
                </a:p>
              </p:txBody>
            </p:sp>
            <p:sp>
              <p:nvSpPr>
                <p:cNvPr id="1786" name="Tekstfelt 1785">
                  <a:extLst>
                    <a:ext uri="{FF2B5EF4-FFF2-40B4-BE49-F238E27FC236}">
                      <a16:creationId xmlns:a16="http://schemas.microsoft.com/office/drawing/2014/main" id="{21DB73B2-06CA-272A-D651-3256609E491C}"/>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87" name="Tekstfelt 1786">
                  <a:extLst>
                    <a:ext uri="{FF2B5EF4-FFF2-40B4-BE49-F238E27FC236}">
                      <a16:creationId xmlns:a16="http://schemas.microsoft.com/office/drawing/2014/main" id="{7F9BBD32-710E-C59D-EC5B-8766D9C714CB}"/>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88" name="Tekstfelt 1787">
                  <a:extLst>
                    <a:ext uri="{FF2B5EF4-FFF2-40B4-BE49-F238E27FC236}">
                      <a16:creationId xmlns:a16="http://schemas.microsoft.com/office/drawing/2014/main" id="{1BED4F4F-4813-CD2D-1FEE-646E2C2EC141}"/>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89" name="Tekstfelt 1788">
                  <a:extLst>
                    <a:ext uri="{FF2B5EF4-FFF2-40B4-BE49-F238E27FC236}">
                      <a16:creationId xmlns:a16="http://schemas.microsoft.com/office/drawing/2014/main" id="{0EAF4FA6-90A4-C8F6-1143-90A063FA9693}"/>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90" name="Tekstfelt 1789">
                  <a:extLst>
                    <a:ext uri="{FF2B5EF4-FFF2-40B4-BE49-F238E27FC236}">
                      <a16:creationId xmlns:a16="http://schemas.microsoft.com/office/drawing/2014/main" id="{86C0E95C-F56D-5C39-7F58-2E17E7BCAEDD}"/>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91" name="Tekstfelt 1790">
                  <a:extLst>
                    <a:ext uri="{FF2B5EF4-FFF2-40B4-BE49-F238E27FC236}">
                      <a16:creationId xmlns:a16="http://schemas.microsoft.com/office/drawing/2014/main" id="{25669475-79BB-FF65-11A0-5DA1565F256E}"/>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92" name="Tekstfelt 1791">
                  <a:extLst>
                    <a:ext uri="{FF2B5EF4-FFF2-40B4-BE49-F238E27FC236}">
                      <a16:creationId xmlns:a16="http://schemas.microsoft.com/office/drawing/2014/main" id="{33062F7C-760F-573E-3AE1-E95C46C1ED09}"/>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93" name="Tekstfelt 1792">
                  <a:extLst>
                    <a:ext uri="{FF2B5EF4-FFF2-40B4-BE49-F238E27FC236}">
                      <a16:creationId xmlns:a16="http://schemas.microsoft.com/office/drawing/2014/main" id="{28E02FF5-2F06-F81C-FEE9-6944E7577A8B}"/>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94" name="Tekstfelt 1793">
                  <a:extLst>
                    <a:ext uri="{FF2B5EF4-FFF2-40B4-BE49-F238E27FC236}">
                      <a16:creationId xmlns:a16="http://schemas.microsoft.com/office/drawing/2014/main" id="{2BF5CA93-D0A1-2012-9454-14CA1FB5E802}"/>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95" name="Tekstfelt 1794">
                  <a:extLst>
                    <a:ext uri="{FF2B5EF4-FFF2-40B4-BE49-F238E27FC236}">
                      <a16:creationId xmlns:a16="http://schemas.microsoft.com/office/drawing/2014/main" id="{1CD11963-081D-CB5B-AA32-051973F87B08}"/>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84" name="Tekstfelt 1783">
                <a:extLst>
                  <a:ext uri="{FF2B5EF4-FFF2-40B4-BE49-F238E27FC236}">
                    <a16:creationId xmlns:a16="http://schemas.microsoft.com/office/drawing/2014/main" id="{9431B04F-7ABD-A941-5217-50D24C326FB5}"/>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5" name="Gruppe 1644">
              <a:extLst>
                <a:ext uri="{FF2B5EF4-FFF2-40B4-BE49-F238E27FC236}">
                  <a16:creationId xmlns:a16="http://schemas.microsoft.com/office/drawing/2014/main" id="{BCF3BA23-27DF-9332-2357-D5ACC6F931C4}"/>
                </a:ext>
              </a:extLst>
            </p:cNvPr>
            <p:cNvGrpSpPr/>
            <p:nvPr/>
          </p:nvGrpSpPr>
          <p:grpSpPr>
            <a:xfrm>
              <a:off x="4671957" y="1121816"/>
              <a:ext cx="368493" cy="4975623"/>
              <a:chOff x="2884750" y="1599890"/>
              <a:chExt cx="368493" cy="4975623"/>
            </a:xfrm>
          </p:grpSpPr>
          <p:grpSp>
            <p:nvGrpSpPr>
              <p:cNvPr id="1770" name="Gruppe 1769">
                <a:extLst>
                  <a:ext uri="{FF2B5EF4-FFF2-40B4-BE49-F238E27FC236}">
                    <a16:creationId xmlns:a16="http://schemas.microsoft.com/office/drawing/2014/main" id="{B1046E8D-90B3-3CF1-A0B7-96B78217EC88}"/>
                  </a:ext>
                </a:extLst>
              </p:cNvPr>
              <p:cNvGrpSpPr/>
              <p:nvPr/>
            </p:nvGrpSpPr>
            <p:grpSpPr>
              <a:xfrm>
                <a:off x="2884750" y="1599890"/>
                <a:ext cx="367348" cy="4975623"/>
                <a:chOff x="3468415" y="2185667"/>
                <a:chExt cx="367348" cy="4975623"/>
              </a:xfrm>
            </p:grpSpPr>
            <p:sp>
              <p:nvSpPr>
                <p:cNvPr id="1772" name="Tekstfelt 1771">
                  <a:extLst>
                    <a:ext uri="{FF2B5EF4-FFF2-40B4-BE49-F238E27FC236}">
                      <a16:creationId xmlns:a16="http://schemas.microsoft.com/office/drawing/2014/main" id="{2D914D8F-11AB-E644-26CF-EB7B29777138}"/>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73" name="Tekstfelt 1772">
                  <a:extLst>
                    <a:ext uri="{FF2B5EF4-FFF2-40B4-BE49-F238E27FC236}">
                      <a16:creationId xmlns:a16="http://schemas.microsoft.com/office/drawing/2014/main" id="{BB54C717-7DB1-ECCA-7C18-2283F1E68659}"/>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74" name="Tekstfelt 1773">
                  <a:extLst>
                    <a:ext uri="{FF2B5EF4-FFF2-40B4-BE49-F238E27FC236}">
                      <a16:creationId xmlns:a16="http://schemas.microsoft.com/office/drawing/2014/main" id="{07724BEB-824B-4A64-0BE0-3B5719310ECE}"/>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75" name="Tekstfelt 1774">
                  <a:extLst>
                    <a:ext uri="{FF2B5EF4-FFF2-40B4-BE49-F238E27FC236}">
                      <a16:creationId xmlns:a16="http://schemas.microsoft.com/office/drawing/2014/main" id="{27100F2B-643D-79CA-6AF4-F9B5EFD65759}"/>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76" name="Tekstfelt 1775">
                  <a:extLst>
                    <a:ext uri="{FF2B5EF4-FFF2-40B4-BE49-F238E27FC236}">
                      <a16:creationId xmlns:a16="http://schemas.microsoft.com/office/drawing/2014/main" id="{57A49959-25AB-5E12-A7A7-7E45BE9F4E47}"/>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77" name="Tekstfelt 1776">
                  <a:extLst>
                    <a:ext uri="{FF2B5EF4-FFF2-40B4-BE49-F238E27FC236}">
                      <a16:creationId xmlns:a16="http://schemas.microsoft.com/office/drawing/2014/main" id="{9A977A4C-3E17-AAFD-435A-15897CFF02E9}"/>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78" name="Tekstfelt 1777">
                  <a:extLst>
                    <a:ext uri="{FF2B5EF4-FFF2-40B4-BE49-F238E27FC236}">
                      <a16:creationId xmlns:a16="http://schemas.microsoft.com/office/drawing/2014/main" id="{FB842D2E-CEA2-34E3-20BC-528EAFCB9429}"/>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79" name="Tekstfelt 1778">
                  <a:extLst>
                    <a:ext uri="{FF2B5EF4-FFF2-40B4-BE49-F238E27FC236}">
                      <a16:creationId xmlns:a16="http://schemas.microsoft.com/office/drawing/2014/main" id="{C2D81EC8-6CA0-0479-1496-C59465413C05}"/>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80" name="Tekstfelt 1779">
                  <a:extLst>
                    <a:ext uri="{FF2B5EF4-FFF2-40B4-BE49-F238E27FC236}">
                      <a16:creationId xmlns:a16="http://schemas.microsoft.com/office/drawing/2014/main" id="{3F12D45A-6C84-F5B1-1215-CDEDEA21652A}"/>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81" name="Tekstfelt 1780">
                  <a:extLst>
                    <a:ext uri="{FF2B5EF4-FFF2-40B4-BE49-F238E27FC236}">
                      <a16:creationId xmlns:a16="http://schemas.microsoft.com/office/drawing/2014/main" id="{CA344644-8E10-970F-321E-DC4838DF60F5}"/>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82" name="Tekstfelt 1781">
                  <a:extLst>
                    <a:ext uri="{FF2B5EF4-FFF2-40B4-BE49-F238E27FC236}">
                      <a16:creationId xmlns:a16="http://schemas.microsoft.com/office/drawing/2014/main" id="{09C6BCB7-A452-8532-F6DB-B79B496B6E3D}"/>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71" name="Tekstfelt 1770">
                <a:extLst>
                  <a:ext uri="{FF2B5EF4-FFF2-40B4-BE49-F238E27FC236}">
                    <a16:creationId xmlns:a16="http://schemas.microsoft.com/office/drawing/2014/main" id="{149A2177-312A-EDA2-8EEA-9C570A81052B}"/>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6" name="Gruppe 1645">
              <a:extLst>
                <a:ext uri="{FF2B5EF4-FFF2-40B4-BE49-F238E27FC236}">
                  <a16:creationId xmlns:a16="http://schemas.microsoft.com/office/drawing/2014/main" id="{B007EE47-BC18-134C-B667-70F30A2941D1}"/>
                </a:ext>
              </a:extLst>
            </p:cNvPr>
            <p:cNvGrpSpPr/>
            <p:nvPr/>
          </p:nvGrpSpPr>
          <p:grpSpPr>
            <a:xfrm>
              <a:off x="4246971" y="1119665"/>
              <a:ext cx="368493" cy="4977333"/>
              <a:chOff x="2884750" y="2033560"/>
              <a:chExt cx="368493" cy="4977333"/>
            </a:xfrm>
          </p:grpSpPr>
          <p:grpSp>
            <p:nvGrpSpPr>
              <p:cNvPr id="1757" name="Gruppe 1756">
                <a:extLst>
                  <a:ext uri="{FF2B5EF4-FFF2-40B4-BE49-F238E27FC236}">
                    <a16:creationId xmlns:a16="http://schemas.microsoft.com/office/drawing/2014/main" id="{D83C6900-9BDB-0398-0155-B4AED1A58BED}"/>
                  </a:ext>
                </a:extLst>
              </p:cNvPr>
              <p:cNvGrpSpPr/>
              <p:nvPr/>
            </p:nvGrpSpPr>
            <p:grpSpPr>
              <a:xfrm>
                <a:off x="2884750" y="2033560"/>
                <a:ext cx="367348" cy="4977333"/>
                <a:chOff x="3468415" y="2619337"/>
                <a:chExt cx="367348" cy="4977333"/>
              </a:xfrm>
            </p:grpSpPr>
            <p:sp>
              <p:nvSpPr>
                <p:cNvPr id="1759" name="Tekstfelt 1758">
                  <a:extLst>
                    <a:ext uri="{FF2B5EF4-FFF2-40B4-BE49-F238E27FC236}">
                      <a16:creationId xmlns:a16="http://schemas.microsoft.com/office/drawing/2014/main" id="{058D14A9-E37F-CC25-BFDD-A995981E1924}"/>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60" name="Tekstfelt 1759">
                  <a:extLst>
                    <a:ext uri="{FF2B5EF4-FFF2-40B4-BE49-F238E27FC236}">
                      <a16:creationId xmlns:a16="http://schemas.microsoft.com/office/drawing/2014/main" id="{3F6E1A71-C83B-C187-4100-CA57DAACF4B3}"/>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61" name="Tekstfelt 1760">
                  <a:extLst>
                    <a:ext uri="{FF2B5EF4-FFF2-40B4-BE49-F238E27FC236}">
                      <a16:creationId xmlns:a16="http://schemas.microsoft.com/office/drawing/2014/main" id="{03CAD81F-04FF-F7F9-D173-3B15A8C06413}"/>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62" name="Tekstfelt 1761">
                  <a:extLst>
                    <a:ext uri="{FF2B5EF4-FFF2-40B4-BE49-F238E27FC236}">
                      <a16:creationId xmlns:a16="http://schemas.microsoft.com/office/drawing/2014/main" id="{5CA511AA-49EE-CC0C-7936-BE64BE6D30D1}"/>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63" name="Tekstfelt 1762">
                  <a:extLst>
                    <a:ext uri="{FF2B5EF4-FFF2-40B4-BE49-F238E27FC236}">
                      <a16:creationId xmlns:a16="http://schemas.microsoft.com/office/drawing/2014/main" id="{ED179ED9-D8EF-9992-BC49-94881B8ADC76}"/>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64" name="Tekstfelt 1763">
                  <a:extLst>
                    <a:ext uri="{FF2B5EF4-FFF2-40B4-BE49-F238E27FC236}">
                      <a16:creationId xmlns:a16="http://schemas.microsoft.com/office/drawing/2014/main" id="{A5F26334-7283-881C-699A-A81D1875BD69}"/>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65" name="Tekstfelt 1764">
                  <a:extLst>
                    <a:ext uri="{FF2B5EF4-FFF2-40B4-BE49-F238E27FC236}">
                      <a16:creationId xmlns:a16="http://schemas.microsoft.com/office/drawing/2014/main" id="{D002899C-4169-DE8A-F07D-D59FB50E0ECD}"/>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66" name="Tekstfelt 1765">
                  <a:extLst>
                    <a:ext uri="{FF2B5EF4-FFF2-40B4-BE49-F238E27FC236}">
                      <a16:creationId xmlns:a16="http://schemas.microsoft.com/office/drawing/2014/main" id="{2C84103D-1C8E-3245-C428-C330FE27C4F7}"/>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67" name="Tekstfelt 1766">
                  <a:extLst>
                    <a:ext uri="{FF2B5EF4-FFF2-40B4-BE49-F238E27FC236}">
                      <a16:creationId xmlns:a16="http://schemas.microsoft.com/office/drawing/2014/main" id="{11EAABF9-469C-C61D-1A43-D6551B72D229}"/>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68" name="Tekstfelt 1767">
                  <a:extLst>
                    <a:ext uri="{FF2B5EF4-FFF2-40B4-BE49-F238E27FC236}">
                      <a16:creationId xmlns:a16="http://schemas.microsoft.com/office/drawing/2014/main" id="{3FCE9933-20B8-EF68-A729-CE68D5B7C214}"/>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69" name="Tekstfelt 1768">
                  <a:extLst>
                    <a:ext uri="{FF2B5EF4-FFF2-40B4-BE49-F238E27FC236}">
                      <a16:creationId xmlns:a16="http://schemas.microsoft.com/office/drawing/2014/main" id="{09273FBD-FC41-5B48-081E-CB4305E97672}"/>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58" name="Tekstfelt 1757">
                <a:extLst>
                  <a:ext uri="{FF2B5EF4-FFF2-40B4-BE49-F238E27FC236}">
                    <a16:creationId xmlns:a16="http://schemas.microsoft.com/office/drawing/2014/main" id="{A95EBD96-817F-3B91-0A73-CF7CDD2DD3C9}"/>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7" name="Gruppe 1646">
              <a:extLst>
                <a:ext uri="{FF2B5EF4-FFF2-40B4-BE49-F238E27FC236}">
                  <a16:creationId xmlns:a16="http://schemas.microsoft.com/office/drawing/2014/main" id="{2FB57624-8D55-43E2-F946-03E8B156AECC}"/>
                </a:ext>
              </a:extLst>
            </p:cNvPr>
            <p:cNvGrpSpPr/>
            <p:nvPr/>
          </p:nvGrpSpPr>
          <p:grpSpPr>
            <a:xfrm>
              <a:off x="3805124" y="1117111"/>
              <a:ext cx="369796" cy="4983796"/>
              <a:chOff x="2884750" y="2468352"/>
              <a:chExt cx="369796" cy="4983796"/>
            </a:xfrm>
          </p:grpSpPr>
          <p:grpSp>
            <p:nvGrpSpPr>
              <p:cNvPr id="1744" name="Gruppe 1743">
                <a:extLst>
                  <a:ext uri="{FF2B5EF4-FFF2-40B4-BE49-F238E27FC236}">
                    <a16:creationId xmlns:a16="http://schemas.microsoft.com/office/drawing/2014/main" id="{F1F75D1A-4F3F-83DF-112A-70DA85D202E1}"/>
                  </a:ext>
                </a:extLst>
              </p:cNvPr>
              <p:cNvGrpSpPr/>
              <p:nvPr/>
            </p:nvGrpSpPr>
            <p:grpSpPr>
              <a:xfrm>
                <a:off x="2884750" y="2468352"/>
                <a:ext cx="369796" cy="4983796"/>
                <a:chOff x="3468415" y="3054129"/>
                <a:chExt cx="369796" cy="4983796"/>
              </a:xfrm>
            </p:grpSpPr>
            <p:sp>
              <p:nvSpPr>
                <p:cNvPr id="1746" name="Tekstfelt 1745">
                  <a:extLst>
                    <a:ext uri="{FF2B5EF4-FFF2-40B4-BE49-F238E27FC236}">
                      <a16:creationId xmlns:a16="http://schemas.microsoft.com/office/drawing/2014/main" id="{A7097CB9-673F-1D70-1C93-105DD568A55B}"/>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47" name="Tekstfelt 1746">
                  <a:extLst>
                    <a:ext uri="{FF2B5EF4-FFF2-40B4-BE49-F238E27FC236}">
                      <a16:creationId xmlns:a16="http://schemas.microsoft.com/office/drawing/2014/main" id="{F185F572-0FF4-00A1-51C8-C702FF3E6E8B}"/>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48" name="Tekstfelt 1747">
                  <a:extLst>
                    <a:ext uri="{FF2B5EF4-FFF2-40B4-BE49-F238E27FC236}">
                      <a16:creationId xmlns:a16="http://schemas.microsoft.com/office/drawing/2014/main" id="{F32D7FD9-CA55-FFF1-B5BC-38392C156A63}"/>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49" name="Tekstfelt 1748">
                  <a:extLst>
                    <a:ext uri="{FF2B5EF4-FFF2-40B4-BE49-F238E27FC236}">
                      <a16:creationId xmlns:a16="http://schemas.microsoft.com/office/drawing/2014/main" id="{2C7182C4-DAF3-0C05-D5BC-A647BE8B4AA7}"/>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50" name="Tekstfelt 1749">
                  <a:extLst>
                    <a:ext uri="{FF2B5EF4-FFF2-40B4-BE49-F238E27FC236}">
                      <a16:creationId xmlns:a16="http://schemas.microsoft.com/office/drawing/2014/main" id="{ABF549B3-CE0B-C52E-7BA2-C2031BDC6A8D}"/>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51" name="Tekstfelt 1750">
                  <a:extLst>
                    <a:ext uri="{FF2B5EF4-FFF2-40B4-BE49-F238E27FC236}">
                      <a16:creationId xmlns:a16="http://schemas.microsoft.com/office/drawing/2014/main" id="{77F78AF9-7BC3-B2D5-9ED9-725D6EC37663}"/>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52" name="Tekstfelt 1751">
                  <a:extLst>
                    <a:ext uri="{FF2B5EF4-FFF2-40B4-BE49-F238E27FC236}">
                      <a16:creationId xmlns:a16="http://schemas.microsoft.com/office/drawing/2014/main" id="{3114E0DA-4BCB-80BB-90D3-B7062079ED97}"/>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53" name="Tekstfelt 1752">
                  <a:extLst>
                    <a:ext uri="{FF2B5EF4-FFF2-40B4-BE49-F238E27FC236}">
                      <a16:creationId xmlns:a16="http://schemas.microsoft.com/office/drawing/2014/main" id="{87B40F0D-85E1-470F-F151-C1AF7D094894}"/>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54" name="Tekstfelt 1753">
                  <a:extLst>
                    <a:ext uri="{FF2B5EF4-FFF2-40B4-BE49-F238E27FC236}">
                      <a16:creationId xmlns:a16="http://schemas.microsoft.com/office/drawing/2014/main" id="{5C518518-68B4-859D-BC97-70C4FB5F8920}"/>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55" name="Tekstfelt 1754">
                  <a:extLst>
                    <a:ext uri="{FF2B5EF4-FFF2-40B4-BE49-F238E27FC236}">
                      <a16:creationId xmlns:a16="http://schemas.microsoft.com/office/drawing/2014/main" id="{46AD0AA4-00CC-4A63-6BD8-C8F26162A48F}"/>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56" name="Tekstfelt 1755">
                  <a:extLst>
                    <a:ext uri="{FF2B5EF4-FFF2-40B4-BE49-F238E27FC236}">
                      <a16:creationId xmlns:a16="http://schemas.microsoft.com/office/drawing/2014/main" id="{B607F01F-2858-E330-198C-8E7F2A8BEC9D}"/>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45" name="Tekstfelt 1744">
                <a:extLst>
                  <a:ext uri="{FF2B5EF4-FFF2-40B4-BE49-F238E27FC236}">
                    <a16:creationId xmlns:a16="http://schemas.microsoft.com/office/drawing/2014/main" id="{35E2DA04-A315-D824-9841-412CB5983D68}"/>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8" name="Gruppe 1647">
              <a:extLst>
                <a:ext uri="{FF2B5EF4-FFF2-40B4-BE49-F238E27FC236}">
                  <a16:creationId xmlns:a16="http://schemas.microsoft.com/office/drawing/2014/main" id="{FC5E47ED-3680-025F-54DB-A892890B1856}"/>
                </a:ext>
              </a:extLst>
            </p:cNvPr>
            <p:cNvGrpSpPr/>
            <p:nvPr/>
          </p:nvGrpSpPr>
          <p:grpSpPr>
            <a:xfrm>
              <a:off x="3380676" y="1113679"/>
              <a:ext cx="368678" cy="4985735"/>
              <a:chOff x="2885868" y="2899782"/>
              <a:chExt cx="368678" cy="4985735"/>
            </a:xfrm>
          </p:grpSpPr>
          <p:grpSp>
            <p:nvGrpSpPr>
              <p:cNvPr id="1731" name="Gruppe 1730">
                <a:extLst>
                  <a:ext uri="{FF2B5EF4-FFF2-40B4-BE49-F238E27FC236}">
                    <a16:creationId xmlns:a16="http://schemas.microsoft.com/office/drawing/2014/main" id="{A25D4A06-DE74-A002-1621-924FE3843C4B}"/>
                  </a:ext>
                </a:extLst>
              </p:cNvPr>
              <p:cNvGrpSpPr/>
              <p:nvPr/>
            </p:nvGrpSpPr>
            <p:grpSpPr>
              <a:xfrm>
                <a:off x="2885868" y="2899782"/>
                <a:ext cx="368678" cy="4985735"/>
                <a:chOff x="3469533" y="3485559"/>
                <a:chExt cx="368678" cy="4985735"/>
              </a:xfrm>
            </p:grpSpPr>
            <p:sp>
              <p:nvSpPr>
                <p:cNvPr id="1733" name="Tekstfelt 1732">
                  <a:extLst>
                    <a:ext uri="{FF2B5EF4-FFF2-40B4-BE49-F238E27FC236}">
                      <a16:creationId xmlns:a16="http://schemas.microsoft.com/office/drawing/2014/main" id="{14B80C0F-CB72-B9FA-525B-D56D11145006}"/>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34" name="Tekstfelt 1733">
                  <a:extLst>
                    <a:ext uri="{FF2B5EF4-FFF2-40B4-BE49-F238E27FC236}">
                      <a16:creationId xmlns:a16="http://schemas.microsoft.com/office/drawing/2014/main" id="{2D0C8511-D5B2-C8DF-483A-5166750F0454}"/>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35" name="Tekstfelt 1734">
                  <a:extLst>
                    <a:ext uri="{FF2B5EF4-FFF2-40B4-BE49-F238E27FC236}">
                      <a16:creationId xmlns:a16="http://schemas.microsoft.com/office/drawing/2014/main" id="{A832CB80-58E2-CADA-9822-4CF691E82A98}"/>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36" name="Tekstfelt 1735">
                  <a:extLst>
                    <a:ext uri="{FF2B5EF4-FFF2-40B4-BE49-F238E27FC236}">
                      <a16:creationId xmlns:a16="http://schemas.microsoft.com/office/drawing/2014/main" id="{67A70E19-780C-5FF8-48DA-DDBB9EC512CF}"/>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37" name="Tekstfelt 1736">
                  <a:extLst>
                    <a:ext uri="{FF2B5EF4-FFF2-40B4-BE49-F238E27FC236}">
                      <a16:creationId xmlns:a16="http://schemas.microsoft.com/office/drawing/2014/main" id="{EF2CC801-3F01-3C5B-A448-17171F4DF518}"/>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38" name="Tekstfelt 1737">
                  <a:extLst>
                    <a:ext uri="{FF2B5EF4-FFF2-40B4-BE49-F238E27FC236}">
                      <a16:creationId xmlns:a16="http://schemas.microsoft.com/office/drawing/2014/main" id="{D4979CD1-7865-6D85-11FD-A4DEFA7FA0A6}"/>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39" name="Tekstfelt 1738">
                  <a:extLst>
                    <a:ext uri="{FF2B5EF4-FFF2-40B4-BE49-F238E27FC236}">
                      <a16:creationId xmlns:a16="http://schemas.microsoft.com/office/drawing/2014/main" id="{2B165722-1A5A-9045-FA76-5EDAE7B94E94}"/>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40" name="Tekstfelt 1739">
                  <a:extLst>
                    <a:ext uri="{FF2B5EF4-FFF2-40B4-BE49-F238E27FC236}">
                      <a16:creationId xmlns:a16="http://schemas.microsoft.com/office/drawing/2014/main" id="{15A92C07-EA7E-1AD6-A9FA-1363E5AB8735}"/>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41" name="Tekstfelt 1740">
                  <a:extLst>
                    <a:ext uri="{FF2B5EF4-FFF2-40B4-BE49-F238E27FC236}">
                      <a16:creationId xmlns:a16="http://schemas.microsoft.com/office/drawing/2014/main" id="{DD41DD0C-BDB7-2480-7C24-00DCEF98160A}"/>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42" name="Tekstfelt 1741">
                  <a:extLst>
                    <a:ext uri="{FF2B5EF4-FFF2-40B4-BE49-F238E27FC236}">
                      <a16:creationId xmlns:a16="http://schemas.microsoft.com/office/drawing/2014/main" id="{931C1BCE-9178-02E9-AD3B-D8DE0D791917}"/>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43" name="Tekstfelt 1742">
                  <a:extLst>
                    <a:ext uri="{FF2B5EF4-FFF2-40B4-BE49-F238E27FC236}">
                      <a16:creationId xmlns:a16="http://schemas.microsoft.com/office/drawing/2014/main" id="{C5C53A68-9B2C-2ADA-DE17-02BC6315C6FF}"/>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32" name="Tekstfelt 1731">
                <a:extLst>
                  <a:ext uri="{FF2B5EF4-FFF2-40B4-BE49-F238E27FC236}">
                    <a16:creationId xmlns:a16="http://schemas.microsoft.com/office/drawing/2014/main" id="{C9EF10AE-51EF-DD1A-E2A1-58F55DB1320F}"/>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9" name="Gruppe 1648">
              <a:extLst>
                <a:ext uri="{FF2B5EF4-FFF2-40B4-BE49-F238E27FC236}">
                  <a16:creationId xmlns:a16="http://schemas.microsoft.com/office/drawing/2014/main" id="{046652EE-3FAF-EFE9-505A-D42D10B99A1D}"/>
                </a:ext>
              </a:extLst>
            </p:cNvPr>
            <p:cNvGrpSpPr/>
            <p:nvPr/>
          </p:nvGrpSpPr>
          <p:grpSpPr>
            <a:xfrm>
              <a:off x="2937190" y="1122934"/>
              <a:ext cx="368270" cy="4971649"/>
              <a:chOff x="2886987" y="3331213"/>
              <a:chExt cx="368270" cy="4971649"/>
            </a:xfrm>
          </p:grpSpPr>
          <p:grpSp>
            <p:nvGrpSpPr>
              <p:cNvPr id="1718" name="Gruppe 1717">
                <a:extLst>
                  <a:ext uri="{FF2B5EF4-FFF2-40B4-BE49-F238E27FC236}">
                    <a16:creationId xmlns:a16="http://schemas.microsoft.com/office/drawing/2014/main" id="{917C7751-0580-CEC6-DB45-1337008F277B}"/>
                  </a:ext>
                </a:extLst>
              </p:cNvPr>
              <p:cNvGrpSpPr/>
              <p:nvPr/>
            </p:nvGrpSpPr>
            <p:grpSpPr>
              <a:xfrm>
                <a:off x="2886987" y="3331213"/>
                <a:ext cx="368270" cy="4971649"/>
                <a:chOff x="3470652" y="3916990"/>
                <a:chExt cx="368270" cy="4971649"/>
              </a:xfrm>
            </p:grpSpPr>
            <p:sp>
              <p:nvSpPr>
                <p:cNvPr id="1720" name="Tekstfelt 1719">
                  <a:extLst>
                    <a:ext uri="{FF2B5EF4-FFF2-40B4-BE49-F238E27FC236}">
                      <a16:creationId xmlns:a16="http://schemas.microsoft.com/office/drawing/2014/main" id="{929EAA26-E51B-B0DA-FBE9-C1D439B69361}"/>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21" name="Tekstfelt 1720">
                  <a:extLst>
                    <a:ext uri="{FF2B5EF4-FFF2-40B4-BE49-F238E27FC236}">
                      <a16:creationId xmlns:a16="http://schemas.microsoft.com/office/drawing/2014/main" id="{80B6F681-E750-C952-6CD7-2055B4E99905}"/>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22" name="Tekstfelt 1721">
                  <a:extLst>
                    <a:ext uri="{FF2B5EF4-FFF2-40B4-BE49-F238E27FC236}">
                      <a16:creationId xmlns:a16="http://schemas.microsoft.com/office/drawing/2014/main" id="{62A6C2D9-4810-9067-1656-AAE72C0A7DD5}"/>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23" name="Tekstfelt 1722">
                  <a:extLst>
                    <a:ext uri="{FF2B5EF4-FFF2-40B4-BE49-F238E27FC236}">
                      <a16:creationId xmlns:a16="http://schemas.microsoft.com/office/drawing/2014/main" id="{889FD2DE-FF43-9A9E-DDE6-9A35F38550BA}"/>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24" name="Tekstfelt 1723">
                  <a:extLst>
                    <a:ext uri="{FF2B5EF4-FFF2-40B4-BE49-F238E27FC236}">
                      <a16:creationId xmlns:a16="http://schemas.microsoft.com/office/drawing/2014/main" id="{6F9B4B25-FF07-4F4E-E145-E144532C85B7}"/>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25" name="Tekstfelt 1724">
                  <a:extLst>
                    <a:ext uri="{FF2B5EF4-FFF2-40B4-BE49-F238E27FC236}">
                      <a16:creationId xmlns:a16="http://schemas.microsoft.com/office/drawing/2014/main" id="{6D411548-FE1D-2086-F2BB-9F0923CE2F07}"/>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26" name="Tekstfelt 1725">
                  <a:extLst>
                    <a:ext uri="{FF2B5EF4-FFF2-40B4-BE49-F238E27FC236}">
                      <a16:creationId xmlns:a16="http://schemas.microsoft.com/office/drawing/2014/main" id="{0B327C24-2E08-61AB-5E3F-C5B7627700C5}"/>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27" name="Tekstfelt 1726">
                  <a:extLst>
                    <a:ext uri="{FF2B5EF4-FFF2-40B4-BE49-F238E27FC236}">
                      <a16:creationId xmlns:a16="http://schemas.microsoft.com/office/drawing/2014/main" id="{456A5613-A898-9BCA-0B9B-657DBCFBA6C5}"/>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28" name="Tekstfelt 1727">
                  <a:extLst>
                    <a:ext uri="{FF2B5EF4-FFF2-40B4-BE49-F238E27FC236}">
                      <a16:creationId xmlns:a16="http://schemas.microsoft.com/office/drawing/2014/main" id="{93FA6D5D-B39F-6C5B-AF94-C18851787FA5}"/>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29" name="Tekstfelt 1728">
                  <a:extLst>
                    <a:ext uri="{FF2B5EF4-FFF2-40B4-BE49-F238E27FC236}">
                      <a16:creationId xmlns:a16="http://schemas.microsoft.com/office/drawing/2014/main" id="{EC81391D-3936-6E97-3CE7-D38B30E2075C}"/>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30" name="Tekstfelt 1729">
                  <a:extLst>
                    <a:ext uri="{FF2B5EF4-FFF2-40B4-BE49-F238E27FC236}">
                      <a16:creationId xmlns:a16="http://schemas.microsoft.com/office/drawing/2014/main" id="{9613F83C-6AEA-E50F-4832-5B1A88DE6A09}"/>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19" name="Tekstfelt 1718">
                <a:extLst>
                  <a:ext uri="{FF2B5EF4-FFF2-40B4-BE49-F238E27FC236}">
                    <a16:creationId xmlns:a16="http://schemas.microsoft.com/office/drawing/2014/main" id="{11638705-BB29-1F95-9C5E-1E186DDD4C01}"/>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0" name="Gruppe 1649">
              <a:extLst>
                <a:ext uri="{FF2B5EF4-FFF2-40B4-BE49-F238E27FC236}">
                  <a16:creationId xmlns:a16="http://schemas.microsoft.com/office/drawing/2014/main" id="{2AA969EA-67C6-3CCB-83B1-561509BFE5E5}"/>
                </a:ext>
              </a:extLst>
            </p:cNvPr>
            <p:cNvGrpSpPr/>
            <p:nvPr/>
          </p:nvGrpSpPr>
          <p:grpSpPr>
            <a:xfrm>
              <a:off x="2515019" y="1122283"/>
              <a:ext cx="367153" cy="4979236"/>
              <a:chOff x="2888104" y="3762643"/>
              <a:chExt cx="367153" cy="4979236"/>
            </a:xfrm>
          </p:grpSpPr>
          <p:grpSp>
            <p:nvGrpSpPr>
              <p:cNvPr id="1705" name="Gruppe 1704">
                <a:extLst>
                  <a:ext uri="{FF2B5EF4-FFF2-40B4-BE49-F238E27FC236}">
                    <a16:creationId xmlns:a16="http://schemas.microsoft.com/office/drawing/2014/main" id="{73949A7F-882E-2AF4-F5E6-77524DBF6DF3}"/>
                  </a:ext>
                </a:extLst>
              </p:cNvPr>
              <p:cNvGrpSpPr/>
              <p:nvPr/>
            </p:nvGrpSpPr>
            <p:grpSpPr>
              <a:xfrm>
                <a:off x="2888104" y="3762643"/>
                <a:ext cx="367153" cy="4979236"/>
                <a:chOff x="3471769" y="4348420"/>
                <a:chExt cx="367153" cy="4979236"/>
              </a:xfrm>
            </p:grpSpPr>
            <p:sp>
              <p:nvSpPr>
                <p:cNvPr id="1707" name="Tekstfelt 1706">
                  <a:extLst>
                    <a:ext uri="{FF2B5EF4-FFF2-40B4-BE49-F238E27FC236}">
                      <a16:creationId xmlns:a16="http://schemas.microsoft.com/office/drawing/2014/main" id="{4B10A237-E0B9-6464-4981-8ED6E93E2E81}"/>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08" name="Tekstfelt 1707">
                  <a:extLst>
                    <a:ext uri="{FF2B5EF4-FFF2-40B4-BE49-F238E27FC236}">
                      <a16:creationId xmlns:a16="http://schemas.microsoft.com/office/drawing/2014/main" id="{81ABE2F9-CC6E-56DD-D2C9-54ED6901256C}"/>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09" name="Tekstfelt 1708">
                  <a:extLst>
                    <a:ext uri="{FF2B5EF4-FFF2-40B4-BE49-F238E27FC236}">
                      <a16:creationId xmlns:a16="http://schemas.microsoft.com/office/drawing/2014/main" id="{D3A183B9-A3BE-2340-E2DF-9AD7B8C97776}"/>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10" name="Tekstfelt 1709">
                  <a:extLst>
                    <a:ext uri="{FF2B5EF4-FFF2-40B4-BE49-F238E27FC236}">
                      <a16:creationId xmlns:a16="http://schemas.microsoft.com/office/drawing/2014/main" id="{0FF85B4A-D790-3D9E-0396-E6EB7F7AC21C}"/>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11" name="Tekstfelt 1710">
                  <a:extLst>
                    <a:ext uri="{FF2B5EF4-FFF2-40B4-BE49-F238E27FC236}">
                      <a16:creationId xmlns:a16="http://schemas.microsoft.com/office/drawing/2014/main" id="{F0BBFE67-6561-3E55-A1E2-EBC6DC6F124C}"/>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12" name="Tekstfelt 1711">
                  <a:extLst>
                    <a:ext uri="{FF2B5EF4-FFF2-40B4-BE49-F238E27FC236}">
                      <a16:creationId xmlns:a16="http://schemas.microsoft.com/office/drawing/2014/main" id="{D3C8AC0F-6767-E2C6-3234-4471B30AA83C}"/>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713" name="Tekstfelt 1712">
                  <a:extLst>
                    <a:ext uri="{FF2B5EF4-FFF2-40B4-BE49-F238E27FC236}">
                      <a16:creationId xmlns:a16="http://schemas.microsoft.com/office/drawing/2014/main" id="{B11F5EE8-B9DE-E0E2-5D90-CDD9CCB0E2F6}"/>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14" name="Tekstfelt 1713">
                  <a:extLst>
                    <a:ext uri="{FF2B5EF4-FFF2-40B4-BE49-F238E27FC236}">
                      <a16:creationId xmlns:a16="http://schemas.microsoft.com/office/drawing/2014/main" id="{602EE861-729A-331E-F353-52C97DB1F32F}"/>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15" name="Tekstfelt 1714">
                  <a:extLst>
                    <a:ext uri="{FF2B5EF4-FFF2-40B4-BE49-F238E27FC236}">
                      <a16:creationId xmlns:a16="http://schemas.microsoft.com/office/drawing/2014/main" id="{D468D7AD-0878-5AEF-8B34-5F8587022264}"/>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16" name="Tekstfelt 1715">
                  <a:extLst>
                    <a:ext uri="{FF2B5EF4-FFF2-40B4-BE49-F238E27FC236}">
                      <a16:creationId xmlns:a16="http://schemas.microsoft.com/office/drawing/2014/main" id="{3B55D831-1A58-BAB2-7326-33DD242052F8}"/>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17" name="Tekstfelt 1716">
                  <a:extLst>
                    <a:ext uri="{FF2B5EF4-FFF2-40B4-BE49-F238E27FC236}">
                      <a16:creationId xmlns:a16="http://schemas.microsoft.com/office/drawing/2014/main" id="{5C83D793-B4BD-E8CB-6CB0-D45DB7759F42}"/>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06" name="Tekstfelt 1705">
                <a:extLst>
                  <a:ext uri="{FF2B5EF4-FFF2-40B4-BE49-F238E27FC236}">
                    <a16:creationId xmlns:a16="http://schemas.microsoft.com/office/drawing/2014/main" id="{C56D542B-B8A2-A622-64C3-1DA65313C754}"/>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1" name="Gruppe 1650">
              <a:extLst>
                <a:ext uri="{FF2B5EF4-FFF2-40B4-BE49-F238E27FC236}">
                  <a16:creationId xmlns:a16="http://schemas.microsoft.com/office/drawing/2014/main" id="{22EA10DB-368C-1650-A4AB-AD719915D97D}"/>
                </a:ext>
              </a:extLst>
            </p:cNvPr>
            <p:cNvGrpSpPr/>
            <p:nvPr/>
          </p:nvGrpSpPr>
          <p:grpSpPr>
            <a:xfrm>
              <a:off x="2079105" y="1121316"/>
              <a:ext cx="366035" cy="4982137"/>
              <a:chOff x="2889222" y="4194071"/>
              <a:chExt cx="366035" cy="4982137"/>
            </a:xfrm>
          </p:grpSpPr>
          <p:grpSp>
            <p:nvGrpSpPr>
              <p:cNvPr id="1692" name="Gruppe 1691">
                <a:extLst>
                  <a:ext uri="{FF2B5EF4-FFF2-40B4-BE49-F238E27FC236}">
                    <a16:creationId xmlns:a16="http://schemas.microsoft.com/office/drawing/2014/main" id="{5C5D21A7-44F0-2253-006C-1486F3FFCA76}"/>
                  </a:ext>
                </a:extLst>
              </p:cNvPr>
              <p:cNvGrpSpPr/>
              <p:nvPr/>
            </p:nvGrpSpPr>
            <p:grpSpPr>
              <a:xfrm>
                <a:off x="2889222" y="4194071"/>
                <a:ext cx="366035" cy="4982137"/>
                <a:chOff x="3472887" y="4779848"/>
                <a:chExt cx="366035" cy="4982137"/>
              </a:xfrm>
            </p:grpSpPr>
            <p:sp>
              <p:nvSpPr>
                <p:cNvPr id="1694" name="Tekstfelt 1693">
                  <a:extLst>
                    <a:ext uri="{FF2B5EF4-FFF2-40B4-BE49-F238E27FC236}">
                      <a16:creationId xmlns:a16="http://schemas.microsoft.com/office/drawing/2014/main" id="{A32B07BA-13B0-1122-CB06-DD7C739D4469}"/>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95" name="Tekstfelt 1694">
                  <a:extLst>
                    <a:ext uri="{FF2B5EF4-FFF2-40B4-BE49-F238E27FC236}">
                      <a16:creationId xmlns:a16="http://schemas.microsoft.com/office/drawing/2014/main" id="{225370B1-F4B0-3ADB-D9C2-2C3F269CA440}"/>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96" name="Tekstfelt 1695">
                  <a:extLst>
                    <a:ext uri="{FF2B5EF4-FFF2-40B4-BE49-F238E27FC236}">
                      <a16:creationId xmlns:a16="http://schemas.microsoft.com/office/drawing/2014/main" id="{33D1E8E6-CAED-1A4B-7677-AEB0874368B0}"/>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97" name="Tekstfelt 1696">
                  <a:extLst>
                    <a:ext uri="{FF2B5EF4-FFF2-40B4-BE49-F238E27FC236}">
                      <a16:creationId xmlns:a16="http://schemas.microsoft.com/office/drawing/2014/main" id="{EE68F2BC-F254-46A6-FE57-C6C97D6905F9}"/>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98" name="Tekstfelt 1697">
                  <a:extLst>
                    <a:ext uri="{FF2B5EF4-FFF2-40B4-BE49-F238E27FC236}">
                      <a16:creationId xmlns:a16="http://schemas.microsoft.com/office/drawing/2014/main" id="{178604A0-8E17-5155-C54B-09AEE3FFBE93}"/>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99" name="Tekstfelt 1698">
                  <a:extLst>
                    <a:ext uri="{FF2B5EF4-FFF2-40B4-BE49-F238E27FC236}">
                      <a16:creationId xmlns:a16="http://schemas.microsoft.com/office/drawing/2014/main" id="{720EEDF7-6CDB-BB92-0DF5-CA97C6299A0D}"/>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700" name="Tekstfelt 1699">
                  <a:extLst>
                    <a:ext uri="{FF2B5EF4-FFF2-40B4-BE49-F238E27FC236}">
                      <a16:creationId xmlns:a16="http://schemas.microsoft.com/office/drawing/2014/main" id="{E6051E24-6C3E-F095-22E3-D6B03DA8F465}"/>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701" name="Tekstfelt 1700">
                  <a:extLst>
                    <a:ext uri="{FF2B5EF4-FFF2-40B4-BE49-F238E27FC236}">
                      <a16:creationId xmlns:a16="http://schemas.microsoft.com/office/drawing/2014/main" id="{18970552-9B0C-9F7D-1D27-44A7A094958C}"/>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02" name="Tekstfelt 1701">
                  <a:extLst>
                    <a:ext uri="{FF2B5EF4-FFF2-40B4-BE49-F238E27FC236}">
                      <a16:creationId xmlns:a16="http://schemas.microsoft.com/office/drawing/2014/main" id="{6E7E3ADE-B9AD-C87B-C429-F0C48DB0CF95}"/>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03" name="Tekstfelt 1702">
                  <a:extLst>
                    <a:ext uri="{FF2B5EF4-FFF2-40B4-BE49-F238E27FC236}">
                      <a16:creationId xmlns:a16="http://schemas.microsoft.com/office/drawing/2014/main" id="{814FC523-9530-AD89-4D4C-5D39D8619A0B}"/>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04" name="Tekstfelt 1703">
                  <a:extLst>
                    <a:ext uri="{FF2B5EF4-FFF2-40B4-BE49-F238E27FC236}">
                      <a16:creationId xmlns:a16="http://schemas.microsoft.com/office/drawing/2014/main" id="{088A968F-D78C-16D9-E6B8-0BD70C359C71}"/>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93" name="Tekstfelt 1692">
                <a:extLst>
                  <a:ext uri="{FF2B5EF4-FFF2-40B4-BE49-F238E27FC236}">
                    <a16:creationId xmlns:a16="http://schemas.microsoft.com/office/drawing/2014/main" id="{9E82E33C-0EFA-71B8-F905-74DC5DEA5B46}"/>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2" name="Gruppe 1651">
              <a:extLst>
                <a:ext uri="{FF2B5EF4-FFF2-40B4-BE49-F238E27FC236}">
                  <a16:creationId xmlns:a16="http://schemas.microsoft.com/office/drawing/2014/main" id="{BDCEF340-DEF7-2D57-55B6-58323138F5DB}"/>
                </a:ext>
              </a:extLst>
            </p:cNvPr>
            <p:cNvGrpSpPr/>
            <p:nvPr/>
          </p:nvGrpSpPr>
          <p:grpSpPr>
            <a:xfrm>
              <a:off x="1644217" y="1117917"/>
              <a:ext cx="361556" cy="4982775"/>
              <a:chOff x="2893701" y="4625501"/>
              <a:chExt cx="361556" cy="4982775"/>
            </a:xfrm>
          </p:grpSpPr>
          <p:grpSp>
            <p:nvGrpSpPr>
              <p:cNvPr id="1679" name="Gruppe 1678">
                <a:extLst>
                  <a:ext uri="{FF2B5EF4-FFF2-40B4-BE49-F238E27FC236}">
                    <a16:creationId xmlns:a16="http://schemas.microsoft.com/office/drawing/2014/main" id="{74202243-3962-42A3-02F8-8B81441D01BD}"/>
                  </a:ext>
                </a:extLst>
              </p:cNvPr>
              <p:cNvGrpSpPr/>
              <p:nvPr/>
            </p:nvGrpSpPr>
            <p:grpSpPr>
              <a:xfrm>
                <a:off x="2893701" y="4625501"/>
                <a:ext cx="361556" cy="4982775"/>
                <a:chOff x="3477366" y="5211278"/>
                <a:chExt cx="361556" cy="4982775"/>
              </a:xfrm>
            </p:grpSpPr>
            <p:sp>
              <p:nvSpPr>
                <p:cNvPr id="1681" name="Tekstfelt 1680">
                  <a:extLst>
                    <a:ext uri="{FF2B5EF4-FFF2-40B4-BE49-F238E27FC236}">
                      <a16:creationId xmlns:a16="http://schemas.microsoft.com/office/drawing/2014/main" id="{183A5B74-C4F4-BCE2-4FE1-3A16BA5DFA32}"/>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82" name="Tekstfelt 1681">
                  <a:extLst>
                    <a:ext uri="{FF2B5EF4-FFF2-40B4-BE49-F238E27FC236}">
                      <a16:creationId xmlns:a16="http://schemas.microsoft.com/office/drawing/2014/main" id="{AD883452-D19A-5A3D-D2C9-81DC98104964}"/>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83" name="Tekstfelt 1682">
                  <a:extLst>
                    <a:ext uri="{FF2B5EF4-FFF2-40B4-BE49-F238E27FC236}">
                      <a16:creationId xmlns:a16="http://schemas.microsoft.com/office/drawing/2014/main" id="{F77B53F4-9F8E-CF9D-A956-BDAE6EF60B56}"/>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84" name="Tekstfelt 1683">
                  <a:extLst>
                    <a:ext uri="{FF2B5EF4-FFF2-40B4-BE49-F238E27FC236}">
                      <a16:creationId xmlns:a16="http://schemas.microsoft.com/office/drawing/2014/main" id="{B523C1E1-DEFA-E119-E029-7E7F0C6BE107}"/>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85" name="Tekstfelt 1684">
                  <a:extLst>
                    <a:ext uri="{FF2B5EF4-FFF2-40B4-BE49-F238E27FC236}">
                      <a16:creationId xmlns:a16="http://schemas.microsoft.com/office/drawing/2014/main" id="{FFC91173-2157-EBDF-CC3C-FB2317496C72}"/>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86" name="Tekstfelt 1685">
                  <a:extLst>
                    <a:ext uri="{FF2B5EF4-FFF2-40B4-BE49-F238E27FC236}">
                      <a16:creationId xmlns:a16="http://schemas.microsoft.com/office/drawing/2014/main" id="{EF96542A-464F-B339-0F99-533F4F9EB6F4}"/>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87" name="Tekstfelt 1686">
                  <a:extLst>
                    <a:ext uri="{FF2B5EF4-FFF2-40B4-BE49-F238E27FC236}">
                      <a16:creationId xmlns:a16="http://schemas.microsoft.com/office/drawing/2014/main" id="{44DA261B-CA8E-0EB9-2572-8B9FE9AEE590}"/>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88" name="Tekstfelt 1687">
                  <a:extLst>
                    <a:ext uri="{FF2B5EF4-FFF2-40B4-BE49-F238E27FC236}">
                      <a16:creationId xmlns:a16="http://schemas.microsoft.com/office/drawing/2014/main" id="{D7144CCD-617B-D011-3F11-37D258F24969}"/>
                    </a:ext>
                  </a:extLst>
                </p:cNvPr>
                <p:cNvSpPr txBox="1"/>
                <p:nvPr/>
              </p:nvSpPr>
              <p:spPr>
                <a:xfrm>
                  <a:off x="3487886" y="9978609"/>
                  <a:ext cx="348172" cy="215444"/>
                </a:xfrm>
                <a:prstGeom prst="rect">
                  <a:avLst/>
                </a:prstGeom>
                <a:noFill/>
              </p:spPr>
              <p:txBody>
                <a:bodyPr wrap="none" rtlCol="0">
                  <a:spAutoFit/>
                </a:bodyPr>
                <a:lstStyle/>
                <a:p>
                  <a:r>
                    <a:rPr lang="da-DK" sz="800" dirty="0">
                      <a:solidFill>
                        <a:schemeClr val="bg1"/>
                      </a:solidFill>
                    </a:rPr>
                    <a:t>208</a:t>
                  </a:r>
                </a:p>
              </p:txBody>
            </p:sp>
            <p:sp>
              <p:nvSpPr>
                <p:cNvPr id="1689" name="Tekstfelt 1688">
                  <a:extLst>
                    <a:ext uri="{FF2B5EF4-FFF2-40B4-BE49-F238E27FC236}">
                      <a16:creationId xmlns:a16="http://schemas.microsoft.com/office/drawing/2014/main" id="{0B9B9FD1-9AE4-C4F0-5B54-42915C2E0603}"/>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690" name="Tekstfelt 1689">
                  <a:extLst>
                    <a:ext uri="{FF2B5EF4-FFF2-40B4-BE49-F238E27FC236}">
                      <a16:creationId xmlns:a16="http://schemas.microsoft.com/office/drawing/2014/main" id="{E1932FFD-D947-47EC-6B32-29B8669E6ACB}"/>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691" name="Tekstfelt 1690">
                  <a:extLst>
                    <a:ext uri="{FF2B5EF4-FFF2-40B4-BE49-F238E27FC236}">
                      <a16:creationId xmlns:a16="http://schemas.microsoft.com/office/drawing/2014/main" id="{D7831CD5-25A9-DAC0-5E3E-4D27F5D084B1}"/>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80" name="Tekstfelt 1679">
                <a:extLst>
                  <a:ext uri="{FF2B5EF4-FFF2-40B4-BE49-F238E27FC236}">
                    <a16:creationId xmlns:a16="http://schemas.microsoft.com/office/drawing/2014/main" id="{1A33CDA2-A899-3843-4B74-544F6F9FF2BF}"/>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3" name="Gruppe 1652">
              <a:extLst>
                <a:ext uri="{FF2B5EF4-FFF2-40B4-BE49-F238E27FC236}">
                  <a16:creationId xmlns:a16="http://schemas.microsoft.com/office/drawing/2014/main" id="{666AB862-3E18-F1CA-D0F7-BADFCC89524C}"/>
                </a:ext>
              </a:extLst>
            </p:cNvPr>
            <p:cNvGrpSpPr/>
            <p:nvPr/>
          </p:nvGrpSpPr>
          <p:grpSpPr>
            <a:xfrm>
              <a:off x="1201388" y="1555543"/>
              <a:ext cx="366404" cy="4546655"/>
              <a:chOff x="2895768" y="5488157"/>
              <a:chExt cx="366404" cy="4546655"/>
            </a:xfrm>
          </p:grpSpPr>
          <p:grpSp>
            <p:nvGrpSpPr>
              <p:cNvPr id="1667" name="Gruppe 1666">
                <a:extLst>
                  <a:ext uri="{FF2B5EF4-FFF2-40B4-BE49-F238E27FC236}">
                    <a16:creationId xmlns:a16="http://schemas.microsoft.com/office/drawing/2014/main" id="{62CBDB9B-B4AE-97C0-5F84-8B9D5558285A}"/>
                  </a:ext>
                </a:extLst>
              </p:cNvPr>
              <p:cNvGrpSpPr/>
              <p:nvPr/>
            </p:nvGrpSpPr>
            <p:grpSpPr>
              <a:xfrm>
                <a:off x="2895768" y="5488157"/>
                <a:ext cx="366404" cy="4546655"/>
                <a:chOff x="3479433" y="6073934"/>
                <a:chExt cx="366404" cy="4546655"/>
              </a:xfrm>
            </p:grpSpPr>
            <p:sp>
              <p:nvSpPr>
                <p:cNvPr id="1669" name="Tekstfelt 1668">
                  <a:extLst>
                    <a:ext uri="{FF2B5EF4-FFF2-40B4-BE49-F238E27FC236}">
                      <a16:creationId xmlns:a16="http://schemas.microsoft.com/office/drawing/2014/main" id="{C8D3AC2C-44DD-B2E0-231E-D41BE257E717}"/>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70" name="Tekstfelt 1669">
                  <a:extLst>
                    <a:ext uri="{FF2B5EF4-FFF2-40B4-BE49-F238E27FC236}">
                      <a16:creationId xmlns:a16="http://schemas.microsoft.com/office/drawing/2014/main" id="{41EE4D16-2B29-6156-06FC-B16C519A36D0}"/>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71" name="Tekstfelt 1670">
                  <a:extLst>
                    <a:ext uri="{FF2B5EF4-FFF2-40B4-BE49-F238E27FC236}">
                      <a16:creationId xmlns:a16="http://schemas.microsoft.com/office/drawing/2014/main" id="{BB4ED99B-6C8B-5FC1-E24E-D98DADA06A02}"/>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72" name="Tekstfelt 1671">
                  <a:extLst>
                    <a:ext uri="{FF2B5EF4-FFF2-40B4-BE49-F238E27FC236}">
                      <a16:creationId xmlns:a16="http://schemas.microsoft.com/office/drawing/2014/main" id="{64AC91AF-92D1-EF79-791F-C04C58165264}"/>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73" name="Tekstfelt 1672">
                  <a:extLst>
                    <a:ext uri="{FF2B5EF4-FFF2-40B4-BE49-F238E27FC236}">
                      <a16:creationId xmlns:a16="http://schemas.microsoft.com/office/drawing/2014/main" id="{B94BD7A8-F89F-6ECE-7609-55AC40B7619A}"/>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74" name="Tekstfelt 1673">
                  <a:extLst>
                    <a:ext uri="{FF2B5EF4-FFF2-40B4-BE49-F238E27FC236}">
                      <a16:creationId xmlns:a16="http://schemas.microsoft.com/office/drawing/2014/main" id="{3176F09B-0ACB-82D1-6C7D-3C30339E05AA}"/>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75" name="Tekstfelt 1674">
                  <a:extLst>
                    <a:ext uri="{FF2B5EF4-FFF2-40B4-BE49-F238E27FC236}">
                      <a16:creationId xmlns:a16="http://schemas.microsoft.com/office/drawing/2014/main" id="{6889A908-3513-EFC9-CA9B-3B87D17CBFE1}"/>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76" name="Tekstfelt 1675">
                  <a:extLst>
                    <a:ext uri="{FF2B5EF4-FFF2-40B4-BE49-F238E27FC236}">
                      <a16:creationId xmlns:a16="http://schemas.microsoft.com/office/drawing/2014/main" id="{80029981-C2DC-DFD2-1208-9127232F2DE2}"/>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77" name="Tekstfelt 1676">
                  <a:extLst>
                    <a:ext uri="{FF2B5EF4-FFF2-40B4-BE49-F238E27FC236}">
                      <a16:creationId xmlns:a16="http://schemas.microsoft.com/office/drawing/2014/main" id="{3E8D0981-865F-C471-64FA-15FA57F270E0}"/>
                    </a:ext>
                  </a:extLst>
                </p:cNvPr>
                <p:cNvSpPr txBox="1"/>
                <p:nvPr/>
              </p:nvSpPr>
              <p:spPr>
                <a:xfrm>
                  <a:off x="3497665" y="10405145"/>
                  <a:ext cx="348172" cy="215444"/>
                </a:xfrm>
                <a:prstGeom prst="rect">
                  <a:avLst/>
                </a:prstGeom>
                <a:noFill/>
              </p:spPr>
              <p:txBody>
                <a:bodyPr wrap="none" rtlCol="0">
                  <a:spAutoFit/>
                </a:bodyPr>
                <a:lstStyle/>
                <a:p>
                  <a:r>
                    <a:rPr lang="da-DK" sz="800" dirty="0">
                      <a:solidFill>
                        <a:schemeClr val="bg1"/>
                      </a:solidFill>
                    </a:rPr>
                    <a:t>207</a:t>
                  </a:r>
                </a:p>
              </p:txBody>
            </p:sp>
            <p:sp>
              <p:nvSpPr>
                <p:cNvPr id="1678" name="Tekstfelt 1677">
                  <a:extLst>
                    <a:ext uri="{FF2B5EF4-FFF2-40B4-BE49-F238E27FC236}">
                      <a16:creationId xmlns:a16="http://schemas.microsoft.com/office/drawing/2014/main" id="{ADF4B816-7DE7-C8C0-21EC-0ECD3DB8A492}"/>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68" name="Tekstfelt 1667">
                <a:extLst>
                  <a:ext uri="{FF2B5EF4-FFF2-40B4-BE49-F238E27FC236}">
                    <a16:creationId xmlns:a16="http://schemas.microsoft.com/office/drawing/2014/main" id="{75506012-A1AE-60DC-1D14-AAED3B3B0765}"/>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4" name="Gruppe 1653">
              <a:extLst>
                <a:ext uri="{FF2B5EF4-FFF2-40B4-BE49-F238E27FC236}">
                  <a16:creationId xmlns:a16="http://schemas.microsoft.com/office/drawing/2014/main" id="{6CAA4375-0661-94BE-4443-6BC599C8D77E}"/>
                </a:ext>
              </a:extLst>
            </p:cNvPr>
            <p:cNvGrpSpPr/>
            <p:nvPr/>
          </p:nvGrpSpPr>
          <p:grpSpPr>
            <a:xfrm>
              <a:off x="766885" y="1559382"/>
              <a:ext cx="367013" cy="4544118"/>
              <a:chOff x="2895768" y="5926611"/>
              <a:chExt cx="367013" cy="4544118"/>
            </a:xfrm>
          </p:grpSpPr>
          <p:grpSp>
            <p:nvGrpSpPr>
              <p:cNvPr id="1655" name="Gruppe 1654">
                <a:extLst>
                  <a:ext uri="{FF2B5EF4-FFF2-40B4-BE49-F238E27FC236}">
                    <a16:creationId xmlns:a16="http://schemas.microsoft.com/office/drawing/2014/main" id="{6F0E7CB1-1ADC-B42D-7BD5-18631D0D8E54}"/>
                  </a:ext>
                </a:extLst>
              </p:cNvPr>
              <p:cNvGrpSpPr/>
              <p:nvPr/>
            </p:nvGrpSpPr>
            <p:grpSpPr>
              <a:xfrm>
                <a:off x="2895768" y="6360069"/>
                <a:ext cx="367013" cy="4110660"/>
                <a:chOff x="3479433" y="6945846"/>
                <a:chExt cx="367013" cy="4110660"/>
              </a:xfrm>
            </p:grpSpPr>
            <p:sp>
              <p:nvSpPr>
                <p:cNvPr id="1657" name="Tekstfelt 1656">
                  <a:extLst>
                    <a:ext uri="{FF2B5EF4-FFF2-40B4-BE49-F238E27FC236}">
                      <a16:creationId xmlns:a16="http://schemas.microsoft.com/office/drawing/2014/main" id="{CF01F258-7AE4-94DC-97EA-785198EFD309}"/>
                    </a:ext>
                  </a:extLst>
                </p:cNvPr>
                <p:cNvSpPr txBox="1"/>
                <p:nvPr/>
              </p:nvSpPr>
              <p:spPr>
                <a:xfrm>
                  <a:off x="3498274" y="10841062"/>
                  <a:ext cx="348172" cy="215444"/>
                </a:xfrm>
                <a:prstGeom prst="rect">
                  <a:avLst/>
                </a:prstGeom>
                <a:noFill/>
              </p:spPr>
              <p:txBody>
                <a:bodyPr wrap="none" rtlCol="0">
                  <a:spAutoFit/>
                </a:bodyPr>
                <a:lstStyle/>
                <a:p>
                  <a:r>
                    <a:rPr lang="da-DK" sz="800" dirty="0">
                      <a:solidFill>
                        <a:schemeClr val="bg1"/>
                      </a:solidFill>
                    </a:rPr>
                    <a:t>206</a:t>
                  </a:r>
                </a:p>
              </p:txBody>
            </p:sp>
            <p:sp>
              <p:nvSpPr>
                <p:cNvPr id="1658" name="Tekstfelt 1657">
                  <a:extLst>
                    <a:ext uri="{FF2B5EF4-FFF2-40B4-BE49-F238E27FC236}">
                      <a16:creationId xmlns:a16="http://schemas.microsoft.com/office/drawing/2014/main" id="{CE16B389-9B22-8243-3F2C-F6F51E604A33}"/>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59" name="Tekstfelt 1658">
                  <a:extLst>
                    <a:ext uri="{FF2B5EF4-FFF2-40B4-BE49-F238E27FC236}">
                      <a16:creationId xmlns:a16="http://schemas.microsoft.com/office/drawing/2014/main" id="{EEDBB327-B545-EBF5-EB22-967791D279F5}"/>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60" name="Tekstfelt 1659">
                  <a:extLst>
                    <a:ext uri="{FF2B5EF4-FFF2-40B4-BE49-F238E27FC236}">
                      <a16:creationId xmlns:a16="http://schemas.microsoft.com/office/drawing/2014/main" id="{DB5D1EE4-7078-52EE-0943-08D4D346813E}"/>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61" name="Tekstfelt 1660">
                  <a:extLst>
                    <a:ext uri="{FF2B5EF4-FFF2-40B4-BE49-F238E27FC236}">
                      <a16:creationId xmlns:a16="http://schemas.microsoft.com/office/drawing/2014/main" id="{2D53534E-300F-04E6-60CA-EA17A4895CD6}"/>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62" name="Tekstfelt 1661">
                  <a:extLst>
                    <a:ext uri="{FF2B5EF4-FFF2-40B4-BE49-F238E27FC236}">
                      <a16:creationId xmlns:a16="http://schemas.microsoft.com/office/drawing/2014/main" id="{5C2634F4-47F3-BE5A-D372-4D273DADE92F}"/>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63" name="Tekstfelt 1662">
                  <a:extLst>
                    <a:ext uri="{FF2B5EF4-FFF2-40B4-BE49-F238E27FC236}">
                      <a16:creationId xmlns:a16="http://schemas.microsoft.com/office/drawing/2014/main" id="{EBCD5A23-3E64-1D5E-E5E8-F3FBB098C0EB}"/>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64" name="Tekstfelt 1663">
                  <a:extLst>
                    <a:ext uri="{FF2B5EF4-FFF2-40B4-BE49-F238E27FC236}">
                      <a16:creationId xmlns:a16="http://schemas.microsoft.com/office/drawing/2014/main" id="{2C243640-7967-DC8C-A68C-03DE3DCAAC4B}"/>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65" name="Tekstfelt 1664">
                  <a:extLst>
                    <a:ext uri="{FF2B5EF4-FFF2-40B4-BE49-F238E27FC236}">
                      <a16:creationId xmlns:a16="http://schemas.microsoft.com/office/drawing/2014/main" id="{A3B2B985-324D-2DF1-79FD-FA2204A81332}"/>
                    </a:ext>
                  </a:extLst>
                </p:cNvPr>
                <p:cNvSpPr txBox="1"/>
                <p:nvPr/>
              </p:nvSpPr>
              <p:spPr>
                <a:xfrm>
                  <a:off x="3497665" y="10405145"/>
                  <a:ext cx="348172" cy="215444"/>
                </a:xfrm>
                <a:prstGeom prst="rect">
                  <a:avLst/>
                </a:prstGeom>
                <a:noFill/>
              </p:spPr>
              <p:txBody>
                <a:bodyPr wrap="none" rtlCol="0">
                  <a:spAutoFit/>
                </a:bodyPr>
                <a:lstStyle/>
                <a:p>
                  <a:r>
                    <a:rPr lang="da-DK" sz="800" dirty="0"/>
                    <a:t>207</a:t>
                  </a:r>
                </a:p>
              </p:txBody>
            </p:sp>
            <p:sp>
              <p:nvSpPr>
                <p:cNvPr id="1666" name="Tekstfelt 1665">
                  <a:extLst>
                    <a:ext uri="{FF2B5EF4-FFF2-40B4-BE49-F238E27FC236}">
                      <a16:creationId xmlns:a16="http://schemas.microsoft.com/office/drawing/2014/main" id="{835B93E3-4D18-544C-C229-EBF266B2E248}"/>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56" name="Tekstfelt 1655">
                <a:extLst>
                  <a:ext uri="{FF2B5EF4-FFF2-40B4-BE49-F238E27FC236}">
                    <a16:creationId xmlns:a16="http://schemas.microsoft.com/office/drawing/2014/main" id="{E7E8D62F-23CE-E253-55A1-73FF7BDE4DE6}"/>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sp>
        <p:nvSpPr>
          <p:cNvPr id="2" name="Titel 1">
            <a:extLst>
              <a:ext uri="{FF2B5EF4-FFF2-40B4-BE49-F238E27FC236}">
                <a16:creationId xmlns:a16="http://schemas.microsoft.com/office/drawing/2014/main" id="{534294FE-6B02-4401-81ED-728534F1F271}"/>
              </a:ext>
            </a:extLst>
          </p:cNvPr>
          <p:cNvSpPr>
            <a:spLocks noGrp="1"/>
          </p:cNvSpPr>
          <p:nvPr>
            <p:ph type="title"/>
          </p:nvPr>
        </p:nvSpPr>
        <p:spPr>
          <a:xfrm>
            <a:off x="388938" y="34926"/>
            <a:ext cx="8543925" cy="1325563"/>
          </a:xfrm>
        </p:spPr>
        <p:txBody>
          <a:bodyPr/>
          <a:lstStyle/>
          <a:p>
            <a:r>
              <a:rPr lang="da-DK" dirty="0">
                <a:solidFill>
                  <a:schemeClr val="bg1"/>
                </a:solidFill>
                <a:latin typeface="Herculanum" panose="02000505000000020004" pitchFamily="2" charset="77"/>
              </a:rPr>
              <a:t>Bly – 218 </a:t>
            </a:r>
          </a:p>
        </p:txBody>
      </p:sp>
      <p:grpSp>
        <p:nvGrpSpPr>
          <p:cNvPr id="655" name="Gruppe 654">
            <a:extLst>
              <a:ext uri="{FF2B5EF4-FFF2-40B4-BE49-F238E27FC236}">
                <a16:creationId xmlns:a16="http://schemas.microsoft.com/office/drawing/2014/main" id="{CE69506A-C409-2121-077A-7DB7DA116421}"/>
              </a:ext>
            </a:extLst>
          </p:cNvPr>
          <p:cNvGrpSpPr/>
          <p:nvPr/>
        </p:nvGrpSpPr>
        <p:grpSpPr>
          <a:xfrm>
            <a:off x="5574580" y="49352"/>
            <a:ext cx="4062219" cy="4094094"/>
            <a:chOff x="5574580" y="49352"/>
            <a:chExt cx="4062219" cy="4094094"/>
          </a:xfrm>
        </p:grpSpPr>
        <p:grpSp>
          <p:nvGrpSpPr>
            <p:cNvPr id="656" name="Gruppe 655">
              <a:extLst>
                <a:ext uri="{FF2B5EF4-FFF2-40B4-BE49-F238E27FC236}">
                  <a16:creationId xmlns:a16="http://schemas.microsoft.com/office/drawing/2014/main" id="{752A3BFD-C7B9-293B-7A45-AB02563326B0}"/>
                </a:ext>
              </a:extLst>
            </p:cNvPr>
            <p:cNvGrpSpPr/>
            <p:nvPr/>
          </p:nvGrpSpPr>
          <p:grpSpPr>
            <a:xfrm>
              <a:off x="6353607" y="389651"/>
              <a:ext cx="3283192" cy="3753795"/>
              <a:chOff x="7260331" y="0"/>
              <a:chExt cx="2578569" cy="3626260"/>
            </a:xfrm>
          </p:grpSpPr>
          <p:pic>
            <p:nvPicPr>
              <p:cNvPr id="1576" name="Billede 1575">
                <a:extLst>
                  <a:ext uri="{FF2B5EF4-FFF2-40B4-BE49-F238E27FC236}">
                    <a16:creationId xmlns:a16="http://schemas.microsoft.com/office/drawing/2014/main" id="{1AA272D8-140A-D517-FC58-142F46BB8811}"/>
                  </a:ext>
                </a:extLst>
              </p:cNvPr>
              <p:cNvPicPr>
                <a:picLocks noChangeAspect="1"/>
              </p:cNvPicPr>
              <p:nvPr/>
            </p:nvPicPr>
            <p:blipFill>
              <a:blip r:embed="rId5"/>
              <a:srcRect l="12802" t="15642" r="10372" b="21670"/>
              <a:stretch/>
            </p:blipFill>
            <p:spPr>
              <a:xfrm rot="5400000">
                <a:off x="6932214" y="707664"/>
                <a:ext cx="3136609" cy="2306064"/>
              </a:xfrm>
              <a:prstGeom prst="rect">
                <a:avLst/>
              </a:prstGeom>
            </p:spPr>
          </p:pic>
          <p:pic>
            <p:nvPicPr>
              <p:cNvPr id="1577" name="Billede 1576" descr="Et billede, der indeholder skærmbillede, Tablet, smartphone&#10;&#10;Automatisk genereret beskrivelse">
                <a:extLst>
                  <a:ext uri="{FF2B5EF4-FFF2-40B4-BE49-F238E27FC236}">
                    <a16:creationId xmlns:a16="http://schemas.microsoft.com/office/drawing/2014/main" id="{F476FDE7-9AAA-C1BA-CC03-E879DE265B08}"/>
                  </a:ext>
                </a:extLst>
              </p:cNvPr>
              <p:cNvPicPr>
                <a:picLocks noChangeAspect="1"/>
              </p:cNvPicPr>
              <p:nvPr/>
            </p:nvPicPr>
            <p:blipFill>
              <a:blip r:embed="rId6"/>
              <a:stretch>
                <a:fillRect/>
              </a:stretch>
            </p:blipFill>
            <p:spPr>
              <a:xfrm>
                <a:off x="7260331" y="0"/>
                <a:ext cx="2578569" cy="3626260"/>
              </a:xfrm>
              <a:prstGeom prst="rect">
                <a:avLst/>
              </a:prstGeom>
            </p:spPr>
          </p:pic>
        </p:grpSp>
        <p:pic>
          <p:nvPicPr>
            <p:cNvPr id="657" name="Picture 2" descr="Fyldstof, Pen, Fyldepen, Kontor, Skrive">
              <a:extLst>
                <a:ext uri="{FF2B5EF4-FFF2-40B4-BE49-F238E27FC236}">
                  <a16:creationId xmlns:a16="http://schemas.microsoft.com/office/drawing/2014/main" id="{FDD0DBB6-A855-C0A6-496C-0BD281D8853B}"/>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3046573">
              <a:off x="5335761" y="288171"/>
              <a:ext cx="1536321" cy="1058683"/>
            </a:xfrm>
            <a:prstGeom prst="rect">
              <a:avLst/>
            </a:prstGeom>
            <a:noFill/>
            <a:extLst>
              <a:ext uri="{909E8E84-426E-40DD-AFC4-6F175D3DCCD1}">
                <a14:hiddenFill xmlns:a14="http://schemas.microsoft.com/office/drawing/2010/main">
                  <a:solidFill>
                    <a:srgbClr val="FFFFFF"/>
                  </a:solidFill>
                </a14:hiddenFill>
              </a:ext>
            </a:extLst>
          </p:spPr>
        </p:pic>
        <p:grpSp>
          <p:nvGrpSpPr>
            <p:cNvPr id="658" name="Gruppe 657">
              <a:extLst>
                <a:ext uri="{FF2B5EF4-FFF2-40B4-BE49-F238E27FC236}">
                  <a16:creationId xmlns:a16="http://schemas.microsoft.com/office/drawing/2014/main" id="{4A08E660-6F63-E5FD-E7D5-B4BDA49AD78B}"/>
                </a:ext>
              </a:extLst>
            </p:cNvPr>
            <p:cNvGrpSpPr/>
            <p:nvPr/>
          </p:nvGrpSpPr>
          <p:grpSpPr>
            <a:xfrm>
              <a:off x="6570655" y="1106334"/>
              <a:ext cx="2696033" cy="1902862"/>
              <a:chOff x="6570655" y="899202"/>
              <a:chExt cx="2696033" cy="1902862"/>
            </a:xfrm>
          </p:grpSpPr>
          <p:grpSp>
            <p:nvGrpSpPr>
              <p:cNvPr id="659" name="Gruppe 658">
                <a:extLst>
                  <a:ext uri="{FF2B5EF4-FFF2-40B4-BE49-F238E27FC236}">
                    <a16:creationId xmlns:a16="http://schemas.microsoft.com/office/drawing/2014/main" id="{FC21EC2D-DA4D-C42C-BB0B-2D7738132265}"/>
                  </a:ext>
                </a:extLst>
              </p:cNvPr>
              <p:cNvGrpSpPr/>
              <p:nvPr/>
            </p:nvGrpSpPr>
            <p:grpSpPr>
              <a:xfrm>
                <a:off x="6573450" y="899202"/>
                <a:ext cx="2691831" cy="529883"/>
                <a:chOff x="6615390" y="899202"/>
                <a:chExt cx="2691831" cy="529883"/>
              </a:xfrm>
            </p:grpSpPr>
            <p:grpSp>
              <p:nvGrpSpPr>
                <p:cNvPr id="1561" name="Gruppe 1560">
                  <a:extLst>
                    <a:ext uri="{FF2B5EF4-FFF2-40B4-BE49-F238E27FC236}">
                      <a16:creationId xmlns:a16="http://schemas.microsoft.com/office/drawing/2014/main" id="{4122A3CA-9E79-084B-8792-929E9494F90C}"/>
                    </a:ext>
                  </a:extLst>
                </p:cNvPr>
                <p:cNvGrpSpPr/>
                <p:nvPr/>
              </p:nvGrpSpPr>
              <p:grpSpPr>
                <a:xfrm>
                  <a:off x="6615390" y="901686"/>
                  <a:ext cx="837832" cy="525993"/>
                  <a:chOff x="5932613" y="2076403"/>
                  <a:chExt cx="609167" cy="382432"/>
                </a:xfrm>
              </p:grpSpPr>
              <p:sp>
                <p:nvSpPr>
                  <p:cNvPr id="1573" name="Tekstfelt 1572">
                    <a:extLst>
                      <a:ext uri="{FF2B5EF4-FFF2-40B4-BE49-F238E27FC236}">
                        <a16:creationId xmlns:a16="http://schemas.microsoft.com/office/drawing/2014/main" id="{7125DBA5-C35E-BB7B-7C60-4C3A84A61753}"/>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82</a:t>
                    </a:r>
                  </a:p>
                </p:txBody>
              </p:sp>
              <p:sp>
                <p:nvSpPr>
                  <p:cNvPr id="1574" name="Tekstfelt 1573">
                    <a:extLst>
                      <a:ext uri="{FF2B5EF4-FFF2-40B4-BE49-F238E27FC236}">
                        <a16:creationId xmlns:a16="http://schemas.microsoft.com/office/drawing/2014/main" id="{6A3445CB-A4F3-D67E-6F9F-D0DDEFE5B388}"/>
                      </a:ext>
                    </a:extLst>
                  </p:cNvPr>
                  <p:cNvSpPr txBox="1"/>
                  <p:nvPr/>
                </p:nvSpPr>
                <p:spPr>
                  <a:xfrm>
                    <a:off x="6147006" y="2117747"/>
                    <a:ext cx="394774" cy="335661"/>
                  </a:xfrm>
                  <a:prstGeom prst="rect">
                    <a:avLst/>
                  </a:prstGeom>
                  <a:noFill/>
                  <a:scene3d>
                    <a:camera prst="orthographicFront"/>
                    <a:lightRig rig="threePt" dir="t"/>
                  </a:scene3d>
                  <a:sp3d>
                    <a:bevelT h="38100"/>
                  </a:sp3d>
                </p:spPr>
                <p:txBody>
                  <a:bodyPr wrap="square" rtlCol="0">
                    <a:spAutoFit/>
                  </a:bodyPr>
                  <a:lstStyle/>
                  <a:p>
                    <a:r>
                      <a:rPr lang="da-DK" sz="2400" dirty="0" err="1"/>
                      <a:t>Pb</a:t>
                    </a:r>
                    <a:endParaRPr lang="da-DK" sz="2400" dirty="0"/>
                  </a:p>
                </p:txBody>
              </p:sp>
              <p:sp>
                <p:nvSpPr>
                  <p:cNvPr id="1575" name="Tekstfelt 1574">
                    <a:extLst>
                      <a:ext uri="{FF2B5EF4-FFF2-40B4-BE49-F238E27FC236}">
                        <a16:creationId xmlns:a16="http://schemas.microsoft.com/office/drawing/2014/main" id="{8017E6C9-9D94-61A5-96AB-6D2B28A937E5}"/>
                      </a:ext>
                    </a:extLst>
                  </p:cNvPr>
                  <p:cNvSpPr txBox="1"/>
                  <p:nvPr/>
                </p:nvSpPr>
                <p:spPr>
                  <a:xfrm>
                    <a:off x="5932613" y="2076403"/>
                    <a:ext cx="353220" cy="223776"/>
                  </a:xfrm>
                  <a:prstGeom prst="rect">
                    <a:avLst/>
                  </a:prstGeom>
                  <a:noFill/>
                </p:spPr>
                <p:txBody>
                  <a:bodyPr wrap="square" rtlCol="0">
                    <a:spAutoFit/>
                  </a:bodyPr>
                  <a:lstStyle/>
                  <a:p>
                    <a:r>
                      <a:rPr lang="da-DK" sz="1400" dirty="0"/>
                      <a:t>218</a:t>
                    </a:r>
                  </a:p>
                </p:txBody>
              </p:sp>
            </p:grpSp>
            <p:cxnSp>
              <p:nvCxnSpPr>
                <p:cNvPr id="1562" name="Lige pilforbindelse 1561">
                  <a:extLst>
                    <a:ext uri="{FF2B5EF4-FFF2-40B4-BE49-F238E27FC236}">
                      <a16:creationId xmlns:a16="http://schemas.microsoft.com/office/drawing/2014/main" id="{990AD492-E9FD-1F43-F2C9-33F7C8000D53}"/>
                    </a:ext>
                  </a:extLst>
                </p:cNvPr>
                <p:cNvCxnSpPr/>
                <p:nvPr/>
              </p:nvCxnSpPr>
              <p:spPr>
                <a:xfrm>
                  <a:off x="7375331" y="1180715"/>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3" name="Gruppe 1562">
                  <a:extLst>
                    <a:ext uri="{FF2B5EF4-FFF2-40B4-BE49-F238E27FC236}">
                      <a16:creationId xmlns:a16="http://schemas.microsoft.com/office/drawing/2014/main" id="{0B02569D-D5B0-4339-6A2A-B98665A916C6}"/>
                    </a:ext>
                  </a:extLst>
                </p:cNvPr>
                <p:cNvGrpSpPr/>
                <p:nvPr/>
              </p:nvGrpSpPr>
              <p:grpSpPr>
                <a:xfrm>
                  <a:off x="7573204" y="899202"/>
                  <a:ext cx="780067" cy="525993"/>
                  <a:chOff x="5932613" y="2076403"/>
                  <a:chExt cx="567168" cy="382432"/>
                </a:xfrm>
              </p:grpSpPr>
              <p:sp>
                <p:nvSpPr>
                  <p:cNvPr id="1570" name="Tekstfelt 1569">
                    <a:extLst>
                      <a:ext uri="{FF2B5EF4-FFF2-40B4-BE49-F238E27FC236}">
                        <a16:creationId xmlns:a16="http://schemas.microsoft.com/office/drawing/2014/main" id="{BBBCE9F9-8D13-75AD-85CE-89E46063902B}"/>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83</a:t>
                    </a:r>
                  </a:p>
                </p:txBody>
              </p:sp>
              <p:sp>
                <p:nvSpPr>
                  <p:cNvPr id="1571" name="Tekstfelt 1570">
                    <a:extLst>
                      <a:ext uri="{FF2B5EF4-FFF2-40B4-BE49-F238E27FC236}">
                        <a16:creationId xmlns:a16="http://schemas.microsoft.com/office/drawing/2014/main" id="{96CFE38E-C212-A10C-E904-73E645A814D4}"/>
                      </a:ext>
                    </a:extLst>
                  </p:cNvPr>
                  <p:cNvSpPr txBox="1"/>
                  <p:nvPr/>
                </p:nvSpPr>
                <p:spPr>
                  <a:xfrm>
                    <a:off x="6177456" y="2117747"/>
                    <a:ext cx="322325" cy="335661"/>
                  </a:xfrm>
                  <a:prstGeom prst="rect">
                    <a:avLst/>
                  </a:prstGeom>
                  <a:noFill/>
                  <a:scene3d>
                    <a:camera prst="orthographicFront"/>
                    <a:lightRig rig="threePt" dir="t"/>
                  </a:scene3d>
                  <a:sp3d>
                    <a:bevelT h="38100"/>
                  </a:sp3d>
                </p:spPr>
                <p:txBody>
                  <a:bodyPr wrap="square" rtlCol="0">
                    <a:spAutoFit/>
                  </a:bodyPr>
                  <a:lstStyle/>
                  <a:p>
                    <a:r>
                      <a:rPr lang="da-DK" sz="2400" dirty="0"/>
                      <a:t>Bi</a:t>
                    </a:r>
                  </a:p>
                </p:txBody>
              </p:sp>
              <p:sp>
                <p:nvSpPr>
                  <p:cNvPr id="1572" name="Tekstfelt 1571">
                    <a:extLst>
                      <a:ext uri="{FF2B5EF4-FFF2-40B4-BE49-F238E27FC236}">
                        <a16:creationId xmlns:a16="http://schemas.microsoft.com/office/drawing/2014/main" id="{E7ABFFD1-B71D-F55D-E47C-66AE5C02ED61}"/>
                      </a:ext>
                    </a:extLst>
                  </p:cNvPr>
                  <p:cNvSpPr txBox="1"/>
                  <p:nvPr/>
                </p:nvSpPr>
                <p:spPr>
                  <a:xfrm>
                    <a:off x="5932613" y="2076403"/>
                    <a:ext cx="353220" cy="223776"/>
                  </a:xfrm>
                  <a:prstGeom prst="rect">
                    <a:avLst/>
                  </a:prstGeom>
                  <a:noFill/>
                </p:spPr>
                <p:txBody>
                  <a:bodyPr wrap="square" rtlCol="0">
                    <a:spAutoFit/>
                  </a:bodyPr>
                  <a:lstStyle/>
                  <a:p>
                    <a:r>
                      <a:rPr lang="da-DK" sz="1400" dirty="0"/>
                      <a:t>218</a:t>
                    </a:r>
                  </a:p>
                </p:txBody>
              </p:sp>
            </p:grpSp>
            <p:cxnSp>
              <p:nvCxnSpPr>
                <p:cNvPr id="1564" name="Lige pilforbindelse 1563">
                  <a:extLst>
                    <a:ext uri="{FF2B5EF4-FFF2-40B4-BE49-F238E27FC236}">
                      <a16:creationId xmlns:a16="http://schemas.microsoft.com/office/drawing/2014/main" id="{8C2B8893-3955-05EC-184B-E0853B4E29D5}"/>
                    </a:ext>
                  </a:extLst>
                </p:cNvPr>
                <p:cNvCxnSpPr/>
                <p:nvPr/>
              </p:nvCxnSpPr>
              <p:spPr>
                <a:xfrm>
                  <a:off x="8295323" y="1181969"/>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cxnSp>
              <p:nvCxnSpPr>
                <p:cNvPr id="1565" name="Lige pilforbindelse 1564">
                  <a:extLst>
                    <a:ext uri="{FF2B5EF4-FFF2-40B4-BE49-F238E27FC236}">
                      <a16:creationId xmlns:a16="http://schemas.microsoft.com/office/drawing/2014/main" id="{188E7A5A-709C-D122-7925-3EFB8D9B0729}"/>
                    </a:ext>
                  </a:extLst>
                </p:cNvPr>
                <p:cNvCxnSpPr/>
                <p:nvPr/>
              </p:nvCxnSpPr>
              <p:spPr>
                <a:xfrm>
                  <a:off x="9127221" y="1187565"/>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6" name="Gruppe 1565">
                  <a:extLst>
                    <a:ext uri="{FF2B5EF4-FFF2-40B4-BE49-F238E27FC236}">
                      <a16:creationId xmlns:a16="http://schemas.microsoft.com/office/drawing/2014/main" id="{B60004A4-0A3D-D9F6-27D9-2AA8B5E87FD9}"/>
                    </a:ext>
                  </a:extLst>
                </p:cNvPr>
                <p:cNvGrpSpPr/>
                <p:nvPr/>
              </p:nvGrpSpPr>
              <p:grpSpPr>
                <a:xfrm>
                  <a:off x="8368761" y="903092"/>
                  <a:ext cx="804951" cy="525993"/>
                  <a:chOff x="5892013" y="2076403"/>
                  <a:chExt cx="585260" cy="382432"/>
                </a:xfrm>
              </p:grpSpPr>
              <p:sp>
                <p:nvSpPr>
                  <p:cNvPr id="1567" name="Tekstfelt 1566">
                    <a:extLst>
                      <a:ext uri="{FF2B5EF4-FFF2-40B4-BE49-F238E27FC236}">
                        <a16:creationId xmlns:a16="http://schemas.microsoft.com/office/drawing/2014/main" id="{2519ABA7-F3B5-D08F-D731-6565621E7973}"/>
                      </a:ext>
                    </a:extLst>
                  </p:cNvPr>
                  <p:cNvSpPr txBox="1"/>
                  <p:nvPr/>
                </p:nvSpPr>
                <p:spPr>
                  <a:xfrm>
                    <a:off x="5931814"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84</a:t>
                    </a:r>
                  </a:p>
                </p:txBody>
              </p:sp>
              <p:sp>
                <p:nvSpPr>
                  <p:cNvPr id="1568" name="Tekstfelt 1567">
                    <a:extLst>
                      <a:ext uri="{FF2B5EF4-FFF2-40B4-BE49-F238E27FC236}">
                        <a16:creationId xmlns:a16="http://schemas.microsoft.com/office/drawing/2014/main" id="{24A1A0A2-ADB8-2FA7-AAA9-CA6E0EDCCB87}"/>
                      </a:ext>
                    </a:extLst>
                  </p:cNvPr>
                  <p:cNvSpPr txBox="1"/>
                  <p:nvPr/>
                </p:nvSpPr>
                <p:spPr>
                  <a:xfrm>
                    <a:off x="6096256" y="2117747"/>
                    <a:ext cx="381017" cy="335661"/>
                  </a:xfrm>
                  <a:prstGeom prst="rect">
                    <a:avLst/>
                  </a:prstGeom>
                  <a:noFill/>
                  <a:scene3d>
                    <a:camera prst="orthographicFront"/>
                    <a:lightRig rig="threePt" dir="t"/>
                  </a:scene3d>
                  <a:sp3d>
                    <a:bevelT h="38100"/>
                  </a:sp3d>
                </p:spPr>
                <p:txBody>
                  <a:bodyPr wrap="square" rtlCol="0">
                    <a:spAutoFit/>
                  </a:bodyPr>
                  <a:lstStyle/>
                  <a:p>
                    <a:r>
                      <a:rPr lang="da-DK" sz="2400" dirty="0"/>
                      <a:t>Po</a:t>
                    </a:r>
                  </a:p>
                </p:txBody>
              </p:sp>
              <p:sp>
                <p:nvSpPr>
                  <p:cNvPr id="1569" name="Tekstfelt 1568">
                    <a:extLst>
                      <a:ext uri="{FF2B5EF4-FFF2-40B4-BE49-F238E27FC236}">
                        <a16:creationId xmlns:a16="http://schemas.microsoft.com/office/drawing/2014/main" id="{3827710C-9442-89C7-D3B1-4B81CE7D26B6}"/>
                      </a:ext>
                    </a:extLst>
                  </p:cNvPr>
                  <p:cNvSpPr txBox="1"/>
                  <p:nvPr/>
                </p:nvSpPr>
                <p:spPr>
                  <a:xfrm>
                    <a:off x="5892013" y="2076403"/>
                    <a:ext cx="353220" cy="223776"/>
                  </a:xfrm>
                  <a:prstGeom prst="rect">
                    <a:avLst/>
                  </a:prstGeom>
                  <a:noFill/>
                </p:spPr>
                <p:txBody>
                  <a:bodyPr wrap="square" rtlCol="0">
                    <a:spAutoFit/>
                  </a:bodyPr>
                  <a:lstStyle/>
                  <a:p>
                    <a:r>
                      <a:rPr lang="da-DK" sz="1400" dirty="0"/>
                      <a:t>218</a:t>
                    </a:r>
                  </a:p>
                </p:txBody>
              </p:sp>
            </p:grpSp>
          </p:grpSp>
          <p:grpSp>
            <p:nvGrpSpPr>
              <p:cNvPr id="660" name="Gruppe 659">
                <a:extLst>
                  <a:ext uri="{FF2B5EF4-FFF2-40B4-BE49-F238E27FC236}">
                    <a16:creationId xmlns:a16="http://schemas.microsoft.com/office/drawing/2014/main" id="{D015D7A8-B4FD-444C-7AA3-B3CED303CA65}"/>
                  </a:ext>
                </a:extLst>
              </p:cNvPr>
              <p:cNvGrpSpPr/>
              <p:nvPr/>
            </p:nvGrpSpPr>
            <p:grpSpPr>
              <a:xfrm>
                <a:off x="6574858" y="1605267"/>
                <a:ext cx="2691830" cy="529883"/>
                <a:chOff x="6615391" y="899202"/>
                <a:chExt cx="2691830" cy="529883"/>
              </a:xfrm>
            </p:grpSpPr>
            <p:grpSp>
              <p:nvGrpSpPr>
                <p:cNvPr id="1542" name="Gruppe 1541">
                  <a:extLst>
                    <a:ext uri="{FF2B5EF4-FFF2-40B4-BE49-F238E27FC236}">
                      <a16:creationId xmlns:a16="http://schemas.microsoft.com/office/drawing/2014/main" id="{39AD0C65-F3D8-07DE-CDAC-044929E1EA13}"/>
                    </a:ext>
                  </a:extLst>
                </p:cNvPr>
                <p:cNvGrpSpPr/>
                <p:nvPr/>
              </p:nvGrpSpPr>
              <p:grpSpPr>
                <a:xfrm>
                  <a:off x="6615391" y="901686"/>
                  <a:ext cx="851678" cy="525993"/>
                  <a:chOff x="5932613" y="2076403"/>
                  <a:chExt cx="619234" cy="382432"/>
                </a:xfrm>
              </p:grpSpPr>
              <p:sp>
                <p:nvSpPr>
                  <p:cNvPr id="1558" name="Tekstfelt 1557">
                    <a:extLst>
                      <a:ext uri="{FF2B5EF4-FFF2-40B4-BE49-F238E27FC236}">
                        <a16:creationId xmlns:a16="http://schemas.microsoft.com/office/drawing/2014/main" id="{3F37A4F4-3C35-CDAF-7D98-E904B4972BA1}"/>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82</a:t>
                    </a:r>
                  </a:p>
                </p:txBody>
              </p:sp>
              <p:sp>
                <p:nvSpPr>
                  <p:cNvPr id="1559" name="Tekstfelt 1558">
                    <a:extLst>
                      <a:ext uri="{FF2B5EF4-FFF2-40B4-BE49-F238E27FC236}">
                        <a16:creationId xmlns:a16="http://schemas.microsoft.com/office/drawing/2014/main" id="{A3E0748C-24F4-EAEB-A372-F5641D9F81C1}"/>
                      </a:ext>
                    </a:extLst>
                  </p:cNvPr>
                  <p:cNvSpPr txBox="1"/>
                  <p:nvPr/>
                </p:nvSpPr>
                <p:spPr>
                  <a:xfrm>
                    <a:off x="6147006" y="2117747"/>
                    <a:ext cx="404841" cy="335661"/>
                  </a:xfrm>
                  <a:prstGeom prst="rect">
                    <a:avLst/>
                  </a:prstGeom>
                  <a:noFill/>
                  <a:scene3d>
                    <a:camera prst="orthographicFront"/>
                    <a:lightRig rig="threePt" dir="t"/>
                  </a:scene3d>
                  <a:sp3d>
                    <a:bevelT h="38100"/>
                  </a:sp3d>
                </p:spPr>
                <p:txBody>
                  <a:bodyPr wrap="square" rtlCol="0">
                    <a:spAutoFit/>
                  </a:bodyPr>
                  <a:lstStyle/>
                  <a:p>
                    <a:r>
                      <a:rPr lang="da-DK" sz="2400" dirty="0" err="1"/>
                      <a:t>Pb</a:t>
                    </a:r>
                    <a:endParaRPr lang="da-DK" sz="2400" dirty="0"/>
                  </a:p>
                </p:txBody>
              </p:sp>
              <p:sp>
                <p:nvSpPr>
                  <p:cNvPr id="1560" name="Tekstfelt 1559">
                    <a:extLst>
                      <a:ext uri="{FF2B5EF4-FFF2-40B4-BE49-F238E27FC236}">
                        <a16:creationId xmlns:a16="http://schemas.microsoft.com/office/drawing/2014/main" id="{8C5482A9-D732-42C6-5146-770F527977D5}"/>
                      </a:ext>
                    </a:extLst>
                  </p:cNvPr>
                  <p:cNvSpPr txBox="1"/>
                  <p:nvPr/>
                </p:nvSpPr>
                <p:spPr>
                  <a:xfrm>
                    <a:off x="5932613" y="2076403"/>
                    <a:ext cx="353220" cy="223776"/>
                  </a:xfrm>
                  <a:prstGeom prst="rect">
                    <a:avLst/>
                  </a:prstGeom>
                  <a:noFill/>
                </p:spPr>
                <p:txBody>
                  <a:bodyPr wrap="square" rtlCol="0">
                    <a:spAutoFit/>
                  </a:bodyPr>
                  <a:lstStyle/>
                  <a:p>
                    <a:r>
                      <a:rPr lang="da-DK" sz="1400" dirty="0"/>
                      <a:t>214</a:t>
                    </a:r>
                  </a:p>
                </p:txBody>
              </p:sp>
            </p:grpSp>
            <p:cxnSp>
              <p:nvCxnSpPr>
                <p:cNvPr id="1543" name="Lige pilforbindelse 1542">
                  <a:extLst>
                    <a:ext uri="{FF2B5EF4-FFF2-40B4-BE49-F238E27FC236}">
                      <a16:creationId xmlns:a16="http://schemas.microsoft.com/office/drawing/2014/main" id="{6238AD47-9CBE-F471-96EE-BB79E947F2E0}"/>
                    </a:ext>
                  </a:extLst>
                </p:cNvPr>
                <p:cNvCxnSpPr/>
                <p:nvPr/>
              </p:nvCxnSpPr>
              <p:spPr>
                <a:xfrm>
                  <a:off x="7375331" y="1180715"/>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44" name="Gruppe 1543">
                  <a:extLst>
                    <a:ext uri="{FF2B5EF4-FFF2-40B4-BE49-F238E27FC236}">
                      <a16:creationId xmlns:a16="http://schemas.microsoft.com/office/drawing/2014/main" id="{8EF3E010-BDE8-C4D7-5CC7-B9B3D8C63F5A}"/>
                    </a:ext>
                  </a:extLst>
                </p:cNvPr>
                <p:cNvGrpSpPr/>
                <p:nvPr/>
              </p:nvGrpSpPr>
              <p:grpSpPr>
                <a:xfrm>
                  <a:off x="7573205" y="899202"/>
                  <a:ext cx="809936" cy="525993"/>
                  <a:chOff x="5932613" y="2076403"/>
                  <a:chExt cx="588885" cy="382432"/>
                </a:xfrm>
              </p:grpSpPr>
              <p:sp>
                <p:nvSpPr>
                  <p:cNvPr id="1555" name="Tekstfelt 1554">
                    <a:extLst>
                      <a:ext uri="{FF2B5EF4-FFF2-40B4-BE49-F238E27FC236}">
                        <a16:creationId xmlns:a16="http://schemas.microsoft.com/office/drawing/2014/main" id="{89AB1606-A97E-A4E7-9CEC-5B2014F8817F}"/>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83</a:t>
                    </a:r>
                  </a:p>
                </p:txBody>
              </p:sp>
              <p:sp>
                <p:nvSpPr>
                  <p:cNvPr id="1556" name="Tekstfelt 1555">
                    <a:extLst>
                      <a:ext uri="{FF2B5EF4-FFF2-40B4-BE49-F238E27FC236}">
                        <a16:creationId xmlns:a16="http://schemas.microsoft.com/office/drawing/2014/main" id="{D3311978-0B53-408D-FE1D-FEE3D04400E3}"/>
                      </a:ext>
                    </a:extLst>
                  </p:cNvPr>
                  <p:cNvSpPr txBox="1"/>
                  <p:nvPr/>
                </p:nvSpPr>
                <p:spPr>
                  <a:xfrm>
                    <a:off x="6167306" y="2117747"/>
                    <a:ext cx="354192" cy="335661"/>
                  </a:xfrm>
                  <a:prstGeom prst="rect">
                    <a:avLst/>
                  </a:prstGeom>
                  <a:noFill/>
                  <a:scene3d>
                    <a:camera prst="orthographicFront"/>
                    <a:lightRig rig="threePt" dir="t"/>
                  </a:scene3d>
                  <a:sp3d>
                    <a:bevelT h="38100"/>
                  </a:sp3d>
                </p:spPr>
                <p:txBody>
                  <a:bodyPr wrap="square" rtlCol="0">
                    <a:spAutoFit/>
                  </a:bodyPr>
                  <a:lstStyle/>
                  <a:p>
                    <a:r>
                      <a:rPr lang="da-DK" sz="2400" dirty="0"/>
                      <a:t>Bi</a:t>
                    </a:r>
                  </a:p>
                </p:txBody>
              </p:sp>
              <p:sp>
                <p:nvSpPr>
                  <p:cNvPr id="1557" name="Tekstfelt 1556">
                    <a:extLst>
                      <a:ext uri="{FF2B5EF4-FFF2-40B4-BE49-F238E27FC236}">
                        <a16:creationId xmlns:a16="http://schemas.microsoft.com/office/drawing/2014/main" id="{C18CD920-D055-E4A1-A13F-ECDD413B1DA7}"/>
                      </a:ext>
                    </a:extLst>
                  </p:cNvPr>
                  <p:cNvSpPr txBox="1"/>
                  <p:nvPr/>
                </p:nvSpPr>
                <p:spPr>
                  <a:xfrm>
                    <a:off x="5932613" y="2076403"/>
                    <a:ext cx="353220" cy="223776"/>
                  </a:xfrm>
                  <a:prstGeom prst="rect">
                    <a:avLst/>
                  </a:prstGeom>
                  <a:noFill/>
                </p:spPr>
                <p:txBody>
                  <a:bodyPr wrap="square" rtlCol="0">
                    <a:spAutoFit/>
                  </a:bodyPr>
                  <a:lstStyle/>
                  <a:p>
                    <a:r>
                      <a:rPr lang="da-DK" sz="1400" dirty="0"/>
                      <a:t>214</a:t>
                    </a:r>
                  </a:p>
                </p:txBody>
              </p:sp>
            </p:grpSp>
            <p:cxnSp>
              <p:nvCxnSpPr>
                <p:cNvPr id="1546" name="Lige pilforbindelse 1545">
                  <a:extLst>
                    <a:ext uri="{FF2B5EF4-FFF2-40B4-BE49-F238E27FC236}">
                      <a16:creationId xmlns:a16="http://schemas.microsoft.com/office/drawing/2014/main" id="{0A59AAB2-4187-4AAB-B281-89F256454C4B}"/>
                    </a:ext>
                  </a:extLst>
                </p:cNvPr>
                <p:cNvCxnSpPr/>
                <p:nvPr/>
              </p:nvCxnSpPr>
              <p:spPr>
                <a:xfrm>
                  <a:off x="8295323" y="1181969"/>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cxnSp>
              <p:nvCxnSpPr>
                <p:cNvPr id="1549" name="Lige pilforbindelse 1548">
                  <a:extLst>
                    <a:ext uri="{FF2B5EF4-FFF2-40B4-BE49-F238E27FC236}">
                      <a16:creationId xmlns:a16="http://schemas.microsoft.com/office/drawing/2014/main" id="{893D5586-155F-765E-7E22-4A636C21705C}"/>
                    </a:ext>
                  </a:extLst>
                </p:cNvPr>
                <p:cNvCxnSpPr/>
                <p:nvPr/>
              </p:nvCxnSpPr>
              <p:spPr>
                <a:xfrm>
                  <a:off x="9127221" y="1187565"/>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51" name="Gruppe 1550">
                  <a:extLst>
                    <a:ext uri="{FF2B5EF4-FFF2-40B4-BE49-F238E27FC236}">
                      <a16:creationId xmlns:a16="http://schemas.microsoft.com/office/drawing/2014/main" id="{DD6800D2-6651-8416-7D8E-019C246A1A85}"/>
                    </a:ext>
                  </a:extLst>
                </p:cNvPr>
                <p:cNvGrpSpPr/>
                <p:nvPr/>
              </p:nvGrpSpPr>
              <p:grpSpPr>
                <a:xfrm>
                  <a:off x="8368758" y="903092"/>
                  <a:ext cx="912223" cy="525993"/>
                  <a:chOff x="5892013" y="2076403"/>
                  <a:chExt cx="663255" cy="382432"/>
                </a:xfrm>
              </p:grpSpPr>
              <p:sp>
                <p:nvSpPr>
                  <p:cNvPr id="1552" name="Tekstfelt 1551">
                    <a:extLst>
                      <a:ext uri="{FF2B5EF4-FFF2-40B4-BE49-F238E27FC236}">
                        <a16:creationId xmlns:a16="http://schemas.microsoft.com/office/drawing/2014/main" id="{758496CF-B63D-AE7F-3C1D-6937F0A3D16E}"/>
                      </a:ext>
                    </a:extLst>
                  </p:cNvPr>
                  <p:cNvSpPr txBox="1"/>
                  <p:nvPr/>
                </p:nvSpPr>
                <p:spPr>
                  <a:xfrm>
                    <a:off x="59318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84</a:t>
                    </a:r>
                  </a:p>
                </p:txBody>
              </p:sp>
              <p:sp>
                <p:nvSpPr>
                  <p:cNvPr id="1553" name="Tekstfelt 1552">
                    <a:extLst>
                      <a:ext uri="{FF2B5EF4-FFF2-40B4-BE49-F238E27FC236}">
                        <a16:creationId xmlns:a16="http://schemas.microsoft.com/office/drawing/2014/main" id="{9747424C-7A27-8642-8C14-25ECBB88513C}"/>
                      </a:ext>
                    </a:extLst>
                  </p:cNvPr>
                  <p:cNvSpPr txBox="1"/>
                  <p:nvPr/>
                </p:nvSpPr>
                <p:spPr>
                  <a:xfrm>
                    <a:off x="6116556" y="2117747"/>
                    <a:ext cx="438712" cy="335661"/>
                  </a:xfrm>
                  <a:prstGeom prst="rect">
                    <a:avLst/>
                  </a:prstGeom>
                  <a:noFill/>
                  <a:scene3d>
                    <a:camera prst="orthographicFront"/>
                    <a:lightRig rig="threePt" dir="t"/>
                  </a:scene3d>
                  <a:sp3d>
                    <a:bevelT h="38100"/>
                  </a:sp3d>
                </p:spPr>
                <p:txBody>
                  <a:bodyPr wrap="square" rtlCol="0">
                    <a:spAutoFit/>
                  </a:bodyPr>
                  <a:lstStyle/>
                  <a:p>
                    <a:r>
                      <a:rPr lang="da-DK" sz="2400" dirty="0"/>
                      <a:t>Po</a:t>
                    </a:r>
                  </a:p>
                </p:txBody>
              </p:sp>
              <p:sp>
                <p:nvSpPr>
                  <p:cNvPr id="1554" name="Tekstfelt 1553">
                    <a:extLst>
                      <a:ext uri="{FF2B5EF4-FFF2-40B4-BE49-F238E27FC236}">
                        <a16:creationId xmlns:a16="http://schemas.microsoft.com/office/drawing/2014/main" id="{D54915F7-6321-41E5-D1B0-F3EA8121D77D}"/>
                      </a:ext>
                    </a:extLst>
                  </p:cNvPr>
                  <p:cNvSpPr txBox="1"/>
                  <p:nvPr/>
                </p:nvSpPr>
                <p:spPr>
                  <a:xfrm>
                    <a:off x="5892013" y="2076403"/>
                    <a:ext cx="353220" cy="223776"/>
                  </a:xfrm>
                  <a:prstGeom prst="rect">
                    <a:avLst/>
                  </a:prstGeom>
                  <a:noFill/>
                </p:spPr>
                <p:txBody>
                  <a:bodyPr wrap="square" rtlCol="0">
                    <a:spAutoFit/>
                  </a:bodyPr>
                  <a:lstStyle/>
                  <a:p>
                    <a:r>
                      <a:rPr lang="da-DK" sz="1400" dirty="0"/>
                      <a:t>214</a:t>
                    </a:r>
                  </a:p>
                </p:txBody>
              </p:sp>
            </p:grpSp>
          </p:grpSp>
          <p:grpSp>
            <p:nvGrpSpPr>
              <p:cNvPr id="661" name="Gruppe 660">
                <a:extLst>
                  <a:ext uri="{FF2B5EF4-FFF2-40B4-BE49-F238E27FC236}">
                    <a16:creationId xmlns:a16="http://schemas.microsoft.com/office/drawing/2014/main" id="{A0A15FF5-4111-2523-9808-687CF96014A2}"/>
                  </a:ext>
                </a:extLst>
              </p:cNvPr>
              <p:cNvGrpSpPr/>
              <p:nvPr/>
            </p:nvGrpSpPr>
            <p:grpSpPr>
              <a:xfrm>
                <a:off x="6570655" y="2272181"/>
                <a:ext cx="2691835" cy="529883"/>
                <a:chOff x="6615386" y="899202"/>
                <a:chExt cx="2691835" cy="529883"/>
              </a:xfrm>
            </p:grpSpPr>
            <p:grpSp>
              <p:nvGrpSpPr>
                <p:cNvPr id="678" name="Gruppe 677">
                  <a:extLst>
                    <a:ext uri="{FF2B5EF4-FFF2-40B4-BE49-F238E27FC236}">
                      <a16:creationId xmlns:a16="http://schemas.microsoft.com/office/drawing/2014/main" id="{6F8BD354-2523-47DA-159C-16AD5628E689}"/>
                    </a:ext>
                  </a:extLst>
                </p:cNvPr>
                <p:cNvGrpSpPr/>
                <p:nvPr/>
              </p:nvGrpSpPr>
              <p:grpSpPr>
                <a:xfrm>
                  <a:off x="6615386" y="901686"/>
                  <a:ext cx="841215" cy="525993"/>
                  <a:chOff x="5932613" y="2076403"/>
                  <a:chExt cx="611627" cy="382432"/>
                </a:xfrm>
              </p:grpSpPr>
              <p:sp>
                <p:nvSpPr>
                  <p:cNvPr id="1539" name="Tekstfelt 1538">
                    <a:extLst>
                      <a:ext uri="{FF2B5EF4-FFF2-40B4-BE49-F238E27FC236}">
                        <a16:creationId xmlns:a16="http://schemas.microsoft.com/office/drawing/2014/main" id="{22D0EAD6-80F0-93BD-CD24-590E2E3E86D3}"/>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82</a:t>
                    </a:r>
                  </a:p>
                </p:txBody>
              </p:sp>
              <p:sp>
                <p:nvSpPr>
                  <p:cNvPr id="1540" name="Tekstfelt 1539">
                    <a:extLst>
                      <a:ext uri="{FF2B5EF4-FFF2-40B4-BE49-F238E27FC236}">
                        <a16:creationId xmlns:a16="http://schemas.microsoft.com/office/drawing/2014/main" id="{A8DF411E-90E9-6BC4-99A1-BD578F5E3BD4}"/>
                      </a:ext>
                    </a:extLst>
                  </p:cNvPr>
                  <p:cNvSpPr txBox="1"/>
                  <p:nvPr/>
                </p:nvSpPr>
                <p:spPr>
                  <a:xfrm>
                    <a:off x="6141931" y="2117747"/>
                    <a:ext cx="402309" cy="335661"/>
                  </a:xfrm>
                  <a:prstGeom prst="rect">
                    <a:avLst/>
                  </a:prstGeom>
                  <a:noFill/>
                  <a:scene3d>
                    <a:camera prst="orthographicFront"/>
                    <a:lightRig rig="threePt" dir="t"/>
                  </a:scene3d>
                  <a:sp3d>
                    <a:bevelT h="38100"/>
                  </a:sp3d>
                </p:spPr>
                <p:txBody>
                  <a:bodyPr wrap="square" rtlCol="0">
                    <a:spAutoFit/>
                  </a:bodyPr>
                  <a:lstStyle/>
                  <a:p>
                    <a:r>
                      <a:rPr lang="da-DK" sz="2400" dirty="0" err="1"/>
                      <a:t>Pb</a:t>
                    </a:r>
                    <a:endParaRPr lang="da-DK" sz="2400" dirty="0"/>
                  </a:p>
                </p:txBody>
              </p:sp>
              <p:sp>
                <p:nvSpPr>
                  <p:cNvPr id="1541" name="Tekstfelt 1540">
                    <a:extLst>
                      <a:ext uri="{FF2B5EF4-FFF2-40B4-BE49-F238E27FC236}">
                        <a16:creationId xmlns:a16="http://schemas.microsoft.com/office/drawing/2014/main" id="{5E005CC5-4728-A58E-B8E6-0C9BB0360178}"/>
                      </a:ext>
                    </a:extLst>
                  </p:cNvPr>
                  <p:cNvSpPr txBox="1"/>
                  <p:nvPr/>
                </p:nvSpPr>
                <p:spPr>
                  <a:xfrm>
                    <a:off x="5932613" y="2076403"/>
                    <a:ext cx="353220" cy="223776"/>
                  </a:xfrm>
                  <a:prstGeom prst="rect">
                    <a:avLst/>
                  </a:prstGeom>
                  <a:noFill/>
                </p:spPr>
                <p:txBody>
                  <a:bodyPr wrap="square" rtlCol="0">
                    <a:spAutoFit/>
                  </a:bodyPr>
                  <a:lstStyle/>
                  <a:p>
                    <a:r>
                      <a:rPr lang="da-DK" sz="1400" dirty="0"/>
                      <a:t>210</a:t>
                    </a:r>
                  </a:p>
                </p:txBody>
              </p:sp>
            </p:grpSp>
            <p:cxnSp>
              <p:nvCxnSpPr>
                <p:cNvPr id="679" name="Lige pilforbindelse 678">
                  <a:extLst>
                    <a:ext uri="{FF2B5EF4-FFF2-40B4-BE49-F238E27FC236}">
                      <a16:creationId xmlns:a16="http://schemas.microsoft.com/office/drawing/2014/main" id="{29CC7AD9-0587-E3F8-0833-BBD7FE5DCD27}"/>
                    </a:ext>
                  </a:extLst>
                </p:cNvPr>
                <p:cNvCxnSpPr/>
                <p:nvPr/>
              </p:nvCxnSpPr>
              <p:spPr>
                <a:xfrm>
                  <a:off x="7375331" y="1180715"/>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680" name="Gruppe 679">
                  <a:extLst>
                    <a:ext uri="{FF2B5EF4-FFF2-40B4-BE49-F238E27FC236}">
                      <a16:creationId xmlns:a16="http://schemas.microsoft.com/office/drawing/2014/main" id="{3B8DFA08-54D9-7135-457A-488E5D9CBABA}"/>
                    </a:ext>
                  </a:extLst>
                </p:cNvPr>
                <p:cNvGrpSpPr/>
                <p:nvPr/>
              </p:nvGrpSpPr>
              <p:grpSpPr>
                <a:xfrm>
                  <a:off x="7573208" y="899202"/>
                  <a:ext cx="795792" cy="525993"/>
                  <a:chOff x="5932613" y="2076403"/>
                  <a:chExt cx="578601" cy="382432"/>
                </a:xfrm>
              </p:grpSpPr>
              <p:sp>
                <p:nvSpPr>
                  <p:cNvPr id="687" name="Tekstfelt 686">
                    <a:extLst>
                      <a:ext uri="{FF2B5EF4-FFF2-40B4-BE49-F238E27FC236}">
                        <a16:creationId xmlns:a16="http://schemas.microsoft.com/office/drawing/2014/main" id="{8C249F97-9EB4-5E2F-C6E4-8816D08D0AF8}"/>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83</a:t>
                    </a:r>
                  </a:p>
                </p:txBody>
              </p:sp>
              <p:sp>
                <p:nvSpPr>
                  <p:cNvPr id="692" name="Tekstfelt 691">
                    <a:extLst>
                      <a:ext uri="{FF2B5EF4-FFF2-40B4-BE49-F238E27FC236}">
                        <a16:creationId xmlns:a16="http://schemas.microsoft.com/office/drawing/2014/main" id="{DB108F20-4C04-5E4B-3A03-A8511297284B}"/>
                      </a:ext>
                    </a:extLst>
                  </p:cNvPr>
                  <p:cNvSpPr txBox="1"/>
                  <p:nvPr/>
                </p:nvSpPr>
                <p:spPr>
                  <a:xfrm>
                    <a:off x="6167306" y="2117747"/>
                    <a:ext cx="343908" cy="335661"/>
                  </a:xfrm>
                  <a:prstGeom prst="rect">
                    <a:avLst/>
                  </a:prstGeom>
                  <a:noFill/>
                  <a:scene3d>
                    <a:camera prst="orthographicFront"/>
                    <a:lightRig rig="threePt" dir="t"/>
                  </a:scene3d>
                  <a:sp3d>
                    <a:bevelT h="38100"/>
                  </a:sp3d>
                </p:spPr>
                <p:txBody>
                  <a:bodyPr wrap="square" rtlCol="0">
                    <a:spAutoFit/>
                  </a:bodyPr>
                  <a:lstStyle/>
                  <a:p>
                    <a:r>
                      <a:rPr lang="da-DK" sz="2400" dirty="0"/>
                      <a:t>Bi</a:t>
                    </a:r>
                  </a:p>
                </p:txBody>
              </p:sp>
              <p:sp>
                <p:nvSpPr>
                  <p:cNvPr id="693" name="Tekstfelt 692">
                    <a:extLst>
                      <a:ext uri="{FF2B5EF4-FFF2-40B4-BE49-F238E27FC236}">
                        <a16:creationId xmlns:a16="http://schemas.microsoft.com/office/drawing/2014/main" id="{947E550B-1824-D0F3-0571-773931FF582C}"/>
                      </a:ext>
                    </a:extLst>
                  </p:cNvPr>
                  <p:cNvSpPr txBox="1"/>
                  <p:nvPr/>
                </p:nvSpPr>
                <p:spPr>
                  <a:xfrm>
                    <a:off x="5932613" y="2076403"/>
                    <a:ext cx="353220" cy="223776"/>
                  </a:xfrm>
                  <a:prstGeom prst="rect">
                    <a:avLst/>
                  </a:prstGeom>
                  <a:noFill/>
                </p:spPr>
                <p:txBody>
                  <a:bodyPr wrap="square" rtlCol="0">
                    <a:spAutoFit/>
                  </a:bodyPr>
                  <a:lstStyle/>
                  <a:p>
                    <a:r>
                      <a:rPr lang="da-DK" sz="1400" dirty="0"/>
                      <a:t>210</a:t>
                    </a:r>
                  </a:p>
                </p:txBody>
              </p:sp>
            </p:grpSp>
            <p:cxnSp>
              <p:nvCxnSpPr>
                <p:cNvPr id="681" name="Lige pilforbindelse 680">
                  <a:extLst>
                    <a:ext uri="{FF2B5EF4-FFF2-40B4-BE49-F238E27FC236}">
                      <a16:creationId xmlns:a16="http://schemas.microsoft.com/office/drawing/2014/main" id="{F910D1E1-D8DE-56A5-C0B1-A5BFE4B4374E}"/>
                    </a:ext>
                  </a:extLst>
                </p:cNvPr>
                <p:cNvCxnSpPr/>
                <p:nvPr/>
              </p:nvCxnSpPr>
              <p:spPr>
                <a:xfrm>
                  <a:off x="8295323" y="1181969"/>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cxnSp>
              <p:nvCxnSpPr>
                <p:cNvPr id="682" name="Lige pilforbindelse 681">
                  <a:extLst>
                    <a:ext uri="{FF2B5EF4-FFF2-40B4-BE49-F238E27FC236}">
                      <a16:creationId xmlns:a16="http://schemas.microsoft.com/office/drawing/2014/main" id="{D450552F-D8A2-A42A-A3E5-33BC8E212B9B}"/>
                    </a:ext>
                  </a:extLst>
                </p:cNvPr>
                <p:cNvCxnSpPr/>
                <p:nvPr/>
              </p:nvCxnSpPr>
              <p:spPr>
                <a:xfrm>
                  <a:off x="9127221" y="1187565"/>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683" name="Gruppe 682">
                  <a:extLst>
                    <a:ext uri="{FF2B5EF4-FFF2-40B4-BE49-F238E27FC236}">
                      <a16:creationId xmlns:a16="http://schemas.microsoft.com/office/drawing/2014/main" id="{488FDEB3-16FC-B8C6-D197-26B5E10C34A0}"/>
                    </a:ext>
                  </a:extLst>
                </p:cNvPr>
                <p:cNvGrpSpPr/>
                <p:nvPr/>
              </p:nvGrpSpPr>
              <p:grpSpPr>
                <a:xfrm>
                  <a:off x="8375739" y="903092"/>
                  <a:ext cx="909079" cy="525993"/>
                  <a:chOff x="5897088" y="2076403"/>
                  <a:chExt cx="660969" cy="382432"/>
                </a:xfrm>
              </p:grpSpPr>
              <p:sp>
                <p:nvSpPr>
                  <p:cNvPr id="684" name="Tekstfelt 683">
                    <a:extLst>
                      <a:ext uri="{FF2B5EF4-FFF2-40B4-BE49-F238E27FC236}">
                        <a16:creationId xmlns:a16="http://schemas.microsoft.com/office/drawing/2014/main" id="{713F6738-DFEC-26A0-1920-4FCC0193F21C}"/>
                      </a:ext>
                    </a:extLst>
                  </p:cNvPr>
                  <p:cNvSpPr txBox="1"/>
                  <p:nvPr/>
                </p:nvSpPr>
                <p:spPr>
                  <a:xfrm>
                    <a:off x="5936888"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84</a:t>
                    </a:r>
                  </a:p>
                </p:txBody>
              </p:sp>
              <p:sp>
                <p:nvSpPr>
                  <p:cNvPr id="685" name="Tekstfelt 684">
                    <a:extLst>
                      <a:ext uri="{FF2B5EF4-FFF2-40B4-BE49-F238E27FC236}">
                        <a16:creationId xmlns:a16="http://schemas.microsoft.com/office/drawing/2014/main" id="{39BE044F-6F8A-80BF-C906-E517555C09CF}"/>
                      </a:ext>
                    </a:extLst>
                  </p:cNvPr>
                  <p:cNvSpPr txBox="1"/>
                  <p:nvPr/>
                </p:nvSpPr>
                <p:spPr>
                  <a:xfrm>
                    <a:off x="6111481" y="2117747"/>
                    <a:ext cx="446576" cy="335661"/>
                  </a:xfrm>
                  <a:prstGeom prst="rect">
                    <a:avLst/>
                  </a:prstGeom>
                  <a:noFill/>
                  <a:scene3d>
                    <a:camera prst="orthographicFront"/>
                    <a:lightRig rig="threePt" dir="t"/>
                  </a:scene3d>
                  <a:sp3d>
                    <a:bevelT h="38100"/>
                  </a:sp3d>
                </p:spPr>
                <p:txBody>
                  <a:bodyPr wrap="square" rtlCol="0">
                    <a:spAutoFit/>
                  </a:bodyPr>
                  <a:lstStyle/>
                  <a:p>
                    <a:r>
                      <a:rPr lang="da-DK" sz="2400" dirty="0"/>
                      <a:t>Po</a:t>
                    </a:r>
                  </a:p>
                </p:txBody>
              </p:sp>
              <p:sp>
                <p:nvSpPr>
                  <p:cNvPr id="686" name="Tekstfelt 685">
                    <a:extLst>
                      <a:ext uri="{FF2B5EF4-FFF2-40B4-BE49-F238E27FC236}">
                        <a16:creationId xmlns:a16="http://schemas.microsoft.com/office/drawing/2014/main" id="{63268092-BA50-9E55-4D28-FE289AC19AA0}"/>
                      </a:ext>
                    </a:extLst>
                  </p:cNvPr>
                  <p:cNvSpPr txBox="1"/>
                  <p:nvPr/>
                </p:nvSpPr>
                <p:spPr>
                  <a:xfrm>
                    <a:off x="5897088" y="2076403"/>
                    <a:ext cx="353220" cy="223776"/>
                  </a:xfrm>
                  <a:prstGeom prst="rect">
                    <a:avLst/>
                  </a:prstGeom>
                  <a:noFill/>
                </p:spPr>
                <p:txBody>
                  <a:bodyPr wrap="square" rtlCol="0">
                    <a:spAutoFit/>
                  </a:bodyPr>
                  <a:lstStyle/>
                  <a:p>
                    <a:r>
                      <a:rPr lang="da-DK" sz="1400" dirty="0"/>
                      <a:t>210</a:t>
                    </a:r>
                  </a:p>
                </p:txBody>
              </p:sp>
            </p:grpSp>
          </p:grpSp>
        </p:grpSp>
      </p:grpSp>
      <p:sp>
        <p:nvSpPr>
          <p:cNvPr id="3" name="Tekstfelt 2">
            <a:extLst>
              <a:ext uri="{FF2B5EF4-FFF2-40B4-BE49-F238E27FC236}">
                <a16:creationId xmlns:a16="http://schemas.microsoft.com/office/drawing/2014/main" id="{0D616915-BC84-8538-1EE4-799E736140D9}"/>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grpSp>
        <p:nvGrpSpPr>
          <p:cNvPr id="7" name="Gruppe 6">
            <a:extLst>
              <a:ext uri="{FF2B5EF4-FFF2-40B4-BE49-F238E27FC236}">
                <a16:creationId xmlns:a16="http://schemas.microsoft.com/office/drawing/2014/main" id="{5DF22319-2CA2-2856-7E60-F01E70B2F211}"/>
              </a:ext>
            </a:extLst>
          </p:cNvPr>
          <p:cNvGrpSpPr/>
          <p:nvPr/>
        </p:nvGrpSpPr>
        <p:grpSpPr>
          <a:xfrm>
            <a:off x="8373124" y="4650756"/>
            <a:ext cx="667465" cy="566405"/>
            <a:chOff x="5685555" y="3711707"/>
            <a:chExt cx="667465" cy="566405"/>
          </a:xfrm>
        </p:grpSpPr>
        <p:sp>
          <p:nvSpPr>
            <p:cNvPr id="9" name="Rektangel 8">
              <a:hlinkClick r:id="rId8" action="ppaction://hlinksldjump"/>
              <a:extLst>
                <a:ext uri="{FF2B5EF4-FFF2-40B4-BE49-F238E27FC236}">
                  <a16:creationId xmlns:a16="http://schemas.microsoft.com/office/drawing/2014/main" id="{2D41F4D1-09B8-D5FA-1D9D-EA1CF37326EF}"/>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10" name="Tekstfelt 9">
              <a:hlinkClick r:id="rId8" action="ppaction://hlinksldjump"/>
              <a:extLst>
                <a:ext uri="{FF2B5EF4-FFF2-40B4-BE49-F238E27FC236}">
                  <a16:creationId xmlns:a16="http://schemas.microsoft.com/office/drawing/2014/main" id="{DC1AAD53-D0AE-5931-A2A8-8822025DF6AE}"/>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11" name="Tekstfelt 10">
              <a:hlinkClick r:id="rId8" action="ppaction://hlinksldjump"/>
              <a:extLst>
                <a:ext uri="{FF2B5EF4-FFF2-40B4-BE49-F238E27FC236}">
                  <a16:creationId xmlns:a16="http://schemas.microsoft.com/office/drawing/2014/main" id="{642C43BA-1857-92CD-8DA6-DCE8203D05BD}"/>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12" name="Tekstfelt 11">
              <a:hlinkClick r:id="rId8" action="ppaction://hlinksldjump"/>
              <a:extLst>
                <a:ext uri="{FF2B5EF4-FFF2-40B4-BE49-F238E27FC236}">
                  <a16:creationId xmlns:a16="http://schemas.microsoft.com/office/drawing/2014/main" id="{6728F710-01CD-9697-3CA8-6A8D61078D67}"/>
                </a:ext>
              </a:extLst>
            </p:cNvPr>
            <p:cNvSpPr txBox="1"/>
            <p:nvPr/>
          </p:nvSpPr>
          <p:spPr>
            <a:xfrm>
              <a:off x="576020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13" name="Tekstfelt 12">
              <a:hlinkClick r:id="rId8" action="ppaction://hlinksldjump"/>
              <a:extLst>
                <a:ext uri="{FF2B5EF4-FFF2-40B4-BE49-F238E27FC236}">
                  <a16:creationId xmlns:a16="http://schemas.microsoft.com/office/drawing/2014/main" id="{C74BDE8A-459A-4740-5C2E-CF4CB0515B30}"/>
                </a:ext>
              </a:extLst>
            </p:cNvPr>
            <p:cNvSpPr txBox="1"/>
            <p:nvPr/>
          </p:nvSpPr>
          <p:spPr>
            <a:xfrm>
              <a:off x="5685555" y="3844047"/>
              <a:ext cx="391454" cy="246221"/>
            </a:xfrm>
            <a:prstGeom prst="rect">
              <a:avLst/>
            </a:prstGeom>
            <a:noFill/>
          </p:spPr>
          <p:txBody>
            <a:bodyPr wrap="none" rtlCol="0">
              <a:spAutoFit/>
            </a:bodyPr>
            <a:lstStyle/>
            <a:p>
              <a:r>
                <a:rPr lang="da-DK" sz="1000" dirty="0"/>
                <a:t>208</a:t>
              </a:r>
            </a:p>
          </p:txBody>
        </p:sp>
      </p:grpSp>
      <p:grpSp>
        <p:nvGrpSpPr>
          <p:cNvPr id="14" name="Gruppe 13">
            <a:extLst>
              <a:ext uri="{FF2B5EF4-FFF2-40B4-BE49-F238E27FC236}">
                <a16:creationId xmlns:a16="http://schemas.microsoft.com/office/drawing/2014/main" id="{B7D9643D-A032-7CAD-AF7F-DEA0D1BA065E}"/>
              </a:ext>
            </a:extLst>
          </p:cNvPr>
          <p:cNvGrpSpPr/>
          <p:nvPr/>
        </p:nvGrpSpPr>
        <p:grpSpPr>
          <a:xfrm>
            <a:off x="6231030" y="4657130"/>
            <a:ext cx="667465" cy="566405"/>
            <a:chOff x="5685555" y="3711707"/>
            <a:chExt cx="667465" cy="566405"/>
          </a:xfrm>
        </p:grpSpPr>
        <p:sp>
          <p:nvSpPr>
            <p:cNvPr id="15" name="Rektangel 14">
              <a:hlinkClick r:id="rId8" action="ppaction://hlinksldjump"/>
              <a:extLst>
                <a:ext uri="{FF2B5EF4-FFF2-40B4-BE49-F238E27FC236}">
                  <a16:creationId xmlns:a16="http://schemas.microsoft.com/office/drawing/2014/main" id="{036FB626-8832-0CDA-C631-B2ADC3F0E315}"/>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16" name="Tekstfelt 15">
              <a:hlinkClick r:id="rId8" action="ppaction://hlinksldjump"/>
              <a:extLst>
                <a:ext uri="{FF2B5EF4-FFF2-40B4-BE49-F238E27FC236}">
                  <a16:creationId xmlns:a16="http://schemas.microsoft.com/office/drawing/2014/main" id="{D129025E-AE11-933B-3703-436E77F25B26}"/>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17" name="Tekstfelt 16">
              <a:hlinkClick r:id="rId8" action="ppaction://hlinksldjump"/>
              <a:extLst>
                <a:ext uri="{FF2B5EF4-FFF2-40B4-BE49-F238E27FC236}">
                  <a16:creationId xmlns:a16="http://schemas.microsoft.com/office/drawing/2014/main" id="{9C2B0D0C-A3E6-4F44-9BEE-9CAC6B01C75F}"/>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18" name="Tekstfelt 17">
              <a:hlinkClick r:id="rId8" action="ppaction://hlinksldjump"/>
              <a:extLst>
                <a:ext uri="{FF2B5EF4-FFF2-40B4-BE49-F238E27FC236}">
                  <a16:creationId xmlns:a16="http://schemas.microsoft.com/office/drawing/2014/main" id="{E60BF85F-2165-B135-67E7-8389FEC18123}"/>
                </a:ext>
              </a:extLst>
            </p:cNvPr>
            <p:cNvSpPr txBox="1"/>
            <p:nvPr/>
          </p:nvSpPr>
          <p:spPr>
            <a:xfrm>
              <a:off x="576020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19" name="Tekstfelt 18">
              <a:hlinkClick r:id="rId8" action="ppaction://hlinksldjump"/>
              <a:extLst>
                <a:ext uri="{FF2B5EF4-FFF2-40B4-BE49-F238E27FC236}">
                  <a16:creationId xmlns:a16="http://schemas.microsoft.com/office/drawing/2014/main" id="{A12A79BD-DE54-8950-BCAB-35354D96B3F2}"/>
                </a:ext>
              </a:extLst>
            </p:cNvPr>
            <p:cNvSpPr txBox="1"/>
            <p:nvPr/>
          </p:nvSpPr>
          <p:spPr>
            <a:xfrm>
              <a:off x="5685555" y="3844047"/>
              <a:ext cx="391454" cy="246221"/>
            </a:xfrm>
            <a:prstGeom prst="rect">
              <a:avLst/>
            </a:prstGeom>
            <a:noFill/>
          </p:spPr>
          <p:txBody>
            <a:bodyPr wrap="none" rtlCol="0">
              <a:spAutoFit/>
            </a:bodyPr>
            <a:lstStyle/>
            <a:p>
              <a:r>
                <a:rPr lang="da-DK" sz="1000" dirty="0"/>
                <a:t>210</a:t>
              </a:r>
            </a:p>
          </p:txBody>
        </p:sp>
      </p:grpSp>
      <p:grpSp>
        <p:nvGrpSpPr>
          <p:cNvPr id="20" name="Gruppe 19">
            <a:extLst>
              <a:ext uri="{FF2B5EF4-FFF2-40B4-BE49-F238E27FC236}">
                <a16:creationId xmlns:a16="http://schemas.microsoft.com/office/drawing/2014/main" id="{A11B2A32-5462-3417-A5AB-42D76B68AA52}"/>
              </a:ext>
            </a:extLst>
          </p:cNvPr>
          <p:cNvGrpSpPr/>
          <p:nvPr/>
        </p:nvGrpSpPr>
        <p:grpSpPr>
          <a:xfrm>
            <a:off x="6903930" y="5363092"/>
            <a:ext cx="667465" cy="566405"/>
            <a:chOff x="5685555" y="3711707"/>
            <a:chExt cx="667465" cy="566405"/>
          </a:xfrm>
        </p:grpSpPr>
        <p:sp>
          <p:nvSpPr>
            <p:cNvPr id="21" name="Rektangel 20">
              <a:hlinkClick r:id="rId8" action="ppaction://hlinksldjump"/>
              <a:extLst>
                <a:ext uri="{FF2B5EF4-FFF2-40B4-BE49-F238E27FC236}">
                  <a16:creationId xmlns:a16="http://schemas.microsoft.com/office/drawing/2014/main" id="{F94FCB3F-89BE-4090-4D0C-CC188E869965}"/>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2" name="Tekstfelt 21">
              <a:hlinkClick r:id="rId8" action="ppaction://hlinksldjump"/>
              <a:extLst>
                <a:ext uri="{FF2B5EF4-FFF2-40B4-BE49-F238E27FC236}">
                  <a16:creationId xmlns:a16="http://schemas.microsoft.com/office/drawing/2014/main" id="{C6E6FCC0-9AD8-AABF-0683-7A5CD10FF8EF}"/>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23" name="Tekstfelt 22">
              <a:hlinkClick r:id="rId8" action="ppaction://hlinksldjump"/>
              <a:extLst>
                <a:ext uri="{FF2B5EF4-FFF2-40B4-BE49-F238E27FC236}">
                  <a16:creationId xmlns:a16="http://schemas.microsoft.com/office/drawing/2014/main" id="{192CCF38-A43D-327D-13C4-C7AAC062785F}"/>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24" name="Tekstfelt 23">
              <a:hlinkClick r:id="rId8" action="ppaction://hlinksldjump"/>
              <a:extLst>
                <a:ext uri="{FF2B5EF4-FFF2-40B4-BE49-F238E27FC236}">
                  <a16:creationId xmlns:a16="http://schemas.microsoft.com/office/drawing/2014/main" id="{F46DEFEF-10FA-C758-921F-982123FC04D4}"/>
                </a:ext>
              </a:extLst>
            </p:cNvPr>
            <p:cNvSpPr txBox="1"/>
            <p:nvPr/>
          </p:nvSpPr>
          <p:spPr>
            <a:xfrm>
              <a:off x="576020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25" name="Tekstfelt 24">
              <a:hlinkClick r:id="rId8" action="ppaction://hlinksldjump"/>
              <a:extLst>
                <a:ext uri="{FF2B5EF4-FFF2-40B4-BE49-F238E27FC236}">
                  <a16:creationId xmlns:a16="http://schemas.microsoft.com/office/drawing/2014/main" id="{E3227BA9-180F-562F-4792-EE2FEA9DE9EC}"/>
                </a:ext>
              </a:extLst>
            </p:cNvPr>
            <p:cNvSpPr txBox="1"/>
            <p:nvPr/>
          </p:nvSpPr>
          <p:spPr>
            <a:xfrm>
              <a:off x="5685555" y="3844047"/>
              <a:ext cx="391454" cy="246221"/>
            </a:xfrm>
            <a:prstGeom prst="rect">
              <a:avLst/>
            </a:prstGeom>
            <a:noFill/>
          </p:spPr>
          <p:txBody>
            <a:bodyPr wrap="none" rtlCol="0">
              <a:spAutoFit/>
            </a:bodyPr>
            <a:lstStyle/>
            <a:p>
              <a:r>
                <a:rPr lang="da-DK" sz="1000" dirty="0"/>
                <a:t>209</a:t>
              </a:r>
            </a:p>
          </p:txBody>
        </p:sp>
      </p:grpSp>
      <p:grpSp>
        <p:nvGrpSpPr>
          <p:cNvPr id="26" name="Gruppe 25">
            <a:extLst>
              <a:ext uri="{FF2B5EF4-FFF2-40B4-BE49-F238E27FC236}">
                <a16:creationId xmlns:a16="http://schemas.microsoft.com/office/drawing/2014/main" id="{196924CB-EB95-DC79-578D-D8DF63928B35}"/>
              </a:ext>
            </a:extLst>
          </p:cNvPr>
          <p:cNvGrpSpPr/>
          <p:nvPr/>
        </p:nvGrpSpPr>
        <p:grpSpPr>
          <a:xfrm>
            <a:off x="8371102" y="5360840"/>
            <a:ext cx="667465" cy="566405"/>
            <a:chOff x="5685555" y="3711707"/>
            <a:chExt cx="667465" cy="566405"/>
          </a:xfrm>
        </p:grpSpPr>
        <p:sp>
          <p:nvSpPr>
            <p:cNvPr id="27" name="Rektangel 26">
              <a:hlinkClick r:id="rId9" action="ppaction://hlinksldjump"/>
              <a:extLst>
                <a:ext uri="{FF2B5EF4-FFF2-40B4-BE49-F238E27FC236}">
                  <a16:creationId xmlns:a16="http://schemas.microsoft.com/office/drawing/2014/main" id="{534B190A-7D3A-7EC1-D050-734001E1C3FC}"/>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8" name="Tekstfelt 27">
              <a:hlinkClick r:id="rId9" action="ppaction://hlinksldjump"/>
              <a:extLst>
                <a:ext uri="{FF2B5EF4-FFF2-40B4-BE49-F238E27FC236}">
                  <a16:creationId xmlns:a16="http://schemas.microsoft.com/office/drawing/2014/main" id="{9C7F9F3E-FA45-3F9B-0D98-3A9DD165E4CB}"/>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82</a:t>
              </a:r>
            </a:p>
          </p:txBody>
        </p:sp>
        <p:sp>
          <p:nvSpPr>
            <p:cNvPr id="29" name="Tekstfelt 28">
              <a:hlinkClick r:id="rId9" action="ppaction://hlinksldjump"/>
              <a:extLst>
                <a:ext uri="{FF2B5EF4-FFF2-40B4-BE49-F238E27FC236}">
                  <a16:creationId xmlns:a16="http://schemas.microsoft.com/office/drawing/2014/main" id="{46FDC06D-E232-A9D0-F919-DDC644E658D1}"/>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Pb</a:t>
              </a:r>
              <a:endParaRPr lang="da-DK" sz="1600" dirty="0"/>
            </a:p>
          </p:txBody>
        </p:sp>
        <p:sp>
          <p:nvSpPr>
            <p:cNvPr id="30" name="Tekstfelt 29">
              <a:hlinkClick r:id="rId9" action="ppaction://hlinksldjump"/>
              <a:extLst>
                <a:ext uri="{FF2B5EF4-FFF2-40B4-BE49-F238E27FC236}">
                  <a16:creationId xmlns:a16="http://schemas.microsoft.com/office/drawing/2014/main" id="{1E4F1E81-BFDB-F6C4-F5D4-0306F09CFCF9}"/>
                </a:ext>
              </a:extLst>
            </p:cNvPr>
            <p:cNvSpPr txBox="1"/>
            <p:nvPr/>
          </p:nvSpPr>
          <p:spPr>
            <a:xfrm>
              <a:off x="5875468" y="3711707"/>
              <a:ext cx="320922" cy="215444"/>
            </a:xfrm>
            <a:prstGeom prst="rect">
              <a:avLst/>
            </a:prstGeom>
            <a:noFill/>
            <a:scene3d>
              <a:camera prst="orthographicFront"/>
              <a:lightRig rig="threePt" dir="t"/>
            </a:scene3d>
            <a:sp3d>
              <a:bevelT h="38100"/>
            </a:sp3d>
          </p:spPr>
          <p:txBody>
            <a:bodyPr wrap="none" rtlCol="0">
              <a:spAutoFit/>
            </a:bodyPr>
            <a:lstStyle/>
            <a:p>
              <a:r>
                <a:rPr lang="da-DK" sz="800" dirty="0"/>
                <a:t>Bly</a:t>
              </a:r>
            </a:p>
          </p:txBody>
        </p:sp>
        <p:sp>
          <p:nvSpPr>
            <p:cNvPr id="31" name="Tekstfelt 30">
              <a:hlinkClick r:id="rId9" action="ppaction://hlinksldjump"/>
              <a:extLst>
                <a:ext uri="{FF2B5EF4-FFF2-40B4-BE49-F238E27FC236}">
                  <a16:creationId xmlns:a16="http://schemas.microsoft.com/office/drawing/2014/main" id="{97081F95-6AFD-ADAB-8F5B-AF4CD5A223AD}"/>
                </a:ext>
              </a:extLst>
            </p:cNvPr>
            <p:cNvSpPr txBox="1"/>
            <p:nvPr/>
          </p:nvSpPr>
          <p:spPr>
            <a:xfrm>
              <a:off x="5685555" y="3844047"/>
              <a:ext cx="391454" cy="246221"/>
            </a:xfrm>
            <a:prstGeom prst="rect">
              <a:avLst/>
            </a:prstGeom>
            <a:noFill/>
          </p:spPr>
          <p:txBody>
            <a:bodyPr wrap="none" rtlCol="0">
              <a:spAutoFit/>
            </a:bodyPr>
            <a:lstStyle/>
            <a:p>
              <a:r>
                <a:rPr lang="da-DK" sz="1000" dirty="0"/>
                <a:t>206</a:t>
              </a:r>
            </a:p>
          </p:txBody>
        </p:sp>
      </p:grpSp>
      <p:grpSp>
        <p:nvGrpSpPr>
          <p:cNvPr id="32" name="Gruppe 31">
            <a:extLst>
              <a:ext uri="{FF2B5EF4-FFF2-40B4-BE49-F238E27FC236}">
                <a16:creationId xmlns:a16="http://schemas.microsoft.com/office/drawing/2014/main" id="{F48507ED-2EB2-CE67-C78F-A174DBBEBD3F}"/>
              </a:ext>
            </a:extLst>
          </p:cNvPr>
          <p:cNvGrpSpPr/>
          <p:nvPr/>
        </p:nvGrpSpPr>
        <p:grpSpPr>
          <a:xfrm>
            <a:off x="6910731" y="4658688"/>
            <a:ext cx="667465" cy="566405"/>
            <a:chOff x="5685555" y="3711707"/>
            <a:chExt cx="667465" cy="566405"/>
          </a:xfrm>
        </p:grpSpPr>
        <p:sp>
          <p:nvSpPr>
            <p:cNvPr id="33" name="Rektangel 32">
              <a:hlinkClick r:id="rId8" action="ppaction://hlinksldjump"/>
              <a:extLst>
                <a:ext uri="{FF2B5EF4-FFF2-40B4-BE49-F238E27FC236}">
                  <a16:creationId xmlns:a16="http://schemas.microsoft.com/office/drawing/2014/main" id="{0FE96B10-2AA9-9E5D-E621-A8B15645CA3B}"/>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34" name="Tekstfelt 33">
              <a:hlinkClick r:id="rId8" action="ppaction://hlinksldjump"/>
              <a:extLst>
                <a:ext uri="{FF2B5EF4-FFF2-40B4-BE49-F238E27FC236}">
                  <a16:creationId xmlns:a16="http://schemas.microsoft.com/office/drawing/2014/main" id="{038AD6E2-4405-10C0-8B2A-CF58D733F09E}"/>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82</a:t>
              </a:r>
            </a:p>
          </p:txBody>
        </p:sp>
        <p:sp>
          <p:nvSpPr>
            <p:cNvPr id="35" name="Tekstfelt 34">
              <a:hlinkClick r:id="rId8" action="ppaction://hlinksldjump"/>
              <a:extLst>
                <a:ext uri="{FF2B5EF4-FFF2-40B4-BE49-F238E27FC236}">
                  <a16:creationId xmlns:a16="http://schemas.microsoft.com/office/drawing/2014/main" id="{1E3346BE-08F9-3777-BDAD-D47E84D7F27F}"/>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Pb</a:t>
              </a:r>
              <a:endParaRPr lang="da-DK" sz="1600" dirty="0"/>
            </a:p>
          </p:txBody>
        </p:sp>
        <p:sp>
          <p:nvSpPr>
            <p:cNvPr id="36" name="Tekstfelt 35">
              <a:hlinkClick r:id="rId8" action="ppaction://hlinksldjump"/>
              <a:extLst>
                <a:ext uri="{FF2B5EF4-FFF2-40B4-BE49-F238E27FC236}">
                  <a16:creationId xmlns:a16="http://schemas.microsoft.com/office/drawing/2014/main" id="{1A18EFE6-6DF0-51CC-7466-123D561A1520}"/>
                </a:ext>
              </a:extLst>
            </p:cNvPr>
            <p:cNvSpPr txBox="1"/>
            <p:nvPr/>
          </p:nvSpPr>
          <p:spPr>
            <a:xfrm>
              <a:off x="5875468" y="3711707"/>
              <a:ext cx="320922" cy="215444"/>
            </a:xfrm>
            <a:prstGeom prst="rect">
              <a:avLst/>
            </a:prstGeom>
            <a:noFill/>
            <a:scene3d>
              <a:camera prst="orthographicFront"/>
              <a:lightRig rig="threePt" dir="t"/>
            </a:scene3d>
            <a:sp3d>
              <a:bevelT h="38100"/>
            </a:sp3d>
          </p:spPr>
          <p:txBody>
            <a:bodyPr wrap="none" rtlCol="0">
              <a:spAutoFit/>
            </a:bodyPr>
            <a:lstStyle/>
            <a:p>
              <a:r>
                <a:rPr lang="da-DK" sz="800" dirty="0"/>
                <a:t>Bly</a:t>
              </a:r>
            </a:p>
          </p:txBody>
        </p:sp>
        <p:sp>
          <p:nvSpPr>
            <p:cNvPr id="37" name="Tekstfelt 36">
              <a:hlinkClick r:id="rId8" action="ppaction://hlinksldjump"/>
              <a:extLst>
                <a:ext uri="{FF2B5EF4-FFF2-40B4-BE49-F238E27FC236}">
                  <a16:creationId xmlns:a16="http://schemas.microsoft.com/office/drawing/2014/main" id="{EC92651C-2388-C1FC-64C0-5B9AF4C8ACB9}"/>
                </a:ext>
              </a:extLst>
            </p:cNvPr>
            <p:cNvSpPr txBox="1"/>
            <p:nvPr/>
          </p:nvSpPr>
          <p:spPr>
            <a:xfrm>
              <a:off x="5685555" y="3844047"/>
              <a:ext cx="391454" cy="246221"/>
            </a:xfrm>
            <a:prstGeom prst="rect">
              <a:avLst/>
            </a:prstGeom>
            <a:noFill/>
          </p:spPr>
          <p:txBody>
            <a:bodyPr wrap="none" rtlCol="0">
              <a:spAutoFit/>
            </a:bodyPr>
            <a:lstStyle/>
            <a:p>
              <a:r>
                <a:rPr lang="da-DK" sz="1000" dirty="0"/>
                <a:t>207</a:t>
              </a:r>
            </a:p>
          </p:txBody>
        </p:sp>
      </p:grpSp>
      <p:grpSp>
        <p:nvGrpSpPr>
          <p:cNvPr id="38" name="Gruppe 37">
            <a:extLst>
              <a:ext uri="{FF2B5EF4-FFF2-40B4-BE49-F238E27FC236}">
                <a16:creationId xmlns:a16="http://schemas.microsoft.com/office/drawing/2014/main" id="{BCC3638D-9ED7-A33A-B36A-75D28E6492EE}"/>
              </a:ext>
            </a:extLst>
          </p:cNvPr>
          <p:cNvGrpSpPr/>
          <p:nvPr/>
        </p:nvGrpSpPr>
        <p:grpSpPr>
          <a:xfrm>
            <a:off x="9034919" y="4649885"/>
            <a:ext cx="667465" cy="566405"/>
            <a:chOff x="5685555" y="3711707"/>
            <a:chExt cx="667465" cy="566405"/>
          </a:xfrm>
        </p:grpSpPr>
        <p:sp>
          <p:nvSpPr>
            <p:cNvPr id="39" name="Rektangel 38">
              <a:hlinkClick r:id="rId8" action="ppaction://hlinksldjump"/>
              <a:extLst>
                <a:ext uri="{FF2B5EF4-FFF2-40B4-BE49-F238E27FC236}">
                  <a16:creationId xmlns:a16="http://schemas.microsoft.com/office/drawing/2014/main" id="{3D29C142-6148-5E3C-F264-BF733FA15C23}"/>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40" name="Tekstfelt 39">
              <a:hlinkClick r:id="rId8" action="ppaction://hlinksldjump"/>
              <a:extLst>
                <a:ext uri="{FF2B5EF4-FFF2-40B4-BE49-F238E27FC236}">
                  <a16:creationId xmlns:a16="http://schemas.microsoft.com/office/drawing/2014/main" id="{BCA47817-D794-7191-78CE-51F86428D7E0}"/>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84</a:t>
              </a:r>
            </a:p>
          </p:txBody>
        </p:sp>
        <p:sp>
          <p:nvSpPr>
            <p:cNvPr id="41" name="Tekstfelt 40">
              <a:hlinkClick r:id="rId8" action="ppaction://hlinksldjump"/>
              <a:extLst>
                <a:ext uri="{FF2B5EF4-FFF2-40B4-BE49-F238E27FC236}">
                  <a16:creationId xmlns:a16="http://schemas.microsoft.com/office/drawing/2014/main" id="{F40AD892-B59F-CA1A-9452-D362FA075C88}"/>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Po</a:t>
              </a:r>
            </a:p>
          </p:txBody>
        </p:sp>
        <p:sp>
          <p:nvSpPr>
            <p:cNvPr id="42" name="Tekstfelt 41">
              <a:hlinkClick r:id="rId8" action="ppaction://hlinksldjump"/>
              <a:extLst>
                <a:ext uri="{FF2B5EF4-FFF2-40B4-BE49-F238E27FC236}">
                  <a16:creationId xmlns:a16="http://schemas.microsoft.com/office/drawing/2014/main" id="{3ECE339F-81F0-769C-96C3-F82EB19B7203}"/>
                </a:ext>
              </a:extLst>
            </p:cNvPr>
            <p:cNvSpPr txBox="1"/>
            <p:nvPr/>
          </p:nvSpPr>
          <p:spPr>
            <a:xfrm>
              <a:off x="5729472" y="3711707"/>
              <a:ext cx="609462" cy="215444"/>
            </a:xfrm>
            <a:prstGeom prst="rect">
              <a:avLst/>
            </a:prstGeom>
            <a:noFill/>
            <a:scene3d>
              <a:camera prst="orthographicFront"/>
              <a:lightRig rig="threePt" dir="t"/>
            </a:scene3d>
            <a:sp3d>
              <a:bevelT h="38100"/>
            </a:sp3d>
          </p:spPr>
          <p:txBody>
            <a:bodyPr wrap="none" rtlCol="0">
              <a:spAutoFit/>
            </a:bodyPr>
            <a:lstStyle/>
            <a:p>
              <a:r>
                <a:rPr lang="da-DK" sz="800" dirty="0"/>
                <a:t>Polonium</a:t>
              </a:r>
            </a:p>
          </p:txBody>
        </p:sp>
        <p:sp>
          <p:nvSpPr>
            <p:cNvPr id="43" name="Tekstfelt 42">
              <a:hlinkClick r:id="rId8" action="ppaction://hlinksldjump"/>
              <a:extLst>
                <a:ext uri="{FF2B5EF4-FFF2-40B4-BE49-F238E27FC236}">
                  <a16:creationId xmlns:a16="http://schemas.microsoft.com/office/drawing/2014/main" id="{E3677673-B085-1071-C8C2-69BCBD5B3520}"/>
                </a:ext>
              </a:extLst>
            </p:cNvPr>
            <p:cNvSpPr txBox="1"/>
            <p:nvPr/>
          </p:nvSpPr>
          <p:spPr>
            <a:xfrm>
              <a:off x="5685555" y="3844047"/>
              <a:ext cx="391454" cy="246221"/>
            </a:xfrm>
            <a:prstGeom prst="rect">
              <a:avLst/>
            </a:prstGeom>
            <a:noFill/>
          </p:spPr>
          <p:txBody>
            <a:bodyPr wrap="none" rtlCol="0">
              <a:spAutoFit/>
            </a:bodyPr>
            <a:lstStyle/>
            <a:p>
              <a:r>
                <a:rPr lang="da-DK" sz="1000" dirty="0"/>
                <a:t>209</a:t>
              </a:r>
            </a:p>
          </p:txBody>
        </p:sp>
      </p:grpSp>
      <p:grpSp>
        <p:nvGrpSpPr>
          <p:cNvPr id="44" name="Gruppe 43">
            <a:extLst>
              <a:ext uri="{FF2B5EF4-FFF2-40B4-BE49-F238E27FC236}">
                <a16:creationId xmlns:a16="http://schemas.microsoft.com/office/drawing/2014/main" id="{3881D6E6-EE11-CFE5-FAC7-53C8069197C8}"/>
              </a:ext>
            </a:extLst>
          </p:cNvPr>
          <p:cNvGrpSpPr/>
          <p:nvPr/>
        </p:nvGrpSpPr>
        <p:grpSpPr>
          <a:xfrm>
            <a:off x="7654375" y="4654357"/>
            <a:ext cx="667465" cy="566405"/>
            <a:chOff x="5685555" y="3711707"/>
            <a:chExt cx="667465" cy="566405"/>
          </a:xfrm>
        </p:grpSpPr>
        <p:sp>
          <p:nvSpPr>
            <p:cNvPr id="45" name="Rektangel 44">
              <a:hlinkClick r:id="rId8" action="ppaction://hlinksldjump"/>
              <a:extLst>
                <a:ext uri="{FF2B5EF4-FFF2-40B4-BE49-F238E27FC236}">
                  <a16:creationId xmlns:a16="http://schemas.microsoft.com/office/drawing/2014/main" id="{908665F7-3E19-D083-1090-E41B0245179A}"/>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46" name="Tekstfelt 45">
              <a:hlinkClick r:id="rId8" action="ppaction://hlinksldjump"/>
              <a:extLst>
                <a:ext uri="{FF2B5EF4-FFF2-40B4-BE49-F238E27FC236}">
                  <a16:creationId xmlns:a16="http://schemas.microsoft.com/office/drawing/2014/main" id="{ACEE0686-260E-EF76-30AB-ADD9AFB2E716}"/>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84</a:t>
              </a:r>
            </a:p>
          </p:txBody>
        </p:sp>
        <p:sp>
          <p:nvSpPr>
            <p:cNvPr id="47" name="Tekstfelt 46">
              <a:hlinkClick r:id="rId8" action="ppaction://hlinksldjump"/>
              <a:extLst>
                <a:ext uri="{FF2B5EF4-FFF2-40B4-BE49-F238E27FC236}">
                  <a16:creationId xmlns:a16="http://schemas.microsoft.com/office/drawing/2014/main" id="{57A57F59-9225-ACC1-6D42-899D8734BB95}"/>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Po</a:t>
              </a:r>
            </a:p>
          </p:txBody>
        </p:sp>
        <p:sp>
          <p:nvSpPr>
            <p:cNvPr id="48" name="Tekstfelt 47">
              <a:hlinkClick r:id="rId8" action="ppaction://hlinksldjump"/>
              <a:extLst>
                <a:ext uri="{FF2B5EF4-FFF2-40B4-BE49-F238E27FC236}">
                  <a16:creationId xmlns:a16="http://schemas.microsoft.com/office/drawing/2014/main" id="{DC4F7B4E-8728-A5FD-D727-983F267A0CEB}"/>
                </a:ext>
              </a:extLst>
            </p:cNvPr>
            <p:cNvSpPr txBox="1"/>
            <p:nvPr/>
          </p:nvSpPr>
          <p:spPr>
            <a:xfrm>
              <a:off x="5737156" y="3711707"/>
              <a:ext cx="609462" cy="215444"/>
            </a:xfrm>
            <a:prstGeom prst="rect">
              <a:avLst/>
            </a:prstGeom>
            <a:noFill/>
            <a:scene3d>
              <a:camera prst="orthographicFront"/>
              <a:lightRig rig="threePt" dir="t"/>
            </a:scene3d>
            <a:sp3d>
              <a:bevelT h="38100"/>
            </a:sp3d>
          </p:spPr>
          <p:txBody>
            <a:bodyPr wrap="none" rtlCol="0">
              <a:spAutoFit/>
            </a:bodyPr>
            <a:lstStyle/>
            <a:p>
              <a:r>
                <a:rPr lang="da-DK" sz="800" dirty="0"/>
                <a:t>Polonium</a:t>
              </a:r>
            </a:p>
          </p:txBody>
        </p:sp>
        <p:sp>
          <p:nvSpPr>
            <p:cNvPr id="49" name="Tekstfelt 48">
              <a:hlinkClick r:id="rId8" action="ppaction://hlinksldjump"/>
              <a:extLst>
                <a:ext uri="{FF2B5EF4-FFF2-40B4-BE49-F238E27FC236}">
                  <a16:creationId xmlns:a16="http://schemas.microsoft.com/office/drawing/2014/main" id="{ABF93793-83FD-83F4-2523-0F7E8ED44857}"/>
                </a:ext>
              </a:extLst>
            </p:cNvPr>
            <p:cNvSpPr txBox="1"/>
            <p:nvPr/>
          </p:nvSpPr>
          <p:spPr>
            <a:xfrm>
              <a:off x="5685555" y="3844047"/>
              <a:ext cx="391454" cy="246221"/>
            </a:xfrm>
            <a:prstGeom prst="rect">
              <a:avLst/>
            </a:prstGeom>
            <a:noFill/>
          </p:spPr>
          <p:txBody>
            <a:bodyPr wrap="none" rtlCol="0">
              <a:spAutoFit/>
            </a:bodyPr>
            <a:lstStyle/>
            <a:p>
              <a:r>
                <a:rPr lang="da-DK" sz="1000" dirty="0"/>
                <a:t>211</a:t>
              </a:r>
            </a:p>
          </p:txBody>
        </p:sp>
      </p:grpSp>
      <p:grpSp>
        <p:nvGrpSpPr>
          <p:cNvPr id="50" name="Gruppe 49">
            <a:extLst>
              <a:ext uri="{FF2B5EF4-FFF2-40B4-BE49-F238E27FC236}">
                <a16:creationId xmlns:a16="http://schemas.microsoft.com/office/drawing/2014/main" id="{16A03008-4F55-FCE0-4055-AE844B6A485F}"/>
              </a:ext>
            </a:extLst>
          </p:cNvPr>
          <p:cNvGrpSpPr/>
          <p:nvPr/>
        </p:nvGrpSpPr>
        <p:grpSpPr>
          <a:xfrm>
            <a:off x="7662783" y="5362179"/>
            <a:ext cx="668747" cy="566405"/>
            <a:chOff x="5685555" y="3711707"/>
            <a:chExt cx="668747" cy="566405"/>
          </a:xfrm>
        </p:grpSpPr>
        <p:sp>
          <p:nvSpPr>
            <p:cNvPr id="51" name="Rektangel 50">
              <a:hlinkClick r:id="rId8" action="ppaction://hlinksldjump"/>
              <a:extLst>
                <a:ext uri="{FF2B5EF4-FFF2-40B4-BE49-F238E27FC236}">
                  <a16:creationId xmlns:a16="http://schemas.microsoft.com/office/drawing/2014/main" id="{4A358017-6C6F-6CB4-7A7A-2B3CA2D8C105}"/>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52" name="Tekstfelt 51">
              <a:hlinkClick r:id="rId8" action="ppaction://hlinksldjump"/>
              <a:extLst>
                <a:ext uri="{FF2B5EF4-FFF2-40B4-BE49-F238E27FC236}">
                  <a16:creationId xmlns:a16="http://schemas.microsoft.com/office/drawing/2014/main" id="{EB3DE738-F29D-6EE8-BD19-18637665AF76}"/>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84</a:t>
              </a:r>
            </a:p>
          </p:txBody>
        </p:sp>
        <p:sp>
          <p:nvSpPr>
            <p:cNvPr id="53" name="Tekstfelt 52">
              <a:hlinkClick r:id="rId8" action="ppaction://hlinksldjump"/>
              <a:extLst>
                <a:ext uri="{FF2B5EF4-FFF2-40B4-BE49-F238E27FC236}">
                  <a16:creationId xmlns:a16="http://schemas.microsoft.com/office/drawing/2014/main" id="{166F5F92-765D-7858-AC65-70E11FAC0EEC}"/>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Po</a:t>
              </a:r>
            </a:p>
          </p:txBody>
        </p:sp>
        <p:sp>
          <p:nvSpPr>
            <p:cNvPr id="54" name="Tekstfelt 53">
              <a:hlinkClick r:id="rId8" action="ppaction://hlinksldjump"/>
              <a:extLst>
                <a:ext uri="{FF2B5EF4-FFF2-40B4-BE49-F238E27FC236}">
                  <a16:creationId xmlns:a16="http://schemas.microsoft.com/office/drawing/2014/main" id="{91A7139D-3CE7-24E9-FFF8-6369B8429A65}"/>
                </a:ext>
              </a:extLst>
            </p:cNvPr>
            <p:cNvSpPr txBox="1"/>
            <p:nvPr/>
          </p:nvSpPr>
          <p:spPr>
            <a:xfrm>
              <a:off x="5744840" y="3711707"/>
              <a:ext cx="609462" cy="215444"/>
            </a:xfrm>
            <a:prstGeom prst="rect">
              <a:avLst/>
            </a:prstGeom>
            <a:noFill/>
            <a:scene3d>
              <a:camera prst="orthographicFront"/>
              <a:lightRig rig="threePt" dir="t"/>
            </a:scene3d>
            <a:sp3d>
              <a:bevelT h="38100"/>
            </a:sp3d>
          </p:spPr>
          <p:txBody>
            <a:bodyPr wrap="none" rtlCol="0">
              <a:spAutoFit/>
            </a:bodyPr>
            <a:lstStyle/>
            <a:p>
              <a:r>
                <a:rPr lang="da-DK" sz="800" dirty="0"/>
                <a:t>Polonium</a:t>
              </a:r>
            </a:p>
          </p:txBody>
        </p:sp>
        <p:sp>
          <p:nvSpPr>
            <p:cNvPr id="55" name="Tekstfelt 54">
              <a:hlinkClick r:id="rId8" action="ppaction://hlinksldjump"/>
              <a:extLst>
                <a:ext uri="{FF2B5EF4-FFF2-40B4-BE49-F238E27FC236}">
                  <a16:creationId xmlns:a16="http://schemas.microsoft.com/office/drawing/2014/main" id="{11FCA096-5EE7-5088-B405-0B004D6758FA}"/>
                </a:ext>
              </a:extLst>
            </p:cNvPr>
            <p:cNvSpPr txBox="1"/>
            <p:nvPr/>
          </p:nvSpPr>
          <p:spPr>
            <a:xfrm>
              <a:off x="5685555" y="3844047"/>
              <a:ext cx="391454" cy="246221"/>
            </a:xfrm>
            <a:prstGeom prst="rect">
              <a:avLst/>
            </a:prstGeom>
            <a:noFill/>
          </p:spPr>
          <p:txBody>
            <a:bodyPr wrap="none" rtlCol="0">
              <a:spAutoFit/>
            </a:bodyPr>
            <a:lstStyle/>
            <a:p>
              <a:r>
                <a:rPr lang="da-DK" sz="1000" dirty="0"/>
                <a:t>212</a:t>
              </a:r>
            </a:p>
          </p:txBody>
        </p:sp>
      </p:grpSp>
      <p:grpSp>
        <p:nvGrpSpPr>
          <p:cNvPr id="56" name="Gruppe 55">
            <a:extLst>
              <a:ext uri="{FF2B5EF4-FFF2-40B4-BE49-F238E27FC236}">
                <a16:creationId xmlns:a16="http://schemas.microsoft.com/office/drawing/2014/main" id="{9D9DDB57-9598-8AE0-7F87-11F6DFB30D42}"/>
              </a:ext>
            </a:extLst>
          </p:cNvPr>
          <p:cNvGrpSpPr/>
          <p:nvPr/>
        </p:nvGrpSpPr>
        <p:grpSpPr>
          <a:xfrm>
            <a:off x="6230449" y="5367227"/>
            <a:ext cx="667465" cy="566405"/>
            <a:chOff x="5685555" y="3711707"/>
            <a:chExt cx="667465" cy="566405"/>
          </a:xfrm>
        </p:grpSpPr>
        <p:sp>
          <p:nvSpPr>
            <p:cNvPr id="57" name="Rektangel 56">
              <a:hlinkClick r:id="rId8" action="ppaction://hlinksldjump"/>
              <a:extLst>
                <a:ext uri="{FF2B5EF4-FFF2-40B4-BE49-F238E27FC236}">
                  <a16:creationId xmlns:a16="http://schemas.microsoft.com/office/drawing/2014/main" id="{E2C082C1-CE1D-A80C-EC36-0C8126D96677}"/>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58" name="Tekstfelt 57">
              <a:hlinkClick r:id="rId8" action="ppaction://hlinksldjump"/>
              <a:extLst>
                <a:ext uri="{FF2B5EF4-FFF2-40B4-BE49-F238E27FC236}">
                  <a16:creationId xmlns:a16="http://schemas.microsoft.com/office/drawing/2014/main" id="{E9208675-80C9-C3AF-1C26-7A56D088EEF6}"/>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59" name="Tekstfelt 58">
              <a:hlinkClick r:id="rId8" action="ppaction://hlinksldjump"/>
              <a:extLst>
                <a:ext uri="{FF2B5EF4-FFF2-40B4-BE49-F238E27FC236}">
                  <a16:creationId xmlns:a16="http://schemas.microsoft.com/office/drawing/2014/main" id="{ACED0B6B-365F-4E23-C976-6FF4A921C74D}"/>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60" name="Tekstfelt 59">
              <a:hlinkClick r:id="rId8" action="ppaction://hlinksldjump"/>
              <a:extLst>
                <a:ext uri="{FF2B5EF4-FFF2-40B4-BE49-F238E27FC236}">
                  <a16:creationId xmlns:a16="http://schemas.microsoft.com/office/drawing/2014/main" id="{4E839B17-E5BA-699A-60AE-9F3CF530EF44}"/>
                </a:ext>
              </a:extLst>
            </p:cNvPr>
            <p:cNvSpPr txBox="1"/>
            <p:nvPr/>
          </p:nvSpPr>
          <p:spPr>
            <a:xfrm>
              <a:off x="5813996" y="3711707"/>
              <a:ext cx="417102" cy="215444"/>
            </a:xfrm>
            <a:prstGeom prst="rect">
              <a:avLst/>
            </a:prstGeom>
            <a:noFill/>
            <a:scene3d>
              <a:camera prst="orthographicFront"/>
              <a:lightRig rig="threePt" dir="t"/>
            </a:scene3d>
            <a:sp3d>
              <a:bevelT h="38100"/>
            </a:sp3d>
          </p:spPr>
          <p:txBody>
            <a:bodyPr wrap="none" rtlCol="0">
              <a:spAutoFit/>
            </a:bodyPr>
            <a:lstStyle/>
            <a:p>
              <a:r>
                <a:rPr lang="da-DK" sz="800" dirty="0" err="1"/>
                <a:t>Astat</a:t>
              </a:r>
              <a:endParaRPr lang="da-DK" sz="800" dirty="0"/>
            </a:p>
          </p:txBody>
        </p:sp>
        <p:sp>
          <p:nvSpPr>
            <p:cNvPr id="61" name="Tekstfelt 60">
              <a:hlinkClick r:id="rId8" action="ppaction://hlinksldjump"/>
              <a:extLst>
                <a:ext uri="{FF2B5EF4-FFF2-40B4-BE49-F238E27FC236}">
                  <a16:creationId xmlns:a16="http://schemas.microsoft.com/office/drawing/2014/main" id="{2E901794-14D7-AD79-F2ED-EE21B686B968}"/>
                </a:ext>
              </a:extLst>
            </p:cNvPr>
            <p:cNvSpPr txBox="1"/>
            <p:nvPr/>
          </p:nvSpPr>
          <p:spPr>
            <a:xfrm>
              <a:off x="5685555" y="3844047"/>
              <a:ext cx="391454" cy="246221"/>
            </a:xfrm>
            <a:prstGeom prst="rect">
              <a:avLst/>
            </a:prstGeom>
            <a:noFill/>
          </p:spPr>
          <p:txBody>
            <a:bodyPr wrap="none" rtlCol="0">
              <a:spAutoFit/>
            </a:bodyPr>
            <a:lstStyle/>
            <a:p>
              <a:r>
                <a:rPr lang="da-DK" sz="1000" dirty="0"/>
                <a:t>212</a:t>
              </a:r>
            </a:p>
          </p:txBody>
        </p:sp>
      </p:grpSp>
      <p:grpSp>
        <p:nvGrpSpPr>
          <p:cNvPr id="62" name="Gruppe 61">
            <a:extLst>
              <a:ext uri="{FF2B5EF4-FFF2-40B4-BE49-F238E27FC236}">
                <a16:creationId xmlns:a16="http://schemas.microsoft.com/office/drawing/2014/main" id="{6EFE553B-B49D-CA33-1BEB-7C231BED1DD8}"/>
              </a:ext>
            </a:extLst>
          </p:cNvPr>
          <p:cNvGrpSpPr/>
          <p:nvPr/>
        </p:nvGrpSpPr>
        <p:grpSpPr>
          <a:xfrm>
            <a:off x="9049780" y="5358205"/>
            <a:ext cx="667465" cy="566405"/>
            <a:chOff x="5685555" y="3711707"/>
            <a:chExt cx="667465" cy="566405"/>
          </a:xfrm>
        </p:grpSpPr>
        <p:sp>
          <p:nvSpPr>
            <p:cNvPr id="63" name="Rektangel 62">
              <a:hlinkClick r:id="rId8" action="ppaction://hlinksldjump"/>
              <a:extLst>
                <a:ext uri="{FF2B5EF4-FFF2-40B4-BE49-F238E27FC236}">
                  <a16:creationId xmlns:a16="http://schemas.microsoft.com/office/drawing/2014/main" id="{4B7B1BB8-6D47-7FF1-1797-5B6FAC94D133}"/>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490" name="Tekstfelt 2489">
              <a:hlinkClick r:id="rId8" action="ppaction://hlinksldjump"/>
              <a:extLst>
                <a:ext uri="{FF2B5EF4-FFF2-40B4-BE49-F238E27FC236}">
                  <a16:creationId xmlns:a16="http://schemas.microsoft.com/office/drawing/2014/main" id="{1381E5D5-6DC7-D469-59FC-9878ED7BA775}"/>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2491" name="Tekstfelt 2490">
              <a:hlinkClick r:id="rId8" action="ppaction://hlinksldjump"/>
              <a:extLst>
                <a:ext uri="{FF2B5EF4-FFF2-40B4-BE49-F238E27FC236}">
                  <a16:creationId xmlns:a16="http://schemas.microsoft.com/office/drawing/2014/main" id="{1AE2731E-BABD-FDAC-A349-B8ABC650EFF3}"/>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2492" name="Tekstfelt 2491">
              <a:hlinkClick r:id="rId8" action="ppaction://hlinksldjump"/>
              <a:extLst>
                <a:ext uri="{FF2B5EF4-FFF2-40B4-BE49-F238E27FC236}">
                  <a16:creationId xmlns:a16="http://schemas.microsoft.com/office/drawing/2014/main" id="{54B22DB0-83D7-37A8-9CF1-1212F7026B84}"/>
                </a:ext>
              </a:extLst>
            </p:cNvPr>
            <p:cNvSpPr txBox="1"/>
            <p:nvPr/>
          </p:nvSpPr>
          <p:spPr>
            <a:xfrm>
              <a:off x="5821680" y="3711707"/>
              <a:ext cx="417102" cy="215444"/>
            </a:xfrm>
            <a:prstGeom prst="rect">
              <a:avLst/>
            </a:prstGeom>
            <a:noFill/>
            <a:scene3d>
              <a:camera prst="orthographicFront"/>
              <a:lightRig rig="threePt" dir="t"/>
            </a:scene3d>
            <a:sp3d>
              <a:bevelT h="38100"/>
            </a:sp3d>
          </p:spPr>
          <p:txBody>
            <a:bodyPr wrap="none" rtlCol="0">
              <a:spAutoFit/>
            </a:bodyPr>
            <a:lstStyle/>
            <a:p>
              <a:r>
                <a:rPr lang="da-DK" sz="800" dirty="0" err="1"/>
                <a:t>Astat</a:t>
              </a:r>
              <a:endParaRPr lang="da-DK" sz="800" dirty="0"/>
            </a:p>
          </p:txBody>
        </p:sp>
        <p:sp>
          <p:nvSpPr>
            <p:cNvPr id="2493" name="Tekstfelt 2492">
              <a:hlinkClick r:id="rId8" action="ppaction://hlinksldjump"/>
              <a:extLst>
                <a:ext uri="{FF2B5EF4-FFF2-40B4-BE49-F238E27FC236}">
                  <a16:creationId xmlns:a16="http://schemas.microsoft.com/office/drawing/2014/main" id="{A720E683-8804-D5D1-BA8F-196781A999CD}"/>
                </a:ext>
              </a:extLst>
            </p:cNvPr>
            <p:cNvSpPr txBox="1"/>
            <p:nvPr/>
          </p:nvSpPr>
          <p:spPr>
            <a:xfrm>
              <a:off x="5685555" y="3844047"/>
              <a:ext cx="391454" cy="246221"/>
            </a:xfrm>
            <a:prstGeom prst="rect">
              <a:avLst/>
            </a:prstGeom>
            <a:noFill/>
          </p:spPr>
          <p:txBody>
            <a:bodyPr wrap="none" rtlCol="0">
              <a:spAutoFit/>
            </a:bodyPr>
            <a:lstStyle/>
            <a:p>
              <a:r>
                <a:rPr lang="da-DK" sz="1000" dirty="0"/>
                <a:t>210</a:t>
              </a:r>
            </a:p>
          </p:txBody>
        </p:sp>
      </p:grpSp>
      <p:cxnSp>
        <p:nvCxnSpPr>
          <p:cNvPr id="4" name="Lige pilforbindelse 3">
            <a:extLst>
              <a:ext uri="{FF2B5EF4-FFF2-40B4-BE49-F238E27FC236}">
                <a16:creationId xmlns:a16="http://schemas.microsoft.com/office/drawing/2014/main" id="{A863D26D-7D0A-0F29-FCB0-3A7011E4A20D}"/>
              </a:ext>
            </a:extLst>
          </p:cNvPr>
          <p:cNvCxnSpPr>
            <a:cxnSpLocks/>
          </p:cNvCxnSpPr>
          <p:nvPr/>
        </p:nvCxnSpPr>
        <p:spPr>
          <a:xfrm flipH="1" flipV="1">
            <a:off x="3306299" y="5584042"/>
            <a:ext cx="262986" cy="280024"/>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5" name="Lige pilforbindelse 4">
            <a:extLst>
              <a:ext uri="{FF2B5EF4-FFF2-40B4-BE49-F238E27FC236}">
                <a16:creationId xmlns:a16="http://schemas.microsoft.com/office/drawing/2014/main" id="{4DAF8755-BC00-B019-9CCA-BA90ECCE30D5}"/>
              </a:ext>
            </a:extLst>
          </p:cNvPr>
          <p:cNvCxnSpPr>
            <a:cxnSpLocks/>
          </p:cNvCxnSpPr>
          <p:nvPr/>
        </p:nvCxnSpPr>
        <p:spPr>
          <a:xfrm flipH="1">
            <a:off x="4183102" y="5650798"/>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6" name="Lige pilforbindelse 5">
            <a:extLst>
              <a:ext uri="{FF2B5EF4-FFF2-40B4-BE49-F238E27FC236}">
                <a16:creationId xmlns:a16="http://schemas.microsoft.com/office/drawing/2014/main" id="{957AE344-2B84-1313-448B-895B5161A6CB}"/>
              </a:ext>
            </a:extLst>
          </p:cNvPr>
          <p:cNvCxnSpPr>
            <a:cxnSpLocks noChangeAspect="1"/>
          </p:cNvCxnSpPr>
          <p:nvPr/>
        </p:nvCxnSpPr>
        <p:spPr>
          <a:xfrm rot="10800000">
            <a:off x="3740164" y="6065641"/>
            <a:ext cx="252000" cy="212400"/>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640" name="Lige pilforbindelse 639">
            <a:extLst>
              <a:ext uri="{FF2B5EF4-FFF2-40B4-BE49-F238E27FC236}">
                <a16:creationId xmlns:a16="http://schemas.microsoft.com/office/drawing/2014/main" id="{B4AB39AA-7132-7EF9-2C98-1FD0BE0B945F}"/>
              </a:ext>
            </a:extLst>
          </p:cNvPr>
          <p:cNvCxnSpPr>
            <a:cxnSpLocks noChangeAspect="1"/>
          </p:cNvCxnSpPr>
          <p:nvPr/>
        </p:nvCxnSpPr>
        <p:spPr>
          <a:xfrm rot="10800000">
            <a:off x="1995339" y="6081194"/>
            <a:ext cx="252000" cy="212400"/>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641" name="Lige pilforbindelse 640">
            <a:extLst>
              <a:ext uri="{FF2B5EF4-FFF2-40B4-BE49-F238E27FC236}">
                <a16:creationId xmlns:a16="http://schemas.microsoft.com/office/drawing/2014/main" id="{4E8A71FA-6FE3-0E68-6D65-E0A1D347123A}"/>
              </a:ext>
            </a:extLst>
          </p:cNvPr>
          <p:cNvCxnSpPr>
            <a:cxnSpLocks noChangeAspect="1"/>
          </p:cNvCxnSpPr>
          <p:nvPr/>
        </p:nvCxnSpPr>
        <p:spPr>
          <a:xfrm rot="10800000">
            <a:off x="1556804" y="5642659"/>
            <a:ext cx="252000" cy="212400"/>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642" name="Lige pilforbindelse 641">
            <a:extLst>
              <a:ext uri="{FF2B5EF4-FFF2-40B4-BE49-F238E27FC236}">
                <a16:creationId xmlns:a16="http://schemas.microsoft.com/office/drawing/2014/main" id="{2ED768B2-9452-8067-5FD9-4FD900614771}"/>
              </a:ext>
            </a:extLst>
          </p:cNvPr>
          <p:cNvCxnSpPr>
            <a:cxnSpLocks noChangeAspect="1"/>
          </p:cNvCxnSpPr>
          <p:nvPr/>
        </p:nvCxnSpPr>
        <p:spPr>
          <a:xfrm rot="10800000">
            <a:off x="5478456" y="6070471"/>
            <a:ext cx="252000" cy="212400"/>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643" name="Lige pilforbindelse 642">
            <a:extLst>
              <a:ext uri="{FF2B5EF4-FFF2-40B4-BE49-F238E27FC236}">
                <a16:creationId xmlns:a16="http://schemas.microsoft.com/office/drawing/2014/main" id="{5D133047-689E-B7C3-C6C4-A86B7D8F9997}"/>
              </a:ext>
            </a:extLst>
          </p:cNvPr>
          <p:cNvCxnSpPr>
            <a:cxnSpLocks noChangeAspect="1"/>
          </p:cNvCxnSpPr>
          <p:nvPr/>
        </p:nvCxnSpPr>
        <p:spPr>
          <a:xfrm rot="10800000">
            <a:off x="5039924" y="5650596"/>
            <a:ext cx="252000" cy="212400"/>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644" name="Lige pilforbindelse 643">
            <a:extLst>
              <a:ext uri="{FF2B5EF4-FFF2-40B4-BE49-F238E27FC236}">
                <a16:creationId xmlns:a16="http://schemas.microsoft.com/office/drawing/2014/main" id="{A4CEE6AB-A532-3A27-9A88-7B1BD2490882}"/>
              </a:ext>
            </a:extLst>
          </p:cNvPr>
          <p:cNvCxnSpPr>
            <a:cxnSpLocks/>
          </p:cNvCxnSpPr>
          <p:nvPr/>
        </p:nvCxnSpPr>
        <p:spPr>
          <a:xfrm flipH="1">
            <a:off x="2469384" y="5672572"/>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15725531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642"/>
                                        </p:tgtEl>
                                        <p:attrNameLst>
                                          <p:attrName>style.visibility</p:attrName>
                                        </p:attrNameLst>
                                      </p:cBhvr>
                                      <p:to>
                                        <p:strVal val="visible"/>
                                      </p:to>
                                    </p:set>
                                    <p:animEffect transition="in" filter="dissolve">
                                      <p:cBhvr>
                                        <p:cTn id="7" dur="500"/>
                                        <p:tgtEl>
                                          <p:spTgt spid="642"/>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643"/>
                                        </p:tgtEl>
                                        <p:attrNameLst>
                                          <p:attrName>style.visibility</p:attrName>
                                        </p:attrNameLst>
                                      </p:cBhvr>
                                      <p:to>
                                        <p:strVal val="visible"/>
                                      </p:to>
                                    </p:set>
                                    <p:animEffect transition="in" filter="dissolve">
                                      <p:cBhvr>
                                        <p:cTn id="11" dur="500"/>
                                        <p:tgtEl>
                                          <p:spTgt spid="643"/>
                                        </p:tgtEl>
                                      </p:cBhvr>
                                    </p:animEffect>
                                  </p:childTnLst>
                                </p:cTn>
                              </p:par>
                            </p:childTnLst>
                          </p:cTn>
                        </p:par>
                        <p:par>
                          <p:cTn id="12" fill="hold">
                            <p:stCondLst>
                              <p:cond delay="1000"/>
                            </p:stCondLst>
                            <p:childTnLst>
                              <p:par>
                                <p:cTn id="13" presetID="9" presetClass="entr" presetSubtype="0" fill="hold" nodeType="after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dissolve">
                                      <p:cBhvr>
                                        <p:cTn id="15" dur="500"/>
                                        <p:tgtEl>
                                          <p:spTgt spid="5"/>
                                        </p:tgtEl>
                                      </p:cBhvr>
                                    </p:animEffect>
                                  </p:childTnLst>
                                </p:cTn>
                              </p:par>
                            </p:childTnLst>
                          </p:cTn>
                        </p:par>
                        <p:par>
                          <p:cTn id="16" fill="hold">
                            <p:stCondLst>
                              <p:cond delay="1500"/>
                            </p:stCondLst>
                            <p:childTnLst>
                              <p:par>
                                <p:cTn id="17" presetID="9" presetClass="entr" presetSubtype="0" fill="hold" nodeType="afterEffect">
                                  <p:stCondLst>
                                    <p:cond delay="0"/>
                                  </p:stCondLst>
                                  <p:childTnLst>
                                    <p:set>
                                      <p:cBhvr>
                                        <p:cTn id="18" dur="1" fill="hold">
                                          <p:stCondLst>
                                            <p:cond delay="0"/>
                                          </p:stCondLst>
                                        </p:cTn>
                                        <p:tgtEl>
                                          <p:spTgt spid="6"/>
                                        </p:tgtEl>
                                        <p:attrNameLst>
                                          <p:attrName>style.visibility</p:attrName>
                                        </p:attrNameLst>
                                      </p:cBhvr>
                                      <p:to>
                                        <p:strVal val="visible"/>
                                      </p:to>
                                    </p:set>
                                    <p:animEffect transition="in" filter="dissolve">
                                      <p:cBhvr>
                                        <p:cTn id="19" dur="500"/>
                                        <p:tgtEl>
                                          <p:spTgt spid="6"/>
                                        </p:tgtEl>
                                      </p:cBhvr>
                                    </p:animEffect>
                                  </p:childTnLst>
                                </p:cTn>
                              </p:par>
                            </p:childTnLst>
                          </p:cTn>
                        </p:par>
                        <p:par>
                          <p:cTn id="20" fill="hold">
                            <p:stCondLst>
                              <p:cond delay="2000"/>
                            </p:stCondLst>
                            <p:childTnLst>
                              <p:par>
                                <p:cTn id="21" presetID="9" presetClass="entr" presetSubtype="0" fill="hold" nodeType="afterEffect">
                                  <p:stCondLst>
                                    <p:cond delay="0"/>
                                  </p:stCondLst>
                                  <p:childTnLst>
                                    <p:set>
                                      <p:cBhvr>
                                        <p:cTn id="22" dur="1" fill="hold">
                                          <p:stCondLst>
                                            <p:cond delay="0"/>
                                          </p:stCondLst>
                                        </p:cTn>
                                        <p:tgtEl>
                                          <p:spTgt spid="4"/>
                                        </p:tgtEl>
                                        <p:attrNameLst>
                                          <p:attrName>style.visibility</p:attrName>
                                        </p:attrNameLst>
                                      </p:cBhvr>
                                      <p:to>
                                        <p:strVal val="visible"/>
                                      </p:to>
                                    </p:set>
                                    <p:animEffect transition="in" filter="dissolve">
                                      <p:cBhvr>
                                        <p:cTn id="23" dur="500"/>
                                        <p:tgtEl>
                                          <p:spTgt spid="4"/>
                                        </p:tgtEl>
                                      </p:cBhvr>
                                    </p:animEffect>
                                  </p:childTnLst>
                                </p:cTn>
                              </p:par>
                            </p:childTnLst>
                          </p:cTn>
                        </p:par>
                        <p:par>
                          <p:cTn id="24" fill="hold">
                            <p:stCondLst>
                              <p:cond delay="2500"/>
                            </p:stCondLst>
                            <p:childTnLst>
                              <p:par>
                                <p:cTn id="25" presetID="9" presetClass="entr" presetSubtype="0" fill="hold" nodeType="afterEffect">
                                  <p:stCondLst>
                                    <p:cond delay="0"/>
                                  </p:stCondLst>
                                  <p:childTnLst>
                                    <p:set>
                                      <p:cBhvr>
                                        <p:cTn id="26" dur="1" fill="hold">
                                          <p:stCondLst>
                                            <p:cond delay="0"/>
                                          </p:stCondLst>
                                        </p:cTn>
                                        <p:tgtEl>
                                          <p:spTgt spid="644"/>
                                        </p:tgtEl>
                                        <p:attrNameLst>
                                          <p:attrName>style.visibility</p:attrName>
                                        </p:attrNameLst>
                                      </p:cBhvr>
                                      <p:to>
                                        <p:strVal val="visible"/>
                                      </p:to>
                                    </p:set>
                                    <p:animEffect transition="in" filter="dissolve">
                                      <p:cBhvr>
                                        <p:cTn id="27" dur="500"/>
                                        <p:tgtEl>
                                          <p:spTgt spid="644"/>
                                        </p:tgtEl>
                                      </p:cBhvr>
                                    </p:animEffect>
                                  </p:childTnLst>
                                </p:cTn>
                              </p:par>
                            </p:childTnLst>
                          </p:cTn>
                        </p:par>
                        <p:par>
                          <p:cTn id="28" fill="hold">
                            <p:stCondLst>
                              <p:cond delay="3000"/>
                            </p:stCondLst>
                            <p:childTnLst>
                              <p:par>
                                <p:cTn id="29" presetID="9" presetClass="entr" presetSubtype="0" fill="hold" nodeType="afterEffect">
                                  <p:stCondLst>
                                    <p:cond delay="0"/>
                                  </p:stCondLst>
                                  <p:childTnLst>
                                    <p:set>
                                      <p:cBhvr>
                                        <p:cTn id="30" dur="1" fill="hold">
                                          <p:stCondLst>
                                            <p:cond delay="0"/>
                                          </p:stCondLst>
                                        </p:cTn>
                                        <p:tgtEl>
                                          <p:spTgt spid="640"/>
                                        </p:tgtEl>
                                        <p:attrNameLst>
                                          <p:attrName>style.visibility</p:attrName>
                                        </p:attrNameLst>
                                      </p:cBhvr>
                                      <p:to>
                                        <p:strVal val="visible"/>
                                      </p:to>
                                    </p:set>
                                    <p:animEffect transition="in" filter="dissolve">
                                      <p:cBhvr>
                                        <p:cTn id="31" dur="500"/>
                                        <p:tgtEl>
                                          <p:spTgt spid="640"/>
                                        </p:tgtEl>
                                      </p:cBhvr>
                                    </p:animEffect>
                                  </p:childTnLst>
                                </p:cTn>
                              </p:par>
                            </p:childTnLst>
                          </p:cTn>
                        </p:par>
                        <p:par>
                          <p:cTn id="32" fill="hold">
                            <p:stCondLst>
                              <p:cond delay="3500"/>
                            </p:stCondLst>
                            <p:childTnLst>
                              <p:par>
                                <p:cTn id="33" presetID="9" presetClass="entr" presetSubtype="0" fill="hold" nodeType="afterEffect">
                                  <p:stCondLst>
                                    <p:cond delay="0"/>
                                  </p:stCondLst>
                                  <p:childTnLst>
                                    <p:set>
                                      <p:cBhvr>
                                        <p:cTn id="34" dur="1" fill="hold">
                                          <p:stCondLst>
                                            <p:cond delay="0"/>
                                          </p:stCondLst>
                                        </p:cTn>
                                        <p:tgtEl>
                                          <p:spTgt spid="641"/>
                                        </p:tgtEl>
                                        <p:attrNameLst>
                                          <p:attrName>style.visibility</p:attrName>
                                        </p:attrNameLst>
                                      </p:cBhvr>
                                      <p:to>
                                        <p:strVal val="visible"/>
                                      </p:to>
                                    </p:set>
                                    <p:animEffect transition="in" filter="dissolve">
                                      <p:cBhvr>
                                        <p:cTn id="35" dur="500"/>
                                        <p:tgtEl>
                                          <p:spTgt spid="6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8EEAF70-ABA3-154C-DD05-6B8722661A02}"/>
            </a:ext>
          </a:extLst>
        </p:cNvPr>
        <p:cNvGrpSpPr/>
        <p:nvPr/>
      </p:nvGrpSpPr>
      <p:grpSpPr>
        <a:xfrm>
          <a:off x="0" y="0"/>
          <a:ext cx="0" cy="0"/>
          <a:chOff x="0" y="0"/>
          <a:chExt cx="0" cy="0"/>
        </a:xfrm>
      </p:grpSpPr>
      <p:pic>
        <p:nvPicPr>
          <p:cNvPr id="2553" name="Picture 2" descr="Ai Genereret, Forladt, Bygning, Gammel">
            <a:extLst>
              <a:ext uri="{FF2B5EF4-FFF2-40B4-BE49-F238E27FC236}">
                <a16:creationId xmlns:a16="http://schemas.microsoft.com/office/drawing/2014/main" id="{82FCAA54-7153-3370-0D15-1E6B1EB56033}"/>
              </a:ext>
            </a:extLst>
          </p:cNvPr>
          <p:cNvPicPr>
            <a:picLocks noChangeAspect="1" noChangeArrowheads="1"/>
          </p:cNvPicPr>
          <p:nvPr/>
        </p:nvPicPr>
        <p:blipFill>
          <a:blip r:embed="rId5">
            <a:extLst>
              <a:ext uri="{BEBA8EAE-BF5A-486C-A8C5-ECC9F3942E4B}">
                <a14:imgProps xmlns:a14="http://schemas.microsoft.com/office/drawing/2010/main">
                  <a14:imgLayer r:embed="rId6">
                    <a14:imgEffect>
                      <a14:brightnessContrast bright="-40000" contrast="-40000"/>
                    </a14:imgEffect>
                  </a14:imgLayer>
                </a14:imgProps>
              </a:ext>
              <a:ext uri="{28A0092B-C50C-407E-A947-70E740481C1C}">
                <a14:useLocalDpi xmlns:a14="http://schemas.microsoft.com/office/drawing/2010/main" val="0"/>
              </a:ext>
            </a:extLst>
          </a:blip>
          <a:srcRect l="5024" r="14072" b="-1"/>
          <a:stretch/>
        </p:blipFill>
        <p:spPr bwMode="auto">
          <a:xfrm>
            <a:off x="20" y="1282"/>
            <a:ext cx="9905980" cy="6856718"/>
          </a:xfrm>
          <a:prstGeom prst="rect">
            <a:avLst/>
          </a:prstGeom>
          <a:noFill/>
          <a:extLst>
            <a:ext uri="{909E8E84-426E-40DD-AFC4-6F175D3DCCD1}">
              <a14:hiddenFill xmlns:a14="http://schemas.microsoft.com/office/drawing/2010/main">
                <a:solidFill>
                  <a:srgbClr val="FFFFFF"/>
                </a:solidFill>
              </a14:hiddenFill>
            </a:ext>
          </a:extLst>
        </p:spPr>
      </p:pic>
      <p:grpSp>
        <p:nvGrpSpPr>
          <p:cNvPr id="1641" name="Gruppe 1640">
            <a:extLst>
              <a:ext uri="{FF2B5EF4-FFF2-40B4-BE49-F238E27FC236}">
                <a16:creationId xmlns:a16="http://schemas.microsoft.com/office/drawing/2014/main" id="{8C86A9AF-8E22-1CE6-FD28-81801D536077}"/>
              </a:ext>
            </a:extLst>
          </p:cNvPr>
          <p:cNvGrpSpPr/>
          <p:nvPr/>
        </p:nvGrpSpPr>
        <p:grpSpPr>
          <a:xfrm>
            <a:off x="338113" y="1387706"/>
            <a:ext cx="5842309" cy="5233756"/>
            <a:chOff x="766885" y="981717"/>
            <a:chExt cx="5842309" cy="5233756"/>
          </a:xfrm>
        </p:grpSpPr>
        <p:grpSp>
          <p:nvGrpSpPr>
            <p:cNvPr id="1642" name="Gruppe 1641">
              <a:extLst>
                <a:ext uri="{FF2B5EF4-FFF2-40B4-BE49-F238E27FC236}">
                  <a16:creationId xmlns:a16="http://schemas.microsoft.com/office/drawing/2014/main" id="{5982E6E5-3CD2-6877-A306-092F539409EE}"/>
                </a:ext>
              </a:extLst>
            </p:cNvPr>
            <p:cNvGrpSpPr/>
            <p:nvPr/>
          </p:nvGrpSpPr>
          <p:grpSpPr>
            <a:xfrm>
              <a:off x="778422" y="981717"/>
              <a:ext cx="5830772" cy="5233756"/>
              <a:chOff x="-136438" y="1029165"/>
              <a:chExt cx="5830772" cy="5233756"/>
            </a:xfrm>
          </p:grpSpPr>
          <p:grpSp>
            <p:nvGrpSpPr>
              <p:cNvPr id="1809" name="Gruppe 1808">
                <a:extLst>
                  <a:ext uri="{FF2B5EF4-FFF2-40B4-BE49-F238E27FC236}">
                    <a16:creationId xmlns:a16="http://schemas.microsoft.com/office/drawing/2014/main" id="{3C7136FB-021F-F762-7004-CEB0A6EE32D0}"/>
                  </a:ext>
                </a:extLst>
              </p:cNvPr>
              <p:cNvGrpSpPr/>
              <p:nvPr/>
            </p:nvGrpSpPr>
            <p:grpSpPr>
              <a:xfrm>
                <a:off x="4253398" y="1061132"/>
                <a:ext cx="442069" cy="4756379"/>
                <a:chOff x="3817279" y="1064461"/>
                <a:chExt cx="442069" cy="4756379"/>
              </a:xfrm>
            </p:grpSpPr>
            <p:sp>
              <p:nvSpPr>
                <p:cNvPr id="2479" name="Rektangel 2478">
                  <a:extLst>
                    <a:ext uri="{FF2B5EF4-FFF2-40B4-BE49-F238E27FC236}">
                      <a16:creationId xmlns:a16="http://schemas.microsoft.com/office/drawing/2014/main" id="{7B68F294-49B6-058A-E1AA-283D06339AFA}"/>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0" name="Rektangel 2479">
                  <a:extLst>
                    <a:ext uri="{FF2B5EF4-FFF2-40B4-BE49-F238E27FC236}">
                      <a16:creationId xmlns:a16="http://schemas.microsoft.com/office/drawing/2014/main" id="{CBB3D5FE-3D29-A220-D940-4B6498C6781D}"/>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1" name="Rektangel 2480">
                  <a:extLst>
                    <a:ext uri="{FF2B5EF4-FFF2-40B4-BE49-F238E27FC236}">
                      <a16:creationId xmlns:a16="http://schemas.microsoft.com/office/drawing/2014/main" id="{C8BBC803-4259-29B5-47DB-399A256113E9}"/>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2" name="Rektangel 2481">
                  <a:extLst>
                    <a:ext uri="{FF2B5EF4-FFF2-40B4-BE49-F238E27FC236}">
                      <a16:creationId xmlns:a16="http://schemas.microsoft.com/office/drawing/2014/main" id="{FFDBF291-DA41-0922-590A-5F7ACA01C346}"/>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3" name="Rektangel 2482">
                  <a:extLst>
                    <a:ext uri="{FF2B5EF4-FFF2-40B4-BE49-F238E27FC236}">
                      <a16:creationId xmlns:a16="http://schemas.microsoft.com/office/drawing/2014/main" id="{8263EE1D-5718-64BD-C27C-F0C327DAC02D}"/>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4" name="Rektangel 2483">
                  <a:extLst>
                    <a:ext uri="{FF2B5EF4-FFF2-40B4-BE49-F238E27FC236}">
                      <a16:creationId xmlns:a16="http://schemas.microsoft.com/office/drawing/2014/main" id="{3969176F-F87F-DA1C-12C6-D9F44DFAB155}"/>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5" name="Rektangel 2484">
                  <a:extLst>
                    <a:ext uri="{FF2B5EF4-FFF2-40B4-BE49-F238E27FC236}">
                      <a16:creationId xmlns:a16="http://schemas.microsoft.com/office/drawing/2014/main" id="{FF3CE2B6-DA44-93A5-9AF0-19DEF6C90BD5}"/>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6" name="Rektangel 2485">
                  <a:extLst>
                    <a:ext uri="{FF2B5EF4-FFF2-40B4-BE49-F238E27FC236}">
                      <a16:creationId xmlns:a16="http://schemas.microsoft.com/office/drawing/2014/main" id="{97BFE0E7-737F-09F6-E781-21B5CD077D21}"/>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7" name="Rektangel 2486">
                  <a:extLst>
                    <a:ext uri="{FF2B5EF4-FFF2-40B4-BE49-F238E27FC236}">
                      <a16:creationId xmlns:a16="http://schemas.microsoft.com/office/drawing/2014/main" id="{FB17774D-D4AF-FFFE-95D0-B1261C10641A}"/>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8" name="Rektangel 2487">
                  <a:extLst>
                    <a:ext uri="{FF2B5EF4-FFF2-40B4-BE49-F238E27FC236}">
                      <a16:creationId xmlns:a16="http://schemas.microsoft.com/office/drawing/2014/main" id="{827394E7-8C24-F8FD-2DBF-912818AAE279}"/>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9" name="Rektangel 2488">
                  <a:extLst>
                    <a:ext uri="{FF2B5EF4-FFF2-40B4-BE49-F238E27FC236}">
                      <a16:creationId xmlns:a16="http://schemas.microsoft.com/office/drawing/2014/main" id="{DC26FDC2-948A-CEA8-7A7F-60426A0A6D6F}"/>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810" name="Rektangel 1809">
                <a:extLst>
                  <a:ext uri="{FF2B5EF4-FFF2-40B4-BE49-F238E27FC236}">
                    <a16:creationId xmlns:a16="http://schemas.microsoft.com/office/drawing/2014/main" id="{0504B557-1C0B-B07A-514F-9C7A8A118A7B}"/>
                  </a:ext>
                </a:extLst>
              </p:cNvPr>
              <p:cNvSpPr>
                <a:spLocks noChangeAspect="1"/>
              </p:cNvSpPr>
              <p:nvPr/>
            </p:nvSpPr>
            <p:spPr>
              <a:xfrm>
                <a:off x="4265457" y="581623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1811" name="Gruppe 1810">
                <a:extLst>
                  <a:ext uri="{FF2B5EF4-FFF2-40B4-BE49-F238E27FC236}">
                    <a16:creationId xmlns:a16="http://schemas.microsoft.com/office/drawing/2014/main" id="{17993FB9-29A9-043B-ACD1-BFFC2344FEE5}"/>
                  </a:ext>
                </a:extLst>
              </p:cNvPr>
              <p:cNvGrpSpPr/>
              <p:nvPr/>
            </p:nvGrpSpPr>
            <p:grpSpPr>
              <a:xfrm>
                <a:off x="4196610" y="1032983"/>
                <a:ext cx="641389" cy="5216305"/>
                <a:chOff x="2892468" y="1032983"/>
                <a:chExt cx="641389" cy="5216305"/>
              </a:xfrm>
            </p:grpSpPr>
            <p:grpSp>
              <p:nvGrpSpPr>
                <p:cNvPr id="2442" name="Gruppe 2441">
                  <a:extLst>
                    <a:ext uri="{FF2B5EF4-FFF2-40B4-BE49-F238E27FC236}">
                      <a16:creationId xmlns:a16="http://schemas.microsoft.com/office/drawing/2014/main" id="{50389481-856E-46A3-D43C-B62F6C40320E}"/>
                    </a:ext>
                  </a:extLst>
                </p:cNvPr>
                <p:cNvGrpSpPr/>
                <p:nvPr/>
              </p:nvGrpSpPr>
              <p:grpSpPr>
                <a:xfrm>
                  <a:off x="2892468" y="1032983"/>
                  <a:ext cx="641389" cy="5216305"/>
                  <a:chOff x="3475384" y="1188399"/>
                  <a:chExt cx="641389" cy="5216305"/>
                </a:xfrm>
              </p:grpSpPr>
              <p:sp>
                <p:nvSpPr>
                  <p:cNvPr id="2446" name="Tekstfelt 2445">
                    <a:extLst>
                      <a:ext uri="{FF2B5EF4-FFF2-40B4-BE49-F238E27FC236}">
                        <a16:creationId xmlns:a16="http://schemas.microsoft.com/office/drawing/2014/main" id="{68B75FF6-F35D-95D1-D5EC-CF581F2264E5}"/>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447" name="Tekstfelt 2446">
                    <a:extLst>
                      <a:ext uri="{FF2B5EF4-FFF2-40B4-BE49-F238E27FC236}">
                        <a16:creationId xmlns:a16="http://schemas.microsoft.com/office/drawing/2014/main" id="{8BEF7DBB-5488-A34C-3D52-BA9329BE0CB2}"/>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448" name="Tekstfelt 2447">
                    <a:extLst>
                      <a:ext uri="{FF2B5EF4-FFF2-40B4-BE49-F238E27FC236}">
                        <a16:creationId xmlns:a16="http://schemas.microsoft.com/office/drawing/2014/main" id="{8832F60A-D709-100B-B342-C1D9D02D6FBD}"/>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449" name="Tekstfelt 2448">
                    <a:extLst>
                      <a:ext uri="{FF2B5EF4-FFF2-40B4-BE49-F238E27FC236}">
                        <a16:creationId xmlns:a16="http://schemas.microsoft.com/office/drawing/2014/main" id="{DA2682B3-C9E7-105E-265E-8222149193F8}"/>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450" name="Tekstfelt 2449">
                    <a:extLst>
                      <a:ext uri="{FF2B5EF4-FFF2-40B4-BE49-F238E27FC236}">
                        <a16:creationId xmlns:a16="http://schemas.microsoft.com/office/drawing/2014/main" id="{2ADD044D-9DAC-083B-A2DF-A0AE51B34096}"/>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451" name="Tekstfelt 2450">
                    <a:extLst>
                      <a:ext uri="{FF2B5EF4-FFF2-40B4-BE49-F238E27FC236}">
                        <a16:creationId xmlns:a16="http://schemas.microsoft.com/office/drawing/2014/main" id="{DAB50E9B-336B-D708-C47E-C14AEC225FE8}"/>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452" name="Tekstfelt 2451">
                    <a:extLst>
                      <a:ext uri="{FF2B5EF4-FFF2-40B4-BE49-F238E27FC236}">
                        <a16:creationId xmlns:a16="http://schemas.microsoft.com/office/drawing/2014/main" id="{EE4A3FDE-8607-99EC-F549-5F286B7F52A3}"/>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453" name="Tekstfelt 2452">
                    <a:extLst>
                      <a:ext uri="{FF2B5EF4-FFF2-40B4-BE49-F238E27FC236}">
                        <a16:creationId xmlns:a16="http://schemas.microsoft.com/office/drawing/2014/main" id="{E6C0E351-B169-D550-B752-7294D8B3BB3C}"/>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454" name="Tekstfelt 2453">
                    <a:extLst>
                      <a:ext uri="{FF2B5EF4-FFF2-40B4-BE49-F238E27FC236}">
                        <a16:creationId xmlns:a16="http://schemas.microsoft.com/office/drawing/2014/main" id="{9D8381BA-6C24-4C3A-40C5-8C8BA5D08584}"/>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455" name="Tekstfelt 2454">
                    <a:extLst>
                      <a:ext uri="{FF2B5EF4-FFF2-40B4-BE49-F238E27FC236}">
                        <a16:creationId xmlns:a16="http://schemas.microsoft.com/office/drawing/2014/main" id="{20972CF6-20CA-4D6E-E630-96AF19C7DD16}"/>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456" name="Tekstfelt 2455">
                    <a:extLst>
                      <a:ext uri="{FF2B5EF4-FFF2-40B4-BE49-F238E27FC236}">
                        <a16:creationId xmlns:a16="http://schemas.microsoft.com/office/drawing/2014/main" id="{110CCA30-879D-08FE-54BE-23C7EA0102B4}"/>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457" name="Tekstfelt 2456">
                    <a:extLst>
                      <a:ext uri="{FF2B5EF4-FFF2-40B4-BE49-F238E27FC236}">
                        <a16:creationId xmlns:a16="http://schemas.microsoft.com/office/drawing/2014/main" id="{875E5956-84F0-31D3-2CA5-68F7DD93A6B5}"/>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458" name="Tekstfelt 2457">
                    <a:extLst>
                      <a:ext uri="{FF2B5EF4-FFF2-40B4-BE49-F238E27FC236}">
                        <a16:creationId xmlns:a16="http://schemas.microsoft.com/office/drawing/2014/main" id="{6D93E0EA-705B-1D35-2CF1-170F78B1F111}"/>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459" name="Tekstfelt 2458">
                    <a:extLst>
                      <a:ext uri="{FF2B5EF4-FFF2-40B4-BE49-F238E27FC236}">
                        <a16:creationId xmlns:a16="http://schemas.microsoft.com/office/drawing/2014/main" id="{BCD02144-A6FB-DB76-D157-D1224283FB02}"/>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460" name="Tekstfelt 2459">
                    <a:extLst>
                      <a:ext uri="{FF2B5EF4-FFF2-40B4-BE49-F238E27FC236}">
                        <a16:creationId xmlns:a16="http://schemas.microsoft.com/office/drawing/2014/main" id="{59CC9EE0-BD30-A86A-516C-5670D4559605}"/>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461" name="Tekstfelt 2460">
                    <a:extLst>
                      <a:ext uri="{FF2B5EF4-FFF2-40B4-BE49-F238E27FC236}">
                        <a16:creationId xmlns:a16="http://schemas.microsoft.com/office/drawing/2014/main" id="{5CBBF051-346C-750C-213F-BD810ADD45B9}"/>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462" name="Tekstfelt 2461">
                    <a:extLst>
                      <a:ext uri="{FF2B5EF4-FFF2-40B4-BE49-F238E27FC236}">
                        <a16:creationId xmlns:a16="http://schemas.microsoft.com/office/drawing/2014/main" id="{D35593A8-19A7-3A3F-5920-548C6618891F}"/>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463" name="Tekstfelt 2462">
                    <a:extLst>
                      <a:ext uri="{FF2B5EF4-FFF2-40B4-BE49-F238E27FC236}">
                        <a16:creationId xmlns:a16="http://schemas.microsoft.com/office/drawing/2014/main" id="{715E5E09-63D2-3781-BC8E-CADAC8033BC3}"/>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464" name="Tekstfelt 2463">
                    <a:extLst>
                      <a:ext uri="{FF2B5EF4-FFF2-40B4-BE49-F238E27FC236}">
                        <a16:creationId xmlns:a16="http://schemas.microsoft.com/office/drawing/2014/main" id="{8E845859-118F-0650-0129-606D5FCEBC03}"/>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465" name="Tekstfelt 2464">
                    <a:extLst>
                      <a:ext uri="{FF2B5EF4-FFF2-40B4-BE49-F238E27FC236}">
                        <a16:creationId xmlns:a16="http://schemas.microsoft.com/office/drawing/2014/main" id="{B6828867-4075-C67D-ACD5-228385F79158}"/>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466" name="Tekstfelt 2465">
                    <a:extLst>
                      <a:ext uri="{FF2B5EF4-FFF2-40B4-BE49-F238E27FC236}">
                        <a16:creationId xmlns:a16="http://schemas.microsoft.com/office/drawing/2014/main" id="{F9BD6874-CA86-1382-1CE1-B670FB0203AE}"/>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467" name="Tekstfelt 2466">
                    <a:extLst>
                      <a:ext uri="{FF2B5EF4-FFF2-40B4-BE49-F238E27FC236}">
                        <a16:creationId xmlns:a16="http://schemas.microsoft.com/office/drawing/2014/main" id="{F6EC634D-475B-A770-7CF3-1C01D11C2C5A}"/>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468" name="Tekstfelt 2467">
                    <a:extLst>
                      <a:ext uri="{FF2B5EF4-FFF2-40B4-BE49-F238E27FC236}">
                        <a16:creationId xmlns:a16="http://schemas.microsoft.com/office/drawing/2014/main" id="{AED31A98-11C6-894C-599C-DB0564A52576}"/>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469" name="Tekstfelt 2468">
                    <a:extLst>
                      <a:ext uri="{FF2B5EF4-FFF2-40B4-BE49-F238E27FC236}">
                        <a16:creationId xmlns:a16="http://schemas.microsoft.com/office/drawing/2014/main" id="{78D45CD7-EC2E-F9DF-0939-BC1625554A5C}"/>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470" name="Tekstfelt 2469">
                    <a:extLst>
                      <a:ext uri="{FF2B5EF4-FFF2-40B4-BE49-F238E27FC236}">
                        <a16:creationId xmlns:a16="http://schemas.microsoft.com/office/drawing/2014/main" id="{36BA5197-4C6D-3BD9-6192-5755A85F4810}"/>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471" name="Tekstfelt 2470">
                    <a:extLst>
                      <a:ext uri="{FF2B5EF4-FFF2-40B4-BE49-F238E27FC236}">
                        <a16:creationId xmlns:a16="http://schemas.microsoft.com/office/drawing/2014/main" id="{85F00EE3-BBFC-580E-E3EF-06162EF15666}"/>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472" name="Tekstfelt 2471">
                    <a:extLst>
                      <a:ext uri="{FF2B5EF4-FFF2-40B4-BE49-F238E27FC236}">
                        <a16:creationId xmlns:a16="http://schemas.microsoft.com/office/drawing/2014/main" id="{A2F03DFC-A674-AA95-3A4E-9C400CC86D05}"/>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473" name="Tekstfelt 2472">
                    <a:extLst>
                      <a:ext uri="{FF2B5EF4-FFF2-40B4-BE49-F238E27FC236}">
                        <a16:creationId xmlns:a16="http://schemas.microsoft.com/office/drawing/2014/main" id="{8E9440C3-2FFF-9B8F-3B1A-15E1AAA4377E}"/>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474" name="Tekstfelt 2473">
                    <a:extLst>
                      <a:ext uri="{FF2B5EF4-FFF2-40B4-BE49-F238E27FC236}">
                        <a16:creationId xmlns:a16="http://schemas.microsoft.com/office/drawing/2014/main" id="{BF5784F4-EB8F-FE58-D0F2-942F20637625}"/>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475" name="Tekstfelt 2474">
                    <a:extLst>
                      <a:ext uri="{FF2B5EF4-FFF2-40B4-BE49-F238E27FC236}">
                        <a16:creationId xmlns:a16="http://schemas.microsoft.com/office/drawing/2014/main" id="{0064A408-1273-1A09-6586-EBD2208D89D0}"/>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476" name="Tekstfelt 2475">
                    <a:extLst>
                      <a:ext uri="{FF2B5EF4-FFF2-40B4-BE49-F238E27FC236}">
                        <a16:creationId xmlns:a16="http://schemas.microsoft.com/office/drawing/2014/main" id="{9E6B9FFF-538D-AACB-EC75-7C17C3A9B4AF}"/>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477" name="Tekstfelt 2476">
                    <a:extLst>
                      <a:ext uri="{FF2B5EF4-FFF2-40B4-BE49-F238E27FC236}">
                        <a16:creationId xmlns:a16="http://schemas.microsoft.com/office/drawing/2014/main" id="{7B7A650C-C5C3-E91D-699D-ADF4650481B1}"/>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478" name="Tekstfelt 2477">
                    <a:extLst>
                      <a:ext uri="{FF2B5EF4-FFF2-40B4-BE49-F238E27FC236}">
                        <a16:creationId xmlns:a16="http://schemas.microsoft.com/office/drawing/2014/main" id="{85C9DB18-2BC5-D524-6C86-8E5A5A04F666}"/>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443" name="Tekstfelt 2442">
                  <a:extLst>
                    <a:ext uri="{FF2B5EF4-FFF2-40B4-BE49-F238E27FC236}">
                      <a16:creationId xmlns:a16="http://schemas.microsoft.com/office/drawing/2014/main" id="{B29EC98D-FD4A-FEA8-6397-183D69DAB4F9}"/>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444" name="Tekstfelt 2443">
                  <a:extLst>
                    <a:ext uri="{FF2B5EF4-FFF2-40B4-BE49-F238E27FC236}">
                      <a16:creationId xmlns:a16="http://schemas.microsoft.com/office/drawing/2014/main" id="{EE20AB39-D780-1E48-C3B0-4F2A3511A5C0}"/>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445" name="Tekstfelt 2444">
                  <a:extLst>
                    <a:ext uri="{FF2B5EF4-FFF2-40B4-BE49-F238E27FC236}">
                      <a16:creationId xmlns:a16="http://schemas.microsoft.com/office/drawing/2014/main" id="{8A3D3909-2C62-B53B-9B0B-92AE11D53492}"/>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12" name="Gruppe 1811">
                <a:extLst>
                  <a:ext uri="{FF2B5EF4-FFF2-40B4-BE49-F238E27FC236}">
                    <a16:creationId xmlns:a16="http://schemas.microsoft.com/office/drawing/2014/main" id="{53815A37-6AC2-B3C6-C92C-7BDAD3585726}"/>
                  </a:ext>
                </a:extLst>
              </p:cNvPr>
              <p:cNvGrpSpPr/>
              <p:nvPr/>
            </p:nvGrpSpPr>
            <p:grpSpPr>
              <a:xfrm>
                <a:off x="4188892" y="1168460"/>
                <a:ext cx="374057" cy="4971316"/>
                <a:chOff x="2884750" y="1168460"/>
                <a:chExt cx="374057" cy="4971316"/>
              </a:xfrm>
            </p:grpSpPr>
            <p:grpSp>
              <p:nvGrpSpPr>
                <p:cNvPr id="2429" name="Gruppe 2428">
                  <a:extLst>
                    <a:ext uri="{FF2B5EF4-FFF2-40B4-BE49-F238E27FC236}">
                      <a16:creationId xmlns:a16="http://schemas.microsoft.com/office/drawing/2014/main" id="{9B094153-4BF2-8D0F-CD30-CEB89BF4D0D2}"/>
                    </a:ext>
                  </a:extLst>
                </p:cNvPr>
                <p:cNvGrpSpPr/>
                <p:nvPr/>
              </p:nvGrpSpPr>
              <p:grpSpPr>
                <a:xfrm>
                  <a:off x="2884750" y="1168460"/>
                  <a:ext cx="358241" cy="4542339"/>
                  <a:chOff x="3468415" y="1754237"/>
                  <a:chExt cx="358241" cy="4542339"/>
                </a:xfrm>
              </p:grpSpPr>
              <p:sp>
                <p:nvSpPr>
                  <p:cNvPr id="2431" name="Tekstfelt 2430">
                    <a:extLst>
                      <a:ext uri="{FF2B5EF4-FFF2-40B4-BE49-F238E27FC236}">
                        <a16:creationId xmlns:a16="http://schemas.microsoft.com/office/drawing/2014/main" id="{3C09E897-4EBB-F7E0-A8CB-1020716AC265}"/>
                      </a:ext>
                    </a:extLst>
                  </p:cNvPr>
                  <p:cNvSpPr txBox="1"/>
                  <p:nvPr/>
                </p:nvSpPr>
                <p:spPr>
                  <a:xfrm>
                    <a:off x="3477366" y="60811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217</a:t>
                    </a:r>
                  </a:p>
                </p:txBody>
              </p:sp>
              <p:sp>
                <p:nvSpPr>
                  <p:cNvPr id="2432" name="Tekstfelt 2431">
                    <a:extLst>
                      <a:ext uri="{FF2B5EF4-FFF2-40B4-BE49-F238E27FC236}">
                        <a16:creationId xmlns:a16="http://schemas.microsoft.com/office/drawing/2014/main" id="{B2F5C26F-C55B-DBCB-3BB7-FB83AA0EF4E4}"/>
                      </a:ext>
                    </a:extLst>
                  </p:cNvPr>
                  <p:cNvSpPr txBox="1"/>
                  <p:nvPr/>
                </p:nvSpPr>
                <p:spPr>
                  <a:xfrm>
                    <a:off x="3470660" y="218566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226</a:t>
                    </a:r>
                  </a:p>
                </p:txBody>
              </p:sp>
              <p:sp>
                <p:nvSpPr>
                  <p:cNvPr id="2433" name="Tekstfelt 2432">
                    <a:extLst>
                      <a:ext uri="{FF2B5EF4-FFF2-40B4-BE49-F238E27FC236}">
                        <a16:creationId xmlns:a16="http://schemas.microsoft.com/office/drawing/2014/main" id="{A6BC3D60-2A29-29F9-4BE6-F7A8D47E02C1}"/>
                      </a:ext>
                    </a:extLst>
                  </p:cNvPr>
                  <p:cNvSpPr txBox="1"/>
                  <p:nvPr/>
                </p:nvSpPr>
                <p:spPr>
                  <a:xfrm>
                    <a:off x="3470659" y="26193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225</a:t>
                    </a:r>
                  </a:p>
                </p:txBody>
              </p:sp>
              <p:sp>
                <p:nvSpPr>
                  <p:cNvPr id="2434" name="Tekstfelt 2433">
                    <a:extLst>
                      <a:ext uri="{FF2B5EF4-FFF2-40B4-BE49-F238E27FC236}">
                        <a16:creationId xmlns:a16="http://schemas.microsoft.com/office/drawing/2014/main" id="{27414DE4-5750-CCDF-3860-060B9AC78BA0}"/>
                      </a:ext>
                    </a:extLst>
                  </p:cNvPr>
                  <p:cNvSpPr txBox="1"/>
                  <p:nvPr/>
                </p:nvSpPr>
                <p:spPr>
                  <a:xfrm>
                    <a:off x="3468415" y="305412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224</a:t>
                    </a:r>
                  </a:p>
                </p:txBody>
              </p:sp>
              <p:sp>
                <p:nvSpPr>
                  <p:cNvPr id="2435" name="Tekstfelt 2434">
                    <a:extLst>
                      <a:ext uri="{FF2B5EF4-FFF2-40B4-BE49-F238E27FC236}">
                        <a16:creationId xmlns:a16="http://schemas.microsoft.com/office/drawing/2014/main" id="{A17E6835-293B-4E28-5A5F-22FAA2632314}"/>
                      </a:ext>
                    </a:extLst>
                  </p:cNvPr>
                  <p:cNvSpPr txBox="1"/>
                  <p:nvPr/>
                </p:nvSpPr>
                <p:spPr>
                  <a:xfrm>
                    <a:off x="3469533" y="348555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223</a:t>
                    </a:r>
                  </a:p>
                </p:txBody>
              </p:sp>
              <p:sp>
                <p:nvSpPr>
                  <p:cNvPr id="2436" name="Tekstfelt 2435">
                    <a:extLst>
                      <a:ext uri="{FF2B5EF4-FFF2-40B4-BE49-F238E27FC236}">
                        <a16:creationId xmlns:a16="http://schemas.microsoft.com/office/drawing/2014/main" id="{C59F4F31-C4F0-EC72-BA56-40A9542565E0}"/>
                      </a:ext>
                    </a:extLst>
                  </p:cNvPr>
                  <p:cNvSpPr txBox="1"/>
                  <p:nvPr/>
                </p:nvSpPr>
                <p:spPr>
                  <a:xfrm>
                    <a:off x="3470652" y="391699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222</a:t>
                    </a:r>
                  </a:p>
                </p:txBody>
              </p:sp>
              <p:sp>
                <p:nvSpPr>
                  <p:cNvPr id="2437" name="Tekstfelt 2436">
                    <a:extLst>
                      <a:ext uri="{FF2B5EF4-FFF2-40B4-BE49-F238E27FC236}">
                        <a16:creationId xmlns:a16="http://schemas.microsoft.com/office/drawing/2014/main" id="{6C59080D-363E-B3ED-CD25-43F3F6342E9D}"/>
                      </a:ext>
                    </a:extLst>
                  </p:cNvPr>
                  <p:cNvSpPr txBox="1"/>
                  <p:nvPr/>
                </p:nvSpPr>
                <p:spPr>
                  <a:xfrm>
                    <a:off x="3471769" y="434842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221</a:t>
                    </a:r>
                  </a:p>
                </p:txBody>
              </p:sp>
              <p:sp>
                <p:nvSpPr>
                  <p:cNvPr id="2438" name="Tekstfelt 2437">
                    <a:extLst>
                      <a:ext uri="{FF2B5EF4-FFF2-40B4-BE49-F238E27FC236}">
                        <a16:creationId xmlns:a16="http://schemas.microsoft.com/office/drawing/2014/main" id="{EEE6597F-9016-ED2B-A1CE-6983D2676E83}"/>
                      </a:ext>
                    </a:extLst>
                  </p:cNvPr>
                  <p:cNvSpPr txBox="1"/>
                  <p:nvPr/>
                </p:nvSpPr>
                <p:spPr>
                  <a:xfrm>
                    <a:off x="3472887" y="477984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220</a:t>
                    </a:r>
                  </a:p>
                </p:txBody>
              </p:sp>
              <p:sp>
                <p:nvSpPr>
                  <p:cNvPr id="2439" name="Tekstfelt 2438">
                    <a:extLst>
                      <a:ext uri="{FF2B5EF4-FFF2-40B4-BE49-F238E27FC236}">
                        <a16:creationId xmlns:a16="http://schemas.microsoft.com/office/drawing/2014/main" id="{CD94D085-F5E3-91D3-03C2-2D788E3962C7}"/>
                      </a:ext>
                    </a:extLst>
                  </p:cNvPr>
                  <p:cNvSpPr txBox="1"/>
                  <p:nvPr/>
                </p:nvSpPr>
                <p:spPr>
                  <a:xfrm>
                    <a:off x="3477366" y="521127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219</a:t>
                    </a:r>
                  </a:p>
                </p:txBody>
              </p:sp>
              <p:sp>
                <p:nvSpPr>
                  <p:cNvPr id="2440" name="Tekstfelt 2439">
                    <a:extLst>
                      <a:ext uri="{FF2B5EF4-FFF2-40B4-BE49-F238E27FC236}">
                        <a16:creationId xmlns:a16="http://schemas.microsoft.com/office/drawing/2014/main" id="{271C6ADF-6DBE-5F3F-3F2D-17DF3DD5C172}"/>
                      </a:ext>
                    </a:extLst>
                  </p:cNvPr>
                  <p:cNvSpPr txBox="1"/>
                  <p:nvPr/>
                </p:nvSpPr>
                <p:spPr>
                  <a:xfrm>
                    <a:off x="3478484" y="5646066"/>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218</a:t>
                    </a:r>
                  </a:p>
                </p:txBody>
              </p:sp>
              <p:sp>
                <p:nvSpPr>
                  <p:cNvPr id="2441" name="Tekstfelt 2440">
                    <a:extLst>
                      <a:ext uri="{FF2B5EF4-FFF2-40B4-BE49-F238E27FC236}">
                        <a16:creationId xmlns:a16="http://schemas.microsoft.com/office/drawing/2014/main" id="{EC13E9B8-9886-B7BD-E4BB-2660DC703285}"/>
                      </a:ext>
                    </a:extLst>
                  </p:cNvPr>
                  <p:cNvSpPr txBox="1"/>
                  <p:nvPr/>
                </p:nvSpPr>
                <p:spPr>
                  <a:xfrm>
                    <a:off x="3469542" y="17542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227</a:t>
                    </a:r>
                  </a:p>
                </p:txBody>
              </p:sp>
            </p:grpSp>
            <p:sp>
              <p:nvSpPr>
                <p:cNvPr id="2430" name="Tekstfelt 2429">
                  <a:extLst>
                    <a:ext uri="{FF2B5EF4-FFF2-40B4-BE49-F238E27FC236}">
                      <a16:creationId xmlns:a16="http://schemas.microsoft.com/office/drawing/2014/main" id="{12438574-BFAE-8F18-5705-3C1D837FDDED}"/>
                    </a:ext>
                  </a:extLst>
                </p:cNvPr>
                <p:cNvSpPr txBox="1"/>
                <p:nvPr/>
              </p:nvSpPr>
              <p:spPr>
                <a:xfrm>
                  <a:off x="2910635" y="59243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216</a:t>
                  </a:r>
                </a:p>
              </p:txBody>
            </p:sp>
          </p:grpSp>
          <p:grpSp>
            <p:nvGrpSpPr>
              <p:cNvPr id="1813" name="Gruppe 1812">
                <a:extLst>
                  <a:ext uri="{FF2B5EF4-FFF2-40B4-BE49-F238E27FC236}">
                    <a16:creationId xmlns:a16="http://schemas.microsoft.com/office/drawing/2014/main" id="{AADF9DFB-8A84-5E50-6812-1EF6B9AFFBF3}"/>
                  </a:ext>
                </a:extLst>
              </p:cNvPr>
              <p:cNvGrpSpPr/>
              <p:nvPr/>
            </p:nvGrpSpPr>
            <p:grpSpPr>
              <a:xfrm>
                <a:off x="5119196" y="1063299"/>
                <a:ext cx="444157" cy="5190614"/>
                <a:chOff x="5753799" y="1204530"/>
                <a:chExt cx="444157" cy="5190614"/>
              </a:xfrm>
            </p:grpSpPr>
            <p:grpSp>
              <p:nvGrpSpPr>
                <p:cNvPr id="2416" name="Gruppe 2415">
                  <a:extLst>
                    <a:ext uri="{FF2B5EF4-FFF2-40B4-BE49-F238E27FC236}">
                      <a16:creationId xmlns:a16="http://schemas.microsoft.com/office/drawing/2014/main" id="{EA858857-7DB5-2C35-ED73-F9C896D4C041}"/>
                    </a:ext>
                  </a:extLst>
                </p:cNvPr>
                <p:cNvGrpSpPr/>
                <p:nvPr/>
              </p:nvGrpSpPr>
              <p:grpSpPr>
                <a:xfrm>
                  <a:off x="5753799" y="1204530"/>
                  <a:ext cx="442069" cy="4756379"/>
                  <a:chOff x="3817279" y="1064461"/>
                  <a:chExt cx="442069" cy="4756379"/>
                </a:xfrm>
              </p:grpSpPr>
              <p:sp>
                <p:nvSpPr>
                  <p:cNvPr id="2418" name="Rektangel 2417">
                    <a:extLst>
                      <a:ext uri="{FF2B5EF4-FFF2-40B4-BE49-F238E27FC236}">
                        <a16:creationId xmlns:a16="http://schemas.microsoft.com/office/drawing/2014/main" id="{3D520085-2821-1044-BA55-6AE5400B0A1C}"/>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9" name="Rektangel 2418">
                    <a:extLst>
                      <a:ext uri="{FF2B5EF4-FFF2-40B4-BE49-F238E27FC236}">
                        <a16:creationId xmlns:a16="http://schemas.microsoft.com/office/drawing/2014/main" id="{4D184A3C-AD6F-7ED9-FD12-1B99144165A5}"/>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0" name="Rektangel 2419">
                    <a:extLst>
                      <a:ext uri="{FF2B5EF4-FFF2-40B4-BE49-F238E27FC236}">
                        <a16:creationId xmlns:a16="http://schemas.microsoft.com/office/drawing/2014/main" id="{7499380E-1FD4-0CEF-BB5A-824D25654918}"/>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1" name="Rektangel 2420">
                    <a:extLst>
                      <a:ext uri="{FF2B5EF4-FFF2-40B4-BE49-F238E27FC236}">
                        <a16:creationId xmlns:a16="http://schemas.microsoft.com/office/drawing/2014/main" id="{C6207539-48B5-7497-BA36-77FC8C9A6326}"/>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2" name="Rektangel 2421">
                    <a:extLst>
                      <a:ext uri="{FF2B5EF4-FFF2-40B4-BE49-F238E27FC236}">
                        <a16:creationId xmlns:a16="http://schemas.microsoft.com/office/drawing/2014/main" id="{5F981589-4766-74EE-BE19-85439BF9243F}"/>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3" name="Rektangel 2422">
                    <a:extLst>
                      <a:ext uri="{FF2B5EF4-FFF2-40B4-BE49-F238E27FC236}">
                        <a16:creationId xmlns:a16="http://schemas.microsoft.com/office/drawing/2014/main" id="{C167C23E-4A55-3351-FF7C-59F1C4DEC447}"/>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4" name="Rektangel 2423">
                    <a:extLst>
                      <a:ext uri="{FF2B5EF4-FFF2-40B4-BE49-F238E27FC236}">
                        <a16:creationId xmlns:a16="http://schemas.microsoft.com/office/drawing/2014/main" id="{1101A110-5D7A-6BA5-6DC2-94A7FFE9EF87}"/>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5" name="Rektangel 2424">
                    <a:extLst>
                      <a:ext uri="{FF2B5EF4-FFF2-40B4-BE49-F238E27FC236}">
                        <a16:creationId xmlns:a16="http://schemas.microsoft.com/office/drawing/2014/main" id="{344379F8-8003-6DFD-6795-BF202982F32A}"/>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6" name="Rektangel 2425">
                    <a:extLst>
                      <a:ext uri="{FF2B5EF4-FFF2-40B4-BE49-F238E27FC236}">
                        <a16:creationId xmlns:a16="http://schemas.microsoft.com/office/drawing/2014/main" id="{7CA32585-241F-9A16-C138-2980846C42C7}"/>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7" name="Rektangel 2426">
                    <a:extLst>
                      <a:ext uri="{FF2B5EF4-FFF2-40B4-BE49-F238E27FC236}">
                        <a16:creationId xmlns:a16="http://schemas.microsoft.com/office/drawing/2014/main" id="{FBC7C327-7044-466C-4AF3-9AF26E0585C5}"/>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8" name="Rektangel 2427">
                    <a:extLst>
                      <a:ext uri="{FF2B5EF4-FFF2-40B4-BE49-F238E27FC236}">
                        <a16:creationId xmlns:a16="http://schemas.microsoft.com/office/drawing/2014/main" id="{185B0852-2234-93AF-4D15-7C9078AA1642}"/>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17" name="Rektangel 2416">
                  <a:extLst>
                    <a:ext uri="{FF2B5EF4-FFF2-40B4-BE49-F238E27FC236}">
                      <a16:creationId xmlns:a16="http://schemas.microsoft.com/office/drawing/2014/main" id="{2E52E099-F155-F768-87D6-0C3ED8FAC2B7}"/>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4" name="Gruppe 1813">
                <a:extLst>
                  <a:ext uri="{FF2B5EF4-FFF2-40B4-BE49-F238E27FC236}">
                    <a16:creationId xmlns:a16="http://schemas.microsoft.com/office/drawing/2014/main" id="{CC5FD13A-8433-EB86-180A-6A11CE7596CE}"/>
                  </a:ext>
                </a:extLst>
              </p:cNvPr>
              <p:cNvGrpSpPr/>
              <p:nvPr/>
            </p:nvGrpSpPr>
            <p:grpSpPr>
              <a:xfrm>
                <a:off x="4687520" y="1061335"/>
                <a:ext cx="444157" cy="5190614"/>
                <a:chOff x="5753799" y="1204530"/>
                <a:chExt cx="444157" cy="5190614"/>
              </a:xfrm>
            </p:grpSpPr>
            <p:grpSp>
              <p:nvGrpSpPr>
                <p:cNvPr id="2403" name="Gruppe 2402">
                  <a:extLst>
                    <a:ext uri="{FF2B5EF4-FFF2-40B4-BE49-F238E27FC236}">
                      <a16:creationId xmlns:a16="http://schemas.microsoft.com/office/drawing/2014/main" id="{163CFA42-963D-C5BB-97AF-5908B39A3E64}"/>
                    </a:ext>
                  </a:extLst>
                </p:cNvPr>
                <p:cNvGrpSpPr/>
                <p:nvPr/>
              </p:nvGrpSpPr>
              <p:grpSpPr>
                <a:xfrm>
                  <a:off x="5753799" y="1204530"/>
                  <a:ext cx="442069" cy="4756379"/>
                  <a:chOff x="3817279" y="1064461"/>
                  <a:chExt cx="442069" cy="4756379"/>
                </a:xfrm>
              </p:grpSpPr>
              <p:sp>
                <p:nvSpPr>
                  <p:cNvPr id="2405" name="Rektangel 2404">
                    <a:extLst>
                      <a:ext uri="{FF2B5EF4-FFF2-40B4-BE49-F238E27FC236}">
                        <a16:creationId xmlns:a16="http://schemas.microsoft.com/office/drawing/2014/main" id="{760B27AA-5B8C-6C6E-BC96-4168533AAFFC}"/>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6" name="Rektangel 2405">
                    <a:extLst>
                      <a:ext uri="{FF2B5EF4-FFF2-40B4-BE49-F238E27FC236}">
                        <a16:creationId xmlns:a16="http://schemas.microsoft.com/office/drawing/2014/main" id="{EF7294FD-E09E-0A97-93C7-D813C74BA59C}"/>
                      </a:ext>
                    </a:extLst>
                  </p:cNvPr>
                  <p:cNvSpPr>
                    <a:spLocks noChangeAspect="1"/>
                  </p:cNvSpPr>
                  <p:nvPr/>
                </p:nvSpPr>
                <p:spPr>
                  <a:xfrm>
                    <a:off x="3819523" y="1064461"/>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7" name="Rektangel 2406">
                    <a:extLst>
                      <a:ext uri="{FF2B5EF4-FFF2-40B4-BE49-F238E27FC236}">
                        <a16:creationId xmlns:a16="http://schemas.microsoft.com/office/drawing/2014/main" id="{41DEC883-C690-1A59-1203-6F11D880DDB8}"/>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8" name="Rektangel 2407">
                    <a:extLst>
                      <a:ext uri="{FF2B5EF4-FFF2-40B4-BE49-F238E27FC236}">
                        <a16:creationId xmlns:a16="http://schemas.microsoft.com/office/drawing/2014/main" id="{33394F42-D177-6191-77DD-9EA10FA8753B}"/>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9" name="Rektangel 2408">
                    <a:extLst>
                      <a:ext uri="{FF2B5EF4-FFF2-40B4-BE49-F238E27FC236}">
                        <a16:creationId xmlns:a16="http://schemas.microsoft.com/office/drawing/2014/main" id="{2AD26468-6C8D-31AC-E88E-87A391B9A9A0}"/>
                      </a:ext>
                    </a:extLst>
                  </p:cNvPr>
                  <p:cNvSpPr>
                    <a:spLocks noChangeAspect="1"/>
                  </p:cNvSpPr>
                  <p:nvPr/>
                </p:nvSpPr>
                <p:spPr>
                  <a:xfrm>
                    <a:off x="3817279" y="2796903"/>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0" name="Rektangel 2409">
                    <a:extLst>
                      <a:ext uri="{FF2B5EF4-FFF2-40B4-BE49-F238E27FC236}">
                        <a16:creationId xmlns:a16="http://schemas.microsoft.com/office/drawing/2014/main" id="{1132FF09-A031-9191-5953-B96FAEE26732}"/>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1" name="Rektangel 2410">
                    <a:extLst>
                      <a:ext uri="{FF2B5EF4-FFF2-40B4-BE49-F238E27FC236}">
                        <a16:creationId xmlns:a16="http://schemas.microsoft.com/office/drawing/2014/main" id="{C0DF2B45-9F13-5D90-8460-FDE51357BAC1}"/>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2" name="Rektangel 2411">
                    <a:extLst>
                      <a:ext uri="{FF2B5EF4-FFF2-40B4-BE49-F238E27FC236}">
                        <a16:creationId xmlns:a16="http://schemas.microsoft.com/office/drawing/2014/main" id="{45542E06-680E-C412-BAA9-6A04B70A27E2}"/>
                      </a:ext>
                    </a:extLst>
                  </p:cNvPr>
                  <p:cNvSpPr>
                    <a:spLocks noChangeAspect="1"/>
                  </p:cNvSpPr>
                  <p:nvPr/>
                </p:nvSpPr>
                <p:spPr>
                  <a:xfrm>
                    <a:off x="3820633" y="409119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3" name="Rektangel 2412">
                    <a:extLst>
                      <a:ext uri="{FF2B5EF4-FFF2-40B4-BE49-F238E27FC236}">
                        <a16:creationId xmlns:a16="http://schemas.microsoft.com/office/drawing/2014/main" id="{B6467E5B-A62F-8024-7556-DFE791B3714F}"/>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4" name="Rektangel 2413">
                    <a:extLst>
                      <a:ext uri="{FF2B5EF4-FFF2-40B4-BE49-F238E27FC236}">
                        <a16:creationId xmlns:a16="http://schemas.microsoft.com/office/drawing/2014/main" id="{28258F34-C6BC-E34F-9AE2-3363E3B9AD62}"/>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5" name="Rektangel 2414">
                    <a:extLst>
                      <a:ext uri="{FF2B5EF4-FFF2-40B4-BE49-F238E27FC236}">
                        <a16:creationId xmlns:a16="http://schemas.microsoft.com/office/drawing/2014/main" id="{3E9A4E7D-EC78-D6E6-0C4F-2D207183CBA3}"/>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04" name="Rektangel 2403">
                  <a:extLst>
                    <a:ext uri="{FF2B5EF4-FFF2-40B4-BE49-F238E27FC236}">
                      <a16:creationId xmlns:a16="http://schemas.microsoft.com/office/drawing/2014/main" id="{C45C3A3A-BEBF-16AD-6D0A-B4B95360DC06}"/>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5" name="Gruppe 1814">
                <a:extLst>
                  <a:ext uri="{FF2B5EF4-FFF2-40B4-BE49-F238E27FC236}">
                    <a16:creationId xmlns:a16="http://schemas.microsoft.com/office/drawing/2014/main" id="{7D62C928-5CBA-8F52-E988-8B6EE26F07ED}"/>
                  </a:ext>
                </a:extLst>
              </p:cNvPr>
              <p:cNvGrpSpPr/>
              <p:nvPr/>
            </p:nvGrpSpPr>
            <p:grpSpPr>
              <a:xfrm>
                <a:off x="3819968" y="1058901"/>
                <a:ext cx="444157" cy="5190614"/>
                <a:chOff x="5753799" y="1204530"/>
                <a:chExt cx="444157" cy="5190614"/>
              </a:xfrm>
            </p:grpSpPr>
            <p:grpSp>
              <p:nvGrpSpPr>
                <p:cNvPr id="2390" name="Gruppe 2389">
                  <a:extLst>
                    <a:ext uri="{FF2B5EF4-FFF2-40B4-BE49-F238E27FC236}">
                      <a16:creationId xmlns:a16="http://schemas.microsoft.com/office/drawing/2014/main" id="{3A49C529-C213-0405-C7CE-855065EBF3E1}"/>
                    </a:ext>
                  </a:extLst>
                </p:cNvPr>
                <p:cNvGrpSpPr/>
                <p:nvPr/>
              </p:nvGrpSpPr>
              <p:grpSpPr>
                <a:xfrm>
                  <a:off x="5753799" y="1204530"/>
                  <a:ext cx="442069" cy="4756379"/>
                  <a:chOff x="3817279" y="1064461"/>
                  <a:chExt cx="442069" cy="4756379"/>
                </a:xfrm>
              </p:grpSpPr>
              <p:sp>
                <p:nvSpPr>
                  <p:cNvPr id="2392" name="Rektangel 2391">
                    <a:extLst>
                      <a:ext uri="{FF2B5EF4-FFF2-40B4-BE49-F238E27FC236}">
                        <a16:creationId xmlns:a16="http://schemas.microsoft.com/office/drawing/2014/main" id="{55708EAE-100A-D0A7-F19F-2BD41188ED08}"/>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3" name="Rektangel 2392">
                    <a:extLst>
                      <a:ext uri="{FF2B5EF4-FFF2-40B4-BE49-F238E27FC236}">
                        <a16:creationId xmlns:a16="http://schemas.microsoft.com/office/drawing/2014/main" id="{542D20EB-25D7-2402-6F8C-418FAB5BA488}"/>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4" name="Rektangel 2393">
                    <a:extLst>
                      <a:ext uri="{FF2B5EF4-FFF2-40B4-BE49-F238E27FC236}">
                        <a16:creationId xmlns:a16="http://schemas.microsoft.com/office/drawing/2014/main" id="{BB462126-4F38-5678-9972-194CF1E7369E}"/>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5" name="Rektangel 2394">
                    <a:extLst>
                      <a:ext uri="{FF2B5EF4-FFF2-40B4-BE49-F238E27FC236}">
                        <a16:creationId xmlns:a16="http://schemas.microsoft.com/office/drawing/2014/main" id="{F6A10ABC-4B69-44F1-1570-8F225E143DDE}"/>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6" name="Rektangel 2395">
                    <a:extLst>
                      <a:ext uri="{FF2B5EF4-FFF2-40B4-BE49-F238E27FC236}">
                        <a16:creationId xmlns:a16="http://schemas.microsoft.com/office/drawing/2014/main" id="{4E292C8B-D010-0C01-B9BA-27E5129E21BB}"/>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7" name="Rektangel 2396">
                    <a:extLst>
                      <a:ext uri="{FF2B5EF4-FFF2-40B4-BE49-F238E27FC236}">
                        <a16:creationId xmlns:a16="http://schemas.microsoft.com/office/drawing/2014/main" id="{3087697E-696B-0176-1DEC-9925A784CD49}"/>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8" name="Rektangel 2397">
                    <a:extLst>
                      <a:ext uri="{FF2B5EF4-FFF2-40B4-BE49-F238E27FC236}">
                        <a16:creationId xmlns:a16="http://schemas.microsoft.com/office/drawing/2014/main" id="{C6A0931D-FBE6-34BD-E2E8-44627FB1CEF3}"/>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9" name="Rektangel 2398">
                    <a:extLst>
                      <a:ext uri="{FF2B5EF4-FFF2-40B4-BE49-F238E27FC236}">
                        <a16:creationId xmlns:a16="http://schemas.microsoft.com/office/drawing/2014/main" id="{04541D02-995D-3212-6C65-89168CBE3E0E}"/>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0" name="Rektangel 2399">
                    <a:extLst>
                      <a:ext uri="{FF2B5EF4-FFF2-40B4-BE49-F238E27FC236}">
                        <a16:creationId xmlns:a16="http://schemas.microsoft.com/office/drawing/2014/main" id="{0AF04B77-68FE-E218-C9B6-EBC4F30E3D38}"/>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1" name="Rektangel 2400">
                    <a:extLst>
                      <a:ext uri="{FF2B5EF4-FFF2-40B4-BE49-F238E27FC236}">
                        <a16:creationId xmlns:a16="http://schemas.microsoft.com/office/drawing/2014/main" id="{3D79DCF4-6FA8-70C9-BDA9-1AF78D5D18D0}"/>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2" name="Rektangel 2401">
                    <a:extLst>
                      <a:ext uri="{FF2B5EF4-FFF2-40B4-BE49-F238E27FC236}">
                        <a16:creationId xmlns:a16="http://schemas.microsoft.com/office/drawing/2014/main" id="{D78E03E9-1FBF-2FF7-137E-CB7FAC2AE726}"/>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91" name="Rektangel 2390">
                  <a:extLst>
                    <a:ext uri="{FF2B5EF4-FFF2-40B4-BE49-F238E27FC236}">
                      <a16:creationId xmlns:a16="http://schemas.microsoft.com/office/drawing/2014/main" id="{2A1D425B-D125-9465-23DF-AD4C2D495FCF}"/>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6" name="Gruppe 1815">
                <a:extLst>
                  <a:ext uri="{FF2B5EF4-FFF2-40B4-BE49-F238E27FC236}">
                    <a16:creationId xmlns:a16="http://schemas.microsoft.com/office/drawing/2014/main" id="{631301A6-167A-CAC6-B69F-2AA3F341C767}"/>
                  </a:ext>
                </a:extLst>
              </p:cNvPr>
              <p:cNvGrpSpPr/>
              <p:nvPr/>
            </p:nvGrpSpPr>
            <p:grpSpPr>
              <a:xfrm>
                <a:off x="3386295" y="1062122"/>
                <a:ext cx="444157" cy="5190614"/>
                <a:chOff x="5753799" y="1204530"/>
                <a:chExt cx="444157" cy="5190614"/>
              </a:xfrm>
            </p:grpSpPr>
            <p:grpSp>
              <p:nvGrpSpPr>
                <p:cNvPr id="2377" name="Gruppe 2376">
                  <a:extLst>
                    <a:ext uri="{FF2B5EF4-FFF2-40B4-BE49-F238E27FC236}">
                      <a16:creationId xmlns:a16="http://schemas.microsoft.com/office/drawing/2014/main" id="{E063E70C-CB0A-9737-C140-5ACF852880DD}"/>
                    </a:ext>
                  </a:extLst>
                </p:cNvPr>
                <p:cNvGrpSpPr/>
                <p:nvPr/>
              </p:nvGrpSpPr>
              <p:grpSpPr>
                <a:xfrm>
                  <a:off x="5753799" y="1204530"/>
                  <a:ext cx="442069" cy="4756379"/>
                  <a:chOff x="3817279" y="1064461"/>
                  <a:chExt cx="442069" cy="4756379"/>
                </a:xfrm>
              </p:grpSpPr>
              <p:sp>
                <p:nvSpPr>
                  <p:cNvPr id="2379" name="Rektangel 2378">
                    <a:extLst>
                      <a:ext uri="{FF2B5EF4-FFF2-40B4-BE49-F238E27FC236}">
                        <a16:creationId xmlns:a16="http://schemas.microsoft.com/office/drawing/2014/main" id="{EA3E82C3-2D6E-8153-A515-F9C29B78D6B6}"/>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0" name="Rektangel 2379">
                    <a:extLst>
                      <a:ext uri="{FF2B5EF4-FFF2-40B4-BE49-F238E27FC236}">
                        <a16:creationId xmlns:a16="http://schemas.microsoft.com/office/drawing/2014/main" id="{4B87DF77-C4EA-20F5-47F1-7C821AF857FA}"/>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1" name="Rektangel 2380">
                    <a:extLst>
                      <a:ext uri="{FF2B5EF4-FFF2-40B4-BE49-F238E27FC236}">
                        <a16:creationId xmlns:a16="http://schemas.microsoft.com/office/drawing/2014/main" id="{FAD41C3B-19D7-8F22-D025-545CB1FBEF3D}"/>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2" name="Rektangel 2381">
                    <a:extLst>
                      <a:ext uri="{FF2B5EF4-FFF2-40B4-BE49-F238E27FC236}">
                        <a16:creationId xmlns:a16="http://schemas.microsoft.com/office/drawing/2014/main" id="{A3F594DB-9F26-F307-DE2C-496712697274}"/>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3" name="Rektangel 2382">
                    <a:extLst>
                      <a:ext uri="{FF2B5EF4-FFF2-40B4-BE49-F238E27FC236}">
                        <a16:creationId xmlns:a16="http://schemas.microsoft.com/office/drawing/2014/main" id="{0C1B6E8F-0A31-13F5-47F7-74F602903D2A}"/>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4" name="Rektangel 2383">
                    <a:extLst>
                      <a:ext uri="{FF2B5EF4-FFF2-40B4-BE49-F238E27FC236}">
                        <a16:creationId xmlns:a16="http://schemas.microsoft.com/office/drawing/2014/main" id="{59CBB6F3-3820-1120-42A1-0C3F2EA728B1}"/>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5" name="Rektangel 2384">
                    <a:extLst>
                      <a:ext uri="{FF2B5EF4-FFF2-40B4-BE49-F238E27FC236}">
                        <a16:creationId xmlns:a16="http://schemas.microsoft.com/office/drawing/2014/main" id="{64A49319-BB43-2DD8-0F45-30B076E4AA51}"/>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6" name="Rektangel 2385">
                    <a:extLst>
                      <a:ext uri="{FF2B5EF4-FFF2-40B4-BE49-F238E27FC236}">
                        <a16:creationId xmlns:a16="http://schemas.microsoft.com/office/drawing/2014/main" id="{290D8315-5B8F-410D-8815-84AB3CCEDAC1}"/>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7" name="Rektangel 2386">
                    <a:extLst>
                      <a:ext uri="{FF2B5EF4-FFF2-40B4-BE49-F238E27FC236}">
                        <a16:creationId xmlns:a16="http://schemas.microsoft.com/office/drawing/2014/main" id="{BDF4BEF8-2DE7-E549-A632-1AF4CFE9D397}"/>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8" name="Rektangel 2387">
                    <a:extLst>
                      <a:ext uri="{FF2B5EF4-FFF2-40B4-BE49-F238E27FC236}">
                        <a16:creationId xmlns:a16="http://schemas.microsoft.com/office/drawing/2014/main" id="{DEF670A4-9C34-B58D-3CC7-351B88584B0C}"/>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9" name="Rektangel 2388">
                    <a:extLst>
                      <a:ext uri="{FF2B5EF4-FFF2-40B4-BE49-F238E27FC236}">
                        <a16:creationId xmlns:a16="http://schemas.microsoft.com/office/drawing/2014/main" id="{46EE41D4-49C2-0A11-A791-EDA590335005}"/>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78" name="Rektangel 2377">
                  <a:extLst>
                    <a:ext uri="{FF2B5EF4-FFF2-40B4-BE49-F238E27FC236}">
                      <a16:creationId xmlns:a16="http://schemas.microsoft.com/office/drawing/2014/main" id="{3BCAC377-A9F8-D405-05A9-9BC9DAF2A023}"/>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7" name="Gruppe 1816">
                <a:extLst>
                  <a:ext uri="{FF2B5EF4-FFF2-40B4-BE49-F238E27FC236}">
                    <a16:creationId xmlns:a16="http://schemas.microsoft.com/office/drawing/2014/main" id="{47036F0B-0651-748C-C6C5-211FE56DB4BA}"/>
                  </a:ext>
                </a:extLst>
              </p:cNvPr>
              <p:cNvGrpSpPr/>
              <p:nvPr/>
            </p:nvGrpSpPr>
            <p:grpSpPr>
              <a:xfrm>
                <a:off x="2949135" y="1063521"/>
                <a:ext cx="444157" cy="5190614"/>
                <a:chOff x="5753799" y="1204530"/>
                <a:chExt cx="444157" cy="5190614"/>
              </a:xfrm>
            </p:grpSpPr>
            <p:grpSp>
              <p:nvGrpSpPr>
                <p:cNvPr id="2364" name="Gruppe 2363">
                  <a:extLst>
                    <a:ext uri="{FF2B5EF4-FFF2-40B4-BE49-F238E27FC236}">
                      <a16:creationId xmlns:a16="http://schemas.microsoft.com/office/drawing/2014/main" id="{4CE2D9A5-6E32-CC9C-475E-482639A7FA68}"/>
                    </a:ext>
                  </a:extLst>
                </p:cNvPr>
                <p:cNvGrpSpPr/>
                <p:nvPr/>
              </p:nvGrpSpPr>
              <p:grpSpPr>
                <a:xfrm>
                  <a:off x="5753799" y="1204530"/>
                  <a:ext cx="442069" cy="4756379"/>
                  <a:chOff x="3817279" y="1064461"/>
                  <a:chExt cx="442069" cy="4756379"/>
                </a:xfrm>
              </p:grpSpPr>
              <p:sp>
                <p:nvSpPr>
                  <p:cNvPr id="2366" name="Rektangel 2365">
                    <a:extLst>
                      <a:ext uri="{FF2B5EF4-FFF2-40B4-BE49-F238E27FC236}">
                        <a16:creationId xmlns:a16="http://schemas.microsoft.com/office/drawing/2014/main" id="{EBCFD344-0844-EB53-93A2-AA43558C6BE6}"/>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7" name="Rektangel 2366">
                    <a:extLst>
                      <a:ext uri="{FF2B5EF4-FFF2-40B4-BE49-F238E27FC236}">
                        <a16:creationId xmlns:a16="http://schemas.microsoft.com/office/drawing/2014/main" id="{F974356C-AA7B-6BF4-3848-387BF96E51C3}"/>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8" name="Rektangel 2367">
                    <a:extLst>
                      <a:ext uri="{FF2B5EF4-FFF2-40B4-BE49-F238E27FC236}">
                        <a16:creationId xmlns:a16="http://schemas.microsoft.com/office/drawing/2014/main" id="{BAE0D6EC-A56F-1C3E-AC09-1DAF75BD4191}"/>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9" name="Rektangel 2368">
                    <a:extLst>
                      <a:ext uri="{FF2B5EF4-FFF2-40B4-BE49-F238E27FC236}">
                        <a16:creationId xmlns:a16="http://schemas.microsoft.com/office/drawing/2014/main" id="{040FA24F-BAAE-F68E-4EB5-AB3C09825665}"/>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0" name="Rektangel 2369">
                    <a:extLst>
                      <a:ext uri="{FF2B5EF4-FFF2-40B4-BE49-F238E27FC236}">
                        <a16:creationId xmlns:a16="http://schemas.microsoft.com/office/drawing/2014/main" id="{BF5EEA09-4831-5D9B-1604-FE6E80AD5400}"/>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1" name="Rektangel 2370">
                    <a:extLst>
                      <a:ext uri="{FF2B5EF4-FFF2-40B4-BE49-F238E27FC236}">
                        <a16:creationId xmlns:a16="http://schemas.microsoft.com/office/drawing/2014/main" id="{D9820750-E7BE-1F93-A9DF-701842DC90A5}"/>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2" name="Rektangel 2371">
                    <a:extLst>
                      <a:ext uri="{FF2B5EF4-FFF2-40B4-BE49-F238E27FC236}">
                        <a16:creationId xmlns:a16="http://schemas.microsoft.com/office/drawing/2014/main" id="{C3A2C0FB-7B1D-CDCC-6478-0A064456EA9A}"/>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3" name="Rektangel 2372">
                    <a:extLst>
                      <a:ext uri="{FF2B5EF4-FFF2-40B4-BE49-F238E27FC236}">
                        <a16:creationId xmlns:a16="http://schemas.microsoft.com/office/drawing/2014/main" id="{1C665961-EA35-E8A8-D69C-C25C0C7086E7}"/>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4" name="Rektangel 2373">
                    <a:extLst>
                      <a:ext uri="{FF2B5EF4-FFF2-40B4-BE49-F238E27FC236}">
                        <a16:creationId xmlns:a16="http://schemas.microsoft.com/office/drawing/2014/main" id="{2DFF9D38-2E28-F012-9216-DC3A4B155DCA}"/>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5" name="Rektangel 2374">
                    <a:extLst>
                      <a:ext uri="{FF2B5EF4-FFF2-40B4-BE49-F238E27FC236}">
                        <a16:creationId xmlns:a16="http://schemas.microsoft.com/office/drawing/2014/main" id="{B9517965-E61A-9298-EFB5-EB6367EED294}"/>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6" name="Rektangel 2375">
                    <a:extLst>
                      <a:ext uri="{FF2B5EF4-FFF2-40B4-BE49-F238E27FC236}">
                        <a16:creationId xmlns:a16="http://schemas.microsoft.com/office/drawing/2014/main" id="{A30B7D0E-7C3E-BBC2-3338-66ED63D18487}"/>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65" name="Rektangel 2364">
                  <a:extLst>
                    <a:ext uri="{FF2B5EF4-FFF2-40B4-BE49-F238E27FC236}">
                      <a16:creationId xmlns:a16="http://schemas.microsoft.com/office/drawing/2014/main" id="{BA252CD9-216A-1C76-FE96-1B7A377D5515}"/>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8" name="Gruppe 1817">
                <a:extLst>
                  <a:ext uri="{FF2B5EF4-FFF2-40B4-BE49-F238E27FC236}">
                    <a16:creationId xmlns:a16="http://schemas.microsoft.com/office/drawing/2014/main" id="{C4923DB3-87BE-2AEC-1007-0800F5A0F75A}"/>
                  </a:ext>
                </a:extLst>
              </p:cNvPr>
              <p:cNvGrpSpPr/>
              <p:nvPr/>
            </p:nvGrpSpPr>
            <p:grpSpPr>
              <a:xfrm>
                <a:off x="2514229" y="1065829"/>
                <a:ext cx="444157" cy="5190614"/>
                <a:chOff x="5753799" y="1204530"/>
                <a:chExt cx="444157" cy="5190614"/>
              </a:xfrm>
            </p:grpSpPr>
            <p:grpSp>
              <p:nvGrpSpPr>
                <p:cNvPr id="2351" name="Gruppe 2350">
                  <a:extLst>
                    <a:ext uri="{FF2B5EF4-FFF2-40B4-BE49-F238E27FC236}">
                      <a16:creationId xmlns:a16="http://schemas.microsoft.com/office/drawing/2014/main" id="{F39F1568-65D6-165C-2D80-43DD80B97A77}"/>
                    </a:ext>
                  </a:extLst>
                </p:cNvPr>
                <p:cNvGrpSpPr/>
                <p:nvPr/>
              </p:nvGrpSpPr>
              <p:grpSpPr>
                <a:xfrm>
                  <a:off x="5753799" y="1204530"/>
                  <a:ext cx="442069" cy="4756379"/>
                  <a:chOff x="3817279" y="1064461"/>
                  <a:chExt cx="442069" cy="4756379"/>
                </a:xfrm>
              </p:grpSpPr>
              <p:sp>
                <p:nvSpPr>
                  <p:cNvPr id="2353" name="Rektangel 2352">
                    <a:extLst>
                      <a:ext uri="{FF2B5EF4-FFF2-40B4-BE49-F238E27FC236}">
                        <a16:creationId xmlns:a16="http://schemas.microsoft.com/office/drawing/2014/main" id="{4A3F1629-DF01-EA9D-E2E0-A65633C35006}"/>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4" name="Rektangel 2353">
                    <a:extLst>
                      <a:ext uri="{FF2B5EF4-FFF2-40B4-BE49-F238E27FC236}">
                        <a16:creationId xmlns:a16="http://schemas.microsoft.com/office/drawing/2014/main" id="{8E8CDB93-0A27-AFE0-7E2E-1E836DAA5BD7}"/>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dirty="0"/>
                  </a:p>
                </p:txBody>
              </p:sp>
              <p:sp>
                <p:nvSpPr>
                  <p:cNvPr id="2355" name="Rektangel 2354">
                    <a:extLst>
                      <a:ext uri="{FF2B5EF4-FFF2-40B4-BE49-F238E27FC236}">
                        <a16:creationId xmlns:a16="http://schemas.microsoft.com/office/drawing/2014/main" id="{CD3672DE-B41C-3CD2-737A-344CE966C579}"/>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6" name="Rektangel 2355">
                    <a:extLst>
                      <a:ext uri="{FF2B5EF4-FFF2-40B4-BE49-F238E27FC236}">
                        <a16:creationId xmlns:a16="http://schemas.microsoft.com/office/drawing/2014/main" id="{EA4C3C92-9A78-8B71-2A25-E2B59D818F72}"/>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7" name="Rektangel 2356">
                    <a:extLst>
                      <a:ext uri="{FF2B5EF4-FFF2-40B4-BE49-F238E27FC236}">
                        <a16:creationId xmlns:a16="http://schemas.microsoft.com/office/drawing/2014/main" id="{272F1A3A-9429-4A6F-C660-708DC4FB8586}"/>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8" name="Rektangel 2357">
                    <a:extLst>
                      <a:ext uri="{FF2B5EF4-FFF2-40B4-BE49-F238E27FC236}">
                        <a16:creationId xmlns:a16="http://schemas.microsoft.com/office/drawing/2014/main" id="{173D0DE9-D2C0-DA18-134D-B47D5EA4E978}"/>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9" name="Rektangel 2358">
                    <a:extLst>
                      <a:ext uri="{FF2B5EF4-FFF2-40B4-BE49-F238E27FC236}">
                        <a16:creationId xmlns:a16="http://schemas.microsoft.com/office/drawing/2014/main" id="{9C5148D1-A6F4-168F-7C2D-5CA53F847C09}"/>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0" name="Rektangel 2359">
                    <a:extLst>
                      <a:ext uri="{FF2B5EF4-FFF2-40B4-BE49-F238E27FC236}">
                        <a16:creationId xmlns:a16="http://schemas.microsoft.com/office/drawing/2014/main" id="{39802FBC-8FC9-FB53-646A-0D011469C3A7}"/>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1" name="Rektangel 2360">
                    <a:extLst>
                      <a:ext uri="{FF2B5EF4-FFF2-40B4-BE49-F238E27FC236}">
                        <a16:creationId xmlns:a16="http://schemas.microsoft.com/office/drawing/2014/main" id="{3EBAF7BC-8EC2-FE06-CFB6-22DA0FB44C4D}"/>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2" name="Rektangel 2361">
                    <a:extLst>
                      <a:ext uri="{FF2B5EF4-FFF2-40B4-BE49-F238E27FC236}">
                        <a16:creationId xmlns:a16="http://schemas.microsoft.com/office/drawing/2014/main" id="{F338ADBD-4B90-8870-AB8E-25E294003749}"/>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3" name="Rektangel 2362">
                    <a:extLst>
                      <a:ext uri="{FF2B5EF4-FFF2-40B4-BE49-F238E27FC236}">
                        <a16:creationId xmlns:a16="http://schemas.microsoft.com/office/drawing/2014/main" id="{1242602F-06D7-1C99-9273-61C0903FDB29}"/>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52" name="Rektangel 2351">
                  <a:extLst>
                    <a:ext uri="{FF2B5EF4-FFF2-40B4-BE49-F238E27FC236}">
                      <a16:creationId xmlns:a16="http://schemas.microsoft.com/office/drawing/2014/main" id="{1C57B4D4-84A8-08A5-4E9E-1C71AAC62AF0}"/>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9" name="Gruppe 1818">
                <a:extLst>
                  <a:ext uri="{FF2B5EF4-FFF2-40B4-BE49-F238E27FC236}">
                    <a16:creationId xmlns:a16="http://schemas.microsoft.com/office/drawing/2014/main" id="{C4E90D93-9C5C-6D3F-ECB7-46AF019443B7}"/>
                  </a:ext>
                </a:extLst>
              </p:cNvPr>
              <p:cNvGrpSpPr/>
              <p:nvPr/>
            </p:nvGrpSpPr>
            <p:grpSpPr>
              <a:xfrm>
                <a:off x="2075940" y="1067864"/>
                <a:ext cx="444157" cy="5190614"/>
                <a:chOff x="5753799" y="1204530"/>
                <a:chExt cx="444157" cy="5190614"/>
              </a:xfrm>
            </p:grpSpPr>
            <p:grpSp>
              <p:nvGrpSpPr>
                <p:cNvPr id="2338" name="Gruppe 2337">
                  <a:extLst>
                    <a:ext uri="{FF2B5EF4-FFF2-40B4-BE49-F238E27FC236}">
                      <a16:creationId xmlns:a16="http://schemas.microsoft.com/office/drawing/2014/main" id="{158073E5-3279-35BC-E60D-6A253C05F87D}"/>
                    </a:ext>
                  </a:extLst>
                </p:cNvPr>
                <p:cNvGrpSpPr/>
                <p:nvPr/>
              </p:nvGrpSpPr>
              <p:grpSpPr>
                <a:xfrm>
                  <a:off x="5753799" y="1204530"/>
                  <a:ext cx="442069" cy="4756379"/>
                  <a:chOff x="3817279" y="1064461"/>
                  <a:chExt cx="442069" cy="4756379"/>
                </a:xfrm>
              </p:grpSpPr>
              <p:sp>
                <p:nvSpPr>
                  <p:cNvPr id="2340" name="Rektangel 2339">
                    <a:extLst>
                      <a:ext uri="{FF2B5EF4-FFF2-40B4-BE49-F238E27FC236}">
                        <a16:creationId xmlns:a16="http://schemas.microsoft.com/office/drawing/2014/main" id="{B3DD19C9-859E-4243-70AB-05668A61E095}"/>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1" name="Rektangel 2340">
                    <a:extLst>
                      <a:ext uri="{FF2B5EF4-FFF2-40B4-BE49-F238E27FC236}">
                        <a16:creationId xmlns:a16="http://schemas.microsoft.com/office/drawing/2014/main" id="{B23F0E92-382C-EBA8-D820-2C01ED28D68E}"/>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2" name="Rektangel 2341">
                    <a:extLst>
                      <a:ext uri="{FF2B5EF4-FFF2-40B4-BE49-F238E27FC236}">
                        <a16:creationId xmlns:a16="http://schemas.microsoft.com/office/drawing/2014/main" id="{F7F0B56F-05F9-174B-51DD-EB8899A63DE3}"/>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3" name="Rektangel 2342">
                    <a:extLst>
                      <a:ext uri="{FF2B5EF4-FFF2-40B4-BE49-F238E27FC236}">
                        <a16:creationId xmlns:a16="http://schemas.microsoft.com/office/drawing/2014/main" id="{71A5621D-C513-7BD1-11BF-D341914C6AE5}"/>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4" name="Rektangel 2343">
                    <a:extLst>
                      <a:ext uri="{FF2B5EF4-FFF2-40B4-BE49-F238E27FC236}">
                        <a16:creationId xmlns:a16="http://schemas.microsoft.com/office/drawing/2014/main" id="{6A3BFD34-F3BC-38A4-9F07-BB0BCBCB9DCC}"/>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5" name="Rektangel 2344">
                    <a:extLst>
                      <a:ext uri="{FF2B5EF4-FFF2-40B4-BE49-F238E27FC236}">
                        <a16:creationId xmlns:a16="http://schemas.microsoft.com/office/drawing/2014/main" id="{B7915225-A9BE-FA3F-A74B-6CA60C02CEE2}"/>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6" name="Rektangel 2345">
                    <a:extLst>
                      <a:ext uri="{FF2B5EF4-FFF2-40B4-BE49-F238E27FC236}">
                        <a16:creationId xmlns:a16="http://schemas.microsoft.com/office/drawing/2014/main" id="{0AD002E5-1FC9-41C4-7B00-77B7A740A3CD}"/>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7" name="Rektangel 2346">
                    <a:extLst>
                      <a:ext uri="{FF2B5EF4-FFF2-40B4-BE49-F238E27FC236}">
                        <a16:creationId xmlns:a16="http://schemas.microsoft.com/office/drawing/2014/main" id="{3EEBF787-F7A2-FACD-011B-39098D41F34C}"/>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8" name="Rektangel 2347">
                    <a:extLst>
                      <a:ext uri="{FF2B5EF4-FFF2-40B4-BE49-F238E27FC236}">
                        <a16:creationId xmlns:a16="http://schemas.microsoft.com/office/drawing/2014/main" id="{DF3032FE-A665-B4CB-D800-537F57D00BB4}"/>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9" name="Rektangel 2348">
                    <a:extLst>
                      <a:ext uri="{FF2B5EF4-FFF2-40B4-BE49-F238E27FC236}">
                        <a16:creationId xmlns:a16="http://schemas.microsoft.com/office/drawing/2014/main" id="{0015A413-54DE-CDB9-EDB5-04F96294EB3F}"/>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0" name="Rektangel 2349">
                    <a:extLst>
                      <a:ext uri="{FF2B5EF4-FFF2-40B4-BE49-F238E27FC236}">
                        <a16:creationId xmlns:a16="http://schemas.microsoft.com/office/drawing/2014/main" id="{2D842804-984C-1503-774D-DFC471911F6F}"/>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39" name="Rektangel 2338">
                  <a:extLst>
                    <a:ext uri="{FF2B5EF4-FFF2-40B4-BE49-F238E27FC236}">
                      <a16:creationId xmlns:a16="http://schemas.microsoft.com/office/drawing/2014/main" id="{B7E3A0CD-9AE7-B466-89C9-B564A7E763BF}"/>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0" name="Gruppe 1819">
                <a:extLst>
                  <a:ext uri="{FF2B5EF4-FFF2-40B4-BE49-F238E27FC236}">
                    <a16:creationId xmlns:a16="http://schemas.microsoft.com/office/drawing/2014/main" id="{248F4ED7-FC53-29A0-4079-718055DD418B}"/>
                  </a:ext>
                </a:extLst>
              </p:cNvPr>
              <p:cNvGrpSpPr/>
              <p:nvPr/>
            </p:nvGrpSpPr>
            <p:grpSpPr>
              <a:xfrm>
                <a:off x="1644775" y="1068629"/>
                <a:ext cx="444157" cy="5190614"/>
                <a:chOff x="5753799" y="1204530"/>
                <a:chExt cx="444157" cy="5190614"/>
              </a:xfrm>
            </p:grpSpPr>
            <p:grpSp>
              <p:nvGrpSpPr>
                <p:cNvPr id="2325" name="Gruppe 2324">
                  <a:extLst>
                    <a:ext uri="{FF2B5EF4-FFF2-40B4-BE49-F238E27FC236}">
                      <a16:creationId xmlns:a16="http://schemas.microsoft.com/office/drawing/2014/main" id="{A61AC9C8-AF6F-872B-780F-D8605880C4BE}"/>
                    </a:ext>
                  </a:extLst>
                </p:cNvPr>
                <p:cNvGrpSpPr/>
                <p:nvPr/>
              </p:nvGrpSpPr>
              <p:grpSpPr>
                <a:xfrm>
                  <a:off x="5753799" y="1204530"/>
                  <a:ext cx="442069" cy="4756379"/>
                  <a:chOff x="3817279" y="1064461"/>
                  <a:chExt cx="442069" cy="4756379"/>
                </a:xfrm>
              </p:grpSpPr>
              <p:sp>
                <p:nvSpPr>
                  <p:cNvPr id="2327" name="Rektangel 2326">
                    <a:extLst>
                      <a:ext uri="{FF2B5EF4-FFF2-40B4-BE49-F238E27FC236}">
                        <a16:creationId xmlns:a16="http://schemas.microsoft.com/office/drawing/2014/main" id="{EC29BF44-9C66-ABAC-F288-8E7E724487BF}"/>
                      </a:ext>
                    </a:extLst>
                  </p:cNvPr>
                  <p:cNvSpPr>
                    <a:spLocks noChangeAspect="1"/>
                  </p:cNvSpPr>
                  <p:nvPr/>
                </p:nvSpPr>
                <p:spPr>
                  <a:xfrm>
                    <a:off x="3818406" y="149701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8" name="Rektangel 2327">
                    <a:extLst>
                      <a:ext uri="{FF2B5EF4-FFF2-40B4-BE49-F238E27FC236}">
                        <a16:creationId xmlns:a16="http://schemas.microsoft.com/office/drawing/2014/main" id="{B1F37B6C-76AE-2CDC-7D5D-BBB12239C33C}"/>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9" name="Rektangel 2328">
                    <a:extLst>
                      <a:ext uri="{FF2B5EF4-FFF2-40B4-BE49-F238E27FC236}">
                        <a16:creationId xmlns:a16="http://schemas.microsoft.com/office/drawing/2014/main" id="{99F1A33A-731D-F4BA-C39A-C00CBC8A2B36}"/>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0" name="Rektangel 2329">
                    <a:extLst>
                      <a:ext uri="{FF2B5EF4-FFF2-40B4-BE49-F238E27FC236}">
                        <a16:creationId xmlns:a16="http://schemas.microsoft.com/office/drawing/2014/main" id="{6388B3DA-1102-0F56-9011-AB367F3F1EB8}"/>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1" name="Rektangel 2330">
                    <a:extLst>
                      <a:ext uri="{FF2B5EF4-FFF2-40B4-BE49-F238E27FC236}">
                        <a16:creationId xmlns:a16="http://schemas.microsoft.com/office/drawing/2014/main" id="{83B230FB-190A-F595-C897-5A7FA80F7635}"/>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2" name="Rektangel 2331">
                    <a:extLst>
                      <a:ext uri="{FF2B5EF4-FFF2-40B4-BE49-F238E27FC236}">
                        <a16:creationId xmlns:a16="http://schemas.microsoft.com/office/drawing/2014/main" id="{DE66F9B2-DA7F-26E9-1B17-41D49A17AA7D}"/>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3" name="Rektangel 2332">
                    <a:extLst>
                      <a:ext uri="{FF2B5EF4-FFF2-40B4-BE49-F238E27FC236}">
                        <a16:creationId xmlns:a16="http://schemas.microsoft.com/office/drawing/2014/main" id="{B26C312D-F372-4A6D-0708-6AF1A9ECFEC8}"/>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4" name="Rektangel 2333">
                    <a:extLst>
                      <a:ext uri="{FF2B5EF4-FFF2-40B4-BE49-F238E27FC236}">
                        <a16:creationId xmlns:a16="http://schemas.microsoft.com/office/drawing/2014/main" id="{049C1DBA-476E-B65F-85F0-F44B6BA3DB6D}"/>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5" name="Rektangel 2334">
                    <a:extLst>
                      <a:ext uri="{FF2B5EF4-FFF2-40B4-BE49-F238E27FC236}">
                        <a16:creationId xmlns:a16="http://schemas.microsoft.com/office/drawing/2014/main" id="{903C6742-D7E8-D443-27DE-5556BD718B40}"/>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6" name="Rektangel 2335">
                    <a:extLst>
                      <a:ext uri="{FF2B5EF4-FFF2-40B4-BE49-F238E27FC236}">
                        <a16:creationId xmlns:a16="http://schemas.microsoft.com/office/drawing/2014/main" id="{A2D7761E-6B8E-5986-EE96-0F9D5E9EB572}"/>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7" name="Rektangel 2336">
                    <a:extLst>
                      <a:ext uri="{FF2B5EF4-FFF2-40B4-BE49-F238E27FC236}">
                        <a16:creationId xmlns:a16="http://schemas.microsoft.com/office/drawing/2014/main" id="{A2BE2DCF-9377-C968-5585-C3FB1CDE4022}"/>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26" name="Rektangel 2325">
                  <a:extLst>
                    <a:ext uri="{FF2B5EF4-FFF2-40B4-BE49-F238E27FC236}">
                      <a16:creationId xmlns:a16="http://schemas.microsoft.com/office/drawing/2014/main" id="{D63C98DA-84C3-A842-2625-F91C09F371A5}"/>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1" name="Gruppe 1820">
                <a:extLst>
                  <a:ext uri="{FF2B5EF4-FFF2-40B4-BE49-F238E27FC236}">
                    <a16:creationId xmlns:a16="http://schemas.microsoft.com/office/drawing/2014/main" id="{5CC5B49D-537F-F5A5-0C4A-7AAE22A677BC}"/>
                  </a:ext>
                </a:extLst>
              </p:cNvPr>
              <p:cNvGrpSpPr/>
              <p:nvPr/>
            </p:nvGrpSpPr>
            <p:grpSpPr>
              <a:xfrm>
                <a:off x="1212845" y="1068629"/>
                <a:ext cx="444157" cy="5190614"/>
                <a:chOff x="5753799" y="1204530"/>
                <a:chExt cx="444157" cy="5190614"/>
              </a:xfrm>
            </p:grpSpPr>
            <p:grpSp>
              <p:nvGrpSpPr>
                <p:cNvPr id="2312" name="Gruppe 2311">
                  <a:extLst>
                    <a:ext uri="{FF2B5EF4-FFF2-40B4-BE49-F238E27FC236}">
                      <a16:creationId xmlns:a16="http://schemas.microsoft.com/office/drawing/2014/main" id="{317C10BE-CE4A-E033-CA0C-7260EFEF1ACE}"/>
                    </a:ext>
                  </a:extLst>
                </p:cNvPr>
                <p:cNvGrpSpPr/>
                <p:nvPr/>
              </p:nvGrpSpPr>
              <p:grpSpPr>
                <a:xfrm>
                  <a:off x="5753799" y="1204530"/>
                  <a:ext cx="442069" cy="4756379"/>
                  <a:chOff x="3817279" y="1064461"/>
                  <a:chExt cx="442069" cy="4756379"/>
                </a:xfrm>
              </p:grpSpPr>
              <p:sp>
                <p:nvSpPr>
                  <p:cNvPr id="2314" name="Rektangel 2313">
                    <a:extLst>
                      <a:ext uri="{FF2B5EF4-FFF2-40B4-BE49-F238E27FC236}">
                        <a16:creationId xmlns:a16="http://schemas.microsoft.com/office/drawing/2014/main" id="{08E6ED3D-9F86-A174-192F-5A970965AF6C}"/>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5" name="Rektangel 2314">
                    <a:extLst>
                      <a:ext uri="{FF2B5EF4-FFF2-40B4-BE49-F238E27FC236}">
                        <a16:creationId xmlns:a16="http://schemas.microsoft.com/office/drawing/2014/main" id="{346A01DA-9895-AC40-56F6-67387B235C35}"/>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6" name="Rektangel 2315">
                    <a:extLst>
                      <a:ext uri="{FF2B5EF4-FFF2-40B4-BE49-F238E27FC236}">
                        <a16:creationId xmlns:a16="http://schemas.microsoft.com/office/drawing/2014/main" id="{6B49FA2F-219A-8BBB-FFE9-372190C66B74}"/>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7" name="Rektangel 2316">
                    <a:extLst>
                      <a:ext uri="{FF2B5EF4-FFF2-40B4-BE49-F238E27FC236}">
                        <a16:creationId xmlns:a16="http://schemas.microsoft.com/office/drawing/2014/main" id="{541D1790-B235-CCA7-7F5C-C1F0C5783595}"/>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8" name="Rektangel 2317">
                    <a:extLst>
                      <a:ext uri="{FF2B5EF4-FFF2-40B4-BE49-F238E27FC236}">
                        <a16:creationId xmlns:a16="http://schemas.microsoft.com/office/drawing/2014/main" id="{7930E905-A057-800A-3CF4-39C77D12C529}"/>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9" name="Rektangel 2318">
                    <a:extLst>
                      <a:ext uri="{FF2B5EF4-FFF2-40B4-BE49-F238E27FC236}">
                        <a16:creationId xmlns:a16="http://schemas.microsoft.com/office/drawing/2014/main" id="{74FE7667-2C06-BE74-DCAF-49A623599CE1}"/>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0" name="Rektangel 2319">
                    <a:extLst>
                      <a:ext uri="{FF2B5EF4-FFF2-40B4-BE49-F238E27FC236}">
                        <a16:creationId xmlns:a16="http://schemas.microsoft.com/office/drawing/2014/main" id="{26CC0B06-D489-93A1-8161-D57070586FB3}"/>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1" name="Rektangel 2320">
                    <a:extLst>
                      <a:ext uri="{FF2B5EF4-FFF2-40B4-BE49-F238E27FC236}">
                        <a16:creationId xmlns:a16="http://schemas.microsoft.com/office/drawing/2014/main" id="{37FC4E28-BAD6-8E8D-8641-0885BD5207EB}"/>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2" name="Rektangel 2321">
                    <a:extLst>
                      <a:ext uri="{FF2B5EF4-FFF2-40B4-BE49-F238E27FC236}">
                        <a16:creationId xmlns:a16="http://schemas.microsoft.com/office/drawing/2014/main" id="{5A51B63C-12B1-9153-30EE-42CCDE3F6AA8}"/>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3" name="Rektangel 2322">
                    <a:extLst>
                      <a:ext uri="{FF2B5EF4-FFF2-40B4-BE49-F238E27FC236}">
                        <a16:creationId xmlns:a16="http://schemas.microsoft.com/office/drawing/2014/main" id="{D30375C5-DFA6-AA01-07B9-92ABE2C09FCC}"/>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4" name="Rektangel 2323">
                    <a:extLst>
                      <a:ext uri="{FF2B5EF4-FFF2-40B4-BE49-F238E27FC236}">
                        <a16:creationId xmlns:a16="http://schemas.microsoft.com/office/drawing/2014/main" id="{976E437C-7A5E-CBF9-448A-427E2FC88F18}"/>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13" name="Rektangel 2312">
                  <a:extLst>
                    <a:ext uri="{FF2B5EF4-FFF2-40B4-BE49-F238E27FC236}">
                      <a16:creationId xmlns:a16="http://schemas.microsoft.com/office/drawing/2014/main" id="{959A0243-F544-7D57-9A07-5410DB1132D4}"/>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2" name="Gruppe 1821">
                <a:extLst>
                  <a:ext uri="{FF2B5EF4-FFF2-40B4-BE49-F238E27FC236}">
                    <a16:creationId xmlns:a16="http://schemas.microsoft.com/office/drawing/2014/main" id="{E2176B12-CE6A-C043-9C27-2EF836A6B946}"/>
                  </a:ext>
                </a:extLst>
              </p:cNvPr>
              <p:cNvGrpSpPr/>
              <p:nvPr/>
            </p:nvGrpSpPr>
            <p:grpSpPr>
              <a:xfrm>
                <a:off x="780951" y="1067864"/>
                <a:ext cx="444157" cy="5190614"/>
                <a:chOff x="5753799" y="1204530"/>
                <a:chExt cx="444157" cy="5190614"/>
              </a:xfrm>
            </p:grpSpPr>
            <p:grpSp>
              <p:nvGrpSpPr>
                <p:cNvPr id="2299" name="Gruppe 2298">
                  <a:extLst>
                    <a:ext uri="{FF2B5EF4-FFF2-40B4-BE49-F238E27FC236}">
                      <a16:creationId xmlns:a16="http://schemas.microsoft.com/office/drawing/2014/main" id="{8D96DDB7-721B-4FB4-D922-19777092E775}"/>
                    </a:ext>
                  </a:extLst>
                </p:cNvPr>
                <p:cNvGrpSpPr/>
                <p:nvPr/>
              </p:nvGrpSpPr>
              <p:grpSpPr>
                <a:xfrm>
                  <a:off x="5753799" y="1204530"/>
                  <a:ext cx="442069" cy="4756379"/>
                  <a:chOff x="3817279" y="1064461"/>
                  <a:chExt cx="442069" cy="4756379"/>
                </a:xfrm>
              </p:grpSpPr>
              <p:sp>
                <p:nvSpPr>
                  <p:cNvPr id="2301" name="Rektangel 2300">
                    <a:extLst>
                      <a:ext uri="{FF2B5EF4-FFF2-40B4-BE49-F238E27FC236}">
                        <a16:creationId xmlns:a16="http://schemas.microsoft.com/office/drawing/2014/main" id="{71BF9C01-F7C1-4766-EAD6-DC4D95371E3A}"/>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2" name="Rektangel 2301">
                    <a:extLst>
                      <a:ext uri="{FF2B5EF4-FFF2-40B4-BE49-F238E27FC236}">
                        <a16:creationId xmlns:a16="http://schemas.microsoft.com/office/drawing/2014/main" id="{1A10B4BC-FB7E-E81A-29D4-1A49DB5A61C7}"/>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3" name="Rektangel 2302">
                    <a:extLst>
                      <a:ext uri="{FF2B5EF4-FFF2-40B4-BE49-F238E27FC236}">
                        <a16:creationId xmlns:a16="http://schemas.microsoft.com/office/drawing/2014/main" id="{2A9D5334-A8E1-0FAE-530A-C2345B541FC9}"/>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4" name="Rektangel 2303">
                    <a:extLst>
                      <a:ext uri="{FF2B5EF4-FFF2-40B4-BE49-F238E27FC236}">
                        <a16:creationId xmlns:a16="http://schemas.microsoft.com/office/drawing/2014/main" id="{D2130FB3-9F3E-79A3-DC3E-0158DD4292C3}"/>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5" name="Rektangel 2304">
                    <a:extLst>
                      <a:ext uri="{FF2B5EF4-FFF2-40B4-BE49-F238E27FC236}">
                        <a16:creationId xmlns:a16="http://schemas.microsoft.com/office/drawing/2014/main" id="{917B0678-3DF7-EE3A-21A3-6A4BD0C43642}"/>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6" name="Rektangel 2305">
                    <a:extLst>
                      <a:ext uri="{FF2B5EF4-FFF2-40B4-BE49-F238E27FC236}">
                        <a16:creationId xmlns:a16="http://schemas.microsoft.com/office/drawing/2014/main" id="{51B0DB5E-E9B5-B4E7-48BD-B7A981765EF9}"/>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7" name="Rektangel 2306">
                    <a:extLst>
                      <a:ext uri="{FF2B5EF4-FFF2-40B4-BE49-F238E27FC236}">
                        <a16:creationId xmlns:a16="http://schemas.microsoft.com/office/drawing/2014/main" id="{50359C95-91AE-64D7-7698-57568544B8A9}"/>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8" name="Rektangel 2307">
                    <a:extLst>
                      <a:ext uri="{FF2B5EF4-FFF2-40B4-BE49-F238E27FC236}">
                        <a16:creationId xmlns:a16="http://schemas.microsoft.com/office/drawing/2014/main" id="{E747C49C-0E29-16C9-62DE-71615705567F}"/>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9" name="Rektangel 2308">
                    <a:extLst>
                      <a:ext uri="{FF2B5EF4-FFF2-40B4-BE49-F238E27FC236}">
                        <a16:creationId xmlns:a16="http://schemas.microsoft.com/office/drawing/2014/main" id="{DF05A376-9A81-42AF-BBF6-65D36439D561}"/>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0" name="Rektangel 2309">
                    <a:extLst>
                      <a:ext uri="{FF2B5EF4-FFF2-40B4-BE49-F238E27FC236}">
                        <a16:creationId xmlns:a16="http://schemas.microsoft.com/office/drawing/2014/main" id="{04B4F5E1-A931-F56F-A1DE-4C709BC18729}"/>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1" name="Rektangel 2310">
                    <a:extLst>
                      <a:ext uri="{FF2B5EF4-FFF2-40B4-BE49-F238E27FC236}">
                        <a16:creationId xmlns:a16="http://schemas.microsoft.com/office/drawing/2014/main" id="{1E9774DB-4020-FE3F-4894-07C5B219E1C4}"/>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00" name="Rektangel 2299">
                  <a:extLst>
                    <a:ext uri="{FF2B5EF4-FFF2-40B4-BE49-F238E27FC236}">
                      <a16:creationId xmlns:a16="http://schemas.microsoft.com/office/drawing/2014/main" id="{DF7B0B34-87C0-2ED2-E4F9-B83FA269D712}"/>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3" name="Gruppe 1822">
                <a:extLst>
                  <a:ext uri="{FF2B5EF4-FFF2-40B4-BE49-F238E27FC236}">
                    <a16:creationId xmlns:a16="http://schemas.microsoft.com/office/drawing/2014/main" id="{CAD53ED7-E8A7-6757-11AF-0936E2BD44CB}"/>
                  </a:ext>
                </a:extLst>
              </p:cNvPr>
              <p:cNvGrpSpPr/>
              <p:nvPr/>
            </p:nvGrpSpPr>
            <p:grpSpPr>
              <a:xfrm>
                <a:off x="348958" y="1501775"/>
                <a:ext cx="444157" cy="4758064"/>
                <a:chOff x="5753799" y="1637080"/>
                <a:chExt cx="444157" cy="4758064"/>
              </a:xfrm>
            </p:grpSpPr>
            <p:grpSp>
              <p:nvGrpSpPr>
                <p:cNvPr id="2287" name="Gruppe 2286">
                  <a:extLst>
                    <a:ext uri="{FF2B5EF4-FFF2-40B4-BE49-F238E27FC236}">
                      <a16:creationId xmlns:a16="http://schemas.microsoft.com/office/drawing/2014/main" id="{75512CD8-4AB9-9DE1-DB12-A63B00D8BC80}"/>
                    </a:ext>
                  </a:extLst>
                </p:cNvPr>
                <p:cNvGrpSpPr/>
                <p:nvPr/>
              </p:nvGrpSpPr>
              <p:grpSpPr>
                <a:xfrm>
                  <a:off x="5753799" y="1637080"/>
                  <a:ext cx="442069" cy="4323829"/>
                  <a:chOff x="3817279" y="1497011"/>
                  <a:chExt cx="442069" cy="4323829"/>
                </a:xfrm>
              </p:grpSpPr>
              <p:sp>
                <p:nvSpPr>
                  <p:cNvPr id="2289" name="Rektangel 2288">
                    <a:extLst>
                      <a:ext uri="{FF2B5EF4-FFF2-40B4-BE49-F238E27FC236}">
                        <a16:creationId xmlns:a16="http://schemas.microsoft.com/office/drawing/2014/main" id="{3A829A96-01D8-CC1E-634C-5DD120319B90}"/>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0" name="Rektangel 2289">
                    <a:extLst>
                      <a:ext uri="{FF2B5EF4-FFF2-40B4-BE49-F238E27FC236}">
                        <a16:creationId xmlns:a16="http://schemas.microsoft.com/office/drawing/2014/main" id="{7F60C89A-F312-850A-DDA6-4DF7451D37D0}"/>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1" name="Rektangel 2290">
                    <a:extLst>
                      <a:ext uri="{FF2B5EF4-FFF2-40B4-BE49-F238E27FC236}">
                        <a16:creationId xmlns:a16="http://schemas.microsoft.com/office/drawing/2014/main" id="{83952E51-5F00-3387-D419-73A12213F790}"/>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2" name="Rektangel 2291">
                    <a:extLst>
                      <a:ext uri="{FF2B5EF4-FFF2-40B4-BE49-F238E27FC236}">
                        <a16:creationId xmlns:a16="http://schemas.microsoft.com/office/drawing/2014/main" id="{513B2C0D-5052-D31B-9816-5266254CEB66}"/>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3" name="Rektangel 2292">
                    <a:extLst>
                      <a:ext uri="{FF2B5EF4-FFF2-40B4-BE49-F238E27FC236}">
                        <a16:creationId xmlns:a16="http://schemas.microsoft.com/office/drawing/2014/main" id="{25686036-A4DF-635F-EE03-82D205AA526F}"/>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4" name="Rektangel 2293">
                    <a:extLst>
                      <a:ext uri="{FF2B5EF4-FFF2-40B4-BE49-F238E27FC236}">
                        <a16:creationId xmlns:a16="http://schemas.microsoft.com/office/drawing/2014/main" id="{56379B1B-3B72-2ECA-313A-066F0FC06443}"/>
                      </a:ext>
                    </a:extLst>
                  </p:cNvPr>
                  <p:cNvSpPr>
                    <a:spLocks noChangeAspect="1"/>
                  </p:cNvSpPr>
                  <p:nvPr/>
                </p:nvSpPr>
                <p:spPr>
                  <a:xfrm>
                    <a:off x="3819516" y="365976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5" name="Rektangel 2294">
                    <a:extLst>
                      <a:ext uri="{FF2B5EF4-FFF2-40B4-BE49-F238E27FC236}">
                        <a16:creationId xmlns:a16="http://schemas.microsoft.com/office/drawing/2014/main" id="{0298DFDB-23F8-6C4F-E2AF-895712DDB66A}"/>
                      </a:ext>
                    </a:extLst>
                  </p:cNvPr>
                  <p:cNvSpPr>
                    <a:spLocks noChangeAspect="1"/>
                  </p:cNvSpPr>
                  <p:nvPr/>
                </p:nvSpPr>
                <p:spPr>
                  <a:xfrm>
                    <a:off x="3820633" y="409119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6" name="Rektangel 2295">
                    <a:extLst>
                      <a:ext uri="{FF2B5EF4-FFF2-40B4-BE49-F238E27FC236}">
                        <a16:creationId xmlns:a16="http://schemas.microsoft.com/office/drawing/2014/main" id="{48C14FDD-603A-1E29-B09F-7D65C12E437E}"/>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7" name="Rektangel 2296">
                    <a:extLst>
                      <a:ext uri="{FF2B5EF4-FFF2-40B4-BE49-F238E27FC236}">
                        <a16:creationId xmlns:a16="http://schemas.microsoft.com/office/drawing/2014/main" id="{8AB1363A-9906-7600-0081-B71892004B98}"/>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8" name="Rektangel 2297">
                    <a:extLst>
                      <a:ext uri="{FF2B5EF4-FFF2-40B4-BE49-F238E27FC236}">
                        <a16:creationId xmlns:a16="http://schemas.microsoft.com/office/drawing/2014/main" id="{CC113D1A-F528-B070-6D73-6C042084ADB6}"/>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88" name="Rektangel 2287">
                  <a:extLst>
                    <a:ext uri="{FF2B5EF4-FFF2-40B4-BE49-F238E27FC236}">
                      <a16:creationId xmlns:a16="http://schemas.microsoft.com/office/drawing/2014/main" id="{57724840-BCD5-F4BE-906A-DE0852675C7E}"/>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4" name="Gruppe 1823">
                <a:extLst>
                  <a:ext uri="{FF2B5EF4-FFF2-40B4-BE49-F238E27FC236}">
                    <a16:creationId xmlns:a16="http://schemas.microsoft.com/office/drawing/2014/main" id="{6B1CB6DC-6BEC-9C2E-EFE1-B36B32F3B084}"/>
                  </a:ext>
                </a:extLst>
              </p:cNvPr>
              <p:cNvGrpSpPr/>
              <p:nvPr/>
            </p:nvGrpSpPr>
            <p:grpSpPr>
              <a:xfrm>
                <a:off x="-82727" y="1504857"/>
                <a:ext cx="444157" cy="4758064"/>
                <a:chOff x="5753799" y="1637080"/>
                <a:chExt cx="444157" cy="4758064"/>
              </a:xfrm>
            </p:grpSpPr>
            <p:grpSp>
              <p:nvGrpSpPr>
                <p:cNvPr id="2275" name="Gruppe 2274">
                  <a:extLst>
                    <a:ext uri="{FF2B5EF4-FFF2-40B4-BE49-F238E27FC236}">
                      <a16:creationId xmlns:a16="http://schemas.microsoft.com/office/drawing/2014/main" id="{4284D1DE-16AF-43F5-B935-69E5B11B4CE1}"/>
                    </a:ext>
                  </a:extLst>
                </p:cNvPr>
                <p:cNvGrpSpPr/>
                <p:nvPr/>
              </p:nvGrpSpPr>
              <p:grpSpPr>
                <a:xfrm>
                  <a:off x="5753799" y="1637080"/>
                  <a:ext cx="442069" cy="4323829"/>
                  <a:chOff x="3817279" y="1497011"/>
                  <a:chExt cx="442069" cy="4323829"/>
                </a:xfrm>
              </p:grpSpPr>
              <p:sp>
                <p:nvSpPr>
                  <p:cNvPr id="2277" name="Rektangel 2276">
                    <a:extLst>
                      <a:ext uri="{FF2B5EF4-FFF2-40B4-BE49-F238E27FC236}">
                        <a16:creationId xmlns:a16="http://schemas.microsoft.com/office/drawing/2014/main" id="{C73C9A60-FA5B-0181-48E7-DA2E27F425D1}"/>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8" name="Rektangel 2277">
                    <a:extLst>
                      <a:ext uri="{FF2B5EF4-FFF2-40B4-BE49-F238E27FC236}">
                        <a16:creationId xmlns:a16="http://schemas.microsoft.com/office/drawing/2014/main" id="{E4134CCB-3CC7-4A5B-0E68-2D1E41DD529E}"/>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9" name="Rektangel 2278">
                    <a:extLst>
                      <a:ext uri="{FF2B5EF4-FFF2-40B4-BE49-F238E27FC236}">
                        <a16:creationId xmlns:a16="http://schemas.microsoft.com/office/drawing/2014/main" id="{344DB2BB-E67A-3C95-3B52-60AD9A404F2C}"/>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0" name="Rektangel 2279">
                    <a:extLst>
                      <a:ext uri="{FF2B5EF4-FFF2-40B4-BE49-F238E27FC236}">
                        <a16:creationId xmlns:a16="http://schemas.microsoft.com/office/drawing/2014/main" id="{9DA1EDC2-F2C3-0E85-4A1A-27CEE971756E}"/>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1" name="Rektangel 2280">
                    <a:extLst>
                      <a:ext uri="{FF2B5EF4-FFF2-40B4-BE49-F238E27FC236}">
                        <a16:creationId xmlns:a16="http://schemas.microsoft.com/office/drawing/2014/main" id="{2BF7DF41-A821-2929-A4A3-5C41A1E96323}"/>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2" name="Rektangel 2281">
                    <a:extLst>
                      <a:ext uri="{FF2B5EF4-FFF2-40B4-BE49-F238E27FC236}">
                        <a16:creationId xmlns:a16="http://schemas.microsoft.com/office/drawing/2014/main" id="{C7FE1468-DB52-4FE6-28C6-D94112231BC6}"/>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3" name="Rektangel 2282">
                    <a:extLst>
                      <a:ext uri="{FF2B5EF4-FFF2-40B4-BE49-F238E27FC236}">
                        <a16:creationId xmlns:a16="http://schemas.microsoft.com/office/drawing/2014/main" id="{5FF64B79-4F21-2E93-2848-1A2579F14DC9}"/>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4" name="Rektangel 2283">
                    <a:extLst>
                      <a:ext uri="{FF2B5EF4-FFF2-40B4-BE49-F238E27FC236}">
                        <a16:creationId xmlns:a16="http://schemas.microsoft.com/office/drawing/2014/main" id="{225790DF-A968-9CFF-786F-89631FAD5B6D}"/>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5" name="Rektangel 2284">
                    <a:extLst>
                      <a:ext uri="{FF2B5EF4-FFF2-40B4-BE49-F238E27FC236}">
                        <a16:creationId xmlns:a16="http://schemas.microsoft.com/office/drawing/2014/main" id="{0519431E-9342-849B-6905-CCC4C62889B8}"/>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6" name="Rektangel 2285">
                    <a:extLst>
                      <a:ext uri="{FF2B5EF4-FFF2-40B4-BE49-F238E27FC236}">
                        <a16:creationId xmlns:a16="http://schemas.microsoft.com/office/drawing/2014/main" id="{38755727-AE88-4B7B-6C49-A60350D6CD42}"/>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76" name="Rektangel 2275">
                  <a:extLst>
                    <a:ext uri="{FF2B5EF4-FFF2-40B4-BE49-F238E27FC236}">
                      <a16:creationId xmlns:a16="http://schemas.microsoft.com/office/drawing/2014/main" id="{F9DF0323-17E7-0F43-4309-BEE99A01083F}"/>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5" name="Gruppe 1824">
                <a:extLst>
                  <a:ext uri="{FF2B5EF4-FFF2-40B4-BE49-F238E27FC236}">
                    <a16:creationId xmlns:a16="http://schemas.microsoft.com/office/drawing/2014/main" id="{8CF91D86-A89A-7501-9173-9EDAD7986DEB}"/>
                  </a:ext>
                </a:extLst>
              </p:cNvPr>
              <p:cNvGrpSpPr/>
              <p:nvPr/>
            </p:nvGrpSpPr>
            <p:grpSpPr>
              <a:xfrm>
                <a:off x="4625198" y="1031927"/>
                <a:ext cx="641389" cy="5216305"/>
                <a:chOff x="2892468" y="1032983"/>
                <a:chExt cx="641389" cy="5216305"/>
              </a:xfrm>
            </p:grpSpPr>
            <p:grpSp>
              <p:nvGrpSpPr>
                <p:cNvPr id="2238" name="Gruppe 2237">
                  <a:extLst>
                    <a:ext uri="{FF2B5EF4-FFF2-40B4-BE49-F238E27FC236}">
                      <a16:creationId xmlns:a16="http://schemas.microsoft.com/office/drawing/2014/main" id="{D00C9343-25CA-C0A0-49E4-3C4C696EF9D2}"/>
                    </a:ext>
                  </a:extLst>
                </p:cNvPr>
                <p:cNvGrpSpPr/>
                <p:nvPr/>
              </p:nvGrpSpPr>
              <p:grpSpPr>
                <a:xfrm>
                  <a:off x="2892468" y="1032983"/>
                  <a:ext cx="641389" cy="5216305"/>
                  <a:chOff x="3475384" y="1188399"/>
                  <a:chExt cx="641389" cy="5216305"/>
                </a:xfrm>
              </p:grpSpPr>
              <p:sp>
                <p:nvSpPr>
                  <p:cNvPr id="2242" name="Tekstfelt 2241">
                    <a:extLst>
                      <a:ext uri="{FF2B5EF4-FFF2-40B4-BE49-F238E27FC236}">
                        <a16:creationId xmlns:a16="http://schemas.microsoft.com/office/drawing/2014/main" id="{00081C6E-0374-6699-9550-17A4573DD070}"/>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43" name="Tekstfelt 2242">
                    <a:extLst>
                      <a:ext uri="{FF2B5EF4-FFF2-40B4-BE49-F238E27FC236}">
                        <a16:creationId xmlns:a16="http://schemas.microsoft.com/office/drawing/2014/main" id="{32ED3338-314F-CD19-9672-0188C97D45D2}"/>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44" name="Tekstfelt 2243">
                    <a:extLst>
                      <a:ext uri="{FF2B5EF4-FFF2-40B4-BE49-F238E27FC236}">
                        <a16:creationId xmlns:a16="http://schemas.microsoft.com/office/drawing/2014/main" id="{BE246964-0076-4110-59EC-E3F9EAFC4918}"/>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45" name="Tekstfelt 2244">
                    <a:extLst>
                      <a:ext uri="{FF2B5EF4-FFF2-40B4-BE49-F238E27FC236}">
                        <a16:creationId xmlns:a16="http://schemas.microsoft.com/office/drawing/2014/main" id="{725D40A5-2855-FAF0-3607-FD3900CC68E9}"/>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46" name="Tekstfelt 2245">
                    <a:extLst>
                      <a:ext uri="{FF2B5EF4-FFF2-40B4-BE49-F238E27FC236}">
                        <a16:creationId xmlns:a16="http://schemas.microsoft.com/office/drawing/2014/main" id="{3FFACA5F-9C84-D610-084E-4704A42B90F1}"/>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47" name="Tekstfelt 2246">
                    <a:extLst>
                      <a:ext uri="{FF2B5EF4-FFF2-40B4-BE49-F238E27FC236}">
                        <a16:creationId xmlns:a16="http://schemas.microsoft.com/office/drawing/2014/main" id="{FF3EF49C-7CAC-5FD3-D8B7-99772B92BCE2}"/>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48" name="Tekstfelt 2247">
                    <a:extLst>
                      <a:ext uri="{FF2B5EF4-FFF2-40B4-BE49-F238E27FC236}">
                        <a16:creationId xmlns:a16="http://schemas.microsoft.com/office/drawing/2014/main" id="{D168C080-3101-5B22-FDFF-AAF3EF695CE1}"/>
                      </a:ext>
                    </a:extLst>
                  </p:cNvPr>
                  <p:cNvSpPr txBox="1"/>
                  <p:nvPr/>
                </p:nvSpPr>
                <p:spPr>
                  <a:xfrm>
                    <a:off x="3525031"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49" name="Tekstfelt 2248">
                    <a:extLst>
                      <a:ext uri="{FF2B5EF4-FFF2-40B4-BE49-F238E27FC236}">
                        <a16:creationId xmlns:a16="http://schemas.microsoft.com/office/drawing/2014/main" id="{23440467-C14F-94B8-2289-758AE7BDA5FA}"/>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50" name="Tekstfelt 2249">
                    <a:extLst>
                      <a:ext uri="{FF2B5EF4-FFF2-40B4-BE49-F238E27FC236}">
                        <a16:creationId xmlns:a16="http://schemas.microsoft.com/office/drawing/2014/main" id="{2282E91D-EC7E-C42E-30F1-B24B4E935E1B}"/>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51" name="Tekstfelt 2250">
                    <a:extLst>
                      <a:ext uri="{FF2B5EF4-FFF2-40B4-BE49-F238E27FC236}">
                        <a16:creationId xmlns:a16="http://schemas.microsoft.com/office/drawing/2014/main" id="{3C1DC3C6-C4BE-270A-EA01-B3B714888265}"/>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52" name="Tekstfelt 2251">
                    <a:extLst>
                      <a:ext uri="{FF2B5EF4-FFF2-40B4-BE49-F238E27FC236}">
                        <a16:creationId xmlns:a16="http://schemas.microsoft.com/office/drawing/2014/main" id="{68DFBC1D-6432-E46B-5246-4410C36B4DD8}"/>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53" name="Tekstfelt 2252">
                    <a:extLst>
                      <a:ext uri="{FF2B5EF4-FFF2-40B4-BE49-F238E27FC236}">
                        <a16:creationId xmlns:a16="http://schemas.microsoft.com/office/drawing/2014/main" id="{1B5D56AD-6F9E-215A-9CBA-9E07DA15B858}"/>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54" name="Tekstfelt 2253">
                    <a:extLst>
                      <a:ext uri="{FF2B5EF4-FFF2-40B4-BE49-F238E27FC236}">
                        <a16:creationId xmlns:a16="http://schemas.microsoft.com/office/drawing/2014/main" id="{53693CB0-DD6B-F802-B568-68B30BD8F85F}"/>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55" name="Tekstfelt 2254">
                    <a:extLst>
                      <a:ext uri="{FF2B5EF4-FFF2-40B4-BE49-F238E27FC236}">
                        <a16:creationId xmlns:a16="http://schemas.microsoft.com/office/drawing/2014/main" id="{5FB9DF28-2796-99B7-2CD1-199C45DD9311}"/>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56" name="Tekstfelt 2255">
                    <a:extLst>
                      <a:ext uri="{FF2B5EF4-FFF2-40B4-BE49-F238E27FC236}">
                        <a16:creationId xmlns:a16="http://schemas.microsoft.com/office/drawing/2014/main" id="{E70E8886-5766-4249-C57D-475C4C868A57}"/>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57" name="Tekstfelt 2256">
                    <a:extLst>
                      <a:ext uri="{FF2B5EF4-FFF2-40B4-BE49-F238E27FC236}">
                        <a16:creationId xmlns:a16="http://schemas.microsoft.com/office/drawing/2014/main" id="{404C0A75-D338-02FF-3A32-E8FE88347BA7}"/>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58" name="Tekstfelt 2257">
                    <a:extLst>
                      <a:ext uri="{FF2B5EF4-FFF2-40B4-BE49-F238E27FC236}">
                        <a16:creationId xmlns:a16="http://schemas.microsoft.com/office/drawing/2014/main" id="{F4DA7F0F-1CD8-CC32-2EE3-5984CAAA4D22}"/>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59" name="Tekstfelt 2258">
                    <a:extLst>
                      <a:ext uri="{FF2B5EF4-FFF2-40B4-BE49-F238E27FC236}">
                        <a16:creationId xmlns:a16="http://schemas.microsoft.com/office/drawing/2014/main" id="{D88BE477-2A10-1501-A3EA-189678092A28}"/>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60" name="Tekstfelt 2259">
                    <a:extLst>
                      <a:ext uri="{FF2B5EF4-FFF2-40B4-BE49-F238E27FC236}">
                        <a16:creationId xmlns:a16="http://schemas.microsoft.com/office/drawing/2014/main" id="{CA59B114-3093-7609-BE9B-A566C2763F51}"/>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61" name="Tekstfelt 2260">
                    <a:extLst>
                      <a:ext uri="{FF2B5EF4-FFF2-40B4-BE49-F238E27FC236}">
                        <a16:creationId xmlns:a16="http://schemas.microsoft.com/office/drawing/2014/main" id="{E9A032F6-FFDE-95D3-449C-63E7A94FBA99}"/>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62" name="Tekstfelt 2261">
                    <a:extLst>
                      <a:ext uri="{FF2B5EF4-FFF2-40B4-BE49-F238E27FC236}">
                        <a16:creationId xmlns:a16="http://schemas.microsoft.com/office/drawing/2014/main" id="{EB16FBFE-BC3A-3FBA-9B85-B318DB9A9B04}"/>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63" name="Tekstfelt 2262">
                    <a:extLst>
                      <a:ext uri="{FF2B5EF4-FFF2-40B4-BE49-F238E27FC236}">
                        <a16:creationId xmlns:a16="http://schemas.microsoft.com/office/drawing/2014/main" id="{CA6B5FFA-6943-18B5-9CF8-368D590F8453}"/>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64" name="Tekstfelt 2263">
                    <a:extLst>
                      <a:ext uri="{FF2B5EF4-FFF2-40B4-BE49-F238E27FC236}">
                        <a16:creationId xmlns:a16="http://schemas.microsoft.com/office/drawing/2014/main" id="{C4C6C560-299B-834A-C7A3-55A788C837B5}"/>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65" name="Tekstfelt 2264">
                    <a:extLst>
                      <a:ext uri="{FF2B5EF4-FFF2-40B4-BE49-F238E27FC236}">
                        <a16:creationId xmlns:a16="http://schemas.microsoft.com/office/drawing/2014/main" id="{9FE5FCA3-83AB-B085-2ECF-787D31BD6A58}"/>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66" name="Tekstfelt 2265">
                    <a:extLst>
                      <a:ext uri="{FF2B5EF4-FFF2-40B4-BE49-F238E27FC236}">
                        <a16:creationId xmlns:a16="http://schemas.microsoft.com/office/drawing/2014/main" id="{EA6F25D3-ABAB-9BED-42B9-B0AF3AF102B4}"/>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67" name="Tekstfelt 2266">
                    <a:extLst>
                      <a:ext uri="{FF2B5EF4-FFF2-40B4-BE49-F238E27FC236}">
                        <a16:creationId xmlns:a16="http://schemas.microsoft.com/office/drawing/2014/main" id="{981F3A8D-82A9-88B5-2DD8-1E61302E7500}"/>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68" name="Tekstfelt 2267">
                    <a:extLst>
                      <a:ext uri="{FF2B5EF4-FFF2-40B4-BE49-F238E27FC236}">
                        <a16:creationId xmlns:a16="http://schemas.microsoft.com/office/drawing/2014/main" id="{24F319FB-C763-CEFD-109C-7F1DD117B77F}"/>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69" name="Tekstfelt 2268">
                    <a:extLst>
                      <a:ext uri="{FF2B5EF4-FFF2-40B4-BE49-F238E27FC236}">
                        <a16:creationId xmlns:a16="http://schemas.microsoft.com/office/drawing/2014/main" id="{30159A7B-BF35-7544-5C78-D91E65B654AC}"/>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70" name="Tekstfelt 2269">
                    <a:extLst>
                      <a:ext uri="{FF2B5EF4-FFF2-40B4-BE49-F238E27FC236}">
                        <a16:creationId xmlns:a16="http://schemas.microsoft.com/office/drawing/2014/main" id="{B5FEDD64-99D8-88AB-8869-08DF535D27C8}"/>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71" name="Tekstfelt 2270">
                    <a:extLst>
                      <a:ext uri="{FF2B5EF4-FFF2-40B4-BE49-F238E27FC236}">
                        <a16:creationId xmlns:a16="http://schemas.microsoft.com/office/drawing/2014/main" id="{BE325807-B3BC-7285-791C-A1CFE5DDBCA2}"/>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72" name="Tekstfelt 2271">
                    <a:extLst>
                      <a:ext uri="{FF2B5EF4-FFF2-40B4-BE49-F238E27FC236}">
                        <a16:creationId xmlns:a16="http://schemas.microsoft.com/office/drawing/2014/main" id="{B824C555-C561-975E-0AA9-315686A7B83E}"/>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73" name="Tekstfelt 2272">
                    <a:extLst>
                      <a:ext uri="{FF2B5EF4-FFF2-40B4-BE49-F238E27FC236}">
                        <a16:creationId xmlns:a16="http://schemas.microsoft.com/office/drawing/2014/main" id="{740B18C1-C183-81D2-9A7A-3BF332689E7B}"/>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74" name="Tekstfelt 2273">
                    <a:extLst>
                      <a:ext uri="{FF2B5EF4-FFF2-40B4-BE49-F238E27FC236}">
                        <a16:creationId xmlns:a16="http://schemas.microsoft.com/office/drawing/2014/main" id="{377041C6-992D-7C00-B3D2-2FB2615184A4}"/>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39" name="Tekstfelt 2238">
                  <a:extLst>
                    <a:ext uri="{FF2B5EF4-FFF2-40B4-BE49-F238E27FC236}">
                      <a16:creationId xmlns:a16="http://schemas.microsoft.com/office/drawing/2014/main" id="{6F948549-4F87-8754-D59E-8F3B8E100B1A}"/>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40" name="Tekstfelt 2239">
                  <a:extLst>
                    <a:ext uri="{FF2B5EF4-FFF2-40B4-BE49-F238E27FC236}">
                      <a16:creationId xmlns:a16="http://schemas.microsoft.com/office/drawing/2014/main" id="{469442B8-7066-A8E0-C637-535A409C94AB}"/>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41" name="Tekstfelt 2240">
                  <a:extLst>
                    <a:ext uri="{FF2B5EF4-FFF2-40B4-BE49-F238E27FC236}">
                      <a16:creationId xmlns:a16="http://schemas.microsoft.com/office/drawing/2014/main" id="{2ACE8EE1-6513-4A4D-33E8-514671AB67D9}"/>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6" name="Gruppe 1825">
                <a:extLst>
                  <a:ext uri="{FF2B5EF4-FFF2-40B4-BE49-F238E27FC236}">
                    <a16:creationId xmlns:a16="http://schemas.microsoft.com/office/drawing/2014/main" id="{CFC46233-AEC2-762E-781D-AB799158A0DD}"/>
                  </a:ext>
                </a:extLst>
              </p:cNvPr>
              <p:cNvGrpSpPr/>
              <p:nvPr/>
            </p:nvGrpSpPr>
            <p:grpSpPr>
              <a:xfrm>
                <a:off x="5052945" y="1040538"/>
                <a:ext cx="641389" cy="5216305"/>
                <a:chOff x="2892468" y="1032983"/>
                <a:chExt cx="641389" cy="5216305"/>
              </a:xfrm>
            </p:grpSpPr>
            <p:grpSp>
              <p:nvGrpSpPr>
                <p:cNvPr id="2201" name="Gruppe 2200">
                  <a:extLst>
                    <a:ext uri="{FF2B5EF4-FFF2-40B4-BE49-F238E27FC236}">
                      <a16:creationId xmlns:a16="http://schemas.microsoft.com/office/drawing/2014/main" id="{50108DDA-DCD9-EBB7-CC85-6AB6F07525C5}"/>
                    </a:ext>
                  </a:extLst>
                </p:cNvPr>
                <p:cNvGrpSpPr/>
                <p:nvPr/>
              </p:nvGrpSpPr>
              <p:grpSpPr>
                <a:xfrm>
                  <a:off x="2892468" y="1032983"/>
                  <a:ext cx="641389" cy="5216305"/>
                  <a:chOff x="3475384" y="1188399"/>
                  <a:chExt cx="641389" cy="5216305"/>
                </a:xfrm>
              </p:grpSpPr>
              <p:sp>
                <p:nvSpPr>
                  <p:cNvPr id="2205" name="Tekstfelt 2204">
                    <a:extLst>
                      <a:ext uri="{FF2B5EF4-FFF2-40B4-BE49-F238E27FC236}">
                        <a16:creationId xmlns:a16="http://schemas.microsoft.com/office/drawing/2014/main" id="{5C17178C-7C90-F5E1-AABD-9929859B518C}"/>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06" name="Tekstfelt 2205">
                    <a:extLst>
                      <a:ext uri="{FF2B5EF4-FFF2-40B4-BE49-F238E27FC236}">
                        <a16:creationId xmlns:a16="http://schemas.microsoft.com/office/drawing/2014/main" id="{27E36CE4-0C59-2FA5-58F2-31C7079C8B06}"/>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07" name="Tekstfelt 2206">
                    <a:extLst>
                      <a:ext uri="{FF2B5EF4-FFF2-40B4-BE49-F238E27FC236}">
                        <a16:creationId xmlns:a16="http://schemas.microsoft.com/office/drawing/2014/main" id="{B12882C4-85D1-8884-57F6-42952E294E0A}"/>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08" name="Tekstfelt 2207">
                    <a:extLst>
                      <a:ext uri="{FF2B5EF4-FFF2-40B4-BE49-F238E27FC236}">
                        <a16:creationId xmlns:a16="http://schemas.microsoft.com/office/drawing/2014/main" id="{759DA7AB-EC70-0FF0-42E9-D675A42C5D0B}"/>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09" name="Tekstfelt 2208">
                    <a:extLst>
                      <a:ext uri="{FF2B5EF4-FFF2-40B4-BE49-F238E27FC236}">
                        <a16:creationId xmlns:a16="http://schemas.microsoft.com/office/drawing/2014/main" id="{F6E78535-44DB-6E3F-02A4-22636F136EAB}"/>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10" name="Tekstfelt 2209">
                    <a:extLst>
                      <a:ext uri="{FF2B5EF4-FFF2-40B4-BE49-F238E27FC236}">
                        <a16:creationId xmlns:a16="http://schemas.microsoft.com/office/drawing/2014/main" id="{BBE582CB-E6B9-29DA-0430-AE4337545655}"/>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11" name="Tekstfelt 2210">
                    <a:extLst>
                      <a:ext uri="{FF2B5EF4-FFF2-40B4-BE49-F238E27FC236}">
                        <a16:creationId xmlns:a16="http://schemas.microsoft.com/office/drawing/2014/main" id="{ADECFD63-3871-2A2B-212D-80C954E71F9D}"/>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12" name="Tekstfelt 2211">
                    <a:extLst>
                      <a:ext uri="{FF2B5EF4-FFF2-40B4-BE49-F238E27FC236}">
                        <a16:creationId xmlns:a16="http://schemas.microsoft.com/office/drawing/2014/main" id="{011F8A7B-31EB-93A1-6F48-64D93158FDFA}"/>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13" name="Tekstfelt 2212">
                    <a:extLst>
                      <a:ext uri="{FF2B5EF4-FFF2-40B4-BE49-F238E27FC236}">
                        <a16:creationId xmlns:a16="http://schemas.microsoft.com/office/drawing/2014/main" id="{934A9DA1-E8A8-6AB7-5317-8283B9B81924}"/>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14" name="Tekstfelt 2213">
                    <a:extLst>
                      <a:ext uri="{FF2B5EF4-FFF2-40B4-BE49-F238E27FC236}">
                        <a16:creationId xmlns:a16="http://schemas.microsoft.com/office/drawing/2014/main" id="{93E9C3B7-31CD-AD34-8675-19D58DAE97C3}"/>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15" name="Tekstfelt 2214">
                    <a:extLst>
                      <a:ext uri="{FF2B5EF4-FFF2-40B4-BE49-F238E27FC236}">
                        <a16:creationId xmlns:a16="http://schemas.microsoft.com/office/drawing/2014/main" id="{66091304-1366-C3F6-2659-5FB628840A73}"/>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16" name="Tekstfelt 2215">
                    <a:extLst>
                      <a:ext uri="{FF2B5EF4-FFF2-40B4-BE49-F238E27FC236}">
                        <a16:creationId xmlns:a16="http://schemas.microsoft.com/office/drawing/2014/main" id="{3CAB1FA0-BD1C-3A99-6201-C9155B46A1B8}"/>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17" name="Tekstfelt 2216">
                    <a:extLst>
                      <a:ext uri="{FF2B5EF4-FFF2-40B4-BE49-F238E27FC236}">
                        <a16:creationId xmlns:a16="http://schemas.microsoft.com/office/drawing/2014/main" id="{F9E7ABDF-6A55-C936-8AE6-911376B55EC8}"/>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18" name="Tekstfelt 2217">
                    <a:extLst>
                      <a:ext uri="{FF2B5EF4-FFF2-40B4-BE49-F238E27FC236}">
                        <a16:creationId xmlns:a16="http://schemas.microsoft.com/office/drawing/2014/main" id="{2830E324-B72F-F5A0-5133-D4B6906F91B3}"/>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19" name="Tekstfelt 2218">
                    <a:extLst>
                      <a:ext uri="{FF2B5EF4-FFF2-40B4-BE49-F238E27FC236}">
                        <a16:creationId xmlns:a16="http://schemas.microsoft.com/office/drawing/2014/main" id="{9FB3515E-51F1-8663-1DEB-0708ABDB6288}"/>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20" name="Tekstfelt 2219">
                    <a:extLst>
                      <a:ext uri="{FF2B5EF4-FFF2-40B4-BE49-F238E27FC236}">
                        <a16:creationId xmlns:a16="http://schemas.microsoft.com/office/drawing/2014/main" id="{04CCBC82-A28A-DB80-5858-80CF5BC153B6}"/>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21" name="Tekstfelt 2220">
                    <a:extLst>
                      <a:ext uri="{FF2B5EF4-FFF2-40B4-BE49-F238E27FC236}">
                        <a16:creationId xmlns:a16="http://schemas.microsoft.com/office/drawing/2014/main" id="{639735BE-1B03-F259-7A16-892DD80D19DB}"/>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22" name="Tekstfelt 2221">
                    <a:extLst>
                      <a:ext uri="{FF2B5EF4-FFF2-40B4-BE49-F238E27FC236}">
                        <a16:creationId xmlns:a16="http://schemas.microsoft.com/office/drawing/2014/main" id="{5FFEFFEE-21A6-6FEF-6BF2-2B980292AAD0}"/>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23" name="Tekstfelt 2222">
                    <a:extLst>
                      <a:ext uri="{FF2B5EF4-FFF2-40B4-BE49-F238E27FC236}">
                        <a16:creationId xmlns:a16="http://schemas.microsoft.com/office/drawing/2014/main" id="{AF5BBEC8-B92D-3A86-9BB6-C622227C310A}"/>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24" name="Tekstfelt 2223">
                    <a:extLst>
                      <a:ext uri="{FF2B5EF4-FFF2-40B4-BE49-F238E27FC236}">
                        <a16:creationId xmlns:a16="http://schemas.microsoft.com/office/drawing/2014/main" id="{EBA393A5-E1B8-C72F-BDD1-BF9CB388CAC6}"/>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25" name="Tekstfelt 2224">
                    <a:extLst>
                      <a:ext uri="{FF2B5EF4-FFF2-40B4-BE49-F238E27FC236}">
                        <a16:creationId xmlns:a16="http://schemas.microsoft.com/office/drawing/2014/main" id="{89031A13-FA49-25DF-9187-F1A9846E578D}"/>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26" name="Tekstfelt 2225">
                    <a:extLst>
                      <a:ext uri="{FF2B5EF4-FFF2-40B4-BE49-F238E27FC236}">
                        <a16:creationId xmlns:a16="http://schemas.microsoft.com/office/drawing/2014/main" id="{2AA95644-4D9F-EDCA-AC4F-84BC908A8559}"/>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27" name="Tekstfelt 2226">
                    <a:extLst>
                      <a:ext uri="{FF2B5EF4-FFF2-40B4-BE49-F238E27FC236}">
                        <a16:creationId xmlns:a16="http://schemas.microsoft.com/office/drawing/2014/main" id="{3ED1B8EE-4EA4-DCCA-16A5-EE4A0410381C}"/>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28" name="Tekstfelt 2227">
                    <a:extLst>
                      <a:ext uri="{FF2B5EF4-FFF2-40B4-BE49-F238E27FC236}">
                        <a16:creationId xmlns:a16="http://schemas.microsoft.com/office/drawing/2014/main" id="{241870FD-401A-AA84-8E56-87FD8DEA34AF}"/>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29" name="Tekstfelt 2228">
                    <a:extLst>
                      <a:ext uri="{FF2B5EF4-FFF2-40B4-BE49-F238E27FC236}">
                        <a16:creationId xmlns:a16="http://schemas.microsoft.com/office/drawing/2014/main" id="{94F2E1D5-35A3-872B-94DA-59AB68903ADB}"/>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30" name="Tekstfelt 2229">
                    <a:extLst>
                      <a:ext uri="{FF2B5EF4-FFF2-40B4-BE49-F238E27FC236}">
                        <a16:creationId xmlns:a16="http://schemas.microsoft.com/office/drawing/2014/main" id="{AFC0F37F-6749-2F33-FB29-059260D03CD3}"/>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31" name="Tekstfelt 2230">
                    <a:extLst>
                      <a:ext uri="{FF2B5EF4-FFF2-40B4-BE49-F238E27FC236}">
                        <a16:creationId xmlns:a16="http://schemas.microsoft.com/office/drawing/2014/main" id="{3FA221FD-FDBA-3F12-D6AE-5E27AF7F6FC4}"/>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32" name="Tekstfelt 2231">
                    <a:extLst>
                      <a:ext uri="{FF2B5EF4-FFF2-40B4-BE49-F238E27FC236}">
                        <a16:creationId xmlns:a16="http://schemas.microsoft.com/office/drawing/2014/main" id="{A11B10A3-65E3-CD0F-37C1-29168307E53A}"/>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33" name="Tekstfelt 2232">
                    <a:extLst>
                      <a:ext uri="{FF2B5EF4-FFF2-40B4-BE49-F238E27FC236}">
                        <a16:creationId xmlns:a16="http://schemas.microsoft.com/office/drawing/2014/main" id="{AD9A76DE-E8C3-2F9F-4B84-F75C4F599A80}"/>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34" name="Tekstfelt 2233">
                    <a:extLst>
                      <a:ext uri="{FF2B5EF4-FFF2-40B4-BE49-F238E27FC236}">
                        <a16:creationId xmlns:a16="http://schemas.microsoft.com/office/drawing/2014/main" id="{9A657416-BC37-7DC2-8A2C-0DFE720F3E9E}"/>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35" name="Tekstfelt 2234">
                    <a:extLst>
                      <a:ext uri="{FF2B5EF4-FFF2-40B4-BE49-F238E27FC236}">
                        <a16:creationId xmlns:a16="http://schemas.microsoft.com/office/drawing/2014/main" id="{D0E44B9D-2DDE-5DCD-06C7-0A379092CCD9}"/>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36" name="Tekstfelt 2235">
                    <a:extLst>
                      <a:ext uri="{FF2B5EF4-FFF2-40B4-BE49-F238E27FC236}">
                        <a16:creationId xmlns:a16="http://schemas.microsoft.com/office/drawing/2014/main" id="{3C6020CA-B7CF-2DC3-EF8B-239BE5EE935D}"/>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37" name="Tekstfelt 2236">
                    <a:extLst>
                      <a:ext uri="{FF2B5EF4-FFF2-40B4-BE49-F238E27FC236}">
                        <a16:creationId xmlns:a16="http://schemas.microsoft.com/office/drawing/2014/main" id="{13666E02-4C7A-921E-3425-11E9A6EC66A6}"/>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02" name="Tekstfelt 2201">
                  <a:extLst>
                    <a:ext uri="{FF2B5EF4-FFF2-40B4-BE49-F238E27FC236}">
                      <a16:creationId xmlns:a16="http://schemas.microsoft.com/office/drawing/2014/main" id="{BB5A8B07-7D46-802D-29EA-FD34DAA45A58}"/>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03" name="Tekstfelt 2202">
                  <a:extLst>
                    <a:ext uri="{FF2B5EF4-FFF2-40B4-BE49-F238E27FC236}">
                      <a16:creationId xmlns:a16="http://schemas.microsoft.com/office/drawing/2014/main" id="{47DFA987-C50C-C32B-2D1C-36F4AD084DA4}"/>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04" name="Tekstfelt 2203">
                  <a:extLst>
                    <a:ext uri="{FF2B5EF4-FFF2-40B4-BE49-F238E27FC236}">
                      <a16:creationId xmlns:a16="http://schemas.microsoft.com/office/drawing/2014/main" id="{D80DAC78-15D2-2045-4C4A-5FB02EC13D4B}"/>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7" name="Gruppe 1826">
                <a:extLst>
                  <a:ext uri="{FF2B5EF4-FFF2-40B4-BE49-F238E27FC236}">
                    <a16:creationId xmlns:a16="http://schemas.microsoft.com/office/drawing/2014/main" id="{C651C9BD-BA9A-7A64-8FAA-87E4A92C2EF1}"/>
                  </a:ext>
                </a:extLst>
              </p:cNvPr>
              <p:cNvGrpSpPr/>
              <p:nvPr/>
            </p:nvGrpSpPr>
            <p:grpSpPr>
              <a:xfrm>
                <a:off x="3753314" y="1031887"/>
                <a:ext cx="641389" cy="5216305"/>
                <a:chOff x="2892468" y="1032983"/>
                <a:chExt cx="641389" cy="5216305"/>
              </a:xfrm>
            </p:grpSpPr>
            <p:grpSp>
              <p:nvGrpSpPr>
                <p:cNvPr id="2164" name="Gruppe 2163">
                  <a:extLst>
                    <a:ext uri="{FF2B5EF4-FFF2-40B4-BE49-F238E27FC236}">
                      <a16:creationId xmlns:a16="http://schemas.microsoft.com/office/drawing/2014/main" id="{D79B2760-CADB-060B-BE1D-2B502943F069}"/>
                    </a:ext>
                  </a:extLst>
                </p:cNvPr>
                <p:cNvGrpSpPr/>
                <p:nvPr/>
              </p:nvGrpSpPr>
              <p:grpSpPr>
                <a:xfrm>
                  <a:off x="2892468" y="1032983"/>
                  <a:ext cx="641389" cy="5216305"/>
                  <a:chOff x="3475384" y="1188399"/>
                  <a:chExt cx="641389" cy="5216305"/>
                </a:xfrm>
              </p:grpSpPr>
              <p:sp>
                <p:nvSpPr>
                  <p:cNvPr id="2168" name="Tekstfelt 2167">
                    <a:extLst>
                      <a:ext uri="{FF2B5EF4-FFF2-40B4-BE49-F238E27FC236}">
                        <a16:creationId xmlns:a16="http://schemas.microsoft.com/office/drawing/2014/main" id="{4BFE134A-15C1-2907-F421-CD6104BD6713}"/>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69" name="Tekstfelt 2168">
                    <a:extLst>
                      <a:ext uri="{FF2B5EF4-FFF2-40B4-BE49-F238E27FC236}">
                        <a16:creationId xmlns:a16="http://schemas.microsoft.com/office/drawing/2014/main" id="{4C48D346-BE94-D8C7-7A9F-6466C63E3071}"/>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70" name="Tekstfelt 2169">
                    <a:extLst>
                      <a:ext uri="{FF2B5EF4-FFF2-40B4-BE49-F238E27FC236}">
                        <a16:creationId xmlns:a16="http://schemas.microsoft.com/office/drawing/2014/main" id="{31F5C120-3CF1-5CC3-2EE7-EF6809138307}"/>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71" name="Tekstfelt 2170">
                    <a:extLst>
                      <a:ext uri="{FF2B5EF4-FFF2-40B4-BE49-F238E27FC236}">
                        <a16:creationId xmlns:a16="http://schemas.microsoft.com/office/drawing/2014/main" id="{3CE63917-22BF-5587-9A5B-62524789980E}"/>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72" name="Tekstfelt 2171">
                    <a:extLst>
                      <a:ext uri="{FF2B5EF4-FFF2-40B4-BE49-F238E27FC236}">
                        <a16:creationId xmlns:a16="http://schemas.microsoft.com/office/drawing/2014/main" id="{7B713FE8-2FBF-6066-5EDB-5D17D6C147A1}"/>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73" name="Tekstfelt 2172">
                    <a:extLst>
                      <a:ext uri="{FF2B5EF4-FFF2-40B4-BE49-F238E27FC236}">
                        <a16:creationId xmlns:a16="http://schemas.microsoft.com/office/drawing/2014/main" id="{7DED907C-8EFA-EEC5-703C-52A4853A0701}"/>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74" name="Tekstfelt 2173">
                    <a:extLst>
                      <a:ext uri="{FF2B5EF4-FFF2-40B4-BE49-F238E27FC236}">
                        <a16:creationId xmlns:a16="http://schemas.microsoft.com/office/drawing/2014/main" id="{11C5DB49-30E4-E12A-8344-5C462E343FBB}"/>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75" name="Tekstfelt 2174">
                    <a:extLst>
                      <a:ext uri="{FF2B5EF4-FFF2-40B4-BE49-F238E27FC236}">
                        <a16:creationId xmlns:a16="http://schemas.microsoft.com/office/drawing/2014/main" id="{DEF76399-B732-5569-8E9D-A5078FB48FCA}"/>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76" name="Tekstfelt 2175">
                    <a:extLst>
                      <a:ext uri="{FF2B5EF4-FFF2-40B4-BE49-F238E27FC236}">
                        <a16:creationId xmlns:a16="http://schemas.microsoft.com/office/drawing/2014/main" id="{E8F8EAFD-BEA9-B25A-04CB-B4C8E27CB737}"/>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77" name="Tekstfelt 2176">
                    <a:extLst>
                      <a:ext uri="{FF2B5EF4-FFF2-40B4-BE49-F238E27FC236}">
                        <a16:creationId xmlns:a16="http://schemas.microsoft.com/office/drawing/2014/main" id="{527699CD-61E1-A244-9854-E22EEB812C27}"/>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78" name="Tekstfelt 2177">
                    <a:extLst>
                      <a:ext uri="{FF2B5EF4-FFF2-40B4-BE49-F238E27FC236}">
                        <a16:creationId xmlns:a16="http://schemas.microsoft.com/office/drawing/2014/main" id="{A178DE68-394F-F2A5-7B8B-1201D02F83F7}"/>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79" name="Tekstfelt 2178">
                    <a:extLst>
                      <a:ext uri="{FF2B5EF4-FFF2-40B4-BE49-F238E27FC236}">
                        <a16:creationId xmlns:a16="http://schemas.microsoft.com/office/drawing/2014/main" id="{3629D016-DE0D-F124-B3C0-7C95EA83B1A6}"/>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80" name="Tekstfelt 2179">
                    <a:extLst>
                      <a:ext uri="{FF2B5EF4-FFF2-40B4-BE49-F238E27FC236}">
                        <a16:creationId xmlns:a16="http://schemas.microsoft.com/office/drawing/2014/main" id="{C7117408-F2BD-A8BE-DF74-E35A8284BE0B}"/>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81" name="Tekstfelt 2180">
                    <a:extLst>
                      <a:ext uri="{FF2B5EF4-FFF2-40B4-BE49-F238E27FC236}">
                        <a16:creationId xmlns:a16="http://schemas.microsoft.com/office/drawing/2014/main" id="{62498D10-2362-256F-9DA9-1E6D5A1391BF}"/>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82" name="Tekstfelt 2181">
                    <a:extLst>
                      <a:ext uri="{FF2B5EF4-FFF2-40B4-BE49-F238E27FC236}">
                        <a16:creationId xmlns:a16="http://schemas.microsoft.com/office/drawing/2014/main" id="{DD9E200A-9890-5DE1-9833-9F4C591B6ADD}"/>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83" name="Tekstfelt 2182">
                    <a:extLst>
                      <a:ext uri="{FF2B5EF4-FFF2-40B4-BE49-F238E27FC236}">
                        <a16:creationId xmlns:a16="http://schemas.microsoft.com/office/drawing/2014/main" id="{FB3977DA-FC5B-ED4E-B79E-50F8E7FBE3E6}"/>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84" name="Tekstfelt 2183">
                    <a:extLst>
                      <a:ext uri="{FF2B5EF4-FFF2-40B4-BE49-F238E27FC236}">
                        <a16:creationId xmlns:a16="http://schemas.microsoft.com/office/drawing/2014/main" id="{AFFB7391-2897-8160-13F8-01EB8F78CFF6}"/>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85" name="Tekstfelt 2184">
                    <a:extLst>
                      <a:ext uri="{FF2B5EF4-FFF2-40B4-BE49-F238E27FC236}">
                        <a16:creationId xmlns:a16="http://schemas.microsoft.com/office/drawing/2014/main" id="{F0A003C4-5814-1F74-3E19-96EA774B05A6}"/>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86" name="Tekstfelt 2185">
                    <a:extLst>
                      <a:ext uri="{FF2B5EF4-FFF2-40B4-BE49-F238E27FC236}">
                        <a16:creationId xmlns:a16="http://schemas.microsoft.com/office/drawing/2014/main" id="{958FAFE8-988D-75D9-4BE9-4303F4B539EA}"/>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87" name="Tekstfelt 2186">
                    <a:extLst>
                      <a:ext uri="{FF2B5EF4-FFF2-40B4-BE49-F238E27FC236}">
                        <a16:creationId xmlns:a16="http://schemas.microsoft.com/office/drawing/2014/main" id="{0317D392-D3A3-D44B-0E96-05B2396F707A}"/>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88" name="Tekstfelt 2187">
                    <a:extLst>
                      <a:ext uri="{FF2B5EF4-FFF2-40B4-BE49-F238E27FC236}">
                        <a16:creationId xmlns:a16="http://schemas.microsoft.com/office/drawing/2014/main" id="{33074FD1-D107-460C-539F-6002369F4798}"/>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89" name="Tekstfelt 2188">
                    <a:extLst>
                      <a:ext uri="{FF2B5EF4-FFF2-40B4-BE49-F238E27FC236}">
                        <a16:creationId xmlns:a16="http://schemas.microsoft.com/office/drawing/2014/main" id="{9C4DB433-BC32-D9EF-2361-2156A5C92D71}"/>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90" name="Tekstfelt 2189">
                    <a:extLst>
                      <a:ext uri="{FF2B5EF4-FFF2-40B4-BE49-F238E27FC236}">
                        <a16:creationId xmlns:a16="http://schemas.microsoft.com/office/drawing/2014/main" id="{1F45C628-6E79-38D4-6622-CC0BDA98B469}"/>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91" name="Tekstfelt 2190">
                    <a:extLst>
                      <a:ext uri="{FF2B5EF4-FFF2-40B4-BE49-F238E27FC236}">
                        <a16:creationId xmlns:a16="http://schemas.microsoft.com/office/drawing/2014/main" id="{23E8F73E-01BC-1350-5E84-12C9F1F6E0F9}"/>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92" name="Tekstfelt 2191">
                    <a:extLst>
                      <a:ext uri="{FF2B5EF4-FFF2-40B4-BE49-F238E27FC236}">
                        <a16:creationId xmlns:a16="http://schemas.microsoft.com/office/drawing/2014/main" id="{FDD64C3F-CE78-2D96-4EAB-B4885A44239C}"/>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93" name="Tekstfelt 2192">
                    <a:extLst>
                      <a:ext uri="{FF2B5EF4-FFF2-40B4-BE49-F238E27FC236}">
                        <a16:creationId xmlns:a16="http://schemas.microsoft.com/office/drawing/2014/main" id="{E5140F0F-C616-9B50-E25B-5FEADF2EF382}"/>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94" name="Tekstfelt 2193">
                    <a:extLst>
                      <a:ext uri="{FF2B5EF4-FFF2-40B4-BE49-F238E27FC236}">
                        <a16:creationId xmlns:a16="http://schemas.microsoft.com/office/drawing/2014/main" id="{9C8B97FD-5FA9-FB6C-12D5-8691A13EA3FB}"/>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95" name="Tekstfelt 2194">
                    <a:extLst>
                      <a:ext uri="{FF2B5EF4-FFF2-40B4-BE49-F238E27FC236}">
                        <a16:creationId xmlns:a16="http://schemas.microsoft.com/office/drawing/2014/main" id="{C914DD46-FCB0-FCDE-0C99-3C01FF767080}"/>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96" name="Tekstfelt 2195">
                    <a:extLst>
                      <a:ext uri="{FF2B5EF4-FFF2-40B4-BE49-F238E27FC236}">
                        <a16:creationId xmlns:a16="http://schemas.microsoft.com/office/drawing/2014/main" id="{C76537D8-8067-14A2-01D2-4BC6D4C40036}"/>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97" name="Tekstfelt 2196">
                    <a:extLst>
                      <a:ext uri="{FF2B5EF4-FFF2-40B4-BE49-F238E27FC236}">
                        <a16:creationId xmlns:a16="http://schemas.microsoft.com/office/drawing/2014/main" id="{70A888B0-93D0-A506-032F-52D03E66CE68}"/>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98" name="Tekstfelt 2197">
                    <a:extLst>
                      <a:ext uri="{FF2B5EF4-FFF2-40B4-BE49-F238E27FC236}">
                        <a16:creationId xmlns:a16="http://schemas.microsoft.com/office/drawing/2014/main" id="{CAD4EC77-7DCB-68F3-BA5E-D4D46B642918}"/>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99" name="Tekstfelt 2198">
                    <a:extLst>
                      <a:ext uri="{FF2B5EF4-FFF2-40B4-BE49-F238E27FC236}">
                        <a16:creationId xmlns:a16="http://schemas.microsoft.com/office/drawing/2014/main" id="{156AD32F-FD37-E615-4D79-FF097366C4AF}"/>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00" name="Tekstfelt 2199">
                    <a:extLst>
                      <a:ext uri="{FF2B5EF4-FFF2-40B4-BE49-F238E27FC236}">
                        <a16:creationId xmlns:a16="http://schemas.microsoft.com/office/drawing/2014/main" id="{AC58C2E4-AD50-539D-0B95-8CBA4ABCB3DB}"/>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65" name="Tekstfelt 2164">
                  <a:extLst>
                    <a:ext uri="{FF2B5EF4-FFF2-40B4-BE49-F238E27FC236}">
                      <a16:creationId xmlns:a16="http://schemas.microsoft.com/office/drawing/2014/main" id="{09BE615A-8CA8-C783-317F-AB38B2767803}"/>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66" name="Tekstfelt 2165">
                  <a:extLst>
                    <a:ext uri="{FF2B5EF4-FFF2-40B4-BE49-F238E27FC236}">
                      <a16:creationId xmlns:a16="http://schemas.microsoft.com/office/drawing/2014/main" id="{A2528C2C-88A9-7267-EAA4-235D0C5B8D62}"/>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67" name="Tekstfelt 2166">
                  <a:extLst>
                    <a:ext uri="{FF2B5EF4-FFF2-40B4-BE49-F238E27FC236}">
                      <a16:creationId xmlns:a16="http://schemas.microsoft.com/office/drawing/2014/main" id="{FAD72CCB-23A6-0C9E-4650-C9EA0507BA17}"/>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8" name="Gruppe 1827">
                <a:extLst>
                  <a:ext uri="{FF2B5EF4-FFF2-40B4-BE49-F238E27FC236}">
                    <a16:creationId xmlns:a16="http://schemas.microsoft.com/office/drawing/2014/main" id="{4C24B89C-3569-4926-E055-E6519C70530C}"/>
                  </a:ext>
                </a:extLst>
              </p:cNvPr>
              <p:cNvGrpSpPr/>
              <p:nvPr/>
            </p:nvGrpSpPr>
            <p:grpSpPr>
              <a:xfrm>
                <a:off x="3326093" y="1035670"/>
                <a:ext cx="641389" cy="5216305"/>
                <a:chOff x="2892468" y="1032983"/>
                <a:chExt cx="641389" cy="5216305"/>
              </a:xfrm>
            </p:grpSpPr>
            <p:grpSp>
              <p:nvGrpSpPr>
                <p:cNvPr id="2127" name="Gruppe 2126">
                  <a:extLst>
                    <a:ext uri="{FF2B5EF4-FFF2-40B4-BE49-F238E27FC236}">
                      <a16:creationId xmlns:a16="http://schemas.microsoft.com/office/drawing/2014/main" id="{8419915B-73C8-F6A6-E3B2-E8370C3A07B9}"/>
                    </a:ext>
                  </a:extLst>
                </p:cNvPr>
                <p:cNvGrpSpPr/>
                <p:nvPr/>
              </p:nvGrpSpPr>
              <p:grpSpPr>
                <a:xfrm>
                  <a:off x="2892468" y="1032983"/>
                  <a:ext cx="641389" cy="5216305"/>
                  <a:chOff x="3475384" y="1188399"/>
                  <a:chExt cx="641389" cy="5216305"/>
                </a:xfrm>
              </p:grpSpPr>
              <p:sp>
                <p:nvSpPr>
                  <p:cNvPr id="2131" name="Tekstfelt 2130">
                    <a:extLst>
                      <a:ext uri="{FF2B5EF4-FFF2-40B4-BE49-F238E27FC236}">
                        <a16:creationId xmlns:a16="http://schemas.microsoft.com/office/drawing/2014/main" id="{347F7550-4277-FEFB-6F2D-DCBEE5568826}"/>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32" name="Tekstfelt 2131">
                    <a:extLst>
                      <a:ext uri="{FF2B5EF4-FFF2-40B4-BE49-F238E27FC236}">
                        <a16:creationId xmlns:a16="http://schemas.microsoft.com/office/drawing/2014/main" id="{690AE971-781E-1A0E-1C66-6E67E8436BCE}"/>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33" name="Tekstfelt 2132">
                    <a:extLst>
                      <a:ext uri="{FF2B5EF4-FFF2-40B4-BE49-F238E27FC236}">
                        <a16:creationId xmlns:a16="http://schemas.microsoft.com/office/drawing/2014/main" id="{448054D8-786E-BA14-F47D-F3031DDC5ADA}"/>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34" name="Tekstfelt 2133">
                    <a:extLst>
                      <a:ext uri="{FF2B5EF4-FFF2-40B4-BE49-F238E27FC236}">
                        <a16:creationId xmlns:a16="http://schemas.microsoft.com/office/drawing/2014/main" id="{9A6911B9-9038-8A85-C10F-FE8BA8B8A5B9}"/>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35" name="Tekstfelt 2134">
                    <a:extLst>
                      <a:ext uri="{FF2B5EF4-FFF2-40B4-BE49-F238E27FC236}">
                        <a16:creationId xmlns:a16="http://schemas.microsoft.com/office/drawing/2014/main" id="{15E8CC7D-12FD-9445-2131-CE0834E06B62}"/>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36" name="Tekstfelt 2135">
                    <a:extLst>
                      <a:ext uri="{FF2B5EF4-FFF2-40B4-BE49-F238E27FC236}">
                        <a16:creationId xmlns:a16="http://schemas.microsoft.com/office/drawing/2014/main" id="{91093376-EC3C-DA1A-6198-818F083E904D}"/>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37" name="Tekstfelt 2136">
                    <a:extLst>
                      <a:ext uri="{FF2B5EF4-FFF2-40B4-BE49-F238E27FC236}">
                        <a16:creationId xmlns:a16="http://schemas.microsoft.com/office/drawing/2014/main" id="{804546E9-9F7F-CFF9-9E60-A524A14D76F0}"/>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38" name="Tekstfelt 2137">
                    <a:extLst>
                      <a:ext uri="{FF2B5EF4-FFF2-40B4-BE49-F238E27FC236}">
                        <a16:creationId xmlns:a16="http://schemas.microsoft.com/office/drawing/2014/main" id="{D84CC452-7644-9B56-9E8D-13C0389EBFB2}"/>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39" name="Tekstfelt 2138">
                    <a:extLst>
                      <a:ext uri="{FF2B5EF4-FFF2-40B4-BE49-F238E27FC236}">
                        <a16:creationId xmlns:a16="http://schemas.microsoft.com/office/drawing/2014/main" id="{BD5620CC-5252-650B-693B-A166FE05DECF}"/>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40" name="Tekstfelt 2139">
                    <a:extLst>
                      <a:ext uri="{FF2B5EF4-FFF2-40B4-BE49-F238E27FC236}">
                        <a16:creationId xmlns:a16="http://schemas.microsoft.com/office/drawing/2014/main" id="{5CF0770A-4196-4B76-7B5F-34E777D38C8F}"/>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41" name="Tekstfelt 2140">
                    <a:extLst>
                      <a:ext uri="{FF2B5EF4-FFF2-40B4-BE49-F238E27FC236}">
                        <a16:creationId xmlns:a16="http://schemas.microsoft.com/office/drawing/2014/main" id="{E7B658C5-4648-DEE5-534D-BAAE28D7AE93}"/>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42" name="Tekstfelt 2141">
                    <a:extLst>
                      <a:ext uri="{FF2B5EF4-FFF2-40B4-BE49-F238E27FC236}">
                        <a16:creationId xmlns:a16="http://schemas.microsoft.com/office/drawing/2014/main" id="{7469B58B-B882-E89A-33CE-8AC72566C2EA}"/>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43" name="Tekstfelt 2142">
                    <a:extLst>
                      <a:ext uri="{FF2B5EF4-FFF2-40B4-BE49-F238E27FC236}">
                        <a16:creationId xmlns:a16="http://schemas.microsoft.com/office/drawing/2014/main" id="{00CF5D33-DEA3-C3D2-F4D6-06ABB87FB11D}"/>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44" name="Tekstfelt 2143">
                    <a:extLst>
                      <a:ext uri="{FF2B5EF4-FFF2-40B4-BE49-F238E27FC236}">
                        <a16:creationId xmlns:a16="http://schemas.microsoft.com/office/drawing/2014/main" id="{2BF2CD60-31B4-9E21-DC5C-A80122558ED5}"/>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45" name="Tekstfelt 2144">
                    <a:extLst>
                      <a:ext uri="{FF2B5EF4-FFF2-40B4-BE49-F238E27FC236}">
                        <a16:creationId xmlns:a16="http://schemas.microsoft.com/office/drawing/2014/main" id="{F7314F06-FDDE-0CAD-68A3-D3EDC709BF41}"/>
                      </a:ext>
                    </a:extLst>
                  </p:cNvPr>
                  <p:cNvSpPr txBox="1"/>
                  <p:nvPr/>
                </p:nvSpPr>
                <p:spPr>
                  <a:xfrm>
                    <a:off x="35457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46" name="Tekstfelt 2145">
                    <a:extLst>
                      <a:ext uri="{FF2B5EF4-FFF2-40B4-BE49-F238E27FC236}">
                        <a16:creationId xmlns:a16="http://schemas.microsoft.com/office/drawing/2014/main" id="{993D7D8F-E964-BBA4-2B5B-CDF8940E2AF8}"/>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47" name="Tekstfelt 2146">
                    <a:extLst>
                      <a:ext uri="{FF2B5EF4-FFF2-40B4-BE49-F238E27FC236}">
                        <a16:creationId xmlns:a16="http://schemas.microsoft.com/office/drawing/2014/main" id="{F4931AB3-6DB1-7010-A0AB-262D3229C72E}"/>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48" name="Tekstfelt 2147">
                    <a:extLst>
                      <a:ext uri="{FF2B5EF4-FFF2-40B4-BE49-F238E27FC236}">
                        <a16:creationId xmlns:a16="http://schemas.microsoft.com/office/drawing/2014/main" id="{F54B7B86-AD9C-DA75-B27E-1C62FEF27FD3}"/>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49" name="Tekstfelt 2148">
                    <a:extLst>
                      <a:ext uri="{FF2B5EF4-FFF2-40B4-BE49-F238E27FC236}">
                        <a16:creationId xmlns:a16="http://schemas.microsoft.com/office/drawing/2014/main" id="{95D7C8D3-1174-65A5-B171-467E326DDB4D}"/>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50" name="Tekstfelt 2149">
                    <a:extLst>
                      <a:ext uri="{FF2B5EF4-FFF2-40B4-BE49-F238E27FC236}">
                        <a16:creationId xmlns:a16="http://schemas.microsoft.com/office/drawing/2014/main" id="{D8EBD694-58C8-DDC2-8CF2-E11C4B126BB4}"/>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51" name="Tekstfelt 2150">
                    <a:extLst>
                      <a:ext uri="{FF2B5EF4-FFF2-40B4-BE49-F238E27FC236}">
                        <a16:creationId xmlns:a16="http://schemas.microsoft.com/office/drawing/2014/main" id="{9EE9BC19-A8BA-97C4-9E66-71F6DC7B75D8}"/>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52" name="Tekstfelt 2151">
                    <a:extLst>
                      <a:ext uri="{FF2B5EF4-FFF2-40B4-BE49-F238E27FC236}">
                        <a16:creationId xmlns:a16="http://schemas.microsoft.com/office/drawing/2014/main" id="{EDFE1287-AABA-050C-D8C7-34144C2501DF}"/>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53" name="Tekstfelt 2152">
                    <a:extLst>
                      <a:ext uri="{FF2B5EF4-FFF2-40B4-BE49-F238E27FC236}">
                        <a16:creationId xmlns:a16="http://schemas.microsoft.com/office/drawing/2014/main" id="{0604E06C-7B4A-253C-F298-C15EE96257F6}"/>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54" name="Tekstfelt 2153">
                    <a:extLst>
                      <a:ext uri="{FF2B5EF4-FFF2-40B4-BE49-F238E27FC236}">
                        <a16:creationId xmlns:a16="http://schemas.microsoft.com/office/drawing/2014/main" id="{18B1F5AD-1C8A-4345-D6EE-DBD7F380F988}"/>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55" name="Tekstfelt 2154">
                    <a:extLst>
                      <a:ext uri="{FF2B5EF4-FFF2-40B4-BE49-F238E27FC236}">
                        <a16:creationId xmlns:a16="http://schemas.microsoft.com/office/drawing/2014/main" id="{1CF615AD-B9CA-4766-0A02-B3C8AB8DA967}"/>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56" name="Tekstfelt 2155">
                    <a:extLst>
                      <a:ext uri="{FF2B5EF4-FFF2-40B4-BE49-F238E27FC236}">
                        <a16:creationId xmlns:a16="http://schemas.microsoft.com/office/drawing/2014/main" id="{4B5EDB97-E1EB-79FB-5B4E-13F986183C42}"/>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57" name="Tekstfelt 2156">
                    <a:extLst>
                      <a:ext uri="{FF2B5EF4-FFF2-40B4-BE49-F238E27FC236}">
                        <a16:creationId xmlns:a16="http://schemas.microsoft.com/office/drawing/2014/main" id="{92D6F3F2-A303-8B56-3BB5-9E5CC64B501B}"/>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58" name="Tekstfelt 2157">
                    <a:extLst>
                      <a:ext uri="{FF2B5EF4-FFF2-40B4-BE49-F238E27FC236}">
                        <a16:creationId xmlns:a16="http://schemas.microsoft.com/office/drawing/2014/main" id="{3F873762-5E66-8C28-F432-E7EB2DA97BE5}"/>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59" name="Tekstfelt 2158">
                    <a:extLst>
                      <a:ext uri="{FF2B5EF4-FFF2-40B4-BE49-F238E27FC236}">
                        <a16:creationId xmlns:a16="http://schemas.microsoft.com/office/drawing/2014/main" id="{77FA616A-BBC5-7ECC-98C5-A739C1D5F6F1}"/>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60" name="Tekstfelt 2159">
                    <a:extLst>
                      <a:ext uri="{FF2B5EF4-FFF2-40B4-BE49-F238E27FC236}">
                        <a16:creationId xmlns:a16="http://schemas.microsoft.com/office/drawing/2014/main" id="{1C800A96-36AD-4195-159C-94A273A5ADC3}"/>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61" name="Tekstfelt 2160">
                    <a:extLst>
                      <a:ext uri="{FF2B5EF4-FFF2-40B4-BE49-F238E27FC236}">
                        <a16:creationId xmlns:a16="http://schemas.microsoft.com/office/drawing/2014/main" id="{787C0633-5B2C-2D1D-3EC8-29124AE8C53E}"/>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62" name="Tekstfelt 2161">
                    <a:extLst>
                      <a:ext uri="{FF2B5EF4-FFF2-40B4-BE49-F238E27FC236}">
                        <a16:creationId xmlns:a16="http://schemas.microsoft.com/office/drawing/2014/main" id="{1CF74CD2-25AE-AE47-2713-49772847BF3E}"/>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63" name="Tekstfelt 2162">
                    <a:extLst>
                      <a:ext uri="{FF2B5EF4-FFF2-40B4-BE49-F238E27FC236}">
                        <a16:creationId xmlns:a16="http://schemas.microsoft.com/office/drawing/2014/main" id="{1416948B-4EA4-577F-977B-EFDB74F97557}"/>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28" name="Tekstfelt 2127">
                  <a:extLst>
                    <a:ext uri="{FF2B5EF4-FFF2-40B4-BE49-F238E27FC236}">
                      <a16:creationId xmlns:a16="http://schemas.microsoft.com/office/drawing/2014/main" id="{BD671D29-24B8-3CA3-15CD-6FE79224F65A}"/>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29" name="Tekstfelt 2128">
                  <a:extLst>
                    <a:ext uri="{FF2B5EF4-FFF2-40B4-BE49-F238E27FC236}">
                      <a16:creationId xmlns:a16="http://schemas.microsoft.com/office/drawing/2014/main" id="{C5E90D1F-5C9A-5E49-13B7-ACBE5E4ADEE4}"/>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30" name="Tekstfelt 2129">
                  <a:extLst>
                    <a:ext uri="{FF2B5EF4-FFF2-40B4-BE49-F238E27FC236}">
                      <a16:creationId xmlns:a16="http://schemas.microsoft.com/office/drawing/2014/main" id="{BEFC3582-801D-CC2E-599D-6B73B45DF206}"/>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9" name="Gruppe 1828">
                <a:extLst>
                  <a:ext uri="{FF2B5EF4-FFF2-40B4-BE49-F238E27FC236}">
                    <a16:creationId xmlns:a16="http://schemas.microsoft.com/office/drawing/2014/main" id="{399163F5-C157-6B9F-B6C1-7EC898ECCAC3}"/>
                  </a:ext>
                </a:extLst>
              </p:cNvPr>
              <p:cNvGrpSpPr/>
              <p:nvPr/>
            </p:nvGrpSpPr>
            <p:grpSpPr>
              <a:xfrm>
                <a:off x="2893345" y="1029165"/>
                <a:ext cx="641389" cy="5216305"/>
                <a:chOff x="2892468" y="1032983"/>
                <a:chExt cx="641389" cy="5216305"/>
              </a:xfrm>
            </p:grpSpPr>
            <p:grpSp>
              <p:nvGrpSpPr>
                <p:cNvPr id="2090" name="Gruppe 2089">
                  <a:extLst>
                    <a:ext uri="{FF2B5EF4-FFF2-40B4-BE49-F238E27FC236}">
                      <a16:creationId xmlns:a16="http://schemas.microsoft.com/office/drawing/2014/main" id="{B1C11EC2-F9EC-B4F7-E578-F44FD05CA080}"/>
                    </a:ext>
                  </a:extLst>
                </p:cNvPr>
                <p:cNvGrpSpPr/>
                <p:nvPr/>
              </p:nvGrpSpPr>
              <p:grpSpPr>
                <a:xfrm>
                  <a:off x="2892468" y="1032983"/>
                  <a:ext cx="641389" cy="5216305"/>
                  <a:chOff x="3475384" y="1188399"/>
                  <a:chExt cx="641389" cy="5216305"/>
                </a:xfrm>
              </p:grpSpPr>
              <p:sp>
                <p:nvSpPr>
                  <p:cNvPr id="2094" name="Tekstfelt 2093">
                    <a:extLst>
                      <a:ext uri="{FF2B5EF4-FFF2-40B4-BE49-F238E27FC236}">
                        <a16:creationId xmlns:a16="http://schemas.microsoft.com/office/drawing/2014/main" id="{B87829A7-9023-16BB-E8C4-1223CBA76312}"/>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95" name="Tekstfelt 2094">
                    <a:extLst>
                      <a:ext uri="{FF2B5EF4-FFF2-40B4-BE49-F238E27FC236}">
                        <a16:creationId xmlns:a16="http://schemas.microsoft.com/office/drawing/2014/main" id="{601D5496-0CFF-1922-E006-52F5A8FF015E}"/>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96" name="Tekstfelt 2095">
                    <a:extLst>
                      <a:ext uri="{FF2B5EF4-FFF2-40B4-BE49-F238E27FC236}">
                        <a16:creationId xmlns:a16="http://schemas.microsoft.com/office/drawing/2014/main" id="{0E948189-6310-4387-E955-CF00A8A810C3}"/>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97" name="Tekstfelt 2096">
                    <a:extLst>
                      <a:ext uri="{FF2B5EF4-FFF2-40B4-BE49-F238E27FC236}">
                        <a16:creationId xmlns:a16="http://schemas.microsoft.com/office/drawing/2014/main" id="{96B5E837-BADA-6371-45D2-9CBC89222663}"/>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98" name="Tekstfelt 2097">
                    <a:extLst>
                      <a:ext uri="{FF2B5EF4-FFF2-40B4-BE49-F238E27FC236}">
                        <a16:creationId xmlns:a16="http://schemas.microsoft.com/office/drawing/2014/main" id="{B061D7AC-BB21-CEAB-788A-E45ED1E98F51}"/>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99" name="Tekstfelt 2098">
                    <a:extLst>
                      <a:ext uri="{FF2B5EF4-FFF2-40B4-BE49-F238E27FC236}">
                        <a16:creationId xmlns:a16="http://schemas.microsoft.com/office/drawing/2014/main" id="{7606E255-351C-AC4C-7391-06A272F5EB5E}"/>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00" name="Tekstfelt 2099">
                    <a:extLst>
                      <a:ext uri="{FF2B5EF4-FFF2-40B4-BE49-F238E27FC236}">
                        <a16:creationId xmlns:a16="http://schemas.microsoft.com/office/drawing/2014/main" id="{F10F7052-49F4-A336-2CEE-7ED9CDD59D9F}"/>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01" name="Tekstfelt 2100">
                    <a:extLst>
                      <a:ext uri="{FF2B5EF4-FFF2-40B4-BE49-F238E27FC236}">
                        <a16:creationId xmlns:a16="http://schemas.microsoft.com/office/drawing/2014/main" id="{4BDC49BC-32A7-1B5F-EFE8-25036CC56FF2}"/>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02" name="Tekstfelt 2101">
                    <a:extLst>
                      <a:ext uri="{FF2B5EF4-FFF2-40B4-BE49-F238E27FC236}">
                        <a16:creationId xmlns:a16="http://schemas.microsoft.com/office/drawing/2014/main" id="{3DE85325-910F-BC1A-EEF4-258B05A3F229}"/>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03" name="Tekstfelt 2102">
                    <a:extLst>
                      <a:ext uri="{FF2B5EF4-FFF2-40B4-BE49-F238E27FC236}">
                        <a16:creationId xmlns:a16="http://schemas.microsoft.com/office/drawing/2014/main" id="{095113B5-03A2-ABD9-84E1-AD73EB3EC82F}"/>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04" name="Tekstfelt 2103">
                    <a:extLst>
                      <a:ext uri="{FF2B5EF4-FFF2-40B4-BE49-F238E27FC236}">
                        <a16:creationId xmlns:a16="http://schemas.microsoft.com/office/drawing/2014/main" id="{AE6121A0-9D6B-7BA1-E8DC-A3DA7D49DBCA}"/>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05" name="Tekstfelt 2104">
                    <a:extLst>
                      <a:ext uri="{FF2B5EF4-FFF2-40B4-BE49-F238E27FC236}">
                        <a16:creationId xmlns:a16="http://schemas.microsoft.com/office/drawing/2014/main" id="{29BF5FE2-9279-08BD-D1AA-1918FF8199D3}"/>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06" name="Tekstfelt 2105">
                    <a:extLst>
                      <a:ext uri="{FF2B5EF4-FFF2-40B4-BE49-F238E27FC236}">
                        <a16:creationId xmlns:a16="http://schemas.microsoft.com/office/drawing/2014/main" id="{0713C487-766D-335B-7F9F-DC0BDEA9F605}"/>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07" name="Tekstfelt 2106">
                    <a:extLst>
                      <a:ext uri="{FF2B5EF4-FFF2-40B4-BE49-F238E27FC236}">
                        <a16:creationId xmlns:a16="http://schemas.microsoft.com/office/drawing/2014/main" id="{BF9EDF70-0EC2-D338-2DF5-7DBFAD0FDE4F}"/>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08" name="Tekstfelt 2107">
                    <a:extLst>
                      <a:ext uri="{FF2B5EF4-FFF2-40B4-BE49-F238E27FC236}">
                        <a16:creationId xmlns:a16="http://schemas.microsoft.com/office/drawing/2014/main" id="{AACF4D52-9618-DE9E-1F15-B090480B306B}"/>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09" name="Tekstfelt 2108">
                    <a:extLst>
                      <a:ext uri="{FF2B5EF4-FFF2-40B4-BE49-F238E27FC236}">
                        <a16:creationId xmlns:a16="http://schemas.microsoft.com/office/drawing/2014/main" id="{BD19B550-9356-930B-97EA-36B2449BC179}"/>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10" name="Tekstfelt 2109">
                    <a:extLst>
                      <a:ext uri="{FF2B5EF4-FFF2-40B4-BE49-F238E27FC236}">
                        <a16:creationId xmlns:a16="http://schemas.microsoft.com/office/drawing/2014/main" id="{C7E88EFF-01E0-292B-F4B9-227257BCD278}"/>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11" name="Tekstfelt 2110">
                    <a:extLst>
                      <a:ext uri="{FF2B5EF4-FFF2-40B4-BE49-F238E27FC236}">
                        <a16:creationId xmlns:a16="http://schemas.microsoft.com/office/drawing/2014/main" id="{B61FE152-367D-3DC2-56C9-3D27E310CC18}"/>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12" name="Tekstfelt 2111">
                    <a:extLst>
                      <a:ext uri="{FF2B5EF4-FFF2-40B4-BE49-F238E27FC236}">
                        <a16:creationId xmlns:a16="http://schemas.microsoft.com/office/drawing/2014/main" id="{1DF7C87B-E28F-ADCB-89FE-84BF743E2563}"/>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13" name="Tekstfelt 2112">
                    <a:extLst>
                      <a:ext uri="{FF2B5EF4-FFF2-40B4-BE49-F238E27FC236}">
                        <a16:creationId xmlns:a16="http://schemas.microsoft.com/office/drawing/2014/main" id="{0D939397-D31F-EDEE-DE75-F3DE96F528AC}"/>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14" name="Tekstfelt 2113">
                    <a:extLst>
                      <a:ext uri="{FF2B5EF4-FFF2-40B4-BE49-F238E27FC236}">
                        <a16:creationId xmlns:a16="http://schemas.microsoft.com/office/drawing/2014/main" id="{D2D52C8E-87FB-25D5-DDD5-38816A2990FC}"/>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15" name="Tekstfelt 2114">
                    <a:extLst>
                      <a:ext uri="{FF2B5EF4-FFF2-40B4-BE49-F238E27FC236}">
                        <a16:creationId xmlns:a16="http://schemas.microsoft.com/office/drawing/2014/main" id="{4D8CA0A6-B1E6-5229-E848-1AB5A509F83F}"/>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16" name="Tekstfelt 2115">
                    <a:extLst>
                      <a:ext uri="{FF2B5EF4-FFF2-40B4-BE49-F238E27FC236}">
                        <a16:creationId xmlns:a16="http://schemas.microsoft.com/office/drawing/2014/main" id="{0C34DA5E-BDD4-9463-997F-0691EBF7A080}"/>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17" name="Tekstfelt 2116">
                    <a:extLst>
                      <a:ext uri="{FF2B5EF4-FFF2-40B4-BE49-F238E27FC236}">
                        <a16:creationId xmlns:a16="http://schemas.microsoft.com/office/drawing/2014/main" id="{BCEAB2B7-1E90-D341-AB29-2DF6D61CBC38}"/>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18" name="Tekstfelt 2117">
                    <a:extLst>
                      <a:ext uri="{FF2B5EF4-FFF2-40B4-BE49-F238E27FC236}">
                        <a16:creationId xmlns:a16="http://schemas.microsoft.com/office/drawing/2014/main" id="{4A13656D-209C-82AA-88E2-535419F10281}"/>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19" name="Tekstfelt 2118">
                    <a:extLst>
                      <a:ext uri="{FF2B5EF4-FFF2-40B4-BE49-F238E27FC236}">
                        <a16:creationId xmlns:a16="http://schemas.microsoft.com/office/drawing/2014/main" id="{5F9C609E-8EC0-2536-F590-2B8E24E8690C}"/>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20" name="Tekstfelt 2119">
                    <a:extLst>
                      <a:ext uri="{FF2B5EF4-FFF2-40B4-BE49-F238E27FC236}">
                        <a16:creationId xmlns:a16="http://schemas.microsoft.com/office/drawing/2014/main" id="{2B58C2AD-48E3-1FBA-324C-12B21256CCC3}"/>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21" name="Tekstfelt 2120">
                    <a:extLst>
                      <a:ext uri="{FF2B5EF4-FFF2-40B4-BE49-F238E27FC236}">
                        <a16:creationId xmlns:a16="http://schemas.microsoft.com/office/drawing/2014/main" id="{B9D44A2E-C973-F1C8-1505-66CF8456D4A7}"/>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22" name="Tekstfelt 2121">
                    <a:extLst>
                      <a:ext uri="{FF2B5EF4-FFF2-40B4-BE49-F238E27FC236}">
                        <a16:creationId xmlns:a16="http://schemas.microsoft.com/office/drawing/2014/main" id="{729647DD-61E6-863B-D26C-27F1FC098ABF}"/>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23" name="Tekstfelt 2122">
                    <a:extLst>
                      <a:ext uri="{FF2B5EF4-FFF2-40B4-BE49-F238E27FC236}">
                        <a16:creationId xmlns:a16="http://schemas.microsoft.com/office/drawing/2014/main" id="{364A2256-E34B-5C3D-B95F-A33782A2088A}"/>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24" name="Tekstfelt 2123">
                    <a:extLst>
                      <a:ext uri="{FF2B5EF4-FFF2-40B4-BE49-F238E27FC236}">
                        <a16:creationId xmlns:a16="http://schemas.microsoft.com/office/drawing/2014/main" id="{E9FC8BAF-EE88-7B91-1C45-BC96F081AC64}"/>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25" name="Tekstfelt 2124">
                    <a:extLst>
                      <a:ext uri="{FF2B5EF4-FFF2-40B4-BE49-F238E27FC236}">
                        <a16:creationId xmlns:a16="http://schemas.microsoft.com/office/drawing/2014/main" id="{8BB51406-409A-3B93-C3A8-D71A9B8EAA96}"/>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26" name="Tekstfelt 2125">
                    <a:extLst>
                      <a:ext uri="{FF2B5EF4-FFF2-40B4-BE49-F238E27FC236}">
                        <a16:creationId xmlns:a16="http://schemas.microsoft.com/office/drawing/2014/main" id="{32A2B1A6-F593-313B-3BB2-B4049757EEE0}"/>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91" name="Tekstfelt 2090">
                  <a:extLst>
                    <a:ext uri="{FF2B5EF4-FFF2-40B4-BE49-F238E27FC236}">
                      <a16:creationId xmlns:a16="http://schemas.microsoft.com/office/drawing/2014/main" id="{C08AB069-27C8-5439-D75F-1470A042EB43}"/>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92" name="Tekstfelt 2091">
                  <a:extLst>
                    <a:ext uri="{FF2B5EF4-FFF2-40B4-BE49-F238E27FC236}">
                      <a16:creationId xmlns:a16="http://schemas.microsoft.com/office/drawing/2014/main" id="{E812066A-1087-37FD-C67C-6A00AE111F64}"/>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93" name="Tekstfelt 2092">
                  <a:extLst>
                    <a:ext uri="{FF2B5EF4-FFF2-40B4-BE49-F238E27FC236}">
                      <a16:creationId xmlns:a16="http://schemas.microsoft.com/office/drawing/2014/main" id="{584F738A-B6B6-0382-88AC-010943AC421D}"/>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0" name="Gruppe 1829">
                <a:extLst>
                  <a:ext uri="{FF2B5EF4-FFF2-40B4-BE49-F238E27FC236}">
                    <a16:creationId xmlns:a16="http://schemas.microsoft.com/office/drawing/2014/main" id="{45AAF190-1192-6FA1-2557-02640EEF156B}"/>
                  </a:ext>
                </a:extLst>
              </p:cNvPr>
              <p:cNvGrpSpPr/>
              <p:nvPr/>
            </p:nvGrpSpPr>
            <p:grpSpPr>
              <a:xfrm>
                <a:off x="2466124" y="1032948"/>
                <a:ext cx="641389" cy="5216305"/>
                <a:chOff x="2892468" y="1032983"/>
                <a:chExt cx="641389" cy="5216305"/>
              </a:xfrm>
            </p:grpSpPr>
            <p:grpSp>
              <p:nvGrpSpPr>
                <p:cNvPr id="2053" name="Gruppe 2052">
                  <a:extLst>
                    <a:ext uri="{FF2B5EF4-FFF2-40B4-BE49-F238E27FC236}">
                      <a16:creationId xmlns:a16="http://schemas.microsoft.com/office/drawing/2014/main" id="{F2D1B93C-6919-6240-BB0D-794D5D2B7E40}"/>
                    </a:ext>
                  </a:extLst>
                </p:cNvPr>
                <p:cNvGrpSpPr/>
                <p:nvPr/>
              </p:nvGrpSpPr>
              <p:grpSpPr>
                <a:xfrm>
                  <a:off x="2892468" y="1032983"/>
                  <a:ext cx="641389" cy="5216305"/>
                  <a:chOff x="3475384" y="1188399"/>
                  <a:chExt cx="641389" cy="5216305"/>
                </a:xfrm>
              </p:grpSpPr>
              <p:sp>
                <p:nvSpPr>
                  <p:cNvPr id="2057" name="Tekstfelt 2056">
                    <a:extLst>
                      <a:ext uri="{FF2B5EF4-FFF2-40B4-BE49-F238E27FC236}">
                        <a16:creationId xmlns:a16="http://schemas.microsoft.com/office/drawing/2014/main" id="{CB51D184-7ADB-CF5A-367E-7C937473606F}"/>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58" name="Tekstfelt 2057">
                    <a:extLst>
                      <a:ext uri="{FF2B5EF4-FFF2-40B4-BE49-F238E27FC236}">
                        <a16:creationId xmlns:a16="http://schemas.microsoft.com/office/drawing/2014/main" id="{9E49B920-F2E8-32ED-6547-15A7CD7768DE}"/>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59" name="Tekstfelt 2058">
                    <a:extLst>
                      <a:ext uri="{FF2B5EF4-FFF2-40B4-BE49-F238E27FC236}">
                        <a16:creationId xmlns:a16="http://schemas.microsoft.com/office/drawing/2014/main" id="{04FD8706-8BBE-6578-5F26-1CF2EB69614C}"/>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60" name="Tekstfelt 2059">
                    <a:extLst>
                      <a:ext uri="{FF2B5EF4-FFF2-40B4-BE49-F238E27FC236}">
                        <a16:creationId xmlns:a16="http://schemas.microsoft.com/office/drawing/2014/main" id="{350A4562-2DD3-EBD4-4D6D-242B4BC7C612}"/>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61" name="Tekstfelt 2060">
                    <a:extLst>
                      <a:ext uri="{FF2B5EF4-FFF2-40B4-BE49-F238E27FC236}">
                        <a16:creationId xmlns:a16="http://schemas.microsoft.com/office/drawing/2014/main" id="{FE1D16E1-3435-26DA-3398-DFBA0776B0DB}"/>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62" name="Tekstfelt 2061">
                    <a:extLst>
                      <a:ext uri="{FF2B5EF4-FFF2-40B4-BE49-F238E27FC236}">
                        <a16:creationId xmlns:a16="http://schemas.microsoft.com/office/drawing/2014/main" id="{471DDDBB-7DFC-4AAD-A086-6D130C2CE1FD}"/>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63" name="Tekstfelt 2062">
                    <a:extLst>
                      <a:ext uri="{FF2B5EF4-FFF2-40B4-BE49-F238E27FC236}">
                        <a16:creationId xmlns:a16="http://schemas.microsoft.com/office/drawing/2014/main" id="{C96799A6-BF52-F1AF-CFF7-A53B06A6C401}"/>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64" name="Tekstfelt 2063">
                    <a:extLst>
                      <a:ext uri="{FF2B5EF4-FFF2-40B4-BE49-F238E27FC236}">
                        <a16:creationId xmlns:a16="http://schemas.microsoft.com/office/drawing/2014/main" id="{EB7EC17F-C6E6-2179-3B8A-DFE0D6BCC946}"/>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65" name="Tekstfelt 2064">
                    <a:extLst>
                      <a:ext uri="{FF2B5EF4-FFF2-40B4-BE49-F238E27FC236}">
                        <a16:creationId xmlns:a16="http://schemas.microsoft.com/office/drawing/2014/main" id="{47D0DD66-CD77-9BEC-0194-1F3889BC7EF1}"/>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66" name="Tekstfelt 2065">
                    <a:extLst>
                      <a:ext uri="{FF2B5EF4-FFF2-40B4-BE49-F238E27FC236}">
                        <a16:creationId xmlns:a16="http://schemas.microsoft.com/office/drawing/2014/main" id="{DE197080-5E3E-CD26-DBB5-6B0C307D2098}"/>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67" name="Tekstfelt 2066">
                    <a:extLst>
                      <a:ext uri="{FF2B5EF4-FFF2-40B4-BE49-F238E27FC236}">
                        <a16:creationId xmlns:a16="http://schemas.microsoft.com/office/drawing/2014/main" id="{7EAE85DC-05D3-92B2-10AC-13E10F6C1BD1}"/>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68" name="Tekstfelt 2067">
                    <a:extLst>
                      <a:ext uri="{FF2B5EF4-FFF2-40B4-BE49-F238E27FC236}">
                        <a16:creationId xmlns:a16="http://schemas.microsoft.com/office/drawing/2014/main" id="{AAC9837F-259A-00D2-2B2B-8BFC740338A5}"/>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69" name="Tekstfelt 2068">
                    <a:extLst>
                      <a:ext uri="{FF2B5EF4-FFF2-40B4-BE49-F238E27FC236}">
                        <a16:creationId xmlns:a16="http://schemas.microsoft.com/office/drawing/2014/main" id="{0C202E1A-5BA5-8071-75F6-7067DBC9CB2F}"/>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70" name="Tekstfelt 2069">
                    <a:extLst>
                      <a:ext uri="{FF2B5EF4-FFF2-40B4-BE49-F238E27FC236}">
                        <a16:creationId xmlns:a16="http://schemas.microsoft.com/office/drawing/2014/main" id="{BB2BD4DE-4A4D-2CBD-A271-789E89854677}"/>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71" name="Tekstfelt 2070">
                    <a:extLst>
                      <a:ext uri="{FF2B5EF4-FFF2-40B4-BE49-F238E27FC236}">
                        <a16:creationId xmlns:a16="http://schemas.microsoft.com/office/drawing/2014/main" id="{7E1A31F7-350F-B1C3-9AD5-752C38A9B500}"/>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72" name="Tekstfelt 2071">
                    <a:extLst>
                      <a:ext uri="{FF2B5EF4-FFF2-40B4-BE49-F238E27FC236}">
                        <a16:creationId xmlns:a16="http://schemas.microsoft.com/office/drawing/2014/main" id="{E7DDA40D-8C87-2B90-91C8-48A7281672A0}"/>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73" name="Tekstfelt 2072">
                    <a:extLst>
                      <a:ext uri="{FF2B5EF4-FFF2-40B4-BE49-F238E27FC236}">
                        <a16:creationId xmlns:a16="http://schemas.microsoft.com/office/drawing/2014/main" id="{0283718C-F47A-4273-6FCE-D1E4427F05D3}"/>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74" name="Tekstfelt 2073">
                    <a:extLst>
                      <a:ext uri="{FF2B5EF4-FFF2-40B4-BE49-F238E27FC236}">
                        <a16:creationId xmlns:a16="http://schemas.microsoft.com/office/drawing/2014/main" id="{FA090DD1-6003-3346-51D2-50C92AB3DCBA}"/>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75" name="Tekstfelt 2074">
                    <a:extLst>
                      <a:ext uri="{FF2B5EF4-FFF2-40B4-BE49-F238E27FC236}">
                        <a16:creationId xmlns:a16="http://schemas.microsoft.com/office/drawing/2014/main" id="{2B5D608D-E439-D77D-B4B9-D92206C0B394}"/>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76" name="Tekstfelt 2075">
                    <a:extLst>
                      <a:ext uri="{FF2B5EF4-FFF2-40B4-BE49-F238E27FC236}">
                        <a16:creationId xmlns:a16="http://schemas.microsoft.com/office/drawing/2014/main" id="{982C2C9F-9D0C-71B9-19DE-66D948015E22}"/>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77" name="Tekstfelt 2076">
                    <a:extLst>
                      <a:ext uri="{FF2B5EF4-FFF2-40B4-BE49-F238E27FC236}">
                        <a16:creationId xmlns:a16="http://schemas.microsoft.com/office/drawing/2014/main" id="{67DD6BA4-BAD8-0EC8-8D08-BF2CBCEEA953}"/>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78" name="Tekstfelt 2077">
                    <a:extLst>
                      <a:ext uri="{FF2B5EF4-FFF2-40B4-BE49-F238E27FC236}">
                        <a16:creationId xmlns:a16="http://schemas.microsoft.com/office/drawing/2014/main" id="{3EA1097F-7CED-6B5F-0AE6-6081DD1D5C96}"/>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79" name="Tekstfelt 2078">
                    <a:extLst>
                      <a:ext uri="{FF2B5EF4-FFF2-40B4-BE49-F238E27FC236}">
                        <a16:creationId xmlns:a16="http://schemas.microsoft.com/office/drawing/2014/main" id="{9AF41AB9-88D7-9E77-A1C5-003348BE5723}"/>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80" name="Tekstfelt 2079">
                    <a:extLst>
                      <a:ext uri="{FF2B5EF4-FFF2-40B4-BE49-F238E27FC236}">
                        <a16:creationId xmlns:a16="http://schemas.microsoft.com/office/drawing/2014/main" id="{BDA8B59C-3CA2-967E-C615-A62993343E32}"/>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81" name="Tekstfelt 2080">
                    <a:extLst>
                      <a:ext uri="{FF2B5EF4-FFF2-40B4-BE49-F238E27FC236}">
                        <a16:creationId xmlns:a16="http://schemas.microsoft.com/office/drawing/2014/main" id="{10F5B663-9F1F-B61B-9691-915A928ACEE1}"/>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82" name="Tekstfelt 2081">
                    <a:extLst>
                      <a:ext uri="{FF2B5EF4-FFF2-40B4-BE49-F238E27FC236}">
                        <a16:creationId xmlns:a16="http://schemas.microsoft.com/office/drawing/2014/main" id="{6C68A249-B18C-CBD2-11A2-DC2F63D16FB9}"/>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83" name="Tekstfelt 2082">
                    <a:extLst>
                      <a:ext uri="{FF2B5EF4-FFF2-40B4-BE49-F238E27FC236}">
                        <a16:creationId xmlns:a16="http://schemas.microsoft.com/office/drawing/2014/main" id="{768EEC89-AAE6-739D-859B-61CA31E79DF9}"/>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84" name="Tekstfelt 2083">
                    <a:extLst>
                      <a:ext uri="{FF2B5EF4-FFF2-40B4-BE49-F238E27FC236}">
                        <a16:creationId xmlns:a16="http://schemas.microsoft.com/office/drawing/2014/main" id="{8BEBD8E6-5EF6-FE01-8358-85472066B923}"/>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85" name="Tekstfelt 2084">
                    <a:extLst>
                      <a:ext uri="{FF2B5EF4-FFF2-40B4-BE49-F238E27FC236}">
                        <a16:creationId xmlns:a16="http://schemas.microsoft.com/office/drawing/2014/main" id="{6AD8FFCE-6520-C3CB-ADAC-58CB6D289FEE}"/>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86" name="Tekstfelt 2085">
                    <a:extLst>
                      <a:ext uri="{FF2B5EF4-FFF2-40B4-BE49-F238E27FC236}">
                        <a16:creationId xmlns:a16="http://schemas.microsoft.com/office/drawing/2014/main" id="{57829448-74CB-78AA-E50E-1598A38201F5}"/>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87" name="Tekstfelt 2086">
                    <a:extLst>
                      <a:ext uri="{FF2B5EF4-FFF2-40B4-BE49-F238E27FC236}">
                        <a16:creationId xmlns:a16="http://schemas.microsoft.com/office/drawing/2014/main" id="{D61C078F-3F33-A359-4F40-0511116A6F29}"/>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88" name="Tekstfelt 2087">
                    <a:extLst>
                      <a:ext uri="{FF2B5EF4-FFF2-40B4-BE49-F238E27FC236}">
                        <a16:creationId xmlns:a16="http://schemas.microsoft.com/office/drawing/2014/main" id="{90F9C812-9940-FAD9-1C85-F18EE87EB96A}"/>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89" name="Tekstfelt 2088">
                    <a:extLst>
                      <a:ext uri="{FF2B5EF4-FFF2-40B4-BE49-F238E27FC236}">
                        <a16:creationId xmlns:a16="http://schemas.microsoft.com/office/drawing/2014/main" id="{C944BA6D-95B6-40A6-D0B8-0A761C0566D0}"/>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54" name="Tekstfelt 2053">
                  <a:extLst>
                    <a:ext uri="{FF2B5EF4-FFF2-40B4-BE49-F238E27FC236}">
                      <a16:creationId xmlns:a16="http://schemas.microsoft.com/office/drawing/2014/main" id="{FDCC8A6E-BE71-7F44-D958-80A8FEFDDF0C}"/>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55" name="Tekstfelt 2054">
                  <a:extLst>
                    <a:ext uri="{FF2B5EF4-FFF2-40B4-BE49-F238E27FC236}">
                      <a16:creationId xmlns:a16="http://schemas.microsoft.com/office/drawing/2014/main" id="{05EF740E-96ED-7FC1-2CBC-1DCC4B9F0CD6}"/>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56" name="Tekstfelt 2055">
                  <a:extLst>
                    <a:ext uri="{FF2B5EF4-FFF2-40B4-BE49-F238E27FC236}">
                      <a16:creationId xmlns:a16="http://schemas.microsoft.com/office/drawing/2014/main" id="{E922A9A1-FBF3-02A4-2809-C733B446FECC}"/>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1" name="Gruppe 1830">
                <a:extLst>
                  <a:ext uri="{FF2B5EF4-FFF2-40B4-BE49-F238E27FC236}">
                    <a16:creationId xmlns:a16="http://schemas.microsoft.com/office/drawing/2014/main" id="{1EBEA86F-D49E-8EBE-0D7C-6AE49D440D87}"/>
                  </a:ext>
                </a:extLst>
              </p:cNvPr>
              <p:cNvGrpSpPr/>
              <p:nvPr/>
            </p:nvGrpSpPr>
            <p:grpSpPr>
              <a:xfrm>
                <a:off x="2019764" y="1037328"/>
                <a:ext cx="641389" cy="5216305"/>
                <a:chOff x="2892468" y="1032983"/>
                <a:chExt cx="641389" cy="5216305"/>
              </a:xfrm>
            </p:grpSpPr>
            <p:grpSp>
              <p:nvGrpSpPr>
                <p:cNvPr id="2016" name="Gruppe 2015">
                  <a:extLst>
                    <a:ext uri="{FF2B5EF4-FFF2-40B4-BE49-F238E27FC236}">
                      <a16:creationId xmlns:a16="http://schemas.microsoft.com/office/drawing/2014/main" id="{735C77E4-3828-7889-E2D2-7852BCC9D362}"/>
                    </a:ext>
                  </a:extLst>
                </p:cNvPr>
                <p:cNvGrpSpPr/>
                <p:nvPr/>
              </p:nvGrpSpPr>
              <p:grpSpPr>
                <a:xfrm>
                  <a:off x="2892468" y="1032983"/>
                  <a:ext cx="641389" cy="5216305"/>
                  <a:chOff x="3475384" y="1188399"/>
                  <a:chExt cx="641389" cy="5216305"/>
                </a:xfrm>
              </p:grpSpPr>
              <p:sp>
                <p:nvSpPr>
                  <p:cNvPr id="2020" name="Tekstfelt 2019">
                    <a:extLst>
                      <a:ext uri="{FF2B5EF4-FFF2-40B4-BE49-F238E27FC236}">
                        <a16:creationId xmlns:a16="http://schemas.microsoft.com/office/drawing/2014/main" id="{89E8EFBC-E187-92D4-7BB9-DD6842E2D00B}"/>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21" name="Tekstfelt 2020">
                    <a:extLst>
                      <a:ext uri="{FF2B5EF4-FFF2-40B4-BE49-F238E27FC236}">
                        <a16:creationId xmlns:a16="http://schemas.microsoft.com/office/drawing/2014/main" id="{58FEA137-AFA3-72D6-05EA-675DA1CD032D}"/>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22" name="Tekstfelt 2021">
                    <a:extLst>
                      <a:ext uri="{FF2B5EF4-FFF2-40B4-BE49-F238E27FC236}">
                        <a16:creationId xmlns:a16="http://schemas.microsoft.com/office/drawing/2014/main" id="{38AD6312-AE0B-F145-3BD3-A1025A6BF0B7}"/>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23" name="Tekstfelt 2022">
                    <a:extLst>
                      <a:ext uri="{FF2B5EF4-FFF2-40B4-BE49-F238E27FC236}">
                        <a16:creationId xmlns:a16="http://schemas.microsoft.com/office/drawing/2014/main" id="{CC83492A-269C-464D-0636-6AA826445CA1}"/>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24" name="Tekstfelt 2023">
                    <a:extLst>
                      <a:ext uri="{FF2B5EF4-FFF2-40B4-BE49-F238E27FC236}">
                        <a16:creationId xmlns:a16="http://schemas.microsoft.com/office/drawing/2014/main" id="{E4AC90B4-240D-C8DB-BE6C-6950BD516C90}"/>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25" name="Tekstfelt 2024">
                    <a:extLst>
                      <a:ext uri="{FF2B5EF4-FFF2-40B4-BE49-F238E27FC236}">
                        <a16:creationId xmlns:a16="http://schemas.microsoft.com/office/drawing/2014/main" id="{7F375F9C-5C41-0CB9-2135-960819C3F783}"/>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26" name="Tekstfelt 2025">
                    <a:extLst>
                      <a:ext uri="{FF2B5EF4-FFF2-40B4-BE49-F238E27FC236}">
                        <a16:creationId xmlns:a16="http://schemas.microsoft.com/office/drawing/2014/main" id="{1FE3288F-9B44-C433-93F8-047C0A12FC41}"/>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27" name="Tekstfelt 2026">
                    <a:extLst>
                      <a:ext uri="{FF2B5EF4-FFF2-40B4-BE49-F238E27FC236}">
                        <a16:creationId xmlns:a16="http://schemas.microsoft.com/office/drawing/2014/main" id="{B7B3336C-8A68-4CE3-C743-11BD9DE17E68}"/>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28" name="Tekstfelt 2027">
                    <a:extLst>
                      <a:ext uri="{FF2B5EF4-FFF2-40B4-BE49-F238E27FC236}">
                        <a16:creationId xmlns:a16="http://schemas.microsoft.com/office/drawing/2014/main" id="{C589364D-48FB-2357-197E-256F0776293D}"/>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29" name="Tekstfelt 2028">
                    <a:extLst>
                      <a:ext uri="{FF2B5EF4-FFF2-40B4-BE49-F238E27FC236}">
                        <a16:creationId xmlns:a16="http://schemas.microsoft.com/office/drawing/2014/main" id="{AEE557A0-516B-5814-6A3E-C78766347779}"/>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30" name="Tekstfelt 2029">
                    <a:extLst>
                      <a:ext uri="{FF2B5EF4-FFF2-40B4-BE49-F238E27FC236}">
                        <a16:creationId xmlns:a16="http://schemas.microsoft.com/office/drawing/2014/main" id="{46BBE992-1742-DD03-D80A-A2AC380E4E9F}"/>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31" name="Tekstfelt 2030">
                    <a:extLst>
                      <a:ext uri="{FF2B5EF4-FFF2-40B4-BE49-F238E27FC236}">
                        <a16:creationId xmlns:a16="http://schemas.microsoft.com/office/drawing/2014/main" id="{05BFF7A6-9363-D067-6ACA-ED8DE59845C2}"/>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32" name="Tekstfelt 2031">
                    <a:extLst>
                      <a:ext uri="{FF2B5EF4-FFF2-40B4-BE49-F238E27FC236}">
                        <a16:creationId xmlns:a16="http://schemas.microsoft.com/office/drawing/2014/main" id="{80BD7EE3-9206-3EB2-E48B-5F81D415E5E0}"/>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33" name="Tekstfelt 2032">
                    <a:extLst>
                      <a:ext uri="{FF2B5EF4-FFF2-40B4-BE49-F238E27FC236}">
                        <a16:creationId xmlns:a16="http://schemas.microsoft.com/office/drawing/2014/main" id="{72DE33B8-95FC-A8D0-1D37-D6825ED34718}"/>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34" name="Tekstfelt 2033">
                    <a:extLst>
                      <a:ext uri="{FF2B5EF4-FFF2-40B4-BE49-F238E27FC236}">
                        <a16:creationId xmlns:a16="http://schemas.microsoft.com/office/drawing/2014/main" id="{5F202715-0564-C0C7-1DBE-07D04D45BD9F}"/>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35" name="Tekstfelt 2034">
                    <a:extLst>
                      <a:ext uri="{FF2B5EF4-FFF2-40B4-BE49-F238E27FC236}">
                        <a16:creationId xmlns:a16="http://schemas.microsoft.com/office/drawing/2014/main" id="{BC649B0C-3214-4445-230A-C710557EF049}"/>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36" name="Tekstfelt 2035">
                    <a:extLst>
                      <a:ext uri="{FF2B5EF4-FFF2-40B4-BE49-F238E27FC236}">
                        <a16:creationId xmlns:a16="http://schemas.microsoft.com/office/drawing/2014/main" id="{4BFAA0B9-8F52-11DC-2656-78A340716ED5}"/>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37" name="Tekstfelt 2036">
                    <a:extLst>
                      <a:ext uri="{FF2B5EF4-FFF2-40B4-BE49-F238E27FC236}">
                        <a16:creationId xmlns:a16="http://schemas.microsoft.com/office/drawing/2014/main" id="{74D7D9DD-6FF6-9D9F-77F9-5814B7EB0294}"/>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38" name="Tekstfelt 2037">
                    <a:extLst>
                      <a:ext uri="{FF2B5EF4-FFF2-40B4-BE49-F238E27FC236}">
                        <a16:creationId xmlns:a16="http://schemas.microsoft.com/office/drawing/2014/main" id="{907A890C-1737-7B7F-4208-F94C37E41D30}"/>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39" name="Tekstfelt 2038">
                    <a:extLst>
                      <a:ext uri="{FF2B5EF4-FFF2-40B4-BE49-F238E27FC236}">
                        <a16:creationId xmlns:a16="http://schemas.microsoft.com/office/drawing/2014/main" id="{EDD85AFA-9FF9-EED5-6A1C-0E792A0D5203}"/>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40" name="Tekstfelt 2039">
                    <a:extLst>
                      <a:ext uri="{FF2B5EF4-FFF2-40B4-BE49-F238E27FC236}">
                        <a16:creationId xmlns:a16="http://schemas.microsoft.com/office/drawing/2014/main" id="{69085C59-078E-6BBA-8FA6-62A5B9D0EDCE}"/>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41" name="Tekstfelt 2040">
                    <a:extLst>
                      <a:ext uri="{FF2B5EF4-FFF2-40B4-BE49-F238E27FC236}">
                        <a16:creationId xmlns:a16="http://schemas.microsoft.com/office/drawing/2014/main" id="{0627BDF4-36F9-4BC7-6886-144AF3622D7C}"/>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42" name="Tekstfelt 2041">
                    <a:extLst>
                      <a:ext uri="{FF2B5EF4-FFF2-40B4-BE49-F238E27FC236}">
                        <a16:creationId xmlns:a16="http://schemas.microsoft.com/office/drawing/2014/main" id="{A80F48D9-0745-037D-1027-FEAB621A4F02}"/>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43" name="Tekstfelt 2042">
                    <a:extLst>
                      <a:ext uri="{FF2B5EF4-FFF2-40B4-BE49-F238E27FC236}">
                        <a16:creationId xmlns:a16="http://schemas.microsoft.com/office/drawing/2014/main" id="{3BF28FE8-6436-53C2-DBB9-7AF298D4521B}"/>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44" name="Tekstfelt 2043">
                    <a:extLst>
                      <a:ext uri="{FF2B5EF4-FFF2-40B4-BE49-F238E27FC236}">
                        <a16:creationId xmlns:a16="http://schemas.microsoft.com/office/drawing/2014/main" id="{E653B259-D7F9-DA77-126A-1E371DAEE51C}"/>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45" name="Tekstfelt 2044">
                    <a:extLst>
                      <a:ext uri="{FF2B5EF4-FFF2-40B4-BE49-F238E27FC236}">
                        <a16:creationId xmlns:a16="http://schemas.microsoft.com/office/drawing/2014/main" id="{12201DA5-D3FB-FA28-E89E-FB33F5B9C83B}"/>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46" name="Tekstfelt 2045">
                    <a:extLst>
                      <a:ext uri="{FF2B5EF4-FFF2-40B4-BE49-F238E27FC236}">
                        <a16:creationId xmlns:a16="http://schemas.microsoft.com/office/drawing/2014/main" id="{F0A947FD-E8C2-FFFD-61CB-4985A241BB12}"/>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47" name="Tekstfelt 2046">
                    <a:extLst>
                      <a:ext uri="{FF2B5EF4-FFF2-40B4-BE49-F238E27FC236}">
                        <a16:creationId xmlns:a16="http://schemas.microsoft.com/office/drawing/2014/main" id="{56D3A345-8583-FBAE-5983-C6EC23675858}"/>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48" name="Tekstfelt 2047">
                    <a:extLst>
                      <a:ext uri="{FF2B5EF4-FFF2-40B4-BE49-F238E27FC236}">
                        <a16:creationId xmlns:a16="http://schemas.microsoft.com/office/drawing/2014/main" id="{D1AEF129-7A57-DC94-BB2C-10825D195BE1}"/>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49" name="Tekstfelt 2048">
                    <a:extLst>
                      <a:ext uri="{FF2B5EF4-FFF2-40B4-BE49-F238E27FC236}">
                        <a16:creationId xmlns:a16="http://schemas.microsoft.com/office/drawing/2014/main" id="{645ABC8A-DF00-70B8-9E43-5E8E0049A7AA}"/>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50" name="Tekstfelt 2049">
                    <a:extLst>
                      <a:ext uri="{FF2B5EF4-FFF2-40B4-BE49-F238E27FC236}">
                        <a16:creationId xmlns:a16="http://schemas.microsoft.com/office/drawing/2014/main" id="{6E7890A6-8674-AC19-B816-22F7D6FCEFDA}"/>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51" name="Tekstfelt 2050">
                    <a:extLst>
                      <a:ext uri="{FF2B5EF4-FFF2-40B4-BE49-F238E27FC236}">
                        <a16:creationId xmlns:a16="http://schemas.microsoft.com/office/drawing/2014/main" id="{9CACC023-16AC-EA06-3770-F54FB5ED061D}"/>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52" name="Tekstfelt 2051">
                    <a:extLst>
                      <a:ext uri="{FF2B5EF4-FFF2-40B4-BE49-F238E27FC236}">
                        <a16:creationId xmlns:a16="http://schemas.microsoft.com/office/drawing/2014/main" id="{96F32F44-3D10-3BE0-7140-B475930643D9}"/>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17" name="Tekstfelt 2016">
                  <a:extLst>
                    <a:ext uri="{FF2B5EF4-FFF2-40B4-BE49-F238E27FC236}">
                      <a16:creationId xmlns:a16="http://schemas.microsoft.com/office/drawing/2014/main" id="{D55560EB-9D0E-FFB4-DADF-CB5EF2D7EB8A}"/>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18" name="Tekstfelt 2017">
                  <a:extLst>
                    <a:ext uri="{FF2B5EF4-FFF2-40B4-BE49-F238E27FC236}">
                      <a16:creationId xmlns:a16="http://schemas.microsoft.com/office/drawing/2014/main" id="{BB3CD87C-9540-5BBA-073E-78064412B41E}"/>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19" name="Tekstfelt 2018">
                  <a:extLst>
                    <a:ext uri="{FF2B5EF4-FFF2-40B4-BE49-F238E27FC236}">
                      <a16:creationId xmlns:a16="http://schemas.microsoft.com/office/drawing/2014/main" id="{B627E949-4CE8-030F-03E7-0ACCA33DE84E}"/>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2" name="Gruppe 1831">
                <a:extLst>
                  <a:ext uri="{FF2B5EF4-FFF2-40B4-BE49-F238E27FC236}">
                    <a16:creationId xmlns:a16="http://schemas.microsoft.com/office/drawing/2014/main" id="{2C06DBAD-6506-22A8-E66B-0F7EB6BA21A7}"/>
                  </a:ext>
                </a:extLst>
              </p:cNvPr>
              <p:cNvGrpSpPr/>
              <p:nvPr/>
            </p:nvGrpSpPr>
            <p:grpSpPr>
              <a:xfrm>
                <a:off x="1592543" y="1041111"/>
                <a:ext cx="641389" cy="5216305"/>
                <a:chOff x="2892468" y="1032983"/>
                <a:chExt cx="641389" cy="5216305"/>
              </a:xfrm>
            </p:grpSpPr>
            <p:grpSp>
              <p:nvGrpSpPr>
                <p:cNvPr id="1979" name="Gruppe 1978">
                  <a:extLst>
                    <a:ext uri="{FF2B5EF4-FFF2-40B4-BE49-F238E27FC236}">
                      <a16:creationId xmlns:a16="http://schemas.microsoft.com/office/drawing/2014/main" id="{1D3AD75E-2B66-8717-884E-FE5943106987}"/>
                    </a:ext>
                  </a:extLst>
                </p:cNvPr>
                <p:cNvGrpSpPr/>
                <p:nvPr/>
              </p:nvGrpSpPr>
              <p:grpSpPr>
                <a:xfrm>
                  <a:off x="2892468" y="1032983"/>
                  <a:ext cx="641389" cy="5216305"/>
                  <a:chOff x="3475384" y="1188399"/>
                  <a:chExt cx="641389" cy="5216305"/>
                </a:xfrm>
              </p:grpSpPr>
              <p:sp>
                <p:nvSpPr>
                  <p:cNvPr id="1983" name="Tekstfelt 1982">
                    <a:extLst>
                      <a:ext uri="{FF2B5EF4-FFF2-40B4-BE49-F238E27FC236}">
                        <a16:creationId xmlns:a16="http://schemas.microsoft.com/office/drawing/2014/main" id="{8F94AF65-6A03-ADD4-5A37-F03567931D5B}"/>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84" name="Tekstfelt 1983">
                    <a:extLst>
                      <a:ext uri="{FF2B5EF4-FFF2-40B4-BE49-F238E27FC236}">
                        <a16:creationId xmlns:a16="http://schemas.microsoft.com/office/drawing/2014/main" id="{A01D2E6C-1216-FF5F-566D-1017F36D92A8}"/>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85" name="Tekstfelt 1984">
                    <a:extLst>
                      <a:ext uri="{FF2B5EF4-FFF2-40B4-BE49-F238E27FC236}">
                        <a16:creationId xmlns:a16="http://schemas.microsoft.com/office/drawing/2014/main" id="{F56A738E-3340-EDC3-B790-4089389B87B6}"/>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86" name="Tekstfelt 1985">
                    <a:extLst>
                      <a:ext uri="{FF2B5EF4-FFF2-40B4-BE49-F238E27FC236}">
                        <a16:creationId xmlns:a16="http://schemas.microsoft.com/office/drawing/2014/main" id="{C2C25D72-D347-22AD-B752-CC232F4894F3}"/>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87" name="Tekstfelt 1986">
                    <a:extLst>
                      <a:ext uri="{FF2B5EF4-FFF2-40B4-BE49-F238E27FC236}">
                        <a16:creationId xmlns:a16="http://schemas.microsoft.com/office/drawing/2014/main" id="{011CA246-5E7F-C8AF-8D9E-B4FB421BA582}"/>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88" name="Tekstfelt 1987">
                    <a:extLst>
                      <a:ext uri="{FF2B5EF4-FFF2-40B4-BE49-F238E27FC236}">
                        <a16:creationId xmlns:a16="http://schemas.microsoft.com/office/drawing/2014/main" id="{AB8A075C-9F41-5E95-6BF2-A86C7D7B3CF5}"/>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89" name="Tekstfelt 1988">
                    <a:extLst>
                      <a:ext uri="{FF2B5EF4-FFF2-40B4-BE49-F238E27FC236}">
                        <a16:creationId xmlns:a16="http://schemas.microsoft.com/office/drawing/2014/main" id="{FE50C1A2-0E8B-72E2-7A66-BF97757B2D46}"/>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90" name="Tekstfelt 1989">
                    <a:extLst>
                      <a:ext uri="{FF2B5EF4-FFF2-40B4-BE49-F238E27FC236}">
                        <a16:creationId xmlns:a16="http://schemas.microsoft.com/office/drawing/2014/main" id="{DC613D47-EFF0-492D-44E7-06484D960C5C}"/>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91" name="Tekstfelt 1990">
                    <a:extLst>
                      <a:ext uri="{FF2B5EF4-FFF2-40B4-BE49-F238E27FC236}">
                        <a16:creationId xmlns:a16="http://schemas.microsoft.com/office/drawing/2014/main" id="{A84B0E05-96C2-FEEB-E816-E33EAF6E387A}"/>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92" name="Tekstfelt 1991">
                    <a:extLst>
                      <a:ext uri="{FF2B5EF4-FFF2-40B4-BE49-F238E27FC236}">
                        <a16:creationId xmlns:a16="http://schemas.microsoft.com/office/drawing/2014/main" id="{C18FABDB-133D-1083-7CD9-B957CD22816E}"/>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93" name="Tekstfelt 1992">
                    <a:extLst>
                      <a:ext uri="{FF2B5EF4-FFF2-40B4-BE49-F238E27FC236}">
                        <a16:creationId xmlns:a16="http://schemas.microsoft.com/office/drawing/2014/main" id="{F931A2CE-D9A8-A52F-2914-8D1BC9EC4682}"/>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94" name="Tekstfelt 1993">
                    <a:extLst>
                      <a:ext uri="{FF2B5EF4-FFF2-40B4-BE49-F238E27FC236}">
                        <a16:creationId xmlns:a16="http://schemas.microsoft.com/office/drawing/2014/main" id="{19956309-6DA8-7941-0DEB-A82EDB35FCCE}"/>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95" name="Tekstfelt 1994">
                    <a:extLst>
                      <a:ext uri="{FF2B5EF4-FFF2-40B4-BE49-F238E27FC236}">
                        <a16:creationId xmlns:a16="http://schemas.microsoft.com/office/drawing/2014/main" id="{8FBC6702-5519-C699-F2BA-C56BB422C8B2}"/>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96" name="Tekstfelt 1995">
                    <a:extLst>
                      <a:ext uri="{FF2B5EF4-FFF2-40B4-BE49-F238E27FC236}">
                        <a16:creationId xmlns:a16="http://schemas.microsoft.com/office/drawing/2014/main" id="{7552D4FF-F900-96B9-A139-86254574AA58}"/>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97" name="Tekstfelt 1996">
                    <a:extLst>
                      <a:ext uri="{FF2B5EF4-FFF2-40B4-BE49-F238E27FC236}">
                        <a16:creationId xmlns:a16="http://schemas.microsoft.com/office/drawing/2014/main" id="{503CC403-8A91-B553-FF83-211E14B43989}"/>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98" name="Tekstfelt 1997">
                    <a:extLst>
                      <a:ext uri="{FF2B5EF4-FFF2-40B4-BE49-F238E27FC236}">
                        <a16:creationId xmlns:a16="http://schemas.microsoft.com/office/drawing/2014/main" id="{A67B9B3F-35CF-FDD0-FADA-B9CBD50F4DE7}"/>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99" name="Tekstfelt 1998">
                    <a:extLst>
                      <a:ext uri="{FF2B5EF4-FFF2-40B4-BE49-F238E27FC236}">
                        <a16:creationId xmlns:a16="http://schemas.microsoft.com/office/drawing/2014/main" id="{7386A2A3-6842-1CAF-D272-3E20E686E152}"/>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00" name="Tekstfelt 1999">
                    <a:extLst>
                      <a:ext uri="{FF2B5EF4-FFF2-40B4-BE49-F238E27FC236}">
                        <a16:creationId xmlns:a16="http://schemas.microsoft.com/office/drawing/2014/main" id="{4EE8C11F-835E-975C-5D39-9AA089F1B8B2}"/>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01" name="Tekstfelt 2000">
                    <a:extLst>
                      <a:ext uri="{FF2B5EF4-FFF2-40B4-BE49-F238E27FC236}">
                        <a16:creationId xmlns:a16="http://schemas.microsoft.com/office/drawing/2014/main" id="{DFC63D37-CBD7-0DE4-D06D-6152D4D67955}"/>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02" name="Tekstfelt 2001">
                    <a:extLst>
                      <a:ext uri="{FF2B5EF4-FFF2-40B4-BE49-F238E27FC236}">
                        <a16:creationId xmlns:a16="http://schemas.microsoft.com/office/drawing/2014/main" id="{375BCDDC-0B50-18C7-86F7-7F4088073F30}"/>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03" name="Tekstfelt 2002">
                    <a:extLst>
                      <a:ext uri="{FF2B5EF4-FFF2-40B4-BE49-F238E27FC236}">
                        <a16:creationId xmlns:a16="http://schemas.microsoft.com/office/drawing/2014/main" id="{EFC4B919-1DA2-0FEC-F5B8-F8CB1738EFFC}"/>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04" name="Tekstfelt 2003">
                    <a:extLst>
                      <a:ext uri="{FF2B5EF4-FFF2-40B4-BE49-F238E27FC236}">
                        <a16:creationId xmlns:a16="http://schemas.microsoft.com/office/drawing/2014/main" id="{645B861F-E9FD-0522-4F3C-2DABC6B15508}"/>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05" name="Tekstfelt 2004">
                    <a:extLst>
                      <a:ext uri="{FF2B5EF4-FFF2-40B4-BE49-F238E27FC236}">
                        <a16:creationId xmlns:a16="http://schemas.microsoft.com/office/drawing/2014/main" id="{76CAF94D-FC03-ADC6-7086-0A1E42D3DFA9}"/>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06" name="Tekstfelt 2005">
                    <a:extLst>
                      <a:ext uri="{FF2B5EF4-FFF2-40B4-BE49-F238E27FC236}">
                        <a16:creationId xmlns:a16="http://schemas.microsoft.com/office/drawing/2014/main" id="{2754CC50-FC8D-FDDA-EEE6-81D510385702}"/>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07" name="Tekstfelt 2006">
                    <a:extLst>
                      <a:ext uri="{FF2B5EF4-FFF2-40B4-BE49-F238E27FC236}">
                        <a16:creationId xmlns:a16="http://schemas.microsoft.com/office/drawing/2014/main" id="{705BAFE6-99AC-4DD1-24E9-923EDEBFE3F3}"/>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08" name="Tekstfelt 2007">
                    <a:extLst>
                      <a:ext uri="{FF2B5EF4-FFF2-40B4-BE49-F238E27FC236}">
                        <a16:creationId xmlns:a16="http://schemas.microsoft.com/office/drawing/2014/main" id="{51DAF34F-57D2-BCDC-C826-605696CEE0BE}"/>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09" name="Tekstfelt 2008">
                    <a:extLst>
                      <a:ext uri="{FF2B5EF4-FFF2-40B4-BE49-F238E27FC236}">
                        <a16:creationId xmlns:a16="http://schemas.microsoft.com/office/drawing/2014/main" id="{E213C82E-7CB5-111A-EB9C-6BFD7529958F}"/>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10" name="Tekstfelt 2009">
                    <a:extLst>
                      <a:ext uri="{FF2B5EF4-FFF2-40B4-BE49-F238E27FC236}">
                        <a16:creationId xmlns:a16="http://schemas.microsoft.com/office/drawing/2014/main" id="{7A14A79D-158D-09CA-5D91-E880A784D499}"/>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11" name="Tekstfelt 2010">
                    <a:extLst>
                      <a:ext uri="{FF2B5EF4-FFF2-40B4-BE49-F238E27FC236}">
                        <a16:creationId xmlns:a16="http://schemas.microsoft.com/office/drawing/2014/main" id="{24BF5CC1-AF7A-494F-2AE2-977A274467B6}"/>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12" name="Tekstfelt 2011">
                    <a:extLst>
                      <a:ext uri="{FF2B5EF4-FFF2-40B4-BE49-F238E27FC236}">
                        <a16:creationId xmlns:a16="http://schemas.microsoft.com/office/drawing/2014/main" id="{9A31B61C-E698-0BA4-C399-37E7AF7F4000}"/>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13" name="Tekstfelt 2012">
                    <a:extLst>
                      <a:ext uri="{FF2B5EF4-FFF2-40B4-BE49-F238E27FC236}">
                        <a16:creationId xmlns:a16="http://schemas.microsoft.com/office/drawing/2014/main" id="{EC1C76E4-8B36-27CA-26A7-838B32669557}"/>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14" name="Tekstfelt 2013">
                    <a:extLst>
                      <a:ext uri="{FF2B5EF4-FFF2-40B4-BE49-F238E27FC236}">
                        <a16:creationId xmlns:a16="http://schemas.microsoft.com/office/drawing/2014/main" id="{13A78AB1-CD85-5664-DC41-3956E27DD5DD}"/>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15" name="Tekstfelt 2014">
                    <a:extLst>
                      <a:ext uri="{FF2B5EF4-FFF2-40B4-BE49-F238E27FC236}">
                        <a16:creationId xmlns:a16="http://schemas.microsoft.com/office/drawing/2014/main" id="{7B7C9304-44CE-C905-7F36-BCD3745B99CE}"/>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80" name="Tekstfelt 1979">
                  <a:extLst>
                    <a:ext uri="{FF2B5EF4-FFF2-40B4-BE49-F238E27FC236}">
                      <a16:creationId xmlns:a16="http://schemas.microsoft.com/office/drawing/2014/main" id="{9A0DD5FD-4CE6-CA51-967D-3386881CA4C5}"/>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81" name="Tekstfelt 1980">
                  <a:extLst>
                    <a:ext uri="{FF2B5EF4-FFF2-40B4-BE49-F238E27FC236}">
                      <a16:creationId xmlns:a16="http://schemas.microsoft.com/office/drawing/2014/main" id="{5FA8BB68-6601-C55F-FCAD-7D81FEFE2B6F}"/>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82" name="Tekstfelt 1981">
                  <a:extLst>
                    <a:ext uri="{FF2B5EF4-FFF2-40B4-BE49-F238E27FC236}">
                      <a16:creationId xmlns:a16="http://schemas.microsoft.com/office/drawing/2014/main" id="{E7055AD0-9AA6-F339-AD2B-94CC0672E849}"/>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3" name="Gruppe 1832">
                <a:extLst>
                  <a:ext uri="{FF2B5EF4-FFF2-40B4-BE49-F238E27FC236}">
                    <a16:creationId xmlns:a16="http://schemas.microsoft.com/office/drawing/2014/main" id="{B71F77E4-AC2E-F4B7-4D59-2647767A8BF8}"/>
                  </a:ext>
                </a:extLst>
              </p:cNvPr>
              <p:cNvGrpSpPr/>
              <p:nvPr/>
            </p:nvGrpSpPr>
            <p:grpSpPr>
              <a:xfrm>
                <a:off x="1159795" y="1034606"/>
                <a:ext cx="641389" cy="5216305"/>
                <a:chOff x="2892468" y="1032983"/>
                <a:chExt cx="641389" cy="5216305"/>
              </a:xfrm>
            </p:grpSpPr>
            <p:grpSp>
              <p:nvGrpSpPr>
                <p:cNvPr id="1942" name="Gruppe 1941">
                  <a:extLst>
                    <a:ext uri="{FF2B5EF4-FFF2-40B4-BE49-F238E27FC236}">
                      <a16:creationId xmlns:a16="http://schemas.microsoft.com/office/drawing/2014/main" id="{65690343-2597-3E2D-6CC4-9F368D0A44B7}"/>
                    </a:ext>
                  </a:extLst>
                </p:cNvPr>
                <p:cNvGrpSpPr/>
                <p:nvPr/>
              </p:nvGrpSpPr>
              <p:grpSpPr>
                <a:xfrm>
                  <a:off x="2892468" y="1032983"/>
                  <a:ext cx="641389" cy="5216305"/>
                  <a:chOff x="3475384" y="1188399"/>
                  <a:chExt cx="641389" cy="5216305"/>
                </a:xfrm>
              </p:grpSpPr>
              <p:sp>
                <p:nvSpPr>
                  <p:cNvPr id="1946" name="Tekstfelt 1945">
                    <a:extLst>
                      <a:ext uri="{FF2B5EF4-FFF2-40B4-BE49-F238E27FC236}">
                        <a16:creationId xmlns:a16="http://schemas.microsoft.com/office/drawing/2014/main" id="{2C26AFE9-25AE-4704-8613-325E3619ECC6}"/>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47" name="Tekstfelt 1946">
                    <a:extLst>
                      <a:ext uri="{FF2B5EF4-FFF2-40B4-BE49-F238E27FC236}">
                        <a16:creationId xmlns:a16="http://schemas.microsoft.com/office/drawing/2014/main" id="{AE87CAB6-A4B2-CD22-E960-6633D1AAB172}"/>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48" name="Tekstfelt 1947">
                    <a:extLst>
                      <a:ext uri="{FF2B5EF4-FFF2-40B4-BE49-F238E27FC236}">
                        <a16:creationId xmlns:a16="http://schemas.microsoft.com/office/drawing/2014/main" id="{9B8DA534-BCB3-DBB1-1D46-135EB5C64554}"/>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49" name="Tekstfelt 1948">
                    <a:extLst>
                      <a:ext uri="{FF2B5EF4-FFF2-40B4-BE49-F238E27FC236}">
                        <a16:creationId xmlns:a16="http://schemas.microsoft.com/office/drawing/2014/main" id="{56B52AAA-CDFD-5D5F-4684-F60D85D500D9}"/>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50" name="Tekstfelt 1949">
                    <a:extLst>
                      <a:ext uri="{FF2B5EF4-FFF2-40B4-BE49-F238E27FC236}">
                        <a16:creationId xmlns:a16="http://schemas.microsoft.com/office/drawing/2014/main" id="{2ED9A7E1-169C-E0AF-C49C-F7E07C0457E8}"/>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51" name="Tekstfelt 1950">
                    <a:extLst>
                      <a:ext uri="{FF2B5EF4-FFF2-40B4-BE49-F238E27FC236}">
                        <a16:creationId xmlns:a16="http://schemas.microsoft.com/office/drawing/2014/main" id="{E2164F86-D20D-56F3-02AB-F9CF693B7B8E}"/>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52" name="Tekstfelt 1951">
                    <a:extLst>
                      <a:ext uri="{FF2B5EF4-FFF2-40B4-BE49-F238E27FC236}">
                        <a16:creationId xmlns:a16="http://schemas.microsoft.com/office/drawing/2014/main" id="{9932573E-7704-A402-2074-2F91115616FA}"/>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53" name="Tekstfelt 1952">
                    <a:extLst>
                      <a:ext uri="{FF2B5EF4-FFF2-40B4-BE49-F238E27FC236}">
                        <a16:creationId xmlns:a16="http://schemas.microsoft.com/office/drawing/2014/main" id="{B4A55467-F42A-4ED2-A4F2-508A53C5C47A}"/>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54" name="Tekstfelt 1953">
                    <a:extLst>
                      <a:ext uri="{FF2B5EF4-FFF2-40B4-BE49-F238E27FC236}">
                        <a16:creationId xmlns:a16="http://schemas.microsoft.com/office/drawing/2014/main" id="{394F55E3-CD3E-DB3A-5C3A-598262A54104}"/>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55" name="Tekstfelt 1954">
                    <a:extLst>
                      <a:ext uri="{FF2B5EF4-FFF2-40B4-BE49-F238E27FC236}">
                        <a16:creationId xmlns:a16="http://schemas.microsoft.com/office/drawing/2014/main" id="{F7649FAC-5829-BF4B-97B9-7C30EB5A9211}"/>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56" name="Tekstfelt 1955">
                    <a:extLst>
                      <a:ext uri="{FF2B5EF4-FFF2-40B4-BE49-F238E27FC236}">
                        <a16:creationId xmlns:a16="http://schemas.microsoft.com/office/drawing/2014/main" id="{6F8F5AB2-CB48-3337-5B00-3B906A76ED3C}"/>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57" name="Tekstfelt 1956">
                    <a:extLst>
                      <a:ext uri="{FF2B5EF4-FFF2-40B4-BE49-F238E27FC236}">
                        <a16:creationId xmlns:a16="http://schemas.microsoft.com/office/drawing/2014/main" id="{FB521151-D21E-5377-E5EA-637D0EEE96F7}"/>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58" name="Tekstfelt 1957">
                    <a:extLst>
                      <a:ext uri="{FF2B5EF4-FFF2-40B4-BE49-F238E27FC236}">
                        <a16:creationId xmlns:a16="http://schemas.microsoft.com/office/drawing/2014/main" id="{E4DBE6B4-31ED-B6ED-A0CF-83C56DFF2112}"/>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59" name="Tekstfelt 1958">
                    <a:extLst>
                      <a:ext uri="{FF2B5EF4-FFF2-40B4-BE49-F238E27FC236}">
                        <a16:creationId xmlns:a16="http://schemas.microsoft.com/office/drawing/2014/main" id="{078F2590-84B9-CB44-A15E-EBE974F8E90F}"/>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60" name="Tekstfelt 1959">
                    <a:extLst>
                      <a:ext uri="{FF2B5EF4-FFF2-40B4-BE49-F238E27FC236}">
                        <a16:creationId xmlns:a16="http://schemas.microsoft.com/office/drawing/2014/main" id="{36DBD93C-F11B-074B-AD79-D22E0D41205E}"/>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61" name="Tekstfelt 1960">
                    <a:extLst>
                      <a:ext uri="{FF2B5EF4-FFF2-40B4-BE49-F238E27FC236}">
                        <a16:creationId xmlns:a16="http://schemas.microsoft.com/office/drawing/2014/main" id="{692E647C-4F91-CACF-244B-4204A5F04FF8}"/>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62" name="Tekstfelt 1961">
                    <a:extLst>
                      <a:ext uri="{FF2B5EF4-FFF2-40B4-BE49-F238E27FC236}">
                        <a16:creationId xmlns:a16="http://schemas.microsoft.com/office/drawing/2014/main" id="{37FE4A65-18C5-2EB2-3FAA-B2BCDA0ABDE2}"/>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63" name="Tekstfelt 1962">
                    <a:extLst>
                      <a:ext uri="{FF2B5EF4-FFF2-40B4-BE49-F238E27FC236}">
                        <a16:creationId xmlns:a16="http://schemas.microsoft.com/office/drawing/2014/main" id="{97038C3E-FD47-CE07-F05D-1C527FD98709}"/>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64" name="Tekstfelt 1963">
                    <a:extLst>
                      <a:ext uri="{FF2B5EF4-FFF2-40B4-BE49-F238E27FC236}">
                        <a16:creationId xmlns:a16="http://schemas.microsoft.com/office/drawing/2014/main" id="{FF5A33F0-8683-53FD-1292-3B66418F16DE}"/>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65" name="Tekstfelt 1964">
                    <a:extLst>
                      <a:ext uri="{FF2B5EF4-FFF2-40B4-BE49-F238E27FC236}">
                        <a16:creationId xmlns:a16="http://schemas.microsoft.com/office/drawing/2014/main" id="{62E4BE65-97A2-8201-C3AF-77022F9F178F}"/>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66" name="Tekstfelt 1965">
                    <a:extLst>
                      <a:ext uri="{FF2B5EF4-FFF2-40B4-BE49-F238E27FC236}">
                        <a16:creationId xmlns:a16="http://schemas.microsoft.com/office/drawing/2014/main" id="{2C634B44-586E-4689-656F-538946EEDF31}"/>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67" name="Tekstfelt 1966">
                    <a:extLst>
                      <a:ext uri="{FF2B5EF4-FFF2-40B4-BE49-F238E27FC236}">
                        <a16:creationId xmlns:a16="http://schemas.microsoft.com/office/drawing/2014/main" id="{6C2B132F-4395-0217-5DC6-3A008AA392D7}"/>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68" name="Tekstfelt 1967">
                    <a:extLst>
                      <a:ext uri="{FF2B5EF4-FFF2-40B4-BE49-F238E27FC236}">
                        <a16:creationId xmlns:a16="http://schemas.microsoft.com/office/drawing/2014/main" id="{DC7A1BF6-9F21-1645-8A50-43616963DA55}"/>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69" name="Tekstfelt 1968">
                    <a:extLst>
                      <a:ext uri="{FF2B5EF4-FFF2-40B4-BE49-F238E27FC236}">
                        <a16:creationId xmlns:a16="http://schemas.microsoft.com/office/drawing/2014/main" id="{7E0B4892-3067-13ED-F0B0-88E3A1D0101C}"/>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70" name="Tekstfelt 1969">
                    <a:extLst>
                      <a:ext uri="{FF2B5EF4-FFF2-40B4-BE49-F238E27FC236}">
                        <a16:creationId xmlns:a16="http://schemas.microsoft.com/office/drawing/2014/main" id="{A73D7A36-E617-A97A-5754-A671F571A079}"/>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71" name="Tekstfelt 1970">
                    <a:extLst>
                      <a:ext uri="{FF2B5EF4-FFF2-40B4-BE49-F238E27FC236}">
                        <a16:creationId xmlns:a16="http://schemas.microsoft.com/office/drawing/2014/main" id="{0DEEFB61-F7AA-924C-6339-39D4013C41DE}"/>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72" name="Tekstfelt 1971">
                    <a:extLst>
                      <a:ext uri="{FF2B5EF4-FFF2-40B4-BE49-F238E27FC236}">
                        <a16:creationId xmlns:a16="http://schemas.microsoft.com/office/drawing/2014/main" id="{164B2715-A2EF-E6A4-A7D6-4CA87DF265C4}"/>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73" name="Tekstfelt 1972">
                    <a:extLst>
                      <a:ext uri="{FF2B5EF4-FFF2-40B4-BE49-F238E27FC236}">
                        <a16:creationId xmlns:a16="http://schemas.microsoft.com/office/drawing/2014/main" id="{04D964F2-9547-5ECB-B961-C03F3F4489AD}"/>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74" name="Tekstfelt 1973">
                    <a:extLst>
                      <a:ext uri="{FF2B5EF4-FFF2-40B4-BE49-F238E27FC236}">
                        <a16:creationId xmlns:a16="http://schemas.microsoft.com/office/drawing/2014/main" id="{83D3E395-2D4C-02D5-F44D-2F071678DCD9}"/>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75" name="Tekstfelt 1974">
                    <a:extLst>
                      <a:ext uri="{FF2B5EF4-FFF2-40B4-BE49-F238E27FC236}">
                        <a16:creationId xmlns:a16="http://schemas.microsoft.com/office/drawing/2014/main" id="{D5743DBE-5217-9A64-05FD-BBA768370BEC}"/>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76" name="Tekstfelt 1975">
                    <a:extLst>
                      <a:ext uri="{FF2B5EF4-FFF2-40B4-BE49-F238E27FC236}">
                        <a16:creationId xmlns:a16="http://schemas.microsoft.com/office/drawing/2014/main" id="{190466FA-E8DC-6771-B148-94C1BD1EAF95}"/>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977" name="Tekstfelt 1976">
                    <a:extLst>
                      <a:ext uri="{FF2B5EF4-FFF2-40B4-BE49-F238E27FC236}">
                        <a16:creationId xmlns:a16="http://schemas.microsoft.com/office/drawing/2014/main" id="{EA0BE771-CD94-83A8-B889-F875A61042E6}"/>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978" name="Tekstfelt 1977">
                    <a:extLst>
                      <a:ext uri="{FF2B5EF4-FFF2-40B4-BE49-F238E27FC236}">
                        <a16:creationId xmlns:a16="http://schemas.microsoft.com/office/drawing/2014/main" id="{F796A21F-ADE9-47C3-B361-59753EF54B89}"/>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43" name="Tekstfelt 1942">
                  <a:extLst>
                    <a:ext uri="{FF2B5EF4-FFF2-40B4-BE49-F238E27FC236}">
                      <a16:creationId xmlns:a16="http://schemas.microsoft.com/office/drawing/2014/main" id="{FA3C42F7-0180-062A-B911-07D2BFA84931}"/>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44" name="Tekstfelt 1943">
                  <a:extLst>
                    <a:ext uri="{FF2B5EF4-FFF2-40B4-BE49-F238E27FC236}">
                      <a16:creationId xmlns:a16="http://schemas.microsoft.com/office/drawing/2014/main" id="{68B691BE-F6BA-A2BE-AAF4-E540328526B2}"/>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45" name="Tekstfelt 1944">
                  <a:extLst>
                    <a:ext uri="{FF2B5EF4-FFF2-40B4-BE49-F238E27FC236}">
                      <a16:creationId xmlns:a16="http://schemas.microsoft.com/office/drawing/2014/main" id="{35A668EB-89BD-0605-8145-84994DCDE5B9}"/>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4" name="Gruppe 1833">
                <a:extLst>
                  <a:ext uri="{FF2B5EF4-FFF2-40B4-BE49-F238E27FC236}">
                    <a16:creationId xmlns:a16="http://schemas.microsoft.com/office/drawing/2014/main" id="{7692EBFD-824D-C8B4-D97C-FD6ED85098AD}"/>
                  </a:ext>
                </a:extLst>
              </p:cNvPr>
              <p:cNvGrpSpPr/>
              <p:nvPr/>
            </p:nvGrpSpPr>
            <p:grpSpPr>
              <a:xfrm>
                <a:off x="732574" y="1038389"/>
                <a:ext cx="641389" cy="5216305"/>
                <a:chOff x="2892468" y="1032983"/>
                <a:chExt cx="641389" cy="5216305"/>
              </a:xfrm>
            </p:grpSpPr>
            <p:grpSp>
              <p:nvGrpSpPr>
                <p:cNvPr id="1905" name="Gruppe 1904">
                  <a:extLst>
                    <a:ext uri="{FF2B5EF4-FFF2-40B4-BE49-F238E27FC236}">
                      <a16:creationId xmlns:a16="http://schemas.microsoft.com/office/drawing/2014/main" id="{58DA32DE-3762-90C0-04DF-05006A24A7D7}"/>
                    </a:ext>
                  </a:extLst>
                </p:cNvPr>
                <p:cNvGrpSpPr/>
                <p:nvPr/>
              </p:nvGrpSpPr>
              <p:grpSpPr>
                <a:xfrm>
                  <a:off x="2892468" y="1032983"/>
                  <a:ext cx="641389" cy="5216305"/>
                  <a:chOff x="3475384" y="1188399"/>
                  <a:chExt cx="641389" cy="5216305"/>
                </a:xfrm>
              </p:grpSpPr>
              <p:sp>
                <p:nvSpPr>
                  <p:cNvPr id="1909" name="Tekstfelt 1908">
                    <a:extLst>
                      <a:ext uri="{FF2B5EF4-FFF2-40B4-BE49-F238E27FC236}">
                        <a16:creationId xmlns:a16="http://schemas.microsoft.com/office/drawing/2014/main" id="{05020D2D-AF6D-12AF-5349-3C81AA694F70}"/>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10" name="Tekstfelt 1909">
                    <a:extLst>
                      <a:ext uri="{FF2B5EF4-FFF2-40B4-BE49-F238E27FC236}">
                        <a16:creationId xmlns:a16="http://schemas.microsoft.com/office/drawing/2014/main" id="{DBE1E1FA-6309-6FD3-EA2E-C9972005D7F2}"/>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11" name="Tekstfelt 1910">
                    <a:extLst>
                      <a:ext uri="{FF2B5EF4-FFF2-40B4-BE49-F238E27FC236}">
                        <a16:creationId xmlns:a16="http://schemas.microsoft.com/office/drawing/2014/main" id="{1656B932-85C7-491A-2605-AF828C3A7A58}"/>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12" name="Tekstfelt 1911">
                    <a:extLst>
                      <a:ext uri="{FF2B5EF4-FFF2-40B4-BE49-F238E27FC236}">
                        <a16:creationId xmlns:a16="http://schemas.microsoft.com/office/drawing/2014/main" id="{F2F089D2-2065-0E11-3104-8F449BF5DDDD}"/>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13" name="Tekstfelt 1912">
                    <a:extLst>
                      <a:ext uri="{FF2B5EF4-FFF2-40B4-BE49-F238E27FC236}">
                        <a16:creationId xmlns:a16="http://schemas.microsoft.com/office/drawing/2014/main" id="{654A6464-5CE4-B5D4-D1A2-8A3C34AADEC5}"/>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14" name="Tekstfelt 1913">
                    <a:extLst>
                      <a:ext uri="{FF2B5EF4-FFF2-40B4-BE49-F238E27FC236}">
                        <a16:creationId xmlns:a16="http://schemas.microsoft.com/office/drawing/2014/main" id="{C6A1DC0C-6972-71B8-AEEB-7BCE021EA746}"/>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15" name="Tekstfelt 1914">
                    <a:extLst>
                      <a:ext uri="{FF2B5EF4-FFF2-40B4-BE49-F238E27FC236}">
                        <a16:creationId xmlns:a16="http://schemas.microsoft.com/office/drawing/2014/main" id="{8A909F87-2502-47D1-5134-826F2EF73C5F}"/>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16" name="Tekstfelt 1915">
                    <a:extLst>
                      <a:ext uri="{FF2B5EF4-FFF2-40B4-BE49-F238E27FC236}">
                        <a16:creationId xmlns:a16="http://schemas.microsoft.com/office/drawing/2014/main" id="{36794049-2F82-34C9-FC0E-8C6977C47231}"/>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17" name="Tekstfelt 1916">
                    <a:extLst>
                      <a:ext uri="{FF2B5EF4-FFF2-40B4-BE49-F238E27FC236}">
                        <a16:creationId xmlns:a16="http://schemas.microsoft.com/office/drawing/2014/main" id="{D481D997-95B9-4621-E612-53F7F414F2D5}"/>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18" name="Tekstfelt 1917">
                    <a:extLst>
                      <a:ext uri="{FF2B5EF4-FFF2-40B4-BE49-F238E27FC236}">
                        <a16:creationId xmlns:a16="http://schemas.microsoft.com/office/drawing/2014/main" id="{6BD9A520-E301-1129-8C36-5D0D896CE708}"/>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19" name="Tekstfelt 1918">
                    <a:extLst>
                      <a:ext uri="{FF2B5EF4-FFF2-40B4-BE49-F238E27FC236}">
                        <a16:creationId xmlns:a16="http://schemas.microsoft.com/office/drawing/2014/main" id="{F7F02319-F546-2EA1-49A8-76E113E0446E}"/>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20" name="Tekstfelt 1919">
                    <a:extLst>
                      <a:ext uri="{FF2B5EF4-FFF2-40B4-BE49-F238E27FC236}">
                        <a16:creationId xmlns:a16="http://schemas.microsoft.com/office/drawing/2014/main" id="{3988A4B7-194F-3798-51E3-13E22690EBE6}"/>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21" name="Tekstfelt 1920">
                    <a:extLst>
                      <a:ext uri="{FF2B5EF4-FFF2-40B4-BE49-F238E27FC236}">
                        <a16:creationId xmlns:a16="http://schemas.microsoft.com/office/drawing/2014/main" id="{9F9B3D86-3B27-D6D1-D6D7-0286AEB18C38}"/>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22" name="Tekstfelt 1921">
                    <a:extLst>
                      <a:ext uri="{FF2B5EF4-FFF2-40B4-BE49-F238E27FC236}">
                        <a16:creationId xmlns:a16="http://schemas.microsoft.com/office/drawing/2014/main" id="{65739E7A-B6B4-3023-C16F-7F4BDD00BDF0}"/>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23" name="Tekstfelt 1922">
                    <a:extLst>
                      <a:ext uri="{FF2B5EF4-FFF2-40B4-BE49-F238E27FC236}">
                        <a16:creationId xmlns:a16="http://schemas.microsoft.com/office/drawing/2014/main" id="{3C9CBAE8-D4FE-C0BA-BE33-EA17DA8895A8}"/>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24" name="Tekstfelt 1923">
                    <a:extLst>
                      <a:ext uri="{FF2B5EF4-FFF2-40B4-BE49-F238E27FC236}">
                        <a16:creationId xmlns:a16="http://schemas.microsoft.com/office/drawing/2014/main" id="{169FA374-B295-72E3-1148-FBCF7952A78A}"/>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25" name="Tekstfelt 1924">
                    <a:extLst>
                      <a:ext uri="{FF2B5EF4-FFF2-40B4-BE49-F238E27FC236}">
                        <a16:creationId xmlns:a16="http://schemas.microsoft.com/office/drawing/2014/main" id="{EC043866-761C-999C-11C0-ABA2B9FA3F21}"/>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26" name="Tekstfelt 1925">
                    <a:extLst>
                      <a:ext uri="{FF2B5EF4-FFF2-40B4-BE49-F238E27FC236}">
                        <a16:creationId xmlns:a16="http://schemas.microsoft.com/office/drawing/2014/main" id="{9B948102-57E2-B4E4-13B2-CB87B5533472}"/>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27" name="Tekstfelt 1926">
                    <a:extLst>
                      <a:ext uri="{FF2B5EF4-FFF2-40B4-BE49-F238E27FC236}">
                        <a16:creationId xmlns:a16="http://schemas.microsoft.com/office/drawing/2014/main" id="{1C221AB1-D1F7-566F-8B75-68C069252D44}"/>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28" name="Tekstfelt 1927">
                    <a:extLst>
                      <a:ext uri="{FF2B5EF4-FFF2-40B4-BE49-F238E27FC236}">
                        <a16:creationId xmlns:a16="http://schemas.microsoft.com/office/drawing/2014/main" id="{0C9E9E5A-8C92-BC79-2080-93F02E49AADF}"/>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29" name="Tekstfelt 1928">
                    <a:extLst>
                      <a:ext uri="{FF2B5EF4-FFF2-40B4-BE49-F238E27FC236}">
                        <a16:creationId xmlns:a16="http://schemas.microsoft.com/office/drawing/2014/main" id="{8448BCE8-26FF-261B-82C2-F85699CA64C9}"/>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30" name="Tekstfelt 1929">
                    <a:extLst>
                      <a:ext uri="{FF2B5EF4-FFF2-40B4-BE49-F238E27FC236}">
                        <a16:creationId xmlns:a16="http://schemas.microsoft.com/office/drawing/2014/main" id="{C4CC357B-685A-15AF-06C7-DB1666FB1151}"/>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31" name="Tekstfelt 1930">
                    <a:extLst>
                      <a:ext uri="{FF2B5EF4-FFF2-40B4-BE49-F238E27FC236}">
                        <a16:creationId xmlns:a16="http://schemas.microsoft.com/office/drawing/2014/main" id="{7981CD15-8301-C999-2B55-B5ED4422BA18}"/>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32" name="Tekstfelt 1931">
                    <a:extLst>
                      <a:ext uri="{FF2B5EF4-FFF2-40B4-BE49-F238E27FC236}">
                        <a16:creationId xmlns:a16="http://schemas.microsoft.com/office/drawing/2014/main" id="{C92BB010-DC78-7488-443C-FD9D72379C1C}"/>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33" name="Tekstfelt 1932">
                    <a:extLst>
                      <a:ext uri="{FF2B5EF4-FFF2-40B4-BE49-F238E27FC236}">
                        <a16:creationId xmlns:a16="http://schemas.microsoft.com/office/drawing/2014/main" id="{18ED55F3-A672-79E3-5F50-76D65BD7E516}"/>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34" name="Tekstfelt 1933">
                    <a:extLst>
                      <a:ext uri="{FF2B5EF4-FFF2-40B4-BE49-F238E27FC236}">
                        <a16:creationId xmlns:a16="http://schemas.microsoft.com/office/drawing/2014/main" id="{7FC58621-50B5-60A7-850E-9CFCEEBBE82E}"/>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35" name="Tekstfelt 1934">
                    <a:extLst>
                      <a:ext uri="{FF2B5EF4-FFF2-40B4-BE49-F238E27FC236}">
                        <a16:creationId xmlns:a16="http://schemas.microsoft.com/office/drawing/2014/main" id="{2A7728BA-0687-2DC9-8A8D-73EBC76448FC}"/>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36" name="Tekstfelt 1935">
                    <a:extLst>
                      <a:ext uri="{FF2B5EF4-FFF2-40B4-BE49-F238E27FC236}">
                        <a16:creationId xmlns:a16="http://schemas.microsoft.com/office/drawing/2014/main" id="{64AFEA02-C4D4-5F32-6882-A0A9A4CCDFC3}"/>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37" name="Tekstfelt 1936">
                    <a:extLst>
                      <a:ext uri="{FF2B5EF4-FFF2-40B4-BE49-F238E27FC236}">
                        <a16:creationId xmlns:a16="http://schemas.microsoft.com/office/drawing/2014/main" id="{745C92A6-0235-E791-18AC-4FEA5EDE7CFF}"/>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38" name="Tekstfelt 1937">
                    <a:extLst>
                      <a:ext uri="{FF2B5EF4-FFF2-40B4-BE49-F238E27FC236}">
                        <a16:creationId xmlns:a16="http://schemas.microsoft.com/office/drawing/2014/main" id="{AF0AF20A-A95B-C750-856E-848D68948F58}"/>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39" name="Tekstfelt 1938">
                    <a:extLst>
                      <a:ext uri="{FF2B5EF4-FFF2-40B4-BE49-F238E27FC236}">
                        <a16:creationId xmlns:a16="http://schemas.microsoft.com/office/drawing/2014/main" id="{97AA47EF-FFDD-B4A9-BB6B-813834DEB5A6}"/>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40" name="Tekstfelt 1939">
                    <a:extLst>
                      <a:ext uri="{FF2B5EF4-FFF2-40B4-BE49-F238E27FC236}">
                        <a16:creationId xmlns:a16="http://schemas.microsoft.com/office/drawing/2014/main" id="{5278BBC2-1F43-F3BF-1155-694A0C46ABED}"/>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41" name="Tekstfelt 1940">
                    <a:extLst>
                      <a:ext uri="{FF2B5EF4-FFF2-40B4-BE49-F238E27FC236}">
                        <a16:creationId xmlns:a16="http://schemas.microsoft.com/office/drawing/2014/main" id="{B36A982A-F3E4-BE5B-BAAA-B730567DE765}"/>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906" name="Tekstfelt 1905">
                  <a:extLst>
                    <a:ext uri="{FF2B5EF4-FFF2-40B4-BE49-F238E27FC236}">
                      <a16:creationId xmlns:a16="http://schemas.microsoft.com/office/drawing/2014/main" id="{DEF91FDF-040A-8C82-1B8B-84988ED07852}"/>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07" name="Tekstfelt 1906">
                  <a:extLst>
                    <a:ext uri="{FF2B5EF4-FFF2-40B4-BE49-F238E27FC236}">
                      <a16:creationId xmlns:a16="http://schemas.microsoft.com/office/drawing/2014/main" id="{B4DBA328-56CE-2531-A77A-75D2E324AD0D}"/>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08" name="Tekstfelt 1907">
                  <a:extLst>
                    <a:ext uri="{FF2B5EF4-FFF2-40B4-BE49-F238E27FC236}">
                      <a16:creationId xmlns:a16="http://schemas.microsoft.com/office/drawing/2014/main" id="{07FC3840-EC4D-3A38-90D8-5E88076A582D}"/>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5" name="Gruppe 1834">
                <a:extLst>
                  <a:ext uri="{FF2B5EF4-FFF2-40B4-BE49-F238E27FC236}">
                    <a16:creationId xmlns:a16="http://schemas.microsoft.com/office/drawing/2014/main" id="{E179CC81-5BA9-8418-0037-1D68FB0447E1}"/>
                  </a:ext>
                </a:extLst>
              </p:cNvPr>
              <p:cNvGrpSpPr/>
              <p:nvPr/>
            </p:nvGrpSpPr>
            <p:grpSpPr>
              <a:xfrm>
                <a:off x="286844" y="1475337"/>
                <a:ext cx="641389" cy="4783755"/>
                <a:chOff x="2892468" y="1465533"/>
                <a:chExt cx="641389" cy="4783755"/>
              </a:xfrm>
            </p:grpSpPr>
            <p:grpSp>
              <p:nvGrpSpPr>
                <p:cNvPr id="1871" name="Gruppe 1870">
                  <a:extLst>
                    <a:ext uri="{FF2B5EF4-FFF2-40B4-BE49-F238E27FC236}">
                      <a16:creationId xmlns:a16="http://schemas.microsoft.com/office/drawing/2014/main" id="{89AC1A5F-4653-099F-1F39-8723C3F98A3A}"/>
                    </a:ext>
                  </a:extLst>
                </p:cNvPr>
                <p:cNvGrpSpPr/>
                <p:nvPr/>
              </p:nvGrpSpPr>
              <p:grpSpPr>
                <a:xfrm>
                  <a:off x="2892468" y="1465533"/>
                  <a:ext cx="641389" cy="4783755"/>
                  <a:chOff x="3475384" y="1620949"/>
                  <a:chExt cx="641389" cy="4783755"/>
                </a:xfrm>
              </p:grpSpPr>
              <p:sp>
                <p:nvSpPr>
                  <p:cNvPr id="1875" name="Tekstfelt 1874">
                    <a:extLst>
                      <a:ext uri="{FF2B5EF4-FFF2-40B4-BE49-F238E27FC236}">
                        <a16:creationId xmlns:a16="http://schemas.microsoft.com/office/drawing/2014/main" id="{114F5EB7-3DAC-D790-EDA7-506E5D45DD3C}"/>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76" name="Tekstfelt 1875">
                    <a:extLst>
                      <a:ext uri="{FF2B5EF4-FFF2-40B4-BE49-F238E27FC236}">
                        <a16:creationId xmlns:a16="http://schemas.microsoft.com/office/drawing/2014/main" id="{BB2DFBDB-E490-8B74-C35D-0A6F92B857F2}"/>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77" name="Tekstfelt 1876">
                    <a:extLst>
                      <a:ext uri="{FF2B5EF4-FFF2-40B4-BE49-F238E27FC236}">
                        <a16:creationId xmlns:a16="http://schemas.microsoft.com/office/drawing/2014/main" id="{5CF30C74-3B50-29CC-E63B-D668991963CF}"/>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78" name="Tekstfelt 1877">
                    <a:extLst>
                      <a:ext uri="{FF2B5EF4-FFF2-40B4-BE49-F238E27FC236}">
                        <a16:creationId xmlns:a16="http://schemas.microsoft.com/office/drawing/2014/main" id="{57F3812B-F9BA-E9C7-C40D-01EA87BB47E2}"/>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79" name="Tekstfelt 1878">
                    <a:extLst>
                      <a:ext uri="{FF2B5EF4-FFF2-40B4-BE49-F238E27FC236}">
                        <a16:creationId xmlns:a16="http://schemas.microsoft.com/office/drawing/2014/main" id="{1D62D05A-5EEB-5858-61DC-8917FB9ADC78}"/>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80" name="Tekstfelt 1879">
                    <a:extLst>
                      <a:ext uri="{FF2B5EF4-FFF2-40B4-BE49-F238E27FC236}">
                        <a16:creationId xmlns:a16="http://schemas.microsoft.com/office/drawing/2014/main" id="{3106C2DD-4DF3-E473-D899-4686D9E79494}"/>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81" name="Tekstfelt 1880">
                    <a:extLst>
                      <a:ext uri="{FF2B5EF4-FFF2-40B4-BE49-F238E27FC236}">
                        <a16:creationId xmlns:a16="http://schemas.microsoft.com/office/drawing/2014/main" id="{C562688B-76C3-ED29-FF1C-3DEE8E68DC5E}"/>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82" name="Tekstfelt 1881">
                    <a:extLst>
                      <a:ext uri="{FF2B5EF4-FFF2-40B4-BE49-F238E27FC236}">
                        <a16:creationId xmlns:a16="http://schemas.microsoft.com/office/drawing/2014/main" id="{13368BA2-AC7F-2615-E2C1-08943F6EE9EC}"/>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83" name="Tekstfelt 1882">
                    <a:extLst>
                      <a:ext uri="{FF2B5EF4-FFF2-40B4-BE49-F238E27FC236}">
                        <a16:creationId xmlns:a16="http://schemas.microsoft.com/office/drawing/2014/main" id="{71ADA93D-9E97-ABE1-D54F-9B31EB08ACC5}"/>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84" name="Tekstfelt 1883">
                    <a:extLst>
                      <a:ext uri="{FF2B5EF4-FFF2-40B4-BE49-F238E27FC236}">
                        <a16:creationId xmlns:a16="http://schemas.microsoft.com/office/drawing/2014/main" id="{E3F3D1E6-9B7B-C0FA-FBDD-46178C6465CD}"/>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85" name="Tekstfelt 1884">
                    <a:extLst>
                      <a:ext uri="{FF2B5EF4-FFF2-40B4-BE49-F238E27FC236}">
                        <a16:creationId xmlns:a16="http://schemas.microsoft.com/office/drawing/2014/main" id="{A172F530-C834-1D0C-CEDC-B8A4C72CB526}"/>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86" name="Tekstfelt 1885">
                    <a:extLst>
                      <a:ext uri="{FF2B5EF4-FFF2-40B4-BE49-F238E27FC236}">
                        <a16:creationId xmlns:a16="http://schemas.microsoft.com/office/drawing/2014/main" id="{A27B903C-0E57-4AB5-CED2-EC53A3534991}"/>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87" name="Tekstfelt 1886">
                    <a:extLst>
                      <a:ext uri="{FF2B5EF4-FFF2-40B4-BE49-F238E27FC236}">
                        <a16:creationId xmlns:a16="http://schemas.microsoft.com/office/drawing/2014/main" id="{EBE266FB-9A21-CEFC-EA44-E06484FDB093}"/>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88" name="Tekstfelt 1887">
                    <a:extLst>
                      <a:ext uri="{FF2B5EF4-FFF2-40B4-BE49-F238E27FC236}">
                        <a16:creationId xmlns:a16="http://schemas.microsoft.com/office/drawing/2014/main" id="{F25A42DF-4126-D760-0962-3A297B0B19A9}"/>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89" name="Tekstfelt 1888">
                    <a:extLst>
                      <a:ext uri="{FF2B5EF4-FFF2-40B4-BE49-F238E27FC236}">
                        <a16:creationId xmlns:a16="http://schemas.microsoft.com/office/drawing/2014/main" id="{359EA250-D86A-6A8C-2FB7-5B3E43174B17}"/>
                      </a:ext>
                    </a:extLst>
                  </p:cNvPr>
                  <p:cNvSpPr txBox="1"/>
                  <p:nvPr/>
                </p:nvSpPr>
                <p:spPr>
                  <a:xfrm>
                    <a:off x="3502242" y="3790057"/>
                    <a:ext cx="518091"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90" name="Tekstfelt 1889">
                    <a:extLst>
                      <a:ext uri="{FF2B5EF4-FFF2-40B4-BE49-F238E27FC236}">
                        <a16:creationId xmlns:a16="http://schemas.microsoft.com/office/drawing/2014/main" id="{16DB63F3-4DFF-458D-F072-4ED5115B6476}"/>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91" name="Tekstfelt 1890">
                    <a:extLst>
                      <a:ext uri="{FF2B5EF4-FFF2-40B4-BE49-F238E27FC236}">
                        <a16:creationId xmlns:a16="http://schemas.microsoft.com/office/drawing/2014/main" id="{0D88FBAD-3403-2E09-1FB6-81CBC4C23AFA}"/>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92" name="Tekstfelt 1891">
                    <a:extLst>
                      <a:ext uri="{FF2B5EF4-FFF2-40B4-BE49-F238E27FC236}">
                        <a16:creationId xmlns:a16="http://schemas.microsoft.com/office/drawing/2014/main" id="{D99A1259-DDE3-CF02-95C8-D09C9E530B76}"/>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93" name="Tekstfelt 1892">
                    <a:extLst>
                      <a:ext uri="{FF2B5EF4-FFF2-40B4-BE49-F238E27FC236}">
                        <a16:creationId xmlns:a16="http://schemas.microsoft.com/office/drawing/2014/main" id="{E2496FFC-D4FE-7922-A3FF-331C22D3D1F6}"/>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94" name="Tekstfelt 1893">
                    <a:extLst>
                      <a:ext uri="{FF2B5EF4-FFF2-40B4-BE49-F238E27FC236}">
                        <a16:creationId xmlns:a16="http://schemas.microsoft.com/office/drawing/2014/main" id="{6553193E-291F-C116-C8C4-407216D69AE4}"/>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95" name="Tekstfelt 1894">
                    <a:extLst>
                      <a:ext uri="{FF2B5EF4-FFF2-40B4-BE49-F238E27FC236}">
                        <a16:creationId xmlns:a16="http://schemas.microsoft.com/office/drawing/2014/main" id="{B62F5EEA-B288-367F-AA79-2C26B0E58640}"/>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96" name="Tekstfelt 1895">
                    <a:extLst>
                      <a:ext uri="{FF2B5EF4-FFF2-40B4-BE49-F238E27FC236}">
                        <a16:creationId xmlns:a16="http://schemas.microsoft.com/office/drawing/2014/main" id="{7DFD24EF-EC43-3406-13D4-60403B15C945}"/>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97" name="Tekstfelt 1896">
                    <a:extLst>
                      <a:ext uri="{FF2B5EF4-FFF2-40B4-BE49-F238E27FC236}">
                        <a16:creationId xmlns:a16="http://schemas.microsoft.com/office/drawing/2014/main" id="{7ACE99C1-AC90-B116-BF62-F5F6BAE44684}"/>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98" name="Tekstfelt 1897">
                    <a:extLst>
                      <a:ext uri="{FF2B5EF4-FFF2-40B4-BE49-F238E27FC236}">
                        <a16:creationId xmlns:a16="http://schemas.microsoft.com/office/drawing/2014/main" id="{657E4FB2-607D-28A2-BD42-27CE69146349}"/>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99" name="Tekstfelt 1898">
                    <a:extLst>
                      <a:ext uri="{FF2B5EF4-FFF2-40B4-BE49-F238E27FC236}">
                        <a16:creationId xmlns:a16="http://schemas.microsoft.com/office/drawing/2014/main" id="{8E9F673E-D95C-C029-F3AB-C935A088C4EF}"/>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00" name="Tekstfelt 1899">
                    <a:extLst>
                      <a:ext uri="{FF2B5EF4-FFF2-40B4-BE49-F238E27FC236}">
                        <a16:creationId xmlns:a16="http://schemas.microsoft.com/office/drawing/2014/main" id="{688340CA-A44C-9DF2-6E5B-596784AFDAD3}"/>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01" name="Tekstfelt 1900">
                    <a:extLst>
                      <a:ext uri="{FF2B5EF4-FFF2-40B4-BE49-F238E27FC236}">
                        <a16:creationId xmlns:a16="http://schemas.microsoft.com/office/drawing/2014/main" id="{A8526F0D-7253-524D-2BA0-F25B33DCC8BD}"/>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02" name="Tekstfelt 1901">
                    <a:extLst>
                      <a:ext uri="{FF2B5EF4-FFF2-40B4-BE49-F238E27FC236}">
                        <a16:creationId xmlns:a16="http://schemas.microsoft.com/office/drawing/2014/main" id="{4DB51A82-632D-8A08-71F4-12759B2F0664}"/>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03" name="Tekstfelt 1902">
                    <a:extLst>
                      <a:ext uri="{FF2B5EF4-FFF2-40B4-BE49-F238E27FC236}">
                        <a16:creationId xmlns:a16="http://schemas.microsoft.com/office/drawing/2014/main" id="{0B3D60CD-FC60-B899-9FE9-99A6A6E302CF}"/>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04" name="Tekstfelt 1903">
                    <a:extLst>
                      <a:ext uri="{FF2B5EF4-FFF2-40B4-BE49-F238E27FC236}">
                        <a16:creationId xmlns:a16="http://schemas.microsoft.com/office/drawing/2014/main" id="{6873BFDA-28A9-4C54-86E0-F80CFC4D2F72}"/>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72" name="Tekstfelt 1871">
                  <a:extLst>
                    <a:ext uri="{FF2B5EF4-FFF2-40B4-BE49-F238E27FC236}">
                      <a16:creationId xmlns:a16="http://schemas.microsoft.com/office/drawing/2014/main" id="{913342EA-561C-6F38-968E-A85189C9A59D}"/>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73" name="Tekstfelt 1872">
                  <a:extLst>
                    <a:ext uri="{FF2B5EF4-FFF2-40B4-BE49-F238E27FC236}">
                      <a16:creationId xmlns:a16="http://schemas.microsoft.com/office/drawing/2014/main" id="{CFF5863C-BB8E-4476-A7BE-471D612BDC26}"/>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74" name="Tekstfelt 1873">
                  <a:extLst>
                    <a:ext uri="{FF2B5EF4-FFF2-40B4-BE49-F238E27FC236}">
                      <a16:creationId xmlns:a16="http://schemas.microsoft.com/office/drawing/2014/main" id="{684329D9-6BBB-9565-1D74-62E84FC7A564}"/>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6" name="Gruppe 1835">
                <a:extLst>
                  <a:ext uri="{FF2B5EF4-FFF2-40B4-BE49-F238E27FC236}">
                    <a16:creationId xmlns:a16="http://schemas.microsoft.com/office/drawing/2014/main" id="{18B945C8-5136-93BF-E207-476E099FF8BE}"/>
                  </a:ext>
                </a:extLst>
              </p:cNvPr>
              <p:cNvGrpSpPr/>
              <p:nvPr/>
            </p:nvGrpSpPr>
            <p:grpSpPr>
              <a:xfrm>
                <a:off x="-136438" y="1476215"/>
                <a:ext cx="641389" cy="4783755"/>
                <a:chOff x="2892468" y="1465533"/>
                <a:chExt cx="641389" cy="4783755"/>
              </a:xfrm>
            </p:grpSpPr>
            <p:grpSp>
              <p:nvGrpSpPr>
                <p:cNvPr id="1837" name="Gruppe 1836">
                  <a:extLst>
                    <a:ext uri="{FF2B5EF4-FFF2-40B4-BE49-F238E27FC236}">
                      <a16:creationId xmlns:a16="http://schemas.microsoft.com/office/drawing/2014/main" id="{4C1E0FF1-1677-2439-5DCF-7C1D28879A47}"/>
                    </a:ext>
                  </a:extLst>
                </p:cNvPr>
                <p:cNvGrpSpPr/>
                <p:nvPr/>
              </p:nvGrpSpPr>
              <p:grpSpPr>
                <a:xfrm>
                  <a:off x="2892468" y="1465533"/>
                  <a:ext cx="641389" cy="4783755"/>
                  <a:chOff x="3475384" y="1620949"/>
                  <a:chExt cx="641389" cy="4783755"/>
                </a:xfrm>
              </p:grpSpPr>
              <p:sp>
                <p:nvSpPr>
                  <p:cNvPr id="1841" name="Tekstfelt 1840">
                    <a:extLst>
                      <a:ext uri="{FF2B5EF4-FFF2-40B4-BE49-F238E27FC236}">
                        <a16:creationId xmlns:a16="http://schemas.microsoft.com/office/drawing/2014/main" id="{56B95469-C2C0-710E-C4FA-72FA7FA17C5E}"/>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42" name="Tekstfelt 1841">
                    <a:extLst>
                      <a:ext uri="{FF2B5EF4-FFF2-40B4-BE49-F238E27FC236}">
                        <a16:creationId xmlns:a16="http://schemas.microsoft.com/office/drawing/2014/main" id="{1028BDF5-623E-FDB7-96B3-B8E9618B8E12}"/>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43" name="Tekstfelt 1842">
                    <a:extLst>
                      <a:ext uri="{FF2B5EF4-FFF2-40B4-BE49-F238E27FC236}">
                        <a16:creationId xmlns:a16="http://schemas.microsoft.com/office/drawing/2014/main" id="{7C8D025C-C56B-383F-2A40-3DCD4A489D69}"/>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44" name="Tekstfelt 1843">
                    <a:extLst>
                      <a:ext uri="{FF2B5EF4-FFF2-40B4-BE49-F238E27FC236}">
                        <a16:creationId xmlns:a16="http://schemas.microsoft.com/office/drawing/2014/main" id="{3180658F-53A4-E45D-6E85-5AB518BDCF2F}"/>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45" name="Tekstfelt 1844">
                    <a:extLst>
                      <a:ext uri="{FF2B5EF4-FFF2-40B4-BE49-F238E27FC236}">
                        <a16:creationId xmlns:a16="http://schemas.microsoft.com/office/drawing/2014/main" id="{7DA56FCD-9A6E-8300-E3D1-4EDC284149DA}"/>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46" name="Tekstfelt 1845">
                    <a:extLst>
                      <a:ext uri="{FF2B5EF4-FFF2-40B4-BE49-F238E27FC236}">
                        <a16:creationId xmlns:a16="http://schemas.microsoft.com/office/drawing/2014/main" id="{C99D8011-93CC-7598-D7F9-07682D9277DC}"/>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47" name="Tekstfelt 1846">
                    <a:extLst>
                      <a:ext uri="{FF2B5EF4-FFF2-40B4-BE49-F238E27FC236}">
                        <a16:creationId xmlns:a16="http://schemas.microsoft.com/office/drawing/2014/main" id="{90ACE27C-6A64-D5B1-DF3A-5978D4B5B88F}"/>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48" name="Tekstfelt 1847">
                    <a:extLst>
                      <a:ext uri="{FF2B5EF4-FFF2-40B4-BE49-F238E27FC236}">
                        <a16:creationId xmlns:a16="http://schemas.microsoft.com/office/drawing/2014/main" id="{5F9058CC-21FC-7D6A-8562-0DA54266990B}"/>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49" name="Tekstfelt 1848">
                    <a:extLst>
                      <a:ext uri="{FF2B5EF4-FFF2-40B4-BE49-F238E27FC236}">
                        <a16:creationId xmlns:a16="http://schemas.microsoft.com/office/drawing/2014/main" id="{C250F7D1-001C-AD96-DE86-F5939D6A783D}"/>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50" name="Tekstfelt 1849">
                    <a:extLst>
                      <a:ext uri="{FF2B5EF4-FFF2-40B4-BE49-F238E27FC236}">
                        <a16:creationId xmlns:a16="http://schemas.microsoft.com/office/drawing/2014/main" id="{FB167FC7-C70F-382B-5BA7-3E38CD394D75}"/>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51" name="Tekstfelt 1850">
                    <a:extLst>
                      <a:ext uri="{FF2B5EF4-FFF2-40B4-BE49-F238E27FC236}">
                        <a16:creationId xmlns:a16="http://schemas.microsoft.com/office/drawing/2014/main" id="{0C154FD4-727B-C3E0-667F-08C4A5D45453}"/>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52" name="Tekstfelt 1851">
                    <a:extLst>
                      <a:ext uri="{FF2B5EF4-FFF2-40B4-BE49-F238E27FC236}">
                        <a16:creationId xmlns:a16="http://schemas.microsoft.com/office/drawing/2014/main" id="{CFCCE744-CE17-854F-B817-8699EDFD26B0}"/>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53" name="Tekstfelt 1852">
                    <a:extLst>
                      <a:ext uri="{FF2B5EF4-FFF2-40B4-BE49-F238E27FC236}">
                        <a16:creationId xmlns:a16="http://schemas.microsoft.com/office/drawing/2014/main" id="{E607D3A6-EF8F-DC1B-AD26-97AFAC6AA21E}"/>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54" name="Tekstfelt 1853">
                    <a:extLst>
                      <a:ext uri="{FF2B5EF4-FFF2-40B4-BE49-F238E27FC236}">
                        <a16:creationId xmlns:a16="http://schemas.microsoft.com/office/drawing/2014/main" id="{BBB89A00-B632-98E7-B717-5C4EB6536D76}"/>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55" name="Tekstfelt 1854">
                    <a:extLst>
                      <a:ext uri="{FF2B5EF4-FFF2-40B4-BE49-F238E27FC236}">
                        <a16:creationId xmlns:a16="http://schemas.microsoft.com/office/drawing/2014/main" id="{24076BC2-4755-1F77-9072-9EF4EF768CA9}"/>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56" name="Tekstfelt 1855">
                    <a:extLst>
                      <a:ext uri="{FF2B5EF4-FFF2-40B4-BE49-F238E27FC236}">
                        <a16:creationId xmlns:a16="http://schemas.microsoft.com/office/drawing/2014/main" id="{343B9FCB-EA52-922C-1A36-4E93BE079FC7}"/>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57" name="Tekstfelt 1856">
                    <a:extLst>
                      <a:ext uri="{FF2B5EF4-FFF2-40B4-BE49-F238E27FC236}">
                        <a16:creationId xmlns:a16="http://schemas.microsoft.com/office/drawing/2014/main" id="{B131FFDD-C17E-42A7-168A-8661DE0229CD}"/>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58" name="Tekstfelt 1857">
                    <a:extLst>
                      <a:ext uri="{FF2B5EF4-FFF2-40B4-BE49-F238E27FC236}">
                        <a16:creationId xmlns:a16="http://schemas.microsoft.com/office/drawing/2014/main" id="{5AE3567D-4C92-BA33-CEF7-4E45203D8AD0}"/>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59" name="Tekstfelt 1858">
                    <a:extLst>
                      <a:ext uri="{FF2B5EF4-FFF2-40B4-BE49-F238E27FC236}">
                        <a16:creationId xmlns:a16="http://schemas.microsoft.com/office/drawing/2014/main" id="{E9AD3374-C1A9-13DE-B942-BC9983F3D346}"/>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60" name="Tekstfelt 1859">
                    <a:extLst>
                      <a:ext uri="{FF2B5EF4-FFF2-40B4-BE49-F238E27FC236}">
                        <a16:creationId xmlns:a16="http://schemas.microsoft.com/office/drawing/2014/main" id="{E44398F3-538F-2DA0-764E-B020C4F6C71A}"/>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61" name="Tekstfelt 1860">
                    <a:extLst>
                      <a:ext uri="{FF2B5EF4-FFF2-40B4-BE49-F238E27FC236}">
                        <a16:creationId xmlns:a16="http://schemas.microsoft.com/office/drawing/2014/main" id="{AB91B44A-64A9-1843-4D25-DC1DA4FFDADD}"/>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62" name="Tekstfelt 1861">
                    <a:extLst>
                      <a:ext uri="{FF2B5EF4-FFF2-40B4-BE49-F238E27FC236}">
                        <a16:creationId xmlns:a16="http://schemas.microsoft.com/office/drawing/2014/main" id="{0A75508D-5486-3853-6DB8-DD2D3E98E391}"/>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63" name="Tekstfelt 1862">
                    <a:extLst>
                      <a:ext uri="{FF2B5EF4-FFF2-40B4-BE49-F238E27FC236}">
                        <a16:creationId xmlns:a16="http://schemas.microsoft.com/office/drawing/2014/main" id="{9308818C-5606-881A-FCC2-057E72F8C774}"/>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64" name="Tekstfelt 1863">
                    <a:extLst>
                      <a:ext uri="{FF2B5EF4-FFF2-40B4-BE49-F238E27FC236}">
                        <a16:creationId xmlns:a16="http://schemas.microsoft.com/office/drawing/2014/main" id="{8FEC44C5-87B5-DF92-D708-0BDFA2132DFF}"/>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65" name="Tekstfelt 1864">
                    <a:extLst>
                      <a:ext uri="{FF2B5EF4-FFF2-40B4-BE49-F238E27FC236}">
                        <a16:creationId xmlns:a16="http://schemas.microsoft.com/office/drawing/2014/main" id="{C339596F-3109-E10A-471F-EDC873A49087}"/>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66" name="Tekstfelt 1865">
                    <a:extLst>
                      <a:ext uri="{FF2B5EF4-FFF2-40B4-BE49-F238E27FC236}">
                        <a16:creationId xmlns:a16="http://schemas.microsoft.com/office/drawing/2014/main" id="{7FF93440-1570-035A-7167-C1B1BFD9AB6E}"/>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67" name="Tekstfelt 1866">
                    <a:extLst>
                      <a:ext uri="{FF2B5EF4-FFF2-40B4-BE49-F238E27FC236}">
                        <a16:creationId xmlns:a16="http://schemas.microsoft.com/office/drawing/2014/main" id="{A2F9C44F-3BD2-DEB3-C335-D1CA07BAD481}"/>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868" name="Tekstfelt 1867">
                    <a:extLst>
                      <a:ext uri="{FF2B5EF4-FFF2-40B4-BE49-F238E27FC236}">
                        <a16:creationId xmlns:a16="http://schemas.microsoft.com/office/drawing/2014/main" id="{F349FB26-D4BB-7B01-1905-0C8711D800F5}"/>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869" name="Tekstfelt 1868">
                    <a:extLst>
                      <a:ext uri="{FF2B5EF4-FFF2-40B4-BE49-F238E27FC236}">
                        <a16:creationId xmlns:a16="http://schemas.microsoft.com/office/drawing/2014/main" id="{32EF2A30-E7BD-F3E5-63C5-2C4B6A7E2865}"/>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870" name="Tekstfelt 1869">
                    <a:extLst>
                      <a:ext uri="{FF2B5EF4-FFF2-40B4-BE49-F238E27FC236}">
                        <a16:creationId xmlns:a16="http://schemas.microsoft.com/office/drawing/2014/main" id="{DF4729DC-37E4-F1B9-8D64-AD7DF412CFB0}"/>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38" name="Tekstfelt 1837">
                  <a:extLst>
                    <a:ext uri="{FF2B5EF4-FFF2-40B4-BE49-F238E27FC236}">
                      <a16:creationId xmlns:a16="http://schemas.microsoft.com/office/drawing/2014/main" id="{FE5BDA83-15B9-C94B-ED8F-CCE3B2BE39D1}"/>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39" name="Tekstfelt 1838">
                  <a:extLst>
                    <a:ext uri="{FF2B5EF4-FFF2-40B4-BE49-F238E27FC236}">
                      <a16:creationId xmlns:a16="http://schemas.microsoft.com/office/drawing/2014/main" id="{32BE676D-771F-C6BC-735F-C1C34F72B7BE}"/>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40" name="Tekstfelt 1839">
                  <a:extLst>
                    <a:ext uri="{FF2B5EF4-FFF2-40B4-BE49-F238E27FC236}">
                      <a16:creationId xmlns:a16="http://schemas.microsoft.com/office/drawing/2014/main" id="{E32E34E3-A1BA-F519-0A68-E357EC60E790}"/>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grpSp>
          <p:nvGrpSpPr>
            <p:cNvPr id="1643" name="Gruppe 1642">
              <a:extLst>
                <a:ext uri="{FF2B5EF4-FFF2-40B4-BE49-F238E27FC236}">
                  <a16:creationId xmlns:a16="http://schemas.microsoft.com/office/drawing/2014/main" id="{D02692B8-CC50-BC87-8346-589680B04E96}"/>
                </a:ext>
              </a:extLst>
            </p:cNvPr>
            <p:cNvGrpSpPr/>
            <p:nvPr/>
          </p:nvGrpSpPr>
          <p:grpSpPr>
            <a:xfrm>
              <a:off x="5963854" y="1104575"/>
              <a:ext cx="370381" cy="4993054"/>
              <a:chOff x="2872610" y="306025"/>
              <a:chExt cx="370381" cy="4993054"/>
            </a:xfrm>
          </p:grpSpPr>
          <p:grpSp>
            <p:nvGrpSpPr>
              <p:cNvPr id="1796" name="Gruppe 1795">
                <a:extLst>
                  <a:ext uri="{FF2B5EF4-FFF2-40B4-BE49-F238E27FC236}">
                    <a16:creationId xmlns:a16="http://schemas.microsoft.com/office/drawing/2014/main" id="{B65B384C-B568-F3D3-E2E3-E9EC972E8301}"/>
                  </a:ext>
                </a:extLst>
              </p:cNvPr>
              <p:cNvGrpSpPr/>
              <p:nvPr/>
            </p:nvGrpSpPr>
            <p:grpSpPr>
              <a:xfrm>
                <a:off x="2872610" y="306025"/>
                <a:ext cx="370381" cy="4993054"/>
                <a:chOff x="3456275" y="891802"/>
                <a:chExt cx="370381" cy="4993054"/>
              </a:xfrm>
            </p:grpSpPr>
            <p:sp>
              <p:nvSpPr>
                <p:cNvPr id="1798" name="Tekstfelt 1797">
                  <a:extLst>
                    <a:ext uri="{FF2B5EF4-FFF2-40B4-BE49-F238E27FC236}">
                      <a16:creationId xmlns:a16="http://schemas.microsoft.com/office/drawing/2014/main" id="{6AEBA5BC-7A54-DDF3-0957-6D03EA4C56D5}"/>
                    </a:ext>
                  </a:extLst>
                </p:cNvPr>
                <p:cNvSpPr txBox="1"/>
                <p:nvPr/>
              </p:nvSpPr>
              <p:spPr>
                <a:xfrm>
                  <a:off x="3456275" y="891802"/>
                  <a:ext cx="348172" cy="215444"/>
                </a:xfrm>
                <a:prstGeom prst="rect">
                  <a:avLst/>
                </a:prstGeom>
                <a:noFill/>
              </p:spPr>
              <p:txBody>
                <a:bodyPr wrap="none" rtlCol="0">
                  <a:spAutoFit/>
                </a:bodyPr>
                <a:lstStyle/>
                <a:p>
                  <a:r>
                    <a:rPr lang="da-DK" sz="800" dirty="0"/>
                    <a:t>229</a:t>
                  </a:r>
                </a:p>
              </p:txBody>
            </p:sp>
            <p:sp>
              <p:nvSpPr>
                <p:cNvPr id="1799" name="Tekstfelt 1798">
                  <a:extLst>
                    <a:ext uri="{FF2B5EF4-FFF2-40B4-BE49-F238E27FC236}">
                      <a16:creationId xmlns:a16="http://schemas.microsoft.com/office/drawing/2014/main" id="{7CD385AC-D5CF-56E1-344C-9011B4384E08}"/>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800" name="Tekstfelt 1799">
                  <a:extLst>
                    <a:ext uri="{FF2B5EF4-FFF2-40B4-BE49-F238E27FC236}">
                      <a16:creationId xmlns:a16="http://schemas.microsoft.com/office/drawing/2014/main" id="{AE836AB5-F2E7-D7AE-0221-0C8A054A9DC7}"/>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801" name="Tekstfelt 1800">
                  <a:extLst>
                    <a:ext uri="{FF2B5EF4-FFF2-40B4-BE49-F238E27FC236}">
                      <a16:creationId xmlns:a16="http://schemas.microsoft.com/office/drawing/2014/main" id="{53E858FC-ECB1-1F2E-A342-AE8350F40E19}"/>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802" name="Tekstfelt 1801">
                  <a:extLst>
                    <a:ext uri="{FF2B5EF4-FFF2-40B4-BE49-F238E27FC236}">
                      <a16:creationId xmlns:a16="http://schemas.microsoft.com/office/drawing/2014/main" id="{37B22A89-613E-742A-8E79-B539AFA7C42E}"/>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803" name="Tekstfelt 1802">
                  <a:extLst>
                    <a:ext uri="{FF2B5EF4-FFF2-40B4-BE49-F238E27FC236}">
                      <a16:creationId xmlns:a16="http://schemas.microsoft.com/office/drawing/2014/main" id="{EE1B28FD-9644-50D0-7C72-7F41283A83FE}"/>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804" name="Tekstfelt 1803">
                  <a:extLst>
                    <a:ext uri="{FF2B5EF4-FFF2-40B4-BE49-F238E27FC236}">
                      <a16:creationId xmlns:a16="http://schemas.microsoft.com/office/drawing/2014/main" id="{64224090-49E2-741F-8631-E201221794CC}"/>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805" name="Tekstfelt 1804">
                  <a:extLst>
                    <a:ext uri="{FF2B5EF4-FFF2-40B4-BE49-F238E27FC236}">
                      <a16:creationId xmlns:a16="http://schemas.microsoft.com/office/drawing/2014/main" id="{10D0CE97-86C2-8B3F-8F32-5D6C5FD6D19A}"/>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806" name="Tekstfelt 1805">
                  <a:extLst>
                    <a:ext uri="{FF2B5EF4-FFF2-40B4-BE49-F238E27FC236}">
                      <a16:creationId xmlns:a16="http://schemas.microsoft.com/office/drawing/2014/main" id="{6FBC393B-29DB-A81E-3C3C-D5D2DD35931D}"/>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807" name="Tekstfelt 1806">
                  <a:extLst>
                    <a:ext uri="{FF2B5EF4-FFF2-40B4-BE49-F238E27FC236}">
                      <a16:creationId xmlns:a16="http://schemas.microsoft.com/office/drawing/2014/main" id="{A84ED588-8233-7E89-CC0D-73D482571689}"/>
                    </a:ext>
                  </a:extLst>
                </p:cNvPr>
                <p:cNvSpPr txBox="1"/>
                <p:nvPr/>
              </p:nvSpPr>
              <p:spPr>
                <a:xfrm>
                  <a:off x="3478484" y="5669412"/>
                  <a:ext cx="348172" cy="215444"/>
                </a:xfrm>
                <a:prstGeom prst="rect">
                  <a:avLst/>
                </a:prstGeom>
                <a:noFill/>
              </p:spPr>
              <p:txBody>
                <a:bodyPr wrap="none" rtlCol="0">
                  <a:spAutoFit/>
                </a:bodyPr>
                <a:lstStyle/>
                <a:p>
                  <a:r>
                    <a:rPr lang="da-DK" sz="800" dirty="0"/>
                    <a:t>218</a:t>
                  </a:r>
                </a:p>
              </p:txBody>
            </p:sp>
            <p:sp>
              <p:nvSpPr>
                <p:cNvPr id="1808" name="Tekstfelt 1807">
                  <a:extLst>
                    <a:ext uri="{FF2B5EF4-FFF2-40B4-BE49-F238E27FC236}">
                      <a16:creationId xmlns:a16="http://schemas.microsoft.com/office/drawing/2014/main" id="{1E499197-A139-968B-60CB-D236B4318B3E}"/>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97" name="Tekstfelt 1796">
                <a:extLst>
                  <a:ext uri="{FF2B5EF4-FFF2-40B4-BE49-F238E27FC236}">
                    <a16:creationId xmlns:a16="http://schemas.microsoft.com/office/drawing/2014/main" id="{B5A792A3-6750-358F-355A-B8950FF392CE}"/>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4" name="Gruppe 1643">
              <a:extLst>
                <a:ext uri="{FF2B5EF4-FFF2-40B4-BE49-F238E27FC236}">
                  <a16:creationId xmlns:a16="http://schemas.microsoft.com/office/drawing/2014/main" id="{1FAEE5DB-658D-0C79-4C32-0C70D2F5CC1C}"/>
                </a:ext>
              </a:extLst>
            </p:cNvPr>
            <p:cNvGrpSpPr/>
            <p:nvPr/>
          </p:nvGrpSpPr>
          <p:grpSpPr>
            <a:xfrm>
              <a:off x="5539997" y="1121144"/>
              <a:ext cx="367348" cy="4968599"/>
              <a:chOff x="2884750" y="735002"/>
              <a:chExt cx="367348" cy="4968599"/>
            </a:xfrm>
          </p:grpSpPr>
          <p:grpSp>
            <p:nvGrpSpPr>
              <p:cNvPr id="1783" name="Gruppe 1782">
                <a:extLst>
                  <a:ext uri="{FF2B5EF4-FFF2-40B4-BE49-F238E27FC236}">
                    <a16:creationId xmlns:a16="http://schemas.microsoft.com/office/drawing/2014/main" id="{45326016-C5FF-EC58-C9EB-BA84F5E74AA6}"/>
                  </a:ext>
                </a:extLst>
              </p:cNvPr>
              <p:cNvGrpSpPr/>
              <p:nvPr/>
            </p:nvGrpSpPr>
            <p:grpSpPr>
              <a:xfrm>
                <a:off x="2884750" y="1168460"/>
                <a:ext cx="367348" cy="4535141"/>
                <a:chOff x="3468415" y="1754237"/>
                <a:chExt cx="367348" cy="4535141"/>
              </a:xfrm>
            </p:grpSpPr>
            <p:sp>
              <p:nvSpPr>
                <p:cNvPr id="1785" name="Tekstfelt 1784">
                  <a:extLst>
                    <a:ext uri="{FF2B5EF4-FFF2-40B4-BE49-F238E27FC236}">
                      <a16:creationId xmlns:a16="http://schemas.microsoft.com/office/drawing/2014/main" id="{788E0F18-BCC4-B899-BBB3-59C070943F53}"/>
                    </a:ext>
                  </a:extLst>
                </p:cNvPr>
                <p:cNvSpPr txBox="1"/>
                <p:nvPr/>
              </p:nvSpPr>
              <p:spPr>
                <a:xfrm>
                  <a:off x="3487591" y="6073934"/>
                  <a:ext cx="348172" cy="215444"/>
                </a:xfrm>
                <a:prstGeom prst="rect">
                  <a:avLst/>
                </a:prstGeom>
                <a:noFill/>
              </p:spPr>
              <p:txBody>
                <a:bodyPr wrap="none" rtlCol="0">
                  <a:spAutoFit/>
                </a:bodyPr>
                <a:lstStyle/>
                <a:p>
                  <a:r>
                    <a:rPr lang="da-DK" sz="800" dirty="0"/>
                    <a:t>229</a:t>
                  </a:r>
                </a:p>
              </p:txBody>
            </p:sp>
            <p:sp>
              <p:nvSpPr>
                <p:cNvPr id="1786" name="Tekstfelt 1785">
                  <a:extLst>
                    <a:ext uri="{FF2B5EF4-FFF2-40B4-BE49-F238E27FC236}">
                      <a16:creationId xmlns:a16="http://schemas.microsoft.com/office/drawing/2014/main" id="{6DDD698B-5353-6570-6106-605960664CAF}"/>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87" name="Tekstfelt 1786">
                  <a:extLst>
                    <a:ext uri="{FF2B5EF4-FFF2-40B4-BE49-F238E27FC236}">
                      <a16:creationId xmlns:a16="http://schemas.microsoft.com/office/drawing/2014/main" id="{C3460C2A-336E-2BF9-E2B7-F9658A0000B8}"/>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88" name="Tekstfelt 1787">
                  <a:extLst>
                    <a:ext uri="{FF2B5EF4-FFF2-40B4-BE49-F238E27FC236}">
                      <a16:creationId xmlns:a16="http://schemas.microsoft.com/office/drawing/2014/main" id="{A70D41BA-7278-D4C9-0D53-2CF74E456AEC}"/>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89" name="Tekstfelt 1788">
                  <a:extLst>
                    <a:ext uri="{FF2B5EF4-FFF2-40B4-BE49-F238E27FC236}">
                      <a16:creationId xmlns:a16="http://schemas.microsoft.com/office/drawing/2014/main" id="{442576CC-11F3-F634-AD93-27FD3C7CA86B}"/>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90" name="Tekstfelt 1789">
                  <a:extLst>
                    <a:ext uri="{FF2B5EF4-FFF2-40B4-BE49-F238E27FC236}">
                      <a16:creationId xmlns:a16="http://schemas.microsoft.com/office/drawing/2014/main" id="{31EFC0B5-949D-A1F0-6226-7932A6A01F51}"/>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91" name="Tekstfelt 1790">
                  <a:extLst>
                    <a:ext uri="{FF2B5EF4-FFF2-40B4-BE49-F238E27FC236}">
                      <a16:creationId xmlns:a16="http://schemas.microsoft.com/office/drawing/2014/main" id="{BF9D0C5B-6DBF-7191-0751-2999B7E468B3}"/>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92" name="Tekstfelt 1791">
                  <a:extLst>
                    <a:ext uri="{FF2B5EF4-FFF2-40B4-BE49-F238E27FC236}">
                      <a16:creationId xmlns:a16="http://schemas.microsoft.com/office/drawing/2014/main" id="{84C8E0C8-6479-C272-9C61-6902745548E7}"/>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93" name="Tekstfelt 1792">
                  <a:extLst>
                    <a:ext uri="{FF2B5EF4-FFF2-40B4-BE49-F238E27FC236}">
                      <a16:creationId xmlns:a16="http://schemas.microsoft.com/office/drawing/2014/main" id="{245E1ED8-840A-558C-706B-D564565C06E9}"/>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94" name="Tekstfelt 1793">
                  <a:extLst>
                    <a:ext uri="{FF2B5EF4-FFF2-40B4-BE49-F238E27FC236}">
                      <a16:creationId xmlns:a16="http://schemas.microsoft.com/office/drawing/2014/main" id="{E1E777D3-BD08-0F1A-CF48-1F05281429F9}"/>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95" name="Tekstfelt 1794">
                  <a:extLst>
                    <a:ext uri="{FF2B5EF4-FFF2-40B4-BE49-F238E27FC236}">
                      <a16:creationId xmlns:a16="http://schemas.microsoft.com/office/drawing/2014/main" id="{78BB68B0-FC12-AC99-4B32-D35889DCD49F}"/>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84" name="Tekstfelt 1783">
                <a:extLst>
                  <a:ext uri="{FF2B5EF4-FFF2-40B4-BE49-F238E27FC236}">
                    <a16:creationId xmlns:a16="http://schemas.microsoft.com/office/drawing/2014/main" id="{D65634B3-ED04-C8DB-A725-D917ABF7BA87}"/>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5" name="Gruppe 1644">
              <a:extLst>
                <a:ext uri="{FF2B5EF4-FFF2-40B4-BE49-F238E27FC236}">
                  <a16:creationId xmlns:a16="http://schemas.microsoft.com/office/drawing/2014/main" id="{378630DC-05E6-C8B1-FE77-DDE96A7FF690}"/>
                </a:ext>
              </a:extLst>
            </p:cNvPr>
            <p:cNvGrpSpPr/>
            <p:nvPr/>
          </p:nvGrpSpPr>
          <p:grpSpPr>
            <a:xfrm>
              <a:off x="4671957" y="1121816"/>
              <a:ext cx="368493" cy="4975623"/>
              <a:chOff x="2884750" y="1599890"/>
              <a:chExt cx="368493" cy="4975623"/>
            </a:xfrm>
          </p:grpSpPr>
          <p:grpSp>
            <p:nvGrpSpPr>
              <p:cNvPr id="1770" name="Gruppe 1769">
                <a:extLst>
                  <a:ext uri="{FF2B5EF4-FFF2-40B4-BE49-F238E27FC236}">
                    <a16:creationId xmlns:a16="http://schemas.microsoft.com/office/drawing/2014/main" id="{49C04375-7C13-F2B7-896E-29C684C4C221}"/>
                  </a:ext>
                </a:extLst>
              </p:cNvPr>
              <p:cNvGrpSpPr/>
              <p:nvPr/>
            </p:nvGrpSpPr>
            <p:grpSpPr>
              <a:xfrm>
                <a:off x="2884750" y="1599890"/>
                <a:ext cx="367348" cy="4975623"/>
                <a:chOff x="3468415" y="2185667"/>
                <a:chExt cx="367348" cy="4975623"/>
              </a:xfrm>
            </p:grpSpPr>
            <p:sp>
              <p:nvSpPr>
                <p:cNvPr id="1772" name="Tekstfelt 1771">
                  <a:extLst>
                    <a:ext uri="{FF2B5EF4-FFF2-40B4-BE49-F238E27FC236}">
                      <a16:creationId xmlns:a16="http://schemas.microsoft.com/office/drawing/2014/main" id="{1572FBB2-BC2F-10FD-C690-5281A4B32231}"/>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73" name="Tekstfelt 1772">
                  <a:extLst>
                    <a:ext uri="{FF2B5EF4-FFF2-40B4-BE49-F238E27FC236}">
                      <a16:creationId xmlns:a16="http://schemas.microsoft.com/office/drawing/2014/main" id="{3C609170-FCDC-669C-F359-698B57BCAE42}"/>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74" name="Tekstfelt 1773">
                  <a:extLst>
                    <a:ext uri="{FF2B5EF4-FFF2-40B4-BE49-F238E27FC236}">
                      <a16:creationId xmlns:a16="http://schemas.microsoft.com/office/drawing/2014/main" id="{044AEF36-B5FE-8B35-30D0-98D811285773}"/>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75" name="Tekstfelt 1774">
                  <a:extLst>
                    <a:ext uri="{FF2B5EF4-FFF2-40B4-BE49-F238E27FC236}">
                      <a16:creationId xmlns:a16="http://schemas.microsoft.com/office/drawing/2014/main" id="{C742170E-C60F-DE9A-6EBE-7BD0639FD29F}"/>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76" name="Tekstfelt 1775">
                  <a:extLst>
                    <a:ext uri="{FF2B5EF4-FFF2-40B4-BE49-F238E27FC236}">
                      <a16:creationId xmlns:a16="http://schemas.microsoft.com/office/drawing/2014/main" id="{3F02B3F6-6224-E50F-8BC1-8BBDED767E52}"/>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77" name="Tekstfelt 1776">
                  <a:extLst>
                    <a:ext uri="{FF2B5EF4-FFF2-40B4-BE49-F238E27FC236}">
                      <a16:creationId xmlns:a16="http://schemas.microsoft.com/office/drawing/2014/main" id="{DAF68B7D-F4A2-EBBE-0447-87BA1A679F9F}"/>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78" name="Tekstfelt 1777">
                  <a:extLst>
                    <a:ext uri="{FF2B5EF4-FFF2-40B4-BE49-F238E27FC236}">
                      <a16:creationId xmlns:a16="http://schemas.microsoft.com/office/drawing/2014/main" id="{43E4ABBB-95D7-E740-9A30-DD4DFCF90DE9}"/>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79" name="Tekstfelt 1778">
                  <a:extLst>
                    <a:ext uri="{FF2B5EF4-FFF2-40B4-BE49-F238E27FC236}">
                      <a16:creationId xmlns:a16="http://schemas.microsoft.com/office/drawing/2014/main" id="{80C4A1AE-2EFF-E27A-1819-2C3860ED6640}"/>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80" name="Tekstfelt 1779">
                  <a:extLst>
                    <a:ext uri="{FF2B5EF4-FFF2-40B4-BE49-F238E27FC236}">
                      <a16:creationId xmlns:a16="http://schemas.microsoft.com/office/drawing/2014/main" id="{77F4174B-D04F-AFCF-67DA-E0E7E41D8921}"/>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81" name="Tekstfelt 1780">
                  <a:extLst>
                    <a:ext uri="{FF2B5EF4-FFF2-40B4-BE49-F238E27FC236}">
                      <a16:creationId xmlns:a16="http://schemas.microsoft.com/office/drawing/2014/main" id="{C7323BD5-625E-0B19-3307-E5B2C89A9D99}"/>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82" name="Tekstfelt 1781">
                  <a:extLst>
                    <a:ext uri="{FF2B5EF4-FFF2-40B4-BE49-F238E27FC236}">
                      <a16:creationId xmlns:a16="http://schemas.microsoft.com/office/drawing/2014/main" id="{4D1ED941-E4E7-5783-59F1-3B851FCA3FB5}"/>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71" name="Tekstfelt 1770">
                <a:extLst>
                  <a:ext uri="{FF2B5EF4-FFF2-40B4-BE49-F238E27FC236}">
                    <a16:creationId xmlns:a16="http://schemas.microsoft.com/office/drawing/2014/main" id="{BC170644-5CEF-8DE1-E667-BCFF1784C78C}"/>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6" name="Gruppe 1645">
              <a:extLst>
                <a:ext uri="{FF2B5EF4-FFF2-40B4-BE49-F238E27FC236}">
                  <a16:creationId xmlns:a16="http://schemas.microsoft.com/office/drawing/2014/main" id="{807D6636-99F4-9EBB-AD84-75311DAFCE94}"/>
                </a:ext>
              </a:extLst>
            </p:cNvPr>
            <p:cNvGrpSpPr/>
            <p:nvPr/>
          </p:nvGrpSpPr>
          <p:grpSpPr>
            <a:xfrm>
              <a:off x="4246971" y="1119665"/>
              <a:ext cx="368493" cy="4977333"/>
              <a:chOff x="2884750" y="2033560"/>
              <a:chExt cx="368493" cy="4977333"/>
            </a:xfrm>
          </p:grpSpPr>
          <p:grpSp>
            <p:nvGrpSpPr>
              <p:cNvPr id="1757" name="Gruppe 1756">
                <a:extLst>
                  <a:ext uri="{FF2B5EF4-FFF2-40B4-BE49-F238E27FC236}">
                    <a16:creationId xmlns:a16="http://schemas.microsoft.com/office/drawing/2014/main" id="{125D2C47-936C-E0E8-BCC1-C058668747A8}"/>
                  </a:ext>
                </a:extLst>
              </p:cNvPr>
              <p:cNvGrpSpPr/>
              <p:nvPr/>
            </p:nvGrpSpPr>
            <p:grpSpPr>
              <a:xfrm>
                <a:off x="2884750" y="2033560"/>
                <a:ext cx="367348" cy="4977333"/>
                <a:chOff x="3468415" y="2619337"/>
                <a:chExt cx="367348" cy="4977333"/>
              </a:xfrm>
            </p:grpSpPr>
            <p:sp>
              <p:nvSpPr>
                <p:cNvPr id="1759" name="Tekstfelt 1758">
                  <a:extLst>
                    <a:ext uri="{FF2B5EF4-FFF2-40B4-BE49-F238E27FC236}">
                      <a16:creationId xmlns:a16="http://schemas.microsoft.com/office/drawing/2014/main" id="{3E373EA2-3166-F012-F977-0249E48D57B0}"/>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60" name="Tekstfelt 1759">
                  <a:extLst>
                    <a:ext uri="{FF2B5EF4-FFF2-40B4-BE49-F238E27FC236}">
                      <a16:creationId xmlns:a16="http://schemas.microsoft.com/office/drawing/2014/main" id="{F38311AC-116F-774B-B4D3-27BB8A3B6A5F}"/>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61" name="Tekstfelt 1760">
                  <a:extLst>
                    <a:ext uri="{FF2B5EF4-FFF2-40B4-BE49-F238E27FC236}">
                      <a16:creationId xmlns:a16="http://schemas.microsoft.com/office/drawing/2014/main" id="{A1903170-6F48-6BAF-FF24-F6E6AC2F6DED}"/>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62" name="Tekstfelt 1761">
                  <a:extLst>
                    <a:ext uri="{FF2B5EF4-FFF2-40B4-BE49-F238E27FC236}">
                      <a16:creationId xmlns:a16="http://schemas.microsoft.com/office/drawing/2014/main" id="{AABE4CFE-A77C-A70F-EAE3-C4D7A8FDBAC1}"/>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63" name="Tekstfelt 1762">
                  <a:extLst>
                    <a:ext uri="{FF2B5EF4-FFF2-40B4-BE49-F238E27FC236}">
                      <a16:creationId xmlns:a16="http://schemas.microsoft.com/office/drawing/2014/main" id="{7F4AB69D-CBC9-924A-9C76-A676D6C3C062}"/>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64" name="Tekstfelt 1763">
                  <a:extLst>
                    <a:ext uri="{FF2B5EF4-FFF2-40B4-BE49-F238E27FC236}">
                      <a16:creationId xmlns:a16="http://schemas.microsoft.com/office/drawing/2014/main" id="{2CC7F7B7-869A-45B8-F3FB-41C26462908C}"/>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65" name="Tekstfelt 1764">
                  <a:extLst>
                    <a:ext uri="{FF2B5EF4-FFF2-40B4-BE49-F238E27FC236}">
                      <a16:creationId xmlns:a16="http://schemas.microsoft.com/office/drawing/2014/main" id="{78C64FAD-580F-A064-303B-10A823C050B5}"/>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66" name="Tekstfelt 1765">
                  <a:extLst>
                    <a:ext uri="{FF2B5EF4-FFF2-40B4-BE49-F238E27FC236}">
                      <a16:creationId xmlns:a16="http://schemas.microsoft.com/office/drawing/2014/main" id="{16DA0340-68C3-4119-2686-F521DF941758}"/>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67" name="Tekstfelt 1766">
                  <a:extLst>
                    <a:ext uri="{FF2B5EF4-FFF2-40B4-BE49-F238E27FC236}">
                      <a16:creationId xmlns:a16="http://schemas.microsoft.com/office/drawing/2014/main" id="{B05AACBC-2D5B-2992-E171-B440AEE97694}"/>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68" name="Tekstfelt 1767">
                  <a:extLst>
                    <a:ext uri="{FF2B5EF4-FFF2-40B4-BE49-F238E27FC236}">
                      <a16:creationId xmlns:a16="http://schemas.microsoft.com/office/drawing/2014/main" id="{5F84BDE5-3D01-4D97-FC67-2EE706008731}"/>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69" name="Tekstfelt 1768">
                  <a:extLst>
                    <a:ext uri="{FF2B5EF4-FFF2-40B4-BE49-F238E27FC236}">
                      <a16:creationId xmlns:a16="http://schemas.microsoft.com/office/drawing/2014/main" id="{425235AC-FED1-A01F-5362-AF5EB8BE2271}"/>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58" name="Tekstfelt 1757">
                <a:extLst>
                  <a:ext uri="{FF2B5EF4-FFF2-40B4-BE49-F238E27FC236}">
                    <a16:creationId xmlns:a16="http://schemas.microsoft.com/office/drawing/2014/main" id="{AEBC76B8-0F66-8F50-9019-BE9C4ABE4997}"/>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7" name="Gruppe 1646">
              <a:extLst>
                <a:ext uri="{FF2B5EF4-FFF2-40B4-BE49-F238E27FC236}">
                  <a16:creationId xmlns:a16="http://schemas.microsoft.com/office/drawing/2014/main" id="{6BB35BEB-D817-B3BE-4118-61AC17012961}"/>
                </a:ext>
              </a:extLst>
            </p:cNvPr>
            <p:cNvGrpSpPr/>
            <p:nvPr/>
          </p:nvGrpSpPr>
          <p:grpSpPr>
            <a:xfrm>
              <a:off x="3805124" y="1117111"/>
              <a:ext cx="369796" cy="4983796"/>
              <a:chOff x="2884750" y="2468352"/>
              <a:chExt cx="369796" cy="4983796"/>
            </a:xfrm>
          </p:grpSpPr>
          <p:grpSp>
            <p:nvGrpSpPr>
              <p:cNvPr id="1744" name="Gruppe 1743">
                <a:extLst>
                  <a:ext uri="{FF2B5EF4-FFF2-40B4-BE49-F238E27FC236}">
                    <a16:creationId xmlns:a16="http://schemas.microsoft.com/office/drawing/2014/main" id="{718EB849-BC5B-3CB7-224B-BB2197A2137B}"/>
                  </a:ext>
                </a:extLst>
              </p:cNvPr>
              <p:cNvGrpSpPr/>
              <p:nvPr/>
            </p:nvGrpSpPr>
            <p:grpSpPr>
              <a:xfrm>
                <a:off x="2884750" y="2468352"/>
                <a:ext cx="369796" cy="4983796"/>
                <a:chOff x="3468415" y="3054129"/>
                <a:chExt cx="369796" cy="4983796"/>
              </a:xfrm>
            </p:grpSpPr>
            <p:sp>
              <p:nvSpPr>
                <p:cNvPr id="1746" name="Tekstfelt 1745">
                  <a:extLst>
                    <a:ext uri="{FF2B5EF4-FFF2-40B4-BE49-F238E27FC236}">
                      <a16:creationId xmlns:a16="http://schemas.microsoft.com/office/drawing/2014/main" id="{20F76654-AD31-22A3-B364-47809994F3E6}"/>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47" name="Tekstfelt 1746">
                  <a:extLst>
                    <a:ext uri="{FF2B5EF4-FFF2-40B4-BE49-F238E27FC236}">
                      <a16:creationId xmlns:a16="http://schemas.microsoft.com/office/drawing/2014/main" id="{F774FC1B-70A4-0782-FB87-AC974713B9BE}"/>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48" name="Tekstfelt 1747">
                  <a:extLst>
                    <a:ext uri="{FF2B5EF4-FFF2-40B4-BE49-F238E27FC236}">
                      <a16:creationId xmlns:a16="http://schemas.microsoft.com/office/drawing/2014/main" id="{9F32C1DF-7C54-E13A-19EF-6C52858336BA}"/>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49" name="Tekstfelt 1748">
                  <a:extLst>
                    <a:ext uri="{FF2B5EF4-FFF2-40B4-BE49-F238E27FC236}">
                      <a16:creationId xmlns:a16="http://schemas.microsoft.com/office/drawing/2014/main" id="{00C348CA-23B8-DF88-761D-8DFB93203CB9}"/>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50" name="Tekstfelt 1749">
                  <a:extLst>
                    <a:ext uri="{FF2B5EF4-FFF2-40B4-BE49-F238E27FC236}">
                      <a16:creationId xmlns:a16="http://schemas.microsoft.com/office/drawing/2014/main" id="{0DBFE16F-ADEB-B342-43E1-87730DEEDCAF}"/>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51" name="Tekstfelt 1750">
                  <a:extLst>
                    <a:ext uri="{FF2B5EF4-FFF2-40B4-BE49-F238E27FC236}">
                      <a16:creationId xmlns:a16="http://schemas.microsoft.com/office/drawing/2014/main" id="{DC4F14B6-DE5C-525F-967F-5DBFBEB2B75C}"/>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52" name="Tekstfelt 1751">
                  <a:extLst>
                    <a:ext uri="{FF2B5EF4-FFF2-40B4-BE49-F238E27FC236}">
                      <a16:creationId xmlns:a16="http://schemas.microsoft.com/office/drawing/2014/main" id="{EE109671-EFE4-23A5-F1C5-A8CAE3E51430}"/>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53" name="Tekstfelt 1752">
                  <a:extLst>
                    <a:ext uri="{FF2B5EF4-FFF2-40B4-BE49-F238E27FC236}">
                      <a16:creationId xmlns:a16="http://schemas.microsoft.com/office/drawing/2014/main" id="{FC7F0EAC-6747-B913-7F97-69D1A76C9CCC}"/>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54" name="Tekstfelt 1753">
                  <a:extLst>
                    <a:ext uri="{FF2B5EF4-FFF2-40B4-BE49-F238E27FC236}">
                      <a16:creationId xmlns:a16="http://schemas.microsoft.com/office/drawing/2014/main" id="{26E88273-D723-4CA2-C625-783A6ABBFE15}"/>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55" name="Tekstfelt 1754">
                  <a:extLst>
                    <a:ext uri="{FF2B5EF4-FFF2-40B4-BE49-F238E27FC236}">
                      <a16:creationId xmlns:a16="http://schemas.microsoft.com/office/drawing/2014/main" id="{49D4BCD4-2149-56ED-0C05-1568632CB9A3}"/>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56" name="Tekstfelt 1755">
                  <a:extLst>
                    <a:ext uri="{FF2B5EF4-FFF2-40B4-BE49-F238E27FC236}">
                      <a16:creationId xmlns:a16="http://schemas.microsoft.com/office/drawing/2014/main" id="{5EC736C8-07AC-2046-A435-FD372B140987}"/>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45" name="Tekstfelt 1744">
                <a:extLst>
                  <a:ext uri="{FF2B5EF4-FFF2-40B4-BE49-F238E27FC236}">
                    <a16:creationId xmlns:a16="http://schemas.microsoft.com/office/drawing/2014/main" id="{7168CAFD-211E-9D4B-D9CD-235F77F1D6B7}"/>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8" name="Gruppe 1647">
              <a:extLst>
                <a:ext uri="{FF2B5EF4-FFF2-40B4-BE49-F238E27FC236}">
                  <a16:creationId xmlns:a16="http://schemas.microsoft.com/office/drawing/2014/main" id="{0BDE5DBA-3091-215C-BC57-4F1BB9CF5798}"/>
                </a:ext>
              </a:extLst>
            </p:cNvPr>
            <p:cNvGrpSpPr/>
            <p:nvPr/>
          </p:nvGrpSpPr>
          <p:grpSpPr>
            <a:xfrm>
              <a:off x="3380676" y="1113679"/>
              <a:ext cx="368678" cy="4985735"/>
              <a:chOff x="2885868" y="2899782"/>
              <a:chExt cx="368678" cy="4985735"/>
            </a:xfrm>
          </p:grpSpPr>
          <p:grpSp>
            <p:nvGrpSpPr>
              <p:cNvPr id="1731" name="Gruppe 1730">
                <a:extLst>
                  <a:ext uri="{FF2B5EF4-FFF2-40B4-BE49-F238E27FC236}">
                    <a16:creationId xmlns:a16="http://schemas.microsoft.com/office/drawing/2014/main" id="{1B017A70-6CB9-DD44-26A0-2EB34A6C1E6D}"/>
                  </a:ext>
                </a:extLst>
              </p:cNvPr>
              <p:cNvGrpSpPr/>
              <p:nvPr/>
            </p:nvGrpSpPr>
            <p:grpSpPr>
              <a:xfrm>
                <a:off x="2885868" y="2899782"/>
                <a:ext cx="368678" cy="4985735"/>
                <a:chOff x="3469533" y="3485559"/>
                <a:chExt cx="368678" cy="4985735"/>
              </a:xfrm>
            </p:grpSpPr>
            <p:sp>
              <p:nvSpPr>
                <p:cNvPr id="1733" name="Tekstfelt 1732">
                  <a:extLst>
                    <a:ext uri="{FF2B5EF4-FFF2-40B4-BE49-F238E27FC236}">
                      <a16:creationId xmlns:a16="http://schemas.microsoft.com/office/drawing/2014/main" id="{C9F4549F-82EC-462E-CFE1-EE56225F5A0D}"/>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34" name="Tekstfelt 1733">
                  <a:extLst>
                    <a:ext uri="{FF2B5EF4-FFF2-40B4-BE49-F238E27FC236}">
                      <a16:creationId xmlns:a16="http://schemas.microsoft.com/office/drawing/2014/main" id="{E3714ED8-FE4A-3016-EAAD-989369CB006A}"/>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35" name="Tekstfelt 1734">
                  <a:extLst>
                    <a:ext uri="{FF2B5EF4-FFF2-40B4-BE49-F238E27FC236}">
                      <a16:creationId xmlns:a16="http://schemas.microsoft.com/office/drawing/2014/main" id="{59890079-7F70-2C73-7C38-5DFE5A8F9703}"/>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36" name="Tekstfelt 1735">
                  <a:extLst>
                    <a:ext uri="{FF2B5EF4-FFF2-40B4-BE49-F238E27FC236}">
                      <a16:creationId xmlns:a16="http://schemas.microsoft.com/office/drawing/2014/main" id="{96F06088-EE4F-BE24-9439-343F4D71F3AC}"/>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37" name="Tekstfelt 1736">
                  <a:extLst>
                    <a:ext uri="{FF2B5EF4-FFF2-40B4-BE49-F238E27FC236}">
                      <a16:creationId xmlns:a16="http://schemas.microsoft.com/office/drawing/2014/main" id="{DEC2BBC6-0FA5-DE2D-BA9A-D1BC159B518E}"/>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38" name="Tekstfelt 1737">
                  <a:extLst>
                    <a:ext uri="{FF2B5EF4-FFF2-40B4-BE49-F238E27FC236}">
                      <a16:creationId xmlns:a16="http://schemas.microsoft.com/office/drawing/2014/main" id="{9AAF5CFE-2731-AED9-89E0-0B5A828619D8}"/>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39" name="Tekstfelt 1738">
                  <a:extLst>
                    <a:ext uri="{FF2B5EF4-FFF2-40B4-BE49-F238E27FC236}">
                      <a16:creationId xmlns:a16="http://schemas.microsoft.com/office/drawing/2014/main" id="{BD58F4AD-D9C2-A06F-5984-6673BDE13E9B}"/>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40" name="Tekstfelt 1739">
                  <a:extLst>
                    <a:ext uri="{FF2B5EF4-FFF2-40B4-BE49-F238E27FC236}">
                      <a16:creationId xmlns:a16="http://schemas.microsoft.com/office/drawing/2014/main" id="{6E337C86-9BBE-DB0E-A3BA-B4BEABABDABA}"/>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41" name="Tekstfelt 1740">
                  <a:extLst>
                    <a:ext uri="{FF2B5EF4-FFF2-40B4-BE49-F238E27FC236}">
                      <a16:creationId xmlns:a16="http://schemas.microsoft.com/office/drawing/2014/main" id="{693E2838-D455-1D98-71D4-25CCE4723DF6}"/>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42" name="Tekstfelt 1741">
                  <a:extLst>
                    <a:ext uri="{FF2B5EF4-FFF2-40B4-BE49-F238E27FC236}">
                      <a16:creationId xmlns:a16="http://schemas.microsoft.com/office/drawing/2014/main" id="{D687425F-F9FB-04F6-5C95-36D100A286B2}"/>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43" name="Tekstfelt 1742">
                  <a:extLst>
                    <a:ext uri="{FF2B5EF4-FFF2-40B4-BE49-F238E27FC236}">
                      <a16:creationId xmlns:a16="http://schemas.microsoft.com/office/drawing/2014/main" id="{24DA9E18-4D7F-50FE-001A-7A58B0B6BEBE}"/>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32" name="Tekstfelt 1731">
                <a:extLst>
                  <a:ext uri="{FF2B5EF4-FFF2-40B4-BE49-F238E27FC236}">
                    <a16:creationId xmlns:a16="http://schemas.microsoft.com/office/drawing/2014/main" id="{DEB1F8A1-B13F-F6E9-B25F-6B42346B9B13}"/>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9" name="Gruppe 1648">
              <a:extLst>
                <a:ext uri="{FF2B5EF4-FFF2-40B4-BE49-F238E27FC236}">
                  <a16:creationId xmlns:a16="http://schemas.microsoft.com/office/drawing/2014/main" id="{D7FC267F-CC47-B85A-C532-590683C43701}"/>
                </a:ext>
              </a:extLst>
            </p:cNvPr>
            <p:cNvGrpSpPr/>
            <p:nvPr/>
          </p:nvGrpSpPr>
          <p:grpSpPr>
            <a:xfrm>
              <a:off x="2937190" y="1122934"/>
              <a:ext cx="368270" cy="4971649"/>
              <a:chOff x="2886987" y="3331213"/>
              <a:chExt cx="368270" cy="4971649"/>
            </a:xfrm>
          </p:grpSpPr>
          <p:grpSp>
            <p:nvGrpSpPr>
              <p:cNvPr id="1718" name="Gruppe 1717">
                <a:extLst>
                  <a:ext uri="{FF2B5EF4-FFF2-40B4-BE49-F238E27FC236}">
                    <a16:creationId xmlns:a16="http://schemas.microsoft.com/office/drawing/2014/main" id="{B903B190-CAA1-08A0-C337-5B07D438696D}"/>
                  </a:ext>
                </a:extLst>
              </p:cNvPr>
              <p:cNvGrpSpPr/>
              <p:nvPr/>
            </p:nvGrpSpPr>
            <p:grpSpPr>
              <a:xfrm>
                <a:off x="2886987" y="3331213"/>
                <a:ext cx="368270" cy="4971649"/>
                <a:chOff x="3470652" y="3916990"/>
                <a:chExt cx="368270" cy="4971649"/>
              </a:xfrm>
            </p:grpSpPr>
            <p:sp>
              <p:nvSpPr>
                <p:cNvPr id="1720" name="Tekstfelt 1719">
                  <a:extLst>
                    <a:ext uri="{FF2B5EF4-FFF2-40B4-BE49-F238E27FC236}">
                      <a16:creationId xmlns:a16="http://schemas.microsoft.com/office/drawing/2014/main" id="{8765BF89-5EC2-4654-3965-DC53B5E2C668}"/>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21" name="Tekstfelt 1720">
                  <a:extLst>
                    <a:ext uri="{FF2B5EF4-FFF2-40B4-BE49-F238E27FC236}">
                      <a16:creationId xmlns:a16="http://schemas.microsoft.com/office/drawing/2014/main" id="{98B419F4-6FDA-0423-51ED-1D82C415E5F1}"/>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22" name="Tekstfelt 1721">
                  <a:extLst>
                    <a:ext uri="{FF2B5EF4-FFF2-40B4-BE49-F238E27FC236}">
                      <a16:creationId xmlns:a16="http://schemas.microsoft.com/office/drawing/2014/main" id="{B57D1B49-EBC1-BE0A-F1CE-423C850A2E3C}"/>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23" name="Tekstfelt 1722">
                  <a:extLst>
                    <a:ext uri="{FF2B5EF4-FFF2-40B4-BE49-F238E27FC236}">
                      <a16:creationId xmlns:a16="http://schemas.microsoft.com/office/drawing/2014/main" id="{5391C816-FFE0-F9AA-A18A-B2628F9983E3}"/>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24" name="Tekstfelt 1723">
                  <a:extLst>
                    <a:ext uri="{FF2B5EF4-FFF2-40B4-BE49-F238E27FC236}">
                      <a16:creationId xmlns:a16="http://schemas.microsoft.com/office/drawing/2014/main" id="{10828BF5-D018-1196-B4F7-80A704EA2EED}"/>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25" name="Tekstfelt 1724">
                  <a:extLst>
                    <a:ext uri="{FF2B5EF4-FFF2-40B4-BE49-F238E27FC236}">
                      <a16:creationId xmlns:a16="http://schemas.microsoft.com/office/drawing/2014/main" id="{AC1EF84F-4FE3-1017-3A85-820F50D6BCE4}"/>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26" name="Tekstfelt 1725">
                  <a:extLst>
                    <a:ext uri="{FF2B5EF4-FFF2-40B4-BE49-F238E27FC236}">
                      <a16:creationId xmlns:a16="http://schemas.microsoft.com/office/drawing/2014/main" id="{C6499899-767D-EE5B-F44D-744A77835761}"/>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27" name="Tekstfelt 1726">
                  <a:extLst>
                    <a:ext uri="{FF2B5EF4-FFF2-40B4-BE49-F238E27FC236}">
                      <a16:creationId xmlns:a16="http://schemas.microsoft.com/office/drawing/2014/main" id="{D634B680-40CD-1694-F33A-4C95BF9A1090}"/>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28" name="Tekstfelt 1727">
                  <a:extLst>
                    <a:ext uri="{FF2B5EF4-FFF2-40B4-BE49-F238E27FC236}">
                      <a16:creationId xmlns:a16="http://schemas.microsoft.com/office/drawing/2014/main" id="{812B2D21-D936-3AFC-F2EF-9C0A51AACD74}"/>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29" name="Tekstfelt 1728">
                  <a:extLst>
                    <a:ext uri="{FF2B5EF4-FFF2-40B4-BE49-F238E27FC236}">
                      <a16:creationId xmlns:a16="http://schemas.microsoft.com/office/drawing/2014/main" id="{9063D4EB-ABFF-4A8A-A65F-E2DF9AEA342D}"/>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30" name="Tekstfelt 1729">
                  <a:extLst>
                    <a:ext uri="{FF2B5EF4-FFF2-40B4-BE49-F238E27FC236}">
                      <a16:creationId xmlns:a16="http://schemas.microsoft.com/office/drawing/2014/main" id="{80F96DEF-4C98-779D-243D-53E811F60AD6}"/>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19" name="Tekstfelt 1718">
                <a:extLst>
                  <a:ext uri="{FF2B5EF4-FFF2-40B4-BE49-F238E27FC236}">
                    <a16:creationId xmlns:a16="http://schemas.microsoft.com/office/drawing/2014/main" id="{EFD834A5-6534-85C9-B38D-A9F0A501A48C}"/>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0" name="Gruppe 1649">
              <a:extLst>
                <a:ext uri="{FF2B5EF4-FFF2-40B4-BE49-F238E27FC236}">
                  <a16:creationId xmlns:a16="http://schemas.microsoft.com/office/drawing/2014/main" id="{F33D3F1F-C515-8984-0432-BF1073ADA3F8}"/>
                </a:ext>
              </a:extLst>
            </p:cNvPr>
            <p:cNvGrpSpPr/>
            <p:nvPr/>
          </p:nvGrpSpPr>
          <p:grpSpPr>
            <a:xfrm>
              <a:off x="2515019" y="1122283"/>
              <a:ext cx="367153" cy="4979236"/>
              <a:chOff x="2888104" y="3762643"/>
              <a:chExt cx="367153" cy="4979236"/>
            </a:xfrm>
          </p:grpSpPr>
          <p:grpSp>
            <p:nvGrpSpPr>
              <p:cNvPr id="1705" name="Gruppe 1704">
                <a:extLst>
                  <a:ext uri="{FF2B5EF4-FFF2-40B4-BE49-F238E27FC236}">
                    <a16:creationId xmlns:a16="http://schemas.microsoft.com/office/drawing/2014/main" id="{B36F6E4C-94DA-1691-3D9B-ABC53B06A7AD}"/>
                  </a:ext>
                </a:extLst>
              </p:cNvPr>
              <p:cNvGrpSpPr/>
              <p:nvPr/>
            </p:nvGrpSpPr>
            <p:grpSpPr>
              <a:xfrm>
                <a:off x="2888104" y="3762643"/>
                <a:ext cx="367153" cy="4979236"/>
                <a:chOff x="3471769" y="4348420"/>
                <a:chExt cx="367153" cy="4979236"/>
              </a:xfrm>
            </p:grpSpPr>
            <p:sp>
              <p:nvSpPr>
                <p:cNvPr id="1707" name="Tekstfelt 1706">
                  <a:extLst>
                    <a:ext uri="{FF2B5EF4-FFF2-40B4-BE49-F238E27FC236}">
                      <a16:creationId xmlns:a16="http://schemas.microsoft.com/office/drawing/2014/main" id="{E82DB6C5-F7F7-709B-AD21-0A53F5496C9A}"/>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08" name="Tekstfelt 1707">
                  <a:extLst>
                    <a:ext uri="{FF2B5EF4-FFF2-40B4-BE49-F238E27FC236}">
                      <a16:creationId xmlns:a16="http://schemas.microsoft.com/office/drawing/2014/main" id="{E87D2BF3-798E-3197-6250-FB3C7E354100}"/>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09" name="Tekstfelt 1708">
                  <a:extLst>
                    <a:ext uri="{FF2B5EF4-FFF2-40B4-BE49-F238E27FC236}">
                      <a16:creationId xmlns:a16="http://schemas.microsoft.com/office/drawing/2014/main" id="{948E1A28-2CC7-29B0-1D79-0014AC1AE0A7}"/>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10" name="Tekstfelt 1709">
                  <a:extLst>
                    <a:ext uri="{FF2B5EF4-FFF2-40B4-BE49-F238E27FC236}">
                      <a16:creationId xmlns:a16="http://schemas.microsoft.com/office/drawing/2014/main" id="{55A7FD76-3C5F-A9D5-E21E-81DB80C59B57}"/>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11" name="Tekstfelt 1710">
                  <a:extLst>
                    <a:ext uri="{FF2B5EF4-FFF2-40B4-BE49-F238E27FC236}">
                      <a16:creationId xmlns:a16="http://schemas.microsoft.com/office/drawing/2014/main" id="{AF0891FD-B76B-144F-1D4B-D860A666F85A}"/>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12" name="Tekstfelt 1711">
                  <a:extLst>
                    <a:ext uri="{FF2B5EF4-FFF2-40B4-BE49-F238E27FC236}">
                      <a16:creationId xmlns:a16="http://schemas.microsoft.com/office/drawing/2014/main" id="{37BC8ADC-EB61-973B-254D-A2E47E20182B}"/>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713" name="Tekstfelt 1712">
                  <a:extLst>
                    <a:ext uri="{FF2B5EF4-FFF2-40B4-BE49-F238E27FC236}">
                      <a16:creationId xmlns:a16="http://schemas.microsoft.com/office/drawing/2014/main" id="{1F057D5F-6A7B-2423-FC36-674ADFE5EBE6}"/>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14" name="Tekstfelt 1713">
                  <a:extLst>
                    <a:ext uri="{FF2B5EF4-FFF2-40B4-BE49-F238E27FC236}">
                      <a16:creationId xmlns:a16="http://schemas.microsoft.com/office/drawing/2014/main" id="{7069325F-A54B-47A7-7D2D-A4654FE38431}"/>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15" name="Tekstfelt 1714">
                  <a:extLst>
                    <a:ext uri="{FF2B5EF4-FFF2-40B4-BE49-F238E27FC236}">
                      <a16:creationId xmlns:a16="http://schemas.microsoft.com/office/drawing/2014/main" id="{83E2EFE1-8029-D27D-B08C-B855DEDEA877}"/>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16" name="Tekstfelt 1715">
                  <a:extLst>
                    <a:ext uri="{FF2B5EF4-FFF2-40B4-BE49-F238E27FC236}">
                      <a16:creationId xmlns:a16="http://schemas.microsoft.com/office/drawing/2014/main" id="{A193EAF4-178E-12D5-7E42-290A379F06DC}"/>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17" name="Tekstfelt 1716">
                  <a:extLst>
                    <a:ext uri="{FF2B5EF4-FFF2-40B4-BE49-F238E27FC236}">
                      <a16:creationId xmlns:a16="http://schemas.microsoft.com/office/drawing/2014/main" id="{840BC296-5153-7FBB-686B-41601A4241AF}"/>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06" name="Tekstfelt 1705">
                <a:extLst>
                  <a:ext uri="{FF2B5EF4-FFF2-40B4-BE49-F238E27FC236}">
                    <a16:creationId xmlns:a16="http://schemas.microsoft.com/office/drawing/2014/main" id="{DA8327A3-CBCE-3226-8CDF-3FB1B7B728B0}"/>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1" name="Gruppe 1650">
              <a:extLst>
                <a:ext uri="{FF2B5EF4-FFF2-40B4-BE49-F238E27FC236}">
                  <a16:creationId xmlns:a16="http://schemas.microsoft.com/office/drawing/2014/main" id="{48FFFBEC-6442-61B4-BDE8-7B9EA0AC38F7}"/>
                </a:ext>
              </a:extLst>
            </p:cNvPr>
            <p:cNvGrpSpPr/>
            <p:nvPr/>
          </p:nvGrpSpPr>
          <p:grpSpPr>
            <a:xfrm>
              <a:off x="2079105" y="1121316"/>
              <a:ext cx="366035" cy="4982137"/>
              <a:chOff x="2889222" y="4194071"/>
              <a:chExt cx="366035" cy="4982137"/>
            </a:xfrm>
          </p:grpSpPr>
          <p:grpSp>
            <p:nvGrpSpPr>
              <p:cNvPr id="1692" name="Gruppe 1691">
                <a:extLst>
                  <a:ext uri="{FF2B5EF4-FFF2-40B4-BE49-F238E27FC236}">
                    <a16:creationId xmlns:a16="http://schemas.microsoft.com/office/drawing/2014/main" id="{532EB705-533D-5BC1-1E58-D044CAF9D6F6}"/>
                  </a:ext>
                </a:extLst>
              </p:cNvPr>
              <p:cNvGrpSpPr/>
              <p:nvPr/>
            </p:nvGrpSpPr>
            <p:grpSpPr>
              <a:xfrm>
                <a:off x="2889222" y="4194071"/>
                <a:ext cx="366035" cy="4982137"/>
                <a:chOff x="3472887" y="4779848"/>
                <a:chExt cx="366035" cy="4982137"/>
              </a:xfrm>
            </p:grpSpPr>
            <p:sp>
              <p:nvSpPr>
                <p:cNvPr id="1694" name="Tekstfelt 1693">
                  <a:extLst>
                    <a:ext uri="{FF2B5EF4-FFF2-40B4-BE49-F238E27FC236}">
                      <a16:creationId xmlns:a16="http://schemas.microsoft.com/office/drawing/2014/main" id="{ED1CA68E-1E8E-BE70-D041-6578E350E49F}"/>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95" name="Tekstfelt 1694">
                  <a:extLst>
                    <a:ext uri="{FF2B5EF4-FFF2-40B4-BE49-F238E27FC236}">
                      <a16:creationId xmlns:a16="http://schemas.microsoft.com/office/drawing/2014/main" id="{26C64ED1-705C-EED0-4E96-2D259390826A}"/>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96" name="Tekstfelt 1695">
                  <a:extLst>
                    <a:ext uri="{FF2B5EF4-FFF2-40B4-BE49-F238E27FC236}">
                      <a16:creationId xmlns:a16="http://schemas.microsoft.com/office/drawing/2014/main" id="{5B697B63-CBF6-65C4-2D52-22C7E8D82C8C}"/>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97" name="Tekstfelt 1696">
                  <a:extLst>
                    <a:ext uri="{FF2B5EF4-FFF2-40B4-BE49-F238E27FC236}">
                      <a16:creationId xmlns:a16="http://schemas.microsoft.com/office/drawing/2014/main" id="{A14BB1F0-971B-B2CE-E66F-68E3BA763F3D}"/>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98" name="Tekstfelt 1697">
                  <a:extLst>
                    <a:ext uri="{FF2B5EF4-FFF2-40B4-BE49-F238E27FC236}">
                      <a16:creationId xmlns:a16="http://schemas.microsoft.com/office/drawing/2014/main" id="{AB768CED-E9AE-88C7-0D21-993F9D4119A5}"/>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99" name="Tekstfelt 1698">
                  <a:extLst>
                    <a:ext uri="{FF2B5EF4-FFF2-40B4-BE49-F238E27FC236}">
                      <a16:creationId xmlns:a16="http://schemas.microsoft.com/office/drawing/2014/main" id="{E072AEE4-4591-419C-0797-54729ED6DDE5}"/>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700" name="Tekstfelt 1699">
                  <a:extLst>
                    <a:ext uri="{FF2B5EF4-FFF2-40B4-BE49-F238E27FC236}">
                      <a16:creationId xmlns:a16="http://schemas.microsoft.com/office/drawing/2014/main" id="{B6D47525-96D5-352E-9434-500480B87AF7}"/>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701" name="Tekstfelt 1700">
                  <a:extLst>
                    <a:ext uri="{FF2B5EF4-FFF2-40B4-BE49-F238E27FC236}">
                      <a16:creationId xmlns:a16="http://schemas.microsoft.com/office/drawing/2014/main" id="{CECCD53B-9FCC-91DB-6F78-5C5FFB37DA87}"/>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02" name="Tekstfelt 1701">
                  <a:extLst>
                    <a:ext uri="{FF2B5EF4-FFF2-40B4-BE49-F238E27FC236}">
                      <a16:creationId xmlns:a16="http://schemas.microsoft.com/office/drawing/2014/main" id="{D46641FA-6190-EEEE-CD2D-8632C21AF902}"/>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03" name="Tekstfelt 1702">
                  <a:extLst>
                    <a:ext uri="{FF2B5EF4-FFF2-40B4-BE49-F238E27FC236}">
                      <a16:creationId xmlns:a16="http://schemas.microsoft.com/office/drawing/2014/main" id="{737D981D-B65B-4D79-2B25-A875E1B048EB}"/>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04" name="Tekstfelt 1703">
                  <a:extLst>
                    <a:ext uri="{FF2B5EF4-FFF2-40B4-BE49-F238E27FC236}">
                      <a16:creationId xmlns:a16="http://schemas.microsoft.com/office/drawing/2014/main" id="{F5BAF4B8-DEBC-2BC9-9C46-04E01811FAE6}"/>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93" name="Tekstfelt 1692">
                <a:extLst>
                  <a:ext uri="{FF2B5EF4-FFF2-40B4-BE49-F238E27FC236}">
                    <a16:creationId xmlns:a16="http://schemas.microsoft.com/office/drawing/2014/main" id="{5B0C0868-750A-C7F3-BC9F-3BA73025AC37}"/>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2" name="Gruppe 1651">
              <a:extLst>
                <a:ext uri="{FF2B5EF4-FFF2-40B4-BE49-F238E27FC236}">
                  <a16:creationId xmlns:a16="http://schemas.microsoft.com/office/drawing/2014/main" id="{C72BEC96-391C-A165-8295-786113089DF9}"/>
                </a:ext>
              </a:extLst>
            </p:cNvPr>
            <p:cNvGrpSpPr/>
            <p:nvPr/>
          </p:nvGrpSpPr>
          <p:grpSpPr>
            <a:xfrm>
              <a:off x="1644217" y="1117917"/>
              <a:ext cx="361556" cy="4982775"/>
              <a:chOff x="2893701" y="4625501"/>
              <a:chExt cx="361556" cy="4982775"/>
            </a:xfrm>
          </p:grpSpPr>
          <p:grpSp>
            <p:nvGrpSpPr>
              <p:cNvPr id="1679" name="Gruppe 1678">
                <a:extLst>
                  <a:ext uri="{FF2B5EF4-FFF2-40B4-BE49-F238E27FC236}">
                    <a16:creationId xmlns:a16="http://schemas.microsoft.com/office/drawing/2014/main" id="{FCD5DB4A-4731-A4FD-EDFB-60CA727BB891}"/>
                  </a:ext>
                </a:extLst>
              </p:cNvPr>
              <p:cNvGrpSpPr/>
              <p:nvPr/>
            </p:nvGrpSpPr>
            <p:grpSpPr>
              <a:xfrm>
                <a:off x="2893701" y="4625501"/>
                <a:ext cx="361556" cy="4982775"/>
                <a:chOff x="3477366" y="5211278"/>
                <a:chExt cx="361556" cy="4982775"/>
              </a:xfrm>
            </p:grpSpPr>
            <p:sp>
              <p:nvSpPr>
                <p:cNvPr id="1681" name="Tekstfelt 1680">
                  <a:extLst>
                    <a:ext uri="{FF2B5EF4-FFF2-40B4-BE49-F238E27FC236}">
                      <a16:creationId xmlns:a16="http://schemas.microsoft.com/office/drawing/2014/main" id="{3ABD8B45-39CC-988F-0A02-49117AF96B3A}"/>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82" name="Tekstfelt 1681">
                  <a:extLst>
                    <a:ext uri="{FF2B5EF4-FFF2-40B4-BE49-F238E27FC236}">
                      <a16:creationId xmlns:a16="http://schemas.microsoft.com/office/drawing/2014/main" id="{81712B4F-E111-45CC-6DE1-6483F26F0773}"/>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83" name="Tekstfelt 1682">
                  <a:extLst>
                    <a:ext uri="{FF2B5EF4-FFF2-40B4-BE49-F238E27FC236}">
                      <a16:creationId xmlns:a16="http://schemas.microsoft.com/office/drawing/2014/main" id="{06AEF6B7-AAB8-F54B-467D-A9C19B32FA10}"/>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84" name="Tekstfelt 1683">
                  <a:extLst>
                    <a:ext uri="{FF2B5EF4-FFF2-40B4-BE49-F238E27FC236}">
                      <a16:creationId xmlns:a16="http://schemas.microsoft.com/office/drawing/2014/main" id="{79FE4EC2-221D-5E2D-D403-CD7C6629B6A9}"/>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85" name="Tekstfelt 1684">
                  <a:extLst>
                    <a:ext uri="{FF2B5EF4-FFF2-40B4-BE49-F238E27FC236}">
                      <a16:creationId xmlns:a16="http://schemas.microsoft.com/office/drawing/2014/main" id="{8ECBAC71-4940-33A1-E82D-248C3D4026BE}"/>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86" name="Tekstfelt 1685">
                  <a:extLst>
                    <a:ext uri="{FF2B5EF4-FFF2-40B4-BE49-F238E27FC236}">
                      <a16:creationId xmlns:a16="http://schemas.microsoft.com/office/drawing/2014/main" id="{B8795320-4BB0-3D02-A87C-4F4F9B7F0120}"/>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87" name="Tekstfelt 1686">
                  <a:extLst>
                    <a:ext uri="{FF2B5EF4-FFF2-40B4-BE49-F238E27FC236}">
                      <a16:creationId xmlns:a16="http://schemas.microsoft.com/office/drawing/2014/main" id="{BF58A691-1329-3430-1CF0-077858095BE7}"/>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88" name="Tekstfelt 1687">
                  <a:extLst>
                    <a:ext uri="{FF2B5EF4-FFF2-40B4-BE49-F238E27FC236}">
                      <a16:creationId xmlns:a16="http://schemas.microsoft.com/office/drawing/2014/main" id="{2526C33E-10B0-F7E6-9A33-D7DC311306EB}"/>
                    </a:ext>
                  </a:extLst>
                </p:cNvPr>
                <p:cNvSpPr txBox="1"/>
                <p:nvPr/>
              </p:nvSpPr>
              <p:spPr>
                <a:xfrm>
                  <a:off x="3487886" y="9978609"/>
                  <a:ext cx="348172" cy="215444"/>
                </a:xfrm>
                <a:prstGeom prst="rect">
                  <a:avLst/>
                </a:prstGeom>
                <a:noFill/>
              </p:spPr>
              <p:txBody>
                <a:bodyPr wrap="none" rtlCol="0">
                  <a:spAutoFit/>
                </a:bodyPr>
                <a:lstStyle/>
                <a:p>
                  <a:r>
                    <a:rPr lang="da-DK" sz="800" dirty="0">
                      <a:solidFill>
                        <a:schemeClr val="bg1"/>
                      </a:solidFill>
                    </a:rPr>
                    <a:t>208</a:t>
                  </a:r>
                </a:p>
              </p:txBody>
            </p:sp>
            <p:sp>
              <p:nvSpPr>
                <p:cNvPr id="1689" name="Tekstfelt 1688">
                  <a:extLst>
                    <a:ext uri="{FF2B5EF4-FFF2-40B4-BE49-F238E27FC236}">
                      <a16:creationId xmlns:a16="http://schemas.microsoft.com/office/drawing/2014/main" id="{E398F540-169A-BFC0-FC49-DAE2D3B201FF}"/>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690" name="Tekstfelt 1689">
                  <a:extLst>
                    <a:ext uri="{FF2B5EF4-FFF2-40B4-BE49-F238E27FC236}">
                      <a16:creationId xmlns:a16="http://schemas.microsoft.com/office/drawing/2014/main" id="{18DC5856-7EC4-9932-6934-6331D11AB9BA}"/>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691" name="Tekstfelt 1690">
                  <a:extLst>
                    <a:ext uri="{FF2B5EF4-FFF2-40B4-BE49-F238E27FC236}">
                      <a16:creationId xmlns:a16="http://schemas.microsoft.com/office/drawing/2014/main" id="{10E44B46-4BCC-67B0-58E4-ED11E6F7D556}"/>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80" name="Tekstfelt 1679">
                <a:extLst>
                  <a:ext uri="{FF2B5EF4-FFF2-40B4-BE49-F238E27FC236}">
                    <a16:creationId xmlns:a16="http://schemas.microsoft.com/office/drawing/2014/main" id="{C0883AB6-F3AC-19DB-5E2C-05B1F1192E70}"/>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3" name="Gruppe 1652">
              <a:extLst>
                <a:ext uri="{FF2B5EF4-FFF2-40B4-BE49-F238E27FC236}">
                  <a16:creationId xmlns:a16="http://schemas.microsoft.com/office/drawing/2014/main" id="{B269CADC-58B2-3B9A-392B-0E88E0E2DB81}"/>
                </a:ext>
              </a:extLst>
            </p:cNvPr>
            <p:cNvGrpSpPr/>
            <p:nvPr/>
          </p:nvGrpSpPr>
          <p:grpSpPr>
            <a:xfrm>
              <a:off x="1201388" y="1555543"/>
              <a:ext cx="366404" cy="4546655"/>
              <a:chOff x="2895768" y="5488157"/>
              <a:chExt cx="366404" cy="4546655"/>
            </a:xfrm>
          </p:grpSpPr>
          <p:grpSp>
            <p:nvGrpSpPr>
              <p:cNvPr id="1667" name="Gruppe 1666">
                <a:extLst>
                  <a:ext uri="{FF2B5EF4-FFF2-40B4-BE49-F238E27FC236}">
                    <a16:creationId xmlns:a16="http://schemas.microsoft.com/office/drawing/2014/main" id="{1FE8ED04-8D5C-F2C5-755F-AEB10AA06886}"/>
                  </a:ext>
                </a:extLst>
              </p:cNvPr>
              <p:cNvGrpSpPr/>
              <p:nvPr/>
            </p:nvGrpSpPr>
            <p:grpSpPr>
              <a:xfrm>
                <a:off x="2895768" y="5488157"/>
                <a:ext cx="366404" cy="4546655"/>
                <a:chOff x="3479433" y="6073934"/>
                <a:chExt cx="366404" cy="4546655"/>
              </a:xfrm>
            </p:grpSpPr>
            <p:sp>
              <p:nvSpPr>
                <p:cNvPr id="1669" name="Tekstfelt 1668">
                  <a:extLst>
                    <a:ext uri="{FF2B5EF4-FFF2-40B4-BE49-F238E27FC236}">
                      <a16:creationId xmlns:a16="http://schemas.microsoft.com/office/drawing/2014/main" id="{7BDC6AD7-1AD0-85A3-27C9-ECE2C6967448}"/>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70" name="Tekstfelt 1669">
                  <a:extLst>
                    <a:ext uri="{FF2B5EF4-FFF2-40B4-BE49-F238E27FC236}">
                      <a16:creationId xmlns:a16="http://schemas.microsoft.com/office/drawing/2014/main" id="{F1601B84-9E02-70EB-B84D-7637A2341C71}"/>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71" name="Tekstfelt 1670">
                  <a:extLst>
                    <a:ext uri="{FF2B5EF4-FFF2-40B4-BE49-F238E27FC236}">
                      <a16:creationId xmlns:a16="http://schemas.microsoft.com/office/drawing/2014/main" id="{85AA4E14-58AC-5B86-8A19-3BFEB9062C88}"/>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72" name="Tekstfelt 1671">
                  <a:extLst>
                    <a:ext uri="{FF2B5EF4-FFF2-40B4-BE49-F238E27FC236}">
                      <a16:creationId xmlns:a16="http://schemas.microsoft.com/office/drawing/2014/main" id="{DDDAF60F-5B1B-2629-97D0-746298E778A4}"/>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73" name="Tekstfelt 1672">
                  <a:extLst>
                    <a:ext uri="{FF2B5EF4-FFF2-40B4-BE49-F238E27FC236}">
                      <a16:creationId xmlns:a16="http://schemas.microsoft.com/office/drawing/2014/main" id="{F3B26870-8191-06F3-98DC-73892A786104}"/>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74" name="Tekstfelt 1673">
                  <a:extLst>
                    <a:ext uri="{FF2B5EF4-FFF2-40B4-BE49-F238E27FC236}">
                      <a16:creationId xmlns:a16="http://schemas.microsoft.com/office/drawing/2014/main" id="{C7698B55-1B44-025E-E43D-05474AA27370}"/>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75" name="Tekstfelt 1674">
                  <a:extLst>
                    <a:ext uri="{FF2B5EF4-FFF2-40B4-BE49-F238E27FC236}">
                      <a16:creationId xmlns:a16="http://schemas.microsoft.com/office/drawing/2014/main" id="{E471DD73-7D8C-5365-5A85-C4552FF2FCE5}"/>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76" name="Tekstfelt 1675">
                  <a:extLst>
                    <a:ext uri="{FF2B5EF4-FFF2-40B4-BE49-F238E27FC236}">
                      <a16:creationId xmlns:a16="http://schemas.microsoft.com/office/drawing/2014/main" id="{E232E879-339C-293D-EC91-F43CDDDE3E7A}"/>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77" name="Tekstfelt 1676">
                  <a:extLst>
                    <a:ext uri="{FF2B5EF4-FFF2-40B4-BE49-F238E27FC236}">
                      <a16:creationId xmlns:a16="http://schemas.microsoft.com/office/drawing/2014/main" id="{3FA89EF2-F740-6403-3511-D318A017D496}"/>
                    </a:ext>
                  </a:extLst>
                </p:cNvPr>
                <p:cNvSpPr txBox="1"/>
                <p:nvPr/>
              </p:nvSpPr>
              <p:spPr>
                <a:xfrm>
                  <a:off x="3497665" y="10405145"/>
                  <a:ext cx="348172" cy="215444"/>
                </a:xfrm>
                <a:prstGeom prst="rect">
                  <a:avLst/>
                </a:prstGeom>
                <a:noFill/>
              </p:spPr>
              <p:txBody>
                <a:bodyPr wrap="none" rtlCol="0">
                  <a:spAutoFit/>
                </a:bodyPr>
                <a:lstStyle/>
                <a:p>
                  <a:r>
                    <a:rPr lang="da-DK" sz="800" dirty="0">
                      <a:solidFill>
                        <a:schemeClr val="bg1"/>
                      </a:solidFill>
                    </a:rPr>
                    <a:t>207</a:t>
                  </a:r>
                </a:p>
              </p:txBody>
            </p:sp>
            <p:sp>
              <p:nvSpPr>
                <p:cNvPr id="1678" name="Tekstfelt 1677">
                  <a:extLst>
                    <a:ext uri="{FF2B5EF4-FFF2-40B4-BE49-F238E27FC236}">
                      <a16:creationId xmlns:a16="http://schemas.microsoft.com/office/drawing/2014/main" id="{0D98773E-C3BD-1F5C-73BF-44C076CFF5D6}"/>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68" name="Tekstfelt 1667">
                <a:extLst>
                  <a:ext uri="{FF2B5EF4-FFF2-40B4-BE49-F238E27FC236}">
                    <a16:creationId xmlns:a16="http://schemas.microsoft.com/office/drawing/2014/main" id="{9DF997BE-A312-4B6F-7EF6-092FD886E81A}"/>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4" name="Gruppe 1653">
              <a:extLst>
                <a:ext uri="{FF2B5EF4-FFF2-40B4-BE49-F238E27FC236}">
                  <a16:creationId xmlns:a16="http://schemas.microsoft.com/office/drawing/2014/main" id="{BBD129B4-C115-C17B-D0F9-D793A088D13B}"/>
                </a:ext>
              </a:extLst>
            </p:cNvPr>
            <p:cNvGrpSpPr/>
            <p:nvPr/>
          </p:nvGrpSpPr>
          <p:grpSpPr>
            <a:xfrm>
              <a:off x="766885" y="1559382"/>
              <a:ext cx="367013" cy="4544118"/>
              <a:chOff x="2895768" y="5926611"/>
              <a:chExt cx="367013" cy="4544118"/>
            </a:xfrm>
          </p:grpSpPr>
          <p:grpSp>
            <p:nvGrpSpPr>
              <p:cNvPr id="1655" name="Gruppe 1654">
                <a:extLst>
                  <a:ext uri="{FF2B5EF4-FFF2-40B4-BE49-F238E27FC236}">
                    <a16:creationId xmlns:a16="http://schemas.microsoft.com/office/drawing/2014/main" id="{EA5D3F2D-585D-AF1A-0C6E-7BDD4F69057D}"/>
                  </a:ext>
                </a:extLst>
              </p:cNvPr>
              <p:cNvGrpSpPr/>
              <p:nvPr/>
            </p:nvGrpSpPr>
            <p:grpSpPr>
              <a:xfrm>
                <a:off x="2895768" y="6360069"/>
                <a:ext cx="367013" cy="4110660"/>
                <a:chOff x="3479433" y="6945846"/>
                <a:chExt cx="367013" cy="4110660"/>
              </a:xfrm>
            </p:grpSpPr>
            <p:sp>
              <p:nvSpPr>
                <p:cNvPr id="1657" name="Tekstfelt 1656">
                  <a:extLst>
                    <a:ext uri="{FF2B5EF4-FFF2-40B4-BE49-F238E27FC236}">
                      <a16:creationId xmlns:a16="http://schemas.microsoft.com/office/drawing/2014/main" id="{E1FFD023-94BB-FC4C-7EF1-DCCEB7A671BF}"/>
                    </a:ext>
                  </a:extLst>
                </p:cNvPr>
                <p:cNvSpPr txBox="1"/>
                <p:nvPr/>
              </p:nvSpPr>
              <p:spPr>
                <a:xfrm>
                  <a:off x="3498274" y="10841062"/>
                  <a:ext cx="348172" cy="215444"/>
                </a:xfrm>
                <a:prstGeom prst="rect">
                  <a:avLst/>
                </a:prstGeom>
                <a:noFill/>
              </p:spPr>
              <p:txBody>
                <a:bodyPr wrap="none" rtlCol="0">
                  <a:spAutoFit/>
                </a:bodyPr>
                <a:lstStyle/>
                <a:p>
                  <a:r>
                    <a:rPr lang="da-DK" sz="800" dirty="0">
                      <a:solidFill>
                        <a:schemeClr val="bg1"/>
                      </a:solidFill>
                    </a:rPr>
                    <a:t>206</a:t>
                  </a:r>
                </a:p>
              </p:txBody>
            </p:sp>
            <p:sp>
              <p:nvSpPr>
                <p:cNvPr id="1658" name="Tekstfelt 1657">
                  <a:extLst>
                    <a:ext uri="{FF2B5EF4-FFF2-40B4-BE49-F238E27FC236}">
                      <a16:creationId xmlns:a16="http://schemas.microsoft.com/office/drawing/2014/main" id="{28AF68DA-0F90-243F-BCAD-AC1F265BAD14}"/>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59" name="Tekstfelt 1658">
                  <a:extLst>
                    <a:ext uri="{FF2B5EF4-FFF2-40B4-BE49-F238E27FC236}">
                      <a16:creationId xmlns:a16="http://schemas.microsoft.com/office/drawing/2014/main" id="{34ED2454-0F8C-E6EF-822E-15B1395D177D}"/>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60" name="Tekstfelt 1659">
                  <a:extLst>
                    <a:ext uri="{FF2B5EF4-FFF2-40B4-BE49-F238E27FC236}">
                      <a16:creationId xmlns:a16="http://schemas.microsoft.com/office/drawing/2014/main" id="{E5DDAB75-C040-0D8F-657C-3F7EBFB43038}"/>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61" name="Tekstfelt 1660">
                  <a:extLst>
                    <a:ext uri="{FF2B5EF4-FFF2-40B4-BE49-F238E27FC236}">
                      <a16:creationId xmlns:a16="http://schemas.microsoft.com/office/drawing/2014/main" id="{15320C8E-C3CF-0F43-12BD-FAEECAC11ED7}"/>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62" name="Tekstfelt 1661">
                  <a:extLst>
                    <a:ext uri="{FF2B5EF4-FFF2-40B4-BE49-F238E27FC236}">
                      <a16:creationId xmlns:a16="http://schemas.microsoft.com/office/drawing/2014/main" id="{E0B0146E-69C3-42D4-5F7D-01CD26D76A3F}"/>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63" name="Tekstfelt 1662">
                  <a:extLst>
                    <a:ext uri="{FF2B5EF4-FFF2-40B4-BE49-F238E27FC236}">
                      <a16:creationId xmlns:a16="http://schemas.microsoft.com/office/drawing/2014/main" id="{3C8104C1-A69D-EB3C-40FE-B0B02CE04A68}"/>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64" name="Tekstfelt 1663">
                  <a:extLst>
                    <a:ext uri="{FF2B5EF4-FFF2-40B4-BE49-F238E27FC236}">
                      <a16:creationId xmlns:a16="http://schemas.microsoft.com/office/drawing/2014/main" id="{5813BE92-FC22-8340-A166-974E220DAD9C}"/>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65" name="Tekstfelt 1664">
                  <a:extLst>
                    <a:ext uri="{FF2B5EF4-FFF2-40B4-BE49-F238E27FC236}">
                      <a16:creationId xmlns:a16="http://schemas.microsoft.com/office/drawing/2014/main" id="{66582715-C39C-1291-37B4-DDF568BCE2A6}"/>
                    </a:ext>
                  </a:extLst>
                </p:cNvPr>
                <p:cNvSpPr txBox="1"/>
                <p:nvPr/>
              </p:nvSpPr>
              <p:spPr>
                <a:xfrm>
                  <a:off x="3497665" y="10405145"/>
                  <a:ext cx="348172" cy="215444"/>
                </a:xfrm>
                <a:prstGeom prst="rect">
                  <a:avLst/>
                </a:prstGeom>
                <a:noFill/>
              </p:spPr>
              <p:txBody>
                <a:bodyPr wrap="none" rtlCol="0">
                  <a:spAutoFit/>
                </a:bodyPr>
                <a:lstStyle/>
                <a:p>
                  <a:r>
                    <a:rPr lang="da-DK" sz="800" dirty="0"/>
                    <a:t>207</a:t>
                  </a:r>
                </a:p>
              </p:txBody>
            </p:sp>
            <p:sp>
              <p:nvSpPr>
                <p:cNvPr id="1666" name="Tekstfelt 1665">
                  <a:extLst>
                    <a:ext uri="{FF2B5EF4-FFF2-40B4-BE49-F238E27FC236}">
                      <a16:creationId xmlns:a16="http://schemas.microsoft.com/office/drawing/2014/main" id="{9AD35283-8377-9DAA-692F-A204E869FEBA}"/>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56" name="Tekstfelt 1655">
                <a:extLst>
                  <a:ext uri="{FF2B5EF4-FFF2-40B4-BE49-F238E27FC236}">
                    <a16:creationId xmlns:a16="http://schemas.microsoft.com/office/drawing/2014/main" id="{8BA1DA7F-B0F1-0930-5416-0127BC68CA10}"/>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sp>
        <p:nvSpPr>
          <p:cNvPr id="2" name="Titel 1">
            <a:extLst>
              <a:ext uri="{FF2B5EF4-FFF2-40B4-BE49-F238E27FC236}">
                <a16:creationId xmlns:a16="http://schemas.microsoft.com/office/drawing/2014/main" id="{AE85FECF-CE0D-89C2-5DCF-AB92B29AEB4C}"/>
              </a:ext>
            </a:extLst>
          </p:cNvPr>
          <p:cNvSpPr>
            <a:spLocks noGrp="1"/>
          </p:cNvSpPr>
          <p:nvPr>
            <p:ph type="title"/>
          </p:nvPr>
        </p:nvSpPr>
        <p:spPr>
          <a:xfrm>
            <a:off x="388938" y="34926"/>
            <a:ext cx="8543925" cy="1325563"/>
          </a:xfrm>
        </p:spPr>
        <p:txBody>
          <a:bodyPr/>
          <a:lstStyle/>
          <a:p>
            <a:r>
              <a:rPr lang="da-DK" dirty="0">
                <a:solidFill>
                  <a:schemeClr val="bg1"/>
                </a:solidFill>
                <a:latin typeface="Herculanum" panose="02000505000000020004" pitchFamily="2" charset="77"/>
              </a:rPr>
              <a:t>Bly – 218 </a:t>
            </a:r>
          </a:p>
        </p:txBody>
      </p:sp>
      <p:cxnSp>
        <p:nvCxnSpPr>
          <p:cNvPr id="8" name="Lige pilforbindelse 7">
            <a:extLst>
              <a:ext uri="{FF2B5EF4-FFF2-40B4-BE49-F238E27FC236}">
                <a16:creationId xmlns:a16="http://schemas.microsoft.com/office/drawing/2014/main" id="{B761C702-0C75-5C0E-CE70-42A531EE40F6}"/>
              </a:ext>
            </a:extLst>
          </p:cNvPr>
          <p:cNvCxnSpPr>
            <a:cxnSpLocks/>
          </p:cNvCxnSpPr>
          <p:nvPr/>
        </p:nvCxnSpPr>
        <p:spPr>
          <a:xfrm flipH="1" flipV="1">
            <a:off x="3306299" y="5584042"/>
            <a:ext cx="262986" cy="280024"/>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pic>
        <p:nvPicPr>
          <p:cNvPr id="1576" name="Billede 1575">
            <a:extLst>
              <a:ext uri="{FF2B5EF4-FFF2-40B4-BE49-F238E27FC236}">
                <a16:creationId xmlns:a16="http://schemas.microsoft.com/office/drawing/2014/main" id="{FB41C57A-2AC0-8FEE-E576-26AD5BC83CA0}"/>
              </a:ext>
            </a:extLst>
          </p:cNvPr>
          <p:cNvPicPr>
            <a:picLocks noChangeAspect="1"/>
          </p:cNvPicPr>
          <p:nvPr/>
        </p:nvPicPr>
        <p:blipFill>
          <a:blip r:embed="rId7"/>
          <a:srcRect l="12802" t="15642" r="10372" b="21670"/>
          <a:stretch/>
        </p:blipFill>
        <p:spPr>
          <a:xfrm rot="5400000">
            <a:off x="6309228" y="847676"/>
            <a:ext cx="3246923" cy="2936222"/>
          </a:xfrm>
          <a:prstGeom prst="rect">
            <a:avLst/>
          </a:prstGeom>
        </p:spPr>
      </p:pic>
      <p:pic>
        <p:nvPicPr>
          <p:cNvPr id="1577" name="Billede 1576" descr="Et billede, der indeholder skærmbillede, Tablet, smartphone&#10;&#10;Automatisk genereret beskrivelse">
            <a:extLst>
              <a:ext uri="{FF2B5EF4-FFF2-40B4-BE49-F238E27FC236}">
                <a16:creationId xmlns:a16="http://schemas.microsoft.com/office/drawing/2014/main" id="{FF3B88DB-85F8-AFCB-3F15-D3A175B87A9E}"/>
              </a:ext>
            </a:extLst>
          </p:cNvPr>
          <p:cNvPicPr>
            <a:picLocks noChangeAspect="1"/>
          </p:cNvPicPr>
          <p:nvPr/>
        </p:nvPicPr>
        <p:blipFill>
          <a:blip r:embed="rId8"/>
          <a:stretch>
            <a:fillRect/>
          </a:stretch>
        </p:blipFill>
        <p:spPr>
          <a:xfrm>
            <a:off x="6353607" y="389651"/>
            <a:ext cx="3283192" cy="3753795"/>
          </a:xfrm>
          <a:prstGeom prst="rect">
            <a:avLst/>
          </a:prstGeom>
        </p:spPr>
      </p:pic>
      <p:pic>
        <p:nvPicPr>
          <p:cNvPr id="657" name="Picture 2" descr="Fyldstof, Pen, Fyldepen, Kontor, Skrive">
            <a:extLst>
              <a:ext uri="{FF2B5EF4-FFF2-40B4-BE49-F238E27FC236}">
                <a16:creationId xmlns:a16="http://schemas.microsoft.com/office/drawing/2014/main" id="{DABB57B2-0EE7-DDD5-B65E-3F667AF30C93}"/>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rot="3046573">
            <a:off x="5335761" y="288171"/>
            <a:ext cx="1536321" cy="1058683"/>
          </a:xfrm>
          <a:prstGeom prst="rect">
            <a:avLst/>
          </a:prstGeom>
          <a:noFill/>
          <a:extLst>
            <a:ext uri="{909E8E84-426E-40DD-AFC4-6F175D3DCCD1}">
              <a14:hiddenFill xmlns:a14="http://schemas.microsoft.com/office/drawing/2010/main">
                <a:solidFill>
                  <a:srgbClr val="FFFFFF"/>
                </a:solidFill>
              </a14:hiddenFill>
            </a:ext>
          </a:extLst>
        </p:spPr>
      </p:pic>
      <p:grpSp>
        <p:nvGrpSpPr>
          <p:cNvPr id="1561" name="Gruppe 1560">
            <a:extLst>
              <a:ext uri="{FF2B5EF4-FFF2-40B4-BE49-F238E27FC236}">
                <a16:creationId xmlns:a16="http://schemas.microsoft.com/office/drawing/2014/main" id="{96BAD952-52D6-46C6-2EF9-BAE6CABEFA83}"/>
              </a:ext>
            </a:extLst>
          </p:cNvPr>
          <p:cNvGrpSpPr/>
          <p:nvPr/>
        </p:nvGrpSpPr>
        <p:grpSpPr>
          <a:xfrm>
            <a:off x="6573450" y="1108818"/>
            <a:ext cx="837832" cy="525993"/>
            <a:chOff x="5932613" y="2076403"/>
            <a:chExt cx="609167" cy="382432"/>
          </a:xfrm>
        </p:grpSpPr>
        <p:sp>
          <p:nvSpPr>
            <p:cNvPr id="1573" name="Tekstfelt 1572">
              <a:extLst>
                <a:ext uri="{FF2B5EF4-FFF2-40B4-BE49-F238E27FC236}">
                  <a16:creationId xmlns:a16="http://schemas.microsoft.com/office/drawing/2014/main" id="{4C32B1D2-2CB9-50C0-DCD8-92E41EE357CF}"/>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82</a:t>
              </a:r>
            </a:p>
          </p:txBody>
        </p:sp>
        <p:sp>
          <p:nvSpPr>
            <p:cNvPr id="1574" name="Tekstfelt 1573">
              <a:extLst>
                <a:ext uri="{FF2B5EF4-FFF2-40B4-BE49-F238E27FC236}">
                  <a16:creationId xmlns:a16="http://schemas.microsoft.com/office/drawing/2014/main" id="{1C634CEF-BFA2-18BD-2A06-6B4F9EA3AD7A}"/>
                </a:ext>
              </a:extLst>
            </p:cNvPr>
            <p:cNvSpPr txBox="1"/>
            <p:nvPr/>
          </p:nvSpPr>
          <p:spPr>
            <a:xfrm>
              <a:off x="6147006" y="2117747"/>
              <a:ext cx="394774" cy="335661"/>
            </a:xfrm>
            <a:prstGeom prst="rect">
              <a:avLst/>
            </a:prstGeom>
            <a:noFill/>
            <a:scene3d>
              <a:camera prst="orthographicFront"/>
              <a:lightRig rig="threePt" dir="t"/>
            </a:scene3d>
            <a:sp3d>
              <a:bevelT h="38100"/>
            </a:sp3d>
          </p:spPr>
          <p:txBody>
            <a:bodyPr wrap="square" rtlCol="0">
              <a:spAutoFit/>
            </a:bodyPr>
            <a:lstStyle/>
            <a:p>
              <a:r>
                <a:rPr lang="da-DK" sz="2400" dirty="0" err="1"/>
                <a:t>Pb</a:t>
              </a:r>
              <a:endParaRPr lang="da-DK" sz="2400" dirty="0"/>
            </a:p>
          </p:txBody>
        </p:sp>
        <p:sp>
          <p:nvSpPr>
            <p:cNvPr id="1575" name="Tekstfelt 1574">
              <a:extLst>
                <a:ext uri="{FF2B5EF4-FFF2-40B4-BE49-F238E27FC236}">
                  <a16:creationId xmlns:a16="http://schemas.microsoft.com/office/drawing/2014/main" id="{90032023-00AF-CDD8-7FB6-EC832EE07C67}"/>
                </a:ext>
              </a:extLst>
            </p:cNvPr>
            <p:cNvSpPr txBox="1"/>
            <p:nvPr/>
          </p:nvSpPr>
          <p:spPr>
            <a:xfrm>
              <a:off x="5932613" y="2076403"/>
              <a:ext cx="353220" cy="223776"/>
            </a:xfrm>
            <a:prstGeom prst="rect">
              <a:avLst/>
            </a:prstGeom>
            <a:noFill/>
          </p:spPr>
          <p:txBody>
            <a:bodyPr wrap="square" rtlCol="0">
              <a:spAutoFit/>
            </a:bodyPr>
            <a:lstStyle/>
            <a:p>
              <a:r>
                <a:rPr lang="da-DK" sz="1400" dirty="0"/>
                <a:t>218</a:t>
              </a:r>
            </a:p>
          </p:txBody>
        </p:sp>
      </p:grpSp>
      <p:cxnSp>
        <p:nvCxnSpPr>
          <p:cNvPr id="1562" name="Lige pilforbindelse 1561">
            <a:extLst>
              <a:ext uri="{FF2B5EF4-FFF2-40B4-BE49-F238E27FC236}">
                <a16:creationId xmlns:a16="http://schemas.microsoft.com/office/drawing/2014/main" id="{5DAE39BC-1F5B-CF0D-FD13-610C882A336A}"/>
              </a:ext>
            </a:extLst>
          </p:cNvPr>
          <p:cNvCxnSpPr/>
          <p:nvPr/>
        </p:nvCxnSpPr>
        <p:spPr>
          <a:xfrm>
            <a:off x="7333391" y="1387847"/>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3" name="Gruppe 1562">
            <a:extLst>
              <a:ext uri="{FF2B5EF4-FFF2-40B4-BE49-F238E27FC236}">
                <a16:creationId xmlns:a16="http://schemas.microsoft.com/office/drawing/2014/main" id="{44023A17-76DA-F8D3-35AE-A80324F241EC}"/>
              </a:ext>
            </a:extLst>
          </p:cNvPr>
          <p:cNvGrpSpPr/>
          <p:nvPr/>
        </p:nvGrpSpPr>
        <p:grpSpPr>
          <a:xfrm>
            <a:off x="7531264" y="1106334"/>
            <a:ext cx="780067" cy="525993"/>
            <a:chOff x="5932613" y="2076403"/>
            <a:chExt cx="567168" cy="382432"/>
          </a:xfrm>
        </p:grpSpPr>
        <p:sp>
          <p:nvSpPr>
            <p:cNvPr id="1570" name="Tekstfelt 1569">
              <a:extLst>
                <a:ext uri="{FF2B5EF4-FFF2-40B4-BE49-F238E27FC236}">
                  <a16:creationId xmlns:a16="http://schemas.microsoft.com/office/drawing/2014/main" id="{2FF4F593-FAE4-A25F-09E0-93B593FD4586}"/>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83</a:t>
              </a:r>
            </a:p>
          </p:txBody>
        </p:sp>
        <p:sp>
          <p:nvSpPr>
            <p:cNvPr id="1571" name="Tekstfelt 1570">
              <a:extLst>
                <a:ext uri="{FF2B5EF4-FFF2-40B4-BE49-F238E27FC236}">
                  <a16:creationId xmlns:a16="http://schemas.microsoft.com/office/drawing/2014/main" id="{248A56AF-AEA3-99E6-83E5-FA1DF9380AEE}"/>
                </a:ext>
              </a:extLst>
            </p:cNvPr>
            <p:cNvSpPr txBox="1"/>
            <p:nvPr/>
          </p:nvSpPr>
          <p:spPr>
            <a:xfrm>
              <a:off x="6177456" y="2117747"/>
              <a:ext cx="322325" cy="335661"/>
            </a:xfrm>
            <a:prstGeom prst="rect">
              <a:avLst/>
            </a:prstGeom>
            <a:noFill/>
            <a:scene3d>
              <a:camera prst="orthographicFront"/>
              <a:lightRig rig="threePt" dir="t"/>
            </a:scene3d>
            <a:sp3d>
              <a:bevelT h="38100"/>
            </a:sp3d>
          </p:spPr>
          <p:txBody>
            <a:bodyPr wrap="square" rtlCol="0">
              <a:spAutoFit/>
            </a:bodyPr>
            <a:lstStyle/>
            <a:p>
              <a:r>
                <a:rPr lang="da-DK" sz="2400" dirty="0"/>
                <a:t>Bi</a:t>
              </a:r>
            </a:p>
          </p:txBody>
        </p:sp>
        <p:sp>
          <p:nvSpPr>
            <p:cNvPr id="1572" name="Tekstfelt 1571">
              <a:extLst>
                <a:ext uri="{FF2B5EF4-FFF2-40B4-BE49-F238E27FC236}">
                  <a16:creationId xmlns:a16="http://schemas.microsoft.com/office/drawing/2014/main" id="{B1A87149-0B0B-C47B-5DFA-174F880F6681}"/>
                </a:ext>
              </a:extLst>
            </p:cNvPr>
            <p:cNvSpPr txBox="1"/>
            <p:nvPr/>
          </p:nvSpPr>
          <p:spPr>
            <a:xfrm>
              <a:off x="5932613" y="2076403"/>
              <a:ext cx="353220" cy="223776"/>
            </a:xfrm>
            <a:prstGeom prst="rect">
              <a:avLst/>
            </a:prstGeom>
            <a:noFill/>
          </p:spPr>
          <p:txBody>
            <a:bodyPr wrap="square" rtlCol="0">
              <a:spAutoFit/>
            </a:bodyPr>
            <a:lstStyle/>
            <a:p>
              <a:r>
                <a:rPr lang="da-DK" sz="1400" dirty="0"/>
                <a:t>218</a:t>
              </a:r>
            </a:p>
          </p:txBody>
        </p:sp>
      </p:grpSp>
      <p:cxnSp>
        <p:nvCxnSpPr>
          <p:cNvPr id="1564" name="Lige pilforbindelse 1563">
            <a:extLst>
              <a:ext uri="{FF2B5EF4-FFF2-40B4-BE49-F238E27FC236}">
                <a16:creationId xmlns:a16="http://schemas.microsoft.com/office/drawing/2014/main" id="{CBDA8AAB-FDE0-7FEB-0F86-7AA7735E230B}"/>
              </a:ext>
            </a:extLst>
          </p:cNvPr>
          <p:cNvCxnSpPr/>
          <p:nvPr/>
        </p:nvCxnSpPr>
        <p:spPr>
          <a:xfrm>
            <a:off x="8253383" y="1389101"/>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6" name="Gruppe 1565">
            <a:extLst>
              <a:ext uri="{FF2B5EF4-FFF2-40B4-BE49-F238E27FC236}">
                <a16:creationId xmlns:a16="http://schemas.microsoft.com/office/drawing/2014/main" id="{7011E976-11C0-04A8-8468-69CE17F48D09}"/>
              </a:ext>
            </a:extLst>
          </p:cNvPr>
          <p:cNvGrpSpPr/>
          <p:nvPr/>
        </p:nvGrpSpPr>
        <p:grpSpPr>
          <a:xfrm>
            <a:off x="8326821" y="1110224"/>
            <a:ext cx="804951" cy="525993"/>
            <a:chOff x="5892013" y="2076403"/>
            <a:chExt cx="585260" cy="382432"/>
          </a:xfrm>
        </p:grpSpPr>
        <p:sp>
          <p:nvSpPr>
            <p:cNvPr id="1567" name="Tekstfelt 1566">
              <a:extLst>
                <a:ext uri="{FF2B5EF4-FFF2-40B4-BE49-F238E27FC236}">
                  <a16:creationId xmlns:a16="http://schemas.microsoft.com/office/drawing/2014/main" id="{B6F4D401-F1FD-D1C6-9761-4351B7DCE60E}"/>
                </a:ext>
              </a:extLst>
            </p:cNvPr>
            <p:cNvSpPr txBox="1"/>
            <p:nvPr/>
          </p:nvSpPr>
          <p:spPr>
            <a:xfrm>
              <a:off x="5931814"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84</a:t>
              </a:r>
            </a:p>
          </p:txBody>
        </p:sp>
        <p:sp>
          <p:nvSpPr>
            <p:cNvPr id="1568" name="Tekstfelt 1567">
              <a:extLst>
                <a:ext uri="{FF2B5EF4-FFF2-40B4-BE49-F238E27FC236}">
                  <a16:creationId xmlns:a16="http://schemas.microsoft.com/office/drawing/2014/main" id="{A09CCC8E-10E1-0056-9B09-72E307C90107}"/>
                </a:ext>
              </a:extLst>
            </p:cNvPr>
            <p:cNvSpPr txBox="1"/>
            <p:nvPr/>
          </p:nvSpPr>
          <p:spPr>
            <a:xfrm>
              <a:off x="6096256" y="2117747"/>
              <a:ext cx="381017" cy="335661"/>
            </a:xfrm>
            <a:prstGeom prst="rect">
              <a:avLst/>
            </a:prstGeom>
            <a:noFill/>
            <a:scene3d>
              <a:camera prst="orthographicFront"/>
              <a:lightRig rig="threePt" dir="t"/>
            </a:scene3d>
            <a:sp3d>
              <a:bevelT h="38100"/>
            </a:sp3d>
          </p:spPr>
          <p:txBody>
            <a:bodyPr wrap="square" rtlCol="0">
              <a:spAutoFit/>
            </a:bodyPr>
            <a:lstStyle/>
            <a:p>
              <a:r>
                <a:rPr lang="da-DK" sz="2400" dirty="0"/>
                <a:t>Po</a:t>
              </a:r>
            </a:p>
          </p:txBody>
        </p:sp>
        <p:sp>
          <p:nvSpPr>
            <p:cNvPr id="1569" name="Tekstfelt 1568">
              <a:extLst>
                <a:ext uri="{FF2B5EF4-FFF2-40B4-BE49-F238E27FC236}">
                  <a16:creationId xmlns:a16="http://schemas.microsoft.com/office/drawing/2014/main" id="{DB3BCF8A-906D-2E71-194E-A63D134E719E}"/>
                </a:ext>
              </a:extLst>
            </p:cNvPr>
            <p:cNvSpPr txBox="1"/>
            <p:nvPr/>
          </p:nvSpPr>
          <p:spPr>
            <a:xfrm>
              <a:off x="5892013" y="2076403"/>
              <a:ext cx="353220" cy="223776"/>
            </a:xfrm>
            <a:prstGeom prst="rect">
              <a:avLst/>
            </a:prstGeom>
            <a:noFill/>
          </p:spPr>
          <p:txBody>
            <a:bodyPr wrap="square" rtlCol="0">
              <a:spAutoFit/>
            </a:bodyPr>
            <a:lstStyle/>
            <a:p>
              <a:r>
                <a:rPr lang="da-DK" sz="1400" dirty="0"/>
                <a:t>218</a:t>
              </a:r>
            </a:p>
          </p:txBody>
        </p:sp>
      </p:grpSp>
      <p:cxnSp>
        <p:nvCxnSpPr>
          <p:cNvPr id="1565" name="Lige pilforbindelse 1564">
            <a:extLst>
              <a:ext uri="{FF2B5EF4-FFF2-40B4-BE49-F238E27FC236}">
                <a16:creationId xmlns:a16="http://schemas.microsoft.com/office/drawing/2014/main" id="{13EFFE31-A4B1-D540-26D7-D95B96E05F97}"/>
              </a:ext>
            </a:extLst>
          </p:cNvPr>
          <p:cNvCxnSpPr/>
          <p:nvPr/>
        </p:nvCxnSpPr>
        <p:spPr>
          <a:xfrm>
            <a:off x="9085281" y="1394697"/>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42" name="Gruppe 1541">
            <a:extLst>
              <a:ext uri="{FF2B5EF4-FFF2-40B4-BE49-F238E27FC236}">
                <a16:creationId xmlns:a16="http://schemas.microsoft.com/office/drawing/2014/main" id="{D8BE9129-B195-9B67-79AC-EDD0CD33E67A}"/>
              </a:ext>
            </a:extLst>
          </p:cNvPr>
          <p:cNvGrpSpPr/>
          <p:nvPr/>
        </p:nvGrpSpPr>
        <p:grpSpPr>
          <a:xfrm>
            <a:off x="6574858" y="1814883"/>
            <a:ext cx="851678" cy="525993"/>
            <a:chOff x="5932613" y="2076403"/>
            <a:chExt cx="619234" cy="382432"/>
          </a:xfrm>
        </p:grpSpPr>
        <p:sp>
          <p:nvSpPr>
            <p:cNvPr id="1558" name="Tekstfelt 1557">
              <a:extLst>
                <a:ext uri="{FF2B5EF4-FFF2-40B4-BE49-F238E27FC236}">
                  <a16:creationId xmlns:a16="http://schemas.microsoft.com/office/drawing/2014/main" id="{DF20907F-A911-C76C-F31E-4BE2CCE7FE4E}"/>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82</a:t>
              </a:r>
            </a:p>
          </p:txBody>
        </p:sp>
        <p:sp>
          <p:nvSpPr>
            <p:cNvPr id="1559" name="Tekstfelt 1558">
              <a:extLst>
                <a:ext uri="{FF2B5EF4-FFF2-40B4-BE49-F238E27FC236}">
                  <a16:creationId xmlns:a16="http://schemas.microsoft.com/office/drawing/2014/main" id="{E49A4AAE-3308-B985-CF57-70B0C1630F1A}"/>
                </a:ext>
              </a:extLst>
            </p:cNvPr>
            <p:cNvSpPr txBox="1"/>
            <p:nvPr/>
          </p:nvSpPr>
          <p:spPr>
            <a:xfrm>
              <a:off x="6147006" y="2117747"/>
              <a:ext cx="404841" cy="335661"/>
            </a:xfrm>
            <a:prstGeom prst="rect">
              <a:avLst/>
            </a:prstGeom>
            <a:noFill/>
            <a:scene3d>
              <a:camera prst="orthographicFront"/>
              <a:lightRig rig="threePt" dir="t"/>
            </a:scene3d>
            <a:sp3d>
              <a:bevelT h="38100"/>
            </a:sp3d>
          </p:spPr>
          <p:txBody>
            <a:bodyPr wrap="square" rtlCol="0">
              <a:spAutoFit/>
            </a:bodyPr>
            <a:lstStyle/>
            <a:p>
              <a:r>
                <a:rPr lang="da-DK" sz="2400" dirty="0" err="1"/>
                <a:t>Pb</a:t>
              </a:r>
              <a:endParaRPr lang="da-DK" sz="2400" dirty="0"/>
            </a:p>
          </p:txBody>
        </p:sp>
        <p:sp>
          <p:nvSpPr>
            <p:cNvPr id="1560" name="Tekstfelt 1559">
              <a:extLst>
                <a:ext uri="{FF2B5EF4-FFF2-40B4-BE49-F238E27FC236}">
                  <a16:creationId xmlns:a16="http://schemas.microsoft.com/office/drawing/2014/main" id="{11A5581C-F8AA-2344-1ED8-422C577CBBDC}"/>
                </a:ext>
              </a:extLst>
            </p:cNvPr>
            <p:cNvSpPr txBox="1"/>
            <p:nvPr/>
          </p:nvSpPr>
          <p:spPr>
            <a:xfrm>
              <a:off x="5932613" y="2076403"/>
              <a:ext cx="353220" cy="223776"/>
            </a:xfrm>
            <a:prstGeom prst="rect">
              <a:avLst/>
            </a:prstGeom>
            <a:noFill/>
          </p:spPr>
          <p:txBody>
            <a:bodyPr wrap="square" rtlCol="0">
              <a:spAutoFit/>
            </a:bodyPr>
            <a:lstStyle/>
            <a:p>
              <a:r>
                <a:rPr lang="da-DK" sz="1400" dirty="0"/>
                <a:t>214</a:t>
              </a:r>
            </a:p>
          </p:txBody>
        </p:sp>
      </p:grpSp>
      <p:cxnSp>
        <p:nvCxnSpPr>
          <p:cNvPr id="1543" name="Lige pilforbindelse 1542">
            <a:extLst>
              <a:ext uri="{FF2B5EF4-FFF2-40B4-BE49-F238E27FC236}">
                <a16:creationId xmlns:a16="http://schemas.microsoft.com/office/drawing/2014/main" id="{F9C9DEA2-226C-AE04-DBA5-53A2B89FE941}"/>
              </a:ext>
            </a:extLst>
          </p:cNvPr>
          <p:cNvCxnSpPr/>
          <p:nvPr/>
        </p:nvCxnSpPr>
        <p:spPr>
          <a:xfrm>
            <a:off x="7334798" y="2093912"/>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44" name="Gruppe 1543">
            <a:extLst>
              <a:ext uri="{FF2B5EF4-FFF2-40B4-BE49-F238E27FC236}">
                <a16:creationId xmlns:a16="http://schemas.microsoft.com/office/drawing/2014/main" id="{35DCC023-74EC-077C-E15F-F305AFEAFD25}"/>
              </a:ext>
            </a:extLst>
          </p:cNvPr>
          <p:cNvGrpSpPr/>
          <p:nvPr/>
        </p:nvGrpSpPr>
        <p:grpSpPr>
          <a:xfrm>
            <a:off x="7532672" y="1812399"/>
            <a:ext cx="809936" cy="525993"/>
            <a:chOff x="5932613" y="2076403"/>
            <a:chExt cx="588885" cy="382432"/>
          </a:xfrm>
        </p:grpSpPr>
        <p:sp>
          <p:nvSpPr>
            <p:cNvPr id="1555" name="Tekstfelt 1554">
              <a:extLst>
                <a:ext uri="{FF2B5EF4-FFF2-40B4-BE49-F238E27FC236}">
                  <a16:creationId xmlns:a16="http://schemas.microsoft.com/office/drawing/2014/main" id="{C2A6A28B-D978-49A3-5CFD-D9B80A40C5CF}"/>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83</a:t>
              </a:r>
            </a:p>
          </p:txBody>
        </p:sp>
        <p:sp>
          <p:nvSpPr>
            <p:cNvPr id="1556" name="Tekstfelt 1555">
              <a:extLst>
                <a:ext uri="{FF2B5EF4-FFF2-40B4-BE49-F238E27FC236}">
                  <a16:creationId xmlns:a16="http://schemas.microsoft.com/office/drawing/2014/main" id="{63A7A3C5-CC7C-A6D7-22EB-5CECFA8AD76F}"/>
                </a:ext>
              </a:extLst>
            </p:cNvPr>
            <p:cNvSpPr txBox="1"/>
            <p:nvPr/>
          </p:nvSpPr>
          <p:spPr>
            <a:xfrm>
              <a:off x="6167306" y="2117747"/>
              <a:ext cx="354192" cy="335661"/>
            </a:xfrm>
            <a:prstGeom prst="rect">
              <a:avLst/>
            </a:prstGeom>
            <a:noFill/>
            <a:scene3d>
              <a:camera prst="orthographicFront"/>
              <a:lightRig rig="threePt" dir="t"/>
            </a:scene3d>
            <a:sp3d>
              <a:bevelT h="38100"/>
            </a:sp3d>
          </p:spPr>
          <p:txBody>
            <a:bodyPr wrap="square" rtlCol="0">
              <a:spAutoFit/>
            </a:bodyPr>
            <a:lstStyle/>
            <a:p>
              <a:r>
                <a:rPr lang="da-DK" sz="2400" dirty="0"/>
                <a:t>Bi</a:t>
              </a:r>
            </a:p>
          </p:txBody>
        </p:sp>
        <p:sp>
          <p:nvSpPr>
            <p:cNvPr id="1557" name="Tekstfelt 1556">
              <a:extLst>
                <a:ext uri="{FF2B5EF4-FFF2-40B4-BE49-F238E27FC236}">
                  <a16:creationId xmlns:a16="http://schemas.microsoft.com/office/drawing/2014/main" id="{C4BE4B36-7A22-727A-72F1-18D36A8EF0FB}"/>
                </a:ext>
              </a:extLst>
            </p:cNvPr>
            <p:cNvSpPr txBox="1"/>
            <p:nvPr/>
          </p:nvSpPr>
          <p:spPr>
            <a:xfrm>
              <a:off x="5932613" y="2076403"/>
              <a:ext cx="353220" cy="223776"/>
            </a:xfrm>
            <a:prstGeom prst="rect">
              <a:avLst/>
            </a:prstGeom>
            <a:noFill/>
          </p:spPr>
          <p:txBody>
            <a:bodyPr wrap="square" rtlCol="0">
              <a:spAutoFit/>
            </a:bodyPr>
            <a:lstStyle/>
            <a:p>
              <a:r>
                <a:rPr lang="da-DK" sz="1400" dirty="0"/>
                <a:t>214</a:t>
              </a:r>
            </a:p>
          </p:txBody>
        </p:sp>
      </p:grpSp>
      <p:cxnSp>
        <p:nvCxnSpPr>
          <p:cNvPr id="1546" name="Lige pilforbindelse 1545">
            <a:extLst>
              <a:ext uri="{FF2B5EF4-FFF2-40B4-BE49-F238E27FC236}">
                <a16:creationId xmlns:a16="http://schemas.microsoft.com/office/drawing/2014/main" id="{4C16E224-2E0C-CD02-1381-F9E5C32523A9}"/>
              </a:ext>
            </a:extLst>
          </p:cNvPr>
          <p:cNvCxnSpPr/>
          <p:nvPr/>
        </p:nvCxnSpPr>
        <p:spPr>
          <a:xfrm>
            <a:off x="8254790" y="2095166"/>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51" name="Gruppe 1550">
            <a:extLst>
              <a:ext uri="{FF2B5EF4-FFF2-40B4-BE49-F238E27FC236}">
                <a16:creationId xmlns:a16="http://schemas.microsoft.com/office/drawing/2014/main" id="{603C11A5-1259-417D-93AE-083433FDA2A7}"/>
              </a:ext>
            </a:extLst>
          </p:cNvPr>
          <p:cNvGrpSpPr/>
          <p:nvPr/>
        </p:nvGrpSpPr>
        <p:grpSpPr>
          <a:xfrm>
            <a:off x="8328225" y="1816289"/>
            <a:ext cx="912223" cy="525993"/>
            <a:chOff x="5892013" y="2076403"/>
            <a:chExt cx="663255" cy="382432"/>
          </a:xfrm>
        </p:grpSpPr>
        <p:sp>
          <p:nvSpPr>
            <p:cNvPr id="1552" name="Tekstfelt 1551">
              <a:extLst>
                <a:ext uri="{FF2B5EF4-FFF2-40B4-BE49-F238E27FC236}">
                  <a16:creationId xmlns:a16="http://schemas.microsoft.com/office/drawing/2014/main" id="{A6F74426-DF8B-184A-DE5D-1AF6EE1EFABD}"/>
                </a:ext>
              </a:extLst>
            </p:cNvPr>
            <p:cNvSpPr txBox="1"/>
            <p:nvPr/>
          </p:nvSpPr>
          <p:spPr>
            <a:xfrm>
              <a:off x="59318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84</a:t>
              </a:r>
            </a:p>
          </p:txBody>
        </p:sp>
        <p:sp>
          <p:nvSpPr>
            <p:cNvPr id="1553" name="Tekstfelt 1552">
              <a:extLst>
                <a:ext uri="{FF2B5EF4-FFF2-40B4-BE49-F238E27FC236}">
                  <a16:creationId xmlns:a16="http://schemas.microsoft.com/office/drawing/2014/main" id="{6600DBCA-4DEE-DAB9-DB68-1A68F0ACECA2}"/>
                </a:ext>
              </a:extLst>
            </p:cNvPr>
            <p:cNvSpPr txBox="1"/>
            <p:nvPr/>
          </p:nvSpPr>
          <p:spPr>
            <a:xfrm>
              <a:off x="6116556" y="2117747"/>
              <a:ext cx="438712" cy="335661"/>
            </a:xfrm>
            <a:prstGeom prst="rect">
              <a:avLst/>
            </a:prstGeom>
            <a:noFill/>
            <a:scene3d>
              <a:camera prst="orthographicFront"/>
              <a:lightRig rig="threePt" dir="t"/>
            </a:scene3d>
            <a:sp3d>
              <a:bevelT h="38100"/>
            </a:sp3d>
          </p:spPr>
          <p:txBody>
            <a:bodyPr wrap="square" rtlCol="0">
              <a:spAutoFit/>
            </a:bodyPr>
            <a:lstStyle/>
            <a:p>
              <a:r>
                <a:rPr lang="da-DK" sz="2400" dirty="0"/>
                <a:t>Po</a:t>
              </a:r>
            </a:p>
          </p:txBody>
        </p:sp>
        <p:sp>
          <p:nvSpPr>
            <p:cNvPr id="1554" name="Tekstfelt 1553">
              <a:extLst>
                <a:ext uri="{FF2B5EF4-FFF2-40B4-BE49-F238E27FC236}">
                  <a16:creationId xmlns:a16="http://schemas.microsoft.com/office/drawing/2014/main" id="{7C93C464-164F-DB06-6A2C-C3081ADDAA38}"/>
                </a:ext>
              </a:extLst>
            </p:cNvPr>
            <p:cNvSpPr txBox="1"/>
            <p:nvPr/>
          </p:nvSpPr>
          <p:spPr>
            <a:xfrm>
              <a:off x="5892013" y="2076403"/>
              <a:ext cx="353220" cy="223776"/>
            </a:xfrm>
            <a:prstGeom prst="rect">
              <a:avLst/>
            </a:prstGeom>
            <a:noFill/>
          </p:spPr>
          <p:txBody>
            <a:bodyPr wrap="square" rtlCol="0">
              <a:spAutoFit/>
            </a:bodyPr>
            <a:lstStyle/>
            <a:p>
              <a:r>
                <a:rPr lang="da-DK" sz="1400" dirty="0"/>
                <a:t>214</a:t>
              </a:r>
            </a:p>
          </p:txBody>
        </p:sp>
      </p:grpSp>
      <p:cxnSp>
        <p:nvCxnSpPr>
          <p:cNvPr id="1549" name="Lige pilforbindelse 1548">
            <a:extLst>
              <a:ext uri="{FF2B5EF4-FFF2-40B4-BE49-F238E27FC236}">
                <a16:creationId xmlns:a16="http://schemas.microsoft.com/office/drawing/2014/main" id="{79EEC9DE-0316-DF2E-9BF7-A1E0F5BC9EC1}"/>
              </a:ext>
            </a:extLst>
          </p:cNvPr>
          <p:cNvCxnSpPr/>
          <p:nvPr/>
        </p:nvCxnSpPr>
        <p:spPr>
          <a:xfrm>
            <a:off x="9086688" y="2100762"/>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678" name="Gruppe 677">
            <a:extLst>
              <a:ext uri="{FF2B5EF4-FFF2-40B4-BE49-F238E27FC236}">
                <a16:creationId xmlns:a16="http://schemas.microsoft.com/office/drawing/2014/main" id="{3545879B-1162-4D3F-E56D-63D11AFA6C25}"/>
              </a:ext>
            </a:extLst>
          </p:cNvPr>
          <p:cNvGrpSpPr/>
          <p:nvPr/>
        </p:nvGrpSpPr>
        <p:grpSpPr>
          <a:xfrm>
            <a:off x="6570655" y="2481797"/>
            <a:ext cx="841215" cy="525993"/>
            <a:chOff x="5932613" y="2076403"/>
            <a:chExt cx="611627" cy="382432"/>
          </a:xfrm>
        </p:grpSpPr>
        <p:sp>
          <p:nvSpPr>
            <p:cNvPr id="1539" name="Tekstfelt 1538">
              <a:extLst>
                <a:ext uri="{FF2B5EF4-FFF2-40B4-BE49-F238E27FC236}">
                  <a16:creationId xmlns:a16="http://schemas.microsoft.com/office/drawing/2014/main" id="{7CF47D8C-422C-8D11-24D1-0C809F72F958}"/>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82</a:t>
              </a:r>
            </a:p>
          </p:txBody>
        </p:sp>
        <p:sp>
          <p:nvSpPr>
            <p:cNvPr id="1540" name="Tekstfelt 1539">
              <a:extLst>
                <a:ext uri="{FF2B5EF4-FFF2-40B4-BE49-F238E27FC236}">
                  <a16:creationId xmlns:a16="http://schemas.microsoft.com/office/drawing/2014/main" id="{F44E847C-2A3E-9028-89D8-B3211477DE28}"/>
                </a:ext>
              </a:extLst>
            </p:cNvPr>
            <p:cNvSpPr txBox="1"/>
            <p:nvPr/>
          </p:nvSpPr>
          <p:spPr>
            <a:xfrm>
              <a:off x="6141931" y="2117747"/>
              <a:ext cx="402309" cy="335661"/>
            </a:xfrm>
            <a:prstGeom prst="rect">
              <a:avLst/>
            </a:prstGeom>
            <a:noFill/>
            <a:scene3d>
              <a:camera prst="orthographicFront"/>
              <a:lightRig rig="threePt" dir="t"/>
            </a:scene3d>
            <a:sp3d>
              <a:bevelT h="38100"/>
            </a:sp3d>
          </p:spPr>
          <p:txBody>
            <a:bodyPr wrap="square" rtlCol="0">
              <a:spAutoFit/>
            </a:bodyPr>
            <a:lstStyle/>
            <a:p>
              <a:r>
                <a:rPr lang="da-DK" sz="2400" dirty="0" err="1"/>
                <a:t>Pb</a:t>
              </a:r>
              <a:endParaRPr lang="da-DK" sz="2400" dirty="0"/>
            </a:p>
          </p:txBody>
        </p:sp>
        <p:sp>
          <p:nvSpPr>
            <p:cNvPr id="1541" name="Tekstfelt 1540">
              <a:extLst>
                <a:ext uri="{FF2B5EF4-FFF2-40B4-BE49-F238E27FC236}">
                  <a16:creationId xmlns:a16="http://schemas.microsoft.com/office/drawing/2014/main" id="{A923A260-9E24-198A-C3D6-D5FA21BE1E7E}"/>
                </a:ext>
              </a:extLst>
            </p:cNvPr>
            <p:cNvSpPr txBox="1"/>
            <p:nvPr/>
          </p:nvSpPr>
          <p:spPr>
            <a:xfrm>
              <a:off x="5932613" y="2076403"/>
              <a:ext cx="353220" cy="223776"/>
            </a:xfrm>
            <a:prstGeom prst="rect">
              <a:avLst/>
            </a:prstGeom>
            <a:noFill/>
          </p:spPr>
          <p:txBody>
            <a:bodyPr wrap="square" rtlCol="0">
              <a:spAutoFit/>
            </a:bodyPr>
            <a:lstStyle/>
            <a:p>
              <a:r>
                <a:rPr lang="da-DK" sz="1400" dirty="0"/>
                <a:t>210</a:t>
              </a:r>
            </a:p>
          </p:txBody>
        </p:sp>
      </p:grpSp>
      <p:cxnSp>
        <p:nvCxnSpPr>
          <p:cNvPr id="679" name="Lige pilforbindelse 678">
            <a:extLst>
              <a:ext uri="{FF2B5EF4-FFF2-40B4-BE49-F238E27FC236}">
                <a16:creationId xmlns:a16="http://schemas.microsoft.com/office/drawing/2014/main" id="{6D181ABC-4AE0-C308-9C54-1E233B99A085}"/>
              </a:ext>
            </a:extLst>
          </p:cNvPr>
          <p:cNvCxnSpPr/>
          <p:nvPr/>
        </p:nvCxnSpPr>
        <p:spPr>
          <a:xfrm>
            <a:off x="7330600" y="2760826"/>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680" name="Gruppe 679">
            <a:extLst>
              <a:ext uri="{FF2B5EF4-FFF2-40B4-BE49-F238E27FC236}">
                <a16:creationId xmlns:a16="http://schemas.microsoft.com/office/drawing/2014/main" id="{2D9F368E-1BD3-79D4-D8D4-F77105D41628}"/>
              </a:ext>
            </a:extLst>
          </p:cNvPr>
          <p:cNvGrpSpPr/>
          <p:nvPr/>
        </p:nvGrpSpPr>
        <p:grpSpPr>
          <a:xfrm>
            <a:off x="7528477" y="2479313"/>
            <a:ext cx="795792" cy="525993"/>
            <a:chOff x="5932613" y="2076403"/>
            <a:chExt cx="578601" cy="382432"/>
          </a:xfrm>
        </p:grpSpPr>
        <p:sp>
          <p:nvSpPr>
            <p:cNvPr id="687" name="Tekstfelt 686">
              <a:extLst>
                <a:ext uri="{FF2B5EF4-FFF2-40B4-BE49-F238E27FC236}">
                  <a16:creationId xmlns:a16="http://schemas.microsoft.com/office/drawing/2014/main" id="{2C4C9E9D-26A8-05B0-1EA3-E652287DE93E}"/>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83</a:t>
              </a:r>
            </a:p>
          </p:txBody>
        </p:sp>
        <p:sp>
          <p:nvSpPr>
            <p:cNvPr id="692" name="Tekstfelt 691">
              <a:extLst>
                <a:ext uri="{FF2B5EF4-FFF2-40B4-BE49-F238E27FC236}">
                  <a16:creationId xmlns:a16="http://schemas.microsoft.com/office/drawing/2014/main" id="{46D9AEA5-40DD-6317-87DA-AAFBD307FCDA}"/>
                </a:ext>
              </a:extLst>
            </p:cNvPr>
            <p:cNvSpPr txBox="1"/>
            <p:nvPr/>
          </p:nvSpPr>
          <p:spPr>
            <a:xfrm>
              <a:off x="6167306" y="2117747"/>
              <a:ext cx="343908" cy="335661"/>
            </a:xfrm>
            <a:prstGeom prst="rect">
              <a:avLst/>
            </a:prstGeom>
            <a:noFill/>
            <a:scene3d>
              <a:camera prst="orthographicFront"/>
              <a:lightRig rig="threePt" dir="t"/>
            </a:scene3d>
            <a:sp3d>
              <a:bevelT h="38100"/>
            </a:sp3d>
          </p:spPr>
          <p:txBody>
            <a:bodyPr wrap="square" rtlCol="0">
              <a:spAutoFit/>
            </a:bodyPr>
            <a:lstStyle/>
            <a:p>
              <a:r>
                <a:rPr lang="da-DK" sz="2400" dirty="0"/>
                <a:t>Bi</a:t>
              </a:r>
            </a:p>
          </p:txBody>
        </p:sp>
        <p:sp>
          <p:nvSpPr>
            <p:cNvPr id="693" name="Tekstfelt 692">
              <a:extLst>
                <a:ext uri="{FF2B5EF4-FFF2-40B4-BE49-F238E27FC236}">
                  <a16:creationId xmlns:a16="http://schemas.microsoft.com/office/drawing/2014/main" id="{51D01408-3EA6-BD91-27F1-D98DBEAD4C34}"/>
                </a:ext>
              </a:extLst>
            </p:cNvPr>
            <p:cNvSpPr txBox="1"/>
            <p:nvPr/>
          </p:nvSpPr>
          <p:spPr>
            <a:xfrm>
              <a:off x="5932613" y="2076403"/>
              <a:ext cx="353220" cy="223776"/>
            </a:xfrm>
            <a:prstGeom prst="rect">
              <a:avLst/>
            </a:prstGeom>
            <a:noFill/>
          </p:spPr>
          <p:txBody>
            <a:bodyPr wrap="square" rtlCol="0">
              <a:spAutoFit/>
            </a:bodyPr>
            <a:lstStyle/>
            <a:p>
              <a:r>
                <a:rPr lang="da-DK" sz="1400" dirty="0"/>
                <a:t>210</a:t>
              </a:r>
            </a:p>
          </p:txBody>
        </p:sp>
      </p:grpSp>
      <p:cxnSp>
        <p:nvCxnSpPr>
          <p:cNvPr id="681" name="Lige pilforbindelse 680">
            <a:extLst>
              <a:ext uri="{FF2B5EF4-FFF2-40B4-BE49-F238E27FC236}">
                <a16:creationId xmlns:a16="http://schemas.microsoft.com/office/drawing/2014/main" id="{662190A4-C261-4265-EDD8-3CD324CB8356}"/>
              </a:ext>
            </a:extLst>
          </p:cNvPr>
          <p:cNvCxnSpPr/>
          <p:nvPr/>
        </p:nvCxnSpPr>
        <p:spPr>
          <a:xfrm>
            <a:off x="8250592" y="2762080"/>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683" name="Gruppe 682">
            <a:extLst>
              <a:ext uri="{FF2B5EF4-FFF2-40B4-BE49-F238E27FC236}">
                <a16:creationId xmlns:a16="http://schemas.microsoft.com/office/drawing/2014/main" id="{19DAC5B2-1761-E235-CE2B-AAF1D38046E3}"/>
              </a:ext>
            </a:extLst>
          </p:cNvPr>
          <p:cNvGrpSpPr/>
          <p:nvPr/>
        </p:nvGrpSpPr>
        <p:grpSpPr>
          <a:xfrm>
            <a:off x="8331008" y="2483203"/>
            <a:ext cx="909079" cy="525993"/>
            <a:chOff x="5897088" y="2076403"/>
            <a:chExt cx="660969" cy="382432"/>
          </a:xfrm>
        </p:grpSpPr>
        <p:sp>
          <p:nvSpPr>
            <p:cNvPr id="684" name="Tekstfelt 683">
              <a:extLst>
                <a:ext uri="{FF2B5EF4-FFF2-40B4-BE49-F238E27FC236}">
                  <a16:creationId xmlns:a16="http://schemas.microsoft.com/office/drawing/2014/main" id="{1B24871D-1E37-3343-6778-C04952ACE47F}"/>
                </a:ext>
              </a:extLst>
            </p:cNvPr>
            <p:cNvSpPr txBox="1"/>
            <p:nvPr/>
          </p:nvSpPr>
          <p:spPr>
            <a:xfrm>
              <a:off x="5936888"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84</a:t>
              </a:r>
            </a:p>
          </p:txBody>
        </p:sp>
        <p:sp>
          <p:nvSpPr>
            <p:cNvPr id="685" name="Tekstfelt 684">
              <a:extLst>
                <a:ext uri="{FF2B5EF4-FFF2-40B4-BE49-F238E27FC236}">
                  <a16:creationId xmlns:a16="http://schemas.microsoft.com/office/drawing/2014/main" id="{38FE2554-2B9B-228C-640D-9A362DE12A35}"/>
                </a:ext>
              </a:extLst>
            </p:cNvPr>
            <p:cNvSpPr txBox="1"/>
            <p:nvPr/>
          </p:nvSpPr>
          <p:spPr>
            <a:xfrm>
              <a:off x="6111481" y="2117747"/>
              <a:ext cx="446576" cy="335661"/>
            </a:xfrm>
            <a:prstGeom prst="rect">
              <a:avLst/>
            </a:prstGeom>
            <a:noFill/>
            <a:scene3d>
              <a:camera prst="orthographicFront"/>
              <a:lightRig rig="threePt" dir="t"/>
            </a:scene3d>
            <a:sp3d>
              <a:bevelT h="38100"/>
            </a:sp3d>
          </p:spPr>
          <p:txBody>
            <a:bodyPr wrap="square" rtlCol="0">
              <a:spAutoFit/>
            </a:bodyPr>
            <a:lstStyle/>
            <a:p>
              <a:r>
                <a:rPr lang="da-DK" sz="2400" dirty="0"/>
                <a:t>Po</a:t>
              </a:r>
            </a:p>
          </p:txBody>
        </p:sp>
        <p:sp>
          <p:nvSpPr>
            <p:cNvPr id="686" name="Tekstfelt 685">
              <a:extLst>
                <a:ext uri="{FF2B5EF4-FFF2-40B4-BE49-F238E27FC236}">
                  <a16:creationId xmlns:a16="http://schemas.microsoft.com/office/drawing/2014/main" id="{82FF0CCA-D37F-CA72-2B48-E87559C233F0}"/>
                </a:ext>
              </a:extLst>
            </p:cNvPr>
            <p:cNvSpPr txBox="1"/>
            <p:nvPr/>
          </p:nvSpPr>
          <p:spPr>
            <a:xfrm>
              <a:off x="5897088" y="2076403"/>
              <a:ext cx="353220" cy="223776"/>
            </a:xfrm>
            <a:prstGeom prst="rect">
              <a:avLst/>
            </a:prstGeom>
            <a:noFill/>
          </p:spPr>
          <p:txBody>
            <a:bodyPr wrap="square" rtlCol="0">
              <a:spAutoFit/>
            </a:bodyPr>
            <a:lstStyle/>
            <a:p>
              <a:r>
                <a:rPr lang="da-DK" sz="1400" dirty="0"/>
                <a:t>210</a:t>
              </a:r>
            </a:p>
          </p:txBody>
        </p:sp>
      </p:grpSp>
      <p:cxnSp>
        <p:nvCxnSpPr>
          <p:cNvPr id="682" name="Lige pilforbindelse 681">
            <a:extLst>
              <a:ext uri="{FF2B5EF4-FFF2-40B4-BE49-F238E27FC236}">
                <a16:creationId xmlns:a16="http://schemas.microsoft.com/office/drawing/2014/main" id="{D24BC0AF-5F70-8A78-5E85-767C3EBF3D3B}"/>
              </a:ext>
            </a:extLst>
          </p:cNvPr>
          <p:cNvCxnSpPr/>
          <p:nvPr/>
        </p:nvCxnSpPr>
        <p:spPr>
          <a:xfrm>
            <a:off x="9082490" y="2767676"/>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61" name="Gruppe 60">
            <a:extLst>
              <a:ext uri="{FF2B5EF4-FFF2-40B4-BE49-F238E27FC236}">
                <a16:creationId xmlns:a16="http://schemas.microsoft.com/office/drawing/2014/main" id="{2A1C74AC-2909-2C43-8163-D716A58DDA96}"/>
              </a:ext>
            </a:extLst>
          </p:cNvPr>
          <p:cNvGrpSpPr/>
          <p:nvPr/>
        </p:nvGrpSpPr>
        <p:grpSpPr>
          <a:xfrm>
            <a:off x="6572065" y="3187862"/>
            <a:ext cx="880126" cy="525993"/>
            <a:chOff x="6572065" y="3187862"/>
            <a:chExt cx="880126" cy="525993"/>
          </a:xfrm>
        </p:grpSpPr>
        <p:sp>
          <p:nvSpPr>
            <p:cNvPr id="675" name="Tekstfelt 674">
              <a:extLst>
                <a:ext uri="{FF2B5EF4-FFF2-40B4-BE49-F238E27FC236}">
                  <a16:creationId xmlns:a16="http://schemas.microsoft.com/office/drawing/2014/main" id="{6A6B6EE0-A8FA-E42E-4502-91BB72A5C0EC}"/>
                </a:ext>
              </a:extLst>
            </p:cNvPr>
            <p:cNvSpPr txBox="1"/>
            <p:nvPr/>
          </p:nvSpPr>
          <p:spPr>
            <a:xfrm>
              <a:off x="6626805" y="3406076"/>
              <a:ext cx="389127" cy="307779"/>
            </a:xfrm>
            <a:prstGeom prst="rect">
              <a:avLst/>
            </a:prstGeom>
            <a:noFill/>
            <a:scene3d>
              <a:camera prst="orthographicFront"/>
              <a:lightRig rig="threePt" dir="t"/>
            </a:scene3d>
            <a:sp3d>
              <a:bevelT h="38100"/>
            </a:sp3d>
          </p:spPr>
          <p:txBody>
            <a:bodyPr wrap="square" rtlCol="0">
              <a:spAutoFit/>
            </a:bodyPr>
            <a:lstStyle/>
            <a:p>
              <a:pPr algn="r"/>
              <a:r>
                <a:rPr lang="da-DK" sz="1400" dirty="0"/>
                <a:t>82</a:t>
              </a:r>
            </a:p>
          </p:txBody>
        </p:sp>
        <p:sp>
          <p:nvSpPr>
            <p:cNvPr id="676" name="Tekstfelt 675">
              <a:extLst>
                <a:ext uri="{FF2B5EF4-FFF2-40B4-BE49-F238E27FC236}">
                  <a16:creationId xmlns:a16="http://schemas.microsoft.com/office/drawing/2014/main" id="{22B350F2-B3C3-07E2-E106-C8B71DDEB000}"/>
                </a:ext>
              </a:extLst>
            </p:cNvPr>
            <p:cNvSpPr txBox="1"/>
            <p:nvPr/>
          </p:nvSpPr>
          <p:spPr>
            <a:xfrm>
              <a:off x="6873915" y="3244726"/>
              <a:ext cx="578276" cy="461665"/>
            </a:xfrm>
            <a:prstGeom prst="rect">
              <a:avLst/>
            </a:prstGeom>
            <a:noFill/>
            <a:scene3d>
              <a:camera prst="orthographicFront"/>
              <a:lightRig rig="threePt" dir="t"/>
            </a:scene3d>
            <a:sp3d>
              <a:bevelT h="38100"/>
            </a:sp3d>
          </p:spPr>
          <p:txBody>
            <a:bodyPr wrap="square" rtlCol="0">
              <a:spAutoFit/>
            </a:bodyPr>
            <a:lstStyle/>
            <a:p>
              <a:r>
                <a:rPr lang="da-DK" sz="2400" dirty="0" err="1"/>
                <a:t>Pb</a:t>
              </a:r>
              <a:endParaRPr lang="da-DK" sz="2400" dirty="0"/>
            </a:p>
          </p:txBody>
        </p:sp>
        <p:sp>
          <p:nvSpPr>
            <p:cNvPr id="677" name="Tekstfelt 676">
              <a:extLst>
                <a:ext uri="{FF2B5EF4-FFF2-40B4-BE49-F238E27FC236}">
                  <a16:creationId xmlns:a16="http://schemas.microsoft.com/office/drawing/2014/main" id="{1E5C170E-9945-9DD1-F030-7A8A6597DC5E}"/>
                </a:ext>
              </a:extLst>
            </p:cNvPr>
            <p:cNvSpPr txBox="1"/>
            <p:nvPr/>
          </p:nvSpPr>
          <p:spPr>
            <a:xfrm>
              <a:off x="6572065" y="3187862"/>
              <a:ext cx="485809" cy="307779"/>
            </a:xfrm>
            <a:prstGeom prst="rect">
              <a:avLst/>
            </a:prstGeom>
            <a:noFill/>
          </p:spPr>
          <p:txBody>
            <a:bodyPr wrap="square" rtlCol="0">
              <a:spAutoFit/>
            </a:bodyPr>
            <a:lstStyle/>
            <a:p>
              <a:r>
                <a:rPr lang="da-DK" sz="1400" dirty="0"/>
                <a:t>206</a:t>
              </a:r>
            </a:p>
          </p:txBody>
        </p:sp>
      </p:grpSp>
      <p:cxnSp>
        <p:nvCxnSpPr>
          <p:cNvPr id="2555" name="Lige pilforbindelse 2554">
            <a:extLst>
              <a:ext uri="{FF2B5EF4-FFF2-40B4-BE49-F238E27FC236}">
                <a16:creationId xmlns:a16="http://schemas.microsoft.com/office/drawing/2014/main" id="{A278277C-9D6D-1523-786F-2F075E84C760}"/>
              </a:ext>
            </a:extLst>
          </p:cNvPr>
          <p:cNvCxnSpPr>
            <a:cxnSpLocks/>
          </p:cNvCxnSpPr>
          <p:nvPr/>
        </p:nvCxnSpPr>
        <p:spPr>
          <a:xfrm flipH="1">
            <a:off x="4183102" y="5650798"/>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2556" name="Lige pilforbindelse 2555">
            <a:extLst>
              <a:ext uri="{FF2B5EF4-FFF2-40B4-BE49-F238E27FC236}">
                <a16:creationId xmlns:a16="http://schemas.microsoft.com/office/drawing/2014/main" id="{13D796FA-B92C-C22F-99BA-B4ADF12035E2}"/>
              </a:ext>
            </a:extLst>
          </p:cNvPr>
          <p:cNvCxnSpPr>
            <a:cxnSpLocks noChangeAspect="1"/>
          </p:cNvCxnSpPr>
          <p:nvPr/>
        </p:nvCxnSpPr>
        <p:spPr>
          <a:xfrm rot="10800000">
            <a:off x="3740164" y="6065641"/>
            <a:ext cx="252000" cy="212400"/>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2557" name="Lige pilforbindelse 2556">
            <a:extLst>
              <a:ext uri="{FF2B5EF4-FFF2-40B4-BE49-F238E27FC236}">
                <a16:creationId xmlns:a16="http://schemas.microsoft.com/office/drawing/2014/main" id="{2495599A-F82F-0970-3066-EA11C9E362C4}"/>
              </a:ext>
            </a:extLst>
          </p:cNvPr>
          <p:cNvCxnSpPr>
            <a:cxnSpLocks noChangeAspect="1"/>
          </p:cNvCxnSpPr>
          <p:nvPr/>
        </p:nvCxnSpPr>
        <p:spPr>
          <a:xfrm rot="10800000">
            <a:off x="1995339" y="6081194"/>
            <a:ext cx="252000" cy="212400"/>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2558" name="Lige pilforbindelse 2557">
            <a:extLst>
              <a:ext uri="{FF2B5EF4-FFF2-40B4-BE49-F238E27FC236}">
                <a16:creationId xmlns:a16="http://schemas.microsoft.com/office/drawing/2014/main" id="{2C9B601F-7D9B-3C9B-D852-E90FB7C85BB4}"/>
              </a:ext>
            </a:extLst>
          </p:cNvPr>
          <p:cNvCxnSpPr>
            <a:cxnSpLocks noChangeAspect="1"/>
          </p:cNvCxnSpPr>
          <p:nvPr/>
        </p:nvCxnSpPr>
        <p:spPr>
          <a:xfrm rot="10800000">
            <a:off x="1556804" y="5642659"/>
            <a:ext cx="252000" cy="212400"/>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2559" name="Lige pilforbindelse 2558">
            <a:extLst>
              <a:ext uri="{FF2B5EF4-FFF2-40B4-BE49-F238E27FC236}">
                <a16:creationId xmlns:a16="http://schemas.microsoft.com/office/drawing/2014/main" id="{4C5C0620-14E2-65E0-F301-80B262AB8722}"/>
              </a:ext>
            </a:extLst>
          </p:cNvPr>
          <p:cNvCxnSpPr>
            <a:cxnSpLocks noChangeAspect="1"/>
          </p:cNvCxnSpPr>
          <p:nvPr/>
        </p:nvCxnSpPr>
        <p:spPr>
          <a:xfrm rot="10800000">
            <a:off x="5478456" y="6070471"/>
            <a:ext cx="252000" cy="212400"/>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2560" name="Lige pilforbindelse 2559">
            <a:extLst>
              <a:ext uri="{FF2B5EF4-FFF2-40B4-BE49-F238E27FC236}">
                <a16:creationId xmlns:a16="http://schemas.microsoft.com/office/drawing/2014/main" id="{7041EFD3-F6D1-04D6-1B77-875C9A46F7C2}"/>
              </a:ext>
            </a:extLst>
          </p:cNvPr>
          <p:cNvCxnSpPr>
            <a:cxnSpLocks noChangeAspect="1"/>
          </p:cNvCxnSpPr>
          <p:nvPr/>
        </p:nvCxnSpPr>
        <p:spPr>
          <a:xfrm rot="10800000">
            <a:off x="5039924" y="5650596"/>
            <a:ext cx="252000" cy="212400"/>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2561" name="Lige pilforbindelse 2560">
            <a:extLst>
              <a:ext uri="{FF2B5EF4-FFF2-40B4-BE49-F238E27FC236}">
                <a16:creationId xmlns:a16="http://schemas.microsoft.com/office/drawing/2014/main" id="{A21E6135-0D49-AE40-9916-7D9F75D2BF74}"/>
              </a:ext>
            </a:extLst>
          </p:cNvPr>
          <p:cNvCxnSpPr>
            <a:cxnSpLocks/>
          </p:cNvCxnSpPr>
          <p:nvPr/>
        </p:nvCxnSpPr>
        <p:spPr>
          <a:xfrm flipH="1">
            <a:off x="2469384" y="5672572"/>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2562" name="Lige pilforbindelse 2561">
            <a:extLst>
              <a:ext uri="{FF2B5EF4-FFF2-40B4-BE49-F238E27FC236}">
                <a16:creationId xmlns:a16="http://schemas.microsoft.com/office/drawing/2014/main" id="{C858AF56-5888-A15D-E61A-59CD749AA072}"/>
              </a:ext>
            </a:extLst>
          </p:cNvPr>
          <p:cNvCxnSpPr>
            <a:cxnSpLocks/>
          </p:cNvCxnSpPr>
          <p:nvPr/>
        </p:nvCxnSpPr>
        <p:spPr>
          <a:xfrm flipH="1">
            <a:off x="724566" y="5669464"/>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sp>
        <p:nvSpPr>
          <p:cNvPr id="3" name="Tekstfelt 2">
            <a:extLst>
              <a:ext uri="{FF2B5EF4-FFF2-40B4-BE49-F238E27FC236}">
                <a16:creationId xmlns:a16="http://schemas.microsoft.com/office/drawing/2014/main" id="{B56BB294-2F56-0453-FE16-EF48CC3A0EDF}"/>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sp>
        <p:nvSpPr>
          <p:cNvPr id="62" name="Afrundet rektangel 61">
            <a:hlinkClick r:id="rId10" action="ppaction://hlinksldjump"/>
            <a:extLst>
              <a:ext uri="{FF2B5EF4-FFF2-40B4-BE49-F238E27FC236}">
                <a16:creationId xmlns:a16="http://schemas.microsoft.com/office/drawing/2014/main" id="{FB230BD0-A38F-1E0A-4FE3-4DE6393F7E5C}"/>
              </a:ext>
            </a:extLst>
          </p:cNvPr>
          <p:cNvSpPr/>
          <p:nvPr/>
        </p:nvSpPr>
        <p:spPr>
          <a:xfrm>
            <a:off x="6999740" y="5180615"/>
            <a:ext cx="1784598" cy="590791"/>
          </a:xfrm>
          <a:prstGeom prst="roundRect">
            <a:avLst/>
          </a:prstGeom>
          <a:solidFill>
            <a:srgbClr val="146A4A"/>
          </a:solidFill>
          <a:scene3d>
            <a:camera prst="orthographicFront"/>
            <a:lightRig rig="threePt" dir="t"/>
          </a:scene3d>
          <a:sp3d>
            <a:bevelT/>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da-DK" sz="2400" dirty="0"/>
              <a:t>Fortsæt </a:t>
            </a:r>
          </a:p>
        </p:txBody>
      </p:sp>
      <p:pic>
        <p:nvPicPr>
          <p:cNvPr id="63" name="Picture 4" descr="Top Hemmeligt, Klassificeret, Fortrolig">
            <a:extLst>
              <a:ext uri="{FF2B5EF4-FFF2-40B4-BE49-F238E27FC236}">
                <a16:creationId xmlns:a16="http://schemas.microsoft.com/office/drawing/2014/main" id="{FDBA9141-AB2F-B858-03F5-161E3033CD13}"/>
              </a:ext>
            </a:extLst>
          </p:cNvPr>
          <p:cNvPicPr>
            <a:picLocks noChangeAspect="1" noChangeArrowheads="1"/>
          </p:cNvPicPr>
          <p:nvPr/>
        </p:nvPicPr>
        <p:blipFill rotWithShape="1">
          <a:blip r:embed="rId11">
            <a:clrChange>
              <a:clrFrom>
                <a:srgbClr val="FFFFFF"/>
              </a:clrFrom>
              <a:clrTo>
                <a:srgbClr val="FFFFFF">
                  <a:alpha val="0"/>
                </a:srgbClr>
              </a:clrTo>
            </a:clrChange>
            <a:extLst>
              <a:ext uri="{28A0092B-C50C-407E-A947-70E740481C1C}">
                <a14:useLocalDpi xmlns:a14="http://schemas.microsoft.com/office/drawing/2010/main" val="0"/>
              </a:ext>
            </a:extLst>
          </a:blip>
          <a:srcRect t="25410" b="25412"/>
          <a:stretch/>
        </p:blipFill>
        <p:spPr bwMode="auto">
          <a:xfrm rot="20867520">
            <a:off x="6893772" y="2884830"/>
            <a:ext cx="1751601" cy="861415"/>
          </a:xfrm>
          <a:prstGeom prst="rect">
            <a:avLst/>
          </a:prstGeom>
          <a:noFill/>
          <a:extLst>
            <a:ext uri="{909E8E84-426E-40DD-AFC4-6F175D3DCCD1}">
              <a14:hiddenFill xmlns:a14="http://schemas.microsoft.com/office/drawing/2010/main">
                <a:solidFill>
                  <a:srgbClr val="FFFFFF"/>
                </a:solidFill>
              </a14:hiddenFill>
            </a:ext>
          </a:extLst>
        </p:spPr>
      </p:pic>
      <p:pic>
        <p:nvPicPr>
          <p:cNvPr id="2490" name="Picture 6" descr="Krog, Afkrydsning, Done, Ja, Godkendelse">
            <a:extLst>
              <a:ext uri="{FF2B5EF4-FFF2-40B4-BE49-F238E27FC236}">
                <a16:creationId xmlns:a16="http://schemas.microsoft.com/office/drawing/2014/main" id="{7D17FA5F-3D62-C192-BEEB-DFAD4DCCDED7}"/>
              </a:ext>
            </a:extLst>
          </p:cNvPr>
          <p:cNvPicPr>
            <a:picLocks noChangeAspect="1" noChangeArrowheads="1"/>
          </p:cNvPicPr>
          <p:nvPr/>
        </p:nvPicPr>
        <p:blipFill rotWithShape="1">
          <a:blip r:embed="rId12">
            <a:duotone>
              <a:schemeClr val="accent3">
                <a:shade val="45000"/>
                <a:satMod val="135000"/>
              </a:schemeClr>
              <a:prstClr val="white"/>
            </a:duotone>
            <a:extLst>
              <a:ext uri="{28A0092B-C50C-407E-A947-70E740481C1C}">
                <a14:useLocalDpi xmlns:a14="http://schemas.microsoft.com/office/drawing/2010/main" val="0"/>
              </a:ext>
            </a:extLst>
          </a:blip>
          <a:srcRect l="19446" t="17598" r="14603" b="12178"/>
          <a:stretch/>
        </p:blipFill>
        <p:spPr bwMode="auto">
          <a:xfrm>
            <a:off x="8384906" y="2774629"/>
            <a:ext cx="1049360" cy="1117359"/>
          </a:xfrm>
          <a:prstGeom prst="rect">
            <a:avLst/>
          </a:prstGeom>
          <a:noFill/>
          <a:extLst>
            <a:ext uri="{909E8E84-426E-40DD-AFC4-6F175D3DCCD1}">
              <a14:hiddenFill xmlns:a14="http://schemas.microsoft.com/office/drawing/2010/main">
                <a:solidFill>
                  <a:srgbClr val="FFFFFF"/>
                </a:solidFill>
              </a14:hiddenFill>
            </a:ext>
          </a:extLst>
        </p:spPr>
      </p:pic>
      <p:pic>
        <p:nvPicPr>
          <p:cNvPr id="2491" name="stamp-81635.mp3">
            <a:hlinkClick r:id="" action="ppaction://media"/>
            <a:extLst>
              <a:ext uri="{FF2B5EF4-FFF2-40B4-BE49-F238E27FC236}">
                <a16:creationId xmlns:a16="http://schemas.microsoft.com/office/drawing/2014/main" id="{E88292D8-5F30-DDCC-D9F6-7E48100B2A30}"/>
              </a:ext>
            </a:extLst>
          </p:cNvPr>
          <p:cNvPicPr>
            <a:picLocks noChangeAspect="1"/>
          </p:cNvPicPr>
          <p:nvPr>
            <a:audioFile r:link="rId2"/>
            <p:extLst>
              <p:ext uri="{DAA4B4D4-6D71-4841-9C94-3DE7FCFB9230}">
                <p14:media xmlns:p14="http://schemas.microsoft.com/office/powerpoint/2010/main" r:embed="rId1"/>
              </p:ext>
            </p:extLst>
          </p:nvPr>
        </p:nvPicPr>
        <p:blipFill>
          <a:blip r:embed="rId13"/>
          <a:stretch>
            <a:fillRect/>
          </a:stretch>
        </p:blipFill>
        <p:spPr>
          <a:xfrm>
            <a:off x="4715426" y="7235752"/>
            <a:ext cx="812800" cy="812800"/>
          </a:xfrm>
          <a:prstGeom prst="rect">
            <a:avLst/>
          </a:prstGeom>
        </p:spPr>
      </p:pic>
    </p:spTree>
    <p:extLst>
      <p:ext uri="{BB962C8B-B14F-4D97-AF65-F5344CB8AC3E}">
        <p14:creationId xmlns:p14="http://schemas.microsoft.com/office/powerpoint/2010/main" val="37724813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2559"/>
                                        </p:tgtEl>
                                        <p:attrNameLst>
                                          <p:attrName>style.visibility</p:attrName>
                                        </p:attrNameLst>
                                      </p:cBhvr>
                                      <p:to>
                                        <p:strVal val="visible"/>
                                      </p:to>
                                    </p:set>
                                    <p:animEffect transition="in" filter="dissolve">
                                      <p:cBhvr>
                                        <p:cTn id="7" dur="500"/>
                                        <p:tgtEl>
                                          <p:spTgt spid="2559"/>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1563"/>
                                        </p:tgtEl>
                                        <p:attrNameLst>
                                          <p:attrName>style.visibility</p:attrName>
                                        </p:attrNameLst>
                                      </p:cBhvr>
                                      <p:to>
                                        <p:strVal val="visible"/>
                                      </p:to>
                                    </p:set>
                                    <p:animEffect transition="in" filter="dissolve">
                                      <p:cBhvr>
                                        <p:cTn id="11" dur="500"/>
                                        <p:tgtEl>
                                          <p:spTgt spid="1563"/>
                                        </p:tgtEl>
                                      </p:cBhvr>
                                    </p:animEffect>
                                  </p:childTnLst>
                                </p:cTn>
                              </p:par>
                            </p:childTnLst>
                          </p:cTn>
                        </p:par>
                        <p:par>
                          <p:cTn id="12" fill="hold">
                            <p:stCondLst>
                              <p:cond delay="1000"/>
                            </p:stCondLst>
                            <p:childTnLst>
                              <p:par>
                                <p:cTn id="13" presetID="9" presetClass="entr" presetSubtype="0" fill="hold" nodeType="afterEffect">
                                  <p:stCondLst>
                                    <p:cond delay="0"/>
                                  </p:stCondLst>
                                  <p:childTnLst>
                                    <p:set>
                                      <p:cBhvr>
                                        <p:cTn id="14" dur="1" fill="hold">
                                          <p:stCondLst>
                                            <p:cond delay="0"/>
                                          </p:stCondLst>
                                        </p:cTn>
                                        <p:tgtEl>
                                          <p:spTgt spid="1564"/>
                                        </p:tgtEl>
                                        <p:attrNameLst>
                                          <p:attrName>style.visibility</p:attrName>
                                        </p:attrNameLst>
                                      </p:cBhvr>
                                      <p:to>
                                        <p:strVal val="visible"/>
                                      </p:to>
                                    </p:set>
                                    <p:animEffect transition="in" filter="dissolve">
                                      <p:cBhvr>
                                        <p:cTn id="15" dur="500"/>
                                        <p:tgtEl>
                                          <p:spTgt spid="1564"/>
                                        </p:tgtEl>
                                      </p:cBhvr>
                                    </p:animEffect>
                                  </p:childTnLst>
                                </p:cTn>
                              </p:par>
                            </p:childTnLst>
                          </p:cTn>
                        </p:par>
                        <p:par>
                          <p:cTn id="16" fill="hold">
                            <p:stCondLst>
                              <p:cond delay="1500"/>
                            </p:stCondLst>
                            <p:childTnLst>
                              <p:par>
                                <p:cTn id="17" presetID="9" presetClass="entr" presetSubtype="0" fill="hold" nodeType="afterEffect">
                                  <p:stCondLst>
                                    <p:cond delay="0"/>
                                  </p:stCondLst>
                                  <p:childTnLst>
                                    <p:set>
                                      <p:cBhvr>
                                        <p:cTn id="18" dur="1" fill="hold">
                                          <p:stCondLst>
                                            <p:cond delay="0"/>
                                          </p:stCondLst>
                                        </p:cTn>
                                        <p:tgtEl>
                                          <p:spTgt spid="2560"/>
                                        </p:tgtEl>
                                        <p:attrNameLst>
                                          <p:attrName>style.visibility</p:attrName>
                                        </p:attrNameLst>
                                      </p:cBhvr>
                                      <p:to>
                                        <p:strVal val="visible"/>
                                      </p:to>
                                    </p:set>
                                    <p:animEffect transition="in" filter="dissolve">
                                      <p:cBhvr>
                                        <p:cTn id="19" dur="500"/>
                                        <p:tgtEl>
                                          <p:spTgt spid="2560"/>
                                        </p:tgtEl>
                                      </p:cBhvr>
                                    </p:animEffect>
                                  </p:childTnLst>
                                </p:cTn>
                              </p:par>
                            </p:childTnLst>
                          </p:cTn>
                        </p:par>
                        <p:par>
                          <p:cTn id="20" fill="hold">
                            <p:stCondLst>
                              <p:cond delay="2000"/>
                            </p:stCondLst>
                            <p:childTnLst>
                              <p:par>
                                <p:cTn id="21" presetID="9" presetClass="entr" presetSubtype="0" fill="hold" nodeType="afterEffect">
                                  <p:stCondLst>
                                    <p:cond delay="0"/>
                                  </p:stCondLst>
                                  <p:childTnLst>
                                    <p:set>
                                      <p:cBhvr>
                                        <p:cTn id="22" dur="1" fill="hold">
                                          <p:stCondLst>
                                            <p:cond delay="0"/>
                                          </p:stCondLst>
                                        </p:cTn>
                                        <p:tgtEl>
                                          <p:spTgt spid="1566"/>
                                        </p:tgtEl>
                                        <p:attrNameLst>
                                          <p:attrName>style.visibility</p:attrName>
                                        </p:attrNameLst>
                                      </p:cBhvr>
                                      <p:to>
                                        <p:strVal val="visible"/>
                                      </p:to>
                                    </p:set>
                                    <p:animEffect transition="in" filter="dissolve">
                                      <p:cBhvr>
                                        <p:cTn id="23" dur="500"/>
                                        <p:tgtEl>
                                          <p:spTgt spid="1566"/>
                                        </p:tgtEl>
                                      </p:cBhvr>
                                    </p:animEffect>
                                  </p:childTnLst>
                                </p:cTn>
                              </p:par>
                            </p:childTnLst>
                          </p:cTn>
                        </p:par>
                        <p:par>
                          <p:cTn id="24" fill="hold">
                            <p:stCondLst>
                              <p:cond delay="2500"/>
                            </p:stCondLst>
                            <p:childTnLst>
                              <p:par>
                                <p:cTn id="25" presetID="9" presetClass="entr" presetSubtype="0" fill="hold" nodeType="afterEffect">
                                  <p:stCondLst>
                                    <p:cond delay="0"/>
                                  </p:stCondLst>
                                  <p:childTnLst>
                                    <p:set>
                                      <p:cBhvr>
                                        <p:cTn id="26" dur="1" fill="hold">
                                          <p:stCondLst>
                                            <p:cond delay="0"/>
                                          </p:stCondLst>
                                        </p:cTn>
                                        <p:tgtEl>
                                          <p:spTgt spid="1565"/>
                                        </p:tgtEl>
                                        <p:attrNameLst>
                                          <p:attrName>style.visibility</p:attrName>
                                        </p:attrNameLst>
                                      </p:cBhvr>
                                      <p:to>
                                        <p:strVal val="visible"/>
                                      </p:to>
                                    </p:set>
                                    <p:animEffect transition="in" filter="dissolve">
                                      <p:cBhvr>
                                        <p:cTn id="27" dur="500"/>
                                        <p:tgtEl>
                                          <p:spTgt spid="1565"/>
                                        </p:tgtEl>
                                      </p:cBhvr>
                                    </p:animEffect>
                                  </p:childTnLst>
                                </p:cTn>
                              </p:par>
                            </p:childTnLst>
                          </p:cTn>
                        </p:par>
                        <p:par>
                          <p:cTn id="28" fill="hold">
                            <p:stCondLst>
                              <p:cond delay="3000"/>
                            </p:stCondLst>
                            <p:childTnLst>
                              <p:par>
                                <p:cTn id="29" presetID="9" presetClass="entr" presetSubtype="0" fill="hold" nodeType="afterEffect">
                                  <p:stCondLst>
                                    <p:cond delay="0"/>
                                  </p:stCondLst>
                                  <p:childTnLst>
                                    <p:set>
                                      <p:cBhvr>
                                        <p:cTn id="30" dur="1" fill="hold">
                                          <p:stCondLst>
                                            <p:cond delay="0"/>
                                          </p:stCondLst>
                                        </p:cTn>
                                        <p:tgtEl>
                                          <p:spTgt spid="2555"/>
                                        </p:tgtEl>
                                        <p:attrNameLst>
                                          <p:attrName>style.visibility</p:attrName>
                                        </p:attrNameLst>
                                      </p:cBhvr>
                                      <p:to>
                                        <p:strVal val="visible"/>
                                      </p:to>
                                    </p:set>
                                    <p:animEffect transition="in" filter="dissolve">
                                      <p:cBhvr>
                                        <p:cTn id="31" dur="500"/>
                                        <p:tgtEl>
                                          <p:spTgt spid="2555"/>
                                        </p:tgtEl>
                                      </p:cBhvr>
                                    </p:animEffect>
                                  </p:childTnLst>
                                </p:cTn>
                              </p:par>
                            </p:childTnLst>
                          </p:cTn>
                        </p:par>
                        <p:par>
                          <p:cTn id="32" fill="hold">
                            <p:stCondLst>
                              <p:cond delay="3500"/>
                            </p:stCondLst>
                            <p:childTnLst>
                              <p:par>
                                <p:cTn id="33" presetID="9" presetClass="entr" presetSubtype="0" fill="hold" nodeType="afterEffect">
                                  <p:stCondLst>
                                    <p:cond delay="0"/>
                                  </p:stCondLst>
                                  <p:childTnLst>
                                    <p:set>
                                      <p:cBhvr>
                                        <p:cTn id="34" dur="1" fill="hold">
                                          <p:stCondLst>
                                            <p:cond delay="0"/>
                                          </p:stCondLst>
                                        </p:cTn>
                                        <p:tgtEl>
                                          <p:spTgt spid="1542"/>
                                        </p:tgtEl>
                                        <p:attrNameLst>
                                          <p:attrName>style.visibility</p:attrName>
                                        </p:attrNameLst>
                                      </p:cBhvr>
                                      <p:to>
                                        <p:strVal val="visible"/>
                                      </p:to>
                                    </p:set>
                                    <p:animEffect transition="in" filter="dissolve">
                                      <p:cBhvr>
                                        <p:cTn id="35" dur="500"/>
                                        <p:tgtEl>
                                          <p:spTgt spid="1542"/>
                                        </p:tgtEl>
                                      </p:cBhvr>
                                    </p:animEffect>
                                  </p:childTnLst>
                                </p:cTn>
                              </p:par>
                            </p:childTnLst>
                          </p:cTn>
                        </p:par>
                        <p:par>
                          <p:cTn id="36" fill="hold">
                            <p:stCondLst>
                              <p:cond delay="4000"/>
                            </p:stCondLst>
                            <p:childTnLst>
                              <p:par>
                                <p:cTn id="37" presetID="9" presetClass="entr" presetSubtype="0" fill="hold" nodeType="afterEffect">
                                  <p:stCondLst>
                                    <p:cond delay="0"/>
                                  </p:stCondLst>
                                  <p:childTnLst>
                                    <p:set>
                                      <p:cBhvr>
                                        <p:cTn id="38" dur="1" fill="hold">
                                          <p:stCondLst>
                                            <p:cond delay="0"/>
                                          </p:stCondLst>
                                        </p:cTn>
                                        <p:tgtEl>
                                          <p:spTgt spid="1543"/>
                                        </p:tgtEl>
                                        <p:attrNameLst>
                                          <p:attrName>style.visibility</p:attrName>
                                        </p:attrNameLst>
                                      </p:cBhvr>
                                      <p:to>
                                        <p:strVal val="visible"/>
                                      </p:to>
                                    </p:set>
                                    <p:animEffect transition="in" filter="dissolve">
                                      <p:cBhvr>
                                        <p:cTn id="39" dur="500"/>
                                        <p:tgtEl>
                                          <p:spTgt spid="1543"/>
                                        </p:tgtEl>
                                      </p:cBhvr>
                                    </p:animEffect>
                                  </p:childTnLst>
                                </p:cTn>
                              </p:par>
                            </p:childTnLst>
                          </p:cTn>
                        </p:par>
                        <p:par>
                          <p:cTn id="40" fill="hold">
                            <p:stCondLst>
                              <p:cond delay="4500"/>
                            </p:stCondLst>
                            <p:childTnLst>
                              <p:par>
                                <p:cTn id="41" presetID="9" presetClass="entr" presetSubtype="0" fill="hold" nodeType="afterEffect">
                                  <p:stCondLst>
                                    <p:cond delay="0"/>
                                  </p:stCondLst>
                                  <p:childTnLst>
                                    <p:set>
                                      <p:cBhvr>
                                        <p:cTn id="42" dur="1" fill="hold">
                                          <p:stCondLst>
                                            <p:cond delay="0"/>
                                          </p:stCondLst>
                                        </p:cTn>
                                        <p:tgtEl>
                                          <p:spTgt spid="2556"/>
                                        </p:tgtEl>
                                        <p:attrNameLst>
                                          <p:attrName>style.visibility</p:attrName>
                                        </p:attrNameLst>
                                      </p:cBhvr>
                                      <p:to>
                                        <p:strVal val="visible"/>
                                      </p:to>
                                    </p:set>
                                    <p:animEffect transition="in" filter="dissolve">
                                      <p:cBhvr>
                                        <p:cTn id="43" dur="500"/>
                                        <p:tgtEl>
                                          <p:spTgt spid="2556"/>
                                        </p:tgtEl>
                                      </p:cBhvr>
                                    </p:animEffect>
                                  </p:childTnLst>
                                </p:cTn>
                              </p:par>
                            </p:childTnLst>
                          </p:cTn>
                        </p:par>
                        <p:par>
                          <p:cTn id="44" fill="hold">
                            <p:stCondLst>
                              <p:cond delay="5000"/>
                            </p:stCondLst>
                            <p:childTnLst>
                              <p:par>
                                <p:cTn id="45" presetID="9" presetClass="entr" presetSubtype="0" fill="hold" nodeType="afterEffect">
                                  <p:stCondLst>
                                    <p:cond delay="0"/>
                                  </p:stCondLst>
                                  <p:childTnLst>
                                    <p:set>
                                      <p:cBhvr>
                                        <p:cTn id="46" dur="1" fill="hold">
                                          <p:stCondLst>
                                            <p:cond delay="0"/>
                                          </p:stCondLst>
                                        </p:cTn>
                                        <p:tgtEl>
                                          <p:spTgt spid="1544"/>
                                        </p:tgtEl>
                                        <p:attrNameLst>
                                          <p:attrName>style.visibility</p:attrName>
                                        </p:attrNameLst>
                                      </p:cBhvr>
                                      <p:to>
                                        <p:strVal val="visible"/>
                                      </p:to>
                                    </p:set>
                                    <p:animEffect transition="in" filter="dissolve">
                                      <p:cBhvr>
                                        <p:cTn id="47" dur="500"/>
                                        <p:tgtEl>
                                          <p:spTgt spid="1544"/>
                                        </p:tgtEl>
                                      </p:cBhvr>
                                    </p:animEffect>
                                  </p:childTnLst>
                                </p:cTn>
                              </p:par>
                            </p:childTnLst>
                          </p:cTn>
                        </p:par>
                        <p:par>
                          <p:cTn id="48" fill="hold">
                            <p:stCondLst>
                              <p:cond delay="5500"/>
                            </p:stCondLst>
                            <p:childTnLst>
                              <p:par>
                                <p:cTn id="49" presetID="9" presetClass="entr" presetSubtype="0" fill="hold" nodeType="afterEffect">
                                  <p:stCondLst>
                                    <p:cond delay="0"/>
                                  </p:stCondLst>
                                  <p:childTnLst>
                                    <p:set>
                                      <p:cBhvr>
                                        <p:cTn id="50" dur="1" fill="hold">
                                          <p:stCondLst>
                                            <p:cond delay="0"/>
                                          </p:stCondLst>
                                        </p:cTn>
                                        <p:tgtEl>
                                          <p:spTgt spid="1546"/>
                                        </p:tgtEl>
                                        <p:attrNameLst>
                                          <p:attrName>style.visibility</p:attrName>
                                        </p:attrNameLst>
                                      </p:cBhvr>
                                      <p:to>
                                        <p:strVal val="visible"/>
                                      </p:to>
                                    </p:set>
                                    <p:animEffect transition="in" filter="dissolve">
                                      <p:cBhvr>
                                        <p:cTn id="51" dur="500"/>
                                        <p:tgtEl>
                                          <p:spTgt spid="1546"/>
                                        </p:tgtEl>
                                      </p:cBhvr>
                                    </p:animEffect>
                                  </p:childTnLst>
                                </p:cTn>
                              </p:par>
                            </p:childTnLst>
                          </p:cTn>
                        </p:par>
                        <p:par>
                          <p:cTn id="52" fill="hold">
                            <p:stCondLst>
                              <p:cond delay="6000"/>
                            </p:stCondLst>
                            <p:childTnLst>
                              <p:par>
                                <p:cTn id="53" presetID="9" presetClass="entr" presetSubtype="0" fill="hold" nodeType="afterEffect">
                                  <p:stCondLst>
                                    <p:cond delay="0"/>
                                  </p:stCondLst>
                                  <p:childTnLst>
                                    <p:set>
                                      <p:cBhvr>
                                        <p:cTn id="54" dur="1" fill="hold">
                                          <p:stCondLst>
                                            <p:cond delay="0"/>
                                          </p:stCondLst>
                                        </p:cTn>
                                        <p:tgtEl>
                                          <p:spTgt spid="8"/>
                                        </p:tgtEl>
                                        <p:attrNameLst>
                                          <p:attrName>style.visibility</p:attrName>
                                        </p:attrNameLst>
                                      </p:cBhvr>
                                      <p:to>
                                        <p:strVal val="visible"/>
                                      </p:to>
                                    </p:set>
                                    <p:animEffect transition="in" filter="dissolve">
                                      <p:cBhvr>
                                        <p:cTn id="55" dur="500"/>
                                        <p:tgtEl>
                                          <p:spTgt spid="8"/>
                                        </p:tgtEl>
                                      </p:cBhvr>
                                    </p:animEffect>
                                  </p:childTnLst>
                                </p:cTn>
                              </p:par>
                            </p:childTnLst>
                          </p:cTn>
                        </p:par>
                        <p:par>
                          <p:cTn id="56" fill="hold">
                            <p:stCondLst>
                              <p:cond delay="6500"/>
                            </p:stCondLst>
                            <p:childTnLst>
                              <p:par>
                                <p:cTn id="57" presetID="9" presetClass="entr" presetSubtype="0" fill="hold" nodeType="afterEffect">
                                  <p:stCondLst>
                                    <p:cond delay="0"/>
                                  </p:stCondLst>
                                  <p:childTnLst>
                                    <p:set>
                                      <p:cBhvr>
                                        <p:cTn id="58" dur="1" fill="hold">
                                          <p:stCondLst>
                                            <p:cond delay="0"/>
                                          </p:stCondLst>
                                        </p:cTn>
                                        <p:tgtEl>
                                          <p:spTgt spid="1551"/>
                                        </p:tgtEl>
                                        <p:attrNameLst>
                                          <p:attrName>style.visibility</p:attrName>
                                        </p:attrNameLst>
                                      </p:cBhvr>
                                      <p:to>
                                        <p:strVal val="visible"/>
                                      </p:to>
                                    </p:set>
                                    <p:animEffect transition="in" filter="dissolve">
                                      <p:cBhvr>
                                        <p:cTn id="59" dur="500"/>
                                        <p:tgtEl>
                                          <p:spTgt spid="1551"/>
                                        </p:tgtEl>
                                      </p:cBhvr>
                                    </p:animEffect>
                                  </p:childTnLst>
                                </p:cTn>
                              </p:par>
                            </p:childTnLst>
                          </p:cTn>
                        </p:par>
                        <p:par>
                          <p:cTn id="60" fill="hold">
                            <p:stCondLst>
                              <p:cond delay="7000"/>
                            </p:stCondLst>
                            <p:childTnLst>
                              <p:par>
                                <p:cTn id="61" presetID="9" presetClass="entr" presetSubtype="0" fill="hold" nodeType="afterEffect">
                                  <p:stCondLst>
                                    <p:cond delay="0"/>
                                  </p:stCondLst>
                                  <p:childTnLst>
                                    <p:set>
                                      <p:cBhvr>
                                        <p:cTn id="62" dur="1" fill="hold">
                                          <p:stCondLst>
                                            <p:cond delay="0"/>
                                          </p:stCondLst>
                                        </p:cTn>
                                        <p:tgtEl>
                                          <p:spTgt spid="1549"/>
                                        </p:tgtEl>
                                        <p:attrNameLst>
                                          <p:attrName>style.visibility</p:attrName>
                                        </p:attrNameLst>
                                      </p:cBhvr>
                                      <p:to>
                                        <p:strVal val="visible"/>
                                      </p:to>
                                    </p:set>
                                    <p:animEffect transition="in" filter="dissolve">
                                      <p:cBhvr>
                                        <p:cTn id="63" dur="500"/>
                                        <p:tgtEl>
                                          <p:spTgt spid="1549"/>
                                        </p:tgtEl>
                                      </p:cBhvr>
                                    </p:animEffect>
                                  </p:childTnLst>
                                </p:cTn>
                              </p:par>
                            </p:childTnLst>
                          </p:cTn>
                        </p:par>
                        <p:par>
                          <p:cTn id="64" fill="hold">
                            <p:stCondLst>
                              <p:cond delay="7500"/>
                            </p:stCondLst>
                            <p:childTnLst>
                              <p:par>
                                <p:cTn id="65" presetID="9" presetClass="entr" presetSubtype="0" fill="hold" nodeType="afterEffect">
                                  <p:stCondLst>
                                    <p:cond delay="0"/>
                                  </p:stCondLst>
                                  <p:childTnLst>
                                    <p:set>
                                      <p:cBhvr>
                                        <p:cTn id="66" dur="1" fill="hold">
                                          <p:stCondLst>
                                            <p:cond delay="0"/>
                                          </p:stCondLst>
                                        </p:cTn>
                                        <p:tgtEl>
                                          <p:spTgt spid="2561"/>
                                        </p:tgtEl>
                                        <p:attrNameLst>
                                          <p:attrName>style.visibility</p:attrName>
                                        </p:attrNameLst>
                                      </p:cBhvr>
                                      <p:to>
                                        <p:strVal val="visible"/>
                                      </p:to>
                                    </p:set>
                                    <p:animEffect transition="in" filter="dissolve">
                                      <p:cBhvr>
                                        <p:cTn id="67" dur="500"/>
                                        <p:tgtEl>
                                          <p:spTgt spid="2561"/>
                                        </p:tgtEl>
                                      </p:cBhvr>
                                    </p:animEffect>
                                  </p:childTnLst>
                                </p:cTn>
                              </p:par>
                            </p:childTnLst>
                          </p:cTn>
                        </p:par>
                        <p:par>
                          <p:cTn id="68" fill="hold">
                            <p:stCondLst>
                              <p:cond delay="8000"/>
                            </p:stCondLst>
                            <p:childTnLst>
                              <p:par>
                                <p:cTn id="69" presetID="9" presetClass="entr" presetSubtype="0" fill="hold" nodeType="afterEffect">
                                  <p:stCondLst>
                                    <p:cond delay="0"/>
                                  </p:stCondLst>
                                  <p:childTnLst>
                                    <p:set>
                                      <p:cBhvr>
                                        <p:cTn id="70" dur="1" fill="hold">
                                          <p:stCondLst>
                                            <p:cond delay="0"/>
                                          </p:stCondLst>
                                        </p:cTn>
                                        <p:tgtEl>
                                          <p:spTgt spid="678"/>
                                        </p:tgtEl>
                                        <p:attrNameLst>
                                          <p:attrName>style.visibility</p:attrName>
                                        </p:attrNameLst>
                                      </p:cBhvr>
                                      <p:to>
                                        <p:strVal val="visible"/>
                                      </p:to>
                                    </p:set>
                                    <p:animEffect transition="in" filter="dissolve">
                                      <p:cBhvr>
                                        <p:cTn id="71" dur="500"/>
                                        <p:tgtEl>
                                          <p:spTgt spid="678"/>
                                        </p:tgtEl>
                                      </p:cBhvr>
                                    </p:animEffect>
                                  </p:childTnLst>
                                </p:cTn>
                              </p:par>
                            </p:childTnLst>
                          </p:cTn>
                        </p:par>
                        <p:par>
                          <p:cTn id="72" fill="hold">
                            <p:stCondLst>
                              <p:cond delay="8500"/>
                            </p:stCondLst>
                            <p:childTnLst>
                              <p:par>
                                <p:cTn id="73" presetID="9" presetClass="entr" presetSubtype="0" fill="hold" nodeType="afterEffect">
                                  <p:stCondLst>
                                    <p:cond delay="0"/>
                                  </p:stCondLst>
                                  <p:childTnLst>
                                    <p:set>
                                      <p:cBhvr>
                                        <p:cTn id="74" dur="1" fill="hold">
                                          <p:stCondLst>
                                            <p:cond delay="0"/>
                                          </p:stCondLst>
                                        </p:cTn>
                                        <p:tgtEl>
                                          <p:spTgt spid="679"/>
                                        </p:tgtEl>
                                        <p:attrNameLst>
                                          <p:attrName>style.visibility</p:attrName>
                                        </p:attrNameLst>
                                      </p:cBhvr>
                                      <p:to>
                                        <p:strVal val="visible"/>
                                      </p:to>
                                    </p:set>
                                    <p:animEffect transition="in" filter="dissolve">
                                      <p:cBhvr>
                                        <p:cTn id="75" dur="500"/>
                                        <p:tgtEl>
                                          <p:spTgt spid="679"/>
                                        </p:tgtEl>
                                      </p:cBhvr>
                                    </p:animEffect>
                                  </p:childTnLst>
                                </p:cTn>
                              </p:par>
                            </p:childTnLst>
                          </p:cTn>
                        </p:par>
                        <p:par>
                          <p:cTn id="76" fill="hold">
                            <p:stCondLst>
                              <p:cond delay="9000"/>
                            </p:stCondLst>
                            <p:childTnLst>
                              <p:par>
                                <p:cTn id="77" presetID="9" presetClass="entr" presetSubtype="0" fill="hold" nodeType="afterEffect">
                                  <p:stCondLst>
                                    <p:cond delay="0"/>
                                  </p:stCondLst>
                                  <p:childTnLst>
                                    <p:set>
                                      <p:cBhvr>
                                        <p:cTn id="78" dur="1" fill="hold">
                                          <p:stCondLst>
                                            <p:cond delay="0"/>
                                          </p:stCondLst>
                                        </p:cTn>
                                        <p:tgtEl>
                                          <p:spTgt spid="2557"/>
                                        </p:tgtEl>
                                        <p:attrNameLst>
                                          <p:attrName>style.visibility</p:attrName>
                                        </p:attrNameLst>
                                      </p:cBhvr>
                                      <p:to>
                                        <p:strVal val="visible"/>
                                      </p:to>
                                    </p:set>
                                    <p:animEffect transition="in" filter="dissolve">
                                      <p:cBhvr>
                                        <p:cTn id="79" dur="500"/>
                                        <p:tgtEl>
                                          <p:spTgt spid="2557"/>
                                        </p:tgtEl>
                                      </p:cBhvr>
                                    </p:animEffect>
                                  </p:childTnLst>
                                </p:cTn>
                              </p:par>
                            </p:childTnLst>
                          </p:cTn>
                        </p:par>
                        <p:par>
                          <p:cTn id="80" fill="hold">
                            <p:stCondLst>
                              <p:cond delay="9500"/>
                            </p:stCondLst>
                            <p:childTnLst>
                              <p:par>
                                <p:cTn id="81" presetID="9" presetClass="entr" presetSubtype="0" fill="hold" nodeType="afterEffect">
                                  <p:stCondLst>
                                    <p:cond delay="0"/>
                                  </p:stCondLst>
                                  <p:childTnLst>
                                    <p:set>
                                      <p:cBhvr>
                                        <p:cTn id="82" dur="1" fill="hold">
                                          <p:stCondLst>
                                            <p:cond delay="0"/>
                                          </p:stCondLst>
                                        </p:cTn>
                                        <p:tgtEl>
                                          <p:spTgt spid="680"/>
                                        </p:tgtEl>
                                        <p:attrNameLst>
                                          <p:attrName>style.visibility</p:attrName>
                                        </p:attrNameLst>
                                      </p:cBhvr>
                                      <p:to>
                                        <p:strVal val="visible"/>
                                      </p:to>
                                    </p:set>
                                    <p:animEffect transition="in" filter="dissolve">
                                      <p:cBhvr>
                                        <p:cTn id="83" dur="500"/>
                                        <p:tgtEl>
                                          <p:spTgt spid="680"/>
                                        </p:tgtEl>
                                      </p:cBhvr>
                                    </p:animEffect>
                                  </p:childTnLst>
                                </p:cTn>
                              </p:par>
                            </p:childTnLst>
                          </p:cTn>
                        </p:par>
                        <p:par>
                          <p:cTn id="84" fill="hold">
                            <p:stCondLst>
                              <p:cond delay="10000"/>
                            </p:stCondLst>
                            <p:childTnLst>
                              <p:par>
                                <p:cTn id="85" presetID="9" presetClass="entr" presetSubtype="0" fill="hold" nodeType="afterEffect">
                                  <p:stCondLst>
                                    <p:cond delay="0"/>
                                  </p:stCondLst>
                                  <p:childTnLst>
                                    <p:set>
                                      <p:cBhvr>
                                        <p:cTn id="86" dur="1" fill="hold">
                                          <p:stCondLst>
                                            <p:cond delay="0"/>
                                          </p:stCondLst>
                                        </p:cTn>
                                        <p:tgtEl>
                                          <p:spTgt spid="681"/>
                                        </p:tgtEl>
                                        <p:attrNameLst>
                                          <p:attrName>style.visibility</p:attrName>
                                        </p:attrNameLst>
                                      </p:cBhvr>
                                      <p:to>
                                        <p:strVal val="visible"/>
                                      </p:to>
                                    </p:set>
                                    <p:animEffect transition="in" filter="dissolve">
                                      <p:cBhvr>
                                        <p:cTn id="87" dur="500"/>
                                        <p:tgtEl>
                                          <p:spTgt spid="681"/>
                                        </p:tgtEl>
                                      </p:cBhvr>
                                    </p:animEffect>
                                  </p:childTnLst>
                                </p:cTn>
                              </p:par>
                            </p:childTnLst>
                          </p:cTn>
                        </p:par>
                        <p:par>
                          <p:cTn id="88" fill="hold">
                            <p:stCondLst>
                              <p:cond delay="10500"/>
                            </p:stCondLst>
                            <p:childTnLst>
                              <p:par>
                                <p:cTn id="89" presetID="9" presetClass="entr" presetSubtype="0" fill="hold" nodeType="afterEffect">
                                  <p:stCondLst>
                                    <p:cond delay="0"/>
                                  </p:stCondLst>
                                  <p:childTnLst>
                                    <p:set>
                                      <p:cBhvr>
                                        <p:cTn id="90" dur="1" fill="hold">
                                          <p:stCondLst>
                                            <p:cond delay="0"/>
                                          </p:stCondLst>
                                        </p:cTn>
                                        <p:tgtEl>
                                          <p:spTgt spid="2558"/>
                                        </p:tgtEl>
                                        <p:attrNameLst>
                                          <p:attrName>style.visibility</p:attrName>
                                        </p:attrNameLst>
                                      </p:cBhvr>
                                      <p:to>
                                        <p:strVal val="visible"/>
                                      </p:to>
                                    </p:set>
                                    <p:animEffect transition="in" filter="dissolve">
                                      <p:cBhvr>
                                        <p:cTn id="91" dur="500"/>
                                        <p:tgtEl>
                                          <p:spTgt spid="2558"/>
                                        </p:tgtEl>
                                      </p:cBhvr>
                                    </p:animEffect>
                                  </p:childTnLst>
                                </p:cTn>
                              </p:par>
                            </p:childTnLst>
                          </p:cTn>
                        </p:par>
                        <p:par>
                          <p:cTn id="92" fill="hold">
                            <p:stCondLst>
                              <p:cond delay="11000"/>
                            </p:stCondLst>
                            <p:childTnLst>
                              <p:par>
                                <p:cTn id="93" presetID="9" presetClass="entr" presetSubtype="0" fill="hold" nodeType="afterEffect">
                                  <p:stCondLst>
                                    <p:cond delay="0"/>
                                  </p:stCondLst>
                                  <p:childTnLst>
                                    <p:set>
                                      <p:cBhvr>
                                        <p:cTn id="94" dur="1" fill="hold">
                                          <p:stCondLst>
                                            <p:cond delay="0"/>
                                          </p:stCondLst>
                                        </p:cTn>
                                        <p:tgtEl>
                                          <p:spTgt spid="683"/>
                                        </p:tgtEl>
                                        <p:attrNameLst>
                                          <p:attrName>style.visibility</p:attrName>
                                        </p:attrNameLst>
                                      </p:cBhvr>
                                      <p:to>
                                        <p:strVal val="visible"/>
                                      </p:to>
                                    </p:set>
                                    <p:animEffect transition="in" filter="dissolve">
                                      <p:cBhvr>
                                        <p:cTn id="95" dur="500"/>
                                        <p:tgtEl>
                                          <p:spTgt spid="683"/>
                                        </p:tgtEl>
                                      </p:cBhvr>
                                    </p:animEffect>
                                  </p:childTnLst>
                                </p:cTn>
                              </p:par>
                            </p:childTnLst>
                          </p:cTn>
                        </p:par>
                        <p:par>
                          <p:cTn id="96" fill="hold">
                            <p:stCondLst>
                              <p:cond delay="11500"/>
                            </p:stCondLst>
                            <p:childTnLst>
                              <p:par>
                                <p:cTn id="97" presetID="9" presetClass="entr" presetSubtype="0" fill="hold" nodeType="afterEffect">
                                  <p:stCondLst>
                                    <p:cond delay="0"/>
                                  </p:stCondLst>
                                  <p:childTnLst>
                                    <p:set>
                                      <p:cBhvr>
                                        <p:cTn id="98" dur="1" fill="hold">
                                          <p:stCondLst>
                                            <p:cond delay="0"/>
                                          </p:stCondLst>
                                        </p:cTn>
                                        <p:tgtEl>
                                          <p:spTgt spid="682"/>
                                        </p:tgtEl>
                                        <p:attrNameLst>
                                          <p:attrName>style.visibility</p:attrName>
                                        </p:attrNameLst>
                                      </p:cBhvr>
                                      <p:to>
                                        <p:strVal val="visible"/>
                                      </p:to>
                                    </p:set>
                                    <p:animEffect transition="in" filter="dissolve">
                                      <p:cBhvr>
                                        <p:cTn id="99" dur="500"/>
                                        <p:tgtEl>
                                          <p:spTgt spid="682"/>
                                        </p:tgtEl>
                                      </p:cBhvr>
                                    </p:animEffect>
                                  </p:childTnLst>
                                </p:cTn>
                              </p:par>
                            </p:childTnLst>
                          </p:cTn>
                        </p:par>
                        <p:par>
                          <p:cTn id="100" fill="hold">
                            <p:stCondLst>
                              <p:cond delay="12000"/>
                            </p:stCondLst>
                            <p:childTnLst>
                              <p:par>
                                <p:cTn id="101" presetID="9" presetClass="entr" presetSubtype="0" fill="hold" nodeType="afterEffect">
                                  <p:stCondLst>
                                    <p:cond delay="0"/>
                                  </p:stCondLst>
                                  <p:childTnLst>
                                    <p:set>
                                      <p:cBhvr>
                                        <p:cTn id="102" dur="1" fill="hold">
                                          <p:stCondLst>
                                            <p:cond delay="0"/>
                                          </p:stCondLst>
                                        </p:cTn>
                                        <p:tgtEl>
                                          <p:spTgt spid="2562"/>
                                        </p:tgtEl>
                                        <p:attrNameLst>
                                          <p:attrName>style.visibility</p:attrName>
                                        </p:attrNameLst>
                                      </p:cBhvr>
                                      <p:to>
                                        <p:strVal val="visible"/>
                                      </p:to>
                                    </p:set>
                                    <p:animEffect transition="in" filter="dissolve">
                                      <p:cBhvr>
                                        <p:cTn id="103" dur="500"/>
                                        <p:tgtEl>
                                          <p:spTgt spid="2562"/>
                                        </p:tgtEl>
                                      </p:cBhvr>
                                    </p:animEffect>
                                  </p:childTnLst>
                                </p:cTn>
                              </p:par>
                            </p:childTnLst>
                          </p:cTn>
                        </p:par>
                        <p:par>
                          <p:cTn id="104" fill="hold">
                            <p:stCondLst>
                              <p:cond delay="12500"/>
                            </p:stCondLst>
                            <p:childTnLst>
                              <p:par>
                                <p:cTn id="105" presetID="9" presetClass="entr" presetSubtype="0" fill="hold" nodeType="afterEffect">
                                  <p:stCondLst>
                                    <p:cond delay="0"/>
                                  </p:stCondLst>
                                  <p:childTnLst>
                                    <p:set>
                                      <p:cBhvr>
                                        <p:cTn id="106" dur="1" fill="hold">
                                          <p:stCondLst>
                                            <p:cond delay="0"/>
                                          </p:stCondLst>
                                        </p:cTn>
                                        <p:tgtEl>
                                          <p:spTgt spid="61"/>
                                        </p:tgtEl>
                                        <p:attrNameLst>
                                          <p:attrName>style.visibility</p:attrName>
                                        </p:attrNameLst>
                                      </p:cBhvr>
                                      <p:to>
                                        <p:strVal val="visible"/>
                                      </p:to>
                                    </p:set>
                                    <p:animEffect transition="in" filter="dissolve">
                                      <p:cBhvr>
                                        <p:cTn id="107" dur="500"/>
                                        <p:tgtEl>
                                          <p:spTgt spid="61"/>
                                        </p:tgtEl>
                                      </p:cBhvr>
                                    </p:animEffect>
                                  </p:childTnLst>
                                </p:cTn>
                              </p:par>
                            </p:childTnLst>
                          </p:cTn>
                        </p:par>
                        <p:par>
                          <p:cTn id="108" fill="hold">
                            <p:stCondLst>
                              <p:cond delay="13000"/>
                            </p:stCondLst>
                            <p:childTnLst>
                              <p:par>
                                <p:cTn id="109" presetID="1" presetClass="mediacall" presetSubtype="0" fill="hold" nodeType="afterEffect">
                                  <p:stCondLst>
                                    <p:cond delay="0"/>
                                  </p:stCondLst>
                                  <p:childTnLst>
                                    <p:cmd type="call" cmd="playFrom(0.0)">
                                      <p:cBhvr>
                                        <p:cTn id="110" dur="648" fill="hold"/>
                                        <p:tgtEl>
                                          <p:spTgt spid="2491"/>
                                        </p:tgtEl>
                                      </p:cBhvr>
                                    </p:cmd>
                                  </p:childTnLst>
                                </p:cTn>
                              </p:par>
                              <p:par>
                                <p:cTn id="111" presetID="1" presetClass="entr" presetSubtype="0" fill="hold" nodeType="withEffect">
                                  <p:stCondLst>
                                    <p:cond delay="0"/>
                                  </p:stCondLst>
                                  <p:childTnLst>
                                    <p:set>
                                      <p:cBhvr>
                                        <p:cTn id="112" dur="1" fill="hold">
                                          <p:stCondLst>
                                            <p:cond delay="0"/>
                                          </p:stCondLst>
                                        </p:cTn>
                                        <p:tgtEl>
                                          <p:spTgt spid="63"/>
                                        </p:tgtEl>
                                        <p:attrNameLst>
                                          <p:attrName>style.visibility</p:attrName>
                                        </p:attrNameLst>
                                      </p:cBhvr>
                                      <p:to>
                                        <p:strVal val="visible"/>
                                      </p:to>
                                    </p:set>
                                  </p:childTnLst>
                                </p:cTn>
                              </p:par>
                            </p:childTnLst>
                          </p:cTn>
                        </p:par>
                        <p:par>
                          <p:cTn id="113" fill="hold">
                            <p:stCondLst>
                              <p:cond delay="13648"/>
                            </p:stCondLst>
                            <p:childTnLst>
                              <p:par>
                                <p:cTn id="114" presetID="9" presetClass="entr" presetSubtype="0" fill="hold" nodeType="afterEffect">
                                  <p:stCondLst>
                                    <p:cond delay="0"/>
                                  </p:stCondLst>
                                  <p:childTnLst>
                                    <p:set>
                                      <p:cBhvr>
                                        <p:cTn id="115" dur="1" fill="hold">
                                          <p:stCondLst>
                                            <p:cond delay="0"/>
                                          </p:stCondLst>
                                        </p:cTn>
                                        <p:tgtEl>
                                          <p:spTgt spid="2490"/>
                                        </p:tgtEl>
                                        <p:attrNameLst>
                                          <p:attrName>style.visibility</p:attrName>
                                        </p:attrNameLst>
                                      </p:cBhvr>
                                      <p:to>
                                        <p:strVal val="visible"/>
                                      </p:to>
                                    </p:set>
                                    <p:animEffect transition="in" filter="dissolve">
                                      <p:cBhvr>
                                        <p:cTn id="116" dur="2000"/>
                                        <p:tgtEl>
                                          <p:spTgt spid="2490"/>
                                        </p:tgtEl>
                                      </p:cBhvr>
                                    </p:animEffect>
                                  </p:childTnLst>
                                </p:cTn>
                              </p:par>
                            </p:childTnLst>
                          </p:cTn>
                        </p:par>
                        <p:par>
                          <p:cTn id="117" fill="hold">
                            <p:stCondLst>
                              <p:cond delay="15648"/>
                            </p:stCondLst>
                            <p:childTnLst>
                              <p:par>
                                <p:cTn id="118" presetID="9" presetClass="entr" presetSubtype="0" fill="hold" grpId="0" nodeType="afterEffect">
                                  <p:stCondLst>
                                    <p:cond delay="0"/>
                                  </p:stCondLst>
                                  <p:childTnLst>
                                    <p:set>
                                      <p:cBhvr>
                                        <p:cTn id="119" dur="1" fill="hold">
                                          <p:stCondLst>
                                            <p:cond delay="0"/>
                                          </p:stCondLst>
                                        </p:cTn>
                                        <p:tgtEl>
                                          <p:spTgt spid="62"/>
                                        </p:tgtEl>
                                        <p:attrNameLst>
                                          <p:attrName>style.visibility</p:attrName>
                                        </p:attrNameLst>
                                      </p:cBhvr>
                                      <p:to>
                                        <p:strVal val="visible"/>
                                      </p:to>
                                    </p:set>
                                    <p:animEffect transition="in" filter="dissolve">
                                      <p:cBhvr>
                                        <p:cTn id="120" dur="500"/>
                                        <p:tgtEl>
                                          <p:spTgt spid="62"/>
                                        </p:tgtEl>
                                      </p:cBhvr>
                                    </p:animEffect>
                                  </p:childTnLst>
                                </p:cTn>
                              </p:par>
                            </p:childTnLst>
                          </p:cTn>
                        </p:par>
                      </p:childTnLst>
                    </p:cTn>
                  </p:par>
                </p:childTnLst>
              </p:cTn>
              <p:prevCondLst>
                <p:cond evt="onPrev" delay="0">
                  <p:tgtEl>
                    <p:sldTgt/>
                  </p:tgtEl>
                </p:cond>
              </p:prevCondLst>
              <p:nextCondLst>
                <p:cond evt="onNext" delay="0">
                  <p:tgtEl>
                    <p:sldTgt/>
                  </p:tgtEl>
                </p:cond>
              </p:nextCondLst>
            </p:seq>
            <p:audio>
              <p:cMediaNode vol="100000">
                <p:cTn id="121" fill="hold" display="0">
                  <p:stCondLst>
                    <p:cond delay="indefinite"/>
                  </p:stCondLst>
                  <p:endCondLst>
                    <p:cond evt="onStopAudio" delay="0">
                      <p:tgtEl>
                        <p:sldTgt/>
                      </p:tgtEl>
                    </p:cond>
                  </p:endCondLst>
                </p:cTn>
                <p:tgtEl>
                  <p:spTgt spid="2491"/>
                </p:tgtEl>
              </p:cMediaNode>
            </p:audio>
          </p:childTnLst>
        </p:cTn>
      </p:par>
    </p:tnLst>
    <p:bldLst>
      <p:bldP spid="62" grpId="0" animBg="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0F58C45-411B-0EEF-867C-D6436E6DD7B0}"/>
            </a:ext>
          </a:extLst>
        </p:cNvPr>
        <p:cNvGrpSpPr/>
        <p:nvPr/>
      </p:nvGrpSpPr>
      <p:grpSpPr>
        <a:xfrm>
          <a:off x="0" y="0"/>
          <a:ext cx="0" cy="0"/>
          <a:chOff x="0" y="0"/>
          <a:chExt cx="0" cy="0"/>
        </a:xfrm>
      </p:grpSpPr>
      <p:pic>
        <p:nvPicPr>
          <p:cNvPr id="2118" name="Picture 2" descr="Ai Genereret, Forladt, Bygning, Gammel">
            <a:extLst>
              <a:ext uri="{FF2B5EF4-FFF2-40B4-BE49-F238E27FC236}">
                <a16:creationId xmlns:a16="http://schemas.microsoft.com/office/drawing/2014/main" id="{B2D399E7-CE1C-0829-55BC-317FFA89A6E8}"/>
              </a:ext>
            </a:extLst>
          </p:cNvPr>
          <p:cNvPicPr>
            <a:picLocks noChangeAspect="1" noChangeArrowheads="1"/>
          </p:cNvPicPr>
          <p:nvPr/>
        </p:nvPicPr>
        <p:blipFill>
          <a:blip r:embed="rId3">
            <a:extLst>
              <a:ext uri="{BEBA8EAE-BF5A-486C-A8C5-ECC9F3942E4B}">
                <a14:imgProps xmlns:a14="http://schemas.microsoft.com/office/drawing/2010/main">
                  <a14:imgLayer r:embed="rId4">
                    <a14:imgEffect>
                      <a14:brightnessContrast bright="-40000" contrast="-40000"/>
                    </a14:imgEffect>
                  </a14:imgLayer>
                </a14:imgProps>
              </a:ext>
              <a:ext uri="{28A0092B-C50C-407E-A947-70E740481C1C}">
                <a14:useLocalDpi xmlns:a14="http://schemas.microsoft.com/office/drawing/2010/main" val="0"/>
              </a:ext>
            </a:extLst>
          </a:blip>
          <a:srcRect l="5024" r="14072" b="-1"/>
          <a:stretch/>
        </p:blipFill>
        <p:spPr bwMode="auto">
          <a:xfrm>
            <a:off x="-1750" y="1282"/>
            <a:ext cx="9905980" cy="6856718"/>
          </a:xfrm>
          <a:prstGeom prst="rect">
            <a:avLst/>
          </a:prstGeom>
          <a:noFill/>
          <a:extLst>
            <a:ext uri="{909E8E84-426E-40DD-AFC4-6F175D3DCCD1}">
              <a14:hiddenFill xmlns:a14="http://schemas.microsoft.com/office/drawing/2010/main">
                <a:solidFill>
                  <a:srgbClr val="FFFFFF"/>
                </a:solidFill>
              </a14:hiddenFill>
            </a:ext>
          </a:extLst>
        </p:spPr>
      </p:pic>
      <p:sp>
        <p:nvSpPr>
          <p:cNvPr id="2" name="Titel 1">
            <a:extLst>
              <a:ext uri="{FF2B5EF4-FFF2-40B4-BE49-F238E27FC236}">
                <a16:creationId xmlns:a16="http://schemas.microsoft.com/office/drawing/2014/main" id="{F4177EF8-96F5-5E8D-200B-C25A6D65CE14}"/>
              </a:ext>
            </a:extLst>
          </p:cNvPr>
          <p:cNvSpPr>
            <a:spLocks noGrp="1"/>
          </p:cNvSpPr>
          <p:nvPr>
            <p:ph type="title"/>
          </p:nvPr>
        </p:nvSpPr>
        <p:spPr>
          <a:xfrm>
            <a:off x="401638" y="110296"/>
            <a:ext cx="8543925" cy="1325563"/>
          </a:xfrm>
        </p:spPr>
        <p:txBody>
          <a:bodyPr/>
          <a:lstStyle/>
          <a:p>
            <a:r>
              <a:rPr lang="da-DK" dirty="0">
                <a:solidFill>
                  <a:schemeClr val="bg1"/>
                </a:solidFill>
                <a:latin typeface="Herculanum" panose="02000505000000020004" pitchFamily="2" charset="77"/>
              </a:rPr>
              <a:t>Uran – 227  </a:t>
            </a:r>
          </a:p>
        </p:txBody>
      </p:sp>
      <p:grpSp>
        <p:nvGrpSpPr>
          <p:cNvPr id="688" name="Gruppe 687">
            <a:extLst>
              <a:ext uri="{FF2B5EF4-FFF2-40B4-BE49-F238E27FC236}">
                <a16:creationId xmlns:a16="http://schemas.microsoft.com/office/drawing/2014/main" id="{45F58686-8CD0-AA19-8A84-96CB18CFBBD8}"/>
              </a:ext>
            </a:extLst>
          </p:cNvPr>
          <p:cNvGrpSpPr/>
          <p:nvPr/>
        </p:nvGrpSpPr>
        <p:grpSpPr>
          <a:xfrm>
            <a:off x="338113" y="1387706"/>
            <a:ext cx="5842309" cy="5233756"/>
            <a:chOff x="766885" y="981717"/>
            <a:chExt cx="5842309" cy="5233756"/>
          </a:xfrm>
        </p:grpSpPr>
        <p:grpSp>
          <p:nvGrpSpPr>
            <p:cNvPr id="689" name="Gruppe 688">
              <a:extLst>
                <a:ext uri="{FF2B5EF4-FFF2-40B4-BE49-F238E27FC236}">
                  <a16:creationId xmlns:a16="http://schemas.microsoft.com/office/drawing/2014/main" id="{22103988-E58E-EE64-F797-88A29AC6E3DF}"/>
                </a:ext>
              </a:extLst>
            </p:cNvPr>
            <p:cNvGrpSpPr/>
            <p:nvPr/>
          </p:nvGrpSpPr>
          <p:grpSpPr>
            <a:xfrm>
              <a:off x="778422" y="981717"/>
              <a:ext cx="5830772" cy="5233756"/>
              <a:chOff x="-136438" y="1029165"/>
              <a:chExt cx="5830772" cy="5233756"/>
            </a:xfrm>
          </p:grpSpPr>
          <p:grpSp>
            <p:nvGrpSpPr>
              <p:cNvPr id="858" name="Gruppe 857">
                <a:extLst>
                  <a:ext uri="{FF2B5EF4-FFF2-40B4-BE49-F238E27FC236}">
                    <a16:creationId xmlns:a16="http://schemas.microsoft.com/office/drawing/2014/main" id="{F3825E59-2640-BB7C-33E4-5C45B2C12344}"/>
                  </a:ext>
                </a:extLst>
              </p:cNvPr>
              <p:cNvGrpSpPr/>
              <p:nvPr/>
            </p:nvGrpSpPr>
            <p:grpSpPr>
              <a:xfrm>
                <a:off x="4253398" y="1061132"/>
                <a:ext cx="442069" cy="4756379"/>
                <a:chOff x="3817279" y="1064461"/>
                <a:chExt cx="442069" cy="4756379"/>
              </a:xfrm>
            </p:grpSpPr>
            <p:sp>
              <p:nvSpPr>
                <p:cNvPr id="1528" name="Rektangel 1527">
                  <a:extLst>
                    <a:ext uri="{FF2B5EF4-FFF2-40B4-BE49-F238E27FC236}">
                      <a16:creationId xmlns:a16="http://schemas.microsoft.com/office/drawing/2014/main" id="{E8063388-5DF4-E536-A107-79CC86640E2A}"/>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529" name="Rektangel 1528">
                  <a:extLst>
                    <a:ext uri="{FF2B5EF4-FFF2-40B4-BE49-F238E27FC236}">
                      <a16:creationId xmlns:a16="http://schemas.microsoft.com/office/drawing/2014/main" id="{7BB46DDA-8DE1-F082-E249-5A20CD7D7198}"/>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530" name="Rektangel 1529">
                  <a:extLst>
                    <a:ext uri="{FF2B5EF4-FFF2-40B4-BE49-F238E27FC236}">
                      <a16:creationId xmlns:a16="http://schemas.microsoft.com/office/drawing/2014/main" id="{B47269ED-A039-CC9E-4829-02275712CF6B}"/>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531" name="Rektangel 1530">
                  <a:extLst>
                    <a:ext uri="{FF2B5EF4-FFF2-40B4-BE49-F238E27FC236}">
                      <a16:creationId xmlns:a16="http://schemas.microsoft.com/office/drawing/2014/main" id="{8CA9EE6B-388A-D8A6-ECFB-4E5406FE0A50}"/>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532" name="Rektangel 1531">
                  <a:extLst>
                    <a:ext uri="{FF2B5EF4-FFF2-40B4-BE49-F238E27FC236}">
                      <a16:creationId xmlns:a16="http://schemas.microsoft.com/office/drawing/2014/main" id="{737B6016-5E48-0672-8832-A87A1B2AE7CD}"/>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533" name="Rektangel 1532">
                  <a:extLst>
                    <a:ext uri="{FF2B5EF4-FFF2-40B4-BE49-F238E27FC236}">
                      <a16:creationId xmlns:a16="http://schemas.microsoft.com/office/drawing/2014/main" id="{92E99425-363A-0B42-DE8C-7C2753EE8CF9}"/>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534" name="Rektangel 1533">
                  <a:extLst>
                    <a:ext uri="{FF2B5EF4-FFF2-40B4-BE49-F238E27FC236}">
                      <a16:creationId xmlns:a16="http://schemas.microsoft.com/office/drawing/2014/main" id="{F16511BE-CCF8-87B5-74F7-2B2A83A61C93}"/>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535" name="Rektangel 1534">
                  <a:extLst>
                    <a:ext uri="{FF2B5EF4-FFF2-40B4-BE49-F238E27FC236}">
                      <a16:creationId xmlns:a16="http://schemas.microsoft.com/office/drawing/2014/main" id="{183B2228-C44F-E293-6557-97274843F71D}"/>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536" name="Rektangel 1535">
                  <a:extLst>
                    <a:ext uri="{FF2B5EF4-FFF2-40B4-BE49-F238E27FC236}">
                      <a16:creationId xmlns:a16="http://schemas.microsoft.com/office/drawing/2014/main" id="{8FF16998-1D7D-A0E4-36A5-90FD6532571A}"/>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537" name="Rektangel 1536">
                  <a:extLst>
                    <a:ext uri="{FF2B5EF4-FFF2-40B4-BE49-F238E27FC236}">
                      <a16:creationId xmlns:a16="http://schemas.microsoft.com/office/drawing/2014/main" id="{75C20347-ACC2-B4F8-68D0-671F9B65FF7E}"/>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538" name="Rektangel 1537">
                  <a:extLst>
                    <a:ext uri="{FF2B5EF4-FFF2-40B4-BE49-F238E27FC236}">
                      <a16:creationId xmlns:a16="http://schemas.microsoft.com/office/drawing/2014/main" id="{85307967-A316-A653-5855-6A41237C5BA7}"/>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859" name="Rektangel 858">
                <a:extLst>
                  <a:ext uri="{FF2B5EF4-FFF2-40B4-BE49-F238E27FC236}">
                    <a16:creationId xmlns:a16="http://schemas.microsoft.com/office/drawing/2014/main" id="{F09F81EB-276C-63B1-3D0F-0B77B63B4EF5}"/>
                  </a:ext>
                </a:extLst>
              </p:cNvPr>
              <p:cNvSpPr>
                <a:spLocks noChangeAspect="1"/>
              </p:cNvSpPr>
              <p:nvPr/>
            </p:nvSpPr>
            <p:spPr>
              <a:xfrm>
                <a:off x="4265457" y="581623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860" name="Gruppe 859">
                <a:extLst>
                  <a:ext uri="{FF2B5EF4-FFF2-40B4-BE49-F238E27FC236}">
                    <a16:creationId xmlns:a16="http://schemas.microsoft.com/office/drawing/2014/main" id="{928119C5-81DF-EE73-A540-4AD4E97B4F59}"/>
                  </a:ext>
                </a:extLst>
              </p:cNvPr>
              <p:cNvGrpSpPr/>
              <p:nvPr/>
            </p:nvGrpSpPr>
            <p:grpSpPr>
              <a:xfrm>
                <a:off x="4196610" y="1032983"/>
                <a:ext cx="641389" cy="5216305"/>
                <a:chOff x="2892468" y="1032983"/>
                <a:chExt cx="641389" cy="5216305"/>
              </a:xfrm>
            </p:grpSpPr>
            <p:grpSp>
              <p:nvGrpSpPr>
                <p:cNvPr id="1491" name="Gruppe 1490">
                  <a:extLst>
                    <a:ext uri="{FF2B5EF4-FFF2-40B4-BE49-F238E27FC236}">
                      <a16:creationId xmlns:a16="http://schemas.microsoft.com/office/drawing/2014/main" id="{40B1D513-C2C9-7704-17B2-5DD74059B0C3}"/>
                    </a:ext>
                  </a:extLst>
                </p:cNvPr>
                <p:cNvGrpSpPr/>
                <p:nvPr/>
              </p:nvGrpSpPr>
              <p:grpSpPr>
                <a:xfrm>
                  <a:off x="2892468" y="1032983"/>
                  <a:ext cx="641389" cy="5216305"/>
                  <a:chOff x="3475384" y="1188399"/>
                  <a:chExt cx="641389" cy="5216305"/>
                </a:xfrm>
              </p:grpSpPr>
              <p:sp>
                <p:nvSpPr>
                  <p:cNvPr id="1495" name="Tekstfelt 1494">
                    <a:extLst>
                      <a:ext uri="{FF2B5EF4-FFF2-40B4-BE49-F238E27FC236}">
                        <a16:creationId xmlns:a16="http://schemas.microsoft.com/office/drawing/2014/main" id="{0359D9D4-13BF-61A5-AD67-92C436C0AC00}"/>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496" name="Tekstfelt 1495">
                    <a:extLst>
                      <a:ext uri="{FF2B5EF4-FFF2-40B4-BE49-F238E27FC236}">
                        <a16:creationId xmlns:a16="http://schemas.microsoft.com/office/drawing/2014/main" id="{27A5084A-5723-4538-35FB-DD3A3BEF1147}"/>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497" name="Tekstfelt 1496">
                    <a:extLst>
                      <a:ext uri="{FF2B5EF4-FFF2-40B4-BE49-F238E27FC236}">
                        <a16:creationId xmlns:a16="http://schemas.microsoft.com/office/drawing/2014/main" id="{A88F078D-1666-865C-CC49-00520C47672B}"/>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498" name="Tekstfelt 1497">
                    <a:extLst>
                      <a:ext uri="{FF2B5EF4-FFF2-40B4-BE49-F238E27FC236}">
                        <a16:creationId xmlns:a16="http://schemas.microsoft.com/office/drawing/2014/main" id="{A1862BD4-0F40-CBC3-FDAE-98B42DE198B6}"/>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499" name="Tekstfelt 1498">
                    <a:extLst>
                      <a:ext uri="{FF2B5EF4-FFF2-40B4-BE49-F238E27FC236}">
                        <a16:creationId xmlns:a16="http://schemas.microsoft.com/office/drawing/2014/main" id="{E9DBFD84-CBB1-AF16-4A8D-DD04670DAEEC}"/>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500" name="Tekstfelt 1499">
                    <a:extLst>
                      <a:ext uri="{FF2B5EF4-FFF2-40B4-BE49-F238E27FC236}">
                        <a16:creationId xmlns:a16="http://schemas.microsoft.com/office/drawing/2014/main" id="{C7D2D2A4-02FC-89C6-3901-2F4C6445EC49}"/>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501" name="Tekstfelt 1500">
                    <a:extLst>
                      <a:ext uri="{FF2B5EF4-FFF2-40B4-BE49-F238E27FC236}">
                        <a16:creationId xmlns:a16="http://schemas.microsoft.com/office/drawing/2014/main" id="{DED297CA-2E32-6DA9-DE67-D5D1C18F05CB}"/>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502" name="Tekstfelt 1501">
                    <a:extLst>
                      <a:ext uri="{FF2B5EF4-FFF2-40B4-BE49-F238E27FC236}">
                        <a16:creationId xmlns:a16="http://schemas.microsoft.com/office/drawing/2014/main" id="{35347693-37B9-E42C-EE28-0A963420C4E4}"/>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503" name="Tekstfelt 1502">
                    <a:extLst>
                      <a:ext uri="{FF2B5EF4-FFF2-40B4-BE49-F238E27FC236}">
                        <a16:creationId xmlns:a16="http://schemas.microsoft.com/office/drawing/2014/main" id="{F501A3CB-1094-5CC2-C184-0E29083ECCC5}"/>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504" name="Tekstfelt 1503">
                    <a:extLst>
                      <a:ext uri="{FF2B5EF4-FFF2-40B4-BE49-F238E27FC236}">
                        <a16:creationId xmlns:a16="http://schemas.microsoft.com/office/drawing/2014/main" id="{51F509A1-46EC-732F-781D-10518687E97C}"/>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505" name="Tekstfelt 1504">
                    <a:extLst>
                      <a:ext uri="{FF2B5EF4-FFF2-40B4-BE49-F238E27FC236}">
                        <a16:creationId xmlns:a16="http://schemas.microsoft.com/office/drawing/2014/main" id="{90B6119E-2AF6-92C4-F246-5A9D49415FA2}"/>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506" name="Tekstfelt 1505">
                    <a:extLst>
                      <a:ext uri="{FF2B5EF4-FFF2-40B4-BE49-F238E27FC236}">
                        <a16:creationId xmlns:a16="http://schemas.microsoft.com/office/drawing/2014/main" id="{364BBE33-BAD6-4E94-EF8B-021C63C161C7}"/>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507" name="Tekstfelt 1506">
                    <a:extLst>
                      <a:ext uri="{FF2B5EF4-FFF2-40B4-BE49-F238E27FC236}">
                        <a16:creationId xmlns:a16="http://schemas.microsoft.com/office/drawing/2014/main" id="{82165E7F-FAB7-F7B7-A4D0-70CBC7126CE0}"/>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508" name="Tekstfelt 1507">
                    <a:extLst>
                      <a:ext uri="{FF2B5EF4-FFF2-40B4-BE49-F238E27FC236}">
                        <a16:creationId xmlns:a16="http://schemas.microsoft.com/office/drawing/2014/main" id="{4D0A3DBA-608C-4234-A839-FD580C9DEB54}"/>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509" name="Tekstfelt 1508">
                    <a:extLst>
                      <a:ext uri="{FF2B5EF4-FFF2-40B4-BE49-F238E27FC236}">
                        <a16:creationId xmlns:a16="http://schemas.microsoft.com/office/drawing/2014/main" id="{70686F31-ACA0-2ADA-6670-6C5F04A4C010}"/>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510" name="Tekstfelt 1509">
                    <a:extLst>
                      <a:ext uri="{FF2B5EF4-FFF2-40B4-BE49-F238E27FC236}">
                        <a16:creationId xmlns:a16="http://schemas.microsoft.com/office/drawing/2014/main" id="{872EE0AC-EADE-42E0-D1A3-3D54B965DFD5}"/>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511" name="Tekstfelt 1510">
                    <a:extLst>
                      <a:ext uri="{FF2B5EF4-FFF2-40B4-BE49-F238E27FC236}">
                        <a16:creationId xmlns:a16="http://schemas.microsoft.com/office/drawing/2014/main" id="{1096F74E-E2F0-8322-C208-A0656F0816CA}"/>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512" name="Tekstfelt 1511">
                    <a:extLst>
                      <a:ext uri="{FF2B5EF4-FFF2-40B4-BE49-F238E27FC236}">
                        <a16:creationId xmlns:a16="http://schemas.microsoft.com/office/drawing/2014/main" id="{9191E57B-9305-1E7C-5318-324C8F0AAACF}"/>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513" name="Tekstfelt 1512">
                    <a:extLst>
                      <a:ext uri="{FF2B5EF4-FFF2-40B4-BE49-F238E27FC236}">
                        <a16:creationId xmlns:a16="http://schemas.microsoft.com/office/drawing/2014/main" id="{E114BB1A-1587-CEE0-3A6F-0B5FB93E5BC9}"/>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514" name="Tekstfelt 1513">
                    <a:extLst>
                      <a:ext uri="{FF2B5EF4-FFF2-40B4-BE49-F238E27FC236}">
                        <a16:creationId xmlns:a16="http://schemas.microsoft.com/office/drawing/2014/main" id="{A498D9CB-66D9-530F-098E-912C00D1542E}"/>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515" name="Tekstfelt 1514">
                    <a:extLst>
                      <a:ext uri="{FF2B5EF4-FFF2-40B4-BE49-F238E27FC236}">
                        <a16:creationId xmlns:a16="http://schemas.microsoft.com/office/drawing/2014/main" id="{1EEB0858-BFE6-3247-41F2-94908E4CDA86}"/>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516" name="Tekstfelt 1515">
                    <a:extLst>
                      <a:ext uri="{FF2B5EF4-FFF2-40B4-BE49-F238E27FC236}">
                        <a16:creationId xmlns:a16="http://schemas.microsoft.com/office/drawing/2014/main" id="{7F191BD1-C1B9-0C6E-0D22-6E4DC764CA10}"/>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517" name="Tekstfelt 1516">
                    <a:extLst>
                      <a:ext uri="{FF2B5EF4-FFF2-40B4-BE49-F238E27FC236}">
                        <a16:creationId xmlns:a16="http://schemas.microsoft.com/office/drawing/2014/main" id="{C3065533-6AE8-7B9B-0058-7B0E7AC7C0D5}"/>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518" name="Tekstfelt 1517">
                    <a:extLst>
                      <a:ext uri="{FF2B5EF4-FFF2-40B4-BE49-F238E27FC236}">
                        <a16:creationId xmlns:a16="http://schemas.microsoft.com/office/drawing/2014/main" id="{15D5AAEE-B3A3-ED77-3212-451B60793426}"/>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519" name="Tekstfelt 1518">
                    <a:extLst>
                      <a:ext uri="{FF2B5EF4-FFF2-40B4-BE49-F238E27FC236}">
                        <a16:creationId xmlns:a16="http://schemas.microsoft.com/office/drawing/2014/main" id="{74806363-18EE-22B5-A953-15A55F7FC042}"/>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520" name="Tekstfelt 1519">
                    <a:extLst>
                      <a:ext uri="{FF2B5EF4-FFF2-40B4-BE49-F238E27FC236}">
                        <a16:creationId xmlns:a16="http://schemas.microsoft.com/office/drawing/2014/main" id="{4CE27F41-C35B-23E7-1212-B0A56A3F2EA5}"/>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521" name="Tekstfelt 1520">
                    <a:extLst>
                      <a:ext uri="{FF2B5EF4-FFF2-40B4-BE49-F238E27FC236}">
                        <a16:creationId xmlns:a16="http://schemas.microsoft.com/office/drawing/2014/main" id="{062B3AFB-D920-4DE8-7B40-8FDBDFE67570}"/>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522" name="Tekstfelt 1521">
                    <a:extLst>
                      <a:ext uri="{FF2B5EF4-FFF2-40B4-BE49-F238E27FC236}">
                        <a16:creationId xmlns:a16="http://schemas.microsoft.com/office/drawing/2014/main" id="{FC46B10A-ED1D-0995-2F82-7675F85F8D44}"/>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523" name="Tekstfelt 1522">
                    <a:extLst>
                      <a:ext uri="{FF2B5EF4-FFF2-40B4-BE49-F238E27FC236}">
                        <a16:creationId xmlns:a16="http://schemas.microsoft.com/office/drawing/2014/main" id="{F6F88C84-9184-E47A-2DF9-0FE8D44AB8B1}"/>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524" name="Tekstfelt 1523">
                    <a:extLst>
                      <a:ext uri="{FF2B5EF4-FFF2-40B4-BE49-F238E27FC236}">
                        <a16:creationId xmlns:a16="http://schemas.microsoft.com/office/drawing/2014/main" id="{766C108F-624C-B512-23D1-94E8CCBC2520}"/>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525" name="Tekstfelt 1524">
                    <a:extLst>
                      <a:ext uri="{FF2B5EF4-FFF2-40B4-BE49-F238E27FC236}">
                        <a16:creationId xmlns:a16="http://schemas.microsoft.com/office/drawing/2014/main" id="{0C6DCE90-154A-67EA-7985-68CF572EF305}"/>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526" name="Tekstfelt 1525">
                    <a:extLst>
                      <a:ext uri="{FF2B5EF4-FFF2-40B4-BE49-F238E27FC236}">
                        <a16:creationId xmlns:a16="http://schemas.microsoft.com/office/drawing/2014/main" id="{D219D954-F2B2-D191-21BE-DA22DB8745C1}"/>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527" name="Tekstfelt 1526">
                    <a:extLst>
                      <a:ext uri="{FF2B5EF4-FFF2-40B4-BE49-F238E27FC236}">
                        <a16:creationId xmlns:a16="http://schemas.microsoft.com/office/drawing/2014/main" id="{466E8C0B-E3DB-15BF-DF7B-E315386F820A}"/>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492" name="Tekstfelt 1491">
                  <a:extLst>
                    <a:ext uri="{FF2B5EF4-FFF2-40B4-BE49-F238E27FC236}">
                      <a16:creationId xmlns:a16="http://schemas.microsoft.com/office/drawing/2014/main" id="{F54AA2C1-A201-CF67-3D0C-D6E684904981}"/>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493" name="Tekstfelt 1492">
                  <a:extLst>
                    <a:ext uri="{FF2B5EF4-FFF2-40B4-BE49-F238E27FC236}">
                      <a16:creationId xmlns:a16="http://schemas.microsoft.com/office/drawing/2014/main" id="{58A2C9AB-9B42-C190-6342-42BE8AAAA8CB}"/>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494" name="Tekstfelt 1493">
                  <a:extLst>
                    <a:ext uri="{FF2B5EF4-FFF2-40B4-BE49-F238E27FC236}">
                      <a16:creationId xmlns:a16="http://schemas.microsoft.com/office/drawing/2014/main" id="{C21B8811-BBFA-2253-FC04-CF38742D3057}"/>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861" name="Gruppe 860">
                <a:extLst>
                  <a:ext uri="{FF2B5EF4-FFF2-40B4-BE49-F238E27FC236}">
                    <a16:creationId xmlns:a16="http://schemas.microsoft.com/office/drawing/2014/main" id="{0099E459-04E4-15FC-11B6-A350DED6EEA1}"/>
                  </a:ext>
                </a:extLst>
              </p:cNvPr>
              <p:cNvGrpSpPr/>
              <p:nvPr/>
            </p:nvGrpSpPr>
            <p:grpSpPr>
              <a:xfrm>
                <a:off x="4188892" y="1168460"/>
                <a:ext cx="374057" cy="4971316"/>
                <a:chOff x="2884750" y="1168460"/>
                <a:chExt cx="374057" cy="4971316"/>
              </a:xfrm>
            </p:grpSpPr>
            <p:grpSp>
              <p:nvGrpSpPr>
                <p:cNvPr id="1478" name="Gruppe 1477">
                  <a:extLst>
                    <a:ext uri="{FF2B5EF4-FFF2-40B4-BE49-F238E27FC236}">
                      <a16:creationId xmlns:a16="http://schemas.microsoft.com/office/drawing/2014/main" id="{1CCB771E-1381-B147-F0BC-2C00DE2B9B9E}"/>
                    </a:ext>
                  </a:extLst>
                </p:cNvPr>
                <p:cNvGrpSpPr/>
                <p:nvPr/>
              </p:nvGrpSpPr>
              <p:grpSpPr>
                <a:xfrm>
                  <a:off x="2884750" y="1168460"/>
                  <a:ext cx="358241" cy="4542339"/>
                  <a:chOff x="3468415" y="1754237"/>
                  <a:chExt cx="358241" cy="4542339"/>
                </a:xfrm>
              </p:grpSpPr>
              <p:sp>
                <p:nvSpPr>
                  <p:cNvPr id="1480" name="Tekstfelt 1479">
                    <a:extLst>
                      <a:ext uri="{FF2B5EF4-FFF2-40B4-BE49-F238E27FC236}">
                        <a16:creationId xmlns:a16="http://schemas.microsoft.com/office/drawing/2014/main" id="{FC5BA079-A630-5672-7D9C-56B746B494DB}"/>
                      </a:ext>
                    </a:extLst>
                  </p:cNvPr>
                  <p:cNvSpPr txBox="1"/>
                  <p:nvPr/>
                </p:nvSpPr>
                <p:spPr>
                  <a:xfrm>
                    <a:off x="3477366" y="60811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217</a:t>
                    </a:r>
                  </a:p>
                </p:txBody>
              </p:sp>
              <p:sp>
                <p:nvSpPr>
                  <p:cNvPr id="1481" name="Tekstfelt 1480">
                    <a:extLst>
                      <a:ext uri="{FF2B5EF4-FFF2-40B4-BE49-F238E27FC236}">
                        <a16:creationId xmlns:a16="http://schemas.microsoft.com/office/drawing/2014/main" id="{C2678A36-07BD-92F9-76EA-D4CB7F74E610}"/>
                      </a:ext>
                    </a:extLst>
                  </p:cNvPr>
                  <p:cNvSpPr txBox="1"/>
                  <p:nvPr/>
                </p:nvSpPr>
                <p:spPr>
                  <a:xfrm>
                    <a:off x="3470660" y="218566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226</a:t>
                    </a:r>
                  </a:p>
                </p:txBody>
              </p:sp>
              <p:sp>
                <p:nvSpPr>
                  <p:cNvPr id="1482" name="Tekstfelt 1481">
                    <a:extLst>
                      <a:ext uri="{FF2B5EF4-FFF2-40B4-BE49-F238E27FC236}">
                        <a16:creationId xmlns:a16="http://schemas.microsoft.com/office/drawing/2014/main" id="{903FE764-5284-0F60-7027-916784AB9DBB}"/>
                      </a:ext>
                    </a:extLst>
                  </p:cNvPr>
                  <p:cNvSpPr txBox="1"/>
                  <p:nvPr/>
                </p:nvSpPr>
                <p:spPr>
                  <a:xfrm>
                    <a:off x="3470659" y="26193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225</a:t>
                    </a:r>
                  </a:p>
                </p:txBody>
              </p:sp>
              <p:sp>
                <p:nvSpPr>
                  <p:cNvPr id="1483" name="Tekstfelt 1482">
                    <a:extLst>
                      <a:ext uri="{FF2B5EF4-FFF2-40B4-BE49-F238E27FC236}">
                        <a16:creationId xmlns:a16="http://schemas.microsoft.com/office/drawing/2014/main" id="{3FBD2D06-FDB5-CD37-0331-F1781A4C8FA1}"/>
                      </a:ext>
                    </a:extLst>
                  </p:cNvPr>
                  <p:cNvSpPr txBox="1"/>
                  <p:nvPr/>
                </p:nvSpPr>
                <p:spPr>
                  <a:xfrm>
                    <a:off x="3468415" y="305412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224</a:t>
                    </a:r>
                  </a:p>
                </p:txBody>
              </p:sp>
              <p:sp>
                <p:nvSpPr>
                  <p:cNvPr id="1484" name="Tekstfelt 1483">
                    <a:extLst>
                      <a:ext uri="{FF2B5EF4-FFF2-40B4-BE49-F238E27FC236}">
                        <a16:creationId xmlns:a16="http://schemas.microsoft.com/office/drawing/2014/main" id="{52E58C3E-AD8F-5A6C-2207-3BDD9982B946}"/>
                      </a:ext>
                    </a:extLst>
                  </p:cNvPr>
                  <p:cNvSpPr txBox="1"/>
                  <p:nvPr/>
                </p:nvSpPr>
                <p:spPr>
                  <a:xfrm>
                    <a:off x="3469533" y="348555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223</a:t>
                    </a:r>
                  </a:p>
                </p:txBody>
              </p:sp>
              <p:sp>
                <p:nvSpPr>
                  <p:cNvPr id="1485" name="Tekstfelt 1484">
                    <a:extLst>
                      <a:ext uri="{FF2B5EF4-FFF2-40B4-BE49-F238E27FC236}">
                        <a16:creationId xmlns:a16="http://schemas.microsoft.com/office/drawing/2014/main" id="{A928330A-C1BE-F593-F024-FEFED5702F6B}"/>
                      </a:ext>
                    </a:extLst>
                  </p:cNvPr>
                  <p:cNvSpPr txBox="1"/>
                  <p:nvPr/>
                </p:nvSpPr>
                <p:spPr>
                  <a:xfrm>
                    <a:off x="3470652" y="391699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222</a:t>
                    </a:r>
                  </a:p>
                </p:txBody>
              </p:sp>
              <p:sp>
                <p:nvSpPr>
                  <p:cNvPr id="1486" name="Tekstfelt 1485">
                    <a:extLst>
                      <a:ext uri="{FF2B5EF4-FFF2-40B4-BE49-F238E27FC236}">
                        <a16:creationId xmlns:a16="http://schemas.microsoft.com/office/drawing/2014/main" id="{0693F289-02DE-A355-9258-7E52144CD07B}"/>
                      </a:ext>
                    </a:extLst>
                  </p:cNvPr>
                  <p:cNvSpPr txBox="1"/>
                  <p:nvPr/>
                </p:nvSpPr>
                <p:spPr>
                  <a:xfrm>
                    <a:off x="3471769" y="434842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221</a:t>
                    </a:r>
                  </a:p>
                </p:txBody>
              </p:sp>
              <p:sp>
                <p:nvSpPr>
                  <p:cNvPr id="1487" name="Tekstfelt 1486">
                    <a:extLst>
                      <a:ext uri="{FF2B5EF4-FFF2-40B4-BE49-F238E27FC236}">
                        <a16:creationId xmlns:a16="http://schemas.microsoft.com/office/drawing/2014/main" id="{14E7F6BB-73B5-107B-B61D-A95D912E9008}"/>
                      </a:ext>
                    </a:extLst>
                  </p:cNvPr>
                  <p:cNvSpPr txBox="1"/>
                  <p:nvPr/>
                </p:nvSpPr>
                <p:spPr>
                  <a:xfrm>
                    <a:off x="3472887" y="477984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220</a:t>
                    </a:r>
                  </a:p>
                </p:txBody>
              </p:sp>
              <p:sp>
                <p:nvSpPr>
                  <p:cNvPr id="1488" name="Tekstfelt 1487">
                    <a:extLst>
                      <a:ext uri="{FF2B5EF4-FFF2-40B4-BE49-F238E27FC236}">
                        <a16:creationId xmlns:a16="http://schemas.microsoft.com/office/drawing/2014/main" id="{4369AD0B-57F4-5CB2-0F77-F9C46010B4B8}"/>
                      </a:ext>
                    </a:extLst>
                  </p:cNvPr>
                  <p:cNvSpPr txBox="1"/>
                  <p:nvPr/>
                </p:nvSpPr>
                <p:spPr>
                  <a:xfrm>
                    <a:off x="3477366" y="521127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219</a:t>
                    </a:r>
                  </a:p>
                </p:txBody>
              </p:sp>
              <p:sp>
                <p:nvSpPr>
                  <p:cNvPr id="1489" name="Tekstfelt 1488">
                    <a:extLst>
                      <a:ext uri="{FF2B5EF4-FFF2-40B4-BE49-F238E27FC236}">
                        <a16:creationId xmlns:a16="http://schemas.microsoft.com/office/drawing/2014/main" id="{D82B8ED9-82E8-0CDA-73E7-CD17B9759C43}"/>
                      </a:ext>
                    </a:extLst>
                  </p:cNvPr>
                  <p:cNvSpPr txBox="1"/>
                  <p:nvPr/>
                </p:nvSpPr>
                <p:spPr>
                  <a:xfrm>
                    <a:off x="3478484" y="5646066"/>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218</a:t>
                    </a:r>
                  </a:p>
                </p:txBody>
              </p:sp>
              <p:sp>
                <p:nvSpPr>
                  <p:cNvPr id="1490" name="Tekstfelt 1489">
                    <a:extLst>
                      <a:ext uri="{FF2B5EF4-FFF2-40B4-BE49-F238E27FC236}">
                        <a16:creationId xmlns:a16="http://schemas.microsoft.com/office/drawing/2014/main" id="{AD9C119A-A601-BF1B-1630-FFD7860F9161}"/>
                      </a:ext>
                    </a:extLst>
                  </p:cNvPr>
                  <p:cNvSpPr txBox="1"/>
                  <p:nvPr/>
                </p:nvSpPr>
                <p:spPr>
                  <a:xfrm>
                    <a:off x="3469542" y="17542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227</a:t>
                    </a:r>
                  </a:p>
                </p:txBody>
              </p:sp>
            </p:grpSp>
            <p:sp>
              <p:nvSpPr>
                <p:cNvPr id="1479" name="Tekstfelt 1478">
                  <a:extLst>
                    <a:ext uri="{FF2B5EF4-FFF2-40B4-BE49-F238E27FC236}">
                      <a16:creationId xmlns:a16="http://schemas.microsoft.com/office/drawing/2014/main" id="{A2788FE8-4F61-21D6-5B83-FE78654F104E}"/>
                    </a:ext>
                  </a:extLst>
                </p:cNvPr>
                <p:cNvSpPr txBox="1"/>
                <p:nvPr/>
              </p:nvSpPr>
              <p:spPr>
                <a:xfrm>
                  <a:off x="2910635" y="59243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216</a:t>
                  </a:r>
                </a:p>
              </p:txBody>
            </p:sp>
          </p:grpSp>
          <p:grpSp>
            <p:nvGrpSpPr>
              <p:cNvPr id="862" name="Gruppe 861">
                <a:extLst>
                  <a:ext uri="{FF2B5EF4-FFF2-40B4-BE49-F238E27FC236}">
                    <a16:creationId xmlns:a16="http://schemas.microsoft.com/office/drawing/2014/main" id="{C08BF88E-1424-DC1F-2BF9-AC9B5C292573}"/>
                  </a:ext>
                </a:extLst>
              </p:cNvPr>
              <p:cNvGrpSpPr/>
              <p:nvPr/>
            </p:nvGrpSpPr>
            <p:grpSpPr>
              <a:xfrm>
                <a:off x="5119196" y="1063299"/>
                <a:ext cx="444157" cy="5190614"/>
                <a:chOff x="5753799" y="1204530"/>
                <a:chExt cx="444157" cy="5190614"/>
              </a:xfrm>
            </p:grpSpPr>
            <p:grpSp>
              <p:nvGrpSpPr>
                <p:cNvPr id="1465" name="Gruppe 1464">
                  <a:extLst>
                    <a:ext uri="{FF2B5EF4-FFF2-40B4-BE49-F238E27FC236}">
                      <a16:creationId xmlns:a16="http://schemas.microsoft.com/office/drawing/2014/main" id="{01EB5242-3F83-B92B-D11C-7403F58A3056}"/>
                    </a:ext>
                  </a:extLst>
                </p:cNvPr>
                <p:cNvGrpSpPr/>
                <p:nvPr/>
              </p:nvGrpSpPr>
              <p:grpSpPr>
                <a:xfrm>
                  <a:off x="5753799" y="1204530"/>
                  <a:ext cx="442069" cy="4756379"/>
                  <a:chOff x="3817279" y="1064461"/>
                  <a:chExt cx="442069" cy="4756379"/>
                </a:xfrm>
              </p:grpSpPr>
              <p:sp>
                <p:nvSpPr>
                  <p:cNvPr id="1467" name="Rektangel 1466">
                    <a:extLst>
                      <a:ext uri="{FF2B5EF4-FFF2-40B4-BE49-F238E27FC236}">
                        <a16:creationId xmlns:a16="http://schemas.microsoft.com/office/drawing/2014/main" id="{A08DA876-3B37-08E4-0AC2-0FCFA68512D1}"/>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68" name="Rektangel 1467">
                    <a:extLst>
                      <a:ext uri="{FF2B5EF4-FFF2-40B4-BE49-F238E27FC236}">
                        <a16:creationId xmlns:a16="http://schemas.microsoft.com/office/drawing/2014/main" id="{A7F508EE-95BC-4118-3A69-04166BD8040B}"/>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69" name="Rektangel 1468">
                    <a:extLst>
                      <a:ext uri="{FF2B5EF4-FFF2-40B4-BE49-F238E27FC236}">
                        <a16:creationId xmlns:a16="http://schemas.microsoft.com/office/drawing/2014/main" id="{95EAB82F-ADD7-CB95-F37F-E8620F42536B}"/>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70" name="Rektangel 1469">
                    <a:extLst>
                      <a:ext uri="{FF2B5EF4-FFF2-40B4-BE49-F238E27FC236}">
                        <a16:creationId xmlns:a16="http://schemas.microsoft.com/office/drawing/2014/main" id="{33934121-29A0-750C-69E6-CD960C3477E4}"/>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71" name="Rektangel 1470">
                    <a:extLst>
                      <a:ext uri="{FF2B5EF4-FFF2-40B4-BE49-F238E27FC236}">
                        <a16:creationId xmlns:a16="http://schemas.microsoft.com/office/drawing/2014/main" id="{02B3CA65-A223-6FFD-4ADE-9CE05C89AD01}"/>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72" name="Rektangel 1471">
                    <a:extLst>
                      <a:ext uri="{FF2B5EF4-FFF2-40B4-BE49-F238E27FC236}">
                        <a16:creationId xmlns:a16="http://schemas.microsoft.com/office/drawing/2014/main" id="{0AFFDB22-E944-9DDF-9486-35A0F79E6D6F}"/>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73" name="Rektangel 1472">
                    <a:extLst>
                      <a:ext uri="{FF2B5EF4-FFF2-40B4-BE49-F238E27FC236}">
                        <a16:creationId xmlns:a16="http://schemas.microsoft.com/office/drawing/2014/main" id="{49CA2399-C28B-DE7F-8595-8C3781E58373}"/>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74" name="Rektangel 1473">
                    <a:extLst>
                      <a:ext uri="{FF2B5EF4-FFF2-40B4-BE49-F238E27FC236}">
                        <a16:creationId xmlns:a16="http://schemas.microsoft.com/office/drawing/2014/main" id="{D4FC8FCB-3173-DA0D-48A7-797C068F3552}"/>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75" name="Rektangel 1474">
                    <a:extLst>
                      <a:ext uri="{FF2B5EF4-FFF2-40B4-BE49-F238E27FC236}">
                        <a16:creationId xmlns:a16="http://schemas.microsoft.com/office/drawing/2014/main" id="{FB890E86-8171-957A-568A-ED29D2C9E9C3}"/>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76" name="Rektangel 1475">
                    <a:extLst>
                      <a:ext uri="{FF2B5EF4-FFF2-40B4-BE49-F238E27FC236}">
                        <a16:creationId xmlns:a16="http://schemas.microsoft.com/office/drawing/2014/main" id="{53D0E423-DBF7-AF08-6171-670C5930B5E9}"/>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77" name="Rektangel 1476">
                    <a:extLst>
                      <a:ext uri="{FF2B5EF4-FFF2-40B4-BE49-F238E27FC236}">
                        <a16:creationId xmlns:a16="http://schemas.microsoft.com/office/drawing/2014/main" id="{5606C052-7A76-E094-88B2-5793D36101EA}"/>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466" name="Rektangel 1465">
                  <a:extLst>
                    <a:ext uri="{FF2B5EF4-FFF2-40B4-BE49-F238E27FC236}">
                      <a16:creationId xmlns:a16="http://schemas.microsoft.com/office/drawing/2014/main" id="{F48C05BA-9DCB-2522-096E-0FE64216B8DC}"/>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863" name="Gruppe 862">
                <a:extLst>
                  <a:ext uri="{FF2B5EF4-FFF2-40B4-BE49-F238E27FC236}">
                    <a16:creationId xmlns:a16="http://schemas.microsoft.com/office/drawing/2014/main" id="{0483F00B-1434-366C-D2D8-4B8CE2A49872}"/>
                  </a:ext>
                </a:extLst>
              </p:cNvPr>
              <p:cNvGrpSpPr/>
              <p:nvPr/>
            </p:nvGrpSpPr>
            <p:grpSpPr>
              <a:xfrm>
                <a:off x="4687520" y="1061335"/>
                <a:ext cx="444157" cy="5190614"/>
                <a:chOff x="5753799" y="1204530"/>
                <a:chExt cx="444157" cy="5190614"/>
              </a:xfrm>
            </p:grpSpPr>
            <p:grpSp>
              <p:nvGrpSpPr>
                <p:cNvPr id="1452" name="Gruppe 1451">
                  <a:extLst>
                    <a:ext uri="{FF2B5EF4-FFF2-40B4-BE49-F238E27FC236}">
                      <a16:creationId xmlns:a16="http://schemas.microsoft.com/office/drawing/2014/main" id="{231A1C86-22E5-EC98-54D0-2AA94F2AEB0A}"/>
                    </a:ext>
                  </a:extLst>
                </p:cNvPr>
                <p:cNvGrpSpPr/>
                <p:nvPr/>
              </p:nvGrpSpPr>
              <p:grpSpPr>
                <a:xfrm>
                  <a:off x="5753799" y="1204530"/>
                  <a:ext cx="442069" cy="4756379"/>
                  <a:chOff x="3817279" y="1064461"/>
                  <a:chExt cx="442069" cy="4756379"/>
                </a:xfrm>
              </p:grpSpPr>
              <p:sp>
                <p:nvSpPr>
                  <p:cNvPr id="1454" name="Rektangel 1453">
                    <a:extLst>
                      <a:ext uri="{FF2B5EF4-FFF2-40B4-BE49-F238E27FC236}">
                        <a16:creationId xmlns:a16="http://schemas.microsoft.com/office/drawing/2014/main" id="{DD429526-A098-4D3B-BBC6-374F5E85D482}"/>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55" name="Rektangel 1454">
                    <a:extLst>
                      <a:ext uri="{FF2B5EF4-FFF2-40B4-BE49-F238E27FC236}">
                        <a16:creationId xmlns:a16="http://schemas.microsoft.com/office/drawing/2014/main" id="{41746FB9-5A97-2A4D-D4DB-1ED73289E36C}"/>
                      </a:ext>
                    </a:extLst>
                  </p:cNvPr>
                  <p:cNvSpPr>
                    <a:spLocks noChangeAspect="1"/>
                  </p:cNvSpPr>
                  <p:nvPr/>
                </p:nvSpPr>
                <p:spPr>
                  <a:xfrm>
                    <a:off x="3819523" y="1064461"/>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56" name="Rektangel 1455">
                    <a:extLst>
                      <a:ext uri="{FF2B5EF4-FFF2-40B4-BE49-F238E27FC236}">
                        <a16:creationId xmlns:a16="http://schemas.microsoft.com/office/drawing/2014/main" id="{56093B66-21F2-2703-009B-18A0A3A98E4F}"/>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57" name="Rektangel 1456">
                    <a:extLst>
                      <a:ext uri="{FF2B5EF4-FFF2-40B4-BE49-F238E27FC236}">
                        <a16:creationId xmlns:a16="http://schemas.microsoft.com/office/drawing/2014/main" id="{B75ACEF7-4D91-96E2-F8C4-FC17624DB1BC}"/>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58" name="Rektangel 1457">
                    <a:extLst>
                      <a:ext uri="{FF2B5EF4-FFF2-40B4-BE49-F238E27FC236}">
                        <a16:creationId xmlns:a16="http://schemas.microsoft.com/office/drawing/2014/main" id="{84F90933-FEE8-9982-ED41-0E26CFFA58B9}"/>
                      </a:ext>
                    </a:extLst>
                  </p:cNvPr>
                  <p:cNvSpPr>
                    <a:spLocks noChangeAspect="1"/>
                  </p:cNvSpPr>
                  <p:nvPr/>
                </p:nvSpPr>
                <p:spPr>
                  <a:xfrm>
                    <a:off x="3817279" y="2796903"/>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59" name="Rektangel 1458">
                    <a:extLst>
                      <a:ext uri="{FF2B5EF4-FFF2-40B4-BE49-F238E27FC236}">
                        <a16:creationId xmlns:a16="http://schemas.microsoft.com/office/drawing/2014/main" id="{BAFB12E2-6F01-AEF1-4675-B862D1BBA5C8}"/>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60" name="Rektangel 1459">
                    <a:extLst>
                      <a:ext uri="{FF2B5EF4-FFF2-40B4-BE49-F238E27FC236}">
                        <a16:creationId xmlns:a16="http://schemas.microsoft.com/office/drawing/2014/main" id="{AFF397EF-4A99-E8DD-BC21-AE6C67413729}"/>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61" name="Rektangel 1460">
                    <a:extLst>
                      <a:ext uri="{FF2B5EF4-FFF2-40B4-BE49-F238E27FC236}">
                        <a16:creationId xmlns:a16="http://schemas.microsoft.com/office/drawing/2014/main" id="{72C71F08-5B99-22E3-4EFB-4BE54F674CBD}"/>
                      </a:ext>
                    </a:extLst>
                  </p:cNvPr>
                  <p:cNvSpPr>
                    <a:spLocks noChangeAspect="1"/>
                  </p:cNvSpPr>
                  <p:nvPr/>
                </p:nvSpPr>
                <p:spPr>
                  <a:xfrm>
                    <a:off x="3820633" y="409119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62" name="Rektangel 1461">
                    <a:extLst>
                      <a:ext uri="{FF2B5EF4-FFF2-40B4-BE49-F238E27FC236}">
                        <a16:creationId xmlns:a16="http://schemas.microsoft.com/office/drawing/2014/main" id="{500D14E0-3F4F-29FE-9F18-8E657FB6CAAB}"/>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63" name="Rektangel 1462">
                    <a:extLst>
                      <a:ext uri="{FF2B5EF4-FFF2-40B4-BE49-F238E27FC236}">
                        <a16:creationId xmlns:a16="http://schemas.microsoft.com/office/drawing/2014/main" id="{8A425096-D835-A9A6-C4A1-B0973F595611}"/>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64" name="Rektangel 1463">
                    <a:extLst>
                      <a:ext uri="{FF2B5EF4-FFF2-40B4-BE49-F238E27FC236}">
                        <a16:creationId xmlns:a16="http://schemas.microsoft.com/office/drawing/2014/main" id="{C7667137-D4D0-77C8-ED0F-7215E4CBF947}"/>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453" name="Rektangel 1452">
                  <a:extLst>
                    <a:ext uri="{FF2B5EF4-FFF2-40B4-BE49-F238E27FC236}">
                      <a16:creationId xmlns:a16="http://schemas.microsoft.com/office/drawing/2014/main" id="{9560B2A5-517C-52A0-74BF-8E346306343F}"/>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864" name="Gruppe 863">
                <a:extLst>
                  <a:ext uri="{FF2B5EF4-FFF2-40B4-BE49-F238E27FC236}">
                    <a16:creationId xmlns:a16="http://schemas.microsoft.com/office/drawing/2014/main" id="{092AFC32-8D56-2499-2A3E-4087C7393772}"/>
                  </a:ext>
                </a:extLst>
              </p:cNvPr>
              <p:cNvGrpSpPr/>
              <p:nvPr/>
            </p:nvGrpSpPr>
            <p:grpSpPr>
              <a:xfrm>
                <a:off x="3819968" y="1058901"/>
                <a:ext cx="444157" cy="5190614"/>
                <a:chOff x="5753799" y="1204530"/>
                <a:chExt cx="444157" cy="5190614"/>
              </a:xfrm>
            </p:grpSpPr>
            <p:grpSp>
              <p:nvGrpSpPr>
                <p:cNvPr id="1439" name="Gruppe 1438">
                  <a:extLst>
                    <a:ext uri="{FF2B5EF4-FFF2-40B4-BE49-F238E27FC236}">
                      <a16:creationId xmlns:a16="http://schemas.microsoft.com/office/drawing/2014/main" id="{14E41E95-BDAF-91D0-720B-54EC3A9F9BBC}"/>
                    </a:ext>
                  </a:extLst>
                </p:cNvPr>
                <p:cNvGrpSpPr/>
                <p:nvPr/>
              </p:nvGrpSpPr>
              <p:grpSpPr>
                <a:xfrm>
                  <a:off x="5753799" y="1204530"/>
                  <a:ext cx="442069" cy="4756379"/>
                  <a:chOff x="3817279" y="1064461"/>
                  <a:chExt cx="442069" cy="4756379"/>
                </a:xfrm>
              </p:grpSpPr>
              <p:sp>
                <p:nvSpPr>
                  <p:cNvPr id="1441" name="Rektangel 1440">
                    <a:extLst>
                      <a:ext uri="{FF2B5EF4-FFF2-40B4-BE49-F238E27FC236}">
                        <a16:creationId xmlns:a16="http://schemas.microsoft.com/office/drawing/2014/main" id="{670C887D-34AA-AC3C-7B71-3D22691E15F5}"/>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42" name="Rektangel 1441">
                    <a:extLst>
                      <a:ext uri="{FF2B5EF4-FFF2-40B4-BE49-F238E27FC236}">
                        <a16:creationId xmlns:a16="http://schemas.microsoft.com/office/drawing/2014/main" id="{57E0953A-4DD9-F24A-E081-0EF25E1A9902}"/>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43" name="Rektangel 1442">
                    <a:extLst>
                      <a:ext uri="{FF2B5EF4-FFF2-40B4-BE49-F238E27FC236}">
                        <a16:creationId xmlns:a16="http://schemas.microsoft.com/office/drawing/2014/main" id="{CD8ADC56-E5E8-7773-3556-06A74F3ED773}"/>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44" name="Rektangel 1443">
                    <a:extLst>
                      <a:ext uri="{FF2B5EF4-FFF2-40B4-BE49-F238E27FC236}">
                        <a16:creationId xmlns:a16="http://schemas.microsoft.com/office/drawing/2014/main" id="{FC66B912-F119-F56F-EDC5-25497C6263AB}"/>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45" name="Rektangel 1444">
                    <a:extLst>
                      <a:ext uri="{FF2B5EF4-FFF2-40B4-BE49-F238E27FC236}">
                        <a16:creationId xmlns:a16="http://schemas.microsoft.com/office/drawing/2014/main" id="{65C10F50-13E3-31AF-4145-4E45AC0528A0}"/>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46" name="Rektangel 1445">
                    <a:extLst>
                      <a:ext uri="{FF2B5EF4-FFF2-40B4-BE49-F238E27FC236}">
                        <a16:creationId xmlns:a16="http://schemas.microsoft.com/office/drawing/2014/main" id="{2E4940AF-352A-C01B-9D52-05B300482000}"/>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47" name="Rektangel 1446">
                    <a:extLst>
                      <a:ext uri="{FF2B5EF4-FFF2-40B4-BE49-F238E27FC236}">
                        <a16:creationId xmlns:a16="http://schemas.microsoft.com/office/drawing/2014/main" id="{C1D812A5-6441-1A35-E793-52FF5DD32CC1}"/>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48" name="Rektangel 1447">
                    <a:extLst>
                      <a:ext uri="{FF2B5EF4-FFF2-40B4-BE49-F238E27FC236}">
                        <a16:creationId xmlns:a16="http://schemas.microsoft.com/office/drawing/2014/main" id="{9D130E44-6A05-874E-E2C5-5CA4AB99AB59}"/>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49" name="Rektangel 1448">
                    <a:extLst>
                      <a:ext uri="{FF2B5EF4-FFF2-40B4-BE49-F238E27FC236}">
                        <a16:creationId xmlns:a16="http://schemas.microsoft.com/office/drawing/2014/main" id="{9F8B6E71-BF38-7DF0-C0FB-9DDC055149D1}"/>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50" name="Rektangel 1449">
                    <a:extLst>
                      <a:ext uri="{FF2B5EF4-FFF2-40B4-BE49-F238E27FC236}">
                        <a16:creationId xmlns:a16="http://schemas.microsoft.com/office/drawing/2014/main" id="{6B0463F6-A3C1-086B-C877-88540981740A}"/>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51" name="Rektangel 1450">
                    <a:extLst>
                      <a:ext uri="{FF2B5EF4-FFF2-40B4-BE49-F238E27FC236}">
                        <a16:creationId xmlns:a16="http://schemas.microsoft.com/office/drawing/2014/main" id="{D48391DF-61A9-0FDD-8AED-9414D3A9FCD0}"/>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440" name="Rektangel 1439">
                  <a:extLst>
                    <a:ext uri="{FF2B5EF4-FFF2-40B4-BE49-F238E27FC236}">
                      <a16:creationId xmlns:a16="http://schemas.microsoft.com/office/drawing/2014/main" id="{923D1E43-481D-C07F-BDEC-DF6FB198F574}"/>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865" name="Gruppe 864">
                <a:extLst>
                  <a:ext uri="{FF2B5EF4-FFF2-40B4-BE49-F238E27FC236}">
                    <a16:creationId xmlns:a16="http://schemas.microsoft.com/office/drawing/2014/main" id="{972E5B77-8B3A-458C-84B5-0EACD2B2101E}"/>
                  </a:ext>
                </a:extLst>
              </p:cNvPr>
              <p:cNvGrpSpPr/>
              <p:nvPr/>
            </p:nvGrpSpPr>
            <p:grpSpPr>
              <a:xfrm>
                <a:off x="3386295" y="1062122"/>
                <a:ext cx="444157" cy="5190614"/>
                <a:chOff x="5753799" y="1204530"/>
                <a:chExt cx="444157" cy="5190614"/>
              </a:xfrm>
            </p:grpSpPr>
            <p:grpSp>
              <p:nvGrpSpPr>
                <p:cNvPr id="1426" name="Gruppe 1425">
                  <a:extLst>
                    <a:ext uri="{FF2B5EF4-FFF2-40B4-BE49-F238E27FC236}">
                      <a16:creationId xmlns:a16="http://schemas.microsoft.com/office/drawing/2014/main" id="{799C0F05-AE46-E2A1-BDF3-F988974387DB}"/>
                    </a:ext>
                  </a:extLst>
                </p:cNvPr>
                <p:cNvGrpSpPr/>
                <p:nvPr/>
              </p:nvGrpSpPr>
              <p:grpSpPr>
                <a:xfrm>
                  <a:off x="5753799" y="1204530"/>
                  <a:ext cx="442069" cy="4756379"/>
                  <a:chOff x="3817279" y="1064461"/>
                  <a:chExt cx="442069" cy="4756379"/>
                </a:xfrm>
              </p:grpSpPr>
              <p:sp>
                <p:nvSpPr>
                  <p:cNvPr id="1428" name="Rektangel 1427">
                    <a:extLst>
                      <a:ext uri="{FF2B5EF4-FFF2-40B4-BE49-F238E27FC236}">
                        <a16:creationId xmlns:a16="http://schemas.microsoft.com/office/drawing/2014/main" id="{DAC3CA26-5298-ADE8-1CE6-7E9AFF2639B5}"/>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29" name="Rektangel 1428">
                    <a:extLst>
                      <a:ext uri="{FF2B5EF4-FFF2-40B4-BE49-F238E27FC236}">
                        <a16:creationId xmlns:a16="http://schemas.microsoft.com/office/drawing/2014/main" id="{BE8AFA36-722A-E9A4-BEE6-9F369B6106B2}"/>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30" name="Rektangel 1429">
                    <a:extLst>
                      <a:ext uri="{FF2B5EF4-FFF2-40B4-BE49-F238E27FC236}">
                        <a16:creationId xmlns:a16="http://schemas.microsoft.com/office/drawing/2014/main" id="{AA8AC6B4-ACF7-7A2F-A132-1D7CE87564FC}"/>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31" name="Rektangel 1430">
                    <a:extLst>
                      <a:ext uri="{FF2B5EF4-FFF2-40B4-BE49-F238E27FC236}">
                        <a16:creationId xmlns:a16="http://schemas.microsoft.com/office/drawing/2014/main" id="{AD3B3606-6983-E95E-81C8-41C21F24C4BF}"/>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32" name="Rektangel 1431">
                    <a:extLst>
                      <a:ext uri="{FF2B5EF4-FFF2-40B4-BE49-F238E27FC236}">
                        <a16:creationId xmlns:a16="http://schemas.microsoft.com/office/drawing/2014/main" id="{ACE91BE6-B738-F128-D28B-3228BD39CF7A}"/>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33" name="Rektangel 1432">
                    <a:extLst>
                      <a:ext uri="{FF2B5EF4-FFF2-40B4-BE49-F238E27FC236}">
                        <a16:creationId xmlns:a16="http://schemas.microsoft.com/office/drawing/2014/main" id="{57EEA141-729D-EC8E-BEC9-B46B139619DC}"/>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34" name="Rektangel 1433">
                    <a:extLst>
                      <a:ext uri="{FF2B5EF4-FFF2-40B4-BE49-F238E27FC236}">
                        <a16:creationId xmlns:a16="http://schemas.microsoft.com/office/drawing/2014/main" id="{6030048B-0874-BA15-655D-66D6F94C57BD}"/>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35" name="Rektangel 1434">
                    <a:extLst>
                      <a:ext uri="{FF2B5EF4-FFF2-40B4-BE49-F238E27FC236}">
                        <a16:creationId xmlns:a16="http://schemas.microsoft.com/office/drawing/2014/main" id="{6EFC1FE8-68F4-DD30-AE1A-5DCE69815CF0}"/>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36" name="Rektangel 1435">
                    <a:extLst>
                      <a:ext uri="{FF2B5EF4-FFF2-40B4-BE49-F238E27FC236}">
                        <a16:creationId xmlns:a16="http://schemas.microsoft.com/office/drawing/2014/main" id="{3A3D5A6C-7BC0-628E-AB37-48BFC1656D82}"/>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37" name="Rektangel 1436">
                    <a:extLst>
                      <a:ext uri="{FF2B5EF4-FFF2-40B4-BE49-F238E27FC236}">
                        <a16:creationId xmlns:a16="http://schemas.microsoft.com/office/drawing/2014/main" id="{73C06617-5DF4-7B74-C0A4-5DA03705016A}"/>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38" name="Rektangel 1437">
                    <a:extLst>
                      <a:ext uri="{FF2B5EF4-FFF2-40B4-BE49-F238E27FC236}">
                        <a16:creationId xmlns:a16="http://schemas.microsoft.com/office/drawing/2014/main" id="{937ADBE3-E866-0765-AE89-A2035F37DF18}"/>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427" name="Rektangel 1426">
                  <a:extLst>
                    <a:ext uri="{FF2B5EF4-FFF2-40B4-BE49-F238E27FC236}">
                      <a16:creationId xmlns:a16="http://schemas.microsoft.com/office/drawing/2014/main" id="{367C9036-45FD-CAC2-3808-7E91B4F0DA5B}"/>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866" name="Gruppe 865">
                <a:extLst>
                  <a:ext uri="{FF2B5EF4-FFF2-40B4-BE49-F238E27FC236}">
                    <a16:creationId xmlns:a16="http://schemas.microsoft.com/office/drawing/2014/main" id="{DC76D3AE-EA9D-1536-A26D-985062FF6F86}"/>
                  </a:ext>
                </a:extLst>
              </p:cNvPr>
              <p:cNvGrpSpPr/>
              <p:nvPr/>
            </p:nvGrpSpPr>
            <p:grpSpPr>
              <a:xfrm>
                <a:off x="2949135" y="1063521"/>
                <a:ext cx="444157" cy="5190614"/>
                <a:chOff x="5753799" y="1204530"/>
                <a:chExt cx="444157" cy="5190614"/>
              </a:xfrm>
            </p:grpSpPr>
            <p:grpSp>
              <p:nvGrpSpPr>
                <p:cNvPr id="1413" name="Gruppe 1412">
                  <a:extLst>
                    <a:ext uri="{FF2B5EF4-FFF2-40B4-BE49-F238E27FC236}">
                      <a16:creationId xmlns:a16="http://schemas.microsoft.com/office/drawing/2014/main" id="{4EFD5C97-C3BE-1536-59B4-C11BB9F2E7C9}"/>
                    </a:ext>
                  </a:extLst>
                </p:cNvPr>
                <p:cNvGrpSpPr/>
                <p:nvPr/>
              </p:nvGrpSpPr>
              <p:grpSpPr>
                <a:xfrm>
                  <a:off x="5753799" y="1204530"/>
                  <a:ext cx="442069" cy="4756379"/>
                  <a:chOff x="3817279" y="1064461"/>
                  <a:chExt cx="442069" cy="4756379"/>
                </a:xfrm>
              </p:grpSpPr>
              <p:sp>
                <p:nvSpPr>
                  <p:cNvPr id="1415" name="Rektangel 1414">
                    <a:extLst>
                      <a:ext uri="{FF2B5EF4-FFF2-40B4-BE49-F238E27FC236}">
                        <a16:creationId xmlns:a16="http://schemas.microsoft.com/office/drawing/2014/main" id="{3D4DDC97-B319-42A0-8C98-577C889244DD}"/>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16" name="Rektangel 1415">
                    <a:extLst>
                      <a:ext uri="{FF2B5EF4-FFF2-40B4-BE49-F238E27FC236}">
                        <a16:creationId xmlns:a16="http://schemas.microsoft.com/office/drawing/2014/main" id="{EB47AF73-0627-9554-6C14-4AF6A8CAF888}"/>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17" name="Rektangel 1416">
                    <a:extLst>
                      <a:ext uri="{FF2B5EF4-FFF2-40B4-BE49-F238E27FC236}">
                        <a16:creationId xmlns:a16="http://schemas.microsoft.com/office/drawing/2014/main" id="{109FCCE0-C20B-5A92-6EE3-250454779EF0}"/>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18" name="Rektangel 1417">
                    <a:extLst>
                      <a:ext uri="{FF2B5EF4-FFF2-40B4-BE49-F238E27FC236}">
                        <a16:creationId xmlns:a16="http://schemas.microsoft.com/office/drawing/2014/main" id="{D8DB1800-BAD6-568A-6AEF-2ADDA37EA111}"/>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19" name="Rektangel 1418">
                    <a:extLst>
                      <a:ext uri="{FF2B5EF4-FFF2-40B4-BE49-F238E27FC236}">
                        <a16:creationId xmlns:a16="http://schemas.microsoft.com/office/drawing/2014/main" id="{68C899A7-EFB7-AD7E-6F6D-02086400E5BC}"/>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20" name="Rektangel 1419">
                    <a:extLst>
                      <a:ext uri="{FF2B5EF4-FFF2-40B4-BE49-F238E27FC236}">
                        <a16:creationId xmlns:a16="http://schemas.microsoft.com/office/drawing/2014/main" id="{6C5977EB-751B-FB2F-D1CD-EFC3F8C14BA9}"/>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21" name="Rektangel 1420">
                    <a:extLst>
                      <a:ext uri="{FF2B5EF4-FFF2-40B4-BE49-F238E27FC236}">
                        <a16:creationId xmlns:a16="http://schemas.microsoft.com/office/drawing/2014/main" id="{6D4D6B2A-28E9-CC7D-C0D4-701C2097FC1C}"/>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22" name="Rektangel 1421">
                    <a:extLst>
                      <a:ext uri="{FF2B5EF4-FFF2-40B4-BE49-F238E27FC236}">
                        <a16:creationId xmlns:a16="http://schemas.microsoft.com/office/drawing/2014/main" id="{73BEBC85-4099-33C5-6ECA-B1B8DD2A0501}"/>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23" name="Rektangel 1422">
                    <a:extLst>
                      <a:ext uri="{FF2B5EF4-FFF2-40B4-BE49-F238E27FC236}">
                        <a16:creationId xmlns:a16="http://schemas.microsoft.com/office/drawing/2014/main" id="{6EA3ECBB-9C92-AE97-F3F7-E2986835247C}"/>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24" name="Rektangel 1423">
                    <a:extLst>
                      <a:ext uri="{FF2B5EF4-FFF2-40B4-BE49-F238E27FC236}">
                        <a16:creationId xmlns:a16="http://schemas.microsoft.com/office/drawing/2014/main" id="{6A5D60F2-50B1-DC26-EEF6-EA2700E53737}"/>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25" name="Rektangel 1424">
                    <a:extLst>
                      <a:ext uri="{FF2B5EF4-FFF2-40B4-BE49-F238E27FC236}">
                        <a16:creationId xmlns:a16="http://schemas.microsoft.com/office/drawing/2014/main" id="{F88BF1EA-C2C3-8CF0-ADF9-FE45A85CBE06}"/>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414" name="Rektangel 1413">
                  <a:extLst>
                    <a:ext uri="{FF2B5EF4-FFF2-40B4-BE49-F238E27FC236}">
                      <a16:creationId xmlns:a16="http://schemas.microsoft.com/office/drawing/2014/main" id="{385932F3-4482-44FD-3236-2D0E74B6134B}"/>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867" name="Gruppe 866">
                <a:extLst>
                  <a:ext uri="{FF2B5EF4-FFF2-40B4-BE49-F238E27FC236}">
                    <a16:creationId xmlns:a16="http://schemas.microsoft.com/office/drawing/2014/main" id="{5CC2B452-65D3-B423-EBC1-7FF7D94C4D50}"/>
                  </a:ext>
                </a:extLst>
              </p:cNvPr>
              <p:cNvGrpSpPr/>
              <p:nvPr/>
            </p:nvGrpSpPr>
            <p:grpSpPr>
              <a:xfrm>
                <a:off x="2514229" y="1065829"/>
                <a:ext cx="444157" cy="5190614"/>
                <a:chOff x="5753799" y="1204530"/>
                <a:chExt cx="444157" cy="5190614"/>
              </a:xfrm>
            </p:grpSpPr>
            <p:grpSp>
              <p:nvGrpSpPr>
                <p:cNvPr id="1400" name="Gruppe 1399">
                  <a:extLst>
                    <a:ext uri="{FF2B5EF4-FFF2-40B4-BE49-F238E27FC236}">
                      <a16:creationId xmlns:a16="http://schemas.microsoft.com/office/drawing/2014/main" id="{5F78358B-9B39-6407-006A-22FB07213548}"/>
                    </a:ext>
                  </a:extLst>
                </p:cNvPr>
                <p:cNvGrpSpPr/>
                <p:nvPr/>
              </p:nvGrpSpPr>
              <p:grpSpPr>
                <a:xfrm>
                  <a:off x="5753799" y="1204530"/>
                  <a:ext cx="442069" cy="4756379"/>
                  <a:chOff x="3817279" y="1064461"/>
                  <a:chExt cx="442069" cy="4756379"/>
                </a:xfrm>
              </p:grpSpPr>
              <p:sp>
                <p:nvSpPr>
                  <p:cNvPr id="1402" name="Rektangel 1401">
                    <a:extLst>
                      <a:ext uri="{FF2B5EF4-FFF2-40B4-BE49-F238E27FC236}">
                        <a16:creationId xmlns:a16="http://schemas.microsoft.com/office/drawing/2014/main" id="{350A6967-F1D2-D60F-772E-C28819E27826}"/>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03" name="Rektangel 1402">
                    <a:extLst>
                      <a:ext uri="{FF2B5EF4-FFF2-40B4-BE49-F238E27FC236}">
                        <a16:creationId xmlns:a16="http://schemas.microsoft.com/office/drawing/2014/main" id="{DE236774-3F94-3726-5F63-26546B004954}"/>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dirty="0"/>
                  </a:p>
                </p:txBody>
              </p:sp>
              <p:sp>
                <p:nvSpPr>
                  <p:cNvPr id="1404" name="Rektangel 1403">
                    <a:extLst>
                      <a:ext uri="{FF2B5EF4-FFF2-40B4-BE49-F238E27FC236}">
                        <a16:creationId xmlns:a16="http://schemas.microsoft.com/office/drawing/2014/main" id="{9FFFE60D-1E9A-15D6-0F9F-E4C5A5FA4ADF}"/>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05" name="Rektangel 1404">
                    <a:extLst>
                      <a:ext uri="{FF2B5EF4-FFF2-40B4-BE49-F238E27FC236}">
                        <a16:creationId xmlns:a16="http://schemas.microsoft.com/office/drawing/2014/main" id="{BC6E497C-7185-42CB-5568-F5CB4D1F1DBB}"/>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06" name="Rektangel 1405">
                    <a:extLst>
                      <a:ext uri="{FF2B5EF4-FFF2-40B4-BE49-F238E27FC236}">
                        <a16:creationId xmlns:a16="http://schemas.microsoft.com/office/drawing/2014/main" id="{21D5EE3D-5FC4-6DF7-D087-6F47CF378C1C}"/>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07" name="Rektangel 1406">
                    <a:extLst>
                      <a:ext uri="{FF2B5EF4-FFF2-40B4-BE49-F238E27FC236}">
                        <a16:creationId xmlns:a16="http://schemas.microsoft.com/office/drawing/2014/main" id="{8FAE8F51-D507-3667-DE4B-93023A6A9490}"/>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08" name="Rektangel 1407">
                    <a:extLst>
                      <a:ext uri="{FF2B5EF4-FFF2-40B4-BE49-F238E27FC236}">
                        <a16:creationId xmlns:a16="http://schemas.microsoft.com/office/drawing/2014/main" id="{3D189095-B222-BEAE-FC92-5B0A92B7886C}"/>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09" name="Rektangel 1408">
                    <a:extLst>
                      <a:ext uri="{FF2B5EF4-FFF2-40B4-BE49-F238E27FC236}">
                        <a16:creationId xmlns:a16="http://schemas.microsoft.com/office/drawing/2014/main" id="{AED92B05-14F7-6061-0F7D-DC15E537F7C3}"/>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10" name="Rektangel 1409">
                    <a:extLst>
                      <a:ext uri="{FF2B5EF4-FFF2-40B4-BE49-F238E27FC236}">
                        <a16:creationId xmlns:a16="http://schemas.microsoft.com/office/drawing/2014/main" id="{290A9190-ADEE-5018-79E9-D8581E098974}"/>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11" name="Rektangel 1410">
                    <a:extLst>
                      <a:ext uri="{FF2B5EF4-FFF2-40B4-BE49-F238E27FC236}">
                        <a16:creationId xmlns:a16="http://schemas.microsoft.com/office/drawing/2014/main" id="{0C3746E1-789E-5942-BF5A-7D028B49EDC1}"/>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412" name="Rektangel 1411">
                    <a:extLst>
                      <a:ext uri="{FF2B5EF4-FFF2-40B4-BE49-F238E27FC236}">
                        <a16:creationId xmlns:a16="http://schemas.microsoft.com/office/drawing/2014/main" id="{CCF7EBBF-5F8E-ABE3-FBA8-6524FD75A6F8}"/>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401" name="Rektangel 1400">
                  <a:extLst>
                    <a:ext uri="{FF2B5EF4-FFF2-40B4-BE49-F238E27FC236}">
                      <a16:creationId xmlns:a16="http://schemas.microsoft.com/office/drawing/2014/main" id="{EBCE81B0-5DAF-6AA2-D123-39CF947B4BBA}"/>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868" name="Gruppe 867">
                <a:extLst>
                  <a:ext uri="{FF2B5EF4-FFF2-40B4-BE49-F238E27FC236}">
                    <a16:creationId xmlns:a16="http://schemas.microsoft.com/office/drawing/2014/main" id="{1F664DCA-11DC-B657-D671-13F51300FED3}"/>
                  </a:ext>
                </a:extLst>
              </p:cNvPr>
              <p:cNvGrpSpPr/>
              <p:nvPr/>
            </p:nvGrpSpPr>
            <p:grpSpPr>
              <a:xfrm>
                <a:off x="2075940" y="1067864"/>
                <a:ext cx="444157" cy="5190614"/>
                <a:chOff x="5753799" y="1204530"/>
                <a:chExt cx="444157" cy="5190614"/>
              </a:xfrm>
            </p:grpSpPr>
            <p:grpSp>
              <p:nvGrpSpPr>
                <p:cNvPr id="1387" name="Gruppe 1386">
                  <a:extLst>
                    <a:ext uri="{FF2B5EF4-FFF2-40B4-BE49-F238E27FC236}">
                      <a16:creationId xmlns:a16="http://schemas.microsoft.com/office/drawing/2014/main" id="{C1FADD87-D123-3043-53BA-523AB11CBFD7}"/>
                    </a:ext>
                  </a:extLst>
                </p:cNvPr>
                <p:cNvGrpSpPr/>
                <p:nvPr/>
              </p:nvGrpSpPr>
              <p:grpSpPr>
                <a:xfrm>
                  <a:off x="5753799" y="1204530"/>
                  <a:ext cx="442069" cy="4756379"/>
                  <a:chOff x="3817279" y="1064461"/>
                  <a:chExt cx="442069" cy="4756379"/>
                </a:xfrm>
              </p:grpSpPr>
              <p:sp>
                <p:nvSpPr>
                  <p:cNvPr id="1389" name="Rektangel 1388">
                    <a:extLst>
                      <a:ext uri="{FF2B5EF4-FFF2-40B4-BE49-F238E27FC236}">
                        <a16:creationId xmlns:a16="http://schemas.microsoft.com/office/drawing/2014/main" id="{E173816D-6049-8CC5-5A5D-C3DD2C29E12A}"/>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90" name="Rektangel 1389">
                    <a:extLst>
                      <a:ext uri="{FF2B5EF4-FFF2-40B4-BE49-F238E27FC236}">
                        <a16:creationId xmlns:a16="http://schemas.microsoft.com/office/drawing/2014/main" id="{51FD4530-F38D-78C3-FB05-15EC9AF7F9F1}"/>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91" name="Rektangel 1390">
                    <a:extLst>
                      <a:ext uri="{FF2B5EF4-FFF2-40B4-BE49-F238E27FC236}">
                        <a16:creationId xmlns:a16="http://schemas.microsoft.com/office/drawing/2014/main" id="{50276031-F19E-DFD4-F7C7-1B8FBE5B5384}"/>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92" name="Rektangel 1391">
                    <a:extLst>
                      <a:ext uri="{FF2B5EF4-FFF2-40B4-BE49-F238E27FC236}">
                        <a16:creationId xmlns:a16="http://schemas.microsoft.com/office/drawing/2014/main" id="{64932655-1544-E27D-41EA-27B415D3B8C3}"/>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93" name="Rektangel 1392">
                    <a:extLst>
                      <a:ext uri="{FF2B5EF4-FFF2-40B4-BE49-F238E27FC236}">
                        <a16:creationId xmlns:a16="http://schemas.microsoft.com/office/drawing/2014/main" id="{4502F4E7-22EB-7E79-F40E-2726A8B25E94}"/>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94" name="Rektangel 1393">
                    <a:extLst>
                      <a:ext uri="{FF2B5EF4-FFF2-40B4-BE49-F238E27FC236}">
                        <a16:creationId xmlns:a16="http://schemas.microsoft.com/office/drawing/2014/main" id="{3FE2B3FE-2D8F-B2E2-6F99-D7D4FCF7B8C1}"/>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95" name="Rektangel 1394">
                    <a:extLst>
                      <a:ext uri="{FF2B5EF4-FFF2-40B4-BE49-F238E27FC236}">
                        <a16:creationId xmlns:a16="http://schemas.microsoft.com/office/drawing/2014/main" id="{7333E90D-F25C-4B9A-1CCB-A242E0472217}"/>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96" name="Rektangel 1395">
                    <a:extLst>
                      <a:ext uri="{FF2B5EF4-FFF2-40B4-BE49-F238E27FC236}">
                        <a16:creationId xmlns:a16="http://schemas.microsoft.com/office/drawing/2014/main" id="{3AC0F58A-B7A5-B675-0BAC-464604F09F8F}"/>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97" name="Rektangel 1396">
                    <a:extLst>
                      <a:ext uri="{FF2B5EF4-FFF2-40B4-BE49-F238E27FC236}">
                        <a16:creationId xmlns:a16="http://schemas.microsoft.com/office/drawing/2014/main" id="{4CA7D819-AAA4-9BAE-91D2-8AAF9E98355E}"/>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98" name="Rektangel 1397">
                    <a:extLst>
                      <a:ext uri="{FF2B5EF4-FFF2-40B4-BE49-F238E27FC236}">
                        <a16:creationId xmlns:a16="http://schemas.microsoft.com/office/drawing/2014/main" id="{2856D8A6-89A1-30D8-29AF-75E57DAED827}"/>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99" name="Rektangel 1398">
                    <a:extLst>
                      <a:ext uri="{FF2B5EF4-FFF2-40B4-BE49-F238E27FC236}">
                        <a16:creationId xmlns:a16="http://schemas.microsoft.com/office/drawing/2014/main" id="{ACB19A44-DB29-8446-0069-451298651BFA}"/>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388" name="Rektangel 1387">
                  <a:extLst>
                    <a:ext uri="{FF2B5EF4-FFF2-40B4-BE49-F238E27FC236}">
                      <a16:creationId xmlns:a16="http://schemas.microsoft.com/office/drawing/2014/main" id="{86ACC033-EAE4-E126-A015-FE73E3D42E85}"/>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869" name="Gruppe 868">
                <a:extLst>
                  <a:ext uri="{FF2B5EF4-FFF2-40B4-BE49-F238E27FC236}">
                    <a16:creationId xmlns:a16="http://schemas.microsoft.com/office/drawing/2014/main" id="{46D5D25D-9DA5-44B3-6AC5-8BC27402C1AA}"/>
                  </a:ext>
                </a:extLst>
              </p:cNvPr>
              <p:cNvGrpSpPr/>
              <p:nvPr/>
            </p:nvGrpSpPr>
            <p:grpSpPr>
              <a:xfrm>
                <a:off x="1644775" y="1068629"/>
                <a:ext cx="444157" cy="5190614"/>
                <a:chOff x="5753799" y="1204530"/>
                <a:chExt cx="444157" cy="5190614"/>
              </a:xfrm>
            </p:grpSpPr>
            <p:grpSp>
              <p:nvGrpSpPr>
                <p:cNvPr id="1374" name="Gruppe 1373">
                  <a:extLst>
                    <a:ext uri="{FF2B5EF4-FFF2-40B4-BE49-F238E27FC236}">
                      <a16:creationId xmlns:a16="http://schemas.microsoft.com/office/drawing/2014/main" id="{4866B021-8E49-5509-72F2-F4284E2E402D}"/>
                    </a:ext>
                  </a:extLst>
                </p:cNvPr>
                <p:cNvGrpSpPr/>
                <p:nvPr/>
              </p:nvGrpSpPr>
              <p:grpSpPr>
                <a:xfrm>
                  <a:off x="5753799" y="1204530"/>
                  <a:ext cx="442069" cy="4756379"/>
                  <a:chOff x="3817279" y="1064461"/>
                  <a:chExt cx="442069" cy="4756379"/>
                </a:xfrm>
              </p:grpSpPr>
              <p:sp>
                <p:nvSpPr>
                  <p:cNvPr id="1376" name="Rektangel 1375">
                    <a:extLst>
                      <a:ext uri="{FF2B5EF4-FFF2-40B4-BE49-F238E27FC236}">
                        <a16:creationId xmlns:a16="http://schemas.microsoft.com/office/drawing/2014/main" id="{98E8CEBA-C22D-F1E5-11DA-D10A867A435A}"/>
                      </a:ext>
                    </a:extLst>
                  </p:cNvPr>
                  <p:cNvSpPr>
                    <a:spLocks noChangeAspect="1"/>
                  </p:cNvSpPr>
                  <p:nvPr/>
                </p:nvSpPr>
                <p:spPr>
                  <a:xfrm>
                    <a:off x="3818406" y="149701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77" name="Rektangel 1376">
                    <a:extLst>
                      <a:ext uri="{FF2B5EF4-FFF2-40B4-BE49-F238E27FC236}">
                        <a16:creationId xmlns:a16="http://schemas.microsoft.com/office/drawing/2014/main" id="{A1EB0153-44FE-5ED3-C2A3-46F43DEE22E2}"/>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78" name="Rektangel 1377">
                    <a:extLst>
                      <a:ext uri="{FF2B5EF4-FFF2-40B4-BE49-F238E27FC236}">
                        <a16:creationId xmlns:a16="http://schemas.microsoft.com/office/drawing/2014/main" id="{971BA0AB-A641-81C1-DBD7-382FC5B5A241}"/>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79" name="Rektangel 1378">
                    <a:extLst>
                      <a:ext uri="{FF2B5EF4-FFF2-40B4-BE49-F238E27FC236}">
                        <a16:creationId xmlns:a16="http://schemas.microsoft.com/office/drawing/2014/main" id="{E5DDC317-3759-C979-BBA4-C934567EB4EE}"/>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80" name="Rektangel 1379">
                    <a:extLst>
                      <a:ext uri="{FF2B5EF4-FFF2-40B4-BE49-F238E27FC236}">
                        <a16:creationId xmlns:a16="http://schemas.microsoft.com/office/drawing/2014/main" id="{3342D962-3F2F-EBD9-A43E-7CE0C29F92EB}"/>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81" name="Rektangel 1380">
                    <a:extLst>
                      <a:ext uri="{FF2B5EF4-FFF2-40B4-BE49-F238E27FC236}">
                        <a16:creationId xmlns:a16="http://schemas.microsoft.com/office/drawing/2014/main" id="{22AAE104-EA70-8474-DDA1-E5718A35F133}"/>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82" name="Rektangel 1381">
                    <a:extLst>
                      <a:ext uri="{FF2B5EF4-FFF2-40B4-BE49-F238E27FC236}">
                        <a16:creationId xmlns:a16="http://schemas.microsoft.com/office/drawing/2014/main" id="{90DAA511-9655-45D4-9210-EFFE95176226}"/>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83" name="Rektangel 1382">
                    <a:extLst>
                      <a:ext uri="{FF2B5EF4-FFF2-40B4-BE49-F238E27FC236}">
                        <a16:creationId xmlns:a16="http://schemas.microsoft.com/office/drawing/2014/main" id="{3F52CE1E-127E-EA4C-DF97-86769C6BA981}"/>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84" name="Rektangel 1383">
                    <a:extLst>
                      <a:ext uri="{FF2B5EF4-FFF2-40B4-BE49-F238E27FC236}">
                        <a16:creationId xmlns:a16="http://schemas.microsoft.com/office/drawing/2014/main" id="{FFC53DD1-A724-6F76-9955-29E10343DF35}"/>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85" name="Rektangel 1384">
                    <a:extLst>
                      <a:ext uri="{FF2B5EF4-FFF2-40B4-BE49-F238E27FC236}">
                        <a16:creationId xmlns:a16="http://schemas.microsoft.com/office/drawing/2014/main" id="{F5875C31-832D-4D68-496F-F2AF7E3320FC}"/>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86" name="Rektangel 1385">
                    <a:extLst>
                      <a:ext uri="{FF2B5EF4-FFF2-40B4-BE49-F238E27FC236}">
                        <a16:creationId xmlns:a16="http://schemas.microsoft.com/office/drawing/2014/main" id="{27302FC5-F188-996F-D498-07872D102337}"/>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375" name="Rektangel 1374">
                  <a:extLst>
                    <a:ext uri="{FF2B5EF4-FFF2-40B4-BE49-F238E27FC236}">
                      <a16:creationId xmlns:a16="http://schemas.microsoft.com/office/drawing/2014/main" id="{48FA50B4-B260-C42F-930F-1EB59C78861F}"/>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870" name="Gruppe 869">
                <a:extLst>
                  <a:ext uri="{FF2B5EF4-FFF2-40B4-BE49-F238E27FC236}">
                    <a16:creationId xmlns:a16="http://schemas.microsoft.com/office/drawing/2014/main" id="{CBB6543D-C4F1-CC28-6879-56C1AE43CA11}"/>
                  </a:ext>
                </a:extLst>
              </p:cNvPr>
              <p:cNvGrpSpPr/>
              <p:nvPr/>
            </p:nvGrpSpPr>
            <p:grpSpPr>
              <a:xfrm>
                <a:off x="1212845" y="1068629"/>
                <a:ext cx="444157" cy="5190614"/>
                <a:chOff x="5753799" y="1204530"/>
                <a:chExt cx="444157" cy="5190614"/>
              </a:xfrm>
            </p:grpSpPr>
            <p:grpSp>
              <p:nvGrpSpPr>
                <p:cNvPr id="1361" name="Gruppe 1360">
                  <a:extLst>
                    <a:ext uri="{FF2B5EF4-FFF2-40B4-BE49-F238E27FC236}">
                      <a16:creationId xmlns:a16="http://schemas.microsoft.com/office/drawing/2014/main" id="{60107671-059D-705A-D0B4-854394F463BF}"/>
                    </a:ext>
                  </a:extLst>
                </p:cNvPr>
                <p:cNvGrpSpPr/>
                <p:nvPr/>
              </p:nvGrpSpPr>
              <p:grpSpPr>
                <a:xfrm>
                  <a:off x="5753799" y="1204530"/>
                  <a:ext cx="442069" cy="4756379"/>
                  <a:chOff x="3817279" y="1064461"/>
                  <a:chExt cx="442069" cy="4756379"/>
                </a:xfrm>
              </p:grpSpPr>
              <p:sp>
                <p:nvSpPr>
                  <p:cNvPr id="1363" name="Rektangel 1362">
                    <a:extLst>
                      <a:ext uri="{FF2B5EF4-FFF2-40B4-BE49-F238E27FC236}">
                        <a16:creationId xmlns:a16="http://schemas.microsoft.com/office/drawing/2014/main" id="{52B8692F-F8BA-FBE3-A1E7-E186A42BAAFC}"/>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64" name="Rektangel 1363">
                    <a:extLst>
                      <a:ext uri="{FF2B5EF4-FFF2-40B4-BE49-F238E27FC236}">
                        <a16:creationId xmlns:a16="http://schemas.microsoft.com/office/drawing/2014/main" id="{ED80880F-C91A-2A4F-0ADA-F84D2B4F86B2}"/>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65" name="Rektangel 1364">
                    <a:extLst>
                      <a:ext uri="{FF2B5EF4-FFF2-40B4-BE49-F238E27FC236}">
                        <a16:creationId xmlns:a16="http://schemas.microsoft.com/office/drawing/2014/main" id="{C368B742-91F8-8668-A2C1-883D80A5D598}"/>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66" name="Rektangel 1365">
                    <a:extLst>
                      <a:ext uri="{FF2B5EF4-FFF2-40B4-BE49-F238E27FC236}">
                        <a16:creationId xmlns:a16="http://schemas.microsoft.com/office/drawing/2014/main" id="{9D48F2C2-1C54-0DB1-7856-46C988A4C160}"/>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67" name="Rektangel 1366">
                    <a:extLst>
                      <a:ext uri="{FF2B5EF4-FFF2-40B4-BE49-F238E27FC236}">
                        <a16:creationId xmlns:a16="http://schemas.microsoft.com/office/drawing/2014/main" id="{F8D697FB-CA93-83DE-CAD0-7960D15374F8}"/>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68" name="Rektangel 1367">
                    <a:extLst>
                      <a:ext uri="{FF2B5EF4-FFF2-40B4-BE49-F238E27FC236}">
                        <a16:creationId xmlns:a16="http://schemas.microsoft.com/office/drawing/2014/main" id="{FA0F534D-37A5-0AEA-E0EA-010743A682A2}"/>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69" name="Rektangel 1368">
                    <a:extLst>
                      <a:ext uri="{FF2B5EF4-FFF2-40B4-BE49-F238E27FC236}">
                        <a16:creationId xmlns:a16="http://schemas.microsoft.com/office/drawing/2014/main" id="{DFF88704-66C4-D7D6-D754-9F949A6A0EC8}"/>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70" name="Rektangel 1369">
                    <a:extLst>
                      <a:ext uri="{FF2B5EF4-FFF2-40B4-BE49-F238E27FC236}">
                        <a16:creationId xmlns:a16="http://schemas.microsoft.com/office/drawing/2014/main" id="{13F6FF86-2D9A-DA83-5250-96B1B82C012D}"/>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71" name="Rektangel 1370">
                    <a:extLst>
                      <a:ext uri="{FF2B5EF4-FFF2-40B4-BE49-F238E27FC236}">
                        <a16:creationId xmlns:a16="http://schemas.microsoft.com/office/drawing/2014/main" id="{35E07F2F-A56E-416E-1A0E-B91BDFFA4527}"/>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72" name="Rektangel 1371">
                    <a:extLst>
                      <a:ext uri="{FF2B5EF4-FFF2-40B4-BE49-F238E27FC236}">
                        <a16:creationId xmlns:a16="http://schemas.microsoft.com/office/drawing/2014/main" id="{7D0F1F2B-DFBE-3448-8274-A0F58CCC8D8C}"/>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73" name="Rektangel 1372">
                    <a:extLst>
                      <a:ext uri="{FF2B5EF4-FFF2-40B4-BE49-F238E27FC236}">
                        <a16:creationId xmlns:a16="http://schemas.microsoft.com/office/drawing/2014/main" id="{1A143E9E-EE5D-3BA7-E5B2-1A24697D9EBF}"/>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362" name="Rektangel 1361">
                  <a:extLst>
                    <a:ext uri="{FF2B5EF4-FFF2-40B4-BE49-F238E27FC236}">
                      <a16:creationId xmlns:a16="http://schemas.microsoft.com/office/drawing/2014/main" id="{32235A3F-E061-C4AD-D2F8-A47137BD920F}"/>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871" name="Gruppe 870">
                <a:extLst>
                  <a:ext uri="{FF2B5EF4-FFF2-40B4-BE49-F238E27FC236}">
                    <a16:creationId xmlns:a16="http://schemas.microsoft.com/office/drawing/2014/main" id="{61F6572E-7487-BE6E-3C55-3347E2D8AD0E}"/>
                  </a:ext>
                </a:extLst>
              </p:cNvPr>
              <p:cNvGrpSpPr/>
              <p:nvPr/>
            </p:nvGrpSpPr>
            <p:grpSpPr>
              <a:xfrm>
                <a:off x="780951" y="1067864"/>
                <a:ext cx="444157" cy="5190614"/>
                <a:chOff x="5753799" y="1204530"/>
                <a:chExt cx="444157" cy="5190614"/>
              </a:xfrm>
            </p:grpSpPr>
            <p:grpSp>
              <p:nvGrpSpPr>
                <p:cNvPr id="1348" name="Gruppe 1347">
                  <a:extLst>
                    <a:ext uri="{FF2B5EF4-FFF2-40B4-BE49-F238E27FC236}">
                      <a16:creationId xmlns:a16="http://schemas.microsoft.com/office/drawing/2014/main" id="{C82915F0-5829-29F1-B382-4220C357E5D1}"/>
                    </a:ext>
                  </a:extLst>
                </p:cNvPr>
                <p:cNvGrpSpPr/>
                <p:nvPr/>
              </p:nvGrpSpPr>
              <p:grpSpPr>
                <a:xfrm>
                  <a:off x="5753799" y="1204530"/>
                  <a:ext cx="442069" cy="4756379"/>
                  <a:chOff x="3817279" y="1064461"/>
                  <a:chExt cx="442069" cy="4756379"/>
                </a:xfrm>
              </p:grpSpPr>
              <p:sp>
                <p:nvSpPr>
                  <p:cNvPr id="1350" name="Rektangel 1349">
                    <a:extLst>
                      <a:ext uri="{FF2B5EF4-FFF2-40B4-BE49-F238E27FC236}">
                        <a16:creationId xmlns:a16="http://schemas.microsoft.com/office/drawing/2014/main" id="{8DAC3740-0CF6-26AF-2E37-CE8FE3D7C6E3}"/>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51" name="Rektangel 1350">
                    <a:extLst>
                      <a:ext uri="{FF2B5EF4-FFF2-40B4-BE49-F238E27FC236}">
                        <a16:creationId xmlns:a16="http://schemas.microsoft.com/office/drawing/2014/main" id="{149F95DF-C1E8-EC77-A1A6-01783EF1F654}"/>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52" name="Rektangel 1351">
                    <a:extLst>
                      <a:ext uri="{FF2B5EF4-FFF2-40B4-BE49-F238E27FC236}">
                        <a16:creationId xmlns:a16="http://schemas.microsoft.com/office/drawing/2014/main" id="{4442BC18-BDCC-BF11-E0AE-C217B27346D5}"/>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53" name="Rektangel 1352">
                    <a:extLst>
                      <a:ext uri="{FF2B5EF4-FFF2-40B4-BE49-F238E27FC236}">
                        <a16:creationId xmlns:a16="http://schemas.microsoft.com/office/drawing/2014/main" id="{93996162-D5B9-0345-6A6A-116F227EC7A2}"/>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54" name="Rektangel 1353">
                    <a:extLst>
                      <a:ext uri="{FF2B5EF4-FFF2-40B4-BE49-F238E27FC236}">
                        <a16:creationId xmlns:a16="http://schemas.microsoft.com/office/drawing/2014/main" id="{D5F61D07-8934-E072-5165-77D946E87C96}"/>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55" name="Rektangel 1354">
                    <a:extLst>
                      <a:ext uri="{FF2B5EF4-FFF2-40B4-BE49-F238E27FC236}">
                        <a16:creationId xmlns:a16="http://schemas.microsoft.com/office/drawing/2014/main" id="{F4B1BCE3-683D-578E-2AC0-8FE5D8388F9A}"/>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56" name="Rektangel 1355">
                    <a:extLst>
                      <a:ext uri="{FF2B5EF4-FFF2-40B4-BE49-F238E27FC236}">
                        <a16:creationId xmlns:a16="http://schemas.microsoft.com/office/drawing/2014/main" id="{7290EDA4-C593-5190-0731-FB1263F70C4A}"/>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57" name="Rektangel 1356">
                    <a:extLst>
                      <a:ext uri="{FF2B5EF4-FFF2-40B4-BE49-F238E27FC236}">
                        <a16:creationId xmlns:a16="http://schemas.microsoft.com/office/drawing/2014/main" id="{050FD1F9-4035-F7A4-79C8-6A1F43C350A1}"/>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58" name="Rektangel 1357">
                    <a:extLst>
                      <a:ext uri="{FF2B5EF4-FFF2-40B4-BE49-F238E27FC236}">
                        <a16:creationId xmlns:a16="http://schemas.microsoft.com/office/drawing/2014/main" id="{B609E3AA-3345-CA79-E914-856F2D721702}"/>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59" name="Rektangel 1358">
                    <a:extLst>
                      <a:ext uri="{FF2B5EF4-FFF2-40B4-BE49-F238E27FC236}">
                        <a16:creationId xmlns:a16="http://schemas.microsoft.com/office/drawing/2014/main" id="{6AB35E4B-377E-BB25-0E9D-1A2574D2024B}"/>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60" name="Rektangel 1359">
                    <a:extLst>
                      <a:ext uri="{FF2B5EF4-FFF2-40B4-BE49-F238E27FC236}">
                        <a16:creationId xmlns:a16="http://schemas.microsoft.com/office/drawing/2014/main" id="{36115B58-9FC9-28F6-E8EF-359F3DAEA1FB}"/>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349" name="Rektangel 1348">
                  <a:extLst>
                    <a:ext uri="{FF2B5EF4-FFF2-40B4-BE49-F238E27FC236}">
                      <a16:creationId xmlns:a16="http://schemas.microsoft.com/office/drawing/2014/main" id="{31C52458-132F-2036-598B-98B2D6745C30}"/>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872" name="Gruppe 871">
                <a:extLst>
                  <a:ext uri="{FF2B5EF4-FFF2-40B4-BE49-F238E27FC236}">
                    <a16:creationId xmlns:a16="http://schemas.microsoft.com/office/drawing/2014/main" id="{10E14F43-73F6-A91B-AE4D-7802D7DBAADC}"/>
                  </a:ext>
                </a:extLst>
              </p:cNvPr>
              <p:cNvGrpSpPr/>
              <p:nvPr/>
            </p:nvGrpSpPr>
            <p:grpSpPr>
              <a:xfrm>
                <a:off x="348958" y="1501775"/>
                <a:ext cx="444157" cy="4758064"/>
                <a:chOff x="5753799" y="1637080"/>
                <a:chExt cx="444157" cy="4758064"/>
              </a:xfrm>
            </p:grpSpPr>
            <p:grpSp>
              <p:nvGrpSpPr>
                <p:cNvPr id="1336" name="Gruppe 1335">
                  <a:extLst>
                    <a:ext uri="{FF2B5EF4-FFF2-40B4-BE49-F238E27FC236}">
                      <a16:creationId xmlns:a16="http://schemas.microsoft.com/office/drawing/2014/main" id="{49C298E0-4B33-E2CE-AA56-29E4A256E5EE}"/>
                    </a:ext>
                  </a:extLst>
                </p:cNvPr>
                <p:cNvGrpSpPr/>
                <p:nvPr/>
              </p:nvGrpSpPr>
              <p:grpSpPr>
                <a:xfrm>
                  <a:off x="5753799" y="1637080"/>
                  <a:ext cx="442069" cy="4323829"/>
                  <a:chOff x="3817279" y="1497011"/>
                  <a:chExt cx="442069" cy="4323829"/>
                </a:xfrm>
              </p:grpSpPr>
              <p:sp>
                <p:nvSpPr>
                  <p:cNvPr id="1338" name="Rektangel 1337">
                    <a:extLst>
                      <a:ext uri="{FF2B5EF4-FFF2-40B4-BE49-F238E27FC236}">
                        <a16:creationId xmlns:a16="http://schemas.microsoft.com/office/drawing/2014/main" id="{0F230BF2-0ADB-DA4A-AD2A-D512792706C6}"/>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39" name="Rektangel 1338">
                    <a:extLst>
                      <a:ext uri="{FF2B5EF4-FFF2-40B4-BE49-F238E27FC236}">
                        <a16:creationId xmlns:a16="http://schemas.microsoft.com/office/drawing/2014/main" id="{3D2CC187-4EA4-3847-89B6-336170B03060}"/>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40" name="Rektangel 1339">
                    <a:extLst>
                      <a:ext uri="{FF2B5EF4-FFF2-40B4-BE49-F238E27FC236}">
                        <a16:creationId xmlns:a16="http://schemas.microsoft.com/office/drawing/2014/main" id="{EF67D38C-B165-B75C-6F29-082391AE0353}"/>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41" name="Rektangel 1340">
                    <a:extLst>
                      <a:ext uri="{FF2B5EF4-FFF2-40B4-BE49-F238E27FC236}">
                        <a16:creationId xmlns:a16="http://schemas.microsoft.com/office/drawing/2014/main" id="{F08C493C-23D6-4690-1B45-F12E4EA330AC}"/>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42" name="Rektangel 1341">
                    <a:extLst>
                      <a:ext uri="{FF2B5EF4-FFF2-40B4-BE49-F238E27FC236}">
                        <a16:creationId xmlns:a16="http://schemas.microsoft.com/office/drawing/2014/main" id="{B9D79649-04A5-FDDF-9713-44F80AF29C2F}"/>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43" name="Rektangel 1342">
                    <a:extLst>
                      <a:ext uri="{FF2B5EF4-FFF2-40B4-BE49-F238E27FC236}">
                        <a16:creationId xmlns:a16="http://schemas.microsoft.com/office/drawing/2014/main" id="{76D4D908-B544-5DC4-E53F-58CA429D8CC0}"/>
                      </a:ext>
                    </a:extLst>
                  </p:cNvPr>
                  <p:cNvSpPr>
                    <a:spLocks noChangeAspect="1"/>
                  </p:cNvSpPr>
                  <p:nvPr/>
                </p:nvSpPr>
                <p:spPr>
                  <a:xfrm>
                    <a:off x="3819516" y="365976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44" name="Rektangel 1343">
                    <a:extLst>
                      <a:ext uri="{FF2B5EF4-FFF2-40B4-BE49-F238E27FC236}">
                        <a16:creationId xmlns:a16="http://schemas.microsoft.com/office/drawing/2014/main" id="{F46CEBDF-59BD-2EDA-3AFF-D6358D89D596}"/>
                      </a:ext>
                    </a:extLst>
                  </p:cNvPr>
                  <p:cNvSpPr>
                    <a:spLocks noChangeAspect="1"/>
                  </p:cNvSpPr>
                  <p:nvPr/>
                </p:nvSpPr>
                <p:spPr>
                  <a:xfrm>
                    <a:off x="3820633" y="409119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45" name="Rektangel 1344">
                    <a:extLst>
                      <a:ext uri="{FF2B5EF4-FFF2-40B4-BE49-F238E27FC236}">
                        <a16:creationId xmlns:a16="http://schemas.microsoft.com/office/drawing/2014/main" id="{5E610315-4816-7B02-C6A2-B7351B179128}"/>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46" name="Rektangel 1345">
                    <a:extLst>
                      <a:ext uri="{FF2B5EF4-FFF2-40B4-BE49-F238E27FC236}">
                        <a16:creationId xmlns:a16="http://schemas.microsoft.com/office/drawing/2014/main" id="{905890D0-325E-DEA7-0B08-BAF9B36543B9}"/>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47" name="Rektangel 1346">
                    <a:extLst>
                      <a:ext uri="{FF2B5EF4-FFF2-40B4-BE49-F238E27FC236}">
                        <a16:creationId xmlns:a16="http://schemas.microsoft.com/office/drawing/2014/main" id="{DE6FD76F-6BE1-639C-B18C-B8442DE3098E}"/>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337" name="Rektangel 1336">
                  <a:extLst>
                    <a:ext uri="{FF2B5EF4-FFF2-40B4-BE49-F238E27FC236}">
                      <a16:creationId xmlns:a16="http://schemas.microsoft.com/office/drawing/2014/main" id="{C0C65C14-B308-24D1-0EBD-CA9C2A55CA6E}"/>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873" name="Gruppe 872">
                <a:extLst>
                  <a:ext uri="{FF2B5EF4-FFF2-40B4-BE49-F238E27FC236}">
                    <a16:creationId xmlns:a16="http://schemas.microsoft.com/office/drawing/2014/main" id="{B28D97F0-DEE4-A1DE-FF1D-03A524ABC109}"/>
                  </a:ext>
                </a:extLst>
              </p:cNvPr>
              <p:cNvGrpSpPr/>
              <p:nvPr/>
            </p:nvGrpSpPr>
            <p:grpSpPr>
              <a:xfrm>
                <a:off x="-82727" y="1504857"/>
                <a:ext cx="444157" cy="4758064"/>
                <a:chOff x="5753799" y="1637080"/>
                <a:chExt cx="444157" cy="4758064"/>
              </a:xfrm>
            </p:grpSpPr>
            <p:grpSp>
              <p:nvGrpSpPr>
                <p:cNvPr id="1324" name="Gruppe 1323">
                  <a:extLst>
                    <a:ext uri="{FF2B5EF4-FFF2-40B4-BE49-F238E27FC236}">
                      <a16:creationId xmlns:a16="http://schemas.microsoft.com/office/drawing/2014/main" id="{56FA373F-AC13-5013-FF06-EAB9459832CD}"/>
                    </a:ext>
                  </a:extLst>
                </p:cNvPr>
                <p:cNvGrpSpPr/>
                <p:nvPr/>
              </p:nvGrpSpPr>
              <p:grpSpPr>
                <a:xfrm>
                  <a:off x="5753799" y="1637080"/>
                  <a:ext cx="442069" cy="4323829"/>
                  <a:chOff x="3817279" y="1497011"/>
                  <a:chExt cx="442069" cy="4323829"/>
                </a:xfrm>
              </p:grpSpPr>
              <p:sp>
                <p:nvSpPr>
                  <p:cNvPr id="1326" name="Rektangel 1325">
                    <a:extLst>
                      <a:ext uri="{FF2B5EF4-FFF2-40B4-BE49-F238E27FC236}">
                        <a16:creationId xmlns:a16="http://schemas.microsoft.com/office/drawing/2014/main" id="{F0D95DC5-96D2-EF66-B609-2050E9995AD5}"/>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27" name="Rektangel 1326">
                    <a:extLst>
                      <a:ext uri="{FF2B5EF4-FFF2-40B4-BE49-F238E27FC236}">
                        <a16:creationId xmlns:a16="http://schemas.microsoft.com/office/drawing/2014/main" id="{B38291A8-5CF6-17B3-A021-1BF4F5C82BDC}"/>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28" name="Rektangel 1327">
                    <a:extLst>
                      <a:ext uri="{FF2B5EF4-FFF2-40B4-BE49-F238E27FC236}">
                        <a16:creationId xmlns:a16="http://schemas.microsoft.com/office/drawing/2014/main" id="{093B0015-96A6-8160-38A9-F05B988EE46F}"/>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29" name="Rektangel 1328">
                    <a:extLst>
                      <a:ext uri="{FF2B5EF4-FFF2-40B4-BE49-F238E27FC236}">
                        <a16:creationId xmlns:a16="http://schemas.microsoft.com/office/drawing/2014/main" id="{2C08050C-2B51-7B1D-3741-F4E36C01BCC6}"/>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30" name="Rektangel 1329">
                    <a:extLst>
                      <a:ext uri="{FF2B5EF4-FFF2-40B4-BE49-F238E27FC236}">
                        <a16:creationId xmlns:a16="http://schemas.microsoft.com/office/drawing/2014/main" id="{BC7D4F9B-18E7-6F64-B474-61A4D7019C5B}"/>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31" name="Rektangel 1330">
                    <a:extLst>
                      <a:ext uri="{FF2B5EF4-FFF2-40B4-BE49-F238E27FC236}">
                        <a16:creationId xmlns:a16="http://schemas.microsoft.com/office/drawing/2014/main" id="{377D0C07-82A3-B1C4-EF22-B0BEECA37873}"/>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32" name="Rektangel 1331">
                    <a:extLst>
                      <a:ext uri="{FF2B5EF4-FFF2-40B4-BE49-F238E27FC236}">
                        <a16:creationId xmlns:a16="http://schemas.microsoft.com/office/drawing/2014/main" id="{F070FDE6-8DC9-0AF8-CB8E-56597AAA4B9C}"/>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33" name="Rektangel 1332">
                    <a:extLst>
                      <a:ext uri="{FF2B5EF4-FFF2-40B4-BE49-F238E27FC236}">
                        <a16:creationId xmlns:a16="http://schemas.microsoft.com/office/drawing/2014/main" id="{E40733C0-6E87-35EB-AC96-67E071587B4D}"/>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34" name="Rektangel 1333">
                    <a:extLst>
                      <a:ext uri="{FF2B5EF4-FFF2-40B4-BE49-F238E27FC236}">
                        <a16:creationId xmlns:a16="http://schemas.microsoft.com/office/drawing/2014/main" id="{40A2552B-1ED1-D581-B6CB-59FE0882B589}"/>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1335" name="Rektangel 1334">
                    <a:extLst>
                      <a:ext uri="{FF2B5EF4-FFF2-40B4-BE49-F238E27FC236}">
                        <a16:creationId xmlns:a16="http://schemas.microsoft.com/office/drawing/2014/main" id="{4C4C89E2-177B-E678-B7CD-76CBAB25D134}"/>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325" name="Rektangel 1324">
                  <a:extLst>
                    <a:ext uri="{FF2B5EF4-FFF2-40B4-BE49-F238E27FC236}">
                      <a16:creationId xmlns:a16="http://schemas.microsoft.com/office/drawing/2014/main" id="{89FD2F09-11D7-089A-DC51-6834DC3D3D41}"/>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874" name="Gruppe 873">
                <a:extLst>
                  <a:ext uri="{FF2B5EF4-FFF2-40B4-BE49-F238E27FC236}">
                    <a16:creationId xmlns:a16="http://schemas.microsoft.com/office/drawing/2014/main" id="{13FE7035-963E-9EC3-361F-540A9AFEE9CD}"/>
                  </a:ext>
                </a:extLst>
              </p:cNvPr>
              <p:cNvGrpSpPr/>
              <p:nvPr/>
            </p:nvGrpSpPr>
            <p:grpSpPr>
              <a:xfrm>
                <a:off x="4625198" y="1031927"/>
                <a:ext cx="641389" cy="5216305"/>
                <a:chOff x="2892468" y="1032983"/>
                <a:chExt cx="641389" cy="5216305"/>
              </a:xfrm>
            </p:grpSpPr>
            <p:grpSp>
              <p:nvGrpSpPr>
                <p:cNvPr id="1287" name="Gruppe 1286">
                  <a:extLst>
                    <a:ext uri="{FF2B5EF4-FFF2-40B4-BE49-F238E27FC236}">
                      <a16:creationId xmlns:a16="http://schemas.microsoft.com/office/drawing/2014/main" id="{4120D0B8-FD56-18D0-50CF-0903889DECA4}"/>
                    </a:ext>
                  </a:extLst>
                </p:cNvPr>
                <p:cNvGrpSpPr/>
                <p:nvPr/>
              </p:nvGrpSpPr>
              <p:grpSpPr>
                <a:xfrm>
                  <a:off x="2892468" y="1032983"/>
                  <a:ext cx="641389" cy="5216305"/>
                  <a:chOff x="3475384" y="1188399"/>
                  <a:chExt cx="641389" cy="5216305"/>
                </a:xfrm>
              </p:grpSpPr>
              <p:sp>
                <p:nvSpPr>
                  <p:cNvPr id="1291" name="Tekstfelt 1290">
                    <a:extLst>
                      <a:ext uri="{FF2B5EF4-FFF2-40B4-BE49-F238E27FC236}">
                        <a16:creationId xmlns:a16="http://schemas.microsoft.com/office/drawing/2014/main" id="{1882672D-BA46-043E-5691-E2CA7EBB507D}"/>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292" name="Tekstfelt 1291">
                    <a:extLst>
                      <a:ext uri="{FF2B5EF4-FFF2-40B4-BE49-F238E27FC236}">
                        <a16:creationId xmlns:a16="http://schemas.microsoft.com/office/drawing/2014/main" id="{0ECEA7C2-E954-46AA-657E-AEDCD01285AB}"/>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293" name="Tekstfelt 1292">
                    <a:extLst>
                      <a:ext uri="{FF2B5EF4-FFF2-40B4-BE49-F238E27FC236}">
                        <a16:creationId xmlns:a16="http://schemas.microsoft.com/office/drawing/2014/main" id="{7697610E-8957-DEB8-2B87-15FACF7F7E2E}"/>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294" name="Tekstfelt 1293">
                    <a:extLst>
                      <a:ext uri="{FF2B5EF4-FFF2-40B4-BE49-F238E27FC236}">
                        <a16:creationId xmlns:a16="http://schemas.microsoft.com/office/drawing/2014/main" id="{A7898090-C4E6-62F9-135B-DAEACAC25C13}"/>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295" name="Tekstfelt 1294">
                    <a:extLst>
                      <a:ext uri="{FF2B5EF4-FFF2-40B4-BE49-F238E27FC236}">
                        <a16:creationId xmlns:a16="http://schemas.microsoft.com/office/drawing/2014/main" id="{33443310-2F7C-4893-255E-73288E60D3B2}"/>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296" name="Tekstfelt 1295">
                    <a:extLst>
                      <a:ext uri="{FF2B5EF4-FFF2-40B4-BE49-F238E27FC236}">
                        <a16:creationId xmlns:a16="http://schemas.microsoft.com/office/drawing/2014/main" id="{C4738F70-1AED-A459-47F8-8602C5D49169}"/>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297" name="Tekstfelt 1296">
                    <a:extLst>
                      <a:ext uri="{FF2B5EF4-FFF2-40B4-BE49-F238E27FC236}">
                        <a16:creationId xmlns:a16="http://schemas.microsoft.com/office/drawing/2014/main" id="{B4FBFA65-C484-A88B-AF2F-9D0BFCFFBA14}"/>
                      </a:ext>
                    </a:extLst>
                  </p:cNvPr>
                  <p:cNvSpPr txBox="1"/>
                  <p:nvPr/>
                </p:nvSpPr>
                <p:spPr>
                  <a:xfrm>
                    <a:off x="3525031"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298" name="Tekstfelt 1297">
                    <a:extLst>
                      <a:ext uri="{FF2B5EF4-FFF2-40B4-BE49-F238E27FC236}">
                        <a16:creationId xmlns:a16="http://schemas.microsoft.com/office/drawing/2014/main" id="{6D1667D1-421A-10FB-6E07-25057071F1AF}"/>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299" name="Tekstfelt 1298">
                    <a:extLst>
                      <a:ext uri="{FF2B5EF4-FFF2-40B4-BE49-F238E27FC236}">
                        <a16:creationId xmlns:a16="http://schemas.microsoft.com/office/drawing/2014/main" id="{710A1D44-9127-E6D0-203C-AE6B7055E4DC}"/>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300" name="Tekstfelt 1299">
                    <a:extLst>
                      <a:ext uri="{FF2B5EF4-FFF2-40B4-BE49-F238E27FC236}">
                        <a16:creationId xmlns:a16="http://schemas.microsoft.com/office/drawing/2014/main" id="{ED722979-2319-2DEE-8580-D3F8B9EDADCF}"/>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301" name="Tekstfelt 1300">
                    <a:extLst>
                      <a:ext uri="{FF2B5EF4-FFF2-40B4-BE49-F238E27FC236}">
                        <a16:creationId xmlns:a16="http://schemas.microsoft.com/office/drawing/2014/main" id="{3412332A-76D2-8B6B-581C-28B617493DBE}"/>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302" name="Tekstfelt 1301">
                    <a:extLst>
                      <a:ext uri="{FF2B5EF4-FFF2-40B4-BE49-F238E27FC236}">
                        <a16:creationId xmlns:a16="http://schemas.microsoft.com/office/drawing/2014/main" id="{681708ED-4B5C-8BB4-965D-70A086DE0EAA}"/>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303" name="Tekstfelt 1302">
                    <a:extLst>
                      <a:ext uri="{FF2B5EF4-FFF2-40B4-BE49-F238E27FC236}">
                        <a16:creationId xmlns:a16="http://schemas.microsoft.com/office/drawing/2014/main" id="{AD632866-2F5A-C912-1DFE-810AF1D72889}"/>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304" name="Tekstfelt 1303">
                    <a:extLst>
                      <a:ext uri="{FF2B5EF4-FFF2-40B4-BE49-F238E27FC236}">
                        <a16:creationId xmlns:a16="http://schemas.microsoft.com/office/drawing/2014/main" id="{2F9396AF-6553-6401-C5CD-69735F58B4D2}"/>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305" name="Tekstfelt 1304">
                    <a:extLst>
                      <a:ext uri="{FF2B5EF4-FFF2-40B4-BE49-F238E27FC236}">
                        <a16:creationId xmlns:a16="http://schemas.microsoft.com/office/drawing/2014/main" id="{7A313039-926D-A772-08F3-2428F0A26A78}"/>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306" name="Tekstfelt 1305">
                    <a:extLst>
                      <a:ext uri="{FF2B5EF4-FFF2-40B4-BE49-F238E27FC236}">
                        <a16:creationId xmlns:a16="http://schemas.microsoft.com/office/drawing/2014/main" id="{AEA3CE09-0336-3864-158E-123090781CAF}"/>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307" name="Tekstfelt 1306">
                    <a:extLst>
                      <a:ext uri="{FF2B5EF4-FFF2-40B4-BE49-F238E27FC236}">
                        <a16:creationId xmlns:a16="http://schemas.microsoft.com/office/drawing/2014/main" id="{89613C52-AF1A-81BE-2D03-4D949A82EF02}"/>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308" name="Tekstfelt 1307">
                    <a:extLst>
                      <a:ext uri="{FF2B5EF4-FFF2-40B4-BE49-F238E27FC236}">
                        <a16:creationId xmlns:a16="http://schemas.microsoft.com/office/drawing/2014/main" id="{9C7BAD71-101C-DD3A-EADB-E21E1446EA03}"/>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309" name="Tekstfelt 1308">
                    <a:extLst>
                      <a:ext uri="{FF2B5EF4-FFF2-40B4-BE49-F238E27FC236}">
                        <a16:creationId xmlns:a16="http://schemas.microsoft.com/office/drawing/2014/main" id="{5D43C4E0-77B3-00D9-E059-5731B8A1941E}"/>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310" name="Tekstfelt 1309">
                    <a:extLst>
                      <a:ext uri="{FF2B5EF4-FFF2-40B4-BE49-F238E27FC236}">
                        <a16:creationId xmlns:a16="http://schemas.microsoft.com/office/drawing/2014/main" id="{C882EE5C-2F60-E0B0-82CF-5E1E7A0ACAD4}"/>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311" name="Tekstfelt 1310">
                    <a:extLst>
                      <a:ext uri="{FF2B5EF4-FFF2-40B4-BE49-F238E27FC236}">
                        <a16:creationId xmlns:a16="http://schemas.microsoft.com/office/drawing/2014/main" id="{08A1EF14-59A5-B180-3526-7FD79414D7D2}"/>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312" name="Tekstfelt 1311">
                    <a:extLst>
                      <a:ext uri="{FF2B5EF4-FFF2-40B4-BE49-F238E27FC236}">
                        <a16:creationId xmlns:a16="http://schemas.microsoft.com/office/drawing/2014/main" id="{81A86963-60F7-3544-6EB3-468AFDA67F35}"/>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313" name="Tekstfelt 1312">
                    <a:extLst>
                      <a:ext uri="{FF2B5EF4-FFF2-40B4-BE49-F238E27FC236}">
                        <a16:creationId xmlns:a16="http://schemas.microsoft.com/office/drawing/2014/main" id="{FE5E5086-4525-F9BB-E5B9-F966DF8C11C9}"/>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314" name="Tekstfelt 1313">
                    <a:extLst>
                      <a:ext uri="{FF2B5EF4-FFF2-40B4-BE49-F238E27FC236}">
                        <a16:creationId xmlns:a16="http://schemas.microsoft.com/office/drawing/2014/main" id="{F1BC99D4-114E-C87D-4B71-27C8EFA6CFAC}"/>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315" name="Tekstfelt 1314">
                    <a:extLst>
                      <a:ext uri="{FF2B5EF4-FFF2-40B4-BE49-F238E27FC236}">
                        <a16:creationId xmlns:a16="http://schemas.microsoft.com/office/drawing/2014/main" id="{8AE640E7-4655-DA8B-BEF9-924192ADABC7}"/>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316" name="Tekstfelt 1315">
                    <a:extLst>
                      <a:ext uri="{FF2B5EF4-FFF2-40B4-BE49-F238E27FC236}">
                        <a16:creationId xmlns:a16="http://schemas.microsoft.com/office/drawing/2014/main" id="{7C9DEB49-4566-1C17-58A1-19AFF5F7FCA2}"/>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317" name="Tekstfelt 1316">
                    <a:extLst>
                      <a:ext uri="{FF2B5EF4-FFF2-40B4-BE49-F238E27FC236}">
                        <a16:creationId xmlns:a16="http://schemas.microsoft.com/office/drawing/2014/main" id="{F60B2AC3-DABE-5FD6-2F57-CA57E7E85710}"/>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318" name="Tekstfelt 1317">
                    <a:extLst>
                      <a:ext uri="{FF2B5EF4-FFF2-40B4-BE49-F238E27FC236}">
                        <a16:creationId xmlns:a16="http://schemas.microsoft.com/office/drawing/2014/main" id="{5AF1B382-A6ED-1238-C7AF-DE2EF3B275F0}"/>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319" name="Tekstfelt 1318">
                    <a:extLst>
                      <a:ext uri="{FF2B5EF4-FFF2-40B4-BE49-F238E27FC236}">
                        <a16:creationId xmlns:a16="http://schemas.microsoft.com/office/drawing/2014/main" id="{415A428F-8089-BC60-4357-401D13635EAB}"/>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320" name="Tekstfelt 1319">
                    <a:extLst>
                      <a:ext uri="{FF2B5EF4-FFF2-40B4-BE49-F238E27FC236}">
                        <a16:creationId xmlns:a16="http://schemas.microsoft.com/office/drawing/2014/main" id="{B2562E94-1BB9-B9C8-9E06-6A79A5DB5EE3}"/>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321" name="Tekstfelt 1320">
                    <a:extLst>
                      <a:ext uri="{FF2B5EF4-FFF2-40B4-BE49-F238E27FC236}">
                        <a16:creationId xmlns:a16="http://schemas.microsoft.com/office/drawing/2014/main" id="{B337DE8C-9B7C-3DE1-C119-008A7CCEE3B2}"/>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322" name="Tekstfelt 1321">
                    <a:extLst>
                      <a:ext uri="{FF2B5EF4-FFF2-40B4-BE49-F238E27FC236}">
                        <a16:creationId xmlns:a16="http://schemas.microsoft.com/office/drawing/2014/main" id="{3BDA3343-435F-7F96-784C-343FFE887DEE}"/>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323" name="Tekstfelt 1322">
                    <a:extLst>
                      <a:ext uri="{FF2B5EF4-FFF2-40B4-BE49-F238E27FC236}">
                        <a16:creationId xmlns:a16="http://schemas.microsoft.com/office/drawing/2014/main" id="{09C2DD04-3AAF-4472-8B34-037A836F05B7}"/>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288" name="Tekstfelt 1287">
                  <a:extLst>
                    <a:ext uri="{FF2B5EF4-FFF2-40B4-BE49-F238E27FC236}">
                      <a16:creationId xmlns:a16="http://schemas.microsoft.com/office/drawing/2014/main" id="{3536FB83-6C8D-3B10-E0CB-2B49FC9B91C0}"/>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289" name="Tekstfelt 1288">
                  <a:extLst>
                    <a:ext uri="{FF2B5EF4-FFF2-40B4-BE49-F238E27FC236}">
                      <a16:creationId xmlns:a16="http://schemas.microsoft.com/office/drawing/2014/main" id="{80462176-33EF-28E7-320B-DD3437B11C08}"/>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290" name="Tekstfelt 1289">
                  <a:extLst>
                    <a:ext uri="{FF2B5EF4-FFF2-40B4-BE49-F238E27FC236}">
                      <a16:creationId xmlns:a16="http://schemas.microsoft.com/office/drawing/2014/main" id="{EF951540-C9D6-1D3E-73E4-DA3E6D9F0C09}"/>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875" name="Gruppe 874">
                <a:extLst>
                  <a:ext uri="{FF2B5EF4-FFF2-40B4-BE49-F238E27FC236}">
                    <a16:creationId xmlns:a16="http://schemas.microsoft.com/office/drawing/2014/main" id="{E33BC98D-768F-0EDB-E9C8-170F2CED4345}"/>
                  </a:ext>
                </a:extLst>
              </p:cNvPr>
              <p:cNvGrpSpPr/>
              <p:nvPr/>
            </p:nvGrpSpPr>
            <p:grpSpPr>
              <a:xfrm>
                <a:off x="5052945" y="1040538"/>
                <a:ext cx="641389" cy="5216305"/>
                <a:chOff x="2892468" y="1032983"/>
                <a:chExt cx="641389" cy="5216305"/>
              </a:xfrm>
            </p:grpSpPr>
            <p:grpSp>
              <p:nvGrpSpPr>
                <p:cNvPr id="1250" name="Gruppe 1249">
                  <a:extLst>
                    <a:ext uri="{FF2B5EF4-FFF2-40B4-BE49-F238E27FC236}">
                      <a16:creationId xmlns:a16="http://schemas.microsoft.com/office/drawing/2014/main" id="{0C40F526-4EA0-4231-E629-B8EE8709996C}"/>
                    </a:ext>
                  </a:extLst>
                </p:cNvPr>
                <p:cNvGrpSpPr/>
                <p:nvPr/>
              </p:nvGrpSpPr>
              <p:grpSpPr>
                <a:xfrm>
                  <a:off x="2892468" y="1032983"/>
                  <a:ext cx="641389" cy="5216305"/>
                  <a:chOff x="3475384" y="1188399"/>
                  <a:chExt cx="641389" cy="5216305"/>
                </a:xfrm>
              </p:grpSpPr>
              <p:sp>
                <p:nvSpPr>
                  <p:cNvPr id="1254" name="Tekstfelt 1253">
                    <a:extLst>
                      <a:ext uri="{FF2B5EF4-FFF2-40B4-BE49-F238E27FC236}">
                        <a16:creationId xmlns:a16="http://schemas.microsoft.com/office/drawing/2014/main" id="{AF25D7EB-A402-ACD4-6601-03001067C702}"/>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255" name="Tekstfelt 1254">
                    <a:extLst>
                      <a:ext uri="{FF2B5EF4-FFF2-40B4-BE49-F238E27FC236}">
                        <a16:creationId xmlns:a16="http://schemas.microsoft.com/office/drawing/2014/main" id="{BDD32BF2-E65B-73D4-A97D-6783FDBE9D7C}"/>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256" name="Tekstfelt 1255">
                    <a:extLst>
                      <a:ext uri="{FF2B5EF4-FFF2-40B4-BE49-F238E27FC236}">
                        <a16:creationId xmlns:a16="http://schemas.microsoft.com/office/drawing/2014/main" id="{197CD1CC-5F2A-AC32-BFA2-1CC92525F54C}"/>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257" name="Tekstfelt 1256">
                    <a:extLst>
                      <a:ext uri="{FF2B5EF4-FFF2-40B4-BE49-F238E27FC236}">
                        <a16:creationId xmlns:a16="http://schemas.microsoft.com/office/drawing/2014/main" id="{81C0190B-E0E4-B0C2-44DC-0C171038648D}"/>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258" name="Tekstfelt 1257">
                    <a:extLst>
                      <a:ext uri="{FF2B5EF4-FFF2-40B4-BE49-F238E27FC236}">
                        <a16:creationId xmlns:a16="http://schemas.microsoft.com/office/drawing/2014/main" id="{2F6DB3AD-1EA2-97A7-E41E-DD8C6FDF512A}"/>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259" name="Tekstfelt 1258">
                    <a:extLst>
                      <a:ext uri="{FF2B5EF4-FFF2-40B4-BE49-F238E27FC236}">
                        <a16:creationId xmlns:a16="http://schemas.microsoft.com/office/drawing/2014/main" id="{B82E6DFD-89CF-7B48-D485-27130BD55B27}"/>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260" name="Tekstfelt 1259">
                    <a:extLst>
                      <a:ext uri="{FF2B5EF4-FFF2-40B4-BE49-F238E27FC236}">
                        <a16:creationId xmlns:a16="http://schemas.microsoft.com/office/drawing/2014/main" id="{495F7963-1611-C59F-AF29-6562298760FD}"/>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261" name="Tekstfelt 1260">
                    <a:extLst>
                      <a:ext uri="{FF2B5EF4-FFF2-40B4-BE49-F238E27FC236}">
                        <a16:creationId xmlns:a16="http://schemas.microsoft.com/office/drawing/2014/main" id="{DF250553-68CB-572A-2642-3DB0F28B50C1}"/>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262" name="Tekstfelt 1261">
                    <a:extLst>
                      <a:ext uri="{FF2B5EF4-FFF2-40B4-BE49-F238E27FC236}">
                        <a16:creationId xmlns:a16="http://schemas.microsoft.com/office/drawing/2014/main" id="{DC74F3C1-0C7E-1AC2-3E93-3317B3CFEC50}"/>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263" name="Tekstfelt 1262">
                    <a:extLst>
                      <a:ext uri="{FF2B5EF4-FFF2-40B4-BE49-F238E27FC236}">
                        <a16:creationId xmlns:a16="http://schemas.microsoft.com/office/drawing/2014/main" id="{C66A8A9D-1BBB-816A-D715-04371B7620C7}"/>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264" name="Tekstfelt 1263">
                    <a:extLst>
                      <a:ext uri="{FF2B5EF4-FFF2-40B4-BE49-F238E27FC236}">
                        <a16:creationId xmlns:a16="http://schemas.microsoft.com/office/drawing/2014/main" id="{FAE1CD33-F159-2C77-8B8F-D89FBCB63956}"/>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265" name="Tekstfelt 1264">
                    <a:extLst>
                      <a:ext uri="{FF2B5EF4-FFF2-40B4-BE49-F238E27FC236}">
                        <a16:creationId xmlns:a16="http://schemas.microsoft.com/office/drawing/2014/main" id="{CDA0986A-CFE0-C41E-151C-66C60D89279A}"/>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266" name="Tekstfelt 1265">
                    <a:extLst>
                      <a:ext uri="{FF2B5EF4-FFF2-40B4-BE49-F238E27FC236}">
                        <a16:creationId xmlns:a16="http://schemas.microsoft.com/office/drawing/2014/main" id="{9BF51C1C-405B-7851-AF84-5D2683632F6A}"/>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267" name="Tekstfelt 1266">
                    <a:extLst>
                      <a:ext uri="{FF2B5EF4-FFF2-40B4-BE49-F238E27FC236}">
                        <a16:creationId xmlns:a16="http://schemas.microsoft.com/office/drawing/2014/main" id="{E20DE9DA-D251-5EA9-E245-5D36C815FDDD}"/>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268" name="Tekstfelt 1267">
                    <a:extLst>
                      <a:ext uri="{FF2B5EF4-FFF2-40B4-BE49-F238E27FC236}">
                        <a16:creationId xmlns:a16="http://schemas.microsoft.com/office/drawing/2014/main" id="{2C76EDEF-7A09-E543-9C17-96D875280033}"/>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269" name="Tekstfelt 1268">
                    <a:extLst>
                      <a:ext uri="{FF2B5EF4-FFF2-40B4-BE49-F238E27FC236}">
                        <a16:creationId xmlns:a16="http://schemas.microsoft.com/office/drawing/2014/main" id="{18A959C5-20EF-814C-1174-24230483D2B6}"/>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270" name="Tekstfelt 1269">
                    <a:extLst>
                      <a:ext uri="{FF2B5EF4-FFF2-40B4-BE49-F238E27FC236}">
                        <a16:creationId xmlns:a16="http://schemas.microsoft.com/office/drawing/2014/main" id="{F589272D-B5CB-DD44-13AA-3D5BD853906D}"/>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271" name="Tekstfelt 1270">
                    <a:extLst>
                      <a:ext uri="{FF2B5EF4-FFF2-40B4-BE49-F238E27FC236}">
                        <a16:creationId xmlns:a16="http://schemas.microsoft.com/office/drawing/2014/main" id="{68405159-BBCA-4936-621D-B65F184E1AD9}"/>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272" name="Tekstfelt 1271">
                    <a:extLst>
                      <a:ext uri="{FF2B5EF4-FFF2-40B4-BE49-F238E27FC236}">
                        <a16:creationId xmlns:a16="http://schemas.microsoft.com/office/drawing/2014/main" id="{0777795A-682F-0DB1-ED7D-23794FF5A55D}"/>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273" name="Tekstfelt 1272">
                    <a:extLst>
                      <a:ext uri="{FF2B5EF4-FFF2-40B4-BE49-F238E27FC236}">
                        <a16:creationId xmlns:a16="http://schemas.microsoft.com/office/drawing/2014/main" id="{CE0339BC-D8B3-955E-0D83-E85E49B60FCD}"/>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274" name="Tekstfelt 1273">
                    <a:extLst>
                      <a:ext uri="{FF2B5EF4-FFF2-40B4-BE49-F238E27FC236}">
                        <a16:creationId xmlns:a16="http://schemas.microsoft.com/office/drawing/2014/main" id="{E90FB914-BC9C-57B4-6D24-B95C80129983}"/>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275" name="Tekstfelt 1274">
                    <a:extLst>
                      <a:ext uri="{FF2B5EF4-FFF2-40B4-BE49-F238E27FC236}">
                        <a16:creationId xmlns:a16="http://schemas.microsoft.com/office/drawing/2014/main" id="{6D3EC13A-7FC5-0A9D-FEB2-0046845C210F}"/>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276" name="Tekstfelt 1275">
                    <a:extLst>
                      <a:ext uri="{FF2B5EF4-FFF2-40B4-BE49-F238E27FC236}">
                        <a16:creationId xmlns:a16="http://schemas.microsoft.com/office/drawing/2014/main" id="{3C2D7FA2-7683-8253-7338-ED330171851C}"/>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277" name="Tekstfelt 1276">
                    <a:extLst>
                      <a:ext uri="{FF2B5EF4-FFF2-40B4-BE49-F238E27FC236}">
                        <a16:creationId xmlns:a16="http://schemas.microsoft.com/office/drawing/2014/main" id="{54C0A2BD-42EC-2748-A5A8-A3AE1E215447}"/>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278" name="Tekstfelt 1277">
                    <a:extLst>
                      <a:ext uri="{FF2B5EF4-FFF2-40B4-BE49-F238E27FC236}">
                        <a16:creationId xmlns:a16="http://schemas.microsoft.com/office/drawing/2014/main" id="{FF396076-FCC1-80B4-9214-6DBF0A690733}"/>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279" name="Tekstfelt 1278">
                    <a:extLst>
                      <a:ext uri="{FF2B5EF4-FFF2-40B4-BE49-F238E27FC236}">
                        <a16:creationId xmlns:a16="http://schemas.microsoft.com/office/drawing/2014/main" id="{6F839C7F-05E5-DDFF-F229-62743AB039DD}"/>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280" name="Tekstfelt 1279">
                    <a:extLst>
                      <a:ext uri="{FF2B5EF4-FFF2-40B4-BE49-F238E27FC236}">
                        <a16:creationId xmlns:a16="http://schemas.microsoft.com/office/drawing/2014/main" id="{9B08166D-287A-A942-63E6-787C2762F461}"/>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281" name="Tekstfelt 1280">
                    <a:extLst>
                      <a:ext uri="{FF2B5EF4-FFF2-40B4-BE49-F238E27FC236}">
                        <a16:creationId xmlns:a16="http://schemas.microsoft.com/office/drawing/2014/main" id="{AB5B4D44-C114-ACB3-F84D-882EBB2333A0}"/>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282" name="Tekstfelt 1281">
                    <a:extLst>
                      <a:ext uri="{FF2B5EF4-FFF2-40B4-BE49-F238E27FC236}">
                        <a16:creationId xmlns:a16="http://schemas.microsoft.com/office/drawing/2014/main" id="{37E9874A-6DF4-33D4-EAA4-9B73E53FD3C3}"/>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283" name="Tekstfelt 1282">
                    <a:extLst>
                      <a:ext uri="{FF2B5EF4-FFF2-40B4-BE49-F238E27FC236}">
                        <a16:creationId xmlns:a16="http://schemas.microsoft.com/office/drawing/2014/main" id="{2BDFF031-9648-5137-AD04-F315E54B7AD0}"/>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284" name="Tekstfelt 1283">
                    <a:extLst>
                      <a:ext uri="{FF2B5EF4-FFF2-40B4-BE49-F238E27FC236}">
                        <a16:creationId xmlns:a16="http://schemas.microsoft.com/office/drawing/2014/main" id="{E8D99AFA-FF7A-B77F-AAFE-4BB404DA86D2}"/>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285" name="Tekstfelt 1284">
                    <a:extLst>
                      <a:ext uri="{FF2B5EF4-FFF2-40B4-BE49-F238E27FC236}">
                        <a16:creationId xmlns:a16="http://schemas.microsoft.com/office/drawing/2014/main" id="{82356ACF-AAD5-3641-207D-43F0B310B4E8}"/>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286" name="Tekstfelt 1285">
                    <a:extLst>
                      <a:ext uri="{FF2B5EF4-FFF2-40B4-BE49-F238E27FC236}">
                        <a16:creationId xmlns:a16="http://schemas.microsoft.com/office/drawing/2014/main" id="{FEDD9041-217F-E754-41A3-B416E78BB9E1}"/>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251" name="Tekstfelt 1250">
                  <a:extLst>
                    <a:ext uri="{FF2B5EF4-FFF2-40B4-BE49-F238E27FC236}">
                      <a16:creationId xmlns:a16="http://schemas.microsoft.com/office/drawing/2014/main" id="{B72EEB70-5FDD-741F-AE65-099E34A8EF6F}"/>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252" name="Tekstfelt 1251">
                  <a:extLst>
                    <a:ext uri="{FF2B5EF4-FFF2-40B4-BE49-F238E27FC236}">
                      <a16:creationId xmlns:a16="http://schemas.microsoft.com/office/drawing/2014/main" id="{7617AFFA-F57F-DE0C-8378-C6E3AD66EF0F}"/>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253" name="Tekstfelt 1252">
                  <a:extLst>
                    <a:ext uri="{FF2B5EF4-FFF2-40B4-BE49-F238E27FC236}">
                      <a16:creationId xmlns:a16="http://schemas.microsoft.com/office/drawing/2014/main" id="{3732714D-9CF7-BE22-5FA5-A365CCCAD4EF}"/>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876" name="Gruppe 875">
                <a:extLst>
                  <a:ext uri="{FF2B5EF4-FFF2-40B4-BE49-F238E27FC236}">
                    <a16:creationId xmlns:a16="http://schemas.microsoft.com/office/drawing/2014/main" id="{447B2F9F-0B14-015C-AE53-F04E250BB042}"/>
                  </a:ext>
                </a:extLst>
              </p:cNvPr>
              <p:cNvGrpSpPr/>
              <p:nvPr/>
            </p:nvGrpSpPr>
            <p:grpSpPr>
              <a:xfrm>
                <a:off x="3753314" y="1031887"/>
                <a:ext cx="641389" cy="5216305"/>
                <a:chOff x="2892468" y="1032983"/>
                <a:chExt cx="641389" cy="5216305"/>
              </a:xfrm>
            </p:grpSpPr>
            <p:grpSp>
              <p:nvGrpSpPr>
                <p:cNvPr id="1213" name="Gruppe 1212">
                  <a:extLst>
                    <a:ext uri="{FF2B5EF4-FFF2-40B4-BE49-F238E27FC236}">
                      <a16:creationId xmlns:a16="http://schemas.microsoft.com/office/drawing/2014/main" id="{7B661715-0546-8E67-705D-78B979BA610A}"/>
                    </a:ext>
                  </a:extLst>
                </p:cNvPr>
                <p:cNvGrpSpPr/>
                <p:nvPr/>
              </p:nvGrpSpPr>
              <p:grpSpPr>
                <a:xfrm>
                  <a:off x="2892468" y="1032983"/>
                  <a:ext cx="641389" cy="5216305"/>
                  <a:chOff x="3475384" y="1188399"/>
                  <a:chExt cx="641389" cy="5216305"/>
                </a:xfrm>
              </p:grpSpPr>
              <p:sp>
                <p:nvSpPr>
                  <p:cNvPr id="1217" name="Tekstfelt 1216">
                    <a:extLst>
                      <a:ext uri="{FF2B5EF4-FFF2-40B4-BE49-F238E27FC236}">
                        <a16:creationId xmlns:a16="http://schemas.microsoft.com/office/drawing/2014/main" id="{1476D973-518A-5294-75A7-10F7D1854898}"/>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218" name="Tekstfelt 1217">
                    <a:extLst>
                      <a:ext uri="{FF2B5EF4-FFF2-40B4-BE49-F238E27FC236}">
                        <a16:creationId xmlns:a16="http://schemas.microsoft.com/office/drawing/2014/main" id="{C2C3DEDB-36A4-4BFC-3ED4-8B4B0E6B3479}"/>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219" name="Tekstfelt 1218">
                    <a:extLst>
                      <a:ext uri="{FF2B5EF4-FFF2-40B4-BE49-F238E27FC236}">
                        <a16:creationId xmlns:a16="http://schemas.microsoft.com/office/drawing/2014/main" id="{CABC5984-9809-51F3-E634-D99371C61081}"/>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220" name="Tekstfelt 1219">
                    <a:extLst>
                      <a:ext uri="{FF2B5EF4-FFF2-40B4-BE49-F238E27FC236}">
                        <a16:creationId xmlns:a16="http://schemas.microsoft.com/office/drawing/2014/main" id="{D483D86D-8A8B-88B3-AAA8-0E19E3744643}"/>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221" name="Tekstfelt 1220">
                    <a:extLst>
                      <a:ext uri="{FF2B5EF4-FFF2-40B4-BE49-F238E27FC236}">
                        <a16:creationId xmlns:a16="http://schemas.microsoft.com/office/drawing/2014/main" id="{DDA3485B-B9FB-C8BC-6F19-921A8536365C}"/>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222" name="Tekstfelt 1221">
                    <a:extLst>
                      <a:ext uri="{FF2B5EF4-FFF2-40B4-BE49-F238E27FC236}">
                        <a16:creationId xmlns:a16="http://schemas.microsoft.com/office/drawing/2014/main" id="{2E721D16-20B0-327C-2AFC-93A1D03B1347}"/>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223" name="Tekstfelt 1222">
                    <a:extLst>
                      <a:ext uri="{FF2B5EF4-FFF2-40B4-BE49-F238E27FC236}">
                        <a16:creationId xmlns:a16="http://schemas.microsoft.com/office/drawing/2014/main" id="{BE98D976-A58A-8757-4206-A90CA6BB77C2}"/>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224" name="Tekstfelt 1223">
                    <a:extLst>
                      <a:ext uri="{FF2B5EF4-FFF2-40B4-BE49-F238E27FC236}">
                        <a16:creationId xmlns:a16="http://schemas.microsoft.com/office/drawing/2014/main" id="{26D87526-E7CB-3356-7080-C3E8FD4017BB}"/>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225" name="Tekstfelt 1224">
                    <a:extLst>
                      <a:ext uri="{FF2B5EF4-FFF2-40B4-BE49-F238E27FC236}">
                        <a16:creationId xmlns:a16="http://schemas.microsoft.com/office/drawing/2014/main" id="{2487A1B7-B728-E7DC-F48B-DECCF5F50F95}"/>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226" name="Tekstfelt 1225">
                    <a:extLst>
                      <a:ext uri="{FF2B5EF4-FFF2-40B4-BE49-F238E27FC236}">
                        <a16:creationId xmlns:a16="http://schemas.microsoft.com/office/drawing/2014/main" id="{61D4DC22-4165-790F-1074-14829CF380A7}"/>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227" name="Tekstfelt 1226">
                    <a:extLst>
                      <a:ext uri="{FF2B5EF4-FFF2-40B4-BE49-F238E27FC236}">
                        <a16:creationId xmlns:a16="http://schemas.microsoft.com/office/drawing/2014/main" id="{DFF84BA3-C21B-75A1-990C-2410BEFAD83E}"/>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228" name="Tekstfelt 1227">
                    <a:extLst>
                      <a:ext uri="{FF2B5EF4-FFF2-40B4-BE49-F238E27FC236}">
                        <a16:creationId xmlns:a16="http://schemas.microsoft.com/office/drawing/2014/main" id="{64DD7556-DFDD-D894-3B78-525EE90A4D1C}"/>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229" name="Tekstfelt 1228">
                    <a:extLst>
                      <a:ext uri="{FF2B5EF4-FFF2-40B4-BE49-F238E27FC236}">
                        <a16:creationId xmlns:a16="http://schemas.microsoft.com/office/drawing/2014/main" id="{77A38C97-82F0-E814-1BA2-A2E972548241}"/>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230" name="Tekstfelt 1229">
                    <a:extLst>
                      <a:ext uri="{FF2B5EF4-FFF2-40B4-BE49-F238E27FC236}">
                        <a16:creationId xmlns:a16="http://schemas.microsoft.com/office/drawing/2014/main" id="{6CB99F1A-3E57-2429-7C74-07D4F87C68B1}"/>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231" name="Tekstfelt 1230">
                    <a:extLst>
                      <a:ext uri="{FF2B5EF4-FFF2-40B4-BE49-F238E27FC236}">
                        <a16:creationId xmlns:a16="http://schemas.microsoft.com/office/drawing/2014/main" id="{50D74136-EA0B-C1DE-1EA9-8E4B222D9452}"/>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232" name="Tekstfelt 1231">
                    <a:extLst>
                      <a:ext uri="{FF2B5EF4-FFF2-40B4-BE49-F238E27FC236}">
                        <a16:creationId xmlns:a16="http://schemas.microsoft.com/office/drawing/2014/main" id="{424C4B3A-92CD-F791-2403-B5E920C5227B}"/>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233" name="Tekstfelt 1232">
                    <a:extLst>
                      <a:ext uri="{FF2B5EF4-FFF2-40B4-BE49-F238E27FC236}">
                        <a16:creationId xmlns:a16="http://schemas.microsoft.com/office/drawing/2014/main" id="{2EE656D5-02B9-34E7-822E-4F84C3639C01}"/>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234" name="Tekstfelt 1233">
                    <a:extLst>
                      <a:ext uri="{FF2B5EF4-FFF2-40B4-BE49-F238E27FC236}">
                        <a16:creationId xmlns:a16="http://schemas.microsoft.com/office/drawing/2014/main" id="{C61CE705-35C1-B596-8710-BF5B58D18975}"/>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235" name="Tekstfelt 1234">
                    <a:extLst>
                      <a:ext uri="{FF2B5EF4-FFF2-40B4-BE49-F238E27FC236}">
                        <a16:creationId xmlns:a16="http://schemas.microsoft.com/office/drawing/2014/main" id="{B59C6103-AF25-5A96-FE02-7416B308F038}"/>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236" name="Tekstfelt 1235">
                    <a:extLst>
                      <a:ext uri="{FF2B5EF4-FFF2-40B4-BE49-F238E27FC236}">
                        <a16:creationId xmlns:a16="http://schemas.microsoft.com/office/drawing/2014/main" id="{35FA3F1A-1275-D241-7D2E-2507CA8F6319}"/>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237" name="Tekstfelt 1236">
                    <a:extLst>
                      <a:ext uri="{FF2B5EF4-FFF2-40B4-BE49-F238E27FC236}">
                        <a16:creationId xmlns:a16="http://schemas.microsoft.com/office/drawing/2014/main" id="{1DF0663D-13D7-C906-F2AE-7109FE86D828}"/>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238" name="Tekstfelt 1237">
                    <a:extLst>
                      <a:ext uri="{FF2B5EF4-FFF2-40B4-BE49-F238E27FC236}">
                        <a16:creationId xmlns:a16="http://schemas.microsoft.com/office/drawing/2014/main" id="{9BAAF3C4-3E49-172D-0740-EF5BA1CA1738}"/>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239" name="Tekstfelt 1238">
                    <a:extLst>
                      <a:ext uri="{FF2B5EF4-FFF2-40B4-BE49-F238E27FC236}">
                        <a16:creationId xmlns:a16="http://schemas.microsoft.com/office/drawing/2014/main" id="{5D67CE4B-FC0A-3378-5735-C85E6D27AC40}"/>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240" name="Tekstfelt 1239">
                    <a:extLst>
                      <a:ext uri="{FF2B5EF4-FFF2-40B4-BE49-F238E27FC236}">
                        <a16:creationId xmlns:a16="http://schemas.microsoft.com/office/drawing/2014/main" id="{3EEAB879-A379-F775-F1B5-47EF10D33710}"/>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241" name="Tekstfelt 1240">
                    <a:extLst>
                      <a:ext uri="{FF2B5EF4-FFF2-40B4-BE49-F238E27FC236}">
                        <a16:creationId xmlns:a16="http://schemas.microsoft.com/office/drawing/2014/main" id="{97D54A9C-1DDD-A7D3-839C-A219984A4699}"/>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242" name="Tekstfelt 1241">
                    <a:extLst>
                      <a:ext uri="{FF2B5EF4-FFF2-40B4-BE49-F238E27FC236}">
                        <a16:creationId xmlns:a16="http://schemas.microsoft.com/office/drawing/2014/main" id="{B432C50E-B31A-FA9C-96E6-46C35B4BCA9C}"/>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243" name="Tekstfelt 1242">
                    <a:extLst>
                      <a:ext uri="{FF2B5EF4-FFF2-40B4-BE49-F238E27FC236}">
                        <a16:creationId xmlns:a16="http://schemas.microsoft.com/office/drawing/2014/main" id="{0C8A902F-DD7A-7FE9-33EA-EE5EF182922C}"/>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244" name="Tekstfelt 1243">
                    <a:extLst>
                      <a:ext uri="{FF2B5EF4-FFF2-40B4-BE49-F238E27FC236}">
                        <a16:creationId xmlns:a16="http://schemas.microsoft.com/office/drawing/2014/main" id="{8DB47F93-2E5F-5F9A-89A3-17DD8256ED30}"/>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245" name="Tekstfelt 1244">
                    <a:extLst>
                      <a:ext uri="{FF2B5EF4-FFF2-40B4-BE49-F238E27FC236}">
                        <a16:creationId xmlns:a16="http://schemas.microsoft.com/office/drawing/2014/main" id="{A3862444-8772-FB0B-4309-261B6BFFF248}"/>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246" name="Tekstfelt 1245">
                    <a:extLst>
                      <a:ext uri="{FF2B5EF4-FFF2-40B4-BE49-F238E27FC236}">
                        <a16:creationId xmlns:a16="http://schemas.microsoft.com/office/drawing/2014/main" id="{DD5E2380-6EBE-E253-3D1E-954E869DCF01}"/>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247" name="Tekstfelt 1246">
                    <a:extLst>
                      <a:ext uri="{FF2B5EF4-FFF2-40B4-BE49-F238E27FC236}">
                        <a16:creationId xmlns:a16="http://schemas.microsoft.com/office/drawing/2014/main" id="{4B832805-8B5D-C9B2-4135-35BF4C23209E}"/>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248" name="Tekstfelt 1247">
                    <a:extLst>
                      <a:ext uri="{FF2B5EF4-FFF2-40B4-BE49-F238E27FC236}">
                        <a16:creationId xmlns:a16="http://schemas.microsoft.com/office/drawing/2014/main" id="{22797DD6-C86E-818F-46FD-A82F2A2519EC}"/>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249" name="Tekstfelt 1248">
                    <a:extLst>
                      <a:ext uri="{FF2B5EF4-FFF2-40B4-BE49-F238E27FC236}">
                        <a16:creationId xmlns:a16="http://schemas.microsoft.com/office/drawing/2014/main" id="{ED77CEC3-2C24-BF10-E3D4-480B535A9246}"/>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214" name="Tekstfelt 1213">
                  <a:extLst>
                    <a:ext uri="{FF2B5EF4-FFF2-40B4-BE49-F238E27FC236}">
                      <a16:creationId xmlns:a16="http://schemas.microsoft.com/office/drawing/2014/main" id="{F0B9D002-F1E0-8C10-5D39-8849CF98CFBF}"/>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215" name="Tekstfelt 1214">
                  <a:extLst>
                    <a:ext uri="{FF2B5EF4-FFF2-40B4-BE49-F238E27FC236}">
                      <a16:creationId xmlns:a16="http://schemas.microsoft.com/office/drawing/2014/main" id="{98E35879-D859-BC86-FEEE-0FEB72E441EE}"/>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216" name="Tekstfelt 1215">
                  <a:extLst>
                    <a:ext uri="{FF2B5EF4-FFF2-40B4-BE49-F238E27FC236}">
                      <a16:creationId xmlns:a16="http://schemas.microsoft.com/office/drawing/2014/main" id="{6CAA841B-25BD-8F62-0439-4B21164D58AB}"/>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877" name="Gruppe 876">
                <a:extLst>
                  <a:ext uri="{FF2B5EF4-FFF2-40B4-BE49-F238E27FC236}">
                    <a16:creationId xmlns:a16="http://schemas.microsoft.com/office/drawing/2014/main" id="{0256D188-1C2A-4A2A-A1A2-1774F250104C}"/>
                  </a:ext>
                </a:extLst>
              </p:cNvPr>
              <p:cNvGrpSpPr/>
              <p:nvPr/>
            </p:nvGrpSpPr>
            <p:grpSpPr>
              <a:xfrm>
                <a:off x="3326093" y="1035670"/>
                <a:ext cx="641389" cy="5216305"/>
                <a:chOff x="2892468" y="1032983"/>
                <a:chExt cx="641389" cy="5216305"/>
              </a:xfrm>
            </p:grpSpPr>
            <p:grpSp>
              <p:nvGrpSpPr>
                <p:cNvPr id="1176" name="Gruppe 1175">
                  <a:extLst>
                    <a:ext uri="{FF2B5EF4-FFF2-40B4-BE49-F238E27FC236}">
                      <a16:creationId xmlns:a16="http://schemas.microsoft.com/office/drawing/2014/main" id="{ABBD0D69-42FD-26EE-A4EE-7A6E97DA9776}"/>
                    </a:ext>
                  </a:extLst>
                </p:cNvPr>
                <p:cNvGrpSpPr/>
                <p:nvPr/>
              </p:nvGrpSpPr>
              <p:grpSpPr>
                <a:xfrm>
                  <a:off x="2892468" y="1032983"/>
                  <a:ext cx="641389" cy="5216305"/>
                  <a:chOff x="3475384" y="1188399"/>
                  <a:chExt cx="641389" cy="5216305"/>
                </a:xfrm>
              </p:grpSpPr>
              <p:sp>
                <p:nvSpPr>
                  <p:cNvPr id="1180" name="Tekstfelt 1179">
                    <a:extLst>
                      <a:ext uri="{FF2B5EF4-FFF2-40B4-BE49-F238E27FC236}">
                        <a16:creationId xmlns:a16="http://schemas.microsoft.com/office/drawing/2014/main" id="{B2E2E6B2-5AA5-0EFB-2401-BE26E914B9E4}"/>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181" name="Tekstfelt 1180">
                    <a:extLst>
                      <a:ext uri="{FF2B5EF4-FFF2-40B4-BE49-F238E27FC236}">
                        <a16:creationId xmlns:a16="http://schemas.microsoft.com/office/drawing/2014/main" id="{F8A0DDCE-888F-6516-8259-C57933572C41}"/>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182" name="Tekstfelt 1181">
                    <a:extLst>
                      <a:ext uri="{FF2B5EF4-FFF2-40B4-BE49-F238E27FC236}">
                        <a16:creationId xmlns:a16="http://schemas.microsoft.com/office/drawing/2014/main" id="{BF5710F4-CCF8-693F-8E33-B808EBC479BC}"/>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183" name="Tekstfelt 1182">
                    <a:extLst>
                      <a:ext uri="{FF2B5EF4-FFF2-40B4-BE49-F238E27FC236}">
                        <a16:creationId xmlns:a16="http://schemas.microsoft.com/office/drawing/2014/main" id="{5C1DA961-2547-E391-A576-AB4EDE2641AC}"/>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184" name="Tekstfelt 1183">
                    <a:extLst>
                      <a:ext uri="{FF2B5EF4-FFF2-40B4-BE49-F238E27FC236}">
                        <a16:creationId xmlns:a16="http://schemas.microsoft.com/office/drawing/2014/main" id="{FA8C5014-E118-CDC3-6E8C-D16C58EBA565}"/>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185" name="Tekstfelt 1184">
                    <a:extLst>
                      <a:ext uri="{FF2B5EF4-FFF2-40B4-BE49-F238E27FC236}">
                        <a16:creationId xmlns:a16="http://schemas.microsoft.com/office/drawing/2014/main" id="{E03AA7DC-C6D4-2452-7B26-852AF4D033F3}"/>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186" name="Tekstfelt 1185">
                    <a:extLst>
                      <a:ext uri="{FF2B5EF4-FFF2-40B4-BE49-F238E27FC236}">
                        <a16:creationId xmlns:a16="http://schemas.microsoft.com/office/drawing/2014/main" id="{941E14A4-D5F1-EB9E-9F08-6BC3E8AF34EA}"/>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187" name="Tekstfelt 1186">
                    <a:extLst>
                      <a:ext uri="{FF2B5EF4-FFF2-40B4-BE49-F238E27FC236}">
                        <a16:creationId xmlns:a16="http://schemas.microsoft.com/office/drawing/2014/main" id="{8DEBBF8C-3E59-0CC0-D68C-AFE197376F8A}"/>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188" name="Tekstfelt 1187">
                    <a:extLst>
                      <a:ext uri="{FF2B5EF4-FFF2-40B4-BE49-F238E27FC236}">
                        <a16:creationId xmlns:a16="http://schemas.microsoft.com/office/drawing/2014/main" id="{37AA3C18-FB42-EB4F-9734-BA69EC4A8FEA}"/>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189" name="Tekstfelt 1188">
                    <a:extLst>
                      <a:ext uri="{FF2B5EF4-FFF2-40B4-BE49-F238E27FC236}">
                        <a16:creationId xmlns:a16="http://schemas.microsoft.com/office/drawing/2014/main" id="{6868EDD6-F879-9B55-6FE3-09A4C66A3E7A}"/>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190" name="Tekstfelt 1189">
                    <a:extLst>
                      <a:ext uri="{FF2B5EF4-FFF2-40B4-BE49-F238E27FC236}">
                        <a16:creationId xmlns:a16="http://schemas.microsoft.com/office/drawing/2014/main" id="{DBD6B4DF-A157-D80E-C5C1-F0B9BDD98859}"/>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191" name="Tekstfelt 1190">
                    <a:extLst>
                      <a:ext uri="{FF2B5EF4-FFF2-40B4-BE49-F238E27FC236}">
                        <a16:creationId xmlns:a16="http://schemas.microsoft.com/office/drawing/2014/main" id="{EBA21DD2-57BF-F724-F46C-65DE0E492AF1}"/>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192" name="Tekstfelt 1191">
                    <a:extLst>
                      <a:ext uri="{FF2B5EF4-FFF2-40B4-BE49-F238E27FC236}">
                        <a16:creationId xmlns:a16="http://schemas.microsoft.com/office/drawing/2014/main" id="{21259776-A6A6-14BC-1013-A90966859D7C}"/>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193" name="Tekstfelt 1192">
                    <a:extLst>
                      <a:ext uri="{FF2B5EF4-FFF2-40B4-BE49-F238E27FC236}">
                        <a16:creationId xmlns:a16="http://schemas.microsoft.com/office/drawing/2014/main" id="{4449711A-60CF-9577-63ED-D13A392E760A}"/>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194" name="Tekstfelt 1193">
                    <a:extLst>
                      <a:ext uri="{FF2B5EF4-FFF2-40B4-BE49-F238E27FC236}">
                        <a16:creationId xmlns:a16="http://schemas.microsoft.com/office/drawing/2014/main" id="{D09C61BB-5D32-0B4F-E32C-BC42CE2696F2}"/>
                      </a:ext>
                    </a:extLst>
                  </p:cNvPr>
                  <p:cNvSpPr txBox="1"/>
                  <p:nvPr/>
                </p:nvSpPr>
                <p:spPr>
                  <a:xfrm>
                    <a:off x="35457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195" name="Tekstfelt 1194">
                    <a:extLst>
                      <a:ext uri="{FF2B5EF4-FFF2-40B4-BE49-F238E27FC236}">
                        <a16:creationId xmlns:a16="http://schemas.microsoft.com/office/drawing/2014/main" id="{5C325204-9C75-4733-1130-C62C392B0F17}"/>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196" name="Tekstfelt 1195">
                    <a:extLst>
                      <a:ext uri="{FF2B5EF4-FFF2-40B4-BE49-F238E27FC236}">
                        <a16:creationId xmlns:a16="http://schemas.microsoft.com/office/drawing/2014/main" id="{CDA2882C-69F7-B0D8-4AC5-768B62BD58C7}"/>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197" name="Tekstfelt 1196">
                    <a:extLst>
                      <a:ext uri="{FF2B5EF4-FFF2-40B4-BE49-F238E27FC236}">
                        <a16:creationId xmlns:a16="http://schemas.microsoft.com/office/drawing/2014/main" id="{5DC452D8-1BB8-C085-8875-527534C8E4BD}"/>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198" name="Tekstfelt 1197">
                    <a:extLst>
                      <a:ext uri="{FF2B5EF4-FFF2-40B4-BE49-F238E27FC236}">
                        <a16:creationId xmlns:a16="http://schemas.microsoft.com/office/drawing/2014/main" id="{C213D766-E33B-FC59-7E29-A0026C37F712}"/>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199" name="Tekstfelt 1198">
                    <a:extLst>
                      <a:ext uri="{FF2B5EF4-FFF2-40B4-BE49-F238E27FC236}">
                        <a16:creationId xmlns:a16="http://schemas.microsoft.com/office/drawing/2014/main" id="{F62502E2-3A9B-CB8E-4E28-6E7FF17CE4EE}"/>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200" name="Tekstfelt 1199">
                    <a:extLst>
                      <a:ext uri="{FF2B5EF4-FFF2-40B4-BE49-F238E27FC236}">
                        <a16:creationId xmlns:a16="http://schemas.microsoft.com/office/drawing/2014/main" id="{C8A16ADB-587F-A152-6B2A-21F5B91EA98E}"/>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201" name="Tekstfelt 1200">
                    <a:extLst>
                      <a:ext uri="{FF2B5EF4-FFF2-40B4-BE49-F238E27FC236}">
                        <a16:creationId xmlns:a16="http://schemas.microsoft.com/office/drawing/2014/main" id="{F57E78C1-4BA1-F48B-C53F-CD6527EA399E}"/>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202" name="Tekstfelt 1201">
                    <a:extLst>
                      <a:ext uri="{FF2B5EF4-FFF2-40B4-BE49-F238E27FC236}">
                        <a16:creationId xmlns:a16="http://schemas.microsoft.com/office/drawing/2014/main" id="{12F8DAEE-C08B-B14D-4792-89BF93FD93DC}"/>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203" name="Tekstfelt 1202">
                    <a:extLst>
                      <a:ext uri="{FF2B5EF4-FFF2-40B4-BE49-F238E27FC236}">
                        <a16:creationId xmlns:a16="http://schemas.microsoft.com/office/drawing/2014/main" id="{3A44C1AD-1F6B-F1CC-EEC8-22F52F51D319}"/>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204" name="Tekstfelt 1203">
                    <a:extLst>
                      <a:ext uri="{FF2B5EF4-FFF2-40B4-BE49-F238E27FC236}">
                        <a16:creationId xmlns:a16="http://schemas.microsoft.com/office/drawing/2014/main" id="{674F0DC9-EEBA-9C8E-05AA-E56F8995DDB0}"/>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205" name="Tekstfelt 1204">
                    <a:extLst>
                      <a:ext uri="{FF2B5EF4-FFF2-40B4-BE49-F238E27FC236}">
                        <a16:creationId xmlns:a16="http://schemas.microsoft.com/office/drawing/2014/main" id="{CC8D97F6-CCC8-C61A-A9D4-AFBA10495032}"/>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206" name="Tekstfelt 1205">
                    <a:extLst>
                      <a:ext uri="{FF2B5EF4-FFF2-40B4-BE49-F238E27FC236}">
                        <a16:creationId xmlns:a16="http://schemas.microsoft.com/office/drawing/2014/main" id="{C70611D0-0858-0AB6-1FE8-34AA30723459}"/>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207" name="Tekstfelt 1206">
                    <a:extLst>
                      <a:ext uri="{FF2B5EF4-FFF2-40B4-BE49-F238E27FC236}">
                        <a16:creationId xmlns:a16="http://schemas.microsoft.com/office/drawing/2014/main" id="{2D6CC912-F74C-3E7E-AD2E-14D34C4DF40D}"/>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208" name="Tekstfelt 1207">
                    <a:extLst>
                      <a:ext uri="{FF2B5EF4-FFF2-40B4-BE49-F238E27FC236}">
                        <a16:creationId xmlns:a16="http://schemas.microsoft.com/office/drawing/2014/main" id="{076E0782-22B4-9DC3-2FCB-AEA4C4C3EDBC}"/>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209" name="Tekstfelt 1208">
                    <a:extLst>
                      <a:ext uri="{FF2B5EF4-FFF2-40B4-BE49-F238E27FC236}">
                        <a16:creationId xmlns:a16="http://schemas.microsoft.com/office/drawing/2014/main" id="{1439F8AD-6528-9FA4-B2F8-FD27B9BF2B39}"/>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210" name="Tekstfelt 1209">
                    <a:extLst>
                      <a:ext uri="{FF2B5EF4-FFF2-40B4-BE49-F238E27FC236}">
                        <a16:creationId xmlns:a16="http://schemas.microsoft.com/office/drawing/2014/main" id="{69C69AB0-74A0-B91A-0368-5D272E2EB876}"/>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211" name="Tekstfelt 1210">
                    <a:extLst>
                      <a:ext uri="{FF2B5EF4-FFF2-40B4-BE49-F238E27FC236}">
                        <a16:creationId xmlns:a16="http://schemas.microsoft.com/office/drawing/2014/main" id="{9E2B3C77-B2FD-C698-612A-9A5D1067B090}"/>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212" name="Tekstfelt 1211">
                    <a:extLst>
                      <a:ext uri="{FF2B5EF4-FFF2-40B4-BE49-F238E27FC236}">
                        <a16:creationId xmlns:a16="http://schemas.microsoft.com/office/drawing/2014/main" id="{96A7BFA1-C875-3149-D3DD-39AA6F3FF172}"/>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177" name="Tekstfelt 1176">
                  <a:extLst>
                    <a:ext uri="{FF2B5EF4-FFF2-40B4-BE49-F238E27FC236}">
                      <a16:creationId xmlns:a16="http://schemas.microsoft.com/office/drawing/2014/main" id="{6F8CF953-2CFC-4A98-CA81-B95FF0F965F3}"/>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178" name="Tekstfelt 1177">
                  <a:extLst>
                    <a:ext uri="{FF2B5EF4-FFF2-40B4-BE49-F238E27FC236}">
                      <a16:creationId xmlns:a16="http://schemas.microsoft.com/office/drawing/2014/main" id="{4D14BFCF-F659-B326-1F5E-29391C129BC3}"/>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179" name="Tekstfelt 1178">
                  <a:extLst>
                    <a:ext uri="{FF2B5EF4-FFF2-40B4-BE49-F238E27FC236}">
                      <a16:creationId xmlns:a16="http://schemas.microsoft.com/office/drawing/2014/main" id="{31AA17C0-1D7F-BD31-D95C-CF8C507865D3}"/>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878" name="Gruppe 877">
                <a:extLst>
                  <a:ext uri="{FF2B5EF4-FFF2-40B4-BE49-F238E27FC236}">
                    <a16:creationId xmlns:a16="http://schemas.microsoft.com/office/drawing/2014/main" id="{63E19DC5-9E86-7B1E-D424-9F9141649ECA}"/>
                  </a:ext>
                </a:extLst>
              </p:cNvPr>
              <p:cNvGrpSpPr/>
              <p:nvPr/>
            </p:nvGrpSpPr>
            <p:grpSpPr>
              <a:xfrm>
                <a:off x="2893345" y="1029165"/>
                <a:ext cx="641389" cy="5216305"/>
                <a:chOff x="2892468" y="1032983"/>
                <a:chExt cx="641389" cy="5216305"/>
              </a:xfrm>
            </p:grpSpPr>
            <p:grpSp>
              <p:nvGrpSpPr>
                <p:cNvPr id="1139" name="Gruppe 1138">
                  <a:extLst>
                    <a:ext uri="{FF2B5EF4-FFF2-40B4-BE49-F238E27FC236}">
                      <a16:creationId xmlns:a16="http://schemas.microsoft.com/office/drawing/2014/main" id="{DFED7F3F-F534-761F-20CE-5A2BC5EAAD96}"/>
                    </a:ext>
                  </a:extLst>
                </p:cNvPr>
                <p:cNvGrpSpPr/>
                <p:nvPr/>
              </p:nvGrpSpPr>
              <p:grpSpPr>
                <a:xfrm>
                  <a:off x="2892468" y="1032983"/>
                  <a:ext cx="641389" cy="5216305"/>
                  <a:chOff x="3475384" y="1188399"/>
                  <a:chExt cx="641389" cy="5216305"/>
                </a:xfrm>
              </p:grpSpPr>
              <p:sp>
                <p:nvSpPr>
                  <p:cNvPr id="1143" name="Tekstfelt 1142">
                    <a:extLst>
                      <a:ext uri="{FF2B5EF4-FFF2-40B4-BE49-F238E27FC236}">
                        <a16:creationId xmlns:a16="http://schemas.microsoft.com/office/drawing/2014/main" id="{8C6E1810-B6F3-D8FF-65DF-2D150D45A280}"/>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144" name="Tekstfelt 1143">
                    <a:extLst>
                      <a:ext uri="{FF2B5EF4-FFF2-40B4-BE49-F238E27FC236}">
                        <a16:creationId xmlns:a16="http://schemas.microsoft.com/office/drawing/2014/main" id="{3A713639-8803-2083-9623-F8D304A9ACC3}"/>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145" name="Tekstfelt 1144">
                    <a:extLst>
                      <a:ext uri="{FF2B5EF4-FFF2-40B4-BE49-F238E27FC236}">
                        <a16:creationId xmlns:a16="http://schemas.microsoft.com/office/drawing/2014/main" id="{CA01147A-8B60-BE26-BFD7-F8E8DFF77A4A}"/>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146" name="Tekstfelt 1145">
                    <a:extLst>
                      <a:ext uri="{FF2B5EF4-FFF2-40B4-BE49-F238E27FC236}">
                        <a16:creationId xmlns:a16="http://schemas.microsoft.com/office/drawing/2014/main" id="{843346DA-406D-EB35-DA3F-C06C42A7E2A0}"/>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147" name="Tekstfelt 1146">
                    <a:extLst>
                      <a:ext uri="{FF2B5EF4-FFF2-40B4-BE49-F238E27FC236}">
                        <a16:creationId xmlns:a16="http://schemas.microsoft.com/office/drawing/2014/main" id="{FC4CD356-48C3-BB6A-2A44-3E843D2815AD}"/>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148" name="Tekstfelt 1147">
                    <a:extLst>
                      <a:ext uri="{FF2B5EF4-FFF2-40B4-BE49-F238E27FC236}">
                        <a16:creationId xmlns:a16="http://schemas.microsoft.com/office/drawing/2014/main" id="{546159BB-96B3-7E8E-16ED-019918786EDF}"/>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149" name="Tekstfelt 1148">
                    <a:extLst>
                      <a:ext uri="{FF2B5EF4-FFF2-40B4-BE49-F238E27FC236}">
                        <a16:creationId xmlns:a16="http://schemas.microsoft.com/office/drawing/2014/main" id="{75863DCC-7048-9A92-003B-F67B08E060A7}"/>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150" name="Tekstfelt 1149">
                    <a:extLst>
                      <a:ext uri="{FF2B5EF4-FFF2-40B4-BE49-F238E27FC236}">
                        <a16:creationId xmlns:a16="http://schemas.microsoft.com/office/drawing/2014/main" id="{C88392C3-A6DB-FC10-156B-D277393CD6A6}"/>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151" name="Tekstfelt 1150">
                    <a:extLst>
                      <a:ext uri="{FF2B5EF4-FFF2-40B4-BE49-F238E27FC236}">
                        <a16:creationId xmlns:a16="http://schemas.microsoft.com/office/drawing/2014/main" id="{11B9379E-4872-7E5D-A163-98C6C1CC8618}"/>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152" name="Tekstfelt 1151">
                    <a:extLst>
                      <a:ext uri="{FF2B5EF4-FFF2-40B4-BE49-F238E27FC236}">
                        <a16:creationId xmlns:a16="http://schemas.microsoft.com/office/drawing/2014/main" id="{E9B5E1BE-BD6B-8D11-1DDA-42E16AF1E464}"/>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153" name="Tekstfelt 1152">
                    <a:extLst>
                      <a:ext uri="{FF2B5EF4-FFF2-40B4-BE49-F238E27FC236}">
                        <a16:creationId xmlns:a16="http://schemas.microsoft.com/office/drawing/2014/main" id="{AD4C9102-0BCD-22A6-416E-609EBFC21EB4}"/>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154" name="Tekstfelt 1153">
                    <a:extLst>
                      <a:ext uri="{FF2B5EF4-FFF2-40B4-BE49-F238E27FC236}">
                        <a16:creationId xmlns:a16="http://schemas.microsoft.com/office/drawing/2014/main" id="{2A824D29-06B5-A408-9A14-E54355621332}"/>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155" name="Tekstfelt 1154">
                    <a:extLst>
                      <a:ext uri="{FF2B5EF4-FFF2-40B4-BE49-F238E27FC236}">
                        <a16:creationId xmlns:a16="http://schemas.microsoft.com/office/drawing/2014/main" id="{5441C6E6-669F-2B3C-F76B-7B4A66AF66A1}"/>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156" name="Tekstfelt 1155">
                    <a:extLst>
                      <a:ext uri="{FF2B5EF4-FFF2-40B4-BE49-F238E27FC236}">
                        <a16:creationId xmlns:a16="http://schemas.microsoft.com/office/drawing/2014/main" id="{9329A402-8864-2968-8973-28516F8DEA1D}"/>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157" name="Tekstfelt 1156">
                    <a:extLst>
                      <a:ext uri="{FF2B5EF4-FFF2-40B4-BE49-F238E27FC236}">
                        <a16:creationId xmlns:a16="http://schemas.microsoft.com/office/drawing/2014/main" id="{E8A7E065-3210-088B-7BA1-617A2AF75228}"/>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158" name="Tekstfelt 1157">
                    <a:extLst>
                      <a:ext uri="{FF2B5EF4-FFF2-40B4-BE49-F238E27FC236}">
                        <a16:creationId xmlns:a16="http://schemas.microsoft.com/office/drawing/2014/main" id="{F100E446-A217-2C46-13A5-890633CCC09A}"/>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159" name="Tekstfelt 1158">
                    <a:extLst>
                      <a:ext uri="{FF2B5EF4-FFF2-40B4-BE49-F238E27FC236}">
                        <a16:creationId xmlns:a16="http://schemas.microsoft.com/office/drawing/2014/main" id="{F0F16A05-5209-0B9E-1DB1-26CF3109AA4A}"/>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160" name="Tekstfelt 1159">
                    <a:extLst>
                      <a:ext uri="{FF2B5EF4-FFF2-40B4-BE49-F238E27FC236}">
                        <a16:creationId xmlns:a16="http://schemas.microsoft.com/office/drawing/2014/main" id="{97CEE7A7-30EF-167F-BA59-EE83DD3271EC}"/>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161" name="Tekstfelt 1160">
                    <a:extLst>
                      <a:ext uri="{FF2B5EF4-FFF2-40B4-BE49-F238E27FC236}">
                        <a16:creationId xmlns:a16="http://schemas.microsoft.com/office/drawing/2014/main" id="{40514C71-FC9C-62FD-C2B3-62EB9F094144}"/>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162" name="Tekstfelt 1161">
                    <a:extLst>
                      <a:ext uri="{FF2B5EF4-FFF2-40B4-BE49-F238E27FC236}">
                        <a16:creationId xmlns:a16="http://schemas.microsoft.com/office/drawing/2014/main" id="{74A0A3F2-22B0-EEA5-EF58-5BB56DB30FDC}"/>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163" name="Tekstfelt 1162">
                    <a:extLst>
                      <a:ext uri="{FF2B5EF4-FFF2-40B4-BE49-F238E27FC236}">
                        <a16:creationId xmlns:a16="http://schemas.microsoft.com/office/drawing/2014/main" id="{7275F486-B8FE-53AA-ABED-F28B56A25972}"/>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164" name="Tekstfelt 1163">
                    <a:extLst>
                      <a:ext uri="{FF2B5EF4-FFF2-40B4-BE49-F238E27FC236}">
                        <a16:creationId xmlns:a16="http://schemas.microsoft.com/office/drawing/2014/main" id="{3E74C180-5D11-A797-9150-2825B5D8977E}"/>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165" name="Tekstfelt 1164">
                    <a:extLst>
                      <a:ext uri="{FF2B5EF4-FFF2-40B4-BE49-F238E27FC236}">
                        <a16:creationId xmlns:a16="http://schemas.microsoft.com/office/drawing/2014/main" id="{F206B171-29AD-0673-3DD9-51E0C1AEA889}"/>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166" name="Tekstfelt 1165">
                    <a:extLst>
                      <a:ext uri="{FF2B5EF4-FFF2-40B4-BE49-F238E27FC236}">
                        <a16:creationId xmlns:a16="http://schemas.microsoft.com/office/drawing/2014/main" id="{16F43CC8-3F8E-8D6B-9983-F6D7C1E8FA9C}"/>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167" name="Tekstfelt 1166">
                    <a:extLst>
                      <a:ext uri="{FF2B5EF4-FFF2-40B4-BE49-F238E27FC236}">
                        <a16:creationId xmlns:a16="http://schemas.microsoft.com/office/drawing/2014/main" id="{9130EF20-9F39-8F90-24CA-F98D30E53B49}"/>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168" name="Tekstfelt 1167">
                    <a:extLst>
                      <a:ext uri="{FF2B5EF4-FFF2-40B4-BE49-F238E27FC236}">
                        <a16:creationId xmlns:a16="http://schemas.microsoft.com/office/drawing/2014/main" id="{56E7A3AC-7F6E-3EAC-068A-10EB55A20A4E}"/>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169" name="Tekstfelt 1168">
                    <a:extLst>
                      <a:ext uri="{FF2B5EF4-FFF2-40B4-BE49-F238E27FC236}">
                        <a16:creationId xmlns:a16="http://schemas.microsoft.com/office/drawing/2014/main" id="{905E3750-ACEF-C351-3285-CD48BE71058E}"/>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170" name="Tekstfelt 1169">
                    <a:extLst>
                      <a:ext uri="{FF2B5EF4-FFF2-40B4-BE49-F238E27FC236}">
                        <a16:creationId xmlns:a16="http://schemas.microsoft.com/office/drawing/2014/main" id="{DA014B57-09EC-F6B1-B35B-104697D08BF0}"/>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171" name="Tekstfelt 1170">
                    <a:extLst>
                      <a:ext uri="{FF2B5EF4-FFF2-40B4-BE49-F238E27FC236}">
                        <a16:creationId xmlns:a16="http://schemas.microsoft.com/office/drawing/2014/main" id="{DE573B34-6056-FB5E-0A03-6F1A81BA858C}"/>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172" name="Tekstfelt 1171">
                    <a:extLst>
                      <a:ext uri="{FF2B5EF4-FFF2-40B4-BE49-F238E27FC236}">
                        <a16:creationId xmlns:a16="http://schemas.microsoft.com/office/drawing/2014/main" id="{8E3F14C8-47D6-6640-D95B-1D9791BFB3F7}"/>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173" name="Tekstfelt 1172">
                    <a:extLst>
                      <a:ext uri="{FF2B5EF4-FFF2-40B4-BE49-F238E27FC236}">
                        <a16:creationId xmlns:a16="http://schemas.microsoft.com/office/drawing/2014/main" id="{A4A79C32-98BB-DC5A-8E3C-56482F483D6F}"/>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174" name="Tekstfelt 1173">
                    <a:extLst>
                      <a:ext uri="{FF2B5EF4-FFF2-40B4-BE49-F238E27FC236}">
                        <a16:creationId xmlns:a16="http://schemas.microsoft.com/office/drawing/2014/main" id="{59AF2BC1-29B7-9C5C-14A8-03DFC359E7EA}"/>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175" name="Tekstfelt 1174">
                    <a:extLst>
                      <a:ext uri="{FF2B5EF4-FFF2-40B4-BE49-F238E27FC236}">
                        <a16:creationId xmlns:a16="http://schemas.microsoft.com/office/drawing/2014/main" id="{25215D0A-BC2A-95D0-264F-5B441A789C8F}"/>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140" name="Tekstfelt 1139">
                  <a:extLst>
                    <a:ext uri="{FF2B5EF4-FFF2-40B4-BE49-F238E27FC236}">
                      <a16:creationId xmlns:a16="http://schemas.microsoft.com/office/drawing/2014/main" id="{04083E14-8A0A-C935-EDB6-EE324A0384C9}"/>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141" name="Tekstfelt 1140">
                  <a:extLst>
                    <a:ext uri="{FF2B5EF4-FFF2-40B4-BE49-F238E27FC236}">
                      <a16:creationId xmlns:a16="http://schemas.microsoft.com/office/drawing/2014/main" id="{8C44EA88-F58E-C004-F936-B66DA9A4A90F}"/>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142" name="Tekstfelt 1141">
                  <a:extLst>
                    <a:ext uri="{FF2B5EF4-FFF2-40B4-BE49-F238E27FC236}">
                      <a16:creationId xmlns:a16="http://schemas.microsoft.com/office/drawing/2014/main" id="{7068F1FB-C816-0C19-04BC-0FC938BA39E3}"/>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879" name="Gruppe 878">
                <a:extLst>
                  <a:ext uri="{FF2B5EF4-FFF2-40B4-BE49-F238E27FC236}">
                    <a16:creationId xmlns:a16="http://schemas.microsoft.com/office/drawing/2014/main" id="{47300080-EBA9-D7AE-33DB-0EF3F5945DC4}"/>
                  </a:ext>
                </a:extLst>
              </p:cNvPr>
              <p:cNvGrpSpPr/>
              <p:nvPr/>
            </p:nvGrpSpPr>
            <p:grpSpPr>
              <a:xfrm>
                <a:off x="2466124" y="1032948"/>
                <a:ext cx="641389" cy="5216305"/>
                <a:chOff x="2892468" y="1032983"/>
                <a:chExt cx="641389" cy="5216305"/>
              </a:xfrm>
            </p:grpSpPr>
            <p:grpSp>
              <p:nvGrpSpPr>
                <p:cNvPr id="1102" name="Gruppe 1101">
                  <a:extLst>
                    <a:ext uri="{FF2B5EF4-FFF2-40B4-BE49-F238E27FC236}">
                      <a16:creationId xmlns:a16="http://schemas.microsoft.com/office/drawing/2014/main" id="{6F6DA595-03D0-94F4-482F-DBBDE3DBAF68}"/>
                    </a:ext>
                  </a:extLst>
                </p:cNvPr>
                <p:cNvGrpSpPr/>
                <p:nvPr/>
              </p:nvGrpSpPr>
              <p:grpSpPr>
                <a:xfrm>
                  <a:off x="2892468" y="1032983"/>
                  <a:ext cx="641389" cy="5216305"/>
                  <a:chOff x="3475384" y="1188399"/>
                  <a:chExt cx="641389" cy="5216305"/>
                </a:xfrm>
              </p:grpSpPr>
              <p:sp>
                <p:nvSpPr>
                  <p:cNvPr id="1106" name="Tekstfelt 1105">
                    <a:extLst>
                      <a:ext uri="{FF2B5EF4-FFF2-40B4-BE49-F238E27FC236}">
                        <a16:creationId xmlns:a16="http://schemas.microsoft.com/office/drawing/2014/main" id="{AAAF4B0E-F21B-A4C2-EF5D-9DB113E0B809}"/>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107" name="Tekstfelt 1106">
                    <a:extLst>
                      <a:ext uri="{FF2B5EF4-FFF2-40B4-BE49-F238E27FC236}">
                        <a16:creationId xmlns:a16="http://schemas.microsoft.com/office/drawing/2014/main" id="{370F2E66-4922-C77F-1672-53C5E9089615}"/>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108" name="Tekstfelt 1107">
                    <a:extLst>
                      <a:ext uri="{FF2B5EF4-FFF2-40B4-BE49-F238E27FC236}">
                        <a16:creationId xmlns:a16="http://schemas.microsoft.com/office/drawing/2014/main" id="{7F8B86E2-84F5-2330-291F-F968E0F0A188}"/>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109" name="Tekstfelt 1108">
                    <a:extLst>
                      <a:ext uri="{FF2B5EF4-FFF2-40B4-BE49-F238E27FC236}">
                        <a16:creationId xmlns:a16="http://schemas.microsoft.com/office/drawing/2014/main" id="{F5F70BB1-3539-AA48-3174-97AA6755D758}"/>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110" name="Tekstfelt 1109">
                    <a:extLst>
                      <a:ext uri="{FF2B5EF4-FFF2-40B4-BE49-F238E27FC236}">
                        <a16:creationId xmlns:a16="http://schemas.microsoft.com/office/drawing/2014/main" id="{8CE66159-4CEF-C6F7-385D-0B951C842588}"/>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111" name="Tekstfelt 1110">
                    <a:extLst>
                      <a:ext uri="{FF2B5EF4-FFF2-40B4-BE49-F238E27FC236}">
                        <a16:creationId xmlns:a16="http://schemas.microsoft.com/office/drawing/2014/main" id="{AF32F9DF-2A79-515A-006D-CECEC8C87252}"/>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112" name="Tekstfelt 1111">
                    <a:extLst>
                      <a:ext uri="{FF2B5EF4-FFF2-40B4-BE49-F238E27FC236}">
                        <a16:creationId xmlns:a16="http://schemas.microsoft.com/office/drawing/2014/main" id="{0CD8445F-9E4F-970E-F203-FF0533894CD5}"/>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113" name="Tekstfelt 1112">
                    <a:extLst>
                      <a:ext uri="{FF2B5EF4-FFF2-40B4-BE49-F238E27FC236}">
                        <a16:creationId xmlns:a16="http://schemas.microsoft.com/office/drawing/2014/main" id="{4AC3F566-6EC1-2B17-B54B-F7FB68DBB09A}"/>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114" name="Tekstfelt 1113">
                    <a:extLst>
                      <a:ext uri="{FF2B5EF4-FFF2-40B4-BE49-F238E27FC236}">
                        <a16:creationId xmlns:a16="http://schemas.microsoft.com/office/drawing/2014/main" id="{7FC55F06-9B79-8FDB-48B8-BC9C00114062}"/>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115" name="Tekstfelt 1114">
                    <a:extLst>
                      <a:ext uri="{FF2B5EF4-FFF2-40B4-BE49-F238E27FC236}">
                        <a16:creationId xmlns:a16="http://schemas.microsoft.com/office/drawing/2014/main" id="{ACF44A13-74E2-3655-53CA-7BBC3A1E0B93}"/>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116" name="Tekstfelt 1115">
                    <a:extLst>
                      <a:ext uri="{FF2B5EF4-FFF2-40B4-BE49-F238E27FC236}">
                        <a16:creationId xmlns:a16="http://schemas.microsoft.com/office/drawing/2014/main" id="{49D632CD-C09D-F328-4CC0-E785671743F2}"/>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117" name="Tekstfelt 1116">
                    <a:extLst>
                      <a:ext uri="{FF2B5EF4-FFF2-40B4-BE49-F238E27FC236}">
                        <a16:creationId xmlns:a16="http://schemas.microsoft.com/office/drawing/2014/main" id="{79CE59F9-B31A-27C7-854E-9F31E3293936}"/>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118" name="Tekstfelt 1117">
                    <a:extLst>
                      <a:ext uri="{FF2B5EF4-FFF2-40B4-BE49-F238E27FC236}">
                        <a16:creationId xmlns:a16="http://schemas.microsoft.com/office/drawing/2014/main" id="{7575B9EB-7B71-1B21-4A1F-0632D1608C2C}"/>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119" name="Tekstfelt 1118">
                    <a:extLst>
                      <a:ext uri="{FF2B5EF4-FFF2-40B4-BE49-F238E27FC236}">
                        <a16:creationId xmlns:a16="http://schemas.microsoft.com/office/drawing/2014/main" id="{EF752F47-A892-976E-5752-1914884549FB}"/>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120" name="Tekstfelt 1119">
                    <a:extLst>
                      <a:ext uri="{FF2B5EF4-FFF2-40B4-BE49-F238E27FC236}">
                        <a16:creationId xmlns:a16="http://schemas.microsoft.com/office/drawing/2014/main" id="{A73366DD-0C60-6CE9-81D6-CBDF80044858}"/>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121" name="Tekstfelt 1120">
                    <a:extLst>
                      <a:ext uri="{FF2B5EF4-FFF2-40B4-BE49-F238E27FC236}">
                        <a16:creationId xmlns:a16="http://schemas.microsoft.com/office/drawing/2014/main" id="{97A79EBC-D2FE-49BF-B90B-C34672911882}"/>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122" name="Tekstfelt 1121">
                    <a:extLst>
                      <a:ext uri="{FF2B5EF4-FFF2-40B4-BE49-F238E27FC236}">
                        <a16:creationId xmlns:a16="http://schemas.microsoft.com/office/drawing/2014/main" id="{55870F75-F659-7068-FD11-EE13BD273E0E}"/>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123" name="Tekstfelt 1122">
                    <a:extLst>
                      <a:ext uri="{FF2B5EF4-FFF2-40B4-BE49-F238E27FC236}">
                        <a16:creationId xmlns:a16="http://schemas.microsoft.com/office/drawing/2014/main" id="{412F5860-3DA4-C0EF-DA86-7C01C6E973C0}"/>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124" name="Tekstfelt 1123">
                    <a:extLst>
                      <a:ext uri="{FF2B5EF4-FFF2-40B4-BE49-F238E27FC236}">
                        <a16:creationId xmlns:a16="http://schemas.microsoft.com/office/drawing/2014/main" id="{4B413B9B-1BB3-8A57-D2EC-7385C9827D17}"/>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125" name="Tekstfelt 1124">
                    <a:extLst>
                      <a:ext uri="{FF2B5EF4-FFF2-40B4-BE49-F238E27FC236}">
                        <a16:creationId xmlns:a16="http://schemas.microsoft.com/office/drawing/2014/main" id="{98206E98-4EDA-2653-BC45-1E9964D842AE}"/>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126" name="Tekstfelt 1125">
                    <a:extLst>
                      <a:ext uri="{FF2B5EF4-FFF2-40B4-BE49-F238E27FC236}">
                        <a16:creationId xmlns:a16="http://schemas.microsoft.com/office/drawing/2014/main" id="{2CE2FD8D-777C-4514-1626-51EA63D2C35D}"/>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127" name="Tekstfelt 1126">
                    <a:extLst>
                      <a:ext uri="{FF2B5EF4-FFF2-40B4-BE49-F238E27FC236}">
                        <a16:creationId xmlns:a16="http://schemas.microsoft.com/office/drawing/2014/main" id="{451A3BB3-A7DC-D72A-E6F7-B21F8723F155}"/>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128" name="Tekstfelt 1127">
                    <a:extLst>
                      <a:ext uri="{FF2B5EF4-FFF2-40B4-BE49-F238E27FC236}">
                        <a16:creationId xmlns:a16="http://schemas.microsoft.com/office/drawing/2014/main" id="{5E37EC6B-43D0-FCD4-CFA7-59F95B42887E}"/>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129" name="Tekstfelt 1128">
                    <a:extLst>
                      <a:ext uri="{FF2B5EF4-FFF2-40B4-BE49-F238E27FC236}">
                        <a16:creationId xmlns:a16="http://schemas.microsoft.com/office/drawing/2014/main" id="{DCDFE48C-97F4-5B5A-4E1A-433EB5917D74}"/>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130" name="Tekstfelt 1129">
                    <a:extLst>
                      <a:ext uri="{FF2B5EF4-FFF2-40B4-BE49-F238E27FC236}">
                        <a16:creationId xmlns:a16="http://schemas.microsoft.com/office/drawing/2014/main" id="{9246DECC-17D8-6FE9-7071-460F2DEAC6B3}"/>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131" name="Tekstfelt 1130">
                    <a:extLst>
                      <a:ext uri="{FF2B5EF4-FFF2-40B4-BE49-F238E27FC236}">
                        <a16:creationId xmlns:a16="http://schemas.microsoft.com/office/drawing/2014/main" id="{D7F17834-6764-0AC3-30C7-705AEB25DF4E}"/>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132" name="Tekstfelt 1131">
                    <a:extLst>
                      <a:ext uri="{FF2B5EF4-FFF2-40B4-BE49-F238E27FC236}">
                        <a16:creationId xmlns:a16="http://schemas.microsoft.com/office/drawing/2014/main" id="{7B6D2A7C-4C6C-E1A2-87D7-9D73EAA7F556}"/>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133" name="Tekstfelt 1132">
                    <a:extLst>
                      <a:ext uri="{FF2B5EF4-FFF2-40B4-BE49-F238E27FC236}">
                        <a16:creationId xmlns:a16="http://schemas.microsoft.com/office/drawing/2014/main" id="{44FF548A-0B47-ADC4-41B5-6FEB8C11200F}"/>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134" name="Tekstfelt 1133">
                    <a:extLst>
                      <a:ext uri="{FF2B5EF4-FFF2-40B4-BE49-F238E27FC236}">
                        <a16:creationId xmlns:a16="http://schemas.microsoft.com/office/drawing/2014/main" id="{1F3DCDF1-327E-42B1-8EF5-819FB951CE97}"/>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135" name="Tekstfelt 1134">
                    <a:extLst>
                      <a:ext uri="{FF2B5EF4-FFF2-40B4-BE49-F238E27FC236}">
                        <a16:creationId xmlns:a16="http://schemas.microsoft.com/office/drawing/2014/main" id="{1047915F-645D-407A-1E96-77DD3041E45E}"/>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136" name="Tekstfelt 1135">
                    <a:extLst>
                      <a:ext uri="{FF2B5EF4-FFF2-40B4-BE49-F238E27FC236}">
                        <a16:creationId xmlns:a16="http://schemas.microsoft.com/office/drawing/2014/main" id="{FA2EFC2B-9F25-5A67-76C2-6CE533345354}"/>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137" name="Tekstfelt 1136">
                    <a:extLst>
                      <a:ext uri="{FF2B5EF4-FFF2-40B4-BE49-F238E27FC236}">
                        <a16:creationId xmlns:a16="http://schemas.microsoft.com/office/drawing/2014/main" id="{A0F72327-57F6-248B-0067-589AE8D02D08}"/>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138" name="Tekstfelt 1137">
                    <a:extLst>
                      <a:ext uri="{FF2B5EF4-FFF2-40B4-BE49-F238E27FC236}">
                        <a16:creationId xmlns:a16="http://schemas.microsoft.com/office/drawing/2014/main" id="{E1AB7371-D55D-054E-C0F6-3E3C173F78BE}"/>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103" name="Tekstfelt 1102">
                  <a:extLst>
                    <a:ext uri="{FF2B5EF4-FFF2-40B4-BE49-F238E27FC236}">
                      <a16:creationId xmlns:a16="http://schemas.microsoft.com/office/drawing/2014/main" id="{81557E22-4F37-5423-0864-DBCF18CCF547}"/>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104" name="Tekstfelt 1103">
                  <a:extLst>
                    <a:ext uri="{FF2B5EF4-FFF2-40B4-BE49-F238E27FC236}">
                      <a16:creationId xmlns:a16="http://schemas.microsoft.com/office/drawing/2014/main" id="{2BABC865-C3C5-2656-DC45-4ED79E5A97CA}"/>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105" name="Tekstfelt 1104">
                  <a:extLst>
                    <a:ext uri="{FF2B5EF4-FFF2-40B4-BE49-F238E27FC236}">
                      <a16:creationId xmlns:a16="http://schemas.microsoft.com/office/drawing/2014/main" id="{CEB6D3C5-5904-82CD-9581-DB0F55263847}"/>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880" name="Gruppe 879">
                <a:extLst>
                  <a:ext uri="{FF2B5EF4-FFF2-40B4-BE49-F238E27FC236}">
                    <a16:creationId xmlns:a16="http://schemas.microsoft.com/office/drawing/2014/main" id="{DBAA9BEC-7CDF-31F7-E3B6-8DEEDC4A63C9}"/>
                  </a:ext>
                </a:extLst>
              </p:cNvPr>
              <p:cNvGrpSpPr/>
              <p:nvPr/>
            </p:nvGrpSpPr>
            <p:grpSpPr>
              <a:xfrm>
                <a:off x="2019764" y="1037328"/>
                <a:ext cx="641389" cy="5216305"/>
                <a:chOff x="2892468" y="1032983"/>
                <a:chExt cx="641389" cy="5216305"/>
              </a:xfrm>
            </p:grpSpPr>
            <p:grpSp>
              <p:nvGrpSpPr>
                <p:cNvPr id="1065" name="Gruppe 1064">
                  <a:extLst>
                    <a:ext uri="{FF2B5EF4-FFF2-40B4-BE49-F238E27FC236}">
                      <a16:creationId xmlns:a16="http://schemas.microsoft.com/office/drawing/2014/main" id="{40859E22-534B-5C33-A456-6D8C728788A2}"/>
                    </a:ext>
                  </a:extLst>
                </p:cNvPr>
                <p:cNvGrpSpPr/>
                <p:nvPr/>
              </p:nvGrpSpPr>
              <p:grpSpPr>
                <a:xfrm>
                  <a:off x="2892468" y="1032983"/>
                  <a:ext cx="641389" cy="5216305"/>
                  <a:chOff x="3475384" y="1188399"/>
                  <a:chExt cx="641389" cy="5216305"/>
                </a:xfrm>
              </p:grpSpPr>
              <p:sp>
                <p:nvSpPr>
                  <p:cNvPr id="1069" name="Tekstfelt 1068">
                    <a:extLst>
                      <a:ext uri="{FF2B5EF4-FFF2-40B4-BE49-F238E27FC236}">
                        <a16:creationId xmlns:a16="http://schemas.microsoft.com/office/drawing/2014/main" id="{363247F0-A72E-42B2-D477-20799C419F55}"/>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070" name="Tekstfelt 1069">
                    <a:extLst>
                      <a:ext uri="{FF2B5EF4-FFF2-40B4-BE49-F238E27FC236}">
                        <a16:creationId xmlns:a16="http://schemas.microsoft.com/office/drawing/2014/main" id="{7B86C138-0F87-7381-9E8F-F437C68BAFE5}"/>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071" name="Tekstfelt 1070">
                    <a:extLst>
                      <a:ext uri="{FF2B5EF4-FFF2-40B4-BE49-F238E27FC236}">
                        <a16:creationId xmlns:a16="http://schemas.microsoft.com/office/drawing/2014/main" id="{176A2618-3726-9DC8-8D28-2494C1CF301A}"/>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072" name="Tekstfelt 1071">
                    <a:extLst>
                      <a:ext uri="{FF2B5EF4-FFF2-40B4-BE49-F238E27FC236}">
                        <a16:creationId xmlns:a16="http://schemas.microsoft.com/office/drawing/2014/main" id="{05076247-4EB7-687F-A982-B1FE9AF8A025}"/>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073" name="Tekstfelt 1072">
                    <a:extLst>
                      <a:ext uri="{FF2B5EF4-FFF2-40B4-BE49-F238E27FC236}">
                        <a16:creationId xmlns:a16="http://schemas.microsoft.com/office/drawing/2014/main" id="{CE84EECD-717E-062E-49AC-A52EC6B65764}"/>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074" name="Tekstfelt 1073">
                    <a:extLst>
                      <a:ext uri="{FF2B5EF4-FFF2-40B4-BE49-F238E27FC236}">
                        <a16:creationId xmlns:a16="http://schemas.microsoft.com/office/drawing/2014/main" id="{D980286B-13AB-9795-AB7B-192E066497E7}"/>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075" name="Tekstfelt 1074">
                    <a:extLst>
                      <a:ext uri="{FF2B5EF4-FFF2-40B4-BE49-F238E27FC236}">
                        <a16:creationId xmlns:a16="http://schemas.microsoft.com/office/drawing/2014/main" id="{48B030F1-FE37-2E3D-29C7-1D9B07D86083}"/>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076" name="Tekstfelt 1075">
                    <a:extLst>
                      <a:ext uri="{FF2B5EF4-FFF2-40B4-BE49-F238E27FC236}">
                        <a16:creationId xmlns:a16="http://schemas.microsoft.com/office/drawing/2014/main" id="{7FCE1F8F-8C8B-931C-A867-111659CFF349}"/>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077" name="Tekstfelt 1076">
                    <a:extLst>
                      <a:ext uri="{FF2B5EF4-FFF2-40B4-BE49-F238E27FC236}">
                        <a16:creationId xmlns:a16="http://schemas.microsoft.com/office/drawing/2014/main" id="{11D48984-773B-A2BC-3FB3-2C866D50D31F}"/>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078" name="Tekstfelt 1077">
                    <a:extLst>
                      <a:ext uri="{FF2B5EF4-FFF2-40B4-BE49-F238E27FC236}">
                        <a16:creationId xmlns:a16="http://schemas.microsoft.com/office/drawing/2014/main" id="{37B8589D-33CC-D43B-3609-95C2E39635BD}"/>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079" name="Tekstfelt 1078">
                    <a:extLst>
                      <a:ext uri="{FF2B5EF4-FFF2-40B4-BE49-F238E27FC236}">
                        <a16:creationId xmlns:a16="http://schemas.microsoft.com/office/drawing/2014/main" id="{F806D012-6352-80DB-2FD3-A8762CF08299}"/>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080" name="Tekstfelt 1079">
                    <a:extLst>
                      <a:ext uri="{FF2B5EF4-FFF2-40B4-BE49-F238E27FC236}">
                        <a16:creationId xmlns:a16="http://schemas.microsoft.com/office/drawing/2014/main" id="{F2258A02-23C7-86D8-7055-49A9DF2F7814}"/>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081" name="Tekstfelt 1080">
                    <a:extLst>
                      <a:ext uri="{FF2B5EF4-FFF2-40B4-BE49-F238E27FC236}">
                        <a16:creationId xmlns:a16="http://schemas.microsoft.com/office/drawing/2014/main" id="{F411C726-6EB0-1558-04AF-79B1F4A4FF17}"/>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082" name="Tekstfelt 1081">
                    <a:extLst>
                      <a:ext uri="{FF2B5EF4-FFF2-40B4-BE49-F238E27FC236}">
                        <a16:creationId xmlns:a16="http://schemas.microsoft.com/office/drawing/2014/main" id="{5DD0C857-86A4-04F4-3BE5-58EB31537A63}"/>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083" name="Tekstfelt 1082">
                    <a:extLst>
                      <a:ext uri="{FF2B5EF4-FFF2-40B4-BE49-F238E27FC236}">
                        <a16:creationId xmlns:a16="http://schemas.microsoft.com/office/drawing/2014/main" id="{37519921-2008-8831-02B1-FAB819FC449D}"/>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084" name="Tekstfelt 1083">
                    <a:extLst>
                      <a:ext uri="{FF2B5EF4-FFF2-40B4-BE49-F238E27FC236}">
                        <a16:creationId xmlns:a16="http://schemas.microsoft.com/office/drawing/2014/main" id="{A1EA7AA0-C507-5B3F-ACD4-EFCAE9412788}"/>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085" name="Tekstfelt 1084">
                    <a:extLst>
                      <a:ext uri="{FF2B5EF4-FFF2-40B4-BE49-F238E27FC236}">
                        <a16:creationId xmlns:a16="http://schemas.microsoft.com/office/drawing/2014/main" id="{6D876E89-C5F5-5DED-6C14-35D57053ABD4}"/>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086" name="Tekstfelt 1085">
                    <a:extLst>
                      <a:ext uri="{FF2B5EF4-FFF2-40B4-BE49-F238E27FC236}">
                        <a16:creationId xmlns:a16="http://schemas.microsoft.com/office/drawing/2014/main" id="{C166181C-4AB2-1D31-4F61-1CBE357B52AE}"/>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087" name="Tekstfelt 1086">
                    <a:extLst>
                      <a:ext uri="{FF2B5EF4-FFF2-40B4-BE49-F238E27FC236}">
                        <a16:creationId xmlns:a16="http://schemas.microsoft.com/office/drawing/2014/main" id="{CA22CFCB-A012-ACBD-7F03-F072574A8C55}"/>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088" name="Tekstfelt 1087">
                    <a:extLst>
                      <a:ext uri="{FF2B5EF4-FFF2-40B4-BE49-F238E27FC236}">
                        <a16:creationId xmlns:a16="http://schemas.microsoft.com/office/drawing/2014/main" id="{C7B31504-45CA-FDD1-82C3-F68E9CB3D93F}"/>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089" name="Tekstfelt 1088">
                    <a:extLst>
                      <a:ext uri="{FF2B5EF4-FFF2-40B4-BE49-F238E27FC236}">
                        <a16:creationId xmlns:a16="http://schemas.microsoft.com/office/drawing/2014/main" id="{B97F7E0C-E17D-5DCE-F784-DEA8F2732CBC}"/>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090" name="Tekstfelt 1089">
                    <a:extLst>
                      <a:ext uri="{FF2B5EF4-FFF2-40B4-BE49-F238E27FC236}">
                        <a16:creationId xmlns:a16="http://schemas.microsoft.com/office/drawing/2014/main" id="{28748EB5-F714-8DF6-955E-B68E55974CA5}"/>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091" name="Tekstfelt 1090">
                    <a:extLst>
                      <a:ext uri="{FF2B5EF4-FFF2-40B4-BE49-F238E27FC236}">
                        <a16:creationId xmlns:a16="http://schemas.microsoft.com/office/drawing/2014/main" id="{4555A853-8C26-1523-E26A-8EDA36296EA6}"/>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092" name="Tekstfelt 1091">
                    <a:extLst>
                      <a:ext uri="{FF2B5EF4-FFF2-40B4-BE49-F238E27FC236}">
                        <a16:creationId xmlns:a16="http://schemas.microsoft.com/office/drawing/2014/main" id="{D4BECF1A-422E-1D4E-F79A-FF00A7885C48}"/>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093" name="Tekstfelt 1092">
                    <a:extLst>
                      <a:ext uri="{FF2B5EF4-FFF2-40B4-BE49-F238E27FC236}">
                        <a16:creationId xmlns:a16="http://schemas.microsoft.com/office/drawing/2014/main" id="{667E24B0-2598-C546-1DD9-3921BB8B362B}"/>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094" name="Tekstfelt 1093">
                    <a:extLst>
                      <a:ext uri="{FF2B5EF4-FFF2-40B4-BE49-F238E27FC236}">
                        <a16:creationId xmlns:a16="http://schemas.microsoft.com/office/drawing/2014/main" id="{EBD4FF42-F967-0F26-A533-98AF19A48337}"/>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095" name="Tekstfelt 1094">
                    <a:extLst>
                      <a:ext uri="{FF2B5EF4-FFF2-40B4-BE49-F238E27FC236}">
                        <a16:creationId xmlns:a16="http://schemas.microsoft.com/office/drawing/2014/main" id="{71290106-AF8D-7B3A-9B5B-A84E07D10972}"/>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096" name="Tekstfelt 1095">
                    <a:extLst>
                      <a:ext uri="{FF2B5EF4-FFF2-40B4-BE49-F238E27FC236}">
                        <a16:creationId xmlns:a16="http://schemas.microsoft.com/office/drawing/2014/main" id="{3F3CC7B5-1F1A-F732-01AA-9E4EAA306FC8}"/>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097" name="Tekstfelt 1096">
                    <a:extLst>
                      <a:ext uri="{FF2B5EF4-FFF2-40B4-BE49-F238E27FC236}">
                        <a16:creationId xmlns:a16="http://schemas.microsoft.com/office/drawing/2014/main" id="{60F9C50A-0EBE-CF42-6A34-970D9BA062DC}"/>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098" name="Tekstfelt 1097">
                    <a:extLst>
                      <a:ext uri="{FF2B5EF4-FFF2-40B4-BE49-F238E27FC236}">
                        <a16:creationId xmlns:a16="http://schemas.microsoft.com/office/drawing/2014/main" id="{11C1EF11-2CC4-ED33-834B-9D5AD0A647A2}"/>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099" name="Tekstfelt 1098">
                    <a:extLst>
                      <a:ext uri="{FF2B5EF4-FFF2-40B4-BE49-F238E27FC236}">
                        <a16:creationId xmlns:a16="http://schemas.microsoft.com/office/drawing/2014/main" id="{2E0AC8CB-6857-1489-FCF3-31E46F12B76B}"/>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100" name="Tekstfelt 1099">
                    <a:extLst>
                      <a:ext uri="{FF2B5EF4-FFF2-40B4-BE49-F238E27FC236}">
                        <a16:creationId xmlns:a16="http://schemas.microsoft.com/office/drawing/2014/main" id="{236480C0-8C04-A329-FB87-39A5773593F5}"/>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101" name="Tekstfelt 1100">
                    <a:extLst>
                      <a:ext uri="{FF2B5EF4-FFF2-40B4-BE49-F238E27FC236}">
                        <a16:creationId xmlns:a16="http://schemas.microsoft.com/office/drawing/2014/main" id="{C9DAAF50-EF07-CDFD-F36D-56FF7BA0BFAE}"/>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066" name="Tekstfelt 1065">
                  <a:extLst>
                    <a:ext uri="{FF2B5EF4-FFF2-40B4-BE49-F238E27FC236}">
                      <a16:creationId xmlns:a16="http://schemas.microsoft.com/office/drawing/2014/main" id="{8E827231-7A71-D907-97BA-1E283D5775C5}"/>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067" name="Tekstfelt 1066">
                  <a:extLst>
                    <a:ext uri="{FF2B5EF4-FFF2-40B4-BE49-F238E27FC236}">
                      <a16:creationId xmlns:a16="http://schemas.microsoft.com/office/drawing/2014/main" id="{791361E5-EA9D-DC3E-D517-982239A3B21F}"/>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068" name="Tekstfelt 1067">
                  <a:extLst>
                    <a:ext uri="{FF2B5EF4-FFF2-40B4-BE49-F238E27FC236}">
                      <a16:creationId xmlns:a16="http://schemas.microsoft.com/office/drawing/2014/main" id="{C0FAC7A0-EF4E-D144-8724-4F658DBE84EC}"/>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881" name="Gruppe 880">
                <a:extLst>
                  <a:ext uri="{FF2B5EF4-FFF2-40B4-BE49-F238E27FC236}">
                    <a16:creationId xmlns:a16="http://schemas.microsoft.com/office/drawing/2014/main" id="{C89DF8E1-073A-5B4F-E28B-72C20BA4C9DC}"/>
                  </a:ext>
                </a:extLst>
              </p:cNvPr>
              <p:cNvGrpSpPr/>
              <p:nvPr/>
            </p:nvGrpSpPr>
            <p:grpSpPr>
              <a:xfrm>
                <a:off x="1592543" y="1041111"/>
                <a:ext cx="641389" cy="5216305"/>
                <a:chOff x="2892468" y="1032983"/>
                <a:chExt cx="641389" cy="5216305"/>
              </a:xfrm>
            </p:grpSpPr>
            <p:grpSp>
              <p:nvGrpSpPr>
                <p:cNvPr id="1028" name="Gruppe 1027">
                  <a:extLst>
                    <a:ext uri="{FF2B5EF4-FFF2-40B4-BE49-F238E27FC236}">
                      <a16:creationId xmlns:a16="http://schemas.microsoft.com/office/drawing/2014/main" id="{F3B9687D-12E3-C154-7E83-B10C19E99ABA}"/>
                    </a:ext>
                  </a:extLst>
                </p:cNvPr>
                <p:cNvGrpSpPr/>
                <p:nvPr/>
              </p:nvGrpSpPr>
              <p:grpSpPr>
                <a:xfrm>
                  <a:off x="2892468" y="1032983"/>
                  <a:ext cx="641389" cy="5216305"/>
                  <a:chOff x="3475384" y="1188399"/>
                  <a:chExt cx="641389" cy="5216305"/>
                </a:xfrm>
              </p:grpSpPr>
              <p:sp>
                <p:nvSpPr>
                  <p:cNvPr id="1032" name="Tekstfelt 1031">
                    <a:extLst>
                      <a:ext uri="{FF2B5EF4-FFF2-40B4-BE49-F238E27FC236}">
                        <a16:creationId xmlns:a16="http://schemas.microsoft.com/office/drawing/2014/main" id="{FFE420CF-27DF-29C1-66D8-BC44E1103ED0}"/>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033" name="Tekstfelt 1032">
                    <a:extLst>
                      <a:ext uri="{FF2B5EF4-FFF2-40B4-BE49-F238E27FC236}">
                        <a16:creationId xmlns:a16="http://schemas.microsoft.com/office/drawing/2014/main" id="{22E64540-E478-392B-32EA-1A20795AF8C7}"/>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034" name="Tekstfelt 1033">
                    <a:extLst>
                      <a:ext uri="{FF2B5EF4-FFF2-40B4-BE49-F238E27FC236}">
                        <a16:creationId xmlns:a16="http://schemas.microsoft.com/office/drawing/2014/main" id="{A0AEF14D-C789-74D6-4330-6A4DCF9DD4EC}"/>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035" name="Tekstfelt 1034">
                    <a:extLst>
                      <a:ext uri="{FF2B5EF4-FFF2-40B4-BE49-F238E27FC236}">
                        <a16:creationId xmlns:a16="http://schemas.microsoft.com/office/drawing/2014/main" id="{E7DF2F61-5E2D-3366-E512-450D87E4ECE2}"/>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036" name="Tekstfelt 1035">
                    <a:extLst>
                      <a:ext uri="{FF2B5EF4-FFF2-40B4-BE49-F238E27FC236}">
                        <a16:creationId xmlns:a16="http://schemas.microsoft.com/office/drawing/2014/main" id="{6CFC83AB-8019-85FC-22E0-F205116B30D0}"/>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037" name="Tekstfelt 1036">
                    <a:extLst>
                      <a:ext uri="{FF2B5EF4-FFF2-40B4-BE49-F238E27FC236}">
                        <a16:creationId xmlns:a16="http://schemas.microsoft.com/office/drawing/2014/main" id="{2B25C308-A67A-EAC7-8551-F50038BAD8CD}"/>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038" name="Tekstfelt 1037">
                    <a:extLst>
                      <a:ext uri="{FF2B5EF4-FFF2-40B4-BE49-F238E27FC236}">
                        <a16:creationId xmlns:a16="http://schemas.microsoft.com/office/drawing/2014/main" id="{F6A9A415-5E92-45E2-00A8-CD715F643E99}"/>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039" name="Tekstfelt 1038">
                    <a:extLst>
                      <a:ext uri="{FF2B5EF4-FFF2-40B4-BE49-F238E27FC236}">
                        <a16:creationId xmlns:a16="http://schemas.microsoft.com/office/drawing/2014/main" id="{DF665ECB-9F2F-D93D-1C99-FA86763F2933}"/>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040" name="Tekstfelt 1039">
                    <a:extLst>
                      <a:ext uri="{FF2B5EF4-FFF2-40B4-BE49-F238E27FC236}">
                        <a16:creationId xmlns:a16="http://schemas.microsoft.com/office/drawing/2014/main" id="{4737F650-3499-86F9-AD01-0584C234E6CE}"/>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041" name="Tekstfelt 1040">
                    <a:extLst>
                      <a:ext uri="{FF2B5EF4-FFF2-40B4-BE49-F238E27FC236}">
                        <a16:creationId xmlns:a16="http://schemas.microsoft.com/office/drawing/2014/main" id="{B86D9D74-C598-2039-3D50-E109E8689CED}"/>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042" name="Tekstfelt 1041">
                    <a:extLst>
                      <a:ext uri="{FF2B5EF4-FFF2-40B4-BE49-F238E27FC236}">
                        <a16:creationId xmlns:a16="http://schemas.microsoft.com/office/drawing/2014/main" id="{043153FB-33F2-DD5C-200E-37AAA1BC4725}"/>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043" name="Tekstfelt 1042">
                    <a:extLst>
                      <a:ext uri="{FF2B5EF4-FFF2-40B4-BE49-F238E27FC236}">
                        <a16:creationId xmlns:a16="http://schemas.microsoft.com/office/drawing/2014/main" id="{C96D08C7-345C-FC35-5FF7-A38421976826}"/>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044" name="Tekstfelt 1043">
                    <a:extLst>
                      <a:ext uri="{FF2B5EF4-FFF2-40B4-BE49-F238E27FC236}">
                        <a16:creationId xmlns:a16="http://schemas.microsoft.com/office/drawing/2014/main" id="{B81FD352-57A0-9B24-FDD8-B4B43DC1B4F5}"/>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045" name="Tekstfelt 1044">
                    <a:extLst>
                      <a:ext uri="{FF2B5EF4-FFF2-40B4-BE49-F238E27FC236}">
                        <a16:creationId xmlns:a16="http://schemas.microsoft.com/office/drawing/2014/main" id="{95B937B7-FDEC-9386-FC8E-F8C03DFC04E8}"/>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046" name="Tekstfelt 1045">
                    <a:extLst>
                      <a:ext uri="{FF2B5EF4-FFF2-40B4-BE49-F238E27FC236}">
                        <a16:creationId xmlns:a16="http://schemas.microsoft.com/office/drawing/2014/main" id="{71E0F7A4-DD27-343A-7274-47AB640FFCAF}"/>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047" name="Tekstfelt 1046">
                    <a:extLst>
                      <a:ext uri="{FF2B5EF4-FFF2-40B4-BE49-F238E27FC236}">
                        <a16:creationId xmlns:a16="http://schemas.microsoft.com/office/drawing/2014/main" id="{8B8962FD-7486-3E62-C35D-5881FA322FBD}"/>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048" name="Tekstfelt 1047">
                    <a:extLst>
                      <a:ext uri="{FF2B5EF4-FFF2-40B4-BE49-F238E27FC236}">
                        <a16:creationId xmlns:a16="http://schemas.microsoft.com/office/drawing/2014/main" id="{9A620D9D-A4BB-32D9-3E96-B009C937D4A8}"/>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049" name="Tekstfelt 1048">
                    <a:extLst>
                      <a:ext uri="{FF2B5EF4-FFF2-40B4-BE49-F238E27FC236}">
                        <a16:creationId xmlns:a16="http://schemas.microsoft.com/office/drawing/2014/main" id="{D06DDB88-7048-A2CC-61C6-30B105A8861A}"/>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050" name="Tekstfelt 1049">
                    <a:extLst>
                      <a:ext uri="{FF2B5EF4-FFF2-40B4-BE49-F238E27FC236}">
                        <a16:creationId xmlns:a16="http://schemas.microsoft.com/office/drawing/2014/main" id="{EDA184B2-A5AD-7AD6-5AF4-7BBFAC1F73A9}"/>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051" name="Tekstfelt 1050">
                    <a:extLst>
                      <a:ext uri="{FF2B5EF4-FFF2-40B4-BE49-F238E27FC236}">
                        <a16:creationId xmlns:a16="http://schemas.microsoft.com/office/drawing/2014/main" id="{5F69BDBF-D1BB-0AEF-E100-06DC8E20EA50}"/>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052" name="Tekstfelt 1051">
                    <a:extLst>
                      <a:ext uri="{FF2B5EF4-FFF2-40B4-BE49-F238E27FC236}">
                        <a16:creationId xmlns:a16="http://schemas.microsoft.com/office/drawing/2014/main" id="{0C4DAA75-C6F9-1664-F51E-B5F070BF9ADD}"/>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053" name="Tekstfelt 1052">
                    <a:extLst>
                      <a:ext uri="{FF2B5EF4-FFF2-40B4-BE49-F238E27FC236}">
                        <a16:creationId xmlns:a16="http://schemas.microsoft.com/office/drawing/2014/main" id="{7AAE7494-6B05-F72C-2D03-365390F84022}"/>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054" name="Tekstfelt 1053">
                    <a:extLst>
                      <a:ext uri="{FF2B5EF4-FFF2-40B4-BE49-F238E27FC236}">
                        <a16:creationId xmlns:a16="http://schemas.microsoft.com/office/drawing/2014/main" id="{6E23FCE4-2A80-0F57-EEC1-E460910EC9BF}"/>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055" name="Tekstfelt 1054">
                    <a:extLst>
                      <a:ext uri="{FF2B5EF4-FFF2-40B4-BE49-F238E27FC236}">
                        <a16:creationId xmlns:a16="http://schemas.microsoft.com/office/drawing/2014/main" id="{4A054F13-F88B-AA5B-A1FE-F34C338F2C3C}"/>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056" name="Tekstfelt 1055">
                    <a:extLst>
                      <a:ext uri="{FF2B5EF4-FFF2-40B4-BE49-F238E27FC236}">
                        <a16:creationId xmlns:a16="http://schemas.microsoft.com/office/drawing/2014/main" id="{1FFDDAA5-A738-CB58-78B2-9F37F07A95F1}"/>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057" name="Tekstfelt 1056">
                    <a:extLst>
                      <a:ext uri="{FF2B5EF4-FFF2-40B4-BE49-F238E27FC236}">
                        <a16:creationId xmlns:a16="http://schemas.microsoft.com/office/drawing/2014/main" id="{BBB89FB2-C2B4-FD99-7D2C-33F36025E53F}"/>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058" name="Tekstfelt 1057">
                    <a:extLst>
                      <a:ext uri="{FF2B5EF4-FFF2-40B4-BE49-F238E27FC236}">
                        <a16:creationId xmlns:a16="http://schemas.microsoft.com/office/drawing/2014/main" id="{6CFF0296-336C-99ED-F4C2-A097AC1A8E1E}"/>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059" name="Tekstfelt 1058">
                    <a:extLst>
                      <a:ext uri="{FF2B5EF4-FFF2-40B4-BE49-F238E27FC236}">
                        <a16:creationId xmlns:a16="http://schemas.microsoft.com/office/drawing/2014/main" id="{9DD1863A-6BC6-DF39-7D24-5A2F15B70F4E}"/>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060" name="Tekstfelt 1059">
                    <a:extLst>
                      <a:ext uri="{FF2B5EF4-FFF2-40B4-BE49-F238E27FC236}">
                        <a16:creationId xmlns:a16="http://schemas.microsoft.com/office/drawing/2014/main" id="{E3177378-B752-68D0-AF6C-CF85638A2D21}"/>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061" name="Tekstfelt 1060">
                    <a:extLst>
                      <a:ext uri="{FF2B5EF4-FFF2-40B4-BE49-F238E27FC236}">
                        <a16:creationId xmlns:a16="http://schemas.microsoft.com/office/drawing/2014/main" id="{9C731888-D9E7-B05B-4AB5-8DD10E5EFE85}"/>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062" name="Tekstfelt 1061">
                    <a:extLst>
                      <a:ext uri="{FF2B5EF4-FFF2-40B4-BE49-F238E27FC236}">
                        <a16:creationId xmlns:a16="http://schemas.microsoft.com/office/drawing/2014/main" id="{85B36EA0-DBAC-4E8F-971C-FB5653F949B5}"/>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063" name="Tekstfelt 1062">
                    <a:extLst>
                      <a:ext uri="{FF2B5EF4-FFF2-40B4-BE49-F238E27FC236}">
                        <a16:creationId xmlns:a16="http://schemas.microsoft.com/office/drawing/2014/main" id="{087EE76C-EE93-D7AC-8C96-48D7FBFE337B}"/>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064" name="Tekstfelt 1063">
                    <a:extLst>
                      <a:ext uri="{FF2B5EF4-FFF2-40B4-BE49-F238E27FC236}">
                        <a16:creationId xmlns:a16="http://schemas.microsoft.com/office/drawing/2014/main" id="{C4E7807D-02B5-6E4B-90D5-2A598D781196}"/>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029" name="Tekstfelt 1028">
                  <a:extLst>
                    <a:ext uri="{FF2B5EF4-FFF2-40B4-BE49-F238E27FC236}">
                      <a16:creationId xmlns:a16="http://schemas.microsoft.com/office/drawing/2014/main" id="{E64BE414-06E6-11A5-1B4E-9660F6192AFA}"/>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030" name="Tekstfelt 1029">
                  <a:extLst>
                    <a:ext uri="{FF2B5EF4-FFF2-40B4-BE49-F238E27FC236}">
                      <a16:creationId xmlns:a16="http://schemas.microsoft.com/office/drawing/2014/main" id="{2A2F4411-A5ED-3FBF-6837-992E732A09A1}"/>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031" name="Tekstfelt 1030">
                  <a:extLst>
                    <a:ext uri="{FF2B5EF4-FFF2-40B4-BE49-F238E27FC236}">
                      <a16:creationId xmlns:a16="http://schemas.microsoft.com/office/drawing/2014/main" id="{4D17E2FB-2FF5-BBFA-F5F5-3E5ACD85490C}"/>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882" name="Gruppe 881">
                <a:extLst>
                  <a:ext uri="{FF2B5EF4-FFF2-40B4-BE49-F238E27FC236}">
                    <a16:creationId xmlns:a16="http://schemas.microsoft.com/office/drawing/2014/main" id="{69827C39-8859-79A7-46A4-8E9A6B5AA9C0}"/>
                  </a:ext>
                </a:extLst>
              </p:cNvPr>
              <p:cNvGrpSpPr/>
              <p:nvPr/>
            </p:nvGrpSpPr>
            <p:grpSpPr>
              <a:xfrm>
                <a:off x="1159795" y="1034606"/>
                <a:ext cx="641389" cy="5216305"/>
                <a:chOff x="2892468" y="1032983"/>
                <a:chExt cx="641389" cy="5216305"/>
              </a:xfrm>
            </p:grpSpPr>
            <p:grpSp>
              <p:nvGrpSpPr>
                <p:cNvPr id="991" name="Gruppe 990">
                  <a:extLst>
                    <a:ext uri="{FF2B5EF4-FFF2-40B4-BE49-F238E27FC236}">
                      <a16:creationId xmlns:a16="http://schemas.microsoft.com/office/drawing/2014/main" id="{73677FB1-994B-9CB8-C4B2-F47866586927}"/>
                    </a:ext>
                  </a:extLst>
                </p:cNvPr>
                <p:cNvGrpSpPr/>
                <p:nvPr/>
              </p:nvGrpSpPr>
              <p:grpSpPr>
                <a:xfrm>
                  <a:off x="2892468" y="1032983"/>
                  <a:ext cx="641389" cy="5216305"/>
                  <a:chOff x="3475384" y="1188399"/>
                  <a:chExt cx="641389" cy="5216305"/>
                </a:xfrm>
              </p:grpSpPr>
              <p:sp>
                <p:nvSpPr>
                  <p:cNvPr id="995" name="Tekstfelt 994">
                    <a:extLst>
                      <a:ext uri="{FF2B5EF4-FFF2-40B4-BE49-F238E27FC236}">
                        <a16:creationId xmlns:a16="http://schemas.microsoft.com/office/drawing/2014/main" id="{0A66EEBB-E316-7172-EB9E-2BE1F259EF17}"/>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996" name="Tekstfelt 995">
                    <a:extLst>
                      <a:ext uri="{FF2B5EF4-FFF2-40B4-BE49-F238E27FC236}">
                        <a16:creationId xmlns:a16="http://schemas.microsoft.com/office/drawing/2014/main" id="{EE5677F8-B24E-3F95-C7B6-4773764D775E}"/>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997" name="Tekstfelt 996">
                    <a:extLst>
                      <a:ext uri="{FF2B5EF4-FFF2-40B4-BE49-F238E27FC236}">
                        <a16:creationId xmlns:a16="http://schemas.microsoft.com/office/drawing/2014/main" id="{4C3FC52C-E8C4-942C-A07C-9AB8E6A3A9BB}"/>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998" name="Tekstfelt 997">
                    <a:extLst>
                      <a:ext uri="{FF2B5EF4-FFF2-40B4-BE49-F238E27FC236}">
                        <a16:creationId xmlns:a16="http://schemas.microsoft.com/office/drawing/2014/main" id="{C9919ED6-D8EC-578A-8AF2-33BBB4308660}"/>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999" name="Tekstfelt 998">
                    <a:extLst>
                      <a:ext uri="{FF2B5EF4-FFF2-40B4-BE49-F238E27FC236}">
                        <a16:creationId xmlns:a16="http://schemas.microsoft.com/office/drawing/2014/main" id="{0557EDC4-467C-B6EC-E3F1-AF3AD7DD3385}"/>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000" name="Tekstfelt 999">
                    <a:extLst>
                      <a:ext uri="{FF2B5EF4-FFF2-40B4-BE49-F238E27FC236}">
                        <a16:creationId xmlns:a16="http://schemas.microsoft.com/office/drawing/2014/main" id="{32F14F93-297B-7E24-6985-BC3E0C2EAB52}"/>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001" name="Tekstfelt 1000">
                    <a:extLst>
                      <a:ext uri="{FF2B5EF4-FFF2-40B4-BE49-F238E27FC236}">
                        <a16:creationId xmlns:a16="http://schemas.microsoft.com/office/drawing/2014/main" id="{99154C13-A9DD-9564-BBB2-33C761E5537A}"/>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002" name="Tekstfelt 1001">
                    <a:extLst>
                      <a:ext uri="{FF2B5EF4-FFF2-40B4-BE49-F238E27FC236}">
                        <a16:creationId xmlns:a16="http://schemas.microsoft.com/office/drawing/2014/main" id="{E6D56721-A469-3EDD-9542-A395952F1851}"/>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003" name="Tekstfelt 1002">
                    <a:extLst>
                      <a:ext uri="{FF2B5EF4-FFF2-40B4-BE49-F238E27FC236}">
                        <a16:creationId xmlns:a16="http://schemas.microsoft.com/office/drawing/2014/main" id="{C9EF586D-BE32-5062-C167-FF309EA4EFC9}"/>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004" name="Tekstfelt 1003">
                    <a:extLst>
                      <a:ext uri="{FF2B5EF4-FFF2-40B4-BE49-F238E27FC236}">
                        <a16:creationId xmlns:a16="http://schemas.microsoft.com/office/drawing/2014/main" id="{27E93D97-F458-CC8C-27BA-A8BC44A55AC2}"/>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005" name="Tekstfelt 1004">
                    <a:extLst>
                      <a:ext uri="{FF2B5EF4-FFF2-40B4-BE49-F238E27FC236}">
                        <a16:creationId xmlns:a16="http://schemas.microsoft.com/office/drawing/2014/main" id="{E1B2F966-22D4-B054-B9EC-28AB47108BD7}"/>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006" name="Tekstfelt 1005">
                    <a:extLst>
                      <a:ext uri="{FF2B5EF4-FFF2-40B4-BE49-F238E27FC236}">
                        <a16:creationId xmlns:a16="http://schemas.microsoft.com/office/drawing/2014/main" id="{3359306C-7595-C05C-0C21-938543E3E722}"/>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007" name="Tekstfelt 1006">
                    <a:extLst>
                      <a:ext uri="{FF2B5EF4-FFF2-40B4-BE49-F238E27FC236}">
                        <a16:creationId xmlns:a16="http://schemas.microsoft.com/office/drawing/2014/main" id="{E75D4EF9-6ADE-6100-FBC7-E27F92A2DB6F}"/>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008" name="Tekstfelt 1007">
                    <a:extLst>
                      <a:ext uri="{FF2B5EF4-FFF2-40B4-BE49-F238E27FC236}">
                        <a16:creationId xmlns:a16="http://schemas.microsoft.com/office/drawing/2014/main" id="{162AD188-3E95-8CFB-92EC-C340EE5EC666}"/>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009" name="Tekstfelt 1008">
                    <a:extLst>
                      <a:ext uri="{FF2B5EF4-FFF2-40B4-BE49-F238E27FC236}">
                        <a16:creationId xmlns:a16="http://schemas.microsoft.com/office/drawing/2014/main" id="{C0523278-B3F2-0CE4-FA09-BB081C0B3C53}"/>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010" name="Tekstfelt 1009">
                    <a:extLst>
                      <a:ext uri="{FF2B5EF4-FFF2-40B4-BE49-F238E27FC236}">
                        <a16:creationId xmlns:a16="http://schemas.microsoft.com/office/drawing/2014/main" id="{8F2B6327-5676-8CD0-68B4-6BFCA1C2A162}"/>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011" name="Tekstfelt 1010">
                    <a:extLst>
                      <a:ext uri="{FF2B5EF4-FFF2-40B4-BE49-F238E27FC236}">
                        <a16:creationId xmlns:a16="http://schemas.microsoft.com/office/drawing/2014/main" id="{686C40CB-EBB4-59DC-1372-2AB0BE1EECD8}"/>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012" name="Tekstfelt 1011">
                    <a:extLst>
                      <a:ext uri="{FF2B5EF4-FFF2-40B4-BE49-F238E27FC236}">
                        <a16:creationId xmlns:a16="http://schemas.microsoft.com/office/drawing/2014/main" id="{3E7E7428-258D-DF31-C400-DF2B1645DA73}"/>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013" name="Tekstfelt 1012">
                    <a:extLst>
                      <a:ext uri="{FF2B5EF4-FFF2-40B4-BE49-F238E27FC236}">
                        <a16:creationId xmlns:a16="http://schemas.microsoft.com/office/drawing/2014/main" id="{371B3FFE-E603-8571-AD2F-B4FF7345ECFF}"/>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014" name="Tekstfelt 1013">
                    <a:extLst>
                      <a:ext uri="{FF2B5EF4-FFF2-40B4-BE49-F238E27FC236}">
                        <a16:creationId xmlns:a16="http://schemas.microsoft.com/office/drawing/2014/main" id="{8127A8AB-936C-C873-145C-98FB29DCF379}"/>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015" name="Tekstfelt 1014">
                    <a:extLst>
                      <a:ext uri="{FF2B5EF4-FFF2-40B4-BE49-F238E27FC236}">
                        <a16:creationId xmlns:a16="http://schemas.microsoft.com/office/drawing/2014/main" id="{1458C519-EA1F-09F3-7F83-342CD528D382}"/>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016" name="Tekstfelt 1015">
                    <a:extLst>
                      <a:ext uri="{FF2B5EF4-FFF2-40B4-BE49-F238E27FC236}">
                        <a16:creationId xmlns:a16="http://schemas.microsoft.com/office/drawing/2014/main" id="{F0C46AB4-F772-06E2-8E30-13962AA30D9C}"/>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017" name="Tekstfelt 1016">
                    <a:extLst>
                      <a:ext uri="{FF2B5EF4-FFF2-40B4-BE49-F238E27FC236}">
                        <a16:creationId xmlns:a16="http://schemas.microsoft.com/office/drawing/2014/main" id="{51CB9BEC-8879-0370-C893-3C4BFEF686B3}"/>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018" name="Tekstfelt 1017">
                    <a:extLst>
                      <a:ext uri="{FF2B5EF4-FFF2-40B4-BE49-F238E27FC236}">
                        <a16:creationId xmlns:a16="http://schemas.microsoft.com/office/drawing/2014/main" id="{328B9AB5-F4AB-CED0-6AB2-E770928226D8}"/>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019" name="Tekstfelt 1018">
                    <a:extLst>
                      <a:ext uri="{FF2B5EF4-FFF2-40B4-BE49-F238E27FC236}">
                        <a16:creationId xmlns:a16="http://schemas.microsoft.com/office/drawing/2014/main" id="{A19FDFA5-E1FC-4536-34C7-73F50E5E8A41}"/>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020" name="Tekstfelt 1019">
                    <a:extLst>
                      <a:ext uri="{FF2B5EF4-FFF2-40B4-BE49-F238E27FC236}">
                        <a16:creationId xmlns:a16="http://schemas.microsoft.com/office/drawing/2014/main" id="{8C1E9B8A-0838-5263-05B3-3A08017DBF4F}"/>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021" name="Tekstfelt 1020">
                    <a:extLst>
                      <a:ext uri="{FF2B5EF4-FFF2-40B4-BE49-F238E27FC236}">
                        <a16:creationId xmlns:a16="http://schemas.microsoft.com/office/drawing/2014/main" id="{DD49BC1B-4845-4338-0B69-DD90E82470AF}"/>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022" name="Tekstfelt 1021">
                    <a:extLst>
                      <a:ext uri="{FF2B5EF4-FFF2-40B4-BE49-F238E27FC236}">
                        <a16:creationId xmlns:a16="http://schemas.microsoft.com/office/drawing/2014/main" id="{A9DB72B9-A62C-CA2B-E3D5-8904C01FA685}"/>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023" name="Tekstfelt 1022">
                    <a:extLst>
                      <a:ext uri="{FF2B5EF4-FFF2-40B4-BE49-F238E27FC236}">
                        <a16:creationId xmlns:a16="http://schemas.microsoft.com/office/drawing/2014/main" id="{AD2F00A7-E018-29CD-832C-3E910FE2B1BB}"/>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024" name="Tekstfelt 1023">
                    <a:extLst>
                      <a:ext uri="{FF2B5EF4-FFF2-40B4-BE49-F238E27FC236}">
                        <a16:creationId xmlns:a16="http://schemas.microsoft.com/office/drawing/2014/main" id="{AB617790-5FCC-2F03-35F3-AB8ECC3B083E}"/>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025" name="Tekstfelt 1024">
                    <a:extLst>
                      <a:ext uri="{FF2B5EF4-FFF2-40B4-BE49-F238E27FC236}">
                        <a16:creationId xmlns:a16="http://schemas.microsoft.com/office/drawing/2014/main" id="{08641E99-7A9E-7B1B-6276-0D8F4407E743}"/>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026" name="Tekstfelt 1025">
                    <a:extLst>
                      <a:ext uri="{FF2B5EF4-FFF2-40B4-BE49-F238E27FC236}">
                        <a16:creationId xmlns:a16="http://schemas.microsoft.com/office/drawing/2014/main" id="{13B47349-637D-C496-F6C1-70C53EE24A73}"/>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027" name="Tekstfelt 1026">
                    <a:extLst>
                      <a:ext uri="{FF2B5EF4-FFF2-40B4-BE49-F238E27FC236}">
                        <a16:creationId xmlns:a16="http://schemas.microsoft.com/office/drawing/2014/main" id="{953670CC-78E3-7216-B96B-ED43857FFA73}"/>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992" name="Tekstfelt 991">
                  <a:extLst>
                    <a:ext uri="{FF2B5EF4-FFF2-40B4-BE49-F238E27FC236}">
                      <a16:creationId xmlns:a16="http://schemas.microsoft.com/office/drawing/2014/main" id="{D17DB664-25FF-A646-C479-9B4BBF06A06F}"/>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993" name="Tekstfelt 992">
                  <a:extLst>
                    <a:ext uri="{FF2B5EF4-FFF2-40B4-BE49-F238E27FC236}">
                      <a16:creationId xmlns:a16="http://schemas.microsoft.com/office/drawing/2014/main" id="{1336EDA5-D687-FE0E-A9AC-F805B0C2538D}"/>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994" name="Tekstfelt 993">
                  <a:extLst>
                    <a:ext uri="{FF2B5EF4-FFF2-40B4-BE49-F238E27FC236}">
                      <a16:creationId xmlns:a16="http://schemas.microsoft.com/office/drawing/2014/main" id="{56332244-5F3C-40F2-9B4A-D5F4DBBF8F7D}"/>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883" name="Gruppe 882">
                <a:extLst>
                  <a:ext uri="{FF2B5EF4-FFF2-40B4-BE49-F238E27FC236}">
                    <a16:creationId xmlns:a16="http://schemas.microsoft.com/office/drawing/2014/main" id="{61607A03-6F2D-DD69-3674-2A955E7A6C8F}"/>
                  </a:ext>
                </a:extLst>
              </p:cNvPr>
              <p:cNvGrpSpPr/>
              <p:nvPr/>
            </p:nvGrpSpPr>
            <p:grpSpPr>
              <a:xfrm>
                <a:off x="732574" y="1038389"/>
                <a:ext cx="641389" cy="5216305"/>
                <a:chOff x="2892468" y="1032983"/>
                <a:chExt cx="641389" cy="5216305"/>
              </a:xfrm>
            </p:grpSpPr>
            <p:grpSp>
              <p:nvGrpSpPr>
                <p:cNvPr id="954" name="Gruppe 953">
                  <a:extLst>
                    <a:ext uri="{FF2B5EF4-FFF2-40B4-BE49-F238E27FC236}">
                      <a16:creationId xmlns:a16="http://schemas.microsoft.com/office/drawing/2014/main" id="{D8E1FF96-8FD7-880A-EAD2-70188CD830F0}"/>
                    </a:ext>
                  </a:extLst>
                </p:cNvPr>
                <p:cNvGrpSpPr/>
                <p:nvPr/>
              </p:nvGrpSpPr>
              <p:grpSpPr>
                <a:xfrm>
                  <a:off x="2892468" y="1032983"/>
                  <a:ext cx="641389" cy="5216305"/>
                  <a:chOff x="3475384" y="1188399"/>
                  <a:chExt cx="641389" cy="5216305"/>
                </a:xfrm>
              </p:grpSpPr>
              <p:sp>
                <p:nvSpPr>
                  <p:cNvPr id="958" name="Tekstfelt 957">
                    <a:extLst>
                      <a:ext uri="{FF2B5EF4-FFF2-40B4-BE49-F238E27FC236}">
                        <a16:creationId xmlns:a16="http://schemas.microsoft.com/office/drawing/2014/main" id="{FDA7DD3F-8F1E-A904-912E-DD12028FF2EA}"/>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959" name="Tekstfelt 958">
                    <a:extLst>
                      <a:ext uri="{FF2B5EF4-FFF2-40B4-BE49-F238E27FC236}">
                        <a16:creationId xmlns:a16="http://schemas.microsoft.com/office/drawing/2014/main" id="{34F9401F-BFE5-13D8-2BDC-23C01E5770F3}"/>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960" name="Tekstfelt 959">
                    <a:extLst>
                      <a:ext uri="{FF2B5EF4-FFF2-40B4-BE49-F238E27FC236}">
                        <a16:creationId xmlns:a16="http://schemas.microsoft.com/office/drawing/2014/main" id="{FA61F67E-9B0D-FFA0-8A24-591E3FEB7920}"/>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961" name="Tekstfelt 960">
                    <a:extLst>
                      <a:ext uri="{FF2B5EF4-FFF2-40B4-BE49-F238E27FC236}">
                        <a16:creationId xmlns:a16="http://schemas.microsoft.com/office/drawing/2014/main" id="{27D62B3D-64D8-FE25-B769-BB2132932521}"/>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962" name="Tekstfelt 961">
                    <a:extLst>
                      <a:ext uri="{FF2B5EF4-FFF2-40B4-BE49-F238E27FC236}">
                        <a16:creationId xmlns:a16="http://schemas.microsoft.com/office/drawing/2014/main" id="{CD5FDB06-D531-7DBA-232F-EF191E9652ED}"/>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963" name="Tekstfelt 962">
                    <a:extLst>
                      <a:ext uri="{FF2B5EF4-FFF2-40B4-BE49-F238E27FC236}">
                        <a16:creationId xmlns:a16="http://schemas.microsoft.com/office/drawing/2014/main" id="{991256E5-0B29-1317-4D1A-A87920F3B111}"/>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964" name="Tekstfelt 963">
                    <a:extLst>
                      <a:ext uri="{FF2B5EF4-FFF2-40B4-BE49-F238E27FC236}">
                        <a16:creationId xmlns:a16="http://schemas.microsoft.com/office/drawing/2014/main" id="{059F397B-44B1-C91B-72A3-F9611A95C34F}"/>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965" name="Tekstfelt 964">
                    <a:extLst>
                      <a:ext uri="{FF2B5EF4-FFF2-40B4-BE49-F238E27FC236}">
                        <a16:creationId xmlns:a16="http://schemas.microsoft.com/office/drawing/2014/main" id="{9B14B222-BA6B-3188-AA9B-1B0DBDAD0949}"/>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966" name="Tekstfelt 965">
                    <a:extLst>
                      <a:ext uri="{FF2B5EF4-FFF2-40B4-BE49-F238E27FC236}">
                        <a16:creationId xmlns:a16="http://schemas.microsoft.com/office/drawing/2014/main" id="{E24C9DC2-1AF2-9717-28D9-954C746F344B}"/>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967" name="Tekstfelt 966">
                    <a:extLst>
                      <a:ext uri="{FF2B5EF4-FFF2-40B4-BE49-F238E27FC236}">
                        <a16:creationId xmlns:a16="http://schemas.microsoft.com/office/drawing/2014/main" id="{A814BFE2-A78B-5A69-AA7C-37943DA3F00E}"/>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968" name="Tekstfelt 967">
                    <a:extLst>
                      <a:ext uri="{FF2B5EF4-FFF2-40B4-BE49-F238E27FC236}">
                        <a16:creationId xmlns:a16="http://schemas.microsoft.com/office/drawing/2014/main" id="{024FD1A2-4A62-591B-618D-95A5DA163360}"/>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969" name="Tekstfelt 968">
                    <a:extLst>
                      <a:ext uri="{FF2B5EF4-FFF2-40B4-BE49-F238E27FC236}">
                        <a16:creationId xmlns:a16="http://schemas.microsoft.com/office/drawing/2014/main" id="{ADF239C8-5E17-57DA-C5E2-059DC02E7478}"/>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970" name="Tekstfelt 969">
                    <a:extLst>
                      <a:ext uri="{FF2B5EF4-FFF2-40B4-BE49-F238E27FC236}">
                        <a16:creationId xmlns:a16="http://schemas.microsoft.com/office/drawing/2014/main" id="{9FFFA88A-3895-90E0-1069-AEB1B32ECE41}"/>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971" name="Tekstfelt 970">
                    <a:extLst>
                      <a:ext uri="{FF2B5EF4-FFF2-40B4-BE49-F238E27FC236}">
                        <a16:creationId xmlns:a16="http://schemas.microsoft.com/office/drawing/2014/main" id="{EB04611C-1FE1-E5CF-2766-E2045124E929}"/>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972" name="Tekstfelt 971">
                    <a:extLst>
                      <a:ext uri="{FF2B5EF4-FFF2-40B4-BE49-F238E27FC236}">
                        <a16:creationId xmlns:a16="http://schemas.microsoft.com/office/drawing/2014/main" id="{F46BAFE1-D830-E98F-1A06-5A70CF4D9FBF}"/>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973" name="Tekstfelt 972">
                    <a:extLst>
                      <a:ext uri="{FF2B5EF4-FFF2-40B4-BE49-F238E27FC236}">
                        <a16:creationId xmlns:a16="http://schemas.microsoft.com/office/drawing/2014/main" id="{44EDD8E6-90B6-9B08-86F0-FB3E7CC8DAE6}"/>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974" name="Tekstfelt 973">
                    <a:extLst>
                      <a:ext uri="{FF2B5EF4-FFF2-40B4-BE49-F238E27FC236}">
                        <a16:creationId xmlns:a16="http://schemas.microsoft.com/office/drawing/2014/main" id="{CA53D4F7-8442-EA44-160D-76C92B118CF7}"/>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975" name="Tekstfelt 974">
                    <a:extLst>
                      <a:ext uri="{FF2B5EF4-FFF2-40B4-BE49-F238E27FC236}">
                        <a16:creationId xmlns:a16="http://schemas.microsoft.com/office/drawing/2014/main" id="{F00167CB-3D99-F6F8-3A1E-122E6E88ED97}"/>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976" name="Tekstfelt 975">
                    <a:extLst>
                      <a:ext uri="{FF2B5EF4-FFF2-40B4-BE49-F238E27FC236}">
                        <a16:creationId xmlns:a16="http://schemas.microsoft.com/office/drawing/2014/main" id="{B634D377-F818-277B-03E3-FC3135A088C9}"/>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977" name="Tekstfelt 976">
                    <a:extLst>
                      <a:ext uri="{FF2B5EF4-FFF2-40B4-BE49-F238E27FC236}">
                        <a16:creationId xmlns:a16="http://schemas.microsoft.com/office/drawing/2014/main" id="{077BCEF8-09CF-3823-C886-5B8D5395AD11}"/>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978" name="Tekstfelt 977">
                    <a:extLst>
                      <a:ext uri="{FF2B5EF4-FFF2-40B4-BE49-F238E27FC236}">
                        <a16:creationId xmlns:a16="http://schemas.microsoft.com/office/drawing/2014/main" id="{70B27509-7845-0B59-4C7A-A16716E49235}"/>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979" name="Tekstfelt 978">
                    <a:extLst>
                      <a:ext uri="{FF2B5EF4-FFF2-40B4-BE49-F238E27FC236}">
                        <a16:creationId xmlns:a16="http://schemas.microsoft.com/office/drawing/2014/main" id="{6299AB27-57CB-C5EF-3D79-EBEA49D6D0A7}"/>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980" name="Tekstfelt 979">
                    <a:extLst>
                      <a:ext uri="{FF2B5EF4-FFF2-40B4-BE49-F238E27FC236}">
                        <a16:creationId xmlns:a16="http://schemas.microsoft.com/office/drawing/2014/main" id="{1F4E0B9E-15E0-5C6F-270D-A55A53FC05B6}"/>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981" name="Tekstfelt 980">
                    <a:extLst>
                      <a:ext uri="{FF2B5EF4-FFF2-40B4-BE49-F238E27FC236}">
                        <a16:creationId xmlns:a16="http://schemas.microsoft.com/office/drawing/2014/main" id="{29354DF7-399E-02E6-9978-B1C1226F4E17}"/>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982" name="Tekstfelt 981">
                    <a:extLst>
                      <a:ext uri="{FF2B5EF4-FFF2-40B4-BE49-F238E27FC236}">
                        <a16:creationId xmlns:a16="http://schemas.microsoft.com/office/drawing/2014/main" id="{87182880-BC11-30D9-7C73-8ABBC74608F0}"/>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983" name="Tekstfelt 982">
                    <a:extLst>
                      <a:ext uri="{FF2B5EF4-FFF2-40B4-BE49-F238E27FC236}">
                        <a16:creationId xmlns:a16="http://schemas.microsoft.com/office/drawing/2014/main" id="{CA57F9BF-B9CC-3A75-2EF7-FE3989A1CADC}"/>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984" name="Tekstfelt 983">
                    <a:extLst>
                      <a:ext uri="{FF2B5EF4-FFF2-40B4-BE49-F238E27FC236}">
                        <a16:creationId xmlns:a16="http://schemas.microsoft.com/office/drawing/2014/main" id="{4B359600-5548-E4FF-6DC7-890E4A49F2DD}"/>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985" name="Tekstfelt 984">
                    <a:extLst>
                      <a:ext uri="{FF2B5EF4-FFF2-40B4-BE49-F238E27FC236}">
                        <a16:creationId xmlns:a16="http://schemas.microsoft.com/office/drawing/2014/main" id="{C29775E0-C308-6C79-2322-53CEDA577C4C}"/>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986" name="Tekstfelt 985">
                    <a:extLst>
                      <a:ext uri="{FF2B5EF4-FFF2-40B4-BE49-F238E27FC236}">
                        <a16:creationId xmlns:a16="http://schemas.microsoft.com/office/drawing/2014/main" id="{C4E94332-D756-4D0A-B709-C05DC8515C27}"/>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987" name="Tekstfelt 986">
                    <a:extLst>
                      <a:ext uri="{FF2B5EF4-FFF2-40B4-BE49-F238E27FC236}">
                        <a16:creationId xmlns:a16="http://schemas.microsoft.com/office/drawing/2014/main" id="{F8AAFC42-FA45-132F-136C-71269A7D3190}"/>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988" name="Tekstfelt 987">
                    <a:extLst>
                      <a:ext uri="{FF2B5EF4-FFF2-40B4-BE49-F238E27FC236}">
                        <a16:creationId xmlns:a16="http://schemas.microsoft.com/office/drawing/2014/main" id="{CA27E48D-095F-6CCA-5851-CF32EE034262}"/>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989" name="Tekstfelt 988">
                    <a:extLst>
                      <a:ext uri="{FF2B5EF4-FFF2-40B4-BE49-F238E27FC236}">
                        <a16:creationId xmlns:a16="http://schemas.microsoft.com/office/drawing/2014/main" id="{7D9D8818-DFE0-6CA2-DD1A-034B1AF98815}"/>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990" name="Tekstfelt 989">
                    <a:extLst>
                      <a:ext uri="{FF2B5EF4-FFF2-40B4-BE49-F238E27FC236}">
                        <a16:creationId xmlns:a16="http://schemas.microsoft.com/office/drawing/2014/main" id="{A0442FE4-7DE6-F760-2C5D-B7FCF8EB9DF1}"/>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955" name="Tekstfelt 954">
                  <a:extLst>
                    <a:ext uri="{FF2B5EF4-FFF2-40B4-BE49-F238E27FC236}">
                      <a16:creationId xmlns:a16="http://schemas.microsoft.com/office/drawing/2014/main" id="{D2CDA4D2-4408-E858-209A-3F7B421D3481}"/>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956" name="Tekstfelt 955">
                  <a:extLst>
                    <a:ext uri="{FF2B5EF4-FFF2-40B4-BE49-F238E27FC236}">
                      <a16:creationId xmlns:a16="http://schemas.microsoft.com/office/drawing/2014/main" id="{6F42E21E-8B44-4CD0-5D2F-9C4454FC6FB4}"/>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957" name="Tekstfelt 956">
                  <a:extLst>
                    <a:ext uri="{FF2B5EF4-FFF2-40B4-BE49-F238E27FC236}">
                      <a16:creationId xmlns:a16="http://schemas.microsoft.com/office/drawing/2014/main" id="{F9E8B79A-93FD-9868-F8BB-5FBFC6CBE436}"/>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884" name="Gruppe 883">
                <a:extLst>
                  <a:ext uri="{FF2B5EF4-FFF2-40B4-BE49-F238E27FC236}">
                    <a16:creationId xmlns:a16="http://schemas.microsoft.com/office/drawing/2014/main" id="{BA321E4D-17FE-3126-F7BB-C426138EAEB0}"/>
                  </a:ext>
                </a:extLst>
              </p:cNvPr>
              <p:cNvGrpSpPr/>
              <p:nvPr/>
            </p:nvGrpSpPr>
            <p:grpSpPr>
              <a:xfrm>
                <a:off x="286844" y="1475337"/>
                <a:ext cx="641389" cy="4783755"/>
                <a:chOff x="2892468" y="1465533"/>
                <a:chExt cx="641389" cy="4783755"/>
              </a:xfrm>
            </p:grpSpPr>
            <p:grpSp>
              <p:nvGrpSpPr>
                <p:cNvPr id="920" name="Gruppe 919">
                  <a:extLst>
                    <a:ext uri="{FF2B5EF4-FFF2-40B4-BE49-F238E27FC236}">
                      <a16:creationId xmlns:a16="http://schemas.microsoft.com/office/drawing/2014/main" id="{F60979B6-D211-0C4E-11EF-AAD6BFEFC37E}"/>
                    </a:ext>
                  </a:extLst>
                </p:cNvPr>
                <p:cNvGrpSpPr/>
                <p:nvPr/>
              </p:nvGrpSpPr>
              <p:grpSpPr>
                <a:xfrm>
                  <a:off x="2892468" y="1465533"/>
                  <a:ext cx="641389" cy="4783755"/>
                  <a:chOff x="3475384" y="1620949"/>
                  <a:chExt cx="641389" cy="4783755"/>
                </a:xfrm>
              </p:grpSpPr>
              <p:sp>
                <p:nvSpPr>
                  <p:cNvPr id="924" name="Tekstfelt 923">
                    <a:extLst>
                      <a:ext uri="{FF2B5EF4-FFF2-40B4-BE49-F238E27FC236}">
                        <a16:creationId xmlns:a16="http://schemas.microsoft.com/office/drawing/2014/main" id="{121E1F0C-48E2-0403-D286-D4557FC60279}"/>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925" name="Tekstfelt 924">
                    <a:extLst>
                      <a:ext uri="{FF2B5EF4-FFF2-40B4-BE49-F238E27FC236}">
                        <a16:creationId xmlns:a16="http://schemas.microsoft.com/office/drawing/2014/main" id="{1FF0B02B-BF0F-3A2A-0253-DDAD2C9957EB}"/>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926" name="Tekstfelt 925">
                    <a:extLst>
                      <a:ext uri="{FF2B5EF4-FFF2-40B4-BE49-F238E27FC236}">
                        <a16:creationId xmlns:a16="http://schemas.microsoft.com/office/drawing/2014/main" id="{062F81D3-D088-9CBF-F442-A45626361E37}"/>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927" name="Tekstfelt 926">
                    <a:extLst>
                      <a:ext uri="{FF2B5EF4-FFF2-40B4-BE49-F238E27FC236}">
                        <a16:creationId xmlns:a16="http://schemas.microsoft.com/office/drawing/2014/main" id="{D8F0011F-BE13-D02D-39BD-A3C569829EC5}"/>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928" name="Tekstfelt 927">
                    <a:extLst>
                      <a:ext uri="{FF2B5EF4-FFF2-40B4-BE49-F238E27FC236}">
                        <a16:creationId xmlns:a16="http://schemas.microsoft.com/office/drawing/2014/main" id="{5A13429A-0CB0-E5AE-007C-FFD999EDADA6}"/>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929" name="Tekstfelt 928">
                    <a:extLst>
                      <a:ext uri="{FF2B5EF4-FFF2-40B4-BE49-F238E27FC236}">
                        <a16:creationId xmlns:a16="http://schemas.microsoft.com/office/drawing/2014/main" id="{9F34CC74-3B34-F83C-312B-F646068BCCA1}"/>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930" name="Tekstfelt 929">
                    <a:extLst>
                      <a:ext uri="{FF2B5EF4-FFF2-40B4-BE49-F238E27FC236}">
                        <a16:creationId xmlns:a16="http://schemas.microsoft.com/office/drawing/2014/main" id="{67954DD8-8DBA-50A2-F374-85379F29C73A}"/>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931" name="Tekstfelt 930">
                    <a:extLst>
                      <a:ext uri="{FF2B5EF4-FFF2-40B4-BE49-F238E27FC236}">
                        <a16:creationId xmlns:a16="http://schemas.microsoft.com/office/drawing/2014/main" id="{682AEBA1-7330-266C-5892-ADB29FAF2268}"/>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932" name="Tekstfelt 931">
                    <a:extLst>
                      <a:ext uri="{FF2B5EF4-FFF2-40B4-BE49-F238E27FC236}">
                        <a16:creationId xmlns:a16="http://schemas.microsoft.com/office/drawing/2014/main" id="{20404177-DF20-1B72-6B46-B2DA71BC9807}"/>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933" name="Tekstfelt 932">
                    <a:extLst>
                      <a:ext uri="{FF2B5EF4-FFF2-40B4-BE49-F238E27FC236}">
                        <a16:creationId xmlns:a16="http://schemas.microsoft.com/office/drawing/2014/main" id="{C80E3C22-14A5-72CF-8113-EB93DB289442}"/>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934" name="Tekstfelt 933">
                    <a:extLst>
                      <a:ext uri="{FF2B5EF4-FFF2-40B4-BE49-F238E27FC236}">
                        <a16:creationId xmlns:a16="http://schemas.microsoft.com/office/drawing/2014/main" id="{2098FA52-1C84-E123-30F8-278799D2E0EC}"/>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935" name="Tekstfelt 934">
                    <a:extLst>
                      <a:ext uri="{FF2B5EF4-FFF2-40B4-BE49-F238E27FC236}">
                        <a16:creationId xmlns:a16="http://schemas.microsoft.com/office/drawing/2014/main" id="{746F31F5-309B-E55B-B529-76B708D16BA3}"/>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936" name="Tekstfelt 935">
                    <a:extLst>
                      <a:ext uri="{FF2B5EF4-FFF2-40B4-BE49-F238E27FC236}">
                        <a16:creationId xmlns:a16="http://schemas.microsoft.com/office/drawing/2014/main" id="{7EB44480-1B7B-8C93-7294-346D6C1B3581}"/>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937" name="Tekstfelt 936">
                    <a:extLst>
                      <a:ext uri="{FF2B5EF4-FFF2-40B4-BE49-F238E27FC236}">
                        <a16:creationId xmlns:a16="http://schemas.microsoft.com/office/drawing/2014/main" id="{3B194766-D94D-67D5-8820-9F55F73E21B7}"/>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938" name="Tekstfelt 937">
                    <a:extLst>
                      <a:ext uri="{FF2B5EF4-FFF2-40B4-BE49-F238E27FC236}">
                        <a16:creationId xmlns:a16="http://schemas.microsoft.com/office/drawing/2014/main" id="{63735F66-318C-EE0D-F60E-9F2763C7C369}"/>
                      </a:ext>
                    </a:extLst>
                  </p:cNvPr>
                  <p:cNvSpPr txBox="1"/>
                  <p:nvPr/>
                </p:nvSpPr>
                <p:spPr>
                  <a:xfrm>
                    <a:off x="3502242" y="3790057"/>
                    <a:ext cx="518091"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939" name="Tekstfelt 938">
                    <a:extLst>
                      <a:ext uri="{FF2B5EF4-FFF2-40B4-BE49-F238E27FC236}">
                        <a16:creationId xmlns:a16="http://schemas.microsoft.com/office/drawing/2014/main" id="{CFC634B7-B2C0-D47A-575A-DB1160A82075}"/>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940" name="Tekstfelt 939">
                    <a:extLst>
                      <a:ext uri="{FF2B5EF4-FFF2-40B4-BE49-F238E27FC236}">
                        <a16:creationId xmlns:a16="http://schemas.microsoft.com/office/drawing/2014/main" id="{DE7D7C39-48DB-6788-8A86-75AA8BFA1150}"/>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941" name="Tekstfelt 940">
                    <a:extLst>
                      <a:ext uri="{FF2B5EF4-FFF2-40B4-BE49-F238E27FC236}">
                        <a16:creationId xmlns:a16="http://schemas.microsoft.com/office/drawing/2014/main" id="{A9E2099B-4AAD-5534-7D3B-A72925A92B47}"/>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942" name="Tekstfelt 941">
                    <a:extLst>
                      <a:ext uri="{FF2B5EF4-FFF2-40B4-BE49-F238E27FC236}">
                        <a16:creationId xmlns:a16="http://schemas.microsoft.com/office/drawing/2014/main" id="{8A62C5F6-D616-0892-CCEB-C864BE33FE81}"/>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943" name="Tekstfelt 942">
                    <a:extLst>
                      <a:ext uri="{FF2B5EF4-FFF2-40B4-BE49-F238E27FC236}">
                        <a16:creationId xmlns:a16="http://schemas.microsoft.com/office/drawing/2014/main" id="{BEBA3017-3CF9-E449-F598-8E4F37CF3447}"/>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944" name="Tekstfelt 943">
                    <a:extLst>
                      <a:ext uri="{FF2B5EF4-FFF2-40B4-BE49-F238E27FC236}">
                        <a16:creationId xmlns:a16="http://schemas.microsoft.com/office/drawing/2014/main" id="{AFE75601-DA85-9498-E98D-C1392981C5B0}"/>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945" name="Tekstfelt 944">
                    <a:extLst>
                      <a:ext uri="{FF2B5EF4-FFF2-40B4-BE49-F238E27FC236}">
                        <a16:creationId xmlns:a16="http://schemas.microsoft.com/office/drawing/2014/main" id="{4BA8940F-E908-22C6-CC7F-4106B8246444}"/>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946" name="Tekstfelt 945">
                    <a:extLst>
                      <a:ext uri="{FF2B5EF4-FFF2-40B4-BE49-F238E27FC236}">
                        <a16:creationId xmlns:a16="http://schemas.microsoft.com/office/drawing/2014/main" id="{CAA00C81-9655-C321-BC4C-D3F4F29796E6}"/>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947" name="Tekstfelt 946">
                    <a:extLst>
                      <a:ext uri="{FF2B5EF4-FFF2-40B4-BE49-F238E27FC236}">
                        <a16:creationId xmlns:a16="http://schemas.microsoft.com/office/drawing/2014/main" id="{2BF68A0B-0C89-C3B4-D197-56A85E859022}"/>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948" name="Tekstfelt 947">
                    <a:extLst>
                      <a:ext uri="{FF2B5EF4-FFF2-40B4-BE49-F238E27FC236}">
                        <a16:creationId xmlns:a16="http://schemas.microsoft.com/office/drawing/2014/main" id="{46D5439B-57C6-8FCE-EE1C-E941A0C5D877}"/>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949" name="Tekstfelt 948">
                    <a:extLst>
                      <a:ext uri="{FF2B5EF4-FFF2-40B4-BE49-F238E27FC236}">
                        <a16:creationId xmlns:a16="http://schemas.microsoft.com/office/drawing/2014/main" id="{F0FB0F49-58CE-A50D-4858-87D3C3F3850D}"/>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950" name="Tekstfelt 949">
                    <a:extLst>
                      <a:ext uri="{FF2B5EF4-FFF2-40B4-BE49-F238E27FC236}">
                        <a16:creationId xmlns:a16="http://schemas.microsoft.com/office/drawing/2014/main" id="{D1EC4A5C-C713-E3B2-3887-D940818C2D7D}"/>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951" name="Tekstfelt 950">
                    <a:extLst>
                      <a:ext uri="{FF2B5EF4-FFF2-40B4-BE49-F238E27FC236}">
                        <a16:creationId xmlns:a16="http://schemas.microsoft.com/office/drawing/2014/main" id="{AABAF813-5F04-2DE8-BCA9-E29FCABACC05}"/>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952" name="Tekstfelt 951">
                    <a:extLst>
                      <a:ext uri="{FF2B5EF4-FFF2-40B4-BE49-F238E27FC236}">
                        <a16:creationId xmlns:a16="http://schemas.microsoft.com/office/drawing/2014/main" id="{AF134A44-60F2-D73C-1CBF-11217D7538A5}"/>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953" name="Tekstfelt 952">
                    <a:extLst>
                      <a:ext uri="{FF2B5EF4-FFF2-40B4-BE49-F238E27FC236}">
                        <a16:creationId xmlns:a16="http://schemas.microsoft.com/office/drawing/2014/main" id="{46E0029C-FDFD-5FA4-5CC9-4491F7323FE0}"/>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921" name="Tekstfelt 920">
                  <a:extLst>
                    <a:ext uri="{FF2B5EF4-FFF2-40B4-BE49-F238E27FC236}">
                      <a16:creationId xmlns:a16="http://schemas.microsoft.com/office/drawing/2014/main" id="{33EF882A-B2B9-3F3C-0964-F629ADB20900}"/>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922" name="Tekstfelt 921">
                  <a:extLst>
                    <a:ext uri="{FF2B5EF4-FFF2-40B4-BE49-F238E27FC236}">
                      <a16:creationId xmlns:a16="http://schemas.microsoft.com/office/drawing/2014/main" id="{6A080B8B-D9B9-5CAB-A474-CFEA9784737F}"/>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923" name="Tekstfelt 922">
                  <a:extLst>
                    <a:ext uri="{FF2B5EF4-FFF2-40B4-BE49-F238E27FC236}">
                      <a16:creationId xmlns:a16="http://schemas.microsoft.com/office/drawing/2014/main" id="{EDA5FF97-4B92-528D-56CE-16A06970B7FE}"/>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885" name="Gruppe 884">
                <a:extLst>
                  <a:ext uri="{FF2B5EF4-FFF2-40B4-BE49-F238E27FC236}">
                    <a16:creationId xmlns:a16="http://schemas.microsoft.com/office/drawing/2014/main" id="{623889B2-D926-BBD6-BC56-A4A7B9DA16E5}"/>
                  </a:ext>
                </a:extLst>
              </p:cNvPr>
              <p:cNvGrpSpPr/>
              <p:nvPr/>
            </p:nvGrpSpPr>
            <p:grpSpPr>
              <a:xfrm>
                <a:off x="-136438" y="1476215"/>
                <a:ext cx="641389" cy="4783755"/>
                <a:chOff x="2892468" y="1465533"/>
                <a:chExt cx="641389" cy="4783755"/>
              </a:xfrm>
            </p:grpSpPr>
            <p:grpSp>
              <p:nvGrpSpPr>
                <p:cNvPr id="886" name="Gruppe 885">
                  <a:extLst>
                    <a:ext uri="{FF2B5EF4-FFF2-40B4-BE49-F238E27FC236}">
                      <a16:creationId xmlns:a16="http://schemas.microsoft.com/office/drawing/2014/main" id="{DB04E94C-A7EE-F456-12A9-2187B0BB6F9E}"/>
                    </a:ext>
                  </a:extLst>
                </p:cNvPr>
                <p:cNvGrpSpPr/>
                <p:nvPr/>
              </p:nvGrpSpPr>
              <p:grpSpPr>
                <a:xfrm>
                  <a:off x="2892468" y="1465533"/>
                  <a:ext cx="641389" cy="4783755"/>
                  <a:chOff x="3475384" y="1620949"/>
                  <a:chExt cx="641389" cy="4783755"/>
                </a:xfrm>
              </p:grpSpPr>
              <p:sp>
                <p:nvSpPr>
                  <p:cNvPr id="890" name="Tekstfelt 889">
                    <a:extLst>
                      <a:ext uri="{FF2B5EF4-FFF2-40B4-BE49-F238E27FC236}">
                        <a16:creationId xmlns:a16="http://schemas.microsoft.com/office/drawing/2014/main" id="{2F8B3A28-4CDE-3439-F0E3-E596149D5A06}"/>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891" name="Tekstfelt 890">
                    <a:extLst>
                      <a:ext uri="{FF2B5EF4-FFF2-40B4-BE49-F238E27FC236}">
                        <a16:creationId xmlns:a16="http://schemas.microsoft.com/office/drawing/2014/main" id="{DFE9E606-5124-64C9-C11C-FFEE338B9475}"/>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892" name="Tekstfelt 891">
                    <a:extLst>
                      <a:ext uri="{FF2B5EF4-FFF2-40B4-BE49-F238E27FC236}">
                        <a16:creationId xmlns:a16="http://schemas.microsoft.com/office/drawing/2014/main" id="{5F38D1EC-ACD6-98DF-DFEA-B50CD5EDE48D}"/>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893" name="Tekstfelt 892">
                    <a:extLst>
                      <a:ext uri="{FF2B5EF4-FFF2-40B4-BE49-F238E27FC236}">
                        <a16:creationId xmlns:a16="http://schemas.microsoft.com/office/drawing/2014/main" id="{BFB13EAC-8A3A-A84F-BCC1-BA69E0505875}"/>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894" name="Tekstfelt 893">
                    <a:extLst>
                      <a:ext uri="{FF2B5EF4-FFF2-40B4-BE49-F238E27FC236}">
                        <a16:creationId xmlns:a16="http://schemas.microsoft.com/office/drawing/2014/main" id="{4F4A8A62-8A2A-2F6F-90DD-CAF6CBE38091}"/>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895" name="Tekstfelt 894">
                    <a:extLst>
                      <a:ext uri="{FF2B5EF4-FFF2-40B4-BE49-F238E27FC236}">
                        <a16:creationId xmlns:a16="http://schemas.microsoft.com/office/drawing/2014/main" id="{4C72B152-938F-77F4-0588-A627A3752FDB}"/>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896" name="Tekstfelt 895">
                    <a:extLst>
                      <a:ext uri="{FF2B5EF4-FFF2-40B4-BE49-F238E27FC236}">
                        <a16:creationId xmlns:a16="http://schemas.microsoft.com/office/drawing/2014/main" id="{BB570DA0-57A9-1D89-EFDD-930D2EADF9B9}"/>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897" name="Tekstfelt 896">
                    <a:extLst>
                      <a:ext uri="{FF2B5EF4-FFF2-40B4-BE49-F238E27FC236}">
                        <a16:creationId xmlns:a16="http://schemas.microsoft.com/office/drawing/2014/main" id="{5D2BEC67-4932-C61E-DBD9-6864B8828965}"/>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898" name="Tekstfelt 897">
                    <a:extLst>
                      <a:ext uri="{FF2B5EF4-FFF2-40B4-BE49-F238E27FC236}">
                        <a16:creationId xmlns:a16="http://schemas.microsoft.com/office/drawing/2014/main" id="{F8041AFD-5501-E614-DC99-AA088EB48460}"/>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899" name="Tekstfelt 898">
                    <a:extLst>
                      <a:ext uri="{FF2B5EF4-FFF2-40B4-BE49-F238E27FC236}">
                        <a16:creationId xmlns:a16="http://schemas.microsoft.com/office/drawing/2014/main" id="{6D52EEB9-8A96-6E2B-26F9-A4D7C16CD553}"/>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900" name="Tekstfelt 899">
                    <a:extLst>
                      <a:ext uri="{FF2B5EF4-FFF2-40B4-BE49-F238E27FC236}">
                        <a16:creationId xmlns:a16="http://schemas.microsoft.com/office/drawing/2014/main" id="{81367CEF-F61E-E0A0-75AD-A8B7BAD04BA7}"/>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901" name="Tekstfelt 900">
                    <a:extLst>
                      <a:ext uri="{FF2B5EF4-FFF2-40B4-BE49-F238E27FC236}">
                        <a16:creationId xmlns:a16="http://schemas.microsoft.com/office/drawing/2014/main" id="{56128C3E-3BBE-63F2-3890-B3142B8E256F}"/>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902" name="Tekstfelt 901">
                    <a:extLst>
                      <a:ext uri="{FF2B5EF4-FFF2-40B4-BE49-F238E27FC236}">
                        <a16:creationId xmlns:a16="http://schemas.microsoft.com/office/drawing/2014/main" id="{EEE3DF4A-AB01-D307-C41D-97D075E1E653}"/>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903" name="Tekstfelt 902">
                    <a:extLst>
                      <a:ext uri="{FF2B5EF4-FFF2-40B4-BE49-F238E27FC236}">
                        <a16:creationId xmlns:a16="http://schemas.microsoft.com/office/drawing/2014/main" id="{A8F1B4AF-5399-62E0-2516-4BCFF83CD366}"/>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904" name="Tekstfelt 903">
                    <a:extLst>
                      <a:ext uri="{FF2B5EF4-FFF2-40B4-BE49-F238E27FC236}">
                        <a16:creationId xmlns:a16="http://schemas.microsoft.com/office/drawing/2014/main" id="{E8D7822E-646F-6CEC-350E-BAA6A6825D0A}"/>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905" name="Tekstfelt 904">
                    <a:extLst>
                      <a:ext uri="{FF2B5EF4-FFF2-40B4-BE49-F238E27FC236}">
                        <a16:creationId xmlns:a16="http://schemas.microsoft.com/office/drawing/2014/main" id="{E2958DD0-43B3-41CB-3B43-6EF7E4B965D4}"/>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906" name="Tekstfelt 905">
                    <a:extLst>
                      <a:ext uri="{FF2B5EF4-FFF2-40B4-BE49-F238E27FC236}">
                        <a16:creationId xmlns:a16="http://schemas.microsoft.com/office/drawing/2014/main" id="{11C03DF2-E68B-914E-BACA-03C1D1D1483C}"/>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907" name="Tekstfelt 906">
                    <a:extLst>
                      <a:ext uri="{FF2B5EF4-FFF2-40B4-BE49-F238E27FC236}">
                        <a16:creationId xmlns:a16="http://schemas.microsoft.com/office/drawing/2014/main" id="{38F7F43F-4702-136F-361A-2794D7A0134D}"/>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908" name="Tekstfelt 907">
                    <a:extLst>
                      <a:ext uri="{FF2B5EF4-FFF2-40B4-BE49-F238E27FC236}">
                        <a16:creationId xmlns:a16="http://schemas.microsoft.com/office/drawing/2014/main" id="{E932E843-E67C-2A50-E899-8CFFB13789F1}"/>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909" name="Tekstfelt 908">
                    <a:extLst>
                      <a:ext uri="{FF2B5EF4-FFF2-40B4-BE49-F238E27FC236}">
                        <a16:creationId xmlns:a16="http://schemas.microsoft.com/office/drawing/2014/main" id="{DCE49679-82BB-F578-40C3-DD7776CB67EA}"/>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910" name="Tekstfelt 909">
                    <a:extLst>
                      <a:ext uri="{FF2B5EF4-FFF2-40B4-BE49-F238E27FC236}">
                        <a16:creationId xmlns:a16="http://schemas.microsoft.com/office/drawing/2014/main" id="{9BC4DD02-5C0D-EF01-1D73-E411617E9D3E}"/>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911" name="Tekstfelt 910">
                    <a:extLst>
                      <a:ext uri="{FF2B5EF4-FFF2-40B4-BE49-F238E27FC236}">
                        <a16:creationId xmlns:a16="http://schemas.microsoft.com/office/drawing/2014/main" id="{47443BD0-7DC4-A543-0F74-2A5DF07D7E11}"/>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912" name="Tekstfelt 911">
                    <a:extLst>
                      <a:ext uri="{FF2B5EF4-FFF2-40B4-BE49-F238E27FC236}">
                        <a16:creationId xmlns:a16="http://schemas.microsoft.com/office/drawing/2014/main" id="{186AFA0F-1D0D-D06D-8C3D-2B91145A08E5}"/>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913" name="Tekstfelt 912">
                    <a:extLst>
                      <a:ext uri="{FF2B5EF4-FFF2-40B4-BE49-F238E27FC236}">
                        <a16:creationId xmlns:a16="http://schemas.microsoft.com/office/drawing/2014/main" id="{5FED9EC6-5C3D-4CD6-DB07-5C0117F8A314}"/>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914" name="Tekstfelt 913">
                    <a:extLst>
                      <a:ext uri="{FF2B5EF4-FFF2-40B4-BE49-F238E27FC236}">
                        <a16:creationId xmlns:a16="http://schemas.microsoft.com/office/drawing/2014/main" id="{EEB3AEDA-5E85-ABAF-E313-D5F740BAA7C3}"/>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915" name="Tekstfelt 914">
                    <a:extLst>
                      <a:ext uri="{FF2B5EF4-FFF2-40B4-BE49-F238E27FC236}">
                        <a16:creationId xmlns:a16="http://schemas.microsoft.com/office/drawing/2014/main" id="{FA1FD3A6-57B1-037E-368A-1829BBF07B3D}"/>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916" name="Tekstfelt 915">
                    <a:extLst>
                      <a:ext uri="{FF2B5EF4-FFF2-40B4-BE49-F238E27FC236}">
                        <a16:creationId xmlns:a16="http://schemas.microsoft.com/office/drawing/2014/main" id="{01345C8C-EE69-27B9-0E86-B99AE1D6CAE3}"/>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917" name="Tekstfelt 916">
                    <a:extLst>
                      <a:ext uri="{FF2B5EF4-FFF2-40B4-BE49-F238E27FC236}">
                        <a16:creationId xmlns:a16="http://schemas.microsoft.com/office/drawing/2014/main" id="{7CA574C3-7A91-BC11-DED5-77372E564616}"/>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918" name="Tekstfelt 917">
                    <a:extLst>
                      <a:ext uri="{FF2B5EF4-FFF2-40B4-BE49-F238E27FC236}">
                        <a16:creationId xmlns:a16="http://schemas.microsoft.com/office/drawing/2014/main" id="{7277CCE0-E08B-EB14-5228-49B866C7F9C7}"/>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919" name="Tekstfelt 918">
                    <a:extLst>
                      <a:ext uri="{FF2B5EF4-FFF2-40B4-BE49-F238E27FC236}">
                        <a16:creationId xmlns:a16="http://schemas.microsoft.com/office/drawing/2014/main" id="{F14C455C-0AAC-C94E-5F78-D956F86B42EC}"/>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887" name="Tekstfelt 886">
                  <a:extLst>
                    <a:ext uri="{FF2B5EF4-FFF2-40B4-BE49-F238E27FC236}">
                      <a16:creationId xmlns:a16="http://schemas.microsoft.com/office/drawing/2014/main" id="{8AF2D6B7-EC08-E426-39AF-B80E88DC3325}"/>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888" name="Tekstfelt 887">
                  <a:extLst>
                    <a:ext uri="{FF2B5EF4-FFF2-40B4-BE49-F238E27FC236}">
                      <a16:creationId xmlns:a16="http://schemas.microsoft.com/office/drawing/2014/main" id="{B986BC6B-1779-8CF3-0DC3-6D3FB824C883}"/>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889" name="Tekstfelt 888">
                  <a:extLst>
                    <a:ext uri="{FF2B5EF4-FFF2-40B4-BE49-F238E27FC236}">
                      <a16:creationId xmlns:a16="http://schemas.microsoft.com/office/drawing/2014/main" id="{DE039C5D-DAB1-C47E-278C-9D6A909B3BAE}"/>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grpSp>
          <p:nvGrpSpPr>
            <p:cNvPr id="690" name="Gruppe 689">
              <a:extLst>
                <a:ext uri="{FF2B5EF4-FFF2-40B4-BE49-F238E27FC236}">
                  <a16:creationId xmlns:a16="http://schemas.microsoft.com/office/drawing/2014/main" id="{A5C44BEF-D595-4268-A677-629A280D7341}"/>
                </a:ext>
              </a:extLst>
            </p:cNvPr>
            <p:cNvGrpSpPr/>
            <p:nvPr/>
          </p:nvGrpSpPr>
          <p:grpSpPr>
            <a:xfrm>
              <a:off x="5963854" y="1104575"/>
              <a:ext cx="370381" cy="4993054"/>
              <a:chOff x="2872610" y="306025"/>
              <a:chExt cx="370381" cy="4993054"/>
            </a:xfrm>
          </p:grpSpPr>
          <p:grpSp>
            <p:nvGrpSpPr>
              <p:cNvPr id="845" name="Gruppe 844">
                <a:extLst>
                  <a:ext uri="{FF2B5EF4-FFF2-40B4-BE49-F238E27FC236}">
                    <a16:creationId xmlns:a16="http://schemas.microsoft.com/office/drawing/2014/main" id="{A5C03AD4-19D3-AFB6-75D2-A26B4706BB1C}"/>
                  </a:ext>
                </a:extLst>
              </p:cNvPr>
              <p:cNvGrpSpPr/>
              <p:nvPr/>
            </p:nvGrpSpPr>
            <p:grpSpPr>
              <a:xfrm>
                <a:off x="2872610" y="306025"/>
                <a:ext cx="370381" cy="4993054"/>
                <a:chOff x="3456275" y="891802"/>
                <a:chExt cx="370381" cy="4993054"/>
              </a:xfrm>
            </p:grpSpPr>
            <p:sp>
              <p:nvSpPr>
                <p:cNvPr id="847" name="Tekstfelt 846">
                  <a:extLst>
                    <a:ext uri="{FF2B5EF4-FFF2-40B4-BE49-F238E27FC236}">
                      <a16:creationId xmlns:a16="http://schemas.microsoft.com/office/drawing/2014/main" id="{81B55322-8274-35A7-B2ED-4F0BF527AC4B}"/>
                    </a:ext>
                  </a:extLst>
                </p:cNvPr>
                <p:cNvSpPr txBox="1"/>
                <p:nvPr/>
              </p:nvSpPr>
              <p:spPr>
                <a:xfrm>
                  <a:off x="3456275" y="891802"/>
                  <a:ext cx="348172" cy="215444"/>
                </a:xfrm>
                <a:prstGeom prst="rect">
                  <a:avLst/>
                </a:prstGeom>
                <a:noFill/>
              </p:spPr>
              <p:txBody>
                <a:bodyPr wrap="none" rtlCol="0">
                  <a:spAutoFit/>
                </a:bodyPr>
                <a:lstStyle/>
                <a:p>
                  <a:r>
                    <a:rPr lang="da-DK" sz="800" dirty="0"/>
                    <a:t>229</a:t>
                  </a:r>
                </a:p>
              </p:txBody>
            </p:sp>
            <p:sp>
              <p:nvSpPr>
                <p:cNvPr id="848" name="Tekstfelt 847">
                  <a:extLst>
                    <a:ext uri="{FF2B5EF4-FFF2-40B4-BE49-F238E27FC236}">
                      <a16:creationId xmlns:a16="http://schemas.microsoft.com/office/drawing/2014/main" id="{44BEFD4F-5EC1-7031-62BB-5BA5114DCEA8}"/>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849" name="Tekstfelt 848">
                  <a:extLst>
                    <a:ext uri="{FF2B5EF4-FFF2-40B4-BE49-F238E27FC236}">
                      <a16:creationId xmlns:a16="http://schemas.microsoft.com/office/drawing/2014/main" id="{364C0F1C-029F-6D2B-D0A9-2BF870542004}"/>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850" name="Tekstfelt 849">
                  <a:extLst>
                    <a:ext uri="{FF2B5EF4-FFF2-40B4-BE49-F238E27FC236}">
                      <a16:creationId xmlns:a16="http://schemas.microsoft.com/office/drawing/2014/main" id="{0D598950-3BED-155E-6117-BA5E90264FD5}"/>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851" name="Tekstfelt 850">
                  <a:extLst>
                    <a:ext uri="{FF2B5EF4-FFF2-40B4-BE49-F238E27FC236}">
                      <a16:creationId xmlns:a16="http://schemas.microsoft.com/office/drawing/2014/main" id="{14027965-07F8-D222-C9E7-1DF16EFBFAE7}"/>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852" name="Tekstfelt 851">
                  <a:extLst>
                    <a:ext uri="{FF2B5EF4-FFF2-40B4-BE49-F238E27FC236}">
                      <a16:creationId xmlns:a16="http://schemas.microsoft.com/office/drawing/2014/main" id="{AAEA572A-B848-B1DB-B936-171F0F53FA1B}"/>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853" name="Tekstfelt 852">
                  <a:extLst>
                    <a:ext uri="{FF2B5EF4-FFF2-40B4-BE49-F238E27FC236}">
                      <a16:creationId xmlns:a16="http://schemas.microsoft.com/office/drawing/2014/main" id="{9C863ED8-8615-D966-FF58-EAD57164DA1A}"/>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854" name="Tekstfelt 853">
                  <a:extLst>
                    <a:ext uri="{FF2B5EF4-FFF2-40B4-BE49-F238E27FC236}">
                      <a16:creationId xmlns:a16="http://schemas.microsoft.com/office/drawing/2014/main" id="{75F94150-EF76-BDA1-712F-3545F0108413}"/>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855" name="Tekstfelt 854">
                  <a:extLst>
                    <a:ext uri="{FF2B5EF4-FFF2-40B4-BE49-F238E27FC236}">
                      <a16:creationId xmlns:a16="http://schemas.microsoft.com/office/drawing/2014/main" id="{DE5B7E51-947F-8FB1-A28B-0F6A92F54594}"/>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856" name="Tekstfelt 855">
                  <a:extLst>
                    <a:ext uri="{FF2B5EF4-FFF2-40B4-BE49-F238E27FC236}">
                      <a16:creationId xmlns:a16="http://schemas.microsoft.com/office/drawing/2014/main" id="{5DBE9A0A-5B6D-3FA8-4A65-2066C8FDF1F7}"/>
                    </a:ext>
                  </a:extLst>
                </p:cNvPr>
                <p:cNvSpPr txBox="1"/>
                <p:nvPr/>
              </p:nvSpPr>
              <p:spPr>
                <a:xfrm>
                  <a:off x="3478484" y="5669412"/>
                  <a:ext cx="348172" cy="215444"/>
                </a:xfrm>
                <a:prstGeom prst="rect">
                  <a:avLst/>
                </a:prstGeom>
                <a:noFill/>
              </p:spPr>
              <p:txBody>
                <a:bodyPr wrap="none" rtlCol="0">
                  <a:spAutoFit/>
                </a:bodyPr>
                <a:lstStyle/>
                <a:p>
                  <a:r>
                    <a:rPr lang="da-DK" sz="800" dirty="0"/>
                    <a:t>218</a:t>
                  </a:r>
                </a:p>
              </p:txBody>
            </p:sp>
            <p:sp>
              <p:nvSpPr>
                <p:cNvPr id="857" name="Tekstfelt 856">
                  <a:extLst>
                    <a:ext uri="{FF2B5EF4-FFF2-40B4-BE49-F238E27FC236}">
                      <a16:creationId xmlns:a16="http://schemas.microsoft.com/office/drawing/2014/main" id="{FB8C4980-0853-598F-4DAB-EB4DE449A89E}"/>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846" name="Tekstfelt 845">
                <a:extLst>
                  <a:ext uri="{FF2B5EF4-FFF2-40B4-BE49-F238E27FC236}">
                    <a16:creationId xmlns:a16="http://schemas.microsoft.com/office/drawing/2014/main" id="{7A7BF263-AAD2-49AD-BAB5-2C34AAE6BBEA}"/>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691" name="Gruppe 690">
              <a:extLst>
                <a:ext uri="{FF2B5EF4-FFF2-40B4-BE49-F238E27FC236}">
                  <a16:creationId xmlns:a16="http://schemas.microsoft.com/office/drawing/2014/main" id="{D73A1C4F-CE90-ADAF-AC06-260478575C1B}"/>
                </a:ext>
              </a:extLst>
            </p:cNvPr>
            <p:cNvGrpSpPr/>
            <p:nvPr/>
          </p:nvGrpSpPr>
          <p:grpSpPr>
            <a:xfrm>
              <a:off x="5539997" y="1121144"/>
              <a:ext cx="367348" cy="4968599"/>
              <a:chOff x="2884750" y="735002"/>
              <a:chExt cx="367348" cy="4968599"/>
            </a:xfrm>
          </p:grpSpPr>
          <p:grpSp>
            <p:nvGrpSpPr>
              <p:cNvPr id="832" name="Gruppe 831">
                <a:extLst>
                  <a:ext uri="{FF2B5EF4-FFF2-40B4-BE49-F238E27FC236}">
                    <a16:creationId xmlns:a16="http://schemas.microsoft.com/office/drawing/2014/main" id="{7FEA9812-96F6-6045-0823-8CD8094F9B4D}"/>
                  </a:ext>
                </a:extLst>
              </p:cNvPr>
              <p:cNvGrpSpPr/>
              <p:nvPr/>
            </p:nvGrpSpPr>
            <p:grpSpPr>
              <a:xfrm>
                <a:off x="2884750" y="1168460"/>
                <a:ext cx="367348" cy="4535141"/>
                <a:chOff x="3468415" y="1754237"/>
                <a:chExt cx="367348" cy="4535141"/>
              </a:xfrm>
            </p:grpSpPr>
            <p:sp>
              <p:nvSpPr>
                <p:cNvPr id="834" name="Tekstfelt 833">
                  <a:extLst>
                    <a:ext uri="{FF2B5EF4-FFF2-40B4-BE49-F238E27FC236}">
                      <a16:creationId xmlns:a16="http://schemas.microsoft.com/office/drawing/2014/main" id="{675E3B0F-0EF0-9C53-1E1E-0F91BA08EF21}"/>
                    </a:ext>
                  </a:extLst>
                </p:cNvPr>
                <p:cNvSpPr txBox="1"/>
                <p:nvPr/>
              </p:nvSpPr>
              <p:spPr>
                <a:xfrm>
                  <a:off x="3487591" y="6073934"/>
                  <a:ext cx="348172" cy="215444"/>
                </a:xfrm>
                <a:prstGeom prst="rect">
                  <a:avLst/>
                </a:prstGeom>
                <a:noFill/>
              </p:spPr>
              <p:txBody>
                <a:bodyPr wrap="none" rtlCol="0">
                  <a:spAutoFit/>
                </a:bodyPr>
                <a:lstStyle/>
                <a:p>
                  <a:r>
                    <a:rPr lang="da-DK" sz="800" dirty="0"/>
                    <a:t>229</a:t>
                  </a:r>
                </a:p>
              </p:txBody>
            </p:sp>
            <p:sp>
              <p:nvSpPr>
                <p:cNvPr id="835" name="Tekstfelt 834">
                  <a:extLst>
                    <a:ext uri="{FF2B5EF4-FFF2-40B4-BE49-F238E27FC236}">
                      <a16:creationId xmlns:a16="http://schemas.microsoft.com/office/drawing/2014/main" id="{CE7378C0-318A-8EC0-1429-0E19D368BE71}"/>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836" name="Tekstfelt 835">
                  <a:extLst>
                    <a:ext uri="{FF2B5EF4-FFF2-40B4-BE49-F238E27FC236}">
                      <a16:creationId xmlns:a16="http://schemas.microsoft.com/office/drawing/2014/main" id="{4C298C4F-70FD-A093-4B90-2C72DC331471}"/>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837" name="Tekstfelt 836">
                  <a:extLst>
                    <a:ext uri="{FF2B5EF4-FFF2-40B4-BE49-F238E27FC236}">
                      <a16:creationId xmlns:a16="http://schemas.microsoft.com/office/drawing/2014/main" id="{57135AC3-114E-A496-D729-CC3FA49BC1D3}"/>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838" name="Tekstfelt 837">
                  <a:extLst>
                    <a:ext uri="{FF2B5EF4-FFF2-40B4-BE49-F238E27FC236}">
                      <a16:creationId xmlns:a16="http://schemas.microsoft.com/office/drawing/2014/main" id="{C3904AD4-A1A3-FBAC-3644-B21F6DB48678}"/>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839" name="Tekstfelt 838">
                  <a:extLst>
                    <a:ext uri="{FF2B5EF4-FFF2-40B4-BE49-F238E27FC236}">
                      <a16:creationId xmlns:a16="http://schemas.microsoft.com/office/drawing/2014/main" id="{F9569EB0-E266-B92F-018B-D899BF50E89B}"/>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840" name="Tekstfelt 839">
                  <a:extLst>
                    <a:ext uri="{FF2B5EF4-FFF2-40B4-BE49-F238E27FC236}">
                      <a16:creationId xmlns:a16="http://schemas.microsoft.com/office/drawing/2014/main" id="{3F539EEB-97A9-91F7-0915-6942D02B1941}"/>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841" name="Tekstfelt 840">
                  <a:extLst>
                    <a:ext uri="{FF2B5EF4-FFF2-40B4-BE49-F238E27FC236}">
                      <a16:creationId xmlns:a16="http://schemas.microsoft.com/office/drawing/2014/main" id="{C23491D5-FF56-B8FB-54B1-9BA6C55A3596}"/>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842" name="Tekstfelt 841">
                  <a:extLst>
                    <a:ext uri="{FF2B5EF4-FFF2-40B4-BE49-F238E27FC236}">
                      <a16:creationId xmlns:a16="http://schemas.microsoft.com/office/drawing/2014/main" id="{98DDDDEF-73F0-C8E7-8820-3443CC7E7911}"/>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843" name="Tekstfelt 842">
                  <a:extLst>
                    <a:ext uri="{FF2B5EF4-FFF2-40B4-BE49-F238E27FC236}">
                      <a16:creationId xmlns:a16="http://schemas.microsoft.com/office/drawing/2014/main" id="{A312DCD0-426A-C599-2BD3-314C6251F05C}"/>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844" name="Tekstfelt 843">
                  <a:extLst>
                    <a:ext uri="{FF2B5EF4-FFF2-40B4-BE49-F238E27FC236}">
                      <a16:creationId xmlns:a16="http://schemas.microsoft.com/office/drawing/2014/main" id="{C0151BEE-ADAE-F543-B6BD-D790C2B413E5}"/>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833" name="Tekstfelt 832">
                <a:extLst>
                  <a:ext uri="{FF2B5EF4-FFF2-40B4-BE49-F238E27FC236}">
                    <a16:creationId xmlns:a16="http://schemas.microsoft.com/office/drawing/2014/main" id="{4D3393C9-16A6-6A92-D643-62D28E09683E}"/>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694" name="Gruppe 693">
              <a:extLst>
                <a:ext uri="{FF2B5EF4-FFF2-40B4-BE49-F238E27FC236}">
                  <a16:creationId xmlns:a16="http://schemas.microsoft.com/office/drawing/2014/main" id="{D6956A79-566B-E197-CCE1-6DC3A585BE3C}"/>
                </a:ext>
              </a:extLst>
            </p:cNvPr>
            <p:cNvGrpSpPr/>
            <p:nvPr/>
          </p:nvGrpSpPr>
          <p:grpSpPr>
            <a:xfrm>
              <a:off x="4671957" y="1121816"/>
              <a:ext cx="368493" cy="4975623"/>
              <a:chOff x="2884750" y="1599890"/>
              <a:chExt cx="368493" cy="4975623"/>
            </a:xfrm>
          </p:grpSpPr>
          <p:grpSp>
            <p:nvGrpSpPr>
              <p:cNvPr id="819" name="Gruppe 818">
                <a:extLst>
                  <a:ext uri="{FF2B5EF4-FFF2-40B4-BE49-F238E27FC236}">
                    <a16:creationId xmlns:a16="http://schemas.microsoft.com/office/drawing/2014/main" id="{8A90E969-3D58-6BF1-24AA-CB1123507322}"/>
                  </a:ext>
                </a:extLst>
              </p:cNvPr>
              <p:cNvGrpSpPr/>
              <p:nvPr/>
            </p:nvGrpSpPr>
            <p:grpSpPr>
              <a:xfrm>
                <a:off x="2884750" y="1599890"/>
                <a:ext cx="367348" cy="4975623"/>
                <a:chOff x="3468415" y="2185667"/>
                <a:chExt cx="367348" cy="4975623"/>
              </a:xfrm>
            </p:grpSpPr>
            <p:sp>
              <p:nvSpPr>
                <p:cNvPr id="821" name="Tekstfelt 820">
                  <a:extLst>
                    <a:ext uri="{FF2B5EF4-FFF2-40B4-BE49-F238E27FC236}">
                      <a16:creationId xmlns:a16="http://schemas.microsoft.com/office/drawing/2014/main" id="{4152E256-24F0-B0CD-8061-4F39725AE1F3}"/>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822" name="Tekstfelt 821">
                  <a:extLst>
                    <a:ext uri="{FF2B5EF4-FFF2-40B4-BE49-F238E27FC236}">
                      <a16:creationId xmlns:a16="http://schemas.microsoft.com/office/drawing/2014/main" id="{FD47C6C6-C2DB-B2BF-1400-B6FBABA3E3F5}"/>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823" name="Tekstfelt 822">
                  <a:extLst>
                    <a:ext uri="{FF2B5EF4-FFF2-40B4-BE49-F238E27FC236}">
                      <a16:creationId xmlns:a16="http://schemas.microsoft.com/office/drawing/2014/main" id="{B68FF9A5-964E-066B-647C-ECC2B352C48A}"/>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824" name="Tekstfelt 823">
                  <a:extLst>
                    <a:ext uri="{FF2B5EF4-FFF2-40B4-BE49-F238E27FC236}">
                      <a16:creationId xmlns:a16="http://schemas.microsoft.com/office/drawing/2014/main" id="{74F8DF61-0FAE-29EF-4309-53D586B92F59}"/>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825" name="Tekstfelt 824">
                  <a:extLst>
                    <a:ext uri="{FF2B5EF4-FFF2-40B4-BE49-F238E27FC236}">
                      <a16:creationId xmlns:a16="http://schemas.microsoft.com/office/drawing/2014/main" id="{150F78B3-DC0A-C2C3-C92A-FFF21838FCDE}"/>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826" name="Tekstfelt 825">
                  <a:extLst>
                    <a:ext uri="{FF2B5EF4-FFF2-40B4-BE49-F238E27FC236}">
                      <a16:creationId xmlns:a16="http://schemas.microsoft.com/office/drawing/2014/main" id="{BC6DCF1A-F4D2-BF0D-1865-387B80A26147}"/>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827" name="Tekstfelt 826">
                  <a:extLst>
                    <a:ext uri="{FF2B5EF4-FFF2-40B4-BE49-F238E27FC236}">
                      <a16:creationId xmlns:a16="http://schemas.microsoft.com/office/drawing/2014/main" id="{91471FD0-4B81-E447-B2D3-3389E8BC4B4E}"/>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828" name="Tekstfelt 827">
                  <a:extLst>
                    <a:ext uri="{FF2B5EF4-FFF2-40B4-BE49-F238E27FC236}">
                      <a16:creationId xmlns:a16="http://schemas.microsoft.com/office/drawing/2014/main" id="{1054BE79-D47F-3DDE-015D-83B5E80777AE}"/>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829" name="Tekstfelt 828">
                  <a:extLst>
                    <a:ext uri="{FF2B5EF4-FFF2-40B4-BE49-F238E27FC236}">
                      <a16:creationId xmlns:a16="http://schemas.microsoft.com/office/drawing/2014/main" id="{FDF9EFB1-F168-1833-3B5E-F6612F56C025}"/>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830" name="Tekstfelt 829">
                  <a:extLst>
                    <a:ext uri="{FF2B5EF4-FFF2-40B4-BE49-F238E27FC236}">
                      <a16:creationId xmlns:a16="http://schemas.microsoft.com/office/drawing/2014/main" id="{C87C73D8-199A-F06B-5FC8-C844D0DCC308}"/>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831" name="Tekstfelt 830">
                  <a:extLst>
                    <a:ext uri="{FF2B5EF4-FFF2-40B4-BE49-F238E27FC236}">
                      <a16:creationId xmlns:a16="http://schemas.microsoft.com/office/drawing/2014/main" id="{08B1DF53-6348-120B-07E5-7CA58D611F1B}"/>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820" name="Tekstfelt 819">
                <a:extLst>
                  <a:ext uri="{FF2B5EF4-FFF2-40B4-BE49-F238E27FC236}">
                    <a16:creationId xmlns:a16="http://schemas.microsoft.com/office/drawing/2014/main" id="{77F77C8F-9F2C-DCCE-8658-00D4B939E3F7}"/>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695" name="Gruppe 694">
              <a:extLst>
                <a:ext uri="{FF2B5EF4-FFF2-40B4-BE49-F238E27FC236}">
                  <a16:creationId xmlns:a16="http://schemas.microsoft.com/office/drawing/2014/main" id="{E96C59E7-C811-6029-9706-516D940585C9}"/>
                </a:ext>
              </a:extLst>
            </p:cNvPr>
            <p:cNvGrpSpPr/>
            <p:nvPr/>
          </p:nvGrpSpPr>
          <p:grpSpPr>
            <a:xfrm>
              <a:off x="4246971" y="1119665"/>
              <a:ext cx="368493" cy="4977333"/>
              <a:chOff x="2884750" y="2033560"/>
              <a:chExt cx="368493" cy="4977333"/>
            </a:xfrm>
          </p:grpSpPr>
          <p:grpSp>
            <p:nvGrpSpPr>
              <p:cNvPr id="806" name="Gruppe 805">
                <a:extLst>
                  <a:ext uri="{FF2B5EF4-FFF2-40B4-BE49-F238E27FC236}">
                    <a16:creationId xmlns:a16="http://schemas.microsoft.com/office/drawing/2014/main" id="{7D82DB20-383B-4F90-1B87-D96428336720}"/>
                  </a:ext>
                </a:extLst>
              </p:cNvPr>
              <p:cNvGrpSpPr/>
              <p:nvPr/>
            </p:nvGrpSpPr>
            <p:grpSpPr>
              <a:xfrm>
                <a:off x="2884750" y="2033560"/>
                <a:ext cx="367348" cy="4977333"/>
                <a:chOff x="3468415" y="2619337"/>
                <a:chExt cx="367348" cy="4977333"/>
              </a:xfrm>
            </p:grpSpPr>
            <p:sp>
              <p:nvSpPr>
                <p:cNvPr id="808" name="Tekstfelt 807">
                  <a:extLst>
                    <a:ext uri="{FF2B5EF4-FFF2-40B4-BE49-F238E27FC236}">
                      <a16:creationId xmlns:a16="http://schemas.microsoft.com/office/drawing/2014/main" id="{AF0689B7-4083-1B9B-B2BB-FD0D01F73E19}"/>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809" name="Tekstfelt 808">
                  <a:extLst>
                    <a:ext uri="{FF2B5EF4-FFF2-40B4-BE49-F238E27FC236}">
                      <a16:creationId xmlns:a16="http://schemas.microsoft.com/office/drawing/2014/main" id="{D9100F2D-AA87-DC06-1CB4-A7C645765D6D}"/>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810" name="Tekstfelt 809">
                  <a:extLst>
                    <a:ext uri="{FF2B5EF4-FFF2-40B4-BE49-F238E27FC236}">
                      <a16:creationId xmlns:a16="http://schemas.microsoft.com/office/drawing/2014/main" id="{E9CE7964-0685-2BB3-2EBC-1D4FA4D06C19}"/>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811" name="Tekstfelt 810">
                  <a:extLst>
                    <a:ext uri="{FF2B5EF4-FFF2-40B4-BE49-F238E27FC236}">
                      <a16:creationId xmlns:a16="http://schemas.microsoft.com/office/drawing/2014/main" id="{8C858D65-7B34-42E5-4AB0-95D600DC5916}"/>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812" name="Tekstfelt 811">
                  <a:extLst>
                    <a:ext uri="{FF2B5EF4-FFF2-40B4-BE49-F238E27FC236}">
                      <a16:creationId xmlns:a16="http://schemas.microsoft.com/office/drawing/2014/main" id="{37E5476B-47F4-FA30-CA1E-342F44B8CCAF}"/>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813" name="Tekstfelt 812">
                  <a:extLst>
                    <a:ext uri="{FF2B5EF4-FFF2-40B4-BE49-F238E27FC236}">
                      <a16:creationId xmlns:a16="http://schemas.microsoft.com/office/drawing/2014/main" id="{70974519-464F-F5FA-068E-4EE645ADDDDD}"/>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814" name="Tekstfelt 813">
                  <a:extLst>
                    <a:ext uri="{FF2B5EF4-FFF2-40B4-BE49-F238E27FC236}">
                      <a16:creationId xmlns:a16="http://schemas.microsoft.com/office/drawing/2014/main" id="{1876E970-159F-3BF6-F12B-333CA1C3CA69}"/>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815" name="Tekstfelt 814">
                  <a:extLst>
                    <a:ext uri="{FF2B5EF4-FFF2-40B4-BE49-F238E27FC236}">
                      <a16:creationId xmlns:a16="http://schemas.microsoft.com/office/drawing/2014/main" id="{81A4C8BE-2D15-FC28-52AF-C01CD771D77D}"/>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816" name="Tekstfelt 815">
                  <a:extLst>
                    <a:ext uri="{FF2B5EF4-FFF2-40B4-BE49-F238E27FC236}">
                      <a16:creationId xmlns:a16="http://schemas.microsoft.com/office/drawing/2014/main" id="{1A9EC81F-2481-AA4C-3996-163102908F5F}"/>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817" name="Tekstfelt 816">
                  <a:extLst>
                    <a:ext uri="{FF2B5EF4-FFF2-40B4-BE49-F238E27FC236}">
                      <a16:creationId xmlns:a16="http://schemas.microsoft.com/office/drawing/2014/main" id="{16480CB6-41F0-D61E-57BF-EA6376A139BD}"/>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818" name="Tekstfelt 817">
                  <a:extLst>
                    <a:ext uri="{FF2B5EF4-FFF2-40B4-BE49-F238E27FC236}">
                      <a16:creationId xmlns:a16="http://schemas.microsoft.com/office/drawing/2014/main" id="{D53CA676-B683-F178-A88E-B5C78DF24751}"/>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807" name="Tekstfelt 806">
                <a:extLst>
                  <a:ext uri="{FF2B5EF4-FFF2-40B4-BE49-F238E27FC236}">
                    <a16:creationId xmlns:a16="http://schemas.microsoft.com/office/drawing/2014/main" id="{0602950D-8FD9-34EF-079F-BCAAE29CC3DD}"/>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696" name="Gruppe 695">
              <a:extLst>
                <a:ext uri="{FF2B5EF4-FFF2-40B4-BE49-F238E27FC236}">
                  <a16:creationId xmlns:a16="http://schemas.microsoft.com/office/drawing/2014/main" id="{9143C8FD-0E9B-7C0D-965F-B777481A73AE}"/>
                </a:ext>
              </a:extLst>
            </p:cNvPr>
            <p:cNvGrpSpPr/>
            <p:nvPr/>
          </p:nvGrpSpPr>
          <p:grpSpPr>
            <a:xfrm>
              <a:off x="3805124" y="1117111"/>
              <a:ext cx="369796" cy="4983796"/>
              <a:chOff x="2884750" y="2468352"/>
              <a:chExt cx="369796" cy="4983796"/>
            </a:xfrm>
          </p:grpSpPr>
          <p:grpSp>
            <p:nvGrpSpPr>
              <p:cNvPr id="793" name="Gruppe 792">
                <a:extLst>
                  <a:ext uri="{FF2B5EF4-FFF2-40B4-BE49-F238E27FC236}">
                    <a16:creationId xmlns:a16="http://schemas.microsoft.com/office/drawing/2014/main" id="{06CCFA5E-528B-FB92-150F-4B25734C5B0C}"/>
                  </a:ext>
                </a:extLst>
              </p:cNvPr>
              <p:cNvGrpSpPr/>
              <p:nvPr/>
            </p:nvGrpSpPr>
            <p:grpSpPr>
              <a:xfrm>
                <a:off x="2884750" y="2468352"/>
                <a:ext cx="369796" cy="4983796"/>
                <a:chOff x="3468415" y="3054129"/>
                <a:chExt cx="369796" cy="4983796"/>
              </a:xfrm>
            </p:grpSpPr>
            <p:sp>
              <p:nvSpPr>
                <p:cNvPr id="795" name="Tekstfelt 794">
                  <a:extLst>
                    <a:ext uri="{FF2B5EF4-FFF2-40B4-BE49-F238E27FC236}">
                      <a16:creationId xmlns:a16="http://schemas.microsoft.com/office/drawing/2014/main" id="{DA151F13-639B-A73F-13D4-81761B5B5795}"/>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796" name="Tekstfelt 795">
                  <a:extLst>
                    <a:ext uri="{FF2B5EF4-FFF2-40B4-BE49-F238E27FC236}">
                      <a16:creationId xmlns:a16="http://schemas.microsoft.com/office/drawing/2014/main" id="{446F86DB-70AF-9C85-C195-4E2CA9A009BB}"/>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797" name="Tekstfelt 796">
                  <a:extLst>
                    <a:ext uri="{FF2B5EF4-FFF2-40B4-BE49-F238E27FC236}">
                      <a16:creationId xmlns:a16="http://schemas.microsoft.com/office/drawing/2014/main" id="{250E1AB2-6227-2B52-2F8B-DBF51E1AF3D2}"/>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798" name="Tekstfelt 797">
                  <a:extLst>
                    <a:ext uri="{FF2B5EF4-FFF2-40B4-BE49-F238E27FC236}">
                      <a16:creationId xmlns:a16="http://schemas.microsoft.com/office/drawing/2014/main" id="{F865D862-0A92-C000-5561-87FBD288B21F}"/>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799" name="Tekstfelt 798">
                  <a:extLst>
                    <a:ext uri="{FF2B5EF4-FFF2-40B4-BE49-F238E27FC236}">
                      <a16:creationId xmlns:a16="http://schemas.microsoft.com/office/drawing/2014/main" id="{09F4F5B0-7136-CB3C-6BF8-5F76358541D3}"/>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800" name="Tekstfelt 799">
                  <a:extLst>
                    <a:ext uri="{FF2B5EF4-FFF2-40B4-BE49-F238E27FC236}">
                      <a16:creationId xmlns:a16="http://schemas.microsoft.com/office/drawing/2014/main" id="{5C501B49-31A2-DF11-5582-6E39ED59878A}"/>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801" name="Tekstfelt 800">
                  <a:extLst>
                    <a:ext uri="{FF2B5EF4-FFF2-40B4-BE49-F238E27FC236}">
                      <a16:creationId xmlns:a16="http://schemas.microsoft.com/office/drawing/2014/main" id="{2CB8FD63-BF26-95AF-A6E5-AA8EEABB8D00}"/>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802" name="Tekstfelt 801">
                  <a:extLst>
                    <a:ext uri="{FF2B5EF4-FFF2-40B4-BE49-F238E27FC236}">
                      <a16:creationId xmlns:a16="http://schemas.microsoft.com/office/drawing/2014/main" id="{001FF5B1-B05F-CF76-1AE6-0930333CAC3E}"/>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803" name="Tekstfelt 802">
                  <a:extLst>
                    <a:ext uri="{FF2B5EF4-FFF2-40B4-BE49-F238E27FC236}">
                      <a16:creationId xmlns:a16="http://schemas.microsoft.com/office/drawing/2014/main" id="{42E83AED-0087-8C7A-61E9-5EF32F04E74B}"/>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804" name="Tekstfelt 803">
                  <a:extLst>
                    <a:ext uri="{FF2B5EF4-FFF2-40B4-BE49-F238E27FC236}">
                      <a16:creationId xmlns:a16="http://schemas.microsoft.com/office/drawing/2014/main" id="{C0728C68-4E38-37A7-4E2B-559D7C29047F}"/>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805" name="Tekstfelt 804">
                  <a:extLst>
                    <a:ext uri="{FF2B5EF4-FFF2-40B4-BE49-F238E27FC236}">
                      <a16:creationId xmlns:a16="http://schemas.microsoft.com/office/drawing/2014/main" id="{4284963F-84E5-D947-E67E-7777598B819F}"/>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794" name="Tekstfelt 793">
                <a:extLst>
                  <a:ext uri="{FF2B5EF4-FFF2-40B4-BE49-F238E27FC236}">
                    <a16:creationId xmlns:a16="http://schemas.microsoft.com/office/drawing/2014/main" id="{A21C2369-A2A7-E657-52C8-11917DFA6690}"/>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697" name="Gruppe 696">
              <a:extLst>
                <a:ext uri="{FF2B5EF4-FFF2-40B4-BE49-F238E27FC236}">
                  <a16:creationId xmlns:a16="http://schemas.microsoft.com/office/drawing/2014/main" id="{696219B2-FD1A-E751-2D1B-ADDE15F80B37}"/>
                </a:ext>
              </a:extLst>
            </p:cNvPr>
            <p:cNvGrpSpPr/>
            <p:nvPr/>
          </p:nvGrpSpPr>
          <p:grpSpPr>
            <a:xfrm>
              <a:off x="3380676" y="1113679"/>
              <a:ext cx="368678" cy="4985735"/>
              <a:chOff x="2885868" y="2899782"/>
              <a:chExt cx="368678" cy="4985735"/>
            </a:xfrm>
          </p:grpSpPr>
          <p:grpSp>
            <p:nvGrpSpPr>
              <p:cNvPr id="780" name="Gruppe 779">
                <a:extLst>
                  <a:ext uri="{FF2B5EF4-FFF2-40B4-BE49-F238E27FC236}">
                    <a16:creationId xmlns:a16="http://schemas.microsoft.com/office/drawing/2014/main" id="{E0DDC5DC-0A6B-9E8C-CA08-924D8DECC682}"/>
                  </a:ext>
                </a:extLst>
              </p:cNvPr>
              <p:cNvGrpSpPr/>
              <p:nvPr/>
            </p:nvGrpSpPr>
            <p:grpSpPr>
              <a:xfrm>
                <a:off x="2885868" y="2899782"/>
                <a:ext cx="368678" cy="4985735"/>
                <a:chOff x="3469533" y="3485559"/>
                <a:chExt cx="368678" cy="4985735"/>
              </a:xfrm>
            </p:grpSpPr>
            <p:sp>
              <p:nvSpPr>
                <p:cNvPr id="782" name="Tekstfelt 781">
                  <a:extLst>
                    <a:ext uri="{FF2B5EF4-FFF2-40B4-BE49-F238E27FC236}">
                      <a16:creationId xmlns:a16="http://schemas.microsoft.com/office/drawing/2014/main" id="{6BED74AB-85AD-D063-4356-E868010373C4}"/>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783" name="Tekstfelt 782">
                  <a:extLst>
                    <a:ext uri="{FF2B5EF4-FFF2-40B4-BE49-F238E27FC236}">
                      <a16:creationId xmlns:a16="http://schemas.microsoft.com/office/drawing/2014/main" id="{3F04FB32-FB08-EB6C-6E25-0D03D1159CE3}"/>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784" name="Tekstfelt 783">
                  <a:extLst>
                    <a:ext uri="{FF2B5EF4-FFF2-40B4-BE49-F238E27FC236}">
                      <a16:creationId xmlns:a16="http://schemas.microsoft.com/office/drawing/2014/main" id="{815C1E99-271F-1EF4-9D59-682432B16E65}"/>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785" name="Tekstfelt 784">
                  <a:extLst>
                    <a:ext uri="{FF2B5EF4-FFF2-40B4-BE49-F238E27FC236}">
                      <a16:creationId xmlns:a16="http://schemas.microsoft.com/office/drawing/2014/main" id="{75320083-A88E-4DA8-2EDF-434DCBB59676}"/>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786" name="Tekstfelt 785">
                  <a:extLst>
                    <a:ext uri="{FF2B5EF4-FFF2-40B4-BE49-F238E27FC236}">
                      <a16:creationId xmlns:a16="http://schemas.microsoft.com/office/drawing/2014/main" id="{B62A2BDE-2D66-77D3-579B-58EBBFD37790}"/>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787" name="Tekstfelt 786">
                  <a:extLst>
                    <a:ext uri="{FF2B5EF4-FFF2-40B4-BE49-F238E27FC236}">
                      <a16:creationId xmlns:a16="http://schemas.microsoft.com/office/drawing/2014/main" id="{EA376624-95FC-C498-70A1-D30A0D3F0245}"/>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788" name="Tekstfelt 787">
                  <a:extLst>
                    <a:ext uri="{FF2B5EF4-FFF2-40B4-BE49-F238E27FC236}">
                      <a16:creationId xmlns:a16="http://schemas.microsoft.com/office/drawing/2014/main" id="{05375699-8385-3EDA-0BB9-2A61F3A73E0C}"/>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789" name="Tekstfelt 788">
                  <a:extLst>
                    <a:ext uri="{FF2B5EF4-FFF2-40B4-BE49-F238E27FC236}">
                      <a16:creationId xmlns:a16="http://schemas.microsoft.com/office/drawing/2014/main" id="{70B70B63-7A5D-14B0-85E3-4A695E7397C4}"/>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790" name="Tekstfelt 789">
                  <a:extLst>
                    <a:ext uri="{FF2B5EF4-FFF2-40B4-BE49-F238E27FC236}">
                      <a16:creationId xmlns:a16="http://schemas.microsoft.com/office/drawing/2014/main" id="{CE10993E-85A2-040C-426F-0197D9F637EA}"/>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791" name="Tekstfelt 790">
                  <a:extLst>
                    <a:ext uri="{FF2B5EF4-FFF2-40B4-BE49-F238E27FC236}">
                      <a16:creationId xmlns:a16="http://schemas.microsoft.com/office/drawing/2014/main" id="{D1F9212F-4279-EB40-4C66-3D71002C10C9}"/>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792" name="Tekstfelt 791">
                  <a:extLst>
                    <a:ext uri="{FF2B5EF4-FFF2-40B4-BE49-F238E27FC236}">
                      <a16:creationId xmlns:a16="http://schemas.microsoft.com/office/drawing/2014/main" id="{E00C3D65-847D-31CF-BBD0-26A60A03CF1D}"/>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781" name="Tekstfelt 780">
                <a:extLst>
                  <a:ext uri="{FF2B5EF4-FFF2-40B4-BE49-F238E27FC236}">
                    <a16:creationId xmlns:a16="http://schemas.microsoft.com/office/drawing/2014/main" id="{41CFD454-8A71-6FCB-53D6-9CBE67E3540E}"/>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698" name="Gruppe 697">
              <a:extLst>
                <a:ext uri="{FF2B5EF4-FFF2-40B4-BE49-F238E27FC236}">
                  <a16:creationId xmlns:a16="http://schemas.microsoft.com/office/drawing/2014/main" id="{24E3E499-8A35-8F17-132F-D55B472BE2B9}"/>
                </a:ext>
              </a:extLst>
            </p:cNvPr>
            <p:cNvGrpSpPr/>
            <p:nvPr/>
          </p:nvGrpSpPr>
          <p:grpSpPr>
            <a:xfrm>
              <a:off x="2937190" y="1122934"/>
              <a:ext cx="368270" cy="4971649"/>
              <a:chOff x="2886987" y="3331213"/>
              <a:chExt cx="368270" cy="4971649"/>
            </a:xfrm>
          </p:grpSpPr>
          <p:grpSp>
            <p:nvGrpSpPr>
              <p:cNvPr id="767" name="Gruppe 766">
                <a:extLst>
                  <a:ext uri="{FF2B5EF4-FFF2-40B4-BE49-F238E27FC236}">
                    <a16:creationId xmlns:a16="http://schemas.microsoft.com/office/drawing/2014/main" id="{CBF21DD2-BFE5-0221-4B44-42E8A8D43A83}"/>
                  </a:ext>
                </a:extLst>
              </p:cNvPr>
              <p:cNvGrpSpPr/>
              <p:nvPr/>
            </p:nvGrpSpPr>
            <p:grpSpPr>
              <a:xfrm>
                <a:off x="2886987" y="3331213"/>
                <a:ext cx="368270" cy="4971649"/>
                <a:chOff x="3470652" y="3916990"/>
                <a:chExt cx="368270" cy="4971649"/>
              </a:xfrm>
            </p:grpSpPr>
            <p:sp>
              <p:nvSpPr>
                <p:cNvPr id="769" name="Tekstfelt 768">
                  <a:extLst>
                    <a:ext uri="{FF2B5EF4-FFF2-40B4-BE49-F238E27FC236}">
                      <a16:creationId xmlns:a16="http://schemas.microsoft.com/office/drawing/2014/main" id="{7E8D4325-FB8E-7629-E47E-7665CF83A290}"/>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770" name="Tekstfelt 769">
                  <a:extLst>
                    <a:ext uri="{FF2B5EF4-FFF2-40B4-BE49-F238E27FC236}">
                      <a16:creationId xmlns:a16="http://schemas.microsoft.com/office/drawing/2014/main" id="{A61FAA9C-BCA2-779D-D94C-DD09B1B50F2E}"/>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771" name="Tekstfelt 770">
                  <a:extLst>
                    <a:ext uri="{FF2B5EF4-FFF2-40B4-BE49-F238E27FC236}">
                      <a16:creationId xmlns:a16="http://schemas.microsoft.com/office/drawing/2014/main" id="{815B53B3-2B36-98CB-EA99-00B13CA3EFFE}"/>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772" name="Tekstfelt 771">
                  <a:extLst>
                    <a:ext uri="{FF2B5EF4-FFF2-40B4-BE49-F238E27FC236}">
                      <a16:creationId xmlns:a16="http://schemas.microsoft.com/office/drawing/2014/main" id="{C032B80E-0052-1CCA-FBD4-A354EEF624AF}"/>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773" name="Tekstfelt 772">
                  <a:extLst>
                    <a:ext uri="{FF2B5EF4-FFF2-40B4-BE49-F238E27FC236}">
                      <a16:creationId xmlns:a16="http://schemas.microsoft.com/office/drawing/2014/main" id="{31F05A70-E1C1-1D51-DB2F-BBD825DFC5CB}"/>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774" name="Tekstfelt 773">
                  <a:extLst>
                    <a:ext uri="{FF2B5EF4-FFF2-40B4-BE49-F238E27FC236}">
                      <a16:creationId xmlns:a16="http://schemas.microsoft.com/office/drawing/2014/main" id="{B52A518B-3F91-14C7-96C1-669545E4CD0E}"/>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775" name="Tekstfelt 774">
                  <a:extLst>
                    <a:ext uri="{FF2B5EF4-FFF2-40B4-BE49-F238E27FC236}">
                      <a16:creationId xmlns:a16="http://schemas.microsoft.com/office/drawing/2014/main" id="{71C1F169-FAF2-4DC3-46EE-6EF9BC770AD2}"/>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776" name="Tekstfelt 775">
                  <a:extLst>
                    <a:ext uri="{FF2B5EF4-FFF2-40B4-BE49-F238E27FC236}">
                      <a16:creationId xmlns:a16="http://schemas.microsoft.com/office/drawing/2014/main" id="{AA048B93-66F1-98AF-2AD6-F193458B596C}"/>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777" name="Tekstfelt 776">
                  <a:extLst>
                    <a:ext uri="{FF2B5EF4-FFF2-40B4-BE49-F238E27FC236}">
                      <a16:creationId xmlns:a16="http://schemas.microsoft.com/office/drawing/2014/main" id="{52E5564E-E06D-8728-79AB-0E51AA482391}"/>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778" name="Tekstfelt 777">
                  <a:extLst>
                    <a:ext uri="{FF2B5EF4-FFF2-40B4-BE49-F238E27FC236}">
                      <a16:creationId xmlns:a16="http://schemas.microsoft.com/office/drawing/2014/main" id="{8A62BC05-5FE5-733E-252F-F1C88DC943F0}"/>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779" name="Tekstfelt 778">
                  <a:extLst>
                    <a:ext uri="{FF2B5EF4-FFF2-40B4-BE49-F238E27FC236}">
                      <a16:creationId xmlns:a16="http://schemas.microsoft.com/office/drawing/2014/main" id="{0200026F-049F-9C02-E188-DE13D2EFBA19}"/>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768" name="Tekstfelt 767">
                <a:extLst>
                  <a:ext uri="{FF2B5EF4-FFF2-40B4-BE49-F238E27FC236}">
                    <a16:creationId xmlns:a16="http://schemas.microsoft.com/office/drawing/2014/main" id="{3A9E7F78-E156-4A62-5AF6-244534D4F46E}"/>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699" name="Gruppe 698">
              <a:extLst>
                <a:ext uri="{FF2B5EF4-FFF2-40B4-BE49-F238E27FC236}">
                  <a16:creationId xmlns:a16="http://schemas.microsoft.com/office/drawing/2014/main" id="{3AB4BA98-A225-74F8-1BA1-E6F4B9958264}"/>
                </a:ext>
              </a:extLst>
            </p:cNvPr>
            <p:cNvGrpSpPr/>
            <p:nvPr/>
          </p:nvGrpSpPr>
          <p:grpSpPr>
            <a:xfrm>
              <a:off x="2515019" y="1122283"/>
              <a:ext cx="367153" cy="4979236"/>
              <a:chOff x="2888104" y="3762643"/>
              <a:chExt cx="367153" cy="4979236"/>
            </a:xfrm>
          </p:grpSpPr>
          <p:grpSp>
            <p:nvGrpSpPr>
              <p:cNvPr id="754" name="Gruppe 753">
                <a:extLst>
                  <a:ext uri="{FF2B5EF4-FFF2-40B4-BE49-F238E27FC236}">
                    <a16:creationId xmlns:a16="http://schemas.microsoft.com/office/drawing/2014/main" id="{CDD10B53-3919-4A82-3C1E-6167A125C097}"/>
                  </a:ext>
                </a:extLst>
              </p:cNvPr>
              <p:cNvGrpSpPr/>
              <p:nvPr/>
            </p:nvGrpSpPr>
            <p:grpSpPr>
              <a:xfrm>
                <a:off x="2888104" y="3762643"/>
                <a:ext cx="367153" cy="4979236"/>
                <a:chOff x="3471769" y="4348420"/>
                <a:chExt cx="367153" cy="4979236"/>
              </a:xfrm>
            </p:grpSpPr>
            <p:sp>
              <p:nvSpPr>
                <p:cNvPr id="756" name="Tekstfelt 755">
                  <a:extLst>
                    <a:ext uri="{FF2B5EF4-FFF2-40B4-BE49-F238E27FC236}">
                      <a16:creationId xmlns:a16="http://schemas.microsoft.com/office/drawing/2014/main" id="{7965BF21-2FBD-83DD-B060-9F0A66FC4C8D}"/>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757" name="Tekstfelt 756">
                  <a:extLst>
                    <a:ext uri="{FF2B5EF4-FFF2-40B4-BE49-F238E27FC236}">
                      <a16:creationId xmlns:a16="http://schemas.microsoft.com/office/drawing/2014/main" id="{6D271D9B-6FDB-2834-DDBB-68E593D654E6}"/>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758" name="Tekstfelt 757">
                  <a:extLst>
                    <a:ext uri="{FF2B5EF4-FFF2-40B4-BE49-F238E27FC236}">
                      <a16:creationId xmlns:a16="http://schemas.microsoft.com/office/drawing/2014/main" id="{DE4FDED3-569F-0889-F556-A792DEE15F4E}"/>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759" name="Tekstfelt 758">
                  <a:extLst>
                    <a:ext uri="{FF2B5EF4-FFF2-40B4-BE49-F238E27FC236}">
                      <a16:creationId xmlns:a16="http://schemas.microsoft.com/office/drawing/2014/main" id="{A3772B87-28D9-4534-4AEC-C1711EE70906}"/>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760" name="Tekstfelt 759">
                  <a:extLst>
                    <a:ext uri="{FF2B5EF4-FFF2-40B4-BE49-F238E27FC236}">
                      <a16:creationId xmlns:a16="http://schemas.microsoft.com/office/drawing/2014/main" id="{6C2CB465-204D-C020-E9EE-C76F5E33156A}"/>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761" name="Tekstfelt 760">
                  <a:extLst>
                    <a:ext uri="{FF2B5EF4-FFF2-40B4-BE49-F238E27FC236}">
                      <a16:creationId xmlns:a16="http://schemas.microsoft.com/office/drawing/2014/main" id="{E1FF671D-58F8-0B54-BAD3-85C7302C1A03}"/>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762" name="Tekstfelt 761">
                  <a:extLst>
                    <a:ext uri="{FF2B5EF4-FFF2-40B4-BE49-F238E27FC236}">
                      <a16:creationId xmlns:a16="http://schemas.microsoft.com/office/drawing/2014/main" id="{45309B1A-3A48-B262-F9DD-F9A414B1D911}"/>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763" name="Tekstfelt 762">
                  <a:extLst>
                    <a:ext uri="{FF2B5EF4-FFF2-40B4-BE49-F238E27FC236}">
                      <a16:creationId xmlns:a16="http://schemas.microsoft.com/office/drawing/2014/main" id="{993B03A9-0467-0B4B-AD5E-D34B31D4F97E}"/>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764" name="Tekstfelt 763">
                  <a:extLst>
                    <a:ext uri="{FF2B5EF4-FFF2-40B4-BE49-F238E27FC236}">
                      <a16:creationId xmlns:a16="http://schemas.microsoft.com/office/drawing/2014/main" id="{F5FFF2ED-5327-9442-CBEE-CCE7C679EEC2}"/>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765" name="Tekstfelt 764">
                  <a:extLst>
                    <a:ext uri="{FF2B5EF4-FFF2-40B4-BE49-F238E27FC236}">
                      <a16:creationId xmlns:a16="http://schemas.microsoft.com/office/drawing/2014/main" id="{A2E58D77-9933-17DF-623D-7DD36990F602}"/>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766" name="Tekstfelt 765">
                  <a:extLst>
                    <a:ext uri="{FF2B5EF4-FFF2-40B4-BE49-F238E27FC236}">
                      <a16:creationId xmlns:a16="http://schemas.microsoft.com/office/drawing/2014/main" id="{1DFD6457-7516-3890-1868-4FEAF64EC74C}"/>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755" name="Tekstfelt 754">
                <a:extLst>
                  <a:ext uri="{FF2B5EF4-FFF2-40B4-BE49-F238E27FC236}">
                    <a16:creationId xmlns:a16="http://schemas.microsoft.com/office/drawing/2014/main" id="{1050289F-DB07-7B8B-5912-99B6C269B216}"/>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700" name="Gruppe 699">
              <a:extLst>
                <a:ext uri="{FF2B5EF4-FFF2-40B4-BE49-F238E27FC236}">
                  <a16:creationId xmlns:a16="http://schemas.microsoft.com/office/drawing/2014/main" id="{7AE04D10-B4F4-1F0B-5C33-B0A17A0B535F}"/>
                </a:ext>
              </a:extLst>
            </p:cNvPr>
            <p:cNvGrpSpPr/>
            <p:nvPr/>
          </p:nvGrpSpPr>
          <p:grpSpPr>
            <a:xfrm>
              <a:off x="2079105" y="1121316"/>
              <a:ext cx="366035" cy="4982137"/>
              <a:chOff x="2889222" y="4194071"/>
              <a:chExt cx="366035" cy="4982137"/>
            </a:xfrm>
          </p:grpSpPr>
          <p:grpSp>
            <p:nvGrpSpPr>
              <p:cNvPr id="741" name="Gruppe 740">
                <a:extLst>
                  <a:ext uri="{FF2B5EF4-FFF2-40B4-BE49-F238E27FC236}">
                    <a16:creationId xmlns:a16="http://schemas.microsoft.com/office/drawing/2014/main" id="{C0AD67FB-53E8-4D38-7357-9B294E2CA0F6}"/>
                  </a:ext>
                </a:extLst>
              </p:cNvPr>
              <p:cNvGrpSpPr/>
              <p:nvPr/>
            </p:nvGrpSpPr>
            <p:grpSpPr>
              <a:xfrm>
                <a:off x="2889222" y="4194071"/>
                <a:ext cx="366035" cy="4982137"/>
                <a:chOff x="3472887" y="4779848"/>
                <a:chExt cx="366035" cy="4982137"/>
              </a:xfrm>
            </p:grpSpPr>
            <p:sp>
              <p:nvSpPr>
                <p:cNvPr id="743" name="Tekstfelt 742">
                  <a:extLst>
                    <a:ext uri="{FF2B5EF4-FFF2-40B4-BE49-F238E27FC236}">
                      <a16:creationId xmlns:a16="http://schemas.microsoft.com/office/drawing/2014/main" id="{940DEF71-A65F-EA74-C100-50E85A0E3C81}"/>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744" name="Tekstfelt 743">
                  <a:extLst>
                    <a:ext uri="{FF2B5EF4-FFF2-40B4-BE49-F238E27FC236}">
                      <a16:creationId xmlns:a16="http://schemas.microsoft.com/office/drawing/2014/main" id="{3DF7D9AA-AF23-4EA1-B56B-0577CB3A16F0}"/>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745" name="Tekstfelt 744">
                  <a:extLst>
                    <a:ext uri="{FF2B5EF4-FFF2-40B4-BE49-F238E27FC236}">
                      <a16:creationId xmlns:a16="http://schemas.microsoft.com/office/drawing/2014/main" id="{6E8B8204-E1E4-EB44-C35F-E13F5848ED1D}"/>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746" name="Tekstfelt 745">
                  <a:extLst>
                    <a:ext uri="{FF2B5EF4-FFF2-40B4-BE49-F238E27FC236}">
                      <a16:creationId xmlns:a16="http://schemas.microsoft.com/office/drawing/2014/main" id="{FB1EE01A-4CE5-013A-7800-3E0C33C87F59}"/>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747" name="Tekstfelt 746">
                  <a:extLst>
                    <a:ext uri="{FF2B5EF4-FFF2-40B4-BE49-F238E27FC236}">
                      <a16:creationId xmlns:a16="http://schemas.microsoft.com/office/drawing/2014/main" id="{45D6F87A-F2B1-C90E-5549-A5563CF5FABB}"/>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748" name="Tekstfelt 747">
                  <a:extLst>
                    <a:ext uri="{FF2B5EF4-FFF2-40B4-BE49-F238E27FC236}">
                      <a16:creationId xmlns:a16="http://schemas.microsoft.com/office/drawing/2014/main" id="{8552F5D4-A14C-3D10-552E-65EAD2F75124}"/>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749" name="Tekstfelt 748">
                  <a:extLst>
                    <a:ext uri="{FF2B5EF4-FFF2-40B4-BE49-F238E27FC236}">
                      <a16:creationId xmlns:a16="http://schemas.microsoft.com/office/drawing/2014/main" id="{8B1AC43E-D166-8963-08B1-926D70269AF4}"/>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750" name="Tekstfelt 749">
                  <a:extLst>
                    <a:ext uri="{FF2B5EF4-FFF2-40B4-BE49-F238E27FC236}">
                      <a16:creationId xmlns:a16="http://schemas.microsoft.com/office/drawing/2014/main" id="{05CF644F-727A-DD85-956F-C7E261588D00}"/>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751" name="Tekstfelt 750">
                  <a:extLst>
                    <a:ext uri="{FF2B5EF4-FFF2-40B4-BE49-F238E27FC236}">
                      <a16:creationId xmlns:a16="http://schemas.microsoft.com/office/drawing/2014/main" id="{328A97C1-1B5B-DA46-3D05-51B101F7EC46}"/>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752" name="Tekstfelt 751">
                  <a:extLst>
                    <a:ext uri="{FF2B5EF4-FFF2-40B4-BE49-F238E27FC236}">
                      <a16:creationId xmlns:a16="http://schemas.microsoft.com/office/drawing/2014/main" id="{069BAAA1-4FD3-EAFC-55BA-49E2E84E4CD3}"/>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753" name="Tekstfelt 752">
                  <a:extLst>
                    <a:ext uri="{FF2B5EF4-FFF2-40B4-BE49-F238E27FC236}">
                      <a16:creationId xmlns:a16="http://schemas.microsoft.com/office/drawing/2014/main" id="{2982B645-3B40-1F39-9BB6-BBFB2C17227D}"/>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742" name="Tekstfelt 741">
                <a:extLst>
                  <a:ext uri="{FF2B5EF4-FFF2-40B4-BE49-F238E27FC236}">
                    <a16:creationId xmlns:a16="http://schemas.microsoft.com/office/drawing/2014/main" id="{2311A256-2D01-23A2-3BFA-2C0E5FA92DAF}"/>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701" name="Gruppe 700">
              <a:extLst>
                <a:ext uri="{FF2B5EF4-FFF2-40B4-BE49-F238E27FC236}">
                  <a16:creationId xmlns:a16="http://schemas.microsoft.com/office/drawing/2014/main" id="{29F582E4-CE53-878A-1D80-0C1E534D2F62}"/>
                </a:ext>
              </a:extLst>
            </p:cNvPr>
            <p:cNvGrpSpPr/>
            <p:nvPr/>
          </p:nvGrpSpPr>
          <p:grpSpPr>
            <a:xfrm>
              <a:off x="1644217" y="1117917"/>
              <a:ext cx="361556" cy="4982775"/>
              <a:chOff x="2893701" y="4625501"/>
              <a:chExt cx="361556" cy="4982775"/>
            </a:xfrm>
          </p:grpSpPr>
          <p:grpSp>
            <p:nvGrpSpPr>
              <p:cNvPr id="728" name="Gruppe 727">
                <a:extLst>
                  <a:ext uri="{FF2B5EF4-FFF2-40B4-BE49-F238E27FC236}">
                    <a16:creationId xmlns:a16="http://schemas.microsoft.com/office/drawing/2014/main" id="{77BF8A7B-B099-EC84-8265-4F8C8DB69DF2}"/>
                  </a:ext>
                </a:extLst>
              </p:cNvPr>
              <p:cNvGrpSpPr/>
              <p:nvPr/>
            </p:nvGrpSpPr>
            <p:grpSpPr>
              <a:xfrm>
                <a:off x="2893701" y="4625501"/>
                <a:ext cx="361556" cy="4982775"/>
                <a:chOff x="3477366" y="5211278"/>
                <a:chExt cx="361556" cy="4982775"/>
              </a:xfrm>
            </p:grpSpPr>
            <p:sp>
              <p:nvSpPr>
                <p:cNvPr id="730" name="Tekstfelt 729">
                  <a:extLst>
                    <a:ext uri="{FF2B5EF4-FFF2-40B4-BE49-F238E27FC236}">
                      <a16:creationId xmlns:a16="http://schemas.microsoft.com/office/drawing/2014/main" id="{7F8F4548-C618-11BB-235E-C0809FA95549}"/>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731" name="Tekstfelt 730">
                  <a:extLst>
                    <a:ext uri="{FF2B5EF4-FFF2-40B4-BE49-F238E27FC236}">
                      <a16:creationId xmlns:a16="http://schemas.microsoft.com/office/drawing/2014/main" id="{69C24E44-8046-40BF-0F55-B5363744C2FB}"/>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732" name="Tekstfelt 731">
                  <a:extLst>
                    <a:ext uri="{FF2B5EF4-FFF2-40B4-BE49-F238E27FC236}">
                      <a16:creationId xmlns:a16="http://schemas.microsoft.com/office/drawing/2014/main" id="{1B763D40-EBCA-63A1-AF1B-8D6325710843}"/>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733" name="Tekstfelt 732">
                  <a:extLst>
                    <a:ext uri="{FF2B5EF4-FFF2-40B4-BE49-F238E27FC236}">
                      <a16:creationId xmlns:a16="http://schemas.microsoft.com/office/drawing/2014/main" id="{349CF8D8-60F4-32CE-EE4E-DDFA853818BE}"/>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734" name="Tekstfelt 733">
                  <a:extLst>
                    <a:ext uri="{FF2B5EF4-FFF2-40B4-BE49-F238E27FC236}">
                      <a16:creationId xmlns:a16="http://schemas.microsoft.com/office/drawing/2014/main" id="{8C9E4E62-5D32-D688-0406-444EE4F06ADC}"/>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735" name="Tekstfelt 734">
                  <a:extLst>
                    <a:ext uri="{FF2B5EF4-FFF2-40B4-BE49-F238E27FC236}">
                      <a16:creationId xmlns:a16="http://schemas.microsoft.com/office/drawing/2014/main" id="{771FF772-2A34-60F8-8D3F-37B30C22137A}"/>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736" name="Tekstfelt 735">
                  <a:extLst>
                    <a:ext uri="{FF2B5EF4-FFF2-40B4-BE49-F238E27FC236}">
                      <a16:creationId xmlns:a16="http://schemas.microsoft.com/office/drawing/2014/main" id="{B5702871-724A-BCC9-7F62-7B8BAB3333DB}"/>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737" name="Tekstfelt 736">
                  <a:extLst>
                    <a:ext uri="{FF2B5EF4-FFF2-40B4-BE49-F238E27FC236}">
                      <a16:creationId xmlns:a16="http://schemas.microsoft.com/office/drawing/2014/main" id="{95D04F44-753B-4BA3-0D3B-CA88DFCD8F2B}"/>
                    </a:ext>
                  </a:extLst>
                </p:cNvPr>
                <p:cNvSpPr txBox="1"/>
                <p:nvPr/>
              </p:nvSpPr>
              <p:spPr>
                <a:xfrm>
                  <a:off x="3487886" y="9978609"/>
                  <a:ext cx="348172" cy="215444"/>
                </a:xfrm>
                <a:prstGeom prst="rect">
                  <a:avLst/>
                </a:prstGeom>
                <a:noFill/>
              </p:spPr>
              <p:txBody>
                <a:bodyPr wrap="none" rtlCol="0">
                  <a:spAutoFit/>
                </a:bodyPr>
                <a:lstStyle/>
                <a:p>
                  <a:r>
                    <a:rPr lang="da-DK" sz="800" dirty="0">
                      <a:solidFill>
                        <a:schemeClr val="bg1"/>
                      </a:solidFill>
                    </a:rPr>
                    <a:t>208</a:t>
                  </a:r>
                </a:p>
              </p:txBody>
            </p:sp>
            <p:sp>
              <p:nvSpPr>
                <p:cNvPr id="738" name="Tekstfelt 737">
                  <a:extLst>
                    <a:ext uri="{FF2B5EF4-FFF2-40B4-BE49-F238E27FC236}">
                      <a16:creationId xmlns:a16="http://schemas.microsoft.com/office/drawing/2014/main" id="{BE8644C9-4EB3-E932-97EF-D349D9CF05DF}"/>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739" name="Tekstfelt 738">
                  <a:extLst>
                    <a:ext uri="{FF2B5EF4-FFF2-40B4-BE49-F238E27FC236}">
                      <a16:creationId xmlns:a16="http://schemas.microsoft.com/office/drawing/2014/main" id="{527309AF-239A-97B4-5D23-AC9B6F96E2FE}"/>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740" name="Tekstfelt 739">
                  <a:extLst>
                    <a:ext uri="{FF2B5EF4-FFF2-40B4-BE49-F238E27FC236}">
                      <a16:creationId xmlns:a16="http://schemas.microsoft.com/office/drawing/2014/main" id="{31E79C0A-49D4-E62D-79E0-3D507A918743}"/>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729" name="Tekstfelt 728">
                <a:extLst>
                  <a:ext uri="{FF2B5EF4-FFF2-40B4-BE49-F238E27FC236}">
                    <a16:creationId xmlns:a16="http://schemas.microsoft.com/office/drawing/2014/main" id="{23D68FA8-4B6E-0A28-1ED3-BE69084E54EA}"/>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702" name="Gruppe 701">
              <a:extLst>
                <a:ext uri="{FF2B5EF4-FFF2-40B4-BE49-F238E27FC236}">
                  <a16:creationId xmlns:a16="http://schemas.microsoft.com/office/drawing/2014/main" id="{C0DA7D22-094A-972E-2EB6-23EEF38B2FD5}"/>
                </a:ext>
              </a:extLst>
            </p:cNvPr>
            <p:cNvGrpSpPr/>
            <p:nvPr/>
          </p:nvGrpSpPr>
          <p:grpSpPr>
            <a:xfrm>
              <a:off x="1201388" y="1555543"/>
              <a:ext cx="366404" cy="4546655"/>
              <a:chOff x="2895768" y="5488157"/>
              <a:chExt cx="366404" cy="4546655"/>
            </a:xfrm>
          </p:grpSpPr>
          <p:grpSp>
            <p:nvGrpSpPr>
              <p:cNvPr id="716" name="Gruppe 715">
                <a:extLst>
                  <a:ext uri="{FF2B5EF4-FFF2-40B4-BE49-F238E27FC236}">
                    <a16:creationId xmlns:a16="http://schemas.microsoft.com/office/drawing/2014/main" id="{A5AB202B-237E-991B-6D06-00063B288661}"/>
                  </a:ext>
                </a:extLst>
              </p:cNvPr>
              <p:cNvGrpSpPr/>
              <p:nvPr/>
            </p:nvGrpSpPr>
            <p:grpSpPr>
              <a:xfrm>
                <a:off x="2895768" y="5488157"/>
                <a:ext cx="366404" cy="4546655"/>
                <a:chOff x="3479433" y="6073934"/>
                <a:chExt cx="366404" cy="4546655"/>
              </a:xfrm>
            </p:grpSpPr>
            <p:sp>
              <p:nvSpPr>
                <p:cNvPr id="718" name="Tekstfelt 717">
                  <a:extLst>
                    <a:ext uri="{FF2B5EF4-FFF2-40B4-BE49-F238E27FC236}">
                      <a16:creationId xmlns:a16="http://schemas.microsoft.com/office/drawing/2014/main" id="{1EA31BD1-1998-F98F-B3E3-BE322BACE395}"/>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719" name="Tekstfelt 718">
                  <a:extLst>
                    <a:ext uri="{FF2B5EF4-FFF2-40B4-BE49-F238E27FC236}">
                      <a16:creationId xmlns:a16="http://schemas.microsoft.com/office/drawing/2014/main" id="{B3EC87CA-A4E8-BDC6-4DEA-7EB7D2445598}"/>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720" name="Tekstfelt 719">
                  <a:extLst>
                    <a:ext uri="{FF2B5EF4-FFF2-40B4-BE49-F238E27FC236}">
                      <a16:creationId xmlns:a16="http://schemas.microsoft.com/office/drawing/2014/main" id="{A313DC6A-B6EE-9A00-59B8-DC69A6248419}"/>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721" name="Tekstfelt 720">
                  <a:extLst>
                    <a:ext uri="{FF2B5EF4-FFF2-40B4-BE49-F238E27FC236}">
                      <a16:creationId xmlns:a16="http://schemas.microsoft.com/office/drawing/2014/main" id="{CF7FA8B4-AD20-F1C4-AAAD-2E23C38C2F97}"/>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722" name="Tekstfelt 721">
                  <a:extLst>
                    <a:ext uri="{FF2B5EF4-FFF2-40B4-BE49-F238E27FC236}">
                      <a16:creationId xmlns:a16="http://schemas.microsoft.com/office/drawing/2014/main" id="{0E9A8445-69A7-89F8-95B2-A4BC96D9CEF4}"/>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723" name="Tekstfelt 722">
                  <a:extLst>
                    <a:ext uri="{FF2B5EF4-FFF2-40B4-BE49-F238E27FC236}">
                      <a16:creationId xmlns:a16="http://schemas.microsoft.com/office/drawing/2014/main" id="{8D6ABCA9-84BA-EF3C-D761-DCFE5F8588E6}"/>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724" name="Tekstfelt 723">
                  <a:extLst>
                    <a:ext uri="{FF2B5EF4-FFF2-40B4-BE49-F238E27FC236}">
                      <a16:creationId xmlns:a16="http://schemas.microsoft.com/office/drawing/2014/main" id="{48B0F1A5-D464-0EE2-DC9C-B7AF527C9014}"/>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725" name="Tekstfelt 724">
                  <a:extLst>
                    <a:ext uri="{FF2B5EF4-FFF2-40B4-BE49-F238E27FC236}">
                      <a16:creationId xmlns:a16="http://schemas.microsoft.com/office/drawing/2014/main" id="{762DFABD-2389-B94B-0C17-6B1141B6F4B7}"/>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726" name="Tekstfelt 725">
                  <a:extLst>
                    <a:ext uri="{FF2B5EF4-FFF2-40B4-BE49-F238E27FC236}">
                      <a16:creationId xmlns:a16="http://schemas.microsoft.com/office/drawing/2014/main" id="{E322319B-4925-210D-F32A-6C80F7400679}"/>
                    </a:ext>
                  </a:extLst>
                </p:cNvPr>
                <p:cNvSpPr txBox="1"/>
                <p:nvPr/>
              </p:nvSpPr>
              <p:spPr>
                <a:xfrm>
                  <a:off x="3497665" y="10405145"/>
                  <a:ext cx="348172" cy="215444"/>
                </a:xfrm>
                <a:prstGeom prst="rect">
                  <a:avLst/>
                </a:prstGeom>
                <a:noFill/>
              </p:spPr>
              <p:txBody>
                <a:bodyPr wrap="none" rtlCol="0">
                  <a:spAutoFit/>
                </a:bodyPr>
                <a:lstStyle/>
                <a:p>
                  <a:r>
                    <a:rPr lang="da-DK" sz="800" dirty="0">
                      <a:solidFill>
                        <a:schemeClr val="bg1"/>
                      </a:solidFill>
                    </a:rPr>
                    <a:t>207</a:t>
                  </a:r>
                </a:p>
              </p:txBody>
            </p:sp>
            <p:sp>
              <p:nvSpPr>
                <p:cNvPr id="727" name="Tekstfelt 726">
                  <a:extLst>
                    <a:ext uri="{FF2B5EF4-FFF2-40B4-BE49-F238E27FC236}">
                      <a16:creationId xmlns:a16="http://schemas.microsoft.com/office/drawing/2014/main" id="{D7A1CB7E-9AB9-BE03-3EB2-00B04A06A9EF}"/>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717" name="Tekstfelt 716">
                <a:extLst>
                  <a:ext uri="{FF2B5EF4-FFF2-40B4-BE49-F238E27FC236}">
                    <a16:creationId xmlns:a16="http://schemas.microsoft.com/office/drawing/2014/main" id="{AF853FD9-B734-4993-2DDF-B635DA13E1B9}"/>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703" name="Gruppe 702">
              <a:extLst>
                <a:ext uri="{FF2B5EF4-FFF2-40B4-BE49-F238E27FC236}">
                  <a16:creationId xmlns:a16="http://schemas.microsoft.com/office/drawing/2014/main" id="{1B1F03DF-4ACD-C858-1875-F82088150591}"/>
                </a:ext>
              </a:extLst>
            </p:cNvPr>
            <p:cNvGrpSpPr/>
            <p:nvPr/>
          </p:nvGrpSpPr>
          <p:grpSpPr>
            <a:xfrm>
              <a:off x="766885" y="1559382"/>
              <a:ext cx="367013" cy="4544118"/>
              <a:chOff x="2895768" y="5926611"/>
              <a:chExt cx="367013" cy="4544118"/>
            </a:xfrm>
          </p:grpSpPr>
          <p:grpSp>
            <p:nvGrpSpPr>
              <p:cNvPr id="704" name="Gruppe 703">
                <a:extLst>
                  <a:ext uri="{FF2B5EF4-FFF2-40B4-BE49-F238E27FC236}">
                    <a16:creationId xmlns:a16="http://schemas.microsoft.com/office/drawing/2014/main" id="{F2304A29-52F5-747D-E4FC-F2A25A9830CA}"/>
                  </a:ext>
                </a:extLst>
              </p:cNvPr>
              <p:cNvGrpSpPr/>
              <p:nvPr/>
            </p:nvGrpSpPr>
            <p:grpSpPr>
              <a:xfrm>
                <a:off x="2895768" y="6360069"/>
                <a:ext cx="367013" cy="4110660"/>
                <a:chOff x="3479433" y="6945846"/>
                <a:chExt cx="367013" cy="4110660"/>
              </a:xfrm>
            </p:grpSpPr>
            <p:sp>
              <p:nvSpPr>
                <p:cNvPr id="706" name="Tekstfelt 705">
                  <a:extLst>
                    <a:ext uri="{FF2B5EF4-FFF2-40B4-BE49-F238E27FC236}">
                      <a16:creationId xmlns:a16="http://schemas.microsoft.com/office/drawing/2014/main" id="{C7F7C2DD-EE02-17AE-7210-744B30C35D41}"/>
                    </a:ext>
                  </a:extLst>
                </p:cNvPr>
                <p:cNvSpPr txBox="1"/>
                <p:nvPr/>
              </p:nvSpPr>
              <p:spPr>
                <a:xfrm>
                  <a:off x="3498274" y="10841062"/>
                  <a:ext cx="348172" cy="215444"/>
                </a:xfrm>
                <a:prstGeom prst="rect">
                  <a:avLst/>
                </a:prstGeom>
                <a:noFill/>
              </p:spPr>
              <p:txBody>
                <a:bodyPr wrap="none" rtlCol="0">
                  <a:spAutoFit/>
                </a:bodyPr>
                <a:lstStyle/>
                <a:p>
                  <a:r>
                    <a:rPr lang="da-DK" sz="800" dirty="0">
                      <a:solidFill>
                        <a:schemeClr val="bg1"/>
                      </a:solidFill>
                    </a:rPr>
                    <a:t>206</a:t>
                  </a:r>
                </a:p>
              </p:txBody>
            </p:sp>
            <p:sp>
              <p:nvSpPr>
                <p:cNvPr id="707" name="Tekstfelt 706">
                  <a:extLst>
                    <a:ext uri="{FF2B5EF4-FFF2-40B4-BE49-F238E27FC236}">
                      <a16:creationId xmlns:a16="http://schemas.microsoft.com/office/drawing/2014/main" id="{AB34A138-E4B2-4202-899D-DC314301EC08}"/>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708" name="Tekstfelt 707">
                  <a:extLst>
                    <a:ext uri="{FF2B5EF4-FFF2-40B4-BE49-F238E27FC236}">
                      <a16:creationId xmlns:a16="http://schemas.microsoft.com/office/drawing/2014/main" id="{39FB5EDF-1954-B21B-F94F-9F6592030BCE}"/>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709" name="Tekstfelt 708">
                  <a:extLst>
                    <a:ext uri="{FF2B5EF4-FFF2-40B4-BE49-F238E27FC236}">
                      <a16:creationId xmlns:a16="http://schemas.microsoft.com/office/drawing/2014/main" id="{77D280D5-3623-78EC-FC73-317E24AD7A28}"/>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710" name="Tekstfelt 709">
                  <a:extLst>
                    <a:ext uri="{FF2B5EF4-FFF2-40B4-BE49-F238E27FC236}">
                      <a16:creationId xmlns:a16="http://schemas.microsoft.com/office/drawing/2014/main" id="{63276216-7439-8F59-965A-73526FB0F367}"/>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711" name="Tekstfelt 710">
                  <a:extLst>
                    <a:ext uri="{FF2B5EF4-FFF2-40B4-BE49-F238E27FC236}">
                      <a16:creationId xmlns:a16="http://schemas.microsoft.com/office/drawing/2014/main" id="{6B17A322-C96B-947F-5DB6-652DA8CD1E2C}"/>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712" name="Tekstfelt 711">
                  <a:extLst>
                    <a:ext uri="{FF2B5EF4-FFF2-40B4-BE49-F238E27FC236}">
                      <a16:creationId xmlns:a16="http://schemas.microsoft.com/office/drawing/2014/main" id="{70B0D8FA-3081-379F-B7B9-2E87267CF77D}"/>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713" name="Tekstfelt 712">
                  <a:extLst>
                    <a:ext uri="{FF2B5EF4-FFF2-40B4-BE49-F238E27FC236}">
                      <a16:creationId xmlns:a16="http://schemas.microsoft.com/office/drawing/2014/main" id="{5AA1898D-9555-1FD1-9A0B-9BA5E68440C4}"/>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714" name="Tekstfelt 713">
                  <a:extLst>
                    <a:ext uri="{FF2B5EF4-FFF2-40B4-BE49-F238E27FC236}">
                      <a16:creationId xmlns:a16="http://schemas.microsoft.com/office/drawing/2014/main" id="{2945C0C9-DF3B-FA57-28B9-8E9F8A299194}"/>
                    </a:ext>
                  </a:extLst>
                </p:cNvPr>
                <p:cNvSpPr txBox="1"/>
                <p:nvPr/>
              </p:nvSpPr>
              <p:spPr>
                <a:xfrm>
                  <a:off x="3497665" y="10405145"/>
                  <a:ext cx="348172" cy="215444"/>
                </a:xfrm>
                <a:prstGeom prst="rect">
                  <a:avLst/>
                </a:prstGeom>
                <a:noFill/>
              </p:spPr>
              <p:txBody>
                <a:bodyPr wrap="none" rtlCol="0">
                  <a:spAutoFit/>
                </a:bodyPr>
                <a:lstStyle/>
                <a:p>
                  <a:r>
                    <a:rPr lang="da-DK" sz="800" dirty="0"/>
                    <a:t>207</a:t>
                  </a:r>
                </a:p>
              </p:txBody>
            </p:sp>
            <p:sp>
              <p:nvSpPr>
                <p:cNvPr id="715" name="Tekstfelt 714">
                  <a:extLst>
                    <a:ext uri="{FF2B5EF4-FFF2-40B4-BE49-F238E27FC236}">
                      <a16:creationId xmlns:a16="http://schemas.microsoft.com/office/drawing/2014/main" id="{656C6A03-BC98-C7A2-578B-A625D32C0DDE}"/>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705" name="Tekstfelt 704">
                <a:extLst>
                  <a:ext uri="{FF2B5EF4-FFF2-40B4-BE49-F238E27FC236}">
                    <a16:creationId xmlns:a16="http://schemas.microsoft.com/office/drawing/2014/main" id="{57583D45-6821-B9FE-D313-C9BAD4F2E360}"/>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grpSp>
        <p:nvGrpSpPr>
          <p:cNvPr id="2117" name="Gruppe 2116">
            <a:extLst>
              <a:ext uri="{FF2B5EF4-FFF2-40B4-BE49-F238E27FC236}">
                <a16:creationId xmlns:a16="http://schemas.microsoft.com/office/drawing/2014/main" id="{E65B788D-4D36-9486-602C-30CEE28752C2}"/>
              </a:ext>
            </a:extLst>
          </p:cNvPr>
          <p:cNvGrpSpPr/>
          <p:nvPr/>
        </p:nvGrpSpPr>
        <p:grpSpPr>
          <a:xfrm>
            <a:off x="5574580" y="49352"/>
            <a:ext cx="4062219" cy="4094094"/>
            <a:chOff x="5574580" y="49352"/>
            <a:chExt cx="4062219" cy="4094094"/>
          </a:xfrm>
        </p:grpSpPr>
        <p:grpSp>
          <p:nvGrpSpPr>
            <p:cNvPr id="9" name="Gruppe 8">
              <a:extLst>
                <a:ext uri="{FF2B5EF4-FFF2-40B4-BE49-F238E27FC236}">
                  <a16:creationId xmlns:a16="http://schemas.microsoft.com/office/drawing/2014/main" id="{88115354-7310-04A4-ED78-C469CA9EF268}"/>
                </a:ext>
              </a:extLst>
            </p:cNvPr>
            <p:cNvGrpSpPr/>
            <p:nvPr/>
          </p:nvGrpSpPr>
          <p:grpSpPr>
            <a:xfrm>
              <a:off x="6353607" y="389651"/>
              <a:ext cx="3283192" cy="3753795"/>
              <a:chOff x="7260331" y="0"/>
              <a:chExt cx="2578569" cy="3626260"/>
            </a:xfrm>
          </p:grpSpPr>
          <p:pic>
            <p:nvPicPr>
              <p:cNvPr id="8" name="Billede 7">
                <a:extLst>
                  <a:ext uri="{FF2B5EF4-FFF2-40B4-BE49-F238E27FC236}">
                    <a16:creationId xmlns:a16="http://schemas.microsoft.com/office/drawing/2014/main" id="{330075B2-435E-4716-6324-8DF2DEF502B0}"/>
                  </a:ext>
                </a:extLst>
              </p:cNvPr>
              <p:cNvPicPr>
                <a:picLocks noChangeAspect="1"/>
              </p:cNvPicPr>
              <p:nvPr/>
            </p:nvPicPr>
            <p:blipFill>
              <a:blip r:embed="rId5"/>
              <a:srcRect l="12802" t="15642" r="10372" b="21670"/>
              <a:stretch/>
            </p:blipFill>
            <p:spPr>
              <a:xfrm rot="5400000">
                <a:off x="6932214" y="707664"/>
                <a:ext cx="3136609" cy="2306064"/>
              </a:xfrm>
              <a:prstGeom prst="rect">
                <a:avLst/>
              </a:prstGeom>
            </p:spPr>
          </p:pic>
          <p:pic>
            <p:nvPicPr>
              <p:cNvPr id="6" name="Billede 5" descr="Et billede, der indeholder skærmbillede, Tablet, smartphone&#10;&#10;Automatisk genereret beskrivelse">
                <a:extLst>
                  <a:ext uri="{FF2B5EF4-FFF2-40B4-BE49-F238E27FC236}">
                    <a16:creationId xmlns:a16="http://schemas.microsoft.com/office/drawing/2014/main" id="{387691CF-9864-C0A0-0982-C19AE5DAE852}"/>
                  </a:ext>
                </a:extLst>
              </p:cNvPr>
              <p:cNvPicPr>
                <a:picLocks noChangeAspect="1"/>
              </p:cNvPicPr>
              <p:nvPr/>
            </p:nvPicPr>
            <p:blipFill>
              <a:blip r:embed="rId6"/>
              <a:stretch>
                <a:fillRect/>
              </a:stretch>
            </p:blipFill>
            <p:spPr>
              <a:xfrm>
                <a:off x="7260331" y="0"/>
                <a:ext cx="2578569" cy="3626260"/>
              </a:xfrm>
              <a:prstGeom prst="rect">
                <a:avLst/>
              </a:prstGeom>
            </p:spPr>
          </p:pic>
        </p:grpSp>
        <p:pic>
          <p:nvPicPr>
            <p:cNvPr id="2050" name="Picture 2" descr="Fyldstof, Pen, Fyldepen, Kontor, Skrive">
              <a:extLst>
                <a:ext uri="{FF2B5EF4-FFF2-40B4-BE49-F238E27FC236}">
                  <a16:creationId xmlns:a16="http://schemas.microsoft.com/office/drawing/2014/main" id="{5B61716D-B048-E776-1666-03B2B6CC28BF}"/>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3046573">
              <a:off x="5335761" y="288171"/>
              <a:ext cx="1536321" cy="1058683"/>
            </a:xfrm>
            <a:prstGeom prst="rect">
              <a:avLst/>
            </a:prstGeom>
            <a:noFill/>
            <a:extLst>
              <a:ext uri="{909E8E84-426E-40DD-AFC4-6F175D3DCCD1}">
                <a14:hiddenFill xmlns:a14="http://schemas.microsoft.com/office/drawing/2010/main">
                  <a:solidFill>
                    <a:srgbClr val="FFFFFF"/>
                  </a:solidFill>
                </a14:hiddenFill>
              </a:ext>
            </a:extLst>
          </p:spPr>
        </p:pic>
        <p:grpSp>
          <p:nvGrpSpPr>
            <p:cNvPr id="677" name="Gruppe 676">
              <a:extLst>
                <a:ext uri="{FF2B5EF4-FFF2-40B4-BE49-F238E27FC236}">
                  <a16:creationId xmlns:a16="http://schemas.microsoft.com/office/drawing/2014/main" id="{09ECED63-8E1A-4D92-FD1D-4841FE628D53}"/>
                </a:ext>
              </a:extLst>
            </p:cNvPr>
            <p:cNvGrpSpPr/>
            <p:nvPr/>
          </p:nvGrpSpPr>
          <p:grpSpPr>
            <a:xfrm>
              <a:off x="6573447" y="1106334"/>
              <a:ext cx="2691834" cy="1234542"/>
              <a:chOff x="6573447" y="899202"/>
              <a:chExt cx="2691834" cy="1234542"/>
            </a:xfrm>
          </p:grpSpPr>
          <p:grpSp>
            <p:nvGrpSpPr>
              <p:cNvPr id="2100" name="Gruppe 2099">
                <a:extLst>
                  <a:ext uri="{FF2B5EF4-FFF2-40B4-BE49-F238E27FC236}">
                    <a16:creationId xmlns:a16="http://schemas.microsoft.com/office/drawing/2014/main" id="{28986230-34B5-299B-05AB-B2813163BE3A}"/>
                  </a:ext>
                </a:extLst>
              </p:cNvPr>
              <p:cNvGrpSpPr/>
              <p:nvPr/>
            </p:nvGrpSpPr>
            <p:grpSpPr>
              <a:xfrm>
                <a:off x="6573447" y="899202"/>
                <a:ext cx="2691834" cy="529883"/>
                <a:chOff x="6615387" y="899202"/>
                <a:chExt cx="2691834" cy="529883"/>
              </a:xfrm>
            </p:grpSpPr>
            <p:grpSp>
              <p:nvGrpSpPr>
                <p:cNvPr id="19" name="Gruppe 18">
                  <a:extLst>
                    <a:ext uri="{FF2B5EF4-FFF2-40B4-BE49-F238E27FC236}">
                      <a16:creationId xmlns:a16="http://schemas.microsoft.com/office/drawing/2014/main" id="{5452A41F-C7F9-FEF5-A1BB-ABB1A2F76CC6}"/>
                    </a:ext>
                  </a:extLst>
                </p:cNvPr>
                <p:cNvGrpSpPr/>
                <p:nvPr/>
              </p:nvGrpSpPr>
              <p:grpSpPr>
                <a:xfrm>
                  <a:off x="6615387" y="901686"/>
                  <a:ext cx="607161" cy="525993"/>
                  <a:chOff x="5932613" y="2076403"/>
                  <a:chExt cx="441452" cy="382432"/>
                </a:xfrm>
              </p:grpSpPr>
              <p:sp>
                <p:nvSpPr>
                  <p:cNvPr id="16" name="Tekstfelt 15">
                    <a:extLst>
                      <a:ext uri="{FF2B5EF4-FFF2-40B4-BE49-F238E27FC236}">
                        <a16:creationId xmlns:a16="http://schemas.microsoft.com/office/drawing/2014/main" id="{B0DAB085-8561-9B98-3880-1C23553F62B6}"/>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92</a:t>
                    </a:r>
                  </a:p>
                </p:txBody>
              </p:sp>
              <p:sp>
                <p:nvSpPr>
                  <p:cNvPr id="17" name="Tekstfelt 16">
                    <a:extLst>
                      <a:ext uri="{FF2B5EF4-FFF2-40B4-BE49-F238E27FC236}">
                        <a16:creationId xmlns:a16="http://schemas.microsoft.com/office/drawing/2014/main" id="{BA9EC23B-D560-65B7-F1B7-3C011F448CBF}"/>
                      </a:ext>
                    </a:extLst>
                  </p:cNvPr>
                  <p:cNvSpPr txBox="1"/>
                  <p:nvPr/>
                </p:nvSpPr>
                <p:spPr>
                  <a:xfrm>
                    <a:off x="6177456" y="2117747"/>
                    <a:ext cx="196609" cy="335663"/>
                  </a:xfrm>
                  <a:prstGeom prst="rect">
                    <a:avLst/>
                  </a:prstGeom>
                  <a:noFill/>
                  <a:scene3d>
                    <a:camera prst="orthographicFront"/>
                    <a:lightRig rig="threePt" dir="t"/>
                  </a:scene3d>
                  <a:sp3d>
                    <a:bevelT h="38100"/>
                  </a:sp3d>
                </p:spPr>
                <p:txBody>
                  <a:bodyPr wrap="square" rtlCol="0">
                    <a:spAutoFit/>
                  </a:bodyPr>
                  <a:lstStyle/>
                  <a:p>
                    <a:r>
                      <a:rPr lang="da-DK" sz="2400" dirty="0"/>
                      <a:t>U</a:t>
                    </a:r>
                  </a:p>
                </p:txBody>
              </p:sp>
              <p:sp>
                <p:nvSpPr>
                  <p:cNvPr id="18" name="Tekstfelt 17">
                    <a:extLst>
                      <a:ext uri="{FF2B5EF4-FFF2-40B4-BE49-F238E27FC236}">
                        <a16:creationId xmlns:a16="http://schemas.microsoft.com/office/drawing/2014/main" id="{D1D10310-CE25-CD9E-4993-42D972F7B1D1}"/>
                      </a:ext>
                    </a:extLst>
                  </p:cNvPr>
                  <p:cNvSpPr txBox="1"/>
                  <p:nvPr/>
                </p:nvSpPr>
                <p:spPr>
                  <a:xfrm>
                    <a:off x="5932613" y="2076403"/>
                    <a:ext cx="353220" cy="223776"/>
                  </a:xfrm>
                  <a:prstGeom prst="rect">
                    <a:avLst/>
                  </a:prstGeom>
                  <a:noFill/>
                </p:spPr>
                <p:txBody>
                  <a:bodyPr wrap="square" rtlCol="0">
                    <a:spAutoFit/>
                  </a:bodyPr>
                  <a:lstStyle/>
                  <a:p>
                    <a:r>
                      <a:rPr lang="da-DK" sz="1400" dirty="0"/>
                      <a:t>227</a:t>
                    </a:r>
                  </a:p>
                </p:txBody>
              </p:sp>
            </p:grpSp>
            <p:cxnSp>
              <p:nvCxnSpPr>
                <p:cNvPr id="25" name="Lige pilforbindelse 24">
                  <a:extLst>
                    <a:ext uri="{FF2B5EF4-FFF2-40B4-BE49-F238E27FC236}">
                      <a16:creationId xmlns:a16="http://schemas.microsoft.com/office/drawing/2014/main" id="{1CE199FC-D85F-8BEB-F12A-75508AB5D7EE}"/>
                    </a:ext>
                  </a:extLst>
                </p:cNvPr>
                <p:cNvCxnSpPr/>
                <p:nvPr/>
              </p:nvCxnSpPr>
              <p:spPr>
                <a:xfrm>
                  <a:off x="7375331" y="1180715"/>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2086" name="Gruppe 2085">
                  <a:extLst>
                    <a:ext uri="{FF2B5EF4-FFF2-40B4-BE49-F238E27FC236}">
                      <a16:creationId xmlns:a16="http://schemas.microsoft.com/office/drawing/2014/main" id="{545F2D36-4238-5349-CB2B-BB22C12A01B7}"/>
                    </a:ext>
                  </a:extLst>
                </p:cNvPr>
                <p:cNvGrpSpPr/>
                <p:nvPr/>
              </p:nvGrpSpPr>
              <p:grpSpPr>
                <a:xfrm>
                  <a:off x="7510392" y="899202"/>
                  <a:ext cx="865832" cy="525993"/>
                  <a:chOff x="5886938" y="2076403"/>
                  <a:chExt cx="629525" cy="382432"/>
                </a:xfrm>
              </p:grpSpPr>
              <p:sp>
                <p:nvSpPr>
                  <p:cNvPr id="2087" name="Tekstfelt 2086">
                    <a:extLst>
                      <a:ext uri="{FF2B5EF4-FFF2-40B4-BE49-F238E27FC236}">
                        <a16:creationId xmlns:a16="http://schemas.microsoft.com/office/drawing/2014/main" id="{A5D3BC33-9AE3-84CC-5B41-7CA8E7704A3C}"/>
                      </a:ext>
                    </a:extLst>
                  </p:cNvPr>
                  <p:cNvSpPr txBox="1"/>
                  <p:nvPr/>
                </p:nvSpPr>
                <p:spPr>
                  <a:xfrm>
                    <a:off x="5926738"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90</a:t>
                    </a:r>
                  </a:p>
                </p:txBody>
              </p:sp>
              <p:sp>
                <p:nvSpPr>
                  <p:cNvPr id="2088" name="Tekstfelt 2087">
                    <a:extLst>
                      <a:ext uri="{FF2B5EF4-FFF2-40B4-BE49-F238E27FC236}">
                        <a16:creationId xmlns:a16="http://schemas.microsoft.com/office/drawing/2014/main" id="{80FBCD5D-EF4B-C1E3-012B-4865DE167F6E}"/>
                      </a:ext>
                    </a:extLst>
                  </p:cNvPr>
                  <p:cNvSpPr txBox="1"/>
                  <p:nvPr/>
                </p:nvSpPr>
                <p:spPr>
                  <a:xfrm>
                    <a:off x="6106406" y="2117747"/>
                    <a:ext cx="410057" cy="335661"/>
                  </a:xfrm>
                  <a:prstGeom prst="rect">
                    <a:avLst/>
                  </a:prstGeom>
                  <a:noFill/>
                  <a:scene3d>
                    <a:camera prst="orthographicFront"/>
                    <a:lightRig rig="threePt" dir="t"/>
                  </a:scene3d>
                  <a:sp3d>
                    <a:bevelT h="38100"/>
                  </a:sp3d>
                </p:spPr>
                <p:txBody>
                  <a:bodyPr wrap="square" rtlCol="0">
                    <a:spAutoFit/>
                  </a:bodyPr>
                  <a:lstStyle/>
                  <a:p>
                    <a:r>
                      <a:rPr lang="da-DK" sz="2400" dirty="0" err="1"/>
                      <a:t>Th</a:t>
                    </a:r>
                    <a:endParaRPr lang="da-DK" sz="2400" dirty="0"/>
                  </a:p>
                </p:txBody>
              </p:sp>
              <p:sp>
                <p:nvSpPr>
                  <p:cNvPr id="2089" name="Tekstfelt 2088">
                    <a:extLst>
                      <a:ext uri="{FF2B5EF4-FFF2-40B4-BE49-F238E27FC236}">
                        <a16:creationId xmlns:a16="http://schemas.microsoft.com/office/drawing/2014/main" id="{3D662B96-16B1-FE8E-67A1-982F86B0167B}"/>
                      </a:ext>
                    </a:extLst>
                  </p:cNvPr>
                  <p:cNvSpPr txBox="1"/>
                  <p:nvPr/>
                </p:nvSpPr>
                <p:spPr>
                  <a:xfrm>
                    <a:off x="5886938" y="2076403"/>
                    <a:ext cx="353220" cy="223776"/>
                  </a:xfrm>
                  <a:prstGeom prst="rect">
                    <a:avLst/>
                  </a:prstGeom>
                  <a:noFill/>
                </p:spPr>
                <p:txBody>
                  <a:bodyPr wrap="square" rtlCol="0">
                    <a:spAutoFit/>
                  </a:bodyPr>
                  <a:lstStyle/>
                  <a:p>
                    <a:r>
                      <a:rPr lang="da-DK" sz="1400" dirty="0"/>
                      <a:t>223</a:t>
                    </a:r>
                  </a:p>
                </p:txBody>
              </p:sp>
            </p:grpSp>
            <p:cxnSp>
              <p:nvCxnSpPr>
                <p:cNvPr id="2090" name="Lige pilforbindelse 2089">
                  <a:extLst>
                    <a:ext uri="{FF2B5EF4-FFF2-40B4-BE49-F238E27FC236}">
                      <a16:creationId xmlns:a16="http://schemas.microsoft.com/office/drawing/2014/main" id="{FCE7EAE4-3DC5-7D53-8C07-44EB90565476}"/>
                    </a:ext>
                  </a:extLst>
                </p:cNvPr>
                <p:cNvCxnSpPr/>
                <p:nvPr/>
              </p:nvCxnSpPr>
              <p:spPr>
                <a:xfrm>
                  <a:off x="8295323" y="1181969"/>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cxnSp>
              <p:nvCxnSpPr>
                <p:cNvPr id="2095" name="Lige pilforbindelse 2094">
                  <a:extLst>
                    <a:ext uri="{FF2B5EF4-FFF2-40B4-BE49-F238E27FC236}">
                      <a16:creationId xmlns:a16="http://schemas.microsoft.com/office/drawing/2014/main" id="{8F275F12-CAC1-B5B4-E6D5-5BAA976AEDB5}"/>
                    </a:ext>
                  </a:extLst>
                </p:cNvPr>
                <p:cNvCxnSpPr/>
                <p:nvPr/>
              </p:nvCxnSpPr>
              <p:spPr>
                <a:xfrm>
                  <a:off x="9127221" y="1187565"/>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2096" name="Gruppe 2095">
                  <a:extLst>
                    <a:ext uri="{FF2B5EF4-FFF2-40B4-BE49-F238E27FC236}">
                      <a16:creationId xmlns:a16="http://schemas.microsoft.com/office/drawing/2014/main" id="{1449824A-A03C-A676-18B2-69716FB1EDAB}"/>
                    </a:ext>
                  </a:extLst>
                </p:cNvPr>
                <p:cNvGrpSpPr/>
                <p:nvPr/>
              </p:nvGrpSpPr>
              <p:grpSpPr>
                <a:xfrm>
                  <a:off x="8368759" y="903092"/>
                  <a:ext cx="860300" cy="525993"/>
                  <a:chOff x="5892013" y="2076403"/>
                  <a:chExt cx="625503" cy="382432"/>
                </a:xfrm>
              </p:grpSpPr>
              <p:sp>
                <p:nvSpPr>
                  <p:cNvPr id="2097" name="Tekstfelt 2096">
                    <a:extLst>
                      <a:ext uri="{FF2B5EF4-FFF2-40B4-BE49-F238E27FC236}">
                        <a16:creationId xmlns:a16="http://schemas.microsoft.com/office/drawing/2014/main" id="{AD4301C7-18C3-AA0C-0BB5-BD9380039F12}"/>
                      </a:ext>
                    </a:extLst>
                  </p:cNvPr>
                  <p:cNvSpPr txBox="1"/>
                  <p:nvPr/>
                </p:nvSpPr>
                <p:spPr>
                  <a:xfrm>
                    <a:off x="59318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88</a:t>
                    </a:r>
                  </a:p>
                </p:txBody>
              </p:sp>
              <p:sp>
                <p:nvSpPr>
                  <p:cNvPr id="2098" name="Tekstfelt 2097">
                    <a:extLst>
                      <a:ext uri="{FF2B5EF4-FFF2-40B4-BE49-F238E27FC236}">
                        <a16:creationId xmlns:a16="http://schemas.microsoft.com/office/drawing/2014/main" id="{62803F23-BD4E-BDD9-114E-7E231C504275}"/>
                      </a:ext>
                    </a:extLst>
                  </p:cNvPr>
                  <p:cNvSpPr txBox="1"/>
                  <p:nvPr/>
                </p:nvSpPr>
                <p:spPr>
                  <a:xfrm>
                    <a:off x="6121631" y="2117747"/>
                    <a:ext cx="395885" cy="335661"/>
                  </a:xfrm>
                  <a:prstGeom prst="rect">
                    <a:avLst/>
                  </a:prstGeom>
                  <a:noFill/>
                  <a:scene3d>
                    <a:camera prst="orthographicFront"/>
                    <a:lightRig rig="threePt" dir="t"/>
                  </a:scene3d>
                  <a:sp3d>
                    <a:bevelT h="38100"/>
                  </a:sp3d>
                </p:spPr>
                <p:txBody>
                  <a:bodyPr wrap="square" rtlCol="0">
                    <a:spAutoFit/>
                  </a:bodyPr>
                  <a:lstStyle/>
                  <a:p>
                    <a:r>
                      <a:rPr lang="da-DK" sz="2400" dirty="0"/>
                      <a:t>Ra</a:t>
                    </a:r>
                  </a:p>
                </p:txBody>
              </p:sp>
              <p:sp>
                <p:nvSpPr>
                  <p:cNvPr id="2099" name="Tekstfelt 2098">
                    <a:extLst>
                      <a:ext uri="{FF2B5EF4-FFF2-40B4-BE49-F238E27FC236}">
                        <a16:creationId xmlns:a16="http://schemas.microsoft.com/office/drawing/2014/main" id="{FCCC9BC2-894B-9F40-FE26-262FFF7D0ADC}"/>
                      </a:ext>
                    </a:extLst>
                  </p:cNvPr>
                  <p:cNvSpPr txBox="1"/>
                  <p:nvPr/>
                </p:nvSpPr>
                <p:spPr>
                  <a:xfrm>
                    <a:off x="5892013" y="2076403"/>
                    <a:ext cx="353220" cy="223776"/>
                  </a:xfrm>
                  <a:prstGeom prst="rect">
                    <a:avLst/>
                  </a:prstGeom>
                  <a:noFill/>
                </p:spPr>
                <p:txBody>
                  <a:bodyPr wrap="square" rtlCol="0">
                    <a:spAutoFit/>
                  </a:bodyPr>
                  <a:lstStyle/>
                  <a:p>
                    <a:r>
                      <a:rPr lang="da-DK" sz="1400" dirty="0"/>
                      <a:t>219</a:t>
                    </a:r>
                  </a:p>
                </p:txBody>
              </p:sp>
            </p:grpSp>
          </p:grpSp>
          <p:grpSp>
            <p:nvGrpSpPr>
              <p:cNvPr id="2101" name="Gruppe 2100">
                <a:extLst>
                  <a:ext uri="{FF2B5EF4-FFF2-40B4-BE49-F238E27FC236}">
                    <a16:creationId xmlns:a16="http://schemas.microsoft.com/office/drawing/2014/main" id="{1B80A0B9-82FC-FE4F-1B34-8345573D7858}"/>
                  </a:ext>
                </a:extLst>
              </p:cNvPr>
              <p:cNvGrpSpPr/>
              <p:nvPr/>
            </p:nvGrpSpPr>
            <p:grpSpPr>
              <a:xfrm>
                <a:off x="6574855" y="1607751"/>
                <a:ext cx="939943" cy="525993"/>
                <a:chOff x="6615388" y="901686"/>
                <a:chExt cx="939943" cy="525993"/>
              </a:xfrm>
            </p:grpSpPr>
            <p:grpSp>
              <p:nvGrpSpPr>
                <p:cNvPr id="2102" name="Gruppe 2101">
                  <a:extLst>
                    <a:ext uri="{FF2B5EF4-FFF2-40B4-BE49-F238E27FC236}">
                      <a16:creationId xmlns:a16="http://schemas.microsoft.com/office/drawing/2014/main" id="{DECA2EE5-4CE1-AFDB-3DE5-9FBB4F581A17}"/>
                    </a:ext>
                  </a:extLst>
                </p:cNvPr>
                <p:cNvGrpSpPr/>
                <p:nvPr/>
              </p:nvGrpSpPr>
              <p:grpSpPr>
                <a:xfrm>
                  <a:off x="6615388" y="901686"/>
                  <a:ext cx="860956" cy="525993"/>
                  <a:chOff x="5932613" y="2076403"/>
                  <a:chExt cx="625980" cy="382432"/>
                </a:xfrm>
              </p:grpSpPr>
              <p:sp>
                <p:nvSpPr>
                  <p:cNvPr id="642" name="Tekstfelt 641">
                    <a:extLst>
                      <a:ext uri="{FF2B5EF4-FFF2-40B4-BE49-F238E27FC236}">
                        <a16:creationId xmlns:a16="http://schemas.microsoft.com/office/drawing/2014/main" id="{B33D13DD-6B5B-8F0D-A2C7-1A7D6FFAC5EA}"/>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86</a:t>
                    </a:r>
                  </a:p>
                </p:txBody>
              </p:sp>
              <p:sp>
                <p:nvSpPr>
                  <p:cNvPr id="643" name="Tekstfelt 642">
                    <a:extLst>
                      <a:ext uri="{FF2B5EF4-FFF2-40B4-BE49-F238E27FC236}">
                        <a16:creationId xmlns:a16="http://schemas.microsoft.com/office/drawing/2014/main" id="{7CF8C5CF-03D5-1756-CFD6-222DCD7D87AB}"/>
                      </a:ext>
                    </a:extLst>
                  </p:cNvPr>
                  <p:cNvSpPr txBox="1"/>
                  <p:nvPr/>
                </p:nvSpPr>
                <p:spPr>
                  <a:xfrm>
                    <a:off x="6147006" y="2117747"/>
                    <a:ext cx="411587" cy="335661"/>
                  </a:xfrm>
                  <a:prstGeom prst="rect">
                    <a:avLst/>
                  </a:prstGeom>
                  <a:noFill/>
                  <a:scene3d>
                    <a:camera prst="orthographicFront"/>
                    <a:lightRig rig="threePt" dir="t"/>
                  </a:scene3d>
                  <a:sp3d>
                    <a:bevelT h="38100"/>
                  </a:sp3d>
                </p:spPr>
                <p:txBody>
                  <a:bodyPr wrap="square" rtlCol="0">
                    <a:spAutoFit/>
                  </a:bodyPr>
                  <a:lstStyle/>
                  <a:p>
                    <a:r>
                      <a:rPr lang="da-DK" sz="2400" dirty="0" err="1"/>
                      <a:t>Rn</a:t>
                    </a:r>
                    <a:endParaRPr lang="da-DK" sz="2400" dirty="0"/>
                  </a:p>
                </p:txBody>
              </p:sp>
              <p:sp>
                <p:nvSpPr>
                  <p:cNvPr id="644" name="Tekstfelt 643">
                    <a:extLst>
                      <a:ext uri="{FF2B5EF4-FFF2-40B4-BE49-F238E27FC236}">
                        <a16:creationId xmlns:a16="http://schemas.microsoft.com/office/drawing/2014/main" id="{DB252FC8-FAC6-4B49-2CE4-C8417337CBB8}"/>
                      </a:ext>
                    </a:extLst>
                  </p:cNvPr>
                  <p:cNvSpPr txBox="1"/>
                  <p:nvPr/>
                </p:nvSpPr>
                <p:spPr>
                  <a:xfrm>
                    <a:off x="5932613" y="2076403"/>
                    <a:ext cx="353220" cy="223776"/>
                  </a:xfrm>
                  <a:prstGeom prst="rect">
                    <a:avLst/>
                  </a:prstGeom>
                  <a:noFill/>
                </p:spPr>
                <p:txBody>
                  <a:bodyPr wrap="square" rtlCol="0">
                    <a:spAutoFit/>
                  </a:bodyPr>
                  <a:lstStyle/>
                  <a:p>
                    <a:r>
                      <a:rPr lang="da-DK" sz="1400" dirty="0"/>
                      <a:t>215</a:t>
                    </a:r>
                  </a:p>
                </p:txBody>
              </p:sp>
            </p:grpSp>
            <p:cxnSp>
              <p:nvCxnSpPr>
                <p:cNvPr id="2103" name="Lige pilforbindelse 2102">
                  <a:extLst>
                    <a:ext uri="{FF2B5EF4-FFF2-40B4-BE49-F238E27FC236}">
                      <a16:creationId xmlns:a16="http://schemas.microsoft.com/office/drawing/2014/main" id="{771C8B07-BF2F-06D4-9C8B-8B588EDF9624}"/>
                    </a:ext>
                  </a:extLst>
                </p:cNvPr>
                <p:cNvCxnSpPr/>
                <p:nvPr/>
              </p:nvCxnSpPr>
              <p:spPr>
                <a:xfrm>
                  <a:off x="7375331" y="1180715"/>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grpSp>
      </p:grpSp>
      <p:grpSp>
        <p:nvGrpSpPr>
          <p:cNvPr id="2145" name="Gruppe 2144">
            <a:extLst>
              <a:ext uri="{FF2B5EF4-FFF2-40B4-BE49-F238E27FC236}">
                <a16:creationId xmlns:a16="http://schemas.microsoft.com/office/drawing/2014/main" id="{350BA581-4C52-E875-FF7A-FF48CC697640}"/>
              </a:ext>
            </a:extLst>
          </p:cNvPr>
          <p:cNvGrpSpPr/>
          <p:nvPr/>
        </p:nvGrpSpPr>
        <p:grpSpPr>
          <a:xfrm>
            <a:off x="6225615" y="4643836"/>
            <a:ext cx="3483715" cy="584044"/>
            <a:chOff x="6225615" y="4643836"/>
            <a:chExt cx="3483715" cy="584044"/>
          </a:xfrm>
        </p:grpSpPr>
        <p:grpSp>
          <p:nvGrpSpPr>
            <p:cNvPr id="683" name="Gruppe 682">
              <a:extLst>
                <a:ext uri="{FF2B5EF4-FFF2-40B4-BE49-F238E27FC236}">
                  <a16:creationId xmlns:a16="http://schemas.microsoft.com/office/drawing/2014/main" id="{0571B62D-E9A5-15AE-2344-CE756B6D55D1}"/>
                </a:ext>
              </a:extLst>
            </p:cNvPr>
            <p:cNvGrpSpPr/>
            <p:nvPr/>
          </p:nvGrpSpPr>
          <p:grpSpPr>
            <a:xfrm>
              <a:off x="6225615" y="4661475"/>
              <a:ext cx="667465" cy="566405"/>
              <a:chOff x="5685555" y="3711707"/>
              <a:chExt cx="667465" cy="566405"/>
            </a:xfrm>
          </p:grpSpPr>
          <p:sp>
            <p:nvSpPr>
              <p:cNvPr id="678" name="Rektangel 677">
                <a:hlinkClick r:id="rId8" action="ppaction://hlinksldjump"/>
                <a:extLst>
                  <a:ext uri="{FF2B5EF4-FFF2-40B4-BE49-F238E27FC236}">
                    <a16:creationId xmlns:a16="http://schemas.microsoft.com/office/drawing/2014/main" id="{E5C48A7D-8409-C992-08BE-20E771E32E3C}"/>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679" name="Tekstfelt 678">
                <a:hlinkClick r:id="rId8" action="ppaction://hlinksldjump"/>
                <a:extLst>
                  <a:ext uri="{FF2B5EF4-FFF2-40B4-BE49-F238E27FC236}">
                    <a16:creationId xmlns:a16="http://schemas.microsoft.com/office/drawing/2014/main" id="{20C2D75D-2B29-CAFD-E9AF-7FF5CC640A01}"/>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680" name="Tekstfelt 679">
                <a:hlinkClick r:id="rId8" action="ppaction://hlinksldjump"/>
                <a:extLst>
                  <a:ext uri="{FF2B5EF4-FFF2-40B4-BE49-F238E27FC236}">
                    <a16:creationId xmlns:a16="http://schemas.microsoft.com/office/drawing/2014/main" id="{0ED73E3E-F645-2535-F631-74F0A16EB3A0}"/>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681" name="Tekstfelt 680">
                <a:hlinkClick r:id="rId8" action="ppaction://hlinksldjump"/>
                <a:extLst>
                  <a:ext uri="{FF2B5EF4-FFF2-40B4-BE49-F238E27FC236}">
                    <a16:creationId xmlns:a16="http://schemas.microsoft.com/office/drawing/2014/main" id="{D1C641E8-2502-2F73-A2B4-BE37724098E1}"/>
                  </a:ext>
                </a:extLst>
              </p:cNvPr>
              <p:cNvSpPr txBox="1"/>
              <p:nvPr/>
            </p:nvSpPr>
            <p:spPr>
              <a:xfrm>
                <a:off x="5760208" y="3711707"/>
                <a:ext cx="583814" cy="215444"/>
              </a:xfrm>
              <a:prstGeom prst="rect">
                <a:avLst/>
              </a:prstGeom>
              <a:noFill/>
              <a:scene3d>
                <a:camera prst="orthographicFront"/>
                <a:lightRig rig="threePt" dir="t"/>
              </a:scene3d>
              <a:sp3d>
                <a:bevelT h="38100"/>
              </a:sp3d>
            </p:spPr>
            <p:txBody>
              <a:bodyPr wrap="none" rtlCol="0">
                <a:spAutoFit/>
              </a:bodyPr>
              <a:lstStyle/>
              <a:p>
                <a:r>
                  <a:rPr lang="da-DK" sz="800" dirty="0"/>
                  <a:t>Actinium</a:t>
                </a:r>
              </a:p>
            </p:txBody>
          </p:sp>
          <p:sp>
            <p:nvSpPr>
              <p:cNvPr id="682" name="Tekstfelt 681">
                <a:hlinkClick r:id="rId8" action="ppaction://hlinksldjump"/>
                <a:extLst>
                  <a:ext uri="{FF2B5EF4-FFF2-40B4-BE49-F238E27FC236}">
                    <a16:creationId xmlns:a16="http://schemas.microsoft.com/office/drawing/2014/main" id="{A19D6F2D-E976-30DB-A7F1-F18F58EFFCDE}"/>
                  </a:ext>
                </a:extLst>
              </p:cNvPr>
              <p:cNvSpPr txBox="1"/>
              <p:nvPr/>
            </p:nvSpPr>
            <p:spPr>
              <a:xfrm>
                <a:off x="5685555" y="3844047"/>
                <a:ext cx="391454" cy="246221"/>
              </a:xfrm>
              <a:prstGeom prst="rect">
                <a:avLst/>
              </a:prstGeom>
              <a:noFill/>
            </p:spPr>
            <p:txBody>
              <a:bodyPr wrap="none" rtlCol="0">
                <a:spAutoFit/>
              </a:bodyPr>
              <a:lstStyle/>
              <a:p>
                <a:r>
                  <a:rPr lang="da-DK" sz="1000" dirty="0"/>
                  <a:t>215</a:t>
                </a:r>
              </a:p>
            </p:txBody>
          </p:sp>
        </p:grpSp>
        <p:grpSp>
          <p:nvGrpSpPr>
            <p:cNvPr id="2119" name="Gruppe 2118">
              <a:extLst>
                <a:ext uri="{FF2B5EF4-FFF2-40B4-BE49-F238E27FC236}">
                  <a16:creationId xmlns:a16="http://schemas.microsoft.com/office/drawing/2014/main" id="{93850744-99A2-4F35-F722-D11DA5A8BE3C}"/>
                </a:ext>
              </a:extLst>
            </p:cNvPr>
            <p:cNvGrpSpPr/>
            <p:nvPr/>
          </p:nvGrpSpPr>
          <p:grpSpPr>
            <a:xfrm>
              <a:off x="6931487" y="4658184"/>
              <a:ext cx="667465" cy="566405"/>
              <a:chOff x="5685555" y="3711707"/>
              <a:chExt cx="667465" cy="566405"/>
            </a:xfrm>
          </p:grpSpPr>
          <p:sp>
            <p:nvSpPr>
              <p:cNvPr id="2120" name="Rektangel 2119">
                <a:hlinkClick r:id="rId8" action="ppaction://hlinksldjump"/>
                <a:extLst>
                  <a:ext uri="{FF2B5EF4-FFF2-40B4-BE49-F238E27FC236}">
                    <a16:creationId xmlns:a16="http://schemas.microsoft.com/office/drawing/2014/main" id="{11185B62-0A52-8DA3-1FF5-2501406FFD74}"/>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121" name="Tekstfelt 2120">
                <a:hlinkClick r:id="rId8" action="ppaction://hlinksldjump"/>
                <a:extLst>
                  <a:ext uri="{FF2B5EF4-FFF2-40B4-BE49-F238E27FC236}">
                    <a16:creationId xmlns:a16="http://schemas.microsoft.com/office/drawing/2014/main" id="{073E34DC-9113-C22C-E5F7-F78708409A60}"/>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2122" name="Tekstfelt 2121">
                <a:hlinkClick r:id="rId8" action="ppaction://hlinksldjump"/>
                <a:extLst>
                  <a:ext uri="{FF2B5EF4-FFF2-40B4-BE49-F238E27FC236}">
                    <a16:creationId xmlns:a16="http://schemas.microsoft.com/office/drawing/2014/main" id="{E471EC71-8CAC-4629-92C0-8AD22AA7EC8A}"/>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2123" name="Tekstfelt 2122">
                <a:hlinkClick r:id="rId8" action="ppaction://hlinksldjump"/>
                <a:extLst>
                  <a:ext uri="{FF2B5EF4-FFF2-40B4-BE49-F238E27FC236}">
                    <a16:creationId xmlns:a16="http://schemas.microsoft.com/office/drawing/2014/main" id="{5C5D9990-4D53-CF65-F301-A3A3337E151C}"/>
                  </a:ext>
                </a:extLst>
              </p:cNvPr>
              <p:cNvSpPr txBox="1"/>
              <p:nvPr/>
            </p:nvSpPr>
            <p:spPr>
              <a:xfrm>
                <a:off x="5760208" y="3711707"/>
                <a:ext cx="583814" cy="215444"/>
              </a:xfrm>
              <a:prstGeom prst="rect">
                <a:avLst/>
              </a:prstGeom>
              <a:noFill/>
              <a:scene3d>
                <a:camera prst="orthographicFront"/>
                <a:lightRig rig="threePt" dir="t"/>
              </a:scene3d>
              <a:sp3d>
                <a:bevelT h="38100"/>
              </a:sp3d>
            </p:spPr>
            <p:txBody>
              <a:bodyPr wrap="none" rtlCol="0">
                <a:spAutoFit/>
              </a:bodyPr>
              <a:lstStyle/>
              <a:p>
                <a:r>
                  <a:rPr lang="da-DK" sz="800" dirty="0"/>
                  <a:t>Actinium</a:t>
                </a:r>
              </a:p>
            </p:txBody>
          </p:sp>
          <p:sp>
            <p:nvSpPr>
              <p:cNvPr id="2124" name="Tekstfelt 2123">
                <a:hlinkClick r:id="rId8" action="ppaction://hlinksldjump"/>
                <a:extLst>
                  <a:ext uri="{FF2B5EF4-FFF2-40B4-BE49-F238E27FC236}">
                    <a16:creationId xmlns:a16="http://schemas.microsoft.com/office/drawing/2014/main" id="{1850D566-87F7-7DF6-0D51-FBEF8290DE2C}"/>
                  </a:ext>
                </a:extLst>
              </p:cNvPr>
              <p:cNvSpPr txBox="1"/>
              <p:nvPr/>
            </p:nvSpPr>
            <p:spPr>
              <a:xfrm>
                <a:off x="5685555" y="3844047"/>
                <a:ext cx="391454" cy="246221"/>
              </a:xfrm>
              <a:prstGeom prst="rect">
                <a:avLst/>
              </a:prstGeom>
              <a:noFill/>
            </p:spPr>
            <p:txBody>
              <a:bodyPr wrap="none" rtlCol="0">
                <a:spAutoFit/>
              </a:bodyPr>
              <a:lstStyle/>
              <a:p>
                <a:r>
                  <a:rPr lang="da-DK" sz="1000" dirty="0"/>
                  <a:t>213</a:t>
                </a:r>
              </a:p>
            </p:txBody>
          </p:sp>
        </p:grpSp>
        <p:grpSp>
          <p:nvGrpSpPr>
            <p:cNvPr id="2125" name="Gruppe 2124">
              <a:extLst>
                <a:ext uri="{FF2B5EF4-FFF2-40B4-BE49-F238E27FC236}">
                  <a16:creationId xmlns:a16="http://schemas.microsoft.com/office/drawing/2014/main" id="{2AB98566-9191-B01E-8BE5-DC1430B1182B}"/>
                </a:ext>
              </a:extLst>
            </p:cNvPr>
            <p:cNvGrpSpPr/>
            <p:nvPr/>
          </p:nvGrpSpPr>
          <p:grpSpPr>
            <a:xfrm>
              <a:off x="7655554" y="4650524"/>
              <a:ext cx="667465" cy="566405"/>
              <a:chOff x="5685555" y="3711707"/>
              <a:chExt cx="667465" cy="566405"/>
            </a:xfrm>
          </p:grpSpPr>
          <p:sp>
            <p:nvSpPr>
              <p:cNvPr id="2126" name="Rektangel 2125">
                <a:hlinkClick r:id="rId8" action="ppaction://hlinksldjump"/>
                <a:extLst>
                  <a:ext uri="{FF2B5EF4-FFF2-40B4-BE49-F238E27FC236}">
                    <a16:creationId xmlns:a16="http://schemas.microsoft.com/office/drawing/2014/main" id="{A7392A99-B238-F5B4-1958-667B3CA8C435}"/>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dirty="0">
                  <a:solidFill>
                    <a:schemeClr val="tx1"/>
                  </a:solidFill>
                </a:endParaRPr>
              </a:p>
            </p:txBody>
          </p:sp>
          <p:sp>
            <p:nvSpPr>
              <p:cNvPr id="2127" name="Tekstfelt 2126">
                <a:hlinkClick r:id="rId8" action="ppaction://hlinksldjump"/>
                <a:extLst>
                  <a:ext uri="{FF2B5EF4-FFF2-40B4-BE49-F238E27FC236}">
                    <a16:creationId xmlns:a16="http://schemas.microsoft.com/office/drawing/2014/main" id="{613B7953-8971-98DB-C10E-9D67F99D4663}"/>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84</a:t>
                </a:r>
              </a:p>
            </p:txBody>
          </p:sp>
          <p:sp>
            <p:nvSpPr>
              <p:cNvPr id="2128" name="Tekstfelt 2127">
                <a:hlinkClick r:id="rId8" action="ppaction://hlinksldjump"/>
                <a:extLst>
                  <a:ext uri="{FF2B5EF4-FFF2-40B4-BE49-F238E27FC236}">
                    <a16:creationId xmlns:a16="http://schemas.microsoft.com/office/drawing/2014/main" id="{A58D8FE7-B2BC-B1F0-2C51-3A4D7743C574}"/>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Po</a:t>
                </a:r>
              </a:p>
            </p:txBody>
          </p:sp>
          <p:sp>
            <p:nvSpPr>
              <p:cNvPr id="2129" name="Tekstfelt 2128">
                <a:hlinkClick r:id="rId8" action="ppaction://hlinksldjump"/>
                <a:extLst>
                  <a:ext uri="{FF2B5EF4-FFF2-40B4-BE49-F238E27FC236}">
                    <a16:creationId xmlns:a16="http://schemas.microsoft.com/office/drawing/2014/main" id="{28DD3894-F072-9F93-7053-DD42D4F6EC39}"/>
                  </a:ext>
                </a:extLst>
              </p:cNvPr>
              <p:cNvSpPr txBox="1"/>
              <p:nvPr/>
            </p:nvSpPr>
            <p:spPr>
              <a:xfrm>
                <a:off x="5729212" y="3711707"/>
                <a:ext cx="609462" cy="215444"/>
              </a:xfrm>
              <a:prstGeom prst="rect">
                <a:avLst/>
              </a:prstGeom>
              <a:noFill/>
              <a:scene3d>
                <a:camera prst="orthographicFront"/>
                <a:lightRig rig="threePt" dir="t"/>
              </a:scene3d>
              <a:sp3d>
                <a:bevelT h="38100"/>
              </a:sp3d>
            </p:spPr>
            <p:txBody>
              <a:bodyPr wrap="none" rtlCol="0">
                <a:spAutoFit/>
              </a:bodyPr>
              <a:lstStyle/>
              <a:p>
                <a:r>
                  <a:rPr lang="da-DK" sz="800" dirty="0"/>
                  <a:t>Polonium</a:t>
                </a:r>
              </a:p>
            </p:txBody>
          </p:sp>
          <p:sp>
            <p:nvSpPr>
              <p:cNvPr id="2130" name="Tekstfelt 2129">
                <a:hlinkClick r:id="rId8" action="ppaction://hlinksldjump"/>
                <a:extLst>
                  <a:ext uri="{FF2B5EF4-FFF2-40B4-BE49-F238E27FC236}">
                    <a16:creationId xmlns:a16="http://schemas.microsoft.com/office/drawing/2014/main" id="{D477704F-536C-82F8-5A21-202C98D505FE}"/>
                  </a:ext>
                </a:extLst>
              </p:cNvPr>
              <p:cNvSpPr txBox="1"/>
              <p:nvPr/>
            </p:nvSpPr>
            <p:spPr>
              <a:xfrm>
                <a:off x="5685555" y="3844047"/>
                <a:ext cx="391454" cy="246221"/>
              </a:xfrm>
              <a:prstGeom prst="rect">
                <a:avLst/>
              </a:prstGeom>
              <a:noFill/>
            </p:spPr>
            <p:txBody>
              <a:bodyPr wrap="none" rtlCol="0">
                <a:spAutoFit/>
              </a:bodyPr>
              <a:lstStyle/>
              <a:p>
                <a:r>
                  <a:rPr lang="da-DK" sz="1000" dirty="0"/>
                  <a:t>215</a:t>
                </a:r>
              </a:p>
            </p:txBody>
          </p:sp>
        </p:grpSp>
        <p:grpSp>
          <p:nvGrpSpPr>
            <p:cNvPr id="2133" name="Gruppe 2132">
              <a:extLst>
                <a:ext uri="{FF2B5EF4-FFF2-40B4-BE49-F238E27FC236}">
                  <a16:creationId xmlns:a16="http://schemas.microsoft.com/office/drawing/2014/main" id="{8DF3E3E4-7EFB-B740-89C2-FAD37AF0A5E9}"/>
                </a:ext>
              </a:extLst>
            </p:cNvPr>
            <p:cNvGrpSpPr/>
            <p:nvPr/>
          </p:nvGrpSpPr>
          <p:grpSpPr>
            <a:xfrm>
              <a:off x="8357956" y="4647615"/>
              <a:ext cx="667465" cy="566405"/>
              <a:chOff x="5685555" y="3711707"/>
              <a:chExt cx="667465" cy="566405"/>
            </a:xfrm>
          </p:grpSpPr>
          <p:sp>
            <p:nvSpPr>
              <p:cNvPr id="2134" name="Rektangel 2133">
                <a:hlinkClick r:id="rId9" action="ppaction://hlinksldjump"/>
                <a:extLst>
                  <a:ext uri="{FF2B5EF4-FFF2-40B4-BE49-F238E27FC236}">
                    <a16:creationId xmlns:a16="http://schemas.microsoft.com/office/drawing/2014/main" id="{6F3E090D-2B1C-8165-C2EA-92E439B5AA87}"/>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135" name="Tekstfelt 2134">
                <a:hlinkClick r:id="rId9" action="ppaction://hlinksldjump"/>
                <a:extLst>
                  <a:ext uri="{FF2B5EF4-FFF2-40B4-BE49-F238E27FC236}">
                    <a16:creationId xmlns:a16="http://schemas.microsoft.com/office/drawing/2014/main" id="{8B5F3DD3-0599-7402-8173-66F434F6A554}"/>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84</a:t>
                </a:r>
              </a:p>
            </p:txBody>
          </p:sp>
          <p:sp>
            <p:nvSpPr>
              <p:cNvPr id="2136" name="Tekstfelt 2135">
                <a:hlinkClick r:id="rId9" action="ppaction://hlinksldjump"/>
                <a:extLst>
                  <a:ext uri="{FF2B5EF4-FFF2-40B4-BE49-F238E27FC236}">
                    <a16:creationId xmlns:a16="http://schemas.microsoft.com/office/drawing/2014/main" id="{CBCAD51B-C799-954A-6AEF-90093D39F894}"/>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Po</a:t>
                </a:r>
              </a:p>
            </p:txBody>
          </p:sp>
          <p:sp>
            <p:nvSpPr>
              <p:cNvPr id="2137" name="Tekstfelt 2136">
                <a:hlinkClick r:id="rId9" action="ppaction://hlinksldjump"/>
                <a:extLst>
                  <a:ext uri="{FF2B5EF4-FFF2-40B4-BE49-F238E27FC236}">
                    <a16:creationId xmlns:a16="http://schemas.microsoft.com/office/drawing/2014/main" id="{D8302CA4-B96D-ECEA-5D86-F9D76FC69C34}"/>
                  </a:ext>
                </a:extLst>
              </p:cNvPr>
              <p:cNvSpPr txBox="1"/>
              <p:nvPr/>
            </p:nvSpPr>
            <p:spPr>
              <a:xfrm>
                <a:off x="5729212" y="3711707"/>
                <a:ext cx="609462" cy="215444"/>
              </a:xfrm>
              <a:prstGeom prst="rect">
                <a:avLst/>
              </a:prstGeom>
              <a:noFill/>
              <a:scene3d>
                <a:camera prst="orthographicFront"/>
                <a:lightRig rig="threePt" dir="t"/>
              </a:scene3d>
              <a:sp3d>
                <a:bevelT h="38100"/>
              </a:sp3d>
            </p:spPr>
            <p:txBody>
              <a:bodyPr wrap="none" rtlCol="0">
                <a:spAutoFit/>
              </a:bodyPr>
              <a:lstStyle/>
              <a:p>
                <a:r>
                  <a:rPr lang="da-DK" sz="800" dirty="0"/>
                  <a:t>Polonium</a:t>
                </a:r>
              </a:p>
            </p:txBody>
          </p:sp>
          <p:sp>
            <p:nvSpPr>
              <p:cNvPr id="2138" name="Tekstfelt 2137">
                <a:hlinkClick r:id="rId9" action="ppaction://hlinksldjump"/>
                <a:extLst>
                  <a:ext uri="{FF2B5EF4-FFF2-40B4-BE49-F238E27FC236}">
                    <a16:creationId xmlns:a16="http://schemas.microsoft.com/office/drawing/2014/main" id="{45C81114-1EB3-BCA8-FE23-291D96CAC4F7}"/>
                  </a:ext>
                </a:extLst>
              </p:cNvPr>
              <p:cNvSpPr txBox="1"/>
              <p:nvPr/>
            </p:nvSpPr>
            <p:spPr>
              <a:xfrm>
                <a:off x="5685555" y="3844047"/>
                <a:ext cx="391454" cy="246221"/>
              </a:xfrm>
              <a:prstGeom prst="rect">
                <a:avLst/>
              </a:prstGeom>
              <a:noFill/>
            </p:spPr>
            <p:txBody>
              <a:bodyPr wrap="none" rtlCol="0">
                <a:spAutoFit/>
              </a:bodyPr>
              <a:lstStyle/>
              <a:p>
                <a:r>
                  <a:rPr lang="da-DK" sz="1000" dirty="0"/>
                  <a:t>211</a:t>
                </a:r>
              </a:p>
            </p:txBody>
          </p:sp>
        </p:grpSp>
        <p:grpSp>
          <p:nvGrpSpPr>
            <p:cNvPr id="2139" name="Gruppe 2138">
              <a:extLst>
                <a:ext uri="{FF2B5EF4-FFF2-40B4-BE49-F238E27FC236}">
                  <a16:creationId xmlns:a16="http://schemas.microsoft.com/office/drawing/2014/main" id="{C29B7E93-1A66-D6D1-ADE8-EE10D14EC21A}"/>
                </a:ext>
              </a:extLst>
            </p:cNvPr>
            <p:cNvGrpSpPr/>
            <p:nvPr/>
          </p:nvGrpSpPr>
          <p:grpSpPr>
            <a:xfrm>
              <a:off x="9041865" y="4643836"/>
              <a:ext cx="667465" cy="566405"/>
              <a:chOff x="5685555" y="3711707"/>
              <a:chExt cx="667465" cy="566405"/>
            </a:xfrm>
          </p:grpSpPr>
          <p:sp>
            <p:nvSpPr>
              <p:cNvPr id="2140" name="Rektangel 2139">
                <a:hlinkClick r:id="rId8" action="ppaction://hlinksldjump"/>
                <a:extLst>
                  <a:ext uri="{FF2B5EF4-FFF2-40B4-BE49-F238E27FC236}">
                    <a16:creationId xmlns:a16="http://schemas.microsoft.com/office/drawing/2014/main" id="{E36BEA17-50C4-661B-E7A0-E00FB4F6F6B4}"/>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141" name="Tekstfelt 2140">
                <a:hlinkClick r:id="rId8" action="ppaction://hlinksldjump"/>
                <a:extLst>
                  <a:ext uri="{FF2B5EF4-FFF2-40B4-BE49-F238E27FC236}">
                    <a16:creationId xmlns:a16="http://schemas.microsoft.com/office/drawing/2014/main" id="{2208F938-D7F1-3D6A-083B-3E86BD027897}"/>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87</a:t>
                </a:r>
              </a:p>
            </p:txBody>
          </p:sp>
          <p:sp>
            <p:nvSpPr>
              <p:cNvPr id="2142" name="Tekstfelt 2141">
                <a:hlinkClick r:id="rId8" action="ppaction://hlinksldjump"/>
                <a:extLst>
                  <a:ext uri="{FF2B5EF4-FFF2-40B4-BE49-F238E27FC236}">
                    <a16:creationId xmlns:a16="http://schemas.microsoft.com/office/drawing/2014/main" id="{C1E25807-62E7-9F66-9DD3-3ECA7C3543C1}"/>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Fr</a:t>
                </a:r>
              </a:p>
            </p:txBody>
          </p:sp>
          <p:sp>
            <p:nvSpPr>
              <p:cNvPr id="2143" name="Tekstfelt 2142">
                <a:hlinkClick r:id="rId8" action="ppaction://hlinksldjump"/>
                <a:extLst>
                  <a:ext uri="{FF2B5EF4-FFF2-40B4-BE49-F238E27FC236}">
                    <a16:creationId xmlns:a16="http://schemas.microsoft.com/office/drawing/2014/main" id="{C00AF7F9-B1E2-1800-6D47-A037A63ED1F7}"/>
                  </a:ext>
                </a:extLst>
              </p:cNvPr>
              <p:cNvSpPr txBox="1"/>
              <p:nvPr/>
            </p:nvSpPr>
            <p:spPr>
              <a:xfrm>
                <a:off x="5729212" y="3711707"/>
                <a:ext cx="607859" cy="215444"/>
              </a:xfrm>
              <a:prstGeom prst="rect">
                <a:avLst/>
              </a:prstGeom>
              <a:noFill/>
              <a:scene3d>
                <a:camera prst="orthographicFront"/>
                <a:lightRig rig="threePt" dir="t"/>
              </a:scene3d>
              <a:sp3d>
                <a:bevelT h="38100"/>
              </a:sp3d>
            </p:spPr>
            <p:txBody>
              <a:bodyPr wrap="none" rtlCol="0">
                <a:spAutoFit/>
              </a:bodyPr>
              <a:lstStyle/>
              <a:p>
                <a:r>
                  <a:rPr lang="da-DK" sz="800" dirty="0" err="1"/>
                  <a:t>Francium</a:t>
                </a:r>
                <a:endParaRPr lang="da-DK" sz="800" dirty="0"/>
              </a:p>
            </p:txBody>
          </p:sp>
          <p:sp>
            <p:nvSpPr>
              <p:cNvPr id="2144" name="Tekstfelt 2143">
                <a:hlinkClick r:id="rId8" action="ppaction://hlinksldjump"/>
                <a:extLst>
                  <a:ext uri="{FF2B5EF4-FFF2-40B4-BE49-F238E27FC236}">
                    <a16:creationId xmlns:a16="http://schemas.microsoft.com/office/drawing/2014/main" id="{DF6A5283-AEC9-F079-5B42-26584FA75135}"/>
                  </a:ext>
                </a:extLst>
              </p:cNvPr>
              <p:cNvSpPr txBox="1"/>
              <p:nvPr/>
            </p:nvSpPr>
            <p:spPr>
              <a:xfrm>
                <a:off x="5685555" y="3844047"/>
                <a:ext cx="391454" cy="246221"/>
              </a:xfrm>
              <a:prstGeom prst="rect">
                <a:avLst/>
              </a:prstGeom>
              <a:noFill/>
            </p:spPr>
            <p:txBody>
              <a:bodyPr wrap="none" rtlCol="0">
                <a:spAutoFit/>
              </a:bodyPr>
              <a:lstStyle/>
              <a:p>
                <a:r>
                  <a:rPr lang="da-DK" sz="1000" dirty="0"/>
                  <a:t>217</a:t>
                </a:r>
              </a:p>
            </p:txBody>
          </p:sp>
        </p:grpSp>
      </p:grpSp>
      <p:grpSp>
        <p:nvGrpSpPr>
          <p:cNvPr id="2177" name="Gruppe 2176">
            <a:extLst>
              <a:ext uri="{FF2B5EF4-FFF2-40B4-BE49-F238E27FC236}">
                <a16:creationId xmlns:a16="http://schemas.microsoft.com/office/drawing/2014/main" id="{51807BFD-0B01-85D6-54A7-2AF36B7808B1}"/>
              </a:ext>
            </a:extLst>
          </p:cNvPr>
          <p:cNvGrpSpPr/>
          <p:nvPr/>
        </p:nvGrpSpPr>
        <p:grpSpPr>
          <a:xfrm>
            <a:off x="6219311" y="5310123"/>
            <a:ext cx="3483715" cy="584044"/>
            <a:chOff x="6225615" y="4643836"/>
            <a:chExt cx="3483715" cy="584044"/>
          </a:xfrm>
        </p:grpSpPr>
        <p:grpSp>
          <p:nvGrpSpPr>
            <p:cNvPr id="2178" name="Gruppe 2177">
              <a:extLst>
                <a:ext uri="{FF2B5EF4-FFF2-40B4-BE49-F238E27FC236}">
                  <a16:creationId xmlns:a16="http://schemas.microsoft.com/office/drawing/2014/main" id="{85153826-9DBE-ECA3-25AE-477A74393096}"/>
                </a:ext>
              </a:extLst>
            </p:cNvPr>
            <p:cNvGrpSpPr/>
            <p:nvPr/>
          </p:nvGrpSpPr>
          <p:grpSpPr>
            <a:xfrm>
              <a:off x="6225615" y="4661475"/>
              <a:ext cx="667465" cy="566405"/>
              <a:chOff x="5685555" y="3711707"/>
              <a:chExt cx="667465" cy="566405"/>
            </a:xfrm>
          </p:grpSpPr>
          <p:sp>
            <p:nvSpPr>
              <p:cNvPr id="2203" name="Rektangel 2202">
                <a:hlinkClick r:id="rId8" action="ppaction://hlinksldjump"/>
                <a:extLst>
                  <a:ext uri="{FF2B5EF4-FFF2-40B4-BE49-F238E27FC236}">
                    <a16:creationId xmlns:a16="http://schemas.microsoft.com/office/drawing/2014/main" id="{C2C35273-2F7B-7939-8476-94E2FFB1ECFD}"/>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204" name="Tekstfelt 2203">
                <a:hlinkClick r:id="rId8" action="ppaction://hlinksldjump"/>
                <a:extLst>
                  <a:ext uri="{FF2B5EF4-FFF2-40B4-BE49-F238E27FC236}">
                    <a16:creationId xmlns:a16="http://schemas.microsoft.com/office/drawing/2014/main" id="{E5196610-5F75-602C-7F1D-86B7D28AA295}"/>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87</a:t>
                </a:r>
              </a:p>
            </p:txBody>
          </p:sp>
          <p:sp>
            <p:nvSpPr>
              <p:cNvPr id="2205" name="Tekstfelt 2204">
                <a:hlinkClick r:id="rId8" action="ppaction://hlinksldjump"/>
                <a:extLst>
                  <a:ext uri="{FF2B5EF4-FFF2-40B4-BE49-F238E27FC236}">
                    <a16:creationId xmlns:a16="http://schemas.microsoft.com/office/drawing/2014/main" id="{63AC3981-AF9A-FD4E-6AF3-AFF1D12D4D32}"/>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Fr</a:t>
                </a:r>
              </a:p>
            </p:txBody>
          </p:sp>
          <p:sp>
            <p:nvSpPr>
              <p:cNvPr id="2206" name="Tekstfelt 2205">
                <a:hlinkClick r:id="rId8" action="ppaction://hlinksldjump"/>
                <a:extLst>
                  <a:ext uri="{FF2B5EF4-FFF2-40B4-BE49-F238E27FC236}">
                    <a16:creationId xmlns:a16="http://schemas.microsoft.com/office/drawing/2014/main" id="{A912E37F-17C5-BCDA-95C3-33BDAE061646}"/>
                  </a:ext>
                </a:extLst>
              </p:cNvPr>
              <p:cNvSpPr txBox="1"/>
              <p:nvPr/>
            </p:nvSpPr>
            <p:spPr>
              <a:xfrm>
                <a:off x="5721463" y="3711707"/>
                <a:ext cx="607859" cy="215444"/>
              </a:xfrm>
              <a:prstGeom prst="rect">
                <a:avLst/>
              </a:prstGeom>
              <a:noFill/>
              <a:scene3d>
                <a:camera prst="orthographicFront"/>
                <a:lightRig rig="threePt" dir="t"/>
              </a:scene3d>
              <a:sp3d>
                <a:bevelT h="38100"/>
              </a:sp3d>
            </p:spPr>
            <p:txBody>
              <a:bodyPr wrap="none" rtlCol="0">
                <a:spAutoFit/>
              </a:bodyPr>
              <a:lstStyle/>
              <a:p>
                <a:r>
                  <a:rPr lang="da-DK" sz="800" dirty="0" err="1"/>
                  <a:t>Francium</a:t>
                </a:r>
                <a:endParaRPr lang="da-DK" sz="800" dirty="0"/>
              </a:p>
            </p:txBody>
          </p:sp>
          <p:sp>
            <p:nvSpPr>
              <p:cNvPr id="2207" name="Tekstfelt 2206">
                <a:hlinkClick r:id="rId8" action="ppaction://hlinksldjump"/>
                <a:extLst>
                  <a:ext uri="{FF2B5EF4-FFF2-40B4-BE49-F238E27FC236}">
                    <a16:creationId xmlns:a16="http://schemas.microsoft.com/office/drawing/2014/main" id="{C4E93852-8C8A-6DB5-4F36-A9369303EBA4}"/>
                  </a:ext>
                </a:extLst>
              </p:cNvPr>
              <p:cNvSpPr txBox="1"/>
              <p:nvPr/>
            </p:nvSpPr>
            <p:spPr>
              <a:xfrm>
                <a:off x="5685555" y="3844047"/>
                <a:ext cx="391454" cy="246221"/>
              </a:xfrm>
              <a:prstGeom prst="rect">
                <a:avLst/>
              </a:prstGeom>
              <a:noFill/>
            </p:spPr>
            <p:txBody>
              <a:bodyPr wrap="none" rtlCol="0">
                <a:spAutoFit/>
              </a:bodyPr>
              <a:lstStyle/>
              <a:p>
                <a:r>
                  <a:rPr lang="da-DK" sz="1000" dirty="0"/>
                  <a:t>215</a:t>
                </a:r>
              </a:p>
            </p:txBody>
          </p:sp>
        </p:grpSp>
        <p:grpSp>
          <p:nvGrpSpPr>
            <p:cNvPr id="2179" name="Gruppe 2178">
              <a:extLst>
                <a:ext uri="{FF2B5EF4-FFF2-40B4-BE49-F238E27FC236}">
                  <a16:creationId xmlns:a16="http://schemas.microsoft.com/office/drawing/2014/main" id="{91687CAB-6C66-1300-5287-37736E5CEEB1}"/>
                </a:ext>
              </a:extLst>
            </p:cNvPr>
            <p:cNvGrpSpPr/>
            <p:nvPr/>
          </p:nvGrpSpPr>
          <p:grpSpPr>
            <a:xfrm>
              <a:off x="6931487" y="4658184"/>
              <a:ext cx="667465" cy="566405"/>
              <a:chOff x="5685555" y="3711707"/>
              <a:chExt cx="667465" cy="566405"/>
            </a:xfrm>
          </p:grpSpPr>
          <p:sp>
            <p:nvSpPr>
              <p:cNvPr id="2198" name="Rektangel 2197">
                <a:hlinkClick r:id="rId8" action="ppaction://hlinksldjump"/>
                <a:extLst>
                  <a:ext uri="{FF2B5EF4-FFF2-40B4-BE49-F238E27FC236}">
                    <a16:creationId xmlns:a16="http://schemas.microsoft.com/office/drawing/2014/main" id="{4DCB7970-C6EF-6153-6C12-A060EF9B14E2}"/>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199" name="Tekstfelt 2198">
                <a:hlinkClick r:id="rId8" action="ppaction://hlinksldjump"/>
                <a:extLst>
                  <a:ext uri="{FF2B5EF4-FFF2-40B4-BE49-F238E27FC236}">
                    <a16:creationId xmlns:a16="http://schemas.microsoft.com/office/drawing/2014/main" id="{397C41A7-6014-5F1C-3BCE-77A1B169970D}"/>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88</a:t>
                </a:r>
              </a:p>
            </p:txBody>
          </p:sp>
          <p:sp>
            <p:nvSpPr>
              <p:cNvPr id="2200" name="Tekstfelt 2199">
                <a:hlinkClick r:id="rId8" action="ppaction://hlinksldjump"/>
                <a:extLst>
                  <a:ext uri="{FF2B5EF4-FFF2-40B4-BE49-F238E27FC236}">
                    <a16:creationId xmlns:a16="http://schemas.microsoft.com/office/drawing/2014/main" id="{38EC6514-1070-ED4C-E989-D8379B996D88}"/>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Ra</a:t>
                </a:r>
              </a:p>
            </p:txBody>
          </p:sp>
          <p:sp>
            <p:nvSpPr>
              <p:cNvPr id="2201" name="Tekstfelt 2200">
                <a:hlinkClick r:id="rId8" action="ppaction://hlinksldjump"/>
                <a:extLst>
                  <a:ext uri="{FF2B5EF4-FFF2-40B4-BE49-F238E27FC236}">
                    <a16:creationId xmlns:a16="http://schemas.microsoft.com/office/drawing/2014/main" id="{0AC8E990-6B21-3DC5-1C10-1A0315D6704B}"/>
                  </a:ext>
                </a:extLst>
              </p:cNvPr>
              <p:cNvSpPr txBox="1"/>
              <p:nvPr/>
            </p:nvSpPr>
            <p:spPr>
              <a:xfrm>
                <a:off x="5760208" y="3711707"/>
                <a:ext cx="529312" cy="215444"/>
              </a:xfrm>
              <a:prstGeom prst="rect">
                <a:avLst/>
              </a:prstGeom>
              <a:noFill/>
              <a:scene3d>
                <a:camera prst="orthographicFront"/>
                <a:lightRig rig="threePt" dir="t"/>
              </a:scene3d>
              <a:sp3d>
                <a:bevelT h="38100"/>
              </a:sp3d>
            </p:spPr>
            <p:txBody>
              <a:bodyPr wrap="none" rtlCol="0">
                <a:spAutoFit/>
              </a:bodyPr>
              <a:lstStyle/>
              <a:p>
                <a:r>
                  <a:rPr lang="da-DK" sz="800" dirty="0"/>
                  <a:t>Radium</a:t>
                </a:r>
              </a:p>
            </p:txBody>
          </p:sp>
          <p:sp>
            <p:nvSpPr>
              <p:cNvPr id="2202" name="Tekstfelt 2201">
                <a:hlinkClick r:id="rId8" action="ppaction://hlinksldjump"/>
                <a:extLst>
                  <a:ext uri="{FF2B5EF4-FFF2-40B4-BE49-F238E27FC236}">
                    <a16:creationId xmlns:a16="http://schemas.microsoft.com/office/drawing/2014/main" id="{6BD6FCBE-5961-79E4-906F-0F6E3442B1C2}"/>
                  </a:ext>
                </a:extLst>
              </p:cNvPr>
              <p:cNvSpPr txBox="1"/>
              <p:nvPr/>
            </p:nvSpPr>
            <p:spPr>
              <a:xfrm>
                <a:off x="5685555" y="3844047"/>
                <a:ext cx="391454" cy="246221"/>
              </a:xfrm>
              <a:prstGeom prst="rect">
                <a:avLst/>
              </a:prstGeom>
              <a:noFill/>
            </p:spPr>
            <p:txBody>
              <a:bodyPr wrap="none" rtlCol="0">
                <a:spAutoFit/>
              </a:bodyPr>
              <a:lstStyle/>
              <a:p>
                <a:r>
                  <a:rPr lang="da-DK" sz="1000" dirty="0"/>
                  <a:t>221</a:t>
                </a:r>
              </a:p>
            </p:txBody>
          </p:sp>
        </p:grpSp>
        <p:grpSp>
          <p:nvGrpSpPr>
            <p:cNvPr id="2180" name="Gruppe 2179">
              <a:extLst>
                <a:ext uri="{FF2B5EF4-FFF2-40B4-BE49-F238E27FC236}">
                  <a16:creationId xmlns:a16="http://schemas.microsoft.com/office/drawing/2014/main" id="{BDCFE618-CF5D-9C4E-060F-4F2388FA1C57}"/>
                </a:ext>
              </a:extLst>
            </p:cNvPr>
            <p:cNvGrpSpPr/>
            <p:nvPr/>
          </p:nvGrpSpPr>
          <p:grpSpPr>
            <a:xfrm>
              <a:off x="7655554" y="4650524"/>
              <a:ext cx="667465" cy="566405"/>
              <a:chOff x="5685555" y="3711707"/>
              <a:chExt cx="667465" cy="566405"/>
            </a:xfrm>
          </p:grpSpPr>
          <p:sp>
            <p:nvSpPr>
              <p:cNvPr id="2193" name="Rektangel 2192">
                <a:hlinkClick r:id="rId8" action="ppaction://hlinksldjump"/>
                <a:extLst>
                  <a:ext uri="{FF2B5EF4-FFF2-40B4-BE49-F238E27FC236}">
                    <a16:creationId xmlns:a16="http://schemas.microsoft.com/office/drawing/2014/main" id="{8997CBEB-025A-CC23-F635-B0D04134AE33}"/>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194" name="Tekstfelt 2193">
                <a:hlinkClick r:id="rId8" action="ppaction://hlinksldjump"/>
                <a:extLst>
                  <a:ext uri="{FF2B5EF4-FFF2-40B4-BE49-F238E27FC236}">
                    <a16:creationId xmlns:a16="http://schemas.microsoft.com/office/drawing/2014/main" id="{0F745EB6-3B87-7C7C-6F5C-00A677A0E3AD}"/>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88</a:t>
                </a:r>
              </a:p>
            </p:txBody>
          </p:sp>
          <p:sp>
            <p:nvSpPr>
              <p:cNvPr id="2195" name="Tekstfelt 2194">
                <a:hlinkClick r:id="rId8" action="ppaction://hlinksldjump"/>
                <a:extLst>
                  <a:ext uri="{FF2B5EF4-FFF2-40B4-BE49-F238E27FC236}">
                    <a16:creationId xmlns:a16="http://schemas.microsoft.com/office/drawing/2014/main" id="{AFED1AD6-A7DA-5365-6CB0-BCCE1A497410}"/>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Ra</a:t>
                </a:r>
              </a:p>
            </p:txBody>
          </p:sp>
          <p:sp>
            <p:nvSpPr>
              <p:cNvPr id="2196" name="Tekstfelt 2195">
                <a:hlinkClick r:id="rId8" action="ppaction://hlinksldjump"/>
                <a:extLst>
                  <a:ext uri="{FF2B5EF4-FFF2-40B4-BE49-F238E27FC236}">
                    <a16:creationId xmlns:a16="http://schemas.microsoft.com/office/drawing/2014/main" id="{DF31F8D3-A4A2-BFF3-6565-12AE379D267F}"/>
                  </a:ext>
                </a:extLst>
              </p:cNvPr>
              <p:cNvSpPr txBox="1"/>
              <p:nvPr/>
            </p:nvSpPr>
            <p:spPr>
              <a:xfrm>
                <a:off x="5760208" y="3711707"/>
                <a:ext cx="529312" cy="215444"/>
              </a:xfrm>
              <a:prstGeom prst="rect">
                <a:avLst/>
              </a:prstGeom>
              <a:noFill/>
              <a:scene3d>
                <a:camera prst="orthographicFront"/>
                <a:lightRig rig="threePt" dir="t"/>
              </a:scene3d>
              <a:sp3d>
                <a:bevelT h="38100"/>
              </a:sp3d>
            </p:spPr>
            <p:txBody>
              <a:bodyPr wrap="none" rtlCol="0">
                <a:spAutoFit/>
              </a:bodyPr>
              <a:lstStyle/>
              <a:p>
                <a:r>
                  <a:rPr lang="da-DK" sz="800" dirty="0"/>
                  <a:t>Radium</a:t>
                </a:r>
              </a:p>
            </p:txBody>
          </p:sp>
          <p:sp>
            <p:nvSpPr>
              <p:cNvPr id="2197" name="Tekstfelt 2196">
                <a:hlinkClick r:id="rId8" action="ppaction://hlinksldjump"/>
                <a:extLst>
                  <a:ext uri="{FF2B5EF4-FFF2-40B4-BE49-F238E27FC236}">
                    <a16:creationId xmlns:a16="http://schemas.microsoft.com/office/drawing/2014/main" id="{D328CEE9-9C7D-493E-8EB3-7D86A7EF22B7}"/>
                  </a:ext>
                </a:extLst>
              </p:cNvPr>
              <p:cNvSpPr txBox="1"/>
              <p:nvPr/>
            </p:nvSpPr>
            <p:spPr>
              <a:xfrm>
                <a:off x="5685555" y="3844047"/>
                <a:ext cx="391454" cy="246221"/>
              </a:xfrm>
              <a:prstGeom prst="rect">
                <a:avLst/>
              </a:prstGeom>
              <a:noFill/>
            </p:spPr>
            <p:txBody>
              <a:bodyPr wrap="none" rtlCol="0">
                <a:spAutoFit/>
              </a:bodyPr>
              <a:lstStyle/>
              <a:p>
                <a:r>
                  <a:rPr lang="da-DK" sz="1000" dirty="0"/>
                  <a:t>219</a:t>
                </a:r>
              </a:p>
            </p:txBody>
          </p:sp>
        </p:grpSp>
        <p:grpSp>
          <p:nvGrpSpPr>
            <p:cNvPr id="2181" name="Gruppe 2180">
              <a:extLst>
                <a:ext uri="{FF2B5EF4-FFF2-40B4-BE49-F238E27FC236}">
                  <a16:creationId xmlns:a16="http://schemas.microsoft.com/office/drawing/2014/main" id="{6F28E1B5-8053-5CC9-8609-E7D648099882}"/>
                </a:ext>
              </a:extLst>
            </p:cNvPr>
            <p:cNvGrpSpPr/>
            <p:nvPr/>
          </p:nvGrpSpPr>
          <p:grpSpPr>
            <a:xfrm>
              <a:off x="8357956" y="4647615"/>
              <a:ext cx="667465" cy="566405"/>
              <a:chOff x="5685555" y="3711707"/>
              <a:chExt cx="667465" cy="566405"/>
            </a:xfrm>
          </p:grpSpPr>
          <p:sp>
            <p:nvSpPr>
              <p:cNvPr id="2188" name="Rektangel 2187">
                <a:hlinkClick r:id="rId8" action="ppaction://hlinksldjump"/>
                <a:extLst>
                  <a:ext uri="{FF2B5EF4-FFF2-40B4-BE49-F238E27FC236}">
                    <a16:creationId xmlns:a16="http://schemas.microsoft.com/office/drawing/2014/main" id="{56B8B66C-8DE7-40EE-E6B6-AECA1CC0B51B}"/>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189" name="Tekstfelt 2188">
                <a:hlinkClick r:id="rId8" action="ppaction://hlinksldjump"/>
                <a:extLst>
                  <a:ext uri="{FF2B5EF4-FFF2-40B4-BE49-F238E27FC236}">
                    <a16:creationId xmlns:a16="http://schemas.microsoft.com/office/drawing/2014/main" id="{BDA42BBE-0D37-CA1B-1286-71BCDD29773F}"/>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88</a:t>
                </a:r>
              </a:p>
            </p:txBody>
          </p:sp>
          <p:sp>
            <p:nvSpPr>
              <p:cNvPr id="2190" name="Tekstfelt 2189">
                <a:hlinkClick r:id="rId8" action="ppaction://hlinksldjump"/>
                <a:extLst>
                  <a:ext uri="{FF2B5EF4-FFF2-40B4-BE49-F238E27FC236}">
                    <a16:creationId xmlns:a16="http://schemas.microsoft.com/office/drawing/2014/main" id="{5EF92124-43DB-7442-3891-E7BB4D085C74}"/>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Ra</a:t>
                </a:r>
              </a:p>
            </p:txBody>
          </p:sp>
          <p:sp>
            <p:nvSpPr>
              <p:cNvPr id="2191" name="Tekstfelt 2190">
                <a:hlinkClick r:id="rId8" action="ppaction://hlinksldjump"/>
                <a:extLst>
                  <a:ext uri="{FF2B5EF4-FFF2-40B4-BE49-F238E27FC236}">
                    <a16:creationId xmlns:a16="http://schemas.microsoft.com/office/drawing/2014/main" id="{73D956DB-DCF1-6BA9-7D2D-EB83A53997CB}"/>
                  </a:ext>
                </a:extLst>
              </p:cNvPr>
              <p:cNvSpPr txBox="1"/>
              <p:nvPr/>
            </p:nvSpPr>
            <p:spPr>
              <a:xfrm>
                <a:off x="5760208" y="3711707"/>
                <a:ext cx="529312" cy="215444"/>
              </a:xfrm>
              <a:prstGeom prst="rect">
                <a:avLst/>
              </a:prstGeom>
              <a:noFill/>
              <a:scene3d>
                <a:camera prst="orthographicFront"/>
                <a:lightRig rig="threePt" dir="t"/>
              </a:scene3d>
              <a:sp3d>
                <a:bevelT h="38100"/>
              </a:sp3d>
            </p:spPr>
            <p:txBody>
              <a:bodyPr wrap="none" rtlCol="0">
                <a:spAutoFit/>
              </a:bodyPr>
              <a:lstStyle/>
              <a:p>
                <a:r>
                  <a:rPr lang="da-DK" sz="800" dirty="0"/>
                  <a:t>Radium</a:t>
                </a:r>
              </a:p>
            </p:txBody>
          </p:sp>
          <p:sp>
            <p:nvSpPr>
              <p:cNvPr id="2192" name="Tekstfelt 2191">
                <a:hlinkClick r:id="rId8" action="ppaction://hlinksldjump"/>
                <a:extLst>
                  <a:ext uri="{FF2B5EF4-FFF2-40B4-BE49-F238E27FC236}">
                    <a16:creationId xmlns:a16="http://schemas.microsoft.com/office/drawing/2014/main" id="{B2A1C717-75C4-7D7C-9271-120B029EC85C}"/>
                  </a:ext>
                </a:extLst>
              </p:cNvPr>
              <p:cNvSpPr txBox="1"/>
              <p:nvPr/>
            </p:nvSpPr>
            <p:spPr>
              <a:xfrm>
                <a:off x="5685555" y="3844047"/>
                <a:ext cx="391454" cy="246221"/>
              </a:xfrm>
              <a:prstGeom prst="rect">
                <a:avLst/>
              </a:prstGeom>
              <a:noFill/>
            </p:spPr>
            <p:txBody>
              <a:bodyPr wrap="none" rtlCol="0">
                <a:spAutoFit/>
              </a:bodyPr>
              <a:lstStyle/>
              <a:p>
                <a:r>
                  <a:rPr lang="da-DK" sz="1000" dirty="0"/>
                  <a:t>215</a:t>
                </a:r>
              </a:p>
            </p:txBody>
          </p:sp>
        </p:grpSp>
        <p:grpSp>
          <p:nvGrpSpPr>
            <p:cNvPr id="2182" name="Gruppe 2181">
              <a:extLst>
                <a:ext uri="{FF2B5EF4-FFF2-40B4-BE49-F238E27FC236}">
                  <a16:creationId xmlns:a16="http://schemas.microsoft.com/office/drawing/2014/main" id="{B0D543D7-DE7C-D246-7C0A-73FB6EA8677A}"/>
                </a:ext>
              </a:extLst>
            </p:cNvPr>
            <p:cNvGrpSpPr/>
            <p:nvPr/>
          </p:nvGrpSpPr>
          <p:grpSpPr>
            <a:xfrm>
              <a:off x="9041865" y="4643836"/>
              <a:ext cx="667465" cy="566405"/>
              <a:chOff x="5685555" y="3711707"/>
              <a:chExt cx="667465" cy="566405"/>
            </a:xfrm>
          </p:grpSpPr>
          <p:sp>
            <p:nvSpPr>
              <p:cNvPr id="2183" name="Rektangel 2182">
                <a:hlinkClick r:id="rId8" action="ppaction://hlinksldjump"/>
                <a:extLst>
                  <a:ext uri="{FF2B5EF4-FFF2-40B4-BE49-F238E27FC236}">
                    <a16:creationId xmlns:a16="http://schemas.microsoft.com/office/drawing/2014/main" id="{6833F612-4CA4-B6CB-128B-9CA3043C64D5}"/>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184" name="Tekstfelt 2183">
                <a:hlinkClick r:id="rId8" action="ppaction://hlinksldjump"/>
                <a:extLst>
                  <a:ext uri="{FF2B5EF4-FFF2-40B4-BE49-F238E27FC236}">
                    <a16:creationId xmlns:a16="http://schemas.microsoft.com/office/drawing/2014/main" id="{B4567B86-9800-8BE9-D0AE-A86908135017}"/>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86</a:t>
                </a:r>
              </a:p>
            </p:txBody>
          </p:sp>
          <p:sp>
            <p:nvSpPr>
              <p:cNvPr id="2185" name="Tekstfelt 2184">
                <a:hlinkClick r:id="rId8" action="ppaction://hlinksldjump"/>
                <a:extLst>
                  <a:ext uri="{FF2B5EF4-FFF2-40B4-BE49-F238E27FC236}">
                    <a16:creationId xmlns:a16="http://schemas.microsoft.com/office/drawing/2014/main" id="{88A8BFFF-CA27-9AB0-6717-F76C002C18EE}"/>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Rn</a:t>
                </a:r>
                <a:endParaRPr lang="da-DK" sz="1600" dirty="0"/>
              </a:p>
            </p:txBody>
          </p:sp>
          <p:sp>
            <p:nvSpPr>
              <p:cNvPr id="2186" name="Tekstfelt 2185">
                <a:hlinkClick r:id="rId8" action="ppaction://hlinksldjump"/>
                <a:extLst>
                  <a:ext uri="{FF2B5EF4-FFF2-40B4-BE49-F238E27FC236}">
                    <a16:creationId xmlns:a16="http://schemas.microsoft.com/office/drawing/2014/main" id="{8AD7B08B-CCEF-50C1-0773-3BC4306EEB9B}"/>
                  </a:ext>
                </a:extLst>
              </p:cNvPr>
              <p:cNvSpPr txBox="1"/>
              <p:nvPr/>
            </p:nvSpPr>
            <p:spPr>
              <a:xfrm>
                <a:off x="5783455" y="3711707"/>
                <a:ext cx="471604" cy="215444"/>
              </a:xfrm>
              <a:prstGeom prst="rect">
                <a:avLst/>
              </a:prstGeom>
              <a:noFill/>
              <a:scene3d>
                <a:camera prst="orthographicFront"/>
                <a:lightRig rig="threePt" dir="t"/>
              </a:scene3d>
              <a:sp3d>
                <a:bevelT h="38100"/>
              </a:sp3d>
            </p:spPr>
            <p:txBody>
              <a:bodyPr wrap="none" rtlCol="0">
                <a:spAutoFit/>
              </a:bodyPr>
              <a:lstStyle/>
              <a:p>
                <a:r>
                  <a:rPr lang="da-DK" sz="800" dirty="0"/>
                  <a:t>Radon</a:t>
                </a:r>
              </a:p>
            </p:txBody>
          </p:sp>
          <p:sp>
            <p:nvSpPr>
              <p:cNvPr id="2187" name="Tekstfelt 2186">
                <a:hlinkClick r:id="rId8" action="ppaction://hlinksldjump"/>
                <a:extLst>
                  <a:ext uri="{FF2B5EF4-FFF2-40B4-BE49-F238E27FC236}">
                    <a16:creationId xmlns:a16="http://schemas.microsoft.com/office/drawing/2014/main" id="{5E8C71B0-7846-A905-B41B-A074596B4798}"/>
                  </a:ext>
                </a:extLst>
              </p:cNvPr>
              <p:cNvSpPr txBox="1"/>
              <p:nvPr/>
            </p:nvSpPr>
            <p:spPr>
              <a:xfrm>
                <a:off x="5685555" y="3844047"/>
                <a:ext cx="391454" cy="246221"/>
              </a:xfrm>
              <a:prstGeom prst="rect">
                <a:avLst/>
              </a:prstGeom>
              <a:noFill/>
            </p:spPr>
            <p:txBody>
              <a:bodyPr wrap="none" rtlCol="0">
                <a:spAutoFit/>
              </a:bodyPr>
              <a:lstStyle/>
              <a:p>
                <a:r>
                  <a:rPr lang="da-DK" sz="1000" dirty="0"/>
                  <a:t>213</a:t>
                </a:r>
              </a:p>
            </p:txBody>
          </p:sp>
        </p:grpSp>
      </p:grpSp>
      <p:sp>
        <p:nvSpPr>
          <p:cNvPr id="4" name="Tekstfelt 3">
            <a:extLst>
              <a:ext uri="{FF2B5EF4-FFF2-40B4-BE49-F238E27FC236}">
                <a16:creationId xmlns:a16="http://schemas.microsoft.com/office/drawing/2014/main" id="{1B2D81DD-0858-8A43-CEFE-7132B237910D}"/>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cxnSp>
        <p:nvCxnSpPr>
          <p:cNvPr id="5" name="Lige pilforbindelse 4">
            <a:extLst>
              <a:ext uri="{FF2B5EF4-FFF2-40B4-BE49-F238E27FC236}">
                <a16:creationId xmlns:a16="http://schemas.microsoft.com/office/drawing/2014/main" id="{2E86938C-4353-C949-1060-20A91E19CAAF}"/>
              </a:ext>
            </a:extLst>
          </p:cNvPr>
          <p:cNvCxnSpPr>
            <a:cxnSpLocks/>
          </p:cNvCxnSpPr>
          <p:nvPr/>
        </p:nvCxnSpPr>
        <p:spPr>
          <a:xfrm flipH="1">
            <a:off x="4629833" y="2205048"/>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10" name="Lige pilforbindelse 9">
            <a:extLst>
              <a:ext uri="{FF2B5EF4-FFF2-40B4-BE49-F238E27FC236}">
                <a16:creationId xmlns:a16="http://schemas.microsoft.com/office/drawing/2014/main" id="{2126A21D-C2D2-F0F9-E331-B23D2B41968D}"/>
              </a:ext>
            </a:extLst>
          </p:cNvPr>
          <p:cNvCxnSpPr>
            <a:cxnSpLocks/>
          </p:cNvCxnSpPr>
          <p:nvPr/>
        </p:nvCxnSpPr>
        <p:spPr>
          <a:xfrm flipH="1">
            <a:off x="3764212" y="3072546"/>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11" name="Lige pilforbindelse 10">
            <a:extLst>
              <a:ext uri="{FF2B5EF4-FFF2-40B4-BE49-F238E27FC236}">
                <a16:creationId xmlns:a16="http://schemas.microsoft.com/office/drawing/2014/main" id="{3CF51CBC-F98F-75E5-C4C3-0D0C7239CE51}"/>
              </a:ext>
            </a:extLst>
          </p:cNvPr>
          <p:cNvCxnSpPr>
            <a:cxnSpLocks/>
          </p:cNvCxnSpPr>
          <p:nvPr/>
        </p:nvCxnSpPr>
        <p:spPr>
          <a:xfrm flipH="1">
            <a:off x="2908278" y="3935123"/>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30456142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10"/>
                                        </p:tgtEl>
                                        <p:attrNameLst>
                                          <p:attrName>style.visibility</p:attrName>
                                        </p:attrNameLst>
                                      </p:cBhvr>
                                      <p:to>
                                        <p:strVal val="visible"/>
                                      </p:to>
                                    </p:set>
                                    <p:animEffect transition="in" filter="dissolve">
                                      <p:cBhvr>
                                        <p:cTn id="11" dur="500"/>
                                        <p:tgtEl>
                                          <p:spTgt spid="10"/>
                                        </p:tgtEl>
                                      </p:cBhvr>
                                    </p:animEffect>
                                  </p:childTnLst>
                                </p:cTn>
                              </p:par>
                            </p:childTnLst>
                          </p:cTn>
                        </p:par>
                        <p:par>
                          <p:cTn id="12" fill="hold">
                            <p:stCondLst>
                              <p:cond delay="1000"/>
                            </p:stCondLst>
                            <p:childTnLst>
                              <p:par>
                                <p:cTn id="13" presetID="9" presetClass="entr" presetSubtype="0" fill="hold" nodeType="after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dissolve">
                                      <p:cBhvr>
                                        <p:cTn id="15"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6FE779C-213A-A3A0-B0AF-2A1075C322E3}"/>
            </a:ext>
          </a:extLst>
        </p:cNvPr>
        <p:cNvGrpSpPr/>
        <p:nvPr/>
      </p:nvGrpSpPr>
      <p:grpSpPr>
        <a:xfrm>
          <a:off x="0" y="0"/>
          <a:ext cx="0" cy="0"/>
          <a:chOff x="0" y="0"/>
          <a:chExt cx="0" cy="0"/>
        </a:xfrm>
      </p:grpSpPr>
      <p:pic>
        <p:nvPicPr>
          <p:cNvPr id="4" name="Picture 2" descr="Ai Genereret, Forladt, Bygning, Gammel">
            <a:extLst>
              <a:ext uri="{FF2B5EF4-FFF2-40B4-BE49-F238E27FC236}">
                <a16:creationId xmlns:a16="http://schemas.microsoft.com/office/drawing/2014/main" id="{62901D44-E415-D069-3B8E-6C39502FD2FE}"/>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5024" r="14072" b="-1"/>
          <a:stretch/>
        </p:blipFill>
        <p:spPr bwMode="auto">
          <a:xfrm>
            <a:off x="20" y="1282"/>
            <a:ext cx="9905980" cy="6856718"/>
          </a:xfrm>
          <a:prstGeom prst="rect">
            <a:avLst/>
          </a:prstGeom>
          <a:noFill/>
          <a:extLst>
            <a:ext uri="{909E8E84-426E-40DD-AFC4-6F175D3DCCD1}">
              <a14:hiddenFill xmlns:a14="http://schemas.microsoft.com/office/drawing/2010/main">
                <a:solidFill>
                  <a:srgbClr val="FFFFFF"/>
                </a:solidFill>
              </a14:hiddenFill>
            </a:ext>
          </a:extLst>
        </p:spPr>
      </p:pic>
      <p:sp>
        <p:nvSpPr>
          <p:cNvPr id="2" name="Titel 1">
            <a:extLst>
              <a:ext uri="{FF2B5EF4-FFF2-40B4-BE49-F238E27FC236}">
                <a16:creationId xmlns:a16="http://schemas.microsoft.com/office/drawing/2014/main" id="{CECEB919-58E8-DF2D-6572-52CF0D3AF2DD}"/>
              </a:ext>
            </a:extLst>
          </p:cNvPr>
          <p:cNvSpPr>
            <a:spLocks noGrp="1"/>
          </p:cNvSpPr>
          <p:nvPr>
            <p:ph type="title"/>
          </p:nvPr>
        </p:nvSpPr>
        <p:spPr/>
        <p:txBody>
          <a:bodyPr>
            <a:normAutofit/>
          </a:bodyPr>
          <a:lstStyle/>
          <a:p>
            <a:r>
              <a:rPr lang="da-DK" dirty="0">
                <a:solidFill>
                  <a:schemeClr val="bg1"/>
                </a:solidFill>
              </a:rPr>
              <a:t>Kapitel 10: Actinium-224 </a:t>
            </a:r>
            <a:br>
              <a:rPr lang="da-DK" dirty="0">
                <a:solidFill>
                  <a:schemeClr val="bg1"/>
                </a:solidFill>
              </a:rPr>
            </a:br>
            <a:r>
              <a:rPr lang="da-DK" dirty="0">
                <a:solidFill>
                  <a:schemeClr val="bg1"/>
                </a:solidFill>
              </a:rPr>
              <a:t>Den endelige nøgle</a:t>
            </a:r>
          </a:p>
        </p:txBody>
      </p:sp>
      <p:grpSp>
        <p:nvGrpSpPr>
          <p:cNvPr id="5" name="Gruppe 4">
            <a:extLst>
              <a:ext uri="{FF2B5EF4-FFF2-40B4-BE49-F238E27FC236}">
                <a16:creationId xmlns:a16="http://schemas.microsoft.com/office/drawing/2014/main" id="{2053E273-D39E-D278-973C-A44A02C252AA}"/>
              </a:ext>
            </a:extLst>
          </p:cNvPr>
          <p:cNvGrpSpPr/>
          <p:nvPr/>
        </p:nvGrpSpPr>
        <p:grpSpPr>
          <a:xfrm rot="20754958">
            <a:off x="2042188" y="1485130"/>
            <a:ext cx="7277892" cy="4559893"/>
            <a:chOff x="1434307" y="1791282"/>
            <a:chExt cx="7277892" cy="4559893"/>
          </a:xfrm>
        </p:grpSpPr>
        <p:pic>
          <p:nvPicPr>
            <p:cNvPr id="6" name="Picture 2" descr="Papir, Klud, Ark, Revet I Stykker">
              <a:extLst>
                <a:ext uri="{FF2B5EF4-FFF2-40B4-BE49-F238E27FC236}">
                  <a16:creationId xmlns:a16="http://schemas.microsoft.com/office/drawing/2014/main" id="{8DA13501-E4AD-E896-FB72-FACAFF1B68E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5400000">
              <a:off x="2793306" y="432283"/>
              <a:ext cx="4559893" cy="7277892"/>
            </a:xfrm>
            <a:prstGeom prst="rect">
              <a:avLst/>
            </a:prstGeom>
            <a:noFill/>
            <a:extLst>
              <a:ext uri="{909E8E84-426E-40DD-AFC4-6F175D3DCCD1}">
                <a14:hiddenFill xmlns:a14="http://schemas.microsoft.com/office/drawing/2010/main">
                  <a:solidFill>
                    <a:srgbClr val="FFFFFF"/>
                  </a:solidFill>
                </a14:hiddenFill>
              </a:ext>
            </a:extLst>
          </p:spPr>
        </p:pic>
        <p:sp>
          <p:nvSpPr>
            <p:cNvPr id="7" name="Tekstfelt 6">
              <a:extLst>
                <a:ext uri="{FF2B5EF4-FFF2-40B4-BE49-F238E27FC236}">
                  <a16:creationId xmlns:a16="http://schemas.microsoft.com/office/drawing/2014/main" id="{67906253-7E17-C7C8-EF84-E101EE1A3A9E}"/>
                </a:ext>
              </a:extLst>
            </p:cNvPr>
            <p:cNvSpPr txBox="1"/>
            <p:nvPr/>
          </p:nvSpPr>
          <p:spPr>
            <a:xfrm>
              <a:off x="1701801" y="2061173"/>
              <a:ext cx="6565900" cy="3970318"/>
            </a:xfrm>
            <a:prstGeom prst="rect">
              <a:avLst/>
            </a:prstGeom>
            <a:noFill/>
          </p:spPr>
          <p:txBody>
            <a:bodyPr wrap="square">
              <a:spAutoFit/>
            </a:bodyPr>
            <a:lstStyle/>
            <a:p>
              <a:r>
                <a:rPr lang="da-DK" dirty="0"/>
                <a:t>Nu står du over for den sidste og mest udfordrende opgave: Actinium-224. Dette sjældne, stærkt radioaktive element er kendt for sin voldsomme ustabilitet og kan være farligere end alt, hvad du hidtil har mødt. Actinium-224 har en kort halveringstid, hvilket betyder, at det henfalder hurtigt og frigiver store mængder energi på én gang.</a:t>
              </a:r>
            </a:p>
            <a:p>
              <a:endParaRPr lang="da-DK" dirty="0"/>
            </a:p>
            <a:p>
              <a:r>
                <a:rPr lang="da-DK" dirty="0"/>
                <a:t>Du skal forudse hvert henfald og stabilisere kæden, inden det er for sent. Med de tidligere isotoper har du lært at håndtere faren, men denne gang er risikoen større.</a:t>
              </a:r>
            </a:p>
            <a:p>
              <a:endParaRPr lang="da-DK" dirty="0"/>
            </a:p>
            <a:p>
              <a:r>
                <a:rPr lang="da-DK" dirty="0"/>
                <a:t>Actinium-224 er den sidste barriere mellem dig og succes. Kan du mestre dets komplekse henfaldskæde og afslutte din mission, eller vil det kraftfulde element bringe alt i fare?</a:t>
              </a:r>
            </a:p>
          </p:txBody>
        </p:sp>
      </p:grpSp>
      <p:sp>
        <p:nvSpPr>
          <p:cNvPr id="8" name="Afrundet rektangel 7">
            <a:hlinkClick r:id="rId4" action="ppaction://hlinksldjump"/>
            <a:extLst>
              <a:ext uri="{FF2B5EF4-FFF2-40B4-BE49-F238E27FC236}">
                <a16:creationId xmlns:a16="http://schemas.microsoft.com/office/drawing/2014/main" id="{3A9855ED-96C0-472F-EFFA-4738B57316DF}"/>
              </a:ext>
            </a:extLst>
          </p:cNvPr>
          <p:cNvSpPr/>
          <p:nvPr/>
        </p:nvSpPr>
        <p:spPr>
          <a:xfrm>
            <a:off x="7188200" y="5773451"/>
            <a:ext cx="2189046" cy="720763"/>
          </a:xfrm>
          <a:prstGeom prst="roundRect">
            <a:avLst/>
          </a:prstGeom>
          <a:solidFill>
            <a:srgbClr val="146A4A"/>
          </a:solidFill>
          <a:scene3d>
            <a:camera prst="orthographicFront"/>
            <a:lightRig rig="threePt" dir="t"/>
          </a:scene3d>
          <a:sp3d>
            <a:bevelT/>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da-DK" sz="2400" dirty="0"/>
              <a:t>Fortsæt </a:t>
            </a:r>
          </a:p>
        </p:txBody>
      </p:sp>
      <p:sp>
        <p:nvSpPr>
          <p:cNvPr id="3" name="Tekstfelt 2">
            <a:extLst>
              <a:ext uri="{FF2B5EF4-FFF2-40B4-BE49-F238E27FC236}">
                <a16:creationId xmlns:a16="http://schemas.microsoft.com/office/drawing/2014/main" id="{60828743-1615-54C1-68E0-0ADCD0FB39F5}"/>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spTree>
    <p:extLst>
      <p:ext uri="{BB962C8B-B14F-4D97-AF65-F5344CB8AC3E}">
        <p14:creationId xmlns:p14="http://schemas.microsoft.com/office/powerpoint/2010/main" val="38935947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2000"/>
                                        <p:tgtEl>
                                          <p:spTgt spid="2"/>
                                        </p:tgtEl>
                                      </p:cBhvr>
                                    </p:animEffect>
                                  </p:childTnLst>
                                </p:cTn>
                              </p:par>
                            </p:childTnLst>
                          </p:cTn>
                        </p:par>
                        <p:par>
                          <p:cTn id="8" fill="hold">
                            <p:stCondLst>
                              <p:cond delay="2000"/>
                            </p:stCondLst>
                            <p:childTnLst>
                              <p:par>
                                <p:cTn id="9" presetID="2" presetClass="entr" presetSubtype="4" fill="hold" nodeType="after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3000" fill="hold"/>
                                        <p:tgtEl>
                                          <p:spTgt spid="5"/>
                                        </p:tgtEl>
                                        <p:attrNameLst>
                                          <p:attrName>ppt_x</p:attrName>
                                        </p:attrNameLst>
                                      </p:cBhvr>
                                      <p:tavLst>
                                        <p:tav tm="0">
                                          <p:val>
                                            <p:strVal val="#ppt_x"/>
                                          </p:val>
                                        </p:tav>
                                        <p:tav tm="100000">
                                          <p:val>
                                            <p:strVal val="#ppt_x"/>
                                          </p:val>
                                        </p:tav>
                                      </p:tavLst>
                                    </p:anim>
                                    <p:anim calcmode="lin" valueType="num">
                                      <p:cBhvr additive="base">
                                        <p:cTn id="12" dur="3000" fill="hold"/>
                                        <p:tgtEl>
                                          <p:spTgt spid="5"/>
                                        </p:tgtEl>
                                        <p:attrNameLst>
                                          <p:attrName>ppt_y</p:attrName>
                                        </p:attrNameLst>
                                      </p:cBhvr>
                                      <p:tavLst>
                                        <p:tav tm="0">
                                          <p:val>
                                            <p:strVal val="1+#ppt_h/2"/>
                                          </p:val>
                                        </p:tav>
                                        <p:tav tm="100000">
                                          <p:val>
                                            <p:strVal val="#ppt_y"/>
                                          </p:val>
                                        </p:tav>
                                      </p:tavLst>
                                    </p:anim>
                                  </p:childTnLst>
                                </p:cTn>
                              </p:par>
                            </p:childTnLst>
                          </p:cTn>
                        </p:par>
                        <p:par>
                          <p:cTn id="13" fill="hold">
                            <p:stCondLst>
                              <p:cond delay="5000"/>
                            </p:stCondLst>
                            <p:childTnLst>
                              <p:par>
                                <p:cTn id="14" presetID="9" presetClass="entr" presetSubtype="0" fill="hold" grpId="0" nodeType="afterEffect">
                                  <p:stCondLst>
                                    <p:cond delay="0"/>
                                  </p:stCondLst>
                                  <p:childTnLst>
                                    <p:set>
                                      <p:cBhvr>
                                        <p:cTn id="15" dur="1" fill="hold">
                                          <p:stCondLst>
                                            <p:cond delay="0"/>
                                          </p:stCondLst>
                                        </p:cTn>
                                        <p:tgtEl>
                                          <p:spTgt spid="8"/>
                                        </p:tgtEl>
                                        <p:attrNameLst>
                                          <p:attrName>style.visibility</p:attrName>
                                        </p:attrNameLst>
                                      </p:cBhvr>
                                      <p:to>
                                        <p:strVal val="visible"/>
                                      </p:to>
                                    </p:set>
                                    <p:animEffect transition="in" filter="dissolve">
                                      <p:cBhvr>
                                        <p:cTn id="16" dur="20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8" grpId="0" animBg="1"/>
    </p:bld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2EE159F-CFD7-D007-D7A3-6AC5E3763F2D}"/>
            </a:ext>
          </a:extLst>
        </p:cNvPr>
        <p:cNvGrpSpPr/>
        <p:nvPr/>
      </p:nvGrpSpPr>
      <p:grpSpPr>
        <a:xfrm>
          <a:off x="0" y="0"/>
          <a:ext cx="0" cy="0"/>
          <a:chOff x="0" y="0"/>
          <a:chExt cx="0" cy="0"/>
        </a:xfrm>
      </p:grpSpPr>
      <p:pic>
        <p:nvPicPr>
          <p:cNvPr id="3" name="Picture 2" descr="Ai Genereret, Forladt, Bygning, Gammel">
            <a:extLst>
              <a:ext uri="{FF2B5EF4-FFF2-40B4-BE49-F238E27FC236}">
                <a16:creationId xmlns:a16="http://schemas.microsoft.com/office/drawing/2014/main" id="{0CF29273-38E5-6F1F-4FDF-EF7363AA3AB7}"/>
              </a:ext>
            </a:extLst>
          </p:cNvPr>
          <p:cNvPicPr>
            <a:picLocks noChangeAspect="1" noChangeArrowheads="1"/>
          </p:cNvPicPr>
          <p:nvPr/>
        </p:nvPicPr>
        <p:blipFill>
          <a:blip r:embed="rId2">
            <a:extLst>
              <a:ext uri="{28A0092B-C50C-407E-A947-70E740481C1C}">
                <a14:useLocalDpi xmlns:a14="http://schemas.microsoft.com/office/drawing/2010/main" val="0"/>
              </a:ext>
            </a:extLst>
          </a:blip>
          <a:srcRect l="5024" r="14072" b="-1"/>
          <a:stretch/>
        </p:blipFill>
        <p:spPr bwMode="auto">
          <a:xfrm>
            <a:off x="20" y="1282"/>
            <a:ext cx="9905980" cy="6856718"/>
          </a:xfrm>
          <a:prstGeom prst="rect">
            <a:avLst/>
          </a:prstGeom>
          <a:noFill/>
          <a:extLst>
            <a:ext uri="{909E8E84-426E-40DD-AFC4-6F175D3DCCD1}">
              <a14:hiddenFill xmlns:a14="http://schemas.microsoft.com/office/drawing/2010/main">
                <a:solidFill>
                  <a:srgbClr val="FFFFFF"/>
                </a:solidFill>
              </a14:hiddenFill>
            </a:ext>
          </a:extLst>
        </p:spPr>
      </p:pic>
      <p:sp>
        <p:nvSpPr>
          <p:cNvPr id="2" name="Titel 1">
            <a:extLst>
              <a:ext uri="{FF2B5EF4-FFF2-40B4-BE49-F238E27FC236}">
                <a16:creationId xmlns:a16="http://schemas.microsoft.com/office/drawing/2014/main" id="{F9666656-CDC8-9A07-0CB6-BB408A47E7EF}"/>
              </a:ext>
            </a:extLst>
          </p:cNvPr>
          <p:cNvSpPr>
            <a:spLocks noGrp="1"/>
          </p:cNvSpPr>
          <p:nvPr>
            <p:ph type="title"/>
          </p:nvPr>
        </p:nvSpPr>
        <p:spPr/>
        <p:txBody>
          <a:bodyPr/>
          <a:lstStyle/>
          <a:p>
            <a:r>
              <a:rPr lang="da-DK" dirty="0">
                <a:solidFill>
                  <a:schemeClr val="bg1"/>
                </a:solidFill>
                <a:latin typeface="Herculanum" panose="02000505000000020004" pitchFamily="2" charset="77"/>
              </a:rPr>
              <a:t>actinium – 224 </a:t>
            </a:r>
            <a:endParaRPr lang="da-DK" dirty="0"/>
          </a:p>
        </p:txBody>
      </p:sp>
      <p:sp>
        <p:nvSpPr>
          <p:cNvPr id="4" name="Afrundet rektangel 3">
            <a:hlinkClick r:id="rId3" action="ppaction://hlinksldjump"/>
            <a:extLst>
              <a:ext uri="{FF2B5EF4-FFF2-40B4-BE49-F238E27FC236}">
                <a16:creationId xmlns:a16="http://schemas.microsoft.com/office/drawing/2014/main" id="{CD5B8FAA-D6ED-AB63-8722-D3B60CF24575}"/>
              </a:ext>
            </a:extLst>
          </p:cNvPr>
          <p:cNvSpPr/>
          <p:nvPr/>
        </p:nvSpPr>
        <p:spPr>
          <a:xfrm>
            <a:off x="6771190" y="5168651"/>
            <a:ext cx="2606056" cy="1325563"/>
          </a:xfrm>
          <a:prstGeom prst="roundRect">
            <a:avLst/>
          </a:prstGeom>
          <a:solidFill>
            <a:srgbClr val="146A4A"/>
          </a:solidFill>
          <a:scene3d>
            <a:camera prst="orthographicFront"/>
            <a:lightRig rig="threePt" dir="t"/>
          </a:scene3d>
          <a:sp3d>
            <a:bevelT/>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da-DK" sz="3200" dirty="0">
                <a:latin typeface="Herculanum" panose="02000505000000020004" pitchFamily="2" charset="77"/>
              </a:rPr>
              <a:t>Prøv</a:t>
            </a:r>
          </a:p>
          <a:p>
            <a:pPr algn="ctr"/>
            <a:r>
              <a:rPr lang="da-DK" sz="3200" dirty="0">
                <a:latin typeface="Herculanum" panose="02000505000000020004" pitchFamily="2" charset="77"/>
              </a:rPr>
              <a:t>igen</a:t>
            </a:r>
            <a:r>
              <a:rPr lang="da-DK" sz="3200" dirty="0"/>
              <a:t> </a:t>
            </a:r>
          </a:p>
        </p:txBody>
      </p:sp>
      <p:sp>
        <p:nvSpPr>
          <p:cNvPr id="5" name="Tekstfelt 4">
            <a:extLst>
              <a:ext uri="{FF2B5EF4-FFF2-40B4-BE49-F238E27FC236}">
                <a16:creationId xmlns:a16="http://schemas.microsoft.com/office/drawing/2014/main" id="{D74C8891-FBDA-6CCF-3FBD-EA1BFA5871B0}"/>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spTree>
    <p:extLst>
      <p:ext uri="{BB962C8B-B14F-4D97-AF65-F5344CB8AC3E}">
        <p14:creationId xmlns:p14="http://schemas.microsoft.com/office/powerpoint/2010/main" val="25363872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2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21741BC-DB36-16F9-C958-0C405C1CFD75}"/>
            </a:ext>
          </a:extLst>
        </p:cNvPr>
        <p:cNvGrpSpPr/>
        <p:nvPr/>
      </p:nvGrpSpPr>
      <p:grpSpPr>
        <a:xfrm>
          <a:off x="0" y="0"/>
          <a:ext cx="0" cy="0"/>
          <a:chOff x="0" y="0"/>
          <a:chExt cx="0" cy="0"/>
        </a:xfrm>
      </p:grpSpPr>
      <p:pic>
        <p:nvPicPr>
          <p:cNvPr id="2553" name="Picture 2" descr="Ai Genereret, Forladt, Bygning, Gammel">
            <a:extLst>
              <a:ext uri="{FF2B5EF4-FFF2-40B4-BE49-F238E27FC236}">
                <a16:creationId xmlns:a16="http://schemas.microsoft.com/office/drawing/2014/main" id="{7ABE37FF-752F-1122-2270-AEBC1CD401B8}"/>
              </a:ext>
            </a:extLst>
          </p:cNvPr>
          <p:cNvPicPr>
            <a:picLocks noChangeAspect="1" noChangeArrowheads="1"/>
          </p:cNvPicPr>
          <p:nvPr/>
        </p:nvPicPr>
        <p:blipFill>
          <a:blip r:embed="rId3">
            <a:extLst>
              <a:ext uri="{BEBA8EAE-BF5A-486C-A8C5-ECC9F3942E4B}">
                <a14:imgProps xmlns:a14="http://schemas.microsoft.com/office/drawing/2010/main">
                  <a14:imgLayer r:embed="rId4">
                    <a14:imgEffect>
                      <a14:brightnessContrast bright="-40000" contrast="-40000"/>
                    </a14:imgEffect>
                  </a14:imgLayer>
                </a14:imgProps>
              </a:ext>
              <a:ext uri="{28A0092B-C50C-407E-A947-70E740481C1C}">
                <a14:useLocalDpi xmlns:a14="http://schemas.microsoft.com/office/drawing/2010/main" val="0"/>
              </a:ext>
            </a:extLst>
          </a:blip>
          <a:srcRect l="5024" r="14072" b="-1"/>
          <a:stretch/>
        </p:blipFill>
        <p:spPr bwMode="auto">
          <a:xfrm>
            <a:off x="20" y="1282"/>
            <a:ext cx="9905980" cy="6856718"/>
          </a:xfrm>
          <a:prstGeom prst="rect">
            <a:avLst/>
          </a:prstGeom>
          <a:noFill/>
          <a:extLst>
            <a:ext uri="{909E8E84-426E-40DD-AFC4-6F175D3DCCD1}">
              <a14:hiddenFill xmlns:a14="http://schemas.microsoft.com/office/drawing/2010/main">
                <a:solidFill>
                  <a:srgbClr val="FFFFFF"/>
                </a:solidFill>
              </a14:hiddenFill>
            </a:ext>
          </a:extLst>
        </p:spPr>
      </p:pic>
      <p:grpSp>
        <p:nvGrpSpPr>
          <p:cNvPr id="1641" name="Gruppe 1640">
            <a:extLst>
              <a:ext uri="{FF2B5EF4-FFF2-40B4-BE49-F238E27FC236}">
                <a16:creationId xmlns:a16="http://schemas.microsoft.com/office/drawing/2014/main" id="{E7B45A6D-BC7C-5189-2DD5-C888AC9BBB94}"/>
              </a:ext>
            </a:extLst>
          </p:cNvPr>
          <p:cNvGrpSpPr/>
          <p:nvPr/>
        </p:nvGrpSpPr>
        <p:grpSpPr>
          <a:xfrm>
            <a:off x="338113" y="1387706"/>
            <a:ext cx="5842309" cy="5233756"/>
            <a:chOff x="766885" y="981717"/>
            <a:chExt cx="5842309" cy="5233756"/>
          </a:xfrm>
        </p:grpSpPr>
        <p:grpSp>
          <p:nvGrpSpPr>
            <p:cNvPr id="1642" name="Gruppe 1641">
              <a:extLst>
                <a:ext uri="{FF2B5EF4-FFF2-40B4-BE49-F238E27FC236}">
                  <a16:creationId xmlns:a16="http://schemas.microsoft.com/office/drawing/2014/main" id="{A2ADEA94-06EC-833B-C162-0F067FB7B533}"/>
                </a:ext>
              </a:extLst>
            </p:cNvPr>
            <p:cNvGrpSpPr/>
            <p:nvPr/>
          </p:nvGrpSpPr>
          <p:grpSpPr>
            <a:xfrm>
              <a:off x="778422" y="981717"/>
              <a:ext cx="5830772" cy="5233756"/>
              <a:chOff x="-136438" y="1029165"/>
              <a:chExt cx="5830772" cy="5233756"/>
            </a:xfrm>
          </p:grpSpPr>
          <p:grpSp>
            <p:nvGrpSpPr>
              <p:cNvPr id="1809" name="Gruppe 1808">
                <a:extLst>
                  <a:ext uri="{FF2B5EF4-FFF2-40B4-BE49-F238E27FC236}">
                    <a16:creationId xmlns:a16="http://schemas.microsoft.com/office/drawing/2014/main" id="{9CBC9D09-5B5F-3E17-317B-8D80DF4FE440}"/>
                  </a:ext>
                </a:extLst>
              </p:cNvPr>
              <p:cNvGrpSpPr/>
              <p:nvPr/>
            </p:nvGrpSpPr>
            <p:grpSpPr>
              <a:xfrm>
                <a:off x="4253398" y="1061132"/>
                <a:ext cx="442069" cy="4756379"/>
                <a:chOff x="3817279" y="1064461"/>
                <a:chExt cx="442069" cy="4756379"/>
              </a:xfrm>
            </p:grpSpPr>
            <p:sp>
              <p:nvSpPr>
                <p:cNvPr id="2479" name="Rektangel 2478">
                  <a:extLst>
                    <a:ext uri="{FF2B5EF4-FFF2-40B4-BE49-F238E27FC236}">
                      <a16:creationId xmlns:a16="http://schemas.microsoft.com/office/drawing/2014/main" id="{FC462FCE-B88F-EF17-0939-EC7881F16037}"/>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0" name="Rektangel 2479">
                  <a:extLst>
                    <a:ext uri="{FF2B5EF4-FFF2-40B4-BE49-F238E27FC236}">
                      <a16:creationId xmlns:a16="http://schemas.microsoft.com/office/drawing/2014/main" id="{9C565CF8-9000-72D8-D512-D3B3A10463DB}"/>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1" name="Rektangel 2480">
                  <a:extLst>
                    <a:ext uri="{FF2B5EF4-FFF2-40B4-BE49-F238E27FC236}">
                      <a16:creationId xmlns:a16="http://schemas.microsoft.com/office/drawing/2014/main" id="{10F3EA7D-D157-355C-223E-983DECE0BCE7}"/>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2" name="Rektangel 2481">
                  <a:extLst>
                    <a:ext uri="{FF2B5EF4-FFF2-40B4-BE49-F238E27FC236}">
                      <a16:creationId xmlns:a16="http://schemas.microsoft.com/office/drawing/2014/main" id="{53AA9D73-C52E-3C99-CD8C-FC0AD2718154}"/>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3" name="Rektangel 2482">
                  <a:extLst>
                    <a:ext uri="{FF2B5EF4-FFF2-40B4-BE49-F238E27FC236}">
                      <a16:creationId xmlns:a16="http://schemas.microsoft.com/office/drawing/2014/main" id="{901F056C-10F1-E3CF-AF93-19BEEF69EA72}"/>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4" name="Rektangel 2483">
                  <a:extLst>
                    <a:ext uri="{FF2B5EF4-FFF2-40B4-BE49-F238E27FC236}">
                      <a16:creationId xmlns:a16="http://schemas.microsoft.com/office/drawing/2014/main" id="{39C22F64-3756-4860-A48F-F1DA56D35AE9}"/>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5" name="Rektangel 2484">
                  <a:extLst>
                    <a:ext uri="{FF2B5EF4-FFF2-40B4-BE49-F238E27FC236}">
                      <a16:creationId xmlns:a16="http://schemas.microsoft.com/office/drawing/2014/main" id="{F6B072F7-287E-AC01-25DB-5F361A5763C7}"/>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6" name="Rektangel 2485">
                  <a:extLst>
                    <a:ext uri="{FF2B5EF4-FFF2-40B4-BE49-F238E27FC236}">
                      <a16:creationId xmlns:a16="http://schemas.microsoft.com/office/drawing/2014/main" id="{CA822498-CE8E-DAE9-22B7-C82A836CD49E}"/>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7" name="Rektangel 2486">
                  <a:extLst>
                    <a:ext uri="{FF2B5EF4-FFF2-40B4-BE49-F238E27FC236}">
                      <a16:creationId xmlns:a16="http://schemas.microsoft.com/office/drawing/2014/main" id="{CA0A334A-9A04-AAEA-574C-372F6E849FC2}"/>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8" name="Rektangel 2487">
                  <a:extLst>
                    <a:ext uri="{FF2B5EF4-FFF2-40B4-BE49-F238E27FC236}">
                      <a16:creationId xmlns:a16="http://schemas.microsoft.com/office/drawing/2014/main" id="{757E6C3F-100C-58AD-7FCF-D7D862942B04}"/>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9" name="Rektangel 2488">
                  <a:extLst>
                    <a:ext uri="{FF2B5EF4-FFF2-40B4-BE49-F238E27FC236}">
                      <a16:creationId xmlns:a16="http://schemas.microsoft.com/office/drawing/2014/main" id="{8F31E9D9-266F-8CB3-B4D0-12D73AA8C3F0}"/>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810" name="Rektangel 1809">
                <a:extLst>
                  <a:ext uri="{FF2B5EF4-FFF2-40B4-BE49-F238E27FC236}">
                    <a16:creationId xmlns:a16="http://schemas.microsoft.com/office/drawing/2014/main" id="{00F3B727-8D6E-30F2-4668-F78E3EFAD2CC}"/>
                  </a:ext>
                </a:extLst>
              </p:cNvPr>
              <p:cNvSpPr>
                <a:spLocks noChangeAspect="1"/>
              </p:cNvSpPr>
              <p:nvPr/>
            </p:nvSpPr>
            <p:spPr>
              <a:xfrm>
                <a:off x="4265457" y="581623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1811" name="Gruppe 1810">
                <a:extLst>
                  <a:ext uri="{FF2B5EF4-FFF2-40B4-BE49-F238E27FC236}">
                    <a16:creationId xmlns:a16="http://schemas.microsoft.com/office/drawing/2014/main" id="{E943ABCE-3C0C-9843-D1A7-9B15E6AD7DC0}"/>
                  </a:ext>
                </a:extLst>
              </p:cNvPr>
              <p:cNvGrpSpPr/>
              <p:nvPr/>
            </p:nvGrpSpPr>
            <p:grpSpPr>
              <a:xfrm>
                <a:off x="4196610" y="1032983"/>
                <a:ext cx="641389" cy="5216305"/>
                <a:chOff x="2892468" y="1032983"/>
                <a:chExt cx="641389" cy="5216305"/>
              </a:xfrm>
            </p:grpSpPr>
            <p:grpSp>
              <p:nvGrpSpPr>
                <p:cNvPr id="2442" name="Gruppe 2441">
                  <a:extLst>
                    <a:ext uri="{FF2B5EF4-FFF2-40B4-BE49-F238E27FC236}">
                      <a16:creationId xmlns:a16="http://schemas.microsoft.com/office/drawing/2014/main" id="{5B0B7172-6F8D-EF2E-A1CA-48E8DB5E3655}"/>
                    </a:ext>
                  </a:extLst>
                </p:cNvPr>
                <p:cNvGrpSpPr/>
                <p:nvPr/>
              </p:nvGrpSpPr>
              <p:grpSpPr>
                <a:xfrm>
                  <a:off x="2892468" y="1032983"/>
                  <a:ext cx="641389" cy="5216305"/>
                  <a:chOff x="3475384" y="1188399"/>
                  <a:chExt cx="641389" cy="5216305"/>
                </a:xfrm>
              </p:grpSpPr>
              <p:sp>
                <p:nvSpPr>
                  <p:cNvPr id="2446" name="Tekstfelt 2445">
                    <a:extLst>
                      <a:ext uri="{FF2B5EF4-FFF2-40B4-BE49-F238E27FC236}">
                        <a16:creationId xmlns:a16="http://schemas.microsoft.com/office/drawing/2014/main" id="{C144B6B5-E718-7FAE-BC24-589AF00B3044}"/>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447" name="Tekstfelt 2446">
                    <a:extLst>
                      <a:ext uri="{FF2B5EF4-FFF2-40B4-BE49-F238E27FC236}">
                        <a16:creationId xmlns:a16="http://schemas.microsoft.com/office/drawing/2014/main" id="{B5D44829-A748-278C-8F05-57FD37C06937}"/>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448" name="Tekstfelt 2447">
                    <a:extLst>
                      <a:ext uri="{FF2B5EF4-FFF2-40B4-BE49-F238E27FC236}">
                        <a16:creationId xmlns:a16="http://schemas.microsoft.com/office/drawing/2014/main" id="{4D9403F0-EC7D-7364-CFA0-6EE2628D80CE}"/>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449" name="Tekstfelt 2448">
                    <a:extLst>
                      <a:ext uri="{FF2B5EF4-FFF2-40B4-BE49-F238E27FC236}">
                        <a16:creationId xmlns:a16="http://schemas.microsoft.com/office/drawing/2014/main" id="{94C0164A-3EA4-944C-5D2B-5DC6D6F3AAEB}"/>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450" name="Tekstfelt 2449">
                    <a:extLst>
                      <a:ext uri="{FF2B5EF4-FFF2-40B4-BE49-F238E27FC236}">
                        <a16:creationId xmlns:a16="http://schemas.microsoft.com/office/drawing/2014/main" id="{739B4828-436F-9909-C292-036F4C7E25C5}"/>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451" name="Tekstfelt 2450">
                    <a:extLst>
                      <a:ext uri="{FF2B5EF4-FFF2-40B4-BE49-F238E27FC236}">
                        <a16:creationId xmlns:a16="http://schemas.microsoft.com/office/drawing/2014/main" id="{6E07CD06-432A-3A07-712A-D5E47DA5B154}"/>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452" name="Tekstfelt 2451">
                    <a:extLst>
                      <a:ext uri="{FF2B5EF4-FFF2-40B4-BE49-F238E27FC236}">
                        <a16:creationId xmlns:a16="http://schemas.microsoft.com/office/drawing/2014/main" id="{242AB287-2D73-3BFD-2B49-7A6CC53BCB67}"/>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453" name="Tekstfelt 2452">
                    <a:extLst>
                      <a:ext uri="{FF2B5EF4-FFF2-40B4-BE49-F238E27FC236}">
                        <a16:creationId xmlns:a16="http://schemas.microsoft.com/office/drawing/2014/main" id="{3925C19C-BE44-DF2D-5D8E-A85736B57BB7}"/>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454" name="Tekstfelt 2453">
                    <a:extLst>
                      <a:ext uri="{FF2B5EF4-FFF2-40B4-BE49-F238E27FC236}">
                        <a16:creationId xmlns:a16="http://schemas.microsoft.com/office/drawing/2014/main" id="{0EB9E3E0-CCF7-51A9-1670-D5F57CB31E07}"/>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455" name="Tekstfelt 2454">
                    <a:extLst>
                      <a:ext uri="{FF2B5EF4-FFF2-40B4-BE49-F238E27FC236}">
                        <a16:creationId xmlns:a16="http://schemas.microsoft.com/office/drawing/2014/main" id="{F50EC037-79A9-3623-56FB-F2A499991664}"/>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456" name="Tekstfelt 2455">
                    <a:extLst>
                      <a:ext uri="{FF2B5EF4-FFF2-40B4-BE49-F238E27FC236}">
                        <a16:creationId xmlns:a16="http://schemas.microsoft.com/office/drawing/2014/main" id="{10752C09-F488-3681-5C33-63A11D5EDE33}"/>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457" name="Tekstfelt 2456">
                    <a:extLst>
                      <a:ext uri="{FF2B5EF4-FFF2-40B4-BE49-F238E27FC236}">
                        <a16:creationId xmlns:a16="http://schemas.microsoft.com/office/drawing/2014/main" id="{579A8275-70D1-3932-34DF-EE4ECE53EF8F}"/>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458" name="Tekstfelt 2457">
                    <a:extLst>
                      <a:ext uri="{FF2B5EF4-FFF2-40B4-BE49-F238E27FC236}">
                        <a16:creationId xmlns:a16="http://schemas.microsoft.com/office/drawing/2014/main" id="{F8573DBB-A84E-9CF7-9C1E-77728CBAE873}"/>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459" name="Tekstfelt 2458">
                    <a:extLst>
                      <a:ext uri="{FF2B5EF4-FFF2-40B4-BE49-F238E27FC236}">
                        <a16:creationId xmlns:a16="http://schemas.microsoft.com/office/drawing/2014/main" id="{200A7D3F-0A22-9CA5-E636-8FD213B62E2E}"/>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460" name="Tekstfelt 2459">
                    <a:extLst>
                      <a:ext uri="{FF2B5EF4-FFF2-40B4-BE49-F238E27FC236}">
                        <a16:creationId xmlns:a16="http://schemas.microsoft.com/office/drawing/2014/main" id="{EE44A920-A7DC-B7C5-7758-212077999804}"/>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461" name="Tekstfelt 2460">
                    <a:extLst>
                      <a:ext uri="{FF2B5EF4-FFF2-40B4-BE49-F238E27FC236}">
                        <a16:creationId xmlns:a16="http://schemas.microsoft.com/office/drawing/2014/main" id="{2A149A81-46E8-241F-AA75-6E1C58AA1619}"/>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462" name="Tekstfelt 2461">
                    <a:extLst>
                      <a:ext uri="{FF2B5EF4-FFF2-40B4-BE49-F238E27FC236}">
                        <a16:creationId xmlns:a16="http://schemas.microsoft.com/office/drawing/2014/main" id="{F6E99999-93C0-74A9-8E59-7714871FA706}"/>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463" name="Tekstfelt 2462">
                    <a:extLst>
                      <a:ext uri="{FF2B5EF4-FFF2-40B4-BE49-F238E27FC236}">
                        <a16:creationId xmlns:a16="http://schemas.microsoft.com/office/drawing/2014/main" id="{A6E6A76C-0286-A2E7-F01B-FBE3253B1D8D}"/>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464" name="Tekstfelt 2463">
                    <a:extLst>
                      <a:ext uri="{FF2B5EF4-FFF2-40B4-BE49-F238E27FC236}">
                        <a16:creationId xmlns:a16="http://schemas.microsoft.com/office/drawing/2014/main" id="{8505CDEC-9F5D-64FE-9B90-759BE3074E19}"/>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465" name="Tekstfelt 2464">
                    <a:extLst>
                      <a:ext uri="{FF2B5EF4-FFF2-40B4-BE49-F238E27FC236}">
                        <a16:creationId xmlns:a16="http://schemas.microsoft.com/office/drawing/2014/main" id="{866C84A8-05AE-130C-0570-7B1B7237CEAA}"/>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466" name="Tekstfelt 2465">
                    <a:extLst>
                      <a:ext uri="{FF2B5EF4-FFF2-40B4-BE49-F238E27FC236}">
                        <a16:creationId xmlns:a16="http://schemas.microsoft.com/office/drawing/2014/main" id="{C43B5109-FA17-E536-8CE7-1105F5193169}"/>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467" name="Tekstfelt 2466">
                    <a:extLst>
                      <a:ext uri="{FF2B5EF4-FFF2-40B4-BE49-F238E27FC236}">
                        <a16:creationId xmlns:a16="http://schemas.microsoft.com/office/drawing/2014/main" id="{4A3812E5-DA65-79CC-9816-391346509D99}"/>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468" name="Tekstfelt 2467">
                    <a:extLst>
                      <a:ext uri="{FF2B5EF4-FFF2-40B4-BE49-F238E27FC236}">
                        <a16:creationId xmlns:a16="http://schemas.microsoft.com/office/drawing/2014/main" id="{F20B856D-0257-502C-F398-E3DC88241037}"/>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469" name="Tekstfelt 2468">
                    <a:extLst>
                      <a:ext uri="{FF2B5EF4-FFF2-40B4-BE49-F238E27FC236}">
                        <a16:creationId xmlns:a16="http://schemas.microsoft.com/office/drawing/2014/main" id="{F99C1DA7-5DBC-FF71-7270-5F71A591A197}"/>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470" name="Tekstfelt 2469">
                    <a:extLst>
                      <a:ext uri="{FF2B5EF4-FFF2-40B4-BE49-F238E27FC236}">
                        <a16:creationId xmlns:a16="http://schemas.microsoft.com/office/drawing/2014/main" id="{74DDF429-E4BA-47A4-EEDD-0C5C4065FA0D}"/>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471" name="Tekstfelt 2470">
                    <a:extLst>
                      <a:ext uri="{FF2B5EF4-FFF2-40B4-BE49-F238E27FC236}">
                        <a16:creationId xmlns:a16="http://schemas.microsoft.com/office/drawing/2014/main" id="{D59B23AA-5C7E-B8DB-5BC8-FA42C15A2893}"/>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472" name="Tekstfelt 2471">
                    <a:extLst>
                      <a:ext uri="{FF2B5EF4-FFF2-40B4-BE49-F238E27FC236}">
                        <a16:creationId xmlns:a16="http://schemas.microsoft.com/office/drawing/2014/main" id="{6A7D26C1-234C-FDA2-5A32-B52C01645C2E}"/>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473" name="Tekstfelt 2472">
                    <a:extLst>
                      <a:ext uri="{FF2B5EF4-FFF2-40B4-BE49-F238E27FC236}">
                        <a16:creationId xmlns:a16="http://schemas.microsoft.com/office/drawing/2014/main" id="{5503726D-3743-53A1-E11F-A84E1AE187EB}"/>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474" name="Tekstfelt 2473">
                    <a:extLst>
                      <a:ext uri="{FF2B5EF4-FFF2-40B4-BE49-F238E27FC236}">
                        <a16:creationId xmlns:a16="http://schemas.microsoft.com/office/drawing/2014/main" id="{A35122D3-44A8-4FE8-70E5-FF7D8CD94118}"/>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475" name="Tekstfelt 2474">
                    <a:extLst>
                      <a:ext uri="{FF2B5EF4-FFF2-40B4-BE49-F238E27FC236}">
                        <a16:creationId xmlns:a16="http://schemas.microsoft.com/office/drawing/2014/main" id="{91598FD8-0FAD-101F-69AC-AB543A144F35}"/>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476" name="Tekstfelt 2475">
                    <a:extLst>
                      <a:ext uri="{FF2B5EF4-FFF2-40B4-BE49-F238E27FC236}">
                        <a16:creationId xmlns:a16="http://schemas.microsoft.com/office/drawing/2014/main" id="{D97A988F-7FA9-1E0E-BFF3-A89F1EB59E05}"/>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477" name="Tekstfelt 2476">
                    <a:extLst>
                      <a:ext uri="{FF2B5EF4-FFF2-40B4-BE49-F238E27FC236}">
                        <a16:creationId xmlns:a16="http://schemas.microsoft.com/office/drawing/2014/main" id="{B28C7E2E-A77F-1C2D-245F-65F60E2FFB5B}"/>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478" name="Tekstfelt 2477">
                    <a:extLst>
                      <a:ext uri="{FF2B5EF4-FFF2-40B4-BE49-F238E27FC236}">
                        <a16:creationId xmlns:a16="http://schemas.microsoft.com/office/drawing/2014/main" id="{3B36B62E-6288-734D-96E0-8363430C6079}"/>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443" name="Tekstfelt 2442">
                  <a:extLst>
                    <a:ext uri="{FF2B5EF4-FFF2-40B4-BE49-F238E27FC236}">
                      <a16:creationId xmlns:a16="http://schemas.microsoft.com/office/drawing/2014/main" id="{94C9AA1A-F031-E57D-39FD-9F956F22A7FE}"/>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444" name="Tekstfelt 2443">
                  <a:extLst>
                    <a:ext uri="{FF2B5EF4-FFF2-40B4-BE49-F238E27FC236}">
                      <a16:creationId xmlns:a16="http://schemas.microsoft.com/office/drawing/2014/main" id="{E730F0A4-367F-BA7D-D6E2-BF9C1B873E32}"/>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445" name="Tekstfelt 2444">
                  <a:extLst>
                    <a:ext uri="{FF2B5EF4-FFF2-40B4-BE49-F238E27FC236}">
                      <a16:creationId xmlns:a16="http://schemas.microsoft.com/office/drawing/2014/main" id="{B29309C3-7454-F441-F531-67A179D83018}"/>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12" name="Gruppe 1811">
                <a:extLst>
                  <a:ext uri="{FF2B5EF4-FFF2-40B4-BE49-F238E27FC236}">
                    <a16:creationId xmlns:a16="http://schemas.microsoft.com/office/drawing/2014/main" id="{5EB8295D-D068-4F91-CA38-C1A274B7B38E}"/>
                  </a:ext>
                </a:extLst>
              </p:cNvPr>
              <p:cNvGrpSpPr/>
              <p:nvPr/>
            </p:nvGrpSpPr>
            <p:grpSpPr>
              <a:xfrm>
                <a:off x="4188892" y="1168460"/>
                <a:ext cx="374057" cy="4971316"/>
                <a:chOff x="2884750" y="1168460"/>
                <a:chExt cx="374057" cy="4971316"/>
              </a:xfrm>
            </p:grpSpPr>
            <p:grpSp>
              <p:nvGrpSpPr>
                <p:cNvPr id="2429" name="Gruppe 2428">
                  <a:extLst>
                    <a:ext uri="{FF2B5EF4-FFF2-40B4-BE49-F238E27FC236}">
                      <a16:creationId xmlns:a16="http://schemas.microsoft.com/office/drawing/2014/main" id="{23F3CD36-9342-F4BD-CFB9-8338A669631F}"/>
                    </a:ext>
                  </a:extLst>
                </p:cNvPr>
                <p:cNvGrpSpPr/>
                <p:nvPr/>
              </p:nvGrpSpPr>
              <p:grpSpPr>
                <a:xfrm>
                  <a:off x="2884750" y="1168460"/>
                  <a:ext cx="358241" cy="4542339"/>
                  <a:chOff x="3468415" y="1754237"/>
                  <a:chExt cx="358241" cy="4542339"/>
                </a:xfrm>
              </p:grpSpPr>
              <p:sp>
                <p:nvSpPr>
                  <p:cNvPr id="2431" name="Tekstfelt 2430">
                    <a:extLst>
                      <a:ext uri="{FF2B5EF4-FFF2-40B4-BE49-F238E27FC236}">
                        <a16:creationId xmlns:a16="http://schemas.microsoft.com/office/drawing/2014/main" id="{11C9D7CD-FFE9-EEAF-1DEA-A341C56871B0}"/>
                      </a:ext>
                    </a:extLst>
                  </p:cNvPr>
                  <p:cNvSpPr txBox="1"/>
                  <p:nvPr/>
                </p:nvSpPr>
                <p:spPr>
                  <a:xfrm>
                    <a:off x="3477366" y="60811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217</a:t>
                    </a:r>
                  </a:p>
                </p:txBody>
              </p:sp>
              <p:sp>
                <p:nvSpPr>
                  <p:cNvPr id="2432" name="Tekstfelt 2431">
                    <a:extLst>
                      <a:ext uri="{FF2B5EF4-FFF2-40B4-BE49-F238E27FC236}">
                        <a16:creationId xmlns:a16="http://schemas.microsoft.com/office/drawing/2014/main" id="{AF746943-B8AA-7EB1-2FA6-D316BD1E2465}"/>
                      </a:ext>
                    </a:extLst>
                  </p:cNvPr>
                  <p:cNvSpPr txBox="1"/>
                  <p:nvPr/>
                </p:nvSpPr>
                <p:spPr>
                  <a:xfrm>
                    <a:off x="3470660" y="218566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226</a:t>
                    </a:r>
                  </a:p>
                </p:txBody>
              </p:sp>
              <p:sp>
                <p:nvSpPr>
                  <p:cNvPr id="2433" name="Tekstfelt 2432">
                    <a:extLst>
                      <a:ext uri="{FF2B5EF4-FFF2-40B4-BE49-F238E27FC236}">
                        <a16:creationId xmlns:a16="http://schemas.microsoft.com/office/drawing/2014/main" id="{E6427426-D5AA-9B46-9C1A-39216158D886}"/>
                      </a:ext>
                    </a:extLst>
                  </p:cNvPr>
                  <p:cNvSpPr txBox="1"/>
                  <p:nvPr/>
                </p:nvSpPr>
                <p:spPr>
                  <a:xfrm>
                    <a:off x="3470659" y="26193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225</a:t>
                    </a:r>
                  </a:p>
                </p:txBody>
              </p:sp>
              <p:sp>
                <p:nvSpPr>
                  <p:cNvPr id="2434" name="Tekstfelt 2433">
                    <a:extLst>
                      <a:ext uri="{FF2B5EF4-FFF2-40B4-BE49-F238E27FC236}">
                        <a16:creationId xmlns:a16="http://schemas.microsoft.com/office/drawing/2014/main" id="{08879CC1-684D-0466-3967-C6E1A79AA999}"/>
                      </a:ext>
                    </a:extLst>
                  </p:cNvPr>
                  <p:cNvSpPr txBox="1"/>
                  <p:nvPr/>
                </p:nvSpPr>
                <p:spPr>
                  <a:xfrm>
                    <a:off x="3468415" y="305412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224</a:t>
                    </a:r>
                  </a:p>
                </p:txBody>
              </p:sp>
              <p:sp>
                <p:nvSpPr>
                  <p:cNvPr id="2435" name="Tekstfelt 2434">
                    <a:extLst>
                      <a:ext uri="{FF2B5EF4-FFF2-40B4-BE49-F238E27FC236}">
                        <a16:creationId xmlns:a16="http://schemas.microsoft.com/office/drawing/2014/main" id="{CCE541F5-08B9-202C-5365-6A77C2EF6659}"/>
                      </a:ext>
                    </a:extLst>
                  </p:cNvPr>
                  <p:cNvSpPr txBox="1"/>
                  <p:nvPr/>
                </p:nvSpPr>
                <p:spPr>
                  <a:xfrm>
                    <a:off x="3469533" y="348555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223</a:t>
                    </a:r>
                  </a:p>
                </p:txBody>
              </p:sp>
              <p:sp>
                <p:nvSpPr>
                  <p:cNvPr id="2436" name="Tekstfelt 2435">
                    <a:extLst>
                      <a:ext uri="{FF2B5EF4-FFF2-40B4-BE49-F238E27FC236}">
                        <a16:creationId xmlns:a16="http://schemas.microsoft.com/office/drawing/2014/main" id="{50D70CD4-01C5-381E-F8D9-1C555FCF6B65}"/>
                      </a:ext>
                    </a:extLst>
                  </p:cNvPr>
                  <p:cNvSpPr txBox="1"/>
                  <p:nvPr/>
                </p:nvSpPr>
                <p:spPr>
                  <a:xfrm>
                    <a:off x="3470652" y="391699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222</a:t>
                    </a:r>
                  </a:p>
                </p:txBody>
              </p:sp>
              <p:sp>
                <p:nvSpPr>
                  <p:cNvPr id="2437" name="Tekstfelt 2436">
                    <a:extLst>
                      <a:ext uri="{FF2B5EF4-FFF2-40B4-BE49-F238E27FC236}">
                        <a16:creationId xmlns:a16="http://schemas.microsoft.com/office/drawing/2014/main" id="{85CF57DF-7A49-BF90-17B1-D9DB32008AB8}"/>
                      </a:ext>
                    </a:extLst>
                  </p:cNvPr>
                  <p:cNvSpPr txBox="1"/>
                  <p:nvPr/>
                </p:nvSpPr>
                <p:spPr>
                  <a:xfrm>
                    <a:off x="3471769" y="434842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221</a:t>
                    </a:r>
                  </a:p>
                </p:txBody>
              </p:sp>
              <p:sp>
                <p:nvSpPr>
                  <p:cNvPr id="2438" name="Tekstfelt 2437">
                    <a:extLst>
                      <a:ext uri="{FF2B5EF4-FFF2-40B4-BE49-F238E27FC236}">
                        <a16:creationId xmlns:a16="http://schemas.microsoft.com/office/drawing/2014/main" id="{74C2B136-E1C9-A5D8-FB56-0C61DDBDBDEF}"/>
                      </a:ext>
                    </a:extLst>
                  </p:cNvPr>
                  <p:cNvSpPr txBox="1"/>
                  <p:nvPr/>
                </p:nvSpPr>
                <p:spPr>
                  <a:xfrm>
                    <a:off x="3472887" y="477984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220</a:t>
                    </a:r>
                  </a:p>
                </p:txBody>
              </p:sp>
              <p:sp>
                <p:nvSpPr>
                  <p:cNvPr id="2439" name="Tekstfelt 2438">
                    <a:extLst>
                      <a:ext uri="{FF2B5EF4-FFF2-40B4-BE49-F238E27FC236}">
                        <a16:creationId xmlns:a16="http://schemas.microsoft.com/office/drawing/2014/main" id="{AA5E42C6-382D-3C56-C349-67DE1BF5C7E8}"/>
                      </a:ext>
                    </a:extLst>
                  </p:cNvPr>
                  <p:cNvSpPr txBox="1"/>
                  <p:nvPr/>
                </p:nvSpPr>
                <p:spPr>
                  <a:xfrm>
                    <a:off x="3477366" y="521127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219</a:t>
                    </a:r>
                  </a:p>
                </p:txBody>
              </p:sp>
              <p:sp>
                <p:nvSpPr>
                  <p:cNvPr id="2440" name="Tekstfelt 2439">
                    <a:extLst>
                      <a:ext uri="{FF2B5EF4-FFF2-40B4-BE49-F238E27FC236}">
                        <a16:creationId xmlns:a16="http://schemas.microsoft.com/office/drawing/2014/main" id="{B2404F8D-CECA-5589-9F9E-077ED31D74B1}"/>
                      </a:ext>
                    </a:extLst>
                  </p:cNvPr>
                  <p:cNvSpPr txBox="1"/>
                  <p:nvPr/>
                </p:nvSpPr>
                <p:spPr>
                  <a:xfrm>
                    <a:off x="3478484" y="5646066"/>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218</a:t>
                    </a:r>
                  </a:p>
                </p:txBody>
              </p:sp>
              <p:sp>
                <p:nvSpPr>
                  <p:cNvPr id="2441" name="Tekstfelt 2440">
                    <a:extLst>
                      <a:ext uri="{FF2B5EF4-FFF2-40B4-BE49-F238E27FC236}">
                        <a16:creationId xmlns:a16="http://schemas.microsoft.com/office/drawing/2014/main" id="{0A36C1D2-A315-92DA-4B5D-42DD1A869DCC}"/>
                      </a:ext>
                    </a:extLst>
                  </p:cNvPr>
                  <p:cNvSpPr txBox="1"/>
                  <p:nvPr/>
                </p:nvSpPr>
                <p:spPr>
                  <a:xfrm>
                    <a:off x="3469542" y="17542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227</a:t>
                    </a:r>
                  </a:p>
                </p:txBody>
              </p:sp>
            </p:grpSp>
            <p:sp>
              <p:nvSpPr>
                <p:cNvPr id="2430" name="Tekstfelt 2429">
                  <a:extLst>
                    <a:ext uri="{FF2B5EF4-FFF2-40B4-BE49-F238E27FC236}">
                      <a16:creationId xmlns:a16="http://schemas.microsoft.com/office/drawing/2014/main" id="{6F19AD8F-35F5-1E69-4AF1-3E1C5DF54123}"/>
                    </a:ext>
                  </a:extLst>
                </p:cNvPr>
                <p:cNvSpPr txBox="1"/>
                <p:nvPr/>
              </p:nvSpPr>
              <p:spPr>
                <a:xfrm>
                  <a:off x="2910635" y="59243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216</a:t>
                  </a:r>
                </a:p>
              </p:txBody>
            </p:sp>
          </p:grpSp>
          <p:grpSp>
            <p:nvGrpSpPr>
              <p:cNvPr id="1813" name="Gruppe 1812">
                <a:extLst>
                  <a:ext uri="{FF2B5EF4-FFF2-40B4-BE49-F238E27FC236}">
                    <a16:creationId xmlns:a16="http://schemas.microsoft.com/office/drawing/2014/main" id="{04DF7784-B8D9-7EB9-2A63-6454C74E8C7B}"/>
                  </a:ext>
                </a:extLst>
              </p:cNvPr>
              <p:cNvGrpSpPr/>
              <p:nvPr/>
            </p:nvGrpSpPr>
            <p:grpSpPr>
              <a:xfrm>
                <a:off x="5119196" y="1063299"/>
                <a:ext cx="444157" cy="5190614"/>
                <a:chOff x="5753799" y="1204530"/>
                <a:chExt cx="444157" cy="5190614"/>
              </a:xfrm>
            </p:grpSpPr>
            <p:grpSp>
              <p:nvGrpSpPr>
                <p:cNvPr id="2416" name="Gruppe 2415">
                  <a:extLst>
                    <a:ext uri="{FF2B5EF4-FFF2-40B4-BE49-F238E27FC236}">
                      <a16:creationId xmlns:a16="http://schemas.microsoft.com/office/drawing/2014/main" id="{D399FF73-4B59-C4A8-F7D8-C825EAC137A0}"/>
                    </a:ext>
                  </a:extLst>
                </p:cNvPr>
                <p:cNvGrpSpPr/>
                <p:nvPr/>
              </p:nvGrpSpPr>
              <p:grpSpPr>
                <a:xfrm>
                  <a:off x="5753799" y="1204530"/>
                  <a:ext cx="442069" cy="4756379"/>
                  <a:chOff x="3817279" y="1064461"/>
                  <a:chExt cx="442069" cy="4756379"/>
                </a:xfrm>
              </p:grpSpPr>
              <p:sp>
                <p:nvSpPr>
                  <p:cNvPr id="2418" name="Rektangel 2417">
                    <a:extLst>
                      <a:ext uri="{FF2B5EF4-FFF2-40B4-BE49-F238E27FC236}">
                        <a16:creationId xmlns:a16="http://schemas.microsoft.com/office/drawing/2014/main" id="{821DDB96-2B98-7D12-7B55-6FDC58FA028F}"/>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9" name="Rektangel 2418">
                    <a:extLst>
                      <a:ext uri="{FF2B5EF4-FFF2-40B4-BE49-F238E27FC236}">
                        <a16:creationId xmlns:a16="http://schemas.microsoft.com/office/drawing/2014/main" id="{9436A6A7-1491-56E8-F264-392B09EE879C}"/>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0" name="Rektangel 2419">
                    <a:extLst>
                      <a:ext uri="{FF2B5EF4-FFF2-40B4-BE49-F238E27FC236}">
                        <a16:creationId xmlns:a16="http://schemas.microsoft.com/office/drawing/2014/main" id="{F98BD97A-5D2E-966C-C1BE-D564A04A9C90}"/>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1" name="Rektangel 2420">
                    <a:extLst>
                      <a:ext uri="{FF2B5EF4-FFF2-40B4-BE49-F238E27FC236}">
                        <a16:creationId xmlns:a16="http://schemas.microsoft.com/office/drawing/2014/main" id="{732E2A42-4616-8E08-41A3-34BF0DEB8981}"/>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2" name="Rektangel 2421">
                    <a:extLst>
                      <a:ext uri="{FF2B5EF4-FFF2-40B4-BE49-F238E27FC236}">
                        <a16:creationId xmlns:a16="http://schemas.microsoft.com/office/drawing/2014/main" id="{212FD547-DD3F-715A-CFCF-8CC6C469E7B8}"/>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3" name="Rektangel 2422">
                    <a:extLst>
                      <a:ext uri="{FF2B5EF4-FFF2-40B4-BE49-F238E27FC236}">
                        <a16:creationId xmlns:a16="http://schemas.microsoft.com/office/drawing/2014/main" id="{406DBC6D-7449-E071-6DF4-5F672FBF6706}"/>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4" name="Rektangel 2423">
                    <a:extLst>
                      <a:ext uri="{FF2B5EF4-FFF2-40B4-BE49-F238E27FC236}">
                        <a16:creationId xmlns:a16="http://schemas.microsoft.com/office/drawing/2014/main" id="{3BC84622-77CE-3B32-F2A8-D4205116AF4A}"/>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5" name="Rektangel 2424">
                    <a:extLst>
                      <a:ext uri="{FF2B5EF4-FFF2-40B4-BE49-F238E27FC236}">
                        <a16:creationId xmlns:a16="http://schemas.microsoft.com/office/drawing/2014/main" id="{7E4509FA-4233-2FCA-1893-631D11AEAAD4}"/>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6" name="Rektangel 2425">
                    <a:extLst>
                      <a:ext uri="{FF2B5EF4-FFF2-40B4-BE49-F238E27FC236}">
                        <a16:creationId xmlns:a16="http://schemas.microsoft.com/office/drawing/2014/main" id="{4E5655FF-9752-0F5C-BB12-2DAEC21CCB73}"/>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7" name="Rektangel 2426">
                    <a:extLst>
                      <a:ext uri="{FF2B5EF4-FFF2-40B4-BE49-F238E27FC236}">
                        <a16:creationId xmlns:a16="http://schemas.microsoft.com/office/drawing/2014/main" id="{43381C7F-86CB-3DF9-40E1-89A34C51724B}"/>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8" name="Rektangel 2427">
                    <a:extLst>
                      <a:ext uri="{FF2B5EF4-FFF2-40B4-BE49-F238E27FC236}">
                        <a16:creationId xmlns:a16="http://schemas.microsoft.com/office/drawing/2014/main" id="{38A7F550-4F26-8D51-50C7-42B295A516B2}"/>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17" name="Rektangel 2416">
                  <a:extLst>
                    <a:ext uri="{FF2B5EF4-FFF2-40B4-BE49-F238E27FC236}">
                      <a16:creationId xmlns:a16="http://schemas.microsoft.com/office/drawing/2014/main" id="{2D463409-9506-B463-6DB1-C4760AE507AF}"/>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4" name="Gruppe 1813">
                <a:extLst>
                  <a:ext uri="{FF2B5EF4-FFF2-40B4-BE49-F238E27FC236}">
                    <a16:creationId xmlns:a16="http://schemas.microsoft.com/office/drawing/2014/main" id="{05474CF4-74F8-8DC9-B47A-6DDEF608EB8A}"/>
                  </a:ext>
                </a:extLst>
              </p:cNvPr>
              <p:cNvGrpSpPr/>
              <p:nvPr/>
            </p:nvGrpSpPr>
            <p:grpSpPr>
              <a:xfrm>
                <a:off x="4687520" y="1061335"/>
                <a:ext cx="444157" cy="5190614"/>
                <a:chOff x="5753799" y="1204530"/>
                <a:chExt cx="444157" cy="5190614"/>
              </a:xfrm>
            </p:grpSpPr>
            <p:grpSp>
              <p:nvGrpSpPr>
                <p:cNvPr id="2403" name="Gruppe 2402">
                  <a:extLst>
                    <a:ext uri="{FF2B5EF4-FFF2-40B4-BE49-F238E27FC236}">
                      <a16:creationId xmlns:a16="http://schemas.microsoft.com/office/drawing/2014/main" id="{7057E6F5-7AC5-9975-531A-70E74F9E8C41}"/>
                    </a:ext>
                  </a:extLst>
                </p:cNvPr>
                <p:cNvGrpSpPr/>
                <p:nvPr/>
              </p:nvGrpSpPr>
              <p:grpSpPr>
                <a:xfrm>
                  <a:off x="5753799" y="1204530"/>
                  <a:ext cx="442069" cy="4756379"/>
                  <a:chOff x="3817279" y="1064461"/>
                  <a:chExt cx="442069" cy="4756379"/>
                </a:xfrm>
              </p:grpSpPr>
              <p:sp>
                <p:nvSpPr>
                  <p:cNvPr id="2405" name="Rektangel 2404">
                    <a:extLst>
                      <a:ext uri="{FF2B5EF4-FFF2-40B4-BE49-F238E27FC236}">
                        <a16:creationId xmlns:a16="http://schemas.microsoft.com/office/drawing/2014/main" id="{656792A9-02C9-03E7-ADEB-F0B7ACAEE0FE}"/>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6" name="Rektangel 2405">
                    <a:extLst>
                      <a:ext uri="{FF2B5EF4-FFF2-40B4-BE49-F238E27FC236}">
                        <a16:creationId xmlns:a16="http://schemas.microsoft.com/office/drawing/2014/main" id="{8DE082FA-F97D-7A4B-E16A-F3D9F3047E35}"/>
                      </a:ext>
                    </a:extLst>
                  </p:cNvPr>
                  <p:cNvSpPr>
                    <a:spLocks noChangeAspect="1"/>
                  </p:cNvSpPr>
                  <p:nvPr/>
                </p:nvSpPr>
                <p:spPr>
                  <a:xfrm>
                    <a:off x="3819523" y="1064461"/>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7" name="Rektangel 2406">
                    <a:extLst>
                      <a:ext uri="{FF2B5EF4-FFF2-40B4-BE49-F238E27FC236}">
                        <a16:creationId xmlns:a16="http://schemas.microsoft.com/office/drawing/2014/main" id="{235FE738-D74F-5D4A-C364-29F08A36DC13}"/>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8" name="Rektangel 2407">
                    <a:extLst>
                      <a:ext uri="{FF2B5EF4-FFF2-40B4-BE49-F238E27FC236}">
                        <a16:creationId xmlns:a16="http://schemas.microsoft.com/office/drawing/2014/main" id="{270635AC-E959-E1F4-2085-65F188F7319C}"/>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9" name="Rektangel 2408">
                    <a:extLst>
                      <a:ext uri="{FF2B5EF4-FFF2-40B4-BE49-F238E27FC236}">
                        <a16:creationId xmlns:a16="http://schemas.microsoft.com/office/drawing/2014/main" id="{8AACE62C-AB5D-8BB1-E611-434EB5FB88F0}"/>
                      </a:ext>
                    </a:extLst>
                  </p:cNvPr>
                  <p:cNvSpPr>
                    <a:spLocks noChangeAspect="1"/>
                  </p:cNvSpPr>
                  <p:nvPr/>
                </p:nvSpPr>
                <p:spPr>
                  <a:xfrm>
                    <a:off x="3817279" y="2796903"/>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0" name="Rektangel 2409">
                    <a:extLst>
                      <a:ext uri="{FF2B5EF4-FFF2-40B4-BE49-F238E27FC236}">
                        <a16:creationId xmlns:a16="http://schemas.microsoft.com/office/drawing/2014/main" id="{37B303F2-3EAD-8B57-3AB6-35660E6E73F7}"/>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1" name="Rektangel 2410">
                    <a:extLst>
                      <a:ext uri="{FF2B5EF4-FFF2-40B4-BE49-F238E27FC236}">
                        <a16:creationId xmlns:a16="http://schemas.microsoft.com/office/drawing/2014/main" id="{65DDE856-340F-2FDE-B292-FC930841563C}"/>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2" name="Rektangel 2411">
                    <a:extLst>
                      <a:ext uri="{FF2B5EF4-FFF2-40B4-BE49-F238E27FC236}">
                        <a16:creationId xmlns:a16="http://schemas.microsoft.com/office/drawing/2014/main" id="{60692F80-D0BA-1B03-DBF3-22B24AFD3C6E}"/>
                      </a:ext>
                    </a:extLst>
                  </p:cNvPr>
                  <p:cNvSpPr>
                    <a:spLocks noChangeAspect="1"/>
                  </p:cNvSpPr>
                  <p:nvPr/>
                </p:nvSpPr>
                <p:spPr>
                  <a:xfrm>
                    <a:off x="3820633" y="409119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3" name="Rektangel 2412">
                    <a:extLst>
                      <a:ext uri="{FF2B5EF4-FFF2-40B4-BE49-F238E27FC236}">
                        <a16:creationId xmlns:a16="http://schemas.microsoft.com/office/drawing/2014/main" id="{5126CB66-F6A8-AA1B-EEF3-B093DD074171}"/>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4" name="Rektangel 2413">
                    <a:extLst>
                      <a:ext uri="{FF2B5EF4-FFF2-40B4-BE49-F238E27FC236}">
                        <a16:creationId xmlns:a16="http://schemas.microsoft.com/office/drawing/2014/main" id="{75637C00-A7DE-2E49-481A-C3D115BC0C5A}"/>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5" name="Rektangel 2414">
                    <a:extLst>
                      <a:ext uri="{FF2B5EF4-FFF2-40B4-BE49-F238E27FC236}">
                        <a16:creationId xmlns:a16="http://schemas.microsoft.com/office/drawing/2014/main" id="{F5357F39-ACAE-634D-11EE-7DF459821F24}"/>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04" name="Rektangel 2403">
                  <a:extLst>
                    <a:ext uri="{FF2B5EF4-FFF2-40B4-BE49-F238E27FC236}">
                      <a16:creationId xmlns:a16="http://schemas.microsoft.com/office/drawing/2014/main" id="{030A6995-A9C8-12A8-6DF4-F2BA0000EFD4}"/>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5" name="Gruppe 1814">
                <a:extLst>
                  <a:ext uri="{FF2B5EF4-FFF2-40B4-BE49-F238E27FC236}">
                    <a16:creationId xmlns:a16="http://schemas.microsoft.com/office/drawing/2014/main" id="{9F0BEED1-3B6C-799E-67C8-692ABAF2A095}"/>
                  </a:ext>
                </a:extLst>
              </p:cNvPr>
              <p:cNvGrpSpPr/>
              <p:nvPr/>
            </p:nvGrpSpPr>
            <p:grpSpPr>
              <a:xfrm>
                <a:off x="3819968" y="1058901"/>
                <a:ext cx="444157" cy="5190614"/>
                <a:chOff x="5753799" y="1204530"/>
                <a:chExt cx="444157" cy="5190614"/>
              </a:xfrm>
            </p:grpSpPr>
            <p:grpSp>
              <p:nvGrpSpPr>
                <p:cNvPr id="2390" name="Gruppe 2389">
                  <a:extLst>
                    <a:ext uri="{FF2B5EF4-FFF2-40B4-BE49-F238E27FC236}">
                      <a16:creationId xmlns:a16="http://schemas.microsoft.com/office/drawing/2014/main" id="{9A64C71A-8B1E-DCAE-9BC5-6F85A35E54B9}"/>
                    </a:ext>
                  </a:extLst>
                </p:cNvPr>
                <p:cNvGrpSpPr/>
                <p:nvPr/>
              </p:nvGrpSpPr>
              <p:grpSpPr>
                <a:xfrm>
                  <a:off x="5753799" y="1204530"/>
                  <a:ext cx="442069" cy="4756379"/>
                  <a:chOff x="3817279" y="1064461"/>
                  <a:chExt cx="442069" cy="4756379"/>
                </a:xfrm>
              </p:grpSpPr>
              <p:sp>
                <p:nvSpPr>
                  <p:cNvPr id="2392" name="Rektangel 2391">
                    <a:extLst>
                      <a:ext uri="{FF2B5EF4-FFF2-40B4-BE49-F238E27FC236}">
                        <a16:creationId xmlns:a16="http://schemas.microsoft.com/office/drawing/2014/main" id="{BCB5BF21-4476-3B30-F1CA-E3817311D2AF}"/>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3" name="Rektangel 2392">
                    <a:extLst>
                      <a:ext uri="{FF2B5EF4-FFF2-40B4-BE49-F238E27FC236}">
                        <a16:creationId xmlns:a16="http://schemas.microsoft.com/office/drawing/2014/main" id="{51B51DA5-E533-1957-C7D6-A4C64D617910}"/>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4" name="Rektangel 2393">
                    <a:extLst>
                      <a:ext uri="{FF2B5EF4-FFF2-40B4-BE49-F238E27FC236}">
                        <a16:creationId xmlns:a16="http://schemas.microsoft.com/office/drawing/2014/main" id="{417AE340-F5AC-1B94-B24A-C49D4D49A262}"/>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5" name="Rektangel 2394">
                    <a:extLst>
                      <a:ext uri="{FF2B5EF4-FFF2-40B4-BE49-F238E27FC236}">
                        <a16:creationId xmlns:a16="http://schemas.microsoft.com/office/drawing/2014/main" id="{B29DB180-F34D-CF3B-265E-13720036B6AF}"/>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6" name="Rektangel 2395">
                    <a:extLst>
                      <a:ext uri="{FF2B5EF4-FFF2-40B4-BE49-F238E27FC236}">
                        <a16:creationId xmlns:a16="http://schemas.microsoft.com/office/drawing/2014/main" id="{BBBE2F4D-4AE0-9C43-1B32-2035B3D7285B}"/>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7" name="Rektangel 2396">
                    <a:extLst>
                      <a:ext uri="{FF2B5EF4-FFF2-40B4-BE49-F238E27FC236}">
                        <a16:creationId xmlns:a16="http://schemas.microsoft.com/office/drawing/2014/main" id="{FB9E468E-454B-AF2F-2B61-34FF4B0AEF2B}"/>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8" name="Rektangel 2397">
                    <a:extLst>
                      <a:ext uri="{FF2B5EF4-FFF2-40B4-BE49-F238E27FC236}">
                        <a16:creationId xmlns:a16="http://schemas.microsoft.com/office/drawing/2014/main" id="{1FB4237F-E40C-5DAF-9193-055FA5902596}"/>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9" name="Rektangel 2398">
                    <a:extLst>
                      <a:ext uri="{FF2B5EF4-FFF2-40B4-BE49-F238E27FC236}">
                        <a16:creationId xmlns:a16="http://schemas.microsoft.com/office/drawing/2014/main" id="{ECDCCA72-EB3F-6AE3-3110-CAFA1409DE45}"/>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0" name="Rektangel 2399">
                    <a:extLst>
                      <a:ext uri="{FF2B5EF4-FFF2-40B4-BE49-F238E27FC236}">
                        <a16:creationId xmlns:a16="http://schemas.microsoft.com/office/drawing/2014/main" id="{CD906CDC-3579-0630-3EAC-8CD645435FF0}"/>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1" name="Rektangel 2400">
                    <a:extLst>
                      <a:ext uri="{FF2B5EF4-FFF2-40B4-BE49-F238E27FC236}">
                        <a16:creationId xmlns:a16="http://schemas.microsoft.com/office/drawing/2014/main" id="{36F44B46-2C23-30CF-2B13-0585551373BB}"/>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2" name="Rektangel 2401">
                    <a:extLst>
                      <a:ext uri="{FF2B5EF4-FFF2-40B4-BE49-F238E27FC236}">
                        <a16:creationId xmlns:a16="http://schemas.microsoft.com/office/drawing/2014/main" id="{0A0B99C0-E542-CAD7-4107-0E6481D2626B}"/>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91" name="Rektangel 2390">
                  <a:extLst>
                    <a:ext uri="{FF2B5EF4-FFF2-40B4-BE49-F238E27FC236}">
                      <a16:creationId xmlns:a16="http://schemas.microsoft.com/office/drawing/2014/main" id="{3CC3E671-25A7-3077-147F-B8C9AEA6CFB5}"/>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6" name="Gruppe 1815">
                <a:extLst>
                  <a:ext uri="{FF2B5EF4-FFF2-40B4-BE49-F238E27FC236}">
                    <a16:creationId xmlns:a16="http://schemas.microsoft.com/office/drawing/2014/main" id="{848043BD-26E8-B40B-54B4-9033FA66944B}"/>
                  </a:ext>
                </a:extLst>
              </p:cNvPr>
              <p:cNvGrpSpPr/>
              <p:nvPr/>
            </p:nvGrpSpPr>
            <p:grpSpPr>
              <a:xfrm>
                <a:off x="3386295" y="1062122"/>
                <a:ext cx="444157" cy="5190614"/>
                <a:chOff x="5753799" y="1204530"/>
                <a:chExt cx="444157" cy="5190614"/>
              </a:xfrm>
            </p:grpSpPr>
            <p:grpSp>
              <p:nvGrpSpPr>
                <p:cNvPr id="2377" name="Gruppe 2376">
                  <a:extLst>
                    <a:ext uri="{FF2B5EF4-FFF2-40B4-BE49-F238E27FC236}">
                      <a16:creationId xmlns:a16="http://schemas.microsoft.com/office/drawing/2014/main" id="{0E14184A-28B5-BBE4-BA47-455BEAABE437}"/>
                    </a:ext>
                  </a:extLst>
                </p:cNvPr>
                <p:cNvGrpSpPr/>
                <p:nvPr/>
              </p:nvGrpSpPr>
              <p:grpSpPr>
                <a:xfrm>
                  <a:off x="5753799" y="1204530"/>
                  <a:ext cx="442069" cy="4756379"/>
                  <a:chOff x="3817279" y="1064461"/>
                  <a:chExt cx="442069" cy="4756379"/>
                </a:xfrm>
              </p:grpSpPr>
              <p:sp>
                <p:nvSpPr>
                  <p:cNvPr id="2379" name="Rektangel 2378">
                    <a:extLst>
                      <a:ext uri="{FF2B5EF4-FFF2-40B4-BE49-F238E27FC236}">
                        <a16:creationId xmlns:a16="http://schemas.microsoft.com/office/drawing/2014/main" id="{9D767344-4395-B588-E0E9-61552A30AEB6}"/>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0" name="Rektangel 2379">
                    <a:extLst>
                      <a:ext uri="{FF2B5EF4-FFF2-40B4-BE49-F238E27FC236}">
                        <a16:creationId xmlns:a16="http://schemas.microsoft.com/office/drawing/2014/main" id="{E6BE5549-7E1B-66B8-45F0-3B26FD78187E}"/>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1" name="Rektangel 2380">
                    <a:extLst>
                      <a:ext uri="{FF2B5EF4-FFF2-40B4-BE49-F238E27FC236}">
                        <a16:creationId xmlns:a16="http://schemas.microsoft.com/office/drawing/2014/main" id="{D6D69872-6592-DA10-8515-C7B2E1EF7704}"/>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2" name="Rektangel 2381">
                    <a:extLst>
                      <a:ext uri="{FF2B5EF4-FFF2-40B4-BE49-F238E27FC236}">
                        <a16:creationId xmlns:a16="http://schemas.microsoft.com/office/drawing/2014/main" id="{236DAAD7-D9AC-12C5-D4F4-39B84D2BBD72}"/>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3" name="Rektangel 2382">
                    <a:extLst>
                      <a:ext uri="{FF2B5EF4-FFF2-40B4-BE49-F238E27FC236}">
                        <a16:creationId xmlns:a16="http://schemas.microsoft.com/office/drawing/2014/main" id="{B917665E-7AAA-4E32-3FE2-7A9E8D35CE5A}"/>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4" name="Rektangel 2383">
                    <a:extLst>
                      <a:ext uri="{FF2B5EF4-FFF2-40B4-BE49-F238E27FC236}">
                        <a16:creationId xmlns:a16="http://schemas.microsoft.com/office/drawing/2014/main" id="{037D5B67-2807-ABFA-D246-1A932B8F3753}"/>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5" name="Rektangel 2384">
                    <a:extLst>
                      <a:ext uri="{FF2B5EF4-FFF2-40B4-BE49-F238E27FC236}">
                        <a16:creationId xmlns:a16="http://schemas.microsoft.com/office/drawing/2014/main" id="{C59A2E1B-E141-4FC4-BD97-A4731CF91A8F}"/>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6" name="Rektangel 2385">
                    <a:extLst>
                      <a:ext uri="{FF2B5EF4-FFF2-40B4-BE49-F238E27FC236}">
                        <a16:creationId xmlns:a16="http://schemas.microsoft.com/office/drawing/2014/main" id="{975E43C2-BA6C-0E37-9D4A-722EAEFCA1DD}"/>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7" name="Rektangel 2386">
                    <a:extLst>
                      <a:ext uri="{FF2B5EF4-FFF2-40B4-BE49-F238E27FC236}">
                        <a16:creationId xmlns:a16="http://schemas.microsoft.com/office/drawing/2014/main" id="{C1037174-E558-6B76-3E8E-588BE9F9E24A}"/>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8" name="Rektangel 2387">
                    <a:extLst>
                      <a:ext uri="{FF2B5EF4-FFF2-40B4-BE49-F238E27FC236}">
                        <a16:creationId xmlns:a16="http://schemas.microsoft.com/office/drawing/2014/main" id="{3D2CE4C5-F657-5C9D-A28C-22B78DD15A3A}"/>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9" name="Rektangel 2388">
                    <a:extLst>
                      <a:ext uri="{FF2B5EF4-FFF2-40B4-BE49-F238E27FC236}">
                        <a16:creationId xmlns:a16="http://schemas.microsoft.com/office/drawing/2014/main" id="{B40FA438-AD81-6F7A-80C1-AD229ADECFC4}"/>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78" name="Rektangel 2377">
                  <a:extLst>
                    <a:ext uri="{FF2B5EF4-FFF2-40B4-BE49-F238E27FC236}">
                      <a16:creationId xmlns:a16="http://schemas.microsoft.com/office/drawing/2014/main" id="{39B42F91-D841-04BE-F582-74D25DAB65AE}"/>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7" name="Gruppe 1816">
                <a:extLst>
                  <a:ext uri="{FF2B5EF4-FFF2-40B4-BE49-F238E27FC236}">
                    <a16:creationId xmlns:a16="http://schemas.microsoft.com/office/drawing/2014/main" id="{4DFDDF32-934F-B33B-ADF3-76A80B44D9B8}"/>
                  </a:ext>
                </a:extLst>
              </p:cNvPr>
              <p:cNvGrpSpPr/>
              <p:nvPr/>
            </p:nvGrpSpPr>
            <p:grpSpPr>
              <a:xfrm>
                <a:off x="2949135" y="1063521"/>
                <a:ext cx="444157" cy="5190614"/>
                <a:chOff x="5753799" y="1204530"/>
                <a:chExt cx="444157" cy="5190614"/>
              </a:xfrm>
            </p:grpSpPr>
            <p:grpSp>
              <p:nvGrpSpPr>
                <p:cNvPr id="2364" name="Gruppe 2363">
                  <a:extLst>
                    <a:ext uri="{FF2B5EF4-FFF2-40B4-BE49-F238E27FC236}">
                      <a16:creationId xmlns:a16="http://schemas.microsoft.com/office/drawing/2014/main" id="{1F97D1A5-D0EE-EBFF-6272-68C906E48047}"/>
                    </a:ext>
                  </a:extLst>
                </p:cNvPr>
                <p:cNvGrpSpPr/>
                <p:nvPr/>
              </p:nvGrpSpPr>
              <p:grpSpPr>
                <a:xfrm>
                  <a:off x="5753799" y="1204530"/>
                  <a:ext cx="442069" cy="4756379"/>
                  <a:chOff x="3817279" y="1064461"/>
                  <a:chExt cx="442069" cy="4756379"/>
                </a:xfrm>
              </p:grpSpPr>
              <p:sp>
                <p:nvSpPr>
                  <p:cNvPr id="2366" name="Rektangel 2365">
                    <a:extLst>
                      <a:ext uri="{FF2B5EF4-FFF2-40B4-BE49-F238E27FC236}">
                        <a16:creationId xmlns:a16="http://schemas.microsoft.com/office/drawing/2014/main" id="{DF8F744F-312E-8F17-6866-6D5F02D21059}"/>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7" name="Rektangel 2366">
                    <a:extLst>
                      <a:ext uri="{FF2B5EF4-FFF2-40B4-BE49-F238E27FC236}">
                        <a16:creationId xmlns:a16="http://schemas.microsoft.com/office/drawing/2014/main" id="{5146E22E-4279-4B50-C1DE-F125C154B033}"/>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8" name="Rektangel 2367">
                    <a:extLst>
                      <a:ext uri="{FF2B5EF4-FFF2-40B4-BE49-F238E27FC236}">
                        <a16:creationId xmlns:a16="http://schemas.microsoft.com/office/drawing/2014/main" id="{E41AEBAC-0ADD-0BFC-DDFA-2D6EA85BB321}"/>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9" name="Rektangel 2368">
                    <a:extLst>
                      <a:ext uri="{FF2B5EF4-FFF2-40B4-BE49-F238E27FC236}">
                        <a16:creationId xmlns:a16="http://schemas.microsoft.com/office/drawing/2014/main" id="{01D293F4-96FA-E3A3-1911-4E088DF17FD5}"/>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0" name="Rektangel 2369">
                    <a:extLst>
                      <a:ext uri="{FF2B5EF4-FFF2-40B4-BE49-F238E27FC236}">
                        <a16:creationId xmlns:a16="http://schemas.microsoft.com/office/drawing/2014/main" id="{F7946497-4795-7946-2323-B13926E33D32}"/>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1" name="Rektangel 2370">
                    <a:extLst>
                      <a:ext uri="{FF2B5EF4-FFF2-40B4-BE49-F238E27FC236}">
                        <a16:creationId xmlns:a16="http://schemas.microsoft.com/office/drawing/2014/main" id="{94AD3315-9870-66D9-6F5C-800FBA76287F}"/>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2" name="Rektangel 2371">
                    <a:extLst>
                      <a:ext uri="{FF2B5EF4-FFF2-40B4-BE49-F238E27FC236}">
                        <a16:creationId xmlns:a16="http://schemas.microsoft.com/office/drawing/2014/main" id="{21FBAE0B-17E3-4B92-EFDF-3A58822CEA17}"/>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3" name="Rektangel 2372">
                    <a:extLst>
                      <a:ext uri="{FF2B5EF4-FFF2-40B4-BE49-F238E27FC236}">
                        <a16:creationId xmlns:a16="http://schemas.microsoft.com/office/drawing/2014/main" id="{9E164CCA-B8C7-0246-95EC-E219C030EFE6}"/>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4" name="Rektangel 2373">
                    <a:extLst>
                      <a:ext uri="{FF2B5EF4-FFF2-40B4-BE49-F238E27FC236}">
                        <a16:creationId xmlns:a16="http://schemas.microsoft.com/office/drawing/2014/main" id="{7D8FE72A-0EEC-3F89-67F6-4DBC2F0C760F}"/>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5" name="Rektangel 2374">
                    <a:extLst>
                      <a:ext uri="{FF2B5EF4-FFF2-40B4-BE49-F238E27FC236}">
                        <a16:creationId xmlns:a16="http://schemas.microsoft.com/office/drawing/2014/main" id="{A516ED84-DF82-FF8B-B318-81D2D432E243}"/>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6" name="Rektangel 2375">
                    <a:extLst>
                      <a:ext uri="{FF2B5EF4-FFF2-40B4-BE49-F238E27FC236}">
                        <a16:creationId xmlns:a16="http://schemas.microsoft.com/office/drawing/2014/main" id="{F435DB0F-4F86-87CE-F892-13AC5FFB8574}"/>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65" name="Rektangel 2364">
                  <a:extLst>
                    <a:ext uri="{FF2B5EF4-FFF2-40B4-BE49-F238E27FC236}">
                      <a16:creationId xmlns:a16="http://schemas.microsoft.com/office/drawing/2014/main" id="{D887C7F1-CF15-91EB-091E-EAC514622E31}"/>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8" name="Gruppe 1817">
                <a:extLst>
                  <a:ext uri="{FF2B5EF4-FFF2-40B4-BE49-F238E27FC236}">
                    <a16:creationId xmlns:a16="http://schemas.microsoft.com/office/drawing/2014/main" id="{79F23972-3130-42B6-3B63-8852628833D1}"/>
                  </a:ext>
                </a:extLst>
              </p:cNvPr>
              <p:cNvGrpSpPr/>
              <p:nvPr/>
            </p:nvGrpSpPr>
            <p:grpSpPr>
              <a:xfrm>
                <a:off x="2514229" y="1065829"/>
                <a:ext cx="444157" cy="5190614"/>
                <a:chOff x="5753799" y="1204530"/>
                <a:chExt cx="444157" cy="5190614"/>
              </a:xfrm>
            </p:grpSpPr>
            <p:grpSp>
              <p:nvGrpSpPr>
                <p:cNvPr id="2351" name="Gruppe 2350">
                  <a:extLst>
                    <a:ext uri="{FF2B5EF4-FFF2-40B4-BE49-F238E27FC236}">
                      <a16:creationId xmlns:a16="http://schemas.microsoft.com/office/drawing/2014/main" id="{C38CC5D5-1EED-A8CE-6D26-018FE0070D37}"/>
                    </a:ext>
                  </a:extLst>
                </p:cNvPr>
                <p:cNvGrpSpPr/>
                <p:nvPr/>
              </p:nvGrpSpPr>
              <p:grpSpPr>
                <a:xfrm>
                  <a:off x="5753799" y="1204530"/>
                  <a:ext cx="442069" cy="4756379"/>
                  <a:chOff x="3817279" y="1064461"/>
                  <a:chExt cx="442069" cy="4756379"/>
                </a:xfrm>
              </p:grpSpPr>
              <p:sp>
                <p:nvSpPr>
                  <p:cNvPr id="2353" name="Rektangel 2352">
                    <a:extLst>
                      <a:ext uri="{FF2B5EF4-FFF2-40B4-BE49-F238E27FC236}">
                        <a16:creationId xmlns:a16="http://schemas.microsoft.com/office/drawing/2014/main" id="{BC2A5357-EC74-0EF7-0716-E0E8A3880D5E}"/>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4" name="Rektangel 2353">
                    <a:extLst>
                      <a:ext uri="{FF2B5EF4-FFF2-40B4-BE49-F238E27FC236}">
                        <a16:creationId xmlns:a16="http://schemas.microsoft.com/office/drawing/2014/main" id="{5B1AD1A0-1604-DA77-2DDB-A8421A08C914}"/>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dirty="0"/>
                  </a:p>
                </p:txBody>
              </p:sp>
              <p:sp>
                <p:nvSpPr>
                  <p:cNvPr id="2355" name="Rektangel 2354">
                    <a:extLst>
                      <a:ext uri="{FF2B5EF4-FFF2-40B4-BE49-F238E27FC236}">
                        <a16:creationId xmlns:a16="http://schemas.microsoft.com/office/drawing/2014/main" id="{67DBE37F-8004-C1F4-7D8C-B70AA7D2CA77}"/>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6" name="Rektangel 2355">
                    <a:extLst>
                      <a:ext uri="{FF2B5EF4-FFF2-40B4-BE49-F238E27FC236}">
                        <a16:creationId xmlns:a16="http://schemas.microsoft.com/office/drawing/2014/main" id="{C8A78790-E8D3-D0F3-7368-F2CC19B32E95}"/>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7" name="Rektangel 2356">
                    <a:extLst>
                      <a:ext uri="{FF2B5EF4-FFF2-40B4-BE49-F238E27FC236}">
                        <a16:creationId xmlns:a16="http://schemas.microsoft.com/office/drawing/2014/main" id="{71673B91-73AD-BAC3-92C6-865A06725EBD}"/>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8" name="Rektangel 2357">
                    <a:extLst>
                      <a:ext uri="{FF2B5EF4-FFF2-40B4-BE49-F238E27FC236}">
                        <a16:creationId xmlns:a16="http://schemas.microsoft.com/office/drawing/2014/main" id="{7E99138A-F6B5-9147-4500-92A62097DFBD}"/>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9" name="Rektangel 2358">
                    <a:extLst>
                      <a:ext uri="{FF2B5EF4-FFF2-40B4-BE49-F238E27FC236}">
                        <a16:creationId xmlns:a16="http://schemas.microsoft.com/office/drawing/2014/main" id="{DB60F4FB-87B9-1B3C-0FD5-9F98C38F2A08}"/>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0" name="Rektangel 2359">
                    <a:extLst>
                      <a:ext uri="{FF2B5EF4-FFF2-40B4-BE49-F238E27FC236}">
                        <a16:creationId xmlns:a16="http://schemas.microsoft.com/office/drawing/2014/main" id="{21570C68-15AF-1A44-2269-586D8F5D0365}"/>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1" name="Rektangel 2360">
                    <a:extLst>
                      <a:ext uri="{FF2B5EF4-FFF2-40B4-BE49-F238E27FC236}">
                        <a16:creationId xmlns:a16="http://schemas.microsoft.com/office/drawing/2014/main" id="{80ECD4C0-AED2-DA95-EA7F-36D3601A716B}"/>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2" name="Rektangel 2361">
                    <a:extLst>
                      <a:ext uri="{FF2B5EF4-FFF2-40B4-BE49-F238E27FC236}">
                        <a16:creationId xmlns:a16="http://schemas.microsoft.com/office/drawing/2014/main" id="{045D07DC-ED7A-5B68-747D-E970233F59E7}"/>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3" name="Rektangel 2362">
                    <a:extLst>
                      <a:ext uri="{FF2B5EF4-FFF2-40B4-BE49-F238E27FC236}">
                        <a16:creationId xmlns:a16="http://schemas.microsoft.com/office/drawing/2014/main" id="{AF7DD8F4-81A7-5147-3F9D-030560810058}"/>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52" name="Rektangel 2351">
                  <a:extLst>
                    <a:ext uri="{FF2B5EF4-FFF2-40B4-BE49-F238E27FC236}">
                      <a16:creationId xmlns:a16="http://schemas.microsoft.com/office/drawing/2014/main" id="{D8FBAD94-C79F-47FD-99C2-120778950E57}"/>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9" name="Gruppe 1818">
                <a:extLst>
                  <a:ext uri="{FF2B5EF4-FFF2-40B4-BE49-F238E27FC236}">
                    <a16:creationId xmlns:a16="http://schemas.microsoft.com/office/drawing/2014/main" id="{232CEF77-3A53-37A8-132F-0DA8484FACBD}"/>
                  </a:ext>
                </a:extLst>
              </p:cNvPr>
              <p:cNvGrpSpPr/>
              <p:nvPr/>
            </p:nvGrpSpPr>
            <p:grpSpPr>
              <a:xfrm>
                <a:off x="2075940" y="1067864"/>
                <a:ext cx="444157" cy="5190614"/>
                <a:chOff x="5753799" y="1204530"/>
                <a:chExt cx="444157" cy="5190614"/>
              </a:xfrm>
            </p:grpSpPr>
            <p:grpSp>
              <p:nvGrpSpPr>
                <p:cNvPr id="2338" name="Gruppe 2337">
                  <a:extLst>
                    <a:ext uri="{FF2B5EF4-FFF2-40B4-BE49-F238E27FC236}">
                      <a16:creationId xmlns:a16="http://schemas.microsoft.com/office/drawing/2014/main" id="{9E78579E-4B05-0548-C110-56C6688C7232}"/>
                    </a:ext>
                  </a:extLst>
                </p:cNvPr>
                <p:cNvGrpSpPr/>
                <p:nvPr/>
              </p:nvGrpSpPr>
              <p:grpSpPr>
                <a:xfrm>
                  <a:off x="5753799" y="1204530"/>
                  <a:ext cx="442069" cy="4756379"/>
                  <a:chOff x="3817279" y="1064461"/>
                  <a:chExt cx="442069" cy="4756379"/>
                </a:xfrm>
              </p:grpSpPr>
              <p:sp>
                <p:nvSpPr>
                  <p:cNvPr id="2340" name="Rektangel 2339">
                    <a:extLst>
                      <a:ext uri="{FF2B5EF4-FFF2-40B4-BE49-F238E27FC236}">
                        <a16:creationId xmlns:a16="http://schemas.microsoft.com/office/drawing/2014/main" id="{45E3298B-4ADE-D9E8-DDFB-CC22F2BDACEA}"/>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1" name="Rektangel 2340">
                    <a:extLst>
                      <a:ext uri="{FF2B5EF4-FFF2-40B4-BE49-F238E27FC236}">
                        <a16:creationId xmlns:a16="http://schemas.microsoft.com/office/drawing/2014/main" id="{36BE3967-6F94-167C-3B89-BC2960D457CE}"/>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2" name="Rektangel 2341">
                    <a:extLst>
                      <a:ext uri="{FF2B5EF4-FFF2-40B4-BE49-F238E27FC236}">
                        <a16:creationId xmlns:a16="http://schemas.microsoft.com/office/drawing/2014/main" id="{76480AFE-1B4E-165C-C892-6FCAC018C97B}"/>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3" name="Rektangel 2342">
                    <a:extLst>
                      <a:ext uri="{FF2B5EF4-FFF2-40B4-BE49-F238E27FC236}">
                        <a16:creationId xmlns:a16="http://schemas.microsoft.com/office/drawing/2014/main" id="{22AB4406-1964-B200-3294-22005CC0BEFE}"/>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4" name="Rektangel 2343">
                    <a:extLst>
                      <a:ext uri="{FF2B5EF4-FFF2-40B4-BE49-F238E27FC236}">
                        <a16:creationId xmlns:a16="http://schemas.microsoft.com/office/drawing/2014/main" id="{D8B4C896-D6FE-EE69-66B2-CAADEF2B2E1D}"/>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5" name="Rektangel 2344">
                    <a:extLst>
                      <a:ext uri="{FF2B5EF4-FFF2-40B4-BE49-F238E27FC236}">
                        <a16:creationId xmlns:a16="http://schemas.microsoft.com/office/drawing/2014/main" id="{BAFCBBB3-CA84-9FC7-2269-631BC4C90AD8}"/>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6" name="Rektangel 2345">
                    <a:extLst>
                      <a:ext uri="{FF2B5EF4-FFF2-40B4-BE49-F238E27FC236}">
                        <a16:creationId xmlns:a16="http://schemas.microsoft.com/office/drawing/2014/main" id="{4E877F3C-630E-F91E-1520-374CA07C91F7}"/>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7" name="Rektangel 2346">
                    <a:extLst>
                      <a:ext uri="{FF2B5EF4-FFF2-40B4-BE49-F238E27FC236}">
                        <a16:creationId xmlns:a16="http://schemas.microsoft.com/office/drawing/2014/main" id="{A35F8253-3DDF-519F-2EE8-D2CE9339AEA6}"/>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8" name="Rektangel 2347">
                    <a:extLst>
                      <a:ext uri="{FF2B5EF4-FFF2-40B4-BE49-F238E27FC236}">
                        <a16:creationId xmlns:a16="http://schemas.microsoft.com/office/drawing/2014/main" id="{28E4FE8D-F98C-3DB0-04A1-AA5CC449E48B}"/>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9" name="Rektangel 2348">
                    <a:extLst>
                      <a:ext uri="{FF2B5EF4-FFF2-40B4-BE49-F238E27FC236}">
                        <a16:creationId xmlns:a16="http://schemas.microsoft.com/office/drawing/2014/main" id="{F86B6150-4CC1-374C-AE85-A92BAB6F2291}"/>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0" name="Rektangel 2349">
                    <a:extLst>
                      <a:ext uri="{FF2B5EF4-FFF2-40B4-BE49-F238E27FC236}">
                        <a16:creationId xmlns:a16="http://schemas.microsoft.com/office/drawing/2014/main" id="{E0265CDE-DE92-76D4-5B76-D85691224A97}"/>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39" name="Rektangel 2338">
                  <a:extLst>
                    <a:ext uri="{FF2B5EF4-FFF2-40B4-BE49-F238E27FC236}">
                      <a16:creationId xmlns:a16="http://schemas.microsoft.com/office/drawing/2014/main" id="{5774C7D0-0088-7476-A15D-37B85DEEBB51}"/>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0" name="Gruppe 1819">
                <a:extLst>
                  <a:ext uri="{FF2B5EF4-FFF2-40B4-BE49-F238E27FC236}">
                    <a16:creationId xmlns:a16="http://schemas.microsoft.com/office/drawing/2014/main" id="{AC31510F-F70A-2A67-A2BE-5B0B3493F75F}"/>
                  </a:ext>
                </a:extLst>
              </p:cNvPr>
              <p:cNvGrpSpPr/>
              <p:nvPr/>
            </p:nvGrpSpPr>
            <p:grpSpPr>
              <a:xfrm>
                <a:off x="1644775" y="1068629"/>
                <a:ext cx="444157" cy="5190614"/>
                <a:chOff x="5753799" y="1204530"/>
                <a:chExt cx="444157" cy="5190614"/>
              </a:xfrm>
            </p:grpSpPr>
            <p:grpSp>
              <p:nvGrpSpPr>
                <p:cNvPr id="2325" name="Gruppe 2324">
                  <a:extLst>
                    <a:ext uri="{FF2B5EF4-FFF2-40B4-BE49-F238E27FC236}">
                      <a16:creationId xmlns:a16="http://schemas.microsoft.com/office/drawing/2014/main" id="{D70694E7-20F1-02D0-AD02-FAC644F730B9}"/>
                    </a:ext>
                  </a:extLst>
                </p:cNvPr>
                <p:cNvGrpSpPr/>
                <p:nvPr/>
              </p:nvGrpSpPr>
              <p:grpSpPr>
                <a:xfrm>
                  <a:off x="5753799" y="1204530"/>
                  <a:ext cx="442069" cy="4756379"/>
                  <a:chOff x="3817279" y="1064461"/>
                  <a:chExt cx="442069" cy="4756379"/>
                </a:xfrm>
              </p:grpSpPr>
              <p:sp>
                <p:nvSpPr>
                  <p:cNvPr id="2327" name="Rektangel 2326">
                    <a:extLst>
                      <a:ext uri="{FF2B5EF4-FFF2-40B4-BE49-F238E27FC236}">
                        <a16:creationId xmlns:a16="http://schemas.microsoft.com/office/drawing/2014/main" id="{653109A2-2636-4472-B205-428EAF54F335}"/>
                      </a:ext>
                    </a:extLst>
                  </p:cNvPr>
                  <p:cNvSpPr>
                    <a:spLocks noChangeAspect="1"/>
                  </p:cNvSpPr>
                  <p:nvPr/>
                </p:nvSpPr>
                <p:spPr>
                  <a:xfrm>
                    <a:off x="3818406" y="149701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8" name="Rektangel 2327">
                    <a:extLst>
                      <a:ext uri="{FF2B5EF4-FFF2-40B4-BE49-F238E27FC236}">
                        <a16:creationId xmlns:a16="http://schemas.microsoft.com/office/drawing/2014/main" id="{B5281F07-0DCD-E118-1AAE-6860A79E4743}"/>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9" name="Rektangel 2328">
                    <a:extLst>
                      <a:ext uri="{FF2B5EF4-FFF2-40B4-BE49-F238E27FC236}">
                        <a16:creationId xmlns:a16="http://schemas.microsoft.com/office/drawing/2014/main" id="{8D71B5A0-DCC4-3D36-2FCE-D822542D41DB}"/>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0" name="Rektangel 2329">
                    <a:extLst>
                      <a:ext uri="{FF2B5EF4-FFF2-40B4-BE49-F238E27FC236}">
                        <a16:creationId xmlns:a16="http://schemas.microsoft.com/office/drawing/2014/main" id="{55920D75-4695-871E-28F6-739323882709}"/>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1" name="Rektangel 2330">
                    <a:extLst>
                      <a:ext uri="{FF2B5EF4-FFF2-40B4-BE49-F238E27FC236}">
                        <a16:creationId xmlns:a16="http://schemas.microsoft.com/office/drawing/2014/main" id="{C3048F2A-B0A7-C77B-EB04-34CC9A0462E9}"/>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2" name="Rektangel 2331">
                    <a:extLst>
                      <a:ext uri="{FF2B5EF4-FFF2-40B4-BE49-F238E27FC236}">
                        <a16:creationId xmlns:a16="http://schemas.microsoft.com/office/drawing/2014/main" id="{56CB6434-B4C6-B078-B11F-5B65CA0927F3}"/>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3" name="Rektangel 2332">
                    <a:extLst>
                      <a:ext uri="{FF2B5EF4-FFF2-40B4-BE49-F238E27FC236}">
                        <a16:creationId xmlns:a16="http://schemas.microsoft.com/office/drawing/2014/main" id="{37733C28-AF7F-989C-CDB4-756B95C702E8}"/>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4" name="Rektangel 2333">
                    <a:extLst>
                      <a:ext uri="{FF2B5EF4-FFF2-40B4-BE49-F238E27FC236}">
                        <a16:creationId xmlns:a16="http://schemas.microsoft.com/office/drawing/2014/main" id="{DDC980D4-5A76-9131-0B29-B9B0F3B96AEE}"/>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5" name="Rektangel 2334">
                    <a:extLst>
                      <a:ext uri="{FF2B5EF4-FFF2-40B4-BE49-F238E27FC236}">
                        <a16:creationId xmlns:a16="http://schemas.microsoft.com/office/drawing/2014/main" id="{2E5A75FD-9BB8-DCAE-FFBE-DD827D326187}"/>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6" name="Rektangel 2335">
                    <a:extLst>
                      <a:ext uri="{FF2B5EF4-FFF2-40B4-BE49-F238E27FC236}">
                        <a16:creationId xmlns:a16="http://schemas.microsoft.com/office/drawing/2014/main" id="{E82997AC-09EF-9E59-D0E0-7CDDBE9F913C}"/>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7" name="Rektangel 2336">
                    <a:extLst>
                      <a:ext uri="{FF2B5EF4-FFF2-40B4-BE49-F238E27FC236}">
                        <a16:creationId xmlns:a16="http://schemas.microsoft.com/office/drawing/2014/main" id="{C972D6B0-C9CE-1574-28B1-6B43DF3B9E81}"/>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26" name="Rektangel 2325">
                  <a:extLst>
                    <a:ext uri="{FF2B5EF4-FFF2-40B4-BE49-F238E27FC236}">
                      <a16:creationId xmlns:a16="http://schemas.microsoft.com/office/drawing/2014/main" id="{95B8468C-2482-2989-0AA8-205A2D243AFE}"/>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1" name="Gruppe 1820">
                <a:extLst>
                  <a:ext uri="{FF2B5EF4-FFF2-40B4-BE49-F238E27FC236}">
                    <a16:creationId xmlns:a16="http://schemas.microsoft.com/office/drawing/2014/main" id="{B7DA5142-2A0F-F663-1A19-454BA0C6A134}"/>
                  </a:ext>
                </a:extLst>
              </p:cNvPr>
              <p:cNvGrpSpPr/>
              <p:nvPr/>
            </p:nvGrpSpPr>
            <p:grpSpPr>
              <a:xfrm>
                <a:off x="1212845" y="1068629"/>
                <a:ext cx="444157" cy="5190614"/>
                <a:chOff x="5753799" y="1204530"/>
                <a:chExt cx="444157" cy="5190614"/>
              </a:xfrm>
            </p:grpSpPr>
            <p:grpSp>
              <p:nvGrpSpPr>
                <p:cNvPr id="2312" name="Gruppe 2311">
                  <a:extLst>
                    <a:ext uri="{FF2B5EF4-FFF2-40B4-BE49-F238E27FC236}">
                      <a16:creationId xmlns:a16="http://schemas.microsoft.com/office/drawing/2014/main" id="{CEC46C2E-F592-0A2D-63E3-03EB4A65BB39}"/>
                    </a:ext>
                  </a:extLst>
                </p:cNvPr>
                <p:cNvGrpSpPr/>
                <p:nvPr/>
              </p:nvGrpSpPr>
              <p:grpSpPr>
                <a:xfrm>
                  <a:off x="5753799" y="1204530"/>
                  <a:ext cx="442069" cy="4756379"/>
                  <a:chOff x="3817279" y="1064461"/>
                  <a:chExt cx="442069" cy="4756379"/>
                </a:xfrm>
              </p:grpSpPr>
              <p:sp>
                <p:nvSpPr>
                  <p:cNvPr id="2314" name="Rektangel 2313">
                    <a:extLst>
                      <a:ext uri="{FF2B5EF4-FFF2-40B4-BE49-F238E27FC236}">
                        <a16:creationId xmlns:a16="http://schemas.microsoft.com/office/drawing/2014/main" id="{2D0D5469-3290-8F8D-1A21-60EFB94AE6F5}"/>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5" name="Rektangel 2314">
                    <a:extLst>
                      <a:ext uri="{FF2B5EF4-FFF2-40B4-BE49-F238E27FC236}">
                        <a16:creationId xmlns:a16="http://schemas.microsoft.com/office/drawing/2014/main" id="{C593AD91-49EF-CB46-81AE-5CC7623AA35E}"/>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6" name="Rektangel 2315">
                    <a:extLst>
                      <a:ext uri="{FF2B5EF4-FFF2-40B4-BE49-F238E27FC236}">
                        <a16:creationId xmlns:a16="http://schemas.microsoft.com/office/drawing/2014/main" id="{6943087C-FE1F-EE4F-E669-F2D37EB6E25A}"/>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7" name="Rektangel 2316">
                    <a:extLst>
                      <a:ext uri="{FF2B5EF4-FFF2-40B4-BE49-F238E27FC236}">
                        <a16:creationId xmlns:a16="http://schemas.microsoft.com/office/drawing/2014/main" id="{ABB9F5A7-E28A-FF4F-69BF-E6DFE84004E4}"/>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8" name="Rektangel 2317">
                    <a:extLst>
                      <a:ext uri="{FF2B5EF4-FFF2-40B4-BE49-F238E27FC236}">
                        <a16:creationId xmlns:a16="http://schemas.microsoft.com/office/drawing/2014/main" id="{38DA24DA-AE6F-E12E-E275-51A4DDF2E71F}"/>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9" name="Rektangel 2318">
                    <a:extLst>
                      <a:ext uri="{FF2B5EF4-FFF2-40B4-BE49-F238E27FC236}">
                        <a16:creationId xmlns:a16="http://schemas.microsoft.com/office/drawing/2014/main" id="{E5E923EC-F919-BD85-654B-85AE1B018853}"/>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0" name="Rektangel 2319">
                    <a:extLst>
                      <a:ext uri="{FF2B5EF4-FFF2-40B4-BE49-F238E27FC236}">
                        <a16:creationId xmlns:a16="http://schemas.microsoft.com/office/drawing/2014/main" id="{9AE6EBA8-8CED-EAE5-22E5-5F5351C6FBE3}"/>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1" name="Rektangel 2320">
                    <a:extLst>
                      <a:ext uri="{FF2B5EF4-FFF2-40B4-BE49-F238E27FC236}">
                        <a16:creationId xmlns:a16="http://schemas.microsoft.com/office/drawing/2014/main" id="{557D4315-349C-8156-EF79-E2A5A03B8AA2}"/>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2" name="Rektangel 2321">
                    <a:extLst>
                      <a:ext uri="{FF2B5EF4-FFF2-40B4-BE49-F238E27FC236}">
                        <a16:creationId xmlns:a16="http://schemas.microsoft.com/office/drawing/2014/main" id="{F00DB962-A0B2-8185-29FC-2B3C747DF613}"/>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3" name="Rektangel 2322">
                    <a:extLst>
                      <a:ext uri="{FF2B5EF4-FFF2-40B4-BE49-F238E27FC236}">
                        <a16:creationId xmlns:a16="http://schemas.microsoft.com/office/drawing/2014/main" id="{C97099EA-ED73-5217-EBBD-D34B4065C6E9}"/>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4" name="Rektangel 2323">
                    <a:extLst>
                      <a:ext uri="{FF2B5EF4-FFF2-40B4-BE49-F238E27FC236}">
                        <a16:creationId xmlns:a16="http://schemas.microsoft.com/office/drawing/2014/main" id="{FFC6075D-9B4A-4777-950A-21D3EEB45F5A}"/>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13" name="Rektangel 2312">
                  <a:extLst>
                    <a:ext uri="{FF2B5EF4-FFF2-40B4-BE49-F238E27FC236}">
                      <a16:creationId xmlns:a16="http://schemas.microsoft.com/office/drawing/2014/main" id="{5CB2270E-A582-75E1-5277-4421B297FFBD}"/>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2" name="Gruppe 1821">
                <a:extLst>
                  <a:ext uri="{FF2B5EF4-FFF2-40B4-BE49-F238E27FC236}">
                    <a16:creationId xmlns:a16="http://schemas.microsoft.com/office/drawing/2014/main" id="{9F1710EC-404F-CA90-F567-FEE32F8B252E}"/>
                  </a:ext>
                </a:extLst>
              </p:cNvPr>
              <p:cNvGrpSpPr/>
              <p:nvPr/>
            </p:nvGrpSpPr>
            <p:grpSpPr>
              <a:xfrm>
                <a:off x="780951" y="1067864"/>
                <a:ext cx="444157" cy="5190614"/>
                <a:chOff x="5753799" y="1204530"/>
                <a:chExt cx="444157" cy="5190614"/>
              </a:xfrm>
            </p:grpSpPr>
            <p:grpSp>
              <p:nvGrpSpPr>
                <p:cNvPr id="2299" name="Gruppe 2298">
                  <a:extLst>
                    <a:ext uri="{FF2B5EF4-FFF2-40B4-BE49-F238E27FC236}">
                      <a16:creationId xmlns:a16="http://schemas.microsoft.com/office/drawing/2014/main" id="{8C6845C2-3756-79F4-BBA3-83CF604D67FF}"/>
                    </a:ext>
                  </a:extLst>
                </p:cNvPr>
                <p:cNvGrpSpPr/>
                <p:nvPr/>
              </p:nvGrpSpPr>
              <p:grpSpPr>
                <a:xfrm>
                  <a:off x="5753799" y="1204530"/>
                  <a:ext cx="442069" cy="4756379"/>
                  <a:chOff x="3817279" y="1064461"/>
                  <a:chExt cx="442069" cy="4756379"/>
                </a:xfrm>
              </p:grpSpPr>
              <p:sp>
                <p:nvSpPr>
                  <p:cNvPr id="2301" name="Rektangel 2300">
                    <a:extLst>
                      <a:ext uri="{FF2B5EF4-FFF2-40B4-BE49-F238E27FC236}">
                        <a16:creationId xmlns:a16="http://schemas.microsoft.com/office/drawing/2014/main" id="{8A0EB1F9-2F0C-D24D-2E83-5EA5171E726A}"/>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2" name="Rektangel 2301">
                    <a:extLst>
                      <a:ext uri="{FF2B5EF4-FFF2-40B4-BE49-F238E27FC236}">
                        <a16:creationId xmlns:a16="http://schemas.microsoft.com/office/drawing/2014/main" id="{D4C2DF0D-7963-4BEA-2975-495D2A6D8192}"/>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3" name="Rektangel 2302">
                    <a:extLst>
                      <a:ext uri="{FF2B5EF4-FFF2-40B4-BE49-F238E27FC236}">
                        <a16:creationId xmlns:a16="http://schemas.microsoft.com/office/drawing/2014/main" id="{AFC5C092-FC38-F364-3890-8722CEB62C3F}"/>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4" name="Rektangel 2303">
                    <a:extLst>
                      <a:ext uri="{FF2B5EF4-FFF2-40B4-BE49-F238E27FC236}">
                        <a16:creationId xmlns:a16="http://schemas.microsoft.com/office/drawing/2014/main" id="{58390DAF-1558-49A7-CEE6-7096CDA7B631}"/>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5" name="Rektangel 2304">
                    <a:extLst>
                      <a:ext uri="{FF2B5EF4-FFF2-40B4-BE49-F238E27FC236}">
                        <a16:creationId xmlns:a16="http://schemas.microsoft.com/office/drawing/2014/main" id="{F2A95C84-4B5E-2805-2FE6-F4C31399FDFA}"/>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6" name="Rektangel 2305">
                    <a:extLst>
                      <a:ext uri="{FF2B5EF4-FFF2-40B4-BE49-F238E27FC236}">
                        <a16:creationId xmlns:a16="http://schemas.microsoft.com/office/drawing/2014/main" id="{7619CD7A-3D11-1573-B57F-F308758CDD8E}"/>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7" name="Rektangel 2306">
                    <a:extLst>
                      <a:ext uri="{FF2B5EF4-FFF2-40B4-BE49-F238E27FC236}">
                        <a16:creationId xmlns:a16="http://schemas.microsoft.com/office/drawing/2014/main" id="{892EC286-FDC9-FEB2-8D48-E478786CF801}"/>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8" name="Rektangel 2307">
                    <a:extLst>
                      <a:ext uri="{FF2B5EF4-FFF2-40B4-BE49-F238E27FC236}">
                        <a16:creationId xmlns:a16="http://schemas.microsoft.com/office/drawing/2014/main" id="{B41B5A52-093C-474A-7599-083135826A96}"/>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9" name="Rektangel 2308">
                    <a:extLst>
                      <a:ext uri="{FF2B5EF4-FFF2-40B4-BE49-F238E27FC236}">
                        <a16:creationId xmlns:a16="http://schemas.microsoft.com/office/drawing/2014/main" id="{3F04B091-388B-51D9-7532-36471CD986D9}"/>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0" name="Rektangel 2309">
                    <a:extLst>
                      <a:ext uri="{FF2B5EF4-FFF2-40B4-BE49-F238E27FC236}">
                        <a16:creationId xmlns:a16="http://schemas.microsoft.com/office/drawing/2014/main" id="{287463A9-D0CB-498B-84A8-A9D150ED4C79}"/>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1" name="Rektangel 2310">
                    <a:extLst>
                      <a:ext uri="{FF2B5EF4-FFF2-40B4-BE49-F238E27FC236}">
                        <a16:creationId xmlns:a16="http://schemas.microsoft.com/office/drawing/2014/main" id="{3491781B-23F4-A845-4E5C-DC741FAD8711}"/>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00" name="Rektangel 2299">
                  <a:extLst>
                    <a:ext uri="{FF2B5EF4-FFF2-40B4-BE49-F238E27FC236}">
                      <a16:creationId xmlns:a16="http://schemas.microsoft.com/office/drawing/2014/main" id="{DCAC0246-7E76-5DC6-F002-C7F2C411525B}"/>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3" name="Gruppe 1822">
                <a:extLst>
                  <a:ext uri="{FF2B5EF4-FFF2-40B4-BE49-F238E27FC236}">
                    <a16:creationId xmlns:a16="http://schemas.microsoft.com/office/drawing/2014/main" id="{7CE62C09-B47A-D698-ADC5-2E1ADF5A6E27}"/>
                  </a:ext>
                </a:extLst>
              </p:cNvPr>
              <p:cNvGrpSpPr/>
              <p:nvPr/>
            </p:nvGrpSpPr>
            <p:grpSpPr>
              <a:xfrm>
                <a:off x="348958" y="1501775"/>
                <a:ext cx="444157" cy="4758064"/>
                <a:chOff x="5753799" y="1637080"/>
                <a:chExt cx="444157" cy="4758064"/>
              </a:xfrm>
            </p:grpSpPr>
            <p:grpSp>
              <p:nvGrpSpPr>
                <p:cNvPr id="2287" name="Gruppe 2286">
                  <a:extLst>
                    <a:ext uri="{FF2B5EF4-FFF2-40B4-BE49-F238E27FC236}">
                      <a16:creationId xmlns:a16="http://schemas.microsoft.com/office/drawing/2014/main" id="{D684CAD1-D5B9-BB10-0EB3-DBFCC0D5CA9B}"/>
                    </a:ext>
                  </a:extLst>
                </p:cNvPr>
                <p:cNvGrpSpPr/>
                <p:nvPr/>
              </p:nvGrpSpPr>
              <p:grpSpPr>
                <a:xfrm>
                  <a:off x="5753799" y="1637080"/>
                  <a:ext cx="442069" cy="4323829"/>
                  <a:chOff x="3817279" y="1497011"/>
                  <a:chExt cx="442069" cy="4323829"/>
                </a:xfrm>
              </p:grpSpPr>
              <p:sp>
                <p:nvSpPr>
                  <p:cNvPr id="2289" name="Rektangel 2288">
                    <a:extLst>
                      <a:ext uri="{FF2B5EF4-FFF2-40B4-BE49-F238E27FC236}">
                        <a16:creationId xmlns:a16="http://schemas.microsoft.com/office/drawing/2014/main" id="{DBE66A51-9A60-9BB2-3773-DEB7C0BDBB51}"/>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0" name="Rektangel 2289">
                    <a:extLst>
                      <a:ext uri="{FF2B5EF4-FFF2-40B4-BE49-F238E27FC236}">
                        <a16:creationId xmlns:a16="http://schemas.microsoft.com/office/drawing/2014/main" id="{BD37B2EB-CF9E-CB6C-0D42-5FB5CACCE398}"/>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1" name="Rektangel 2290">
                    <a:extLst>
                      <a:ext uri="{FF2B5EF4-FFF2-40B4-BE49-F238E27FC236}">
                        <a16:creationId xmlns:a16="http://schemas.microsoft.com/office/drawing/2014/main" id="{1017C01A-0DDA-4E44-55EF-D6B12A4E57B8}"/>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2" name="Rektangel 2291">
                    <a:extLst>
                      <a:ext uri="{FF2B5EF4-FFF2-40B4-BE49-F238E27FC236}">
                        <a16:creationId xmlns:a16="http://schemas.microsoft.com/office/drawing/2014/main" id="{3C68F1F7-55C0-B04A-EC7B-E14AE3F54387}"/>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3" name="Rektangel 2292">
                    <a:extLst>
                      <a:ext uri="{FF2B5EF4-FFF2-40B4-BE49-F238E27FC236}">
                        <a16:creationId xmlns:a16="http://schemas.microsoft.com/office/drawing/2014/main" id="{3876F9B8-8023-309C-DA1D-B937E0335042}"/>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4" name="Rektangel 2293">
                    <a:extLst>
                      <a:ext uri="{FF2B5EF4-FFF2-40B4-BE49-F238E27FC236}">
                        <a16:creationId xmlns:a16="http://schemas.microsoft.com/office/drawing/2014/main" id="{E160A7D2-0C70-AAE8-BF60-EFE005085425}"/>
                      </a:ext>
                    </a:extLst>
                  </p:cNvPr>
                  <p:cNvSpPr>
                    <a:spLocks noChangeAspect="1"/>
                  </p:cNvSpPr>
                  <p:nvPr/>
                </p:nvSpPr>
                <p:spPr>
                  <a:xfrm>
                    <a:off x="3819516" y="365976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5" name="Rektangel 2294">
                    <a:extLst>
                      <a:ext uri="{FF2B5EF4-FFF2-40B4-BE49-F238E27FC236}">
                        <a16:creationId xmlns:a16="http://schemas.microsoft.com/office/drawing/2014/main" id="{B088AD37-9B4D-4838-8705-A72ABA7F7D0F}"/>
                      </a:ext>
                    </a:extLst>
                  </p:cNvPr>
                  <p:cNvSpPr>
                    <a:spLocks noChangeAspect="1"/>
                  </p:cNvSpPr>
                  <p:nvPr/>
                </p:nvSpPr>
                <p:spPr>
                  <a:xfrm>
                    <a:off x="3820633" y="409119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6" name="Rektangel 2295">
                    <a:extLst>
                      <a:ext uri="{FF2B5EF4-FFF2-40B4-BE49-F238E27FC236}">
                        <a16:creationId xmlns:a16="http://schemas.microsoft.com/office/drawing/2014/main" id="{BB6CF30E-BEAC-E2F0-37C8-914B9456DB44}"/>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7" name="Rektangel 2296">
                    <a:extLst>
                      <a:ext uri="{FF2B5EF4-FFF2-40B4-BE49-F238E27FC236}">
                        <a16:creationId xmlns:a16="http://schemas.microsoft.com/office/drawing/2014/main" id="{80734900-8F98-1B93-0C58-47059F92D736}"/>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8" name="Rektangel 2297">
                    <a:extLst>
                      <a:ext uri="{FF2B5EF4-FFF2-40B4-BE49-F238E27FC236}">
                        <a16:creationId xmlns:a16="http://schemas.microsoft.com/office/drawing/2014/main" id="{66B61C0B-C6EB-496B-BF10-5A47CE6ADD02}"/>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88" name="Rektangel 2287">
                  <a:extLst>
                    <a:ext uri="{FF2B5EF4-FFF2-40B4-BE49-F238E27FC236}">
                      <a16:creationId xmlns:a16="http://schemas.microsoft.com/office/drawing/2014/main" id="{7210844C-579B-9D81-383B-95B2CD0270BD}"/>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4" name="Gruppe 1823">
                <a:extLst>
                  <a:ext uri="{FF2B5EF4-FFF2-40B4-BE49-F238E27FC236}">
                    <a16:creationId xmlns:a16="http://schemas.microsoft.com/office/drawing/2014/main" id="{E24ACA90-185D-5EE6-2A92-C455B70E5C9E}"/>
                  </a:ext>
                </a:extLst>
              </p:cNvPr>
              <p:cNvGrpSpPr/>
              <p:nvPr/>
            </p:nvGrpSpPr>
            <p:grpSpPr>
              <a:xfrm>
                <a:off x="-82727" y="1504857"/>
                <a:ext cx="444157" cy="4758064"/>
                <a:chOff x="5753799" y="1637080"/>
                <a:chExt cx="444157" cy="4758064"/>
              </a:xfrm>
            </p:grpSpPr>
            <p:grpSp>
              <p:nvGrpSpPr>
                <p:cNvPr id="2275" name="Gruppe 2274">
                  <a:extLst>
                    <a:ext uri="{FF2B5EF4-FFF2-40B4-BE49-F238E27FC236}">
                      <a16:creationId xmlns:a16="http://schemas.microsoft.com/office/drawing/2014/main" id="{012713A4-1127-319D-FC50-E5B293BD7B32}"/>
                    </a:ext>
                  </a:extLst>
                </p:cNvPr>
                <p:cNvGrpSpPr/>
                <p:nvPr/>
              </p:nvGrpSpPr>
              <p:grpSpPr>
                <a:xfrm>
                  <a:off x="5753799" y="1637080"/>
                  <a:ext cx="442069" cy="4323829"/>
                  <a:chOff x="3817279" y="1497011"/>
                  <a:chExt cx="442069" cy="4323829"/>
                </a:xfrm>
              </p:grpSpPr>
              <p:sp>
                <p:nvSpPr>
                  <p:cNvPr id="2277" name="Rektangel 2276">
                    <a:extLst>
                      <a:ext uri="{FF2B5EF4-FFF2-40B4-BE49-F238E27FC236}">
                        <a16:creationId xmlns:a16="http://schemas.microsoft.com/office/drawing/2014/main" id="{B2FE9A26-A4FD-5ADC-A7F5-FEA5318CB41F}"/>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8" name="Rektangel 2277">
                    <a:extLst>
                      <a:ext uri="{FF2B5EF4-FFF2-40B4-BE49-F238E27FC236}">
                        <a16:creationId xmlns:a16="http://schemas.microsoft.com/office/drawing/2014/main" id="{961F77A6-8343-093B-8560-A89B10796891}"/>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9" name="Rektangel 2278">
                    <a:extLst>
                      <a:ext uri="{FF2B5EF4-FFF2-40B4-BE49-F238E27FC236}">
                        <a16:creationId xmlns:a16="http://schemas.microsoft.com/office/drawing/2014/main" id="{32D6FB2C-F449-0586-51F5-144D8C49BCBE}"/>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0" name="Rektangel 2279">
                    <a:extLst>
                      <a:ext uri="{FF2B5EF4-FFF2-40B4-BE49-F238E27FC236}">
                        <a16:creationId xmlns:a16="http://schemas.microsoft.com/office/drawing/2014/main" id="{C4975814-EB8B-8378-DD15-174EE43349FC}"/>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1" name="Rektangel 2280">
                    <a:extLst>
                      <a:ext uri="{FF2B5EF4-FFF2-40B4-BE49-F238E27FC236}">
                        <a16:creationId xmlns:a16="http://schemas.microsoft.com/office/drawing/2014/main" id="{5A07E0FE-B4CB-1D98-AD81-C8460691CC9C}"/>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2" name="Rektangel 2281">
                    <a:extLst>
                      <a:ext uri="{FF2B5EF4-FFF2-40B4-BE49-F238E27FC236}">
                        <a16:creationId xmlns:a16="http://schemas.microsoft.com/office/drawing/2014/main" id="{C904344C-8A76-8612-8341-5300E0249E9F}"/>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3" name="Rektangel 2282">
                    <a:extLst>
                      <a:ext uri="{FF2B5EF4-FFF2-40B4-BE49-F238E27FC236}">
                        <a16:creationId xmlns:a16="http://schemas.microsoft.com/office/drawing/2014/main" id="{6CDF91B3-747D-6C96-ECDE-0C98A10B9964}"/>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4" name="Rektangel 2283">
                    <a:extLst>
                      <a:ext uri="{FF2B5EF4-FFF2-40B4-BE49-F238E27FC236}">
                        <a16:creationId xmlns:a16="http://schemas.microsoft.com/office/drawing/2014/main" id="{8C01AFAA-C213-B035-8DB4-70643FF1C270}"/>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5" name="Rektangel 2284">
                    <a:extLst>
                      <a:ext uri="{FF2B5EF4-FFF2-40B4-BE49-F238E27FC236}">
                        <a16:creationId xmlns:a16="http://schemas.microsoft.com/office/drawing/2014/main" id="{05D55FA1-7BC9-6394-F183-1AFC81C54667}"/>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6" name="Rektangel 2285">
                    <a:extLst>
                      <a:ext uri="{FF2B5EF4-FFF2-40B4-BE49-F238E27FC236}">
                        <a16:creationId xmlns:a16="http://schemas.microsoft.com/office/drawing/2014/main" id="{E0307542-063A-DEC8-97A1-40C43545872E}"/>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76" name="Rektangel 2275">
                  <a:extLst>
                    <a:ext uri="{FF2B5EF4-FFF2-40B4-BE49-F238E27FC236}">
                      <a16:creationId xmlns:a16="http://schemas.microsoft.com/office/drawing/2014/main" id="{B54DC87A-6D86-FBBD-E657-43F54C0EE54C}"/>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5" name="Gruppe 1824">
                <a:extLst>
                  <a:ext uri="{FF2B5EF4-FFF2-40B4-BE49-F238E27FC236}">
                    <a16:creationId xmlns:a16="http://schemas.microsoft.com/office/drawing/2014/main" id="{B3368EF3-E3D2-B720-20D1-62E0F9DBDB34}"/>
                  </a:ext>
                </a:extLst>
              </p:cNvPr>
              <p:cNvGrpSpPr/>
              <p:nvPr/>
            </p:nvGrpSpPr>
            <p:grpSpPr>
              <a:xfrm>
                <a:off x="4625198" y="1031927"/>
                <a:ext cx="641389" cy="5216305"/>
                <a:chOff x="2892468" y="1032983"/>
                <a:chExt cx="641389" cy="5216305"/>
              </a:xfrm>
            </p:grpSpPr>
            <p:grpSp>
              <p:nvGrpSpPr>
                <p:cNvPr id="2238" name="Gruppe 2237">
                  <a:extLst>
                    <a:ext uri="{FF2B5EF4-FFF2-40B4-BE49-F238E27FC236}">
                      <a16:creationId xmlns:a16="http://schemas.microsoft.com/office/drawing/2014/main" id="{7BB7BCE8-025C-8004-AF0C-E836A1DDB283}"/>
                    </a:ext>
                  </a:extLst>
                </p:cNvPr>
                <p:cNvGrpSpPr/>
                <p:nvPr/>
              </p:nvGrpSpPr>
              <p:grpSpPr>
                <a:xfrm>
                  <a:off x="2892468" y="1032983"/>
                  <a:ext cx="641389" cy="5216305"/>
                  <a:chOff x="3475384" y="1188399"/>
                  <a:chExt cx="641389" cy="5216305"/>
                </a:xfrm>
              </p:grpSpPr>
              <p:sp>
                <p:nvSpPr>
                  <p:cNvPr id="2242" name="Tekstfelt 2241">
                    <a:extLst>
                      <a:ext uri="{FF2B5EF4-FFF2-40B4-BE49-F238E27FC236}">
                        <a16:creationId xmlns:a16="http://schemas.microsoft.com/office/drawing/2014/main" id="{01E165B3-E6CC-A55A-F568-F1AA4FEE79ED}"/>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43" name="Tekstfelt 2242">
                    <a:extLst>
                      <a:ext uri="{FF2B5EF4-FFF2-40B4-BE49-F238E27FC236}">
                        <a16:creationId xmlns:a16="http://schemas.microsoft.com/office/drawing/2014/main" id="{DD51BCDA-E65C-C378-D2ED-1DF79F5318E1}"/>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44" name="Tekstfelt 2243">
                    <a:extLst>
                      <a:ext uri="{FF2B5EF4-FFF2-40B4-BE49-F238E27FC236}">
                        <a16:creationId xmlns:a16="http://schemas.microsoft.com/office/drawing/2014/main" id="{144A901B-B19B-083E-5E93-934902069B17}"/>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45" name="Tekstfelt 2244">
                    <a:extLst>
                      <a:ext uri="{FF2B5EF4-FFF2-40B4-BE49-F238E27FC236}">
                        <a16:creationId xmlns:a16="http://schemas.microsoft.com/office/drawing/2014/main" id="{218B4898-823E-017A-542A-F8ECD84A20EE}"/>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46" name="Tekstfelt 2245">
                    <a:extLst>
                      <a:ext uri="{FF2B5EF4-FFF2-40B4-BE49-F238E27FC236}">
                        <a16:creationId xmlns:a16="http://schemas.microsoft.com/office/drawing/2014/main" id="{F871030F-DCDC-823B-4BA9-1CB1BFA0448D}"/>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47" name="Tekstfelt 2246">
                    <a:extLst>
                      <a:ext uri="{FF2B5EF4-FFF2-40B4-BE49-F238E27FC236}">
                        <a16:creationId xmlns:a16="http://schemas.microsoft.com/office/drawing/2014/main" id="{7CCC61A4-FECF-1CDA-2A51-40C3106CE129}"/>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48" name="Tekstfelt 2247">
                    <a:extLst>
                      <a:ext uri="{FF2B5EF4-FFF2-40B4-BE49-F238E27FC236}">
                        <a16:creationId xmlns:a16="http://schemas.microsoft.com/office/drawing/2014/main" id="{0DE3313F-126B-1F6D-DFA4-CE53C8CB4EBC}"/>
                      </a:ext>
                    </a:extLst>
                  </p:cNvPr>
                  <p:cNvSpPr txBox="1"/>
                  <p:nvPr/>
                </p:nvSpPr>
                <p:spPr>
                  <a:xfrm>
                    <a:off x="3525031"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49" name="Tekstfelt 2248">
                    <a:extLst>
                      <a:ext uri="{FF2B5EF4-FFF2-40B4-BE49-F238E27FC236}">
                        <a16:creationId xmlns:a16="http://schemas.microsoft.com/office/drawing/2014/main" id="{6FDC8EC7-80DD-71A0-1DB0-140812ECB2D5}"/>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50" name="Tekstfelt 2249">
                    <a:extLst>
                      <a:ext uri="{FF2B5EF4-FFF2-40B4-BE49-F238E27FC236}">
                        <a16:creationId xmlns:a16="http://schemas.microsoft.com/office/drawing/2014/main" id="{965B7310-9E87-08A1-C198-559FEC15AAA0}"/>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51" name="Tekstfelt 2250">
                    <a:extLst>
                      <a:ext uri="{FF2B5EF4-FFF2-40B4-BE49-F238E27FC236}">
                        <a16:creationId xmlns:a16="http://schemas.microsoft.com/office/drawing/2014/main" id="{850F2944-B301-0825-E283-37D6DD8A80CB}"/>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52" name="Tekstfelt 2251">
                    <a:extLst>
                      <a:ext uri="{FF2B5EF4-FFF2-40B4-BE49-F238E27FC236}">
                        <a16:creationId xmlns:a16="http://schemas.microsoft.com/office/drawing/2014/main" id="{461301F8-4BAD-87F3-524A-9A2C310A5708}"/>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53" name="Tekstfelt 2252">
                    <a:extLst>
                      <a:ext uri="{FF2B5EF4-FFF2-40B4-BE49-F238E27FC236}">
                        <a16:creationId xmlns:a16="http://schemas.microsoft.com/office/drawing/2014/main" id="{7D404F46-3BD7-0CFE-E6F6-5C224CA0F27C}"/>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54" name="Tekstfelt 2253">
                    <a:extLst>
                      <a:ext uri="{FF2B5EF4-FFF2-40B4-BE49-F238E27FC236}">
                        <a16:creationId xmlns:a16="http://schemas.microsoft.com/office/drawing/2014/main" id="{0F214629-5DE0-6887-AA1F-CACE66240A26}"/>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55" name="Tekstfelt 2254">
                    <a:extLst>
                      <a:ext uri="{FF2B5EF4-FFF2-40B4-BE49-F238E27FC236}">
                        <a16:creationId xmlns:a16="http://schemas.microsoft.com/office/drawing/2014/main" id="{CC8CC4FB-7683-FE4A-9BFB-84563801CA20}"/>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56" name="Tekstfelt 2255">
                    <a:extLst>
                      <a:ext uri="{FF2B5EF4-FFF2-40B4-BE49-F238E27FC236}">
                        <a16:creationId xmlns:a16="http://schemas.microsoft.com/office/drawing/2014/main" id="{9202243F-774D-7EAE-9E68-12E570A44BA2}"/>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57" name="Tekstfelt 2256">
                    <a:extLst>
                      <a:ext uri="{FF2B5EF4-FFF2-40B4-BE49-F238E27FC236}">
                        <a16:creationId xmlns:a16="http://schemas.microsoft.com/office/drawing/2014/main" id="{4F397A68-9CF8-8EA2-4EA1-6ADD6FA43F06}"/>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58" name="Tekstfelt 2257">
                    <a:extLst>
                      <a:ext uri="{FF2B5EF4-FFF2-40B4-BE49-F238E27FC236}">
                        <a16:creationId xmlns:a16="http://schemas.microsoft.com/office/drawing/2014/main" id="{F7CDE261-C191-7872-2816-F575E44A4AFD}"/>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59" name="Tekstfelt 2258">
                    <a:extLst>
                      <a:ext uri="{FF2B5EF4-FFF2-40B4-BE49-F238E27FC236}">
                        <a16:creationId xmlns:a16="http://schemas.microsoft.com/office/drawing/2014/main" id="{CD3BD4C0-376D-73D3-7DBC-01CCC7806EE9}"/>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60" name="Tekstfelt 2259">
                    <a:extLst>
                      <a:ext uri="{FF2B5EF4-FFF2-40B4-BE49-F238E27FC236}">
                        <a16:creationId xmlns:a16="http://schemas.microsoft.com/office/drawing/2014/main" id="{59559E70-E5BC-2C3A-B4CA-340E3E2C379E}"/>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61" name="Tekstfelt 2260">
                    <a:extLst>
                      <a:ext uri="{FF2B5EF4-FFF2-40B4-BE49-F238E27FC236}">
                        <a16:creationId xmlns:a16="http://schemas.microsoft.com/office/drawing/2014/main" id="{0C52F2CB-D20C-0FD6-7914-CA4D9B6F85A7}"/>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62" name="Tekstfelt 2261">
                    <a:extLst>
                      <a:ext uri="{FF2B5EF4-FFF2-40B4-BE49-F238E27FC236}">
                        <a16:creationId xmlns:a16="http://schemas.microsoft.com/office/drawing/2014/main" id="{898FF90D-F746-ECEB-D9BC-370205A58AF4}"/>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63" name="Tekstfelt 2262">
                    <a:extLst>
                      <a:ext uri="{FF2B5EF4-FFF2-40B4-BE49-F238E27FC236}">
                        <a16:creationId xmlns:a16="http://schemas.microsoft.com/office/drawing/2014/main" id="{1564DE4E-B0E9-596D-F6AB-C20D4050EF67}"/>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64" name="Tekstfelt 2263">
                    <a:extLst>
                      <a:ext uri="{FF2B5EF4-FFF2-40B4-BE49-F238E27FC236}">
                        <a16:creationId xmlns:a16="http://schemas.microsoft.com/office/drawing/2014/main" id="{DA13A6EA-8278-AB1D-8EA8-010AB58AC3C5}"/>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65" name="Tekstfelt 2264">
                    <a:extLst>
                      <a:ext uri="{FF2B5EF4-FFF2-40B4-BE49-F238E27FC236}">
                        <a16:creationId xmlns:a16="http://schemas.microsoft.com/office/drawing/2014/main" id="{92BBEBD9-5559-6410-E2EC-9A88EAE7A9CF}"/>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66" name="Tekstfelt 2265">
                    <a:extLst>
                      <a:ext uri="{FF2B5EF4-FFF2-40B4-BE49-F238E27FC236}">
                        <a16:creationId xmlns:a16="http://schemas.microsoft.com/office/drawing/2014/main" id="{C0F26E08-C8C2-26A9-617F-7A5365095A89}"/>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67" name="Tekstfelt 2266">
                    <a:extLst>
                      <a:ext uri="{FF2B5EF4-FFF2-40B4-BE49-F238E27FC236}">
                        <a16:creationId xmlns:a16="http://schemas.microsoft.com/office/drawing/2014/main" id="{B3806F5A-EB15-0048-E932-75AD67C0F335}"/>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68" name="Tekstfelt 2267">
                    <a:extLst>
                      <a:ext uri="{FF2B5EF4-FFF2-40B4-BE49-F238E27FC236}">
                        <a16:creationId xmlns:a16="http://schemas.microsoft.com/office/drawing/2014/main" id="{C9A7AA63-E405-A470-2069-B70C695F70EC}"/>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69" name="Tekstfelt 2268">
                    <a:extLst>
                      <a:ext uri="{FF2B5EF4-FFF2-40B4-BE49-F238E27FC236}">
                        <a16:creationId xmlns:a16="http://schemas.microsoft.com/office/drawing/2014/main" id="{C1593971-2BF9-ED08-A483-5378EEB00E6A}"/>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70" name="Tekstfelt 2269">
                    <a:extLst>
                      <a:ext uri="{FF2B5EF4-FFF2-40B4-BE49-F238E27FC236}">
                        <a16:creationId xmlns:a16="http://schemas.microsoft.com/office/drawing/2014/main" id="{8E031273-5512-C6E6-F96E-EA1D16EF9701}"/>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71" name="Tekstfelt 2270">
                    <a:extLst>
                      <a:ext uri="{FF2B5EF4-FFF2-40B4-BE49-F238E27FC236}">
                        <a16:creationId xmlns:a16="http://schemas.microsoft.com/office/drawing/2014/main" id="{3456D9B3-E12C-D07F-0459-DF0702A6E13E}"/>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72" name="Tekstfelt 2271">
                    <a:extLst>
                      <a:ext uri="{FF2B5EF4-FFF2-40B4-BE49-F238E27FC236}">
                        <a16:creationId xmlns:a16="http://schemas.microsoft.com/office/drawing/2014/main" id="{1DD07B10-EAF9-B240-D31D-AABBE00658DC}"/>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73" name="Tekstfelt 2272">
                    <a:extLst>
                      <a:ext uri="{FF2B5EF4-FFF2-40B4-BE49-F238E27FC236}">
                        <a16:creationId xmlns:a16="http://schemas.microsoft.com/office/drawing/2014/main" id="{0D55C52D-E474-0B82-20C2-404F4B80F9C5}"/>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74" name="Tekstfelt 2273">
                    <a:extLst>
                      <a:ext uri="{FF2B5EF4-FFF2-40B4-BE49-F238E27FC236}">
                        <a16:creationId xmlns:a16="http://schemas.microsoft.com/office/drawing/2014/main" id="{CDF93AB3-A702-7C65-136D-A139622C2568}"/>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39" name="Tekstfelt 2238">
                  <a:extLst>
                    <a:ext uri="{FF2B5EF4-FFF2-40B4-BE49-F238E27FC236}">
                      <a16:creationId xmlns:a16="http://schemas.microsoft.com/office/drawing/2014/main" id="{2C0CB245-EF74-0C16-ADA3-B1A45C73B2A3}"/>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40" name="Tekstfelt 2239">
                  <a:extLst>
                    <a:ext uri="{FF2B5EF4-FFF2-40B4-BE49-F238E27FC236}">
                      <a16:creationId xmlns:a16="http://schemas.microsoft.com/office/drawing/2014/main" id="{3C5A0D5E-1B0A-E664-38D8-82721F4116EE}"/>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41" name="Tekstfelt 2240">
                  <a:extLst>
                    <a:ext uri="{FF2B5EF4-FFF2-40B4-BE49-F238E27FC236}">
                      <a16:creationId xmlns:a16="http://schemas.microsoft.com/office/drawing/2014/main" id="{8B6DE101-8873-C009-13D1-6262C7662FA1}"/>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6" name="Gruppe 1825">
                <a:extLst>
                  <a:ext uri="{FF2B5EF4-FFF2-40B4-BE49-F238E27FC236}">
                    <a16:creationId xmlns:a16="http://schemas.microsoft.com/office/drawing/2014/main" id="{890D2D1F-67D3-10B8-7715-124C8A9DC486}"/>
                  </a:ext>
                </a:extLst>
              </p:cNvPr>
              <p:cNvGrpSpPr/>
              <p:nvPr/>
            </p:nvGrpSpPr>
            <p:grpSpPr>
              <a:xfrm>
                <a:off x="5052945" y="1040538"/>
                <a:ext cx="641389" cy="5216305"/>
                <a:chOff x="2892468" y="1032983"/>
                <a:chExt cx="641389" cy="5216305"/>
              </a:xfrm>
            </p:grpSpPr>
            <p:grpSp>
              <p:nvGrpSpPr>
                <p:cNvPr id="2201" name="Gruppe 2200">
                  <a:extLst>
                    <a:ext uri="{FF2B5EF4-FFF2-40B4-BE49-F238E27FC236}">
                      <a16:creationId xmlns:a16="http://schemas.microsoft.com/office/drawing/2014/main" id="{0D3F06E2-EEB0-5830-9E24-7B40E00DCD8C}"/>
                    </a:ext>
                  </a:extLst>
                </p:cNvPr>
                <p:cNvGrpSpPr/>
                <p:nvPr/>
              </p:nvGrpSpPr>
              <p:grpSpPr>
                <a:xfrm>
                  <a:off x="2892468" y="1032983"/>
                  <a:ext cx="641389" cy="5216305"/>
                  <a:chOff x="3475384" y="1188399"/>
                  <a:chExt cx="641389" cy="5216305"/>
                </a:xfrm>
              </p:grpSpPr>
              <p:sp>
                <p:nvSpPr>
                  <p:cNvPr id="2205" name="Tekstfelt 2204">
                    <a:extLst>
                      <a:ext uri="{FF2B5EF4-FFF2-40B4-BE49-F238E27FC236}">
                        <a16:creationId xmlns:a16="http://schemas.microsoft.com/office/drawing/2014/main" id="{ACC14D9C-CA63-78BF-B2B2-26D9E64B1686}"/>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06" name="Tekstfelt 2205">
                    <a:extLst>
                      <a:ext uri="{FF2B5EF4-FFF2-40B4-BE49-F238E27FC236}">
                        <a16:creationId xmlns:a16="http://schemas.microsoft.com/office/drawing/2014/main" id="{30979CB0-9E1B-EB09-1939-39B0E6D7AEBE}"/>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07" name="Tekstfelt 2206">
                    <a:extLst>
                      <a:ext uri="{FF2B5EF4-FFF2-40B4-BE49-F238E27FC236}">
                        <a16:creationId xmlns:a16="http://schemas.microsoft.com/office/drawing/2014/main" id="{126DF248-1D96-6DBB-0C34-FE80CAD093B6}"/>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08" name="Tekstfelt 2207">
                    <a:extLst>
                      <a:ext uri="{FF2B5EF4-FFF2-40B4-BE49-F238E27FC236}">
                        <a16:creationId xmlns:a16="http://schemas.microsoft.com/office/drawing/2014/main" id="{FCA2D2FE-586D-95B8-ABB2-AF6D17CD62B3}"/>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09" name="Tekstfelt 2208">
                    <a:extLst>
                      <a:ext uri="{FF2B5EF4-FFF2-40B4-BE49-F238E27FC236}">
                        <a16:creationId xmlns:a16="http://schemas.microsoft.com/office/drawing/2014/main" id="{E5E0B47D-EF9E-684A-6D76-6528C972BEE3}"/>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10" name="Tekstfelt 2209">
                    <a:extLst>
                      <a:ext uri="{FF2B5EF4-FFF2-40B4-BE49-F238E27FC236}">
                        <a16:creationId xmlns:a16="http://schemas.microsoft.com/office/drawing/2014/main" id="{58D77D20-EBB6-A418-DE7D-B3A95B6F8EBD}"/>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11" name="Tekstfelt 2210">
                    <a:extLst>
                      <a:ext uri="{FF2B5EF4-FFF2-40B4-BE49-F238E27FC236}">
                        <a16:creationId xmlns:a16="http://schemas.microsoft.com/office/drawing/2014/main" id="{946E0217-A10C-4D19-300D-07C58B435FBB}"/>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12" name="Tekstfelt 2211">
                    <a:extLst>
                      <a:ext uri="{FF2B5EF4-FFF2-40B4-BE49-F238E27FC236}">
                        <a16:creationId xmlns:a16="http://schemas.microsoft.com/office/drawing/2014/main" id="{270AD339-E8F3-9031-0169-9383F8FBDAA3}"/>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13" name="Tekstfelt 2212">
                    <a:extLst>
                      <a:ext uri="{FF2B5EF4-FFF2-40B4-BE49-F238E27FC236}">
                        <a16:creationId xmlns:a16="http://schemas.microsoft.com/office/drawing/2014/main" id="{EE9E0816-5C06-342D-54DA-26A6491383B7}"/>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14" name="Tekstfelt 2213">
                    <a:extLst>
                      <a:ext uri="{FF2B5EF4-FFF2-40B4-BE49-F238E27FC236}">
                        <a16:creationId xmlns:a16="http://schemas.microsoft.com/office/drawing/2014/main" id="{40DBE0A7-E7AC-B47D-4D15-6D5B5505B283}"/>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15" name="Tekstfelt 2214">
                    <a:extLst>
                      <a:ext uri="{FF2B5EF4-FFF2-40B4-BE49-F238E27FC236}">
                        <a16:creationId xmlns:a16="http://schemas.microsoft.com/office/drawing/2014/main" id="{0D178E47-7430-6923-ABEB-A98AC34AEF54}"/>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16" name="Tekstfelt 2215">
                    <a:extLst>
                      <a:ext uri="{FF2B5EF4-FFF2-40B4-BE49-F238E27FC236}">
                        <a16:creationId xmlns:a16="http://schemas.microsoft.com/office/drawing/2014/main" id="{20F94C46-D80C-4618-A12F-BBF77F8DF263}"/>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17" name="Tekstfelt 2216">
                    <a:extLst>
                      <a:ext uri="{FF2B5EF4-FFF2-40B4-BE49-F238E27FC236}">
                        <a16:creationId xmlns:a16="http://schemas.microsoft.com/office/drawing/2014/main" id="{096FE2EC-BBC8-0F1F-210B-B27D0F9EB065}"/>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18" name="Tekstfelt 2217">
                    <a:extLst>
                      <a:ext uri="{FF2B5EF4-FFF2-40B4-BE49-F238E27FC236}">
                        <a16:creationId xmlns:a16="http://schemas.microsoft.com/office/drawing/2014/main" id="{1CFAEDA1-2C25-C02A-10D3-6E09C756E7F0}"/>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19" name="Tekstfelt 2218">
                    <a:extLst>
                      <a:ext uri="{FF2B5EF4-FFF2-40B4-BE49-F238E27FC236}">
                        <a16:creationId xmlns:a16="http://schemas.microsoft.com/office/drawing/2014/main" id="{46A3D484-4623-1F8B-25F1-CF007DE30CCF}"/>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20" name="Tekstfelt 2219">
                    <a:extLst>
                      <a:ext uri="{FF2B5EF4-FFF2-40B4-BE49-F238E27FC236}">
                        <a16:creationId xmlns:a16="http://schemas.microsoft.com/office/drawing/2014/main" id="{0D438F9D-88EC-8B64-6087-ABC59797196D}"/>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21" name="Tekstfelt 2220">
                    <a:extLst>
                      <a:ext uri="{FF2B5EF4-FFF2-40B4-BE49-F238E27FC236}">
                        <a16:creationId xmlns:a16="http://schemas.microsoft.com/office/drawing/2014/main" id="{55B2BA33-6B5D-E5E1-FB62-4EA2BF92D873}"/>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22" name="Tekstfelt 2221">
                    <a:extLst>
                      <a:ext uri="{FF2B5EF4-FFF2-40B4-BE49-F238E27FC236}">
                        <a16:creationId xmlns:a16="http://schemas.microsoft.com/office/drawing/2014/main" id="{21D8E54A-5C58-B8C1-7596-82ADB616DFC8}"/>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23" name="Tekstfelt 2222">
                    <a:extLst>
                      <a:ext uri="{FF2B5EF4-FFF2-40B4-BE49-F238E27FC236}">
                        <a16:creationId xmlns:a16="http://schemas.microsoft.com/office/drawing/2014/main" id="{75F50ABA-981A-CEBC-7D97-2378266047DD}"/>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24" name="Tekstfelt 2223">
                    <a:extLst>
                      <a:ext uri="{FF2B5EF4-FFF2-40B4-BE49-F238E27FC236}">
                        <a16:creationId xmlns:a16="http://schemas.microsoft.com/office/drawing/2014/main" id="{909A46BB-F198-1F86-C5C1-2FC701E0741D}"/>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25" name="Tekstfelt 2224">
                    <a:extLst>
                      <a:ext uri="{FF2B5EF4-FFF2-40B4-BE49-F238E27FC236}">
                        <a16:creationId xmlns:a16="http://schemas.microsoft.com/office/drawing/2014/main" id="{89078EEA-E62A-15F9-A38F-63249A458F9A}"/>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26" name="Tekstfelt 2225">
                    <a:extLst>
                      <a:ext uri="{FF2B5EF4-FFF2-40B4-BE49-F238E27FC236}">
                        <a16:creationId xmlns:a16="http://schemas.microsoft.com/office/drawing/2014/main" id="{E077DA53-6517-FC06-F1C8-2CFF24245C26}"/>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27" name="Tekstfelt 2226">
                    <a:extLst>
                      <a:ext uri="{FF2B5EF4-FFF2-40B4-BE49-F238E27FC236}">
                        <a16:creationId xmlns:a16="http://schemas.microsoft.com/office/drawing/2014/main" id="{89B612D2-2F40-FAEB-BC72-0FEA574E618E}"/>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28" name="Tekstfelt 2227">
                    <a:extLst>
                      <a:ext uri="{FF2B5EF4-FFF2-40B4-BE49-F238E27FC236}">
                        <a16:creationId xmlns:a16="http://schemas.microsoft.com/office/drawing/2014/main" id="{8AEBEFE2-F464-3C00-668B-1B280441762D}"/>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29" name="Tekstfelt 2228">
                    <a:extLst>
                      <a:ext uri="{FF2B5EF4-FFF2-40B4-BE49-F238E27FC236}">
                        <a16:creationId xmlns:a16="http://schemas.microsoft.com/office/drawing/2014/main" id="{A438C1A7-2875-53B5-6CAB-6FF6F55FCBF8}"/>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30" name="Tekstfelt 2229">
                    <a:extLst>
                      <a:ext uri="{FF2B5EF4-FFF2-40B4-BE49-F238E27FC236}">
                        <a16:creationId xmlns:a16="http://schemas.microsoft.com/office/drawing/2014/main" id="{31ED7C9D-8DE8-8422-2D4C-8975DDCAAAE6}"/>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31" name="Tekstfelt 2230">
                    <a:extLst>
                      <a:ext uri="{FF2B5EF4-FFF2-40B4-BE49-F238E27FC236}">
                        <a16:creationId xmlns:a16="http://schemas.microsoft.com/office/drawing/2014/main" id="{01F7EB7D-37F7-A953-9CF3-A1806A721B2D}"/>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32" name="Tekstfelt 2231">
                    <a:extLst>
                      <a:ext uri="{FF2B5EF4-FFF2-40B4-BE49-F238E27FC236}">
                        <a16:creationId xmlns:a16="http://schemas.microsoft.com/office/drawing/2014/main" id="{45D9A6D1-D71B-CE36-A203-2077F22F0A3E}"/>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33" name="Tekstfelt 2232">
                    <a:extLst>
                      <a:ext uri="{FF2B5EF4-FFF2-40B4-BE49-F238E27FC236}">
                        <a16:creationId xmlns:a16="http://schemas.microsoft.com/office/drawing/2014/main" id="{BB9B9EF3-D6B3-3602-E4A1-7807864FEE11}"/>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34" name="Tekstfelt 2233">
                    <a:extLst>
                      <a:ext uri="{FF2B5EF4-FFF2-40B4-BE49-F238E27FC236}">
                        <a16:creationId xmlns:a16="http://schemas.microsoft.com/office/drawing/2014/main" id="{26BB7AAA-6FD9-3D44-067F-D508A94CDD03}"/>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35" name="Tekstfelt 2234">
                    <a:extLst>
                      <a:ext uri="{FF2B5EF4-FFF2-40B4-BE49-F238E27FC236}">
                        <a16:creationId xmlns:a16="http://schemas.microsoft.com/office/drawing/2014/main" id="{E6AC7984-30B3-4E22-FCFE-3955AFAD4D15}"/>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36" name="Tekstfelt 2235">
                    <a:extLst>
                      <a:ext uri="{FF2B5EF4-FFF2-40B4-BE49-F238E27FC236}">
                        <a16:creationId xmlns:a16="http://schemas.microsoft.com/office/drawing/2014/main" id="{95C7B3C0-0A4A-0568-595C-810A430ECA41}"/>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37" name="Tekstfelt 2236">
                    <a:extLst>
                      <a:ext uri="{FF2B5EF4-FFF2-40B4-BE49-F238E27FC236}">
                        <a16:creationId xmlns:a16="http://schemas.microsoft.com/office/drawing/2014/main" id="{0C8180B4-DAF0-13ED-7ABF-E992FB0E6E61}"/>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02" name="Tekstfelt 2201">
                  <a:extLst>
                    <a:ext uri="{FF2B5EF4-FFF2-40B4-BE49-F238E27FC236}">
                      <a16:creationId xmlns:a16="http://schemas.microsoft.com/office/drawing/2014/main" id="{840542E1-39D8-FC3E-6374-A954585BA859}"/>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03" name="Tekstfelt 2202">
                  <a:extLst>
                    <a:ext uri="{FF2B5EF4-FFF2-40B4-BE49-F238E27FC236}">
                      <a16:creationId xmlns:a16="http://schemas.microsoft.com/office/drawing/2014/main" id="{0941CE5A-9BAA-3B0E-DD87-526176EACD5D}"/>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04" name="Tekstfelt 2203">
                  <a:extLst>
                    <a:ext uri="{FF2B5EF4-FFF2-40B4-BE49-F238E27FC236}">
                      <a16:creationId xmlns:a16="http://schemas.microsoft.com/office/drawing/2014/main" id="{0D40C61A-E4D0-4A6A-F140-B6B22D1600F5}"/>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7" name="Gruppe 1826">
                <a:extLst>
                  <a:ext uri="{FF2B5EF4-FFF2-40B4-BE49-F238E27FC236}">
                    <a16:creationId xmlns:a16="http://schemas.microsoft.com/office/drawing/2014/main" id="{65A7B412-395A-B757-1FB0-8CFB66851FAF}"/>
                  </a:ext>
                </a:extLst>
              </p:cNvPr>
              <p:cNvGrpSpPr/>
              <p:nvPr/>
            </p:nvGrpSpPr>
            <p:grpSpPr>
              <a:xfrm>
                <a:off x="3753314" y="1031887"/>
                <a:ext cx="641389" cy="5216305"/>
                <a:chOff x="2892468" y="1032983"/>
                <a:chExt cx="641389" cy="5216305"/>
              </a:xfrm>
            </p:grpSpPr>
            <p:grpSp>
              <p:nvGrpSpPr>
                <p:cNvPr id="2164" name="Gruppe 2163">
                  <a:extLst>
                    <a:ext uri="{FF2B5EF4-FFF2-40B4-BE49-F238E27FC236}">
                      <a16:creationId xmlns:a16="http://schemas.microsoft.com/office/drawing/2014/main" id="{E6D6E2C2-617A-814E-8EF7-8C216996E8A1}"/>
                    </a:ext>
                  </a:extLst>
                </p:cNvPr>
                <p:cNvGrpSpPr/>
                <p:nvPr/>
              </p:nvGrpSpPr>
              <p:grpSpPr>
                <a:xfrm>
                  <a:off x="2892468" y="1032983"/>
                  <a:ext cx="641389" cy="5216305"/>
                  <a:chOff x="3475384" y="1188399"/>
                  <a:chExt cx="641389" cy="5216305"/>
                </a:xfrm>
              </p:grpSpPr>
              <p:sp>
                <p:nvSpPr>
                  <p:cNvPr id="2168" name="Tekstfelt 2167">
                    <a:extLst>
                      <a:ext uri="{FF2B5EF4-FFF2-40B4-BE49-F238E27FC236}">
                        <a16:creationId xmlns:a16="http://schemas.microsoft.com/office/drawing/2014/main" id="{744BC779-1F2B-A8B0-C2D4-FFEC856BEE3F}"/>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69" name="Tekstfelt 2168">
                    <a:extLst>
                      <a:ext uri="{FF2B5EF4-FFF2-40B4-BE49-F238E27FC236}">
                        <a16:creationId xmlns:a16="http://schemas.microsoft.com/office/drawing/2014/main" id="{7918514F-B713-CE27-FBF6-B6C1CCD41F25}"/>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70" name="Tekstfelt 2169">
                    <a:extLst>
                      <a:ext uri="{FF2B5EF4-FFF2-40B4-BE49-F238E27FC236}">
                        <a16:creationId xmlns:a16="http://schemas.microsoft.com/office/drawing/2014/main" id="{A10B06AA-8DA7-FFAB-DE83-A7F80D798AA7}"/>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71" name="Tekstfelt 2170">
                    <a:extLst>
                      <a:ext uri="{FF2B5EF4-FFF2-40B4-BE49-F238E27FC236}">
                        <a16:creationId xmlns:a16="http://schemas.microsoft.com/office/drawing/2014/main" id="{5CB6DF6C-C078-1FC0-494E-E3829E52541C}"/>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72" name="Tekstfelt 2171">
                    <a:extLst>
                      <a:ext uri="{FF2B5EF4-FFF2-40B4-BE49-F238E27FC236}">
                        <a16:creationId xmlns:a16="http://schemas.microsoft.com/office/drawing/2014/main" id="{521E0385-196B-D2AA-81F4-A0F0F2510BBD}"/>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73" name="Tekstfelt 2172">
                    <a:extLst>
                      <a:ext uri="{FF2B5EF4-FFF2-40B4-BE49-F238E27FC236}">
                        <a16:creationId xmlns:a16="http://schemas.microsoft.com/office/drawing/2014/main" id="{8D2FDFE8-24BE-052F-4596-2233AEE96B41}"/>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74" name="Tekstfelt 2173">
                    <a:extLst>
                      <a:ext uri="{FF2B5EF4-FFF2-40B4-BE49-F238E27FC236}">
                        <a16:creationId xmlns:a16="http://schemas.microsoft.com/office/drawing/2014/main" id="{FD1A80D8-3031-EEAA-ABD3-85AFFF6926B7}"/>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75" name="Tekstfelt 2174">
                    <a:extLst>
                      <a:ext uri="{FF2B5EF4-FFF2-40B4-BE49-F238E27FC236}">
                        <a16:creationId xmlns:a16="http://schemas.microsoft.com/office/drawing/2014/main" id="{8179E0B5-23D3-2CDC-18DD-5FDC7F5D73C5}"/>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76" name="Tekstfelt 2175">
                    <a:extLst>
                      <a:ext uri="{FF2B5EF4-FFF2-40B4-BE49-F238E27FC236}">
                        <a16:creationId xmlns:a16="http://schemas.microsoft.com/office/drawing/2014/main" id="{37ADDDF3-AE48-26DC-AE35-F36165838F16}"/>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77" name="Tekstfelt 2176">
                    <a:extLst>
                      <a:ext uri="{FF2B5EF4-FFF2-40B4-BE49-F238E27FC236}">
                        <a16:creationId xmlns:a16="http://schemas.microsoft.com/office/drawing/2014/main" id="{65855838-0CD9-7022-5CA6-AF1F46003549}"/>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78" name="Tekstfelt 2177">
                    <a:extLst>
                      <a:ext uri="{FF2B5EF4-FFF2-40B4-BE49-F238E27FC236}">
                        <a16:creationId xmlns:a16="http://schemas.microsoft.com/office/drawing/2014/main" id="{5114E08B-CE66-55AE-43FC-8F76EC0F7620}"/>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79" name="Tekstfelt 2178">
                    <a:extLst>
                      <a:ext uri="{FF2B5EF4-FFF2-40B4-BE49-F238E27FC236}">
                        <a16:creationId xmlns:a16="http://schemas.microsoft.com/office/drawing/2014/main" id="{E5558E94-E078-905B-50BA-255236F668E9}"/>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80" name="Tekstfelt 2179">
                    <a:extLst>
                      <a:ext uri="{FF2B5EF4-FFF2-40B4-BE49-F238E27FC236}">
                        <a16:creationId xmlns:a16="http://schemas.microsoft.com/office/drawing/2014/main" id="{A0166741-3249-6A77-8F91-42C7ACA71D41}"/>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81" name="Tekstfelt 2180">
                    <a:extLst>
                      <a:ext uri="{FF2B5EF4-FFF2-40B4-BE49-F238E27FC236}">
                        <a16:creationId xmlns:a16="http://schemas.microsoft.com/office/drawing/2014/main" id="{C0AAFFEA-39FE-C98E-58D8-6652518BCA6B}"/>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82" name="Tekstfelt 2181">
                    <a:extLst>
                      <a:ext uri="{FF2B5EF4-FFF2-40B4-BE49-F238E27FC236}">
                        <a16:creationId xmlns:a16="http://schemas.microsoft.com/office/drawing/2014/main" id="{2571C738-1DA2-8086-BF92-87D2A048701D}"/>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83" name="Tekstfelt 2182">
                    <a:extLst>
                      <a:ext uri="{FF2B5EF4-FFF2-40B4-BE49-F238E27FC236}">
                        <a16:creationId xmlns:a16="http://schemas.microsoft.com/office/drawing/2014/main" id="{0BE018B3-6229-7E97-F945-5DD06046E18A}"/>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84" name="Tekstfelt 2183">
                    <a:extLst>
                      <a:ext uri="{FF2B5EF4-FFF2-40B4-BE49-F238E27FC236}">
                        <a16:creationId xmlns:a16="http://schemas.microsoft.com/office/drawing/2014/main" id="{5932ACCA-1E69-9617-67A4-81BB9F47B95E}"/>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85" name="Tekstfelt 2184">
                    <a:extLst>
                      <a:ext uri="{FF2B5EF4-FFF2-40B4-BE49-F238E27FC236}">
                        <a16:creationId xmlns:a16="http://schemas.microsoft.com/office/drawing/2014/main" id="{A0AC40F1-B592-D89B-5924-D2713D54DA1E}"/>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86" name="Tekstfelt 2185">
                    <a:extLst>
                      <a:ext uri="{FF2B5EF4-FFF2-40B4-BE49-F238E27FC236}">
                        <a16:creationId xmlns:a16="http://schemas.microsoft.com/office/drawing/2014/main" id="{7FB1599F-320D-DF38-6375-D23119F86F3D}"/>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87" name="Tekstfelt 2186">
                    <a:extLst>
                      <a:ext uri="{FF2B5EF4-FFF2-40B4-BE49-F238E27FC236}">
                        <a16:creationId xmlns:a16="http://schemas.microsoft.com/office/drawing/2014/main" id="{58AB7372-3E4B-3A59-1103-F71D4BD83B49}"/>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88" name="Tekstfelt 2187">
                    <a:extLst>
                      <a:ext uri="{FF2B5EF4-FFF2-40B4-BE49-F238E27FC236}">
                        <a16:creationId xmlns:a16="http://schemas.microsoft.com/office/drawing/2014/main" id="{142937BD-0E8C-F443-22B2-72CE5CEA5F70}"/>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89" name="Tekstfelt 2188">
                    <a:extLst>
                      <a:ext uri="{FF2B5EF4-FFF2-40B4-BE49-F238E27FC236}">
                        <a16:creationId xmlns:a16="http://schemas.microsoft.com/office/drawing/2014/main" id="{DA1AB2CC-E0FA-2F2B-95F9-FA9118CE2CB7}"/>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90" name="Tekstfelt 2189">
                    <a:extLst>
                      <a:ext uri="{FF2B5EF4-FFF2-40B4-BE49-F238E27FC236}">
                        <a16:creationId xmlns:a16="http://schemas.microsoft.com/office/drawing/2014/main" id="{5FE0AEBA-15AA-4948-7306-0E7491386EC1}"/>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91" name="Tekstfelt 2190">
                    <a:extLst>
                      <a:ext uri="{FF2B5EF4-FFF2-40B4-BE49-F238E27FC236}">
                        <a16:creationId xmlns:a16="http://schemas.microsoft.com/office/drawing/2014/main" id="{735DF0B2-2FD2-30ED-AD25-3479561A37DB}"/>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92" name="Tekstfelt 2191">
                    <a:extLst>
                      <a:ext uri="{FF2B5EF4-FFF2-40B4-BE49-F238E27FC236}">
                        <a16:creationId xmlns:a16="http://schemas.microsoft.com/office/drawing/2014/main" id="{44E49E30-1D2B-2A0B-84FA-BCAFA351CFD7}"/>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93" name="Tekstfelt 2192">
                    <a:extLst>
                      <a:ext uri="{FF2B5EF4-FFF2-40B4-BE49-F238E27FC236}">
                        <a16:creationId xmlns:a16="http://schemas.microsoft.com/office/drawing/2014/main" id="{822460F2-47DC-9BA8-4E5A-2D2FF4EBB36C}"/>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94" name="Tekstfelt 2193">
                    <a:extLst>
                      <a:ext uri="{FF2B5EF4-FFF2-40B4-BE49-F238E27FC236}">
                        <a16:creationId xmlns:a16="http://schemas.microsoft.com/office/drawing/2014/main" id="{053364EB-9683-62B6-650F-FAB829C44AD4}"/>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95" name="Tekstfelt 2194">
                    <a:extLst>
                      <a:ext uri="{FF2B5EF4-FFF2-40B4-BE49-F238E27FC236}">
                        <a16:creationId xmlns:a16="http://schemas.microsoft.com/office/drawing/2014/main" id="{6DAD6812-A4F6-F504-7220-1C270C8026A8}"/>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96" name="Tekstfelt 2195">
                    <a:extLst>
                      <a:ext uri="{FF2B5EF4-FFF2-40B4-BE49-F238E27FC236}">
                        <a16:creationId xmlns:a16="http://schemas.microsoft.com/office/drawing/2014/main" id="{34E3DAC6-0EA8-050F-DEC9-BEA81A185C1C}"/>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97" name="Tekstfelt 2196">
                    <a:extLst>
                      <a:ext uri="{FF2B5EF4-FFF2-40B4-BE49-F238E27FC236}">
                        <a16:creationId xmlns:a16="http://schemas.microsoft.com/office/drawing/2014/main" id="{A417AE61-E2CE-501B-6A3F-48F50E24AF6D}"/>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98" name="Tekstfelt 2197">
                    <a:extLst>
                      <a:ext uri="{FF2B5EF4-FFF2-40B4-BE49-F238E27FC236}">
                        <a16:creationId xmlns:a16="http://schemas.microsoft.com/office/drawing/2014/main" id="{E6368C2C-242F-E6AE-56B5-DF09B74DCCB7}"/>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99" name="Tekstfelt 2198">
                    <a:extLst>
                      <a:ext uri="{FF2B5EF4-FFF2-40B4-BE49-F238E27FC236}">
                        <a16:creationId xmlns:a16="http://schemas.microsoft.com/office/drawing/2014/main" id="{EC1832CD-BAA9-79B6-964F-3DA0A8CE66C1}"/>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00" name="Tekstfelt 2199">
                    <a:extLst>
                      <a:ext uri="{FF2B5EF4-FFF2-40B4-BE49-F238E27FC236}">
                        <a16:creationId xmlns:a16="http://schemas.microsoft.com/office/drawing/2014/main" id="{93C0D40B-5E64-CCB7-D54E-6C9788DC877F}"/>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65" name="Tekstfelt 2164">
                  <a:extLst>
                    <a:ext uri="{FF2B5EF4-FFF2-40B4-BE49-F238E27FC236}">
                      <a16:creationId xmlns:a16="http://schemas.microsoft.com/office/drawing/2014/main" id="{0EFA39D7-BF13-BCCA-82A2-83E0605F34A0}"/>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66" name="Tekstfelt 2165">
                  <a:extLst>
                    <a:ext uri="{FF2B5EF4-FFF2-40B4-BE49-F238E27FC236}">
                      <a16:creationId xmlns:a16="http://schemas.microsoft.com/office/drawing/2014/main" id="{80CC0EDF-C25C-F6AE-8840-15AFF0D84CA8}"/>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67" name="Tekstfelt 2166">
                  <a:extLst>
                    <a:ext uri="{FF2B5EF4-FFF2-40B4-BE49-F238E27FC236}">
                      <a16:creationId xmlns:a16="http://schemas.microsoft.com/office/drawing/2014/main" id="{5FE882D7-9CCD-672D-C5A7-819844DB8FD6}"/>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8" name="Gruppe 1827">
                <a:extLst>
                  <a:ext uri="{FF2B5EF4-FFF2-40B4-BE49-F238E27FC236}">
                    <a16:creationId xmlns:a16="http://schemas.microsoft.com/office/drawing/2014/main" id="{0B242244-33F6-B926-9D87-B4BC4CAC5C07}"/>
                  </a:ext>
                </a:extLst>
              </p:cNvPr>
              <p:cNvGrpSpPr/>
              <p:nvPr/>
            </p:nvGrpSpPr>
            <p:grpSpPr>
              <a:xfrm>
                <a:off x="3326093" y="1035670"/>
                <a:ext cx="641389" cy="5216305"/>
                <a:chOff x="2892468" y="1032983"/>
                <a:chExt cx="641389" cy="5216305"/>
              </a:xfrm>
            </p:grpSpPr>
            <p:grpSp>
              <p:nvGrpSpPr>
                <p:cNvPr id="2127" name="Gruppe 2126">
                  <a:extLst>
                    <a:ext uri="{FF2B5EF4-FFF2-40B4-BE49-F238E27FC236}">
                      <a16:creationId xmlns:a16="http://schemas.microsoft.com/office/drawing/2014/main" id="{54E7993A-63BE-05AD-2947-69A061C816BB}"/>
                    </a:ext>
                  </a:extLst>
                </p:cNvPr>
                <p:cNvGrpSpPr/>
                <p:nvPr/>
              </p:nvGrpSpPr>
              <p:grpSpPr>
                <a:xfrm>
                  <a:off x="2892468" y="1032983"/>
                  <a:ext cx="641389" cy="5216305"/>
                  <a:chOff x="3475384" y="1188399"/>
                  <a:chExt cx="641389" cy="5216305"/>
                </a:xfrm>
              </p:grpSpPr>
              <p:sp>
                <p:nvSpPr>
                  <p:cNvPr id="2131" name="Tekstfelt 2130">
                    <a:extLst>
                      <a:ext uri="{FF2B5EF4-FFF2-40B4-BE49-F238E27FC236}">
                        <a16:creationId xmlns:a16="http://schemas.microsoft.com/office/drawing/2014/main" id="{194C6B63-8715-7772-156B-F0F8648D877D}"/>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32" name="Tekstfelt 2131">
                    <a:extLst>
                      <a:ext uri="{FF2B5EF4-FFF2-40B4-BE49-F238E27FC236}">
                        <a16:creationId xmlns:a16="http://schemas.microsoft.com/office/drawing/2014/main" id="{33551BEC-FAF3-F7A2-144C-ED119DADF196}"/>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33" name="Tekstfelt 2132">
                    <a:extLst>
                      <a:ext uri="{FF2B5EF4-FFF2-40B4-BE49-F238E27FC236}">
                        <a16:creationId xmlns:a16="http://schemas.microsoft.com/office/drawing/2014/main" id="{FB1BAA31-DDAB-9152-3951-738578534367}"/>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34" name="Tekstfelt 2133">
                    <a:extLst>
                      <a:ext uri="{FF2B5EF4-FFF2-40B4-BE49-F238E27FC236}">
                        <a16:creationId xmlns:a16="http://schemas.microsoft.com/office/drawing/2014/main" id="{A48D8684-96AA-4705-10FE-E5CE03CB9B4E}"/>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35" name="Tekstfelt 2134">
                    <a:extLst>
                      <a:ext uri="{FF2B5EF4-FFF2-40B4-BE49-F238E27FC236}">
                        <a16:creationId xmlns:a16="http://schemas.microsoft.com/office/drawing/2014/main" id="{0AC4E6DE-A4B9-0683-D7CF-1E15930648EF}"/>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36" name="Tekstfelt 2135">
                    <a:extLst>
                      <a:ext uri="{FF2B5EF4-FFF2-40B4-BE49-F238E27FC236}">
                        <a16:creationId xmlns:a16="http://schemas.microsoft.com/office/drawing/2014/main" id="{5E8F0C9F-B816-A9AC-0012-61C4B3FA4847}"/>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37" name="Tekstfelt 2136">
                    <a:extLst>
                      <a:ext uri="{FF2B5EF4-FFF2-40B4-BE49-F238E27FC236}">
                        <a16:creationId xmlns:a16="http://schemas.microsoft.com/office/drawing/2014/main" id="{8516AE25-2C56-5B3E-D0A1-9B9E9BEB3ED2}"/>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38" name="Tekstfelt 2137">
                    <a:extLst>
                      <a:ext uri="{FF2B5EF4-FFF2-40B4-BE49-F238E27FC236}">
                        <a16:creationId xmlns:a16="http://schemas.microsoft.com/office/drawing/2014/main" id="{CA0A2824-5F59-D116-C160-EE39B0A76B4C}"/>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39" name="Tekstfelt 2138">
                    <a:extLst>
                      <a:ext uri="{FF2B5EF4-FFF2-40B4-BE49-F238E27FC236}">
                        <a16:creationId xmlns:a16="http://schemas.microsoft.com/office/drawing/2014/main" id="{2BDF70C4-E2B3-5148-A92D-6186D637C36C}"/>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40" name="Tekstfelt 2139">
                    <a:extLst>
                      <a:ext uri="{FF2B5EF4-FFF2-40B4-BE49-F238E27FC236}">
                        <a16:creationId xmlns:a16="http://schemas.microsoft.com/office/drawing/2014/main" id="{4F809201-E5F6-7E6C-FDDF-37B10156A87C}"/>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41" name="Tekstfelt 2140">
                    <a:extLst>
                      <a:ext uri="{FF2B5EF4-FFF2-40B4-BE49-F238E27FC236}">
                        <a16:creationId xmlns:a16="http://schemas.microsoft.com/office/drawing/2014/main" id="{1EFC5BD0-9B22-AAE6-568D-CD02367065C7}"/>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42" name="Tekstfelt 2141">
                    <a:extLst>
                      <a:ext uri="{FF2B5EF4-FFF2-40B4-BE49-F238E27FC236}">
                        <a16:creationId xmlns:a16="http://schemas.microsoft.com/office/drawing/2014/main" id="{F1BBBDCC-45E3-87A2-591A-2D5F432DF412}"/>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43" name="Tekstfelt 2142">
                    <a:extLst>
                      <a:ext uri="{FF2B5EF4-FFF2-40B4-BE49-F238E27FC236}">
                        <a16:creationId xmlns:a16="http://schemas.microsoft.com/office/drawing/2014/main" id="{C972A350-1689-2D3D-CA89-4028E3BA07AC}"/>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44" name="Tekstfelt 2143">
                    <a:extLst>
                      <a:ext uri="{FF2B5EF4-FFF2-40B4-BE49-F238E27FC236}">
                        <a16:creationId xmlns:a16="http://schemas.microsoft.com/office/drawing/2014/main" id="{95CC0448-7B42-A6AC-26A7-2CBDD67D11AB}"/>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45" name="Tekstfelt 2144">
                    <a:extLst>
                      <a:ext uri="{FF2B5EF4-FFF2-40B4-BE49-F238E27FC236}">
                        <a16:creationId xmlns:a16="http://schemas.microsoft.com/office/drawing/2014/main" id="{76495064-C269-5884-2C2D-A13C8F296215}"/>
                      </a:ext>
                    </a:extLst>
                  </p:cNvPr>
                  <p:cNvSpPr txBox="1"/>
                  <p:nvPr/>
                </p:nvSpPr>
                <p:spPr>
                  <a:xfrm>
                    <a:off x="35457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46" name="Tekstfelt 2145">
                    <a:extLst>
                      <a:ext uri="{FF2B5EF4-FFF2-40B4-BE49-F238E27FC236}">
                        <a16:creationId xmlns:a16="http://schemas.microsoft.com/office/drawing/2014/main" id="{D702C4CD-74AF-ACE7-D5BA-4095B4615558}"/>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47" name="Tekstfelt 2146">
                    <a:extLst>
                      <a:ext uri="{FF2B5EF4-FFF2-40B4-BE49-F238E27FC236}">
                        <a16:creationId xmlns:a16="http://schemas.microsoft.com/office/drawing/2014/main" id="{97DC9187-958C-FF64-AC93-4329476930FF}"/>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48" name="Tekstfelt 2147">
                    <a:extLst>
                      <a:ext uri="{FF2B5EF4-FFF2-40B4-BE49-F238E27FC236}">
                        <a16:creationId xmlns:a16="http://schemas.microsoft.com/office/drawing/2014/main" id="{FCD9BC0D-2F51-ADDA-9F19-81CD89096952}"/>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49" name="Tekstfelt 2148">
                    <a:extLst>
                      <a:ext uri="{FF2B5EF4-FFF2-40B4-BE49-F238E27FC236}">
                        <a16:creationId xmlns:a16="http://schemas.microsoft.com/office/drawing/2014/main" id="{11BA4BCC-7900-9FA6-DE3E-22586E8E25DE}"/>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50" name="Tekstfelt 2149">
                    <a:extLst>
                      <a:ext uri="{FF2B5EF4-FFF2-40B4-BE49-F238E27FC236}">
                        <a16:creationId xmlns:a16="http://schemas.microsoft.com/office/drawing/2014/main" id="{92F5F2C7-9B97-0FCE-8AB8-628E20EE817A}"/>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51" name="Tekstfelt 2150">
                    <a:extLst>
                      <a:ext uri="{FF2B5EF4-FFF2-40B4-BE49-F238E27FC236}">
                        <a16:creationId xmlns:a16="http://schemas.microsoft.com/office/drawing/2014/main" id="{92ED8568-E781-04A4-9954-393EB72552B9}"/>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52" name="Tekstfelt 2151">
                    <a:extLst>
                      <a:ext uri="{FF2B5EF4-FFF2-40B4-BE49-F238E27FC236}">
                        <a16:creationId xmlns:a16="http://schemas.microsoft.com/office/drawing/2014/main" id="{E912F0E8-632C-0158-E67C-C945920B97C1}"/>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53" name="Tekstfelt 2152">
                    <a:extLst>
                      <a:ext uri="{FF2B5EF4-FFF2-40B4-BE49-F238E27FC236}">
                        <a16:creationId xmlns:a16="http://schemas.microsoft.com/office/drawing/2014/main" id="{D24A3411-7978-29E7-7948-1F4F70393842}"/>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54" name="Tekstfelt 2153">
                    <a:extLst>
                      <a:ext uri="{FF2B5EF4-FFF2-40B4-BE49-F238E27FC236}">
                        <a16:creationId xmlns:a16="http://schemas.microsoft.com/office/drawing/2014/main" id="{0E6073A8-0163-35AB-035A-370BDC59CC44}"/>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55" name="Tekstfelt 2154">
                    <a:extLst>
                      <a:ext uri="{FF2B5EF4-FFF2-40B4-BE49-F238E27FC236}">
                        <a16:creationId xmlns:a16="http://schemas.microsoft.com/office/drawing/2014/main" id="{080E341D-9378-F56D-C243-D8C1442DD185}"/>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56" name="Tekstfelt 2155">
                    <a:extLst>
                      <a:ext uri="{FF2B5EF4-FFF2-40B4-BE49-F238E27FC236}">
                        <a16:creationId xmlns:a16="http://schemas.microsoft.com/office/drawing/2014/main" id="{1733789E-293E-6F7B-9ED6-85F024CC1F78}"/>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57" name="Tekstfelt 2156">
                    <a:extLst>
                      <a:ext uri="{FF2B5EF4-FFF2-40B4-BE49-F238E27FC236}">
                        <a16:creationId xmlns:a16="http://schemas.microsoft.com/office/drawing/2014/main" id="{59D38784-8B3F-D5A3-D8B5-BB1D703A02E7}"/>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58" name="Tekstfelt 2157">
                    <a:extLst>
                      <a:ext uri="{FF2B5EF4-FFF2-40B4-BE49-F238E27FC236}">
                        <a16:creationId xmlns:a16="http://schemas.microsoft.com/office/drawing/2014/main" id="{D6226E22-9C23-FAF3-5E10-9B62B29DA610}"/>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59" name="Tekstfelt 2158">
                    <a:extLst>
                      <a:ext uri="{FF2B5EF4-FFF2-40B4-BE49-F238E27FC236}">
                        <a16:creationId xmlns:a16="http://schemas.microsoft.com/office/drawing/2014/main" id="{C55C9D29-D980-2F5A-7D4E-B6F0760B77CE}"/>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60" name="Tekstfelt 2159">
                    <a:extLst>
                      <a:ext uri="{FF2B5EF4-FFF2-40B4-BE49-F238E27FC236}">
                        <a16:creationId xmlns:a16="http://schemas.microsoft.com/office/drawing/2014/main" id="{0BD46C7A-D8E4-B12C-440E-A5CA9798B726}"/>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61" name="Tekstfelt 2160">
                    <a:extLst>
                      <a:ext uri="{FF2B5EF4-FFF2-40B4-BE49-F238E27FC236}">
                        <a16:creationId xmlns:a16="http://schemas.microsoft.com/office/drawing/2014/main" id="{6BE547FF-1E26-D0E4-E347-5BB995A38C9F}"/>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62" name="Tekstfelt 2161">
                    <a:extLst>
                      <a:ext uri="{FF2B5EF4-FFF2-40B4-BE49-F238E27FC236}">
                        <a16:creationId xmlns:a16="http://schemas.microsoft.com/office/drawing/2014/main" id="{556E82D0-11C6-1D64-6A7F-E87C69163952}"/>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63" name="Tekstfelt 2162">
                    <a:extLst>
                      <a:ext uri="{FF2B5EF4-FFF2-40B4-BE49-F238E27FC236}">
                        <a16:creationId xmlns:a16="http://schemas.microsoft.com/office/drawing/2014/main" id="{5458D200-C6AA-1E86-1A74-E67B7393A611}"/>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28" name="Tekstfelt 2127">
                  <a:extLst>
                    <a:ext uri="{FF2B5EF4-FFF2-40B4-BE49-F238E27FC236}">
                      <a16:creationId xmlns:a16="http://schemas.microsoft.com/office/drawing/2014/main" id="{E0E69DC2-EA61-A25F-E847-6695CC16DA1F}"/>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29" name="Tekstfelt 2128">
                  <a:extLst>
                    <a:ext uri="{FF2B5EF4-FFF2-40B4-BE49-F238E27FC236}">
                      <a16:creationId xmlns:a16="http://schemas.microsoft.com/office/drawing/2014/main" id="{9B040A67-5198-6AC6-E678-7305AD873C2F}"/>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30" name="Tekstfelt 2129">
                  <a:extLst>
                    <a:ext uri="{FF2B5EF4-FFF2-40B4-BE49-F238E27FC236}">
                      <a16:creationId xmlns:a16="http://schemas.microsoft.com/office/drawing/2014/main" id="{57C9DC4C-76AD-AAA5-08BF-F2C392220B2B}"/>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9" name="Gruppe 1828">
                <a:extLst>
                  <a:ext uri="{FF2B5EF4-FFF2-40B4-BE49-F238E27FC236}">
                    <a16:creationId xmlns:a16="http://schemas.microsoft.com/office/drawing/2014/main" id="{33D38F54-E700-9523-9ECE-DD54C8045208}"/>
                  </a:ext>
                </a:extLst>
              </p:cNvPr>
              <p:cNvGrpSpPr/>
              <p:nvPr/>
            </p:nvGrpSpPr>
            <p:grpSpPr>
              <a:xfrm>
                <a:off x="2893345" y="1029165"/>
                <a:ext cx="641389" cy="5216305"/>
                <a:chOff x="2892468" y="1032983"/>
                <a:chExt cx="641389" cy="5216305"/>
              </a:xfrm>
            </p:grpSpPr>
            <p:grpSp>
              <p:nvGrpSpPr>
                <p:cNvPr id="2090" name="Gruppe 2089">
                  <a:extLst>
                    <a:ext uri="{FF2B5EF4-FFF2-40B4-BE49-F238E27FC236}">
                      <a16:creationId xmlns:a16="http://schemas.microsoft.com/office/drawing/2014/main" id="{231D8E45-4C50-B316-6F91-63A2A483F74C}"/>
                    </a:ext>
                  </a:extLst>
                </p:cNvPr>
                <p:cNvGrpSpPr/>
                <p:nvPr/>
              </p:nvGrpSpPr>
              <p:grpSpPr>
                <a:xfrm>
                  <a:off x="2892468" y="1032983"/>
                  <a:ext cx="641389" cy="5216305"/>
                  <a:chOff x="3475384" y="1188399"/>
                  <a:chExt cx="641389" cy="5216305"/>
                </a:xfrm>
              </p:grpSpPr>
              <p:sp>
                <p:nvSpPr>
                  <p:cNvPr id="2094" name="Tekstfelt 2093">
                    <a:extLst>
                      <a:ext uri="{FF2B5EF4-FFF2-40B4-BE49-F238E27FC236}">
                        <a16:creationId xmlns:a16="http://schemas.microsoft.com/office/drawing/2014/main" id="{5417B715-3501-CB36-66C9-2EAE8258AF1A}"/>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95" name="Tekstfelt 2094">
                    <a:extLst>
                      <a:ext uri="{FF2B5EF4-FFF2-40B4-BE49-F238E27FC236}">
                        <a16:creationId xmlns:a16="http://schemas.microsoft.com/office/drawing/2014/main" id="{D8A3844F-6337-0085-7FDF-1040F6334AD4}"/>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96" name="Tekstfelt 2095">
                    <a:extLst>
                      <a:ext uri="{FF2B5EF4-FFF2-40B4-BE49-F238E27FC236}">
                        <a16:creationId xmlns:a16="http://schemas.microsoft.com/office/drawing/2014/main" id="{A17874C9-0F0C-56E0-CA7C-B100F44E0195}"/>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97" name="Tekstfelt 2096">
                    <a:extLst>
                      <a:ext uri="{FF2B5EF4-FFF2-40B4-BE49-F238E27FC236}">
                        <a16:creationId xmlns:a16="http://schemas.microsoft.com/office/drawing/2014/main" id="{900039AC-FFF8-312C-1AB9-814B4A03B2C3}"/>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98" name="Tekstfelt 2097">
                    <a:extLst>
                      <a:ext uri="{FF2B5EF4-FFF2-40B4-BE49-F238E27FC236}">
                        <a16:creationId xmlns:a16="http://schemas.microsoft.com/office/drawing/2014/main" id="{ED2697BB-D162-B1E6-7150-7D741EED59A0}"/>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99" name="Tekstfelt 2098">
                    <a:extLst>
                      <a:ext uri="{FF2B5EF4-FFF2-40B4-BE49-F238E27FC236}">
                        <a16:creationId xmlns:a16="http://schemas.microsoft.com/office/drawing/2014/main" id="{D60EAB0C-8E7A-1A8B-D62D-42A4557F8865}"/>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00" name="Tekstfelt 2099">
                    <a:extLst>
                      <a:ext uri="{FF2B5EF4-FFF2-40B4-BE49-F238E27FC236}">
                        <a16:creationId xmlns:a16="http://schemas.microsoft.com/office/drawing/2014/main" id="{415A9244-BA66-A73D-7EC6-32ED86201E7B}"/>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01" name="Tekstfelt 2100">
                    <a:extLst>
                      <a:ext uri="{FF2B5EF4-FFF2-40B4-BE49-F238E27FC236}">
                        <a16:creationId xmlns:a16="http://schemas.microsoft.com/office/drawing/2014/main" id="{3D9C765A-05B3-A0A5-6FC2-4067DA1941F4}"/>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02" name="Tekstfelt 2101">
                    <a:extLst>
                      <a:ext uri="{FF2B5EF4-FFF2-40B4-BE49-F238E27FC236}">
                        <a16:creationId xmlns:a16="http://schemas.microsoft.com/office/drawing/2014/main" id="{A0D31F5D-0FB2-F932-C821-7EDC6E61AE93}"/>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03" name="Tekstfelt 2102">
                    <a:extLst>
                      <a:ext uri="{FF2B5EF4-FFF2-40B4-BE49-F238E27FC236}">
                        <a16:creationId xmlns:a16="http://schemas.microsoft.com/office/drawing/2014/main" id="{48B31BD2-6163-F3A4-9DC2-F7B1B2645E2F}"/>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04" name="Tekstfelt 2103">
                    <a:extLst>
                      <a:ext uri="{FF2B5EF4-FFF2-40B4-BE49-F238E27FC236}">
                        <a16:creationId xmlns:a16="http://schemas.microsoft.com/office/drawing/2014/main" id="{A5E20317-0E17-90DD-4A7B-566C2269E803}"/>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05" name="Tekstfelt 2104">
                    <a:extLst>
                      <a:ext uri="{FF2B5EF4-FFF2-40B4-BE49-F238E27FC236}">
                        <a16:creationId xmlns:a16="http://schemas.microsoft.com/office/drawing/2014/main" id="{957BC78D-7942-A825-9D25-97BAF6BA6961}"/>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06" name="Tekstfelt 2105">
                    <a:extLst>
                      <a:ext uri="{FF2B5EF4-FFF2-40B4-BE49-F238E27FC236}">
                        <a16:creationId xmlns:a16="http://schemas.microsoft.com/office/drawing/2014/main" id="{93DF1ECA-9711-43E6-C2F2-81A84284D0B6}"/>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07" name="Tekstfelt 2106">
                    <a:extLst>
                      <a:ext uri="{FF2B5EF4-FFF2-40B4-BE49-F238E27FC236}">
                        <a16:creationId xmlns:a16="http://schemas.microsoft.com/office/drawing/2014/main" id="{D9A961D6-3A6E-F122-62B7-B320DBF6E323}"/>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08" name="Tekstfelt 2107">
                    <a:extLst>
                      <a:ext uri="{FF2B5EF4-FFF2-40B4-BE49-F238E27FC236}">
                        <a16:creationId xmlns:a16="http://schemas.microsoft.com/office/drawing/2014/main" id="{BF80A5EC-9DC2-14AF-0583-E416708E0164}"/>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09" name="Tekstfelt 2108">
                    <a:extLst>
                      <a:ext uri="{FF2B5EF4-FFF2-40B4-BE49-F238E27FC236}">
                        <a16:creationId xmlns:a16="http://schemas.microsoft.com/office/drawing/2014/main" id="{7EBDAF19-B359-A1D5-9234-93D7BFCC7C41}"/>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10" name="Tekstfelt 2109">
                    <a:extLst>
                      <a:ext uri="{FF2B5EF4-FFF2-40B4-BE49-F238E27FC236}">
                        <a16:creationId xmlns:a16="http://schemas.microsoft.com/office/drawing/2014/main" id="{4890E0A6-34F9-850D-A597-76D367AC4C65}"/>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11" name="Tekstfelt 2110">
                    <a:extLst>
                      <a:ext uri="{FF2B5EF4-FFF2-40B4-BE49-F238E27FC236}">
                        <a16:creationId xmlns:a16="http://schemas.microsoft.com/office/drawing/2014/main" id="{877DCECF-F2A2-3B14-9DF9-6B62DD828007}"/>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12" name="Tekstfelt 2111">
                    <a:extLst>
                      <a:ext uri="{FF2B5EF4-FFF2-40B4-BE49-F238E27FC236}">
                        <a16:creationId xmlns:a16="http://schemas.microsoft.com/office/drawing/2014/main" id="{AC38C650-3D68-B25F-E57A-AA1B69900488}"/>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13" name="Tekstfelt 2112">
                    <a:extLst>
                      <a:ext uri="{FF2B5EF4-FFF2-40B4-BE49-F238E27FC236}">
                        <a16:creationId xmlns:a16="http://schemas.microsoft.com/office/drawing/2014/main" id="{3D51EFFD-1B2D-9DAC-D747-FEEB442E022B}"/>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14" name="Tekstfelt 2113">
                    <a:extLst>
                      <a:ext uri="{FF2B5EF4-FFF2-40B4-BE49-F238E27FC236}">
                        <a16:creationId xmlns:a16="http://schemas.microsoft.com/office/drawing/2014/main" id="{EE1555AA-3628-954B-15CB-56D9C5770991}"/>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15" name="Tekstfelt 2114">
                    <a:extLst>
                      <a:ext uri="{FF2B5EF4-FFF2-40B4-BE49-F238E27FC236}">
                        <a16:creationId xmlns:a16="http://schemas.microsoft.com/office/drawing/2014/main" id="{9FA38C31-19FE-FC07-BFC1-E6C029024E71}"/>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16" name="Tekstfelt 2115">
                    <a:extLst>
                      <a:ext uri="{FF2B5EF4-FFF2-40B4-BE49-F238E27FC236}">
                        <a16:creationId xmlns:a16="http://schemas.microsoft.com/office/drawing/2014/main" id="{2E051220-1DA7-5058-4A97-929089656015}"/>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17" name="Tekstfelt 2116">
                    <a:extLst>
                      <a:ext uri="{FF2B5EF4-FFF2-40B4-BE49-F238E27FC236}">
                        <a16:creationId xmlns:a16="http://schemas.microsoft.com/office/drawing/2014/main" id="{F1235F71-26E1-5E8F-61AF-4C0C76EB359C}"/>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18" name="Tekstfelt 2117">
                    <a:extLst>
                      <a:ext uri="{FF2B5EF4-FFF2-40B4-BE49-F238E27FC236}">
                        <a16:creationId xmlns:a16="http://schemas.microsoft.com/office/drawing/2014/main" id="{40A2C064-A4AE-B7A2-8D9E-0F5F7DA9A6ED}"/>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19" name="Tekstfelt 2118">
                    <a:extLst>
                      <a:ext uri="{FF2B5EF4-FFF2-40B4-BE49-F238E27FC236}">
                        <a16:creationId xmlns:a16="http://schemas.microsoft.com/office/drawing/2014/main" id="{B6E9E9AD-0F15-A205-89E9-6183D97BB96E}"/>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20" name="Tekstfelt 2119">
                    <a:extLst>
                      <a:ext uri="{FF2B5EF4-FFF2-40B4-BE49-F238E27FC236}">
                        <a16:creationId xmlns:a16="http://schemas.microsoft.com/office/drawing/2014/main" id="{4E580064-39A7-3B4D-457C-320C3955DF10}"/>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21" name="Tekstfelt 2120">
                    <a:extLst>
                      <a:ext uri="{FF2B5EF4-FFF2-40B4-BE49-F238E27FC236}">
                        <a16:creationId xmlns:a16="http://schemas.microsoft.com/office/drawing/2014/main" id="{D1AE40A3-7FD2-753A-8E88-8481901A048C}"/>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22" name="Tekstfelt 2121">
                    <a:extLst>
                      <a:ext uri="{FF2B5EF4-FFF2-40B4-BE49-F238E27FC236}">
                        <a16:creationId xmlns:a16="http://schemas.microsoft.com/office/drawing/2014/main" id="{6A552F50-B890-A669-21A4-F6343C54AFA7}"/>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23" name="Tekstfelt 2122">
                    <a:extLst>
                      <a:ext uri="{FF2B5EF4-FFF2-40B4-BE49-F238E27FC236}">
                        <a16:creationId xmlns:a16="http://schemas.microsoft.com/office/drawing/2014/main" id="{F725A4EC-9EEB-74AE-65A3-A03672C9BD9B}"/>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24" name="Tekstfelt 2123">
                    <a:extLst>
                      <a:ext uri="{FF2B5EF4-FFF2-40B4-BE49-F238E27FC236}">
                        <a16:creationId xmlns:a16="http://schemas.microsoft.com/office/drawing/2014/main" id="{0ABBEB0D-22D0-63E1-1E8B-A52880C99E36}"/>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25" name="Tekstfelt 2124">
                    <a:extLst>
                      <a:ext uri="{FF2B5EF4-FFF2-40B4-BE49-F238E27FC236}">
                        <a16:creationId xmlns:a16="http://schemas.microsoft.com/office/drawing/2014/main" id="{9EEE430B-35B3-13C6-8278-E3890F923FAC}"/>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26" name="Tekstfelt 2125">
                    <a:extLst>
                      <a:ext uri="{FF2B5EF4-FFF2-40B4-BE49-F238E27FC236}">
                        <a16:creationId xmlns:a16="http://schemas.microsoft.com/office/drawing/2014/main" id="{573424F1-573B-C33E-F027-6263D0E81C02}"/>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91" name="Tekstfelt 2090">
                  <a:extLst>
                    <a:ext uri="{FF2B5EF4-FFF2-40B4-BE49-F238E27FC236}">
                      <a16:creationId xmlns:a16="http://schemas.microsoft.com/office/drawing/2014/main" id="{66006A87-3F9F-85EA-3F55-0F58AB32EB1B}"/>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92" name="Tekstfelt 2091">
                  <a:extLst>
                    <a:ext uri="{FF2B5EF4-FFF2-40B4-BE49-F238E27FC236}">
                      <a16:creationId xmlns:a16="http://schemas.microsoft.com/office/drawing/2014/main" id="{76A73CF5-6BDA-8B42-8389-2EF05F382163}"/>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93" name="Tekstfelt 2092">
                  <a:extLst>
                    <a:ext uri="{FF2B5EF4-FFF2-40B4-BE49-F238E27FC236}">
                      <a16:creationId xmlns:a16="http://schemas.microsoft.com/office/drawing/2014/main" id="{83A51F27-91FB-82E8-6CE3-55E2088ED112}"/>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0" name="Gruppe 1829">
                <a:extLst>
                  <a:ext uri="{FF2B5EF4-FFF2-40B4-BE49-F238E27FC236}">
                    <a16:creationId xmlns:a16="http://schemas.microsoft.com/office/drawing/2014/main" id="{B74CF29D-333B-2EDA-02FD-63F40A7EE01D}"/>
                  </a:ext>
                </a:extLst>
              </p:cNvPr>
              <p:cNvGrpSpPr/>
              <p:nvPr/>
            </p:nvGrpSpPr>
            <p:grpSpPr>
              <a:xfrm>
                <a:off x="2466124" y="1032948"/>
                <a:ext cx="641389" cy="5216305"/>
                <a:chOff x="2892468" y="1032983"/>
                <a:chExt cx="641389" cy="5216305"/>
              </a:xfrm>
            </p:grpSpPr>
            <p:grpSp>
              <p:nvGrpSpPr>
                <p:cNvPr id="2053" name="Gruppe 2052">
                  <a:extLst>
                    <a:ext uri="{FF2B5EF4-FFF2-40B4-BE49-F238E27FC236}">
                      <a16:creationId xmlns:a16="http://schemas.microsoft.com/office/drawing/2014/main" id="{6D1ADF89-80BD-B92E-4D85-1930DA6E6DE6}"/>
                    </a:ext>
                  </a:extLst>
                </p:cNvPr>
                <p:cNvGrpSpPr/>
                <p:nvPr/>
              </p:nvGrpSpPr>
              <p:grpSpPr>
                <a:xfrm>
                  <a:off x="2892468" y="1032983"/>
                  <a:ext cx="641389" cy="5216305"/>
                  <a:chOff x="3475384" y="1188399"/>
                  <a:chExt cx="641389" cy="5216305"/>
                </a:xfrm>
              </p:grpSpPr>
              <p:sp>
                <p:nvSpPr>
                  <p:cNvPr id="2057" name="Tekstfelt 2056">
                    <a:extLst>
                      <a:ext uri="{FF2B5EF4-FFF2-40B4-BE49-F238E27FC236}">
                        <a16:creationId xmlns:a16="http://schemas.microsoft.com/office/drawing/2014/main" id="{30A768EA-2A4D-64EE-8DC3-16B21F023123}"/>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58" name="Tekstfelt 2057">
                    <a:extLst>
                      <a:ext uri="{FF2B5EF4-FFF2-40B4-BE49-F238E27FC236}">
                        <a16:creationId xmlns:a16="http://schemas.microsoft.com/office/drawing/2014/main" id="{0E2F3A91-9A9A-9C76-FA9D-0521886916BA}"/>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59" name="Tekstfelt 2058">
                    <a:extLst>
                      <a:ext uri="{FF2B5EF4-FFF2-40B4-BE49-F238E27FC236}">
                        <a16:creationId xmlns:a16="http://schemas.microsoft.com/office/drawing/2014/main" id="{AF133151-8608-79DB-3DB8-A72B6B1A22D0}"/>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60" name="Tekstfelt 2059">
                    <a:extLst>
                      <a:ext uri="{FF2B5EF4-FFF2-40B4-BE49-F238E27FC236}">
                        <a16:creationId xmlns:a16="http://schemas.microsoft.com/office/drawing/2014/main" id="{3E120801-553D-87E5-B15A-8DEAE5BB79C3}"/>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61" name="Tekstfelt 2060">
                    <a:extLst>
                      <a:ext uri="{FF2B5EF4-FFF2-40B4-BE49-F238E27FC236}">
                        <a16:creationId xmlns:a16="http://schemas.microsoft.com/office/drawing/2014/main" id="{16D6ECE1-8559-39C6-78C2-8F3E266485AD}"/>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62" name="Tekstfelt 2061">
                    <a:extLst>
                      <a:ext uri="{FF2B5EF4-FFF2-40B4-BE49-F238E27FC236}">
                        <a16:creationId xmlns:a16="http://schemas.microsoft.com/office/drawing/2014/main" id="{A440F22A-DA75-704D-E636-66DFF85F332C}"/>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63" name="Tekstfelt 2062">
                    <a:extLst>
                      <a:ext uri="{FF2B5EF4-FFF2-40B4-BE49-F238E27FC236}">
                        <a16:creationId xmlns:a16="http://schemas.microsoft.com/office/drawing/2014/main" id="{5F20427D-C9F2-7D0A-62ED-B3B69AD2E6EE}"/>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64" name="Tekstfelt 2063">
                    <a:extLst>
                      <a:ext uri="{FF2B5EF4-FFF2-40B4-BE49-F238E27FC236}">
                        <a16:creationId xmlns:a16="http://schemas.microsoft.com/office/drawing/2014/main" id="{0126B282-0FD1-C062-E0CF-C63527217E5A}"/>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65" name="Tekstfelt 2064">
                    <a:extLst>
                      <a:ext uri="{FF2B5EF4-FFF2-40B4-BE49-F238E27FC236}">
                        <a16:creationId xmlns:a16="http://schemas.microsoft.com/office/drawing/2014/main" id="{D97CDAC0-B381-70D5-2BE5-721B975FC604}"/>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66" name="Tekstfelt 2065">
                    <a:extLst>
                      <a:ext uri="{FF2B5EF4-FFF2-40B4-BE49-F238E27FC236}">
                        <a16:creationId xmlns:a16="http://schemas.microsoft.com/office/drawing/2014/main" id="{3866253F-9D1A-21FC-B1C7-8729C8786487}"/>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67" name="Tekstfelt 2066">
                    <a:extLst>
                      <a:ext uri="{FF2B5EF4-FFF2-40B4-BE49-F238E27FC236}">
                        <a16:creationId xmlns:a16="http://schemas.microsoft.com/office/drawing/2014/main" id="{549A186A-4101-8872-37D5-B87A47815DFF}"/>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68" name="Tekstfelt 2067">
                    <a:extLst>
                      <a:ext uri="{FF2B5EF4-FFF2-40B4-BE49-F238E27FC236}">
                        <a16:creationId xmlns:a16="http://schemas.microsoft.com/office/drawing/2014/main" id="{DD86AB12-5D6A-8166-D805-BC37BC15328D}"/>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69" name="Tekstfelt 2068">
                    <a:extLst>
                      <a:ext uri="{FF2B5EF4-FFF2-40B4-BE49-F238E27FC236}">
                        <a16:creationId xmlns:a16="http://schemas.microsoft.com/office/drawing/2014/main" id="{6F592237-3E12-F477-42E4-58C13D07F059}"/>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70" name="Tekstfelt 2069">
                    <a:extLst>
                      <a:ext uri="{FF2B5EF4-FFF2-40B4-BE49-F238E27FC236}">
                        <a16:creationId xmlns:a16="http://schemas.microsoft.com/office/drawing/2014/main" id="{3C540340-DD77-454E-C0CF-EF673A020F05}"/>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71" name="Tekstfelt 2070">
                    <a:extLst>
                      <a:ext uri="{FF2B5EF4-FFF2-40B4-BE49-F238E27FC236}">
                        <a16:creationId xmlns:a16="http://schemas.microsoft.com/office/drawing/2014/main" id="{F23FFC39-E768-98EF-A9BA-4F67734687A2}"/>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72" name="Tekstfelt 2071">
                    <a:extLst>
                      <a:ext uri="{FF2B5EF4-FFF2-40B4-BE49-F238E27FC236}">
                        <a16:creationId xmlns:a16="http://schemas.microsoft.com/office/drawing/2014/main" id="{32F53136-E257-9F97-24E8-DF49AA404A8B}"/>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73" name="Tekstfelt 2072">
                    <a:extLst>
                      <a:ext uri="{FF2B5EF4-FFF2-40B4-BE49-F238E27FC236}">
                        <a16:creationId xmlns:a16="http://schemas.microsoft.com/office/drawing/2014/main" id="{222FB28A-E1A7-C979-5E82-121E12EA0B33}"/>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74" name="Tekstfelt 2073">
                    <a:extLst>
                      <a:ext uri="{FF2B5EF4-FFF2-40B4-BE49-F238E27FC236}">
                        <a16:creationId xmlns:a16="http://schemas.microsoft.com/office/drawing/2014/main" id="{F38CD67B-D085-4F27-C540-D95E5C96B475}"/>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75" name="Tekstfelt 2074">
                    <a:extLst>
                      <a:ext uri="{FF2B5EF4-FFF2-40B4-BE49-F238E27FC236}">
                        <a16:creationId xmlns:a16="http://schemas.microsoft.com/office/drawing/2014/main" id="{240F2860-C81D-657D-BE55-B55DF6D60CC0}"/>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76" name="Tekstfelt 2075">
                    <a:extLst>
                      <a:ext uri="{FF2B5EF4-FFF2-40B4-BE49-F238E27FC236}">
                        <a16:creationId xmlns:a16="http://schemas.microsoft.com/office/drawing/2014/main" id="{56398608-1F1E-2CEB-614C-8B07A18F2BF8}"/>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77" name="Tekstfelt 2076">
                    <a:extLst>
                      <a:ext uri="{FF2B5EF4-FFF2-40B4-BE49-F238E27FC236}">
                        <a16:creationId xmlns:a16="http://schemas.microsoft.com/office/drawing/2014/main" id="{93792E59-B127-64D7-4D0E-12B22148922D}"/>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78" name="Tekstfelt 2077">
                    <a:extLst>
                      <a:ext uri="{FF2B5EF4-FFF2-40B4-BE49-F238E27FC236}">
                        <a16:creationId xmlns:a16="http://schemas.microsoft.com/office/drawing/2014/main" id="{2D02296F-2E1D-12AC-8BB4-5E96F3D897D9}"/>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79" name="Tekstfelt 2078">
                    <a:extLst>
                      <a:ext uri="{FF2B5EF4-FFF2-40B4-BE49-F238E27FC236}">
                        <a16:creationId xmlns:a16="http://schemas.microsoft.com/office/drawing/2014/main" id="{9835273A-D517-470C-E6C0-6D8FE0A9031A}"/>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80" name="Tekstfelt 2079">
                    <a:extLst>
                      <a:ext uri="{FF2B5EF4-FFF2-40B4-BE49-F238E27FC236}">
                        <a16:creationId xmlns:a16="http://schemas.microsoft.com/office/drawing/2014/main" id="{17258E72-4E07-4007-7AA0-2CDF8B37C57E}"/>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81" name="Tekstfelt 2080">
                    <a:extLst>
                      <a:ext uri="{FF2B5EF4-FFF2-40B4-BE49-F238E27FC236}">
                        <a16:creationId xmlns:a16="http://schemas.microsoft.com/office/drawing/2014/main" id="{5DE4BD00-FBA5-2793-7889-3404BDD07D74}"/>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82" name="Tekstfelt 2081">
                    <a:extLst>
                      <a:ext uri="{FF2B5EF4-FFF2-40B4-BE49-F238E27FC236}">
                        <a16:creationId xmlns:a16="http://schemas.microsoft.com/office/drawing/2014/main" id="{223BC12E-5C49-5CDB-E8D3-ACFC8BA13D27}"/>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83" name="Tekstfelt 2082">
                    <a:extLst>
                      <a:ext uri="{FF2B5EF4-FFF2-40B4-BE49-F238E27FC236}">
                        <a16:creationId xmlns:a16="http://schemas.microsoft.com/office/drawing/2014/main" id="{3EE1DF77-2E8C-E9F9-C9FE-DEBAADA68CE1}"/>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84" name="Tekstfelt 2083">
                    <a:extLst>
                      <a:ext uri="{FF2B5EF4-FFF2-40B4-BE49-F238E27FC236}">
                        <a16:creationId xmlns:a16="http://schemas.microsoft.com/office/drawing/2014/main" id="{28BC2308-DF3E-FFD7-FAF4-E3642E3D1023}"/>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85" name="Tekstfelt 2084">
                    <a:extLst>
                      <a:ext uri="{FF2B5EF4-FFF2-40B4-BE49-F238E27FC236}">
                        <a16:creationId xmlns:a16="http://schemas.microsoft.com/office/drawing/2014/main" id="{ABEB0E80-7773-1DAB-CFA0-9F3B130183D7}"/>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86" name="Tekstfelt 2085">
                    <a:extLst>
                      <a:ext uri="{FF2B5EF4-FFF2-40B4-BE49-F238E27FC236}">
                        <a16:creationId xmlns:a16="http://schemas.microsoft.com/office/drawing/2014/main" id="{A7FEDBC3-E515-95CB-CB37-F5FCD41A76DE}"/>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87" name="Tekstfelt 2086">
                    <a:extLst>
                      <a:ext uri="{FF2B5EF4-FFF2-40B4-BE49-F238E27FC236}">
                        <a16:creationId xmlns:a16="http://schemas.microsoft.com/office/drawing/2014/main" id="{DF10B273-1374-393D-C6C4-D857CEB39E7A}"/>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88" name="Tekstfelt 2087">
                    <a:extLst>
                      <a:ext uri="{FF2B5EF4-FFF2-40B4-BE49-F238E27FC236}">
                        <a16:creationId xmlns:a16="http://schemas.microsoft.com/office/drawing/2014/main" id="{7A098CE4-BD86-2F8B-B30B-644E24BFDD3E}"/>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89" name="Tekstfelt 2088">
                    <a:extLst>
                      <a:ext uri="{FF2B5EF4-FFF2-40B4-BE49-F238E27FC236}">
                        <a16:creationId xmlns:a16="http://schemas.microsoft.com/office/drawing/2014/main" id="{720CEB72-8FE9-9ED3-37C9-817637EC0D54}"/>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54" name="Tekstfelt 2053">
                  <a:extLst>
                    <a:ext uri="{FF2B5EF4-FFF2-40B4-BE49-F238E27FC236}">
                      <a16:creationId xmlns:a16="http://schemas.microsoft.com/office/drawing/2014/main" id="{01BE50E1-B3BA-58F9-176C-9C9DE7095FEA}"/>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55" name="Tekstfelt 2054">
                  <a:extLst>
                    <a:ext uri="{FF2B5EF4-FFF2-40B4-BE49-F238E27FC236}">
                      <a16:creationId xmlns:a16="http://schemas.microsoft.com/office/drawing/2014/main" id="{DBD0EDC7-1EAE-A53E-9FDF-02A79AB709E7}"/>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56" name="Tekstfelt 2055">
                  <a:extLst>
                    <a:ext uri="{FF2B5EF4-FFF2-40B4-BE49-F238E27FC236}">
                      <a16:creationId xmlns:a16="http://schemas.microsoft.com/office/drawing/2014/main" id="{8E25BC4B-0825-A20E-142A-CDC40857D0B9}"/>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1" name="Gruppe 1830">
                <a:extLst>
                  <a:ext uri="{FF2B5EF4-FFF2-40B4-BE49-F238E27FC236}">
                    <a16:creationId xmlns:a16="http://schemas.microsoft.com/office/drawing/2014/main" id="{553A4B95-D7C9-574F-0F05-B4125B9161B8}"/>
                  </a:ext>
                </a:extLst>
              </p:cNvPr>
              <p:cNvGrpSpPr/>
              <p:nvPr/>
            </p:nvGrpSpPr>
            <p:grpSpPr>
              <a:xfrm>
                <a:off x="2019764" y="1037328"/>
                <a:ext cx="641389" cy="5216305"/>
                <a:chOff x="2892468" y="1032983"/>
                <a:chExt cx="641389" cy="5216305"/>
              </a:xfrm>
            </p:grpSpPr>
            <p:grpSp>
              <p:nvGrpSpPr>
                <p:cNvPr id="2016" name="Gruppe 2015">
                  <a:extLst>
                    <a:ext uri="{FF2B5EF4-FFF2-40B4-BE49-F238E27FC236}">
                      <a16:creationId xmlns:a16="http://schemas.microsoft.com/office/drawing/2014/main" id="{BD7514AA-E585-9A12-4294-592DC53E34D0}"/>
                    </a:ext>
                  </a:extLst>
                </p:cNvPr>
                <p:cNvGrpSpPr/>
                <p:nvPr/>
              </p:nvGrpSpPr>
              <p:grpSpPr>
                <a:xfrm>
                  <a:off x="2892468" y="1032983"/>
                  <a:ext cx="641389" cy="5216305"/>
                  <a:chOff x="3475384" y="1188399"/>
                  <a:chExt cx="641389" cy="5216305"/>
                </a:xfrm>
              </p:grpSpPr>
              <p:sp>
                <p:nvSpPr>
                  <p:cNvPr id="2020" name="Tekstfelt 2019">
                    <a:extLst>
                      <a:ext uri="{FF2B5EF4-FFF2-40B4-BE49-F238E27FC236}">
                        <a16:creationId xmlns:a16="http://schemas.microsoft.com/office/drawing/2014/main" id="{9A3A6C51-DF46-2CB7-92C5-0F0EC0A1C509}"/>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21" name="Tekstfelt 2020">
                    <a:extLst>
                      <a:ext uri="{FF2B5EF4-FFF2-40B4-BE49-F238E27FC236}">
                        <a16:creationId xmlns:a16="http://schemas.microsoft.com/office/drawing/2014/main" id="{8DD2A3E7-9D60-EC5D-DF34-7AECDE8909D0}"/>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22" name="Tekstfelt 2021">
                    <a:extLst>
                      <a:ext uri="{FF2B5EF4-FFF2-40B4-BE49-F238E27FC236}">
                        <a16:creationId xmlns:a16="http://schemas.microsoft.com/office/drawing/2014/main" id="{978B7588-B7B3-4E73-E979-6A0A479C0FE7}"/>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23" name="Tekstfelt 2022">
                    <a:extLst>
                      <a:ext uri="{FF2B5EF4-FFF2-40B4-BE49-F238E27FC236}">
                        <a16:creationId xmlns:a16="http://schemas.microsoft.com/office/drawing/2014/main" id="{D3798942-D1BB-3276-09DD-2B95CEC9F311}"/>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24" name="Tekstfelt 2023">
                    <a:extLst>
                      <a:ext uri="{FF2B5EF4-FFF2-40B4-BE49-F238E27FC236}">
                        <a16:creationId xmlns:a16="http://schemas.microsoft.com/office/drawing/2014/main" id="{A3C80683-1604-371D-4460-B19D1B7E4104}"/>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25" name="Tekstfelt 2024">
                    <a:extLst>
                      <a:ext uri="{FF2B5EF4-FFF2-40B4-BE49-F238E27FC236}">
                        <a16:creationId xmlns:a16="http://schemas.microsoft.com/office/drawing/2014/main" id="{20B14789-102A-CFBA-7A30-8031A7B67AD1}"/>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26" name="Tekstfelt 2025">
                    <a:extLst>
                      <a:ext uri="{FF2B5EF4-FFF2-40B4-BE49-F238E27FC236}">
                        <a16:creationId xmlns:a16="http://schemas.microsoft.com/office/drawing/2014/main" id="{14F27CE3-E300-86BB-0612-FF796A2E3127}"/>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27" name="Tekstfelt 2026">
                    <a:extLst>
                      <a:ext uri="{FF2B5EF4-FFF2-40B4-BE49-F238E27FC236}">
                        <a16:creationId xmlns:a16="http://schemas.microsoft.com/office/drawing/2014/main" id="{B6A267E3-3CA7-0C40-E3DA-1EDEC8E2B0F8}"/>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28" name="Tekstfelt 2027">
                    <a:extLst>
                      <a:ext uri="{FF2B5EF4-FFF2-40B4-BE49-F238E27FC236}">
                        <a16:creationId xmlns:a16="http://schemas.microsoft.com/office/drawing/2014/main" id="{99343606-2F29-32A7-06EB-1D8BC0325E25}"/>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29" name="Tekstfelt 2028">
                    <a:extLst>
                      <a:ext uri="{FF2B5EF4-FFF2-40B4-BE49-F238E27FC236}">
                        <a16:creationId xmlns:a16="http://schemas.microsoft.com/office/drawing/2014/main" id="{45F48919-7B38-E63C-9419-54436B65E343}"/>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30" name="Tekstfelt 2029">
                    <a:extLst>
                      <a:ext uri="{FF2B5EF4-FFF2-40B4-BE49-F238E27FC236}">
                        <a16:creationId xmlns:a16="http://schemas.microsoft.com/office/drawing/2014/main" id="{358C6A39-E67D-3484-A2C6-C8F55C3AD26E}"/>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31" name="Tekstfelt 2030">
                    <a:extLst>
                      <a:ext uri="{FF2B5EF4-FFF2-40B4-BE49-F238E27FC236}">
                        <a16:creationId xmlns:a16="http://schemas.microsoft.com/office/drawing/2014/main" id="{107FE0D1-8A6D-9B10-2D93-339BC62495D8}"/>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32" name="Tekstfelt 2031">
                    <a:extLst>
                      <a:ext uri="{FF2B5EF4-FFF2-40B4-BE49-F238E27FC236}">
                        <a16:creationId xmlns:a16="http://schemas.microsoft.com/office/drawing/2014/main" id="{3D05098A-DEF2-CC0E-6B83-B3FA5CBFC91A}"/>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33" name="Tekstfelt 2032">
                    <a:extLst>
                      <a:ext uri="{FF2B5EF4-FFF2-40B4-BE49-F238E27FC236}">
                        <a16:creationId xmlns:a16="http://schemas.microsoft.com/office/drawing/2014/main" id="{F068AE39-E531-9EF9-1705-543C65D75C4A}"/>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34" name="Tekstfelt 2033">
                    <a:extLst>
                      <a:ext uri="{FF2B5EF4-FFF2-40B4-BE49-F238E27FC236}">
                        <a16:creationId xmlns:a16="http://schemas.microsoft.com/office/drawing/2014/main" id="{D6AA1281-1CDB-487F-09FD-DEF5E3BC56B5}"/>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35" name="Tekstfelt 2034">
                    <a:extLst>
                      <a:ext uri="{FF2B5EF4-FFF2-40B4-BE49-F238E27FC236}">
                        <a16:creationId xmlns:a16="http://schemas.microsoft.com/office/drawing/2014/main" id="{536773C1-69A9-DCBF-CD08-C899459E0FDB}"/>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36" name="Tekstfelt 2035">
                    <a:extLst>
                      <a:ext uri="{FF2B5EF4-FFF2-40B4-BE49-F238E27FC236}">
                        <a16:creationId xmlns:a16="http://schemas.microsoft.com/office/drawing/2014/main" id="{BEA88DA2-2726-6218-B7BC-38F6BA7BED37}"/>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37" name="Tekstfelt 2036">
                    <a:extLst>
                      <a:ext uri="{FF2B5EF4-FFF2-40B4-BE49-F238E27FC236}">
                        <a16:creationId xmlns:a16="http://schemas.microsoft.com/office/drawing/2014/main" id="{7DB0E3A1-35CD-3FA1-3916-60A5308E6663}"/>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38" name="Tekstfelt 2037">
                    <a:extLst>
                      <a:ext uri="{FF2B5EF4-FFF2-40B4-BE49-F238E27FC236}">
                        <a16:creationId xmlns:a16="http://schemas.microsoft.com/office/drawing/2014/main" id="{768701E6-F6F9-D5A4-7234-E56A88DE1E62}"/>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39" name="Tekstfelt 2038">
                    <a:extLst>
                      <a:ext uri="{FF2B5EF4-FFF2-40B4-BE49-F238E27FC236}">
                        <a16:creationId xmlns:a16="http://schemas.microsoft.com/office/drawing/2014/main" id="{F1029C82-02AB-F7C2-FB83-28D1D140DCB0}"/>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40" name="Tekstfelt 2039">
                    <a:extLst>
                      <a:ext uri="{FF2B5EF4-FFF2-40B4-BE49-F238E27FC236}">
                        <a16:creationId xmlns:a16="http://schemas.microsoft.com/office/drawing/2014/main" id="{6BC64396-083B-0B89-B539-8D363E815E54}"/>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41" name="Tekstfelt 2040">
                    <a:extLst>
                      <a:ext uri="{FF2B5EF4-FFF2-40B4-BE49-F238E27FC236}">
                        <a16:creationId xmlns:a16="http://schemas.microsoft.com/office/drawing/2014/main" id="{8F46FD93-EA46-7D0C-694E-6EE6DF70882B}"/>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42" name="Tekstfelt 2041">
                    <a:extLst>
                      <a:ext uri="{FF2B5EF4-FFF2-40B4-BE49-F238E27FC236}">
                        <a16:creationId xmlns:a16="http://schemas.microsoft.com/office/drawing/2014/main" id="{791B7CD0-CDB9-0BD0-82B7-6C860A876A96}"/>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43" name="Tekstfelt 2042">
                    <a:extLst>
                      <a:ext uri="{FF2B5EF4-FFF2-40B4-BE49-F238E27FC236}">
                        <a16:creationId xmlns:a16="http://schemas.microsoft.com/office/drawing/2014/main" id="{4887F800-58D8-00F4-71BA-06D277A7B7BD}"/>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44" name="Tekstfelt 2043">
                    <a:extLst>
                      <a:ext uri="{FF2B5EF4-FFF2-40B4-BE49-F238E27FC236}">
                        <a16:creationId xmlns:a16="http://schemas.microsoft.com/office/drawing/2014/main" id="{B2043EA7-6479-B969-DAD4-E96B8CA23E3B}"/>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45" name="Tekstfelt 2044">
                    <a:extLst>
                      <a:ext uri="{FF2B5EF4-FFF2-40B4-BE49-F238E27FC236}">
                        <a16:creationId xmlns:a16="http://schemas.microsoft.com/office/drawing/2014/main" id="{84D6280C-9610-8F08-2E13-CC3B07D90D9D}"/>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46" name="Tekstfelt 2045">
                    <a:extLst>
                      <a:ext uri="{FF2B5EF4-FFF2-40B4-BE49-F238E27FC236}">
                        <a16:creationId xmlns:a16="http://schemas.microsoft.com/office/drawing/2014/main" id="{311A7451-4A42-49C6-567A-BCCB03D0771D}"/>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47" name="Tekstfelt 2046">
                    <a:extLst>
                      <a:ext uri="{FF2B5EF4-FFF2-40B4-BE49-F238E27FC236}">
                        <a16:creationId xmlns:a16="http://schemas.microsoft.com/office/drawing/2014/main" id="{6281AAC3-0AA9-7CA5-837A-AB845845AD4A}"/>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48" name="Tekstfelt 2047">
                    <a:extLst>
                      <a:ext uri="{FF2B5EF4-FFF2-40B4-BE49-F238E27FC236}">
                        <a16:creationId xmlns:a16="http://schemas.microsoft.com/office/drawing/2014/main" id="{4265FEB3-54BB-C26C-3291-D42F7D96580F}"/>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49" name="Tekstfelt 2048">
                    <a:extLst>
                      <a:ext uri="{FF2B5EF4-FFF2-40B4-BE49-F238E27FC236}">
                        <a16:creationId xmlns:a16="http://schemas.microsoft.com/office/drawing/2014/main" id="{8BEDD0EF-015C-AC23-5104-E37929CD58CD}"/>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50" name="Tekstfelt 2049">
                    <a:extLst>
                      <a:ext uri="{FF2B5EF4-FFF2-40B4-BE49-F238E27FC236}">
                        <a16:creationId xmlns:a16="http://schemas.microsoft.com/office/drawing/2014/main" id="{43A8AA7D-D46B-6C67-7A13-5D7CCC3482E6}"/>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51" name="Tekstfelt 2050">
                    <a:extLst>
                      <a:ext uri="{FF2B5EF4-FFF2-40B4-BE49-F238E27FC236}">
                        <a16:creationId xmlns:a16="http://schemas.microsoft.com/office/drawing/2014/main" id="{BD8AE3BD-B67C-1DE4-6842-396840E9C8DF}"/>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52" name="Tekstfelt 2051">
                    <a:extLst>
                      <a:ext uri="{FF2B5EF4-FFF2-40B4-BE49-F238E27FC236}">
                        <a16:creationId xmlns:a16="http://schemas.microsoft.com/office/drawing/2014/main" id="{3E97F505-DBFF-88A3-2674-AC6F1311611D}"/>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17" name="Tekstfelt 2016">
                  <a:extLst>
                    <a:ext uri="{FF2B5EF4-FFF2-40B4-BE49-F238E27FC236}">
                      <a16:creationId xmlns:a16="http://schemas.microsoft.com/office/drawing/2014/main" id="{6B412E93-0159-9308-993E-A251C864A47F}"/>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18" name="Tekstfelt 2017">
                  <a:extLst>
                    <a:ext uri="{FF2B5EF4-FFF2-40B4-BE49-F238E27FC236}">
                      <a16:creationId xmlns:a16="http://schemas.microsoft.com/office/drawing/2014/main" id="{AF92D723-D371-13BD-E8B7-F97B5612616A}"/>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19" name="Tekstfelt 2018">
                  <a:extLst>
                    <a:ext uri="{FF2B5EF4-FFF2-40B4-BE49-F238E27FC236}">
                      <a16:creationId xmlns:a16="http://schemas.microsoft.com/office/drawing/2014/main" id="{B12FA3DB-CC08-DEC9-D6F9-51050289D3DA}"/>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2" name="Gruppe 1831">
                <a:extLst>
                  <a:ext uri="{FF2B5EF4-FFF2-40B4-BE49-F238E27FC236}">
                    <a16:creationId xmlns:a16="http://schemas.microsoft.com/office/drawing/2014/main" id="{78A41373-9C03-D7A6-DD73-D48906825C31}"/>
                  </a:ext>
                </a:extLst>
              </p:cNvPr>
              <p:cNvGrpSpPr/>
              <p:nvPr/>
            </p:nvGrpSpPr>
            <p:grpSpPr>
              <a:xfrm>
                <a:off x="1592543" y="1041111"/>
                <a:ext cx="641389" cy="5216305"/>
                <a:chOff x="2892468" y="1032983"/>
                <a:chExt cx="641389" cy="5216305"/>
              </a:xfrm>
            </p:grpSpPr>
            <p:grpSp>
              <p:nvGrpSpPr>
                <p:cNvPr id="1979" name="Gruppe 1978">
                  <a:extLst>
                    <a:ext uri="{FF2B5EF4-FFF2-40B4-BE49-F238E27FC236}">
                      <a16:creationId xmlns:a16="http://schemas.microsoft.com/office/drawing/2014/main" id="{5BD968C1-9689-C4F4-46F2-BF6E523CA6AF}"/>
                    </a:ext>
                  </a:extLst>
                </p:cNvPr>
                <p:cNvGrpSpPr/>
                <p:nvPr/>
              </p:nvGrpSpPr>
              <p:grpSpPr>
                <a:xfrm>
                  <a:off x="2892468" y="1032983"/>
                  <a:ext cx="641389" cy="5216305"/>
                  <a:chOff x="3475384" y="1188399"/>
                  <a:chExt cx="641389" cy="5216305"/>
                </a:xfrm>
              </p:grpSpPr>
              <p:sp>
                <p:nvSpPr>
                  <p:cNvPr id="1983" name="Tekstfelt 1982">
                    <a:extLst>
                      <a:ext uri="{FF2B5EF4-FFF2-40B4-BE49-F238E27FC236}">
                        <a16:creationId xmlns:a16="http://schemas.microsoft.com/office/drawing/2014/main" id="{24BAF4EF-4D31-8A2F-BB5E-2E5381E2F4FC}"/>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84" name="Tekstfelt 1983">
                    <a:extLst>
                      <a:ext uri="{FF2B5EF4-FFF2-40B4-BE49-F238E27FC236}">
                        <a16:creationId xmlns:a16="http://schemas.microsoft.com/office/drawing/2014/main" id="{60022386-A80F-B9E3-8D63-EBF08EBA4F2F}"/>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85" name="Tekstfelt 1984">
                    <a:extLst>
                      <a:ext uri="{FF2B5EF4-FFF2-40B4-BE49-F238E27FC236}">
                        <a16:creationId xmlns:a16="http://schemas.microsoft.com/office/drawing/2014/main" id="{601438B9-F591-0424-62C5-329A4DD6893D}"/>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86" name="Tekstfelt 1985">
                    <a:extLst>
                      <a:ext uri="{FF2B5EF4-FFF2-40B4-BE49-F238E27FC236}">
                        <a16:creationId xmlns:a16="http://schemas.microsoft.com/office/drawing/2014/main" id="{9BD30DEF-2710-44CA-56AE-57115F9AE4B9}"/>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87" name="Tekstfelt 1986">
                    <a:extLst>
                      <a:ext uri="{FF2B5EF4-FFF2-40B4-BE49-F238E27FC236}">
                        <a16:creationId xmlns:a16="http://schemas.microsoft.com/office/drawing/2014/main" id="{BE4346AF-865B-8280-60D4-EB2CCBD26103}"/>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88" name="Tekstfelt 1987">
                    <a:extLst>
                      <a:ext uri="{FF2B5EF4-FFF2-40B4-BE49-F238E27FC236}">
                        <a16:creationId xmlns:a16="http://schemas.microsoft.com/office/drawing/2014/main" id="{6484F501-21A9-C4A2-2E46-0467E46B5C8B}"/>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89" name="Tekstfelt 1988">
                    <a:extLst>
                      <a:ext uri="{FF2B5EF4-FFF2-40B4-BE49-F238E27FC236}">
                        <a16:creationId xmlns:a16="http://schemas.microsoft.com/office/drawing/2014/main" id="{D547924A-529C-75B1-B183-E11F8703FF32}"/>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90" name="Tekstfelt 1989">
                    <a:extLst>
                      <a:ext uri="{FF2B5EF4-FFF2-40B4-BE49-F238E27FC236}">
                        <a16:creationId xmlns:a16="http://schemas.microsoft.com/office/drawing/2014/main" id="{B10CFD6A-74B2-0B7E-E9F1-8A6217BC6BEA}"/>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91" name="Tekstfelt 1990">
                    <a:extLst>
                      <a:ext uri="{FF2B5EF4-FFF2-40B4-BE49-F238E27FC236}">
                        <a16:creationId xmlns:a16="http://schemas.microsoft.com/office/drawing/2014/main" id="{CAF0857F-2956-A151-03DA-7976A5915B25}"/>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92" name="Tekstfelt 1991">
                    <a:extLst>
                      <a:ext uri="{FF2B5EF4-FFF2-40B4-BE49-F238E27FC236}">
                        <a16:creationId xmlns:a16="http://schemas.microsoft.com/office/drawing/2014/main" id="{03FF170A-9F56-4016-ABE4-EBA5245B8BB3}"/>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93" name="Tekstfelt 1992">
                    <a:extLst>
                      <a:ext uri="{FF2B5EF4-FFF2-40B4-BE49-F238E27FC236}">
                        <a16:creationId xmlns:a16="http://schemas.microsoft.com/office/drawing/2014/main" id="{8557075B-EC5C-8037-F91F-2FCEC2304F1D}"/>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94" name="Tekstfelt 1993">
                    <a:extLst>
                      <a:ext uri="{FF2B5EF4-FFF2-40B4-BE49-F238E27FC236}">
                        <a16:creationId xmlns:a16="http://schemas.microsoft.com/office/drawing/2014/main" id="{DE0616A8-4267-0F27-17F6-C8518940F72B}"/>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95" name="Tekstfelt 1994">
                    <a:extLst>
                      <a:ext uri="{FF2B5EF4-FFF2-40B4-BE49-F238E27FC236}">
                        <a16:creationId xmlns:a16="http://schemas.microsoft.com/office/drawing/2014/main" id="{5EEEFDE2-E54D-051C-FAE5-0E5E178C3BF7}"/>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96" name="Tekstfelt 1995">
                    <a:extLst>
                      <a:ext uri="{FF2B5EF4-FFF2-40B4-BE49-F238E27FC236}">
                        <a16:creationId xmlns:a16="http://schemas.microsoft.com/office/drawing/2014/main" id="{9525BBE5-D7AE-128F-790E-D073ACD4ADCE}"/>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97" name="Tekstfelt 1996">
                    <a:extLst>
                      <a:ext uri="{FF2B5EF4-FFF2-40B4-BE49-F238E27FC236}">
                        <a16:creationId xmlns:a16="http://schemas.microsoft.com/office/drawing/2014/main" id="{0A6C2ADA-6DEC-A594-39BA-635C0053775F}"/>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98" name="Tekstfelt 1997">
                    <a:extLst>
                      <a:ext uri="{FF2B5EF4-FFF2-40B4-BE49-F238E27FC236}">
                        <a16:creationId xmlns:a16="http://schemas.microsoft.com/office/drawing/2014/main" id="{987E1511-2B5D-B138-6555-54CED386EE56}"/>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99" name="Tekstfelt 1998">
                    <a:extLst>
                      <a:ext uri="{FF2B5EF4-FFF2-40B4-BE49-F238E27FC236}">
                        <a16:creationId xmlns:a16="http://schemas.microsoft.com/office/drawing/2014/main" id="{8257B6FD-EA3D-561B-55F3-0E7C7A2E2B40}"/>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00" name="Tekstfelt 1999">
                    <a:extLst>
                      <a:ext uri="{FF2B5EF4-FFF2-40B4-BE49-F238E27FC236}">
                        <a16:creationId xmlns:a16="http://schemas.microsoft.com/office/drawing/2014/main" id="{2BC2424D-B84F-9E62-BBE3-EFC505140236}"/>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01" name="Tekstfelt 2000">
                    <a:extLst>
                      <a:ext uri="{FF2B5EF4-FFF2-40B4-BE49-F238E27FC236}">
                        <a16:creationId xmlns:a16="http://schemas.microsoft.com/office/drawing/2014/main" id="{1D811282-34C9-85A4-0245-AAF6B45E98EF}"/>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02" name="Tekstfelt 2001">
                    <a:extLst>
                      <a:ext uri="{FF2B5EF4-FFF2-40B4-BE49-F238E27FC236}">
                        <a16:creationId xmlns:a16="http://schemas.microsoft.com/office/drawing/2014/main" id="{B81B96C3-43D7-61EB-790C-68FC5606BDA1}"/>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03" name="Tekstfelt 2002">
                    <a:extLst>
                      <a:ext uri="{FF2B5EF4-FFF2-40B4-BE49-F238E27FC236}">
                        <a16:creationId xmlns:a16="http://schemas.microsoft.com/office/drawing/2014/main" id="{3728F380-7C7C-480A-D1C4-519F8F3A2B68}"/>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04" name="Tekstfelt 2003">
                    <a:extLst>
                      <a:ext uri="{FF2B5EF4-FFF2-40B4-BE49-F238E27FC236}">
                        <a16:creationId xmlns:a16="http://schemas.microsoft.com/office/drawing/2014/main" id="{CF626309-9148-2CBC-9734-B5D0AA2E5B2B}"/>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05" name="Tekstfelt 2004">
                    <a:extLst>
                      <a:ext uri="{FF2B5EF4-FFF2-40B4-BE49-F238E27FC236}">
                        <a16:creationId xmlns:a16="http://schemas.microsoft.com/office/drawing/2014/main" id="{4F209625-5CE3-5E49-F8F6-440AFEE4586C}"/>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06" name="Tekstfelt 2005">
                    <a:extLst>
                      <a:ext uri="{FF2B5EF4-FFF2-40B4-BE49-F238E27FC236}">
                        <a16:creationId xmlns:a16="http://schemas.microsoft.com/office/drawing/2014/main" id="{09056DC1-0D3F-6EBA-D17E-5CA670C05534}"/>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07" name="Tekstfelt 2006">
                    <a:extLst>
                      <a:ext uri="{FF2B5EF4-FFF2-40B4-BE49-F238E27FC236}">
                        <a16:creationId xmlns:a16="http://schemas.microsoft.com/office/drawing/2014/main" id="{60FDCB18-6A8B-F69F-B525-10BA6CD017C1}"/>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08" name="Tekstfelt 2007">
                    <a:extLst>
                      <a:ext uri="{FF2B5EF4-FFF2-40B4-BE49-F238E27FC236}">
                        <a16:creationId xmlns:a16="http://schemas.microsoft.com/office/drawing/2014/main" id="{CFC1FCB2-489D-AD84-F420-17D5CD99E7F7}"/>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09" name="Tekstfelt 2008">
                    <a:extLst>
                      <a:ext uri="{FF2B5EF4-FFF2-40B4-BE49-F238E27FC236}">
                        <a16:creationId xmlns:a16="http://schemas.microsoft.com/office/drawing/2014/main" id="{9FABC7BA-0D5D-05D4-F9E7-3790DCB4F30D}"/>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10" name="Tekstfelt 2009">
                    <a:extLst>
                      <a:ext uri="{FF2B5EF4-FFF2-40B4-BE49-F238E27FC236}">
                        <a16:creationId xmlns:a16="http://schemas.microsoft.com/office/drawing/2014/main" id="{29C726F7-7E2C-7495-9E6D-BA48E9CF1C77}"/>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11" name="Tekstfelt 2010">
                    <a:extLst>
                      <a:ext uri="{FF2B5EF4-FFF2-40B4-BE49-F238E27FC236}">
                        <a16:creationId xmlns:a16="http://schemas.microsoft.com/office/drawing/2014/main" id="{39539937-10B7-3155-7012-82F7E9D29267}"/>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12" name="Tekstfelt 2011">
                    <a:extLst>
                      <a:ext uri="{FF2B5EF4-FFF2-40B4-BE49-F238E27FC236}">
                        <a16:creationId xmlns:a16="http://schemas.microsoft.com/office/drawing/2014/main" id="{C5883968-6DC9-37CF-E426-7FBE4B8A7776}"/>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13" name="Tekstfelt 2012">
                    <a:extLst>
                      <a:ext uri="{FF2B5EF4-FFF2-40B4-BE49-F238E27FC236}">
                        <a16:creationId xmlns:a16="http://schemas.microsoft.com/office/drawing/2014/main" id="{189D7DDB-4538-386C-1E37-C6DA51DD1CF7}"/>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14" name="Tekstfelt 2013">
                    <a:extLst>
                      <a:ext uri="{FF2B5EF4-FFF2-40B4-BE49-F238E27FC236}">
                        <a16:creationId xmlns:a16="http://schemas.microsoft.com/office/drawing/2014/main" id="{F8E81DEB-9A8A-A473-3CFB-A17D46D531D3}"/>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15" name="Tekstfelt 2014">
                    <a:extLst>
                      <a:ext uri="{FF2B5EF4-FFF2-40B4-BE49-F238E27FC236}">
                        <a16:creationId xmlns:a16="http://schemas.microsoft.com/office/drawing/2014/main" id="{90157DA7-91DE-38B3-00F5-F766954ED1AB}"/>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80" name="Tekstfelt 1979">
                  <a:extLst>
                    <a:ext uri="{FF2B5EF4-FFF2-40B4-BE49-F238E27FC236}">
                      <a16:creationId xmlns:a16="http://schemas.microsoft.com/office/drawing/2014/main" id="{E60761FD-7D96-A936-DAD1-13170039B49D}"/>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81" name="Tekstfelt 1980">
                  <a:extLst>
                    <a:ext uri="{FF2B5EF4-FFF2-40B4-BE49-F238E27FC236}">
                      <a16:creationId xmlns:a16="http://schemas.microsoft.com/office/drawing/2014/main" id="{3A648A54-6AA6-F946-CD5D-24C7650CE1E9}"/>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82" name="Tekstfelt 1981">
                  <a:extLst>
                    <a:ext uri="{FF2B5EF4-FFF2-40B4-BE49-F238E27FC236}">
                      <a16:creationId xmlns:a16="http://schemas.microsoft.com/office/drawing/2014/main" id="{AAA6D23C-35FB-B269-78A2-3835C66EEBD4}"/>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3" name="Gruppe 1832">
                <a:extLst>
                  <a:ext uri="{FF2B5EF4-FFF2-40B4-BE49-F238E27FC236}">
                    <a16:creationId xmlns:a16="http://schemas.microsoft.com/office/drawing/2014/main" id="{A26C31C0-66E9-F481-455A-3062C0F6F710}"/>
                  </a:ext>
                </a:extLst>
              </p:cNvPr>
              <p:cNvGrpSpPr/>
              <p:nvPr/>
            </p:nvGrpSpPr>
            <p:grpSpPr>
              <a:xfrm>
                <a:off x="1159795" y="1034606"/>
                <a:ext cx="641389" cy="5216305"/>
                <a:chOff x="2892468" y="1032983"/>
                <a:chExt cx="641389" cy="5216305"/>
              </a:xfrm>
            </p:grpSpPr>
            <p:grpSp>
              <p:nvGrpSpPr>
                <p:cNvPr id="1942" name="Gruppe 1941">
                  <a:extLst>
                    <a:ext uri="{FF2B5EF4-FFF2-40B4-BE49-F238E27FC236}">
                      <a16:creationId xmlns:a16="http://schemas.microsoft.com/office/drawing/2014/main" id="{F5B64F9A-DFB4-97F0-7D1A-FA79395C4073}"/>
                    </a:ext>
                  </a:extLst>
                </p:cNvPr>
                <p:cNvGrpSpPr/>
                <p:nvPr/>
              </p:nvGrpSpPr>
              <p:grpSpPr>
                <a:xfrm>
                  <a:off x="2892468" y="1032983"/>
                  <a:ext cx="641389" cy="5216305"/>
                  <a:chOff x="3475384" y="1188399"/>
                  <a:chExt cx="641389" cy="5216305"/>
                </a:xfrm>
              </p:grpSpPr>
              <p:sp>
                <p:nvSpPr>
                  <p:cNvPr id="1946" name="Tekstfelt 1945">
                    <a:extLst>
                      <a:ext uri="{FF2B5EF4-FFF2-40B4-BE49-F238E27FC236}">
                        <a16:creationId xmlns:a16="http://schemas.microsoft.com/office/drawing/2014/main" id="{95FE5133-D008-73B3-2ED2-902E458CD168}"/>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47" name="Tekstfelt 1946">
                    <a:extLst>
                      <a:ext uri="{FF2B5EF4-FFF2-40B4-BE49-F238E27FC236}">
                        <a16:creationId xmlns:a16="http://schemas.microsoft.com/office/drawing/2014/main" id="{918A0D6D-44AD-28C6-AEF3-8AD8D0500FC2}"/>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48" name="Tekstfelt 1947">
                    <a:extLst>
                      <a:ext uri="{FF2B5EF4-FFF2-40B4-BE49-F238E27FC236}">
                        <a16:creationId xmlns:a16="http://schemas.microsoft.com/office/drawing/2014/main" id="{C5ECF74C-AC45-8BFB-EA15-55A7AA6DEE9D}"/>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49" name="Tekstfelt 1948">
                    <a:extLst>
                      <a:ext uri="{FF2B5EF4-FFF2-40B4-BE49-F238E27FC236}">
                        <a16:creationId xmlns:a16="http://schemas.microsoft.com/office/drawing/2014/main" id="{599A1080-2E28-668B-D3ED-6D29A09CCC5C}"/>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50" name="Tekstfelt 1949">
                    <a:extLst>
                      <a:ext uri="{FF2B5EF4-FFF2-40B4-BE49-F238E27FC236}">
                        <a16:creationId xmlns:a16="http://schemas.microsoft.com/office/drawing/2014/main" id="{FC4EEA66-859A-910A-D5F0-D885775C61F5}"/>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51" name="Tekstfelt 1950">
                    <a:extLst>
                      <a:ext uri="{FF2B5EF4-FFF2-40B4-BE49-F238E27FC236}">
                        <a16:creationId xmlns:a16="http://schemas.microsoft.com/office/drawing/2014/main" id="{E648C5BB-35BA-018A-EACD-43AFEAC5CD81}"/>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52" name="Tekstfelt 1951">
                    <a:extLst>
                      <a:ext uri="{FF2B5EF4-FFF2-40B4-BE49-F238E27FC236}">
                        <a16:creationId xmlns:a16="http://schemas.microsoft.com/office/drawing/2014/main" id="{FBA7F77E-0F05-A5A5-FA6C-7C4464D77F7B}"/>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53" name="Tekstfelt 1952">
                    <a:extLst>
                      <a:ext uri="{FF2B5EF4-FFF2-40B4-BE49-F238E27FC236}">
                        <a16:creationId xmlns:a16="http://schemas.microsoft.com/office/drawing/2014/main" id="{EBE48C1B-8B3B-81CB-B2E9-0A362E03E1D5}"/>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54" name="Tekstfelt 1953">
                    <a:extLst>
                      <a:ext uri="{FF2B5EF4-FFF2-40B4-BE49-F238E27FC236}">
                        <a16:creationId xmlns:a16="http://schemas.microsoft.com/office/drawing/2014/main" id="{96D2E0E5-D096-2D03-F69F-F0C2D2FEC0DE}"/>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55" name="Tekstfelt 1954">
                    <a:extLst>
                      <a:ext uri="{FF2B5EF4-FFF2-40B4-BE49-F238E27FC236}">
                        <a16:creationId xmlns:a16="http://schemas.microsoft.com/office/drawing/2014/main" id="{F977AE4D-F195-6BDD-B2D9-8D2666BB8CA6}"/>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56" name="Tekstfelt 1955">
                    <a:extLst>
                      <a:ext uri="{FF2B5EF4-FFF2-40B4-BE49-F238E27FC236}">
                        <a16:creationId xmlns:a16="http://schemas.microsoft.com/office/drawing/2014/main" id="{9A5CA25D-7934-57A7-75C7-7D678DE304D8}"/>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57" name="Tekstfelt 1956">
                    <a:extLst>
                      <a:ext uri="{FF2B5EF4-FFF2-40B4-BE49-F238E27FC236}">
                        <a16:creationId xmlns:a16="http://schemas.microsoft.com/office/drawing/2014/main" id="{9B6BBA1A-C663-50FF-1A28-4DA9A5033434}"/>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58" name="Tekstfelt 1957">
                    <a:extLst>
                      <a:ext uri="{FF2B5EF4-FFF2-40B4-BE49-F238E27FC236}">
                        <a16:creationId xmlns:a16="http://schemas.microsoft.com/office/drawing/2014/main" id="{B9F113E3-C938-CF84-B836-FE310339F375}"/>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59" name="Tekstfelt 1958">
                    <a:extLst>
                      <a:ext uri="{FF2B5EF4-FFF2-40B4-BE49-F238E27FC236}">
                        <a16:creationId xmlns:a16="http://schemas.microsoft.com/office/drawing/2014/main" id="{22281D82-8860-1515-4338-D8447DD56E93}"/>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60" name="Tekstfelt 1959">
                    <a:extLst>
                      <a:ext uri="{FF2B5EF4-FFF2-40B4-BE49-F238E27FC236}">
                        <a16:creationId xmlns:a16="http://schemas.microsoft.com/office/drawing/2014/main" id="{21E78F08-EA2D-47FE-C509-CC6A24DFE4F0}"/>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61" name="Tekstfelt 1960">
                    <a:extLst>
                      <a:ext uri="{FF2B5EF4-FFF2-40B4-BE49-F238E27FC236}">
                        <a16:creationId xmlns:a16="http://schemas.microsoft.com/office/drawing/2014/main" id="{DF654F0D-0F08-7A9E-0C47-FD139A53014A}"/>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62" name="Tekstfelt 1961">
                    <a:extLst>
                      <a:ext uri="{FF2B5EF4-FFF2-40B4-BE49-F238E27FC236}">
                        <a16:creationId xmlns:a16="http://schemas.microsoft.com/office/drawing/2014/main" id="{4EC06529-FB04-81D4-395D-01A361EB41F7}"/>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63" name="Tekstfelt 1962">
                    <a:extLst>
                      <a:ext uri="{FF2B5EF4-FFF2-40B4-BE49-F238E27FC236}">
                        <a16:creationId xmlns:a16="http://schemas.microsoft.com/office/drawing/2014/main" id="{B765DE94-22A0-FEAA-1DE6-44DCCD7B0C5D}"/>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64" name="Tekstfelt 1963">
                    <a:extLst>
                      <a:ext uri="{FF2B5EF4-FFF2-40B4-BE49-F238E27FC236}">
                        <a16:creationId xmlns:a16="http://schemas.microsoft.com/office/drawing/2014/main" id="{7EE0C673-96E3-6B32-65FD-FA4FA7648E71}"/>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65" name="Tekstfelt 1964">
                    <a:extLst>
                      <a:ext uri="{FF2B5EF4-FFF2-40B4-BE49-F238E27FC236}">
                        <a16:creationId xmlns:a16="http://schemas.microsoft.com/office/drawing/2014/main" id="{48921143-6A16-234A-76F3-CE491C5C116E}"/>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66" name="Tekstfelt 1965">
                    <a:extLst>
                      <a:ext uri="{FF2B5EF4-FFF2-40B4-BE49-F238E27FC236}">
                        <a16:creationId xmlns:a16="http://schemas.microsoft.com/office/drawing/2014/main" id="{08FD139C-EC30-9521-BB56-4B22D8E89368}"/>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67" name="Tekstfelt 1966">
                    <a:extLst>
                      <a:ext uri="{FF2B5EF4-FFF2-40B4-BE49-F238E27FC236}">
                        <a16:creationId xmlns:a16="http://schemas.microsoft.com/office/drawing/2014/main" id="{86969289-FCFD-182C-0FDA-D65392AD1757}"/>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68" name="Tekstfelt 1967">
                    <a:extLst>
                      <a:ext uri="{FF2B5EF4-FFF2-40B4-BE49-F238E27FC236}">
                        <a16:creationId xmlns:a16="http://schemas.microsoft.com/office/drawing/2014/main" id="{A29EF613-1099-2636-937F-45B7AF74B95C}"/>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69" name="Tekstfelt 1968">
                    <a:extLst>
                      <a:ext uri="{FF2B5EF4-FFF2-40B4-BE49-F238E27FC236}">
                        <a16:creationId xmlns:a16="http://schemas.microsoft.com/office/drawing/2014/main" id="{7E64D9D4-E80D-12E3-E09E-169C5BE58B75}"/>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70" name="Tekstfelt 1969">
                    <a:extLst>
                      <a:ext uri="{FF2B5EF4-FFF2-40B4-BE49-F238E27FC236}">
                        <a16:creationId xmlns:a16="http://schemas.microsoft.com/office/drawing/2014/main" id="{3E1A3D95-60A0-F506-7A16-CB069B1C2186}"/>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71" name="Tekstfelt 1970">
                    <a:extLst>
                      <a:ext uri="{FF2B5EF4-FFF2-40B4-BE49-F238E27FC236}">
                        <a16:creationId xmlns:a16="http://schemas.microsoft.com/office/drawing/2014/main" id="{E86F8768-D1D9-6458-336A-C3BA5E94EC37}"/>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72" name="Tekstfelt 1971">
                    <a:extLst>
                      <a:ext uri="{FF2B5EF4-FFF2-40B4-BE49-F238E27FC236}">
                        <a16:creationId xmlns:a16="http://schemas.microsoft.com/office/drawing/2014/main" id="{2B4D610C-7806-8167-D897-399EF2DD28A1}"/>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73" name="Tekstfelt 1972">
                    <a:extLst>
                      <a:ext uri="{FF2B5EF4-FFF2-40B4-BE49-F238E27FC236}">
                        <a16:creationId xmlns:a16="http://schemas.microsoft.com/office/drawing/2014/main" id="{596DD94B-01F3-317D-0811-F992A732F801}"/>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74" name="Tekstfelt 1973">
                    <a:extLst>
                      <a:ext uri="{FF2B5EF4-FFF2-40B4-BE49-F238E27FC236}">
                        <a16:creationId xmlns:a16="http://schemas.microsoft.com/office/drawing/2014/main" id="{0AADC9EE-55CD-4801-2137-301411A2E5F4}"/>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75" name="Tekstfelt 1974">
                    <a:extLst>
                      <a:ext uri="{FF2B5EF4-FFF2-40B4-BE49-F238E27FC236}">
                        <a16:creationId xmlns:a16="http://schemas.microsoft.com/office/drawing/2014/main" id="{94A99E0B-D7B8-AD5E-682B-A566CDF47D27}"/>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76" name="Tekstfelt 1975">
                    <a:extLst>
                      <a:ext uri="{FF2B5EF4-FFF2-40B4-BE49-F238E27FC236}">
                        <a16:creationId xmlns:a16="http://schemas.microsoft.com/office/drawing/2014/main" id="{7AFBA50B-AD87-C504-F363-6428E9BA4680}"/>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977" name="Tekstfelt 1976">
                    <a:extLst>
                      <a:ext uri="{FF2B5EF4-FFF2-40B4-BE49-F238E27FC236}">
                        <a16:creationId xmlns:a16="http://schemas.microsoft.com/office/drawing/2014/main" id="{ACEC3C97-8D1A-CD0D-72C1-4A07DB1799A0}"/>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978" name="Tekstfelt 1977">
                    <a:extLst>
                      <a:ext uri="{FF2B5EF4-FFF2-40B4-BE49-F238E27FC236}">
                        <a16:creationId xmlns:a16="http://schemas.microsoft.com/office/drawing/2014/main" id="{A81E6A70-3B0A-C962-0E32-C6801139A684}"/>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43" name="Tekstfelt 1942">
                  <a:extLst>
                    <a:ext uri="{FF2B5EF4-FFF2-40B4-BE49-F238E27FC236}">
                      <a16:creationId xmlns:a16="http://schemas.microsoft.com/office/drawing/2014/main" id="{FACCF8DE-7A39-9D58-8B97-61891B2C2957}"/>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44" name="Tekstfelt 1943">
                  <a:extLst>
                    <a:ext uri="{FF2B5EF4-FFF2-40B4-BE49-F238E27FC236}">
                      <a16:creationId xmlns:a16="http://schemas.microsoft.com/office/drawing/2014/main" id="{05546CC4-4E70-301B-E186-93D581EE5F31}"/>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45" name="Tekstfelt 1944">
                  <a:extLst>
                    <a:ext uri="{FF2B5EF4-FFF2-40B4-BE49-F238E27FC236}">
                      <a16:creationId xmlns:a16="http://schemas.microsoft.com/office/drawing/2014/main" id="{9A8D0465-D7BC-27B3-0D6D-FAA006735290}"/>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4" name="Gruppe 1833">
                <a:extLst>
                  <a:ext uri="{FF2B5EF4-FFF2-40B4-BE49-F238E27FC236}">
                    <a16:creationId xmlns:a16="http://schemas.microsoft.com/office/drawing/2014/main" id="{13CD1447-09F2-5CD4-BF07-7A122A3ABD62}"/>
                  </a:ext>
                </a:extLst>
              </p:cNvPr>
              <p:cNvGrpSpPr/>
              <p:nvPr/>
            </p:nvGrpSpPr>
            <p:grpSpPr>
              <a:xfrm>
                <a:off x="732574" y="1038389"/>
                <a:ext cx="641389" cy="5216305"/>
                <a:chOff x="2892468" y="1032983"/>
                <a:chExt cx="641389" cy="5216305"/>
              </a:xfrm>
            </p:grpSpPr>
            <p:grpSp>
              <p:nvGrpSpPr>
                <p:cNvPr id="1905" name="Gruppe 1904">
                  <a:extLst>
                    <a:ext uri="{FF2B5EF4-FFF2-40B4-BE49-F238E27FC236}">
                      <a16:creationId xmlns:a16="http://schemas.microsoft.com/office/drawing/2014/main" id="{6A8250EF-1165-8CC7-C0E6-3C1ED9EECF83}"/>
                    </a:ext>
                  </a:extLst>
                </p:cNvPr>
                <p:cNvGrpSpPr/>
                <p:nvPr/>
              </p:nvGrpSpPr>
              <p:grpSpPr>
                <a:xfrm>
                  <a:off x="2892468" y="1032983"/>
                  <a:ext cx="641389" cy="5216305"/>
                  <a:chOff x="3475384" y="1188399"/>
                  <a:chExt cx="641389" cy="5216305"/>
                </a:xfrm>
              </p:grpSpPr>
              <p:sp>
                <p:nvSpPr>
                  <p:cNvPr id="1909" name="Tekstfelt 1908">
                    <a:extLst>
                      <a:ext uri="{FF2B5EF4-FFF2-40B4-BE49-F238E27FC236}">
                        <a16:creationId xmlns:a16="http://schemas.microsoft.com/office/drawing/2014/main" id="{7E256AA0-3053-6FEC-3EAD-F92BFCC887F5}"/>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10" name="Tekstfelt 1909">
                    <a:extLst>
                      <a:ext uri="{FF2B5EF4-FFF2-40B4-BE49-F238E27FC236}">
                        <a16:creationId xmlns:a16="http://schemas.microsoft.com/office/drawing/2014/main" id="{7107DAD4-E6F3-8343-DE57-EF8C96318E86}"/>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11" name="Tekstfelt 1910">
                    <a:extLst>
                      <a:ext uri="{FF2B5EF4-FFF2-40B4-BE49-F238E27FC236}">
                        <a16:creationId xmlns:a16="http://schemas.microsoft.com/office/drawing/2014/main" id="{C9844B73-C3B3-5B16-2ABA-E31B93304949}"/>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12" name="Tekstfelt 1911">
                    <a:extLst>
                      <a:ext uri="{FF2B5EF4-FFF2-40B4-BE49-F238E27FC236}">
                        <a16:creationId xmlns:a16="http://schemas.microsoft.com/office/drawing/2014/main" id="{0F7088FD-B0EF-970E-4529-2E1968EF7823}"/>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13" name="Tekstfelt 1912">
                    <a:extLst>
                      <a:ext uri="{FF2B5EF4-FFF2-40B4-BE49-F238E27FC236}">
                        <a16:creationId xmlns:a16="http://schemas.microsoft.com/office/drawing/2014/main" id="{F2978AD1-30CC-5369-DF2A-A0B841BEA9CC}"/>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14" name="Tekstfelt 1913">
                    <a:extLst>
                      <a:ext uri="{FF2B5EF4-FFF2-40B4-BE49-F238E27FC236}">
                        <a16:creationId xmlns:a16="http://schemas.microsoft.com/office/drawing/2014/main" id="{74AB6D1D-326F-9700-9164-5FDF94A5BA5F}"/>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15" name="Tekstfelt 1914">
                    <a:extLst>
                      <a:ext uri="{FF2B5EF4-FFF2-40B4-BE49-F238E27FC236}">
                        <a16:creationId xmlns:a16="http://schemas.microsoft.com/office/drawing/2014/main" id="{6EE7A724-FAF8-0CDE-F6FD-5EAF3CD2308D}"/>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16" name="Tekstfelt 1915">
                    <a:extLst>
                      <a:ext uri="{FF2B5EF4-FFF2-40B4-BE49-F238E27FC236}">
                        <a16:creationId xmlns:a16="http://schemas.microsoft.com/office/drawing/2014/main" id="{0BB2B90D-171E-D266-ED88-32ED5983AB1E}"/>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17" name="Tekstfelt 1916">
                    <a:extLst>
                      <a:ext uri="{FF2B5EF4-FFF2-40B4-BE49-F238E27FC236}">
                        <a16:creationId xmlns:a16="http://schemas.microsoft.com/office/drawing/2014/main" id="{8194B975-3973-048D-4BCF-D10E0127D0B6}"/>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18" name="Tekstfelt 1917">
                    <a:extLst>
                      <a:ext uri="{FF2B5EF4-FFF2-40B4-BE49-F238E27FC236}">
                        <a16:creationId xmlns:a16="http://schemas.microsoft.com/office/drawing/2014/main" id="{DA24E89A-E1C3-9417-0289-3315223624D7}"/>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19" name="Tekstfelt 1918">
                    <a:extLst>
                      <a:ext uri="{FF2B5EF4-FFF2-40B4-BE49-F238E27FC236}">
                        <a16:creationId xmlns:a16="http://schemas.microsoft.com/office/drawing/2014/main" id="{BEA2FD95-DDC6-C678-7BA5-9428A41B91FD}"/>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20" name="Tekstfelt 1919">
                    <a:extLst>
                      <a:ext uri="{FF2B5EF4-FFF2-40B4-BE49-F238E27FC236}">
                        <a16:creationId xmlns:a16="http://schemas.microsoft.com/office/drawing/2014/main" id="{D5DA4EA6-5947-4142-BE2B-F61F7DF3220E}"/>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21" name="Tekstfelt 1920">
                    <a:extLst>
                      <a:ext uri="{FF2B5EF4-FFF2-40B4-BE49-F238E27FC236}">
                        <a16:creationId xmlns:a16="http://schemas.microsoft.com/office/drawing/2014/main" id="{7CD654D9-7F2D-59B6-1CBD-ED6EEA38CF99}"/>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22" name="Tekstfelt 1921">
                    <a:extLst>
                      <a:ext uri="{FF2B5EF4-FFF2-40B4-BE49-F238E27FC236}">
                        <a16:creationId xmlns:a16="http://schemas.microsoft.com/office/drawing/2014/main" id="{9DFB2B6B-A80D-9F83-32A6-CD731C366806}"/>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23" name="Tekstfelt 1922">
                    <a:extLst>
                      <a:ext uri="{FF2B5EF4-FFF2-40B4-BE49-F238E27FC236}">
                        <a16:creationId xmlns:a16="http://schemas.microsoft.com/office/drawing/2014/main" id="{5376FE07-9C86-B48F-16B1-3BCCF1B44200}"/>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24" name="Tekstfelt 1923">
                    <a:extLst>
                      <a:ext uri="{FF2B5EF4-FFF2-40B4-BE49-F238E27FC236}">
                        <a16:creationId xmlns:a16="http://schemas.microsoft.com/office/drawing/2014/main" id="{5C5640A0-DD00-266D-A9CB-902C1D6C18F4}"/>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25" name="Tekstfelt 1924">
                    <a:extLst>
                      <a:ext uri="{FF2B5EF4-FFF2-40B4-BE49-F238E27FC236}">
                        <a16:creationId xmlns:a16="http://schemas.microsoft.com/office/drawing/2014/main" id="{73593536-1A21-AC2A-7836-BC3A6E797629}"/>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26" name="Tekstfelt 1925">
                    <a:extLst>
                      <a:ext uri="{FF2B5EF4-FFF2-40B4-BE49-F238E27FC236}">
                        <a16:creationId xmlns:a16="http://schemas.microsoft.com/office/drawing/2014/main" id="{55E4FC09-F460-56ED-57A4-F1AB40F09F15}"/>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27" name="Tekstfelt 1926">
                    <a:extLst>
                      <a:ext uri="{FF2B5EF4-FFF2-40B4-BE49-F238E27FC236}">
                        <a16:creationId xmlns:a16="http://schemas.microsoft.com/office/drawing/2014/main" id="{0E9E7577-7F80-414C-B933-797EB2059394}"/>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28" name="Tekstfelt 1927">
                    <a:extLst>
                      <a:ext uri="{FF2B5EF4-FFF2-40B4-BE49-F238E27FC236}">
                        <a16:creationId xmlns:a16="http://schemas.microsoft.com/office/drawing/2014/main" id="{9CFA0314-6F20-0ECB-3126-8E6BF8502729}"/>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29" name="Tekstfelt 1928">
                    <a:extLst>
                      <a:ext uri="{FF2B5EF4-FFF2-40B4-BE49-F238E27FC236}">
                        <a16:creationId xmlns:a16="http://schemas.microsoft.com/office/drawing/2014/main" id="{5BAB4A76-0F6D-5CFB-BB43-9FC60EAB0261}"/>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30" name="Tekstfelt 1929">
                    <a:extLst>
                      <a:ext uri="{FF2B5EF4-FFF2-40B4-BE49-F238E27FC236}">
                        <a16:creationId xmlns:a16="http://schemas.microsoft.com/office/drawing/2014/main" id="{7C0A533D-7760-2FB7-6718-39E7F623ABD8}"/>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31" name="Tekstfelt 1930">
                    <a:extLst>
                      <a:ext uri="{FF2B5EF4-FFF2-40B4-BE49-F238E27FC236}">
                        <a16:creationId xmlns:a16="http://schemas.microsoft.com/office/drawing/2014/main" id="{F5DD8830-F410-93B9-63E3-2B07272A4FE4}"/>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32" name="Tekstfelt 1931">
                    <a:extLst>
                      <a:ext uri="{FF2B5EF4-FFF2-40B4-BE49-F238E27FC236}">
                        <a16:creationId xmlns:a16="http://schemas.microsoft.com/office/drawing/2014/main" id="{996F774F-079B-F878-796E-685B58776DD7}"/>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33" name="Tekstfelt 1932">
                    <a:extLst>
                      <a:ext uri="{FF2B5EF4-FFF2-40B4-BE49-F238E27FC236}">
                        <a16:creationId xmlns:a16="http://schemas.microsoft.com/office/drawing/2014/main" id="{8EFF94D7-075F-4714-3D1C-B6B92570A82F}"/>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34" name="Tekstfelt 1933">
                    <a:extLst>
                      <a:ext uri="{FF2B5EF4-FFF2-40B4-BE49-F238E27FC236}">
                        <a16:creationId xmlns:a16="http://schemas.microsoft.com/office/drawing/2014/main" id="{5EDD5795-D432-D13E-1664-1E0B8F81F48F}"/>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35" name="Tekstfelt 1934">
                    <a:extLst>
                      <a:ext uri="{FF2B5EF4-FFF2-40B4-BE49-F238E27FC236}">
                        <a16:creationId xmlns:a16="http://schemas.microsoft.com/office/drawing/2014/main" id="{D72FAF17-58C9-DB95-6836-E504D3F8C872}"/>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36" name="Tekstfelt 1935">
                    <a:extLst>
                      <a:ext uri="{FF2B5EF4-FFF2-40B4-BE49-F238E27FC236}">
                        <a16:creationId xmlns:a16="http://schemas.microsoft.com/office/drawing/2014/main" id="{271231DB-8062-2EDB-545B-7ECA6812C373}"/>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37" name="Tekstfelt 1936">
                    <a:extLst>
                      <a:ext uri="{FF2B5EF4-FFF2-40B4-BE49-F238E27FC236}">
                        <a16:creationId xmlns:a16="http://schemas.microsoft.com/office/drawing/2014/main" id="{44870528-8FD3-A995-E626-559F67130813}"/>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38" name="Tekstfelt 1937">
                    <a:extLst>
                      <a:ext uri="{FF2B5EF4-FFF2-40B4-BE49-F238E27FC236}">
                        <a16:creationId xmlns:a16="http://schemas.microsoft.com/office/drawing/2014/main" id="{377D84CD-7DE6-6EEE-0177-BF027FD3905F}"/>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39" name="Tekstfelt 1938">
                    <a:extLst>
                      <a:ext uri="{FF2B5EF4-FFF2-40B4-BE49-F238E27FC236}">
                        <a16:creationId xmlns:a16="http://schemas.microsoft.com/office/drawing/2014/main" id="{1DB51471-EB92-80CF-CDBF-E01D07FC0063}"/>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40" name="Tekstfelt 1939">
                    <a:extLst>
                      <a:ext uri="{FF2B5EF4-FFF2-40B4-BE49-F238E27FC236}">
                        <a16:creationId xmlns:a16="http://schemas.microsoft.com/office/drawing/2014/main" id="{2823CAB0-7001-EAC0-9EE5-1E27D848AE45}"/>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41" name="Tekstfelt 1940">
                    <a:extLst>
                      <a:ext uri="{FF2B5EF4-FFF2-40B4-BE49-F238E27FC236}">
                        <a16:creationId xmlns:a16="http://schemas.microsoft.com/office/drawing/2014/main" id="{85A60057-071F-4CBC-71D7-A6CAA205AE7A}"/>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906" name="Tekstfelt 1905">
                  <a:extLst>
                    <a:ext uri="{FF2B5EF4-FFF2-40B4-BE49-F238E27FC236}">
                      <a16:creationId xmlns:a16="http://schemas.microsoft.com/office/drawing/2014/main" id="{6EFA38D0-71A7-194F-A28B-F990ED3CA354}"/>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07" name="Tekstfelt 1906">
                  <a:extLst>
                    <a:ext uri="{FF2B5EF4-FFF2-40B4-BE49-F238E27FC236}">
                      <a16:creationId xmlns:a16="http://schemas.microsoft.com/office/drawing/2014/main" id="{D509A941-60A4-3FF0-27FB-92E2ED9D5BA9}"/>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08" name="Tekstfelt 1907">
                  <a:extLst>
                    <a:ext uri="{FF2B5EF4-FFF2-40B4-BE49-F238E27FC236}">
                      <a16:creationId xmlns:a16="http://schemas.microsoft.com/office/drawing/2014/main" id="{D667B778-E7E7-912C-F64B-7F5B02F1CE78}"/>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5" name="Gruppe 1834">
                <a:extLst>
                  <a:ext uri="{FF2B5EF4-FFF2-40B4-BE49-F238E27FC236}">
                    <a16:creationId xmlns:a16="http://schemas.microsoft.com/office/drawing/2014/main" id="{601D128C-07D2-BB72-835C-FBED58B7C3C3}"/>
                  </a:ext>
                </a:extLst>
              </p:cNvPr>
              <p:cNvGrpSpPr/>
              <p:nvPr/>
            </p:nvGrpSpPr>
            <p:grpSpPr>
              <a:xfrm>
                <a:off x="286844" y="1475337"/>
                <a:ext cx="641389" cy="4783755"/>
                <a:chOff x="2892468" y="1465533"/>
                <a:chExt cx="641389" cy="4783755"/>
              </a:xfrm>
            </p:grpSpPr>
            <p:grpSp>
              <p:nvGrpSpPr>
                <p:cNvPr id="1871" name="Gruppe 1870">
                  <a:extLst>
                    <a:ext uri="{FF2B5EF4-FFF2-40B4-BE49-F238E27FC236}">
                      <a16:creationId xmlns:a16="http://schemas.microsoft.com/office/drawing/2014/main" id="{A7CC4063-5FF3-0B31-F844-3380217AB69B}"/>
                    </a:ext>
                  </a:extLst>
                </p:cNvPr>
                <p:cNvGrpSpPr/>
                <p:nvPr/>
              </p:nvGrpSpPr>
              <p:grpSpPr>
                <a:xfrm>
                  <a:off x="2892468" y="1465533"/>
                  <a:ext cx="641389" cy="4783755"/>
                  <a:chOff x="3475384" y="1620949"/>
                  <a:chExt cx="641389" cy="4783755"/>
                </a:xfrm>
              </p:grpSpPr>
              <p:sp>
                <p:nvSpPr>
                  <p:cNvPr id="1875" name="Tekstfelt 1874">
                    <a:extLst>
                      <a:ext uri="{FF2B5EF4-FFF2-40B4-BE49-F238E27FC236}">
                        <a16:creationId xmlns:a16="http://schemas.microsoft.com/office/drawing/2014/main" id="{A2416347-2C6D-1A25-531C-F5DFE21A7040}"/>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76" name="Tekstfelt 1875">
                    <a:extLst>
                      <a:ext uri="{FF2B5EF4-FFF2-40B4-BE49-F238E27FC236}">
                        <a16:creationId xmlns:a16="http://schemas.microsoft.com/office/drawing/2014/main" id="{1C91DD6A-B3AB-B26C-E55B-7A19210DC482}"/>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77" name="Tekstfelt 1876">
                    <a:extLst>
                      <a:ext uri="{FF2B5EF4-FFF2-40B4-BE49-F238E27FC236}">
                        <a16:creationId xmlns:a16="http://schemas.microsoft.com/office/drawing/2014/main" id="{5F8B5AF5-890C-2E6F-4532-DD60AEA88044}"/>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78" name="Tekstfelt 1877">
                    <a:extLst>
                      <a:ext uri="{FF2B5EF4-FFF2-40B4-BE49-F238E27FC236}">
                        <a16:creationId xmlns:a16="http://schemas.microsoft.com/office/drawing/2014/main" id="{B27D6226-FFD7-622F-DF5E-0930A1DD99BA}"/>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79" name="Tekstfelt 1878">
                    <a:extLst>
                      <a:ext uri="{FF2B5EF4-FFF2-40B4-BE49-F238E27FC236}">
                        <a16:creationId xmlns:a16="http://schemas.microsoft.com/office/drawing/2014/main" id="{31C13BD1-312E-EAB7-17B7-A0E916503756}"/>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80" name="Tekstfelt 1879">
                    <a:extLst>
                      <a:ext uri="{FF2B5EF4-FFF2-40B4-BE49-F238E27FC236}">
                        <a16:creationId xmlns:a16="http://schemas.microsoft.com/office/drawing/2014/main" id="{A00D73AE-851D-E6A3-F397-659179C4CDA1}"/>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81" name="Tekstfelt 1880">
                    <a:extLst>
                      <a:ext uri="{FF2B5EF4-FFF2-40B4-BE49-F238E27FC236}">
                        <a16:creationId xmlns:a16="http://schemas.microsoft.com/office/drawing/2014/main" id="{63150328-DED6-72B5-FDAF-679D7B4FD22A}"/>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82" name="Tekstfelt 1881">
                    <a:extLst>
                      <a:ext uri="{FF2B5EF4-FFF2-40B4-BE49-F238E27FC236}">
                        <a16:creationId xmlns:a16="http://schemas.microsoft.com/office/drawing/2014/main" id="{00E2315C-8BC9-0B9A-1B3D-E7B89115557F}"/>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83" name="Tekstfelt 1882">
                    <a:extLst>
                      <a:ext uri="{FF2B5EF4-FFF2-40B4-BE49-F238E27FC236}">
                        <a16:creationId xmlns:a16="http://schemas.microsoft.com/office/drawing/2014/main" id="{4CA3D79E-622A-2DE3-80D4-F882F33C8F95}"/>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84" name="Tekstfelt 1883">
                    <a:extLst>
                      <a:ext uri="{FF2B5EF4-FFF2-40B4-BE49-F238E27FC236}">
                        <a16:creationId xmlns:a16="http://schemas.microsoft.com/office/drawing/2014/main" id="{46759BFE-9375-4E97-4BE2-969AB456DF9A}"/>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85" name="Tekstfelt 1884">
                    <a:extLst>
                      <a:ext uri="{FF2B5EF4-FFF2-40B4-BE49-F238E27FC236}">
                        <a16:creationId xmlns:a16="http://schemas.microsoft.com/office/drawing/2014/main" id="{2B08EB94-3155-EEAC-ED56-D82855FB16DB}"/>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86" name="Tekstfelt 1885">
                    <a:extLst>
                      <a:ext uri="{FF2B5EF4-FFF2-40B4-BE49-F238E27FC236}">
                        <a16:creationId xmlns:a16="http://schemas.microsoft.com/office/drawing/2014/main" id="{E94AFEC2-8CC0-B748-00D0-82B78F1BC29E}"/>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87" name="Tekstfelt 1886">
                    <a:extLst>
                      <a:ext uri="{FF2B5EF4-FFF2-40B4-BE49-F238E27FC236}">
                        <a16:creationId xmlns:a16="http://schemas.microsoft.com/office/drawing/2014/main" id="{CB8A267A-68F3-69CA-A39F-09EF62C3BAE0}"/>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88" name="Tekstfelt 1887">
                    <a:extLst>
                      <a:ext uri="{FF2B5EF4-FFF2-40B4-BE49-F238E27FC236}">
                        <a16:creationId xmlns:a16="http://schemas.microsoft.com/office/drawing/2014/main" id="{B3FC7056-6024-02CD-7CDE-ACE8FF61FE7C}"/>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89" name="Tekstfelt 1888">
                    <a:extLst>
                      <a:ext uri="{FF2B5EF4-FFF2-40B4-BE49-F238E27FC236}">
                        <a16:creationId xmlns:a16="http://schemas.microsoft.com/office/drawing/2014/main" id="{9DE3A861-4A3A-6925-EFF4-6A9615A1EB21}"/>
                      </a:ext>
                    </a:extLst>
                  </p:cNvPr>
                  <p:cNvSpPr txBox="1"/>
                  <p:nvPr/>
                </p:nvSpPr>
                <p:spPr>
                  <a:xfrm>
                    <a:off x="3502242" y="3790057"/>
                    <a:ext cx="518091"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90" name="Tekstfelt 1889">
                    <a:extLst>
                      <a:ext uri="{FF2B5EF4-FFF2-40B4-BE49-F238E27FC236}">
                        <a16:creationId xmlns:a16="http://schemas.microsoft.com/office/drawing/2014/main" id="{F7EB2CAE-6BD9-DC01-BFE3-9CDB6AF47D48}"/>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91" name="Tekstfelt 1890">
                    <a:extLst>
                      <a:ext uri="{FF2B5EF4-FFF2-40B4-BE49-F238E27FC236}">
                        <a16:creationId xmlns:a16="http://schemas.microsoft.com/office/drawing/2014/main" id="{7C5B678A-04B7-2A75-8E54-694FA163A58E}"/>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92" name="Tekstfelt 1891">
                    <a:extLst>
                      <a:ext uri="{FF2B5EF4-FFF2-40B4-BE49-F238E27FC236}">
                        <a16:creationId xmlns:a16="http://schemas.microsoft.com/office/drawing/2014/main" id="{136B36EF-489B-AFF0-FD0F-D757E12DC4BB}"/>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93" name="Tekstfelt 1892">
                    <a:extLst>
                      <a:ext uri="{FF2B5EF4-FFF2-40B4-BE49-F238E27FC236}">
                        <a16:creationId xmlns:a16="http://schemas.microsoft.com/office/drawing/2014/main" id="{4C63D98E-149A-B0FD-6C3E-2FE5DE892938}"/>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94" name="Tekstfelt 1893">
                    <a:extLst>
                      <a:ext uri="{FF2B5EF4-FFF2-40B4-BE49-F238E27FC236}">
                        <a16:creationId xmlns:a16="http://schemas.microsoft.com/office/drawing/2014/main" id="{1EDE3A5E-5C80-9A80-12FD-EEEA87339152}"/>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95" name="Tekstfelt 1894">
                    <a:extLst>
                      <a:ext uri="{FF2B5EF4-FFF2-40B4-BE49-F238E27FC236}">
                        <a16:creationId xmlns:a16="http://schemas.microsoft.com/office/drawing/2014/main" id="{5505615D-42C4-6804-A376-F7A02D2040EA}"/>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96" name="Tekstfelt 1895">
                    <a:extLst>
                      <a:ext uri="{FF2B5EF4-FFF2-40B4-BE49-F238E27FC236}">
                        <a16:creationId xmlns:a16="http://schemas.microsoft.com/office/drawing/2014/main" id="{B5B02575-136D-C3BC-DA7C-7AF7ADEF18F8}"/>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97" name="Tekstfelt 1896">
                    <a:extLst>
                      <a:ext uri="{FF2B5EF4-FFF2-40B4-BE49-F238E27FC236}">
                        <a16:creationId xmlns:a16="http://schemas.microsoft.com/office/drawing/2014/main" id="{6270A256-B10D-221E-B9CB-743395B7D1C4}"/>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98" name="Tekstfelt 1897">
                    <a:extLst>
                      <a:ext uri="{FF2B5EF4-FFF2-40B4-BE49-F238E27FC236}">
                        <a16:creationId xmlns:a16="http://schemas.microsoft.com/office/drawing/2014/main" id="{FFEAC47C-1110-5089-BB4F-394BC5478269}"/>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99" name="Tekstfelt 1898">
                    <a:extLst>
                      <a:ext uri="{FF2B5EF4-FFF2-40B4-BE49-F238E27FC236}">
                        <a16:creationId xmlns:a16="http://schemas.microsoft.com/office/drawing/2014/main" id="{5F1D6B23-B25F-DF89-22E5-A40E450A71BF}"/>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00" name="Tekstfelt 1899">
                    <a:extLst>
                      <a:ext uri="{FF2B5EF4-FFF2-40B4-BE49-F238E27FC236}">
                        <a16:creationId xmlns:a16="http://schemas.microsoft.com/office/drawing/2014/main" id="{082F665A-B775-475C-ACA1-BF36EE2D62AE}"/>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01" name="Tekstfelt 1900">
                    <a:extLst>
                      <a:ext uri="{FF2B5EF4-FFF2-40B4-BE49-F238E27FC236}">
                        <a16:creationId xmlns:a16="http://schemas.microsoft.com/office/drawing/2014/main" id="{CD0C8706-8452-534A-9CA4-FE4ADA24E869}"/>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02" name="Tekstfelt 1901">
                    <a:extLst>
                      <a:ext uri="{FF2B5EF4-FFF2-40B4-BE49-F238E27FC236}">
                        <a16:creationId xmlns:a16="http://schemas.microsoft.com/office/drawing/2014/main" id="{EFE1D58B-ECDC-8ACE-7B7E-D5AAB0042BD5}"/>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03" name="Tekstfelt 1902">
                    <a:extLst>
                      <a:ext uri="{FF2B5EF4-FFF2-40B4-BE49-F238E27FC236}">
                        <a16:creationId xmlns:a16="http://schemas.microsoft.com/office/drawing/2014/main" id="{BDB30CAC-6168-B435-84C4-58ECFF3479D0}"/>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04" name="Tekstfelt 1903">
                    <a:extLst>
                      <a:ext uri="{FF2B5EF4-FFF2-40B4-BE49-F238E27FC236}">
                        <a16:creationId xmlns:a16="http://schemas.microsoft.com/office/drawing/2014/main" id="{0F2F947D-E60B-15AD-DC4E-EBD3106C3EBF}"/>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72" name="Tekstfelt 1871">
                  <a:extLst>
                    <a:ext uri="{FF2B5EF4-FFF2-40B4-BE49-F238E27FC236}">
                      <a16:creationId xmlns:a16="http://schemas.microsoft.com/office/drawing/2014/main" id="{06E7114D-88BE-BE0F-F3AA-BE1A3B5BF7AC}"/>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73" name="Tekstfelt 1872">
                  <a:extLst>
                    <a:ext uri="{FF2B5EF4-FFF2-40B4-BE49-F238E27FC236}">
                      <a16:creationId xmlns:a16="http://schemas.microsoft.com/office/drawing/2014/main" id="{AFD5C522-6BC2-53E8-5FB5-F0202F1DF7DC}"/>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74" name="Tekstfelt 1873">
                  <a:extLst>
                    <a:ext uri="{FF2B5EF4-FFF2-40B4-BE49-F238E27FC236}">
                      <a16:creationId xmlns:a16="http://schemas.microsoft.com/office/drawing/2014/main" id="{364550E3-CF3B-8A85-C3F8-F12A50FFAAA2}"/>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6" name="Gruppe 1835">
                <a:extLst>
                  <a:ext uri="{FF2B5EF4-FFF2-40B4-BE49-F238E27FC236}">
                    <a16:creationId xmlns:a16="http://schemas.microsoft.com/office/drawing/2014/main" id="{1C9D0A42-BC6D-D024-9A78-41B35EEC8A97}"/>
                  </a:ext>
                </a:extLst>
              </p:cNvPr>
              <p:cNvGrpSpPr/>
              <p:nvPr/>
            </p:nvGrpSpPr>
            <p:grpSpPr>
              <a:xfrm>
                <a:off x="-136438" y="1476215"/>
                <a:ext cx="641389" cy="4783755"/>
                <a:chOff x="2892468" y="1465533"/>
                <a:chExt cx="641389" cy="4783755"/>
              </a:xfrm>
            </p:grpSpPr>
            <p:grpSp>
              <p:nvGrpSpPr>
                <p:cNvPr id="1837" name="Gruppe 1836">
                  <a:extLst>
                    <a:ext uri="{FF2B5EF4-FFF2-40B4-BE49-F238E27FC236}">
                      <a16:creationId xmlns:a16="http://schemas.microsoft.com/office/drawing/2014/main" id="{529EA7AF-FB35-D141-A990-AB48AE4E19E3}"/>
                    </a:ext>
                  </a:extLst>
                </p:cNvPr>
                <p:cNvGrpSpPr/>
                <p:nvPr/>
              </p:nvGrpSpPr>
              <p:grpSpPr>
                <a:xfrm>
                  <a:off x="2892468" y="1465533"/>
                  <a:ext cx="641389" cy="4783755"/>
                  <a:chOff x="3475384" y="1620949"/>
                  <a:chExt cx="641389" cy="4783755"/>
                </a:xfrm>
              </p:grpSpPr>
              <p:sp>
                <p:nvSpPr>
                  <p:cNvPr id="1841" name="Tekstfelt 1840">
                    <a:extLst>
                      <a:ext uri="{FF2B5EF4-FFF2-40B4-BE49-F238E27FC236}">
                        <a16:creationId xmlns:a16="http://schemas.microsoft.com/office/drawing/2014/main" id="{F87D45B0-6032-1E57-92B2-DC7B6AB1AB42}"/>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42" name="Tekstfelt 1841">
                    <a:extLst>
                      <a:ext uri="{FF2B5EF4-FFF2-40B4-BE49-F238E27FC236}">
                        <a16:creationId xmlns:a16="http://schemas.microsoft.com/office/drawing/2014/main" id="{B586A463-D9F8-7B7B-D173-CFAA47F1F7B1}"/>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43" name="Tekstfelt 1842">
                    <a:extLst>
                      <a:ext uri="{FF2B5EF4-FFF2-40B4-BE49-F238E27FC236}">
                        <a16:creationId xmlns:a16="http://schemas.microsoft.com/office/drawing/2014/main" id="{C2D0DE2B-2BA5-6A98-4151-3FC1DD61158E}"/>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44" name="Tekstfelt 1843">
                    <a:extLst>
                      <a:ext uri="{FF2B5EF4-FFF2-40B4-BE49-F238E27FC236}">
                        <a16:creationId xmlns:a16="http://schemas.microsoft.com/office/drawing/2014/main" id="{6D98FCEA-7EC5-ACC6-5E19-1FA3BE81A867}"/>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45" name="Tekstfelt 1844">
                    <a:extLst>
                      <a:ext uri="{FF2B5EF4-FFF2-40B4-BE49-F238E27FC236}">
                        <a16:creationId xmlns:a16="http://schemas.microsoft.com/office/drawing/2014/main" id="{0E72C720-F257-05C8-1253-12A296696FB8}"/>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46" name="Tekstfelt 1845">
                    <a:extLst>
                      <a:ext uri="{FF2B5EF4-FFF2-40B4-BE49-F238E27FC236}">
                        <a16:creationId xmlns:a16="http://schemas.microsoft.com/office/drawing/2014/main" id="{F6CE00F4-9CB1-84A9-0CF3-3096B1C7B4FB}"/>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47" name="Tekstfelt 1846">
                    <a:extLst>
                      <a:ext uri="{FF2B5EF4-FFF2-40B4-BE49-F238E27FC236}">
                        <a16:creationId xmlns:a16="http://schemas.microsoft.com/office/drawing/2014/main" id="{55AF2863-C1C4-A55E-3E66-C61A16C97308}"/>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48" name="Tekstfelt 1847">
                    <a:extLst>
                      <a:ext uri="{FF2B5EF4-FFF2-40B4-BE49-F238E27FC236}">
                        <a16:creationId xmlns:a16="http://schemas.microsoft.com/office/drawing/2014/main" id="{608B6B7F-79DE-FE9A-E72C-6A5B8A014E68}"/>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49" name="Tekstfelt 1848">
                    <a:extLst>
                      <a:ext uri="{FF2B5EF4-FFF2-40B4-BE49-F238E27FC236}">
                        <a16:creationId xmlns:a16="http://schemas.microsoft.com/office/drawing/2014/main" id="{74077A2A-A44F-1468-97B3-81945E0479B9}"/>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50" name="Tekstfelt 1849">
                    <a:extLst>
                      <a:ext uri="{FF2B5EF4-FFF2-40B4-BE49-F238E27FC236}">
                        <a16:creationId xmlns:a16="http://schemas.microsoft.com/office/drawing/2014/main" id="{3FF780A3-7808-8A40-C59A-80C3DAB2C732}"/>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51" name="Tekstfelt 1850">
                    <a:extLst>
                      <a:ext uri="{FF2B5EF4-FFF2-40B4-BE49-F238E27FC236}">
                        <a16:creationId xmlns:a16="http://schemas.microsoft.com/office/drawing/2014/main" id="{1F3ACE75-F9CD-CACD-5821-0400585F56F7}"/>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52" name="Tekstfelt 1851">
                    <a:extLst>
                      <a:ext uri="{FF2B5EF4-FFF2-40B4-BE49-F238E27FC236}">
                        <a16:creationId xmlns:a16="http://schemas.microsoft.com/office/drawing/2014/main" id="{5FA049E4-06EC-5E81-E307-EDAD39DB20BE}"/>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53" name="Tekstfelt 1852">
                    <a:extLst>
                      <a:ext uri="{FF2B5EF4-FFF2-40B4-BE49-F238E27FC236}">
                        <a16:creationId xmlns:a16="http://schemas.microsoft.com/office/drawing/2014/main" id="{3F921F25-A364-B954-B956-A7509F12739F}"/>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54" name="Tekstfelt 1853">
                    <a:extLst>
                      <a:ext uri="{FF2B5EF4-FFF2-40B4-BE49-F238E27FC236}">
                        <a16:creationId xmlns:a16="http://schemas.microsoft.com/office/drawing/2014/main" id="{10E8C750-C012-6AD6-F632-1F3449BAA1F0}"/>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55" name="Tekstfelt 1854">
                    <a:extLst>
                      <a:ext uri="{FF2B5EF4-FFF2-40B4-BE49-F238E27FC236}">
                        <a16:creationId xmlns:a16="http://schemas.microsoft.com/office/drawing/2014/main" id="{D3981946-FAAB-62C3-2334-5FD95FD3EBE1}"/>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56" name="Tekstfelt 1855">
                    <a:extLst>
                      <a:ext uri="{FF2B5EF4-FFF2-40B4-BE49-F238E27FC236}">
                        <a16:creationId xmlns:a16="http://schemas.microsoft.com/office/drawing/2014/main" id="{0A13C6C6-EE63-D808-6F39-D5FA44A7B1B1}"/>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57" name="Tekstfelt 1856">
                    <a:extLst>
                      <a:ext uri="{FF2B5EF4-FFF2-40B4-BE49-F238E27FC236}">
                        <a16:creationId xmlns:a16="http://schemas.microsoft.com/office/drawing/2014/main" id="{7F828FDA-C62F-09EB-F262-C93724158C69}"/>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58" name="Tekstfelt 1857">
                    <a:extLst>
                      <a:ext uri="{FF2B5EF4-FFF2-40B4-BE49-F238E27FC236}">
                        <a16:creationId xmlns:a16="http://schemas.microsoft.com/office/drawing/2014/main" id="{43951122-C545-79B6-1F31-B977C2B44105}"/>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59" name="Tekstfelt 1858">
                    <a:extLst>
                      <a:ext uri="{FF2B5EF4-FFF2-40B4-BE49-F238E27FC236}">
                        <a16:creationId xmlns:a16="http://schemas.microsoft.com/office/drawing/2014/main" id="{EC7D6187-F357-44E2-B909-E715C906A534}"/>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60" name="Tekstfelt 1859">
                    <a:extLst>
                      <a:ext uri="{FF2B5EF4-FFF2-40B4-BE49-F238E27FC236}">
                        <a16:creationId xmlns:a16="http://schemas.microsoft.com/office/drawing/2014/main" id="{4911F8D8-542A-9204-A9CA-FA3BF706881B}"/>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61" name="Tekstfelt 1860">
                    <a:extLst>
                      <a:ext uri="{FF2B5EF4-FFF2-40B4-BE49-F238E27FC236}">
                        <a16:creationId xmlns:a16="http://schemas.microsoft.com/office/drawing/2014/main" id="{859BA671-FF98-4F37-D624-70BB29EF16CB}"/>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62" name="Tekstfelt 1861">
                    <a:extLst>
                      <a:ext uri="{FF2B5EF4-FFF2-40B4-BE49-F238E27FC236}">
                        <a16:creationId xmlns:a16="http://schemas.microsoft.com/office/drawing/2014/main" id="{E5656CB6-D2D1-FCA2-C2BE-D0227D8C6786}"/>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63" name="Tekstfelt 1862">
                    <a:extLst>
                      <a:ext uri="{FF2B5EF4-FFF2-40B4-BE49-F238E27FC236}">
                        <a16:creationId xmlns:a16="http://schemas.microsoft.com/office/drawing/2014/main" id="{B6274074-9257-624C-4837-C0BBB0D98E4A}"/>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64" name="Tekstfelt 1863">
                    <a:extLst>
                      <a:ext uri="{FF2B5EF4-FFF2-40B4-BE49-F238E27FC236}">
                        <a16:creationId xmlns:a16="http://schemas.microsoft.com/office/drawing/2014/main" id="{113C2203-3450-6648-DB04-07656BA23154}"/>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65" name="Tekstfelt 1864">
                    <a:extLst>
                      <a:ext uri="{FF2B5EF4-FFF2-40B4-BE49-F238E27FC236}">
                        <a16:creationId xmlns:a16="http://schemas.microsoft.com/office/drawing/2014/main" id="{5D2603E8-9AE8-F2E2-65B2-C2F57A397308}"/>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66" name="Tekstfelt 1865">
                    <a:extLst>
                      <a:ext uri="{FF2B5EF4-FFF2-40B4-BE49-F238E27FC236}">
                        <a16:creationId xmlns:a16="http://schemas.microsoft.com/office/drawing/2014/main" id="{BEA00289-D27D-02EF-D7A0-D814DF950FDA}"/>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67" name="Tekstfelt 1866">
                    <a:extLst>
                      <a:ext uri="{FF2B5EF4-FFF2-40B4-BE49-F238E27FC236}">
                        <a16:creationId xmlns:a16="http://schemas.microsoft.com/office/drawing/2014/main" id="{8D0A00CA-7185-83F5-4CD1-643978E506DB}"/>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868" name="Tekstfelt 1867">
                    <a:extLst>
                      <a:ext uri="{FF2B5EF4-FFF2-40B4-BE49-F238E27FC236}">
                        <a16:creationId xmlns:a16="http://schemas.microsoft.com/office/drawing/2014/main" id="{988777FA-8A7A-B023-353A-B73879E848EC}"/>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869" name="Tekstfelt 1868">
                    <a:extLst>
                      <a:ext uri="{FF2B5EF4-FFF2-40B4-BE49-F238E27FC236}">
                        <a16:creationId xmlns:a16="http://schemas.microsoft.com/office/drawing/2014/main" id="{27588C19-EA2B-DE98-7BFF-36CCA6D2719C}"/>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870" name="Tekstfelt 1869">
                    <a:extLst>
                      <a:ext uri="{FF2B5EF4-FFF2-40B4-BE49-F238E27FC236}">
                        <a16:creationId xmlns:a16="http://schemas.microsoft.com/office/drawing/2014/main" id="{8641174A-E892-6B83-E8D7-8B7CCD2BA036}"/>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38" name="Tekstfelt 1837">
                  <a:extLst>
                    <a:ext uri="{FF2B5EF4-FFF2-40B4-BE49-F238E27FC236}">
                      <a16:creationId xmlns:a16="http://schemas.microsoft.com/office/drawing/2014/main" id="{0C1AFC2E-4925-AFEF-DC09-647F66AAF1A6}"/>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39" name="Tekstfelt 1838">
                  <a:extLst>
                    <a:ext uri="{FF2B5EF4-FFF2-40B4-BE49-F238E27FC236}">
                      <a16:creationId xmlns:a16="http://schemas.microsoft.com/office/drawing/2014/main" id="{EC7D8B23-76F1-DC31-DCC7-26CA43D543A4}"/>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40" name="Tekstfelt 1839">
                  <a:extLst>
                    <a:ext uri="{FF2B5EF4-FFF2-40B4-BE49-F238E27FC236}">
                      <a16:creationId xmlns:a16="http://schemas.microsoft.com/office/drawing/2014/main" id="{ED29A543-9881-757E-AEED-9CE04F77AAB4}"/>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grpSp>
          <p:nvGrpSpPr>
            <p:cNvPr id="1643" name="Gruppe 1642">
              <a:extLst>
                <a:ext uri="{FF2B5EF4-FFF2-40B4-BE49-F238E27FC236}">
                  <a16:creationId xmlns:a16="http://schemas.microsoft.com/office/drawing/2014/main" id="{781A8B0D-8B86-34D1-C4A7-F0379E902071}"/>
                </a:ext>
              </a:extLst>
            </p:cNvPr>
            <p:cNvGrpSpPr/>
            <p:nvPr/>
          </p:nvGrpSpPr>
          <p:grpSpPr>
            <a:xfrm>
              <a:off x="5963854" y="1104575"/>
              <a:ext cx="370381" cy="4993054"/>
              <a:chOff x="2872610" y="306025"/>
              <a:chExt cx="370381" cy="4993054"/>
            </a:xfrm>
          </p:grpSpPr>
          <p:grpSp>
            <p:nvGrpSpPr>
              <p:cNvPr id="1796" name="Gruppe 1795">
                <a:extLst>
                  <a:ext uri="{FF2B5EF4-FFF2-40B4-BE49-F238E27FC236}">
                    <a16:creationId xmlns:a16="http://schemas.microsoft.com/office/drawing/2014/main" id="{F377C6E9-3578-4916-7955-C945FAAA72CA}"/>
                  </a:ext>
                </a:extLst>
              </p:cNvPr>
              <p:cNvGrpSpPr/>
              <p:nvPr/>
            </p:nvGrpSpPr>
            <p:grpSpPr>
              <a:xfrm>
                <a:off x="2872610" y="306025"/>
                <a:ext cx="370381" cy="4993054"/>
                <a:chOff x="3456275" y="891802"/>
                <a:chExt cx="370381" cy="4993054"/>
              </a:xfrm>
            </p:grpSpPr>
            <p:sp>
              <p:nvSpPr>
                <p:cNvPr id="1798" name="Tekstfelt 1797">
                  <a:extLst>
                    <a:ext uri="{FF2B5EF4-FFF2-40B4-BE49-F238E27FC236}">
                      <a16:creationId xmlns:a16="http://schemas.microsoft.com/office/drawing/2014/main" id="{E2966E1F-A54D-DAAF-264E-99AAEF56A63D}"/>
                    </a:ext>
                  </a:extLst>
                </p:cNvPr>
                <p:cNvSpPr txBox="1"/>
                <p:nvPr/>
              </p:nvSpPr>
              <p:spPr>
                <a:xfrm>
                  <a:off x="3456275" y="891802"/>
                  <a:ext cx="348172" cy="215444"/>
                </a:xfrm>
                <a:prstGeom prst="rect">
                  <a:avLst/>
                </a:prstGeom>
                <a:noFill/>
              </p:spPr>
              <p:txBody>
                <a:bodyPr wrap="none" rtlCol="0">
                  <a:spAutoFit/>
                </a:bodyPr>
                <a:lstStyle/>
                <a:p>
                  <a:r>
                    <a:rPr lang="da-DK" sz="800" dirty="0"/>
                    <a:t>229</a:t>
                  </a:r>
                </a:p>
              </p:txBody>
            </p:sp>
            <p:sp>
              <p:nvSpPr>
                <p:cNvPr id="1799" name="Tekstfelt 1798">
                  <a:extLst>
                    <a:ext uri="{FF2B5EF4-FFF2-40B4-BE49-F238E27FC236}">
                      <a16:creationId xmlns:a16="http://schemas.microsoft.com/office/drawing/2014/main" id="{1B345A1C-2374-D3F2-57DA-445BCB392379}"/>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800" name="Tekstfelt 1799">
                  <a:extLst>
                    <a:ext uri="{FF2B5EF4-FFF2-40B4-BE49-F238E27FC236}">
                      <a16:creationId xmlns:a16="http://schemas.microsoft.com/office/drawing/2014/main" id="{B363825A-694B-1350-8CBF-49A7B10CEF93}"/>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801" name="Tekstfelt 1800">
                  <a:extLst>
                    <a:ext uri="{FF2B5EF4-FFF2-40B4-BE49-F238E27FC236}">
                      <a16:creationId xmlns:a16="http://schemas.microsoft.com/office/drawing/2014/main" id="{6606A3AC-9144-B040-B62D-51A9ECB7D0A5}"/>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802" name="Tekstfelt 1801">
                  <a:extLst>
                    <a:ext uri="{FF2B5EF4-FFF2-40B4-BE49-F238E27FC236}">
                      <a16:creationId xmlns:a16="http://schemas.microsoft.com/office/drawing/2014/main" id="{4FDFEB90-14BB-5153-9FBA-6F6C993EFBEA}"/>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803" name="Tekstfelt 1802">
                  <a:extLst>
                    <a:ext uri="{FF2B5EF4-FFF2-40B4-BE49-F238E27FC236}">
                      <a16:creationId xmlns:a16="http://schemas.microsoft.com/office/drawing/2014/main" id="{73143AE4-F817-170E-712F-7DB322B0F3F2}"/>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804" name="Tekstfelt 1803">
                  <a:extLst>
                    <a:ext uri="{FF2B5EF4-FFF2-40B4-BE49-F238E27FC236}">
                      <a16:creationId xmlns:a16="http://schemas.microsoft.com/office/drawing/2014/main" id="{4B935764-AF82-7151-AB10-E27A6561E840}"/>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805" name="Tekstfelt 1804">
                  <a:extLst>
                    <a:ext uri="{FF2B5EF4-FFF2-40B4-BE49-F238E27FC236}">
                      <a16:creationId xmlns:a16="http://schemas.microsoft.com/office/drawing/2014/main" id="{5FEBB3CF-8726-44D3-5A8B-FCECB30C8BD7}"/>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806" name="Tekstfelt 1805">
                  <a:extLst>
                    <a:ext uri="{FF2B5EF4-FFF2-40B4-BE49-F238E27FC236}">
                      <a16:creationId xmlns:a16="http://schemas.microsoft.com/office/drawing/2014/main" id="{851F3F93-9360-E045-A84C-988EFAF9E73D}"/>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807" name="Tekstfelt 1806">
                  <a:extLst>
                    <a:ext uri="{FF2B5EF4-FFF2-40B4-BE49-F238E27FC236}">
                      <a16:creationId xmlns:a16="http://schemas.microsoft.com/office/drawing/2014/main" id="{9C540042-0A96-E270-A379-AFD84C91DF50}"/>
                    </a:ext>
                  </a:extLst>
                </p:cNvPr>
                <p:cNvSpPr txBox="1"/>
                <p:nvPr/>
              </p:nvSpPr>
              <p:spPr>
                <a:xfrm>
                  <a:off x="3478484" y="5669412"/>
                  <a:ext cx="348172" cy="215444"/>
                </a:xfrm>
                <a:prstGeom prst="rect">
                  <a:avLst/>
                </a:prstGeom>
                <a:noFill/>
              </p:spPr>
              <p:txBody>
                <a:bodyPr wrap="none" rtlCol="0">
                  <a:spAutoFit/>
                </a:bodyPr>
                <a:lstStyle/>
                <a:p>
                  <a:r>
                    <a:rPr lang="da-DK" sz="800" dirty="0"/>
                    <a:t>218</a:t>
                  </a:r>
                </a:p>
              </p:txBody>
            </p:sp>
            <p:sp>
              <p:nvSpPr>
                <p:cNvPr id="1808" name="Tekstfelt 1807">
                  <a:extLst>
                    <a:ext uri="{FF2B5EF4-FFF2-40B4-BE49-F238E27FC236}">
                      <a16:creationId xmlns:a16="http://schemas.microsoft.com/office/drawing/2014/main" id="{4A51361F-7E91-9290-9FCA-E9E18E8ADB65}"/>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97" name="Tekstfelt 1796">
                <a:extLst>
                  <a:ext uri="{FF2B5EF4-FFF2-40B4-BE49-F238E27FC236}">
                    <a16:creationId xmlns:a16="http://schemas.microsoft.com/office/drawing/2014/main" id="{542E0E70-D334-2035-8F07-01E6A07CE4DD}"/>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4" name="Gruppe 1643">
              <a:extLst>
                <a:ext uri="{FF2B5EF4-FFF2-40B4-BE49-F238E27FC236}">
                  <a16:creationId xmlns:a16="http://schemas.microsoft.com/office/drawing/2014/main" id="{765203B3-30B0-B1AC-905E-33B1001723B7}"/>
                </a:ext>
              </a:extLst>
            </p:cNvPr>
            <p:cNvGrpSpPr/>
            <p:nvPr/>
          </p:nvGrpSpPr>
          <p:grpSpPr>
            <a:xfrm>
              <a:off x="5539997" y="1121144"/>
              <a:ext cx="367348" cy="4968599"/>
              <a:chOff x="2884750" y="735002"/>
              <a:chExt cx="367348" cy="4968599"/>
            </a:xfrm>
          </p:grpSpPr>
          <p:grpSp>
            <p:nvGrpSpPr>
              <p:cNvPr id="1783" name="Gruppe 1782">
                <a:extLst>
                  <a:ext uri="{FF2B5EF4-FFF2-40B4-BE49-F238E27FC236}">
                    <a16:creationId xmlns:a16="http://schemas.microsoft.com/office/drawing/2014/main" id="{4785B55D-92BB-7709-CB48-F4A074001ADC}"/>
                  </a:ext>
                </a:extLst>
              </p:cNvPr>
              <p:cNvGrpSpPr/>
              <p:nvPr/>
            </p:nvGrpSpPr>
            <p:grpSpPr>
              <a:xfrm>
                <a:off x="2884750" y="1168460"/>
                <a:ext cx="367348" cy="4535141"/>
                <a:chOff x="3468415" y="1754237"/>
                <a:chExt cx="367348" cy="4535141"/>
              </a:xfrm>
            </p:grpSpPr>
            <p:sp>
              <p:nvSpPr>
                <p:cNvPr id="1785" name="Tekstfelt 1784">
                  <a:extLst>
                    <a:ext uri="{FF2B5EF4-FFF2-40B4-BE49-F238E27FC236}">
                      <a16:creationId xmlns:a16="http://schemas.microsoft.com/office/drawing/2014/main" id="{33E20A21-49BB-46E4-41D9-660823B8BA6B}"/>
                    </a:ext>
                  </a:extLst>
                </p:cNvPr>
                <p:cNvSpPr txBox="1"/>
                <p:nvPr/>
              </p:nvSpPr>
              <p:spPr>
                <a:xfrm>
                  <a:off x="3487591" y="6073934"/>
                  <a:ext cx="348172" cy="215444"/>
                </a:xfrm>
                <a:prstGeom prst="rect">
                  <a:avLst/>
                </a:prstGeom>
                <a:noFill/>
              </p:spPr>
              <p:txBody>
                <a:bodyPr wrap="none" rtlCol="0">
                  <a:spAutoFit/>
                </a:bodyPr>
                <a:lstStyle/>
                <a:p>
                  <a:r>
                    <a:rPr lang="da-DK" sz="800" dirty="0"/>
                    <a:t>229</a:t>
                  </a:r>
                </a:p>
              </p:txBody>
            </p:sp>
            <p:sp>
              <p:nvSpPr>
                <p:cNvPr id="1786" name="Tekstfelt 1785">
                  <a:extLst>
                    <a:ext uri="{FF2B5EF4-FFF2-40B4-BE49-F238E27FC236}">
                      <a16:creationId xmlns:a16="http://schemas.microsoft.com/office/drawing/2014/main" id="{03869227-9102-1664-4B45-1B6155F58683}"/>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87" name="Tekstfelt 1786">
                  <a:extLst>
                    <a:ext uri="{FF2B5EF4-FFF2-40B4-BE49-F238E27FC236}">
                      <a16:creationId xmlns:a16="http://schemas.microsoft.com/office/drawing/2014/main" id="{9C313285-1ED0-B18B-F26F-0C2EAF47FAA7}"/>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88" name="Tekstfelt 1787">
                  <a:extLst>
                    <a:ext uri="{FF2B5EF4-FFF2-40B4-BE49-F238E27FC236}">
                      <a16:creationId xmlns:a16="http://schemas.microsoft.com/office/drawing/2014/main" id="{B28C25B4-6183-A85B-BA81-F8029560B42D}"/>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89" name="Tekstfelt 1788">
                  <a:extLst>
                    <a:ext uri="{FF2B5EF4-FFF2-40B4-BE49-F238E27FC236}">
                      <a16:creationId xmlns:a16="http://schemas.microsoft.com/office/drawing/2014/main" id="{79AC8224-4D8A-93BD-5A50-7DC12F9FBD7E}"/>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90" name="Tekstfelt 1789">
                  <a:extLst>
                    <a:ext uri="{FF2B5EF4-FFF2-40B4-BE49-F238E27FC236}">
                      <a16:creationId xmlns:a16="http://schemas.microsoft.com/office/drawing/2014/main" id="{2049CEB0-9055-9684-CAE3-4B9233BB348A}"/>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91" name="Tekstfelt 1790">
                  <a:extLst>
                    <a:ext uri="{FF2B5EF4-FFF2-40B4-BE49-F238E27FC236}">
                      <a16:creationId xmlns:a16="http://schemas.microsoft.com/office/drawing/2014/main" id="{1C4E634F-725E-E75A-776C-23B5924981DC}"/>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92" name="Tekstfelt 1791">
                  <a:extLst>
                    <a:ext uri="{FF2B5EF4-FFF2-40B4-BE49-F238E27FC236}">
                      <a16:creationId xmlns:a16="http://schemas.microsoft.com/office/drawing/2014/main" id="{D87A6A76-92CA-4107-CF70-0DFA567AB4EE}"/>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93" name="Tekstfelt 1792">
                  <a:extLst>
                    <a:ext uri="{FF2B5EF4-FFF2-40B4-BE49-F238E27FC236}">
                      <a16:creationId xmlns:a16="http://schemas.microsoft.com/office/drawing/2014/main" id="{7CF3C71C-3610-7723-1E8C-BD56EF13E7C7}"/>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94" name="Tekstfelt 1793">
                  <a:extLst>
                    <a:ext uri="{FF2B5EF4-FFF2-40B4-BE49-F238E27FC236}">
                      <a16:creationId xmlns:a16="http://schemas.microsoft.com/office/drawing/2014/main" id="{6C6D502F-1B66-59A2-4829-29CBA9D3A57C}"/>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95" name="Tekstfelt 1794">
                  <a:extLst>
                    <a:ext uri="{FF2B5EF4-FFF2-40B4-BE49-F238E27FC236}">
                      <a16:creationId xmlns:a16="http://schemas.microsoft.com/office/drawing/2014/main" id="{8124B8AE-8DE7-6505-0912-E5FB7CC7FE8E}"/>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84" name="Tekstfelt 1783">
                <a:extLst>
                  <a:ext uri="{FF2B5EF4-FFF2-40B4-BE49-F238E27FC236}">
                    <a16:creationId xmlns:a16="http://schemas.microsoft.com/office/drawing/2014/main" id="{39CC4106-2E82-37DC-A146-857AD8205940}"/>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5" name="Gruppe 1644">
              <a:extLst>
                <a:ext uri="{FF2B5EF4-FFF2-40B4-BE49-F238E27FC236}">
                  <a16:creationId xmlns:a16="http://schemas.microsoft.com/office/drawing/2014/main" id="{2D611CFD-1D8D-B305-C3C7-34B446816B3F}"/>
                </a:ext>
              </a:extLst>
            </p:cNvPr>
            <p:cNvGrpSpPr/>
            <p:nvPr/>
          </p:nvGrpSpPr>
          <p:grpSpPr>
            <a:xfrm>
              <a:off x="4671957" y="1121816"/>
              <a:ext cx="368493" cy="4975623"/>
              <a:chOff x="2884750" y="1599890"/>
              <a:chExt cx="368493" cy="4975623"/>
            </a:xfrm>
          </p:grpSpPr>
          <p:grpSp>
            <p:nvGrpSpPr>
              <p:cNvPr id="1770" name="Gruppe 1769">
                <a:extLst>
                  <a:ext uri="{FF2B5EF4-FFF2-40B4-BE49-F238E27FC236}">
                    <a16:creationId xmlns:a16="http://schemas.microsoft.com/office/drawing/2014/main" id="{A7A77AE0-E19A-9A45-9889-F38236373893}"/>
                  </a:ext>
                </a:extLst>
              </p:cNvPr>
              <p:cNvGrpSpPr/>
              <p:nvPr/>
            </p:nvGrpSpPr>
            <p:grpSpPr>
              <a:xfrm>
                <a:off x="2884750" y="1599890"/>
                <a:ext cx="367348" cy="4975623"/>
                <a:chOff x="3468415" y="2185667"/>
                <a:chExt cx="367348" cy="4975623"/>
              </a:xfrm>
            </p:grpSpPr>
            <p:sp>
              <p:nvSpPr>
                <p:cNvPr id="1772" name="Tekstfelt 1771">
                  <a:extLst>
                    <a:ext uri="{FF2B5EF4-FFF2-40B4-BE49-F238E27FC236}">
                      <a16:creationId xmlns:a16="http://schemas.microsoft.com/office/drawing/2014/main" id="{96ABDDA9-958C-7983-37F0-1F2E9A95DE43}"/>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73" name="Tekstfelt 1772">
                  <a:extLst>
                    <a:ext uri="{FF2B5EF4-FFF2-40B4-BE49-F238E27FC236}">
                      <a16:creationId xmlns:a16="http://schemas.microsoft.com/office/drawing/2014/main" id="{62E76809-604F-987D-D822-1365E8022CE6}"/>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74" name="Tekstfelt 1773">
                  <a:extLst>
                    <a:ext uri="{FF2B5EF4-FFF2-40B4-BE49-F238E27FC236}">
                      <a16:creationId xmlns:a16="http://schemas.microsoft.com/office/drawing/2014/main" id="{5BFC6672-3D13-9302-04DF-EA37FBB00063}"/>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75" name="Tekstfelt 1774">
                  <a:extLst>
                    <a:ext uri="{FF2B5EF4-FFF2-40B4-BE49-F238E27FC236}">
                      <a16:creationId xmlns:a16="http://schemas.microsoft.com/office/drawing/2014/main" id="{DEE5A7DE-5145-6848-2456-1763E77CA5C0}"/>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76" name="Tekstfelt 1775">
                  <a:extLst>
                    <a:ext uri="{FF2B5EF4-FFF2-40B4-BE49-F238E27FC236}">
                      <a16:creationId xmlns:a16="http://schemas.microsoft.com/office/drawing/2014/main" id="{A62986DF-7E38-16FE-7814-2E151D2F7AA7}"/>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77" name="Tekstfelt 1776">
                  <a:extLst>
                    <a:ext uri="{FF2B5EF4-FFF2-40B4-BE49-F238E27FC236}">
                      <a16:creationId xmlns:a16="http://schemas.microsoft.com/office/drawing/2014/main" id="{91AFA86C-2501-E695-9A8A-071E31DCE2D6}"/>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78" name="Tekstfelt 1777">
                  <a:extLst>
                    <a:ext uri="{FF2B5EF4-FFF2-40B4-BE49-F238E27FC236}">
                      <a16:creationId xmlns:a16="http://schemas.microsoft.com/office/drawing/2014/main" id="{F7D55137-29B8-28EA-56C0-205E2A1FCD04}"/>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79" name="Tekstfelt 1778">
                  <a:extLst>
                    <a:ext uri="{FF2B5EF4-FFF2-40B4-BE49-F238E27FC236}">
                      <a16:creationId xmlns:a16="http://schemas.microsoft.com/office/drawing/2014/main" id="{19A040E7-33F2-E362-3760-08AC94AC1280}"/>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80" name="Tekstfelt 1779">
                  <a:extLst>
                    <a:ext uri="{FF2B5EF4-FFF2-40B4-BE49-F238E27FC236}">
                      <a16:creationId xmlns:a16="http://schemas.microsoft.com/office/drawing/2014/main" id="{031D8349-9518-A2C1-B9BC-9EF0CEFDFC43}"/>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81" name="Tekstfelt 1780">
                  <a:extLst>
                    <a:ext uri="{FF2B5EF4-FFF2-40B4-BE49-F238E27FC236}">
                      <a16:creationId xmlns:a16="http://schemas.microsoft.com/office/drawing/2014/main" id="{662EE8DD-0574-1657-9E4D-43A8D79EFFDF}"/>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82" name="Tekstfelt 1781">
                  <a:extLst>
                    <a:ext uri="{FF2B5EF4-FFF2-40B4-BE49-F238E27FC236}">
                      <a16:creationId xmlns:a16="http://schemas.microsoft.com/office/drawing/2014/main" id="{64291DFD-7A9F-4472-D0E2-EB52F9D763C5}"/>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71" name="Tekstfelt 1770">
                <a:extLst>
                  <a:ext uri="{FF2B5EF4-FFF2-40B4-BE49-F238E27FC236}">
                    <a16:creationId xmlns:a16="http://schemas.microsoft.com/office/drawing/2014/main" id="{2F702E8B-76E9-29A6-524D-A3180B8A19F1}"/>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6" name="Gruppe 1645">
              <a:extLst>
                <a:ext uri="{FF2B5EF4-FFF2-40B4-BE49-F238E27FC236}">
                  <a16:creationId xmlns:a16="http://schemas.microsoft.com/office/drawing/2014/main" id="{ADC7488D-CF08-A937-3031-59FFEADED580}"/>
                </a:ext>
              </a:extLst>
            </p:cNvPr>
            <p:cNvGrpSpPr/>
            <p:nvPr/>
          </p:nvGrpSpPr>
          <p:grpSpPr>
            <a:xfrm>
              <a:off x="4246971" y="1119665"/>
              <a:ext cx="368493" cy="4977333"/>
              <a:chOff x="2884750" y="2033560"/>
              <a:chExt cx="368493" cy="4977333"/>
            </a:xfrm>
          </p:grpSpPr>
          <p:grpSp>
            <p:nvGrpSpPr>
              <p:cNvPr id="1757" name="Gruppe 1756">
                <a:extLst>
                  <a:ext uri="{FF2B5EF4-FFF2-40B4-BE49-F238E27FC236}">
                    <a16:creationId xmlns:a16="http://schemas.microsoft.com/office/drawing/2014/main" id="{1034DC86-0D44-57DA-B38E-E18657EC4EED}"/>
                  </a:ext>
                </a:extLst>
              </p:cNvPr>
              <p:cNvGrpSpPr/>
              <p:nvPr/>
            </p:nvGrpSpPr>
            <p:grpSpPr>
              <a:xfrm>
                <a:off x="2884750" y="2033560"/>
                <a:ext cx="367348" cy="4977333"/>
                <a:chOff x="3468415" y="2619337"/>
                <a:chExt cx="367348" cy="4977333"/>
              </a:xfrm>
            </p:grpSpPr>
            <p:sp>
              <p:nvSpPr>
                <p:cNvPr id="1759" name="Tekstfelt 1758">
                  <a:extLst>
                    <a:ext uri="{FF2B5EF4-FFF2-40B4-BE49-F238E27FC236}">
                      <a16:creationId xmlns:a16="http://schemas.microsoft.com/office/drawing/2014/main" id="{042DCE2F-0707-3D23-F6C1-CCB4CE7E36C5}"/>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60" name="Tekstfelt 1759">
                  <a:extLst>
                    <a:ext uri="{FF2B5EF4-FFF2-40B4-BE49-F238E27FC236}">
                      <a16:creationId xmlns:a16="http://schemas.microsoft.com/office/drawing/2014/main" id="{63D04857-46DC-CC5A-5937-ECFF42CAC234}"/>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61" name="Tekstfelt 1760">
                  <a:extLst>
                    <a:ext uri="{FF2B5EF4-FFF2-40B4-BE49-F238E27FC236}">
                      <a16:creationId xmlns:a16="http://schemas.microsoft.com/office/drawing/2014/main" id="{BA52AC9E-70BA-A041-E912-125FB9568E5D}"/>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62" name="Tekstfelt 1761">
                  <a:extLst>
                    <a:ext uri="{FF2B5EF4-FFF2-40B4-BE49-F238E27FC236}">
                      <a16:creationId xmlns:a16="http://schemas.microsoft.com/office/drawing/2014/main" id="{0097944C-A760-F452-F8C9-9A1B6B666050}"/>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63" name="Tekstfelt 1762">
                  <a:extLst>
                    <a:ext uri="{FF2B5EF4-FFF2-40B4-BE49-F238E27FC236}">
                      <a16:creationId xmlns:a16="http://schemas.microsoft.com/office/drawing/2014/main" id="{E8AA3387-AE27-7721-0095-BE711F855229}"/>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64" name="Tekstfelt 1763">
                  <a:extLst>
                    <a:ext uri="{FF2B5EF4-FFF2-40B4-BE49-F238E27FC236}">
                      <a16:creationId xmlns:a16="http://schemas.microsoft.com/office/drawing/2014/main" id="{567C425B-FBF9-9DA5-623A-1E7B29F6F8D1}"/>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65" name="Tekstfelt 1764">
                  <a:extLst>
                    <a:ext uri="{FF2B5EF4-FFF2-40B4-BE49-F238E27FC236}">
                      <a16:creationId xmlns:a16="http://schemas.microsoft.com/office/drawing/2014/main" id="{05D1A02C-61C4-8156-F304-979605B3923D}"/>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66" name="Tekstfelt 1765">
                  <a:extLst>
                    <a:ext uri="{FF2B5EF4-FFF2-40B4-BE49-F238E27FC236}">
                      <a16:creationId xmlns:a16="http://schemas.microsoft.com/office/drawing/2014/main" id="{0A9A6E55-A070-649B-FF42-6D5583647EA4}"/>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67" name="Tekstfelt 1766">
                  <a:extLst>
                    <a:ext uri="{FF2B5EF4-FFF2-40B4-BE49-F238E27FC236}">
                      <a16:creationId xmlns:a16="http://schemas.microsoft.com/office/drawing/2014/main" id="{8838D231-F8BB-2E11-19F1-85DF831B9D9C}"/>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68" name="Tekstfelt 1767">
                  <a:extLst>
                    <a:ext uri="{FF2B5EF4-FFF2-40B4-BE49-F238E27FC236}">
                      <a16:creationId xmlns:a16="http://schemas.microsoft.com/office/drawing/2014/main" id="{9A9750E2-E083-F88D-6D3B-F7EA20E05E8B}"/>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69" name="Tekstfelt 1768">
                  <a:extLst>
                    <a:ext uri="{FF2B5EF4-FFF2-40B4-BE49-F238E27FC236}">
                      <a16:creationId xmlns:a16="http://schemas.microsoft.com/office/drawing/2014/main" id="{618FDE61-A9A3-DA36-C324-8905A287EAB9}"/>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58" name="Tekstfelt 1757">
                <a:extLst>
                  <a:ext uri="{FF2B5EF4-FFF2-40B4-BE49-F238E27FC236}">
                    <a16:creationId xmlns:a16="http://schemas.microsoft.com/office/drawing/2014/main" id="{FD43A408-E3B5-3D9B-3A30-A7E5838A274A}"/>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7" name="Gruppe 1646">
              <a:extLst>
                <a:ext uri="{FF2B5EF4-FFF2-40B4-BE49-F238E27FC236}">
                  <a16:creationId xmlns:a16="http://schemas.microsoft.com/office/drawing/2014/main" id="{2787BF6D-9139-8662-8F70-355A351872C9}"/>
                </a:ext>
              </a:extLst>
            </p:cNvPr>
            <p:cNvGrpSpPr/>
            <p:nvPr/>
          </p:nvGrpSpPr>
          <p:grpSpPr>
            <a:xfrm>
              <a:off x="3805124" y="1117111"/>
              <a:ext cx="369796" cy="4983796"/>
              <a:chOff x="2884750" y="2468352"/>
              <a:chExt cx="369796" cy="4983796"/>
            </a:xfrm>
          </p:grpSpPr>
          <p:grpSp>
            <p:nvGrpSpPr>
              <p:cNvPr id="1744" name="Gruppe 1743">
                <a:extLst>
                  <a:ext uri="{FF2B5EF4-FFF2-40B4-BE49-F238E27FC236}">
                    <a16:creationId xmlns:a16="http://schemas.microsoft.com/office/drawing/2014/main" id="{60223A9E-FA0F-CB54-5A9C-BF3EC386B7CF}"/>
                  </a:ext>
                </a:extLst>
              </p:cNvPr>
              <p:cNvGrpSpPr/>
              <p:nvPr/>
            </p:nvGrpSpPr>
            <p:grpSpPr>
              <a:xfrm>
                <a:off x="2884750" y="2468352"/>
                <a:ext cx="369796" cy="4983796"/>
                <a:chOff x="3468415" y="3054129"/>
                <a:chExt cx="369796" cy="4983796"/>
              </a:xfrm>
            </p:grpSpPr>
            <p:sp>
              <p:nvSpPr>
                <p:cNvPr id="1746" name="Tekstfelt 1745">
                  <a:extLst>
                    <a:ext uri="{FF2B5EF4-FFF2-40B4-BE49-F238E27FC236}">
                      <a16:creationId xmlns:a16="http://schemas.microsoft.com/office/drawing/2014/main" id="{83920213-5C98-D23D-76AA-BC9994B38F4C}"/>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47" name="Tekstfelt 1746">
                  <a:extLst>
                    <a:ext uri="{FF2B5EF4-FFF2-40B4-BE49-F238E27FC236}">
                      <a16:creationId xmlns:a16="http://schemas.microsoft.com/office/drawing/2014/main" id="{9B3AF387-FE9B-8CDE-8D0D-90DB8743B8CE}"/>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48" name="Tekstfelt 1747">
                  <a:extLst>
                    <a:ext uri="{FF2B5EF4-FFF2-40B4-BE49-F238E27FC236}">
                      <a16:creationId xmlns:a16="http://schemas.microsoft.com/office/drawing/2014/main" id="{7A95BB93-E062-17E6-0749-463F9989B0C1}"/>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49" name="Tekstfelt 1748">
                  <a:extLst>
                    <a:ext uri="{FF2B5EF4-FFF2-40B4-BE49-F238E27FC236}">
                      <a16:creationId xmlns:a16="http://schemas.microsoft.com/office/drawing/2014/main" id="{C3C3F07B-9B94-8B73-2C0D-C70E658A9B9C}"/>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50" name="Tekstfelt 1749">
                  <a:extLst>
                    <a:ext uri="{FF2B5EF4-FFF2-40B4-BE49-F238E27FC236}">
                      <a16:creationId xmlns:a16="http://schemas.microsoft.com/office/drawing/2014/main" id="{2283001F-D839-8603-D150-CCC8EE48F85B}"/>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51" name="Tekstfelt 1750">
                  <a:extLst>
                    <a:ext uri="{FF2B5EF4-FFF2-40B4-BE49-F238E27FC236}">
                      <a16:creationId xmlns:a16="http://schemas.microsoft.com/office/drawing/2014/main" id="{D581446E-1A9E-90FB-D63D-3A3E590E197F}"/>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52" name="Tekstfelt 1751">
                  <a:extLst>
                    <a:ext uri="{FF2B5EF4-FFF2-40B4-BE49-F238E27FC236}">
                      <a16:creationId xmlns:a16="http://schemas.microsoft.com/office/drawing/2014/main" id="{962A2518-D9FB-199E-5DE6-88A411898873}"/>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53" name="Tekstfelt 1752">
                  <a:extLst>
                    <a:ext uri="{FF2B5EF4-FFF2-40B4-BE49-F238E27FC236}">
                      <a16:creationId xmlns:a16="http://schemas.microsoft.com/office/drawing/2014/main" id="{E26BA86E-A1B1-4121-3791-7175C440EE65}"/>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54" name="Tekstfelt 1753">
                  <a:extLst>
                    <a:ext uri="{FF2B5EF4-FFF2-40B4-BE49-F238E27FC236}">
                      <a16:creationId xmlns:a16="http://schemas.microsoft.com/office/drawing/2014/main" id="{1E371C29-28C0-F0DA-C5AD-DBB2200249C9}"/>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55" name="Tekstfelt 1754">
                  <a:extLst>
                    <a:ext uri="{FF2B5EF4-FFF2-40B4-BE49-F238E27FC236}">
                      <a16:creationId xmlns:a16="http://schemas.microsoft.com/office/drawing/2014/main" id="{02F951D8-AAD0-EA82-0B08-5D4B95FA20C0}"/>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56" name="Tekstfelt 1755">
                  <a:extLst>
                    <a:ext uri="{FF2B5EF4-FFF2-40B4-BE49-F238E27FC236}">
                      <a16:creationId xmlns:a16="http://schemas.microsoft.com/office/drawing/2014/main" id="{150D3DE0-6AA4-0A4B-B210-8A15215690F9}"/>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45" name="Tekstfelt 1744">
                <a:extLst>
                  <a:ext uri="{FF2B5EF4-FFF2-40B4-BE49-F238E27FC236}">
                    <a16:creationId xmlns:a16="http://schemas.microsoft.com/office/drawing/2014/main" id="{622AE2DD-2A55-5084-39E8-ACB635C518E0}"/>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8" name="Gruppe 1647">
              <a:extLst>
                <a:ext uri="{FF2B5EF4-FFF2-40B4-BE49-F238E27FC236}">
                  <a16:creationId xmlns:a16="http://schemas.microsoft.com/office/drawing/2014/main" id="{648AB721-A2BF-44B9-765F-AF33E5D757AE}"/>
                </a:ext>
              </a:extLst>
            </p:cNvPr>
            <p:cNvGrpSpPr/>
            <p:nvPr/>
          </p:nvGrpSpPr>
          <p:grpSpPr>
            <a:xfrm>
              <a:off x="3380676" y="1113679"/>
              <a:ext cx="368678" cy="4985735"/>
              <a:chOff x="2885868" y="2899782"/>
              <a:chExt cx="368678" cy="4985735"/>
            </a:xfrm>
          </p:grpSpPr>
          <p:grpSp>
            <p:nvGrpSpPr>
              <p:cNvPr id="1731" name="Gruppe 1730">
                <a:extLst>
                  <a:ext uri="{FF2B5EF4-FFF2-40B4-BE49-F238E27FC236}">
                    <a16:creationId xmlns:a16="http://schemas.microsoft.com/office/drawing/2014/main" id="{C98924AB-4F8B-4AE7-4191-473A9C2A0083}"/>
                  </a:ext>
                </a:extLst>
              </p:cNvPr>
              <p:cNvGrpSpPr/>
              <p:nvPr/>
            </p:nvGrpSpPr>
            <p:grpSpPr>
              <a:xfrm>
                <a:off x="2885868" y="2899782"/>
                <a:ext cx="368678" cy="4985735"/>
                <a:chOff x="3469533" y="3485559"/>
                <a:chExt cx="368678" cy="4985735"/>
              </a:xfrm>
            </p:grpSpPr>
            <p:sp>
              <p:nvSpPr>
                <p:cNvPr id="1733" name="Tekstfelt 1732">
                  <a:extLst>
                    <a:ext uri="{FF2B5EF4-FFF2-40B4-BE49-F238E27FC236}">
                      <a16:creationId xmlns:a16="http://schemas.microsoft.com/office/drawing/2014/main" id="{D7CEF5D9-DE0A-9789-9576-838907C02B36}"/>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34" name="Tekstfelt 1733">
                  <a:extLst>
                    <a:ext uri="{FF2B5EF4-FFF2-40B4-BE49-F238E27FC236}">
                      <a16:creationId xmlns:a16="http://schemas.microsoft.com/office/drawing/2014/main" id="{01437353-1A1E-300A-6888-0BCC26B19E8C}"/>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35" name="Tekstfelt 1734">
                  <a:extLst>
                    <a:ext uri="{FF2B5EF4-FFF2-40B4-BE49-F238E27FC236}">
                      <a16:creationId xmlns:a16="http://schemas.microsoft.com/office/drawing/2014/main" id="{96F5E3F0-0284-E0FF-6BEB-DEA2F1277385}"/>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36" name="Tekstfelt 1735">
                  <a:extLst>
                    <a:ext uri="{FF2B5EF4-FFF2-40B4-BE49-F238E27FC236}">
                      <a16:creationId xmlns:a16="http://schemas.microsoft.com/office/drawing/2014/main" id="{2C18A4C8-A92E-AC92-C0E9-225F6BC66E3A}"/>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37" name="Tekstfelt 1736">
                  <a:extLst>
                    <a:ext uri="{FF2B5EF4-FFF2-40B4-BE49-F238E27FC236}">
                      <a16:creationId xmlns:a16="http://schemas.microsoft.com/office/drawing/2014/main" id="{0094900F-4C47-0A31-B38E-4399F6F0E26D}"/>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38" name="Tekstfelt 1737">
                  <a:extLst>
                    <a:ext uri="{FF2B5EF4-FFF2-40B4-BE49-F238E27FC236}">
                      <a16:creationId xmlns:a16="http://schemas.microsoft.com/office/drawing/2014/main" id="{65BB4FD8-81E5-3C4F-D8BB-CD44D193974E}"/>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39" name="Tekstfelt 1738">
                  <a:extLst>
                    <a:ext uri="{FF2B5EF4-FFF2-40B4-BE49-F238E27FC236}">
                      <a16:creationId xmlns:a16="http://schemas.microsoft.com/office/drawing/2014/main" id="{42E4A6AA-563E-D44F-85EB-E804DBF94C9E}"/>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40" name="Tekstfelt 1739">
                  <a:extLst>
                    <a:ext uri="{FF2B5EF4-FFF2-40B4-BE49-F238E27FC236}">
                      <a16:creationId xmlns:a16="http://schemas.microsoft.com/office/drawing/2014/main" id="{DD014CEA-5513-BBD6-D070-641D4E1034B5}"/>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41" name="Tekstfelt 1740">
                  <a:extLst>
                    <a:ext uri="{FF2B5EF4-FFF2-40B4-BE49-F238E27FC236}">
                      <a16:creationId xmlns:a16="http://schemas.microsoft.com/office/drawing/2014/main" id="{B6C17E2A-44BD-8A16-5932-340C6FB7D828}"/>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42" name="Tekstfelt 1741">
                  <a:extLst>
                    <a:ext uri="{FF2B5EF4-FFF2-40B4-BE49-F238E27FC236}">
                      <a16:creationId xmlns:a16="http://schemas.microsoft.com/office/drawing/2014/main" id="{743B831B-7180-C552-E5B8-1DC7CC7B55FD}"/>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43" name="Tekstfelt 1742">
                  <a:extLst>
                    <a:ext uri="{FF2B5EF4-FFF2-40B4-BE49-F238E27FC236}">
                      <a16:creationId xmlns:a16="http://schemas.microsoft.com/office/drawing/2014/main" id="{19191C3D-0030-03C6-AA8F-A6ABD106A8EE}"/>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32" name="Tekstfelt 1731">
                <a:extLst>
                  <a:ext uri="{FF2B5EF4-FFF2-40B4-BE49-F238E27FC236}">
                    <a16:creationId xmlns:a16="http://schemas.microsoft.com/office/drawing/2014/main" id="{21FB632D-9750-59F3-FD30-87ED2A73CF6B}"/>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9" name="Gruppe 1648">
              <a:extLst>
                <a:ext uri="{FF2B5EF4-FFF2-40B4-BE49-F238E27FC236}">
                  <a16:creationId xmlns:a16="http://schemas.microsoft.com/office/drawing/2014/main" id="{B46AC5EE-5C8A-9938-C0C0-6DAECAB6C3D7}"/>
                </a:ext>
              </a:extLst>
            </p:cNvPr>
            <p:cNvGrpSpPr/>
            <p:nvPr/>
          </p:nvGrpSpPr>
          <p:grpSpPr>
            <a:xfrm>
              <a:off x="2937190" y="1122934"/>
              <a:ext cx="368270" cy="4971649"/>
              <a:chOff x="2886987" y="3331213"/>
              <a:chExt cx="368270" cy="4971649"/>
            </a:xfrm>
          </p:grpSpPr>
          <p:grpSp>
            <p:nvGrpSpPr>
              <p:cNvPr id="1718" name="Gruppe 1717">
                <a:extLst>
                  <a:ext uri="{FF2B5EF4-FFF2-40B4-BE49-F238E27FC236}">
                    <a16:creationId xmlns:a16="http://schemas.microsoft.com/office/drawing/2014/main" id="{6BB85F3E-733C-1C03-879D-9BB9E2FE0163}"/>
                  </a:ext>
                </a:extLst>
              </p:cNvPr>
              <p:cNvGrpSpPr/>
              <p:nvPr/>
            </p:nvGrpSpPr>
            <p:grpSpPr>
              <a:xfrm>
                <a:off x="2886987" y="3331213"/>
                <a:ext cx="368270" cy="4971649"/>
                <a:chOff x="3470652" y="3916990"/>
                <a:chExt cx="368270" cy="4971649"/>
              </a:xfrm>
            </p:grpSpPr>
            <p:sp>
              <p:nvSpPr>
                <p:cNvPr id="1720" name="Tekstfelt 1719">
                  <a:extLst>
                    <a:ext uri="{FF2B5EF4-FFF2-40B4-BE49-F238E27FC236}">
                      <a16:creationId xmlns:a16="http://schemas.microsoft.com/office/drawing/2014/main" id="{3463BE11-3B26-3526-AAE6-5BE6C695B98A}"/>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21" name="Tekstfelt 1720">
                  <a:extLst>
                    <a:ext uri="{FF2B5EF4-FFF2-40B4-BE49-F238E27FC236}">
                      <a16:creationId xmlns:a16="http://schemas.microsoft.com/office/drawing/2014/main" id="{02353551-66A4-0FBC-9707-B046BA544DDC}"/>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22" name="Tekstfelt 1721">
                  <a:extLst>
                    <a:ext uri="{FF2B5EF4-FFF2-40B4-BE49-F238E27FC236}">
                      <a16:creationId xmlns:a16="http://schemas.microsoft.com/office/drawing/2014/main" id="{4DE3B96C-7058-F06D-6262-2F5AAD2DBB11}"/>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23" name="Tekstfelt 1722">
                  <a:extLst>
                    <a:ext uri="{FF2B5EF4-FFF2-40B4-BE49-F238E27FC236}">
                      <a16:creationId xmlns:a16="http://schemas.microsoft.com/office/drawing/2014/main" id="{EB3ADA45-D840-EA42-F37A-4967ECDF9020}"/>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24" name="Tekstfelt 1723">
                  <a:extLst>
                    <a:ext uri="{FF2B5EF4-FFF2-40B4-BE49-F238E27FC236}">
                      <a16:creationId xmlns:a16="http://schemas.microsoft.com/office/drawing/2014/main" id="{241FE060-FAC1-C0D1-078E-5A14C5CC1625}"/>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25" name="Tekstfelt 1724">
                  <a:extLst>
                    <a:ext uri="{FF2B5EF4-FFF2-40B4-BE49-F238E27FC236}">
                      <a16:creationId xmlns:a16="http://schemas.microsoft.com/office/drawing/2014/main" id="{102CB534-EC28-9876-D10B-D85D896CA664}"/>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26" name="Tekstfelt 1725">
                  <a:extLst>
                    <a:ext uri="{FF2B5EF4-FFF2-40B4-BE49-F238E27FC236}">
                      <a16:creationId xmlns:a16="http://schemas.microsoft.com/office/drawing/2014/main" id="{EBF638DB-D6A5-945E-D3AF-4A61D6C1E5A4}"/>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27" name="Tekstfelt 1726">
                  <a:extLst>
                    <a:ext uri="{FF2B5EF4-FFF2-40B4-BE49-F238E27FC236}">
                      <a16:creationId xmlns:a16="http://schemas.microsoft.com/office/drawing/2014/main" id="{C37705FD-8C18-EC53-AF06-82F08C363BDF}"/>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28" name="Tekstfelt 1727">
                  <a:extLst>
                    <a:ext uri="{FF2B5EF4-FFF2-40B4-BE49-F238E27FC236}">
                      <a16:creationId xmlns:a16="http://schemas.microsoft.com/office/drawing/2014/main" id="{AFC30F5A-77B5-BD35-9A1E-116745F4957E}"/>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29" name="Tekstfelt 1728">
                  <a:extLst>
                    <a:ext uri="{FF2B5EF4-FFF2-40B4-BE49-F238E27FC236}">
                      <a16:creationId xmlns:a16="http://schemas.microsoft.com/office/drawing/2014/main" id="{7E005A04-B3BA-16E4-1DA8-07E4DB627D8D}"/>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30" name="Tekstfelt 1729">
                  <a:extLst>
                    <a:ext uri="{FF2B5EF4-FFF2-40B4-BE49-F238E27FC236}">
                      <a16:creationId xmlns:a16="http://schemas.microsoft.com/office/drawing/2014/main" id="{0FD73C65-6FF7-90CA-0167-A72FBFB2F758}"/>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19" name="Tekstfelt 1718">
                <a:extLst>
                  <a:ext uri="{FF2B5EF4-FFF2-40B4-BE49-F238E27FC236}">
                    <a16:creationId xmlns:a16="http://schemas.microsoft.com/office/drawing/2014/main" id="{D2D38634-4060-6CF7-7332-8F8792F9F302}"/>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0" name="Gruppe 1649">
              <a:extLst>
                <a:ext uri="{FF2B5EF4-FFF2-40B4-BE49-F238E27FC236}">
                  <a16:creationId xmlns:a16="http://schemas.microsoft.com/office/drawing/2014/main" id="{51039C16-F48A-90CD-D3ED-ADA4A8ADAD14}"/>
                </a:ext>
              </a:extLst>
            </p:cNvPr>
            <p:cNvGrpSpPr/>
            <p:nvPr/>
          </p:nvGrpSpPr>
          <p:grpSpPr>
            <a:xfrm>
              <a:off x="2515019" y="1122283"/>
              <a:ext cx="367153" cy="4979236"/>
              <a:chOff x="2888104" y="3762643"/>
              <a:chExt cx="367153" cy="4979236"/>
            </a:xfrm>
          </p:grpSpPr>
          <p:grpSp>
            <p:nvGrpSpPr>
              <p:cNvPr id="1705" name="Gruppe 1704">
                <a:extLst>
                  <a:ext uri="{FF2B5EF4-FFF2-40B4-BE49-F238E27FC236}">
                    <a16:creationId xmlns:a16="http://schemas.microsoft.com/office/drawing/2014/main" id="{9BA5344D-B28C-4967-4046-66FE7A182684}"/>
                  </a:ext>
                </a:extLst>
              </p:cNvPr>
              <p:cNvGrpSpPr/>
              <p:nvPr/>
            </p:nvGrpSpPr>
            <p:grpSpPr>
              <a:xfrm>
                <a:off x="2888104" y="3762643"/>
                <a:ext cx="367153" cy="4979236"/>
                <a:chOff x="3471769" y="4348420"/>
                <a:chExt cx="367153" cy="4979236"/>
              </a:xfrm>
            </p:grpSpPr>
            <p:sp>
              <p:nvSpPr>
                <p:cNvPr id="1707" name="Tekstfelt 1706">
                  <a:extLst>
                    <a:ext uri="{FF2B5EF4-FFF2-40B4-BE49-F238E27FC236}">
                      <a16:creationId xmlns:a16="http://schemas.microsoft.com/office/drawing/2014/main" id="{F7846AC3-E35E-0853-6C88-1EE97AB1ACDD}"/>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08" name="Tekstfelt 1707">
                  <a:extLst>
                    <a:ext uri="{FF2B5EF4-FFF2-40B4-BE49-F238E27FC236}">
                      <a16:creationId xmlns:a16="http://schemas.microsoft.com/office/drawing/2014/main" id="{589348A5-84E5-B688-BE00-A1C139BE2EDD}"/>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09" name="Tekstfelt 1708">
                  <a:extLst>
                    <a:ext uri="{FF2B5EF4-FFF2-40B4-BE49-F238E27FC236}">
                      <a16:creationId xmlns:a16="http://schemas.microsoft.com/office/drawing/2014/main" id="{A62504A2-7F57-C52F-610F-B277A37F6A65}"/>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10" name="Tekstfelt 1709">
                  <a:extLst>
                    <a:ext uri="{FF2B5EF4-FFF2-40B4-BE49-F238E27FC236}">
                      <a16:creationId xmlns:a16="http://schemas.microsoft.com/office/drawing/2014/main" id="{062F8B7A-02C6-D99E-AE33-B99AD3B57939}"/>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11" name="Tekstfelt 1710">
                  <a:extLst>
                    <a:ext uri="{FF2B5EF4-FFF2-40B4-BE49-F238E27FC236}">
                      <a16:creationId xmlns:a16="http://schemas.microsoft.com/office/drawing/2014/main" id="{BD71530B-201F-2FE9-74E3-F94E0C3C4FB1}"/>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12" name="Tekstfelt 1711">
                  <a:extLst>
                    <a:ext uri="{FF2B5EF4-FFF2-40B4-BE49-F238E27FC236}">
                      <a16:creationId xmlns:a16="http://schemas.microsoft.com/office/drawing/2014/main" id="{2803C1AE-DD26-F991-EBE7-FB410E70B045}"/>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713" name="Tekstfelt 1712">
                  <a:extLst>
                    <a:ext uri="{FF2B5EF4-FFF2-40B4-BE49-F238E27FC236}">
                      <a16:creationId xmlns:a16="http://schemas.microsoft.com/office/drawing/2014/main" id="{A140DD6F-4125-02DE-5109-DD6DDE7C5F92}"/>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14" name="Tekstfelt 1713">
                  <a:extLst>
                    <a:ext uri="{FF2B5EF4-FFF2-40B4-BE49-F238E27FC236}">
                      <a16:creationId xmlns:a16="http://schemas.microsoft.com/office/drawing/2014/main" id="{B99DE838-45A5-A112-0795-1977839A2F4A}"/>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15" name="Tekstfelt 1714">
                  <a:extLst>
                    <a:ext uri="{FF2B5EF4-FFF2-40B4-BE49-F238E27FC236}">
                      <a16:creationId xmlns:a16="http://schemas.microsoft.com/office/drawing/2014/main" id="{E35EE816-4EB2-7D83-4550-2587201DDA08}"/>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16" name="Tekstfelt 1715">
                  <a:extLst>
                    <a:ext uri="{FF2B5EF4-FFF2-40B4-BE49-F238E27FC236}">
                      <a16:creationId xmlns:a16="http://schemas.microsoft.com/office/drawing/2014/main" id="{82D10CF3-A660-E50C-44D7-61970585A78D}"/>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17" name="Tekstfelt 1716">
                  <a:extLst>
                    <a:ext uri="{FF2B5EF4-FFF2-40B4-BE49-F238E27FC236}">
                      <a16:creationId xmlns:a16="http://schemas.microsoft.com/office/drawing/2014/main" id="{CEE8987E-EB32-26EC-2B70-C9C04E032D1A}"/>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06" name="Tekstfelt 1705">
                <a:extLst>
                  <a:ext uri="{FF2B5EF4-FFF2-40B4-BE49-F238E27FC236}">
                    <a16:creationId xmlns:a16="http://schemas.microsoft.com/office/drawing/2014/main" id="{27708451-629C-F2AD-1D54-B51F28FC6918}"/>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1" name="Gruppe 1650">
              <a:extLst>
                <a:ext uri="{FF2B5EF4-FFF2-40B4-BE49-F238E27FC236}">
                  <a16:creationId xmlns:a16="http://schemas.microsoft.com/office/drawing/2014/main" id="{DC84F84B-E9AF-D3CC-60A7-E4B4EF472411}"/>
                </a:ext>
              </a:extLst>
            </p:cNvPr>
            <p:cNvGrpSpPr/>
            <p:nvPr/>
          </p:nvGrpSpPr>
          <p:grpSpPr>
            <a:xfrm>
              <a:off x="2079105" y="1121316"/>
              <a:ext cx="366035" cy="4982137"/>
              <a:chOff x="2889222" y="4194071"/>
              <a:chExt cx="366035" cy="4982137"/>
            </a:xfrm>
          </p:grpSpPr>
          <p:grpSp>
            <p:nvGrpSpPr>
              <p:cNvPr id="1692" name="Gruppe 1691">
                <a:extLst>
                  <a:ext uri="{FF2B5EF4-FFF2-40B4-BE49-F238E27FC236}">
                    <a16:creationId xmlns:a16="http://schemas.microsoft.com/office/drawing/2014/main" id="{4B788C5C-6ABB-3CAE-10DE-6D443996E73D}"/>
                  </a:ext>
                </a:extLst>
              </p:cNvPr>
              <p:cNvGrpSpPr/>
              <p:nvPr/>
            </p:nvGrpSpPr>
            <p:grpSpPr>
              <a:xfrm>
                <a:off x="2889222" y="4194071"/>
                <a:ext cx="366035" cy="4982137"/>
                <a:chOff x="3472887" y="4779848"/>
                <a:chExt cx="366035" cy="4982137"/>
              </a:xfrm>
            </p:grpSpPr>
            <p:sp>
              <p:nvSpPr>
                <p:cNvPr id="1694" name="Tekstfelt 1693">
                  <a:extLst>
                    <a:ext uri="{FF2B5EF4-FFF2-40B4-BE49-F238E27FC236}">
                      <a16:creationId xmlns:a16="http://schemas.microsoft.com/office/drawing/2014/main" id="{F7BED325-2071-CC25-708F-6E58D28BBD4E}"/>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95" name="Tekstfelt 1694">
                  <a:extLst>
                    <a:ext uri="{FF2B5EF4-FFF2-40B4-BE49-F238E27FC236}">
                      <a16:creationId xmlns:a16="http://schemas.microsoft.com/office/drawing/2014/main" id="{86E31D9E-3A24-B22E-3D3D-359ABA51FD62}"/>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96" name="Tekstfelt 1695">
                  <a:extLst>
                    <a:ext uri="{FF2B5EF4-FFF2-40B4-BE49-F238E27FC236}">
                      <a16:creationId xmlns:a16="http://schemas.microsoft.com/office/drawing/2014/main" id="{3C7D503D-8CA9-9B91-57CA-7020552AC907}"/>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97" name="Tekstfelt 1696">
                  <a:extLst>
                    <a:ext uri="{FF2B5EF4-FFF2-40B4-BE49-F238E27FC236}">
                      <a16:creationId xmlns:a16="http://schemas.microsoft.com/office/drawing/2014/main" id="{C4FE7D15-DF09-7B3D-9ECE-08BD51318976}"/>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98" name="Tekstfelt 1697">
                  <a:extLst>
                    <a:ext uri="{FF2B5EF4-FFF2-40B4-BE49-F238E27FC236}">
                      <a16:creationId xmlns:a16="http://schemas.microsoft.com/office/drawing/2014/main" id="{E3880CA2-F308-A014-0635-26F132F9C392}"/>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99" name="Tekstfelt 1698">
                  <a:extLst>
                    <a:ext uri="{FF2B5EF4-FFF2-40B4-BE49-F238E27FC236}">
                      <a16:creationId xmlns:a16="http://schemas.microsoft.com/office/drawing/2014/main" id="{09A6220A-0FF4-CED4-2204-0C352C83E5D6}"/>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700" name="Tekstfelt 1699">
                  <a:extLst>
                    <a:ext uri="{FF2B5EF4-FFF2-40B4-BE49-F238E27FC236}">
                      <a16:creationId xmlns:a16="http://schemas.microsoft.com/office/drawing/2014/main" id="{3BA33FA3-F4EF-DDBA-EC06-BD5B946A577C}"/>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701" name="Tekstfelt 1700">
                  <a:extLst>
                    <a:ext uri="{FF2B5EF4-FFF2-40B4-BE49-F238E27FC236}">
                      <a16:creationId xmlns:a16="http://schemas.microsoft.com/office/drawing/2014/main" id="{A267F484-BE34-C624-CD5C-3D93A8E06202}"/>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02" name="Tekstfelt 1701">
                  <a:extLst>
                    <a:ext uri="{FF2B5EF4-FFF2-40B4-BE49-F238E27FC236}">
                      <a16:creationId xmlns:a16="http://schemas.microsoft.com/office/drawing/2014/main" id="{FEEB0703-81AD-0F9B-BE8D-FAF92BB57C1E}"/>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03" name="Tekstfelt 1702">
                  <a:extLst>
                    <a:ext uri="{FF2B5EF4-FFF2-40B4-BE49-F238E27FC236}">
                      <a16:creationId xmlns:a16="http://schemas.microsoft.com/office/drawing/2014/main" id="{B1A74A77-E667-A93B-9158-9DFF8FEBEFB7}"/>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04" name="Tekstfelt 1703">
                  <a:extLst>
                    <a:ext uri="{FF2B5EF4-FFF2-40B4-BE49-F238E27FC236}">
                      <a16:creationId xmlns:a16="http://schemas.microsoft.com/office/drawing/2014/main" id="{19445B53-F11B-3BC8-1F7E-79FB7B5EA915}"/>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93" name="Tekstfelt 1692">
                <a:extLst>
                  <a:ext uri="{FF2B5EF4-FFF2-40B4-BE49-F238E27FC236}">
                    <a16:creationId xmlns:a16="http://schemas.microsoft.com/office/drawing/2014/main" id="{EEFF8A58-9ABE-9BB4-A79A-8D01AF436C29}"/>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2" name="Gruppe 1651">
              <a:extLst>
                <a:ext uri="{FF2B5EF4-FFF2-40B4-BE49-F238E27FC236}">
                  <a16:creationId xmlns:a16="http://schemas.microsoft.com/office/drawing/2014/main" id="{4039B828-8FE3-3334-2746-24AE11CDDB8E}"/>
                </a:ext>
              </a:extLst>
            </p:cNvPr>
            <p:cNvGrpSpPr/>
            <p:nvPr/>
          </p:nvGrpSpPr>
          <p:grpSpPr>
            <a:xfrm>
              <a:off x="1644217" y="1117917"/>
              <a:ext cx="361556" cy="4982775"/>
              <a:chOff x="2893701" y="4625501"/>
              <a:chExt cx="361556" cy="4982775"/>
            </a:xfrm>
          </p:grpSpPr>
          <p:grpSp>
            <p:nvGrpSpPr>
              <p:cNvPr id="1679" name="Gruppe 1678">
                <a:extLst>
                  <a:ext uri="{FF2B5EF4-FFF2-40B4-BE49-F238E27FC236}">
                    <a16:creationId xmlns:a16="http://schemas.microsoft.com/office/drawing/2014/main" id="{AA70097F-9AFD-84C6-1C68-5657E223D884}"/>
                  </a:ext>
                </a:extLst>
              </p:cNvPr>
              <p:cNvGrpSpPr/>
              <p:nvPr/>
            </p:nvGrpSpPr>
            <p:grpSpPr>
              <a:xfrm>
                <a:off x="2893701" y="4625501"/>
                <a:ext cx="361556" cy="4982775"/>
                <a:chOff x="3477366" y="5211278"/>
                <a:chExt cx="361556" cy="4982775"/>
              </a:xfrm>
            </p:grpSpPr>
            <p:sp>
              <p:nvSpPr>
                <p:cNvPr id="1681" name="Tekstfelt 1680">
                  <a:extLst>
                    <a:ext uri="{FF2B5EF4-FFF2-40B4-BE49-F238E27FC236}">
                      <a16:creationId xmlns:a16="http://schemas.microsoft.com/office/drawing/2014/main" id="{E74B3229-F49C-3032-1AFF-CAA190CB39B4}"/>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82" name="Tekstfelt 1681">
                  <a:extLst>
                    <a:ext uri="{FF2B5EF4-FFF2-40B4-BE49-F238E27FC236}">
                      <a16:creationId xmlns:a16="http://schemas.microsoft.com/office/drawing/2014/main" id="{9C31D90C-823E-0EF3-B770-900993C57507}"/>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83" name="Tekstfelt 1682">
                  <a:extLst>
                    <a:ext uri="{FF2B5EF4-FFF2-40B4-BE49-F238E27FC236}">
                      <a16:creationId xmlns:a16="http://schemas.microsoft.com/office/drawing/2014/main" id="{85AC7476-28B6-5484-08AF-CBED7D5FE902}"/>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84" name="Tekstfelt 1683">
                  <a:extLst>
                    <a:ext uri="{FF2B5EF4-FFF2-40B4-BE49-F238E27FC236}">
                      <a16:creationId xmlns:a16="http://schemas.microsoft.com/office/drawing/2014/main" id="{1812BC16-1DC7-E92D-A5F5-5B00EF8314A9}"/>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85" name="Tekstfelt 1684">
                  <a:extLst>
                    <a:ext uri="{FF2B5EF4-FFF2-40B4-BE49-F238E27FC236}">
                      <a16:creationId xmlns:a16="http://schemas.microsoft.com/office/drawing/2014/main" id="{68DCA8EE-C4A7-4AEA-25F0-2F7C8500FB59}"/>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86" name="Tekstfelt 1685">
                  <a:extLst>
                    <a:ext uri="{FF2B5EF4-FFF2-40B4-BE49-F238E27FC236}">
                      <a16:creationId xmlns:a16="http://schemas.microsoft.com/office/drawing/2014/main" id="{D0D7E914-53E8-DEA1-B4E8-A5BDC64FEFCC}"/>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87" name="Tekstfelt 1686">
                  <a:extLst>
                    <a:ext uri="{FF2B5EF4-FFF2-40B4-BE49-F238E27FC236}">
                      <a16:creationId xmlns:a16="http://schemas.microsoft.com/office/drawing/2014/main" id="{6E034D55-ED89-8E80-155F-18F6810BF367}"/>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88" name="Tekstfelt 1687">
                  <a:extLst>
                    <a:ext uri="{FF2B5EF4-FFF2-40B4-BE49-F238E27FC236}">
                      <a16:creationId xmlns:a16="http://schemas.microsoft.com/office/drawing/2014/main" id="{60FC3B33-8937-9FF0-B574-6E34E30FFF21}"/>
                    </a:ext>
                  </a:extLst>
                </p:cNvPr>
                <p:cNvSpPr txBox="1"/>
                <p:nvPr/>
              </p:nvSpPr>
              <p:spPr>
                <a:xfrm>
                  <a:off x="3487886" y="9978609"/>
                  <a:ext cx="348172" cy="215444"/>
                </a:xfrm>
                <a:prstGeom prst="rect">
                  <a:avLst/>
                </a:prstGeom>
                <a:noFill/>
              </p:spPr>
              <p:txBody>
                <a:bodyPr wrap="none" rtlCol="0">
                  <a:spAutoFit/>
                </a:bodyPr>
                <a:lstStyle/>
                <a:p>
                  <a:r>
                    <a:rPr lang="da-DK" sz="800" dirty="0">
                      <a:solidFill>
                        <a:schemeClr val="bg1"/>
                      </a:solidFill>
                    </a:rPr>
                    <a:t>208</a:t>
                  </a:r>
                </a:p>
              </p:txBody>
            </p:sp>
            <p:sp>
              <p:nvSpPr>
                <p:cNvPr id="1689" name="Tekstfelt 1688">
                  <a:extLst>
                    <a:ext uri="{FF2B5EF4-FFF2-40B4-BE49-F238E27FC236}">
                      <a16:creationId xmlns:a16="http://schemas.microsoft.com/office/drawing/2014/main" id="{E318EC9D-74CE-DEC8-2599-13DCFD688663}"/>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690" name="Tekstfelt 1689">
                  <a:extLst>
                    <a:ext uri="{FF2B5EF4-FFF2-40B4-BE49-F238E27FC236}">
                      <a16:creationId xmlns:a16="http://schemas.microsoft.com/office/drawing/2014/main" id="{FDB53A3F-F6B2-BEAF-E0AB-3CC9D1AD2F57}"/>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691" name="Tekstfelt 1690">
                  <a:extLst>
                    <a:ext uri="{FF2B5EF4-FFF2-40B4-BE49-F238E27FC236}">
                      <a16:creationId xmlns:a16="http://schemas.microsoft.com/office/drawing/2014/main" id="{DC21E71E-1572-C35E-7A45-9CD73B741F65}"/>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80" name="Tekstfelt 1679">
                <a:extLst>
                  <a:ext uri="{FF2B5EF4-FFF2-40B4-BE49-F238E27FC236}">
                    <a16:creationId xmlns:a16="http://schemas.microsoft.com/office/drawing/2014/main" id="{9772E88F-6178-9DF1-D7AD-2A31CDB60754}"/>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3" name="Gruppe 1652">
              <a:extLst>
                <a:ext uri="{FF2B5EF4-FFF2-40B4-BE49-F238E27FC236}">
                  <a16:creationId xmlns:a16="http://schemas.microsoft.com/office/drawing/2014/main" id="{E3A05F04-C014-2B5C-033B-6E91CA3D135A}"/>
                </a:ext>
              </a:extLst>
            </p:cNvPr>
            <p:cNvGrpSpPr/>
            <p:nvPr/>
          </p:nvGrpSpPr>
          <p:grpSpPr>
            <a:xfrm>
              <a:off x="1201388" y="1555543"/>
              <a:ext cx="366404" cy="4546655"/>
              <a:chOff x="2895768" y="5488157"/>
              <a:chExt cx="366404" cy="4546655"/>
            </a:xfrm>
          </p:grpSpPr>
          <p:grpSp>
            <p:nvGrpSpPr>
              <p:cNvPr id="1667" name="Gruppe 1666">
                <a:extLst>
                  <a:ext uri="{FF2B5EF4-FFF2-40B4-BE49-F238E27FC236}">
                    <a16:creationId xmlns:a16="http://schemas.microsoft.com/office/drawing/2014/main" id="{95ED0ADC-A11B-14AE-3D08-E6A5A7A11E7E}"/>
                  </a:ext>
                </a:extLst>
              </p:cNvPr>
              <p:cNvGrpSpPr/>
              <p:nvPr/>
            </p:nvGrpSpPr>
            <p:grpSpPr>
              <a:xfrm>
                <a:off x="2895768" y="5488157"/>
                <a:ext cx="366404" cy="4546655"/>
                <a:chOff x="3479433" y="6073934"/>
                <a:chExt cx="366404" cy="4546655"/>
              </a:xfrm>
            </p:grpSpPr>
            <p:sp>
              <p:nvSpPr>
                <p:cNvPr id="1669" name="Tekstfelt 1668">
                  <a:extLst>
                    <a:ext uri="{FF2B5EF4-FFF2-40B4-BE49-F238E27FC236}">
                      <a16:creationId xmlns:a16="http://schemas.microsoft.com/office/drawing/2014/main" id="{29D02875-0ED0-4F65-97CE-1C489051A3AD}"/>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70" name="Tekstfelt 1669">
                  <a:extLst>
                    <a:ext uri="{FF2B5EF4-FFF2-40B4-BE49-F238E27FC236}">
                      <a16:creationId xmlns:a16="http://schemas.microsoft.com/office/drawing/2014/main" id="{E078AD48-2ED9-C327-F474-9C080AC5FE94}"/>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71" name="Tekstfelt 1670">
                  <a:extLst>
                    <a:ext uri="{FF2B5EF4-FFF2-40B4-BE49-F238E27FC236}">
                      <a16:creationId xmlns:a16="http://schemas.microsoft.com/office/drawing/2014/main" id="{47FF4352-E5A0-1AB8-8F2A-E20671CD6AB2}"/>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72" name="Tekstfelt 1671">
                  <a:extLst>
                    <a:ext uri="{FF2B5EF4-FFF2-40B4-BE49-F238E27FC236}">
                      <a16:creationId xmlns:a16="http://schemas.microsoft.com/office/drawing/2014/main" id="{435DA009-31BF-D39D-DC8F-6E9C01E20588}"/>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73" name="Tekstfelt 1672">
                  <a:extLst>
                    <a:ext uri="{FF2B5EF4-FFF2-40B4-BE49-F238E27FC236}">
                      <a16:creationId xmlns:a16="http://schemas.microsoft.com/office/drawing/2014/main" id="{D925AFBE-E876-0977-8910-7E303917AB75}"/>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74" name="Tekstfelt 1673">
                  <a:extLst>
                    <a:ext uri="{FF2B5EF4-FFF2-40B4-BE49-F238E27FC236}">
                      <a16:creationId xmlns:a16="http://schemas.microsoft.com/office/drawing/2014/main" id="{1A4A9F9C-1038-1528-C83D-58ECE4A9A8C0}"/>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75" name="Tekstfelt 1674">
                  <a:extLst>
                    <a:ext uri="{FF2B5EF4-FFF2-40B4-BE49-F238E27FC236}">
                      <a16:creationId xmlns:a16="http://schemas.microsoft.com/office/drawing/2014/main" id="{109DAD24-FB11-D240-30DA-A73205BF397C}"/>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76" name="Tekstfelt 1675">
                  <a:extLst>
                    <a:ext uri="{FF2B5EF4-FFF2-40B4-BE49-F238E27FC236}">
                      <a16:creationId xmlns:a16="http://schemas.microsoft.com/office/drawing/2014/main" id="{4CFA2682-2C07-0DCB-817E-D8A82926CF6B}"/>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77" name="Tekstfelt 1676">
                  <a:extLst>
                    <a:ext uri="{FF2B5EF4-FFF2-40B4-BE49-F238E27FC236}">
                      <a16:creationId xmlns:a16="http://schemas.microsoft.com/office/drawing/2014/main" id="{37136297-8E21-293F-2F65-D79915DBD321}"/>
                    </a:ext>
                  </a:extLst>
                </p:cNvPr>
                <p:cNvSpPr txBox="1"/>
                <p:nvPr/>
              </p:nvSpPr>
              <p:spPr>
                <a:xfrm>
                  <a:off x="3497665" y="10405145"/>
                  <a:ext cx="348172" cy="215444"/>
                </a:xfrm>
                <a:prstGeom prst="rect">
                  <a:avLst/>
                </a:prstGeom>
                <a:noFill/>
              </p:spPr>
              <p:txBody>
                <a:bodyPr wrap="none" rtlCol="0">
                  <a:spAutoFit/>
                </a:bodyPr>
                <a:lstStyle/>
                <a:p>
                  <a:r>
                    <a:rPr lang="da-DK" sz="800" dirty="0">
                      <a:solidFill>
                        <a:schemeClr val="bg1"/>
                      </a:solidFill>
                    </a:rPr>
                    <a:t>207</a:t>
                  </a:r>
                </a:p>
              </p:txBody>
            </p:sp>
            <p:sp>
              <p:nvSpPr>
                <p:cNvPr id="1678" name="Tekstfelt 1677">
                  <a:extLst>
                    <a:ext uri="{FF2B5EF4-FFF2-40B4-BE49-F238E27FC236}">
                      <a16:creationId xmlns:a16="http://schemas.microsoft.com/office/drawing/2014/main" id="{2788B9A5-A374-E5DA-36D4-3079C524F4DA}"/>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68" name="Tekstfelt 1667">
                <a:extLst>
                  <a:ext uri="{FF2B5EF4-FFF2-40B4-BE49-F238E27FC236}">
                    <a16:creationId xmlns:a16="http://schemas.microsoft.com/office/drawing/2014/main" id="{71B5B548-022B-4E66-0C6F-CFF6BB9F8B40}"/>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4" name="Gruppe 1653">
              <a:extLst>
                <a:ext uri="{FF2B5EF4-FFF2-40B4-BE49-F238E27FC236}">
                  <a16:creationId xmlns:a16="http://schemas.microsoft.com/office/drawing/2014/main" id="{0B49B97F-1771-B6E9-6407-F6CA1FA985D7}"/>
                </a:ext>
              </a:extLst>
            </p:cNvPr>
            <p:cNvGrpSpPr/>
            <p:nvPr/>
          </p:nvGrpSpPr>
          <p:grpSpPr>
            <a:xfrm>
              <a:off x="766885" y="1559382"/>
              <a:ext cx="367013" cy="4544118"/>
              <a:chOff x="2895768" y="5926611"/>
              <a:chExt cx="367013" cy="4544118"/>
            </a:xfrm>
          </p:grpSpPr>
          <p:grpSp>
            <p:nvGrpSpPr>
              <p:cNvPr id="1655" name="Gruppe 1654">
                <a:extLst>
                  <a:ext uri="{FF2B5EF4-FFF2-40B4-BE49-F238E27FC236}">
                    <a16:creationId xmlns:a16="http://schemas.microsoft.com/office/drawing/2014/main" id="{0F499F3A-243F-B482-4994-108AAFC2232D}"/>
                  </a:ext>
                </a:extLst>
              </p:cNvPr>
              <p:cNvGrpSpPr/>
              <p:nvPr/>
            </p:nvGrpSpPr>
            <p:grpSpPr>
              <a:xfrm>
                <a:off x="2895768" y="6360069"/>
                <a:ext cx="367013" cy="4110660"/>
                <a:chOff x="3479433" y="6945846"/>
                <a:chExt cx="367013" cy="4110660"/>
              </a:xfrm>
            </p:grpSpPr>
            <p:sp>
              <p:nvSpPr>
                <p:cNvPr id="1657" name="Tekstfelt 1656">
                  <a:extLst>
                    <a:ext uri="{FF2B5EF4-FFF2-40B4-BE49-F238E27FC236}">
                      <a16:creationId xmlns:a16="http://schemas.microsoft.com/office/drawing/2014/main" id="{4D56CC6D-E0DF-B4C2-693E-E395630E8B89}"/>
                    </a:ext>
                  </a:extLst>
                </p:cNvPr>
                <p:cNvSpPr txBox="1"/>
                <p:nvPr/>
              </p:nvSpPr>
              <p:spPr>
                <a:xfrm>
                  <a:off x="3498274" y="10841062"/>
                  <a:ext cx="348172" cy="215444"/>
                </a:xfrm>
                <a:prstGeom prst="rect">
                  <a:avLst/>
                </a:prstGeom>
                <a:noFill/>
              </p:spPr>
              <p:txBody>
                <a:bodyPr wrap="none" rtlCol="0">
                  <a:spAutoFit/>
                </a:bodyPr>
                <a:lstStyle/>
                <a:p>
                  <a:r>
                    <a:rPr lang="da-DK" sz="800" dirty="0">
                      <a:solidFill>
                        <a:schemeClr val="bg1"/>
                      </a:solidFill>
                    </a:rPr>
                    <a:t>206</a:t>
                  </a:r>
                </a:p>
              </p:txBody>
            </p:sp>
            <p:sp>
              <p:nvSpPr>
                <p:cNvPr id="1658" name="Tekstfelt 1657">
                  <a:extLst>
                    <a:ext uri="{FF2B5EF4-FFF2-40B4-BE49-F238E27FC236}">
                      <a16:creationId xmlns:a16="http://schemas.microsoft.com/office/drawing/2014/main" id="{4C0A050E-1A80-E0E6-1BCB-240AD34059A7}"/>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59" name="Tekstfelt 1658">
                  <a:extLst>
                    <a:ext uri="{FF2B5EF4-FFF2-40B4-BE49-F238E27FC236}">
                      <a16:creationId xmlns:a16="http://schemas.microsoft.com/office/drawing/2014/main" id="{CD443F42-F0A3-BC58-06AC-DD7EDD842562}"/>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60" name="Tekstfelt 1659">
                  <a:extLst>
                    <a:ext uri="{FF2B5EF4-FFF2-40B4-BE49-F238E27FC236}">
                      <a16:creationId xmlns:a16="http://schemas.microsoft.com/office/drawing/2014/main" id="{A7459ECD-9BAE-FA96-F5F0-A3EA97FEC050}"/>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61" name="Tekstfelt 1660">
                  <a:extLst>
                    <a:ext uri="{FF2B5EF4-FFF2-40B4-BE49-F238E27FC236}">
                      <a16:creationId xmlns:a16="http://schemas.microsoft.com/office/drawing/2014/main" id="{90CA75DA-FEC4-524A-9088-166C4053F896}"/>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62" name="Tekstfelt 1661">
                  <a:extLst>
                    <a:ext uri="{FF2B5EF4-FFF2-40B4-BE49-F238E27FC236}">
                      <a16:creationId xmlns:a16="http://schemas.microsoft.com/office/drawing/2014/main" id="{9796E0CB-3515-D5FF-7F57-C51DE80AB7FA}"/>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63" name="Tekstfelt 1662">
                  <a:extLst>
                    <a:ext uri="{FF2B5EF4-FFF2-40B4-BE49-F238E27FC236}">
                      <a16:creationId xmlns:a16="http://schemas.microsoft.com/office/drawing/2014/main" id="{E8A688D5-8E90-AD72-C590-DC2FD2984679}"/>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64" name="Tekstfelt 1663">
                  <a:extLst>
                    <a:ext uri="{FF2B5EF4-FFF2-40B4-BE49-F238E27FC236}">
                      <a16:creationId xmlns:a16="http://schemas.microsoft.com/office/drawing/2014/main" id="{423A5B09-04FD-2BEA-99D8-03F1044D622F}"/>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65" name="Tekstfelt 1664">
                  <a:extLst>
                    <a:ext uri="{FF2B5EF4-FFF2-40B4-BE49-F238E27FC236}">
                      <a16:creationId xmlns:a16="http://schemas.microsoft.com/office/drawing/2014/main" id="{0020B016-5C2F-495D-E469-B330DA3CD204}"/>
                    </a:ext>
                  </a:extLst>
                </p:cNvPr>
                <p:cNvSpPr txBox="1"/>
                <p:nvPr/>
              </p:nvSpPr>
              <p:spPr>
                <a:xfrm>
                  <a:off x="3497665" y="10405145"/>
                  <a:ext cx="348172" cy="215444"/>
                </a:xfrm>
                <a:prstGeom prst="rect">
                  <a:avLst/>
                </a:prstGeom>
                <a:noFill/>
              </p:spPr>
              <p:txBody>
                <a:bodyPr wrap="none" rtlCol="0">
                  <a:spAutoFit/>
                </a:bodyPr>
                <a:lstStyle/>
                <a:p>
                  <a:r>
                    <a:rPr lang="da-DK" sz="800" dirty="0"/>
                    <a:t>207</a:t>
                  </a:r>
                </a:p>
              </p:txBody>
            </p:sp>
            <p:sp>
              <p:nvSpPr>
                <p:cNvPr id="1666" name="Tekstfelt 1665">
                  <a:extLst>
                    <a:ext uri="{FF2B5EF4-FFF2-40B4-BE49-F238E27FC236}">
                      <a16:creationId xmlns:a16="http://schemas.microsoft.com/office/drawing/2014/main" id="{7A5903D8-1DE9-CBCA-1E81-58018BEAC990}"/>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56" name="Tekstfelt 1655">
                <a:extLst>
                  <a:ext uri="{FF2B5EF4-FFF2-40B4-BE49-F238E27FC236}">
                    <a16:creationId xmlns:a16="http://schemas.microsoft.com/office/drawing/2014/main" id="{BEE13259-857C-41F7-83D1-CF9A3D03596F}"/>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sp>
        <p:nvSpPr>
          <p:cNvPr id="2" name="Titel 1">
            <a:extLst>
              <a:ext uri="{FF2B5EF4-FFF2-40B4-BE49-F238E27FC236}">
                <a16:creationId xmlns:a16="http://schemas.microsoft.com/office/drawing/2014/main" id="{815E0CEF-C5A1-446A-37A1-502D0ACD928A}"/>
              </a:ext>
            </a:extLst>
          </p:cNvPr>
          <p:cNvSpPr>
            <a:spLocks noGrp="1"/>
          </p:cNvSpPr>
          <p:nvPr>
            <p:ph type="title"/>
          </p:nvPr>
        </p:nvSpPr>
        <p:spPr>
          <a:xfrm>
            <a:off x="363538" y="22226"/>
            <a:ext cx="8543925" cy="1325563"/>
          </a:xfrm>
        </p:spPr>
        <p:txBody>
          <a:bodyPr/>
          <a:lstStyle/>
          <a:p>
            <a:r>
              <a:rPr lang="da-DK" dirty="0">
                <a:solidFill>
                  <a:schemeClr val="bg1"/>
                </a:solidFill>
                <a:latin typeface="Herculanum" panose="02000505000000020004" pitchFamily="2" charset="77"/>
              </a:rPr>
              <a:t>Actinium – 224 </a:t>
            </a:r>
          </a:p>
        </p:txBody>
      </p:sp>
      <p:pic>
        <p:nvPicPr>
          <p:cNvPr id="1576" name="Billede 1575">
            <a:extLst>
              <a:ext uri="{FF2B5EF4-FFF2-40B4-BE49-F238E27FC236}">
                <a16:creationId xmlns:a16="http://schemas.microsoft.com/office/drawing/2014/main" id="{CBB42B81-4F31-B540-8555-849CEDFE2A0A}"/>
              </a:ext>
            </a:extLst>
          </p:cNvPr>
          <p:cNvPicPr>
            <a:picLocks noChangeAspect="1"/>
          </p:cNvPicPr>
          <p:nvPr/>
        </p:nvPicPr>
        <p:blipFill>
          <a:blip r:embed="rId5"/>
          <a:srcRect l="12802" t="15642" r="10372" b="21670"/>
          <a:stretch/>
        </p:blipFill>
        <p:spPr>
          <a:xfrm rot="5400000">
            <a:off x="6309228" y="847676"/>
            <a:ext cx="3246923" cy="2936222"/>
          </a:xfrm>
          <a:prstGeom prst="rect">
            <a:avLst/>
          </a:prstGeom>
        </p:spPr>
      </p:pic>
      <p:pic>
        <p:nvPicPr>
          <p:cNvPr id="1577" name="Billede 1576" descr="Et billede, der indeholder skærmbillede, Tablet, smartphone&#10;&#10;Automatisk genereret beskrivelse">
            <a:extLst>
              <a:ext uri="{FF2B5EF4-FFF2-40B4-BE49-F238E27FC236}">
                <a16:creationId xmlns:a16="http://schemas.microsoft.com/office/drawing/2014/main" id="{97731E9B-6862-87E6-7EC9-17F75D716F3F}"/>
              </a:ext>
            </a:extLst>
          </p:cNvPr>
          <p:cNvPicPr>
            <a:picLocks noChangeAspect="1"/>
          </p:cNvPicPr>
          <p:nvPr/>
        </p:nvPicPr>
        <p:blipFill>
          <a:blip r:embed="rId6"/>
          <a:stretch>
            <a:fillRect/>
          </a:stretch>
        </p:blipFill>
        <p:spPr>
          <a:xfrm>
            <a:off x="6353607" y="389651"/>
            <a:ext cx="3283192" cy="3753795"/>
          </a:xfrm>
          <a:prstGeom prst="rect">
            <a:avLst/>
          </a:prstGeom>
        </p:spPr>
      </p:pic>
      <p:pic>
        <p:nvPicPr>
          <p:cNvPr id="657" name="Picture 2" descr="Fyldstof, Pen, Fyldepen, Kontor, Skrive">
            <a:extLst>
              <a:ext uri="{FF2B5EF4-FFF2-40B4-BE49-F238E27FC236}">
                <a16:creationId xmlns:a16="http://schemas.microsoft.com/office/drawing/2014/main" id="{CADB8F5A-1A6D-6149-BEB5-571876EE49D4}"/>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3046573">
            <a:off x="5335761" y="288171"/>
            <a:ext cx="1536321" cy="1058683"/>
          </a:xfrm>
          <a:prstGeom prst="rect">
            <a:avLst/>
          </a:prstGeom>
          <a:noFill/>
          <a:extLst>
            <a:ext uri="{909E8E84-426E-40DD-AFC4-6F175D3DCCD1}">
              <a14:hiddenFill xmlns:a14="http://schemas.microsoft.com/office/drawing/2010/main">
                <a:solidFill>
                  <a:srgbClr val="FFFFFF"/>
                </a:solidFill>
              </a14:hiddenFill>
            </a:ext>
          </a:extLst>
        </p:spPr>
      </p:pic>
      <p:grpSp>
        <p:nvGrpSpPr>
          <p:cNvPr id="1561" name="Gruppe 1560">
            <a:extLst>
              <a:ext uri="{FF2B5EF4-FFF2-40B4-BE49-F238E27FC236}">
                <a16:creationId xmlns:a16="http://schemas.microsoft.com/office/drawing/2014/main" id="{C878E188-5E1A-9546-F07E-85B28DFB9B41}"/>
              </a:ext>
            </a:extLst>
          </p:cNvPr>
          <p:cNvGrpSpPr/>
          <p:nvPr/>
        </p:nvGrpSpPr>
        <p:grpSpPr>
          <a:xfrm>
            <a:off x="6573450" y="1108818"/>
            <a:ext cx="851792" cy="525993"/>
            <a:chOff x="5932613" y="2076403"/>
            <a:chExt cx="619317" cy="382432"/>
          </a:xfrm>
        </p:grpSpPr>
        <p:sp>
          <p:nvSpPr>
            <p:cNvPr id="1573" name="Tekstfelt 1572">
              <a:extLst>
                <a:ext uri="{FF2B5EF4-FFF2-40B4-BE49-F238E27FC236}">
                  <a16:creationId xmlns:a16="http://schemas.microsoft.com/office/drawing/2014/main" id="{D0B6851A-89F4-F314-129F-474883264E53}"/>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89</a:t>
              </a:r>
            </a:p>
          </p:txBody>
        </p:sp>
        <p:sp>
          <p:nvSpPr>
            <p:cNvPr id="1574" name="Tekstfelt 1573">
              <a:extLst>
                <a:ext uri="{FF2B5EF4-FFF2-40B4-BE49-F238E27FC236}">
                  <a16:creationId xmlns:a16="http://schemas.microsoft.com/office/drawing/2014/main" id="{C1AC52D5-417D-ECAA-1588-6471C680E0F9}"/>
                </a:ext>
              </a:extLst>
            </p:cNvPr>
            <p:cNvSpPr txBox="1"/>
            <p:nvPr/>
          </p:nvSpPr>
          <p:spPr>
            <a:xfrm>
              <a:off x="6157156" y="2117747"/>
              <a:ext cx="394774" cy="335661"/>
            </a:xfrm>
            <a:prstGeom prst="rect">
              <a:avLst/>
            </a:prstGeom>
            <a:noFill/>
            <a:scene3d>
              <a:camera prst="orthographicFront"/>
              <a:lightRig rig="threePt" dir="t"/>
            </a:scene3d>
            <a:sp3d>
              <a:bevelT h="38100"/>
            </a:sp3d>
          </p:spPr>
          <p:txBody>
            <a:bodyPr wrap="square" rtlCol="0">
              <a:spAutoFit/>
            </a:bodyPr>
            <a:lstStyle/>
            <a:p>
              <a:r>
                <a:rPr lang="da-DK" sz="2400" dirty="0"/>
                <a:t>Ac</a:t>
              </a:r>
            </a:p>
          </p:txBody>
        </p:sp>
        <p:sp>
          <p:nvSpPr>
            <p:cNvPr id="1575" name="Tekstfelt 1574">
              <a:extLst>
                <a:ext uri="{FF2B5EF4-FFF2-40B4-BE49-F238E27FC236}">
                  <a16:creationId xmlns:a16="http://schemas.microsoft.com/office/drawing/2014/main" id="{0E7D07E0-E738-F57A-4D06-A24692E8FA18}"/>
                </a:ext>
              </a:extLst>
            </p:cNvPr>
            <p:cNvSpPr txBox="1"/>
            <p:nvPr/>
          </p:nvSpPr>
          <p:spPr>
            <a:xfrm>
              <a:off x="5932613" y="2076403"/>
              <a:ext cx="353220" cy="223776"/>
            </a:xfrm>
            <a:prstGeom prst="rect">
              <a:avLst/>
            </a:prstGeom>
            <a:noFill/>
          </p:spPr>
          <p:txBody>
            <a:bodyPr wrap="square" rtlCol="0">
              <a:spAutoFit/>
            </a:bodyPr>
            <a:lstStyle/>
            <a:p>
              <a:r>
                <a:rPr lang="da-DK" sz="1400" dirty="0"/>
                <a:t>224</a:t>
              </a:r>
            </a:p>
          </p:txBody>
        </p:sp>
      </p:grpSp>
      <p:cxnSp>
        <p:nvCxnSpPr>
          <p:cNvPr id="1562" name="Lige pilforbindelse 1561">
            <a:extLst>
              <a:ext uri="{FF2B5EF4-FFF2-40B4-BE49-F238E27FC236}">
                <a16:creationId xmlns:a16="http://schemas.microsoft.com/office/drawing/2014/main" id="{73D19DC0-DB8A-D1CA-B5F4-9C348135ADB0}"/>
              </a:ext>
            </a:extLst>
          </p:cNvPr>
          <p:cNvCxnSpPr/>
          <p:nvPr/>
        </p:nvCxnSpPr>
        <p:spPr>
          <a:xfrm>
            <a:off x="7333391" y="1387847"/>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2523" name="Gruppe 2522">
            <a:extLst>
              <a:ext uri="{FF2B5EF4-FFF2-40B4-BE49-F238E27FC236}">
                <a16:creationId xmlns:a16="http://schemas.microsoft.com/office/drawing/2014/main" id="{9283D872-A571-6413-7E27-3ED19D913331}"/>
              </a:ext>
            </a:extLst>
          </p:cNvPr>
          <p:cNvGrpSpPr/>
          <p:nvPr/>
        </p:nvGrpSpPr>
        <p:grpSpPr>
          <a:xfrm>
            <a:off x="6225615" y="4661475"/>
            <a:ext cx="667465" cy="566405"/>
            <a:chOff x="5685555" y="3711707"/>
            <a:chExt cx="667465" cy="566405"/>
          </a:xfrm>
        </p:grpSpPr>
        <p:sp>
          <p:nvSpPr>
            <p:cNvPr id="2548" name="Rektangel 2547">
              <a:hlinkClick r:id="rId8" action="ppaction://hlinksldjump"/>
              <a:extLst>
                <a:ext uri="{FF2B5EF4-FFF2-40B4-BE49-F238E27FC236}">
                  <a16:creationId xmlns:a16="http://schemas.microsoft.com/office/drawing/2014/main" id="{ED8CD13F-16FD-F622-7C0D-CDA86D158FA4}"/>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49" name="Tekstfelt 2548">
              <a:hlinkClick r:id="rId8" action="ppaction://hlinksldjump"/>
              <a:extLst>
                <a:ext uri="{FF2B5EF4-FFF2-40B4-BE49-F238E27FC236}">
                  <a16:creationId xmlns:a16="http://schemas.microsoft.com/office/drawing/2014/main" id="{CAB74691-E978-0759-978D-089DD00E81AC}"/>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90</a:t>
              </a:r>
            </a:p>
          </p:txBody>
        </p:sp>
        <p:sp>
          <p:nvSpPr>
            <p:cNvPr id="2550" name="Tekstfelt 2549">
              <a:hlinkClick r:id="rId8" action="ppaction://hlinksldjump"/>
              <a:extLst>
                <a:ext uri="{FF2B5EF4-FFF2-40B4-BE49-F238E27FC236}">
                  <a16:creationId xmlns:a16="http://schemas.microsoft.com/office/drawing/2014/main" id="{8C8C91C7-C072-9657-3A50-B72CC6FF4C00}"/>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Th</a:t>
              </a:r>
              <a:endParaRPr lang="da-DK" sz="1600" dirty="0"/>
            </a:p>
          </p:txBody>
        </p:sp>
        <p:sp>
          <p:nvSpPr>
            <p:cNvPr id="2551" name="Tekstfelt 2550">
              <a:extLst>
                <a:ext uri="{FF2B5EF4-FFF2-40B4-BE49-F238E27FC236}">
                  <a16:creationId xmlns:a16="http://schemas.microsoft.com/office/drawing/2014/main" id="{3712BE6F-9A28-0587-1B00-01E12FCBC129}"/>
                </a:ext>
              </a:extLst>
            </p:cNvPr>
            <p:cNvSpPr txBox="1"/>
            <p:nvPr/>
          </p:nvSpPr>
          <p:spPr>
            <a:xfrm>
              <a:off x="5760208" y="3711707"/>
              <a:ext cx="550151" cy="215444"/>
            </a:xfrm>
            <a:prstGeom prst="rect">
              <a:avLst/>
            </a:prstGeom>
            <a:noFill/>
            <a:scene3d>
              <a:camera prst="orthographicFront"/>
              <a:lightRig rig="threePt" dir="t"/>
            </a:scene3d>
            <a:sp3d>
              <a:bevelT h="38100"/>
            </a:sp3d>
          </p:spPr>
          <p:txBody>
            <a:bodyPr wrap="none" rtlCol="0">
              <a:spAutoFit/>
            </a:bodyPr>
            <a:lstStyle/>
            <a:p>
              <a:r>
                <a:rPr lang="da-DK" sz="800" dirty="0"/>
                <a:t>Thorium</a:t>
              </a:r>
            </a:p>
          </p:txBody>
        </p:sp>
        <p:sp>
          <p:nvSpPr>
            <p:cNvPr id="2552" name="Tekstfelt 2551">
              <a:hlinkClick r:id="rId8" action="ppaction://hlinksldjump"/>
              <a:extLst>
                <a:ext uri="{FF2B5EF4-FFF2-40B4-BE49-F238E27FC236}">
                  <a16:creationId xmlns:a16="http://schemas.microsoft.com/office/drawing/2014/main" id="{5A011289-2157-EA56-19F7-8EE4BD5E2F1F}"/>
                </a:ext>
              </a:extLst>
            </p:cNvPr>
            <p:cNvSpPr txBox="1"/>
            <p:nvPr/>
          </p:nvSpPr>
          <p:spPr>
            <a:xfrm>
              <a:off x="5685555" y="3844047"/>
              <a:ext cx="391454" cy="246221"/>
            </a:xfrm>
            <a:prstGeom prst="rect">
              <a:avLst/>
            </a:prstGeom>
            <a:noFill/>
          </p:spPr>
          <p:txBody>
            <a:bodyPr wrap="none" rtlCol="0">
              <a:spAutoFit/>
            </a:bodyPr>
            <a:lstStyle/>
            <a:p>
              <a:r>
                <a:rPr lang="da-DK" sz="1000" dirty="0"/>
                <a:t>224</a:t>
              </a:r>
            </a:p>
          </p:txBody>
        </p:sp>
      </p:grpSp>
      <p:grpSp>
        <p:nvGrpSpPr>
          <p:cNvPr id="2566" name="Gruppe 2565">
            <a:extLst>
              <a:ext uri="{FF2B5EF4-FFF2-40B4-BE49-F238E27FC236}">
                <a16:creationId xmlns:a16="http://schemas.microsoft.com/office/drawing/2014/main" id="{14B9A74B-7FB0-CE09-C0C7-EC1F608A14D3}"/>
              </a:ext>
            </a:extLst>
          </p:cNvPr>
          <p:cNvGrpSpPr/>
          <p:nvPr/>
        </p:nvGrpSpPr>
        <p:grpSpPr>
          <a:xfrm>
            <a:off x="6929684" y="4662729"/>
            <a:ext cx="685637" cy="566405"/>
            <a:chOff x="5685555" y="3711707"/>
            <a:chExt cx="685637" cy="566405"/>
          </a:xfrm>
        </p:grpSpPr>
        <p:sp>
          <p:nvSpPr>
            <p:cNvPr id="2567" name="Rektangel 2566">
              <a:hlinkClick r:id="rId8" action="ppaction://hlinksldjump"/>
              <a:extLst>
                <a:ext uri="{FF2B5EF4-FFF2-40B4-BE49-F238E27FC236}">
                  <a16:creationId xmlns:a16="http://schemas.microsoft.com/office/drawing/2014/main" id="{57C97F4D-8C53-1125-59A1-B9288EDF8D44}"/>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68" name="Tekstfelt 2567">
              <a:hlinkClick r:id="rId8" action="ppaction://hlinksldjump"/>
              <a:extLst>
                <a:ext uri="{FF2B5EF4-FFF2-40B4-BE49-F238E27FC236}">
                  <a16:creationId xmlns:a16="http://schemas.microsoft.com/office/drawing/2014/main" id="{A5CBF3C6-2303-942D-3B86-DE380663873E}"/>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91</a:t>
              </a:r>
            </a:p>
          </p:txBody>
        </p:sp>
        <p:sp>
          <p:nvSpPr>
            <p:cNvPr id="2569" name="Tekstfelt 2568">
              <a:hlinkClick r:id="rId8" action="ppaction://hlinksldjump"/>
              <a:extLst>
                <a:ext uri="{FF2B5EF4-FFF2-40B4-BE49-F238E27FC236}">
                  <a16:creationId xmlns:a16="http://schemas.microsoft.com/office/drawing/2014/main" id="{DE33A6C6-2C70-002A-2B92-3EB4B938DB0A}"/>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Pa</a:t>
              </a:r>
            </a:p>
          </p:txBody>
        </p:sp>
        <p:sp>
          <p:nvSpPr>
            <p:cNvPr id="2570" name="Tekstfelt 2569">
              <a:extLst>
                <a:ext uri="{FF2B5EF4-FFF2-40B4-BE49-F238E27FC236}">
                  <a16:creationId xmlns:a16="http://schemas.microsoft.com/office/drawing/2014/main" id="{5A6F2AF4-9407-8F90-08B8-9091474D5C1D}"/>
                </a:ext>
              </a:extLst>
            </p:cNvPr>
            <p:cNvSpPr txBox="1"/>
            <p:nvPr/>
          </p:nvSpPr>
          <p:spPr>
            <a:xfrm>
              <a:off x="5691198" y="3711707"/>
              <a:ext cx="679994" cy="215444"/>
            </a:xfrm>
            <a:prstGeom prst="rect">
              <a:avLst/>
            </a:prstGeom>
            <a:noFill/>
            <a:scene3d>
              <a:camera prst="orthographicFront"/>
              <a:lightRig rig="threePt" dir="t"/>
            </a:scene3d>
            <a:sp3d>
              <a:bevelT h="38100"/>
            </a:sp3d>
          </p:spPr>
          <p:txBody>
            <a:bodyPr wrap="none" rtlCol="0">
              <a:spAutoFit/>
            </a:bodyPr>
            <a:lstStyle/>
            <a:p>
              <a:r>
                <a:rPr lang="da-DK" sz="800" dirty="0" err="1"/>
                <a:t>Protactium</a:t>
              </a:r>
              <a:endParaRPr lang="da-DK" sz="800" dirty="0"/>
            </a:p>
          </p:txBody>
        </p:sp>
        <p:sp>
          <p:nvSpPr>
            <p:cNvPr id="2571" name="Tekstfelt 2570">
              <a:hlinkClick r:id="rId8" action="ppaction://hlinksldjump"/>
              <a:extLst>
                <a:ext uri="{FF2B5EF4-FFF2-40B4-BE49-F238E27FC236}">
                  <a16:creationId xmlns:a16="http://schemas.microsoft.com/office/drawing/2014/main" id="{5C08184E-2336-7E87-F630-CFFA0F027944}"/>
                </a:ext>
              </a:extLst>
            </p:cNvPr>
            <p:cNvSpPr txBox="1"/>
            <p:nvPr/>
          </p:nvSpPr>
          <p:spPr>
            <a:xfrm>
              <a:off x="5685555" y="3844047"/>
              <a:ext cx="391454" cy="246221"/>
            </a:xfrm>
            <a:prstGeom prst="rect">
              <a:avLst/>
            </a:prstGeom>
            <a:noFill/>
          </p:spPr>
          <p:txBody>
            <a:bodyPr wrap="none" rtlCol="0">
              <a:spAutoFit/>
            </a:bodyPr>
            <a:lstStyle/>
            <a:p>
              <a:r>
                <a:rPr lang="da-DK" sz="1000" dirty="0"/>
                <a:t>224</a:t>
              </a:r>
            </a:p>
          </p:txBody>
        </p:sp>
      </p:grpSp>
      <p:grpSp>
        <p:nvGrpSpPr>
          <p:cNvPr id="2572" name="Gruppe 2571">
            <a:extLst>
              <a:ext uri="{FF2B5EF4-FFF2-40B4-BE49-F238E27FC236}">
                <a16:creationId xmlns:a16="http://schemas.microsoft.com/office/drawing/2014/main" id="{F6AA0201-0724-8980-2CEA-99D1264080F5}"/>
              </a:ext>
            </a:extLst>
          </p:cNvPr>
          <p:cNvGrpSpPr/>
          <p:nvPr/>
        </p:nvGrpSpPr>
        <p:grpSpPr>
          <a:xfrm>
            <a:off x="7645092" y="4660206"/>
            <a:ext cx="667465" cy="566405"/>
            <a:chOff x="5685555" y="3711707"/>
            <a:chExt cx="667465" cy="566405"/>
          </a:xfrm>
        </p:grpSpPr>
        <p:sp>
          <p:nvSpPr>
            <p:cNvPr id="2573" name="Rektangel 2572">
              <a:hlinkClick r:id="rId8" action="ppaction://hlinksldjump"/>
              <a:extLst>
                <a:ext uri="{FF2B5EF4-FFF2-40B4-BE49-F238E27FC236}">
                  <a16:creationId xmlns:a16="http://schemas.microsoft.com/office/drawing/2014/main" id="{D923C628-6D83-A1D3-4E06-04354D9D7732}"/>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74" name="Tekstfelt 2573">
              <a:hlinkClick r:id="rId8" action="ppaction://hlinksldjump"/>
              <a:extLst>
                <a:ext uri="{FF2B5EF4-FFF2-40B4-BE49-F238E27FC236}">
                  <a16:creationId xmlns:a16="http://schemas.microsoft.com/office/drawing/2014/main" id="{9AE69A99-2E31-553C-A00D-4B1FA72B45FD}"/>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90</a:t>
              </a:r>
            </a:p>
          </p:txBody>
        </p:sp>
        <p:sp>
          <p:nvSpPr>
            <p:cNvPr id="2575" name="Tekstfelt 2574">
              <a:hlinkClick r:id="rId8" action="ppaction://hlinksldjump"/>
              <a:extLst>
                <a:ext uri="{FF2B5EF4-FFF2-40B4-BE49-F238E27FC236}">
                  <a16:creationId xmlns:a16="http://schemas.microsoft.com/office/drawing/2014/main" id="{5E4114D9-036A-7872-E132-817865456E8D}"/>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Th</a:t>
              </a:r>
              <a:endParaRPr lang="da-DK" sz="1600" dirty="0"/>
            </a:p>
          </p:txBody>
        </p:sp>
        <p:sp>
          <p:nvSpPr>
            <p:cNvPr id="2576" name="Tekstfelt 2575">
              <a:extLst>
                <a:ext uri="{FF2B5EF4-FFF2-40B4-BE49-F238E27FC236}">
                  <a16:creationId xmlns:a16="http://schemas.microsoft.com/office/drawing/2014/main" id="{FC1FE0DD-831C-BC46-B045-039AB2F1132F}"/>
                </a:ext>
              </a:extLst>
            </p:cNvPr>
            <p:cNvSpPr txBox="1"/>
            <p:nvPr/>
          </p:nvSpPr>
          <p:spPr>
            <a:xfrm>
              <a:off x="5760208" y="3711707"/>
              <a:ext cx="550151" cy="215444"/>
            </a:xfrm>
            <a:prstGeom prst="rect">
              <a:avLst/>
            </a:prstGeom>
            <a:noFill/>
            <a:scene3d>
              <a:camera prst="orthographicFront"/>
              <a:lightRig rig="threePt" dir="t"/>
            </a:scene3d>
            <a:sp3d>
              <a:bevelT h="38100"/>
            </a:sp3d>
          </p:spPr>
          <p:txBody>
            <a:bodyPr wrap="none" rtlCol="0">
              <a:spAutoFit/>
            </a:bodyPr>
            <a:lstStyle/>
            <a:p>
              <a:r>
                <a:rPr lang="da-DK" sz="800" dirty="0"/>
                <a:t>Thorium</a:t>
              </a:r>
            </a:p>
          </p:txBody>
        </p:sp>
        <p:sp>
          <p:nvSpPr>
            <p:cNvPr id="2577" name="Tekstfelt 2576">
              <a:hlinkClick r:id="rId8" action="ppaction://hlinksldjump"/>
              <a:extLst>
                <a:ext uri="{FF2B5EF4-FFF2-40B4-BE49-F238E27FC236}">
                  <a16:creationId xmlns:a16="http://schemas.microsoft.com/office/drawing/2014/main" id="{269FA97D-53B8-A2F3-F90B-66C5A859BE1F}"/>
                </a:ext>
              </a:extLst>
            </p:cNvPr>
            <p:cNvSpPr txBox="1"/>
            <p:nvPr/>
          </p:nvSpPr>
          <p:spPr>
            <a:xfrm>
              <a:off x="5685555" y="3844047"/>
              <a:ext cx="391454" cy="246221"/>
            </a:xfrm>
            <a:prstGeom prst="rect">
              <a:avLst/>
            </a:prstGeom>
            <a:noFill/>
          </p:spPr>
          <p:txBody>
            <a:bodyPr wrap="none" rtlCol="0">
              <a:spAutoFit/>
            </a:bodyPr>
            <a:lstStyle/>
            <a:p>
              <a:r>
                <a:rPr lang="da-DK" sz="1000" dirty="0"/>
                <a:t>225</a:t>
              </a:r>
            </a:p>
          </p:txBody>
        </p:sp>
      </p:grpSp>
      <p:grpSp>
        <p:nvGrpSpPr>
          <p:cNvPr id="2578" name="Gruppe 2577">
            <a:extLst>
              <a:ext uri="{FF2B5EF4-FFF2-40B4-BE49-F238E27FC236}">
                <a16:creationId xmlns:a16="http://schemas.microsoft.com/office/drawing/2014/main" id="{51B1565B-0274-6EE7-149D-740DBD68B91A}"/>
              </a:ext>
            </a:extLst>
          </p:cNvPr>
          <p:cNvGrpSpPr/>
          <p:nvPr/>
        </p:nvGrpSpPr>
        <p:grpSpPr>
          <a:xfrm>
            <a:off x="8345385" y="4657685"/>
            <a:ext cx="667465" cy="566405"/>
            <a:chOff x="5685555" y="3711707"/>
            <a:chExt cx="667465" cy="566405"/>
          </a:xfrm>
        </p:grpSpPr>
        <p:sp>
          <p:nvSpPr>
            <p:cNvPr id="2579" name="Rektangel 2578">
              <a:hlinkClick r:id="rId8" action="ppaction://hlinksldjump"/>
              <a:extLst>
                <a:ext uri="{FF2B5EF4-FFF2-40B4-BE49-F238E27FC236}">
                  <a16:creationId xmlns:a16="http://schemas.microsoft.com/office/drawing/2014/main" id="{B5EB1F87-0515-5EAC-6C5A-F888E2D7D076}"/>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80" name="Tekstfelt 2579">
              <a:hlinkClick r:id="rId8" action="ppaction://hlinksldjump"/>
              <a:extLst>
                <a:ext uri="{FF2B5EF4-FFF2-40B4-BE49-F238E27FC236}">
                  <a16:creationId xmlns:a16="http://schemas.microsoft.com/office/drawing/2014/main" id="{67A953EF-3AD7-6CAD-8D18-CE6EF4531C70}"/>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87</a:t>
              </a:r>
            </a:p>
          </p:txBody>
        </p:sp>
        <p:sp>
          <p:nvSpPr>
            <p:cNvPr id="2581" name="Tekstfelt 2580">
              <a:hlinkClick r:id="rId8" action="ppaction://hlinksldjump"/>
              <a:extLst>
                <a:ext uri="{FF2B5EF4-FFF2-40B4-BE49-F238E27FC236}">
                  <a16:creationId xmlns:a16="http://schemas.microsoft.com/office/drawing/2014/main" id="{786AC71D-3405-72BC-73D9-4F35A0740B8C}"/>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Fr</a:t>
              </a:r>
            </a:p>
          </p:txBody>
        </p:sp>
        <p:sp>
          <p:nvSpPr>
            <p:cNvPr id="2582" name="Tekstfelt 2581">
              <a:extLst>
                <a:ext uri="{FF2B5EF4-FFF2-40B4-BE49-F238E27FC236}">
                  <a16:creationId xmlns:a16="http://schemas.microsoft.com/office/drawing/2014/main" id="{32F5FA95-438A-9C2A-3CBF-24EEA2389569}"/>
                </a:ext>
              </a:extLst>
            </p:cNvPr>
            <p:cNvSpPr txBox="1"/>
            <p:nvPr/>
          </p:nvSpPr>
          <p:spPr>
            <a:xfrm>
              <a:off x="5725704" y="3711707"/>
              <a:ext cx="607859" cy="215444"/>
            </a:xfrm>
            <a:prstGeom prst="rect">
              <a:avLst/>
            </a:prstGeom>
            <a:noFill/>
            <a:scene3d>
              <a:camera prst="orthographicFront"/>
              <a:lightRig rig="threePt" dir="t"/>
            </a:scene3d>
            <a:sp3d>
              <a:bevelT h="38100"/>
            </a:sp3d>
          </p:spPr>
          <p:txBody>
            <a:bodyPr wrap="none" rtlCol="0">
              <a:spAutoFit/>
            </a:bodyPr>
            <a:lstStyle/>
            <a:p>
              <a:r>
                <a:rPr lang="da-DK" sz="800" dirty="0" err="1"/>
                <a:t>Francium</a:t>
              </a:r>
              <a:endParaRPr lang="da-DK" sz="800" dirty="0"/>
            </a:p>
          </p:txBody>
        </p:sp>
        <p:sp>
          <p:nvSpPr>
            <p:cNvPr id="2583" name="Tekstfelt 2582">
              <a:hlinkClick r:id="rId8" action="ppaction://hlinksldjump"/>
              <a:extLst>
                <a:ext uri="{FF2B5EF4-FFF2-40B4-BE49-F238E27FC236}">
                  <a16:creationId xmlns:a16="http://schemas.microsoft.com/office/drawing/2014/main" id="{ACF0DE94-AFFB-CD05-63A4-6138D4E5C8C4}"/>
                </a:ext>
              </a:extLst>
            </p:cNvPr>
            <p:cNvSpPr txBox="1"/>
            <p:nvPr/>
          </p:nvSpPr>
          <p:spPr>
            <a:xfrm>
              <a:off x="5685555" y="3844047"/>
              <a:ext cx="391454" cy="246221"/>
            </a:xfrm>
            <a:prstGeom prst="rect">
              <a:avLst/>
            </a:prstGeom>
            <a:noFill/>
          </p:spPr>
          <p:txBody>
            <a:bodyPr wrap="none" rtlCol="0">
              <a:spAutoFit/>
            </a:bodyPr>
            <a:lstStyle/>
            <a:p>
              <a:r>
                <a:rPr lang="da-DK" sz="1000" dirty="0"/>
                <a:t>220</a:t>
              </a:r>
            </a:p>
          </p:txBody>
        </p:sp>
      </p:grpSp>
      <p:grpSp>
        <p:nvGrpSpPr>
          <p:cNvPr id="2584" name="Gruppe 2583">
            <a:extLst>
              <a:ext uri="{FF2B5EF4-FFF2-40B4-BE49-F238E27FC236}">
                <a16:creationId xmlns:a16="http://schemas.microsoft.com/office/drawing/2014/main" id="{C2570106-546A-FE00-A65A-1DAC14B6992E}"/>
              </a:ext>
            </a:extLst>
          </p:cNvPr>
          <p:cNvGrpSpPr/>
          <p:nvPr/>
        </p:nvGrpSpPr>
        <p:grpSpPr>
          <a:xfrm>
            <a:off x="9064566" y="4662718"/>
            <a:ext cx="685639" cy="566405"/>
            <a:chOff x="5685555" y="3711707"/>
            <a:chExt cx="685639" cy="566405"/>
          </a:xfrm>
        </p:grpSpPr>
        <p:sp>
          <p:nvSpPr>
            <p:cNvPr id="2585" name="Rektangel 2584">
              <a:hlinkClick r:id="rId8" action="ppaction://hlinksldjump"/>
              <a:extLst>
                <a:ext uri="{FF2B5EF4-FFF2-40B4-BE49-F238E27FC236}">
                  <a16:creationId xmlns:a16="http://schemas.microsoft.com/office/drawing/2014/main" id="{B5887229-B429-7686-ADD5-CBC5B0A72915}"/>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86" name="Tekstfelt 2585">
              <a:hlinkClick r:id="rId8" action="ppaction://hlinksldjump"/>
              <a:extLst>
                <a:ext uri="{FF2B5EF4-FFF2-40B4-BE49-F238E27FC236}">
                  <a16:creationId xmlns:a16="http://schemas.microsoft.com/office/drawing/2014/main" id="{D90E007C-6313-75A4-93A4-C74346A81FDB}"/>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91</a:t>
              </a:r>
            </a:p>
          </p:txBody>
        </p:sp>
        <p:sp>
          <p:nvSpPr>
            <p:cNvPr id="2587" name="Tekstfelt 2586">
              <a:hlinkClick r:id="rId8" action="ppaction://hlinksldjump"/>
              <a:extLst>
                <a:ext uri="{FF2B5EF4-FFF2-40B4-BE49-F238E27FC236}">
                  <a16:creationId xmlns:a16="http://schemas.microsoft.com/office/drawing/2014/main" id="{312A72E4-1222-F8E4-B41C-4062505EE3EF}"/>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Pa</a:t>
              </a:r>
            </a:p>
          </p:txBody>
        </p:sp>
        <p:sp>
          <p:nvSpPr>
            <p:cNvPr id="2588" name="Tekstfelt 2587">
              <a:extLst>
                <a:ext uri="{FF2B5EF4-FFF2-40B4-BE49-F238E27FC236}">
                  <a16:creationId xmlns:a16="http://schemas.microsoft.com/office/drawing/2014/main" id="{FC49EC22-7639-9A02-4601-284E9D943628}"/>
                </a:ext>
              </a:extLst>
            </p:cNvPr>
            <p:cNvSpPr txBox="1"/>
            <p:nvPr/>
          </p:nvSpPr>
          <p:spPr>
            <a:xfrm>
              <a:off x="5691200" y="3711707"/>
              <a:ext cx="679994" cy="215444"/>
            </a:xfrm>
            <a:prstGeom prst="rect">
              <a:avLst/>
            </a:prstGeom>
            <a:noFill/>
            <a:scene3d>
              <a:camera prst="orthographicFront"/>
              <a:lightRig rig="threePt" dir="t"/>
            </a:scene3d>
            <a:sp3d>
              <a:bevelT h="38100"/>
            </a:sp3d>
          </p:spPr>
          <p:txBody>
            <a:bodyPr wrap="none" rtlCol="0">
              <a:spAutoFit/>
            </a:bodyPr>
            <a:lstStyle/>
            <a:p>
              <a:r>
                <a:rPr lang="da-DK" sz="800" dirty="0" err="1"/>
                <a:t>Protactium</a:t>
              </a:r>
              <a:endParaRPr lang="da-DK" sz="800" dirty="0"/>
            </a:p>
          </p:txBody>
        </p:sp>
        <p:sp>
          <p:nvSpPr>
            <p:cNvPr id="2589" name="Tekstfelt 2588">
              <a:hlinkClick r:id="rId8" action="ppaction://hlinksldjump"/>
              <a:extLst>
                <a:ext uri="{FF2B5EF4-FFF2-40B4-BE49-F238E27FC236}">
                  <a16:creationId xmlns:a16="http://schemas.microsoft.com/office/drawing/2014/main" id="{EE309A90-7F63-5A8A-31F6-302AC805068F}"/>
                </a:ext>
              </a:extLst>
            </p:cNvPr>
            <p:cNvSpPr txBox="1"/>
            <p:nvPr/>
          </p:nvSpPr>
          <p:spPr>
            <a:xfrm>
              <a:off x="5685555" y="3844047"/>
              <a:ext cx="391454" cy="246221"/>
            </a:xfrm>
            <a:prstGeom prst="rect">
              <a:avLst/>
            </a:prstGeom>
            <a:noFill/>
          </p:spPr>
          <p:txBody>
            <a:bodyPr wrap="none" rtlCol="0">
              <a:spAutoFit/>
            </a:bodyPr>
            <a:lstStyle/>
            <a:p>
              <a:r>
                <a:rPr lang="da-DK" sz="1000" dirty="0"/>
                <a:t>226</a:t>
              </a:r>
            </a:p>
          </p:txBody>
        </p:sp>
      </p:grpSp>
      <p:grpSp>
        <p:nvGrpSpPr>
          <p:cNvPr id="2590" name="Gruppe 2589">
            <a:extLst>
              <a:ext uri="{FF2B5EF4-FFF2-40B4-BE49-F238E27FC236}">
                <a16:creationId xmlns:a16="http://schemas.microsoft.com/office/drawing/2014/main" id="{77FF5841-AAFA-92EE-7F93-69084DF4133A}"/>
              </a:ext>
            </a:extLst>
          </p:cNvPr>
          <p:cNvGrpSpPr/>
          <p:nvPr/>
        </p:nvGrpSpPr>
        <p:grpSpPr>
          <a:xfrm>
            <a:off x="6223089" y="5350428"/>
            <a:ext cx="667465" cy="566405"/>
            <a:chOff x="5685555" y="3711707"/>
            <a:chExt cx="667465" cy="566405"/>
          </a:xfrm>
        </p:grpSpPr>
        <p:sp>
          <p:nvSpPr>
            <p:cNvPr id="2591" name="Rektangel 2590">
              <a:hlinkClick r:id="rId9" action="ppaction://hlinksldjump"/>
              <a:extLst>
                <a:ext uri="{FF2B5EF4-FFF2-40B4-BE49-F238E27FC236}">
                  <a16:creationId xmlns:a16="http://schemas.microsoft.com/office/drawing/2014/main" id="{E5E37208-C5CB-3017-6995-409092EB44BE}"/>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92" name="Tekstfelt 2591">
              <a:hlinkClick r:id="rId9" action="ppaction://hlinksldjump"/>
              <a:extLst>
                <a:ext uri="{FF2B5EF4-FFF2-40B4-BE49-F238E27FC236}">
                  <a16:creationId xmlns:a16="http://schemas.microsoft.com/office/drawing/2014/main" id="{DB39EC74-9F02-188F-D430-693E9B8D0C28}"/>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88</a:t>
              </a:r>
            </a:p>
          </p:txBody>
        </p:sp>
        <p:sp>
          <p:nvSpPr>
            <p:cNvPr id="2593" name="Tekstfelt 2592">
              <a:hlinkClick r:id="rId9" action="ppaction://hlinksldjump"/>
              <a:extLst>
                <a:ext uri="{FF2B5EF4-FFF2-40B4-BE49-F238E27FC236}">
                  <a16:creationId xmlns:a16="http://schemas.microsoft.com/office/drawing/2014/main" id="{847C12DF-CB83-703C-0782-1356DB145BA6}"/>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Ra</a:t>
              </a:r>
            </a:p>
          </p:txBody>
        </p:sp>
        <p:sp>
          <p:nvSpPr>
            <p:cNvPr id="2594" name="Tekstfelt 2593">
              <a:hlinkClick r:id="rId9" action="ppaction://hlinksldjump"/>
              <a:extLst>
                <a:ext uri="{FF2B5EF4-FFF2-40B4-BE49-F238E27FC236}">
                  <a16:creationId xmlns:a16="http://schemas.microsoft.com/office/drawing/2014/main" id="{5931AA81-DC36-7120-B79F-8A6D0EB2820D}"/>
                </a:ext>
              </a:extLst>
            </p:cNvPr>
            <p:cNvSpPr txBox="1"/>
            <p:nvPr/>
          </p:nvSpPr>
          <p:spPr>
            <a:xfrm>
              <a:off x="5760208" y="3711707"/>
              <a:ext cx="529312" cy="215444"/>
            </a:xfrm>
            <a:prstGeom prst="rect">
              <a:avLst/>
            </a:prstGeom>
            <a:noFill/>
            <a:scene3d>
              <a:camera prst="orthographicFront"/>
              <a:lightRig rig="threePt" dir="t"/>
            </a:scene3d>
            <a:sp3d>
              <a:bevelT h="38100"/>
            </a:sp3d>
          </p:spPr>
          <p:txBody>
            <a:bodyPr wrap="none" rtlCol="0">
              <a:spAutoFit/>
            </a:bodyPr>
            <a:lstStyle/>
            <a:p>
              <a:r>
                <a:rPr lang="da-DK" sz="800" dirty="0"/>
                <a:t>Radium</a:t>
              </a:r>
            </a:p>
          </p:txBody>
        </p:sp>
        <p:sp>
          <p:nvSpPr>
            <p:cNvPr id="2595" name="Tekstfelt 2594">
              <a:hlinkClick r:id="rId9" action="ppaction://hlinksldjump"/>
              <a:extLst>
                <a:ext uri="{FF2B5EF4-FFF2-40B4-BE49-F238E27FC236}">
                  <a16:creationId xmlns:a16="http://schemas.microsoft.com/office/drawing/2014/main" id="{3AF37B2C-B979-075E-C1DE-617982FCCB3A}"/>
                </a:ext>
              </a:extLst>
            </p:cNvPr>
            <p:cNvSpPr txBox="1"/>
            <p:nvPr/>
          </p:nvSpPr>
          <p:spPr>
            <a:xfrm>
              <a:off x="5685555" y="3844047"/>
              <a:ext cx="391454" cy="246221"/>
            </a:xfrm>
            <a:prstGeom prst="rect">
              <a:avLst/>
            </a:prstGeom>
            <a:noFill/>
          </p:spPr>
          <p:txBody>
            <a:bodyPr wrap="none" rtlCol="0">
              <a:spAutoFit/>
            </a:bodyPr>
            <a:lstStyle/>
            <a:p>
              <a:r>
                <a:rPr lang="da-DK" sz="1000" dirty="0"/>
                <a:t>224</a:t>
              </a:r>
            </a:p>
          </p:txBody>
        </p:sp>
      </p:grpSp>
      <p:grpSp>
        <p:nvGrpSpPr>
          <p:cNvPr id="2596" name="Gruppe 2595">
            <a:extLst>
              <a:ext uri="{FF2B5EF4-FFF2-40B4-BE49-F238E27FC236}">
                <a16:creationId xmlns:a16="http://schemas.microsoft.com/office/drawing/2014/main" id="{A4300169-D6BB-5265-71CF-48851732F2E2}"/>
              </a:ext>
            </a:extLst>
          </p:cNvPr>
          <p:cNvGrpSpPr/>
          <p:nvPr/>
        </p:nvGrpSpPr>
        <p:grpSpPr>
          <a:xfrm>
            <a:off x="6927158" y="5351682"/>
            <a:ext cx="667465" cy="566405"/>
            <a:chOff x="5685555" y="3711707"/>
            <a:chExt cx="667465" cy="566405"/>
          </a:xfrm>
        </p:grpSpPr>
        <p:sp>
          <p:nvSpPr>
            <p:cNvPr id="2597" name="Rektangel 2596">
              <a:hlinkClick r:id="rId8" action="ppaction://hlinksldjump"/>
              <a:extLst>
                <a:ext uri="{FF2B5EF4-FFF2-40B4-BE49-F238E27FC236}">
                  <a16:creationId xmlns:a16="http://schemas.microsoft.com/office/drawing/2014/main" id="{CB1AD66B-72A7-1778-6BE0-3BB1988352BE}"/>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98" name="Tekstfelt 2597">
              <a:hlinkClick r:id="rId8" action="ppaction://hlinksldjump"/>
              <a:extLst>
                <a:ext uri="{FF2B5EF4-FFF2-40B4-BE49-F238E27FC236}">
                  <a16:creationId xmlns:a16="http://schemas.microsoft.com/office/drawing/2014/main" id="{BBAC8D30-BDAF-13DA-9339-2BFDAFA57097}"/>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87</a:t>
              </a:r>
            </a:p>
          </p:txBody>
        </p:sp>
        <p:sp>
          <p:nvSpPr>
            <p:cNvPr id="2599" name="Tekstfelt 2598">
              <a:hlinkClick r:id="rId8" action="ppaction://hlinksldjump"/>
              <a:extLst>
                <a:ext uri="{FF2B5EF4-FFF2-40B4-BE49-F238E27FC236}">
                  <a16:creationId xmlns:a16="http://schemas.microsoft.com/office/drawing/2014/main" id="{08413C5B-F899-D62D-389D-45F2234BCE14}"/>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Fr</a:t>
              </a:r>
            </a:p>
          </p:txBody>
        </p:sp>
        <p:sp>
          <p:nvSpPr>
            <p:cNvPr id="2600" name="Tekstfelt 2599">
              <a:extLst>
                <a:ext uri="{FF2B5EF4-FFF2-40B4-BE49-F238E27FC236}">
                  <a16:creationId xmlns:a16="http://schemas.microsoft.com/office/drawing/2014/main" id="{435569BC-08F5-50E9-AE1D-B05392200C73}"/>
                </a:ext>
              </a:extLst>
            </p:cNvPr>
            <p:cNvSpPr txBox="1"/>
            <p:nvPr/>
          </p:nvSpPr>
          <p:spPr>
            <a:xfrm>
              <a:off x="5725704" y="3711707"/>
              <a:ext cx="607859" cy="215444"/>
            </a:xfrm>
            <a:prstGeom prst="rect">
              <a:avLst/>
            </a:prstGeom>
            <a:noFill/>
            <a:scene3d>
              <a:camera prst="orthographicFront"/>
              <a:lightRig rig="threePt" dir="t"/>
            </a:scene3d>
            <a:sp3d>
              <a:bevelT h="38100"/>
            </a:sp3d>
          </p:spPr>
          <p:txBody>
            <a:bodyPr wrap="none" rtlCol="0">
              <a:spAutoFit/>
            </a:bodyPr>
            <a:lstStyle/>
            <a:p>
              <a:r>
                <a:rPr lang="da-DK" sz="800" dirty="0" err="1"/>
                <a:t>Francium</a:t>
              </a:r>
              <a:endParaRPr lang="da-DK" sz="800" dirty="0"/>
            </a:p>
          </p:txBody>
        </p:sp>
        <p:sp>
          <p:nvSpPr>
            <p:cNvPr id="2601" name="Tekstfelt 2600">
              <a:hlinkClick r:id="rId8" action="ppaction://hlinksldjump"/>
              <a:extLst>
                <a:ext uri="{FF2B5EF4-FFF2-40B4-BE49-F238E27FC236}">
                  <a16:creationId xmlns:a16="http://schemas.microsoft.com/office/drawing/2014/main" id="{0504A8E1-8D18-4C94-3B4B-D5A527B69202}"/>
                </a:ext>
              </a:extLst>
            </p:cNvPr>
            <p:cNvSpPr txBox="1"/>
            <p:nvPr/>
          </p:nvSpPr>
          <p:spPr>
            <a:xfrm>
              <a:off x="5685555" y="3844047"/>
              <a:ext cx="391454" cy="246221"/>
            </a:xfrm>
            <a:prstGeom prst="rect">
              <a:avLst/>
            </a:prstGeom>
            <a:noFill/>
          </p:spPr>
          <p:txBody>
            <a:bodyPr wrap="none" rtlCol="0">
              <a:spAutoFit/>
            </a:bodyPr>
            <a:lstStyle/>
            <a:p>
              <a:r>
                <a:rPr lang="da-DK" sz="1000" dirty="0"/>
                <a:t>222</a:t>
              </a:r>
            </a:p>
          </p:txBody>
        </p:sp>
      </p:grpSp>
      <p:grpSp>
        <p:nvGrpSpPr>
          <p:cNvPr id="2602" name="Gruppe 2601">
            <a:extLst>
              <a:ext uri="{FF2B5EF4-FFF2-40B4-BE49-F238E27FC236}">
                <a16:creationId xmlns:a16="http://schemas.microsoft.com/office/drawing/2014/main" id="{284B51B4-F540-5F45-1E9B-84C853B780D9}"/>
              </a:ext>
            </a:extLst>
          </p:cNvPr>
          <p:cNvGrpSpPr/>
          <p:nvPr/>
        </p:nvGrpSpPr>
        <p:grpSpPr>
          <a:xfrm>
            <a:off x="7642566" y="5349159"/>
            <a:ext cx="694265" cy="566405"/>
            <a:chOff x="5685555" y="3711707"/>
            <a:chExt cx="694265" cy="566405"/>
          </a:xfrm>
        </p:grpSpPr>
        <p:sp>
          <p:nvSpPr>
            <p:cNvPr id="2603" name="Rektangel 2602">
              <a:hlinkClick r:id="rId8" action="ppaction://hlinksldjump"/>
              <a:extLst>
                <a:ext uri="{FF2B5EF4-FFF2-40B4-BE49-F238E27FC236}">
                  <a16:creationId xmlns:a16="http://schemas.microsoft.com/office/drawing/2014/main" id="{8403F689-7F91-28A6-551D-27268C457564}"/>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04" name="Tekstfelt 2603">
              <a:hlinkClick r:id="rId8" action="ppaction://hlinksldjump"/>
              <a:extLst>
                <a:ext uri="{FF2B5EF4-FFF2-40B4-BE49-F238E27FC236}">
                  <a16:creationId xmlns:a16="http://schemas.microsoft.com/office/drawing/2014/main" id="{F6C7EECF-AB12-1D7C-FA6A-15CF82AB1FB0}"/>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91</a:t>
              </a:r>
            </a:p>
          </p:txBody>
        </p:sp>
        <p:sp>
          <p:nvSpPr>
            <p:cNvPr id="2605" name="Tekstfelt 2604">
              <a:hlinkClick r:id="rId8" action="ppaction://hlinksldjump"/>
              <a:extLst>
                <a:ext uri="{FF2B5EF4-FFF2-40B4-BE49-F238E27FC236}">
                  <a16:creationId xmlns:a16="http://schemas.microsoft.com/office/drawing/2014/main" id="{0CC8B744-89C3-5591-0E12-FB52BA283141}"/>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Pa</a:t>
              </a:r>
            </a:p>
          </p:txBody>
        </p:sp>
        <p:sp>
          <p:nvSpPr>
            <p:cNvPr id="2606" name="Tekstfelt 2605">
              <a:extLst>
                <a:ext uri="{FF2B5EF4-FFF2-40B4-BE49-F238E27FC236}">
                  <a16:creationId xmlns:a16="http://schemas.microsoft.com/office/drawing/2014/main" id="{ECCA7763-3845-FC7C-CF55-9825C565ACFE}"/>
                </a:ext>
              </a:extLst>
            </p:cNvPr>
            <p:cNvSpPr txBox="1"/>
            <p:nvPr/>
          </p:nvSpPr>
          <p:spPr>
            <a:xfrm>
              <a:off x="5699826" y="3711707"/>
              <a:ext cx="679994" cy="215444"/>
            </a:xfrm>
            <a:prstGeom prst="rect">
              <a:avLst/>
            </a:prstGeom>
            <a:noFill/>
            <a:scene3d>
              <a:camera prst="orthographicFront"/>
              <a:lightRig rig="threePt" dir="t"/>
            </a:scene3d>
            <a:sp3d>
              <a:bevelT h="38100"/>
            </a:sp3d>
          </p:spPr>
          <p:txBody>
            <a:bodyPr wrap="none" rtlCol="0">
              <a:spAutoFit/>
            </a:bodyPr>
            <a:lstStyle/>
            <a:p>
              <a:r>
                <a:rPr lang="da-DK" sz="800" dirty="0" err="1"/>
                <a:t>Protactium</a:t>
              </a:r>
              <a:endParaRPr lang="da-DK" sz="800" dirty="0"/>
            </a:p>
          </p:txBody>
        </p:sp>
        <p:sp>
          <p:nvSpPr>
            <p:cNvPr id="2607" name="Tekstfelt 2606">
              <a:hlinkClick r:id="rId8" action="ppaction://hlinksldjump"/>
              <a:extLst>
                <a:ext uri="{FF2B5EF4-FFF2-40B4-BE49-F238E27FC236}">
                  <a16:creationId xmlns:a16="http://schemas.microsoft.com/office/drawing/2014/main" id="{86081ECC-639C-3D64-360C-77D054836BFE}"/>
                </a:ext>
              </a:extLst>
            </p:cNvPr>
            <p:cNvSpPr txBox="1"/>
            <p:nvPr/>
          </p:nvSpPr>
          <p:spPr>
            <a:xfrm>
              <a:off x="5685555" y="3844047"/>
              <a:ext cx="391454" cy="246221"/>
            </a:xfrm>
            <a:prstGeom prst="rect">
              <a:avLst/>
            </a:prstGeom>
            <a:noFill/>
          </p:spPr>
          <p:txBody>
            <a:bodyPr wrap="none" rtlCol="0">
              <a:spAutoFit/>
            </a:bodyPr>
            <a:lstStyle/>
            <a:p>
              <a:r>
                <a:rPr lang="da-DK" sz="1000" dirty="0"/>
                <a:t>227</a:t>
              </a:r>
            </a:p>
          </p:txBody>
        </p:sp>
      </p:grpSp>
      <p:grpSp>
        <p:nvGrpSpPr>
          <p:cNvPr id="2608" name="Gruppe 2607">
            <a:extLst>
              <a:ext uri="{FF2B5EF4-FFF2-40B4-BE49-F238E27FC236}">
                <a16:creationId xmlns:a16="http://schemas.microsoft.com/office/drawing/2014/main" id="{84B8D931-E8D9-9626-EC99-E736F9767C3F}"/>
              </a:ext>
            </a:extLst>
          </p:cNvPr>
          <p:cNvGrpSpPr/>
          <p:nvPr/>
        </p:nvGrpSpPr>
        <p:grpSpPr>
          <a:xfrm>
            <a:off x="8342859" y="5346638"/>
            <a:ext cx="667465" cy="566405"/>
            <a:chOff x="5685555" y="3711707"/>
            <a:chExt cx="667465" cy="566405"/>
          </a:xfrm>
        </p:grpSpPr>
        <p:sp>
          <p:nvSpPr>
            <p:cNvPr id="2609" name="Rektangel 2608">
              <a:hlinkClick r:id="rId8" action="ppaction://hlinksldjump"/>
              <a:extLst>
                <a:ext uri="{FF2B5EF4-FFF2-40B4-BE49-F238E27FC236}">
                  <a16:creationId xmlns:a16="http://schemas.microsoft.com/office/drawing/2014/main" id="{9E99D66E-24F9-F9D8-06BB-0190BCF5B9D1}"/>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10" name="Tekstfelt 2609">
              <a:hlinkClick r:id="rId8" action="ppaction://hlinksldjump"/>
              <a:extLst>
                <a:ext uri="{FF2B5EF4-FFF2-40B4-BE49-F238E27FC236}">
                  <a16:creationId xmlns:a16="http://schemas.microsoft.com/office/drawing/2014/main" id="{8C1BAD01-499F-31A1-50FC-A6F9D8AEC58F}"/>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90</a:t>
              </a:r>
            </a:p>
          </p:txBody>
        </p:sp>
        <p:sp>
          <p:nvSpPr>
            <p:cNvPr id="2611" name="Tekstfelt 2610">
              <a:hlinkClick r:id="rId8" action="ppaction://hlinksldjump"/>
              <a:extLst>
                <a:ext uri="{FF2B5EF4-FFF2-40B4-BE49-F238E27FC236}">
                  <a16:creationId xmlns:a16="http://schemas.microsoft.com/office/drawing/2014/main" id="{6556872E-D0A5-F9F9-16EC-BD5CE41016EE}"/>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Th</a:t>
              </a:r>
              <a:endParaRPr lang="da-DK" sz="1600" dirty="0"/>
            </a:p>
          </p:txBody>
        </p:sp>
        <p:sp>
          <p:nvSpPr>
            <p:cNvPr id="2612" name="Tekstfelt 2611">
              <a:extLst>
                <a:ext uri="{FF2B5EF4-FFF2-40B4-BE49-F238E27FC236}">
                  <a16:creationId xmlns:a16="http://schemas.microsoft.com/office/drawing/2014/main" id="{33795F6D-268A-6ABC-2103-3ADF04322D5D}"/>
                </a:ext>
              </a:extLst>
            </p:cNvPr>
            <p:cNvSpPr txBox="1"/>
            <p:nvPr/>
          </p:nvSpPr>
          <p:spPr>
            <a:xfrm>
              <a:off x="5760208" y="3711707"/>
              <a:ext cx="550151" cy="215444"/>
            </a:xfrm>
            <a:prstGeom prst="rect">
              <a:avLst/>
            </a:prstGeom>
            <a:noFill/>
            <a:scene3d>
              <a:camera prst="orthographicFront"/>
              <a:lightRig rig="threePt" dir="t"/>
            </a:scene3d>
            <a:sp3d>
              <a:bevelT h="38100"/>
            </a:sp3d>
          </p:spPr>
          <p:txBody>
            <a:bodyPr wrap="none" rtlCol="0">
              <a:spAutoFit/>
            </a:bodyPr>
            <a:lstStyle/>
            <a:p>
              <a:r>
                <a:rPr lang="da-DK" sz="800" dirty="0"/>
                <a:t>Thorium</a:t>
              </a:r>
            </a:p>
          </p:txBody>
        </p:sp>
        <p:sp>
          <p:nvSpPr>
            <p:cNvPr id="2613" name="Tekstfelt 2612">
              <a:hlinkClick r:id="rId8" action="ppaction://hlinksldjump"/>
              <a:extLst>
                <a:ext uri="{FF2B5EF4-FFF2-40B4-BE49-F238E27FC236}">
                  <a16:creationId xmlns:a16="http://schemas.microsoft.com/office/drawing/2014/main" id="{29C4B4DB-7EFD-6CA3-AB8F-059D435489A6}"/>
                </a:ext>
              </a:extLst>
            </p:cNvPr>
            <p:cNvSpPr txBox="1"/>
            <p:nvPr/>
          </p:nvSpPr>
          <p:spPr>
            <a:xfrm>
              <a:off x="5685555" y="3844047"/>
              <a:ext cx="391454" cy="246221"/>
            </a:xfrm>
            <a:prstGeom prst="rect">
              <a:avLst/>
            </a:prstGeom>
            <a:noFill/>
          </p:spPr>
          <p:txBody>
            <a:bodyPr wrap="none" rtlCol="0">
              <a:spAutoFit/>
            </a:bodyPr>
            <a:lstStyle/>
            <a:p>
              <a:r>
                <a:rPr lang="da-DK" sz="1000" dirty="0"/>
                <a:t>226</a:t>
              </a:r>
            </a:p>
          </p:txBody>
        </p:sp>
      </p:grpSp>
      <p:grpSp>
        <p:nvGrpSpPr>
          <p:cNvPr id="2614" name="Gruppe 2613">
            <a:extLst>
              <a:ext uri="{FF2B5EF4-FFF2-40B4-BE49-F238E27FC236}">
                <a16:creationId xmlns:a16="http://schemas.microsoft.com/office/drawing/2014/main" id="{CBFC61C2-C2A2-E594-52CF-17AB2B43D8CA}"/>
              </a:ext>
            </a:extLst>
          </p:cNvPr>
          <p:cNvGrpSpPr/>
          <p:nvPr/>
        </p:nvGrpSpPr>
        <p:grpSpPr>
          <a:xfrm>
            <a:off x="9062040" y="5351671"/>
            <a:ext cx="667465" cy="566405"/>
            <a:chOff x="5685555" y="3711707"/>
            <a:chExt cx="667465" cy="566405"/>
          </a:xfrm>
        </p:grpSpPr>
        <p:sp>
          <p:nvSpPr>
            <p:cNvPr id="2615" name="Rektangel 2614">
              <a:hlinkClick r:id="rId8" action="ppaction://hlinksldjump"/>
              <a:extLst>
                <a:ext uri="{FF2B5EF4-FFF2-40B4-BE49-F238E27FC236}">
                  <a16:creationId xmlns:a16="http://schemas.microsoft.com/office/drawing/2014/main" id="{D74690B1-400B-561D-3659-86DB2AD935C2}"/>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16" name="Tekstfelt 2615">
              <a:hlinkClick r:id="rId8" action="ppaction://hlinksldjump"/>
              <a:extLst>
                <a:ext uri="{FF2B5EF4-FFF2-40B4-BE49-F238E27FC236}">
                  <a16:creationId xmlns:a16="http://schemas.microsoft.com/office/drawing/2014/main" id="{B268397A-29A9-B0AF-7420-D652B07C2106}"/>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87</a:t>
              </a:r>
            </a:p>
          </p:txBody>
        </p:sp>
        <p:sp>
          <p:nvSpPr>
            <p:cNvPr id="2617" name="Tekstfelt 2616">
              <a:hlinkClick r:id="rId8" action="ppaction://hlinksldjump"/>
              <a:extLst>
                <a:ext uri="{FF2B5EF4-FFF2-40B4-BE49-F238E27FC236}">
                  <a16:creationId xmlns:a16="http://schemas.microsoft.com/office/drawing/2014/main" id="{D20CA007-5CCD-40AE-902C-CEDBF478FD2E}"/>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Fr</a:t>
              </a:r>
            </a:p>
          </p:txBody>
        </p:sp>
        <p:sp>
          <p:nvSpPr>
            <p:cNvPr id="2618" name="Tekstfelt 2617">
              <a:extLst>
                <a:ext uri="{FF2B5EF4-FFF2-40B4-BE49-F238E27FC236}">
                  <a16:creationId xmlns:a16="http://schemas.microsoft.com/office/drawing/2014/main" id="{12AED024-4833-566D-D837-7AF0D77A1C0E}"/>
                </a:ext>
              </a:extLst>
            </p:cNvPr>
            <p:cNvSpPr txBox="1"/>
            <p:nvPr/>
          </p:nvSpPr>
          <p:spPr>
            <a:xfrm>
              <a:off x="5734330" y="3711707"/>
              <a:ext cx="607859" cy="215444"/>
            </a:xfrm>
            <a:prstGeom prst="rect">
              <a:avLst/>
            </a:prstGeom>
            <a:noFill/>
            <a:scene3d>
              <a:camera prst="orthographicFront"/>
              <a:lightRig rig="threePt" dir="t"/>
            </a:scene3d>
            <a:sp3d>
              <a:bevelT h="38100"/>
            </a:sp3d>
          </p:spPr>
          <p:txBody>
            <a:bodyPr wrap="none" rtlCol="0">
              <a:spAutoFit/>
            </a:bodyPr>
            <a:lstStyle/>
            <a:p>
              <a:r>
                <a:rPr lang="da-DK" sz="800" dirty="0" err="1"/>
                <a:t>Francium</a:t>
              </a:r>
              <a:endParaRPr lang="da-DK" sz="800" dirty="0"/>
            </a:p>
          </p:txBody>
        </p:sp>
        <p:sp>
          <p:nvSpPr>
            <p:cNvPr id="2619" name="Tekstfelt 2618">
              <a:hlinkClick r:id="rId8" action="ppaction://hlinksldjump"/>
              <a:extLst>
                <a:ext uri="{FF2B5EF4-FFF2-40B4-BE49-F238E27FC236}">
                  <a16:creationId xmlns:a16="http://schemas.microsoft.com/office/drawing/2014/main" id="{5C6F3827-296E-C140-A408-4A99D8FA6E47}"/>
                </a:ext>
              </a:extLst>
            </p:cNvPr>
            <p:cNvSpPr txBox="1"/>
            <p:nvPr/>
          </p:nvSpPr>
          <p:spPr>
            <a:xfrm>
              <a:off x="5685555" y="3844047"/>
              <a:ext cx="391454" cy="246221"/>
            </a:xfrm>
            <a:prstGeom prst="rect">
              <a:avLst/>
            </a:prstGeom>
            <a:noFill/>
          </p:spPr>
          <p:txBody>
            <a:bodyPr wrap="none" rtlCol="0">
              <a:spAutoFit/>
            </a:bodyPr>
            <a:lstStyle/>
            <a:p>
              <a:r>
                <a:rPr lang="da-DK" sz="1000" dirty="0"/>
                <a:t>224</a:t>
              </a:r>
            </a:p>
          </p:txBody>
        </p:sp>
      </p:grpSp>
      <p:sp>
        <p:nvSpPr>
          <p:cNvPr id="3" name="Tekstfelt 2">
            <a:extLst>
              <a:ext uri="{FF2B5EF4-FFF2-40B4-BE49-F238E27FC236}">
                <a16:creationId xmlns:a16="http://schemas.microsoft.com/office/drawing/2014/main" id="{A9DC7A78-4B45-05EE-42F3-6AD571577314}"/>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spTree>
    <p:extLst>
      <p:ext uri="{BB962C8B-B14F-4D97-AF65-F5344CB8AC3E}">
        <p14:creationId xmlns:p14="http://schemas.microsoft.com/office/powerpoint/2010/main" val="1022351213"/>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7C340DD-4500-1885-19E5-9078BA472F8D}"/>
            </a:ext>
          </a:extLst>
        </p:cNvPr>
        <p:cNvGrpSpPr/>
        <p:nvPr/>
      </p:nvGrpSpPr>
      <p:grpSpPr>
        <a:xfrm>
          <a:off x="0" y="0"/>
          <a:ext cx="0" cy="0"/>
          <a:chOff x="0" y="0"/>
          <a:chExt cx="0" cy="0"/>
        </a:xfrm>
      </p:grpSpPr>
      <p:pic>
        <p:nvPicPr>
          <p:cNvPr id="2553" name="Picture 2" descr="Ai Genereret, Forladt, Bygning, Gammel">
            <a:extLst>
              <a:ext uri="{FF2B5EF4-FFF2-40B4-BE49-F238E27FC236}">
                <a16:creationId xmlns:a16="http://schemas.microsoft.com/office/drawing/2014/main" id="{96C25E8E-D33A-0C80-A02A-36914D8948CC}"/>
              </a:ext>
            </a:extLst>
          </p:cNvPr>
          <p:cNvPicPr>
            <a:picLocks noChangeAspect="1" noChangeArrowheads="1"/>
          </p:cNvPicPr>
          <p:nvPr/>
        </p:nvPicPr>
        <p:blipFill>
          <a:blip r:embed="rId3">
            <a:extLst>
              <a:ext uri="{BEBA8EAE-BF5A-486C-A8C5-ECC9F3942E4B}">
                <a14:imgProps xmlns:a14="http://schemas.microsoft.com/office/drawing/2010/main">
                  <a14:imgLayer r:embed="rId4">
                    <a14:imgEffect>
                      <a14:brightnessContrast bright="-40000" contrast="-40000"/>
                    </a14:imgEffect>
                  </a14:imgLayer>
                </a14:imgProps>
              </a:ext>
              <a:ext uri="{28A0092B-C50C-407E-A947-70E740481C1C}">
                <a14:useLocalDpi xmlns:a14="http://schemas.microsoft.com/office/drawing/2010/main" val="0"/>
              </a:ext>
            </a:extLst>
          </a:blip>
          <a:srcRect l="5024" r="14072" b="-1"/>
          <a:stretch/>
        </p:blipFill>
        <p:spPr bwMode="auto">
          <a:xfrm>
            <a:off x="20" y="1282"/>
            <a:ext cx="9905980" cy="6856718"/>
          </a:xfrm>
          <a:prstGeom prst="rect">
            <a:avLst/>
          </a:prstGeom>
          <a:noFill/>
          <a:extLst>
            <a:ext uri="{909E8E84-426E-40DD-AFC4-6F175D3DCCD1}">
              <a14:hiddenFill xmlns:a14="http://schemas.microsoft.com/office/drawing/2010/main">
                <a:solidFill>
                  <a:srgbClr val="FFFFFF"/>
                </a:solidFill>
              </a14:hiddenFill>
            </a:ext>
          </a:extLst>
        </p:spPr>
      </p:pic>
      <p:grpSp>
        <p:nvGrpSpPr>
          <p:cNvPr id="1641" name="Gruppe 1640">
            <a:extLst>
              <a:ext uri="{FF2B5EF4-FFF2-40B4-BE49-F238E27FC236}">
                <a16:creationId xmlns:a16="http://schemas.microsoft.com/office/drawing/2014/main" id="{A0E80BE9-948D-6201-5E8B-0DA69ACD89BD}"/>
              </a:ext>
            </a:extLst>
          </p:cNvPr>
          <p:cNvGrpSpPr/>
          <p:nvPr/>
        </p:nvGrpSpPr>
        <p:grpSpPr>
          <a:xfrm>
            <a:off x="338113" y="1387706"/>
            <a:ext cx="5842309" cy="5233756"/>
            <a:chOff x="766885" y="981717"/>
            <a:chExt cx="5842309" cy="5233756"/>
          </a:xfrm>
        </p:grpSpPr>
        <p:grpSp>
          <p:nvGrpSpPr>
            <p:cNvPr id="1642" name="Gruppe 1641">
              <a:extLst>
                <a:ext uri="{FF2B5EF4-FFF2-40B4-BE49-F238E27FC236}">
                  <a16:creationId xmlns:a16="http://schemas.microsoft.com/office/drawing/2014/main" id="{6AAEA950-3B05-3A3F-E58B-EA88A83C6A33}"/>
                </a:ext>
              </a:extLst>
            </p:cNvPr>
            <p:cNvGrpSpPr/>
            <p:nvPr/>
          </p:nvGrpSpPr>
          <p:grpSpPr>
            <a:xfrm>
              <a:off x="778422" y="981717"/>
              <a:ext cx="5830772" cy="5233756"/>
              <a:chOff x="-136438" y="1029165"/>
              <a:chExt cx="5830772" cy="5233756"/>
            </a:xfrm>
          </p:grpSpPr>
          <p:grpSp>
            <p:nvGrpSpPr>
              <p:cNvPr id="1809" name="Gruppe 1808">
                <a:extLst>
                  <a:ext uri="{FF2B5EF4-FFF2-40B4-BE49-F238E27FC236}">
                    <a16:creationId xmlns:a16="http://schemas.microsoft.com/office/drawing/2014/main" id="{6CAE37C7-7AC8-D266-2180-8B41AE0C0439}"/>
                  </a:ext>
                </a:extLst>
              </p:cNvPr>
              <p:cNvGrpSpPr/>
              <p:nvPr/>
            </p:nvGrpSpPr>
            <p:grpSpPr>
              <a:xfrm>
                <a:off x="4253398" y="1061132"/>
                <a:ext cx="442069" cy="4756379"/>
                <a:chOff x="3817279" y="1064461"/>
                <a:chExt cx="442069" cy="4756379"/>
              </a:xfrm>
            </p:grpSpPr>
            <p:sp>
              <p:nvSpPr>
                <p:cNvPr id="2479" name="Rektangel 2478">
                  <a:extLst>
                    <a:ext uri="{FF2B5EF4-FFF2-40B4-BE49-F238E27FC236}">
                      <a16:creationId xmlns:a16="http://schemas.microsoft.com/office/drawing/2014/main" id="{9154120C-83D9-2541-86C7-4E2ECD788384}"/>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0" name="Rektangel 2479">
                  <a:extLst>
                    <a:ext uri="{FF2B5EF4-FFF2-40B4-BE49-F238E27FC236}">
                      <a16:creationId xmlns:a16="http://schemas.microsoft.com/office/drawing/2014/main" id="{A5DFDDF9-07D1-15A2-9A2D-49E5642F7FD8}"/>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1" name="Rektangel 2480">
                  <a:extLst>
                    <a:ext uri="{FF2B5EF4-FFF2-40B4-BE49-F238E27FC236}">
                      <a16:creationId xmlns:a16="http://schemas.microsoft.com/office/drawing/2014/main" id="{DA6C0D02-F09C-BB61-47B6-845901628BA1}"/>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2" name="Rektangel 2481">
                  <a:extLst>
                    <a:ext uri="{FF2B5EF4-FFF2-40B4-BE49-F238E27FC236}">
                      <a16:creationId xmlns:a16="http://schemas.microsoft.com/office/drawing/2014/main" id="{291704F3-9B99-8805-9E07-A958F25503DD}"/>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3" name="Rektangel 2482">
                  <a:extLst>
                    <a:ext uri="{FF2B5EF4-FFF2-40B4-BE49-F238E27FC236}">
                      <a16:creationId xmlns:a16="http://schemas.microsoft.com/office/drawing/2014/main" id="{1D0E6B71-9E6D-D98A-417B-5805865F01D0}"/>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4" name="Rektangel 2483">
                  <a:extLst>
                    <a:ext uri="{FF2B5EF4-FFF2-40B4-BE49-F238E27FC236}">
                      <a16:creationId xmlns:a16="http://schemas.microsoft.com/office/drawing/2014/main" id="{942C0840-F676-93A2-B9D9-CC1AA469AA44}"/>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5" name="Rektangel 2484">
                  <a:extLst>
                    <a:ext uri="{FF2B5EF4-FFF2-40B4-BE49-F238E27FC236}">
                      <a16:creationId xmlns:a16="http://schemas.microsoft.com/office/drawing/2014/main" id="{1F33C8AD-4C4D-156B-8FDE-011F5878C293}"/>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6" name="Rektangel 2485">
                  <a:extLst>
                    <a:ext uri="{FF2B5EF4-FFF2-40B4-BE49-F238E27FC236}">
                      <a16:creationId xmlns:a16="http://schemas.microsoft.com/office/drawing/2014/main" id="{7AF0394B-1DC1-4E14-B53A-ED2F4D6EDCE3}"/>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7" name="Rektangel 2486">
                  <a:extLst>
                    <a:ext uri="{FF2B5EF4-FFF2-40B4-BE49-F238E27FC236}">
                      <a16:creationId xmlns:a16="http://schemas.microsoft.com/office/drawing/2014/main" id="{E1DF41B4-BA2E-6DBB-AD2E-1E645A4DC991}"/>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8" name="Rektangel 2487">
                  <a:extLst>
                    <a:ext uri="{FF2B5EF4-FFF2-40B4-BE49-F238E27FC236}">
                      <a16:creationId xmlns:a16="http://schemas.microsoft.com/office/drawing/2014/main" id="{EC6EE0F6-8E0A-7E46-31E4-363D67E747F7}"/>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9" name="Rektangel 2488">
                  <a:extLst>
                    <a:ext uri="{FF2B5EF4-FFF2-40B4-BE49-F238E27FC236}">
                      <a16:creationId xmlns:a16="http://schemas.microsoft.com/office/drawing/2014/main" id="{3CD887A0-F700-6E05-4953-6032E2B466EA}"/>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810" name="Rektangel 1809">
                <a:extLst>
                  <a:ext uri="{FF2B5EF4-FFF2-40B4-BE49-F238E27FC236}">
                    <a16:creationId xmlns:a16="http://schemas.microsoft.com/office/drawing/2014/main" id="{E496B93B-C955-6753-A974-A0B37A823730}"/>
                  </a:ext>
                </a:extLst>
              </p:cNvPr>
              <p:cNvSpPr>
                <a:spLocks noChangeAspect="1"/>
              </p:cNvSpPr>
              <p:nvPr/>
            </p:nvSpPr>
            <p:spPr>
              <a:xfrm>
                <a:off x="4265457" y="581623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1811" name="Gruppe 1810">
                <a:extLst>
                  <a:ext uri="{FF2B5EF4-FFF2-40B4-BE49-F238E27FC236}">
                    <a16:creationId xmlns:a16="http://schemas.microsoft.com/office/drawing/2014/main" id="{D7057736-A4E0-E203-D897-22DB5A0CFF41}"/>
                  </a:ext>
                </a:extLst>
              </p:cNvPr>
              <p:cNvGrpSpPr/>
              <p:nvPr/>
            </p:nvGrpSpPr>
            <p:grpSpPr>
              <a:xfrm>
                <a:off x="4196610" y="1032983"/>
                <a:ext cx="641389" cy="5216305"/>
                <a:chOff x="2892468" y="1032983"/>
                <a:chExt cx="641389" cy="5216305"/>
              </a:xfrm>
            </p:grpSpPr>
            <p:grpSp>
              <p:nvGrpSpPr>
                <p:cNvPr id="2442" name="Gruppe 2441">
                  <a:extLst>
                    <a:ext uri="{FF2B5EF4-FFF2-40B4-BE49-F238E27FC236}">
                      <a16:creationId xmlns:a16="http://schemas.microsoft.com/office/drawing/2014/main" id="{3A84EB26-7AF0-A747-3DA4-502E9B17E30A}"/>
                    </a:ext>
                  </a:extLst>
                </p:cNvPr>
                <p:cNvGrpSpPr/>
                <p:nvPr/>
              </p:nvGrpSpPr>
              <p:grpSpPr>
                <a:xfrm>
                  <a:off x="2892468" y="1032983"/>
                  <a:ext cx="641389" cy="5216305"/>
                  <a:chOff x="3475384" y="1188399"/>
                  <a:chExt cx="641389" cy="5216305"/>
                </a:xfrm>
              </p:grpSpPr>
              <p:sp>
                <p:nvSpPr>
                  <p:cNvPr id="2446" name="Tekstfelt 2445">
                    <a:extLst>
                      <a:ext uri="{FF2B5EF4-FFF2-40B4-BE49-F238E27FC236}">
                        <a16:creationId xmlns:a16="http://schemas.microsoft.com/office/drawing/2014/main" id="{4F107DA1-1778-CEAD-4984-EB0600367097}"/>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447" name="Tekstfelt 2446">
                    <a:extLst>
                      <a:ext uri="{FF2B5EF4-FFF2-40B4-BE49-F238E27FC236}">
                        <a16:creationId xmlns:a16="http://schemas.microsoft.com/office/drawing/2014/main" id="{54A8AC73-5401-AEC1-8DA2-62C5792BABB7}"/>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448" name="Tekstfelt 2447">
                    <a:extLst>
                      <a:ext uri="{FF2B5EF4-FFF2-40B4-BE49-F238E27FC236}">
                        <a16:creationId xmlns:a16="http://schemas.microsoft.com/office/drawing/2014/main" id="{1530118E-A485-8D13-A9ED-832145563563}"/>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449" name="Tekstfelt 2448">
                    <a:extLst>
                      <a:ext uri="{FF2B5EF4-FFF2-40B4-BE49-F238E27FC236}">
                        <a16:creationId xmlns:a16="http://schemas.microsoft.com/office/drawing/2014/main" id="{8929672C-A878-3D64-FFD2-CEAB26996496}"/>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450" name="Tekstfelt 2449">
                    <a:extLst>
                      <a:ext uri="{FF2B5EF4-FFF2-40B4-BE49-F238E27FC236}">
                        <a16:creationId xmlns:a16="http://schemas.microsoft.com/office/drawing/2014/main" id="{734629D5-F9E6-0CDA-4ED5-618828C8998C}"/>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451" name="Tekstfelt 2450">
                    <a:extLst>
                      <a:ext uri="{FF2B5EF4-FFF2-40B4-BE49-F238E27FC236}">
                        <a16:creationId xmlns:a16="http://schemas.microsoft.com/office/drawing/2014/main" id="{368DC6E9-A88D-D6AA-B63E-F8CEA56C4CBA}"/>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452" name="Tekstfelt 2451">
                    <a:extLst>
                      <a:ext uri="{FF2B5EF4-FFF2-40B4-BE49-F238E27FC236}">
                        <a16:creationId xmlns:a16="http://schemas.microsoft.com/office/drawing/2014/main" id="{C17E0ABD-C5C0-A44E-63E2-A2E6048F88FD}"/>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453" name="Tekstfelt 2452">
                    <a:extLst>
                      <a:ext uri="{FF2B5EF4-FFF2-40B4-BE49-F238E27FC236}">
                        <a16:creationId xmlns:a16="http://schemas.microsoft.com/office/drawing/2014/main" id="{D0C0EEFC-4D6B-8CC4-F1FC-AF7C48BE308C}"/>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454" name="Tekstfelt 2453">
                    <a:extLst>
                      <a:ext uri="{FF2B5EF4-FFF2-40B4-BE49-F238E27FC236}">
                        <a16:creationId xmlns:a16="http://schemas.microsoft.com/office/drawing/2014/main" id="{401A3183-5FBE-AD14-C5C6-7D892A4DD0DA}"/>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455" name="Tekstfelt 2454">
                    <a:extLst>
                      <a:ext uri="{FF2B5EF4-FFF2-40B4-BE49-F238E27FC236}">
                        <a16:creationId xmlns:a16="http://schemas.microsoft.com/office/drawing/2014/main" id="{2D4C21F6-0AE3-AB1A-8CBF-331DFF7A43E5}"/>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456" name="Tekstfelt 2455">
                    <a:extLst>
                      <a:ext uri="{FF2B5EF4-FFF2-40B4-BE49-F238E27FC236}">
                        <a16:creationId xmlns:a16="http://schemas.microsoft.com/office/drawing/2014/main" id="{43DF5753-58AC-0B31-629B-6E4BE7C25D47}"/>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457" name="Tekstfelt 2456">
                    <a:extLst>
                      <a:ext uri="{FF2B5EF4-FFF2-40B4-BE49-F238E27FC236}">
                        <a16:creationId xmlns:a16="http://schemas.microsoft.com/office/drawing/2014/main" id="{14D98CC9-DCB6-AE6F-8D51-7965175D6A37}"/>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458" name="Tekstfelt 2457">
                    <a:extLst>
                      <a:ext uri="{FF2B5EF4-FFF2-40B4-BE49-F238E27FC236}">
                        <a16:creationId xmlns:a16="http://schemas.microsoft.com/office/drawing/2014/main" id="{E280B79A-3D67-681B-F3AC-FD1851230030}"/>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459" name="Tekstfelt 2458">
                    <a:extLst>
                      <a:ext uri="{FF2B5EF4-FFF2-40B4-BE49-F238E27FC236}">
                        <a16:creationId xmlns:a16="http://schemas.microsoft.com/office/drawing/2014/main" id="{044AD0B0-39EC-F9A6-8323-18716A5C63B8}"/>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460" name="Tekstfelt 2459">
                    <a:extLst>
                      <a:ext uri="{FF2B5EF4-FFF2-40B4-BE49-F238E27FC236}">
                        <a16:creationId xmlns:a16="http://schemas.microsoft.com/office/drawing/2014/main" id="{D7393A4A-B32B-11F9-9B9D-654C674B04A9}"/>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461" name="Tekstfelt 2460">
                    <a:extLst>
                      <a:ext uri="{FF2B5EF4-FFF2-40B4-BE49-F238E27FC236}">
                        <a16:creationId xmlns:a16="http://schemas.microsoft.com/office/drawing/2014/main" id="{5ADCFC93-330D-BB76-E1EF-3D1723C2F482}"/>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462" name="Tekstfelt 2461">
                    <a:extLst>
                      <a:ext uri="{FF2B5EF4-FFF2-40B4-BE49-F238E27FC236}">
                        <a16:creationId xmlns:a16="http://schemas.microsoft.com/office/drawing/2014/main" id="{391AA1E5-69E1-4764-0DBA-ADF0BC3C693C}"/>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463" name="Tekstfelt 2462">
                    <a:extLst>
                      <a:ext uri="{FF2B5EF4-FFF2-40B4-BE49-F238E27FC236}">
                        <a16:creationId xmlns:a16="http://schemas.microsoft.com/office/drawing/2014/main" id="{C42659DF-2AFD-6E1A-E774-9C2FA7890844}"/>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464" name="Tekstfelt 2463">
                    <a:extLst>
                      <a:ext uri="{FF2B5EF4-FFF2-40B4-BE49-F238E27FC236}">
                        <a16:creationId xmlns:a16="http://schemas.microsoft.com/office/drawing/2014/main" id="{554C2F16-FD02-C748-6A49-2B39EDC246A6}"/>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465" name="Tekstfelt 2464">
                    <a:extLst>
                      <a:ext uri="{FF2B5EF4-FFF2-40B4-BE49-F238E27FC236}">
                        <a16:creationId xmlns:a16="http://schemas.microsoft.com/office/drawing/2014/main" id="{60C79F7B-F8B2-0961-8D2B-CB6329118260}"/>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466" name="Tekstfelt 2465">
                    <a:extLst>
                      <a:ext uri="{FF2B5EF4-FFF2-40B4-BE49-F238E27FC236}">
                        <a16:creationId xmlns:a16="http://schemas.microsoft.com/office/drawing/2014/main" id="{4A61FA0E-39A9-B043-65DD-235D1E310852}"/>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467" name="Tekstfelt 2466">
                    <a:extLst>
                      <a:ext uri="{FF2B5EF4-FFF2-40B4-BE49-F238E27FC236}">
                        <a16:creationId xmlns:a16="http://schemas.microsoft.com/office/drawing/2014/main" id="{86EF4DBB-811F-E163-0229-567C43E600AF}"/>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468" name="Tekstfelt 2467">
                    <a:extLst>
                      <a:ext uri="{FF2B5EF4-FFF2-40B4-BE49-F238E27FC236}">
                        <a16:creationId xmlns:a16="http://schemas.microsoft.com/office/drawing/2014/main" id="{37BD1325-9EC6-FEE1-6626-B87DE2876B52}"/>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469" name="Tekstfelt 2468">
                    <a:extLst>
                      <a:ext uri="{FF2B5EF4-FFF2-40B4-BE49-F238E27FC236}">
                        <a16:creationId xmlns:a16="http://schemas.microsoft.com/office/drawing/2014/main" id="{36105647-A0E0-DE12-65F9-CB02A924D8C8}"/>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470" name="Tekstfelt 2469">
                    <a:extLst>
                      <a:ext uri="{FF2B5EF4-FFF2-40B4-BE49-F238E27FC236}">
                        <a16:creationId xmlns:a16="http://schemas.microsoft.com/office/drawing/2014/main" id="{2D55D413-7EC5-6181-A313-7DEC8B5107B1}"/>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471" name="Tekstfelt 2470">
                    <a:extLst>
                      <a:ext uri="{FF2B5EF4-FFF2-40B4-BE49-F238E27FC236}">
                        <a16:creationId xmlns:a16="http://schemas.microsoft.com/office/drawing/2014/main" id="{4922B172-972B-891C-BC2F-DC473EC4241D}"/>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472" name="Tekstfelt 2471">
                    <a:extLst>
                      <a:ext uri="{FF2B5EF4-FFF2-40B4-BE49-F238E27FC236}">
                        <a16:creationId xmlns:a16="http://schemas.microsoft.com/office/drawing/2014/main" id="{17391222-230A-B0D8-BA60-87DE382078E9}"/>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473" name="Tekstfelt 2472">
                    <a:extLst>
                      <a:ext uri="{FF2B5EF4-FFF2-40B4-BE49-F238E27FC236}">
                        <a16:creationId xmlns:a16="http://schemas.microsoft.com/office/drawing/2014/main" id="{CA4AA1BE-6C38-DBEA-012F-5C0794665C6A}"/>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474" name="Tekstfelt 2473">
                    <a:extLst>
                      <a:ext uri="{FF2B5EF4-FFF2-40B4-BE49-F238E27FC236}">
                        <a16:creationId xmlns:a16="http://schemas.microsoft.com/office/drawing/2014/main" id="{AC36583A-2637-7261-BC73-33C1329350F9}"/>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475" name="Tekstfelt 2474">
                    <a:extLst>
                      <a:ext uri="{FF2B5EF4-FFF2-40B4-BE49-F238E27FC236}">
                        <a16:creationId xmlns:a16="http://schemas.microsoft.com/office/drawing/2014/main" id="{33540608-3BD8-764B-1E65-308C6744AFA2}"/>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476" name="Tekstfelt 2475">
                    <a:extLst>
                      <a:ext uri="{FF2B5EF4-FFF2-40B4-BE49-F238E27FC236}">
                        <a16:creationId xmlns:a16="http://schemas.microsoft.com/office/drawing/2014/main" id="{B27D5B0B-D48B-64A9-FDF1-34C4D28DD45D}"/>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477" name="Tekstfelt 2476">
                    <a:extLst>
                      <a:ext uri="{FF2B5EF4-FFF2-40B4-BE49-F238E27FC236}">
                        <a16:creationId xmlns:a16="http://schemas.microsoft.com/office/drawing/2014/main" id="{A7CAA4ED-E109-4A70-9DC6-EB5300485C48}"/>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478" name="Tekstfelt 2477">
                    <a:extLst>
                      <a:ext uri="{FF2B5EF4-FFF2-40B4-BE49-F238E27FC236}">
                        <a16:creationId xmlns:a16="http://schemas.microsoft.com/office/drawing/2014/main" id="{B6E9ED31-1C16-E14D-4D33-CE1ACC2A064A}"/>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443" name="Tekstfelt 2442">
                  <a:extLst>
                    <a:ext uri="{FF2B5EF4-FFF2-40B4-BE49-F238E27FC236}">
                      <a16:creationId xmlns:a16="http://schemas.microsoft.com/office/drawing/2014/main" id="{45874331-0D13-4018-0A50-BC5DD9570934}"/>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444" name="Tekstfelt 2443">
                  <a:extLst>
                    <a:ext uri="{FF2B5EF4-FFF2-40B4-BE49-F238E27FC236}">
                      <a16:creationId xmlns:a16="http://schemas.microsoft.com/office/drawing/2014/main" id="{FB6C5862-5334-F409-DD89-2F20D118A3DC}"/>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445" name="Tekstfelt 2444">
                  <a:extLst>
                    <a:ext uri="{FF2B5EF4-FFF2-40B4-BE49-F238E27FC236}">
                      <a16:creationId xmlns:a16="http://schemas.microsoft.com/office/drawing/2014/main" id="{3805521E-D456-322D-05AB-C30F99989877}"/>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12" name="Gruppe 1811">
                <a:extLst>
                  <a:ext uri="{FF2B5EF4-FFF2-40B4-BE49-F238E27FC236}">
                    <a16:creationId xmlns:a16="http://schemas.microsoft.com/office/drawing/2014/main" id="{A2E41C86-C3FE-F4E3-688C-08D80043CEEA}"/>
                  </a:ext>
                </a:extLst>
              </p:cNvPr>
              <p:cNvGrpSpPr/>
              <p:nvPr/>
            </p:nvGrpSpPr>
            <p:grpSpPr>
              <a:xfrm>
                <a:off x="4188892" y="1168460"/>
                <a:ext cx="374057" cy="4971316"/>
                <a:chOff x="2884750" y="1168460"/>
                <a:chExt cx="374057" cy="4971316"/>
              </a:xfrm>
            </p:grpSpPr>
            <p:grpSp>
              <p:nvGrpSpPr>
                <p:cNvPr id="2429" name="Gruppe 2428">
                  <a:extLst>
                    <a:ext uri="{FF2B5EF4-FFF2-40B4-BE49-F238E27FC236}">
                      <a16:creationId xmlns:a16="http://schemas.microsoft.com/office/drawing/2014/main" id="{79167B50-8070-E89A-A307-24DEBE471ADB}"/>
                    </a:ext>
                  </a:extLst>
                </p:cNvPr>
                <p:cNvGrpSpPr/>
                <p:nvPr/>
              </p:nvGrpSpPr>
              <p:grpSpPr>
                <a:xfrm>
                  <a:off x="2884750" y="1168460"/>
                  <a:ext cx="358241" cy="4542339"/>
                  <a:chOff x="3468415" y="1754237"/>
                  <a:chExt cx="358241" cy="4542339"/>
                </a:xfrm>
              </p:grpSpPr>
              <p:sp>
                <p:nvSpPr>
                  <p:cNvPr id="2431" name="Tekstfelt 2430">
                    <a:extLst>
                      <a:ext uri="{FF2B5EF4-FFF2-40B4-BE49-F238E27FC236}">
                        <a16:creationId xmlns:a16="http://schemas.microsoft.com/office/drawing/2014/main" id="{1197C140-0E2E-FAA9-67E3-797481B840C0}"/>
                      </a:ext>
                    </a:extLst>
                  </p:cNvPr>
                  <p:cNvSpPr txBox="1"/>
                  <p:nvPr/>
                </p:nvSpPr>
                <p:spPr>
                  <a:xfrm>
                    <a:off x="3477366" y="60811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217</a:t>
                    </a:r>
                  </a:p>
                </p:txBody>
              </p:sp>
              <p:sp>
                <p:nvSpPr>
                  <p:cNvPr id="2432" name="Tekstfelt 2431">
                    <a:extLst>
                      <a:ext uri="{FF2B5EF4-FFF2-40B4-BE49-F238E27FC236}">
                        <a16:creationId xmlns:a16="http://schemas.microsoft.com/office/drawing/2014/main" id="{A6A31AE0-7FA5-8168-3E19-5F52BC7CC8EB}"/>
                      </a:ext>
                    </a:extLst>
                  </p:cNvPr>
                  <p:cNvSpPr txBox="1"/>
                  <p:nvPr/>
                </p:nvSpPr>
                <p:spPr>
                  <a:xfrm>
                    <a:off x="3470660" y="218566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226</a:t>
                    </a:r>
                  </a:p>
                </p:txBody>
              </p:sp>
              <p:sp>
                <p:nvSpPr>
                  <p:cNvPr id="2433" name="Tekstfelt 2432">
                    <a:extLst>
                      <a:ext uri="{FF2B5EF4-FFF2-40B4-BE49-F238E27FC236}">
                        <a16:creationId xmlns:a16="http://schemas.microsoft.com/office/drawing/2014/main" id="{769A5C67-0686-A2B8-99F9-E5A2471B63F6}"/>
                      </a:ext>
                    </a:extLst>
                  </p:cNvPr>
                  <p:cNvSpPr txBox="1"/>
                  <p:nvPr/>
                </p:nvSpPr>
                <p:spPr>
                  <a:xfrm>
                    <a:off x="3470659" y="26193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225</a:t>
                    </a:r>
                  </a:p>
                </p:txBody>
              </p:sp>
              <p:sp>
                <p:nvSpPr>
                  <p:cNvPr id="2434" name="Tekstfelt 2433">
                    <a:extLst>
                      <a:ext uri="{FF2B5EF4-FFF2-40B4-BE49-F238E27FC236}">
                        <a16:creationId xmlns:a16="http://schemas.microsoft.com/office/drawing/2014/main" id="{7619E143-ACC3-A455-6D67-C6CCC456DBDD}"/>
                      </a:ext>
                    </a:extLst>
                  </p:cNvPr>
                  <p:cNvSpPr txBox="1"/>
                  <p:nvPr/>
                </p:nvSpPr>
                <p:spPr>
                  <a:xfrm>
                    <a:off x="3468415" y="305412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224</a:t>
                    </a:r>
                  </a:p>
                </p:txBody>
              </p:sp>
              <p:sp>
                <p:nvSpPr>
                  <p:cNvPr id="2435" name="Tekstfelt 2434">
                    <a:extLst>
                      <a:ext uri="{FF2B5EF4-FFF2-40B4-BE49-F238E27FC236}">
                        <a16:creationId xmlns:a16="http://schemas.microsoft.com/office/drawing/2014/main" id="{3831EF82-A757-56BB-61BF-70A46DCBE51A}"/>
                      </a:ext>
                    </a:extLst>
                  </p:cNvPr>
                  <p:cNvSpPr txBox="1"/>
                  <p:nvPr/>
                </p:nvSpPr>
                <p:spPr>
                  <a:xfrm>
                    <a:off x="3469533" y="348555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223</a:t>
                    </a:r>
                  </a:p>
                </p:txBody>
              </p:sp>
              <p:sp>
                <p:nvSpPr>
                  <p:cNvPr id="2436" name="Tekstfelt 2435">
                    <a:extLst>
                      <a:ext uri="{FF2B5EF4-FFF2-40B4-BE49-F238E27FC236}">
                        <a16:creationId xmlns:a16="http://schemas.microsoft.com/office/drawing/2014/main" id="{72B0DB37-B2F8-13DD-2BE3-E506E635862C}"/>
                      </a:ext>
                    </a:extLst>
                  </p:cNvPr>
                  <p:cNvSpPr txBox="1"/>
                  <p:nvPr/>
                </p:nvSpPr>
                <p:spPr>
                  <a:xfrm>
                    <a:off x="3470652" y="391699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222</a:t>
                    </a:r>
                  </a:p>
                </p:txBody>
              </p:sp>
              <p:sp>
                <p:nvSpPr>
                  <p:cNvPr id="2437" name="Tekstfelt 2436">
                    <a:extLst>
                      <a:ext uri="{FF2B5EF4-FFF2-40B4-BE49-F238E27FC236}">
                        <a16:creationId xmlns:a16="http://schemas.microsoft.com/office/drawing/2014/main" id="{6E080E86-D335-00E3-1DBF-8313CE87B561}"/>
                      </a:ext>
                    </a:extLst>
                  </p:cNvPr>
                  <p:cNvSpPr txBox="1"/>
                  <p:nvPr/>
                </p:nvSpPr>
                <p:spPr>
                  <a:xfrm>
                    <a:off x="3471769" y="434842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221</a:t>
                    </a:r>
                  </a:p>
                </p:txBody>
              </p:sp>
              <p:sp>
                <p:nvSpPr>
                  <p:cNvPr id="2438" name="Tekstfelt 2437">
                    <a:extLst>
                      <a:ext uri="{FF2B5EF4-FFF2-40B4-BE49-F238E27FC236}">
                        <a16:creationId xmlns:a16="http://schemas.microsoft.com/office/drawing/2014/main" id="{3C5DCFB2-B562-1A13-10A2-96B7A7377020}"/>
                      </a:ext>
                    </a:extLst>
                  </p:cNvPr>
                  <p:cNvSpPr txBox="1"/>
                  <p:nvPr/>
                </p:nvSpPr>
                <p:spPr>
                  <a:xfrm>
                    <a:off x="3472887" y="477984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220</a:t>
                    </a:r>
                  </a:p>
                </p:txBody>
              </p:sp>
              <p:sp>
                <p:nvSpPr>
                  <p:cNvPr id="2439" name="Tekstfelt 2438">
                    <a:extLst>
                      <a:ext uri="{FF2B5EF4-FFF2-40B4-BE49-F238E27FC236}">
                        <a16:creationId xmlns:a16="http://schemas.microsoft.com/office/drawing/2014/main" id="{1F7958B7-7AA9-FC7F-4DA7-B3043B3457A7}"/>
                      </a:ext>
                    </a:extLst>
                  </p:cNvPr>
                  <p:cNvSpPr txBox="1"/>
                  <p:nvPr/>
                </p:nvSpPr>
                <p:spPr>
                  <a:xfrm>
                    <a:off x="3477366" y="521127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219</a:t>
                    </a:r>
                  </a:p>
                </p:txBody>
              </p:sp>
              <p:sp>
                <p:nvSpPr>
                  <p:cNvPr id="2440" name="Tekstfelt 2439">
                    <a:extLst>
                      <a:ext uri="{FF2B5EF4-FFF2-40B4-BE49-F238E27FC236}">
                        <a16:creationId xmlns:a16="http://schemas.microsoft.com/office/drawing/2014/main" id="{8FD687B9-6E99-3ADD-9A8C-CCC059C19835}"/>
                      </a:ext>
                    </a:extLst>
                  </p:cNvPr>
                  <p:cNvSpPr txBox="1"/>
                  <p:nvPr/>
                </p:nvSpPr>
                <p:spPr>
                  <a:xfrm>
                    <a:off x="3478484" y="5646066"/>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218</a:t>
                    </a:r>
                  </a:p>
                </p:txBody>
              </p:sp>
              <p:sp>
                <p:nvSpPr>
                  <p:cNvPr id="2441" name="Tekstfelt 2440">
                    <a:extLst>
                      <a:ext uri="{FF2B5EF4-FFF2-40B4-BE49-F238E27FC236}">
                        <a16:creationId xmlns:a16="http://schemas.microsoft.com/office/drawing/2014/main" id="{7D9B1ABA-678B-FC06-3ED8-0CFE5815C0F7}"/>
                      </a:ext>
                    </a:extLst>
                  </p:cNvPr>
                  <p:cNvSpPr txBox="1"/>
                  <p:nvPr/>
                </p:nvSpPr>
                <p:spPr>
                  <a:xfrm>
                    <a:off x="3469542" y="17542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227</a:t>
                    </a:r>
                  </a:p>
                </p:txBody>
              </p:sp>
            </p:grpSp>
            <p:sp>
              <p:nvSpPr>
                <p:cNvPr id="2430" name="Tekstfelt 2429">
                  <a:extLst>
                    <a:ext uri="{FF2B5EF4-FFF2-40B4-BE49-F238E27FC236}">
                      <a16:creationId xmlns:a16="http://schemas.microsoft.com/office/drawing/2014/main" id="{F5684D85-6CCD-11F0-4BB2-F07BED87946F}"/>
                    </a:ext>
                  </a:extLst>
                </p:cNvPr>
                <p:cNvSpPr txBox="1"/>
                <p:nvPr/>
              </p:nvSpPr>
              <p:spPr>
                <a:xfrm>
                  <a:off x="2910635" y="59243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216</a:t>
                  </a:r>
                </a:p>
              </p:txBody>
            </p:sp>
          </p:grpSp>
          <p:grpSp>
            <p:nvGrpSpPr>
              <p:cNvPr id="1813" name="Gruppe 1812">
                <a:extLst>
                  <a:ext uri="{FF2B5EF4-FFF2-40B4-BE49-F238E27FC236}">
                    <a16:creationId xmlns:a16="http://schemas.microsoft.com/office/drawing/2014/main" id="{AFD66DB4-08F5-B1C8-0729-D94913E78421}"/>
                  </a:ext>
                </a:extLst>
              </p:cNvPr>
              <p:cNvGrpSpPr/>
              <p:nvPr/>
            </p:nvGrpSpPr>
            <p:grpSpPr>
              <a:xfrm>
                <a:off x="5119196" y="1063299"/>
                <a:ext cx="444157" cy="5190614"/>
                <a:chOff x="5753799" y="1204530"/>
                <a:chExt cx="444157" cy="5190614"/>
              </a:xfrm>
            </p:grpSpPr>
            <p:grpSp>
              <p:nvGrpSpPr>
                <p:cNvPr id="2416" name="Gruppe 2415">
                  <a:extLst>
                    <a:ext uri="{FF2B5EF4-FFF2-40B4-BE49-F238E27FC236}">
                      <a16:creationId xmlns:a16="http://schemas.microsoft.com/office/drawing/2014/main" id="{BF4151FA-2BF5-45BE-6CD6-8AE527892B27}"/>
                    </a:ext>
                  </a:extLst>
                </p:cNvPr>
                <p:cNvGrpSpPr/>
                <p:nvPr/>
              </p:nvGrpSpPr>
              <p:grpSpPr>
                <a:xfrm>
                  <a:off x="5753799" y="1204530"/>
                  <a:ext cx="442069" cy="4756379"/>
                  <a:chOff x="3817279" y="1064461"/>
                  <a:chExt cx="442069" cy="4756379"/>
                </a:xfrm>
              </p:grpSpPr>
              <p:sp>
                <p:nvSpPr>
                  <p:cNvPr id="2418" name="Rektangel 2417">
                    <a:extLst>
                      <a:ext uri="{FF2B5EF4-FFF2-40B4-BE49-F238E27FC236}">
                        <a16:creationId xmlns:a16="http://schemas.microsoft.com/office/drawing/2014/main" id="{8DEC645D-155C-B6D2-BA42-A5039A75683A}"/>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9" name="Rektangel 2418">
                    <a:extLst>
                      <a:ext uri="{FF2B5EF4-FFF2-40B4-BE49-F238E27FC236}">
                        <a16:creationId xmlns:a16="http://schemas.microsoft.com/office/drawing/2014/main" id="{ACFC06FD-8D18-6BDC-0D37-915DF02BC093}"/>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0" name="Rektangel 2419">
                    <a:extLst>
                      <a:ext uri="{FF2B5EF4-FFF2-40B4-BE49-F238E27FC236}">
                        <a16:creationId xmlns:a16="http://schemas.microsoft.com/office/drawing/2014/main" id="{6CCCCD3E-85A3-384E-BEBA-C7E34BC6287F}"/>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1" name="Rektangel 2420">
                    <a:extLst>
                      <a:ext uri="{FF2B5EF4-FFF2-40B4-BE49-F238E27FC236}">
                        <a16:creationId xmlns:a16="http://schemas.microsoft.com/office/drawing/2014/main" id="{DCAECCCF-3B42-5B96-0740-77184A69B793}"/>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2" name="Rektangel 2421">
                    <a:extLst>
                      <a:ext uri="{FF2B5EF4-FFF2-40B4-BE49-F238E27FC236}">
                        <a16:creationId xmlns:a16="http://schemas.microsoft.com/office/drawing/2014/main" id="{30934240-E781-F2E4-70F9-B5168ECF7652}"/>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3" name="Rektangel 2422">
                    <a:extLst>
                      <a:ext uri="{FF2B5EF4-FFF2-40B4-BE49-F238E27FC236}">
                        <a16:creationId xmlns:a16="http://schemas.microsoft.com/office/drawing/2014/main" id="{AE19C754-74BF-1972-6B1F-3B14869F370D}"/>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4" name="Rektangel 2423">
                    <a:extLst>
                      <a:ext uri="{FF2B5EF4-FFF2-40B4-BE49-F238E27FC236}">
                        <a16:creationId xmlns:a16="http://schemas.microsoft.com/office/drawing/2014/main" id="{FEC519AE-5A79-F784-28A3-08312FF118AE}"/>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5" name="Rektangel 2424">
                    <a:extLst>
                      <a:ext uri="{FF2B5EF4-FFF2-40B4-BE49-F238E27FC236}">
                        <a16:creationId xmlns:a16="http://schemas.microsoft.com/office/drawing/2014/main" id="{2904DF36-40A7-8D49-1121-CD3C03EE6000}"/>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6" name="Rektangel 2425">
                    <a:extLst>
                      <a:ext uri="{FF2B5EF4-FFF2-40B4-BE49-F238E27FC236}">
                        <a16:creationId xmlns:a16="http://schemas.microsoft.com/office/drawing/2014/main" id="{62190F1C-898F-23EE-8B68-8D7A7AE670D7}"/>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7" name="Rektangel 2426">
                    <a:extLst>
                      <a:ext uri="{FF2B5EF4-FFF2-40B4-BE49-F238E27FC236}">
                        <a16:creationId xmlns:a16="http://schemas.microsoft.com/office/drawing/2014/main" id="{C6182144-3515-188B-51C2-E79388D786FD}"/>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8" name="Rektangel 2427">
                    <a:extLst>
                      <a:ext uri="{FF2B5EF4-FFF2-40B4-BE49-F238E27FC236}">
                        <a16:creationId xmlns:a16="http://schemas.microsoft.com/office/drawing/2014/main" id="{A63565E7-D73C-C04E-D197-166DBEA2A0F6}"/>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17" name="Rektangel 2416">
                  <a:extLst>
                    <a:ext uri="{FF2B5EF4-FFF2-40B4-BE49-F238E27FC236}">
                      <a16:creationId xmlns:a16="http://schemas.microsoft.com/office/drawing/2014/main" id="{C341E1D9-A4C5-441B-97F8-5DC4AD758498}"/>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4" name="Gruppe 1813">
                <a:extLst>
                  <a:ext uri="{FF2B5EF4-FFF2-40B4-BE49-F238E27FC236}">
                    <a16:creationId xmlns:a16="http://schemas.microsoft.com/office/drawing/2014/main" id="{581A2C17-9C58-A39B-87D4-0B44C4C8E8EB}"/>
                  </a:ext>
                </a:extLst>
              </p:cNvPr>
              <p:cNvGrpSpPr/>
              <p:nvPr/>
            </p:nvGrpSpPr>
            <p:grpSpPr>
              <a:xfrm>
                <a:off x="4687520" y="1061335"/>
                <a:ext cx="444157" cy="5190614"/>
                <a:chOff x="5753799" y="1204530"/>
                <a:chExt cx="444157" cy="5190614"/>
              </a:xfrm>
            </p:grpSpPr>
            <p:grpSp>
              <p:nvGrpSpPr>
                <p:cNvPr id="2403" name="Gruppe 2402">
                  <a:extLst>
                    <a:ext uri="{FF2B5EF4-FFF2-40B4-BE49-F238E27FC236}">
                      <a16:creationId xmlns:a16="http://schemas.microsoft.com/office/drawing/2014/main" id="{1F84F75A-BE7E-C327-FCA8-8571CD95ABE0}"/>
                    </a:ext>
                  </a:extLst>
                </p:cNvPr>
                <p:cNvGrpSpPr/>
                <p:nvPr/>
              </p:nvGrpSpPr>
              <p:grpSpPr>
                <a:xfrm>
                  <a:off x="5753799" y="1204530"/>
                  <a:ext cx="442069" cy="4756379"/>
                  <a:chOff x="3817279" y="1064461"/>
                  <a:chExt cx="442069" cy="4756379"/>
                </a:xfrm>
              </p:grpSpPr>
              <p:sp>
                <p:nvSpPr>
                  <p:cNvPr id="2405" name="Rektangel 2404">
                    <a:extLst>
                      <a:ext uri="{FF2B5EF4-FFF2-40B4-BE49-F238E27FC236}">
                        <a16:creationId xmlns:a16="http://schemas.microsoft.com/office/drawing/2014/main" id="{C4933C80-4439-9464-5C3F-172986A014A7}"/>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6" name="Rektangel 2405">
                    <a:extLst>
                      <a:ext uri="{FF2B5EF4-FFF2-40B4-BE49-F238E27FC236}">
                        <a16:creationId xmlns:a16="http://schemas.microsoft.com/office/drawing/2014/main" id="{7C1177E0-7CDC-F611-7BC5-7AEEBF9175C2}"/>
                      </a:ext>
                    </a:extLst>
                  </p:cNvPr>
                  <p:cNvSpPr>
                    <a:spLocks noChangeAspect="1"/>
                  </p:cNvSpPr>
                  <p:nvPr/>
                </p:nvSpPr>
                <p:spPr>
                  <a:xfrm>
                    <a:off x="3819523" y="1064461"/>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7" name="Rektangel 2406">
                    <a:extLst>
                      <a:ext uri="{FF2B5EF4-FFF2-40B4-BE49-F238E27FC236}">
                        <a16:creationId xmlns:a16="http://schemas.microsoft.com/office/drawing/2014/main" id="{6314F224-F913-22F6-024A-614D00CCAA94}"/>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8" name="Rektangel 2407">
                    <a:extLst>
                      <a:ext uri="{FF2B5EF4-FFF2-40B4-BE49-F238E27FC236}">
                        <a16:creationId xmlns:a16="http://schemas.microsoft.com/office/drawing/2014/main" id="{63399CFC-9E0F-A39D-70E3-FDC7F2786F75}"/>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9" name="Rektangel 2408">
                    <a:extLst>
                      <a:ext uri="{FF2B5EF4-FFF2-40B4-BE49-F238E27FC236}">
                        <a16:creationId xmlns:a16="http://schemas.microsoft.com/office/drawing/2014/main" id="{1DDC4D26-7936-C571-6C9E-51590DA672FC}"/>
                      </a:ext>
                    </a:extLst>
                  </p:cNvPr>
                  <p:cNvSpPr>
                    <a:spLocks noChangeAspect="1"/>
                  </p:cNvSpPr>
                  <p:nvPr/>
                </p:nvSpPr>
                <p:spPr>
                  <a:xfrm>
                    <a:off x="3817279" y="2796903"/>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0" name="Rektangel 2409">
                    <a:extLst>
                      <a:ext uri="{FF2B5EF4-FFF2-40B4-BE49-F238E27FC236}">
                        <a16:creationId xmlns:a16="http://schemas.microsoft.com/office/drawing/2014/main" id="{891432DB-8691-EDF1-8711-CE3F59FC28F7}"/>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1" name="Rektangel 2410">
                    <a:extLst>
                      <a:ext uri="{FF2B5EF4-FFF2-40B4-BE49-F238E27FC236}">
                        <a16:creationId xmlns:a16="http://schemas.microsoft.com/office/drawing/2014/main" id="{5D907802-43F4-C052-EA11-BD29A35D6199}"/>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2" name="Rektangel 2411">
                    <a:extLst>
                      <a:ext uri="{FF2B5EF4-FFF2-40B4-BE49-F238E27FC236}">
                        <a16:creationId xmlns:a16="http://schemas.microsoft.com/office/drawing/2014/main" id="{D0E5184F-8BB6-FE62-2EF4-E4A15BE89C79}"/>
                      </a:ext>
                    </a:extLst>
                  </p:cNvPr>
                  <p:cNvSpPr>
                    <a:spLocks noChangeAspect="1"/>
                  </p:cNvSpPr>
                  <p:nvPr/>
                </p:nvSpPr>
                <p:spPr>
                  <a:xfrm>
                    <a:off x="3820633" y="409119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3" name="Rektangel 2412">
                    <a:extLst>
                      <a:ext uri="{FF2B5EF4-FFF2-40B4-BE49-F238E27FC236}">
                        <a16:creationId xmlns:a16="http://schemas.microsoft.com/office/drawing/2014/main" id="{A66707EF-D6E4-E5F0-C40B-3E229384948E}"/>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4" name="Rektangel 2413">
                    <a:extLst>
                      <a:ext uri="{FF2B5EF4-FFF2-40B4-BE49-F238E27FC236}">
                        <a16:creationId xmlns:a16="http://schemas.microsoft.com/office/drawing/2014/main" id="{779AA1E9-BF4A-90D2-2DE8-6A88C37CDD94}"/>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5" name="Rektangel 2414">
                    <a:extLst>
                      <a:ext uri="{FF2B5EF4-FFF2-40B4-BE49-F238E27FC236}">
                        <a16:creationId xmlns:a16="http://schemas.microsoft.com/office/drawing/2014/main" id="{8BC7013E-6580-D24C-826A-124C1B482078}"/>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04" name="Rektangel 2403">
                  <a:extLst>
                    <a:ext uri="{FF2B5EF4-FFF2-40B4-BE49-F238E27FC236}">
                      <a16:creationId xmlns:a16="http://schemas.microsoft.com/office/drawing/2014/main" id="{DA0B9334-5B1F-C600-9038-989C33011CFC}"/>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5" name="Gruppe 1814">
                <a:extLst>
                  <a:ext uri="{FF2B5EF4-FFF2-40B4-BE49-F238E27FC236}">
                    <a16:creationId xmlns:a16="http://schemas.microsoft.com/office/drawing/2014/main" id="{422E6D69-A58C-AD6D-6648-738C1D9C4FF2}"/>
                  </a:ext>
                </a:extLst>
              </p:cNvPr>
              <p:cNvGrpSpPr/>
              <p:nvPr/>
            </p:nvGrpSpPr>
            <p:grpSpPr>
              <a:xfrm>
                <a:off x="3819968" y="1058901"/>
                <a:ext cx="444157" cy="5190614"/>
                <a:chOff x="5753799" y="1204530"/>
                <a:chExt cx="444157" cy="5190614"/>
              </a:xfrm>
            </p:grpSpPr>
            <p:grpSp>
              <p:nvGrpSpPr>
                <p:cNvPr id="2390" name="Gruppe 2389">
                  <a:extLst>
                    <a:ext uri="{FF2B5EF4-FFF2-40B4-BE49-F238E27FC236}">
                      <a16:creationId xmlns:a16="http://schemas.microsoft.com/office/drawing/2014/main" id="{7F83F3B8-0130-A874-575E-C6CBE3E1F310}"/>
                    </a:ext>
                  </a:extLst>
                </p:cNvPr>
                <p:cNvGrpSpPr/>
                <p:nvPr/>
              </p:nvGrpSpPr>
              <p:grpSpPr>
                <a:xfrm>
                  <a:off x="5753799" y="1204530"/>
                  <a:ext cx="442069" cy="4756379"/>
                  <a:chOff x="3817279" y="1064461"/>
                  <a:chExt cx="442069" cy="4756379"/>
                </a:xfrm>
              </p:grpSpPr>
              <p:sp>
                <p:nvSpPr>
                  <p:cNvPr id="2392" name="Rektangel 2391">
                    <a:extLst>
                      <a:ext uri="{FF2B5EF4-FFF2-40B4-BE49-F238E27FC236}">
                        <a16:creationId xmlns:a16="http://schemas.microsoft.com/office/drawing/2014/main" id="{2C47CDDF-A56B-0CA4-EE79-1D0412F45531}"/>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3" name="Rektangel 2392">
                    <a:extLst>
                      <a:ext uri="{FF2B5EF4-FFF2-40B4-BE49-F238E27FC236}">
                        <a16:creationId xmlns:a16="http://schemas.microsoft.com/office/drawing/2014/main" id="{1D64269D-69A4-CAE4-63A6-775C61BDB69B}"/>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4" name="Rektangel 2393">
                    <a:extLst>
                      <a:ext uri="{FF2B5EF4-FFF2-40B4-BE49-F238E27FC236}">
                        <a16:creationId xmlns:a16="http://schemas.microsoft.com/office/drawing/2014/main" id="{67EF8AC0-6BB9-0794-5870-4D87309D561B}"/>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5" name="Rektangel 2394">
                    <a:extLst>
                      <a:ext uri="{FF2B5EF4-FFF2-40B4-BE49-F238E27FC236}">
                        <a16:creationId xmlns:a16="http://schemas.microsoft.com/office/drawing/2014/main" id="{FDDC1920-CD6A-10CB-6A26-69CA299BF0AB}"/>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6" name="Rektangel 2395">
                    <a:extLst>
                      <a:ext uri="{FF2B5EF4-FFF2-40B4-BE49-F238E27FC236}">
                        <a16:creationId xmlns:a16="http://schemas.microsoft.com/office/drawing/2014/main" id="{614AB6E0-47E6-F930-E2FE-3B86069705FC}"/>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7" name="Rektangel 2396">
                    <a:extLst>
                      <a:ext uri="{FF2B5EF4-FFF2-40B4-BE49-F238E27FC236}">
                        <a16:creationId xmlns:a16="http://schemas.microsoft.com/office/drawing/2014/main" id="{08180E99-EEC4-77C7-1118-E2AA1DC1D9B2}"/>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8" name="Rektangel 2397">
                    <a:extLst>
                      <a:ext uri="{FF2B5EF4-FFF2-40B4-BE49-F238E27FC236}">
                        <a16:creationId xmlns:a16="http://schemas.microsoft.com/office/drawing/2014/main" id="{8A19BECA-5E9C-B2FA-9E5E-BADD731443CC}"/>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9" name="Rektangel 2398">
                    <a:extLst>
                      <a:ext uri="{FF2B5EF4-FFF2-40B4-BE49-F238E27FC236}">
                        <a16:creationId xmlns:a16="http://schemas.microsoft.com/office/drawing/2014/main" id="{AB66F4ED-1985-6D70-629C-67DCFD0E4361}"/>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0" name="Rektangel 2399">
                    <a:extLst>
                      <a:ext uri="{FF2B5EF4-FFF2-40B4-BE49-F238E27FC236}">
                        <a16:creationId xmlns:a16="http://schemas.microsoft.com/office/drawing/2014/main" id="{3B740B8A-6ABD-6ED0-B9FB-81D534DDD1B0}"/>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1" name="Rektangel 2400">
                    <a:extLst>
                      <a:ext uri="{FF2B5EF4-FFF2-40B4-BE49-F238E27FC236}">
                        <a16:creationId xmlns:a16="http://schemas.microsoft.com/office/drawing/2014/main" id="{13E9E401-DE3C-CBD7-27F4-CD3AAE155FF4}"/>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2" name="Rektangel 2401">
                    <a:extLst>
                      <a:ext uri="{FF2B5EF4-FFF2-40B4-BE49-F238E27FC236}">
                        <a16:creationId xmlns:a16="http://schemas.microsoft.com/office/drawing/2014/main" id="{1F1EBE13-8AC5-79E8-6CAC-9D6EDE44F91D}"/>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91" name="Rektangel 2390">
                  <a:extLst>
                    <a:ext uri="{FF2B5EF4-FFF2-40B4-BE49-F238E27FC236}">
                      <a16:creationId xmlns:a16="http://schemas.microsoft.com/office/drawing/2014/main" id="{C562C551-3166-2D1B-046D-CAFBC090E32C}"/>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6" name="Gruppe 1815">
                <a:extLst>
                  <a:ext uri="{FF2B5EF4-FFF2-40B4-BE49-F238E27FC236}">
                    <a16:creationId xmlns:a16="http://schemas.microsoft.com/office/drawing/2014/main" id="{9DD31AFC-D048-D6BC-94EA-1E3C0D622673}"/>
                  </a:ext>
                </a:extLst>
              </p:cNvPr>
              <p:cNvGrpSpPr/>
              <p:nvPr/>
            </p:nvGrpSpPr>
            <p:grpSpPr>
              <a:xfrm>
                <a:off x="3386295" y="1062122"/>
                <a:ext cx="444157" cy="5190614"/>
                <a:chOff x="5753799" y="1204530"/>
                <a:chExt cx="444157" cy="5190614"/>
              </a:xfrm>
            </p:grpSpPr>
            <p:grpSp>
              <p:nvGrpSpPr>
                <p:cNvPr id="2377" name="Gruppe 2376">
                  <a:extLst>
                    <a:ext uri="{FF2B5EF4-FFF2-40B4-BE49-F238E27FC236}">
                      <a16:creationId xmlns:a16="http://schemas.microsoft.com/office/drawing/2014/main" id="{20322E00-C1C7-D63D-5008-11F264AB6A30}"/>
                    </a:ext>
                  </a:extLst>
                </p:cNvPr>
                <p:cNvGrpSpPr/>
                <p:nvPr/>
              </p:nvGrpSpPr>
              <p:grpSpPr>
                <a:xfrm>
                  <a:off x="5753799" y="1204530"/>
                  <a:ext cx="442069" cy="4756379"/>
                  <a:chOff x="3817279" y="1064461"/>
                  <a:chExt cx="442069" cy="4756379"/>
                </a:xfrm>
              </p:grpSpPr>
              <p:sp>
                <p:nvSpPr>
                  <p:cNvPr id="2379" name="Rektangel 2378">
                    <a:extLst>
                      <a:ext uri="{FF2B5EF4-FFF2-40B4-BE49-F238E27FC236}">
                        <a16:creationId xmlns:a16="http://schemas.microsoft.com/office/drawing/2014/main" id="{863212A1-480E-6011-15E5-5886CEA30CAD}"/>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0" name="Rektangel 2379">
                    <a:extLst>
                      <a:ext uri="{FF2B5EF4-FFF2-40B4-BE49-F238E27FC236}">
                        <a16:creationId xmlns:a16="http://schemas.microsoft.com/office/drawing/2014/main" id="{4855F45A-6702-592E-7C0B-1EEC8B2CB41F}"/>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1" name="Rektangel 2380">
                    <a:extLst>
                      <a:ext uri="{FF2B5EF4-FFF2-40B4-BE49-F238E27FC236}">
                        <a16:creationId xmlns:a16="http://schemas.microsoft.com/office/drawing/2014/main" id="{270F643F-2E26-6B1C-7867-CAE053FDF4FA}"/>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2" name="Rektangel 2381">
                    <a:extLst>
                      <a:ext uri="{FF2B5EF4-FFF2-40B4-BE49-F238E27FC236}">
                        <a16:creationId xmlns:a16="http://schemas.microsoft.com/office/drawing/2014/main" id="{AD8B0D72-656C-5CB4-ED6A-E104131C1245}"/>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3" name="Rektangel 2382">
                    <a:extLst>
                      <a:ext uri="{FF2B5EF4-FFF2-40B4-BE49-F238E27FC236}">
                        <a16:creationId xmlns:a16="http://schemas.microsoft.com/office/drawing/2014/main" id="{079C1648-4CA7-BEE5-0CFA-ADBCA17649CE}"/>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4" name="Rektangel 2383">
                    <a:extLst>
                      <a:ext uri="{FF2B5EF4-FFF2-40B4-BE49-F238E27FC236}">
                        <a16:creationId xmlns:a16="http://schemas.microsoft.com/office/drawing/2014/main" id="{0B144F44-D397-9339-71F8-7D51C3D4AD95}"/>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5" name="Rektangel 2384">
                    <a:extLst>
                      <a:ext uri="{FF2B5EF4-FFF2-40B4-BE49-F238E27FC236}">
                        <a16:creationId xmlns:a16="http://schemas.microsoft.com/office/drawing/2014/main" id="{C416AA09-9E02-1BF6-D935-CC9FD14FB4F6}"/>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6" name="Rektangel 2385">
                    <a:extLst>
                      <a:ext uri="{FF2B5EF4-FFF2-40B4-BE49-F238E27FC236}">
                        <a16:creationId xmlns:a16="http://schemas.microsoft.com/office/drawing/2014/main" id="{F4650AEB-42E4-9AD6-53FB-DFDADD9B5E9B}"/>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7" name="Rektangel 2386">
                    <a:extLst>
                      <a:ext uri="{FF2B5EF4-FFF2-40B4-BE49-F238E27FC236}">
                        <a16:creationId xmlns:a16="http://schemas.microsoft.com/office/drawing/2014/main" id="{05C215A9-2F5E-CE12-8E2D-DDAE65418BDB}"/>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8" name="Rektangel 2387">
                    <a:extLst>
                      <a:ext uri="{FF2B5EF4-FFF2-40B4-BE49-F238E27FC236}">
                        <a16:creationId xmlns:a16="http://schemas.microsoft.com/office/drawing/2014/main" id="{9C982615-F002-C93D-7A24-AACF4611704B}"/>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9" name="Rektangel 2388">
                    <a:extLst>
                      <a:ext uri="{FF2B5EF4-FFF2-40B4-BE49-F238E27FC236}">
                        <a16:creationId xmlns:a16="http://schemas.microsoft.com/office/drawing/2014/main" id="{C057592F-C788-36E6-8E87-49EB9DB44DCA}"/>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78" name="Rektangel 2377">
                  <a:extLst>
                    <a:ext uri="{FF2B5EF4-FFF2-40B4-BE49-F238E27FC236}">
                      <a16:creationId xmlns:a16="http://schemas.microsoft.com/office/drawing/2014/main" id="{E69FB59B-9F4C-6612-283F-7F3CD3173468}"/>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7" name="Gruppe 1816">
                <a:extLst>
                  <a:ext uri="{FF2B5EF4-FFF2-40B4-BE49-F238E27FC236}">
                    <a16:creationId xmlns:a16="http://schemas.microsoft.com/office/drawing/2014/main" id="{5132537F-9B12-EE56-7657-495F9B35878A}"/>
                  </a:ext>
                </a:extLst>
              </p:cNvPr>
              <p:cNvGrpSpPr/>
              <p:nvPr/>
            </p:nvGrpSpPr>
            <p:grpSpPr>
              <a:xfrm>
                <a:off x="2949135" y="1063521"/>
                <a:ext cx="444157" cy="5190614"/>
                <a:chOff x="5753799" y="1204530"/>
                <a:chExt cx="444157" cy="5190614"/>
              </a:xfrm>
            </p:grpSpPr>
            <p:grpSp>
              <p:nvGrpSpPr>
                <p:cNvPr id="2364" name="Gruppe 2363">
                  <a:extLst>
                    <a:ext uri="{FF2B5EF4-FFF2-40B4-BE49-F238E27FC236}">
                      <a16:creationId xmlns:a16="http://schemas.microsoft.com/office/drawing/2014/main" id="{1D91A095-8D9E-EFCA-A6DC-9B158EB1C8DE}"/>
                    </a:ext>
                  </a:extLst>
                </p:cNvPr>
                <p:cNvGrpSpPr/>
                <p:nvPr/>
              </p:nvGrpSpPr>
              <p:grpSpPr>
                <a:xfrm>
                  <a:off x="5753799" y="1204530"/>
                  <a:ext cx="442069" cy="4756379"/>
                  <a:chOff x="3817279" y="1064461"/>
                  <a:chExt cx="442069" cy="4756379"/>
                </a:xfrm>
              </p:grpSpPr>
              <p:sp>
                <p:nvSpPr>
                  <p:cNvPr id="2366" name="Rektangel 2365">
                    <a:extLst>
                      <a:ext uri="{FF2B5EF4-FFF2-40B4-BE49-F238E27FC236}">
                        <a16:creationId xmlns:a16="http://schemas.microsoft.com/office/drawing/2014/main" id="{2DE6C569-23FE-736B-C735-5231E31158B6}"/>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7" name="Rektangel 2366">
                    <a:extLst>
                      <a:ext uri="{FF2B5EF4-FFF2-40B4-BE49-F238E27FC236}">
                        <a16:creationId xmlns:a16="http://schemas.microsoft.com/office/drawing/2014/main" id="{38A36EE1-3B58-1FBB-2FC0-BEC0A36E8663}"/>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8" name="Rektangel 2367">
                    <a:extLst>
                      <a:ext uri="{FF2B5EF4-FFF2-40B4-BE49-F238E27FC236}">
                        <a16:creationId xmlns:a16="http://schemas.microsoft.com/office/drawing/2014/main" id="{B4727749-2F8E-1943-AB25-BA31846B9A56}"/>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9" name="Rektangel 2368">
                    <a:extLst>
                      <a:ext uri="{FF2B5EF4-FFF2-40B4-BE49-F238E27FC236}">
                        <a16:creationId xmlns:a16="http://schemas.microsoft.com/office/drawing/2014/main" id="{045C4840-3E4E-99B2-9F92-50B327A8A32B}"/>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0" name="Rektangel 2369">
                    <a:extLst>
                      <a:ext uri="{FF2B5EF4-FFF2-40B4-BE49-F238E27FC236}">
                        <a16:creationId xmlns:a16="http://schemas.microsoft.com/office/drawing/2014/main" id="{67B53926-1710-DA5B-7DD6-C17FE99FAB43}"/>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1" name="Rektangel 2370">
                    <a:extLst>
                      <a:ext uri="{FF2B5EF4-FFF2-40B4-BE49-F238E27FC236}">
                        <a16:creationId xmlns:a16="http://schemas.microsoft.com/office/drawing/2014/main" id="{4C497EB4-10EC-FD49-D6B3-98F52EE936FD}"/>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2" name="Rektangel 2371">
                    <a:extLst>
                      <a:ext uri="{FF2B5EF4-FFF2-40B4-BE49-F238E27FC236}">
                        <a16:creationId xmlns:a16="http://schemas.microsoft.com/office/drawing/2014/main" id="{118CF300-A65C-50AB-F536-41ECD625BD51}"/>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3" name="Rektangel 2372">
                    <a:extLst>
                      <a:ext uri="{FF2B5EF4-FFF2-40B4-BE49-F238E27FC236}">
                        <a16:creationId xmlns:a16="http://schemas.microsoft.com/office/drawing/2014/main" id="{55EFFD6E-CB6E-149C-6845-973A633432A0}"/>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4" name="Rektangel 2373">
                    <a:extLst>
                      <a:ext uri="{FF2B5EF4-FFF2-40B4-BE49-F238E27FC236}">
                        <a16:creationId xmlns:a16="http://schemas.microsoft.com/office/drawing/2014/main" id="{92155BF5-F4CA-E29B-710F-9B80DBB3E3D8}"/>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5" name="Rektangel 2374">
                    <a:extLst>
                      <a:ext uri="{FF2B5EF4-FFF2-40B4-BE49-F238E27FC236}">
                        <a16:creationId xmlns:a16="http://schemas.microsoft.com/office/drawing/2014/main" id="{187C2AD6-98F5-360A-CB30-6B8CF4AF962F}"/>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6" name="Rektangel 2375">
                    <a:extLst>
                      <a:ext uri="{FF2B5EF4-FFF2-40B4-BE49-F238E27FC236}">
                        <a16:creationId xmlns:a16="http://schemas.microsoft.com/office/drawing/2014/main" id="{4E14D02E-027F-BF5F-94C6-03A129250266}"/>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65" name="Rektangel 2364">
                  <a:extLst>
                    <a:ext uri="{FF2B5EF4-FFF2-40B4-BE49-F238E27FC236}">
                      <a16:creationId xmlns:a16="http://schemas.microsoft.com/office/drawing/2014/main" id="{8C93AEF1-87D9-D43E-3C2C-B76409D7FD55}"/>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8" name="Gruppe 1817">
                <a:extLst>
                  <a:ext uri="{FF2B5EF4-FFF2-40B4-BE49-F238E27FC236}">
                    <a16:creationId xmlns:a16="http://schemas.microsoft.com/office/drawing/2014/main" id="{2FCE6F0B-2535-01B9-364C-E6035F61A775}"/>
                  </a:ext>
                </a:extLst>
              </p:cNvPr>
              <p:cNvGrpSpPr/>
              <p:nvPr/>
            </p:nvGrpSpPr>
            <p:grpSpPr>
              <a:xfrm>
                <a:off x="2514229" y="1065829"/>
                <a:ext cx="444157" cy="5190614"/>
                <a:chOff x="5753799" y="1204530"/>
                <a:chExt cx="444157" cy="5190614"/>
              </a:xfrm>
            </p:grpSpPr>
            <p:grpSp>
              <p:nvGrpSpPr>
                <p:cNvPr id="2351" name="Gruppe 2350">
                  <a:extLst>
                    <a:ext uri="{FF2B5EF4-FFF2-40B4-BE49-F238E27FC236}">
                      <a16:creationId xmlns:a16="http://schemas.microsoft.com/office/drawing/2014/main" id="{24E843F9-C379-464C-2DED-B5EBA49DC8BA}"/>
                    </a:ext>
                  </a:extLst>
                </p:cNvPr>
                <p:cNvGrpSpPr/>
                <p:nvPr/>
              </p:nvGrpSpPr>
              <p:grpSpPr>
                <a:xfrm>
                  <a:off x="5753799" y="1204530"/>
                  <a:ext cx="442069" cy="4756379"/>
                  <a:chOff x="3817279" y="1064461"/>
                  <a:chExt cx="442069" cy="4756379"/>
                </a:xfrm>
              </p:grpSpPr>
              <p:sp>
                <p:nvSpPr>
                  <p:cNvPr id="2353" name="Rektangel 2352">
                    <a:extLst>
                      <a:ext uri="{FF2B5EF4-FFF2-40B4-BE49-F238E27FC236}">
                        <a16:creationId xmlns:a16="http://schemas.microsoft.com/office/drawing/2014/main" id="{E30D1408-D948-92AF-2C10-1501CFA1306F}"/>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4" name="Rektangel 2353">
                    <a:extLst>
                      <a:ext uri="{FF2B5EF4-FFF2-40B4-BE49-F238E27FC236}">
                        <a16:creationId xmlns:a16="http://schemas.microsoft.com/office/drawing/2014/main" id="{52154DDE-CFEB-81C4-0325-F937BE916DE7}"/>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dirty="0"/>
                  </a:p>
                </p:txBody>
              </p:sp>
              <p:sp>
                <p:nvSpPr>
                  <p:cNvPr id="2355" name="Rektangel 2354">
                    <a:extLst>
                      <a:ext uri="{FF2B5EF4-FFF2-40B4-BE49-F238E27FC236}">
                        <a16:creationId xmlns:a16="http://schemas.microsoft.com/office/drawing/2014/main" id="{33DCD2EC-25BA-1930-E839-527E6C8E89E8}"/>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6" name="Rektangel 2355">
                    <a:extLst>
                      <a:ext uri="{FF2B5EF4-FFF2-40B4-BE49-F238E27FC236}">
                        <a16:creationId xmlns:a16="http://schemas.microsoft.com/office/drawing/2014/main" id="{CA5A2B05-4A44-4190-6AED-4D3EAD5700D6}"/>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7" name="Rektangel 2356">
                    <a:extLst>
                      <a:ext uri="{FF2B5EF4-FFF2-40B4-BE49-F238E27FC236}">
                        <a16:creationId xmlns:a16="http://schemas.microsoft.com/office/drawing/2014/main" id="{FC35C863-5653-A8F9-6330-BBBD2AF44F74}"/>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8" name="Rektangel 2357">
                    <a:extLst>
                      <a:ext uri="{FF2B5EF4-FFF2-40B4-BE49-F238E27FC236}">
                        <a16:creationId xmlns:a16="http://schemas.microsoft.com/office/drawing/2014/main" id="{A80F303E-01B3-713E-FDA5-B93E3CBFD796}"/>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9" name="Rektangel 2358">
                    <a:extLst>
                      <a:ext uri="{FF2B5EF4-FFF2-40B4-BE49-F238E27FC236}">
                        <a16:creationId xmlns:a16="http://schemas.microsoft.com/office/drawing/2014/main" id="{6B5235BA-6647-894B-D536-ACDF6CFCAFFD}"/>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0" name="Rektangel 2359">
                    <a:extLst>
                      <a:ext uri="{FF2B5EF4-FFF2-40B4-BE49-F238E27FC236}">
                        <a16:creationId xmlns:a16="http://schemas.microsoft.com/office/drawing/2014/main" id="{CDAB7E82-34EA-632C-3F77-288A83C49662}"/>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1" name="Rektangel 2360">
                    <a:extLst>
                      <a:ext uri="{FF2B5EF4-FFF2-40B4-BE49-F238E27FC236}">
                        <a16:creationId xmlns:a16="http://schemas.microsoft.com/office/drawing/2014/main" id="{0171F934-2458-CE94-779E-E205242170CE}"/>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2" name="Rektangel 2361">
                    <a:extLst>
                      <a:ext uri="{FF2B5EF4-FFF2-40B4-BE49-F238E27FC236}">
                        <a16:creationId xmlns:a16="http://schemas.microsoft.com/office/drawing/2014/main" id="{4BCFAA17-37B8-8716-5C8E-38657F015C96}"/>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3" name="Rektangel 2362">
                    <a:extLst>
                      <a:ext uri="{FF2B5EF4-FFF2-40B4-BE49-F238E27FC236}">
                        <a16:creationId xmlns:a16="http://schemas.microsoft.com/office/drawing/2014/main" id="{83F5F13E-F48C-77B1-5DA1-0CEB73C2F592}"/>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52" name="Rektangel 2351">
                  <a:extLst>
                    <a:ext uri="{FF2B5EF4-FFF2-40B4-BE49-F238E27FC236}">
                      <a16:creationId xmlns:a16="http://schemas.microsoft.com/office/drawing/2014/main" id="{F7DD9931-C849-6ADC-D079-1A47E0069245}"/>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9" name="Gruppe 1818">
                <a:extLst>
                  <a:ext uri="{FF2B5EF4-FFF2-40B4-BE49-F238E27FC236}">
                    <a16:creationId xmlns:a16="http://schemas.microsoft.com/office/drawing/2014/main" id="{1181E28D-C609-3779-FFC0-29715E8F2674}"/>
                  </a:ext>
                </a:extLst>
              </p:cNvPr>
              <p:cNvGrpSpPr/>
              <p:nvPr/>
            </p:nvGrpSpPr>
            <p:grpSpPr>
              <a:xfrm>
                <a:off x="2075940" y="1067864"/>
                <a:ext cx="444157" cy="5190614"/>
                <a:chOff x="5753799" y="1204530"/>
                <a:chExt cx="444157" cy="5190614"/>
              </a:xfrm>
            </p:grpSpPr>
            <p:grpSp>
              <p:nvGrpSpPr>
                <p:cNvPr id="2338" name="Gruppe 2337">
                  <a:extLst>
                    <a:ext uri="{FF2B5EF4-FFF2-40B4-BE49-F238E27FC236}">
                      <a16:creationId xmlns:a16="http://schemas.microsoft.com/office/drawing/2014/main" id="{38F25E63-23B1-761C-4ED4-09F56771039C}"/>
                    </a:ext>
                  </a:extLst>
                </p:cNvPr>
                <p:cNvGrpSpPr/>
                <p:nvPr/>
              </p:nvGrpSpPr>
              <p:grpSpPr>
                <a:xfrm>
                  <a:off x="5753799" y="1204530"/>
                  <a:ext cx="442069" cy="4756379"/>
                  <a:chOff x="3817279" y="1064461"/>
                  <a:chExt cx="442069" cy="4756379"/>
                </a:xfrm>
              </p:grpSpPr>
              <p:sp>
                <p:nvSpPr>
                  <p:cNvPr id="2340" name="Rektangel 2339">
                    <a:extLst>
                      <a:ext uri="{FF2B5EF4-FFF2-40B4-BE49-F238E27FC236}">
                        <a16:creationId xmlns:a16="http://schemas.microsoft.com/office/drawing/2014/main" id="{860D50E6-0977-0888-8135-92D244B446C1}"/>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1" name="Rektangel 2340">
                    <a:extLst>
                      <a:ext uri="{FF2B5EF4-FFF2-40B4-BE49-F238E27FC236}">
                        <a16:creationId xmlns:a16="http://schemas.microsoft.com/office/drawing/2014/main" id="{3607AF4D-D2DD-CCE4-7F73-04103DB182B1}"/>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2" name="Rektangel 2341">
                    <a:extLst>
                      <a:ext uri="{FF2B5EF4-FFF2-40B4-BE49-F238E27FC236}">
                        <a16:creationId xmlns:a16="http://schemas.microsoft.com/office/drawing/2014/main" id="{33BEE975-B63D-F401-0962-D90607700466}"/>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3" name="Rektangel 2342">
                    <a:extLst>
                      <a:ext uri="{FF2B5EF4-FFF2-40B4-BE49-F238E27FC236}">
                        <a16:creationId xmlns:a16="http://schemas.microsoft.com/office/drawing/2014/main" id="{AB96CC3A-9382-44BE-91C5-F8BEE1F034C4}"/>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4" name="Rektangel 2343">
                    <a:extLst>
                      <a:ext uri="{FF2B5EF4-FFF2-40B4-BE49-F238E27FC236}">
                        <a16:creationId xmlns:a16="http://schemas.microsoft.com/office/drawing/2014/main" id="{9FC2E06E-1E66-5129-D642-63372E33A4A1}"/>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5" name="Rektangel 2344">
                    <a:extLst>
                      <a:ext uri="{FF2B5EF4-FFF2-40B4-BE49-F238E27FC236}">
                        <a16:creationId xmlns:a16="http://schemas.microsoft.com/office/drawing/2014/main" id="{56FCF343-50B1-4AD8-32C3-ABB4CB4DDBE7}"/>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6" name="Rektangel 2345">
                    <a:extLst>
                      <a:ext uri="{FF2B5EF4-FFF2-40B4-BE49-F238E27FC236}">
                        <a16:creationId xmlns:a16="http://schemas.microsoft.com/office/drawing/2014/main" id="{B2F2A2C2-291A-7638-1F1D-4D6E29B4F555}"/>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7" name="Rektangel 2346">
                    <a:extLst>
                      <a:ext uri="{FF2B5EF4-FFF2-40B4-BE49-F238E27FC236}">
                        <a16:creationId xmlns:a16="http://schemas.microsoft.com/office/drawing/2014/main" id="{2FAC67DF-201C-49D2-FB05-49542C7B3A80}"/>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8" name="Rektangel 2347">
                    <a:extLst>
                      <a:ext uri="{FF2B5EF4-FFF2-40B4-BE49-F238E27FC236}">
                        <a16:creationId xmlns:a16="http://schemas.microsoft.com/office/drawing/2014/main" id="{D563EC97-D36B-D0EB-539F-42CE85A60AE4}"/>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9" name="Rektangel 2348">
                    <a:extLst>
                      <a:ext uri="{FF2B5EF4-FFF2-40B4-BE49-F238E27FC236}">
                        <a16:creationId xmlns:a16="http://schemas.microsoft.com/office/drawing/2014/main" id="{ECAB8F84-A08B-3209-864C-73A0E2CD8116}"/>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0" name="Rektangel 2349">
                    <a:extLst>
                      <a:ext uri="{FF2B5EF4-FFF2-40B4-BE49-F238E27FC236}">
                        <a16:creationId xmlns:a16="http://schemas.microsoft.com/office/drawing/2014/main" id="{C89A9729-13A6-3795-C3B7-5FB95C01A3EF}"/>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39" name="Rektangel 2338">
                  <a:extLst>
                    <a:ext uri="{FF2B5EF4-FFF2-40B4-BE49-F238E27FC236}">
                      <a16:creationId xmlns:a16="http://schemas.microsoft.com/office/drawing/2014/main" id="{6A1EC485-5F0A-46BB-CD5D-20C3162B2A16}"/>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0" name="Gruppe 1819">
                <a:extLst>
                  <a:ext uri="{FF2B5EF4-FFF2-40B4-BE49-F238E27FC236}">
                    <a16:creationId xmlns:a16="http://schemas.microsoft.com/office/drawing/2014/main" id="{66FBEB3F-EFE7-1F53-4BAA-F98268806D3C}"/>
                  </a:ext>
                </a:extLst>
              </p:cNvPr>
              <p:cNvGrpSpPr/>
              <p:nvPr/>
            </p:nvGrpSpPr>
            <p:grpSpPr>
              <a:xfrm>
                <a:off x="1644775" y="1068629"/>
                <a:ext cx="444157" cy="5190614"/>
                <a:chOff x="5753799" y="1204530"/>
                <a:chExt cx="444157" cy="5190614"/>
              </a:xfrm>
            </p:grpSpPr>
            <p:grpSp>
              <p:nvGrpSpPr>
                <p:cNvPr id="2325" name="Gruppe 2324">
                  <a:extLst>
                    <a:ext uri="{FF2B5EF4-FFF2-40B4-BE49-F238E27FC236}">
                      <a16:creationId xmlns:a16="http://schemas.microsoft.com/office/drawing/2014/main" id="{F8046AB8-0129-581F-7148-35013868CF3F}"/>
                    </a:ext>
                  </a:extLst>
                </p:cNvPr>
                <p:cNvGrpSpPr/>
                <p:nvPr/>
              </p:nvGrpSpPr>
              <p:grpSpPr>
                <a:xfrm>
                  <a:off x="5753799" y="1204530"/>
                  <a:ext cx="442069" cy="4756379"/>
                  <a:chOff x="3817279" y="1064461"/>
                  <a:chExt cx="442069" cy="4756379"/>
                </a:xfrm>
              </p:grpSpPr>
              <p:sp>
                <p:nvSpPr>
                  <p:cNvPr id="2327" name="Rektangel 2326">
                    <a:extLst>
                      <a:ext uri="{FF2B5EF4-FFF2-40B4-BE49-F238E27FC236}">
                        <a16:creationId xmlns:a16="http://schemas.microsoft.com/office/drawing/2014/main" id="{CC6553F1-4A4D-A74D-DF0C-6CB00EA9A3E3}"/>
                      </a:ext>
                    </a:extLst>
                  </p:cNvPr>
                  <p:cNvSpPr>
                    <a:spLocks noChangeAspect="1"/>
                  </p:cNvSpPr>
                  <p:nvPr/>
                </p:nvSpPr>
                <p:spPr>
                  <a:xfrm>
                    <a:off x="3818406" y="149701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8" name="Rektangel 2327">
                    <a:extLst>
                      <a:ext uri="{FF2B5EF4-FFF2-40B4-BE49-F238E27FC236}">
                        <a16:creationId xmlns:a16="http://schemas.microsoft.com/office/drawing/2014/main" id="{2483B2E6-C977-C80D-778D-08172B0F89CF}"/>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9" name="Rektangel 2328">
                    <a:extLst>
                      <a:ext uri="{FF2B5EF4-FFF2-40B4-BE49-F238E27FC236}">
                        <a16:creationId xmlns:a16="http://schemas.microsoft.com/office/drawing/2014/main" id="{9B82138C-6DBC-3AC1-92BE-60FDEA54534D}"/>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0" name="Rektangel 2329">
                    <a:extLst>
                      <a:ext uri="{FF2B5EF4-FFF2-40B4-BE49-F238E27FC236}">
                        <a16:creationId xmlns:a16="http://schemas.microsoft.com/office/drawing/2014/main" id="{2523A916-419B-D386-435E-3577ABDDD120}"/>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1" name="Rektangel 2330">
                    <a:extLst>
                      <a:ext uri="{FF2B5EF4-FFF2-40B4-BE49-F238E27FC236}">
                        <a16:creationId xmlns:a16="http://schemas.microsoft.com/office/drawing/2014/main" id="{AD031134-B878-C7A2-EAC5-AD6620E9D503}"/>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2" name="Rektangel 2331">
                    <a:extLst>
                      <a:ext uri="{FF2B5EF4-FFF2-40B4-BE49-F238E27FC236}">
                        <a16:creationId xmlns:a16="http://schemas.microsoft.com/office/drawing/2014/main" id="{B60CC0B1-C2D2-E750-363F-A128E243BEE6}"/>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3" name="Rektangel 2332">
                    <a:extLst>
                      <a:ext uri="{FF2B5EF4-FFF2-40B4-BE49-F238E27FC236}">
                        <a16:creationId xmlns:a16="http://schemas.microsoft.com/office/drawing/2014/main" id="{63C9B33E-FCBB-0C77-7398-E68C6D9E4D34}"/>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4" name="Rektangel 2333">
                    <a:extLst>
                      <a:ext uri="{FF2B5EF4-FFF2-40B4-BE49-F238E27FC236}">
                        <a16:creationId xmlns:a16="http://schemas.microsoft.com/office/drawing/2014/main" id="{977B2F3A-F919-A845-320D-D9D498C9BB97}"/>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5" name="Rektangel 2334">
                    <a:extLst>
                      <a:ext uri="{FF2B5EF4-FFF2-40B4-BE49-F238E27FC236}">
                        <a16:creationId xmlns:a16="http://schemas.microsoft.com/office/drawing/2014/main" id="{93954577-9649-AE7C-37C9-BE4BD0FB2CCB}"/>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6" name="Rektangel 2335">
                    <a:extLst>
                      <a:ext uri="{FF2B5EF4-FFF2-40B4-BE49-F238E27FC236}">
                        <a16:creationId xmlns:a16="http://schemas.microsoft.com/office/drawing/2014/main" id="{E4B46EF9-F151-1482-048C-D84E274DBF87}"/>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7" name="Rektangel 2336">
                    <a:extLst>
                      <a:ext uri="{FF2B5EF4-FFF2-40B4-BE49-F238E27FC236}">
                        <a16:creationId xmlns:a16="http://schemas.microsoft.com/office/drawing/2014/main" id="{4709F9FA-13D0-24F5-6E34-0BD64E61DD81}"/>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26" name="Rektangel 2325">
                  <a:extLst>
                    <a:ext uri="{FF2B5EF4-FFF2-40B4-BE49-F238E27FC236}">
                      <a16:creationId xmlns:a16="http://schemas.microsoft.com/office/drawing/2014/main" id="{3DE73626-9707-C891-C137-A49966FA0E98}"/>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1" name="Gruppe 1820">
                <a:extLst>
                  <a:ext uri="{FF2B5EF4-FFF2-40B4-BE49-F238E27FC236}">
                    <a16:creationId xmlns:a16="http://schemas.microsoft.com/office/drawing/2014/main" id="{0126315F-8636-19E7-E958-BAD5DC7976A1}"/>
                  </a:ext>
                </a:extLst>
              </p:cNvPr>
              <p:cNvGrpSpPr/>
              <p:nvPr/>
            </p:nvGrpSpPr>
            <p:grpSpPr>
              <a:xfrm>
                <a:off x="1212845" y="1068629"/>
                <a:ext cx="444157" cy="5190614"/>
                <a:chOff x="5753799" y="1204530"/>
                <a:chExt cx="444157" cy="5190614"/>
              </a:xfrm>
            </p:grpSpPr>
            <p:grpSp>
              <p:nvGrpSpPr>
                <p:cNvPr id="2312" name="Gruppe 2311">
                  <a:extLst>
                    <a:ext uri="{FF2B5EF4-FFF2-40B4-BE49-F238E27FC236}">
                      <a16:creationId xmlns:a16="http://schemas.microsoft.com/office/drawing/2014/main" id="{E193B506-8342-91D5-6421-21D1BCF46897}"/>
                    </a:ext>
                  </a:extLst>
                </p:cNvPr>
                <p:cNvGrpSpPr/>
                <p:nvPr/>
              </p:nvGrpSpPr>
              <p:grpSpPr>
                <a:xfrm>
                  <a:off x="5753799" y="1204530"/>
                  <a:ext cx="442069" cy="4756379"/>
                  <a:chOff x="3817279" y="1064461"/>
                  <a:chExt cx="442069" cy="4756379"/>
                </a:xfrm>
              </p:grpSpPr>
              <p:sp>
                <p:nvSpPr>
                  <p:cNvPr id="2314" name="Rektangel 2313">
                    <a:extLst>
                      <a:ext uri="{FF2B5EF4-FFF2-40B4-BE49-F238E27FC236}">
                        <a16:creationId xmlns:a16="http://schemas.microsoft.com/office/drawing/2014/main" id="{46AC0075-0CBD-6894-EF3B-6CBCCA68A5CE}"/>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5" name="Rektangel 2314">
                    <a:extLst>
                      <a:ext uri="{FF2B5EF4-FFF2-40B4-BE49-F238E27FC236}">
                        <a16:creationId xmlns:a16="http://schemas.microsoft.com/office/drawing/2014/main" id="{E7693CC5-595D-5B79-E556-56449B8A5E13}"/>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6" name="Rektangel 2315">
                    <a:extLst>
                      <a:ext uri="{FF2B5EF4-FFF2-40B4-BE49-F238E27FC236}">
                        <a16:creationId xmlns:a16="http://schemas.microsoft.com/office/drawing/2014/main" id="{97CFC67D-9727-59DC-DF74-22B5F9640053}"/>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7" name="Rektangel 2316">
                    <a:extLst>
                      <a:ext uri="{FF2B5EF4-FFF2-40B4-BE49-F238E27FC236}">
                        <a16:creationId xmlns:a16="http://schemas.microsoft.com/office/drawing/2014/main" id="{368B1B7C-214C-2322-3427-3C8A2D216970}"/>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8" name="Rektangel 2317">
                    <a:extLst>
                      <a:ext uri="{FF2B5EF4-FFF2-40B4-BE49-F238E27FC236}">
                        <a16:creationId xmlns:a16="http://schemas.microsoft.com/office/drawing/2014/main" id="{3928EED2-2C01-2AB3-5899-90F673CE29BC}"/>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9" name="Rektangel 2318">
                    <a:extLst>
                      <a:ext uri="{FF2B5EF4-FFF2-40B4-BE49-F238E27FC236}">
                        <a16:creationId xmlns:a16="http://schemas.microsoft.com/office/drawing/2014/main" id="{83D4C8AF-1F5A-A2DB-F569-53AC71FACCC7}"/>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0" name="Rektangel 2319">
                    <a:extLst>
                      <a:ext uri="{FF2B5EF4-FFF2-40B4-BE49-F238E27FC236}">
                        <a16:creationId xmlns:a16="http://schemas.microsoft.com/office/drawing/2014/main" id="{BC9AB81D-4E96-E4DF-ADB2-B3DCA62B5052}"/>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1" name="Rektangel 2320">
                    <a:extLst>
                      <a:ext uri="{FF2B5EF4-FFF2-40B4-BE49-F238E27FC236}">
                        <a16:creationId xmlns:a16="http://schemas.microsoft.com/office/drawing/2014/main" id="{DEEE511E-88AA-BB47-70FC-70B560CAB756}"/>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2" name="Rektangel 2321">
                    <a:extLst>
                      <a:ext uri="{FF2B5EF4-FFF2-40B4-BE49-F238E27FC236}">
                        <a16:creationId xmlns:a16="http://schemas.microsoft.com/office/drawing/2014/main" id="{2085277C-F298-F1DF-941D-92E759677D76}"/>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3" name="Rektangel 2322">
                    <a:extLst>
                      <a:ext uri="{FF2B5EF4-FFF2-40B4-BE49-F238E27FC236}">
                        <a16:creationId xmlns:a16="http://schemas.microsoft.com/office/drawing/2014/main" id="{FDE176C4-068A-9B51-5C8D-73C09C3BF3BB}"/>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4" name="Rektangel 2323">
                    <a:extLst>
                      <a:ext uri="{FF2B5EF4-FFF2-40B4-BE49-F238E27FC236}">
                        <a16:creationId xmlns:a16="http://schemas.microsoft.com/office/drawing/2014/main" id="{3658A053-5BBD-0FA8-E0D0-58F0C35FDBB3}"/>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13" name="Rektangel 2312">
                  <a:extLst>
                    <a:ext uri="{FF2B5EF4-FFF2-40B4-BE49-F238E27FC236}">
                      <a16:creationId xmlns:a16="http://schemas.microsoft.com/office/drawing/2014/main" id="{FF76B9D8-01B4-07E2-B20D-60BBC5152C5D}"/>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2" name="Gruppe 1821">
                <a:extLst>
                  <a:ext uri="{FF2B5EF4-FFF2-40B4-BE49-F238E27FC236}">
                    <a16:creationId xmlns:a16="http://schemas.microsoft.com/office/drawing/2014/main" id="{2C59A2E0-E413-138D-B81B-266035EBC886}"/>
                  </a:ext>
                </a:extLst>
              </p:cNvPr>
              <p:cNvGrpSpPr/>
              <p:nvPr/>
            </p:nvGrpSpPr>
            <p:grpSpPr>
              <a:xfrm>
                <a:off x="780951" y="1067864"/>
                <a:ext cx="444157" cy="5190614"/>
                <a:chOff x="5753799" y="1204530"/>
                <a:chExt cx="444157" cy="5190614"/>
              </a:xfrm>
            </p:grpSpPr>
            <p:grpSp>
              <p:nvGrpSpPr>
                <p:cNvPr id="2299" name="Gruppe 2298">
                  <a:extLst>
                    <a:ext uri="{FF2B5EF4-FFF2-40B4-BE49-F238E27FC236}">
                      <a16:creationId xmlns:a16="http://schemas.microsoft.com/office/drawing/2014/main" id="{345D00EE-944A-BF90-ADC7-BE1A893D53DE}"/>
                    </a:ext>
                  </a:extLst>
                </p:cNvPr>
                <p:cNvGrpSpPr/>
                <p:nvPr/>
              </p:nvGrpSpPr>
              <p:grpSpPr>
                <a:xfrm>
                  <a:off x="5753799" y="1204530"/>
                  <a:ext cx="442069" cy="4756379"/>
                  <a:chOff x="3817279" y="1064461"/>
                  <a:chExt cx="442069" cy="4756379"/>
                </a:xfrm>
              </p:grpSpPr>
              <p:sp>
                <p:nvSpPr>
                  <p:cNvPr id="2301" name="Rektangel 2300">
                    <a:extLst>
                      <a:ext uri="{FF2B5EF4-FFF2-40B4-BE49-F238E27FC236}">
                        <a16:creationId xmlns:a16="http://schemas.microsoft.com/office/drawing/2014/main" id="{9183C115-7955-DF84-AE56-274640DD090A}"/>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2" name="Rektangel 2301">
                    <a:extLst>
                      <a:ext uri="{FF2B5EF4-FFF2-40B4-BE49-F238E27FC236}">
                        <a16:creationId xmlns:a16="http://schemas.microsoft.com/office/drawing/2014/main" id="{6907FA13-57E5-B914-A49B-0DD15294F07D}"/>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3" name="Rektangel 2302">
                    <a:extLst>
                      <a:ext uri="{FF2B5EF4-FFF2-40B4-BE49-F238E27FC236}">
                        <a16:creationId xmlns:a16="http://schemas.microsoft.com/office/drawing/2014/main" id="{BE13002E-DE89-B8FD-897D-E3A286110ED4}"/>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4" name="Rektangel 2303">
                    <a:extLst>
                      <a:ext uri="{FF2B5EF4-FFF2-40B4-BE49-F238E27FC236}">
                        <a16:creationId xmlns:a16="http://schemas.microsoft.com/office/drawing/2014/main" id="{EB5A2D80-BAD9-D3F6-3173-A9147BFBE71B}"/>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5" name="Rektangel 2304">
                    <a:extLst>
                      <a:ext uri="{FF2B5EF4-FFF2-40B4-BE49-F238E27FC236}">
                        <a16:creationId xmlns:a16="http://schemas.microsoft.com/office/drawing/2014/main" id="{226520FB-F1EA-C047-8B8A-6744C65F91B7}"/>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6" name="Rektangel 2305">
                    <a:extLst>
                      <a:ext uri="{FF2B5EF4-FFF2-40B4-BE49-F238E27FC236}">
                        <a16:creationId xmlns:a16="http://schemas.microsoft.com/office/drawing/2014/main" id="{AA072989-37CC-4DFE-2C67-B07491CAF0F5}"/>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7" name="Rektangel 2306">
                    <a:extLst>
                      <a:ext uri="{FF2B5EF4-FFF2-40B4-BE49-F238E27FC236}">
                        <a16:creationId xmlns:a16="http://schemas.microsoft.com/office/drawing/2014/main" id="{6DF5C8F1-3D0B-F5E2-A6C9-FFE1267D9877}"/>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8" name="Rektangel 2307">
                    <a:extLst>
                      <a:ext uri="{FF2B5EF4-FFF2-40B4-BE49-F238E27FC236}">
                        <a16:creationId xmlns:a16="http://schemas.microsoft.com/office/drawing/2014/main" id="{94143235-7FBC-60BC-17CF-2E686B2850E0}"/>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9" name="Rektangel 2308">
                    <a:extLst>
                      <a:ext uri="{FF2B5EF4-FFF2-40B4-BE49-F238E27FC236}">
                        <a16:creationId xmlns:a16="http://schemas.microsoft.com/office/drawing/2014/main" id="{A04AC1F3-0B5A-7AFB-7B11-845051E585A6}"/>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0" name="Rektangel 2309">
                    <a:extLst>
                      <a:ext uri="{FF2B5EF4-FFF2-40B4-BE49-F238E27FC236}">
                        <a16:creationId xmlns:a16="http://schemas.microsoft.com/office/drawing/2014/main" id="{DF4A3F1B-EB9E-8AB1-884E-15333CB9CA42}"/>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1" name="Rektangel 2310">
                    <a:extLst>
                      <a:ext uri="{FF2B5EF4-FFF2-40B4-BE49-F238E27FC236}">
                        <a16:creationId xmlns:a16="http://schemas.microsoft.com/office/drawing/2014/main" id="{F096F0C0-1AE2-7D6D-36EC-E77C8B784096}"/>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00" name="Rektangel 2299">
                  <a:extLst>
                    <a:ext uri="{FF2B5EF4-FFF2-40B4-BE49-F238E27FC236}">
                      <a16:creationId xmlns:a16="http://schemas.microsoft.com/office/drawing/2014/main" id="{F1EAD628-6414-8DBA-19B4-9392B34FEA9A}"/>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3" name="Gruppe 1822">
                <a:extLst>
                  <a:ext uri="{FF2B5EF4-FFF2-40B4-BE49-F238E27FC236}">
                    <a16:creationId xmlns:a16="http://schemas.microsoft.com/office/drawing/2014/main" id="{8BC530E7-3E3D-7B1B-5C26-F0061653E33D}"/>
                  </a:ext>
                </a:extLst>
              </p:cNvPr>
              <p:cNvGrpSpPr/>
              <p:nvPr/>
            </p:nvGrpSpPr>
            <p:grpSpPr>
              <a:xfrm>
                <a:off x="348958" y="1501775"/>
                <a:ext cx="444157" cy="4758064"/>
                <a:chOff x="5753799" y="1637080"/>
                <a:chExt cx="444157" cy="4758064"/>
              </a:xfrm>
            </p:grpSpPr>
            <p:grpSp>
              <p:nvGrpSpPr>
                <p:cNvPr id="2287" name="Gruppe 2286">
                  <a:extLst>
                    <a:ext uri="{FF2B5EF4-FFF2-40B4-BE49-F238E27FC236}">
                      <a16:creationId xmlns:a16="http://schemas.microsoft.com/office/drawing/2014/main" id="{3867F93B-F337-812A-03DC-5104B9DC409F}"/>
                    </a:ext>
                  </a:extLst>
                </p:cNvPr>
                <p:cNvGrpSpPr/>
                <p:nvPr/>
              </p:nvGrpSpPr>
              <p:grpSpPr>
                <a:xfrm>
                  <a:off x="5753799" y="1637080"/>
                  <a:ext cx="442069" cy="4323829"/>
                  <a:chOff x="3817279" y="1497011"/>
                  <a:chExt cx="442069" cy="4323829"/>
                </a:xfrm>
              </p:grpSpPr>
              <p:sp>
                <p:nvSpPr>
                  <p:cNvPr id="2289" name="Rektangel 2288">
                    <a:extLst>
                      <a:ext uri="{FF2B5EF4-FFF2-40B4-BE49-F238E27FC236}">
                        <a16:creationId xmlns:a16="http://schemas.microsoft.com/office/drawing/2014/main" id="{66C3338E-34F2-9748-94B5-35BDD2ED7102}"/>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0" name="Rektangel 2289">
                    <a:extLst>
                      <a:ext uri="{FF2B5EF4-FFF2-40B4-BE49-F238E27FC236}">
                        <a16:creationId xmlns:a16="http://schemas.microsoft.com/office/drawing/2014/main" id="{2CB1ACB4-0F9E-2F53-C00C-3F168410442C}"/>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1" name="Rektangel 2290">
                    <a:extLst>
                      <a:ext uri="{FF2B5EF4-FFF2-40B4-BE49-F238E27FC236}">
                        <a16:creationId xmlns:a16="http://schemas.microsoft.com/office/drawing/2014/main" id="{CAD54921-4883-6539-ED56-695E8DF76EFE}"/>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2" name="Rektangel 2291">
                    <a:extLst>
                      <a:ext uri="{FF2B5EF4-FFF2-40B4-BE49-F238E27FC236}">
                        <a16:creationId xmlns:a16="http://schemas.microsoft.com/office/drawing/2014/main" id="{8C289C33-9B40-BC71-AA38-E28B7D03B4B1}"/>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3" name="Rektangel 2292">
                    <a:extLst>
                      <a:ext uri="{FF2B5EF4-FFF2-40B4-BE49-F238E27FC236}">
                        <a16:creationId xmlns:a16="http://schemas.microsoft.com/office/drawing/2014/main" id="{98BA80D9-DCEA-3C4E-20BC-E4352F3B732D}"/>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4" name="Rektangel 2293">
                    <a:extLst>
                      <a:ext uri="{FF2B5EF4-FFF2-40B4-BE49-F238E27FC236}">
                        <a16:creationId xmlns:a16="http://schemas.microsoft.com/office/drawing/2014/main" id="{6E021C2D-F491-0C5B-496B-320B210E088F}"/>
                      </a:ext>
                    </a:extLst>
                  </p:cNvPr>
                  <p:cNvSpPr>
                    <a:spLocks noChangeAspect="1"/>
                  </p:cNvSpPr>
                  <p:nvPr/>
                </p:nvSpPr>
                <p:spPr>
                  <a:xfrm>
                    <a:off x="3819516" y="365976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5" name="Rektangel 2294">
                    <a:extLst>
                      <a:ext uri="{FF2B5EF4-FFF2-40B4-BE49-F238E27FC236}">
                        <a16:creationId xmlns:a16="http://schemas.microsoft.com/office/drawing/2014/main" id="{D8052467-5D5F-B972-7EFB-374B1A226C76}"/>
                      </a:ext>
                    </a:extLst>
                  </p:cNvPr>
                  <p:cNvSpPr>
                    <a:spLocks noChangeAspect="1"/>
                  </p:cNvSpPr>
                  <p:nvPr/>
                </p:nvSpPr>
                <p:spPr>
                  <a:xfrm>
                    <a:off x="3820633" y="409119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6" name="Rektangel 2295">
                    <a:extLst>
                      <a:ext uri="{FF2B5EF4-FFF2-40B4-BE49-F238E27FC236}">
                        <a16:creationId xmlns:a16="http://schemas.microsoft.com/office/drawing/2014/main" id="{4CA1EBC4-15E9-CBAE-22C4-47898FA9AB08}"/>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7" name="Rektangel 2296">
                    <a:extLst>
                      <a:ext uri="{FF2B5EF4-FFF2-40B4-BE49-F238E27FC236}">
                        <a16:creationId xmlns:a16="http://schemas.microsoft.com/office/drawing/2014/main" id="{5B462469-1CF2-F701-B2C4-39891A72CD0A}"/>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8" name="Rektangel 2297">
                    <a:extLst>
                      <a:ext uri="{FF2B5EF4-FFF2-40B4-BE49-F238E27FC236}">
                        <a16:creationId xmlns:a16="http://schemas.microsoft.com/office/drawing/2014/main" id="{59525F9D-A022-E844-2E8E-6906B2B17C09}"/>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88" name="Rektangel 2287">
                  <a:extLst>
                    <a:ext uri="{FF2B5EF4-FFF2-40B4-BE49-F238E27FC236}">
                      <a16:creationId xmlns:a16="http://schemas.microsoft.com/office/drawing/2014/main" id="{0E830732-B7E0-9DCB-42CD-074C47DDE4D1}"/>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4" name="Gruppe 1823">
                <a:extLst>
                  <a:ext uri="{FF2B5EF4-FFF2-40B4-BE49-F238E27FC236}">
                    <a16:creationId xmlns:a16="http://schemas.microsoft.com/office/drawing/2014/main" id="{B1AB382B-2175-BD1A-2E09-C9B56E2E84D1}"/>
                  </a:ext>
                </a:extLst>
              </p:cNvPr>
              <p:cNvGrpSpPr/>
              <p:nvPr/>
            </p:nvGrpSpPr>
            <p:grpSpPr>
              <a:xfrm>
                <a:off x="-82727" y="1504857"/>
                <a:ext cx="444157" cy="4758064"/>
                <a:chOff x="5753799" y="1637080"/>
                <a:chExt cx="444157" cy="4758064"/>
              </a:xfrm>
            </p:grpSpPr>
            <p:grpSp>
              <p:nvGrpSpPr>
                <p:cNvPr id="2275" name="Gruppe 2274">
                  <a:extLst>
                    <a:ext uri="{FF2B5EF4-FFF2-40B4-BE49-F238E27FC236}">
                      <a16:creationId xmlns:a16="http://schemas.microsoft.com/office/drawing/2014/main" id="{BEE93FCE-58ED-C20F-AFD5-2DAEEA08F5D2}"/>
                    </a:ext>
                  </a:extLst>
                </p:cNvPr>
                <p:cNvGrpSpPr/>
                <p:nvPr/>
              </p:nvGrpSpPr>
              <p:grpSpPr>
                <a:xfrm>
                  <a:off x="5753799" y="1637080"/>
                  <a:ext cx="442069" cy="4323829"/>
                  <a:chOff x="3817279" y="1497011"/>
                  <a:chExt cx="442069" cy="4323829"/>
                </a:xfrm>
              </p:grpSpPr>
              <p:sp>
                <p:nvSpPr>
                  <p:cNvPr id="2277" name="Rektangel 2276">
                    <a:extLst>
                      <a:ext uri="{FF2B5EF4-FFF2-40B4-BE49-F238E27FC236}">
                        <a16:creationId xmlns:a16="http://schemas.microsoft.com/office/drawing/2014/main" id="{CC5A630B-AAF1-D9B0-BDB5-0060DE294D71}"/>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8" name="Rektangel 2277">
                    <a:extLst>
                      <a:ext uri="{FF2B5EF4-FFF2-40B4-BE49-F238E27FC236}">
                        <a16:creationId xmlns:a16="http://schemas.microsoft.com/office/drawing/2014/main" id="{71557197-E7A8-7EC4-F612-51400219BA42}"/>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9" name="Rektangel 2278">
                    <a:extLst>
                      <a:ext uri="{FF2B5EF4-FFF2-40B4-BE49-F238E27FC236}">
                        <a16:creationId xmlns:a16="http://schemas.microsoft.com/office/drawing/2014/main" id="{86A22C48-DA4E-96C6-0DA5-9D950F1A63B9}"/>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0" name="Rektangel 2279">
                    <a:extLst>
                      <a:ext uri="{FF2B5EF4-FFF2-40B4-BE49-F238E27FC236}">
                        <a16:creationId xmlns:a16="http://schemas.microsoft.com/office/drawing/2014/main" id="{740DBD53-67C0-15CB-68DA-0F076F40FD65}"/>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1" name="Rektangel 2280">
                    <a:extLst>
                      <a:ext uri="{FF2B5EF4-FFF2-40B4-BE49-F238E27FC236}">
                        <a16:creationId xmlns:a16="http://schemas.microsoft.com/office/drawing/2014/main" id="{8D11D18B-E8FA-FE2B-ECB9-4CF2D69FBB42}"/>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2" name="Rektangel 2281">
                    <a:extLst>
                      <a:ext uri="{FF2B5EF4-FFF2-40B4-BE49-F238E27FC236}">
                        <a16:creationId xmlns:a16="http://schemas.microsoft.com/office/drawing/2014/main" id="{A4E81E11-0733-D8C2-E42A-275684E02D98}"/>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3" name="Rektangel 2282">
                    <a:extLst>
                      <a:ext uri="{FF2B5EF4-FFF2-40B4-BE49-F238E27FC236}">
                        <a16:creationId xmlns:a16="http://schemas.microsoft.com/office/drawing/2014/main" id="{5655F9F1-5DBA-8AE0-4E15-276053A74FEC}"/>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4" name="Rektangel 2283">
                    <a:extLst>
                      <a:ext uri="{FF2B5EF4-FFF2-40B4-BE49-F238E27FC236}">
                        <a16:creationId xmlns:a16="http://schemas.microsoft.com/office/drawing/2014/main" id="{5331DDA7-5B9A-3124-D688-BFA2D3C03951}"/>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5" name="Rektangel 2284">
                    <a:extLst>
                      <a:ext uri="{FF2B5EF4-FFF2-40B4-BE49-F238E27FC236}">
                        <a16:creationId xmlns:a16="http://schemas.microsoft.com/office/drawing/2014/main" id="{20CD5ADE-165D-7669-7DEC-29A33D7CDFA5}"/>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6" name="Rektangel 2285">
                    <a:extLst>
                      <a:ext uri="{FF2B5EF4-FFF2-40B4-BE49-F238E27FC236}">
                        <a16:creationId xmlns:a16="http://schemas.microsoft.com/office/drawing/2014/main" id="{C9F68527-C26D-5CF9-EDF0-9F059CE8219D}"/>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76" name="Rektangel 2275">
                  <a:extLst>
                    <a:ext uri="{FF2B5EF4-FFF2-40B4-BE49-F238E27FC236}">
                      <a16:creationId xmlns:a16="http://schemas.microsoft.com/office/drawing/2014/main" id="{4EE81902-5E56-41A0-371B-F6FBEA4F05A9}"/>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5" name="Gruppe 1824">
                <a:extLst>
                  <a:ext uri="{FF2B5EF4-FFF2-40B4-BE49-F238E27FC236}">
                    <a16:creationId xmlns:a16="http://schemas.microsoft.com/office/drawing/2014/main" id="{A5175F0A-3843-F188-E8A9-A099EB5966CE}"/>
                  </a:ext>
                </a:extLst>
              </p:cNvPr>
              <p:cNvGrpSpPr/>
              <p:nvPr/>
            </p:nvGrpSpPr>
            <p:grpSpPr>
              <a:xfrm>
                <a:off x="4625198" y="1031927"/>
                <a:ext cx="641389" cy="5216305"/>
                <a:chOff x="2892468" y="1032983"/>
                <a:chExt cx="641389" cy="5216305"/>
              </a:xfrm>
            </p:grpSpPr>
            <p:grpSp>
              <p:nvGrpSpPr>
                <p:cNvPr id="2238" name="Gruppe 2237">
                  <a:extLst>
                    <a:ext uri="{FF2B5EF4-FFF2-40B4-BE49-F238E27FC236}">
                      <a16:creationId xmlns:a16="http://schemas.microsoft.com/office/drawing/2014/main" id="{C83922BC-AB71-A44F-B8DF-F58DB57DC026}"/>
                    </a:ext>
                  </a:extLst>
                </p:cNvPr>
                <p:cNvGrpSpPr/>
                <p:nvPr/>
              </p:nvGrpSpPr>
              <p:grpSpPr>
                <a:xfrm>
                  <a:off x="2892468" y="1032983"/>
                  <a:ext cx="641389" cy="5216305"/>
                  <a:chOff x="3475384" y="1188399"/>
                  <a:chExt cx="641389" cy="5216305"/>
                </a:xfrm>
              </p:grpSpPr>
              <p:sp>
                <p:nvSpPr>
                  <p:cNvPr id="2242" name="Tekstfelt 2241">
                    <a:extLst>
                      <a:ext uri="{FF2B5EF4-FFF2-40B4-BE49-F238E27FC236}">
                        <a16:creationId xmlns:a16="http://schemas.microsoft.com/office/drawing/2014/main" id="{5C012491-1218-B84C-272E-5CB5DFC28EC9}"/>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43" name="Tekstfelt 2242">
                    <a:extLst>
                      <a:ext uri="{FF2B5EF4-FFF2-40B4-BE49-F238E27FC236}">
                        <a16:creationId xmlns:a16="http://schemas.microsoft.com/office/drawing/2014/main" id="{6643F118-9694-C95A-7C27-31584A4F98F2}"/>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44" name="Tekstfelt 2243">
                    <a:extLst>
                      <a:ext uri="{FF2B5EF4-FFF2-40B4-BE49-F238E27FC236}">
                        <a16:creationId xmlns:a16="http://schemas.microsoft.com/office/drawing/2014/main" id="{4AEB85E6-6AE7-CEFF-A060-4F568558096C}"/>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45" name="Tekstfelt 2244">
                    <a:extLst>
                      <a:ext uri="{FF2B5EF4-FFF2-40B4-BE49-F238E27FC236}">
                        <a16:creationId xmlns:a16="http://schemas.microsoft.com/office/drawing/2014/main" id="{06EFEF47-C18C-5D5D-3948-09466BC11D13}"/>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46" name="Tekstfelt 2245">
                    <a:extLst>
                      <a:ext uri="{FF2B5EF4-FFF2-40B4-BE49-F238E27FC236}">
                        <a16:creationId xmlns:a16="http://schemas.microsoft.com/office/drawing/2014/main" id="{D70B071F-44C6-181F-B0DF-356B4FE360D8}"/>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47" name="Tekstfelt 2246">
                    <a:extLst>
                      <a:ext uri="{FF2B5EF4-FFF2-40B4-BE49-F238E27FC236}">
                        <a16:creationId xmlns:a16="http://schemas.microsoft.com/office/drawing/2014/main" id="{E34F60EA-1FD8-0F04-4E05-61E1AF353A13}"/>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48" name="Tekstfelt 2247">
                    <a:extLst>
                      <a:ext uri="{FF2B5EF4-FFF2-40B4-BE49-F238E27FC236}">
                        <a16:creationId xmlns:a16="http://schemas.microsoft.com/office/drawing/2014/main" id="{32984344-FCE3-78B8-197D-4BA0DD986D89}"/>
                      </a:ext>
                    </a:extLst>
                  </p:cNvPr>
                  <p:cNvSpPr txBox="1"/>
                  <p:nvPr/>
                </p:nvSpPr>
                <p:spPr>
                  <a:xfrm>
                    <a:off x="3525031"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49" name="Tekstfelt 2248">
                    <a:extLst>
                      <a:ext uri="{FF2B5EF4-FFF2-40B4-BE49-F238E27FC236}">
                        <a16:creationId xmlns:a16="http://schemas.microsoft.com/office/drawing/2014/main" id="{C7F5A6A2-E63E-1141-4924-9A07CB1C3240}"/>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50" name="Tekstfelt 2249">
                    <a:extLst>
                      <a:ext uri="{FF2B5EF4-FFF2-40B4-BE49-F238E27FC236}">
                        <a16:creationId xmlns:a16="http://schemas.microsoft.com/office/drawing/2014/main" id="{A510370A-E9E7-22D9-A513-B9BF17DEB7EF}"/>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51" name="Tekstfelt 2250">
                    <a:extLst>
                      <a:ext uri="{FF2B5EF4-FFF2-40B4-BE49-F238E27FC236}">
                        <a16:creationId xmlns:a16="http://schemas.microsoft.com/office/drawing/2014/main" id="{557B92D5-E94E-761F-FAB3-AC007BBD3A12}"/>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52" name="Tekstfelt 2251">
                    <a:extLst>
                      <a:ext uri="{FF2B5EF4-FFF2-40B4-BE49-F238E27FC236}">
                        <a16:creationId xmlns:a16="http://schemas.microsoft.com/office/drawing/2014/main" id="{9EDC7097-1910-03F2-E00D-D9A45BB390E9}"/>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53" name="Tekstfelt 2252">
                    <a:extLst>
                      <a:ext uri="{FF2B5EF4-FFF2-40B4-BE49-F238E27FC236}">
                        <a16:creationId xmlns:a16="http://schemas.microsoft.com/office/drawing/2014/main" id="{95D7FDA8-E63C-26A7-6751-5B6BD90ECDA9}"/>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54" name="Tekstfelt 2253">
                    <a:extLst>
                      <a:ext uri="{FF2B5EF4-FFF2-40B4-BE49-F238E27FC236}">
                        <a16:creationId xmlns:a16="http://schemas.microsoft.com/office/drawing/2014/main" id="{E255296A-BDFA-BD0A-0492-607BD2960218}"/>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55" name="Tekstfelt 2254">
                    <a:extLst>
                      <a:ext uri="{FF2B5EF4-FFF2-40B4-BE49-F238E27FC236}">
                        <a16:creationId xmlns:a16="http://schemas.microsoft.com/office/drawing/2014/main" id="{DA08B71E-A3C8-892E-4D14-17FA2B53356B}"/>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56" name="Tekstfelt 2255">
                    <a:extLst>
                      <a:ext uri="{FF2B5EF4-FFF2-40B4-BE49-F238E27FC236}">
                        <a16:creationId xmlns:a16="http://schemas.microsoft.com/office/drawing/2014/main" id="{699B9F16-308E-A4CB-CA4D-1467840A669A}"/>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57" name="Tekstfelt 2256">
                    <a:extLst>
                      <a:ext uri="{FF2B5EF4-FFF2-40B4-BE49-F238E27FC236}">
                        <a16:creationId xmlns:a16="http://schemas.microsoft.com/office/drawing/2014/main" id="{07927E72-0D25-3414-4D46-5D25823E0A63}"/>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58" name="Tekstfelt 2257">
                    <a:extLst>
                      <a:ext uri="{FF2B5EF4-FFF2-40B4-BE49-F238E27FC236}">
                        <a16:creationId xmlns:a16="http://schemas.microsoft.com/office/drawing/2014/main" id="{94539B28-C5EB-61D1-305C-E67829131B0E}"/>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59" name="Tekstfelt 2258">
                    <a:extLst>
                      <a:ext uri="{FF2B5EF4-FFF2-40B4-BE49-F238E27FC236}">
                        <a16:creationId xmlns:a16="http://schemas.microsoft.com/office/drawing/2014/main" id="{64C0FB75-85B1-4329-0A27-0E4A8A81BE61}"/>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60" name="Tekstfelt 2259">
                    <a:extLst>
                      <a:ext uri="{FF2B5EF4-FFF2-40B4-BE49-F238E27FC236}">
                        <a16:creationId xmlns:a16="http://schemas.microsoft.com/office/drawing/2014/main" id="{230E247E-5932-DB43-C9F5-60F707CF717E}"/>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61" name="Tekstfelt 2260">
                    <a:extLst>
                      <a:ext uri="{FF2B5EF4-FFF2-40B4-BE49-F238E27FC236}">
                        <a16:creationId xmlns:a16="http://schemas.microsoft.com/office/drawing/2014/main" id="{AEE9517F-9F7A-172F-6198-CD42D468483A}"/>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62" name="Tekstfelt 2261">
                    <a:extLst>
                      <a:ext uri="{FF2B5EF4-FFF2-40B4-BE49-F238E27FC236}">
                        <a16:creationId xmlns:a16="http://schemas.microsoft.com/office/drawing/2014/main" id="{D09CF7AB-A4EE-0EEC-30F5-D87CD7018169}"/>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63" name="Tekstfelt 2262">
                    <a:extLst>
                      <a:ext uri="{FF2B5EF4-FFF2-40B4-BE49-F238E27FC236}">
                        <a16:creationId xmlns:a16="http://schemas.microsoft.com/office/drawing/2014/main" id="{2BB1014F-2FDF-5046-8B9B-6AAA397EF9AA}"/>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64" name="Tekstfelt 2263">
                    <a:extLst>
                      <a:ext uri="{FF2B5EF4-FFF2-40B4-BE49-F238E27FC236}">
                        <a16:creationId xmlns:a16="http://schemas.microsoft.com/office/drawing/2014/main" id="{B31F2B46-ABA4-7AAD-BF12-EE0C1F73DE3C}"/>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65" name="Tekstfelt 2264">
                    <a:extLst>
                      <a:ext uri="{FF2B5EF4-FFF2-40B4-BE49-F238E27FC236}">
                        <a16:creationId xmlns:a16="http://schemas.microsoft.com/office/drawing/2014/main" id="{AAA2FD7C-AE49-348C-56CF-03815733C511}"/>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66" name="Tekstfelt 2265">
                    <a:extLst>
                      <a:ext uri="{FF2B5EF4-FFF2-40B4-BE49-F238E27FC236}">
                        <a16:creationId xmlns:a16="http://schemas.microsoft.com/office/drawing/2014/main" id="{C00FFB7C-DD20-E46A-A8F0-8F26175848BC}"/>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67" name="Tekstfelt 2266">
                    <a:extLst>
                      <a:ext uri="{FF2B5EF4-FFF2-40B4-BE49-F238E27FC236}">
                        <a16:creationId xmlns:a16="http://schemas.microsoft.com/office/drawing/2014/main" id="{F437CF33-9FEC-3F43-54A5-9CC62CF0850C}"/>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68" name="Tekstfelt 2267">
                    <a:extLst>
                      <a:ext uri="{FF2B5EF4-FFF2-40B4-BE49-F238E27FC236}">
                        <a16:creationId xmlns:a16="http://schemas.microsoft.com/office/drawing/2014/main" id="{092FD687-DA6C-D6D3-097A-B8431063EBA5}"/>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69" name="Tekstfelt 2268">
                    <a:extLst>
                      <a:ext uri="{FF2B5EF4-FFF2-40B4-BE49-F238E27FC236}">
                        <a16:creationId xmlns:a16="http://schemas.microsoft.com/office/drawing/2014/main" id="{05B5EA1B-D07E-EE00-1D0E-BFCB453EB45B}"/>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70" name="Tekstfelt 2269">
                    <a:extLst>
                      <a:ext uri="{FF2B5EF4-FFF2-40B4-BE49-F238E27FC236}">
                        <a16:creationId xmlns:a16="http://schemas.microsoft.com/office/drawing/2014/main" id="{BA4A8A14-5F4B-3A8E-66FF-CB12669C7638}"/>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71" name="Tekstfelt 2270">
                    <a:extLst>
                      <a:ext uri="{FF2B5EF4-FFF2-40B4-BE49-F238E27FC236}">
                        <a16:creationId xmlns:a16="http://schemas.microsoft.com/office/drawing/2014/main" id="{057ED004-ED98-CB3B-F8CE-2CBB73AA6343}"/>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72" name="Tekstfelt 2271">
                    <a:extLst>
                      <a:ext uri="{FF2B5EF4-FFF2-40B4-BE49-F238E27FC236}">
                        <a16:creationId xmlns:a16="http://schemas.microsoft.com/office/drawing/2014/main" id="{08CCD066-C05E-67A6-C75F-CDDB73F23698}"/>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73" name="Tekstfelt 2272">
                    <a:extLst>
                      <a:ext uri="{FF2B5EF4-FFF2-40B4-BE49-F238E27FC236}">
                        <a16:creationId xmlns:a16="http://schemas.microsoft.com/office/drawing/2014/main" id="{D1FAE274-4CA7-08BA-762F-10946D0B0652}"/>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74" name="Tekstfelt 2273">
                    <a:extLst>
                      <a:ext uri="{FF2B5EF4-FFF2-40B4-BE49-F238E27FC236}">
                        <a16:creationId xmlns:a16="http://schemas.microsoft.com/office/drawing/2014/main" id="{3C8443D7-4791-206B-121E-C3413DE665B5}"/>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39" name="Tekstfelt 2238">
                  <a:extLst>
                    <a:ext uri="{FF2B5EF4-FFF2-40B4-BE49-F238E27FC236}">
                      <a16:creationId xmlns:a16="http://schemas.microsoft.com/office/drawing/2014/main" id="{7ECB1196-F63A-457C-76F5-B44598B3E494}"/>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40" name="Tekstfelt 2239">
                  <a:extLst>
                    <a:ext uri="{FF2B5EF4-FFF2-40B4-BE49-F238E27FC236}">
                      <a16:creationId xmlns:a16="http://schemas.microsoft.com/office/drawing/2014/main" id="{14B32552-2751-69DE-F631-73CFF62B20A2}"/>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41" name="Tekstfelt 2240">
                  <a:extLst>
                    <a:ext uri="{FF2B5EF4-FFF2-40B4-BE49-F238E27FC236}">
                      <a16:creationId xmlns:a16="http://schemas.microsoft.com/office/drawing/2014/main" id="{50E66DEB-7D52-14B7-4D50-163CA3C55485}"/>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6" name="Gruppe 1825">
                <a:extLst>
                  <a:ext uri="{FF2B5EF4-FFF2-40B4-BE49-F238E27FC236}">
                    <a16:creationId xmlns:a16="http://schemas.microsoft.com/office/drawing/2014/main" id="{CF067FEA-831F-F1A2-3678-37D5413C6A95}"/>
                  </a:ext>
                </a:extLst>
              </p:cNvPr>
              <p:cNvGrpSpPr/>
              <p:nvPr/>
            </p:nvGrpSpPr>
            <p:grpSpPr>
              <a:xfrm>
                <a:off x="5052945" y="1040538"/>
                <a:ext cx="641389" cy="5216305"/>
                <a:chOff x="2892468" y="1032983"/>
                <a:chExt cx="641389" cy="5216305"/>
              </a:xfrm>
            </p:grpSpPr>
            <p:grpSp>
              <p:nvGrpSpPr>
                <p:cNvPr id="2201" name="Gruppe 2200">
                  <a:extLst>
                    <a:ext uri="{FF2B5EF4-FFF2-40B4-BE49-F238E27FC236}">
                      <a16:creationId xmlns:a16="http://schemas.microsoft.com/office/drawing/2014/main" id="{EF7830BF-3EA6-3858-CEDA-FDC92218321B}"/>
                    </a:ext>
                  </a:extLst>
                </p:cNvPr>
                <p:cNvGrpSpPr/>
                <p:nvPr/>
              </p:nvGrpSpPr>
              <p:grpSpPr>
                <a:xfrm>
                  <a:off x="2892468" y="1032983"/>
                  <a:ext cx="641389" cy="5216305"/>
                  <a:chOff x="3475384" y="1188399"/>
                  <a:chExt cx="641389" cy="5216305"/>
                </a:xfrm>
              </p:grpSpPr>
              <p:sp>
                <p:nvSpPr>
                  <p:cNvPr id="2205" name="Tekstfelt 2204">
                    <a:extLst>
                      <a:ext uri="{FF2B5EF4-FFF2-40B4-BE49-F238E27FC236}">
                        <a16:creationId xmlns:a16="http://schemas.microsoft.com/office/drawing/2014/main" id="{B87EC1BE-8D3B-3930-D126-834086F75DD3}"/>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06" name="Tekstfelt 2205">
                    <a:extLst>
                      <a:ext uri="{FF2B5EF4-FFF2-40B4-BE49-F238E27FC236}">
                        <a16:creationId xmlns:a16="http://schemas.microsoft.com/office/drawing/2014/main" id="{CC81BBDF-C3AA-7743-1A5F-C86528D3EFBC}"/>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07" name="Tekstfelt 2206">
                    <a:extLst>
                      <a:ext uri="{FF2B5EF4-FFF2-40B4-BE49-F238E27FC236}">
                        <a16:creationId xmlns:a16="http://schemas.microsoft.com/office/drawing/2014/main" id="{7CDAD58E-02BD-2B02-7DDF-54859A9E328A}"/>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08" name="Tekstfelt 2207">
                    <a:extLst>
                      <a:ext uri="{FF2B5EF4-FFF2-40B4-BE49-F238E27FC236}">
                        <a16:creationId xmlns:a16="http://schemas.microsoft.com/office/drawing/2014/main" id="{7997F09D-FF98-327A-E1BF-6FE410B77114}"/>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09" name="Tekstfelt 2208">
                    <a:extLst>
                      <a:ext uri="{FF2B5EF4-FFF2-40B4-BE49-F238E27FC236}">
                        <a16:creationId xmlns:a16="http://schemas.microsoft.com/office/drawing/2014/main" id="{92017E20-8159-5469-785A-B30849FCAD6C}"/>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10" name="Tekstfelt 2209">
                    <a:extLst>
                      <a:ext uri="{FF2B5EF4-FFF2-40B4-BE49-F238E27FC236}">
                        <a16:creationId xmlns:a16="http://schemas.microsoft.com/office/drawing/2014/main" id="{15A8DB52-E74F-DDDF-8C7E-1E6257A948F5}"/>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11" name="Tekstfelt 2210">
                    <a:extLst>
                      <a:ext uri="{FF2B5EF4-FFF2-40B4-BE49-F238E27FC236}">
                        <a16:creationId xmlns:a16="http://schemas.microsoft.com/office/drawing/2014/main" id="{2D77AEAC-06DD-92DA-88B0-5F7EE41C0928}"/>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12" name="Tekstfelt 2211">
                    <a:extLst>
                      <a:ext uri="{FF2B5EF4-FFF2-40B4-BE49-F238E27FC236}">
                        <a16:creationId xmlns:a16="http://schemas.microsoft.com/office/drawing/2014/main" id="{EF618B5C-0EA0-C121-B3CB-86CD8E654B80}"/>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13" name="Tekstfelt 2212">
                    <a:extLst>
                      <a:ext uri="{FF2B5EF4-FFF2-40B4-BE49-F238E27FC236}">
                        <a16:creationId xmlns:a16="http://schemas.microsoft.com/office/drawing/2014/main" id="{824DF802-23B7-7B44-D1EA-7696F96646FC}"/>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14" name="Tekstfelt 2213">
                    <a:extLst>
                      <a:ext uri="{FF2B5EF4-FFF2-40B4-BE49-F238E27FC236}">
                        <a16:creationId xmlns:a16="http://schemas.microsoft.com/office/drawing/2014/main" id="{0596C2D6-3351-76F9-9549-2A7670DBDD01}"/>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15" name="Tekstfelt 2214">
                    <a:extLst>
                      <a:ext uri="{FF2B5EF4-FFF2-40B4-BE49-F238E27FC236}">
                        <a16:creationId xmlns:a16="http://schemas.microsoft.com/office/drawing/2014/main" id="{1744B508-D19F-017D-C604-B30DF1248332}"/>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16" name="Tekstfelt 2215">
                    <a:extLst>
                      <a:ext uri="{FF2B5EF4-FFF2-40B4-BE49-F238E27FC236}">
                        <a16:creationId xmlns:a16="http://schemas.microsoft.com/office/drawing/2014/main" id="{6F959C4D-4352-7F8B-CA0F-39B779AD5E7F}"/>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17" name="Tekstfelt 2216">
                    <a:extLst>
                      <a:ext uri="{FF2B5EF4-FFF2-40B4-BE49-F238E27FC236}">
                        <a16:creationId xmlns:a16="http://schemas.microsoft.com/office/drawing/2014/main" id="{FBFC6FBF-20F9-62C8-4475-4ABCD7B40C76}"/>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18" name="Tekstfelt 2217">
                    <a:extLst>
                      <a:ext uri="{FF2B5EF4-FFF2-40B4-BE49-F238E27FC236}">
                        <a16:creationId xmlns:a16="http://schemas.microsoft.com/office/drawing/2014/main" id="{AD2A1203-7D56-D0A5-E333-C2C255AEF009}"/>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19" name="Tekstfelt 2218">
                    <a:extLst>
                      <a:ext uri="{FF2B5EF4-FFF2-40B4-BE49-F238E27FC236}">
                        <a16:creationId xmlns:a16="http://schemas.microsoft.com/office/drawing/2014/main" id="{3DBA2A13-5357-67DD-8A1A-9218C1CF0FCA}"/>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20" name="Tekstfelt 2219">
                    <a:extLst>
                      <a:ext uri="{FF2B5EF4-FFF2-40B4-BE49-F238E27FC236}">
                        <a16:creationId xmlns:a16="http://schemas.microsoft.com/office/drawing/2014/main" id="{B04FACB4-FE5A-2EFF-5990-1485AA72B300}"/>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21" name="Tekstfelt 2220">
                    <a:extLst>
                      <a:ext uri="{FF2B5EF4-FFF2-40B4-BE49-F238E27FC236}">
                        <a16:creationId xmlns:a16="http://schemas.microsoft.com/office/drawing/2014/main" id="{99971867-15FB-1687-4B1E-99BD3F54CE70}"/>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22" name="Tekstfelt 2221">
                    <a:extLst>
                      <a:ext uri="{FF2B5EF4-FFF2-40B4-BE49-F238E27FC236}">
                        <a16:creationId xmlns:a16="http://schemas.microsoft.com/office/drawing/2014/main" id="{A815FC22-DC54-960B-309B-92111B530D5F}"/>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23" name="Tekstfelt 2222">
                    <a:extLst>
                      <a:ext uri="{FF2B5EF4-FFF2-40B4-BE49-F238E27FC236}">
                        <a16:creationId xmlns:a16="http://schemas.microsoft.com/office/drawing/2014/main" id="{E8861533-6245-9B7E-B4C0-4422CF10BEBF}"/>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24" name="Tekstfelt 2223">
                    <a:extLst>
                      <a:ext uri="{FF2B5EF4-FFF2-40B4-BE49-F238E27FC236}">
                        <a16:creationId xmlns:a16="http://schemas.microsoft.com/office/drawing/2014/main" id="{7E5F1101-7398-1426-4DF3-17A77A755513}"/>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25" name="Tekstfelt 2224">
                    <a:extLst>
                      <a:ext uri="{FF2B5EF4-FFF2-40B4-BE49-F238E27FC236}">
                        <a16:creationId xmlns:a16="http://schemas.microsoft.com/office/drawing/2014/main" id="{69AA2786-13DA-F093-B707-3303637B60B7}"/>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26" name="Tekstfelt 2225">
                    <a:extLst>
                      <a:ext uri="{FF2B5EF4-FFF2-40B4-BE49-F238E27FC236}">
                        <a16:creationId xmlns:a16="http://schemas.microsoft.com/office/drawing/2014/main" id="{13D767C3-777D-B350-68AB-AB9600515FE3}"/>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27" name="Tekstfelt 2226">
                    <a:extLst>
                      <a:ext uri="{FF2B5EF4-FFF2-40B4-BE49-F238E27FC236}">
                        <a16:creationId xmlns:a16="http://schemas.microsoft.com/office/drawing/2014/main" id="{40CD4EB2-1F65-7924-6446-9AE8A723AC78}"/>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28" name="Tekstfelt 2227">
                    <a:extLst>
                      <a:ext uri="{FF2B5EF4-FFF2-40B4-BE49-F238E27FC236}">
                        <a16:creationId xmlns:a16="http://schemas.microsoft.com/office/drawing/2014/main" id="{DE7BD226-EDE3-379C-B1B6-4043B257A338}"/>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29" name="Tekstfelt 2228">
                    <a:extLst>
                      <a:ext uri="{FF2B5EF4-FFF2-40B4-BE49-F238E27FC236}">
                        <a16:creationId xmlns:a16="http://schemas.microsoft.com/office/drawing/2014/main" id="{9CA1AC21-FEF5-2947-D565-B72F3D041244}"/>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30" name="Tekstfelt 2229">
                    <a:extLst>
                      <a:ext uri="{FF2B5EF4-FFF2-40B4-BE49-F238E27FC236}">
                        <a16:creationId xmlns:a16="http://schemas.microsoft.com/office/drawing/2014/main" id="{14E6C53E-D295-3B4A-88D6-FF5E57678886}"/>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31" name="Tekstfelt 2230">
                    <a:extLst>
                      <a:ext uri="{FF2B5EF4-FFF2-40B4-BE49-F238E27FC236}">
                        <a16:creationId xmlns:a16="http://schemas.microsoft.com/office/drawing/2014/main" id="{901A5E51-8FD4-CBF8-C6A7-9FD729B32425}"/>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32" name="Tekstfelt 2231">
                    <a:extLst>
                      <a:ext uri="{FF2B5EF4-FFF2-40B4-BE49-F238E27FC236}">
                        <a16:creationId xmlns:a16="http://schemas.microsoft.com/office/drawing/2014/main" id="{67E88F7A-A103-0D7A-8C35-BB6AFA8F0C84}"/>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33" name="Tekstfelt 2232">
                    <a:extLst>
                      <a:ext uri="{FF2B5EF4-FFF2-40B4-BE49-F238E27FC236}">
                        <a16:creationId xmlns:a16="http://schemas.microsoft.com/office/drawing/2014/main" id="{FFE1BFB2-35F5-E872-AF1A-2183B6D65385}"/>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34" name="Tekstfelt 2233">
                    <a:extLst>
                      <a:ext uri="{FF2B5EF4-FFF2-40B4-BE49-F238E27FC236}">
                        <a16:creationId xmlns:a16="http://schemas.microsoft.com/office/drawing/2014/main" id="{F4FB6570-0244-DD9A-BDFE-6159AE57920F}"/>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35" name="Tekstfelt 2234">
                    <a:extLst>
                      <a:ext uri="{FF2B5EF4-FFF2-40B4-BE49-F238E27FC236}">
                        <a16:creationId xmlns:a16="http://schemas.microsoft.com/office/drawing/2014/main" id="{133172F8-636F-13D2-57CC-E62EB108EBF7}"/>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36" name="Tekstfelt 2235">
                    <a:extLst>
                      <a:ext uri="{FF2B5EF4-FFF2-40B4-BE49-F238E27FC236}">
                        <a16:creationId xmlns:a16="http://schemas.microsoft.com/office/drawing/2014/main" id="{665C6844-5830-CABB-F822-040149250464}"/>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37" name="Tekstfelt 2236">
                    <a:extLst>
                      <a:ext uri="{FF2B5EF4-FFF2-40B4-BE49-F238E27FC236}">
                        <a16:creationId xmlns:a16="http://schemas.microsoft.com/office/drawing/2014/main" id="{A38B3BF9-7661-3077-A097-D309697D7325}"/>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02" name="Tekstfelt 2201">
                  <a:extLst>
                    <a:ext uri="{FF2B5EF4-FFF2-40B4-BE49-F238E27FC236}">
                      <a16:creationId xmlns:a16="http://schemas.microsoft.com/office/drawing/2014/main" id="{6ABFDB24-FA90-5FFE-F34E-B656C89E7150}"/>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03" name="Tekstfelt 2202">
                  <a:extLst>
                    <a:ext uri="{FF2B5EF4-FFF2-40B4-BE49-F238E27FC236}">
                      <a16:creationId xmlns:a16="http://schemas.microsoft.com/office/drawing/2014/main" id="{E944C565-B49B-3807-B09D-C735D3381070}"/>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04" name="Tekstfelt 2203">
                  <a:extLst>
                    <a:ext uri="{FF2B5EF4-FFF2-40B4-BE49-F238E27FC236}">
                      <a16:creationId xmlns:a16="http://schemas.microsoft.com/office/drawing/2014/main" id="{2B633B04-0B95-CE8B-BE23-3583DCAFF784}"/>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7" name="Gruppe 1826">
                <a:extLst>
                  <a:ext uri="{FF2B5EF4-FFF2-40B4-BE49-F238E27FC236}">
                    <a16:creationId xmlns:a16="http://schemas.microsoft.com/office/drawing/2014/main" id="{0D02A385-97C2-74F9-0ED1-FDED2256D760}"/>
                  </a:ext>
                </a:extLst>
              </p:cNvPr>
              <p:cNvGrpSpPr/>
              <p:nvPr/>
            </p:nvGrpSpPr>
            <p:grpSpPr>
              <a:xfrm>
                <a:off x="3753314" y="1031887"/>
                <a:ext cx="641389" cy="5216305"/>
                <a:chOff x="2892468" y="1032983"/>
                <a:chExt cx="641389" cy="5216305"/>
              </a:xfrm>
            </p:grpSpPr>
            <p:grpSp>
              <p:nvGrpSpPr>
                <p:cNvPr id="2164" name="Gruppe 2163">
                  <a:extLst>
                    <a:ext uri="{FF2B5EF4-FFF2-40B4-BE49-F238E27FC236}">
                      <a16:creationId xmlns:a16="http://schemas.microsoft.com/office/drawing/2014/main" id="{151FB6B9-3832-8FDF-3036-AFB791C42FF6}"/>
                    </a:ext>
                  </a:extLst>
                </p:cNvPr>
                <p:cNvGrpSpPr/>
                <p:nvPr/>
              </p:nvGrpSpPr>
              <p:grpSpPr>
                <a:xfrm>
                  <a:off x="2892468" y="1032983"/>
                  <a:ext cx="641389" cy="5216305"/>
                  <a:chOff x="3475384" y="1188399"/>
                  <a:chExt cx="641389" cy="5216305"/>
                </a:xfrm>
              </p:grpSpPr>
              <p:sp>
                <p:nvSpPr>
                  <p:cNvPr id="2168" name="Tekstfelt 2167">
                    <a:extLst>
                      <a:ext uri="{FF2B5EF4-FFF2-40B4-BE49-F238E27FC236}">
                        <a16:creationId xmlns:a16="http://schemas.microsoft.com/office/drawing/2014/main" id="{AF14D457-21DB-E8D6-B2DC-FAEA64335183}"/>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69" name="Tekstfelt 2168">
                    <a:extLst>
                      <a:ext uri="{FF2B5EF4-FFF2-40B4-BE49-F238E27FC236}">
                        <a16:creationId xmlns:a16="http://schemas.microsoft.com/office/drawing/2014/main" id="{16C5EA8C-7637-6F17-C849-4FA99AE5FA83}"/>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70" name="Tekstfelt 2169">
                    <a:extLst>
                      <a:ext uri="{FF2B5EF4-FFF2-40B4-BE49-F238E27FC236}">
                        <a16:creationId xmlns:a16="http://schemas.microsoft.com/office/drawing/2014/main" id="{0AB54098-D811-CD7F-7002-85A68D848009}"/>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71" name="Tekstfelt 2170">
                    <a:extLst>
                      <a:ext uri="{FF2B5EF4-FFF2-40B4-BE49-F238E27FC236}">
                        <a16:creationId xmlns:a16="http://schemas.microsoft.com/office/drawing/2014/main" id="{FBFED18C-AC27-5ACE-969B-9D5897C9DA38}"/>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72" name="Tekstfelt 2171">
                    <a:extLst>
                      <a:ext uri="{FF2B5EF4-FFF2-40B4-BE49-F238E27FC236}">
                        <a16:creationId xmlns:a16="http://schemas.microsoft.com/office/drawing/2014/main" id="{E38C0FC3-D18B-4634-69BD-BA8885E54AD5}"/>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73" name="Tekstfelt 2172">
                    <a:extLst>
                      <a:ext uri="{FF2B5EF4-FFF2-40B4-BE49-F238E27FC236}">
                        <a16:creationId xmlns:a16="http://schemas.microsoft.com/office/drawing/2014/main" id="{D5E5AFBB-9357-836D-AC34-DE4A03FF0056}"/>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74" name="Tekstfelt 2173">
                    <a:extLst>
                      <a:ext uri="{FF2B5EF4-FFF2-40B4-BE49-F238E27FC236}">
                        <a16:creationId xmlns:a16="http://schemas.microsoft.com/office/drawing/2014/main" id="{EC9D3EFA-AE04-DD6D-5FCB-D880D6024519}"/>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75" name="Tekstfelt 2174">
                    <a:extLst>
                      <a:ext uri="{FF2B5EF4-FFF2-40B4-BE49-F238E27FC236}">
                        <a16:creationId xmlns:a16="http://schemas.microsoft.com/office/drawing/2014/main" id="{9199A1DE-56F8-0712-C312-0A0E8E9B4332}"/>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76" name="Tekstfelt 2175">
                    <a:extLst>
                      <a:ext uri="{FF2B5EF4-FFF2-40B4-BE49-F238E27FC236}">
                        <a16:creationId xmlns:a16="http://schemas.microsoft.com/office/drawing/2014/main" id="{347072BA-5379-B92A-9DBF-B1C6A7D34E3F}"/>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77" name="Tekstfelt 2176">
                    <a:extLst>
                      <a:ext uri="{FF2B5EF4-FFF2-40B4-BE49-F238E27FC236}">
                        <a16:creationId xmlns:a16="http://schemas.microsoft.com/office/drawing/2014/main" id="{BA304E9F-A102-F088-3B0A-61304A9477C6}"/>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78" name="Tekstfelt 2177">
                    <a:extLst>
                      <a:ext uri="{FF2B5EF4-FFF2-40B4-BE49-F238E27FC236}">
                        <a16:creationId xmlns:a16="http://schemas.microsoft.com/office/drawing/2014/main" id="{768D126D-D285-591D-DB14-F1CD7A504F11}"/>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79" name="Tekstfelt 2178">
                    <a:extLst>
                      <a:ext uri="{FF2B5EF4-FFF2-40B4-BE49-F238E27FC236}">
                        <a16:creationId xmlns:a16="http://schemas.microsoft.com/office/drawing/2014/main" id="{0B7877FB-1B04-34AD-7624-662418C9C90E}"/>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80" name="Tekstfelt 2179">
                    <a:extLst>
                      <a:ext uri="{FF2B5EF4-FFF2-40B4-BE49-F238E27FC236}">
                        <a16:creationId xmlns:a16="http://schemas.microsoft.com/office/drawing/2014/main" id="{EBFD5CF1-6876-A44D-7A5B-F8B16784BDBF}"/>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81" name="Tekstfelt 2180">
                    <a:extLst>
                      <a:ext uri="{FF2B5EF4-FFF2-40B4-BE49-F238E27FC236}">
                        <a16:creationId xmlns:a16="http://schemas.microsoft.com/office/drawing/2014/main" id="{D7D9BF36-CE19-BF12-BE60-DF8114B98BFA}"/>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82" name="Tekstfelt 2181">
                    <a:extLst>
                      <a:ext uri="{FF2B5EF4-FFF2-40B4-BE49-F238E27FC236}">
                        <a16:creationId xmlns:a16="http://schemas.microsoft.com/office/drawing/2014/main" id="{54A66723-9CF4-F49B-55B3-7B441D0A3BF6}"/>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83" name="Tekstfelt 2182">
                    <a:extLst>
                      <a:ext uri="{FF2B5EF4-FFF2-40B4-BE49-F238E27FC236}">
                        <a16:creationId xmlns:a16="http://schemas.microsoft.com/office/drawing/2014/main" id="{BD956F21-4A3C-65CA-943A-D69D532BDCAB}"/>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84" name="Tekstfelt 2183">
                    <a:extLst>
                      <a:ext uri="{FF2B5EF4-FFF2-40B4-BE49-F238E27FC236}">
                        <a16:creationId xmlns:a16="http://schemas.microsoft.com/office/drawing/2014/main" id="{6CEB7DCF-166F-EAAF-96F2-1E92D1A5D8E2}"/>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85" name="Tekstfelt 2184">
                    <a:extLst>
                      <a:ext uri="{FF2B5EF4-FFF2-40B4-BE49-F238E27FC236}">
                        <a16:creationId xmlns:a16="http://schemas.microsoft.com/office/drawing/2014/main" id="{079D3155-DD18-E081-43E0-BB5EFEFB145B}"/>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86" name="Tekstfelt 2185">
                    <a:extLst>
                      <a:ext uri="{FF2B5EF4-FFF2-40B4-BE49-F238E27FC236}">
                        <a16:creationId xmlns:a16="http://schemas.microsoft.com/office/drawing/2014/main" id="{AB715D7D-A570-2F76-7BB0-65901FA30A65}"/>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87" name="Tekstfelt 2186">
                    <a:extLst>
                      <a:ext uri="{FF2B5EF4-FFF2-40B4-BE49-F238E27FC236}">
                        <a16:creationId xmlns:a16="http://schemas.microsoft.com/office/drawing/2014/main" id="{5100AAAD-C519-C862-D349-0F815E5179DF}"/>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88" name="Tekstfelt 2187">
                    <a:extLst>
                      <a:ext uri="{FF2B5EF4-FFF2-40B4-BE49-F238E27FC236}">
                        <a16:creationId xmlns:a16="http://schemas.microsoft.com/office/drawing/2014/main" id="{5615BB23-8E11-D6E5-D263-434B8B47F003}"/>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89" name="Tekstfelt 2188">
                    <a:extLst>
                      <a:ext uri="{FF2B5EF4-FFF2-40B4-BE49-F238E27FC236}">
                        <a16:creationId xmlns:a16="http://schemas.microsoft.com/office/drawing/2014/main" id="{0B1DD227-A7D8-F85A-74A5-3C7C559A9CF5}"/>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90" name="Tekstfelt 2189">
                    <a:extLst>
                      <a:ext uri="{FF2B5EF4-FFF2-40B4-BE49-F238E27FC236}">
                        <a16:creationId xmlns:a16="http://schemas.microsoft.com/office/drawing/2014/main" id="{B0D68225-EC4C-F012-21A1-2409571A842A}"/>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91" name="Tekstfelt 2190">
                    <a:extLst>
                      <a:ext uri="{FF2B5EF4-FFF2-40B4-BE49-F238E27FC236}">
                        <a16:creationId xmlns:a16="http://schemas.microsoft.com/office/drawing/2014/main" id="{FF70FFF6-1E84-F19C-7A56-D3FA9731F3FC}"/>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92" name="Tekstfelt 2191">
                    <a:extLst>
                      <a:ext uri="{FF2B5EF4-FFF2-40B4-BE49-F238E27FC236}">
                        <a16:creationId xmlns:a16="http://schemas.microsoft.com/office/drawing/2014/main" id="{CA9B0CDA-B0C0-9E86-92CB-7F5155C1CB54}"/>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93" name="Tekstfelt 2192">
                    <a:extLst>
                      <a:ext uri="{FF2B5EF4-FFF2-40B4-BE49-F238E27FC236}">
                        <a16:creationId xmlns:a16="http://schemas.microsoft.com/office/drawing/2014/main" id="{8B51C213-E42B-1671-9F9E-0299FE6A49A5}"/>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94" name="Tekstfelt 2193">
                    <a:extLst>
                      <a:ext uri="{FF2B5EF4-FFF2-40B4-BE49-F238E27FC236}">
                        <a16:creationId xmlns:a16="http://schemas.microsoft.com/office/drawing/2014/main" id="{63765993-85D0-9227-C6BE-6E43327C6CE5}"/>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95" name="Tekstfelt 2194">
                    <a:extLst>
                      <a:ext uri="{FF2B5EF4-FFF2-40B4-BE49-F238E27FC236}">
                        <a16:creationId xmlns:a16="http://schemas.microsoft.com/office/drawing/2014/main" id="{6D880EA2-04AD-B66B-E223-1613ACE125F3}"/>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96" name="Tekstfelt 2195">
                    <a:extLst>
                      <a:ext uri="{FF2B5EF4-FFF2-40B4-BE49-F238E27FC236}">
                        <a16:creationId xmlns:a16="http://schemas.microsoft.com/office/drawing/2014/main" id="{CB5FBA81-833A-9049-0214-00BFEE3B4857}"/>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97" name="Tekstfelt 2196">
                    <a:extLst>
                      <a:ext uri="{FF2B5EF4-FFF2-40B4-BE49-F238E27FC236}">
                        <a16:creationId xmlns:a16="http://schemas.microsoft.com/office/drawing/2014/main" id="{80FDB671-A7BC-DE14-CC46-3ADD835C99E4}"/>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98" name="Tekstfelt 2197">
                    <a:extLst>
                      <a:ext uri="{FF2B5EF4-FFF2-40B4-BE49-F238E27FC236}">
                        <a16:creationId xmlns:a16="http://schemas.microsoft.com/office/drawing/2014/main" id="{F2A34554-675B-8BD1-18B1-BBD3489EDCCC}"/>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99" name="Tekstfelt 2198">
                    <a:extLst>
                      <a:ext uri="{FF2B5EF4-FFF2-40B4-BE49-F238E27FC236}">
                        <a16:creationId xmlns:a16="http://schemas.microsoft.com/office/drawing/2014/main" id="{34293D22-2647-898F-C3F3-28A15A485845}"/>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00" name="Tekstfelt 2199">
                    <a:extLst>
                      <a:ext uri="{FF2B5EF4-FFF2-40B4-BE49-F238E27FC236}">
                        <a16:creationId xmlns:a16="http://schemas.microsoft.com/office/drawing/2014/main" id="{795C0A6C-DDFB-213C-CA05-11EF018F772D}"/>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65" name="Tekstfelt 2164">
                  <a:extLst>
                    <a:ext uri="{FF2B5EF4-FFF2-40B4-BE49-F238E27FC236}">
                      <a16:creationId xmlns:a16="http://schemas.microsoft.com/office/drawing/2014/main" id="{9AAAF38C-40EA-5C09-E173-C87E7E84437C}"/>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66" name="Tekstfelt 2165">
                  <a:extLst>
                    <a:ext uri="{FF2B5EF4-FFF2-40B4-BE49-F238E27FC236}">
                      <a16:creationId xmlns:a16="http://schemas.microsoft.com/office/drawing/2014/main" id="{DD373583-4812-823B-F075-B925982D12A6}"/>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67" name="Tekstfelt 2166">
                  <a:extLst>
                    <a:ext uri="{FF2B5EF4-FFF2-40B4-BE49-F238E27FC236}">
                      <a16:creationId xmlns:a16="http://schemas.microsoft.com/office/drawing/2014/main" id="{9E8CA65E-489D-8FA3-EFA3-CD9693DB29FB}"/>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8" name="Gruppe 1827">
                <a:extLst>
                  <a:ext uri="{FF2B5EF4-FFF2-40B4-BE49-F238E27FC236}">
                    <a16:creationId xmlns:a16="http://schemas.microsoft.com/office/drawing/2014/main" id="{DED5407C-A663-3306-CD4D-E7D76AE915DF}"/>
                  </a:ext>
                </a:extLst>
              </p:cNvPr>
              <p:cNvGrpSpPr/>
              <p:nvPr/>
            </p:nvGrpSpPr>
            <p:grpSpPr>
              <a:xfrm>
                <a:off x="3326093" y="1035670"/>
                <a:ext cx="641389" cy="5216305"/>
                <a:chOff x="2892468" y="1032983"/>
                <a:chExt cx="641389" cy="5216305"/>
              </a:xfrm>
            </p:grpSpPr>
            <p:grpSp>
              <p:nvGrpSpPr>
                <p:cNvPr id="2127" name="Gruppe 2126">
                  <a:extLst>
                    <a:ext uri="{FF2B5EF4-FFF2-40B4-BE49-F238E27FC236}">
                      <a16:creationId xmlns:a16="http://schemas.microsoft.com/office/drawing/2014/main" id="{73A4009A-73B6-D240-F601-D683AE5D26EF}"/>
                    </a:ext>
                  </a:extLst>
                </p:cNvPr>
                <p:cNvGrpSpPr/>
                <p:nvPr/>
              </p:nvGrpSpPr>
              <p:grpSpPr>
                <a:xfrm>
                  <a:off x="2892468" y="1032983"/>
                  <a:ext cx="641389" cy="5216305"/>
                  <a:chOff x="3475384" y="1188399"/>
                  <a:chExt cx="641389" cy="5216305"/>
                </a:xfrm>
              </p:grpSpPr>
              <p:sp>
                <p:nvSpPr>
                  <p:cNvPr id="2131" name="Tekstfelt 2130">
                    <a:extLst>
                      <a:ext uri="{FF2B5EF4-FFF2-40B4-BE49-F238E27FC236}">
                        <a16:creationId xmlns:a16="http://schemas.microsoft.com/office/drawing/2014/main" id="{1F8712B1-F817-D7A8-63D4-A1B0CA1F73D8}"/>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32" name="Tekstfelt 2131">
                    <a:extLst>
                      <a:ext uri="{FF2B5EF4-FFF2-40B4-BE49-F238E27FC236}">
                        <a16:creationId xmlns:a16="http://schemas.microsoft.com/office/drawing/2014/main" id="{D367F057-B2F5-47A2-9487-645C9065CA81}"/>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33" name="Tekstfelt 2132">
                    <a:extLst>
                      <a:ext uri="{FF2B5EF4-FFF2-40B4-BE49-F238E27FC236}">
                        <a16:creationId xmlns:a16="http://schemas.microsoft.com/office/drawing/2014/main" id="{4FBF17C9-7DFE-BEF5-AE41-0ACB718E930F}"/>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34" name="Tekstfelt 2133">
                    <a:extLst>
                      <a:ext uri="{FF2B5EF4-FFF2-40B4-BE49-F238E27FC236}">
                        <a16:creationId xmlns:a16="http://schemas.microsoft.com/office/drawing/2014/main" id="{1A7362C0-3D4E-3F7F-F94F-9CA7952BBED4}"/>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35" name="Tekstfelt 2134">
                    <a:extLst>
                      <a:ext uri="{FF2B5EF4-FFF2-40B4-BE49-F238E27FC236}">
                        <a16:creationId xmlns:a16="http://schemas.microsoft.com/office/drawing/2014/main" id="{76D3B22E-6AC7-41B0-54BB-BC86840E3859}"/>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36" name="Tekstfelt 2135">
                    <a:extLst>
                      <a:ext uri="{FF2B5EF4-FFF2-40B4-BE49-F238E27FC236}">
                        <a16:creationId xmlns:a16="http://schemas.microsoft.com/office/drawing/2014/main" id="{B4278CE8-3BFD-0BD3-2C25-6919C3462F5C}"/>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37" name="Tekstfelt 2136">
                    <a:extLst>
                      <a:ext uri="{FF2B5EF4-FFF2-40B4-BE49-F238E27FC236}">
                        <a16:creationId xmlns:a16="http://schemas.microsoft.com/office/drawing/2014/main" id="{81624E1A-2231-E49D-A250-335A15A56235}"/>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38" name="Tekstfelt 2137">
                    <a:extLst>
                      <a:ext uri="{FF2B5EF4-FFF2-40B4-BE49-F238E27FC236}">
                        <a16:creationId xmlns:a16="http://schemas.microsoft.com/office/drawing/2014/main" id="{FA47626F-2E88-85A1-FA0A-FB9ACA44FAE1}"/>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39" name="Tekstfelt 2138">
                    <a:extLst>
                      <a:ext uri="{FF2B5EF4-FFF2-40B4-BE49-F238E27FC236}">
                        <a16:creationId xmlns:a16="http://schemas.microsoft.com/office/drawing/2014/main" id="{9EAB5252-FBA2-97B6-32D6-0EE3557EFB3F}"/>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40" name="Tekstfelt 2139">
                    <a:extLst>
                      <a:ext uri="{FF2B5EF4-FFF2-40B4-BE49-F238E27FC236}">
                        <a16:creationId xmlns:a16="http://schemas.microsoft.com/office/drawing/2014/main" id="{13543141-340A-5180-3A2D-B2E54762E623}"/>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41" name="Tekstfelt 2140">
                    <a:extLst>
                      <a:ext uri="{FF2B5EF4-FFF2-40B4-BE49-F238E27FC236}">
                        <a16:creationId xmlns:a16="http://schemas.microsoft.com/office/drawing/2014/main" id="{84D38F73-7605-A849-A0E4-3862ED26D5A6}"/>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42" name="Tekstfelt 2141">
                    <a:extLst>
                      <a:ext uri="{FF2B5EF4-FFF2-40B4-BE49-F238E27FC236}">
                        <a16:creationId xmlns:a16="http://schemas.microsoft.com/office/drawing/2014/main" id="{442AA5BB-1E87-1136-EAAB-3495386E08EF}"/>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43" name="Tekstfelt 2142">
                    <a:extLst>
                      <a:ext uri="{FF2B5EF4-FFF2-40B4-BE49-F238E27FC236}">
                        <a16:creationId xmlns:a16="http://schemas.microsoft.com/office/drawing/2014/main" id="{9791A8FC-9209-286B-7573-212F9AB6FB0D}"/>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44" name="Tekstfelt 2143">
                    <a:extLst>
                      <a:ext uri="{FF2B5EF4-FFF2-40B4-BE49-F238E27FC236}">
                        <a16:creationId xmlns:a16="http://schemas.microsoft.com/office/drawing/2014/main" id="{52926583-F37D-6DC6-CC96-F9DD25B440B5}"/>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45" name="Tekstfelt 2144">
                    <a:extLst>
                      <a:ext uri="{FF2B5EF4-FFF2-40B4-BE49-F238E27FC236}">
                        <a16:creationId xmlns:a16="http://schemas.microsoft.com/office/drawing/2014/main" id="{B14B78B6-5438-74CF-3D8A-C5582ECA0BD9}"/>
                      </a:ext>
                    </a:extLst>
                  </p:cNvPr>
                  <p:cNvSpPr txBox="1"/>
                  <p:nvPr/>
                </p:nvSpPr>
                <p:spPr>
                  <a:xfrm>
                    <a:off x="35457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46" name="Tekstfelt 2145">
                    <a:extLst>
                      <a:ext uri="{FF2B5EF4-FFF2-40B4-BE49-F238E27FC236}">
                        <a16:creationId xmlns:a16="http://schemas.microsoft.com/office/drawing/2014/main" id="{D4EAA8E0-51B4-382E-EFF1-1CA70FC5B17D}"/>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47" name="Tekstfelt 2146">
                    <a:extLst>
                      <a:ext uri="{FF2B5EF4-FFF2-40B4-BE49-F238E27FC236}">
                        <a16:creationId xmlns:a16="http://schemas.microsoft.com/office/drawing/2014/main" id="{DC3BEA5C-8982-E413-F357-5AF6A2617995}"/>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48" name="Tekstfelt 2147">
                    <a:extLst>
                      <a:ext uri="{FF2B5EF4-FFF2-40B4-BE49-F238E27FC236}">
                        <a16:creationId xmlns:a16="http://schemas.microsoft.com/office/drawing/2014/main" id="{7F1CEEC8-2404-8764-184A-D017B64AAD80}"/>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49" name="Tekstfelt 2148">
                    <a:extLst>
                      <a:ext uri="{FF2B5EF4-FFF2-40B4-BE49-F238E27FC236}">
                        <a16:creationId xmlns:a16="http://schemas.microsoft.com/office/drawing/2014/main" id="{5E55F96C-94DC-EC2E-7924-2C4F881052BC}"/>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50" name="Tekstfelt 2149">
                    <a:extLst>
                      <a:ext uri="{FF2B5EF4-FFF2-40B4-BE49-F238E27FC236}">
                        <a16:creationId xmlns:a16="http://schemas.microsoft.com/office/drawing/2014/main" id="{42392C0B-AE8D-9DD8-049F-5AD35559876E}"/>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51" name="Tekstfelt 2150">
                    <a:extLst>
                      <a:ext uri="{FF2B5EF4-FFF2-40B4-BE49-F238E27FC236}">
                        <a16:creationId xmlns:a16="http://schemas.microsoft.com/office/drawing/2014/main" id="{ED05BD5B-4518-9961-4BE7-AF9361B117E6}"/>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52" name="Tekstfelt 2151">
                    <a:extLst>
                      <a:ext uri="{FF2B5EF4-FFF2-40B4-BE49-F238E27FC236}">
                        <a16:creationId xmlns:a16="http://schemas.microsoft.com/office/drawing/2014/main" id="{C3047893-6AFF-3A08-6F67-B9894B39CF01}"/>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53" name="Tekstfelt 2152">
                    <a:extLst>
                      <a:ext uri="{FF2B5EF4-FFF2-40B4-BE49-F238E27FC236}">
                        <a16:creationId xmlns:a16="http://schemas.microsoft.com/office/drawing/2014/main" id="{47297E01-C67E-FFB7-85C9-125780C85FF4}"/>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54" name="Tekstfelt 2153">
                    <a:extLst>
                      <a:ext uri="{FF2B5EF4-FFF2-40B4-BE49-F238E27FC236}">
                        <a16:creationId xmlns:a16="http://schemas.microsoft.com/office/drawing/2014/main" id="{B1BBE92D-97FF-411D-CCBD-86C9AB4E1513}"/>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55" name="Tekstfelt 2154">
                    <a:extLst>
                      <a:ext uri="{FF2B5EF4-FFF2-40B4-BE49-F238E27FC236}">
                        <a16:creationId xmlns:a16="http://schemas.microsoft.com/office/drawing/2014/main" id="{94F334B2-5739-19C0-5568-84D13C338353}"/>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56" name="Tekstfelt 2155">
                    <a:extLst>
                      <a:ext uri="{FF2B5EF4-FFF2-40B4-BE49-F238E27FC236}">
                        <a16:creationId xmlns:a16="http://schemas.microsoft.com/office/drawing/2014/main" id="{8E0F9217-4A57-861C-F490-3B55B1B347B8}"/>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57" name="Tekstfelt 2156">
                    <a:extLst>
                      <a:ext uri="{FF2B5EF4-FFF2-40B4-BE49-F238E27FC236}">
                        <a16:creationId xmlns:a16="http://schemas.microsoft.com/office/drawing/2014/main" id="{B1B0AE40-E2D2-E6F7-4339-6DE6A3BED4A8}"/>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58" name="Tekstfelt 2157">
                    <a:extLst>
                      <a:ext uri="{FF2B5EF4-FFF2-40B4-BE49-F238E27FC236}">
                        <a16:creationId xmlns:a16="http://schemas.microsoft.com/office/drawing/2014/main" id="{39E68383-DB97-634D-6D43-B7EEFCC36C41}"/>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59" name="Tekstfelt 2158">
                    <a:extLst>
                      <a:ext uri="{FF2B5EF4-FFF2-40B4-BE49-F238E27FC236}">
                        <a16:creationId xmlns:a16="http://schemas.microsoft.com/office/drawing/2014/main" id="{7CDD108A-27FB-1D9E-07F4-3A08F5A1A202}"/>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60" name="Tekstfelt 2159">
                    <a:extLst>
                      <a:ext uri="{FF2B5EF4-FFF2-40B4-BE49-F238E27FC236}">
                        <a16:creationId xmlns:a16="http://schemas.microsoft.com/office/drawing/2014/main" id="{29C85E87-E125-4906-8CB9-A1C0AAA416A9}"/>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61" name="Tekstfelt 2160">
                    <a:extLst>
                      <a:ext uri="{FF2B5EF4-FFF2-40B4-BE49-F238E27FC236}">
                        <a16:creationId xmlns:a16="http://schemas.microsoft.com/office/drawing/2014/main" id="{C9818C7B-AF76-3AF8-07D1-69D59EEAADBA}"/>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62" name="Tekstfelt 2161">
                    <a:extLst>
                      <a:ext uri="{FF2B5EF4-FFF2-40B4-BE49-F238E27FC236}">
                        <a16:creationId xmlns:a16="http://schemas.microsoft.com/office/drawing/2014/main" id="{4F6E9C12-3558-9818-447A-BB6760F2F345}"/>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63" name="Tekstfelt 2162">
                    <a:extLst>
                      <a:ext uri="{FF2B5EF4-FFF2-40B4-BE49-F238E27FC236}">
                        <a16:creationId xmlns:a16="http://schemas.microsoft.com/office/drawing/2014/main" id="{D4472830-DB97-B002-F1F6-1BDE16714995}"/>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28" name="Tekstfelt 2127">
                  <a:extLst>
                    <a:ext uri="{FF2B5EF4-FFF2-40B4-BE49-F238E27FC236}">
                      <a16:creationId xmlns:a16="http://schemas.microsoft.com/office/drawing/2014/main" id="{2C6B6E93-EB55-F46C-7D96-19D781C0F34E}"/>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29" name="Tekstfelt 2128">
                  <a:extLst>
                    <a:ext uri="{FF2B5EF4-FFF2-40B4-BE49-F238E27FC236}">
                      <a16:creationId xmlns:a16="http://schemas.microsoft.com/office/drawing/2014/main" id="{C728EB6A-2315-6D8A-5E2B-2C0C581654BA}"/>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30" name="Tekstfelt 2129">
                  <a:extLst>
                    <a:ext uri="{FF2B5EF4-FFF2-40B4-BE49-F238E27FC236}">
                      <a16:creationId xmlns:a16="http://schemas.microsoft.com/office/drawing/2014/main" id="{6F12AC67-7B87-9CF4-A7D1-9FEA0B8023D8}"/>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9" name="Gruppe 1828">
                <a:extLst>
                  <a:ext uri="{FF2B5EF4-FFF2-40B4-BE49-F238E27FC236}">
                    <a16:creationId xmlns:a16="http://schemas.microsoft.com/office/drawing/2014/main" id="{EE08ED01-281C-DADB-B0BD-02D0A9239675}"/>
                  </a:ext>
                </a:extLst>
              </p:cNvPr>
              <p:cNvGrpSpPr/>
              <p:nvPr/>
            </p:nvGrpSpPr>
            <p:grpSpPr>
              <a:xfrm>
                <a:off x="2893345" y="1029165"/>
                <a:ext cx="641389" cy="5216305"/>
                <a:chOff x="2892468" y="1032983"/>
                <a:chExt cx="641389" cy="5216305"/>
              </a:xfrm>
            </p:grpSpPr>
            <p:grpSp>
              <p:nvGrpSpPr>
                <p:cNvPr id="2090" name="Gruppe 2089">
                  <a:extLst>
                    <a:ext uri="{FF2B5EF4-FFF2-40B4-BE49-F238E27FC236}">
                      <a16:creationId xmlns:a16="http://schemas.microsoft.com/office/drawing/2014/main" id="{F199AFB4-F44F-C9AA-F0C3-10C1B8F11E16}"/>
                    </a:ext>
                  </a:extLst>
                </p:cNvPr>
                <p:cNvGrpSpPr/>
                <p:nvPr/>
              </p:nvGrpSpPr>
              <p:grpSpPr>
                <a:xfrm>
                  <a:off x="2892468" y="1032983"/>
                  <a:ext cx="641389" cy="5216305"/>
                  <a:chOff x="3475384" y="1188399"/>
                  <a:chExt cx="641389" cy="5216305"/>
                </a:xfrm>
              </p:grpSpPr>
              <p:sp>
                <p:nvSpPr>
                  <p:cNvPr id="2094" name="Tekstfelt 2093">
                    <a:extLst>
                      <a:ext uri="{FF2B5EF4-FFF2-40B4-BE49-F238E27FC236}">
                        <a16:creationId xmlns:a16="http://schemas.microsoft.com/office/drawing/2014/main" id="{0AB8E1C1-3B39-F782-D455-8A19C06BE10E}"/>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95" name="Tekstfelt 2094">
                    <a:extLst>
                      <a:ext uri="{FF2B5EF4-FFF2-40B4-BE49-F238E27FC236}">
                        <a16:creationId xmlns:a16="http://schemas.microsoft.com/office/drawing/2014/main" id="{08735A6C-058D-0A05-D0C0-AF7A7D8B702A}"/>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96" name="Tekstfelt 2095">
                    <a:extLst>
                      <a:ext uri="{FF2B5EF4-FFF2-40B4-BE49-F238E27FC236}">
                        <a16:creationId xmlns:a16="http://schemas.microsoft.com/office/drawing/2014/main" id="{498B7475-4EE3-9A56-26F3-A184B12D3A64}"/>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97" name="Tekstfelt 2096">
                    <a:extLst>
                      <a:ext uri="{FF2B5EF4-FFF2-40B4-BE49-F238E27FC236}">
                        <a16:creationId xmlns:a16="http://schemas.microsoft.com/office/drawing/2014/main" id="{8924531E-E39F-72B6-6FD1-1CD2DD47B8DD}"/>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98" name="Tekstfelt 2097">
                    <a:extLst>
                      <a:ext uri="{FF2B5EF4-FFF2-40B4-BE49-F238E27FC236}">
                        <a16:creationId xmlns:a16="http://schemas.microsoft.com/office/drawing/2014/main" id="{A0743FFD-18D9-AA4D-99AA-FE1C89ACE6CD}"/>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99" name="Tekstfelt 2098">
                    <a:extLst>
                      <a:ext uri="{FF2B5EF4-FFF2-40B4-BE49-F238E27FC236}">
                        <a16:creationId xmlns:a16="http://schemas.microsoft.com/office/drawing/2014/main" id="{DCDD8E8D-AD83-2992-31AF-0B229D981E3B}"/>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00" name="Tekstfelt 2099">
                    <a:extLst>
                      <a:ext uri="{FF2B5EF4-FFF2-40B4-BE49-F238E27FC236}">
                        <a16:creationId xmlns:a16="http://schemas.microsoft.com/office/drawing/2014/main" id="{38CA4874-2534-2D0C-6A6E-67F5C9E7820A}"/>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01" name="Tekstfelt 2100">
                    <a:extLst>
                      <a:ext uri="{FF2B5EF4-FFF2-40B4-BE49-F238E27FC236}">
                        <a16:creationId xmlns:a16="http://schemas.microsoft.com/office/drawing/2014/main" id="{AF3B0A94-FD7C-25A1-20C8-1AED64D479A1}"/>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02" name="Tekstfelt 2101">
                    <a:extLst>
                      <a:ext uri="{FF2B5EF4-FFF2-40B4-BE49-F238E27FC236}">
                        <a16:creationId xmlns:a16="http://schemas.microsoft.com/office/drawing/2014/main" id="{A1F5D342-A319-2620-755E-DF118F4D6F69}"/>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03" name="Tekstfelt 2102">
                    <a:extLst>
                      <a:ext uri="{FF2B5EF4-FFF2-40B4-BE49-F238E27FC236}">
                        <a16:creationId xmlns:a16="http://schemas.microsoft.com/office/drawing/2014/main" id="{75872336-3FA0-5D49-F912-BD77A0CF42E4}"/>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04" name="Tekstfelt 2103">
                    <a:extLst>
                      <a:ext uri="{FF2B5EF4-FFF2-40B4-BE49-F238E27FC236}">
                        <a16:creationId xmlns:a16="http://schemas.microsoft.com/office/drawing/2014/main" id="{69503A52-2311-9D12-B1F3-FF07BA6722E6}"/>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05" name="Tekstfelt 2104">
                    <a:extLst>
                      <a:ext uri="{FF2B5EF4-FFF2-40B4-BE49-F238E27FC236}">
                        <a16:creationId xmlns:a16="http://schemas.microsoft.com/office/drawing/2014/main" id="{2C204E2E-3E44-087C-2DD2-189E0FEF6218}"/>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06" name="Tekstfelt 2105">
                    <a:extLst>
                      <a:ext uri="{FF2B5EF4-FFF2-40B4-BE49-F238E27FC236}">
                        <a16:creationId xmlns:a16="http://schemas.microsoft.com/office/drawing/2014/main" id="{562D5404-6B3B-51EF-0902-166C6D229598}"/>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07" name="Tekstfelt 2106">
                    <a:extLst>
                      <a:ext uri="{FF2B5EF4-FFF2-40B4-BE49-F238E27FC236}">
                        <a16:creationId xmlns:a16="http://schemas.microsoft.com/office/drawing/2014/main" id="{D62B68AF-2D8B-D0AD-38CA-39486907E4FF}"/>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08" name="Tekstfelt 2107">
                    <a:extLst>
                      <a:ext uri="{FF2B5EF4-FFF2-40B4-BE49-F238E27FC236}">
                        <a16:creationId xmlns:a16="http://schemas.microsoft.com/office/drawing/2014/main" id="{8D25232F-F9BF-F747-490D-3409C6F18CAD}"/>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09" name="Tekstfelt 2108">
                    <a:extLst>
                      <a:ext uri="{FF2B5EF4-FFF2-40B4-BE49-F238E27FC236}">
                        <a16:creationId xmlns:a16="http://schemas.microsoft.com/office/drawing/2014/main" id="{8198B322-2267-6BD9-18F2-5C7B38759470}"/>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10" name="Tekstfelt 2109">
                    <a:extLst>
                      <a:ext uri="{FF2B5EF4-FFF2-40B4-BE49-F238E27FC236}">
                        <a16:creationId xmlns:a16="http://schemas.microsoft.com/office/drawing/2014/main" id="{FD613954-BB10-A2F4-360A-6C6A9181F025}"/>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11" name="Tekstfelt 2110">
                    <a:extLst>
                      <a:ext uri="{FF2B5EF4-FFF2-40B4-BE49-F238E27FC236}">
                        <a16:creationId xmlns:a16="http://schemas.microsoft.com/office/drawing/2014/main" id="{25618A84-0938-8A42-3A45-C6184AF315B3}"/>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12" name="Tekstfelt 2111">
                    <a:extLst>
                      <a:ext uri="{FF2B5EF4-FFF2-40B4-BE49-F238E27FC236}">
                        <a16:creationId xmlns:a16="http://schemas.microsoft.com/office/drawing/2014/main" id="{AAC24B0A-6E50-45E4-B32D-64CDB1CA7A48}"/>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13" name="Tekstfelt 2112">
                    <a:extLst>
                      <a:ext uri="{FF2B5EF4-FFF2-40B4-BE49-F238E27FC236}">
                        <a16:creationId xmlns:a16="http://schemas.microsoft.com/office/drawing/2014/main" id="{B45E6C77-20EC-2DE3-0C97-FA01EF2BF456}"/>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14" name="Tekstfelt 2113">
                    <a:extLst>
                      <a:ext uri="{FF2B5EF4-FFF2-40B4-BE49-F238E27FC236}">
                        <a16:creationId xmlns:a16="http://schemas.microsoft.com/office/drawing/2014/main" id="{134A71C0-3FA0-5E77-7D2C-4C2E576BE8D6}"/>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15" name="Tekstfelt 2114">
                    <a:extLst>
                      <a:ext uri="{FF2B5EF4-FFF2-40B4-BE49-F238E27FC236}">
                        <a16:creationId xmlns:a16="http://schemas.microsoft.com/office/drawing/2014/main" id="{BF6F9A1F-48CE-0D97-7CFE-A747E99B33BD}"/>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16" name="Tekstfelt 2115">
                    <a:extLst>
                      <a:ext uri="{FF2B5EF4-FFF2-40B4-BE49-F238E27FC236}">
                        <a16:creationId xmlns:a16="http://schemas.microsoft.com/office/drawing/2014/main" id="{E0DEB72C-C2DB-2E3C-92F3-8AAF371DF557}"/>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17" name="Tekstfelt 2116">
                    <a:extLst>
                      <a:ext uri="{FF2B5EF4-FFF2-40B4-BE49-F238E27FC236}">
                        <a16:creationId xmlns:a16="http://schemas.microsoft.com/office/drawing/2014/main" id="{ABE4F523-46F8-1436-3ADD-0701FA79F6BA}"/>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18" name="Tekstfelt 2117">
                    <a:extLst>
                      <a:ext uri="{FF2B5EF4-FFF2-40B4-BE49-F238E27FC236}">
                        <a16:creationId xmlns:a16="http://schemas.microsoft.com/office/drawing/2014/main" id="{472AFB4C-0BBC-DDD6-B3D5-55E88FFE3125}"/>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19" name="Tekstfelt 2118">
                    <a:extLst>
                      <a:ext uri="{FF2B5EF4-FFF2-40B4-BE49-F238E27FC236}">
                        <a16:creationId xmlns:a16="http://schemas.microsoft.com/office/drawing/2014/main" id="{A2D623E8-91F4-18C2-EEAB-B228970CE5EB}"/>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20" name="Tekstfelt 2119">
                    <a:extLst>
                      <a:ext uri="{FF2B5EF4-FFF2-40B4-BE49-F238E27FC236}">
                        <a16:creationId xmlns:a16="http://schemas.microsoft.com/office/drawing/2014/main" id="{3D90B434-95E1-78AC-F5EE-F719C8CE4EF8}"/>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21" name="Tekstfelt 2120">
                    <a:extLst>
                      <a:ext uri="{FF2B5EF4-FFF2-40B4-BE49-F238E27FC236}">
                        <a16:creationId xmlns:a16="http://schemas.microsoft.com/office/drawing/2014/main" id="{2A9B66A4-B2DD-A65D-68B3-869A5E7A9C7E}"/>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22" name="Tekstfelt 2121">
                    <a:extLst>
                      <a:ext uri="{FF2B5EF4-FFF2-40B4-BE49-F238E27FC236}">
                        <a16:creationId xmlns:a16="http://schemas.microsoft.com/office/drawing/2014/main" id="{A9051302-5FBE-D399-35B7-7E29C9395BF3}"/>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23" name="Tekstfelt 2122">
                    <a:extLst>
                      <a:ext uri="{FF2B5EF4-FFF2-40B4-BE49-F238E27FC236}">
                        <a16:creationId xmlns:a16="http://schemas.microsoft.com/office/drawing/2014/main" id="{15471A00-A6C0-7E80-74EB-5D97138537EA}"/>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24" name="Tekstfelt 2123">
                    <a:extLst>
                      <a:ext uri="{FF2B5EF4-FFF2-40B4-BE49-F238E27FC236}">
                        <a16:creationId xmlns:a16="http://schemas.microsoft.com/office/drawing/2014/main" id="{196BC500-7794-FC5E-ACB6-0134EBF88974}"/>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25" name="Tekstfelt 2124">
                    <a:extLst>
                      <a:ext uri="{FF2B5EF4-FFF2-40B4-BE49-F238E27FC236}">
                        <a16:creationId xmlns:a16="http://schemas.microsoft.com/office/drawing/2014/main" id="{F460BCC9-EF4E-EF0B-FC5D-7E6465833C29}"/>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26" name="Tekstfelt 2125">
                    <a:extLst>
                      <a:ext uri="{FF2B5EF4-FFF2-40B4-BE49-F238E27FC236}">
                        <a16:creationId xmlns:a16="http://schemas.microsoft.com/office/drawing/2014/main" id="{32C67CDC-11E4-D6F1-E819-AE8CB8636A1F}"/>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91" name="Tekstfelt 2090">
                  <a:extLst>
                    <a:ext uri="{FF2B5EF4-FFF2-40B4-BE49-F238E27FC236}">
                      <a16:creationId xmlns:a16="http://schemas.microsoft.com/office/drawing/2014/main" id="{718E84D9-06EC-B737-4FD9-52C1D0630A8C}"/>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92" name="Tekstfelt 2091">
                  <a:extLst>
                    <a:ext uri="{FF2B5EF4-FFF2-40B4-BE49-F238E27FC236}">
                      <a16:creationId xmlns:a16="http://schemas.microsoft.com/office/drawing/2014/main" id="{DEDBC037-1E29-5A93-9388-267500C60339}"/>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93" name="Tekstfelt 2092">
                  <a:extLst>
                    <a:ext uri="{FF2B5EF4-FFF2-40B4-BE49-F238E27FC236}">
                      <a16:creationId xmlns:a16="http://schemas.microsoft.com/office/drawing/2014/main" id="{BBE5DA94-87D5-3BCF-7ABC-83AECB38CC34}"/>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0" name="Gruppe 1829">
                <a:extLst>
                  <a:ext uri="{FF2B5EF4-FFF2-40B4-BE49-F238E27FC236}">
                    <a16:creationId xmlns:a16="http://schemas.microsoft.com/office/drawing/2014/main" id="{D51368A8-C9DF-4BB4-8556-D26B447D7914}"/>
                  </a:ext>
                </a:extLst>
              </p:cNvPr>
              <p:cNvGrpSpPr/>
              <p:nvPr/>
            </p:nvGrpSpPr>
            <p:grpSpPr>
              <a:xfrm>
                <a:off x="2466124" y="1032948"/>
                <a:ext cx="641389" cy="5216305"/>
                <a:chOff x="2892468" y="1032983"/>
                <a:chExt cx="641389" cy="5216305"/>
              </a:xfrm>
            </p:grpSpPr>
            <p:grpSp>
              <p:nvGrpSpPr>
                <p:cNvPr id="2053" name="Gruppe 2052">
                  <a:extLst>
                    <a:ext uri="{FF2B5EF4-FFF2-40B4-BE49-F238E27FC236}">
                      <a16:creationId xmlns:a16="http://schemas.microsoft.com/office/drawing/2014/main" id="{6BEA31CF-10AF-B462-D4E4-C6F64252E20A}"/>
                    </a:ext>
                  </a:extLst>
                </p:cNvPr>
                <p:cNvGrpSpPr/>
                <p:nvPr/>
              </p:nvGrpSpPr>
              <p:grpSpPr>
                <a:xfrm>
                  <a:off x="2892468" y="1032983"/>
                  <a:ext cx="641389" cy="5216305"/>
                  <a:chOff x="3475384" y="1188399"/>
                  <a:chExt cx="641389" cy="5216305"/>
                </a:xfrm>
              </p:grpSpPr>
              <p:sp>
                <p:nvSpPr>
                  <p:cNvPr id="2057" name="Tekstfelt 2056">
                    <a:extLst>
                      <a:ext uri="{FF2B5EF4-FFF2-40B4-BE49-F238E27FC236}">
                        <a16:creationId xmlns:a16="http://schemas.microsoft.com/office/drawing/2014/main" id="{DC76E6A4-D740-186F-388E-DC34833526B2}"/>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58" name="Tekstfelt 2057">
                    <a:extLst>
                      <a:ext uri="{FF2B5EF4-FFF2-40B4-BE49-F238E27FC236}">
                        <a16:creationId xmlns:a16="http://schemas.microsoft.com/office/drawing/2014/main" id="{4780755E-1C55-FE0F-3954-C0CFC05602D1}"/>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59" name="Tekstfelt 2058">
                    <a:extLst>
                      <a:ext uri="{FF2B5EF4-FFF2-40B4-BE49-F238E27FC236}">
                        <a16:creationId xmlns:a16="http://schemas.microsoft.com/office/drawing/2014/main" id="{C1B9EBB5-9399-E7FE-9AAE-F17E92D5F303}"/>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60" name="Tekstfelt 2059">
                    <a:extLst>
                      <a:ext uri="{FF2B5EF4-FFF2-40B4-BE49-F238E27FC236}">
                        <a16:creationId xmlns:a16="http://schemas.microsoft.com/office/drawing/2014/main" id="{9B01B4B4-6682-0CB7-1CE8-9F4DC737AAB4}"/>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61" name="Tekstfelt 2060">
                    <a:extLst>
                      <a:ext uri="{FF2B5EF4-FFF2-40B4-BE49-F238E27FC236}">
                        <a16:creationId xmlns:a16="http://schemas.microsoft.com/office/drawing/2014/main" id="{C090CFD0-6193-FD9B-5B57-F72A16645BCE}"/>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62" name="Tekstfelt 2061">
                    <a:extLst>
                      <a:ext uri="{FF2B5EF4-FFF2-40B4-BE49-F238E27FC236}">
                        <a16:creationId xmlns:a16="http://schemas.microsoft.com/office/drawing/2014/main" id="{CB416BCE-7DF4-5DBD-74DE-5FD620E0B7AF}"/>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63" name="Tekstfelt 2062">
                    <a:extLst>
                      <a:ext uri="{FF2B5EF4-FFF2-40B4-BE49-F238E27FC236}">
                        <a16:creationId xmlns:a16="http://schemas.microsoft.com/office/drawing/2014/main" id="{BADC081E-BF38-21BF-3B36-A640054C3B4B}"/>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64" name="Tekstfelt 2063">
                    <a:extLst>
                      <a:ext uri="{FF2B5EF4-FFF2-40B4-BE49-F238E27FC236}">
                        <a16:creationId xmlns:a16="http://schemas.microsoft.com/office/drawing/2014/main" id="{167AEF75-464B-A604-BE03-2DC187C46E51}"/>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65" name="Tekstfelt 2064">
                    <a:extLst>
                      <a:ext uri="{FF2B5EF4-FFF2-40B4-BE49-F238E27FC236}">
                        <a16:creationId xmlns:a16="http://schemas.microsoft.com/office/drawing/2014/main" id="{F3F70712-1ABB-6D9D-C11A-265B12E222ED}"/>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66" name="Tekstfelt 2065">
                    <a:extLst>
                      <a:ext uri="{FF2B5EF4-FFF2-40B4-BE49-F238E27FC236}">
                        <a16:creationId xmlns:a16="http://schemas.microsoft.com/office/drawing/2014/main" id="{0218B9AA-D6DD-3973-C734-FD40664A481D}"/>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67" name="Tekstfelt 2066">
                    <a:extLst>
                      <a:ext uri="{FF2B5EF4-FFF2-40B4-BE49-F238E27FC236}">
                        <a16:creationId xmlns:a16="http://schemas.microsoft.com/office/drawing/2014/main" id="{D20AE813-DF2C-A8F9-FF27-A3408AC83722}"/>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68" name="Tekstfelt 2067">
                    <a:extLst>
                      <a:ext uri="{FF2B5EF4-FFF2-40B4-BE49-F238E27FC236}">
                        <a16:creationId xmlns:a16="http://schemas.microsoft.com/office/drawing/2014/main" id="{66B6C4DF-76D5-F8FB-4E80-46BDB228F5F5}"/>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69" name="Tekstfelt 2068">
                    <a:extLst>
                      <a:ext uri="{FF2B5EF4-FFF2-40B4-BE49-F238E27FC236}">
                        <a16:creationId xmlns:a16="http://schemas.microsoft.com/office/drawing/2014/main" id="{D59C5B0B-FE07-5546-D4A5-A18F50EBD07C}"/>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70" name="Tekstfelt 2069">
                    <a:extLst>
                      <a:ext uri="{FF2B5EF4-FFF2-40B4-BE49-F238E27FC236}">
                        <a16:creationId xmlns:a16="http://schemas.microsoft.com/office/drawing/2014/main" id="{7160DF5A-9F52-B147-7E18-46D1F07996E8}"/>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71" name="Tekstfelt 2070">
                    <a:extLst>
                      <a:ext uri="{FF2B5EF4-FFF2-40B4-BE49-F238E27FC236}">
                        <a16:creationId xmlns:a16="http://schemas.microsoft.com/office/drawing/2014/main" id="{45418292-4FC8-195B-0D8A-23FF2A9C990C}"/>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72" name="Tekstfelt 2071">
                    <a:extLst>
                      <a:ext uri="{FF2B5EF4-FFF2-40B4-BE49-F238E27FC236}">
                        <a16:creationId xmlns:a16="http://schemas.microsoft.com/office/drawing/2014/main" id="{D7604D94-7A72-A87F-58A3-2CF46BEE4145}"/>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73" name="Tekstfelt 2072">
                    <a:extLst>
                      <a:ext uri="{FF2B5EF4-FFF2-40B4-BE49-F238E27FC236}">
                        <a16:creationId xmlns:a16="http://schemas.microsoft.com/office/drawing/2014/main" id="{2A65F16F-263D-3D92-C521-E4390FB1BEC2}"/>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74" name="Tekstfelt 2073">
                    <a:extLst>
                      <a:ext uri="{FF2B5EF4-FFF2-40B4-BE49-F238E27FC236}">
                        <a16:creationId xmlns:a16="http://schemas.microsoft.com/office/drawing/2014/main" id="{910A2E23-B36D-9DFA-AE3C-6C7402238DA9}"/>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75" name="Tekstfelt 2074">
                    <a:extLst>
                      <a:ext uri="{FF2B5EF4-FFF2-40B4-BE49-F238E27FC236}">
                        <a16:creationId xmlns:a16="http://schemas.microsoft.com/office/drawing/2014/main" id="{29631BBC-691A-A407-D35F-09F770BA3EEF}"/>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76" name="Tekstfelt 2075">
                    <a:extLst>
                      <a:ext uri="{FF2B5EF4-FFF2-40B4-BE49-F238E27FC236}">
                        <a16:creationId xmlns:a16="http://schemas.microsoft.com/office/drawing/2014/main" id="{7A7B21EA-B061-17E9-93D7-D6EF7740CDA9}"/>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77" name="Tekstfelt 2076">
                    <a:extLst>
                      <a:ext uri="{FF2B5EF4-FFF2-40B4-BE49-F238E27FC236}">
                        <a16:creationId xmlns:a16="http://schemas.microsoft.com/office/drawing/2014/main" id="{C57E2933-18B1-8DD2-5D17-0568D7F3C732}"/>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78" name="Tekstfelt 2077">
                    <a:extLst>
                      <a:ext uri="{FF2B5EF4-FFF2-40B4-BE49-F238E27FC236}">
                        <a16:creationId xmlns:a16="http://schemas.microsoft.com/office/drawing/2014/main" id="{68651B31-A2BF-EE22-9764-BB7C0CC70D22}"/>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79" name="Tekstfelt 2078">
                    <a:extLst>
                      <a:ext uri="{FF2B5EF4-FFF2-40B4-BE49-F238E27FC236}">
                        <a16:creationId xmlns:a16="http://schemas.microsoft.com/office/drawing/2014/main" id="{7B33EF76-894F-CA50-D9D4-843ABBB54175}"/>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80" name="Tekstfelt 2079">
                    <a:extLst>
                      <a:ext uri="{FF2B5EF4-FFF2-40B4-BE49-F238E27FC236}">
                        <a16:creationId xmlns:a16="http://schemas.microsoft.com/office/drawing/2014/main" id="{49F82684-4561-2C84-D970-ABD240FB422A}"/>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81" name="Tekstfelt 2080">
                    <a:extLst>
                      <a:ext uri="{FF2B5EF4-FFF2-40B4-BE49-F238E27FC236}">
                        <a16:creationId xmlns:a16="http://schemas.microsoft.com/office/drawing/2014/main" id="{4D153894-BF39-E292-5EAC-7967E299CDA0}"/>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82" name="Tekstfelt 2081">
                    <a:extLst>
                      <a:ext uri="{FF2B5EF4-FFF2-40B4-BE49-F238E27FC236}">
                        <a16:creationId xmlns:a16="http://schemas.microsoft.com/office/drawing/2014/main" id="{D282CD24-DFCF-A098-4E95-28DB73A017CC}"/>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83" name="Tekstfelt 2082">
                    <a:extLst>
                      <a:ext uri="{FF2B5EF4-FFF2-40B4-BE49-F238E27FC236}">
                        <a16:creationId xmlns:a16="http://schemas.microsoft.com/office/drawing/2014/main" id="{AB840B0C-3B76-3649-AB03-9D9AF16AA7A5}"/>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84" name="Tekstfelt 2083">
                    <a:extLst>
                      <a:ext uri="{FF2B5EF4-FFF2-40B4-BE49-F238E27FC236}">
                        <a16:creationId xmlns:a16="http://schemas.microsoft.com/office/drawing/2014/main" id="{F150A783-83C9-6B34-183F-B536B4501393}"/>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85" name="Tekstfelt 2084">
                    <a:extLst>
                      <a:ext uri="{FF2B5EF4-FFF2-40B4-BE49-F238E27FC236}">
                        <a16:creationId xmlns:a16="http://schemas.microsoft.com/office/drawing/2014/main" id="{1E218C22-7F29-7EED-A504-7105AE9E6FE7}"/>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86" name="Tekstfelt 2085">
                    <a:extLst>
                      <a:ext uri="{FF2B5EF4-FFF2-40B4-BE49-F238E27FC236}">
                        <a16:creationId xmlns:a16="http://schemas.microsoft.com/office/drawing/2014/main" id="{24590F39-1DAC-2467-5A96-0E26A762AFCE}"/>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87" name="Tekstfelt 2086">
                    <a:extLst>
                      <a:ext uri="{FF2B5EF4-FFF2-40B4-BE49-F238E27FC236}">
                        <a16:creationId xmlns:a16="http://schemas.microsoft.com/office/drawing/2014/main" id="{79CAD969-87B9-9394-65AB-1A65C642D3CE}"/>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88" name="Tekstfelt 2087">
                    <a:extLst>
                      <a:ext uri="{FF2B5EF4-FFF2-40B4-BE49-F238E27FC236}">
                        <a16:creationId xmlns:a16="http://schemas.microsoft.com/office/drawing/2014/main" id="{DA6184C5-445B-8B59-0AE5-7E58A4178D7B}"/>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89" name="Tekstfelt 2088">
                    <a:extLst>
                      <a:ext uri="{FF2B5EF4-FFF2-40B4-BE49-F238E27FC236}">
                        <a16:creationId xmlns:a16="http://schemas.microsoft.com/office/drawing/2014/main" id="{839BFE01-81B7-63AE-EA1A-E0BD5C92462F}"/>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54" name="Tekstfelt 2053">
                  <a:extLst>
                    <a:ext uri="{FF2B5EF4-FFF2-40B4-BE49-F238E27FC236}">
                      <a16:creationId xmlns:a16="http://schemas.microsoft.com/office/drawing/2014/main" id="{50F810BE-AC3F-1AAC-ECE3-CEBC4109BD8E}"/>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55" name="Tekstfelt 2054">
                  <a:extLst>
                    <a:ext uri="{FF2B5EF4-FFF2-40B4-BE49-F238E27FC236}">
                      <a16:creationId xmlns:a16="http://schemas.microsoft.com/office/drawing/2014/main" id="{F5F0921E-233B-7AC1-AB23-A62397772D20}"/>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56" name="Tekstfelt 2055">
                  <a:extLst>
                    <a:ext uri="{FF2B5EF4-FFF2-40B4-BE49-F238E27FC236}">
                      <a16:creationId xmlns:a16="http://schemas.microsoft.com/office/drawing/2014/main" id="{65A7AAAF-355F-C50F-1CD2-AA2BF46A64F2}"/>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1" name="Gruppe 1830">
                <a:extLst>
                  <a:ext uri="{FF2B5EF4-FFF2-40B4-BE49-F238E27FC236}">
                    <a16:creationId xmlns:a16="http://schemas.microsoft.com/office/drawing/2014/main" id="{DB44AB97-FA9C-F31C-AC9A-3BAE5EF4F4BA}"/>
                  </a:ext>
                </a:extLst>
              </p:cNvPr>
              <p:cNvGrpSpPr/>
              <p:nvPr/>
            </p:nvGrpSpPr>
            <p:grpSpPr>
              <a:xfrm>
                <a:off x="2019764" y="1037328"/>
                <a:ext cx="641389" cy="5216305"/>
                <a:chOff x="2892468" y="1032983"/>
                <a:chExt cx="641389" cy="5216305"/>
              </a:xfrm>
            </p:grpSpPr>
            <p:grpSp>
              <p:nvGrpSpPr>
                <p:cNvPr id="2016" name="Gruppe 2015">
                  <a:extLst>
                    <a:ext uri="{FF2B5EF4-FFF2-40B4-BE49-F238E27FC236}">
                      <a16:creationId xmlns:a16="http://schemas.microsoft.com/office/drawing/2014/main" id="{93E0440E-D513-D1D9-8F8D-75EDD5026646}"/>
                    </a:ext>
                  </a:extLst>
                </p:cNvPr>
                <p:cNvGrpSpPr/>
                <p:nvPr/>
              </p:nvGrpSpPr>
              <p:grpSpPr>
                <a:xfrm>
                  <a:off x="2892468" y="1032983"/>
                  <a:ext cx="641389" cy="5216305"/>
                  <a:chOff x="3475384" y="1188399"/>
                  <a:chExt cx="641389" cy="5216305"/>
                </a:xfrm>
              </p:grpSpPr>
              <p:sp>
                <p:nvSpPr>
                  <p:cNvPr id="2020" name="Tekstfelt 2019">
                    <a:extLst>
                      <a:ext uri="{FF2B5EF4-FFF2-40B4-BE49-F238E27FC236}">
                        <a16:creationId xmlns:a16="http://schemas.microsoft.com/office/drawing/2014/main" id="{4F53A474-1399-9D10-4509-5DEB3B5B5311}"/>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21" name="Tekstfelt 2020">
                    <a:extLst>
                      <a:ext uri="{FF2B5EF4-FFF2-40B4-BE49-F238E27FC236}">
                        <a16:creationId xmlns:a16="http://schemas.microsoft.com/office/drawing/2014/main" id="{F706327C-1CAE-E136-0DD2-F46E3631379B}"/>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22" name="Tekstfelt 2021">
                    <a:extLst>
                      <a:ext uri="{FF2B5EF4-FFF2-40B4-BE49-F238E27FC236}">
                        <a16:creationId xmlns:a16="http://schemas.microsoft.com/office/drawing/2014/main" id="{73912895-34E0-520C-F644-5F2804D7F214}"/>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23" name="Tekstfelt 2022">
                    <a:extLst>
                      <a:ext uri="{FF2B5EF4-FFF2-40B4-BE49-F238E27FC236}">
                        <a16:creationId xmlns:a16="http://schemas.microsoft.com/office/drawing/2014/main" id="{824A160B-0906-2BBE-BECE-6E12A03499C3}"/>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24" name="Tekstfelt 2023">
                    <a:extLst>
                      <a:ext uri="{FF2B5EF4-FFF2-40B4-BE49-F238E27FC236}">
                        <a16:creationId xmlns:a16="http://schemas.microsoft.com/office/drawing/2014/main" id="{590ED41F-4B78-0F5E-5EFB-5354F9A67B2D}"/>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25" name="Tekstfelt 2024">
                    <a:extLst>
                      <a:ext uri="{FF2B5EF4-FFF2-40B4-BE49-F238E27FC236}">
                        <a16:creationId xmlns:a16="http://schemas.microsoft.com/office/drawing/2014/main" id="{A008189E-D596-00DB-0C35-58233028FA24}"/>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26" name="Tekstfelt 2025">
                    <a:extLst>
                      <a:ext uri="{FF2B5EF4-FFF2-40B4-BE49-F238E27FC236}">
                        <a16:creationId xmlns:a16="http://schemas.microsoft.com/office/drawing/2014/main" id="{51B7016F-6606-FC32-DE74-10C75A408D10}"/>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27" name="Tekstfelt 2026">
                    <a:extLst>
                      <a:ext uri="{FF2B5EF4-FFF2-40B4-BE49-F238E27FC236}">
                        <a16:creationId xmlns:a16="http://schemas.microsoft.com/office/drawing/2014/main" id="{1B14D753-C6C0-511C-8151-D9CCAB5D875D}"/>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28" name="Tekstfelt 2027">
                    <a:extLst>
                      <a:ext uri="{FF2B5EF4-FFF2-40B4-BE49-F238E27FC236}">
                        <a16:creationId xmlns:a16="http://schemas.microsoft.com/office/drawing/2014/main" id="{024D477A-5D1E-B3ED-9609-3DC9FACEB056}"/>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29" name="Tekstfelt 2028">
                    <a:extLst>
                      <a:ext uri="{FF2B5EF4-FFF2-40B4-BE49-F238E27FC236}">
                        <a16:creationId xmlns:a16="http://schemas.microsoft.com/office/drawing/2014/main" id="{3B2D6B5A-7971-A3C4-27E5-6BE8B439F51C}"/>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30" name="Tekstfelt 2029">
                    <a:extLst>
                      <a:ext uri="{FF2B5EF4-FFF2-40B4-BE49-F238E27FC236}">
                        <a16:creationId xmlns:a16="http://schemas.microsoft.com/office/drawing/2014/main" id="{6513AED8-6AE6-307F-4D8F-A005E51BD5BD}"/>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31" name="Tekstfelt 2030">
                    <a:extLst>
                      <a:ext uri="{FF2B5EF4-FFF2-40B4-BE49-F238E27FC236}">
                        <a16:creationId xmlns:a16="http://schemas.microsoft.com/office/drawing/2014/main" id="{DA9137D5-B397-9B64-06C1-987A2C9D281C}"/>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32" name="Tekstfelt 2031">
                    <a:extLst>
                      <a:ext uri="{FF2B5EF4-FFF2-40B4-BE49-F238E27FC236}">
                        <a16:creationId xmlns:a16="http://schemas.microsoft.com/office/drawing/2014/main" id="{3E7177FA-C53B-0B02-CEFF-1FEBEE99A868}"/>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33" name="Tekstfelt 2032">
                    <a:extLst>
                      <a:ext uri="{FF2B5EF4-FFF2-40B4-BE49-F238E27FC236}">
                        <a16:creationId xmlns:a16="http://schemas.microsoft.com/office/drawing/2014/main" id="{61E4875D-1CA3-A282-6AB4-BCF011E331FB}"/>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34" name="Tekstfelt 2033">
                    <a:extLst>
                      <a:ext uri="{FF2B5EF4-FFF2-40B4-BE49-F238E27FC236}">
                        <a16:creationId xmlns:a16="http://schemas.microsoft.com/office/drawing/2014/main" id="{5D237214-A925-6F0C-8548-82FDCBAD7035}"/>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35" name="Tekstfelt 2034">
                    <a:extLst>
                      <a:ext uri="{FF2B5EF4-FFF2-40B4-BE49-F238E27FC236}">
                        <a16:creationId xmlns:a16="http://schemas.microsoft.com/office/drawing/2014/main" id="{A612AF42-CA8D-BCA9-67C3-1F37249D8F32}"/>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36" name="Tekstfelt 2035">
                    <a:extLst>
                      <a:ext uri="{FF2B5EF4-FFF2-40B4-BE49-F238E27FC236}">
                        <a16:creationId xmlns:a16="http://schemas.microsoft.com/office/drawing/2014/main" id="{28A0C901-A3E2-BF09-4B15-29F5AD7FAA26}"/>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37" name="Tekstfelt 2036">
                    <a:extLst>
                      <a:ext uri="{FF2B5EF4-FFF2-40B4-BE49-F238E27FC236}">
                        <a16:creationId xmlns:a16="http://schemas.microsoft.com/office/drawing/2014/main" id="{756B8E37-18A6-8BB9-2316-12A5DF6EED95}"/>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38" name="Tekstfelt 2037">
                    <a:extLst>
                      <a:ext uri="{FF2B5EF4-FFF2-40B4-BE49-F238E27FC236}">
                        <a16:creationId xmlns:a16="http://schemas.microsoft.com/office/drawing/2014/main" id="{E1724806-AA86-0C31-A22A-D15D04B0D991}"/>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39" name="Tekstfelt 2038">
                    <a:extLst>
                      <a:ext uri="{FF2B5EF4-FFF2-40B4-BE49-F238E27FC236}">
                        <a16:creationId xmlns:a16="http://schemas.microsoft.com/office/drawing/2014/main" id="{9D6D1746-D4AE-3B08-9E68-3DD6163DB320}"/>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40" name="Tekstfelt 2039">
                    <a:extLst>
                      <a:ext uri="{FF2B5EF4-FFF2-40B4-BE49-F238E27FC236}">
                        <a16:creationId xmlns:a16="http://schemas.microsoft.com/office/drawing/2014/main" id="{5891B0F3-8A27-086D-1534-E930ACF12912}"/>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41" name="Tekstfelt 2040">
                    <a:extLst>
                      <a:ext uri="{FF2B5EF4-FFF2-40B4-BE49-F238E27FC236}">
                        <a16:creationId xmlns:a16="http://schemas.microsoft.com/office/drawing/2014/main" id="{DBFD5B53-E3FE-2AB5-9C7F-63B82AA37B00}"/>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42" name="Tekstfelt 2041">
                    <a:extLst>
                      <a:ext uri="{FF2B5EF4-FFF2-40B4-BE49-F238E27FC236}">
                        <a16:creationId xmlns:a16="http://schemas.microsoft.com/office/drawing/2014/main" id="{D68FCA3E-E743-22B8-BD17-6A5E0FA9C3AE}"/>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43" name="Tekstfelt 2042">
                    <a:extLst>
                      <a:ext uri="{FF2B5EF4-FFF2-40B4-BE49-F238E27FC236}">
                        <a16:creationId xmlns:a16="http://schemas.microsoft.com/office/drawing/2014/main" id="{6E86B839-4859-DFB4-E20C-F5EB651B4BCC}"/>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44" name="Tekstfelt 2043">
                    <a:extLst>
                      <a:ext uri="{FF2B5EF4-FFF2-40B4-BE49-F238E27FC236}">
                        <a16:creationId xmlns:a16="http://schemas.microsoft.com/office/drawing/2014/main" id="{C8909EA3-01E7-A1AF-721F-DD906DE35F95}"/>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45" name="Tekstfelt 2044">
                    <a:extLst>
                      <a:ext uri="{FF2B5EF4-FFF2-40B4-BE49-F238E27FC236}">
                        <a16:creationId xmlns:a16="http://schemas.microsoft.com/office/drawing/2014/main" id="{95F70564-0C7D-0004-B36E-4548A80C680C}"/>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46" name="Tekstfelt 2045">
                    <a:extLst>
                      <a:ext uri="{FF2B5EF4-FFF2-40B4-BE49-F238E27FC236}">
                        <a16:creationId xmlns:a16="http://schemas.microsoft.com/office/drawing/2014/main" id="{37F1DAD5-57FB-B818-EBFF-0B7BAFC970CB}"/>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47" name="Tekstfelt 2046">
                    <a:extLst>
                      <a:ext uri="{FF2B5EF4-FFF2-40B4-BE49-F238E27FC236}">
                        <a16:creationId xmlns:a16="http://schemas.microsoft.com/office/drawing/2014/main" id="{55F110A3-A798-8168-F477-92B7AE6C0EAC}"/>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48" name="Tekstfelt 2047">
                    <a:extLst>
                      <a:ext uri="{FF2B5EF4-FFF2-40B4-BE49-F238E27FC236}">
                        <a16:creationId xmlns:a16="http://schemas.microsoft.com/office/drawing/2014/main" id="{B9C1079D-D8AA-598A-E012-9FF8318C3C59}"/>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49" name="Tekstfelt 2048">
                    <a:extLst>
                      <a:ext uri="{FF2B5EF4-FFF2-40B4-BE49-F238E27FC236}">
                        <a16:creationId xmlns:a16="http://schemas.microsoft.com/office/drawing/2014/main" id="{9FF90F73-BA98-6B0B-EF6D-62F3C62B092D}"/>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50" name="Tekstfelt 2049">
                    <a:extLst>
                      <a:ext uri="{FF2B5EF4-FFF2-40B4-BE49-F238E27FC236}">
                        <a16:creationId xmlns:a16="http://schemas.microsoft.com/office/drawing/2014/main" id="{691FF893-D731-77B4-BD1E-4BBB9484B69C}"/>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51" name="Tekstfelt 2050">
                    <a:extLst>
                      <a:ext uri="{FF2B5EF4-FFF2-40B4-BE49-F238E27FC236}">
                        <a16:creationId xmlns:a16="http://schemas.microsoft.com/office/drawing/2014/main" id="{EDE7D4AF-7CC1-5D17-35D3-1072184106A1}"/>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52" name="Tekstfelt 2051">
                    <a:extLst>
                      <a:ext uri="{FF2B5EF4-FFF2-40B4-BE49-F238E27FC236}">
                        <a16:creationId xmlns:a16="http://schemas.microsoft.com/office/drawing/2014/main" id="{39D0779E-C4D5-05A9-8F4C-EA1F6D65F544}"/>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17" name="Tekstfelt 2016">
                  <a:extLst>
                    <a:ext uri="{FF2B5EF4-FFF2-40B4-BE49-F238E27FC236}">
                      <a16:creationId xmlns:a16="http://schemas.microsoft.com/office/drawing/2014/main" id="{ADC8E0F5-3D0F-186D-C683-C423F4D428E4}"/>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18" name="Tekstfelt 2017">
                  <a:extLst>
                    <a:ext uri="{FF2B5EF4-FFF2-40B4-BE49-F238E27FC236}">
                      <a16:creationId xmlns:a16="http://schemas.microsoft.com/office/drawing/2014/main" id="{AF8F9089-2247-951C-6856-5C74EEFCE16D}"/>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19" name="Tekstfelt 2018">
                  <a:extLst>
                    <a:ext uri="{FF2B5EF4-FFF2-40B4-BE49-F238E27FC236}">
                      <a16:creationId xmlns:a16="http://schemas.microsoft.com/office/drawing/2014/main" id="{AFE74712-76E3-E43D-9DEC-884C28DD1239}"/>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2" name="Gruppe 1831">
                <a:extLst>
                  <a:ext uri="{FF2B5EF4-FFF2-40B4-BE49-F238E27FC236}">
                    <a16:creationId xmlns:a16="http://schemas.microsoft.com/office/drawing/2014/main" id="{50E49E12-1D53-13A3-A01D-FBEE5673BD78}"/>
                  </a:ext>
                </a:extLst>
              </p:cNvPr>
              <p:cNvGrpSpPr/>
              <p:nvPr/>
            </p:nvGrpSpPr>
            <p:grpSpPr>
              <a:xfrm>
                <a:off x="1592543" y="1041111"/>
                <a:ext cx="641389" cy="5216305"/>
                <a:chOff x="2892468" y="1032983"/>
                <a:chExt cx="641389" cy="5216305"/>
              </a:xfrm>
            </p:grpSpPr>
            <p:grpSp>
              <p:nvGrpSpPr>
                <p:cNvPr id="1979" name="Gruppe 1978">
                  <a:extLst>
                    <a:ext uri="{FF2B5EF4-FFF2-40B4-BE49-F238E27FC236}">
                      <a16:creationId xmlns:a16="http://schemas.microsoft.com/office/drawing/2014/main" id="{F9D569E0-7926-FC31-837E-92D0C9F84910}"/>
                    </a:ext>
                  </a:extLst>
                </p:cNvPr>
                <p:cNvGrpSpPr/>
                <p:nvPr/>
              </p:nvGrpSpPr>
              <p:grpSpPr>
                <a:xfrm>
                  <a:off x="2892468" y="1032983"/>
                  <a:ext cx="641389" cy="5216305"/>
                  <a:chOff x="3475384" y="1188399"/>
                  <a:chExt cx="641389" cy="5216305"/>
                </a:xfrm>
              </p:grpSpPr>
              <p:sp>
                <p:nvSpPr>
                  <p:cNvPr id="1983" name="Tekstfelt 1982">
                    <a:extLst>
                      <a:ext uri="{FF2B5EF4-FFF2-40B4-BE49-F238E27FC236}">
                        <a16:creationId xmlns:a16="http://schemas.microsoft.com/office/drawing/2014/main" id="{35F269A1-74C3-8501-C325-AF0DBE7C9C13}"/>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84" name="Tekstfelt 1983">
                    <a:extLst>
                      <a:ext uri="{FF2B5EF4-FFF2-40B4-BE49-F238E27FC236}">
                        <a16:creationId xmlns:a16="http://schemas.microsoft.com/office/drawing/2014/main" id="{9C29B18A-B290-D83C-9F90-6814B971A3C3}"/>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85" name="Tekstfelt 1984">
                    <a:extLst>
                      <a:ext uri="{FF2B5EF4-FFF2-40B4-BE49-F238E27FC236}">
                        <a16:creationId xmlns:a16="http://schemas.microsoft.com/office/drawing/2014/main" id="{A79FA9F5-325B-7EB2-6992-38FE36C83944}"/>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86" name="Tekstfelt 1985">
                    <a:extLst>
                      <a:ext uri="{FF2B5EF4-FFF2-40B4-BE49-F238E27FC236}">
                        <a16:creationId xmlns:a16="http://schemas.microsoft.com/office/drawing/2014/main" id="{5F4B47F6-AB7E-4383-8642-107F76D6D357}"/>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87" name="Tekstfelt 1986">
                    <a:extLst>
                      <a:ext uri="{FF2B5EF4-FFF2-40B4-BE49-F238E27FC236}">
                        <a16:creationId xmlns:a16="http://schemas.microsoft.com/office/drawing/2014/main" id="{09B0999D-82E0-DB65-23D1-A216050E8C1C}"/>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88" name="Tekstfelt 1987">
                    <a:extLst>
                      <a:ext uri="{FF2B5EF4-FFF2-40B4-BE49-F238E27FC236}">
                        <a16:creationId xmlns:a16="http://schemas.microsoft.com/office/drawing/2014/main" id="{7316E0F2-B38F-0445-F2AF-C74C43D3C333}"/>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89" name="Tekstfelt 1988">
                    <a:extLst>
                      <a:ext uri="{FF2B5EF4-FFF2-40B4-BE49-F238E27FC236}">
                        <a16:creationId xmlns:a16="http://schemas.microsoft.com/office/drawing/2014/main" id="{F3322815-0E0C-21B5-63D4-F445D530DA2A}"/>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90" name="Tekstfelt 1989">
                    <a:extLst>
                      <a:ext uri="{FF2B5EF4-FFF2-40B4-BE49-F238E27FC236}">
                        <a16:creationId xmlns:a16="http://schemas.microsoft.com/office/drawing/2014/main" id="{22EEA275-404C-449C-DEF8-74090FDCC457}"/>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91" name="Tekstfelt 1990">
                    <a:extLst>
                      <a:ext uri="{FF2B5EF4-FFF2-40B4-BE49-F238E27FC236}">
                        <a16:creationId xmlns:a16="http://schemas.microsoft.com/office/drawing/2014/main" id="{B1251471-2189-2D04-0FCC-B359828601E3}"/>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92" name="Tekstfelt 1991">
                    <a:extLst>
                      <a:ext uri="{FF2B5EF4-FFF2-40B4-BE49-F238E27FC236}">
                        <a16:creationId xmlns:a16="http://schemas.microsoft.com/office/drawing/2014/main" id="{F56B9AC0-043A-93B0-4EE9-49692C3F99EB}"/>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93" name="Tekstfelt 1992">
                    <a:extLst>
                      <a:ext uri="{FF2B5EF4-FFF2-40B4-BE49-F238E27FC236}">
                        <a16:creationId xmlns:a16="http://schemas.microsoft.com/office/drawing/2014/main" id="{899CD1EF-EE91-0B80-F9D6-760E47EC85BA}"/>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94" name="Tekstfelt 1993">
                    <a:extLst>
                      <a:ext uri="{FF2B5EF4-FFF2-40B4-BE49-F238E27FC236}">
                        <a16:creationId xmlns:a16="http://schemas.microsoft.com/office/drawing/2014/main" id="{F2B4943F-6D1D-B479-E21D-AD7653D5268D}"/>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95" name="Tekstfelt 1994">
                    <a:extLst>
                      <a:ext uri="{FF2B5EF4-FFF2-40B4-BE49-F238E27FC236}">
                        <a16:creationId xmlns:a16="http://schemas.microsoft.com/office/drawing/2014/main" id="{A0B5FAF9-081C-BF18-CEA6-02870FA62EA6}"/>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96" name="Tekstfelt 1995">
                    <a:extLst>
                      <a:ext uri="{FF2B5EF4-FFF2-40B4-BE49-F238E27FC236}">
                        <a16:creationId xmlns:a16="http://schemas.microsoft.com/office/drawing/2014/main" id="{73608901-A88A-4367-05E1-6836344C7928}"/>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97" name="Tekstfelt 1996">
                    <a:extLst>
                      <a:ext uri="{FF2B5EF4-FFF2-40B4-BE49-F238E27FC236}">
                        <a16:creationId xmlns:a16="http://schemas.microsoft.com/office/drawing/2014/main" id="{F10B51DD-A741-E297-ED3B-668A2C55A982}"/>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98" name="Tekstfelt 1997">
                    <a:extLst>
                      <a:ext uri="{FF2B5EF4-FFF2-40B4-BE49-F238E27FC236}">
                        <a16:creationId xmlns:a16="http://schemas.microsoft.com/office/drawing/2014/main" id="{BA1551C8-0DF4-C43E-A1E3-F7C4A3995CA9}"/>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99" name="Tekstfelt 1998">
                    <a:extLst>
                      <a:ext uri="{FF2B5EF4-FFF2-40B4-BE49-F238E27FC236}">
                        <a16:creationId xmlns:a16="http://schemas.microsoft.com/office/drawing/2014/main" id="{464181F2-BBDE-8AED-681B-6B2BD8A2D369}"/>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00" name="Tekstfelt 1999">
                    <a:extLst>
                      <a:ext uri="{FF2B5EF4-FFF2-40B4-BE49-F238E27FC236}">
                        <a16:creationId xmlns:a16="http://schemas.microsoft.com/office/drawing/2014/main" id="{F3AF21BB-C7A7-02E6-5E33-3004CFBD6376}"/>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01" name="Tekstfelt 2000">
                    <a:extLst>
                      <a:ext uri="{FF2B5EF4-FFF2-40B4-BE49-F238E27FC236}">
                        <a16:creationId xmlns:a16="http://schemas.microsoft.com/office/drawing/2014/main" id="{4CAB35F3-2F9D-2525-7DA7-6F2589A0C92F}"/>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02" name="Tekstfelt 2001">
                    <a:extLst>
                      <a:ext uri="{FF2B5EF4-FFF2-40B4-BE49-F238E27FC236}">
                        <a16:creationId xmlns:a16="http://schemas.microsoft.com/office/drawing/2014/main" id="{DB119195-2F74-328E-413E-049F028084C2}"/>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03" name="Tekstfelt 2002">
                    <a:extLst>
                      <a:ext uri="{FF2B5EF4-FFF2-40B4-BE49-F238E27FC236}">
                        <a16:creationId xmlns:a16="http://schemas.microsoft.com/office/drawing/2014/main" id="{0FDA8667-D83E-5187-9918-81111B2BF891}"/>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04" name="Tekstfelt 2003">
                    <a:extLst>
                      <a:ext uri="{FF2B5EF4-FFF2-40B4-BE49-F238E27FC236}">
                        <a16:creationId xmlns:a16="http://schemas.microsoft.com/office/drawing/2014/main" id="{45F63164-4EDE-8A60-BADF-9BA6F6CBD53C}"/>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05" name="Tekstfelt 2004">
                    <a:extLst>
                      <a:ext uri="{FF2B5EF4-FFF2-40B4-BE49-F238E27FC236}">
                        <a16:creationId xmlns:a16="http://schemas.microsoft.com/office/drawing/2014/main" id="{3E397917-C138-6A37-E279-F28DB2F2EE6C}"/>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06" name="Tekstfelt 2005">
                    <a:extLst>
                      <a:ext uri="{FF2B5EF4-FFF2-40B4-BE49-F238E27FC236}">
                        <a16:creationId xmlns:a16="http://schemas.microsoft.com/office/drawing/2014/main" id="{357F720C-C1B9-0081-07E1-182F55766866}"/>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07" name="Tekstfelt 2006">
                    <a:extLst>
                      <a:ext uri="{FF2B5EF4-FFF2-40B4-BE49-F238E27FC236}">
                        <a16:creationId xmlns:a16="http://schemas.microsoft.com/office/drawing/2014/main" id="{4D78D1A0-8C52-7C31-C0EE-6EAF8E0AB81D}"/>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08" name="Tekstfelt 2007">
                    <a:extLst>
                      <a:ext uri="{FF2B5EF4-FFF2-40B4-BE49-F238E27FC236}">
                        <a16:creationId xmlns:a16="http://schemas.microsoft.com/office/drawing/2014/main" id="{E73D6AEE-C687-4B29-4BA1-1CABCB783FC8}"/>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09" name="Tekstfelt 2008">
                    <a:extLst>
                      <a:ext uri="{FF2B5EF4-FFF2-40B4-BE49-F238E27FC236}">
                        <a16:creationId xmlns:a16="http://schemas.microsoft.com/office/drawing/2014/main" id="{41A95AA3-40EF-756C-45ED-7F5A7A353AF3}"/>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10" name="Tekstfelt 2009">
                    <a:extLst>
                      <a:ext uri="{FF2B5EF4-FFF2-40B4-BE49-F238E27FC236}">
                        <a16:creationId xmlns:a16="http://schemas.microsoft.com/office/drawing/2014/main" id="{6C76EBDF-AD03-95A4-9442-22EA5E8DD6DE}"/>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11" name="Tekstfelt 2010">
                    <a:extLst>
                      <a:ext uri="{FF2B5EF4-FFF2-40B4-BE49-F238E27FC236}">
                        <a16:creationId xmlns:a16="http://schemas.microsoft.com/office/drawing/2014/main" id="{CAD20BFF-B49F-29B6-F37B-12AA6D343CA6}"/>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12" name="Tekstfelt 2011">
                    <a:extLst>
                      <a:ext uri="{FF2B5EF4-FFF2-40B4-BE49-F238E27FC236}">
                        <a16:creationId xmlns:a16="http://schemas.microsoft.com/office/drawing/2014/main" id="{E0D1B82C-18FA-FF86-C1DB-56058FAE6543}"/>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13" name="Tekstfelt 2012">
                    <a:extLst>
                      <a:ext uri="{FF2B5EF4-FFF2-40B4-BE49-F238E27FC236}">
                        <a16:creationId xmlns:a16="http://schemas.microsoft.com/office/drawing/2014/main" id="{D7EFD980-ED37-294E-28B8-A20D79ABE1F5}"/>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14" name="Tekstfelt 2013">
                    <a:extLst>
                      <a:ext uri="{FF2B5EF4-FFF2-40B4-BE49-F238E27FC236}">
                        <a16:creationId xmlns:a16="http://schemas.microsoft.com/office/drawing/2014/main" id="{7A6DF252-D13E-3BFA-F813-790917AE3C68}"/>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15" name="Tekstfelt 2014">
                    <a:extLst>
                      <a:ext uri="{FF2B5EF4-FFF2-40B4-BE49-F238E27FC236}">
                        <a16:creationId xmlns:a16="http://schemas.microsoft.com/office/drawing/2014/main" id="{0DECE782-B467-8D23-B689-A71BDE8C00B9}"/>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80" name="Tekstfelt 1979">
                  <a:extLst>
                    <a:ext uri="{FF2B5EF4-FFF2-40B4-BE49-F238E27FC236}">
                      <a16:creationId xmlns:a16="http://schemas.microsoft.com/office/drawing/2014/main" id="{36FF093A-7534-261F-382E-5845434D2FAB}"/>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81" name="Tekstfelt 1980">
                  <a:extLst>
                    <a:ext uri="{FF2B5EF4-FFF2-40B4-BE49-F238E27FC236}">
                      <a16:creationId xmlns:a16="http://schemas.microsoft.com/office/drawing/2014/main" id="{754B79EF-3E1A-27B6-C117-242D065FA6AF}"/>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82" name="Tekstfelt 1981">
                  <a:extLst>
                    <a:ext uri="{FF2B5EF4-FFF2-40B4-BE49-F238E27FC236}">
                      <a16:creationId xmlns:a16="http://schemas.microsoft.com/office/drawing/2014/main" id="{EEAFCE01-9C57-84FA-253F-E4DC92F25ECD}"/>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3" name="Gruppe 1832">
                <a:extLst>
                  <a:ext uri="{FF2B5EF4-FFF2-40B4-BE49-F238E27FC236}">
                    <a16:creationId xmlns:a16="http://schemas.microsoft.com/office/drawing/2014/main" id="{36F075D6-B750-FC3B-A185-935F87458E77}"/>
                  </a:ext>
                </a:extLst>
              </p:cNvPr>
              <p:cNvGrpSpPr/>
              <p:nvPr/>
            </p:nvGrpSpPr>
            <p:grpSpPr>
              <a:xfrm>
                <a:off x="1159795" y="1034606"/>
                <a:ext cx="641389" cy="5216305"/>
                <a:chOff x="2892468" y="1032983"/>
                <a:chExt cx="641389" cy="5216305"/>
              </a:xfrm>
            </p:grpSpPr>
            <p:grpSp>
              <p:nvGrpSpPr>
                <p:cNvPr id="1942" name="Gruppe 1941">
                  <a:extLst>
                    <a:ext uri="{FF2B5EF4-FFF2-40B4-BE49-F238E27FC236}">
                      <a16:creationId xmlns:a16="http://schemas.microsoft.com/office/drawing/2014/main" id="{0744093D-F571-0F7B-99B9-4B73D9CA8AE1}"/>
                    </a:ext>
                  </a:extLst>
                </p:cNvPr>
                <p:cNvGrpSpPr/>
                <p:nvPr/>
              </p:nvGrpSpPr>
              <p:grpSpPr>
                <a:xfrm>
                  <a:off x="2892468" y="1032983"/>
                  <a:ext cx="641389" cy="5216305"/>
                  <a:chOff x="3475384" y="1188399"/>
                  <a:chExt cx="641389" cy="5216305"/>
                </a:xfrm>
              </p:grpSpPr>
              <p:sp>
                <p:nvSpPr>
                  <p:cNvPr id="1946" name="Tekstfelt 1945">
                    <a:extLst>
                      <a:ext uri="{FF2B5EF4-FFF2-40B4-BE49-F238E27FC236}">
                        <a16:creationId xmlns:a16="http://schemas.microsoft.com/office/drawing/2014/main" id="{ECB94970-D675-B2FF-2E57-3495E18079A7}"/>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47" name="Tekstfelt 1946">
                    <a:extLst>
                      <a:ext uri="{FF2B5EF4-FFF2-40B4-BE49-F238E27FC236}">
                        <a16:creationId xmlns:a16="http://schemas.microsoft.com/office/drawing/2014/main" id="{0BC1BEC7-663D-04B7-8444-5BD05335ED99}"/>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48" name="Tekstfelt 1947">
                    <a:extLst>
                      <a:ext uri="{FF2B5EF4-FFF2-40B4-BE49-F238E27FC236}">
                        <a16:creationId xmlns:a16="http://schemas.microsoft.com/office/drawing/2014/main" id="{ABF7A904-372C-C7AA-4F3F-D1561040E393}"/>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49" name="Tekstfelt 1948">
                    <a:extLst>
                      <a:ext uri="{FF2B5EF4-FFF2-40B4-BE49-F238E27FC236}">
                        <a16:creationId xmlns:a16="http://schemas.microsoft.com/office/drawing/2014/main" id="{2A7399CF-E241-CD0E-A87B-81D854EC6F67}"/>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50" name="Tekstfelt 1949">
                    <a:extLst>
                      <a:ext uri="{FF2B5EF4-FFF2-40B4-BE49-F238E27FC236}">
                        <a16:creationId xmlns:a16="http://schemas.microsoft.com/office/drawing/2014/main" id="{5197C744-8CD9-47A1-D722-7A273DE199A8}"/>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51" name="Tekstfelt 1950">
                    <a:extLst>
                      <a:ext uri="{FF2B5EF4-FFF2-40B4-BE49-F238E27FC236}">
                        <a16:creationId xmlns:a16="http://schemas.microsoft.com/office/drawing/2014/main" id="{3789B7F6-F5ED-A8EB-23A9-639FE336AF8F}"/>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52" name="Tekstfelt 1951">
                    <a:extLst>
                      <a:ext uri="{FF2B5EF4-FFF2-40B4-BE49-F238E27FC236}">
                        <a16:creationId xmlns:a16="http://schemas.microsoft.com/office/drawing/2014/main" id="{D97D6E41-6B31-91D0-CE24-A2961F67CB13}"/>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53" name="Tekstfelt 1952">
                    <a:extLst>
                      <a:ext uri="{FF2B5EF4-FFF2-40B4-BE49-F238E27FC236}">
                        <a16:creationId xmlns:a16="http://schemas.microsoft.com/office/drawing/2014/main" id="{111F6D21-816E-6BC4-B17C-7EE7BD27D0AD}"/>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54" name="Tekstfelt 1953">
                    <a:extLst>
                      <a:ext uri="{FF2B5EF4-FFF2-40B4-BE49-F238E27FC236}">
                        <a16:creationId xmlns:a16="http://schemas.microsoft.com/office/drawing/2014/main" id="{420D4A81-0CF0-F3BB-3F5E-DA29552894B7}"/>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55" name="Tekstfelt 1954">
                    <a:extLst>
                      <a:ext uri="{FF2B5EF4-FFF2-40B4-BE49-F238E27FC236}">
                        <a16:creationId xmlns:a16="http://schemas.microsoft.com/office/drawing/2014/main" id="{064E67F3-2A54-3A9E-0EA7-894DA923C2D7}"/>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56" name="Tekstfelt 1955">
                    <a:extLst>
                      <a:ext uri="{FF2B5EF4-FFF2-40B4-BE49-F238E27FC236}">
                        <a16:creationId xmlns:a16="http://schemas.microsoft.com/office/drawing/2014/main" id="{1A808C24-E31A-865F-22CF-BCABADE86103}"/>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57" name="Tekstfelt 1956">
                    <a:extLst>
                      <a:ext uri="{FF2B5EF4-FFF2-40B4-BE49-F238E27FC236}">
                        <a16:creationId xmlns:a16="http://schemas.microsoft.com/office/drawing/2014/main" id="{4886663B-B514-AF6C-08F0-4F6743C11103}"/>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58" name="Tekstfelt 1957">
                    <a:extLst>
                      <a:ext uri="{FF2B5EF4-FFF2-40B4-BE49-F238E27FC236}">
                        <a16:creationId xmlns:a16="http://schemas.microsoft.com/office/drawing/2014/main" id="{D3D61BA0-3573-72D0-8A02-04C8C2695F1D}"/>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59" name="Tekstfelt 1958">
                    <a:extLst>
                      <a:ext uri="{FF2B5EF4-FFF2-40B4-BE49-F238E27FC236}">
                        <a16:creationId xmlns:a16="http://schemas.microsoft.com/office/drawing/2014/main" id="{DAC6D163-0035-BE39-4C61-C711E5DEFA29}"/>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60" name="Tekstfelt 1959">
                    <a:extLst>
                      <a:ext uri="{FF2B5EF4-FFF2-40B4-BE49-F238E27FC236}">
                        <a16:creationId xmlns:a16="http://schemas.microsoft.com/office/drawing/2014/main" id="{1E74A66F-AAA7-CD3C-7652-8BE5147EBBF4}"/>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61" name="Tekstfelt 1960">
                    <a:extLst>
                      <a:ext uri="{FF2B5EF4-FFF2-40B4-BE49-F238E27FC236}">
                        <a16:creationId xmlns:a16="http://schemas.microsoft.com/office/drawing/2014/main" id="{69BE25ED-5282-809D-9484-8C95F653E6D9}"/>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62" name="Tekstfelt 1961">
                    <a:extLst>
                      <a:ext uri="{FF2B5EF4-FFF2-40B4-BE49-F238E27FC236}">
                        <a16:creationId xmlns:a16="http://schemas.microsoft.com/office/drawing/2014/main" id="{3A2BA72E-CE52-EEEE-DB7B-76DEBF3FF853}"/>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63" name="Tekstfelt 1962">
                    <a:extLst>
                      <a:ext uri="{FF2B5EF4-FFF2-40B4-BE49-F238E27FC236}">
                        <a16:creationId xmlns:a16="http://schemas.microsoft.com/office/drawing/2014/main" id="{A9FEE639-825C-7882-BD1C-67641CD286CC}"/>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64" name="Tekstfelt 1963">
                    <a:extLst>
                      <a:ext uri="{FF2B5EF4-FFF2-40B4-BE49-F238E27FC236}">
                        <a16:creationId xmlns:a16="http://schemas.microsoft.com/office/drawing/2014/main" id="{7B202814-92B6-2EC3-4E6F-51FBA17E1990}"/>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65" name="Tekstfelt 1964">
                    <a:extLst>
                      <a:ext uri="{FF2B5EF4-FFF2-40B4-BE49-F238E27FC236}">
                        <a16:creationId xmlns:a16="http://schemas.microsoft.com/office/drawing/2014/main" id="{46E3D76A-2DC1-F6BA-9B18-ABBB8F318EF9}"/>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66" name="Tekstfelt 1965">
                    <a:extLst>
                      <a:ext uri="{FF2B5EF4-FFF2-40B4-BE49-F238E27FC236}">
                        <a16:creationId xmlns:a16="http://schemas.microsoft.com/office/drawing/2014/main" id="{C93E8078-C688-104F-F3B2-692693909E3B}"/>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67" name="Tekstfelt 1966">
                    <a:extLst>
                      <a:ext uri="{FF2B5EF4-FFF2-40B4-BE49-F238E27FC236}">
                        <a16:creationId xmlns:a16="http://schemas.microsoft.com/office/drawing/2014/main" id="{199C59B5-6B4A-4DDA-5992-A5A7F8D2DA6C}"/>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68" name="Tekstfelt 1967">
                    <a:extLst>
                      <a:ext uri="{FF2B5EF4-FFF2-40B4-BE49-F238E27FC236}">
                        <a16:creationId xmlns:a16="http://schemas.microsoft.com/office/drawing/2014/main" id="{BB6F21C1-47CB-6167-648E-06AAB928659B}"/>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69" name="Tekstfelt 1968">
                    <a:extLst>
                      <a:ext uri="{FF2B5EF4-FFF2-40B4-BE49-F238E27FC236}">
                        <a16:creationId xmlns:a16="http://schemas.microsoft.com/office/drawing/2014/main" id="{F3440E19-6A37-5966-2882-3F97DFCCD5AF}"/>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70" name="Tekstfelt 1969">
                    <a:extLst>
                      <a:ext uri="{FF2B5EF4-FFF2-40B4-BE49-F238E27FC236}">
                        <a16:creationId xmlns:a16="http://schemas.microsoft.com/office/drawing/2014/main" id="{1DF1EE14-089F-4A1C-48DC-FDE3E1A40E76}"/>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71" name="Tekstfelt 1970">
                    <a:extLst>
                      <a:ext uri="{FF2B5EF4-FFF2-40B4-BE49-F238E27FC236}">
                        <a16:creationId xmlns:a16="http://schemas.microsoft.com/office/drawing/2014/main" id="{81D53A0A-71A5-A993-3651-691BFFB7A75B}"/>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72" name="Tekstfelt 1971">
                    <a:extLst>
                      <a:ext uri="{FF2B5EF4-FFF2-40B4-BE49-F238E27FC236}">
                        <a16:creationId xmlns:a16="http://schemas.microsoft.com/office/drawing/2014/main" id="{C9C7B542-889F-3475-B400-41F95F4B499B}"/>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73" name="Tekstfelt 1972">
                    <a:extLst>
                      <a:ext uri="{FF2B5EF4-FFF2-40B4-BE49-F238E27FC236}">
                        <a16:creationId xmlns:a16="http://schemas.microsoft.com/office/drawing/2014/main" id="{6D2CEA6C-289B-C1F4-490C-C12F3373F554}"/>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74" name="Tekstfelt 1973">
                    <a:extLst>
                      <a:ext uri="{FF2B5EF4-FFF2-40B4-BE49-F238E27FC236}">
                        <a16:creationId xmlns:a16="http://schemas.microsoft.com/office/drawing/2014/main" id="{D123C889-2CA6-16AF-E146-66AF05C44869}"/>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75" name="Tekstfelt 1974">
                    <a:extLst>
                      <a:ext uri="{FF2B5EF4-FFF2-40B4-BE49-F238E27FC236}">
                        <a16:creationId xmlns:a16="http://schemas.microsoft.com/office/drawing/2014/main" id="{4D336FA6-E290-E231-6FBC-E64092615675}"/>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76" name="Tekstfelt 1975">
                    <a:extLst>
                      <a:ext uri="{FF2B5EF4-FFF2-40B4-BE49-F238E27FC236}">
                        <a16:creationId xmlns:a16="http://schemas.microsoft.com/office/drawing/2014/main" id="{47831348-7685-7AA3-F04F-8A22C418F611}"/>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977" name="Tekstfelt 1976">
                    <a:extLst>
                      <a:ext uri="{FF2B5EF4-FFF2-40B4-BE49-F238E27FC236}">
                        <a16:creationId xmlns:a16="http://schemas.microsoft.com/office/drawing/2014/main" id="{A8064556-F3F1-E038-2A1F-FD15346E95FE}"/>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978" name="Tekstfelt 1977">
                    <a:extLst>
                      <a:ext uri="{FF2B5EF4-FFF2-40B4-BE49-F238E27FC236}">
                        <a16:creationId xmlns:a16="http://schemas.microsoft.com/office/drawing/2014/main" id="{97B7F2AA-AF18-310F-EA16-265FBF18D1FC}"/>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43" name="Tekstfelt 1942">
                  <a:extLst>
                    <a:ext uri="{FF2B5EF4-FFF2-40B4-BE49-F238E27FC236}">
                      <a16:creationId xmlns:a16="http://schemas.microsoft.com/office/drawing/2014/main" id="{81DF66C5-C318-6D56-4B27-8CB803A0A073}"/>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44" name="Tekstfelt 1943">
                  <a:extLst>
                    <a:ext uri="{FF2B5EF4-FFF2-40B4-BE49-F238E27FC236}">
                      <a16:creationId xmlns:a16="http://schemas.microsoft.com/office/drawing/2014/main" id="{2E792E6E-D68B-725F-69D6-AC70074459AB}"/>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45" name="Tekstfelt 1944">
                  <a:extLst>
                    <a:ext uri="{FF2B5EF4-FFF2-40B4-BE49-F238E27FC236}">
                      <a16:creationId xmlns:a16="http://schemas.microsoft.com/office/drawing/2014/main" id="{90EA7789-19E5-1A78-5567-24C32FC95C86}"/>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4" name="Gruppe 1833">
                <a:extLst>
                  <a:ext uri="{FF2B5EF4-FFF2-40B4-BE49-F238E27FC236}">
                    <a16:creationId xmlns:a16="http://schemas.microsoft.com/office/drawing/2014/main" id="{B247151B-ABB8-FEAE-CD48-FA46FE18B83D}"/>
                  </a:ext>
                </a:extLst>
              </p:cNvPr>
              <p:cNvGrpSpPr/>
              <p:nvPr/>
            </p:nvGrpSpPr>
            <p:grpSpPr>
              <a:xfrm>
                <a:off x="732574" y="1038389"/>
                <a:ext cx="641389" cy="5216305"/>
                <a:chOff x="2892468" y="1032983"/>
                <a:chExt cx="641389" cy="5216305"/>
              </a:xfrm>
            </p:grpSpPr>
            <p:grpSp>
              <p:nvGrpSpPr>
                <p:cNvPr id="1905" name="Gruppe 1904">
                  <a:extLst>
                    <a:ext uri="{FF2B5EF4-FFF2-40B4-BE49-F238E27FC236}">
                      <a16:creationId xmlns:a16="http://schemas.microsoft.com/office/drawing/2014/main" id="{688D61DE-CC5D-41F2-2ADB-DED64609D317}"/>
                    </a:ext>
                  </a:extLst>
                </p:cNvPr>
                <p:cNvGrpSpPr/>
                <p:nvPr/>
              </p:nvGrpSpPr>
              <p:grpSpPr>
                <a:xfrm>
                  <a:off x="2892468" y="1032983"/>
                  <a:ext cx="641389" cy="5216305"/>
                  <a:chOff x="3475384" y="1188399"/>
                  <a:chExt cx="641389" cy="5216305"/>
                </a:xfrm>
              </p:grpSpPr>
              <p:sp>
                <p:nvSpPr>
                  <p:cNvPr id="1909" name="Tekstfelt 1908">
                    <a:extLst>
                      <a:ext uri="{FF2B5EF4-FFF2-40B4-BE49-F238E27FC236}">
                        <a16:creationId xmlns:a16="http://schemas.microsoft.com/office/drawing/2014/main" id="{4482A36B-F4A3-0158-0130-F1B7E7076F3C}"/>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10" name="Tekstfelt 1909">
                    <a:extLst>
                      <a:ext uri="{FF2B5EF4-FFF2-40B4-BE49-F238E27FC236}">
                        <a16:creationId xmlns:a16="http://schemas.microsoft.com/office/drawing/2014/main" id="{8084F0A1-0F24-C707-3A86-D5FD21D1B748}"/>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11" name="Tekstfelt 1910">
                    <a:extLst>
                      <a:ext uri="{FF2B5EF4-FFF2-40B4-BE49-F238E27FC236}">
                        <a16:creationId xmlns:a16="http://schemas.microsoft.com/office/drawing/2014/main" id="{FCE4E44E-1445-6DDE-7531-F9FFFAA41527}"/>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12" name="Tekstfelt 1911">
                    <a:extLst>
                      <a:ext uri="{FF2B5EF4-FFF2-40B4-BE49-F238E27FC236}">
                        <a16:creationId xmlns:a16="http://schemas.microsoft.com/office/drawing/2014/main" id="{4538B31C-7CD7-A5D8-7A39-C878F7C9B218}"/>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13" name="Tekstfelt 1912">
                    <a:extLst>
                      <a:ext uri="{FF2B5EF4-FFF2-40B4-BE49-F238E27FC236}">
                        <a16:creationId xmlns:a16="http://schemas.microsoft.com/office/drawing/2014/main" id="{FADDD448-A4DB-909D-3CB6-6BAD5121723A}"/>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14" name="Tekstfelt 1913">
                    <a:extLst>
                      <a:ext uri="{FF2B5EF4-FFF2-40B4-BE49-F238E27FC236}">
                        <a16:creationId xmlns:a16="http://schemas.microsoft.com/office/drawing/2014/main" id="{561F718D-018D-3324-9D97-7721EBA9A6BB}"/>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15" name="Tekstfelt 1914">
                    <a:extLst>
                      <a:ext uri="{FF2B5EF4-FFF2-40B4-BE49-F238E27FC236}">
                        <a16:creationId xmlns:a16="http://schemas.microsoft.com/office/drawing/2014/main" id="{CD340927-F5A4-6719-7AE7-F6A8105241F9}"/>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16" name="Tekstfelt 1915">
                    <a:extLst>
                      <a:ext uri="{FF2B5EF4-FFF2-40B4-BE49-F238E27FC236}">
                        <a16:creationId xmlns:a16="http://schemas.microsoft.com/office/drawing/2014/main" id="{8B949482-2A9B-504F-1507-48E04577B900}"/>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17" name="Tekstfelt 1916">
                    <a:extLst>
                      <a:ext uri="{FF2B5EF4-FFF2-40B4-BE49-F238E27FC236}">
                        <a16:creationId xmlns:a16="http://schemas.microsoft.com/office/drawing/2014/main" id="{86D5BDB1-4773-4838-A0CC-C02801EBED84}"/>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18" name="Tekstfelt 1917">
                    <a:extLst>
                      <a:ext uri="{FF2B5EF4-FFF2-40B4-BE49-F238E27FC236}">
                        <a16:creationId xmlns:a16="http://schemas.microsoft.com/office/drawing/2014/main" id="{1D84E106-AF36-B851-38E4-F58585F9738A}"/>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19" name="Tekstfelt 1918">
                    <a:extLst>
                      <a:ext uri="{FF2B5EF4-FFF2-40B4-BE49-F238E27FC236}">
                        <a16:creationId xmlns:a16="http://schemas.microsoft.com/office/drawing/2014/main" id="{60473FDF-58B1-755F-4FBD-9C8F5FF2EA7F}"/>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20" name="Tekstfelt 1919">
                    <a:extLst>
                      <a:ext uri="{FF2B5EF4-FFF2-40B4-BE49-F238E27FC236}">
                        <a16:creationId xmlns:a16="http://schemas.microsoft.com/office/drawing/2014/main" id="{2353C6E4-156D-9667-A955-0BAB15D9996A}"/>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21" name="Tekstfelt 1920">
                    <a:extLst>
                      <a:ext uri="{FF2B5EF4-FFF2-40B4-BE49-F238E27FC236}">
                        <a16:creationId xmlns:a16="http://schemas.microsoft.com/office/drawing/2014/main" id="{3791A7E5-172D-2D37-562C-5E54361F04FF}"/>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22" name="Tekstfelt 1921">
                    <a:extLst>
                      <a:ext uri="{FF2B5EF4-FFF2-40B4-BE49-F238E27FC236}">
                        <a16:creationId xmlns:a16="http://schemas.microsoft.com/office/drawing/2014/main" id="{E94DECB0-049F-3409-9A38-09EC88DC85BA}"/>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23" name="Tekstfelt 1922">
                    <a:extLst>
                      <a:ext uri="{FF2B5EF4-FFF2-40B4-BE49-F238E27FC236}">
                        <a16:creationId xmlns:a16="http://schemas.microsoft.com/office/drawing/2014/main" id="{DC693499-092A-239D-4FCD-E658C95086B4}"/>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24" name="Tekstfelt 1923">
                    <a:extLst>
                      <a:ext uri="{FF2B5EF4-FFF2-40B4-BE49-F238E27FC236}">
                        <a16:creationId xmlns:a16="http://schemas.microsoft.com/office/drawing/2014/main" id="{3B009032-4187-3483-11FD-F80A094B0C81}"/>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25" name="Tekstfelt 1924">
                    <a:extLst>
                      <a:ext uri="{FF2B5EF4-FFF2-40B4-BE49-F238E27FC236}">
                        <a16:creationId xmlns:a16="http://schemas.microsoft.com/office/drawing/2014/main" id="{7C8FE136-FD63-C96D-0791-65D652347798}"/>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26" name="Tekstfelt 1925">
                    <a:extLst>
                      <a:ext uri="{FF2B5EF4-FFF2-40B4-BE49-F238E27FC236}">
                        <a16:creationId xmlns:a16="http://schemas.microsoft.com/office/drawing/2014/main" id="{10274263-6216-62FE-4D83-6B7067603999}"/>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27" name="Tekstfelt 1926">
                    <a:extLst>
                      <a:ext uri="{FF2B5EF4-FFF2-40B4-BE49-F238E27FC236}">
                        <a16:creationId xmlns:a16="http://schemas.microsoft.com/office/drawing/2014/main" id="{E08AC29D-39DB-96EE-1FC3-357C27828B53}"/>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28" name="Tekstfelt 1927">
                    <a:extLst>
                      <a:ext uri="{FF2B5EF4-FFF2-40B4-BE49-F238E27FC236}">
                        <a16:creationId xmlns:a16="http://schemas.microsoft.com/office/drawing/2014/main" id="{1D354658-D4BC-E7DA-05F5-04C1BC445260}"/>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29" name="Tekstfelt 1928">
                    <a:extLst>
                      <a:ext uri="{FF2B5EF4-FFF2-40B4-BE49-F238E27FC236}">
                        <a16:creationId xmlns:a16="http://schemas.microsoft.com/office/drawing/2014/main" id="{950EC06F-3F46-7652-F6A1-E6413C9F17C6}"/>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30" name="Tekstfelt 1929">
                    <a:extLst>
                      <a:ext uri="{FF2B5EF4-FFF2-40B4-BE49-F238E27FC236}">
                        <a16:creationId xmlns:a16="http://schemas.microsoft.com/office/drawing/2014/main" id="{01C8DEBF-30F8-339A-8C1D-1C82309B486B}"/>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31" name="Tekstfelt 1930">
                    <a:extLst>
                      <a:ext uri="{FF2B5EF4-FFF2-40B4-BE49-F238E27FC236}">
                        <a16:creationId xmlns:a16="http://schemas.microsoft.com/office/drawing/2014/main" id="{623F7500-7DA3-84DA-8CBC-C5CFE73A26CE}"/>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32" name="Tekstfelt 1931">
                    <a:extLst>
                      <a:ext uri="{FF2B5EF4-FFF2-40B4-BE49-F238E27FC236}">
                        <a16:creationId xmlns:a16="http://schemas.microsoft.com/office/drawing/2014/main" id="{D5C0F1F3-09BD-0ED2-F76A-4F04F95499E8}"/>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33" name="Tekstfelt 1932">
                    <a:extLst>
                      <a:ext uri="{FF2B5EF4-FFF2-40B4-BE49-F238E27FC236}">
                        <a16:creationId xmlns:a16="http://schemas.microsoft.com/office/drawing/2014/main" id="{3E4D3B27-8D7D-D3BA-5203-320EB1EA582F}"/>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34" name="Tekstfelt 1933">
                    <a:extLst>
                      <a:ext uri="{FF2B5EF4-FFF2-40B4-BE49-F238E27FC236}">
                        <a16:creationId xmlns:a16="http://schemas.microsoft.com/office/drawing/2014/main" id="{6F9573B7-00FF-A100-47A3-600585522746}"/>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35" name="Tekstfelt 1934">
                    <a:extLst>
                      <a:ext uri="{FF2B5EF4-FFF2-40B4-BE49-F238E27FC236}">
                        <a16:creationId xmlns:a16="http://schemas.microsoft.com/office/drawing/2014/main" id="{A196EF58-3611-7D15-F8F3-E0B2C3BD11E2}"/>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36" name="Tekstfelt 1935">
                    <a:extLst>
                      <a:ext uri="{FF2B5EF4-FFF2-40B4-BE49-F238E27FC236}">
                        <a16:creationId xmlns:a16="http://schemas.microsoft.com/office/drawing/2014/main" id="{F1570524-3C1A-407E-4902-F8C5CA248607}"/>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37" name="Tekstfelt 1936">
                    <a:extLst>
                      <a:ext uri="{FF2B5EF4-FFF2-40B4-BE49-F238E27FC236}">
                        <a16:creationId xmlns:a16="http://schemas.microsoft.com/office/drawing/2014/main" id="{209F8F95-4CCC-5E44-5DA8-4208C8C96008}"/>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38" name="Tekstfelt 1937">
                    <a:extLst>
                      <a:ext uri="{FF2B5EF4-FFF2-40B4-BE49-F238E27FC236}">
                        <a16:creationId xmlns:a16="http://schemas.microsoft.com/office/drawing/2014/main" id="{DED79014-83D0-0B33-3C07-3A373ABDF24B}"/>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39" name="Tekstfelt 1938">
                    <a:extLst>
                      <a:ext uri="{FF2B5EF4-FFF2-40B4-BE49-F238E27FC236}">
                        <a16:creationId xmlns:a16="http://schemas.microsoft.com/office/drawing/2014/main" id="{8BA3BFF4-7BA8-F066-44D8-36025CFADE3A}"/>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40" name="Tekstfelt 1939">
                    <a:extLst>
                      <a:ext uri="{FF2B5EF4-FFF2-40B4-BE49-F238E27FC236}">
                        <a16:creationId xmlns:a16="http://schemas.microsoft.com/office/drawing/2014/main" id="{42281654-C79F-F45C-BD16-96804728D4EF}"/>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41" name="Tekstfelt 1940">
                    <a:extLst>
                      <a:ext uri="{FF2B5EF4-FFF2-40B4-BE49-F238E27FC236}">
                        <a16:creationId xmlns:a16="http://schemas.microsoft.com/office/drawing/2014/main" id="{EF1DB33D-FB8B-6C00-7AEA-AD30C8A3E579}"/>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906" name="Tekstfelt 1905">
                  <a:extLst>
                    <a:ext uri="{FF2B5EF4-FFF2-40B4-BE49-F238E27FC236}">
                      <a16:creationId xmlns:a16="http://schemas.microsoft.com/office/drawing/2014/main" id="{CE7B4594-10D3-5D04-80DF-602072600379}"/>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07" name="Tekstfelt 1906">
                  <a:extLst>
                    <a:ext uri="{FF2B5EF4-FFF2-40B4-BE49-F238E27FC236}">
                      <a16:creationId xmlns:a16="http://schemas.microsoft.com/office/drawing/2014/main" id="{F7A9A184-F5FF-F975-E568-504C3DA3EABE}"/>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08" name="Tekstfelt 1907">
                  <a:extLst>
                    <a:ext uri="{FF2B5EF4-FFF2-40B4-BE49-F238E27FC236}">
                      <a16:creationId xmlns:a16="http://schemas.microsoft.com/office/drawing/2014/main" id="{F53A50D1-134B-A4C1-448A-E2A6F2441146}"/>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5" name="Gruppe 1834">
                <a:extLst>
                  <a:ext uri="{FF2B5EF4-FFF2-40B4-BE49-F238E27FC236}">
                    <a16:creationId xmlns:a16="http://schemas.microsoft.com/office/drawing/2014/main" id="{2368A0FD-31A0-EF9A-A9A6-8A59482612AB}"/>
                  </a:ext>
                </a:extLst>
              </p:cNvPr>
              <p:cNvGrpSpPr/>
              <p:nvPr/>
            </p:nvGrpSpPr>
            <p:grpSpPr>
              <a:xfrm>
                <a:off x="286844" y="1475337"/>
                <a:ext cx="641389" cy="4783755"/>
                <a:chOff x="2892468" y="1465533"/>
                <a:chExt cx="641389" cy="4783755"/>
              </a:xfrm>
            </p:grpSpPr>
            <p:grpSp>
              <p:nvGrpSpPr>
                <p:cNvPr id="1871" name="Gruppe 1870">
                  <a:extLst>
                    <a:ext uri="{FF2B5EF4-FFF2-40B4-BE49-F238E27FC236}">
                      <a16:creationId xmlns:a16="http://schemas.microsoft.com/office/drawing/2014/main" id="{60272163-566E-BDF9-1946-B66D561E8EFC}"/>
                    </a:ext>
                  </a:extLst>
                </p:cNvPr>
                <p:cNvGrpSpPr/>
                <p:nvPr/>
              </p:nvGrpSpPr>
              <p:grpSpPr>
                <a:xfrm>
                  <a:off x="2892468" y="1465533"/>
                  <a:ext cx="641389" cy="4783755"/>
                  <a:chOff x="3475384" y="1620949"/>
                  <a:chExt cx="641389" cy="4783755"/>
                </a:xfrm>
              </p:grpSpPr>
              <p:sp>
                <p:nvSpPr>
                  <p:cNvPr id="1875" name="Tekstfelt 1874">
                    <a:extLst>
                      <a:ext uri="{FF2B5EF4-FFF2-40B4-BE49-F238E27FC236}">
                        <a16:creationId xmlns:a16="http://schemas.microsoft.com/office/drawing/2014/main" id="{88F461BB-7EFF-7D5D-3970-E8CB8C57D8A1}"/>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76" name="Tekstfelt 1875">
                    <a:extLst>
                      <a:ext uri="{FF2B5EF4-FFF2-40B4-BE49-F238E27FC236}">
                        <a16:creationId xmlns:a16="http://schemas.microsoft.com/office/drawing/2014/main" id="{8464E8AC-20D3-33DB-D89F-F4FE09A96346}"/>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77" name="Tekstfelt 1876">
                    <a:extLst>
                      <a:ext uri="{FF2B5EF4-FFF2-40B4-BE49-F238E27FC236}">
                        <a16:creationId xmlns:a16="http://schemas.microsoft.com/office/drawing/2014/main" id="{68CB719D-1C15-34C1-4636-5BFA4B4F4267}"/>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78" name="Tekstfelt 1877">
                    <a:extLst>
                      <a:ext uri="{FF2B5EF4-FFF2-40B4-BE49-F238E27FC236}">
                        <a16:creationId xmlns:a16="http://schemas.microsoft.com/office/drawing/2014/main" id="{BED3D586-00EF-0C92-8606-430055674B24}"/>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79" name="Tekstfelt 1878">
                    <a:extLst>
                      <a:ext uri="{FF2B5EF4-FFF2-40B4-BE49-F238E27FC236}">
                        <a16:creationId xmlns:a16="http://schemas.microsoft.com/office/drawing/2014/main" id="{C21BCD08-EAC9-F0B8-FB03-C4FA451DEB15}"/>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80" name="Tekstfelt 1879">
                    <a:extLst>
                      <a:ext uri="{FF2B5EF4-FFF2-40B4-BE49-F238E27FC236}">
                        <a16:creationId xmlns:a16="http://schemas.microsoft.com/office/drawing/2014/main" id="{7E19DE95-06F8-13B8-4424-37DBBA721254}"/>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81" name="Tekstfelt 1880">
                    <a:extLst>
                      <a:ext uri="{FF2B5EF4-FFF2-40B4-BE49-F238E27FC236}">
                        <a16:creationId xmlns:a16="http://schemas.microsoft.com/office/drawing/2014/main" id="{650619DA-18DA-0761-0A7F-9270C8994457}"/>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82" name="Tekstfelt 1881">
                    <a:extLst>
                      <a:ext uri="{FF2B5EF4-FFF2-40B4-BE49-F238E27FC236}">
                        <a16:creationId xmlns:a16="http://schemas.microsoft.com/office/drawing/2014/main" id="{9F8710CE-A3C4-D434-34FF-6961DA439007}"/>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83" name="Tekstfelt 1882">
                    <a:extLst>
                      <a:ext uri="{FF2B5EF4-FFF2-40B4-BE49-F238E27FC236}">
                        <a16:creationId xmlns:a16="http://schemas.microsoft.com/office/drawing/2014/main" id="{A98FA161-AE9E-5244-593E-BC9F1D8DF651}"/>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84" name="Tekstfelt 1883">
                    <a:extLst>
                      <a:ext uri="{FF2B5EF4-FFF2-40B4-BE49-F238E27FC236}">
                        <a16:creationId xmlns:a16="http://schemas.microsoft.com/office/drawing/2014/main" id="{8448135C-DDDA-BB70-A42E-BD67FBFC1E36}"/>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85" name="Tekstfelt 1884">
                    <a:extLst>
                      <a:ext uri="{FF2B5EF4-FFF2-40B4-BE49-F238E27FC236}">
                        <a16:creationId xmlns:a16="http://schemas.microsoft.com/office/drawing/2014/main" id="{089C0D10-5274-62A4-1287-BA397E7121FA}"/>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86" name="Tekstfelt 1885">
                    <a:extLst>
                      <a:ext uri="{FF2B5EF4-FFF2-40B4-BE49-F238E27FC236}">
                        <a16:creationId xmlns:a16="http://schemas.microsoft.com/office/drawing/2014/main" id="{CB18D691-02CD-76DB-6BD8-8E7111002313}"/>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87" name="Tekstfelt 1886">
                    <a:extLst>
                      <a:ext uri="{FF2B5EF4-FFF2-40B4-BE49-F238E27FC236}">
                        <a16:creationId xmlns:a16="http://schemas.microsoft.com/office/drawing/2014/main" id="{0201D4D3-F8BC-B655-859F-CA465EDAA77A}"/>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88" name="Tekstfelt 1887">
                    <a:extLst>
                      <a:ext uri="{FF2B5EF4-FFF2-40B4-BE49-F238E27FC236}">
                        <a16:creationId xmlns:a16="http://schemas.microsoft.com/office/drawing/2014/main" id="{278403BD-9E57-F038-5F5D-F96EEF40CF3C}"/>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89" name="Tekstfelt 1888">
                    <a:extLst>
                      <a:ext uri="{FF2B5EF4-FFF2-40B4-BE49-F238E27FC236}">
                        <a16:creationId xmlns:a16="http://schemas.microsoft.com/office/drawing/2014/main" id="{435A0F73-6F9E-4087-CFFD-724D01EE035C}"/>
                      </a:ext>
                    </a:extLst>
                  </p:cNvPr>
                  <p:cNvSpPr txBox="1"/>
                  <p:nvPr/>
                </p:nvSpPr>
                <p:spPr>
                  <a:xfrm>
                    <a:off x="3502242" y="3790057"/>
                    <a:ext cx="518091"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90" name="Tekstfelt 1889">
                    <a:extLst>
                      <a:ext uri="{FF2B5EF4-FFF2-40B4-BE49-F238E27FC236}">
                        <a16:creationId xmlns:a16="http://schemas.microsoft.com/office/drawing/2014/main" id="{A895CDA3-BC74-BDC6-703A-3FDCFF9B76FB}"/>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91" name="Tekstfelt 1890">
                    <a:extLst>
                      <a:ext uri="{FF2B5EF4-FFF2-40B4-BE49-F238E27FC236}">
                        <a16:creationId xmlns:a16="http://schemas.microsoft.com/office/drawing/2014/main" id="{A73F1787-FA75-0617-191E-58814FA096FC}"/>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92" name="Tekstfelt 1891">
                    <a:extLst>
                      <a:ext uri="{FF2B5EF4-FFF2-40B4-BE49-F238E27FC236}">
                        <a16:creationId xmlns:a16="http://schemas.microsoft.com/office/drawing/2014/main" id="{FA80B1D3-1A31-48FC-7E88-E4D1B41D5749}"/>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93" name="Tekstfelt 1892">
                    <a:extLst>
                      <a:ext uri="{FF2B5EF4-FFF2-40B4-BE49-F238E27FC236}">
                        <a16:creationId xmlns:a16="http://schemas.microsoft.com/office/drawing/2014/main" id="{36192FCB-D0A9-F7B6-6B19-8628A7503BF3}"/>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94" name="Tekstfelt 1893">
                    <a:extLst>
                      <a:ext uri="{FF2B5EF4-FFF2-40B4-BE49-F238E27FC236}">
                        <a16:creationId xmlns:a16="http://schemas.microsoft.com/office/drawing/2014/main" id="{C5EDDCCB-33C1-9572-AC45-C1A80BACCA02}"/>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95" name="Tekstfelt 1894">
                    <a:extLst>
                      <a:ext uri="{FF2B5EF4-FFF2-40B4-BE49-F238E27FC236}">
                        <a16:creationId xmlns:a16="http://schemas.microsoft.com/office/drawing/2014/main" id="{D33B2E00-4E5D-CA48-4C89-F6E10CED64AE}"/>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96" name="Tekstfelt 1895">
                    <a:extLst>
                      <a:ext uri="{FF2B5EF4-FFF2-40B4-BE49-F238E27FC236}">
                        <a16:creationId xmlns:a16="http://schemas.microsoft.com/office/drawing/2014/main" id="{C00B4BF1-7FB4-08DC-0D64-941E12E8352A}"/>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97" name="Tekstfelt 1896">
                    <a:extLst>
                      <a:ext uri="{FF2B5EF4-FFF2-40B4-BE49-F238E27FC236}">
                        <a16:creationId xmlns:a16="http://schemas.microsoft.com/office/drawing/2014/main" id="{F7D6140D-E393-5A28-B379-919A69C2D265}"/>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98" name="Tekstfelt 1897">
                    <a:extLst>
                      <a:ext uri="{FF2B5EF4-FFF2-40B4-BE49-F238E27FC236}">
                        <a16:creationId xmlns:a16="http://schemas.microsoft.com/office/drawing/2014/main" id="{424EC586-BB6C-0D50-E06D-85603C51B591}"/>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99" name="Tekstfelt 1898">
                    <a:extLst>
                      <a:ext uri="{FF2B5EF4-FFF2-40B4-BE49-F238E27FC236}">
                        <a16:creationId xmlns:a16="http://schemas.microsoft.com/office/drawing/2014/main" id="{C79F43E0-7BEB-15DD-B6D0-F449A6247E46}"/>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00" name="Tekstfelt 1899">
                    <a:extLst>
                      <a:ext uri="{FF2B5EF4-FFF2-40B4-BE49-F238E27FC236}">
                        <a16:creationId xmlns:a16="http://schemas.microsoft.com/office/drawing/2014/main" id="{82C9B8C0-4CFB-787B-713A-3FC25D688B9D}"/>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01" name="Tekstfelt 1900">
                    <a:extLst>
                      <a:ext uri="{FF2B5EF4-FFF2-40B4-BE49-F238E27FC236}">
                        <a16:creationId xmlns:a16="http://schemas.microsoft.com/office/drawing/2014/main" id="{87EB08D7-3210-6EBD-2C6C-E101C2A41833}"/>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02" name="Tekstfelt 1901">
                    <a:extLst>
                      <a:ext uri="{FF2B5EF4-FFF2-40B4-BE49-F238E27FC236}">
                        <a16:creationId xmlns:a16="http://schemas.microsoft.com/office/drawing/2014/main" id="{9044FD39-77EC-4DCA-536C-4ED3D3ABA578}"/>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03" name="Tekstfelt 1902">
                    <a:extLst>
                      <a:ext uri="{FF2B5EF4-FFF2-40B4-BE49-F238E27FC236}">
                        <a16:creationId xmlns:a16="http://schemas.microsoft.com/office/drawing/2014/main" id="{6DBE92F9-4C13-C94A-E590-B2B9099DA2EF}"/>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04" name="Tekstfelt 1903">
                    <a:extLst>
                      <a:ext uri="{FF2B5EF4-FFF2-40B4-BE49-F238E27FC236}">
                        <a16:creationId xmlns:a16="http://schemas.microsoft.com/office/drawing/2014/main" id="{9C091870-D1A3-ED4F-221C-1F174723B4C4}"/>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72" name="Tekstfelt 1871">
                  <a:extLst>
                    <a:ext uri="{FF2B5EF4-FFF2-40B4-BE49-F238E27FC236}">
                      <a16:creationId xmlns:a16="http://schemas.microsoft.com/office/drawing/2014/main" id="{C6259270-99BC-6480-833F-68DDD21AAD64}"/>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73" name="Tekstfelt 1872">
                  <a:extLst>
                    <a:ext uri="{FF2B5EF4-FFF2-40B4-BE49-F238E27FC236}">
                      <a16:creationId xmlns:a16="http://schemas.microsoft.com/office/drawing/2014/main" id="{5B2EFCF8-D197-0EC3-D847-1FE27F6C8C21}"/>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74" name="Tekstfelt 1873">
                  <a:extLst>
                    <a:ext uri="{FF2B5EF4-FFF2-40B4-BE49-F238E27FC236}">
                      <a16:creationId xmlns:a16="http://schemas.microsoft.com/office/drawing/2014/main" id="{739AA6F0-1A59-3EF5-68F6-24A572609DC6}"/>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6" name="Gruppe 1835">
                <a:extLst>
                  <a:ext uri="{FF2B5EF4-FFF2-40B4-BE49-F238E27FC236}">
                    <a16:creationId xmlns:a16="http://schemas.microsoft.com/office/drawing/2014/main" id="{C35B4C4C-7D90-6A8F-EE48-7A2D07F67928}"/>
                  </a:ext>
                </a:extLst>
              </p:cNvPr>
              <p:cNvGrpSpPr/>
              <p:nvPr/>
            </p:nvGrpSpPr>
            <p:grpSpPr>
              <a:xfrm>
                <a:off x="-136438" y="1476215"/>
                <a:ext cx="641389" cy="4783755"/>
                <a:chOff x="2892468" y="1465533"/>
                <a:chExt cx="641389" cy="4783755"/>
              </a:xfrm>
            </p:grpSpPr>
            <p:grpSp>
              <p:nvGrpSpPr>
                <p:cNvPr id="1837" name="Gruppe 1836">
                  <a:extLst>
                    <a:ext uri="{FF2B5EF4-FFF2-40B4-BE49-F238E27FC236}">
                      <a16:creationId xmlns:a16="http://schemas.microsoft.com/office/drawing/2014/main" id="{446480BB-E877-3B61-C448-AB9203967DEF}"/>
                    </a:ext>
                  </a:extLst>
                </p:cNvPr>
                <p:cNvGrpSpPr/>
                <p:nvPr/>
              </p:nvGrpSpPr>
              <p:grpSpPr>
                <a:xfrm>
                  <a:off x="2892468" y="1465533"/>
                  <a:ext cx="641389" cy="4783755"/>
                  <a:chOff x="3475384" y="1620949"/>
                  <a:chExt cx="641389" cy="4783755"/>
                </a:xfrm>
              </p:grpSpPr>
              <p:sp>
                <p:nvSpPr>
                  <p:cNvPr id="1841" name="Tekstfelt 1840">
                    <a:extLst>
                      <a:ext uri="{FF2B5EF4-FFF2-40B4-BE49-F238E27FC236}">
                        <a16:creationId xmlns:a16="http://schemas.microsoft.com/office/drawing/2014/main" id="{AF9F581B-31E9-62E6-43E2-445E60F23265}"/>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42" name="Tekstfelt 1841">
                    <a:extLst>
                      <a:ext uri="{FF2B5EF4-FFF2-40B4-BE49-F238E27FC236}">
                        <a16:creationId xmlns:a16="http://schemas.microsoft.com/office/drawing/2014/main" id="{8DD51829-A706-C453-D598-104A38AABA6F}"/>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43" name="Tekstfelt 1842">
                    <a:extLst>
                      <a:ext uri="{FF2B5EF4-FFF2-40B4-BE49-F238E27FC236}">
                        <a16:creationId xmlns:a16="http://schemas.microsoft.com/office/drawing/2014/main" id="{5BB89E06-1185-F7CC-6AC5-F051A3F27C0E}"/>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44" name="Tekstfelt 1843">
                    <a:extLst>
                      <a:ext uri="{FF2B5EF4-FFF2-40B4-BE49-F238E27FC236}">
                        <a16:creationId xmlns:a16="http://schemas.microsoft.com/office/drawing/2014/main" id="{61F28A06-EDE1-71A5-4440-09BBDE1AE3ED}"/>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45" name="Tekstfelt 1844">
                    <a:extLst>
                      <a:ext uri="{FF2B5EF4-FFF2-40B4-BE49-F238E27FC236}">
                        <a16:creationId xmlns:a16="http://schemas.microsoft.com/office/drawing/2014/main" id="{DB7035F2-4839-090B-BFF3-9B6A341CD866}"/>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46" name="Tekstfelt 1845">
                    <a:extLst>
                      <a:ext uri="{FF2B5EF4-FFF2-40B4-BE49-F238E27FC236}">
                        <a16:creationId xmlns:a16="http://schemas.microsoft.com/office/drawing/2014/main" id="{A47F5447-29E0-A1B2-8171-DC7C386DEA3A}"/>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47" name="Tekstfelt 1846">
                    <a:extLst>
                      <a:ext uri="{FF2B5EF4-FFF2-40B4-BE49-F238E27FC236}">
                        <a16:creationId xmlns:a16="http://schemas.microsoft.com/office/drawing/2014/main" id="{11E98E6E-B865-B89F-BC80-4E418183FB79}"/>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48" name="Tekstfelt 1847">
                    <a:extLst>
                      <a:ext uri="{FF2B5EF4-FFF2-40B4-BE49-F238E27FC236}">
                        <a16:creationId xmlns:a16="http://schemas.microsoft.com/office/drawing/2014/main" id="{B8B5608A-540B-A8E3-1B2E-F499EB50A1B6}"/>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49" name="Tekstfelt 1848">
                    <a:extLst>
                      <a:ext uri="{FF2B5EF4-FFF2-40B4-BE49-F238E27FC236}">
                        <a16:creationId xmlns:a16="http://schemas.microsoft.com/office/drawing/2014/main" id="{71F49A1B-D0A5-24DC-1A05-73743EB93ED5}"/>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50" name="Tekstfelt 1849">
                    <a:extLst>
                      <a:ext uri="{FF2B5EF4-FFF2-40B4-BE49-F238E27FC236}">
                        <a16:creationId xmlns:a16="http://schemas.microsoft.com/office/drawing/2014/main" id="{8819858A-18AE-BA8B-C930-60E1CC87A4A2}"/>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51" name="Tekstfelt 1850">
                    <a:extLst>
                      <a:ext uri="{FF2B5EF4-FFF2-40B4-BE49-F238E27FC236}">
                        <a16:creationId xmlns:a16="http://schemas.microsoft.com/office/drawing/2014/main" id="{9AD14E49-5BC0-9B72-DE71-71B1E6B377FA}"/>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52" name="Tekstfelt 1851">
                    <a:extLst>
                      <a:ext uri="{FF2B5EF4-FFF2-40B4-BE49-F238E27FC236}">
                        <a16:creationId xmlns:a16="http://schemas.microsoft.com/office/drawing/2014/main" id="{40103637-36FD-5620-9071-4DEB01B1064A}"/>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53" name="Tekstfelt 1852">
                    <a:extLst>
                      <a:ext uri="{FF2B5EF4-FFF2-40B4-BE49-F238E27FC236}">
                        <a16:creationId xmlns:a16="http://schemas.microsoft.com/office/drawing/2014/main" id="{E60F74BC-5FDA-1267-23B5-686BBA875EA0}"/>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54" name="Tekstfelt 1853">
                    <a:extLst>
                      <a:ext uri="{FF2B5EF4-FFF2-40B4-BE49-F238E27FC236}">
                        <a16:creationId xmlns:a16="http://schemas.microsoft.com/office/drawing/2014/main" id="{CA3C968C-B20B-1EC2-F587-A16376B7F586}"/>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55" name="Tekstfelt 1854">
                    <a:extLst>
                      <a:ext uri="{FF2B5EF4-FFF2-40B4-BE49-F238E27FC236}">
                        <a16:creationId xmlns:a16="http://schemas.microsoft.com/office/drawing/2014/main" id="{AA2DC7F6-AC6F-C574-F601-FD5A394B0C26}"/>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56" name="Tekstfelt 1855">
                    <a:extLst>
                      <a:ext uri="{FF2B5EF4-FFF2-40B4-BE49-F238E27FC236}">
                        <a16:creationId xmlns:a16="http://schemas.microsoft.com/office/drawing/2014/main" id="{6105FF7D-BF1E-DFD8-B18D-693E664D6A28}"/>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57" name="Tekstfelt 1856">
                    <a:extLst>
                      <a:ext uri="{FF2B5EF4-FFF2-40B4-BE49-F238E27FC236}">
                        <a16:creationId xmlns:a16="http://schemas.microsoft.com/office/drawing/2014/main" id="{B6E2EA3B-6D51-0F0C-A26F-AAE6B5636EA7}"/>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58" name="Tekstfelt 1857">
                    <a:extLst>
                      <a:ext uri="{FF2B5EF4-FFF2-40B4-BE49-F238E27FC236}">
                        <a16:creationId xmlns:a16="http://schemas.microsoft.com/office/drawing/2014/main" id="{BC3FCE63-8A41-8FFA-6711-3127C2C150F2}"/>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59" name="Tekstfelt 1858">
                    <a:extLst>
                      <a:ext uri="{FF2B5EF4-FFF2-40B4-BE49-F238E27FC236}">
                        <a16:creationId xmlns:a16="http://schemas.microsoft.com/office/drawing/2014/main" id="{32DC8BA1-4BC3-230B-B09A-162D5AD4E4DF}"/>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60" name="Tekstfelt 1859">
                    <a:extLst>
                      <a:ext uri="{FF2B5EF4-FFF2-40B4-BE49-F238E27FC236}">
                        <a16:creationId xmlns:a16="http://schemas.microsoft.com/office/drawing/2014/main" id="{5A894B41-4FBC-BFE9-51E5-A81AA7C5629A}"/>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61" name="Tekstfelt 1860">
                    <a:extLst>
                      <a:ext uri="{FF2B5EF4-FFF2-40B4-BE49-F238E27FC236}">
                        <a16:creationId xmlns:a16="http://schemas.microsoft.com/office/drawing/2014/main" id="{E983BD21-8A1F-F7F5-908E-18CC903F8A81}"/>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62" name="Tekstfelt 1861">
                    <a:extLst>
                      <a:ext uri="{FF2B5EF4-FFF2-40B4-BE49-F238E27FC236}">
                        <a16:creationId xmlns:a16="http://schemas.microsoft.com/office/drawing/2014/main" id="{34AAF382-76CB-AAB3-7806-70B6C7FD449D}"/>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63" name="Tekstfelt 1862">
                    <a:extLst>
                      <a:ext uri="{FF2B5EF4-FFF2-40B4-BE49-F238E27FC236}">
                        <a16:creationId xmlns:a16="http://schemas.microsoft.com/office/drawing/2014/main" id="{EDC47EE5-AF87-93F9-38E7-8550DFF3D9C1}"/>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64" name="Tekstfelt 1863">
                    <a:extLst>
                      <a:ext uri="{FF2B5EF4-FFF2-40B4-BE49-F238E27FC236}">
                        <a16:creationId xmlns:a16="http://schemas.microsoft.com/office/drawing/2014/main" id="{F3BAA5E6-B875-C5D4-24AF-E096363F8A4A}"/>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65" name="Tekstfelt 1864">
                    <a:extLst>
                      <a:ext uri="{FF2B5EF4-FFF2-40B4-BE49-F238E27FC236}">
                        <a16:creationId xmlns:a16="http://schemas.microsoft.com/office/drawing/2014/main" id="{7BD8A29D-7105-9DA4-F79F-411E81CD4A27}"/>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66" name="Tekstfelt 1865">
                    <a:extLst>
                      <a:ext uri="{FF2B5EF4-FFF2-40B4-BE49-F238E27FC236}">
                        <a16:creationId xmlns:a16="http://schemas.microsoft.com/office/drawing/2014/main" id="{5AE9958D-BE6D-B159-911F-EC08D4F79E41}"/>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67" name="Tekstfelt 1866">
                    <a:extLst>
                      <a:ext uri="{FF2B5EF4-FFF2-40B4-BE49-F238E27FC236}">
                        <a16:creationId xmlns:a16="http://schemas.microsoft.com/office/drawing/2014/main" id="{3EF9B308-CCF8-2C57-CFF7-9AF5062341E3}"/>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868" name="Tekstfelt 1867">
                    <a:extLst>
                      <a:ext uri="{FF2B5EF4-FFF2-40B4-BE49-F238E27FC236}">
                        <a16:creationId xmlns:a16="http://schemas.microsoft.com/office/drawing/2014/main" id="{752250FD-34B8-25F2-445F-F3B7611CAC34}"/>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869" name="Tekstfelt 1868">
                    <a:extLst>
                      <a:ext uri="{FF2B5EF4-FFF2-40B4-BE49-F238E27FC236}">
                        <a16:creationId xmlns:a16="http://schemas.microsoft.com/office/drawing/2014/main" id="{777A1FD2-727A-D5D4-9911-7390B0285847}"/>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870" name="Tekstfelt 1869">
                    <a:extLst>
                      <a:ext uri="{FF2B5EF4-FFF2-40B4-BE49-F238E27FC236}">
                        <a16:creationId xmlns:a16="http://schemas.microsoft.com/office/drawing/2014/main" id="{CEE83D8F-64D1-B945-40C0-949D950A154E}"/>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38" name="Tekstfelt 1837">
                  <a:extLst>
                    <a:ext uri="{FF2B5EF4-FFF2-40B4-BE49-F238E27FC236}">
                      <a16:creationId xmlns:a16="http://schemas.microsoft.com/office/drawing/2014/main" id="{92BD1C10-6436-8F65-23CB-DC13F06844C6}"/>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39" name="Tekstfelt 1838">
                  <a:extLst>
                    <a:ext uri="{FF2B5EF4-FFF2-40B4-BE49-F238E27FC236}">
                      <a16:creationId xmlns:a16="http://schemas.microsoft.com/office/drawing/2014/main" id="{B91F93C9-4DFD-C02F-2D1E-5DDF91F82F83}"/>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40" name="Tekstfelt 1839">
                  <a:extLst>
                    <a:ext uri="{FF2B5EF4-FFF2-40B4-BE49-F238E27FC236}">
                      <a16:creationId xmlns:a16="http://schemas.microsoft.com/office/drawing/2014/main" id="{F5D4AF62-5E29-81C6-3A25-37E96E9FDFAF}"/>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grpSp>
          <p:nvGrpSpPr>
            <p:cNvPr id="1643" name="Gruppe 1642">
              <a:extLst>
                <a:ext uri="{FF2B5EF4-FFF2-40B4-BE49-F238E27FC236}">
                  <a16:creationId xmlns:a16="http://schemas.microsoft.com/office/drawing/2014/main" id="{ED4AA89C-C04D-BBA5-261A-6865A90F8873}"/>
                </a:ext>
              </a:extLst>
            </p:cNvPr>
            <p:cNvGrpSpPr/>
            <p:nvPr/>
          </p:nvGrpSpPr>
          <p:grpSpPr>
            <a:xfrm>
              <a:off x="5963854" y="1104575"/>
              <a:ext cx="370381" cy="4993054"/>
              <a:chOff x="2872610" y="306025"/>
              <a:chExt cx="370381" cy="4993054"/>
            </a:xfrm>
          </p:grpSpPr>
          <p:grpSp>
            <p:nvGrpSpPr>
              <p:cNvPr id="1796" name="Gruppe 1795">
                <a:extLst>
                  <a:ext uri="{FF2B5EF4-FFF2-40B4-BE49-F238E27FC236}">
                    <a16:creationId xmlns:a16="http://schemas.microsoft.com/office/drawing/2014/main" id="{78B2752F-1C50-F4BF-C9B3-5801067A8A35}"/>
                  </a:ext>
                </a:extLst>
              </p:cNvPr>
              <p:cNvGrpSpPr/>
              <p:nvPr/>
            </p:nvGrpSpPr>
            <p:grpSpPr>
              <a:xfrm>
                <a:off x="2872610" y="306025"/>
                <a:ext cx="370381" cy="4993054"/>
                <a:chOff x="3456275" y="891802"/>
                <a:chExt cx="370381" cy="4993054"/>
              </a:xfrm>
            </p:grpSpPr>
            <p:sp>
              <p:nvSpPr>
                <p:cNvPr id="1798" name="Tekstfelt 1797">
                  <a:extLst>
                    <a:ext uri="{FF2B5EF4-FFF2-40B4-BE49-F238E27FC236}">
                      <a16:creationId xmlns:a16="http://schemas.microsoft.com/office/drawing/2014/main" id="{AEB3B27A-BE7B-8738-30C9-DB7FD474D438}"/>
                    </a:ext>
                  </a:extLst>
                </p:cNvPr>
                <p:cNvSpPr txBox="1"/>
                <p:nvPr/>
              </p:nvSpPr>
              <p:spPr>
                <a:xfrm>
                  <a:off x="3456275" y="891802"/>
                  <a:ext cx="348172" cy="215444"/>
                </a:xfrm>
                <a:prstGeom prst="rect">
                  <a:avLst/>
                </a:prstGeom>
                <a:noFill/>
              </p:spPr>
              <p:txBody>
                <a:bodyPr wrap="none" rtlCol="0">
                  <a:spAutoFit/>
                </a:bodyPr>
                <a:lstStyle/>
                <a:p>
                  <a:r>
                    <a:rPr lang="da-DK" sz="800" dirty="0"/>
                    <a:t>229</a:t>
                  </a:r>
                </a:p>
              </p:txBody>
            </p:sp>
            <p:sp>
              <p:nvSpPr>
                <p:cNvPr id="1799" name="Tekstfelt 1798">
                  <a:extLst>
                    <a:ext uri="{FF2B5EF4-FFF2-40B4-BE49-F238E27FC236}">
                      <a16:creationId xmlns:a16="http://schemas.microsoft.com/office/drawing/2014/main" id="{8C4C4817-610F-8D06-919F-5AF8F87AEA0E}"/>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800" name="Tekstfelt 1799">
                  <a:extLst>
                    <a:ext uri="{FF2B5EF4-FFF2-40B4-BE49-F238E27FC236}">
                      <a16:creationId xmlns:a16="http://schemas.microsoft.com/office/drawing/2014/main" id="{E41D811A-B1A8-61D3-899D-35BDEC308DBB}"/>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801" name="Tekstfelt 1800">
                  <a:extLst>
                    <a:ext uri="{FF2B5EF4-FFF2-40B4-BE49-F238E27FC236}">
                      <a16:creationId xmlns:a16="http://schemas.microsoft.com/office/drawing/2014/main" id="{21B1CC8A-CF28-725D-4F2D-F70AC0F336B4}"/>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802" name="Tekstfelt 1801">
                  <a:extLst>
                    <a:ext uri="{FF2B5EF4-FFF2-40B4-BE49-F238E27FC236}">
                      <a16:creationId xmlns:a16="http://schemas.microsoft.com/office/drawing/2014/main" id="{7EE25CAF-8DBE-F307-21B2-74D71C1F8D3B}"/>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803" name="Tekstfelt 1802">
                  <a:extLst>
                    <a:ext uri="{FF2B5EF4-FFF2-40B4-BE49-F238E27FC236}">
                      <a16:creationId xmlns:a16="http://schemas.microsoft.com/office/drawing/2014/main" id="{13D859AE-4336-0CCD-3DB4-C1BC1D8D867E}"/>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804" name="Tekstfelt 1803">
                  <a:extLst>
                    <a:ext uri="{FF2B5EF4-FFF2-40B4-BE49-F238E27FC236}">
                      <a16:creationId xmlns:a16="http://schemas.microsoft.com/office/drawing/2014/main" id="{158C8B8C-8FD6-226A-CC1A-2DCA37799843}"/>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805" name="Tekstfelt 1804">
                  <a:extLst>
                    <a:ext uri="{FF2B5EF4-FFF2-40B4-BE49-F238E27FC236}">
                      <a16:creationId xmlns:a16="http://schemas.microsoft.com/office/drawing/2014/main" id="{A4F3A140-72B6-522A-53A6-F68C35323120}"/>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806" name="Tekstfelt 1805">
                  <a:extLst>
                    <a:ext uri="{FF2B5EF4-FFF2-40B4-BE49-F238E27FC236}">
                      <a16:creationId xmlns:a16="http://schemas.microsoft.com/office/drawing/2014/main" id="{98E158E0-2B78-D6DE-B3F2-07FA79DEFC14}"/>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807" name="Tekstfelt 1806">
                  <a:extLst>
                    <a:ext uri="{FF2B5EF4-FFF2-40B4-BE49-F238E27FC236}">
                      <a16:creationId xmlns:a16="http://schemas.microsoft.com/office/drawing/2014/main" id="{9DEF3A48-4FCA-B367-FC59-B71E801B56CE}"/>
                    </a:ext>
                  </a:extLst>
                </p:cNvPr>
                <p:cNvSpPr txBox="1"/>
                <p:nvPr/>
              </p:nvSpPr>
              <p:spPr>
                <a:xfrm>
                  <a:off x="3478484" y="5669412"/>
                  <a:ext cx="348172" cy="215444"/>
                </a:xfrm>
                <a:prstGeom prst="rect">
                  <a:avLst/>
                </a:prstGeom>
                <a:noFill/>
              </p:spPr>
              <p:txBody>
                <a:bodyPr wrap="none" rtlCol="0">
                  <a:spAutoFit/>
                </a:bodyPr>
                <a:lstStyle/>
                <a:p>
                  <a:r>
                    <a:rPr lang="da-DK" sz="800" dirty="0"/>
                    <a:t>218</a:t>
                  </a:r>
                </a:p>
              </p:txBody>
            </p:sp>
            <p:sp>
              <p:nvSpPr>
                <p:cNvPr id="1808" name="Tekstfelt 1807">
                  <a:extLst>
                    <a:ext uri="{FF2B5EF4-FFF2-40B4-BE49-F238E27FC236}">
                      <a16:creationId xmlns:a16="http://schemas.microsoft.com/office/drawing/2014/main" id="{C6DF990F-CEC4-F3AC-0D7C-1842CAC5557A}"/>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97" name="Tekstfelt 1796">
                <a:extLst>
                  <a:ext uri="{FF2B5EF4-FFF2-40B4-BE49-F238E27FC236}">
                    <a16:creationId xmlns:a16="http://schemas.microsoft.com/office/drawing/2014/main" id="{3E4A0EBE-9491-30A6-9C6A-84AD5B6545E6}"/>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4" name="Gruppe 1643">
              <a:extLst>
                <a:ext uri="{FF2B5EF4-FFF2-40B4-BE49-F238E27FC236}">
                  <a16:creationId xmlns:a16="http://schemas.microsoft.com/office/drawing/2014/main" id="{183ED290-D4B4-BE21-8498-8451B3DE9DA7}"/>
                </a:ext>
              </a:extLst>
            </p:cNvPr>
            <p:cNvGrpSpPr/>
            <p:nvPr/>
          </p:nvGrpSpPr>
          <p:grpSpPr>
            <a:xfrm>
              <a:off x="5539997" y="1121144"/>
              <a:ext cx="367348" cy="4968599"/>
              <a:chOff x="2884750" y="735002"/>
              <a:chExt cx="367348" cy="4968599"/>
            </a:xfrm>
          </p:grpSpPr>
          <p:grpSp>
            <p:nvGrpSpPr>
              <p:cNvPr id="1783" name="Gruppe 1782">
                <a:extLst>
                  <a:ext uri="{FF2B5EF4-FFF2-40B4-BE49-F238E27FC236}">
                    <a16:creationId xmlns:a16="http://schemas.microsoft.com/office/drawing/2014/main" id="{89ECAFC1-5CAB-4EC4-3C4C-FD1D6D03B97C}"/>
                  </a:ext>
                </a:extLst>
              </p:cNvPr>
              <p:cNvGrpSpPr/>
              <p:nvPr/>
            </p:nvGrpSpPr>
            <p:grpSpPr>
              <a:xfrm>
                <a:off x="2884750" y="1168460"/>
                <a:ext cx="367348" cy="4535141"/>
                <a:chOff x="3468415" y="1754237"/>
                <a:chExt cx="367348" cy="4535141"/>
              </a:xfrm>
            </p:grpSpPr>
            <p:sp>
              <p:nvSpPr>
                <p:cNvPr id="1785" name="Tekstfelt 1784">
                  <a:extLst>
                    <a:ext uri="{FF2B5EF4-FFF2-40B4-BE49-F238E27FC236}">
                      <a16:creationId xmlns:a16="http://schemas.microsoft.com/office/drawing/2014/main" id="{2A061E36-4224-F235-98EA-305B622817DA}"/>
                    </a:ext>
                  </a:extLst>
                </p:cNvPr>
                <p:cNvSpPr txBox="1"/>
                <p:nvPr/>
              </p:nvSpPr>
              <p:spPr>
                <a:xfrm>
                  <a:off x="3487591" y="6073934"/>
                  <a:ext cx="348172" cy="215444"/>
                </a:xfrm>
                <a:prstGeom prst="rect">
                  <a:avLst/>
                </a:prstGeom>
                <a:noFill/>
              </p:spPr>
              <p:txBody>
                <a:bodyPr wrap="none" rtlCol="0">
                  <a:spAutoFit/>
                </a:bodyPr>
                <a:lstStyle/>
                <a:p>
                  <a:r>
                    <a:rPr lang="da-DK" sz="800" dirty="0"/>
                    <a:t>229</a:t>
                  </a:r>
                </a:p>
              </p:txBody>
            </p:sp>
            <p:sp>
              <p:nvSpPr>
                <p:cNvPr id="1786" name="Tekstfelt 1785">
                  <a:extLst>
                    <a:ext uri="{FF2B5EF4-FFF2-40B4-BE49-F238E27FC236}">
                      <a16:creationId xmlns:a16="http://schemas.microsoft.com/office/drawing/2014/main" id="{7C82B952-942B-8B32-02D1-022FFE81B76A}"/>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87" name="Tekstfelt 1786">
                  <a:extLst>
                    <a:ext uri="{FF2B5EF4-FFF2-40B4-BE49-F238E27FC236}">
                      <a16:creationId xmlns:a16="http://schemas.microsoft.com/office/drawing/2014/main" id="{1EE772DD-E7FC-28FF-7914-5EFF61067759}"/>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88" name="Tekstfelt 1787">
                  <a:extLst>
                    <a:ext uri="{FF2B5EF4-FFF2-40B4-BE49-F238E27FC236}">
                      <a16:creationId xmlns:a16="http://schemas.microsoft.com/office/drawing/2014/main" id="{DB3F2636-CC59-5E9F-9C3E-7D8326A7DA80}"/>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89" name="Tekstfelt 1788">
                  <a:extLst>
                    <a:ext uri="{FF2B5EF4-FFF2-40B4-BE49-F238E27FC236}">
                      <a16:creationId xmlns:a16="http://schemas.microsoft.com/office/drawing/2014/main" id="{8D3D58A0-BE36-1944-F073-DE97683B3E20}"/>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90" name="Tekstfelt 1789">
                  <a:extLst>
                    <a:ext uri="{FF2B5EF4-FFF2-40B4-BE49-F238E27FC236}">
                      <a16:creationId xmlns:a16="http://schemas.microsoft.com/office/drawing/2014/main" id="{08961FA8-23CF-6D8A-BDF6-EF8A445A8F55}"/>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91" name="Tekstfelt 1790">
                  <a:extLst>
                    <a:ext uri="{FF2B5EF4-FFF2-40B4-BE49-F238E27FC236}">
                      <a16:creationId xmlns:a16="http://schemas.microsoft.com/office/drawing/2014/main" id="{0E7C1194-B967-7AFB-7909-59B50711B9AB}"/>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92" name="Tekstfelt 1791">
                  <a:extLst>
                    <a:ext uri="{FF2B5EF4-FFF2-40B4-BE49-F238E27FC236}">
                      <a16:creationId xmlns:a16="http://schemas.microsoft.com/office/drawing/2014/main" id="{2B397AF2-5C6A-633E-5D8C-7C20122FA9AD}"/>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93" name="Tekstfelt 1792">
                  <a:extLst>
                    <a:ext uri="{FF2B5EF4-FFF2-40B4-BE49-F238E27FC236}">
                      <a16:creationId xmlns:a16="http://schemas.microsoft.com/office/drawing/2014/main" id="{E0FF2A5B-32DE-530C-5243-90B9BBB70C56}"/>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94" name="Tekstfelt 1793">
                  <a:extLst>
                    <a:ext uri="{FF2B5EF4-FFF2-40B4-BE49-F238E27FC236}">
                      <a16:creationId xmlns:a16="http://schemas.microsoft.com/office/drawing/2014/main" id="{53206BE3-2B87-F9A4-ED7C-83693ABED4B9}"/>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95" name="Tekstfelt 1794">
                  <a:extLst>
                    <a:ext uri="{FF2B5EF4-FFF2-40B4-BE49-F238E27FC236}">
                      <a16:creationId xmlns:a16="http://schemas.microsoft.com/office/drawing/2014/main" id="{B12B0BB9-8948-74F8-01CC-8A9392A1FD53}"/>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84" name="Tekstfelt 1783">
                <a:extLst>
                  <a:ext uri="{FF2B5EF4-FFF2-40B4-BE49-F238E27FC236}">
                    <a16:creationId xmlns:a16="http://schemas.microsoft.com/office/drawing/2014/main" id="{F240EC77-C037-E127-3ABF-061E4A79799D}"/>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5" name="Gruppe 1644">
              <a:extLst>
                <a:ext uri="{FF2B5EF4-FFF2-40B4-BE49-F238E27FC236}">
                  <a16:creationId xmlns:a16="http://schemas.microsoft.com/office/drawing/2014/main" id="{6E01F953-D99F-829B-6B7C-1CE008BDE97A}"/>
                </a:ext>
              </a:extLst>
            </p:cNvPr>
            <p:cNvGrpSpPr/>
            <p:nvPr/>
          </p:nvGrpSpPr>
          <p:grpSpPr>
            <a:xfrm>
              <a:off x="4671957" y="1121816"/>
              <a:ext cx="368493" cy="4975623"/>
              <a:chOff x="2884750" y="1599890"/>
              <a:chExt cx="368493" cy="4975623"/>
            </a:xfrm>
          </p:grpSpPr>
          <p:grpSp>
            <p:nvGrpSpPr>
              <p:cNvPr id="1770" name="Gruppe 1769">
                <a:extLst>
                  <a:ext uri="{FF2B5EF4-FFF2-40B4-BE49-F238E27FC236}">
                    <a16:creationId xmlns:a16="http://schemas.microsoft.com/office/drawing/2014/main" id="{D075A4D2-ACA4-BB1B-70EC-4C1D7DF3ACD3}"/>
                  </a:ext>
                </a:extLst>
              </p:cNvPr>
              <p:cNvGrpSpPr/>
              <p:nvPr/>
            </p:nvGrpSpPr>
            <p:grpSpPr>
              <a:xfrm>
                <a:off x="2884750" y="1599890"/>
                <a:ext cx="367348" cy="4975623"/>
                <a:chOff x="3468415" y="2185667"/>
                <a:chExt cx="367348" cy="4975623"/>
              </a:xfrm>
            </p:grpSpPr>
            <p:sp>
              <p:nvSpPr>
                <p:cNvPr id="1772" name="Tekstfelt 1771">
                  <a:extLst>
                    <a:ext uri="{FF2B5EF4-FFF2-40B4-BE49-F238E27FC236}">
                      <a16:creationId xmlns:a16="http://schemas.microsoft.com/office/drawing/2014/main" id="{96E81501-7F60-E687-4926-D5A28A60E090}"/>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73" name="Tekstfelt 1772">
                  <a:extLst>
                    <a:ext uri="{FF2B5EF4-FFF2-40B4-BE49-F238E27FC236}">
                      <a16:creationId xmlns:a16="http://schemas.microsoft.com/office/drawing/2014/main" id="{4B870780-7031-6C96-02CA-2D9119A8DFE2}"/>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74" name="Tekstfelt 1773">
                  <a:extLst>
                    <a:ext uri="{FF2B5EF4-FFF2-40B4-BE49-F238E27FC236}">
                      <a16:creationId xmlns:a16="http://schemas.microsoft.com/office/drawing/2014/main" id="{DC9AE827-C76B-E004-1346-FE997F28F1E3}"/>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75" name="Tekstfelt 1774">
                  <a:extLst>
                    <a:ext uri="{FF2B5EF4-FFF2-40B4-BE49-F238E27FC236}">
                      <a16:creationId xmlns:a16="http://schemas.microsoft.com/office/drawing/2014/main" id="{7870D4CB-D32F-1595-FB42-5CACCDE7C9EF}"/>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76" name="Tekstfelt 1775">
                  <a:extLst>
                    <a:ext uri="{FF2B5EF4-FFF2-40B4-BE49-F238E27FC236}">
                      <a16:creationId xmlns:a16="http://schemas.microsoft.com/office/drawing/2014/main" id="{E37EFD20-0DD3-1435-EA16-B838E94F4651}"/>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77" name="Tekstfelt 1776">
                  <a:extLst>
                    <a:ext uri="{FF2B5EF4-FFF2-40B4-BE49-F238E27FC236}">
                      <a16:creationId xmlns:a16="http://schemas.microsoft.com/office/drawing/2014/main" id="{DD12BC15-22B4-C675-069E-44DB1FFBC283}"/>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78" name="Tekstfelt 1777">
                  <a:extLst>
                    <a:ext uri="{FF2B5EF4-FFF2-40B4-BE49-F238E27FC236}">
                      <a16:creationId xmlns:a16="http://schemas.microsoft.com/office/drawing/2014/main" id="{8B987590-EB6B-D86C-6BA6-87AF057960A9}"/>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79" name="Tekstfelt 1778">
                  <a:extLst>
                    <a:ext uri="{FF2B5EF4-FFF2-40B4-BE49-F238E27FC236}">
                      <a16:creationId xmlns:a16="http://schemas.microsoft.com/office/drawing/2014/main" id="{4B77E2D4-8436-96DD-232A-926D1B9B0E2C}"/>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80" name="Tekstfelt 1779">
                  <a:extLst>
                    <a:ext uri="{FF2B5EF4-FFF2-40B4-BE49-F238E27FC236}">
                      <a16:creationId xmlns:a16="http://schemas.microsoft.com/office/drawing/2014/main" id="{E606313F-61F3-74C2-6FD8-7AFFD968BEC5}"/>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81" name="Tekstfelt 1780">
                  <a:extLst>
                    <a:ext uri="{FF2B5EF4-FFF2-40B4-BE49-F238E27FC236}">
                      <a16:creationId xmlns:a16="http://schemas.microsoft.com/office/drawing/2014/main" id="{EF8C3D08-3229-D4B2-53D7-DA7817188187}"/>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82" name="Tekstfelt 1781">
                  <a:extLst>
                    <a:ext uri="{FF2B5EF4-FFF2-40B4-BE49-F238E27FC236}">
                      <a16:creationId xmlns:a16="http://schemas.microsoft.com/office/drawing/2014/main" id="{EC8A4D17-EA11-7B13-171D-C1BE42DB3AF5}"/>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71" name="Tekstfelt 1770">
                <a:extLst>
                  <a:ext uri="{FF2B5EF4-FFF2-40B4-BE49-F238E27FC236}">
                    <a16:creationId xmlns:a16="http://schemas.microsoft.com/office/drawing/2014/main" id="{851AC925-BCF1-3118-E2CC-C1896EBA42C2}"/>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6" name="Gruppe 1645">
              <a:extLst>
                <a:ext uri="{FF2B5EF4-FFF2-40B4-BE49-F238E27FC236}">
                  <a16:creationId xmlns:a16="http://schemas.microsoft.com/office/drawing/2014/main" id="{B8FCE8FE-7C4A-91D1-0C5C-F342A7E55F09}"/>
                </a:ext>
              </a:extLst>
            </p:cNvPr>
            <p:cNvGrpSpPr/>
            <p:nvPr/>
          </p:nvGrpSpPr>
          <p:grpSpPr>
            <a:xfrm>
              <a:off x="4246971" y="1119665"/>
              <a:ext cx="368493" cy="4977333"/>
              <a:chOff x="2884750" y="2033560"/>
              <a:chExt cx="368493" cy="4977333"/>
            </a:xfrm>
          </p:grpSpPr>
          <p:grpSp>
            <p:nvGrpSpPr>
              <p:cNvPr id="1757" name="Gruppe 1756">
                <a:extLst>
                  <a:ext uri="{FF2B5EF4-FFF2-40B4-BE49-F238E27FC236}">
                    <a16:creationId xmlns:a16="http://schemas.microsoft.com/office/drawing/2014/main" id="{4D8599A0-875F-B48C-C752-E5C08EECD4D6}"/>
                  </a:ext>
                </a:extLst>
              </p:cNvPr>
              <p:cNvGrpSpPr/>
              <p:nvPr/>
            </p:nvGrpSpPr>
            <p:grpSpPr>
              <a:xfrm>
                <a:off x="2884750" y="2033560"/>
                <a:ext cx="367348" cy="4977333"/>
                <a:chOff x="3468415" y="2619337"/>
                <a:chExt cx="367348" cy="4977333"/>
              </a:xfrm>
            </p:grpSpPr>
            <p:sp>
              <p:nvSpPr>
                <p:cNvPr id="1759" name="Tekstfelt 1758">
                  <a:extLst>
                    <a:ext uri="{FF2B5EF4-FFF2-40B4-BE49-F238E27FC236}">
                      <a16:creationId xmlns:a16="http://schemas.microsoft.com/office/drawing/2014/main" id="{1290FA4A-BA9E-BA1D-DFC6-89A60E625958}"/>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60" name="Tekstfelt 1759">
                  <a:extLst>
                    <a:ext uri="{FF2B5EF4-FFF2-40B4-BE49-F238E27FC236}">
                      <a16:creationId xmlns:a16="http://schemas.microsoft.com/office/drawing/2014/main" id="{3B724DE7-FE06-3F93-63BD-0F13478B6D88}"/>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61" name="Tekstfelt 1760">
                  <a:extLst>
                    <a:ext uri="{FF2B5EF4-FFF2-40B4-BE49-F238E27FC236}">
                      <a16:creationId xmlns:a16="http://schemas.microsoft.com/office/drawing/2014/main" id="{7F278C16-C8BB-F481-6B6A-78C2F442FA8D}"/>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62" name="Tekstfelt 1761">
                  <a:extLst>
                    <a:ext uri="{FF2B5EF4-FFF2-40B4-BE49-F238E27FC236}">
                      <a16:creationId xmlns:a16="http://schemas.microsoft.com/office/drawing/2014/main" id="{366E8DE5-104E-B924-A9DF-0968A7BDE3D6}"/>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63" name="Tekstfelt 1762">
                  <a:extLst>
                    <a:ext uri="{FF2B5EF4-FFF2-40B4-BE49-F238E27FC236}">
                      <a16:creationId xmlns:a16="http://schemas.microsoft.com/office/drawing/2014/main" id="{855BE98C-2AE7-D6BD-2B31-D3EF5726F763}"/>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64" name="Tekstfelt 1763">
                  <a:extLst>
                    <a:ext uri="{FF2B5EF4-FFF2-40B4-BE49-F238E27FC236}">
                      <a16:creationId xmlns:a16="http://schemas.microsoft.com/office/drawing/2014/main" id="{289C92C4-9DF0-F431-A409-4ADAE98C5C9D}"/>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65" name="Tekstfelt 1764">
                  <a:extLst>
                    <a:ext uri="{FF2B5EF4-FFF2-40B4-BE49-F238E27FC236}">
                      <a16:creationId xmlns:a16="http://schemas.microsoft.com/office/drawing/2014/main" id="{2A4D16B1-3655-408F-1C45-E756307F64D0}"/>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66" name="Tekstfelt 1765">
                  <a:extLst>
                    <a:ext uri="{FF2B5EF4-FFF2-40B4-BE49-F238E27FC236}">
                      <a16:creationId xmlns:a16="http://schemas.microsoft.com/office/drawing/2014/main" id="{A3E2FB25-9731-6212-60B0-4F9630E3D364}"/>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67" name="Tekstfelt 1766">
                  <a:extLst>
                    <a:ext uri="{FF2B5EF4-FFF2-40B4-BE49-F238E27FC236}">
                      <a16:creationId xmlns:a16="http://schemas.microsoft.com/office/drawing/2014/main" id="{E6ECE876-8A73-EC4B-2486-B1AB03718511}"/>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68" name="Tekstfelt 1767">
                  <a:extLst>
                    <a:ext uri="{FF2B5EF4-FFF2-40B4-BE49-F238E27FC236}">
                      <a16:creationId xmlns:a16="http://schemas.microsoft.com/office/drawing/2014/main" id="{E989E955-F726-5B03-B25C-8E2E91B97ABE}"/>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69" name="Tekstfelt 1768">
                  <a:extLst>
                    <a:ext uri="{FF2B5EF4-FFF2-40B4-BE49-F238E27FC236}">
                      <a16:creationId xmlns:a16="http://schemas.microsoft.com/office/drawing/2014/main" id="{ACD720D2-7DB4-D92A-A769-1225D30B95CC}"/>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58" name="Tekstfelt 1757">
                <a:extLst>
                  <a:ext uri="{FF2B5EF4-FFF2-40B4-BE49-F238E27FC236}">
                    <a16:creationId xmlns:a16="http://schemas.microsoft.com/office/drawing/2014/main" id="{776C66CD-98E2-F57C-81BB-EA5167677B89}"/>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7" name="Gruppe 1646">
              <a:extLst>
                <a:ext uri="{FF2B5EF4-FFF2-40B4-BE49-F238E27FC236}">
                  <a16:creationId xmlns:a16="http://schemas.microsoft.com/office/drawing/2014/main" id="{F0BF1277-9F33-4C16-2ED1-0E553AA491B9}"/>
                </a:ext>
              </a:extLst>
            </p:cNvPr>
            <p:cNvGrpSpPr/>
            <p:nvPr/>
          </p:nvGrpSpPr>
          <p:grpSpPr>
            <a:xfrm>
              <a:off x="3805124" y="1117111"/>
              <a:ext cx="369796" cy="4983796"/>
              <a:chOff x="2884750" y="2468352"/>
              <a:chExt cx="369796" cy="4983796"/>
            </a:xfrm>
          </p:grpSpPr>
          <p:grpSp>
            <p:nvGrpSpPr>
              <p:cNvPr id="1744" name="Gruppe 1743">
                <a:extLst>
                  <a:ext uri="{FF2B5EF4-FFF2-40B4-BE49-F238E27FC236}">
                    <a16:creationId xmlns:a16="http://schemas.microsoft.com/office/drawing/2014/main" id="{096541DE-4D96-72E5-F6E1-666EC86AB781}"/>
                  </a:ext>
                </a:extLst>
              </p:cNvPr>
              <p:cNvGrpSpPr/>
              <p:nvPr/>
            </p:nvGrpSpPr>
            <p:grpSpPr>
              <a:xfrm>
                <a:off x="2884750" y="2468352"/>
                <a:ext cx="369796" cy="4983796"/>
                <a:chOff x="3468415" y="3054129"/>
                <a:chExt cx="369796" cy="4983796"/>
              </a:xfrm>
            </p:grpSpPr>
            <p:sp>
              <p:nvSpPr>
                <p:cNvPr id="1746" name="Tekstfelt 1745">
                  <a:extLst>
                    <a:ext uri="{FF2B5EF4-FFF2-40B4-BE49-F238E27FC236}">
                      <a16:creationId xmlns:a16="http://schemas.microsoft.com/office/drawing/2014/main" id="{1FD13359-031C-B865-2E67-5CF0DA6093A3}"/>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47" name="Tekstfelt 1746">
                  <a:extLst>
                    <a:ext uri="{FF2B5EF4-FFF2-40B4-BE49-F238E27FC236}">
                      <a16:creationId xmlns:a16="http://schemas.microsoft.com/office/drawing/2014/main" id="{24E06227-67DF-70DD-C8D7-20500C5EB481}"/>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48" name="Tekstfelt 1747">
                  <a:extLst>
                    <a:ext uri="{FF2B5EF4-FFF2-40B4-BE49-F238E27FC236}">
                      <a16:creationId xmlns:a16="http://schemas.microsoft.com/office/drawing/2014/main" id="{712AA428-5D1B-5AFC-92BD-15A643AC7E7D}"/>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49" name="Tekstfelt 1748">
                  <a:extLst>
                    <a:ext uri="{FF2B5EF4-FFF2-40B4-BE49-F238E27FC236}">
                      <a16:creationId xmlns:a16="http://schemas.microsoft.com/office/drawing/2014/main" id="{0609CBBC-4D18-5B82-1069-31B5B09163F7}"/>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50" name="Tekstfelt 1749">
                  <a:extLst>
                    <a:ext uri="{FF2B5EF4-FFF2-40B4-BE49-F238E27FC236}">
                      <a16:creationId xmlns:a16="http://schemas.microsoft.com/office/drawing/2014/main" id="{F4E84A31-93EC-BCD6-DE51-58537DFC74C4}"/>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51" name="Tekstfelt 1750">
                  <a:extLst>
                    <a:ext uri="{FF2B5EF4-FFF2-40B4-BE49-F238E27FC236}">
                      <a16:creationId xmlns:a16="http://schemas.microsoft.com/office/drawing/2014/main" id="{6589239A-43DC-A964-198D-1B235F477738}"/>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52" name="Tekstfelt 1751">
                  <a:extLst>
                    <a:ext uri="{FF2B5EF4-FFF2-40B4-BE49-F238E27FC236}">
                      <a16:creationId xmlns:a16="http://schemas.microsoft.com/office/drawing/2014/main" id="{9362692A-CA74-F510-591B-DE1124C1D710}"/>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53" name="Tekstfelt 1752">
                  <a:extLst>
                    <a:ext uri="{FF2B5EF4-FFF2-40B4-BE49-F238E27FC236}">
                      <a16:creationId xmlns:a16="http://schemas.microsoft.com/office/drawing/2014/main" id="{AF2DAF80-65C2-36D1-3E5D-BDFF2923C178}"/>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54" name="Tekstfelt 1753">
                  <a:extLst>
                    <a:ext uri="{FF2B5EF4-FFF2-40B4-BE49-F238E27FC236}">
                      <a16:creationId xmlns:a16="http://schemas.microsoft.com/office/drawing/2014/main" id="{363753D6-5A6F-ED1C-1621-76C5EC40B417}"/>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55" name="Tekstfelt 1754">
                  <a:extLst>
                    <a:ext uri="{FF2B5EF4-FFF2-40B4-BE49-F238E27FC236}">
                      <a16:creationId xmlns:a16="http://schemas.microsoft.com/office/drawing/2014/main" id="{8E212526-5E0D-670D-8138-3718112267F9}"/>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56" name="Tekstfelt 1755">
                  <a:extLst>
                    <a:ext uri="{FF2B5EF4-FFF2-40B4-BE49-F238E27FC236}">
                      <a16:creationId xmlns:a16="http://schemas.microsoft.com/office/drawing/2014/main" id="{D57BD358-558A-1A53-C45C-F7076CFF7C22}"/>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45" name="Tekstfelt 1744">
                <a:extLst>
                  <a:ext uri="{FF2B5EF4-FFF2-40B4-BE49-F238E27FC236}">
                    <a16:creationId xmlns:a16="http://schemas.microsoft.com/office/drawing/2014/main" id="{4CDFCD5D-E846-8F22-B06E-B9F0E5C38F7A}"/>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8" name="Gruppe 1647">
              <a:extLst>
                <a:ext uri="{FF2B5EF4-FFF2-40B4-BE49-F238E27FC236}">
                  <a16:creationId xmlns:a16="http://schemas.microsoft.com/office/drawing/2014/main" id="{44AE7796-E926-9E6E-3187-7B23F176ADCC}"/>
                </a:ext>
              </a:extLst>
            </p:cNvPr>
            <p:cNvGrpSpPr/>
            <p:nvPr/>
          </p:nvGrpSpPr>
          <p:grpSpPr>
            <a:xfrm>
              <a:off x="3380676" y="1113679"/>
              <a:ext cx="368678" cy="4985735"/>
              <a:chOff x="2885868" y="2899782"/>
              <a:chExt cx="368678" cy="4985735"/>
            </a:xfrm>
          </p:grpSpPr>
          <p:grpSp>
            <p:nvGrpSpPr>
              <p:cNvPr id="1731" name="Gruppe 1730">
                <a:extLst>
                  <a:ext uri="{FF2B5EF4-FFF2-40B4-BE49-F238E27FC236}">
                    <a16:creationId xmlns:a16="http://schemas.microsoft.com/office/drawing/2014/main" id="{52CC509F-CF1F-B5B1-9B20-2888E138FC5F}"/>
                  </a:ext>
                </a:extLst>
              </p:cNvPr>
              <p:cNvGrpSpPr/>
              <p:nvPr/>
            </p:nvGrpSpPr>
            <p:grpSpPr>
              <a:xfrm>
                <a:off x="2885868" y="2899782"/>
                <a:ext cx="368678" cy="4985735"/>
                <a:chOff x="3469533" y="3485559"/>
                <a:chExt cx="368678" cy="4985735"/>
              </a:xfrm>
            </p:grpSpPr>
            <p:sp>
              <p:nvSpPr>
                <p:cNvPr id="1733" name="Tekstfelt 1732">
                  <a:extLst>
                    <a:ext uri="{FF2B5EF4-FFF2-40B4-BE49-F238E27FC236}">
                      <a16:creationId xmlns:a16="http://schemas.microsoft.com/office/drawing/2014/main" id="{145B4F2D-87DD-8FA3-56F3-C9D8E3B4CC62}"/>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34" name="Tekstfelt 1733">
                  <a:extLst>
                    <a:ext uri="{FF2B5EF4-FFF2-40B4-BE49-F238E27FC236}">
                      <a16:creationId xmlns:a16="http://schemas.microsoft.com/office/drawing/2014/main" id="{03985D4C-CE85-7AC3-EFC5-7D04D76D3E7D}"/>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35" name="Tekstfelt 1734">
                  <a:extLst>
                    <a:ext uri="{FF2B5EF4-FFF2-40B4-BE49-F238E27FC236}">
                      <a16:creationId xmlns:a16="http://schemas.microsoft.com/office/drawing/2014/main" id="{42C1F8A1-EF6C-739F-0368-7ECE994034EF}"/>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36" name="Tekstfelt 1735">
                  <a:extLst>
                    <a:ext uri="{FF2B5EF4-FFF2-40B4-BE49-F238E27FC236}">
                      <a16:creationId xmlns:a16="http://schemas.microsoft.com/office/drawing/2014/main" id="{1BCD5EF7-8485-31CD-BF71-7306AEEFF2FC}"/>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37" name="Tekstfelt 1736">
                  <a:extLst>
                    <a:ext uri="{FF2B5EF4-FFF2-40B4-BE49-F238E27FC236}">
                      <a16:creationId xmlns:a16="http://schemas.microsoft.com/office/drawing/2014/main" id="{99233317-1BBC-71D9-66D8-1E1B9FD99D3C}"/>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38" name="Tekstfelt 1737">
                  <a:extLst>
                    <a:ext uri="{FF2B5EF4-FFF2-40B4-BE49-F238E27FC236}">
                      <a16:creationId xmlns:a16="http://schemas.microsoft.com/office/drawing/2014/main" id="{207AA05B-BB6A-65D4-7B9F-73C9EA3C5453}"/>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39" name="Tekstfelt 1738">
                  <a:extLst>
                    <a:ext uri="{FF2B5EF4-FFF2-40B4-BE49-F238E27FC236}">
                      <a16:creationId xmlns:a16="http://schemas.microsoft.com/office/drawing/2014/main" id="{8F0AAB08-EEF6-7323-85D2-93C38A4C9293}"/>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40" name="Tekstfelt 1739">
                  <a:extLst>
                    <a:ext uri="{FF2B5EF4-FFF2-40B4-BE49-F238E27FC236}">
                      <a16:creationId xmlns:a16="http://schemas.microsoft.com/office/drawing/2014/main" id="{D8A1CAA4-8F69-1592-C4FA-C325CA54726F}"/>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41" name="Tekstfelt 1740">
                  <a:extLst>
                    <a:ext uri="{FF2B5EF4-FFF2-40B4-BE49-F238E27FC236}">
                      <a16:creationId xmlns:a16="http://schemas.microsoft.com/office/drawing/2014/main" id="{15865D75-9C04-C72B-CA74-5BEC9D833415}"/>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42" name="Tekstfelt 1741">
                  <a:extLst>
                    <a:ext uri="{FF2B5EF4-FFF2-40B4-BE49-F238E27FC236}">
                      <a16:creationId xmlns:a16="http://schemas.microsoft.com/office/drawing/2014/main" id="{65E6B339-B94D-A80B-19D9-40D4069EECE1}"/>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43" name="Tekstfelt 1742">
                  <a:extLst>
                    <a:ext uri="{FF2B5EF4-FFF2-40B4-BE49-F238E27FC236}">
                      <a16:creationId xmlns:a16="http://schemas.microsoft.com/office/drawing/2014/main" id="{146307C4-67CE-7617-5938-1347924F0963}"/>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32" name="Tekstfelt 1731">
                <a:extLst>
                  <a:ext uri="{FF2B5EF4-FFF2-40B4-BE49-F238E27FC236}">
                    <a16:creationId xmlns:a16="http://schemas.microsoft.com/office/drawing/2014/main" id="{9DF6D058-FC9D-9690-615E-B4FA9B23137C}"/>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9" name="Gruppe 1648">
              <a:extLst>
                <a:ext uri="{FF2B5EF4-FFF2-40B4-BE49-F238E27FC236}">
                  <a16:creationId xmlns:a16="http://schemas.microsoft.com/office/drawing/2014/main" id="{CB7DBBEA-F176-9757-E552-99D4B7C900DC}"/>
                </a:ext>
              </a:extLst>
            </p:cNvPr>
            <p:cNvGrpSpPr/>
            <p:nvPr/>
          </p:nvGrpSpPr>
          <p:grpSpPr>
            <a:xfrm>
              <a:off x="2937190" y="1122934"/>
              <a:ext cx="368270" cy="4971649"/>
              <a:chOff x="2886987" y="3331213"/>
              <a:chExt cx="368270" cy="4971649"/>
            </a:xfrm>
          </p:grpSpPr>
          <p:grpSp>
            <p:nvGrpSpPr>
              <p:cNvPr id="1718" name="Gruppe 1717">
                <a:extLst>
                  <a:ext uri="{FF2B5EF4-FFF2-40B4-BE49-F238E27FC236}">
                    <a16:creationId xmlns:a16="http://schemas.microsoft.com/office/drawing/2014/main" id="{CCFDB348-05E7-7A5F-CC32-8F30E9CBC7DA}"/>
                  </a:ext>
                </a:extLst>
              </p:cNvPr>
              <p:cNvGrpSpPr/>
              <p:nvPr/>
            </p:nvGrpSpPr>
            <p:grpSpPr>
              <a:xfrm>
                <a:off x="2886987" y="3331213"/>
                <a:ext cx="368270" cy="4971649"/>
                <a:chOff x="3470652" y="3916990"/>
                <a:chExt cx="368270" cy="4971649"/>
              </a:xfrm>
            </p:grpSpPr>
            <p:sp>
              <p:nvSpPr>
                <p:cNvPr id="1720" name="Tekstfelt 1719">
                  <a:extLst>
                    <a:ext uri="{FF2B5EF4-FFF2-40B4-BE49-F238E27FC236}">
                      <a16:creationId xmlns:a16="http://schemas.microsoft.com/office/drawing/2014/main" id="{FD580AF6-73E4-B63B-ADE9-1CEE20553A16}"/>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21" name="Tekstfelt 1720">
                  <a:extLst>
                    <a:ext uri="{FF2B5EF4-FFF2-40B4-BE49-F238E27FC236}">
                      <a16:creationId xmlns:a16="http://schemas.microsoft.com/office/drawing/2014/main" id="{89E1944B-D61F-4D9C-DF48-599A66D068EC}"/>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22" name="Tekstfelt 1721">
                  <a:extLst>
                    <a:ext uri="{FF2B5EF4-FFF2-40B4-BE49-F238E27FC236}">
                      <a16:creationId xmlns:a16="http://schemas.microsoft.com/office/drawing/2014/main" id="{AFB26404-2CF7-2A82-F640-36A086504729}"/>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23" name="Tekstfelt 1722">
                  <a:extLst>
                    <a:ext uri="{FF2B5EF4-FFF2-40B4-BE49-F238E27FC236}">
                      <a16:creationId xmlns:a16="http://schemas.microsoft.com/office/drawing/2014/main" id="{B957CBAE-AD14-F29C-9B6B-2BBFF6B6393F}"/>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24" name="Tekstfelt 1723">
                  <a:extLst>
                    <a:ext uri="{FF2B5EF4-FFF2-40B4-BE49-F238E27FC236}">
                      <a16:creationId xmlns:a16="http://schemas.microsoft.com/office/drawing/2014/main" id="{3B2A61C3-6119-5659-7E31-3AFF36007003}"/>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25" name="Tekstfelt 1724">
                  <a:extLst>
                    <a:ext uri="{FF2B5EF4-FFF2-40B4-BE49-F238E27FC236}">
                      <a16:creationId xmlns:a16="http://schemas.microsoft.com/office/drawing/2014/main" id="{FDA61262-5D92-C541-C0D2-AB5CDB51F940}"/>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26" name="Tekstfelt 1725">
                  <a:extLst>
                    <a:ext uri="{FF2B5EF4-FFF2-40B4-BE49-F238E27FC236}">
                      <a16:creationId xmlns:a16="http://schemas.microsoft.com/office/drawing/2014/main" id="{4931948E-F35E-F5D0-D70E-C452DAE308D1}"/>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27" name="Tekstfelt 1726">
                  <a:extLst>
                    <a:ext uri="{FF2B5EF4-FFF2-40B4-BE49-F238E27FC236}">
                      <a16:creationId xmlns:a16="http://schemas.microsoft.com/office/drawing/2014/main" id="{62679490-9FED-A24C-B1E9-9DC3DA8B2C17}"/>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28" name="Tekstfelt 1727">
                  <a:extLst>
                    <a:ext uri="{FF2B5EF4-FFF2-40B4-BE49-F238E27FC236}">
                      <a16:creationId xmlns:a16="http://schemas.microsoft.com/office/drawing/2014/main" id="{6E4F0FAB-37D4-EEAF-4913-1113245BE3D9}"/>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29" name="Tekstfelt 1728">
                  <a:extLst>
                    <a:ext uri="{FF2B5EF4-FFF2-40B4-BE49-F238E27FC236}">
                      <a16:creationId xmlns:a16="http://schemas.microsoft.com/office/drawing/2014/main" id="{773D95EF-0FBE-552F-8274-E2E913AAF7CC}"/>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30" name="Tekstfelt 1729">
                  <a:extLst>
                    <a:ext uri="{FF2B5EF4-FFF2-40B4-BE49-F238E27FC236}">
                      <a16:creationId xmlns:a16="http://schemas.microsoft.com/office/drawing/2014/main" id="{B74BC74C-95CB-A7A9-D917-BAA08B932FE6}"/>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19" name="Tekstfelt 1718">
                <a:extLst>
                  <a:ext uri="{FF2B5EF4-FFF2-40B4-BE49-F238E27FC236}">
                    <a16:creationId xmlns:a16="http://schemas.microsoft.com/office/drawing/2014/main" id="{5D4174DA-9718-377A-CD33-AA8538B31EF2}"/>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0" name="Gruppe 1649">
              <a:extLst>
                <a:ext uri="{FF2B5EF4-FFF2-40B4-BE49-F238E27FC236}">
                  <a16:creationId xmlns:a16="http://schemas.microsoft.com/office/drawing/2014/main" id="{2C2DD6FF-27F2-7C5F-F6F7-AF28634BEFD6}"/>
                </a:ext>
              </a:extLst>
            </p:cNvPr>
            <p:cNvGrpSpPr/>
            <p:nvPr/>
          </p:nvGrpSpPr>
          <p:grpSpPr>
            <a:xfrm>
              <a:off x="2515019" y="1122283"/>
              <a:ext cx="367153" cy="4979236"/>
              <a:chOff x="2888104" y="3762643"/>
              <a:chExt cx="367153" cy="4979236"/>
            </a:xfrm>
          </p:grpSpPr>
          <p:grpSp>
            <p:nvGrpSpPr>
              <p:cNvPr id="1705" name="Gruppe 1704">
                <a:extLst>
                  <a:ext uri="{FF2B5EF4-FFF2-40B4-BE49-F238E27FC236}">
                    <a16:creationId xmlns:a16="http://schemas.microsoft.com/office/drawing/2014/main" id="{3E3F7E58-454B-E5E3-60E9-B78C4EB1AAE9}"/>
                  </a:ext>
                </a:extLst>
              </p:cNvPr>
              <p:cNvGrpSpPr/>
              <p:nvPr/>
            </p:nvGrpSpPr>
            <p:grpSpPr>
              <a:xfrm>
                <a:off x="2888104" y="3762643"/>
                <a:ext cx="367153" cy="4979236"/>
                <a:chOff x="3471769" y="4348420"/>
                <a:chExt cx="367153" cy="4979236"/>
              </a:xfrm>
            </p:grpSpPr>
            <p:sp>
              <p:nvSpPr>
                <p:cNvPr id="1707" name="Tekstfelt 1706">
                  <a:extLst>
                    <a:ext uri="{FF2B5EF4-FFF2-40B4-BE49-F238E27FC236}">
                      <a16:creationId xmlns:a16="http://schemas.microsoft.com/office/drawing/2014/main" id="{03108835-DBF0-70F8-C96F-F699E92E7714}"/>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08" name="Tekstfelt 1707">
                  <a:extLst>
                    <a:ext uri="{FF2B5EF4-FFF2-40B4-BE49-F238E27FC236}">
                      <a16:creationId xmlns:a16="http://schemas.microsoft.com/office/drawing/2014/main" id="{A045F71A-99B8-7CD2-F31D-DA23FE5B63E0}"/>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09" name="Tekstfelt 1708">
                  <a:extLst>
                    <a:ext uri="{FF2B5EF4-FFF2-40B4-BE49-F238E27FC236}">
                      <a16:creationId xmlns:a16="http://schemas.microsoft.com/office/drawing/2014/main" id="{AEF2E07F-C9EE-678D-3C14-65D074C811B7}"/>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10" name="Tekstfelt 1709">
                  <a:extLst>
                    <a:ext uri="{FF2B5EF4-FFF2-40B4-BE49-F238E27FC236}">
                      <a16:creationId xmlns:a16="http://schemas.microsoft.com/office/drawing/2014/main" id="{8646E7ED-B365-4F1E-7D1E-5D49B2936985}"/>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11" name="Tekstfelt 1710">
                  <a:extLst>
                    <a:ext uri="{FF2B5EF4-FFF2-40B4-BE49-F238E27FC236}">
                      <a16:creationId xmlns:a16="http://schemas.microsoft.com/office/drawing/2014/main" id="{BF41A3E4-BD4E-4AD3-2FF8-F7C2A024E761}"/>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12" name="Tekstfelt 1711">
                  <a:extLst>
                    <a:ext uri="{FF2B5EF4-FFF2-40B4-BE49-F238E27FC236}">
                      <a16:creationId xmlns:a16="http://schemas.microsoft.com/office/drawing/2014/main" id="{26282AA9-F422-A532-3A2D-7F35A1E4847B}"/>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713" name="Tekstfelt 1712">
                  <a:extLst>
                    <a:ext uri="{FF2B5EF4-FFF2-40B4-BE49-F238E27FC236}">
                      <a16:creationId xmlns:a16="http://schemas.microsoft.com/office/drawing/2014/main" id="{97C07D95-5156-B8DE-6181-72AB256C0C2D}"/>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14" name="Tekstfelt 1713">
                  <a:extLst>
                    <a:ext uri="{FF2B5EF4-FFF2-40B4-BE49-F238E27FC236}">
                      <a16:creationId xmlns:a16="http://schemas.microsoft.com/office/drawing/2014/main" id="{CD5E4050-57EE-FB3D-F9CA-AFE957E63523}"/>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15" name="Tekstfelt 1714">
                  <a:extLst>
                    <a:ext uri="{FF2B5EF4-FFF2-40B4-BE49-F238E27FC236}">
                      <a16:creationId xmlns:a16="http://schemas.microsoft.com/office/drawing/2014/main" id="{EED80EE4-5F57-802A-16B8-0393526F551D}"/>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16" name="Tekstfelt 1715">
                  <a:extLst>
                    <a:ext uri="{FF2B5EF4-FFF2-40B4-BE49-F238E27FC236}">
                      <a16:creationId xmlns:a16="http://schemas.microsoft.com/office/drawing/2014/main" id="{46D36320-2E52-9381-02DF-7E555F9DD7DF}"/>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17" name="Tekstfelt 1716">
                  <a:extLst>
                    <a:ext uri="{FF2B5EF4-FFF2-40B4-BE49-F238E27FC236}">
                      <a16:creationId xmlns:a16="http://schemas.microsoft.com/office/drawing/2014/main" id="{C918E75C-F0E1-E046-0734-282F0ABECFC5}"/>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06" name="Tekstfelt 1705">
                <a:extLst>
                  <a:ext uri="{FF2B5EF4-FFF2-40B4-BE49-F238E27FC236}">
                    <a16:creationId xmlns:a16="http://schemas.microsoft.com/office/drawing/2014/main" id="{8CD1F690-A934-5FE1-C41A-8AD7F0F4FC16}"/>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1" name="Gruppe 1650">
              <a:extLst>
                <a:ext uri="{FF2B5EF4-FFF2-40B4-BE49-F238E27FC236}">
                  <a16:creationId xmlns:a16="http://schemas.microsoft.com/office/drawing/2014/main" id="{84571D9C-A2E0-D294-7284-02CF49C0781B}"/>
                </a:ext>
              </a:extLst>
            </p:cNvPr>
            <p:cNvGrpSpPr/>
            <p:nvPr/>
          </p:nvGrpSpPr>
          <p:grpSpPr>
            <a:xfrm>
              <a:off x="2079105" y="1121316"/>
              <a:ext cx="366035" cy="4982137"/>
              <a:chOff x="2889222" y="4194071"/>
              <a:chExt cx="366035" cy="4982137"/>
            </a:xfrm>
          </p:grpSpPr>
          <p:grpSp>
            <p:nvGrpSpPr>
              <p:cNvPr id="1692" name="Gruppe 1691">
                <a:extLst>
                  <a:ext uri="{FF2B5EF4-FFF2-40B4-BE49-F238E27FC236}">
                    <a16:creationId xmlns:a16="http://schemas.microsoft.com/office/drawing/2014/main" id="{EF67CECB-D6EF-AF6E-38CC-5E10A6D68321}"/>
                  </a:ext>
                </a:extLst>
              </p:cNvPr>
              <p:cNvGrpSpPr/>
              <p:nvPr/>
            </p:nvGrpSpPr>
            <p:grpSpPr>
              <a:xfrm>
                <a:off x="2889222" y="4194071"/>
                <a:ext cx="366035" cy="4982137"/>
                <a:chOff x="3472887" y="4779848"/>
                <a:chExt cx="366035" cy="4982137"/>
              </a:xfrm>
            </p:grpSpPr>
            <p:sp>
              <p:nvSpPr>
                <p:cNvPr id="1694" name="Tekstfelt 1693">
                  <a:extLst>
                    <a:ext uri="{FF2B5EF4-FFF2-40B4-BE49-F238E27FC236}">
                      <a16:creationId xmlns:a16="http://schemas.microsoft.com/office/drawing/2014/main" id="{71AD4625-85F7-A844-0F4F-E2512CC71E78}"/>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95" name="Tekstfelt 1694">
                  <a:extLst>
                    <a:ext uri="{FF2B5EF4-FFF2-40B4-BE49-F238E27FC236}">
                      <a16:creationId xmlns:a16="http://schemas.microsoft.com/office/drawing/2014/main" id="{7161B0DE-6E01-9CC3-8BE2-599B308891F2}"/>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96" name="Tekstfelt 1695">
                  <a:extLst>
                    <a:ext uri="{FF2B5EF4-FFF2-40B4-BE49-F238E27FC236}">
                      <a16:creationId xmlns:a16="http://schemas.microsoft.com/office/drawing/2014/main" id="{71D2C29B-A332-59BA-FB91-98DD39E56A93}"/>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97" name="Tekstfelt 1696">
                  <a:extLst>
                    <a:ext uri="{FF2B5EF4-FFF2-40B4-BE49-F238E27FC236}">
                      <a16:creationId xmlns:a16="http://schemas.microsoft.com/office/drawing/2014/main" id="{10A167FB-51BF-A9B3-1182-C329ED887354}"/>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98" name="Tekstfelt 1697">
                  <a:extLst>
                    <a:ext uri="{FF2B5EF4-FFF2-40B4-BE49-F238E27FC236}">
                      <a16:creationId xmlns:a16="http://schemas.microsoft.com/office/drawing/2014/main" id="{683548B7-88AA-8783-4D85-220FD836F04F}"/>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99" name="Tekstfelt 1698">
                  <a:extLst>
                    <a:ext uri="{FF2B5EF4-FFF2-40B4-BE49-F238E27FC236}">
                      <a16:creationId xmlns:a16="http://schemas.microsoft.com/office/drawing/2014/main" id="{C2D1EB58-9666-ABDD-0CC6-9103E46C3656}"/>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700" name="Tekstfelt 1699">
                  <a:extLst>
                    <a:ext uri="{FF2B5EF4-FFF2-40B4-BE49-F238E27FC236}">
                      <a16:creationId xmlns:a16="http://schemas.microsoft.com/office/drawing/2014/main" id="{D9B6548A-B60E-DF89-1CB0-D214BA740813}"/>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701" name="Tekstfelt 1700">
                  <a:extLst>
                    <a:ext uri="{FF2B5EF4-FFF2-40B4-BE49-F238E27FC236}">
                      <a16:creationId xmlns:a16="http://schemas.microsoft.com/office/drawing/2014/main" id="{B19D15D6-8470-3A74-30F0-D186592EF637}"/>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02" name="Tekstfelt 1701">
                  <a:extLst>
                    <a:ext uri="{FF2B5EF4-FFF2-40B4-BE49-F238E27FC236}">
                      <a16:creationId xmlns:a16="http://schemas.microsoft.com/office/drawing/2014/main" id="{5736C111-E804-FE2B-A508-01CEAD965C3A}"/>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03" name="Tekstfelt 1702">
                  <a:extLst>
                    <a:ext uri="{FF2B5EF4-FFF2-40B4-BE49-F238E27FC236}">
                      <a16:creationId xmlns:a16="http://schemas.microsoft.com/office/drawing/2014/main" id="{6BB99513-B421-0A09-2946-C73BAD85AFB6}"/>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04" name="Tekstfelt 1703">
                  <a:extLst>
                    <a:ext uri="{FF2B5EF4-FFF2-40B4-BE49-F238E27FC236}">
                      <a16:creationId xmlns:a16="http://schemas.microsoft.com/office/drawing/2014/main" id="{2CB6D756-7A40-384A-38B8-E1A7EA54532E}"/>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93" name="Tekstfelt 1692">
                <a:extLst>
                  <a:ext uri="{FF2B5EF4-FFF2-40B4-BE49-F238E27FC236}">
                    <a16:creationId xmlns:a16="http://schemas.microsoft.com/office/drawing/2014/main" id="{2E376866-01CC-4BB6-870B-19C5D9BC2724}"/>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2" name="Gruppe 1651">
              <a:extLst>
                <a:ext uri="{FF2B5EF4-FFF2-40B4-BE49-F238E27FC236}">
                  <a16:creationId xmlns:a16="http://schemas.microsoft.com/office/drawing/2014/main" id="{DC4E44D5-0EFA-34F8-611E-464C37354DD4}"/>
                </a:ext>
              </a:extLst>
            </p:cNvPr>
            <p:cNvGrpSpPr/>
            <p:nvPr/>
          </p:nvGrpSpPr>
          <p:grpSpPr>
            <a:xfrm>
              <a:off x="1644217" y="1117917"/>
              <a:ext cx="361556" cy="4982775"/>
              <a:chOff x="2893701" y="4625501"/>
              <a:chExt cx="361556" cy="4982775"/>
            </a:xfrm>
          </p:grpSpPr>
          <p:grpSp>
            <p:nvGrpSpPr>
              <p:cNvPr id="1679" name="Gruppe 1678">
                <a:extLst>
                  <a:ext uri="{FF2B5EF4-FFF2-40B4-BE49-F238E27FC236}">
                    <a16:creationId xmlns:a16="http://schemas.microsoft.com/office/drawing/2014/main" id="{1EFAD5A6-5693-8957-D2AC-6FDB46C6AAFE}"/>
                  </a:ext>
                </a:extLst>
              </p:cNvPr>
              <p:cNvGrpSpPr/>
              <p:nvPr/>
            </p:nvGrpSpPr>
            <p:grpSpPr>
              <a:xfrm>
                <a:off x="2893701" y="4625501"/>
                <a:ext cx="361556" cy="4982775"/>
                <a:chOff x="3477366" y="5211278"/>
                <a:chExt cx="361556" cy="4982775"/>
              </a:xfrm>
            </p:grpSpPr>
            <p:sp>
              <p:nvSpPr>
                <p:cNvPr id="1681" name="Tekstfelt 1680">
                  <a:extLst>
                    <a:ext uri="{FF2B5EF4-FFF2-40B4-BE49-F238E27FC236}">
                      <a16:creationId xmlns:a16="http://schemas.microsoft.com/office/drawing/2014/main" id="{67B52C87-4219-4730-1306-CA2E57116A3A}"/>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82" name="Tekstfelt 1681">
                  <a:extLst>
                    <a:ext uri="{FF2B5EF4-FFF2-40B4-BE49-F238E27FC236}">
                      <a16:creationId xmlns:a16="http://schemas.microsoft.com/office/drawing/2014/main" id="{F6E798EF-AE66-0781-8CA2-4A1E3B7507A1}"/>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83" name="Tekstfelt 1682">
                  <a:extLst>
                    <a:ext uri="{FF2B5EF4-FFF2-40B4-BE49-F238E27FC236}">
                      <a16:creationId xmlns:a16="http://schemas.microsoft.com/office/drawing/2014/main" id="{F5B73DAF-C235-3C5A-2032-E73F16B49E4C}"/>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84" name="Tekstfelt 1683">
                  <a:extLst>
                    <a:ext uri="{FF2B5EF4-FFF2-40B4-BE49-F238E27FC236}">
                      <a16:creationId xmlns:a16="http://schemas.microsoft.com/office/drawing/2014/main" id="{90FEC769-90B6-70C5-C8DA-9D26D0B2D109}"/>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85" name="Tekstfelt 1684">
                  <a:extLst>
                    <a:ext uri="{FF2B5EF4-FFF2-40B4-BE49-F238E27FC236}">
                      <a16:creationId xmlns:a16="http://schemas.microsoft.com/office/drawing/2014/main" id="{02EF675E-885B-414C-AC33-56450C821CB7}"/>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86" name="Tekstfelt 1685">
                  <a:extLst>
                    <a:ext uri="{FF2B5EF4-FFF2-40B4-BE49-F238E27FC236}">
                      <a16:creationId xmlns:a16="http://schemas.microsoft.com/office/drawing/2014/main" id="{259750DB-47CF-6F18-80D7-BCFD4BF13CF5}"/>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87" name="Tekstfelt 1686">
                  <a:extLst>
                    <a:ext uri="{FF2B5EF4-FFF2-40B4-BE49-F238E27FC236}">
                      <a16:creationId xmlns:a16="http://schemas.microsoft.com/office/drawing/2014/main" id="{B6C1A7FF-F0E4-4A6D-675A-3739C03E829E}"/>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88" name="Tekstfelt 1687">
                  <a:extLst>
                    <a:ext uri="{FF2B5EF4-FFF2-40B4-BE49-F238E27FC236}">
                      <a16:creationId xmlns:a16="http://schemas.microsoft.com/office/drawing/2014/main" id="{21DD01FF-3007-B6A2-6B4F-C42CF8C01F5D}"/>
                    </a:ext>
                  </a:extLst>
                </p:cNvPr>
                <p:cNvSpPr txBox="1"/>
                <p:nvPr/>
              </p:nvSpPr>
              <p:spPr>
                <a:xfrm>
                  <a:off x="3487886" y="9978609"/>
                  <a:ext cx="348172" cy="215444"/>
                </a:xfrm>
                <a:prstGeom prst="rect">
                  <a:avLst/>
                </a:prstGeom>
                <a:noFill/>
              </p:spPr>
              <p:txBody>
                <a:bodyPr wrap="none" rtlCol="0">
                  <a:spAutoFit/>
                </a:bodyPr>
                <a:lstStyle/>
                <a:p>
                  <a:r>
                    <a:rPr lang="da-DK" sz="800" dirty="0">
                      <a:solidFill>
                        <a:schemeClr val="bg1"/>
                      </a:solidFill>
                    </a:rPr>
                    <a:t>208</a:t>
                  </a:r>
                </a:p>
              </p:txBody>
            </p:sp>
            <p:sp>
              <p:nvSpPr>
                <p:cNvPr id="1689" name="Tekstfelt 1688">
                  <a:extLst>
                    <a:ext uri="{FF2B5EF4-FFF2-40B4-BE49-F238E27FC236}">
                      <a16:creationId xmlns:a16="http://schemas.microsoft.com/office/drawing/2014/main" id="{666F8ECD-F177-8557-1247-1F9AC275CB8F}"/>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690" name="Tekstfelt 1689">
                  <a:extLst>
                    <a:ext uri="{FF2B5EF4-FFF2-40B4-BE49-F238E27FC236}">
                      <a16:creationId xmlns:a16="http://schemas.microsoft.com/office/drawing/2014/main" id="{684A0B31-FD09-CDC1-96C8-A0669A90EC5E}"/>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691" name="Tekstfelt 1690">
                  <a:extLst>
                    <a:ext uri="{FF2B5EF4-FFF2-40B4-BE49-F238E27FC236}">
                      <a16:creationId xmlns:a16="http://schemas.microsoft.com/office/drawing/2014/main" id="{BB46BC59-FFBE-98C6-DEB2-A700359B3538}"/>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80" name="Tekstfelt 1679">
                <a:extLst>
                  <a:ext uri="{FF2B5EF4-FFF2-40B4-BE49-F238E27FC236}">
                    <a16:creationId xmlns:a16="http://schemas.microsoft.com/office/drawing/2014/main" id="{EA3DEBD7-5BA7-CFF5-4734-63468C2DF5CC}"/>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3" name="Gruppe 1652">
              <a:extLst>
                <a:ext uri="{FF2B5EF4-FFF2-40B4-BE49-F238E27FC236}">
                  <a16:creationId xmlns:a16="http://schemas.microsoft.com/office/drawing/2014/main" id="{7B1C7EBF-E1A7-8E22-CE1B-157287215EEB}"/>
                </a:ext>
              </a:extLst>
            </p:cNvPr>
            <p:cNvGrpSpPr/>
            <p:nvPr/>
          </p:nvGrpSpPr>
          <p:grpSpPr>
            <a:xfrm>
              <a:off x="1201388" y="1555543"/>
              <a:ext cx="366404" cy="4546655"/>
              <a:chOff x="2895768" y="5488157"/>
              <a:chExt cx="366404" cy="4546655"/>
            </a:xfrm>
          </p:grpSpPr>
          <p:grpSp>
            <p:nvGrpSpPr>
              <p:cNvPr id="1667" name="Gruppe 1666">
                <a:extLst>
                  <a:ext uri="{FF2B5EF4-FFF2-40B4-BE49-F238E27FC236}">
                    <a16:creationId xmlns:a16="http://schemas.microsoft.com/office/drawing/2014/main" id="{C8C5CD5D-A1C6-E352-0572-B61CE3A6E957}"/>
                  </a:ext>
                </a:extLst>
              </p:cNvPr>
              <p:cNvGrpSpPr/>
              <p:nvPr/>
            </p:nvGrpSpPr>
            <p:grpSpPr>
              <a:xfrm>
                <a:off x="2895768" y="5488157"/>
                <a:ext cx="366404" cy="4546655"/>
                <a:chOff x="3479433" y="6073934"/>
                <a:chExt cx="366404" cy="4546655"/>
              </a:xfrm>
            </p:grpSpPr>
            <p:sp>
              <p:nvSpPr>
                <p:cNvPr id="1669" name="Tekstfelt 1668">
                  <a:extLst>
                    <a:ext uri="{FF2B5EF4-FFF2-40B4-BE49-F238E27FC236}">
                      <a16:creationId xmlns:a16="http://schemas.microsoft.com/office/drawing/2014/main" id="{A631DA5C-4479-98AB-28D4-D868D8E61C84}"/>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70" name="Tekstfelt 1669">
                  <a:extLst>
                    <a:ext uri="{FF2B5EF4-FFF2-40B4-BE49-F238E27FC236}">
                      <a16:creationId xmlns:a16="http://schemas.microsoft.com/office/drawing/2014/main" id="{07DA18E6-1CF5-3E16-4471-11ACFAE8FE90}"/>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71" name="Tekstfelt 1670">
                  <a:extLst>
                    <a:ext uri="{FF2B5EF4-FFF2-40B4-BE49-F238E27FC236}">
                      <a16:creationId xmlns:a16="http://schemas.microsoft.com/office/drawing/2014/main" id="{8486E006-750D-86FF-E2AF-C4C876EED133}"/>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72" name="Tekstfelt 1671">
                  <a:extLst>
                    <a:ext uri="{FF2B5EF4-FFF2-40B4-BE49-F238E27FC236}">
                      <a16:creationId xmlns:a16="http://schemas.microsoft.com/office/drawing/2014/main" id="{AC9D71AE-C9EE-C523-14C0-963109D5A388}"/>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73" name="Tekstfelt 1672">
                  <a:extLst>
                    <a:ext uri="{FF2B5EF4-FFF2-40B4-BE49-F238E27FC236}">
                      <a16:creationId xmlns:a16="http://schemas.microsoft.com/office/drawing/2014/main" id="{F824475E-8B9F-8880-7A36-56E3CA80D926}"/>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74" name="Tekstfelt 1673">
                  <a:extLst>
                    <a:ext uri="{FF2B5EF4-FFF2-40B4-BE49-F238E27FC236}">
                      <a16:creationId xmlns:a16="http://schemas.microsoft.com/office/drawing/2014/main" id="{0CF6FD0D-8F18-1789-A254-6313AFD51942}"/>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75" name="Tekstfelt 1674">
                  <a:extLst>
                    <a:ext uri="{FF2B5EF4-FFF2-40B4-BE49-F238E27FC236}">
                      <a16:creationId xmlns:a16="http://schemas.microsoft.com/office/drawing/2014/main" id="{927D386A-77C3-B9CC-A4BC-5EB2CF162605}"/>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76" name="Tekstfelt 1675">
                  <a:extLst>
                    <a:ext uri="{FF2B5EF4-FFF2-40B4-BE49-F238E27FC236}">
                      <a16:creationId xmlns:a16="http://schemas.microsoft.com/office/drawing/2014/main" id="{7D00641F-25D8-AC3E-ABE6-426D96B14386}"/>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77" name="Tekstfelt 1676">
                  <a:extLst>
                    <a:ext uri="{FF2B5EF4-FFF2-40B4-BE49-F238E27FC236}">
                      <a16:creationId xmlns:a16="http://schemas.microsoft.com/office/drawing/2014/main" id="{9BAB1844-EA17-E38D-B96C-7C5848CF233B}"/>
                    </a:ext>
                  </a:extLst>
                </p:cNvPr>
                <p:cNvSpPr txBox="1"/>
                <p:nvPr/>
              </p:nvSpPr>
              <p:spPr>
                <a:xfrm>
                  <a:off x="3497665" y="10405145"/>
                  <a:ext cx="348172" cy="215444"/>
                </a:xfrm>
                <a:prstGeom prst="rect">
                  <a:avLst/>
                </a:prstGeom>
                <a:noFill/>
              </p:spPr>
              <p:txBody>
                <a:bodyPr wrap="none" rtlCol="0">
                  <a:spAutoFit/>
                </a:bodyPr>
                <a:lstStyle/>
                <a:p>
                  <a:r>
                    <a:rPr lang="da-DK" sz="800" dirty="0">
                      <a:solidFill>
                        <a:schemeClr val="bg1"/>
                      </a:solidFill>
                    </a:rPr>
                    <a:t>207</a:t>
                  </a:r>
                </a:p>
              </p:txBody>
            </p:sp>
            <p:sp>
              <p:nvSpPr>
                <p:cNvPr id="1678" name="Tekstfelt 1677">
                  <a:extLst>
                    <a:ext uri="{FF2B5EF4-FFF2-40B4-BE49-F238E27FC236}">
                      <a16:creationId xmlns:a16="http://schemas.microsoft.com/office/drawing/2014/main" id="{D75EF128-B40D-6F35-1E43-4F555B50D4F8}"/>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68" name="Tekstfelt 1667">
                <a:extLst>
                  <a:ext uri="{FF2B5EF4-FFF2-40B4-BE49-F238E27FC236}">
                    <a16:creationId xmlns:a16="http://schemas.microsoft.com/office/drawing/2014/main" id="{7F84848E-0279-2D2C-FFEC-F6E971E8618A}"/>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4" name="Gruppe 1653">
              <a:extLst>
                <a:ext uri="{FF2B5EF4-FFF2-40B4-BE49-F238E27FC236}">
                  <a16:creationId xmlns:a16="http://schemas.microsoft.com/office/drawing/2014/main" id="{AE06D6E4-B562-CFB7-B930-A7F6C5F51CC0}"/>
                </a:ext>
              </a:extLst>
            </p:cNvPr>
            <p:cNvGrpSpPr/>
            <p:nvPr/>
          </p:nvGrpSpPr>
          <p:grpSpPr>
            <a:xfrm>
              <a:off x="766885" y="1559382"/>
              <a:ext cx="367013" cy="4544118"/>
              <a:chOff x="2895768" y="5926611"/>
              <a:chExt cx="367013" cy="4544118"/>
            </a:xfrm>
          </p:grpSpPr>
          <p:grpSp>
            <p:nvGrpSpPr>
              <p:cNvPr id="1655" name="Gruppe 1654">
                <a:extLst>
                  <a:ext uri="{FF2B5EF4-FFF2-40B4-BE49-F238E27FC236}">
                    <a16:creationId xmlns:a16="http://schemas.microsoft.com/office/drawing/2014/main" id="{A4D0D1C6-E27A-45D0-1256-20EB4A014D23}"/>
                  </a:ext>
                </a:extLst>
              </p:cNvPr>
              <p:cNvGrpSpPr/>
              <p:nvPr/>
            </p:nvGrpSpPr>
            <p:grpSpPr>
              <a:xfrm>
                <a:off x="2895768" y="6360069"/>
                <a:ext cx="367013" cy="4110660"/>
                <a:chOff x="3479433" y="6945846"/>
                <a:chExt cx="367013" cy="4110660"/>
              </a:xfrm>
            </p:grpSpPr>
            <p:sp>
              <p:nvSpPr>
                <p:cNvPr id="1657" name="Tekstfelt 1656">
                  <a:extLst>
                    <a:ext uri="{FF2B5EF4-FFF2-40B4-BE49-F238E27FC236}">
                      <a16:creationId xmlns:a16="http://schemas.microsoft.com/office/drawing/2014/main" id="{56DC392C-FADE-1A88-F20B-85C220E5A571}"/>
                    </a:ext>
                  </a:extLst>
                </p:cNvPr>
                <p:cNvSpPr txBox="1"/>
                <p:nvPr/>
              </p:nvSpPr>
              <p:spPr>
                <a:xfrm>
                  <a:off x="3498274" y="10841062"/>
                  <a:ext cx="348172" cy="215444"/>
                </a:xfrm>
                <a:prstGeom prst="rect">
                  <a:avLst/>
                </a:prstGeom>
                <a:noFill/>
              </p:spPr>
              <p:txBody>
                <a:bodyPr wrap="none" rtlCol="0">
                  <a:spAutoFit/>
                </a:bodyPr>
                <a:lstStyle/>
                <a:p>
                  <a:r>
                    <a:rPr lang="da-DK" sz="800" dirty="0">
                      <a:solidFill>
                        <a:schemeClr val="bg1"/>
                      </a:solidFill>
                    </a:rPr>
                    <a:t>206</a:t>
                  </a:r>
                </a:p>
              </p:txBody>
            </p:sp>
            <p:sp>
              <p:nvSpPr>
                <p:cNvPr id="1658" name="Tekstfelt 1657">
                  <a:extLst>
                    <a:ext uri="{FF2B5EF4-FFF2-40B4-BE49-F238E27FC236}">
                      <a16:creationId xmlns:a16="http://schemas.microsoft.com/office/drawing/2014/main" id="{B717FD98-B11E-16CE-9EE3-E030A0C2169B}"/>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59" name="Tekstfelt 1658">
                  <a:extLst>
                    <a:ext uri="{FF2B5EF4-FFF2-40B4-BE49-F238E27FC236}">
                      <a16:creationId xmlns:a16="http://schemas.microsoft.com/office/drawing/2014/main" id="{A88E001E-C0FD-BD34-DA7D-6F45DB613B45}"/>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60" name="Tekstfelt 1659">
                  <a:extLst>
                    <a:ext uri="{FF2B5EF4-FFF2-40B4-BE49-F238E27FC236}">
                      <a16:creationId xmlns:a16="http://schemas.microsoft.com/office/drawing/2014/main" id="{BE89EBF1-218C-6FD8-5EA1-07925B138E4A}"/>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61" name="Tekstfelt 1660">
                  <a:extLst>
                    <a:ext uri="{FF2B5EF4-FFF2-40B4-BE49-F238E27FC236}">
                      <a16:creationId xmlns:a16="http://schemas.microsoft.com/office/drawing/2014/main" id="{867CA366-15C8-6832-A7E0-45FF931DAE62}"/>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62" name="Tekstfelt 1661">
                  <a:extLst>
                    <a:ext uri="{FF2B5EF4-FFF2-40B4-BE49-F238E27FC236}">
                      <a16:creationId xmlns:a16="http://schemas.microsoft.com/office/drawing/2014/main" id="{7A006ADE-3048-BEFB-75FF-AC5DB4F78980}"/>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63" name="Tekstfelt 1662">
                  <a:extLst>
                    <a:ext uri="{FF2B5EF4-FFF2-40B4-BE49-F238E27FC236}">
                      <a16:creationId xmlns:a16="http://schemas.microsoft.com/office/drawing/2014/main" id="{FBA9BD9E-047C-3C83-7094-B82CC08BE1DF}"/>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64" name="Tekstfelt 1663">
                  <a:extLst>
                    <a:ext uri="{FF2B5EF4-FFF2-40B4-BE49-F238E27FC236}">
                      <a16:creationId xmlns:a16="http://schemas.microsoft.com/office/drawing/2014/main" id="{E0397280-4307-7E46-3109-18348BDB797C}"/>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65" name="Tekstfelt 1664">
                  <a:extLst>
                    <a:ext uri="{FF2B5EF4-FFF2-40B4-BE49-F238E27FC236}">
                      <a16:creationId xmlns:a16="http://schemas.microsoft.com/office/drawing/2014/main" id="{B4FF59C0-E2BB-C5FB-DE83-34F0CBF73EAD}"/>
                    </a:ext>
                  </a:extLst>
                </p:cNvPr>
                <p:cNvSpPr txBox="1"/>
                <p:nvPr/>
              </p:nvSpPr>
              <p:spPr>
                <a:xfrm>
                  <a:off x="3497665" y="10405145"/>
                  <a:ext cx="348172" cy="215444"/>
                </a:xfrm>
                <a:prstGeom prst="rect">
                  <a:avLst/>
                </a:prstGeom>
                <a:noFill/>
              </p:spPr>
              <p:txBody>
                <a:bodyPr wrap="none" rtlCol="0">
                  <a:spAutoFit/>
                </a:bodyPr>
                <a:lstStyle/>
                <a:p>
                  <a:r>
                    <a:rPr lang="da-DK" sz="800" dirty="0"/>
                    <a:t>207</a:t>
                  </a:r>
                </a:p>
              </p:txBody>
            </p:sp>
            <p:sp>
              <p:nvSpPr>
                <p:cNvPr id="1666" name="Tekstfelt 1665">
                  <a:extLst>
                    <a:ext uri="{FF2B5EF4-FFF2-40B4-BE49-F238E27FC236}">
                      <a16:creationId xmlns:a16="http://schemas.microsoft.com/office/drawing/2014/main" id="{89B16AA1-161F-CE13-E619-88A7FF45E073}"/>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56" name="Tekstfelt 1655">
                <a:extLst>
                  <a:ext uri="{FF2B5EF4-FFF2-40B4-BE49-F238E27FC236}">
                    <a16:creationId xmlns:a16="http://schemas.microsoft.com/office/drawing/2014/main" id="{FC7D5298-2A1B-F10C-D727-5714DB0033CB}"/>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sp>
        <p:nvSpPr>
          <p:cNvPr id="2" name="Titel 1">
            <a:extLst>
              <a:ext uri="{FF2B5EF4-FFF2-40B4-BE49-F238E27FC236}">
                <a16:creationId xmlns:a16="http://schemas.microsoft.com/office/drawing/2014/main" id="{84B2B909-6020-65C0-1F3C-1AB72600420E}"/>
              </a:ext>
            </a:extLst>
          </p:cNvPr>
          <p:cNvSpPr>
            <a:spLocks noGrp="1"/>
          </p:cNvSpPr>
          <p:nvPr>
            <p:ph type="title"/>
          </p:nvPr>
        </p:nvSpPr>
        <p:spPr>
          <a:xfrm>
            <a:off x="363538" y="22226"/>
            <a:ext cx="8543925" cy="1325563"/>
          </a:xfrm>
        </p:spPr>
        <p:txBody>
          <a:bodyPr/>
          <a:lstStyle/>
          <a:p>
            <a:r>
              <a:rPr lang="da-DK" dirty="0">
                <a:solidFill>
                  <a:schemeClr val="bg1"/>
                </a:solidFill>
                <a:latin typeface="Herculanum" panose="02000505000000020004" pitchFamily="2" charset="77"/>
              </a:rPr>
              <a:t>Actinium – 224 </a:t>
            </a:r>
          </a:p>
        </p:txBody>
      </p:sp>
      <p:pic>
        <p:nvPicPr>
          <p:cNvPr id="1576" name="Billede 1575">
            <a:extLst>
              <a:ext uri="{FF2B5EF4-FFF2-40B4-BE49-F238E27FC236}">
                <a16:creationId xmlns:a16="http://schemas.microsoft.com/office/drawing/2014/main" id="{B285A191-3FA8-74A2-049E-34A169F45E4A}"/>
              </a:ext>
            </a:extLst>
          </p:cNvPr>
          <p:cNvPicPr>
            <a:picLocks noChangeAspect="1"/>
          </p:cNvPicPr>
          <p:nvPr/>
        </p:nvPicPr>
        <p:blipFill>
          <a:blip r:embed="rId5"/>
          <a:srcRect l="12802" t="15642" r="10372" b="21670"/>
          <a:stretch/>
        </p:blipFill>
        <p:spPr>
          <a:xfrm rot="5400000">
            <a:off x="6309228" y="847676"/>
            <a:ext cx="3246923" cy="2936222"/>
          </a:xfrm>
          <a:prstGeom prst="rect">
            <a:avLst/>
          </a:prstGeom>
        </p:spPr>
      </p:pic>
      <p:pic>
        <p:nvPicPr>
          <p:cNvPr id="1577" name="Billede 1576" descr="Et billede, der indeholder skærmbillede, Tablet, smartphone&#10;&#10;Automatisk genereret beskrivelse">
            <a:extLst>
              <a:ext uri="{FF2B5EF4-FFF2-40B4-BE49-F238E27FC236}">
                <a16:creationId xmlns:a16="http://schemas.microsoft.com/office/drawing/2014/main" id="{D880CFC0-F463-0774-10A8-B81A4DEFF220}"/>
              </a:ext>
            </a:extLst>
          </p:cNvPr>
          <p:cNvPicPr>
            <a:picLocks noChangeAspect="1"/>
          </p:cNvPicPr>
          <p:nvPr/>
        </p:nvPicPr>
        <p:blipFill>
          <a:blip r:embed="rId6"/>
          <a:stretch>
            <a:fillRect/>
          </a:stretch>
        </p:blipFill>
        <p:spPr>
          <a:xfrm>
            <a:off x="6353607" y="389651"/>
            <a:ext cx="3283192" cy="3753795"/>
          </a:xfrm>
          <a:prstGeom prst="rect">
            <a:avLst/>
          </a:prstGeom>
        </p:spPr>
      </p:pic>
      <p:pic>
        <p:nvPicPr>
          <p:cNvPr id="657" name="Picture 2" descr="Fyldstof, Pen, Fyldepen, Kontor, Skrive">
            <a:extLst>
              <a:ext uri="{FF2B5EF4-FFF2-40B4-BE49-F238E27FC236}">
                <a16:creationId xmlns:a16="http://schemas.microsoft.com/office/drawing/2014/main" id="{47610E64-B4B8-2C8A-0017-D7F3AE394661}"/>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3046573">
            <a:off x="5335761" y="288171"/>
            <a:ext cx="1536321" cy="1058683"/>
          </a:xfrm>
          <a:prstGeom prst="rect">
            <a:avLst/>
          </a:prstGeom>
          <a:noFill/>
          <a:extLst>
            <a:ext uri="{909E8E84-426E-40DD-AFC4-6F175D3DCCD1}">
              <a14:hiddenFill xmlns:a14="http://schemas.microsoft.com/office/drawing/2010/main">
                <a:solidFill>
                  <a:srgbClr val="FFFFFF"/>
                </a:solidFill>
              </a14:hiddenFill>
            </a:ext>
          </a:extLst>
        </p:spPr>
      </p:pic>
      <p:grpSp>
        <p:nvGrpSpPr>
          <p:cNvPr id="1561" name="Gruppe 1560">
            <a:extLst>
              <a:ext uri="{FF2B5EF4-FFF2-40B4-BE49-F238E27FC236}">
                <a16:creationId xmlns:a16="http://schemas.microsoft.com/office/drawing/2014/main" id="{D2BCDE3A-30BB-1611-61AA-C86CD69F09AD}"/>
              </a:ext>
            </a:extLst>
          </p:cNvPr>
          <p:cNvGrpSpPr/>
          <p:nvPr/>
        </p:nvGrpSpPr>
        <p:grpSpPr>
          <a:xfrm>
            <a:off x="6573450" y="1108818"/>
            <a:ext cx="851792" cy="525993"/>
            <a:chOff x="5932613" y="2076403"/>
            <a:chExt cx="619317" cy="382432"/>
          </a:xfrm>
        </p:grpSpPr>
        <p:sp>
          <p:nvSpPr>
            <p:cNvPr id="1573" name="Tekstfelt 1572">
              <a:extLst>
                <a:ext uri="{FF2B5EF4-FFF2-40B4-BE49-F238E27FC236}">
                  <a16:creationId xmlns:a16="http://schemas.microsoft.com/office/drawing/2014/main" id="{24244DB8-E817-B3EB-F65B-378760E96FC6}"/>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89</a:t>
              </a:r>
            </a:p>
          </p:txBody>
        </p:sp>
        <p:sp>
          <p:nvSpPr>
            <p:cNvPr id="1574" name="Tekstfelt 1573">
              <a:extLst>
                <a:ext uri="{FF2B5EF4-FFF2-40B4-BE49-F238E27FC236}">
                  <a16:creationId xmlns:a16="http://schemas.microsoft.com/office/drawing/2014/main" id="{A1F285B9-DE81-EB3A-5BDB-55E40522944A}"/>
                </a:ext>
              </a:extLst>
            </p:cNvPr>
            <p:cNvSpPr txBox="1"/>
            <p:nvPr/>
          </p:nvSpPr>
          <p:spPr>
            <a:xfrm>
              <a:off x="6157156" y="2117747"/>
              <a:ext cx="394774" cy="335661"/>
            </a:xfrm>
            <a:prstGeom prst="rect">
              <a:avLst/>
            </a:prstGeom>
            <a:noFill/>
            <a:scene3d>
              <a:camera prst="orthographicFront"/>
              <a:lightRig rig="threePt" dir="t"/>
            </a:scene3d>
            <a:sp3d>
              <a:bevelT h="38100"/>
            </a:sp3d>
          </p:spPr>
          <p:txBody>
            <a:bodyPr wrap="square" rtlCol="0">
              <a:spAutoFit/>
            </a:bodyPr>
            <a:lstStyle/>
            <a:p>
              <a:r>
                <a:rPr lang="da-DK" sz="2400" dirty="0"/>
                <a:t>Ac</a:t>
              </a:r>
            </a:p>
          </p:txBody>
        </p:sp>
        <p:sp>
          <p:nvSpPr>
            <p:cNvPr id="1575" name="Tekstfelt 1574">
              <a:extLst>
                <a:ext uri="{FF2B5EF4-FFF2-40B4-BE49-F238E27FC236}">
                  <a16:creationId xmlns:a16="http://schemas.microsoft.com/office/drawing/2014/main" id="{9DDD9C81-6490-A9E8-CF53-0A50C99416CA}"/>
                </a:ext>
              </a:extLst>
            </p:cNvPr>
            <p:cNvSpPr txBox="1"/>
            <p:nvPr/>
          </p:nvSpPr>
          <p:spPr>
            <a:xfrm>
              <a:off x="5932613" y="2076403"/>
              <a:ext cx="353220" cy="223776"/>
            </a:xfrm>
            <a:prstGeom prst="rect">
              <a:avLst/>
            </a:prstGeom>
            <a:noFill/>
          </p:spPr>
          <p:txBody>
            <a:bodyPr wrap="square" rtlCol="0">
              <a:spAutoFit/>
            </a:bodyPr>
            <a:lstStyle/>
            <a:p>
              <a:r>
                <a:rPr lang="da-DK" sz="1400" dirty="0"/>
                <a:t>224</a:t>
              </a:r>
            </a:p>
          </p:txBody>
        </p:sp>
      </p:grpSp>
      <p:cxnSp>
        <p:nvCxnSpPr>
          <p:cNvPr id="1562" name="Lige pilforbindelse 1561">
            <a:extLst>
              <a:ext uri="{FF2B5EF4-FFF2-40B4-BE49-F238E27FC236}">
                <a16:creationId xmlns:a16="http://schemas.microsoft.com/office/drawing/2014/main" id="{77D298E8-9370-684E-542B-A41CEBABDE00}"/>
              </a:ext>
            </a:extLst>
          </p:cNvPr>
          <p:cNvCxnSpPr/>
          <p:nvPr/>
        </p:nvCxnSpPr>
        <p:spPr>
          <a:xfrm>
            <a:off x="7333391" y="1387847"/>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3" name="Gruppe 1562">
            <a:extLst>
              <a:ext uri="{FF2B5EF4-FFF2-40B4-BE49-F238E27FC236}">
                <a16:creationId xmlns:a16="http://schemas.microsoft.com/office/drawing/2014/main" id="{ECD2E696-B2A7-3BDE-B381-593275C85525}"/>
              </a:ext>
            </a:extLst>
          </p:cNvPr>
          <p:cNvGrpSpPr/>
          <p:nvPr/>
        </p:nvGrpSpPr>
        <p:grpSpPr>
          <a:xfrm>
            <a:off x="7468446" y="1106334"/>
            <a:ext cx="857579" cy="525993"/>
            <a:chOff x="5886938" y="2076403"/>
            <a:chExt cx="623525" cy="382432"/>
          </a:xfrm>
        </p:grpSpPr>
        <p:sp>
          <p:nvSpPr>
            <p:cNvPr id="1570" name="Tekstfelt 1569">
              <a:extLst>
                <a:ext uri="{FF2B5EF4-FFF2-40B4-BE49-F238E27FC236}">
                  <a16:creationId xmlns:a16="http://schemas.microsoft.com/office/drawing/2014/main" id="{B54C2642-0C04-ECB7-3A53-98463292408F}"/>
                </a:ext>
              </a:extLst>
            </p:cNvPr>
            <p:cNvSpPr txBox="1"/>
            <p:nvPr/>
          </p:nvSpPr>
          <p:spPr>
            <a:xfrm>
              <a:off x="5926738"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88</a:t>
              </a:r>
            </a:p>
          </p:txBody>
        </p:sp>
        <p:sp>
          <p:nvSpPr>
            <p:cNvPr id="1571" name="Tekstfelt 1570">
              <a:extLst>
                <a:ext uri="{FF2B5EF4-FFF2-40B4-BE49-F238E27FC236}">
                  <a16:creationId xmlns:a16="http://schemas.microsoft.com/office/drawing/2014/main" id="{51E94566-D5A7-E0A5-7C64-4C936E1AA449}"/>
                </a:ext>
              </a:extLst>
            </p:cNvPr>
            <p:cNvSpPr txBox="1"/>
            <p:nvPr/>
          </p:nvSpPr>
          <p:spPr>
            <a:xfrm>
              <a:off x="6121631" y="2117747"/>
              <a:ext cx="388832" cy="335661"/>
            </a:xfrm>
            <a:prstGeom prst="rect">
              <a:avLst/>
            </a:prstGeom>
            <a:noFill/>
            <a:scene3d>
              <a:camera prst="orthographicFront"/>
              <a:lightRig rig="threePt" dir="t"/>
            </a:scene3d>
            <a:sp3d>
              <a:bevelT h="38100"/>
            </a:sp3d>
          </p:spPr>
          <p:txBody>
            <a:bodyPr wrap="square" rtlCol="0">
              <a:spAutoFit/>
            </a:bodyPr>
            <a:lstStyle/>
            <a:p>
              <a:r>
                <a:rPr lang="da-DK" sz="2400" dirty="0"/>
                <a:t>Ra</a:t>
              </a:r>
            </a:p>
          </p:txBody>
        </p:sp>
        <p:sp>
          <p:nvSpPr>
            <p:cNvPr id="1572" name="Tekstfelt 1571">
              <a:extLst>
                <a:ext uri="{FF2B5EF4-FFF2-40B4-BE49-F238E27FC236}">
                  <a16:creationId xmlns:a16="http://schemas.microsoft.com/office/drawing/2014/main" id="{A586737B-11AB-790A-5712-17C72651E5C2}"/>
                </a:ext>
              </a:extLst>
            </p:cNvPr>
            <p:cNvSpPr txBox="1"/>
            <p:nvPr/>
          </p:nvSpPr>
          <p:spPr>
            <a:xfrm>
              <a:off x="5886938" y="2076403"/>
              <a:ext cx="353220" cy="223776"/>
            </a:xfrm>
            <a:prstGeom prst="rect">
              <a:avLst/>
            </a:prstGeom>
            <a:noFill/>
          </p:spPr>
          <p:txBody>
            <a:bodyPr wrap="square" rtlCol="0">
              <a:spAutoFit/>
            </a:bodyPr>
            <a:lstStyle/>
            <a:p>
              <a:r>
                <a:rPr lang="da-DK" sz="1400" dirty="0"/>
                <a:t>224</a:t>
              </a:r>
            </a:p>
          </p:txBody>
        </p:sp>
      </p:grpSp>
      <p:cxnSp>
        <p:nvCxnSpPr>
          <p:cNvPr id="1564" name="Lige pilforbindelse 1563">
            <a:extLst>
              <a:ext uri="{FF2B5EF4-FFF2-40B4-BE49-F238E27FC236}">
                <a16:creationId xmlns:a16="http://schemas.microsoft.com/office/drawing/2014/main" id="{0CA93ACB-021D-9DDC-6F0E-6395522EC93C}"/>
              </a:ext>
            </a:extLst>
          </p:cNvPr>
          <p:cNvCxnSpPr/>
          <p:nvPr/>
        </p:nvCxnSpPr>
        <p:spPr>
          <a:xfrm>
            <a:off x="8253383" y="1389101"/>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2523" name="Gruppe 2522">
            <a:extLst>
              <a:ext uri="{FF2B5EF4-FFF2-40B4-BE49-F238E27FC236}">
                <a16:creationId xmlns:a16="http://schemas.microsoft.com/office/drawing/2014/main" id="{5451D6B7-2216-7223-846E-35117FAE112F}"/>
              </a:ext>
            </a:extLst>
          </p:cNvPr>
          <p:cNvGrpSpPr/>
          <p:nvPr/>
        </p:nvGrpSpPr>
        <p:grpSpPr>
          <a:xfrm>
            <a:off x="6225615" y="4661475"/>
            <a:ext cx="667465" cy="566405"/>
            <a:chOff x="5685555" y="3711707"/>
            <a:chExt cx="667465" cy="566405"/>
          </a:xfrm>
        </p:grpSpPr>
        <p:sp>
          <p:nvSpPr>
            <p:cNvPr id="2548" name="Rektangel 2547">
              <a:hlinkClick r:id="rId8" action="ppaction://hlinksldjump"/>
              <a:extLst>
                <a:ext uri="{FF2B5EF4-FFF2-40B4-BE49-F238E27FC236}">
                  <a16:creationId xmlns:a16="http://schemas.microsoft.com/office/drawing/2014/main" id="{FC10F5AB-5688-7D84-ABA0-88FA2BA0ACC2}"/>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49" name="Tekstfelt 2548">
              <a:hlinkClick r:id="rId8" action="ppaction://hlinksldjump"/>
              <a:extLst>
                <a:ext uri="{FF2B5EF4-FFF2-40B4-BE49-F238E27FC236}">
                  <a16:creationId xmlns:a16="http://schemas.microsoft.com/office/drawing/2014/main" id="{5EF3E185-BC50-B777-7B56-B17AA9D956C8}"/>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87</a:t>
              </a:r>
            </a:p>
          </p:txBody>
        </p:sp>
        <p:sp>
          <p:nvSpPr>
            <p:cNvPr id="2550" name="Tekstfelt 2549">
              <a:hlinkClick r:id="rId8" action="ppaction://hlinksldjump"/>
              <a:extLst>
                <a:ext uri="{FF2B5EF4-FFF2-40B4-BE49-F238E27FC236}">
                  <a16:creationId xmlns:a16="http://schemas.microsoft.com/office/drawing/2014/main" id="{45CE396D-CA3D-DE9A-6BE6-12693F7FF5F9}"/>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Fr</a:t>
              </a:r>
            </a:p>
          </p:txBody>
        </p:sp>
        <p:sp>
          <p:nvSpPr>
            <p:cNvPr id="2551" name="Tekstfelt 2550">
              <a:extLst>
                <a:ext uri="{FF2B5EF4-FFF2-40B4-BE49-F238E27FC236}">
                  <a16:creationId xmlns:a16="http://schemas.microsoft.com/office/drawing/2014/main" id="{79C5422A-8ABB-7E73-2C39-6115397FB9D6}"/>
                </a:ext>
              </a:extLst>
            </p:cNvPr>
            <p:cNvSpPr txBox="1"/>
            <p:nvPr/>
          </p:nvSpPr>
          <p:spPr>
            <a:xfrm>
              <a:off x="5739583" y="3711707"/>
              <a:ext cx="607859" cy="215444"/>
            </a:xfrm>
            <a:prstGeom prst="rect">
              <a:avLst/>
            </a:prstGeom>
            <a:noFill/>
            <a:scene3d>
              <a:camera prst="orthographicFront"/>
              <a:lightRig rig="threePt" dir="t"/>
            </a:scene3d>
            <a:sp3d>
              <a:bevelT h="38100"/>
            </a:sp3d>
          </p:spPr>
          <p:txBody>
            <a:bodyPr wrap="none" rtlCol="0">
              <a:spAutoFit/>
            </a:bodyPr>
            <a:lstStyle/>
            <a:p>
              <a:r>
                <a:rPr lang="da-DK" sz="800" dirty="0" err="1"/>
                <a:t>Francium</a:t>
              </a:r>
              <a:endParaRPr lang="da-DK" sz="800" dirty="0"/>
            </a:p>
          </p:txBody>
        </p:sp>
        <p:sp>
          <p:nvSpPr>
            <p:cNvPr id="2552" name="Tekstfelt 2551">
              <a:hlinkClick r:id="rId8" action="ppaction://hlinksldjump"/>
              <a:extLst>
                <a:ext uri="{FF2B5EF4-FFF2-40B4-BE49-F238E27FC236}">
                  <a16:creationId xmlns:a16="http://schemas.microsoft.com/office/drawing/2014/main" id="{0AA69052-74C7-74CC-4E2F-F70685217034}"/>
                </a:ext>
              </a:extLst>
            </p:cNvPr>
            <p:cNvSpPr txBox="1"/>
            <p:nvPr/>
          </p:nvSpPr>
          <p:spPr>
            <a:xfrm>
              <a:off x="5685555" y="3844047"/>
              <a:ext cx="391454" cy="246221"/>
            </a:xfrm>
            <a:prstGeom prst="rect">
              <a:avLst/>
            </a:prstGeom>
            <a:noFill/>
          </p:spPr>
          <p:txBody>
            <a:bodyPr wrap="none" rtlCol="0">
              <a:spAutoFit/>
            </a:bodyPr>
            <a:lstStyle/>
            <a:p>
              <a:r>
                <a:rPr lang="da-DK" sz="1000" dirty="0"/>
                <a:t>221</a:t>
              </a:r>
            </a:p>
          </p:txBody>
        </p:sp>
      </p:grpSp>
      <p:grpSp>
        <p:nvGrpSpPr>
          <p:cNvPr id="2566" name="Gruppe 2565">
            <a:extLst>
              <a:ext uri="{FF2B5EF4-FFF2-40B4-BE49-F238E27FC236}">
                <a16:creationId xmlns:a16="http://schemas.microsoft.com/office/drawing/2014/main" id="{730D484C-8973-4641-5AB1-1FFA58F56456}"/>
              </a:ext>
            </a:extLst>
          </p:cNvPr>
          <p:cNvGrpSpPr/>
          <p:nvPr/>
        </p:nvGrpSpPr>
        <p:grpSpPr>
          <a:xfrm>
            <a:off x="6929684" y="4662729"/>
            <a:ext cx="667465" cy="566405"/>
            <a:chOff x="5685555" y="3711707"/>
            <a:chExt cx="667465" cy="566405"/>
          </a:xfrm>
        </p:grpSpPr>
        <p:sp>
          <p:nvSpPr>
            <p:cNvPr id="2567" name="Rektangel 2566">
              <a:hlinkClick r:id="rId8" action="ppaction://hlinksldjump"/>
              <a:extLst>
                <a:ext uri="{FF2B5EF4-FFF2-40B4-BE49-F238E27FC236}">
                  <a16:creationId xmlns:a16="http://schemas.microsoft.com/office/drawing/2014/main" id="{8E0EACC4-1142-DFCB-DD00-6EEB2F13A8EA}"/>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68" name="Tekstfelt 2567">
              <a:hlinkClick r:id="rId8" action="ppaction://hlinksldjump"/>
              <a:extLst>
                <a:ext uri="{FF2B5EF4-FFF2-40B4-BE49-F238E27FC236}">
                  <a16:creationId xmlns:a16="http://schemas.microsoft.com/office/drawing/2014/main" id="{C1072B02-6C44-48A6-76E8-29E5DE390DF0}"/>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89</a:t>
              </a:r>
            </a:p>
          </p:txBody>
        </p:sp>
        <p:sp>
          <p:nvSpPr>
            <p:cNvPr id="2569" name="Tekstfelt 2568">
              <a:hlinkClick r:id="rId8" action="ppaction://hlinksldjump"/>
              <a:extLst>
                <a:ext uri="{FF2B5EF4-FFF2-40B4-BE49-F238E27FC236}">
                  <a16:creationId xmlns:a16="http://schemas.microsoft.com/office/drawing/2014/main" id="{4369070C-4EAE-3A4B-03E3-A8990B0D830B}"/>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Ac</a:t>
              </a:r>
            </a:p>
          </p:txBody>
        </p:sp>
        <p:sp>
          <p:nvSpPr>
            <p:cNvPr id="2570" name="Tekstfelt 2569">
              <a:extLst>
                <a:ext uri="{FF2B5EF4-FFF2-40B4-BE49-F238E27FC236}">
                  <a16:creationId xmlns:a16="http://schemas.microsoft.com/office/drawing/2014/main" id="{223B4F97-D01F-AA5D-4E40-75F3FBB8D2E8}"/>
                </a:ext>
              </a:extLst>
            </p:cNvPr>
            <p:cNvSpPr txBox="1"/>
            <p:nvPr/>
          </p:nvSpPr>
          <p:spPr>
            <a:xfrm>
              <a:off x="5760208" y="3711707"/>
              <a:ext cx="583814" cy="215444"/>
            </a:xfrm>
            <a:prstGeom prst="rect">
              <a:avLst/>
            </a:prstGeom>
            <a:noFill/>
            <a:scene3d>
              <a:camera prst="orthographicFront"/>
              <a:lightRig rig="threePt" dir="t"/>
            </a:scene3d>
            <a:sp3d>
              <a:bevelT h="38100"/>
            </a:sp3d>
          </p:spPr>
          <p:txBody>
            <a:bodyPr wrap="none" rtlCol="0">
              <a:spAutoFit/>
            </a:bodyPr>
            <a:lstStyle/>
            <a:p>
              <a:r>
                <a:rPr lang="da-DK" sz="800" dirty="0"/>
                <a:t>Actinium</a:t>
              </a:r>
            </a:p>
          </p:txBody>
        </p:sp>
        <p:sp>
          <p:nvSpPr>
            <p:cNvPr id="2571" name="Tekstfelt 2570">
              <a:hlinkClick r:id="rId8" action="ppaction://hlinksldjump"/>
              <a:extLst>
                <a:ext uri="{FF2B5EF4-FFF2-40B4-BE49-F238E27FC236}">
                  <a16:creationId xmlns:a16="http://schemas.microsoft.com/office/drawing/2014/main" id="{765BCD0F-40A1-4A00-0446-70BFC293B432}"/>
                </a:ext>
              </a:extLst>
            </p:cNvPr>
            <p:cNvSpPr txBox="1"/>
            <p:nvPr/>
          </p:nvSpPr>
          <p:spPr>
            <a:xfrm>
              <a:off x="5685555" y="3844047"/>
              <a:ext cx="391454" cy="246221"/>
            </a:xfrm>
            <a:prstGeom prst="rect">
              <a:avLst/>
            </a:prstGeom>
            <a:noFill/>
          </p:spPr>
          <p:txBody>
            <a:bodyPr wrap="none" rtlCol="0">
              <a:spAutoFit/>
            </a:bodyPr>
            <a:lstStyle/>
            <a:p>
              <a:r>
                <a:rPr lang="da-DK" sz="1000" dirty="0"/>
                <a:t>224</a:t>
              </a:r>
            </a:p>
          </p:txBody>
        </p:sp>
      </p:grpSp>
      <p:grpSp>
        <p:nvGrpSpPr>
          <p:cNvPr id="2572" name="Gruppe 2571">
            <a:extLst>
              <a:ext uri="{FF2B5EF4-FFF2-40B4-BE49-F238E27FC236}">
                <a16:creationId xmlns:a16="http://schemas.microsoft.com/office/drawing/2014/main" id="{91965BD7-04AD-AC69-8569-1A6F88780B36}"/>
              </a:ext>
            </a:extLst>
          </p:cNvPr>
          <p:cNvGrpSpPr/>
          <p:nvPr/>
        </p:nvGrpSpPr>
        <p:grpSpPr>
          <a:xfrm>
            <a:off x="7645092" y="4660206"/>
            <a:ext cx="667465" cy="566405"/>
            <a:chOff x="5685555" y="3711707"/>
            <a:chExt cx="667465" cy="566405"/>
          </a:xfrm>
        </p:grpSpPr>
        <p:sp>
          <p:nvSpPr>
            <p:cNvPr id="2573" name="Rektangel 2572">
              <a:hlinkClick r:id="rId8" action="ppaction://hlinksldjump"/>
              <a:extLst>
                <a:ext uri="{FF2B5EF4-FFF2-40B4-BE49-F238E27FC236}">
                  <a16:creationId xmlns:a16="http://schemas.microsoft.com/office/drawing/2014/main" id="{F931DBC4-C5F6-EA30-EE5C-65FB5F6F763B}"/>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74" name="Tekstfelt 2573">
              <a:hlinkClick r:id="rId8" action="ppaction://hlinksldjump"/>
              <a:extLst>
                <a:ext uri="{FF2B5EF4-FFF2-40B4-BE49-F238E27FC236}">
                  <a16:creationId xmlns:a16="http://schemas.microsoft.com/office/drawing/2014/main" id="{1CB94B3C-C781-4AE8-2E68-595DAF10EBBD}"/>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90</a:t>
              </a:r>
            </a:p>
          </p:txBody>
        </p:sp>
        <p:sp>
          <p:nvSpPr>
            <p:cNvPr id="2575" name="Tekstfelt 2574">
              <a:hlinkClick r:id="rId8" action="ppaction://hlinksldjump"/>
              <a:extLst>
                <a:ext uri="{FF2B5EF4-FFF2-40B4-BE49-F238E27FC236}">
                  <a16:creationId xmlns:a16="http://schemas.microsoft.com/office/drawing/2014/main" id="{823C8590-6348-C068-DA01-61FA52B1200F}"/>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Th</a:t>
              </a:r>
              <a:endParaRPr lang="da-DK" sz="1600" dirty="0"/>
            </a:p>
          </p:txBody>
        </p:sp>
        <p:sp>
          <p:nvSpPr>
            <p:cNvPr id="2576" name="Tekstfelt 2575">
              <a:extLst>
                <a:ext uri="{FF2B5EF4-FFF2-40B4-BE49-F238E27FC236}">
                  <a16:creationId xmlns:a16="http://schemas.microsoft.com/office/drawing/2014/main" id="{EEB131D2-044C-FDD2-4021-8E6C049B0EB7}"/>
                </a:ext>
              </a:extLst>
            </p:cNvPr>
            <p:cNvSpPr txBox="1"/>
            <p:nvPr/>
          </p:nvSpPr>
          <p:spPr>
            <a:xfrm>
              <a:off x="5760208" y="3711707"/>
              <a:ext cx="550151" cy="215444"/>
            </a:xfrm>
            <a:prstGeom prst="rect">
              <a:avLst/>
            </a:prstGeom>
            <a:noFill/>
            <a:scene3d>
              <a:camera prst="orthographicFront"/>
              <a:lightRig rig="threePt" dir="t"/>
            </a:scene3d>
            <a:sp3d>
              <a:bevelT h="38100"/>
            </a:sp3d>
          </p:spPr>
          <p:txBody>
            <a:bodyPr wrap="none" rtlCol="0">
              <a:spAutoFit/>
            </a:bodyPr>
            <a:lstStyle/>
            <a:p>
              <a:r>
                <a:rPr lang="da-DK" sz="800" dirty="0"/>
                <a:t>Thorium</a:t>
              </a:r>
            </a:p>
          </p:txBody>
        </p:sp>
        <p:sp>
          <p:nvSpPr>
            <p:cNvPr id="2577" name="Tekstfelt 2576">
              <a:hlinkClick r:id="rId8" action="ppaction://hlinksldjump"/>
              <a:extLst>
                <a:ext uri="{FF2B5EF4-FFF2-40B4-BE49-F238E27FC236}">
                  <a16:creationId xmlns:a16="http://schemas.microsoft.com/office/drawing/2014/main" id="{E3AEC930-15F1-AEC8-652D-51CA998885CE}"/>
                </a:ext>
              </a:extLst>
            </p:cNvPr>
            <p:cNvSpPr txBox="1"/>
            <p:nvPr/>
          </p:nvSpPr>
          <p:spPr>
            <a:xfrm>
              <a:off x="5685555" y="3844047"/>
              <a:ext cx="391454" cy="246221"/>
            </a:xfrm>
            <a:prstGeom prst="rect">
              <a:avLst/>
            </a:prstGeom>
            <a:noFill/>
          </p:spPr>
          <p:txBody>
            <a:bodyPr wrap="none" rtlCol="0">
              <a:spAutoFit/>
            </a:bodyPr>
            <a:lstStyle/>
            <a:p>
              <a:r>
                <a:rPr lang="da-DK" sz="1000" dirty="0"/>
                <a:t>224</a:t>
              </a:r>
            </a:p>
          </p:txBody>
        </p:sp>
      </p:grpSp>
      <p:grpSp>
        <p:nvGrpSpPr>
          <p:cNvPr id="2578" name="Gruppe 2577">
            <a:extLst>
              <a:ext uri="{FF2B5EF4-FFF2-40B4-BE49-F238E27FC236}">
                <a16:creationId xmlns:a16="http://schemas.microsoft.com/office/drawing/2014/main" id="{C418F92F-4684-C953-7787-F9E1B2742BFD}"/>
              </a:ext>
            </a:extLst>
          </p:cNvPr>
          <p:cNvGrpSpPr/>
          <p:nvPr/>
        </p:nvGrpSpPr>
        <p:grpSpPr>
          <a:xfrm>
            <a:off x="8345385" y="4657685"/>
            <a:ext cx="667465" cy="566405"/>
            <a:chOff x="5685555" y="3711707"/>
            <a:chExt cx="667465" cy="566405"/>
          </a:xfrm>
        </p:grpSpPr>
        <p:sp>
          <p:nvSpPr>
            <p:cNvPr id="2579" name="Rektangel 2578">
              <a:hlinkClick r:id="rId9" action="ppaction://hlinksldjump"/>
              <a:extLst>
                <a:ext uri="{FF2B5EF4-FFF2-40B4-BE49-F238E27FC236}">
                  <a16:creationId xmlns:a16="http://schemas.microsoft.com/office/drawing/2014/main" id="{48135CEC-1559-ED23-9690-23EBBAE16601}"/>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80" name="Tekstfelt 2579">
              <a:hlinkClick r:id="rId9" action="ppaction://hlinksldjump"/>
              <a:extLst>
                <a:ext uri="{FF2B5EF4-FFF2-40B4-BE49-F238E27FC236}">
                  <a16:creationId xmlns:a16="http://schemas.microsoft.com/office/drawing/2014/main" id="{4DB5AC52-BC0B-F677-066E-1FA066C881BA}"/>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86</a:t>
              </a:r>
            </a:p>
          </p:txBody>
        </p:sp>
        <p:sp>
          <p:nvSpPr>
            <p:cNvPr id="2581" name="Tekstfelt 2580">
              <a:hlinkClick r:id="rId9" action="ppaction://hlinksldjump"/>
              <a:extLst>
                <a:ext uri="{FF2B5EF4-FFF2-40B4-BE49-F238E27FC236}">
                  <a16:creationId xmlns:a16="http://schemas.microsoft.com/office/drawing/2014/main" id="{F1F68B6B-73E4-E7D4-DEFC-593C3D155293}"/>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Rn</a:t>
              </a:r>
              <a:endParaRPr lang="da-DK" sz="1600" dirty="0"/>
            </a:p>
          </p:txBody>
        </p:sp>
        <p:sp>
          <p:nvSpPr>
            <p:cNvPr id="2582" name="Tekstfelt 2581">
              <a:hlinkClick r:id="rId9" action="ppaction://hlinksldjump"/>
              <a:extLst>
                <a:ext uri="{FF2B5EF4-FFF2-40B4-BE49-F238E27FC236}">
                  <a16:creationId xmlns:a16="http://schemas.microsoft.com/office/drawing/2014/main" id="{193FC731-79D5-FCB5-EB0A-8418099D06D8}"/>
                </a:ext>
              </a:extLst>
            </p:cNvPr>
            <p:cNvSpPr txBox="1"/>
            <p:nvPr/>
          </p:nvSpPr>
          <p:spPr>
            <a:xfrm>
              <a:off x="5787708" y="3711707"/>
              <a:ext cx="471604" cy="215444"/>
            </a:xfrm>
            <a:prstGeom prst="rect">
              <a:avLst/>
            </a:prstGeom>
            <a:noFill/>
            <a:scene3d>
              <a:camera prst="orthographicFront"/>
              <a:lightRig rig="threePt" dir="t"/>
            </a:scene3d>
            <a:sp3d>
              <a:bevelT h="38100"/>
            </a:sp3d>
          </p:spPr>
          <p:txBody>
            <a:bodyPr wrap="none" rtlCol="0">
              <a:spAutoFit/>
            </a:bodyPr>
            <a:lstStyle/>
            <a:p>
              <a:r>
                <a:rPr lang="da-DK" sz="800" dirty="0"/>
                <a:t>Radon</a:t>
              </a:r>
            </a:p>
          </p:txBody>
        </p:sp>
        <p:sp>
          <p:nvSpPr>
            <p:cNvPr id="2583" name="Tekstfelt 2582">
              <a:hlinkClick r:id="rId9" action="ppaction://hlinksldjump"/>
              <a:extLst>
                <a:ext uri="{FF2B5EF4-FFF2-40B4-BE49-F238E27FC236}">
                  <a16:creationId xmlns:a16="http://schemas.microsoft.com/office/drawing/2014/main" id="{3BA2EED2-1D91-394D-CAC2-99F0A2E2A25C}"/>
                </a:ext>
              </a:extLst>
            </p:cNvPr>
            <p:cNvSpPr txBox="1"/>
            <p:nvPr/>
          </p:nvSpPr>
          <p:spPr>
            <a:xfrm>
              <a:off x="5685555" y="3844047"/>
              <a:ext cx="391454" cy="246221"/>
            </a:xfrm>
            <a:prstGeom prst="rect">
              <a:avLst/>
            </a:prstGeom>
            <a:noFill/>
          </p:spPr>
          <p:txBody>
            <a:bodyPr wrap="none" rtlCol="0">
              <a:spAutoFit/>
            </a:bodyPr>
            <a:lstStyle/>
            <a:p>
              <a:r>
                <a:rPr lang="da-DK" sz="1000" dirty="0"/>
                <a:t>220</a:t>
              </a:r>
            </a:p>
          </p:txBody>
        </p:sp>
      </p:grpSp>
      <p:grpSp>
        <p:nvGrpSpPr>
          <p:cNvPr id="2584" name="Gruppe 2583">
            <a:extLst>
              <a:ext uri="{FF2B5EF4-FFF2-40B4-BE49-F238E27FC236}">
                <a16:creationId xmlns:a16="http://schemas.microsoft.com/office/drawing/2014/main" id="{7BE4B6B8-5E85-38FF-D257-842EEF4DA8AC}"/>
              </a:ext>
            </a:extLst>
          </p:cNvPr>
          <p:cNvGrpSpPr/>
          <p:nvPr/>
        </p:nvGrpSpPr>
        <p:grpSpPr>
          <a:xfrm>
            <a:off x="9064566" y="4662718"/>
            <a:ext cx="667465" cy="566405"/>
            <a:chOff x="5685555" y="3711707"/>
            <a:chExt cx="667465" cy="566405"/>
          </a:xfrm>
        </p:grpSpPr>
        <p:sp>
          <p:nvSpPr>
            <p:cNvPr id="2585" name="Rektangel 2584">
              <a:hlinkClick r:id="rId8" action="ppaction://hlinksldjump"/>
              <a:extLst>
                <a:ext uri="{FF2B5EF4-FFF2-40B4-BE49-F238E27FC236}">
                  <a16:creationId xmlns:a16="http://schemas.microsoft.com/office/drawing/2014/main" id="{571EF68D-C36E-4C63-DF84-2F2D67409177}"/>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86" name="Tekstfelt 2585">
              <a:hlinkClick r:id="rId8" action="ppaction://hlinksldjump"/>
              <a:extLst>
                <a:ext uri="{FF2B5EF4-FFF2-40B4-BE49-F238E27FC236}">
                  <a16:creationId xmlns:a16="http://schemas.microsoft.com/office/drawing/2014/main" id="{38586859-A88C-0577-4C86-5EF1020580E6}"/>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88</a:t>
              </a:r>
            </a:p>
          </p:txBody>
        </p:sp>
        <p:sp>
          <p:nvSpPr>
            <p:cNvPr id="2587" name="Tekstfelt 2586">
              <a:hlinkClick r:id="rId8" action="ppaction://hlinksldjump"/>
              <a:extLst>
                <a:ext uri="{FF2B5EF4-FFF2-40B4-BE49-F238E27FC236}">
                  <a16:creationId xmlns:a16="http://schemas.microsoft.com/office/drawing/2014/main" id="{4B7BF560-8856-D4FE-415A-7AB9483EC701}"/>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Ra</a:t>
              </a:r>
            </a:p>
          </p:txBody>
        </p:sp>
        <p:sp>
          <p:nvSpPr>
            <p:cNvPr id="2588" name="Tekstfelt 2587">
              <a:extLst>
                <a:ext uri="{FF2B5EF4-FFF2-40B4-BE49-F238E27FC236}">
                  <a16:creationId xmlns:a16="http://schemas.microsoft.com/office/drawing/2014/main" id="{EC97D922-97FA-440E-17B4-2138890A5A95}"/>
                </a:ext>
              </a:extLst>
            </p:cNvPr>
            <p:cNvSpPr txBox="1"/>
            <p:nvPr/>
          </p:nvSpPr>
          <p:spPr>
            <a:xfrm>
              <a:off x="5760208" y="3711707"/>
              <a:ext cx="529312" cy="215444"/>
            </a:xfrm>
            <a:prstGeom prst="rect">
              <a:avLst/>
            </a:prstGeom>
            <a:noFill/>
            <a:scene3d>
              <a:camera prst="orthographicFront"/>
              <a:lightRig rig="threePt" dir="t"/>
            </a:scene3d>
            <a:sp3d>
              <a:bevelT h="38100"/>
            </a:sp3d>
          </p:spPr>
          <p:txBody>
            <a:bodyPr wrap="none" rtlCol="0">
              <a:spAutoFit/>
            </a:bodyPr>
            <a:lstStyle/>
            <a:p>
              <a:r>
                <a:rPr lang="da-DK" sz="800" dirty="0"/>
                <a:t>Radium</a:t>
              </a:r>
            </a:p>
          </p:txBody>
        </p:sp>
        <p:sp>
          <p:nvSpPr>
            <p:cNvPr id="2589" name="Tekstfelt 2588">
              <a:hlinkClick r:id="rId8" action="ppaction://hlinksldjump"/>
              <a:extLst>
                <a:ext uri="{FF2B5EF4-FFF2-40B4-BE49-F238E27FC236}">
                  <a16:creationId xmlns:a16="http://schemas.microsoft.com/office/drawing/2014/main" id="{829B4E69-91B4-D04C-8019-B62FD36A6C0E}"/>
                </a:ext>
              </a:extLst>
            </p:cNvPr>
            <p:cNvSpPr txBox="1"/>
            <p:nvPr/>
          </p:nvSpPr>
          <p:spPr>
            <a:xfrm>
              <a:off x="5685555" y="3844047"/>
              <a:ext cx="391454" cy="246221"/>
            </a:xfrm>
            <a:prstGeom prst="rect">
              <a:avLst/>
            </a:prstGeom>
            <a:noFill/>
          </p:spPr>
          <p:txBody>
            <a:bodyPr wrap="none" rtlCol="0">
              <a:spAutoFit/>
            </a:bodyPr>
            <a:lstStyle/>
            <a:p>
              <a:r>
                <a:rPr lang="da-DK" sz="1000" dirty="0"/>
                <a:t>222</a:t>
              </a:r>
            </a:p>
          </p:txBody>
        </p:sp>
      </p:grpSp>
      <p:grpSp>
        <p:nvGrpSpPr>
          <p:cNvPr id="2590" name="Gruppe 2589">
            <a:extLst>
              <a:ext uri="{FF2B5EF4-FFF2-40B4-BE49-F238E27FC236}">
                <a16:creationId xmlns:a16="http://schemas.microsoft.com/office/drawing/2014/main" id="{669BB1A1-C29D-2CA7-DC95-C3C9A375ED07}"/>
              </a:ext>
            </a:extLst>
          </p:cNvPr>
          <p:cNvGrpSpPr/>
          <p:nvPr/>
        </p:nvGrpSpPr>
        <p:grpSpPr>
          <a:xfrm>
            <a:off x="6223089" y="5350428"/>
            <a:ext cx="667465" cy="566405"/>
            <a:chOff x="5685555" y="3711707"/>
            <a:chExt cx="667465" cy="566405"/>
          </a:xfrm>
        </p:grpSpPr>
        <p:sp>
          <p:nvSpPr>
            <p:cNvPr id="2591" name="Rektangel 2590">
              <a:hlinkClick r:id="rId8" action="ppaction://hlinksldjump"/>
              <a:extLst>
                <a:ext uri="{FF2B5EF4-FFF2-40B4-BE49-F238E27FC236}">
                  <a16:creationId xmlns:a16="http://schemas.microsoft.com/office/drawing/2014/main" id="{7934773A-7326-050F-F23F-3BDB0250E822}"/>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92" name="Tekstfelt 2591">
              <a:hlinkClick r:id="rId8" action="ppaction://hlinksldjump"/>
              <a:extLst>
                <a:ext uri="{FF2B5EF4-FFF2-40B4-BE49-F238E27FC236}">
                  <a16:creationId xmlns:a16="http://schemas.microsoft.com/office/drawing/2014/main" id="{45733239-633F-077C-A9E5-054E412E13FC}"/>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90</a:t>
              </a:r>
            </a:p>
          </p:txBody>
        </p:sp>
        <p:sp>
          <p:nvSpPr>
            <p:cNvPr id="2593" name="Tekstfelt 2592">
              <a:hlinkClick r:id="rId8" action="ppaction://hlinksldjump"/>
              <a:extLst>
                <a:ext uri="{FF2B5EF4-FFF2-40B4-BE49-F238E27FC236}">
                  <a16:creationId xmlns:a16="http://schemas.microsoft.com/office/drawing/2014/main" id="{3D8475E5-3050-FC80-7B60-99331566158D}"/>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Th</a:t>
              </a:r>
              <a:endParaRPr lang="da-DK" sz="1600" dirty="0"/>
            </a:p>
          </p:txBody>
        </p:sp>
        <p:sp>
          <p:nvSpPr>
            <p:cNvPr id="2594" name="Tekstfelt 2593">
              <a:hlinkClick r:id="rId8" action="ppaction://hlinksldjump"/>
              <a:extLst>
                <a:ext uri="{FF2B5EF4-FFF2-40B4-BE49-F238E27FC236}">
                  <a16:creationId xmlns:a16="http://schemas.microsoft.com/office/drawing/2014/main" id="{6BAF77DE-D875-479C-0A98-EA5F8013BB5F}"/>
                </a:ext>
              </a:extLst>
            </p:cNvPr>
            <p:cNvSpPr txBox="1"/>
            <p:nvPr/>
          </p:nvSpPr>
          <p:spPr>
            <a:xfrm>
              <a:off x="5760208" y="3711707"/>
              <a:ext cx="550151" cy="215444"/>
            </a:xfrm>
            <a:prstGeom prst="rect">
              <a:avLst/>
            </a:prstGeom>
            <a:noFill/>
            <a:scene3d>
              <a:camera prst="orthographicFront"/>
              <a:lightRig rig="threePt" dir="t"/>
            </a:scene3d>
            <a:sp3d>
              <a:bevelT h="38100"/>
            </a:sp3d>
          </p:spPr>
          <p:txBody>
            <a:bodyPr wrap="none" rtlCol="0">
              <a:spAutoFit/>
            </a:bodyPr>
            <a:lstStyle/>
            <a:p>
              <a:r>
                <a:rPr lang="da-DK" sz="800" dirty="0"/>
                <a:t>Thorium</a:t>
              </a:r>
            </a:p>
          </p:txBody>
        </p:sp>
        <p:sp>
          <p:nvSpPr>
            <p:cNvPr id="2595" name="Tekstfelt 2594">
              <a:hlinkClick r:id="rId8" action="ppaction://hlinksldjump"/>
              <a:extLst>
                <a:ext uri="{FF2B5EF4-FFF2-40B4-BE49-F238E27FC236}">
                  <a16:creationId xmlns:a16="http://schemas.microsoft.com/office/drawing/2014/main" id="{00C22D84-EBC4-7D25-9303-514D4BE0DAA0}"/>
                </a:ext>
              </a:extLst>
            </p:cNvPr>
            <p:cNvSpPr txBox="1"/>
            <p:nvPr/>
          </p:nvSpPr>
          <p:spPr>
            <a:xfrm>
              <a:off x="5685555" y="3844047"/>
              <a:ext cx="391454" cy="246221"/>
            </a:xfrm>
            <a:prstGeom prst="rect">
              <a:avLst/>
            </a:prstGeom>
            <a:noFill/>
          </p:spPr>
          <p:txBody>
            <a:bodyPr wrap="none" rtlCol="0">
              <a:spAutoFit/>
            </a:bodyPr>
            <a:lstStyle/>
            <a:p>
              <a:r>
                <a:rPr lang="da-DK" sz="1000" dirty="0"/>
                <a:t>226</a:t>
              </a:r>
            </a:p>
          </p:txBody>
        </p:sp>
      </p:grpSp>
      <p:grpSp>
        <p:nvGrpSpPr>
          <p:cNvPr id="2596" name="Gruppe 2595">
            <a:extLst>
              <a:ext uri="{FF2B5EF4-FFF2-40B4-BE49-F238E27FC236}">
                <a16:creationId xmlns:a16="http://schemas.microsoft.com/office/drawing/2014/main" id="{68B8FF06-FB50-6D79-11A5-B2DB637EA9C4}"/>
              </a:ext>
            </a:extLst>
          </p:cNvPr>
          <p:cNvGrpSpPr/>
          <p:nvPr/>
        </p:nvGrpSpPr>
        <p:grpSpPr>
          <a:xfrm>
            <a:off x="6927158" y="5351682"/>
            <a:ext cx="667465" cy="566405"/>
            <a:chOff x="5685555" y="3711707"/>
            <a:chExt cx="667465" cy="566405"/>
          </a:xfrm>
        </p:grpSpPr>
        <p:sp>
          <p:nvSpPr>
            <p:cNvPr id="2597" name="Rektangel 2596">
              <a:hlinkClick r:id="rId8" action="ppaction://hlinksldjump"/>
              <a:extLst>
                <a:ext uri="{FF2B5EF4-FFF2-40B4-BE49-F238E27FC236}">
                  <a16:creationId xmlns:a16="http://schemas.microsoft.com/office/drawing/2014/main" id="{ACBE1AA7-94C5-FD9B-F6F6-DEA406D6BE83}"/>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98" name="Tekstfelt 2597">
              <a:hlinkClick r:id="rId8" action="ppaction://hlinksldjump"/>
              <a:extLst>
                <a:ext uri="{FF2B5EF4-FFF2-40B4-BE49-F238E27FC236}">
                  <a16:creationId xmlns:a16="http://schemas.microsoft.com/office/drawing/2014/main" id="{4C5CFD99-A7A7-D7BB-B2F2-0D749BE8C689}"/>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86</a:t>
              </a:r>
            </a:p>
          </p:txBody>
        </p:sp>
        <p:sp>
          <p:nvSpPr>
            <p:cNvPr id="2599" name="Tekstfelt 2598">
              <a:hlinkClick r:id="rId8" action="ppaction://hlinksldjump"/>
              <a:extLst>
                <a:ext uri="{FF2B5EF4-FFF2-40B4-BE49-F238E27FC236}">
                  <a16:creationId xmlns:a16="http://schemas.microsoft.com/office/drawing/2014/main" id="{98B675AF-6F7E-2ABD-09BF-2A90CDF7DD2B}"/>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Rn</a:t>
              </a:r>
              <a:endParaRPr lang="da-DK" sz="1600" dirty="0"/>
            </a:p>
          </p:txBody>
        </p:sp>
        <p:sp>
          <p:nvSpPr>
            <p:cNvPr id="2600" name="Tekstfelt 2599">
              <a:extLst>
                <a:ext uri="{FF2B5EF4-FFF2-40B4-BE49-F238E27FC236}">
                  <a16:creationId xmlns:a16="http://schemas.microsoft.com/office/drawing/2014/main" id="{35995440-1E42-51C5-37BE-6DCBA6F1DA9A}"/>
                </a:ext>
              </a:extLst>
            </p:cNvPr>
            <p:cNvSpPr txBox="1"/>
            <p:nvPr/>
          </p:nvSpPr>
          <p:spPr>
            <a:xfrm>
              <a:off x="5780833" y="3711707"/>
              <a:ext cx="471604" cy="215444"/>
            </a:xfrm>
            <a:prstGeom prst="rect">
              <a:avLst/>
            </a:prstGeom>
            <a:noFill/>
            <a:scene3d>
              <a:camera prst="orthographicFront"/>
              <a:lightRig rig="threePt" dir="t"/>
            </a:scene3d>
            <a:sp3d>
              <a:bevelT h="38100"/>
            </a:sp3d>
          </p:spPr>
          <p:txBody>
            <a:bodyPr wrap="none" rtlCol="0">
              <a:spAutoFit/>
            </a:bodyPr>
            <a:lstStyle/>
            <a:p>
              <a:r>
                <a:rPr lang="da-DK" sz="800" dirty="0"/>
                <a:t>Radon</a:t>
              </a:r>
            </a:p>
          </p:txBody>
        </p:sp>
        <p:sp>
          <p:nvSpPr>
            <p:cNvPr id="2601" name="Tekstfelt 2600">
              <a:hlinkClick r:id="rId8" action="ppaction://hlinksldjump"/>
              <a:extLst>
                <a:ext uri="{FF2B5EF4-FFF2-40B4-BE49-F238E27FC236}">
                  <a16:creationId xmlns:a16="http://schemas.microsoft.com/office/drawing/2014/main" id="{469FA14F-DAE8-4D91-27EA-3D7CCCAF0234}"/>
                </a:ext>
              </a:extLst>
            </p:cNvPr>
            <p:cNvSpPr txBox="1"/>
            <p:nvPr/>
          </p:nvSpPr>
          <p:spPr>
            <a:xfrm>
              <a:off x="5685555" y="3844047"/>
              <a:ext cx="391454" cy="246221"/>
            </a:xfrm>
            <a:prstGeom prst="rect">
              <a:avLst/>
            </a:prstGeom>
            <a:noFill/>
          </p:spPr>
          <p:txBody>
            <a:bodyPr wrap="none" rtlCol="0">
              <a:spAutoFit/>
            </a:bodyPr>
            <a:lstStyle/>
            <a:p>
              <a:r>
                <a:rPr lang="da-DK" sz="1000" dirty="0"/>
                <a:t>222</a:t>
              </a:r>
            </a:p>
          </p:txBody>
        </p:sp>
      </p:grpSp>
      <p:grpSp>
        <p:nvGrpSpPr>
          <p:cNvPr id="2602" name="Gruppe 2601">
            <a:extLst>
              <a:ext uri="{FF2B5EF4-FFF2-40B4-BE49-F238E27FC236}">
                <a16:creationId xmlns:a16="http://schemas.microsoft.com/office/drawing/2014/main" id="{0146BD6E-D84E-2664-3344-2F06C6F93989}"/>
              </a:ext>
            </a:extLst>
          </p:cNvPr>
          <p:cNvGrpSpPr/>
          <p:nvPr/>
        </p:nvGrpSpPr>
        <p:grpSpPr>
          <a:xfrm>
            <a:off x="7642566" y="5349159"/>
            <a:ext cx="667465" cy="566405"/>
            <a:chOff x="5685555" y="3711707"/>
            <a:chExt cx="667465" cy="566405"/>
          </a:xfrm>
        </p:grpSpPr>
        <p:sp>
          <p:nvSpPr>
            <p:cNvPr id="2603" name="Rektangel 2602">
              <a:hlinkClick r:id="rId8" action="ppaction://hlinksldjump"/>
              <a:extLst>
                <a:ext uri="{FF2B5EF4-FFF2-40B4-BE49-F238E27FC236}">
                  <a16:creationId xmlns:a16="http://schemas.microsoft.com/office/drawing/2014/main" id="{0B4A5E4A-BC5E-64C0-238C-CD9AC5F5A796}"/>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04" name="Tekstfelt 2603">
              <a:hlinkClick r:id="rId8" action="ppaction://hlinksldjump"/>
              <a:extLst>
                <a:ext uri="{FF2B5EF4-FFF2-40B4-BE49-F238E27FC236}">
                  <a16:creationId xmlns:a16="http://schemas.microsoft.com/office/drawing/2014/main" id="{BE764A9F-9F41-B72F-72F7-C3EAABC53787}"/>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87</a:t>
              </a:r>
            </a:p>
          </p:txBody>
        </p:sp>
        <p:sp>
          <p:nvSpPr>
            <p:cNvPr id="2605" name="Tekstfelt 2604">
              <a:hlinkClick r:id="rId8" action="ppaction://hlinksldjump"/>
              <a:extLst>
                <a:ext uri="{FF2B5EF4-FFF2-40B4-BE49-F238E27FC236}">
                  <a16:creationId xmlns:a16="http://schemas.microsoft.com/office/drawing/2014/main" id="{F1FECAF8-2C20-779E-9014-838E0FAFEE80}"/>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Fr</a:t>
              </a:r>
            </a:p>
          </p:txBody>
        </p:sp>
        <p:sp>
          <p:nvSpPr>
            <p:cNvPr id="2606" name="Tekstfelt 2605">
              <a:extLst>
                <a:ext uri="{FF2B5EF4-FFF2-40B4-BE49-F238E27FC236}">
                  <a16:creationId xmlns:a16="http://schemas.microsoft.com/office/drawing/2014/main" id="{0E8FB74E-02C7-84AC-AE9A-B1EEAD161B45}"/>
                </a:ext>
              </a:extLst>
            </p:cNvPr>
            <p:cNvSpPr txBox="1"/>
            <p:nvPr/>
          </p:nvSpPr>
          <p:spPr>
            <a:xfrm>
              <a:off x="5739583" y="3711707"/>
              <a:ext cx="607859" cy="215444"/>
            </a:xfrm>
            <a:prstGeom prst="rect">
              <a:avLst/>
            </a:prstGeom>
            <a:noFill/>
            <a:scene3d>
              <a:camera prst="orthographicFront"/>
              <a:lightRig rig="threePt" dir="t"/>
            </a:scene3d>
            <a:sp3d>
              <a:bevelT h="38100"/>
            </a:sp3d>
          </p:spPr>
          <p:txBody>
            <a:bodyPr wrap="none" rtlCol="0">
              <a:spAutoFit/>
            </a:bodyPr>
            <a:lstStyle/>
            <a:p>
              <a:r>
                <a:rPr lang="da-DK" sz="800" dirty="0" err="1"/>
                <a:t>Francium</a:t>
              </a:r>
              <a:endParaRPr lang="da-DK" sz="800" dirty="0"/>
            </a:p>
          </p:txBody>
        </p:sp>
        <p:sp>
          <p:nvSpPr>
            <p:cNvPr id="2607" name="Tekstfelt 2606">
              <a:hlinkClick r:id="rId8" action="ppaction://hlinksldjump"/>
              <a:extLst>
                <a:ext uri="{FF2B5EF4-FFF2-40B4-BE49-F238E27FC236}">
                  <a16:creationId xmlns:a16="http://schemas.microsoft.com/office/drawing/2014/main" id="{2427D980-BFE5-77FF-ED7A-876F0A4F75FC}"/>
                </a:ext>
              </a:extLst>
            </p:cNvPr>
            <p:cNvSpPr txBox="1"/>
            <p:nvPr/>
          </p:nvSpPr>
          <p:spPr>
            <a:xfrm>
              <a:off x="5685555" y="3844047"/>
              <a:ext cx="391454" cy="246221"/>
            </a:xfrm>
            <a:prstGeom prst="rect">
              <a:avLst/>
            </a:prstGeom>
            <a:noFill/>
          </p:spPr>
          <p:txBody>
            <a:bodyPr wrap="none" rtlCol="0">
              <a:spAutoFit/>
            </a:bodyPr>
            <a:lstStyle/>
            <a:p>
              <a:r>
                <a:rPr lang="da-DK" sz="1000" dirty="0"/>
                <a:t>223</a:t>
              </a:r>
            </a:p>
          </p:txBody>
        </p:sp>
      </p:grpSp>
      <p:grpSp>
        <p:nvGrpSpPr>
          <p:cNvPr id="2608" name="Gruppe 2607">
            <a:extLst>
              <a:ext uri="{FF2B5EF4-FFF2-40B4-BE49-F238E27FC236}">
                <a16:creationId xmlns:a16="http://schemas.microsoft.com/office/drawing/2014/main" id="{19E7635B-E418-B3D8-4314-F148ACC1A454}"/>
              </a:ext>
            </a:extLst>
          </p:cNvPr>
          <p:cNvGrpSpPr/>
          <p:nvPr/>
        </p:nvGrpSpPr>
        <p:grpSpPr>
          <a:xfrm>
            <a:off x="8342859" y="5346638"/>
            <a:ext cx="667465" cy="566405"/>
            <a:chOff x="5685555" y="3711707"/>
            <a:chExt cx="667465" cy="566405"/>
          </a:xfrm>
        </p:grpSpPr>
        <p:sp>
          <p:nvSpPr>
            <p:cNvPr id="2609" name="Rektangel 2608">
              <a:hlinkClick r:id="rId8" action="ppaction://hlinksldjump"/>
              <a:extLst>
                <a:ext uri="{FF2B5EF4-FFF2-40B4-BE49-F238E27FC236}">
                  <a16:creationId xmlns:a16="http://schemas.microsoft.com/office/drawing/2014/main" id="{73B24F34-FD53-D749-AE19-14D401227190}"/>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10" name="Tekstfelt 2609">
              <a:hlinkClick r:id="rId8" action="ppaction://hlinksldjump"/>
              <a:extLst>
                <a:ext uri="{FF2B5EF4-FFF2-40B4-BE49-F238E27FC236}">
                  <a16:creationId xmlns:a16="http://schemas.microsoft.com/office/drawing/2014/main" id="{0B9B4409-74E9-4347-07CE-72C1E9B00D50}"/>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89</a:t>
              </a:r>
            </a:p>
          </p:txBody>
        </p:sp>
        <p:sp>
          <p:nvSpPr>
            <p:cNvPr id="2611" name="Tekstfelt 2610">
              <a:hlinkClick r:id="rId8" action="ppaction://hlinksldjump"/>
              <a:extLst>
                <a:ext uri="{FF2B5EF4-FFF2-40B4-BE49-F238E27FC236}">
                  <a16:creationId xmlns:a16="http://schemas.microsoft.com/office/drawing/2014/main" id="{32551CC9-9827-8BE1-CDBE-E3F41C4E5524}"/>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Ac</a:t>
              </a:r>
            </a:p>
          </p:txBody>
        </p:sp>
        <p:sp>
          <p:nvSpPr>
            <p:cNvPr id="2612" name="Tekstfelt 2611">
              <a:extLst>
                <a:ext uri="{FF2B5EF4-FFF2-40B4-BE49-F238E27FC236}">
                  <a16:creationId xmlns:a16="http://schemas.microsoft.com/office/drawing/2014/main" id="{2E14620E-B9D8-FE15-1428-930539A646D5}"/>
                </a:ext>
              </a:extLst>
            </p:cNvPr>
            <p:cNvSpPr txBox="1"/>
            <p:nvPr/>
          </p:nvSpPr>
          <p:spPr>
            <a:xfrm>
              <a:off x="5732708" y="3711707"/>
              <a:ext cx="583814" cy="215444"/>
            </a:xfrm>
            <a:prstGeom prst="rect">
              <a:avLst/>
            </a:prstGeom>
            <a:noFill/>
            <a:scene3d>
              <a:camera prst="orthographicFront"/>
              <a:lightRig rig="threePt" dir="t"/>
            </a:scene3d>
            <a:sp3d>
              <a:bevelT h="38100"/>
            </a:sp3d>
          </p:spPr>
          <p:txBody>
            <a:bodyPr wrap="none" rtlCol="0">
              <a:spAutoFit/>
            </a:bodyPr>
            <a:lstStyle/>
            <a:p>
              <a:r>
                <a:rPr lang="da-DK" sz="800" dirty="0"/>
                <a:t>Actinium</a:t>
              </a:r>
            </a:p>
          </p:txBody>
        </p:sp>
        <p:sp>
          <p:nvSpPr>
            <p:cNvPr id="2613" name="Tekstfelt 2612">
              <a:hlinkClick r:id="rId8" action="ppaction://hlinksldjump"/>
              <a:extLst>
                <a:ext uri="{FF2B5EF4-FFF2-40B4-BE49-F238E27FC236}">
                  <a16:creationId xmlns:a16="http://schemas.microsoft.com/office/drawing/2014/main" id="{F46F56A4-1154-86A2-A37C-BF91D2CDFCB7}"/>
                </a:ext>
              </a:extLst>
            </p:cNvPr>
            <p:cNvSpPr txBox="1"/>
            <p:nvPr/>
          </p:nvSpPr>
          <p:spPr>
            <a:xfrm>
              <a:off x="5685555" y="3844047"/>
              <a:ext cx="391454" cy="246221"/>
            </a:xfrm>
            <a:prstGeom prst="rect">
              <a:avLst/>
            </a:prstGeom>
            <a:noFill/>
          </p:spPr>
          <p:txBody>
            <a:bodyPr wrap="none" rtlCol="0">
              <a:spAutoFit/>
            </a:bodyPr>
            <a:lstStyle/>
            <a:p>
              <a:r>
                <a:rPr lang="da-DK" sz="1000" dirty="0"/>
                <a:t>225</a:t>
              </a:r>
            </a:p>
          </p:txBody>
        </p:sp>
      </p:grpSp>
      <p:grpSp>
        <p:nvGrpSpPr>
          <p:cNvPr id="2614" name="Gruppe 2613">
            <a:extLst>
              <a:ext uri="{FF2B5EF4-FFF2-40B4-BE49-F238E27FC236}">
                <a16:creationId xmlns:a16="http://schemas.microsoft.com/office/drawing/2014/main" id="{6801E119-DEA2-2F6A-F5FB-B67528593A6A}"/>
              </a:ext>
            </a:extLst>
          </p:cNvPr>
          <p:cNvGrpSpPr/>
          <p:nvPr/>
        </p:nvGrpSpPr>
        <p:grpSpPr>
          <a:xfrm>
            <a:off x="9062040" y="5351671"/>
            <a:ext cx="667465" cy="566405"/>
            <a:chOff x="5685555" y="3711707"/>
            <a:chExt cx="667465" cy="566405"/>
          </a:xfrm>
        </p:grpSpPr>
        <p:sp>
          <p:nvSpPr>
            <p:cNvPr id="2615" name="Rektangel 2614">
              <a:hlinkClick r:id="rId8" action="ppaction://hlinksldjump"/>
              <a:extLst>
                <a:ext uri="{FF2B5EF4-FFF2-40B4-BE49-F238E27FC236}">
                  <a16:creationId xmlns:a16="http://schemas.microsoft.com/office/drawing/2014/main" id="{FBA1F253-BA44-3E16-28D7-392B5375F4C4}"/>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16" name="Tekstfelt 2615">
              <a:hlinkClick r:id="rId8" action="ppaction://hlinksldjump"/>
              <a:extLst>
                <a:ext uri="{FF2B5EF4-FFF2-40B4-BE49-F238E27FC236}">
                  <a16:creationId xmlns:a16="http://schemas.microsoft.com/office/drawing/2014/main" id="{EB35AEB4-EC05-3BB0-3B4B-5BE44AA57D1C}"/>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88</a:t>
              </a:r>
            </a:p>
          </p:txBody>
        </p:sp>
        <p:sp>
          <p:nvSpPr>
            <p:cNvPr id="2617" name="Tekstfelt 2616">
              <a:hlinkClick r:id="rId8" action="ppaction://hlinksldjump"/>
              <a:extLst>
                <a:ext uri="{FF2B5EF4-FFF2-40B4-BE49-F238E27FC236}">
                  <a16:creationId xmlns:a16="http://schemas.microsoft.com/office/drawing/2014/main" id="{EAF75693-914F-F319-8142-323857B3A403}"/>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Ra</a:t>
              </a:r>
            </a:p>
          </p:txBody>
        </p:sp>
        <p:sp>
          <p:nvSpPr>
            <p:cNvPr id="2618" name="Tekstfelt 2617">
              <a:extLst>
                <a:ext uri="{FF2B5EF4-FFF2-40B4-BE49-F238E27FC236}">
                  <a16:creationId xmlns:a16="http://schemas.microsoft.com/office/drawing/2014/main" id="{32087A4C-2529-3D14-5110-9C4A764B267C}"/>
                </a:ext>
              </a:extLst>
            </p:cNvPr>
            <p:cNvSpPr txBox="1"/>
            <p:nvPr/>
          </p:nvSpPr>
          <p:spPr>
            <a:xfrm>
              <a:off x="5760208" y="3711707"/>
              <a:ext cx="529312" cy="215444"/>
            </a:xfrm>
            <a:prstGeom prst="rect">
              <a:avLst/>
            </a:prstGeom>
            <a:noFill/>
            <a:scene3d>
              <a:camera prst="orthographicFront"/>
              <a:lightRig rig="threePt" dir="t"/>
            </a:scene3d>
            <a:sp3d>
              <a:bevelT h="38100"/>
            </a:sp3d>
          </p:spPr>
          <p:txBody>
            <a:bodyPr wrap="none" rtlCol="0">
              <a:spAutoFit/>
            </a:bodyPr>
            <a:lstStyle/>
            <a:p>
              <a:r>
                <a:rPr lang="da-DK" sz="800" dirty="0"/>
                <a:t>Radium</a:t>
              </a:r>
            </a:p>
          </p:txBody>
        </p:sp>
        <p:sp>
          <p:nvSpPr>
            <p:cNvPr id="2619" name="Tekstfelt 2618">
              <a:hlinkClick r:id="rId8" action="ppaction://hlinksldjump"/>
              <a:extLst>
                <a:ext uri="{FF2B5EF4-FFF2-40B4-BE49-F238E27FC236}">
                  <a16:creationId xmlns:a16="http://schemas.microsoft.com/office/drawing/2014/main" id="{4DB01977-976C-5353-8E11-D06A2DDCB6F4}"/>
                </a:ext>
              </a:extLst>
            </p:cNvPr>
            <p:cNvSpPr txBox="1"/>
            <p:nvPr/>
          </p:nvSpPr>
          <p:spPr>
            <a:xfrm>
              <a:off x="5685555" y="3844047"/>
              <a:ext cx="391454" cy="246221"/>
            </a:xfrm>
            <a:prstGeom prst="rect">
              <a:avLst/>
            </a:prstGeom>
            <a:noFill/>
          </p:spPr>
          <p:txBody>
            <a:bodyPr wrap="none" rtlCol="0">
              <a:spAutoFit/>
            </a:bodyPr>
            <a:lstStyle/>
            <a:p>
              <a:r>
                <a:rPr lang="da-DK" sz="1000" dirty="0"/>
                <a:t>223</a:t>
              </a:r>
            </a:p>
          </p:txBody>
        </p:sp>
      </p:grpSp>
      <p:sp>
        <p:nvSpPr>
          <p:cNvPr id="3" name="Tekstfelt 2">
            <a:extLst>
              <a:ext uri="{FF2B5EF4-FFF2-40B4-BE49-F238E27FC236}">
                <a16:creationId xmlns:a16="http://schemas.microsoft.com/office/drawing/2014/main" id="{92CA4400-038B-2B4D-B9F3-3FE0C58B7452}"/>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cxnSp>
        <p:nvCxnSpPr>
          <p:cNvPr id="8" name="Lige pilforbindelse 7">
            <a:extLst>
              <a:ext uri="{FF2B5EF4-FFF2-40B4-BE49-F238E27FC236}">
                <a16:creationId xmlns:a16="http://schemas.microsoft.com/office/drawing/2014/main" id="{4F6DC448-BCFD-F3CF-15E2-984AB2CCB516}"/>
              </a:ext>
            </a:extLst>
          </p:cNvPr>
          <p:cNvCxnSpPr>
            <a:cxnSpLocks noChangeAspect="1"/>
          </p:cNvCxnSpPr>
          <p:nvPr/>
        </p:nvCxnSpPr>
        <p:spPr>
          <a:xfrm>
            <a:off x="5424355" y="3483288"/>
            <a:ext cx="252000" cy="212400"/>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37623175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B4B916E-2C98-47B9-0879-7D4247EA0F2F}"/>
            </a:ext>
          </a:extLst>
        </p:cNvPr>
        <p:cNvGrpSpPr/>
        <p:nvPr/>
      </p:nvGrpSpPr>
      <p:grpSpPr>
        <a:xfrm>
          <a:off x="0" y="0"/>
          <a:ext cx="0" cy="0"/>
          <a:chOff x="0" y="0"/>
          <a:chExt cx="0" cy="0"/>
        </a:xfrm>
      </p:grpSpPr>
      <p:pic>
        <p:nvPicPr>
          <p:cNvPr id="2553" name="Picture 2" descr="Ai Genereret, Forladt, Bygning, Gammel">
            <a:extLst>
              <a:ext uri="{FF2B5EF4-FFF2-40B4-BE49-F238E27FC236}">
                <a16:creationId xmlns:a16="http://schemas.microsoft.com/office/drawing/2014/main" id="{A8F0A3A5-3409-598D-2087-24B18802D238}"/>
              </a:ext>
            </a:extLst>
          </p:cNvPr>
          <p:cNvPicPr>
            <a:picLocks noChangeAspect="1" noChangeArrowheads="1"/>
          </p:cNvPicPr>
          <p:nvPr/>
        </p:nvPicPr>
        <p:blipFill>
          <a:blip r:embed="rId3">
            <a:extLst>
              <a:ext uri="{BEBA8EAE-BF5A-486C-A8C5-ECC9F3942E4B}">
                <a14:imgProps xmlns:a14="http://schemas.microsoft.com/office/drawing/2010/main">
                  <a14:imgLayer r:embed="rId4">
                    <a14:imgEffect>
                      <a14:brightnessContrast bright="-40000" contrast="-40000"/>
                    </a14:imgEffect>
                  </a14:imgLayer>
                </a14:imgProps>
              </a:ext>
              <a:ext uri="{28A0092B-C50C-407E-A947-70E740481C1C}">
                <a14:useLocalDpi xmlns:a14="http://schemas.microsoft.com/office/drawing/2010/main" val="0"/>
              </a:ext>
            </a:extLst>
          </a:blip>
          <a:srcRect l="5024" r="14072" b="-1"/>
          <a:stretch/>
        </p:blipFill>
        <p:spPr bwMode="auto">
          <a:xfrm>
            <a:off x="20" y="1282"/>
            <a:ext cx="9905980" cy="6856718"/>
          </a:xfrm>
          <a:prstGeom prst="rect">
            <a:avLst/>
          </a:prstGeom>
          <a:noFill/>
          <a:extLst>
            <a:ext uri="{909E8E84-426E-40DD-AFC4-6F175D3DCCD1}">
              <a14:hiddenFill xmlns:a14="http://schemas.microsoft.com/office/drawing/2010/main">
                <a:solidFill>
                  <a:srgbClr val="FFFFFF"/>
                </a:solidFill>
              </a14:hiddenFill>
            </a:ext>
          </a:extLst>
        </p:spPr>
      </p:pic>
      <p:grpSp>
        <p:nvGrpSpPr>
          <p:cNvPr id="1641" name="Gruppe 1640">
            <a:extLst>
              <a:ext uri="{FF2B5EF4-FFF2-40B4-BE49-F238E27FC236}">
                <a16:creationId xmlns:a16="http://schemas.microsoft.com/office/drawing/2014/main" id="{F106BA6B-F324-4D67-AB9D-2CD5B191130C}"/>
              </a:ext>
            </a:extLst>
          </p:cNvPr>
          <p:cNvGrpSpPr/>
          <p:nvPr/>
        </p:nvGrpSpPr>
        <p:grpSpPr>
          <a:xfrm>
            <a:off x="338113" y="1387706"/>
            <a:ext cx="5842309" cy="5233756"/>
            <a:chOff x="766885" y="981717"/>
            <a:chExt cx="5842309" cy="5233756"/>
          </a:xfrm>
        </p:grpSpPr>
        <p:grpSp>
          <p:nvGrpSpPr>
            <p:cNvPr id="1642" name="Gruppe 1641">
              <a:extLst>
                <a:ext uri="{FF2B5EF4-FFF2-40B4-BE49-F238E27FC236}">
                  <a16:creationId xmlns:a16="http://schemas.microsoft.com/office/drawing/2014/main" id="{8AF1C256-3079-5C49-F683-8DF71CD8073C}"/>
                </a:ext>
              </a:extLst>
            </p:cNvPr>
            <p:cNvGrpSpPr/>
            <p:nvPr/>
          </p:nvGrpSpPr>
          <p:grpSpPr>
            <a:xfrm>
              <a:off x="778422" y="981717"/>
              <a:ext cx="5830772" cy="5233756"/>
              <a:chOff x="-136438" y="1029165"/>
              <a:chExt cx="5830772" cy="5233756"/>
            </a:xfrm>
          </p:grpSpPr>
          <p:grpSp>
            <p:nvGrpSpPr>
              <p:cNvPr id="1809" name="Gruppe 1808">
                <a:extLst>
                  <a:ext uri="{FF2B5EF4-FFF2-40B4-BE49-F238E27FC236}">
                    <a16:creationId xmlns:a16="http://schemas.microsoft.com/office/drawing/2014/main" id="{36FA9C93-9FB4-5A77-88BD-449052EC8D6B}"/>
                  </a:ext>
                </a:extLst>
              </p:cNvPr>
              <p:cNvGrpSpPr/>
              <p:nvPr/>
            </p:nvGrpSpPr>
            <p:grpSpPr>
              <a:xfrm>
                <a:off x="4253398" y="1061132"/>
                <a:ext cx="442069" cy="4756379"/>
                <a:chOff x="3817279" y="1064461"/>
                <a:chExt cx="442069" cy="4756379"/>
              </a:xfrm>
            </p:grpSpPr>
            <p:sp>
              <p:nvSpPr>
                <p:cNvPr id="2479" name="Rektangel 2478">
                  <a:extLst>
                    <a:ext uri="{FF2B5EF4-FFF2-40B4-BE49-F238E27FC236}">
                      <a16:creationId xmlns:a16="http://schemas.microsoft.com/office/drawing/2014/main" id="{DCCF4B3E-1587-398C-5ED5-827792E0ECB0}"/>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0" name="Rektangel 2479">
                  <a:extLst>
                    <a:ext uri="{FF2B5EF4-FFF2-40B4-BE49-F238E27FC236}">
                      <a16:creationId xmlns:a16="http://schemas.microsoft.com/office/drawing/2014/main" id="{F7AF49DC-BE71-C48D-12D8-5E4DD1EF11E7}"/>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1" name="Rektangel 2480">
                  <a:extLst>
                    <a:ext uri="{FF2B5EF4-FFF2-40B4-BE49-F238E27FC236}">
                      <a16:creationId xmlns:a16="http://schemas.microsoft.com/office/drawing/2014/main" id="{7053C098-3EBE-D047-E63B-714D640C9094}"/>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2" name="Rektangel 2481">
                  <a:extLst>
                    <a:ext uri="{FF2B5EF4-FFF2-40B4-BE49-F238E27FC236}">
                      <a16:creationId xmlns:a16="http://schemas.microsoft.com/office/drawing/2014/main" id="{5522C0C5-F6E0-1E4C-1156-3549F2453E98}"/>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3" name="Rektangel 2482">
                  <a:extLst>
                    <a:ext uri="{FF2B5EF4-FFF2-40B4-BE49-F238E27FC236}">
                      <a16:creationId xmlns:a16="http://schemas.microsoft.com/office/drawing/2014/main" id="{08155126-D9B0-BD47-10E1-6EE07445ADB1}"/>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4" name="Rektangel 2483">
                  <a:extLst>
                    <a:ext uri="{FF2B5EF4-FFF2-40B4-BE49-F238E27FC236}">
                      <a16:creationId xmlns:a16="http://schemas.microsoft.com/office/drawing/2014/main" id="{7B51FA18-8A8F-F012-BD55-C52C472C44B1}"/>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5" name="Rektangel 2484">
                  <a:extLst>
                    <a:ext uri="{FF2B5EF4-FFF2-40B4-BE49-F238E27FC236}">
                      <a16:creationId xmlns:a16="http://schemas.microsoft.com/office/drawing/2014/main" id="{EEAA1772-C5E2-C688-CE95-825A2273680B}"/>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6" name="Rektangel 2485">
                  <a:extLst>
                    <a:ext uri="{FF2B5EF4-FFF2-40B4-BE49-F238E27FC236}">
                      <a16:creationId xmlns:a16="http://schemas.microsoft.com/office/drawing/2014/main" id="{76A14F64-2D34-DE4A-A4B0-6FA5F0CE9208}"/>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7" name="Rektangel 2486">
                  <a:extLst>
                    <a:ext uri="{FF2B5EF4-FFF2-40B4-BE49-F238E27FC236}">
                      <a16:creationId xmlns:a16="http://schemas.microsoft.com/office/drawing/2014/main" id="{E6220E61-BF55-0D78-8052-03B84CFE1C1A}"/>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8" name="Rektangel 2487">
                  <a:extLst>
                    <a:ext uri="{FF2B5EF4-FFF2-40B4-BE49-F238E27FC236}">
                      <a16:creationId xmlns:a16="http://schemas.microsoft.com/office/drawing/2014/main" id="{73FA4338-C69C-2900-48A1-D4403015FCE0}"/>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9" name="Rektangel 2488">
                  <a:extLst>
                    <a:ext uri="{FF2B5EF4-FFF2-40B4-BE49-F238E27FC236}">
                      <a16:creationId xmlns:a16="http://schemas.microsoft.com/office/drawing/2014/main" id="{4202B480-8CA0-5E7E-EE8A-8CF0D51C3EF2}"/>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810" name="Rektangel 1809">
                <a:extLst>
                  <a:ext uri="{FF2B5EF4-FFF2-40B4-BE49-F238E27FC236}">
                    <a16:creationId xmlns:a16="http://schemas.microsoft.com/office/drawing/2014/main" id="{9B54DF06-31AE-E704-DBFD-ED97EE8FF459}"/>
                  </a:ext>
                </a:extLst>
              </p:cNvPr>
              <p:cNvSpPr>
                <a:spLocks noChangeAspect="1"/>
              </p:cNvSpPr>
              <p:nvPr/>
            </p:nvSpPr>
            <p:spPr>
              <a:xfrm>
                <a:off x="4265457" y="581623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1811" name="Gruppe 1810">
                <a:extLst>
                  <a:ext uri="{FF2B5EF4-FFF2-40B4-BE49-F238E27FC236}">
                    <a16:creationId xmlns:a16="http://schemas.microsoft.com/office/drawing/2014/main" id="{15594A54-C6C1-2BE8-0A19-D4C0CFE5B183}"/>
                  </a:ext>
                </a:extLst>
              </p:cNvPr>
              <p:cNvGrpSpPr/>
              <p:nvPr/>
            </p:nvGrpSpPr>
            <p:grpSpPr>
              <a:xfrm>
                <a:off x="4196610" y="1032983"/>
                <a:ext cx="641389" cy="5216305"/>
                <a:chOff x="2892468" y="1032983"/>
                <a:chExt cx="641389" cy="5216305"/>
              </a:xfrm>
            </p:grpSpPr>
            <p:grpSp>
              <p:nvGrpSpPr>
                <p:cNvPr id="2442" name="Gruppe 2441">
                  <a:extLst>
                    <a:ext uri="{FF2B5EF4-FFF2-40B4-BE49-F238E27FC236}">
                      <a16:creationId xmlns:a16="http://schemas.microsoft.com/office/drawing/2014/main" id="{96EF9DBD-72DC-6077-F3BB-29D96EC7215E}"/>
                    </a:ext>
                  </a:extLst>
                </p:cNvPr>
                <p:cNvGrpSpPr/>
                <p:nvPr/>
              </p:nvGrpSpPr>
              <p:grpSpPr>
                <a:xfrm>
                  <a:off x="2892468" y="1032983"/>
                  <a:ext cx="641389" cy="5216305"/>
                  <a:chOff x="3475384" y="1188399"/>
                  <a:chExt cx="641389" cy="5216305"/>
                </a:xfrm>
              </p:grpSpPr>
              <p:sp>
                <p:nvSpPr>
                  <p:cNvPr id="2446" name="Tekstfelt 2445">
                    <a:extLst>
                      <a:ext uri="{FF2B5EF4-FFF2-40B4-BE49-F238E27FC236}">
                        <a16:creationId xmlns:a16="http://schemas.microsoft.com/office/drawing/2014/main" id="{B8D24741-8A06-95D7-E6DD-FE241D661E3E}"/>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447" name="Tekstfelt 2446">
                    <a:extLst>
                      <a:ext uri="{FF2B5EF4-FFF2-40B4-BE49-F238E27FC236}">
                        <a16:creationId xmlns:a16="http://schemas.microsoft.com/office/drawing/2014/main" id="{B263F52E-6F7C-7A0F-7EBD-3824436CB463}"/>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448" name="Tekstfelt 2447">
                    <a:extLst>
                      <a:ext uri="{FF2B5EF4-FFF2-40B4-BE49-F238E27FC236}">
                        <a16:creationId xmlns:a16="http://schemas.microsoft.com/office/drawing/2014/main" id="{33F793FA-606B-3600-C0CC-CE3261457992}"/>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449" name="Tekstfelt 2448">
                    <a:extLst>
                      <a:ext uri="{FF2B5EF4-FFF2-40B4-BE49-F238E27FC236}">
                        <a16:creationId xmlns:a16="http://schemas.microsoft.com/office/drawing/2014/main" id="{4D67B544-6D71-AEFA-307C-AA5AEBF35D6F}"/>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450" name="Tekstfelt 2449">
                    <a:extLst>
                      <a:ext uri="{FF2B5EF4-FFF2-40B4-BE49-F238E27FC236}">
                        <a16:creationId xmlns:a16="http://schemas.microsoft.com/office/drawing/2014/main" id="{004B11A7-3A3B-DD83-D9DF-5B547ECEFA69}"/>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451" name="Tekstfelt 2450">
                    <a:extLst>
                      <a:ext uri="{FF2B5EF4-FFF2-40B4-BE49-F238E27FC236}">
                        <a16:creationId xmlns:a16="http://schemas.microsoft.com/office/drawing/2014/main" id="{CAC43E8C-FF3F-7EC8-4E63-67E882ABFDC9}"/>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452" name="Tekstfelt 2451">
                    <a:extLst>
                      <a:ext uri="{FF2B5EF4-FFF2-40B4-BE49-F238E27FC236}">
                        <a16:creationId xmlns:a16="http://schemas.microsoft.com/office/drawing/2014/main" id="{C3C6E543-76EF-5C70-1888-9721F606852D}"/>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453" name="Tekstfelt 2452">
                    <a:extLst>
                      <a:ext uri="{FF2B5EF4-FFF2-40B4-BE49-F238E27FC236}">
                        <a16:creationId xmlns:a16="http://schemas.microsoft.com/office/drawing/2014/main" id="{B13C8569-F0B9-2299-1CCE-871B6F2AA58D}"/>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454" name="Tekstfelt 2453">
                    <a:extLst>
                      <a:ext uri="{FF2B5EF4-FFF2-40B4-BE49-F238E27FC236}">
                        <a16:creationId xmlns:a16="http://schemas.microsoft.com/office/drawing/2014/main" id="{877BC244-ABB5-12C2-3DFF-70BE377EF07E}"/>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455" name="Tekstfelt 2454">
                    <a:extLst>
                      <a:ext uri="{FF2B5EF4-FFF2-40B4-BE49-F238E27FC236}">
                        <a16:creationId xmlns:a16="http://schemas.microsoft.com/office/drawing/2014/main" id="{B40CD074-5E06-9A50-FD57-CD7B0ADE4BFD}"/>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456" name="Tekstfelt 2455">
                    <a:extLst>
                      <a:ext uri="{FF2B5EF4-FFF2-40B4-BE49-F238E27FC236}">
                        <a16:creationId xmlns:a16="http://schemas.microsoft.com/office/drawing/2014/main" id="{006D12E6-3554-C805-9294-7F0D6E07074D}"/>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457" name="Tekstfelt 2456">
                    <a:extLst>
                      <a:ext uri="{FF2B5EF4-FFF2-40B4-BE49-F238E27FC236}">
                        <a16:creationId xmlns:a16="http://schemas.microsoft.com/office/drawing/2014/main" id="{245F2662-54BC-5AA1-62C0-B79714469600}"/>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458" name="Tekstfelt 2457">
                    <a:extLst>
                      <a:ext uri="{FF2B5EF4-FFF2-40B4-BE49-F238E27FC236}">
                        <a16:creationId xmlns:a16="http://schemas.microsoft.com/office/drawing/2014/main" id="{FA8A859E-AA37-8F8C-B17C-B38F6188D95B}"/>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459" name="Tekstfelt 2458">
                    <a:extLst>
                      <a:ext uri="{FF2B5EF4-FFF2-40B4-BE49-F238E27FC236}">
                        <a16:creationId xmlns:a16="http://schemas.microsoft.com/office/drawing/2014/main" id="{C1EA8244-509A-4005-8770-7D83AFAD2853}"/>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460" name="Tekstfelt 2459">
                    <a:extLst>
                      <a:ext uri="{FF2B5EF4-FFF2-40B4-BE49-F238E27FC236}">
                        <a16:creationId xmlns:a16="http://schemas.microsoft.com/office/drawing/2014/main" id="{AD47F99C-6F35-166E-2C66-BA99E18E65B3}"/>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461" name="Tekstfelt 2460">
                    <a:extLst>
                      <a:ext uri="{FF2B5EF4-FFF2-40B4-BE49-F238E27FC236}">
                        <a16:creationId xmlns:a16="http://schemas.microsoft.com/office/drawing/2014/main" id="{1DD18F6C-335B-512F-AA0D-AEE122C372C3}"/>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462" name="Tekstfelt 2461">
                    <a:extLst>
                      <a:ext uri="{FF2B5EF4-FFF2-40B4-BE49-F238E27FC236}">
                        <a16:creationId xmlns:a16="http://schemas.microsoft.com/office/drawing/2014/main" id="{CE29CD5E-57C1-35C8-A5EC-A61396F31D3D}"/>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463" name="Tekstfelt 2462">
                    <a:extLst>
                      <a:ext uri="{FF2B5EF4-FFF2-40B4-BE49-F238E27FC236}">
                        <a16:creationId xmlns:a16="http://schemas.microsoft.com/office/drawing/2014/main" id="{7070AD55-3523-F681-27F7-F3452280B0E5}"/>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464" name="Tekstfelt 2463">
                    <a:extLst>
                      <a:ext uri="{FF2B5EF4-FFF2-40B4-BE49-F238E27FC236}">
                        <a16:creationId xmlns:a16="http://schemas.microsoft.com/office/drawing/2014/main" id="{B6C0746D-1429-BA6C-D70C-7BF02309292F}"/>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465" name="Tekstfelt 2464">
                    <a:extLst>
                      <a:ext uri="{FF2B5EF4-FFF2-40B4-BE49-F238E27FC236}">
                        <a16:creationId xmlns:a16="http://schemas.microsoft.com/office/drawing/2014/main" id="{877F66AC-D6A0-FA3C-D94B-8D66116E887D}"/>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466" name="Tekstfelt 2465">
                    <a:extLst>
                      <a:ext uri="{FF2B5EF4-FFF2-40B4-BE49-F238E27FC236}">
                        <a16:creationId xmlns:a16="http://schemas.microsoft.com/office/drawing/2014/main" id="{54A2E541-6DB7-CAA4-51F2-A74E36D6A894}"/>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467" name="Tekstfelt 2466">
                    <a:extLst>
                      <a:ext uri="{FF2B5EF4-FFF2-40B4-BE49-F238E27FC236}">
                        <a16:creationId xmlns:a16="http://schemas.microsoft.com/office/drawing/2014/main" id="{06A6EAB1-EBC5-BBFE-89FB-5E1053256A61}"/>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468" name="Tekstfelt 2467">
                    <a:extLst>
                      <a:ext uri="{FF2B5EF4-FFF2-40B4-BE49-F238E27FC236}">
                        <a16:creationId xmlns:a16="http://schemas.microsoft.com/office/drawing/2014/main" id="{4AA99B21-AAAF-704E-6A51-1217A37F29B2}"/>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469" name="Tekstfelt 2468">
                    <a:extLst>
                      <a:ext uri="{FF2B5EF4-FFF2-40B4-BE49-F238E27FC236}">
                        <a16:creationId xmlns:a16="http://schemas.microsoft.com/office/drawing/2014/main" id="{80C17B3B-5F69-6323-D641-D6BC285D39E7}"/>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470" name="Tekstfelt 2469">
                    <a:extLst>
                      <a:ext uri="{FF2B5EF4-FFF2-40B4-BE49-F238E27FC236}">
                        <a16:creationId xmlns:a16="http://schemas.microsoft.com/office/drawing/2014/main" id="{0E72BA6B-18BD-045C-B4F1-412E537482C6}"/>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471" name="Tekstfelt 2470">
                    <a:extLst>
                      <a:ext uri="{FF2B5EF4-FFF2-40B4-BE49-F238E27FC236}">
                        <a16:creationId xmlns:a16="http://schemas.microsoft.com/office/drawing/2014/main" id="{FD25E214-B656-C668-FEF2-314F1BA699E1}"/>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472" name="Tekstfelt 2471">
                    <a:extLst>
                      <a:ext uri="{FF2B5EF4-FFF2-40B4-BE49-F238E27FC236}">
                        <a16:creationId xmlns:a16="http://schemas.microsoft.com/office/drawing/2014/main" id="{07922271-7AD1-FED4-230D-6AD67FFC9A72}"/>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473" name="Tekstfelt 2472">
                    <a:extLst>
                      <a:ext uri="{FF2B5EF4-FFF2-40B4-BE49-F238E27FC236}">
                        <a16:creationId xmlns:a16="http://schemas.microsoft.com/office/drawing/2014/main" id="{D8BD8005-B8D0-788D-14E9-A36B890E6065}"/>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474" name="Tekstfelt 2473">
                    <a:extLst>
                      <a:ext uri="{FF2B5EF4-FFF2-40B4-BE49-F238E27FC236}">
                        <a16:creationId xmlns:a16="http://schemas.microsoft.com/office/drawing/2014/main" id="{64EE1AA8-DF72-D0C0-A41E-61BDAB9D465B}"/>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475" name="Tekstfelt 2474">
                    <a:extLst>
                      <a:ext uri="{FF2B5EF4-FFF2-40B4-BE49-F238E27FC236}">
                        <a16:creationId xmlns:a16="http://schemas.microsoft.com/office/drawing/2014/main" id="{7EF9EF09-11B2-6BC7-5C75-785774E61FA1}"/>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476" name="Tekstfelt 2475">
                    <a:extLst>
                      <a:ext uri="{FF2B5EF4-FFF2-40B4-BE49-F238E27FC236}">
                        <a16:creationId xmlns:a16="http://schemas.microsoft.com/office/drawing/2014/main" id="{74710797-B530-2CB0-76CE-D82BCF1C5B33}"/>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477" name="Tekstfelt 2476">
                    <a:extLst>
                      <a:ext uri="{FF2B5EF4-FFF2-40B4-BE49-F238E27FC236}">
                        <a16:creationId xmlns:a16="http://schemas.microsoft.com/office/drawing/2014/main" id="{6C2F87CD-2A03-4024-A084-FBD8A0E632F0}"/>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478" name="Tekstfelt 2477">
                    <a:extLst>
                      <a:ext uri="{FF2B5EF4-FFF2-40B4-BE49-F238E27FC236}">
                        <a16:creationId xmlns:a16="http://schemas.microsoft.com/office/drawing/2014/main" id="{C088C259-D898-5755-F34B-661149FBE9AE}"/>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443" name="Tekstfelt 2442">
                  <a:extLst>
                    <a:ext uri="{FF2B5EF4-FFF2-40B4-BE49-F238E27FC236}">
                      <a16:creationId xmlns:a16="http://schemas.microsoft.com/office/drawing/2014/main" id="{EA7D1F44-3698-D68F-F9A7-206CE66B1382}"/>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444" name="Tekstfelt 2443">
                  <a:extLst>
                    <a:ext uri="{FF2B5EF4-FFF2-40B4-BE49-F238E27FC236}">
                      <a16:creationId xmlns:a16="http://schemas.microsoft.com/office/drawing/2014/main" id="{1F2F222C-5AD4-EAFB-BC24-B4DB9DB007BA}"/>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445" name="Tekstfelt 2444">
                  <a:extLst>
                    <a:ext uri="{FF2B5EF4-FFF2-40B4-BE49-F238E27FC236}">
                      <a16:creationId xmlns:a16="http://schemas.microsoft.com/office/drawing/2014/main" id="{6CC7BD31-80DF-8A6C-F66F-180926E66E6F}"/>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12" name="Gruppe 1811">
                <a:extLst>
                  <a:ext uri="{FF2B5EF4-FFF2-40B4-BE49-F238E27FC236}">
                    <a16:creationId xmlns:a16="http://schemas.microsoft.com/office/drawing/2014/main" id="{0BD63A6B-5497-E3C9-F701-A5384EC42879}"/>
                  </a:ext>
                </a:extLst>
              </p:cNvPr>
              <p:cNvGrpSpPr/>
              <p:nvPr/>
            </p:nvGrpSpPr>
            <p:grpSpPr>
              <a:xfrm>
                <a:off x="4188892" y="1168460"/>
                <a:ext cx="374057" cy="4971316"/>
                <a:chOff x="2884750" y="1168460"/>
                <a:chExt cx="374057" cy="4971316"/>
              </a:xfrm>
            </p:grpSpPr>
            <p:grpSp>
              <p:nvGrpSpPr>
                <p:cNvPr id="2429" name="Gruppe 2428">
                  <a:extLst>
                    <a:ext uri="{FF2B5EF4-FFF2-40B4-BE49-F238E27FC236}">
                      <a16:creationId xmlns:a16="http://schemas.microsoft.com/office/drawing/2014/main" id="{BDA5BA60-3541-EB21-1724-05ECC0AAB096}"/>
                    </a:ext>
                  </a:extLst>
                </p:cNvPr>
                <p:cNvGrpSpPr/>
                <p:nvPr/>
              </p:nvGrpSpPr>
              <p:grpSpPr>
                <a:xfrm>
                  <a:off x="2884750" y="1168460"/>
                  <a:ext cx="358241" cy="4542339"/>
                  <a:chOff x="3468415" y="1754237"/>
                  <a:chExt cx="358241" cy="4542339"/>
                </a:xfrm>
              </p:grpSpPr>
              <p:sp>
                <p:nvSpPr>
                  <p:cNvPr id="2431" name="Tekstfelt 2430">
                    <a:extLst>
                      <a:ext uri="{FF2B5EF4-FFF2-40B4-BE49-F238E27FC236}">
                        <a16:creationId xmlns:a16="http://schemas.microsoft.com/office/drawing/2014/main" id="{9BF745DC-5BEB-655F-38C2-CC98F9DF2414}"/>
                      </a:ext>
                    </a:extLst>
                  </p:cNvPr>
                  <p:cNvSpPr txBox="1"/>
                  <p:nvPr/>
                </p:nvSpPr>
                <p:spPr>
                  <a:xfrm>
                    <a:off x="3477366" y="60811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217</a:t>
                    </a:r>
                  </a:p>
                </p:txBody>
              </p:sp>
              <p:sp>
                <p:nvSpPr>
                  <p:cNvPr id="2432" name="Tekstfelt 2431">
                    <a:extLst>
                      <a:ext uri="{FF2B5EF4-FFF2-40B4-BE49-F238E27FC236}">
                        <a16:creationId xmlns:a16="http://schemas.microsoft.com/office/drawing/2014/main" id="{1CE9CCE8-9F86-C7FF-462E-7A478433A788}"/>
                      </a:ext>
                    </a:extLst>
                  </p:cNvPr>
                  <p:cNvSpPr txBox="1"/>
                  <p:nvPr/>
                </p:nvSpPr>
                <p:spPr>
                  <a:xfrm>
                    <a:off x="3470660" y="218566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226</a:t>
                    </a:r>
                  </a:p>
                </p:txBody>
              </p:sp>
              <p:sp>
                <p:nvSpPr>
                  <p:cNvPr id="2433" name="Tekstfelt 2432">
                    <a:extLst>
                      <a:ext uri="{FF2B5EF4-FFF2-40B4-BE49-F238E27FC236}">
                        <a16:creationId xmlns:a16="http://schemas.microsoft.com/office/drawing/2014/main" id="{42A9BB8F-4E34-994E-E0C8-80ECABFF01AB}"/>
                      </a:ext>
                    </a:extLst>
                  </p:cNvPr>
                  <p:cNvSpPr txBox="1"/>
                  <p:nvPr/>
                </p:nvSpPr>
                <p:spPr>
                  <a:xfrm>
                    <a:off x="3470659" y="26193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225</a:t>
                    </a:r>
                  </a:p>
                </p:txBody>
              </p:sp>
              <p:sp>
                <p:nvSpPr>
                  <p:cNvPr id="2434" name="Tekstfelt 2433">
                    <a:extLst>
                      <a:ext uri="{FF2B5EF4-FFF2-40B4-BE49-F238E27FC236}">
                        <a16:creationId xmlns:a16="http://schemas.microsoft.com/office/drawing/2014/main" id="{CB3B3E84-043C-B968-E2EA-24E78E6F8410}"/>
                      </a:ext>
                    </a:extLst>
                  </p:cNvPr>
                  <p:cNvSpPr txBox="1"/>
                  <p:nvPr/>
                </p:nvSpPr>
                <p:spPr>
                  <a:xfrm>
                    <a:off x="3468415" y="305412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224</a:t>
                    </a:r>
                  </a:p>
                </p:txBody>
              </p:sp>
              <p:sp>
                <p:nvSpPr>
                  <p:cNvPr id="2435" name="Tekstfelt 2434">
                    <a:extLst>
                      <a:ext uri="{FF2B5EF4-FFF2-40B4-BE49-F238E27FC236}">
                        <a16:creationId xmlns:a16="http://schemas.microsoft.com/office/drawing/2014/main" id="{11950289-AA5D-AACA-9306-D2982E0D8C36}"/>
                      </a:ext>
                    </a:extLst>
                  </p:cNvPr>
                  <p:cNvSpPr txBox="1"/>
                  <p:nvPr/>
                </p:nvSpPr>
                <p:spPr>
                  <a:xfrm>
                    <a:off x="3469533" y="348555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223</a:t>
                    </a:r>
                  </a:p>
                </p:txBody>
              </p:sp>
              <p:sp>
                <p:nvSpPr>
                  <p:cNvPr id="2436" name="Tekstfelt 2435">
                    <a:extLst>
                      <a:ext uri="{FF2B5EF4-FFF2-40B4-BE49-F238E27FC236}">
                        <a16:creationId xmlns:a16="http://schemas.microsoft.com/office/drawing/2014/main" id="{F7D56F1B-2972-90BE-90E9-D9750655C384}"/>
                      </a:ext>
                    </a:extLst>
                  </p:cNvPr>
                  <p:cNvSpPr txBox="1"/>
                  <p:nvPr/>
                </p:nvSpPr>
                <p:spPr>
                  <a:xfrm>
                    <a:off x="3470652" y="391699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222</a:t>
                    </a:r>
                  </a:p>
                </p:txBody>
              </p:sp>
              <p:sp>
                <p:nvSpPr>
                  <p:cNvPr id="2437" name="Tekstfelt 2436">
                    <a:extLst>
                      <a:ext uri="{FF2B5EF4-FFF2-40B4-BE49-F238E27FC236}">
                        <a16:creationId xmlns:a16="http://schemas.microsoft.com/office/drawing/2014/main" id="{FEB42ACE-17DB-6D0A-3621-3BD78F087FCF}"/>
                      </a:ext>
                    </a:extLst>
                  </p:cNvPr>
                  <p:cNvSpPr txBox="1"/>
                  <p:nvPr/>
                </p:nvSpPr>
                <p:spPr>
                  <a:xfrm>
                    <a:off x="3471769" y="434842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221</a:t>
                    </a:r>
                  </a:p>
                </p:txBody>
              </p:sp>
              <p:sp>
                <p:nvSpPr>
                  <p:cNvPr id="2438" name="Tekstfelt 2437">
                    <a:extLst>
                      <a:ext uri="{FF2B5EF4-FFF2-40B4-BE49-F238E27FC236}">
                        <a16:creationId xmlns:a16="http://schemas.microsoft.com/office/drawing/2014/main" id="{F382E7F0-0F57-2B9F-D317-E862960A4B27}"/>
                      </a:ext>
                    </a:extLst>
                  </p:cNvPr>
                  <p:cNvSpPr txBox="1"/>
                  <p:nvPr/>
                </p:nvSpPr>
                <p:spPr>
                  <a:xfrm>
                    <a:off x="3472887" y="477984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220</a:t>
                    </a:r>
                  </a:p>
                </p:txBody>
              </p:sp>
              <p:sp>
                <p:nvSpPr>
                  <p:cNvPr id="2439" name="Tekstfelt 2438">
                    <a:extLst>
                      <a:ext uri="{FF2B5EF4-FFF2-40B4-BE49-F238E27FC236}">
                        <a16:creationId xmlns:a16="http://schemas.microsoft.com/office/drawing/2014/main" id="{A12B6408-86BD-8C73-34A8-5F36AFA5E116}"/>
                      </a:ext>
                    </a:extLst>
                  </p:cNvPr>
                  <p:cNvSpPr txBox="1"/>
                  <p:nvPr/>
                </p:nvSpPr>
                <p:spPr>
                  <a:xfrm>
                    <a:off x="3477366" y="521127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219</a:t>
                    </a:r>
                  </a:p>
                </p:txBody>
              </p:sp>
              <p:sp>
                <p:nvSpPr>
                  <p:cNvPr id="2440" name="Tekstfelt 2439">
                    <a:extLst>
                      <a:ext uri="{FF2B5EF4-FFF2-40B4-BE49-F238E27FC236}">
                        <a16:creationId xmlns:a16="http://schemas.microsoft.com/office/drawing/2014/main" id="{3BFE6361-BDAC-AB12-0C18-3F843B8B47FD}"/>
                      </a:ext>
                    </a:extLst>
                  </p:cNvPr>
                  <p:cNvSpPr txBox="1"/>
                  <p:nvPr/>
                </p:nvSpPr>
                <p:spPr>
                  <a:xfrm>
                    <a:off x="3478484" y="5646066"/>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218</a:t>
                    </a:r>
                  </a:p>
                </p:txBody>
              </p:sp>
              <p:sp>
                <p:nvSpPr>
                  <p:cNvPr id="2441" name="Tekstfelt 2440">
                    <a:extLst>
                      <a:ext uri="{FF2B5EF4-FFF2-40B4-BE49-F238E27FC236}">
                        <a16:creationId xmlns:a16="http://schemas.microsoft.com/office/drawing/2014/main" id="{7EDBC615-21DE-4A2B-C1CC-7F9B4C7BC1B0}"/>
                      </a:ext>
                    </a:extLst>
                  </p:cNvPr>
                  <p:cNvSpPr txBox="1"/>
                  <p:nvPr/>
                </p:nvSpPr>
                <p:spPr>
                  <a:xfrm>
                    <a:off x="3469542" y="17542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227</a:t>
                    </a:r>
                  </a:p>
                </p:txBody>
              </p:sp>
            </p:grpSp>
            <p:sp>
              <p:nvSpPr>
                <p:cNvPr id="2430" name="Tekstfelt 2429">
                  <a:extLst>
                    <a:ext uri="{FF2B5EF4-FFF2-40B4-BE49-F238E27FC236}">
                      <a16:creationId xmlns:a16="http://schemas.microsoft.com/office/drawing/2014/main" id="{69BC6B3C-C7F6-8025-69F8-7EA3DCD221D9}"/>
                    </a:ext>
                  </a:extLst>
                </p:cNvPr>
                <p:cNvSpPr txBox="1"/>
                <p:nvPr/>
              </p:nvSpPr>
              <p:spPr>
                <a:xfrm>
                  <a:off x="2910635" y="59243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216</a:t>
                  </a:r>
                </a:p>
              </p:txBody>
            </p:sp>
          </p:grpSp>
          <p:grpSp>
            <p:nvGrpSpPr>
              <p:cNvPr id="1813" name="Gruppe 1812">
                <a:extLst>
                  <a:ext uri="{FF2B5EF4-FFF2-40B4-BE49-F238E27FC236}">
                    <a16:creationId xmlns:a16="http://schemas.microsoft.com/office/drawing/2014/main" id="{7B5C2354-0104-F450-332A-B6D9C162839A}"/>
                  </a:ext>
                </a:extLst>
              </p:cNvPr>
              <p:cNvGrpSpPr/>
              <p:nvPr/>
            </p:nvGrpSpPr>
            <p:grpSpPr>
              <a:xfrm>
                <a:off x="5119196" y="1063299"/>
                <a:ext cx="444157" cy="5190614"/>
                <a:chOff x="5753799" y="1204530"/>
                <a:chExt cx="444157" cy="5190614"/>
              </a:xfrm>
            </p:grpSpPr>
            <p:grpSp>
              <p:nvGrpSpPr>
                <p:cNvPr id="2416" name="Gruppe 2415">
                  <a:extLst>
                    <a:ext uri="{FF2B5EF4-FFF2-40B4-BE49-F238E27FC236}">
                      <a16:creationId xmlns:a16="http://schemas.microsoft.com/office/drawing/2014/main" id="{269C056F-947E-3471-DB01-0CDB890B1B64}"/>
                    </a:ext>
                  </a:extLst>
                </p:cNvPr>
                <p:cNvGrpSpPr/>
                <p:nvPr/>
              </p:nvGrpSpPr>
              <p:grpSpPr>
                <a:xfrm>
                  <a:off x="5753799" y="1204530"/>
                  <a:ext cx="442069" cy="4756379"/>
                  <a:chOff x="3817279" y="1064461"/>
                  <a:chExt cx="442069" cy="4756379"/>
                </a:xfrm>
              </p:grpSpPr>
              <p:sp>
                <p:nvSpPr>
                  <p:cNvPr id="2418" name="Rektangel 2417">
                    <a:extLst>
                      <a:ext uri="{FF2B5EF4-FFF2-40B4-BE49-F238E27FC236}">
                        <a16:creationId xmlns:a16="http://schemas.microsoft.com/office/drawing/2014/main" id="{D49A6249-DA76-1392-3636-824CD091B565}"/>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9" name="Rektangel 2418">
                    <a:extLst>
                      <a:ext uri="{FF2B5EF4-FFF2-40B4-BE49-F238E27FC236}">
                        <a16:creationId xmlns:a16="http://schemas.microsoft.com/office/drawing/2014/main" id="{717CA845-BF5E-87BB-1F53-D3704F126311}"/>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0" name="Rektangel 2419">
                    <a:extLst>
                      <a:ext uri="{FF2B5EF4-FFF2-40B4-BE49-F238E27FC236}">
                        <a16:creationId xmlns:a16="http://schemas.microsoft.com/office/drawing/2014/main" id="{A5BEA419-7D75-2F80-D611-DE98942BB2A5}"/>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1" name="Rektangel 2420">
                    <a:extLst>
                      <a:ext uri="{FF2B5EF4-FFF2-40B4-BE49-F238E27FC236}">
                        <a16:creationId xmlns:a16="http://schemas.microsoft.com/office/drawing/2014/main" id="{35344E21-922A-89B8-8814-75F5E5E2C830}"/>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2" name="Rektangel 2421">
                    <a:extLst>
                      <a:ext uri="{FF2B5EF4-FFF2-40B4-BE49-F238E27FC236}">
                        <a16:creationId xmlns:a16="http://schemas.microsoft.com/office/drawing/2014/main" id="{D1086407-917D-6B7B-2E9C-A999D8F2047E}"/>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3" name="Rektangel 2422">
                    <a:extLst>
                      <a:ext uri="{FF2B5EF4-FFF2-40B4-BE49-F238E27FC236}">
                        <a16:creationId xmlns:a16="http://schemas.microsoft.com/office/drawing/2014/main" id="{CC78F9F4-B6B8-359D-8896-A69A3AEEB895}"/>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4" name="Rektangel 2423">
                    <a:extLst>
                      <a:ext uri="{FF2B5EF4-FFF2-40B4-BE49-F238E27FC236}">
                        <a16:creationId xmlns:a16="http://schemas.microsoft.com/office/drawing/2014/main" id="{1C28A4BA-8194-265E-3EF9-D78A0B3D1F32}"/>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5" name="Rektangel 2424">
                    <a:extLst>
                      <a:ext uri="{FF2B5EF4-FFF2-40B4-BE49-F238E27FC236}">
                        <a16:creationId xmlns:a16="http://schemas.microsoft.com/office/drawing/2014/main" id="{6A46EDDA-8251-D20B-9DE0-8F6E764FC2C0}"/>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6" name="Rektangel 2425">
                    <a:extLst>
                      <a:ext uri="{FF2B5EF4-FFF2-40B4-BE49-F238E27FC236}">
                        <a16:creationId xmlns:a16="http://schemas.microsoft.com/office/drawing/2014/main" id="{FB77B747-1F92-E453-5B79-D7137D3155A2}"/>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7" name="Rektangel 2426">
                    <a:extLst>
                      <a:ext uri="{FF2B5EF4-FFF2-40B4-BE49-F238E27FC236}">
                        <a16:creationId xmlns:a16="http://schemas.microsoft.com/office/drawing/2014/main" id="{E61879B3-60BD-D39A-2AA1-984D181BDFEC}"/>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8" name="Rektangel 2427">
                    <a:extLst>
                      <a:ext uri="{FF2B5EF4-FFF2-40B4-BE49-F238E27FC236}">
                        <a16:creationId xmlns:a16="http://schemas.microsoft.com/office/drawing/2014/main" id="{77BF89FD-5AEC-2543-26D8-76EDA6A006D4}"/>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17" name="Rektangel 2416">
                  <a:extLst>
                    <a:ext uri="{FF2B5EF4-FFF2-40B4-BE49-F238E27FC236}">
                      <a16:creationId xmlns:a16="http://schemas.microsoft.com/office/drawing/2014/main" id="{B014C123-50F4-B1EF-F80B-C6BF58DBBF11}"/>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4" name="Gruppe 1813">
                <a:extLst>
                  <a:ext uri="{FF2B5EF4-FFF2-40B4-BE49-F238E27FC236}">
                    <a16:creationId xmlns:a16="http://schemas.microsoft.com/office/drawing/2014/main" id="{84BC1153-3B37-2C07-A439-2ADA81C19310}"/>
                  </a:ext>
                </a:extLst>
              </p:cNvPr>
              <p:cNvGrpSpPr/>
              <p:nvPr/>
            </p:nvGrpSpPr>
            <p:grpSpPr>
              <a:xfrm>
                <a:off x="4687520" y="1061335"/>
                <a:ext cx="444157" cy="5190614"/>
                <a:chOff x="5753799" y="1204530"/>
                <a:chExt cx="444157" cy="5190614"/>
              </a:xfrm>
            </p:grpSpPr>
            <p:grpSp>
              <p:nvGrpSpPr>
                <p:cNvPr id="2403" name="Gruppe 2402">
                  <a:extLst>
                    <a:ext uri="{FF2B5EF4-FFF2-40B4-BE49-F238E27FC236}">
                      <a16:creationId xmlns:a16="http://schemas.microsoft.com/office/drawing/2014/main" id="{2C2A01F9-3475-5DFE-9891-5533BDD1F782}"/>
                    </a:ext>
                  </a:extLst>
                </p:cNvPr>
                <p:cNvGrpSpPr/>
                <p:nvPr/>
              </p:nvGrpSpPr>
              <p:grpSpPr>
                <a:xfrm>
                  <a:off x="5753799" y="1204530"/>
                  <a:ext cx="442069" cy="4756379"/>
                  <a:chOff x="3817279" y="1064461"/>
                  <a:chExt cx="442069" cy="4756379"/>
                </a:xfrm>
              </p:grpSpPr>
              <p:sp>
                <p:nvSpPr>
                  <p:cNvPr id="2405" name="Rektangel 2404">
                    <a:extLst>
                      <a:ext uri="{FF2B5EF4-FFF2-40B4-BE49-F238E27FC236}">
                        <a16:creationId xmlns:a16="http://schemas.microsoft.com/office/drawing/2014/main" id="{42EAD303-8905-5780-A902-4774621955C2}"/>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6" name="Rektangel 2405">
                    <a:extLst>
                      <a:ext uri="{FF2B5EF4-FFF2-40B4-BE49-F238E27FC236}">
                        <a16:creationId xmlns:a16="http://schemas.microsoft.com/office/drawing/2014/main" id="{2F67A979-FBD3-9B5B-7BBD-F03AE77260C9}"/>
                      </a:ext>
                    </a:extLst>
                  </p:cNvPr>
                  <p:cNvSpPr>
                    <a:spLocks noChangeAspect="1"/>
                  </p:cNvSpPr>
                  <p:nvPr/>
                </p:nvSpPr>
                <p:spPr>
                  <a:xfrm>
                    <a:off x="3819523" y="1064461"/>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7" name="Rektangel 2406">
                    <a:extLst>
                      <a:ext uri="{FF2B5EF4-FFF2-40B4-BE49-F238E27FC236}">
                        <a16:creationId xmlns:a16="http://schemas.microsoft.com/office/drawing/2014/main" id="{17AA0039-15CC-D0DF-186D-E0A440DDE7F8}"/>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8" name="Rektangel 2407">
                    <a:extLst>
                      <a:ext uri="{FF2B5EF4-FFF2-40B4-BE49-F238E27FC236}">
                        <a16:creationId xmlns:a16="http://schemas.microsoft.com/office/drawing/2014/main" id="{25023C27-0650-8C67-B938-32C8454E966A}"/>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9" name="Rektangel 2408">
                    <a:extLst>
                      <a:ext uri="{FF2B5EF4-FFF2-40B4-BE49-F238E27FC236}">
                        <a16:creationId xmlns:a16="http://schemas.microsoft.com/office/drawing/2014/main" id="{71698389-7A2B-1F6F-0F85-B42436A95E03}"/>
                      </a:ext>
                    </a:extLst>
                  </p:cNvPr>
                  <p:cNvSpPr>
                    <a:spLocks noChangeAspect="1"/>
                  </p:cNvSpPr>
                  <p:nvPr/>
                </p:nvSpPr>
                <p:spPr>
                  <a:xfrm>
                    <a:off x="3817279" y="2796903"/>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0" name="Rektangel 2409">
                    <a:extLst>
                      <a:ext uri="{FF2B5EF4-FFF2-40B4-BE49-F238E27FC236}">
                        <a16:creationId xmlns:a16="http://schemas.microsoft.com/office/drawing/2014/main" id="{8C38B87F-5CF7-EDDF-FF22-D0EC4F639620}"/>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1" name="Rektangel 2410">
                    <a:extLst>
                      <a:ext uri="{FF2B5EF4-FFF2-40B4-BE49-F238E27FC236}">
                        <a16:creationId xmlns:a16="http://schemas.microsoft.com/office/drawing/2014/main" id="{0017AC34-F2BA-324D-BF60-45188A128E19}"/>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2" name="Rektangel 2411">
                    <a:extLst>
                      <a:ext uri="{FF2B5EF4-FFF2-40B4-BE49-F238E27FC236}">
                        <a16:creationId xmlns:a16="http://schemas.microsoft.com/office/drawing/2014/main" id="{93BF8418-42E1-F102-3D84-5B58BD969CC7}"/>
                      </a:ext>
                    </a:extLst>
                  </p:cNvPr>
                  <p:cNvSpPr>
                    <a:spLocks noChangeAspect="1"/>
                  </p:cNvSpPr>
                  <p:nvPr/>
                </p:nvSpPr>
                <p:spPr>
                  <a:xfrm>
                    <a:off x="3820633" y="409119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3" name="Rektangel 2412">
                    <a:extLst>
                      <a:ext uri="{FF2B5EF4-FFF2-40B4-BE49-F238E27FC236}">
                        <a16:creationId xmlns:a16="http://schemas.microsoft.com/office/drawing/2014/main" id="{A01ABE9F-479A-BCB7-9BAD-C8BAD94AD834}"/>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4" name="Rektangel 2413">
                    <a:extLst>
                      <a:ext uri="{FF2B5EF4-FFF2-40B4-BE49-F238E27FC236}">
                        <a16:creationId xmlns:a16="http://schemas.microsoft.com/office/drawing/2014/main" id="{9F84C2C7-C0F9-8FAE-5935-105A93EEC06A}"/>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5" name="Rektangel 2414">
                    <a:extLst>
                      <a:ext uri="{FF2B5EF4-FFF2-40B4-BE49-F238E27FC236}">
                        <a16:creationId xmlns:a16="http://schemas.microsoft.com/office/drawing/2014/main" id="{6F326810-905A-5E12-9C7E-0F3DD391D4BA}"/>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04" name="Rektangel 2403">
                  <a:extLst>
                    <a:ext uri="{FF2B5EF4-FFF2-40B4-BE49-F238E27FC236}">
                      <a16:creationId xmlns:a16="http://schemas.microsoft.com/office/drawing/2014/main" id="{B8ADBDFE-14C8-CD35-4F25-C2D3E1664BBB}"/>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5" name="Gruppe 1814">
                <a:extLst>
                  <a:ext uri="{FF2B5EF4-FFF2-40B4-BE49-F238E27FC236}">
                    <a16:creationId xmlns:a16="http://schemas.microsoft.com/office/drawing/2014/main" id="{39F8CC21-7EC3-418F-7539-35DFC3ED943F}"/>
                  </a:ext>
                </a:extLst>
              </p:cNvPr>
              <p:cNvGrpSpPr/>
              <p:nvPr/>
            </p:nvGrpSpPr>
            <p:grpSpPr>
              <a:xfrm>
                <a:off x="3819968" y="1058901"/>
                <a:ext cx="444157" cy="5190614"/>
                <a:chOff x="5753799" y="1204530"/>
                <a:chExt cx="444157" cy="5190614"/>
              </a:xfrm>
            </p:grpSpPr>
            <p:grpSp>
              <p:nvGrpSpPr>
                <p:cNvPr id="2390" name="Gruppe 2389">
                  <a:extLst>
                    <a:ext uri="{FF2B5EF4-FFF2-40B4-BE49-F238E27FC236}">
                      <a16:creationId xmlns:a16="http://schemas.microsoft.com/office/drawing/2014/main" id="{1A93AC57-58AA-351A-5B5D-AD7AC764A38A}"/>
                    </a:ext>
                  </a:extLst>
                </p:cNvPr>
                <p:cNvGrpSpPr/>
                <p:nvPr/>
              </p:nvGrpSpPr>
              <p:grpSpPr>
                <a:xfrm>
                  <a:off x="5753799" y="1204530"/>
                  <a:ext cx="442069" cy="4756379"/>
                  <a:chOff x="3817279" y="1064461"/>
                  <a:chExt cx="442069" cy="4756379"/>
                </a:xfrm>
              </p:grpSpPr>
              <p:sp>
                <p:nvSpPr>
                  <p:cNvPr id="2392" name="Rektangel 2391">
                    <a:extLst>
                      <a:ext uri="{FF2B5EF4-FFF2-40B4-BE49-F238E27FC236}">
                        <a16:creationId xmlns:a16="http://schemas.microsoft.com/office/drawing/2014/main" id="{AA33B56A-5302-9CA9-5243-268C66B9867F}"/>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3" name="Rektangel 2392">
                    <a:extLst>
                      <a:ext uri="{FF2B5EF4-FFF2-40B4-BE49-F238E27FC236}">
                        <a16:creationId xmlns:a16="http://schemas.microsoft.com/office/drawing/2014/main" id="{83A0E048-9E1B-8720-7FF8-1067A38773AD}"/>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4" name="Rektangel 2393">
                    <a:extLst>
                      <a:ext uri="{FF2B5EF4-FFF2-40B4-BE49-F238E27FC236}">
                        <a16:creationId xmlns:a16="http://schemas.microsoft.com/office/drawing/2014/main" id="{5C16A0C0-119B-8EA6-B2C4-71FAF0B66FC8}"/>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5" name="Rektangel 2394">
                    <a:extLst>
                      <a:ext uri="{FF2B5EF4-FFF2-40B4-BE49-F238E27FC236}">
                        <a16:creationId xmlns:a16="http://schemas.microsoft.com/office/drawing/2014/main" id="{5EDD9046-553F-46F7-72ED-E02EBFD250D5}"/>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6" name="Rektangel 2395">
                    <a:extLst>
                      <a:ext uri="{FF2B5EF4-FFF2-40B4-BE49-F238E27FC236}">
                        <a16:creationId xmlns:a16="http://schemas.microsoft.com/office/drawing/2014/main" id="{2166BB43-09C5-05B1-A17B-926AFED387FA}"/>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7" name="Rektangel 2396">
                    <a:extLst>
                      <a:ext uri="{FF2B5EF4-FFF2-40B4-BE49-F238E27FC236}">
                        <a16:creationId xmlns:a16="http://schemas.microsoft.com/office/drawing/2014/main" id="{B5D393AD-9FB2-EB1D-1475-B7D6B98BC7D9}"/>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8" name="Rektangel 2397">
                    <a:extLst>
                      <a:ext uri="{FF2B5EF4-FFF2-40B4-BE49-F238E27FC236}">
                        <a16:creationId xmlns:a16="http://schemas.microsoft.com/office/drawing/2014/main" id="{67A21C8A-F52C-7D88-EDD1-7F33265597E7}"/>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9" name="Rektangel 2398">
                    <a:extLst>
                      <a:ext uri="{FF2B5EF4-FFF2-40B4-BE49-F238E27FC236}">
                        <a16:creationId xmlns:a16="http://schemas.microsoft.com/office/drawing/2014/main" id="{35838A00-EBCB-8443-3836-30523C852182}"/>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0" name="Rektangel 2399">
                    <a:extLst>
                      <a:ext uri="{FF2B5EF4-FFF2-40B4-BE49-F238E27FC236}">
                        <a16:creationId xmlns:a16="http://schemas.microsoft.com/office/drawing/2014/main" id="{E3DFBF39-A6FB-5D74-1FC7-282FFE6818F6}"/>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1" name="Rektangel 2400">
                    <a:extLst>
                      <a:ext uri="{FF2B5EF4-FFF2-40B4-BE49-F238E27FC236}">
                        <a16:creationId xmlns:a16="http://schemas.microsoft.com/office/drawing/2014/main" id="{10CD1173-5011-4AA5-C396-46994FE4642F}"/>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2" name="Rektangel 2401">
                    <a:extLst>
                      <a:ext uri="{FF2B5EF4-FFF2-40B4-BE49-F238E27FC236}">
                        <a16:creationId xmlns:a16="http://schemas.microsoft.com/office/drawing/2014/main" id="{47CF286A-B73D-70E7-7321-00863DD94DAA}"/>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91" name="Rektangel 2390">
                  <a:extLst>
                    <a:ext uri="{FF2B5EF4-FFF2-40B4-BE49-F238E27FC236}">
                      <a16:creationId xmlns:a16="http://schemas.microsoft.com/office/drawing/2014/main" id="{833EAFB7-4624-7198-6C16-7467AC061E70}"/>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6" name="Gruppe 1815">
                <a:extLst>
                  <a:ext uri="{FF2B5EF4-FFF2-40B4-BE49-F238E27FC236}">
                    <a16:creationId xmlns:a16="http://schemas.microsoft.com/office/drawing/2014/main" id="{6F616CD5-C2A6-5E17-D052-26D5E8FB5135}"/>
                  </a:ext>
                </a:extLst>
              </p:cNvPr>
              <p:cNvGrpSpPr/>
              <p:nvPr/>
            </p:nvGrpSpPr>
            <p:grpSpPr>
              <a:xfrm>
                <a:off x="3386295" y="1062122"/>
                <a:ext cx="444157" cy="5190614"/>
                <a:chOff x="5753799" y="1204530"/>
                <a:chExt cx="444157" cy="5190614"/>
              </a:xfrm>
            </p:grpSpPr>
            <p:grpSp>
              <p:nvGrpSpPr>
                <p:cNvPr id="2377" name="Gruppe 2376">
                  <a:extLst>
                    <a:ext uri="{FF2B5EF4-FFF2-40B4-BE49-F238E27FC236}">
                      <a16:creationId xmlns:a16="http://schemas.microsoft.com/office/drawing/2014/main" id="{9685B917-6892-763C-DAD3-0B7F1ED49FDF}"/>
                    </a:ext>
                  </a:extLst>
                </p:cNvPr>
                <p:cNvGrpSpPr/>
                <p:nvPr/>
              </p:nvGrpSpPr>
              <p:grpSpPr>
                <a:xfrm>
                  <a:off x="5753799" y="1204530"/>
                  <a:ext cx="442069" cy="4756379"/>
                  <a:chOff x="3817279" y="1064461"/>
                  <a:chExt cx="442069" cy="4756379"/>
                </a:xfrm>
              </p:grpSpPr>
              <p:sp>
                <p:nvSpPr>
                  <p:cNvPr id="2379" name="Rektangel 2378">
                    <a:extLst>
                      <a:ext uri="{FF2B5EF4-FFF2-40B4-BE49-F238E27FC236}">
                        <a16:creationId xmlns:a16="http://schemas.microsoft.com/office/drawing/2014/main" id="{CC2B73FA-F600-B8C5-A315-3258981A284D}"/>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0" name="Rektangel 2379">
                    <a:extLst>
                      <a:ext uri="{FF2B5EF4-FFF2-40B4-BE49-F238E27FC236}">
                        <a16:creationId xmlns:a16="http://schemas.microsoft.com/office/drawing/2014/main" id="{34819F93-BCF4-5196-9B57-85F000A67E65}"/>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1" name="Rektangel 2380">
                    <a:extLst>
                      <a:ext uri="{FF2B5EF4-FFF2-40B4-BE49-F238E27FC236}">
                        <a16:creationId xmlns:a16="http://schemas.microsoft.com/office/drawing/2014/main" id="{F8B02259-813F-98CC-F237-C207D084C2F2}"/>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2" name="Rektangel 2381">
                    <a:extLst>
                      <a:ext uri="{FF2B5EF4-FFF2-40B4-BE49-F238E27FC236}">
                        <a16:creationId xmlns:a16="http://schemas.microsoft.com/office/drawing/2014/main" id="{99BC1FB9-5A0D-7ACB-6BF5-B103B759EBCC}"/>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3" name="Rektangel 2382">
                    <a:extLst>
                      <a:ext uri="{FF2B5EF4-FFF2-40B4-BE49-F238E27FC236}">
                        <a16:creationId xmlns:a16="http://schemas.microsoft.com/office/drawing/2014/main" id="{9794E0E3-C9DF-0346-C454-EA1A18A64693}"/>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4" name="Rektangel 2383">
                    <a:extLst>
                      <a:ext uri="{FF2B5EF4-FFF2-40B4-BE49-F238E27FC236}">
                        <a16:creationId xmlns:a16="http://schemas.microsoft.com/office/drawing/2014/main" id="{35B1C697-5CF8-E18E-5DCB-B7C1938D6338}"/>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5" name="Rektangel 2384">
                    <a:extLst>
                      <a:ext uri="{FF2B5EF4-FFF2-40B4-BE49-F238E27FC236}">
                        <a16:creationId xmlns:a16="http://schemas.microsoft.com/office/drawing/2014/main" id="{4EC54B17-A922-F62D-74B8-B950486ADE13}"/>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6" name="Rektangel 2385">
                    <a:extLst>
                      <a:ext uri="{FF2B5EF4-FFF2-40B4-BE49-F238E27FC236}">
                        <a16:creationId xmlns:a16="http://schemas.microsoft.com/office/drawing/2014/main" id="{DCFDC157-FB6F-9E0D-D0A0-D27E9B58C1C9}"/>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7" name="Rektangel 2386">
                    <a:extLst>
                      <a:ext uri="{FF2B5EF4-FFF2-40B4-BE49-F238E27FC236}">
                        <a16:creationId xmlns:a16="http://schemas.microsoft.com/office/drawing/2014/main" id="{4D196964-F8FF-28F8-AB8F-6B38CFC42C17}"/>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8" name="Rektangel 2387">
                    <a:extLst>
                      <a:ext uri="{FF2B5EF4-FFF2-40B4-BE49-F238E27FC236}">
                        <a16:creationId xmlns:a16="http://schemas.microsoft.com/office/drawing/2014/main" id="{C1DEE789-A29D-BADC-BA6C-D46C182C4A9C}"/>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9" name="Rektangel 2388">
                    <a:extLst>
                      <a:ext uri="{FF2B5EF4-FFF2-40B4-BE49-F238E27FC236}">
                        <a16:creationId xmlns:a16="http://schemas.microsoft.com/office/drawing/2014/main" id="{154AC857-842C-F77D-4470-09D5791FFD3E}"/>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78" name="Rektangel 2377">
                  <a:extLst>
                    <a:ext uri="{FF2B5EF4-FFF2-40B4-BE49-F238E27FC236}">
                      <a16:creationId xmlns:a16="http://schemas.microsoft.com/office/drawing/2014/main" id="{A25F5871-8BC0-54DD-125E-75785F3EBD8F}"/>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7" name="Gruppe 1816">
                <a:extLst>
                  <a:ext uri="{FF2B5EF4-FFF2-40B4-BE49-F238E27FC236}">
                    <a16:creationId xmlns:a16="http://schemas.microsoft.com/office/drawing/2014/main" id="{19EF8E05-4E0C-BD42-8E2F-B1569409E948}"/>
                  </a:ext>
                </a:extLst>
              </p:cNvPr>
              <p:cNvGrpSpPr/>
              <p:nvPr/>
            </p:nvGrpSpPr>
            <p:grpSpPr>
              <a:xfrm>
                <a:off x="2949135" y="1063521"/>
                <a:ext cx="444157" cy="5190614"/>
                <a:chOff x="5753799" y="1204530"/>
                <a:chExt cx="444157" cy="5190614"/>
              </a:xfrm>
            </p:grpSpPr>
            <p:grpSp>
              <p:nvGrpSpPr>
                <p:cNvPr id="2364" name="Gruppe 2363">
                  <a:extLst>
                    <a:ext uri="{FF2B5EF4-FFF2-40B4-BE49-F238E27FC236}">
                      <a16:creationId xmlns:a16="http://schemas.microsoft.com/office/drawing/2014/main" id="{CAFE7923-3A61-FC79-8A19-1E74CB35D33C}"/>
                    </a:ext>
                  </a:extLst>
                </p:cNvPr>
                <p:cNvGrpSpPr/>
                <p:nvPr/>
              </p:nvGrpSpPr>
              <p:grpSpPr>
                <a:xfrm>
                  <a:off x="5753799" y="1204530"/>
                  <a:ext cx="442069" cy="4756379"/>
                  <a:chOff x="3817279" y="1064461"/>
                  <a:chExt cx="442069" cy="4756379"/>
                </a:xfrm>
              </p:grpSpPr>
              <p:sp>
                <p:nvSpPr>
                  <p:cNvPr id="2366" name="Rektangel 2365">
                    <a:extLst>
                      <a:ext uri="{FF2B5EF4-FFF2-40B4-BE49-F238E27FC236}">
                        <a16:creationId xmlns:a16="http://schemas.microsoft.com/office/drawing/2014/main" id="{120B1823-EF25-5C37-C8A8-1F17C762E941}"/>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7" name="Rektangel 2366">
                    <a:extLst>
                      <a:ext uri="{FF2B5EF4-FFF2-40B4-BE49-F238E27FC236}">
                        <a16:creationId xmlns:a16="http://schemas.microsoft.com/office/drawing/2014/main" id="{5B814AD0-1E56-6202-1B0E-0848D1E8B7E4}"/>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8" name="Rektangel 2367">
                    <a:extLst>
                      <a:ext uri="{FF2B5EF4-FFF2-40B4-BE49-F238E27FC236}">
                        <a16:creationId xmlns:a16="http://schemas.microsoft.com/office/drawing/2014/main" id="{6289F616-8CF1-A2A7-673A-96C4715752D4}"/>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9" name="Rektangel 2368">
                    <a:extLst>
                      <a:ext uri="{FF2B5EF4-FFF2-40B4-BE49-F238E27FC236}">
                        <a16:creationId xmlns:a16="http://schemas.microsoft.com/office/drawing/2014/main" id="{A3FD1C39-CEC8-1211-E8D7-44A85BBBE34F}"/>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0" name="Rektangel 2369">
                    <a:extLst>
                      <a:ext uri="{FF2B5EF4-FFF2-40B4-BE49-F238E27FC236}">
                        <a16:creationId xmlns:a16="http://schemas.microsoft.com/office/drawing/2014/main" id="{D124D437-876D-83B4-A7AF-A30C2956F06A}"/>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1" name="Rektangel 2370">
                    <a:extLst>
                      <a:ext uri="{FF2B5EF4-FFF2-40B4-BE49-F238E27FC236}">
                        <a16:creationId xmlns:a16="http://schemas.microsoft.com/office/drawing/2014/main" id="{CA9CD4CE-ED54-6050-26B2-6F4910C77373}"/>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2" name="Rektangel 2371">
                    <a:extLst>
                      <a:ext uri="{FF2B5EF4-FFF2-40B4-BE49-F238E27FC236}">
                        <a16:creationId xmlns:a16="http://schemas.microsoft.com/office/drawing/2014/main" id="{8D5A3AC7-78A1-E6C3-3DAB-77DB8160EC7E}"/>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3" name="Rektangel 2372">
                    <a:extLst>
                      <a:ext uri="{FF2B5EF4-FFF2-40B4-BE49-F238E27FC236}">
                        <a16:creationId xmlns:a16="http://schemas.microsoft.com/office/drawing/2014/main" id="{B06AACB4-379D-B556-CFD2-B5D8ED1567BB}"/>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4" name="Rektangel 2373">
                    <a:extLst>
                      <a:ext uri="{FF2B5EF4-FFF2-40B4-BE49-F238E27FC236}">
                        <a16:creationId xmlns:a16="http://schemas.microsoft.com/office/drawing/2014/main" id="{E7A459E0-E244-A1AB-98D5-E42E667CF181}"/>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5" name="Rektangel 2374">
                    <a:extLst>
                      <a:ext uri="{FF2B5EF4-FFF2-40B4-BE49-F238E27FC236}">
                        <a16:creationId xmlns:a16="http://schemas.microsoft.com/office/drawing/2014/main" id="{636FD7E7-DD0F-03B2-6E24-11ACB9F19E01}"/>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6" name="Rektangel 2375">
                    <a:extLst>
                      <a:ext uri="{FF2B5EF4-FFF2-40B4-BE49-F238E27FC236}">
                        <a16:creationId xmlns:a16="http://schemas.microsoft.com/office/drawing/2014/main" id="{5E477B98-C6A8-401A-6B44-94659EB94358}"/>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65" name="Rektangel 2364">
                  <a:extLst>
                    <a:ext uri="{FF2B5EF4-FFF2-40B4-BE49-F238E27FC236}">
                      <a16:creationId xmlns:a16="http://schemas.microsoft.com/office/drawing/2014/main" id="{7E96F724-B106-DAFC-22B6-A11D359CF0FC}"/>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8" name="Gruppe 1817">
                <a:extLst>
                  <a:ext uri="{FF2B5EF4-FFF2-40B4-BE49-F238E27FC236}">
                    <a16:creationId xmlns:a16="http://schemas.microsoft.com/office/drawing/2014/main" id="{23312AFC-3F8C-63FA-FFD9-515798BA42C2}"/>
                  </a:ext>
                </a:extLst>
              </p:cNvPr>
              <p:cNvGrpSpPr/>
              <p:nvPr/>
            </p:nvGrpSpPr>
            <p:grpSpPr>
              <a:xfrm>
                <a:off x="2514229" y="1065829"/>
                <a:ext cx="444157" cy="5190614"/>
                <a:chOff x="5753799" y="1204530"/>
                <a:chExt cx="444157" cy="5190614"/>
              </a:xfrm>
            </p:grpSpPr>
            <p:grpSp>
              <p:nvGrpSpPr>
                <p:cNvPr id="2351" name="Gruppe 2350">
                  <a:extLst>
                    <a:ext uri="{FF2B5EF4-FFF2-40B4-BE49-F238E27FC236}">
                      <a16:creationId xmlns:a16="http://schemas.microsoft.com/office/drawing/2014/main" id="{81C24201-5C4B-1C4F-91AD-B3C6A59623C0}"/>
                    </a:ext>
                  </a:extLst>
                </p:cNvPr>
                <p:cNvGrpSpPr/>
                <p:nvPr/>
              </p:nvGrpSpPr>
              <p:grpSpPr>
                <a:xfrm>
                  <a:off x="5753799" y="1204530"/>
                  <a:ext cx="442069" cy="4756379"/>
                  <a:chOff x="3817279" y="1064461"/>
                  <a:chExt cx="442069" cy="4756379"/>
                </a:xfrm>
              </p:grpSpPr>
              <p:sp>
                <p:nvSpPr>
                  <p:cNvPr id="2353" name="Rektangel 2352">
                    <a:extLst>
                      <a:ext uri="{FF2B5EF4-FFF2-40B4-BE49-F238E27FC236}">
                        <a16:creationId xmlns:a16="http://schemas.microsoft.com/office/drawing/2014/main" id="{93764A57-8D51-CDE7-7E35-2539A10E662C}"/>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4" name="Rektangel 2353">
                    <a:extLst>
                      <a:ext uri="{FF2B5EF4-FFF2-40B4-BE49-F238E27FC236}">
                        <a16:creationId xmlns:a16="http://schemas.microsoft.com/office/drawing/2014/main" id="{B0B5ECD0-1F6F-47B7-8FDA-6EC2B53F60C7}"/>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dirty="0"/>
                  </a:p>
                </p:txBody>
              </p:sp>
              <p:sp>
                <p:nvSpPr>
                  <p:cNvPr id="2355" name="Rektangel 2354">
                    <a:extLst>
                      <a:ext uri="{FF2B5EF4-FFF2-40B4-BE49-F238E27FC236}">
                        <a16:creationId xmlns:a16="http://schemas.microsoft.com/office/drawing/2014/main" id="{A4296948-9A12-2F35-C69E-3F87F6013F87}"/>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6" name="Rektangel 2355">
                    <a:extLst>
                      <a:ext uri="{FF2B5EF4-FFF2-40B4-BE49-F238E27FC236}">
                        <a16:creationId xmlns:a16="http://schemas.microsoft.com/office/drawing/2014/main" id="{39CA1FBF-85DC-7DB5-B68D-D72DD085B3B9}"/>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7" name="Rektangel 2356">
                    <a:extLst>
                      <a:ext uri="{FF2B5EF4-FFF2-40B4-BE49-F238E27FC236}">
                        <a16:creationId xmlns:a16="http://schemas.microsoft.com/office/drawing/2014/main" id="{9DA63CFF-BB84-DC83-A4DE-80118C9118B6}"/>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8" name="Rektangel 2357">
                    <a:extLst>
                      <a:ext uri="{FF2B5EF4-FFF2-40B4-BE49-F238E27FC236}">
                        <a16:creationId xmlns:a16="http://schemas.microsoft.com/office/drawing/2014/main" id="{11F2CFAC-4891-D574-C91B-928A54642AC0}"/>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9" name="Rektangel 2358">
                    <a:extLst>
                      <a:ext uri="{FF2B5EF4-FFF2-40B4-BE49-F238E27FC236}">
                        <a16:creationId xmlns:a16="http://schemas.microsoft.com/office/drawing/2014/main" id="{D7A449FF-C2E2-A876-AEDF-15E4BB9E8B88}"/>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0" name="Rektangel 2359">
                    <a:extLst>
                      <a:ext uri="{FF2B5EF4-FFF2-40B4-BE49-F238E27FC236}">
                        <a16:creationId xmlns:a16="http://schemas.microsoft.com/office/drawing/2014/main" id="{45F892BD-A55D-CF79-F2C3-EFFC52ADF632}"/>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1" name="Rektangel 2360">
                    <a:extLst>
                      <a:ext uri="{FF2B5EF4-FFF2-40B4-BE49-F238E27FC236}">
                        <a16:creationId xmlns:a16="http://schemas.microsoft.com/office/drawing/2014/main" id="{A36A0FC3-6BA2-AE60-BC04-AEF059178D94}"/>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2" name="Rektangel 2361">
                    <a:extLst>
                      <a:ext uri="{FF2B5EF4-FFF2-40B4-BE49-F238E27FC236}">
                        <a16:creationId xmlns:a16="http://schemas.microsoft.com/office/drawing/2014/main" id="{608AEB2E-ECC4-A979-AD42-41ADF495DBA1}"/>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3" name="Rektangel 2362">
                    <a:extLst>
                      <a:ext uri="{FF2B5EF4-FFF2-40B4-BE49-F238E27FC236}">
                        <a16:creationId xmlns:a16="http://schemas.microsoft.com/office/drawing/2014/main" id="{274F90CD-9C2D-DAA3-4FBC-A1DCB3B18057}"/>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52" name="Rektangel 2351">
                  <a:extLst>
                    <a:ext uri="{FF2B5EF4-FFF2-40B4-BE49-F238E27FC236}">
                      <a16:creationId xmlns:a16="http://schemas.microsoft.com/office/drawing/2014/main" id="{03A4F750-9266-6F00-9FA9-57D6ADB247E5}"/>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9" name="Gruppe 1818">
                <a:extLst>
                  <a:ext uri="{FF2B5EF4-FFF2-40B4-BE49-F238E27FC236}">
                    <a16:creationId xmlns:a16="http://schemas.microsoft.com/office/drawing/2014/main" id="{DBF23708-66A6-8E39-36F3-9FC05372A9E8}"/>
                  </a:ext>
                </a:extLst>
              </p:cNvPr>
              <p:cNvGrpSpPr/>
              <p:nvPr/>
            </p:nvGrpSpPr>
            <p:grpSpPr>
              <a:xfrm>
                <a:off x="2075940" y="1067864"/>
                <a:ext cx="444157" cy="5190614"/>
                <a:chOff x="5753799" y="1204530"/>
                <a:chExt cx="444157" cy="5190614"/>
              </a:xfrm>
            </p:grpSpPr>
            <p:grpSp>
              <p:nvGrpSpPr>
                <p:cNvPr id="2338" name="Gruppe 2337">
                  <a:extLst>
                    <a:ext uri="{FF2B5EF4-FFF2-40B4-BE49-F238E27FC236}">
                      <a16:creationId xmlns:a16="http://schemas.microsoft.com/office/drawing/2014/main" id="{403B237F-74B9-24DA-322A-48CF997F1BFE}"/>
                    </a:ext>
                  </a:extLst>
                </p:cNvPr>
                <p:cNvGrpSpPr/>
                <p:nvPr/>
              </p:nvGrpSpPr>
              <p:grpSpPr>
                <a:xfrm>
                  <a:off x="5753799" y="1204530"/>
                  <a:ext cx="442069" cy="4756379"/>
                  <a:chOff x="3817279" y="1064461"/>
                  <a:chExt cx="442069" cy="4756379"/>
                </a:xfrm>
              </p:grpSpPr>
              <p:sp>
                <p:nvSpPr>
                  <p:cNvPr id="2340" name="Rektangel 2339">
                    <a:extLst>
                      <a:ext uri="{FF2B5EF4-FFF2-40B4-BE49-F238E27FC236}">
                        <a16:creationId xmlns:a16="http://schemas.microsoft.com/office/drawing/2014/main" id="{FF75DF26-8A84-5452-0BB6-D85DF8244F03}"/>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1" name="Rektangel 2340">
                    <a:extLst>
                      <a:ext uri="{FF2B5EF4-FFF2-40B4-BE49-F238E27FC236}">
                        <a16:creationId xmlns:a16="http://schemas.microsoft.com/office/drawing/2014/main" id="{7FF0AF83-DFBE-89C2-92D6-1EC091DA4E55}"/>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2" name="Rektangel 2341">
                    <a:extLst>
                      <a:ext uri="{FF2B5EF4-FFF2-40B4-BE49-F238E27FC236}">
                        <a16:creationId xmlns:a16="http://schemas.microsoft.com/office/drawing/2014/main" id="{64594B53-0D91-06E3-8053-89A0911AB873}"/>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3" name="Rektangel 2342">
                    <a:extLst>
                      <a:ext uri="{FF2B5EF4-FFF2-40B4-BE49-F238E27FC236}">
                        <a16:creationId xmlns:a16="http://schemas.microsoft.com/office/drawing/2014/main" id="{45C11092-D954-14F3-C7F5-EBCDEB591E1E}"/>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4" name="Rektangel 2343">
                    <a:extLst>
                      <a:ext uri="{FF2B5EF4-FFF2-40B4-BE49-F238E27FC236}">
                        <a16:creationId xmlns:a16="http://schemas.microsoft.com/office/drawing/2014/main" id="{DC49ED7B-E771-AB06-C45B-626B62C687FF}"/>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5" name="Rektangel 2344">
                    <a:extLst>
                      <a:ext uri="{FF2B5EF4-FFF2-40B4-BE49-F238E27FC236}">
                        <a16:creationId xmlns:a16="http://schemas.microsoft.com/office/drawing/2014/main" id="{7F0001F6-F325-7BDC-60AC-50B9697F4578}"/>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6" name="Rektangel 2345">
                    <a:extLst>
                      <a:ext uri="{FF2B5EF4-FFF2-40B4-BE49-F238E27FC236}">
                        <a16:creationId xmlns:a16="http://schemas.microsoft.com/office/drawing/2014/main" id="{2CDB07AB-03DF-4F1E-F293-23C3DABA75ED}"/>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7" name="Rektangel 2346">
                    <a:extLst>
                      <a:ext uri="{FF2B5EF4-FFF2-40B4-BE49-F238E27FC236}">
                        <a16:creationId xmlns:a16="http://schemas.microsoft.com/office/drawing/2014/main" id="{9C4F0DDB-0D24-5D24-B1CA-AD77DECB0AF6}"/>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8" name="Rektangel 2347">
                    <a:extLst>
                      <a:ext uri="{FF2B5EF4-FFF2-40B4-BE49-F238E27FC236}">
                        <a16:creationId xmlns:a16="http://schemas.microsoft.com/office/drawing/2014/main" id="{FCDB4AEF-2477-C10E-3AD4-43EFEE713701}"/>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9" name="Rektangel 2348">
                    <a:extLst>
                      <a:ext uri="{FF2B5EF4-FFF2-40B4-BE49-F238E27FC236}">
                        <a16:creationId xmlns:a16="http://schemas.microsoft.com/office/drawing/2014/main" id="{6E38D9E8-BC4B-BFAC-091A-C4A7F8725D2C}"/>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0" name="Rektangel 2349">
                    <a:extLst>
                      <a:ext uri="{FF2B5EF4-FFF2-40B4-BE49-F238E27FC236}">
                        <a16:creationId xmlns:a16="http://schemas.microsoft.com/office/drawing/2014/main" id="{88D61ECF-3545-80AA-4678-3AE2AD7F8321}"/>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39" name="Rektangel 2338">
                  <a:extLst>
                    <a:ext uri="{FF2B5EF4-FFF2-40B4-BE49-F238E27FC236}">
                      <a16:creationId xmlns:a16="http://schemas.microsoft.com/office/drawing/2014/main" id="{91B546C5-EF36-D8AE-2F1E-74A31A9EBC47}"/>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0" name="Gruppe 1819">
                <a:extLst>
                  <a:ext uri="{FF2B5EF4-FFF2-40B4-BE49-F238E27FC236}">
                    <a16:creationId xmlns:a16="http://schemas.microsoft.com/office/drawing/2014/main" id="{8340B8F0-201E-92E6-E652-01EB46CD69D1}"/>
                  </a:ext>
                </a:extLst>
              </p:cNvPr>
              <p:cNvGrpSpPr/>
              <p:nvPr/>
            </p:nvGrpSpPr>
            <p:grpSpPr>
              <a:xfrm>
                <a:off x="1644775" y="1068629"/>
                <a:ext cx="444157" cy="5190614"/>
                <a:chOff x="5753799" y="1204530"/>
                <a:chExt cx="444157" cy="5190614"/>
              </a:xfrm>
            </p:grpSpPr>
            <p:grpSp>
              <p:nvGrpSpPr>
                <p:cNvPr id="2325" name="Gruppe 2324">
                  <a:extLst>
                    <a:ext uri="{FF2B5EF4-FFF2-40B4-BE49-F238E27FC236}">
                      <a16:creationId xmlns:a16="http://schemas.microsoft.com/office/drawing/2014/main" id="{71F124CA-ADE6-03B5-21D6-53A4B933F9F1}"/>
                    </a:ext>
                  </a:extLst>
                </p:cNvPr>
                <p:cNvGrpSpPr/>
                <p:nvPr/>
              </p:nvGrpSpPr>
              <p:grpSpPr>
                <a:xfrm>
                  <a:off x="5753799" y="1204530"/>
                  <a:ext cx="442069" cy="4756379"/>
                  <a:chOff x="3817279" y="1064461"/>
                  <a:chExt cx="442069" cy="4756379"/>
                </a:xfrm>
              </p:grpSpPr>
              <p:sp>
                <p:nvSpPr>
                  <p:cNvPr id="2327" name="Rektangel 2326">
                    <a:extLst>
                      <a:ext uri="{FF2B5EF4-FFF2-40B4-BE49-F238E27FC236}">
                        <a16:creationId xmlns:a16="http://schemas.microsoft.com/office/drawing/2014/main" id="{E7457A1C-5F4C-2BBB-2A6F-2D206DF67189}"/>
                      </a:ext>
                    </a:extLst>
                  </p:cNvPr>
                  <p:cNvSpPr>
                    <a:spLocks noChangeAspect="1"/>
                  </p:cNvSpPr>
                  <p:nvPr/>
                </p:nvSpPr>
                <p:spPr>
                  <a:xfrm>
                    <a:off x="3818406" y="149701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8" name="Rektangel 2327">
                    <a:extLst>
                      <a:ext uri="{FF2B5EF4-FFF2-40B4-BE49-F238E27FC236}">
                        <a16:creationId xmlns:a16="http://schemas.microsoft.com/office/drawing/2014/main" id="{1E6B2478-296C-2E83-C00A-BAF5FFB2A697}"/>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9" name="Rektangel 2328">
                    <a:extLst>
                      <a:ext uri="{FF2B5EF4-FFF2-40B4-BE49-F238E27FC236}">
                        <a16:creationId xmlns:a16="http://schemas.microsoft.com/office/drawing/2014/main" id="{3A28B042-0214-78C0-E451-A59C1F853D99}"/>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0" name="Rektangel 2329">
                    <a:extLst>
                      <a:ext uri="{FF2B5EF4-FFF2-40B4-BE49-F238E27FC236}">
                        <a16:creationId xmlns:a16="http://schemas.microsoft.com/office/drawing/2014/main" id="{6D0DC60F-F45D-18F1-AC91-F5E5E61F8FAA}"/>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1" name="Rektangel 2330">
                    <a:extLst>
                      <a:ext uri="{FF2B5EF4-FFF2-40B4-BE49-F238E27FC236}">
                        <a16:creationId xmlns:a16="http://schemas.microsoft.com/office/drawing/2014/main" id="{91DF3200-6156-C28E-6BC0-B86DAAD06F25}"/>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2" name="Rektangel 2331">
                    <a:extLst>
                      <a:ext uri="{FF2B5EF4-FFF2-40B4-BE49-F238E27FC236}">
                        <a16:creationId xmlns:a16="http://schemas.microsoft.com/office/drawing/2014/main" id="{A0B7EB42-A00C-F481-E775-1B3B62A0D106}"/>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3" name="Rektangel 2332">
                    <a:extLst>
                      <a:ext uri="{FF2B5EF4-FFF2-40B4-BE49-F238E27FC236}">
                        <a16:creationId xmlns:a16="http://schemas.microsoft.com/office/drawing/2014/main" id="{D4F757A2-5048-850A-E087-295F51953DAD}"/>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4" name="Rektangel 2333">
                    <a:extLst>
                      <a:ext uri="{FF2B5EF4-FFF2-40B4-BE49-F238E27FC236}">
                        <a16:creationId xmlns:a16="http://schemas.microsoft.com/office/drawing/2014/main" id="{594375CB-31ED-340E-6EC8-0DE487AF88D7}"/>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5" name="Rektangel 2334">
                    <a:extLst>
                      <a:ext uri="{FF2B5EF4-FFF2-40B4-BE49-F238E27FC236}">
                        <a16:creationId xmlns:a16="http://schemas.microsoft.com/office/drawing/2014/main" id="{3950F8FC-B2BE-522B-8D7F-8BEDBC18B5CD}"/>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6" name="Rektangel 2335">
                    <a:extLst>
                      <a:ext uri="{FF2B5EF4-FFF2-40B4-BE49-F238E27FC236}">
                        <a16:creationId xmlns:a16="http://schemas.microsoft.com/office/drawing/2014/main" id="{00186220-F1E5-89A0-AA7A-276ABD0B9F72}"/>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7" name="Rektangel 2336">
                    <a:extLst>
                      <a:ext uri="{FF2B5EF4-FFF2-40B4-BE49-F238E27FC236}">
                        <a16:creationId xmlns:a16="http://schemas.microsoft.com/office/drawing/2014/main" id="{439D6F14-7CBC-D44C-CAE5-CA5D18D67118}"/>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26" name="Rektangel 2325">
                  <a:extLst>
                    <a:ext uri="{FF2B5EF4-FFF2-40B4-BE49-F238E27FC236}">
                      <a16:creationId xmlns:a16="http://schemas.microsoft.com/office/drawing/2014/main" id="{2D4D55A1-0826-8189-BE01-19FC66D05E53}"/>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1" name="Gruppe 1820">
                <a:extLst>
                  <a:ext uri="{FF2B5EF4-FFF2-40B4-BE49-F238E27FC236}">
                    <a16:creationId xmlns:a16="http://schemas.microsoft.com/office/drawing/2014/main" id="{B8D5F6C0-346A-385C-FBD0-C4682A189877}"/>
                  </a:ext>
                </a:extLst>
              </p:cNvPr>
              <p:cNvGrpSpPr/>
              <p:nvPr/>
            </p:nvGrpSpPr>
            <p:grpSpPr>
              <a:xfrm>
                <a:off x="1212845" y="1068629"/>
                <a:ext cx="444157" cy="5190614"/>
                <a:chOff x="5753799" y="1204530"/>
                <a:chExt cx="444157" cy="5190614"/>
              </a:xfrm>
            </p:grpSpPr>
            <p:grpSp>
              <p:nvGrpSpPr>
                <p:cNvPr id="2312" name="Gruppe 2311">
                  <a:extLst>
                    <a:ext uri="{FF2B5EF4-FFF2-40B4-BE49-F238E27FC236}">
                      <a16:creationId xmlns:a16="http://schemas.microsoft.com/office/drawing/2014/main" id="{74DD16EA-0B87-256C-35DA-DE4F0DAD4BB0}"/>
                    </a:ext>
                  </a:extLst>
                </p:cNvPr>
                <p:cNvGrpSpPr/>
                <p:nvPr/>
              </p:nvGrpSpPr>
              <p:grpSpPr>
                <a:xfrm>
                  <a:off x="5753799" y="1204530"/>
                  <a:ext cx="442069" cy="4756379"/>
                  <a:chOff x="3817279" y="1064461"/>
                  <a:chExt cx="442069" cy="4756379"/>
                </a:xfrm>
              </p:grpSpPr>
              <p:sp>
                <p:nvSpPr>
                  <p:cNvPr id="2314" name="Rektangel 2313">
                    <a:extLst>
                      <a:ext uri="{FF2B5EF4-FFF2-40B4-BE49-F238E27FC236}">
                        <a16:creationId xmlns:a16="http://schemas.microsoft.com/office/drawing/2014/main" id="{39AF04CB-ECB7-1CDE-9748-8E73690B157D}"/>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5" name="Rektangel 2314">
                    <a:extLst>
                      <a:ext uri="{FF2B5EF4-FFF2-40B4-BE49-F238E27FC236}">
                        <a16:creationId xmlns:a16="http://schemas.microsoft.com/office/drawing/2014/main" id="{2487BD9B-6575-93B4-63CB-2259CE8545B9}"/>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6" name="Rektangel 2315">
                    <a:extLst>
                      <a:ext uri="{FF2B5EF4-FFF2-40B4-BE49-F238E27FC236}">
                        <a16:creationId xmlns:a16="http://schemas.microsoft.com/office/drawing/2014/main" id="{E678DAD9-3CC2-74B8-72DA-1DF155DD6EA9}"/>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7" name="Rektangel 2316">
                    <a:extLst>
                      <a:ext uri="{FF2B5EF4-FFF2-40B4-BE49-F238E27FC236}">
                        <a16:creationId xmlns:a16="http://schemas.microsoft.com/office/drawing/2014/main" id="{BD36DE7C-9CEF-CE52-EE48-E86BF06C200F}"/>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8" name="Rektangel 2317">
                    <a:extLst>
                      <a:ext uri="{FF2B5EF4-FFF2-40B4-BE49-F238E27FC236}">
                        <a16:creationId xmlns:a16="http://schemas.microsoft.com/office/drawing/2014/main" id="{147FAD49-A135-A52C-6C9E-5D2D8FDCFDE4}"/>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9" name="Rektangel 2318">
                    <a:extLst>
                      <a:ext uri="{FF2B5EF4-FFF2-40B4-BE49-F238E27FC236}">
                        <a16:creationId xmlns:a16="http://schemas.microsoft.com/office/drawing/2014/main" id="{06BF1125-70A9-43D6-FBDA-6C802B800A0C}"/>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0" name="Rektangel 2319">
                    <a:extLst>
                      <a:ext uri="{FF2B5EF4-FFF2-40B4-BE49-F238E27FC236}">
                        <a16:creationId xmlns:a16="http://schemas.microsoft.com/office/drawing/2014/main" id="{73C20776-FFD0-9B72-F148-5363DD98CE3F}"/>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1" name="Rektangel 2320">
                    <a:extLst>
                      <a:ext uri="{FF2B5EF4-FFF2-40B4-BE49-F238E27FC236}">
                        <a16:creationId xmlns:a16="http://schemas.microsoft.com/office/drawing/2014/main" id="{08536494-5C1D-D70B-E0C8-1083BFFD3CC0}"/>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2" name="Rektangel 2321">
                    <a:extLst>
                      <a:ext uri="{FF2B5EF4-FFF2-40B4-BE49-F238E27FC236}">
                        <a16:creationId xmlns:a16="http://schemas.microsoft.com/office/drawing/2014/main" id="{B3AFB888-6B24-993A-1640-52A258F781FC}"/>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3" name="Rektangel 2322">
                    <a:extLst>
                      <a:ext uri="{FF2B5EF4-FFF2-40B4-BE49-F238E27FC236}">
                        <a16:creationId xmlns:a16="http://schemas.microsoft.com/office/drawing/2014/main" id="{9C9C0ECC-F95B-6BF7-8387-37DD59AC03D5}"/>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4" name="Rektangel 2323">
                    <a:extLst>
                      <a:ext uri="{FF2B5EF4-FFF2-40B4-BE49-F238E27FC236}">
                        <a16:creationId xmlns:a16="http://schemas.microsoft.com/office/drawing/2014/main" id="{3B08FBD0-0634-50F8-DAE1-C166D12DF44B}"/>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13" name="Rektangel 2312">
                  <a:extLst>
                    <a:ext uri="{FF2B5EF4-FFF2-40B4-BE49-F238E27FC236}">
                      <a16:creationId xmlns:a16="http://schemas.microsoft.com/office/drawing/2014/main" id="{AC60DE25-BBF5-F88A-6C53-9CBAB422FDE7}"/>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2" name="Gruppe 1821">
                <a:extLst>
                  <a:ext uri="{FF2B5EF4-FFF2-40B4-BE49-F238E27FC236}">
                    <a16:creationId xmlns:a16="http://schemas.microsoft.com/office/drawing/2014/main" id="{142B8C8F-D781-EEE7-20B0-B810EC972DE0}"/>
                  </a:ext>
                </a:extLst>
              </p:cNvPr>
              <p:cNvGrpSpPr/>
              <p:nvPr/>
            </p:nvGrpSpPr>
            <p:grpSpPr>
              <a:xfrm>
                <a:off x="780951" y="1067864"/>
                <a:ext cx="444157" cy="5190614"/>
                <a:chOff x="5753799" y="1204530"/>
                <a:chExt cx="444157" cy="5190614"/>
              </a:xfrm>
            </p:grpSpPr>
            <p:grpSp>
              <p:nvGrpSpPr>
                <p:cNvPr id="2299" name="Gruppe 2298">
                  <a:extLst>
                    <a:ext uri="{FF2B5EF4-FFF2-40B4-BE49-F238E27FC236}">
                      <a16:creationId xmlns:a16="http://schemas.microsoft.com/office/drawing/2014/main" id="{E2FE40BD-1A18-FDD8-AAF9-56A3B667DB4C}"/>
                    </a:ext>
                  </a:extLst>
                </p:cNvPr>
                <p:cNvGrpSpPr/>
                <p:nvPr/>
              </p:nvGrpSpPr>
              <p:grpSpPr>
                <a:xfrm>
                  <a:off x="5753799" y="1204530"/>
                  <a:ext cx="442069" cy="4756379"/>
                  <a:chOff x="3817279" y="1064461"/>
                  <a:chExt cx="442069" cy="4756379"/>
                </a:xfrm>
              </p:grpSpPr>
              <p:sp>
                <p:nvSpPr>
                  <p:cNvPr id="2301" name="Rektangel 2300">
                    <a:extLst>
                      <a:ext uri="{FF2B5EF4-FFF2-40B4-BE49-F238E27FC236}">
                        <a16:creationId xmlns:a16="http://schemas.microsoft.com/office/drawing/2014/main" id="{D5404078-E4EE-D590-166B-4EB5B0D8A278}"/>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2" name="Rektangel 2301">
                    <a:extLst>
                      <a:ext uri="{FF2B5EF4-FFF2-40B4-BE49-F238E27FC236}">
                        <a16:creationId xmlns:a16="http://schemas.microsoft.com/office/drawing/2014/main" id="{A96943B6-F70C-3D10-6B12-598209BD7C7E}"/>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3" name="Rektangel 2302">
                    <a:extLst>
                      <a:ext uri="{FF2B5EF4-FFF2-40B4-BE49-F238E27FC236}">
                        <a16:creationId xmlns:a16="http://schemas.microsoft.com/office/drawing/2014/main" id="{FC3FE644-3E57-DEC1-1FF8-D0D767AE51CC}"/>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4" name="Rektangel 2303">
                    <a:extLst>
                      <a:ext uri="{FF2B5EF4-FFF2-40B4-BE49-F238E27FC236}">
                        <a16:creationId xmlns:a16="http://schemas.microsoft.com/office/drawing/2014/main" id="{799B9777-875C-0F2A-B69F-224C59897795}"/>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5" name="Rektangel 2304">
                    <a:extLst>
                      <a:ext uri="{FF2B5EF4-FFF2-40B4-BE49-F238E27FC236}">
                        <a16:creationId xmlns:a16="http://schemas.microsoft.com/office/drawing/2014/main" id="{1979C6B4-A8B0-9835-1FA5-B606B6EB38AE}"/>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6" name="Rektangel 2305">
                    <a:extLst>
                      <a:ext uri="{FF2B5EF4-FFF2-40B4-BE49-F238E27FC236}">
                        <a16:creationId xmlns:a16="http://schemas.microsoft.com/office/drawing/2014/main" id="{C4DBC556-62E2-8A04-6146-C5D71507ECE1}"/>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7" name="Rektangel 2306">
                    <a:extLst>
                      <a:ext uri="{FF2B5EF4-FFF2-40B4-BE49-F238E27FC236}">
                        <a16:creationId xmlns:a16="http://schemas.microsoft.com/office/drawing/2014/main" id="{BF8DF6AD-62F5-52B8-FEE2-40696171E73F}"/>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8" name="Rektangel 2307">
                    <a:extLst>
                      <a:ext uri="{FF2B5EF4-FFF2-40B4-BE49-F238E27FC236}">
                        <a16:creationId xmlns:a16="http://schemas.microsoft.com/office/drawing/2014/main" id="{48964B79-EA66-00C0-C1DE-1450A2DF5EEB}"/>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9" name="Rektangel 2308">
                    <a:extLst>
                      <a:ext uri="{FF2B5EF4-FFF2-40B4-BE49-F238E27FC236}">
                        <a16:creationId xmlns:a16="http://schemas.microsoft.com/office/drawing/2014/main" id="{ECAA0B44-D99C-E779-10C5-C4EB078DAA31}"/>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0" name="Rektangel 2309">
                    <a:extLst>
                      <a:ext uri="{FF2B5EF4-FFF2-40B4-BE49-F238E27FC236}">
                        <a16:creationId xmlns:a16="http://schemas.microsoft.com/office/drawing/2014/main" id="{228605F8-A084-2863-80FC-3CDE9ECA46E7}"/>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1" name="Rektangel 2310">
                    <a:extLst>
                      <a:ext uri="{FF2B5EF4-FFF2-40B4-BE49-F238E27FC236}">
                        <a16:creationId xmlns:a16="http://schemas.microsoft.com/office/drawing/2014/main" id="{7CF49A21-47F3-4D0C-ED54-0C73BE8B0DAA}"/>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00" name="Rektangel 2299">
                  <a:extLst>
                    <a:ext uri="{FF2B5EF4-FFF2-40B4-BE49-F238E27FC236}">
                      <a16:creationId xmlns:a16="http://schemas.microsoft.com/office/drawing/2014/main" id="{0E15E625-337D-4E2C-8076-B2D54593EB2D}"/>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3" name="Gruppe 1822">
                <a:extLst>
                  <a:ext uri="{FF2B5EF4-FFF2-40B4-BE49-F238E27FC236}">
                    <a16:creationId xmlns:a16="http://schemas.microsoft.com/office/drawing/2014/main" id="{E1BF0FEC-A3EB-7D13-72AE-571D84F39371}"/>
                  </a:ext>
                </a:extLst>
              </p:cNvPr>
              <p:cNvGrpSpPr/>
              <p:nvPr/>
            </p:nvGrpSpPr>
            <p:grpSpPr>
              <a:xfrm>
                <a:off x="348958" y="1501775"/>
                <a:ext cx="444157" cy="4758064"/>
                <a:chOff x="5753799" y="1637080"/>
                <a:chExt cx="444157" cy="4758064"/>
              </a:xfrm>
            </p:grpSpPr>
            <p:grpSp>
              <p:nvGrpSpPr>
                <p:cNvPr id="2287" name="Gruppe 2286">
                  <a:extLst>
                    <a:ext uri="{FF2B5EF4-FFF2-40B4-BE49-F238E27FC236}">
                      <a16:creationId xmlns:a16="http://schemas.microsoft.com/office/drawing/2014/main" id="{6F5FE096-00EA-5D14-6320-278DDBF06CD8}"/>
                    </a:ext>
                  </a:extLst>
                </p:cNvPr>
                <p:cNvGrpSpPr/>
                <p:nvPr/>
              </p:nvGrpSpPr>
              <p:grpSpPr>
                <a:xfrm>
                  <a:off x="5753799" y="1637080"/>
                  <a:ext cx="442069" cy="4323829"/>
                  <a:chOff x="3817279" y="1497011"/>
                  <a:chExt cx="442069" cy="4323829"/>
                </a:xfrm>
              </p:grpSpPr>
              <p:sp>
                <p:nvSpPr>
                  <p:cNvPr id="2289" name="Rektangel 2288">
                    <a:extLst>
                      <a:ext uri="{FF2B5EF4-FFF2-40B4-BE49-F238E27FC236}">
                        <a16:creationId xmlns:a16="http://schemas.microsoft.com/office/drawing/2014/main" id="{F96280D0-3D22-5B06-BD18-1A10553484B1}"/>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0" name="Rektangel 2289">
                    <a:extLst>
                      <a:ext uri="{FF2B5EF4-FFF2-40B4-BE49-F238E27FC236}">
                        <a16:creationId xmlns:a16="http://schemas.microsoft.com/office/drawing/2014/main" id="{7B16133E-4FDF-2BF6-122D-A778B4AEF28A}"/>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1" name="Rektangel 2290">
                    <a:extLst>
                      <a:ext uri="{FF2B5EF4-FFF2-40B4-BE49-F238E27FC236}">
                        <a16:creationId xmlns:a16="http://schemas.microsoft.com/office/drawing/2014/main" id="{EF0476D3-1D58-BFF8-054B-1A1DA4168856}"/>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2" name="Rektangel 2291">
                    <a:extLst>
                      <a:ext uri="{FF2B5EF4-FFF2-40B4-BE49-F238E27FC236}">
                        <a16:creationId xmlns:a16="http://schemas.microsoft.com/office/drawing/2014/main" id="{0CA1E21B-7C90-1CEA-A85C-2476983B2C6D}"/>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3" name="Rektangel 2292">
                    <a:extLst>
                      <a:ext uri="{FF2B5EF4-FFF2-40B4-BE49-F238E27FC236}">
                        <a16:creationId xmlns:a16="http://schemas.microsoft.com/office/drawing/2014/main" id="{F4BD33B5-30E2-ED60-5322-1E2751FD9241}"/>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4" name="Rektangel 2293">
                    <a:extLst>
                      <a:ext uri="{FF2B5EF4-FFF2-40B4-BE49-F238E27FC236}">
                        <a16:creationId xmlns:a16="http://schemas.microsoft.com/office/drawing/2014/main" id="{51CF7033-1CE4-9E6B-C4CB-DCBDCF582176}"/>
                      </a:ext>
                    </a:extLst>
                  </p:cNvPr>
                  <p:cNvSpPr>
                    <a:spLocks noChangeAspect="1"/>
                  </p:cNvSpPr>
                  <p:nvPr/>
                </p:nvSpPr>
                <p:spPr>
                  <a:xfrm>
                    <a:off x="3819516" y="365976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5" name="Rektangel 2294">
                    <a:extLst>
                      <a:ext uri="{FF2B5EF4-FFF2-40B4-BE49-F238E27FC236}">
                        <a16:creationId xmlns:a16="http://schemas.microsoft.com/office/drawing/2014/main" id="{CA8BE652-A99E-9681-F9C0-5515A70AB385}"/>
                      </a:ext>
                    </a:extLst>
                  </p:cNvPr>
                  <p:cNvSpPr>
                    <a:spLocks noChangeAspect="1"/>
                  </p:cNvSpPr>
                  <p:nvPr/>
                </p:nvSpPr>
                <p:spPr>
                  <a:xfrm>
                    <a:off x="3820633" y="409119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6" name="Rektangel 2295">
                    <a:extLst>
                      <a:ext uri="{FF2B5EF4-FFF2-40B4-BE49-F238E27FC236}">
                        <a16:creationId xmlns:a16="http://schemas.microsoft.com/office/drawing/2014/main" id="{3133BBD9-BE55-1AF6-25BA-E187EA59460F}"/>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7" name="Rektangel 2296">
                    <a:extLst>
                      <a:ext uri="{FF2B5EF4-FFF2-40B4-BE49-F238E27FC236}">
                        <a16:creationId xmlns:a16="http://schemas.microsoft.com/office/drawing/2014/main" id="{201ABDBA-C3D1-8984-8E09-9CC437EF186F}"/>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8" name="Rektangel 2297">
                    <a:extLst>
                      <a:ext uri="{FF2B5EF4-FFF2-40B4-BE49-F238E27FC236}">
                        <a16:creationId xmlns:a16="http://schemas.microsoft.com/office/drawing/2014/main" id="{0D64C394-12EB-BE51-D447-0B40C515C335}"/>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88" name="Rektangel 2287">
                  <a:extLst>
                    <a:ext uri="{FF2B5EF4-FFF2-40B4-BE49-F238E27FC236}">
                      <a16:creationId xmlns:a16="http://schemas.microsoft.com/office/drawing/2014/main" id="{8BAFC93F-A3A5-8536-2B4E-4176BF4EAD33}"/>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4" name="Gruppe 1823">
                <a:extLst>
                  <a:ext uri="{FF2B5EF4-FFF2-40B4-BE49-F238E27FC236}">
                    <a16:creationId xmlns:a16="http://schemas.microsoft.com/office/drawing/2014/main" id="{7039CD4E-E8A4-274E-FD9A-C44A15FD3B9A}"/>
                  </a:ext>
                </a:extLst>
              </p:cNvPr>
              <p:cNvGrpSpPr/>
              <p:nvPr/>
            </p:nvGrpSpPr>
            <p:grpSpPr>
              <a:xfrm>
                <a:off x="-82727" y="1504857"/>
                <a:ext cx="444157" cy="4758064"/>
                <a:chOff x="5753799" y="1637080"/>
                <a:chExt cx="444157" cy="4758064"/>
              </a:xfrm>
            </p:grpSpPr>
            <p:grpSp>
              <p:nvGrpSpPr>
                <p:cNvPr id="2275" name="Gruppe 2274">
                  <a:extLst>
                    <a:ext uri="{FF2B5EF4-FFF2-40B4-BE49-F238E27FC236}">
                      <a16:creationId xmlns:a16="http://schemas.microsoft.com/office/drawing/2014/main" id="{3B79A591-F1B0-5B64-915B-BB5C0A19F4C6}"/>
                    </a:ext>
                  </a:extLst>
                </p:cNvPr>
                <p:cNvGrpSpPr/>
                <p:nvPr/>
              </p:nvGrpSpPr>
              <p:grpSpPr>
                <a:xfrm>
                  <a:off x="5753799" y="1637080"/>
                  <a:ext cx="442069" cy="4323829"/>
                  <a:chOff x="3817279" y="1497011"/>
                  <a:chExt cx="442069" cy="4323829"/>
                </a:xfrm>
              </p:grpSpPr>
              <p:sp>
                <p:nvSpPr>
                  <p:cNvPr id="2277" name="Rektangel 2276">
                    <a:extLst>
                      <a:ext uri="{FF2B5EF4-FFF2-40B4-BE49-F238E27FC236}">
                        <a16:creationId xmlns:a16="http://schemas.microsoft.com/office/drawing/2014/main" id="{3FF79D3D-77EE-1D10-E2A5-E0B6B3EAAEB9}"/>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8" name="Rektangel 2277">
                    <a:extLst>
                      <a:ext uri="{FF2B5EF4-FFF2-40B4-BE49-F238E27FC236}">
                        <a16:creationId xmlns:a16="http://schemas.microsoft.com/office/drawing/2014/main" id="{BDCB360E-9F17-7328-4AD9-756529C097DD}"/>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9" name="Rektangel 2278">
                    <a:extLst>
                      <a:ext uri="{FF2B5EF4-FFF2-40B4-BE49-F238E27FC236}">
                        <a16:creationId xmlns:a16="http://schemas.microsoft.com/office/drawing/2014/main" id="{BD193FC6-4AFB-A258-C3A0-EB74B79602BB}"/>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0" name="Rektangel 2279">
                    <a:extLst>
                      <a:ext uri="{FF2B5EF4-FFF2-40B4-BE49-F238E27FC236}">
                        <a16:creationId xmlns:a16="http://schemas.microsoft.com/office/drawing/2014/main" id="{14505526-2DEE-5F86-2708-335378429EDE}"/>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1" name="Rektangel 2280">
                    <a:extLst>
                      <a:ext uri="{FF2B5EF4-FFF2-40B4-BE49-F238E27FC236}">
                        <a16:creationId xmlns:a16="http://schemas.microsoft.com/office/drawing/2014/main" id="{66D8E457-4259-E75E-3979-AB2E32F44766}"/>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2" name="Rektangel 2281">
                    <a:extLst>
                      <a:ext uri="{FF2B5EF4-FFF2-40B4-BE49-F238E27FC236}">
                        <a16:creationId xmlns:a16="http://schemas.microsoft.com/office/drawing/2014/main" id="{39882D8A-56D4-62E7-6CD1-EC0FF98FD7A1}"/>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3" name="Rektangel 2282">
                    <a:extLst>
                      <a:ext uri="{FF2B5EF4-FFF2-40B4-BE49-F238E27FC236}">
                        <a16:creationId xmlns:a16="http://schemas.microsoft.com/office/drawing/2014/main" id="{DE792512-6552-4FFE-6287-303982E1336B}"/>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4" name="Rektangel 2283">
                    <a:extLst>
                      <a:ext uri="{FF2B5EF4-FFF2-40B4-BE49-F238E27FC236}">
                        <a16:creationId xmlns:a16="http://schemas.microsoft.com/office/drawing/2014/main" id="{CC7717FF-7A18-96C1-D50B-6C31BDAF1890}"/>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5" name="Rektangel 2284">
                    <a:extLst>
                      <a:ext uri="{FF2B5EF4-FFF2-40B4-BE49-F238E27FC236}">
                        <a16:creationId xmlns:a16="http://schemas.microsoft.com/office/drawing/2014/main" id="{CBCB8631-1750-90F8-3152-D44D7E78D264}"/>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6" name="Rektangel 2285">
                    <a:extLst>
                      <a:ext uri="{FF2B5EF4-FFF2-40B4-BE49-F238E27FC236}">
                        <a16:creationId xmlns:a16="http://schemas.microsoft.com/office/drawing/2014/main" id="{418735A9-043A-B2E6-8636-8E38864842CB}"/>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76" name="Rektangel 2275">
                  <a:extLst>
                    <a:ext uri="{FF2B5EF4-FFF2-40B4-BE49-F238E27FC236}">
                      <a16:creationId xmlns:a16="http://schemas.microsoft.com/office/drawing/2014/main" id="{FCA46FD8-6816-2258-5BD0-56A5D0021CED}"/>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5" name="Gruppe 1824">
                <a:extLst>
                  <a:ext uri="{FF2B5EF4-FFF2-40B4-BE49-F238E27FC236}">
                    <a16:creationId xmlns:a16="http://schemas.microsoft.com/office/drawing/2014/main" id="{B0C4B645-62D5-85FE-9A01-ED445E5665D1}"/>
                  </a:ext>
                </a:extLst>
              </p:cNvPr>
              <p:cNvGrpSpPr/>
              <p:nvPr/>
            </p:nvGrpSpPr>
            <p:grpSpPr>
              <a:xfrm>
                <a:off x="4625198" y="1031927"/>
                <a:ext cx="641389" cy="5216305"/>
                <a:chOff x="2892468" y="1032983"/>
                <a:chExt cx="641389" cy="5216305"/>
              </a:xfrm>
            </p:grpSpPr>
            <p:grpSp>
              <p:nvGrpSpPr>
                <p:cNvPr id="2238" name="Gruppe 2237">
                  <a:extLst>
                    <a:ext uri="{FF2B5EF4-FFF2-40B4-BE49-F238E27FC236}">
                      <a16:creationId xmlns:a16="http://schemas.microsoft.com/office/drawing/2014/main" id="{0D72579B-B1C3-2189-8F1D-D0DAFE40F216}"/>
                    </a:ext>
                  </a:extLst>
                </p:cNvPr>
                <p:cNvGrpSpPr/>
                <p:nvPr/>
              </p:nvGrpSpPr>
              <p:grpSpPr>
                <a:xfrm>
                  <a:off x="2892468" y="1032983"/>
                  <a:ext cx="641389" cy="5216305"/>
                  <a:chOff x="3475384" y="1188399"/>
                  <a:chExt cx="641389" cy="5216305"/>
                </a:xfrm>
              </p:grpSpPr>
              <p:sp>
                <p:nvSpPr>
                  <p:cNvPr id="2242" name="Tekstfelt 2241">
                    <a:extLst>
                      <a:ext uri="{FF2B5EF4-FFF2-40B4-BE49-F238E27FC236}">
                        <a16:creationId xmlns:a16="http://schemas.microsoft.com/office/drawing/2014/main" id="{F5C29E93-45FF-A812-9DB7-4EE7373AD295}"/>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43" name="Tekstfelt 2242">
                    <a:extLst>
                      <a:ext uri="{FF2B5EF4-FFF2-40B4-BE49-F238E27FC236}">
                        <a16:creationId xmlns:a16="http://schemas.microsoft.com/office/drawing/2014/main" id="{EBE6FEFE-ABB2-522F-31D1-B6A44FAD4A1B}"/>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44" name="Tekstfelt 2243">
                    <a:extLst>
                      <a:ext uri="{FF2B5EF4-FFF2-40B4-BE49-F238E27FC236}">
                        <a16:creationId xmlns:a16="http://schemas.microsoft.com/office/drawing/2014/main" id="{C4D25152-A1A8-BE53-4B8D-E3E1F52C748B}"/>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45" name="Tekstfelt 2244">
                    <a:extLst>
                      <a:ext uri="{FF2B5EF4-FFF2-40B4-BE49-F238E27FC236}">
                        <a16:creationId xmlns:a16="http://schemas.microsoft.com/office/drawing/2014/main" id="{4A06A81B-0244-3174-341C-37E871C79851}"/>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46" name="Tekstfelt 2245">
                    <a:extLst>
                      <a:ext uri="{FF2B5EF4-FFF2-40B4-BE49-F238E27FC236}">
                        <a16:creationId xmlns:a16="http://schemas.microsoft.com/office/drawing/2014/main" id="{DCD596EF-8999-C380-C507-F85158E8A24A}"/>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47" name="Tekstfelt 2246">
                    <a:extLst>
                      <a:ext uri="{FF2B5EF4-FFF2-40B4-BE49-F238E27FC236}">
                        <a16:creationId xmlns:a16="http://schemas.microsoft.com/office/drawing/2014/main" id="{BE74F493-27C3-F0A2-EF99-1DF6240AA796}"/>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48" name="Tekstfelt 2247">
                    <a:extLst>
                      <a:ext uri="{FF2B5EF4-FFF2-40B4-BE49-F238E27FC236}">
                        <a16:creationId xmlns:a16="http://schemas.microsoft.com/office/drawing/2014/main" id="{7D13C106-69AA-BB74-A0C0-52909EE5471F}"/>
                      </a:ext>
                    </a:extLst>
                  </p:cNvPr>
                  <p:cNvSpPr txBox="1"/>
                  <p:nvPr/>
                </p:nvSpPr>
                <p:spPr>
                  <a:xfrm>
                    <a:off x="3525031"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49" name="Tekstfelt 2248">
                    <a:extLst>
                      <a:ext uri="{FF2B5EF4-FFF2-40B4-BE49-F238E27FC236}">
                        <a16:creationId xmlns:a16="http://schemas.microsoft.com/office/drawing/2014/main" id="{649E5C90-F691-D5EE-44FA-5C0E6C00A9C5}"/>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50" name="Tekstfelt 2249">
                    <a:extLst>
                      <a:ext uri="{FF2B5EF4-FFF2-40B4-BE49-F238E27FC236}">
                        <a16:creationId xmlns:a16="http://schemas.microsoft.com/office/drawing/2014/main" id="{84643C09-5120-71CD-DDA3-821120920DEF}"/>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51" name="Tekstfelt 2250">
                    <a:extLst>
                      <a:ext uri="{FF2B5EF4-FFF2-40B4-BE49-F238E27FC236}">
                        <a16:creationId xmlns:a16="http://schemas.microsoft.com/office/drawing/2014/main" id="{2318444C-3E46-145A-EA46-CC236FBE6F49}"/>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52" name="Tekstfelt 2251">
                    <a:extLst>
                      <a:ext uri="{FF2B5EF4-FFF2-40B4-BE49-F238E27FC236}">
                        <a16:creationId xmlns:a16="http://schemas.microsoft.com/office/drawing/2014/main" id="{83CD6230-C98E-75C4-E6DE-ED9C4E142D3E}"/>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53" name="Tekstfelt 2252">
                    <a:extLst>
                      <a:ext uri="{FF2B5EF4-FFF2-40B4-BE49-F238E27FC236}">
                        <a16:creationId xmlns:a16="http://schemas.microsoft.com/office/drawing/2014/main" id="{0AC3A3B1-5822-0DD4-867D-190A36DD7D22}"/>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54" name="Tekstfelt 2253">
                    <a:extLst>
                      <a:ext uri="{FF2B5EF4-FFF2-40B4-BE49-F238E27FC236}">
                        <a16:creationId xmlns:a16="http://schemas.microsoft.com/office/drawing/2014/main" id="{EF581482-6DF7-B5FD-B161-ECBCEBA78555}"/>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55" name="Tekstfelt 2254">
                    <a:extLst>
                      <a:ext uri="{FF2B5EF4-FFF2-40B4-BE49-F238E27FC236}">
                        <a16:creationId xmlns:a16="http://schemas.microsoft.com/office/drawing/2014/main" id="{24FAEDCC-5987-ADBB-EC7C-CEFF9577A7AF}"/>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56" name="Tekstfelt 2255">
                    <a:extLst>
                      <a:ext uri="{FF2B5EF4-FFF2-40B4-BE49-F238E27FC236}">
                        <a16:creationId xmlns:a16="http://schemas.microsoft.com/office/drawing/2014/main" id="{22B945C2-31D4-89FC-962C-E3A88D6024FA}"/>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57" name="Tekstfelt 2256">
                    <a:extLst>
                      <a:ext uri="{FF2B5EF4-FFF2-40B4-BE49-F238E27FC236}">
                        <a16:creationId xmlns:a16="http://schemas.microsoft.com/office/drawing/2014/main" id="{0E4FD2DB-AD62-3DFD-692A-C471016F85E5}"/>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58" name="Tekstfelt 2257">
                    <a:extLst>
                      <a:ext uri="{FF2B5EF4-FFF2-40B4-BE49-F238E27FC236}">
                        <a16:creationId xmlns:a16="http://schemas.microsoft.com/office/drawing/2014/main" id="{C9189365-36F6-344B-5E3D-0CDD5215C042}"/>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59" name="Tekstfelt 2258">
                    <a:extLst>
                      <a:ext uri="{FF2B5EF4-FFF2-40B4-BE49-F238E27FC236}">
                        <a16:creationId xmlns:a16="http://schemas.microsoft.com/office/drawing/2014/main" id="{9CAF90A2-A24E-F63F-D9A1-3EE0D28D7C63}"/>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60" name="Tekstfelt 2259">
                    <a:extLst>
                      <a:ext uri="{FF2B5EF4-FFF2-40B4-BE49-F238E27FC236}">
                        <a16:creationId xmlns:a16="http://schemas.microsoft.com/office/drawing/2014/main" id="{ED86F530-138A-5C83-7F35-5CE7C167D942}"/>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61" name="Tekstfelt 2260">
                    <a:extLst>
                      <a:ext uri="{FF2B5EF4-FFF2-40B4-BE49-F238E27FC236}">
                        <a16:creationId xmlns:a16="http://schemas.microsoft.com/office/drawing/2014/main" id="{8309CEE9-5C82-B938-CDA3-4452EFCA436C}"/>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62" name="Tekstfelt 2261">
                    <a:extLst>
                      <a:ext uri="{FF2B5EF4-FFF2-40B4-BE49-F238E27FC236}">
                        <a16:creationId xmlns:a16="http://schemas.microsoft.com/office/drawing/2014/main" id="{07172625-1214-4F63-A3CE-3978A80EF779}"/>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63" name="Tekstfelt 2262">
                    <a:extLst>
                      <a:ext uri="{FF2B5EF4-FFF2-40B4-BE49-F238E27FC236}">
                        <a16:creationId xmlns:a16="http://schemas.microsoft.com/office/drawing/2014/main" id="{97128935-F5F6-3B45-A828-6B789F1F14DF}"/>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64" name="Tekstfelt 2263">
                    <a:extLst>
                      <a:ext uri="{FF2B5EF4-FFF2-40B4-BE49-F238E27FC236}">
                        <a16:creationId xmlns:a16="http://schemas.microsoft.com/office/drawing/2014/main" id="{6A4B6569-ECB7-DFB0-FEA7-AC27DCE5B259}"/>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65" name="Tekstfelt 2264">
                    <a:extLst>
                      <a:ext uri="{FF2B5EF4-FFF2-40B4-BE49-F238E27FC236}">
                        <a16:creationId xmlns:a16="http://schemas.microsoft.com/office/drawing/2014/main" id="{D257B70F-D18D-7C6B-AD6B-A90CB99F5258}"/>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66" name="Tekstfelt 2265">
                    <a:extLst>
                      <a:ext uri="{FF2B5EF4-FFF2-40B4-BE49-F238E27FC236}">
                        <a16:creationId xmlns:a16="http://schemas.microsoft.com/office/drawing/2014/main" id="{40959AD7-A472-F231-8717-608BDEBCC745}"/>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67" name="Tekstfelt 2266">
                    <a:extLst>
                      <a:ext uri="{FF2B5EF4-FFF2-40B4-BE49-F238E27FC236}">
                        <a16:creationId xmlns:a16="http://schemas.microsoft.com/office/drawing/2014/main" id="{32B14881-197C-53B9-8066-67AEF15B9FB8}"/>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68" name="Tekstfelt 2267">
                    <a:extLst>
                      <a:ext uri="{FF2B5EF4-FFF2-40B4-BE49-F238E27FC236}">
                        <a16:creationId xmlns:a16="http://schemas.microsoft.com/office/drawing/2014/main" id="{183896DC-BDCC-4E9C-F3A6-8B9C2B00E33B}"/>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69" name="Tekstfelt 2268">
                    <a:extLst>
                      <a:ext uri="{FF2B5EF4-FFF2-40B4-BE49-F238E27FC236}">
                        <a16:creationId xmlns:a16="http://schemas.microsoft.com/office/drawing/2014/main" id="{CCF83B4B-AA70-64D1-B353-C1ABC0A0B29E}"/>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70" name="Tekstfelt 2269">
                    <a:extLst>
                      <a:ext uri="{FF2B5EF4-FFF2-40B4-BE49-F238E27FC236}">
                        <a16:creationId xmlns:a16="http://schemas.microsoft.com/office/drawing/2014/main" id="{71DC04B2-AED2-9365-34D0-86E8EF83BC25}"/>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71" name="Tekstfelt 2270">
                    <a:extLst>
                      <a:ext uri="{FF2B5EF4-FFF2-40B4-BE49-F238E27FC236}">
                        <a16:creationId xmlns:a16="http://schemas.microsoft.com/office/drawing/2014/main" id="{0F6ED4A3-F26C-98D5-BADB-D164B916C49B}"/>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72" name="Tekstfelt 2271">
                    <a:extLst>
                      <a:ext uri="{FF2B5EF4-FFF2-40B4-BE49-F238E27FC236}">
                        <a16:creationId xmlns:a16="http://schemas.microsoft.com/office/drawing/2014/main" id="{4360179D-1305-7B54-A52B-FB65D0E0A64D}"/>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73" name="Tekstfelt 2272">
                    <a:extLst>
                      <a:ext uri="{FF2B5EF4-FFF2-40B4-BE49-F238E27FC236}">
                        <a16:creationId xmlns:a16="http://schemas.microsoft.com/office/drawing/2014/main" id="{E85A57AD-CAF9-4A15-EDAF-5A03E5F85557}"/>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74" name="Tekstfelt 2273">
                    <a:extLst>
                      <a:ext uri="{FF2B5EF4-FFF2-40B4-BE49-F238E27FC236}">
                        <a16:creationId xmlns:a16="http://schemas.microsoft.com/office/drawing/2014/main" id="{96234480-D015-726E-C3BC-79384FFFBF7F}"/>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39" name="Tekstfelt 2238">
                  <a:extLst>
                    <a:ext uri="{FF2B5EF4-FFF2-40B4-BE49-F238E27FC236}">
                      <a16:creationId xmlns:a16="http://schemas.microsoft.com/office/drawing/2014/main" id="{88C547B2-AFD5-9B09-EABA-D7D815E780C1}"/>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40" name="Tekstfelt 2239">
                  <a:extLst>
                    <a:ext uri="{FF2B5EF4-FFF2-40B4-BE49-F238E27FC236}">
                      <a16:creationId xmlns:a16="http://schemas.microsoft.com/office/drawing/2014/main" id="{620E1D21-6382-B455-AB0F-BF9E2D6FD08E}"/>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41" name="Tekstfelt 2240">
                  <a:extLst>
                    <a:ext uri="{FF2B5EF4-FFF2-40B4-BE49-F238E27FC236}">
                      <a16:creationId xmlns:a16="http://schemas.microsoft.com/office/drawing/2014/main" id="{15A68232-19F6-61FE-7712-A7F82FA2E9F5}"/>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6" name="Gruppe 1825">
                <a:extLst>
                  <a:ext uri="{FF2B5EF4-FFF2-40B4-BE49-F238E27FC236}">
                    <a16:creationId xmlns:a16="http://schemas.microsoft.com/office/drawing/2014/main" id="{4A79E0B6-47E4-864B-6B09-E92315B499E4}"/>
                  </a:ext>
                </a:extLst>
              </p:cNvPr>
              <p:cNvGrpSpPr/>
              <p:nvPr/>
            </p:nvGrpSpPr>
            <p:grpSpPr>
              <a:xfrm>
                <a:off x="5052945" y="1040538"/>
                <a:ext cx="641389" cy="5216305"/>
                <a:chOff x="2892468" y="1032983"/>
                <a:chExt cx="641389" cy="5216305"/>
              </a:xfrm>
            </p:grpSpPr>
            <p:grpSp>
              <p:nvGrpSpPr>
                <p:cNvPr id="2201" name="Gruppe 2200">
                  <a:extLst>
                    <a:ext uri="{FF2B5EF4-FFF2-40B4-BE49-F238E27FC236}">
                      <a16:creationId xmlns:a16="http://schemas.microsoft.com/office/drawing/2014/main" id="{D3DBDD59-1A40-74F2-5EBA-BDE0D44EC2CF}"/>
                    </a:ext>
                  </a:extLst>
                </p:cNvPr>
                <p:cNvGrpSpPr/>
                <p:nvPr/>
              </p:nvGrpSpPr>
              <p:grpSpPr>
                <a:xfrm>
                  <a:off x="2892468" y="1032983"/>
                  <a:ext cx="641389" cy="5216305"/>
                  <a:chOff x="3475384" y="1188399"/>
                  <a:chExt cx="641389" cy="5216305"/>
                </a:xfrm>
              </p:grpSpPr>
              <p:sp>
                <p:nvSpPr>
                  <p:cNvPr id="2205" name="Tekstfelt 2204">
                    <a:extLst>
                      <a:ext uri="{FF2B5EF4-FFF2-40B4-BE49-F238E27FC236}">
                        <a16:creationId xmlns:a16="http://schemas.microsoft.com/office/drawing/2014/main" id="{F39181C3-2845-1C4E-D098-36AB509276EA}"/>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06" name="Tekstfelt 2205">
                    <a:extLst>
                      <a:ext uri="{FF2B5EF4-FFF2-40B4-BE49-F238E27FC236}">
                        <a16:creationId xmlns:a16="http://schemas.microsoft.com/office/drawing/2014/main" id="{8F97B767-8CC5-9B13-F474-DC6D1E69EBA8}"/>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07" name="Tekstfelt 2206">
                    <a:extLst>
                      <a:ext uri="{FF2B5EF4-FFF2-40B4-BE49-F238E27FC236}">
                        <a16:creationId xmlns:a16="http://schemas.microsoft.com/office/drawing/2014/main" id="{E0E7A7AC-B629-35A2-E8EE-0E6C21D2D7B7}"/>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08" name="Tekstfelt 2207">
                    <a:extLst>
                      <a:ext uri="{FF2B5EF4-FFF2-40B4-BE49-F238E27FC236}">
                        <a16:creationId xmlns:a16="http://schemas.microsoft.com/office/drawing/2014/main" id="{A7CD7EB5-130A-A6B1-3D0F-27D5591B809D}"/>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09" name="Tekstfelt 2208">
                    <a:extLst>
                      <a:ext uri="{FF2B5EF4-FFF2-40B4-BE49-F238E27FC236}">
                        <a16:creationId xmlns:a16="http://schemas.microsoft.com/office/drawing/2014/main" id="{7B59E65C-EE3A-32C3-424D-A64F26F0C4C5}"/>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10" name="Tekstfelt 2209">
                    <a:extLst>
                      <a:ext uri="{FF2B5EF4-FFF2-40B4-BE49-F238E27FC236}">
                        <a16:creationId xmlns:a16="http://schemas.microsoft.com/office/drawing/2014/main" id="{CED1785C-82A1-4FC3-4111-65270F3382F9}"/>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11" name="Tekstfelt 2210">
                    <a:extLst>
                      <a:ext uri="{FF2B5EF4-FFF2-40B4-BE49-F238E27FC236}">
                        <a16:creationId xmlns:a16="http://schemas.microsoft.com/office/drawing/2014/main" id="{F84A2B94-3370-1BAF-29E8-E5591C085E47}"/>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12" name="Tekstfelt 2211">
                    <a:extLst>
                      <a:ext uri="{FF2B5EF4-FFF2-40B4-BE49-F238E27FC236}">
                        <a16:creationId xmlns:a16="http://schemas.microsoft.com/office/drawing/2014/main" id="{70E6991D-7B7E-8B27-2A4D-2163EAA14511}"/>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13" name="Tekstfelt 2212">
                    <a:extLst>
                      <a:ext uri="{FF2B5EF4-FFF2-40B4-BE49-F238E27FC236}">
                        <a16:creationId xmlns:a16="http://schemas.microsoft.com/office/drawing/2014/main" id="{2CE86997-FC13-C177-C8A9-839B139AE276}"/>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14" name="Tekstfelt 2213">
                    <a:extLst>
                      <a:ext uri="{FF2B5EF4-FFF2-40B4-BE49-F238E27FC236}">
                        <a16:creationId xmlns:a16="http://schemas.microsoft.com/office/drawing/2014/main" id="{05B4BD51-3611-433C-E0E2-7FDF4D4748D8}"/>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15" name="Tekstfelt 2214">
                    <a:extLst>
                      <a:ext uri="{FF2B5EF4-FFF2-40B4-BE49-F238E27FC236}">
                        <a16:creationId xmlns:a16="http://schemas.microsoft.com/office/drawing/2014/main" id="{F1E8B003-65CF-2724-D424-34F7E238EFF9}"/>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16" name="Tekstfelt 2215">
                    <a:extLst>
                      <a:ext uri="{FF2B5EF4-FFF2-40B4-BE49-F238E27FC236}">
                        <a16:creationId xmlns:a16="http://schemas.microsoft.com/office/drawing/2014/main" id="{E339857A-E28E-6DC4-42CF-0ECAF754E85D}"/>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17" name="Tekstfelt 2216">
                    <a:extLst>
                      <a:ext uri="{FF2B5EF4-FFF2-40B4-BE49-F238E27FC236}">
                        <a16:creationId xmlns:a16="http://schemas.microsoft.com/office/drawing/2014/main" id="{4A76887F-7C68-7E0F-73EA-B1378843E1DA}"/>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18" name="Tekstfelt 2217">
                    <a:extLst>
                      <a:ext uri="{FF2B5EF4-FFF2-40B4-BE49-F238E27FC236}">
                        <a16:creationId xmlns:a16="http://schemas.microsoft.com/office/drawing/2014/main" id="{98362B90-77CE-0148-EDA6-9998D4790321}"/>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19" name="Tekstfelt 2218">
                    <a:extLst>
                      <a:ext uri="{FF2B5EF4-FFF2-40B4-BE49-F238E27FC236}">
                        <a16:creationId xmlns:a16="http://schemas.microsoft.com/office/drawing/2014/main" id="{9D75EE00-40C5-85C7-D0AA-04C8AA87AF09}"/>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20" name="Tekstfelt 2219">
                    <a:extLst>
                      <a:ext uri="{FF2B5EF4-FFF2-40B4-BE49-F238E27FC236}">
                        <a16:creationId xmlns:a16="http://schemas.microsoft.com/office/drawing/2014/main" id="{F7D45977-E9AC-1229-00B1-E197C5CA3AFE}"/>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21" name="Tekstfelt 2220">
                    <a:extLst>
                      <a:ext uri="{FF2B5EF4-FFF2-40B4-BE49-F238E27FC236}">
                        <a16:creationId xmlns:a16="http://schemas.microsoft.com/office/drawing/2014/main" id="{DBC29739-CC9E-2B9B-4CBB-519581C5E13F}"/>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22" name="Tekstfelt 2221">
                    <a:extLst>
                      <a:ext uri="{FF2B5EF4-FFF2-40B4-BE49-F238E27FC236}">
                        <a16:creationId xmlns:a16="http://schemas.microsoft.com/office/drawing/2014/main" id="{74D45063-460E-146F-217F-019C49B26269}"/>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23" name="Tekstfelt 2222">
                    <a:extLst>
                      <a:ext uri="{FF2B5EF4-FFF2-40B4-BE49-F238E27FC236}">
                        <a16:creationId xmlns:a16="http://schemas.microsoft.com/office/drawing/2014/main" id="{C82B580A-254B-2AF5-C905-536717C68DC7}"/>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24" name="Tekstfelt 2223">
                    <a:extLst>
                      <a:ext uri="{FF2B5EF4-FFF2-40B4-BE49-F238E27FC236}">
                        <a16:creationId xmlns:a16="http://schemas.microsoft.com/office/drawing/2014/main" id="{BE15E2EF-0A70-3C5E-3CC6-40DE9B84B7EA}"/>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25" name="Tekstfelt 2224">
                    <a:extLst>
                      <a:ext uri="{FF2B5EF4-FFF2-40B4-BE49-F238E27FC236}">
                        <a16:creationId xmlns:a16="http://schemas.microsoft.com/office/drawing/2014/main" id="{08AA9A5F-B7DD-8AEC-EFEE-937B7D5D51FD}"/>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26" name="Tekstfelt 2225">
                    <a:extLst>
                      <a:ext uri="{FF2B5EF4-FFF2-40B4-BE49-F238E27FC236}">
                        <a16:creationId xmlns:a16="http://schemas.microsoft.com/office/drawing/2014/main" id="{28D8C3A4-16CB-D651-85EE-5069D4FBCEBA}"/>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27" name="Tekstfelt 2226">
                    <a:extLst>
                      <a:ext uri="{FF2B5EF4-FFF2-40B4-BE49-F238E27FC236}">
                        <a16:creationId xmlns:a16="http://schemas.microsoft.com/office/drawing/2014/main" id="{CA85A118-EED8-77D8-073E-2DFEF6B00BF7}"/>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28" name="Tekstfelt 2227">
                    <a:extLst>
                      <a:ext uri="{FF2B5EF4-FFF2-40B4-BE49-F238E27FC236}">
                        <a16:creationId xmlns:a16="http://schemas.microsoft.com/office/drawing/2014/main" id="{3B0F53D5-404F-33D8-4539-DF556BEC4EAE}"/>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29" name="Tekstfelt 2228">
                    <a:extLst>
                      <a:ext uri="{FF2B5EF4-FFF2-40B4-BE49-F238E27FC236}">
                        <a16:creationId xmlns:a16="http://schemas.microsoft.com/office/drawing/2014/main" id="{1123F6AF-5D74-1567-BF4B-D706F1AA3D1E}"/>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30" name="Tekstfelt 2229">
                    <a:extLst>
                      <a:ext uri="{FF2B5EF4-FFF2-40B4-BE49-F238E27FC236}">
                        <a16:creationId xmlns:a16="http://schemas.microsoft.com/office/drawing/2014/main" id="{0261505C-C01F-0E20-0C82-8503DFAC4C2A}"/>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31" name="Tekstfelt 2230">
                    <a:extLst>
                      <a:ext uri="{FF2B5EF4-FFF2-40B4-BE49-F238E27FC236}">
                        <a16:creationId xmlns:a16="http://schemas.microsoft.com/office/drawing/2014/main" id="{3CDA44A0-AC43-0280-39A0-E8BB060C07DC}"/>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32" name="Tekstfelt 2231">
                    <a:extLst>
                      <a:ext uri="{FF2B5EF4-FFF2-40B4-BE49-F238E27FC236}">
                        <a16:creationId xmlns:a16="http://schemas.microsoft.com/office/drawing/2014/main" id="{66A28212-4AFF-2656-70F0-32590398D0E3}"/>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33" name="Tekstfelt 2232">
                    <a:extLst>
                      <a:ext uri="{FF2B5EF4-FFF2-40B4-BE49-F238E27FC236}">
                        <a16:creationId xmlns:a16="http://schemas.microsoft.com/office/drawing/2014/main" id="{D9976F25-44AF-5C7A-398A-8440DF7BB23C}"/>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34" name="Tekstfelt 2233">
                    <a:extLst>
                      <a:ext uri="{FF2B5EF4-FFF2-40B4-BE49-F238E27FC236}">
                        <a16:creationId xmlns:a16="http://schemas.microsoft.com/office/drawing/2014/main" id="{BE60483A-C958-7AFE-68CD-9B1C3D673E12}"/>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35" name="Tekstfelt 2234">
                    <a:extLst>
                      <a:ext uri="{FF2B5EF4-FFF2-40B4-BE49-F238E27FC236}">
                        <a16:creationId xmlns:a16="http://schemas.microsoft.com/office/drawing/2014/main" id="{D95F5A1D-3AD5-616D-9A37-75FE6B44E322}"/>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36" name="Tekstfelt 2235">
                    <a:extLst>
                      <a:ext uri="{FF2B5EF4-FFF2-40B4-BE49-F238E27FC236}">
                        <a16:creationId xmlns:a16="http://schemas.microsoft.com/office/drawing/2014/main" id="{15918AE7-9493-231A-6447-546942A3D190}"/>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37" name="Tekstfelt 2236">
                    <a:extLst>
                      <a:ext uri="{FF2B5EF4-FFF2-40B4-BE49-F238E27FC236}">
                        <a16:creationId xmlns:a16="http://schemas.microsoft.com/office/drawing/2014/main" id="{AF054A00-35B3-61E2-D73B-9F43D2DA1420}"/>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02" name="Tekstfelt 2201">
                  <a:extLst>
                    <a:ext uri="{FF2B5EF4-FFF2-40B4-BE49-F238E27FC236}">
                      <a16:creationId xmlns:a16="http://schemas.microsoft.com/office/drawing/2014/main" id="{83A7F669-DA63-5161-8C10-CBFDABCFF6B5}"/>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03" name="Tekstfelt 2202">
                  <a:extLst>
                    <a:ext uri="{FF2B5EF4-FFF2-40B4-BE49-F238E27FC236}">
                      <a16:creationId xmlns:a16="http://schemas.microsoft.com/office/drawing/2014/main" id="{E2564D45-CB26-B2F6-CD54-EB7E49E13839}"/>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04" name="Tekstfelt 2203">
                  <a:extLst>
                    <a:ext uri="{FF2B5EF4-FFF2-40B4-BE49-F238E27FC236}">
                      <a16:creationId xmlns:a16="http://schemas.microsoft.com/office/drawing/2014/main" id="{0AC1597A-E54F-95B3-2DB3-1D7259848E20}"/>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7" name="Gruppe 1826">
                <a:extLst>
                  <a:ext uri="{FF2B5EF4-FFF2-40B4-BE49-F238E27FC236}">
                    <a16:creationId xmlns:a16="http://schemas.microsoft.com/office/drawing/2014/main" id="{EB6FEE5E-FAE4-F856-2401-963EC1A82AE8}"/>
                  </a:ext>
                </a:extLst>
              </p:cNvPr>
              <p:cNvGrpSpPr/>
              <p:nvPr/>
            </p:nvGrpSpPr>
            <p:grpSpPr>
              <a:xfrm>
                <a:off x="3753314" y="1031887"/>
                <a:ext cx="641389" cy="5216305"/>
                <a:chOff x="2892468" y="1032983"/>
                <a:chExt cx="641389" cy="5216305"/>
              </a:xfrm>
            </p:grpSpPr>
            <p:grpSp>
              <p:nvGrpSpPr>
                <p:cNvPr id="2164" name="Gruppe 2163">
                  <a:extLst>
                    <a:ext uri="{FF2B5EF4-FFF2-40B4-BE49-F238E27FC236}">
                      <a16:creationId xmlns:a16="http://schemas.microsoft.com/office/drawing/2014/main" id="{6DA7C4AF-A041-ECE5-EEF5-4F3BC4C9C753}"/>
                    </a:ext>
                  </a:extLst>
                </p:cNvPr>
                <p:cNvGrpSpPr/>
                <p:nvPr/>
              </p:nvGrpSpPr>
              <p:grpSpPr>
                <a:xfrm>
                  <a:off x="2892468" y="1032983"/>
                  <a:ext cx="641389" cy="5216305"/>
                  <a:chOff x="3475384" y="1188399"/>
                  <a:chExt cx="641389" cy="5216305"/>
                </a:xfrm>
              </p:grpSpPr>
              <p:sp>
                <p:nvSpPr>
                  <p:cNvPr id="2168" name="Tekstfelt 2167">
                    <a:extLst>
                      <a:ext uri="{FF2B5EF4-FFF2-40B4-BE49-F238E27FC236}">
                        <a16:creationId xmlns:a16="http://schemas.microsoft.com/office/drawing/2014/main" id="{C86A3F4B-52B0-5F6F-4399-78503E8C76CE}"/>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69" name="Tekstfelt 2168">
                    <a:extLst>
                      <a:ext uri="{FF2B5EF4-FFF2-40B4-BE49-F238E27FC236}">
                        <a16:creationId xmlns:a16="http://schemas.microsoft.com/office/drawing/2014/main" id="{96370D3C-A6B4-1A6E-8D53-9898F565FC92}"/>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70" name="Tekstfelt 2169">
                    <a:extLst>
                      <a:ext uri="{FF2B5EF4-FFF2-40B4-BE49-F238E27FC236}">
                        <a16:creationId xmlns:a16="http://schemas.microsoft.com/office/drawing/2014/main" id="{D760256F-D8E8-C2F1-C7BE-BB39B527BAC5}"/>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71" name="Tekstfelt 2170">
                    <a:extLst>
                      <a:ext uri="{FF2B5EF4-FFF2-40B4-BE49-F238E27FC236}">
                        <a16:creationId xmlns:a16="http://schemas.microsoft.com/office/drawing/2014/main" id="{03BF7E7D-3FA5-C038-FDA9-8C289670D1D3}"/>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72" name="Tekstfelt 2171">
                    <a:extLst>
                      <a:ext uri="{FF2B5EF4-FFF2-40B4-BE49-F238E27FC236}">
                        <a16:creationId xmlns:a16="http://schemas.microsoft.com/office/drawing/2014/main" id="{573DA6B0-A377-2A73-BA1D-9807EFA9BD9F}"/>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73" name="Tekstfelt 2172">
                    <a:extLst>
                      <a:ext uri="{FF2B5EF4-FFF2-40B4-BE49-F238E27FC236}">
                        <a16:creationId xmlns:a16="http://schemas.microsoft.com/office/drawing/2014/main" id="{BC50F187-5C8D-980D-2169-127EB131B2E4}"/>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74" name="Tekstfelt 2173">
                    <a:extLst>
                      <a:ext uri="{FF2B5EF4-FFF2-40B4-BE49-F238E27FC236}">
                        <a16:creationId xmlns:a16="http://schemas.microsoft.com/office/drawing/2014/main" id="{297178AB-9412-92BA-2A70-0C7FD1946D27}"/>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75" name="Tekstfelt 2174">
                    <a:extLst>
                      <a:ext uri="{FF2B5EF4-FFF2-40B4-BE49-F238E27FC236}">
                        <a16:creationId xmlns:a16="http://schemas.microsoft.com/office/drawing/2014/main" id="{DBA02261-74D0-B4C1-8D4A-90C69D8DE374}"/>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76" name="Tekstfelt 2175">
                    <a:extLst>
                      <a:ext uri="{FF2B5EF4-FFF2-40B4-BE49-F238E27FC236}">
                        <a16:creationId xmlns:a16="http://schemas.microsoft.com/office/drawing/2014/main" id="{E97A6B02-B3CE-12D0-E1E6-21CE2EBF5D92}"/>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77" name="Tekstfelt 2176">
                    <a:extLst>
                      <a:ext uri="{FF2B5EF4-FFF2-40B4-BE49-F238E27FC236}">
                        <a16:creationId xmlns:a16="http://schemas.microsoft.com/office/drawing/2014/main" id="{87E5A014-435A-C61E-2E5F-BC69CF831D2B}"/>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78" name="Tekstfelt 2177">
                    <a:extLst>
                      <a:ext uri="{FF2B5EF4-FFF2-40B4-BE49-F238E27FC236}">
                        <a16:creationId xmlns:a16="http://schemas.microsoft.com/office/drawing/2014/main" id="{5F23A312-0D7C-C05F-AFA1-979367F8F275}"/>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79" name="Tekstfelt 2178">
                    <a:extLst>
                      <a:ext uri="{FF2B5EF4-FFF2-40B4-BE49-F238E27FC236}">
                        <a16:creationId xmlns:a16="http://schemas.microsoft.com/office/drawing/2014/main" id="{1DB541E8-92F0-9430-6F5B-A2A04AD82E87}"/>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80" name="Tekstfelt 2179">
                    <a:extLst>
                      <a:ext uri="{FF2B5EF4-FFF2-40B4-BE49-F238E27FC236}">
                        <a16:creationId xmlns:a16="http://schemas.microsoft.com/office/drawing/2014/main" id="{D87E0878-7AC6-5548-7903-3A6DA9675497}"/>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81" name="Tekstfelt 2180">
                    <a:extLst>
                      <a:ext uri="{FF2B5EF4-FFF2-40B4-BE49-F238E27FC236}">
                        <a16:creationId xmlns:a16="http://schemas.microsoft.com/office/drawing/2014/main" id="{A8E9ACC0-ACBA-DD8A-CB20-9E174B6861C4}"/>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82" name="Tekstfelt 2181">
                    <a:extLst>
                      <a:ext uri="{FF2B5EF4-FFF2-40B4-BE49-F238E27FC236}">
                        <a16:creationId xmlns:a16="http://schemas.microsoft.com/office/drawing/2014/main" id="{CD340355-3447-04EE-62F2-5003D5CF881E}"/>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83" name="Tekstfelt 2182">
                    <a:extLst>
                      <a:ext uri="{FF2B5EF4-FFF2-40B4-BE49-F238E27FC236}">
                        <a16:creationId xmlns:a16="http://schemas.microsoft.com/office/drawing/2014/main" id="{D419A7C5-3AC9-7AC6-500D-5AF67EA37198}"/>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84" name="Tekstfelt 2183">
                    <a:extLst>
                      <a:ext uri="{FF2B5EF4-FFF2-40B4-BE49-F238E27FC236}">
                        <a16:creationId xmlns:a16="http://schemas.microsoft.com/office/drawing/2014/main" id="{0B272AB6-A162-B778-978B-BF0B2D42136C}"/>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85" name="Tekstfelt 2184">
                    <a:extLst>
                      <a:ext uri="{FF2B5EF4-FFF2-40B4-BE49-F238E27FC236}">
                        <a16:creationId xmlns:a16="http://schemas.microsoft.com/office/drawing/2014/main" id="{CE5EF222-5F3B-B7E4-927E-C11BE99EE536}"/>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86" name="Tekstfelt 2185">
                    <a:extLst>
                      <a:ext uri="{FF2B5EF4-FFF2-40B4-BE49-F238E27FC236}">
                        <a16:creationId xmlns:a16="http://schemas.microsoft.com/office/drawing/2014/main" id="{845C9B97-BD73-DFF3-7798-E7DB0A7E82C7}"/>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87" name="Tekstfelt 2186">
                    <a:extLst>
                      <a:ext uri="{FF2B5EF4-FFF2-40B4-BE49-F238E27FC236}">
                        <a16:creationId xmlns:a16="http://schemas.microsoft.com/office/drawing/2014/main" id="{C3B4231A-4C60-9554-FB0E-BC4C6CC6FD4F}"/>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88" name="Tekstfelt 2187">
                    <a:extLst>
                      <a:ext uri="{FF2B5EF4-FFF2-40B4-BE49-F238E27FC236}">
                        <a16:creationId xmlns:a16="http://schemas.microsoft.com/office/drawing/2014/main" id="{E9513737-B2EA-7236-D928-EF3D7285C877}"/>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89" name="Tekstfelt 2188">
                    <a:extLst>
                      <a:ext uri="{FF2B5EF4-FFF2-40B4-BE49-F238E27FC236}">
                        <a16:creationId xmlns:a16="http://schemas.microsoft.com/office/drawing/2014/main" id="{86A5789E-7061-5E47-3183-6098273DDE41}"/>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90" name="Tekstfelt 2189">
                    <a:extLst>
                      <a:ext uri="{FF2B5EF4-FFF2-40B4-BE49-F238E27FC236}">
                        <a16:creationId xmlns:a16="http://schemas.microsoft.com/office/drawing/2014/main" id="{20EDE111-8ECB-A1F1-ED87-8B97D386EF26}"/>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91" name="Tekstfelt 2190">
                    <a:extLst>
                      <a:ext uri="{FF2B5EF4-FFF2-40B4-BE49-F238E27FC236}">
                        <a16:creationId xmlns:a16="http://schemas.microsoft.com/office/drawing/2014/main" id="{F64B12DA-2B59-76E1-FC8C-CD6A8ABB9B35}"/>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92" name="Tekstfelt 2191">
                    <a:extLst>
                      <a:ext uri="{FF2B5EF4-FFF2-40B4-BE49-F238E27FC236}">
                        <a16:creationId xmlns:a16="http://schemas.microsoft.com/office/drawing/2014/main" id="{CFC6E32E-C561-28E5-140E-1F43825668EE}"/>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93" name="Tekstfelt 2192">
                    <a:extLst>
                      <a:ext uri="{FF2B5EF4-FFF2-40B4-BE49-F238E27FC236}">
                        <a16:creationId xmlns:a16="http://schemas.microsoft.com/office/drawing/2014/main" id="{57C98B4C-E852-B814-163C-08B3FBE60C36}"/>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94" name="Tekstfelt 2193">
                    <a:extLst>
                      <a:ext uri="{FF2B5EF4-FFF2-40B4-BE49-F238E27FC236}">
                        <a16:creationId xmlns:a16="http://schemas.microsoft.com/office/drawing/2014/main" id="{D4DC8D70-6B10-D5F8-8B59-8BF237A35092}"/>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95" name="Tekstfelt 2194">
                    <a:extLst>
                      <a:ext uri="{FF2B5EF4-FFF2-40B4-BE49-F238E27FC236}">
                        <a16:creationId xmlns:a16="http://schemas.microsoft.com/office/drawing/2014/main" id="{3874C012-0E18-121D-979F-202943263302}"/>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96" name="Tekstfelt 2195">
                    <a:extLst>
                      <a:ext uri="{FF2B5EF4-FFF2-40B4-BE49-F238E27FC236}">
                        <a16:creationId xmlns:a16="http://schemas.microsoft.com/office/drawing/2014/main" id="{30EBD191-B6E7-4191-3ECB-FEF607E238C6}"/>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97" name="Tekstfelt 2196">
                    <a:extLst>
                      <a:ext uri="{FF2B5EF4-FFF2-40B4-BE49-F238E27FC236}">
                        <a16:creationId xmlns:a16="http://schemas.microsoft.com/office/drawing/2014/main" id="{C584D59D-FD06-C359-CA7A-F278AE07CDF4}"/>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98" name="Tekstfelt 2197">
                    <a:extLst>
                      <a:ext uri="{FF2B5EF4-FFF2-40B4-BE49-F238E27FC236}">
                        <a16:creationId xmlns:a16="http://schemas.microsoft.com/office/drawing/2014/main" id="{FCEEE843-866B-B92F-0D0B-9665D174FF0F}"/>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99" name="Tekstfelt 2198">
                    <a:extLst>
                      <a:ext uri="{FF2B5EF4-FFF2-40B4-BE49-F238E27FC236}">
                        <a16:creationId xmlns:a16="http://schemas.microsoft.com/office/drawing/2014/main" id="{46DC4336-90A1-845C-81B5-0A01291A17A6}"/>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00" name="Tekstfelt 2199">
                    <a:extLst>
                      <a:ext uri="{FF2B5EF4-FFF2-40B4-BE49-F238E27FC236}">
                        <a16:creationId xmlns:a16="http://schemas.microsoft.com/office/drawing/2014/main" id="{37231F52-543B-BAE4-A1C9-9C72351825D4}"/>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65" name="Tekstfelt 2164">
                  <a:extLst>
                    <a:ext uri="{FF2B5EF4-FFF2-40B4-BE49-F238E27FC236}">
                      <a16:creationId xmlns:a16="http://schemas.microsoft.com/office/drawing/2014/main" id="{156A837A-F256-BA18-20F8-80C447B2FBAE}"/>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66" name="Tekstfelt 2165">
                  <a:extLst>
                    <a:ext uri="{FF2B5EF4-FFF2-40B4-BE49-F238E27FC236}">
                      <a16:creationId xmlns:a16="http://schemas.microsoft.com/office/drawing/2014/main" id="{D695B2AD-714F-D5E7-FEF5-A2FC0720D357}"/>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67" name="Tekstfelt 2166">
                  <a:extLst>
                    <a:ext uri="{FF2B5EF4-FFF2-40B4-BE49-F238E27FC236}">
                      <a16:creationId xmlns:a16="http://schemas.microsoft.com/office/drawing/2014/main" id="{946701CA-338B-53E5-7703-AA923795D16A}"/>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8" name="Gruppe 1827">
                <a:extLst>
                  <a:ext uri="{FF2B5EF4-FFF2-40B4-BE49-F238E27FC236}">
                    <a16:creationId xmlns:a16="http://schemas.microsoft.com/office/drawing/2014/main" id="{CC1FB194-F8EA-7360-FB22-1C7E2733E479}"/>
                  </a:ext>
                </a:extLst>
              </p:cNvPr>
              <p:cNvGrpSpPr/>
              <p:nvPr/>
            </p:nvGrpSpPr>
            <p:grpSpPr>
              <a:xfrm>
                <a:off x="3326093" y="1035670"/>
                <a:ext cx="641389" cy="5216305"/>
                <a:chOff x="2892468" y="1032983"/>
                <a:chExt cx="641389" cy="5216305"/>
              </a:xfrm>
            </p:grpSpPr>
            <p:grpSp>
              <p:nvGrpSpPr>
                <p:cNvPr id="2127" name="Gruppe 2126">
                  <a:extLst>
                    <a:ext uri="{FF2B5EF4-FFF2-40B4-BE49-F238E27FC236}">
                      <a16:creationId xmlns:a16="http://schemas.microsoft.com/office/drawing/2014/main" id="{9FCA33B0-B188-A4F4-F081-27732FC55C21}"/>
                    </a:ext>
                  </a:extLst>
                </p:cNvPr>
                <p:cNvGrpSpPr/>
                <p:nvPr/>
              </p:nvGrpSpPr>
              <p:grpSpPr>
                <a:xfrm>
                  <a:off x="2892468" y="1032983"/>
                  <a:ext cx="641389" cy="5216305"/>
                  <a:chOff x="3475384" y="1188399"/>
                  <a:chExt cx="641389" cy="5216305"/>
                </a:xfrm>
              </p:grpSpPr>
              <p:sp>
                <p:nvSpPr>
                  <p:cNvPr id="2131" name="Tekstfelt 2130">
                    <a:extLst>
                      <a:ext uri="{FF2B5EF4-FFF2-40B4-BE49-F238E27FC236}">
                        <a16:creationId xmlns:a16="http://schemas.microsoft.com/office/drawing/2014/main" id="{4B78C9E1-5DCB-C564-C655-07088CF389A7}"/>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32" name="Tekstfelt 2131">
                    <a:extLst>
                      <a:ext uri="{FF2B5EF4-FFF2-40B4-BE49-F238E27FC236}">
                        <a16:creationId xmlns:a16="http://schemas.microsoft.com/office/drawing/2014/main" id="{44C06ACA-5017-5CA3-CDFB-126A4BC44D3E}"/>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33" name="Tekstfelt 2132">
                    <a:extLst>
                      <a:ext uri="{FF2B5EF4-FFF2-40B4-BE49-F238E27FC236}">
                        <a16:creationId xmlns:a16="http://schemas.microsoft.com/office/drawing/2014/main" id="{1B993170-25B0-F8BD-2D64-4B065C4A4399}"/>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34" name="Tekstfelt 2133">
                    <a:extLst>
                      <a:ext uri="{FF2B5EF4-FFF2-40B4-BE49-F238E27FC236}">
                        <a16:creationId xmlns:a16="http://schemas.microsoft.com/office/drawing/2014/main" id="{4334D337-7035-81C2-02EA-2F8A782BD269}"/>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35" name="Tekstfelt 2134">
                    <a:extLst>
                      <a:ext uri="{FF2B5EF4-FFF2-40B4-BE49-F238E27FC236}">
                        <a16:creationId xmlns:a16="http://schemas.microsoft.com/office/drawing/2014/main" id="{2E603E99-38D0-4A53-C728-F085EDC222F3}"/>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36" name="Tekstfelt 2135">
                    <a:extLst>
                      <a:ext uri="{FF2B5EF4-FFF2-40B4-BE49-F238E27FC236}">
                        <a16:creationId xmlns:a16="http://schemas.microsoft.com/office/drawing/2014/main" id="{34D2C854-E432-EC0A-558E-098A206F6038}"/>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37" name="Tekstfelt 2136">
                    <a:extLst>
                      <a:ext uri="{FF2B5EF4-FFF2-40B4-BE49-F238E27FC236}">
                        <a16:creationId xmlns:a16="http://schemas.microsoft.com/office/drawing/2014/main" id="{2BE982A5-10F8-478F-9EA1-B74B2F3004E0}"/>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38" name="Tekstfelt 2137">
                    <a:extLst>
                      <a:ext uri="{FF2B5EF4-FFF2-40B4-BE49-F238E27FC236}">
                        <a16:creationId xmlns:a16="http://schemas.microsoft.com/office/drawing/2014/main" id="{78B1899B-3E74-E325-0CDA-D88D703EC250}"/>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39" name="Tekstfelt 2138">
                    <a:extLst>
                      <a:ext uri="{FF2B5EF4-FFF2-40B4-BE49-F238E27FC236}">
                        <a16:creationId xmlns:a16="http://schemas.microsoft.com/office/drawing/2014/main" id="{B9591318-A985-EF5D-98E8-97EB1431E22E}"/>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40" name="Tekstfelt 2139">
                    <a:extLst>
                      <a:ext uri="{FF2B5EF4-FFF2-40B4-BE49-F238E27FC236}">
                        <a16:creationId xmlns:a16="http://schemas.microsoft.com/office/drawing/2014/main" id="{A144C277-7B0E-C54A-1AB4-A7EE347AE933}"/>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41" name="Tekstfelt 2140">
                    <a:extLst>
                      <a:ext uri="{FF2B5EF4-FFF2-40B4-BE49-F238E27FC236}">
                        <a16:creationId xmlns:a16="http://schemas.microsoft.com/office/drawing/2014/main" id="{5B36FE09-0B6E-E3C4-4A07-4F26E470FBD9}"/>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42" name="Tekstfelt 2141">
                    <a:extLst>
                      <a:ext uri="{FF2B5EF4-FFF2-40B4-BE49-F238E27FC236}">
                        <a16:creationId xmlns:a16="http://schemas.microsoft.com/office/drawing/2014/main" id="{CCD180C6-F2A5-1556-38C7-02D606841AA3}"/>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43" name="Tekstfelt 2142">
                    <a:extLst>
                      <a:ext uri="{FF2B5EF4-FFF2-40B4-BE49-F238E27FC236}">
                        <a16:creationId xmlns:a16="http://schemas.microsoft.com/office/drawing/2014/main" id="{E0798E36-8361-CC8F-91BE-7A83404B5196}"/>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44" name="Tekstfelt 2143">
                    <a:extLst>
                      <a:ext uri="{FF2B5EF4-FFF2-40B4-BE49-F238E27FC236}">
                        <a16:creationId xmlns:a16="http://schemas.microsoft.com/office/drawing/2014/main" id="{BB4E763D-DBC5-BF92-B47E-F16ECD096D42}"/>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45" name="Tekstfelt 2144">
                    <a:extLst>
                      <a:ext uri="{FF2B5EF4-FFF2-40B4-BE49-F238E27FC236}">
                        <a16:creationId xmlns:a16="http://schemas.microsoft.com/office/drawing/2014/main" id="{C2EBB482-430F-F249-E9F3-A3C750D91235}"/>
                      </a:ext>
                    </a:extLst>
                  </p:cNvPr>
                  <p:cNvSpPr txBox="1"/>
                  <p:nvPr/>
                </p:nvSpPr>
                <p:spPr>
                  <a:xfrm>
                    <a:off x="35457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46" name="Tekstfelt 2145">
                    <a:extLst>
                      <a:ext uri="{FF2B5EF4-FFF2-40B4-BE49-F238E27FC236}">
                        <a16:creationId xmlns:a16="http://schemas.microsoft.com/office/drawing/2014/main" id="{A263085B-6995-2208-73A0-262F08B1AAF9}"/>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47" name="Tekstfelt 2146">
                    <a:extLst>
                      <a:ext uri="{FF2B5EF4-FFF2-40B4-BE49-F238E27FC236}">
                        <a16:creationId xmlns:a16="http://schemas.microsoft.com/office/drawing/2014/main" id="{F6D28027-0D48-BFED-A623-9871AF36CDBC}"/>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48" name="Tekstfelt 2147">
                    <a:extLst>
                      <a:ext uri="{FF2B5EF4-FFF2-40B4-BE49-F238E27FC236}">
                        <a16:creationId xmlns:a16="http://schemas.microsoft.com/office/drawing/2014/main" id="{8F8B0206-E3CD-6434-D2F0-F2CE9FC24830}"/>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49" name="Tekstfelt 2148">
                    <a:extLst>
                      <a:ext uri="{FF2B5EF4-FFF2-40B4-BE49-F238E27FC236}">
                        <a16:creationId xmlns:a16="http://schemas.microsoft.com/office/drawing/2014/main" id="{6C0FE56F-F83C-2A63-8BBD-F9C93F5AA42C}"/>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50" name="Tekstfelt 2149">
                    <a:extLst>
                      <a:ext uri="{FF2B5EF4-FFF2-40B4-BE49-F238E27FC236}">
                        <a16:creationId xmlns:a16="http://schemas.microsoft.com/office/drawing/2014/main" id="{8DBC61F9-A75A-6AE0-0B11-04B79F56E37B}"/>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51" name="Tekstfelt 2150">
                    <a:extLst>
                      <a:ext uri="{FF2B5EF4-FFF2-40B4-BE49-F238E27FC236}">
                        <a16:creationId xmlns:a16="http://schemas.microsoft.com/office/drawing/2014/main" id="{BAE40790-6D16-5087-CA48-1216A3503C4A}"/>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52" name="Tekstfelt 2151">
                    <a:extLst>
                      <a:ext uri="{FF2B5EF4-FFF2-40B4-BE49-F238E27FC236}">
                        <a16:creationId xmlns:a16="http://schemas.microsoft.com/office/drawing/2014/main" id="{68660B95-1137-1006-629A-91137DEC5954}"/>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53" name="Tekstfelt 2152">
                    <a:extLst>
                      <a:ext uri="{FF2B5EF4-FFF2-40B4-BE49-F238E27FC236}">
                        <a16:creationId xmlns:a16="http://schemas.microsoft.com/office/drawing/2014/main" id="{C33024CB-E435-EB76-D5FA-55B3C3D78D81}"/>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54" name="Tekstfelt 2153">
                    <a:extLst>
                      <a:ext uri="{FF2B5EF4-FFF2-40B4-BE49-F238E27FC236}">
                        <a16:creationId xmlns:a16="http://schemas.microsoft.com/office/drawing/2014/main" id="{308B8AC7-63FF-9429-CAED-0A80A3BEEA81}"/>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55" name="Tekstfelt 2154">
                    <a:extLst>
                      <a:ext uri="{FF2B5EF4-FFF2-40B4-BE49-F238E27FC236}">
                        <a16:creationId xmlns:a16="http://schemas.microsoft.com/office/drawing/2014/main" id="{AFD93450-8E52-D03A-59DA-E0E685B04B82}"/>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56" name="Tekstfelt 2155">
                    <a:extLst>
                      <a:ext uri="{FF2B5EF4-FFF2-40B4-BE49-F238E27FC236}">
                        <a16:creationId xmlns:a16="http://schemas.microsoft.com/office/drawing/2014/main" id="{C10EDC2C-678F-3BC1-3304-F00949EA9832}"/>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57" name="Tekstfelt 2156">
                    <a:extLst>
                      <a:ext uri="{FF2B5EF4-FFF2-40B4-BE49-F238E27FC236}">
                        <a16:creationId xmlns:a16="http://schemas.microsoft.com/office/drawing/2014/main" id="{63AFD736-D276-C4ED-C63F-9BC5247C07C7}"/>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58" name="Tekstfelt 2157">
                    <a:extLst>
                      <a:ext uri="{FF2B5EF4-FFF2-40B4-BE49-F238E27FC236}">
                        <a16:creationId xmlns:a16="http://schemas.microsoft.com/office/drawing/2014/main" id="{8BFE3D4E-0416-BB6D-8CB2-9F8D8B998302}"/>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59" name="Tekstfelt 2158">
                    <a:extLst>
                      <a:ext uri="{FF2B5EF4-FFF2-40B4-BE49-F238E27FC236}">
                        <a16:creationId xmlns:a16="http://schemas.microsoft.com/office/drawing/2014/main" id="{B9C5FAFD-F7BE-2F9B-DA6D-AD38CFB56D20}"/>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60" name="Tekstfelt 2159">
                    <a:extLst>
                      <a:ext uri="{FF2B5EF4-FFF2-40B4-BE49-F238E27FC236}">
                        <a16:creationId xmlns:a16="http://schemas.microsoft.com/office/drawing/2014/main" id="{EA43A066-2617-4C0D-D436-C25FB39D9A30}"/>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61" name="Tekstfelt 2160">
                    <a:extLst>
                      <a:ext uri="{FF2B5EF4-FFF2-40B4-BE49-F238E27FC236}">
                        <a16:creationId xmlns:a16="http://schemas.microsoft.com/office/drawing/2014/main" id="{BB855F57-42AA-3827-605C-607CA0F38EE2}"/>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62" name="Tekstfelt 2161">
                    <a:extLst>
                      <a:ext uri="{FF2B5EF4-FFF2-40B4-BE49-F238E27FC236}">
                        <a16:creationId xmlns:a16="http://schemas.microsoft.com/office/drawing/2014/main" id="{54CB47D7-B295-DEEE-17C0-E202759E1E38}"/>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63" name="Tekstfelt 2162">
                    <a:extLst>
                      <a:ext uri="{FF2B5EF4-FFF2-40B4-BE49-F238E27FC236}">
                        <a16:creationId xmlns:a16="http://schemas.microsoft.com/office/drawing/2014/main" id="{C604C84E-F040-31E1-24ED-D15A52EEBFCF}"/>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28" name="Tekstfelt 2127">
                  <a:extLst>
                    <a:ext uri="{FF2B5EF4-FFF2-40B4-BE49-F238E27FC236}">
                      <a16:creationId xmlns:a16="http://schemas.microsoft.com/office/drawing/2014/main" id="{797C9FA4-EECF-6F53-FB9B-A393A607FBCE}"/>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29" name="Tekstfelt 2128">
                  <a:extLst>
                    <a:ext uri="{FF2B5EF4-FFF2-40B4-BE49-F238E27FC236}">
                      <a16:creationId xmlns:a16="http://schemas.microsoft.com/office/drawing/2014/main" id="{13E98B38-C226-A404-5B57-DE60C9B08DD0}"/>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30" name="Tekstfelt 2129">
                  <a:extLst>
                    <a:ext uri="{FF2B5EF4-FFF2-40B4-BE49-F238E27FC236}">
                      <a16:creationId xmlns:a16="http://schemas.microsoft.com/office/drawing/2014/main" id="{4C164BF5-2736-5001-D2AC-18BE43A57B3C}"/>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9" name="Gruppe 1828">
                <a:extLst>
                  <a:ext uri="{FF2B5EF4-FFF2-40B4-BE49-F238E27FC236}">
                    <a16:creationId xmlns:a16="http://schemas.microsoft.com/office/drawing/2014/main" id="{0C2ECA5F-118F-9B3C-F576-1421FC25935F}"/>
                  </a:ext>
                </a:extLst>
              </p:cNvPr>
              <p:cNvGrpSpPr/>
              <p:nvPr/>
            </p:nvGrpSpPr>
            <p:grpSpPr>
              <a:xfrm>
                <a:off x="2893345" y="1029165"/>
                <a:ext cx="641389" cy="5216305"/>
                <a:chOff x="2892468" y="1032983"/>
                <a:chExt cx="641389" cy="5216305"/>
              </a:xfrm>
            </p:grpSpPr>
            <p:grpSp>
              <p:nvGrpSpPr>
                <p:cNvPr id="2090" name="Gruppe 2089">
                  <a:extLst>
                    <a:ext uri="{FF2B5EF4-FFF2-40B4-BE49-F238E27FC236}">
                      <a16:creationId xmlns:a16="http://schemas.microsoft.com/office/drawing/2014/main" id="{5D9D895C-B73C-3496-8519-9D0214AB21A9}"/>
                    </a:ext>
                  </a:extLst>
                </p:cNvPr>
                <p:cNvGrpSpPr/>
                <p:nvPr/>
              </p:nvGrpSpPr>
              <p:grpSpPr>
                <a:xfrm>
                  <a:off x="2892468" y="1032983"/>
                  <a:ext cx="641389" cy="5216305"/>
                  <a:chOff x="3475384" y="1188399"/>
                  <a:chExt cx="641389" cy="5216305"/>
                </a:xfrm>
              </p:grpSpPr>
              <p:sp>
                <p:nvSpPr>
                  <p:cNvPr id="2094" name="Tekstfelt 2093">
                    <a:extLst>
                      <a:ext uri="{FF2B5EF4-FFF2-40B4-BE49-F238E27FC236}">
                        <a16:creationId xmlns:a16="http://schemas.microsoft.com/office/drawing/2014/main" id="{D00C9FAE-A749-D7C7-4BF2-D88DD56BD237}"/>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95" name="Tekstfelt 2094">
                    <a:extLst>
                      <a:ext uri="{FF2B5EF4-FFF2-40B4-BE49-F238E27FC236}">
                        <a16:creationId xmlns:a16="http://schemas.microsoft.com/office/drawing/2014/main" id="{F21BCEB0-C110-BE3D-1DCE-35982E38B9D5}"/>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96" name="Tekstfelt 2095">
                    <a:extLst>
                      <a:ext uri="{FF2B5EF4-FFF2-40B4-BE49-F238E27FC236}">
                        <a16:creationId xmlns:a16="http://schemas.microsoft.com/office/drawing/2014/main" id="{7DBB76E5-B6BF-574B-16D2-51E373794495}"/>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97" name="Tekstfelt 2096">
                    <a:extLst>
                      <a:ext uri="{FF2B5EF4-FFF2-40B4-BE49-F238E27FC236}">
                        <a16:creationId xmlns:a16="http://schemas.microsoft.com/office/drawing/2014/main" id="{678212A0-C545-B2DF-5CF3-CA5A2D724428}"/>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98" name="Tekstfelt 2097">
                    <a:extLst>
                      <a:ext uri="{FF2B5EF4-FFF2-40B4-BE49-F238E27FC236}">
                        <a16:creationId xmlns:a16="http://schemas.microsoft.com/office/drawing/2014/main" id="{6541F1DB-2105-E49E-6EA0-C3A7B52F1318}"/>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99" name="Tekstfelt 2098">
                    <a:extLst>
                      <a:ext uri="{FF2B5EF4-FFF2-40B4-BE49-F238E27FC236}">
                        <a16:creationId xmlns:a16="http://schemas.microsoft.com/office/drawing/2014/main" id="{E4BD3E52-291F-907B-E65C-54A9F09EB764}"/>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00" name="Tekstfelt 2099">
                    <a:extLst>
                      <a:ext uri="{FF2B5EF4-FFF2-40B4-BE49-F238E27FC236}">
                        <a16:creationId xmlns:a16="http://schemas.microsoft.com/office/drawing/2014/main" id="{07192687-E0FA-448F-65CC-4A2EE459426A}"/>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01" name="Tekstfelt 2100">
                    <a:extLst>
                      <a:ext uri="{FF2B5EF4-FFF2-40B4-BE49-F238E27FC236}">
                        <a16:creationId xmlns:a16="http://schemas.microsoft.com/office/drawing/2014/main" id="{79FD8125-22E9-F1A9-833F-3848DC06D682}"/>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02" name="Tekstfelt 2101">
                    <a:extLst>
                      <a:ext uri="{FF2B5EF4-FFF2-40B4-BE49-F238E27FC236}">
                        <a16:creationId xmlns:a16="http://schemas.microsoft.com/office/drawing/2014/main" id="{52DD4AFD-75BD-2D0E-BD7D-54A774086CE2}"/>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03" name="Tekstfelt 2102">
                    <a:extLst>
                      <a:ext uri="{FF2B5EF4-FFF2-40B4-BE49-F238E27FC236}">
                        <a16:creationId xmlns:a16="http://schemas.microsoft.com/office/drawing/2014/main" id="{494EC920-F0C7-7178-9825-9817D53CD58B}"/>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04" name="Tekstfelt 2103">
                    <a:extLst>
                      <a:ext uri="{FF2B5EF4-FFF2-40B4-BE49-F238E27FC236}">
                        <a16:creationId xmlns:a16="http://schemas.microsoft.com/office/drawing/2014/main" id="{2032E255-165E-D5AE-FFE4-31CA3CA57D04}"/>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05" name="Tekstfelt 2104">
                    <a:extLst>
                      <a:ext uri="{FF2B5EF4-FFF2-40B4-BE49-F238E27FC236}">
                        <a16:creationId xmlns:a16="http://schemas.microsoft.com/office/drawing/2014/main" id="{00CBD9A5-9F0A-0A0C-C0DA-A9CDE66B41AE}"/>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06" name="Tekstfelt 2105">
                    <a:extLst>
                      <a:ext uri="{FF2B5EF4-FFF2-40B4-BE49-F238E27FC236}">
                        <a16:creationId xmlns:a16="http://schemas.microsoft.com/office/drawing/2014/main" id="{EAD99740-E8B3-8A8E-B482-0B6898008CC6}"/>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07" name="Tekstfelt 2106">
                    <a:extLst>
                      <a:ext uri="{FF2B5EF4-FFF2-40B4-BE49-F238E27FC236}">
                        <a16:creationId xmlns:a16="http://schemas.microsoft.com/office/drawing/2014/main" id="{1E554FBB-F0CB-6CDF-08CA-F092895B8281}"/>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08" name="Tekstfelt 2107">
                    <a:extLst>
                      <a:ext uri="{FF2B5EF4-FFF2-40B4-BE49-F238E27FC236}">
                        <a16:creationId xmlns:a16="http://schemas.microsoft.com/office/drawing/2014/main" id="{C74E531F-5E14-D005-917D-40F67DEDF585}"/>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09" name="Tekstfelt 2108">
                    <a:extLst>
                      <a:ext uri="{FF2B5EF4-FFF2-40B4-BE49-F238E27FC236}">
                        <a16:creationId xmlns:a16="http://schemas.microsoft.com/office/drawing/2014/main" id="{A5AE7D66-E85B-D011-7ACC-AD52C4FC4F13}"/>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10" name="Tekstfelt 2109">
                    <a:extLst>
                      <a:ext uri="{FF2B5EF4-FFF2-40B4-BE49-F238E27FC236}">
                        <a16:creationId xmlns:a16="http://schemas.microsoft.com/office/drawing/2014/main" id="{4150829C-4AEA-36A7-3B7B-7BCDF7AD5B65}"/>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11" name="Tekstfelt 2110">
                    <a:extLst>
                      <a:ext uri="{FF2B5EF4-FFF2-40B4-BE49-F238E27FC236}">
                        <a16:creationId xmlns:a16="http://schemas.microsoft.com/office/drawing/2014/main" id="{14F7B133-5409-1866-E7D1-DFFF6D15CFE7}"/>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12" name="Tekstfelt 2111">
                    <a:extLst>
                      <a:ext uri="{FF2B5EF4-FFF2-40B4-BE49-F238E27FC236}">
                        <a16:creationId xmlns:a16="http://schemas.microsoft.com/office/drawing/2014/main" id="{CB464643-AB25-64AE-45D4-C76A30A7773B}"/>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13" name="Tekstfelt 2112">
                    <a:extLst>
                      <a:ext uri="{FF2B5EF4-FFF2-40B4-BE49-F238E27FC236}">
                        <a16:creationId xmlns:a16="http://schemas.microsoft.com/office/drawing/2014/main" id="{2B7FD6B2-602A-412A-2666-21FCF1DAFEDD}"/>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14" name="Tekstfelt 2113">
                    <a:extLst>
                      <a:ext uri="{FF2B5EF4-FFF2-40B4-BE49-F238E27FC236}">
                        <a16:creationId xmlns:a16="http://schemas.microsoft.com/office/drawing/2014/main" id="{0EDF8C8A-E128-6971-A81A-BC8855889A07}"/>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15" name="Tekstfelt 2114">
                    <a:extLst>
                      <a:ext uri="{FF2B5EF4-FFF2-40B4-BE49-F238E27FC236}">
                        <a16:creationId xmlns:a16="http://schemas.microsoft.com/office/drawing/2014/main" id="{F275AA3B-6AD0-1814-5499-22CE79A74074}"/>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16" name="Tekstfelt 2115">
                    <a:extLst>
                      <a:ext uri="{FF2B5EF4-FFF2-40B4-BE49-F238E27FC236}">
                        <a16:creationId xmlns:a16="http://schemas.microsoft.com/office/drawing/2014/main" id="{4DE446CA-8409-2AE8-7DF9-A2600F6EA545}"/>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17" name="Tekstfelt 2116">
                    <a:extLst>
                      <a:ext uri="{FF2B5EF4-FFF2-40B4-BE49-F238E27FC236}">
                        <a16:creationId xmlns:a16="http://schemas.microsoft.com/office/drawing/2014/main" id="{2D1EFCCF-B3E3-01CC-FE03-FC1C5A720883}"/>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18" name="Tekstfelt 2117">
                    <a:extLst>
                      <a:ext uri="{FF2B5EF4-FFF2-40B4-BE49-F238E27FC236}">
                        <a16:creationId xmlns:a16="http://schemas.microsoft.com/office/drawing/2014/main" id="{256E5571-8403-2D88-DE35-24CF60D95371}"/>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19" name="Tekstfelt 2118">
                    <a:extLst>
                      <a:ext uri="{FF2B5EF4-FFF2-40B4-BE49-F238E27FC236}">
                        <a16:creationId xmlns:a16="http://schemas.microsoft.com/office/drawing/2014/main" id="{1A142F80-99C7-B64A-19DE-83D37B12731F}"/>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20" name="Tekstfelt 2119">
                    <a:extLst>
                      <a:ext uri="{FF2B5EF4-FFF2-40B4-BE49-F238E27FC236}">
                        <a16:creationId xmlns:a16="http://schemas.microsoft.com/office/drawing/2014/main" id="{B118FD8E-F879-5322-BFD5-82B282904866}"/>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21" name="Tekstfelt 2120">
                    <a:extLst>
                      <a:ext uri="{FF2B5EF4-FFF2-40B4-BE49-F238E27FC236}">
                        <a16:creationId xmlns:a16="http://schemas.microsoft.com/office/drawing/2014/main" id="{8D0CF2E4-2F31-EA18-9B9B-8A7086B3995C}"/>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22" name="Tekstfelt 2121">
                    <a:extLst>
                      <a:ext uri="{FF2B5EF4-FFF2-40B4-BE49-F238E27FC236}">
                        <a16:creationId xmlns:a16="http://schemas.microsoft.com/office/drawing/2014/main" id="{09BC2F1C-5D0D-5F76-ABC7-9008C6F6CCA3}"/>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23" name="Tekstfelt 2122">
                    <a:extLst>
                      <a:ext uri="{FF2B5EF4-FFF2-40B4-BE49-F238E27FC236}">
                        <a16:creationId xmlns:a16="http://schemas.microsoft.com/office/drawing/2014/main" id="{452A02C3-82B7-0FA5-F5AF-E0ACCD1F82B2}"/>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24" name="Tekstfelt 2123">
                    <a:extLst>
                      <a:ext uri="{FF2B5EF4-FFF2-40B4-BE49-F238E27FC236}">
                        <a16:creationId xmlns:a16="http://schemas.microsoft.com/office/drawing/2014/main" id="{941666F3-CDAF-4DDA-AA43-D029C70A7E69}"/>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25" name="Tekstfelt 2124">
                    <a:extLst>
                      <a:ext uri="{FF2B5EF4-FFF2-40B4-BE49-F238E27FC236}">
                        <a16:creationId xmlns:a16="http://schemas.microsoft.com/office/drawing/2014/main" id="{381EC44D-12A8-1EF3-79E2-1AED00505D6F}"/>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26" name="Tekstfelt 2125">
                    <a:extLst>
                      <a:ext uri="{FF2B5EF4-FFF2-40B4-BE49-F238E27FC236}">
                        <a16:creationId xmlns:a16="http://schemas.microsoft.com/office/drawing/2014/main" id="{D9A1C91A-FC1D-1ABE-40E9-BF91455F5CE7}"/>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91" name="Tekstfelt 2090">
                  <a:extLst>
                    <a:ext uri="{FF2B5EF4-FFF2-40B4-BE49-F238E27FC236}">
                      <a16:creationId xmlns:a16="http://schemas.microsoft.com/office/drawing/2014/main" id="{B2A14D1A-176E-289F-7934-A11260A5C6C5}"/>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92" name="Tekstfelt 2091">
                  <a:extLst>
                    <a:ext uri="{FF2B5EF4-FFF2-40B4-BE49-F238E27FC236}">
                      <a16:creationId xmlns:a16="http://schemas.microsoft.com/office/drawing/2014/main" id="{62192FBE-D7C9-3B64-EB06-BF7FFDB7F1C5}"/>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93" name="Tekstfelt 2092">
                  <a:extLst>
                    <a:ext uri="{FF2B5EF4-FFF2-40B4-BE49-F238E27FC236}">
                      <a16:creationId xmlns:a16="http://schemas.microsoft.com/office/drawing/2014/main" id="{66A5CC18-DCD3-315D-7DA6-FAD488F9AD99}"/>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0" name="Gruppe 1829">
                <a:extLst>
                  <a:ext uri="{FF2B5EF4-FFF2-40B4-BE49-F238E27FC236}">
                    <a16:creationId xmlns:a16="http://schemas.microsoft.com/office/drawing/2014/main" id="{BE816041-253C-9A45-1924-5BCFFE92F422}"/>
                  </a:ext>
                </a:extLst>
              </p:cNvPr>
              <p:cNvGrpSpPr/>
              <p:nvPr/>
            </p:nvGrpSpPr>
            <p:grpSpPr>
              <a:xfrm>
                <a:off x="2466124" y="1032948"/>
                <a:ext cx="641389" cy="5216305"/>
                <a:chOff x="2892468" y="1032983"/>
                <a:chExt cx="641389" cy="5216305"/>
              </a:xfrm>
            </p:grpSpPr>
            <p:grpSp>
              <p:nvGrpSpPr>
                <p:cNvPr id="2053" name="Gruppe 2052">
                  <a:extLst>
                    <a:ext uri="{FF2B5EF4-FFF2-40B4-BE49-F238E27FC236}">
                      <a16:creationId xmlns:a16="http://schemas.microsoft.com/office/drawing/2014/main" id="{C10CE3E7-0840-15A2-2197-440AD45F03FD}"/>
                    </a:ext>
                  </a:extLst>
                </p:cNvPr>
                <p:cNvGrpSpPr/>
                <p:nvPr/>
              </p:nvGrpSpPr>
              <p:grpSpPr>
                <a:xfrm>
                  <a:off x="2892468" y="1032983"/>
                  <a:ext cx="641389" cy="5216305"/>
                  <a:chOff x="3475384" y="1188399"/>
                  <a:chExt cx="641389" cy="5216305"/>
                </a:xfrm>
              </p:grpSpPr>
              <p:sp>
                <p:nvSpPr>
                  <p:cNvPr id="2057" name="Tekstfelt 2056">
                    <a:extLst>
                      <a:ext uri="{FF2B5EF4-FFF2-40B4-BE49-F238E27FC236}">
                        <a16:creationId xmlns:a16="http://schemas.microsoft.com/office/drawing/2014/main" id="{480EE22A-0DF8-F643-6BEB-F87A375E4D43}"/>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58" name="Tekstfelt 2057">
                    <a:extLst>
                      <a:ext uri="{FF2B5EF4-FFF2-40B4-BE49-F238E27FC236}">
                        <a16:creationId xmlns:a16="http://schemas.microsoft.com/office/drawing/2014/main" id="{486156F2-06B6-454C-CC48-8A564C2DA40B}"/>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59" name="Tekstfelt 2058">
                    <a:extLst>
                      <a:ext uri="{FF2B5EF4-FFF2-40B4-BE49-F238E27FC236}">
                        <a16:creationId xmlns:a16="http://schemas.microsoft.com/office/drawing/2014/main" id="{A3B233F3-3437-7589-4461-C0C826FD97EE}"/>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60" name="Tekstfelt 2059">
                    <a:extLst>
                      <a:ext uri="{FF2B5EF4-FFF2-40B4-BE49-F238E27FC236}">
                        <a16:creationId xmlns:a16="http://schemas.microsoft.com/office/drawing/2014/main" id="{5368A5E8-D0F2-E572-190B-0CF1BF17BE1D}"/>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61" name="Tekstfelt 2060">
                    <a:extLst>
                      <a:ext uri="{FF2B5EF4-FFF2-40B4-BE49-F238E27FC236}">
                        <a16:creationId xmlns:a16="http://schemas.microsoft.com/office/drawing/2014/main" id="{10A63089-A95D-DD8C-4E5D-4CE6D3786BF5}"/>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62" name="Tekstfelt 2061">
                    <a:extLst>
                      <a:ext uri="{FF2B5EF4-FFF2-40B4-BE49-F238E27FC236}">
                        <a16:creationId xmlns:a16="http://schemas.microsoft.com/office/drawing/2014/main" id="{60B8557D-4E59-EC9C-3C38-A86DDCDFE30A}"/>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63" name="Tekstfelt 2062">
                    <a:extLst>
                      <a:ext uri="{FF2B5EF4-FFF2-40B4-BE49-F238E27FC236}">
                        <a16:creationId xmlns:a16="http://schemas.microsoft.com/office/drawing/2014/main" id="{5FC379CF-62A1-0250-DCBD-1CECC4CAC7C0}"/>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64" name="Tekstfelt 2063">
                    <a:extLst>
                      <a:ext uri="{FF2B5EF4-FFF2-40B4-BE49-F238E27FC236}">
                        <a16:creationId xmlns:a16="http://schemas.microsoft.com/office/drawing/2014/main" id="{C95E212D-4852-125C-7281-AD5F9B9AF9E0}"/>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65" name="Tekstfelt 2064">
                    <a:extLst>
                      <a:ext uri="{FF2B5EF4-FFF2-40B4-BE49-F238E27FC236}">
                        <a16:creationId xmlns:a16="http://schemas.microsoft.com/office/drawing/2014/main" id="{F59E9F3A-6BC7-4F50-2ADA-08C2EE1B7FB7}"/>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66" name="Tekstfelt 2065">
                    <a:extLst>
                      <a:ext uri="{FF2B5EF4-FFF2-40B4-BE49-F238E27FC236}">
                        <a16:creationId xmlns:a16="http://schemas.microsoft.com/office/drawing/2014/main" id="{BEC4E3D8-C146-6DBC-3481-CAF8838D71B0}"/>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67" name="Tekstfelt 2066">
                    <a:extLst>
                      <a:ext uri="{FF2B5EF4-FFF2-40B4-BE49-F238E27FC236}">
                        <a16:creationId xmlns:a16="http://schemas.microsoft.com/office/drawing/2014/main" id="{6896B8DA-DD55-8992-712C-A630A9766E28}"/>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68" name="Tekstfelt 2067">
                    <a:extLst>
                      <a:ext uri="{FF2B5EF4-FFF2-40B4-BE49-F238E27FC236}">
                        <a16:creationId xmlns:a16="http://schemas.microsoft.com/office/drawing/2014/main" id="{608672DC-2DAD-80E3-2D10-AAAB323BD4B2}"/>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69" name="Tekstfelt 2068">
                    <a:extLst>
                      <a:ext uri="{FF2B5EF4-FFF2-40B4-BE49-F238E27FC236}">
                        <a16:creationId xmlns:a16="http://schemas.microsoft.com/office/drawing/2014/main" id="{EFD27AC3-ABDA-5686-4E47-48F2ABD8FA1D}"/>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70" name="Tekstfelt 2069">
                    <a:extLst>
                      <a:ext uri="{FF2B5EF4-FFF2-40B4-BE49-F238E27FC236}">
                        <a16:creationId xmlns:a16="http://schemas.microsoft.com/office/drawing/2014/main" id="{9B680232-7CC9-669C-1278-F308CD93766F}"/>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71" name="Tekstfelt 2070">
                    <a:extLst>
                      <a:ext uri="{FF2B5EF4-FFF2-40B4-BE49-F238E27FC236}">
                        <a16:creationId xmlns:a16="http://schemas.microsoft.com/office/drawing/2014/main" id="{AC79615A-3B00-2A88-2F69-F39707C1260A}"/>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72" name="Tekstfelt 2071">
                    <a:extLst>
                      <a:ext uri="{FF2B5EF4-FFF2-40B4-BE49-F238E27FC236}">
                        <a16:creationId xmlns:a16="http://schemas.microsoft.com/office/drawing/2014/main" id="{9702373D-773C-6DF3-681F-6B46AA999215}"/>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73" name="Tekstfelt 2072">
                    <a:extLst>
                      <a:ext uri="{FF2B5EF4-FFF2-40B4-BE49-F238E27FC236}">
                        <a16:creationId xmlns:a16="http://schemas.microsoft.com/office/drawing/2014/main" id="{57BCBDD3-8BA9-5A1E-38B1-10C891F85331}"/>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74" name="Tekstfelt 2073">
                    <a:extLst>
                      <a:ext uri="{FF2B5EF4-FFF2-40B4-BE49-F238E27FC236}">
                        <a16:creationId xmlns:a16="http://schemas.microsoft.com/office/drawing/2014/main" id="{ADF23CA8-58B2-2F8C-86A9-C9CA3F26B56C}"/>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75" name="Tekstfelt 2074">
                    <a:extLst>
                      <a:ext uri="{FF2B5EF4-FFF2-40B4-BE49-F238E27FC236}">
                        <a16:creationId xmlns:a16="http://schemas.microsoft.com/office/drawing/2014/main" id="{5410960D-2380-9C02-5DD9-1F1BCBD2E367}"/>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76" name="Tekstfelt 2075">
                    <a:extLst>
                      <a:ext uri="{FF2B5EF4-FFF2-40B4-BE49-F238E27FC236}">
                        <a16:creationId xmlns:a16="http://schemas.microsoft.com/office/drawing/2014/main" id="{52F58C2E-E004-7EFB-0D31-37F656582293}"/>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77" name="Tekstfelt 2076">
                    <a:extLst>
                      <a:ext uri="{FF2B5EF4-FFF2-40B4-BE49-F238E27FC236}">
                        <a16:creationId xmlns:a16="http://schemas.microsoft.com/office/drawing/2014/main" id="{00ABBDB0-8A7F-6577-F091-DC07BD7F8DA6}"/>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78" name="Tekstfelt 2077">
                    <a:extLst>
                      <a:ext uri="{FF2B5EF4-FFF2-40B4-BE49-F238E27FC236}">
                        <a16:creationId xmlns:a16="http://schemas.microsoft.com/office/drawing/2014/main" id="{B77E1405-0F39-2AFB-34D0-2A9C5FDF48E6}"/>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79" name="Tekstfelt 2078">
                    <a:extLst>
                      <a:ext uri="{FF2B5EF4-FFF2-40B4-BE49-F238E27FC236}">
                        <a16:creationId xmlns:a16="http://schemas.microsoft.com/office/drawing/2014/main" id="{E109897E-2515-0620-695C-5E3F1E8A85A6}"/>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80" name="Tekstfelt 2079">
                    <a:extLst>
                      <a:ext uri="{FF2B5EF4-FFF2-40B4-BE49-F238E27FC236}">
                        <a16:creationId xmlns:a16="http://schemas.microsoft.com/office/drawing/2014/main" id="{079AE696-2464-6F7D-337C-0CC3EF7BB75C}"/>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81" name="Tekstfelt 2080">
                    <a:extLst>
                      <a:ext uri="{FF2B5EF4-FFF2-40B4-BE49-F238E27FC236}">
                        <a16:creationId xmlns:a16="http://schemas.microsoft.com/office/drawing/2014/main" id="{CA95D78B-046C-FD45-EB6D-6B3A0FBE613E}"/>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82" name="Tekstfelt 2081">
                    <a:extLst>
                      <a:ext uri="{FF2B5EF4-FFF2-40B4-BE49-F238E27FC236}">
                        <a16:creationId xmlns:a16="http://schemas.microsoft.com/office/drawing/2014/main" id="{07900D4B-540A-C973-85D5-987862514CE2}"/>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83" name="Tekstfelt 2082">
                    <a:extLst>
                      <a:ext uri="{FF2B5EF4-FFF2-40B4-BE49-F238E27FC236}">
                        <a16:creationId xmlns:a16="http://schemas.microsoft.com/office/drawing/2014/main" id="{1CF108D8-6189-79B4-6909-6AEA073BC7B5}"/>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84" name="Tekstfelt 2083">
                    <a:extLst>
                      <a:ext uri="{FF2B5EF4-FFF2-40B4-BE49-F238E27FC236}">
                        <a16:creationId xmlns:a16="http://schemas.microsoft.com/office/drawing/2014/main" id="{8FD43226-1516-1F91-EAF8-3605128D55AE}"/>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85" name="Tekstfelt 2084">
                    <a:extLst>
                      <a:ext uri="{FF2B5EF4-FFF2-40B4-BE49-F238E27FC236}">
                        <a16:creationId xmlns:a16="http://schemas.microsoft.com/office/drawing/2014/main" id="{BDC9A285-A79C-B90B-1BB1-5CCBD86F4707}"/>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86" name="Tekstfelt 2085">
                    <a:extLst>
                      <a:ext uri="{FF2B5EF4-FFF2-40B4-BE49-F238E27FC236}">
                        <a16:creationId xmlns:a16="http://schemas.microsoft.com/office/drawing/2014/main" id="{C82B7223-ADAE-F215-81D2-C7C26AF7E0ED}"/>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87" name="Tekstfelt 2086">
                    <a:extLst>
                      <a:ext uri="{FF2B5EF4-FFF2-40B4-BE49-F238E27FC236}">
                        <a16:creationId xmlns:a16="http://schemas.microsoft.com/office/drawing/2014/main" id="{95A46183-BD52-B0DA-1F11-FA7E07D0B42C}"/>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88" name="Tekstfelt 2087">
                    <a:extLst>
                      <a:ext uri="{FF2B5EF4-FFF2-40B4-BE49-F238E27FC236}">
                        <a16:creationId xmlns:a16="http://schemas.microsoft.com/office/drawing/2014/main" id="{755279FC-3102-398C-5BC6-964CD3A6E632}"/>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89" name="Tekstfelt 2088">
                    <a:extLst>
                      <a:ext uri="{FF2B5EF4-FFF2-40B4-BE49-F238E27FC236}">
                        <a16:creationId xmlns:a16="http://schemas.microsoft.com/office/drawing/2014/main" id="{73A3F08F-96EB-0D77-BB05-457C82BABEB9}"/>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54" name="Tekstfelt 2053">
                  <a:extLst>
                    <a:ext uri="{FF2B5EF4-FFF2-40B4-BE49-F238E27FC236}">
                      <a16:creationId xmlns:a16="http://schemas.microsoft.com/office/drawing/2014/main" id="{F0C807B5-4ED4-6495-65D7-8E849A6702BE}"/>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55" name="Tekstfelt 2054">
                  <a:extLst>
                    <a:ext uri="{FF2B5EF4-FFF2-40B4-BE49-F238E27FC236}">
                      <a16:creationId xmlns:a16="http://schemas.microsoft.com/office/drawing/2014/main" id="{64435CC9-A54C-F912-7A49-9C5E1DFBF90D}"/>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56" name="Tekstfelt 2055">
                  <a:extLst>
                    <a:ext uri="{FF2B5EF4-FFF2-40B4-BE49-F238E27FC236}">
                      <a16:creationId xmlns:a16="http://schemas.microsoft.com/office/drawing/2014/main" id="{2C16D07C-A9C6-5AD9-4AFE-47DD8EF0C6CA}"/>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1" name="Gruppe 1830">
                <a:extLst>
                  <a:ext uri="{FF2B5EF4-FFF2-40B4-BE49-F238E27FC236}">
                    <a16:creationId xmlns:a16="http://schemas.microsoft.com/office/drawing/2014/main" id="{B784E0AF-74E9-7F05-619B-4EC2DB6F0923}"/>
                  </a:ext>
                </a:extLst>
              </p:cNvPr>
              <p:cNvGrpSpPr/>
              <p:nvPr/>
            </p:nvGrpSpPr>
            <p:grpSpPr>
              <a:xfrm>
                <a:off x="2019764" y="1037328"/>
                <a:ext cx="641389" cy="5216305"/>
                <a:chOff x="2892468" y="1032983"/>
                <a:chExt cx="641389" cy="5216305"/>
              </a:xfrm>
            </p:grpSpPr>
            <p:grpSp>
              <p:nvGrpSpPr>
                <p:cNvPr id="2016" name="Gruppe 2015">
                  <a:extLst>
                    <a:ext uri="{FF2B5EF4-FFF2-40B4-BE49-F238E27FC236}">
                      <a16:creationId xmlns:a16="http://schemas.microsoft.com/office/drawing/2014/main" id="{64C4B214-6698-A908-12A3-B70B59ACCB1D}"/>
                    </a:ext>
                  </a:extLst>
                </p:cNvPr>
                <p:cNvGrpSpPr/>
                <p:nvPr/>
              </p:nvGrpSpPr>
              <p:grpSpPr>
                <a:xfrm>
                  <a:off x="2892468" y="1032983"/>
                  <a:ext cx="641389" cy="5216305"/>
                  <a:chOff x="3475384" y="1188399"/>
                  <a:chExt cx="641389" cy="5216305"/>
                </a:xfrm>
              </p:grpSpPr>
              <p:sp>
                <p:nvSpPr>
                  <p:cNvPr id="2020" name="Tekstfelt 2019">
                    <a:extLst>
                      <a:ext uri="{FF2B5EF4-FFF2-40B4-BE49-F238E27FC236}">
                        <a16:creationId xmlns:a16="http://schemas.microsoft.com/office/drawing/2014/main" id="{6BF69E2E-EABD-632F-2050-3790B87B8278}"/>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21" name="Tekstfelt 2020">
                    <a:extLst>
                      <a:ext uri="{FF2B5EF4-FFF2-40B4-BE49-F238E27FC236}">
                        <a16:creationId xmlns:a16="http://schemas.microsoft.com/office/drawing/2014/main" id="{E521C2C2-C087-43AF-9EF0-A611B10735F7}"/>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22" name="Tekstfelt 2021">
                    <a:extLst>
                      <a:ext uri="{FF2B5EF4-FFF2-40B4-BE49-F238E27FC236}">
                        <a16:creationId xmlns:a16="http://schemas.microsoft.com/office/drawing/2014/main" id="{D2C98F41-EE54-A67E-E018-AC67DA4DD690}"/>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23" name="Tekstfelt 2022">
                    <a:extLst>
                      <a:ext uri="{FF2B5EF4-FFF2-40B4-BE49-F238E27FC236}">
                        <a16:creationId xmlns:a16="http://schemas.microsoft.com/office/drawing/2014/main" id="{8C3BBFC7-D277-1BC8-CF24-6A983E3A7D5A}"/>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24" name="Tekstfelt 2023">
                    <a:extLst>
                      <a:ext uri="{FF2B5EF4-FFF2-40B4-BE49-F238E27FC236}">
                        <a16:creationId xmlns:a16="http://schemas.microsoft.com/office/drawing/2014/main" id="{6CB8677C-7E29-15B0-8029-EAFE16FAB49B}"/>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25" name="Tekstfelt 2024">
                    <a:extLst>
                      <a:ext uri="{FF2B5EF4-FFF2-40B4-BE49-F238E27FC236}">
                        <a16:creationId xmlns:a16="http://schemas.microsoft.com/office/drawing/2014/main" id="{5CCE5C4B-90CA-887B-8241-E9504B386756}"/>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26" name="Tekstfelt 2025">
                    <a:extLst>
                      <a:ext uri="{FF2B5EF4-FFF2-40B4-BE49-F238E27FC236}">
                        <a16:creationId xmlns:a16="http://schemas.microsoft.com/office/drawing/2014/main" id="{343AE35F-3BA6-819C-C666-309F6FA596E5}"/>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27" name="Tekstfelt 2026">
                    <a:extLst>
                      <a:ext uri="{FF2B5EF4-FFF2-40B4-BE49-F238E27FC236}">
                        <a16:creationId xmlns:a16="http://schemas.microsoft.com/office/drawing/2014/main" id="{E27743A3-AAC7-BB4A-78B3-1A9011209A22}"/>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28" name="Tekstfelt 2027">
                    <a:extLst>
                      <a:ext uri="{FF2B5EF4-FFF2-40B4-BE49-F238E27FC236}">
                        <a16:creationId xmlns:a16="http://schemas.microsoft.com/office/drawing/2014/main" id="{6ABC384E-4604-92A4-E61B-57DCFFD3E3D0}"/>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29" name="Tekstfelt 2028">
                    <a:extLst>
                      <a:ext uri="{FF2B5EF4-FFF2-40B4-BE49-F238E27FC236}">
                        <a16:creationId xmlns:a16="http://schemas.microsoft.com/office/drawing/2014/main" id="{E0DE254A-ED89-9A37-3B87-91BD5D016BC6}"/>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30" name="Tekstfelt 2029">
                    <a:extLst>
                      <a:ext uri="{FF2B5EF4-FFF2-40B4-BE49-F238E27FC236}">
                        <a16:creationId xmlns:a16="http://schemas.microsoft.com/office/drawing/2014/main" id="{E175DF2B-2BF5-13D2-1880-EDA3037C8FD4}"/>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31" name="Tekstfelt 2030">
                    <a:extLst>
                      <a:ext uri="{FF2B5EF4-FFF2-40B4-BE49-F238E27FC236}">
                        <a16:creationId xmlns:a16="http://schemas.microsoft.com/office/drawing/2014/main" id="{9ABD1913-D34B-7202-756D-4C8008978CE9}"/>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32" name="Tekstfelt 2031">
                    <a:extLst>
                      <a:ext uri="{FF2B5EF4-FFF2-40B4-BE49-F238E27FC236}">
                        <a16:creationId xmlns:a16="http://schemas.microsoft.com/office/drawing/2014/main" id="{CB86F88F-6452-F233-0E57-B513845B2D6A}"/>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33" name="Tekstfelt 2032">
                    <a:extLst>
                      <a:ext uri="{FF2B5EF4-FFF2-40B4-BE49-F238E27FC236}">
                        <a16:creationId xmlns:a16="http://schemas.microsoft.com/office/drawing/2014/main" id="{E3193BCC-D7BD-D967-CED2-35F4D080B0AC}"/>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34" name="Tekstfelt 2033">
                    <a:extLst>
                      <a:ext uri="{FF2B5EF4-FFF2-40B4-BE49-F238E27FC236}">
                        <a16:creationId xmlns:a16="http://schemas.microsoft.com/office/drawing/2014/main" id="{7C0396B4-72CD-2D98-7169-A6B42924CDFE}"/>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35" name="Tekstfelt 2034">
                    <a:extLst>
                      <a:ext uri="{FF2B5EF4-FFF2-40B4-BE49-F238E27FC236}">
                        <a16:creationId xmlns:a16="http://schemas.microsoft.com/office/drawing/2014/main" id="{5990BB2D-0E8E-DCB4-3FB3-0E7E677216FD}"/>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36" name="Tekstfelt 2035">
                    <a:extLst>
                      <a:ext uri="{FF2B5EF4-FFF2-40B4-BE49-F238E27FC236}">
                        <a16:creationId xmlns:a16="http://schemas.microsoft.com/office/drawing/2014/main" id="{8E15B862-FA18-F63A-06CF-5E0FD453ECDB}"/>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37" name="Tekstfelt 2036">
                    <a:extLst>
                      <a:ext uri="{FF2B5EF4-FFF2-40B4-BE49-F238E27FC236}">
                        <a16:creationId xmlns:a16="http://schemas.microsoft.com/office/drawing/2014/main" id="{182012DD-C625-026B-8ADF-3CADA5E7D38A}"/>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38" name="Tekstfelt 2037">
                    <a:extLst>
                      <a:ext uri="{FF2B5EF4-FFF2-40B4-BE49-F238E27FC236}">
                        <a16:creationId xmlns:a16="http://schemas.microsoft.com/office/drawing/2014/main" id="{C1B2E9E2-C31B-B6AF-A068-956A5B91C451}"/>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39" name="Tekstfelt 2038">
                    <a:extLst>
                      <a:ext uri="{FF2B5EF4-FFF2-40B4-BE49-F238E27FC236}">
                        <a16:creationId xmlns:a16="http://schemas.microsoft.com/office/drawing/2014/main" id="{41A965D5-7678-E871-7783-F54BE8EB188B}"/>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40" name="Tekstfelt 2039">
                    <a:extLst>
                      <a:ext uri="{FF2B5EF4-FFF2-40B4-BE49-F238E27FC236}">
                        <a16:creationId xmlns:a16="http://schemas.microsoft.com/office/drawing/2014/main" id="{B2388F3D-84AE-D97F-EA7B-3F3E9D489116}"/>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41" name="Tekstfelt 2040">
                    <a:extLst>
                      <a:ext uri="{FF2B5EF4-FFF2-40B4-BE49-F238E27FC236}">
                        <a16:creationId xmlns:a16="http://schemas.microsoft.com/office/drawing/2014/main" id="{2C4F7405-843F-0E8E-7240-7360B798CFAD}"/>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42" name="Tekstfelt 2041">
                    <a:extLst>
                      <a:ext uri="{FF2B5EF4-FFF2-40B4-BE49-F238E27FC236}">
                        <a16:creationId xmlns:a16="http://schemas.microsoft.com/office/drawing/2014/main" id="{2021E0CD-1257-A06C-B97E-62BFCB78CC17}"/>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43" name="Tekstfelt 2042">
                    <a:extLst>
                      <a:ext uri="{FF2B5EF4-FFF2-40B4-BE49-F238E27FC236}">
                        <a16:creationId xmlns:a16="http://schemas.microsoft.com/office/drawing/2014/main" id="{202A727F-4CEF-622E-C8F5-6A2674D39FE4}"/>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44" name="Tekstfelt 2043">
                    <a:extLst>
                      <a:ext uri="{FF2B5EF4-FFF2-40B4-BE49-F238E27FC236}">
                        <a16:creationId xmlns:a16="http://schemas.microsoft.com/office/drawing/2014/main" id="{16ACE2D8-CB50-53F7-1E40-FB19F5F37B90}"/>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45" name="Tekstfelt 2044">
                    <a:extLst>
                      <a:ext uri="{FF2B5EF4-FFF2-40B4-BE49-F238E27FC236}">
                        <a16:creationId xmlns:a16="http://schemas.microsoft.com/office/drawing/2014/main" id="{9DF31ED7-6DE9-8C2F-5AD5-3166CF9C9935}"/>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46" name="Tekstfelt 2045">
                    <a:extLst>
                      <a:ext uri="{FF2B5EF4-FFF2-40B4-BE49-F238E27FC236}">
                        <a16:creationId xmlns:a16="http://schemas.microsoft.com/office/drawing/2014/main" id="{6FCA2637-E32E-0DF5-443E-6FA940DB66BD}"/>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47" name="Tekstfelt 2046">
                    <a:extLst>
                      <a:ext uri="{FF2B5EF4-FFF2-40B4-BE49-F238E27FC236}">
                        <a16:creationId xmlns:a16="http://schemas.microsoft.com/office/drawing/2014/main" id="{45CF1AF6-8A61-973A-8A5A-FBD6F1669F91}"/>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48" name="Tekstfelt 2047">
                    <a:extLst>
                      <a:ext uri="{FF2B5EF4-FFF2-40B4-BE49-F238E27FC236}">
                        <a16:creationId xmlns:a16="http://schemas.microsoft.com/office/drawing/2014/main" id="{8675FDB5-DB1A-0726-8D01-EF60E230C3D4}"/>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49" name="Tekstfelt 2048">
                    <a:extLst>
                      <a:ext uri="{FF2B5EF4-FFF2-40B4-BE49-F238E27FC236}">
                        <a16:creationId xmlns:a16="http://schemas.microsoft.com/office/drawing/2014/main" id="{19E7E4A2-F90C-99AE-B26A-681FED920636}"/>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50" name="Tekstfelt 2049">
                    <a:extLst>
                      <a:ext uri="{FF2B5EF4-FFF2-40B4-BE49-F238E27FC236}">
                        <a16:creationId xmlns:a16="http://schemas.microsoft.com/office/drawing/2014/main" id="{88AD7F8F-E84B-E99A-AC25-83BDBA8B6D1C}"/>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51" name="Tekstfelt 2050">
                    <a:extLst>
                      <a:ext uri="{FF2B5EF4-FFF2-40B4-BE49-F238E27FC236}">
                        <a16:creationId xmlns:a16="http://schemas.microsoft.com/office/drawing/2014/main" id="{6EB9B77A-6611-34A9-335A-8712667DD9A5}"/>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52" name="Tekstfelt 2051">
                    <a:extLst>
                      <a:ext uri="{FF2B5EF4-FFF2-40B4-BE49-F238E27FC236}">
                        <a16:creationId xmlns:a16="http://schemas.microsoft.com/office/drawing/2014/main" id="{8007AA9E-DF04-3370-DAA1-1BC56EDEAB92}"/>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17" name="Tekstfelt 2016">
                  <a:extLst>
                    <a:ext uri="{FF2B5EF4-FFF2-40B4-BE49-F238E27FC236}">
                      <a16:creationId xmlns:a16="http://schemas.microsoft.com/office/drawing/2014/main" id="{9B4B37F5-25F8-4432-BDD0-6A63B442A613}"/>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18" name="Tekstfelt 2017">
                  <a:extLst>
                    <a:ext uri="{FF2B5EF4-FFF2-40B4-BE49-F238E27FC236}">
                      <a16:creationId xmlns:a16="http://schemas.microsoft.com/office/drawing/2014/main" id="{C1944C7A-D46A-7E9C-C36F-B2785784605E}"/>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19" name="Tekstfelt 2018">
                  <a:extLst>
                    <a:ext uri="{FF2B5EF4-FFF2-40B4-BE49-F238E27FC236}">
                      <a16:creationId xmlns:a16="http://schemas.microsoft.com/office/drawing/2014/main" id="{A7C4B578-809D-8F2E-6553-46D358220474}"/>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2" name="Gruppe 1831">
                <a:extLst>
                  <a:ext uri="{FF2B5EF4-FFF2-40B4-BE49-F238E27FC236}">
                    <a16:creationId xmlns:a16="http://schemas.microsoft.com/office/drawing/2014/main" id="{A7FEFCDF-1991-08CD-B624-550B125250AC}"/>
                  </a:ext>
                </a:extLst>
              </p:cNvPr>
              <p:cNvGrpSpPr/>
              <p:nvPr/>
            </p:nvGrpSpPr>
            <p:grpSpPr>
              <a:xfrm>
                <a:off x="1592543" y="1041111"/>
                <a:ext cx="641389" cy="5216305"/>
                <a:chOff x="2892468" y="1032983"/>
                <a:chExt cx="641389" cy="5216305"/>
              </a:xfrm>
            </p:grpSpPr>
            <p:grpSp>
              <p:nvGrpSpPr>
                <p:cNvPr id="1979" name="Gruppe 1978">
                  <a:extLst>
                    <a:ext uri="{FF2B5EF4-FFF2-40B4-BE49-F238E27FC236}">
                      <a16:creationId xmlns:a16="http://schemas.microsoft.com/office/drawing/2014/main" id="{616AEF96-CA87-340F-4C68-846F1C756FA0}"/>
                    </a:ext>
                  </a:extLst>
                </p:cNvPr>
                <p:cNvGrpSpPr/>
                <p:nvPr/>
              </p:nvGrpSpPr>
              <p:grpSpPr>
                <a:xfrm>
                  <a:off x="2892468" y="1032983"/>
                  <a:ext cx="641389" cy="5216305"/>
                  <a:chOff x="3475384" y="1188399"/>
                  <a:chExt cx="641389" cy="5216305"/>
                </a:xfrm>
              </p:grpSpPr>
              <p:sp>
                <p:nvSpPr>
                  <p:cNvPr id="1983" name="Tekstfelt 1982">
                    <a:extLst>
                      <a:ext uri="{FF2B5EF4-FFF2-40B4-BE49-F238E27FC236}">
                        <a16:creationId xmlns:a16="http://schemas.microsoft.com/office/drawing/2014/main" id="{10B329A6-4FFF-2AFF-DDB7-A79EB1D8433E}"/>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84" name="Tekstfelt 1983">
                    <a:extLst>
                      <a:ext uri="{FF2B5EF4-FFF2-40B4-BE49-F238E27FC236}">
                        <a16:creationId xmlns:a16="http://schemas.microsoft.com/office/drawing/2014/main" id="{5132BF25-B8BE-50E9-742F-E5319D5BF6B3}"/>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85" name="Tekstfelt 1984">
                    <a:extLst>
                      <a:ext uri="{FF2B5EF4-FFF2-40B4-BE49-F238E27FC236}">
                        <a16:creationId xmlns:a16="http://schemas.microsoft.com/office/drawing/2014/main" id="{507C3B26-9880-89FB-798C-1E204959FBA3}"/>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86" name="Tekstfelt 1985">
                    <a:extLst>
                      <a:ext uri="{FF2B5EF4-FFF2-40B4-BE49-F238E27FC236}">
                        <a16:creationId xmlns:a16="http://schemas.microsoft.com/office/drawing/2014/main" id="{63D8D611-2563-1CA7-1834-8596081E7291}"/>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87" name="Tekstfelt 1986">
                    <a:extLst>
                      <a:ext uri="{FF2B5EF4-FFF2-40B4-BE49-F238E27FC236}">
                        <a16:creationId xmlns:a16="http://schemas.microsoft.com/office/drawing/2014/main" id="{AE43A2DF-F015-F042-B68F-1292077162D8}"/>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88" name="Tekstfelt 1987">
                    <a:extLst>
                      <a:ext uri="{FF2B5EF4-FFF2-40B4-BE49-F238E27FC236}">
                        <a16:creationId xmlns:a16="http://schemas.microsoft.com/office/drawing/2014/main" id="{D633AEEC-1077-F77B-7C40-B2937CB06160}"/>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89" name="Tekstfelt 1988">
                    <a:extLst>
                      <a:ext uri="{FF2B5EF4-FFF2-40B4-BE49-F238E27FC236}">
                        <a16:creationId xmlns:a16="http://schemas.microsoft.com/office/drawing/2014/main" id="{7D53AC59-EB73-BD4F-6D08-C60D7AE3D5B3}"/>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90" name="Tekstfelt 1989">
                    <a:extLst>
                      <a:ext uri="{FF2B5EF4-FFF2-40B4-BE49-F238E27FC236}">
                        <a16:creationId xmlns:a16="http://schemas.microsoft.com/office/drawing/2014/main" id="{A3583A71-833C-14D0-8C6F-CCABD69356E6}"/>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91" name="Tekstfelt 1990">
                    <a:extLst>
                      <a:ext uri="{FF2B5EF4-FFF2-40B4-BE49-F238E27FC236}">
                        <a16:creationId xmlns:a16="http://schemas.microsoft.com/office/drawing/2014/main" id="{089BE2AB-B5B8-6A04-BF34-3F04AEFFD539}"/>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92" name="Tekstfelt 1991">
                    <a:extLst>
                      <a:ext uri="{FF2B5EF4-FFF2-40B4-BE49-F238E27FC236}">
                        <a16:creationId xmlns:a16="http://schemas.microsoft.com/office/drawing/2014/main" id="{A7508AE5-8997-5480-338F-6E73C978AAD8}"/>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93" name="Tekstfelt 1992">
                    <a:extLst>
                      <a:ext uri="{FF2B5EF4-FFF2-40B4-BE49-F238E27FC236}">
                        <a16:creationId xmlns:a16="http://schemas.microsoft.com/office/drawing/2014/main" id="{6127E7DC-164B-4AB5-EABA-894E8D88EF85}"/>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94" name="Tekstfelt 1993">
                    <a:extLst>
                      <a:ext uri="{FF2B5EF4-FFF2-40B4-BE49-F238E27FC236}">
                        <a16:creationId xmlns:a16="http://schemas.microsoft.com/office/drawing/2014/main" id="{082D1B38-6D3A-99BB-9907-D90196C46068}"/>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95" name="Tekstfelt 1994">
                    <a:extLst>
                      <a:ext uri="{FF2B5EF4-FFF2-40B4-BE49-F238E27FC236}">
                        <a16:creationId xmlns:a16="http://schemas.microsoft.com/office/drawing/2014/main" id="{042DAF63-AF1B-C1AC-8F16-9B5DFBEDF6A8}"/>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96" name="Tekstfelt 1995">
                    <a:extLst>
                      <a:ext uri="{FF2B5EF4-FFF2-40B4-BE49-F238E27FC236}">
                        <a16:creationId xmlns:a16="http://schemas.microsoft.com/office/drawing/2014/main" id="{E1E5D53F-0778-675A-DCD3-48A23DADF7C2}"/>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97" name="Tekstfelt 1996">
                    <a:extLst>
                      <a:ext uri="{FF2B5EF4-FFF2-40B4-BE49-F238E27FC236}">
                        <a16:creationId xmlns:a16="http://schemas.microsoft.com/office/drawing/2014/main" id="{A830AAFB-1F60-9A45-CA07-973466204A4D}"/>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98" name="Tekstfelt 1997">
                    <a:extLst>
                      <a:ext uri="{FF2B5EF4-FFF2-40B4-BE49-F238E27FC236}">
                        <a16:creationId xmlns:a16="http://schemas.microsoft.com/office/drawing/2014/main" id="{7C9B9306-F5DE-1D1C-EA56-B6155E82F4DB}"/>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99" name="Tekstfelt 1998">
                    <a:extLst>
                      <a:ext uri="{FF2B5EF4-FFF2-40B4-BE49-F238E27FC236}">
                        <a16:creationId xmlns:a16="http://schemas.microsoft.com/office/drawing/2014/main" id="{0FE8E574-7503-AA6F-7500-A69959E9D99C}"/>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00" name="Tekstfelt 1999">
                    <a:extLst>
                      <a:ext uri="{FF2B5EF4-FFF2-40B4-BE49-F238E27FC236}">
                        <a16:creationId xmlns:a16="http://schemas.microsoft.com/office/drawing/2014/main" id="{24B2C73A-F754-F60D-A782-E7F854714DAD}"/>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01" name="Tekstfelt 2000">
                    <a:extLst>
                      <a:ext uri="{FF2B5EF4-FFF2-40B4-BE49-F238E27FC236}">
                        <a16:creationId xmlns:a16="http://schemas.microsoft.com/office/drawing/2014/main" id="{A465B11D-0F85-C0E1-F7B1-D37C0054FF7F}"/>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02" name="Tekstfelt 2001">
                    <a:extLst>
                      <a:ext uri="{FF2B5EF4-FFF2-40B4-BE49-F238E27FC236}">
                        <a16:creationId xmlns:a16="http://schemas.microsoft.com/office/drawing/2014/main" id="{824E3E6B-7A42-D03F-4382-2550B9930125}"/>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03" name="Tekstfelt 2002">
                    <a:extLst>
                      <a:ext uri="{FF2B5EF4-FFF2-40B4-BE49-F238E27FC236}">
                        <a16:creationId xmlns:a16="http://schemas.microsoft.com/office/drawing/2014/main" id="{ACC3F2D1-B52E-F4E1-99B5-D11FAE0FCFBD}"/>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04" name="Tekstfelt 2003">
                    <a:extLst>
                      <a:ext uri="{FF2B5EF4-FFF2-40B4-BE49-F238E27FC236}">
                        <a16:creationId xmlns:a16="http://schemas.microsoft.com/office/drawing/2014/main" id="{91F419C4-22C6-CF67-D110-590A40852CA6}"/>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05" name="Tekstfelt 2004">
                    <a:extLst>
                      <a:ext uri="{FF2B5EF4-FFF2-40B4-BE49-F238E27FC236}">
                        <a16:creationId xmlns:a16="http://schemas.microsoft.com/office/drawing/2014/main" id="{565CF355-FFDC-414A-E7A9-D5E0E1B06F14}"/>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06" name="Tekstfelt 2005">
                    <a:extLst>
                      <a:ext uri="{FF2B5EF4-FFF2-40B4-BE49-F238E27FC236}">
                        <a16:creationId xmlns:a16="http://schemas.microsoft.com/office/drawing/2014/main" id="{AFB9C6A2-0070-AB42-F86C-2D8CD15AD20E}"/>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07" name="Tekstfelt 2006">
                    <a:extLst>
                      <a:ext uri="{FF2B5EF4-FFF2-40B4-BE49-F238E27FC236}">
                        <a16:creationId xmlns:a16="http://schemas.microsoft.com/office/drawing/2014/main" id="{D6557CEF-9B5E-53E6-799D-C724B477E52B}"/>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08" name="Tekstfelt 2007">
                    <a:extLst>
                      <a:ext uri="{FF2B5EF4-FFF2-40B4-BE49-F238E27FC236}">
                        <a16:creationId xmlns:a16="http://schemas.microsoft.com/office/drawing/2014/main" id="{AEAF1FD4-6FF4-AE72-D556-E2F2BF692449}"/>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09" name="Tekstfelt 2008">
                    <a:extLst>
                      <a:ext uri="{FF2B5EF4-FFF2-40B4-BE49-F238E27FC236}">
                        <a16:creationId xmlns:a16="http://schemas.microsoft.com/office/drawing/2014/main" id="{4E3E0C2D-DB11-6A7B-1EF0-588E8BB3D306}"/>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10" name="Tekstfelt 2009">
                    <a:extLst>
                      <a:ext uri="{FF2B5EF4-FFF2-40B4-BE49-F238E27FC236}">
                        <a16:creationId xmlns:a16="http://schemas.microsoft.com/office/drawing/2014/main" id="{3AA20FF8-9C3C-4E6B-B524-9D9A9FF75F3A}"/>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11" name="Tekstfelt 2010">
                    <a:extLst>
                      <a:ext uri="{FF2B5EF4-FFF2-40B4-BE49-F238E27FC236}">
                        <a16:creationId xmlns:a16="http://schemas.microsoft.com/office/drawing/2014/main" id="{75DF20A1-08EE-013B-1475-8999C680ADBA}"/>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12" name="Tekstfelt 2011">
                    <a:extLst>
                      <a:ext uri="{FF2B5EF4-FFF2-40B4-BE49-F238E27FC236}">
                        <a16:creationId xmlns:a16="http://schemas.microsoft.com/office/drawing/2014/main" id="{C41BB88D-0CDF-F5CE-CC98-3C4FCCE1B611}"/>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13" name="Tekstfelt 2012">
                    <a:extLst>
                      <a:ext uri="{FF2B5EF4-FFF2-40B4-BE49-F238E27FC236}">
                        <a16:creationId xmlns:a16="http://schemas.microsoft.com/office/drawing/2014/main" id="{DD3565F6-8D3C-1FF6-B518-35D5FF4C32E0}"/>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14" name="Tekstfelt 2013">
                    <a:extLst>
                      <a:ext uri="{FF2B5EF4-FFF2-40B4-BE49-F238E27FC236}">
                        <a16:creationId xmlns:a16="http://schemas.microsoft.com/office/drawing/2014/main" id="{C6F95E4E-20A9-E6BF-729F-F0D62031313F}"/>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15" name="Tekstfelt 2014">
                    <a:extLst>
                      <a:ext uri="{FF2B5EF4-FFF2-40B4-BE49-F238E27FC236}">
                        <a16:creationId xmlns:a16="http://schemas.microsoft.com/office/drawing/2014/main" id="{3F4B0856-D714-D075-03CF-AAB8A894A6D7}"/>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80" name="Tekstfelt 1979">
                  <a:extLst>
                    <a:ext uri="{FF2B5EF4-FFF2-40B4-BE49-F238E27FC236}">
                      <a16:creationId xmlns:a16="http://schemas.microsoft.com/office/drawing/2014/main" id="{4A63AA21-5C79-1DD2-EE7D-75DC884FC12E}"/>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81" name="Tekstfelt 1980">
                  <a:extLst>
                    <a:ext uri="{FF2B5EF4-FFF2-40B4-BE49-F238E27FC236}">
                      <a16:creationId xmlns:a16="http://schemas.microsoft.com/office/drawing/2014/main" id="{211BAAD9-84ED-699D-6581-D5C887B920E2}"/>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82" name="Tekstfelt 1981">
                  <a:extLst>
                    <a:ext uri="{FF2B5EF4-FFF2-40B4-BE49-F238E27FC236}">
                      <a16:creationId xmlns:a16="http://schemas.microsoft.com/office/drawing/2014/main" id="{B686F966-8D3A-809E-C7D2-DE6A91938C6C}"/>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3" name="Gruppe 1832">
                <a:extLst>
                  <a:ext uri="{FF2B5EF4-FFF2-40B4-BE49-F238E27FC236}">
                    <a16:creationId xmlns:a16="http://schemas.microsoft.com/office/drawing/2014/main" id="{346F4F25-ECAA-4533-4438-E75CC99358CA}"/>
                  </a:ext>
                </a:extLst>
              </p:cNvPr>
              <p:cNvGrpSpPr/>
              <p:nvPr/>
            </p:nvGrpSpPr>
            <p:grpSpPr>
              <a:xfrm>
                <a:off x="1159795" y="1034606"/>
                <a:ext cx="641389" cy="5216305"/>
                <a:chOff x="2892468" y="1032983"/>
                <a:chExt cx="641389" cy="5216305"/>
              </a:xfrm>
            </p:grpSpPr>
            <p:grpSp>
              <p:nvGrpSpPr>
                <p:cNvPr id="1942" name="Gruppe 1941">
                  <a:extLst>
                    <a:ext uri="{FF2B5EF4-FFF2-40B4-BE49-F238E27FC236}">
                      <a16:creationId xmlns:a16="http://schemas.microsoft.com/office/drawing/2014/main" id="{4727E374-9061-AA80-77E3-473587BC188A}"/>
                    </a:ext>
                  </a:extLst>
                </p:cNvPr>
                <p:cNvGrpSpPr/>
                <p:nvPr/>
              </p:nvGrpSpPr>
              <p:grpSpPr>
                <a:xfrm>
                  <a:off x="2892468" y="1032983"/>
                  <a:ext cx="641389" cy="5216305"/>
                  <a:chOff x="3475384" y="1188399"/>
                  <a:chExt cx="641389" cy="5216305"/>
                </a:xfrm>
              </p:grpSpPr>
              <p:sp>
                <p:nvSpPr>
                  <p:cNvPr id="1946" name="Tekstfelt 1945">
                    <a:extLst>
                      <a:ext uri="{FF2B5EF4-FFF2-40B4-BE49-F238E27FC236}">
                        <a16:creationId xmlns:a16="http://schemas.microsoft.com/office/drawing/2014/main" id="{8ED6FE63-C1F3-E89E-2E4B-61DF7037AB80}"/>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47" name="Tekstfelt 1946">
                    <a:extLst>
                      <a:ext uri="{FF2B5EF4-FFF2-40B4-BE49-F238E27FC236}">
                        <a16:creationId xmlns:a16="http://schemas.microsoft.com/office/drawing/2014/main" id="{A2B422E1-04F8-C7D9-E6A4-A5B7E67FC24C}"/>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48" name="Tekstfelt 1947">
                    <a:extLst>
                      <a:ext uri="{FF2B5EF4-FFF2-40B4-BE49-F238E27FC236}">
                        <a16:creationId xmlns:a16="http://schemas.microsoft.com/office/drawing/2014/main" id="{AC6BB745-F4C6-94D6-87A8-13D266A84B9A}"/>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49" name="Tekstfelt 1948">
                    <a:extLst>
                      <a:ext uri="{FF2B5EF4-FFF2-40B4-BE49-F238E27FC236}">
                        <a16:creationId xmlns:a16="http://schemas.microsoft.com/office/drawing/2014/main" id="{7CE78567-C60D-F3E2-B804-E21567C41473}"/>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50" name="Tekstfelt 1949">
                    <a:extLst>
                      <a:ext uri="{FF2B5EF4-FFF2-40B4-BE49-F238E27FC236}">
                        <a16:creationId xmlns:a16="http://schemas.microsoft.com/office/drawing/2014/main" id="{3E0E8F8C-8265-4942-1DE1-86D6126C3131}"/>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51" name="Tekstfelt 1950">
                    <a:extLst>
                      <a:ext uri="{FF2B5EF4-FFF2-40B4-BE49-F238E27FC236}">
                        <a16:creationId xmlns:a16="http://schemas.microsoft.com/office/drawing/2014/main" id="{ADB06FF6-86E4-5CE1-BA4D-C5C26623401D}"/>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52" name="Tekstfelt 1951">
                    <a:extLst>
                      <a:ext uri="{FF2B5EF4-FFF2-40B4-BE49-F238E27FC236}">
                        <a16:creationId xmlns:a16="http://schemas.microsoft.com/office/drawing/2014/main" id="{FA0BA57F-7C67-1EF4-4E56-A07C5AFF2797}"/>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53" name="Tekstfelt 1952">
                    <a:extLst>
                      <a:ext uri="{FF2B5EF4-FFF2-40B4-BE49-F238E27FC236}">
                        <a16:creationId xmlns:a16="http://schemas.microsoft.com/office/drawing/2014/main" id="{92CC7BB5-6C83-83BB-BC29-54143E7A7AB0}"/>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54" name="Tekstfelt 1953">
                    <a:extLst>
                      <a:ext uri="{FF2B5EF4-FFF2-40B4-BE49-F238E27FC236}">
                        <a16:creationId xmlns:a16="http://schemas.microsoft.com/office/drawing/2014/main" id="{D63AADDC-7070-2E5A-9859-8E1907C0469F}"/>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55" name="Tekstfelt 1954">
                    <a:extLst>
                      <a:ext uri="{FF2B5EF4-FFF2-40B4-BE49-F238E27FC236}">
                        <a16:creationId xmlns:a16="http://schemas.microsoft.com/office/drawing/2014/main" id="{E5B674CC-9E43-BD8C-A4A6-7C6E3C6BF8F4}"/>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56" name="Tekstfelt 1955">
                    <a:extLst>
                      <a:ext uri="{FF2B5EF4-FFF2-40B4-BE49-F238E27FC236}">
                        <a16:creationId xmlns:a16="http://schemas.microsoft.com/office/drawing/2014/main" id="{8F53D3DE-4D33-9229-6915-6ABB9667FA8E}"/>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57" name="Tekstfelt 1956">
                    <a:extLst>
                      <a:ext uri="{FF2B5EF4-FFF2-40B4-BE49-F238E27FC236}">
                        <a16:creationId xmlns:a16="http://schemas.microsoft.com/office/drawing/2014/main" id="{F074D609-4EA6-C917-FEA8-BECB634A0721}"/>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58" name="Tekstfelt 1957">
                    <a:extLst>
                      <a:ext uri="{FF2B5EF4-FFF2-40B4-BE49-F238E27FC236}">
                        <a16:creationId xmlns:a16="http://schemas.microsoft.com/office/drawing/2014/main" id="{0AD4AFC8-9B8C-5631-4BA8-C28ABF9DF2C3}"/>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59" name="Tekstfelt 1958">
                    <a:extLst>
                      <a:ext uri="{FF2B5EF4-FFF2-40B4-BE49-F238E27FC236}">
                        <a16:creationId xmlns:a16="http://schemas.microsoft.com/office/drawing/2014/main" id="{33E854D7-7415-820A-F39E-C79D1E56BA31}"/>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60" name="Tekstfelt 1959">
                    <a:extLst>
                      <a:ext uri="{FF2B5EF4-FFF2-40B4-BE49-F238E27FC236}">
                        <a16:creationId xmlns:a16="http://schemas.microsoft.com/office/drawing/2014/main" id="{C6FF21CF-4932-9A61-FB56-CEB13E00D5CA}"/>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61" name="Tekstfelt 1960">
                    <a:extLst>
                      <a:ext uri="{FF2B5EF4-FFF2-40B4-BE49-F238E27FC236}">
                        <a16:creationId xmlns:a16="http://schemas.microsoft.com/office/drawing/2014/main" id="{2336D4CE-0324-DB32-5D74-DC188AAB1FF9}"/>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62" name="Tekstfelt 1961">
                    <a:extLst>
                      <a:ext uri="{FF2B5EF4-FFF2-40B4-BE49-F238E27FC236}">
                        <a16:creationId xmlns:a16="http://schemas.microsoft.com/office/drawing/2014/main" id="{017C18D8-ADF6-7863-0C9A-D60726FA6346}"/>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63" name="Tekstfelt 1962">
                    <a:extLst>
                      <a:ext uri="{FF2B5EF4-FFF2-40B4-BE49-F238E27FC236}">
                        <a16:creationId xmlns:a16="http://schemas.microsoft.com/office/drawing/2014/main" id="{96D8465B-3BE8-6B76-E99A-670B5DB5376D}"/>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64" name="Tekstfelt 1963">
                    <a:extLst>
                      <a:ext uri="{FF2B5EF4-FFF2-40B4-BE49-F238E27FC236}">
                        <a16:creationId xmlns:a16="http://schemas.microsoft.com/office/drawing/2014/main" id="{F67D4DC9-1E0D-32C9-899C-471E3E235DA9}"/>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65" name="Tekstfelt 1964">
                    <a:extLst>
                      <a:ext uri="{FF2B5EF4-FFF2-40B4-BE49-F238E27FC236}">
                        <a16:creationId xmlns:a16="http://schemas.microsoft.com/office/drawing/2014/main" id="{7AB63273-050D-65A5-B047-EB56BB4DA1C2}"/>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66" name="Tekstfelt 1965">
                    <a:extLst>
                      <a:ext uri="{FF2B5EF4-FFF2-40B4-BE49-F238E27FC236}">
                        <a16:creationId xmlns:a16="http://schemas.microsoft.com/office/drawing/2014/main" id="{C5F14E90-E5D7-3DC8-ABC6-4F3333F6C6B3}"/>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67" name="Tekstfelt 1966">
                    <a:extLst>
                      <a:ext uri="{FF2B5EF4-FFF2-40B4-BE49-F238E27FC236}">
                        <a16:creationId xmlns:a16="http://schemas.microsoft.com/office/drawing/2014/main" id="{C3C44918-BBED-72DE-7175-84C9DCE3A823}"/>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68" name="Tekstfelt 1967">
                    <a:extLst>
                      <a:ext uri="{FF2B5EF4-FFF2-40B4-BE49-F238E27FC236}">
                        <a16:creationId xmlns:a16="http://schemas.microsoft.com/office/drawing/2014/main" id="{383E0DF1-D2BA-22A9-D4CA-AA33394062EB}"/>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69" name="Tekstfelt 1968">
                    <a:extLst>
                      <a:ext uri="{FF2B5EF4-FFF2-40B4-BE49-F238E27FC236}">
                        <a16:creationId xmlns:a16="http://schemas.microsoft.com/office/drawing/2014/main" id="{F53E218A-4991-16CF-A46F-50EB803D4720}"/>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70" name="Tekstfelt 1969">
                    <a:extLst>
                      <a:ext uri="{FF2B5EF4-FFF2-40B4-BE49-F238E27FC236}">
                        <a16:creationId xmlns:a16="http://schemas.microsoft.com/office/drawing/2014/main" id="{83FD5CB1-8566-64E0-A586-DF87651429FD}"/>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71" name="Tekstfelt 1970">
                    <a:extLst>
                      <a:ext uri="{FF2B5EF4-FFF2-40B4-BE49-F238E27FC236}">
                        <a16:creationId xmlns:a16="http://schemas.microsoft.com/office/drawing/2014/main" id="{92A9503D-7C9B-A737-A41C-D8E514AE574C}"/>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72" name="Tekstfelt 1971">
                    <a:extLst>
                      <a:ext uri="{FF2B5EF4-FFF2-40B4-BE49-F238E27FC236}">
                        <a16:creationId xmlns:a16="http://schemas.microsoft.com/office/drawing/2014/main" id="{ADFB673E-C2F2-E2F4-398B-1BE60F9DA92F}"/>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73" name="Tekstfelt 1972">
                    <a:extLst>
                      <a:ext uri="{FF2B5EF4-FFF2-40B4-BE49-F238E27FC236}">
                        <a16:creationId xmlns:a16="http://schemas.microsoft.com/office/drawing/2014/main" id="{CF5B6552-DB1C-5C3D-A2A2-96E98BC8A1B8}"/>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74" name="Tekstfelt 1973">
                    <a:extLst>
                      <a:ext uri="{FF2B5EF4-FFF2-40B4-BE49-F238E27FC236}">
                        <a16:creationId xmlns:a16="http://schemas.microsoft.com/office/drawing/2014/main" id="{78881087-635C-4DA2-AC0C-6E03BE0C0F32}"/>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75" name="Tekstfelt 1974">
                    <a:extLst>
                      <a:ext uri="{FF2B5EF4-FFF2-40B4-BE49-F238E27FC236}">
                        <a16:creationId xmlns:a16="http://schemas.microsoft.com/office/drawing/2014/main" id="{D6AA5400-A2A7-BAAB-2A8A-BC40E9AD9F82}"/>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76" name="Tekstfelt 1975">
                    <a:extLst>
                      <a:ext uri="{FF2B5EF4-FFF2-40B4-BE49-F238E27FC236}">
                        <a16:creationId xmlns:a16="http://schemas.microsoft.com/office/drawing/2014/main" id="{BF3544C1-A978-5EDE-CBBB-431BCEF9AA04}"/>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977" name="Tekstfelt 1976">
                    <a:extLst>
                      <a:ext uri="{FF2B5EF4-FFF2-40B4-BE49-F238E27FC236}">
                        <a16:creationId xmlns:a16="http://schemas.microsoft.com/office/drawing/2014/main" id="{11FBF075-BEC3-95D3-E4C1-68759E167EF6}"/>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978" name="Tekstfelt 1977">
                    <a:extLst>
                      <a:ext uri="{FF2B5EF4-FFF2-40B4-BE49-F238E27FC236}">
                        <a16:creationId xmlns:a16="http://schemas.microsoft.com/office/drawing/2014/main" id="{C8ED6CA7-1F34-7E40-882C-2D1361B02DB4}"/>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43" name="Tekstfelt 1942">
                  <a:extLst>
                    <a:ext uri="{FF2B5EF4-FFF2-40B4-BE49-F238E27FC236}">
                      <a16:creationId xmlns:a16="http://schemas.microsoft.com/office/drawing/2014/main" id="{86E71931-2FF7-46A2-27E1-BEFD061703EC}"/>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44" name="Tekstfelt 1943">
                  <a:extLst>
                    <a:ext uri="{FF2B5EF4-FFF2-40B4-BE49-F238E27FC236}">
                      <a16:creationId xmlns:a16="http://schemas.microsoft.com/office/drawing/2014/main" id="{FDD8E927-18A1-B765-EAF2-36530027A888}"/>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45" name="Tekstfelt 1944">
                  <a:extLst>
                    <a:ext uri="{FF2B5EF4-FFF2-40B4-BE49-F238E27FC236}">
                      <a16:creationId xmlns:a16="http://schemas.microsoft.com/office/drawing/2014/main" id="{887D7C88-1B49-1DF1-9F9E-27ED5C83831D}"/>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4" name="Gruppe 1833">
                <a:extLst>
                  <a:ext uri="{FF2B5EF4-FFF2-40B4-BE49-F238E27FC236}">
                    <a16:creationId xmlns:a16="http://schemas.microsoft.com/office/drawing/2014/main" id="{A180A9DB-E74B-AD82-62B1-04BB3419F248}"/>
                  </a:ext>
                </a:extLst>
              </p:cNvPr>
              <p:cNvGrpSpPr/>
              <p:nvPr/>
            </p:nvGrpSpPr>
            <p:grpSpPr>
              <a:xfrm>
                <a:off x="732574" y="1038389"/>
                <a:ext cx="641389" cy="5216305"/>
                <a:chOff x="2892468" y="1032983"/>
                <a:chExt cx="641389" cy="5216305"/>
              </a:xfrm>
            </p:grpSpPr>
            <p:grpSp>
              <p:nvGrpSpPr>
                <p:cNvPr id="1905" name="Gruppe 1904">
                  <a:extLst>
                    <a:ext uri="{FF2B5EF4-FFF2-40B4-BE49-F238E27FC236}">
                      <a16:creationId xmlns:a16="http://schemas.microsoft.com/office/drawing/2014/main" id="{EF4BDDC3-D6DB-0627-D540-1C9F3022A825}"/>
                    </a:ext>
                  </a:extLst>
                </p:cNvPr>
                <p:cNvGrpSpPr/>
                <p:nvPr/>
              </p:nvGrpSpPr>
              <p:grpSpPr>
                <a:xfrm>
                  <a:off x="2892468" y="1032983"/>
                  <a:ext cx="641389" cy="5216305"/>
                  <a:chOff x="3475384" y="1188399"/>
                  <a:chExt cx="641389" cy="5216305"/>
                </a:xfrm>
              </p:grpSpPr>
              <p:sp>
                <p:nvSpPr>
                  <p:cNvPr id="1909" name="Tekstfelt 1908">
                    <a:extLst>
                      <a:ext uri="{FF2B5EF4-FFF2-40B4-BE49-F238E27FC236}">
                        <a16:creationId xmlns:a16="http://schemas.microsoft.com/office/drawing/2014/main" id="{ECFBCB7F-0078-A9F9-697A-FF60638C8E62}"/>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10" name="Tekstfelt 1909">
                    <a:extLst>
                      <a:ext uri="{FF2B5EF4-FFF2-40B4-BE49-F238E27FC236}">
                        <a16:creationId xmlns:a16="http://schemas.microsoft.com/office/drawing/2014/main" id="{E8E55051-5D44-B849-8B72-54F3F159E75C}"/>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11" name="Tekstfelt 1910">
                    <a:extLst>
                      <a:ext uri="{FF2B5EF4-FFF2-40B4-BE49-F238E27FC236}">
                        <a16:creationId xmlns:a16="http://schemas.microsoft.com/office/drawing/2014/main" id="{1F359BD1-2739-A5A5-E65A-257FE64493CC}"/>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12" name="Tekstfelt 1911">
                    <a:extLst>
                      <a:ext uri="{FF2B5EF4-FFF2-40B4-BE49-F238E27FC236}">
                        <a16:creationId xmlns:a16="http://schemas.microsoft.com/office/drawing/2014/main" id="{A7CE391C-C227-18F2-1075-AF2D7A9F11BF}"/>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13" name="Tekstfelt 1912">
                    <a:extLst>
                      <a:ext uri="{FF2B5EF4-FFF2-40B4-BE49-F238E27FC236}">
                        <a16:creationId xmlns:a16="http://schemas.microsoft.com/office/drawing/2014/main" id="{428E6E20-DCB0-3E09-A7E8-D9FE0D4401AF}"/>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14" name="Tekstfelt 1913">
                    <a:extLst>
                      <a:ext uri="{FF2B5EF4-FFF2-40B4-BE49-F238E27FC236}">
                        <a16:creationId xmlns:a16="http://schemas.microsoft.com/office/drawing/2014/main" id="{4E57D2A7-7138-AB3C-D615-C38A783307BC}"/>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15" name="Tekstfelt 1914">
                    <a:extLst>
                      <a:ext uri="{FF2B5EF4-FFF2-40B4-BE49-F238E27FC236}">
                        <a16:creationId xmlns:a16="http://schemas.microsoft.com/office/drawing/2014/main" id="{67E2D334-842B-0228-FFE0-852AC209A946}"/>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16" name="Tekstfelt 1915">
                    <a:extLst>
                      <a:ext uri="{FF2B5EF4-FFF2-40B4-BE49-F238E27FC236}">
                        <a16:creationId xmlns:a16="http://schemas.microsoft.com/office/drawing/2014/main" id="{CB6CD435-14BC-F633-4C74-113A430BFE05}"/>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17" name="Tekstfelt 1916">
                    <a:extLst>
                      <a:ext uri="{FF2B5EF4-FFF2-40B4-BE49-F238E27FC236}">
                        <a16:creationId xmlns:a16="http://schemas.microsoft.com/office/drawing/2014/main" id="{F0B8DC97-B56C-157E-A786-1E28895811A6}"/>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18" name="Tekstfelt 1917">
                    <a:extLst>
                      <a:ext uri="{FF2B5EF4-FFF2-40B4-BE49-F238E27FC236}">
                        <a16:creationId xmlns:a16="http://schemas.microsoft.com/office/drawing/2014/main" id="{6F46BA42-57A0-26B0-7D72-F59E8CC5AB6B}"/>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19" name="Tekstfelt 1918">
                    <a:extLst>
                      <a:ext uri="{FF2B5EF4-FFF2-40B4-BE49-F238E27FC236}">
                        <a16:creationId xmlns:a16="http://schemas.microsoft.com/office/drawing/2014/main" id="{0E279A7B-224F-C6B5-99BE-0054ED6C70BA}"/>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20" name="Tekstfelt 1919">
                    <a:extLst>
                      <a:ext uri="{FF2B5EF4-FFF2-40B4-BE49-F238E27FC236}">
                        <a16:creationId xmlns:a16="http://schemas.microsoft.com/office/drawing/2014/main" id="{CA507164-3B5D-3EFA-C318-8755606FE1D4}"/>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21" name="Tekstfelt 1920">
                    <a:extLst>
                      <a:ext uri="{FF2B5EF4-FFF2-40B4-BE49-F238E27FC236}">
                        <a16:creationId xmlns:a16="http://schemas.microsoft.com/office/drawing/2014/main" id="{47F25581-6546-A9D2-73E6-35B7B4234720}"/>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22" name="Tekstfelt 1921">
                    <a:extLst>
                      <a:ext uri="{FF2B5EF4-FFF2-40B4-BE49-F238E27FC236}">
                        <a16:creationId xmlns:a16="http://schemas.microsoft.com/office/drawing/2014/main" id="{C0CFF4AB-A3B1-AB84-B847-1C82ED34871F}"/>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23" name="Tekstfelt 1922">
                    <a:extLst>
                      <a:ext uri="{FF2B5EF4-FFF2-40B4-BE49-F238E27FC236}">
                        <a16:creationId xmlns:a16="http://schemas.microsoft.com/office/drawing/2014/main" id="{98291A48-8EBA-C750-9EDA-6FCFEDD2B60F}"/>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24" name="Tekstfelt 1923">
                    <a:extLst>
                      <a:ext uri="{FF2B5EF4-FFF2-40B4-BE49-F238E27FC236}">
                        <a16:creationId xmlns:a16="http://schemas.microsoft.com/office/drawing/2014/main" id="{D77C6A92-EBA3-1A1E-9596-C525FFAC19C5}"/>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25" name="Tekstfelt 1924">
                    <a:extLst>
                      <a:ext uri="{FF2B5EF4-FFF2-40B4-BE49-F238E27FC236}">
                        <a16:creationId xmlns:a16="http://schemas.microsoft.com/office/drawing/2014/main" id="{7B74F910-8EA6-1263-4E00-26C18B063A84}"/>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26" name="Tekstfelt 1925">
                    <a:extLst>
                      <a:ext uri="{FF2B5EF4-FFF2-40B4-BE49-F238E27FC236}">
                        <a16:creationId xmlns:a16="http://schemas.microsoft.com/office/drawing/2014/main" id="{7C461492-2DCA-E884-C513-88C6F95A9B1D}"/>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27" name="Tekstfelt 1926">
                    <a:extLst>
                      <a:ext uri="{FF2B5EF4-FFF2-40B4-BE49-F238E27FC236}">
                        <a16:creationId xmlns:a16="http://schemas.microsoft.com/office/drawing/2014/main" id="{33C25676-D28F-DF4E-68F2-A6468492A215}"/>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28" name="Tekstfelt 1927">
                    <a:extLst>
                      <a:ext uri="{FF2B5EF4-FFF2-40B4-BE49-F238E27FC236}">
                        <a16:creationId xmlns:a16="http://schemas.microsoft.com/office/drawing/2014/main" id="{5ED40039-B90A-E350-6CD8-6E9C118DA315}"/>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29" name="Tekstfelt 1928">
                    <a:extLst>
                      <a:ext uri="{FF2B5EF4-FFF2-40B4-BE49-F238E27FC236}">
                        <a16:creationId xmlns:a16="http://schemas.microsoft.com/office/drawing/2014/main" id="{C95BC3BC-9031-AC4A-C722-86718ED25483}"/>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30" name="Tekstfelt 1929">
                    <a:extLst>
                      <a:ext uri="{FF2B5EF4-FFF2-40B4-BE49-F238E27FC236}">
                        <a16:creationId xmlns:a16="http://schemas.microsoft.com/office/drawing/2014/main" id="{A0A62B4F-7209-20EB-82BB-DC61C7E3D051}"/>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31" name="Tekstfelt 1930">
                    <a:extLst>
                      <a:ext uri="{FF2B5EF4-FFF2-40B4-BE49-F238E27FC236}">
                        <a16:creationId xmlns:a16="http://schemas.microsoft.com/office/drawing/2014/main" id="{2A0D7CC6-B78C-E4BC-5FCE-431579B31F62}"/>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32" name="Tekstfelt 1931">
                    <a:extLst>
                      <a:ext uri="{FF2B5EF4-FFF2-40B4-BE49-F238E27FC236}">
                        <a16:creationId xmlns:a16="http://schemas.microsoft.com/office/drawing/2014/main" id="{739CC88D-E0FD-AE33-F636-D8667917EA71}"/>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33" name="Tekstfelt 1932">
                    <a:extLst>
                      <a:ext uri="{FF2B5EF4-FFF2-40B4-BE49-F238E27FC236}">
                        <a16:creationId xmlns:a16="http://schemas.microsoft.com/office/drawing/2014/main" id="{74641599-234B-3D98-6C19-7C948BF7FEF3}"/>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34" name="Tekstfelt 1933">
                    <a:extLst>
                      <a:ext uri="{FF2B5EF4-FFF2-40B4-BE49-F238E27FC236}">
                        <a16:creationId xmlns:a16="http://schemas.microsoft.com/office/drawing/2014/main" id="{D8D03179-90BD-E870-27B9-632C9F37C407}"/>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35" name="Tekstfelt 1934">
                    <a:extLst>
                      <a:ext uri="{FF2B5EF4-FFF2-40B4-BE49-F238E27FC236}">
                        <a16:creationId xmlns:a16="http://schemas.microsoft.com/office/drawing/2014/main" id="{1490D137-5EDC-5FFA-55FF-58C11216C45A}"/>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36" name="Tekstfelt 1935">
                    <a:extLst>
                      <a:ext uri="{FF2B5EF4-FFF2-40B4-BE49-F238E27FC236}">
                        <a16:creationId xmlns:a16="http://schemas.microsoft.com/office/drawing/2014/main" id="{69A67E6E-E35D-9E21-E7FD-7FFE8B34B4AD}"/>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37" name="Tekstfelt 1936">
                    <a:extLst>
                      <a:ext uri="{FF2B5EF4-FFF2-40B4-BE49-F238E27FC236}">
                        <a16:creationId xmlns:a16="http://schemas.microsoft.com/office/drawing/2014/main" id="{BEF4C0F2-765A-F4AB-CF66-11D6CE0C16A7}"/>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38" name="Tekstfelt 1937">
                    <a:extLst>
                      <a:ext uri="{FF2B5EF4-FFF2-40B4-BE49-F238E27FC236}">
                        <a16:creationId xmlns:a16="http://schemas.microsoft.com/office/drawing/2014/main" id="{9411AAEA-053E-A7A9-A439-8D182CB73930}"/>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39" name="Tekstfelt 1938">
                    <a:extLst>
                      <a:ext uri="{FF2B5EF4-FFF2-40B4-BE49-F238E27FC236}">
                        <a16:creationId xmlns:a16="http://schemas.microsoft.com/office/drawing/2014/main" id="{27AF54FD-D8B7-B5DC-6764-7EF36E751186}"/>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40" name="Tekstfelt 1939">
                    <a:extLst>
                      <a:ext uri="{FF2B5EF4-FFF2-40B4-BE49-F238E27FC236}">
                        <a16:creationId xmlns:a16="http://schemas.microsoft.com/office/drawing/2014/main" id="{793688E3-4C65-9F56-87C8-D1A9D180C1AF}"/>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41" name="Tekstfelt 1940">
                    <a:extLst>
                      <a:ext uri="{FF2B5EF4-FFF2-40B4-BE49-F238E27FC236}">
                        <a16:creationId xmlns:a16="http://schemas.microsoft.com/office/drawing/2014/main" id="{E5D8CACD-704B-80A6-F8D5-A91FE94EDFA7}"/>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906" name="Tekstfelt 1905">
                  <a:extLst>
                    <a:ext uri="{FF2B5EF4-FFF2-40B4-BE49-F238E27FC236}">
                      <a16:creationId xmlns:a16="http://schemas.microsoft.com/office/drawing/2014/main" id="{DBB25C09-8950-174E-BAB4-2A52A04F5247}"/>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07" name="Tekstfelt 1906">
                  <a:extLst>
                    <a:ext uri="{FF2B5EF4-FFF2-40B4-BE49-F238E27FC236}">
                      <a16:creationId xmlns:a16="http://schemas.microsoft.com/office/drawing/2014/main" id="{4BC5381F-043B-CD3C-AE1E-DAAD467E7C11}"/>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08" name="Tekstfelt 1907">
                  <a:extLst>
                    <a:ext uri="{FF2B5EF4-FFF2-40B4-BE49-F238E27FC236}">
                      <a16:creationId xmlns:a16="http://schemas.microsoft.com/office/drawing/2014/main" id="{9A2D9A36-9EFF-6E36-459E-8EF363E3132A}"/>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5" name="Gruppe 1834">
                <a:extLst>
                  <a:ext uri="{FF2B5EF4-FFF2-40B4-BE49-F238E27FC236}">
                    <a16:creationId xmlns:a16="http://schemas.microsoft.com/office/drawing/2014/main" id="{398CE7CC-DA33-B518-4318-4E11287EA713}"/>
                  </a:ext>
                </a:extLst>
              </p:cNvPr>
              <p:cNvGrpSpPr/>
              <p:nvPr/>
            </p:nvGrpSpPr>
            <p:grpSpPr>
              <a:xfrm>
                <a:off x="286844" y="1475337"/>
                <a:ext cx="641389" cy="4783755"/>
                <a:chOff x="2892468" y="1465533"/>
                <a:chExt cx="641389" cy="4783755"/>
              </a:xfrm>
            </p:grpSpPr>
            <p:grpSp>
              <p:nvGrpSpPr>
                <p:cNvPr id="1871" name="Gruppe 1870">
                  <a:extLst>
                    <a:ext uri="{FF2B5EF4-FFF2-40B4-BE49-F238E27FC236}">
                      <a16:creationId xmlns:a16="http://schemas.microsoft.com/office/drawing/2014/main" id="{301A4066-8406-94B2-FB39-D9E1D0F83EA9}"/>
                    </a:ext>
                  </a:extLst>
                </p:cNvPr>
                <p:cNvGrpSpPr/>
                <p:nvPr/>
              </p:nvGrpSpPr>
              <p:grpSpPr>
                <a:xfrm>
                  <a:off x="2892468" y="1465533"/>
                  <a:ext cx="641389" cy="4783755"/>
                  <a:chOff x="3475384" y="1620949"/>
                  <a:chExt cx="641389" cy="4783755"/>
                </a:xfrm>
              </p:grpSpPr>
              <p:sp>
                <p:nvSpPr>
                  <p:cNvPr id="1875" name="Tekstfelt 1874">
                    <a:extLst>
                      <a:ext uri="{FF2B5EF4-FFF2-40B4-BE49-F238E27FC236}">
                        <a16:creationId xmlns:a16="http://schemas.microsoft.com/office/drawing/2014/main" id="{8378F424-6E6C-5D55-9CF4-BB28036D29ED}"/>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76" name="Tekstfelt 1875">
                    <a:extLst>
                      <a:ext uri="{FF2B5EF4-FFF2-40B4-BE49-F238E27FC236}">
                        <a16:creationId xmlns:a16="http://schemas.microsoft.com/office/drawing/2014/main" id="{41FB430B-9CC8-1CD1-57F9-119D79EB7572}"/>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77" name="Tekstfelt 1876">
                    <a:extLst>
                      <a:ext uri="{FF2B5EF4-FFF2-40B4-BE49-F238E27FC236}">
                        <a16:creationId xmlns:a16="http://schemas.microsoft.com/office/drawing/2014/main" id="{57021EA1-1E37-8A68-77A4-2F5C9366B17E}"/>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78" name="Tekstfelt 1877">
                    <a:extLst>
                      <a:ext uri="{FF2B5EF4-FFF2-40B4-BE49-F238E27FC236}">
                        <a16:creationId xmlns:a16="http://schemas.microsoft.com/office/drawing/2014/main" id="{294B1A9D-DBE4-6D36-7CFB-D7ED3F911AB7}"/>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79" name="Tekstfelt 1878">
                    <a:extLst>
                      <a:ext uri="{FF2B5EF4-FFF2-40B4-BE49-F238E27FC236}">
                        <a16:creationId xmlns:a16="http://schemas.microsoft.com/office/drawing/2014/main" id="{569466F0-75BB-C379-F63A-A2AF72565ACB}"/>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80" name="Tekstfelt 1879">
                    <a:extLst>
                      <a:ext uri="{FF2B5EF4-FFF2-40B4-BE49-F238E27FC236}">
                        <a16:creationId xmlns:a16="http://schemas.microsoft.com/office/drawing/2014/main" id="{A6856123-2E97-0AFF-9FF9-C16A21CB900F}"/>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81" name="Tekstfelt 1880">
                    <a:extLst>
                      <a:ext uri="{FF2B5EF4-FFF2-40B4-BE49-F238E27FC236}">
                        <a16:creationId xmlns:a16="http://schemas.microsoft.com/office/drawing/2014/main" id="{11EAC4F6-46C9-3DA5-2EDE-49E0A7787198}"/>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82" name="Tekstfelt 1881">
                    <a:extLst>
                      <a:ext uri="{FF2B5EF4-FFF2-40B4-BE49-F238E27FC236}">
                        <a16:creationId xmlns:a16="http://schemas.microsoft.com/office/drawing/2014/main" id="{C984D50E-6EF3-C59E-18A7-CFD97392BD34}"/>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83" name="Tekstfelt 1882">
                    <a:extLst>
                      <a:ext uri="{FF2B5EF4-FFF2-40B4-BE49-F238E27FC236}">
                        <a16:creationId xmlns:a16="http://schemas.microsoft.com/office/drawing/2014/main" id="{9A664016-3D52-3069-472D-F16F87643D08}"/>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84" name="Tekstfelt 1883">
                    <a:extLst>
                      <a:ext uri="{FF2B5EF4-FFF2-40B4-BE49-F238E27FC236}">
                        <a16:creationId xmlns:a16="http://schemas.microsoft.com/office/drawing/2014/main" id="{DD517ACB-D45A-F158-AF03-3A67C2101108}"/>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85" name="Tekstfelt 1884">
                    <a:extLst>
                      <a:ext uri="{FF2B5EF4-FFF2-40B4-BE49-F238E27FC236}">
                        <a16:creationId xmlns:a16="http://schemas.microsoft.com/office/drawing/2014/main" id="{A4D16C38-C341-C3BE-D160-65E8C899FF3F}"/>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86" name="Tekstfelt 1885">
                    <a:extLst>
                      <a:ext uri="{FF2B5EF4-FFF2-40B4-BE49-F238E27FC236}">
                        <a16:creationId xmlns:a16="http://schemas.microsoft.com/office/drawing/2014/main" id="{7ED2C9A6-5D1F-14EE-93D0-AB63F8E02C72}"/>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87" name="Tekstfelt 1886">
                    <a:extLst>
                      <a:ext uri="{FF2B5EF4-FFF2-40B4-BE49-F238E27FC236}">
                        <a16:creationId xmlns:a16="http://schemas.microsoft.com/office/drawing/2014/main" id="{8EF0D617-A2C8-484D-5246-5757036D8547}"/>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88" name="Tekstfelt 1887">
                    <a:extLst>
                      <a:ext uri="{FF2B5EF4-FFF2-40B4-BE49-F238E27FC236}">
                        <a16:creationId xmlns:a16="http://schemas.microsoft.com/office/drawing/2014/main" id="{86593B3D-7A3C-FAE4-1BEC-492A108A2918}"/>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89" name="Tekstfelt 1888">
                    <a:extLst>
                      <a:ext uri="{FF2B5EF4-FFF2-40B4-BE49-F238E27FC236}">
                        <a16:creationId xmlns:a16="http://schemas.microsoft.com/office/drawing/2014/main" id="{9EF88700-FCBF-83FE-CE63-1FC48523F040}"/>
                      </a:ext>
                    </a:extLst>
                  </p:cNvPr>
                  <p:cNvSpPr txBox="1"/>
                  <p:nvPr/>
                </p:nvSpPr>
                <p:spPr>
                  <a:xfrm>
                    <a:off x="3502242" y="3790057"/>
                    <a:ext cx="518091"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90" name="Tekstfelt 1889">
                    <a:extLst>
                      <a:ext uri="{FF2B5EF4-FFF2-40B4-BE49-F238E27FC236}">
                        <a16:creationId xmlns:a16="http://schemas.microsoft.com/office/drawing/2014/main" id="{86D433BB-8924-13B5-3FB5-20ED7EE82634}"/>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91" name="Tekstfelt 1890">
                    <a:extLst>
                      <a:ext uri="{FF2B5EF4-FFF2-40B4-BE49-F238E27FC236}">
                        <a16:creationId xmlns:a16="http://schemas.microsoft.com/office/drawing/2014/main" id="{7F3B4178-0E00-1D1E-5ADB-DBFA2F9B070D}"/>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92" name="Tekstfelt 1891">
                    <a:extLst>
                      <a:ext uri="{FF2B5EF4-FFF2-40B4-BE49-F238E27FC236}">
                        <a16:creationId xmlns:a16="http://schemas.microsoft.com/office/drawing/2014/main" id="{22488F89-8C4F-58FB-D92B-800FED657A3D}"/>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93" name="Tekstfelt 1892">
                    <a:extLst>
                      <a:ext uri="{FF2B5EF4-FFF2-40B4-BE49-F238E27FC236}">
                        <a16:creationId xmlns:a16="http://schemas.microsoft.com/office/drawing/2014/main" id="{A922E94C-A302-E3B7-0535-50BD6E8F726B}"/>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94" name="Tekstfelt 1893">
                    <a:extLst>
                      <a:ext uri="{FF2B5EF4-FFF2-40B4-BE49-F238E27FC236}">
                        <a16:creationId xmlns:a16="http://schemas.microsoft.com/office/drawing/2014/main" id="{5A8214F1-890A-5ABF-7AE1-1527D82A32BD}"/>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95" name="Tekstfelt 1894">
                    <a:extLst>
                      <a:ext uri="{FF2B5EF4-FFF2-40B4-BE49-F238E27FC236}">
                        <a16:creationId xmlns:a16="http://schemas.microsoft.com/office/drawing/2014/main" id="{54657B32-1133-D7B0-81A6-F493B4902C5B}"/>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96" name="Tekstfelt 1895">
                    <a:extLst>
                      <a:ext uri="{FF2B5EF4-FFF2-40B4-BE49-F238E27FC236}">
                        <a16:creationId xmlns:a16="http://schemas.microsoft.com/office/drawing/2014/main" id="{BD86A836-FF08-55BC-955B-6F6B1096B280}"/>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97" name="Tekstfelt 1896">
                    <a:extLst>
                      <a:ext uri="{FF2B5EF4-FFF2-40B4-BE49-F238E27FC236}">
                        <a16:creationId xmlns:a16="http://schemas.microsoft.com/office/drawing/2014/main" id="{C5D2530B-F22A-0E95-3E39-738F2D8756BA}"/>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98" name="Tekstfelt 1897">
                    <a:extLst>
                      <a:ext uri="{FF2B5EF4-FFF2-40B4-BE49-F238E27FC236}">
                        <a16:creationId xmlns:a16="http://schemas.microsoft.com/office/drawing/2014/main" id="{D2588EB6-96B9-1F54-A224-F342D0AB514F}"/>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99" name="Tekstfelt 1898">
                    <a:extLst>
                      <a:ext uri="{FF2B5EF4-FFF2-40B4-BE49-F238E27FC236}">
                        <a16:creationId xmlns:a16="http://schemas.microsoft.com/office/drawing/2014/main" id="{9CF01123-C838-2883-930B-04761E80F133}"/>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00" name="Tekstfelt 1899">
                    <a:extLst>
                      <a:ext uri="{FF2B5EF4-FFF2-40B4-BE49-F238E27FC236}">
                        <a16:creationId xmlns:a16="http://schemas.microsoft.com/office/drawing/2014/main" id="{FEB7729D-4170-5105-1FC6-CCEE112386F7}"/>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01" name="Tekstfelt 1900">
                    <a:extLst>
                      <a:ext uri="{FF2B5EF4-FFF2-40B4-BE49-F238E27FC236}">
                        <a16:creationId xmlns:a16="http://schemas.microsoft.com/office/drawing/2014/main" id="{69D27937-033F-01D9-890C-CFB158F44B53}"/>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02" name="Tekstfelt 1901">
                    <a:extLst>
                      <a:ext uri="{FF2B5EF4-FFF2-40B4-BE49-F238E27FC236}">
                        <a16:creationId xmlns:a16="http://schemas.microsoft.com/office/drawing/2014/main" id="{9C27300D-4941-25B1-81BE-F2A03B3A7FC2}"/>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03" name="Tekstfelt 1902">
                    <a:extLst>
                      <a:ext uri="{FF2B5EF4-FFF2-40B4-BE49-F238E27FC236}">
                        <a16:creationId xmlns:a16="http://schemas.microsoft.com/office/drawing/2014/main" id="{5F2BF894-C0E6-5FF1-19B8-D3C13313D757}"/>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04" name="Tekstfelt 1903">
                    <a:extLst>
                      <a:ext uri="{FF2B5EF4-FFF2-40B4-BE49-F238E27FC236}">
                        <a16:creationId xmlns:a16="http://schemas.microsoft.com/office/drawing/2014/main" id="{F74DEC06-9BBC-E2C7-0D2F-1575E7C192F3}"/>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72" name="Tekstfelt 1871">
                  <a:extLst>
                    <a:ext uri="{FF2B5EF4-FFF2-40B4-BE49-F238E27FC236}">
                      <a16:creationId xmlns:a16="http://schemas.microsoft.com/office/drawing/2014/main" id="{6D4E7E2B-879B-FCEF-8AE0-3BC992CEE7AA}"/>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73" name="Tekstfelt 1872">
                  <a:extLst>
                    <a:ext uri="{FF2B5EF4-FFF2-40B4-BE49-F238E27FC236}">
                      <a16:creationId xmlns:a16="http://schemas.microsoft.com/office/drawing/2014/main" id="{E9073418-3AB9-DEBE-CA35-E80FB875E588}"/>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74" name="Tekstfelt 1873">
                  <a:extLst>
                    <a:ext uri="{FF2B5EF4-FFF2-40B4-BE49-F238E27FC236}">
                      <a16:creationId xmlns:a16="http://schemas.microsoft.com/office/drawing/2014/main" id="{55C2CA67-CF02-F38E-9BEE-6D532426F7A1}"/>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6" name="Gruppe 1835">
                <a:extLst>
                  <a:ext uri="{FF2B5EF4-FFF2-40B4-BE49-F238E27FC236}">
                    <a16:creationId xmlns:a16="http://schemas.microsoft.com/office/drawing/2014/main" id="{B8AE547E-47DE-E3D8-F8C2-93A7F30304FB}"/>
                  </a:ext>
                </a:extLst>
              </p:cNvPr>
              <p:cNvGrpSpPr/>
              <p:nvPr/>
            </p:nvGrpSpPr>
            <p:grpSpPr>
              <a:xfrm>
                <a:off x="-136438" y="1476215"/>
                <a:ext cx="641389" cy="4783755"/>
                <a:chOff x="2892468" y="1465533"/>
                <a:chExt cx="641389" cy="4783755"/>
              </a:xfrm>
            </p:grpSpPr>
            <p:grpSp>
              <p:nvGrpSpPr>
                <p:cNvPr id="1837" name="Gruppe 1836">
                  <a:extLst>
                    <a:ext uri="{FF2B5EF4-FFF2-40B4-BE49-F238E27FC236}">
                      <a16:creationId xmlns:a16="http://schemas.microsoft.com/office/drawing/2014/main" id="{459C8215-21C4-8184-25EF-211E9600CEC5}"/>
                    </a:ext>
                  </a:extLst>
                </p:cNvPr>
                <p:cNvGrpSpPr/>
                <p:nvPr/>
              </p:nvGrpSpPr>
              <p:grpSpPr>
                <a:xfrm>
                  <a:off x="2892468" y="1465533"/>
                  <a:ext cx="641389" cy="4783755"/>
                  <a:chOff x="3475384" y="1620949"/>
                  <a:chExt cx="641389" cy="4783755"/>
                </a:xfrm>
              </p:grpSpPr>
              <p:sp>
                <p:nvSpPr>
                  <p:cNvPr id="1841" name="Tekstfelt 1840">
                    <a:extLst>
                      <a:ext uri="{FF2B5EF4-FFF2-40B4-BE49-F238E27FC236}">
                        <a16:creationId xmlns:a16="http://schemas.microsoft.com/office/drawing/2014/main" id="{9A502D20-33D7-2163-EA67-0915288A91C9}"/>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42" name="Tekstfelt 1841">
                    <a:extLst>
                      <a:ext uri="{FF2B5EF4-FFF2-40B4-BE49-F238E27FC236}">
                        <a16:creationId xmlns:a16="http://schemas.microsoft.com/office/drawing/2014/main" id="{5050C53C-372A-D9E5-6E7A-12AB5F0E11CA}"/>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43" name="Tekstfelt 1842">
                    <a:extLst>
                      <a:ext uri="{FF2B5EF4-FFF2-40B4-BE49-F238E27FC236}">
                        <a16:creationId xmlns:a16="http://schemas.microsoft.com/office/drawing/2014/main" id="{94D8F160-D6B4-742A-B262-6AD995283DCE}"/>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44" name="Tekstfelt 1843">
                    <a:extLst>
                      <a:ext uri="{FF2B5EF4-FFF2-40B4-BE49-F238E27FC236}">
                        <a16:creationId xmlns:a16="http://schemas.microsoft.com/office/drawing/2014/main" id="{80DEFA18-94CD-1FF2-5EFB-29D700DBF4E2}"/>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45" name="Tekstfelt 1844">
                    <a:extLst>
                      <a:ext uri="{FF2B5EF4-FFF2-40B4-BE49-F238E27FC236}">
                        <a16:creationId xmlns:a16="http://schemas.microsoft.com/office/drawing/2014/main" id="{15D8DEA0-E536-FF89-37BD-953E1E6BC2D8}"/>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46" name="Tekstfelt 1845">
                    <a:extLst>
                      <a:ext uri="{FF2B5EF4-FFF2-40B4-BE49-F238E27FC236}">
                        <a16:creationId xmlns:a16="http://schemas.microsoft.com/office/drawing/2014/main" id="{00511584-8AF5-8800-E917-43A7177056C2}"/>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47" name="Tekstfelt 1846">
                    <a:extLst>
                      <a:ext uri="{FF2B5EF4-FFF2-40B4-BE49-F238E27FC236}">
                        <a16:creationId xmlns:a16="http://schemas.microsoft.com/office/drawing/2014/main" id="{2AAA8480-77CB-7066-B744-666B5B240DD7}"/>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48" name="Tekstfelt 1847">
                    <a:extLst>
                      <a:ext uri="{FF2B5EF4-FFF2-40B4-BE49-F238E27FC236}">
                        <a16:creationId xmlns:a16="http://schemas.microsoft.com/office/drawing/2014/main" id="{4480BDD2-8E9E-F5AD-94AD-EFDEA8FBA490}"/>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49" name="Tekstfelt 1848">
                    <a:extLst>
                      <a:ext uri="{FF2B5EF4-FFF2-40B4-BE49-F238E27FC236}">
                        <a16:creationId xmlns:a16="http://schemas.microsoft.com/office/drawing/2014/main" id="{FD839416-C4BA-B6A2-727E-CE23F60ED82E}"/>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50" name="Tekstfelt 1849">
                    <a:extLst>
                      <a:ext uri="{FF2B5EF4-FFF2-40B4-BE49-F238E27FC236}">
                        <a16:creationId xmlns:a16="http://schemas.microsoft.com/office/drawing/2014/main" id="{4425291D-F16F-DABB-8B42-D9C9EEA75597}"/>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51" name="Tekstfelt 1850">
                    <a:extLst>
                      <a:ext uri="{FF2B5EF4-FFF2-40B4-BE49-F238E27FC236}">
                        <a16:creationId xmlns:a16="http://schemas.microsoft.com/office/drawing/2014/main" id="{0DF8005E-0C20-B02E-A9AF-730F15F6790B}"/>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52" name="Tekstfelt 1851">
                    <a:extLst>
                      <a:ext uri="{FF2B5EF4-FFF2-40B4-BE49-F238E27FC236}">
                        <a16:creationId xmlns:a16="http://schemas.microsoft.com/office/drawing/2014/main" id="{81A255AD-2C67-1CA6-0D5A-F632BBFF4D84}"/>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53" name="Tekstfelt 1852">
                    <a:extLst>
                      <a:ext uri="{FF2B5EF4-FFF2-40B4-BE49-F238E27FC236}">
                        <a16:creationId xmlns:a16="http://schemas.microsoft.com/office/drawing/2014/main" id="{68E69D4C-1EB8-9001-87BE-149BDFC2CAEB}"/>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54" name="Tekstfelt 1853">
                    <a:extLst>
                      <a:ext uri="{FF2B5EF4-FFF2-40B4-BE49-F238E27FC236}">
                        <a16:creationId xmlns:a16="http://schemas.microsoft.com/office/drawing/2014/main" id="{9D27EB19-14BC-4FC2-5024-B9B097630826}"/>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55" name="Tekstfelt 1854">
                    <a:extLst>
                      <a:ext uri="{FF2B5EF4-FFF2-40B4-BE49-F238E27FC236}">
                        <a16:creationId xmlns:a16="http://schemas.microsoft.com/office/drawing/2014/main" id="{90714492-F3E5-169A-1FC7-EEC9928F59B5}"/>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56" name="Tekstfelt 1855">
                    <a:extLst>
                      <a:ext uri="{FF2B5EF4-FFF2-40B4-BE49-F238E27FC236}">
                        <a16:creationId xmlns:a16="http://schemas.microsoft.com/office/drawing/2014/main" id="{BDCA98DD-87C7-396C-75BF-919C2A30E95C}"/>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57" name="Tekstfelt 1856">
                    <a:extLst>
                      <a:ext uri="{FF2B5EF4-FFF2-40B4-BE49-F238E27FC236}">
                        <a16:creationId xmlns:a16="http://schemas.microsoft.com/office/drawing/2014/main" id="{AA452F38-27AE-3646-6AD7-DD0490759053}"/>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58" name="Tekstfelt 1857">
                    <a:extLst>
                      <a:ext uri="{FF2B5EF4-FFF2-40B4-BE49-F238E27FC236}">
                        <a16:creationId xmlns:a16="http://schemas.microsoft.com/office/drawing/2014/main" id="{EA0395BF-533A-4579-BD7F-3325CC018DD7}"/>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59" name="Tekstfelt 1858">
                    <a:extLst>
                      <a:ext uri="{FF2B5EF4-FFF2-40B4-BE49-F238E27FC236}">
                        <a16:creationId xmlns:a16="http://schemas.microsoft.com/office/drawing/2014/main" id="{6A81D7EE-6883-88E9-AF85-40C2D45356C3}"/>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60" name="Tekstfelt 1859">
                    <a:extLst>
                      <a:ext uri="{FF2B5EF4-FFF2-40B4-BE49-F238E27FC236}">
                        <a16:creationId xmlns:a16="http://schemas.microsoft.com/office/drawing/2014/main" id="{E15DC4B1-83FC-C158-932D-203F8AE21844}"/>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61" name="Tekstfelt 1860">
                    <a:extLst>
                      <a:ext uri="{FF2B5EF4-FFF2-40B4-BE49-F238E27FC236}">
                        <a16:creationId xmlns:a16="http://schemas.microsoft.com/office/drawing/2014/main" id="{2DBC3042-877E-EC0B-1774-160C6C2C4AB3}"/>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62" name="Tekstfelt 1861">
                    <a:extLst>
                      <a:ext uri="{FF2B5EF4-FFF2-40B4-BE49-F238E27FC236}">
                        <a16:creationId xmlns:a16="http://schemas.microsoft.com/office/drawing/2014/main" id="{D5D3168A-DA85-E4E0-ED57-3C163A82031D}"/>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63" name="Tekstfelt 1862">
                    <a:extLst>
                      <a:ext uri="{FF2B5EF4-FFF2-40B4-BE49-F238E27FC236}">
                        <a16:creationId xmlns:a16="http://schemas.microsoft.com/office/drawing/2014/main" id="{EABF6B54-6C72-3B3C-F369-13778C02AC09}"/>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64" name="Tekstfelt 1863">
                    <a:extLst>
                      <a:ext uri="{FF2B5EF4-FFF2-40B4-BE49-F238E27FC236}">
                        <a16:creationId xmlns:a16="http://schemas.microsoft.com/office/drawing/2014/main" id="{7B617024-2003-3253-0261-26EF2235ED38}"/>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65" name="Tekstfelt 1864">
                    <a:extLst>
                      <a:ext uri="{FF2B5EF4-FFF2-40B4-BE49-F238E27FC236}">
                        <a16:creationId xmlns:a16="http://schemas.microsoft.com/office/drawing/2014/main" id="{AA0AA1DC-8E3D-7BCC-D6A7-52E35D79B910}"/>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66" name="Tekstfelt 1865">
                    <a:extLst>
                      <a:ext uri="{FF2B5EF4-FFF2-40B4-BE49-F238E27FC236}">
                        <a16:creationId xmlns:a16="http://schemas.microsoft.com/office/drawing/2014/main" id="{898B07EF-C13E-A6EA-1A27-2C39BB330AD5}"/>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67" name="Tekstfelt 1866">
                    <a:extLst>
                      <a:ext uri="{FF2B5EF4-FFF2-40B4-BE49-F238E27FC236}">
                        <a16:creationId xmlns:a16="http://schemas.microsoft.com/office/drawing/2014/main" id="{18B2A12B-6CF2-2058-A54E-9B68B6BA5A1D}"/>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868" name="Tekstfelt 1867">
                    <a:extLst>
                      <a:ext uri="{FF2B5EF4-FFF2-40B4-BE49-F238E27FC236}">
                        <a16:creationId xmlns:a16="http://schemas.microsoft.com/office/drawing/2014/main" id="{2A6ED04B-D335-6CD3-2166-A31374972017}"/>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869" name="Tekstfelt 1868">
                    <a:extLst>
                      <a:ext uri="{FF2B5EF4-FFF2-40B4-BE49-F238E27FC236}">
                        <a16:creationId xmlns:a16="http://schemas.microsoft.com/office/drawing/2014/main" id="{32FEFE7B-BC20-0E23-BBBB-12CA126C7202}"/>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870" name="Tekstfelt 1869">
                    <a:extLst>
                      <a:ext uri="{FF2B5EF4-FFF2-40B4-BE49-F238E27FC236}">
                        <a16:creationId xmlns:a16="http://schemas.microsoft.com/office/drawing/2014/main" id="{F399CEF1-EB81-7E32-071F-84BDBD998905}"/>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38" name="Tekstfelt 1837">
                  <a:extLst>
                    <a:ext uri="{FF2B5EF4-FFF2-40B4-BE49-F238E27FC236}">
                      <a16:creationId xmlns:a16="http://schemas.microsoft.com/office/drawing/2014/main" id="{32DD67FF-1171-78DD-A6FE-23EF1CE6AAFF}"/>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39" name="Tekstfelt 1838">
                  <a:extLst>
                    <a:ext uri="{FF2B5EF4-FFF2-40B4-BE49-F238E27FC236}">
                      <a16:creationId xmlns:a16="http://schemas.microsoft.com/office/drawing/2014/main" id="{A21D549D-AE0A-0799-1A8E-B7D756760315}"/>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40" name="Tekstfelt 1839">
                  <a:extLst>
                    <a:ext uri="{FF2B5EF4-FFF2-40B4-BE49-F238E27FC236}">
                      <a16:creationId xmlns:a16="http://schemas.microsoft.com/office/drawing/2014/main" id="{8314A5B9-4C64-ACD0-A9A5-E2A404526C85}"/>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grpSp>
          <p:nvGrpSpPr>
            <p:cNvPr id="1643" name="Gruppe 1642">
              <a:extLst>
                <a:ext uri="{FF2B5EF4-FFF2-40B4-BE49-F238E27FC236}">
                  <a16:creationId xmlns:a16="http://schemas.microsoft.com/office/drawing/2014/main" id="{E46C95A1-1ACE-E1A3-1AAF-29B9980A2AA1}"/>
                </a:ext>
              </a:extLst>
            </p:cNvPr>
            <p:cNvGrpSpPr/>
            <p:nvPr/>
          </p:nvGrpSpPr>
          <p:grpSpPr>
            <a:xfrm>
              <a:off x="5963854" y="1104575"/>
              <a:ext cx="370381" cy="4993054"/>
              <a:chOff x="2872610" y="306025"/>
              <a:chExt cx="370381" cy="4993054"/>
            </a:xfrm>
          </p:grpSpPr>
          <p:grpSp>
            <p:nvGrpSpPr>
              <p:cNvPr id="1796" name="Gruppe 1795">
                <a:extLst>
                  <a:ext uri="{FF2B5EF4-FFF2-40B4-BE49-F238E27FC236}">
                    <a16:creationId xmlns:a16="http://schemas.microsoft.com/office/drawing/2014/main" id="{5C9C6DAD-6824-1FA7-4669-9E0E45D03908}"/>
                  </a:ext>
                </a:extLst>
              </p:cNvPr>
              <p:cNvGrpSpPr/>
              <p:nvPr/>
            </p:nvGrpSpPr>
            <p:grpSpPr>
              <a:xfrm>
                <a:off x="2872610" y="306025"/>
                <a:ext cx="370381" cy="4993054"/>
                <a:chOff x="3456275" y="891802"/>
                <a:chExt cx="370381" cy="4993054"/>
              </a:xfrm>
            </p:grpSpPr>
            <p:sp>
              <p:nvSpPr>
                <p:cNvPr id="1798" name="Tekstfelt 1797">
                  <a:extLst>
                    <a:ext uri="{FF2B5EF4-FFF2-40B4-BE49-F238E27FC236}">
                      <a16:creationId xmlns:a16="http://schemas.microsoft.com/office/drawing/2014/main" id="{ACE78887-26BF-EE3A-7557-854FCD71693C}"/>
                    </a:ext>
                  </a:extLst>
                </p:cNvPr>
                <p:cNvSpPr txBox="1"/>
                <p:nvPr/>
              </p:nvSpPr>
              <p:spPr>
                <a:xfrm>
                  <a:off x="3456275" y="891802"/>
                  <a:ext cx="348172" cy="215444"/>
                </a:xfrm>
                <a:prstGeom prst="rect">
                  <a:avLst/>
                </a:prstGeom>
                <a:noFill/>
              </p:spPr>
              <p:txBody>
                <a:bodyPr wrap="none" rtlCol="0">
                  <a:spAutoFit/>
                </a:bodyPr>
                <a:lstStyle/>
                <a:p>
                  <a:r>
                    <a:rPr lang="da-DK" sz="800" dirty="0"/>
                    <a:t>229</a:t>
                  </a:r>
                </a:p>
              </p:txBody>
            </p:sp>
            <p:sp>
              <p:nvSpPr>
                <p:cNvPr id="1799" name="Tekstfelt 1798">
                  <a:extLst>
                    <a:ext uri="{FF2B5EF4-FFF2-40B4-BE49-F238E27FC236}">
                      <a16:creationId xmlns:a16="http://schemas.microsoft.com/office/drawing/2014/main" id="{997FA36E-3DC3-7CF4-7C74-E1386404D90D}"/>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800" name="Tekstfelt 1799">
                  <a:extLst>
                    <a:ext uri="{FF2B5EF4-FFF2-40B4-BE49-F238E27FC236}">
                      <a16:creationId xmlns:a16="http://schemas.microsoft.com/office/drawing/2014/main" id="{5216DC44-D6BD-D190-B6E6-E05840EAFA39}"/>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801" name="Tekstfelt 1800">
                  <a:extLst>
                    <a:ext uri="{FF2B5EF4-FFF2-40B4-BE49-F238E27FC236}">
                      <a16:creationId xmlns:a16="http://schemas.microsoft.com/office/drawing/2014/main" id="{8466C3F1-E784-E9E9-A475-7844CFE6ACB0}"/>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802" name="Tekstfelt 1801">
                  <a:extLst>
                    <a:ext uri="{FF2B5EF4-FFF2-40B4-BE49-F238E27FC236}">
                      <a16:creationId xmlns:a16="http://schemas.microsoft.com/office/drawing/2014/main" id="{ECC59CBD-ABC9-499E-6683-F16912AA6072}"/>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803" name="Tekstfelt 1802">
                  <a:extLst>
                    <a:ext uri="{FF2B5EF4-FFF2-40B4-BE49-F238E27FC236}">
                      <a16:creationId xmlns:a16="http://schemas.microsoft.com/office/drawing/2014/main" id="{A3ADCAAC-718A-F820-97ED-5BA6F5DF3446}"/>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804" name="Tekstfelt 1803">
                  <a:extLst>
                    <a:ext uri="{FF2B5EF4-FFF2-40B4-BE49-F238E27FC236}">
                      <a16:creationId xmlns:a16="http://schemas.microsoft.com/office/drawing/2014/main" id="{B669FC69-5B52-4E27-DA16-A6C41577D9B3}"/>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805" name="Tekstfelt 1804">
                  <a:extLst>
                    <a:ext uri="{FF2B5EF4-FFF2-40B4-BE49-F238E27FC236}">
                      <a16:creationId xmlns:a16="http://schemas.microsoft.com/office/drawing/2014/main" id="{2B5A81E8-C735-7328-99C6-5A091CE63BB9}"/>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806" name="Tekstfelt 1805">
                  <a:extLst>
                    <a:ext uri="{FF2B5EF4-FFF2-40B4-BE49-F238E27FC236}">
                      <a16:creationId xmlns:a16="http://schemas.microsoft.com/office/drawing/2014/main" id="{D54A3006-48E1-6CFF-223A-C4267DB804E4}"/>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807" name="Tekstfelt 1806">
                  <a:extLst>
                    <a:ext uri="{FF2B5EF4-FFF2-40B4-BE49-F238E27FC236}">
                      <a16:creationId xmlns:a16="http://schemas.microsoft.com/office/drawing/2014/main" id="{87689699-E9A1-159A-9D26-380BA2AD67DF}"/>
                    </a:ext>
                  </a:extLst>
                </p:cNvPr>
                <p:cNvSpPr txBox="1"/>
                <p:nvPr/>
              </p:nvSpPr>
              <p:spPr>
                <a:xfrm>
                  <a:off x="3478484" y="5669412"/>
                  <a:ext cx="348172" cy="215444"/>
                </a:xfrm>
                <a:prstGeom prst="rect">
                  <a:avLst/>
                </a:prstGeom>
                <a:noFill/>
              </p:spPr>
              <p:txBody>
                <a:bodyPr wrap="none" rtlCol="0">
                  <a:spAutoFit/>
                </a:bodyPr>
                <a:lstStyle/>
                <a:p>
                  <a:r>
                    <a:rPr lang="da-DK" sz="800" dirty="0"/>
                    <a:t>218</a:t>
                  </a:r>
                </a:p>
              </p:txBody>
            </p:sp>
            <p:sp>
              <p:nvSpPr>
                <p:cNvPr id="1808" name="Tekstfelt 1807">
                  <a:extLst>
                    <a:ext uri="{FF2B5EF4-FFF2-40B4-BE49-F238E27FC236}">
                      <a16:creationId xmlns:a16="http://schemas.microsoft.com/office/drawing/2014/main" id="{202448B3-F484-0B78-D612-54D9646A2750}"/>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97" name="Tekstfelt 1796">
                <a:extLst>
                  <a:ext uri="{FF2B5EF4-FFF2-40B4-BE49-F238E27FC236}">
                    <a16:creationId xmlns:a16="http://schemas.microsoft.com/office/drawing/2014/main" id="{D6CAF860-EB89-7A58-E84B-EE59383C62BF}"/>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4" name="Gruppe 1643">
              <a:extLst>
                <a:ext uri="{FF2B5EF4-FFF2-40B4-BE49-F238E27FC236}">
                  <a16:creationId xmlns:a16="http://schemas.microsoft.com/office/drawing/2014/main" id="{86C4CBAF-0C38-9BAD-F186-8262B43A45C5}"/>
                </a:ext>
              </a:extLst>
            </p:cNvPr>
            <p:cNvGrpSpPr/>
            <p:nvPr/>
          </p:nvGrpSpPr>
          <p:grpSpPr>
            <a:xfrm>
              <a:off x="5539997" y="1121144"/>
              <a:ext cx="367348" cy="4968599"/>
              <a:chOff x="2884750" y="735002"/>
              <a:chExt cx="367348" cy="4968599"/>
            </a:xfrm>
          </p:grpSpPr>
          <p:grpSp>
            <p:nvGrpSpPr>
              <p:cNvPr id="1783" name="Gruppe 1782">
                <a:extLst>
                  <a:ext uri="{FF2B5EF4-FFF2-40B4-BE49-F238E27FC236}">
                    <a16:creationId xmlns:a16="http://schemas.microsoft.com/office/drawing/2014/main" id="{ACD9668B-E0C6-3473-A0FA-84E29DAD4920}"/>
                  </a:ext>
                </a:extLst>
              </p:cNvPr>
              <p:cNvGrpSpPr/>
              <p:nvPr/>
            </p:nvGrpSpPr>
            <p:grpSpPr>
              <a:xfrm>
                <a:off x="2884750" y="1168460"/>
                <a:ext cx="367348" cy="4535141"/>
                <a:chOff x="3468415" y="1754237"/>
                <a:chExt cx="367348" cy="4535141"/>
              </a:xfrm>
            </p:grpSpPr>
            <p:sp>
              <p:nvSpPr>
                <p:cNvPr id="1785" name="Tekstfelt 1784">
                  <a:extLst>
                    <a:ext uri="{FF2B5EF4-FFF2-40B4-BE49-F238E27FC236}">
                      <a16:creationId xmlns:a16="http://schemas.microsoft.com/office/drawing/2014/main" id="{83C17A9F-F7D0-FC3A-0A38-4B35BD5AC073}"/>
                    </a:ext>
                  </a:extLst>
                </p:cNvPr>
                <p:cNvSpPr txBox="1"/>
                <p:nvPr/>
              </p:nvSpPr>
              <p:spPr>
                <a:xfrm>
                  <a:off x="3487591" y="6073934"/>
                  <a:ext cx="348172" cy="215444"/>
                </a:xfrm>
                <a:prstGeom prst="rect">
                  <a:avLst/>
                </a:prstGeom>
                <a:noFill/>
              </p:spPr>
              <p:txBody>
                <a:bodyPr wrap="none" rtlCol="0">
                  <a:spAutoFit/>
                </a:bodyPr>
                <a:lstStyle/>
                <a:p>
                  <a:r>
                    <a:rPr lang="da-DK" sz="800" dirty="0"/>
                    <a:t>229</a:t>
                  </a:r>
                </a:p>
              </p:txBody>
            </p:sp>
            <p:sp>
              <p:nvSpPr>
                <p:cNvPr id="1786" name="Tekstfelt 1785">
                  <a:extLst>
                    <a:ext uri="{FF2B5EF4-FFF2-40B4-BE49-F238E27FC236}">
                      <a16:creationId xmlns:a16="http://schemas.microsoft.com/office/drawing/2014/main" id="{7146C29E-2351-F882-BB8F-5D48BC0DF6B4}"/>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87" name="Tekstfelt 1786">
                  <a:extLst>
                    <a:ext uri="{FF2B5EF4-FFF2-40B4-BE49-F238E27FC236}">
                      <a16:creationId xmlns:a16="http://schemas.microsoft.com/office/drawing/2014/main" id="{CB44A08A-2719-E41C-059C-335571528333}"/>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88" name="Tekstfelt 1787">
                  <a:extLst>
                    <a:ext uri="{FF2B5EF4-FFF2-40B4-BE49-F238E27FC236}">
                      <a16:creationId xmlns:a16="http://schemas.microsoft.com/office/drawing/2014/main" id="{9F1E5B08-132F-1100-1936-879E673A3D32}"/>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89" name="Tekstfelt 1788">
                  <a:extLst>
                    <a:ext uri="{FF2B5EF4-FFF2-40B4-BE49-F238E27FC236}">
                      <a16:creationId xmlns:a16="http://schemas.microsoft.com/office/drawing/2014/main" id="{4FD370CE-9BA9-6DB9-B343-C21935119C27}"/>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90" name="Tekstfelt 1789">
                  <a:extLst>
                    <a:ext uri="{FF2B5EF4-FFF2-40B4-BE49-F238E27FC236}">
                      <a16:creationId xmlns:a16="http://schemas.microsoft.com/office/drawing/2014/main" id="{E50896F4-5F89-EFC1-8556-3514D786B0FC}"/>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91" name="Tekstfelt 1790">
                  <a:extLst>
                    <a:ext uri="{FF2B5EF4-FFF2-40B4-BE49-F238E27FC236}">
                      <a16:creationId xmlns:a16="http://schemas.microsoft.com/office/drawing/2014/main" id="{3B0A15C8-4330-00B8-C7FB-AD48D47E1BD0}"/>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92" name="Tekstfelt 1791">
                  <a:extLst>
                    <a:ext uri="{FF2B5EF4-FFF2-40B4-BE49-F238E27FC236}">
                      <a16:creationId xmlns:a16="http://schemas.microsoft.com/office/drawing/2014/main" id="{10A2136F-4F06-0030-B862-4108CD9004AB}"/>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93" name="Tekstfelt 1792">
                  <a:extLst>
                    <a:ext uri="{FF2B5EF4-FFF2-40B4-BE49-F238E27FC236}">
                      <a16:creationId xmlns:a16="http://schemas.microsoft.com/office/drawing/2014/main" id="{BBFC7F92-5242-5AAD-1A0E-F32F360B1B56}"/>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94" name="Tekstfelt 1793">
                  <a:extLst>
                    <a:ext uri="{FF2B5EF4-FFF2-40B4-BE49-F238E27FC236}">
                      <a16:creationId xmlns:a16="http://schemas.microsoft.com/office/drawing/2014/main" id="{5135E802-65FC-D2F1-FD06-5A7DDBCD992B}"/>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95" name="Tekstfelt 1794">
                  <a:extLst>
                    <a:ext uri="{FF2B5EF4-FFF2-40B4-BE49-F238E27FC236}">
                      <a16:creationId xmlns:a16="http://schemas.microsoft.com/office/drawing/2014/main" id="{7CC9AA1D-D24C-FF91-7F8D-3BFFDF4E2B14}"/>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84" name="Tekstfelt 1783">
                <a:extLst>
                  <a:ext uri="{FF2B5EF4-FFF2-40B4-BE49-F238E27FC236}">
                    <a16:creationId xmlns:a16="http://schemas.microsoft.com/office/drawing/2014/main" id="{CF3A1BF0-A7BA-58E8-832C-EE39A205617E}"/>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5" name="Gruppe 1644">
              <a:extLst>
                <a:ext uri="{FF2B5EF4-FFF2-40B4-BE49-F238E27FC236}">
                  <a16:creationId xmlns:a16="http://schemas.microsoft.com/office/drawing/2014/main" id="{D8229EE8-F9A2-A881-7B3E-324AFDC8AEA8}"/>
                </a:ext>
              </a:extLst>
            </p:cNvPr>
            <p:cNvGrpSpPr/>
            <p:nvPr/>
          </p:nvGrpSpPr>
          <p:grpSpPr>
            <a:xfrm>
              <a:off x="4671957" y="1121816"/>
              <a:ext cx="368493" cy="4975623"/>
              <a:chOff x="2884750" y="1599890"/>
              <a:chExt cx="368493" cy="4975623"/>
            </a:xfrm>
          </p:grpSpPr>
          <p:grpSp>
            <p:nvGrpSpPr>
              <p:cNvPr id="1770" name="Gruppe 1769">
                <a:extLst>
                  <a:ext uri="{FF2B5EF4-FFF2-40B4-BE49-F238E27FC236}">
                    <a16:creationId xmlns:a16="http://schemas.microsoft.com/office/drawing/2014/main" id="{8832418B-4C28-0F7B-805A-236F24A4080F}"/>
                  </a:ext>
                </a:extLst>
              </p:cNvPr>
              <p:cNvGrpSpPr/>
              <p:nvPr/>
            </p:nvGrpSpPr>
            <p:grpSpPr>
              <a:xfrm>
                <a:off x="2884750" y="1599890"/>
                <a:ext cx="367348" cy="4975623"/>
                <a:chOff x="3468415" y="2185667"/>
                <a:chExt cx="367348" cy="4975623"/>
              </a:xfrm>
            </p:grpSpPr>
            <p:sp>
              <p:nvSpPr>
                <p:cNvPr id="1772" name="Tekstfelt 1771">
                  <a:extLst>
                    <a:ext uri="{FF2B5EF4-FFF2-40B4-BE49-F238E27FC236}">
                      <a16:creationId xmlns:a16="http://schemas.microsoft.com/office/drawing/2014/main" id="{C9C17758-487E-ACA7-AF4F-953473B7C5BF}"/>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73" name="Tekstfelt 1772">
                  <a:extLst>
                    <a:ext uri="{FF2B5EF4-FFF2-40B4-BE49-F238E27FC236}">
                      <a16:creationId xmlns:a16="http://schemas.microsoft.com/office/drawing/2014/main" id="{54B216CD-E7F5-83DA-8709-2F72021D55B8}"/>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74" name="Tekstfelt 1773">
                  <a:extLst>
                    <a:ext uri="{FF2B5EF4-FFF2-40B4-BE49-F238E27FC236}">
                      <a16:creationId xmlns:a16="http://schemas.microsoft.com/office/drawing/2014/main" id="{BC22D0B4-7BCA-36FF-539E-B80EDE7911C3}"/>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75" name="Tekstfelt 1774">
                  <a:extLst>
                    <a:ext uri="{FF2B5EF4-FFF2-40B4-BE49-F238E27FC236}">
                      <a16:creationId xmlns:a16="http://schemas.microsoft.com/office/drawing/2014/main" id="{4E059BCE-E394-8F41-68D8-BADD01D61E23}"/>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76" name="Tekstfelt 1775">
                  <a:extLst>
                    <a:ext uri="{FF2B5EF4-FFF2-40B4-BE49-F238E27FC236}">
                      <a16:creationId xmlns:a16="http://schemas.microsoft.com/office/drawing/2014/main" id="{0E335185-9255-9D1E-8C1F-F8C35BA5D4F3}"/>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77" name="Tekstfelt 1776">
                  <a:extLst>
                    <a:ext uri="{FF2B5EF4-FFF2-40B4-BE49-F238E27FC236}">
                      <a16:creationId xmlns:a16="http://schemas.microsoft.com/office/drawing/2014/main" id="{9D17E25F-B9EA-A6F5-C833-90AA36888976}"/>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78" name="Tekstfelt 1777">
                  <a:extLst>
                    <a:ext uri="{FF2B5EF4-FFF2-40B4-BE49-F238E27FC236}">
                      <a16:creationId xmlns:a16="http://schemas.microsoft.com/office/drawing/2014/main" id="{C9B30A46-F038-92CB-D466-EE74CE0DFC57}"/>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79" name="Tekstfelt 1778">
                  <a:extLst>
                    <a:ext uri="{FF2B5EF4-FFF2-40B4-BE49-F238E27FC236}">
                      <a16:creationId xmlns:a16="http://schemas.microsoft.com/office/drawing/2014/main" id="{41333283-05CF-0B96-A436-E80EB5483174}"/>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80" name="Tekstfelt 1779">
                  <a:extLst>
                    <a:ext uri="{FF2B5EF4-FFF2-40B4-BE49-F238E27FC236}">
                      <a16:creationId xmlns:a16="http://schemas.microsoft.com/office/drawing/2014/main" id="{5D49B9FD-4221-02CE-E821-9B67789ED638}"/>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81" name="Tekstfelt 1780">
                  <a:extLst>
                    <a:ext uri="{FF2B5EF4-FFF2-40B4-BE49-F238E27FC236}">
                      <a16:creationId xmlns:a16="http://schemas.microsoft.com/office/drawing/2014/main" id="{C7C0F28F-CFB7-EB45-C0D5-EC3393124B39}"/>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82" name="Tekstfelt 1781">
                  <a:extLst>
                    <a:ext uri="{FF2B5EF4-FFF2-40B4-BE49-F238E27FC236}">
                      <a16:creationId xmlns:a16="http://schemas.microsoft.com/office/drawing/2014/main" id="{34220E19-B100-FB8A-C895-EA749AB19EB0}"/>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71" name="Tekstfelt 1770">
                <a:extLst>
                  <a:ext uri="{FF2B5EF4-FFF2-40B4-BE49-F238E27FC236}">
                    <a16:creationId xmlns:a16="http://schemas.microsoft.com/office/drawing/2014/main" id="{64FD37F7-1367-7219-038D-26752A7AA797}"/>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6" name="Gruppe 1645">
              <a:extLst>
                <a:ext uri="{FF2B5EF4-FFF2-40B4-BE49-F238E27FC236}">
                  <a16:creationId xmlns:a16="http://schemas.microsoft.com/office/drawing/2014/main" id="{35BD7957-12F2-D06E-D618-E57955E9E5C6}"/>
                </a:ext>
              </a:extLst>
            </p:cNvPr>
            <p:cNvGrpSpPr/>
            <p:nvPr/>
          </p:nvGrpSpPr>
          <p:grpSpPr>
            <a:xfrm>
              <a:off x="4246971" y="1119665"/>
              <a:ext cx="368493" cy="4977333"/>
              <a:chOff x="2884750" y="2033560"/>
              <a:chExt cx="368493" cy="4977333"/>
            </a:xfrm>
          </p:grpSpPr>
          <p:grpSp>
            <p:nvGrpSpPr>
              <p:cNvPr id="1757" name="Gruppe 1756">
                <a:extLst>
                  <a:ext uri="{FF2B5EF4-FFF2-40B4-BE49-F238E27FC236}">
                    <a16:creationId xmlns:a16="http://schemas.microsoft.com/office/drawing/2014/main" id="{E8B0971E-0A4B-B3AD-E07F-9765EFAFFFE1}"/>
                  </a:ext>
                </a:extLst>
              </p:cNvPr>
              <p:cNvGrpSpPr/>
              <p:nvPr/>
            </p:nvGrpSpPr>
            <p:grpSpPr>
              <a:xfrm>
                <a:off x="2884750" y="2033560"/>
                <a:ext cx="367348" cy="4977333"/>
                <a:chOff x="3468415" y="2619337"/>
                <a:chExt cx="367348" cy="4977333"/>
              </a:xfrm>
            </p:grpSpPr>
            <p:sp>
              <p:nvSpPr>
                <p:cNvPr id="1759" name="Tekstfelt 1758">
                  <a:extLst>
                    <a:ext uri="{FF2B5EF4-FFF2-40B4-BE49-F238E27FC236}">
                      <a16:creationId xmlns:a16="http://schemas.microsoft.com/office/drawing/2014/main" id="{1BBC1B80-D77D-48EB-BD53-CE137957A308}"/>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60" name="Tekstfelt 1759">
                  <a:extLst>
                    <a:ext uri="{FF2B5EF4-FFF2-40B4-BE49-F238E27FC236}">
                      <a16:creationId xmlns:a16="http://schemas.microsoft.com/office/drawing/2014/main" id="{12C741AE-5630-221E-F951-CC1045CE5BF8}"/>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61" name="Tekstfelt 1760">
                  <a:extLst>
                    <a:ext uri="{FF2B5EF4-FFF2-40B4-BE49-F238E27FC236}">
                      <a16:creationId xmlns:a16="http://schemas.microsoft.com/office/drawing/2014/main" id="{C2345582-B7A6-9692-0CB3-38F71D9FEEB0}"/>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62" name="Tekstfelt 1761">
                  <a:extLst>
                    <a:ext uri="{FF2B5EF4-FFF2-40B4-BE49-F238E27FC236}">
                      <a16:creationId xmlns:a16="http://schemas.microsoft.com/office/drawing/2014/main" id="{BF69960C-141B-68A0-19DF-DC4DE2DF5BAB}"/>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63" name="Tekstfelt 1762">
                  <a:extLst>
                    <a:ext uri="{FF2B5EF4-FFF2-40B4-BE49-F238E27FC236}">
                      <a16:creationId xmlns:a16="http://schemas.microsoft.com/office/drawing/2014/main" id="{7F1F2CDA-4086-7331-7907-8DAF4F34EDFB}"/>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64" name="Tekstfelt 1763">
                  <a:extLst>
                    <a:ext uri="{FF2B5EF4-FFF2-40B4-BE49-F238E27FC236}">
                      <a16:creationId xmlns:a16="http://schemas.microsoft.com/office/drawing/2014/main" id="{7C6D2654-1ED9-4AD4-E09B-488DD8692BCE}"/>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65" name="Tekstfelt 1764">
                  <a:extLst>
                    <a:ext uri="{FF2B5EF4-FFF2-40B4-BE49-F238E27FC236}">
                      <a16:creationId xmlns:a16="http://schemas.microsoft.com/office/drawing/2014/main" id="{E1EB4F77-50CE-98A8-635D-C9C917190DC6}"/>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66" name="Tekstfelt 1765">
                  <a:extLst>
                    <a:ext uri="{FF2B5EF4-FFF2-40B4-BE49-F238E27FC236}">
                      <a16:creationId xmlns:a16="http://schemas.microsoft.com/office/drawing/2014/main" id="{99325688-F64B-8122-E96A-C4CA8A32AEDA}"/>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67" name="Tekstfelt 1766">
                  <a:extLst>
                    <a:ext uri="{FF2B5EF4-FFF2-40B4-BE49-F238E27FC236}">
                      <a16:creationId xmlns:a16="http://schemas.microsoft.com/office/drawing/2014/main" id="{0BF3CD11-3F39-7EEB-2A84-89E8E381659F}"/>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68" name="Tekstfelt 1767">
                  <a:extLst>
                    <a:ext uri="{FF2B5EF4-FFF2-40B4-BE49-F238E27FC236}">
                      <a16:creationId xmlns:a16="http://schemas.microsoft.com/office/drawing/2014/main" id="{F7B6073E-FDF9-6850-9F58-071251297FC5}"/>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69" name="Tekstfelt 1768">
                  <a:extLst>
                    <a:ext uri="{FF2B5EF4-FFF2-40B4-BE49-F238E27FC236}">
                      <a16:creationId xmlns:a16="http://schemas.microsoft.com/office/drawing/2014/main" id="{9CCA8383-A982-4ABF-4F18-A8DCD52C2681}"/>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58" name="Tekstfelt 1757">
                <a:extLst>
                  <a:ext uri="{FF2B5EF4-FFF2-40B4-BE49-F238E27FC236}">
                    <a16:creationId xmlns:a16="http://schemas.microsoft.com/office/drawing/2014/main" id="{ABC43AE8-8F13-2735-A6FB-0A3A456964A4}"/>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7" name="Gruppe 1646">
              <a:extLst>
                <a:ext uri="{FF2B5EF4-FFF2-40B4-BE49-F238E27FC236}">
                  <a16:creationId xmlns:a16="http://schemas.microsoft.com/office/drawing/2014/main" id="{80AD6670-0C4E-658C-6E81-3B1C79F3B777}"/>
                </a:ext>
              </a:extLst>
            </p:cNvPr>
            <p:cNvGrpSpPr/>
            <p:nvPr/>
          </p:nvGrpSpPr>
          <p:grpSpPr>
            <a:xfrm>
              <a:off x="3805124" y="1117111"/>
              <a:ext cx="369796" cy="4983796"/>
              <a:chOff x="2884750" y="2468352"/>
              <a:chExt cx="369796" cy="4983796"/>
            </a:xfrm>
          </p:grpSpPr>
          <p:grpSp>
            <p:nvGrpSpPr>
              <p:cNvPr id="1744" name="Gruppe 1743">
                <a:extLst>
                  <a:ext uri="{FF2B5EF4-FFF2-40B4-BE49-F238E27FC236}">
                    <a16:creationId xmlns:a16="http://schemas.microsoft.com/office/drawing/2014/main" id="{D1CE1AB9-4DFD-940E-4FFF-5FCD7AA42A21}"/>
                  </a:ext>
                </a:extLst>
              </p:cNvPr>
              <p:cNvGrpSpPr/>
              <p:nvPr/>
            </p:nvGrpSpPr>
            <p:grpSpPr>
              <a:xfrm>
                <a:off x="2884750" y="2468352"/>
                <a:ext cx="369796" cy="4983796"/>
                <a:chOff x="3468415" y="3054129"/>
                <a:chExt cx="369796" cy="4983796"/>
              </a:xfrm>
            </p:grpSpPr>
            <p:sp>
              <p:nvSpPr>
                <p:cNvPr id="1746" name="Tekstfelt 1745">
                  <a:extLst>
                    <a:ext uri="{FF2B5EF4-FFF2-40B4-BE49-F238E27FC236}">
                      <a16:creationId xmlns:a16="http://schemas.microsoft.com/office/drawing/2014/main" id="{10529A91-CB1C-6CD0-5585-1568F9853B08}"/>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47" name="Tekstfelt 1746">
                  <a:extLst>
                    <a:ext uri="{FF2B5EF4-FFF2-40B4-BE49-F238E27FC236}">
                      <a16:creationId xmlns:a16="http://schemas.microsoft.com/office/drawing/2014/main" id="{FBB79601-C997-3912-00AE-42CC0F708B72}"/>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48" name="Tekstfelt 1747">
                  <a:extLst>
                    <a:ext uri="{FF2B5EF4-FFF2-40B4-BE49-F238E27FC236}">
                      <a16:creationId xmlns:a16="http://schemas.microsoft.com/office/drawing/2014/main" id="{D393C3A8-79B3-443C-C7AA-15D1D63C48CD}"/>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49" name="Tekstfelt 1748">
                  <a:extLst>
                    <a:ext uri="{FF2B5EF4-FFF2-40B4-BE49-F238E27FC236}">
                      <a16:creationId xmlns:a16="http://schemas.microsoft.com/office/drawing/2014/main" id="{3A68EF9C-6606-ACFE-ED3A-FA5FB18BC9B5}"/>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50" name="Tekstfelt 1749">
                  <a:extLst>
                    <a:ext uri="{FF2B5EF4-FFF2-40B4-BE49-F238E27FC236}">
                      <a16:creationId xmlns:a16="http://schemas.microsoft.com/office/drawing/2014/main" id="{5860514C-1F41-C5D1-3B9A-B9EA8B60751E}"/>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51" name="Tekstfelt 1750">
                  <a:extLst>
                    <a:ext uri="{FF2B5EF4-FFF2-40B4-BE49-F238E27FC236}">
                      <a16:creationId xmlns:a16="http://schemas.microsoft.com/office/drawing/2014/main" id="{089BA694-AC7D-4EC5-79C9-7B811E926A8E}"/>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52" name="Tekstfelt 1751">
                  <a:extLst>
                    <a:ext uri="{FF2B5EF4-FFF2-40B4-BE49-F238E27FC236}">
                      <a16:creationId xmlns:a16="http://schemas.microsoft.com/office/drawing/2014/main" id="{0EA74A7C-13FA-D882-CA58-E4F547C82787}"/>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53" name="Tekstfelt 1752">
                  <a:extLst>
                    <a:ext uri="{FF2B5EF4-FFF2-40B4-BE49-F238E27FC236}">
                      <a16:creationId xmlns:a16="http://schemas.microsoft.com/office/drawing/2014/main" id="{F3D32C57-9128-DC49-31A0-E0E716D57892}"/>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54" name="Tekstfelt 1753">
                  <a:extLst>
                    <a:ext uri="{FF2B5EF4-FFF2-40B4-BE49-F238E27FC236}">
                      <a16:creationId xmlns:a16="http://schemas.microsoft.com/office/drawing/2014/main" id="{5E2B5983-3B90-2D7A-8062-DA2A8D09F6F4}"/>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55" name="Tekstfelt 1754">
                  <a:extLst>
                    <a:ext uri="{FF2B5EF4-FFF2-40B4-BE49-F238E27FC236}">
                      <a16:creationId xmlns:a16="http://schemas.microsoft.com/office/drawing/2014/main" id="{898FF8D4-7C0B-B8AD-CB82-F46B06062DDA}"/>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56" name="Tekstfelt 1755">
                  <a:extLst>
                    <a:ext uri="{FF2B5EF4-FFF2-40B4-BE49-F238E27FC236}">
                      <a16:creationId xmlns:a16="http://schemas.microsoft.com/office/drawing/2014/main" id="{703A4A08-BDD5-CC57-F3DB-48333ED1ECB3}"/>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45" name="Tekstfelt 1744">
                <a:extLst>
                  <a:ext uri="{FF2B5EF4-FFF2-40B4-BE49-F238E27FC236}">
                    <a16:creationId xmlns:a16="http://schemas.microsoft.com/office/drawing/2014/main" id="{7D3C8983-2E54-C228-AA2C-1EFD00E21F63}"/>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8" name="Gruppe 1647">
              <a:extLst>
                <a:ext uri="{FF2B5EF4-FFF2-40B4-BE49-F238E27FC236}">
                  <a16:creationId xmlns:a16="http://schemas.microsoft.com/office/drawing/2014/main" id="{C913E6FB-EA39-8A7D-FA3D-803F6C848EDF}"/>
                </a:ext>
              </a:extLst>
            </p:cNvPr>
            <p:cNvGrpSpPr/>
            <p:nvPr/>
          </p:nvGrpSpPr>
          <p:grpSpPr>
            <a:xfrm>
              <a:off x="3380676" y="1113679"/>
              <a:ext cx="368678" cy="4985735"/>
              <a:chOff x="2885868" y="2899782"/>
              <a:chExt cx="368678" cy="4985735"/>
            </a:xfrm>
          </p:grpSpPr>
          <p:grpSp>
            <p:nvGrpSpPr>
              <p:cNvPr id="1731" name="Gruppe 1730">
                <a:extLst>
                  <a:ext uri="{FF2B5EF4-FFF2-40B4-BE49-F238E27FC236}">
                    <a16:creationId xmlns:a16="http://schemas.microsoft.com/office/drawing/2014/main" id="{D9B7B34A-54EF-A366-EDFB-03239E6E192F}"/>
                  </a:ext>
                </a:extLst>
              </p:cNvPr>
              <p:cNvGrpSpPr/>
              <p:nvPr/>
            </p:nvGrpSpPr>
            <p:grpSpPr>
              <a:xfrm>
                <a:off x="2885868" y="2899782"/>
                <a:ext cx="368678" cy="4985735"/>
                <a:chOff x="3469533" y="3485559"/>
                <a:chExt cx="368678" cy="4985735"/>
              </a:xfrm>
            </p:grpSpPr>
            <p:sp>
              <p:nvSpPr>
                <p:cNvPr id="1733" name="Tekstfelt 1732">
                  <a:extLst>
                    <a:ext uri="{FF2B5EF4-FFF2-40B4-BE49-F238E27FC236}">
                      <a16:creationId xmlns:a16="http://schemas.microsoft.com/office/drawing/2014/main" id="{7B936F6D-ABF6-E191-19EB-78C26CA16F81}"/>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34" name="Tekstfelt 1733">
                  <a:extLst>
                    <a:ext uri="{FF2B5EF4-FFF2-40B4-BE49-F238E27FC236}">
                      <a16:creationId xmlns:a16="http://schemas.microsoft.com/office/drawing/2014/main" id="{5D6A09C9-896D-788D-5D32-716AF767BBDE}"/>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35" name="Tekstfelt 1734">
                  <a:extLst>
                    <a:ext uri="{FF2B5EF4-FFF2-40B4-BE49-F238E27FC236}">
                      <a16:creationId xmlns:a16="http://schemas.microsoft.com/office/drawing/2014/main" id="{D5FCC8CC-CB76-7C18-2893-3DAF84E4745F}"/>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36" name="Tekstfelt 1735">
                  <a:extLst>
                    <a:ext uri="{FF2B5EF4-FFF2-40B4-BE49-F238E27FC236}">
                      <a16:creationId xmlns:a16="http://schemas.microsoft.com/office/drawing/2014/main" id="{A053814D-BF37-4310-B072-367DCAD206D3}"/>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37" name="Tekstfelt 1736">
                  <a:extLst>
                    <a:ext uri="{FF2B5EF4-FFF2-40B4-BE49-F238E27FC236}">
                      <a16:creationId xmlns:a16="http://schemas.microsoft.com/office/drawing/2014/main" id="{6ADC0F55-F14A-650C-2150-F603303AF0A7}"/>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38" name="Tekstfelt 1737">
                  <a:extLst>
                    <a:ext uri="{FF2B5EF4-FFF2-40B4-BE49-F238E27FC236}">
                      <a16:creationId xmlns:a16="http://schemas.microsoft.com/office/drawing/2014/main" id="{A4F3B529-941B-A965-3460-03E7F82C6C98}"/>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39" name="Tekstfelt 1738">
                  <a:extLst>
                    <a:ext uri="{FF2B5EF4-FFF2-40B4-BE49-F238E27FC236}">
                      <a16:creationId xmlns:a16="http://schemas.microsoft.com/office/drawing/2014/main" id="{F6EB5D63-19DB-EEE3-027F-FFC2E48FA83D}"/>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40" name="Tekstfelt 1739">
                  <a:extLst>
                    <a:ext uri="{FF2B5EF4-FFF2-40B4-BE49-F238E27FC236}">
                      <a16:creationId xmlns:a16="http://schemas.microsoft.com/office/drawing/2014/main" id="{B39491F3-8E19-A0CF-C6D3-1FE0B1FD31B8}"/>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41" name="Tekstfelt 1740">
                  <a:extLst>
                    <a:ext uri="{FF2B5EF4-FFF2-40B4-BE49-F238E27FC236}">
                      <a16:creationId xmlns:a16="http://schemas.microsoft.com/office/drawing/2014/main" id="{4021016B-1255-7959-BDDA-B29B4579AC6E}"/>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42" name="Tekstfelt 1741">
                  <a:extLst>
                    <a:ext uri="{FF2B5EF4-FFF2-40B4-BE49-F238E27FC236}">
                      <a16:creationId xmlns:a16="http://schemas.microsoft.com/office/drawing/2014/main" id="{F4156039-3B94-2331-461A-A33D32735F62}"/>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43" name="Tekstfelt 1742">
                  <a:extLst>
                    <a:ext uri="{FF2B5EF4-FFF2-40B4-BE49-F238E27FC236}">
                      <a16:creationId xmlns:a16="http://schemas.microsoft.com/office/drawing/2014/main" id="{CB6E8412-62EE-B2A4-7A54-73F7099578A0}"/>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32" name="Tekstfelt 1731">
                <a:extLst>
                  <a:ext uri="{FF2B5EF4-FFF2-40B4-BE49-F238E27FC236}">
                    <a16:creationId xmlns:a16="http://schemas.microsoft.com/office/drawing/2014/main" id="{8BC332D4-BD28-C376-3564-C6265A92AE6A}"/>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9" name="Gruppe 1648">
              <a:extLst>
                <a:ext uri="{FF2B5EF4-FFF2-40B4-BE49-F238E27FC236}">
                  <a16:creationId xmlns:a16="http://schemas.microsoft.com/office/drawing/2014/main" id="{EB46C5D6-D9ED-6A7A-0DFE-CC57589B6839}"/>
                </a:ext>
              </a:extLst>
            </p:cNvPr>
            <p:cNvGrpSpPr/>
            <p:nvPr/>
          </p:nvGrpSpPr>
          <p:grpSpPr>
            <a:xfrm>
              <a:off x="2937190" y="1122934"/>
              <a:ext cx="368270" cy="4971649"/>
              <a:chOff x="2886987" y="3331213"/>
              <a:chExt cx="368270" cy="4971649"/>
            </a:xfrm>
          </p:grpSpPr>
          <p:grpSp>
            <p:nvGrpSpPr>
              <p:cNvPr id="1718" name="Gruppe 1717">
                <a:extLst>
                  <a:ext uri="{FF2B5EF4-FFF2-40B4-BE49-F238E27FC236}">
                    <a16:creationId xmlns:a16="http://schemas.microsoft.com/office/drawing/2014/main" id="{ABE808D0-A4B6-FBB9-36D0-403BA1E8F439}"/>
                  </a:ext>
                </a:extLst>
              </p:cNvPr>
              <p:cNvGrpSpPr/>
              <p:nvPr/>
            </p:nvGrpSpPr>
            <p:grpSpPr>
              <a:xfrm>
                <a:off x="2886987" y="3331213"/>
                <a:ext cx="368270" cy="4971649"/>
                <a:chOff x="3470652" y="3916990"/>
                <a:chExt cx="368270" cy="4971649"/>
              </a:xfrm>
            </p:grpSpPr>
            <p:sp>
              <p:nvSpPr>
                <p:cNvPr id="1720" name="Tekstfelt 1719">
                  <a:extLst>
                    <a:ext uri="{FF2B5EF4-FFF2-40B4-BE49-F238E27FC236}">
                      <a16:creationId xmlns:a16="http://schemas.microsoft.com/office/drawing/2014/main" id="{D31258E8-2CC6-33CA-98F5-7850B41F0C5A}"/>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21" name="Tekstfelt 1720">
                  <a:extLst>
                    <a:ext uri="{FF2B5EF4-FFF2-40B4-BE49-F238E27FC236}">
                      <a16:creationId xmlns:a16="http://schemas.microsoft.com/office/drawing/2014/main" id="{EA848C58-6D52-2BF3-C6A2-95EB1A39A8B9}"/>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22" name="Tekstfelt 1721">
                  <a:extLst>
                    <a:ext uri="{FF2B5EF4-FFF2-40B4-BE49-F238E27FC236}">
                      <a16:creationId xmlns:a16="http://schemas.microsoft.com/office/drawing/2014/main" id="{6898A97E-B6E2-2CE3-6D3E-2E6E6BD61E86}"/>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23" name="Tekstfelt 1722">
                  <a:extLst>
                    <a:ext uri="{FF2B5EF4-FFF2-40B4-BE49-F238E27FC236}">
                      <a16:creationId xmlns:a16="http://schemas.microsoft.com/office/drawing/2014/main" id="{99754328-78E7-5283-82E2-2DA5F307FA0E}"/>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24" name="Tekstfelt 1723">
                  <a:extLst>
                    <a:ext uri="{FF2B5EF4-FFF2-40B4-BE49-F238E27FC236}">
                      <a16:creationId xmlns:a16="http://schemas.microsoft.com/office/drawing/2014/main" id="{5CA32722-40A8-C249-4015-9CF77E6694AF}"/>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25" name="Tekstfelt 1724">
                  <a:extLst>
                    <a:ext uri="{FF2B5EF4-FFF2-40B4-BE49-F238E27FC236}">
                      <a16:creationId xmlns:a16="http://schemas.microsoft.com/office/drawing/2014/main" id="{9A41E7C9-ADE4-3D70-7848-5E42DC65C3B4}"/>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26" name="Tekstfelt 1725">
                  <a:extLst>
                    <a:ext uri="{FF2B5EF4-FFF2-40B4-BE49-F238E27FC236}">
                      <a16:creationId xmlns:a16="http://schemas.microsoft.com/office/drawing/2014/main" id="{765D0A7E-AD14-F089-7171-0346777D720F}"/>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27" name="Tekstfelt 1726">
                  <a:extLst>
                    <a:ext uri="{FF2B5EF4-FFF2-40B4-BE49-F238E27FC236}">
                      <a16:creationId xmlns:a16="http://schemas.microsoft.com/office/drawing/2014/main" id="{BF8650B7-6E52-FC6D-E5DC-CEBE1C330693}"/>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28" name="Tekstfelt 1727">
                  <a:extLst>
                    <a:ext uri="{FF2B5EF4-FFF2-40B4-BE49-F238E27FC236}">
                      <a16:creationId xmlns:a16="http://schemas.microsoft.com/office/drawing/2014/main" id="{14943185-1B2A-9E33-F0D9-2D8A33C37F2C}"/>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29" name="Tekstfelt 1728">
                  <a:extLst>
                    <a:ext uri="{FF2B5EF4-FFF2-40B4-BE49-F238E27FC236}">
                      <a16:creationId xmlns:a16="http://schemas.microsoft.com/office/drawing/2014/main" id="{5B5336C1-C806-DD76-76E8-AF4DCD410444}"/>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30" name="Tekstfelt 1729">
                  <a:extLst>
                    <a:ext uri="{FF2B5EF4-FFF2-40B4-BE49-F238E27FC236}">
                      <a16:creationId xmlns:a16="http://schemas.microsoft.com/office/drawing/2014/main" id="{DAE4C294-0980-23A5-B909-39517FD27598}"/>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19" name="Tekstfelt 1718">
                <a:extLst>
                  <a:ext uri="{FF2B5EF4-FFF2-40B4-BE49-F238E27FC236}">
                    <a16:creationId xmlns:a16="http://schemas.microsoft.com/office/drawing/2014/main" id="{532CF72A-6C48-8FF5-43F1-5386CC553CBD}"/>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0" name="Gruppe 1649">
              <a:extLst>
                <a:ext uri="{FF2B5EF4-FFF2-40B4-BE49-F238E27FC236}">
                  <a16:creationId xmlns:a16="http://schemas.microsoft.com/office/drawing/2014/main" id="{C048A913-7E1B-D0C8-E285-8B1641CBCA81}"/>
                </a:ext>
              </a:extLst>
            </p:cNvPr>
            <p:cNvGrpSpPr/>
            <p:nvPr/>
          </p:nvGrpSpPr>
          <p:grpSpPr>
            <a:xfrm>
              <a:off x="2515019" y="1122283"/>
              <a:ext cx="367153" cy="4979236"/>
              <a:chOff x="2888104" y="3762643"/>
              <a:chExt cx="367153" cy="4979236"/>
            </a:xfrm>
          </p:grpSpPr>
          <p:grpSp>
            <p:nvGrpSpPr>
              <p:cNvPr id="1705" name="Gruppe 1704">
                <a:extLst>
                  <a:ext uri="{FF2B5EF4-FFF2-40B4-BE49-F238E27FC236}">
                    <a16:creationId xmlns:a16="http://schemas.microsoft.com/office/drawing/2014/main" id="{88789759-DA76-4B3C-8B6C-24EC42C53A44}"/>
                  </a:ext>
                </a:extLst>
              </p:cNvPr>
              <p:cNvGrpSpPr/>
              <p:nvPr/>
            </p:nvGrpSpPr>
            <p:grpSpPr>
              <a:xfrm>
                <a:off x="2888104" y="3762643"/>
                <a:ext cx="367153" cy="4979236"/>
                <a:chOff x="3471769" y="4348420"/>
                <a:chExt cx="367153" cy="4979236"/>
              </a:xfrm>
            </p:grpSpPr>
            <p:sp>
              <p:nvSpPr>
                <p:cNvPr id="1707" name="Tekstfelt 1706">
                  <a:extLst>
                    <a:ext uri="{FF2B5EF4-FFF2-40B4-BE49-F238E27FC236}">
                      <a16:creationId xmlns:a16="http://schemas.microsoft.com/office/drawing/2014/main" id="{FF4BC950-F3EC-03CB-CF38-A90F799F4E38}"/>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08" name="Tekstfelt 1707">
                  <a:extLst>
                    <a:ext uri="{FF2B5EF4-FFF2-40B4-BE49-F238E27FC236}">
                      <a16:creationId xmlns:a16="http://schemas.microsoft.com/office/drawing/2014/main" id="{A33A3637-FF07-D09E-7A80-D79EA0BE5D95}"/>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09" name="Tekstfelt 1708">
                  <a:extLst>
                    <a:ext uri="{FF2B5EF4-FFF2-40B4-BE49-F238E27FC236}">
                      <a16:creationId xmlns:a16="http://schemas.microsoft.com/office/drawing/2014/main" id="{C9031ECF-5545-66D8-9164-C12E1CCCF79C}"/>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10" name="Tekstfelt 1709">
                  <a:extLst>
                    <a:ext uri="{FF2B5EF4-FFF2-40B4-BE49-F238E27FC236}">
                      <a16:creationId xmlns:a16="http://schemas.microsoft.com/office/drawing/2014/main" id="{9A2B805E-35E7-1E46-399C-F868DECAF519}"/>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11" name="Tekstfelt 1710">
                  <a:extLst>
                    <a:ext uri="{FF2B5EF4-FFF2-40B4-BE49-F238E27FC236}">
                      <a16:creationId xmlns:a16="http://schemas.microsoft.com/office/drawing/2014/main" id="{92F59A64-DD29-E7DD-1EA1-B86E755A8BA5}"/>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12" name="Tekstfelt 1711">
                  <a:extLst>
                    <a:ext uri="{FF2B5EF4-FFF2-40B4-BE49-F238E27FC236}">
                      <a16:creationId xmlns:a16="http://schemas.microsoft.com/office/drawing/2014/main" id="{9237FDFB-2F95-409D-742C-780575F3FD84}"/>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713" name="Tekstfelt 1712">
                  <a:extLst>
                    <a:ext uri="{FF2B5EF4-FFF2-40B4-BE49-F238E27FC236}">
                      <a16:creationId xmlns:a16="http://schemas.microsoft.com/office/drawing/2014/main" id="{A30D5B61-4F8D-1707-D532-8C27C790FC3E}"/>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14" name="Tekstfelt 1713">
                  <a:extLst>
                    <a:ext uri="{FF2B5EF4-FFF2-40B4-BE49-F238E27FC236}">
                      <a16:creationId xmlns:a16="http://schemas.microsoft.com/office/drawing/2014/main" id="{7C4D272A-6E15-84D1-7880-65A05CA2F578}"/>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15" name="Tekstfelt 1714">
                  <a:extLst>
                    <a:ext uri="{FF2B5EF4-FFF2-40B4-BE49-F238E27FC236}">
                      <a16:creationId xmlns:a16="http://schemas.microsoft.com/office/drawing/2014/main" id="{E71A2E94-9F31-EC0C-FAF1-601175D4BB3D}"/>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16" name="Tekstfelt 1715">
                  <a:extLst>
                    <a:ext uri="{FF2B5EF4-FFF2-40B4-BE49-F238E27FC236}">
                      <a16:creationId xmlns:a16="http://schemas.microsoft.com/office/drawing/2014/main" id="{0F4E778E-991A-B96C-A956-846AFD918681}"/>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17" name="Tekstfelt 1716">
                  <a:extLst>
                    <a:ext uri="{FF2B5EF4-FFF2-40B4-BE49-F238E27FC236}">
                      <a16:creationId xmlns:a16="http://schemas.microsoft.com/office/drawing/2014/main" id="{2B134AA7-A711-8FAD-822C-452541067810}"/>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06" name="Tekstfelt 1705">
                <a:extLst>
                  <a:ext uri="{FF2B5EF4-FFF2-40B4-BE49-F238E27FC236}">
                    <a16:creationId xmlns:a16="http://schemas.microsoft.com/office/drawing/2014/main" id="{34B720F9-5C07-CE4B-0FFC-185776F5C640}"/>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1" name="Gruppe 1650">
              <a:extLst>
                <a:ext uri="{FF2B5EF4-FFF2-40B4-BE49-F238E27FC236}">
                  <a16:creationId xmlns:a16="http://schemas.microsoft.com/office/drawing/2014/main" id="{37D1AF23-52BC-1206-5386-950A80BCD577}"/>
                </a:ext>
              </a:extLst>
            </p:cNvPr>
            <p:cNvGrpSpPr/>
            <p:nvPr/>
          </p:nvGrpSpPr>
          <p:grpSpPr>
            <a:xfrm>
              <a:off x="2079105" y="1121316"/>
              <a:ext cx="366035" cy="4982137"/>
              <a:chOff x="2889222" y="4194071"/>
              <a:chExt cx="366035" cy="4982137"/>
            </a:xfrm>
          </p:grpSpPr>
          <p:grpSp>
            <p:nvGrpSpPr>
              <p:cNvPr id="1692" name="Gruppe 1691">
                <a:extLst>
                  <a:ext uri="{FF2B5EF4-FFF2-40B4-BE49-F238E27FC236}">
                    <a16:creationId xmlns:a16="http://schemas.microsoft.com/office/drawing/2014/main" id="{E95DD369-D69E-9ED3-C8FB-1FB5C53855BD}"/>
                  </a:ext>
                </a:extLst>
              </p:cNvPr>
              <p:cNvGrpSpPr/>
              <p:nvPr/>
            </p:nvGrpSpPr>
            <p:grpSpPr>
              <a:xfrm>
                <a:off x="2889222" y="4194071"/>
                <a:ext cx="366035" cy="4982137"/>
                <a:chOff x="3472887" y="4779848"/>
                <a:chExt cx="366035" cy="4982137"/>
              </a:xfrm>
            </p:grpSpPr>
            <p:sp>
              <p:nvSpPr>
                <p:cNvPr id="1694" name="Tekstfelt 1693">
                  <a:extLst>
                    <a:ext uri="{FF2B5EF4-FFF2-40B4-BE49-F238E27FC236}">
                      <a16:creationId xmlns:a16="http://schemas.microsoft.com/office/drawing/2014/main" id="{5F2D0DF9-6181-D774-70C3-2F4C0CED5395}"/>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95" name="Tekstfelt 1694">
                  <a:extLst>
                    <a:ext uri="{FF2B5EF4-FFF2-40B4-BE49-F238E27FC236}">
                      <a16:creationId xmlns:a16="http://schemas.microsoft.com/office/drawing/2014/main" id="{EA670A33-75E1-FE1B-8EDD-249F71C06E37}"/>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96" name="Tekstfelt 1695">
                  <a:extLst>
                    <a:ext uri="{FF2B5EF4-FFF2-40B4-BE49-F238E27FC236}">
                      <a16:creationId xmlns:a16="http://schemas.microsoft.com/office/drawing/2014/main" id="{1A951AAD-EA19-DBA2-D268-3A7DB06882B7}"/>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97" name="Tekstfelt 1696">
                  <a:extLst>
                    <a:ext uri="{FF2B5EF4-FFF2-40B4-BE49-F238E27FC236}">
                      <a16:creationId xmlns:a16="http://schemas.microsoft.com/office/drawing/2014/main" id="{B0F50A13-9CBB-0F6A-B6C9-EA0D9B5BD409}"/>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98" name="Tekstfelt 1697">
                  <a:extLst>
                    <a:ext uri="{FF2B5EF4-FFF2-40B4-BE49-F238E27FC236}">
                      <a16:creationId xmlns:a16="http://schemas.microsoft.com/office/drawing/2014/main" id="{1D6F7BD3-9E12-0646-43E4-E9462B87FF4E}"/>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99" name="Tekstfelt 1698">
                  <a:extLst>
                    <a:ext uri="{FF2B5EF4-FFF2-40B4-BE49-F238E27FC236}">
                      <a16:creationId xmlns:a16="http://schemas.microsoft.com/office/drawing/2014/main" id="{C957504A-843E-00D0-BE3E-AB02297F9B59}"/>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700" name="Tekstfelt 1699">
                  <a:extLst>
                    <a:ext uri="{FF2B5EF4-FFF2-40B4-BE49-F238E27FC236}">
                      <a16:creationId xmlns:a16="http://schemas.microsoft.com/office/drawing/2014/main" id="{9FE6129B-6BB0-BA18-00D2-6D3F7EB0560F}"/>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701" name="Tekstfelt 1700">
                  <a:extLst>
                    <a:ext uri="{FF2B5EF4-FFF2-40B4-BE49-F238E27FC236}">
                      <a16:creationId xmlns:a16="http://schemas.microsoft.com/office/drawing/2014/main" id="{980B7B39-8C0C-CD60-FF80-8ECC7C738B54}"/>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02" name="Tekstfelt 1701">
                  <a:extLst>
                    <a:ext uri="{FF2B5EF4-FFF2-40B4-BE49-F238E27FC236}">
                      <a16:creationId xmlns:a16="http://schemas.microsoft.com/office/drawing/2014/main" id="{6DFAE1E0-F608-2835-729F-275D91708C3B}"/>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03" name="Tekstfelt 1702">
                  <a:extLst>
                    <a:ext uri="{FF2B5EF4-FFF2-40B4-BE49-F238E27FC236}">
                      <a16:creationId xmlns:a16="http://schemas.microsoft.com/office/drawing/2014/main" id="{AB1F0190-2918-FB36-1CA5-C0D51945A4B8}"/>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04" name="Tekstfelt 1703">
                  <a:extLst>
                    <a:ext uri="{FF2B5EF4-FFF2-40B4-BE49-F238E27FC236}">
                      <a16:creationId xmlns:a16="http://schemas.microsoft.com/office/drawing/2014/main" id="{51C5B0BC-9CFF-F96E-017D-55F3F0A430A0}"/>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93" name="Tekstfelt 1692">
                <a:extLst>
                  <a:ext uri="{FF2B5EF4-FFF2-40B4-BE49-F238E27FC236}">
                    <a16:creationId xmlns:a16="http://schemas.microsoft.com/office/drawing/2014/main" id="{8963359B-47AB-EF77-177C-942A732A44C2}"/>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2" name="Gruppe 1651">
              <a:extLst>
                <a:ext uri="{FF2B5EF4-FFF2-40B4-BE49-F238E27FC236}">
                  <a16:creationId xmlns:a16="http://schemas.microsoft.com/office/drawing/2014/main" id="{4B17B9B6-1267-4EB0-E6F8-2383FF644C1E}"/>
                </a:ext>
              </a:extLst>
            </p:cNvPr>
            <p:cNvGrpSpPr/>
            <p:nvPr/>
          </p:nvGrpSpPr>
          <p:grpSpPr>
            <a:xfrm>
              <a:off x="1644217" y="1117917"/>
              <a:ext cx="361556" cy="4982775"/>
              <a:chOff x="2893701" y="4625501"/>
              <a:chExt cx="361556" cy="4982775"/>
            </a:xfrm>
          </p:grpSpPr>
          <p:grpSp>
            <p:nvGrpSpPr>
              <p:cNvPr id="1679" name="Gruppe 1678">
                <a:extLst>
                  <a:ext uri="{FF2B5EF4-FFF2-40B4-BE49-F238E27FC236}">
                    <a16:creationId xmlns:a16="http://schemas.microsoft.com/office/drawing/2014/main" id="{EE5B2A96-9469-E090-C030-5B26EA1C2AFA}"/>
                  </a:ext>
                </a:extLst>
              </p:cNvPr>
              <p:cNvGrpSpPr/>
              <p:nvPr/>
            </p:nvGrpSpPr>
            <p:grpSpPr>
              <a:xfrm>
                <a:off x="2893701" y="4625501"/>
                <a:ext cx="361556" cy="4982775"/>
                <a:chOff x="3477366" y="5211278"/>
                <a:chExt cx="361556" cy="4982775"/>
              </a:xfrm>
            </p:grpSpPr>
            <p:sp>
              <p:nvSpPr>
                <p:cNvPr id="1681" name="Tekstfelt 1680">
                  <a:extLst>
                    <a:ext uri="{FF2B5EF4-FFF2-40B4-BE49-F238E27FC236}">
                      <a16:creationId xmlns:a16="http://schemas.microsoft.com/office/drawing/2014/main" id="{8C8F8365-14F5-012D-9CCF-7ECC7B787D3E}"/>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82" name="Tekstfelt 1681">
                  <a:extLst>
                    <a:ext uri="{FF2B5EF4-FFF2-40B4-BE49-F238E27FC236}">
                      <a16:creationId xmlns:a16="http://schemas.microsoft.com/office/drawing/2014/main" id="{62805DEA-A5D0-2C7E-2F64-C4C2CBD7845F}"/>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83" name="Tekstfelt 1682">
                  <a:extLst>
                    <a:ext uri="{FF2B5EF4-FFF2-40B4-BE49-F238E27FC236}">
                      <a16:creationId xmlns:a16="http://schemas.microsoft.com/office/drawing/2014/main" id="{C2930BFD-717B-7CA2-D6D6-CFD24776D1F8}"/>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84" name="Tekstfelt 1683">
                  <a:extLst>
                    <a:ext uri="{FF2B5EF4-FFF2-40B4-BE49-F238E27FC236}">
                      <a16:creationId xmlns:a16="http://schemas.microsoft.com/office/drawing/2014/main" id="{E86AB51A-AF0B-7FFA-7E76-EE517A246F1F}"/>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85" name="Tekstfelt 1684">
                  <a:extLst>
                    <a:ext uri="{FF2B5EF4-FFF2-40B4-BE49-F238E27FC236}">
                      <a16:creationId xmlns:a16="http://schemas.microsoft.com/office/drawing/2014/main" id="{7AB32B4D-338D-D2CE-C4FD-4861C9A7AFE2}"/>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86" name="Tekstfelt 1685">
                  <a:extLst>
                    <a:ext uri="{FF2B5EF4-FFF2-40B4-BE49-F238E27FC236}">
                      <a16:creationId xmlns:a16="http://schemas.microsoft.com/office/drawing/2014/main" id="{6A846093-71E7-125D-D668-C7A0D5A5AF39}"/>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87" name="Tekstfelt 1686">
                  <a:extLst>
                    <a:ext uri="{FF2B5EF4-FFF2-40B4-BE49-F238E27FC236}">
                      <a16:creationId xmlns:a16="http://schemas.microsoft.com/office/drawing/2014/main" id="{AFA64BDE-B18E-0904-97B9-F35260611195}"/>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88" name="Tekstfelt 1687">
                  <a:extLst>
                    <a:ext uri="{FF2B5EF4-FFF2-40B4-BE49-F238E27FC236}">
                      <a16:creationId xmlns:a16="http://schemas.microsoft.com/office/drawing/2014/main" id="{019237C1-6499-D4E5-0DBD-AB574A995551}"/>
                    </a:ext>
                  </a:extLst>
                </p:cNvPr>
                <p:cNvSpPr txBox="1"/>
                <p:nvPr/>
              </p:nvSpPr>
              <p:spPr>
                <a:xfrm>
                  <a:off x="3487886" y="9978609"/>
                  <a:ext cx="348172" cy="215444"/>
                </a:xfrm>
                <a:prstGeom prst="rect">
                  <a:avLst/>
                </a:prstGeom>
                <a:noFill/>
              </p:spPr>
              <p:txBody>
                <a:bodyPr wrap="none" rtlCol="0">
                  <a:spAutoFit/>
                </a:bodyPr>
                <a:lstStyle/>
                <a:p>
                  <a:r>
                    <a:rPr lang="da-DK" sz="800" dirty="0">
                      <a:solidFill>
                        <a:schemeClr val="bg1"/>
                      </a:solidFill>
                    </a:rPr>
                    <a:t>208</a:t>
                  </a:r>
                </a:p>
              </p:txBody>
            </p:sp>
            <p:sp>
              <p:nvSpPr>
                <p:cNvPr id="1689" name="Tekstfelt 1688">
                  <a:extLst>
                    <a:ext uri="{FF2B5EF4-FFF2-40B4-BE49-F238E27FC236}">
                      <a16:creationId xmlns:a16="http://schemas.microsoft.com/office/drawing/2014/main" id="{D14986D4-C37F-75FE-3211-FE91BC0F07FC}"/>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690" name="Tekstfelt 1689">
                  <a:extLst>
                    <a:ext uri="{FF2B5EF4-FFF2-40B4-BE49-F238E27FC236}">
                      <a16:creationId xmlns:a16="http://schemas.microsoft.com/office/drawing/2014/main" id="{AA03D01E-9728-C08E-CFDB-FAFCA5ED4486}"/>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691" name="Tekstfelt 1690">
                  <a:extLst>
                    <a:ext uri="{FF2B5EF4-FFF2-40B4-BE49-F238E27FC236}">
                      <a16:creationId xmlns:a16="http://schemas.microsoft.com/office/drawing/2014/main" id="{BB350A0D-0854-1BAE-D01A-99802FCCC5D7}"/>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80" name="Tekstfelt 1679">
                <a:extLst>
                  <a:ext uri="{FF2B5EF4-FFF2-40B4-BE49-F238E27FC236}">
                    <a16:creationId xmlns:a16="http://schemas.microsoft.com/office/drawing/2014/main" id="{068AC47A-E335-AF59-AD11-0912D8E08ADF}"/>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3" name="Gruppe 1652">
              <a:extLst>
                <a:ext uri="{FF2B5EF4-FFF2-40B4-BE49-F238E27FC236}">
                  <a16:creationId xmlns:a16="http://schemas.microsoft.com/office/drawing/2014/main" id="{F5F53397-E7FC-9D52-705F-783136CEE283}"/>
                </a:ext>
              </a:extLst>
            </p:cNvPr>
            <p:cNvGrpSpPr/>
            <p:nvPr/>
          </p:nvGrpSpPr>
          <p:grpSpPr>
            <a:xfrm>
              <a:off x="1201388" y="1555543"/>
              <a:ext cx="366404" cy="4546655"/>
              <a:chOff x="2895768" y="5488157"/>
              <a:chExt cx="366404" cy="4546655"/>
            </a:xfrm>
          </p:grpSpPr>
          <p:grpSp>
            <p:nvGrpSpPr>
              <p:cNvPr id="1667" name="Gruppe 1666">
                <a:extLst>
                  <a:ext uri="{FF2B5EF4-FFF2-40B4-BE49-F238E27FC236}">
                    <a16:creationId xmlns:a16="http://schemas.microsoft.com/office/drawing/2014/main" id="{3B7444D6-417A-48CE-3EF9-B8C1A9588D44}"/>
                  </a:ext>
                </a:extLst>
              </p:cNvPr>
              <p:cNvGrpSpPr/>
              <p:nvPr/>
            </p:nvGrpSpPr>
            <p:grpSpPr>
              <a:xfrm>
                <a:off x="2895768" y="5488157"/>
                <a:ext cx="366404" cy="4546655"/>
                <a:chOff x="3479433" y="6073934"/>
                <a:chExt cx="366404" cy="4546655"/>
              </a:xfrm>
            </p:grpSpPr>
            <p:sp>
              <p:nvSpPr>
                <p:cNvPr id="1669" name="Tekstfelt 1668">
                  <a:extLst>
                    <a:ext uri="{FF2B5EF4-FFF2-40B4-BE49-F238E27FC236}">
                      <a16:creationId xmlns:a16="http://schemas.microsoft.com/office/drawing/2014/main" id="{9482E489-DF49-70ED-44DD-B637BA639B07}"/>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70" name="Tekstfelt 1669">
                  <a:extLst>
                    <a:ext uri="{FF2B5EF4-FFF2-40B4-BE49-F238E27FC236}">
                      <a16:creationId xmlns:a16="http://schemas.microsoft.com/office/drawing/2014/main" id="{B78F1344-6811-A3C5-F3F5-86ACEA707379}"/>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71" name="Tekstfelt 1670">
                  <a:extLst>
                    <a:ext uri="{FF2B5EF4-FFF2-40B4-BE49-F238E27FC236}">
                      <a16:creationId xmlns:a16="http://schemas.microsoft.com/office/drawing/2014/main" id="{70171BFE-1EA2-6F16-5FEC-C5D01BEB22DF}"/>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72" name="Tekstfelt 1671">
                  <a:extLst>
                    <a:ext uri="{FF2B5EF4-FFF2-40B4-BE49-F238E27FC236}">
                      <a16:creationId xmlns:a16="http://schemas.microsoft.com/office/drawing/2014/main" id="{D840441F-3AEA-FDC1-C497-9ADCD9281392}"/>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73" name="Tekstfelt 1672">
                  <a:extLst>
                    <a:ext uri="{FF2B5EF4-FFF2-40B4-BE49-F238E27FC236}">
                      <a16:creationId xmlns:a16="http://schemas.microsoft.com/office/drawing/2014/main" id="{5A6B9076-FD85-C542-E478-4101E8E81D6A}"/>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74" name="Tekstfelt 1673">
                  <a:extLst>
                    <a:ext uri="{FF2B5EF4-FFF2-40B4-BE49-F238E27FC236}">
                      <a16:creationId xmlns:a16="http://schemas.microsoft.com/office/drawing/2014/main" id="{2AE7DC0D-6358-A4FE-B296-C675BBB14AE0}"/>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75" name="Tekstfelt 1674">
                  <a:extLst>
                    <a:ext uri="{FF2B5EF4-FFF2-40B4-BE49-F238E27FC236}">
                      <a16:creationId xmlns:a16="http://schemas.microsoft.com/office/drawing/2014/main" id="{93A093D9-B4CC-DEB1-2C01-4B1D47B9C89A}"/>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76" name="Tekstfelt 1675">
                  <a:extLst>
                    <a:ext uri="{FF2B5EF4-FFF2-40B4-BE49-F238E27FC236}">
                      <a16:creationId xmlns:a16="http://schemas.microsoft.com/office/drawing/2014/main" id="{BA1C1414-98D6-6B95-CDE6-D5E1C487BD2E}"/>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77" name="Tekstfelt 1676">
                  <a:extLst>
                    <a:ext uri="{FF2B5EF4-FFF2-40B4-BE49-F238E27FC236}">
                      <a16:creationId xmlns:a16="http://schemas.microsoft.com/office/drawing/2014/main" id="{4E2B45D6-E26A-AE1C-0394-03C25A10110C}"/>
                    </a:ext>
                  </a:extLst>
                </p:cNvPr>
                <p:cNvSpPr txBox="1"/>
                <p:nvPr/>
              </p:nvSpPr>
              <p:spPr>
                <a:xfrm>
                  <a:off x="3497665" y="10405145"/>
                  <a:ext cx="348172" cy="215444"/>
                </a:xfrm>
                <a:prstGeom prst="rect">
                  <a:avLst/>
                </a:prstGeom>
                <a:noFill/>
              </p:spPr>
              <p:txBody>
                <a:bodyPr wrap="none" rtlCol="0">
                  <a:spAutoFit/>
                </a:bodyPr>
                <a:lstStyle/>
                <a:p>
                  <a:r>
                    <a:rPr lang="da-DK" sz="800" dirty="0">
                      <a:solidFill>
                        <a:schemeClr val="bg1"/>
                      </a:solidFill>
                    </a:rPr>
                    <a:t>207</a:t>
                  </a:r>
                </a:p>
              </p:txBody>
            </p:sp>
            <p:sp>
              <p:nvSpPr>
                <p:cNvPr id="1678" name="Tekstfelt 1677">
                  <a:extLst>
                    <a:ext uri="{FF2B5EF4-FFF2-40B4-BE49-F238E27FC236}">
                      <a16:creationId xmlns:a16="http://schemas.microsoft.com/office/drawing/2014/main" id="{AF14C0BE-F9FC-24C3-FEEA-56965D6838B2}"/>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68" name="Tekstfelt 1667">
                <a:extLst>
                  <a:ext uri="{FF2B5EF4-FFF2-40B4-BE49-F238E27FC236}">
                    <a16:creationId xmlns:a16="http://schemas.microsoft.com/office/drawing/2014/main" id="{C66753E6-C50B-4D73-89B5-929D6D033EA5}"/>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4" name="Gruppe 1653">
              <a:extLst>
                <a:ext uri="{FF2B5EF4-FFF2-40B4-BE49-F238E27FC236}">
                  <a16:creationId xmlns:a16="http://schemas.microsoft.com/office/drawing/2014/main" id="{28D3A21F-6A09-697E-24C5-3229674AD439}"/>
                </a:ext>
              </a:extLst>
            </p:cNvPr>
            <p:cNvGrpSpPr/>
            <p:nvPr/>
          </p:nvGrpSpPr>
          <p:grpSpPr>
            <a:xfrm>
              <a:off x="766885" y="1559382"/>
              <a:ext cx="367013" cy="4544118"/>
              <a:chOff x="2895768" y="5926611"/>
              <a:chExt cx="367013" cy="4544118"/>
            </a:xfrm>
          </p:grpSpPr>
          <p:grpSp>
            <p:nvGrpSpPr>
              <p:cNvPr id="1655" name="Gruppe 1654">
                <a:extLst>
                  <a:ext uri="{FF2B5EF4-FFF2-40B4-BE49-F238E27FC236}">
                    <a16:creationId xmlns:a16="http://schemas.microsoft.com/office/drawing/2014/main" id="{D49459E6-4885-E710-5ABE-235280AC6101}"/>
                  </a:ext>
                </a:extLst>
              </p:cNvPr>
              <p:cNvGrpSpPr/>
              <p:nvPr/>
            </p:nvGrpSpPr>
            <p:grpSpPr>
              <a:xfrm>
                <a:off x="2895768" y="6360069"/>
                <a:ext cx="367013" cy="4110660"/>
                <a:chOff x="3479433" y="6945846"/>
                <a:chExt cx="367013" cy="4110660"/>
              </a:xfrm>
            </p:grpSpPr>
            <p:sp>
              <p:nvSpPr>
                <p:cNvPr id="1657" name="Tekstfelt 1656">
                  <a:extLst>
                    <a:ext uri="{FF2B5EF4-FFF2-40B4-BE49-F238E27FC236}">
                      <a16:creationId xmlns:a16="http://schemas.microsoft.com/office/drawing/2014/main" id="{E711C8B3-90FD-3DBF-9AC8-CEA3482A395B}"/>
                    </a:ext>
                  </a:extLst>
                </p:cNvPr>
                <p:cNvSpPr txBox="1"/>
                <p:nvPr/>
              </p:nvSpPr>
              <p:spPr>
                <a:xfrm>
                  <a:off x="3498274" y="10841062"/>
                  <a:ext cx="348172" cy="215444"/>
                </a:xfrm>
                <a:prstGeom prst="rect">
                  <a:avLst/>
                </a:prstGeom>
                <a:noFill/>
              </p:spPr>
              <p:txBody>
                <a:bodyPr wrap="none" rtlCol="0">
                  <a:spAutoFit/>
                </a:bodyPr>
                <a:lstStyle/>
                <a:p>
                  <a:r>
                    <a:rPr lang="da-DK" sz="800" dirty="0">
                      <a:solidFill>
                        <a:schemeClr val="bg1"/>
                      </a:solidFill>
                    </a:rPr>
                    <a:t>206</a:t>
                  </a:r>
                </a:p>
              </p:txBody>
            </p:sp>
            <p:sp>
              <p:nvSpPr>
                <p:cNvPr id="1658" name="Tekstfelt 1657">
                  <a:extLst>
                    <a:ext uri="{FF2B5EF4-FFF2-40B4-BE49-F238E27FC236}">
                      <a16:creationId xmlns:a16="http://schemas.microsoft.com/office/drawing/2014/main" id="{6E9D6197-BD5B-D9FE-D4DD-4C2AA7469D31}"/>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59" name="Tekstfelt 1658">
                  <a:extLst>
                    <a:ext uri="{FF2B5EF4-FFF2-40B4-BE49-F238E27FC236}">
                      <a16:creationId xmlns:a16="http://schemas.microsoft.com/office/drawing/2014/main" id="{70E7F51A-59AA-3A14-93CF-19AA5690FAD8}"/>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60" name="Tekstfelt 1659">
                  <a:extLst>
                    <a:ext uri="{FF2B5EF4-FFF2-40B4-BE49-F238E27FC236}">
                      <a16:creationId xmlns:a16="http://schemas.microsoft.com/office/drawing/2014/main" id="{0CC031D2-DEA6-DB89-2B01-C3BC5FE76043}"/>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61" name="Tekstfelt 1660">
                  <a:extLst>
                    <a:ext uri="{FF2B5EF4-FFF2-40B4-BE49-F238E27FC236}">
                      <a16:creationId xmlns:a16="http://schemas.microsoft.com/office/drawing/2014/main" id="{635EFAE2-E0F5-4FB2-8130-1A08697D2FC1}"/>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62" name="Tekstfelt 1661">
                  <a:extLst>
                    <a:ext uri="{FF2B5EF4-FFF2-40B4-BE49-F238E27FC236}">
                      <a16:creationId xmlns:a16="http://schemas.microsoft.com/office/drawing/2014/main" id="{8ECE8194-B952-CA2B-A2CF-ACE033F00E39}"/>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63" name="Tekstfelt 1662">
                  <a:extLst>
                    <a:ext uri="{FF2B5EF4-FFF2-40B4-BE49-F238E27FC236}">
                      <a16:creationId xmlns:a16="http://schemas.microsoft.com/office/drawing/2014/main" id="{7983EBFB-35F0-218A-BA03-264E981E83A0}"/>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64" name="Tekstfelt 1663">
                  <a:extLst>
                    <a:ext uri="{FF2B5EF4-FFF2-40B4-BE49-F238E27FC236}">
                      <a16:creationId xmlns:a16="http://schemas.microsoft.com/office/drawing/2014/main" id="{9982BBA2-8CB6-203C-9B5F-75EFCDA8759A}"/>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65" name="Tekstfelt 1664">
                  <a:extLst>
                    <a:ext uri="{FF2B5EF4-FFF2-40B4-BE49-F238E27FC236}">
                      <a16:creationId xmlns:a16="http://schemas.microsoft.com/office/drawing/2014/main" id="{F3493C20-1160-C573-BCD0-44DC67729E9C}"/>
                    </a:ext>
                  </a:extLst>
                </p:cNvPr>
                <p:cNvSpPr txBox="1"/>
                <p:nvPr/>
              </p:nvSpPr>
              <p:spPr>
                <a:xfrm>
                  <a:off x="3497665" y="10405145"/>
                  <a:ext cx="348172" cy="215444"/>
                </a:xfrm>
                <a:prstGeom prst="rect">
                  <a:avLst/>
                </a:prstGeom>
                <a:noFill/>
              </p:spPr>
              <p:txBody>
                <a:bodyPr wrap="none" rtlCol="0">
                  <a:spAutoFit/>
                </a:bodyPr>
                <a:lstStyle/>
                <a:p>
                  <a:r>
                    <a:rPr lang="da-DK" sz="800" dirty="0"/>
                    <a:t>207</a:t>
                  </a:r>
                </a:p>
              </p:txBody>
            </p:sp>
            <p:sp>
              <p:nvSpPr>
                <p:cNvPr id="1666" name="Tekstfelt 1665">
                  <a:extLst>
                    <a:ext uri="{FF2B5EF4-FFF2-40B4-BE49-F238E27FC236}">
                      <a16:creationId xmlns:a16="http://schemas.microsoft.com/office/drawing/2014/main" id="{C1E0E7C9-8894-A02C-E828-C53E390B0BCF}"/>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56" name="Tekstfelt 1655">
                <a:extLst>
                  <a:ext uri="{FF2B5EF4-FFF2-40B4-BE49-F238E27FC236}">
                    <a16:creationId xmlns:a16="http://schemas.microsoft.com/office/drawing/2014/main" id="{A9A40054-728F-2168-4C36-4CBCA0951A32}"/>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sp>
        <p:nvSpPr>
          <p:cNvPr id="2" name="Titel 1">
            <a:extLst>
              <a:ext uri="{FF2B5EF4-FFF2-40B4-BE49-F238E27FC236}">
                <a16:creationId xmlns:a16="http://schemas.microsoft.com/office/drawing/2014/main" id="{B620CB1A-1814-A025-607A-49CAD668BB8E}"/>
              </a:ext>
            </a:extLst>
          </p:cNvPr>
          <p:cNvSpPr>
            <a:spLocks noGrp="1"/>
          </p:cNvSpPr>
          <p:nvPr>
            <p:ph type="title"/>
          </p:nvPr>
        </p:nvSpPr>
        <p:spPr>
          <a:xfrm>
            <a:off x="363538" y="22226"/>
            <a:ext cx="8543925" cy="1325563"/>
          </a:xfrm>
        </p:spPr>
        <p:txBody>
          <a:bodyPr/>
          <a:lstStyle/>
          <a:p>
            <a:r>
              <a:rPr lang="da-DK" dirty="0">
                <a:solidFill>
                  <a:schemeClr val="bg1"/>
                </a:solidFill>
                <a:latin typeface="Herculanum" panose="02000505000000020004" pitchFamily="2" charset="77"/>
              </a:rPr>
              <a:t>Actinium – 224 </a:t>
            </a:r>
          </a:p>
        </p:txBody>
      </p:sp>
      <p:pic>
        <p:nvPicPr>
          <p:cNvPr id="1576" name="Billede 1575">
            <a:extLst>
              <a:ext uri="{FF2B5EF4-FFF2-40B4-BE49-F238E27FC236}">
                <a16:creationId xmlns:a16="http://schemas.microsoft.com/office/drawing/2014/main" id="{FF8E8797-F850-6F8B-024C-CDA2EDF5F47E}"/>
              </a:ext>
            </a:extLst>
          </p:cNvPr>
          <p:cNvPicPr>
            <a:picLocks noChangeAspect="1"/>
          </p:cNvPicPr>
          <p:nvPr/>
        </p:nvPicPr>
        <p:blipFill>
          <a:blip r:embed="rId5"/>
          <a:srcRect l="12802" t="15642" r="10372" b="21670"/>
          <a:stretch/>
        </p:blipFill>
        <p:spPr>
          <a:xfrm rot="5400000">
            <a:off x="6309228" y="847676"/>
            <a:ext cx="3246923" cy="2936222"/>
          </a:xfrm>
          <a:prstGeom prst="rect">
            <a:avLst/>
          </a:prstGeom>
        </p:spPr>
      </p:pic>
      <p:pic>
        <p:nvPicPr>
          <p:cNvPr id="1577" name="Billede 1576" descr="Et billede, der indeholder skærmbillede, Tablet, smartphone&#10;&#10;Automatisk genereret beskrivelse">
            <a:extLst>
              <a:ext uri="{FF2B5EF4-FFF2-40B4-BE49-F238E27FC236}">
                <a16:creationId xmlns:a16="http://schemas.microsoft.com/office/drawing/2014/main" id="{B15E51E3-72C5-980E-8643-01D380073522}"/>
              </a:ext>
            </a:extLst>
          </p:cNvPr>
          <p:cNvPicPr>
            <a:picLocks noChangeAspect="1"/>
          </p:cNvPicPr>
          <p:nvPr/>
        </p:nvPicPr>
        <p:blipFill>
          <a:blip r:embed="rId6"/>
          <a:stretch>
            <a:fillRect/>
          </a:stretch>
        </p:blipFill>
        <p:spPr>
          <a:xfrm>
            <a:off x="6353607" y="389651"/>
            <a:ext cx="3283192" cy="3753795"/>
          </a:xfrm>
          <a:prstGeom prst="rect">
            <a:avLst/>
          </a:prstGeom>
        </p:spPr>
      </p:pic>
      <p:pic>
        <p:nvPicPr>
          <p:cNvPr id="657" name="Picture 2" descr="Fyldstof, Pen, Fyldepen, Kontor, Skrive">
            <a:extLst>
              <a:ext uri="{FF2B5EF4-FFF2-40B4-BE49-F238E27FC236}">
                <a16:creationId xmlns:a16="http://schemas.microsoft.com/office/drawing/2014/main" id="{7959D7AB-66E8-A905-A785-D88AD08E271A}"/>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3046573">
            <a:off x="5335761" y="288171"/>
            <a:ext cx="1536321" cy="1058683"/>
          </a:xfrm>
          <a:prstGeom prst="rect">
            <a:avLst/>
          </a:prstGeom>
          <a:noFill/>
          <a:extLst>
            <a:ext uri="{909E8E84-426E-40DD-AFC4-6F175D3DCCD1}">
              <a14:hiddenFill xmlns:a14="http://schemas.microsoft.com/office/drawing/2010/main">
                <a:solidFill>
                  <a:srgbClr val="FFFFFF"/>
                </a:solidFill>
              </a14:hiddenFill>
            </a:ext>
          </a:extLst>
        </p:spPr>
      </p:pic>
      <p:grpSp>
        <p:nvGrpSpPr>
          <p:cNvPr id="1561" name="Gruppe 1560">
            <a:extLst>
              <a:ext uri="{FF2B5EF4-FFF2-40B4-BE49-F238E27FC236}">
                <a16:creationId xmlns:a16="http://schemas.microsoft.com/office/drawing/2014/main" id="{928A0CC5-85F7-1BB1-0F9F-04ACEE7D6692}"/>
              </a:ext>
            </a:extLst>
          </p:cNvPr>
          <p:cNvGrpSpPr/>
          <p:nvPr/>
        </p:nvGrpSpPr>
        <p:grpSpPr>
          <a:xfrm>
            <a:off x="6573450" y="1108818"/>
            <a:ext cx="851792" cy="525993"/>
            <a:chOff x="5932613" y="2076403"/>
            <a:chExt cx="619317" cy="382432"/>
          </a:xfrm>
        </p:grpSpPr>
        <p:sp>
          <p:nvSpPr>
            <p:cNvPr id="1573" name="Tekstfelt 1572">
              <a:extLst>
                <a:ext uri="{FF2B5EF4-FFF2-40B4-BE49-F238E27FC236}">
                  <a16:creationId xmlns:a16="http://schemas.microsoft.com/office/drawing/2014/main" id="{11F6C2AF-E272-4279-8386-2930A2110CA5}"/>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89</a:t>
              </a:r>
            </a:p>
          </p:txBody>
        </p:sp>
        <p:sp>
          <p:nvSpPr>
            <p:cNvPr id="1574" name="Tekstfelt 1573">
              <a:extLst>
                <a:ext uri="{FF2B5EF4-FFF2-40B4-BE49-F238E27FC236}">
                  <a16:creationId xmlns:a16="http://schemas.microsoft.com/office/drawing/2014/main" id="{1CBCFF21-7355-434A-4FA1-015F8D7CB577}"/>
                </a:ext>
              </a:extLst>
            </p:cNvPr>
            <p:cNvSpPr txBox="1"/>
            <p:nvPr/>
          </p:nvSpPr>
          <p:spPr>
            <a:xfrm>
              <a:off x="6157156" y="2117747"/>
              <a:ext cx="394774" cy="335661"/>
            </a:xfrm>
            <a:prstGeom prst="rect">
              <a:avLst/>
            </a:prstGeom>
            <a:noFill/>
            <a:scene3d>
              <a:camera prst="orthographicFront"/>
              <a:lightRig rig="threePt" dir="t"/>
            </a:scene3d>
            <a:sp3d>
              <a:bevelT h="38100"/>
            </a:sp3d>
          </p:spPr>
          <p:txBody>
            <a:bodyPr wrap="square" rtlCol="0">
              <a:spAutoFit/>
            </a:bodyPr>
            <a:lstStyle/>
            <a:p>
              <a:r>
                <a:rPr lang="da-DK" sz="2400" dirty="0"/>
                <a:t>Ac</a:t>
              </a:r>
            </a:p>
          </p:txBody>
        </p:sp>
        <p:sp>
          <p:nvSpPr>
            <p:cNvPr id="1575" name="Tekstfelt 1574">
              <a:extLst>
                <a:ext uri="{FF2B5EF4-FFF2-40B4-BE49-F238E27FC236}">
                  <a16:creationId xmlns:a16="http://schemas.microsoft.com/office/drawing/2014/main" id="{89DFC787-BECE-6AE6-700B-DE91D9A5F23A}"/>
                </a:ext>
              </a:extLst>
            </p:cNvPr>
            <p:cNvSpPr txBox="1"/>
            <p:nvPr/>
          </p:nvSpPr>
          <p:spPr>
            <a:xfrm>
              <a:off x="5932613" y="2076403"/>
              <a:ext cx="353220" cy="223776"/>
            </a:xfrm>
            <a:prstGeom prst="rect">
              <a:avLst/>
            </a:prstGeom>
            <a:noFill/>
          </p:spPr>
          <p:txBody>
            <a:bodyPr wrap="square" rtlCol="0">
              <a:spAutoFit/>
            </a:bodyPr>
            <a:lstStyle/>
            <a:p>
              <a:r>
                <a:rPr lang="da-DK" sz="1400" dirty="0"/>
                <a:t>224</a:t>
              </a:r>
            </a:p>
          </p:txBody>
        </p:sp>
      </p:grpSp>
      <p:cxnSp>
        <p:nvCxnSpPr>
          <p:cNvPr id="1562" name="Lige pilforbindelse 1561">
            <a:extLst>
              <a:ext uri="{FF2B5EF4-FFF2-40B4-BE49-F238E27FC236}">
                <a16:creationId xmlns:a16="http://schemas.microsoft.com/office/drawing/2014/main" id="{F25C05BF-1C81-2622-E6D3-C95EB579C657}"/>
              </a:ext>
            </a:extLst>
          </p:cNvPr>
          <p:cNvCxnSpPr/>
          <p:nvPr/>
        </p:nvCxnSpPr>
        <p:spPr>
          <a:xfrm>
            <a:off x="7333391" y="1387847"/>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3" name="Gruppe 1562">
            <a:extLst>
              <a:ext uri="{FF2B5EF4-FFF2-40B4-BE49-F238E27FC236}">
                <a16:creationId xmlns:a16="http://schemas.microsoft.com/office/drawing/2014/main" id="{9D3FC510-22D0-A5CD-9979-581CD1BAB0E3}"/>
              </a:ext>
            </a:extLst>
          </p:cNvPr>
          <p:cNvGrpSpPr/>
          <p:nvPr/>
        </p:nvGrpSpPr>
        <p:grpSpPr>
          <a:xfrm>
            <a:off x="7468446" y="1106334"/>
            <a:ext cx="857579" cy="525993"/>
            <a:chOff x="5886938" y="2076403"/>
            <a:chExt cx="623525" cy="382432"/>
          </a:xfrm>
        </p:grpSpPr>
        <p:sp>
          <p:nvSpPr>
            <p:cNvPr id="1570" name="Tekstfelt 1569">
              <a:extLst>
                <a:ext uri="{FF2B5EF4-FFF2-40B4-BE49-F238E27FC236}">
                  <a16:creationId xmlns:a16="http://schemas.microsoft.com/office/drawing/2014/main" id="{7D0C3DB4-E3AE-E5EC-574E-ED18CF12FBE4}"/>
                </a:ext>
              </a:extLst>
            </p:cNvPr>
            <p:cNvSpPr txBox="1"/>
            <p:nvPr/>
          </p:nvSpPr>
          <p:spPr>
            <a:xfrm>
              <a:off x="5926738"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88</a:t>
              </a:r>
            </a:p>
          </p:txBody>
        </p:sp>
        <p:sp>
          <p:nvSpPr>
            <p:cNvPr id="1571" name="Tekstfelt 1570">
              <a:extLst>
                <a:ext uri="{FF2B5EF4-FFF2-40B4-BE49-F238E27FC236}">
                  <a16:creationId xmlns:a16="http://schemas.microsoft.com/office/drawing/2014/main" id="{0CE0B654-87CA-8D66-2867-17EE7EEE838A}"/>
                </a:ext>
              </a:extLst>
            </p:cNvPr>
            <p:cNvSpPr txBox="1"/>
            <p:nvPr/>
          </p:nvSpPr>
          <p:spPr>
            <a:xfrm>
              <a:off x="6121631" y="2117747"/>
              <a:ext cx="388832" cy="335661"/>
            </a:xfrm>
            <a:prstGeom prst="rect">
              <a:avLst/>
            </a:prstGeom>
            <a:noFill/>
            <a:scene3d>
              <a:camera prst="orthographicFront"/>
              <a:lightRig rig="threePt" dir="t"/>
            </a:scene3d>
            <a:sp3d>
              <a:bevelT h="38100"/>
            </a:sp3d>
          </p:spPr>
          <p:txBody>
            <a:bodyPr wrap="square" rtlCol="0">
              <a:spAutoFit/>
            </a:bodyPr>
            <a:lstStyle/>
            <a:p>
              <a:r>
                <a:rPr lang="da-DK" sz="2400" dirty="0"/>
                <a:t>Ra</a:t>
              </a:r>
            </a:p>
          </p:txBody>
        </p:sp>
        <p:sp>
          <p:nvSpPr>
            <p:cNvPr id="1572" name="Tekstfelt 1571">
              <a:extLst>
                <a:ext uri="{FF2B5EF4-FFF2-40B4-BE49-F238E27FC236}">
                  <a16:creationId xmlns:a16="http://schemas.microsoft.com/office/drawing/2014/main" id="{D92B26B9-68C7-42EB-E1D1-3563B55D1DD7}"/>
                </a:ext>
              </a:extLst>
            </p:cNvPr>
            <p:cNvSpPr txBox="1"/>
            <p:nvPr/>
          </p:nvSpPr>
          <p:spPr>
            <a:xfrm>
              <a:off x="5886938" y="2076403"/>
              <a:ext cx="353220" cy="223776"/>
            </a:xfrm>
            <a:prstGeom prst="rect">
              <a:avLst/>
            </a:prstGeom>
            <a:noFill/>
          </p:spPr>
          <p:txBody>
            <a:bodyPr wrap="square" rtlCol="0">
              <a:spAutoFit/>
            </a:bodyPr>
            <a:lstStyle/>
            <a:p>
              <a:r>
                <a:rPr lang="da-DK" sz="1400" dirty="0"/>
                <a:t>224</a:t>
              </a:r>
            </a:p>
          </p:txBody>
        </p:sp>
      </p:grpSp>
      <p:cxnSp>
        <p:nvCxnSpPr>
          <p:cNvPr id="1564" name="Lige pilforbindelse 1563">
            <a:extLst>
              <a:ext uri="{FF2B5EF4-FFF2-40B4-BE49-F238E27FC236}">
                <a16:creationId xmlns:a16="http://schemas.microsoft.com/office/drawing/2014/main" id="{525A2DDC-7135-A6D6-F98E-4F7619156F4E}"/>
              </a:ext>
            </a:extLst>
          </p:cNvPr>
          <p:cNvCxnSpPr/>
          <p:nvPr/>
        </p:nvCxnSpPr>
        <p:spPr>
          <a:xfrm>
            <a:off x="8253383" y="1389101"/>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cxnSp>
        <p:nvCxnSpPr>
          <p:cNvPr id="1565" name="Lige pilforbindelse 1564">
            <a:extLst>
              <a:ext uri="{FF2B5EF4-FFF2-40B4-BE49-F238E27FC236}">
                <a16:creationId xmlns:a16="http://schemas.microsoft.com/office/drawing/2014/main" id="{1374708A-349E-F106-AC09-69219E1951AF}"/>
              </a:ext>
            </a:extLst>
          </p:cNvPr>
          <p:cNvCxnSpPr/>
          <p:nvPr/>
        </p:nvCxnSpPr>
        <p:spPr>
          <a:xfrm>
            <a:off x="9085281" y="1394697"/>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6" name="Gruppe 1565">
            <a:extLst>
              <a:ext uri="{FF2B5EF4-FFF2-40B4-BE49-F238E27FC236}">
                <a16:creationId xmlns:a16="http://schemas.microsoft.com/office/drawing/2014/main" id="{55414674-D65D-A55D-7BAA-A3B92E54BD6C}"/>
              </a:ext>
            </a:extLst>
          </p:cNvPr>
          <p:cNvGrpSpPr/>
          <p:nvPr/>
        </p:nvGrpSpPr>
        <p:grpSpPr>
          <a:xfrm>
            <a:off x="8333798" y="1110224"/>
            <a:ext cx="876627" cy="525993"/>
            <a:chOff x="5897088" y="2076403"/>
            <a:chExt cx="637374" cy="382432"/>
          </a:xfrm>
        </p:grpSpPr>
        <p:sp>
          <p:nvSpPr>
            <p:cNvPr id="1567" name="Tekstfelt 1566">
              <a:extLst>
                <a:ext uri="{FF2B5EF4-FFF2-40B4-BE49-F238E27FC236}">
                  <a16:creationId xmlns:a16="http://schemas.microsoft.com/office/drawing/2014/main" id="{52FCEE85-BED4-99C5-682E-49569AFE038E}"/>
                </a:ext>
              </a:extLst>
            </p:cNvPr>
            <p:cNvSpPr txBox="1"/>
            <p:nvPr/>
          </p:nvSpPr>
          <p:spPr>
            <a:xfrm>
              <a:off x="5936888"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86</a:t>
              </a:r>
            </a:p>
          </p:txBody>
        </p:sp>
        <p:sp>
          <p:nvSpPr>
            <p:cNvPr id="1568" name="Tekstfelt 1567">
              <a:extLst>
                <a:ext uri="{FF2B5EF4-FFF2-40B4-BE49-F238E27FC236}">
                  <a16:creationId xmlns:a16="http://schemas.microsoft.com/office/drawing/2014/main" id="{B84A60F1-2A1B-1574-99D9-54A5BDDF837B}"/>
                </a:ext>
              </a:extLst>
            </p:cNvPr>
            <p:cNvSpPr txBox="1"/>
            <p:nvPr/>
          </p:nvSpPr>
          <p:spPr>
            <a:xfrm>
              <a:off x="6106406" y="2117747"/>
              <a:ext cx="428056" cy="335661"/>
            </a:xfrm>
            <a:prstGeom prst="rect">
              <a:avLst/>
            </a:prstGeom>
            <a:noFill/>
            <a:scene3d>
              <a:camera prst="orthographicFront"/>
              <a:lightRig rig="threePt" dir="t"/>
            </a:scene3d>
            <a:sp3d>
              <a:bevelT h="38100"/>
            </a:sp3d>
          </p:spPr>
          <p:txBody>
            <a:bodyPr wrap="square" rtlCol="0">
              <a:spAutoFit/>
            </a:bodyPr>
            <a:lstStyle/>
            <a:p>
              <a:r>
                <a:rPr lang="da-DK" sz="2400" dirty="0" err="1"/>
                <a:t>Rn</a:t>
              </a:r>
              <a:endParaRPr lang="da-DK" sz="2400" dirty="0"/>
            </a:p>
          </p:txBody>
        </p:sp>
        <p:sp>
          <p:nvSpPr>
            <p:cNvPr id="1569" name="Tekstfelt 1568">
              <a:extLst>
                <a:ext uri="{FF2B5EF4-FFF2-40B4-BE49-F238E27FC236}">
                  <a16:creationId xmlns:a16="http://schemas.microsoft.com/office/drawing/2014/main" id="{344E04AF-91FA-9DF6-F073-3FA7EF146158}"/>
                </a:ext>
              </a:extLst>
            </p:cNvPr>
            <p:cNvSpPr txBox="1"/>
            <p:nvPr/>
          </p:nvSpPr>
          <p:spPr>
            <a:xfrm>
              <a:off x="5897088" y="2076403"/>
              <a:ext cx="353220" cy="223776"/>
            </a:xfrm>
            <a:prstGeom prst="rect">
              <a:avLst/>
            </a:prstGeom>
            <a:noFill/>
          </p:spPr>
          <p:txBody>
            <a:bodyPr wrap="square" rtlCol="0">
              <a:spAutoFit/>
            </a:bodyPr>
            <a:lstStyle/>
            <a:p>
              <a:r>
                <a:rPr lang="da-DK" sz="1400" dirty="0"/>
                <a:t>220</a:t>
              </a:r>
            </a:p>
          </p:txBody>
        </p:sp>
      </p:grpSp>
      <p:grpSp>
        <p:nvGrpSpPr>
          <p:cNvPr id="2523" name="Gruppe 2522">
            <a:extLst>
              <a:ext uri="{FF2B5EF4-FFF2-40B4-BE49-F238E27FC236}">
                <a16:creationId xmlns:a16="http://schemas.microsoft.com/office/drawing/2014/main" id="{0CAFAF9A-8EFC-7FE8-8EA8-21408FE150C3}"/>
              </a:ext>
            </a:extLst>
          </p:cNvPr>
          <p:cNvGrpSpPr/>
          <p:nvPr/>
        </p:nvGrpSpPr>
        <p:grpSpPr>
          <a:xfrm>
            <a:off x="6225615" y="4661475"/>
            <a:ext cx="667465" cy="566405"/>
            <a:chOff x="5685555" y="3711707"/>
            <a:chExt cx="667465" cy="566405"/>
          </a:xfrm>
        </p:grpSpPr>
        <p:sp>
          <p:nvSpPr>
            <p:cNvPr id="2548" name="Rektangel 2547">
              <a:hlinkClick r:id="rId8" action="ppaction://hlinksldjump"/>
              <a:extLst>
                <a:ext uri="{FF2B5EF4-FFF2-40B4-BE49-F238E27FC236}">
                  <a16:creationId xmlns:a16="http://schemas.microsoft.com/office/drawing/2014/main" id="{605A6684-1650-3570-DFAF-047BC171C4E6}"/>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49" name="Tekstfelt 2548">
              <a:hlinkClick r:id="rId8" action="ppaction://hlinksldjump"/>
              <a:extLst>
                <a:ext uri="{FF2B5EF4-FFF2-40B4-BE49-F238E27FC236}">
                  <a16:creationId xmlns:a16="http://schemas.microsoft.com/office/drawing/2014/main" id="{3EDA3CDB-DC40-B1B6-CE31-7EC655CA7B15}"/>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84</a:t>
              </a:r>
            </a:p>
          </p:txBody>
        </p:sp>
        <p:sp>
          <p:nvSpPr>
            <p:cNvPr id="2550" name="Tekstfelt 2549">
              <a:hlinkClick r:id="rId8" action="ppaction://hlinksldjump"/>
              <a:extLst>
                <a:ext uri="{FF2B5EF4-FFF2-40B4-BE49-F238E27FC236}">
                  <a16:creationId xmlns:a16="http://schemas.microsoft.com/office/drawing/2014/main" id="{33D0A81A-9E87-3A4F-20A0-E76159F7AB6C}"/>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Po</a:t>
              </a:r>
            </a:p>
          </p:txBody>
        </p:sp>
        <p:sp>
          <p:nvSpPr>
            <p:cNvPr id="2551" name="Tekstfelt 2550">
              <a:hlinkClick r:id="rId8" action="ppaction://hlinksldjump"/>
              <a:extLst>
                <a:ext uri="{FF2B5EF4-FFF2-40B4-BE49-F238E27FC236}">
                  <a16:creationId xmlns:a16="http://schemas.microsoft.com/office/drawing/2014/main" id="{6FCD3116-9B6E-0F2C-69E9-5F005815875B}"/>
                </a:ext>
              </a:extLst>
            </p:cNvPr>
            <p:cNvSpPr txBox="1"/>
            <p:nvPr/>
          </p:nvSpPr>
          <p:spPr>
            <a:xfrm>
              <a:off x="5725833" y="3711707"/>
              <a:ext cx="609462" cy="215444"/>
            </a:xfrm>
            <a:prstGeom prst="rect">
              <a:avLst/>
            </a:prstGeom>
            <a:noFill/>
            <a:scene3d>
              <a:camera prst="orthographicFront"/>
              <a:lightRig rig="threePt" dir="t"/>
            </a:scene3d>
            <a:sp3d>
              <a:bevelT h="38100"/>
            </a:sp3d>
          </p:spPr>
          <p:txBody>
            <a:bodyPr wrap="none" rtlCol="0">
              <a:spAutoFit/>
            </a:bodyPr>
            <a:lstStyle/>
            <a:p>
              <a:r>
                <a:rPr lang="da-DK" sz="800" dirty="0"/>
                <a:t>Polonium</a:t>
              </a:r>
            </a:p>
          </p:txBody>
        </p:sp>
        <p:sp>
          <p:nvSpPr>
            <p:cNvPr id="2552" name="Tekstfelt 2551">
              <a:hlinkClick r:id="rId8" action="ppaction://hlinksldjump"/>
              <a:extLst>
                <a:ext uri="{FF2B5EF4-FFF2-40B4-BE49-F238E27FC236}">
                  <a16:creationId xmlns:a16="http://schemas.microsoft.com/office/drawing/2014/main" id="{1B14E1F6-37B5-F347-309C-D0B79EF75F95}"/>
                </a:ext>
              </a:extLst>
            </p:cNvPr>
            <p:cNvSpPr txBox="1"/>
            <p:nvPr/>
          </p:nvSpPr>
          <p:spPr>
            <a:xfrm>
              <a:off x="5685555" y="3844047"/>
              <a:ext cx="391454" cy="246221"/>
            </a:xfrm>
            <a:prstGeom prst="rect">
              <a:avLst/>
            </a:prstGeom>
            <a:noFill/>
          </p:spPr>
          <p:txBody>
            <a:bodyPr wrap="none" rtlCol="0">
              <a:spAutoFit/>
            </a:bodyPr>
            <a:lstStyle/>
            <a:p>
              <a:r>
                <a:rPr lang="da-DK" sz="1000" dirty="0"/>
                <a:t>216</a:t>
              </a:r>
            </a:p>
          </p:txBody>
        </p:sp>
      </p:grpSp>
      <p:grpSp>
        <p:nvGrpSpPr>
          <p:cNvPr id="2566" name="Gruppe 2565">
            <a:extLst>
              <a:ext uri="{FF2B5EF4-FFF2-40B4-BE49-F238E27FC236}">
                <a16:creationId xmlns:a16="http://schemas.microsoft.com/office/drawing/2014/main" id="{FAA23555-C557-0A5E-5CD9-E7D63BAB66AF}"/>
              </a:ext>
            </a:extLst>
          </p:cNvPr>
          <p:cNvGrpSpPr/>
          <p:nvPr/>
        </p:nvGrpSpPr>
        <p:grpSpPr>
          <a:xfrm>
            <a:off x="6929684" y="4662729"/>
            <a:ext cx="667465" cy="566405"/>
            <a:chOff x="5685555" y="3711707"/>
            <a:chExt cx="667465" cy="566405"/>
          </a:xfrm>
        </p:grpSpPr>
        <p:sp>
          <p:nvSpPr>
            <p:cNvPr id="2567" name="Rektangel 2566">
              <a:hlinkClick r:id="rId9" action="ppaction://hlinksldjump"/>
              <a:extLst>
                <a:ext uri="{FF2B5EF4-FFF2-40B4-BE49-F238E27FC236}">
                  <a16:creationId xmlns:a16="http://schemas.microsoft.com/office/drawing/2014/main" id="{DD541181-977C-45C2-4D62-E28DB29D6DCD}"/>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68" name="Tekstfelt 2567">
              <a:hlinkClick r:id="rId9" action="ppaction://hlinksldjump"/>
              <a:extLst>
                <a:ext uri="{FF2B5EF4-FFF2-40B4-BE49-F238E27FC236}">
                  <a16:creationId xmlns:a16="http://schemas.microsoft.com/office/drawing/2014/main" id="{0383A7B2-A4B2-F9D0-5E21-E32D0E06B764}"/>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87</a:t>
              </a:r>
            </a:p>
          </p:txBody>
        </p:sp>
        <p:sp>
          <p:nvSpPr>
            <p:cNvPr id="2569" name="Tekstfelt 2568">
              <a:hlinkClick r:id="rId9" action="ppaction://hlinksldjump"/>
              <a:extLst>
                <a:ext uri="{FF2B5EF4-FFF2-40B4-BE49-F238E27FC236}">
                  <a16:creationId xmlns:a16="http://schemas.microsoft.com/office/drawing/2014/main" id="{2C335302-EBF8-2020-DF60-AEBF3D74B59B}"/>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Fr</a:t>
              </a:r>
            </a:p>
          </p:txBody>
        </p:sp>
        <p:sp>
          <p:nvSpPr>
            <p:cNvPr id="2570" name="Tekstfelt 2569">
              <a:extLst>
                <a:ext uri="{FF2B5EF4-FFF2-40B4-BE49-F238E27FC236}">
                  <a16:creationId xmlns:a16="http://schemas.microsoft.com/office/drawing/2014/main" id="{BBBF53BF-8DC8-DE16-8AF3-206AD5D0B54B}"/>
                </a:ext>
              </a:extLst>
            </p:cNvPr>
            <p:cNvSpPr txBox="1"/>
            <p:nvPr/>
          </p:nvSpPr>
          <p:spPr>
            <a:xfrm>
              <a:off x="5732708" y="3711707"/>
              <a:ext cx="607859" cy="215444"/>
            </a:xfrm>
            <a:prstGeom prst="rect">
              <a:avLst/>
            </a:prstGeom>
            <a:noFill/>
            <a:scene3d>
              <a:camera prst="orthographicFront"/>
              <a:lightRig rig="threePt" dir="t"/>
            </a:scene3d>
            <a:sp3d>
              <a:bevelT h="38100"/>
            </a:sp3d>
          </p:spPr>
          <p:txBody>
            <a:bodyPr wrap="none" rtlCol="0">
              <a:spAutoFit/>
            </a:bodyPr>
            <a:lstStyle/>
            <a:p>
              <a:r>
                <a:rPr lang="da-DK" sz="800" dirty="0" err="1"/>
                <a:t>Francium</a:t>
              </a:r>
              <a:endParaRPr lang="da-DK" sz="800" dirty="0"/>
            </a:p>
          </p:txBody>
        </p:sp>
        <p:sp>
          <p:nvSpPr>
            <p:cNvPr id="2571" name="Tekstfelt 2570">
              <a:hlinkClick r:id="rId9" action="ppaction://hlinksldjump"/>
              <a:extLst>
                <a:ext uri="{FF2B5EF4-FFF2-40B4-BE49-F238E27FC236}">
                  <a16:creationId xmlns:a16="http://schemas.microsoft.com/office/drawing/2014/main" id="{611D2AB3-374F-18B0-6C09-E55B5772A6B3}"/>
                </a:ext>
              </a:extLst>
            </p:cNvPr>
            <p:cNvSpPr txBox="1"/>
            <p:nvPr/>
          </p:nvSpPr>
          <p:spPr>
            <a:xfrm>
              <a:off x="5685555" y="3844047"/>
              <a:ext cx="391454" cy="246221"/>
            </a:xfrm>
            <a:prstGeom prst="rect">
              <a:avLst/>
            </a:prstGeom>
            <a:noFill/>
          </p:spPr>
          <p:txBody>
            <a:bodyPr wrap="none" rtlCol="0">
              <a:spAutoFit/>
            </a:bodyPr>
            <a:lstStyle/>
            <a:p>
              <a:r>
                <a:rPr lang="da-DK" sz="1000" dirty="0"/>
                <a:t>220</a:t>
              </a:r>
            </a:p>
          </p:txBody>
        </p:sp>
      </p:grpSp>
      <p:grpSp>
        <p:nvGrpSpPr>
          <p:cNvPr id="2572" name="Gruppe 2571">
            <a:extLst>
              <a:ext uri="{FF2B5EF4-FFF2-40B4-BE49-F238E27FC236}">
                <a16:creationId xmlns:a16="http://schemas.microsoft.com/office/drawing/2014/main" id="{023C4361-C0B6-D565-6B1A-41291A598642}"/>
              </a:ext>
            </a:extLst>
          </p:cNvPr>
          <p:cNvGrpSpPr/>
          <p:nvPr/>
        </p:nvGrpSpPr>
        <p:grpSpPr>
          <a:xfrm>
            <a:off x="7645092" y="4660206"/>
            <a:ext cx="667465" cy="566405"/>
            <a:chOff x="5685555" y="3711707"/>
            <a:chExt cx="667465" cy="566405"/>
          </a:xfrm>
        </p:grpSpPr>
        <p:sp>
          <p:nvSpPr>
            <p:cNvPr id="2573" name="Rektangel 2572">
              <a:hlinkClick r:id="rId9" action="ppaction://hlinksldjump"/>
              <a:extLst>
                <a:ext uri="{FF2B5EF4-FFF2-40B4-BE49-F238E27FC236}">
                  <a16:creationId xmlns:a16="http://schemas.microsoft.com/office/drawing/2014/main" id="{2D502116-9E51-BDBE-1E00-C5A78DD18B91}"/>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74" name="Tekstfelt 2573">
              <a:hlinkClick r:id="rId9" action="ppaction://hlinksldjump"/>
              <a:extLst>
                <a:ext uri="{FF2B5EF4-FFF2-40B4-BE49-F238E27FC236}">
                  <a16:creationId xmlns:a16="http://schemas.microsoft.com/office/drawing/2014/main" id="{4DACC745-7D81-313A-3EEE-0130D4DAB4CC}"/>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2575" name="Tekstfelt 2574">
              <a:hlinkClick r:id="rId9" action="ppaction://hlinksldjump"/>
              <a:extLst>
                <a:ext uri="{FF2B5EF4-FFF2-40B4-BE49-F238E27FC236}">
                  <a16:creationId xmlns:a16="http://schemas.microsoft.com/office/drawing/2014/main" id="{13B1F6B7-10F8-D63B-14E5-C765A541C1FB}"/>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2576" name="Tekstfelt 2575">
              <a:extLst>
                <a:ext uri="{FF2B5EF4-FFF2-40B4-BE49-F238E27FC236}">
                  <a16:creationId xmlns:a16="http://schemas.microsoft.com/office/drawing/2014/main" id="{B3CD06C3-2762-7E3E-786B-D6C24D25AB68}"/>
                </a:ext>
              </a:extLst>
            </p:cNvPr>
            <p:cNvSpPr txBox="1"/>
            <p:nvPr/>
          </p:nvSpPr>
          <p:spPr>
            <a:xfrm>
              <a:off x="5808333" y="3711707"/>
              <a:ext cx="417102" cy="215444"/>
            </a:xfrm>
            <a:prstGeom prst="rect">
              <a:avLst/>
            </a:prstGeom>
            <a:noFill/>
            <a:scene3d>
              <a:camera prst="orthographicFront"/>
              <a:lightRig rig="threePt" dir="t"/>
            </a:scene3d>
            <a:sp3d>
              <a:bevelT h="38100"/>
            </a:sp3d>
          </p:spPr>
          <p:txBody>
            <a:bodyPr wrap="none" rtlCol="0">
              <a:spAutoFit/>
            </a:bodyPr>
            <a:lstStyle/>
            <a:p>
              <a:r>
                <a:rPr lang="da-DK" sz="800" dirty="0" err="1"/>
                <a:t>Astat</a:t>
              </a:r>
              <a:endParaRPr lang="da-DK" sz="800" dirty="0"/>
            </a:p>
          </p:txBody>
        </p:sp>
        <p:sp>
          <p:nvSpPr>
            <p:cNvPr id="2577" name="Tekstfelt 2576">
              <a:hlinkClick r:id="rId9" action="ppaction://hlinksldjump"/>
              <a:extLst>
                <a:ext uri="{FF2B5EF4-FFF2-40B4-BE49-F238E27FC236}">
                  <a16:creationId xmlns:a16="http://schemas.microsoft.com/office/drawing/2014/main" id="{9A76FF00-3E41-553C-0B49-CFA549582139}"/>
                </a:ext>
              </a:extLst>
            </p:cNvPr>
            <p:cNvSpPr txBox="1"/>
            <p:nvPr/>
          </p:nvSpPr>
          <p:spPr>
            <a:xfrm>
              <a:off x="5685555" y="3844047"/>
              <a:ext cx="391454" cy="246221"/>
            </a:xfrm>
            <a:prstGeom prst="rect">
              <a:avLst/>
            </a:prstGeom>
            <a:noFill/>
          </p:spPr>
          <p:txBody>
            <a:bodyPr wrap="none" rtlCol="0">
              <a:spAutoFit/>
            </a:bodyPr>
            <a:lstStyle/>
            <a:p>
              <a:r>
                <a:rPr lang="da-DK" sz="1000" dirty="0"/>
                <a:t>218</a:t>
              </a:r>
            </a:p>
          </p:txBody>
        </p:sp>
      </p:grpSp>
      <p:grpSp>
        <p:nvGrpSpPr>
          <p:cNvPr id="2578" name="Gruppe 2577">
            <a:extLst>
              <a:ext uri="{FF2B5EF4-FFF2-40B4-BE49-F238E27FC236}">
                <a16:creationId xmlns:a16="http://schemas.microsoft.com/office/drawing/2014/main" id="{4896DB22-0A74-0E7D-2E44-6ECFF6815263}"/>
              </a:ext>
            </a:extLst>
          </p:cNvPr>
          <p:cNvGrpSpPr/>
          <p:nvPr/>
        </p:nvGrpSpPr>
        <p:grpSpPr>
          <a:xfrm>
            <a:off x="8345385" y="4657685"/>
            <a:ext cx="667465" cy="566405"/>
            <a:chOff x="5685555" y="3711707"/>
            <a:chExt cx="667465" cy="566405"/>
          </a:xfrm>
        </p:grpSpPr>
        <p:sp>
          <p:nvSpPr>
            <p:cNvPr id="2579" name="Rektangel 2578">
              <a:hlinkClick r:id="rId9" action="ppaction://hlinksldjump"/>
              <a:extLst>
                <a:ext uri="{FF2B5EF4-FFF2-40B4-BE49-F238E27FC236}">
                  <a16:creationId xmlns:a16="http://schemas.microsoft.com/office/drawing/2014/main" id="{B2FE3C37-E9CC-1C22-D7FF-A2267C7A7E6A}"/>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80" name="Tekstfelt 2579">
              <a:hlinkClick r:id="rId9" action="ppaction://hlinksldjump"/>
              <a:extLst>
                <a:ext uri="{FF2B5EF4-FFF2-40B4-BE49-F238E27FC236}">
                  <a16:creationId xmlns:a16="http://schemas.microsoft.com/office/drawing/2014/main" id="{2B524D1F-11AE-C88B-10C9-C8A4721D7CF7}"/>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88</a:t>
              </a:r>
            </a:p>
          </p:txBody>
        </p:sp>
        <p:sp>
          <p:nvSpPr>
            <p:cNvPr id="2581" name="Tekstfelt 2580">
              <a:hlinkClick r:id="rId9" action="ppaction://hlinksldjump"/>
              <a:extLst>
                <a:ext uri="{FF2B5EF4-FFF2-40B4-BE49-F238E27FC236}">
                  <a16:creationId xmlns:a16="http://schemas.microsoft.com/office/drawing/2014/main" id="{A4552EDF-6DF7-3D51-AB32-4BBE3B4B4AF4}"/>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Ra</a:t>
              </a:r>
            </a:p>
          </p:txBody>
        </p:sp>
        <p:sp>
          <p:nvSpPr>
            <p:cNvPr id="2582" name="Tekstfelt 2581">
              <a:extLst>
                <a:ext uri="{FF2B5EF4-FFF2-40B4-BE49-F238E27FC236}">
                  <a16:creationId xmlns:a16="http://schemas.microsoft.com/office/drawing/2014/main" id="{9841ED00-DFDF-FBB4-99DD-BA31769091CF}"/>
                </a:ext>
              </a:extLst>
            </p:cNvPr>
            <p:cNvSpPr txBox="1"/>
            <p:nvPr/>
          </p:nvSpPr>
          <p:spPr>
            <a:xfrm>
              <a:off x="5760208" y="3711707"/>
              <a:ext cx="529312" cy="215444"/>
            </a:xfrm>
            <a:prstGeom prst="rect">
              <a:avLst/>
            </a:prstGeom>
            <a:noFill/>
            <a:scene3d>
              <a:camera prst="orthographicFront"/>
              <a:lightRig rig="threePt" dir="t"/>
            </a:scene3d>
            <a:sp3d>
              <a:bevelT h="38100"/>
            </a:sp3d>
          </p:spPr>
          <p:txBody>
            <a:bodyPr wrap="none" rtlCol="0">
              <a:spAutoFit/>
            </a:bodyPr>
            <a:lstStyle/>
            <a:p>
              <a:r>
                <a:rPr lang="da-DK" sz="800" dirty="0"/>
                <a:t>Radium</a:t>
              </a:r>
            </a:p>
          </p:txBody>
        </p:sp>
        <p:sp>
          <p:nvSpPr>
            <p:cNvPr id="2583" name="Tekstfelt 2582">
              <a:hlinkClick r:id="rId9" action="ppaction://hlinksldjump"/>
              <a:extLst>
                <a:ext uri="{FF2B5EF4-FFF2-40B4-BE49-F238E27FC236}">
                  <a16:creationId xmlns:a16="http://schemas.microsoft.com/office/drawing/2014/main" id="{3E3532C6-815E-3ED7-9CEA-0F806058086D}"/>
                </a:ext>
              </a:extLst>
            </p:cNvPr>
            <p:cNvSpPr txBox="1"/>
            <p:nvPr/>
          </p:nvSpPr>
          <p:spPr>
            <a:xfrm>
              <a:off x="5685555" y="3844047"/>
              <a:ext cx="391454" cy="246221"/>
            </a:xfrm>
            <a:prstGeom prst="rect">
              <a:avLst/>
            </a:prstGeom>
            <a:noFill/>
          </p:spPr>
          <p:txBody>
            <a:bodyPr wrap="none" rtlCol="0">
              <a:spAutoFit/>
            </a:bodyPr>
            <a:lstStyle/>
            <a:p>
              <a:r>
                <a:rPr lang="da-DK" sz="1000" dirty="0"/>
                <a:t>220</a:t>
              </a:r>
            </a:p>
          </p:txBody>
        </p:sp>
      </p:grpSp>
      <p:grpSp>
        <p:nvGrpSpPr>
          <p:cNvPr id="2584" name="Gruppe 2583">
            <a:extLst>
              <a:ext uri="{FF2B5EF4-FFF2-40B4-BE49-F238E27FC236}">
                <a16:creationId xmlns:a16="http://schemas.microsoft.com/office/drawing/2014/main" id="{0D5DC1E0-41A5-D5DB-5808-0E29AE6F350B}"/>
              </a:ext>
            </a:extLst>
          </p:cNvPr>
          <p:cNvGrpSpPr/>
          <p:nvPr/>
        </p:nvGrpSpPr>
        <p:grpSpPr>
          <a:xfrm>
            <a:off x="9064566" y="4662718"/>
            <a:ext cx="667465" cy="566405"/>
            <a:chOff x="5685555" y="3711707"/>
            <a:chExt cx="667465" cy="566405"/>
          </a:xfrm>
        </p:grpSpPr>
        <p:sp>
          <p:nvSpPr>
            <p:cNvPr id="2585" name="Rektangel 2584">
              <a:hlinkClick r:id="rId9" action="ppaction://hlinksldjump"/>
              <a:extLst>
                <a:ext uri="{FF2B5EF4-FFF2-40B4-BE49-F238E27FC236}">
                  <a16:creationId xmlns:a16="http://schemas.microsoft.com/office/drawing/2014/main" id="{15A4A343-29AC-7A78-88EC-289304299C54}"/>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86" name="Tekstfelt 2585">
              <a:hlinkClick r:id="rId9" action="ppaction://hlinksldjump"/>
              <a:extLst>
                <a:ext uri="{FF2B5EF4-FFF2-40B4-BE49-F238E27FC236}">
                  <a16:creationId xmlns:a16="http://schemas.microsoft.com/office/drawing/2014/main" id="{C1337721-04BB-378D-6CF2-A512F47E1AC5}"/>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87</a:t>
              </a:r>
            </a:p>
          </p:txBody>
        </p:sp>
        <p:sp>
          <p:nvSpPr>
            <p:cNvPr id="2587" name="Tekstfelt 2586">
              <a:hlinkClick r:id="rId9" action="ppaction://hlinksldjump"/>
              <a:extLst>
                <a:ext uri="{FF2B5EF4-FFF2-40B4-BE49-F238E27FC236}">
                  <a16:creationId xmlns:a16="http://schemas.microsoft.com/office/drawing/2014/main" id="{2EE6C7A2-94A5-0BCA-A84F-D3018BEC6AB7}"/>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Fr</a:t>
              </a:r>
            </a:p>
          </p:txBody>
        </p:sp>
        <p:sp>
          <p:nvSpPr>
            <p:cNvPr id="2588" name="Tekstfelt 2587">
              <a:extLst>
                <a:ext uri="{FF2B5EF4-FFF2-40B4-BE49-F238E27FC236}">
                  <a16:creationId xmlns:a16="http://schemas.microsoft.com/office/drawing/2014/main" id="{35B188E9-BF24-88FC-8E86-88C6DFBF6651}"/>
                </a:ext>
              </a:extLst>
            </p:cNvPr>
            <p:cNvSpPr txBox="1"/>
            <p:nvPr/>
          </p:nvSpPr>
          <p:spPr>
            <a:xfrm>
              <a:off x="5732708" y="3711707"/>
              <a:ext cx="607859" cy="215444"/>
            </a:xfrm>
            <a:prstGeom prst="rect">
              <a:avLst/>
            </a:prstGeom>
            <a:noFill/>
            <a:scene3d>
              <a:camera prst="orthographicFront"/>
              <a:lightRig rig="threePt" dir="t"/>
            </a:scene3d>
            <a:sp3d>
              <a:bevelT h="38100"/>
            </a:sp3d>
          </p:spPr>
          <p:txBody>
            <a:bodyPr wrap="none" rtlCol="0">
              <a:spAutoFit/>
            </a:bodyPr>
            <a:lstStyle/>
            <a:p>
              <a:r>
                <a:rPr lang="da-DK" sz="800" dirty="0" err="1"/>
                <a:t>Francium</a:t>
              </a:r>
              <a:endParaRPr lang="da-DK" sz="800" dirty="0"/>
            </a:p>
          </p:txBody>
        </p:sp>
        <p:sp>
          <p:nvSpPr>
            <p:cNvPr id="2589" name="Tekstfelt 2588">
              <a:hlinkClick r:id="rId9" action="ppaction://hlinksldjump"/>
              <a:extLst>
                <a:ext uri="{FF2B5EF4-FFF2-40B4-BE49-F238E27FC236}">
                  <a16:creationId xmlns:a16="http://schemas.microsoft.com/office/drawing/2014/main" id="{42E93B6A-3731-198B-0C8A-6F6409F9BD59}"/>
                </a:ext>
              </a:extLst>
            </p:cNvPr>
            <p:cNvSpPr txBox="1"/>
            <p:nvPr/>
          </p:nvSpPr>
          <p:spPr>
            <a:xfrm>
              <a:off x="5685555" y="3844047"/>
              <a:ext cx="391454" cy="246221"/>
            </a:xfrm>
            <a:prstGeom prst="rect">
              <a:avLst/>
            </a:prstGeom>
            <a:noFill/>
          </p:spPr>
          <p:txBody>
            <a:bodyPr wrap="none" rtlCol="0">
              <a:spAutoFit/>
            </a:bodyPr>
            <a:lstStyle/>
            <a:p>
              <a:r>
                <a:rPr lang="da-DK" sz="1000" dirty="0"/>
                <a:t>222</a:t>
              </a:r>
            </a:p>
          </p:txBody>
        </p:sp>
      </p:grpSp>
      <p:grpSp>
        <p:nvGrpSpPr>
          <p:cNvPr id="2590" name="Gruppe 2589">
            <a:extLst>
              <a:ext uri="{FF2B5EF4-FFF2-40B4-BE49-F238E27FC236}">
                <a16:creationId xmlns:a16="http://schemas.microsoft.com/office/drawing/2014/main" id="{B55DFF00-A62F-191D-8E22-6770F082D8E0}"/>
              </a:ext>
            </a:extLst>
          </p:cNvPr>
          <p:cNvGrpSpPr/>
          <p:nvPr/>
        </p:nvGrpSpPr>
        <p:grpSpPr>
          <a:xfrm>
            <a:off x="6223089" y="5350428"/>
            <a:ext cx="667465" cy="566405"/>
            <a:chOff x="5685555" y="3711707"/>
            <a:chExt cx="667465" cy="566405"/>
          </a:xfrm>
        </p:grpSpPr>
        <p:sp>
          <p:nvSpPr>
            <p:cNvPr id="2591" name="Rektangel 2590">
              <a:hlinkClick r:id="rId9" action="ppaction://hlinksldjump"/>
              <a:extLst>
                <a:ext uri="{FF2B5EF4-FFF2-40B4-BE49-F238E27FC236}">
                  <a16:creationId xmlns:a16="http://schemas.microsoft.com/office/drawing/2014/main" id="{156414E3-0ED9-F8EB-03D7-8A1E29DA1EDB}"/>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92" name="Tekstfelt 2591">
              <a:hlinkClick r:id="rId9" action="ppaction://hlinksldjump"/>
              <a:extLst>
                <a:ext uri="{FF2B5EF4-FFF2-40B4-BE49-F238E27FC236}">
                  <a16:creationId xmlns:a16="http://schemas.microsoft.com/office/drawing/2014/main" id="{90B632EF-C8C9-1EBD-7FD7-3DA2F65A3C63}"/>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2593" name="Tekstfelt 2592">
              <a:hlinkClick r:id="rId9" action="ppaction://hlinksldjump"/>
              <a:extLst>
                <a:ext uri="{FF2B5EF4-FFF2-40B4-BE49-F238E27FC236}">
                  <a16:creationId xmlns:a16="http://schemas.microsoft.com/office/drawing/2014/main" id="{61879CD9-8406-1ED7-5CEC-68757846943C}"/>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2594" name="Tekstfelt 2593">
              <a:hlinkClick r:id="rId9" action="ppaction://hlinksldjump"/>
              <a:extLst>
                <a:ext uri="{FF2B5EF4-FFF2-40B4-BE49-F238E27FC236}">
                  <a16:creationId xmlns:a16="http://schemas.microsoft.com/office/drawing/2014/main" id="{D828F1E1-5334-9F24-D02E-04165A1768FA}"/>
                </a:ext>
              </a:extLst>
            </p:cNvPr>
            <p:cNvSpPr txBox="1"/>
            <p:nvPr/>
          </p:nvSpPr>
          <p:spPr>
            <a:xfrm>
              <a:off x="576020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2595" name="Tekstfelt 2594">
              <a:hlinkClick r:id="rId9" action="ppaction://hlinksldjump"/>
              <a:extLst>
                <a:ext uri="{FF2B5EF4-FFF2-40B4-BE49-F238E27FC236}">
                  <a16:creationId xmlns:a16="http://schemas.microsoft.com/office/drawing/2014/main" id="{72D7A65B-19B4-562C-93CC-5A9451D3EC63}"/>
                </a:ext>
              </a:extLst>
            </p:cNvPr>
            <p:cNvSpPr txBox="1"/>
            <p:nvPr/>
          </p:nvSpPr>
          <p:spPr>
            <a:xfrm>
              <a:off x="5685555" y="3844047"/>
              <a:ext cx="391454" cy="246221"/>
            </a:xfrm>
            <a:prstGeom prst="rect">
              <a:avLst/>
            </a:prstGeom>
            <a:noFill/>
          </p:spPr>
          <p:txBody>
            <a:bodyPr wrap="none" rtlCol="0">
              <a:spAutoFit/>
            </a:bodyPr>
            <a:lstStyle/>
            <a:p>
              <a:r>
                <a:rPr lang="da-DK" sz="1000" dirty="0"/>
                <a:t>214</a:t>
              </a:r>
            </a:p>
          </p:txBody>
        </p:sp>
      </p:grpSp>
      <p:grpSp>
        <p:nvGrpSpPr>
          <p:cNvPr id="2596" name="Gruppe 2595">
            <a:extLst>
              <a:ext uri="{FF2B5EF4-FFF2-40B4-BE49-F238E27FC236}">
                <a16:creationId xmlns:a16="http://schemas.microsoft.com/office/drawing/2014/main" id="{84BBA29F-1F95-8786-A0D6-D8DB5F69E58E}"/>
              </a:ext>
            </a:extLst>
          </p:cNvPr>
          <p:cNvGrpSpPr/>
          <p:nvPr/>
        </p:nvGrpSpPr>
        <p:grpSpPr>
          <a:xfrm>
            <a:off x="6927158" y="5351682"/>
            <a:ext cx="667465" cy="566405"/>
            <a:chOff x="5685555" y="3711707"/>
            <a:chExt cx="667465" cy="566405"/>
          </a:xfrm>
        </p:grpSpPr>
        <p:sp>
          <p:nvSpPr>
            <p:cNvPr id="2597" name="Rektangel 2596">
              <a:hlinkClick r:id="rId9" action="ppaction://hlinksldjump"/>
              <a:extLst>
                <a:ext uri="{FF2B5EF4-FFF2-40B4-BE49-F238E27FC236}">
                  <a16:creationId xmlns:a16="http://schemas.microsoft.com/office/drawing/2014/main" id="{FF5C39AA-DFD7-4DA8-9B68-D376A90EB110}"/>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98" name="Tekstfelt 2597">
              <a:hlinkClick r:id="rId9" action="ppaction://hlinksldjump"/>
              <a:extLst>
                <a:ext uri="{FF2B5EF4-FFF2-40B4-BE49-F238E27FC236}">
                  <a16:creationId xmlns:a16="http://schemas.microsoft.com/office/drawing/2014/main" id="{46EE254B-7B4C-ACB7-C3A9-7A9F89D486C0}"/>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2599" name="Tekstfelt 2598">
              <a:hlinkClick r:id="rId9" action="ppaction://hlinksldjump"/>
              <a:extLst>
                <a:ext uri="{FF2B5EF4-FFF2-40B4-BE49-F238E27FC236}">
                  <a16:creationId xmlns:a16="http://schemas.microsoft.com/office/drawing/2014/main" id="{23F6DFCF-7A2E-D76F-83E4-1F6E7021EFA2}"/>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2600" name="Tekstfelt 2599">
              <a:extLst>
                <a:ext uri="{FF2B5EF4-FFF2-40B4-BE49-F238E27FC236}">
                  <a16:creationId xmlns:a16="http://schemas.microsoft.com/office/drawing/2014/main" id="{FCBF08A5-A790-D636-9C18-0BB244EB0725}"/>
                </a:ext>
              </a:extLst>
            </p:cNvPr>
            <p:cNvSpPr txBox="1"/>
            <p:nvPr/>
          </p:nvSpPr>
          <p:spPr>
            <a:xfrm>
              <a:off x="5815208" y="3711707"/>
              <a:ext cx="417102" cy="215444"/>
            </a:xfrm>
            <a:prstGeom prst="rect">
              <a:avLst/>
            </a:prstGeom>
            <a:noFill/>
            <a:scene3d>
              <a:camera prst="orthographicFront"/>
              <a:lightRig rig="threePt" dir="t"/>
            </a:scene3d>
            <a:sp3d>
              <a:bevelT h="38100"/>
            </a:sp3d>
          </p:spPr>
          <p:txBody>
            <a:bodyPr wrap="none" rtlCol="0">
              <a:spAutoFit/>
            </a:bodyPr>
            <a:lstStyle/>
            <a:p>
              <a:r>
                <a:rPr lang="da-DK" sz="800" dirty="0" err="1"/>
                <a:t>Astat</a:t>
              </a:r>
              <a:endParaRPr lang="da-DK" sz="800" dirty="0"/>
            </a:p>
          </p:txBody>
        </p:sp>
        <p:sp>
          <p:nvSpPr>
            <p:cNvPr id="2601" name="Tekstfelt 2600">
              <a:hlinkClick r:id="rId9" action="ppaction://hlinksldjump"/>
              <a:extLst>
                <a:ext uri="{FF2B5EF4-FFF2-40B4-BE49-F238E27FC236}">
                  <a16:creationId xmlns:a16="http://schemas.microsoft.com/office/drawing/2014/main" id="{D180F43A-1265-209B-2C51-526528A4EE4D}"/>
                </a:ext>
              </a:extLst>
            </p:cNvPr>
            <p:cNvSpPr txBox="1"/>
            <p:nvPr/>
          </p:nvSpPr>
          <p:spPr>
            <a:xfrm>
              <a:off x="5685555" y="3844047"/>
              <a:ext cx="391454" cy="246221"/>
            </a:xfrm>
            <a:prstGeom prst="rect">
              <a:avLst/>
            </a:prstGeom>
            <a:noFill/>
          </p:spPr>
          <p:txBody>
            <a:bodyPr wrap="none" rtlCol="0">
              <a:spAutoFit/>
            </a:bodyPr>
            <a:lstStyle/>
            <a:p>
              <a:r>
                <a:rPr lang="da-DK" sz="1000" dirty="0"/>
                <a:t>220</a:t>
              </a:r>
            </a:p>
          </p:txBody>
        </p:sp>
      </p:grpSp>
      <p:grpSp>
        <p:nvGrpSpPr>
          <p:cNvPr id="2602" name="Gruppe 2601">
            <a:extLst>
              <a:ext uri="{FF2B5EF4-FFF2-40B4-BE49-F238E27FC236}">
                <a16:creationId xmlns:a16="http://schemas.microsoft.com/office/drawing/2014/main" id="{A201C149-AF6D-384F-D6D2-802D9E657959}"/>
              </a:ext>
            </a:extLst>
          </p:cNvPr>
          <p:cNvGrpSpPr/>
          <p:nvPr/>
        </p:nvGrpSpPr>
        <p:grpSpPr>
          <a:xfrm>
            <a:off x="7642566" y="5349159"/>
            <a:ext cx="667465" cy="566405"/>
            <a:chOff x="5685555" y="3711707"/>
            <a:chExt cx="667465" cy="566405"/>
          </a:xfrm>
        </p:grpSpPr>
        <p:sp>
          <p:nvSpPr>
            <p:cNvPr id="2603" name="Rektangel 2602">
              <a:hlinkClick r:id="rId9" action="ppaction://hlinksldjump"/>
              <a:extLst>
                <a:ext uri="{FF2B5EF4-FFF2-40B4-BE49-F238E27FC236}">
                  <a16:creationId xmlns:a16="http://schemas.microsoft.com/office/drawing/2014/main" id="{B7277BE5-06EA-1301-8D97-251511728D7E}"/>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04" name="Tekstfelt 2603">
              <a:hlinkClick r:id="rId9" action="ppaction://hlinksldjump"/>
              <a:extLst>
                <a:ext uri="{FF2B5EF4-FFF2-40B4-BE49-F238E27FC236}">
                  <a16:creationId xmlns:a16="http://schemas.microsoft.com/office/drawing/2014/main" id="{BF894455-860B-BD66-C37C-FCE85C37B726}"/>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88</a:t>
              </a:r>
            </a:p>
          </p:txBody>
        </p:sp>
        <p:sp>
          <p:nvSpPr>
            <p:cNvPr id="2605" name="Tekstfelt 2604">
              <a:hlinkClick r:id="rId9" action="ppaction://hlinksldjump"/>
              <a:extLst>
                <a:ext uri="{FF2B5EF4-FFF2-40B4-BE49-F238E27FC236}">
                  <a16:creationId xmlns:a16="http://schemas.microsoft.com/office/drawing/2014/main" id="{022527B3-4943-9B8E-FB12-9AAF2A6BCC7F}"/>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Ra</a:t>
              </a:r>
            </a:p>
          </p:txBody>
        </p:sp>
        <p:sp>
          <p:nvSpPr>
            <p:cNvPr id="2606" name="Tekstfelt 2605">
              <a:extLst>
                <a:ext uri="{FF2B5EF4-FFF2-40B4-BE49-F238E27FC236}">
                  <a16:creationId xmlns:a16="http://schemas.microsoft.com/office/drawing/2014/main" id="{516D9FD3-6D5E-7B4F-2CC5-437E1DD0EB4B}"/>
                </a:ext>
              </a:extLst>
            </p:cNvPr>
            <p:cNvSpPr txBox="1"/>
            <p:nvPr/>
          </p:nvSpPr>
          <p:spPr>
            <a:xfrm>
              <a:off x="5760208" y="3711707"/>
              <a:ext cx="529312" cy="215444"/>
            </a:xfrm>
            <a:prstGeom prst="rect">
              <a:avLst/>
            </a:prstGeom>
            <a:noFill/>
            <a:scene3d>
              <a:camera prst="orthographicFront"/>
              <a:lightRig rig="threePt" dir="t"/>
            </a:scene3d>
            <a:sp3d>
              <a:bevelT h="38100"/>
            </a:sp3d>
          </p:spPr>
          <p:txBody>
            <a:bodyPr wrap="none" rtlCol="0">
              <a:spAutoFit/>
            </a:bodyPr>
            <a:lstStyle/>
            <a:p>
              <a:r>
                <a:rPr lang="da-DK" sz="800" dirty="0"/>
                <a:t>Radium</a:t>
              </a:r>
            </a:p>
          </p:txBody>
        </p:sp>
        <p:sp>
          <p:nvSpPr>
            <p:cNvPr id="2607" name="Tekstfelt 2606">
              <a:hlinkClick r:id="rId9" action="ppaction://hlinksldjump"/>
              <a:extLst>
                <a:ext uri="{FF2B5EF4-FFF2-40B4-BE49-F238E27FC236}">
                  <a16:creationId xmlns:a16="http://schemas.microsoft.com/office/drawing/2014/main" id="{A59D5BD6-AF53-0DE5-D15D-C5B19183A6BD}"/>
                </a:ext>
              </a:extLst>
            </p:cNvPr>
            <p:cNvSpPr txBox="1"/>
            <p:nvPr/>
          </p:nvSpPr>
          <p:spPr>
            <a:xfrm>
              <a:off x="5685555" y="3844047"/>
              <a:ext cx="391454" cy="246221"/>
            </a:xfrm>
            <a:prstGeom prst="rect">
              <a:avLst/>
            </a:prstGeom>
            <a:noFill/>
          </p:spPr>
          <p:txBody>
            <a:bodyPr wrap="none" rtlCol="0">
              <a:spAutoFit/>
            </a:bodyPr>
            <a:lstStyle/>
            <a:p>
              <a:r>
                <a:rPr lang="da-DK" sz="1000" dirty="0"/>
                <a:t>222</a:t>
              </a:r>
            </a:p>
          </p:txBody>
        </p:sp>
      </p:grpSp>
      <p:grpSp>
        <p:nvGrpSpPr>
          <p:cNvPr id="2608" name="Gruppe 2607">
            <a:extLst>
              <a:ext uri="{FF2B5EF4-FFF2-40B4-BE49-F238E27FC236}">
                <a16:creationId xmlns:a16="http://schemas.microsoft.com/office/drawing/2014/main" id="{AD8244A4-99EF-DA38-BD7D-F405F1BC6C7B}"/>
              </a:ext>
            </a:extLst>
          </p:cNvPr>
          <p:cNvGrpSpPr/>
          <p:nvPr/>
        </p:nvGrpSpPr>
        <p:grpSpPr>
          <a:xfrm>
            <a:off x="8342859" y="5346638"/>
            <a:ext cx="667465" cy="566405"/>
            <a:chOff x="5685555" y="3711707"/>
            <a:chExt cx="667465" cy="566405"/>
          </a:xfrm>
        </p:grpSpPr>
        <p:sp>
          <p:nvSpPr>
            <p:cNvPr id="2609" name="Rektangel 2608">
              <a:hlinkClick r:id="rId9" action="ppaction://hlinksldjump"/>
              <a:extLst>
                <a:ext uri="{FF2B5EF4-FFF2-40B4-BE49-F238E27FC236}">
                  <a16:creationId xmlns:a16="http://schemas.microsoft.com/office/drawing/2014/main" id="{AD4FC35E-2FEC-EFF6-1F6C-F538B1134803}"/>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10" name="Tekstfelt 2609">
              <a:hlinkClick r:id="rId9" action="ppaction://hlinksldjump"/>
              <a:extLst>
                <a:ext uri="{FF2B5EF4-FFF2-40B4-BE49-F238E27FC236}">
                  <a16:creationId xmlns:a16="http://schemas.microsoft.com/office/drawing/2014/main" id="{6FC7C944-B1F8-B402-0254-C286B4D0B6D2}"/>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84</a:t>
              </a:r>
            </a:p>
          </p:txBody>
        </p:sp>
        <p:sp>
          <p:nvSpPr>
            <p:cNvPr id="2611" name="Tekstfelt 2610">
              <a:hlinkClick r:id="rId9" action="ppaction://hlinksldjump"/>
              <a:extLst>
                <a:ext uri="{FF2B5EF4-FFF2-40B4-BE49-F238E27FC236}">
                  <a16:creationId xmlns:a16="http://schemas.microsoft.com/office/drawing/2014/main" id="{6FEF50C4-8047-7B45-7FAE-ACBA9879F77A}"/>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Po</a:t>
              </a:r>
            </a:p>
          </p:txBody>
        </p:sp>
        <p:sp>
          <p:nvSpPr>
            <p:cNvPr id="2612" name="Tekstfelt 2611">
              <a:extLst>
                <a:ext uri="{FF2B5EF4-FFF2-40B4-BE49-F238E27FC236}">
                  <a16:creationId xmlns:a16="http://schemas.microsoft.com/office/drawing/2014/main" id="{F5BF033D-1D73-80E6-BE72-4B5E72656739}"/>
                </a:ext>
              </a:extLst>
            </p:cNvPr>
            <p:cNvSpPr txBox="1"/>
            <p:nvPr/>
          </p:nvSpPr>
          <p:spPr>
            <a:xfrm>
              <a:off x="5732708" y="3711707"/>
              <a:ext cx="609462" cy="215444"/>
            </a:xfrm>
            <a:prstGeom prst="rect">
              <a:avLst/>
            </a:prstGeom>
            <a:noFill/>
            <a:scene3d>
              <a:camera prst="orthographicFront"/>
              <a:lightRig rig="threePt" dir="t"/>
            </a:scene3d>
            <a:sp3d>
              <a:bevelT h="38100"/>
            </a:sp3d>
          </p:spPr>
          <p:txBody>
            <a:bodyPr wrap="none" rtlCol="0">
              <a:spAutoFit/>
            </a:bodyPr>
            <a:lstStyle/>
            <a:p>
              <a:r>
                <a:rPr lang="da-DK" sz="800" dirty="0"/>
                <a:t>Polonium</a:t>
              </a:r>
            </a:p>
          </p:txBody>
        </p:sp>
        <p:sp>
          <p:nvSpPr>
            <p:cNvPr id="2613" name="Tekstfelt 2612">
              <a:hlinkClick r:id="rId9" action="ppaction://hlinksldjump"/>
              <a:extLst>
                <a:ext uri="{FF2B5EF4-FFF2-40B4-BE49-F238E27FC236}">
                  <a16:creationId xmlns:a16="http://schemas.microsoft.com/office/drawing/2014/main" id="{45DDD660-A981-B9F9-4874-B08436AF9CE8}"/>
                </a:ext>
              </a:extLst>
            </p:cNvPr>
            <p:cNvSpPr txBox="1"/>
            <p:nvPr/>
          </p:nvSpPr>
          <p:spPr>
            <a:xfrm>
              <a:off x="5685555" y="3844047"/>
              <a:ext cx="391454" cy="246221"/>
            </a:xfrm>
            <a:prstGeom prst="rect">
              <a:avLst/>
            </a:prstGeom>
            <a:noFill/>
          </p:spPr>
          <p:txBody>
            <a:bodyPr wrap="none" rtlCol="0">
              <a:spAutoFit/>
            </a:bodyPr>
            <a:lstStyle/>
            <a:p>
              <a:r>
                <a:rPr lang="da-DK" sz="1000" dirty="0"/>
                <a:t>220</a:t>
              </a:r>
            </a:p>
          </p:txBody>
        </p:sp>
      </p:grpSp>
      <p:grpSp>
        <p:nvGrpSpPr>
          <p:cNvPr id="2614" name="Gruppe 2613">
            <a:extLst>
              <a:ext uri="{FF2B5EF4-FFF2-40B4-BE49-F238E27FC236}">
                <a16:creationId xmlns:a16="http://schemas.microsoft.com/office/drawing/2014/main" id="{D32D0402-93D2-F8D9-9F58-829866BA733D}"/>
              </a:ext>
            </a:extLst>
          </p:cNvPr>
          <p:cNvGrpSpPr/>
          <p:nvPr/>
        </p:nvGrpSpPr>
        <p:grpSpPr>
          <a:xfrm>
            <a:off x="9062040" y="5351671"/>
            <a:ext cx="667465" cy="566405"/>
            <a:chOff x="5685555" y="3711707"/>
            <a:chExt cx="667465" cy="566405"/>
          </a:xfrm>
        </p:grpSpPr>
        <p:sp>
          <p:nvSpPr>
            <p:cNvPr id="2615" name="Rektangel 2614">
              <a:hlinkClick r:id="rId9" action="ppaction://hlinksldjump"/>
              <a:extLst>
                <a:ext uri="{FF2B5EF4-FFF2-40B4-BE49-F238E27FC236}">
                  <a16:creationId xmlns:a16="http://schemas.microsoft.com/office/drawing/2014/main" id="{C06986E2-DD92-BE23-E5F8-9848FC8D67B6}"/>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16" name="Tekstfelt 2615">
              <a:hlinkClick r:id="rId9" action="ppaction://hlinksldjump"/>
              <a:extLst>
                <a:ext uri="{FF2B5EF4-FFF2-40B4-BE49-F238E27FC236}">
                  <a16:creationId xmlns:a16="http://schemas.microsoft.com/office/drawing/2014/main" id="{AA85CAB9-F99C-C32C-98A4-9E37C10027BD}"/>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2617" name="Tekstfelt 2616">
              <a:hlinkClick r:id="rId9" action="ppaction://hlinksldjump"/>
              <a:extLst>
                <a:ext uri="{FF2B5EF4-FFF2-40B4-BE49-F238E27FC236}">
                  <a16:creationId xmlns:a16="http://schemas.microsoft.com/office/drawing/2014/main" id="{A57A7770-122F-28D8-8F59-A38B57368ECD}"/>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2618" name="Tekstfelt 2617">
              <a:extLst>
                <a:ext uri="{FF2B5EF4-FFF2-40B4-BE49-F238E27FC236}">
                  <a16:creationId xmlns:a16="http://schemas.microsoft.com/office/drawing/2014/main" id="{C5CF386C-EBB2-4FFD-BCEA-453F1954DE73}"/>
                </a:ext>
              </a:extLst>
            </p:cNvPr>
            <p:cNvSpPr txBox="1"/>
            <p:nvPr/>
          </p:nvSpPr>
          <p:spPr>
            <a:xfrm>
              <a:off x="576020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2619" name="Tekstfelt 2618">
              <a:hlinkClick r:id="rId9" action="ppaction://hlinksldjump"/>
              <a:extLst>
                <a:ext uri="{FF2B5EF4-FFF2-40B4-BE49-F238E27FC236}">
                  <a16:creationId xmlns:a16="http://schemas.microsoft.com/office/drawing/2014/main" id="{5E9DF40A-F91D-08E9-3B2D-EEB48D7C8897}"/>
                </a:ext>
              </a:extLst>
            </p:cNvPr>
            <p:cNvSpPr txBox="1"/>
            <p:nvPr/>
          </p:nvSpPr>
          <p:spPr>
            <a:xfrm>
              <a:off x="5685555" y="3844047"/>
              <a:ext cx="391454" cy="246221"/>
            </a:xfrm>
            <a:prstGeom prst="rect">
              <a:avLst/>
            </a:prstGeom>
            <a:noFill/>
          </p:spPr>
          <p:txBody>
            <a:bodyPr wrap="none" rtlCol="0">
              <a:spAutoFit/>
            </a:bodyPr>
            <a:lstStyle/>
            <a:p>
              <a:r>
                <a:rPr lang="da-DK" sz="1000" dirty="0"/>
                <a:t>219</a:t>
              </a:r>
            </a:p>
          </p:txBody>
        </p:sp>
      </p:grpSp>
      <p:sp>
        <p:nvSpPr>
          <p:cNvPr id="3" name="Tekstfelt 2">
            <a:extLst>
              <a:ext uri="{FF2B5EF4-FFF2-40B4-BE49-F238E27FC236}">
                <a16:creationId xmlns:a16="http://schemas.microsoft.com/office/drawing/2014/main" id="{6ED1EAF3-D512-E03D-949B-CD5F364A7452}"/>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cxnSp>
        <p:nvCxnSpPr>
          <p:cNvPr id="10" name="Lige pilforbindelse 9">
            <a:extLst>
              <a:ext uri="{FF2B5EF4-FFF2-40B4-BE49-F238E27FC236}">
                <a16:creationId xmlns:a16="http://schemas.microsoft.com/office/drawing/2014/main" id="{7A23A879-39A2-51BC-6202-8F4750817E2A}"/>
              </a:ext>
            </a:extLst>
          </p:cNvPr>
          <p:cNvCxnSpPr>
            <a:cxnSpLocks noChangeAspect="1"/>
          </p:cNvCxnSpPr>
          <p:nvPr/>
        </p:nvCxnSpPr>
        <p:spPr>
          <a:xfrm>
            <a:off x="5424355" y="3483288"/>
            <a:ext cx="252000" cy="212400"/>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14" name="Lige pilforbindelse 13">
            <a:extLst>
              <a:ext uri="{FF2B5EF4-FFF2-40B4-BE49-F238E27FC236}">
                <a16:creationId xmlns:a16="http://schemas.microsoft.com/office/drawing/2014/main" id="{50230663-3CF8-7FDF-E18E-E945D861CA32}"/>
              </a:ext>
            </a:extLst>
          </p:cNvPr>
          <p:cNvCxnSpPr>
            <a:cxnSpLocks/>
          </p:cNvCxnSpPr>
          <p:nvPr/>
        </p:nvCxnSpPr>
        <p:spPr>
          <a:xfrm flipH="1">
            <a:off x="5044727" y="3937488"/>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29125636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dissolve">
                                      <p:cBhvr>
                                        <p:cTn id="7" dur="500"/>
                                        <p:tgtEl>
                                          <p:spTgt spid="10"/>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14"/>
                                        </p:tgtEl>
                                        <p:attrNameLst>
                                          <p:attrName>style.visibility</p:attrName>
                                        </p:attrNameLst>
                                      </p:cBhvr>
                                      <p:to>
                                        <p:strVal val="visible"/>
                                      </p:to>
                                    </p:set>
                                    <p:animEffect transition="in" filter="dissolve">
                                      <p:cBhvr>
                                        <p:cTn id="11"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731549A-5540-DF85-0230-2D9EBF3B9C95}"/>
            </a:ext>
          </a:extLst>
        </p:cNvPr>
        <p:cNvGrpSpPr/>
        <p:nvPr/>
      </p:nvGrpSpPr>
      <p:grpSpPr>
        <a:xfrm>
          <a:off x="0" y="0"/>
          <a:ext cx="0" cy="0"/>
          <a:chOff x="0" y="0"/>
          <a:chExt cx="0" cy="0"/>
        </a:xfrm>
      </p:grpSpPr>
      <p:pic>
        <p:nvPicPr>
          <p:cNvPr id="2553" name="Picture 2" descr="Ai Genereret, Forladt, Bygning, Gammel">
            <a:extLst>
              <a:ext uri="{FF2B5EF4-FFF2-40B4-BE49-F238E27FC236}">
                <a16:creationId xmlns:a16="http://schemas.microsoft.com/office/drawing/2014/main" id="{1894B46F-531D-E068-BD3C-2FB055CEE52B}"/>
              </a:ext>
            </a:extLst>
          </p:cNvPr>
          <p:cNvPicPr>
            <a:picLocks noChangeAspect="1" noChangeArrowheads="1"/>
          </p:cNvPicPr>
          <p:nvPr/>
        </p:nvPicPr>
        <p:blipFill>
          <a:blip r:embed="rId3">
            <a:extLst>
              <a:ext uri="{BEBA8EAE-BF5A-486C-A8C5-ECC9F3942E4B}">
                <a14:imgProps xmlns:a14="http://schemas.microsoft.com/office/drawing/2010/main">
                  <a14:imgLayer r:embed="rId4">
                    <a14:imgEffect>
                      <a14:brightnessContrast bright="-40000" contrast="-40000"/>
                    </a14:imgEffect>
                  </a14:imgLayer>
                </a14:imgProps>
              </a:ext>
              <a:ext uri="{28A0092B-C50C-407E-A947-70E740481C1C}">
                <a14:useLocalDpi xmlns:a14="http://schemas.microsoft.com/office/drawing/2010/main" val="0"/>
              </a:ext>
            </a:extLst>
          </a:blip>
          <a:srcRect l="5024" r="14072" b="-1"/>
          <a:stretch/>
        </p:blipFill>
        <p:spPr bwMode="auto">
          <a:xfrm>
            <a:off x="20" y="1282"/>
            <a:ext cx="9905980" cy="6856718"/>
          </a:xfrm>
          <a:prstGeom prst="rect">
            <a:avLst/>
          </a:prstGeom>
          <a:noFill/>
          <a:extLst>
            <a:ext uri="{909E8E84-426E-40DD-AFC4-6F175D3DCCD1}">
              <a14:hiddenFill xmlns:a14="http://schemas.microsoft.com/office/drawing/2010/main">
                <a:solidFill>
                  <a:srgbClr val="FFFFFF"/>
                </a:solidFill>
              </a14:hiddenFill>
            </a:ext>
          </a:extLst>
        </p:spPr>
      </p:pic>
      <p:grpSp>
        <p:nvGrpSpPr>
          <p:cNvPr id="1641" name="Gruppe 1640">
            <a:extLst>
              <a:ext uri="{FF2B5EF4-FFF2-40B4-BE49-F238E27FC236}">
                <a16:creationId xmlns:a16="http://schemas.microsoft.com/office/drawing/2014/main" id="{346A74C1-A20C-0D05-AC7E-455DE6A2E4EC}"/>
              </a:ext>
            </a:extLst>
          </p:cNvPr>
          <p:cNvGrpSpPr/>
          <p:nvPr/>
        </p:nvGrpSpPr>
        <p:grpSpPr>
          <a:xfrm>
            <a:off x="338113" y="1387706"/>
            <a:ext cx="5842309" cy="5233756"/>
            <a:chOff x="766885" y="981717"/>
            <a:chExt cx="5842309" cy="5233756"/>
          </a:xfrm>
        </p:grpSpPr>
        <p:grpSp>
          <p:nvGrpSpPr>
            <p:cNvPr id="1642" name="Gruppe 1641">
              <a:extLst>
                <a:ext uri="{FF2B5EF4-FFF2-40B4-BE49-F238E27FC236}">
                  <a16:creationId xmlns:a16="http://schemas.microsoft.com/office/drawing/2014/main" id="{4D1B20B7-EA64-FA99-CEA3-951F33B48518}"/>
                </a:ext>
              </a:extLst>
            </p:cNvPr>
            <p:cNvGrpSpPr/>
            <p:nvPr/>
          </p:nvGrpSpPr>
          <p:grpSpPr>
            <a:xfrm>
              <a:off x="778422" y="981717"/>
              <a:ext cx="5830772" cy="5233756"/>
              <a:chOff x="-136438" y="1029165"/>
              <a:chExt cx="5830772" cy="5233756"/>
            </a:xfrm>
          </p:grpSpPr>
          <p:grpSp>
            <p:nvGrpSpPr>
              <p:cNvPr id="1809" name="Gruppe 1808">
                <a:extLst>
                  <a:ext uri="{FF2B5EF4-FFF2-40B4-BE49-F238E27FC236}">
                    <a16:creationId xmlns:a16="http://schemas.microsoft.com/office/drawing/2014/main" id="{B1206639-81DD-CC24-1D7C-87140F7C8469}"/>
                  </a:ext>
                </a:extLst>
              </p:cNvPr>
              <p:cNvGrpSpPr/>
              <p:nvPr/>
            </p:nvGrpSpPr>
            <p:grpSpPr>
              <a:xfrm>
                <a:off x="4253398" y="1061132"/>
                <a:ext cx="442069" cy="4756379"/>
                <a:chOff x="3817279" y="1064461"/>
                <a:chExt cx="442069" cy="4756379"/>
              </a:xfrm>
            </p:grpSpPr>
            <p:sp>
              <p:nvSpPr>
                <p:cNvPr id="2479" name="Rektangel 2478">
                  <a:extLst>
                    <a:ext uri="{FF2B5EF4-FFF2-40B4-BE49-F238E27FC236}">
                      <a16:creationId xmlns:a16="http://schemas.microsoft.com/office/drawing/2014/main" id="{7524AE45-7D32-D4D3-C4B8-5541D3A9B2F1}"/>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0" name="Rektangel 2479">
                  <a:extLst>
                    <a:ext uri="{FF2B5EF4-FFF2-40B4-BE49-F238E27FC236}">
                      <a16:creationId xmlns:a16="http://schemas.microsoft.com/office/drawing/2014/main" id="{929C694F-519C-DF6B-4B01-97D8ABDA54CA}"/>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1" name="Rektangel 2480">
                  <a:extLst>
                    <a:ext uri="{FF2B5EF4-FFF2-40B4-BE49-F238E27FC236}">
                      <a16:creationId xmlns:a16="http://schemas.microsoft.com/office/drawing/2014/main" id="{7EB60645-4515-9413-A29E-F89ABF766D25}"/>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2" name="Rektangel 2481">
                  <a:extLst>
                    <a:ext uri="{FF2B5EF4-FFF2-40B4-BE49-F238E27FC236}">
                      <a16:creationId xmlns:a16="http://schemas.microsoft.com/office/drawing/2014/main" id="{CD459B0D-8328-9AFD-DA48-4DB5ADB1DB14}"/>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3" name="Rektangel 2482">
                  <a:extLst>
                    <a:ext uri="{FF2B5EF4-FFF2-40B4-BE49-F238E27FC236}">
                      <a16:creationId xmlns:a16="http://schemas.microsoft.com/office/drawing/2014/main" id="{CB9B1BD1-057A-42CA-6496-0B64FB1D7D22}"/>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4" name="Rektangel 2483">
                  <a:extLst>
                    <a:ext uri="{FF2B5EF4-FFF2-40B4-BE49-F238E27FC236}">
                      <a16:creationId xmlns:a16="http://schemas.microsoft.com/office/drawing/2014/main" id="{5026FCF8-4F4C-A01D-2FE7-198A0EB71884}"/>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5" name="Rektangel 2484">
                  <a:extLst>
                    <a:ext uri="{FF2B5EF4-FFF2-40B4-BE49-F238E27FC236}">
                      <a16:creationId xmlns:a16="http://schemas.microsoft.com/office/drawing/2014/main" id="{58B71ED0-A3C6-4D71-D132-393CD40FDB19}"/>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6" name="Rektangel 2485">
                  <a:extLst>
                    <a:ext uri="{FF2B5EF4-FFF2-40B4-BE49-F238E27FC236}">
                      <a16:creationId xmlns:a16="http://schemas.microsoft.com/office/drawing/2014/main" id="{E975DC89-0363-8096-B7E3-671C601AE398}"/>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7" name="Rektangel 2486">
                  <a:extLst>
                    <a:ext uri="{FF2B5EF4-FFF2-40B4-BE49-F238E27FC236}">
                      <a16:creationId xmlns:a16="http://schemas.microsoft.com/office/drawing/2014/main" id="{4E340737-213E-CC1A-15B8-AAF9EF8204EE}"/>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8" name="Rektangel 2487">
                  <a:extLst>
                    <a:ext uri="{FF2B5EF4-FFF2-40B4-BE49-F238E27FC236}">
                      <a16:creationId xmlns:a16="http://schemas.microsoft.com/office/drawing/2014/main" id="{B1B5A539-8618-B853-7C67-69B458857730}"/>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9" name="Rektangel 2488">
                  <a:extLst>
                    <a:ext uri="{FF2B5EF4-FFF2-40B4-BE49-F238E27FC236}">
                      <a16:creationId xmlns:a16="http://schemas.microsoft.com/office/drawing/2014/main" id="{46BFE98E-8082-1627-B190-CEDCEBD3EF7B}"/>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810" name="Rektangel 1809">
                <a:extLst>
                  <a:ext uri="{FF2B5EF4-FFF2-40B4-BE49-F238E27FC236}">
                    <a16:creationId xmlns:a16="http://schemas.microsoft.com/office/drawing/2014/main" id="{2BEBDCA6-4980-76DA-F84D-924F25A03687}"/>
                  </a:ext>
                </a:extLst>
              </p:cNvPr>
              <p:cNvSpPr>
                <a:spLocks noChangeAspect="1"/>
              </p:cNvSpPr>
              <p:nvPr/>
            </p:nvSpPr>
            <p:spPr>
              <a:xfrm>
                <a:off x="4265457" y="581623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1811" name="Gruppe 1810">
                <a:extLst>
                  <a:ext uri="{FF2B5EF4-FFF2-40B4-BE49-F238E27FC236}">
                    <a16:creationId xmlns:a16="http://schemas.microsoft.com/office/drawing/2014/main" id="{F517BC19-E28E-DD03-4CBF-59FF2ED63376}"/>
                  </a:ext>
                </a:extLst>
              </p:cNvPr>
              <p:cNvGrpSpPr/>
              <p:nvPr/>
            </p:nvGrpSpPr>
            <p:grpSpPr>
              <a:xfrm>
                <a:off x="4196610" y="1032983"/>
                <a:ext cx="641389" cy="5216305"/>
                <a:chOff x="2892468" y="1032983"/>
                <a:chExt cx="641389" cy="5216305"/>
              </a:xfrm>
            </p:grpSpPr>
            <p:grpSp>
              <p:nvGrpSpPr>
                <p:cNvPr id="2442" name="Gruppe 2441">
                  <a:extLst>
                    <a:ext uri="{FF2B5EF4-FFF2-40B4-BE49-F238E27FC236}">
                      <a16:creationId xmlns:a16="http://schemas.microsoft.com/office/drawing/2014/main" id="{15A1FB3E-C243-4AB8-52A6-D415C7F40E3E}"/>
                    </a:ext>
                  </a:extLst>
                </p:cNvPr>
                <p:cNvGrpSpPr/>
                <p:nvPr/>
              </p:nvGrpSpPr>
              <p:grpSpPr>
                <a:xfrm>
                  <a:off x="2892468" y="1032983"/>
                  <a:ext cx="641389" cy="5216305"/>
                  <a:chOff x="3475384" y="1188399"/>
                  <a:chExt cx="641389" cy="5216305"/>
                </a:xfrm>
              </p:grpSpPr>
              <p:sp>
                <p:nvSpPr>
                  <p:cNvPr id="2446" name="Tekstfelt 2445">
                    <a:extLst>
                      <a:ext uri="{FF2B5EF4-FFF2-40B4-BE49-F238E27FC236}">
                        <a16:creationId xmlns:a16="http://schemas.microsoft.com/office/drawing/2014/main" id="{24EFAC0C-CCB6-7967-364B-3527E6700EBD}"/>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447" name="Tekstfelt 2446">
                    <a:extLst>
                      <a:ext uri="{FF2B5EF4-FFF2-40B4-BE49-F238E27FC236}">
                        <a16:creationId xmlns:a16="http://schemas.microsoft.com/office/drawing/2014/main" id="{EF5EC4A7-EBF5-05AE-E087-F51EA741BAC7}"/>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448" name="Tekstfelt 2447">
                    <a:extLst>
                      <a:ext uri="{FF2B5EF4-FFF2-40B4-BE49-F238E27FC236}">
                        <a16:creationId xmlns:a16="http://schemas.microsoft.com/office/drawing/2014/main" id="{4AE1DD5E-02F8-C9AD-F85C-C3AE850C4451}"/>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449" name="Tekstfelt 2448">
                    <a:extLst>
                      <a:ext uri="{FF2B5EF4-FFF2-40B4-BE49-F238E27FC236}">
                        <a16:creationId xmlns:a16="http://schemas.microsoft.com/office/drawing/2014/main" id="{201DE6F7-20BA-8001-544B-D042110A4C2D}"/>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450" name="Tekstfelt 2449">
                    <a:extLst>
                      <a:ext uri="{FF2B5EF4-FFF2-40B4-BE49-F238E27FC236}">
                        <a16:creationId xmlns:a16="http://schemas.microsoft.com/office/drawing/2014/main" id="{28F98664-621B-A55C-7E07-24C16199AF53}"/>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451" name="Tekstfelt 2450">
                    <a:extLst>
                      <a:ext uri="{FF2B5EF4-FFF2-40B4-BE49-F238E27FC236}">
                        <a16:creationId xmlns:a16="http://schemas.microsoft.com/office/drawing/2014/main" id="{A5FA55CF-A5D8-0801-0C60-FC2A92D2D03D}"/>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452" name="Tekstfelt 2451">
                    <a:extLst>
                      <a:ext uri="{FF2B5EF4-FFF2-40B4-BE49-F238E27FC236}">
                        <a16:creationId xmlns:a16="http://schemas.microsoft.com/office/drawing/2014/main" id="{8B8207D9-3129-CDA6-8CAF-F28A7D43C463}"/>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453" name="Tekstfelt 2452">
                    <a:extLst>
                      <a:ext uri="{FF2B5EF4-FFF2-40B4-BE49-F238E27FC236}">
                        <a16:creationId xmlns:a16="http://schemas.microsoft.com/office/drawing/2014/main" id="{0FBFA489-9735-9D3C-21E5-1FBF575115D6}"/>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454" name="Tekstfelt 2453">
                    <a:extLst>
                      <a:ext uri="{FF2B5EF4-FFF2-40B4-BE49-F238E27FC236}">
                        <a16:creationId xmlns:a16="http://schemas.microsoft.com/office/drawing/2014/main" id="{45B96A9E-3A85-320A-30B4-4AA85377A800}"/>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455" name="Tekstfelt 2454">
                    <a:extLst>
                      <a:ext uri="{FF2B5EF4-FFF2-40B4-BE49-F238E27FC236}">
                        <a16:creationId xmlns:a16="http://schemas.microsoft.com/office/drawing/2014/main" id="{BDD07A10-809F-0C44-95AB-3FA9F525A108}"/>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456" name="Tekstfelt 2455">
                    <a:extLst>
                      <a:ext uri="{FF2B5EF4-FFF2-40B4-BE49-F238E27FC236}">
                        <a16:creationId xmlns:a16="http://schemas.microsoft.com/office/drawing/2014/main" id="{C64374AD-9860-42EA-6BD3-A284199A9F1B}"/>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457" name="Tekstfelt 2456">
                    <a:extLst>
                      <a:ext uri="{FF2B5EF4-FFF2-40B4-BE49-F238E27FC236}">
                        <a16:creationId xmlns:a16="http://schemas.microsoft.com/office/drawing/2014/main" id="{743DBC3B-C48B-D5CE-1698-184A8AF5DB83}"/>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458" name="Tekstfelt 2457">
                    <a:extLst>
                      <a:ext uri="{FF2B5EF4-FFF2-40B4-BE49-F238E27FC236}">
                        <a16:creationId xmlns:a16="http://schemas.microsoft.com/office/drawing/2014/main" id="{E04A4449-4598-3207-5A77-5FB051EEB5A9}"/>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459" name="Tekstfelt 2458">
                    <a:extLst>
                      <a:ext uri="{FF2B5EF4-FFF2-40B4-BE49-F238E27FC236}">
                        <a16:creationId xmlns:a16="http://schemas.microsoft.com/office/drawing/2014/main" id="{566171E9-9109-5DB8-01E1-340541879906}"/>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460" name="Tekstfelt 2459">
                    <a:extLst>
                      <a:ext uri="{FF2B5EF4-FFF2-40B4-BE49-F238E27FC236}">
                        <a16:creationId xmlns:a16="http://schemas.microsoft.com/office/drawing/2014/main" id="{DD076409-F18D-7733-E6B5-2790C117134D}"/>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461" name="Tekstfelt 2460">
                    <a:extLst>
                      <a:ext uri="{FF2B5EF4-FFF2-40B4-BE49-F238E27FC236}">
                        <a16:creationId xmlns:a16="http://schemas.microsoft.com/office/drawing/2014/main" id="{3681C0B6-2F12-9D17-9176-9C3D203B4977}"/>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462" name="Tekstfelt 2461">
                    <a:extLst>
                      <a:ext uri="{FF2B5EF4-FFF2-40B4-BE49-F238E27FC236}">
                        <a16:creationId xmlns:a16="http://schemas.microsoft.com/office/drawing/2014/main" id="{054A22E0-E1E4-9A08-E908-B0875AB0F7EF}"/>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463" name="Tekstfelt 2462">
                    <a:extLst>
                      <a:ext uri="{FF2B5EF4-FFF2-40B4-BE49-F238E27FC236}">
                        <a16:creationId xmlns:a16="http://schemas.microsoft.com/office/drawing/2014/main" id="{BDFF610F-A322-D663-169D-9B82A85A25D6}"/>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464" name="Tekstfelt 2463">
                    <a:extLst>
                      <a:ext uri="{FF2B5EF4-FFF2-40B4-BE49-F238E27FC236}">
                        <a16:creationId xmlns:a16="http://schemas.microsoft.com/office/drawing/2014/main" id="{F622A242-DA08-E802-D1A4-356BB24AFE1C}"/>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465" name="Tekstfelt 2464">
                    <a:extLst>
                      <a:ext uri="{FF2B5EF4-FFF2-40B4-BE49-F238E27FC236}">
                        <a16:creationId xmlns:a16="http://schemas.microsoft.com/office/drawing/2014/main" id="{CDED648D-EE05-AAFA-D200-9654C431C90A}"/>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466" name="Tekstfelt 2465">
                    <a:extLst>
                      <a:ext uri="{FF2B5EF4-FFF2-40B4-BE49-F238E27FC236}">
                        <a16:creationId xmlns:a16="http://schemas.microsoft.com/office/drawing/2014/main" id="{6D348104-AB80-2560-9619-5CA1F5034967}"/>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467" name="Tekstfelt 2466">
                    <a:extLst>
                      <a:ext uri="{FF2B5EF4-FFF2-40B4-BE49-F238E27FC236}">
                        <a16:creationId xmlns:a16="http://schemas.microsoft.com/office/drawing/2014/main" id="{1559CBE1-803E-11DC-CFB3-EC1511C28CFE}"/>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468" name="Tekstfelt 2467">
                    <a:extLst>
                      <a:ext uri="{FF2B5EF4-FFF2-40B4-BE49-F238E27FC236}">
                        <a16:creationId xmlns:a16="http://schemas.microsoft.com/office/drawing/2014/main" id="{8605E0E4-843F-92B6-D1D8-95F93FFF6CAE}"/>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469" name="Tekstfelt 2468">
                    <a:extLst>
                      <a:ext uri="{FF2B5EF4-FFF2-40B4-BE49-F238E27FC236}">
                        <a16:creationId xmlns:a16="http://schemas.microsoft.com/office/drawing/2014/main" id="{4C57DE75-4560-A4F7-C1A4-7EB14E7B6CE8}"/>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470" name="Tekstfelt 2469">
                    <a:extLst>
                      <a:ext uri="{FF2B5EF4-FFF2-40B4-BE49-F238E27FC236}">
                        <a16:creationId xmlns:a16="http://schemas.microsoft.com/office/drawing/2014/main" id="{06BC654C-F068-08CC-A87C-63DD5FD5EFE4}"/>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471" name="Tekstfelt 2470">
                    <a:extLst>
                      <a:ext uri="{FF2B5EF4-FFF2-40B4-BE49-F238E27FC236}">
                        <a16:creationId xmlns:a16="http://schemas.microsoft.com/office/drawing/2014/main" id="{B8C0059A-AC7D-E3DE-DF83-AEE6ACB9A455}"/>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472" name="Tekstfelt 2471">
                    <a:extLst>
                      <a:ext uri="{FF2B5EF4-FFF2-40B4-BE49-F238E27FC236}">
                        <a16:creationId xmlns:a16="http://schemas.microsoft.com/office/drawing/2014/main" id="{693128DA-9606-A60C-1F51-3883A84A312C}"/>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473" name="Tekstfelt 2472">
                    <a:extLst>
                      <a:ext uri="{FF2B5EF4-FFF2-40B4-BE49-F238E27FC236}">
                        <a16:creationId xmlns:a16="http://schemas.microsoft.com/office/drawing/2014/main" id="{BB5F608F-C985-072A-26F5-138E44C866EE}"/>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474" name="Tekstfelt 2473">
                    <a:extLst>
                      <a:ext uri="{FF2B5EF4-FFF2-40B4-BE49-F238E27FC236}">
                        <a16:creationId xmlns:a16="http://schemas.microsoft.com/office/drawing/2014/main" id="{533481D2-AABA-1C24-F47B-4912E6465973}"/>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475" name="Tekstfelt 2474">
                    <a:extLst>
                      <a:ext uri="{FF2B5EF4-FFF2-40B4-BE49-F238E27FC236}">
                        <a16:creationId xmlns:a16="http://schemas.microsoft.com/office/drawing/2014/main" id="{A798847B-A9C2-919C-32FA-7B0ED3D1A616}"/>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476" name="Tekstfelt 2475">
                    <a:extLst>
                      <a:ext uri="{FF2B5EF4-FFF2-40B4-BE49-F238E27FC236}">
                        <a16:creationId xmlns:a16="http://schemas.microsoft.com/office/drawing/2014/main" id="{1BA80BFD-9626-6EE5-F089-BB271517BDF9}"/>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477" name="Tekstfelt 2476">
                    <a:extLst>
                      <a:ext uri="{FF2B5EF4-FFF2-40B4-BE49-F238E27FC236}">
                        <a16:creationId xmlns:a16="http://schemas.microsoft.com/office/drawing/2014/main" id="{57E1063F-CDD6-AC51-6C23-6D41690F9E71}"/>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478" name="Tekstfelt 2477">
                    <a:extLst>
                      <a:ext uri="{FF2B5EF4-FFF2-40B4-BE49-F238E27FC236}">
                        <a16:creationId xmlns:a16="http://schemas.microsoft.com/office/drawing/2014/main" id="{DB1F2839-CD1B-1C24-2C76-469F62CB645E}"/>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443" name="Tekstfelt 2442">
                  <a:extLst>
                    <a:ext uri="{FF2B5EF4-FFF2-40B4-BE49-F238E27FC236}">
                      <a16:creationId xmlns:a16="http://schemas.microsoft.com/office/drawing/2014/main" id="{B5941B5B-F573-C01D-9E24-4EB857849160}"/>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444" name="Tekstfelt 2443">
                  <a:extLst>
                    <a:ext uri="{FF2B5EF4-FFF2-40B4-BE49-F238E27FC236}">
                      <a16:creationId xmlns:a16="http://schemas.microsoft.com/office/drawing/2014/main" id="{4040A83D-2ADF-A4E2-4FC9-2902032623A5}"/>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445" name="Tekstfelt 2444">
                  <a:extLst>
                    <a:ext uri="{FF2B5EF4-FFF2-40B4-BE49-F238E27FC236}">
                      <a16:creationId xmlns:a16="http://schemas.microsoft.com/office/drawing/2014/main" id="{C283B553-3903-C62A-E953-692023B9DDBD}"/>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12" name="Gruppe 1811">
                <a:extLst>
                  <a:ext uri="{FF2B5EF4-FFF2-40B4-BE49-F238E27FC236}">
                    <a16:creationId xmlns:a16="http://schemas.microsoft.com/office/drawing/2014/main" id="{8E58D854-49A8-5A0E-E00E-17564196F6A0}"/>
                  </a:ext>
                </a:extLst>
              </p:cNvPr>
              <p:cNvGrpSpPr/>
              <p:nvPr/>
            </p:nvGrpSpPr>
            <p:grpSpPr>
              <a:xfrm>
                <a:off x="4188892" y="1168460"/>
                <a:ext cx="374057" cy="4971316"/>
                <a:chOff x="2884750" y="1168460"/>
                <a:chExt cx="374057" cy="4971316"/>
              </a:xfrm>
            </p:grpSpPr>
            <p:grpSp>
              <p:nvGrpSpPr>
                <p:cNvPr id="2429" name="Gruppe 2428">
                  <a:extLst>
                    <a:ext uri="{FF2B5EF4-FFF2-40B4-BE49-F238E27FC236}">
                      <a16:creationId xmlns:a16="http://schemas.microsoft.com/office/drawing/2014/main" id="{DB0BC802-74C3-368D-0A32-D9910D1DC6F8}"/>
                    </a:ext>
                  </a:extLst>
                </p:cNvPr>
                <p:cNvGrpSpPr/>
                <p:nvPr/>
              </p:nvGrpSpPr>
              <p:grpSpPr>
                <a:xfrm>
                  <a:off x="2884750" y="1168460"/>
                  <a:ext cx="358241" cy="4542339"/>
                  <a:chOff x="3468415" y="1754237"/>
                  <a:chExt cx="358241" cy="4542339"/>
                </a:xfrm>
              </p:grpSpPr>
              <p:sp>
                <p:nvSpPr>
                  <p:cNvPr id="2431" name="Tekstfelt 2430">
                    <a:extLst>
                      <a:ext uri="{FF2B5EF4-FFF2-40B4-BE49-F238E27FC236}">
                        <a16:creationId xmlns:a16="http://schemas.microsoft.com/office/drawing/2014/main" id="{7293F542-A079-1B5C-4458-DAD245C98042}"/>
                      </a:ext>
                    </a:extLst>
                  </p:cNvPr>
                  <p:cNvSpPr txBox="1"/>
                  <p:nvPr/>
                </p:nvSpPr>
                <p:spPr>
                  <a:xfrm>
                    <a:off x="3477366" y="60811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217</a:t>
                    </a:r>
                  </a:p>
                </p:txBody>
              </p:sp>
              <p:sp>
                <p:nvSpPr>
                  <p:cNvPr id="2432" name="Tekstfelt 2431">
                    <a:extLst>
                      <a:ext uri="{FF2B5EF4-FFF2-40B4-BE49-F238E27FC236}">
                        <a16:creationId xmlns:a16="http://schemas.microsoft.com/office/drawing/2014/main" id="{0FC93C23-6398-DDA6-9EEF-4C5C331861F3}"/>
                      </a:ext>
                    </a:extLst>
                  </p:cNvPr>
                  <p:cNvSpPr txBox="1"/>
                  <p:nvPr/>
                </p:nvSpPr>
                <p:spPr>
                  <a:xfrm>
                    <a:off x="3470660" y="218566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226</a:t>
                    </a:r>
                  </a:p>
                </p:txBody>
              </p:sp>
              <p:sp>
                <p:nvSpPr>
                  <p:cNvPr id="2433" name="Tekstfelt 2432">
                    <a:extLst>
                      <a:ext uri="{FF2B5EF4-FFF2-40B4-BE49-F238E27FC236}">
                        <a16:creationId xmlns:a16="http://schemas.microsoft.com/office/drawing/2014/main" id="{CA0490D1-117D-6375-DB20-25B299223BF9}"/>
                      </a:ext>
                    </a:extLst>
                  </p:cNvPr>
                  <p:cNvSpPr txBox="1"/>
                  <p:nvPr/>
                </p:nvSpPr>
                <p:spPr>
                  <a:xfrm>
                    <a:off x="3470659" y="26193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225</a:t>
                    </a:r>
                  </a:p>
                </p:txBody>
              </p:sp>
              <p:sp>
                <p:nvSpPr>
                  <p:cNvPr id="2434" name="Tekstfelt 2433">
                    <a:extLst>
                      <a:ext uri="{FF2B5EF4-FFF2-40B4-BE49-F238E27FC236}">
                        <a16:creationId xmlns:a16="http://schemas.microsoft.com/office/drawing/2014/main" id="{DD09FA14-8AF3-5C21-7111-3A1FB4FBE630}"/>
                      </a:ext>
                    </a:extLst>
                  </p:cNvPr>
                  <p:cNvSpPr txBox="1"/>
                  <p:nvPr/>
                </p:nvSpPr>
                <p:spPr>
                  <a:xfrm>
                    <a:off x="3468415" y="305412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224</a:t>
                    </a:r>
                  </a:p>
                </p:txBody>
              </p:sp>
              <p:sp>
                <p:nvSpPr>
                  <p:cNvPr id="2435" name="Tekstfelt 2434">
                    <a:extLst>
                      <a:ext uri="{FF2B5EF4-FFF2-40B4-BE49-F238E27FC236}">
                        <a16:creationId xmlns:a16="http://schemas.microsoft.com/office/drawing/2014/main" id="{B6C9F337-9E96-1D7A-1259-4C51CDCE09CE}"/>
                      </a:ext>
                    </a:extLst>
                  </p:cNvPr>
                  <p:cNvSpPr txBox="1"/>
                  <p:nvPr/>
                </p:nvSpPr>
                <p:spPr>
                  <a:xfrm>
                    <a:off x="3469533" y="348555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223</a:t>
                    </a:r>
                  </a:p>
                </p:txBody>
              </p:sp>
              <p:sp>
                <p:nvSpPr>
                  <p:cNvPr id="2436" name="Tekstfelt 2435">
                    <a:extLst>
                      <a:ext uri="{FF2B5EF4-FFF2-40B4-BE49-F238E27FC236}">
                        <a16:creationId xmlns:a16="http://schemas.microsoft.com/office/drawing/2014/main" id="{1D82DE2D-BD8A-A147-A144-BE1F98F3FCFB}"/>
                      </a:ext>
                    </a:extLst>
                  </p:cNvPr>
                  <p:cNvSpPr txBox="1"/>
                  <p:nvPr/>
                </p:nvSpPr>
                <p:spPr>
                  <a:xfrm>
                    <a:off x="3470652" y="391699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222</a:t>
                    </a:r>
                  </a:p>
                </p:txBody>
              </p:sp>
              <p:sp>
                <p:nvSpPr>
                  <p:cNvPr id="2437" name="Tekstfelt 2436">
                    <a:extLst>
                      <a:ext uri="{FF2B5EF4-FFF2-40B4-BE49-F238E27FC236}">
                        <a16:creationId xmlns:a16="http://schemas.microsoft.com/office/drawing/2014/main" id="{4FCFA347-41C8-34F8-AAFF-982434048F47}"/>
                      </a:ext>
                    </a:extLst>
                  </p:cNvPr>
                  <p:cNvSpPr txBox="1"/>
                  <p:nvPr/>
                </p:nvSpPr>
                <p:spPr>
                  <a:xfrm>
                    <a:off x="3471769" y="434842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221</a:t>
                    </a:r>
                  </a:p>
                </p:txBody>
              </p:sp>
              <p:sp>
                <p:nvSpPr>
                  <p:cNvPr id="2438" name="Tekstfelt 2437">
                    <a:extLst>
                      <a:ext uri="{FF2B5EF4-FFF2-40B4-BE49-F238E27FC236}">
                        <a16:creationId xmlns:a16="http://schemas.microsoft.com/office/drawing/2014/main" id="{3EED14EB-0053-DBFD-D370-E285159E760F}"/>
                      </a:ext>
                    </a:extLst>
                  </p:cNvPr>
                  <p:cNvSpPr txBox="1"/>
                  <p:nvPr/>
                </p:nvSpPr>
                <p:spPr>
                  <a:xfrm>
                    <a:off x="3472887" y="477984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220</a:t>
                    </a:r>
                  </a:p>
                </p:txBody>
              </p:sp>
              <p:sp>
                <p:nvSpPr>
                  <p:cNvPr id="2439" name="Tekstfelt 2438">
                    <a:extLst>
                      <a:ext uri="{FF2B5EF4-FFF2-40B4-BE49-F238E27FC236}">
                        <a16:creationId xmlns:a16="http://schemas.microsoft.com/office/drawing/2014/main" id="{50DE7EF4-B85A-BABB-EBA8-F2F147E16EDD}"/>
                      </a:ext>
                    </a:extLst>
                  </p:cNvPr>
                  <p:cNvSpPr txBox="1"/>
                  <p:nvPr/>
                </p:nvSpPr>
                <p:spPr>
                  <a:xfrm>
                    <a:off x="3477366" y="521127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219</a:t>
                    </a:r>
                  </a:p>
                </p:txBody>
              </p:sp>
              <p:sp>
                <p:nvSpPr>
                  <p:cNvPr id="2440" name="Tekstfelt 2439">
                    <a:extLst>
                      <a:ext uri="{FF2B5EF4-FFF2-40B4-BE49-F238E27FC236}">
                        <a16:creationId xmlns:a16="http://schemas.microsoft.com/office/drawing/2014/main" id="{34C991E2-B067-1645-BB9A-D6A8A01D765C}"/>
                      </a:ext>
                    </a:extLst>
                  </p:cNvPr>
                  <p:cNvSpPr txBox="1"/>
                  <p:nvPr/>
                </p:nvSpPr>
                <p:spPr>
                  <a:xfrm>
                    <a:off x="3478484" y="5646066"/>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218</a:t>
                    </a:r>
                  </a:p>
                </p:txBody>
              </p:sp>
              <p:sp>
                <p:nvSpPr>
                  <p:cNvPr id="2441" name="Tekstfelt 2440">
                    <a:extLst>
                      <a:ext uri="{FF2B5EF4-FFF2-40B4-BE49-F238E27FC236}">
                        <a16:creationId xmlns:a16="http://schemas.microsoft.com/office/drawing/2014/main" id="{05A1793D-E0EF-F1C2-809F-2E84C0372C34}"/>
                      </a:ext>
                    </a:extLst>
                  </p:cNvPr>
                  <p:cNvSpPr txBox="1"/>
                  <p:nvPr/>
                </p:nvSpPr>
                <p:spPr>
                  <a:xfrm>
                    <a:off x="3469542" y="17542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227</a:t>
                    </a:r>
                  </a:p>
                </p:txBody>
              </p:sp>
            </p:grpSp>
            <p:sp>
              <p:nvSpPr>
                <p:cNvPr id="2430" name="Tekstfelt 2429">
                  <a:extLst>
                    <a:ext uri="{FF2B5EF4-FFF2-40B4-BE49-F238E27FC236}">
                      <a16:creationId xmlns:a16="http://schemas.microsoft.com/office/drawing/2014/main" id="{8DDCBFBA-16C4-2E47-9046-A18A1EBF584C}"/>
                    </a:ext>
                  </a:extLst>
                </p:cNvPr>
                <p:cNvSpPr txBox="1"/>
                <p:nvPr/>
              </p:nvSpPr>
              <p:spPr>
                <a:xfrm>
                  <a:off x="2910635" y="59243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216</a:t>
                  </a:r>
                </a:p>
              </p:txBody>
            </p:sp>
          </p:grpSp>
          <p:grpSp>
            <p:nvGrpSpPr>
              <p:cNvPr id="1813" name="Gruppe 1812">
                <a:extLst>
                  <a:ext uri="{FF2B5EF4-FFF2-40B4-BE49-F238E27FC236}">
                    <a16:creationId xmlns:a16="http://schemas.microsoft.com/office/drawing/2014/main" id="{7E2A87C4-3F71-03B3-7E7F-71951410D9BE}"/>
                  </a:ext>
                </a:extLst>
              </p:cNvPr>
              <p:cNvGrpSpPr/>
              <p:nvPr/>
            </p:nvGrpSpPr>
            <p:grpSpPr>
              <a:xfrm>
                <a:off x="5119196" y="1063299"/>
                <a:ext cx="444157" cy="5190614"/>
                <a:chOff x="5753799" y="1204530"/>
                <a:chExt cx="444157" cy="5190614"/>
              </a:xfrm>
            </p:grpSpPr>
            <p:grpSp>
              <p:nvGrpSpPr>
                <p:cNvPr id="2416" name="Gruppe 2415">
                  <a:extLst>
                    <a:ext uri="{FF2B5EF4-FFF2-40B4-BE49-F238E27FC236}">
                      <a16:creationId xmlns:a16="http://schemas.microsoft.com/office/drawing/2014/main" id="{C78D1435-3F04-C905-651C-B97648C82C19}"/>
                    </a:ext>
                  </a:extLst>
                </p:cNvPr>
                <p:cNvGrpSpPr/>
                <p:nvPr/>
              </p:nvGrpSpPr>
              <p:grpSpPr>
                <a:xfrm>
                  <a:off x="5753799" y="1204530"/>
                  <a:ext cx="442069" cy="4756379"/>
                  <a:chOff x="3817279" y="1064461"/>
                  <a:chExt cx="442069" cy="4756379"/>
                </a:xfrm>
              </p:grpSpPr>
              <p:sp>
                <p:nvSpPr>
                  <p:cNvPr id="2418" name="Rektangel 2417">
                    <a:extLst>
                      <a:ext uri="{FF2B5EF4-FFF2-40B4-BE49-F238E27FC236}">
                        <a16:creationId xmlns:a16="http://schemas.microsoft.com/office/drawing/2014/main" id="{91E1F61C-7596-A526-2AD2-8C7703870616}"/>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9" name="Rektangel 2418">
                    <a:extLst>
                      <a:ext uri="{FF2B5EF4-FFF2-40B4-BE49-F238E27FC236}">
                        <a16:creationId xmlns:a16="http://schemas.microsoft.com/office/drawing/2014/main" id="{8FF0FAAA-AB64-EE32-2953-1839D8E13404}"/>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0" name="Rektangel 2419">
                    <a:extLst>
                      <a:ext uri="{FF2B5EF4-FFF2-40B4-BE49-F238E27FC236}">
                        <a16:creationId xmlns:a16="http://schemas.microsoft.com/office/drawing/2014/main" id="{D0A4375D-4400-1723-0715-4AAF760E497E}"/>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1" name="Rektangel 2420">
                    <a:extLst>
                      <a:ext uri="{FF2B5EF4-FFF2-40B4-BE49-F238E27FC236}">
                        <a16:creationId xmlns:a16="http://schemas.microsoft.com/office/drawing/2014/main" id="{7F8F129D-194F-EED0-CD76-B69D2104DE32}"/>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2" name="Rektangel 2421">
                    <a:extLst>
                      <a:ext uri="{FF2B5EF4-FFF2-40B4-BE49-F238E27FC236}">
                        <a16:creationId xmlns:a16="http://schemas.microsoft.com/office/drawing/2014/main" id="{EFF816B5-9D4D-E071-4585-0242392D0F13}"/>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3" name="Rektangel 2422">
                    <a:extLst>
                      <a:ext uri="{FF2B5EF4-FFF2-40B4-BE49-F238E27FC236}">
                        <a16:creationId xmlns:a16="http://schemas.microsoft.com/office/drawing/2014/main" id="{DE6D84FC-5A80-0C7B-9311-A5B1BE4859E4}"/>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4" name="Rektangel 2423">
                    <a:extLst>
                      <a:ext uri="{FF2B5EF4-FFF2-40B4-BE49-F238E27FC236}">
                        <a16:creationId xmlns:a16="http://schemas.microsoft.com/office/drawing/2014/main" id="{BC144E3F-8389-5EE3-D239-0140CAF51C05}"/>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5" name="Rektangel 2424">
                    <a:extLst>
                      <a:ext uri="{FF2B5EF4-FFF2-40B4-BE49-F238E27FC236}">
                        <a16:creationId xmlns:a16="http://schemas.microsoft.com/office/drawing/2014/main" id="{D3A35823-ED02-8FFD-9687-15D003EE6F3A}"/>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6" name="Rektangel 2425">
                    <a:extLst>
                      <a:ext uri="{FF2B5EF4-FFF2-40B4-BE49-F238E27FC236}">
                        <a16:creationId xmlns:a16="http://schemas.microsoft.com/office/drawing/2014/main" id="{D8CA3696-A775-4360-E8F6-7E28D6FEBF24}"/>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7" name="Rektangel 2426">
                    <a:extLst>
                      <a:ext uri="{FF2B5EF4-FFF2-40B4-BE49-F238E27FC236}">
                        <a16:creationId xmlns:a16="http://schemas.microsoft.com/office/drawing/2014/main" id="{CE4FFDFC-0BBA-337A-626A-908ED7E50586}"/>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8" name="Rektangel 2427">
                    <a:extLst>
                      <a:ext uri="{FF2B5EF4-FFF2-40B4-BE49-F238E27FC236}">
                        <a16:creationId xmlns:a16="http://schemas.microsoft.com/office/drawing/2014/main" id="{D8706083-0F9A-07F9-66E7-0934E30396F1}"/>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17" name="Rektangel 2416">
                  <a:extLst>
                    <a:ext uri="{FF2B5EF4-FFF2-40B4-BE49-F238E27FC236}">
                      <a16:creationId xmlns:a16="http://schemas.microsoft.com/office/drawing/2014/main" id="{3A48A803-D6D7-C1BD-0002-A5E6B6051CDF}"/>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4" name="Gruppe 1813">
                <a:extLst>
                  <a:ext uri="{FF2B5EF4-FFF2-40B4-BE49-F238E27FC236}">
                    <a16:creationId xmlns:a16="http://schemas.microsoft.com/office/drawing/2014/main" id="{63F48F45-1CBF-1F4D-7117-5085B014645D}"/>
                  </a:ext>
                </a:extLst>
              </p:cNvPr>
              <p:cNvGrpSpPr/>
              <p:nvPr/>
            </p:nvGrpSpPr>
            <p:grpSpPr>
              <a:xfrm>
                <a:off x="4687520" y="1061335"/>
                <a:ext cx="444157" cy="5190614"/>
                <a:chOff x="5753799" y="1204530"/>
                <a:chExt cx="444157" cy="5190614"/>
              </a:xfrm>
            </p:grpSpPr>
            <p:grpSp>
              <p:nvGrpSpPr>
                <p:cNvPr id="2403" name="Gruppe 2402">
                  <a:extLst>
                    <a:ext uri="{FF2B5EF4-FFF2-40B4-BE49-F238E27FC236}">
                      <a16:creationId xmlns:a16="http://schemas.microsoft.com/office/drawing/2014/main" id="{FBB6E808-9B4C-42EF-4B15-A10B290046D0}"/>
                    </a:ext>
                  </a:extLst>
                </p:cNvPr>
                <p:cNvGrpSpPr/>
                <p:nvPr/>
              </p:nvGrpSpPr>
              <p:grpSpPr>
                <a:xfrm>
                  <a:off x="5753799" y="1204530"/>
                  <a:ext cx="442069" cy="4756379"/>
                  <a:chOff x="3817279" y="1064461"/>
                  <a:chExt cx="442069" cy="4756379"/>
                </a:xfrm>
              </p:grpSpPr>
              <p:sp>
                <p:nvSpPr>
                  <p:cNvPr id="2405" name="Rektangel 2404">
                    <a:extLst>
                      <a:ext uri="{FF2B5EF4-FFF2-40B4-BE49-F238E27FC236}">
                        <a16:creationId xmlns:a16="http://schemas.microsoft.com/office/drawing/2014/main" id="{778B3FB5-EA22-1510-6209-11D2D28BC678}"/>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6" name="Rektangel 2405">
                    <a:extLst>
                      <a:ext uri="{FF2B5EF4-FFF2-40B4-BE49-F238E27FC236}">
                        <a16:creationId xmlns:a16="http://schemas.microsoft.com/office/drawing/2014/main" id="{59A8CFAD-96BD-70CC-E420-A33CFDC07B84}"/>
                      </a:ext>
                    </a:extLst>
                  </p:cNvPr>
                  <p:cNvSpPr>
                    <a:spLocks noChangeAspect="1"/>
                  </p:cNvSpPr>
                  <p:nvPr/>
                </p:nvSpPr>
                <p:spPr>
                  <a:xfrm>
                    <a:off x="3819523" y="1064461"/>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7" name="Rektangel 2406">
                    <a:extLst>
                      <a:ext uri="{FF2B5EF4-FFF2-40B4-BE49-F238E27FC236}">
                        <a16:creationId xmlns:a16="http://schemas.microsoft.com/office/drawing/2014/main" id="{3F169B88-917C-8636-1266-03157AD88114}"/>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8" name="Rektangel 2407">
                    <a:extLst>
                      <a:ext uri="{FF2B5EF4-FFF2-40B4-BE49-F238E27FC236}">
                        <a16:creationId xmlns:a16="http://schemas.microsoft.com/office/drawing/2014/main" id="{DC6780C4-8419-0E86-5143-C97AA2F1E894}"/>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9" name="Rektangel 2408">
                    <a:extLst>
                      <a:ext uri="{FF2B5EF4-FFF2-40B4-BE49-F238E27FC236}">
                        <a16:creationId xmlns:a16="http://schemas.microsoft.com/office/drawing/2014/main" id="{7388D176-E8E7-F90C-F3C0-38D68D1183FD}"/>
                      </a:ext>
                    </a:extLst>
                  </p:cNvPr>
                  <p:cNvSpPr>
                    <a:spLocks noChangeAspect="1"/>
                  </p:cNvSpPr>
                  <p:nvPr/>
                </p:nvSpPr>
                <p:spPr>
                  <a:xfrm>
                    <a:off x="3817279" y="2796903"/>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0" name="Rektangel 2409">
                    <a:extLst>
                      <a:ext uri="{FF2B5EF4-FFF2-40B4-BE49-F238E27FC236}">
                        <a16:creationId xmlns:a16="http://schemas.microsoft.com/office/drawing/2014/main" id="{95B973A1-6BC7-0DFF-E1D9-F1EC0113E5F1}"/>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1" name="Rektangel 2410">
                    <a:extLst>
                      <a:ext uri="{FF2B5EF4-FFF2-40B4-BE49-F238E27FC236}">
                        <a16:creationId xmlns:a16="http://schemas.microsoft.com/office/drawing/2014/main" id="{059E7EB3-A874-E3B0-7A74-5FDFF004FBC1}"/>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2" name="Rektangel 2411">
                    <a:extLst>
                      <a:ext uri="{FF2B5EF4-FFF2-40B4-BE49-F238E27FC236}">
                        <a16:creationId xmlns:a16="http://schemas.microsoft.com/office/drawing/2014/main" id="{346DD06E-188B-5FD6-7C25-DF08F9282095}"/>
                      </a:ext>
                    </a:extLst>
                  </p:cNvPr>
                  <p:cNvSpPr>
                    <a:spLocks noChangeAspect="1"/>
                  </p:cNvSpPr>
                  <p:nvPr/>
                </p:nvSpPr>
                <p:spPr>
                  <a:xfrm>
                    <a:off x="3820633" y="409119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3" name="Rektangel 2412">
                    <a:extLst>
                      <a:ext uri="{FF2B5EF4-FFF2-40B4-BE49-F238E27FC236}">
                        <a16:creationId xmlns:a16="http://schemas.microsoft.com/office/drawing/2014/main" id="{24217815-B119-83C8-BDC8-8C7BB5923382}"/>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4" name="Rektangel 2413">
                    <a:extLst>
                      <a:ext uri="{FF2B5EF4-FFF2-40B4-BE49-F238E27FC236}">
                        <a16:creationId xmlns:a16="http://schemas.microsoft.com/office/drawing/2014/main" id="{F9314BD8-CDF1-B8D1-1958-171B93C6CA2B}"/>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5" name="Rektangel 2414">
                    <a:extLst>
                      <a:ext uri="{FF2B5EF4-FFF2-40B4-BE49-F238E27FC236}">
                        <a16:creationId xmlns:a16="http://schemas.microsoft.com/office/drawing/2014/main" id="{E5C7A7F4-649B-A167-BDEF-3738BFAEAB59}"/>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04" name="Rektangel 2403">
                  <a:extLst>
                    <a:ext uri="{FF2B5EF4-FFF2-40B4-BE49-F238E27FC236}">
                      <a16:creationId xmlns:a16="http://schemas.microsoft.com/office/drawing/2014/main" id="{4582C015-BD7A-9487-5D24-9977354586B6}"/>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5" name="Gruppe 1814">
                <a:extLst>
                  <a:ext uri="{FF2B5EF4-FFF2-40B4-BE49-F238E27FC236}">
                    <a16:creationId xmlns:a16="http://schemas.microsoft.com/office/drawing/2014/main" id="{2A0D120D-9AD0-7B7C-603A-B3EDC6D782C4}"/>
                  </a:ext>
                </a:extLst>
              </p:cNvPr>
              <p:cNvGrpSpPr/>
              <p:nvPr/>
            </p:nvGrpSpPr>
            <p:grpSpPr>
              <a:xfrm>
                <a:off x="3819968" y="1058901"/>
                <a:ext cx="444157" cy="5190614"/>
                <a:chOff x="5753799" y="1204530"/>
                <a:chExt cx="444157" cy="5190614"/>
              </a:xfrm>
            </p:grpSpPr>
            <p:grpSp>
              <p:nvGrpSpPr>
                <p:cNvPr id="2390" name="Gruppe 2389">
                  <a:extLst>
                    <a:ext uri="{FF2B5EF4-FFF2-40B4-BE49-F238E27FC236}">
                      <a16:creationId xmlns:a16="http://schemas.microsoft.com/office/drawing/2014/main" id="{EFA5E87A-124B-740C-3011-5258DF268CE0}"/>
                    </a:ext>
                  </a:extLst>
                </p:cNvPr>
                <p:cNvGrpSpPr/>
                <p:nvPr/>
              </p:nvGrpSpPr>
              <p:grpSpPr>
                <a:xfrm>
                  <a:off x="5753799" y="1204530"/>
                  <a:ext cx="442069" cy="4756379"/>
                  <a:chOff x="3817279" y="1064461"/>
                  <a:chExt cx="442069" cy="4756379"/>
                </a:xfrm>
              </p:grpSpPr>
              <p:sp>
                <p:nvSpPr>
                  <p:cNvPr id="2392" name="Rektangel 2391">
                    <a:extLst>
                      <a:ext uri="{FF2B5EF4-FFF2-40B4-BE49-F238E27FC236}">
                        <a16:creationId xmlns:a16="http://schemas.microsoft.com/office/drawing/2014/main" id="{97C21EA3-5546-16BF-8D9B-ADB505DB5935}"/>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3" name="Rektangel 2392">
                    <a:extLst>
                      <a:ext uri="{FF2B5EF4-FFF2-40B4-BE49-F238E27FC236}">
                        <a16:creationId xmlns:a16="http://schemas.microsoft.com/office/drawing/2014/main" id="{73E14DE8-923F-CDA6-9FA6-3721C7249693}"/>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4" name="Rektangel 2393">
                    <a:extLst>
                      <a:ext uri="{FF2B5EF4-FFF2-40B4-BE49-F238E27FC236}">
                        <a16:creationId xmlns:a16="http://schemas.microsoft.com/office/drawing/2014/main" id="{2BB190EC-F853-11C0-3C28-182AB7D4D35D}"/>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5" name="Rektangel 2394">
                    <a:extLst>
                      <a:ext uri="{FF2B5EF4-FFF2-40B4-BE49-F238E27FC236}">
                        <a16:creationId xmlns:a16="http://schemas.microsoft.com/office/drawing/2014/main" id="{65C25C16-67DB-430C-CB49-2EF5F0E1AF3F}"/>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6" name="Rektangel 2395">
                    <a:extLst>
                      <a:ext uri="{FF2B5EF4-FFF2-40B4-BE49-F238E27FC236}">
                        <a16:creationId xmlns:a16="http://schemas.microsoft.com/office/drawing/2014/main" id="{D6974481-5EB0-7DC9-EEBE-A47C22CF8E3B}"/>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7" name="Rektangel 2396">
                    <a:extLst>
                      <a:ext uri="{FF2B5EF4-FFF2-40B4-BE49-F238E27FC236}">
                        <a16:creationId xmlns:a16="http://schemas.microsoft.com/office/drawing/2014/main" id="{4216141A-EF4E-75EC-AE05-44E5CBE4EB37}"/>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8" name="Rektangel 2397">
                    <a:extLst>
                      <a:ext uri="{FF2B5EF4-FFF2-40B4-BE49-F238E27FC236}">
                        <a16:creationId xmlns:a16="http://schemas.microsoft.com/office/drawing/2014/main" id="{5A865A64-12D3-98D5-B9FA-39ABD9FDE6DC}"/>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9" name="Rektangel 2398">
                    <a:extLst>
                      <a:ext uri="{FF2B5EF4-FFF2-40B4-BE49-F238E27FC236}">
                        <a16:creationId xmlns:a16="http://schemas.microsoft.com/office/drawing/2014/main" id="{85FA4E69-ECE1-D6EF-B4AE-03809C0E11D6}"/>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0" name="Rektangel 2399">
                    <a:extLst>
                      <a:ext uri="{FF2B5EF4-FFF2-40B4-BE49-F238E27FC236}">
                        <a16:creationId xmlns:a16="http://schemas.microsoft.com/office/drawing/2014/main" id="{7D0BE24C-6DA2-9A91-AC48-C33A121C4644}"/>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1" name="Rektangel 2400">
                    <a:extLst>
                      <a:ext uri="{FF2B5EF4-FFF2-40B4-BE49-F238E27FC236}">
                        <a16:creationId xmlns:a16="http://schemas.microsoft.com/office/drawing/2014/main" id="{B9BFABC9-D208-9FDC-AD08-0BBA9FFC9F84}"/>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2" name="Rektangel 2401">
                    <a:extLst>
                      <a:ext uri="{FF2B5EF4-FFF2-40B4-BE49-F238E27FC236}">
                        <a16:creationId xmlns:a16="http://schemas.microsoft.com/office/drawing/2014/main" id="{B9E4BB29-869C-EE8B-94E2-D3F3BFC42476}"/>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91" name="Rektangel 2390">
                  <a:extLst>
                    <a:ext uri="{FF2B5EF4-FFF2-40B4-BE49-F238E27FC236}">
                      <a16:creationId xmlns:a16="http://schemas.microsoft.com/office/drawing/2014/main" id="{5625FCA2-5759-DF23-CE72-25D52AB2A579}"/>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6" name="Gruppe 1815">
                <a:extLst>
                  <a:ext uri="{FF2B5EF4-FFF2-40B4-BE49-F238E27FC236}">
                    <a16:creationId xmlns:a16="http://schemas.microsoft.com/office/drawing/2014/main" id="{B500CBAC-C1D3-A171-560C-3C86872D9FEC}"/>
                  </a:ext>
                </a:extLst>
              </p:cNvPr>
              <p:cNvGrpSpPr/>
              <p:nvPr/>
            </p:nvGrpSpPr>
            <p:grpSpPr>
              <a:xfrm>
                <a:off x="3386295" y="1062122"/>
                <a:ext cx="444157" cy="5190614"/>
                <a:chOff x="5753799" y="1204530"/>
                <a:chExt cx="444157" cy="5190614"/>
              </a:xfrm>
            </p:grpSpPr>
            <p:grpSp>
              <p:nvGrpSpPr>
                <p:cNvPr id="2377" name="Gruppe 2376">
                  <a:extLst>
                    <a:ext uri="{FF2B5EF4-FFF2-40B4-BE49-F238E27FC236}">
                      <a16:creationId xmlns:a16="http://schemas.microsoft.com/office/drawing/2014/main" id="{A665AB9C-59C0-4BBF-FB33-74CE8917E6C9}"/>
                    </a:ext>
                  </a:extLst>
                </p:cNvPr>
                <p:cNvGrpSpPr/>
                <p:nvPr/>
              </p:nvGrpSpPr>
              <p:grpSpPr>
                <a:xfrm>
                  <a:off x="5753799" y="1204530"/>
                  <a:ext cx="442069" cy="4756379"/>
                  <a:chOff x="3817279" y="1064461"/>
                  <a:chExt cx="442069" cy="4756379"/>
                </a:xfrm>
              </p:grpSpPr>
              <p:sp>
                <p:nvSpPr>
                  <p:cNvPr id="2379" name="Rektangel 2378">
                    <a:extLst>
                      <a:ext uri="{FF2B5EF4-FFF2-40B4-BE49-F238E27FC236}">
                        <a16:creationId xmlns:a16="http://schemas.microsoft.com/office/drawing/2014/main" id="{D9B441CF-2D1A-7D2C-A13C-C59ECED38F8A}"/>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0" name="Rektangel 2379">
                    <a:extLst>
                      <a:ext uri="{FF2B5EF4-FFF2-40B4-BE49-F238E27FC236}">
                        <a16:creationId xmlns:a16="http://schemas.microsoft.com/office/drawing/2014/main" id="{93E7DE08-33B6-19EA-057B-A13BD2A108CC}"/>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1" name="Rektangel 2380">
                    <a:extLst>
                      <a:ext uri="{FF2B5EF4-FFF2-40B4-BE49-F238E27FC236}">
                        <a16:creationId xmlns:a16="http://schemas.microsoft.com/office/drawing/2014/main" id="{06BF246E-4257-DAB9-BDE7-48C77F7D4BCB}"/>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2" name="Rektangel 2381">
                    <a:extLst>
                      <a:ext uri="{FF2B5EF4-FFF2-40B4-BE49-F238E27FC236}">
                        <a16:creationId xmlns:a16="http://schemas.microsoft.com/office/drawing/2014/main" id="{FD919AC2-54A9-649B-589D-17052BBD915A}"/>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3" name="Rektangel 2382">
                    <a:extLst>
                      <a:ext uri="{FF2B5EF4-FFF2-40B4-BE49-F238E27FC236}">
                        <a16:creationId xmlns:a16="http://schemas.microsoft.com/office/drawing/2014/main" id="{A3C02880-A8E3-0BE4-2913-2A84986D9D3E}"/>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4" name="Rektangel 2383">
                    <a:extLst>
                      <a:ext uri="{FF2B5EF4-FFF2-40B4-BE49-F238E27FC236}">
                        <a16:creationId xmlns:a16="http://schemas.microsoft.com/office/drawing/2014/main" id="{06005992-C6C2-ABDA-41F4-D7BB9D90D059}"/>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5" name="Rektangel 2384">
                    <a:extLst>
                      <a:ext uri="{FF2B5EF4-FFF2-40B4-BE49-F238E27FC236}">
                        <a16:creationId xmlns:a16="http://schemas.microsoft.com/office/drawing/2014/main" id="{3ED1C076-2480-6681-F6AC-538023504D52}"/>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6" name="Rektangel 2385">
                    <a:extLst>
                      <a:ext uri="{FF2B5EF4-FFF2-40B4-BE49-F238E27FC236}">
                        <a16:creationId xmlns:a16="http://schemas.microsoft.com/office/drawing/2014/main" id="{E281E82F-6E00-E4C2-7E18-C9D7E685386D}"/>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7" name="Rektangel 2386">
                    <a:extLst>
                      <a:ext uri="{FF2B5EF4-FFF2-40B4-BE49-F238E27FC236}">
                        <a16:creationId xmlns:a16="http://schemas.microsoft.com/office/drawing/2014/main" id="{F1956101-9135-30A1-8CB7-55CBC79942B9}"/>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8" name="Rektangel 2387">
                    <a:extLst>
                      <a:ext uri="{FF2B5EF4-FFF2-40B4-BE49-F238E27FC236}">
                        <a16:creationId xmlns:a16="http://schemas.microsoft.com/office/drawing/2014/main" id="{A8472A02-2911-7B9D-0CA5-DEB444C8A0A6}"/>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9" name="Rektangel 2388">
                    <a:extLst>
                      <a:ext uri="{FF2B5EF4-FFF2-40B4-BE49-F238E27FC236}">
                        <a16:creationId xmlns:a16="http://schemas.microsoft.com/office/drawing/2014/main" id="{5A23852F-25F2-5B5C-570C-6412DA94E807}"/>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78" name="Rektangel 2377">
                  <a:extLst>
                    <a:ext uri="{FF2B5EF4-FFF2-40B4-BE49-F238E27FC236}">
                      <a16:creationId xmlns:a16="http://schemas.microsoft.com/office/drawing/2014/main" id="{671C6C20-C096-4D96-B62F-819B3F19E9B0}"/>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7" name="Gruppe 1816">
                <a:extLst>
                  <a:ext uri="{FF2B5EF4-FFF2-40B4-BE49-F238E27FC236}">
                    <a16:creationId xmlns:a16="http://schemas.microsoft.com/office/drawing/2014/main" id="{D494FEC7-BC8D-3F05-F83D-0C6291C6C0AE}"/>
                  </a:ext>
                </a:extLst>
              </p:cNvPr>
              <p:cNvGrpSpPr/>
              <p:nvPr/>
            </p:nvGrpSpPr>
            <p:grpSpPr>
              <a:xfrm>
                <a:off x="2949135" y="1063521"/>
                <a:ext cx="444157" cy="5190614"/>
                <a:chOff x="5753799" y="1204530"/>
                <a:chExt cx="444157" cy="5190614"/>
              </a:xfrm>
            </p:grpSpPr>
            <p:grpSp>
              <p:nvGrpSpPr>
                <p:cNvPr id="2364" name="Gruppe 2363">
                  <a:extLst>
                    <a:ext uri="{FF2B5EF4-FFF2-40B4-BE49-F238E27FC236}">
                      <a16:creationId xmlns:a16="http://schemas.microsoft.com/office/drawing/2014/main" id="{6104A949-66A1-95AE-C028-A3000E928464}"/>
                    </a:ext>
                  </a:extLst>
                </p:cNvPr>
                <p:cNvGrpSpPr/>
                <p:nvPr/>
              </p:nvGrpSpPr>
              <p:grpSpPr>
                <a:xfrm>
                  <a:off x="5753799" y="1204530"/>
                  <a:ext cx="442069" cy="4756379"/>
                  <a:chOff x="3817279" y="1064461"/>
                  <a:chExt cx="442069" cy="4756379"/>
                </a:xfrm>
              </p:grpSpPr>
              <p:sp>
                <p:nvSpPr>
                  <p:cNvPr id="2366" name="Rektangel 2365">
                    <a:extLst>
                      <a:ext uri="{FF2B5EF4-FFF2-40B4-BE49-F238E27FC236}">
                        <a16:creationId xmlns:a16="http://schemas.microsoft.com/office/drawing/2014/main" id="{E198AC39-CCB2-D1CF-216B-D30150B90BE0}"/>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7" name="Rektangel 2366">
                    <a:extLst>
                      <a:ext uri="{FF2B5EF4-FFF2-40B4-BE49-F238E27FC236}">
                        <a16:creationId xmlns:a16="http://schemas.microsoft.com/office/drawing/2014/main" id="{1D610765-B206-AEAB-2E6E-8C65AC01632E}"/>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8" name="Rektangel 2367">
                    <a:extLst>
                      <a:ext uri="{FF2B5EF4-FFF2-40B4-BE49-F238E27FC236}">
                        <a16:creationId xmlns:a16="http://schemas.microsoft.com/office/drawing/2014/main" id="{7F1622A4-38B6-4DC7-24E7-73EF5E5F8090}"/>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9" name="Rektangel 2368">
                    <a:extLst>
                      <a:ext uri="{FF2B5EF4-FFF2-40B4-BE49-F238E27FC236}">
                        <a16:creationId xmlns:a16="http://schemas.microsoft.com/office/drawing/2014/main" id="{4B4008AC-D30F-83CD-77EA-28FE295E7741}"/>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0" name="Rektangel 2369">
                    <a:extLst>
                      <a:ext uri="{FF2B5EF4-FFF2-40B4-BE49-F238E27FC236}">
                        <a16:creationId xmlns:a16="http://schemas.microsoft.com/office/drawing/2014/main" id="{4A4DB5D6-9490-A101-29CE-85E9B94E6316}"/>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1" name="Rektangel 2370">
                    <a:extLst>
                      <a:ext uri="{FF2B5EF4-FFF2-40B4-BE49-F238E27FC236}">
                        <a16:creationId xmlns:a16="http://schemas.microsoft.com/office/drawing/2014/main" id="{955AD009-EEBF-AA7A-BA8F-F569C34DFD1D}"/>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2" name="Rektangel 2371">
                    <a:extLst>
                      <a:ext uri="{FF2B5EF4-FFF2-40B4-BE49-F238E27FC236}">
                        <a16:creationId xmlns:a16="http://schemas.microsoft.com/office/drawing/2014/main" id="{40EA9F01-8640-C2AF-091C-E902376B794F}"/>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3" name="Rektangel 2372">
                    <a:extLst>
                      <a:ext uri="{FF2B5EF4-FFF2-40B4-BE49-F238E27FC236}">
                        <a16:creationId xmlns:a16="http://schemas.microsoft.com/office/drawing/2014/main" id="{15F350D7-4C02-DFA7-4A47-83640D0BA5AD}"/>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4" name="Rektangel 2373">
                    <a:extLst>
                      <a:ext uri="{FF2B5EF4-FFF2-40B4-BE49-F238E27FC236}">
                        <a16:creationId xmlns:a16="http://schemas.microsoft.com/office/drawing/2014/main" id="{439D6051-340E-CBFE-2339-2F10B044B8F2}"/>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5" name="Rektangel 2374">
                    <a:extLst>
                      <a:ext uri="{FF2B5EF4-FFF2-40B4-BE49-F238E27FC236}">
                        <a16:creationId xmlns:a16="http://schemas.microsoft.com/office/drawing/2014/main" id="{D452665B-6513-2EA3-57CC-06CEDCB14E38}"/>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6" name="Rektangel 2375">
                    <a:extLst>
                      <a:ext uri="{FF2B5EF4-FFF2-40B4-BE49-F238E27FC236}">
                        <a16:creationId xmlns:a16="http://schemas.microsoft.com/office/drawing/2014/main" id="{D7EB2770-252A-ED84-C846-AA282B402069}"/>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65" name="Rektangel 2364">
                  <a:extLst>
                    <a:ext uri="{FF2B5EF4-FFF2-40B4-BE49-F238E27FC236}">
                      <a16:creationId xmlns:a16="http://schemas.microsoft.com/office/drawing/2014/main" id="{FD16FC3D-7DD3-C2DC-3D85-00095A10BCE9}"/>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8" name="Gruppe 1817">
                <a:extLst>
                  <a:ext uri="{FF2B5EF4-FFF2-40B4-BE49-F238E27FC236}">
                    <a16:creationId xmlns:a16="http://schemas.microsoft.com/office/drawing/2014/main" id="{4A053BE4-64B5-C489-20D4-81A2CCBF3F05}"/>
                  </a:ext>
                </a:extLst>
              </p:cNvPr>
              <p:cNvGrpSpPr/>
              <p:nvPr/>
            </p:nvGrpSpPr>
            <p:grpSpPr>
              <a:xfrm>
                <a:off x="2514229" y="1065829"/>
                <a:ext cx="444157" cy="5190614"/>
                <a:chOff x="5753799" y="1204530"/>
                <a:chExt cx="444157" cy="5190614"/>
              </a:xfrm>
            </p:grpSpPr>
            <p:grpSp>
              <p:nvGrpSpPr>
                <p:cNvPr id="2351" name="Gruppe 2350">
                  <a:extLst>
                    <a:ext uri="{FF2B5EF4-FFF2-40B4-BE49-F238E27FC236}">
                      <a16:creationId xmlns:a16="http://schemas.microsoft.com/office/drawing/2014/main" id="{0E74B8D9-CB6D-21CC-8C3D-E503E09B8C27}"/>
                    </a:ext>
                  </a:extLst>
                </p:cNvPr>
                <p:cNvGrpSpPr/>
                <p:nvPr/>
              </p:nvGrpSpPr>
              <p:grpSpPr>
                <a:xfrm>
                  <a:off x="5753799" y="1204530"/>
                  <a:ext cx="442069" cy="4756379"/>
                  <a:chOff x="3817279" y="1064461"/>
                  <a:chExt cx="442069" cy="4756379"/>
                </a:xfrm>
              </p:grpSpPr>
              <p:sp>
                <p:nvSpPr>
                  <p:cNvPr id="2353" name="Rektangel 2352">
                    <a:extLst>
                      <a:ext uri="{FF2B5EF4-FFF2-40B4-BE49-F238E27FC236}">
                        <a16:creationId xmlns:a16="http://schemas.microsoft.com/office/drawing/2014/main" id="{D2B8C3FA-BBA7-5705-568D-ABC78D567361}"/>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4" name="Rektangel 2353">
                    <a:extLst>
                      <a:ext uri="{FF2B5EF4-FFF2-40B4-BE49-F238E27FC236}">
                        <a16:creationId xmlns:a16="http://schemas.microsoft.com/office/drawing/2014/main" id="{5B2345B1-E4C0-E6BA-4292-ED810809B8EA}"/>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dirty="0"/>
                  </a:p>
                </p:txBody>
              </p:sp>
              <p:sp>
                <p:nvSpPr>
                  <p:cNvPr id="2355" name="Rektangel 2354">
                    <a:extLst>
                      <a:ext uri="{FF2B5EF4-FFF2-40B4-BE49-F238E27FC236}">
                        <a16:creationId xmlns:a16="http://schemas.microsoft.com/office/drawing/2014/main" id="{C4D93E45-DC85-78E6-856B-1B8AC9D38AA9}"/>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6" name="Rektangel 2355">
                    <a:extLst>
                      <a:ext uri="{FF2B5EF4-FFF2-40B4-BE49-F238E27FC236}">
                        <a16:creationId xmlns:a16="http://schemas.microsoft.com/office/drawing/2014/main" id="{764E0EA2-6275-AD07-E277-F3AE6B43D914}"/>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7" name="Rektangel 2356">
                    <a:extLst>
                      <a:ext uri="{FF2B5EF4-FFF2-40B4-BE49-F238E27FC236}">
                        <a16:creationId xmlns:a16="http://schemas.microsoft.com/office/drawing/2014/main" id="{0DE7A0B4-65D2-A094-B29E-9E1F73808CDE}"/>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8" name="Rektangel 2357">
                    <a:extLst>
                      <a:ext uri="{FF2B5EF4-FFF2-40B4-BE49-F238E27FC236}">
                        <a16:creationId xmlns:a16="http://schemas.microsoft.com/office/drawing/2014/main" id="{A70C97D6-7A8F-5220-4947-C0B50DDC59E5}"/>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9" name="Rektangel 2358">
                    <a:extLst>
                      <a:ext uri="{FF2B5EF4-FFF2-40B4-BE49-F238E27FC236}">
                        <a16:creationId xmlns:a16="http://schemas.microsoft.com/office/drawing/2014/main" id="{76E37673-5F91-C4ED-8307-58530099B875}"/>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0" name="Rektangel 2359">
                    <a:extLst>
                      <a:ext uri="{FF2B5EF4-FFF2-40B4-BE49-F238E27FC236}">
                        <a16:creationId xmlns:a16="http://schemas.microsoft.com/office/drawing/2014/main" id="{E37DC01A-78BC-D36F-A4EE-3EE57A66C992}"/>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1" name="Rektangel 2360">
                    <a:extLst>
                      <a:ext uri="{FF2B5EF4-FFF2-40B4-BE49-F238E27FC236}">
                        <a16:creationId xmlns:a16="http://schemas.microsoft.com/office/drawing/2014/main" id="{FBEA1C9A-FB18-6A0A-F31A-23DC9BD2163A}"/>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2" name="Rektangel 2361">
                    <a:extLst>
                      <a:ext uri="{FF2B5EF4-FFF2-40B4-BE49-F238E27FC236}">
                        <a16:creationId xmlns:a16="http://schemas.microsoft.com/office/drawing/2014/main" id="{1362C2D2-CE24-13A9-D39C-CFC263F88ABB}"/>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3" name="Rektangel 2362">
                    <a:extLst>
                      <a:ext uri="{FF2B5EF4-FFF2-40B4-BE49-F238E27FC236}">
                        <a16:creationId xmlns:a16="http://schemas.microsoft.com/office/drawing/2014/main" id="{E567C4B2-58DD-B17B-91CE-CD911944EB04}"/>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52" name="Rektangel 2351">
                  <a:extLst>
                    <a:ext uri="{FF2B5EF4-FFF2-40B4-BE49-F238E27FC236}">
                      <a16:creationId xmlns:a16="http://schemas.microsoft.com/office/drawing/2014/main" id="{8533AC02-3FA1-5E0C-EA41-0BEBFC3F4E05}"/>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9" name="Gruppe 1818">
                <a:extLst>
                  <a:ext uri="{FF2B5EF4-FFF2-40B4-BE49-F238E27FC236}">
                    <a16:creationId xmlns:a16="http://schemas.microsoft.com/office/drawing/2014/main" id="{63FEA957-F1AC-B7F8-174E-514374C595C9}"/>
                  </a:ext>
                </a:extLst>
              </p:cNvPr>
              <p:cNvGrpSpPr/>
              <p:nvPr/>
            </p:nvGrpSpPr>
            <p:grpSpPr>
              <a:xfrm>
                <a:off x="2075940" y="1067864"/>
                <a:ext cx="444157" cy="5190614"/>
                <a:chOff x="5753799" y="1204530"/>
                <a:chExt cx="444157" cy="5190614"/>
              </a:xfrm>
            </p:grpSpPr>
            <p:grpSp>
              <p:nvGrpSpPr>
                <p:cNvPr id="2338" name="Gruppe 2337">
                  <a:extLst>
                    <a:ext uri="{FF2B5EF4-FFF2-40B4-BE49-F238E27FC236}">
                      <a16:creationId xmlns:a16="http://schemas.microsoft.com/office/drawing/2014/main" id="{53F428FB-FF51-395E-F39E-FB76CBAB83BC}"/>
                    </a:ext>
                  </a:extLst>
                </p:cNvPr>
                <p:cNvGrpSpPr/>
                <p:nvPr/>
              </p:nvGrpSpPr>
              <p:grpSpPr>
                <a:xfrm>
                  <a:off x="5753799" y="1204530"/>
                  <a:ext cx="442069" cy="4756379"/>
                  <a:chOff x="3817279" y="1064461"/>
                  <a:chExt cx="442069" cy="4756379"/>
                </a:xfrm>
              </p:grpSpPr>
              <p:sp>
                <p:nvSpPr>
                  <p:cNvPr id="2340" name="Rektangel 2339">
                    <a:extLst>
                      <a:ext uri="{FF2B5EF4-FFF2-40B4-BE49-F238E27FC236}">
                        <a16:creationId xmlns:a16="http://schemas.microsoft.com/office/drawing/2014/main" id="{8CB66F3F-7D92-9023-B9AE-44B5556E34EF}"/>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1" name="Rektangel 2340">
                    <a:extLst>
                      <a:ext uri="{FF2B5EF4-FFF2-40B4-BE49-F238E27FC236}">
                        <a16:creationId xmlns:a16="http://schemas.microsoft.com/office/drawing/2014/main" id="{62A9339D-6929-6E24-FE88-CFEE5F217015}"/>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2" name="Rektangel 2341">
                    <a:extLst>
                      <a:ext uri="{FF2B5EF4-FFF2-40B4-BE49-F238E27FC236}">
                        <a16:creationId xmlns:a16="http://schemas.microsoft.com/office/drawing/2014/main" id="{6A1CCD07-18E0-E214-56D1-CD8E5A3BD476}"/>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3" name="Rektangel 2342">
                    <a:extLst>
                      <a:ext uri="{FF2B5EF4-FFF2-40B4-BE49-F238E27FC236}">
                        <a16:creationId xmlns:a16="http://schemas.microsoft.com/office/drawing/2014/main" id="{9ABFB473-FC03-68C0-435A-607381967E52}"/>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4" name="Rektangel 2343">
                    <a:extLst>
                      <a:ext uri="{FF2B5EF4-FFF2-40B4-BE49-F238E27FC236}">
                        <a16:creationId xmlns:a16="http://schemas.microsoft.com/office/drawing/2014/main" id="{3A8AFA5F-5F26-6C73-8B48-DD610965D1D3}"/>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5" name="Rektangel 2344">
                    <a:extLst>
                      <a:ext uri="{FF2B5EF4-FFF2-40B4-BE49-F238E27FC236}">
                        <a16:creationId xmlns:a16="http://schemas.microsoft.com/office/drawing/2014/main" id="{DFF3860C-10E8-B2A5-BCAE-483212B3A919}"/>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6" name="Rektangel 2345">
                    <a:extLst>
                      <a:ext uri="{FF2B5EF4-FFF2-40B4-BE49-F238E27FC236}">
                        <a16:creationId xmlns:a16="http://schemas.microsoft.com/office/drawing/2014/main" id="{ABDE31E3-099A-A963-0E4E-78659CB20E4B}"/>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7" name="Rektangel 2346">
                    <a:extLst>
                      <a:ext uri="{FF2B5EF4-FFF2-40B4-BE49-F238E27FC236}">
                        <a16:creationId xmlns:a16="http://schemas.microsoft.com/office/drawing/2014/main" id="{B4C9B3D3-13A0-2813-1FD8-75BB09E52896}"/>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8" name="Rektangel 2347">
                    <a:extLst>
                      <a:ext uri="{FF2B5EF4-FFF2-40B4-BE49-F238E27FC236}">
                        <a16:creationId xmlns:a16="http://schemas.microsoft.com/office/drawing/2014/main" id="{7672A66D-D8F2-BBD6-ACD4-1D1F14CC8195}"/>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9" name="Rektangel 2348">
                    <a:extLst>
                      <a:ext uri="{FF2B5EF4-FFF2-40B4-BE49-F238E27FC236}">
                        <a16:creationId xmlns:a16="http://schemas.microsoft.com/office/drawing/2014/main" id="{6DFD99CF-5DAD-1F11-5951-82FA33A530AA}"/>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0" name="Rektangel 2349">
                    <a:extLst>
                      <a:ext uri="{FF2B5EF4-FFF2-40B4-BE49-F238E27FC236}">
                        <a16:creationId xmlns:a16="http://schemas.microsoft.com/office/drawing/2014/main" id="{A03EA734-3B50-60ED-7ADF-CE2DD6969FB6}"/>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39" name="Rektangel 2338">
                  <a:extLst>
                    <a:ext uri="{FF2B5EF4-FFF2-40B4-BE49-F238E27FC236}">
                      <a16:creationId xmlns:a16="http://schemas.microsoft.com/office/drawing/2014/main" id="{CAB53744-A3B1-CDF7-99F6-0013A8B1C421}"/>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0" name="Gruppe 1819">
                <a:extLst>
                  <a:ext uri="{FF2B5EF4-FFF2-40B4-BE49-F238E27FC236}">
                    <a16:creationId xmlns:a16="http://schemas.microsoft.com/office/drawing/2014/main" id="{E4A07665-9DBF-B07C-DD09-DBE1CF2EEDCB}"/>
                  </a:ext>
                </a:extLst>
              </p:cNvPr>
              <p:cNvGrpSpPr/>
              <p:nvPr/>
            </p:nvGrpSpPr>
            <p:grpSpPr>
              <a:xfrm>
                <a:off x="1644775" y="1068629"/>
                <a:ext cx="444157" cy="5190614"/>
                <a:chOff x="5753799" y="1204530"/>
                <a:chExt cx="444157" cy="5190614"/>
              </a:xfrm>
            </p:grpSpPr>
            <p:grpSp>
              <p:nvGrpSpPr>
                <p:cNvPr id="2325" name="Gruppe 2324">
                  <a:extLst>
                    <a:ext uri="{FF2B5EF4-FFF2-40B4-BE49-F238E27FC236}">
                      <a16:creationId xmlns:a16="http://schemas.microsoft.com/office/drawing/2014/main" id="{A1D0055D-7E1C-92B5-25C6-AE1E0AC85F87}"/>
                    </a:ext>
                  </a:extLst>
                </p:cNvPr>
                <p:cNvGrpSpPr/>
                <p:nvPr/>
              </p:nvGrpSpPr>
              <p:grpSpPr>
                <a:xfrm>
                  <a:off x="5753799" y="1204530"/>
                  <a:ext cx="442069" cy="4756379"/>
                  <a:chOff x="3817279" y="1064461"/>
                  <a:chExt cx="442069" cy="4756379"/>
                </a:xfrm>
              </p:grpSpPr>
              <p:sp>
                <p:nvSpPr>
                  <p:cNvPr id="2327" name="Rektangel 2326">
                    <a:extLst>
                      <a:ext uri="{FF2B5EF4-FFF2-40B4-BE49-F238E27FC236}">
                        <a16:creationId xmlns:a16="http://schemas.microsoft.com/office/drawing/2014/main" id="{1FD0A87E-9B21-3ADD-A71A-6234B2129DAA}"/>
                      </a:ext>
                    </a:extLst>
                  </p:cNvPr>
                  <p:cNvSpPr>
                    <a:spLocks noChangeAspect="1"/>
                  </p:cNvSpPr>
                  <p:nvPr/>
                </p:nvSpPr>
                <p:spPr>
                  <a:xfrm>
                    <a:off x="3818406" y="149701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8" name="Rektangel 2327">
                    <a:extLst>
                      <a:ext uri="{FF2B5EF4-FFF2-40B4-BE49-F238E27FC236}">
                        <a16:creationId xmlns:a16="http://schemas.microsoft.com/office/drawing/2014/main" id="{8E441FC5-9960-72F4-49FE-6DB8BFDCC799}"/>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9" name="Rektangel 2328">
                    <a:extLst>
                      <a:ext uri="{FF2B5EF4-FFF2-40B4-BE49-F238E27FC236}">
                        <a16:creationId xmlns:a16="http://schemas.microsoft.com/office/drawing/2014/main" id="{B8E7B228-0A89-495E-1764-61443A0E53D4}"/>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0" name="Rektangel 2329">
                    <a:extLst>
                      <a:ext uri="{FF2B5EF4-FFF2-40B4-BE49-F238E27FC236}">
                        <a16:creationId xmlns:a16="http://schemas.microsoft.com/office/drawing/2014/main" id="{2DB9565B-F69B-9A3E-758C-7EC269DB8594}"/>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1" name="Rektangel 2330">
                    <a:extLst>
                      <a:ext uri="{FF2B5EF4-FFF2-40B4-BE49-F238E27FC236}">
                        <a16:creationId xmlns:a16="http://schemas.microsoft.com/office/drawing/2014/main" id="{C4BFDEDD-8DBA-B2C3-F622-EDF06D219B4C}"/>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2" name="Rektangel 2331">
                    <a:extLst>
                      <a:ext uri="{FF2B5EF4-FFF2-40B4-BE49-F238E27FC236}">
                        <a16:creationId xmlns:a16="http://schemas.microsoft.com/office/drawing/2014/main" id="{888D6EDD-61A3-8FF5-52FE-45BCFF2E62B5}"/>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3" name="Rektangel 2332">
                    <a:extLst>
                      <a:ext uri="{FF2B5EF4-FFF2-40B4-BE49-F238E27FC236}">
                        <a16:creationId xmlns:a16="http://schemas.microsoft.com/office/drawing/2014/main" id="{DB7072F8-42C6-C904-AFEF-19F0D7681D82}"/>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4" name="Rektangel 2333">
                    <a:extLst>
                      <a:ext uri="{FF2B5EF4-FFF2-40B4-BE49-F238E27FC236}">
                        <a16:creationId xmlns:a16="http://schemas.microsoft.com/office/drawing/2014/main" id="{2FA3D0B7-BBB0-6EE5-F74F-A865735EE77D}"/>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5" name="Rektangel 2334">
                    <a:extLst>
                      <a:ext uri="{FF2B5EF4-FFF2-40B4-BE49-F238E27FC236}">
                        <a16:creationId xmlns:a16="http://schemas.microsoft.com/office/drawing/2014/main" id="{14C1F02A-CFAD-A65D-4B6E-283B85590D23}"/>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6" name="Rektangel 2335">
                    <a:extLst>
                      <a:ext uri="{FF2B5EF4-FFF2-40B4-BE49-F238E27FC236}">
                        <a16:creationId xmlns:a16="http://schemas.microsoft.com/office/drawing/2014/main" id="{878D37B9-EB2F-1F32-6992-B47CEB06714A}"/>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7" name="Rektangel 2336">
                    <a:extLst>
                      <a:ext uri="{FF2B5EF4-FFF2-40B4-BE49-F238E27FC236}">
                        <a16:creationId xmlns:a16="http://schemas.microsoft.com/office/drawing/2014/main" id="{22CC69C7-C2AB-6B7E-69F8-9EC156BD1988}"/>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26" name="Rektangel 2325">
                  <a:extLst>
                    <a:ext uri="{FF2B5EF4-FFF2-40B4-BE49-F238E27FC236}">
                      <a16:creationId xmlns:a16="http://schemas.microsoft.com/office/drawing/2014/main" id="{674E6883-B068-CEDA-67B3-1249BE031998}"/>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1" name="Gruppe 1820">
                <a:extLst>
                  <a:ext uri="{FF2B5EF4-FFF2-40B4-BE49-F238E27FC236}">
                    <a16:creationId xmlns:a16="http://schemas.microsoft.com/office/drawing/2014/main" id="{36075DD3-BC18-3872-0AB7-195F2849DEF9}"/>
                  </a:ext>
                </a:extLst>
              </p:cNvPr>
              <p:cNvGrpSpPr/>
              <p:nvPr/>
            </p:nvGrpSpPr>
            <p:grpSpPr>
              <a:xfrm>
                <a:off x="1212845" y="1068629"/>
                <a:ext cx="444157" cy="5190614"/>
                <a:chOff x="5753799" y="1204530"/>
                <a:chExt cx="444157" cy="5190614"/>
              </a:xfrm>
            </p:grpSpPr>
            <p:grpSp>
              <p:nvGrpSpPr>
                <p:cNvPr id="2312" name="Gruppe 2311">
                  <a:extLst>
                    <a:ext uri="{FF2B5EF4-FFF2-40B4-BE49-F238E27FC236}">
                      <a16:creationId xmlns:a16="http://schemas.microsoft.com/office/drawing/2014/main" id="{CAF678F6-2020-78AB-38C4-8C6852453CE4}"/>
                    </a:ext>
                  </a:extLst>
                </p:cNvPr>
                <p:cNvGrpSpPr/>
                <p:nvPr/>
              </p:nvGrpSpPr>
              <p:grpSpPr>
                <a:xfrm>
                  <a:off x="5753799" y="1204530"/>
                  <a:ext cx="442069" cy="4756379"/>
                  <a:chOff x="3817279" y="1064461"/>
                  <a:chExt cx="442069" cy="4756379"/>
                </a:xfrm>
              </p:grpSpPr>
              <p:sp>
                <p:nvSpPr>
                  <p:cNvPr id="2314" name="Rektangel 2313">
                    <a:extLst>
                      <a:ext uri="{FF2B5EF4-FFF2-40B4-BE49-F238E27FC236}">
                        <a16:creationId xmlns:a16="http://schemas.microsoft.com/office/drawing/2014/main" id="{82AA5B08-DC72-8D6C-F44E-616EC8C92C7A}"/>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5" name="Rektangel 2314">
                    <a:extLst>
                      <a:ext uri="{FF2B5EF4-FFF2-40B4-BE49-F238E27FC236}">
                        <a16:creationId xmlns:a16="http://schemas.microsoft.com/office/drawing/2014/main" id="{937E25FA-0309-FAC1-F42D-AE067FE64B95}"/>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6" name="Rektangel 2315">
                    <a:extLst>
                      <a:ext uri="{FF2B5EF4-FFF2-40B4-BE49-F238E27FC236}">
                        <a16:creationId xmlns:a16="http://schemas.microsoft.com/office/drawing/2014/main" id="{209AB39F-606A-BD4A-DCF1-6CA90B5F8B70}"/>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7" name="Rektangel 2316">
                    <a:extLst>
                      <a:ext uri="{FF2B5EF4-FFF2-40B4-BE49-F238E27FC236}">
                        <a16:creationId xmlns:a16="http://schemas.microsoft.com/office/drawing/2014/main" id="{BDF79855-E6C1-1880-772D-A3463065AEBF}"/>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8" name="Rektangel 2317">
                    <a:extLst>
                      <a:ext uri="{FF2B5EF4-FFF2-40B4-BE49-F238E27FC236}">
                        <a16:creationId xmlns:a16="http://schemas.microsoft.com/office/drawing/2014/main" id="{19C626D0-2780-C3B9-BF6D-BB39815422CC}"/>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9" name="Rektangel 2318">
                    <a:extLst>
                      <a:ext uri="{FF2B5EF4-FFF2-40B4-BE49-F238E27FC236}">
                        <a16:creationId xmlns:a16="http://schemas.microsoft.com/office/drawing/2014/main" id="{349554B1-0CF5-6830-EBE7-CF4B914206B7}"/>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0" name="Rektangel 2319">
                    <a:extLst>
                      <a:ext uri="{FF2B5EF4-FFF2-40B4-BE49-F238E27FC236}">
                        <a16:creationId xmlns:a16="http://schemas.microsoft.com/office/drawing/2014/main" id="{DDAF3FBB-F38A-8F5F-97E3-D8001F245252}"/>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1" name="Rektangel 2320">
                    <a:extLst>
                      <a:ext uri="{FF2B5EF4-FFF2-40B4-BE49-F238E27FC236}">
                        <a16:creationId xmlns:a16="http://schemas.microsoft.com/office/drawing/2014/main" id="{1892F2FB-9300-F44C-2476-5C2D24B855DC}"/>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2" name="Rektangel 2321">
                    <a:extLst>
                      <a:ext uri="{FF2B5EF4-FFF2-40B4-BE49-F238E27FC236}">
                        <a16:creationId xmlns:a16="http://schemas.microsoft.com/office/drawing/2014/main" id="{4C161871-F7BD-3D08-3709-ECE3F851E7E1}"/>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3" name="Rektangel 2322">
                    <a:extLst>
                      <a:ext uri="{FF2B5EF4-FFF2-40B4-BE49-F238E27FC236}">
                        <a16:creationId xmlns:a16="http://schemas.microsoft.com/office/drawing/2014/main" id="{60DD5D50-AD08-D8BB-E15C-A0D30E86B0F6}"/>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4" name="Rektangel 2323">
                    <a:extLst>
                      <a:ext uri="{FF2B5EF4-FFF2-40B4-BE49-F238E27FC236}">
                        <a16:creationId xmlns:a16="http://schemas.microsoft.com/office/drawing/2014/main" id="{87E32F49-B168-7874-A3C8-58A11ED54D70}"/>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13" name="Rektangel 2312">
                  <a:extLst>
                    <a:ext uri="{FF2B5EF4-FFF2-40B4-BE49-F238E27FC236}">
                      <a16:creationId xmlns:a16="http://schemas.microsoft.com/office/drawing/2014/main" id="{970EE892-37FC-B27C-063E-FA84B5CB07D5}"/>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2" name="Gruppe 1821">
                <a:extLst>
                  <a:ext uri="{FF2B5EF4-FFF2-40B4-BE49-F238E27FC236}">
                    <a16:creationId xmlns:a16="http://schemas.microsoft.com/office/drawing/2014/main" id="{E18DA77E-A31E-ED58-9CB7-913D5B4DB47C}"/>
                  </a:ext>
                </a:extLst>
              </p:cNvPr>
              <p:cNvGrpSpPr/>
              <p:nvPr/>
            </p:nvGrpSpPr>
            <p:grpSpPr>
              <a:xfrm>
                <a:off x="780951" y="1067864"/>
                <a:ext cx="444157" cy="5190614"/>
                <a:chOff x="5753799" y="1204530"/>
                <a:chExt cx="444157" cy="5190614"/>
              </a:xfrm>
            </p:grpSpPr>
            <p:grpSp>
              <p:nvGrpSpPr>
                <p:cNvPr id="2299" name="Gruppe 2298">
                  <a:extLst>
                    <a:ext uri="{FF2B5EF4-FFF2-40B4-BE49-F238E27FC236}">
                      <a16:creationId xmlns:a16="http://schemas.microsoft.com/office/drawing/2014/main" id="{1F4C34A8-E207-80E8-AB9D-8C5173D67D8B}"/>
                    </a:ext>
                  </a:extLst>
                </p:cNvPr>
                <p:cNvGrpSpPr/>
                <p:nvPr/>
              </p:nvGrpSpPr>
              <p:grpSpPr>
                <a:xfrm>
                  <a:off x="5753799" y="1204530"/>
                  <a:ext cx="442069" cy="4756379"/>
                  <a:chOff x="3817279" y="1064461"/>
                  <a:chExt cx="442069" cy="4756379"/>
                </a:xfrm>
              </p:grpSpPr>
              <p:sp>
                <p:nvSpPr>
                  <p:cNvPr id="2301" name="Rektangel 2300">
                    <a:extLst>
                      <a:ext uri="{FF2B5EF4-FFF2-40B4-BE49-F238E27FC236}">
                        <a16:creationId xmlns:a16="http://schemas.microsoft.com/office/drawing/2014/main" id="{A9A3822D-13B2-4C2A-894A-CA86804E3BA5}"/>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2" name="Rektangel 2301">
                    <a:extLst>
                      <a:ext uri="{FF2B5EF4-FFF2-40B4-BE49-F238E27FC236}">
                        <a16:creationId xmlns:a16="http://schemas.microsoft.com/office/drawing/2014/main" id="{467A37B3-FD69-806A-E3F3-0E4DDA3A692C}"/>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3" name="Rektangel 2302">
                    <a:extLst>
                      <a:ext uri="{FF2B5EF4-FFF2-40B4-BE49-F238E27FC236}">
                        <a16:creationId xmlns:a16="http://schemas.microsoft.com/office/drawing/2014/main" id="{3B27B4D6-F72E-C54D-17AA-F2E46EFBD1C8}"/>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4" name="Rektangel 2303">
                    <a:extLst>
                      <a:ext uri="{FF2B5EF4-FFF2-40B4-BE49-F238E27FC236}">
                        <a16:creationId xmlns:a16="http://schemas.microsoft.com/office/drawing/2014/main" id="{EA2BE560-0BE5-BA1D-B80A-6EE0265DBA35}"/>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5" name="Rektangel 2304">
                    <a:extLst>
                      <a:ext uri="{FF2B5EF4-FFF2-40B4-BE49-F238E27FC236}">
                        <a16:creationId xmlns:a16="http://schemas.microsoft.com/office/drawing/2014/main" id="{0DB6ED50-64D1-C1F6-8B9D-5BA54532F251}"/>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6" name="Rektangel 2305">
                    <a:extLst>
                      <a:ext uri="{FF2B5EF4-FFF2-40B4-BE49-F238E27FC236}">
                        <a16:creationId xmlns:a16="http://schemas.microsoft.com/office/drawing/2014/main" id="{77D91064-E5BB-7B88-1DEA-95733406AD0F}"/>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7" name="Rektangel 2306">
                    <a:extLst>
                      <a:ext uri="{FF2B5EF4-FFF2-40B4-BE49-F238E27FC236}">
                        <a16:creationId xmlns:a16="http://schemas.microsoft.com/office/drawing/2014/main" id="{F7D2D65C-25BD-D17A-C8AE-D67EAF394DCC}"/>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8" name="Rektangel 2307">
                    <a:extLst>
                      <a:ext uri="{FF2B5EF4-FFF2-40B4-BE49-F238E27FC236}">
                        <a16:creationId xmlns:a16="http://schemas.microsoft.com/office/drawing/2014/main" id="{588E85A4-8F89-4CCB-0A67-C2CEE168562E}"/>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9" name="Rektangel 2308">
                    <a:extLst>
                      <a:ext uri="{FF2B5EF4-FFF2-40B4-BE49-F238E27FC236}">
                        <a16:creationId xmlns:a16="http://schemas.microsoft.com/office/drawing/2014/main" id="{B8874956-FCE0-A283-B83F-69C3AA538177}"/>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0" name="Rektangel 2309">
                    <a:extLst>
                      <a:ext uri="{FF2B5EF4-FFF2-40B4-BE49-F238E27FC236}">
                        <a16:creationId xmlns:a16="http://schemas.microsoft.com/office/drawing/2014/main" id="{D9C23AEE-34DA-6197-E1DD-28B16731B045}"/>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1" name="Rektangel 2310">
                    <a:extLst>
                      <a:ext uri="{FF2B5EF4-FFF2-40B4-BE49-F238E27FC236}">
                        <a16:creationId xmlns:a16="http://schemas.microsoft.com/office/drawing/2014/main" id="{349C8AE5-E98D-186C-5A22-C69343DDBBE2}"/>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00" name="Rektangel 2299">
                  <a:extLst>
                    <a:ext uri="{FF2B5EF4-FFF2-40B4-BE49-F238E27FC236}">
                      <a16:creationId xmlns:a16="http://schemas.microsoft.com/office/drawing/2014/main" id="{270F7A7A-4C3B-55FB-E0B2-A14979390601}"/>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3" name="Gruppe 1822">
                <a:extLst>
                  <a:ext uri="{FF2B5EF4-FFF2-40B4-BE49-F238E27FC236}">
                    <a16:creationId xmlns:a16="http://schemas.microsoft.com/office/drawing/2014/main" id="{1AC41AFD-34BC-0EDE-B991-513A4CF6BE52}"/>
                  </a:ext>
                </a:extLst>
              </p:cNvPr>
              <p:cNvGrpSpPr/>
              <p:nvPr/>
            </p:nvGrpSpPr>
            <p:grpSpPr>
              <a:xfrm>
                <a:off x="348958" y="1501775"/>
                <a:ext cx="444157" cy="4758064"/>
                <a:chOff x="5753799" y="1637080"/>
                <a:chExt cx="444157" cy="4758064"/>
              </a:xfrm>
            </p:grpSpPr>
            <p:grpSp>
              <p:nvGrpSpPr>
                <p:cNvPr id="2287" name="Gruppe 2286">
                  <a:extLst>
                    <a:ext uri="{FF2B5EF4-FFF2-40B4-BE49-F238E27FC236}">
                      <a16:creationId xmlns:a16="http://schemas.microsoft.com/office/drawing/2014/main" id="{8FC1BFD5-8749-22C0-2B82-541E7C7AB8D8}"/>
                    </a:ext>
                  </a:extLst>
                </p:cNvPr>
                <p:cNvGrpSpPr/>
                <p:nvPr/>
              </p:nvGrpSpPr>
              <p:grpSpPr>
                <a:xfrm>
                  <a:off x="5753799" y="1637080"/>
                  <a:ext cx="442069" cy="4323829"/>
                  <a:chOff x="3817279" y="1497011"/>
                  <a:chExt cx="442069" cy="4323829"/>
                </a:xfrm>
              </p:grpSpPr>
              <p:sp>
                <p:nvSpPr>
                  <p:cNvPr id="2289" name="Rektangel 2288">
                    <a:extLst>
                      <a:ext uri="{FF2B5EF4-FFF2-40B4-BE49-F238E27FC236}">
                        <a16:creationId xmlns:a16="http://schemas.microsoft.com/office/drawing/2014/main" id="{2E3B3A5A-DCAC-20E8-C151-768ED91BAB04}"/>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0" name="Rektangel 2289">
                    <a:extLst>
                      <a:ext uri="{FF2B5EF4-FFF2-40B4-BE49-F238E27FC236}">
                        <a16:creationId xmlns:a16="http://schemas.microsoft.com/office/drawing/2014/main" id="{E533670C-DC2B-9213-42E0-6F987185DB6B}"/>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1" name="Rektangel 2290">
                    <a:extLst>
                      <a:ext uri="{FF2B5EF4-FFF2-40B4-BE49-F238E27FC236}">
                        <a16:creationId xmlns:a16="http://schemas.microsoft.com/office/drawing/2014/main" id="{EA1C07A3-A531-2827-1C18-AA687FCCD60A}"/>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2" name="Rektangel 2291">
                    <a:extLst>
                      <a:ext uri="{FF2B5EF4-FFF2-40B4-BE49-F238E27FC236}">
                        <a16:creationId xmlns:a16="http://schemas.microsoft.com/office/drawing/2014/main" id="{768CBF48-DC03-D9BD-7383-5D6DF561609D}"/>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3" name="Rektangel 2292">
                    <a:extLst>
                      <a:ext uri="{FF2B5EF4-FFF2-40B4-BE49-F238E27FC236}">
                        <a16:creationId xmlns:a16="http://schemas.microsoft.com/office/drawing/2014/main" id="{133019D2-31F7-1ED3-AAAE-D44F59686834}"/>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4" name="Rektangel 2293">
                    <a:extLst>
                      <a:ext uri="{FF2B5EF4-FFF2-40B4-BE49-F238E27FC236}">
                        <a16:creationId xmlns:a16="http://schemas.microsoft.com/office/drawing/2014/main" id="{F19BC18A-D3F9-D0CC-37E3-E11923DD924B}"/>
                      </a:ext>
                    </a:extLst>
                  </p:cNvPr>
                  <p:cNvSpPr>
                    <a:spLocks noChangeAspect="1"/>
                  </p:cNvSpPr>
                  <p:nvPr/>
                </p:nvSpPr>
                <p:spPr>
                  <a:xfrm>
                    <a:off x="3819516" y="365976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5" name="Rektangel 2294">
                    <a:extLst>
                      <a:ext uri="{FF2B5EF4-FFF2-40B4-BE49-F238E27FC236}">
                        <a16:creationId xmlns:a16="http://schemas.microsoft.com/office/drawing/2014/main" id="{6C96BD8A-34CC-B20F-2466-3B56F4F5F6CB}"/>
                      </a:ext>
                    </a:extLst>
                  </p:cNvPr>
                  <p:cNvSpPr>
                    <a:spLocks noChangeAspect="1"/>
                  </p:cNvSpPr>
                  <p:nvPr/>
                </p:nvSpPr>
                <p:spPr>
                  <a:xfrm>
                    <a:off x="3820633" y="409119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6" name="Rektangel 2295">
                    <a:extLst>
                      <a:ext uri="{FF2B5EF4-FFF2-40B4-BE49-F238E27FC236}">
                        <a16:creationId xmlns:a16="http://schemas.microsoft.com/office/drawing/2014/main" id="{8F85138B-8B9D-6EE9-6FEE-FC109653D6D3}"/>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7" name="Rektangel 2296">
                    <a:extLst>
                      <a:ext uri="{FF2B5EF4-FFF2-40B4-BE49-F238E27FC236}">
                        <a16:creationId xmlns:a16="http://schemas.microsoft.com/office/drawing/2014/main" id="{5EED6252-959E-F533-AF86-C57C6A53541B}"/>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8" name="Rektangel 2297">
                    <a:extLst>
                      <a:ext uri="{FF2B5EF4-FFF2-40B4-BE49-F238E27FC236}">
                        <a16:creationId xmlns:a16="http://schemas.microsoft.com/office/drawing/2014/main" id="{D7A3D7A8-106A-032B-ED2E-6BA0E86AEEEC}"/>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88" name="Rektangel 2287">
                  <a:extLst>
                    <a:ext uri="{FF2B5EF4-FFF2-40B4-BE49-F238E27FC236}">
                      <a16:creationId xmlns:a16="http://schemas.microsoft.com/office/drawing/2014/main" id="{692AF22A-34AB-B6C6-123B-6D78EF148812}"/>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4" name="Gruppe 1823">
                <a:extLst>
                  <a:ext uri="{FF2B5EF4-FFF2-40B4-BE49-F238E27FC236}">
                    <a16:creationId xmlns:a16="http://schemas.microsoft.com/office/drawing/2014/main" id="{ADC9CDBF-6628-574E-7BA3-B48EC6A9F77C}"/>
                  </a:ext>
                </a:extLst>
              </p:cNvPr>
              <p:cNvGrpSpPr/>
              <p:nvPr/>
            </p:nvGrpSpPr>
            <p:grpSpPr>
              <a:xfrm>
                <a:off x="-82727" y="1504857"/>
                <a:ext cx="444157" cy="4758064"/>
                <a:chOff x="5753799" y="1637080"/>
                <a:chExt cx="444157" cy="4758064"/>
              </a:xfrm>
            </p:grpSpPr>
            <p:grpSp>
              <p:nvGrpSpPr>
                <p:cNvPr id="2275" name="Gruppe 2274">
                  <a:extLst>
                    <a:ext uri="{FF2B5EF4-FFF2-40B4-BE49-F238E27FC236}">
                      <a16:creationId xmlns:a16="http://schemas.microsoft.com/office/drawing/2014/main" id="{AC361F6B-1729-A304-62F0-BE35B7CFF010}"/>
                    </a:ext>
                  </a:extLst>
                </p:cNvPr>
                <p:cNvGrpSpPr/>
                <p:nvPr/>
              </p:nvGrpSpPr>
              <p:grpSpPr>
                <a:xfrm>
                  <a:off x="5753799" y="1637080"/>
                  <a:ext cx="442069" cy="4323829"/>
                  <a:chOff x="3817279" y="1497011"/>
                  <a:chExt cx="442069" cy="4323829"/>
                </a:xfrm>
              </p:grpSpPr>
              <p:sp>
                <p:nvSpPr>
                  <p:cNvPr id="2277" name="Rektangel 2276">
                    <a:extLst>
                      <a:ext uri="{FF2B5EF4-FFF2-40B4-BE49-F238E27FC236}">
                        <a16:creationId xmlns:a16="http://schemas.microsoft.com/office/drawing/2014/main" id="{415095F8-BE70-A58D-1528-54BD4B8CC80E}"/>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8" name="Rektangel 2277">
                    <a:extLst>
                      <a:ext uri="{FF2B5EF4-FFF2-40B4-BE49-F238E27FC236}">
                        <a16:creationId xmlns:a16="http://schemas.microsoft.com/office/drawing/2014/main" id="{6348A28D-9B8E-7E54-3709-465B011ADC7C}"/>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9" name="Rektangel 2278">
                    <a:extLst>
                      <a:ext uri="{FF2B5EF4-FFF2-40B4-BE49-F238E27FC236}">
                        <a16:creationId xmlns:a16="http://schemas.microsoft.com/office/drawing/2014/main" id="{2A1C8B53-2126-7A42-42F3-4D6D6CC218D4}"/>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0" name="Rektangel 2279">
                    <a:extLst>
                      <a:ext uri="{FF2B5EF4-FFF2-40B4-BE49-F238E27FC236}">
                        <a16:creationId xmlns:a16="http://schemas.microsoft.com/office/drawing/2014/main" id="{266806C6-1CBF-2011-8C3B-8B838E958A81}"/>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1" name="Rektangel 2280">
                    <a:extLst>
                      <a:ext uri="{FF2B5EF4-FFF2-40B4-BE49-F238E27FC236}">
                        <a16:creationId xmlns:a16="http://schemas.microsoft.com/office/drawing/2014/main" id="{06ECA945-63BF-1BF6-5E87-A2661DBF3688}"/>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2" name="Rektangel 2281">
                    <a:extLst>
                      <a:ext uri="{FF2B5EF4-FFF2-40B4-BE49-F238E27FC236}">
                        <a16:creationId xmlns:a16="http://schemas.microsoft.com/office/drawing/2014/main" id="{E6D09BA0-7C31-F846-1B83-3A84A1A4603F}"/>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3" name="Rektangel 2282">
                    <a:extLst>
                      <a:ext uri="{FF2B5EF4-FFF2-40B4-BE49-F238E27FC236}">
                        <a16:creationId xmlns:a16="http://schemas.microsoft.com/office/drawing/2014/main" id="{F7C893AF-E288-E33D-88AE-63A68230AB9F}"/>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4" name="Rektangel 2283">
                    <a:extLst>
                      <a:ext uri="{FF2B5EF4-FFF2-40B4-BE49-F238E27FC236}">
                        <a16:creationId xmlns:a16="http://schemas.microsoft.com/office/drawing/2014/main" id="{33ADAC56-F0E7-6E9A-164F-8171E0942BD8}"/>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5" name="Rektangel 2284">
                    <a:extLst>
                      <a:ext uri="{FF2B5EF4-FFF2-40B4-BE49-F238E27FC236}">
                        <a16:creationId xmlns:a16="http://schemas.microsoft.com/office/drawing/2014/main" id="{B4ED93CA-375B-D500-7BA8-68C3EA72D194}"/>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6" name="Rektangel 2285">
                    <a:extLst>
                      <a:ext uri="{FF2B5EF4-FFF2-40B4-BE49-F238E27FC236}">
                        <a16:creationId xmlns:a16="http://schemas.microsoft.com/office/drawing/2014/main" id="{4D16D054-4252-7182-4801-81E59493F38B}"/>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76" name="Rektangel 2275">
                  <a:extLst>
                    <a:ext uri="{FF2B5EF4-FFF2-40B4-BE49-F238E27FC236}">
                      <a16:creationId xmlns:a16="http://schemas.microsoft.com/office/drawing/2014/main" id="{9E75E1C7-BDBC-1C12-8722-2E058AC4EAA2}"/>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5" name="Gruppe 1824">
                <a:extLst>
                  <a:ext uri="{FF2B5EF4-FFF2-40B4-BE49-F238E27FC236}">
                    <a16:creationId xmlns:a16="http://schemas.microsoft.com/office/drawing/2014/main" id="{E48EA078-B6CB-C63F-13E3-132D1D490126}"/>
                  </a:ext>
                </a:extLst>
              </p:cNvPr>
              <p:cNvGrpSpPr/>
              <p:nvPr/>
            </p:nvGrpSpPr>
            <p:grpSpPr>
              <a:xfrm>
                <a:off x="4625198" y="1031927"/>
                <a:ext cx="641389" cy="5216305"/>
                <a:chOff x="2892468" y="1032983"/>
                <a:chExt cx="641389" cy="5216305"/>
              </a:xfrm>
            </p:grpSpPr>
            <p:grpSp>
              <p:nvGrpSpPr>
                <p:cNvPr id="2238" name="Gruppe 2237">
                  <a:extLst>
                    <a:ext uri="{FF2B5EF4-FFF2-40B4-BE49-F238E27FC236}">
                      <a16:creationId xmlns:a16="http://schemas.microsoft.com/office/drawing/2014/main" id="{E02E89E9-8C18-FD8F-0842-B59BABD4FFEF}"/>
                    </a:ext>
                  </a:extLst>
                </p:cNvPr>
                <p:cNvGrpSpPr/>
                <p:nvPr/>
              </p:nvGrpSpPr>
              <p:grpSpPr>
                <a:xfrm>
                  <a:off x="2892468" y="1032983"/>
                  <a:ext cx="641389" cy="5216305"/>
                  <a:chOff x="3475384" y="1188399"/>
                  <a:chExt cx="641389" cy="5216305"/>
                </a:xfrm>
              </p:grpSpPr>
              <p:sp>
                <p:nvSpPr>
                  <p:cNvPr id="2242" name="Tekstfelt 2241">
                    <a:extLst>
                      <a:ext uri="{FF2B5EF4-FFF2-40B4-BE49-F238E27FC236}">
                        <a16:creationId xmlns:a16="http://schemas.microsoft.com/office/drawing/2014/main" id="{0439C086-D727-1875-020D-6AA599491D26}"/>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43" name="Tekstfelt 2242">
                    <a:extLst>
                      <a:ext uri="{FF2B5EF4-FFF2-40B4-BE49-F238E27FC236}">
                        <a16:creationId xmlns:a16="http://schemas.microsoft.com/office/drawing/2014/main" id="{12F39B79-DEDC-D17E-E976-B2264C62DC31}"/>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44" name="Tekstfelt 2243">
                    <a:extLst>
                      <a:ext uri="{FF2B5EF4-FFF2-40B4-BE49-F238E27FC236}">
                        <a16:creationId xmlns:a16="http://schemas.microsoft.com/office/drawing/2014/main" id="{FABF7558-43D5-D855-3DD3-A1808BA4333A}"/>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45" name="Tekstfelt 2244">
                    <a:extLst>
                      <a:ext uri="{FF2B5EF4-FFF2-40B4-BE49-F238E27FC236}">
                        <a16:creationId xmlns:a16="http://schemas.microsoft.com/office/drawing/2014/main" id="{C6B16F90-0DA5-D877-D863-DB59F0BA0CFA}"/>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46" name="Tekstfelt 2245">
                    <a:extLst>
                      <a:ext uri="{FF2B5EF4-FFF2-40B4-BE49-F238E27FC236}">
                        <a16:creationId xmlns:a16="http://schemas.microsoft.com/office/drawing/2014/main" id="{9A785A5D-EB11-DC49-D447-B708F563372D}"/>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47" name="Tekstfelt 2246">
                    <a:extLst>
                      <a:ext uri="{FF2B5EF4-FFF2-40B4-BE49-F238E27FC236}">
                        <a16:creationId xmlns:a16="http://schemas.microsoft.com/office/drawing/2014/main" id="{4781844B-9E53-8FB6-8F1B-D279D785F906}"/>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48" name="Tekstfelt 2247">
                    <a:extLst>
                      <a:ext uri="{FF2B5EF4-FFF2-40B4-BE49-F238E27FC236}">
                        <a16:creationId xmlns:a16="http://schemas.microsoft.com/office/drawing/2014/main" id="{E0D8B18F-045C-CBD6-3042-DE48330A1D4D}"/>
                      </a:ext>
                    </a:extLst>
                  </p:cNvPr>
                  <p:cNvSpPr txBox="1"/>
                  <p:nvPr/>
                </p:nvSpPr>
                <p:spPr>
                  <a:xfrm>
                    <a:off x="3525031"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49" name="Tekstfelt 2248">
                    <a:extLst>
                      <a:ext uri="{FF2B5EF4-FFF2-40B4-BE49-F238E27FC236}">
                        <a16:creationId xmlns:a16="http://schemas.microsoft.com/office/drawing/2014/main" id="{61BBDD73-403B-C98B-1957-EECA4113C20C}"/>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50" name="Tekstfelt 2249">
                    <a:extLst>
                      <a:ext uri="{FF2B5EF4-FFF2-40B4-BE49-F238E27FC236}">
                        <a16:creationId xmlns:a16="http://schemas.microsoft.com/office/drawing/2014/main" id="{37FFAEE2-E959-E353-5195-C04ED754A8F3}"/>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51" name="Tekstfelt 2250">
                    <a:extLst>
                      <a:ext uri="{FF2B5EF4-FFF2-40B4-BE49-F238E27FC236}">
                        <a16:creationId xmlns:a16="http://schemas.microsoft.com/office/drawing/2014/main" id="{510E5457-F8AA-92F2-E3D7-B40044B9D88A}"/>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52" name="Tekstfelt 2251">
                    <a:extLst>
                      <a:ext uri="{FF2B5EF4-FFF2-40B4-BE49-F238E27FC236}">
                        <a16:creationId xmlns:a16="http://schemas.microsoft.com/office/drawing/2014/main" id="{4D39CFCA-D631-6D6E-3059-C9CE65BC7894}"/>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53" name="Tekstfelt 2252">
                    <a:extLst>
                      <a:ext uri="{FF2B5EF4-FFF2-40B4-BE49-F238E27FC236}">
                        <a16:creationId xmlns:a16="http://schemas.microsoft.com/office/drawing/2014/main" id="{8342D2F8-03B6-6C31-A2BF-9FD660F9E0C5}"/>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54" name="Tekstfelt 2253">
                    <a:extLst>
                      <a:ext uri="{FF2B5EF4-FFF2-40B4-BE49-F238E27FC236}">
                        <a16:creationId xmlns:a16="http://schemas.microsoft.com/office/drawing/2014/main" id="{28B40376-A9CD-4B28-4C82-412D2760F5EC}"/>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55" name="Tekstfelt 2254">
                    <a:extLst>
                      <a:ext uri="{FF2B5EF4-FFF2-40B4-BE49-F238E27FC236}">
                        <a16:creationId xmlns:a16="http://schemas.microsoft.com/office/drawing/2014/main" id="{C004341B-70A8-E235-1BF9-64A260668EEA}"/>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56" name="Tekstfelt 2255">
                    <a:extLst>
                      <a:ext uri="{FF2B5EF4-FFF2-40B4-BE49-F238E27FC236}">
                        <a16:creationId xmlns:a16="http://schemas.microsoft.com/office/drawing/2014/main" id="{E4637A35-EB7B-5D92-EBAC-246D2922B0BC}"/>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57" name="Tekstfelt 2256">
                    <a:extLst>
                      <a:ext uri="{FF2B5EF4-FFF2-40B4-BE49-F238E27FC236}">
                        <a16:creationId xmlns:a16="http://schemas.microsoft.com/office/drawing/2014/main" id="{D77FC666-E0CE-2FF5-4A30-ABBBF155FED9}"/>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58" name="Tekstfelt 2257">
                    <a:extLst>
                      <a:ext uri="{FF2B5EF4-FFF2-40B4-BE49-F238E27FC236}">
                        <a16:creationId xmlns:a16="http://schemas.microsoft.com/office/drawing/2014/main" id="{88DCCF48-087B-BEB9-FE03-3C6B1003B8A0}"/>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59" name="Tekstfelt 2258">
                    <a:extLst>
                      <a:ext uri="{FF2B5EF4-FFF2-40B4-BE49-F238E27FC236}">
                        <a16:creationId xmlns:a16="http://schemas.microsoft.com/office/drawing/2014/main" id="{737DF995-5B9B-2614-A89C-E5CA227DE312}"/>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60" name="Tekstfelt 2259">
                    <a:extLst>
                      <a:ext uri="{FF2B5EF4-FFF2-40B4-BE49-F238E27FC236}">
                        <a16:creationId xmlns:a16="http://schemas.microsoft.com/office/drawing/2014/main" id="{A04B5945-2690-A273-925E-5E66BAE7850A}"/>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61" name="Tekstfelt 2260">
                    <a:extLst>
                      <a:ext uri="{FF2B5EF4-FFF2-40B4-BE49-F238E27FC236}">
                        <a16:creationId xmlns:a16="http://schemas.microsoft.com/office/drawing/2014/main" id="{89F85ECB-9B90-E0A8-029F-ADD8C5C1A241}"/>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62" name="Tekstfelt 2261">
                    <a:extLst>
                      <a:ext uri="{FF2B5EF4-FFF2-40B4-BE49-F238E27FC236}">
                        <a16:creationId xmlns:a16="http://schemas.microsoft.com/office/drawing/2014/main" id="{552896AE-6544-E07A-DC33-2201EA0FE68B}"/>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63" name="Tekstfelt 2262">
                    <a:extLst>
                      <a:ext uri="{FF2B5EF4-FFF2-40B4-BE49-F238E27FC236}">
                        <a16:creationId xmlns:a16="http://schemas.microsoft.com/office/drawing/2014/main" id="{14A05C7A-BFF3-2535-AAD7-738C5AEC2C75}"/>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64" name="Tekstfelt 2263">
                    <a:extLst>
                      <a:ext uri="{FF2B5EF4-FFF2-40B4-BE49-F238E27FC236}">
                        <a16:creationId xmlns:a16="http://schemas.microsoft.com/office/drawing/2014/main" id="{7A9C5C1F-ABE4-0617-7C2D-DED25F43A71E}"/>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65" name="Tekstfelt 2264">
                    <a:extLst>
                      <a:ext uri="{FF2B5EF4-FFF2-40B4-BE49-F238E27FC236}">
                        <a16:creationId xmlns:a16="http://schemas.microsoft.com/office/drawing/2014/main" id="{4A288225-EB5D-1A7F-D9F9-BD5FC7929242}"/>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66" name="Tekstfelt 2265">
                    <a:extLst>
                      <a:ext uri="{FF2B5EF4-FFF2-40B4-BE49-F238E27FC236}">
                        <a16:creationId xmlns:a16="http://schemas.microsoft.com/office/drawing/2014/main" id="{AB405215-7A64-05FC-A64D-5BE9E8E5BAD1}"/>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67" name="Tekstfelt 2266">
                    <a:extLst>
                      <a:ext uri="{FF2B5EF4-FFF2-40B4-BE49-F238E27FC236}">
                        <a16:creationId xmlns:a16="http://schemas.microsoft.com/office/drawing/2014/main" id="{7FF2752A-CB71-CE78-B1D1-C2D367231262}"/>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68" name="Tekstfelt 2267">
                    <a:extLst>
                      <a:ext uri="{FF2B5EF4-FFF2-40B4-BE49-F238E27FC236}">
                        <a16:creationId xmlns:a16="http://schemas.microsoft.com/office/drawing/2014/main" id="{0B52CC2F-C15A-DB33-FCB4-2F6FE995194E}"/>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69" name="Tekstfelt 2268">
                    <a:extLst>
                      <a:ext uri="{FF2B5EF4-FFF2-40B4-BE49-F238E27FC236}">
                        <a16:creationId xmlns:a16="http://schemas.microsoft.com/office/drawing/2014/main" id="{952B3810-177E-DB1D-D193-EBFE83E2AD0F}"/>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70" name="Tekstfelt 2269">
                    <a:extLst>
                      <a:ext uri="{FF2B5EF4-FFF2-40B4-BE49-F238E27FC236}">
                        <a16:creationId xmlns:a16="http://schemas.microsoft.com/office/drawing/2014/main" id="{50139D07-2B9A-78B5-A5A0-E9248844DA42}"/>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71" name="Tekstfelt 2270">
                    <a:extLst>
                      <a:ext uri="{FF2B5EF4-FFF2-40B4-BE49-F238E27FC236}">
                        <a16:creationId xmlns:a16="http://schemas.microsoft.com/office/drawing/2014/main" id="{595A31DC-0580-4419-9D66-FE19DB9700FD}"/>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72" name="Tekstfelt 2271">
                    <a:extLst>
                      <a:ext uri="{FF2B5EF4-FFF2-40B4-BE49-F238E27FC236}">
                        <a16:creationId xmlns:a16="http://schemas.microsoft.com/office/drawing/2014/main" id="{59E98976-04D8-1540-C90B-853CA796595A}"/>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73" name="Tekstfelt 2272">
                    <a:extLst>
                      <a:ext uri="{FF2B5EF4-FFF2-40B4-BE49-F238E27FC236}">
                        <a16:creationId xmlns:a16="http://schemas.microsoft.com/office/drawing/2014/main" id="{635A6283-CD59-39BB-0E7F-F2EEECF15094}"/>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74" name="Tekstfelt 2273">
                    <a:extLst>
                      <a:ext uri="{FF2B5EF4-FFF2-40B4-BE49-F238E27FC236}">
                        <a16:creationId xmlns:a16="http://schemas.microsoft.com/office/drawing/2014/main" id="{8EBC745E-05BA-4F86-4B2C-57AE0028BA6B}"/>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39" name="Tekstfelt 2238">
                  <a:extLst>
                    <a:ext uri="{FF2B5EF4-FFF2-40B4-BE49-F238E27FC236}">
                      <a16:creationId xmlns:a16="http://schemas.microsoft.com/office/drawing/2014/main" id="{40059BE5-5FDE-6F63-7BC7-2205B75D79D6}"/>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40" name="Tekstfelt 2239">
                  <a:extLst>
                    <a:ext uri="{FF2B5EF4-FFF2-40B4-BE49-F238E27FC236}">
                      <a16:creationId xmlns:a16="http://schemas.microsoft.com/office/drawing/2014/main" id="{2CDF3939-30D4-BF9E-B0A8-E4FC7C40F1C0}"/>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41" name="Tekstfelt 2240">
                  <a:extLst>
                    <a:ext uri="{FF2B5EF4-FFF2-40B4-BE49-F238E27FC236}">
                      <a16:creationId xmlns:a16="http://schemas.microsoft.com/office/drawing/2014/main" id="{958C470E-7FF1-C369-61D7-012AFFAD0AFA}"/>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6" name="Gruppe 1825">
                <a:extLst>
                  <a:ext uri="{FF2B5EF4-FFF2-40B4-BE49-F238E27FC236}">
                    <a16:creationId xmlns:a16="http://schemas.microsoft.com/office/drawing/2014/main" id="{1B00E613-FE5A-3ED9-F36F-410F4A30D051}"/>
                  </a:ext>
                </a:extLst>
              </p:cNvPr>
              <p:cNvGrpSpPr/>
              <p:nvPr/>
            </p:nvGrpSpPr>
            <p:grpSpPr>
              <a:xfrm>
                <a:off x="5052945" y="1040538"/>
                <a:ext cx="641389" cy="5216305"/>
                <a:chOff x="2892468" y="1032983"/>
                <a:chExt cx="641389" cy="5216305"/>
              </a:xfrm>
            </p:grpSpPr>
            <p:grpSp>
              <p:nvGrpSpPr>
                <p:cNvPr id="2201" name="Gruppe 2200">
                  <a:extLst>
                    <a:ext uri="{FF2B5EF4-FFF2-40B4-BE49-F238E27FC236}">
                      <a16:creationId xmlns:a16="http://schemas.microsoft.com/office/drawing/2014/main" id="{C6955C1A-0059-CBA3-A250-B2660077C87C}"/>
                    </a:ext>
                  </a:extLst>
                </p:cNvPr>
                <p:cNvGrpSpPr/>
                <p:nvPr/>
              </p:nvGrpSpPr>
              <p:grpSpPr>
                <a:xfrm>
                  <a:off x="2892468" y="1032983"/>
                  <a:ext cx="641389" cy="5216305"/>
                  <a:chOff x="3475384" y="1188399"/>
                  <a:chExt cx="641389" cy="5216305"/>
                </a:xfrm>
              </p:grpSpPr>
              <p:sp>
                <p:nvSpPr>
                  <p:cNvPr id="2205" name="Tekstfelt 2204">
                    <a:extLst>
                      <a:ext uri="{FF2B5EF4-FFF2-40B4-BE49-F238E27FC236}">
                        <a16:creationId xmlns:a16="http://schemas.microsoft.com/office/drawing/2014/main" id="{4188FCB0-1843-7CAC-892E-02AF3EF1EAFD}"/>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06" name="Tekstfelt 2205">
                    <a:extLst>
                      <a:ext uri="{FF2B5EF4-FFF2-40B4-BE49-F238E27FC236}">
                        <a16:creationId xmlns:a16="http://schemas.microsoft.com/office/drawing/2014/main" id="{931C024E-3548-6C1F-B1A0-E2135002CB83}"/>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07" name="Tekstfelt 2206">
                    <a:extLst>
                      <a:ext uri="{FF2B5EF4-FFF2-40B4-BE49-F238E27FC236}">
                        <a16:creationId xmlns:a16="http://schemas.microsoft.com/office/drawing/2014/main" id="{27155DD7-0E6F-460C-5E7B-ED9024506791}"/>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08" name="Tekstfelt 2207">
                    <a:extLst>
                      <a:ext uri="{FF2B5EF4-FFF2-40B4-BE49-F238E27FC236}">
                        <a16:creationId xmlns:a16="http://schemas.microsoft.com/office/drawing/2014/main" id="{2AF141D6-72D3-7E3F-48AE-AA6255A9C34B}"/>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09" name="Tekstfelt 2208">
                    <a:extLst>
                      <a:ext uri="{FF2B5EF4-FFF2-40B4-BE49-F238E27FC236}">
                        <a16:creationId xmlns:a16="http://schemas.microsoft.com/office/drawing/2014/main" id="{B2CF9C49-1A1B-E1D0-333F-B8B2D1C5D0F3}"/>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10" name="Tekstfelt 2209">
                    <a:extLst>
                      <a:ext uri="{FF2B5EF4-FFF2-40B4-BE49-F238E27FC236}">
                        <a16:creationId xmlns:a16="http://schemas.microsoft.com/office/drawing/2014/main" id="{F81D17FB-14AE-B88F-9462-2277FDDCC036}"/>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11" name="Tekstfelt 2210">
                    <a:extLst>
                      <a:ext uri="{FF2B5EF4-FFF2-40B4-BE49-F238E27FC236}">
                        <a16:creationId xmlns:a16="http://schemas.microsoft.com/office/drawing/2014/main" id="{0BD0716A-2EE2-0EAE-3067-A9E1E9BBF7BF}"/>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12" name="Tekstfelt 2211">
                    <a:extLst>
                      <a:ext uri="{FF2B5EF4-FFF2-40B4-BE49-F238E27FC236}">
                        <a16:creationId xmlns:a16="http://schemas.microsoft.com/office/drawing/2014/main" id="{6FA42406-C34A-CDFF-DF2D-3C1B2ECDF1EE}"/>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13" name="Tekstfelt 2212">
                    <a:extLst>
                      <a:ext uri="{FF2B5EF4-FFF2-40B4-BE49-F238E27FC236}">
                        <a16:creationId xmlns:a16="http://schemas.microsoft.com/office/drawing/2014/main" id="{8A037D73-D1A8-1A29-0662-ABFC1AFC6A4A}"/>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14" name="Tekstfelt 2213">
                    <a:extLst>
                      <a:ext uri="{FF2B5EF4-FFF2-40B4-BE49-F238E27FC236}">
                        <a16:creationId xmlns:a16="http://schemas.microsoft.com/office/drawing/2014/main" id="{98342BCF-0D9D-ECBC-0D91-C9832D732870}"/>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15" name="Tekstfelt 2214">
                    <a:extLst>
                      <a:ext uri="{FF2B5EF4-FFF2-40B4-BE49-F238E27FC236}">
                        <a16:creationId xmlns:a16="http://schemas.microsoft.com/office/drawing/2014/main" id="{64FCE484-D75A-137E-8157-CED97788287D}"/>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16" name="Tekstfelt 2215">
                    <a:extLst>
                      <a:ext uri="{FF2B5EF4-FFF2-40B4-BE49-F238E27FC236}">
                        <a16:creationId xmlns:a16="http://schemas.microsoft.com/office/drawing/2014/main" id="{6DB9ECA7-6726-EF28-8773-BAB422AD1A62}"/>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17" name="Tekstfelt 2216">
                    <a:extLst>
                      <a:ext uri="{FF2B5EF4-FFF2-40B4-BE49-F238E27FC236}">
                        <a16:creationId xmlns:a16="http://schemas.microsoft.com/office/drawing/2014/main" id="{32910817-7E14-1AF4-7EFB-7EB027CE7FCA}"/>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18" name="Tekstfelt 2217">
                    <a:extLst>
                      <a:ext uri="{FF2B5EF4-FFF2-40B4-BE49-F238E27FC236}">
                        <a16:creationId xmlns:a16="http://schemas.microsoft.com/office/drawing/2014/main" id="{2DE50204-A047-F0A1-6ECB-EC4A52D517E1}"/>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19" name="Tekstfelt 2218">
                    <a:extLst>
                      <a:ext uri="{FF2B5EF4-FFF2-40B4-BE49-F238E27FC236}">
                        <a16:creationId xmlns:a16="http://schemas.microsoft.com/office/drawing/2014/main" id="{00D655D3-8C8E-5E20-53A2-4DCFEB84C132}"/>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20" name="Tekstfelt 2219">
                    <a:extLst>
                      <a:ext uri="{FF2B5EF4-FFF2-40B4-BE49-F238E27FC236}">
                        <a16:creationId xmlns:a16="http://schemas.microsoft.com/office/drawing/2014/main" id="{98FA1791-5D0C-A557-F61C-0D0F0F0EB2FD}"/>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21" name="Tekstfelt 2220">
                    <a:extLst>
                      <a:ext uri="{FF2B5EF4-FFF2-40B4-BE49-F238E27FC236}">
                        <a16:creationId xmlns:a16="http://schemas.microsoft.com/office/drawing/2014/main" id="{FC165E7A-9766-F83C-E161-E1EC013356DB}"/>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22" name="Tekstfelt 2221">
                    <a:extLst>
                      <a:ext uri="{FF2B5EF4-FFF2-40B4-BE49-F238E27FC236}">
                        <a16:creationId xmlns:a16="http://schemas.microsoft.com/office/drawing/2014/main" id="{418632BA-1B91-6017-139F-EC2C48699F18}"/>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23" name="Tekstfelt 2222">
                    <a:extLst>
                      <a:ext uri="{FF2B5EF4-FFF2-40B4-BE49-F238E27FC236}">
                        <a16:creationId xmlns:a16="http://schemas.microsoft.com/office/drawing/2014/main" id="{C7D78257-3109-3C21-1AD3-774E73B92CBA}"/>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24" name="Tekstfelt 2223">
                    <a:extLst>
                      <a:ext uri="{FF2B5EF4-FFF2-40B4-BE49-F238E27FC236}">
                        <a16:creationId xmlns:a16="http://schemas.microsoft.com/office/drawing/2014/main" id="{6AB2B5B3-BADB-80CC-E928-68042FAC68F3}"/>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25" name="Tekstfelt 2224">
                    <a:extLst>
                      <a:ext uri="{FF2B5EF4-FFF2-40B4-BE49-F238E27FC236}">
                        <a16:creationId xmlns:a16="http://schemas.microsoft.com/office/drawing/2014/main" id="{D3AC02E3-F834-44A5-74DC-BB561510A400}"/>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26" name="Tekstfelt 2225">
                    <a:extLst>
                      <a:ext uri="{FF2B5EF4-FFF2-40B4-BE49-F238E27FC236}">
                        <a16:creationId xmlns:a16="http://schemas.microsoft.com/office/drawing/2014/main" id="{A4B2B2D4-28CA-0A4F-0392-EA8C9B6B406B}"/>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27" name="Tekstfelt 2226">
                    <a:extLst>
                      <a:ext uri="{FF2B5EF4-FFF2-40B4-BE49-F238E27FC236}">
                        <a16:creationId xmlns:a16="http://schemas.microsoft.com/office/drawing/2014/main" id="{B278D7B7-3462-F7AA-0546-106DA332F413}"/>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28" name="Tekstfelt 2227">
                    <a:extLst>
                      <a:ext uri="{FF2B5EF4-FFF2-40B4-BE49-F238E27FC236}">
                        <a16:creationId xmlns:a16="http://schemas.microsoft.com/office/drawing/2014/main" id="{81408D0C-21C0-4899-0B3C-6D8E0AAD575B}"/>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29" name="Tekstfelt 2228">
                    <a:extLst>
                      <a:ext uri="{FF2B5EF4-FFF2-40B4-BE49-F238E27FC236}">
                        <a16:creationId xmlns:a16="http://schemas.microsoft.com/office/drawing/2014/main" id="{0B79EAAF-20E2-7778-76B3-8249C2FBB14C}"/>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30" name="Tekstfelt 2229">
                    <a:extLst>
                      <a:ext uri="{FF2B5EF4-FFF2-40B4-BE49-F238E27FC236}">
                        <a16:creationId xmlns:a16="http://schemas.microsoft.com/office/drawing/2014/main" id="{37D2036A-D3BA-5BD8-DE0B-C920A6FC96D5}"/>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31" name="Tekstfelt 2230">
                    <a:extLst>
                      <a:ext uri="{FF2B5EF4-FFF2-40B4-BE49-F238E27FC236}">
                        <a16:creationId xmlns:a16="http://schemas.microsoft.com/office/drawing/2014/main" id="{12CEB71B-7C91-B73D-60D9-E97D7C390372}"/>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32" name="Tekstfelt 2231">
                    <a:extLst>
                      <a:ext uri="{FF2B5EF4-FFF2-40B4-BE49-F238E27FC236}">
                        <a16:creationId xmlns:a16="http://schemas.microsoft.com/office/drawing/2014/main" id="{54DD964A-30D8-BF18-57DA-D58EEA90EDA8}"/>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33" name="Tekstfelt 2232">
                    <a:extLst>
                      <a:ext uri="{FF2B5EF4-FFF2-40B4-BE49-F238E27FC236}">
                        <a16:creationId xmlns:a16="http://schemas.microsoft.com/office/drawing/2014/main" id="{9ACBBA6D-B948-A261-52DE-D987CD8CCA81}"/>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34" name="Tekstfelt 2233">
                    <a:extLst>
                      <a:ext uri="{FF2B5EF4-FFF2-40B4-BE49-F238E27FC236}">
                        <a16:creationId xmlns:a16="http://schemas.microsoft.com/office/drawing/2014/main" id="{88F43BAD-0BFB-F2DD-68C7-0726DB48A427}"/>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35" name="Tekstfelt 2234">
                    <a:extLst>
                      <a:ext uri="{FF2B5EF4-FFF2-40B4-BE49-F238E27FC236}">
                        <a16:creationId xmlns:a16="http://schemas.microsoft.com/office/drawing/2014/main" id="{AC058E12-FAC3-BE50-BBD7-C1339C66E9D2}"/>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36" name="Tekstfelt 2235">
                    <a:extLst>
                      <a:ext uri="{FF2B5EF4-FFF2-40B4-BE49-F238E27FC236}">
                        <a16:creationId xmlns:a16="http://schemas.microsoft.com/office/drawing/2014/main" id="{5541D260-4BA0-D5BB-3F71-AC07DC8C7694}"/>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37" name="Tekstfelt 2236">
                    <a:extLst>
                      <a:ext uri="{FF2B5EF4-FFF2-40B4-BE49-F238E27FC236}">
                        <a16:creationId xmlns:a16="http://schemas.microsoft.com/office/drawing/2014/main" id="{278E3BC1-7501-3106-BCAB-047EEDF84195}"/>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02" name="Tekstfelt 2201">
                  <a:extLst>
                    <a:ext uri="{FF2B5EF4-FFF2-40B4-BE49-F238E27FC236}">
                      <a16:creationId xmlns:a16="http://schemas.microsoft.com/office/drawing/2014/main" id="{7844F1C3-6D75-2291-1EC7-F57998381AD9}"/>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03" name="Tekstfelt 2202">
                  <a:extLst>
                    <a:ext uri="{FF2B5EF4-FFF2-40B4-BE49-F238E27FC236}">
                      <a16:creationId xmlns:a16="http://schemas.microsoft.com/office/drawing/2014/main" id="{5C061D75-D8C8-A1D5-D300-570B3DF4B64B}"/>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04" name="Tekstfelt 2203">
                  <a:extLst>
                    <a:ext uri="{FF2B5EF4-FFF2-40B4-BE49-F238E27FC236}">
                      <a16:creationId xmlns:a16="http://schemas.microsoft.com/office/drawing/2014/main" id="{7864EDB9-B5F4-02E5-5ADF-386BDF931B19}"/>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7" name="Gruppe 1826">
                <a:extLst>
                  <a:ext uri="{FF2B5EF4-FFF2-40B4-BE49-F238E27FC236}">
                    <a16:creationId xmlns:a16="http://schemas.microsoft.com/office/drawing/2014/main" id="{8EDB2ABB-859E-75A6-0722-AFB8CE717F61}"/>
                  </a:ext>
                </a:extLst>
              </p:cNvPr>
              <p:cNvGrpSpPr/>
              <p:nvPr/>
            </p:nvGrpSpPr>
            <p:grpSpPr>
              <a:xfrm>
                <a:off x="3753314" y="1031887"/>
                <a:ext cx="641389" cy="5216305"/>
                <a:chOff x="2892468" y="1032983"/>
                <a:chExt cx="641389" cy="5216305"/>
              </a:xfrm>
            </p:grpSpPr>
            <p:grpSp>
              <p:nvGrpSpPr>
                <p:cNvPr id="2164" name="Gruppe 2163">
                  <a:extLst>
                    <a:ext uri="{FF2B5EF4-FFF2-40B4-BE49-F238E27FC236}">
                      <a16:creationId xmlns:a16="http://schemas.microsoft.com/office/drawing/2014/main" id="{AE027F90-B5D2-D713-6B94-50EC79714E35}"/>
                    </a:ext>
                  </a:extLst>
                </p:cNvPr>
                <p:cNvGrpSpPr/>
                <p:nvPr/>
              </p:nvGrpSpPr>
              <p:grpSpPr>
                <a:xfrm>
                  <a:off x="2892468" y="1032983"/>
                  <a:ext cx="641389" cy="5216305"/>
                  <a:chOff x="3475384" y="1188399"/>
                  <a:chExt cx="641389" cy="5216305"/>
                </a:xfrm>
              </p:grpSpPr>
              <p:sp>
                <p:nvSpPr>
                  <p:cNvPr id="2168" name="Tekstfelt 2167">
                    <a:extLst>
                      <a:ext uri="{FF2B5EF4-FFF2-40B4-BE49-F238E27FC236}">
                        <a16:creationId xmlns:a16="http://schemas.microsoft.com/office/drawing/2014/main" id="{8A9EDEB6-E7A5-7232-B61E-0A8CDB381B4E}"/>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69" name="Tekstfelt 2168">
                    <a:extLst>
                      <a:ext uri="{FF2B5EF4-FFF2-40B4-BE49-F238E27FC236}">
                        <a16:creationId xmlns:a16="http://schemas.microsoft.com/office/drawing/2014/main" id="{9219A913-C962-B0FE-1890-40DF6E52AA16}"/>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70" name="Tekstfelt 2169">
                    <a:extLst>
                      <a:ext uri="{FF2B5EF4-FFF2-40B4-BE49-F238E27FC236}">
                        <a16:creationId xmlns:a16="http://schemas.microsoft.com/office/drawing/2014/main" id="{9BEF149C-C21B-F61E-2B59-04C443D5233A}"/>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71" name="Tekstfelt 2170">
                    <a:extLst>
                      <a:ext uri="{FF2B5EF4-FFF2-40B4-BE49-F238E27FC236}">
                        <a16:creationId xmlns:a16="http://schemas.microsoft.com/office/drawing/2014/main" id="{BDDD1849-C1C8-1B5B-DE94-444EA12D6492}"/>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72" name="Tekstfelt 2171">
                    <a:extLst>
                      <a:ext uri="{FF2B5EF4-FFF2-40B4-BE49-F238E27FC236}">
                        <a16:creationId xmlns:a16="http://schemas.microsoft.com/office/drawing/2014/main" id="{250BC6AE-0995-6C13-D4F9-45635D58CA2D}"/>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73" name="Tekstfelt 2172">
                    <a:extLst>
                      <a:ext uri="{FF2B5EF4-FFF2-40B4-BE49-F238E27FC236}">
                        <a16:creationId xmlns:a16="http://schemas.microsoft.com/office/drawing/2014/main" id="{F2618094-435E-AE45-D024-35F1BB710ABD}"/>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74" name="Tekstfelt 2173">
                    <a:extLst>
                      <a:ext uri="{FF2B5EF4-FFF2-40B4-BE49-F238E27FC236}">
                        <a16:creationId xmlns:a16="http://schemas.microsoft.com/office/drawing/2014/main" id="{53D2AA70-CBBD-D089-DA0C-297EE2161403}"/>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75" name="Tekstfelt 2174">
                    <a:extLst>
                      <a:ext uri="{FF2B5EF4-FFF2-40B4-BE49-F238E27FC236}">
                        <a16:creationId xmlns:a16="http://schemas.microsoft.com/office/drawing/2014/main" id="{BD48D1AB-5ACF-F1E2-37C1-E94B8CFE4751}"/>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76" name="Tekstfelt 2175">
                    <a:extLst>
                      <a:ext uri="{FF2B5EF4-FFF2-40B4-BE49-F238E27FC236}">
                        <a16:creationId xmlns:a16="http://schemas.microsoft.com/office/drawing/2014/main" id="{4E25554D-3DD8-CB61-DC2B-483448433929}"/>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77" name="Tekstfelt 2176">
                    <a:extLst>
                      <a:ext uri="{FF2B5EF4-FFF2-40B4-BE49-F238E27FC236}">
                        <a16:creationId xmlns:a16="http://schemas.microsoft.com/office/drawing/2014/main" id="{72B87140-FA99-D45B-C503-AB118C534BB9}"/>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78" name="Tekstfelt 2177">
                    <a:extLst>
                      <a:ext uri="{FF2B5EF4-FFF2-40B4-BE49-F238E27FC236}">
                        <a16:creationId xmlns:a16="http://schemas.microsoft.com/office/drawing/2014/main" id="{E0057D35-8437-BC44-821C-ECC63DE81054}"/>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79" name="Tekstfelt 2178">
                    <a:extLst>
                      <a:ext uri="{FF2B5EF4-FFF2-40B4-BE49-F238E27FC236}">
                        <a16:creationId xmlns:a16="http://schemas.microsoft.com/office/drawing/2014/main" id="{B742AACC-54AE-2B63-293F-36DC17379FEB}"/>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80" name="Tekstfelt 2179">
                    <a:extLst>
                      <a:ext uri="{FF2B5EF4-FFF2-40B4-BE49-F238E27FC236}">
                        <a16:creationId xmlns:a16="http://schemas.microsoft.com/office/drawing/2014/main" id="{89540F5E-4008-27DE-FE4E-BAC79EB18DAB}"/>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81" name="Tekstfelt 2180">
                    <a:extLst>
                      <a:ext uri="{FF2B5EF4-FFF2-40B4-BE49-F238E27FC236}">
                        <a16:creationId xmlns:a16="http://schemas.microsoft.com/office/drawing/2014/main" id="{23B912D0-ADAF-901F-91E6-4D78B47E2202}"/>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82" name="Tekstfelt 2181">
                    <a:extLst>
                      <a:ext uri="{FF2B5EF4-FFF2-40B4-BE49-F238E27FC236}">
                        <a16:creationId xmlns:a16="http://schemas.microsoft.com/office/drawing/2014/main" id="{CD04EBD1-F067-B32B-3010-80939574BC3A}"/>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83" name="Tekstfelt 2182">
                    <a:extLst>
                      <a:ext uri="{FF2B5EF4-FFF2-40B4-BE49-F238E27FC236}">
                        <a16:creationId xmlns:a16="http://schemas.microsoft.com/office/drawing/2014/main" id="{A0EEE804-38C6-9011-F8AC-48830BC0E6B9}"/>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84" name="Tekstfelt 2183">
                    <a:extLst>
                      <a:ext uri="{FF2B5EF4-FFF2-40B4-BE49-F238E27FC236}">
                        <a16:creationId xmlns:a16="http://schemas.microsoft.com/office/drawing/2014/main" id="{76A77BF9-F9FB-5D79-BFE8-A3925D7C00D4}"/>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85" name="Tekstfelt 2184">
                    <a:extLst>
                      <a:ext uri="{FF2B5EF4-FFF2-40B4-BE49-F238E27FC236}">
                        <a16:creationId xmlns:a16="http://schemas.microsoft.com/office/drawing/2014/main" id="{FC2925F5-C29E-B2FC-A768-A055CC1A22F2}"/>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86" name="Tekstfelt 2185">
                    <a:extLst>
                      <a:ext uri="{FF2B5EF4-FFF2-40B4-BE49-F238E27FC236}">
                        <a16:creationId xmlns:a16="http://schemas.microsoft.com/office/drawing/2014/main" id="{FD180E6F-05E0-9210-CB8A-F3E9E72580B7}"/>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87" name="Tekstfelt 2186">
                    <a:extLst>
                      <a:ext uri="{FF2B5EF4-FFF2-40B4-BE49-F238E27FC236}">
                        <a16:creationId xmlns:a16="http://schemas.microsoft.com/office/drawing/2014/main" id="{D225485B-E5DB-C041-0F13-523879391518}"/>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88" name="Tekstfelt 2187">
                    <a:extLst>
                      <a:ext uri="{FF2B5EF4-FFF2-40B4-BE49-F238E27FC236}">
                        <a16:creationId xmlns:a16="http://schemas.microsoft.com/office/drawing/2014/main" id="{40BC0370-FDA6-45DB-6F69-1F2ABAC721C7}"/>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89" name="Tekstfelt 2188">
                    <a:extLst>
                      <a:ext uri="{FF2B5EF4-FFF2-40B4-BE49-F238E27FC236}">
                        <a16:creationId xmlns:a16="http://schemas.microsoft.com/office/drawing/2014/main" id="{689C1292-DBBD-7796-1F6A-4F91FF1B39FA}"/>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90" name="Tekstfelt 2189">
                    <a:extLst>
                      <a:ext uri="{FF2B5EF4-FFF2-40B4-BE49-F238E27FC236}">
                        <a16:creationId xmlns:a16="http://schemas.microsoft.com/office/drawing/2014/main" id="{FA1B14BC-E09F-9A2B-494F-DC2A3F7F5D5E}"/>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91" name="Tekstfelt 2190">
                    <a:extLst>
                      <a:ext uri="{FF2B5EF4-FFF2-40B4-BE49-F238E27FC236}">
                        <a16:creationId xmlns:a16="http://schemas.microsoft.com/office/drawing/2014/main" id="{C2538E90-3656-B8A0-BA27-EE9956D3A605}"/>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92" name="Tekstfelt 2191">
                    <a:extLst>
                      <a:ext uri="{FF2B5EF4-FFF2-40B4-BE49-F238E27FC236}">
                        <a16:creationId xmlns:a16="http://schemas.microsoft.com/office/drawing/2014/main" id="{0A5C3593-E2D4-C352-3A77-BD70C519F13D}"/>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93" name="Tekstfelt 2192">
                    <a:extLst>
                      <a:ext uri="{FF2B5EF4-FFF2-40B4-BE49-F238E27FC236}">
                        <a16:creationId xmlns:a16="http://schemas.microsoft.com/office/drawing/2014/main" id="{69C26252-0F70-DC49-409F-950C402623D1}"/>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94" name="Tekstfelt 2193">
                    <a:extLst>
                      <a:ext uri="{FF2B5EF4-FFF2-40B4-BE49-F238E27FC236}">
                        <a16:creationId xmlns:a16="http://schemas.microsoft.com/office/drawing/2014/main" id="{B2605B38-D64B-8C75-C375-2FC14E9FBF19}"/>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95" name="Tekstfelt 2194">
                    <a:extLst>
                      <a:ext uri="{FF2B5EF4-FFF2-40B4-BE49-F238E27FC236}">
                        <a16:creationId xmlns:a16="http://schemas.microsoft.com/office/drawing/2014/main" id="{AD6BE092-407B-47F0-6FF1-7256F01C71E0}"/>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96" name="Tekstfelt 2195">
                    <a:extLst>
                      <a:ext uri="{FF2B5EF4-FFF2-40B4-BE49-F238E27FC236}">
                        <a16:creationId xmlns:a16="http://schemas.microsoft.com/office/drawing/2014/main" id="{77314A68-0ED3-1CBF-FF08-1F58B92E6862}"/>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97" name="Tekstfelt 2196">
                    <a:extLst>
                      <a:ext uri="{FF2B5EF4-FFF2-40B4-BE49-F238E27FC236}">
                        <a16:creationId xmlns:a16="http://schemas.microsoft.com/office/drawing/2014/main" id="{31E6FC32-1B43-81B1-4716-921D93955837}"/>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98" name="Tekstfelt 2197">
                    <a:extLst>
                      <a:ext uri="{FF2B5EF4-FFF2-40B4-BE49-F238E27FC236}">
                        <a16:creationId xmlns:a16="http://schemas.microsoft.com/office/drawing/2014/main" id="{C1A0C121-1F0C-1FEC-30FC-0A011059AA96}"/>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99" name="Tekstfelt 2198">
                    <a:extLst>
                      <a:ext uri="{FF2B5EF4-FFF2-40B4-BE49-F238E27FC236}">
                        <a16:creationId xmlns:a16="http://schemas.microsoft.com/office/drawing/2014/main" id="{FCFFE6F7-C270-1FFF-6A16-D85B06B1ECC0}"/>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00" name="Tekstfelt 2199">
                    <a:extLst>
                      <a:ext uri="{FF2B5EF4-FFF2-40B4-BE49-F238E27FC236}">
                        <a16:creationId xmlns:a16="http://schemas.microsoft.com/office/drawing/2014/main" id="{2237E5F3-F2EE-0125-23F8-47FE9CCBE688}"/>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65" name="Tekstfelt 2164">
                  <a:extLst>
                    <a:ext uri="{FF2B5EF4-FFF2-40B4-BE49-F238E27FC236}">
                      <a16:creationId xmlns:a16="http://schemas.microsoft.com/office/drawing/2014/main" id="{9AA99599-7D98-A4D7-FBBF-B34F34678B8A}"/>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66" name="Tekstfelt 2165">
                  <a:extLst>
                    <a:ext uri="{FF2B5EF4-FFF2-40B4-BE49-F238E27FC236}">
                      <a16:creationId xmlns:a16="http://schemas.microsoft.com/office/drawing/2014/main" id="{8014A0BA-65D0-99C1-A8E4-9C5A472F386F}"/>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67" name="Tekstfelt 2166">
                  <a:extLst>
                    <a:ext uri="{FF2B5EF4-FFF2-40B4-BE49-F238E27FC236}">
                      <a16:creationId xmlns:a16="http://schemas.microsoft.com/office/drawing/2014/main" id="{3C526CC8-C83A-136B-1283-EE1C7F5045AD}"/>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8" name="Gruppe 1827">
                <a:extLst>
                  <a:ext uri="{FF2B5EF4-FFF2-40B4-BE49-F238E27FC236}">
                    <a16:creationId xmlns:a16="http://schemas.microsoft.com/office/drawing/2014/main" id="{9CBE4CEE-6D35-015C-1056-8019D7F46E29}"/>
                  </a:ext>
                </a:extLst>
              </p:cNvPr>
              <p:cNvGrpSpPr/>
              <p:nvPr/>
            </p:nvGrpSpPr>
            <p:grpSpPr>
              <a:xfrm>
                <a:off x="3326093" y="1035670"/>
                <a:ext cx="641389" cy="5216305"/>
                <a:chOff x="2892468" y="1032983"/>
                <a:chExt cx="641389" cy="5216305"/>
              </a:xfrm>
            </p:grpSpPr>
            <p:grpSp>
              <p:nvGrpSpPr>
                <p:cNvPr id="2127" name="Gruppe 2126">
                  <a:extLst>
                    <a:ext uri="{FF2B5EF4-FFF2-40B4-BE49-F238E27FC236}">
                      <a16:creationId xmlns:a16="http://schemas.microsoft.com/office/drawing/2014/main" id="{4D697D4C-15D5-5907-2D10-D78958E64D35}"/>
                    </a:ext>
                  </a:extLst>
                </p:cNvPr>
                <p:cNvGrpSpPr/>
                <p:nvPr/>
              </p:nvGrpSpPr>
              <p:grpSpPr>
                <a:xfrm>
                  <a:off x="2892468" y="1032983"/>
                  <a:ext cx="641389" cy="5216305"/>
                  <a:chOff x="3475384" y="1188399"/>
                  <a:chExt cx="641389" cy="5216305"/>
                </a:xfrm>
              </p:grpSpPr>
              <p:sp>
                <p:nvSpPr>
                  <p:cNvPr id="2131" name="Tekstfelt 2130">
                    <a:extLst>
                      <a:ext uri="{FF2B5EF4-FFF2-40B4-BE49-F238E27FC236}">
                        <a16:creationId xmlns:a16="http://schemas.microsoft.com/office/drawing/2014/main" id="{FE470C80-2258-B110-75ED-626F4F5601B3}"/>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32" name="Tekstfelt 2131">
                    <a:extLst>
                      <a:ext uri="{FF2B5EF4-FFF2-40B4-BE49-F238E27FC236}">
                        <a16:creationId xmlns:a16="http://schemas.microsoft.com/office/drawing/2014/main" id="{66014E30-0F16-897D-54B1-252EE9B85E9F}"/>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33" name="Tekstfelt 2132">
                    <a:extLst>
                      <a:ext uri="{FF2B5EF4-FFF2-40B4-BE49-F238E27FC236}">
                        <a16:creationId xmlns:a16="http://schemas.microsoft.com/office/drawing/2014/main" id="{8ED779EB-7129-E963-1663-3101FF2622B3}"/>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34" name="Tekstfelt 2133">
                    <a:extLst>
                      <a:ext uri="{FF2B5EF4-FFF2-40B4-BE49-F238E27FC236}">
                        <a16:creationId xmlns:a16="http://schemas.microsoft.com/office/drawing/2014/main" id="{298D60BB-1E8F-4729-30F8-5A5371C5FB4C}"/>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35" name="Tekstfelt 2134">
                    <a:extLst>
                      <a:ext uri="{FF2B5EF4-FFF2-40B4-BE49-F238E27FC236}">
                        <a16:creationId xmlns:a16="http://schemas.microsoft.com/office/drawing/2014/main" id="{3FDC3DDA-77CB-D6C9-49E1-E6AF6E175999}"/>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36" name="Tekstfelt 2135">
                    <a:extLst>
                      <a:ext uri="{FF2B5EF4-FFF2-40B4-BE49-F238E27FC236}">
                        <a16:creationId xmlns:a16="http://schemas.microsoft.com/office/drawing/2014/main" id="{EA2B3220-544D-9262-71F8-660951E15AD9}"/>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37" name="Tekstfelt 2136">
                    <a:extLst>
                      <a:ext uri="{FF2B5EF4-FFF2-40B4-BE49-F238E27FC236}">
                        <a16:creationId xmlns:a16="http://schemas.microsoft.com/office/drawing/2014/main" id="{B5EB39C4-49EC-0DD2-75EA-56876E768B23}"/>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38" name="Tekstfelt 2137">
                    <a:extLst>
                      <a:ext uri="{FF2B5EF4-FFF2-40B4-BE49-F238E27FC236}">
                        <a16:creationId xmlns:a16="http://schemas.microsoft.com/office/drawing/2014/main" id="{092DFA3A-532E-C1E3-7AFB-25A26C5D266D}"/>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39" name="Tekstfelt 2138">
                    <a:extLst>
                      <a:ext uri="{FF2B5EF4-FFF2-40B4-BE49-F238E27FC236}">
                        <a16:creationId xmlns:a16="http://schemas.microsoft.com/office/drawing/2014/main" id="{8BCDFE1D-2BE3-EFD5-3A2B-37C3C0E4631E}"/>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40" name="Tekstfelt 2139">
                    <a:extLst>
                      <a:ext uri="{FF2B5EF4-FFF2-40B4-BE49-F238E27FC236}">
                        <a16:creationId xmlns:a16="http://schemas.microsoft.com/office/drawing/2014/main" id="{D9C8017A-A6A4-3D9C-6AA6-A91C81F4A14F}"/>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41" name="Tekstfelt 2140">
                    <a:extLst>
                      <a:ext uri="{FF2B5EF4-FFF2-40B4-BE49-F238E27FC236}">
                        <a16:creationId xmlns:a16="http://schemas.microsoft.com/office/drawing/2014/main" id="{319D376A-3ABB-6C89-ADA2-D93ACC6EC6A2}"/>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42" name="Tekstfelt 2141">
                    <a:extLst>
                      <a:ext uri="{FF2B5EF4-FFF2-40B4-BE49-F238E27FC236}">
                        <a16:creationId xmlns:a16="http://schemas.microsoft.com/office/drawing/2014/main" id="{D6CA1D00-A130-68D5-421E-E6EBD6341152}"/>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43" name="Tekstfelt 2142">
                    <a:extLst>
                      <a:ext uri="{FF2B5EF4-FFF2-40B4-BE49-F238E27FC236}">
                        <a16:creationId xmlns:a16="http://schemas.microsoft.com/office/drawing/2014/main" id="{D91F9672-EABF-2F14-1EA0-78BEA7D3BD0A}"/>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44" name="Tekstfelt 2143">
                    <a:extLst>
                      <a:ext uri="{FF2B5EF4-FFF2-40B4-BE49-F238E27FC236}">
                        <a16:creationId xmlns:a16="http://schemas.microsoft.com/office/drawing/2014/main" id="{16C5E38E-6E79-2392-70A3-F930E730DE66}"/>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45" name="Tekstfelt 2144">
                    <a:extLst>
                      <a:ext uri="{FF2B5EF4-FFF2-40B4-BE49-F238E27FC236}">
                        <a16:creationId xmlns:a16="http://schemas.microsoft.com/office/drawing/2014/main" id="{55FADAA8-4E9D-92B1-7807-657667BFF586}"/>
                      </a:ext>
                    </a:extLst>
                  </p:cNvPr>
                  <p:cNvSpPr txBox="1"/>
                  <p:nvPr/>
                </p:nvSpPr>
                <p:spPr>
                  <a:xfrm>
                    <a:off x="35457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46" name="Tekstfelt 2145">
                    <a:extLst>
                      <a:ext uri="{FF2B5EF4-FFF2-40B4-BE49-F238E27FC236}">
                        <a16:creationId xmlns:a16="http://schemas.microsoft.com/office/drawing/2014/main" id="{87B3AB84-87D2-E22F-8F24-C8BC447799EC}"/>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47" name="Tekstfelt 2146">
                    <a:extLst>
                      <a:ext uri="{FF2B5EF4-FFF2-40B4-BE49-F238E27FC236}">
                        <a16:creationId xmlns:a16="http://schemas.microsoft.com/office/drawing/2014/main" id="{3F83B10E-4BA3-04B2-DF6E-391864911F32}"/>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48" name="Tekstfelt 2147">
                    <a:extLst>
                      <a:ext uri="{FF2B5EF4-FFF2-40B4-BE49-F238E27FC236}">
                        <a16:creationId xmlns:a16="http://schemas.microsoft.com/office/drawing/2014/main" id="{3614933C-BC6B-A1D2-67A0-471E3D7F2B71}"/>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49" name="Tekstfelt 2148">
                    <a:extLst>
                      <a:ext uri="{FF2B5EF4-FFF2-40B4-BE49-F238E27FC236}">
                        <a16:creationId xmlns:a16="http://schemas.microsoft.com/office/drawing/2014/main" id="{79343CDD-A11A-788A-4D4B-FDDC4C09E321}"/>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50" name="Tekstfelt 2149">
                    <a:extLst>
                      <a:ext uri="{FF2B5EF4-FFF2-40B4-BE49-F238E27FC236}">
                        <a16:creationId xmlns:a16="http://schemas.microsoft.com/office/drawing/2014/main" id="{D9A3B1D2-5A57-2653-D72B-F897F0B881A9}"/>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51" name="Tekstfelt 2150">
                    <a:extLst>
                      <a:ext uri="{FF2B5EF4-FFF2-40B4-BE49-F238E27FC236}">
                        <a16:creationId xmlns:a16="http://schemas.microsoft.com/office/drawing/2014/main" id="{DBBC299E-8FFD-BE3D-4680-1CE9BC1BAB57}"/>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52" name="Tekstfelt 2151">
                    <a:extLst>
                      <a:ext uri="{FF2B5EF4-FFF2-40B4-BE49-F238E27FC236}">
                        <a16:creationId xmlns:a16="http://schemas.microsoft.com/office/drawing/2014/main" id="{FA6328B1-2B69-D840-E18B-A7EE0EB1E9A2}"/>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53" name="Tekstfelt 2152">
                    <a:extLst>
                      <a:ext uri="{FF2B5EF4-FFF2-40B4-BE49-F238E27FC236}">
                        <a16:creationId xmlns:a16="http://schemas.microsoft.com/office/drawing/2014/main" id="{45850407-B417-E056-E8CB-1F2A5BF3D4BA}"/>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54" name="Tekstfelt 2153">
                    <a:extLst>
                      <a:ext uri="{FF2B5EF4-FFF2-40B4-BE49-F238E27FC236}">
                        <a16:creationId xmlns:a16="http://schemas.microsoft.com/office/drawing/2014/main" id="{D679FD6E-1BB8-70E1-1468-08E72EB61AA6}"/>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55" name="Tekstfelt 2154">
                    <a:extLst>
                      <a:ext uri="{FF2B5EF4-FFF2-40B4-BE49-F238E27FC236}">
                        <a16:creationId xmlns:a16="http://schemas.microsoft.com/office/drawing/2014/main" id="{26C81A6E-0AE2-9834-C924-1CDAECDA0CC7}"/>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56" name="Tekstfelt 2155">
                    <a:extLst>
                      <a:ext uri="{FF2B5EF4-FFF2-40B4-BE49-F238E27FC236}">
                        <a16:creationId xmlns:a16="http://schemas.microsoft.com/office/drawing/2014/main" id="{654FB898-A545-2884-64C0-41C627EE9924}"/>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57" name="Tekstfelt 2156">
                    <a:extLst>
                      <a:ext uri="{FF2B5EF4-FFF2-40B4-BE49-F238E27FC236}">
                        <a16:creationId xmlns:a16="http://schemas.microsoft.com/office/drawing/2014/main" id="{6ABA079D-7C75-8246-DD0C-B336F92AC8BA}"/>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58" name="Tekstfelt 2157">
                    <a:extLst>
                      <a:ext uri="{FF2B5EF4-FFF2-40B4-BE49-F238E27FC236}">
                        <a16:creationId xmlns:a16="http://schemas.microsoft.com/office/drawing/2014/main" id="{47CD16A4-F0D8-BEA8-15B1-E8372BEE6020}"/>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59" name="Tekstfelt 2158">
                    <a:extLst>
                      <a:ext uri="{FF2B5EF4-FFF2-40B4-BE49-F238E27FC236}">
                        <a16:creationId xmlns:a16="http://schemas.microsoft.com/office/drawing/2014/main" id="{CA9143E2-23AC-9733-0F6A-0B386BA8CC11}"/>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60" name="Tekstfelt 2159">
                    <a:extLst>
                      <a:ext uri="{FF2B5EF4-FFF2-40B4-BE49-F238E27FC236}">
                        <a16:creationId xmlns:a16="http://schemas.microsoft.com/office/drawing/2014/main" id="{6F5FA90C-9718-1627-4BB7-4275137492B1}"/>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61" name="Tekstfelt 2160">
                    <a:extLst>
                      <a:ext uri="{FF2B5EF4-FFF2-40B4-BE49-F238E27FC236}">
                        <a16:creationId xmlns:a16="http://schemas.microsoft.com/office/drawing/2014/main" id="{6E08AAF4-B3BB-2121-12FB-6F608AEF46D1}"/>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62" name="Tekstfelt 2161">
                    <a:extLst>
                      <a:ext uri="{FF2B5EF4-FFF2-40B4-BE49-F238E27FC236}">
                        <a16:creationId xmlns:a16="http://schemas.microsoft.com/office/drawing/2014/main" id="{FF36CA23-72DA-62E4-65CD-57EEF43E026E}"/>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63" name="Tekstfelt 2162">
                    <a:extLst>
                      <a:ext uri="{FF2B5EF4-FFF2-40B4-BE49-F238E27FC236}">
                        <a16:creationId xmlns:a16="http://schemas.microsoft.com/office/drawing/2014/main" id="{4A5D7C4A-01F1-3384-AC13-A5534AD0CD34}"/>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28" name="Tekstfelt 2127">
                  <a:extLst>
                    <a:ext uri="{FF2B5EF4-FFF2-40B4-BE49-F238E27FC236}">
                      <a16:creationId xmlns:a16="http://schemas.microsoft.com/office/drawing/2014/main" id="{DB918034-EE2C-EFB4-FE3E-1D808E16EFDF}"/>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29" name="Tekstfelt 2128">
                  <a:extLst>
                    <a:ext uri="{FF2B5EF4-FFF2-40B4-BE49-F238E27FC236}">
                      <a16:creationId xmlns:a16="http://schemas.microsoft.com/office/drawing/2014/main" id="{ACC476FE-1184-4ECD-B796-F8F880561958}"/>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30" name="Tekstfelt 2129">
                  <a:extLst>
                    <a:ext uri="{FF2B5EF4-FFF2-40B4-BE49-F238E27FC236}">
                      <a16:creationId xmlns:a16="http://schemas.microsoft.com/office/drawing/2014/main" id="{7C579C4B-5ACB-0300-4AD0-2D93AF38FADB}"/>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9" name="Gruppe 1828">
                <a:extLst>
                  <a:ext uri="{FF2B5EF4-FFF2-40B4-BE49-F238E27FC236}">
                    <a16:creationId xmlns:a16="http://schemas.microsoft.com/office/drawing/2014/main" id="{CB85C278-2D17-8FC0-3574-56CEAD9B6726}"/>
                  </a:ext>
                </a:extLst>
              </p:cNvPr>
              <p:cNvGrpSpPr/>
              <p:nvPr/>
            </p:nvGrpSpPr>
            <p:grpSpPr>
              <a:xfrm>
                <a:off x="2893345" y="1029165"/>
                <a:ext cx="641389" cy="5216305"/>
                <a:chOff x="2892468" y="1032983"/>
                <a:chExt cx="641389" cy="5216305"/>
              </a:xfrm>
            </p:grpSpPr>
            <p:grpSp>
              <p:nvGrpSpPr>
                <p:cNvPr id="2090" name="Gruppe 2089">
                  <a:extLst>
                    <a:ext uri="{FF2B5EF4-FFF2-40B4-BE49-F238E27FC236}">
                      <a16:creationId xmlns:a16="http://schemas.microsoft.com/office/drawing/2014/main" id="{A0EDF7F8-E704-0D67-106B-9B0DBE2DB074}"/>
                    </a:ext>
                  </a:extLst>
                </p:cNvPr>
                <p:cNvGrpSpPr/>
                <p:nvPr/>
              </p:nvGrpSpPr>
              <p:grpSpPr>
                <a:xfrm>
                  <a:off x="2892468" y="1032983"/>
                  <a:ext cx="641389" cy="5216305"/>
                  <a:chOff x="3475384" y="1188399"/>
                  <a:chExt cx="641389" cy="5216305"/>
                </a:xfrm>
              </p:grpSpPr>
              <p:sp>
                <p:nvSpPr>
                  <p:cNvPr id="2094" name="Tekstfelt 2093">
                    <a:extLst>
                      <a:ext uri="{FF2B5EF4-FFF2-40B4-BE49-F238E27FC236}">
                        <a16:creationId xmlns:a16="http://schemas.microsoft.com/office/drawing/2014/main" id="{D1D2F70F-5B2B-F39D-9213-AACDAC8C2D04}"/>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95" name="Tekstfelt 2094">
                    <a:extLst>
                      <a:ext uri="{FF2B5EF4-FFF2-40B4-BE49-F238E27FC236}">
                        <a16:creationId xmlns:a16="http://schemas.microsoft.com/office/drawing/2014/main" id="{8877F3CF-7A99-BFF3-9DDA-D1A436EF91FE}"/>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96" name="Tekstfelt 2095">
                    <a:extLst>
                      <a:ext uri="{FF2B5EF4-FFF2-40B4-BE49-F238E27FC236}">
                        <a16:creationId xmlns:a16="http://schemas.microsoft.com/office/drawing/2014/main" id="{DCABBEB0-C599-5637-5D1E-72FE5F9DB7A8}"/>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97" name="Tekstfelt 2096">
                    <a:extLst>
                      <a:ext uri="{FF2B5EF4-FFF2-40B4-BE49-F238E27FC236}">
                        <a16:creationId xmlns:a16="http://schemas.microsoft.com/office/drawing/2014/main" id="{BACECAD4-791B-D619-7B34-2453DC67D9BA}"/>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98" name="Tekstfelt 2097">
                    <a:extLst>
                      <a:ext uri="{FF2B5EF4-FFF2-40B4-BE49-F238E27FC236}">
                        <a16:creationId xmlns:a16="http://schemas.microsoft.com/office/drawing/2014/main" id="{E5D0C227-9DD6-74C7-CC28-29EA4AB98977}"/>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99" name="Tekstfelt 2098">
                    <a:extLst>
                      <a:ext uri="{FF2B5EF4-FFF2-40B4-BE49-F238E27FC236}">
                        <a16:creationId xmlns:a16="http://schemas.microsoft.com/office/drawing/2014/main" id="{A6E78B98-1E0D-CB6F-2AA2-2FA498E57727}"/>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00" name="Tekstfelt 2099">
                    <a:extLst>
                      <a:ext uri="{FF2B5EF4-FFF2-40B4-BE49-F238E27FC236}">
                        <a16:creationId xmlns:a16="http://schemas.microsoft.com/office/drawing/2014/main" id="{B705BA81-82A3-4F0E-A51E-6C265F2C78EB}"/>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01" name="Tekstfelt 2100">
                    <a:extLst>
                      <a:ext uri="{FF2B5EF4-FFF2-40B4-BE49-F238E27FC236}">
                        <a16:creationId xmlns:a16="http://schemas.microsoft.com/office/drawing/2014/main" id="{3993C935-21BB-726A-2482-051FBBEB38A8}"/>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02" name="Tekstfelt 2101">
                    <a:extLst>
                      <a:ext uri="{FF2B5EF4-FFF2-40B4-BE49-F238E27FC236}">
                        <a16:creationId xmlns:a16="http://schemas.microsoft.com/office/drawing/2014/main" id="{4A6986DC-9D44-09A6-F62E-EC04FA995ACA}"/>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03" name="Tekstfelt 2102">
                    <a:extLst>
                      <a:ext uri="{FF2B5EF4-FFF2-40B4-BE49-F238E27FC236}">
                        <a16:creationId xmlns:a16="http://schemas.microsoft.com/office/drawing/2014/main" id="{BD5EFBDE-E1D4-C4A1-3957-92845155E831}"/>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04" name="Tekstfelt 2103">
                    <a:extLst>
                      <a:ext uri="{FF2B5EF4-FFF2-40B4-BE49-F238E27FC236}">
                        <a16:creationId xmlns:a16="http://schemas.microsoft.com/office/drawing/2014/main" id="{AF953E11-DD25-9760-E86C-B562A04F27F2}"/>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05" name="Tekstfelt 2104">
                    <a:extLst>
                      <a:ext uri="{FF2B5EF4-FFF2-40B4-BE49-F238E27FC236}">
                        <a16:creationId xmlns:a16="http://schemas.microsoft.com/office/drawing/2014/main" id="{6763DA9E-8A65-F6D0-3760-5EDAC11846F9}"/>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06" name="Tekstfelt 2105">
                    <a:extLst>
                      <a:ext uri="{FF2B5EF4-FFF2-40B4-BE49-F238E27FC236}">
                        <a16:creationId xmlns:a16="http://schemas.microsoft.com/office/drawing/2014/main" id="{F8650879-87AD-8A9E-8975-84917CD3B04D}"/>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07" name="Tekstfelt 2106">
                    <a:extLst>
                      <a:ext uri="{FF2B5EF4-FFF2-40B4-BE49-F238E27FC236}">
                        <a16:creationId xmlns:a16="http://schemas.microsoft.com/office/drawing/2014/main" id="{503E1C44-E32E-7F41-BCC9-ACC04976B0EA}"/>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08" name="Tekstfelt 2107">
                    <a:extLst>
                      <a:ext uri="{FF2B5EF4-FFF2-40B4-BE49-F238E27FC236}">
                        <a16:creationId xmlns:a16="http://schemas.microsoft.com/office/drawing/2014/main" id="{35430B3B-D3C4-1C39-6DAA-571366DE78AF}"/>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09" name="Tekstfelt 2108">
                    <a:extLst>
                      <a:ext uri="{FF2B5EF4-FFF2-40B4-BE49-F238E27FC236}">
                        <a16:creationId xmlns:a16="http://schemas.microsoft.com/office/drawing/2014/main" id="{8449562A-6699-AC46-61EF-A8A58285204A}"/>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10" name="Tekstfelt 2109">
                    <a:extLst>
                      <a:ext uri="{FF2B5EF4-FFF2-40B4-BE49-F238E27FC236}">
                        <a16:creationId xmlns:a16="http://schemas.microsoft.com/office/drawing/2014/main" id="{BE1FF6B2-AAEF-353F-4B01-38DAD505A1E6}"/>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11" name="Tekstfelt 2110">
                    <a:extLst>
                      <a:ext uri="{FF2B5EF4-FFF2-40B4-BE49-F238E27FC236}">
                        <a16:creationId xmlns:a16="http://schemas.microsoft.com/office/drawing/2014/main" id="{6963C085-E091-DB82-680F-4F820CD1C6E2}"/>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12" name="Tekstfelt 2111">
                    <a:extLst>
                      <a:ext uri="{FF2B5EF4-FFF2-40B4-BE49-F238E27FC236}">
                        <a16:creationId xmlns:a16="http://schemas.microsoft.com/office/drawing/2014/main" id="{E306CC50-C3AE-3CE7-E2FA-05749E87DDE1}"/>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13" name="Tekstfelt 2112">
                    <a:extLst>
                      <a:ext uri="{FF2B5EF4-FFF2-40B4-BE49-F238E27FC236}">
                        <a16:creationId xmlns:a16="http://schemas.microsoft.com/office/drawing/2014/main" id="{9BAFC097-DEC9-AE97-6FE1-5617F5C27800}"/>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14" name="Tekstfelt 2113">
                    <a:extLst>
                      <a:ext uri="{FF2B5EF4-FFF2-40B4-BE49-F238E27FC236}">
                        <a16:creationId xmlns:a16="http://schemas.microsoft.com/office/drawing/2014/main" id="{DAA271D0-9A11-25D7-7A12-05D6587F4861}"/>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15" name="Tekstfelt 2114">
                    <a:extLst>
                      <a:ext uri="{FF2B5EF4-FFF2-40B4-BE49-F238E27FC236}">
                        <a16:creationId xmlns:a16="http://schemas.microsoft.com/office/drawing/2014/main" id="{5C3E5D7C-35A4-818B-75B0-99EC31D0319B}"/>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16" name="Tekstfelt 2115">
                    <a:extLst>
                      <a:ext uri="{FF2B5EF4-FFF2-40B4-BE49-F238E27FC236}">
                        <a16:creationId xmlns:a16="http://schemas.microsoft.com/office/drawing/2014/main" id="{C547D8A2-5FE3-4A98-781A-09EDAA89B79D}"/>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17" name="Tekstfelt 2116">
                    <a:extLst>
                      <a:ext uri="{FF2B5EF4-FFF2-40B4-BE49-F238E27FC236}">
                        <a16:creationId xmlns:a16="http://schemas.microsoft.com/office/drawing/2014/main" id="{5B55C208-B9FE-8B61-F394-CEA771E7B4DC}"/>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18" name="Tekstfelt 2117">
                    <a:extLst>
                      <a:ext uri="{FF2B5EF4-FFF2-40B4-BE49-F238E27FC236}">
                        <a16:creationId xmlns:a16="http://schemas.microsoft.com/office/drawing/2014/main" id="{763CFD40-289C-7FC2-85EB-A730A0857646}"/>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19" name="Tekstfelt 2118">
                    <a:extLst>
                      <a:ext uri="{FF2B5EF4-FFF2-40B4-BE49-F238E27FC236}">
                        <a16:creationId xmlns:a16="http://schemas.microsoft.com/office/drawing/2014/main" id="{F334F4BF-39D8-A60A-BCC6-BC5F0CA95DEC}"/>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20" name="Tekstfelt 2119">
                    <a:extLst>
                      <a:ext uri="{FF2B5EF4-FFF2-40B4-BE49-F238E27FC236}">
                        <a16:creationId xmlns:a16="http://schemas.microsoft.com/office/drawing/2014/main" id="{30BE415E-3A9E-20AF-AC47-90F3B9DEDEFC}"/>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21" name="Tekstfelt 2120">
                    <a:extLst>
                      <a:ext uri="{FF2B5EF4-FFF2-40B4-BE49-F238E27FC236}">
                        <a16:creationId xmlns:a16="http://schemas.microsoft.com/office/drawing/2014/main" id="{0105FD2F-C4B2-3BE4-869F-392E57903C4C}"/>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22" name="Tekstfelt 2121">
                    <a:extLst>
                      <a:ext uri="{FF2B5EF4-FFF2-40B4-BE49-F238E27FC236}">
                        <a16:creationId xmlns:a16="http://schemas.microsoft.com/office/drawing/2014/main" id="{50AA7D95-B0DB-882D-B8D0-A809E578B4E5}"/>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23" name="Tekstfelt 2122">
                    <a:extLst>
                      <a:ext uri="{FF2B5EF4-FFF2-40B4-BE49-F238E27FC236}">
                        <a16:creationId xmlns:a16="http://schemas.microsoft.com/office/drawing/2014/main" id="{B96053DD-A014-564E-9FD2-9E7184E11753}"/>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24" name="Tekstfelt 2123">
                    <a:extLst>
                      <a:ext uri="{FF2B5EF4-FFF2-40B4-BE49-F238E27FC236}">
                        <a16:creationId xmlns:a16="http://schemas.microsoft.com/office/drawing/2014/main" id="{A4429B26-1D94-BC5D-62F9-BE1381C5348D}"/>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25" name="Tekstfelt 2124">
                    <a:extLst>
                      <a:ext uri="{FF2B5EF4-FFF2-40B4-BE49-F238E27FC236}">
                        <a16:creationId xmlns:a16="http://schemas.microsoft.com/office/drawing/2014/main" id="{1E09ABD0-7594-9642-8806-73DD8057A66C}"/>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26" name="Tekstfelt 2125">
                    <a:extLst>
                      <a:ext uri="{FF2B5EF4-FFF2-40B4-BE49-F238E27FC236}">
                        <a16:creationId xmlns:a16="http://schemas.microsoft.com/office/drawing/2014/main" id="{2D12244C-77B0-1C70-2961-AAC4FD5837FC}"/>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91" name="Tekstfelt 2090">
                  <a:extLst>
                    <a:ext uri="{FF2B5EF4-FFF2-40B4-BE49-F238E27FC236}">
                      <a16:creationId xmlns:a16="http://schemas.microsoft.com/office/drawing/2014/main" id="{8884342E-A4F1-D41B-A964-40CEFFC7FCC4}"/>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92" name="Tekstfelt 2091">
                  <a:extLst>
                    <a:ext uri="{FF2B5EF4-FFF2-40B4-BE49-F238E27FC236}">
                      <a16:creationId xmlns:a16="http://schemas.microsoft.com/office/drawing/2014/main" id="{FC047B0E-695B-E467-EE2A-673B2F3BF1B6}"/>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93" name="Tekstfelt 2092">
                  <a:extLst>
                    <a:ext uri="{FF2B5EF4-FFF2-40B4-BE49-F238E27FC236}">
                      <a16:creationId xmlns:a16="http://schemas.microsoft.com/office/drawing/2014/main" id="{3FE83BD1-BB1C-B1A5-8BEC-97C01C92E4BE}"/>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0" name="Gruppe 1829">
                <a:extLst>
                  <a:ext uri="{FF2B5EF4-FFF2-40B4-BE49-F238E27FC236}">
                    <a16:creationId xmlns:a16="http://schemas.microsoft.com/office/drawing/2014/main" id="{28E68C36-54CC-8093-1316-A4CC57B3DFC2}"/>
                  </a:ext>
                </a:extLst>
              </p:cNvPr>
              <p:cNvGrpSpPr/>
              <p:nvPr/>
            </p:nvGrpSpPr>
            <p:grpSpPr>
              <a:xfrm>
                <a:off x="2466124" y="1032948"/>
                <a:ext cx="641389" cy="5216305"/>
                <a:chOff x="2892468" y="1032983"/>
                <a:chExt cx="641389" cy="5216305"/>
              </a:xfrm>
            </p:grpSpPr>
            <p:grpSp>
              <p:nvGrpSpPr>
                <p:cNvPr id="2053" name="Gruppe 2052">
                  <a:extLst>
                    <a:ext uri="{FF2B5EF4-FFF2-40B4-BE49-F238E27FC236}">
                      <a16:creationId xmlns:a16="http://schemas.microsoft.com/office/drawing/2014/main" id="{0EB9E552-AEF4-D99B-C18B-36EA53E60FFA}"/>
                    </a:ext>
                  </a:extLst>
                </p:cNvPr>
                <p:cNvGrpSpPr/>
                <p:nvPr/>
              </p:nvGrpSpPr>
              <p:grpSpPr>
                <a:xfrm>
                  <a:off x="2892468" y="1032983"/>
                  <a:ext cx="641389" cy="5216305"/>
                  <a:chOff x="3475384" y="1188399"/>
                  <a:chExt cx="641389" cy="5216305"/>
                </a:xfrm>
              </p:grpSpPr>
              <p:sp>
                <p:nvSpPr>
                  <p:cNvPr id="2057" name="Tekstfelt 2056">
                    <a:extLst>
                      <a:ext uri="{FF2B5EF4-FFF2-40B4-BE49-F238E27FC236}">
                        <a16:creationId xmlns:a16="http://schemas.microsoft.com/office/drawing/2014/main" id="{3B62602D-690C-B353-19D8-810357F29C2B}"/>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58" name="Tekstfelt 2057">
                    <a:extLst>
                      <a:ext uri="{FF2B5EF4-FFF2-40B4-BE49-F238E27FC236}">
                        <a16:creationId xmlns:a16="http://schemas.microsoft.com/office/drawing/2014/main" id="{A98A39EE-D1F1-D869-A110-1258805DEDD4}"/>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59" name="Tekstfelt 2058">
                    <a:extLst>
                      <a:ext uri="{FF2B5EF4-FFF2-40B4-BE49-F238E27FC236}">
                        <a16:creationId xmlns:a16="http://schemas.microsoft.com/office/drawing/2014/main" id="{79AE164C-E5FA-AEAB-3A47-27089A4EDB92}"/>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60" name="Tekstfelt 2059">
                    <a:extLst>
                      <a:ext uri="{FF2B5EF4-FFF2-40B4-BE49-F238E27FC236}">
                        <a16:creationId xmlns:a16="http://schemas.microsoft.com/office/drawing/2014/main" id="{19EDFF49-D751-2A42-948D-B774693EC70A}"/>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61" name="Tekstfelt 2060">
                    <a:extLst>
                      <a:ext uri="{FF2B5EF4-FFF2-40B4-BE49-F238E27FC236}">
                        <a16:creationId xmlns:a16="http://schemas.microsoft.com/office/drawing/2014/main" id="{BD77AD60-5265-A104-6D11-599AB6325BA0}"/>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62" name="Tekstfelt 2061">
                    <a:extLst>
                      <a:ext uri="{FF2B5EF4-FFF2-40B4-BE49-F238E27FC236}">
                        <a16:creationId xmlns:a16="http://schemas.microsoft.com/office/drawing/2014/main" id="{A2ADD29C-015F-8CB4-3C8B-BB0F4B8B4A52}"/>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63" name="Tekstfelt 2062">
                    <a:extLst>
                      <a:ext uri="{FF2B5EF4-FFF2-40B4-BE49-F238E27FC236}">
                        <a16:creationId xmlns:a16="http://schemas.microsoft.com/office/drawing/2014/main" id="{50EBD1BC-0D30-1E62-B7D6-43AFA7E38391}"/>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64" name="Tekstfelt 2063">
                    <a:extLst>
                      <a:ext uri="{FF2B5EF4-FFF2-40B4-BE49-F238E27FC236}">
                        <a16:creationId xmlns:a16="http://schemas.microsoft.com/office/drawing/2014/main" id="{45D52AF2-E40D-CFCA-D2DB-A7F2D6E026A3}"/>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65" name="Tekstfelt 2064">
                    <a:extLst>
                      <a:ext uri="{FF2B5EF4-FFF2-40B4-BE49-F238E27FC236}">
                        <a16:creationId xmlns:a16="http://schemas.microsoft.com/office/drawing/2014/main" id="{E3EA7EE9-6D4C-0481-BEBC-5372F87D2EB4}"/>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66" name="Tekstfelt 2065">
                    <a:extLst>
                      <a:ext uri="{FF2B5EF4-FFF2-40B4-BE49-F238E27FC236}">
                        <a16:creationId xmlns:a16="http://schemas.microsoft.com/office/drawing/2014/main" id="{20895200-47D9-EB83-6E1E-3338C12F74C3}"/>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67" name="Tekstfelt 2066">
                    <a:extLst>
                      <a:ext uri="{FF2B5EF4-FFF2-40B4-BE49-F238E27FC236}">
                        <a16:creationId xmlns:a16="http://schemas.microsoft.com/office/drawing/2014/main" id="{AD3CBC57-A8BB-C489-6259-FDA3E8968176}"/>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68" name="Tekstfelt 2067">
                    <a:extLst>
                      <a:ext uri="{FF2B5EF4-FFF2-40B4-BE49-F238E27FC236}">
                        <a16:creationId xmlns:a16="http://schemas.microsoft.com/office/drawing/2014/main" id="{DB72B054-D696-BF35-374B-D5FB33416BE0}"/>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69" name="Tekstfelt 2068">
                    <a:extLst>
                      <a:ext uri="{FF2B5EF4-FFF2-40B4-BE49-F238E27FC236}">
                        <a16:creationId xmlns:a16="http://schemas.microsoft.com/office/drawing/2014/main" id="{D8B9EE02-8EF4-3193-5366-B7186D489CCA}"/>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70" name="Tekstfelt 2069">
                    <a:extLst>
                      <a:ext uri="{FF2B5EF4-FFF2-40B4-BE49-F238E27FC236}">
                        <a16:creationId xmlns:a16="http://schemas.microsoft.com/office/drawing/2014/main" id="{308E332B-9670-BCAD-11DA-9710F40D6692}"/>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71" name="Tekstfelt 2070">
                    <a:extLst>
                      <a:ext uri="{FF2B5EF4-FFF2-40B4-BE49-F238E27FC236}">
                        <a16:creationId xmlns:a16="http://schemas.microsoft.com/office/drawing/2014/main" id="{CCA34685-C125-33F8-F9DD-F4700A24B9B7}"/>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72" name="Tekstfelt 2071">
                    <a:extLst>
                      <a:ext uri="{FF2B5EF4-FFF2-40B4-BE49-F238E27FC236}">
                        <a16:creationId xmlns:a16="http://schemas.microsoft.com/office/drawing/2014/main" id="{CEEC698D-D6F5-F75A-9564-BEE694C6F790}"/>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73" name="Tekstfelt 2072">
                    <a:extLst>
                      <a:ext uri="{FF2B5EF4-FFF2-40B4-BE49-F238E27FC236}">
                        <a16:creationId xmlns:a16="http://schemas.microsoft.com/office/drawing/2014/main" id="{70E28F83-7401-8E25-76F2-B95A772E832D}"/>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74" name="Tekstfelt 2073">
                    <a:extLst>
                      <a:ext uri="{FF2B5EF4-FFF2-40B4-BE49-F238E27FC236}">
                        <a16:creationId xmlns:a16="http://schemas.microsoft.com/office/drawing/2014/main" id="{A86458E5-3ADF-AADB-9AED-93598CE97E3A}"/>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75" name="Tekstfelt 2074">
                    <a:extLst>
                      <a:ext uri="{FF2B5EF4-FFF2-40B4-BE49-F238E27FC236}">
                        <a16:creationId xmlns:a16="http://schemas.microsoft.com/office/drawing/2014/main" id="{76CA2409-B486-77E3-879E-6BCDDDB85D82}"/>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76" name="Tekstfelt 2075">
                    <a:extLst>
                      <a:ext uri="{FF2B5EF4-FFF2-40B4-BE49-F238E27FC236}">
                        <a16:creationId xmlns:a16="http://schemas.microsoft.com/office/drawing/2014/main" id="{253C170F-E16F-923E-0CF1-414941CDC430}"/>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77" name="Tekstfelt 2076">
                    <a:extLst>
                      <a:ext uri="{FF2B5EF4-FFF2-40B4-BE49-F238E27FC236}">
                        <a16:creationId xmlns:a16="http://schemas.microsoft.com/office/drawing/2014/main" id="{BFF3BB44-1F67-966A-6E02-3A95CA7A1F2B}"/>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78" name="Tekstfelt 2077">
                    <a:extLst>
                      <a:ext uri="{FF2B5EF4-FFF2-40B4-BE49-F238E27FC236}">
                        <a16:creationId xmlns:a16="http://schemas.microsoft.com/office/drawing/2014/main" id="{8B4AC945-8F74-EE97-A832-91F2A879C999}"/>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79" name="Tekstfelt 2078">
                    <a:extLst>
                      <a:ext uri="{FF2B5EF4-FFF2-40B4-BE49-F238E27FC236}">
                        <a16:creationId xmlns:a16="http://schemas.microsoft.com/office/drawing/2014/main" id="{C6BB7F1E-EDDB-DF7C-97A3-4D74CC688B66}"/>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80" name="Tekstfelt 2079">
                    <a:extLst>
                      <a:ext uri="{FF2B5EF4-FFF2-40B4-BE49-F238E27FC236}">
                        <a16:creationId xmlns:a16="http://schemas.microsoft.com/office/drawing/2014/main" id="{40E6C61D-CF46-0CD0-FED3-0A54E3FD1C78}"/>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81" name="Tekstfelt 2080">
                    <a:extLst>
                      <a:ext uri="{FF2B5EF4-FFF2-40B4-BE49-F238E27FC236}">
                        <a16:creationId xmlns:a16="http://schemas.microsoft.com/office/drawing/2014/main" id="{AB0DF88E-52C5-1C90-0C46-7C4BA9A43AB6}"/>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82" name="Tekstfelt 2081">
                    <a:extLst>
                      <a:ext uri="{FF2B5EF4-FFF2-40B4-BE49-F238E27FC236}">
                        <a16:creationId xmlns:a16="http://schemas.microsoft.com/office/drawing/2014/main" id="{C7F36968-B2AC-1A37-9A63-E3394DC415F1}"/>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83" name="Tekstfelt 2082">
                    <a:extLst>
                      <a:ext uri="{FF2B5EF4-FFF2-40B4-BE49-F238E27FC236}">
                        <a16:creationId xmlns:a16="http://schemas.microsoft.com/office/drawing/2014/main" id="{D800FA26-F1D3-BA42-9049-F75DD003AD46}"/>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84" name="Tekstfelt 2083">
                    <a:extLst>
                      <a:ext uri="{FF2B5EF4-FFF2-40B4-BE49-F238E27FC236}">
                        <a16:creationId xmlns:a16="http://schemas.microsoft.com/office/drawing/2014/main" id="{B66A61EB-48AB-49E4-AD7B-11E02753775B}"/>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85" name="Tekstfelt 2084">
                    <a:extLst>
                      <a:ext uri="{FF2B5EF4-FFF2-40B4-BE49-F238E27FC236}">
                        <a16:creationId xmlns:a16="http://schemas.microsoft.com/office/drawing/2014/main" id="{CE9D78F5-4CC3-E1AE-D1BB-190673C55F98}"/>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86" name="Tekstfelt 2085">
                    <a:extLst>
                      <a:ext uri="{FF2B5EF4-FFF2-40B4-BE49-F238E27FC236}">
                        <a16:creationId xmlns:a16="http://schemas.microsoft.com/office/drawing/2014/main" id="{83497CAD-1DAF-51B8-A5A3-0B2FACB8E1FB}"/>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87" name="Tekstfelt 2086">
                    <a:extLst>
                      <a:ext uri="{FF2B5EF4-FFF2-40B4-BE49-F238E27FC236}">
                        <a16:creationId xmlns:a16="http://schemas.microsoft.com/office/drawing/2014/main" id="{B3B4F521-3D41-597C-445D-03E8D3597340}"/>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88" name="Tekstfelt 2087">
                    <a:extLst>
                      <a:ext uri="{FF2B5EF4-FFF2-40B4-BE49-F238E27FC236}">
                        <a16:creationId xmlns:a16="http://schemas.microsoft.com/office/drawing/2014/main" id="{837E7147-A45B-39A2-35F9-083903E2E888}"/>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89" name="Tekstfelt 2088">
                    <a:extLst>
                      <a:ext uri="{FF2B5EF4-FFF2-40B4-BE49-F238E27FC236}">
                        <a16:creationId xmlns:a16="http://schemas.microsoft.com/office/drawing/2014/main" id="{D4CC3763-0547-EFD1-F8F3-F4BB1CEDFE29}"/>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54" name="Tekstfelt 2053">
                  <a:extLst>
                    <a:ext uri="{FF2B5EF4-FFF2-40B4-BE49-F238E27FC236}">
                      <a16:creationId xmlns:a16="http://schemas.microsoft.com/office/drawing/2014/main" id="{D299D66D-D81B-3257-0B7E-31C67D097834}"/>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55" name="Tekstfelt 2054">
                  <a:extLst>
                    <a:ext uri="{FF2B5EF4-FFF2-40B4-BE49-F238E27FC236}">
                      <a16:creationId xmlns:a16="http://schemas.microsoft.com/office/drawing/2014/main" id="{591EE980-A910-F256-A084-A1F4F8CD605E}"/>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56" name="Tekstfelt 2055">
                  <a:extLst>
                    <a:ext uri="{FF2B5EF4-FFF2-40B4-BE49-F238E27FC236}">
                      <a16:creationId xmlns:a16="http://schemas.microsoft.com/office/drawing/2014/main" id="{EEE2636C-16FC-7BAE-4CDA-0789F554CDAA}"/>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1" name="Gruppe 1830">
                <a:extLst>
                  <a:ext uri="{FF2B5EF4-FFF2-40B4-BE49-F238E27FC236}">
                    <a16:creationId xmlns:a16="http://schemas.microsoft.com/office/drawing/2014/main" id="{D21E9966-4CD7-C72D-95D6-35BECB09C3FA}"/>
                  </a:ext>
                </a:extLst>
              </p:cNvPr>
              <p:cNvGrpSpPr/>
              <p:nvPr/>
            </p:nvGrpSpPr>
            <p:grpSpPr>
              <a:xfrm>
                <a:off x="2019764" y="1037328"/>
                <a:ext cx="641389" cy="5216305"/>
                <a:chOff x="2892468" y="1032983"/>
                <a:chExt cx="641389" cy="5216305"/>
              </a:xfrm>
            </p:grpSpPr>
            <p:grpSp>
              <p:nvGrpSpPr>
                <p:cNvPr id="2016" name="Gruppe 2015">
                  <a:extLst>
                    <a:ext uri="{FF2B5EF4-FFF2-40B4-BE49-F238E27FC236}">
                      <a16:creationId xmlns:a16="http://schemas.microsoft.com/office/drawing/2014/main" id="{9D6AE7DC-2429-9DDC-29EC-E64041D641CE}"/>
                    </a:ext>
                  </a:extLst>
                </p:cNvPr>
                <p:cNvGrpSpPr/>
                <p:nvPr/>
              </p:nvGrpSpPr>
              <p:grpSpPr>
                <a:xfrm>
                  <a:off x="2892468" y="1032983"/>
                  <a:ext cx="641389" cy="5216305"/>
                  <a:chOff x="3475384" y="1188399"/>
                  <a:chExt cx="641389" cy="5216305"/>
                </a:xfrm>
              </p:grpSpPr>
              <p:sp>
                <p:nvSpPr>
                  <p:cNvPr id="2020" name="Tekstfelt 2019">
                    <a:extLst>
                      <a:ext uri="{FF2B5EF4-FFF2-40B4-BE49-F238E27FC236}">
                        <a16:creationId xmlns:a16="http://schemas.microsoft.com/office/drawing/2014/main" id="{EF2C7968-10DA-15EB-0DD0-E253D47A2D6A}"/>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21" name="Tekstfelt 2020">
                    <a:extLst>
                      <a:ext uri="{FF2B5EF4-FFF2-40B4-BE49-F238E27FC236}">
                        <a16:creationId xmlns:a16="http://schemas.microsoft.com/office/drawing/2014/main" id="{DDADA892-7546-03D1-3963-3ADA36CBE7E3}"/>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22" name="Tekstfelt 2021">
                    <a:extLst>
                      <a:ext uri="{FF2B5EF4-FFF2-40B4-BE49-F238E27FC236}">
                        <a16:creationId xmlns:a16="http://schemas.microsoft.com/office/drawing/2014/main" id="{BFBFA4CA-BEB1-2498-F1E8-417A83C7A5EC}"/>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23" name="Tekstfelt 2022">
                    <a:extLst>
                      <a:ext uri="{FF2B5EF4-FFF2-40B4-BE49-F238E27FC236}">
                        <a16:creationId xmlns:a16="http://schemas.microsoft.com/office/drawing/2014/main" id="{74344AC4-AACE-7316-A183-A42E04893BE5}"/>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24" name="Tekstfelt 2023">
                    <a:extLst>
                      <a:ext uri="{FF2B5EF4-FFF2-40B4-BE49-F238E27FC236}">
                        <a16:creationId xmlns:a16="http://schemas.microsoft.com/office/drawing/2014/main" id="{C9C1C9E5-AD27-A978-34DA-119F1CE9154A}"/>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25" name="Tekstfelt 2024">
                    <a:extLst>
                      <a:ext uri="{FF2B5EF4-FFF2-40B4-BE49-F238E27FC236}">
                        <a16:creationId xmlns:a16="http://schemas.microsoft.com/office/drawing/2014/main" id="{1C2BD81A-4663-C3B5-FD58-FAE491AC1C1B}"/>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26" name="Tekstfelt 2025">
                    <a:extLst>
                      <a:ext uri="{FF2B5EF4-FFF2-40B4-BE49-F238E27FC236}">
                        <a16:creationId xmlns:a16="http://schemas.microsoft.com/office/drawing/2014/main" id="{F8478E96-7567-D5CA-9334-19A3D14CF83A}"/>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27" name="Tekstfelt 2026">
                    <a:extLst>
                      <a:ext uri="{FF2B5EF4-FFF2-40B4-BE49-F238E27FC236}">
                        <a16:creationId xmlns:a16="http://schemas.microsoft.com/office/drawing/2014/main" id="{B7AD97CD-113A-9CC9-4076-9EFD47BE3826}"/>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28" name="Tekstfelt 2027">
                    <a:extLst>
                      <a:ext uri="{FF2B5EF4-FFF2-40B4-BE49-F238E27FC236}">
                        <a16:creationId xmlns:a16="http://schemas.microsoft.com/office/drawing/2014/main" id="{068BEDFF-0A5E-00F6-2624-D01DC56E054F}"/>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29" name="Tekstfelt 2028">
                    <a:extLst>
                      <a:ext uri="{FF2B5EF4-FFF2-40B4-BE49-F238E27FC236}">
                        <a16:creationId xmlns:a16="http://schemas.microsoft.com/office/drawing/2014/main" id="{75348066-DCD4-20AC-1477-369D7E3C4173}"/>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30" name="Tekstfelt 2029">
                    <a:extLst>
                      <a:ext uri="{FF2B5EF4-FFF2-40B4-BE49-F238E27FC236}">
                        <a16:creationId xmlns:a16="http://schemas.microsoft.com/office/drawing/2014/main" id="{ED26F20D-F5C7-F4D2-AB1C-FB4CA853675D}"/>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31" name="Tekstfelt 2030">
                    <a:extLst>
                      <a:ext uri="{FF2B5EF4-FFF2-40B4-BE49-F238E27FC236}">
                        <a16:creationId xmlns:a16="http://schemas.microsoft.com/office/drawing/2014/main" id="{FB0651EF-A413-D54D-B2DD-1DE9B44EE8EE}"/>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32" name="Tekstfelt 2031">
                    <a:extLst>
                      <a:ext uri="{FF2B5EF4-FFF2-40B4-BE49-F238E27FC236}">
                        <a16:creationId xmlns:a16="http://schemas.microsoft.com/office/drawing/2014/main" id="{645717C6-00D5-EA9C-241B-6BB38780BBD5}"/>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33" name="Tekstfelt 2032">
                    <a:extLst>
                      <a:ext uri="{FF2B5EF4-FFF2-40B4-BE49-F238E27FC236}">
                        <a16:creationId xmlns:a16="http://schemas.microsoft.com/office/drawing/2014/main" id="{198362FD-164F-7310-C6B4-EE89006C26A2}"/>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34" name="Tekstfelt 2033">
                    <a:extLst>
                      <a:ext uri="{FF2B5EF4-FFF2-40B4-BE49-F238E27FC236}">
                        <a16:creationId xmlns:a16="http://schemas.microsoft.com/office/drawing/2014/main" id="{EDBAA715-7C9E-0C5F-FDA1-49A3EB4FC64F}"/>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35" name="Tekstfelt 2034">
                    <a:extLst>
                      <a:ext uri="{FF2B5EF4-FFF2-40B4-BE49-F238E27FC236}">
                        <a16:creationId xmlns:a16="http://schemas.microsoft.com/office/drawing/2014/main" id="{7B404F68-B58A-A1DB-8AB3-EDA2F0F0A561}"/>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36" name="Tekstfelt 2035">
                    <a:extLst>
                      <a:ext uri="{FF2B5EF4-FFF2-40B4-BE49-F238E27FC236}">
                        <a16:creationId xmlns:a16="http://schemas.microsoft.com/office/drawing/2014/main" id="{55DDE869-919B-78F6-9315-B886C3135432}"/>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37" name="Tekstfelt 2036">
                    <a:extLst>
                      <a:ext uri="{FF2B5EF4-FFF2-40B4-BE49-F238E27FC236}">
                        <a16:creationId xmlns:a16="http://schemas.microsoft.com/office/drawing/2014/main" id="{7CE83848-297D-A553-03F6-10A1629205FF}"/>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38" name="Tekstfelt 2037">
                    <a:extLst>
                      <a:ext uri="{FF2B5EF4-FFF2-40B4-BE49-F238E27FC236}">
                        <a16:creationId xmlns:a16="http://schemas.microsoft.com/office/drawing/2014/main" id="{5900C85E-1209-B16F-1DA1-757C41648BF2}"/>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39" name="Tekstfelt 2038">
                    <a:extLst>
                      <a:ext uri="{FF2B5EF4-FFF2-40B4-BE49-F238E27FC236}">
                        <a16:creationId xmlns:a16="http://schemas.microsoft.com/office/drawing/2014/main" id="{A7868172-1778-5E56-6A54-D64DD30A61D4}"/>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40" name="Tekstfelt 2039">
                    <a:extLst>
                      <a:ext uri="{FF2B5EF4-FFF2-40B4-BE49-F238E27FC236}">
                        <a16:creationId xmlns:a16="http://schemas.microsoft.com/office/drawing/2014/main" id="{8BCA0F0D-54EA-2771-F795-B9526B712A10}"/>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41" name="Tekstfelt 2040">
                    <a:extLst>
                      <a:ext uri="{FF2B5EF4-FFF2-40B4-BE49-F238E27FC236}">
                        <a16:creationId xmlns:a16="http://schemas.microsoft.com/office/drawing/2014/main" id="{9ED85DDF-965F-543D-403A-3ED4CAAC8B81}"/>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42" name="Tekstfelt 2041">
                    <a:extLst>
                      <a:ext uri="{FF2B5EF4-FFF2-40B4-BE49-F238E27FC236}">
                        <a16:creationId xmlns:a16="http://schemas.microsoft.com/office/drawing/2014/main" id="{428BDFA6-87A4-DCD1-C5AB-4518AAA9F78F}"/>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43" name="Tekstfelt 2042">
                    <a:extLst>
                      <a:ext uri="{FF2B5EF4-FFF2-40B4-BE49-F238E27FC236}">
                        <a16:creationId xmlns:a16="http://schemas.microsoft.com/office/drawing/2014/main" id="{B4098A8E-B585-20B5-6EFA-F5250B69B388}"/>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44" name="Tekstfelt 2043">
                    <a:extLst>
                      <a:ext uri="{FF2B5EF4-FFF2-40B4-BE49-F238E27FC236}">
                        <a16:creationId xmlns:a16="http://schemas.microsoft.com/office/drawing/2014/main" id="{6BDF5E8C-11A2-AADB-6525-C03EEA307657}"/>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45" name="Tekstfelt 2044">
                    <a:extLst>
                      <a:ext uri="{FF2B5EF4-FFF2-40B4-BE49-F238E27FC236}">
                        <a16:creationId xmlns:a16="http://schemas.microsoft.com/office/drawing/2014/main" id="{EBD11E55-9E06-84F1-784E-9531269E3CEE}"/>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46" name="Tekstfelt 2045">
                    <a:extLst>
                      <a:ext uri="{FF2B5EF4-FFF2-40B4-BE49-F238E27FC236}">
                        <a16:creationId xmlns:a16="http://schemas.microsoft.com/office/drawing/2014/main" id="{D9560CE1-83DD-BD3C-97A1-BBCDA434E394}"/>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47" name="Tekstfelt 2046">
                    <a:extLst>
                      <a:ext uri="{FF2B5EF4-FFF2-40B4-BE49-F238E27FC236}">
                        <a16:creationId xmlns:a16="http://schemas.microsoft.com/office/drawing/2014/main" id="{7E00CA5C-F405-6A0C-6E14-9B9A9F35B18A}"/>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48" name="Tekstfelt 2047">
                    <a:extLst>
                      <a:ext uri="{FF2B5EF4-FFF2-40B4-BE49-F238E27FC236}">
                        <a16:creationId xmlns:a16="http://schemas.microsoft.com/office/drawing/2014/main" id="{7D80398C-F587-AF95-0339-DBF80241222C}"/>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49" name="Tekstfelt 2048">
                    <a:extLst>
                      <a:ext uri="{FF2B5EF4-FFF2-40B4-BE49-F238E27FC236}">
                        <a16:creationId xmlns:a16="http://schemas.microsoft.com/office/drawing/2014/main" id="{993E2821-13F3-1166-0238-3B9065F89061}"/>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50" name="Tekstfelt 2049">
                    <a:extLst>
                      <a:ext uri="{FF2B5EF4-FFF2-40B4-BE49-F238E27FC236}">
                        <a16:creationId xmlns:a16="http://schemas.microsoft.com/office/drawing/2014/main" id="{C16136BD-570A-22CB-87A0-5684682B3417}"/>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51" name="Tekstfelt 2050">
                    <a:extLst>
                      <a:ext uri="{FF2B5EF4-FFF2-40B4-BE49-F238E27FC236}">
                        <a16:creationId xmlns:a16="http://schemas.microsoft.com/office/drawing/2014/main" id="{4CAD1335-5673-7D8B-58C2-561B83A0D352}"/>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52" name="Tekstfelt 2051">
                    <a:extLst>
                      <a:ext uri="{FF2B5EF4-FFF2-40B4-BE49-F238E27FC236}">
                        <a16:creationId xmlns:a16="http://schemas.microsoft.com/office/drawing/2014/main" id="{78B9C1DC-080B-6BBC-17CF-9B292B773F14}"/>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17" name="Tekstfelt 2016">
                  <a:extLst>
                    <a:ext uri="{FF2B5EF4-FFF2-40B4-BE49-F238E27FC236}">
                      <a16:creationId xmlns:a16="http://schemas.microsoft.com/office/drawing/2014/main" id="{80AE466C-2C20-BDF5-4B8C-574F9C7346A6}"/>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18" name="Tekstfelt 2017">
                  <a:extLst>
                    <a:ext uri="{FF2B5EF4-FFF2-40B4-BE49-F238E27FC236}">
                      <a16:creationId xmlns:a16="http://schemas.microsoft.com/office/drawing/2014/main" id="{F0E961A4-0BA2-1EE5-E05B-207F509A0B40}"/>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19" name="Tekstfelt 2018">
                  <a:extLst>
                    <a:ext uri="{FF2B5EF4-FFF2-40B4-BE49-F238E27FC236}">
                      <a16:creationId xmlns:a16="http://schemas.microsoft.com/office/drawing/2014/main" id="{CB4C3682-99F0-C457-FD21-28C2DD7F0839}"/>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2" name="Gruppe 1831">
                <a:extLst>
                  <a:ext uri="{FF2B5EF4-FFF2-40B4-BE49-F238E27FC236}">
                    <a16:creationId xmlns:a16="http://schemas.microsoft.com/office/drawing/2014/main" id="{B6D55CA0-715D-3EF1-8AB0-28CEF0BC4995}"/>
                  </a:ext>
                </a:extLst>
              </p:cNvPr>
              <p:cNvGrpSpPr/>
              <p:nvPr/>
            </p:nvGrpSpPr>
            <p:grpSpPr>
              <a:xfrm>
                <a:off x="1592543" y="1041111"/>
                <a:ext cx="641389" cy="5216305"/>
                <a:chOff x="2892468" y="1032983"/>
                <a:chExt cx="641389" cy="5216305"/>
              </a:xfrm>
            </p:grpSpPr>
            <p:grpSp>
              <p:nvGrpSpPr>
                <p:cNvPr id="1979" name="Gruppe 1978">
                  <a:extLst>
                    <a:ext uri="{FF2B5EF4-FFF2-40B4-BE49-F238E27FC236}">
                      <a16:creationId xmlns:a16="http://schemas.microsoft.com/office/drawing/2014/main" id="{61E529B4-762E-1C49-AF79-D61652CFC2CF}"/>
                    </a:ext>
                  </a:extLst>
                </p:cNvPr>
                <p:cNvGrpSpPr/>
                <p:nvPr/>
              </p:nvGrpSpPr>
              <p:grpSpPr>
                <a:xfrm>
                  <a:off x="2892468" y="1032983"/>
                  <a:ext cx="641389" cy="5216305"/>
                  <a:chOff x="3475384" y="1188399"/>
                  <a:chExt cx="641389" cy="5216305"/>
                </a:xfrm>
              </p:grpSpPr>
              <p:sp>
                <p:nvSpPr>
                  <p:cNvPr id="1983" name="Tekstfelt 1982">
                    <a:extLst>
                      <a:ext uri="{FF2B5EF4-FFF2-40B4-BE49-F238E27FC236}">
                        <a16:creationId xmlns:a16="http://schemas.microsoft.com/office/drawing/2014/main" id="{2482362A-79EC-4A1A-BB95-B66AF668736B}"/>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84" name="Tekstfelt 1983">
                    <a:extLst>
                      <a:ext uri="{FF2B5EF4-FFF2-40B4-BE49-F238E27FC236}">
                        <a16:creationId xmlns:a16="http://schemas.microsoft.com/office/drawing/2014/main" id="{7F0B8E83-5614-3313-B27A-C2716DEB1BEB}"/>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85" name="Tekstfelt 1984">
                    <a:extLst>
                      <a:ext uri="{FF2B5EF4-FFF2-40B4-BE49-F238E27FC236}">
                        <a16:creationId xmlns:a16="http://schemas.microsoft.com/office/drawing/2014/main" id="{48356047-960E-444A-4369-71AC2F5F42AF}"/>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86" name="Tekstfelt 1985">
                    <a:extLst>
                      <a:ext uri="{FF2B5EF4-FFF2-40B4-BE49-F238E27FC236}">
                        <a16:creationId xmlns:a16="http://schemas.microsoft.com/office/drawing/2014/main" id="{0F43F1B1-DFB7-9A68-5467-BE8CA8BD63B3}"/>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87" name="Tekstfelt 1986">
                    <a:extLst>
                      <a:ext uri="{FF2B5EF4-FFF2-40B4-BE49-F238E27FC236}">
                        <a16:creationId xmlns:a16="http://schemas.microsoft.com/office/drawing/2014/main" id="{014C05CC-C638-B0EB-29B8-AA017BA874A2}"/>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88" name="Tekstfelt 1987">
                    <a:extLst>
                      <a:ext uri="{FF2B5EF4-FFF2-40B4-BE49-F238E27FC236}">
                        <a16:creationId xmlns:a16="http://schemas.microsoft.com/office/drawing/2014/main" id="{198E7952-5F55-B8AD-72B0-98CD60373D05}"/>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89" name="Tekstfelt 1988">
                    <a:extLst>
                      <a:ext uri="{FF2B5EF4-FFF2-40B4-BE49-F238E27FC236}">
                        <a16:creationId xmlns:a16="http://schemas.microsoft.com/office/drawing/2014/main" id="{E17A0072-AD9B-C45F-2E5B-C2F734A759B2}"/>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90" name="Tekstfelt 1989">
                    <a:extLst>
                      <a:ext uri="{FF2B5EF4-FFF2-40B4-BE49-F238E27FC236}">
                        <a16:creationId xmlns:a16="http://schemas.microsoft.com/office/drawing/2014/main" id="{8BCEA455-A52B-96BF-82BC-B14861459176}"/>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91" name="Tekstfelt 1990">
                    <a:extLst>
                      <a:ext uri="{FF2B5EF4-FFF2-40B4-BE49-F238E27FC236}">
                        <a16:creationId xmlns:a16="http://schemas.microsoft.com/office/drawing/2014/main" id="{2888D673-DE9E-7BF7-8507-5DA1345E7FA0}"/>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92" name="Tekstfelt 1991">
                    <a:extLst>
                      <a:ext uri="{FF2B5EF4-FFF2-40B4-BE49-F238E27FC236}">
                        <a16:creationId xmlns:a16="http://schemas.microsoft.com/office/drawing/2014/main" id="{D44A14F2-3855-9E8A-183F-9FD94DE71ECF}"/>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93" name="Tekstfelt 1992">
                    <a:extLst>
                      <a:ext uri="{FF2B5EF4-FFF2-40B4-BE49-F238E27FC236}">
                        <a16:creationId xmlns:a16="http://schemas.microsoft.com/office/drawing/2014/main" id="{3265AD1A-798C-257F-F3B7-ACCFF6ECEA7F}"/>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94" name="Tekstfelt 1993">
                    <a:extLst>
                      <a:ext uri="{FF2B5EF4-FFF2-40B4-BE49-F238E27FC236}">
                        <a16:creationId xmlns:a16="http://schemas.microsoft.com/office/drawing/2014/main" id="{1B383EBD-4202-394E-B71A-09B55F9C6B1C}"/>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95" name="Tekstfelt 1994">
                    <a:extLst>
                      <a:ext uri="{FF2B5EF4-FFF2-40B4-BE49-F238E27FC236}">
                        <a16:creationId xmlns:a16="http://schemas.microsoft.com/office/drawing/2014/main" id="{E98CF033-F3D7-E202-CF07-6EE87ABAE9D4}"/>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96" name="Tekstfelt 1995">
                    <a:extLst>
                      <a:ext uri="{FF2B5EF4-FFF2-40B4-BE49-F238E27FC236}">
                        <a16:creationId xmlns:a16="http://schemas.microsoft.com/office/drawing/2014/main" id="{24575898-867F-B938-E50D-7A5C1F812721}"/>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97" name="Tekstfelt 1996">
                    <a:extLst>
                      <a:ext uri="{FF2B5EF4-FFF2-40B4-BE49-F238E27FC236}">
                        <a16:creationId xmlns:a16="http://schemas.microsoft.com/office/drawing/2014/main" id="{4E7AEB6A-6F2A-AA7D-8D4B-FB398E39D86F}"/>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98" name="Tekstfelt 1997">
                    <a:extLst>
                      <a:ext uri="{FF2B5EF4-FFF2-40B4-BE49-F238E27FC236}">
                        <a16:creationId xmlns:a16="http://schemas.microsoft.com/office/drawing/2014/main" id="{3241C2AD-5FEE-DDAC-E0BE-7C195E6CBAB8}"/>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99" name="Tekstfelt 1998">
                    <a:extLst>
                      <a:ext uri="{FF2B5EF4-FFF2-40B4-BE49-F238E27FC236}">
                        <a16:creationId xmlns:a16="http://schemas.microsoft.com/office/drawing/2014/main" id="{EB28C373-E7B2-296C-F348-A0A0894C5D97}"/>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00" name="Tekstfelt 1999">
                    <a:extLst>
                      <a:ext uri="{FF2B5EF4-FFF2-40B4-BE49-F238E27FC236}">
                        <a16:creationId xmlns:a16="http://schemas.microsoft.com/office/drawing/2014/main" id="{F2D732E3-3C11-305F-67E5-A560BFF4E467}"/>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01" name="Tekstfelt 2000">
                    <a:extLst>
                      <a:ext uri="{FF2B5EF4-FFF2-40B4-BE49-F238E27FC236}">
                        <a16:creationId xmlns:a16="http://schemas.microsoft.com/office/drawing/2014/main" id="{9BA753A2-682D-9200-46C9-700AE535973E}"/>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02" name="Tekstfelt 2001">
                    <a:extLst>
                      <a:ext uri="{FF2B5EF4-FFF2-40B4-BE49-F238E27FC236}">
                        <a16:creationId xmlns:a16="http://schemas.microsoft.com/office/drawing/2014/main" id="{EDB46774-DF49-3B6C-6ADE-B1092403B249}"/>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03" name="Tekstfelt 2002">
                    <a:extLst>
                      <a:ext uri="{FF2B5EF4-FFF2-40B4-BE49-F238E27FC236}">
                        <a16:creationId xmlns:a16="http://schemas.microsoft.com/office/drawing/2014/main" id="{27713B42-CC58-1281-6429-3DEE91250F33}"/>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04" name="Tekstfelt 2003">
                    <a:extLst>
                      <a:ext uri="{FF2B5EF4-FFF2-40B4-BE49-F238E27FC236}">
                        <a16:creationId xmlns:a16="http://schemas.microsoft.com/office/drawing/2014/main" id="{80D03995-4B39-1951-05B7-C1EE3DDFF347}"/>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05" name="Tekstfelt 2004">
                    <a:extLst>
                      <a:ext uri="{FF2B5EF4-FFF2-40B4-BE49-F238E27FC236}">
                        <a16:creationId xmlns:a16="http://schemas.microsoft.com/office/drawing/2014/main" id="{EDB77F2F-4A12-832D-8B66-BAE379CF44F4}"/>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06" name="Tekstfelt 2005">
                    <a:extLst>
                      <a:ext uri="{FF2B5EF4-FFF2-40B4-BE49-F238E27FC236}">
                        <a16:creationId xmlns:a16="http://schemas.microsoft.com/office/drawing/2014/main" id="{9332A66C-BEC4-D9B2-36E4-6526C73F76EF}"/>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07" name="Tekstfelt 2006">
                    <a:extLst>
                      <a:ext uri="{FF2B5EF4-FFF2-40B4-BE49-F238E27FC236}">
                        <a16:creationId xmlns:a16="http://schemas.microsoft.com/office/drawing/2014/main" id="{2B905F27-0AEF-96AA-A5B2-A98EC15A23F0}"/>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08" name="Tekstfelt 2007">
                    <a:extLst>
                      <a:ext uri="{FF2B5EF4-FFF2-40B4-BE49-F238E27FC236}">
                        <a16:creationId xmlns:a16="http://schemas.microsoft.com/office/drawing/2014/main" id="{B1E821CA-4C94-754D-8465-CF84F64B6721}"/>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09" name="Tekstfelt 2008">
                    <a:extLst>
                      <a:ext uri="{FF2B5EF4-FFF2-40B4-BE49-F238E27FC236}">
                        <a16:creationId xmlns:a16="http://schemas.microsoft.com/office/drawing/2014/main" id="{1FE85A61-E76C-F60F-E96E-79A6D3A9DC28}"/>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10" name="Tekstfelt 2009">
                    <a:extLst>
                      <a:ext uri="{FF2B5EF4-FFF2-40B4-BE49-F238E27FC236}">
                        <a16:creationId xmlns:a16="http://schemas.microsoft.com/office/drawing/2014/main" id="{8C442641-1BFE-9F6B-3DEF-CB12BB69D207}"/>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11" name="Tekstfelt 2010">
                    <a:extLst>
                      <a:ext uri="{FF2B5EF4-FFF2-40B4-BE49-F238E27FC236}">
                        <a16:creationId xmlns:a16="http://schemas.microsoft.com/office/drawing/2014/main" id="{C6FD65D0-B8CC-FEDF-0F77-2BE92C928E1E}"/>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12" name="Tekstfelt 2011">
                    <a:extLst>
                      <a:ext uri="{FF2B5EF4-FFF2-40B4-BE49-F238E27FC236}">
                        <a16:creationId xmlns:a16="http://schemas.microsoft.com/office/drawing/2014/main" id="{AC5E60B9-297D-F637-59DC-1F24C432CBBB}"/>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13" name="Tekstfelt 2012">
                    <a:extLst>
                      <a:ext uri="{FF2B5EF4-FFF2-40B4-BE49-F238E27FC236}">
                        <a16:creationId xmlns:a16="http://schemas.microsoft.com/office/drawing/2014/main" id="{B8CD7D54-03C2-9CA5-3186-CB1ED25C4F49}"/>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14" name="Tekstfelt 2013">
                    <a:extLst>
                      <a:ext uri="{FF2B5EF4-FFF2-40B4-BE49-F238E27FC236}">
                        <a16:creationId xmlns:a16="http://schemas.microsoft.com/office/drawing/2014/main" id="{35E7DDAE-82CD-AF13-3BD3-8FA57A60492F}"/>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15" name="Tekstfelt 2014">
                    <a:extLst>
                      <a:ext uri="{FF2B5EF4-FFF2-40B4-BE49-F238E27FC236}">
                        <a16:creationId xmlns:a16="http://schemas.microsoft.com/office/drawing/2014/main" id="{B767D6EA-BE1A-D4B0-59F0-5048A40B93A0}"/>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80" name="Tekstfelt 1979">
                  <a:extLst>
                    <a:ext uri="{FF2B5EF4-FFF2-40B4-BE49-F238E27FC236}">
                      <a16:creationId xmlns:a16="http://schemas.microsoft.com/office/drawing/2014/main" id="{14ADD769-044E-E50C-1058-E0144690DBE6}"/>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81" name="Tekstfelt 1980">
                  <a:extLst>
                    <a:ext uri="{FF2B5EF4-FFF2-40B4-BE49-F238E27FC236}">
                      <a16:creationId xmlns:a16="http://schemas.microsoft.com/office/drawing/2014/main" id="{685E8D59-9DE2-DF95-ACF6-9261A43D4AA2}"/>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82" name="Tekstfelt 1981">
                  <a:extLst>
                    <a:ext uri="{FF2B5EF4-FFF2-40B4-BE49-F238E27FC236}">
                      <a16:creationId xmlns:a16="http://schemas.microsoft.com/office/drawing/2014/main" id="{F4E44374-146A-A1E2-D199-F218A7A92C67}"/>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3" name="Gruppe 1832">
                <a:extLst>
                  <a:ext uri="{FF2B5EF4-FFF2-40B4-BE49-F238E27FC236}">
                    <a16:creationId xmlns:a16="http://schemas.microsoft.com/office/drawing/2014/main" id="{AB9FADCA-472A-F614-C0A9-9A86DC99BB64}"/>
                  </a:ext>
                </a:extLst>
              </p:cNvPr>
              <p:cNvGrpSpPr/>
              <p:nvPr/>
            </p:nvGrpSpPr>
            <p:grpSpPr>
              <a:xfrm>
                <a:off x="1159795" y="1034606"/>
                <a:ext cx="641389" cy="5216305"/>
                <a:chOff x="2892468" y="1032983"/>
                <a:chExt cx="641389" cy="5216305"/>
              </a:xfrm>
            </p:grpSpPr>
            <p:grpSp>
              <p:nvGrpSpPr>
                <p:cNvPr id="1942" name="Gruppe 1941">
                  <a:extLst>
                    <a:ext uri="{FF2B5EF4-FFF2-40B4-BE49-F238E27FC236}">
                      <a16:creationId xmlns:a16="http://schemas.microsoft.com/office/drawing/2014/main" id="{BCECFC1B-FF0D-9BEE-AA90-004EDCCC7949}"/>
                    </a:ext>
                  </a:extLst>
                </p:cNvPr>
                <p:cNvGrpSpPr/>
                <p:nvPr/>
              </p:nvGrpSpPr>
              <p:grpSpPr>
                <a:xfrm>
                  <a:off x="2892468" y="1032983"/>
                  <a:ext cx="641389" cy="5216305"/>
                  <a:chOff x="3475384" y="1188399"/>
                  <a:chExt cx="641389" cy="5216305"/>
                </a:xfrm>
              </p:grpSpPr>
              <p:sp>
                <p:nvSpPr>
                  <p:cNvPr id="1946" name="Tekstfelt 1945">
                    <a:extLst>
                      <a:ext uri="{FF2B5EF4-FFF2-40B4-BE49-F238E27FC236}">
                        <a16:creationId xmlns:a16="http://schemas.microsoft.com/office/drawing/2014/main" id="{8CBEE7CB-E4F5-EA81-B227-B6707F7896FA}"/>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47" name="Tekstfelt 1946">
                    <a:extLst>
                      <a:ext uri="{FF2B5EF4-FFF2-40B4-BE49-F238E27FC236}">
                        <a16:creationId xmlns:a16="http://schemas.microsoft.com/office/drawing/2014/main" id="{E2DBB8DE-1008-FAAF-87E4-43833A5AFF58}"/>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48" name="Tekstfelt 1947">
                    <a:extLst>
                      <a:ext uri="{FF2B5EF4-FFF2-40B4-BE49-F238E27FC236}">
                        <a16:creationId xmlns:a16="http://schemas.microsoft.com/office/drawing/2014/main" id="{0FC56E39-7F5C-4742-CEF8-34B1E3D5F52F}"/>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49" name="Tekstfelt 1948">
                    <a:extLst>
                      <a:ext uri="{FF2B5EF4-FFF2-40B4-BE49-F238E27FC236}">
                        <a16:creationId xmlns:a16="http://schemas.microsoft.com/office/drawing/2014/main" id="{107A4B7E-9A80-34CB-AD31-752DF25B9A5F}"/>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50" name="Tekstfelt 1949">
                    <a:extLst>
                      <a:ext uri="{FF2B5EF4-FFF2-40B4-BE49-F238E27FC236}">
                        <a16:creationId xmlns:a16="http://schemas.microsoft.com/office/drawing/2014/main" id="{680275C7-48EA-809D-AAC1-661CAA6EBB33}"/>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51" name="Tekstfelt 1950">
                    <a:extLst>
                      <a:ext uri="{FF2B5EF4-FFF2-40B4-BE49-F238E27FC236}">
                        <a16:creationId xmlns:a16="http://schemas.microsoft.com/office/drawing/2014/main" id="{F1842638-05A3-1D33-3226-3047E1CA0AD4}"/>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52" name="Tekstfelt 1951">
                    <a:extLst>
                      <a:ext uri="{FF2B5EF4-FFF2-40B4-BE49-F238E27FC236}">
                        <a16:creationId xmlns:a16="http://schemas.microsoft.com/office/drawing/2014/main" id="{2AE8DE8B-185B-1643-B27B-6D4682B479CB}"/>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53" name="Tekstfelt 1952">
                    <a:extLst>
                      <a:ext uri="{FF2B5EF4-FFF2-40B4-BE49-F238E27FC236}">
                        <a16:creationId xmlns:a16="http://schemas.microsoft.com/office/drawing/2014/main" id="{932800F2-2AEA-CCF8-0F00-D27C354B9AC1}"/>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54" name="Tekstfelt 1953">
                    <a:extLst>
                      <a:ext uri="{FF2B5EF4-FFF2-40B4-BE49-F238E27FC236}">
                        <a16:creationId xmlns:a16="http://schemas.microsoft.com/office/drawing/2014/main" id="{9AB20AF8-D4BE-AAB4-C967-882F00CF4AFA}"/>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55" name="Tekstfelt 1954">
                    <a:extLst>
                      <a:ext uri="{FF2B5EF4-FFF2-40B4-BE49-F238E27FC236}">
                        <a16:creationId xmlns:a16="http://schemas.microsoft.com/office/drawing/2014/main" id="{FB7C49CB-F2E0-A4F0-DA04-69E62F012FBA}"/>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56" name="Tekstfelt 1955">
                    <a:extLst>
                      <a:ext uri="{FF2B5EF4-FFF2-40B4-BE49-F238E27FC236}">
                        <a16:creationId xmlns:a16="http://schemas.microsoft.com/office/drawing/2014/main" id="{5E178756-3B39-050D-C7DD-FCA28FF32556}"/>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57" name="Tekstfelt 1956">
                    <a:extLst>
                      <a:ext uri="{FF2B5EF4-FFF2-40B4-BE49-F238E27FC236}">
                        <a16:creationId xmlns:a16="http://schemas.microsoft.com/office/drawing/2014/main" id="{0A8E524D-ED98-215B-3D35-4C7B0457C076}"/>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58" name="Tekstfelt 1957">
                    <a:extLst>
                      <a:ext uri="{FF2B5EF4-FFF2-40B4-BE49-F238E27FC236}">
                        <a16:creationId xmlns:a16="http://schemas.microsoft.com/office/drawing/2014/main" id="{B70FF5DB-6A23-95C8-DEAE-4B37C52EE88F}"/>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59" name="Tekstfelt 1958">
                    <a:extLst>
                      <a:ext uri="{FF2B5EF4-FFF2-40B4-BE49-F238E27FC236}">
                        <a16:creationId xmlns:a16="http://schemas.microsoft.com/office/drawing/2014/main" id="{53C44E99-71AA-85F7-01F7-87A82B8BB25E}"/>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60" name="Tekstfelt 1959">
                    <a:extLst>
                      <a:ext uri="{FF2B5EF4-FFF2-40B4-BE49-F238E27FC236}">
                        <a16:creationId xmlns:a16="http://schemas.microsoft.com/office/drawing/2014/main" id="{A40BA7C7-6CD5-6BAF-738B-05FA7267088E}"/>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61" name="Tekstfelt 1960">
                    <a:extLst>
                      <a:ext uri="{FF2B5EF4-FFF2-40B4-BE49-F238E27FC236}">
                        <a16:creationId xmlns:a16="http://schemas.microsoft.com/office/drawing/2014/main" id="{078E2460-6662-3F6A-5D36-7AD0D7C62921}"/>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62" name="Tekstfelt 1961">
                    <a:extLst>
                      <a:ext uri="{FF2B5EF4-FFF2-40B4-BE49-F238E27FC236}">
                        <a16:creationId xmlns:a16="http://schemas.microsoft.com/office/drawing/2014/main" id="{DEB4AD51-EA42-159F-5156-9BB1D5AA97FB}"/>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63" name="Tekstfelt 1962">
                    <a:extLst>
                      <a:ext uri="{FF2B5EF4-FFF2-40B4-BE49-F238E27FC236}">
                        <a16:creationId xmlns:a16="http://schemas.microsoft.com/office/drawing/2014/main" id="{3E274658-69C0-AB77-3B02-E3F145EBC826}"/>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64" name="Tekstfelt 1963">
                    <a:extLst>
                      <a:ext uri="{FF2B5EF4-FFF2-40B4-BE49-F238E27FC236}">
                        <a16:creationId xmlns:a16="http://schemas.microsoft.com/office/drawing/2014/main" id="{DD9D967C-2C8E-4A35-FCEC-730ED3744AB7}"/>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65" name="Tekstfelt 1964">
                    <a:extLst>
                      <a:ext uri="{FF2B5EF4-FFF2-40B4-BE49-F238E27FC236}">
                        <a16:creationId xmlns:a16="http://schemas.microsoft.com/office/drawing/2014/main" id="{E288A552-8AFB-6D82-EF81-BFF0BA2EC3C2}"/>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66" name="Tekstfelt 1965">
                    <a:extLst>
                      <a:ext uri="{FF2B5EF4-FFF2-40B4-BE49-F238E27FC236}">
                        <a16:creationId xmlns:a16="http://schemas.microsoft.com/office/drawing/2014/main" id="{AF6465D5-338D-D81C-1847-1859EE9DCD86}"/>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67" name="Tekstfelt 1966">
                    <a:extLst>
                      <a:ext uri="{FF2B5EF4-FFF2-40B4-BE49-F238E27FC236}">
                        <a16:creationId xmlns:a16="http://schemas.microsoft.com/office/drawing/2014/main" id="{88F97C9E-9233-35B0-87EA-5C94863F3FC5}"/>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68" name="Tekstfelt 1967">
                    <a:extLst>
                      <a:ext uri="{FF2B5EF4-FFF2-40B4-BE49-F238E27FC236}">
                        <a16:creationId xmlns:a16="http://schemas.microsoft.com/office/drawing/2014/main" id="{ADFAE2B0-E38E-AB03-50FC-014294AC1457}"/>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69" name="Tekstfelt 1968">
                    <a:extLst>
                      <a:ext uri="{FF2B5EF4-FFF2-40B4-BE49-F238E27FC236}">
                        <a16:creationId xmlns:a16="http://schemas.microsoft.com/office/drawing/2014/main" id="{FC1A70C4-108B-F094-D855-7E8AD484CE02}"/>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70" name="Tekstfelt 1969">
                    <a:extLst>
                      <a:ext uri="{FF2B5EF4-FFF2-40B4-BE49-F238E27FC236}">
                        <a16:creationId xmlns:a16="http://schemas.microsoft.com/office/drawing/2014/main" id="{A3BF820A-201D-BE7E-E15C-F8F7D508CE08}"/>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71" name="Tekstfelt 1970">
                    <a:extLst>
                      <a:ext uri="{FF2B5EF4-FFF2-40B4-BE49-F238E27FC236}">
                        <a16:creationId xmlns:a16="http://schemas.microsoft.com/office/drawing/2014/main" id="{C56F3807-AF3F-3B68-6960-BC1B30670810}"/>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72" name="Tekstfelt 1971">
                    <a:extLst>
                      <a:ext uri="{FF2B5EF4-FFF2-40B4-BE49-F238E27FC236}">
                        <a16:creationId xmlns:a16="http://schemas.microsoft.com/office/drawing/2014/main" id="{25C7CA3E-4F97-4369-8C39-4F71F16490AA}"/>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73" name="Tekstfelt 1972">
                    <a:extLst>
                      <a:ext uri="{FF2B5EF4-FFF2-40B4-BE49-F238E27FC236}">
                        <a16:creationId xmlns:a16="http://schemas.microsoft.com/office/drawing/2014/main" id="{FDDC3E7F-73FE-61A6-CE5B-EF1D3C1CC548}"/>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74" name="Tekstfelt 1973">
                    <a:extLst>
                      <a:ext uri="{FF2B5EF4-FFF2-40B4-BE49-F238E27FC236}">
                        <a16:creationId xmlns:a16="http://schemas.microsoft.com/office/drawing/2014/main" id="{DD82776B-79EB-ED5E-CCA1-2346BDA1BAF6}"/>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75" name="Tekstfelt 1974">
                    <a:extLst>
                      <a:ext uri="{FF2B5EF4-FFF2-40B4-BE49-F238E27FC236}">
                        <a16:creationId xmlns:a16="http://schemas.microsoft.com/office/drawing/2014/main" id="{6AA8FA16-3690-A785-46E7-6832AB81BA8F}"/>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76" name="Tekstfelt 1975">
                    <a:extLst>
                      <a:ext uri="{FF2B5EF4-FFF2-40B4-BE49-F238E27FC236}">
                        <a16:creationId xmlns:a16="http://schemas.microsoft.com/office/drawing/2014/main" id="{E6C9FFE1-61DF-1862-E4FC-83ECE56ED511}"/>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977" name="Tekstfelt 1976">
                    <a:extLst>
                      <a:ext uri="{FF2B5EF4-FFF2-40B4-BE49-F238E27FC236}">
                        <a16:creationId xmlns:a16="http://schemas.microsoft.com/office/drawing/2014/main" id="{3B80C57D-86F0-E8EC-D959-08137FF2C056}"/>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978" name="Tekstfelt 1977">
                    <a:extLst>
                      <a:ext uri="{FF2B5EF4-FFF2-40B4-BE49-F238E27FC236}">
                        <a16:creationId xmlns:a16="http://schemas.microsoft.com/office/drawing/2014/main" id="{D1F8BE02-B48C-9FE8-F53A-8FA57AFB276A}"/>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43" name="Tekstfelt 1942">
                  <a:extLst>
                    <a:ext uri="{FF2B5EF4-FFF2-40B4-BE49-F238E27FC236}">
                      <a16:creationId xmlns:a16="http://schemas.microsoft.com/office/drawing/2014/main" id="{935B5205-A51B-AD92-DBEC-ECFAE9C0F534}"/>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44" name="Tekstfelt 1943">
                  <a:extLst>
                    <a:ext uri="{FF2B5EF4-FFF2-40B4-BE49-F238E27FC236}">
                      <a16:creationId xmlns:a16="http://schemas.microsoft.com/office/drawing/2014/main" id="{7F15C2B5-90B3-AC4A-66D6-340B67C39EB0}"/>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45" name="Tekstfelt 1944">
                  <a:extLst>
                    <a:ext uri="{FF2B5EF4-FFF2-40B4-BE49-F238E27FC236}">
                      <a16:creationId xmlns:a16="http://schemas.microsoft.com/office/drawing/2014/main" id="{737F801F-2868-03CC-C90B-C51C8A218A99}"/>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4" name="Gruppe 1833">
                <a:extLst>
                  <a:ext uri="{FF2B5EF4-FFF2-40B4-BE49-F238E27FC236}">
                    <a16:creationId xmlns:a16="http://schemas.microsoft.com/office/drawing/2014/main" id="{8FC3FB63-2CD9-799B-90C2-8C52050C0A43}"/>
                  </a:ext>
                </a:extLst>
              </p:cNvPr>
              <p:cNvGrpSpPr/>
              <p:nvPr/>
            </p:nvGrpSpPr>
            <p:grpSpPr>
              <a:xfrm>
                <a:off x="732574" y="1038389"/>
                <a:ext cx="641389" cy="5216305"/>
                <a:chOff x="2892468" y="1032983"/>
                <a:chExt cx="641389" cy="5216305"/>
              </a:xfrm>
            </p:grpSpPr>
            <p:grpSp>
              <p:nvGrpSpPr>
                <p:cNvPr id="1905" name="Gruppe 1904">
                  <a:extLst>
                    <a:ext uri="{FF2B5EF4-FFF2-40B4-BE49-F238E27FC236}">
                      <a16:creationId xmlns:a16="http://schemas.microsoft.com/office/drawing/2014/main" id="{EF8416D9-4ED1-AE80-91FD-F0ECC8C84172}"/>
                    </a:ext>
                  </a:extLst>
                </p:cNvPr>
                <p:cNvGrpSpPr/>
                <p:nvPr/>
              </p:nvGrpSpPr>
              <p:grpSpPr>
                <a:xfrm>
                  <a:off x="2892468" y="1032983"/>
                  <a:ext cx="641389" cy="5216305"/>
                  <a:chOff x="3475384" y="1188399"/>
                  <a:chExt cx="641389" cy="5216305"/>
                </a:xfrm>
              </p:grpSpPr>
              <p:sp>
                <p:nvSpPr>
                  <p:cNvPr id="1909" name="Tekstfelt 1908">
                    <a:extLst>
                      <a:ext uri="{FF2B5EF4-FFF2-40B4-BE49-F238E27FC236}">
                        <a16:creationId xmlns:a16="http://schemas.microsoft.com/office/drawing/2014/main" id="{6987923C-736E-C88F-3B2D-A643D8F06655}"/>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10" name="Tekstfelt 1909">
                    <a:extLst>
                      <a:ext uri="{FF2B5EF4-FFF2-40B4-BE49-F238E27FC236}">
                        <a16:creationId xmlns:a16="http://schemas.microsoft.com/office/drawing/2014/main" id="{BAFE5A7C-2D68-83A9-2A27-A5EE29D62487}"/>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11" name="Tekstfelt 1910">
                    <a:extLst>
                      <a:ext uri="{FF2B5EF4-FFF2-40B4-BE49-F238E27FC236}">
                        <a16:creationId xmlns:a16="http://schemas.microsoft.com/office/drawing/2014/main" id="{792058A4-4C34-3022-F810-3BFA82E0274B}"/>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12" name="Tekstfelt 1911">
                    <a:extLst>
                      <a:ext uri="{FF2B5EF4-FFF2-40B4-BE49-F238E27FC236}">
                        <a16:creationId xmlns:a16="http://schemas.microsoft.com/office/drawing/2014/main" id="{5A7BEE3F-4AC0-458F-72EA-176F25D95905}"/>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13" name="Tekstfelt 1912">
                    <a:extLst>
                      <a:ext uri="{FF2B5EF4-FFF2-40B4-BE49-F238E27FC236}">
                        <a16:creationId xmlns:a16="http://schemas.microsoft.com/office/drawing/2014/main" id="{38A904DF-3E0C-9A6C-5F24-61019B919A72}"/>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14" name="Tekstfelt 1913">
                    <a:extLst>
                      <a:ext uri="{FF2B5EF4-FFF2-40B4-BE49-F238E27FC236}">
                        <a16:creationId xmlns:a16="http://schemas.microsoft.com/office/drawing/2014/main" id="{D457FEF6-4A0A-E12B-3ABB-B0B7E168384A}"/>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15" name="Tekstfelt 1914">
                    <a:extLst>
                      <a:ext uri="{FF2B5EF4-FFF2-40B4-BE49-F238E27FC236}">
                        <a16:creationId xmlns:a16="http://schemas.microsoft.com/office/drawing/2014/main" id="{AB9584EB-69A6-75AC-DB8B-DFA6D65A8D26}"/>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16" name="Tekstfelt 1915">
                    <a:extLst>
                      <a:ext uri="{FF2B5EF4-FFF2-40B4-BE49-F238E27FC236}">
                        <a16:creationId xmlns:a16="http://schemas.microsoft.com/office/drawing/2014/main" id="{D28E948C-1BA6-98F8-F945-3391D0484210}"/>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17" name="Tekstfelt 1916">
                    <a:extLst>
                      <a:ext uri="{FF2B5EF4-FFF2-40B4-BE49-F238E27FC236}">
                        <a16:creationId xmlns:a16="http://schemas.microsoft.com/office/drawing/2014/main" id="{D03F7514-DDB2-20E3-166B-1E833F2FAC33}"/>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18" name="Tekstfelt 1917">
                    <a:extLst>
                      <a:ext uri="{FF2B5EF4-FFF2-40B4-BE49-F238E27FC236}">
                        <a16:creationId xmlns:a16="http://schemas.microsoft.com/office/drawing/2014/main" id="{0014D414-44DB-941C-D88A-4F54614B975A}"/>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19" name="Tekstfelt 1918">
                    <a:extLst>
                      <a:ext uri="{FF2B5EF4-FFF2-40B4-BE49-F238E27FC236}">
                        <a16:creationId xmlns:a16="http://schemas.microsoft.com/office/drawing/2014/main" id="{D1E7AE4F-AA34-491F-534C-82DA907039B1}"/>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20" name="Tekstfelt 1919">
                    <a:extLst>
                      <a:ext uri="{FF2B5EF4-FFF2-40B4-BE49-F238E27FC236}">
                        <a16:creationId xmlns:a16="http://schemas.microsoft.com/office/drawing/2014/main" id="{8FEFEE89-A72D-6987-C337-E62DA8662F53}"/>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21" name="Tekstfelt 1920">
                    <a:extLst>
                      <a:ext uri="{FF2B5EF4-FFF2-40B4-BE49-F238E27FC236}">
                        <a16:creationId xmlns:a16="http://schemas.microsoft.com/office/drawing/2014/main" id="{2EBA0D30-7545-32B2-9916-E659DA652659}"/>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22" name="Tekstfelt 1921">
                    <a:extLst>
                      <a:ext uri="{FF2B5EF4-FFF2-40B4-BE49-F238E27FC236}">
                        <a16:creationId xmlns:a16="http://schemas.microsoft.com/office/drawing/2014/main" id="{D985624D-F3B9-8D6D-A4ED-EA94551F0574}"/>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23" name="Tekstfelt 1922">
                    <a:extLst>
                      <a:ext uri="{FF2B5EF4-FFF2-40B4-BE49-F238E27FC236}">
                        <a16:creationId xmlns:a16="http://schemas.microsoft.com/office/drawing/2014/main" id="{E901AA5E-113D-5E52-2FF9-441130F93645}"/>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24" name="Tekstfelt 1923">
                    <a:extLst>
                      <a:ext uri="{FF2B5EF4-FFF2-40B4-BE49-F238E27FC236}">
                        <a16:creationId xmlns:a16="http://schemas.microsoft.com/office/drawing/2014/main" id="{EE01CBD7-A8F5-D5F8-5559-F623EB68E5D9}"/>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25" name="Tekstfelt 1924">
                    <a:extLst>
                      <a:ext uri="{FF2B5EF4-FFF2-40B4-BE49-F238E27FC236}">
                        <a16:creationId xmlns:a16="http://schemas.microsoft.com/office/drawing/2014/main" id="{A340A9EA-1F55-CF86-CD21-A07BDE7AAD9C}"/>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26" name="Tekstfelt 1925">
                    <a:extLst>
                      <a:ext uri="{FF2B5EF4-FFF2-40B4-BE49-F238E27FC236}">
                        <a16:creationId xmlns:a16="http://schemas.microsoft.com/office/drawing/2014/main" id="{8C376D2D-C448-53C3-D339-F712C47CAC1C}"/>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27" name="Tekstfelt 1926">
                    <a:extLst>
                      <a:ext uri="{FF2B5EF4-FFF2-40B4-BE49-F238E27FC236}">
                        <a16:creationId xmlns:a16="http://schemas.microsoft.com/office/drawing/2014/main" id="{398B61D5-8E31-270C-CAB3-E5BB415CCA7B}"/>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28" name="Tekstfelt 1927">
                    <a:extLst>
                      <a:ext uri="{FF2B5EF4-FFF2-40B4-BE49-F238E27FC236}">
                        <a16:creationId xmlns:a16="http://schemas.microsoft.com/office/drawing/2014/main" id="{E6EF7405-9EE4-5DF4-B1F0-3E8FCA39896C}"/>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29" name="Tekstfelt 1928">
                    <a:extLst>
                      <a:ext uri="{FF2B5EF4-FFF2-40B4-BE49-F238E27FC236}">
                        <a16:creationId xmlns:a16="http://schemas.microsoft.com/office/drawing/2014/main" id="{21E43095-7038-1943-F1F7-204CFE331E37}"/>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30" name="Tekstfelt 1929">
                    <a:extLst>
                      <a:ext uri="{FF2B5EF4-FFF2-40B4-BE49-F238E27FC236}">
                        <a16:creationId xmlns:a16="http://schemas.microsoft.com/office/drawing/2014/main" id="{F8765672-542E-E820-E86D-0713C16190EE}"/>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31" name="Tekstfelt 1930">
                    <a:extLst>
                      <a:ext uri="{FF2B5EF4-FFF2-40B4-BE49-F238E27FC236}">
                        <a16:creationId xmlns:a16="http://schemas.microsoft.com/office/drawing/2014/main" id="{7EF86258-64BD-5CC2-D950-8C7C48843694}"/>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32" name="Tekstfelt 1931">
                    <a:extLst>
                      <a:ext uri="{FF2B5EF4-FFF2-40B4-BE49-F238E27FC236}">
                        <a16:creationId xmlns:a16="http://schemas.microsoft.com/office/drawing/2014/main" id="{C587E91D-00CA-09D5-55D9-65DD4C7F50B8}"/>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33" name="Tekstfelt 1932">
                    <a:extLst>
                      <a:ext uri="{FF2B5EF4-FFF2-40B4-BE49-F238E27FC236}">
                        <a16:creationId xmlns:a16="http://schemas.microsoft.com/office/drawing/2014/main" id="{D1B760F8-9946-5597-4E50-C5916F118078}"/>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34" name="Tekstfelt 1933">
                    <a:extLst>
                      <a:ext uri="{FF2B5EF4-FFF2-40B4-BE49-F238E27FC236}">
                        <a16:creationId xmlns:a16="http://schemas.microsoft.com/office/drawing/2014/main" id="{F15F59E3-312C-1D26-A4AC-CB4E5DEFC6CF}"/>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35" name="Tekstfelt 1934">
                    <a:extLst>
                      <a:ext uri="{FF2B5EF4-FFF2-40B4-BE49-F238E27FC236}">
                        <a16:creationId xmlns:a16="http://schemas.microsoft.com/office/drawing/2014/main" id="{0A9F06D8-5779-582B-C827-F3E631DA5F95}"/>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36" name="Tekstfelt 1935">
                    <a:extLst>
                      <a:ext uri="{FF2B5EF4-FFF2-40B4-BE49-F238E27FC236}">
                        <a16:creationId xmlns:a16="http://schemas.microsoft.com/office/drawing/2014/main" id="{3B2A5FDE-12B0-2493-DB5E-B90FB76D67C3}"/>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37" name="Tekstfelt 1936">
                    <a:extLst>
                      <a:ext uri="{FF2B5EF4-FFF2-40B4-BE49-F238E27FC236}">
                        <a16:creationId xmlns:a16="http://schemas.microsoft.com/office/drawing/2014/main" id="{57D6C9F8-0960-6821-EF2F-1F107274A98A}"/>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38" name="Tekstfelt 1937">
                    <a:extLst>
                      <a:ext uri="{FF2B5EF4-FFF2-40B4-BE49-F238E27FC236}">
                        <a16:creationId xmlns:a16="http://schemas.microsoft.com/office/drawing/2014/main" id="{572A3B85-DC67-D5AC-52CB-E6CDC837476B}"/>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39" name="Tekstfelt 1938">
                    <a:extLst>
                      <a:ext uri="{FF2B5EF4-FFF2-40B4-BE49-F238E27FC236}">
                        <a16:creationId xmlns:a16="http://schemas.microsoft.com/office/drawing/2014/main" id="{4A5CE972-E635-63D0-80F0-24F0D6062DF0}"/>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40" name="Tekstfelt 1939">
                    <a:extLst>
                      <a:ext uri="{FF2B5EF4-FFF2-40B4-BE49-F238E27FC236}">
                        <a16:creationId xmlns:a16="http://schemas.microsoft.com/office/drawing/2014/main" id="{66F39C91-8C27-87FD-DEDF-A44CE674E917}"/>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41" name="Tekstfelt 1940">
                    <a:extLst>
                      <a:ext uri="{FF2B5EF4-FFF2-40B4-BE49-F238E27FC236}">
                        <a16:creationId xmlns:a16="http://schemas.microsoft.com/office/drawing/2014/main" id="{8D57A4C9-D7BF-D06D-34D6-F1412664DAB8}"/>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906" name="Tekstfelt 1905">
                  <a:extLst>
                    <a:ext uri="{FF2B5EF4-FFF2-40B4-BE49-F238E27FC236}">
                      <a16:creationId xmlns:a16="http://schemas.microsoft.com/office/drawing/2014/main" id="{052F570D-843B-767B-98BA-B0491F1A58FD}"/>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07" name="Tekstfelt 1906">
                  <a:extLst>
                    <a:ext uri="{FF2B5EF4-FFF2-40B4-BE49-F238E27FC236}">
                      <a16:creationId xmlns:a16="http://schemas.microsoft.com/office/drawing/2014/main" id="{4FE8AA15-9A30-412F-06E5-A927484EBB7B}"/>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08" name="Tekstfelt 1907">
                  <a:extLst>
                    <a:ext uri="{FF2B5EF4-FFF2-40B4-BE49-F238E27FC236}">
                      <a16:creationId xmlns:a16="http://schemas.microsoft.com/office/drawing/2014/main" id="{74B5BD31-B14B-9DEC-9762-7920D171CCB7}"/>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5" name="Gruppe 1834">
                <a:extLst>
                  <a:ext uri="{FF2B5EF4-FFF2-40B4-BE49-F238E27FC236}">
                    <a16:creationId xmlns:a16="http://schemas.microsoft.com/office/drawing/2014/main" id="{0822A918-C413-0605-46FF-C2C656CE4C57}"/>
                  </a:ext>
                </a:extLst>
              </p:cNvPr>
              <p:cNvGrpSpPr/>
              <p:nvPr/>
            </p:nvGrpSpPr>
            <p:grpSpPr>
              <a:xfrm>
                <a:off x="286844" y="1475337"/>
                <a:ext cx="641389" cy="4783755"/>
                <a:chOff x="2892468" y="1465533"/>
                <a:chExt cx="641389" cy="4783755"/>
              </a:xfrm>
            </p:grpSpPr>
            <p:grpSp>
              <p:nvGrpSpPr>
                <p:cNvPr id="1871" name="Gruppe 1870">
                  <a:extLst>
                    <a:ext uri="{FF2B5EF4-FFF2-40B4-BE49-F238E27FC236}">
                      <a16:creationId xmlns:a16="http://schemas.microsoft.com/office/drawing/2014/main" id="{1AF5C6FA-ED1F-B2F0-4D12-3687140C0671}"/>
                    </a:ext>
                  </a:extLst>
                </p:cNvPr>
                <p:cNvGrpSpPr/>
                <p:nvPr/>
              </p:nvGrpSpPr>
              <p:grpSpPr>
                <a:xfrm>
                  <a:off x="2892468" y="1465533"/>
                  <a:ext cx="641389" cy="4783755"/>
                  <a:chOff x="3475384" y="1620949"/>
                  <a:chExt cx="641389" cy="4783755"/>
                </a:xfrm>
              </p:grpSpPr>
              <p:sp>
                <p:nvSpPr>
                  <p:cNvPr id="1875" name="Tekstfelt 1874">
                    <a:extLst>
                      <a:ext uri="{FF2B5EF4-FFF2-40B4-BE49-F238E27FC236}">
                        <a16:creationId xmlns:a16="http://schemas.microsoft.com/office/drawing/2014/main" id="{9528C9C1-0627-4C55-1AB7-E068CC7534E5}"/>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76" name="Tekstfelt 1875">
                    <a:extLst>
                      <a:ext uri="{FF2B5EF4-FFF2-40B4-BE49-F238E27FC236}">
                        <a16:creationId xmlns:a16="http://schemas.microsoft.com/office/drawing/2014/main" id="{62E22665-9D33-072C-D418-160C9227D6EA}"/>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77" name="Tekstfelt 1876">
                    <a:extLst>
                      <a:ext uri="{FF2B5EF4-FFF2-40B4-BE49-F238E27FC236}">
                        <a16:creationId xmlns:a16="http://schemas.microsoft.com/office/drawing/2014/main" id="{F2AF8D75-F0AC-82D0-8EE2-5C389027271F}"/>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78" name="Tekstfelt 1877">
                    <a:extLst>
                      <a:ext uri="{FF2B5EF4-FFF2-40B4-BE49-F238E27FC236}">
                        <a16:creationId xmlns:a16="http://schemas.microsoft.com/office/drawing/2014/main" id="{1B079DB4-299B-5847-91F1-9FBBE74588CE}"/>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79" name="Tekstfelt 1878">
                    <a:extLst>
                      <a:ext uri="{FF2B5EF4-FFF2-40B4-BE49-F238E27FC236}">
                        <a16:creationId xmlns:a16="http://schemas.microsoft.com/office/drawing/2014/main" id="{9AC60F75-F3DC-723D-FBE0-DD5E168CE400}"/>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80" name="Tekstfelt 1879">
                    <a:extLst>
                      <a:ext uri="{FF2B5EF4-FFF2-40B4-BE49-F238E27FC236}">
                        <a16:creationId xmlns:a16="http://schemas.microsoft.com/office/drawing/2014/main" id="{F24F275D-6F27-2A0E-2D13-F4C27BAE3FC1}"/>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81" name="Tekstfelt 1880">
                    <a:extLst>
                      <a:ext uri="{FF2B5EF4-FFF2-40B4-BE49-F238E27FC236}">
                        <a16:creationId xmlns:a16="http://schemas.microsoft.com/office/drawing/2014/main" id="{DE5305F9-6A68-DE0C-0525-00DC6BA5A03E}"/>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82" name="Tekstfelt 1881">
                    <a:extLst>
                      <a:ext uri="{FF2B5EF4-FFF2-40B4-BE49-F238E27FC236}">
                        <a16:creationId xmlns:a16="http://schemas.microsoft.com/office/drawing/2014/main" id="{B3BE72F8-9B5C-DFE5-5819-66E08F111A67}"/>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83" name="Tekstfelt 1882">
                    <a:extLst>
                      <a:ext uri="{FF2B5EF4-FFF2-40B4-BE49-F238E27FC236}">
                        <a16:creationId xmlns:a16="http://schemas.microsoft.com/office/drawing/2014/main" id="{A26C3F88-A1D0-0B2C-2B78-01EB78B9C48A}"/>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84" name="Tekstfelt 1883">
                    <a:extLst>
                      <a:ext uri="{FF2B5EF4-FFF2-40B4-BE49-F238E27FC236}">
                        <a16:creationId xmlns:a16="http://schemas.microsoft.com/office/drawing/2014/main" id="{9B275611-6FF5-92BE-BB6F-F3EAD04DA4EA}"/>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85" name="Tekstfelt 1884">
                    <a:extLst>
                      <a:ext uri="{FF2B5EF4-FFF2-40B4-BE49-F238E27FC236}">
                        <a16:creationId xmlns:a16="http://schemas.microsoft.com/office/drawing/2014/main" id="{9DDC40B3-83E0-1B8C-C04C-C97DF9CEC406}"/>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86" name="Tekstfelt 1885">
                    <a:extLst>
                      <a:ext uri="{FF2B5EF4-FFF2-40B4-BE49-F238E27FC236}">
                        <a16:creationId xmlns:a16="http://schemas.microsoft.com/office/drawing/2014/main" id="{E7935F0D-D966-4FB1-68A6-BBF11ACC9548}"/>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87" name="Tekstfelt 1886">
                    <a:extLst>
                      <a:ext uri="{FF2B5EF4-FFF2-40B4-BE49-F238E27FC236}">
                        <a16:creationId xmlns:a16="http://schemas.microsoft.com/office/drawing/2014/main" id="{BAF7B9E4-65BA-BFC3-9906-F44EEC06A758}"/>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88" name="Tekstfelt 1887">
                    <a:extLst>
                      <a:ext uri="{FF2B5EF4-FFF2-40B4-BE49-F238E27FC236}">
                        <a16:creationId xmlns:a16="http://schemas.microsoft.com/office/drawing/2014/main" id="{A18144D2-86AB-36AB-A459-98CD5A9F8A7B}"/>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89" name="Tekstfelt 1888">
                    <a:extLst>
                      <a:ext uri="{FF2B5EF4-FFF2-40B4-BE49-F238E27FC236}">
                        <a16:creationId xmlns:a16="http://schemas.microsoft.com/office/drawing/2014/main" id="{3FE8CFC3-EF6F-6535-FFD0-350EF858B95C}"/>
                      </a:ext>
                    </a:extLst>
                  </p:cNvPr>
                  <p:cNvSpPr txBox="1"/>
                  <p:nvPr/>
                </p:nvSpPr>
                <p:spPr>
                  <a:xfrm>
                    <a:off x="3502242" y="3790057"/>
                    <a:ext cx="518091"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90" name="Tekstfelt 1889">
                    <a:extLst>
                      <a:ext uri="{FF2B5EF4-FFF2-40B4-BE49-F238E27FC236}">
                        <a16:creationId xmlns:a16="http://schemas.microsoft.com/office/drawing/2014/main" id="{0512F91E-F629-9D40-18C5-38FEB947555C}"/>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91" name="Tekstfelt 1890">
                    <a:extLst>
                      <a:ext uri="{FF2B5EF4-FFF2-40B4-BE49-F238E27FC236}">
                        <a16:creationId xmlns:a16="http://schemas.microsoft.com/office/drawing/2014/main" id="{FEDDBEDB-1676-EBCA-1551-4BE1385DA317}"/>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92" name="Tekstfelt 1891">
                    <a:extLst>
                      <a:ext uri="{FF2B5EF4-FFF2-40B4-BE49-F238E27FC236}">
                        <a16:creationId xmlns:a16="http://schemas.microsoft.com/office/drawing/2014/main" id="{1E1FA487-9961-EB67-A4F7-D119E30370CB}"/>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93" name="Tekstfelt 1892">
                    <a:extLst>
                      <a:ext uri="{FF2B5EF4-FFF2-40B4-BE49-F238E27FC236}">
                        <a16:creationId xmlns:a16="http://schemas.microsoft.com/office/drawing/2014/main" id="{F124A86C-652D-C15C-792D-05E9E2F6E07F}"/>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94" name="Tekstfelt 1893">
                    <a:extLst>
                      <a:ext uri="{FF2B5EF4-FFF2-40B4-BE49-F238E27FC236}">
                        <a16:creationId xmlns:a16="http://schemas.microsoft.com/office/drawing/2014/main" id="{AB8DA44F-E174-2B26-61D5-F86FA8DA0938}"/>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95" name="Tekstfelt 1894">
                    <a:extLst>
                      <a:ext uri="{FF2B5EF4-FFF2-40B4-BE49-F238E27FC236}">
                        <a16:creationId xmlns:a16="http://schemas.microsoft.com/office/drawing/2014/main" id="{743CB24C-C56A-57B5-656F-87C57DCB3BD9}"/>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96" name="Tekstfelt 1895">
                    <a:extLst>
                      <a:ext uri="{FF2B5EF4-FFF2-40B4-BE49-F238E27FC236}">
                        <a16:creationId xmlns:a16="http://schemas.microsoft.com/office/drawing/2014/main" id="{FE6690B8-DFFC-CDC4-5985-8C2A48A07FDA}"/>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97" name="Tekstfelt 1896">
                    <a:extLst>
                      <a:ext uri="{FF2B5EF4-FFF2-40B4-BE49-F238E27FC236}">
                        <a16:creationId xmlns:a16="http://schemas.microsoft.com/office/drawing/2014/main" id="{3A525D2B-39EE-E193-2333-C109B5E0B0D4}"/>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98" name="Tekstfelt 1897">
                    <a:extLst>
                      <a:ext uri="{FF2B5EF4-FFF2-40B4-BE49-F238E27FC236}">
                        <a16:creationId xmlns:a16="http://schemas.microsoft.com/office/drawing/2014/main" id="{145EB296-9CCB-AC0A-6FF1-E0DBE68E40C1}"/>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99" name="Tekstfelt 1898">
                    <a:extLst>
                      <a:ext uri="{FF2B5EF4-FFF2-40B4-BE49-F238E27FC236}">
                        <a16:creationId xmlns:a16="http://schemas.microsoft.com/office/drawing/2014/main" id="{DEF9D868-11A6-B206-E59F-EF680287B64E}"/>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00" name="Tekstfelt 1899">
                    <a:extLst>
                      <a:ext uri="{FF2B5EF4-FFF2-40B4-BE49-F238E27FC236}">
                        <a16:creationId xmlns:a16="http://schemas.microsoft.com/office/drawing/2014/main" id="{1B905345-9B04-10EC-A5C5-2C039CD0B7E0}"/>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01" name="Tekstfelt 1900">
                    <a:extLst>
                      <a:ext uri="{FF2B5EF4-FFF2-40B4-BE49-F238E27FC236}">
                        <a16:creationId xmlns:a16="http://schemas.microsoft.com/office/drawing/2014/main" id="{8B7BE5CF-1961-0B9F-7C05-E4236C69719D}"/>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02" name="Tekstfelt 1901">
                    <a:extLst>
                      <a:ext uri="{FF2B5EF4-FFF2-40B4-BE49-F238E27FC236}">
                        <a16:creationId xmlns:a16="http://schemas.microsoft.com/office/drawing/2014/main" id="{E57EFA38-BD15-2F6E-170A-3FD804A92E25}"/>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03" name="Tekstfelt 1902">
                    <a:extLst>
                      <a:ext uri="{FF2B5EF4-FFF2-40B4-BE49-F238E27FC236}">
                        <a16:creationId xmlns:a16="http://schemas.microsoft.com/office/drawing/2014/main" id="{8C969ABB-8678-E5BC-136B-9E9CEF76FAE5}"/>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04" name="Tekstfelt 1903">
                    <a:extLst>
                      <a:ext uri="{FF2B5EF4-FFF2-40B4-BE49-F238E27FC236}">
                        <a16:creationId xmlns:a16="http://schemas.microsoft.com/office/drawing/2014/main" id="{B1F2555F-70CA-155C-738B-604ACB1ADB3D}"/>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72" name="Tekstfelt 1871">
                  <a:extLst>
                    <a:ext uri="{FF2B5EF4-FFF2-40B4-BE49-F238E27FC236}">
                      <a16:creationId xmlns:a16="http://schemas.microsoft.com/office/drawing/2014/main" id="{C34E8DD8-3E27-924E-0BB3-999B2A5F9FA6}"/>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73" name="Tekstfelt 1872">
                  <a:extLst>
                    <a:ext uri="{FF2B5EF4-FFF2-40B4-BE49-F238E27FC236}">
                      <a16:creationId xmlns:a16="http://schemas.microsoft.com/office/drawing/2014/main" id="{79C5A70F-1515-0E5E-4AB4-04257D6BB38C}"/>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74" name="Tekstfelt 1873">
                  <a:extLst>
                    <a:ext uri="{FF2B5EF4-FFF2-40B4-BE49-F238E27FC236}">
                      <a16:creationId xmlns:a16="http://schemas.microsoft.com/office/drawing/2014/main" id="{74FC54D1-60BB-C3F3-BCC3-A335335787BE}"/>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6" name="Gruppe 1835">
                <a:extLst>
                  <a:ext uri="{FF2B5EF4-FFF2-40B4-BE49-F238E27FC236}">
                    <a16:creationId xmlns:a16="http://schemas.microsoft.com/office/drawing/2014/main" id="{B611AA5E-F85C-C1F3-4635-F411311DAF79}"/>
                  </a:ext>
                </a:extLst>
              </p:cNvPr>
              <p:cNvGrpSpPr/>
              <p:nvPr/>
            </p:nvGrpSpPr>
            <p:grpSpPr>
              <a:xfrm>
                <a:off x="-136438" y="1476215"/>
                <a:ext cx="641389" cy="4783755"/>
                <a:chOff x="2892468" y="1465533"/>
                <a:chExt cx="641389" cy="4783755"/>
              </a:xfrm>
            </p:grpSpPr>
            <p:grpSp>
              <p:nvGrpSpPr>
                <p:cNvPr id="1837" name="Gruppe 1836">
                  <a:extLst>
                    <a:ext uri="{FF2B5EF4-FFF2-40B4-BE49-F238E27FC236}">
                      <a16:creationId xmlns:a16="http://schemas.microsoft.com/office/drawing/2014/main" id="{961FDB14-DE1A-EF37-2B62-7BAB1EB63AD3}"/>
                    </a:ext>
                  </a:extLst>
                </p:cNvPr>
                <p:cNvGrpSpPr/>
                <p:nvPr/>
              </p:nvGrpSpPr>
              <p:grpSpPr>
                <a:xfrm>
                  <a:off x="2892468" y="1465533"/>
                  <a:ext cx="641389" cy="4783755"/>
                  <a:chOff x="3475384" y="1620949"/>
                  <a:chExt cx="641389" cy="4783755"/>
                </a:xfrm>
              </p:grpSpPr>
              <p:sp>
                <p:nvSpPr>
                  <p:cNvPr id="1841" name="Tekstfelt 1840">
                    <a:extLst>
                      <a:ext uri="{FF2B5EF4-FFF2-40B4-BE49-F238E27FC236}">
                        <a16:creationId xmlns:a16="http://schemas.microsoft.com/office/drawing/2014/main" id="{ADBDEAEB-BE15-42F4-7266-E4E6AA6509A7}"/>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42" name="Tekstfelt 1841">
                    <a:extLst>
                      <a:ext uri="{FF2B5EF4-FFF2-40B4-BE49-F238E27FC236}">
                        <a16:creationId xmlns:a16="http://schemas.microsoft.com/office/drawing/2014/main" id="{2B40C755-CF8A-2ED4-2C96-0E1A51345860}"/>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43" name="Tekstfelt 1842">
                    <a:extLst>
                      <a:ext uri="{FF2B5EF4-FFF2-40B4-BE49-F238E27FC236}">
                        <a16:creationId xmlns:a16="http://schemas.microsoft.com/office/drawing/2014/main" id="{ADF0519E-FD96-47B6-3C96-C1ADB9D2B6F2}"/>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44" name="Tekstfelt 1843">
                    <a:extLst>
                      <a:ext uri="{FF2B5EF4-FFF2-40B4-BE49-F238E27FC236}">
                        <a16:creationId xmlns:a16="http://schemas.microsoft.com/office/drawing/2014/main" id="{9DD9EBEE-0FB7-F38E-5315-F454418E477E}"/>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45" name="Tekstfelt 1844">
                    <a:extLst>
                      <a:ext uri="{FF2B5EF4-FFF2-40B4-BE49-F238E27FC236}">
                        <a16:creationId xmlns:a16="http://schemas.microsoft.com/office/drawing/2014/main" id="{B74E5F55-875E-4E9B-AB0F-9F4E0A08FCF1}"/>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46" name="Tekstfelt 1845">
                    <a:extLst>
                      <a:ext uri="{FF2B5EF4-FFF2-40B4-BE49-F238E27FC236}">
                        <a16:creationId xmlns:a16="http://schemas.microsoft.com/office/drawing/2014/main" id="{BDBF0154-5B38-359D-7069-324879F51949}"/>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47" name="Tekstfelt 1846">
                    <a:extLst>
                      <a:ext uri="{FF2B5EF4-FFF2-40B4-BE49-F238E27FC236}">
                        <a16:creationId xmlns:a16="http://schemas.microsoft.com/office/drawing/2014/main" id="{168E2C50-1A64-8515-44A4-952C8BC64A6C}"/>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48" name="Tekstfelt 1847">
                    <a:extLst>
                      <a:ext uri="{FF2B5EF4-FFF2-40B4-BE49-F238E27FC236}">
                        <a16:creationId xmlns:a16="http://schemas.microsoft.com/office/drawing/2014/main" id="{1BE3E30C-0630-13CD-71F9-7BF4BDF12CD6}"/>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49" name="Tekstfelt 1848">
                    <a:extLst>
                      <a:ext uri="{FF2B5EF4-FFF2-40B4-BE49-F238E27FC236}">
                        <a16:creationId xmlns:a16="http://schemas.microsoft.com/office/drawing/2014/main" id="{264A4143-98E0-86C6-FB99-4D46F17B355B}"/>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50" name="Tekstfelt 1849">
                    <a:extLst>
                      <a:ext uri="{FF2B5EF4-FFF2-40B4-BE49-F238E27FC236}">
                        <a16:creationId xmlns:a16="http://schemas.microsoft.com/office/drawing/2014/main" id="{11AB9A38-61C4-B74C-7CBD-822B2FCC35B5}"/>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51" name="Tekstfelt 1850">
                    <a:extLst>
                      <a:ext uri="{FF2B5EF4-FFF2-40B4-BE49-F238E27FC236}">
                        <a16:creationId xmlns:a16="http://schemas.microsoft.com/office/drawing/2014/main" id="{F7646EFB-C9DF-239E-3B2E-9CC64BEB94DA}"/>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52" name="Tekstfelt 1851">
                    <a:extLst>
                      <a:ext uri="{FF2B5EF4-FFF2-40B4-BE49-F238E27FC236}">
                        <a16:creationId xmlns:a16="http://schemas.microsoft.com/office/drawing/2014/main" id="{1CAC96E8-2918-E7BC-9ED2-A98B7A01BC72}"/>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53" name="Tekstfelt 1852">
                    <a:extLst>
                      <a:ext uri="{FF2B5EF4-FFF2-40B4-BE49-F238E27FC236}">
                        <a16:creationId xmlns:a16="http://schemas.microsoft.com/office/drawing/2014/main" id="{38549F14-2724-18B7-5FB6-051E0D07A179}"/>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54" name="Tekstfelt 1853">
                    <a:extLst>
                      <a:ext uri="{FF2B5EF4-FFF2-40B4-BE49-F238E27FC236}">
                        <a16:creationId xmlns:a16="http://schemas.microsoft.com/office/drawing/2014/main" id="{E07EFAA3-4387-4234-0100-E06539B7A374}"/>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55" name="Tekstfelt 1854">
                    <a:extLst>
                      <a:ext uri="{FF2B5EF4-FFF2-40B4-BE49-F238E27FC236}">
                        <a16:creationId xmlns:a16="http://schemas.microsoft.com/office/drawing/2014/main" id="{A34BBEFF-C5BD-7835-063A-381211EA0D1C}"/>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56" name="Tekstfelt 1855">
                    <a:extLst>
                      <a:ext uri="{FF2B5EF4-FFF2-40B4-BE49-F238E27FC236}">
                        <a16:creationId xmlns:a16="http://schemas.microsoft.com/office/drawing/2014/main" id="{EAD3196A-F348-26D9-54DA-4C847634B602}"/>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57" name="Tekstfelt 1856">
                    <a:extLst>
                      <a:ext uri="{FF2B5EF4-FFF2-40B4-BE49-F238E27FC236}">
                        <a16:creationId xmlns:a16="http://schemas.microsoft.com/office/drawing/2014/main" id="{0BA4C910-6604-1CD2-B5F1-8AE9BBF2F5DB}"/>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58" name="Tekstfelt 1857">
                    <a:extLst>
                      <a:ext uri="{FF2B5EF4-FFF2-40B4-BE49-F238E27FC236}">
                        <a16:creationId xmlns:a16="http://schemas.microsoft.com/office/drawing/2014/main" id="{BF33D5AA-3047-68BF-CB4B-1DD99676E240}"/>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59" name="Tekstfelt 1858">
                    <a:extLst>
                      <a:ext uri="{FF2B5EF4-FFF2-40B4-BE49-F238E27FC236}">
                        <a16:creationId xmlns:a16="http://schemas.microsoft.com/office/drawing/2014/main" id="{054442F7-D903-842C-C78B-FD8045FD770C}"/>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60" name="Tekstfelt 1859">
                    <a:extLst>
                      <a:ext uri="{FF2B5EF4-FFF2-40B4-BE49-F238E27FC236}">
                        <a16:creationId xmlns:a16="http://schemas.microsoft.com/office/drawing/2014/main" id="{F748DE68-26DA-68EC-BF9C-A0E7653AA7EF}"/>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61" name="Tekstfelt 1860">
                    <a:extLst>
                      <a:ext uri="{FF2B5EF4-FFF2-40B4-BE49-F238E27FC236}">
                        <a16:creationId xmlns:a16="http://schemas.microsoft.com/office/drawing/2014/main" id="{9667ADEC-FAC6-D53B-0433-4BF37CA4CA63}"/>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62" name="Tekstfelt 1861">
                    <a:extLst>
                      <a:ext uri="{FF2B5EF4-FFF2-40B4-BE49-F238E27FC236}">
                        <a16:creationId xmlns:a16="http://schemas.microsoft.com/office/drawing/2014/main" id="{ADFD5EB9-77FE-EE1C-2AD8-7FE76D248807}"/>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63" name="Tekstfelt 1862">
                    <a:extLst>
                      <a:ext uri="{FF2B5EF4-FFF2-40B4-BE49-F238E27FC236}">
                        <a16:creationId xmlns:a16="http://schemas.microsoft.com/office/drawing/2014/main" id="{88520A30-7C6A-48AC-7E20-0E059436C9C9}"/>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64" name="Tekstfelt 1863">
                    <a:extLst>
                      <a:ext uri="{FF2B5EF4-FFF2-40B4-BE49-F238E27FC236}">
                        <a16:creationId xmlns:a16="http://schemas.microsoft.com/office/drawing/2014/main" id="{A84E1E87-B389-69F8-CC32-3F0F0F2D2EC3}"/>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65" name="Tekstfelt 1864">
                    <a:extLst>
                      <a:ext uri="{FF2B5EF4-FFF2-40B4-BE49-F238E27FC236}">
                        <a16:creationId xmlns:a16="http://schemas.microsoft.com/office/drawing/2014/main" id="{49109A8C-DCF3-596B-5B0F-F390602D9AB1}"/>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66" name="Tekstfelt 1865">
                    <a:extLst>
                      <a:ext uri="{FF2B5EF4-FFF2-40B4-BE49-F238E27FC236}">
                        <a16:creationId xmlns:a16="http://schemas.microsoft.com/office/drawing/2014/main" id="{3F80BE06-002A-ECC6-DEAF-65FC3CB50E35}"/>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67" name="Tekstfelt 1866">
                    <a:extLst>
                      <a:ext uri="{FF2B5EF4-FFF2-40B4-BE49-F238E27FC236}">
                        <a16:creationId xmlns:a16="http://schemas.microsoft.com/office/drawing/2014/main" id="{F7975EF0-56FA-15D2-0937-AF5675C6AFC2}"/>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868" name="Tekstfelt 1867">
                    <a:extLst>
                      <a:ext uri="{FF2B5EF4-FFF2-40B4-BE49-F238E27FC236}">
                        <a16:creationId xmlns:a16="http://schemas.microsoft.com/office/drawing/2014/main" id="{E97A7750-7A86-B077-213C-FECA7466AF77}"/>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869" name="Tekstfelt 1868">
                    <a:extLst>
                      <a:ext uri="{FF2B5EF4-FFF2-40B4-BE49-F238E27FC236}">
                        <a16:creationId xmlns:a16="http://schemas.microsoft.com/office/drawing/2014/main" id="{5F40E97C-D6FE-07C4-2FB7-E06B2ED5C4F7}"/>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870" name="Tekstfelt 1869">
                    <a:extLst>
                      <a:ext uri="{FF2B5EF4-FFF2-40B4-BE49-F238E27FC236}">
                        <a16:creationId xmlns:a16="http://schemas.microsoft.com/office/drawing/2014/main" id="{5ED37538-886A-CCB9-8BB4-8A044657C320}"/>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38" name="Tekstfelt 1837">
                  <a:extLst>
                    <a:ext uri="{FF2B5EF4-FFF2-40B4-BE49-F238E27FC236}">
                      <a16:creationId xmlns:a16="http://schemas.microsoft.com/office/drawing/2014/main" id="{E7E1C3A1-BA72-5BB9-3E7C-D9A8F8E6B5F5}"/>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39" name="Tekstfelt 1838">
                  <a:extLst>
                    <a:ext uri="{FF2B5EF4-FFF2-40B4-BE49-F238E27FC236}">
                      <a16:creationId xmlns:a16="http://schemas.microsoft.com/office/drawing/2014/main" id="{94FC977A-1804-DEF0-331B-6393AF5716FA}"/>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40" name="Tekstfelt 1839">
                  <a:extLst>
                    <a:ext uri="{FF2B5EF4-FFF2-40B4-BE49-F238E27FC236}">
                      <a16:creationId xmlns:a16="http://schemas.microsoft.com/office/drawing/2014/main" id="{D6F8D3A8-BD7B-95B7-8580-0527BB988BFE}"/>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grpSp>
          <p:nvGrpSpPr>
            <p:cNvPr id="1643" name="Gruppe 1642">
              <a:extLst>
                <a:ext uri="{FF2B5EF4-FFF2-40B4-BE49-F238E27FC236}">
                  <a16:creationId xmlns:a16="http://schemas.microsoft.com/office/drawing/2014/main" id="{5BE3D570-E05B-6BB6-876F-F32E5BA5F025}"/>
                </a:ext>
              </a:extLst>
            </p:cNvPr>
            <p:cNvGrpSpPr/>
            <p:nvPr/>
          </p:nvGrpSpPr>
          <p:grpSpPr>
            <a:xfrm>
              <a:off x="5963854" y="1104575"/>
              <a:ext cx="370381" cy="4993054"/>
              <a:chOff x="2872610" y="306025"/>
              <a:chExt cx="370381" cy="4993054"/>
            </a:xfrm>
          </p:grpSpPr>
          <p:grpSp>
            <p:nvGrpSpPr>
              <p:cNvPr id="1796" name="Gruppe 1795">
                <a:extLst>
                  <a:ext uri="{FF2B5EF4-FFF2-40B4-BE49-F238E27FC236}">
                    <a16:creationId xmlns:a16="http://schemas.microsoft.com/office/drawing/2014/main" id="{8C61B1D0-BC44-B4D1-9B4B-1CD9495C7A06}"/>
                  </a:ext>
                </a:extLst>
              </p:cNvPr>
              <p:cNvGrpSpPr/>
              <p:nvPr/>
            </p:nvGrpSpPr>
            <p:grpSpPr>
              <a:xfrm>
                <a:off x="2872610" y="306025"/>
                <a:ext cx="370381" cy="4993054"/>
                <a:chOff x="3456275" y="891802"/>
                <a:chExt cx="370381" cy="4993054"/>
              </a:xfrm>
            </p:grpSpPr>
            <p:sp>
              <p:nvSpPr>
                <p:cNvPr id="1798" name="Tekstfelt 1797">
                  <a:extLst>
                    <a:ext uri="{FF2B5EF4-FFF2-40B4-BE49-F238E27FC236}">
                      <a16:creationId xmlns:a16="http://schemas.microsoft.com/office/drawing/2014/main" id="{9C9C9BCB-E3BC-D157-4577-23F746487BE7}"/>
                    </a:ext>
                  </a:extLst>
                </p:cNvPr>
                <p:cNvSpPr txBox="1"/>
                <p:nvPr/>
              </p:nvSpPr>
              <p:spPr>
                <a:xfrm>
                  <a:off x="3456275" y="891802"/>
                  <a:ext cx="348172" cy="215444"/>
                </a:xfrm>
                <a:prstGeom prst="rect">
                  <a:avLst/>
                </a:prstGeom>
                <a:noFill/>
              </p:spPr>
              <p:txBody>
                <a:bodyPr wrap="none" rtlCol="0">
                  <a:spAutoFit/>
                </a:bodyPr>
                <a:lstStyle/>
                <a:p>
                  <a:r>
                    <a:rPr lang="da-DK" sz="800" dirty="0"/>
                    <a:t>229</a:t>
                  </a:r>
                </a:p>
              </p:txBody>
            </p:sp>
            <p:sp>
              <p:nvSpPr>
                <p:cNvPr id="1799" name="Tekstfelt 1798">
                  <a:extLst>
                    <a:ext uri="{FF2B5EF4-FFF2-40B4-BE49-F238E27FC236}">
                      <a16:creationId xmlns:a16="http://schemas.microsoft.com/office/drawing/2014/main" id="{D3E1CFD6-CB68-318B-7521-8E8685A43817}"/>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800" name="Tekstfelt 1799">
                  <a:extLst>
                    <a:ext uri="{FF2B5EF4-FFF2-40B4-BE49-F238E27FC236}">
                      <a16:creationId xmlns:a16="http://schemas.microsoft.com/office/drawing/2014/main" id="{A6F20B95-D287-687D-B76E-B574A138D3A6}"/>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801" name="Tekstfelt 1800">
                  <a:extLst>
                    <a:ext uri="{FF2B5EF4-FFF2-40B4-BE49-F238E27FC236}">
                      <a16:creationId xmlns:a16="http://schemas.microsoft.com/office/drawing/2014/main" id="{8743F948-6373-D4B3-6863-4300850FD6C4}"/>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802" name="Tekstfelt 1801">
                  <a:extLst>
                    <a:ext uri="{FF2B5EF4-FFF2-40B4-BE49-F238E27FC236}">
                      <a16:creationId xmlns:a16="http://schemas.microsoft.com/office/drawing/2014/main" id="{5AB6F40A-6202-7360-32B6-1C03201B202F}"/>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803" name="Tekstfelt 1802">
                  <a:extLst>
                    <a:ext uri="{FF2B5EF4-FFF2-40B4-BE49-F238E27FC236}">
                      <a16:creationId xmlns:a16="http://schemas.microsoft.com/office/drawing/2014/main" id="{FED8A70E-EEB2-64CC-B6F5-FC04D5290110}"/>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804" name="Tekstfelt 1803">
                  <a:extLst>
                    <a:ext uri="{FF2B5EF4-FFF2-40B4-BE49-F238E27FC236}">
                      <a16:creationId xmlns:a16="http://schemas.microsoft.com/office/drawing/2014/main" id="{48376E7F-5D32-903B-A606-FEC2669D09DE}"/>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805" name="Tekstfelt 1804">
                  <a:extLst>
                    <a:ext uri="{FF2B5EF4-FFF2-40B4-BE49-F238E27FC236}">
                      <a16:creationId xmlns:a16="http://schemas.microsoft.com/office/drawing/2014/main" id="{43F3CD59-1C07-09DB-A7B1-8D183B221413}"/>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806" name="Tekstfelt 1805">
                  <a:extLst>
                    <a:ext uri="{FF2B5EF4-FFF2-40B4-BE49-F238E27FC236}">
                      <a16:creationId xmlns:a16="http://schemas.microsoft.com/office/drawing/2014/main" id="{85F3363E-0DB4-C3A3-A473-8B7D577C4339}"/>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807" name="Tekstfelt 1806">
                  <a:extLst>
                    <a:ext uri="{FF2B5EF4-FFF2-40B4-BE49-F238E27FC236}">
                      <a16:creationId xmlns:a16="http://schemas.microsoft.com/office/drawing/2014/main" id="{9E2A330F-77E7-B803-8FA1-85890074424A}"/>
                    </a:ext>
                  </a:extLst>
                </p:cNvPr>
                <p:cNvSpPr txBox="1"/>
                <p:nvPr/>
              </p:nvSpPr>
              <p:spPr>
                <a:xfrm>
                  <a:off x="3478484" y="5669412"/>
                  <a:ext cx="348172" cy="215444"/>
                </a:xfrm>
                <a:prstGeom prst="rect">
                  <a:avLst/>
                </a:prstGeom>
                <a:noFill/>
              </p:spPr>
              <p:txBody>
                <a:bodyPr wrap="none" rtlCol="0">
                  <a:spAutoFit/>
                </a:bodyPr>
                <a:lstStyle/>
                <a:p>
                  <a:r>
                    <a:rPr lang="da-DK" sz="800" dirty="0"/>
                    <a:t>218</a:t>
                  </a:r>
                </a:p>
              </p:txBody>
            </p:sp>
            <p:sp>
              <p:nvSpPr>
                <p:cNvPr id="1808" name="Tekstfelt 1807">
                  <a:extLst>
                    <a:ext uri="{FF2B5EF4-FFF2-40B4-BE49-F238E27FC236}">
                      <a16:creationId xmlns:a16="http://schemas.microsoft.com/office/drawing/2014/main" id="{CBF4DCC9-D17A-D8A2-4F2D-374E0D8B3D34}"/>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97" name="Tekstfelt 1796">
                <a:extLst>
                  <a:ext uri="{FF2B5EF4-FFF2-40B4-BE49-F238E27FC236}">
                    <a16:creationId xmlns:a16="http://schemas.microsoft.com/office/drawing/2014/main" id="{1FDC4213-0B14-1E42-494E-0A1B41D981C2}"/>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4" name="Gruppe 1643">
              <a:extLst>
                <a:ext uri="{FF2B5EF4-FFF2-40B4-BE49-F238E27FC236}">
                  <a16:creationId xmlns:a16="http://schemas.microsoft.com/office/drawing/2014/main" id="{EFAF010A-7A95-ADF3-0584-928C61D5D1C5}"/>
                </a:ext>
              </a:extLst>
            </p:cNvPr>
            <p:cNvGrpSpPr/>
            <p:nvPr/>
          </p:nvGrpSpPr>
          <p:grpSpPr>
            <a:xfrm>
              <a:off x="5539997" y="1121144"/>
              <a:ext cx="367348" cy="4968599"/>
              <a:chOff x="2884750" y="735002"/>
              <a:chExt cx="367348" cy="4968599"/>
            </a:xfrm>
          </p:grpSpPr>
          <p:grpSp>
            <p:nvGrpSpPr>
              <p:cNvPr id="1783" name="Gruppe 1782">
                <a:extLst>
                  <a:ext uri="{FF2B5EF4-FFF2-40B4-BE49-F238E27FC236}">
                    <a16:creationId xmlns:a16="http://schemas.microsoft.com/office/drawing/2014/main" id="{59B1B9E9-47D4-EE78-C9CA-39721F369E59}"/>
                  </a:ext>
                </a:extLst>
              </p:cNvPr>
              <p:cNvGrpSpPr/>
              <p:nvPr/>
            </p:nvGrpSpPr>
            <p:grpSpPr>
              <a:xfrm>
                <a:off x="2884750" y="1168460"/>
                <a:ext cx="367348" cy="4535141"/>
                <a:chOff x="3468415" y="1754237"/>
                <a:chExt cx="367348" cy="4535141"/>
              </a:xfrm>
            </p:grpSpPr>
            <p:sp>
              <p:nvSpPr>
                <p:cNvPr id="1785" name="Tekstfelt 1784">
                  <a:extLst>
                    <a:ext uri="{FF2B5EF4-FFF2-40B4-BE49-F238E27FC236}">
                      <a16:creationId xmlns:a16="http://schemas.microsoft.com/office/drawing/2014/main" id="{6DC32B1C-5395-4B30-CD36-BA687F3E467C}"/>
                    </a:ext>
                  </a:extLst>
                </p:cNvPr>
                <p:cNvSpPr txBox="1"/>
                <p:nvPr/>
              </p:nvSpPr>
              <p:spPr>
                <a:xfrm>
                  <a:off x="3487591" y="6073934"/>
                  <a:ext cx="348172" cy="215444"/>
                </a:xfrm>
                <a:prstGeom prst="rect">
                  <a:avLst/>
                </a:prstGeom>
                <a:noFill/>
              </p:spPr>
              <p:txBody>
                <a:bodyPr wrap="none" rtlCol="0">
                  <a:spAutoFit/>
                </a:bodyPr>
                <a:lstStyle/>
                <a:p>
                  <a:r>
                    <a:rPr lang="da-DK" sz="800" dirty="0"/>
                    <a:t>229</a:t>
                  </a:r>
                </a:p>
              </p:txBody>
            </p:sp>
            <p:sp>
              <p:nvSpPr>
                <p:cNvPr id="1786" name="Tekstfelt 1785">
                  <a:extLst>
                    <a:ext uri="{FF2B5EF4-FFF2-40B4-BE49-F238E27FC236}">
                      <a16:creationId xmlns:a16="http://schemas.microsoft.com/office/drawing/2014/main" id="{100E9C10-E4A5-67CE-A189-B8E2BB3265BE}"/>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87" name="Tekstfelt 1786">
                  <a:extLst>
                    <a:ext uri="{FF2B5EF4-FFF2-40B4-BE49-F238E27FC236}">
                      <a16:creationId xmlns:a16="http://schemas.microsoft.com/office/drawing/2014/main" id="{082B8511-1573-776C-B979-E98A1FB6124B}"/>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88" name="Tekstfelt 1787">
                  <a:extLst>
                    <a:ext uri="{FF2B5EF4-FFF2-40B4-BE49-F238E27FC236}">
                      <a16:creationId xmlns:a16="http://schemas.microsoft.com/office/drawing/2014/main" id="{A76F42E3-1893-45B9-C098-4B2DC01C6524}"/>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89" name="Tekstfelt 1788">
                  <a:extLst>
                    <a:ext uri="{FF2B5EF4-FFF2-40B4-BE49-F238E27FC236}">
                      <a16:creationId xmlns:a16="http://schemas.microsoft.com/office/drawing/2014/main" id="{84601332-9CDA-0092-E1C0-8EA4E6A5B629}"/>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90" name="Tekstfelt 1789">
                  <a:extLst>
                    <a:ext uri="{FF2B5EF4-FFF2-40B4-BE49-F238E27FC236}">
                      <a16:creationId xmlns:a16="http://schemas.microsoft.com/office/drawing/2014/main" id="{59AF1AD2-8137-090D-3C14-CC355490B371}"/>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91" name="Tekstfelt 1790">
                  <a:extLst>
                    <a:ext uri="{FF2B5EF4-FFF2-40B4-BE49-F238E27FC236}">
                      <a16:creationId xmlns:a16="http://schemas.microsoft.com/office/drawing/2014/main" id="{0BB2A436-86E1-3FBD-BF84-D60CA95748BC}"/>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92" name="Tekstfelt 1791">
                  <a:extLst>
                    <a:ext uri="{FF2B5EF4-FFF2-40B4-BE49-F238E27FC236}">
                      <a16:creationId xmlns:a16="http://schemas.microsoft.com/office/drawing/2014/main" id="{CFCF7378-F830-D8F9-5B65-5DD2235842EA}"/>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93" name="Tekstfelt 1792">
                  <a:extLst>
                    <a:ext uri="{FF2B5EF4-FFF2-40B4-BE49-F238E27FC236}">
                      <a16:creationId xmlns:a16="http://schemas.microsoft.com/office/drawing/2014/main" id="{2CF1762B-1666-8225-05A4-1862B36CC032}"/>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94" name="Tekstfelt 1793">
                  <a:extLst>
                    <a:ext uri="{FF2B5EF4-FFF2-40B4-BE49-F238E27FC236}">
                      <a16:creationId xmlns:a16="http://schemas.microsoft.com/office/drawing/2014/main" id="{02CBF426-CB63-8436-8702-8A265DA47D3E}"/>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95" name="Tekstfelt 1794">
                  <a:extLst>
                    <a:ext uri="{FF2B5EF4-FFF2-40B4-BE49-F238E27FC236}">
                      <a16:creationId xmlns:a16="http://schemas.microsoft.com/office/drawing/2014/main" id="{2155990B-0558-48D2-C32F-0C6EC0EAE2C3}"/>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84" name="Tekstfelt 1783">
                <a:extLst>
                  <a:ext uri="{FF2B5EF4-FFF2-40B4-BE49-F238E27FC236}">
                    <a16:creationId xmlns:a16="http://schemas.microsoft.com/office/drawing/2014/main" id="{F552667F-41C4-AA78-397B-DCEF6FD95F25}"/>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5" name="Gruppe 1644">
              <a:extLst>
                <a:ext uri="{FF2B5EF4-FFF2-40B4-BE49-F238E27FC236}">
                  <a16:creationId xmlns:a16="http://schemas.microsoft.com/office/drawing/2014/main" id="{720285D8-9C37-71CE-F39F-4BACE24ADF4C}"/>
                </a:ext>
              </a:extLst>
            </p:cNvPr>
            <p:cNvGrpSpPr/>
            <p:nvPr/>
          </p:nvGrpSpPr>
          <p:grpSpPr>
            <a:xfrm>
              <a:off x="4671957" y="1121816"/>
              <a:ext cx="368493" cy="4975623"/>
              <a:chOff x="2884750" y="1599890"/>
              <a:chExt cx="368493" cy="4975623"/>
            </a:xfrm>
          </p:grpSpPr>
          <p:grpSp>
            <p:nvGrpSpPr>
              <p:cNvPr id="1770" name="Gruppe 1769">
                <a:extLst>
                  <a:ext uri="{FF2B5EF4-FFF2-40B4-BE49-F238E27FC236}">
                    <a16:creationId xmlns:a16="http://schemas.microsoft.com/office/drawing/2014/main" id="{2642A39F-FBD5-0208-2DE2-5BD33F9CA0C9}"/>
                  </a:ext>
                </a:extLst>
              </p:cNvPr>
              <p:cNvGrpSpPr/>
              <p:nvPr/>
            </p:nvGrpSpPr>
            <p:grpSpPr>
              <a:xfrm>
                <a:off x="2884750" y="1599890"/>
                <a:ext cx="367348" cy="4975623"/>
                <a:chOff x="3468415" y="2185667"/>
                <a:chExt cx="367348" cy="4975623"/>
              </a:xfrm>
            </p:grpSpPr>
            <p:sp>
              <p:nvSpPr>
                <p:cNvPr id="1772" name="Tekstfelt 1771">
                  <a:extLst>
                    <a:ext uri="{FF2B5EF4-FFF2-40B4-BE49-F238E27FC236}">
                      <a16:creationId xmlns:a16="http://schemas.microsoft.com/office/drawing/2014/main" id="{8F7DF07D-A371-68E8-8AA1-B2B3D06CF49B}"/>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73" name="Tekstfelt 1772">
                  <a:extLst>
                    <a:ext uri="{FF2B5EF4-FFF2-40B4-BE49-F238E27FC236}">
                      <a16:creationId xmlns:a16="http://schemas.microsoft.com/office/drawing/2014/main" id="{162BAEC0-C314-DE8E-7259-B2FA1102C1D9}"/>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74" name="Tekstfelt 1773">
                  <a:extLst>
                    <a:ext uri="{FF2B5EF4-FFF2-40B4-BE49-F238E27FC236}">
                      <a16:creationId xmlns:a16="http://schemas.microsoft.com/office/drawing/2014/main" id="{3CD455DA-6EFE-665D-E6AA-F1B60C8AED62}"/>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75" name="Tekstfelt 1774">
                  <a:extLst>
                    <a:ext uri="{FF2B5EF4-FFF2-40B4-BE49-F238E27FC236}">
                      <a16:creationId xmlns:a16="http://schemas.microsoft.com/office/drawing/2014/main" id="{65FF987F-8D47-4EBA-CD92-73793FD6DAD9}"/>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76" name="Tekstfelt 1775">
                  <a:extLst>
                    <a:ext uri="{FF2B5EF4-FFF2-40B4-BE49-F238E27FC236}">
                      <a16:creationId xmlns:a16="http://schemas.microsoft.com/office/drawing/2014/main" id="{E137EB5C-EA53-192D-DF7E-4758188A3DF7}"/>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77" name="Tekstfelt 1776">
                  <a:extLst>
                    <a:ext uri="{FF2B5EF4-FFF2-40B4-BE49-F238E27FC236}">
                      <a16:creationId xmlns:a16="http://schemas.microsoft.com/office/drawing/2014/main" id="{D302E1B9-1306-6491-587A-5928C952CF54}"/>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78" name="Tekstfelt 1777">
                  <a:extLst>
                    <a:ext uri="{FF2B5EF4-FFF2-40B4-BE49-F238E27FC236}">
                      <a16:creationId xmlns:a16="http://schemas.microsoft.com/office/drawing/2014/main" id="{91438DE3-C096-B848-1477-841744B1C00A}"/>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79" name="Tekstfelt 1778">
                  <a:extLst>
                    <a:ext uri="{FF2B5EF4-FFF2-40B4-BE49-F238E27FC236}">
                      <a16:creationId xmlns:a16="http://schemas.microsoft.com/office/drawing/2014/main" id="{D05840F7-FB04-CC09-1A7E-90DCA649A92F}"/>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80" name="Tekstfelt 1779">
                  <a:extLst>
                    <a:ext uri="{FF2B5EF4-FFF2-40B4-BE49-F238E27FC236}">
                      <a16:creationId xmlns:a16="http://schemas.microsoft.com/office/drawing/2014/main" id="{47EFD1B7-F421-9C33-7263-2A3ABA70322F}"/>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81" name="Tekstfelt 1780">
                  <a:extLst>
                    <a:ext uri="{FF2B5EF4-FFF2-40B4-BE49-F238E27FC236}">
                      <a16:creationId xmlns:a16="http://schemas.microsoft.com/office/drawing/2014/main" id="{6B98C4BC-18EB-1B1D-B004-E452B82510C6}"/>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82" name="Tekstfelt 1781">
                  <a:extLst>
                    <a:ext uri="{FF2B5EF4-FFF2-40B4-BE49-F238E27FC236}">
                      <a16:creationId xmlns:a16="http://schemas.microsoft.com/office/drawing/2014/main" id="{A968E815-5049-F8A7-9C74-1BC9B0619CF9}"/>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71" name="Tekstfelt 1770">
                <a:extLst>
                  <a:ext uri="{FF2B5EF4-FFF2-40B4-BE49-F238E27FC236}">
                    <a16:creationId xmlns:a16="http://schemas.microsoft.com/office/drawing/2014/main" id="{38147CFC-494D-A946-268E-13CCD313A6CF}"/>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6" name="Gruppe 1645">
              <a:extLst>
                <a:ext uri="{FF2B5EF4-FFF2-40B4-BE49-F238E27FC236}">
                  <a16:creationId xmlns:a16="http://schemas.microsoft.com/office/drawing/2014/main" id="{9DCC8F84-7814-4744-068F-1C3F5034707C}"/>
                </a:ext>
              </a:extLst>
            </p:cNvPr>
            <p:cNvGrpSpPr/>
            <p:nvPr/>
          </p:nvGrpSpPr>
          <p:grpSpPr>
            <a:xfrm>
              <a:off x="4246971" y="1119665"/>
              <a:ext cx="368493" cy="4977333"/>
              <a:chOff x="2884750" y="2033560"/>
              <a:chExt cx="368493" cy="4977333"/>
            </a:xfrm>
          </p:grpSpPr>
          <p:grpSp>
            <p:nvGrpSpPr>
              <p:cNvPr id="1757" name="Gruppe 1756">
                <a:extLst>
                  <a:ext uri="{FF2B5EF4-FFF2-40B4-BE49-F238E27FC236}">
                    <a16:creationId xmlns:a16="http://schemas.microsoft.com/office/drawing/2014/main" id="{D6D028F0-8C5B-EB3E-4EA6-E29B5CCEA7B8}"/>
                  </a:ext>
                </a:extLst>
              </p:cNvPr>
              <p:cNvGrpSpPr/>
              <p:nvPr/>
            </p:nvGrpSpPr>
            <p:grpSpPr>
              <a:xfrm>
                <a:off x="2884750" y="2033560"/>
                <a:ext cx="367348" cy="4977333"/>
                <a:chOff x="3468415" y="2619337"/>
                <a:chExt cx="367348" cy="4977333"/>
              </a:xfrm>
            </p:grpSpPr>
            <p:sp>
              <p:nvSpPr>
                <p:cNvPr id="1759" name="Tekstfelt 1758">
                  <a:extLst>
                    <a:ext uri="{FF2B5EF4-FFF2-40B4-BE49-F238E27FC236}">
                      <a16:creationId xmlns:a16="http://schemas.microsoft.com/office/drawing/2014/main" id="{D68E9E66-F4E7-DCA1-515B-EBFD3A17CEFC}"/>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60" name="Tekstfelt 1759">
                  <a:extLst>
                    <a:ext uri="{FF2B5EF4-FFF2-40B4-BE49-F238E27FC236}">
                      <a16:creationId xmlns:a16="http://schemas.microsoft.com/office/drawing/2014/main" id="{E43BED7F-C50F-7FC8-A332-037B676B76EE}"/>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61" name="Tekstfelt 1760">
                  <a:extLst>
                    <a:ext uri="{FF2B5EF4-FFF2-40B4-BE49-F238E27FC236}">
                      <a16:creationId xmlns:a16="http://schemas.microsoft.com/office/drawing/2014/main" id="{CF5FC8CC-4EC9-BB85-9E12-61013A0575F4}"/>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62" name="Tekstfelt 1761">
                  <a:extLst>
                    <a:ext uri="{FF2B5EF4-FFF2-40B4-BE49-F238E27FC236}">
                      <a16:creationId xmlns:a16="http://schemas.microsoft.com/office/drawing/2014/main" id="{E46D6FC3-E633-32FB-C74F-2CC5253DC355}"/>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63" name="Tekstfelt 1762">
                  <a:extLst>
                    <a:ext uri="{FF2B5EF4-FFF2-40B4-BE49-F238E27FC236}">
                      <a16:creationId xmlns:a16="http://schemas.microsoft.com/office/drawing/2014/main" id="{F45AA3D8-01C1-C4D7-8E7D-6EADE9A5578B}"/>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64" name="Tekstfelt 1763">
                  <a:extLst>
                    <a:ext uri="{FF2B5EF4-FFF2-40B4-BE49-F238E27FC236}">
                      <a16:creationId xmlns:a16="http://schemas.microsoft.com/office/drawing/2014/main" id="{7C4FD8BA-1EDC-3203-72D8-1DDD61E21188}"/>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65" name="Tekstfelt 1764">
                  <a:extLst>
                    <a:ext uri="{FF2B5EF4-FFF2-40B4-BE49-F238E27FC236}">
                      <a16:creationId xmlns:a16="http://schemas.microsoft.com/office/drawing/2014/main" id="{8C3BA727-10DB-B831-EF8D-B9DB01397CD6}"/>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66" name="Tekstfelt 1765">
                  <a:extLst>
                    <a:ext uri="{FF2B5EF4-FFF2-40B4-BE49-F238E27FC236}">
                      <a16:creationId xmlns:a16="http://schemas.microsoft.com/office/drawing/2014/main" id="{44948684-53EC-2D8C-479B-0E25705933BA}"/>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67" name="Tekstfelt 1766">
                  <a:extLst>
                    <a:ext uri="{FF2B5EF4-FFF2-40B4-BE49-F238E27FC236}">
                      <a16:creationId xmlns:a16="http://schemas.microsoft.com/office/drawing/2014/main" id="{8C320B4F-8E88-40AF-155C-99711FAD3FC9}"/>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68" name="Tekstfelt 1767">
                  <a:extLst>
                    <a:ext uri="{FF2B5EF4-FFF2-40B4-BE49-F238E27FC236}">
                      <a16:creationId xmlns:a16="http://schemas.microsoft.com/office/drawing/2014/main" id="{02F592AF-38B0-DB91-1CBA-0BCEDC78C06D}"/>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69" name="Tekstfelt 1768">
                  <a:extLst>
                    <a:ext uri="{FF2B5EF4-FFF2-40B4-BE49-F238E27FC236}">
                      <a16:creationId xmlns:a16="http://schemas.microsoft.com/office/drawing/2014/main" id="{17225F62-4B9D-EA5E-8097-DCB77F1FAADD}"/>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58" name="Tekstfelt 1757">
                <a:extLst>
                  <a:ext uri="{FF2B5EF4-FFF2-40B4-BE49-F238E27FC236}">
                    <a16:creationId xmlns:a16="http://schemas.microsoft.com/office/drawing/2014/main" id="{9E6F14E2-89B3-3C7B-D4EB-5C474D9151C7}"/>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7" name="Gruppe 1646">
              <a:extLst>
                <a:ext uri="{FF2B5EF4-FFF2-40B4-BE49-F238E27FC236}">
                  <a16:creationId xmlns:a16="http://schemas.microsoft.com/office/drawing/2014/main" id="{E0D09253-8950-941E-6DBF-F11631E24692}"/>
                </a:ext>
              </a:extLst>
            </p:cNvPr>
            <p:cNvGrpSpPr/>
            <p:nvPr/>
          </p:nvGrpSpPr>
          <p:grpSpPr>
            <a:xfrm>
              <a:off x="3805124" y="1117111"/>
              <a:ext cx="369796" cy="4983796"/>
              <a:chOff x="2884750" y="2468352"/>
              <a:chExt cx="369796" cy="4983796"/>
            </a:xfrm>
          </p:grpSpPr>
          <p:grpSp>
            <p:nvGrpSpPr>
              <p:cNvPr id="1744" name="Gruppe 1743">
                <a:extLst>
                  <a:ext uri="{FF2B5EF4-FFF2-40B4-BE49-F238E27FC236}">
                    <a16:creationId xmlns:a16="http://schemas.microsoft.com/office/drawing/2014/main" id="{A72B7849-7B53-C8E6-F580-15A6085D6363}"/>
                  </a:ext>
                </a:extLst>
              </p:cNvPr>
              <p:cNvGrpSpPr/>
              <p:nvPr/>
            </p:nvGrpSpPr>
            <p:grpSpPr>
              <a:xfrm>
                <a:off x="2884750" y="2468352"/>
                <a:ext cx="369796" cy="4983796"/>
                <a:chOff x="3468415" y="3054129"/>
                <a:chExt cx="369796" cy="4983796"/>
              </a:xfrm>
            </p:grpSpPr>
            <p:sp>
              <p:nvSpPr>
                <p:cNvPr id="1746" name="Tekstfelt 1745">
                  <a:extLst>
                    <a:ext uri="{FF2B5EF4-FFF2-40B4-BE49-F238E27FC236}">
                      <a16:creationId xmlns:a16="http://schemas.microsoft.com/office/drawing/2014/main" id="{25DC6ABE-1BA5-3CDB-2384-16B135074803}"/>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47" name="Tekstfelt 1746">
                  <a:extLst>
                    <a:ext uri="{FF2B5EF4-FFF2-40B4-BE49-F238E27FC236}">
                      <a16:creationId xmlns:a16="http://schemas.microsoft.com/office/drawing/2014/main" id="{61E868CC-DE29-BCAD-5C73-264AFCE3E965}"/>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48" name="Tekstfelt 1747">
                  <a:extLst>
                    <a:ext uri="{FF2B5EF4-FFF2-40B4-BE49-F238E27FC236}">
                      <a16:creationId xmlns:a16="http://schemas.microsoft.com/office/drawing/2014/main" id="{BD5822AE-D29F-BC09-8D0F-D8C4E8F0165E}"/>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49" name="Tekstfelt 1748">
                  <a:extLst>
                    <a:ext uri="{FF2B5EF4-FFF2-40B4-BE49-F238E27FC236}">
                      <a16:creationId xmlns:a16="http://schemas.microsoft.com/office/drawing/2014/main" id="{E7018645-9ADA-155C-FAA9-8B3BD03E824C}"/>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50" name="Tekstfelt 1749">
                  <a:extLst>
                    <a:ext uri="{FF2B5EF4-FFF2-40B4-BE49-F238E27FC236}">
                      <a16:creationId xmlns:a16="http://schemas.microsoft.com/office/drawing/2014/main" id="{77C4AAB1-FAC0-FBA0-FE3F-3F5589EB5C3F}"/>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51" name="Tekstfelt 1750">
                  <a:extLst>
                    <a:ext uri="{FF2B5EF4-FFF2-40B4-BE49-F238E27FC236}">
                      <a16:creationId xmlns:a16="http://schemas.microsoft.com/office/drawing/2014/main" id="{26C0B39F-81F7-4A10-1137-BB741CDA2F1A}"/>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52" name="Tekstfelt 1751">
                  <a:extLst>
                    <a:ext uri="{FF2B5EF4-FFF2-40B4-BE49-F238E27FC236}">
                      <a16:creationId xmlns:a16="http://schemas.microsoft.com/office/drawing/2014/main" id="{32932A72-093D-2E7D-0EB7-E5A1ECAE474D}"/>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53" name="Tekstfelt 1752">
                  <a:extLst>
                    <a:ext uri="{FF2B5EF4-FFF2-40B4-BE49-F238E27FC236}">
                      <a16:creationId xmlns:a16="http://schemas.microsoft.com/office/drawing/2014/main" id="{FDEBD00C-5D4F-71E0-B12E-B2F30101D717}"/>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54" name="Tekstfelt 1753">
                  <a:extLst>
                    <a:ext uri="{FF2B5EF4-FFF2-40B4-BE49-F238E27FC236}">
                      <a16:creationId xmlns:a16="http://schemas.microsoft.com/office/drawing/2014/main" id="{3A4B10F2-5AC2-0741-DCAF-9A30C2A1CAA9}"/>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55" name="Tekstfelt 1754">
                  <a:extLst>
                    <a:ext uri="{FF2B5EF4-FFF2-40B4-BE49-F238E27FC236}">
                      <a16:creationId xmlns:a16="http://schemas.microsoft.com/office/drawing/2014/main" id="{6C4F41F7-FF18-6834-072F-3D049C5926A8}"/>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56" name="Tekstfelt 1755">
                  <a:extLst>
                    <a:ext uri="{FF2B5EF4-FFF2-40B4-BE49-F238E27FC236}">
                      <a16:creationId xmlns:a16="http://schemas.microsoft.com/office/drawing/2014/main" id="{D1E8AA60-E717-A0D8-0CC1-4B6EA7E98588}"/>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45" name="Tekstfelt 1744">
                <a:extLst>
                  <a:ext uri="{FF2B5EF4-FFF2-40B4-BE49-F238E27FC236}">
                    <a16:creationId xmlns:a16="http://schemas.microsoft.com/office/drawing/2014/main" id="{DBC75ABE-C33E-3F2F-982D-84DFBCBEB2BF}"/>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8" name="Gruppe 1647">
              <a:extLst>
                <a:ext uri="{FF2B5EF4-FFF2-40B4-BE49-F238E27FC236}">
                  <a16:creationId xmlns:a16="http://schemas.microsoft.com/office/drawing/2014/main" id="{86C98A07-7005-8254-E705-7A59EE82F985}"/>
                </a:ext>
              </a:extLst>
            </p:cNvPr>
            <p:cNvGrpSpPr/>
            <p:nvPr/>
          </p:nvGrpSpPr>
          <p:grpSpPr>
            <a:xfrm>
              <a:off x="3380676" y="1113679"/>
              <a:ext cx="368678" cy="4985735"/>
              <a:chOff x="2885868" y="2899782"/>
              <a:chExt cx="368678" cy="4985735"/>
            </a:xfrm>
          </p:grpSpPr>
          <p:grpSp>
            <p:nvGrpSpPr>
              <p:cNvPr id="1731" name="Gruppe 1730">
                <a:extLst>
                  <a:ext uri="{FF2B5EF4-FFF2-40B4-BE49-F238E27FC236}">
                    <a16:creationId xmlns:a16="http://schemas.microsoft.com/office/drawing/2014/main" id="{16CE1348-F677-E5D6-3F67-498C10407A1A}"/>
                  </a:ext>
                </a:extLst>
              </p:cNvPr>
              <p:cNvGrpSpPr/>
              <p:nvPr/>
            </p:nvGrpSpPr>
            <p:grpSpPr>
              <a:xfrm>
                <a:off x="2885868" y="2899782"/>
                <a:ext cx="368678" cy="4985735"/>
                <a:chOff x="3469533" y="3485559"/>
                <a:chExt cx="368678" cy="4985735"/>
              </a:xfrm>
            </p:grpSpPr>
            <p:sp>
              <p:nvSpPr>
                <p:cNvPr id="1733" name="Tekstfelt 1732">
                  <a:extLst>
                    <a:ext uri="{FF2B5EF4-FFF2-40B4-BE49-F238E27FC236}">
                      <a16:creationId xmlns:a16="http://schemas.microsoft.com/office/drawing/2014/main" id="{4DF2308B-DCCD-BDD8-EDBB-38158320E0FB}"/>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34" name="Tekstfelt 1733">
                  <a:extLst>
                    <a:ext uri="{FF2B5EF4-FFF2-40B4-BE49-F238E27FC236}">
                      <a16:creationId xmlns:a16="http://schemas.microsoft.com/office/drawing/2014/main" id="{88F5FF7B-C1E6-2593-D82B-A6A64D5667E1}"/>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35" name="Tekstfelt 1734">
                  <a:extLst>
                    <a:ext uri="{FF2B5EF4-FFF2-40B4-BE49-F238E27FC236}">
                      <a16:creationId xmlns:a16="http://schemas.microsoft.com/office/drawing/2014/main" id="{F9DF9F0E-EF12-B21E-87D9-CDDB369BA1B7}"/>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36" name="Tekstfelt 1735">
                  <a:extLst>
                    <a:ext uri="{FF2B5EF4-FFF2-40B4-BE49-F238E27FC236}">
                      <a16:creationId xmlns:a16="http://schemas.microsoft.com/office/drawing/2014/main" id="{936EF9D9-6720-118D-0626-BEE96C00EB98}"/>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37" name="Tekstfelt 1736">
                  <a:extLst>
                    <a:ext uri="{FF2B5EF4-FFF2-40B4-BE49-F238E27FC236}">
                      <a16:creationId xmlns:a16="http://schemas.microsoft.com/office/drawing/2014/main" id="{02A87AE9-5FA4-FC02-ACF7-EB1A2FA422DA}"/>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38" name="Tekstfelt 1737">
                  <a:extLst>
                    <a:ext uri="{FF2B5EF4-FFF2-40B4-BE49-F238E27FC236}">
                      <a16:creationId xmlns:a16="http://schemas.microsoft.com/office/drawing/2014/main" id="{D96DD010-B30E-2F88-14C7-602656232836}"/>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39" name="Tekstfelt 1738">
                  <a:extLst>
                    <a:ext uri="{FF2B5EF4-FFF2-40B4-BE49-F238E27FC236}">
                      <a16:creationId xmlns:a16="http://schemas.microsoft.com/office/drawing/2014/main" id="{5ED7DAEC-BC05-05CA-1A07-069C30AAD4CA}"/>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40" name="Tekstfelt 1739">
                  <a:extLst>
                    <a:ext uri="{FF2B5EF4-FFF2-40B4-BE49-F238E27FC236}">
                      <a16:creationId xmlns:a16="http://schemas.microsoft.com/office/drawing/2014/main" id="{4265B50D-5931-77B8-F331-EBA45B1D1CFC}"/>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41" name="Tekstfelt 1740">
                  <a:extLst>
                    <a:ext uri="{FF2B5EF4-FFF2-40B4-BE49-F238E27FC236}">
                      <a16:creationId xmlns:a16="http://schemas.microsoft.com/office/drawing/2014/main" id="{03DAC227-B95B-0541-AAA8-9CFBCA876421}"/>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42" name="Tekstfelt 1741">
                  <a:extLst>
                    <a:ext uri="{FF2B5EF4-FFF2-40B4-BE49-F238E27FC236}">
                      <a16:creationId xmlns:a16="http://schemas.microsoft.com/office/drawing/2014/main" id="{D2083DE5-563B-3CDD-6234-A84F01F1084A}"/>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43" name="Tekstfelt 1742">
                  <a:extLst>
                    <a:ext uri="{FF2B5EF4-FFF2-40B4-BE49-F238E27FC236}">
                      <a16:creationId xmlns:a16="http://schemas.microsoft.com/office/drawing/2014/main" id="{0EC50486-F157-015F-FD69-F2E3026BFBC9}"/>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32" name="Tekstfelt 1731">
                <a:extLst>
                  <a:ext uri="{FF2B5EF4-FFF2-40B4-BE49-F238E27FC236}">
                    <a16:creationId xmlns:a16="http://schemas.microsoft.com/office/drawing/2014/main" id="{AE317154-F968-73A7-AC24-79681BAED0A8}"/>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9" name="Gruppe 1648">
              <a:extLst>
                <a:ext uri="{FF2B5EF4-FFF2-40B4-BE49-F238E27FC236}">
                  <a16:creationId xmlns:a16="http://schemas.microsoft.com/office/drawing/2014/main" id="{E6768931-30F1-3D9F-B268-46D1A1211732}"/>
                </a:ext>
              </a:extLst>
            </p:cNvPr>
            <p:cNvGrpSpPr/>
            <p:nvPr/>
          </p:nvGrpSpPr>
          <p:grpSpPr>
            <a:xfrm>
              <a:off x="2937190" y="1122934"/>
              <a:ext cx="368270" cy="4971649"/>
              <a:chOff x="2886987" y="3331213"/>
              <a:chExt cx="368270" cy="4971649"/>
            </a:xfrm>
          </p:grpSpPr>
          <p:grpSp>
            <p:nvGrpSpPr>
              <p:cNvPr id="1718" name="Gruppe 1717">
                <a:extLst>
                  <a:ext uri="{FF2B5EF4-FFF2-40B4-BE49-F238E27FC236}">
                    <a16:creationId xmlns:a16="http://schemas.microsoft.com/office/drawing/2014/main" id="{5E5EDFB0-EE0B-7585-4DD0-69CDF4837FFC}"/>
                  </a:ext>
                </a:extLst>
              </p:cNvPr>
              <p:cNvGrpSpPr/>
              <p:nvPr/>
            </p:nvGrpSpPr>
            <p:grpSpPr>
              <a:xfrm>
                <a:off x="2886987" y="3331213"/>
                <a:ext cx="368270" cy="4971649"/>
                <a:chOff x="3470652" y="3916990"/>
                <a:chExt cx="368270" cy="4971649"/>
              </a:xfrm>
            </p:grpSpPr>
            <p:sp>
              <p:nvSpPr>
                <p:cNvPr id="1720" name="Tekstfelt 1719">
                  <a:extLst>
                    <a:ext uri="{FF2B5EF4-FFF2-40B4-BE49-F238E27FC236}">
                      <a16:creationId xmlns:a16="http://schemas.microsoft.com/office/drawing/2014/main" id="{1FE20C15-E67E-4426-B84A-B25F67EFD116}"/>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21" name="Tekstfelt 1720">
                  <a:extLst>
                    <a:ext uri="{FF2B5EF4-FFF2-40B4-BE49-F238E27FC236}">
                      <a16:creationId xmlns:a16="http://schemas.microsoft.com/office/drawing/2014/main" id="{E5F3954C-35D0-CB66-B0F2-D2B9721A8029}"/>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22" name="Tekstfelt 1721">
                  <a:extLst>
                    <a:ext uri="{FF2B5EF4-FFF2-40B4-BE49-F238E27FC236}">
                      <a16:creationId xmlns:a16="http://schemas.microsoft.com/office/drawing/2014/main" id="{3AA6B392-5174-D39D-2DA0-D80198EA8F03}"/>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23" name="Tekstfelt 1722">
                  <a:extLst>
                    <a:ext uri="{FF2B5EF4-FFF2-40B4-BE49-F238E27FC236}">
                      <a16:creationId xmlns:a16="http://schemas.microsoft.com/office/drawing/2014/main" id="{F8953247-E478-E928-0937-5E000A11C1FD}"/>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24" name="Tekstfelt 1723">
                  <a:extLst>
                    <a:ext uri="{FF2B5EF4-FFF2-40B4-BE49-F238E27FC236}">
                      <a16:creationId xmlns:a16="http://schemas.microsoft.com/office/drawing/2014/main" id="{72D4306E-6995-137E-7701-F264ABC876BC}"/>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25" name="Tekstfelt 1724">
                  <a:extLst>
                    <a:ext uri="{FF2B5EF4-FFF2-40B4-BE49-F238E27FC236}">
                      <a16:creationId xmlns:a16="http://schemas.microsoft.com/office/drawing/2014/main" id="{9AA4DC44-2240-2BA6-A120-6F2F776FAFC6}"/>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26" name="Tekstfelt 1725">
                  <a:extLst>
                    <a:ext uri="{FF2B5EF4-FFF2-40B4-BE49-F238E27FC236}">
                      <a16:creationId xmlns:a16="http://schemas.microsoft.com/office/drawing/2014/main" id="{9B216717-7E0F-E474-9D63-940B4F488ECE}"/>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27" name="Tekstfelt 1726">
                  <a:extLst>
                    <a:ext uri="{FF2B5EF4-FFF2-40B4-BE49-F238E27FC236}">
                      <a16:creationId xmlns:a16="http://schemas.microsoft.com/office/drawing/2014/main" id="{17823E62-7A00-2249-3057-31EC69CC664E}"/>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28" name="Tekstfelt 1727">
                  <a:extLst>
                    <a:ext uri="{FF2B5EF4-FFF2-40B4-BE49-F238E27FC236}">
                      <a16:creationId xmlns:a16="http://schemas.microsoft.com/office/drawing/2014/main" id="{CDD5428B-0EFA-CC65-289F-55B2531D0B64}"/>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29" name="Tekstfelt 1728">
                  <a:extLst>
                    <a:ext uri="{FF2B5EF4-FFF2-40B4-BE49-F238E27FC236}">
                      <a16:creationId xmlns:a16="http://schemas.microsoft.com/office/drawing/2014/main" id="{5FE9053F-2C69-89DD-C7AE-C629986E143C}"/>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30" name="Tekstfelt 1729">
                  <a:extLst>
                    <a:ext uri="{FF2B5EF4-FFF2-40B4-BE49-F238E27FC236}">
                      <a16:creationId xmlns:a16="http://schemas.microsoft.com/office/drawing/2014/main" id="{11F45C3D-DA63-9DAE-B9D3-3FA3B0B0353F}"/>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19" name="Tekstfelt 1718">
                <a:extLst>
                  <a:ext uri="{FF2B5EF4-FFF2-40B4-BE49-F238E27FC236}">
                    <a16:creationId xmlns:a16="http://schemas.microsoft.com/office/drawing/2014/main" id="{C216D8AE-D049-2177-0427-E683457D39AB}"/>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0" name="Gruppe 1649">
              <a:extLst>
                <a:ext uri="{FF2B5EF4-FFF2-40B4-BE49-F238E27FC236}">
                  <a16:creationId xmlns:a16="http://schemas.microsoft.com/office/drawing/2014/main" id="{16FA94CC-326B-3E69-0E9A-749483352B17}"/>
                </a:ext>
              </a:extLst>
            </p:cNvPr>
            <p:cNvGrpSpPr/>
            <p:nvPr/>
          </p:nvGrpSpPr>
          <p:grpSpPr>
            <a:xfrm>
              <a:off x="2515019" y="1122283"/>
              <a:ext cx="367153" cy="4979236"/>
              <a:chOff x="2888104" y="3762643"/>
              <a:chExt cx="367153" cy="4979236"/>
            </a:xfrm>
          </p:grpSpPr>
          <p:grpSp>
            <p:nvGrpSpPr>
              <p:cNvPr id="1705" name="Gruppe 1704">
                <a:extLst>
                  <a:ext uri="{FF2B5EF4-FFF2-40B4-BE49-F238E27FC236}">
                    <a16:creationId xmlns:a16="http://schemas.microsoft.com/office/drawing/2014/main" id="{794A7A96-B399-E0A9-C4E0-D46548A1AAFF}"/>
                  </a:ext>
                </a:extLst>
              </p:cNvPr>
              <p:cNvGrpSpPr/>
              <p:nvPr/>
            </p:nvGrpSpPr>
            <p:grpSpPr>
              <a:xfrm>
                <a:off x="2888104" y="3762643"/>
                <a:ext cx="367153" cy="4979236"/>
                <a:chOff x="3471769" y="4348420"/>
                <a:chExt cx="367153" cy="4979236"/>
              </a:xfrm>
            </p:grpSpPr>
            <p:sp>
              <p:nvSpPr>
                <p:cNvPr id="1707" name="Tekstfelt 1706">
                  <a:extLst>
                    <a:ext uri="{FF2B5EF4-FFF2-40B4-BE49-F238E27FC236}">
                      <a16:creationId xmlns:a16="http://schemas.microsoft.com/office/drawing/2014/main" id="{E6C7F099-C931-923D-DD45-8A400E205309}"/>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08" name="Tekstfelt 1707">
                  <a:extLst>
                    <a:ext uri="{FF2B5EF4-FFF2-40B4-BE49-F238E27FC236}">
                      <a16:creationId xmlns:a16="http://schemas.microsoft.com/office/drawing/2014/main" id="{01B21769-2AD8-2CCD-7EC9-154F2C02CE32}"/>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09" name="Tekstfelt 1708">
                  <a:extLst>
                    <a:ext uri="{FF2B5EF4-FFF2-40B4-BE49-F238E27FC236}">
                      <a16:creationId xmlns:a16="http://schemas.microsoft.com/office/drawing/2014/main" id="{F5FAA566-447B-8F5B-C060-35E94FC2AFEA}"/>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10" name="Tekstfelt 1709">
                  <a:extLst>
                    <a:ext uri="{FF2B5EF4-FFF2-40B4-BE49-F238E27FC236}">
                      <a16:creationId xmlns:a16="http://schemas.microsoft.com/office/drawing/2014/main" id="{2627BD7E-0487-2A2B-D213-5089F8EF5ECC}"/>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11" name="Tekstfelt 1710">
                  <a:extLst>
                    <a:ext uri="{FF2B5EF4-FFF2-40B4-BE49-F238E27FC236}">
                      <a16:creationId xmlns:a16="http://schemas.microsoft.com/office/drawing/2014/main" id="{1E0B2066-81EE-120C-CC71-A5730902A514}"/>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12" name="Tekstfelt 1711">
                  <a:extLst>
                    <a:ext uri="{FF2B5EF4-FFF2-40B4-BE49-F238E27FC236}">
                      <a16:creationId xmlns:a16="http://schemas.microsoft.com/office/drawing/2014/main" id="{88F8CD37-DCF3-B9BE-6B05-401940F22C14}"/>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713" name="Tekstfelt 1712">
                  <a:extLst>
                    <a:ext uri="{FF2B5EF4-FFF2-40B4-BE49-F238E27FC236}">
                      <a16:creationId xmlns:a16="http://schemas.microsoft.com/office/drawing/2014/main" id="{61C663C1-DC0A-2307-5E44-C89F39712ECB}"/>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14" name="Tekstfelt 1713">
                  <a:extLst>
                    <a:ext uri="{FF2B5EF4-FFF2-40B4-BE49-F238E27FC236}">
                      <a16:creationId xmlns:a16="http://schemas.microsoft.com/office/drawing/2014/main" id="{E615833D-F9EB-3B87-8571-F98CD2B3C667}"/>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15" name="Tekstfelt 1714">
                  <a:extLst>
                    <a:ext uri="{FF2B5EF4-FFF2-40B4-BE49-F238E27FC236}">
                      <a16:creationId xmlns:a16="http://schemas.microsoft.com/office/drawing/2014/main" id="{CA3D1425-B5D8-A15F-0347-81ECBEFE9D0C}"/>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16" name="Tekstfelt 1715">
                  <a:extLst>
                    <a:ext uri="{FF2B5EF4-FFF2-40B4-BE49-F238E27FC236}">
                      <a16:creationId xmlns:a16="http://schemas.microsoft.com/office/drawing/2014/main" id="{14C1E970-63F3-62F6-EE06-BCF259EEFF23}"/>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17" name="Tekstfelt 1716">
                  <a:extLst>
                    <a:ext uri="{FF2B5EF4-FFF2-40B4-BE49-F238E27FC236}">
                      <a16:creationId xmlns:a16="http://schemas.microsoft.com/office/drawing/2014/main" id="{A60B4654-C765-7DA0-3661-F6CEA685BC47}"/>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06" name="Tekstfelt 1705">
                <a:extLst>
                  <a:ext uri="{FF2B5EF4-FFF2-40B4-BE49-F238E27FC236}">
                    <a16:creationId xmlns:a16="http://schemas.microsoft.com/office/drawing/2014/main" id="{0E3865B3-605C-5586-8760-D381BCAA529C}"/>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1" name="Gruppe 1650">
              <a:extLst>
                <a:ext uri="{FF2B5EF4-FFF2-40B4-BE49-F238E27FC236}">
                  <a16:creationId xmlns:a16="http://schemas.microsoft.com/office/drawing/2014/main" id="{8DFFBDB8-B3EA-E6FA-577D-9A7BB267509A}"/>
                </a:ext>
              </a:extLst>
            </p:cNvPr>
            <p:cNvGrpSpPr/>
            <p:nvPr/>
          </p:nvGrpSpPr>
          <p:grpSpPr>
            <a:xfrm>
              <a:off x="2079105" y="1121316"/>
              <a:ext cx="366035" cy="4982137"/>
              <a:chOff x="2889222" y="4194071"/>
              <a:chExt cx="366035" cy="4982137"/>
            </a:xfrm>
          </p:grpSpPr>
          <p:grpSp>
            <p:nvGrpSpPr>
              <p:cNvPr id="1692" name="Gruppe 1691">
                <a:extLst>
                  <a:ext uri="{FF2B5EF4-FFF2-40B4-BE49-F238E27FC236}">
                    <a16:creationId xmlns:a16="http://schemas.microsoft.com/office/drawing/2014/main" id="{6AA6540F-A941-E2D5-DB51-FE19CB0BFD6D}"/>
                  </a:ext>
                </a:extLst>
              </p:cNvPr>
              <p:cNvGrpSpPr/>
              <p:nvPr/>
            </p:nvGrpSpPr>
            <p:grpSpPr>
              <a:xfrm>
                <a:off x="2889222" y="4194071"/>
                <a:ext cx="366035" cy="4982137"/>
                <a:chOff x="3472887" y="4779848"/>
                <a:chExt cx="366035" cy="4982137"/>
              </a:xfrm>
            </p:grpSpPr>
            <p:sp>
              <p:nvSpPr>
                <p:cNvPr id="1694" name="Tekstfelt 1693">
                  <a:extLst>
                    <a:ext uri="{FF2B5EF4-FFF2-40B4-BE49-F238E27FC236}">
                      <a16:creationId xmlns:a16="http://schemas.microsoft.com/office/drawing/2014/main" id="{781246E3-B342-B968-29B1-EB66889AC35C}"/>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95" name="Tekstfelt 1694">
                  <a:extLst>
                    <a:ext uri="{FF2B5EF4-FFF2-40B4-BE49-F238E27FC236}">
                      <a16:creationId xmlns:a16="http://schemas.microsoft.com/office/drawing/2014/main" id="{F8DFB26C-FD10-762A-625D-54E77B31B2FB}"/>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96" name="Tekstfelt 1695">
                  <a:extLst>
                    <a:ext uri="{FF2B5EF4-FFF2-40B4-BE49-F238E27FC236}">
                      <a16:creationId xmlns:a16="http://schemas.microsoft.com/office/drawing/2014/main" id="{689C1A27-5CA2-87EA-BCA9-86261274897D}"/>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97" name="Tekstfelt 1696">
                  <a:extLst>
                    <a:ext uri="{FF2B5EF4-FFF2-40B4-BE49-F238E27FC236}">
                      <a16:creationId xmlns:a16="http://schemas.microsoft.com/office/drawing/2014/main" id="{4E959A22-9B25-4C41-6C32-A2C713CEBEAF}"/>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98" name="Tekstfelt 1697">
                  <a:extLst>
                    <a:ext uri="{FF2B5EF4-FFF2-40B4-BE49-F238E27FC236}">
                      <a16:creationId xmlns:a16="http://schemas.microsoft.com/office/drawing/2014/main" id="{264F3D21-84A2-7559-C278-547B857993CE}"/>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99" name="Tekstfelt 1698">
                  <a:extLst>
                    <a:ext uri="{FF2B5EF4-FFF2-40B4-BE49-F238E27FC236}">
                      <a16:creationId xmlns:a16="http://schemas.microsoft.com/office/drawing/2014/main" id="{A6485163-A5F4-C201-043C-A881BC093A1D}"/>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700" name="Tekstfelt 1699">
                  <a:extLst>
                    <a:ext uri="{FF2B5EF4-FFF2-40B4-BE49-F238E27FC236}">
                      <a16:creationId xmlns:a16="http://schemas.microsoft.com/office/drawing/2014/main" id="{CA4DCE6A-1091-2F8B-D1E0-0F4CF55B2CFE}"/>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701" name="Tekstfelt 1700">
                  <a:extLst>
                    <a:ext uri="{FF2B5EF4-FFF2-40B4-BE49-F238E27FC236}">
                      <a16:creationId xmlns:a16="http://schemas.microsoft.com/office/drawing/2014/main" id="{BAC97D9E-910C-31B3-C554-34665AE9E2B5}"/>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02" name="Tekstfelt 1701">
                  <a:extLst>
                    <a:ext uri="{FF2B5EF4-FFF2-40B4-BE49-F238E27FC236}">
                      <a16:creationId xmlns:a16="http://schemas.microsoft.com/office/drawing/2014/main" id="{2DF42C8E-57E9-58E8-CE36-F5C87813562C}"/>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03" name="Tekstfelt 1702">
                  <a:extLst>
                    <a:ext uri="{FF2B5EF4-FFF2-40B4-BE49-F238E27FC236}">
                      <a16:creationId xmlns:a16="http://schemas.microsoft.com/office/drawing/2014/main" id="{C111CE38-2E14-A599-4BA6-655EC6331F65}"/>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04" name="Tekstfelt 1703">
                  <a:extLst>
                    <a:ext uri="{FF2B5EF4-FFF2-40B4-BE49-F238E27FC236}">
                      <a16:creationId xmlns:a16="http://schemas.microsoft.com/office/drawing/2014/main" id="{BADBF0C6-2E79-81E1-16B9-8BF45E2F0A2B}"/>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93" name="Tekstfelt 1692">
                <a:extLst>
                  <a:ext uri="{FF2B5EF4-FFF2-40B4-BE49-F238E27FC236}">
                    <a16:creationId xmlns:a16="http://schemas.microsoft.com/office/drawing/2014/main" id="{DB9B3D09-0864-9CA3-8E9B-29B0AC56134A}"/>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2" name="Gruppe 1651">
              <a:extLst>
                <a:ext uri="{FF2B5EF4-FFF2-40B4-BE49-F238E27FC236}">
                  <a16:creationId xmlns:a16="http://schemas.microsoft.com/office/drawing/2014/main" id="{495267AD-8200-838E-08A7-EDBDCF6222E3}"/>
                </a:ext>
              </a:extLst>
            </p:cNvPr>
            <p:cNvGrpSpPr/>
            <p:nvPr/>
          </p:nvGrpSpPr>
          <p:grpSpPr>
            <a:xfrm>
              <a:off x="1644217" y="1117917"/>
              <a:ext cx="361556" cy="4982775"/>
              <a:chOff x="2893701" y="4625501"/>
              <a:chExt cx="361556" cy="4982775"/>
            </a:xfrm>
          </p:grpSpPr>
          <p:grpSp>
            <p:nvGrpSpPr>
              <p:cNvPr id="1679" name="Gruppe 1678">
                <a:extLst>
                  <a:ext uri="{FF2B5EF4-FFF2-40B4-BE49-F238E27FC236}">
                    <a16:creationId xmlns:a16="http://schemas.microsoft.com/office/drawing/2014/main" id="{3E5AE635-3AA8-67C6-5814-C9D9102FB262}"/>
                  </a:ext>
                </a:extLst>
              </p:cNvPr>
              <p:cNvGrpSpPr/>
              <p:nvPr/>
            </p:nvGrpSpPr>
            <p:grpSpPr>
              <a:xfrm>
                <a:off x="2893701" y="4625501"/>
                <a:ext cx="361556" cy="4982775"/>
                <a:chOff x="3477366" y="5211278"/>
                <a:chExt cx="361556" cy="4982775"/>
              </a:xfrm>
            </p:grpSpPr>
            <p:sp>
              <p:nvSpPr>
                <p:cNvPr id="1681" name="Tekstfelt 1680">
                  <a:extLst>
                    <a:ext uri="{FF2B5EF4-FFF2-40B4-BE49-F238E27FC236}">
                      <a16:creationId xmlns:a16="http://schemas.microsoft.com/office/drawing/2014/main" id="{0009DDCE-C35C-D0EA-2096-229130ED82F4}"/>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82" name="Tekstfelt 1681">
                  <a:extLst>
                    <a:ext uri="{FF2B5EF4-FFF2-40B4-BE49-F238E27FC236}">
                      <a16:creationId xmlns:a16="http://schemas.microsoft.com/office/drawing/2014/main" id="{5B8708D9-F047-CB3D-F4A3-1B3ADC3ACA1B}"/>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83" name="Tekstfelt 1682">
                  <a:extLst>
                    <a:ext uri="{FF2B5EF4-FFF2-40B4-BE49-F238E27FC236}">
                      <a16:creationId xmlns:a16="http://schemas.microsoft.com/office/drawing/2014/main" id="{83E18903-2533-9052-8216-25D9316AAC55}"/>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84" name="Tekstfelt 1683">
                  <a:extLst>
                    <a:ext uri="{FF2B5EF4-FFF2-40B4-BE49-F238E27FC236}">
                      <a16:creationId xmlns:a16="http://schemas.microsoft.com/office/drawing/2014/main" id="{078A4A11-B664-A7B0-B393-4B547804EB0E}"/>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85" name="Tekstfelt 1684">
                  <a:extLst>
                    <a:ext uri="{FF2B5EF4-FFF2-40B4-BE49-F238E27FC236}">
                      <a16:creationId xmlns:a16="http://schemas.microsoft.com/office/drawing/2014/main" id="{E89ECF5E-0E05-8E49-3317-0164B0FD5168}"/>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86" name="Tekstfelt 1685">
                  <a:extLst>
                    <a:ext uri="{FF2B5EF4-FFF2-40B4-BE49-F238E27FC236}">
                      <a16:creationId xmlns:a16="http://schemas.microsoft.com/office/drawing/2014/main" id="{A1E2E219-E1C5-DDBC-0488-2691A0D8308B}"/>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87" name="Tekstfelt 1686">
                  <a:extLst>
                    <a:ext uri="{FF2B5EF4-FFF2-40B4-BE49-F238E27FC236}">
                      <a16:creationId xmlns:a16="http://schemas.microsoft.com/office/drawing/2014/main" id="{510D3648-4326-4CBD-07C4-B36A739F8417}"/>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88" name="Tekstfelt 1687">
                  <a:extLst>
                    <a:ext uri="{FF2B5EF4-FFF2-40B4-BE49-F238E27FC236}">
                      <a16:creationId xmlns:a16="http://schemas.microsoft.com/office/drawing/2014/main" id="{EF1350DF-ED44-0922-0CDA-C9ABF43FB128}"/>
                    </a:ext>
                  </a:extLst>
                </p:cNvPr>
                <p:cNvSpPr txBox="1"/>
                <p:nvPr/>
              </p:nvSpPr>
              <p:spPr>
                <a:xfrm>
                  <a:off x="3487886" y="9978609"/>
                  <a:ext cx="348172" cy="215444"/>
                </a:xfrm>
                <a:prstGeom prst="rect">
                  <a:avLst/>
                </a:prstGeom>
                <a:noFill/>
              </p:spPr>
              <p:txBody>
                <a:bodyPr wrap="none" rtlCol="0">
                  <a:spAutoFit/>
                </a:bodyPr>
                <a:lstStyle/>
                <a:p>
                  <a:r>
                    <a:rPr lang="da-DK" sz="800" dirty="0">
                      <a:solidFill>
                        <a:schemeClr val="bg1"/>
                      </a:solidFill>
                    </a:rPr>
                    <a:t>208</a:t>
                  </a:r>
                </a:p>
              </p:txBody>
            </p:sp>
            <p:sp>
              <p:nvSpPr>
                <p:cNvPr id="1689" name="Tekstfelt 1688">
                  <a:extLst>
                    <a:ext uri="{FF2B5EF4-FFF2-40B4-BE49-F238E27FC236}">
                      <a16:creationId xmlns:a16="http://schemas.microsoft.com/office/drawing/2014/main" id="{89557A18-25C6-9026-C95F-FDE6C5770A1A}"/>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690" name="Tekstfelt 1689">
                  <a:extLst>
                    <a:ext uri="{FF2B5EF4-FFF2-40B4-BE49-F238E27FC236}">
                      <a16:creationId xmlns:a16="http://schemas.microsoft.com/office/drawing/2014/main" id="{72B3D996-D334-F639-078F-3300048805C6}"/>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691" name="Tekstfelt 1690">
                  <a:extLst>
                    <a:ext uri="{FF2B5EF4-FFF2-40B4-BE49-F238E27FC236}">
                      <a16:creationId xmlns:a16="http://schemas.microsoft.com/office/drawing/2014/main" id="{EB359AA2-7758-14DB-DD72-EA0755F5EC40}"/>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80" name="Tekstfelt 1679">
                <a:extLst>
                  <a:ext uri="{FF2B5EF4-FFF2-40B4-BE49-F238E27FC236}">
                    <a16:creationId xmlns:a16="http://schemas.microsoft.com/office/drawing/2014/main" id="{6D8C6FE1-58A7-8A48-07A6-820C89648268}"/>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3" name="Gruppe 1652">
              <a:extLst>
                <a:ext uri="{FF2B5EF4-FFF2-40B4-BE49-F238E27FC236}">
                  <a16:creationId xmlns:a16="http://schemas.microsoft.com/office/drawing/2014/main" id="{6232BA05-2202-A8FB-F187-F53C89B7AC18}"/>
                </a:ext>
              </a:extLst>
            </p:cNvPr>
            <p:cNvGrpSpPr/>
            <p:nvPr/>
          </p:nvGrpSpPr>
          <p:grpSpPr>
            <a:xfrm>
              <a:off x="1201388" y="1555543"/>
              <a:ext cx="366404" cy="4546655"/>
              <a:chOff x="2895768" y="5488157"/>
              <a:chExt cx="366404" cy="4546655"/>
            </a:xfrm>
          </p:grpSpPr>
          <p:grpSp>
            <p:nvGrpSpPr>
              <p:cNvPr id="1667" name="Gruppe 1666">
                <a:extLst>
                  <a:ext uri="{FF2B5EF4-FFF2-40B4-BE49-F238E27FC236}">
                    <a16:creationId xmlns:a16="http://schemas.microsoft.com/office/drawing/2014/main" id="{61F78342-E7A8-0029-DFC8-C32581F77CF5}"/>
                  </a:ext>
                </a:extLst>
              </p:cNvPr>
              <p:cNvGrpSpPr/>
              <p:nvPr/>
            </p:nvGrpSpPr>
            <p:grpSpPr>
              <a:xfrm>
                <a:off x="2895768" y="5488157"/>
                <a:ext cx="366404" cy="4546655"/>
                <a:chOff x="3479433" y="6073934"/>
                <a:chExt cx="366404" cy="4546655"/>
              </a:xfrm>
            </p:grpSpPr>
            <p:sp>
              <p:nvSpPr>
                <p:cNvPr id="1669" name="Tekstfelt 1668">
                  <a:extLst>
                    <a:ext uri="{FF2B5EF4-FFF2-40B4-BE49-F238E27FC236}">
                      <a16:creationId xmlns:a16="http://schemas.microsoft.com/office/drawing/2014/main" id="{FCB51836-4826-6E0F-9211-81539BD63B1D}"/>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70" name="Tekstfelt 1669">
                  <a:extLst>
                    <a:ext uri="{FF2B5EF4-FFF2-40B4-BE49-F238E27FC236}">
                      <a16:creationId xmlns:a16="http://schemas.microsoft.com/office/drawing/2014/main" id="{A758B110-5208-758B-DD98-CA6E6065FE2F}"/>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71" name="Tekstfelt 1670">
                  <a:extLst>
                    <a:ext uri="{FF2B5EF4-FFF2-40B4-BE49-F238E27FC236}">
                      <a16:creationId xmlns:a16="http://schemas.microsoft.com/office/drawing/2014/main" id="{B4D822E9-F0B2-B633-C9E9-5CCD8B3FD2A6}"/>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72" name="Tekstfelt 1671">
                  <a:extLst>
                    <a:ext uri="{FF2B5EF4-FFF2-40B4-BE49-F238E27FC236}">
                      <a16:creationId xmlns:a16="http://schemas.microsoft.com/office/drawing/2014/main" id="{8819F9AC-9CE2-9030-F66A-C74FC7E7C778}"/>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73" name="Tekstfelt 1672">
                  <a:extLst>
                    <a:ext uri="{FF2B5EF4-FFF2-40B4-BE49-F238E27FC236}">
                      <a16:creationId xmlns:a16="http://schemas.microsoft.com/office/drawing/2014/main" id="{4F72FC6C-AB12-1B21-9A17-8497DD3486A7}"/>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74" name="Tekstfelt 1673">
                  <a:extLst>
                    <a:ext uri="{FF2B5EF4-FFF2-40B4-BE49-F238E27FC236}">
                      <a16:creationId xmlns:a16="http://schemas.microsoft.com/office/drawing/2014/main" id="{1E9484C0-BCC4-E216-50DF-5B982DF89217}"/>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75" name="Tekstfelt 1674">
                  <a:extLst>
                    <a:ext uri="{FF2B5EF4-FFF2-40B4-BE49-F238E27FC236}">
                      <a16:creationId xmlns:a16="http://schemas.microsoft.com/office/drawing/2014/main" id="{3705A249-FC1F-CD95-71A5-317550E42834}"/>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76" name="Tekstfelt 1675">
                  <a:extLst>
                    <a:ext uri="{FF2B5EF4-FFF2-40B4-BE49-F238E27FC236}">
                      <a16:creationId xmlns:a16="http://schemas.microsoft.com/office/drawing/2014/main" id="{E2AA44AB-50A9-2AFD-CAC7-4BE9E6FC5160}"/>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77" name="Tekstfelt 1676">
                  <a:extLst>
                    <a:ext uri="{FF2B5EF4-FFF2-40B4-BE49-F238E27FC236}">
                      <a16:creationId xmlns:a16="http://schemas.microsoft.com/office/drawing/2014/main" id="{4944C2F9-263F-2272-D6AB-36B7C0F09C00}"/>
                    </a:ext>
                  </a:extLst>
                </p:cNvPr>
                <p:cNvSpPr txBox="1"/>
                <p:nvPr/>
              </p:nvSpPr>
              <p:spPr>
                <a:xfrm>
                  <a:off x="3497665" y="10405145"/>
                  <a:ext cx="348172" cy="215444"/>
                </a:xfrm>
                <a:prstGeom prst="rect">
                  <a:avLst/>
                </a:prstGeom>
                <a:noFill/>
              </p:spPr>
              <p:txBody>
                <a:bodyPr wrap="none" rtlCol="0">
                  <a:spAutoFit/>
                </a:bodyPr>
                <a:lstStyle/>
                <a:p>
                  <a:r>
                    <a:rPr lang="da-DK" sz="800" dirty="0">
                      <a:solidFill>
                        <a:schemeClr val="bg1"/>
                      </a:solidFill>
                    </a:rPr>
                    <a:t>207</a:t>
                  </a:r>
                </a:p>
              </p:txBody>
            </p:sp>
            <p:sp>
              <p:nvSpPr>
                <p:cNvPr id="1678" name="Tekstfelt 1677">
                  <a:extLst>
                    <a:ext uri="{FF2B5EF4-FFF2-40B4-BE49-F238E27FC236}">
                      <a16:creationId xmlns:a16="http://schemas.microsoft.com/office/drawing/2014/main" id="{1E71118C-5A58-5EA1-87DA-14A5F507DC5E}"/>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68" name="Tekstfelt 1667">
                <a:extLst>
                  <a:ext uri="{FF2B5EF4-FFF2-40B4-BE49-F238E27FC236}">
                    <a16:creationId xmlns:a16="http://schemas.microsoft.com/office/drawing/2014/main" id="{79AA5D2F-33B6-99CD-38F1-4C0225F9EE03}"/>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4" name="Gruppe 1653">
              <a:extLst>
                <a:ext uri="{FF2B5EF4-FFF2-40B4-BE49-F238E27FC236}">
                  <a16:creationId xmlns:a16="http://schemas.microsoft.com/office/drawing/2014/main" id="{7519C629-0358-10CE-2107-2FD750DE649D}"/>
                </a:ext>
              </a:extLst>
            </p:cNvPr>
            <p:cNvGrpSpPr/>
            <p:nvPr/>
          </p:nvGrpSpPr>
          <p:grpSpPr>
            <a:xfrm>
              <a:off x="766885" y="1559382"/>
              <a:ext cx="367013" cy="4544118"/>
              <a:chOff x="2895768" y="5926611"/>
              <a:chExt cx="367013" cy="4544118"/>
            </a:xfrm>
          </p:grpSpPr>
          <p:grpSp>
            <p:nvGrpSpPr>
              <p:cNvPr id="1655" name="Gruppe 1654">
                <a:extLst>
                  <a:ext uri="{FF2B5EF4-FFF2-40B4-BE49-F238E27FC236}">
                    <a16:creationId xmlns:a16="http://schemas.microsoft.com/office/drawing/2014/main" id="{8F212519-F6AD-2A44-2C7E-E78D08F22647}"/>
                  </a:ext>
                </a:extLst>
              </p:cNvPr>
              <p:cNvGrpSpPr/>
              <p:nvPr/>
            </p:nvGrpSpPr>
            <p:grpSpPr>
              <a:xfrm>
                <a:off x="2895768" y="6360069"/>
                <a:ext cx="367013" cy="4110660"/>
                <a:chOff x="3479433" y="6945846"/>
                <a:chExt cx="367013" cy="4110660"/>
              </a:xfrm>
            </p:grpSpPr>
            <p:sp>
              <p:nvSpPr>
                <p:cNvPr id="1657" name="Tekstfelt 1656">
                  <a:extLst>
                    <a:ext uri="{FF2B5EF4-FFF2-40B4-BE49-F238E27FC236}">
                      <a16:creationId xmlns:a16="http://schemas.microsoft.com/office/drawing/2014/main" id="{10057706-D430-E847-7447-BB89AC80280B}"/>
                    </a:ext>
                  </a:extLst>
                </p:cNvPr>
                <p:cNvSpPr txBox="1"/>
                <p:nvPr/>
              </p:nvSpPr>
              <p:spPr>
                <a:xfrm>
                  <a:off x="3498274" y="10841062"/>
                  <a:ext cx="348172" cy="215444"/>
                </a:xfrm>
                <a:prstGeom prst="rect">
                  <a:avLst/>
                </a:prstGeom>
                <a:noFill/>
              </p:spPr>
              <p:txBody>
                <a:bodyPr wrap="none" rtlCol="0">
                  <a:spAutoFit/>
                </a:bodyPr>
                <a:lstStyle/>
                <a:p>
                  <a:r>
                    <a:rPr lang="da-DK" sz="800" dirty="0">
                      <a:solidFill>
                        <a:schemeClr val="bg1"/>
                      </a:solidFill>
                    </a:rPr>
                    <a:t>206</a:t>
                  </a:r>
                </a:p>
              </p:txBody>
            </p:sp>
            <p:sp>
              <p:nvSpPr>
                <p:cNvPr id="1658" name="Tekstfelt 1657">
                  <a:extLst>
                    <a:ext uri="{FF2B5EF4-FFF2-40B4-BE49-F238E27FC236}">
                      <a16:creationId xmlns:a16="http://schemas.microsoft.com/office/drawing/2014/main" id="{B0793A20-1935-7B05-5BB0-22FA5E040D00}"/>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59" name="Tekstfelt 1658">
                  <a:extLst>
                    <a:ext uri="{FF2B5EF4-FFF2-40B4-BE49-F238E27FC236}">
                      <a16:creationId xmlns:a16="http://schemas.microsoft.com/office/drawing/2014/main" id="{25785FBC-7C2C-5538-1437-E9B6489ED2CA}"/>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60" name="Tekstfelt 1659">
                  <a:extLst>
                    <a:ext uri="{FF2B5EF4-FFF2-40B4-BE49-F238E27FC236}">
                      <a16:creationId xmlns:a16="http://schemas.microsoft.com/office/drawing/2014/main" id="{83BAEAA5-7CB0-6B0E-3EC2-EBC8A24C38F6}"/>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61" name="Tekstfelt 1660">
                  <a:extLst>
                    <a:ext uri="{FF2B5EF4-FFF2-40B4-BE49-F238E27FC236}">
                      <a16:creationId xmlns:a16="http://schemas.microsoft.com/office/drawing/2014/main" id="{F5495FDE-861A-2B73-D9FC-4DCDD2DEB238}"/>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62" name="Tekstfelt 1661">
                  <a:extLst>
                    <a:ext uri="{FF2B5EF4-FFF2-40B4-BE49-F238E27FC236}">
                      <a16:creationId xmlns:a16="http://schemas.microsoft.com/office/drawing/2014/main" id="{42FAAFA3-063D-3492-C7DB-4DE5380F2403}"/>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63" name="Tekstfelt 1662">
                  <a:extLst>
                    <a:ext uri="{FF2B5EF4-FFF2-40B4-BE49-F238E27FC236}">
                      <a16:creationId xmlns:a16="http://schemas.microsoft.com/office/drawing/2014/main" id="{29D9202C-6CF0-7D3B-5775-8C361E68A59E}"/>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64" name="Tekstfelt 1663">
                  <a:extLst>
                    <a:ext uri="{FF2B5EF4-FFF2-40B4-BE49-F238E27FC236}">
                      <a16:creationId xmlns:a16="http://schemas.microsoft.com/office/drawing/2014/main" id="{E2474D34-511A-5BF0-0DCB-B17D6598D9E9}"/>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65" name="Tekstfelt 1664">
                  <a:extLst>
                    <a:ext uri="{FF2B5EF4-FFF2-40B4-BE49-F238E27FC236}">
                      <a16:creationId xmlns:a16="http://schemas.microsoft.com/office/drawing/2014/main" id="{6B5B859C-7D6F-1B85-CD64-68CE22D23E6E}"/>
                    </a:ext>
                  </a:extLst>
                </p:cNvPr>
                <p:cNvSpPr txBox="1"/>
                <p:nvPr/>
              </p:nvSpPr>
              <p:spPr>
                <a:xfrm>
                  <a:off x="3497665" y="10405145"/>
                  <a:ext cx="348172" cy="215444"/>
                </a:xfrm>
                <a:prstGeom prst="rect">
                  <a:avLst/>
                </a:prstGeom>
                <a:noFill/>
              </p:spPr>
              <p:txBody>
                <a:bodyPr wrap="none" rtlCol="0">
                  <a:spAutoFit/>
                </a:bodyPr>
                <a:lstStyle/>
                <a:p>
                  <a:r>
                    <a:rPr lang="da-DK" sz="800" dirty="0"/>
                    <a:t>207</a:t>
                  </a:r>
                </a:p>
              </p:txBody>
            </p:sp>
            <p:sp>
              <p:nvSpPr>
                <p:cNvPr id="1666" name="Tekstfelt 1665">
                  <a:extLst>
                    <a:ext uri="{FF2B5EF4-FFF2-40B4-BE49-F238E27FC236}">
                      <a16:creationId xmlns:a16="http://schemas.microsoft.com/office/drawing/2014/main" id="{27D5B160-32DB-CF18-CED8-3B95878C0995}"/>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56" name="Tekstfelt 1655">
                <a:extLst>
                  <a:ext uri="{FF2B5EF4-FFF2-40B4-BE49-F238E27FC236}">
                    <a16:creationId xmlns:a16="http://schemas.microsoft.com/office/drawing/2014/main" id="{9E6B2EA5-D291-3F34-7155-E5C4BE962360}"/>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sp>
        <p:nvSpPr>
          <p:cNvPr id="2" name="Titel 1">
            <a:extLst>
              <a:ext uri="{FF2B5EF4-FFF2-40B4-BE49-F238E27FC236}">
                <a16:creationId xmlns:a16="http://schemas.microsoft.com/office/drawing/2014/main" id="{163D9B65-E642-0E80-2A16-375A7F6036C0}"/>
              </a:ext>
            </a:extLst>
          </p:cNvPr>
          <p:cNvSpPr>
            <a:spLocks noGrp="1"/>
          </p:cNvSpPr>
          <p:nvPr>
            <p:ph type="title"/>
          </p:nvPr>
        </p:nvSpPr>
        <p:spPr>
          <a:xfrm>
            <a:off x="363538" y="22226"/>
            <a:ext cx="8543925" cy="1325563"/>
          </a:xfrm>
        </p:spPr>
        <p:txBody>
          <a:bodyPr/>
          <a:lstStyle/>
          <a:p>
            <a:r>
              <a:rPr lang="da-DK" dirty="0">
                <a:solidFill>
                  <a:schemeClr val="bg1"/>
                </a:solidFill>
                <a:latin typeface="Herculanum" panose="02000505000000020004" pitchFamily="2" charset="77"/>
              </a:rPr>
              <a:t>Actinium – 224 </a:t>
            </a:r>
          </a:p>
        </p:txBody>
      </p:sp>
      <p:pic>
        <p:nvPicPr>
          <p:cNvPr id="1576" name="Billede 1575">
            <a:extLst>
              <a:ext uri="{FF2B5EF4-FFF2-40B4-BE49-F238E27FC236}">
                <a16:creationId xmlns:a16="http://schemas.microsoft.com/office/drawing/2014/main" id="{C53935F6-A394-F0D6-5659-1DE05B083246}"/>
              </a:ext>
            </a:extLst>
          </p:cNvPr>
          <p:cNvPicPr>
            <a:picLocks noChangeAspect="1"/>
          </p:cNvPicPr>
          <p:nvPr/>
        </p:nvPicPr>
        <p:blipFill>
          <a:blip r:embed="rId5"/>
          <a:srcRect l="12802" t="15642" r="10372" b="21670"/>
          <a:stretch/>
        </p:blipFill>
        <p:spPr>
          <a:xfrm rot="5400000">
            <a:off x="6309228" y="847676"/>
            <a:ext cx="3246923" cy="2936222"/>
          </a:xfrm>
          <a:prstGeom prst="rect">
            <a:avLst/>
          </a:prstGeom>
        </p:spPr>
      </p:pic>
      <p:pic>
        <p:nvPicPr>
          <p:cNvPr id="1577" name="Billede 1576" descr="Et billede, der indeholder skærmbillede, Tablet, smartphone&#10;&#10;Automatisk genereret beskrivelse">
            <a:extLst>
              <a:ext uri="{FF2B5EF4-FFF2-40B4-BE49-F238E27FC236}">
                <a16:creationId xmlns:a16="http://schemas.microsoft.com/office/drawing/2014/main" id="{10EE4889-FE41-DBFA-ED69-55FECD6C9B83}"/>
              </a:ext>
            </a:extLst>
          </p:cNvPr>
          <p:cNvPicPr>
            <a:picLocks noChangeAspect="1"/>
          </p:cNvPicPr>
          <p:nvPr/>
        </p:nvPicPr>
        <p:blipFill>
          <a:blip r:embed="rId6"/>
          <a:stretch>
            <a:fillRect/>
          </a:stretch>
        </p:blipFill>
        <p:spPr>
          <a:xfrm>
            <a:off x="6353607" y="389651"/>
            <a:ext cx="3283192" cy="3753795"/>
          </a:xfrm>
          <a:prstGeom prst="rect">
            <a:avLst/>
          </a:prstGeom>
        </p:spPr>
      </p:pic>
      <p:pic>
        <p:nvPicPr>
          <p:cNvPr id="657" name="Picture 2" descr="Fyldstof, Pen, Fyldepen, Kontor, Skrive">
            <a:extLst>
              <a:ext uri="{FF2B5EF4-FFF2-40B4-BE49-F238E27FC236}">
                <a16:creationId xmlns:a16="http://schemas.microsoft.com/office/drawing/2014/main" id="{D895BF5F-F93E-5A22-8DEC-CF2234C7AE1A}"/>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3046573">
            <a:off x="5335761" y="288171"/>
            <a:ext cx="1536321" cy="1058683"/>
          </a:xfrm>
          <a:prstGeom prst="rect">
            <a:avLst/>
          </a:prstGeom>
          <a:noFill/>
          <a:extLst>
            <a:ext uri="{909E8E84-426E-40DD-AFC4-6F175D3DCCD1}">
              <a14:hiddenFill xmlns:a14="http://schemas.microsoft.com/office/drawing/2010/main">
                <a:solidFill>
                  <a:srgbClr val="FFFFFF"/>
                </a:solidFill>
              </a14:hiddenFill>
            </a:ext>
          </a:extLst>
        </p:spPr>
      </p:pic>
      <p:grpSp>
        <p:nvGrpSpPr>
          <p:cNvPr id="1561" name="Gruppe 1560">
            <a:extLst>
              <a:ext uri="{FF2B5EF4-FFF2-40B4-BE49-F238E27FC236}">
                <a16:creationId xmlns:a16="http://schemas.microsoft.com/office/drawing/2014/main" id="{43652262-D745-5DB1-2389-9C5086AC098C}"/>
              </a:ext>
            </a:extLst>
          </p:cNvPr>
          <p:cNvGrpSpPr/>
          <p:nvPr/>
        </p:nvGrpSpPr>
        <p:grpSpPr>
          <a:xfrm>
            <a:off x="6573450" y="1108818"/>
            <a:ext cx="851792" cy="525993"/>
            <a:chOff x="5932613" y="2076403"/>
            <a:chExt cx="619317" cy="382432"/>
          </a:xfrm>
        </p:grpSpPr>
        <p:sp>
          <p:nvSpPr>
            <p:cNvPr id="1573" name="Tekstfelt 1572">
              <a:extLst>
                <a:ext uri="{FF2B5EF4-FFF2-40B4-BE49-F238E27FC236}">
                  <a16:creationId xmlns:a16="http://schemas.microsoft.com/office/drawing/2014/main" id="{DDC75A98-7B8B-8EB8-3ACE-8A9DCDCAB859}"/>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89</a:t>
              </a:r>
            </a:p>
          </p:txBody>
        </p:sp>
        <p:sp>
          <p:nvSpPr>
            <p:cNvPr id="1574" name="Tekstfelt 1573">
              <a:extLst>
                <a:ext uri="{FF2B5EF4-FFF2-40B4-BE49-F238E27FC236}">
                  <a16:creationId xmlns:a16="http://schemas.microsoft.com/office/drawing/2014/main" id="{F4B618C6-6B50-6C27-EECE-7D074E6689DC}"/>
                </a:ext>
              </a:extLst>
            </p:cNvPr>
            <p:cNvSpPr txBox="1"/>
            <p:nvPr/>
          </p:nvSpPr>
          <p:spPr>
            <a:xfrm>
              <a:off x="6157156" y="2117747"/>
              <a:ext cx="394774" cy="335661"/>
            </a:xfrm>
            <a:prstGeom prst="rect">
              <a:avLst/>
            </a:prstGeom>
            <a:noFill/>
            <a:scene3d>
              <a:camera prst="orthographicFront"/>
              <a:lightRig rig="threePt" dir="t"/>
            </a:scene3d>
            <a:sp3d>
              <a:bevelT h="38100"/>
            </a:sp3d>
          </p:spPr>
          <p:txBody>
            <a:bodyPr wrap="square" rtlCol="0">
              <a:spAutoFit/>
            </a:bodyPr>
            <a:lstStyle/>
            <a:p>
              <a:r>
                <a:rPr lang="da-DK" sz="2400" dirty="0"/>
                <a:t>Ac</a:t>
              </a:r>
            </a:p>
          </p:txBody>
        </p:sp>
        <p:sp>
          <p:nvSpPr>
            <p:cNvPr id="1575" name="Tekstfelt 1574">
              <a:extLst>
                <a:ext uri="{FF2B5EF4-FFF2-40B4-BE49-F238E27FC236}">
                  <a16:creationId xmlns:a16="http://schemas.microsoft.com/office/drawing/2014/main" id="{7091E0C1-6DDA-27DB-5C75-4BA1D52C2190}"/>
                </a:ext>
              </a:extLst>
            </p:cNvPr>
            <p:cNvSpPr txBox="1"/>
            <p:nvPr/>
          </p:nvSpPr>
          <p:spPr>
            <a:xfrm>
              <a:off x="5932613" y="2076403"/>
              <a:ext cx="353220" cy="223776"/>
            </a:xfrm>
            <a:prstGeom prst="rect">
              <a:avLst/>
            </a:prstGeom>
            <a:noFill/>
          </p:spPr>
          <p:txBody>
            <a:bodyPr wrap="square" rtlCol="0">
              <a:spAutoFit/>
            </a:bodyPr>
            <a:lstStyle/>
            <a:p>
              <a:r>
                <a:rPr lang="da-DK" sz="1400" dirty="0"/>
                <a:t>224</a:t>
              </a:r>
            </a:p>
          </p:txBody>
        </p:sp>
      </p:grpSp>
      <p:cxnSp>
        <p:nvCxnSpPr>
          <p:cNvPr id="1562" name="Lige pilforbindelse 1561">
            <a:extLst>
              <a:ext uri="{FF2B5EF4-FFF2-40B4-BE49-F238E27FC236}">
                <a16:creationId xmlns:a16="http://schemas.microsoft.com/office/drawing/2014/main" id="{13DAD06B-1698-BB2F-CBFE-067D09F74A42}"/>
              </a:ext>
            </a:extLst>
          </p:cNvPr>
          <p:cNvCxnSpPr/>
          <p:nvPr/>
        </p:nvCxnSpPr>
        <p:spPr>
          <a:xfrm>
            <a:off x="7333391" y="1387847"/>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3" name="Gruppe 1562">
            <a:extLst>
              <a:ext uri="{FF2B5EF4-FFF2-40B4-BE49-F238E27FC236}">
                <a16:creationId xmlns:a16="http://schemas.microsoft.com/office/drawing/2014/main" id="{DFAF8B8B-8CF3-A4B2-C049-358238B3D1EC}"/>
              </a:ext>
            </a:extLst>
          </p:cNvPr>
          <p:cNvGrpSpPr/>
          <p:nvPr/>
        </p:nvGrpSpPr>
        <p:grpSpPr>
          <a:xfrm>
            <a:off x="7468446" y="1106334"/>
            <a:ext cx="857579" cy="525993"/>
            <a:chOff x="5886938" y="2076403"/>
            <a:chExt cx="623525" cy="382432"/>
          </a:xfrm>
        </p:grpSpPr>
        <p:sp>
          <p:nvSpPr>
            <p:cNvPr id="1570" name="Tekstfelt 1569">
              <a:extLst>
                <a:ext uri="{FF2B5EF4-FFF2-40B4-BE49-F238E27FC236}">
                  <a16:creationId xmlns:a16="http://schemas.microsoft.com/office/drawing/2014/main" id="{271BD26F-0366-047A-0034-FBE0CB79636F}"/>
                </a:ext>
              </a:extLst>
            </p:cNvPr>
            <p:cNvSpPr txBox="1"/>
            <p:nvPr/>
          </p:nvSpPr>
          <p:spPr>
            <a:xfrm>
              <a:off x="5926738"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88</a:t>
              </a:r>
            </a:p>
          </p:txBody>
        </p:sp>
        <p:sp>
          <p:nvSpPr>
            <p:cNvPr id="1571" name="Tekstfelt 1570">
              <a:extLst>
                <a:ext uri="{FF2B5EF4-FFF2-40B4-BE49-F238E27FC236}">
                  <a16:creationId xmlns:a16="http://schemas.microsoft.com/office/drawing/2014/main" id="{FA411E5E-99DB-BE61-61D7-A70653E8BB92}"/>
                </a:ext>
              </a:extLst>
            </p:cNvPr>
            <p:cNvSpPr txBox="1"/>
            <p:nvPr/>
          </p:nvSpPr>
          <p:spPr>
            <a:xfrm>
              <a:off x="6121631" y="2117747"/>
              <a:ext cx="388832" cy="335661"/>
            </a:xfrm>
            <a:prstGeom prst="rect">
              <a:avLst/>
            </a:prstGeom>
            <a:noFill/>
            <a:scene3d>
              <a:camera prst="orthographicFront"/>
              <a:lightRig rig="threePt" dir="t"/>
            </a:scene3d>
            <a:sp3d>
              <a:bevelT h="38100"/>
            </a:sp3d>
          </p:spPr>
          <p:txBody>
            <a:bodyPr wrap="square" rtlCol="0">
              <a:spAutoFit/>
            </a:bodyPr>
            <a:lstStyle/>
            <a:p>
              <a:r>
                <a:rPr lang="da-DK" sz="2400" dirty="0"/>
                <a:t>Ra</a:t>
              </a:r>
            </a:p>
          </p:txBody>
        </p:sp>
        <p:sp>
          <p:nvSpPr>
            <p:cNvPr id="1572" name="Tekstfelt 1571">
              <a:extLst>
                <a:ext uri="{FF2B5EF4-FFF2-40B4-BE49-F238E27FC236}">
                  <a16:creationId xmlns:a16="http://schemas.microsoft.com/office/drawing/2014/main" id="{944ADF55-D8EA-7AB6-8229-2902800E0F40}"/>
                </a:ext>
              </a:extLst>
            </p:cNvPr>
            <p:cNvSpPr txBox="1"/>
            <p:nvPr/>
          </p:nvSpPr>
          <p:spPr>
            <a:xfrm>
              <a:off x="5886938" y="2076403"/>
              <a:ext cx="353220" cy="223776"/>
            </a:xfrm>
            <a:prstGeom prst="rect">
              <a:avLst/>
            </a:prstGeom>
            <a:noFill/>
          </p:spPr>
          <p:txBody>
            <a:bodyPr wrap="square" rtlCol="0">
              <a:spAutoFit/>
            </a:bodyPr>
            <a:lstStyle/>
            <a:p>
              <a:r>
                <a:rPr lang="da-DK" sz="1400" dirty="0"/>
                <a:t>224</a:t>
              </a:r>
            </a:p>
          </p:txBody>
        </p:sp>
      </p:grpSp>
      <p:cxnSp>
        <p:nvCxnSpPr>
          <p:cNvPr id="1564" name="Lige pilforbindelse 1563">
            <a:extLst>
              <a:ext uri="{FF2B5EF4-FFF2-40B4-BE49-F238E27FC236}">
                <a16:creationId xmlns:a16="http://schemas.microsoft.com/office/drawing/2014/main" id="{B0AEF55F-3AB8-E655-3689-23609C01A701}"/>
              </a:ext>
            </a:extLst>
          </p:cNvPr>
          <p:cNvCxnSpPr/>
          <p:nvPr/>
        </p:nvCxnSpPr>
        <p:spPr>
          <a:xfrm>
            <a:off x="8253383" y="1389101"/>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cxnSp>
        <p:nvCxnSpPr>
          <p:cNvPr id="1565" name="Lige pilforbindelse 1564">
            <a:extLst>
              <a:ext uri="{FF2B5EF4-FFF2-40B4-BE49-F238E27FC236}">
                <a16:creationId xmlns:a16="http://schemas.microsoft.com/office/drawing/2014/main" id="{A31C6553-05B4-4676-B8B3-EF3782A1AC85}"/>
              </a:ext>
            </a:extLst>
          </p:cNvPr>
          <p:cNvCxnSpPr/>
          <p:nvPr/>
        </p:nvCxnSpPr>
        <p:spPr>
          <a:xfrm>
            <a:off x="9085281" y="1394697"/>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6" name="Gruppe 1565">
            <a:extLst>
              <a:ext uri="{FF2B5EF4-FFF2-40B4-BE49-F238E27FC236}">
                <a16:creationId xmlns:a16="http://schemas.microsoft.com/office/drawing/2014/main" id="{E420917C-AB00-E640-D8D6-161EDC74D818}"/>
              </a:ext>
            </a:extLst>
          </p:cNvPr>
          <p:cNvGrpSpPr/>
          <p:nvPr/>
        </p:nvGrpSpPr>
        <p:grpSpPr>
          <a:xfrm>
            <a:off x="8333798" y="1110224"/>
            <a:ext cx="876627" cy="525993"/>
            <a:chOff x="5897088" y="2076403"/>
            <a:chExt cx="637374" cy="382432"/>
          </a:xfrm>
        </p:grpSpPr>
        <p:sp>
          <p:nvSpPr>
            <p:cNvPr id="1567" name="Tekstfelt 1566">
              <a:extLst>
                <a:ext uri="{FF2B5EF4-FFF2-40B4-BE49-F238E27FC236}">
                  <a16:creationId xmlns:a16="http://schemas.microsoft.com/office/drawing/2014/main" id="{7A90F32B-D8FB-343B-33A3-3AB5B5BBDBF3}"/>
                </a:ext>
              </a:extLst>
            </p:cNvPr>
            <p:cNvSpPr txBox="1"/>
            <p:nvPr/>
          </p:nvSpPr>
          <p:spPr>
            <a:xfrm>
              <a:off x="5936888"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86</a:t>
              </a:r>
            </a:p>
          </p:txBody>
        </p:sp>
        <p:sp>
          <p:nvSpPr>
            <p:cNvPr id="1568" name="Tekstfelt 1567">
              <a:extLst>
                <a:ext uri="{FF2B5EF4-FFF2-40B4-BE49-F238E27FC236}">
                  <a16:creationId xmlns:a16="http://schemas.microsoft.com/office/drawing/2014/main" id="{F270D64B-3D6A-A316-0B7A-43DFE42401D0}"/>
                </a:ext>
              </a:extLst>
            </p:cNvPr>
            <p:cNvSpPr txBox="1"/>
            <p:nvPr/>
          </p:nvSpPr>
          <p:spPr>
            <a:xfrm>
              <a:off x="6106406" y="2117747"/>
              <a:ext cx="428056" cy="335661"/>
            </a:xfrm>
            <a:prstGeom prst="rect">
              <a:avLst/>
            </a:prstGeom>
            <a:noFill/>
            <a:scene3d>
              <a:camera prst="orthographicFront"/>
              <a:lightRig rig="threePt" dir="t"/>
            </a:scene3d>
            <a:sp3d>
              <a:bevelT h="38100"/>
            </a:sp3d>
          </p:spPr>
          <p:txBody>
            <a:bodyPr wrap="square" rtlCol="0">
              <a:spAutoFit/>
            </a:bodyPr>
            <a:lstStyle/>
            <a:p>
              <a:r>
                <a:rPr lang="da-DK" sz="2400" dirty="0" err="1"/>
                <a:t>Rn</a:t>
              </a:r>
              <a:endParaRPr lang="da-DK" sz="2400" dirty="0"/>
            </a:p>
          </p:txBody>
        </p:sp>
        <p:sp>
          <p:nvSpPr>
            <p:cNvPr id="1569" name="Tekstfelt 1568">
              <a:extLst>
                <a:ext uri="{FF2B5EF4-FFF2-40B4-BE49-F238E27FC236}">
                  <a16:creationId xmlns:a16="http://schemas.microsoft.com/office/drawing/2014/main" id="{D50C9C8C-3501-050D-196B-04314E2CBB87}"/>
                </a:ext>
              </a:extLst>
            </p:cNvPr>
            <p:cNvSpPr txBox="1"/>
            <p:nvPr/>
          </p:nvSpPr>
          <p:spPr>
            <a:xfrm>
              <a:off x="5897088" y="2076403"/>
              <a:ext cx="353220" cy="223776"/>
            </a:xfrm>
            <a:prstGeom prst="rect">
              <a:avLst/>
            </a:prstGeom>
            <a:noFill/>
          </p:spPr>
          <p:txBody>
            <a:bodyPr wrap="square" rtlCol="0">
              <a:spAutoFit/>
            </a:bodyPr>
            <a:lstStyle/>
            <a:p>
              <a:r>
                <a:rPr lang="da-DK" sz="1400" dirty="0"/>
                <a:t>220</a:t>
              </a:r>
            </a:p>
          </p:txBody>
        </p:sp>
      </p:grpSp>
      <p:grpSp>
        <p:nvGrpSpPr>
          <p:cNvPr id="1542" name="Gruppe 1541">
            <a:extLst>
              <a:ext uri="{FF2B5EF4-FFF2-40B4-BE49-F238E27FC236}">
                <a16:creationId xmlns:a16="http://schemas.microsoft.com/office/drawing/2014/main" id="{FD4E1F32-8F3F-7C96-FFA0-1D891D7C1EAB}"/>
              </a:ext>
            </a:extLst>
          </p:cNvPr>
          <p:cNvGrpSpPr/>
          <p:nvPr/>
        </p:nvGrpSpPr>
        <p:grpSpPr>
          <a:xfrm>
            <a:off x="6574858" y="1814883"/>
            <a:ext cx="844698" cy="525993"/>
            <a:chOff x="5932613" y="2076403"/>
            <a:chExt cx="614159" cy="382432"/>
          </a:xfrm>
        </p:grpSpPr>
        <p:sp>
          <p:nvSpPr>
            <p:cNvPr id="1558" name="Tekstfelt 1557">
              <a:extLst>
                <a:ext uri="{FF2B5EF4-FFF2-40B4-BE49-F238E27FC236}">
                  <a16:creationId xmlns:a16="http://schemas.microsoft.com/office/drawing/2014/main" id="{3FDAFADC-C1F1-BE72-47A9-CA80933BA2E5}"/>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84</a:t>
              </a:r>
            </a:p>
          </p:txBody>
        </p:sp>
        <p:sp>
          <p:nvSpPr>
            <p:cNvPr id="1559" name="Tekstfelt 1558">
              <a:extLst>
                <a:ext uri="{FF2B5EF4-FFF2-40B4-BE49-F238E27FC236}">
                  <a16:creationId xmlns:a16="http://schemas.microsoft.com/office/drawing/2014/main" id="{234ADCEF-48DC-8CB8-5DDB-A510FDA97AFF}"/>
                </a:ext>
              </a:extLst>
            </p:cNvPr>
            <p:cNvSpPr txBox="1"/>
            <p:nvPr/>
          </p:nvSpPr>
          <p:spPr>
            <a:xfrm>
              <a:off x="6141931" y="2117747"/>
              <a:ext cx="404841" cy="335661"/>
            </a:xfrm>
            <a:prstGeom prst="rect">
              <a:avLst/>
            </a:prstGeom>
            <a:noFill/>
            <a:scene3d>
              <a:camera prst="orthographicFront"/>
              <a:lightRig rig="threePt" dir="t"/>
            </a:scene3d>
            <a:sp3d>
              <a:bevelT h="38100"/>
            </a:sp3d>
          </p:spPr>
          <p:txBody>
            <a:bodyPr wrap="square" rtlCol="0">
              <a:spAutoFit/>
            </a:bodyPr>
            <a:lstStyle/>
            <a:p>
              <a:r>
                <a:rPr lang="da-DK" sz="2400" dirty="0"/>
                <a:t>Po</a:t>
              </a:r>
            </a:p>
          </p:txBody>
        </p:sp>
        <p:sp>
          <p:nvSpPr>
            <p:cNvPr id="1560" name="Tekstfelt 1559">
              <a:extLst>
                <a:ext uri="{FF2B5EF4-FFF2-40B4-BE49-F238E27FC236}">
                  <a16:creationId xmlns:a16="http://schemas.microsoft.com/office/drawing/2014/main" id="{F2A587F7-A3CD-37C8-8440-07EB97D0E296}"/>
                </a:ext>
              </a:extLst>
            </p:cNvPr>
            <p:cNvSpPr txBox="1"/>
            <p:nvPr/>
          </p:nvSpPr>
          <p:spPr>
            <a:xfrm>
              <a:off x="5932613" y="2076403"/>
              <a:ext cx="353220" cy="223776"/>
            </a:xfrm>
            <a:prstGeom prst="rect">
              <a:avLst/>
            </a:prstGeom>
            <a:noFill/>
          </p:spPr>
          <p:txBody>
            <a:bodyPr wrap="square" rtlCol="0">
              <a:spAutoFit/>
            </a:bodyPr>
            <a:lstStyle/>
            <a:p>
              <a:r>
                <a:rPr lang="da-DK" sz="1400" dirty="0"/>
                <a:t>216</a:t>
              </a:r>
            </a:p>
          </p:txBody>
        </p:sp>
      </p:grpSp>
      <p:cxnSp>
        <p:nvCxnSpPr>
          <p:cNvPr id="1543" name="Lige pilforbindelse 1542">
            <a:extLst>
              <a:ext uri="{FF2B5EF4-FFF2-40B4-BE49-F238E27FC236}">
                <a16:creationId xmlns:a16="http://schemas.microsoft.com/office/drawing/2014/main" id="{DA892558-7F40-21A6-494A-BBBB333E668A}"/>
              </a:ext>
            </a:extLst>
          </p:cNvPr>
          <p:cNvCxnSpPr/>
          <p:nvPr/>
        </p:nvCxnSpPr>
        <p:spPr>
          <a:xfrm>
            <a:off x="7334798" y="2093912"/>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2523" name="Gruppe 2522">
            <a:extLst>
              <a:ext uri="{FF2B5EF4-FFF2-40B4-BE49-F238E27FC236}">
                <a16:creationId xmlns:a16="http://schemas.microsoft.com/office/drawing/2014/main" id="{50F453D3-69D1-27E8-9E9F-24C923D3EB3E}"/>
              </a:ext>
            </a:extLst>
          </p:cNvPr>
          <p:cNvGrpSpPr/>
          <p:nvPr/>
        </p:nvGrpSpPr>
        <p:grpSpPr>
          <a:xfrm>
            <a:off x="6225615" y="4661475"/>
            <a:ext cx="667465" cy="566405"/>
            <a:chOff x="5685555" y="3711707"/>
            <a:chExt cx="667465" cy="566405"/>
          </a:xfrm>
        </p:grpSpPr>
        <p:sp>
          <p:nvSpPr>
            <p:cNvPr id="2548" name="Rektangel 2547">
              <a:hlinkClick r:id="rId8" action="ppaction://hlinksldjump"/>
              <a:extLst>
                <a:ext uri="{FF2B5EF4-FFF2-40B4-BE49-F238E27FC236}">
                  <a16:creationId xmlns:a16="http://schemas.microsoft.com/office/drawing/2014/main" id="{A2658637-5B34-FFDA-ADEE-0F49ED6329AC}"/>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49" name="Tekstfelt 2548">
              <a:hlinkClick r:id="rId8" action="ppaction://hlinksldjump"/>
              <a:extLst>
                <a:ext uri="{FF2B5EF4-FFF2-40B4-BE49-F238E27FC236}">
                  <a16:creationId xmlns:a16="http://schemas.microsoft.com/office/drawing/2014/main" id="{C2620362-AF27-B586-F959-F0DE2BE3F878}"/>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86</a:t>
              </a:r>
            </a:p>
          </p:txBody>
        </p:sp>
        <p:sp>
          <p:nvSpPr>
            <p:cNvPr id="2550" name="Tekstfelt 2549">
              <a:hlinkClick r:id="rId8" action="ppaction://hlinksldjump"/>
              <a:extLst>
                <a:ext uri="{FF2B5EF4-FFF2-40B4-BE49-F238E27FC236}">
                  <a16:creationId xmlns:a16="http://schemas.microsoft.com/office/drawing/2014/main" id="{06619EC1-F67E-4AA0-9829-7A4EB854A7C0}"/>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Rn</a:t>
              </a:r>
              <a:endParaRPr lang="da-DK" sz="1600" dirty="0"/>
            </a:p>
          </p:txBody>
        </p:sp>
        <p:sp>
          <p:nvSpPr>
            <p:cNvPr id="2551" name="Tekstfelt 2550">
              <a:extLst>
                <a:ext uri="{FF2B5EF4-FFF2-40B4-BE49-F238E27FC236}">
                  <a16:creationId xmlns:a16="http://schemas.microsoft.com/office/drawing/2014/main" id="{D195EE09-6321-BCD7-E390-842B4BC53F97}"/>
                </a:ext>
              </a:extLst>
            </p:cNvPr>
            <p:cNvSpPr txBox="1"/>
            <p:nvPr/>
          </p:nvSpPr>
          <p:spPr>
            <a:xfrm>
              <a:off x="5787708" y="3711707"/>
              <a:ext cx="471604" cy="215444"/>
            </a:xfrm>
            <a:prstGeom prst="rect">
              <a:avLst/>
            </a:prstGeom>
            <a:noFill/>
            <a:scene3d>
              <a:camera prst="orthographicFront"/>
              <a:lightRig rig="threePt" dir="t"/>
            </a:scene3d>
            <a:sp3d>
              <a:bevelT h="38100"/>
            </a:sp3d>
          </p:spPr>
          <p:txBody>
            <a:bodyPr wrap="none" rtlCol="0">
              <a:spAutoFit/>
            </a:bodyPr>
            <a:lstStyle/>
            <a:p>
              <a:r>
                <a:rPr lang="da-DK" sz="800" dirty="0"/>
                <a:t>Radon</a:t>
              </a:r>
            </a:p>
          </p:txBody>
        </p:sp>
        <p:sp>
          <p:nvSpPr>
            <p:cNvPr id="2552" name="Tekstfelt 2551">
              <a:hlinkClick r:id="rId8" action="ppaction://hlinksldjump"/>
              <a:extLst>
                <a:ext uri="{FF2B5EF4-FFF2-40B4-BE49-F238E27FC236}">
                  <a16:creationId xmlns:a16="http://schemas.microsoft.com/office/drawing/2014/main" id="{F91DDBD9-C08F-0401-F7C4-86CF20412EA9}"/>
                </a:ext>
              </a:extLst>
            </p:cNvPr>
            <p:cNvSpPr txBox="1"/>
            <p:nvPr/>
          </p:nvSpPr>
          <p:spPr>
            <a:xfrm>
              <a:off x="5685555" y="3844047"/>
              <a:ext cx="391454" cy="246221"/>
            </a:xfrm>
            <a:prstGeom prst="rect">
              <a:avLst/>
            </a:prstGeom>
            <a:noFill/>
          </p:spPr>
          <p:txBody>
            <a:bodyPr wrap="none" rtlCol="0">
              <a:spAutoFit/>
            </a:bodyPr>
            <a:lstStyle/>
            <a:p>
              <a:r>
                <a:rPr lang="da-DK" sz="1000" dirty="0"/>
                <a:t>216</a:t>
              </a:r>
            </a:p>
          </p:txBody>
        </p:sp>
      </p:grpSp>
      <p:grpSp>
        <p:nvGrpSpPr>
          <p:cNvPr id="2566" name="Gruppe 2565">
            <a:extLst>
              <a:ext uri="{FF2B5EF4-FFF2-40B4-BE49-F238E27FC236}">
                <a16:creationId xmlns:a16="http://schemas.microsoft.com/office/drawing/2014/main" id="{C4F191F6-4D34-3309-0023-D3E9C0FB61FE}"/>
              </a:ext>
            </a:extLst>
          </p:cNvPr>
          <p:cNvGrpSpPr/>
          <p:nvPr/>
        </p:nvGrpSpPr>
        <p:grpSpPr>
          <a:xfrm>
            <a:off x="6929684" y="4662729"/>
            <a:ext cx="667465" cy="566405"/>
            <a:chOff x="5685555" y="3711707"/>
            <a:chExt cx="667465" cy="566405"/>
          </a:xfrm>
        </p:grpSpPr>
        <p:sp>
          <p:nvSpPr>
            <p:cNvPr id="2567" name="Rektangel 2566">
              <a:hlinkClick r:id="rId8" action="ppaction://hlinksldjump"/>
              <a:extLst>
                <a:ext uri="{FF2B5EF4-FFF2-40B4-BE49-F238E27FC236}">
                  <a16:creationId xmlns:a16="http://schemas.microsoft.com/office/drawing/2014/main" id="{C8470307-4ACB-BB0A-0A90-6418F367CF13}"/>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68" name="Tekstfelt 2567">
              <a:hlinkClick r:id="rId8" action="ppaction://hlinksldjump"/>
              <a:extLst>
                <a:ext uri="{FF2B5EF4-FFF2-40B4-BE49-F238E27FC236}">
                  <a16:creationId xmlns:a16="http://schemas.microsoft.com/office/drawing/2014/main" id="{B14C8206-0D7C-D2A0-C621-36321F573AC0}"/>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84</a:t>
              </a:r>
            </a:p>
          </p:txBody>
        </p:sp>
        <p:sp>
          <p:nvSpPr>
            <p:cNvPr id="2569" name="Tekstfelt 2568">
              <a:hlinkClick r:id="rId8" action="ppaction://hlinksldjump"/>
              <a:extLst>
                <a:ext uri="{FF2B5EF4-FFF2-40B4-BE49-F238E27FC236}">
                  <a16:creationId xmlns:a16="http://schemas.microsoft.com/office/drawing/2014/main" id="{947AAD14-48E2-5440-DAF3-D44FB197F42F}"/>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Po</a:t>
              </a:r>
            </a:p>
          </p:txBody>
        </p:sp>
        <p:sp>
          <p:nvSpPr>
            <p:cNvPr id="2570" name="Tekstfelt 2569">
              <a:extLst>
                <a:ext uri="{FF2B5EF4-FFF2-40B4-BE49-F238E27FC236}">
                  <a16:creationId xmlns:a16="http://schemas.microsoft.com/office/drawing/2014/main" id="{B8DF84CD-CCAF-05B8-FCD9-F7F1AB629934}"/>
                </a:ext>
              </a:extLst>
            </p:cNvPr>
            <p:cNvSpPr txBox="1"/>
            <p:nvPr/>
          </p:nvSpPr>
          <p:spPr>
            <a:xfrm>
              <a:off x="5732708" y="3711707"/>
              <a:ext cx="609462" cy="215444"/>
            </a:xfrm>
            <a:prstGeom prst="rect">
              <a:avLst/>
            </a:prstGeom>
            <a:noFill/>
            <a:scene3d>
              <a:camera prst="orthographicFront"/>
              <a:lightRig rig="threePt" dir="t"/>
            </a:scene3d>
            <a:sp3d>
              <a:bevelT h="38100"/>
            </a:sp3d>
          </p:spPr>
          <p:txBody>
            <a:bodyPr wrap="none" rtlCol="0">
              <a:spAutoFit/>
            </a:bodyPr>
            <a:lstStyle/>
            <a:p>
              <a:r>
                <a:rPr lang="da-DK" sz="800" dirty="0"/>
                <a:t>Polonium</a:t>
              </a:r>
            </a:p>
          </p:txBody>
        </p:sp>
        <p:sp>
          <p:nvSpPr>
            <p:cNvPr id="2571" name="Tekstfelt 2570">
              <a:hlinkClick r:id="rId8" action="ppaction://hlinksldjump"/>
              <a:extLst>
                <a:ext uri="{FF2B5EF4-FFF2-40B4-BE49-F238E27FC236}">
                  <a16:creationId xmlns:a16="http://schemas.microsoft.com/office/drawing/2014/main" id="{45823964-89F9-7950-23CC-679251E2807E}"/>
                </a:ext>
              </a:extLst>
            </p:cNvPr>
            <p:cNvSpPr txBox="1"/>
            <p:nvPr/>
          </p:nvSpPr>
          <p:spPr>
            <a:xfrm>
              <a:off x="5685555" y="3844047"/>
              <a:ext cx="391454" cy="246221"/>
            </a:xfrm>
            <a:prstGeom prst="rect">
              <a:avLst/>
            </a:prstGeom>
            <a:noFill/>
          </p:spPr>
          <p:txBody>
            <a:bodyPr wrap="none" rtlCol="0">
              <a:spAutoFit/>
            </a:bodyPr>
            <a:lstStyle/>
            <a:p>
              <a:r>
                <a:rPr lang="da-DK" sz="1000" dirty="0"/>
                <a:t>215</a:t>
              </a:r>
            </a:p>
          </p:txBody>
        </p:sp>
      </p:grpSp>
      <p:grpSp>
        <p:nvGrpSpPr>
          <p:cNvPr id="2572" name="Gruppe 2571">
            <a:extLst>
              <a:ext uri="{FF2B5EF4-FFF2-40B4-BE49-F238E27FC236}">
                <a16:creationId xmlns:a16="http://schemas.microsoft.com/office/drawing/2014/main" id="{E6059AAC-7D2D-DFCF-2307-521B36065CAB}"/>
              </a:ext>
            </a:extLst>
          </p:cNvPr>
          <p:cNvGrpSpPr/>
          <p:nvPr/>
        </p:nvGrpSpPr>
        <p:grpSpPr>
          <a:xfrm>
            <a:off x="7645092" y="4660206"/>
            <a:ext cx="667465" cy="566405"/>
            <a:chOff x="5685555" y="3711707"/>
            <a:chExt cx="667465" cy="566405"/>
          </a:xfrm>
        </p:grpSpPr>
        <p:sp>
          <p:nvSpPr>
            <p:cNvPr id="2573" name="Rektangel 2572">
              <a:hlinkClick r:id="rId8" action="ppaction://hlinksldjump"/>
              <a:extLst>
                <a:ext uri="{FF2B5EF4-FFF2-40B4-BE49-F238E27FC236}">
                  <a16:creationId xmlns:a16="http://schemas.microsoft.com/office/drawing/2014/main" id="{00950A34-652B-EE43-C20E-47FCA8985B11}"/>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74" name="Tekstfelt 2573">
              <a:hlinkClick r:id="rId8" action="ppaction://hlinksldjump"/>
              <a:extLst>
                <a:ext uri="{FF2B5EF4-FFF2-40B4-BE49-F238E27FC236}">
                  <a16:creationId xmlns:a16="http://schemas.microsoft.com/office/drawing/2014/main" id="{D1C51DA0-0961-1266-C8AB-6AF58C4904B6}"/>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86</a:t>
              </a:r>
            </a:p>
          </p:txBody>
        </p:sp>
        <p:sp>
          <p:nvSpPr>
            <p:cNvPr id="2575" name="Tekstfelt 2574">
              <a:hlinkClick r:id="rId8" action="ppaction://hlinksldjump"/>
              <a:extLst>
                <a:ext uri="{FF2B5EF4-FFF2-40B4-BE49-F238E27FC236}">
                  <a16:creationId xmlns:a16="http://schemas.microsoft.com/office/drawing/2014/main" id="{CD6E8758-6639-8736-32F5-8B1E996019E8}"/>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Rn</a:t>
              </a:r>
              <a:endParaRPr lang="da-DK" sz="1600" dirty="0"/>
            </a:p>
          </p:txBody>
        </p:sp>
        <p:sp>
          <p:nvSpPr>
            <p:cNvPr id="2576" name="Tekstfelt 2575">
              <a:extLst>
                <a:ext uri="{FF2B5EF4-FFF2-40B4-BE49-F238E27FC236}">
                  <a16:creationId xmlns:a16="http://schemas.microsoft.com/office/drawing/2014/main" id="{A92F3856-A6BB-A95A-A6F8-304679623F27}"/>
                </a:ext>
              </a:extLst>
            </p:cNvPr>
            <p:cNvSpPr txBox="1"/>
            <p:nvPr/>
          </p:nvSpPr>
          <p:spPr>
            <a:xfrm>
              <a:off x="5794583" y="3711707"/>
              <a:ext cx="471604" cy="215444"/>
            </a:xfrm>
            <a:prstGeom prst="rect">
              <a:avLst/>
            </a:prstGeom>
            <a:noFill/>
            <a:scene3d>
              <a:camera prst="orthographicFront"/>
              <a:lightRig rig="threePt" dir="t"/>
            </a:scene3d>
            <a:sp3d>
              <a:bevelT h="38100"/>
            </a:sp3d>
          </p:spPr>
          <p:txBody>
            <a:bodyPr wrap="none" rtlCol="0">
              <a:spAutoFit/>
            </a:bodyPr>
            <a:lstStyle/>
            <a:p>
              <a:r>
                <a:rPr lang="da-DK" sz="800" dirty="0"/>
                <a:t>Radon</a:t>
              </a:r>
            </a:p>
          </p:txBody>
        </p:sp>
        <p:sp>
          <p:nvSpPr>
            <p:cNvPr id="2577" name="Tekstfelt 2576">
              <a:hlinkClick r:id="rId8" action="ppaction://hlinksldjump"/>
              <a:extLst>
                <a:ext uri="{FF2B5EF4-FFF2-40B4-BE49-F238E27FC236}">
                  <a16:creationId xmlns:a16="http://schemas.microsoft.com/office/drawing/2014/main" id="{FD90BB5B-82B4-8423-E80B-C60E5742D6F9}"/>
                </a:ext>
              </a:extLst>
            </p:cNvPr>
            <p:cNvSpPr txBox="1"/>
            <p:nvPr/>
          </p:nvSpPr>
          <p:spPr>
            <a:xfrm>
              <a:off x="5685555" y="3844047"/>
              <a:ext cx="391454" cy="246221"/>
            </a:xfrm>
            <a:prstGeom prst="rect">
              <a:avLst/>
            </a:prstGeom>
            <a:noFill/>
          </p:spPr>
          <p:txBody>
            <a:bodyPr wrap="none" rtlCol="0">
              <a:spAutoFit/>
            </a:bodyPr>
            <a:lstStyle/>
            <a:p>
              <a:r>
                <a:rPr lang="da-DK" sz="1000" dirty="0"/>
                <a:t>220</a:t>
              </a:r>
            </a:p>
          </p:txBody>
        </p:sp>
      </p:grpSp>
      <p:grpSp>
        <p:nvGrpSpPr>
          <p:cNvPr id="2578" name="Gruppe 2577">
            <a:extLst>
              <a:ext uri="{FF2B5EF4-FFF2-40B4-BE49-F238E27FC236}">
                <a16:creationId xmlns:a16="http://schemas.microsoft.com/office/drawing/2014/main" id="{45A36BAB-014C-2E9A-9D35-E67F6DC1C4CE}"/>
              </a:ext>
            </a:extLst>
          </p:cNvPr>
          <p:cNvGrpSpPr/>
          <p:nvPr/>
        </p:nvGrpSpPr>
        <p:grpSpPr>
          <a:xfrm>
            <a:off x="8345385" y="4657685"/>
            <a:ext cx="667465" cy="566405"/>
            <a:chOff x="5685555" y="3711707"/>
            <a:chExt cx="667465" cy="566405"/>
          </a:xfrm>
        </p:grpSpPr>
        <p:sp>
          <p:nvSpPr>
            <p:cNvPr id="2579" name="Rektangel 2578">
              <a:hlinkClick r:id="rId8" action="ppaction://hlinksldjump"/>
              <a:extLst>
                <a:ext uri="{FF2B5EF4-FFF2-40B4-BE49-F238E27FC236}">
                  <a16:creationId xmlns:a16="http://schemas.microsoft.com/office/drawing/2014/main" id="{73818E7F-70CC-D2CC-5693-A5EB6BF169A2}"/>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80" name="Tekstfelt 2579">
              <a:hlinkClick r:id="rId8" action="ppaction://hlinksldjump"/>
              <a:extLst>
                <a:ext uri="{FF2B5EF4-FFF2-40B4-BE49-F238E27FC236}">
                  <a16:creationId xmlns:a16="http://schemas.microsoft.com/office/drawing/2014/main" id="{530E2E43-53E8-70F4-DDF5-BEFBF0AE3597}"/>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2581" name="Tekstfelt 2580">
              <a:hlinkClick r:id="rId8" action="ppaction://hlinksldjump"/>
              <a:extLst>
                <a:ext uri="{FF2B5EF4-FFF2-40B4-BE49-F238E27FC236}">
                  <a16:creationId xmlns:a16="http://schemas.microsoft.com/office/drawing/2014/main" id="{799FC24C-0951-72F0-8830-C456F75332D0}"/>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2582" name="Tekstfelt 2581">
              <a:extLst>
                <a:ext uri="{FF2B5EF4-FFF2-40B4-BE49-F238E27FC236}">
                  <a16:creationId xmlns:a16="http://schemas.microsoft.com/office/drawing/2014/main" id="{AE5680E2-358A-3FD8-772F-A008D63D4C3A}"/>
                </a:ext>
              </a:extLst>
            </p:cNvPr>
            <p:cNvSpPr txBox="1"/>
            <p:nvPr/>
          </p:nvSpPr>
          <p:spPr>
            <a:xfrm>
              <a:off x="576020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2583" name="Tekstfelt 2582">
              <a:hlinkClick r:id="rId8" action="ppaction://hlinksldjump"/>
              <a:extLst>
                <a:ext uri="{FF2B5EF4-FFF2-40B4-BE49-F238E27FC236}">
                  <a16:creationId xmlns:a16="http://schemas.microsoft.com/office/drawing/2014/main" id="{6FF93B89-E267-4554-A227-5AEA9D60420E}"/>
                </a:ext>
              </a:extLst>
            </p:cNvPr>
            <p:cNvSpPr txBox="1"/>
            <p:nvPr/>
          </p:nvSpPr>
          <p:spPr>
            <a:xfrm>
              <a:off x="5685555" y="3844047"/>
              <a:ext cx="391454" cy="246221"/>
            </a:xfrm>
            <a:prstGeom prst="rect">
              <a:avLst/>
            </a:prstGeom>
            <a:noFill/>
          </p:spPr>
          <p:txBody>
            <a:bodyPr wrap="none" rtlCol="0">
              <a:spAutoFit/>
            </a:bodyPr>
            <a:lstStyle/>
            <a:p>
              <a:r>
                <a:rPr lang="da-DK" sz="1000" dirty="0"/>
                <a:t>214</a:t>
              </a:r>
            </a:p>
          </p:txBody>
        </p:sp>
      </p:grpSp>
      <p:grpSp>
        <p:nvGrpSpPr>
          <p:cNvPr id="2584" name="Gruppe 2583">
            <a:extLst>
              <a:ext uri="{FF2B5EF4-FFF2-40B4-BE49-F238E27FC236}">
                <a16:creationId xmlns:a16="http://schemas.microsoft.com/office/drawing/2014/main" id="{DC02FB9F-ED13-677F-B43D-EB77A061BF1C}"/>
              </a:ext>
            </a:extLst>
          </p:cNvPr>
          <p:cNvGrpSpPr/>
          <p:nvPr/>
        </p:nvGrpSpPr>
        <p:grpSpPr>
          <a:xfrm>
            <a:off x="9064566" y="4662718"/>
            <a:ext cx="667465" cy="566405"/>
            <a:chOff x="5685555" y="3711707"/>
            <a:chExt cx="667465" cy="566405"/>
          </a:xfrm>
        </p:grpSpPr>
        <p:sp>
          <p:nvSpPr>
            <p:cNvPr id="2585" name="Rektangel 2584">
              <a:hlinkClick r:id="rId8" action="ppaction://hlinksldjump"/>
              <a:extLst>
                <a:ext uri="{FF2B5EF4-FFF2-40B4-BE49-F238E27FC236}">
                  <a16:creationId xmlns:a16="http://schemas.microsoft.com/office/drawing/2014/main" id="{0C588E48-564B-883D-4675-FC3D4B52A225}"/>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86" name="Tekstfelt 2585">
              <a:hlinkClick r:id="rId8" action="ppaction://hlinksldjump"/>
              <a:extLst>
                <a:ext uri="{FF2B5EF4-FFF2-40B4-BE49-F238E27FC236}">
                  <a16:creationId xmlns:a16="http://schemas.microsoft.com/office/drawing/2014/main" id="{5C980CE4-F457-4F09-7E64-736DDAB20024}"/>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2587" name="Tekstfelt 2586">
              <a:hlinkClick r:id="rId8" action="ppaction://hlinksldjump"/>
              <a:extLst>
                <a:ext uri="{FF2B5EF4-FFF2-40B4-BE49-F238E27FC236}">
                  <a16:creationId xmlns:a16="http://schemas.microsoft.com/office/drawing/2014/main" id="{734236DF-4A17-A2AC-BE1A-2EEA4CA2E3B8}"/>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2588" name="Tekstfelt 2587">
              <a:extLst>
                <a:ext uri="{FF2B5EF4-FFF2-40B4-BE49-F238E27FC236}">
                  <a16:creationId xmlns:a16="http://schemas.microsoft.com/office/drawing/2014/main" id="{9BC89E2D-828A-D261-678A-0C009A2410EE}"/>
                </a:ext>
              </a:extLst>
            </p:cNvPr>
            <p:cNvSpPr txBox="1"/>
            <p:nvPr/>
          </p:nvSpPr>
          <p:spPr>
            <a:xfrm>
              <a:off x="5815208" y="3711707"/>
              <a:ext cx="417102" cy="215444"/>
            </a:xfrm>
            <a:prstGeom prst="rect">
              <a:avLst/>
            </a:prstGeom>
            <a:noFill/>
            <a:scene3d>
              <a:camera prst="orthographicFront"/>
              <a:lightRig rig="threePt" dir="t"/>
            </a:scene3d>
            <a:sp3d>
              <a:bevelT h="38100"/>
            </a:sp3d>
          </p:spPr>
          <p:txBody>
            <a:bodyPr wrap="none" rtlCol="0">
              <a:spAutoFit/>
            </a:bodyPr>
            <a:lstStyle/>
            <a:p>
              <a:r>
                <a:rPr lang="da-DK" sz="800" dirty="0" err="1"/>
                <a:t>Astat</a:t>
              </a:r>
              <a:endParaRPr lang="da-DK" sz="800" dirty="0"/>
            </a:p>
          </p:txBody>
        </p:sp>
        <p:sp>
          <p:nvSpPr>
            <p:cNvPr id="2589" name="Tekstfelt 2588">
              <a:hlinkClick r:id="rId8" action="ppaction://hlinksldjump"/>
              <a:extLst>
                <a:ext uri="{FF2B5EF4-FFF2-40B4-BE49-F238E27FC236}">
                  <a16:creationId xmlns:a16="http://schemas.microsoft.com/office/drawing/2014/main" id="{E8283831-DD7B-D4A8-F157-E69358E2C97C}"/>
                </a:ext>
              </a:extLst>
            </p:cNvPr>
            <p:cNvSpPr txBox="1"/>
            <p:nvPr/>
          </p:nvSpPr>
          <p:spPr>
            <a:xfrm>
              <a:off x="5685555" y="3844047"/>
              <a:ext cx="391454" cy="246221"/>
            </a:xfrm>
            <a:prstGeom prst="rect">
              <a:avLst/>
            </a:prstGeom>
            <a:noFill/>
          </p:spPr>
          <p:txBody>
            <a:bodyPr wrap="none" rtlCol="0">
              <a:spAutoFit/>
            </a:bodyPr>
            <a:lstStyle/>
            <a:p>
              <a:r>
                <a:rPr lang="da-DK" sz="1000" dirty="0"/>
                <a:t>216</a:t>
              </a:r>
            </a:p>
          </p:txBody>
        </p:sp>
      </p:grpSp>
      <p:grpSp>
        <p:nvGrpSpPr>
          <p:cNvPr id="2590" name="Gruppe 2589">
            <a:extLst>
              <a:ext uri="{FF2B5EF4-FFF2-40B4-BE49-F238E27FC236}">
                <a16:creationId xmlns:a16="http://schemas.microsoft.com/office/drawing/2014/main" id="{3CC0F91C-74C1-DE80-4327-501E73589A19}"/>
              </a:ext>
            </a:extLst>
          </p:cNvPr>
          <p:cNvGrpSpPr/>
          <p:nvPr/>
        </p:nvGrpSpPr>
        <p:grpSpPr>
          <a:xfrm>
            <a:off x="6223089" y="5350428"/>
            <a:ext cx="667465" cy="566405"/>
            <a:chOff x="5685555" y="3711707"/>
            <a:chExt cx="667465" cy="566405"/>
          </a:xfrm>
        </p:grpSpPr>
        <p:sp>
          <p:nvSpPr>
            <p:cNvPr id="2591" name="Rektangel 2590">
              <a:hlinkClick r:id="rId8" action="ppaction://hlinksldjump"/>
              <a:extLst>
                <a:ext uri="{FF2B5EF4-FFF2-40B4-BE49-F238E27FC236}">
                  <a16:creationId xmlns:a16="http://schemas.microsoft.com/office/drawing/2014/main" id="{82FCDAFA-A42B-EADC-C792-BCC1C286B045}"/>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92" name="Tekstfelt 2591">
              <a:hlinkClick r:id="rId8" action="ppaction://hlinksldjump"/>
              <a:extLst>
                <a:ext uri="{FF2B5EF4-FFF2-40B4-BE49-F238E27FC236}">
                  <a16:creationId xmlns:a16="http://schemas.microsoft.com/office/drawing/2014/main" id="{58086AEF-8A49-69A3-12D4-B8D541EDF4DC}"/>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2593" name="Tekstfelt 2592">
              <a:hlinkClick r:id="rId8" action="ppaction://hlinksldjump"/>
              <a:extLst>
                <a:ext uri="{FF2B5EF4-FFF2-40B4-BE49-F238E27FC236}">
                  <a16:creationId xmlns:a16="http://schemas.microsoft.com/office/drawing/2014/main" id="{BEFD148C-1173-628D-DB52-E78882F675A0}"/>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2594" name="Tekstfelt 2593">
              <a:hlinkClick r:id="rId8" action="ppaction://hlinksldjump"/>
              <a:extLst>
                <a:ext uri="{FF2B5EF4-FFF2-40B4-BE49-F238E27FC236}">
                  <a16:creationId xmlns:a16="http://schemas.microsoft.com/office/drawing/2014/main" id="{3327AB5A-51F3-CE29-E64B-485F08953E6C}"/>
                </a:ext>
              </a:extLst>
            </p:cNvPr>
            <p:cNvSpPr txBox="1"/>
            <p:nvPr/>
          </p:nvSpPr>
          <p:spPr>
            <a:xfrm>
              <a:off x="576020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2595" name="Tekstfelt 2594">
              <a:hlinkClick r:id="rId8" action="ppaction://hlinksldjump"/>
              <a:extLst>
                <a:ext uri="{FF2B5EF4-FFF2-40B4-BE49-F238E27FC236}">
                  <a16:creationId xmlns:a16="http://schemas.microsoft.com/office/drawing/2014/main" id="{17809016-4FE7-BFB7-C254-1148316466D2}"/>
                </a:ext>
              </a:extLst>
            </p:cNvPr>
            <p:cNvSpPr txBox="1"/>
            <p:nvPr/>
          </p:nvSpPr>
          <p:spPr>
            <a:xfrm>
              <a:off x="5685555" y="3844047"/>
              <a:ext cx="391454" cy="246221"/>
            </a:xfrm>
            <a:prstGeom prst="rect">
              <a:avLst/>
            </a:prstGeom>
            <a:noFill/>
          </p:spPr>
          <p:txBody>
            <a:bodyPr wrap="none" rtlCol="0">
              <a:spAutoFit/>
            </a:bodyPr>
            <a:lstStyle/>
            <a:p>
              <a:r>
                <a:rPr lang="da-DK" sz="1000" dirty="0"/>
                <a:t>216</a:t>
              </a:r>
            </a:p>
          </p:txBody>
        </p:sp>
      </p:grpSp>
      <p:grpSp>
        <p:nvGrpSpPr>
          <p:cNvPr id="2596" name="Gruppe 2595">
            <a:extLst>
              <a:ext uri="{FF2B5EF4-FFF2-40B4-BE49-F238E27FC236}">
                <a16:creationId xmlns:a16="http://schemas.microsoft.com/office/drawing/2014/main" id="{E7BBCD3F-44C3-699A-9880-D72C76412248}"/>
              </a:ext>
            </a:extLst>
          </p:cNvPr>
          <p:cNvGrpSpPr/>
          <p:nvPr/>
        </p:nvGrpSpPr>
        <p:grpSpPr>
          <a:xfrm>
            <a:off x="6927158" y="5351682"/>
            <a:ext cx="667465" cy="566405"/>
            <a:chOff x="5685555" y="3711707"/>
            <a:chExt cx="667465" cy="566405"/>
          </a:xfrm>
        </p:grpSpPr>
        <p:sp>
          <p:nvSpPr>
            <p:cNvPr id="2597" name="Rektangel 2596">
              <a:hlinkClick r:id="rId8" action="ppaction://hlinksldjump"/>
              <a:extLst>
                <a:ext uri="{FF2B5EF4-FFF2-40B4-BE49-F238E27FC236}">
                  <a16:creationId xmlns:a16="http://schemas.microsoft.com/office/drawing/2014/main" id="{D9DD8A02-5CAB-1027-CFF0-C8AFB40B97C0}"/>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98" name="Tekstfelt 2597">
              <a:hlinkClick r:id="rId8" action="ppaction://hlinksldjump"/>
              <a:extLst>
                <a:ext uri="{FF2B5EF4-FFF2-40B4-BE49-F238E27FC236}">
                  <a16:creationId xmlns:a16="http://schemas.microsoft.com/office/drawing/2014/main" id="{EF65E9B4-FA6D-8A15-8F8D-C908C3CD7457}"/>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2599" name="Tekstfelt 2598">
              <a:hlinkClick r:id="rId8" action="ppaction://hlinksldjump"/>
              <a:extLst>
                <a:ext uri="{FF2B5EF4-FFF2-40B4-BE49-F238E27FC236}">
                  <a16:creationId xmlns:a16="http://schemas.microsoft.com/office/drawing/2014/main" id="{C9FAEF7C-651C-7E76-C022-C8CF8E15E74E}"/>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2600" name="Tekstfelt 2599">
              <a:extLst>
                <a:ext uri="{FF2B5EF4-FFF2-40B4-BE49-F238E27FC236}">
                  <a16:creationId xmlns:a16="http://schemas.microsoft.com/office/drawing/2014/main" id="{3878A506-C13F-EAC6-8CA5-31FADF49F122}"/>
                </a:ext>
              </a:extLst>
            </p:cNvPr>
            <p:cNvSpPr txBox="1"/>
            <p:nvPr/>
          </p:nvSpPr>
          <p:spPr>
            <a:xfrm>
              <a:off x="5822083" y="3711707"/>
              <a:ext cx="417102" cy="215444"/>
            </a:xfrm>
            <a:prstGeom prst="rect">
              <a:avLst/>
            </a:prstGeom>
            <a:noFill/>
            <a:scene3d>
              <a:camera prst="orthographicFront"/>
              <a:lightRig rig="threePt" dir="t"/>
            </a:scene3d>
            <a:sp3d>
              <a:bevelT h="38100"/>
            </a:sp3d>
          </p:spPr>
          <p:txBody>
            <a:bodyPr wrap="none" rtlCol="0">
              <a:spAutoFit/>
            </a:bodyPr>
            <a:lstStyle/>
            <a:p>
              <a:r>
                <a:rPr lang="da-DK" sz="800" dirty="0" err="1"/>
                <a:t>Astat</a:t>
              </a:r>
              <a:endParaRPr lang="da-DK" sz="800" dirty="0"/>
            </a:p>
          </p:txBody>
        </p:sp>
        <p:sp>
          <p:nvSpPr>
            <p:cNvPr id="2601" name="Tekstfelt 2600">
              <a:hlinkClick r:id="rId8" action="ppaction://hlinksldjump"/>
              <a:extLst>
                <a:ext uri="{FF2B5EF4-FFF2-40B4-BE49-F238E27FC236}">
                  <a16:creationId xmlns:a16="http://schemas.microsoft.com/office/drawing/2014/main" id="{E17BDCC6-F359-426B-B81C-914967CBCC47}"/>
                </a:ext>
              </a:extLst>
            </p:cNvPr>
            <p:cNvSpPr txBox="1"/>
            <p:nvPr/>
          </p:nvSpPr>
          <p:spPr>
            <a:xfrm>
              <a:off x="5685555" y="3844047"/>
              <a:ext cx="391454" cy="246221"/>
            </a:xfrm>
            <a:prstGeom prst="rect">
              <a:avLst/>
            </a:prstGeom>
            <a:noFill/>
          </p:spPr>
          <p:txBody>
            <a:bodyPr wrap="none" rtlCol="0">
              <a:spAutoFit/>
            </a:bodyPr>
            <a:lstStyle/>
            <a:p>
              <a:r>
                <a:rPr lang="da-DK" sz="1000" dirty="0"/>
                <a:t>218</a:t>
              </a:r>
            </a:p>
          </p:txBody>
        </p:sp>
      </p:grpSp>
      <p:grpSp>
        <p:nvGrpSpPr>
          <p:cNvPr id="2602" name="Gruppe 2601">
            <a:extLst>
              <a:ext uri="{FF2B5EF4-FFF2-40B4-BE49-F238E27FC236}">
                <a16:creationId xmlns:a16="http://schemas.microsoft.com/office/drawing/2014/main" id="{EE0C6CAE-C5C1-75D3-AB14-641018339DA8}"/>
              </a:ext>
            </a:extLst>
          </p:cNvPr>
          <p:cNvGrpSpPr/>
          <p:nvPr/>
        </p:nvGrpSpPr>
        <p:grpSpPr>
          <a:xfrm>
            <a:off x="7642566" y="5349159"/>
            <a:ext cx="667465" cy="566405"/>
            <a:chOff x="5685555" y="3711707"/>
            <a:chExt cx="667465" cy="566405"/>
          </a:xfrm>
        </p:grpSpPr>
        <p:sp>
          <p:nvSpPr>
            <p:cNvPr id="2603" name="Rektangel 2602">
              <a:hlinkClick r:id="rId8" action="ppaction://hlinksldjump"/>
              <a:extLst>
                <a:ext uri="{FF2B5EF4-FFF2-40B4-BE49-F238E27FC236}">
                  <a16:creationId xmlns:a16="http://schemas.microsoft.com/office/drawing/2014/main" id="{FF3DF170-2EAF-A0E1-479B-97669D131F29}"/>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04" name="Tekstfelt 2603">
              <a:hlinkClick r:id="rId8" action="ppaction://hlinksldjump"/>
              <a:extLst>
                <a:ext uri="{FF2B5EF4-FFF2-40B4-BE49-F238E27FC236}">
                  <a16:creationId xmlns:a16="http://schemas.microsoft.com/office/drawing/2014/main" id="{6A26D0DA-19E2-903E-2FEB-3E0F5AE5CE75}"/>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82</a:t>
              </a:r>
            </a:p>
          </p:txBody>
        </p:sp>
        <p:sp>
          <p:nvSpPr>
            <p:cNvPr id="2605" name="Tekstfelt 2604">
              <a:hlinkClick r:id="rId8" action="ppaction://hlinksldjump"/>
              <a:extLst>
                <a:ext uri="{FF2B5EF4-FFF2-40B4-BE49-F238E27FC236}">
                  <a16:creationId xmlns:a16="http://schemas.microsoft.com/office/drawing/2014/main" id="{1C46239A-B531-434A-C9B8-23ED38EA2A7C}"/>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Pb</a:t>
              </a:r>
              <a:endParaRPr lang="da-DK" sz="1600" dirty="0"/>
            </a:p>
          </p:txBody>
        </p:sp>
        <p:sp>
          <p:nvSpPr>
            <p:cNvPr id="2606" name="Tekstfelt 2605">
              <a:extLst>
                <a:ext uri="{FF2B5EF4-FFF2-40B4-BE49-F238E27FC236}">
                  <a16:creationId xmlns:a16="http://schemas.microsoft.com/office/drawing/2014/main" id="{40E1B40E-82A3-4476-C29F-D12D3FA5F4BB}"/>
                </a:ext>
              </a:extLst>
            </p:cNvPr>
            <p:cNvSpPr txBox="1"/>
            <p:nvPr/>
          </p:nvSpPr>
          <p:spPr>
            <a:xfrm>
              <a:off x="5863335" y="3711707"/>
              <a:ext cx="320922" cy="215444"/>
            </a:xfrm>
            <a:prstGeom prst="rect">
              <a:avLst/>
            </a:prstGeom>
            <a:noFill/>
            <a:scene3d>
              <a:camera prst="orthographicFront"/>
              <a:lightRig rig="threePt" dir="t"/>
            </a:scene3d>
            <a:sp3d>
              <a:bevelT h="38100"/>
            </a:sp3d>
          </p:spPr>
          <p:txBody>
            <a:bodyPr wrap="none" rtlCol="0">
              <a:spAutoFit/>
            </a:bodyPr>
            <a:lstStyle/>
            <a:p>
              <a:r>
                <a:rPr lang="da-DK" sz="800" dirty="0"/>
                <a:t>Bly</a:t>
              </a:r>
            </a:p>
          </p:txBody>
        </p:sp>
        <p:sp>
          <p:nvSpPr>
            <p:cNvPr id="2607" name="Tekstfelt 2606">
              <a:hlinkClick r:id="rId8" action="ppaction://hlinksldjump"/>
              <a:extLst>
                <a:ext uri="{FF2B5EF4-FFF2-40B4-BE49-F238E27FC236}">
                  <a16:creationId xmlns:a16="http://schemas.microsoft.com/office/drawing/2014/main" id="{490278E4-53F8-D375-4575-24308C2B2E3B}"/>
                </a:ext>
              </a:extLst>
            </p:cNvPr>
            <p:cNvSpPr txBox="1"/>
            <p:nvPr/>
          </p:nvSpPr>
          <p:spPr>
            <a:xfrm>
              <a:off x="5685555" y="3844047"/>
              <a:ext cx="391454" cy="246221"/>
            </a:xfrm>
            <a:prstGeom prst="rect">
              <a:avLst/>
            </a:prstGeom>
            <a:noFill/>
          </p:spPr>
          <p:txBody>
            <a:bodyPr wrap="none" rtlCol="0">
              <a:spAutoFit/>
            </a:bodyPr>
            <a:lstStyle/>
            <a:p>
              <a:r>
                <a:rPr lang="da-DK" sz="1000" dirty="0"/>
                <a:t>211</a:t>
              </a:r>
            </a:p>
          </p:txBody>
        </p:sp>
      </p:grpSp>
      <p:grpSp>
        <p:nvGrpSpPr>
          <p:cNvPr id="2608" name="Gruppe 2607">
            <a:extLst>
              <a:ext uri="{FF2B5EF4-FFF2-40B4-BE49-F238E27FC236}">
                <a16:creationId xmlns:a16="http://schemas.microsoft.com/office/drawing/2014/main" id="{7DA5D5FE-842F-1DA6-D127-0EC616D6492D}"/>
              </a:ext>
            </a:extLst>
          </p:cNvPr>
          <p:cNvGrpSpPr/>
          <p:nvPr/>
        </p:nvGrpSpPr>
        <p:grpSpPr>
          <a:xfrm>
            <a:off x="8342859" y="5346638"/>
            <a:ext cx="667465" cy="566405"/>
            <a:chOff x="5685555" y="3711707"/>
            <a:chExt cx="667465" cy="566405"/>
          </a:xfrm>
        </p:grpSpPr>
        <p:sp>
          <p:nvSpPr>
            <p:cNvPr id="2609" name="Rektangel 2608">
              <a:hlinkClick r:id="rId8" action="ppaction://hlinksldjump"/>
              <a:extLst>
                <a:ext uri="{FF2B5EF4-FFF2-40B4-BE49-F238E27FC236}">
                  <a16:creationId xmlns:a16="http://schemas.microsoft.com/office/drawing/2014/main" id="{1838B885-B230-1931-0731-87C2675A5A0F}"/>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10" name="Tekstfelt 2609">
              <a:hlinkClick r:id="rId8" action="ppaction://hlinksldjump"/>
              <a:extLst>
                <a:ext uri="{FF2B5EF4-FFF2-40B4-BE49-F238E27FC236}">
                  <a16:creationId xmlns:a16="http://schemas.microsoft.com/office/drawing/2014/main" id="{D47950D1-9E12-DC94-38BE-7C3299604DE3}"/>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84</a:t>
              </a:r>
            </a:p>
          </p:txBody>
        </p:sp>
        <p:sp>
          <p:nvSpPr>
            <p:cNvPr id="2611" name="Tekstfelt 2610">
              <a:hlinkClick r:id="rId8" action="ppaction://hlinksldjump"/>
              <a:extLst>
                <a:ext uri="{FF2B5EF4-FFF2-40B4-BE49-F238E27FC236}">
                  <a16:creationId xmlns:a16="http://schemas.microsoft.com/office/drawing/2014/main" id="{7C25A43B-C51A-2657-0996-3051C2F373BC}"/>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Po</a:t>
              </a:r>
            </a:p>
          </p:txBody>
        </p:sp>
        <p:sp>
          <p:nvSpPr>
            <p:cNvPr id="2612" name="Tekstfelt 2611">
              <a:extLst>
                <a:ext uri="{FF2B5EF4-FFF2-40B4-BE49-F238E27FC236}">
                  <a16:creationId xmlns:a16="http://schemas.microsoft.com/office/drawing/2014/main" id="{348188FB-1566-FA42-A37A-5A2325483699}"/>
                </a:ext>
              </a:extLst>
            </p:cNvPr>
            <p:cNvSpPr txBox="1"/>
            <p:nvPr/>
          </p:nvSpPr>
          <p:spPr>
            <a:xfrm>
              <a:off x="5732708" y="3711707"/>
              <a:ext cx="609462" cy="215444"/>
            </a:xfrm>
            <a:prstGeom prst="rect">
              <a:avLst/>
            </a:prstGeom>
            <a:noFill/>
            <a:scene3d>
              <a:camera prst="orthographicFront"/>
              <a:lightRig rig="threePt" dir="t"/>
            </a:scene3d>
            <a:sp3d>
              <a:bevelT h="38100"/>
            </a:sp3d>
          </p:spPr>
          <p:txBody>
            <a:bodyPr wrap="none" rtlCol="0">
              <a:spAutoFit/>
            </a:bodyPr>
            <a:lstStyle/>
            <a:p>
              <a:r>
                <a:rPr lang="da-DK" sz="800" dirty="0"/>
                <a:t>Polonium</a:t>
              </a:r>
            </a:p>
          </p:txBody>
        </p:sp>
        <p:sp>
          <p:nvSpPr>
            <p:cNvPr id="2613" name="Tekstfelt 2612">
              <a:hlinkClick r:id="rId8" action="ppaction://hlinksldjump"/>
              <a:extLst>
                <a:ext uri="{FF2B5EF4-FFF2-40B4-BE49-F238E27FC236}">
                  <a16:creationId xmlns:a16="http://schemas.microsoft.com/office/drawing/2014/main" id="{0E4438C6-3C57-6275-2B72-4F336063AFA8}"/>
                </a:ext>
              </a:extLst>
            </p:cNvPr>
            <p:cNvSpPr txBox="1"/>
            <p:nvPr/>
          </p:nvSpPr>
          <p:spPr>
            <a:xfrm>
              <a:off x="5685555" y="3844047"/>
              <a:ext cx="391454" cy="246221"/>
            </a:xfrm>
            <a:prstGeom prst="rect">
              <a:avLst/>
            </a:prstGeom>
            <a:noFill/>
          </p:spPr>
          <p:txBody>
            <a:bodyPr wrap="none" rtlCol="0">
              <a:spAutoFit/>
            </a:bodyPr>
            <a:lstStyle/>
            <a:p>
              <a:r>
                <a:rPr lang="da-DK" sz="1000" dirty="0"/>
                <a:t>217</a:t>
              </a:r>
            </a:p>
          </p:txBody>
        </p:sp>
      </p:grpSp>
      <p:grpSp>
        <p:nvGrpSpPr>
          <p:cNvPr id="2614" name="Gruppe 2613">
            <a:extLst>
              <a:ext uri="{FF2B5EF4-FFF2-40B4-BE49-F238E27FC236}">
                <a16:creationId xmlns:a16="http://schemas.microsoft.com/office/drawing/2014/main" id="{E9E04965-E15F-1788-8220-1D3A8DAB5969}"/>
              </a:ext>
            </a:extLst>
          </p:cNvPr>
          <p:cNvGrpSpPr/>
          <p:nvPr/>
        </p:nvGrpSpPr>
        <p:grpSpPr>
          <a:xfrm>
            <a:off x="9062040" y="5351671"/>
            <a:ext cx="667465" cy="566405"/>
            <a:chOff x="5685555" y="3711707"/>
            <a:chExt cx="667465" cy="566405"/>
          </a:xfrm>
        </p:grpSpPr>
        <p:sp>
          <p:nvSpPr>
            <p:cNvPr id="2615" name="Rektangel 2614">
              <a:hlinkClick r:id="rId9" action="ppaction://hlinksldjump"/>
              <a:extLst>
                <a:ext uri="{FF2B5EF4-FFF2-40B4-BE49-F238E27FC236}">
                  <a16:creationId xmlns:a16="http://schemas.microsoft.com/office/drawing/2014/main" id="{330572AF-EE68-66BE-EE1F-F34CFC52D4B2}"/>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16" name="Tekstfelt 2615">
              <a:hlinkClick r:id="rId9" action="ppaction://hlinksldjump"/>
              <a:extLst>
                <a:ext uri="{FF2B5EF4-FFF2-40B4-BE49-F238E27FC236}">
                  <a16:creationId xmlns:a16="http://schemas.microsoft.com/office/drawing/2014/main" id="{67F241DB-B5E7-3598-8DFA-1B389CFA2FC9}"/>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82</a:t>
              </a:r>
            </a:p>
          </p:txBody>
        </p:sp>
        <p:sp>
          <p:nvSpPr>
            <p:cNvPr id="2617" name="Tekstfelt 2616">
              <a:hlinkClick r:id="rId9" action="ppaction://hlinksldjump"/>
              <a:extLst>
                <a:ext uri="{FF2B5EF4-FFF2-40B4-BE49-F238E27FC236}">
                  <a16:creationId xmlns:a16="http://schemas.microsoft.com/office/drawing/2014/main" id="{BC610C86-2602-35D7-6DB8-C3DCE57B3993}"/>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Pb</a:t>
              </a:r>
              <a:endParaRPr lang="da-DK" sz="1600" dirty="0"/>
            </a:p>
          </p:txBody>
        </p:sp>
        <p:sp>
          <p:nvSpPr>
            <p:cNvPr id="2618" name="Tekstfelt 2617">
              <a:hlinkClick r:id="rId9" action="ppaction://hlinksldjump"/>
              <a:extLst>
                <a:ext uri="{FF2B5EF4-FFF2-40B4-BE49-F238E27FC236}">
                  <a16:creationId xmlns:a16="http://schemas.microsoft.com/office/drawing/2014/main" id="{39F2E799-E727-FDAA-5433-A24ABDC807E5}"/>
                </a:ext>
              </a:extLst>
            </p:cNvPr>
            <p:cNvSpPr txBox="1"/>
            <p:nvPr/>
          </p:nvSpPr>
          <p:spPr>
            <a:xfrm>
              <a:off x="5870209" y="3711707"/>
              <a:ext cx="320922" cy="215444"/>
            </a:xfrm>
            <a:prstGeom prst="rect">
              <a:avLst/>
            </a:prstGeom>
            <a:noFill/>
            <a:scene3d>
              <a:camera prst="orthographicFront"/>
              <a:lightRig rig="threePt" dir="t"/>
            </a:scene3d>
            <a:sp3d>
              <a:bevelT h="38100"/>
            </a:sp3d>
          </p:spPr>
          <p:txBody>
            <a:bodyPr wrap="none" rtlCol="0">
              <a:spAutoFit/>
            </a:bodyPr>
            <a:lstStyle/>
            <a:p>
              <a:r>
                <a:rPr lang="da-DK" sz="800" dirty="0"/>
                <a:t>Bly</a:t>
              </a:r>
            </a:p>
          </p:txBody>
        </p:sp>
        <p:sp>
          <p:nvSpPr>
            <p:cNvPr id="2619" name="Tekstfelt 2618">
              <a:hlinkClick r:id="rId9" action="ppaction://hlinksldjump"/>
              <a:extLst>
                <a:ext uri="{FF2B5EF4-FFF2-40B4-BE49-F238E27FC236}">
                  <a16:creationId xmlns:a16="http://schemas.microsoft.com/office/drawing/2014/main" id="{5737A774-565D-ABF9-3831-5BF2E298DB0A}"/>
                </a:ext>
              </a:extLst>
            </p:cNvPr>
            <p:cNvSpPr txBox="1"/>
            <p:nvPr/>
          </p:nvSpPr>
          <p:spPr>
            <a:xfrm>
              <a:off x="5685555" y="3844047"/>
              <a:ext cx="391454" cy="246221"/>
            </a:xfrm>
            <a:prstGeom prst="rect">
              <a:avLst/>
            </a:prstGeom>
            <a:noFill/>
          </p:spPr>
          <p:txBody>
            <a:bodyPr wrap="none" rtlCol="0">
              <a:spAutoFit/>
            </a:bodyPr>
            <a:lstStyle/>
            <a:p>
              <a:r>
                <a:rPr lang="da-DK" sz="1000" dirty="0"/>
                <a:t>212</a:t>
              </a:r>
            </a:p>
          </p:txBody>
        </p:sp>
      </p:grpSp>
      <p:sp>
        <p:nvSpPr>
          <p:cNvPr id="3" name="Tekstfelt 2">
            <a:extLst>
              <a:ext uri="{FF2B5EF4-FFF2-40B4-BE49-F238E27FC236}">
                <a16:creationId xmlns:a16="http://schemas.microsoft.com/office/drawing/2014/main" id="{F252428F-2032-F506-3410-ADC93AA76FF7}"/>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cxnSp>
        <p:nvCxnSpPr>
          <p:cNvPr id="6" name="Lige pilforbindelse 5">
            <a:extLst>
              <a:ext uri="{FF2B5EF4-FFF2-40B4-BE49-F238E27FC236}">
                <a16:creationId xmlns:a16="http://schemas.microsoft.com/office/drawing/2014/main" id="{8E122512-FE6E-7315-A463-2DADC6A814F0}"/>
              </a:ext>
            </a:extLst>
          </p:cNvPr>
          <p:cNvCxnSpPr>
            <a:cxnSpLocks/>
          </p:cNvCxnSpPr>
          <p:nvPr/>
        </p:nvCxnSpPr>
        <p:spPr>
          <a:xfrm flipH="1">
            <a:off x="4188528" y="4793608"/>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8" name="Lige pilforbindelse 7">
            <a:extLst>
              <a:ext uri="{FF2B5EF4-FFF2-40B4-BE49-F238E27FC236}">
                <a16:creationId xmlns:a16="http://schemas.microsoft.com/office/drawing/2014/main" id="{FAEC7B8A-B604-60F6-672F-EC4F075C2D5B}"/>
              </a:ext>
            </a:extLst>
          </p:cNvPr>
          <p:cNvCxnSpPr>
            <a:cxnSpLocks noChangeAspect="1"/>
          </p:cNvCxnSpPr>
          <p:nvPr/>
        </p:nvCxnSpPr>
        <p:spPr>
          <a:xfrm>
            <a:off x="5424355" y="3483288"/>
            <a:ext cx="252000" cy="212400"/>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12" name="Lige pilforbindelse 11">
            <a:extLst>
              <a:ext uri="{FF2B5EF4-FFF2-40B4-BE49-F238E27FC236}">
                <a16:creationId xmlns:a16="http://schemas.microsoft.com/office/drawing/2014/main" id="{EE74D676-A467-0ACD-5610-C42257E826E0}"/>
              </a:ext>
            </a:extLst>
          </p:cNvPr>
          <p:cNvCxnSpPr>
            <a:cxnSpLocks/>
          </p:cNvCxnSpPr>
          <p:nvPr/>
        </p:nvCxnSpPr>
        <p:spPr>
          <a:xfrm flipH="1">
            <a:off x="5044727" y="3937488"/>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18806123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12"/>
                                        </p:tgtEl>
                                        <p:attrNameLst>
                                          <p:attrName>style.visibility</p:attrName>
                                        </p:attrNameLst>
                                      </p:cBhvr>
                                      <p:to>
                                        <p:strVal val="visible"/>
                                      </p:to>
                                    </p:set>
                                    <p:animEffect transition="in" filter="dissolve">
                                      <p:cBhvr>
                                        <p:cTn id="11" dur="500"/>
                                        <p:tgtEl>
                                          <p:spTgt spid="12"/>
                                        </p:tgtEl>
                                      </p:cBhvr>
                                    </p:animEffect>
                                  </p:childTnLst>
                                </p:cTn>
                              </p:par>
                            </p:childTnLst>
                          </p:cTn>
                        </p:par>
                        <p:par>
                          <p:cTn id="12" fill="hold">
                            <p:stCondLst>
                              <p:cond delay="1000"/>
                            </p:stCondLst>
                            <p:childTnLst>
                              <p:par>
                                <p:cTn id="13" presetID="9" presetClass="entr" presetSubtype="0" fill="hold" nodeType="after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dissolve">
                                      <p:cBhvr>
                                        <p:cTn id="15"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82E7D6B-99D9-FB7C-5F69-2B0117824DEE}"/>
            </a:ext>
          </a:extLst>
        </p:cNvPr>
        <p:cNvGrpSpPr/>
        <p:nvPr/>
      </p:nvGrpSpPr>
      <p:grpSpPr>
        <a:xfrm>
          <a:off x="0" y="0"/>
          <a:ext cx="0" cy="0"/>
          <a:chOff x="0" y="0"/>
          <a:chExt cx="0" cy="0"/>
        </a:xfrm>
      </p:grpSpPr>
      <p:pic>
        <p:nvPicPr>
          <p:cNvPr id="2553" name="Picture 2" descr="Ai Genereret, Forladt, Bygning, Gammel">
            <a:extLst>
              <a:ext uri="{FF2B5EF4-FFF2-40B4-BE49-F238E27FC236}">
                <a16:creationId xmlns:a16="http://schemas.microsoft.com/office/drawing/2014/main" id="{C2C68CC4-1CEB-A469-9BEB-F6EA00D51C84}"/>
              </a:ext>
            </a:extLst>
          </p:cNvPr>
          <p:cNvPicPr>
            <a:picLocks noChangeAspect="1" noChangeArrowheads="1"/>
          </p:cNvPicPr>
          <p:nvPr/>
        </p:nvPicPr>
        <p:blipFill>
          <a:blip r:embed="rId3">
            <a:extLst>
              <a:ext uri="{BEBA8EAE-BF5A-486C-A8C5-ECC9F3942E4B}">
                <a14:imgProps xmlns:a14="http://schemas.microsoft.com/office/drawing/2010/main">
                  <a14:imgLayer r:embed="rId4">
                    <a14:imgEffect>
                      <a14:brightnessContrast bright="-40000" contrast="-40000"/>
                    </a14:imgEffect>
                  </a14:imgLayer>
                </a14:imgProps>
              </a:ext>
              <a:ext uri="{28A0092B-C50C-407E-A947-70E740481C1C}">
                <a14:useLocalDpi xmlns:a14="http://schemas.microsoft.com/office/drawing/2010/main" val="0"/>
              </a:ext>
            </a:extLst>
          </a:blip>
          <a:srcRect l="5024" r="14072" b="-1"/>
          <a:stretch/>
        </p:blipFill>
        <p:spPr bwMode="auto">
          <a:xfrm>
            <a:off x="20" y="1282"/>
            <a:ext cx="9905980" cy="6856718"/>
          </a:xfrm>
          <a:prstGeom prst="rect">
            <a:avLst/>
          </a:prstGeom>
          <a:noFill/>
          <a:extLst>
            <a:ext uri="{909E8E84-426E-40DD-AFC4-6F175D3DCCD1}">
              <a14:hiddenFill xmlns:a14="http://schemas.microsoft.com/office/drawing/2010/main">
                <a:solidFill>
                  <a:srgbClr val="FFFFFF"/>
                </a:solidFill>
              </a14:hiddenFill>
            </a:ext>
          </a:extLst>
        </p:spPr>
      </p:pic>
      <p:grpSp>
        <p:nvGrpSpPr>
          <p:cNvPr id="1641" name="Gruppe 1640">
            <a:extLst>
              <a:ext uri="{FF2B5EF4-FFF2-40B4-BE49-F238E27FC236}">
                <a16:creationId xmlns:a16="http://schemas.microsoft.com/office/drawing/2014/main" id="{EEBC6C88-8052-50DE-5F39-D1AA88763D0F}"/>
              </a:ext>
            </a:extLst>
          </p:cNvPr>
          <p:cNvGrpSpPr/>
          <p:nvPr/>
        </p:nvGrpSpPr>
        <p:grpSpPr>
          <a:xfrm>
            <a:off x="338113" y="1387706"/>
            <a:ext cx="5842309" cy="5233756"/>
            <a:chOff x="766885" y="981717"/>
            <a:chExt cx="5842309" cy="5233756"/>
          </a:xfrm>
        </p:grpSpPr>
        <p:grpSp>
          <p:nvGrpSpPr>
            <p:cNvPr id="1642" name="Gruppe 1641">
              <a:extLst>
                <a:ext uri="{FF2B5EF4-FFF2-40B4-BE49-F238E27FC236}">
                  <a16:creationId xmlns:a16="http://schemas.microsoft.com/office/drawing/2014/main" id="{B0A9CE81-94BC-783C-A870-C9CB987D27A0}"/>
                </a:ext>
              </a:extLst>
            </p:cNvPr>
            <p:cNvGrpSpPr/>
            <p:nvPr/>
          </p:nvGrpSpPr>
          <p:grpSpPr>
            <a:xfrm>
              <a:off x="778422" y="981717"/>
              <a:ext cx="5830772" cy="5233756"/>
              <a:chOff x="-136438" y="1029165"/>
              <a:chExt cx="5830772" cy="5233756"/>
            </a:xfrm>
          </p:grpSpPr>
          <p:grpSp>
            <p:nvGrpSpPr>
              <p:cNvPr id="1809" name="Gruppe 1808">
                <a:extLst>
                  <a:ext uri="{FF2B5EF4-FFF2-40B4-BE49-F238E27FC236}">
                    <a16:creationId xmlns:a16="http://schemas.microsoft.com/office/drawing/2014/main" id="{C07DDE90-0299-6FFE-C2F5-761DCC2C21C1}"/>
                  </a:ext>
                </a:extLst>
              </p:cNvPr>
              <p:cNvGrpSpPr/>
              <p:nvPr/>
            </p:nvGrpSpPr>
            <p:grpSpPr>
              <a:xfrm>
                <a:off x="4253398" y="1061132"/>
                <a:ext cx="442069" cy="4756379"/>
                <a:chOff x="3817279" y="1064461"/>
                <a:chExt cx="442069" cy="4756379"/>
              </a:xfrm>
            </p:grpSpPr>
            <p:sp>
              <p:nvSpPr>
                <p:cNvPr id="2479" name="Rektangel 2478">
                  <a:extLst>
                    <a:ext uri="{FF2B5EF4-FFF2-40B4-BE49-F238E27FC236}">
                      <a16:creationId xmlns:a16="http://schemas.microsoft.com/office/drawing/2014/main" id="{0F8D0B33-054E-3737-56BA-A06D28CFC752}"/>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0" name="Rektangel 2479">
                  <a:extLst>
                    <a:ext uri="{FF2B5EF4-FFF2-40B4-BE49-F238E27FC236}">
                      <a16:creationId xmlns:a16="http://schemas.microsoft.com/office/drawing/2014/main" id="{FC20A411-8501-9F2D-16B8-C1C49CC84DBB}"/>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1" name="Rektangel 2480">
                  <a:extLst>
                    <a:ext uri="{FF2B5EF4-FFF2-40B4-BE49-F238E27FC236}">
                      <a16:creationId xmlns:a16="http://schemas.microsoft.com/office/drawing/2014/main" id="{1E1AA674-8337-5345-9E0B-111695988CA8}"/>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2" name="Rektangel 2481">
                  <a:extLst>
                    <a:ext uri="{FF2B5EF4-FFF2-40B4-BE49-F238E27FC236}">
                      <a16:creationId xmlns:a16="http://schemas.microsoft.com/office/drawing/2014/main" id="{CC5BDECA-0525-CDC9-BA67-F4198666D210}"/>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3" name="Rektangel 2482">
                  <a:extLst>
                    <a:ext uri="{FF2B5EF4-FFF2-40B4-BE49-F238E27FC236}">
                      <a16:creationId xmlns:a16="http://schemas.microsoft.com/office/drawing/2014/main" id="{CD99C6CA-4FF8-EB9A-CA78-686CF4F65D1E}"/>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4" name="Rektangel 2483">
                  <a:extLst>
                    <a:ext uri="{FF2B5EF4-FFF2-40B4-BE49-F238E27FC236}">
                      <a16:creationId xmlns:a16="http://schemas.microsoft.com/office/drawing/2014/main" id="{506366A5-68E4-9209-8E08-F21AB6923956}"/>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5" name="Rektangel 2484">
                  <a:extLst>
                    <a:ext uri="{FF2B5EF4-FFF2-40B4-BE49-F238E27FC236}">
                      <a16:creationId xmlns:a16="http://schemas.microsoft.com/office/drawing/2014/main" id="{285EA9B8-C640-D3F7-3B24-9B400BE24711}"/>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6" name="Rektangel 2485">
                  <a:extLst>
                    <a:ext uri="{FF2B5EF4-FFF2-40B4-BE49-F238E27FC236}">
                      <a16:creationId xmlns:a16="http://schemas.microsoft.com/office/drawing/2014/main" id="{EDA20C3E-8EC4-4443-DA27-6A9941CFE550}"/>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7" name="Rektangel 2486">
                  <a:extLst>
                    <a:ext uri="{FF2B5EF4-FFF2-40B4-BE49-F238E27FC236}">
                      <a16:creationId xmlns:a16="http://schemas.microsoft.com/office/drawing/2014/main" id="{4B0A6DD4-33BE-3433-80B4-05DF0210D235}"/>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8" name="Rektangel 2487">
                  <a:extLst>
                    <a:ext uri="{FF2B5EF4-FFF2-40B4-BE49-F238E27FC236}">
                      <a16:creationId xmlns:a16="http://schemas.microsoft.com/office/drawing/2014/main" id="{17622CCE-3633-AA2A-7257-51AA226EE259}"/>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9" name="Rektangel 2488">
                  <a:extLst>
                    <a:ext uri="{FF2B5EF4-FFF2-40B4-BE49-F238E27FC236}">
                      <a16:creationId xmlns:a16="http://schemas.microsoft.com/office/drawing/2014/main" id="{CC2C4D27-C029-EA98-9156-2763743A5DD5}"/>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810" name="Rektangel 1809">
                <a:extLst>
                  <a:ext uri="{FF2B5EF4-FFF2-40B4-BE49-F238E27FC236}">
                    <a16:creationId xmlns:a16="http://schemas.microsoft.com/office/drawing/2014/main" id="{FF9E962A-8969-B577-8EB1-2AF093359349}"/>
                  </a:ext>
                </a:extLst>
              </p:cNvPr>
              <p:cNvSpPr>
                <a:spLocks noChangeAspect="1"/>
              </p:cNvSpPr>
              <p:nvPr/>
            </p:nvSpPr>
            <p:spPr>
              <a:xfrm>
                <a:off x="4265457" y="581623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1811" name="Gruppe 1810">
                <a:extLst>
                  <a:ext uri="{FF2B5EF4-FFF2-40B4-BE49-F238E27FC236}">
                    <a16:creationId xmlns:a16="http://schemas.microsoft.com/office/drawing/2014/main" id="{93E435E0-16A1-E9EC-D73C-53BCDAF75EE8}"/>
                  </a:ext>
                </a:extLst>
              </p:cNvPr>
              <p:cNvGrpSpPr/>
              <p:nvPr/>
            </p:nvGrpSpPr>
            <p:grpSpPr>
              <a:xfrm>
                <a:off x="4196610" y="1032983"/>
                <a:ext cx="641389" cy="5216305"/>
                <a:chOff x="2892468" y="1032983"/>
                <a:chExt cx="641389" cy="5216305"/>
              </a:xfrm>
            </p:grpSpPr>
            <p:grpSp>
              <p:nvGrpSpPr>
                <p:cNvPr id="2442" name="Gruppe 2441">
                  <a:extLst>
                    <a:ext uri="{FF2B5EF4-FFF2-40B4-BE49-F238E27FC236}">
                      <a16:creationId xmlns:a16="http://schemas.microsoft.com/office/drawing/2014/main" id="{C47BC28E-8BC8-3781-C243-0029DF7DFE06}"/>
                    </a:ext>
                  </a:extLst>
                </p:cNvPr>
                <p:cNvGrpSpPr/>
                <p:nvPr/>
              </p:nvGrpSpPr>
              <p:grpSpPr>
                <a:xfrm>
                  <a:off x="2892468" y="1032983"/>
                  <a:ext cx="641389" cy="5216305"/>
                  <a:chOff x="3475384" y="1188399"/>
                  <a:chExt cx="641389" cy="5216305"/>
                </a:xfrm>
              </p:grpSpPr>
              <p:sp>
                <p:nvSpPr>
                  <p:cNvPr id="2446" name="Tekstfelt 2445">
                    <a:extLst>
                      <a:ext uri="{FF2B5EF4-FFF2-40B4-BE49-F238E27FC236}">
                        <a16:creationId xmlns:a16="http://schemas.microsoft.com/office/drawing/2014/main" id="{FD13E9DE-3DD3-908C-7831-F4BFB29B5FD5}"/>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447" name="Tekstfelt 2446">
                    <a:extLst>
                      <a:ext uri="{FF2B5EF4-FFF2-40B4-BE49-F238E27FC236}">
                        <a16:creationId xmlns:a16="http://schemas.microsoft.com/office/drawing/2014/main" id="{7445B592-E0D9-2176-AB7A-1D986E4982D2}"/>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448" name="Tekstfelt 2447">
                    <a:extLst>
                      <a:ext uri="{FF2B5EF4-FFF2-40B4-BE49-F238E27FC236}">
                        <a16:creationId xmlns:a16="http://schemas.microsoft.com/office/drawing/2014/main" id="{615965E7-1138-F265-648C-E0408A445688}"/>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449" name="Tekstfelt 2448">
                    <a:extLst>
                      <a:ext uri="{FF2B5EF4-FFF2-40B4-BE49-F238E27FC236}">
                        <a16:creationId xmlns:a16="http://schemas.microsoft.com/office/drawing/2014/main" id="{ABCD1E62-30D8-B709-B21C-998147712E28}"/>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450" name="Tekstfelt 2449">
                    <a:extLst>
                      <a:ext uri="{FF2B5EF4-FFF2-40B4-BE49-F238E27FC236}">
                        <a16:creationId xmlns:a16="http://schemas.microsoft.com/office/drawing/2014/main" id="{539F1E61-0EEF-AC92-FEF5-4D918E50B737}"/>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451" name="Tekstfelt 2450">
                    <a:extLst>
                      <a:ext uri="{FF2B5EF4-FFF2-40B4-BE49-F238E27FC236}">
                        <a16:creationId xmlns:a16="http://schemas.microsoft.com/office/drawing/2014/main" id="{A6212395-966B-EA66-7688-C6FAAF210EC1}"/>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452" name="Tekstfelt 2451">
                    <a:extLst>
                      <a:ext uri="{FF2B5EF4-FFF2-40B4-BE49-F238E27FC236}">
                        <a16:creationId xmlns:a16="http://schemas.microsoft.com/office/drawing/2014/main" id="{E874E2BC-90A6-9DA8-DC54-FDFA8BED32DD}"/>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453" name="Tekstfelt 2452">
                    <a:extLst>
                      <a:ext uri="{FF2B5EF4-FFF2-40B4-BE49-F238E27FC236}">
                        <a16:creationId xmlns:a16="http://schemas.microsoft.com/office/drawing/2014/main" id="{2836717D-22CD-A3BA-A683-6766979F971D}"/>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454" name="Tekstfelt 2453">
                    <a:extLst>
                      <a:ext uri="{FF2B5EF4-FFF2-40B4-BE49-F238E27FC236}">
                        <a16:creationId xmlns:a16="http://schemas.microsoft.com/office/drawing/2014/main" id="{B98F8AD2-3750-2551-D435-88B1336773CE}"/>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455" name="Tekstfelt 2454">
                    <a:extLst>
                      <a:ext uri="{FF2B5EF4-FFF2-40B4-BE49-F238E27FC236}">
                        <a16:creationId xmlns:a16="http://schemas.microsoft.com/office/drawing/2014/main" id="{2F8D579A-BAAE-938C-564D-AC46B01E2F0F}"/>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456" name="Tekstfelt 2455">
                    <a:extLst>
                      <a:ext uri="{FF2B5EF4-FFF2-40B4-BE49-F238E27FC236}">
                        <a16:creationId xmlns:a16="http://schemas.microsoft.com/office/drawing/2014/main" id="{5EDF4BB4-088E-E42A-6464-5ADB76DD6F8F}"/>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457" name="Tekstfelt 2456">
                    <a:extLst>
                      <a:ext uri="{FF2B5EF4-FFF2-40B4-BE49-F238E27FC236}">
                        <a16:creationId xmlns:a16="http://schemas.microsoft.com/office/drawing/2014/main" id="{50B5BC50-E17D-1555-210B-E12FFB6D6C7C}"/>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458" name="Tekstfelt 2457">
                    <a:extLst>
                      <a:ext uri="{FF2B5EF4-FFF2-40B4-BE49-F238E27FC236}">
                        <a16:creationId xmlns:a16="http://schemas.microsoft.com/office/drawing/2014/main" id="{260AEF46-E4C3-7DA9-4323-04D9D8EE1AD2}"/>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459" name="Tekstfelt 2458">
                    <a:extLst>
                      <a:ext uri="{FF2B5EF4-FFF2-40B4-BE49-F238E27FC236}">
                        <a16:creationId xmlns:a16="http://schemas.microsoft.com/office/drawing/2014/main" id="{B40C6028-F748-8A7B-7E31-5B52B68F7407}"/>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460" name="Tekstfelt 2459">
                    <a:extLst>
                      <a:ext uri="{FF2B5EF4-FFF2-40B4-BE49-F238E27FC236}">
                        <a16:creationId xmlns:a16="http://schemas.microsoft.com/office/drawing/2014/main" id="{3B5ECF00-C1C5-96DF-38C0-062D9D765087}"/>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461" name="Tekstfelt 2460">
                    <a:extLst>
                      <a:ext uri="{FF2B5EF4-FFF2-40B4-BE49-F238E27FC236}">
                        <a16:creationId xmlns:a16="http://schemas.microsoft.com/office/drawing/2014/main" id="{54CA2D64-3E19-7FD2-10ED-0CE1F18952CB}"/>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462" name="Tekstfelt 2461">
                    <a:extLst>
                      <a:ext uri="{FF2B5EF4-FFF2-40B4-BE49-F238E27FC236}">
                        <a16:creationId xmlns:a16="http://schemas.microsoft.com/office/drawing/2014/main" id="{EA5389CF-9705-5FE9-0F1A-961CE18410F8}"/>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463" name="Tekstfelt 2462">
                    <a:extLst>
                      <a:ext uri="{FF2B5EF4-FFF2-40B4-BE49-F238E27FC236}">
                        <a16:creationId xmlns:a16="http://schemas.microsoft.com/office/drawing/2014/main" id="{1E91D9F0-DE32-65DC-EBC1-E3C82CA6BA3A}"/>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464" name="Tekstfelt 2463">
                    <a:extLst>
                      <a:ext uri="{FF2B5EF4-FFF2-40B4-BE49-F238E27FC236}">
                        <a16:creationId xmlns:a16="http://schemas.microsoft.com/office/drawing/2014/main" id="{AD36722D-F5FD-6A70-3BE6-93958B674F3A}"/>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465" name="Tekstfelt 2464">
                    <a:extLst>
                      <a:ext uri="{FF2B5EF4-FFF2-40B4-BE49-F238E27FC236}">
                        <a16:creationId xmlns:a16="http://schemas.microsoft.com/office/drawing/2014/main" id="{FAE42BB3-21FD-4955-A24E-53A42ED45F1B}"/>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466" name="Tekstfelt 2465">
                    <a:extLst>
                      <a:ext uri="{FF2B5EF4-FFF2-40B4-BE49-F238E27FC236}">
                        <a16:creationId xmlns:a16="http://schemas.microsoft.com/office/drawing/2014/main" id="{DCC56C4A-A1FA-AF2E-78EE-647F7F03327E}"/>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467" name="Tekstfelt 2466">
                    <a:extLst>
                      <a:ext uri="{FF2B5EF4-FFF2-40B4-BE49-F238E27FC236}">
                        <a16:creationId xmlns:a16="http://schemas.microsoft.com/office/drawing/2014/main" id="{A5DD1506-BCBA-9E9C-133A-CB9625AD075D}"/>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468" name="Tekstfelt 2467">
                    <a:extLst>
                      <a:ext uri="{FF2B5EF4-FFF2-40B4-BE49-F238E27FC236}">
                        <a16:creationId xmlns:a16="http://schemas.microsoft.com/office/drawing/2014/main" id="{F77DEBD9-244D-1D96-3D29-D88A9162D1FB}"/>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469" name="Tekstfelt 2468">
                    <a:extLst>
                      <a:ext uri="{FF2B5EF4-FFF2-40B4-BE49-F238E27FC236}">
                        <a16:creationId xmlns:a16="http://schemas.microsoft.com/office/drawing/2014/main" id="{FA6E1F90-66EB-ACFC-08D4-FD29A1BF0243}"/>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470" name="Tekstfelt 2469">
                    <a:extLst>
                      <a:ext uri="{FF2B5EF4-FFF2-40B4-BE49-F238E27FC236}">
                        <a16:creationId xmlns:a16="http://schemas.microsoft.com/office/drawing/2014/main" id="{D18F6632-FDE3-3590-61F5-B0990ACCB5B4}"/>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471" name="Tekstfelt 2470">
                    <a:extLst>
                      <a:ext uri="{FF2B5EF4-FFF2-40B4-BE49-F238E27FC236}">
                        <a16:creationId xmlns:a16="http://schemas.microsoft.com/office/drawing/2014/main" id="{412D6389-831B-6D3D-CAEE-A198FF7D727B}"/>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472" name="Tekstfelt 2471">
                    <a:extLst>
                      <a:ext uri="{FF2B5EF4-FFF2-40B4-BE49-F238E27FC236}">
                        <a16:creationId xmlns:a16="http://schemas.microsoft.com/office/drawing/2014/main" id="{44D722A8-7F34-CC86-5056-C6E35831E68E}"/>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473" name="Tekstfelt 2472">
                    <a:extLst>
                      <a:ext uri="{FF2B5EF4-FFF2-40B4-BE49-F238E27FC236}">
                        <a16:creationId xmlns:a16="http://schemas.microsoft.com/office/drawing/2014/main" id="{1782A122-8EFA-FCB7-6D5B-060A4FC61770}"/>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474" name="Tekstfelt 2473">
                    <a:extLst>
                      <a:ext uri="{FF2B5EF4-FFF2-40B4-BE49-F238E27FC236}">
                        <a16:creationId xmlns:a16="http://schemas.microsoft.com/office/drawing/2014/main" id="{727B1704-E4F2-2EDA-5BB6-17829548ED9F}"/>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475" name="Tekstfelt 2474">
                    <a:extLst>
                      <a:ext uri="{FF2B5EF4-FFF2-40B4-BE49-F238E27FC236}">
                        <a16:creationId xmlns:a16="http://schemas.microsoft.com/office/drawing/2014/main" id="{80F1B0C3-B8DB-3962-9701-2C73B951059E}"/>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476" name="Tekstfelt 2475">
                    <a:extLst>
                      <a:ext uri="{FF2B5EF4-FFF2-40B4-BE49-F238E27FC236}">
                        <a16:creationId xmlns:a16="http://schemas.microsoft.com/office/drawing/2014/main" id="{789414DD-598C-907D-0D1C-4DBE8BF14375}"/>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477" name="Tekstfelt 2476">
                    <a:extLst>
                      <a:ext uri="{FF2B5EF4-FFF2-40B4-BE49-F238E27FC236}">
                        <a16:creationId xmlns:a16="http://schemas.microsoft.com/office/drawing/2014/main" id="{2C312B70-28E8-154B-E781-6B7D5AB0AE25}"/>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478" name="Tekstfelt 2477">
                    <a:extLst>
                      <a:ext uri="{FF2B5EF4-FFF2-40B4-BE49-F238E27FC236}">
                        <a16:creationId xmlns:a16="http://schemas.microsoft.com/office/drawing/2014/main" id="{1FCC156B-5E07-3398-0777-4BF700BB3A4E}"/>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443" name="Tekstfelt 2442">
                  <a:extLst>
                    <a:ext uri="{FF2B5EF4-FFF2-40B4-BE49-F238E27FC236}">
                      <a16:creationId xmlns:a16="http://schemas.microsoft.com/office/drawing/2014/main" id="{698A3930-0EEA-2475-3F10-19899B804CD3}"/>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444" name="Tekstfelt 2443">
                  <a:extLst>
                    <a:ext uri="{FF2B5EF4-FFF2-40B4-BE49-F238E27FC236}">
                      <a16:creationId xmlns:a16="http://schemas.microsoft.com/office/drawing/2014/main" id="{29A1652A-DCDC-C486-13D0-9C81BFF4C178}"/>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445" name="Tekstfelt 2444">
                  <a:extLst>
                    <a:ext uri="{FF2B5EF4-FFF2-40B4-BE49-F238E27FC236}">
                      <a16:creationId xmlns:a16="http://schemas.microsoft.com/office/drawing/2014/main" id="{B3D93200-DEB6-DFD7-1C0D-06C5D1CBD587}"/>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12" name="Gruppe 1811">
                <a:extLst>
                  <a:ext uri="{FF2B5EF4-FFF2-40B4-BE49-F238E27FC236}">
                    <a16:creationId xmlns:a16="http://schemas.microsoft.com/office/drawing/2014/main" id="{0D9250AD-85DD-4CCA-7EDD-2A2A3CEE6CCF}"/>
                  </a:ext>
                </a:extLst>
              </p:cNvPr>
              <p:cNvGrpSpPr/>
              <p:nvPr/>
            </p:nvGrpSpPr>
            <p:grpSpPr>
              <a:xfrm>
                <a:off x="4188892" y="1168460"/>
                <a:ext cx="374057" cy="4971316"/>
                <a:chOff x="2884750" y="1168460"/>
                <a:chExt cx="374057" cy="4971316"/>
              </a:xfrm>
            </p:grpSpPr>
            <p:grpSp>
              <p:nvGrpSpPr>
                <p:cNvPr id="2429" name="Gruppe 2428">
                  <a:extLst>
                    <a:ext uri="{FF2B5EF4-FFF2-40B4-BE49-F238E27FC236}">
                      <a16:creationId xmlns:a16="http://schemas.microsoft.com/office/drawing/2014/main" id="{F49484A0-CE68-610A-08D5-209662F55CEE}"/>
                    </a:ext>
                  </a:extLst>
                </p:cNvPr>
                <p:cNvGrpSpPr/>
                <p:nvPr/>
              </p:nvGrpSpPr>
              <p:grpSpPr>
                <a:xfrm>
                  <a:off x="2884750" y="1168460"/>
                  <a:ext cx="358241" cy="4542339"/>
                  <a:chOff x="3468415" y="1754237"/>
                  <a:chExt cx="358241" cy="4542339"/>
                </a:xfrm>
              </p:grpSpPr>
              <p:sp>
                <p:nvSpPr>
                  <p:cNvPr id="2431" name="Tekstfelt 2430">
                    <a:extLst>
                      <a:ext uri="{FF2B5EF4-FFF2-40B4-BE49-F238E27FC236}">
                        <a16:creationId xmlns:a16="http://schemas.microsoft.com/office/drawing/2014/main" id="{83EDC3D8-92F9-A03B-A403-009B9E4C171F}"/>
                      </a:ext>
                    </a:extLst>
                  </p:cNvPr>
                  <p:cNvSpPr txBox="1"/>
                  <p:nvPr/>
                </p:nvSpPr>
                <p:spPr>
                  <a:xfrm>
                    <a:off x="3477366" y="60811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217</a:t>
                    </a:r>
                  </a:p>
                </p:txBody>
              </p:sp>
              <p:sp>
                <p:nvSpPr>
                  <p:cNvPr id="2432" name="Tekstfelt 2431">
                    <a:extLst>
                      <a:ext uri="{FF2B5EF4-FFF2-40B4-BE49-F238E27FC236}">
                        <a16:creationId xmlns:a16="http://schemas.microsoft.com/office/drawing/2014/main" id="{E5E86551-6437-B59D-04ED-C444D3280873}"/>
                      </a:ext>
                    </a:extLst>
                  </p:cNvPr>
                  <p:cNvSpPr txBox="1"/>
                  <p:nvPr/>
                </p:nvSpPr>
                <p:spPr>
                  <a:xfrm>
                    <a:off x="3470660" y="218566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226</a:t>
                    </a:r>
                  </a:p>
                </p:txBody>
              </p:sp>
              <p:sp>
                <p:nvSpPr>
                  <p:cNvPr id="2433" name="Tekstfelt 2432">
                    <a:extLst>
                      <a:ext uri="{FF2B5EF4-FFF2-40B4-BE49-F238E27FC236}">
                        <a16:creationId xmlns:a16="http://schemas.microsoft.com/office/drawing/2014/main" id="{1773CBB3-3080-EC6B-9A1A-C28A0F04D5BD}"/>
                      </a:ext>
                    </a:extLst>
                  </p:cNvPr>
                  <p:cNvSpPr txBox="1"/>
                  <p:nvPr/>
                </p:nvSpPr>
                <p:spPr>
                  <a:xfrm>
                    <a:off x="3470659" y="26193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225</a:t>
                    </a:r>
                  </a:p>
                </p:txBody>
              </p:sp>
              <p:sp>
                <p:nvSpPr>
                  <p:cNvPr id="2434" name="Tekstfelt 2433">
                    <a:extLst>
                      <a:ext uri="{FF2B5EF4-FFF2-40B4-BE49-F238E27FC236}">
                        <a16:creationId xmlns:a16="http://schemas.microsoft.com/office/drawing/2014/main" id="{4C4BCF21-FD3C-3BC1-A99F-18FA463F6197}"/>
                      </a:ext>
                    </a:extLst>
                  </p:cNvPr>
                  <p:cNvSpPr txBox="1"/>
                  <p:nvPr/>
                </p:nvSpPr>
                <p:spPr>
                  <a:xfrm>
                    <a:off x="3468415" y="305412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224</a:t>
                    </a:r>
                  </a:p>
                </p:txBody>
              </p:sp>
              <p:sp>
                <p:nvSpPr>
                  <p:cNvPr id="2435" name="Tekstfelt 2434">
                    <a:extLst>
                      <a:ext uri="{FF2B5EF4-FFF2-40B4-BE49-F238E27FC236}">
                        <a16:creationId xmlns:a16="http://schemas.microsoft.com/office/drawing/2014/main" id="{409C8332-95B1-37D8-47F1-CCA200692486}"/>
                      </a:ext>
                    </a:extLst>
                  </p:cNvPr>
                  <p:cNvSpPr txBox="1"/>
                  <p:nvPr/>
                </p:nvSpPr>
                <p:spPr>
                  <a:xfrm>
                    <a:off x="3469533" y="348555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223</a:t>
                    </a:r>
                  </a:p>
                </p:txBody>
              </p:sp>
              <p:sp>
                <p:nvSpPr>
                  <p:cNvPr id="2436" name="Tekstfelt 2435">
                    <a:extLst>
                      <a:ext uri="{FF2B5EF4-FFF2-40B4-BE49-F238E27FC236}">
                        <a16:creationId xmlns:a16="http://schemas.microsoft.com/office/drawing/2014/main" id="{EB3F51A7-ADA6-054E-8FBC-8E5FD3CFEF42}"/>
                      </a:ext>
                    </a:extLst>
                  </p:cNvPr>
                  <p:cNvSpPr txBox="1"/>
                  <p:nvPr/>
                </p:nvSpPr>
                <p:spPr>
                  <a:xfrm>
                    <a:off x="3470652" y="391699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222</a:t>
                    </a:r>
                  </a:p>
                </p:txBody>
              </p:sp>
              <p:sp>
                <p:nvSpPr>
                  <p:cNvPr id="2437" name="Tekstfelt 2436">
                    <a:extLst>
                      <a:ext uri="{FF2B5EF4-FFF2-40B4-BE49-F238E27FC236}">
                        <a16:creationId xmlns:a16="http://schemas.microsoft.com/office/drawing/2014/main" id="{1881EEEF-0DEB-E1FD-ED87-222EF9D47B9A}"/>
                      </a:ext>
                    </a:extLst>
                  </p:cNvPr>
                  <p:cNvSpPr txBox="1"/>
                  <p:nvPr/>
                </p:nvSpPr>
                <p:spPr>
                  <a:xfrm>
                    <a:off x="3471769" y="434842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221</a:t>
                    </a:r>
                  </a:p>
                </p:txBody>
              </p:sp>
              <p:sp>
                <p:nvSpPr>
                  <p:cNvPr id="2438" name="Tekstfelt 2437">
                    <a:extLst>
                      <a:ext uri="{FF2B5EF4-FFF2-40B4-BE49-F238E27FC236}">
                        <a16:creationId xmlns:a16="http://schemas.microsoft.com/office/drawing/2014/main" id="{98E8F9A3-AE67-30CA-FC40-62A63282CF52}"/>
                      </a:ext>
                    </a:extLst>
                  </p:cNvPr>
                  <p:cNvSpPr txBox="1"/>
                  <p:nvPr/>
                </p:nvSpPr>
                <p:spPr>
                  <a:xfrm>
                    <a:off x="3472887" y="477984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220</a:t>
                    </a:r>
                  </a:p>
                </p:txBody>
              </p:sp>
              <p:sp>
                <p:nvSpPr>
                  <p:cNvPr id="2439" name="Tekstfelt 2438">
                    <a:extLst>
                      <a:ext uri="{FF2B5EF4-FFF2-40B4-BE49-F238E27FC236}">
                        <a16:creationId xmlns:a16="http://schemas.microsoft.com/office/drawing/2014/main" id="{4B4D36FE-E3A5-02C9-E72D-25746FAC0F20}"/>
                      </a:ext>
                    </a:extLst>
                  </p:cNvPr>
                  <p:cNvSpPr txBox="1"/>
                  <p:nvPr/>
                </p:nvSpPr>
                <p:spPr>
                  <a:xfrm>
                    <a:off x="3477366" y="521127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219</a:t>
                    </a:r>
                  </a:p>
                </p:txBody>
              </p:sp>
              <p:sp>
                <p:nvSpPr>
                  <p:cNvPr id="2440" name="Tekstfelt 2439">
                    <a:extLst>
                      <a:ext uri="{FF2B5EF4-FFF2-40B4-BE49-F238E27FC236}">
                        <a16:creationId xmlns:a16="http://schemas.microsoft.com/office/drawing/2014/main" id="{FC2B1517-98F1-B4F8-D45F-4AE95981FF36}"/>
                      </a:ext>
                    </a:extLst>
                  </p:cNvPr>
                  <p:cNvSpPr txBox="1"/>
                  <p:nvPr/>
                </p:nvSpPr>
                <p:spPr>
                  <a:xfrm>
                    <a:off x="3478484" y="5646066"/>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218</a:t>
                    </a:r>
                  </a:p>
                </p:txBody>
              </p:sp>
              <p:sp>
                <p:nvSpPr>
                  <p:cNvPr id="2441" name="Tekstfelt 2440">
                    <a:extLst>
                      <a:ext uri="{FF2B5EF4-FFF2-40B4-BE49-F238E27FC236}">
                        <a16:creationId xmlns:a16="http://schemas.microsoft.com/office/drawing/2014/main" id="{A078AD5D-DD8E-8F35-C13E-ADA09BB7038E}"/>
                      </a:ext>
                    </a:extLst>
                  </p:cNvPr>
                  <p:cNvSpPr txBox="1"/>
                  <p:nvPr/>
                </p:nvSpPr>
                <p:spPr>
                  <a:xfrm>
                    <a:off x="3469542" y="17542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227</a:t>
                    </a:r>
                  </a:p>
                </p:txBody>
              </p:sp>
            </p:grpSp>
            <p:sp>
              <p:nvSpPr>
                <p:cNvPr id="2430" name="Tekstfelt 2429">
                  <a:extLst>
                    <a:ext uri="{FF2B5EF4-FFF2-40B4-BE49-F238E27FC236}">
                      <a16:creationId xmlns:a16="http://schemas.microsoft.com/office/drawing/2014/main" id="{337E7909-E1A8-156B-6F67-E7C47210E1B0}"/>
                    </a:ext>
                  </a:extLst>
                </p:cNvPr>
                <p:cNvSpPr txBox="1"/>
                <p:nvPr/>
              </p:nvSpPr>
              <p:spPr>
                <a:xfrm>
                  <a:off x="2910635" y="59243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216</a:t>
                  </a:r>
                </a:p>
              </p:txBody>
            </p:sp>
          </p:grpSp>
          <p:grpSp>
            <p:nvGrpSpPr>
              <p:cNvPr id="1813" name="Gruppe 1812">
                <a:extLst>
                  <a:ext uri="{FF2B5EF4-FFF2-40B4-BE49-F238E27FC236}">
                    <a16:creationId xmlns:a16="http://schemas.microsoft.com/office/drawing/2014/main" id="{D80C294C-0313-21B2-8902-6E9C91B96BFE}"/>
                  </a:ext>
                </a:extLst>
              </p:cNvPr>
              <p:cNvGrpSpPr/>
              <p:nvPr/>
            </p:nvGrpSpPr>
            <p:grpSpPr>
              <a:xfrm>
                <a:off x="5119196" y="1063299"/>
                <a:ext cx="444157" cy="5190614"/>
                <a:chOff x="5753799" y="1204530"/>
                <a:chExt cx="444157" cy="5190614"/>
              </a:xfrm>
            </p:grpSpPr>
            <p:grpSp>
              <p:nvGrpSpPr>
                <p:cNvPr id="2416" name="Gruppe 2415">
                  <a:extLst>
                    <a:ext uri="{FF2B5EF4-FFF2-40B4-BE49-F238E27FC236}">
                      <a16:creationId xmlns:a16="http://schemas.microsoft.com/office/drawing/2014/main" id="{C8AA12D8-3CBE-7943-5472-CE50605D8662}"/>
                    </a:ext>
                  </a:extLst>
                </p:cNvPr>
                <p:cNvGrpSpPr/>
                <p:nvPr/>
              </p:nvGrpSpPr>
              <p:grpSpPr>
                <a:xfrm>
                  <a:off x="5753799" y="1204530"/>
                  <a:ext cx="442069" cy="4756379"/>
                  <a:chOff x="3817279" y="1064461"/>
                  <a:chExt cx="442069" cy="4756379"/>
                </a:xfrm>
              </p:grpSpPr>
              <p:sp>
                <p:nvSpPr>
                  <p:cNvPr id="2418" name="Rektangel 2417">
                    <a:extLst>
                      <a:ext uri="{FF2B5EF4-FFF2-40B4-BE49-F238E27FC236}">
                        <a16:creationId xmlns:a16="http://schemas.microsoft.com/office/drawing/2014/main" id="{5C816DA1-9A56-6605-E138-8C51EB70E448}"/>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9" name="Rektangel 2418">
                    <a:extLst>
                      <a:ext uri="{FF2B5EF4-FFF2-40B4-BE49-F238E27FC236}">
                        <a16:creationId xmlns:a16="http://schemas.microsoft.com/office/drawing/2014/main" id="{F1627B2A-9458-2323-FB9D-80976A4191E9}"/>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0" name="Rektangel 2419">
                    <a:extLst>
                      <a:ext uri="{FF2B5EF4-FFF2-40B4-BE49-F238E27FC236}">
                        <a16:creationId xmlns:a16="http://schemas.microsoft.com/office/drawing/2014/main" id="{246BA2F5-EF0D-69AA-39BD-4955AD347DD8}"/>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1" name="Rektangel 2420">
                    <a:extLst>
                      <a:ext uri="{FF2B5EF4-FFF2-40B4-BE49-F238E27FC236}">
                        <a16:creationId xmlns:a16="http://schemas.microsoft.com/office/drawing/2014/main" id="{B267F932-F58A-41BD-1588-EE7CF9F023F7}"/>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2" name="Rektangel 2421">
                    <a:extLst>
                      <a:ext uri="{FF2B5EF4-FFF2-40B4-BE49-F238E27FC236}">
                        <a16:creationId xmlns:a16="http://schemas.microsoft.com/office/drawing/2014/main" id="{63DF582A-2CC0-063A-3C38-02FD1883AC88}"/>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3" name="Rektangel 2422">
                    <a:extLst>
                      <a:ext uri="{FF2B5EF4-FFF2-40B4-BE49-F238E27FC236}">
                        <a16:creationId xmlns:a16="http://schemas.microsoft.com/office/drawing/2014/main" id="{8F85E9F2-7304-7F67-53B1-E3D69D53B134}"/>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4" name="Rektangel 2423">
                    <a:extLst>
                      <a:ext uri="{FF2B5EF4-FFF2-40B4-BE49-F238E27FC236}">
                        <a16:creationId xmlns:a16="http://schemas.microsoft.com/office/drawing/2014/main" id="{B445C6BA-E9C3-F866-945A-D79A596E3F3C}"/>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5" name="Rektangel 2424">
                    <a:extLst>
                      <a:ext uri="{FF2B5EF4-FFF2-40B4-BE49-F238E27FC236}">
                        <a16:creationId xmlns:a16="http://schemas.microsoft.com/office/drawing/2014/main" id="{47ABCA84-77D9-2DF8-B98D-000032C79E47}"/>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6" name="Rektangel 2425">
                    <a:extLst>
                      <a:ext uri="{FF2B5EF4-FFF2-40B4-BE49-F238E27FC236}">
                        <a16:creationId xmlns:a16="http://schemas.microsoft.com/office/drawing/2014/main" id="{6766113E-B0B1-DD00-F320-04157ADC7F2D}"/>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7" name="Rektangel 2426">
                    <a:extLst>
                      <a:ext uri="{FF2B5EF4-FFF2-40B4-BE49-F238E27FC236}">
                        <a16:creationId xmlns:a16="http://schemas.microsoft.com/office/drawing/2014/main" id="{E51EBB95-6707-D202-6509-39641F9BB622}"/>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8" name="Rektangel 2427">
                    <a:extLst>
                      <a:ext uri="{FF2B5EF4-FFF2-40B4-BE49-F238E27FC236}">
                        <a16:creationId xmlns:a16="http://schemas.microsoft.com/office/drawing/2014/main" id="{B5C720D8-C090-0781-D334-45C5A460C8A9}"/>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17" name="Rektangel 2416">
                  <a:extLst>
                    <a:ext uri="{FF2B5EF4-FFF2-40B4-BE49-F238E27FC236}">
                      <a16:creationId xmlns:a16="http://schemas.microsoft.com/office/drawing/2014/main" id="{DF59DB47-ABC0-C09A-796A-CA6044FC9CB2}"/>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4" name="Gruppe 1813">
                <a:extLst>
                  <a:ext uri="{FF2B5EF4-FFF2-40B4-BE49-F238E27FC236}">
                    <a16:creationId xmlns:a16="http://schemas.microsoft.com/office/drawing/2014/main" id="{C9A636DB-15C1-0DF3-C333-CFC917D50637}"/>
                  </a:ext>
                </a:extLst>
              </p:cNvPr>
              <p:cNvGrpSpPr/>
              <p:nvPr/>
            </p:nvGrpSpPr>
            <p:grpSpPr>
              <a:xfrm>
                <a:off x="4687520" y="1061335"/>
                <a:ext cx="444157" cy="5190614"/>
                <a:chOff x="5753799" y="1204530"/>
                <a:chExt cx="444157" cy="5190614"/>
              </a:xfrm>
            </p:grpSpPr>
            <p:grpSp>
              <p:nvGrpSpPr>
                <p:cNvPr id="2403" name="Gruppe 2402">
                  <a:extLst>
                    <a:ext uri="{FF2B5EF4-FFF2-40B4-BE49-F238E27FC236}">
                      <a16:creationId xmlns:a16="http://schemas.microsoft.com/office/drawing/2014/main" id="{6CE8B141-472B-358A-C831-B9C139D72CC5}"/>
                    </a:ext>
                  </a:extLst>
                </p:cNvPr>
                <p:cNvGrpSpPr/>
                <p:nvPr/>
              </p:nvGrpSpPr>
              <p:grpSpPr>
                <a:xfrm>
                  <a:off x="5753799" y="1204530"/>
                  <a:ext cx="442069" cy="4756379"/>
                  <a:chOff x="3817279" y="1064461"/>
                  <a:chExt cx="442069" cy="4756379"/>
                </a:xfrm>
              </p:grpSpPr>
              <p:sp>
                <p:nvSpPr>
                  <p:cNvPr id="2405" name="Rektangel 2404">
                    <a:extLst>
                      <a:ext uri="{FF2B5EF4-FFF2-40B4-BE49-F238E27FC236}">
                        <a16:creationId xmlns:a16="http://schemas.microsoft.com/office/drawing/2014/main" id="{457B36F1-81A1-1E59-9CDB-DCCC0CA6BCF2}"/>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6" name="Rektangel 2405">
                    <a:extLst>
                      <a:ext uri="{FF2B5EF4-FFF2-40B4-BE49-F238E27FC236}">
                        <a16:creationId xmlns:a16="http://schemas.microsoft.com/office/drawing/2014/main" id="{32D2EBA1-9536-6136-0BB4-30BD48358C06}"/>
                      </a:ext>
                    </a:extLst>
                  </p:cNvPr>
                  <p:cNvSpPr>
                    <a:spLocks noChangeAspect="1"/>
                  </p:cNvSpPr>
                  <p:nvPr/>
                </p:nvSpPr>
                <p:spPr>
                  <a:xfrm>
                    <a:off x="3819523" y="1064461"/>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7" name="Rektangel 2406">
                    <a:extLst>
                      <a:ext uri="{FF2B5EF4-FFF2-40B4-BE49-F238E27FC236}">
                        <a16:creationId xmlns:a16="http://schemas.microsoft.com/office/drawing/2014/main" id="{BC6FDB22-63BF-0464-D676-C8BD59426886}"/>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8" name="Rektangel 2407">
                    <a:extLst>
                      <a:ext uri="{FF2B5EF4-FFF2-40B4-BE49-F238E27FC236}">
                        <a16:creationId xmlns:a16="http://schemas.microsoft.com/office/drawing/2014/main" id="{F4507000-D017-F323-1699-8E9591E85574}"/>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9" name="Rektangel 2408">
                    <a:extLst>
                      <a:ext uri="{FF2B5EF4-FFF2-40B4-BE49-F238E27FC236}">
                        <a16:creationId xmlns:a16="http://schemas.microsoft.com/office/drawing/2014/main" id="{507AA5BD-4CB8-39BB-684A-2F4E5EA38151}"/>
                      </a:ext>
                    </a:extLst>
                  </p:cNvPr>
                  <p:cNvSpPr>
                    <a:spLocks noChangeAspect="1"/>
                  </p:cNvSpPr>
                  <p:nvPr/>
                </p:nvSpPr>
                <p:spPr>
                  <a:xfrm>
                    <a:off x="3817279" y="2796903"/>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0" name="Rektangel 2409">
                    <a:extLst>
                      <a:ext uri="{FF2B5EF4-FFF2-40B4-BE49-F238E27FC236}">
                        <a16:creationId xmlns:a16="http://schemas.microsoft.com/office/drawing/2014/main" id="{3132D7E2-299C-9018-4534-BFBA2870B5CD}"/>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1" name="Rektangel 2410">
                    <a:extLst>
                      <a:ext uri="{FF2B5EF4-FFF2-40B4-BE49-F238E27FC236}">
                        <a16:creationId xmlns:a16="http://schemas.microsoft.com/office/drawing/2014/main" id="{5B8BDFD1-14C6-E492-85B7-102CAB7A6F69}"/>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2" name="Rektangel 2411">
                    <a:extLst>
                      <a:ext uri="{FF2B5EF4-FFF2-40B4-BE49-F238E27FC236}">
                        <a16:creationId xmlns:a16="http://schemas.microsoft.com/office/drawing/2014/main" id="{67F0E3C8-8045-B4C0-4DD9-A2E947C14A2F}"/>
                      </a:ext>
                    </a:extLst>
                  </p:cNvPr>
                  <p:cNvSpPr>
                    <a:spLocks noChangeAspect="1"/>
                  </p:cNvSpPr>
                  <p:nvPr/>
                </p:nvSpPr>
                <p:spPr>
                  <a:xfrm>
                    <a:off x="3820633" y="409119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3" name="Rektangel 2412">
                    <a:extLst>
                      <a:ext uri="{FF2B5EF4-FFF2-40B4-BE49-F238E27FC236}">
                        <a16:creationId xmlns:a16="http://schemas.microsoft.com/office/drawing/2014/main" id="{787A3C64-2A2D-4C58-EFC8-E616F768E476}"/>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4" name="Rektangel 2413">
                    <a:extLst>
                      <a:ext uri="{FF2B5EF4-FFF2-40B4-BE49-F238E27FC236}">
                        <a16:creationId xmlns:a16="http://schemas.microsoft.com/office/drawing/2014/main" id="{FCFAB66F-A5BE-E87A-61F8-8C333473189D}"/>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5" name="Rektangel 2414">
                    <a:extLst>
                      <a:ext uri="{FF2B5EF4-FFF2-40B4-BE49-F238E27FC236}">
                        <a16:creationId xmlns:a16="http://schemas.microsoft.com/office/drawing/2014/main" id="{D1F265A0-F808-674D-DF7F-3D72B046AD21}"/>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04" name="Rektangel 2403">
                  <a:extLst>
                    <a:ext uri="{FF2B5EF4-FFF2-40B4-BE49-F238E27FC236}">
                      <a16:creationId xmlns:a16="http://schemas.microsoft.com/office/drawing/2014/main" id="{87CF7BBA-9AF0-DA8E-6535-7DC045092DC5}"/>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5" name="Gruppe 1814">
                <a:extLst>
                  <a:ext uri="{FF2B5EF4-FFF2-40B4-BE49-F238E27FC236}">
                    <a16:creationId xmlns:a16="http://schemas.microsoft.com/office/drawing/2014/main" id="{CE35ADCB-2A67-BA7D-E0BE-4C85EA411E11}"/>
                  </a:ext>
                </a:extLst>
              </p:cNvPr>
              <p:cNvGrpSpPr/>
              <p:nvPr/>
            </p:nvGrpSpPr>
            <p:grpSpPr>
              <a:xfrm>
                <a:off x="3819968" y="1058901"/>
                <a:ext cx="444157" cy="5190614"/>
                <a:chOff x="5753799" y="1204530"/>
                <a:chExt cx="444157" cy="5190614"/>
              </a:xfrm>
            </p:grpSpPr>
            <p:grpSp>
              <p:nvGrpSpPr>
                <p:cNvPr id="2390" name="Gruppe 2389">
                  <a:extLst>
                    <a:ext uri="{FF2B5EF4-FFF2-40B4-BE49-F238E27FC236}">
                      <a16:creationId xmlns:a16="http://schemas.microsoft.com/office/drawing/2014/main" id="{1160F844-CEFA-C6B5-70AE-8B27A780DC1B}"/>
                    </a:ext>
                  </a:extLst>
                </p:cNvPr>
                <p:cNvGrpSpPr/>
                <p:nvPr/>
              </p:nvGrpSpPr>
              <p:grpSpPr>
                <a:xfrm>
                  <a:off x="5753799" y="1204530"/>
                  <a:ext cx="442069" cy="4756379"/>
                  <a:chOff x="3817279" y="1064461"/>
                  <a:chExt cx="442069" cy="4756379"/>
                </a:xfrm>
              </p:grpSpPr>
              <p:sp>
                <p:nvSpPr>
                  <p:cNvPr id="2392" name="Rektangel 2391">
                    <a:extLst>
                      <a:ext uri="{FF2B5EF4-FFF2-40B4-BE49-F238E27FC236}">
                        <a16:creationId xmlns:a16="http://schemas.microsoft.com/office/drawing/2014/main" id="{B72B6FA5-B4C0-5320-B3B8-2D0F6110F580}"/>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3" name="Rektangel 2392">
                    <a:extLst>
                      <a:ext uri="{FF2B5EF4-FFF2-40B4-BE49-F238E27FC236}">
                        <a16:creationId xmlns:a16="http://schemas.microsoft.com/office/drawing/2014/main" id="{9496785F-D70F-090C-DE10-52F16AB43597}"/>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4" name="Rektangel 2393">
                    <a:extLst>
                      <a:ext uri="{FF2B5EF4-FFF2-40B4-BE49-F238E27FC236}">
                        <a16:creationId xmlns:a16="http://schemas.microsoft.com/office/drawing/2014/main" id="{9573F635-DA02-295C-3C86-216AD3A46B7E}"/>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5" name="Rektangel 2394">
                    <a:extLst>
                      <a:ext uri="{FF2B5EF4-FFF2-40B4-BE49-F238E27FC236}">
                        <a16:creationId xmlns:a16="http://schemas.microsoft.com/office/drawing/2014/main" id="{4F94E141-B31C-9D23-CFD4-F9F113227B44}"/>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6" name="Rektangel 2395">
                    <a:extLst>
                      <a:ext uri="{FF2B5EF4-FFF2-40B4-BE49-F238E27FC236}">
                        <a16:creationId xmlns:a16="http://schemas.microsoft.com/office/drawing/2014/main" id="{FC405ABC-4800-D5B8-4199-3B7F9FB355FB}"/>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7" name="Rektangel 2396">
                    <a:extLst>
                      <a:ext uri="{FF2B5EF4-FFF2-40B4-BE49-F238E27FC236}">
                        <a16:creationId xmlns:a16="http://schemas.microsoft.com/office/drawing/2014/main" id="{A0BC6ABC-E871-E545-18AD-B320920D6235}"/>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8" name="Rektangel 2397">
                    <a:extLst>
                      <a:ext uri="{FF2B5EF4-FFF2-40B4-BE49-F238E27FC236}">
                        <a16:creationId xmlns:a16="http://schemas.microsoft.com/office/drawing/2014/main" id="{D77E5C59-AC6D-BEBD-8FED-5D4EAC033084}"/>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9" name="Rektangel 2398">
                    <a:extLst>
                      <a:ext uri="{FF2B5EF4-FFF2-40B4-BE49-F238E27FC236}">
                        <a16:creationId xmlns:a16="http://schemas.microsoft.com/office/drawing/2014/main" id="{787F1D54-E760-AF7B-7D3C-91D703B50EC6}"/>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0" name="Rektangel 2399">
                    <a:extLst>
                      <a:ext uri="{FF2B5EF4-FFF2-40B4-BE49-F238E27FC236}">
                        <a16:creationId xmlns:a16="http://schemas.microsoft.com/office/drawing/2014/main" id="{99EB191B-3416-AD40-8487-B0733C47C56F}"/>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1" name="Rektangel 2400">
                    <a:extLst>
                      <a:ext uri="{FF2B5EF4-FFF2-40B4-BE49-F238E27FC236}">
                        <a16:creationId xmlns:a16="http://schemas.microsoft.com/office/drawing/2014/main" id="{8E17D9E0-C718-81CB-0E86-ED5BEB3C2A16}"/>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2" name="Rektangel 2401">
                    <a:extLst>
                      <a:ext uri="{FF2B5EF4-FFF2-40B4-BE49-F238E27FC236}">
                        <a16:creationId xmlns:a16="http://schemas.microsoft.com/office/drawing/2014/main" id="{02EAE47D-8925-C585-AF86-06A8D8AA264D}"/>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91" name="Rektangel 2390">
                  <a:extLst>
                    <a:ext uri="{FF2B5EF4-FFF2-40B4-BE49-F238E27FC236}">
                      <a16:creationId xmlns:a16="http://schemas.microsoft.com/office/drawing/2014/main" id="{9BDB3C43-237E-64DD-50C8-1E14DEDC7293}"/>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6" name="Gruppe 1815">
                <a:extLst>
                  <a:ext uri="{FF2B5EF4-FFF2-40B4-BE49-F238E27FC236}">
                    <a16:creationId xmlns:a16="http://schemas.microsoft.com/office/drawing/2014/main" id="{38AC3FB9-B22A-20FF-3465-01139B1314A2}"/>
                  </a:ext>
                </a:extLst>
              </p:cNvPr>
              <p:cNvGrpSpPr/>
              <p:nvPr/>
            </p:nvGrpSpPr>
            <p:grpSpPr>
              <a:xfrm>
                <a:off x="3386295" y="1062122"/>
                <a:ext cx="444157" cy="5190614"/>
                <a:chOff x="5753799" y="1204530"/>
                <a:chExt cx="444157" cy="5190614"/>
              </a:xfrm>
            </p:grpSpPr>
            <p:grpSp>
              <p:nvGrpSpPr>
                <p:cNvPr id="2377" name="Gruppe 2376">
                  <a:extLst>
                    <a:ext uri="{FF2B5EF4-FFF2-40B4-BE49-F238E27FC236}">
                      <a16:creationId xmlns:a16="http://schemas.microsoft.com/office/drawing/2014/main" id="{3895DBC4-2FF9-A36C-3D61-FC86D7D2F48E}"/>
                    </a:ext>
                  </a:extLst>
                </p:cNvPr>
                <p:cNvGrpSpPr/>
                <p:nvPr/>
              </p:nvGrpSpPr>
              <p:grpSpPr>
                <a:xfrm>
                  <a:off x="5753799" y="1204530"/>
                  <a:ext cx="442069" cy="4756379"/>
                  <a:chOff x="3817279" y="1064461"/>
                  <a:chExt cx="442069" cy="4756379"/>
                </a:xfrm>
              </p:grpSpPr>
              <p:sp>
                <p:nvSpPr>
                  <p:cNvPr id="2379" name="Rektangel 2378">
                    <a:extLst>
                      <a:ext uri="{FF2B5EF4-FFF2-40B4-BE49-F238E27FC236}">
                        <a16:creationId xmlns:a16="http://schemas.microsoft.com/office/drawing/2014/main" id="{2F21BE53-73E4-CD8A-9002-8E7B905EA343}"/>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0" name="Rektangel 2379">
                    <a:extLst>
                      <a:ext uri="{FF2B5EF4-FFF2-40B4-BE49-F238E27FC236}">
                        <a16:creationId xmlns:a16="http://schemas.microsoft.com/office/drawing/2014/main" id="{7F7742AD-292B-A04C-2622-15AFF3FBBFE9}"/>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1" name="Rektangel 2380">
                    <a:extLst>
                      <a:ext uri="{FF2B5EF4-FFF2-40B4-BE49-F238E27FC236}">
                        <a16:creationId xmlns:a16="http://schemas.microsoft.com/office/drawing/2014/main" id="{58AAE641-A25A-0792-DD8D-36D364D3FF83}"/>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2" name="Rektangel 2381">
                    <a:extLst>
                      <a:ext uri="{FF2B5EF4-FFF2-40B4-BE49-F238E27FC236}">
                        <a16:creationId xmlns:a16="http://schemas.microsoft.com/office/drawing/2014/main" id="{E97FEE1C-D8CF-05F6-3319-D3CA451A57A4}"/>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3" name="Rektangel 2382">
                    <a:extLst>
                      <a:ext uri="{FF2B5EF4-FFF2-40B4-BE49-F238E27FC236}">
                        <a16:creationId xmlns:a16="http://schemas.microsoft.com/office/drawing/2014/main" id="{15BC570E-2597-D397-D576-801DE803225E}"/>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4" name="Rektangel 2383">
                    <a:extLst>
                      <a:ext uri="{FF2B5EF4-FFF2-40B4-BE49-F238E27FC236}">
                        <a16:creationId xmlns:a16="http://schemas.microsoft.com/office/drawing/2014/main" id="{989D394C-4C27-BE00-20B8-7B6741258CC1}"/>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5" name="Rektangel 2384">
                    <a:extLst>
                      <a:ext uri="{FF2B5EF4-FFF2-40B4-BE49-F238E27FC236}">
                        <a16:creationId xmlns:a16="http://schemas.microsoft.com/office/drawing/2014/main" id="{CFA8CC5E-775F-49F4-9A8F-C5F617C37B25}"/>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6" name="Rektangel 2385">
                    <a:extLst>
                      <a:ext uri="{FF2B5EF4-FFF2-40B4-BE49-F238E27FC236}">
                        <a16:creationId xmlns:a16="http://schemas.microsoft.com/office/drawing/2014/main" id="{A2D3E220-6097-D464-F974-A84F45FE6189}"/>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7" name="Rektangel 2386">
                    <a:extLst>
                      <a:ext uri="{FF2B5EF4-FFF2-40B4-BE49-F238E27FC236}">
                        <a16:creationId xmlns:a16="http://schemas.microsoft.com/office/drawing/2014/main" id="{86E4E014-DB91-FFBD-551E-EAF70F9591EF}"/>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8" name="Rektangel 2387">
                    <a:extLst>
                      <a:ext uri="{FF2B5EF4-FFF2-40B4-BE49-F238E27FC236}">
                        <a16:creationId xmlns:a16="http://schemas.microsoft.com/office/drawing/2014/main" id="{6573ABCF-6A96-D468-8BDD-F257A7F114AF}"/>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9" name="Rektangel 2388">
                    <a:extLst>
                      <a:ext uri="{FF2B5EF4-FFF2-40B4-BE49-F238E27FC236}">
                        <a16:creationId xmlns:a16="http://schemas.microsoft.com/office/drawing/2014/main" id="{FBD73CD5-5FB5-8187-6809-DD4994C1DDC0}"/>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78" name="Rektangel 2377">
                  <a:extLst>
                    <a:ext uri="{FF2B5EF4-FFF2-40B4-BE49-F238E27FC236}">
                      <a16:creationId xmlns:a16="http://schemas.microsoft.com/office/drawing/2014/main" id="{2FE1BB0C-7586-F0D1-AA6E-A7F60176EC38}"/>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7" name="Gruppe 1816">
                <a:extLst>
                  <a:ext uri="{FF2B5EF4-FFF2-40B4-BE49-F238E27FC236}">
                    <a16:creationId xmlns:a16="http://schemas.microsoft.com/office/drawing/2014/main" id="{B1BB2644-992E-D76D-4AB3-48951942788A}"/>
                  </a:ext>
                </a:extLst>
              </p:cNvPr>
              <p:cNvGrpSpPr/>
              <p:nvPr/>
            </p:nvGrpSpPr>
            <p:grpSpPr>
              <a:xfrm>
                <a:off x="2949135" y="1063521"/>
                <a:ext cx="444157" cy="5190614"/>
                <a:chOff x="5753799" y="1204530"/>
                <a:chExt cx="444157" cy="5190614"/>
              </a:xfrm>
            </p:grpSpPr>
            <p:grpSp>
              <p:nvGrpSpPr>
                <p:cNvPr id="2364" name="Gruppe 2363">
                  <a:extLst>
                    <a:ext uri="{FF2B5EF4-FFF2-40B4-BE49-F238E27FC236}">
                      <a16:creationId xmlns:a16="http://schemas.microsoft.com/office/drawing/2014/main" id="{BFBE22CC-7764-35C7-2326-3B4CFB33AF4D}"/>
                    </a:ext>
                  </a:extLst>
                </p:cNvPr>
                <p:cNvGrpSpPr/>
                <p:nvPr/>
              </p:nvGrpSpPr>
              <p:grpSpPr>
                <a:xfrm>
                  <a:off x="5753799" y="1204530"/>
                  <a:ext cx="442069" cy="4756379"/>
                  <a:chOff x="3817279" y="1064461"/>
                  <a:chExt cx="442069" cy="4756379"/>
                </a:xfrm>
              </p:grpSpPr>
              <p:sp>
                <p:nvSpPr>
                  <p:cNvPr id="2366" name="Rektangel 2365">
                    <a:extLst>
                      <a:ext uri="{FF2B5EF4-FFF2-40B4-BE49-F238E27FC236}">
                        <a16:creationId xmlns:a16="http://schemas.microsoft.com/office/drawing/2014/main" id="{3BEFBEBA-4008-93F6-5A02-1F27B88CF4F8}"/>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7" name="Rektangel 2366">
                    <a:extLst>
                      <a:ext uri="{FF2B5EF4-FFF2-40B4-BE49-F238E27FC236}">
                        <a16:creationId xmlns:a16="http://schemas.microsoft.com/office/drawing/2014/main" id="{5A42F92C-65B6-EF46-669D-2BB70806E1A2}"/>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8" name="Rektangel 2367">
                    <a:extLst>
                      <a:ext uri="{FF2B5EF4-FFF2-40B4-BE49-F238E27FC236}">
                        <a16:creationId xmlns:a16="http://schemas.microsoft.com/office/drawing/2014/main" id="{D7F69D33-42C1-32F4-986C-A7D9E2E7F358}"/>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9" name="Rektangel 2368">
                    <a:extLst>
                      <a:ext uri="{FF2B5EF4-FFF2-40B4-BE49-F238E27FC236}">
                        <a16:creationId xmlns:a16="http://schemas.microsoft.com/office/drawing/2014/main" id="{DD670DED-9CBB-0C54-EA66-9B2A07891DC8}"/>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0" name="Rektangel 2369">
                    <a:extLst>
                      <a:ext uri="{FF2B5EF4-FFF2-40B4-BE49-F238E27FC236}">
                        <a16:creationId xmlns:a16="http://schemas.microsoft.com/office/drawing/2014/main" id="{32142977-FDA2-7050-B1D8-A6CB40F99E13}"/>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1" name="Rektangel 2370">
                    <a:extLst>
                      <a:ext uri="{FF2B5EF4-FFF2-40B4-BE49-F238E27FC236}">
                        <a16:creationId xmlns:a16="http://schemas.microsoft.com/office/drawing/2014/main" id="{BF3C9FF1-3412-1E56-A4DE-C47A6062A6FF}"/>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2" name="Rektangel 2371">
                    <a:extLst>
                      <a:ext uri="{FF2B5EF4-FFF2-40B4-BE49-F238E27FC236}">
                        <a16:creationId xmlns:a16="http://schemas.microsoft.com/office/drawing/2014/main" id="{7C1CDA8E-610F-9321-20B8-1DEEB6B369BA}"/>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3" name="Rektangel 2372">
                    <a:extLst>
                      <a:ext uri="{FF2B5EF4-FFF2-40B4-BE49-F238E27FC236}">
                        <a16:creationId xmlns:a16="http://schemas.microsoft.com/office/drawing/2014/main" id="{CF610F08-4C33-5775-65B5-972857BDDF95}"/>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4" name="Rektangel 2373">
                    <a:extLst>
                      <a:ext uri="{FF2B5EF4-FFF2-40B4-BE49-F238E27FC236}">
                        <a16:creationId xmlns:a16="http://schemas.microsoft.com/office/drawing/2014/main" id="{2151BECE-2923-F371-640B-D4B9D0ED5F2D}"/>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5" name="Rektangel 2374">
                    <a:extLst>
                      <a:ext uri="{FF2B5EF4-FFF2-40B4-BE49-F238E27FC236}">
                        <a16:creationId xmlns:a16="http://schemas.microsoft.com/office/drawing/2014/main" id="{1294F212-707A-6DE5-3891-5A840CC6181A}"/>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6" name="Rektangel 2375">
                    <a:extLst>
                      <a:ext uri="{FF2B5EF4-FFF2-40B4-BE49-F238E27FC236}">
                        <a16:creationId xmlns:a16="http://schemas.microsoft.com/office/drawing/2014/main" id="{28C167C2-2711-9E1A-86CD-A051616B17B5}"/>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65" name="Rektangel 2364">
                  <a:extLst>
                    <a:ext uri="{FF2B5EF4-FFF2-40B4-BE49-F238E27FC236}">
                      <a16:creationId xmlns:a16="http://schemas.microsoft.com/office/drawing/2014/main" id="{268E3DDA-FAE7-918F-B452-68FE0E91FBEF}"/>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8" name="Gruppe 1817">
                <a:extLst>
                  <a:ext uri="{FF2B5EF4-FFF2-40B4-BE49-F238E27FC236}">
                    <a16:creationId xmlns:a16="http://schemas.microsoft.com/office/drawing/2014/main" id="{7AD748AC-54A2-2DF0-05F7-0A697496FE96}"/>
                  </a:ext>
                </a:extLst>
              </p:cNvPr>
              <p:cNvGrpSpPr/>
              <p:nvPr/>
            </p:nvGrpSpPr>
            <p:grpSpPr>
              <a:xfrm>
                <a:off x="2514229" y="1065829"/>
                <a:ext cx="444157" cy="5190614"/>
                <a:chOff x="5753799" y="1204530"/>
                <a:chExt cx="444157" cy="5190614"/>
              </a:xfrm>
            </p:grpSpPr>
            <p:grpSp>
              <p:nvGrpSpPr>
                <p:cNvPr id="2351" name="Gruppe 2350">
                  <a:extLst>
                    <a:ext uri="{FF2B5EF4-FFF2-40B4-BE49-F238E27FC236}">
                      <a16:creationId xmlns:a16="http://schemas.microsoft.com/office/drawing/2014/main" id="{0F595E44-D8B4-6EBF-ECE7-EFFCAA1B4132}"/>
                    </a:ext>
                  </a:extLst>
                </p:cNvPr>
                <p:cNvGrpSpPr/>
                <p:nvPr/>
              </p:nvGrpSpPr>
              <p:grpSpPr>
                <a:xfrm>
                  <a:off x="5753799" y="1204530"/>
                  <a:ext cx="442069" cy="4756379"/>
                  <a:chOff x="3817279" y="1064461"/>
                  <a:chExt cx="442069" cy="4756379"/>
                </a:xfrm>
              </p:grpSpPr>
              <p:sp>
                <p:nvSpPr>
                  <p:cNvPr id="2353" name="Rektangel 2352">
                    <a:extLst>
                      <a:ext uri="{FF2B5EF4-FFF2-40B4-BE49-F238E27FC236}">
                        <a16:creationId xmlns:a16="http://schemas.microsoft.com/office/drawing/2014/main" id="{08913A89-E04C-F6E9-8BC5-71408D1EF099}"/>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4" name="Rektangel 2353">
                    <a:extLst>
                      <a:ext uri="{FF2B5EF4-FFF2-40B4-BE49-F238E27FC236}">
                        <a16:creationId xmlns:a16="http://schemas.microsoft.com/office/drawing/2014/main" id="{1F07A909-CE87-3952-F55F-3A4A0CF5C01B}"/>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dirty="0"/>
                  </a:p>
                </p:txBody>
              </p:sp>
              <p:sp>
                <p:nvSpPr>
                  <p:cNvPr id="2355" name="Rektangel 2354">
                    <a:extLst>
                      <a:ext uri="{FF2B5EF4-FFF2-40B4-BE49-F238E27FC236}">
                        <a16:creationId xmlns:a16="http://schemas.microsoft.com/office/drawing/2014/main" id="{E28722C4-3202-AF24-E23B-543BB526863C}"/>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6" name="Rektangel 2355">
                    <a:extLst>
                      <a:ext uri="{FF2B5EF4-FFF2-40B4-BE49-F238E27FC236}">
                        <a16:creationId xmlns:a16="http://schemas.microsoft.com/office/drawing/2014/main" id="{7E96EBC2-0645-3B47-4080-FD674C2228B3}"/>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7" name="Rektangel 2356">
                    <a:extLst>
                      <a:ext uri="{FF2B5EF4-FFF2-40B4-BE49-F238E27FC236}">
                        <a16:creationId xmlns:a16="http://schemas.microsoft.com/office/drawing/2014/main" id="{0FDBC3EE-5D57-7D37-ED42-EDA3B2469975}"/>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8" name="Rektangel 2357">
                    <a:extLst>
                      <a:ext uri="{FF2B5EF4-FFF2-40B4-BE49-F238E27FC236}">
                        <a16:creationId xmlns:a16="http://schemas.microsoft.com/office/drawing/2014/main" id="{AD07A65C-8115-6404-4C91-B2279E2CC54D}"/>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9" name="Rektangel 2358">
                    <a:extLst>
                      <a:ext uri="{FF2B5EF4-FFF2-40B4-BE49-F238E27FC236}">
                        <a16:creationId xmlns:a16="http://schemas.microsoft.com/office/drawing/2014/main" id="{AF067B39-BB3A-EBE7-0933-A438163387CF}"/>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0" name="Rektangel 2359">
                    <a:extLst>
                      <a:ext uri="{FF2B5EF4-FFF2-40B4-BE49-F238E27FC236}">
                        <a16:creationId xmlns:a16="http://schemas.microsoft.com/office/drawing/2014/main" id="{972CA764-6F50-3EE1-EDF8-6A31FEE0FD1B}"/>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1" name="Rektangel 2360">
                    <a:extLst>
                      <a:ext uri="{FF2B5EF4-FFF2-40B4-BE49-F238E27FC236}">
                        <a16:creationId xmlns:a16="http://schemas.microsoft.com/office/drawing/2014/main" id="{61292130-EF34-CCA1-6D1C-06C68720B7A1}"/>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2" name="Rektangel 2361">
                    <a:extLst>
                      <a:ext uri="{FF2B5EF4-FFF2-40B4-BE49-F238E27FC236}">
                        <a16:creationId xmlns:a16="http://schemas.microsoft.com/office/drawing/2014/main" id="{1394579B-7750-0D40-115B-0012094105CF}"/>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3" name="Rektangel 2362">
                    <a:extLst>
                      <a:ext uri="{FF2B5EF4-FFF2-40B4-BE49-F238E27FC236}">
                        <a16:creationId xmlns:a16="http://schemas.microsoft.com/office/drawing/2014/main" id="{A9D0EF05-5177-4298-8337-5322DEDF1BEE}"/>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52" name="Rektangel 2351">
                  <a:extLst>
                    <a:ext uri="{FF2B5EF4-FFF2-40B4-BE49-F238E27FC236}">
                      <a16:creationId xmlns:a16="http://schemas.microsoft.com/office/drawing/2014/main" id="{3897DCFE-D70C-575C-B31E-C29EE18708F2}"/>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9" name="Gruppe 1818">
                <a:extLst>
                  <a:ext uri="{FF2B5EF4-FFF2-40B4-BE49-F238E27FC236}">
                    <a16:creationId xmlns:a16="http://schemas.microsoft.com/office/drawing/2014/main" id="{991C6A8D-EE5E-46A1-7E31-D97413559A7E}"/>
                  </a:ext>
                </a:extLst>
              </p:cNvPr>
              <p:cNvGrpSpPr/>
              <p:nvPr/>
            </p:nvGrpSpPr>
            <p:grpSpPr>
              <a:xfrm>
                <a:off x="2075940" y="1067864"/>
                <a:ext cx="444157" cy="5190614"/>
                <a:chOff x="5753799" y="1204530"/>
                <a:chExt cx="444157" cy="5190614"/>
              </a:xfrm>
            </p:grpSpPr>
            <p:grpSp>
              <p:nvGrpSpPr>
                <p:cNvPr id="2338" name="Gruppe 2337">
                  <a:extLst>
                    <a:ext uri="{FF2B5EF4-FFF2-40B4-BE49-F238E27FC236}">
                      <a16:creationId xmlns:a16="http://schemas.microsoft.com/office/drawing/2014/main" id="{9F005A38-5C27-D82F-B67B-44A7B73F6B33}"/>
                    </a:ext>
                  </a:extLst>
                </p:cNvPr>
                <p:cNvGrpSpPr/>
                <p:nvPr/>
              </p:nvGrpSpPr>
              <p:grpSpPr>
                <a:xfrm>
                  <a:off x="5753799" y="1204530"/>
                  <a:ext cx="442069" cy="4756379"/>
                  <a:chOff x="3817279" y="1064461"/>
                  <a:chExt cx="442069" cy="4756379"/>
                </a:xfrm>
              </p:grpSpPr>
              <p:sp>
                <p:nvSpPr>
                  <p:cNvPr id="2340" name="Rektangel 2339">
                    <a:extLst>
                      <a:ext uri="{FF2B5EF4-FFF2-40B4-BE49-F238E27FC236}">
                        <a16:creationId xmlns:a16="http://schemas.microsoft.com/office/drawing/2014/main" id="{7B8179B2-B7ED-13BD-5632-A89FA111868B}"/>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1" name="Rektangel 2340">
                    <a:extLst>
                      <a:ext uri="{FF2B5EF4-FFF2-40B4-BE49-F238E27FC236}">
                        <a16:creationId xmlns:a16="http://schemas.microsoft.com/office/drawing/2014/main" id="{BCF3D221-277D-A9DE-2901-BBC93F35D35F}"/>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2" name="Rektangel 2341">
                    <a:extLst>
                      <a:ext uri="{FF2B5EF4-FFF2-40B4-BE49-F238E27FC236}">
                        <a16:creationId xmlns:a16="http://schemas.microsoft.com/office/drawing/2014/main" id="{0C9F46A5-F896-C22F-AE7F-6A8CDBCC813C}"/>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3" name="Rektangel 2342">
                    <a:extLst>
                      <a:ext uri="{FF2B5EF4-FFF2-40B4-BE49-F238E27FC236}">
                        <a16:creationId xmlns:a16="http://schemas.microsoft.com/office/drawing/2014/main" id="{F4D00BF5-584C-772B-729E-D85EE724FD2F}"/>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4" name="Rektangel 2343">
                    <a:extLst>
                      <a:ext uri="{FF2B5EF4-FFF2-40B4-BE49-F238E27FC236}">
                        <a16:creationId xmlns:a16="http://schemas.microsoft.com/office/drawing/2014/main" id="{FACFF595-C39A-BD9D-E520-D5792EC4BD9B}"/>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5" name="Rektangel 2344">
                    <a:extLst>
                      <a:ext uri="{FF2B5EF4-FFF2-40B4-BE49-F238E27FC236}">
                        <a16:creationId xmlns:a16="http://schemas.microsoft.com/office/drawing/2014/main" id="{AFD9D40B-808A-7FF5-E60D-18E6E99DAC98}"/>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6" name="Rektangel 2345">
                    <a:extLst>
                      <a:ext uri="{FF2B5EF4-FFF2-40B4-BE49-F238E27FC236}">
                        <a16:creationId xmlns:a16="http://schemas.microsoft.com/office/drawing/2014/main" id="{48417F1F-4348-272B-F14C-D9596992FF0E}"/>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7" name="Rektangel 2346">
                    <a:extLst>
                      <a:ext uri="{FF2B5EF4-FFF2-40B4-BE49-F238E27FC236}">
                        <a16:creationId xmlns:a16="http://schemas.microsoft.com/office/drawing/2014/main" id="{1C125BBE-53B9-A827-696D-8A1D480527D8}"/>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8" name="Rektangel 2347">
                    <a:extLst>
                      <a:ext uri="{FF2B5EF4-FFF2-40B4-BE49-F238E27FC236}">
                        <a16:creationId xmlns:a16="http://schemas.microsoft.com/office/drawing/2014/main" id="{57A24E7A-07EC-FE39-4DF3-F4F0F81FE149}"/>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9" name="Rektangel 2348">
                    <a:extLst>
                      <a:ext uri="{FF2B5EF4-FFF2-40B4-BE49-F238E27FC236}">
                        <a16:creationId xmlns:a16="http://schemas.microsoft.com/office/drawing/2014/main" id="{E3A59688-8A0D-697A-B17A-A689BD4F18A8}"/>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0" name="Rektangel 2349">
                    <a:extLst>
                      <a:ext uri="{FF2B5EF4-FFF2-40B4-BE49-F238E27FC236}">
                        <a16:creationId xmlns:a16="http://schemas.microsoft.com/office/drawing/2014/main" id="{0973B153-8364-30C4-FA49-18A6EB32CD36}"/>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39" name="Rektangel 2338">
                  <a:extLst>
                    <a:ext uri="{FF2B5EF4-FFF2-40B4-BE49-F238E27FC236}">
                      <a16:creationId xmlns:a16="http://schemas.microsoft.com/office/drawing/2014/main" id="{DE81473A-73D8-4D83-6817-355BFB0D8491}"/>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0" name="Gruppe 1819">
                <a:extLst>
                  <a:ext uri="{FF2B5EF4-FFF2-40B4-BE49-F238E27FC236}">
                    <a16:creationId xmlns:a16="http://schemas.microsoft.com/office/drawing/2014/main" id="{AD5FD7B8-666C-EDD7-B998-CBC564B6C08A}"/>
                  </a:ext>
                </a:extLst>
              </p:cNvPr>
              <p:cNvGrpSpPr/>
              <p:nvPr/>
            </p:nvGrpSpPr>
            <p:grpSpPr>
              <a:xfrm>
                <a:off x="1644775" y="1068629"/>
                <a:ext cx="444157" cy="5190614"/>
                <a:chOff x="5753799" y="1204530"/>
                <a:chExt cx="444157" cy="5190614"/>
              </a:xfrm>
            </p:grpSpPr>
            <p:grpSp>
              <p:nvGrpSpPr>
                <p:cNvPr id="2325" name="Gruppe 2324">
                  <a:extLst>
                    <a:ext uri="{FF2B5EF4-FFF2-40B4-BE49-F238E27FC236}">
                      <a16:creationId xmlns:a16="http://schemas.microsoft.com/office/drawing/2014/main" id="{24FD4415-DCD5-0A50-809C-865D0CF4E8A2}"/>
                    </a:ext>
                  </a:extLst>
                </p:cNvPr>
                <p:cNvGrpSpPr/>
                <p:nvPr/>
              </p:nvGrpSpPr>
              <p:grpSpPr>
                <a:xfrm>
                  <a:off x="5753799" y="1204530"/>
                  <a:ext cx="442069" cy="4756379"/>
                  <a:chOff x="3817279" y="1064461"/>
                  <a:chExt cx="442069" cy="4756379"/>
                </a:xfrm>
              </p:grpSpPr>
              <p:sp>
                <p:nvSpPr>
                  <p:cNvPr id="2327" name="Rektangel 2326">
                    <a:extLst>
                      <a:ext uri="{FF2B5EF4-FFF2-40B4-BE49-F238E27FC236}">
                        <a16:creationId xmlns:a16="http://schemas.microsoft.com/office/drawing/2014/main" id="{0F2C96C0-4175-6E04-8A89-82C431C3D1F0}"/>
                      </a:ext>
                    </a:extLst>
                  </p:cNvPr>
                  <p:cNvSpPr>
                    <a:spLocks noChangeAspect="1"/>
                  </p:cNvSpPr>
                  <p:nvPr/>
                </p:nvSpPr>
                <p:spPr>
                  <a:xfrm>
                    <a:off x="3818406" y="149701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8" name="Rektangel 2327">
                    <a:extLst>
                      <a:ext uri="{FF2B5EF4-FFF2-40B4-BE49-F238E27FC236}">
                        <a16:creationId xmlns:a16="http://schemas.microsoft.com/office/drawing/2014/main" id="{8874CDC0-9582-6ECD-7964-ED36253827DD}"/>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9" name="Rektangel 2328">
                    <a:extLst>
                      <a:ext uri="{FF2B5EF4-FFF2-40B4-BE49-F238E27FC236}">
                        <a16:creationId xmlns:a16="http://schemas.microsoft.com/office/drawing/2014/main" id="{07938801-C6FF-A0D4-AFD3-73BC5CEE3D8C}"/>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0" name="Rektangel 2329">
                    <a:extLst>
                      <a:ext uri="{FF2B5EF4-FFF2-40B4-BE49-F238E27FC236}">
                        <a16:creationId xmlns:a16="http://schemas.microsoft.com/office/drawing/2014/main" id="{78A4685B-2E9E-D124-7DE9-6DEB36DA1F52}"/>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1" name="Rektangel 2330">
                    <a:extLst>
                      <a:ext uri="{FF2B5EF4-FFF2-40B4-BE49-F238E27FC236}">
                        <a16:creationId xmlns:a16="http://schemas.microsoft.com/office/drawing/2014/main" id="{32C391DA-5B43-5D58-9DC1-487DD697F91D}"/>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2" name="Rektangel 2331">
                    <a:extLst>
                      <a:ext uri="{FF2B5EF4-FFF2-40B4-BE49-F238E27FC236}">
                        <a16:creationId xmlns:a16="http://schemas.microsoft.com/office/drawing/2014/main" id="{25773E40-740D-4CFD-757D-2C36018F6BD1}"/>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3" name="Rektangel 2332">
                    <a:extLst>
                      <a:ext uri="{FF2B5EF4-FFF2-40B4-BE49-F238E27FC236}">
                        <a16:creationId xmlns:a16="http://schemas.microsoft.com/office/drawing/2014/main" id="{F07C04A6-ABEE-C8BC-394B-468FD1AEC422}"/>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4" name="Rektangel 2333">
                    <a:extLst>
                      <a:ext uri="{FF2B5EF4-FFF2-40B4-BE49-F238E27FC236}">
                        <a16:creationId xmlns:a16="http://schemas.microsoft.com/office/drawing/2014/main" id="{038C0281-650F-275F-FEBD-C41E9F61FCF6}"/>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5" name="Rektangel 2334">
                    <a:extLst>
                      <a:ext uri="{FF2B5EF4-FFF2-40B4-BE49-F238E27FC236}">
                        <a16:creationId xmlns:a16="http://schemas.microsoft.com/office/drawing/2014/main" id="{61EE2D7B-EC8F-B000-2B0C-C680A2FFACE1}"/>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6" name="Rektangel 2335">
                    <a:extLst>
                      <a:ext uri="{FF2B5EF4-FFF2-40B4-BE49-F238E27FC236}">
                        <a16:creationId xmlns:a16="http://schemas.microsoft.com/office/drawing/2014/main" id="{378D1440-0803-F6D5-C94E-BF63432D4A7B}"/>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7" name="Rektangel 2336">
                    <a:extLst>
                      <a:ext uri="{FF2B5EF4-FFF2-40B4-BE49-F238E27FC236}">
                        <a16:creationId xmlns:a16="http://schemas.microsoft.com/office/drawing/2014/main" id="{85CD93E2-1AD5-0332-9735-ADCD0A6D0992}"/>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26" name="Rektangel 2325">
                  <a:extLst>
                    <a:ext uri="{FF2B5EF4-FFF2-40B4-BE49-F238E27FC236}">
                      <a16:creationId xmlns:a16="http://schemas.microsoft.com/office/drawing/2014/main" id="{FA543313-0F64-AB27-0545-2395184D695B}"/>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1" name="Gruppe 1820">
                <a:extLst>
                  <a:ext uri="{FF2B5EF4-FFF2-40B4-BE49-F238E27FC236}">
                    <a16:creationId xmlns:a16="http://schemas.microsoft.com/office/drawing/2014/main" id="{BD8C2DF9-006D-7100-839A-114FE04466BF}"/>
                  </a:ext>
                </a:extLst>
              </p:cNvPr>
              <p:cNvGrpSpPr/>
              <p:nvPr/>
            </p:nvGrpSpPr>
            <p:grpSpPr>
              <a:xfrm>
                <a:off x="1212845" y="1068629"/>
                <a:ext cx="444157" cy="5190614"/>
                <a:chOff x="5753799" y="1204530"/>
                <a:chExt cx="444157" cy="5190614"/>
              </a:xfrm>
            </p:grpSpPr>
            <p:grpSp>
              <p:nvGrpSpPr>
                <p:cNvPr id="2312" name="Gruppe 2311">
                  <a:extLst>
                    <a:ext uri="{FF2B5EF4-FFF2-40B4-BE49-F238E27FC236}">
                      <a16:creationId xmlns:a16="http://schemas.microsoft.com/office/drawing/2014/main" id="{0F00288B-B63B-8CD6-E0A4-16A91AB31D8A}"/>
                    </a:ext>
                  </a:extLst>
                </p:cNvPr>
                <p:cNvGrpSpPr/>
                <p:nvPr/>
              </p:nvGrpSpPr>
              <p:grpSpPr>
                <a:xfrm>
                  <a:off x="5753799" y="1204530"/>
                  <a:ext cx="442069" cy="4756379"/>
                  <a:chOff x="3817279" y="1064461"/>
                  <a:chExt cx="442069" cy="4756379"/>
                </a:xfrm>
              </p:grpSpPr>
              <p:sp>
                <p:nvSpPr>
                  <p:cNvPr id="2314" name="Rektangel 2313">
                    <a:extLst>
                      <a:ext uri="{FF2B5EF4-FFF2-40B4-BE49-F238E27FC236}">
                        <a16:creationId xmlns:a16="http://schemas.microsoft.com/office/drawing/2014/main" id="{93B35CB2-D2F1-9094-61AE-6E8DB209BE4E}"/>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5" name="Rektangel 2314">
                    <a:extLst>
                      <a:ext uri="{FF2B5EF4-FFF2-40B4-BE49-F238E27FC236}">
                        <a16:creationId xmlns:a16="http://schemas.microsoft.com/office/drawing/2014/main" id="{8DED09AD-B6EE-F502-ECCB-B5AA5D7BE729}"/>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6" name="Rektangel 2315">
                    <a:extLst>
                      <a:ext uri="{FF2B5EF4-FFF2-40B4-BE49-F238E27FC236}">
                        <a16:creationId xmlns:a16="http://schemas.microsoft.com/office/drawing/2014/main" id="{CAA77425-D1E3-F50C-32A9-6E10D46BE2F6}"/>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7" name="Rektangel 2316">
                    <a:extLst>
                      <a:ext uri="{FF2B5EF4-FFF2-40B4-BE49-F238E27FC236}">
                        <a16:creationId xmlns:a16="http://schemas.microsoft.com/office/drawing/2014/main" id="{69B96A2C-B4EB-5876-CAAD-09E3CB9B67A7}"/>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8" name="Rektangel 2317">
                    <a:extLst>
                      <a:ext uri="{FF2B5EF4-FFF2-40B4-BE49-F238E27FC236}">
                        <a16:creationId xmlns:a16="http://schemas.microsoft.com/office/drawing/2014/main" id="{645610FC-45C9-731F-79C5-74A5E9E61F8F}"/>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9" name="Rektangel 2318">
                    <a:extLst>
                      <a:ext uri="{FF2B5EF4-FFF2-40B4-BE49-F238E27FC236}">
                        <a16:creationId xmlns:a16="http://schemas.microsoft.com/office/drawing/2014/main" id="{8B2C2FCA-43B7-C09E-86DC-0815174E82CE}"/>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0" name="Rektangel 2319">
                    <a:extLst>
                      <a:ext uri="{FF2B5EF4-FFF2-40B4-BE49-F238E27FC236}">
                        <a16:creationId xmlns:a16="http://schemas.microsoft.com/office/drawing/2014/main" id="{108C343B-BFB0-4AC7-411F-B8C38246F55B}"/>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1" name="Rektangel 2320">
                    <a:extLst>
                      <a:ext uri="{FF2B5EF4-FFF2-40B4-BE49-F238E27FC236}">
                        <a16:creationId xmlns:a16="http://schemas.microsoft.com/office/drawing/2014/main" id="{4F66CD43-C87E-F824-2807-C8D03D8453D3}"/>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2" name="Rektangel 2321">
                    <a:extLst>
                      <a:ext uri="{FF2B5EF4-FFF2-40B4-BE49-F238E27FC236}">
                        <a16:creationId xmlns:a16="http://schemas.microsoft.com/office/drawing/2014/main" id="{46CECD00-98EE-2B30-EFDD-48FF638C6D3B}"/>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3" name="Rektangel 2322">
                    <a:extLst>
                      <a:ext uri="{FF2B5EF4-FFF2-40B4-BE49-F238E27FC236}">
                        <a16:creationId xmlns:a16="http://schemas.microsoft.com/office/drawing/2014/main" id="{3DCC1449-5E20-6C98-033F-9EE49E82A51C}"/>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4" name="Rektangel 2323">
                    <a:extLst>
                      <a:ext uri="{FF2B5EF4-FFF2-40B4-BE49-F238E27FC236}">
                        <a16:creationId xmlns:a16="http://schemas.microsoft.com/office/drawing/2014/main" id="{74208A0A-0BB3-CB9A-3D64-B2D8096E6937}"/>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13" name="Rektangel 2312">
                  <a:extLst>
                    <a:ext uri="{FF2B5EF4-FFF2-40B4-BE49-F238E27FC236}">
                      <a16:creationId xmlns:a16="http://schemas.microsoft.com/office/drawing/2014/main" id="{33EB5AA8-6C92-97C4-B6EA-9B9D4D5025A6}"/>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2" name="Gruppe 1821">
                <a:extLst>
                  <a:ext uri="{FF2B5EF4-FFF2-40B4-BE49-F238E27FC236}">
                    <a16:creationId xmlns:a16="http://schemas.microsoft.com/office/drawing/2014/main" id="{CA4FDCF9-65C0-4F19-4AF3-C342146F15C7}"/>
                  </a:ext>
                </a:extLst>
              </p:cNvPr>
              <p:cNvGrpSpPr/>
              <p:nvPr/>
            </p:nvGrpSpPr>
            <p:grpSpPr>
              <a:xfrm>
                <a:off x="780951" y="1067864"/>
                <a:ext cx="444157" cy="5190614"/>
                <a:chOff x="5753799" y="1204530"/>
                <a:chExt cx="444157" cy="5190614"/>
              </a:xfrm>
            </p:grpSpPr>
            <p:grpSp>
              <p:nvGrpSpPr>
                <p:cNvPr id="2299" name="Gruppe 2298">
                  <a:extLst>
                    <a:ext uri="{FF2B5EF4-FFF2-40B4-BE49-F238E27FC236}">
                      <a16:creationId xmlns:a16="http://schemas.microsoft.com/office/drawing/2014/main" id="{B769AF4A-8655-4626-C49B-86A74A870A5F}"/>
                    </a:ext>
                  </a:extLst>
                </p:cNvPr>
                <p:cNvGrpSpPr/>
                <p:nvPr/>
              </p:nvGrpSpPr>
              <p:grpSpPr>
                <a:xfrm>
                  <a:off x="5753799" y="1204530"/>
                  <a:ext cx="442069" cy="4756379"/>
                  <a:chOff x="3817279" y="1064461"/>
                  <a:chExt cx="442069" cy="4756379"/>
                </a:xfrm>
              </p:grpSpPr>
              <p:sp>
                <p:nvSpPr>
                  <p:cNvPr id="2301" name="Rektangel 2300">
                    <a:extLst>
                      <a:ext uri="{FF2B5EF4-FFF2-40B4-BE49-F238E27FC236}">
                        <a16:creationId xmlns:a16="http://schemas.microsoft.com/office/drawing/2014/main" id="{B9460AAD-D2F9-D9F7-136F-78266D958121}"/>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2" name="Rektangel 2301">
                    <a:extLst>
                      <a:ext uri="{FF2B5EF4-FFF2-40B4-BE49-F238E27FC236}">
                        <a16:creationId xmlns:a16="http://schemas.microsoft.com/office/drawing/2014/main" id="{B57E4759-61AB-7ED3-A312-BE28987D3410}"/>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3" name="Rektangel 2302">
                    <a:extLst>
                      <a:ext uri="{FF2B5EF4-FFF2-40B4-BE49-F238E27FC236}">
                        <a16:creationId xmlns:a16="http://schemas.microsoft.com/office/drawing/2014/main" id="{A2C6C2C6-6BD1-E31D-E655-4ED58AF2E285}"/>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4" name="Rektangel 2303">
                    <a:extLst>
                      <a:ext uri="{FF2B5EF4-FFF2-40B4-BE49-F238E27FC236}">
                        <a16:creationId xmlns:a16="http://schemas.microsoft.com/office/drawing/2014/main" id="{A513A8C3-5D41-9220-F800-A593259637EF}"/>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5" name="Rektangel 2304">
                    <a:extLst>
                      <a:ext uri="{FF2B5EF4-FFF2-40B4-BE49-F238E27FC236}">
                        <a16:creationId xmlns:a16="http://schemas.microsoft.com/office/drawing/2014/main" id="{DC374C19-A638-B41B-900B-2CB2D1601951}"/>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6" name="Rektangel 2305">
                    <a:extLst>
                      <a:ext uri="{FF2B5EF4-FFF2-40B4-BE49-F238E27FC236}">
                        <a16:creationId xmlns:a16="http://schemas.microsoft.com/office/drawing/2014/main" id="{3A109F06-1559-968E-9416-7D5EBA10AA8A}"/>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7" name="Rektangel 2306">
                    <a:extLst>
                      <a:ext uri="{FF2B5EF4-FFF2-40B4-BE49-F238E27FC236}">
                        <a16:creationId xmlns:a16="http://schemas.microsoft.com/office/drawing/2014/main" id="{6187F69C-DBCB-5E62-C9E7-ECB7D067CE09}"/>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8" name="Rektangel 2307">
                    <a:extLst>
                      <a:ext uri="{FF2B5EF4-FFF2-40B4-BE49-F238E27FC236}">
                        <a16:creationId xmlns:a16="http://schemas.microsoft.com/office/drawing/2014/main" id="{590423C3-501E-79F2-7A89-D94C6F7BD8F2}"/>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9" name="Rektangel 2308">
                    <a:extLst>
                      <a:ext uri="{FF2B5EF4-FFF2-40B4-BE49-F238E27FC236}">
                        <a16:creationId xmlns:a16="http://schemas.microsoft.com/office/drawing/2014/main" id="{7F0B59B5-4D38-D18C-B044-6724FC7EBE78}"/>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0" name="Rektangel 2309">
                    <a:extLst>
                      <a:ext uri="{FF2B5EF4-FFF2-40B4-BE49-F238E27FC236}">
                        <a16:creationId xmlns:a16="http://schemas.microsoft.com/office/drawing/2014/main" id="{618168BB-0C48-39BE-93FF-87577C5E4313}"/>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1" name="Rektangel 2310">
                    <a:extLst>
                      <a:ext uri="{FF2B5EF4-FFF2-40B4-BE49-F238E27FC236}">
                        <a16:creationId xmlns:a16="http://schemas.microsoft.com/office/drawing/2014/main" id="{7090F030-DB82-CAF1-5E64-8EAF4C8BA115}"/>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00" name="Rektangel 2299">
                  <a:extLst>
                    <a:ext uri="{FF2B5EF4-FFF2-40B4-BE49-F238E27FC236}">
                      <a16:creationId xmlns:a16="http://schemas.microsoft.com/office/drawing/2014/main" id="{8486FF9F-634F-3407-3686-EEF3FE828BC4}"/>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3" name="Gruppe 1822">
                <a:extLst>
                  <a:ext uri="{FF2B5EF4-FFF2-40B4-BE49-F238E27FC236}">
                    <a16:creationId xmlns:a16="http://schemas.microsoft.com/office/drawing/2014/main" id="{1316E56A-5CEF-93D4-83BC-665C28BFF8E5}"/>
                  </a:ext>
                </a:extLst>
              </p:cNvPr>
              <p:cNvGrpSpPr/>
              <p:nvPr/>
            </p:nvGrpSpPr>
            <p:grpSpPr>
              <a:xfrm>
                <a:off x="348958" y="1501775"/>
                <a:ext cx="444157" cy="4758064"/>
                <a:chOff x="5753799" y="1637080"/>
                <a:chExt cx="444157" cy="4758064"/>
              </a:xfrm>
            </p:grpSpPr>
            <p:grpSp>
              <p:nvGrpSpPr>
                <p:cNvPr id="2287" name="Gruppe 2286">
                  <a:extLst>
                    <a:ext uri="{FF2B5EF4-FFF2-40B4-BE49-F238E27FC236}">
                      <a16:creationId xmlns:a16="http://schemas.microsoft.com/office/drawing/2014/main" id="{CA6AB1B1-568F-C369-C302-AB18CC800AC8}"/>
                    </a:ext>
                  </a:extLst>
                </p:cNvPr>
                <p:cNvGrpSpPr/>
                <p:nvPr/>
              </p:nvGrpSpPr>
              <p:grpSpPr>
                <a:xfrm>
                  <a:off x="5753799" y="1637080"/>
                  <a:ext cx="442069" cy="4323829"/>
                  <a:chOff x="3817279" y="1497011"/>
                  <a:chExt cx="442069" cy="4323829"/>
                </a:xfrm>
              </p:grpSpPr>
              <p:sp>
                <p:nvSpPr>
                  <p:cNvPr id="2289" name="Rektangel 2288">
                    <a:extLst>
                      <a:ext uri="{FF2B5EF4-FFF2-40B4-BE49-F238E27FC236}">
                        <a16:creationId xmlns:a16="http://schemas.microsoft.com/office/drawing/2014/main" id="{112ACAC4-E2EE-885E-C4AF-1C1466039BB7}"/>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0" name="Rektangel 2289">
                    <a:extLst>
                      <a:ext uri="{FF2B5EF4-FFF2-40B4-BE49-F238E27FC236}">
                        <a16:creationId xmlns:a16="http://schemas.microsoft.com/office/drawing/2014/main" id="{3B97A57E-90A2-1D80-C740-377AADB12BEF}"/>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1" name="Rektangel 2290">
                    <a:extLst>
                      <a:ext uri="{FF2B5EF4-FFF2-40B4-BE49-F238E27FC236}">
                        <a16:creationId xmlns:a16="http://schemas.microsoft.com/office/drawing/2014/main" id="{1E2CF68E-B806-A67D-C596-75882AAE57BB}"/>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2" name="Rektangel 2291">
                    <a:extLst>
                      <a:ext uri="{FF2B5EF4-FFF2-40B4-BE49-F238E27FC236}">
                        <a16:creationId xmlns:a16="http://schemas.microsoft.com/office/drawing/2014/main" id="{69EA848E-2C33-EBF6-7DEC-48E53215BCCF}"/>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3" name="Rektangel 2292">
                    <a:extLst>
                      <a:ext uri="{FF2B5EF4-FFF2-40B4-BE49-F238E27FC236}">
                        <a16:creationId xmlns:a16="http://schemas.microsoft.com/office/drawing/2014/main" id="{24F8CC48-7247-121D-9FBD-DA2EDF4F998D}"/>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4" name="Rektangel 2293">
                    <a:extLst>
                      <a:ext uri="{FF2B5EF4-FFF2-40B4-BE49-F238E27FC236}">
                        <a16:creationId xmlns:a16="http://schemas.microsoft.com/office/drawing/2014/main" id="{1E105744-AE37-4051-1E20-9F79BD4A68A8}"/>
                      </a:ext>
                    </a:extLst>
                  </p:cNvPr>
                  <p:cNvSpPr>
                    <a:spLocks noChangeAspect="1"/>
                  </p:cNvSpPr>
                  <p:nvPr/>
                </p:nvSpPr>
                <p:spPr>
                  <a:xfrm>
                    <a:off x="3819516" y="365976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5" name="Rektangel 2294">
                    <a:extLst>
                      <a:ext uri="{FF2B5EF4-FFF2-40B4-BE49-F238E27FC236}">
                        <a16:creationId xmlns:a16="http://schemas.microsoft.com/office/drawing/2014/main" id="{AE6B246C-C017-A82D-A0FE-B11CACCACA71}"/>
                      </a:ext>
                    </a:extLst>
                  </p:cNvPr>
                  <p:cNvSpPr>
                    <a:spLocks noChangeAspect="1"/>
                  </p:cNvSpPr>
                  <p:nvPr/>
                </p:nvSpPr>
                <p:spPr>
                  <a:xfrm>
                    <a:off x="3820633" y="409119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6" name="Rektangel 2295">
                    <a:extLst>
                      <a:ext uri="{FF2B5EF4-FFF2-40B4-BE49-F238E27FC236}">
                        <a16:creationId xmlns:a16="http://schemas.microsoft.com/office/drawing/2014/main" id="{DA368976-2755-07C7-EA5D-3DA2E1283EFE}"/>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7" name="Rektangel 2296">
                    <a:extLst>
                      <a:ext uri="{FF2B5EF4-FFF2-40B4-BE49-F238E27FC236}">
                        <a16:creationId xmlns:a16="http://schemas.microsoft.com/office/drawing/2014/main" id="{69DAD363-D1A3-0579-4450-5C14A6D7ABE6}"/>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8" name="Rektangel 2297">
                    <a:extLst>
                      <a:ext uri="{FF2B5EF4-FFF2-40B4-BE49-F238E27FC236}">
                        <a16:creationId xmlns:a16="http://schemas.microsoft.com/office/drawing/2014/main" id="{D5E2F1ED-CE26-D0CC-7945-3CE4F2CC4818}"/>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88" name="Rektangel 2287">
                  <a:extLst>
                    <a:ext uri="{FF2B5EF4-FFF2-40B4-BE49-F238E27FC236}">
                      <a16:creationId xmlns:a16="http://schemas.microsoft.com/office/drawing/2014/main" id="{3B03122C-7B6F-D497-C0C5-37CA4839764B}"/>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4" name="Gruppe 1823">
                <a:extLst>
                  <a:ext uri="{FF2B5EF4-FFF2-40B4-BE49-F238E27FC236}">
                    <a16:creationId xmlns:a16="http://schemas.microsoft.com/office/drawing/2014/main" id="{E843D8FF-2EC8-E491-A58D-5F55FD5E3B83}"/>
                  </a:ext>
                </a:extLst>
              </p:cNvPr>
              <p:cNvGrpSpPr/>
              <p:nvPr/>
            </p:nvGrpSpPr>
            <p:grpSpPr>
              <a:xfrm>
                <a:off x="-82727" y="1504857"/>
                <a:ext cx="444157" cy="4758064"/>
                <a:chOff x="5753799" y="1637080"/>
                <a:chExt cx="444157" cy="4758064"/>
              </a:xfrm>
            </p:grpSpPr>
            <p:grpSp>
              <p:nvGrpSpPr>
                <p:cNvPr id="2275" name="Gruppe 2274">
                  <a:extLst>
                    <a:ext uri="{FF2B5EF4-FFF2-40B4-BE49-F238E27FC236}">
                      <a16:creationId xmlns:a16="http://schemas.microsoft.com/office/drawing/2014/main" id="{70AEC201-4A83-1BED-611B-83E43CA095CB}"/>
                    </a:ext>
                  </a:extLst>
                </p:cNvPr>
                <p:cNvGrpSpPr/>
                <p:nvPr/>
              </p:nvGrpSpPr>
              <p:grpSpPr>
                <a:xfrm>
                  <a:off x="5753799" y="1637080"/>
                  <a:ext cx="442069" cy="4323829"/>
                  <a:chOff x="3817279" y="1497011"/>
                  <a:chExt cx="442069" cy="4323829"/>
                </a:xfrm>
              </p:grpSpPr>
              <p:sp>
                <p:nvSpPr>
                  <p:cNvPr id="2277" name="Rektangel 2276">
                    <a:extLst>
                      <a:ext uri="{FF2B5EF4-FFF2-40B4-BE49-F238E27FC236}">
                        <a16:creationId xmlns:a16="http://schemas.microsoft.com/office/drawing/2014/main" id="{1C7D87D7-6C44-0819-FC6E-5D6C4EAC3B12}"/>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8" name="Rektangel 2277">
                    <a:extLst>
                      <a:ext uri="{FF2B5EF4-FFF2-40B4-BE49-F238E27FC236}">
                        <a16:creationId xmlns:a16="http://schemas.microsoft.com/office/drawing/2014/main" id="{CC5FEFF0-268A-7E84-FF65-192CE4DC21AB}"/>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9" name="Rektangel 2278">
                    <a:extLst>
                      <a:ext uri="{FF2B5EF4-FFF2-40B4-BE49-F238E27FC236}">
                        <a16:creationId xmlns:a16="http://schemas.microsoft.com/office/drawing/2014/main" id="{6631319E-8DDB-79C8-1EA2-BF7C376ED17C}"/>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0" name="Rektangel 2279">
                    <a:extLst>
                      <a:ext uri="{FF2B5EF4-FFF2-40B4-BE49-F238E27FC236}">
                        <a16:creationId xmlns:a16="http://schemas.microsoft.com/office/drawing/2014/main" id="{72FAAAAA-3E41-D395-80F1-F455286BE309}"/>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1" name="Rektangel 2280">
                    <a:extLst>
                      <a:ext uri="{FF2B5EF4-FFF2-40B4-BE49-F238E27FC236}">
                        <a16:creationId xmlns:a16="http://schemas.microsoft.com/office/drawing/2014/main" id="{C5205EC7-DE27-7377-2504-8C2EA514C69B}"/>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2" name="Rektangel 2281">
                    <a:extLst>
                      <a:ext uri="{FF2B5EF4-FFF2-40B4-BE49-F238E27FC236}">
                        <a16:creationId xmlns:a16="http://schemas.microsoft.com/office/drawing/2014/main" id="{76646059-A42C-C369-A648-819DFDCF1C2F}"/>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3" name="Rektangel 2282">
                    <a:extLst>
                      <a:ext uri="{FF2B5EF4-FFF2-40B4-BE49-F238E27FC236}">
                        <a16:creationId xmlns:a16="http://schemas.microsoft.com/office/drawing/2014/main" id="{C2F40750-2695-43A5-3798-0D6F9316E2DB}"/>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4" name="Rektangel 2283">
                    <a:extLst>
                      <a:ext uri="{FF2B5EF4-FFF2-40B4-BE49-F238E27FC236}">
                        <a16:creationId xmlns:a16="http://schemas.microsoft.com/office/drawing/2014/main" id="{223F689C-076E-EFFE-55CB-353332464E70}"/>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5" name="Rektangel 2284">
                    <a:extLst>
                      <a:ext uri="{FF2B5EF4-FFF2-40B4-BE49-F238E27FC236}">
                        <a16:creationId xmlns:a16="http://schemas.microsoft.com/office/drawing/2014/main" id="{80687AF3-32A6-0FA9-291F-C9C2C66404CA}"/>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6" name="Rektangel 2285">
                    <a:extLst>
                      <a:ext uri="{FF2B5EF4-FFF2-40B4-BE49-F238E27FC236}">
                        <a16:creationId xmlns:a16="http://schemas.microsoft.com/office/drawing/2014/main" id="{67E7D6C7-EA69-A88C-3811-491112E2DDF4}"/>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76" name="Rektangel 2275">
                  <a:extLst>
                    <a:ext uri="{FF2B5EF4-FFF2-40B4-BE49-F238E27FC236}">
                      <a16:creationId xmlns:a16="http://schemas.microsoft.com/office/drawing/2014/main" id="{5E0C4F3A-0821-3C86-BAAE-931050BE7AD2}"/>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5" name="Gruppe 1824">
                <a:extLst>
                  <a:ext uri="{FF2B5EF4-FFF2-40B4-BE49-F238E27FC236}">
                    <a16:creationId xmlns:a16="http://schemas.microsoft.com/office/drawing/2014/main" id="{A4CD08A6-88F5-3F01-ED9C-BBAAC0BA01E3}"/>
                  </a:ext>
                </a:extLst>
              </p:cNvPr>
              <p:cNvGrpSpPr/>
              <p:nvPr/>
            </p:nvGrpSpPr>
            <p:grpSpPr>
              <a:xfrm>
                <a:off x="4625198" y="1031927"/>
                <a:ext cx="641389" cy="5216305"/>
                <a:chOff x="2892468" y="1032983"/>
                <a:chExt cx="641389" cy="5216305"/>
              </a:xfrm>
            </p:grpSpPr>
            <p:grpSp>
              <p:nvGrpSpPr>
                <p:cNvPr id="2238" name="Gruppe 2237">
                  <a:extLst>
                    <a:ext uri="{FF2B5EF4-FFF2-40B4-BE49-F238E27FC236}">
                      <a16:creationId xmlns:a16="http://schemas.microsoft.com/office/drawing/2014/main" id="{1CC912A7-111D-0EF6-999B-D1660E16899F}"/>
                    </a:ext>
                  </a:extLst>
                </p:cNvPr>
                <p:cNvGrpSpPr/>
                <p:nvPr/>
              </p:nvGrpSpPr>
              <p:grpSpPr>
                <a:xfrm>
                  <a:off x="2892468" y="1032983"/>
                  <a:ext cx="641389" cy="5216305"/>
                  <a:chOff x="3475384" y="1188399"/>
                  <a:chExt cx="641389" cy="5216305"/>
                </a:xfrm>
              </p:grpSpPr>
              <p:sp>
                <p:nvSpPr>
                  <p:cNvPr id="2242" name="Tekstfelt 2241">
                    <a:extLst>
                      <a:ext uri="{FF2B5EF4-FFF2-40B4-BE49-F238E27FC236}">
                        <a16:creationId xmlns:a16="http://schemas.microsoft.com/office/drawing/2014/main" id="{653288EF-053B-A92D-3F86-8E6DA2B5CC86}"/>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43" name="Tekstfelt 2242">
                    <a:extLst>
                      <a:ext uri="{FF2B5EF4-FFF2-40B4-BE49-F238E27FC236}">
                        <a16:creationId xmlns:a16="http://schemas.microsoft.com/office/drawing/2014/main" id="{F4F87D06-CD5C-ABE7-0208-F034643B5696}"/>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44" name="Tekstfelt 2243">
                    <a:extLst>
                      <a:ext uri="{FF2B5EF4-FFF2-40B4-BE49-F238E27FC236}">
                        <a16:creationId xmlns:a16="http://schemas.microsoft.com/office/drawing/2014/main" id="{E885FB86-C512-4F9F-CE80-27B5055F5226}"/>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45" name="Tekstfelt 2244">
                    <a:extLst>
                      <a:ext uri="{FF2B5EF4-FFF2-40B4-BE49-F238E27FC236}">
                        <a16:creationId xmlns:a16="http://schemas.microsoft.com/office/drawing/2014/main" id="{4D0C21BF-E499-1354-EDAF-3678351A68B5}"/>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46" name="Tekstfelt 2245">
                    <a:extLst>
                      <a:ext uri="{FF2B5EF4-FFF2-40B4-BE49-F238E27FC236}">
                        <a16:creationId xmlns:a16="http://schemas.microsoft.com/office/drawing/2014/main" id="{508A7AEB-FAD2-8FD9-C194-6F979A395F54}"/>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47" name="Tekstfelt 2246">
                    <a:extLst>
                      <a:ext uri="{FF2B5EF4-FFF2-40B4-BE49-F238E27FC236}">
                        <a16:creationId xmlns:a16="http://schemas.microsoft.com/office/drawing/2014/main" id="{65891487-0B8F-9458-54C5-8AC2CA64F0D9}"/>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48" name="Tekstfelt 2247">
                    <a:extLst>
                      <a:ext uri="{FF2B5EF4-FFF2-40B4-BE49-F238E27FC236}">
                        <a16:creationId xmlns:a16="http://schemas.microsoft.com/office/drawing/2014/main" id="{F3348B6B-E3B6-6D77-2EB5-DABAC884F87A}"/>
                      </a:ext>
                    </a:extLst>
                  </p:cNvPr>
                  <p:cNvSpPr txBox="1"/>
                  <p:nvPr/>
                </p:nvSpPr>
                <p:spPr>
                  <a:xfrm>
                    <a:off x="3525031"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49" name="Tekstfelt 2248">
                    <a:extLst>
                      <a:ext uri="{FF2B5EF4-FFF2-40B4-BE49-F238E27FC236}">
                        <a16:creationId xmlns:a16="http://schemas.microsoft.com/office/drawing/2014/main" id="{C8A1E635-9EEB-7CE3-7DAF-7001439BF41C}"/>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50" name="Tekstfelt 2249">
                    <a:extLst>
                      <a:ext uri="{FF2B5EF4-FFF2-40B4-BE49-F238E27FC236}">
                        <a16:creationId xmlns:a16="http://schemas.microsoft.com/office/drawing/2014/main" id="{59263DDC-75D1-7481-35B8-397091701373}"/>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51" name="Tekstfelt 2250">
                    <a:extLst>
                      <a:ext uri="{FF2B5EF4-FFF2-40B4-BE49-F238E27FC236}">
                        <a16:creationId xmlns:a16="http://schemas.microsoft.com/office/drawing/2014/main" id="{20C864BC-9A23-DBAD-D551-CD19AE3E522F}"/>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52" name="Tekstfelt 2251">
                    <a:extLst>
                      <a:ext uri="{FF2B5EF4-FFF2-40B4-BE49-F238E27FC236}">
                        <a16:creationId xmlns:a16="http://schemas.microsoft.com/office/drawing/2014/main" id="{06974BBC-C67E-A1C9-C95A-4A7DA696BD52}"/>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53" name="Tekstfelt 2252">
                    <a:extLst>
                      <a:ext uri="{FF2B5EF4-FFF2-40B4-BE49-F238E27FC236}">
                        <a16:creationId xmlns:a16="http://schemas.microsoft.com/office/drawing/2014/main" id="{572967C2-7BB7-829C-0159-0A334FD3AC8D}"/>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54" name="Tekstfelt 2253">
                    <a:extLst>
                      <a:ext uri="{FF2B5EF4-FFF2-40B4-BE49-F238E27FC236}">
                        <a16:creationId xmlns:a16="http://schemas.microsoft.com/office/drawing/2014/main" id="{29C60350-B73B-BFC6-3BFB-550F82A808A0}"/>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55" name="Tekstfelt 2254">
                    <a:extLst>
                      <a:ext uri="{FF2B5EF4-FFF2-40B4-BE49-F238E27FC236}">
                        <a16:creationId xmlns:a16="http://schemas.microsoft.com/office/drawing/2014/main" id="{32855671-41B1-B9D6-87B8-4214A9544035}"/>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56" name="Tekstfelt 2255">
                    <a:extLst>
                      <a:ext uri="{FF2B5EF4-FFF2-40B4-BE49-F238E27FC236}">
                        <a16:creationId xmlns:a16="http://schemas.microsoft.com/office/drawing/2014/main" id="{C92921E7-5E30-5363-56B7-CB0DD77D5A59}"/>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57" name="Tekstfelt 2256">
                    <a:extLst>
                      <a:ext uri="{FF2B5EF4-FFF2-40B4-BE49-F238E27FC236}">
                        <a16:creationId xmlns:a16="http://schemas.microsoft.com/office/drawing/2014/main" id="{51DED92E-2360-EBB2-3CFE-1B21DC0E246A}"/>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58" name="Tekstfelt 2257">
                    <a:extLst>
                      <a:ext uri="{FF2B5EF4-FFF2-40B4-BE49-F238E27FC236}">
                        <a16:creationId xmlns:a16="http://schemas.microsoft.com/office/drawing/2014/main" id="{BD115B22-ACC2-B94C-7BEA-8A7C861F4000}"/>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59" name="Tekstfelt 2258">
                    <a:extLst>
                      <a:ext uri="{FF2B5EF4-FFF2-40B4-BE49-F238E27FC236}">
                        <a16:creationId xmlns:a16="http://schemas.microsoft.com/office/drawing/2014/main" id="{0F6431C4-3843-230F-2E4A-C53CFF57C2F9}"/>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60" name="Tekstfelt 2259">
                    <a:extLst>
                      <a:ext uri="{FF2B5EF4-FFF2-40B4-BE49-F238E27FC236}">
                        <a16:creationId xmlns:a16="http://schemas.microsoft.com/office/drawing/2014/main" id="{2FA163D0-1748-DF7A-66FC-87104ACF49C2}"/>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61" name="Tekstfelt 2260">
                    <a:extLst>
                      <a:ext uri="{FF2B5EF4-FFF2-40B4-BE49-F238E27FC236}">
                        <a16:creationId xmlns:a16="http://schemas.microsoft.com/office/drawing/2014/main" id="{A39FFFAD-75E0-E513-42FE-94217E324D99}"/>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62" name="Tekstfelt 2261">
                    <a:extLst>
                      <a:ext uri="{FF2B5EF4-FFF2-40B4-BE49-F238E27FC236}">
                        <a16:creationId xmlns:a16="http://schemas.microsoft.com/office/drawing/2014/main" id="{2D579715-8F04-8C7D-9FE8-0605A4AC6B68}"/>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63" name="Tekstfelt 2262">
                    <a:extLst>
                      <a:ext uri="{FF2B5EF4-FFF2-40B4-BE49-F238E27FC236}">
                        <a16:creationId xmlns:a16="http://schemas.microsoft.com/office/drawing/2014/main" id="{C5F5AF24-F53F-87C8-BA02-2975C66003CF}"/>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64" name="Tekstfelt 2263">
                    <a:extLst>
                      <a:ext uri="{FF2B5EF4-FFF2-40B4-BE49-F238E27FC236}">
                        <a16:creationId xmlns:a16="http://schemas.microsoft.com/office/drawing/2014/main" id="{21D92157-CCAE-3368-0F21-41A462B6096A}"/>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65" name="Tekstfelt 2264">
                    <a:extLst>
                      <a:ext uri="{FF2B5EF4-FFF2-40B4-BE49-F238E27FC236}">
                        <a16:creationId xmlns:a16="http://schemas.microsoft.com/office/drawing/2014/main" id="{C8D5E5F8-14B3-B5E7-6859-A41EE80CC9A8}"/>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66" name="Tekstfelt 2265">
                    <a:extLst>
                      <a:ext uri="{FF2B5EF4-FFF2-40B4-BE49-F238E27FC236}">
                        <a16:creationId xmlns:a16="http://schemas.microsoft.com/office/drawing/2014/main" id="{218BB2AD-46B7-6D41-5852-49ACB660C4F2}"/>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67" name="Tekstfelt 2266">
                    <a:extLst>
                      <a:ext uri="{FF2B5EF4-FFF2-40B4-BE49-F238E27FC236}">
                        <a16:creationId xmlns:a16="http://schemas.microsoft.com/office/drawing/2014/main" id="{63F42E2C-2849-F54C-F77D-06FCA1BFEF03}"/>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68" name="Tekstfelt 2267">
                    <a:extLst>
                      <a:ext uri="{FF2B5EF4-FFF2-40B4-BE49-F238E27FC236}">
                        <a16:creationId xmlns:a16="http://schemas.microsoft.com/office/drawing/2014/main" id="{C156F831-BADE-F3BB-06ED-CF67D28BB489}"/>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69" name="Tekstfelt 2268">
                    <a:extLst>
                      <a:ext uri="{FF2B5EF4-FFF2-40B4-BE49-F238E27FC236}">
                        <a16:creationId xmlns:a16="http://schemas.microsoft.com/office/drawing/2014/main" id="{88E30F52-D90B-E3F7-5D4E-47D5A9634C29}"/>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70" name="Tekstfelt 2269">
                    <a:extLst>
                      <a:ext uri="{FF2B5EF4-FFF2-40B4-BE49-F238E27FC236}">
                        <a16:creationId xmlns:a16="http://schemas.microsoft.com/office/drawing/2014/main" id="{D2ABE1D7-D30B-CC79-4E64-C1BD00D34526}"/>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71" name="Tekstfelt 2270">
                    <a:extLst>
                      <a:ext uri="{FF2B5EF4-FFF2-40B4-BE49-F238E27FC236}">
                        <a16:creationId xmlns:a16="http://schemas.microsoft.com/office/drawing/2014/main" id="{8607A890-FC14-2498-3E19-5500DF5159AC}"/>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72" name="Tekstfelt 2271">
                    <a:extLst>
                      <a:ext uri="{FF2B5EF4-FFF2-40B4-BE49-F238E27FC236}">
                        <a16:creationId xmlns:a16="http://schemas.microsoft.com/office/drawing/2014/main" id="{15183883-60CA-C65A-DD64-F187D7186E61}"/>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73" name="Tekstfelt 2272">
                    <a:extLst>
                      <a:ext uri="{FF2B5EF4-FFF2-40B4-BE49-F238E27FC236}">
                        <a16:creationId xmlns:a16="http://schemas.microsoft.com/office/drawing/2014/main" id="{F7B5049A-4251-0CDD-7521-8D414E5B2B2C}"/>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74" name="Tekstfelt 2273">
                    <a:extLst>
                      <a:ext uri="{FF2B5EF4-FFF2-40B4-BE49-F238E27FC236}">
                        <a16:creationId xmlns:a16="http://schemas.microsoft.com/office/drawing/2014/main" id="{4812AEF1-CCF3-0DDE-67ED-89CD8D2E5749}"/>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39" name="Tekstfelt 2238">
                  <a:extLst>
                    <a:ext uri="{FF2B5EF4-FFF2-40B4-BE49-F238E27FC236}">
                      <a16:creationId xmlns:a16="http://schemas.microsoft.com/office/drawing/2014/main" id="{BDDBCFB6-C08A-C97B-8E39-7CA9F93BB047}"/>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40" name="Tekstfelt 2239">
                  <a:extLst>
                    <a:ext uri="{FF2B5EF4-FFF2-40B4-BE49-F238E27FC236}">
                      <a16:creationId xmlns:a16="http://schemas.microsoft.com/office/drawing/2014/main" id="{56A9FE83-3A5B-A036-5EBB-CDD1BE07E10E}"/>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41" name="Tekstfelt 2240">
                  <a:extLst>
                    <a:ext uri="{FF2B5EF4-FFF2-40B4-BE49-F238E27FC236}">
                      <a16:creationId xmlns:a16="http://schemas.microsoft.com/office/drawing/2014/main" id="{19CCE1F1-BDEA-4245-B4EF-AC003BA7C653}"/>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6" name="Gruppe 1825">
                <a:extLst>
                  <a:ext uri="{FF2B5EF4-FFF2-40B4-BE49-F238E27FC236}">
                    <a16:creationId xmlns:a16="http://schemas.microsoft.com/office/drawing/2014/main" id="{C4F50BF6-8ABB-BFB4-B379-41C1C510080B}"/>
                  </a:ext>
                </a:extLst>
              </p:cNvPr>
              <p:cNvGrpSpPr/>
              <p:nvPr/>
            </p:nvGrpSpPr>
            <p:grpSpPr>
              <a:xfrm>
                <a:off x="5052945" y="1040538"/>
                <a:ext cx="641389" cy="5216305"/>
                <a:chOff x="2892468" y="1032983"/>
                <a:chExt cx="641389" cy="5216305"/>
              </a:xfrm>
            </p:grpSpPr>
            <p:grpSp>
              <p:nvGrpSpPr>
                <p:cNvPr id="2201" name="Gruppe 2200">
                  <a:extLst>
                    <a:ext uri="{FF2B5EF4-FFF2-40B4-BE49-F238E27FC236}">
                      <a16:creationId xmlns:a16="http://schemas.microsoft.com/office/drawing/2014/main" id="{389B6CDF-7CF0-459B-172B-DB5521B63B1E}"/>
                    </a:ext>
                  </a:extLst>
                </p:cNvPr>
                <p:cNvGrpSpPr/>
                <p:nvPr/>
              </p:nvGrpSpPr>
              <p:grpSpPr>
                <a:xfrm>
                  <a:off x="2892468" y="1032983"/>
                  <a:ext cx="641389" cy="5216305"/>
                  <a:chOff x="3475384" y="1188399"/>
                  <a:chExt cx="641389" cy="5216305"/>
                </a:xfrm>
              </p:grpSpPr>
              <p:sp>
                <p:nvSpPr>
                  <p:cNvPr id="2205" name="Tekstfelt 2204">
                    <a:extLst>
                      <a:ext uri="{FF2B5EF4-FFF2-40B4-BE49-F238E27FC236}">
                        <a16:creationId xmlns:a16="http://schemas.microsoft.com/office/drawing/2014/main" id="{8BBFEA64-2FD1-C302-21EA-91B42E6EAAD1}"/>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06" name="Tekstfelt 2205">
                    <a:extLst>
                      <a:ext uri="{FF2B5EF4-FFF2-40B4-BE49-F238E27FC236}">
                        <a16:creationId xmlns:a16="http://schemas.microsoft.com/office/drawing/2014/main" id="{16FC69CF-5DC6-7CC7-7DCE-9AEC9007996E}"/>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07" name="Tekstfelt 2206">
                    <a:extLst>
                      <a:ext uri="{FF2B5EF4-FFF2-40B4-BE49-F238E27FC236}">
                        <a16:creationId xmlns:a16="http://schemas.microsoft.com/office/drawing/2014/main" id="{2C236B64-0AB5-05E4-547F-8593318A9152}"/>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08" name="Tekstfelt 2207">
                    <a:extLst>
                      <a:ext uri="{FF2B5EF4-FFF2-40B4-BE49-F238E27FC236}">
                        <a16:creationId xmlns:a16="http://schemas.microsoft.com/office/drawing/2014/main" id="{F4E7AD3F-8BF7-BBB4-A3F8-780A9C74C93E}"/>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09" name="Tekstfelt 2208">
                    <a:extLst>
                      <a:ext uri="{FF2B5EF4-FFF2-40B4-BE49-F238E27FC236}">
                        <a16:creationId xmlns:a16="http://schemas.microsoft.com/office/drawing/2014/main" id="{60AE733F-849D-5242-3803-872D0319BAB6}"/>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10" name="Tekstfelt 2209">
                    <a:extLst>
                      <a:ext uri="{FF2B5EF4-FFF2-40B4-BE49-F238E27FC236}">
                        <a16:creationId xmlns:a16="http://schemas.microsoft.com/office/drawing/2014/main" id="{18431F0B-3709-C5C1-BF9A-64D4ED638816}"/>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11" name="Tekstfelt 2210">
                    <a:extLst>
                      <a:ext uri="{FF2B5EF4-FFF2-40B4-BE49-F238E27FC236}">
                        <a16:creationId xmlns:a16="http://schemas.microsoft.com/office/drawing/2014/main" id="{B72B9B22-4A06-4970-3EEE-E53E784FE2D0}"/>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12" name="Tekstfelt 2211">
                    <a:extLst>
                      <a:ext uri="{FF2B5EF4-FFF2-40B4-BE49-F238E27FC236}">
                        <a16:creationId xmlns:a16="http://schemas.microsoft.com/office/drawing/2014/main" id="{22DA956D-F849-05DF-8B68-3C2903549ECD}"/>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13" name="Tekstfelt 2212">
                    <a:extLst>
                      <a:ext uri="{FF2B5EF4-FFF2-40B4-BE49-F238E27FC236}">
                        <a16:creationId xmlns:a16="http://schemas.microsoft.com/office/drawing/2014/main" id="{3DE31C34-9F4E-878D-C441-A4A273B36297}"/>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14" name="Tekstfelt 2213">
                    <a:extLst>
                      <a:ext uri="{FF2B5EF4-FFF2-40B4-BE49-F238E27FC236}">
                        <a16:creationId xmlns:a16="http://schemas.microsoft.com/office/drawing/2014/main" id="{1CDE022E-30AE-C6B0-6A8C-FB5A7405EFB6}"/>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15" name="Tekstfelt 2214">
                    <a:extLst>
                      <a:ext uri="{FF2B5EF4-FFF2-40B4-BE49-F238E27FC236}">
                        <a16:creationId xmlns:a16="http://schemas.microsoft.com/office/drawing/2014/main" id="{22F83139-726E-EC26-062D-6169A416BE0F}"/>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16" name="Tekstfelt 2215">
                    <a:extLst>
                      <a:ext uri="{FF2B5EF4-FFF2-40B4-BE49-F238E27FC236}">
                        <a16:creationId xmlns:a16="http://schemas.microsoft.com/office/drawing/2014/main" id="{7A138A3B-4340-DFC6-6B15-B978FBB4390D}"/>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17" name="Tekstfelt 2216">
                    <a:extLst>
                      <a:ext uri="{FF2B5EF4-FFF2-40B4-BE49-F238E27FC236}">
                        <a16:creationId xmlns:a16="http://schemas.microsoft.com/office/drawing/2014/main" id="{BEEFB3AA-F642-4CA8-441E-F5F3A4CF7FEE}"/>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18" name="Tekstfelt 2217">
                    <a:extLst>
                      <a:ext uri="{FF2B5EF4-FFF2-40B4-BE49-F238E27FC236}">
                        <a16:creationId xmlns:a16="http://schemas.microsoft.com/office/drawing/2014/main" id="{728BAEF0-A714-81AB-44C7-910947D44E98}"/>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19" name="Tekstfelt 2218">
                    <a:extLst>
                      <a:ext uri="{FF2B5EF4-FFF2-40B4-BE49-F238E27FC236}">
                        <a16:creationId xmlns:a16="http://schemas.microsoft.com/office/drawing/2014/main" id="{7C8F4BBF-804D-2312-1BB5-894EE0BE33EB}"/>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20" name="Tekstfelt 2219">
                    <a:extLst>
                      <a:ext uri="{FF2B5EF4-FFF2-40B4-BE49-F238E27FC236}">
                        <a16:creationId xmlns:a16="http://schemas.microsoft.com/office/drawing/2014/main" id="{BF36A4F8-796A-045D-915D-AEC07D9D94E2}"/>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21" name="Tekstfelt 2220">
                    <a:extLst>
                      <a:ext uri="{FF2B5EF4-FFF2-40B4-BE49-F238E27FC236}">
                        <a16:creationId xmlns:a16="http://schemas.microsoft.com/office/drawing/2014/main" id="{E3237C5D-479B-6B37-BC30-526F7E65F425}"/>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22" name="Tekstfelt 2221">
                    <a:extLst>
                      <a:ext uri="{FF2B5EF4-FFF2-40B4-BE49-F238E27FC236}">
                        <a16:creationId xmlns:a16="http://schemas.microsoft.com/office/drawing/2014/main" id="{CC937AFE-16DA-EF66-FDAE-843484808E44}"/>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23" name="Tekstfelt 2222">
                    <a:extLst>
                      <a:ext uri="{FF2B5EF4-FFF2-40B4-BE49-F238E27FC236}">
                        <a16:creationId xmlns:a16="http://schemas.microsoft.com/office/drawing/2014/main" id="{932CB8A5-6C20-3AB6-CF73-A1462DF30F80}"/>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24" name="Tekstfelt 2223">
                    <a:extLst>
                      <a:ext uri="{FF2B5EF4-FFF2-40B4-BE49-F238E27FC236}">
                        <a16:creationId xmlns:a16="http://schemas.microsoft.com/office/drawing/2014/main" id="{CD6951E2-7D84-9610-B7A5-FD256A48CA8A}"/>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25" name="Tekstfelt 2224">
                    <a:extLst>
                      <a:ext uri="{FF2B5EF4-FFF2-40B4-BE49-F238E27FC236}">
                        <a16:creationId xmlns:a16="http://schemas.microsoft.com/office/drawing/2014/main" id="{A45A4C9A-851D-D1D9-B0AA-016F2C6DFBDE}"/>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26" name="Tekstfelt 2225">
                    <a:extLst>
                      <a:ext uri="{FF2B5EF4-FFF2-40B4-BE49-F238E27FC236}">
                        <a16:creationId xmlns:a16="http://schemas.microsoft.com/office/drawing/2014/main" id="{55CBBC3F-D3A4-29E7-931D-F17F641B629F}"/>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27" name="Tekstfelt 2226">
                    <a:extLst>
                      <a:ext uri="{FF2B5EF4-FFF2-40B4-BE49-F238E27FC236}">
                        <a16:creationId xmlns:a16="http://schemas.microsoft.com/office/drawing/2014/main" id="{FC3E4A5B-D81D-FA75-BD5A-1D4CC6DFB999}"/>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28" name="Tekstfelt 2227">
                    <a:extLst>
                      <a:ext uri="{FF2B5EF4-FFF2-40B4-BE49-F238E27FC236}">
                        <a16:creationId xmlns:a16="http://schemas.microsoft.com/office/drawing/2014/main" id="{A2A26327-9B8B-C198-EB5A-E31E08E5676C}"/>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29" name="Tekstfelt 2228">
                    <a:extLst>
                      <a:ext uri="{FF2B5EF4-FFF2-40B4-BE49-F238E27FC236}">
                        <a16:creationId xmlns:a16="http://schemas.microsoft.com/office/drawing/2014/main" id="{542EED43-1D76-F4F3-AE3B-E254D2B83862}"/>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30" name="Tekstfelt 2229">
                    <a:extLst>
                      <a:ext uri="{FF2B5EF4-FFF2-40B4-BE49-F238E27FC236}">
                        <a16:creationId xmlns:a16="http://schemas.microsoft.com/office/drawing/2014/main" id="{F92F55ED-02F3-0415-775C-CE9D8AEF25DA}"/>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31" name="Tekstfelt 2230">
                    <a:extLst>
                      <a:ext uri="{FF2B5EF4-FFF2-40B4-BE49-F238E27FC236}">
                        <a16:creationId xmlns:a16="http://schemas.microsoft.com/office/drawing/2014/main" id="{7E1E58AF-BB77-79F0-21C1-F159CF404482}"/>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32" name="Tekstfelt 2231">
                    <a:extLst>
                      <a:ext uri="{FF2B5EF4-FFF2-40B4-BE49-F238E27FC236}">
                        <a16:creationId xmlns:a16="http://schemas.microsoft.com/office/drawing/2014/main" id="{63088F3D-1120-9D6E-5BC2-C9FA29D148DB}"/>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33" name="Tekstfelt 2232">
                    <a:extLst>
                      <a:ext uri="{FF2B5EF4-FFF2-40B4-BE49-F238E27FC236}">
                        <a16:creationId xmlns:a16="http://schemas.microsoft.com/office/drawing/2014/main" id="{084DACEE-793C-DB72-D6A7-AB9A7170A111}"/>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34" name="Tekstfelt 2233">
                    <a:extLst>
                      <a:ext uri="{FF2B5EF4-FFF2-40B4-BE49-F238E27FC236}">
                        <a16:creationId xmlns:a16="http://schemas.microsoft.com/office/drawing/2014/main" id="{92ED6070-16F2-79BE-EECD-E1F13E1AC2A6}"/>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35" name="Tekstfelt 2234">
                    <a:extLst>
                      <a:ext uri="{FF2B5EF4-FFF2-40B4-BE49-F238E27FC236}">
                        <a16:creationId xmlns:a16="http://schemas.microsoft.com/office/drawing/2014/main" id="{84ACAAB6-30E5-B030-6808-9412E7A0935D}"/>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36" name="Tekstfelt 2235">
                    <a:extLst>
                      <a:ext uri="{FF2B5EF4-FFF2-40B4-BE49-F238E27FC236}">
                        <a16:creationId xmlns:a16="http://schemas.microsoft.com/office/drawing/2014/main" id="{AF37B0C2-E7AD-A5F1-2102-ED9B77D84312}"/>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37" name="Tekstfelt 2236">
                    <a:extLst>
                      <a:ext uri="{FF2B5EF4-FFF2-40B4-BE49-F238E27FC236}">
                        <a16:creationId xmlns:a16="http://schemas.microsoft.com/office/drawing/2014/main" id="{4E6ADA2F-C6D9-4C69-3474-505FCDE4F54A}"/>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02" name="Tekstfelt 2201">
                  <a:extLst>
                    <a:ext uri="{FF2B5EF4-FFF2-40B4-BE49-F238E27FC236}">
                      <a16:creationId xmlns:a16="http://schemas.microsoft.com/office/drawing/2014/main" id="{05665874-5A3F-67BA-1A67-B59142947067}"/>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03" name="Tekstfelt 2202">
                  <a:extLst>
                    <a:ext uri="{FF2B5EF4-FFF2-40B4-BE49-F238E27FC236}">
                      <a16:creationId xmlns:a16="http://schemas.microsoft.com/office/drawing/2014/main" id="{B511276A-8D26-CF90-333B-8BE193DD8538}"/>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04" name="Tekstfelt 2203">
                  <a:extLst>
                    <a:ext uri="{FF2B5EF4-FFF2-40B4-BE49-F238E27FC236}">
                      <a16:creationId xmlns:a16="http://schemas.microsoft.com/office/drawing/2014/main" id="{832D8BBA-7146-E749-7D9C-182FED1E7EB1}"/>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7" name="Gruppe 1826">
                <a:extLst>
                  <a:ext uri="{FF2B5EF4-FFF2-40B4-BE49-F238E27FC236}">
                    <a16:creationId xmlns:a16="http://schemas.microsoft.com/office/drawing/2014/main" id="{7C7247B5-E9E9-7E9B-B8B2-38AF4EA2E0A8}"/>
                  </a:ext>
                </a:extLst>
              </p:cNvPr>
              <p:cNvGrpSpPr/>
              <p:nvPr/>
            </p:nvGrpSpPr>
            <p:grpSpPr>
              <a:xfrm>
                <a:off x="3753314" y="1031887"/>
                <a:ext cx="641389" cy="5216305"/>
                <a:chOff x="2892468" y="1032983"/>
                <a:chExt cx="641389" cy="5216305"/>
              </a:xfrm>
            </p:grpSpPr>
            <p:grpSp>
              <p:nvGrpSpPr>
                <p:cNvPr id="2164" name="Gruppe 2163">
                  <a:extLst>
                    <a:ext uri="{FF2B5EF4-FFF2-40B4-BE49-F238E27FC236}">
                      <a16:creationId xmlns:a16="http://schemas.microsoft.com/office/drawing/2014/main" id="{00473BF8-D502-7E6A-2E43-69B66C4D35C8}"/>
                    </a:ext>
                  </a:extLst>
                </p:cNvPr>
                <p:cNvGrpSpPr/>
                <p:nvPr/>
              </p:nvGrpSpPr>
              <p:grpSpPr>
                <a:xfrm>
                  <a:off x="2892468" y="1032983"/>
                  <a:ext cx="641389" cy="5216305"/>
                  <a:chOff x="3475384" y="1188399"/>
                  <a:chExt cx="641389" cy="5216305"/>
                </a:xfrm>
              </p:grpSpPr>
              <p:sp>
                <p:nvSpPr>
                  <p:cNvPr id="2168" name="Tekstfelt 2167">
                    <a:extLst>
                      <a:ext uri="{FF2B5EF4-FFF2-40B4-BE49-F238E27FC236}">
                        <a16:creationId xmlns:a16="http://schemas.microsoft.com/office/drawing/2014/main" id="{278F2CA9-AB79-5F90-B012-BC20CA4380B0}"/>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69" name="Tekstfelt 2168">
                    <a:extLst>
                      <a:ext uri="{FF2B5EF4-FFF2-40B4-BE49-F238E27FC236}">
                        <a16:creationId xmlns:a16="http://schemas.microsoft.com/office/drawing/2014/main" id="{C0948631-AC6E-CF9F-B57D-AD8C84EDDF4F}"/>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70" name="Tekstfelt 2169">
                    <a:extLst>
                      <a:ext uri="{FF2B5EF4-FFF2-40B4-BE49-F238E27FC236}">
                        <a16:creationId xmlns:a16="http://schemas.microsoft.com/office/drawing/2014/main" id="{2E8F120D-EB6A-FC7F-7419-8851F0981778}"/>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71" name="Tekstfelt 2170">
                    <a:extLst>
                      <a:ext uri="{FF2B5EF4-FFF2-40B4-BE49-F238E27FC236}">
                        <a16:creationId xmlns:a16="http://schemas.microsoft.com/office/drawing/2014/main" id="{ADE2131A-AC22-0564-DD8B-B1CD8924A059}"/>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72" name="Tekstfelt 2171">
                    <a:extLst>
                      <a:ext uri="{FF2B5EF4-FFF2-40B4-BE49-F238E27FC236}">
                        <a16:creationId xmlns:a16="http://schemas.microsoft.com/office/drawing/2014/main" id="{898C3F2D-B7C8-6D0C-9D1E-592E5952D25B}"/>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73" name="Tekstfelt 2172">
                    <a:extLst>
                      <a:ext uri="{FF2B5EF4-FFF2-40B4-BE49-F238E27FC236}">
                        <a16:creationId xmlns:a16="http://schemas.microsoft.com/office/drawing/2014/main" id="{2FA264C9-C17C-F40C-03A8-959D67B0E672}"/>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74" name="Tekstfelt 2173">
                    <a:extLst>
                      <a:ext uri="{FF2B5EF4-FFF2-40B4-BE49-F238E27FC236}">
                        <a16:creationId xmlns:a16="http://schemas.microsoft.com/office/drawing/2014/main" id="{55B52A59-0367-CB9B-2F19-D6C70F0388BE}"/>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75" name="Tekstfelt 2174">
                    <a:extLst>
                      <a:ext uri="{FF2B5EF4-FFF2-40B4-BE49-F238E27FC236}">
                        <a16:creationId xmlns:a16="http://schemas.microsoft.com/office/drawing/2014/main" id="{A3DADFA8-A1EE-21F2-F12A-5467F05F7A16}"/>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76" name="Tekstfelt 2175">
                    <a:extLst>
                      <a:ext uri="{FF2B5EF4-FFF2-40B4-BE49-F238E27FC236}">
                        <a16:creationId xmlns:a16="http://schemas.microsoft.com/office/drawing/2014/main" id="{60AE166D-ECBB-7BB9-0F1E-43ACF5227172}"/>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77" name="Tekstfelt 2176">
                    <a:extLst>
                      <a:ext uri="{FF2B5EF4-FFF2-40B4-BE49-F238E27FC236}">
                        <a16:creationId xmlns:a16="http://schemas.microsoft.com/office/drawing/2014/main" id="{230F964A-50B5-4439-71E2-22164BFFFDD2}"/>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78" name="Tekstfelt 2177">
                    <a:extLst>
                      <a:ext uri="{FF2B5EF4-FFF2-40B4-BE49-F238E27FC236}">
                        <a16:creationId xmlns:a16="http://schemas.microsoft.com/office/drawing/2014/main" id="{CB4EBCDF-CF3D-AEB8-CD6C-0596BB46D6E8}"/>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79" name="Tekstfelt 2178">
                    <a:extLst>
                      <a:ext uri="{FF2B5EF4-FFF2-40B4-BE49-F238E27FC236}">
                        <a16:creationId xmlns:a16="http://schemas.microsoft.com/office/drawing/2014/main" id="{20019251-D94D-1D16-E364-DB721591338B}"/>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80" name="Tekstfelt 2179">
                    <a:extLst>
                      <a:ext uri="{FF2B5EF4-FFF2-40B4-BE49-F238E27FC236}">
                        <a16:creationId xmlns:a16="http://schemas.microsoft.com/office/drawing/2014/main" id="{1A599759-9445-64C6-017E-CD7801AA578D}"/>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81" name="Tekstfelt 2180">
                    <a:extLst>
                      <a:ext uri="{FF2B5EF4-FFF2-40B4-BE49-F238E27FC236}">
                        <a16:creationId xmlns:a16="http://schemas.microsoft.com/office/drawing/2014/main" id="{EAE6FB50-3903-B150-D3CF-3F0C05697479}"/>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82" name="Tekstfelt 2181">
                    <a:extLst>
                      <a:ext uri="{FF2B5EF4-FFF2-40B4-BE49-F238E27FC236}">
                        <a16:creationId xmlns:a16="http://schemas.microsoft.com/office/drawing/2014/main" id="{0DDDE52F-C08C-746A-446B-E3399A8C7C40}"/>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83" name="Tekstfelt 2182">
                    <a:extLst>
                      <a:ext uri="{FF2B5EF4-FFF2-40B4-BE49-F238E27FC236}">
                        <a16:creationId xmlns:a16="http://schemas.microsoft.com/office/drawing/2014/main" id="{F6B4C1D3-579F-08D0-7DC5-0FF4B35D36BD}"/>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84" name="Tekstfelt 2183">
                    <a:extLst>
                      <a:ext uri="{FF2B5EF4-FFF2-40B4-BE49-F238E27FC236}">
                        <a16:creationId xmlns:a16="http://schemas.microsoft.com/office/drawing/2014/main" id="{AF237787-6A61-7951-7ADE-9D9266078C2D}"/>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85" name="Tekstfelt 2184">
                    <a:extLst>
                      <a:ext uri="{FF2B5EF4-FFF2-40B4-BE49-F238E27FC236}">
                        <a16:creationId xmlns:a16="http://schemas.microsoft.com/office/drawing/2014/main" id="{A63E96D8-FE36-52A1-C22D-CBE3977A174B}"/>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86" name="Tekstfelt 2185">
                    <a:extLst>
                      <a:ext uri="{FF2B5EF4-FFF2-40B4-BE49-F238E27FC236}">
                        <a16:creationId xmlns:a16="http://schemas.microsoft.com/office/drawing/2014/main" id="{33648F6B-67C1-6202-452E-76DF58760E41}"/>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87" name="Tekstfelt 2186">
                    <a:extLst>
                      <a:ext uri="{FF2B5EF4-FFF2-40B4-BE49-F238E27FC236}">
                        <a16:creationId xmlns:a16="http://schemas.microsoft.com/office/drawing/2014/main" id="{507BC0F6-75DA-3DF8-6AB1-8068194E2B87}"/>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88" name="Tekstfelt 2187">
                    <a:extLst>
                      <a:ext uri="{FF2B5EF4-FFF2-40B4-BE49-F238E27FC236}">
                        <a16:creationId xmlns:a16="http://schemas.microsoft.com/office/drawing/2014/main" id="{19A43E50-8916-BC39-1B37-C2CA60A3159C}"/>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89" name="Tekstfelt 2188">
                    <a:extLst>
                      <a:ext uri="{FF2B5EF4-FFF2-40B4-BE49-F238E27FC236}">
                        <a16:creationId xmlns:a16="http://schemas.microsoft.com/office/drawing/2014/main" id="{0A464407-997D-8F20-09DD-70CC2BE48E29}"/>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90" name="Tekstfelt 2189">
                    <a:extLst>
                      <a:ext uri="{FF2B5EF4-FFF2-40B4-BE49-F238E27FC236}">
                        <a16:creationId xmlns:a16="http://schemas.microsoft.com/office/drawing/2014/main" id="{BFF80CE5-C47D-B753-CF20-FA15DF9B071D}"/>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91" name="Tekstfelt 2190">
                    <a:extLst>
                      <a:ext uri="{FF2B5EF4-FFF2-40B4-BE49-F238E27FC236}">
                        <a16:creationId xmlns:a16="http://schemas.microsoft.com/office/drawing/2014/main" id="{AD8B8783-9CEC-11A7-5CF3-4DCC15BBB76F}"/>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92" name="Tekstfelt 2191">
                    <a:extLst>
                      <a:ext uri="{FF2B5EF4-FFF2-40B4-BE49-F238E27FC236}">
                        <a16:creationId xmlns:a16="http://schemas.microsoft.com/office/drawing/2014/main" id="{63234A10-8F81-96C9-67A8-90501CD87F0D}"/>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93" name="Tekstfelt 2192">
                    <a:extLst>
                      <a:ext uri="{FF2B5EF4-FFF2-40B4-BE49-F238E27FC236}">
                        <a16:creationId xmlns:a16="http://schemas.microsoft.com/office/drawing/2014/main" id="{3C76C6C7-42BE-C574-36A3-12E8457F1FBE}"/>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94" name="Tekstfelt 2193">
                    <a:extLst>
                      <a:ext uri="{FF2B5EF4-FFF2-40B4-BE49-F238E27FC236}">
                        <a16:creationId xmlns:a16="http://schemas.microsoft.com/office/drawing/2014/main" id="{7F55F2EB-0D59-6665-852F-BF0C92037186}"/>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95" name="Tekstfelt 2194">
                    <a:extLst>
                      <a:ext uri="{FF2B5EF4-FFF2-40B4-BE49-F238E27FC236}">
                        <a16:creationId xmlns:a16="http://schemas.microsoft.com/office/drawing/2014/main" id="{CE092370-1FF3-876E-68C5-C1EEF3E3E46F}"/>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96" name="Tekstfelt 2195">
                    <a:extLst>
                      <a:ext uri="{FF2B5EF4-FFF2-40B4-BE49-F238E27FC236}">
                        <a16:creationId xmlns:a16="http://schemas.microsoft.com/office/drawing/2014/main" id="{C7952845-E032-C736-8504-0387C6678696}"/>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97" name="Tekstfelt 2196">
                    <a:extLst>
                      <a:ext uri="{FF2B5EF4-FFF2-40B4-BE49-F238E27FC236}">
                        <a16:creationId xmlns:a16="http://schemas.microsoft.com/office/drawing/2014/main" id="{B1C8CEFA-FA1B-CD3C-B03D-46282EB49397}"/>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98" name="Tekstfelt 2197">
                    <a:extLst>
                      <a:ext uri="{FF2B5EF4-FFF2-40B4-BE49-F238E27FC236}">
                        <a16:creationId xmlns:a16="http://schemas.microsoft.com/office/drawing/2014/main" id="{5741F044-0E8A-7768-F956-D1BBE81E28FD}"/>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99" name="Tekstfelt 2198">
                    <a:extLst>
                      <a:ext uri="{FF2B5EF4-FFF2-40B4-BE49-F238E27FC236}">
                        <a16:creationId xmlns:a16="http://schemas.microsoft.com/office/drawing/2014/main" id="{9F4DD955-157B-1D4E-BCA6-4B56CD76784D}"/>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00" name="Tekstfelt 2199">
                    <a:extLst>
                      <a:ext uri="{FF2B5EF4-FFF2-40B4-BE49-F238E27FC236}">
                        <a16:creationId xmlns:a16="http://schemas.microsoft.com/office/drawing/2014/main" id="{B62338CC-3172-52E2-0148-539D8990058C}"/>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65" name="Tekstfelt 2164">
                  <a:extLst>
                    <a:ext uri="{FF2B5EF4-FFF2-40B4-BE49-F238E27FC236}">
                      <a16:creationId xmlns:a16="http://schemas.microsoft.com/office/drawing/2014/main" id="{F19F365B-349F-3396-ED26-0D1D31D8870B}"/>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66" name="Tekstfelt 2165">
                  <a:extLst>
                    <a:ext uri="{FF2B5EF4-FFF2-40B4-BE49-F238E27FC236}">
                      <a16:creationId xmlns:a16="http://schemas.microsoft.com/office/drawing/2014/main" id="{8ACD285D-AD2C-9B39-3970-38A93C5B00BD}"/>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67" name="Tekstfelt 2166">
                  <a:extLst>
                    <a:ext uri="{FF2B5EF4-FFF2-40B4-BE49-F238E27FC236}">
                      <a16:creationId xmlns:a16="http://schemas.microsoft.com/office/drawing/2014/main" id="{F2EBAE4F-4DE5-E741-E6FE-B0CE86F76291}"/>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8" name="Gruppe 1827">
                <a:extLst>
                  <a:ext uri="{FF2B5EF4-FFF2-40B4-BE49-F238E27FC236}">
                    <a16:creationId xmlns:a16="http://schemas.microsoft.com/office/drawing/2014/main" id="{B701A679-11BD-D8B2-7DBF-E2EB7B853B0D}"/>
                  </a:ext>
                </a:extLst>
              </p:cNvPr>
              <p:cNvGrpSpPr/>
              <p:nvPr/>
            </p:nvGrpSpPr>
            <p:grpSpPr>
              <a:xfrm>
                <a:off x="3326093" y="1035670"/>
                <a:ext cx="641389" cy="5216305"/>
                <a:chOff x="2892468" y="1032983"/>
                <a:chExt cx="641389" cy="5216305"/>
              </a:xfrm>
            </p:grpSpPr>
            <p:grpSp>
              <p:nvGrpSpPr>
                <p:cNvPr id="2127" name="Gruppe 2126">
                  <a:extLst>
                    <a:ext uri="{FF2B5EF4-FFF2-40B4-BE49-F238E27FC236}">
                      <a16:creationId xmlns:a16="http://schemas.microsoft.com/office/drawing/2014/main" id="{8D82C1E5-81B5-17BE-77F0-963F8CE58809}"/>
                    </a:ext>
                  </a:extLst>
                </p:cNvPr>
                <p:cNvGrpSpPr/>
                <p:nvPr/>
              </p:nvGrpSpPr>
              <p:grpSpPr>
                <a:xfrm>
                  <a:off x="2892468" y="1032983"/>
                  <a:ext cx="641389" cy="5216305"/>
                  <a:chOff x="3475384" y="1188399"/>
                  <a:chExt cx="641389" cy="5216305"/>
                </a:xfrm>
              </p:grpSpPr>
              <p:sp>
                <p:nvSpPr>
                  <p:cNvPr id="2131" name="Tekstfelt 2130">
                    <a:extLst>
                      <a:ext uri="{FF2B5EF4-FFF2-40B4-BE49-F238E27FC236}">
                        <a16:creationId xmlns:a16="http://schemas.microsoft.com/office/drawing/2014/main" id="{65969BFD-8040-4588-50B5-8924059285E5}"/>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32" name="Tekstfelt 2131">
                    <a:extLst>
                      <a:ext uri="{FF2B5EF4-FFF2-40B4-BE49-F238E27FC236}">
                        <a16:creationId xmlns:a16="http://schemas.microsoft.com/office/drawing/2014/main" id="{7C8A1987-E1AB-CF19-4DBF-01FC96DD6208}"/>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33" name="Tekstfelt 2132">
                    <a:extLst>
                      <a:ext uri="{FF2B5EF4-FFF2-40B4-BE49-F238E27FC236}">
                        <a16:creationId xmlns:a16="http://schemas.microsoft.com/office/drawing/2014/main" id="{FE757B40-6FD5-B58E-3185-DF7974A0E7A2}"/>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34" name="Tekstfelt 2133">
                    <a:extLst>
                      <a:ext uri="{FF2B5EF4-FFF2-40B4-BE49-F238E27FC236}">
                        <a16:creationId xmlns:a16="http://schemas.microsoft.com/office/drawing/2014/main" id="{2DD65342-573F-A43C-942D-0F471D489340}"/>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35" name="Tekstfelt 2134">
                    <a:extLst>
                      <a:ext uri="{FF2B5EF4-FFF2-40B4-BE49-F238E27FC236}">
                        <a16:creationId xmlns:a16="http://schemas.microsoft.com/office/drawing/2014/main" id="{F4AE1959-C73E-1DF4-3847-DE561E20B561}"/>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36" name="Tekstfelt 2135">
                    <a:extLst>
                      <a:ext uri="{FF2B5EF4-FFF2-40B4-BE49-F238E27FC236}">
                        <a16:creationId xmlns:a16="http://schemas.microsoft.com/office/drawing/2014/main" id="{26E56AF7-236D-B3F5-983B-97B67B70C6FD}"/>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37" name="Tekstfelt 2136">
                    <a:extLst>
                      <a:ext uri="{FF2B5EF4-FFF2-40B4-BE49-F238E27FC236}">
                        <a16:creationId xmlns:a16="http://schemas.microsoft.com/office/drawing/2014/main" id="{3CD6BB28-EB8E-5032-9D39-A93F22B206D7}"/>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38" name="Tekstfelt 2137">
                    <a:extLst>
                      <a:ext uri="{FF2B5EF4-FFF2-40B4-BE49-F238E27FC236}">
                        <a16:creationId xmlns:a16="http://schemas.microsoft.com/office/drawing/2014/main" id="{4148852B-C129-AAE8-000D-6304B22081A4}"/>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39" name="Tekstfelt 2138">
                    <a:extLst>
                      <a:ext uri="{FF2B5EF4-FFF2-40B4-BE49-F238E27FC236}">
                        <a16:creationId xmlns:a16="http://schemas.microsoft.com/office/drawing/2014/main" id="{9FE72E4F-61C9-EEF8-C754-1C89D2CC361B}"/>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40" name="Tekstfelt 2139">
                    <a:extLst>
                      <a:ext uri="{FF2B5EF4-FFF2-40B4-BE49-F238E27FC236}">
                        <a16:creationId xmlns:a16="http://schemas.microsoft.com/office/drawing/2014/main" id="{E92527C4-F307-F847-41CD-CE4FA9D02243}"/>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41" name="Tekstfelt 2140">
                    <a:extLst>
                      <a:ext uri="{FF2B5EF4-FFF2-40B4-BE49-F238E27FC236}">
                        <a16:creationId xmlns:a16="http://schemas.microsoft.com/office/drawing/2014/main" id="{DB5ADBF2-6D6B-EE2F-2502-CEE69091F1CC}"/>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42" name="Tekstfelt 2141">
                    <a:extLst>
                      <a:ext uri="{FF2B5EF4-FFF2-40B4-BE49-F238E27FC236}">
                        <a16:creationId xmlns:a16="http://schemas.microsoft.com/office/drawing/2014/main" id="{AC33B03F-1DCF-7B28-572B-E71360444287}"/>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43" name="Tekstfelt 2142">
                    <a:extLst>
                      <a:ext uri="{FF2B5EF4-FFF2-40B4-BE49-F238E27FC236}">
                        <a16:creationId xmlns:a16="http://schemas.microsoft.com/office/drawing/2014/main" id="{8DFC8690-EDCA-F2B7-BF4D-746E474A9D67}"/>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44" name="Tekstfelt 2143">
                    <a:extLst>
                      <a:ext uri="{FF2B5EF4-FFF2-40B4-BE49-F238E27FC236}">
                        <a16:creationId xmlns:a16="http://schemas.microsoft.com/office/drawing/2014/main" id="{EED4CE79-E655-F881-6955-928CA87697FC}"/>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45" name="Tekstfelt 2144">
                    <a:extLst>
                      <a:ext uri="{FF2B5EF4-FFF2-40B4-BE49-F238E27FC236}">
                        <a16:creationId xmlns:a16="http://schemas.microsoft.com/office/drawing/2014/main" id="{CDC0D212-B292-8D87-8805-6FD7110A85EC}"/>
                      </a:ext>
                    </a:extLst>
                  </p:cNvPr>
                  <p:cNvSpPr txBox="1"/>
                  <p:nvPr/>
                </p:nvSpPr>
                <p:spPr>
                  <a:xfrm>
                    <a:off x="35457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46" name="Tekstfelt 2145">
                    <a:extLst>
                      <a:ext uri="{FF2B5EF4-FFF2-40B4-BE49-F238E27FC236}">
                        <a16:creationId xmlns:a16="http://schemas.microsoft.com/office/drawing/2014/main" id="{1D7368E1-B7C2-F5DA-B4B6-A81BE1884985}"/>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47" name="Tekstfelt 2146">
                    <a:extLst>
                      <a:ext uri="{FF2B5EF4-FFF2-40B4-BE49-F238E27FC236}">
                        <a16:creationId xmlns:a16="http://schemas.microsoft.com/office/drawing/2014/main" id="{97F77645-AFB9-50B9-504C-7378BD66D3E9}"/>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48" name="Tekstfelt 2147">
                    <a:extLst>
                      <a:ext uri="{FF2B5EF4-FFF2-40B4-BE49-F238E27FC236}">
                        <a16:creationId xmlns:a16="http://schemas.microsoft.com/office/drawing/2014/main" id="{B3354CF4-908A-3151-FFBD-6A3000B674C0}"/>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49" name="Tekstfelt 2148">
                    <a:extLst>
                      <a:ext uri="{FF2B5EF4-FFF2-40B4-BE49-F238E27FC236}">
                        <a16:creationId xmlns:a16="http://schemas.microsoft.com/office/drawing/2014/main" id="{51F0713C-8074-7FB0-BF03-375FE62F2C3A}"/>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50" name="Tekstfelt 2149">
                    <a:extLst>
                      <a:ext uri="{FF2B5EF4-FFF2-40B4-BE49-F238E27FC236}">
                        <a16:creationId xmlns:a16="http://schemas.microsoft.com/office/drawing/2014/main" id="{4EF42B10-8465-09C5-D3B4-8D6D0F10DA3A}"/>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51" name="Tekstfelt 2150">
                    <a:extLst>
                      <a:ext uri="{FF2B5EF4-FFF2-40B4-BE49-F238E27FC236}">
                        <a16:creationId xmlns:a16="http://schemas.microsoft.com/office/drawing/2014/main" id="{8888070F-6E16-00E3-E07F-87656B012B21}"/>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52" name="Tekstfelt 2151">
                    <a:extLst>
                      <a:ext uri="{FF2B5EF4-FFF2-40B4-BE49-F238E27FC236}">
                        <a16:creationId xmlns:a16="http://schemas.microsoft.com/office/drawing/2014/main" id="{B6594D7B-6420-7C4C-BACE-CBE33A5F62F8}"/>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53" name="Tekstfelt 2152">
                    <a:extLst>
                      <a:ext uri="{FF2B5EF4-FFF2-40B4-BE49-F238E27FC236}">
                        <a16:creationId xmlns:a16="http://schemas.microsoft.com/office/drawing/2014/main" id="{9A9D1D97-DA84-3328-E1C2-BD57B8F04E71}"/>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54" name="Tekstfelt 2153">
                    <a:extLst>
                      <a:ext uri="{FF2B5EF4-FFF2-40B4-BE49-F238E27FC236}">
                        <a16:creationId xmlns:a16="http://schemas.microsoft.com/office/drawing/2014/main" id="{C8345B06-5788-C478-EFD8-AF1C1C57D5D7}"/>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55" name="Tekstfelt 2154">
                    <a:extLst>
                      <a:ext uri="{FF2B5EF4-FFF2-40B4-BE49-F238E27FC236}">
                        <a16:creationId xmlns:a16="http://schemas.microsoft.com/office/drawing/2014/main" id="{DEBD5AA1-822C-85D9-7564-5215489DA5FC}"/>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56" name="Tekstfelt 2155">
                    <a:extLst>
                      <a:ext uri="{FF2B5EF4-FFF2-40B4-BE49-F238E27FC236}">
                        <a16:creationId xmlns:a16="http://schemas.microsoft.com/office/drawing/2014/main" id="{42DDCFE6-AE14-11B0-DEAC-9FE73A10ECFE}"/>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57" name="Tekstfelt 2156">
                    <a:extLst>
                      <a:ext uri="{FF2B5EF4-FFF2-40B4-BE49-F238E27FC236}">
                        <a16:creationId xmlns:a16="http://schemas.microsoft.com/office/drawing/2014/main" id="{916ECB93-C305-8304-3A0B-26FE2ED243FE}"/>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58" name="Tekstfelt 2157">
                    <a:extLst>
                      <a:ext uri="{FF2B5EF4-FFF2-40B4-BE49-F238E27FC236}">
                        <a16:creationId xmlns:a16="http://schemas.microsoft.com/office/drawing/2014/main" id="{B28B5D7F-E9D5-B47B-6F18-6258C8793FBF}"/>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59" name="Tekstfelt 2158">
                    <a:extLst>
                      <a:ext uri="{FF2B5EF4-FFF2-40B4-BE49-F238E27FC236}">
                        <a16:creationId xmlns:a16="http://schemas.microsoft.com/office/drawing/2014/main" id="{CE81144D-A265-DF61-E0C0-E75004DEC1D9}"/>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60" name="Tekstfelt 2159">
                    <a:extLst>
                      <a:ext uri="{FF2B5EF4-FFF2-40B4-BE49-F238E27FC236}">
                        <a16:creationId xmlns:a16="http://schemas.microsoft.com/office/drawing/2014/main" id="{98ECEFB4-9322-91D8-3E2F-6631ADFB8551}"/>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61" name="Tekstfelt 2160">
                    <a:extLst>
                      <a:ext uri="{FF2B5EF4-FFF2-40B4-BE49-F238E27FC236}">
                        <a16:creationId xmlns:a16="http://schemas.microsoft.com/office/drawing/2014/main" id="{AF9361BE-7B5E-5505-C87A-027DAEF4CEBD}"/>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62" name="Tekstfelt 2161">
                    <a:extLst>
                      <a:ext uri="{FF2B5EF4-FFF2-40B4-BE49-F238E27FC236}">
                        <a16:creationId xmlns:a16="http://schemas.microsoft.com/office/drawing/2014/main" id="{764CD1C6-C2B6-8A4A-73D3-799DCAB88C2E}"/>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63" name="Tekstfelt 2162">
                    <a:extLst>
                      <a:ext uri="{FF2B5EF4-FFF2-40B4-BE49-F238E27FC236}">
                        <a16:creationId xmlns:a16="http://schemas.microsoft.com/office/drawing/2014/main" id="{9CCC8CDD-53DA-CE48-6C05-8CA690D5DD71}"/>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28" name="Tekstfelt 2127">
                  <a:extLst>
                    <a:ext uri="{FF2B5EF4-FFF2-40B4-BE49-F238E27FC236}">
                      <a16:creationId xmlns:a16="http://schemas.microsoft.com/office/drawing/2014/main" id="{3C67A806-0929-A797-28F5-8776112C0981}"/>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29" name="Tekstfelt 2128">
                  <a:extLst>
                    <a:ext uri="{FF2B5EF4-FFF2-40B4-BE49-F238E27FC236}">
                      <a16:creationId xmlns:a16="http://schemas.microsoft.com/office/drawing/2014/main" id="{07CA0518-3A1E-8B0D-450F-0895B7000D11}"/>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30" name="Tekstfelt 2129">
                  <a:extLst>
                    <a:ext uri="{FF2B5EF4-FFF2-40B4-BE49-F238E27FC236}">
                      <a16:creationId xmlns:a16="http://schemas.microsoft.com/office/drawing/2014/main" id="{7E6210E1-EC88-8A9C-338B-DF821512DA87}"/>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9" name="Gruppe 1828">
                <a:extLst>
                  <a:ext uri="{FF2B5EF4-FFF2-40B4-BE49-F238E27FC236}">
                    <a16:creationId xmlns:a16="http://schemas.microsoft.com/office/drawing/2014/main" id="{41D17774-F3DD-F5F2-359A-1C7799E1E4A9}"/>
                  </a:ext>
                </a:extLst>
              </p:cNvPr>
              <p:cNvGrpSpPr/>
              <p:nvPr/>
            </p:nvGrpSpPr>
            <p:grpSpPr>
              <a:xfrm>
                <a:off x="2893345" y="1029165"/>
                <a:ext cx="641389" cy="5216305"/>
                <a:chOff x="2892468" y="1032983"/>
                <a:chExt cx="641389" cy="5216305"/>
              </a:xfrm>
            </p:grpSpPr>
            <p:grpSp>
              <p:nvGrpSpPr>
                <p:cNvPr id="2090" name="Gruppe 2089">
                  <a:extLst>
                    <a:ext uri="{FF2B5EF4-FFF2-40B4-BE49-F238E27FC236}">
                      <a16:creationId xmlns:a16="http://schemas.microsoft.com/office/drawing/2014/main" id="{F0F8F64B-CEA6-A4AC-E5D4-0489E410C056}"/>
                    </a:ext>
                  </a:extLst>
                </p:cNvPr>
                <p:cNvGrpSpPr/>
                <p:nvPr/>
              </p:nvGrpSpPr>
              <p:grpSpPr>
                <a:xfrm>
                  <a:off x="2892468" y="1032983"/>
                  <a:ext cx="641389" cy="5216305"/>
                  <a:chOff x="3475384" y="1188399"/>
                  <a:chExt cx="641389" cy="5216305"/>
                </a:xfrm>
              </p:grpSpPr>
              <p:sp>
                <p:nvSpPr>
                  <p:cNvPr id="2094" name="Tekstfelt 2093">
                    <a:extLst>
                      <a:ext uri="{FF2B5EF4-FFF2-40B4-BE49-F238E27FC236}">
                        <a16:creationId xmlns:a16="http://schemas.microsoft.com/office/drawing/2014/main" id="{0C359513-46BA-9464-FA84-BAEFEA3E1AB7}"/>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95" name="Tekstfelt 2094">
                    <a:extLst>
                      <a:ext uri="{FF2B5EF4-FFF2-40B4-BE49-F238E27FC236}">
                        <a16:creationId xmlns:a16="http://schemas.microsoft.com/office/drawing/2014/main" id="{3BFFC712-1771-E251-800B-282EDB106E4E}"/>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96" name="Tekstfelt 2095">
                    <a:extLst>
                      <a:ext uri="{FF2B5EF4-FFF2-40B4-BE49-F238E27FC236}">
                        <a16:creationId xmlns:a16="http://schemas.microsoft.com/office/drawing/2014/main" id="{426ADDC4-9BF7-026D-02EA-8D1D0BB5F79C}"/>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97" name="Tekstfelt 2096">
                    <a:extLst>
                      <a:ext uri="{FF2B5EF4-FFF2-40B4-BE49-F238E27FC236}">
                        <a16:creationId xmlns:a16="http://schemas.microsoft.com/office/drawing/2014/main" id="{CE7860B1-E47B-971A-D42F-09ACE8FA30CE}"/>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98" name="Tekstfelt 2097">
                    <a:extLst>
                      <a:ext uri="{FF2B5EF4-FFF2-40B4-BE49-F238E27FC236}">
                        <a16:creationId xmlns:a16="http://schemas.microsoft.com/office/drawing/2014/main" id="{D43B3889-1AED-D505-C630-E3A023B58770}"/>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99" name="Tekstfelt 2098">
                    <a:extLst>
                      <a:ext uri="{FF2B5EF4-FFF2-40B4-BE49-F238E27FC236}">
                        <a16:creationId xmlns:a16="http://schemas.microsoft.com/office/drawing/2014/main" id="{33E13070-8DE0-F678-E07F-7BB17EA0C5FD}"/>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00" name="Tekstfelt 2099">
                    <a:extLst>
                      <a:ext uri="{FF2B5EF4-FFF2-40B4-BE49-F238E27FC236}">
                        <a16:creationId xmlns:a16="http://schemas.microsoft.com/office/drawing/2014/main" id="{ED422E44-1F7E-F5AD-A0FD-727F4B315132}"/>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01" name="Tekstfelt 2100">
                    <a:extLst>
                      <a:ext uri="{FF2B5EF4-FFF2-40B4-BE49-F238E27FC236}">
                        <a16:creationId xmlns:a16="http://schemas.microsoft.com/office/drawing/2014/main" id="{2DB3D2E4-35CB-4AFD-359F-20C96961285B}"/>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02" name="Tekstfelt 2101">
                    <a:extLst>
                      <a:ext uri="{FF2B5EF4-FFF2-40B4-BE49-F238E27FC236}">
                        <a16:creationId xmlns:a16="http://schemas.microsoft.com/office/drawing/2014/main" id="{0594B300-4E86-EA33-00D3-0B90F78438EC}"/>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03" name="Tekstfelt 2102">
                    <a:extLst>
                      <a:ext uri="{FF2B5EF4-FFF2-40B4-BE49-F238E27FC236}">
                        <a16:creationId xmlns:a16="http://schemas.microsoft.com/office/drawing/2014/main" id="{45F6AB79-2FB0-BCF0-874C-EB07950A272F}"/>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04" name="Tekstfelt 2103">
                    <a:extLst>
                      <a:ext uri="{FF2B5EF4-FFF2-40B4-BE49-F238E27FC236}">
                        <a16:creationId xmlns:a16="http://schemas.microsoft.com/office/drawing/2014/main" id="{3FDCC5CD-1FBF-3CFA-CCB7-10A8E6F05C3C}"/>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05" name="Tekstfelt 2104">
                    <a:extLst>
                      <a:ext uri="{FF2B5EF4-FFF2-40B4-BE49-F238E27FC236}">
                        <a16:creationId xmlns:a16="http://schemas.microsoft.com/office/drawing/2014/main" id="{42233DD3-2821-8AB2-3318-A41B86AF87B0}"/>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06" name="Tekstfelt 2105">
                    <a:extLst>
                      <a:ext uri="{FF2B5EF4-FFF2-40B4-BE49-F238E27FC236}">
                        <a16:creationId xmlns:a16="http://schemas.microsoft.com/office/drawing/2014/main" id="{A46BCC40-F695-EE66-2496-BB06F258F1B1}"/>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07" name="Tekstfelt 2106">
                    <a:extLst>
                      <a:ext uri="{FF2B5EF4-FFF2-40B4-BE49-F238E27FC236}">
                        <a16:creationId xmlns:a16="http://schemas.microsoft.com/office/drawing/2014/main" id="{6B15046A-FD01-DEAD-7844-5528E21D3D5F}"/>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08" name="Tekstfelt 2107">
                    <a:extLst>
                      <a:ext uri="{FF2B5EF4-FFF2-40B4-BE49-F238E27FC236}">
                        <a16:creationId xmlns:a16="http://schemas.microsoft.com/office/drawing/2014/main" id="{33944237-1063-A796-CC60-0AC62E7B2250}"/>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09" name="Tekstfelt 2108">
                    <a:extLst>
                      <a:ext uri="{FF2B5EF4-FFF2-40B4-BE49-F238E27FC236}">
                        <a16:creationId xmlns:a16="http://schemas.microsoft.com/office/drawing/2014/main" id="{98B70ACF-19E9-27D4-C9EC-F0B9AF97766E}"/>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10" name="Tekstfelt 2109">
                    <a:extLst>
                      <a:ext uri="{FF2B5EF4-FFF2-40B4-BE49-F238E27FC236}">
                        <a16:creationId xmlns:a16="http://schemas.microsoft.com/office/drawing/2014/main" id="{C8C98484-81A8-550C-DC28-25A3D5B45E18}"/>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11" name="Tekstfelt 2110">
                    <a:extLst>
                      <a:ext uri="{FF2B5EF4-FFF2-40B4-BE49-F238E27FC236}">
                        <a16:creationId xmlns:a16="http://schemas.microsoft.com/office/drawing/2014/main" id="{E1E624DE-9057-5BD8-3BA0-DDD6144022BE}"/>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12" name="Tekstfelt 2111">
                    <a:extLst>
                      <a:ext uri="{FF2B5EF4-FFF2-40B4-BE49-F238E27FC236}">
                        <a16:creationId xmlns:a16="http://schemas.microsoft.com/office/drawing/2014/main" id="{CB7F9B72-AF64-84AF-EEE6-FCBA0A85E0B2}"/>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13" name="Tekstfelt 2112">
                    <a:extLst>
                      <a:ext uri="{FF2B5EF4-FFF2-40B4-BE49-F238E27FC236}">
                        <a16:creationId xmlns:a16="http://schemas.microsoft.com/office/drawing/2014/main" id="{2CBCC83C-C391-A2F3-3CE9-D5B9B228D3A1}"/>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14" name="Tekstfelt 2113">
                    <a:extLst>
                      <a:ext uri="{FF2B5EF4-FFF2-40B4-BE49-F238E27FC236}">
                        <a16:creationId xmlns:a16="http://schemas.microsoft.com/office/drawing/2014/main" id="{5AF00B1F-C182-5950-5684-D0335AB7FC33}"/>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15" name="Tekstfelt 2114">
                    <a:extLst>
                      <a:ext uri="{FF2B5EF4-FFF2-40B4-BE49-F238E27FC236}">
                        <a16:creationId xmlns:a16="http://schemas.microsoft.com/office/drawing/2014/main" id="{38F0508B-AB7C-EE70-FD08-1C222B56A095}"/>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16" name="Tekstfelt 2115">
                    <a:extLst>
                      <a:ext uri="{FF2B5EF4-FFF2-40B4-BE49-F238E27FC236}">
                        <a16:creationId xmlns:a16="http://schemas.microsoft.com/office/drawing/2014/main" id="{2A0DCA13-ED79-D42A-CADA-FDB63537678B}"/>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17" name="Tekstfelt 2116">
                    <a:extLst>
                      <a:ext uri="{FF2B5EF4-FFF2-40B4-BE49-F238E27FC236}">
                        <a16:creationId xmlns:a16="http://schemas.microsoft.com/office/drawing/2014/main" id="{3E7B5B83-ECA2-A489-6348-62144D42D1E3}"/>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18" name="Tekstfelt 2117">
                    <a:extLst>
                      <a:ext uri="{FF2B5EF4-FFF2-40B4-BE49-F238E27FC236}">
                        <a16:creationId xmlns:a16="http://schemas.microsoft.com/office/drawing/2014/main" id="{EE713E25-05A5-C869-9335-4956AA3C78DC}"/>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19" name="Tekstfelt 2118">
                    <a:extLst>
                      <a:ext uri="{FF2B5EF4-FFF2-40B4-BE49-F238E27FC236}">
                        <a16:creationId xmlns:a16="http://schemas.microsoft.com/office/drawing/2014/main" id="{9EACF1E2-2264-51C0-29A1-205704CF94B2}"/>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20" name="Tekstfelt 2119">
                    <a:extLst>
                      <a:ext uri="{FF2B5EF4-FFF2-40B4-BE49-F238E27FC236}">
                        <a16:creationId xmlns:a16="http://schemas.microsoft.com/office/drawing/2014/main" id="{699340C9-5E92-36D2-6972-B14A10E88553}"/>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21" name="Tekstfelt 2120">
                    <a:extLst>
                      <a:ext uri="{FF2B5EF4-FFF2-40B4-BE49-F238E27FC236}">
                        <a16:creationId xmlns:a16="http://schemas.microsoft.com/office/drawing/2014/main" id="{75E8808C-0BEE-BD6F-63EE-F71CD18469D3}"/>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22" name="Tekstfelt 2121">
                    <a:extLst>
                      <a:ext uri="{FF2B5EF4-FFF2-40B4-BE49-F238E27FC236}">
                        <a16:creationId xmlns:a16="http://schemas.microsoft.com/office/drawing/2014/main" id="{60D3F8FC-7B0B-3DD1-41B8-1758887FE714}"/>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23" name="Tekstfelt 2122">
                    <a:extLst>
                      <a:ext uri="{FF2B5EF4-FFF2-40B4-BE49-F238E27FC236}">
                        <a16:creationId xmlns:a16="http://schemas.microsoft.com/office/drawing/2014/main" id="{20E532E2-B745-B298-2032-EBD23E3A042B}"/>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24" name="Tekstfelt 2123">
                    <a:extLst>
                      <a:ext uri="{FF2B5EF4-FFF2-40B4-BE49-F238E27FC236}">
                        <a16:creationId xmlns:a16="http://schemas.microsoft.com/office/drawing/2014/main" id="{0E804A99-70B0-F8E2-07D9-013371045B4A}"/>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25" name="Tekstfelt 2124">
                    <a:extLst>
                      <a:ext uri="{FF2B5EF4-FFF2-40B4-BE49-F238E27FC236}">
                        <a16:creationId xmlns:a16="http://schemas.microsoft.com/office/drawing/2014/main" id="{802B7910-7361-BD11-156F-8C304475D314}"/>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26" name="Tekstfelt 2125">
                    <a:extLst>
                      <a:ext uri="{FF2B5EF4-FFF2-40B4-BE49-F238E27FC236}">
                        <a16:creationId xmlns:a16="http://schemas.microsoft.com/office/drawing/2014/main" id="{8E939185-9D38-0AA3-704F-1456868D20A2}"/>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91" name="Tekstfelt 2090">
                  <a:extLst>
                    <a:ext uri="{FF2B5EF4-FFF2-40B4-BE49-F238E27FC236}">
                      <a16:creationId xmlns:a16="http://schemas.microsoft.com/office/drawing/2014/main" id="{D2DB6FFC-9720-00D6-60F1-A5358EB06CF0}"/>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92" name="Tekstfelt 2091">
                  <a:extLst>
                    <a:ext uri="{FF2B5EF4-FFF2-40B4-BE49-F238E27FC236}">
                      <a16:creationId xmlns:a16="http://schemas.microsoft.com/office/drawing/2014/main" id="{580831D2-740C-48C1-C001-F08118567778}"/>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93" name="Tekstfelt 2092">
                  <a:extLst>
                    <a:ext uri="{FF2B5EF4-FFF2-40B4-BE49-F238E27FC236}">
                      <a16:creationId xmlns:a16="http://schemas.microsoft.com/office/drawing/2014/main" id="{5F0EB6D2-6669-B2E6-F32E-B413BFD1722C}"/>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0" name="Gruppe 1829">
                <a:extLst>
                  <a:ext uri="{FF2B5EF4-FFF2-40B4-BE49-F238E27FC236}">
                    <a16:creationId xmlns:a16="http://schemas.microsoft.com/office/drawing/2014/main" id="{7225EFED-47AA-F0D7-4D4C-4DBE3BA4EE02}"/>
                  </a:ext>
                </a:extLst>
              </p:cNvPr>
              <p:cNvGrpSpPr/>
              <p:nvPr/>
            </p:nvGrpSpPr>
            <p:grpSpPr>
              <a:xfrm>
                <a:off x="2466124" y="1032948"/>
                <a:ext cx="641389" cy="5216305"/>
                <a:chOff x="2892468" y="1032983"/>
                <a:chExt cx="641389" cy="5216305"/>
              </a:xfrm>
            </p:grpSpPr>
            <p:grpSp>
              <p:nvGrpSpPr>
                <p:cNvPr id="2053" name="Gruppe 2052">
                  <a:extLst>
                    <a:ext uri="{FF2B5EF4-FFF2-40B4-BE49-F238E27FC236}">
                      <a16:creationId xmlns:a16="http://schemas.microsoft.com/office/drawing/2014/main" id="{1B90C32C-7EB7-C564-1934-45458E34BD47}"/>
                    </a:ext>
                  </a:extLst>
                </p:cNvPr>
                <p:cNvGrpSpPr/>
                <p:nvPr/>
              </p:nvGrpSpPr>
              <p:grpSpPr>
                <a:xfrm>
                  <a:off x="2892468" y="1032983"/>
                  <a:ext cx="641389" cy="5216305"/>
                  <a:chOff x="3475384" y="1188399"/>
                  <a:chExt cx="641389" cy="5216305"/>
                </a:xfrm>
              </p:grpSpPr>
              <p:sp>
                <p:nvSpPr>
                  <p:cNvPr id="2057" name="Tekstfelt 2056">
                    <a:extLst>
                      <a:ext uri="{FF2B5EF4-FFF2-40B4-BE49-F238E27FC236}">
                        <a16:creationId xmlns:a16="http://schemas.microsoft.com/office/drawing/2014/main" id="{11F236D9-D1FC-E450-3E34-A798EB4B1CE4}"/>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58" name="Tekstfelt 2057">
                    <a:extLst>
                      <a:ext uri="{FF2B5EF4-FFF2-40B4-BE49-F238E27FC236}">
                        <a16:creationId xmlns:a16="http://schemas.microsoft.com/office/drawing/2014/main" id="{DB5D531E-64EA-D6FB-8B6A-43935B2F4B5F}"/>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59" name="Tekstfelt 2058">
                    <a:extLst>
                      <a:ext uri="{FF2B5EF4-FFF2-40B4-BE49-F238E27FC236}">
                        <a16:creationId xmlns:a16="http://schemas.microsoft.com/office/drawing/2014/main" id="{A44C761A-B8B5-6D4F-0086-CC7E3BFA39EA}"/>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60" name="Tekstfelt 2059">
                    <a:extLst>
                      <a:ext uri="{FF2B5EF4-FFF2-40B4-BE49-F238E27FC236}">
                        <a16:creationId xmlns:a16="http://schemas.microsoft.com/office/drawing/2014/main" id="{37C1B0E8-FCD4-F9DC-EF42-89AEC2984905}"/>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61" name="Tekstfelt 2060">
                    <a:extLst>
                      <a:ext uri="{FF2B5EF4-FFF2-40B4-BE49-F238E27FC236}">
                        <a16:creationId xmlns:a16="http://schemas.microsoft.com/office/drawing/2014/main" id="{CE4E31E9-651B-11A1-AA7E-D5BAAC3CCC1B}"/>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62" name="Tekstfelt 2061">
                    <a:extLst>
                      <a:ext uri="{FF2B5EF4-FFF2-40B4-BE49-F238E27FC236}">
                        <a16:creationId xmlns:a16="http://schemas.microsoft.com/office/drawing/2014/main" id="{CF9E3C14-5624-7B2A-DC22-ED978E7B912E}"/>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63" name="Tekstfelt 2062">
                    <a:extLst>
                      <a:ext uri="{FF2B5EF4-FFF2-40B4-BE49-F238E27FC236}">
                        <a16:creationId xmlns:a16="http://schemas.microsoft.com/office/drawing/2014/main" id="{2F98BDB5-8037-20BD-737E-E3E2E3791A4B}"/>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64" name="Tekstfelt 2063">
                    <a:extLst>
                      <a:ext uri="{FF2B5EF4-FFF2-40B4-BE49-F238E27FC236}">
                        <a16:creationId xmlns:a16="http://schemas.microsoft.com/office/drawing/2014/main" id="{D4C17AAE-E991-47A6-07C1-58CB10155ED2}"/>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65" name="Tekstfelt 2064">
                    <a:extLst>
                      <a:ext uri="{FF2B5EF4-FFF2-40B4-BE49-F238E27FC236}">
                        <a16:creationId xmlns:a16="http://schemas.microsoft.com/office/drawing/2014/main" id="{F77CC6A9-CBFF-0E37-156F-D679E6EE7813}"/>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66" name="Tekstfelt 2065">
                    <a:extLst>
                      <a:ext uri="{FF2B5EF4-FFF2-40B4-BE49-F238E27FC236}">
                        <a16:creationId xmlns:a16="http://schemas.microsoft.com/office/drawing/2014/main" id="{57C85F66-8A6D-5947-E4A3-717010237398}"/>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67" name="Tekstfelt 2066">
                    <a:extLst>
                      <a:ext uri="{FF2B5EF4-FFF2-40B4-BE49-F238E27FC236}">
                        <a16:creationId xmlns:a16="http://schemas.microsoft.com/office/drawing/2014/main" id="{58489544-2ADA-FC19-ED0E-9461BCB32EC4}"/>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68" name="Tekstfelt 2067">
                    <a:extLst>
                      <a:ext uri="{FF2B5EF4-FFF2-40B4-BE49-F238E27FC236}">
                        <a16:creationId xmlns:a16="http://schemas.microsoft.com/office/drawing/2014/main" id="{17FC39F4-4092-4226-4151-A137B532D8D9}"/>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69" name="Tekstfelt 2068">
                    <a:extLst>
                      <a:ext uri="{FF2B5EF4-FFF2-40B4-BE49-F238E27FC236}">
                        <a16:creationId xmlns:a16="http://schemas.microsoft.com/office/drawing/2014/main" id="{723478FE-CF32-690E-4E40-FC818E7B0A7C}"/>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70" name="Tekstfelt 2069">
                    <a:extLst>
                      <a:ext uri="{FF2B5EF4-FFF2-40B4-BE49-F238E27FC236}">
                        <a16:creationId xmlns:a16="http://schemas.microsoft.com/office/drawing/2014/main" id="{CCE964EB-C5C0-B5A3-D6E0-A74ABE254E3F}"/>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71" name="Tekstfelt 2070">
                    <a:extLst>
                      <a:ext uri="{FF2B5EF4-FFF2-40B4-BE49-F238E27FC236}">
                        <a16:creationId xmlns:a16="http://schemas.microsoft.com/office/drawing/2014/main" id="{1D37F68F-18B1-37CA-A255-6E4225F330D4}"/>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72" name="Tekstfelt 2071">
                    <a:extLst>
                      <a:ext uri="{FF2B5EF4-FFF2-40B4-BE49-F238E27FC236}">
                        <a16:creationId xmlns:a16="http://schemas.microsoft.com/office/drawing/2014/main" id="{9C696F92-CDD5-DE29-94A4-1403F7AD8093}"/>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73" name="Tekstfelt 2072">
                    <a:extLst>
                      <a:ext uri="{FF2B5EF4-FFF2-40B4-BE49-F238E27FC236}">
                        <a16:creationId xmlns:a16="http://schemas.microsoft.com/office/drawing/2014/main" id="{C0194707-5E3B-0803-0140-1C793EB583C3}"/>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74" name="Tekstfelt 2073">
                    <a:extLst>
                      <a:ext uri="{FF2B5EF4-FFF2-40B4-BE49-F238E27FC236}">
                        <a16:creationId xmlns:a16="http://schemas.microsoft.com/office/drawing/2014/main" id="{FB66CA8B-F78D-3A9D-AA99-681930D1AB25}"/>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75" name="Tekstfelt 2074">
                    <a:extLst>
                      <a:ext uri="{FF2B5EF4-FFF2-40B4-BE49-F238E27FC236}">
                        <a16:creationId xmlns:a16="http://schemas.microsoft.com/office/drawing/2014/main" id="{AC0ACB78-B88D-9D1E-230A-D77EB2FDE52B}"/>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76" name="Tekstfelt 2075">
                    <a:extLst>
                      <a:ext uri="{FF2B5EF4-FFF2-40B4-BE49-F238E27FC236}">
                        <a16:creationId xmlns:a16="http://schemas.microsoft.com/office/drawing/2014/main" id="{5F3C225B-2D83-6714-D21C-47838EECDEA8}"/>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77" name="Tekstfelt 2076">
                    <a:extLst>
                      <a:ext uri="{FF2B5EF4-FFF2-40B4-BE49-F238E27FC236}">
                        <a16:creationId xmlns:a16="http://schemas.microsoft.com/office/drawing/2014/main" id="{AB5BCCC0-4A9D-F5AC-3B8A-A8C198FF5855}"/>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78" name="Tekstfelt 2077">
                    <a:extLst>
                      <a:ext uri="{FF2B5EF4-FFF2-40B4-BE49-F238E27FC236}">
                        <a16:creationId xmlns:a16="http://schemas.microsoft.com/office/drawing/2014/main" id="{4281781B-2ED6-58C1-6DBE-D04B570DCCFB}"/>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79" name="Tekstfelt 2078">
                    <a:extLst>
                      <a:ext uri="{FF2B5EF4-FFF2-40B4-BE49-F238E27FC236}">
                        <a16:creationId xmlns:a16="http://schemas.microsoft.com/office/drawing/2014/main" id="{9330FE85-134E-F04D-CBD4-644C7A3C8314}"/>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80" name="Tekstfelt 2079">
                    <a:extLst>
                      <a:ext uri="{FF2B5EF4-FFF2-40B4-BE49-F238E27FC236}">
                        <a16:creationId xmlns:a16="http://schemas.microsoft.com/office/drawing/2014/main" id="{05EC4013-FCBE-DFF9-69A3-D8BF283D380C}"/>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81" name="Tekstfelt 2080">
                    <a:extLst>
                      <a:ext uri="{FF2B5EF4-FFF2-40B4-BE49-F238E27FC236}">
                        <a16:creationId xmlns:a16="http://schemas.microsoft.com/office/drawing/2014/main" id="{C455FAC3-8329-D886-E7BA-FC7B1193267E}"/>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82" name="Tekstfelt 2081">
                    <a:extLst>
                      <a:ext uri="{FF2B5EF4-FFF2-40B4-BE49-F238E27FC236}">
                        <a16:creationId xmlns:a16="http://schemas.microsoft.com/office/drawing/2014/main" id="{3FEE3842-0C4E-8E5E-E342-E9C46610235C}"/>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83" name="Tekstfelt 2082">
                    <a:extLst>
                      <a:ext uri="{FF2B5EF4-FFF2-40B4-BE49-F238E27FC236}">
                        <a16:creationId xmlns:a16="http://schemas.microsoft.com/office/drawing/2014/main" id="{443DB62D-F073-0967-61F2-3A3B34E5209B}"/>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84" name="Tekstfelt 2083">
                    <a:extLst>
                      <a:ext uri="{FF2B5EF4-FFF2-40B4-BE49-F238E27FC236}">
                        <a16:creationId xmlns:a16="http://schemas.microsoft.com/office/drawing/2014/main" id="{612F1D03-8372-12AA-B044-F7A7DB936664}"/>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85" name="Tekstfelt 2084">
                    <a:extLst>
                      <a:ext uri="{FF2B5EF4-FFF2-40B4-BE49-F238E27FC236}">
                        <a16:creationId xmlns:a16="http://schemas.microsoft.com/office/drawing/2014/main" id="{0780AC5D-C603-16FC-CA82-2F8590C6C8E6}"/>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86" name="Tekstfelt 2085">
                    <a:extLst>
                      <a:ext uri="{FF2B5EF4-FFF2-40B4-BE49-F238E27FC236}">
                        <a16:creationId xmlns:a16="http://schemas.microsoft.com/office/drawing/2014/main" id="{C9967019-BE1A-7068-189D-8D7657A3BD96}"/>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87" name="Tekstfelt 2086">
                    <a:extLst>
                      <a:ext uri="{FF2B5EF4-FFF2-40B4-BE49-F238E27FC236}">
                        <a16:creationId xmlns:a16="http://schemas.microsoft.com/office/drawing/2014/main" id="{415336FB-F4D0-6255-17D7-264224830E70}"/>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88" name="Tekstfelt 2087">
                    <a:extLst>
                      <a:ext uri="{FF2B5EF4-FFF2-40B4-BE49-F238E27FC236}">
                        <a16:creationId xmlns:a16="http://schemas.microsoft.com/office/drawing/2014/main" id="{BAF09A74-3FBF-21C7-4A73-7AF535787B9F}"/>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89" name="Tekstfelt 2088">
                    <a:extLst>
                      <a:ext uri="{FF2B5EF4-FFF2-40B4-BE49-F238E27FC236}">
                        <a16:creationId xmlns:a16="http://schemas.microsoft.com/office/drawing/2014/main" id="{85D65349-2C41-5905-4D65-6450FC5D3FF2}"/>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54" name="Tekstfelt 2053">
                  <a:extLst>
                    <a:ext uri="{FF2B5EF4-FFF2-40B4-BE49-F238E27FC236}">
                      <a16:creationId xmlns:a16="http://schemas.microsoft.com/office/drawing/2014/main" id="{EE08D043-5365-8A66-8F0B-02843267F3E8}"/>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55" name="Tekstfelt 2054">
                  <a:extLst>
                    <a:ext uri="{FF2B5EF4-FFF2-40B4-BE49-F238E27FC236}">
                      <a16:creationId xmlns:a16="http://schemas.microsoft.com/office/drawing/2014/main" id="{9E592961-883D-866A-EF5C-5A0994CDC9C2}"/>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56" name="Tekstfelt 2055">
                  <a:extLst>
                    <a:ext uri="{FF2B5EF4-FFF2-40B4-BE49-F238E27FC236}">
                      <a16:creationId xmlns:a16="http://schemas.microsoft.com/office/drawing/2014/main" id="{989B52D6-A6A1-A8C7-B7C5-7CA2524DC5F4}"/>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1" name="Gruppe 1830">
                <a:extLst>
                  <a:ext uri="{FF2B5EF4-FFF2-40B4-BE49-F238E27FC236}">
                    <a16:creationId xmlns:a16="http://schemas.microsoft.com/office/drawing/2014/main" id="{B8BCA9FF-1DB0-A06E-9C30-B3F819EC1164}"/>
                  </a:ext>
                </a:extLst>
              </p:cNvPr>
              <p:cNvGrpSpPr/>
              <p:nvPr/>
            </p:nvGrpSpPr>
            <p:grpSpPr>
              <a:xfrm>
                <a:off x="2019764" y="1037328"/>
                <a:ext cx="641389" cy="5216305"/>
                <a:chOff x="2892468" y="1032983"/>
                <a:chExt cx="641389" cy="5216305"/>
              </a:xfrm>
            </p:grpSpPr>
            <p:grpSp>
              <p:nvGrpSpPr>
                <p:cNvPr id="2016" name="Gruppe 2015">
                  <a:extLst>
                    <a:ext uri="{FF2B5EF4-FFF2-40B4-BE49-F238E27FC236}">
                      <a16:creationId xmlns:a16="http://schemas.microsoft.com/office/drawing/2014/main" id="{654A44BF-6F7D-92F0-98FC-FE9133B52E83}"/>
                    </a:ext>
                  </a:extLst>
                </p:cNvPr>
                <p:cNvGrpSpPr/>
                <p:nvPr/>
              </p:nvGrpSpPr>
              <p:grpSpPr>
                <a:xfrm>
                  <a:off x="2892468" y="1032983"/>
                  <a:ext cx="641389" cy="5216305"/>
                  <a:chOff x="3475384" y="1188399"/>
                  <a:chExt cx="641389" cy="5216305"/>
                </a:xfrm>
              </p:grpSpPr>
              <p:sp>
                <p:nvSpPr>
                  <p:cNvPr id="2020" name="Tekstfelt 2019">
                    <a:extLst>
                      <a:ext uri="{FF2B5EF4-FFF2-40B4-BE49-F238E27FC236}">
                        <a16:creationId xmlns:a16="http://schemas.microsoft.com/office/drawing/2014/main" id="{F4915AC5-C04F-396F-61AC-3A9F16D62009}"/>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21" name="Tekstfelt 2020">
                    <a:extLst>
                      <a:ext uri="{FF2B5EF4-FFF2-40B4-BE49-F238E27FC236}">
                        <a16:creationId xmlns:a16="http://schemas.microsoft.com/office/drawing/2014/main" id="{3D8CABAA-EFB4-2B58-9D0C-AA46E4704B77}"/>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22" name="Tekstfelt 2021">
                    <a:extLst>
                      <a:ext uri="{FF2B5EF4-FFF2-40B4-BE49-F238E27FC236}">
                        <a16:creationId xmlns:a16="http://schemas.microsoft.com/office/drawing/2014/main" id="{A925CF27-27C7-6798-26C1-C3BD2E00A087}"/>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23" name="Tekstfelt 2022">
                    <a:extLst>
                      <a:ext uri="{FF2B5EF4-FFF2-40B4-BE49-F238E27FC236}">
                        <a16:creationId xmlns:a16="http://schemas.microsoft.com/office/drawing/2014/main" id="{0B4452D5-C5B6-7B9D-527E-C27770674085}"/>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24" name="Tekstfelt 2023">
                    <a:extLst>
                      <a:ext uri="{FF2B5EF4-FFF2-40B4-BE49-F238E27FC236}">
                        <a16:creationId xmlns:a16="http://schemas.microsoft.com/office/drawing/2014/main" id="{DF4913A2-13CA-50C9-BBB3-6F3A4E164EA4}"/>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25" name="Tekstfelt 2024">
                    <a:extLst>
                      <a:ext uri="{FF2B5EF4-FFF2-40B4-BE49-F238E27FC236}">
                        <a16:creationId xmlns:a16="http://schemas.microsoft.com/office/drawing/2014/main" id="{A80083D3-78E7-2059-398C-867252099986}"/>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26" name="Tekstfelt 2025">
                    <a:extLst>
                      <a:ext uri="{FF2B5EF4-FFF2-40B4-BE49-F238E27FC236}">
                        <a16:creationId xmlns:a16="http://schemas.microsoft.com/office/drawing/2014/main" id="{CC05CFAF-9C28-C338-D5F3-D75460AC5C1D}"/>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27" name="Tekstfelt 2026">
                    <a:extLst>
                      <a:ext uri="{FF2B5EF4-FFF2-40B4-BE49-F238E27FC236}">
                        <a16:creationId xmlns:a16="http://schemas.microsoft.com/office/drawing/2014/main" id="{DECF83B2-81D3-6FDB-AD3A-13FCDF17E20B}"/>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28" name="Tekstfelt 2027">
                    <a:extLst>
                      <a:ext uri="{FF2B5EF4-FFF2-40B4-BE49-F238E27FC236}">
                        <a16:creationId xmlns:a16="http://schemas.microsoft.com/office/drawing/2014/main" id="{3FB73EE6-74EC-F8F7-1747-54D7A47358F5}"/>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29" name="Tekstfelt 2028">
                    <a:extLst>
                      <a:ext uri="{FF2B5EF4-FFF2-40B4-BE49-F238E27FC236}">
                        <a16:creationId xmlns:a16="http://schemas.microsoft.com/office/drawing/2014/main" id="{405C120E-229C-5E7C-3537-56A051B51DC3}"/>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30" name="Tekstfelt 2029">
                    <a:extLst>
                      <a:ext uri="{FF2B5EF4-FFF2-40B4-BE49-F238E27FC236}">
                        <a16:creationId xmlns:a16="http://schemas.microsoft.com/office/drawing/2014/main" id="{2E745143-1C3D-F1E9-BA62-A4381530E3B1}"/>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31" name="Tekstfelt 2030">
                    <a:extLst>
                      <a:ext uri="{FF2B5EF4-FFF2-40B4-BE49-F238E27FC236}">
                        <a16:creationId xmlns:a16="http://schemas.microsoft.com/office/drawing/2014/main" id="{3531A67F-3058-A29C-7450-8EB38A031AD4}"/>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32" name="Tekstfelt 2031">
                    <a:extLst>
                      <a:ext uri="{FF2B5EF4-FFF2-40B4-BE49-F238E27FC236}">
                        <a16:creationId xmlns:a16="http://schemas.microsoft.com/office/drawing/2014/main" id="{B3BB5CFA-BCC6-4B77-094F-F4A0985827DC}"/>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33" name="Tekstfelt 2032">
                    <a:extLst>
                      <a:ext uri="{FF2B5EF4-FFF2-40B4-BE49-F238E27FC236}">
                        <a16:creationId xmlns:a16="http://schemas.microsoft.com/office/drawing/2014/main" id="{1447D54F-7B50-D39D-0953-F1E552504F77}"/>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34" name="Tekstfelt 2033">
                    <a:extLst>
                      <a:ext uri="{FF2B5EF4-FFF2-40B4-BE49-F238E27FC236}">
                        <a16:creationId xmlns:a16="http://schemas.microsoft.com/office/drawing/2014/main" id="{E5BA4A57-6B12-689A-77C3-E3C1B141BA9D}"/>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35" name="Tekstfelt 2034">
                    <a:extLst>
                      <a:ext uri="{FF2B5EF4-FFF2-40B4-BE49-F238E27FC236}">
                        <a16:creationId xmlns:a16="http://schemas.microsoft.com/office/drawing/2014/main" id="{FA0B5479-BF37-37F7-8B74-2CBFAAD99E1E}"/>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36" name="Tekstfelt 2035">
                    <a:extLst>
                      <a:ext uri="{FF2B5EF4-FFF2-40B4-BE49-F238E27FC236}">
                        <a16:creationId xmlns:a16="http://schemas.microsoft.com/office/drawing/2014/main" id="{E5EA0B6B-10BC-0A50-480F-CE1A2AC03ECB}"/>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37" name="Tekstfelt 2036">
                    <a:extLst>
                      <a:ext uri="{FF2B5EF4-FFF2-40B4-BE49-F238E27FC236}">
                        <a16:creationId xmlns:a16="http://schemas.microsoft.com/office/drawing/2014/main" id="{C4431DD5-A871-B7B3-8E18-843F2D3485E5}"/>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38" name="Tekstfelt 2037">
                    <a:extLst>
                      <a:ext uri="{FF2B5EF4-FFF2-40B4-BE49-F238E27FC236}">
                        <a16:creationId xmlns:a16="http://schemas.microsoft.com/office/drawing/2014/main" id="{9CBFACFE-853E-2ECC-0C9E-4E271C3A72E3}"/>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39" name="Tekstfelt 2038">
                    <a:extLst>
                      <a:ext uri="{FF2B5EF4-FFF2-40B4-BE49-F238E27FC236}">
                        <a16:creationId xmlns:a16="http://schemas.microsoft.com/office/drawing/2014/main" id="{082E09AE-CFA5-433E-6160-740950088830}"/>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40" name="Tekstfelt 2039">
                    <a:extLst>
                      <a:ext uri="{FF2B5EF4-FFF2-40B4-BE49-F238E27FC236}">
                        <a16:creationId xmlns:a16="http://schemas.microsoft.com/office/drawing/2014/main" id="{F163EAB4-45D3-B0E4-E833-3B32246A3AEB}"/>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41" name="Tekstfelt 2040">
                    <a:extLst>
                      <a:ext uri="{FF2B5EF4-FFF2-40B4-BE49-F238E27FC236}">
                        <a16:creationId xmlns:a16="http://schemas.microsoft.com/office/drawing/2014/main" id="{0BFFA2A2-9C9B-259E-89D4-734C07B20D81}"/>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42" name="Tekstfelt 2041">
                    <a:extLst>
                      <a:ext uri="{FF2B5EF4-FFF2-40B4-BE49-F238E27FC236}">
                        <a16:creationId xmlns:a16="http://schemas.microsoft.com/office/drawing/2014/main" id="{999FE769-E4C6-E4A7-4819-C8533F1DF862}"/>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43" name="Tekstfelt 2042">
                    <a:extLst>
                      <a:ext uri="{FF2B5EF4-FFF2-40B4-BE49-F238E27FC236}">
                        <a16:creationId xmlns:a16="http://schemas.microsoft.com/office/drawing/2014/main" id="{8CFB65DB-862E-F819-9738-60DE08931FB8}"/>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44" name="Tekstfelt 2043">
                    <a:extLst>
                      <a:ext uri="{FF2B5EF4-FFF2-40B4-BE49-F238E27FC236}">
                        <a16:creationId xmlns:a16="http://schemas.microsoft.com/office/drawing/2014/main" id="{4FB4E48C-C651-5AFE-4A40-95AC6CA67078}"/>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45" name="Tekstfelt 2044">
                    <a:extLst>
                      <a:ext uri="{FF2B5EF4-FFF2-40B4-BE49-F238E27FC236}">
                        <a16:creationId xmlns:a16="http://schemas.microsoft.com/office/drawing/2014/main" id="{83CD51F0-4C36-1DA3-DABF-8A5645A2A2A4}"/>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46" name="Tekstfelt 2045">
                    <a:extLst>
                      <a:ext uri="{FF2B5EF4-FFF2-40B4-BE49-F238E27FC236}">
                        <a16:creationId xmlns:a16="http://schemas.microsoft.com/office/drawing/2014/main" id="{69BCB4FF-FB8C-FFF1-2344-E1FFC3C5648A}"/>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47" name="Tekstfelt 2046">
                    <a:extLst>
                      <a:ext uri="{FF2B5EF4-FFF2-40B4-BE49-F238E27FC236}">
                        <a16:creationId xmlns:a16="http://schemas.microsoft.com/office/drawing/2014/main" id="{46F54D23-4A79-1AE9-5E91-680A2A845979}"/>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48" name="Tekstfelt 2047">
                    <a:extLst>
                      <a:ext uri="{FF2B5EF4-FFF2-40B4-BE49-F238E27FC236}">
                        <a16:creationId xmlns:a16="http://schemas.microsoft.com/office/drawing/2014/main" id="{D2310017-3167-CBB6-EC0A-311EFA848CE6}"/>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49" name="Tekstfelt 2048">
                    <a:extLst>
                      <a:ext uri="{FF2B5EF4-FFF2-40B4-BE49-F238E27FC236}">
                        <a16:creationId xmlns:a16="http://schemas.microsoft.com/office/drawing/2014/main" id="{864267BD-739E-AB2A-7756-8D1830D96AD8}"/>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50" name="Tekstfelt 2049">
                    <a:extLst>
                      <a:ext uri="{FF2B5EF4-FFF2-40B4-BE49-F238E27FC236}">
                        <a16:creationId xmlns:a16="http://schemas.microsoft.com/office/drawing/2014/main" id="{B5707CBB-B18F-EDCE-458C-22246C5B84CB}"/>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51" name="Tekstfelt 2050">
                    <a:extLst>
                      <a:ext uri="{FF2B5EF4-FFF2-40B4-BE49-F238E27FC236}">
                        <a16:creationId xmlns:a16="http://schemas.microsoft.com/office/drawing/2014/main" id="{C0159A97-0632-DBBA-5B40-243ABB8753D8}"/>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52" name="Tekstfelt 2051">
                    <a:extLst>
                      <a:ext uri="{FF2B5EF4-FFF2-40B4-BE49-F238E27FC236}">
                        <a16:creationId xmlns:a16="http://schemas.microsoft.com/office/drawing/2014/main" id="{C4F4EB2C-F5C7-3665-E4D0-B3DB22CD03B6}"/>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17" name="Tekstfelt 2016">
                  <a:extLst>
                    <a:ext uri="{FF2B5EF4-FFF2-40B4-BE49-F238E27FC236}">
                      <a16:creationId xmlns:a16="http://schemas.microsoft.com/office/drawing/2014/main" id="{E8F69B3F-4AB0-2435-9CD4-364A31B94746}"/>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18" name="Tekstfelt 2017">
                  <a:extLst>
                    <a:ext uri="{FF2B5EF4-FFF2-40B4-BE49-F238E27FC236}">
                      <a16:creationId xmlns:a16="http://schemas.microsoft.com/office/drawing/2014/main" id="{3688F181-D4A4-1CFF-4E97-CDD97C8FBB68}"/>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19" name="Tekstfelt 2018">
                  <a:extLst>
                    <a:ext uri="{FF2B5EF4-FFF2-40B4-BE49-F238E27FC236}">
                      <a16:creationId xmlns:a16="http://schemas.microsoft.com/office/drawing/2014/main" id="{78152ADB-D47A-8881-00FF-D5105B62266F}"/>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2" name="Gruppe 1831">
                <a:extLst>
                  <a:ext uri="{FF2B5EF4-FFF2-40B4-BE49-F238E27FC236}">
                    <a16:creationId xmlns:a16="http://schemas.microsoft.com/office/drawing/2014/main" id="{F880BA50-98E7-9429-E17E-1F14C5167B89}"/>
                  </a:ext>
                </a:extLst>
              </p:cNvPr>
              <p:cNvGrpSpPr/>
              <p:nvPr/>
            </p:nvGrpSpPr>
            <p:grpSpPr>
              <a:xfrm>
                <a:off x="1592543" y="1041111"/>
                <a:ext cx="641389" cy="5216305"/>
                <a:chOff x="2892468" y="1032983"/>
                <a:chExt cx="641389" cy="5216305"/>
              </a:xfrm>
            </p:grpSpPr>
            <p:grpSp>
              <p:nvGrpSpPr>
                <p:cNvPr id="1979" name="Gruppe 1978">
                  <a:extLst>
                    <a:ext uri="{FF2B5EF4-FFF2-40B4-BE49-F238E27FC236}">
                      <a16:creationId xmlns:a16="http://schemas.microsoft.com/office/drawing/2014/main" id="{0034443A-3CBC-66CA-10F0-D83E24850512}"/>
                    </a:ext>
                  </a:extLst>
                </p:cNvPr>
                <p:cNvGrpSpPr/>
                <p:nvPr/>
              </p:nvGrpSpPr>
              <p:grpSpPr>
                <a:xfrm>
                  <a:off x="2892468" y="1032983"/>
                  <a:ext cx="641389" cy="5216305"/>
                  <a:chOff x="3475384" y="1188399"/>
                  <a:chExt cx="641389" cy="5216305"/>
                </a:xfrm>
              </p:grpSpPr>
              <p:sp>
                <p:nvSpPr>
                  <p:cNvPr id="1983" name="Tekstfelt 1982">
                    <a:extLst>
                      <a:ext uri="{FF2B5EF4-FFF2-40B4-BE49-F238E27FC236}">
                        <a16:creationId xmlns:a16="http://schemas.microsoft.com/office/drawing/2014/main" id="{56974980-B4C3-3B20-4357-EBF5D5EA8A80}"/>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84" name="Tekstfelt 1983">
                    <a:extLst>
                      <a:ext uri="{FF2B5EF4-FFF2-40B4-BE49-F238E27FC236}">
                        <a16:creationId xmlns:a16="http://schemas.microsoft.com/office/drawing/2014/main" id="{3584417E-B918-3560-7E0A-6B2890F31BB6}"/>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85" name="Tekstfelt 1984">
                    <a:extLst>
                      <a:ext uri="{FF2B5EF4-FFF2-40B4-BE49-F238E27FC236}">
                        <a16:creationId xmlns:a16="http://schemas.microsoft.com/office/drawing/2014/main" id="{7118230A-9693-A121-00D5-BC9EB36A2754}"/>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86" name="Tekstfelt 1985">
                    <a:extLst>
                      <a:ext uri="{FF2B5EF4-FFF2-40B4-BE49-F238E27FC236}">
                        <a16:creationId xmlns:a16="http://schemas.microsoft.com/office/drawing/2014/main" id="{D625E9CA-5DBB-5D57-0EEF-3B4D15E17FD5}"/>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87" name="Tekstfelt 1986">
                    <a:extLst>
                      <a:ext uri="{FF2B5EF4-FFF2-40B4-BE49-F238E27FC236}">
                        <a16:creationId xmlns:a16="http://schemas.microsoft.com/office/drawing/2014/main" id="{61209318-9845-0AA7-E9E0-4DCDB8BEB3D9}"/>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88" name="Tekstfelt 1987">
                    <a:extLst>
                      <a:ext uri="{FF2B5EF4-FFF2-40B4-BE49-F238E27FC236}">
                        <a16:creationId xmlns:a16="http://schemas.microsoft.com/office/drawing/2014/main" id="{499D6EE6-375F-4928-ED65-603BAC7ED1B3}"/>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89" name="Tekstfelt 1988">
                    <a:extLst>
                      <a:ext uri="{FF2B5EF4-FFF2-40B4-BE49-F238E27FC236}">
                        <a16:creationId xmlns:a16="http://schemas.microsoft.com/office/drawing/2014/main" id="{76E3445F-0E89-45F6-C06D-2A9634DDC0F8}"/>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90" name="Tekstfelt 1989">
                    <a:extLst>
                      <a:ext uri="{FF2B5EF4-FFF2-40B4-BE49-F238E27FC236}">
                        <a16:creationId xmlns:a16="http://schemas.microsoft.com/office/drawing/2014/main" id="{C66D4FBA-9FDB-F632-4B85-80303184CCC1}"/>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91" name="Tekstfelt 1990">
                    <a:extLst>
                      <a:ext uri="{FF2B5EF4-FFF2-40B4-BE49-F238E27FC236}">
                        <a16:creationId xmlns:a16="http://schemas.microsoft.com/office/drawing/2014/main" id="{4B4E41E9-7910-43BB-DBA5-19DE4D2FC065}"/>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92" name="Tekstfelt 1991">
                    <a:extLst>
                      <a:ext uri="{FF2B5EF4-FFF2-40B4-BE49-F238E27FC236}">
                        <a16:creationId xmlns:a16="http://schemas.microsoft.com/office/drawing/2014/main" id="{04B103BD-F17D-4DA2-E6F2-869FD6844021}"/>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93" name="Tekstfelt 1992">
                    <a:extLst>
                      <a:ext uri="{FF2B5EF4-FFF2-40B4-BE49-F238E27FC236}">
                        <a16:creationId xmlns:a16="http://schemas.microsoft.com/office/drawing/2014/main" id="{5D9782E9-7865-8AF9-71D9-81E1251CD701}"/>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94" name="Tekstfelt 1993">
                    <a:extLst>
                      <a:ext uri="{FF2B5EF4-FFF2-40B4-BE49-F238E27FC236}">
                        <a16:creationId xmlns:a16="http://schemas.microsoft.com/office/drawing/2014/main" id="{691CC369-7A7F-7441-A428-E504D1F3D62A}"/>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95" name="Tekstfelt 1994">
                    <a:extLst>
                      <a:ext uri="{FF2B5EF4-FFF2-40B4-BE49-F238E27FC236}">
                        <a16:creationId xmlns:a16="http://schemas.microsoft.com/office/drawing/2014/main" id="{9748F23B-8E81-6425-7071-2083A024E423}"/>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96" name="Tekstfelt 1995">
                    <a:extLst>
                      <a:ext uri="{FF2B5EF4-FFF2-40B4-BE49-F238E27FC236}">
                        <a16:creationId xmlns:a16="http://schemas.microsoft.com/office/drawing/2014/main" id="{17000EC5-FC1E-13DC-37C1-A1E6C3B8FFEE}"/>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97" name="Tekstfelt 1996">
                    <a:extLst>
                      <a:ext uri="{FF2B5EF4-FFF2-40B4-BE49-F238E27FC236}">
                        <a16:creationId xmlns:a16="http://schemas.microsoft.com/office/drawing/2014/main" id="{8B0947B2-A5B1-A579-4383-CA3E4836BBA4}"/>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98" name="Tekstfelt 1997">
                    <a:extLst>
                      <a:ext uri="{FF2B5EF4-FFF2-40B4-BE49-F238E27FC236}">
                        <a16:creationId xmlns:a16="http://schemas.microsoft.com/office/drawing/2014/main" id="{FC7EDFC9-1131-995E-2898-690CF7DDCEDF}"/>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99" name="Tekstfelt 1998">
                    <a:extLst>
                      <a:ext uri="{FF2B5EF4-FFF2-40B4-BE49-F238E27FC236}">
                        <a16:creationId xmlns:a16="http://schemas.microsoft.com/office/drawing/2014/main" id="{B6696786-A36F-1259-74F9-2C507ECA1598}"/>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00" name="Tekstfelt 1999">
                    <a:extLst>
                      <a:ext uri="{FF2B5EF4-FFF2-40B4-BE49-F238E27FC236}">
                        <a16:creationId xmlns:a16="http://schemas.microsoft.com/office/drawing/2014/main" id="{F7B4E62D-8696-2920-BC3A-2D37BE6EF57F}"/>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01" name="Tekstfelt 2000">
                    <a:extLst>
                      <a:ext uri="{FF2B5EF4-FFF2-40B4-BE49-F238E27FC236}">
                        <a16:creationId xmlns:a16="http://schemas.microsoft.com/office/drawing/2014/main" id="{DC202A22-162B-1889-D700-61EA4EAF2862}"/>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02" name="Tekstfelt 2001">
                    <a:extLst>
                      <a:ext uri="{FF2B5EF4-FFF2-40B4-BE49-F238E27FC236}">
                        <a16:creationId xmlns:a16="http://schemas.microsoft.com/office/drawing/2014/main" id="{23DA7771-86E2-C09F-6AE3-9ACA71B1D9F7}"/>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03" name="Tekstfelt 2002">
                    <a:extLst>
                      <a:ext uri="{FF2B5EF4-FFF2-40B4-BE49-F238E27FC236}">
                        <a16:creationId xmlns:a16="http://schemas.microsoft.com/office/drawing/2014/main" id="{AC1237D6-CA66-D023-672D-D969E1A1E206}"/>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04" name="Tekstfelt 2003">
                    <a:extLst>
                      <a:ext uri="{FF2B5EF4-FFF2-40B4-BE49-F238E27FC236}">
                        <a16:creationId xmlns:a16="http://schemas.microsoft.com/office/drawing/2014/main" id="{E827C84E-231C-C849-C9C3-41CE1CF029D9}"/>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05" name="Tekstfelt 2004">
                    <a:extLst>
                      <a:ext uri="{FF2B5EF4-FFF2-40B4-BE49-F238E27FC236}">
                        <a16:creationId xmlns:a16="http://schemas.microsoft.com/office/drawing/2014/main" id="{216CAAA2-B51E-1EB9-C8A7-02977D4769BB}"/>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06" name="Tekstfelt 2005">
                    <a:extLst>
                      <a:ext uri="{FF2B5EF4-FFF2-40B4-BE49-F238E27FC236}">
                        <a16:creationId xmlns:a16="http://schemas.microsoft.com/office/drawing/2014/main" id="{BC486D6C-9311-3FF2-98EE-4749B9EB7148}"/>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07" name="Tekstfelt 2006">
                    <a:extLst>
                      <a:ext uri="{FF2B5EF4-FFF2-40B4-BE49-F238E27FC236}">
                        <a16:creationId xmlns:a16="http://schemas.microsoft.com/office/drawing/2014/main" id="{D6CF59B3-C464-AEB2-692D-F647C5160B80}"/>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08" name="Tekstfelt 2007">
                    <a:extLst>
                      <a:ext uri="{FF2B5EF4-FFF2-40B4-BE49-F238E27FC236}">
                        <a16:creationId xmlns:a16="http://schemas.microsoft.com/office/drawing/2014/main" id="{A3D887AB-6AED-5F91-3378-9B5B43871DD2}"/>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09" name="Tekstfelt 2008">
                    <a:extLst>
                      <a:ext uri="{FF2B5EF4-FFF2-40B4-BE49-F238E27FC236}">
                        <a16:creationId xmlns:a16="http://schemas.microsoft.com/office/drawing/2014/main" id="{1A3B1816-D0C3-AD4F-8FAE-65959A71F3F2}"/>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10" name="Tekstfelt 2009">
                    <a:extLst>
                      <a:ext uri="{FF2B5EF4-FFF2-40B4-BE49-F238E27FC236}">
                        <a16:creationId xmlns:a16="http://schemas.microsoft.com/office/drawing/2014/main" id="{0599757A-FD86-1895-5244-03A056E10C39}"/>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11" name="Tekstfelt 2010">
                    <a:extLst>
                      <a:ext uri="{FF2B5EF4-FFF2-40B4-BE49-F238E27FC236}">
                        <a16:creationId xmlns:a16="http://schemas.microsoft.com/office/drawing/2014/main" id="{BA30FDFD-89DE-2343-B472-69F4D0AE1095}"/>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12" name="Tekstfelt 2011">
                    <a:extLst>
                      <a:ext uri="{FF2B5EF4-FFF2-40B4-BE49-F238E27FC236}">
                        <a16:creationId xmlns:a16="http://schemas.microsoft.com/office/drawing/2014/main" id="{65AC0C9B-BE62-8109-6C24-A0D38213FFB4}"/>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13" name="Tekstfelt 2012">
                    <a:extLst>
                      <a:ext uri="{FF2B5EF4-FFF2-40B4-BE49-F238E27FC236}">
                        <a16:creationId xmlns:a16="http://schemas.microsoft.com/office/drawing/2014/main" id="{0D22F507-E821-C195-620D-7559D26BB583}"/>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14" name="Tekstfelt 2013">
                    <a:extLst>
                      <a:ext uri="{FF2B5EF4-FFF2-40B4-BE49-F238E27FC236}">
                        <a16:creationId xmlns:a16="http://schemas.microsoft.com/office/drawing/2014/main" id="{B5AAF570-9CE9-941C-87F0-7F28C63FDC6D}"/>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15" name="Tekstfelt 2014">
                    <a:extLst>
                      <a:ext uri="{FF2B5EF4-FFF2-40B4-BE49-F238E27FC236}">
                        <a16:creationId xmlns:a16="http://schemas.microsoft.com/office/drawing/2014/main" id="{DAA0F640-4A73-E83B-E8CE-B5976B7BBA3E}"/>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80" name="Tekstfelt 1979">
                  <a:extLst>
                    <a:ext uri="{FF2B5EF4-FFF2-40B4-BE49-F238E27FC236}">
                      <a16:creationId xmlns:a16="http://schemas.microsoft.com/office/drawing/2014/main" id="{E35E8E27-3A04-19C9-01AC-834F0A33D197}"/>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81" name="Tekstfelt 1980">
                  <a:extLst>
                    <a:ext uri="{FF2B5EF4-FFF2-40B4-BE49-F238E27FC236}">
                      <a16:creationId xmlns:a16="http://schemas.microsoft.com/office/drawing/2014/main" id="{32ED0508-AC81-55EF-5FF9-702BC3A313D7}"/>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82" name="Tekstfelt 1981">
                  <a:extLst>
                    <a:ext uri="{FF2B5EF4-FFF2-40B4-BE49-F238E27FC236}">
                      <a16:creationId xmlns:a16="http://schemas.microsoft.com/office/drawing/2014/main" id="{C6E80107-FC1E-FA3A-4E24-7F0D96ADCF16}"/>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3" name="Gruppe 1832">
                <a:extLst>
                  <a:ext uri="{FF2B5EF4-FFF2-40B4-BE49-F238E27FC236}">
                    <a16:creationId xmlns:a16="http://schemas.microsoft.com/office/drawing/2014/main" id="{D23608D3-BF72-E1E0-C255-15C96F9DBBFF}"/>
                  </a:ext>
                </a:extLst>
              </p:cNvPr>
              <p:cNvGrpSpPr/>
              <p:nvPr/>
            </p:nvGrpSpPr>
            <p:grpSpPr>
              <a:xfrm>
                <a:off x="1159795" y="1034606"/>
                <a:ext cx="641389" cy="5216305"/>
                <a:chOff x="2892468" y="1032983"/>
                <a:chExt cx="641389" cy="5216305"/>
              </a:xfrm>
            </p:grpSpPr>
            <p:grpSp>
              <p:nvGrpSpPr>
                <p:cNvPr id="1942" name="Gruppe 1941">
                  <a:extLst>
                    <a:ext uri="{FF2B5EF4-FFF2-40B4-BE49-F238E27FC236}">
                      <a16:creationId xmlns:a16="http://schemas.microsoft.com/office/drawing/2014/main" id="{9BDAE37B-D490-AB5B-ED88-8B88B3DF7C70}"/>
                    </a:ext>
                  </a:extLst>
                </p:cNvPr>
                <p:cNvGrpSpPr/>
                <p:nvPr/>
              </p:nvGrpSpPr>
              <p:grpSpPr>
                <a:xfrm>
                  <a:off x="2892468" y="1032983"/>
                  <a:ext cx="641389" cy="5216305"/>
                  <a:chOff x="3475384" y="1188399"/>
                  <a:chExt cx="641389" cy="5216305"/>
                </a:xfrm>
              </p:grpSpPr>
              <p:sp>
                <p:nvSpPr>
                  <p:cNvPr id="1946" name="Tekstfelt 1945">
                    <a:extLst>
                      <a:ext uri="{FF2B5EF4-FFF2-40B4-BE49-F238E27FC236}">
                        <a16:creationId xmlns:a16="http://schemas.microsoft.com/office/drawing/2014/main" id="{2F095941-D43F-7F6A-9810-225731405C00}"/>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47" name="Tekstfelt 1946">
                    <a:extLst>
                      <a:ext uri="{FF2B5EF4-FFF2-40B4-BE49-F238E27FC236}">
                        <a16:creationId xmlns:a16="http://schemas.microsoft.com/office/drawing/2014/main" id="{1F431D63-D0DC-6CAA-67E9-FEDDC659F805}"/>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48" name="Tekstfelt 1947">
                    <a:extLst>
                      <a:ext uri="{FF2B5EF4-FFF2-40B4-BE49-F238E27FC236}">
                        <a16:creationId xmlns:a16="http://schemas.microsoft.com/office/drawing/2014/main" id="{FF7EA1EA-7449-E0BF-5A69-23F5F66B4279}"/>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49" name="Tekstfelt 1948">
                    <a:extLst>
                      <a:ext uri="{FF2B5EF4-FFF2-40B4-BE49-F238E27FC236}">
                        <a16:creationId xmlns:a16="http://schemas.microsoft.com/office/drawing/2014/main" id="{E4D41139-67A7-0A64-1A9A-84413C13ADF8}"/>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50" name="Tekstfelt 1949">
                    <a:extLst>
                      <a:ext uri="{FF2B5EF4-FFF2-40B4-BE49-F238E27FC236}">
                        <a16:creationId xmlns:a16="http://schemas.microsoft.com/office/drawing/2014/main" id="{56D01030-C3FC-07B0-405F-3DF6A0182273}"/>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51" name="Tekstfelt 1950">
                    <a:extLst>
                      <a:ext uri="{FF2B5EF4-FFF2-40B4-BE49-F238E27FC236}">
                        <a16:creationId xmlns:a16="http://schemas.microsoft.com/office/drawing/2014/main" id="{4F6F4323-EE9A-68F2-3441-CD8823943E47}"/>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52" name="Tekstfelt 1951">
                    <a:extLst>
                      <a:ext uri="{FF2B5EF4-FFF2-40B4-BE49-F238E27FC236}">
                        <a16:creationId xmlns:a16="http://schemas.microsoft.com/office/drawing/2014/main" id="{8B4A2EC8-E43B-230B-27E9-49BAD5046F95}"/>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53" name="Tekstfelt 1952">
                    <a:extLst>
                      <a:ext uri="{FF2B5EF4-FFF2-40B4-BE49-F238E27FC236}">
                        <a16:creationId xmlns:a16="http://schemas.microsoft.com/office/drawing/2014/main" id="{718E6E15-653B-4C23-4AF4-F29A0DD3F5AC}"/>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54" name="Tekstfelt 1953">
                    <a:extLst>
                      <a:ext uri="{FF2B5EF4-FFF2-40B4-BE49-F238E27FC236}">
                        <a16:creationId xmlns:a16="http://schemas.microsoft.com/office/drawing/2014/main" id="{D5E226F7-0084-B3AD-B8A1-E4F0650F2E9C}"/>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55" name="Tekstfelt 1954">
                    <a:extLst>
                      <a:ext uri="{FF2B5EF4-FFF2-40B4-BE49-F238E27FC236}">
                        <a16:creationId xmlns:a16="http://schemas.microsoft.com/office/drawing/2014/main" id="{217F9D6A-61F3-E777-A345-6BA3CFCA179D}"/>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56" name="Tekstfelt 1955">
                    <a:extLst>
                      <a:ext uri="{FF2B5EF4-FFF2-40B4-BE49-F238E27FC236}">
                        <a16:creationId xmlns:a16="http://schemas.microsoft.com/office/drawing/2014/main" id="{2EBF9B54-9BD2-C46A-557D-CAE19780D8AD}"/>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57" name="Tekstfelt 1956">
                    <a:extLst>
                      <a:ext uri="{FF2B5EF4-FFF2-40B4-BE49-F238E27FC236}">
                        <a16:creationId xmlns:a16="http://schemas.microsoft.com/office/drawing/2014/main" id="{8F8C22A9-6B76-C6F9-2319-1A4240375685}"/>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58" name="Tekstfelt 1957">
                    <a:extLst>
                      <a:ext uri="{FF2B5EF4-FFF2-40B4-BE49-F238E27FC236}">
                        <a16:creationId xmlns:a16="http://schemas.microsoft.com/office/drawing/2014/main" id="{3141B853-858F-D087-FE92-BE2FA4D4945D}"/>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59" name="Tekstfelt 1958">
                    <a:extLst>
                      <a:ext uri="{FF2B5EF4-FFF2-40B4-BE49-F238E27FC236}">
                        <a16:creationId xmlns:a16="http://schemas.microsoft.com/office/drawing/2014/main" id="{9D864836-94C9-BC1E-2D3F-1347A3CD0D66}"/>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60" name="Tekstfelt 1959">
                    <a:extLst>
                      <a:ext uri="{FF2B5EF4-FFF2-40B4-BE49-F238E27FC236}">
                        <a16:creationId xmlns:a16="http://schemas.microsoft.com/office/drawing/2014/main" id="{0BBBC2EC-483D-F793-08A3-DF71A23E981F}"/>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61" name="Tekstfelt 1960">
                    <a:extLst>
                      <a:ext uri="{FF2B5EF4-FFF2-40B4-BE49-F238E27FC236}">
                        <a16:creationId xmlns:a16="http://schemas.microsoft.com/office/drawing/2014/main" id="{70F38876-B7DB-74FF-6554-C35764F29FD5}"/>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62" name="Tekstfelt 1961">
                    <a:extLst>
                      <a:ext uri="{FF2B5EF4-FFF2-40B4-BE49-F238E27FC236}">
                        <a16:creationId xmlns:a16="http://schemas.microsoft.com/office/drawing/2014/main" id="{859DB846-09E7-2C89-D16A-1C0A6BA8F233}"/>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63" name="Tekstfelt 1962">
                    <a:extLst>
                      <a:ext uri="{FF2B5EF4-FFF2-40B4-BE49-F238E27FC236}">
                        <a16:creationId xmlns:a16="http://schemas.microsoft.com/office/drawing/2014/main" id="{7F033DA4-69B9-EB2D-7ECF-D70E8FE59208}"/>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64" name="Tekstfelt 1963">
                    <a:extLst>
                      <a:ext uri="{FF2B5EF4-FFF2-40B4-BE49-F238E27FC236}">
                        <a16:creationId xmlns:a16="http://schemas.microsoft.com/office/drawing/2014/main" id="{965529CF-596E-06D8-E080-838B106BD399}"/>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65" name="Tekstfelt 1964">
                    <a:extLst>
                      <a:ext uri="{FF2B5EF4-FFF2-40B4-BE49-F238E27FC236}">
                        <a16:creationId xmlns:a16="http://schemas.microsoft.com/office/drawing/2014/main" id="{1ACFF516-E1C4-8B8F-687D-0DBCD2BA9946}"/>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66" name="Tekstfelt 1965">
                    <a:extLst>
                      <a:ext uri="{FF2B5EF4-FFF2-40B4-BE49-F238E27FC236}">
                        <a16:creationId xmlns:a16="http://schemas.microsoft.com/office/drawing/2014/main" id="{FC7EB14A-B7C5-51B4-6C0E-A6EA518FB2B1}"/>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67" name="Tekstfelt 1966">
                    <a:extLst>
                      <a:ext uri="{FF2B5EF4-FFF2-40B4-BE49-F238E27FC236}">
                        <a16:creationId xmlns:a16="http://schemas.microsoft.com/office/drawing/2014/main" id="{13C6E749-2A7D-2C0E-04FA-ADA8E6605F4E}"/>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68" name="Tekstfelt 1967">
                    <a:extLst>
                      <a:ext uri="{FF2B5EF4-FFF2-40B4-BE49-F238E27FC236}">
                        <a16:creationId xmlns:a16="http://schemas.microsoft.com/office/drawing/2014/main" id="{138E1A8E-18E3-B6C5-3EDF-C67ABE061043}"/>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69" name="Tekstfelt 1968">
                    <a:extLst>
                      <a:ext uri="{FF2B5EF4-FFF2-40B4-BE49-F238E27FC236}">
                        <a16:creationId xmlns:a16="http://schemas.microsoft.com/office/drawing/2014/main" id="{6479F895-F04A-7C11-3AB9-E58207BB1A2B}"/>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70" name="Tekstfelt 1969">
                    <a:extLst>
                      <a:ext uri="{FF2B5EF4-FFF2-40B4-BE49-F238E27FC236}">
                        <a16:creationId xmlns:a16="http://schemas.microsoft.com/office/drawing/2014/main" id="{019AF3EA-B182-61F1-8619-9EB84501D800}"/>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71" name="Tekstfelt 1970">
                    <a:extLst>
                      <a:ext uri="{FF2B5EF4-FFF2-40B4-BE49-F238E27FC236}">
                        <a16:creationId xmlns:a16="http://schemas.microsoft.com/office/drawing/2014/main" id="{33C0FA0B-480A-964C-B002-847F2BFC05D7}"/>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72" name="Tekstfelt 1971">
                    <a:extLst>
                      <a:ext uri="{FF2B5EF4-FFF2-40B4-BE49-F238E27FC236}">
                        <a16:creationId xmlns:a16="http://schemas.microsoft.com/office/drawing/2014/main" id="{311B573B-4CD7-7DCF-554D-52283CAE85BE}"/>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73" name="Tekstfelt 1972">
                    <a:extLst>
                      <a:ext uri="{FF2B5EF4-FFF2-40B4-BE49-F238E27FC236}">
                        <a16:creationId xmlns:a16="http://schemas.microsoft.com/office/drawing/2014/main" id="{29F6029D-051E-850D-582E-77B2561EB722}"/>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74" name="Tekstfelt 1973">
                    <a:extLst>
                      <a:ext uri="{FF2B5EF4-FFF2-40B4-BE49-F238E27FC236}">
                        <a16:creationId xmlns:a16="http://schemas.microsoft.com/office/drawing/2014/main" id="{12E4E811-F853-CBF0-B268-BCA4718CA209}"/>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75" name="Tekstfelt 1974">
                    <a:extLst>
                      <a:ext uri="{FF2B5EF4-FFF2-40B4-BE49-F238E27FC236}">
                        <a16:creationId xmlns:a16="http://schemas.microsoft.com/office/drawing/2014/main" id="{3408BCA7-3D14-131E-AC85-9E7DA221E915}"/>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76" name="Tekstfelt 1975">
                    <a:extLst>
                      <a:ext uri="{FF2B5EF4-FFF2-40B4-BE49-F238E27FC236}">
                        <a16:creationId xmlns:a16="http://schemas.microsoft.com/office/drawing/2014/main" id="{C91A2943-FA80-910A-D60A-8B99B26314F5}"/>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977" name="Tekstfelt 1976">
                    <a:extLst>
                      <a:ext uri="{FF2B5EF4-FFF2-40B4-BE49-F238E27FC236}">
                        <a16:creationId xmlns:a16="http://schemas.microsoft.com/office/drawing/2014/main" id="{425F63FA-D7AD-8321-961F-2CF19438B766}"/>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978" name="Tekstfelt 1977">
                    <a:extLst>
                      <a:ext uri="{FF2B5EF4-FFF2-40B4-BE49-F238E27FC236}">
                        <a16:creationId xmlns:a16="http://schemas.microsoft.com/office/drawing/2014/main" id="{576A1AB6-206E-8571-1888-C7521CB26BE4}"/>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43" name="Tekstfelt 1942">
                  <a:extLst>
                    <a:ext uri="{FF2B5EF4-FFF2-40B4-BE49-F238E27FC236}">
                      <a16:creationId xmlns:a16="http://schemas.microsoft.com/office/drawing/2014/main" id="{FE05AA21-14A2-1325-14B3-38B83B4745DD}"/>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44" name="Tekstfelt 1943">
                  <a:extLst>
                    <a:ext uri="{FF2B5EF4-FFF2-40B4-BE49-F238E27FC236}">
                      <a16:creationId xmlns:a16="http://schemas.microsoft.com/office/drawing/2014/main" id="{493554CD-FF8A-FEB7-E84E-802E360335A4}"/>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45" name="Tekstfelt 1944">
                  <a:extLst>
                    <a:ext uri="{FF2B5EF4-FFF2-40B4-BE49-F238E27FC236}">
                      <a16:creationId xmlns:a16="http://schemas.microsoft.com/office/drawing/2014/main" id="{ABDFF897-D78C-B64B-05CB-572A6D944EDA}"/>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4" name="Gruppe 1833">
                <a:extLst>
                  <a:ext uri="{FF2B5EF4-FFF2-40B4-BE49-F238E27FC236}">
                    <a16:creationId xmlns:a16="http://schemas.microsoft.com/office/drawing/2014/main" id="{D7D95958-803E-7E96-D778-3505912A939F}"/>
                  </a:ext>
                </a:extLst>
              </p:cNvPr>
              <p:cNvGrpSpPr/>
              <p:nvPr/>
            </p:nvGrpSpPr>
            <p:grpSpPr>
              <a:xfrm>
                <a:off x="732574" y="1038389"/>
                <a:ext cx="641389" cy="5216305"/>
                <a:chOff x="2892468" y="1032983"/>
                <a:chExt cx="641389" cy="5216305"/>
              </a:xfrm>
            </p:grpSpPr>
            <p:grpSp>
              <p:nvGrpSpPr>
                <p:cNvPr id="1905" name="Gruppe 1904">
                  <a:extLst>
                    <a:ext uri="{FF2B5EF4-FFF2-40B4-BE49-F238E27FC236}">
                      <a16:creationId xmlns:a16="http://schemas.microsoft.com/office/drawing/2014/main" id="{E9F16BE5-B380-F0DB-7E80-E9EB1676707F}"/>
                    </a:ext>
                  </a:extLst>
                </p:cNvPr>
                <p:cNvGrpSpPr/>
                <p:nvPr/>
              </p:nvGrpSpPr>
              <p:grpSpPr>
                <a:xfrm>
                  <a:off x="2892468" y="1032983"/>
                  <a:ext cx="641389" cy="5216305"/>
                  <a:chOff x="3475384" y="1188399"/>
                  <a:chExt cx="641389" cy="5216305"/>
                </a:xfrm>
              </p:grpSpPr>
              <p:sp>
                <p:nvSpPr>
                  <p:cNvPr id="1909" name="Tekstfelt 1908">
                    <a:extLst>
                      <a:ext uri="{FF2B5EF4-FFF2-40B4-BE49-F238E27FC236}">
                        <a16:creationId xmlns:a16="http://schemas.microsoft.com/office/drawing/2014/main" id="{61F8E97E-2D9E-9C45-5605-E215793BE6CA}"/>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10" name="Tekstfelt 1909">
                    <a:extLst>
                      <a:ext uri="{FF2B5EF4-FFF2-40B4-BE49-F238E27FC236}">
                        <a16:creationId xmlns:a16="http://schemas.microsoft.com/office/drawing/2014/main" id="{6205F2DC-79B2-F2BD-781A-18E3980F650B}"/>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11" name="Tekstfelt 1910">
                    <a:extLst>
                      <a:ext uri="{FF2B5EF4-FFF2-40B4-BE49-F238E27FC236}">
                        <a16:creationId xmlns:a16="http://schemas.microsoft.com/office/drawing/2014/main" id="{CE218936-6E2D-C7C3-D3F9-A67CDA96196F}"/>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12" name="Tekstfelt 1911">
                    <a:extLst>
                      <a:ext uri="{FF2B5EF4-FFF2-40B4-BE49-F238E27FC236}">
                        <a16:creationId xmlns:a16="http://schemas.microsoft.com/office/drawing/2014/main" id="{73B88075-0537-B3ED-BBA1-5FD8D9F424D1}"/>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13" name="Tekstfelt 1912">
                    <a:extLst>
                      <a:ext uri="{FF2B5EF4-FFF2-40B4-BE49-F238E27FC236}">
                        <a16:creationId xmlns:a16="http://schemas.microsoft.com/office/drawing/2014/main" id="{746435D7-13C8-B0FC-1166-8F9AC988155D}"/>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14" name="Tekstfelt 1913">
                    <a:extLst>
                      <a:ext uri="{FF2B5EF4-FFF2-40B4-BE49-F238E27FC236}">
                        <a16:creationId xmlns:a16="http://schemas.microsoft.com/office/drawing/2014/main" id="{328CC707-364E-23B9-3F27-4F81262740D3}"/>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15" name="Tekstfelt 1914">
                    <a:extLst>
                      <a:ext uri="{FF2B5EF4-FFF2-40B4-BE49-F238E27FC236}">
                        <a16:creationId xmlns:a16="http://schemas.microsoft.com/office/drawing/2014/main" id="{3444C465-02C9-94D4-E320-951EF9E82358}"/>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16" name="Tekstfelt 1915">
                    <a:extLst>
                      <a:ext uri="{FF2B5EF4-FFF2-40B4-BE49-F238E27FC236}">
                        <a16:creationId xmlns:a16="http://schemas.microsoft.com/office/drawing/2014/main" id="{E67E19D6-D763-5EC9-C662-D1C857FF3D41}"/>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17" name="Tekstfelt 1916">
                    <a:extLst>
                      <a:ext uri="{FF2B5EF4-FFF2-40B4-BE49-F238E27FC236}">
                        <a16:creationId xmlns:a16="http://schemas.microsoft.com/office/drawing/2014/main" id="{936BD66F-1058-8370-D198-72E566311A58}"/>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18" name="Tekstfelt 1917">
                    <a:extLst>
                      <a:ext uri="{FF2B5EF4-FFF2-40B4-BE49-F238E27FC236}">
                        <a16:creationId xmlns:a16="http://schemas.microsoft.com/office/drawing/2014/main" id="{546118A0-95BE-9BA6-BD59-5B08907DF9CA}"/>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19" name="Tekstfelt 1918">
                    <a:extLst>
                      <a:ext uri="{FF2B5EF4-FFF2-40B4-BE49-F238E27FC236}">
                        <a16:creationId xmlns:a16="http://schemas.microsoft.com/office/drawing/2014/main" id="{2BFBE4CD-8AAE-2ED7-6901-AE00174FAEB6}"/>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20" name="Tekstfelt 1919">
                    <a:extLst>
                      <a:ext uri="{FF2B5EF4-FFF2-40B4-BE49-F238E27FC236}">
                        <a16:creationId xmlns:a16="http://schemas.microsoft.com/office/drawing/2014/main" id="{1BF42110-1040-0C81-92ED-27342C88AEF8}"/>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21" name="Tekstfelt 1920">
                    <a:extLst>
                      <a:ext uri="{FF2B5EF4-FFF2-40B4-BE49-F238E27FC236}">
                        <a16:creationId xmlns:a16="http://schemas.microsoft.com/office/drawing/2014/main" id="{0AF25914-295A-1254-2BB0-9ADDA07545A4}"/>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22" name="Tekstfelt 1921">
                    <a:extLst>
                      <a:ext uri="{FF2B5EF4-FFF2-40B4-BE49-F238E27FC236}">
                        <a16:creationId xmlns:a16="http://schemas.microsoft.com/office/drawing/2014/main" id="{2A586FFE-34BF-D0D2-BA99-C75AB44D22C8}"/>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23" name="Tekstfelt 1922">
                    <a:extLst>
                      <a:ext uri="{FF2B5EF4-FFF2-40B4-BE49-F238E27FC236}">
                        <a16:creationId xmlns:a16="http://schemas.microsoft.com/office/drawing/2014/main" id="{CA114A09-02BF-0108-ECD2-338E5227AD46}"/>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24" name="Tekstfelt 1923">
                    <a:extLst>
                      <a:ext uri="{FF2B5EF4-FFF2-40B4-BE49-F238E27FC236}">
                        <a16:creationId xmlns:a16="http://schemas.microsoft.com/office/drawing/2014/main" id="{6BB3BE83-1EE4-0BDB-7047-80CE4FD452B3}"/>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25" name="Tekstfelt 1924">
                    <a:extLst>
                      <a:ext uri="{FF2B5EF4-FFF2-40B4-BE49-F238E27FC236}">
                        <a16:creationId xmlns:a16="http://schemas.microsoft.com/office/drawing/2014/main" id="{46F3817D-2B77-80C6-8C91-1B596394F190}"/>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26" name="Tekstfelt 1925">
                    <a:extLst>
                      <a:ext uri="{FF2B5EF4-FFF2-40B4-BE49-F238E27FC236}">
                        <a16:creationId xmlns:a16="http://schemas.microsoft.com/office/drawing/2014/main" id="{F4C7BAA7-B6BF-1F42-51C7-FD6CA8206BBE}"/>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27" name="Tekstfelt 1926">
                    <a:extLst>
                      <a:ext uri="{FF2B5EF4-FFF2-40B4-BE49-F238E27FC236}">
                        <a16:creationId xmlns:a16="http://schemas.microsoft.com/office/drawing/2014/main" id="{AD3742D9-978C-917B-C5DF-A2B6E07FF02F}"/>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28" name="Tekstfelt 1927">
                    <a:extLst>
                      <a:ext uri="{FF2B5EF4-FFF2-40B4-BE49-F238E27FC236}">
                        <a16:creationId xmlns:a16="http://schemas.microsoft.com/office/drawing/2014/main" id="{514F7A5A-558D-65EC-CF09-0965390CD193}"/>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29" name="Tekstfelt 1928">
                    <a:extLst>
                      <a:ext uri="{FF2B5EF4-FFF2-40B4-BE49-F238E27FC236}">
                        <a16:creationId xmlns:a16="http://schemas.microsoft.com/office/drawing/2014/main" id="{DC472EC3-CC6F-41E1-42EC-C09E1E1198D3}"/>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30" name="Tekstfelt 1929">
                    <a:extLst>
                      <a:ext uri="{FF2B5EF4-FFF2-40B4-BE49-F238E27FC236}">
                        <a16:creationId xmlns:a16="http://schemas.microsoft.com/office/drawing/2014/main" id="{C25FEEFE-89D8-6EFB-B923-9481509F75BD}"/>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31" name="Tekstfelt 1930">
                    <a:extLst>
                      <a:ext uri="{FF2B5EF4-FFF2-40B4-BE49-F238E27FC236}">
                        <a16:creationId xmlns:a16="http://schemas.microsoft.com/office/drawing/2014/main" id="{813FC4FB-9C9C-3502-D691-7ABAB72FC121}"/>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32" name="Tekstfelt 1931">
                    <a:extLst>
                      <a:ext uri="{FF2B5EF4-FFF2-40B4-BE49-F238E27FC236}">
                        <a16:creationId xmlns:a16="http://schemas.microsoft.com/office/drawing/2014/main" id="{B9E0C69B-4127-089F-24F7-92776807E0D6}"/>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33" name="Tekstfelt 1932">
                    <a:extLst>
                      <a:ext uri="{FF2B5EF4-FFF2-40B4-BE49-F238E27FC236}">
                        <a16:creationId xmlns:a16="http://schemas.microsoft.com/office/drawing/2014/main" id="{FF10D11C-440B-EB15-66FA-97667ACF058F}"/>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34" name="Tekstfelt 1933">
                    <a:extLst>
                      <a:ext uri="{FF2B5EF4-FFF2-40B4-BE49-F238E27FC236}">
                        <a16:creationId xmlns:a16="http://schemas.microsoft.com/office/drawing/2014/main" id="{EA94541F-2DB5-1709-6A55-6B46DFDC8996}"/>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35" name="Tekstfelt 1934">
                    <a:extLst>
                      <a:ext uri="{FF2B5EF4-FFF2-40B4-BE49-F238E27FC236}">
                        <a16:creationId xmlns:a16="http://schemas.microsoft.com/office/drawing/2014/main" id="{CA9E5D96-7A30-C39F-6855-BB326DB8E63F}"/>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36" name="Tekstfelt 1935">
                    <a:extLst>
                      <a:ext uri="{FF2B5EF4-FFF2-40B4-BE49-F238E27FC236}">
                        <a16:creationId xmlns:a16="http://schemas.microsoft.com/office/drawing/2014/main" id="{25DC3878-9A59-0B00-AA60-25C951EC95CD}"/>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37" name="Tekstfelt 1936">
                    <a:extLst>
                      <a:ext uri="{FF2B5EF4-FFF2-40B4-BE49-F238E27FC236}">
                        <a16:creationId xmlns:a16="http://schemas.microsoft.com/office/drawing/2014/main" id="{8F90862B-966B-5A4B-8099-4C3ED8E8FA68}"/>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38" name="Tekstfelt 1937">
                    <a:extLst>
                      <a:ext uri="{FF2B5EF4-FFF2-40B4-BE49-F238E27FC236}">
                        <a16:creationId xmlns:a16="http://schemas.microsoft.com/office/drawing/2014/main" id="{CDE76717-B440-674A-F996-12C77C3FA504}"/>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39" name="Tekstfelt 1938">
                    <a:extLst>
                      <a:ext uri="{FF2B5EF4-FFF2-40B4-BE49-F238E27FC236}">
                        <a16:creationId xmlns:a16="http://schemas.microsoft.com/office/drawing/2014/main" id="{B2F64ED3-1D44-E197-7C4F-BF0A0D8505D6}"/>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40" name="Tekstfelt 1939">
                    <a:extLst>
                      <a:ext uri="{FF2B5EF4-FFF2-40B4-BE49-F238E27FC236}">
                        <a16:creationId xmlns:a16="http://schemas.microsoft.com/office/drawing/2014/main" id="{DD89989D-62EC-F6D2-E398-F4586C3E5940}"/>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41" name="Tekstfelt 1940">
                    <a:extLst>
                      <a:ext uri="{FF2B5EF4-FFF2-40B4-BE49-F238E27FC236}">
                        <a16:creationId xmlns:a16="http://schemas.microsoft.com/office/drawing/2014/main" id="{187B8F2F-8DD0-F720-6D2F-43E5A2582F5E}"/>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906" name="Tekstfelt 1905">
                  <a:extLst>
                    <a:ext uri="{FF2B5EF4-FFF2-40B4-BE49-F238E27FC236}">
                      <a16:creationId xmlns:a16="http://schemas.microsoft.com/office/drawing/2014/main" id="{E8903D14-57F9-8E3D-3C35-A0F93E15BBF8}"/>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07" name="Tekstfelt 1906">
                  <a:extLst>
                    <a:ext uri="{FF2B5EF4-FFF2-40B4-BE49-F238E27FC236}">
                      <a16:creationId xmlns:a16="http://schemas.microsoft.com/office/drawing/2014/main" id="{CAC94CC0-C7EE-984A-4799-59169C2D78B2}"/>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08" name="Tekstfelt 1907">
                  <a:extLst>
                    <a:ext uri="{FF2B5EF4-FFF2-40B4-BE49-F238E27FC236}">
                      <a16:creationId xmlns:a16="http://schemas.microsoft.com/office/drawing/2014/main" id="{111D63C9-3EC9-B792-C733-D02A5C71D68A}"/>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5" name="Gruppe 1834">
                <a:extLst>
                  <a:ext uri="{FF2B5EF4-FFF2-40B4-BE49-F238E27FC236}">
                    <a16:creationId xmlns:a16="http://schemas.microsoft.com/office/drawing/2014/main" id="{C3F07E92-50BE-0828-DE5A-EB7A04B08079}"/>
                  </a:ext>
                </a:extLst>
              </p:cNvPr>
              <p:cNvGrpSpPr/>
              <p:nvPr/>
            </p:nvGrpSpPr>
            <p:grpSpPr>
              <a:xfrm>
                <a:off x="286844" y="1475337"/>
                <a:ext cx="641389" cy="4783755"/>
                <a:chOff x="2892468" y="1465533"/>
                <a:chExt cx="641389" cy="4783755"/>
              </a:xfrm>
            </p:grpSpPr>
            <p:grpSp>
              <p:nvGrpSpPr>
                <p:cNvPr id="1871" name="Gruppe 1870">
                  <a:extLst>
                    <a:ext uri="{FF2B5EF4-FFF2-40B4-BE49-F238E27FC236}">
                      <a16:creationId xmlns:a16="http://schemas.microsoft.com/office/drawing/2014/main" id="{2C1B2C84-8156-5CB0-8683-47BF38FD9AE4}"/>
                    </a:ext>
                  </a:extLst>
                </p:cNvPr>
                <p:cNvGrpSpPr/>
                <p:nvPr/>
              </p:nvGrpSpPr>
              <p:grpSpPr>
                <a:xfrm>
                  <a:off x="2892468" y="1465533"/>
                  <a:ext cx="641389" cy="4783755"/>
                  <a:chOff x="3475384" y="1620949"/>
                  <a:chExt cx="641389" cy="4783755"/>
                </a:xfrm>
              </p:grpSpPr>
              <p:sp>
                <p:nvSpPr>
                  <p:cNvPr id="1875" name="Tekstfelt 1874">
                    <a:extLst>
                      <a:ext uri="{FF2B5EF4-FFF2-40B4-BE49-F238E27FC236}">
                        <a16:creationId xmlns:a16="http://schemas.microsoft.com/office/drawing/2014/main" id="{90E55C7D-1454-2EF9-819A-A6D1B2E90612}"/>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76" name="Tekstfelt 1875">
                    <a:extLst>
                      <a:ext uri="{FF2B5EF4-FFF2-40B4-BE49-F238E27FC236}">
                        <a16:creationId xmlns:a16="http://schemas.microsoft.com/office/drawing/2014/main" id="{3BC98511-D853-50EC-19B6-B384213A6E31}"/>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77" name="Tekstfelt 1876">
                    <a:extLst>
                      <a:ext uri="{FF2B5EF4-FFF2-40B4-BE49-F238E27FC236}">
                        <a16:creationId xmlns:a16="http://schemas.microsoft.com/office/drawing/2014/main" id="{40E12A42-DB9B-95B2-5DB6-62811C4822C3}"/>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78" name="Tekstfelt 1877">
                    <a:extLst>
                      <a:ext uri="{FF2B5EF4-FFF2-40B4-BE49-F238E27FC236}">
                        <a16:creationId xmlns:a16="http://schemas.microsoft.com/office/drawing/2014/main" id="{25CFC370-5ED6-8F60-EF6C-EF7716718133}"/>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79" name="Tekstfelt 1878">
                    <a:extLst>
                      <a:ext uri="{FF2B5EF4-FFF2-40B4-BE49-F238E27FC236}">
                        <a16:creationId xmlns:a16="http://schemas.microsoft.com/office/drawing/2014/main" id="{2C352B36-D26A-DE7C-38F9-758F3D1A58B8}"/>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80" name="Tekstfelt 1879">
                    <a:extLst>
                      <a:ext uri="{FF2B5EF4-FFF2-40B4-BE49-F238E27FC236}">
                        <a16:creationId xmlns:a16="http://schemas.microsoft.com/office/drawing/2014/main" id="{48607A43-5132-0E69-7959-E30DF4D9BE92}"/>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81" name="Tekstfelt 1880">
                    <a:extLst>
                      <a:ext uri="{FF2B5EF4-FFF2-40B4-BE49-F238E27FC236}">
                        <a16:creationId xmlns:a16="http://schemas.microsoft.com/office/drawing/2014/main" id="{5EF9F125-548B-7332-69D9-ECE0A47D086E}"/>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82" name="Tekstfelt 1881">
                    <a:extLst>
                      <a:ext uri="{FF2B5EF4-FFF2-40B4-BE49-F238E27FC236}">
                        <a16:creationId xmlns:a16="http://schemas.microsoft.com/office/drawing/2014/main" id="{617F55A7-E928-095E-608F-DD8A1C1D71B3}"/>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83" name="Tekstfelt 1882">
                    <a:extLst>
                      <a:ext uri="{FF2B5EF4-FFF2-40B4-BE49-F238E27FC236}">
                        <a16:creationId xmlns:a16="http://schemas.microsoft.com/office/drawing/2014/main" id="{8ACB0EF0-5484-85D0-2597-CF754ECAAB53}"/>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84" name="Tekstfelt 1883">
                    <a:extLst>
                      <a:ext uri="{FF2B5EF4-FFF2-40B4-BE49-F238E27FC236}">
                        <a16:creationId xmlns:a16="http://schemas.microsoft.com/office/drawing/2014/main" id="{9B6B57AD-6496-73A1-FBDD-2461293389F2}"/>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85" name="Tekstfelt 1884">
                    <a:extLst>
                      <a:ext uri="{FF2B5EF4-FFF2-40B4-BE49-F238E27FC236}">
                        <a16:creationId xmlns:a16="http://schemas.microsoft.com/office/drawing/2014/main" id="{381E3B6B-D5F7-992B-2C63-7934E39DF0C1}"/>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86" name="Tekstfelt 1885">
                    <a:extLst>
                      <a:ext uri="{FF2B5EF4-FFF2-40B4-BE49-F238E27FC236}">
                        <a16:creationId xmlns:a16="http://schemas.microsoft.com/office/drawing/2014/main" id="{725F9B1E-76B3-4000-6E49-333A6281E65B}"/>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87" name="Tekstfelt 1886">
                    <a:extLst>
                      <a:ext uri="{FF2B5EF4-FFF2-40B4-BE49-F238E27FC236}">
                        <a16:creationId xmlns:a16="http://schemas.microsoft.com/office/drawing/2014/main" id="{AE3A41B9-58D7-CAAD-915E-7BD40933F181}"/>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88" name="Tekstfelt 1887">
                    <a:extLst>
                      <a:ext uri="{FF2B5EF4-FFF2-40B4-BE49-F238E27FC236}">
                        <a16:creationId xmlns:a16="http://schemas.microsoft.com/office/drawing/2014/main" id="{E69FA33B-3ADA-8489-D494-44B352AFCC79}"/>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89" name="Tekstfelt 1888">
                    <a:extLst>
                      <a:ext uri="{FF2B5EF4-FFF2-40B4-BE49-F238E27FC236}">
                        <a16:creationId xmlns:a16="http://schemas.microsoft.com/office/drawing/2014/main" id="{D0D15033-F57F-1554-FA21-3BB248A749FE}"/>
                      </a:ext>
                    </a:extLst>
                  </p:cNvPr>
                  <p:cNvSpPr txBox="1"/>
                  <p:nvPr/>
                </p:nvSpPr>
                <p:spPr>
                  <a:xfrm>
                    <a:off x="3502242" y="3790057"/>
                    <a:ext cx="518091"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90" name="Tekstfelt 1889">
                    <a:extLst>
                      <a:ext uri="{FF2B5EF4-FFF2-40B4-BE49-F238E27FC236}">
                        <a16:creationId xmlns:a16="http://schemas.microsoft.com/office/drawing/2014/main" id="{C76602B9-520B-DC1E-4D6B-64EE569A66ED}"/>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91" name="Tekstfelt 1890">
                    <a:extLst>
                      <a:ext uri="{FF2B5EF4-FFF2-40B4-BE49-F238E27FC236}">
                        <a16:creationId xmlns:a16="http://schemas.microsoft.com/office/drawing/2014/main" id="{7857AC30-4DE7-FBB5-C9EB-DC6A4863BE9E}"/>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92" name="Tekstfelt 1891">
                    <a:extLst>
                      <a:ext uri="{FF2B5EF4-FFF2-40B4-BE49-F238E27FC236}">
                        <a16:creationId xmlns:a16="http://schemas.microsoft.com/office/drawing/2014/main" id="{D55D63AE-49E9-C01F-6EA9-E48CD663E2F4}"/>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93" name="Tekstfelt 1892">
                    <a:extLst>
                      <a:ext uri="{FF2B5EF4-FFF2-40B4-BE49-F238E27FC236}">
                        <a16:creationId xmlns:a16="http://schemas.microsoft.com/office/drawing/2014/main" id="{52D9E67C-6E02-1636-DFB3-EDB00650F148}"/>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94" name="Tekstfelt 1893">
                    <a:extLst>
                      <a:ext uri="{FF2B5EF4-FFF2-40B4-BE49-F238E27FC236}">
                        <a16:creationId xmlns:a16="http://schemas.microsoft.com/office/drawing/2014/main" id="{72E8AC15-9D02-A985-C0D9-53B9F5321359}"/>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95" name="Tekstfelt 1894">
                    <a:extLst>
                      <a:ext uri="{FF2B5EF4-FFF2-40B4-BE49-F238E27FC236}">
                        <a16:creationId xmlns:a16="http://schemas.microsoft.com/office/drawing/2014/main" id="{FF754DB1-C2A2-4546-0709-39760A46FDED}"/>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96" name="Tekstfelt 1895">
                    <a:extLst>
                      <a:ext uri="{FF2B5EF4-FFF2-40B4-BE49-F238E27FC236}">
                        <a16:creationId xmlns:a16="http://schemas.microsoft.com/office/drawing/2014/main" id="{667D24E2-AC11-B626-C42E-BEFDC99D73B1}"/>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97" name="Tekstfelt 1896">
                    <a:extLst>
                      <a:ext uri="{FF2B5EF4-FFF2-40B4-BE49-F238E27FC236}">
                        <a16:creationId xmlns:a16="http://schemas.microsoft.com/office/drawing/2014/main" id="{221C2EDA-F0CD-DE27-DEA9-05EE6D96B411}"/>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98" name="Tekstfelt 1897">
                    <a:extLst>
                      <a:ext uri="{FF2B5EF4-FFF2-40B4-BE49-F238E27FC236}">
                        <a16:creationId xmlns:a16="http://schemas.microsoft.com/office/drawing/2014/main" id="{2F879308-D5BA-E8AE-37FC-A03F45A14574}"/>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99" name="Tekstfelt 1898">
                    <a:extLst>
                      <a:ext uri="{FF2B5EF4-FFF2-40B4-BE49-F238E27FC236}">
                        <a16:creationId xmlns:a16="http://schemas.microsoft.com/office/drawing/2014/main" id="{AFCFDE6D-9D55-7CD6-CE79-E62ECB395081}"/>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00" name="Tekstfelt 1899">
                    <a:extLst>
                      <a:ext uri="{FF2B5EF4-FFF2-40B4-BE49-F238E27FC236}">
                        <a16:creationId xmlns:a16="http://schemas.microsoft.com/office/drawing/2014/main" id="{E366EBD4-1023-A782-1B1F-06732086F8E2}"/>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01" name="Tekstfelt 1900">
                    <a:extLst>
                      <a:ext uri="{FF2B5EF4-FFF2-40B4-BE49-F238E27FC236}">
                        <a16:creationId xmlns:a16="http://schemas.microsoft.com/office/drawing/2014/main" id="{0BED191F-0A05-2F6B-09C3-73EE3DB71735}"/>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02" name="Tekstfelt 1901">
                    <a:extLst>
                      <a:ext uri="{FF2B5EF4-FFF2-40B4-BE49-F238E27FC236}">
                        <a16:creationId xmlns:a16="http://schemas.microsoft.com/office/drawing/2014/main" id="{1AF6E496-B51A-76A6-67E5-9FD0E595BEC8}"/>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03" name="Tekstfelt 1902">
                    <a:extLst>
                      <a:ext uri="{FF2B5EF4-FFF2-40B4-BE49-F238E27FC236}">
                        <a16:creationId xmlns:a16="http://schemas.microsoft.com/office/drawing/2014/main" id="{F19B88B6-6B72-7CBD-3B1F-20894AD7B71B}"/>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04" name="Tekstfelt 1903">
                    <a:extLst>
                      <a:ext uri="{FF2B5EF4-FFF2-40B4-BE49-F238E27FC236}">
                        <a16:creationId xmlns:a16="http://schemas.microsoft.com/office/drawing/2014/main" id="{239DA90B-FBF7-11F0-095B-9FD395DBC1F8}"/>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72" name="Tekstfelt 1871">
                  <a:extLst>
                    <a:ext uri="{FF2B5EF4-FFF2-40B4-BE49-F238E27FC236}">
                      <a16:creationId xmlns:a16="http://schemas.microsoft.com/office/drawing/2014/main" id="{F80F6EB2-FC90-D722-6D1D-FD26C0642B70}"/>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73" name="Tekstfelt 1872">
                  <a:extLst>
                    <a:ext uri="{FF2B5EF4-FFF2-40B4-BE49-F238E27FC236}">
                      <a16:creationId xmlns:a16="http://schemas.microsoft.com/office/drawing/2014/main" id="{92563DA4-36FC-065F-BCCD-95B9AAB2C986}"/>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74" name="Tekstfelt 1873">
                  <a:extLst>
                    <a:ext uri="{FF2B5EF4-FFF2-40B4-BE49-F238E27FC236}">
                      <a16:creationId xmlns:a16="http://schemas.microsoft.com/office/drawing/2014/main" id="{34607AEA-5217-CA60-4567-746BA56119E9}"/>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6" name="Gruppe 1835">
                <a:extLst>
                  <a:ext uri="{FF2B5EF4-FFF2-40B4-BE49-F238E27FC236}">
                    <a16:creationId xmlns:a16="http://schemas.microsoft.com/office/drawing/2014/main" id="{B0FA6B8D-8BA0-2D24-49C9-7943EF7DA0E9}"/>
                  </a:ext>
                </a:extLst>
              </p:cNvPr>
              <p:cNvGrpSpPr/>
              <p:nvPr/>
            </p:nvGrpSpPr>
            <p:grpSpPr>
              <a:xfrm>
                <a:off x="-136438" y="1476215"/>
                <a:ext cx="641389" cy="4783755"/>
                <a:chOff x="2892468" y="1465533"/>
                <a:chExt cx="641389" cy="4783755"/>
              </a:xfrm>
            </p:grpSpPr>
            <p:grpSp>
              <p:nvGrpSpPr>
                <p:cNvPr id="1837" name="Gruppe 1836">
                  <a:extLst>
                    <a:ext uri="{FF2B5EF4-FFF2-40B4-BE49-F238E27FC236}">
                      <a16:creationId xmlns:a16="http://schemas.microsoft.com/office/drawing/2014/main" id="{D21F2D44-9418-A651-9EAB-FF571665367A}"/>
                    </a:ext>
                  </a:extLst>
                </p:cNvPr>
                <p:cNvGrpSpPr/>
                <p:nvPr/>
              </p:nvGrpSpPr>
              <p:grpSpPr>
                <a:xfrm>
                  <a:off x="2892468" y="1465533"/>
                  <a:ext cx="641389" cy="4783755"/>
                  <a:chOff x="3475384" y="1620949"/>
                  <a:chExt cx="641389" cy="4783755"/>
                </a:xfrm>
              </p:grpSpPr>
              <p:sp>
                <p:nvSpPr>
                  <p:cNvPr id="1841" name="Tekstfelt 1840">
                    <a:extLst>
                      <a:ext uri="{FF2B5EF4-FFF2-40B4-BE49-F238E27FC236}">
                        <a16:creationId xmlns:a16="http://schemas.microsoft.com/office/drawing/2014/main" id="{899CA2CA-5537-2CB5-5E6E-F4AC8F26936F}"/>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42" name="Tekstfelt 1841">
                    <a:extLst>
                      <a:ext uri="{FF2B5EF4-FFF2-40B4-BE49-F238E27FC236}">
                        <a16:creationId xmlns:a16="http://schemas.microsoft.com/office/drawing/2014/main" id="{19F4590E-B1B4-3338-DDA2-F82969AEF4E2}"/>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43" name="Tekstfelt 1842">
                    <a:extLst>
                      <a:ext uri="{FF2B5EF4-FFF2-40B4-BE49-F238E27FC236}">
                        <a16:creationId xmlns:a16="http://schemas.microsoft.com/office/drawing/2014/main" id="{2AA44DA4-07B2-9BE4-2642-4DEC2993A671}"/>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44" name="Tekstfelt 1843">
                    <a:extLst>
                      <a:ext uri="{FF2B5EF4-FFF2-40B4-BE49-F238E27FC236}">
                        <a16:creationId xmlns:a16="http://schemas.microsoft.com/office/drawing/2014/main" id="{5205A48F-C02D-582A-A010-D3E9E76E3AFF}"/>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45" name="Tekstfelt 1844">
                    <a:extLst>
                      <a:ext uri="{FF2B5EF4-FFF2-40B4-BE49-F238E27FC236}">
                        <a16:creationId xmlns:a16="http://schemas.microsoft.com/office/drawing/2014/main" id="{0B5F10DA-80C1-1BAB-9563-C395C6F57F74}"/>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46" name="Tekstfelt 1845">
                    <a:extLst>
                      <a:ext uri="{FF2B5EF4-FFF2-40B4-BE49-F238E27FC236}">
                        <a16:creationId xmlns:a16="http://schemas.microsoft.com/office/drawing/2014/main" id="{06F53002-EF8B-1A5C-5C65-5BD19F6BD19B}"/>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47" name="Tekstfelt 1846">
                    <a:extLst>
                      <a:ext uri="{FF2B5EF4-FFF2-40B4-BE49-F238E27FC236}">
                        <a16:creationId xmlns:a16="http://schemas.microsoft.com/office/drawing/2014/main" id="{EF057A61-B96F-9A3C-02CF-CC0844115777}"/>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48" name="Tekstfelt 1847">
                    <a:extLst>
                      <a:ext uri="{FF2B5EF4-FFF2-40B4-BE49-F238E27FC236}">
                        <a16:creationId xmlns:a16="http://schemas.microsoft.com/office/drawing/2014/main" id="{010CAF6D-FC05-47B8-CC82-7D8C653895BC}"/>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49" name="Tekstfelt 1848">
                    <a:extLst>
                      <a:ext uri="{FF2B5EF4-FFF2-40B4-BE49-F238E27FC236}">
                        <a16:creationId xmlns:a16="http://schemas.microsoft.com/office/drawing/2014/main" id="{7931DC26-5A1A-F934-76F8-8843517B3228}"/>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50" name="Tekstfelt 1849">
                    <a:extLst>
                      <a:ext uri="{FF2B5EF4-FFF2-40B4-BE49-F238E27FC236}">
                        <a16:creationId xmlns:a16="http://schemas.microsoft.com/office/drawing/2014/main" id="{D4EFD995-ABE3-DE87-0284-AF2FEE208780}"/>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51" name="Tekstfelt 1850">
                    <a:extLst>
                      <a:ext uri="{FF2B5EF4-FFF2-40B4-BE49-F238E27FC236}">
                        <a16:creationId xmlns:a16="http://schemas.microsoft.com/office/drawing/2014/main" id="{44BF73B0-DA16-EEE0-493A-CDE531B649EC}"/>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52" name="Tekstfelt 1851">
                    <a:extLst>
                      <a:ext uri="{FF2B5EF4-FFF2-40B4-BE49-F238E27FC236}">
                        <a16:creationId xmlns:a16="http://schemas.microsoft.com/office/drawing/2014/main" id="{3229D01D-B657-964D-F53E-90F178663E09}"/>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53" name="Tekstfelt 1852">
                    <a:extLst>
                      <a:ext uri="{FF2B5EF4-FFF2-40B4-BE49-F238E27FC236}">
                        <a16:creationId xmlns:a16="http://schemas.microsoft.com/office/drawing/2014/main" id="{CF338E3C-3663-FB39-8C68-E91DB681D838}"/>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54" name="Tekstfelt 1853">
                    <a:extLst>
                      <a:ext uri="{FF2B5EF4-FFF2-40B4-BE49-F238E27FC236}">
                        <a16:creationId xmlns:a16="http://schemas.microsoft.com/office/drawing/2014/main" id="{51567D0E-DB8F-F42B-EA54-1DEBED07DEF1}"/>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55" name="Tekstfelt 1854">
                    <a:extLst>
                      <a:ext uri="{FF2B5EF4-FFF2-40B4-BE49-F238E27FC236}">
                        <a16:creationId xmlns:a16="http://schemas.microsoft.com/office/drawing/2014/main" id="{5EB730D2-9ECB-6CB6-CAE0-52F93FACBD5A}"/>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56" name="Tekstfelt 1855">
                    <a:extLst>
                      <a:ext uri="{FF2B5EF4-FFF2-40B4-BE49-F238E27FC236}">
                        <a16:creationId xmlns:a16="http://schemas.microsoft.com/office/drawing/2014/main" id="{92AB59DE-7821-4CDF-03EA-BFC446126F7E}"/>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57" name="Tekstfelt 1856">
                    <a:extLst>
                      <a:ext uri="{FF2B5EF4-FFF2-40B4-BE49-F238E27FC236}">
                        <a16:creationId xmlns:a16="http://schemas.microsoft.com/office/drawing/2014/main" id="{4B263109-AE0D-0D54-A1FD-482F54F41C78}"/>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58" name="Tekstfelt 1857">
                    <a:extLst>
                      <a:ext uri="{FF2B5EF4-FFF2-40B4-BE49-F238E27FC236}">
                        <a16:creationId xmlns:a16="http://schemas.microsoft.com/office/drawing/2014/main" id="{2296021C-2C8D-6554-6EDF-9B2B49D08B23}"/>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59" name="Tekstfelt 1858">
                    <a:extLst>
                      <a:ext uri="{FF2B5EF4-FFF2-40B4-BE49-F238E27FC236}">
                        <a16:creationId xmlns:a16="http://schemas.microsoft.com/office/drawing/2014/main" id="{8025E560-BB1B-5ABA-2168-BAA250127B53}"/>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60" name="Tekstfelt 1859">
                    <a:extLst>
                      <a:ext uri="{FF2B5EF4-FFF2-40B4-BE49-F238E27FC236}">
                        <a16:creationId xmlns:a16="http://schemas.microsoft.com/office/drawing/2014/main" id="{195BB0A0-5C41-7451-5A9A-BED2D15A88FD}"/>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61" name="Tekstfelt 1860">
                    <a:extLst>
                      <a:ext uri="{FF2B5EF4-FFF2-40B4-BE49-F238E27FC236}">
                        <a16:creationId xmlns:a16="http://schemas.microsoft.com/office/drawing/2014/main" id="{53BCE49F-435A-A9E8-D430-1B69849AFA6D}"/>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62" name="Tekstfelt 1861">
                    <a:extLst>
                      <a:ext uri="{FF2B5EF4-FFF2-40B4-BE49-F238E27FC236}">
                        <a16:creationId xmlns:a16="http://schemas.microsoft.com/office/drawing/2014/main" id="{7650C81D-5BCB-D547-E768-500EED7E8A6D}"/>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63" name="Tekstfelt 1862">
                    <a:extLst>
                      <a:ext uri="{FF2B5EF4-FFF2-40B4-BE49-F238E27FC236}">
                        <a16:creationId xmlns:a16="http://schemas.microsoft.com/office/drawing/2014/main" id="{990866AF-FD64-716E-D957-8571CDC925C7}"/>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64" name="Tekstfelt 1863">
                    <a:extLst>
                      <a:ext uri="{FF2B5EF4-FFF2-40B4-BE49-F238E27FC236}">
                        <a16:creationId xmlns:a16="http://schemas.microsoft.com/office/drawing/2014/main" id="{211A9033-DCD6-0639-5636-314B8BA3BB17}"/>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65" name="Tekstfelt 1864">
                    <a:extLst>
                      <a:ext uri="{FF2B5EF4-FFF2-40B4-BE49-F238E27FC236}">
                        <a16:creationId xmlns:a16="http://schemas.microsoft.com/office/drawing/2014/main" id="{AEF97651-D5F0-1CA4-4998-CC8413A5158B}"/>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66" name="Tekstfelt 1865">
                    <a:extLst>
                      <a:ext uri="{FF2B5EF4-FFF2-40B4-BE49-F238E27FC236}">
                        <a16:creationId xmlns:a16="http://schemas.microsoft.com/office/drawing/2014/main" id="{5AD9BF3D-F43E-52B7-1992-09495D6069E8}"/>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67" name="Tekstfelt 1866">
                    <a:extLst>
                      <a:ext uri="{FF2B5EF4-FFF2-40B4-BE49-F238E27FC236}">
                        <a16:creationId xmlns:a16="http://schemas.microsoft.com/office/drawing/2014/main" id="{B67E484A-15B0-C52E-2DE6-279EEDF1B2E5}"/>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868" name="Tekstfelt 1867">
                    <a:extLst>
                      <a:ext uri="{FF2B5EF4-FFF2-40B4-BE49-F238E27FC236}">
                        <a16:creationId xmlns:a16="http://schemas.microsoft.com/office/drawing/2014/main" id="{F322EDB0-DBBC-3510-C812-0B79943F3728}"/>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869" name="Tekstfelt 1868">
                    <a:extLst>
                      <a:ext uri="{FF2B5EF4-FFF2-40B4-BE49-F238E27FC236}">
                        <a16:creationId xmlns:a16="http://schemas.microsoft.com/office/drawing/2014/main" id="{66A11E59-5B25-3E67-4EE3-92F882F761CA}"/>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870" name="Tekstfelt 1869">
                    <a:extLst>
                      <a:ext uri="{FF2B5EF4-FFF2-40B4-BE49-F238E27FC236}">
                        <a16:creationId xmlns:a16="http://schemas.microsoft.com/office/drawing/2014/main" id="{1E8F2970-BBA2-55C0-6A3E-7E3482260207}"/>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38" name="Tekstfelt 1837">
                  <a:extLst>
                    <a:ext uri="{FF2B5EF4-FFF2-40B4-BE49-F238E27FC236}">
                      <a16:creationId xmlns:a16="http://schemas.microsoft.com/office/drawing/2014/main" id="{F3CD8FBA-521E-6560-F69E-CCE3A2C9737C}"/>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39" name="Tekstfelt 1838">
                  <a:extLst>
                    <a:ext uri="{FF2B5EF4-FFF2-40B4-BE49-F238E27FC236}">
                      <a16:creationId xmlns:a16="http://schemas.microsoft.com/office/drawing/2014/main" id="{11A2C52D-0088-55FE-29FF-A08ADF0C8615}"/>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40" name="Tekstfelt 1839">
                  <a:extLst>
                    <a:ext uri="{FF2B5EF4-FFF2-40B4-BE49-F238E27FC236}">
                      <a16:creationId xmlns:a16="http://schemas.microsoft.com/office/drawing/2014/main" id="{3E5939CF-38E4-A35D-1F99-DC71129A13E2}"/>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grpSp>
          <p:nvGrpSpPr>
            <p:cNvPr id="1643" name="Gruppe 1642">
              <a:extLst>
                <a:ext uri="{FF2B5EF4-FFF2-40B4-BE49-F238E27FC236}">
                  <a16:creationId xmlns:a16="http://schemas.microsoft.com/office/drawing/2014/main" id="{16C0A329-A5CE-1B82-736D-83004FB30E85}"/>
                </a:ext>
              </a:extLst>
            </p:cNvPr>
            <p:cNvGrpSpPr/>
            <p:nvPr/>
          </p:nvGrpSpPr>
          <p:grpSpPr>
            <a:xfrm>
              <a:off x="5963854" y="1104575"/>
              <a:ext cx="370381" cy="4993054"/>
              <a:chOff x="2872610" y="306025"/>
              <a:chExt cx="370381" cy="4993054"/>
            </a:xfrm>
          </p:grpSpPr>
          <p:grpSp>
            <p:nvGrpSpPr>
              <p:cNvPr id="1796" name="Gruppe 1795">
                <a:extLst>
                  <a:ext uri="{FF2B5EF4-FFF2-40B4-BE49-F238E27FC236}">
                    <a16:creationId xmlns:a16="http://schemas.microsoft.com/office/drawing/2014/main" id="{97A8FCF7-0507-6A77-C233-349DF28C4C75}"/>
                  </a:ext>
                </a:extLst>
              </p:cNvPr>
              <p:cNvGrpSpPr/>
              <p:nvPr/>
            </p:nvGrpSpPr>
            <p:grpSpPr>
              <a:xfrm>
                <a:off x="2872610" y="306025"/>
                <a:ext cx="370381" cy="4993054"/>
                <a:chOff x="3456275" y="891802"/>
                <a:chExt cx="370381" cy="4993054"/>
              </a:xfrm>
            </p:grpSpPr>
            <p:sp>
              <p:nvSpPr>
                <p:cNvPr id="1798" name="Tekstfelt 1797">
                  <a:extLst>
                    <a:ext uri="{FF2B5EF4-FFF2-40B4-BE49-F238E27FC236}">
                      <a16:creationId xmlns:a16="http://schemas.microsoft.com/office/drawing/2014/main" id="{1C7652EE-9F96-D056-4BA6-9E383A23C456}"/>
                    </a:ext>
                  </a:extLst>
                </p:cNvPr>
                <p:cNvSpPr txBox="1"/>
                <p:nvPr/>
              </p:nvSpPr>
              <p:spPr>
                <a:xfrm>
                  <a:off x="3456275" y="891802"/>
                  <a:ext cx="348172" cy="215444"/>
                </a:xfrm>
                <a:prstGeom prst="rect">
                  <a:avLst/>
                </a:prstGeom>
                <a:noFill/>
              </p:spPr>
              <p:txBody>
                <a:bodyPr wrap="none" rtlCol="0">
                  <a:spAutoFit/>
                </a:bodyPr>
                <a:lstStyle/>
                <a:p>
                  <a:r>
                    <a:rPr lang="da-DK" sz="800" dirty="0"/>
                    <a:t>229</a:t>
                  </a:r>
                </a:p>
              </p:txBody>
            </p:sp>
            <p:sp>
              <p:nvSpPr>
                <p:cNvPr id="1799" name="Tekstfelt 1798">
                  <a:extLst>
                    <a:ext uri="{FF2B5EF4-FFF2-40B4-BE49-F238E27FC236}">
                      <a16:creationId xmlns:a16="http://schemas.microsoft.com/office/drawing/2014/main" id="{C1E47FDE-6DEF-04C8-B25A-553EA51BDBCD}"/>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800" name="Tekstfelt 1799">
                  <a:extLst>
                    <a:ext uri="{FF2B5EF4-FFF2-40B4-BE49-F238E27FC236}">
                      <a16:creationId xmlns:a16="http://schemas.microsoft.com/office/drawing/2014/main" id="{ED34DEFB-7124-BED7-30AA-2DE6941F23EF}"/>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801" name="Tekstfelt 1800">
                  <a:extLst>
                    <a:ext uri="{FF2B5EF4-FFF2-40B4-BE49-F238E27FC236}">
                      <a16:creationId xmlns:a16="http://schemas.microsoft.com/office/drawing/2014/main" id="{4BF57CE2-89A9-001B-693B-40C0E68C9CC2}"/>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802" name="Tekstfelt 1801">
                  <a:extLst>
                    <a:ext uri="{FF2B5EF4-FFF2-40B4-BE49-F238E27FC236}">
                      <a16:creationId xmlns:a16="http://schemas.microsoft.com/office/drawing/2014/main" id="{8BD1885F-F4E6-71AA-8344-0CE40A7FF6CF}"/>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803" name="Tekstfelt 1802">
                  <a:extLst>
                    <a:ext uri="{FF2B5EF4-FFF2-40B4-BE49-F238E27FC236}">
                      <a16:creationId xmlns:a16="http://schemas.microsoft.com/office/drawing/2014/main" id="{EE8E04BB-6572-3CCE-13D5-9781DD1432E9}"/>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804" name="Tekstfelt 1803">
                  <a:extLst>
                    <a:ext uri="{FF2B5EF4-FFF2-40B4-BE49-F238E27FC236}">
                      <a16:creationId xmlns:a16="http://schemas.microsoft.com/office/drawing/2014/main" id="{44140092-8FA3-EC00-0E6F-29BF7267F568}"/>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805" name="Tekstfelt 1804">
                  <a:extLst>
                    <a:ext uri="{FF2B5EF4-FFF2-40B4-BE49-F238E27FC236}">
                      <a16:creationId xmlns:a16="http://schemas.microsoft.com/office/drawing/2014/main" id="{75ACAA7E-02C7-3490-9D17-419226B217B3}"/>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806" name="Tekstfelt 1805">
                  <a:extLst>
                    <a:ext uri="{FF2B5EF4-FFF2-40B4-BE49-F238E27FC236}">
                      <a16:creationId xmlns:a16="http://schemas.microsoft.com/office/drawing/2014/main" id="{BCBCF017-1531-9FDA-54F2-5F0748F3B427}"/>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807" name="Tekstfelt 1806">
                  <a:extLst>
                    <a:ext uri="{FF2B5EF4-FFF2-40B4-BE49-F238E27FC236}">
                      <a16:creationId xmlns:a16="http://schemas.microsoft.com/office/drawing/2014/main" id="{9E2B076F-312B-4276-8984-4688FFB5B673}"/>
                    </a:ext>
                  </a:extLst>
                </p:cNvPr>
                <p:cNvSpPr txBox="1"/>
                <p:nvPr/>
              </p:nvSpPr>
              <p:spPr>
                <a:xfrm>
                  <a:off x="3478484" y="5669412"/>
                  <a:ext cx="348172" cy="215444"/>
                </a:xfrm>
                <a:prstGeom prst="rect">
                  <a:avLst/>
                </a:prstGeom>
                <a:noFill/>
              </p:spPr>
              <p:txBody>
                <a:bodyPr wrap="none" rtlCol="0">
                  <a:spAutoFit/>
                </a:bodyPr>
                <a:lstStyle/>
                <a:p>
                  <a:r>
                    <a:rPr lang="da-DK" sz="800" dirty="0"/>
                    <a:t>218</a:t>
                  </a:r>
                </a:p>
              </p:txBody>
            </p:sp>
            <p:sp>
              <p:nvSpPr>
                <p:cNvPr id="1808" name="Tekstfelt 1807">
                  <a:extLst>
                    <a:ext uri="{FF2B5EF4-FFF2-40B4-BE49-F238E27FC236}">
                      <a16:creationId xmlns:a16="http://schemas.microsoft.com/office/drawing/2014/main" id="{FA7803FF-4960-2678-914C-1BB33054000E}"/>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97" name="Tekstfelt 1796">
                <a:extLst>
                  <a:ext uri="{FF2B5EF4-FFF2-40B4-BE49-F238E27FC236}">
                    <a16:creationId xmlns:a16="http://schemas.microsoft.com/office/drawing/2014/main" id="{87562B17-838F-D523-904D-7F4BE8E98B26}"/>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4" name="Gruppe 1643">
              <a:extLst>
                <a:ext uri="{FF2B5EF4-FFF2-40B4-BE49-F238E27FC236}">
                  <a16:creationId xmlns:a16="http://schemas.microsoft.com/office/drawing/2014/main" id="{A0D9EFF0-4792-5901-144B-93F70241ACFE}"/>
                </a:ext>
              </a:extLst>
            </p:cNvPr>
            <p:cNvGrpSpPr/>
            <p:nvPr/>
          </p:nvGrpSpPr>
          <p:grpSpPr>
            <a:xfrm>
              <a:off x="5539997" y="1121144"/>
              <a:ext cx="367348" cy="4968599"/>
              <a:chOff x="2884750" y="735002"/>
              <a:chExt cx="367348" cy="4968599"/>
            </a:xfrm>
          </p:grpSpPr>
          <p:grpSp>
            <p:nvGrpSpPr>
              <p:cNvPr id="1783" name="Gruppe 1782">
                <a:extLst>
                  <a:ext uri="{FF2B5EF4-FFF2-40B4-BE49-F238E27FC236}">
                    <a16:creationId xmlns:a16="http://schemas.microsoft.com/office/drawing/2014/main" id="{B8A8F8A1-06A3-9FB8-DC0F-9BE29D6E1F7E}"/>
                  </a:ext>
                </a:extLst>
              </p:cNvPr>
              <p:cNvGrpSpPr/>
              <p:nvPr/>
            </p:nvGrpSpPr>
            <p:grpSpPr>
              <a:xfrm>
                <a:off x="2884750" y="1168460"/>
                <a:ext cx="367348" cy="4535141"/>
                <a:chOff x="3468415" y="1754237"/>
                <a:chExt cx="367348" cy="4535141"/>
              </a:xfrm>
            </p:grpSpPr>
            <p:sp>
              <p:nvSpPr>
                <p:cNvPr id="1785" name="Tekstfelt 1784">
                  <a:extLst>
                    <a:ext uri="{FF2B5EF4-FFF2-40B4-BE49-F238E27FC236}">
                      <a16:creationId xmlns:a16="http://schemas.microsoft.com/office/drawing/2014/main" id="{4D4DEE94-5067-E08A-9B85-634A5CAC8D4C}"/>
                    </a:ext>
                  </a:extLst>
                </p:cNvPr>
                <p:cNvSpPr txBox="1"/>
                <p:nvPr/>
              </p:nvSpPr>
              <p:spPr>
                <a:xfrm>
                  <a:off x="3487591" y="6073934"/>
                  <a:ext cx="348172" cy="215444"/>
                </a:xfrm>
                <a:prstGeom prst="rect">
                  <a:avLst/>
                </a:prstGeom>
                <a:noFill/>
              </p:spPr>
              <p:txBody>
                <a:bodyPr wrap="none" rtlCol="0">
                  <a:spAutoFit/>
                </a:bodyPr>
                <a:lstStyle/>
                <a:p>
                  <a:r>
                    <a:rPr lang="da-DK" sz="800" dirty="0"/>
                    <a:t>229</a:t>
                  </a:r>
                </a:p>
              </p:txBody>
            </p:sp>
            <p:sp>
              <p:nvSpPr>
                <p:cNvPr id="1786" name="Tekstfelt 1785">
                  <a:extLst>
                    <a:ext uri="{FF2B5EF4-FFF2-40B4-BE49-F238E27FC236}">
                      <a16:creationId xmlns:a16="http://schemas.microsoft.com/office/drawing/2014/main" id="{6145A362-F272-58BC-15E0-5D285E1ADABE}"/>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87" name="Tekstfelt 1786">
                  <a:extLst>
                    <a:ext uri="{FF2B5EF4-FFF2-40B4-BE49-F238E27FC236}">
                      <a16:creationId xmlns:a16="http://schemas.microsoft.com/office/drawing/2014/main" id="{4728621A-52EA-94A1-A223-663C3AF171FA}"/>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88" name="Tekstfelt 1787">
                  <a:extLst>
                    <a:ext uri="{FF2B5EF4-FFF2-40B4-BE49-F238E27FC236}">
                      <a16:creationId xmlns:a16="http://schemas.microsoft.com/office/drawing/2014/main" id="{01774F06-09B4-176C-29B1-41F1A2989D2F}"/>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89" name="Tekstfelt 1788">
                  <a:extLst>
                    <a:ext uri="{FF2B5EF4-FFF2-40B4-BE49-F238E27FC236}">
                      <a16:creationId xmlns:a16="http://schemas.microsoft.com/office/drawing/2014/main" id="{547CFE7A-A270-8F74-6BE5-1D7F342E9C7F}"/>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90" name="Tekstfelt 1789">
                  <a:extLst>
                    <a:ext uri="{FF2B5EF4-FFF2-40B4-BE49-F238E27FC236}">
                      <a16:creationId xmlns:a16="http://schemas.microsoft.com/office/drawing/2014/main" id="{46DF95C2-0B07-EE1B-B451-F89256B750A3}"/>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91" name="Tekstfelt 1790">
                  <a:extLst>
                    <a:ext uri="{FF2B5EF4-FFF2-40B4-BE49-F238E27FC236}">
                      <a16:creationId xmlns:a16="http://schemas.microsoft.com/office/drawing/2014/main" id="{BE40B7DE-A2DC-648A-3DC7-A17AEFB30CE2}"/>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92" name="Tekstfelt 1791">
                  <a:extLst>
                    <a:ext uri="{FF2B5EF4-FFF2-40B4-BE49-F238E27FC236}">
                      <a16:creationId xmlns:a16="http://schemas.microsoft.com/office/drawing/2014/main" id="{347B7ECA-548F-31A5-C66D-84C26FCAE045}"/>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93" name="Tekstfelt 1792">
                  <a:extLst>
                    <a:ext uri="{FF2B5EF4-FFF2-40B4-BE49-F238E27FC236}">
                      <a16:creationId xmlns:a16="http://schemas.microsoft.com/office/drawing/2014/main" id="{FEC2777E-D947-6812-052F-892658E0A811}"/>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94" name="Tekstfelt 1793">
                  <a:extLst>
                    <a:ext uri="{FF2B5EF4-FFF2-40B4-BE49-F238E27FC236}">
                      <a16:creationId xmlns:a16="http://schemas.microsoft.com/office/drawing/2014/main" id="{F73F83F7-5952-8FE5-7DA6-1CCC933E6EA5}"/>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95" name="Tekstfelt 1794">
                  <a:extLst>
                    <a:ext uri="{FF2B5EF4-FFF2-40B4-BE49-F238E27FC236}">
                      <a16:creationId xmlns:a16="http://schemas.microsoft.com/office/drawing/2014/main" id="{F409B9EA-4F39-4A84-9402-7FF60CC18B9C}"/>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84" name="Tekstfelt 1783">
                <a:extLst>
                  <a:ext uri="{FF2B5EF4-FFF2-40B4-BE49-F238E27FC236}">
                    <a16:creationId xmlns:a16="http://schemas.microsoft.com/office/drawing/2014/main" id="{BE57FAD0-87B1-6E02-7954-250D15A10F47}"/>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5" name="Gruppe 1644">
              <a:extLst>
                <a:ext uri="{FF2B5EF4-FFF2-40B4-BE49-F238E27FC236}">
                  <a16:creationId xmlns:a16="http://schemas.microsoft.com/office/drawing/2014/main" id="{D3AC5294-9E7B-30B3-86EC-FCD1711C0BD5}"/>
                </a:ext>
              </a:extLst>
            </p:cNvPr>
            <p:cNvGrpSpPr/>
            <p:nvPr/>
          </p:nvGrpSpPr>
          <p:grpSpPr>
            <a:xfrm>
              <a:off x="4671957" y="1121816"/>
              <a:ext cx="368493" cy="4975623"/>
              <a:chOff x="2884750" y="1599890"/>
              <a:chExt cx="368493" cy="4975623"/>
            </a:xfrm>
          </p:grpSpPr>
          <p:grpSp>
            <p:nvGrpSpPr>
              <p:cNvPr id="1770" name="Gruppe 1769">
                <a:extLst>
                  <a:ext uri="{FF2B5EF4-FFF2-40B4-BE49-F238E27FC236}">
                    <a16:creationId xmlns:a16="http://schemas.microsoft.com/office/drawing/2014/main" id="{66A8EDDB-BB88-69F8-61EB-E42AE388422F}"/>
                  </a:ext>
                </a:extLst>
              </p:cNvPr>
              <p:cNvGrpSpPr/>
              <p:nvPr/>
            </p:nvGrpSpPr>
            <p:grpSpPr>
              <a:xfrm>
                <a:off x="2884750" y="1599890"/>
                <a:ext cx="367348" cy="4975623"/>
                <a:chOff x="3468415" y="2185667"/>
                <a:chExt cx="367348" cy="4975623"/>
              </a:xfrm>
            </p:grpSpPr>
            <p:sp>
              <p:nvSpPr>
                <p:cNvPr id="1772" name="Tekstfelt 1771">
                  <a:extLst>
                    <a:ext uri="{FF2B5EF4-FFF2-40B4-BE49-F238E27FC236}">
                      <a16:creationId xmlns:a16="http://schemas.microsoft.com/office/drawing/2014/main" id="{2AFA9A9F-B7D4-6BB6-D87E-4404CDC1078A}"/>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73" name="Tekstfelt 1772">
                  <a:extLst>
                    <a:ext uri="{FF2B5EF4-FFF2-40B4-BE49-F238E27FC236}">
                      <a16:creationId xmlns:a16="http://schemas.microsoft.com/office/drawing/2014/main" id="{41ECDDF9-D1BE-8783-92E5-D8B35AA94BEE}"/>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74" name="Tekstfelt 1773">
                  <a:extLst>
                    <a:ext uri="{FF2B5EF4-FFF2-40B4-BE49-F238E27FC236}">
                      <a16:creationId xmlns:a16="http://schemas.microsoft.com/office/drawing/2014/main" id="{749B75EB-BB87-7D0F-D104-9B150DBD71F8}"/>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75" name="Tekstfelt 1774">
                  <a:extLst>
                    <a:ext uri="{FF2B5EF4-FFF2-40B4-BE49-F238E27FC236}">
                      <a16:creationId xmlns:a16="http://schemas.microsoft.com/office/drawing/2014/main" id="{10C8A32B-2FCA-125D-2B87-5453CA5FCC2C}"/>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76" name="Tekstfelt 1775">
                  <a:extLst>
                    <a:ext uri="{FF2B5EF4-FFF2-40B4-BE49-F238E27FC236}">
                      <a16:creationId xmlns:a16="http://schemas.microsoft.com/office/drawing/2014/main" id="{D2BEACCF-B799-231E-662A-3C034699E845}"/>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77" name="Tekstfelt 1776">
                  <a:extLst>
                    <a:ext uri="{FF2B5EF4-FFF2-40B4-BE49-F238E27FC236}">
                      <a16:creationId xmlns:a16="http://schemas.microsoft.com/office/drawing/2014/main" id="{E9FE08B9-8A63-7B3E-B21B-BB9B7FA842D5}"/>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78" name="Tekstfelt 1777">
                  <a:extLst>
                    <a:ext uri="{FF2B5EF4-FFF2-40B4-BE49-F238E27FC236}">
                      <a16:creationId xmlns:a16="http://schemas.microsoft.com/office/drawing/2014/main" id="{7ECA05B4-4BEB-DCFE-4749-43173D0C3E91}"/>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79" name="Tekstfelt 1778">
                  <a:extLst>
                    <a:ext uri="{FF2B5EF4-FFF2-40B4-BE49-F238E27FC236}">
                      <a16:creationId xmlns:a16="http://schemas.microsoft.com/office/drawing/2014/main" id="{92112BED-7FD0-D1B7-EF64-6E2864B063F0}"/>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80" name="Tekstfelt 1779">
                  <a:extLst>
                    <a:ext uri="{FF2B5EF4-FFF2-40B4-BE49-F238E27FC236}">
                      <a16:creationId xmlns:a16="http://schemas.microsoft.com/office/drawing/2014/main" id="{026A5F22-7A9B-2883-4BD8-25236D1FEF0B}"/>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81" name="Tekstfelt 1780">
                  <a:extLst>
                    <a:ext uri="{FF2B5EF4-FFF2-40B4-BE49-F238E27FC236}">
                      <a16:creationId xmlns:a16="http://schemas.microsoft.com/office/drawing/2014/main" id="{1BB7DE76-E983-D2B0-E44F-1CB9D276E7CE}"/>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82" name="Tekstfelt 1781">
                  <a:extLst>
                    <a:ext uri="{FF2B5EF4-FFF2-40B4-BE49-F238E27FC236}">
                      <a16:creationId xmlns:a16="http://schemas.microsoft.com/office/drawing/2014/main" id="{F766B83A-0802-CA57-5F1E-3BE418F51B49}"/>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71" name="Tekstfelt 1770">
                <a:extLst>
                  <a:ext uri="{FF2B5EF4-FFF2-40B4-BE49-F238E27FC236}">
                    <a16:creationId xmlns:a16="http://schemas.microsoft.com/office/drawing/2014/main" id="{E91FF83A-8EF1-F870-2BEA-A539CA4F28B2}"/>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6" name="Gruppe 1645">
              <a:extLst>
                <a:ext uri="{FF2B5EF4-FFF2-40B4-BE49-F238E27FC236}">
                  <a16:creationId xmlns:a16="http://schemas.microsoft.com/office/drawing/2014/main" id="{F591F94C-26D8-5FDD-585E-5077EB50EBD5}"/>
                </a:ext>
              </a:extLst>
            </p:cNvPr>
            <p:cNvGrpSpPr/>
            <p:nvPr/>
          </p:nvGrpSpPr>
          <p:grpSpPr>
            <a:xfrm>
              <a:off x="4246971" y="1119665"/>
              <a:ext cx="368493" cy="4977333"/>
              <a:chOff x="2884750" y="2033560"/>
              <a:chExt cx="368493" cy="4977333"/>
            </a:xfrm>
          </p:grpSpPr>
          <p:grpSp>
            <p:nvGrpSpPr>
              <p:cNvPr id="1757" name="Gruppe 1756">
                <a:extLst>
                  <a:ext uri="{FF2B5EF4-FFF2-40B4-BE49-F238E27FC236}">
                    <a16:creationId xmlns:a16="http://schemas.microsoft.com/office/drawing/2014/main" id="{1E6A10E6-0C22-5E0C-8DF4-D370D66DE189}"/>
                  </a:ext>
                </a:extLst>
              </p:cNvPr>
              <p:cNvGrpSpPr/>
              <p:nvPr/>
            </p:nvGrpSpPr>
            <p:grpSpPr>
              <a:xfrm>
                <a:off x="2884750" y="2033560"/>
                <a:ext cx="367348" cy="4977333"/>
                <a:chOff x="3468415" y="2619337"/>
                <a:chExt cx="367348" cy="4977333"/>
              </a:xfrm>
            </p:grpSpPr>
            <p:sp>
              <p:nvSpPr>
                <p:cNvPr id="1759" name="Tekstfelt 1758">
                  <a:extLst>
                    <a:ext uri="{FF2B5EF4-FFF2-40B4-BE49-F238E27FC236}">
                      <a16:creationId xmlns:a16="http://schemas.microsoft.com/office/drawing/2014/main" id="{7F90E5B2-3831-7A8D-B18F-CA9E2A04B2FB}"/>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60" name="Tekstfelt 1759">
                  <a:extLst>
                    <a:ext uri="{FF2B5EF4-FFF2-40B4-BE49-F238E27FC236}">
                      <a16:creationId xmlns:a16="http://schemas.microsoft.com/office/drawing/2014/main" id="{E8EAF1D7-3B0D-04E9-278C-D1F8D2C9EF4C}"/>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61" name="Tekstfelt 1760">
                  <a:extLst>
                    <a:ext uri="{FF2B5EF4-FFF2-40B4-BE49-F238E27FC236}">
                      <a16:creationId xmlns:a16="http://schemas.microsoft.com/office/drawing/2014/main" id="{BB2A60D5-C77F-6764-7784-0CFC6DC2DCB4}"/>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62" name="Tekstfelt 1761">
                  <a:extLst>
                    <a:ext uri="{FF2B5EF4-FFF2-40B4-BE49-F238E27FC236}">
                      <a16:creationId xmlns:a16="http://schemas.microsoft.com/office/drawing/2014/main" id="{22C9A63B-984D-4B94-C4B6-8E9E0A4089E3}"/>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63" name="Tekstfelt 1762">
                  <a:extLst>
                    <a:ext uri="{FF2B5EF4-FFF2-40B4-BE49-F238E27FC236}">
                      <a16:creationId xmlns:a16="http://schemas.microsoft.com/office/drawing/2014/main" id="{EC535951-AD4A-AB45-EFA1-A6F87E2020DF}"/>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64" name="Tekstfelt 1763">
                  <a:extLst>
                    <a:ext uri="{FF2B5EF4-FFF2-40B4-BE49-F238E27FC236}">
                      <a16:creationId xmlns:a16="http://schemas.microsoft.com/office/drawing/2014/main" id="{B727D64D-05AE-8ACA-61F7-FFA72F4A6313}"/>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65" name="Tekstfelt 1764">
                  <a:extLst>
                    <a:ext uri="{FF2B5EF4-FFF2-40B4-BE49-F238E27FC236}">
                      <a16:creationId xmlns:a16="http://schemas.microsoft.com/office/drawing/2014/main" id="{482FA1EA-A362-65B3-5827-63B6D7BC2785}"/>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66" name="Tekstfelt 1765">
                  <a:extLst>
                    <a:ext uri="{FF2B5EF4-FFF2-40B4-BE49-F238E27FC236}">
                      <a16:creationId xmlns:a16="http://schemas.microsoft.com/office/drawing/2014/main" id="{FEE3FDDE-DA14-9142-1577-523BDB2EB311}"/>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67" name="Tekstfelt 1766">
                  <a:extLst>
                    <a:ext uri="{FF2B5EF4-FFF2-40B4-BE49-F238E27FC236}">
                      <a16:creationId xmlns:a16="http://schemas.microsoft.com/office/drawing/2014/main" id="{7351010E-AC56-D1AA-0CB3-CBC7297EFFB3}"/>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68" name="Tekstfelt 1767">
                  <a:extLst>
                    <a:ext uri="{FF2B5EF4-FFF2-40B4-BE49-F238E27FC236}">
                      <a16:creationId xmlns:a16="http://schemas.microsoft.com/office/drawing/2014/main" id="{28ED3CC7-62B8-C9AC-B3CE-F758949C8ADE}"/>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69" name="Tekstfelt 1768">
                  <a:extLst>
                    <a:ext uri="{FF2B5EF4-FFF2-40B4-BE49-F238E27FC236}">
                      <a16:creationId xmlns:a16="http://schemas.microsoft.com/office/drawing/2014/main" id="{552060E6-ED16-7E19-EFF4-0CD7DF572D1F}"/>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58" name="Tekstfelt 1757">
                <a:extLst>
                  <a:ext uri="{FF2B5EF4-FFF2-40B4-BE49-F238E27FC236}">
                    <a16:creationId xmlns:a16="http://schemas.microsoft.com/office/drawing/2014/main" id="{E9EDFBDA-D7A3-5FCA-D610-42D415D91E8E}"/>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7" name="Gruppe 1646">
              <a:extLst>
                <a:ext uri="{FF2B5EF4-FFF2-40B4-BE49-F238E27FC236}">
                  <a16:creationId xmlns:a16="http://schemas.microsoft.com/office/drawing/2014/main" id="{21C22F5D-D0C2-1D97-DB6D-E08DF98EA865}"/>
                </a:ext>
              </a:extLst>
            </p:cNvPr>
            <p:cNvGrpSpPr/>
            <p:nvPr/>
          </p:nvGrpSpPr>
          <p:grpSpPr>
            <a:xfrm>
              <a:off x="3805124" y="1117111"/>
              <a:ext cx="369796" cy="4983796"/>
              <a:chOff x="2884750" y="2468352"/>
              <a:chExt cx="369796" cy="4983796"/>
            </a:xfrm>
          </p:grpSpPr>
          <p:grpSp>
            <p:nvGrpSpPr>
              <p:cNvPr id="1744" name="Gruppe 1743">
                <a:extLst>
                  <a:ext uri="{FF2B5EF4-FFF2-40B4-BE49-F238E27FC236}">
                    <a16:creationId xmlns:a16="http://schemas.microsoft.com/office/drawing/2014/main" id="{D0F02D5A-87F2-1DD7-242D-2EC3C1F49C27}"/>
                  </a:ext>
                </a:extLst>
              </p:cNvPr>
              <p:cNvGrpSpPr/>
              <p:nvPr/>
            </p:nvGrpSpPr>
            <p:grpSpPr>
              <a:xfrm>
                <a:off x="2884750" y="2468352"/>
                <a:ext cx="369796" cy="4983796"/>
                <a:chOff x="3468415" y="3054129"/>
                <a:chExt cx="369796" cy="4983796"/>
              </a:xfrm>
            </p:grpSpPr>
            <p:sp>
              <p:nvSpPr>
                <p:cNvPr id="1746" name="Tekstfelt 1745">
                  <a:extLst>
                    <a:ext uri="{FF2B5EF4-FFF2-40B4-BE49-F238E27FC236}">
                      <a16:creationId xmlns:a16="http://schemas.microsoft.com/office/drawing/2014/main" id="{F76729DE-9447-C5B3-F280-6D751F2B3C25}"/>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47" name="Tekstfelt 1746">
                  <a:extLst>
                    <a:ext uri="{FF2B5EF4-FFF2-40B4-BE49-F238E27FC236}">
                      <a16:creationId xmlns:a16="http://schemas.microsoft.com/office/drawing/2014/main" id="{531813BE-67EC-FB13-2069-5F910D3EBD00}"/>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48" name="Tekstfelt 1747">
                  <a:extLst>
                    <a:ext uri="{FF2B5EF4-FFF2-40B4-BE49-F238E27FC236}">
                      <a16:creationId xmlns:a16="http://schemas.microsoft.com/office/drawing/2014/main" id="{3C40353D-30F6-42FE-830C-67F494D6F40C}"/>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49" name="Tekstfelt 1748">
                  <a:extLst>
                    <a:ext uri="{FF2B5EF4-FFF2-40B4-BE49-F238E27FC236}">
                      <a16:creationId xmlns:a16="http://schemas.microsoft.com/office/drawing/2014/main" id="{44381836-3357-E33E-07F1-DB2C458F5658}"/>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50" name="Tekstfelt 1749">
                  <a:extLst>
                    <a:ext uri="{FF2B5EF4-FFF2-40B4-BE49-F238E27FC236}">
                      <a16:creationId xmlns:a16="http://schemas.microsoft.com/office/drawing/2014/main" id="{4835ABAE-2230-4695-F179-0AF628D14C86}"/>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51" name="Tekstfelt 1750">
                  <a:extLst>
                    <a:ext uri="{FF2B5EF4-FFF2-40B4-BE49-F238E27FC236}">
                      <a16:creationId xmlns:a16="http://schemas.microsoft.com/office/drawing/2014/main" id="{C32E364C-A99D-DDDA-0665-6A39E9727E24}"/>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52" name="Tekstfelt 1751">
                  <a:extLst>
                    <a:ext uri="{FF2B5EF4-FFF2-40B4-BE49-F238E27FC236}">
                      <a16:creationId xmlns:a16="http://schemas.microsoft.com/office/drawing/2014/main" id="{5A40F45B-9B2D-B81B-5378-2EE914604D92}"/>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53" name="Tekstfelt 1752">
                  <a:extLst>
                    <a:ext uri="{FF2B5EF4-FFF2-40B4-BE49-F238E27FC236}">
                      <a16:creationId xmlns:a16="http://schemas.microsoft.com/office/drawing/2014/main" id="{1FD0E70D-8F14-4DD7-5CA0-8002AA711033}"/>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54" name="Tekstfelt 1753">
                  <a:extLst>
                    <a:ext uri="{FF2B5EF4-FFF2-40B4-BE49-F238E27FC236}">
                      <a16:creationId xmlns:a16="http://schemas.microsoft.com/office/drawing/2014/main" id="{2DD3D02B-B28A-B1BD-02F3-6CBE338CB494}"/>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55" name="Tekstfelt 1754">
                  <a:extLst>
                    <a:ext uri="{FF2B5EF4-FFF2-40B4-BE49-F238E27FC236}">
                      <a16:creationId xmlns:a16="http://schemas.microsoft.com/office/drawing/2014/main" id="{AB6932DD-22E8-D05B-2D6B-64EF476BEE3E}"/>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56" name="Tekstfelt 1755">
                  <a:extLst>
                    <a:ext uri="{FF2B5EF4-FFF2-40B4-BE49-F238E27FC236}">
                      <a16:creationId xmlns:a16="http://schemas.microsoft.com/office/drawing/2014/main" id="{E01959FC-685E-E6AD-28DB-3DF07649507F}"/>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45" name="Tekstfelt 1744">
                <a:extLst>
                  <a:ext uri="{FF2B5EF4-FFF2-40B4-BE49-F238E27FC236}">
                    <a16:creationId xmlns:a16="http://schemas.microsoft.com/office/drawing/2014/main" id="{455A3416-7F03-B1A1-4218-69A32DC6B9ED}"/>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8" name="Gruppe 1647">
              <a:extLst>
                <a:ext uri="{FF2B5EF4-FFF2-40B4-BE49-F238E27FC236}">
                  <a16:creationId xmlns:a16="http://schemas.microsoft.com/office/drawing/2014/main" id="{456AEF7A-8808-26F7-1850-7F27BC5889EC}"/>
                </a:ext>
              </a:extLst>
            </p:cNvPr>
            <p:cNvGrpSpPr/>
            <p:nvPr/>
          </p:nvGrpSpPr>
          <p:grpSpPr>
            <a:xfrm>
              <a:off x="3380676" y="1113679"/>
              <a:ext cx="368678" cy="4985735"/>
              <a:chOff x="2885868" y="2899782"/>
              <a:chExt cx="368678" cy="4985735"/>
            </a:xfrm>
          </p:grpSpPr>
          <p:grpSp>
            <p:nvGrpSpPr>
              <p:cNvPr id="1731" name="Gruppe 1730">
                <a:extLst>
                  <a:ext uri="{FF2B5EF4-FFF2-40B4-BE49-F238E27FC236}">
                    <a16:creationId xmlns:a16="http://schemas.microsoft.com/office/drawing/2014/main" id="{DE8C9030-0A9A-624B-AD99-6E41A8C7C595}"/>
                  </a:ext>
                </a:extLst>
              </p:cNvPr>
              <p:cNvGrpSpPr/>
              <p:nvPr/>
            </p:nvGrpSpPr>
            <p:grpSpPr>
              <a:xfrm>
                <a:off x="2885868" y="2899782"/>
                <a:ext cx="368678" cy="4985735"/>
                <a:chOff x="3469533" y="3485559"/>
                <a:chExt cx="368678" cy="4985735"/>
              </a:xfrm>
            </p:grpSpPr>
            <p:sp>
              <p:nvSpPr>
                <p:cNvPr id="1733" name="Tekstfelt 1732">
                  <a:extLst>
                    <a:ext uri="{FF2B5EF4-FFF2-40B4-BE49-F238E27FC236}">
                      <a16:creationId xmlns:a16="http://schemas.microsoft.com/office/drawing/2014/main" id="{6DF40756-A837-E78C-86A8-FCC805665BF2}"/>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34" name="Tekstfelt 1733">
                  <a:extLst>
                    <a:ext uri="{FF2B5EF4-FFF2-40B4-BE49-F238E27FC236}">
                      <a16:creationId xmlns:a16="http://schemas.microsoft.com/office/drawing/2014/main" id="{8FDF1595-2850-342F-C093-70A9A30C80AA}"/>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35" name="Tekstfelt 1734">
                  <a:extLst>
                    <a:ext uri="{FF2B5EF4-FFF2-40B4-BE49-F238E27FC236}">
                      <a16:creationId xmlns:a16="http://schemas.microsoft.com/office/drawing/2014/main" id="{41494B42-2D07-9FD9-92A3-234EB97DC80B}"/>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36" name="Tekstfelt 1735">
                  <a:extLst>
                    <a:ext uri="{FF2B5EF4-FFF2-40B4-BE49-F238E27FC236}">
                      <a16:creationId xmlns:a16="http://schemas.microsoft.com/office/drawing/2014/main" id="{52C04E00-FA3F-4571-FA1A-8D0EC480EC02}"/>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37" name="Tekstfelt 1736">
                  <a:extLst>
                    <a:ext uri="{FF2B5EF4-FFF2-40B4-BE49-F238E27FC236}">
                      <a16:creationId xmlns:a16="http://schemas.microsoft.com/office/drawing/2014/main" id="{3F10C2C5-285D-1E4C-92A5-D61DEE4B528C}"/>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38" name="Tekstfelt 1737">
                  <a:extLst>
                    <a:ext uri="{FF2B5EF4-FFF2-40B4-BE49-F238E27FC236}">
                      <a16:creationId xmlns:a16="http://schemas.microsoft.com/office/drawing/2014/main" id="{1231AFA7-ED32-E790-BC50-AA86BAB299C6}"/>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39" name="Tekstfelt 1738">
                  <a:extLst>
                    <a:ext uri="{FF2B5EF4-FFF2-40B4-BE49-F238E27FC236}">
                      <a16:creationId xmlns:a16="http://schemas.microsoft.com/office/drawing/2014/main" id="{9A1CC8F4-2B08-34D4-3406-2A9CA23A5603}"/>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40" name="Tekstfelt 1739">
                  <a:extLst>
                    <a:ext uri="{FF2B5EF4-FFF2-40B4-BE49-F238E27FC236}">
                      <a16:creationId xmlns:a16="http://schemas.microsoft.com/office/drawing/2014/main" id="{FF0EC3E7-8ECB-5FB2-641B-D76454C679DD}"/>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41" name="Tekstfelt 1740">
                  <a:extLst>
                    <a:ext uri="{FF2B5EF4-FFF2-40B4-BE49-F238E27FC236}">
                      <a16:creationId xmlns:a16="http://schemas.microsoft.com/office/drawing/2014/main" id="{CAC697F1-6039-B775-0516-0FD528A3489A}"/>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42" name="Tekstfelt 1741">
                  <a:extLst>
                    <a:ext uri="{FF2B5EF4-FFF2-40B4-BE49-F238E27FC236}">
                      <a16:creationId xmlns:a16="http://schemas.microsoft.com/office/drawing/2014/main" id="{2E1F8588-6FCF-8D4E-DD6B-FE7D2CF77148}"/>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43" name="Tekstfelt 1742">
                  <a:extLst>
                    <a:ext uri="{FF2B5EF4-FFF2-40B4-BE49-F238E27FC236}">
                      <a16:creationId xmlns:a16="http://schemas.microsoft.com/office/drawing/2014/main" id="{0B099E21-F5B6-5540-3536-21FD056BB676}"/>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32" name="Tekstfelt 1731">
                <a:extLst>
                  <a:ext uri="{FF2B5EF4-FFF2-40B4-BE49-F238E27FC236}">
                    <a16:creationId xmlns:a16="http://schemas.microsoft.com/office/drawing/2014/main" id="{67E09525-5B1E-848A-300C-BB5FC27BD009}"/>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9" name="Gruppe 1648">
              <a:extLst>
                <a:ext uri="{FF2B5EF4-FFF2-40B4-BE49-F238E27FC236}">
                  <a16:creationId xmlns:a16="http://schemas.microsoft.com/office/drawing/2014/main" id="{C788B5C1-C191-EA81-7C4B-7D879C55D255}"/>
                </a:ext>
              </a:extLst>
            </p:cNvPr>
            <p:cNvGrpSpPr/>
            <p:nvPr/>
          </p:nvGrpSpPr>
          <p:grpSpPr>
            <a:xfrm>
              <a:off x="2937190" y="1122934"/>
              <a:ext cx="368270" cy="4971649"/>
              <a:chOff x="2886987" y="3331213"/>
              <a:chExt cx="368270" cy="4971649"/>
            </a:xfrm>
          </p:grpSpPr>
          <p:grpSp>
            <p:nvGrpSpPr>
              <p:cNvPr id="1718" name="Gruppe 1717">
                <a:extLst>
                  <a:ext uri="{FF2B5EF4-FFF2-40B4-BE49-F238E27FC236}">
                    <a16:creationId xmlns:a16="http://schemas.microsoft.com/office/drawing/2014/main" id="{DC7DEFA3-67BE-14A4-F06D-DEA0FDD8ECF5}"/>
                  </a:ext>
                </a:extLst>
              </p:cNvPr>
              <p:cNvGrpSpPr/>
              <p:nvPr/>
            </p:nvGrpSpPr>
            <p:grpSpPr>
              <a:xfrm>
                <a:off x="2886987" y="3331213"/>
                <a:ext cx="368270" cy="4971649"/>
                <a:chOff x="3470652" y="3916990"/>
                <a:chExt cx="368270" cy="4971649"/>
              </a:xfrm>
            </p:grpSpPr>
            <p:sp>
              <p:nvSpPr>
                <p:cNvPr id="1720" name="Tekstfelt 1719">
                  <a:extLst>
                    <a:ext uri="{FF2B5EF4-FFF2-40B4-BE49-F238E27FC236}">
                      <a16:creationId xmlns:a16="http://schemas.microsoft.com/office/drawing/2014/main" id="{E5DA7F56-E816-0AD2-8E84-75C600AF7600}"/>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21" name="Tekstfelt 1720">
                  <a:extLst>
                    <a:ext uri="{FF2B5EF4-FFF2-40B4-BE49-F238E27FC236}">
                      <a16:creationId xmlns:a16="http://schemas.microsoft.com/office/drawing/2014/main" id="{6C6E96C1-9B51-2FB1-1A26-8C19F692BE2B}"/>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22" name="Tekstfelt 1721">
                  <a:extLst>
                    <a:ext uri="{FF2B5EF4-FFF2-40B4-BE49-F238E27FC236}">
                      <a16:creationId xmlns:a16="http://schemas.microsoft.com/office/drawing/2014/main" id="{F5ACA904-2494-4089-7ACB-563CC540A07D}"/>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23" name="Tekstfelt 1722">
                  <a:extLst>
                    <a:ext uri="{FF2B5EF4-FFF2-40B4-BE49-F238E27FC236}">
                      <a16:creationId xmlns:a16="http://schemas.microsoft.com/office/drawing/2014/main" id="{032ECB03-0435-B1CE-4049-20E189B9B262}"/>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24" name="Tekstfelt 1723">
                  <a:extLst>
                    <a:ext uri="{FF2B5EF4-FFF2-40B4-BE49-F238E27FC236}">
                      <a16:creationId xmlns:a16="http://schemas.microsoft.com/office/drawing/2014/main" id="{C0B37A6C-7354-120B-250F-FCB29454E12D}"/>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25" name="Tekstfelt 1724">
                  <a:extLst>
                    <a:ext uri="{FF2B5EF4-FFF2-40B4-BE49-F238E27FC236}">
                      <a16:creationId xmlns:a16="http://schemas.microsoft.com/office/drawing/2014/main" id="{6889B965-2928-3A6E-D2BD-435523742C6F}"/>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26" name="Tekstfelt 1725">
                  <a:extLst>
                    <a:ext uri="{FF2B5EF4-FFF2-40B4-BE49-F238E27FC236}">
                      <a16:creationId xmlns:a16="http://schemas.microsoft.com/office/drawing/2014/main" id="{154D21D9-B153-F895-2FD4-AB398D739A27}"/>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27" name="Tekstfelt 1726">
                  <a:extLst>
                    <a:ext uri="{FF2B5EF4-FFF2-40B4-BE49-F238E27FC236}">
                      <a16:creationId xmlns:a16="http://schemas.microsoft.com/office/drawing/2014/main" id="{BBA24832-81A4-A35C-3B42-5C026F929F14}"/>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28" name="Tekstfelt 1727">
                  <a:extLst>
                    <a:ext uri="{FF2B5EF4-FFF2-40B4-BE49-F238E27FC236}">
                      <a16:creationId xmlns:a16="http://schemas.microsoft.com/office/drawing/2014/main" id="{50AD08D8-C0EA-6BB3-516D-D85B230F40E2}"/>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29" name="Tekstfelt 1728">
                  <a:extLst>
                    <a:ext uri="{FF2B5EF4-FFF2-40B4-BE49-F238E27FC236}">
                      <a16:creationId xmlns:a16="http://schemas.microsoft.com/office/drawing/2014/main" id="{65C6149D-97DB-DE1D-2990-6BEF14B16962}"/>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30" name="Tekstfelt 1729">
                  <a:extLst>
                    <a:ext uri="{FF2B5EF4-FFF2-40B4-BE49-F238E27FC236}">
                      <a16:creationId xmlns:a16="http://schemas.microsoft.com/office/drawing/2014/main" id="{020AE284-BF42-A4BC-BA37-9A189A6376C3}"/>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19" name="Tekstfelt 1718">
                <a:extLst>
                  <a:ext uri="{FF2B5EF4-FFF2-40B4-BE49-F238E27FC236}">
                    <a16:creationId xmlns:a16="http://schemas.microsoft.com/office/drawing/2014/main" id="{7A887208-5A65-E437-1E36-9D9553FD820E}"/>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0" name="Gruppe 1649">
              <a:extLst>
                <a:ext uri="{FF2B5EF4-FFF2-40B4-BE49-F238E27FC236}">
                  <a16:creationId xmlns:a16="http://schemas.microsoft.com/office/drawing/2014/main" id="{D1FFC44D-B056-4547-5219-7F0EC0AE8B06}"/>
                </a:ext>
              </a:extLst>
            </p:cNvPr>
            <p:cNvGrpSpPr/>
            <p:nvPr/>
          </p:nvGrpSpPr>
          <p:grpSpPr>
            <a:xfrm>
              <a:off x="2515019" y="1122283"/>
              <a:ext cx="367153" cy="4979236"/>
              <a:chOff x="2888104" y="3762643"/>
              <a:chExt cx="367153" cy="4979236"/>
            </a:xfrm>
          </p:grpSpPr>
          <p:grpSp>
            <p:nvGrpSpPr>
              <p:cNvPr id="1705" name="Gruppe 1704">
                <a:extLst>
                  <a:ext uri="{FF2B5EF4-FFF2-40B4-BE49-F238E27FC236}">
                    <a16:creationId xmlns:a16="http://schemas.microsoft.com/office/drawing/2014/main" id="{8DD4B01F-6FD5-9E3F-BE37-44EAE8709380}"/>
                  </a:ext>
                </a:extLst>
              </p:cNvPr>
              <p:cNvGrpSpPr/>
              <p:nvPr/>
            </p:nvGrpSpPr>
            <p:grpSpPr>
              <a:xfrm>
                <a:off x="2888104" y="3762643"/>
                <a:ext cx="367153" cy="4979236"/>
                <a:chOff x="3471769" y="4348420"/>
                <a:chExt cx="367153" cy="4979236"/>
              </a:xfrm>
            </p:grpSpPr>
            <p:sp>
              <p:nvSpPr>
                <p:cNvPr id="1707" name="Tekstfelt 1706">
                  <a:extLst>
                    <a:ext uri="{FF2B5EF4-FFF2-40B4-BE49-F238E27FC236}">
                      <a16:creationId xmlns:a16="http://schemas.microsoft.com/office/drawing/2014/main" id="{04C03390-66E2-B93D-E65D-BF4D98B21C1E}"/>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08" name="Tekstfelt 1707">
                  <a:extLst>
                    <a:ext uri="{FF2B5EF4-FFF2-40B4-BE49-F238E27FC236}">
                      <a16:creationId xmlns:a16="http://schemas.microsoft.com/office/drawing/2014/main" id="{91AFB390-C49A-62CB-1198-6EA7408DAEEC}"/>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09" name="Tekstfelt 1708">
                  <a:extLst>
                    <a:ext uri="{FF2B5EF4-FFF2-40B4-BE49-F238E27FC236}">
                      <a16:creationId xmlns:a16="http://schemas.microsoft.com/office/drawing/2014/main" id="{48904BF3-E1E8-0713-8738-41871C7E2C29}"/>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10" name="Tekstfelt 1709">
                  <a:extLst>
                    <a:ext uri="{FF2B5EF4-FFF2-40B4-BE49-F238E27FC236}">
                      <a16:creationId xmlns:a16="http://schemas.microsoft.com/office/drawing/2014/main" id="{AFB1D2AA-04CF-1384-5292-6A7D53E33616}"/>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11" name="Tekstfelt 1710">
                  <a:extLst>
                    <a:ext uri="{FF2B5EF4-FFF2-40B4-BE49-F238E27FC236}">
                      <a16:creationId xmlns:a16="http://schemas.microsoft.com/office/drawing/2014/main" id="{CD8AF32D-72A8-EB39-C7ED-80E25B7698E9}"/>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12" name="Tekstfelt 1711">
                  <a:extLst>
                    <a:ext uri="{FF2B5EF4-FFF2-40B4-BE49-F238E27FC236}">
                      <a16:creationId xmlns:a16="http://schemas.microsoft.com/office/drawing/2014/main" id="{C6FB8E28-B24A-FC03-A5C5-283432B304DC}"/>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713" name="Tekstfelt 1712">
                  <a:extLst>
                    <a:ext uri="{FF2B5EF4-FFF2-40B4-BE49-F238E27FC236}">
                      <a16:creationId xmlns:a16="http://schemas.microsoft.com/office/drawing/2014/main" id="{6F431BA1-967D-3567-7618-8B1CA995842D}"/>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14" name="Tekstfelt 1713">
                  <a:extLst>
                    <a:ext uri="{FF2B5EF4-FFF2-40B4-BE49-F238E27FC236}">
                      <a16:creationId xmlns:a16="http://schemas.microsoft.com/office/drawing/2014/main" id="{FDFE0F73-0432-185E-FF77-AE0A51CC01C5}"/>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15" name="Tekstfelt 1714">
                  <a:extLst>
                    <a:ext uri="{FF2B5EF4-FFF2-40B4-BE49-F238E27FC236}">
                      <a16:creationId xmlns:a16="http://schemas.microsoft.com/office/drawing/2014/main" id="{66D7CA90-5E86-C46F-37BC-02EEABFB1035}"/>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16" name="Tekstfelt 1715">
                  <a:extLst>
                    <a:ext uri="{FF2B5EF4-FFF2-40B4-BE49-F238E27FC236}">
                      <a16:creationId xmlns:a16="http://schemas.microsoft.com/office/drawing/2014/main" id="{EAC24144-DBF5-DFED-AD17-9F52F6E11549}"/>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17" name="Tekstfelt 1716">
                  <a:extLst>
                    <a:ext uri="{FF2B5EF4-FFF2-40B4-BE49-F238E27FC236}">
                      <a16:creationId xmlns:a16="http://schemas.microsoft.com/office/drawing/2014/main" id="{6271041D-DE29-A56B-A649-94D0D25A89C4}"/>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06" name="Tekstfelt 1705">
                <a:extLst>
                  <a:ext uri="{FF2B5EF4-FFF2-40B4-BE49-F238E27FC236}">
                    <a16:creationId xmlns:a16="http://schemas.microsoft.com/office/drawing/2014/main" id="{1506906A-34BD-1965-875D-0605090C8302}"/>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1" name="Gruppe 1650">
              <a:extLst>
                <a:ext uri="{FF2B5EF4-FFF2-40B4-BE49-F238E27FC236}">
                  <a16:creationId xmlns:a16="http://schemas.microsoft.com/office/drawing/2014/main" id="{B2661B6D-C05B-800A-8575-4DE90A08E12A}"/>
                </a:ext>
              </a:extLst>
            </p:cNvPr>
            <p:cNvGrpSpPr/>
            <p:nvPr/>
          </p:nvGrpSpPr>
          <p:grpSpPr>
            <a:xfrm>
              <a:off x="2079105" y="1121316"/>
              <a:ext cx="366035" cy="4982137"/>
              <a:chOff x="2889222" y="4194071"/>
              <a:chExt cx="366035" cy="4982137"/>
            </a:xfrm>
          </p:grpSpPr>
          <p:grpSp>
            <p:nvGrpSpPr>
              <p:cNvPr id="1692" name="Gruppe 1691">
                <a:extLst>
                  <a:ext uri="{FF2B5EF4-FFF2-40B4-BE49-F238E27FC236}">
                    <a16:creationId xmlns:a16="http://schemas.microsoft.com/office/drawing/2014/main" id="{C13F7F84-9454-A738-2DB4-74FD162046B9}"/>
                  </a:ext>
                </a:extLst>
              </p:cNvPr>
              <p:cNvGrpSpPr/>
              <p:nvPr/>
            </p:nvGrpSpPr>
            <p:grpSpPr>
              <a:xfrm>
                <a:off x="2889222" y="4194071"/>
                <a:ext cx="366035" cy="4982137"/>
                <a:chOff x="3472887" y="4779848"/>
                <a:chExt cx="366035" cy="4982137"/>
              </a:xfrm>
            </p:grpSpPr>
            <p:sp>
              <p:nvSpPr>
                <p:cNvPr id="1694" name="Tekstfelt 1693">
                  <a:extLst>
                    <a:ext uri="{FF2B5EF4-FFF2-40B4-BE49-F238E27FC236}">
                      <a16:creationId xmlns:a16="http://schemas.microsoft.com/office/drawing/2014/main" id="{5BDF500C-8A39-02D7-4DA5-530D6FA8A24C}"/>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95" name="Tekstfelt 1694">
                  <a:extLst>
                    <a:ext uri="{FF2B5EF4-FFF2-40B4-BE49-F238E27FC236}">
                      <a16:creationId xmlns:a16="http://schemas.microsoft.com/office/drawing/2014/main" id="{DF0C7072-FE0B-0850-85C5-873041DBBA89}"/>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96" name="Tekstfelt 1695">
                  <a:extLst>
                    <a:ext uri="{FF2B5EF4-FFF2-40B4-BE49-F238E27FC236}">
                      <a16:creationId xmlns:a16="http://schemas.microsoft.com/office/drawing/2014/main" id="{47BB2922-71C8-619F-DD0E-BD4FED0ABF01}"/>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97" name="Tekstfelt 1696">
                  <a:extLst>
                    <a:ext uri="{FF2B5EF4-FFF2-40B4-BE49-F238E27FC236}">
                      <a16:creationId xmlns:a16="http://schemas.microsoft.com/office/drawing/2014/main" id="{DD9DF3DF-0759-A6E7-EE62-1F98E14C1ED7}"/>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98" name="Tekstfelt 1697">
                  <a:extLst>
                    <a:ext uri="{FF2B5EF4-FFF2-40B4-BE49-F238E27FC236}">
                      <a16:creationId xmlns:a16="http://schemas.microsoft.com/office/drawing/2014/main" id="{E90E31E3-6D58-92FE-6A35-3EFE469E177E}"/>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99" name="Tekstfelt 1698">
                  <a:extLst>
                    <a:ext uri="{FF2B5EF4-FFF2-40B4-BE49-F238E27FC236}">
                      <a16:creationId xmlns:a16="http://schemas.microsoft.com/office/drawing/2014/main" id="{030F7EAA-2634-557B-C2FE-078C1B338945}"/>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700" name="Tekstfelt 1699">
                  <a:extLst>
                    <a:ext uri="{FF2B5EF4-FFF2-40B4-BE49-F238E27FC236}">
                      <a16:creationId xmlns:a16="http://schemas.microsoft.com/office/drawing/2014/main" id="{7D8DA286-101C-BFC4-5CF0-A7BEF575F196}"/>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701" name="Tekstfelt 1700">
                  <a:extLst>
                    <a:ext uri="{FF2B5EF4-FFF2-40B4-BE49-F238E27FC236}">
                      <a16:creationId xmlns:a16="http://schemas.microsoft.com/office/drawing/2014/main" id="{5D77A450-78DE-56C0-1C6F-2E6F7E54186E}"/>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02" name="Tekstfelt 1701">
                  <a:extLst>
                    <a:ext uri="{FF2B5EF4-FFF2-40B4-BE49-F238E27FC236}">
                      <a16:creationId xmlns:a16="http://schemas.microsoft.com/office/drawing/2014/main" id="{03477A20-5B51-6005-7DD2-8AD9C8CC89C9}"/>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03" name="Tekstfelt 1702">
                  <a:extLst>
                    <a:ext uri="{FF2B5EF4-FFF2-40B4-BE49-F238E27FC236}">
                      <a16:creationId xmlns:a16="http://schemas.microsoft.com/office/drawing/2014/main" id="{B288854A-FCC4-2332-076F-8AA96B4300B0}"/>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04" name="Tekstfelt 1703">
                  <a:extLst>
                    <a:ext uri="{FF2B5EF4-FFF2-40B4-BE49-F238E27FC236}">
                      <a16:creationId xmlns:a16="http://schemas.microsoft.com/office/drawing/2014/main" id="{3EDAADBE-4307-5D6C-425C-D9741DC773F4}"/>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93" name="Tekstfelt 1692">
                <a:extLst>
                  <a:ext uri="{FF2B5EF4-FFF2-40B4-BE49-F238E27FC236}">
                    <a16:creationId xmlns:a16="http://schemas.microsoft.com/office/drawing/2014/main" id="{EF169983-4077-E9D6-FC43-93C4B2D636C3}"/>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2" name="Gruppe 1651">
              <a:extLst>
                <a:ext uri="{FF2B5EF4-FFF2-40B4-BE49-F238E27FC236}">
                  <a16:creationId xmlns:a16="http://schemas.microsoft.com/office/drawing/2014/main" id="{43279C10-04A9-762B-1737-812ADB07B7B2}"/>
                </a:ext>
              </a:extLst>
            </p:cNvPr>
            <p:cNvGrpSpPr/>
            <p:nvPr/>
          </p:nvGrpSpPr>
          <p:grpSpPr>
            <a:xfrm>
              <a:off x="1644217" y="1117917"/>
              <a:ext cx="361556" cy="4982775"/>
              <a:chOff x="2893701" y="4625501"/>
              <a:chExt cx="361556" cy="4982775"/>
            </a:xfrm>
          </p:grpSpPr>
          <p:grpSp>
            <p:nvGrpSpPr>
              <p:cNvPr id="1679" name="Gruppe 1678">
                <a:extLst>
                  <a:ext uri="{FF2B5EF4-FFF2-40B4-BE49-F238E27FC236}">
                    <a16:creationId xmlns:a16="http://schemas.microsoft.com/office/drawing/2014/main" id="{5FAB2C72-DEF9-CFC2-16CE-45E80F648F96}"/>
                  </a:ext>
                </a:extLst>
              </p:cNvPr>
              <p:cNvGrpSpPr/>
              <p:nvPr/>
            </p:nvGrpSpPr>
            <p:grpSpPr>
              <a:xfrm>
                <a:off x="2893701" y="4625501"/>
                <a:ext cx="361556" cy="4982775"/>
                <a:chOff x="3477366" y="5211278"/>
                <a:chExt cx="361556" cy="4982775"/>
              </a:xfrm>
            </p:grpSpPr>
            <p:sp>
              <p:nvSpPr>
                <p:cNvPr id="1681" name="Tekstfelt 1680">
                  <a:extLst>
                    <a:ext uri="{FF2B5EF4-FFF2-40B4-BE49-F238E27FC236}">
                      <a16:creationId xmlns:a16="http://schemas.microsoft.com/office/drawing/2014/main" id="{913EABAB-3CA6-D9F6-F626-7FA04E48455E}"/>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82" name="Tekstfelt 1681">
                  <a:extLst>
                    <a:ext uri="{FF2B5EF4-FFF2-40B4-BE49-F238E27FC236}">
                      <a16:creationId xmlns:a16="http://schemas.microsoft.com/office/drawing/2014/main" id="{EE7889FD-BA96-DCA1-75BF-F5B36C4EB1CD}"/>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83" name="Tekstfelt 1682">
                  <a:extLst>
                    <a:ext uri="{FF2B5EF4-FFF2-40B4-BE49-F238E27FC236}">
                      <a16:creationId xmlns:a16="http://schemas.microsoft.com/office/drawing/2014/main" id="{A5F48E0E-18CB-5F7B-9A0D-BF32409FD140}"/>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84" name="Tekstfelt 1683">
                  <a:extLst>
                    <a:ext uri="{FF2B5EF4-FFF2-40B4-BE49-F238E27FC236}">
                      <a16:creationId xmlns:a16="http://schemas.microsoft.com/office/drawing/2014/main" id="{C3FF1231-010F-C50C-C50A-6B92BE2175BB}"/>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85" name="Tekstfelt 1684">
                  <a:extLst>
                    <a:ext uri="{FF2B5EF4-FFF2-40B4-BE49-F238E27FC236}">
                      <a16:creationId xmlns:a16="http://schemas.microsoft.com/office/drawing/2014/main" id="{809C173D-FC29-4E8E-98B7-3E8D9584F19C}"/>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86" name="Tekstfelt 1685">
                  <a:extLst>
                    <a:ext uri="{FF2B5EF4-FFF2-40B4-BE49-F238E27FC236}">
                      <a16:creationId xmlns:a16="http://schemas.microsoft.com/office/drawing/2014/main" id="{BD84BEBD-8D9E-C577-81B2-A12DD458B9DB}"/>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87" name="Tekstfelt 1686">
                  <a:extLst>
                    <a:ext uri="{FF2B5EF4-FFF2-40B4-BE49-F238E27FC236}">
                      <a16:creationId xmlns:a16="http://schemas.microsoft.com/office/drawing/2014/main" id="{83F93CA1-0E48-E41D-062D-17DB5AC6C94C}"/>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88" name="Tekstfelt 1687">
                  <a:extLst>
                    <a:ext uri="{FF2B5EF4-FFF2-40B4-BE49-F238E27FC236}">
                      <a16:creationId xmlns:a16="http://schemas.microsoft.com/office/drawing/2014/main" id="{6E5EA2A7-3834-125F-22B9-7F2B4473B99C}"/>
                    </a:ext>
                  </a:extLst>
                </p:cNvPr>
                <p:cNvSpPr txBox="1"/>
                <p:nvPr/>
              </p:nvSpPr>
              <p:spPr>
                <a:xfrm>
                  <a:off x="3487886" y="9978609"/>
                  <a:ext cx="348172" cy="215444"/>
                </a:xfrm>
                <a:prstGeom prst="rect">
                  <a:avLst/>
                </a:prstGeom>
                <a:noFill/>
              </p:spPr>
              <p:txBody>
                <a:bodyPr wrap="none" rtlCol="0">
                  <a:spAutoFit/>
                </a:bodyPr>
                <a:lstStyle/>
                <a:p>
                  <a:r>
                    <a:rPr lang="da-DK" sz="800" dirty="0">
                      <a:solidFill>
                        <a:schemeClr val="bg1"/>
                      </a:solidFill>
                    </a:rPr>
                    <a:t>208</a:t>
                  </a:r>
                </a:p>
              </p:txBody>
            </p:sp>
            <p:sp>
              <p:nvSpPr>
                <p:cNvPr id="1689" name="Tekstfelt 1688">
                  <a:extLst>
                    <a:ext uri="{FF2B5EF4-FFF2-40B4-BE49-F238E27FC236}">
                      <a16:creationId xmlns:a16="http://schemas.microsoft.com/office/drawing/2014/main" id="{7EB005FC-6E87-E53E-D457-413C1889AA0D}"/>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690" name="Tekstfelt 1689">
                  <a:extLst>
                    <a:ext uri="{FF2B5EF4-FFF2-40B4-BE49-F238E27FC236}">
                      <a16:creationId xmlns:a16="http://schemas.microsoft.com/office/drawing/2014/main" id="{242A1F67-400A-1D95-3345-0507034DB392}"/>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691" name="Tekstfelt 1690">
                  <a:extLst>
                    <a:ext uri="{FF2B5EF4-FFF2-40B4-BE49-F238E27FC236}">
                      <a16:creationId xmlns:a16="http://schemas.microsoft.com/office/drawing/2014/main" id="{2266A58F-3CB7-B03F-AC24-47B9C75B72D4}"/>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80" name="Tekstfelt 1679">
                <a:extLst>
                  <a:ext uri="{FF2B5EF4-FFF2-40B4-BE49-F238E27FC236}">
                    <a16:creationId xmlns:a16="http://schemas.microsoft.com/office/drawing/2014/main" id="{84682A10-3219-A329-9D89-1A7DB2CAF854}"/>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3" name="Gruppe 1652">
              <a:extLst>
                <a:ext uri="{FF2B5EF4-FFF2-40B4-BE49-F238E27FC236}">
                  <a16:creationId xmlns:a16="http://schemas.microsoft.com/office/drawing/2014/main" id="{3057B994-1CB4-476B-9387-72133823DFE1}"/>
                </a:ext>
              </a:extLst>
            </p:cNvPr>
            <p:cNvGrpSpPr/>
            <p:nvPr/>
          </p:nvGrpSpPr>
          <p:grpSpPr>
            <a:xfrm>
              <a:off x="1201388" y="1555543"/>
              <a:ext cx="366404" cy="4546655"/>
              <a:chOff x="2895768" y="5488157"/>
              <a:chExt cx="366404" cy="4546655"/>
            </a:xfrm>
          </p:grpSpPr>
          <p:grpSp>
            <p:nvGrpSpPr>
              <p:cNvPr id="1667" name="Gruppe 1666">
                <a:extLst>
                  <a:ext uri="{FF2B5EF4-FFF2-40B4-BE49-F238E27FC236}">
                    <a16:creationId xmlns:a16="http://schemas.microsoft.com/office/drawing/2014/main" id="{F55B58FC-E906-46A7-A6B8-A7D86DC6AC94}"/>
                  </a:ext>
                </a:extLst>
              </p:cNvPr>
              <p:cNvGrpSpPr/>
              <p:nvPr/>
            </p:nvGrpSpPr>
            <p:grpSpPr>
              <a:xfrm>
                <a:off x="2895768" y="5488157"/>
                <a:ext cx="366404" cy="4546655"/>
                <a:chOff x="3479433" y="6073934"/>
                <a:chExt cx="366404" cy="4546655"/>
              </a:xfrm>
            </p:grpSpPr>
            <p:sp>
              <p:nvSpPr>
                <p:cNvPr id="1669" name="Tekstfelt 1668">
                  <a:extLst>
                    <a:ext uri="{FF2B5EF4-FFF2-40B4-BE49-F238E27FC236}">
                      <a16:creationId xmlns:a16="http://schemas.microsoft.com/office/drawing/2014/main" id="{E684D4A0-B546-785C-B812-3A99C4C9086B}"/>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70" name="Tekstfelt 1669">
                  <a:extLst>
                    <a:ext uri="{FF2B5EF4-FFF2-40B4-BE49-F238E27FC236}">
                      <a16:creationId xmlns:a16="http://schemas.microsoft.com/office/drawing/2014/main" id="{C9703CC0-39C1-3F8F-DAA7-88F20D415B0F}"/>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71" name="Tekstfelt 1670">
                  <a:extLst>
                    <a:ext uri="{FF2B5EF4-FFF2-40B4-BE49-F238E27FC236}">
                      <a16:creationId xmlns:a16="http://schemas.microsoft.com/office/drawing/2014/main" id="{3B237C33-EF97-C839-3AA7-ED3541673341}"/>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72" name="Tekstfelt 1671">
                  <a:extLst>
                    <a:ext uri="{FF2B5EF4-FFF2-40B4-BE49-F238E27FC236}">
                      <a16:creationId xmlns:a16="http://schemas.microsoft.com/office/drawing/2014/main" id="{D7CDA581-DA7B-8BA7-2C61-A473F9089A9E}"/>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73" name="Tekstfelt 1672">
                  <a:extLst>
                    <a:ext uri="{FF2B5EF4-FFF2-40B4-BE49-F238E27FC236}">
                      <a16:creationId xmlns:a16="http://schemas.microsoft.com/office/drawing/2014/main" id="{F0DF6601-8C8F-102B-0458-B69299A527FA}"/>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74" name="Tekstfelt 1673">
                  <a:extLst>
                    <a:ext uri="{FF2B5EF4-FFF2-40B4-BE49-F238E27FC236}">
                      <a16:creationId xmlns:a16="http://schemas.microsoft.com/office/drawing/2014/main" id="{256C7755-3F94-6C7C-08B9-7AD0446F5C81}"/>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75" name="Tekstfelt 1674">
                  <a:extLst>
                    <a:ext uri="{FF2B5EF4-FFF2-40B4-BE49-F238E27FC236}">
                      <a16:creationId xmlns:a16="http://schemas.microsoft.com/office/drawing/2014/main" id="{F372D4DB-581B-A49F-C214-FB08A4A412AF}"/>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76" name="Tekstfelt 1675">
                  <a:extLst>
                    <a:ext uri="{FF2B5EF4-FFF2-40B4-BE49-F238E27FC236}">
                      <a16:creationId xmlns:a16="http://schemas.microsoft.com/office/drawing/2014/main" id="{D6422DF9-A9AE-6DFC-93DB-B48E48A21E4C}"/>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77" name="Tekstfelt 1676">
                  <a:extLst>
                    <a:ext uri="{FF2B5EF4-FFF2-40B4-BE49-F238E27FC236}">
                      <a16:creationId xmlns:a16="http://schemas.microsoft.com/office/drawing/2014/main" id="{2C7654CF-93BC-6184-D31D-D5C80CA92721}"/>
                    </a:ext>
                  </a:extLst>
                </p:cNvPr>
                <p:cNvSpPr txBox="1"/>
                <p:nvPr/>
              </p:nvSpPr>
              <p:spPr>
                <a:xfrm>
                  <a:off x="3497665" y="10405145"/>
                  <a:ext cx="348172" cy="215444"/>
                </a:xfrm>
                <a:prstGeom prst="rect">
                  <a:avLst/>
                </a:prstGeom>
                <a:noFill/>
              </p:spPr>
              <p:txBody>
                <a:bodyPr wrap="none" rtlCol="0">
                  <a:spAutoFit/>
                </a:bodyPr>
                <a:lstStyle/>
                <a:p>
                  <a:r>
                    <a:rPr lang="da-DK" sz="800" dirty="0">
                      <a:solidFill>
                        <a:schemeClr val="bg1"/>
                      </a:solidFill>
                    </a:rPr>
                    <a:t>207</a:t>
                  </a:r>
                </a:p>
              </p:txBody>
            </p:sp>
            <p:sp>
              <p:nvSpPr>
                <p:cNvPr id="1678" name="Tekstfelt 1677">
                  <a:extLst>
                    <a:ext uri="{FF2B5EF4-FFF2-40B4-BE49-F238E27FC236}">
                      <a16:creationId xmlns:a16="http://schemas.microsoft.com/office/drawing/2014/main" id="{0A57376D-5731-54A8-E528-0455BD5150B5}"/>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68" name="Tekstfelt 1667">
                <a:extLst>
                  <a:ext uri="{FF2B5EF4-FFF2-40B4-BE49-F238E27FC236}">
                    <a16:creationId xmlns:a16="http://schemas.microsoft.com/office/drawing/2014/main" id="{73A461E0-2710-EFD6-AAE0-75FAFE40AFB1}"/>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4" name="Gruppe 1653">
              <a:extLst>
                <a:ext uri="{FF2B5EF4-FFF2-40B4-BE49-F238E27FC236}">
                  <a16:creationId xmlns:a16="http://schemas.microsoft.com/office/drawing/2014/main" id="{708CD488-E1C2-F051-696B-61238EBDC863}"/>
                </a:ext>
              </a:extLst>
            </p:cNvPr>
            <p:cNvGrpSpPr/>
            <p:nvPr/>
          </p:nvGrpSpPr>
          <p:grpSpPr>
            <a:xfrm>
              <a:off x="766885" y="1559382"/>
              <a:ext cx="367013" cy="4544118"/>
              <a:chOff x="2895768" y="5926611"/>
              <a:chExt cx="367013" cy="4544118"/>
            </a:xfrm>
          </p:grpSpPr>
          <p:grpSp>
            <p:nvGrpSpPr>
              <p:cNvPr id="1655" name="Gruppe 1654">
                <a:extLst>
                  <a:ext uri="{FF2B5EF4-FFF2-40B4-BE49-F238E27FC236}">
                    <a16:creationId xmlns:a16="http://schemas.microsoft.com/office/drawing/2014/main" id="{4A1B84CF-3473-758C-AA56-F4195911C75D}"/>
                  </a:ext>
                </a:extLst>
              </p:cNvPr>
              <p:cNvGrpSpPr/>
              <p:nvPr/>
            </p:nvGrpSpPr>
            <p:grpSpPr>
              <a:xfrm>
                <a:off x="2895768" y="6360069"/>
                <a:ext cx="367013" cy="4110660"/>
                <a:chOff x="3479433" y="6945846"/>
                <a:chExt cx="367013" cy="4110660"/>
              </a:xfrm>
            </p:grpSpPr>
            <p:sp>
              <p:nvSpPr>
                <p:cNvPr id="1657" name="Tekstfelt 1656">
                  <a:extLst>
                    <a:ext uri="{FF2B5EF4-FFF2-40B4-BE49-F238E27FC236}">
                      <a16:creationId xmlns:a16="http://schemas.microsoft.com/office/drawing/2014/main" id="{853BE062-E8EF-5936-E3ED-D6D89315A2B1}"/>
                    </a:ext>
                  </a:extLst>
                </p:cNvPr>
                <p:cNvSpPr txBox="1"/>
                <p:nvPr/>
              </p:nvSpPr>
              <p:spPr>
                <a:xfrm>
                  <a:off x="3498274" y="10841062"/>
                  <a:ext cx="348172" cy="215444"/>
                </a:xfrm>
                <a:prstGeom prst="rect">
                  <a:avLst/>
                </a:prstGeom>
                <a:noFill/>
              </p:spPr>
              <p:txBody>
                <a:bodyPr wrap="none" rtlCol="0">
                  <a:spAutoFit/>
                </a:bodyPr>
                <a:lstStyle/>
                <a:p>
                  <a:r>
                    <a:rPr lang="da-DK" sz="800" dirty="0">
                      <a:solidFill>
                        <a:schemeClr val="bg1"/>
                      </a:solidFill>
                    </a:rPr>
                    <a:t>206</a:t>
                  </a:r>
                </a:p>
              </p:txBody>
            </p:sp>
            <p:sp>
              <p:nvSpPr>
                <p:cNvPr id="1658" name="Tekstfelt 1657">
                  <a:extLst>
                    <a:ext uri="{FF2B5EF4-FFF2-40B4-BE49-F238E27FC236}">
                      <a16:creationId xmlns:a16="http://schemas.microsoft.com/office/drawing/2014/main" id="{6C6F9BE2-5966-8DD2-F0A5-3FFBC103B0B2}"/>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59" name="Tekstfelt 1658">
                  <a:extLst>
                    <a:ext uri="{FF2B5EF4-FFF2-40B4-BE49-F238E27FC236}">
                      <a16:creationId xmlns:a16="http://schemas.microsoft.com/office/drawing/2014/main" id="{458A54A1-1FE6-6287-13D4-A662B69B642C}"/>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60" name="Tekstfelt 1659">
                  <a:extLst>
                    <a:ext uri="{FF2B5EF4-FFF2-40B4-BE49-F238E27FC236}">
                      <a16:creationId xmlns:a16="http://schemas.microsoft.com/office/drawing/2014/main" id="{FE3187F9-C928-E80F-1C11-D05AF4F997D6}"/>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61" name="Tekstfelt 1660">
                  <a:extLst>
                    <a:ext uri="{FF2B5EF4-FFF2-40B4-BE49-F238E27FC236}">
                      <a16:creationId xmlns:a16="http://schemas.microsoft.com/office/drawing/2014/main" id="{479DD4F3-500D-B781-FD65-3DFF6A48FF78}"/>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62" name="Tekstfelt 1661">
                  <a:extLst>
                    <a:ext uri="{FF2B5EF4-FFF2-40B4-BE49-F238E27FC236}">
                      <a16:creationId xmlns:a16="http://schemas.microsoft.com/office/drawing/2014/main" id="{173A4F84-9F47-1D37-2185-9E8F99DF9D86}"/>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63" name="Tekstfelt 1662">
                  <a:extLst>
                    <a:ext uri="{FF2B5EF4-FFF2-40B4-BE49-F238E27FC236}">
                      <a16:creationId xmlns:a16="http://schemas.microsoft.com/office/drawing/2014/main" id="{B6B28231-85A3-EA61-B552-AB63BE7C6531}"/>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64" name="Tekstfelt 1663">
                  <a:extLst>
                    <a:ext uri="{FF2B5EF4-FFF2-40B4-BE49-F238E27FC236}">
                      <a16:creationId xmlns:a16="http://schemas.microsoft.com/office/drawing/2014/main" id="{FD5960CD-FE7B-66DC-FD37-CD1C8C48BDFF}"/>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65" name="Tekstfelt 1664">
                  <a:extLst>
                    <a:ext uri="{FF2B5EF4-FFF2-40B4-BE49-F238E27FC236}">
                      <a16:creationId xmlns:a16="http://schemas.microsoft.com/office/drawing/2014/main" id="{8D95523D-95B7-1D71-31E2-247A958ACDD2}"/>
                    </a:ext>
                  </a:extLst>
                </p:cNvPr>
                <p:cNvSpPr txBox="1"/>
                <p:nvPr/>
              </p:nvSpPr>
              <p:spPr>
                <a:xfrm>
                  <a:off x="3497665" y="10405145"/>
                  <a:ext cx="348172" cy="215444"/>
                </a:xfrm>
                <a:prstGeom prst="rect">
                  <a:avLst/>
                </a:prstGeom>
                <a:noFill/>
              </p:spPr>
              <p:txBody>
                <a:bodyPr wrap="none" rtlCol="0">
                  <a:spAutoFit/>
                </a:bodyPr>
                <a:lstStyle/>
                <a:p>
                  <a:r>
                    <a:rPr lang="da-DK" sz="800" dirty="0"/>
                    <a:t>207</a:t>
                  </a:r>
                </a:p>
              </p:txBody>
            </p:sp>
            <p:sp>
              <p:nvSpPr>
                <p:cNvPr id="1666" name="Tekstfelt 1665">
                  <a:extLst>
                    <a:ext uri="{FF2B5EF4-FFF2-40B4-BE49-F238E27FC236}">
                      <a16:creationId xmlns:a16="http://schemas.microsoft.com/office/drawing/2014/main" id="{D45888A0-3D4B-C5AB-C532-77E4EE74E1D1}"/>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56" name="Tekstfelt 1655">
                <a:extLst>
                  <a:ext uri="{FF2B5EF4-FFF2-40B4-BE49-F238E27FC236}">
                    <a16:creationId xmlns:a16="http://schemas.microsoft.com/office/drawing/2014/main" id="{3744B890-09DE-A1B7-BE97-A632D2662A0B}"/>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sp>
        <p:nvSpPr>
          <p:cNvPr id="2" name="Titel 1">
            <a:extLst>
              <a:ext uri="{FF2B5EF4-FFF2-40B4-BE49-F238E27FC236}">
                <a16:creationId xmlns:a16="http://schemas.microsoft.com/office/drawing/2014/main" id="{87E91BF6-E18D-387B-78F6-B21219EC7BF0}"/>
              </a:ext>
            </a:extLst>
          </p:cNvPr>
          <p:cNvSpPr>
            <a:spLocks noGrp="1"/>
          </p:cNvSpPr>
          <p:nvPr>
            <p:ph type="title"/>
          </p:nvPr>
        </p:nvSpPr>
        <p:spPr>
          <a:xfrm>
            <a:off x="363538" y="22226"/>
            <a:ext cx="8543925" cy="1325563"/>
          </a:xfrm>
        </p:spPr>
        <p:txBody>
          <a:bodyPr/>
          <a:lstStyle/>
          <a:p>
            <a:r>
              <a:rPr lang="da-DK" dirty="0">
                <a:solidFill>
                  <a:schemeClr val="bg1"/>
                </a:solidFill>
                <a:latin typeface="Herculanum" panose="02000505000000020004" pitchFamily="2" charset="77"/>
              </a:rPr>
              <a:t>Actinium – 224 </a:t>
            </a:r>
          </a:p>
        </p:txBody>
      </p:sp>
      <p:pic>
        <p:nvPicPr>
          <p:cNvPr id="1576" name="Billede 1575">
            <a:extLst>
              <a:ext uri="{FF2B5EF4-FFF2-40B4-BE49-F238E27FC236}">
                <a16:creationId xmlns:a16="http://schemas.microsoft.com/office/drawing/2014/main" id="{50C88CD2-8F10-A273-C775-583FE2F5504D}"/>
              </a:ext>
            </a:extLst>
          </p:cNvPr>
          <p:cNvPicPr>
            <a:picLocks noChangeAspect="1"/>
          </p:cNvPicPr>
          <p:nvPr/>
        </p:nvPicPr>
        <p:blipFill>
          <a:blip r:embed="rId5"/>
          <a:srcRect l="12802" t="15642" r="10372" b="21670"/>
          <a:stretch/>
        </p:blipFill>
        <p:spPr>
          <a:xfrm rot="5400000">
            <a:off x="6309228" y="847676"/>
            <a:ext cx="3246923" cy="2936222"/>
          </a:xfrm>
          <a:prstGeom prst="rect">
            <a:avLst/>
          </a:prstGeom>
        </p:spPr>
      </p:pic>
      <p:pic>
        <p:nvPicPr>
          <p:cNvPr id="1577" name="Billede 1576" descr="Et billede, der indeholder skærmbillede, Tablet, smartphone&#10;&#10;Automatisk genereret beskrivelse">
            <a:extLst>
              <a:ext uri="{FF2B5EF4-FFF2-40B4-BE49-F238E27FC236}">
                <a16:creationId xmlns:a16="http://schemas.microsoft.com/office/drawing/2014/main" id="{F841E30E-424A-F2A4-0C29-37860EDD9873}"/>
              </a:ext>
            </a:extLst>
          </p:cNvPr>
          <p:cNvPicPr>
            <a:picLocks noChangeAspect="1"/>
          </p:cNvPicPr>
          <p:nvPr/>
        </p:nvPicPr>
        <p:blipFill>
          <a:blip r:embed="rId6"/>
          <a:stretch>
            <a:fillRect/>
          </a:stretch>
        </p:blipFill>
        <p:spPr>
          <a:xfrm>
            <a:off x="6353607" y="389651"/>
            <a:ext cx="3283192" cy="3753795"/>
          </a:xfrm>
          <a:prstGeom prst="rect">
            <a:avLst/>
          </a:prstGeom>
        </p:spPr>
      </p:pic>
      <p:pic>
        <p:nvPicPr>
          <p:cNvPr id="657" name="Picture 2" descr="Fyldstof, Pen, Fyldepen, Kontor, Skrive">
            <a:extLst>
              <a:ext uri="{FF2B5EF4-FFF2-40B4-BE49-F238E27FC236}">
                <a16:creationId xmlns:a16="http://schemas.microsoft.com/office/drawing/2014/main" id="{1C66FB97-29BD-B7B3-5AD8-797E374954F2}"/>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3046573">
            <a:off x="5335761" y="288171"/>
            <a:ext cx="1536321" cy="1058683"/>
          </a:xfrm>
          <a:prstGeom prst="rect">
            <a:avLst/>
          </a:prstGeom>
          <a:noFill/>
          <a:extLst>
            <a:ext uri="{909E8E84-426E-40DD-AFC4-6F175D3DCCD1}">
              <a14:hiddenFill xmlns:a14="http://schemas.microsoft.com/office/drawing/2010/main">
                <a:solidFill>
                  <a:srgbClr val="FFFFFF"/>
                </a:solidFill>
              </a14:hiddenFill>
            </a:ext>
          </a:extLst>
        </p:spPr>
      </p:pic>
      <p:grpSp>
        <p:nvGrpSpPr>
          <p:cNvPr id="1561" name="Gruppe 1560">
            <a:extLst>
              <a:ext uri="{FF2B5EF4-FFF2-40B4-BE49-F238E27FC236}">
                <a16:creationId xmlns:a16="http://schemas.microsoft.com/office/drawing/2014/main" id="{D9866859-9478-F687-C220-C3E09991D9A9}"/>
              </a:ext>
            </a:extLst>
          </p:cNvPr>
          <p:cNvGrpSpPr/>
          <p:nvPr/>
        </p:nvGrpSpPr>
        <p:grpSpPr>
          <a:xfrm>
            <a:off x="6573450" y="1108818"/>
            <a:ext cx="851792" cy="525993"/>
            <a:chOff x="5932613" y="2076403"/>
            <a:chExt cx="619317" cy="382432"/>
          </a:xfrm>
        </p:grpSpPr>
        <p:sp>
          <p:nvSpPr>
            <p:cNvPr id="1573" name="Tekstfelt 1572">
              <a:extLst>
                <a:ext uri="{FF2B5EF4-FFF2-40B4-BE49-F238E27FC236}">
                  <a16:creationId xmlns:a16="http://schemas.microsoft.com/office/drawing/2014/main" id="{5CFB9356-7BF2-07A4-D3A3-BFFE1460D6F6}"/>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89</a:t>
              </a:r>
            </a:p>
          </p:txBody>
        </p:sp>
        <p:sp>
          <p:nvSpPr>
            <p:cNvPr id="1574" name="Tekstfelt 1573">
              <a:extLst>
                <a:ext uri="{FF2B5EF4-FFF2-40B4-BE49-F238E27FC236}">
                  <a16:creationId xmlns:a16="http://schemas.microsoft.com/office/drawing/2014/main" id="{3165963B-AFD6-C261-AB25-B07368456E8F}"/>
                </a:ext>
              </a:extLst>
            </p:cNvPr>
            <p:cNvSpPr txBox="1"/>
            <p:nvPr/>
          </p:nvSpPr>
          <p:spPr>
            <a:xfrm>
              <a:off x="6157156" y="2117747"/>
              <a:ext cx="394774" cy="335661"/>
            </a:xfrm>
            <a:prstGeom prst="rect">
              <a:avLst/>
            </a:prstGeom>
            <a:noFill/>
            <a:scene3d>
              <a:camera prst="orthographicFront"/>
              <a:lightRig rig="threePt" dir="t"/>
            </a:scene3d>
            <a:sp3d>
              <a:bevelT h="38100"/>
            </a:sp3d>
          </p:spPr>
          <p:txBody>
            <a:bodyPr wrap="square" rtlCol="0">
              <a:spAutoFit/>
            </a:bodyPr>
            <a:lstStyle/>
            <a:p>
              <a:r>
                <a:rPr lang="da-DK" sz="2400" dirty="0"/>
                <a:t>Ac</a:t>
              </a:r>
            </a:p>
          </p:txBody>
        </p:sp>
        <p:sp>
          <p:nvSpPr>
            <p:cNvPr id="1575" name="Tekstfelt 1574">
              <a:extLst>
                <a:ext uri="{FF2B5EF4-FFF2-40B4-BE49-F238E27FC236}">
                  <a16:creationId xmlns:a16="http://schemas.microsoft.com/office/drawing/2014/main" id="{5329E0C0-B2B4-6151-81FC-FC8DACF3289B}"/>
                </a:ext>
              </a:extLst>
            </p:cNvPr>
            <p:cNvSpPr txBox="1"/>
            <p:nvPr/>
          </p:nvSpPr>
          <p:spPr>
            <a:xfrm>
              <a:off x="5932613" y="2076403"/>
              <a:ext cx="353220" cy="223776"/>
            </a:xfrm>
            <a:prstGeom prst="rect">
              <a:avLst/>
            </a:prstGeom>
            <a:noFill/>
          </p:spPr>
          <p:txBody>
            <a:bodyPr wrap="square" rtlCol="0">
              <a:spAutoFit/>
            </a:bodyPr>
            <a:lstStyle/>
            <a:p>
              <a:r>
                <a:rPr lang="da-DK" sz="1400" dirty="0"/>
                <a:t>224</a:t>
              </a:r>
            </a:p>
          </p:txBody>
        </p:sp>
      </p:grpSp>
      <p:cxnSp>
        <p:nvCxnSpPr>
          <p:cNvPr id="1562" name="Lige pilforbindelse 1561">
            <a:extLst>
              <a:ext uri="{FF2B5EF4-FFF2-40B4-BE49-F238E27FC236}">
                <a16:creationId xmlns:a16="http://schemas.microsoft.com/office/drawing/2014/main" id="{B4EC007D-C369-28AF-AC12-E5CD2202999F}"/>
              </a:ext>
            </a:extLst>
          </p:cNvPr>
          <p:cNvCxnSpPr/>
          <p:nvPr/>
        </p:nvCxnSpPr>
        <p:spPr>
          <a:xfrm>
            <a:off x="7333391" y="1387847"/>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3" name="Gruppe 1562">
            <a:extLst>
              <a:ext uri="{FF2B5EF4-FFF2-40B4-BE49-F238E27FC236}">
                <a16:creationId xmlns:a16="http://schemas.microsoft.com/office/drawing/2014/main" id="{FCE382F9-4012-8F01-F467-E9F3FF3583D2}"/>
              </a:ext>
            </a:extLst>
          </p:cNvPr>
          <p:cNvGrpSpPr/>
          <p:nvPr/>
        </p:nvGrpSpPr>
        <p:grpSpPr>
          <a:xfrm>
            <a:off x="7468446" y="1106334"/>
            <a:ext cx="857579" cy="525993"/>
            <a:chOff x="5886938" y="2076403"/>
            <a:chExt cx="623525" cy="382432"/>
          </a:xfrm>
        </p:grpSpPr>
        <p:sp>
          <p:nvSpPr>
            <p:cNvPr id="1570" name="Tekstfelt 1569">
              <a:extLst>
                <a:ext uri="{FF2B5EF4-FFF2-40B4-BE49-F238E27FC236}">
                  <a16:creationId xmlns:a16="http://schemas.microsoft.com/office/drawing/2014/main" id="{ED0FCDBE-FE81-EEE1-5198-313C4AFBBA48}"/>
                </a:ext>
              </a:extLst>
            </p:cNvPr>
            <p:cNvSpPr txBox="1"/>
            <p:nvPr/>
          </p:nvSpPr>
          <p:spPr>
            <a:xfrm>
              <a:off x="5926738"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88</a:t>
              </a:r>
            </a:p>
          </p:txBody>
        </p:sp>
        <p:sp>
          <p:nvSpPr>
            <p:cNvPr id="1571" name="Tekstfelt 1570">
              <a:extLst>
                <a:ext uri="{FF2B5EF4-FFF2-40B4-BE49-F238E27FC236}">
                  <a16:creationId xmlns:a16="http://schemas.microsoft.com/office/drawing/2014/main" id="{01BC8234-0690-CCAC-7A3C-E844FC964863}"/>
                </a:ext>
              </a:extLst>
            </p:cNvPr>
            <p:cNvSpPr txBox="1"/>
            <p:nvPr/>
          </p:nvSpPr>
          <p:spPr>
            <a:xfrm>
              <a:off x="6121631" y="2117747"/>
              <a:ext cx="388832" cy="335661"/>
            </a:xfrm>
            <a:prstGeom prst="rect">
              <a:avLst/>
            </a:prstGeom>
            <a:noFill/>
            <a:scene3d>
              <a:camera prst="orthographicFront"/>
              <a:lightRig rig="threePt" dir="t"/>
            </a:scene3d>
            <a:sp3d>
              <a:bevelT h="38100"/>
            </a:sp3d>
          </p:spPr>
          <p:txBody>
            <a:bodyPr wrap="square" rtlCol="0">
              <a:spAutoFit/>
            </a:bodyPr>
            <a:lstStyle/>
            <a:p>
              <a:r>
                <a:rPr lang="da-DK" sz="2400" dirty="0"/>
                <a:t>Ra</a:t>
              </a:r>
            </a:p>
          </p:txBody>
        </p:sp>
        <p:sp>
          <p:nvSpPr>
            <p:cNvPr id="1572" name="Tekstfelt 1571">
              <a:extLst>
                <a:ext uri="{FF2B5EF4-FFF2-40B4-BE49-F238E27FC236}">
                  <a16:creationId xmlns:a16="http://schemas.microsoft.com/office/drawing/2014/main" id="{AF2FCEE2-60AA-A21F-2C5D-ED932DFF4D9E}"/>
                </a:ext>
              </a:extLst>
            </p:cNvPr>
            <p:cNvSpPr txBox="1"/>
            <p:nvPr/>
          </p:nvSpPr>
          <p:spPr>
            <a:xfrm>
              <a:off x="5886938" y="2076403"/>
              <a:ext cx="353220" cy="223776"/>
            </a:xfrm>
            <a:prstGeom prst="rect">
              <a:avLst/>
            </a:prstGeom>
            <a:noFill/>
          </p:spPr>
          <p:txBody>
            <a:bodyPr wrap="square" rtlCol="0">
              <a:spAutoFit/>
            </a:bodyPr>
            <a:lstStyle/>
            <a:p>
              <a:r>
                <a:rPr lang="da-DK" sz="1400" dirty="0"/>
                <a:t>224</a:t>
              </a:r>
            </a:p>
          </p:txBody>
        </p:sp>
      </p:grpSp>
      <p:cxnSp>
        <p:nvCxnSpPr>
          <p:cNvPr id="1564" name="Lige pilforbindelse 1563">
            <a:extLst>
              <a:ext uri="{FF2B5EF4-FFF2-40B4-BE49-F238E27FC236}">
                <a16:creationId xmlns:a16="http://schemas.microsoft.com/office/drawing/2014/main" id="{9673766F-A1E4-C94A-7673-84DFCB21411C}"/>
              </a:ext>
            </a:extLst>
          </p:cNvPr>
          <p:cNvCxnSpPr/>
          <p:nvPr/>
        </p:nvCxnSpPr>
        <p:spPr>
          <a:xfrm>
            <a:off x="8253383" y="1389101"/>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cxnSp>
        <p:nvCxnSpPr>
          <p:cNvPr id="1565" name="Lige pilforbindelse 1564">
            <a:extLst>
              <a:ext uri="{FF2B5EF4-FFF2-40B4-BE49-F238E27FC236}">
                <a16:creationId xmlns:a16="http://schemas.microsoft.com/office/drawing/2014/main" id="{638AAC5A-3039-E170-64F0-ABE22DFDB940}"/>
              </a:ext>
            </a:extLst>
          </p:cNvPr>
          <p:cNvCxnSpPr/>
          <p:nvPr/>
        </p:nvCxnSpPr>
        <p:spPr>
          <a:xfrm>
            <a:off x="9085281" y="1394697"/>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6" name="Gruppe 1565">
            <a:extLst>
              <a:ext uri="{FF2B5EF4-FFF2-40B4-BE49-F238E27FC236}">
                <a16:creationId xmlns:a16="http://schemas.microsoft.com/office/drawing/2014/main" id="{539C0AB5-1127-F77E-FBC2-271DF9A4C0F3}"/>
              </a:ext>
            </a:extLst>
          </p:cNvPr>
          <p:cNvGrpSpPr/>
          <p:nvPr/>
        </p:nvGrpSpPr>
        <p:grpSpPr>
          <a:xfrm>
            <a:off x="8333798" y="1110224"/>
            <a:ext cx="876627" cy="525993"/>
            <a:chOff x="5897088" y="2076403"/>
            <a:chExt cx="637374" cy="382432"/>
          </a:xfrm>
        </p:grpSpPr>
        <p:sp>
          <p:nvSpPr>
            <p:cNvPr id="1567" name="Tekstfelt 1566">
              <a:extLst>
                <a:ext uri="{FF2B5EF4-FFF2-40B4-BE49-F238E27FC236}">
                  <a16:creationId xmlns:a16="http://schemas.microsoft.com/office/drawing/2014/main" id="{5DD0E4F5-324F-491C-89AF-710360085A1B}"/>
                </a:ext>
              </a:extLst>
            </p:cNvPr>
            <p:cNvSpPr txBox="1"/>
            <p:nvPr/>
          </p:nvSpPr>
          <p:spPr>
            <a:xfrm>
              <a:off x="5936888"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86</a:t>
              </a:r>
            </a:p>
          </p:txBody>
        </p:sp>
        <p:sp>
          <p:nvSpPr>
            <p:cNvPr id="1568" name="Tekstfelt 1567">
              <a:extLst>
                <a:ext uri="{FF2B5EF4-FFF2-40B4-BE49-F238E27FC236}">
                  <a16:creationId xmlns:a16="http://schemas.microsoft.com/office/drawing/2014/main" id="{0E6D0494-200D-4D13-8C6A-188C1B78C690}"/>
                </a:ext>
              </a:extLst>
            </p:cNvPr>
            <p:cNvSpPr txBox="1"/>
            <p:nvPr/>
          </p:nvSpPr>
          <p:spPr>
            <a:xfrm>
              <a:off x="6106406" y="2117747"/>
              <a:ext cx="428056" cy="335661"/>
            </a:xfrm>
            <a:prstGeom prst="rect">
              <a:avLst/>
            </a:prstGeom>
            <a:noFill/>
            <a:scene3d>
              <a:camera prst="orthographicFront"/>
              <a:lightRig rig="threePt" dir="t"/>
            </a:scene3d>
            <a:sp3d>
              <a:bevelT h="38100"/>
            </a:sp3d>
          </p:spPr>
          <p:txBody>
            <a:bodyPr wrap="square" rtlCol="0">
              <a:spAutoFit/>
            </a:bodyPr>
            <a:lstStyle/>
            <a:p>
              <a:r>
                <a:rPr lang="da-DK" sz="2400" dirty="0" err="1"/>
                <a:t>Rn</a:t>
              </a:r>
              <a:endParaRPr lang="da-DK" sz="2400" dirty="0"/>
            </a:p>
          </p:txBody>
        </p:sp>
        <p:sp>
          <p:nvSpPr>
            <p:cNvPr id="1569" name="Tekstfelt 1568">
              <a:extLst>
                <a:ext uri="{FF2B5EF4-FFF2-40B4-BE49-F238E27FC236}">
                  <a16:creationId xmlns:a16="http://schemas.microsoft.com/office/drawing/2014/main" id="{1C6B7413-3EF2-7421-C0B4-7807049CB8C1}"/>
                </a:ext>
              </a:extLst>
            </p:cNvPr>
            <p:cNvSpPr txBox="1"/>
            <p:nvPr/>
          </p:nvSpPr>
          <p:spPr>
            <a:xfrm>
              <a:off x="5897088" y="2076403"/>
              <a:ext cx="353220" cy="223776"/>
            </a:xfrm>
            <a:prstGeom prst="rect">
              <a:avLst/>
            </a:prstGeom>
            <a:noFill/>
          </p:spPr>
          <p:txBody>
            <a:bodyPr wrap="square" rtlCol="0">
              <a:spAutoFit/>
            </a:bodyPr>
            <a:lstStyle/>
            <a:p>
              <a:r>
                <a:rPr lang="da-DK" sz="1400" dirty="0"/>
                <a:t>220</a:t>
              </a:r>
            </a:p>
          </p:txBody>
        </p:sp>
      </p:grpSp>
      <p:grpSp>
        <p:nvGrpSpPr>
          <p:cNvPr id="1542" name="Gruppe 1541">
            <a:extLst>
              <a:ext uri="{FF2B5EF4-FFF2-40B4-BE49-F238E27FC236}">
                <a16:creationId xmlns:a16="http://schemas.microsoft.com/office/drawing/2014/main" id="{FE39DE02-AC6C-DFBA-72C7-ED0280130974}"/>
              </a:ext>
            </a:extLst>
          </p:cNvPr>
          <p:cNvGrpSpPr/>
          <p:nvPr/>
        </p:nvGrpSpPr>
        <p:grpSpPr>
          <a:xfrm>
            <a:off x="6574858" y="1814883"/>
            <a:ext cx="844698" cy="525993"/>
            <a:chOff x="5932613" y="2076403"/>
            <a:chExt cx="614159" cy="382432"/>
          </a:xfrm>
        </p:grpSpPr>
        <p:sp>
          <p:nvSpPr>
            <p:cNvPr id="1558" name="Tekstfelt 1557">
              <a:extLst>
                <a:ext uri="{FF2B5EF4-FFF2-40B4-BE49-F238E27FC236}">
                  <a16:creationId xmlns:a16="http://schemas.microsoft.com/office/drawing/2014/main" id="{F6EE6EB5-3272-B3C6-439A-2B63359685A2}"/>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84</a:t>
              </a:r>
            </a:p>
          </p:txBody>
        </p:sp>
        <p:sp>
          <p:nvSpPr>
            <p:cNvPr id="1559" name="Tekstfelt 1558">
              <a:extLst>
                <a:ext uri="{FF2B5EF4-FFF2-40B4-BE49-F238E27FC236}">
                  <a16:creationId xmlns:a16="http://schemas.microsoft.com/office/drawing/2014/main" id="{8CFB998C-E8A4-8B7E-622C-433DCEA2D992}"/>
                </a:ext>
              </a:extLst>
            </p:cNvPr>
            <p:cNvSpPr txBox="1"/>
            <p:nvPr/>
          </p:nvSpPr>
          <p:spPr>
            <a:xfrm>
              <a:off x="6141931" y="2117747"/>
              <a:ext cx="404841" cy="335661"/>
            </a:xfrm>
            <a:prstGeom prst="rect">
              <a:avLst/>
            </a:prstGeom>
            <a:noFill/>
            <a:scene3d>
              <a:camera prst="orthographicFront"/>
              <a:lightRig rig="threePt" dir="t"/>
            </a:scene3d>
            <a:sp3d>
              <a:bevelT h="38100"/>
            </a:sp3d>
          </p:spPr>
          <p:txBody>
            <a:bodyPr wrap="square" rtlCol="0">
              <a:spAutoFit/>
            </a:bodyPr>
            <a:lstStyle/>
            <a:p>
              <a:r>
                <a:rPr lang="da-DK" sz="2400" dirty="0"/>
                <a:t>Po</a:t>
              </a:r>
            </a:p>
          </p:txBody>
        </p:sp>
        <p:sp>
          <p:nvSpPr>
            <p:cNvPr id="1560" name="Tekstfelt 1559">
              <a:extLst>
                <a:ext uri="{FF2B5EF4-FFF2-40B4-BE49-F238E27FC236}">
                  <a16:creationId xmlns:a16="http://schemas.microsoft.com/office/drawing/2014/main" id="{71614334-0301-6E7B-8065-E5D0902DA652}"/>
                </a:ext>
              </a:extLst>
            </p:cNvPr>
            <p:cNvSpPr txBox="1"/>
            <p:nvPr/>
          </p:nvSpPr>
          <p:spPr>
            <a:xfrm>
              <a:off x="5932613" y="2076403"/>
              <a:ext cx="353220" cy="223776"/>
            </a:xfrm>
            <a:prstGeom prst="rect">
              <a:avLst/>
            </a:prstGeom>
            <a:noFill/>
          </p:spPr>
          <p:txBody>
            <a:bodyPr wrap="square" rtlCol="0">
              <a:spAutoFit/>
            </a:bodyPr>
            <a:lstStyle/>
            <a:p>
              <a:r>
                <a:rPr lang="da-DK" sz="1400" dirty="0"/>
                <a:t>216</a:t>
              </a:r>
            </a:p>
          </p:txBody>
        </p:sp>
      </p:grpSp>
      <p:cxnSp>
        <p:nvCxnSpPr>
          <p:cNvPr id="1543" name="Lige pilforbindelse 1542">
            <a:extLst>
              <a:ext uri="{FF2B5EF4-FFF2-40B4-BE49-F238E27FC236}">
                <a16:creationId xmlns:a16="http://schemas.microsoft.com/office/drawing/2014/main" id="{96A174F1-BB65-DBEF-2124-800EA43FF65A}"/>
              </a:ext>
            </a:extLst>
          </p:cNvPr>
          <p:cNvCxnSpPr/>
          <p:nvPr/>
        </p:nvCxnSpPr>
        <p:spPr>
          <a:xfrm>
            <a:off x="7334798" y="2093912"/>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44" name="Gruppe 1543">
            <a:extLst>
              <a:ext uri="{FF2B5EF4-FFF2-40B4-BE49-F238E27FC236}">
                <a16:creationId xmlns:a16="http://schemas.microsoft.com/office/drawing/2014/main" id="{C5625A32-8AD6-0404-0FE4-71500E2CB553}"/>
              </a:ext>
            </a:extLst>
          </p:cNvPr>
          <p:cNvGrpSpPr/>
          <p:nvPr/>
        </p:nvGrpSpPr>
        <p:grpSpPr>
          <a:xfrm>
            <a:off x="7462873" y="1812399"/>
            <a:ext cx="857579" cy="525993"/>
            <a:chOff x="5881863" y="2076403"/>
            <a:chExt cx="623525" cy="382432"/>
          </a:xfrm>
        </p:grpSpPr>
        <p:sp>
          <p:nvSpPr>
            <p:cNvPr id="1555" name="Tekstfelt 1554">
              <a:extLst>
                <a:ext uri="{FF2B5EF4-FFF2-40B4-BE49-F238E27FC236}">
                  <a16:creationId xmlns:a16="http://schemas.microsoft.com/office/drawing/2014/main" id="{18ED3804-5756-9A6F-27FF-5BE81ACA950A}"/>
                </a:ext>
              </a:extLst>
            </p:cNvPr>
            <p:cNvSpPr txBox="1"/>
            <p:nvPr/>
          </p:nvSpPr>
          <p:spPr>
            <a:xfrm>
              <a:off x="592166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82</a:t>
              </a:r>
            </a:p>
          </p:txBody>
        </p:sp>
        <p:sp>
          <p:nvSpPr>
            <p:cNvPr id="1556" name="Tekstfelt 1555">
              <a:extLst>
                <a:ext uri="{FF2B5EF4-FFF2-40B4-BE49-F238E27FC236}">
                  <a16:creationId xmlns:a16="http://schemas.microsoft.com/office/drawing/2014/main" id="{B399A7F4-1E5A-9522-8677-759D63C5E5DA}"/>
                </a:ext>
              </a:extLst>
            </p:cNvPr>
            <p:cNvSpPr txBox="1"/>
            <p:nvPr/>
          </p:nvSpPr>
          <p:spPr>
            <a:xfrm>
              <a:off x="6116556" y="2117747"/>
              <a:ext cx="388832" cy="335661"/>
            </a:xfrm>
            <a:prstGeom prst="rect">
              <a:avLst/>
            </a:prstGeom>
            <a:noFill/>
            <a:scene3d>
              <a:camera prst="orthographicFront"/>
              <a:lightRig rig="threePt" dir="t"/>
            </a:scene3d>
            <a:sp3d>
              <a:bevelT h="38100"/>
            </a:sp3d>
          </p:spPr>
          <p:txBody>
            <a:bodyPr wrap="square" rtlCol="0">
              <a:spAutoFit/>
            </a:bodyPr>
            <a:lstStyle/>
            <a:p>
              <a:r>
                <a:rPr lang="da-DK" sz="2400" dirty="0" err="1"/>
                <a:t>Pb</a:t>
              </a:r>
              <a:endParaRPr lang="da-DK" sz="2400" dirty="0"/>
            </a:p>
          </p:txBody>
        </p:sp>
        <p:sp>
          <p:nvSpPr>
            <p:cNvPr id="1557" name="Tekstfelt 1556">
              <a:extLst>
                <a:ext uri="{FF2B5EF4-FFF2-40B4-BE49-F238E27FC236}">
                  <a16:creationId xmlns:a16="http://schemas.microsoft.com/office/drawing/2014/main" id="{26231887-D265-A639-E389-8E42756BC9F4}"/>
                </a:ext>
              </a:extLst>
            </p:cNvPr>
            <p:cNvSpPr txBox="1"/>
            <p:nvPr/>
          </p:nvSpPr>
          <p:spPr>
            <a:xfrm>
              <a:off x="5881863" y="2076403"/>
              <a:ext cx="353220" cy="223776"/>
            </a:xfrm>
            <a:prstGeom prst="rect">
              <a:avLst/>
            </a:prstGeom>
            <a:noFill/>
          </p:spPr>
          <p:txBody>
            <a:bodyPr wrap="square" rtlCol="0">
              <a:spAutoFit/>
            </a:bodyPr>
            <a:lstStyle/>
            <a:p>
              <a:r>
                <a:rPr lang="da-DK" sz="1400" dirty="0"/>
                <a:t>212</a:t>
              </a:r>
            </a:p>
          </p:txBody>
        </p:sp>
      </p:grpSp>
      <p:cxnSp>
        <p:nvCxnSpPr>
          <p:cNvPr id="1546" name="Lige pilforbindelse 1545">
            <a:extLst>
              <a:ext uri="{FF2B5EF4-FFF2-40B4-BE49-F238E27FC236}">
                <a16:creationId xmlns:a16="http://schemas.microsoft.com/office/drawing/2014/main" id="{22703B4B-E01E-9CE1-C95E-E43B0E7FF9E7}"/>
              </a:ext>
            </a:extLst>
          </p:cNvPr>
          <p:cNvCxnSpPr/>
          <p:nvPr/>
        </p:nvCxnSpPr>
        <p:spPr>
          <a:xfrm>
            <a:off x="8254790" y="2095166"/>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2523" name="Gruppe 2522">
            <a:extLst>
              <a:ext uri="{FF2B5EF4-FFF2-40B4-BE49-F238E27FC236}">
                <a16:creationId xmlns:a16="http://schemas.microsoft.com/office/drawing/2014/main" id="{052C50B8-60A6-67C7-AF73-52CF63C7DBA4}"/>
              </a:ext>
            </a:extLst>
          </p:cNvPr>
          <p:cNvGrpSpPr/>
          <p:nvPr/>
        </p:nvGrpSpPr>
        <p:grpSpPr>
          <a:xfrm>
            <a:off x="6225615" y="4661475"/>
            <a:ext cx="667465" cy="566405"/>
            <a:chOff x="5685555" y="3711707"/>
            <a:chExt cx="667465" cy="566405"/>
          </a:xfrm>
        </p:grpSpPr>
        <p:sp>
          <p:nvSpPr>
            <p:cNvPr id="2548" name="Rektangel 2547">
              <a:hlinkClick r:id="rId8" action="ppaction://hlinksldjump"/>
              <a:extLst>
                <a:ext uri="{FF2B5EF4-FFF2-40B4-BE49-F238E27FC236}">
                  <a16:creationId xmlns:a16="http://schemas.microsoft.com/office/drawing/2014/main" id="{640645BB-4486-A74B-13F0-44A52B5FDB80}"/>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49" name="Tekstfelt 2548">
              <a:hlinkClick r:id="rId8" action="ppaction://hlinksldjump"/>
              <a:extLst>
                <a:ext uri="{FF2B5EF4-FFF2-40B4-BE49-F238E27FC236}">
                  <a16:creationId xmlns:a16="http://schemas.microsoft.com/office/drawing/2014/main" id="{475DE2A2-A6B2-9842-E59F-FE111C264898}"/>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2550" name="Tekstfelt 2549">
              <a:hlinkClick r:id="rId8" action="ppaction://hlinksldjump"/>
              <a:extLst>
                <a:ext uri="{FF2B5EF4-FFF2-40B4-BE49-F238E27FC236}">
                  <a16:creationId xmlns:a16="http://schemas.microsoft.com/office/drawing/2014/main" id="{F9EB9286-DB85-93F0-44B2-67F163C940DC}"/>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2551" name="Tekstfelt 2550">
              <a:hlinkClick r:id="rId8" action="ppaction://hlinksldjump"/>
              <a:extLst>
                <a:ext uri="{FF2B5EF4-FFF2-40B4-BE49-F238E27FC236}">
                  <a16:creationId xmlns:a16="http://schemas.microsoft.com/office/drawing/2014/main" id="{19ED5274-1B8A-9E9E-7A35-4A2D637F575F}"/>
                </a:ext>
              </a:extLst>
            </p:cNvPr>
            <p:cNvSpPr txBox="1"/>
            <p:nvPr/>
          </p:nvSpPr>
          <p:spPr>
            <a:xfrm>
              <a:off x="576020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2552" name="Tekstfelt 2551">
              <a:hlinkClick r:id="rId8" action="ppaction://hlinksldjump"/>
              <a:extLst>
                <a:ext uri="{FF2B5EF4-FFF2-40B4-BE49-F238E27FC236}">
                  <a16:creationId xmlns:a16="http://schemas.microsoft.com/office/drawing/2014/main" id="{4C8E61B6-A04E-50C8-FE4C-9243DA47C50C}"/>
                </a:ext>
              </a:extLst>
            </p:cNvPr>
            <p:cNvSpPr txBox="1"/>
            <p:nvPr/>
          </p:nvSpPr>
          <p:spPr>
            <a:xfrm>
              <a:off x="5685555" y="3844047"/>
              <a:ext cx="391454" cy="246221"/>
            </a:xfrm>
            <a:prstGeom prst="rect">
              <a:avLst/>
            </a:prstGeom>
            <a:noFill/>
          </p:spPr>
          <p:txBody>
            <a:bodyPr wrap="none" rtlCol="0">
              <a:spAutoFit/>
            </a:bodyPr>
            <a:lstStyle/>
            <a:p>
              <a:r>
                <a:rPr lang="da-DK" sz="1000" dirty="0"/>
                <a:t>212</a:t>
              </a:r>
            </a:p>
          </p:txBody>
        </p:sp>
      </p:grpSp>
      <p:grpSp>
        <p:nvGrpSpPr>
          <p:cNvPr id="2566" name="Gruppe 2565">
            <a:extLst>
              <a:ext uri="{FF2B5EF4-FFF2-40B4-BE49-F238E27FC236}">
                <a16:creationId xmlns:a16="http://schemas.microsoft.com/office/drawing/2014/main" id="{3FF19485-1D5E-ADA1-DE58-E21BEFFF4CDD}"/>
              </a:ext>
            </a:extLst>
          </p:cNvPr>
          <p:cNvGrpSpPr/>
          <p:nvPr/>
        </p:nvGrpSpPr>
        <p:grpSpPr>
          <a:xfrm>
            <a:off x="6929684" y="4662729"/>
            <a:ext cx="667465" cy="566405"/>
            <a:chOff x="5685555" y="3711707"/>
            <a:chExt cx="667465" cy="566405"/>
          </a:xfrm>
        </p:grpSpPr>
        <p:sp>
          <p:nvSpPr>
            <p:cNvPr id="2567" name="Rektangel 2566">
              <a:hlinkClick r:id="rId9" action="ppaction://hlinksldjump"/>
              <a:extLst>
                <a:ext uri="{FF2B5EF4-FFF2-40B4-BE49-F238E27FC236}">
                  <a16:creationId xmlns:a16="http://schemas.microsoft.com/office/drawing/2014/main" id="{9A450EFE-CD35-CEED-BA74-2404BCDFB32C}"/>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68" name="Tekstfelt 2567">
              <a:hlinkClick r:id="rId9" action="ppaction://hlinksldjump"/>
              <a:extLst>
                <a:ext uri="{FF2B5EF4-FFF2-40B4-BE49-F238E27FC236}">
                  <a16:creationId xmlns:a16="http://schemas.microsoft.com/office/drawing/2014/main" id="{8F834CFF-FCA7-D73F-5645-E49D2599A1D7}"/>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84</a:t>
              </a:r>
            </a:p>
          </p:txBody>
        </p:sp>
        <p:sp>
          <p:nvSpPr>
            <p:cNvPr id="2569" name="Tekstfelt 2568">
              <a:hlinkClick r:id="rId9" action="ppaction://hlinksldjump"/>
              <a:extLst>
                <a:ext uri="{FF2B5EF4-FFF2-40B4-BE49-F238E27FC236}">
                  <a16:creationId xmlns:a16="http://schemas.microsoft.com/office/drawing/2014/main" id="{F6B6DEE9-0479-EFB5-C922-5F679BA69560}"/>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Po</a:t>
              </a:r>
            </a:p>
          </p:txBody>
        </p:sp>
        <p:sp>
          <p:nvSpPr>
            <p:cNvPr id="2570" name="Tekstfelt 2569">
              <a:extLst>
                <a:ext uri="{FF2B5EF4-FFF2-40B4-BE49-F238E27FC236}">
                  <a16:creationId xmlns:a16="http://schemas.microsoft.com/office/drawing/2014/main" id="{0A0FC0A3-4D3C-0B5B-95CB-07BFDCC58B6A}"/>
                </a:ext>
              </a:extLst>
            </p:cNvPr>
            <p:cNvSpPr txBox="1"/>
            <p:nvPr/>
          </p:nvSpPr>
          <p:spPr>
            <a:xfrm>
              <a:off x="5732708" y="3711707"/>
              <a:ext cx="609462" cy="215444"/>
            </a:xfrm>
            <a:prstGeom prst="rect">
              <a:avLst/>
            </a:prstGeom>
            <a:noFill/>
            <a:scene3d>
              <a:camera prst="orthographicFront"/>
              <a:lightRig rig="threePt" dir="t"/>
            </a:scene3d>
            <a:sp3d>
              <a:bevelT h="38100"/>
            </a:sp3d>
          </p:spPr>
          <p:txBody>
            <a:bodyPr wrap="none" rtlCol="0">
              <a:spAutoFit/>
            </a:bodyPr>
            <a:lstStyle/>
            <a:p>
              <a:r>
                <a:rPr lang="da-DK" sz="800" dirty="0"/>
                <a:t>Polonium</a:t>
              </a:r>
            </a:p>
          </p:txBody>
        </p:sp>
        <p:sp>
          <p:nvSpPr>
            <p:cNvPr id="2571" name="Tekstfelt 2570">
              <a:hlinkClick r:id="rId9" action="ppaction://hlinksldjump"/>
              <a:extLst>
                <a:ext uri="{FF2B5EF4-FFF2-40B4-BE49-F238E27FC236}">
                  <a16:creationId xmlns:a16="http://schemas.microsoft.com/office/drawing/2014/main" id="{42A2C0D4-87CC-51C9-F525-27D4C12FAADD}"/>
                </a:ext>
              </a:extLst>
            </p:cNvPr>
            <p:cNvSpPr txBox="1"/>
            <p:nvPr/>
          </p:nvSpPr>
          <p:spPr>
            <a:xfrm>
              <a:off x="5685555" y="3844047"/>
              <a:ext cx="391454" cy="246221"/>
            </a:xfrm>
            <a:prstGeom prst="rect">
              <a:avLst/>
            </a:prstGeom>
            <a:noFill/>
          </p:spPr>
          <p:txBody>
            <a:bodyPr wrap="none" rtlCol="0">
              <a:spAutoFit/>
            </a:bodyPr>
            <a:lstStyle/>
            <a:p>
              <a:r>
                <a:rPr lang="da-DK" sz="1000" dirty="0"/>
                <a:t>212</a:t>
              </a:r>
            </a:p>
          </p:txBody>
        </p:sp>
      </p:grpSp>
      <p:grpSp>
        <p:nvGrpSpPr>
          <p:cNvPr id="2572" name="Gruppe 2571">
            <a:extLst>
              <a:ext uri="{FF2B5EF4-FFF2-40B4-BE49-F238E27FC236}">
                <a16:creationId xmlns:a16="http://schemas.microsoft.com/office/drawing/2014/main" id="{9972CA1D-8D3E-7648-89C9-A2D2FA76E233}"/>
              </a:ext>
            </a:extLst>
          </p:cNvPr>
          <p:cNvGrpSpPr/>
          <p:nvPr/>
        </p:nvGrpSpPr>
        <p:grpSpPr>
          <a:xfrm>
            <a:off x="7645092" y="4660206"/>
            <a:ext cx="667465" cy="566405"/>
            <a:chOff x="5685555" y="3711707"/>
            <a:chExt cx="667465" cy="566405"/>
          </a:xfrm>
        </p:grpSpPr>
        <p:sp>
          <p:nvSpPr>
            <p:cNvPr id="2573" name="Rektangel 2572">
              <a:hlinkClick r:id="rId9" action="ppaction://hlinksldjump"/>
              <a:extLst>
                <a:ext uri="{FF2B5EF4-FFF2-40B4-BE49-F238E27FC236}">
                  <a16:creationId xmlns:a16="http://schemas.microsoft.com/office/drawing/2014/main" id="{3D9525DE-B9C8-2465-44A6-B895BB1F6D38}"/>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74" name="Tekstfelt 2573">
              <a:hlinkClick r:id="rId9" action="ppaction://hlinksldjump"/>
              <a:extLst>
                <a:ext uri="{FF2B5EF4-FFF2-40B4-BE49-F238E27FC236}">
                  <a16:creationId xmlns:a16="http://schemas.microsoft.com/office/drawing/2014/main" id="{43D79B7E-8639-198C-A290-33B0F81872AB}"/>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86</a:t>
              </a:r>
            </a:p>
          </p:txBody>
        </p:sp>
        <p:sp>
          <p:nvSpPr>
            <p:cNvPr id="2575" name="Tekstfelt 2574">
              <a:hlinkClick r:id="rId9" action="ppaction://hlinksldjump"/>
              <a:extLst>
                <a:ext uri="{FF2B5EF4-FFF2-40B4-BE49-F238E27FC236}">
                  <a16:creationId xmlns:a16="http://schemas.microsoft.com/office/drawing/2014/main" id="{9DE075F7-00CE-447C-C06F-0335CA9807ED}"/>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Rn</a:t>
              </a:r>
              <a:endParaRPr lang="da-DK" sz="1600" dirty="0"/>
            </a:p>
          </p:txBody>
        </p:sp>
        <p:sp>
          <p:nvSpPr>
            <p:cNvPr id="2576" name="Tekstfelt 2575">
              <a:extLst>
                <a:ext uri="{FF2B5EF4-FFF2-40B4-BE49-F238E27FC236}">
                  <a16:creationId xmlns:a16="http://schemas.microsoft.com/office/drawing/2014/main" id="{E895412A-D38F-BC67-1B0A-1127110AA141}"/>
                </a:ext>
              </a:extLst>
            </p:cNvPr>
            <p:cNvSpPr txBox="1"/>
            <p:nvPr/>
          </p:nvSpPr>
          <p:spPr>
            <a:xfrm>
              <a:off x="5794583" y="3711707"/>
              <a:ext cx="471604" cy="215444"/>
            </a:xfrm>
            <a:prstGeom prst="rect">
              <a:avLst/>
            </a:prstGeom>
            <a:noFill/>
            <a:scene3d>
              <a:camera prst="orthographicFront"/>
              <a:lightRig rig="threePt" dir="t"/>
            </a:scene3d>
            <a:sp3d>
              <a:bevelT h="38100"/>
            </a:sp3d>
          </p:spPr>
          <p:txBody>
            <a:bodyPr wrap="none" rtlCol="0">
              <a:spAutoFit/>
            </a:bodyPr>
            <a:lstStyle/>
            <a:p>
              <a:r>
                <a:rPr lang="da-DK" sz="800" dirty="0"/>
                <a:t>Radon</a:t>
              </a:r>
            </a:p>
          </p:txBody>
        </p:sp>
        <p:sp>
          <p:nvSpPr>
            <p:cNvPr id="2577" name="Tekstfelt 2576">
              <a:hlinkClick r:id="rId9" action="ppaction://hlinksldjump"/>
              <a:extLst>
                <a:ext uri="{FF2B5EF4-FFF2-40B4-BE49-F238E27FC236}">
                  <a16:creationId xmlns:a16="http://schemas.microsoft.com/office/drawing/2014/main" id="{171F707F-B41A-BD4F-FA15-A5C1D0DAC5A7}"/>
                </a:ext>
              </a:extLst>
            </p:cNvPr>
            <p:cNvSpPr txBox="1"/>
            <p:nvPr/>
          </p:nvSpPr>
          <p:spPr>
            <a:xfrm>
              <a:off x="5685555" y="3844047"/>
              <a:ext cx="391454" cy="246221"/>
            </a:xfrm>
            <a:prstGeom prst="rect">
              <a:avLst/>
            </a:prstGeom>
            <a:noFill/>
          </p:spPr>
          <p:txBody>
            <a:bodyPr wrap="none" rtlCol="0">
              <a:spAutoFit/>
            </a:bodyPr>
            <a:lstStyle/>
            <a:p>
              <a:r>
                <a:rPr lang="da-DK" sz="1000" dirty="0"/>
                <a:t>212</a:t>
              </a:r>
            </a:p>
          </p:txBody>
        </p:sp>
      </p:grpSp>
      <p:grpSp>
        <p:nvGrpSpPr>
          <p:cNvPr id="2578" name="Gruppe 2577">
            <a:extLst>
              <a:ext uri="{FF2B5EF4-FFF2-40B4-BE49-F238E27FC236}">
                <a16:creationId xmlns:a16="http://schemas.microsoft.com/office/drawing/2014/main" id="{0A96ED8A-9D95-8561-BB40-8A9ED33DF9A6}"/>
              </a:ext>
            </a:extLst>
          </p:cNvPr>
          <p:cNvGrpSpPr/>
          <p:nvPr/>
        </p:nvGrpSpPr>
        <p:grpSpPr>
          <a:xfrm>
            <a:off x="8345385" y="4657685"/>
            <a:ext cx="667465" cy="566405"/>
            <a:chOff x="5685555" y="3711707"/>
            <a:chExt cx="667465" cy="566405"/>
          </a:xfrm>
        </p:grpSpPr>
        <p:sp>
          <p:nvSpPr>
            <p:cNvPr id="2579" name="Rektangel 2578">
              <a:hlinkClick r:id="rId9" action="ppaction://hlinksldjump"/>
              <a:extLst>
                <a:ext uri="{FF2B5EF4-FFF2-40B4-BE49-F238E27FC236}">
                  <a16:creationId xmlns:a16="http://schemas.microsoft.com/office/drawing/2014/main" id="{5593C9D8-3148-F8CB-A672-396EFD1F14A7}"/>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80" name="Tekstfelt 2579">
              <a:hlinkClick r:id="rId9" action="ppaction://hlinksldjump"/>
              <a:extLst>
                <a:ext uri="{FF2B5EF4-FFF2-40B4-BE49-F238E27FC236}">
                  <a16:creationId xmlns:a16="http://schemas.microsoft.com/office/drawing/2014/main" id="{95248F97-0DFD-D485-F58D-D9B18D2A2CBD}"/>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86</a:t>
              </a:r>
            </a:p>
          </p:txBody>
        </p:sp>
        <p:sp>
          <p:nvSpPr>
            <p:cNvPr id="2581" name="Tekstfelt 2580">
              <a:hlinkClick r:id="rId9" action="ppaction://hlinksldjump"/>
              <a:extLst>
                <a:ext uri="{FF2B5EF4-FFF2-40B4-BE49-F238E27FC236}">
                  <a16:creationId xmlns:a16="http://schemas.microsoft.com/office/drawing/2014/main" id="{9D30759F-2845-5789-584D-0A636D0F4464}"/>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Rn</a:t>
              </a:r>
              <a:endParaRPr lang="da-DK" sz="1600" dirty="0"/>
            </a:p>
          </p:txBody>
        </p:sp>
        <p:sp>
          <p:nvSpPr>
            <p:cNvPr id="2582" name="Tekstfelt 2581">
              <a:extLst>
                <a:ext uri="{FF2B5EF4-FFF2-40B4-BE49-F238E27FC236}">
                  <a16:creationId xmlns:a16="http://schemas.microsoft.com/office/drawing/2014/main" id="{F1E216B0-ED20-DD05-999D-5683550A1AF7}"/>
                </a:ext>
              </a:extLst>
            </p:cNvPr>
            <p:cNvSpPr txBox="1"/>
            <p:nvPr/>
          </p:nvSpPr>
          <p:spPr>
            <a:xfrm>
              <a:off x="5780833" y="3711707"/>
              <a:ext cx="471604" cy="215444"/>
            </a:xfrm>
            <a:prstGeom prst="rect">
              <a:avLst/>
            </a:prstGeom>
            <a:noFill/>
            <a:scene3d>
              <a:camera prst="orthographicFront"/>
              <a:lightRig rig="threePt" dir="t"/>
            </a:scene3d>
            <a:sp3d>
              <a:bevelT h="38100"/>
            </a:sp3d>
          </p:spPr>
          <p:txBody>
            <a:bodyPr wrap="none" rtlCol="0">
              <a:spAutoFit/>
            </a:bodyPr>
            <a:lstStyle/>
            <a:p>
              <a:r>
                <a:rPr lang="da-DK" sz="800" dirty="0"/>
                <a:t>Radon</a:t>
              </a:r>
            </a:p>
          </p:txBody>
        </p:sp>
        <p:sp>
          <p:nvSpPr>
            <p:cNvPr id="2583" name="Tekstfelt 2582">
              <a:hlinkClick r:id="rId9" action="ppaction://hlinksldjump"/>
              <a:extLst>
                <a:ext uri="{FF2B5EF4-FFF2-40B4-BE49-F238E27FC236}">
                  <a16:creationId xmlns:a16="http://schemas.microsoft.com/office/drawing/2014/main" id="{58368FFE-1BDD-A722-BDE4-02515AACACFF}"/>
                </a:ext>
              </a:extLst>
            </p:cNvPr>
            <p:cNvSpPr txBox="1"/>
            <p:nvPr/>
          </p:nvSpPr>
          <p:spPr>
            <a:xfrm>
              <a:off x="5685555" y="3844047"/>
              <a:ext cx="391454" cy="246221"/>
            </a:xfrm>
            <a:prstGeom prst="rect">
              <a:avLst/>
            </a:prstGeom>
            <a:noFill/>
          </p:spPr>
          <p:txBody>
            <a:bodyPr wrap="none" rtlCol="0">
              <a:spAutoFit/>
            </a:bodyPr>
            <a:lstStyle/>
            <a:p>
              <a:r>
                <a:rPr lang="da-DK" sz="1000" dirty="0"/>
                <a:t>220</a:t>
              </a:r>
            </a:p>
          </p:txBody>
        </p:sp>
      </p:grpSp>
      <p:grpSp>
        <p:nvGrpSpPr>
          <p:cNvPr id="2584" name="Gruppe 2583">
            <a:extLst>
              <a:ext uri="{FF2B5EF4-FFF2-40B4-BE49-F238E27FC236}">
                <a16:creationId xmlns:a16="http://schemas.microsoft.com/office/drawing/2014/main" id="{7A0222EA-476C-9705-0E23-DEAAD52FA323}"/>
              </a:ext>
            </a:extLst>
          </p:cNvPr>
          <p:cNvGrpSpPr/>
          <p:nvPr/>
        </p:nvGrpSpPr>
        <p:grpSpPr>
          <a:xfrm>
            <a:off x="9064566" y="4662718"/>
            <a:ext cx="667465" cy="566405"/>
            <a:chOff x="5685555" y="3711707"/>
            <a:chExt cx="667465" cy="566405"/>
          </a:xfrm>
        </p:grpSpPr>
        <p:sp>
          <p:nvSpPr>
            <p:cNvPr id="2585" name="Rektangel 2584">
              <a:hlinkClick r:id="rId9" action="ppaction://hlinksldjump"/>
              <a:extLst>
                <a:ext uri="{FF2B5EF4-FFF2-40B4-BE49-F238E27FC236}">
                  <a16:creationId xmlns:a16="http://schemas.microsoft.com/office/drawing/2014/main" id="{CC1B18FD-EE5C-9D45-D99A-98157B6A85FB}"/>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86" name="Tekstfelt 2585">
              <a:hlinkClick r:id="rId9" action="ppaction://hlinksldjump"/>
              <a:extLst>
                <a:ext uri="{FF2B5EF4-FFF2-40B4-BE49-F238E27FC236}">
                  <a16:creationId xmlns:a16="http://schemas.microsoft.com/office/drawing/2014/main" id="{B7969B6F-96EC-7F90-28B9-793E100602FD}"/>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84</a:t>
              </a:r>
            </a:p>
          </p:txBody>
        </p:sp>
        <p:sp>
          <p:nvSpPr>
            <p:cNvPr id="2587" name="Tekstfelt 2586">
              <a:hlinkClick r:id="rId9" action="ppaction://hlinksldjump"/>
              <a:extLst>
                <a:ext uri="{FF2B5EF4-FFF2-40B4-BE49-F238E27FC236}">
                  <a16:creationId xmlns:a16="http://schemas.microsoft.com/office/drawing/2014/main" id="{2F2D366B-7AA7-A412-DD62-39A4DCC909F1}"/>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Po</a:t>
              </a:r>
            </a:p>
          </p:txBody>
        </p:sp>
        <p:sp>
          <p:nvSpPr>
            <p:cNvPr id="2588" name="Tekstfelt 2587">
              <a:extLst>
                <a:ext uri="{FF2B5EF4-FFF2-40B4-BE49-F238E27FC236}">
                  <a16:creationId xmlns:a16="http://schemas.microsoft.com/office/drawing/2014/main" id="{68AEDA9C-25E3-8BF7-8B39-638A3B0C2145}"/>
                </a:ext>
              </a:extLst>
            </p:cNvPr>
            <p:cNvSpPr txBox="1"/>
            <p:nvPr/>
          </p:nvSpPr>
          <p:spPr>
            <a:xfrm>
              <a:off x="5725833" y="3711707"/>
              <a:ext cx="609462" cy="215444"/>
            </a:xfrm>
            <a:prstGeom prst="rect">
              <a:avLst/>
            </a:prstGeom>
            <a:noFill/>
            <a:scene3d>
              <a:camera prst="orthographicFront"/>
              <a:lightRig rig="threePt" dir="t"/>
            </a:scene3d>
            <a:sp3d>
              <a:bevelT h="38100"/>
            </a:sp3d>
          </p:spPr>
          <p:txBody>
            <a:bodyPr wrap="none" rtlCol="0">
              <a:spAutoFit/>
            </a:bodyPr>
            <a:lstStyle/>
            <a:p>
              <a:r>
                <a:rPr lang="da-DK" sz="800" dirty="0"/>
                <a:t>Polonium</a:t>
              </a:r>
            </a:p>
          </p:txBody>
        </p:sp>
        <p:sp>
          <p:nvSpPr>
            <p:cNvPr id="2589" name="Tekstfelt 2588">
              <a:hlinkClick r:id="rId9" action="ppaction://hlinksldjump"/>
              <a:extLst>
                <a:ext uri="{FF2B5EF4-FFF2-40B4-BE49-F238E27FC236}">
                  <a16:creationId xmlns:a16="http://schemas.microsoft.com/office/drawing/2014/main" id="{751DAA90-5EB9-8520-008C-C97D5A3AEDCB}"/>
                </a:ext>
              </a:extLst>
            </p:cNvPr>
            <p:cNvSpPr txBox="1"/>
            <p:nvPr/>
          </p:nvSpPr>
          <p:spPr>
            <a:xfrm>
              <a:off x="5685555" y="3844047"/>
              <a:ext cx="391454" cy="246221"/>
            </a:xfrm>
            <a:prstGeom prst="rect">
              <a:avLst/>
            </a:prstGeom>
            <a:noFill/>
          </p:spPr>
          <p:txBody>
            <a:bodyPr wrap="none" rtlCol="0">
              <a:spAutoFit/>
            </a:bodyPr>
            <a:lstStyle/>
            <a:p>
              <a:r>
                <a:rPr lang="da-DK" sz="1000" dirty="0"/>
                <a:t>216</a:t>
              </a:r>
            </a:p>
          </p:txBody>
        </p:sp>
      </p:grpSp>
      <p:grpSp>
        <p:nvGrpSpPr>
          <p:cNvPr id="2590" name="Gruppe 2589">
            <a:extLst>
              <a:ext uri="{FF2B5EF4-FFF2-40B4-BE49-F238E27FC236}">
                <a16:creationId xmlns:a16="http://schemas.microsoft.com/office/drawing/2014/main" id="{115934E9-7E70-B70F-CA6D-B34D9697285E}"/>
              </a:ext>
            </a:extLst>
          </p:cNvPr>
          <p:cNvGrpSpPr/>
          <p:nvPr/>
        </p:nvGrpSpPr>
        <p:grpSpPr>
          <a:xfrm>
            <a:off x="6223089" y="5350428"/>
            <a:ext cx="667465" cy="566405"/>
            <a:chOff x="5685555" y="3711707"/>
            <a:chExt cx="667465" cy="566405"/>
          </a:xfrm>
        </p:grpSpPr>
        <p:sp>
          <p:nvSpPr>
            <p:cNvPr id="2591" name="Rektangel 2590">
              <a:hlinkClick r:id="rId9" action="ppaction://hlinksldjump"/>
              <a:extLst>
                <a:ext uri="{FF2B5EF4-FFF2-40B4-BE49-F238E27FC236}">
                  <a16:creationId xmlns:a16="http://schemas.microsoft.com/office/drawing/2014/main" id="{0E11491F-D407-4F21-D037-97280B3F9096}"/>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92" name="Tekstfelt 2591">
              <a:hlinkClick r:id="rId9" action="ppaction://hlinksldjump"/>
              <a:extLst>
                <a:ext uri="{FF2B5EF4-FFF2-40B4-BE49-F238E27FC236}">
                  <a16:creationId xmlns:a16="http://schemas.microsoft.com/office/drawing/2014/main" id="{32E2FBE5-9DBE-96DB-7C3E-34205BC6E50F}"/>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82</a:t>
              </a:r>
            </a:p>
          </p:txBody>
        </p:sp>
        <p:sp>
          <p:nvSpPr>
            <p:cNvPr id="2593" name="Tekstfelt 2592">
              <a:hlinkClick r:id="rId9" action="ppaction://hlinksldjump"/>
              <a:extLst>
                <a:ext uri="{FF2B5EF4-FFF2-40B4-BE49-F238E27FC236}">
                  <a16:creationId xmlns:a16="http://schemas.microsoft.com/office/drawing/2014/main" id="{4D242F5E-8F99-25D2-114E-E12E857E9AC0}"/>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Pb</a:t>
              </a:r>
              <a:endParaRPr lang="da-DK" sz="1600" dirty="0"/>
            </a:p>
          </p:txBody>
        </p:sp>
        <p:sp>
          <p:nvSpPr>
            <p:cNvPr id="2594" name="Tekstfelt 2593">
              <a:hlinkClick r:id="rId9" action="ppaction://hlinksldjump"/>
              <a:extLst>
                <a:ext uri="{FF2B5EF4-FFF2-40B4-BE49-F238E27FC236}">
                  <a16:creationId xmlns:a16="http://schemas.microsoft.com/office/drawing/2014/main" id="{91919621-3250-CC83-075F-747B08830A71}"/>
                </a:ext>
              </a:extLst>
            </p:cNvPr>
            <p:cNvSpPr txBox="1"/>
            <p:nvPr/>
          </p:nvSpPr>
          <p:spPr>
            <a:xfrm>
              <a:off x="5856459" y="3711707"/>
              <a:ext cx="320922" cy="215444"/>
            </a:xfrm>
            <a:prstGeom prst="rect">
              <a:avLst/>
            </a:prstGeom>
            <a:noFill/>
            <a:scene3d>
              <a:camera prst="orthographicFront"/>
              <a:lightRig rig="threePt" dir="t"/>
            </a:scene3d>
            <a:sp3d>
              <a:bevelT h="38100"/>
            </a:sp3d>
          </p:spPr>
          <p:txBody>
            <a:bodyPr wrap="none" rtlCol="0">
              <a:spAutoFit/>
            </a:bodyPr>
            <a:lstStyle/>
            <a:p>
              <a:r>
                <a:rPr lang="da-DK" sz="800" dirty="0"/>
                <a:t>Bly</a:t>
              </a:r>
            </a:p>
          </p:txBody>
        </p:sp>
        <p:sp>
          <p:nvSpPr>
            <p:cNvPr id="2595" name="Tekstfelt 2594">
              <a:hlinkClick r:id="rId9" action="ppaction://hlinksldjump"/>
              <a:extLst>
                <a:ext uri="{FF2B5EF4-FFF2-40B4-BE49-F238E27FC236}">
                  <a16:creationId xmlns:a16="http://schemas.microsoft.com/office/drawing/2014/main" id="{E85C86F6-BF76-9AE3-BF32-BBBF0D091510}"/>
                </a:ext>
              </a:extLst>
            </p:cNvPr>
            <p:cNvSpPr txBox="1"/>
            <p:nvPr/>
          </p:nvSpPr>
          <p:spPr>
            <a:xfrm>
              <a:off x="5685555" y="3844047"/>
              <a:ext cx="391454" cy="246221"/>
            </a:xfrm>
            <a:prstGeom prst="rect">
              <a:avLst/>
            </a:prstGeom>
            <a:noFill/>
          </p:spPr>
          <p:txBody>
            <a:bodyPr wrap="none" rtlCol="0">
              <a:spAutoFit/>
            </a:bodyPr>
            <a:lstStyle/>
            <a:p>
              <a:r>
                <a:rPr lang="da-DK" sz="1000" dirty="0"/>
                <a:t>211</a:t>
              </a:r>
            </a:p>
          </p:txBody>
        </p:sp>
      </p:grpSp>
      <p:grpSp>
        <p:nvGrpSpPr>
          <p:cNvPr id="2596" name="Gruppe 2595">
            <a:extLst>
              <a:ext uri="{FF2B5EF4-FFF2-40B4-BE49-F238E27FC236}">
                <a16:creationId xmlns:a16="http://schemas.microsoft.com/office/drawing/2014/main" id="{5EB30152-0EA8-90B7-D502-B1EFF084806E}"/>
              </a:ext>
            </a:extLst>
          </p:cNvPr>
          <p:cNvGrpSpPr/>
          <p:nvPr/>
        </p:nvGrpSpPr>
        <p:grpSpPr>
          <a:xfrm>
            <a:off x="6927158" y="5351682"/>
            <a:ext cx="667465" cy="566405"/>
            <a:chOff x="5685555" y="3711707"/>
            <a:chExt cx="667465" cy="566405"/>
          </a:xfrm>
        </p:grpSpPr>
        <p:sp>
          <p:nvSpPr>
            <p:cNvPr id="2597" name="Rektangel 2596">
              <a:hlinkClick r:id="rId9" action="ppaction://hlinksldjump"/>
              <a:extLst>
                <a:ext uri="{FF2B5EF4-FFF2-40B4-BE49-F238E27FC236}">
                  <a16:creationId xmlns:a16="http://schemas.microsoft.com/office/drawing/2014/main" id="{EDE185B0-0394-03E9-7F83-35A5BC351E85}"/>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98" name="Tekstfelt 2597">
              <a:hlinkClick r:id="rId9" action="ppaction://hlinksldjump"/>
              <a:extLst>
                <a:ext uri="{FF2B5EF4-FFF2-40B4-BE49-F238E27FC236}">
                  <a16:creationId xmlns:a16="http://schemas.microsoft.com/office/drawing/2014/main" id="{2FD3126F-1E19-7D86-B7E4-C7589A0CD7D4}"/>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2599" name="Tekstfelt 2598">
              <a:hlinkClick r:id="rId9" action="ppaction://hlinksldjump"/>
              <a:extLst>
                <a:ext uri="{FF2B5EF4-FFF2-40B4-BE49-F238E27FC236}">
                  <a16:creationId xmlns:a16="http://schemas.microsoft.com/office/drawing/2014/main" id="{33E830B0-25AA-3E14-6969-439246E7CEC1}"/>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2600" name="Tekstfelt 2599">
              <a:extLst>
                <a:ext uri="{FF2B5EF4-FFF2-40B4-BE49-F238E27FC236}">
                  <a16:creationId xmlns:a16="http://schemas.microsoft.com/office/drawing/2014/main" id="{A7941922-5A0B-A58E-44D4-2A4408584978}"/>
                </a:ext>
              </a:extLst>
            </p:cNvPr>
            <p:cNvSpPr txBox="1"/>
            <p:nvPr/>
          </p:nvSpPr>
          <p:spPr>
            <a:xfrm>
              <a:off x="5822083" y="3711707"/>
              <a:ext cx="417102" cy="215444"/>
            </a:xfrm>
            <a:prstGeom prst="rect">
              <a:avLst/>
            </a:prstGeom>
            <a:noFill/>
            <a:scene3d>
              <a:camera prst="orthographicFront"/>
              <a:lightRig rig="threePt" dir="t"/>
            </a:scene3d>
            <a:sp3d>
              <a:bevelT h="38100"/>
            </a:sp3d>
          </p:spPr>
          <p:txBody>
            <a:bodyPr wrap="none" rtlCol="0">
              <a:spAutoFit/>
            </a:bodyPr>
            <a:lstStyle/>
            <a:p>
              <a:r>
                <a:rPr lang="da-DK" sz="800" dirty="0" err="1"/>
                <a:t>Astat</a:t>
              </a:r>
              <a:endParaRPr lang="da-DK" sz="800" dirty="0"/>
            </a:p>
          </p:txBody>
        </p:sp>
        <p:sp>
          <p:nvSpPr>
            <p:cNvPr id="2601" name="Tekstfelt 2600">
              <a:hlinkClick r:id="rId9" action="ppaction://hlinksldjump"/>
              <a:extLst>
                <a:ext uri="{FF2B5EF4-FFF2-40B4-BE49-F238E27FC236}">
                  <a16:creationId xmlns:a16="http://schemas.microsoft.com/office/drawing/2014/main" id="{A35F09CC-12E0-455A-E5AE-7CAB3A04F1AE}"/>
                </a:ext>
              </a:extLst>
            </p:cNvPr>
            <p:cNvSpPr txBox="1"/>
            <p:nvPr/>
          </p:nvSpPr>
          <p:spPr>
            <a:xfrm>
              <a:off x="5685555" y="3844047"/>
              <a:ext cx="391454" cy="246221"/>
            </a:xfrm>
            <a:prstGeom prst="rect">
              <a:avLst/>
            </a:prstGeom>
            <a:noFill/>
          </p:spPr>
          <p:txBody>
            <a:bodyPr wrap="none" rtlCol="0">
              <a:spAutoFit/>
            </a:bodyPr>
            <a:lstStyle/>
            <a:p>
              <a:r>
                <a:rPr lang="da-DK" sz="1000" dirty="0"/>
                <a:t>212</a:t>
              </a:r>
            </a:p>
          </p:txBody>
        </p:sp>
      </p:grpSp>
      <p:grpSp>
        <p:nvGrpSpPr>
          <p:cNvPr id="2602" name="Gruppe 2601">
            <a:extLst>
              <a:ext uri="{FF2B5EF4-FFF2-40B4-BE49-F238E27FC236}">
                <a16:creationId xmlns:a16="http://schemas.microsoft.com/office/drawing/2014/main" id="{4CCB66EB-3366-B76B-4AF6-E55A7A91ED18}"/>
              </a:ext>
            </a:extLst>
          </p:cNvPr>
          <p:cNvGrpSpPr/>
          <p:nvPr/>
        </p:nvGrpSpPr>
        <p:grpSpPr>
          <a:xfrm>
            <a:off x="7642566" y="5349159"/>
            <a:ext cx="667465" cy="566405"/>
            <a:chOff x="5685555" y="3711707"/>
            <a:chExt cx="667465" cy="566405"/>
          </a:xfrm>
        </p:grpSpPr>
        <p:sp>
          <p:nvSpPr>
            <p:cNvPr id="2603" name="Rektangel 2602">
              <a:hlinkClick r:id="rId9" action="ppaction://hlinksldjump"/>
              <a:extLst>
                <a:ext uri="{FF2B5EF4-FFF2-40B4-BE49-F238E27FC236}">
                  <a16:creationId xmlns:a16="http://schemas.microsoft.com/office/drawing/2014/main" id="{AF46AB0C-5DD7-2976-E32C-06780EBF7EB7}"/>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04" name="Tekstfelt 2603">
              <a:hlinkClick r:id="rId9" action="ppaction://hlinksldjump"/>
              <a:extLst>
                <a:ext uri="{FF2B5EF4-FFF2-40B4-BE49-F238E27FC236}">
                  <a16:creationId xmlns:a16="http://schemas.microsoft.com/office/drawing/2014/main" id="{15C42231-ADA4-73C0-33D8-D9C3EC8F722A}"/>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2605" name="Tekstfelt 2604">
              <a:hlinkClick r:id="rId9" action="ppaction://hlinksldjump"/>
              <a:extLst>
                <a:ext uri="{FF2B5EF4-FFF2-40B4-BE49-F238E27FC236}">
                  <a16:creationId xmlns:a16="http://schemas.microsoft.com/office/drawing/2014/main" id="{9A328B18-11E2-0C2E-0BD5-6A3EFEEA8AEF}"/>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2606" name="Tekstfelt 2605">
              <a:extLst>
                <a:ext uri="{FF2B5EF4-FFF2-40B4-BE49-F238E27FC236}">
                  <a16:creationId xmlns:a16="http://schemas.microsoft.com/office/drawing/2014/main" id="{051DC966-9A14-315C-BA68-5CD98A54C8C9}"/>
                </a:ext>
              </a:extLst>
            </p:cNvPr>
            <p:cNvSpPr txBox="1"/>
            <p:nvPr/>
          </p:nvSpPr>
          <p:spPr>
            <a:xfrm>
              <a:off x="576020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2607" name="Tekstfelt 2606">
              <a:hlinkClick r:id="rId9" action="ppaction://hlinksldjump"/>
              <a:extLst>
                <a:ext uri="{FF2B5EF4-FFF2-40B4-BE49-F238E27FC236}">
                  <a16:creationId xmlns:a16="http://schemas.microsoft.com/office/drawing/2014/main" id="{4062DE2D-C34B-D6CF-4016-51C9B251B8C6}"/>
                </a:ext>
              </a:extLst>
            </p:cNvPr>
            <p:cNvSpPr txBox="1"/>
            <p:nvPr/>
          </p:nvSpPr>
          <p:spPr>
            <a:xfrm>
              <a:off x="5685555" y="3844047"/>
              <a:ext cx="391454" cy="246221"/>
            </a:xfrm>
            <a:prstGeom prst="rect">
              <a:avLst/>
            </a:prstGeom>
            <a:noFill/>
          </p:spPr>
          <p:txBody>
            <a:bodyPr wrap="none" rtlCol="0">
              <a:spAutoFit/>
            </a:bodyPr>
            <a:lstStyle/>
            <a:p>
              <a:r>
                <a:rPr lang="da-DK" sz="1000" dirty="0"/>
                <a:t>214</a:t>
              </a:r>
            </a:p>
          </p:txBody>
        </p:sp>
      </p:grpSp>
      <p:grpSp>
        <p:nvGrpSpPr>
          <p:cNvPr id="2608" name="Gruppe 2607">
            <a:extLst>
              <a:ext uri="{FF2B5EF4-FFF2-40B4-BE49-F238E27FC236}">
                <a16:creationId xmlns:a16="http://schemas.microsoft.com/office/drawing/2014/main" id="{2EC076D9-76F6-43C2-B532-61CC25C4E754}"/>
              </a:ext>
            </a:extLst>
          </p:cNvPr>
          <p:cNvGrpSpPr/>
          <p:nvPr/>
        </p:nvGrpSpPr>
        <p:grpSpPr>
          <a:xfrm>
            <a:off x="8342859" y="5346638"/>
            <a:ext cx="667465" cy="566405"/>
            <a:chOff x="5685555" y="3711707"/>
            <a:chExt cx="667465" cy="566405"/>
          </a:xfrm>
        </p:grpSpPr>
        <p:sp>
          <p:nvSpPr>
            <p:cNvPr id="2609" name="Rektangel 2608">
              <a:hlinkClick r:id="rId9" action="ppaction://hlinksldjump"/>
              <a:extLst>
                <a:ext uri="{FF2B5EF4-FFF2-40B4-BE49-F238E27FC236}">
                  <a16:creationId xmlns:a16="http://schemas.microsoft.com/office/drawing/2014/main" id="{132D7962-618B-0B82-F312-2021E3445E91}"/>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10" name="Tekstfelt 2609">
              <a:hlinkClick r:id="rId9" action="ppaction://hlinksldjump"/>
              <a:extLst>
                <a:ext uri="{FF2B5EF4-FFF2-40B4-BE49-F238E27FC236}">
                  <a16:creationId xmlns:a16="http://schemas.microsoft.com/office/drawing/2014/main" id="{BFB3E712-A62D-9697-1F9D-1ADFB75267EB}"/>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82</a:t>
              </a:r>
            </a:p>
          </p:txBody>
        </p:sp>
        <p:sp>
          <p:nvSpPr>
            <p:cNvPr id="2611" name="Tekstfelt 2610">
              <a:hlinkClick r:id="rId9" action="ppaction://hlinksldjump"/>
              <a:extLst>
                <a:ext uri="{FF2B5EF4-FFF2-40B4-BE49-F238E27FC236}">
                  <a16:creationId xmlns:a16="http://schemas.microsoft.com/office/drawing/2014/main" id="{2B2E5634-1D03-DA08-D444-1F53558727A8}"/>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Pb</a:t>
              </a:r>
              <a:endParaRPr lang="da-DK" sz="1600" dirty="0"/>
            </a:p>
          </p:txBody>
        </p:sp>
        <p:sp>
          <p:nvSpPr>
            <p:cNvPr id="2612" name="Tekstfelt 2611">
              <a:extLst>
                <a:ext uri="{FF2B5EF4-FFF2-40B4-BE49-F238E27FC236}">
                  <a16:creationId xmlns:a16="http://schemas.microsoft.com/office/drawing/2014/main" id="{2E293EFA-B71E-27E7-6EFA-6FA52ABAD314}"/>
                </a:ext>
              </a:extLst>
            </p:cNvPr>
            <p:cNvSpPr txBox="1"/>
            <p:nvPr/>
          </p:nvSpPr>
          <p:spPr>
            <a:xfrm>
              <a:off x="5870209" y="3711707"/>
              <a:ext cx="320922" cy="215444"/>
            </a:xfrm>
            <a:prstGeom prst="rect">
              <a:avLst/>
            </a:prstGeom>
            <a:noFill/>
            <a:scene3d>
              <a:camera prst="orthographicFront"/>
              <a:lightRig rig="threePt" dir="t"/>
            </a:scene3d>
            <a:sp3d>
              <a:bevelT h="38100"/>
            </a:sp3d>
          </p:spPr>
          <p:txBody>
            <a:bodyPr wrap="none" rtlCol="0">
              <a:spAutoFit/>
            </a:bodyPr>
            <a:lstStyle/>
            <a:p>
              <a:r>
                <a:rPr lang="da-DK" sz="800" dirty="0"/>
                <a:t>Bly</a:t>
              </a:r>
            </a:p>
          </p:txBody>
        </p:sp>
        <p:sp>
          <p:nvSpPr>
            <p:cNvPr id="2613" name="Tekstfelt 2612">
              <a:hlinkClick r:id="rId9" action="ppaction://hlinksldjump"/>
              <a:extLst>
                <a:ext uri="{FF2B5EF4-FFF2-40B4-BE49-F238E27FC236}">
                  <a16:creationId xmlns:a16="http://schemas.microsoft.com/office/drawing/2014/main" id="{5FFCCF02-AD16-CE5F-399A-5D551E5DDFDA}"/>
                </a:ext>
              </a:extLst>
            </p:cNvPr>
            <p:cNvSpPr txBox="1"/>
            <p:nvPr/>
          </p:nvSpPr>
          <p:spPr>
            <a:xfrm>
              <a:off x="5685555" y="3844047"/>
              <a:ext cx="391454" cy="246221"/>
            </a:xfrm>
            <a:prstGeom prst="rect">
              <a:avLst/>
            </a:prstGeom>
            <a:noFill/>
          </p:spPr>
          <p:txBody>
            <a:bodyPr wrap="none" rtlCol="0">
              <a:spAutoFit/>
            </a:bodyPr>
            <a:lstStyle/>
            <a:p>
              <a:r>
                <a:rPr lang="da-DK" sz="1000" dirty="0"/>
                <a:t>213</a:t>
              </a:r>
            </a:p>
          </p:txBody>
        </p:sp>
      </p:grpSp>
      <p:grpSp>
        <p:nvGrpSpPr>
          <p:cNvPr id="2614" name="Gruppe 2613">
            <a:extLst>
              <a:ext uri="{FF2B5EF4-FFF2-40B4-BE49-F238E27FC236}">
                <a16:creationId xmlns:a16="http://schemas.microsoft.com/office/drawing/2014/main" id="{3D687333-6C9F-4528-1438-6EA070BB7A10}"/>
              </a:ext>
            </a:extLst>
          </p:cNvPr>
          <p:cNvGrpSpPr/>
          <p:nvPr/>
        </p:nvGrpSpPr>
        <p:grpSpPr>
          <a:xfrm>
            <a:off x="9062040" y="5351671"/>
            <a:ext cx="667465" cy="566405"/>
            <a:chOff x="5685555" y="3711707"/>
            <a:chExt cx="667465" cy="566405"/>
          </a:xfrm>
        </p:grpSpPr>
        <p:sp>
          <p:nvSpPr>
            <p:cNvPr id="2615" name="Rektangel 2614">
              <a:hlinkClick r:id="rId9" action="ppaction://hlinksldjump"/>
              <a:extLst>
                <a:ext uri="{FF2B5EF4-FFF2-40B4-BE49-F238E27FC236}">
                  <a16:creationId xmlns:a16="http://schemas.microsoft.com/office/drawing/2014/main" id="{035E4347-20BA-9F20-BE83-3879DF7359FB}"/>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16" name="Tekstfelt 2615">
              <a:hlinkClick r:id="rId9" action="ppaction://hlinksldjump"/>
              <a:extLst>
                <a:ext uri="{FF2B5EF4-FFF2-40B4-BE49-F238E27FC236}">
                  <a16:creationId xmlns:a16="http://schemas.microsoft.com/office/drawing/2014/main" id="{405A7459-1880-F019-F6C9-3E3389D677BF}"/>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2617" name="Tekstfelt 2616">
              <a:hlinkClick r:id="rId9" action="ppaction://hlinksldjump"/>
              <a:extLst>
                <a:ext uri="{FF2B5EF4-FFF2-40B4-BE49-F238E27FC236}">
                  <a16:creationId xmlns:a16="http://schemas.microsoft.com/office/drawing/2014/main" id="{32F4485D-A8E3-C300-3131-DADC342CFEB9}"/>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2618" name="Tekstfelt 2617">
              <a:extLst>
                <a:ext uri="{FF2B5EF4-FFF2-40B4-BE49-F238E27FC236}">
                  <a16:creationId xmlns:a16="http://schemas.microsoft.com/office/drawing/2014/main" id="{982AE86D-4BE7-AB47-E0D5-4100DDE1E7B0}"/>
                </a:ext>
              </a:extLst>
            </p:cNvPr>
            <p:cNvSpPr txBox="1"/>
            <p:nvPr/>
          </p:nvSpPr>
          <p:spPr>
            <a:xfrm>
              <a:off x="5815208" y="3711707"/>
              <a:ext cx="417102" cy="215444"/>
            </a:xfrm>
            <a:prstGeom prst="rect">
              <a:avLst/>
            </a:prstGeom>
            <a:noFill/>
            <a:scene3d>
              <a:camera prst="orthographicFront"/>
              <a:lightRig rig="threePt" dir="t"/>
            </a:scene3d>
            <a:sp3d>
              <a:bevelT h="38100"/>
            </a:sp3d>
          </p:spPr>
          <p:txBody>
            <a:bodyPr wrap="none" rtlCol="0">
              <a:spAutoFit/>
            </a:bodyPr>
            <a:lstStyle/>
            <a:p>
              <a:r>
                <a:rPr lang="da-DK" sz="800" dirty="0" err="1"/>
                <a:t>Astat</a:t>
              </a:r>
              <a:endParaRPr lang="da-DK" sz="800" dirty="0"/>
            </a:p>
          </p:txBody>
        </p:sp>
        <p:sp>
          <p:nvSpPr>
            <p:cNvPr id="2619" name="Tekstfelt 2618">
              <a:hlinkClick r:id="rId9" action="ppaction://hlinksldjump"/>
              <a:extLst>
                <a:ext uri="{FF2B5EF4-FFF2-40B4-BE49-F238E27FC236}">
                  <a16:creationId xmlns:a16="http://schemas.microsoft.com/office/drawing/2014/main" id="{A9CC679E-4C5D-1A14-F52D-81C1B9A47509}"/>
                </a:ext>
              </a:extLst>
            </p:cNvPr>
            <p:cNvSpPr txBox="1"/>
            <p:nvPr/>
          </p:nvSpPr>
          <p:spPr>
            <a:xfrm>
              <a:off x="5685555" y="3844047"/>
              <a:ext cx="391454" cy="246221"/>
            </a:xfrm>
            <a:prstGeom prst="rect">
              <a:avLst/>
            </a:prstGeom>
            <a:noFill/>
          </p:spPr>
          <p:txBody>
            <a:bodyPr wrap="none" rtlCol="0">
              <a:spAutoFit/>
            </a:bodyPr>
            <a:lstStyle/>
            <a:p>
              <a:r>
                <a:rPr lang="da-DK" sz="1000" dirty="0"/>
                <a:t>218</a:t>
              </a:r>
            </a:p>
          </p:txBody>
        </p:sp>
      </p:grpSp>
      <p:sp>
        <p:nvSpPr>
          <p:cNvPr id="3" name="Tekstfelt 2">
            <a:extLst>
              <a:ext uri="{FF2B5EF4-FFF2-40B4-BE49-F238E27FC236}">
                <a16:creationId xmlns:a16="http://schemas.microsoft.com/office/drawing/2014/main" id="{64FB0C4F-5C31-9C19-4839-740D84045CF7}"/>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cxnSp>
        <p:nvCxnSpPr>
          <p:cNvPr id="6" name="Lige pilforbindelse 5">
            <a:extLst>
              <a:ext uri="{FF2B5EF4-FFF2-40B4-BE49-F238E27FC236}">
                <a16:creationId xmlns:a16="http://schemas.microsoft.com/office/drawing/2014/main" id="{7B9F8460-7E2C-FD9C-B670-22EA3FEBF37D}"/>
              </a:ext>
            </a:extLst>
          </p:cNvPr>
          <p:cNvCxnSpPr>
            <a:cxnSpLocks/>
          </p:cNvCxnSpPr>
          <p:nvPr/>
        </p:nvCxnSpPr>
        <p:spPr>
          <a:xfrm flipH="1">
            <a:off x="4188528" y="4793608"/>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7" name="Lige pilforbindelse 6">
            <a:extLst>
              <a:ext uri="{FF2B5EF4-FFF2-40B4-BE49-F238E27FC236}">
                <a16:creationId xmlns:a16="http://schemas.microsoft.com/office/drawing/2014/main" id="{D313B859-B93E-2470-B342-656EE31BEE43}"/>
              </a:ext>
            </a:extLst>
          </p:cNvPr>
          <p:cNvCxnSpPr>
            <a:cxnSpLocks/>
          </p:cNvCxnSpPr>
          <p:nvPr/>
        </p:nvCxnSpPr>
        <p:spPr>
          <a:xfrm flipH="1">
            <a:off x="3318567" y="5663646"/>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8" name="Lige pilforbindelse 7">
            <a:extLst>
              <a:ext uri="{FF2B5EF4-FFF2-40B4-BE49-F238E27FC236}">
                <a16:creationId xmlns:a16="http://schemas.microsoft.com/office/drawing/2014/main" id="{403B123B-1EF8-B030-C18F-2CC3BECF15C0}"/>
              </a:ext>
            </a:extLst>
          </p:cNvPr>
          <p:cNvCxnSpPr>
            <a:cxnSpLocks noChangeAspect="1"/>
          </p:cNvCxnSpPr>
          <p:nvPr/>
        </p:nvCxnSpPr>
        <p:spPr>
          <a:xfrm>
            <a:off x="5424355" y="3483288"/>
            <a:ext cx="252000" cy="212400"/>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12" name="Lige pilforbindelse 11">
            <a:extLst>
              <a:ext uri="{FF2B5EF4-FFF2-40B4-BE49-F238E27FC236}">
                <a16:creationId xmlns:a16="http://schemas.microsoft.com/office/drawing/2014/main" id="{43867788-0F5C-AACA-8A4D-72DCF7E08946}"/>
              </a:ext>
            </a:extLst>
          </p:cNvPr>
          <p:cNvCxnSpPr>
            <a:cxnSpLocks/>
          </p:cNvCxnSpPr>
          <p:nvPr/>
        </p:nvCxnSpPr>
        <p:spPr>
          <a:xfrm flipH="1">
            <a:off x="5044727" y="3937488"/>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3059760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12"/>
                                        </p:tgtEl>
                                        <p:attrNameLst>
                                          <p:attrName>style.visibility</p:attrName>
                                        </p:attrNameLst>
                                      </p:cBhvr>
                                      <p:to>
                                        <p:strVal val="visible"/>
                                      </p:to>
                                    </p:set>
                                    <p:animEffect transition="in" filter="dissolve">
                                      <p:cBhvr>
                                        <p:cTn id="11" dur="500"/>
                                        <p:tgtEl>
                                          <p:spTgt spid="12"/>
                                        </p:tgtEl>
                                      </p:cBhvr>
                                    </p:animEffect>
                                  </p:childTnLst>
                                </p:cTn>
                              </p:par>
                            </p:childTnLst>
                          </p:cTn>
                        </p:par>
                        <p:par>
                          <p:cTn id="12" fill="hold">
                            <p:stCondLst>
                              <p:cond delay="1000"/>
                            </p:stCondLst>
                            <p:childTnLst>
                              <p:par>
                                <p:cTn id="13" presetID="9" presetClass="entr" presetSubtype="0" fill="hold" nodeType="after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dissolve">
                                      <p:cBhvr>
                                        <p:cTn id="15" dur="500"/>
                                        <p:tgtEl>
                                          <p:spTgt spid="6"/>
                                        </p:tgtEl>
                                      </p:cBhvr>
                                    </p:animEffect>
                                  </p:childTnLst>
                                </p:cTn>
                              </p:par>
                            </p:childTnLst>
                          </p:cTn>
                        </p:par>
                        <p:par>
                          <p:cTn id="16" fill="hold">
                            <p:stCondLst>
                              <p:cond delay="1500"/>
                            </p:stCondLst>
                            <p:childTnLst>
                              <p:par>
                                <p:cTn id="17" presetID="9" presetClass="entr" presetSubtype="0" fill="hold" nodeType="afterEffect">
                                  <p:stCondLst>
                                    <p:cond delay="0"/>
                                  </p:stCondLst>
                                  <p:childTnLst>
                                    <p:set>
                                      <p:cBhvr>
                                        <p:cTn id="18" dur="1" fill="hold">
                                          <p:stCondLst>
                                            <p:cond delay="0"/>
                                          </p:stCondLst>
                                        </p:cTn>
                                        <p:tgtEl>
                                          <p:spTgt spid="7"/>
                                        </p:tgtEl>
                                        <p:attrNameLst>
                                          <p:attrName>style.visibility</p:attrName>
                                        </p:attrNameLst>
                                      </p:cBhvr>
                                      <p:to>
                                        <p:strVal val="visible"/>
                                      </p:to>
                                    </p:set>
                                    <p:animEffect transition="in" filter="dissolve">
                                      <p:cBhvr>
                                        <p:cTn id="19"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A63E914-4A9E-13DE-897B-C4BA484E8886}"/>
            </a:ext>
          </a:extLst>
        </p:cNvPr>
        <p:cNvGrpSpPr/>
        <p:nvPr/>
      </p:nvGrpSpPr>
      <p:grpSpPr>
        <a:xfrm>
          <a:off x="0" y="0"/>
          <a:ext cx="0" cy="0"/>
          <a:chOff x="0" y="0"/>
          <a:chExt cx="0" cy="0"/>
        </a:xfrm>
      </p:grpSpPr>
      <p:pic>
        <p:nvPicPr>
          <p:cNvPr id="2553" name="Picture 2" descr="Ai Genereret, Forladt, Bygning, Gammel">
            <a:extLst>
              <a:ext uri="{FF2B5EF4-FFF2-40B4-BE49-F238E27FC236}">
                <a16:creationId xmlns:a16="http://schemas.microsoft.com/office/drawing/2014/main" id="{64628687-F50C-C47D-2124-B679B0099576}"/>
              </a:ext>
            </a:extLst>
          </p:cNvPr>
          <p:cNvPicPr>
            <a:picLocks noChangeAspect="1" noChangeArrowheads="1"/>
          </p:cNvPicPr>
          <p:nvPr/>
        </p:nvPicPr>
        <p:blipFill>
          <a:blip r:embed="rId3">
            <a:extLst>
              <a:ext uri="{BEBA8EAE-BF5A-486C-A8C5-ECC9F3942E4B}">
                <a14:imgProps xmlns:a14="http://schemas.microsoft.com/office/drawing/2010/main">
                  <a14:imgLayer r:embed="rId4">
                    <a14:imgEffect>
                      <a14:brightnessContrast bright="-40000" contrast="-40000"/>
                    </a14:imgEffect>
                  </a14:imgLayer>
                </a14:imgProps>
              </a:ext>
              <a:ext uri="{28A0092B-C50C-407E-A947-70E740481C1C}">
                <a14:useLocalDpi xmlns:a14="http://schemas.microsoft.com/office/drawing/2010/main" val="0"/>
              </a:ext>
            </a:extLst>
          </a:blip>
          <a:srcRect l="5024" r="14072" b="-1"/>
          <a:stretch/>
        </p:blipFill>
        <p:spPr bwMode="auto">
          <a:xfrm>
            <a:off x="20" y="1282"/>
            <a:ext cx="9905980" cy="6856718"/>
          </a:xfrm>
          <a:prstGeom prst="rect">
            <a:avLst/>
          </a:prstGeom>
          <a:noFill/>
          <a:extLst>
            <a:ext uri="{909E8E84-426E-40DD-AFC4-6F175D3DCCD1}">
              <a14:hiddenFill xmlns:a14="http://schemas.microsoft.com/office/drawing/2010/main">
                <a:solidFill>
                  <a:srgbClr val="FFFFFF"/>
                </a:solidFill>
              </a14:hiddenFill>
            </a:ext>
          </a:extLst>
        </p:spPr>
      </p:pic>
      <p:grpSp>
        <p:nvGrpSpPr>
          <p:cNvPr id="1641" name="Gruppe 1640">
            <a:extLst>
              <a:ext uri="{FF2B5EF4-FFF2-40B4-BE49-F238E27FC236}">
                <a16:creationId xmlns:a16="http://schemas.microsoft.com/office/drawing/2014/main" id="{263B4CD0-BE11-FCDB-2D8F-7BAEEEFC7F92}"/>
              </a:ext>
            </a:extLst>
          </p:cNvPr>
          <p:cNvGrpSpPr/>
          <p:nvPr/>
        </p:nvGrpSpPr>
        <p:grpSpPr>
          <a:xfrm>
            <a:off x="338113" y="1387706"/>
            <a:ext cx="5842309" cy="5233756"/>
            <a:chOff x="766885" y="981717"/>
            <a:chExt cx="5842309" cy="5233756"/>
          </a:xfrm>
        </p:grpSpPr>
        <p:grpSp>
          <p:nvGrpSpPr>
            <p:cNvPr id="1642" name="Gruppe 1641">
              <a:extLst>
                <a:ext uri="{FF2B5EF4-FFF2-40B4-BE49-F238E27FC236}">
                  <a16:creationId xmlns:a16="http://schemas.microsoft.com/office/drawing/2014/main" id="{10DCDE2B-F4D7-1B6D-E5E3-5D68E97AAD93}"/>
                </a:ext>
              </a:extLst>
            </p:cNvPr>
            <p:cNvGrpSpPr/>
            <p:nvPr/>
          </p:nvGrpSpPr>
          <p:grpSpPr>
            <a:xfrm>
              <a:off x="778422" y="981717"/>
              <a:ext cx="5830772" cy="5233756"/>
              <a:chOff x="-136438" y="1029165"/>
              <a:chExt cx="5830772" cy="5233756"/>
            </a:xfrm>
          </p:grpSpPr>
          <p:grpSp>
            <p:nvGrpSpPr>
              <p:cNvPr id="1809" name="Gruppe 1808">
                <a:extLst>
                  <a:ext uri="{FF2B5EF4-FFF2-40B4-BE49-F238E27FC236}">
                    <a16:creationId xmlns:a16="http://schemas.microsoft.com/office/drawing/2014/main" id="{866F4D6B-EA6B-0408-640D-DD36D10F02BC}"/>
                  </a:ext>
                </a:extLst>
              </p:cNvPr>
              <p:cNvGrpSpPr/>
              <p:nvPr/>
            </p:nvGrpSpPr>
            <p:grpSpPr>
              <a:xfrm>
                <a:off x="4253398" y="1061132"/>
                <a:ext cx="442069" cy="4756379"/>
                <a:chOff x="3817279" y="1064461"/>
                <a:chExt cx="442069" cy="4756379"/>
              </a:xfrm>
            </p:grpSpPr>
            <p:sp>
              <p:nvSpPr>
                <p:cNvPr id="2479" name="Rektangel 2478">
                  <a:extLst>
                    <a:ext uri="{FF2B5EF4-FFF2-40B4-BE49-F238E27FC236}">
                      <a16:creationId xmlns:a16="http://schemas.microsoft.com/office/drawing/2014/main" id="{9634109D-130B-7139-76A7-59CE55CEDF91}"/>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0" name="Rektangel 2479">
                  <a:extLst>
                    <a:ext uri="{FF2B5EF4-FFF2-40B4-BE49-F238E27FC236}">
                      <a16:creationId xmlns:a16="http://schemas.microsoft.com/office/drawing/2014/main" id="{DD10A6D6-4995-AC85-7FCE-2F026871BDA9}"/>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1" name="Rektangel 2480">
                  <a:extLst>
                    <a:ext uri="{FF2B5EF4-FFF2-40B4-BE49-F238E27FC236}">
                      <a16:creationId xmlns:a16="http://schemas.microsoft.com/office/drawing/2014/main" id="{22E066BD-A8E7-3A8A-85BF-8BA3D3D1A0DD}"/>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2" name="Rektangel 2481">
                  <a:extLst>
                    <a:ext uri="{FF2B5EF4-FFF2-40B4-BE49-F238E27FC236}">
                      <a16:creationId xmlns:a16="http://schemas.microsoft.com/office/drawing/2014/main" id="{B924202C-4B24-F59A-ED3B-390282E7D609}"/>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3" name="Rektangel 2482">
                  <a:extLst>
                    <a:ext uri="{FF2B5EF4-FFF2-40B4-BE49-F238E27FC236}">
                      <a16:creationId xmlns:a16="http://schemas.microsoft.com/office/drawing/2014/main" id="{56ADE3D7-F920-B821-4E24-5CC2F07C077A}"/>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4" name="Rektangel 2483">
                  <a:extLst>
                    <a:ext uri="{FF2B5EF4-FFF2-40B4-BE49-F238E27FC236}">
                      <a16:creationId xmlns:a16="http://schemas.microsoft.com/office/drawing/2014/main" id="{D2C25407-548C-4EFD-D1AF-8091A17B1FAC}"/>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5" name="Rektangel 2484">
                  <a:extLst>
                    <a:ext uri="{FF2B5EF4-FFF2-40B4-BE49-F238E27FC236}">
                      <a16:creationId xmlns:a16="http://schemas.microsoft.com/office/drawing/2014/main" id="{788007F3-20F0-3B16-B3B2-5E20A27B0BE8}"/>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6" name="Rektangel 2485">
                  <a:extLst>
                    <a:ext uri="{FF2B5EF4-FFF2-40B4-BE49-F238E27FC236}">
                      <a16:creationId xmlns:a16="http://schemas.microsoft.com/office/drawing/2014/main" id="{602387EA-5FB5-6555-748A-A37260DAA76F}"/>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7" name="Rektangel 2486">
                  <a:extLst>
                    <a:ext uri="{FF2B5EF4-FFF2-40B4-BE49-F238E27FC236}">
                      <a16:creationId xmlns:a16="http://schemas.microsoft.com/office/drawing/2014/main" id="{030BBC66-7E58-3FE7-5E7A-288211573087}"/>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8" name="Rektangel 2487">
                  <a:extLst>
                    <a:ext uri="{FF2B5EF4-FFF2-40B4-BE49-F238E27FC236}">
                      <a16:creationId xmlns:a16="http://schemas.microsoft.com/office/drawing/2014/main" id="{E8A8FCD9-8C7C-7F22-0BA5-D08E2D092900}"/>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9" name="Rektangel 2488">
                  <a:extLst>
                    <a:ext uri="{FF2B5EF4-FFF2-40B4-BE49-F238E27FC236}">
                      <a16:creationId xmlns:a16="http://schemas.microsoft.com/office/drawing/2014/main" id="{62099AB3-0994-2F9D-0DD8-2C1144CBE6A9}"/>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810" name="Rektangel 1809">
                <a:extLst>
                  <a:ext uri="{FF2B5EF4-FFF2-40B4-BE49-F238E27FC236}">
                    <a16:creationId xmlns:a16="http://schemas.microsoft.com/office/drawing/2014/main" id="{114E154A-7F7E-136F-71C5-F60BD88EAC8C}"/>
                  </a:ext>
                </a:extLst>
              </p:cNvPr>
              <p:cNvSpPr>
                <a:spLocks noChangeAspect="1"/>
              </p:cNvSpPr>
              <p:nvPr/>
            </p:nvSpPr>
            <p:spPr>
              <a:xfrm>
                <a:off x="4265457" y="581623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1811" name="Gruppe 1810">
                <a:extLst>
                  <a:ext uri="{FF2B5EF4-FFF2-40B4-BE49-F238E27FC236}">
                    <a16:creationId xmlns:a16="http://schemas.microsoft.com/office/drawing/2014/main" id="{EAB00EB9-55C3-E8A2-23D5-16D49762679F}"/>
                  </a:ext>
                </a:extLst>
              </p:cNvPr>
              <p:cNvGrpSpPr/>
              <p:nvPr/>
            </p:nvGrpSpPr>
            <p:grpSpPr>
              <a:xfrm>
                <a:off x="4196610" y="1032983"/>
                <a:ext cx="641389" cy="5216305"/>
                <a:chOff x="2892468" y="1032983"/>
                <a:chExt cx="641389" cy="5216305"/>
              </a:xfrm>
            </p:grpSpPr>
            <p:grpSp>
              <p:nvGrpSpPr>
                <p:cNvPr id="2442" name="Gruppe 2441">
                  <a:extLst>
                    <a:ext uri="{FF2B5EF4-FFF2-40B4-BE49-F238E27FC236}">
                      <a16:creationId xmlns:a16="http://schemas.microsoft.com/office/drawing/2014/main" id="{DCB39AAE-195D-8B27-4C96-F59ED2ACFFA8}"/>
                    </a:ext>
                  </a:extLst>
                </p:cNvPr>
                <p:cNvGrpSpPr/>
                <p:nvPr/>
              </p:nvGrpSpPr>
              <p:grpSpPr>
                <a:xfrm>
                  <a:off x="2892468" y="1032983"/>
                  <a:ext cx="641389" cy="5216305"/>
                  <a:chOff x="3475384" y="1188399"/>
                  <a:chExt cx="641389" cy="5216305"/>
                </a:xfrm>
              </p:grpSpPr>
              <p:sp>
                <p:nvSpPr>
                  <p:cNvPr id="2446" name="Tekstfelt 2445">
                    <a:extLst>
                      <a:ext uri="{FF2B5EF4-FFF2-40B4-BE49-F238E27FC236}">
                        <a16:creationId xmlns:a16="http://schemas.microsoft.com/office/drawing/2014/main" id="{21BE2AC8-FBD1-9C20-8F5F-1B0D29222141}"/>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447" name="Tekstfelt 2446">
                    <a:extLst>
                      <a:ext uri="{FF2B5EF4-FFF2-40B4-BE49-F238E27FC236}">
                        <a16:creationId xmlns:a16="http://schemas.microsoft.com/office/drawing/2014/main" id="{EB97A547-A760-5967-B7DA-58CA86A85DE0}"/>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448" name="Tekstfelt 2447">
                    <a:extLst>
                      <a:ext uri="{FF2B5EF4-FFF2-40B4-BE49-F238E27FC236}">
                        <a16:creationId xmlns:a16="http://schemas.microsoft.com/office/drawing/2014/main" id="{382986DB-CFB9-F356-1003-CDE0B2A0CACE}"/>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449" name="Tekstfelt 2448">
                    <a:extLst>
                      <a:ext uri="{FF2B5EF4-FFF2-40B4-BE49-F238E27FC236}">
                        <a16:creationId xmlns:a16="http://schemas.microsoft.com/office/drawing/2014/main" id="{C4886577-AF54-2F25-833A-A7212FDCAAA2}"/>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450" name="Tekstfelt 2449">
                    <a:extLst>
                      <a:ext uri="{FF2B5EF4-FFF2-40B4-BE49-F238E27FC236}">
                        <a16:creationId xmlns:a16="http://schemas.microsoft.com/office/drawing/2014/main" id="{04989EF3-B35E-492D-1E09-2398BFF1B81D}"/>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451" name="Tekstfelt 2450">
                    <a:extLst>
                      <a:ext uri="{FF2B5EF4-FFF2-40B4-BE49-F238E27FC236}">
                        <a16:creationId xmlns:a16="http://schemas.microsoft.com/office/drawing/2014/main" id="{9B75E25E-6881-5592-EE05-20CC81FFB246}"/>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452" name="Tekstfelt 2451">
                    <a:extLst>
                      <a:ext uri="{FF2B5EF4-FFF2-40B4-BE49-F238E27FC236}">
                        <a16:creationId xmlns:a16="http://schemas.microsoft.com/office/drawing/2014/main" id="{4217C921-2A0F-3932-9487-AD8FD5BB1D20}"/>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453" name="Tekstfelt 2452">
                    <a:extLst>
                      <a:ext uri="{FF2B5EF4-FFF2-40B4-BE49-F238E27FC236}">
                        <a16:creationId xmlns:a16="http://schemas.microsoft.com/office/drawing/2014/main" id="{0408F052-7C18-08F2-BCDA-0774480AA0EF}"/>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454" name="Tekstfelt 2453">
                    <a:extLst>
                      <a:ext uri="{FF2B5EF4-FFF2-40B4-BE49-F238E27FC236}">
                        <a16:creationId xmlns:a16="http://schemas.microsoft.com/office/drawing/2014/main" id="{3A00C24B-0851-7968-6381-098911063595}"/>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455" name="Tekstfelt 2454">
                    <a:extLst>
                      <a:ext uri="{FF2B5EF4-FFF2-40B4-BE49-F238E27FC236}">
                        <a16:creationId xmlns:a16="http://schemas.microsoft.com/office/drawing/2014/main" id="{34B6E78A-095C-3B50-4350-7889D381899D}"/>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456" name="Tekstfelt 2455">
                    <a:extLst>
                      <a:ext uri="{FF2B5EF4-FFF2-40B4-BE49-F238E27FC236}">
                        <a16:creationId xmlns:a16="http://schemas.microsoft.com/office/drawing/2014/main" id="{D25AAC9B-AF4B-6AD3-FB7A-153480828F98}"/>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457" name="Tekstfelt 2456">
                    <a:extLst>
                      <a:ext uri="{FF2B5EF4-FFF2-40B4-BE49-F238E27FC236}">
                        <a16:creationId xmlns:a16="http://schemas.microsoft.com/office/drawing/2014/main" id="{5F749F18-860C-F009-53FB-A33EAF254E26}"/>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458" name="Tekstfelt 2457">
                    <a:extLst>
                      <a:ext uri="{FF2B5EF4-FFF2-40B4-BE49-F238E27FC236}">
                        <a16:creationId xmlns:a16="http://schemas.microsoft.com/office/drawing/2014/main" id="{3E576460-5CB6-1187-CDE4-62027812EA1A}"/>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459" name="Tekstfelt 2458">
                    <a:extLst>
                      <a:ext uri="{FF2B5EF4-FFF2-40B4-BE49-F238E27FC236}">
                        <a16:creationId xmlns:a16="http://schemas.microsoft.com/office/drawing/2014/main" id="{81984E80-E69A-0DFE-31AA-B71AA1DB00AA}"/>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460" name="Tekstfelt 2459">
                    <a:extLst>
                      <a:ext uri="{FF2B5EF4-FFF2-40B4-BE49-F238E27FC236}">
                        <a16:creationId xmlns:a16="http://schemas.microsoft.com/office/drawing/2014/main" id="{B68CA563-44A8-2102-F4E8-2BAC83202910}"/>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461" name="Tekstfelt 2460">
                    <a:extLst>
                      <a:ext uri="{FF2B5EF4-FFF2-40B4-BE49-F238E27FC236}">
                        <a16:creationId xmlns:a16="http://schemas.microsoft.com/office/drawing/2014/main" id="{63E4C559-5DE2-6795-3719-BD144541EDA9}"/>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462" name="Tekstfelt 2461">
                    <a:extLst>
                      <a:ext uri="{FF2B5EF4-FFF2-40B4-BE49-F238E27FC236}">
                        <a16:creationId xmlns:a16="http://schemas.microsoft.com/office/drawing/2014/main" id="{1AF2329D-AFC5-AB2C-008F-7C01F78C3BBD}"/>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463" name="Tekstfelt 2462">
                    <a:extLst>
                      <a:ext uri="{FF2B5EF4-FFF2-40B4-BE49-F238E27FC236}">
                        <a16:creationId xmlns:a16="http://schemas.microsoft.com/office/drawing/2014/main" id="{BBECBEC8-153C-0B4B-0FE6-7571EFD21AB6}"/>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464" name="Tekstfelt 2463">
                    <a:extLst>
                      <a:ext uri="{FF2B5EF4-FFF2-40B4-BE49-F238E27FC236}">
                        <a16:creationId xmlns:a16="http://schemas.microsoft.com/office/drawing/2014/main" id="{E3F88C1E-B410-6D2D-AB97-FAFB4580AE1B}"/>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465" name="Tekstfelt 2464">
                    <a:extLst>
                      <a:ext uri="{FF2B5EF4-FFF2-40B4-BE49-F238E27FC236}">
                        <a16:creationId xmlns:a16="http://schemas.microsoft.com/office/drawing/2014/main" id="{EC9CA9D2-7258-E307-A7BE-68141185A16D}"/>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466" name="Tekstfelt 2465">
                    <a:extLst>
                      <a:ext uri="{FF2B5EF4-FFF2-40B4-BE49-F238E27FC236}">
                        <a16:creationId xmlns:a16="http://schemas.microsoft.com/office/drawing/2014/main" id="{5E4D1B6E-3959-56ED-52ED-5610D8D96FBF}"/>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467" name="Tekstfelt 2466">
                    <a:extLst>
                      <a:ext uri="{FF2B5EF4-FFF2-40B4-BE49-F238E27FC236}">
                        <a16:creationId xmlns:a16="http://schemas.microsoft.com/office/drawing/2014/main" id="{E778C68E-B1FA-A3D9-1E48-658FBFC1AFE1}"/>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468" name="Tekstfelt 2467">
                    <a:extLst>
                      <a:ext uri="{FF2B5EF4-FFF2-40B4-BE49-F238E27FC236}">
                        <a16:creationId xmlns:a16="http://schemas.microsoft.com/office/drawing/2014/main" id="{E9D5514F-628A-BA13-BAFC-31AC033E45DD}"/>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469" name="Tekstfelt 2468">
                    <a:extLst>
                      <a:ext uri="{FF2B5EF4-FFF2-40B4-BE49-F238E27FC236}">
                        <a16:creationId xmlns:a16="http://schemas.microsoft.com/office/drawing/2014/main" id="{2DB5F61B-9599-D6BA-25D3-FE6B4474D509}"/>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470" name="Tekstfelt 2469">
                    <a:extLst>
                      <a:ext uri="{FF2B5EF4-FFF2-40B4-BE49-F238E27FC236}">
                        <a16:creationId xmlns:a16="http://schemas.microsoft.com/office/drawing/2014/main" id="{5464B827-9605-2563-5B7E-F60E1C978FDA}"/>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471" name="Tekstfelt 2470">
                    <a:extLst>
                      <a:ext uri="{FF2B5EF4-FFF2-40B4-BE49-F238E27FC236}">
                        <a16:creationId xmlns:a16="http://schemas.microsoft.com/office/drawing/2014/main" id="{83E3069A-0B12-7F81-B808-B80402E7307A}"/>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472" name="Tekstfelt 2471">
                    <a:extLst>
                      <a:ext uri="{FF2B5EF4-FFF2-40B4-BE49-F238E27FC236}">
                        <a16:creationId xmlns:a16="http://schemas.microsoft.com/office/drawing/2014/main" id="{9BBBF02F-3A4D-1242-AFF5-A3C40B962540}"/>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473" name="Tekstfelt 2472">
                    <a:extLst>
                      <a:ext uri="{FF2B5EF4-FFF2-40B4-BE49-F238E27FC236}">
                        <a16:creationId xmlns:a16="http://schemas.microsoft.com/office/drawing/2014/main" id="{A4A21AEB-C510-83F4-BE0E-043EB15B0108}"/>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474" name="Tekstfelt 2473">
                    <a:extLst>
                      <a:ext uri="{FF2B5EF4-FFF2-40B4-BE49-F238E27FC236}">
                        <a16:creationId xmlns:a16="http://schemas.microsoft.com/office/drawing/2014/main" id="{15455FE3-D614-5EEE-7EED-C2679A3A37E8}"/>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475" name="Tekstfelt 2474">
                    <a:extLst>
                      <a:ext uri="{FF2B5EF4-FFF2-40B4-BE49-F238E27FC236}">
                        <a16:creationId xmlns:a16="http://schemas.microsoft.com/office/drawing/2014/main" id="{20F937CF-45BA-2B0F-2EB4-584EC4E0B572}"/>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476" name="Tekstfelt 2475">
                    <a:extLst>
                      <a:ext uri="{FF2B5EF4-FFF2-40B4-BE49-F238E27FC236}">
                        <a16:creationId xmlns:a16="http://schemas.microsoft.com/office/drawing/2014/main" id="{7F2095FA-39F1-9AD6-AC96-6C0101EB8217}"/>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477" name="Tekstfelt 2476">
                    <a:extLst>
                      <a:ext uri="{FF2B5EF4-FFF2-40B4-BE49-F238E27FC236}">
                        <a16:creationId xmlns:a16="http://schemas.microsoft.com/office/drawing/2014/main" id="{40C8B7C7-3979-30E8-059F-BC30F6F5F2D7}"/>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478" name="Tekstfelt 2477">
                    <a:extLst>
                      <a:ext uri="{FF2B5EF4-FFF2-40B4-BE49-F238E27FC236}">
                        <a16:creationId xmlns:a16="http://schemas.microsoft.com/office/drawing/2014/main" id="{29C807B3-86F5-F154-6DA1-0F82AD198471}"/>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443" name="Tekstfelt 2442">
                  <a:extLst>
                    <a:ext uri="{FF2B5EF4-FFF2-40B4-BE49-F238E27FC236}">
                      <a16:creationId xmlns:a16="http://schemas.microsoft.com/office/drawing/2014/main" id="{45A963A7-B084-EC2B-385E-5C09B9D2156E}"/>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444" name="Tekstfelt 2443">
                  <a:extLst>
                    <a:ext uri="{FF2B5EF4-FFF2-40B4-BE49-F238E27FC236}">
                      <a16:creationId xmlns:a16="http://schemas.microsoft.com/office/drawing/2014/main" id="{65E5429C-CE13-8A9F-812B-E345F6E92146}"/>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445" name="Tekstfelt 2444">
                  <a:extLst>
                    <a:ext uri="{FF2B5EF4-FFF2-40B4-BE49-F238E27FC236}">
                      <a16:creationId xmlns:a16="http://schemas.microsoft.com/office/drawing/2014/main" id="{12407081-7D02-246D-D548-E33DE4294ED9}"/>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12" name="Gruppe 1811">
                <a:extLst>
                  <a:ext uri="{FF2B5EF4-FFF2-40B4-BE49-F238E27FC236}">
                    <a16:creationId xmlns:a16="http://schemas.microsoft.com/office/drawing/2014/main" id="{C0474A12-7A86-DB4E-3CF5-2C79DE356072}"/>
                  </a:ext>
                </a:extLst>
              </p:cNvPr>
              <p:cNvGrpSpPr/>
              <p:nvPr/>
            </p:nvGrpSpPr>
            <p:grpSpPr>
              <a:xfrm>
                <a:off x="4188892" y="1168460"/>
                <a:ext cx="374057" cy="4971316"/>
                <a:chOff x="2884750" y="1168460"/>
                <a:chExt cx="374057" cy="4971316"/>
              </a:xfrm>
            </p:grpSpPr>
            <p:grpSp>
              <p:nvGrpSpPr>
                <p:cNvPr id="2429" name="Gruppe 2428">
                  <a:extLst>
                    <a:ext uri="{FF2B5EF4-FFF2-40B4-BE49-F238E27FC236}">
                      <a16:creationId xmlns:a16="http://schemas.microsoft.com/office/drawing/2014/main" id="{05879D38-299F-B1AA-03E7-4D8728A618DD}"/>
                    </a:ext>
                  </a:extLst>
                </p:cNvPr>
                <p:cNvGrpSpPr/>
                <p:nvPr/>
              </p:nvGrpSpPr>
              <p:grpSpPr>
                <a:xfrm>
                  <a:off x="2884750" y="1168460"/>
                  <a:ext cx="358241" cy="4542339"/>
                  <a:chOff x="3468415" y="1754237"/>
                  <a:chExt cx="358241" cy="4542339"/>
                </a:xfrm>
              </p:grpSpPr>
              <p:sp>
                <p:nvSpPr>
                  <p:cNvPr id="2431" name="Tekstfelt 2430">
                    <a:extLst>
                      <a:ext uri="{FF2B5EF4-FFF2-40B4-BE49-F238E27FC236}">
                        <a16:creationId xmlns:a16="http://schemas.microsoft.com/office/drawing/2014/main" id="{6710CA1B-2D51-AEDA-4C20-4E47529765ED}"/>
                      </a:ext>
                    </a:extLst>
                  </p:cNvPr>
                  <p:cNvSpPr txBox="1"/>
                  <p:nvPr/>
                </p:nvSpPr>
                <p:spPr>
                  <a:xfrm>
                    <a:off x="3477366" y="60811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217</a:t>
                    </a:r>
                  </a:p>
                </p:txBody>
              </p:sp>
              <p:sp>
                <p:nvSpPr>
                  <p:cNvPr id="2432" name="Tekstfelt 2431">
                    <a:extLst>
                      <a:ext uri="{FF2B5EF4-FFF2-40B4-BE49-F238E27FC236}">
                        <a16:creationId xmlns:a16="http://schemas.microsoft.com/office/drawing/2014/main" id="{9E45C942-C78C-4277-DFE0-F058466B8C8D}"/>
                      </a:ext>
                    </a:extLst>
                  </p:cNvPr>
                  <p:cNvSpPr txBox="1"/>
                  <p:nvPr/>
                </p:nvSpPr>
                <p:spPr>
                  <a:xfrm>
                    <a:off x="3470660" y="218566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226</a:t>
                    </a:r>
                  </a:p>
                </p:txBody>
              </p:sp>
              <p:sp>
                <p:nvSpPr>
                  <p:cNvPr id="2433" name="Tekstfelt 2432">
                    <a:extLst>
                      <a:ext uri="{FF2B5EF4-FFF2-40B4-BE49-F238E27FC236}">
                        <a16:creationId xmlns:a16="http://schemas.microsoft.com/office/drawing/2014/main" id="{8484AE29-386B-FFB7-7E63-DB15C7C4E5E3}"/>
                      </a:ext>
                    </a:extLst>
                  </p:cNvPr>
                  <p:cNvSpPr txBox="1"/>
                  <p:nvPr/>
                </p:nvSpPr>
                <p:spPr>
                  <a:xfrm>
                    <a:off x="3470659" y="26193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225</a:t>
                    </a:r>
                  </a:p>
                </p:txBody>
              </p:sp>
              <p:sp>
                <p:nvSpPr>
                  <p:cNvPr id="2434" name="Tekstfelt 2433">
                    <a:extLst>
                      <a:ext uri="{FF2B5EF4-FFF2-40B4-BE49-F238E27FC236}">
                        <a16:creationId xmlns:a16="http://schemas.microsoft.com/office/drawing/2014/main" id="{CB3CE36C-2F7A-74AA-6E53-A821899968F7}"/>
                      </a:ext>
                    </a:extLst>
                  </p:cNvPr>
                  <p:cNvSpPr txBox="1"/>
                  <p:nvPr/>
                </p:nvSpPr>
                <p:spPr>
                  <a:xfrm>
                    <a:off x="3468415" y="305412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224</a:t>
                    </a:r>
                  </a:p>
                </p:txBody>
              </p:sp>
              <p:sp>
                <p:nvSpPr>
                  <p:cNvPr id="2435" name="Tekstfelt 2434">
                    <a:extLst>
                      <a:ext uri="{FF2B5EF4-FFF2-40B4-BE49-F238E27FC236}">
                        <a16:creationId xmlns:a16="http://schemas.microsoft.com/office/drawing/2014/main" id="{6E157192-3AB9-2599-109F-85D406106587}"/>
                      </a:ext>
                    </a:extLst>
                  </p:cNvPr>
                  <p:cNvSpPr txBox="1"/>
                  <p:nvPr/>
                </p:nvSpPr>
                <p:spPr>
                  <a:xfrm>
                    <a:off x="3469533" y="348555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223</a:t>
                    </a:r>
                  </a:p>
                </p:txBody>
              </p:sp>
              <p:sp>
                <p:nvSpPr>
                  <p:cNvPr id="2436" name="Tekstfelt 2435">
                    <a:extLst>
                      <a:ext uri="{FF2B5EF4-FFF2-40B4-BE49-F238E27FC236}">
                        <a16:creationId xmlns:a16="http://schemas.microsoft.com/office/drawing/2014/main" id="{B3EAE361-FC0F-4905-E644-80DD5D9581D3}"/>
                      </a:ext>
                    </a:extLst>
                  </p:cNvPr>
                  <p:cNvSpPr txBox="1"/>
                  <p:nvPr/>
                </p:nvSpPr>
                <p:spPr>
                  <a:xfrm>
                    <a:off x="3470652" y="391699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222</a:t>
                    </a:r>
                  </a:p>
                </p:txBody>
              </p:sp>
              <p:sp>
                <p:nvSpPr>
                  <p:cNvPr id="2437" name="Tekstfelt 2436">
                    <a:extLst>
                      <a:ext uri="{FF2B5EF4-FFF2-40B4-BE49-F238E27FC236}">
                        <a16:creationId xmlns:a16="http://schemas.microsoft.com/office/drawing/2014/main" id="{15607506-BA42-4A26-54E5-5C2A1382E56D}"/>
                      </a:ext>
                    </a:extLst>
                  </p:cNvPr>
                  <p:cNvSpPr txBox="1"/>
                  <p:nvPr/>
                </p:nvSpPr>
                <p:spPr>
                  <a:xfrm>
                    <a:off x="3471769" y="434842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221</a:t>
                    </a:r>
                  </a:p>
                </p:txBody>
              </p:sp>
              <p:sp>
                <p:nvSpPr>
                  <p:cNvPr id="2438" name="Tekstfelt 2437">
                    <a:extLst>
                      <a:ext uri="{FF2B5EF4-FFF2-40B4-BE49-F238E27FC236}">
                        <a16:creationId xmlns:a16="http://schemas.microsoft.com/office/drawing/2014/main" id="{E3DF9F5C-B217-0907-A22F-323A8007D7E4}"/>
                      </a:ext>
                    </a:extLst>
                  </p:cNvPr>
                  <p:cNvSpPr txBox="1"/>
                  <p:nvPr/>
                </p:nvSpPr>
                <p:spPr>
                  <a:xfrm>
                    <a:off x="3472887" y="477984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220</a:t>
                    </a:r>
                  </a:p>
                </p:txBody>
              </p:sp>
              <p:sp>
                <p:nvSpPr>
                  <p:cNvPr id="2439" name="Tekstfelt 2438">
                    <a:extLst>
                      <a:ext uri="{FF2B5EF4-FFF2-40B4-BE49-F238E27FC236}">
                        <a16:creationId xmlns:a16="http://schemas.microsoft.com/office/drawing/2014/main" id="{9C678E75-3066-55E3-E4E5-95B6AA8628A6}"/>
                      </a:ext>
                    </a:extLst>
                  </p:cNvPr>
                  <p:cNvSpPr txBox="1"/>
                  <p:nvPr/>
                </p:nvSpPr>
                <p:spPr>
                  <a:xfrm>
                    <a:off x="3477366" y="521127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219</a:t>
                    </a:r>
                  </a:p>
                </p:txBody>
              </p:sp>
              <p:sp>
                <p:nvSpPr>
                  <p:cNvPr id="2440" name="Tekstfelt 2439">
                    <a:extLst>
                      <a:ext uri="{FF2B5EF4-FFF2-40B4-BE49-F238E27FC236}">
                        <a16:creationId xmlns:a16="http://schemas.microsoft.com/office/drawing/2014/main" id="{0BB09A9B-58C2-E2A2-A9FE-E606CCEE2067}"/>
                      </a:ext>
                    </a:extLst>
                  </p:cNvPr>
                  <p:cNvSpPr txBox="1"/>
                  <p:nvPr/>
                </p:nvSpPr>
                <p:spPr>
                  <a:xfrm>
                    <a:off x="3478484" y="5646066"/>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218</a:t>
                    </a:r>
                  </a:p>
                </p:txBody>
              </p:sp>
              <p:sp>
                <p:nvSpPr>
                  <p:cNvPr id="2441" name="Tekstfelt 2440">
                    <a:extLst>
                      <a:ext uri="{FF2B5EF4-FFF2-40B4-BE49-F238E27FC236}">
                        <a16:creationId xmlns:a16="http://schemas.microsoft.com/office/drawing/2014/main" id="{866221DE-CA93-6326-60DA-101BA0E13A3A}"/>
                      </a:ext>
                    </a:extLst>
                  </p:cNvPr>
                  <p:cNvSpPr txBox="1"/>
                  <p:nvPr/>
                </p:nvSpPr>
                <p:spPr>
                  <a:xfrm>
                    <a:off x="3469542" y="17542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227</a:t>
                    </a:r>
                  </a:p>
                </p:txBody>
              </p:sp>
            </p:grpSp>
            <p:sp>
              <p:nvSpPr>
                <p:cNvPr id="2430" name="Tekstfelt 2429">
                  <a:extLst>
                    <a:ext uri="{FF2B5EF4-FFF2-40B4-BE49-F238E27FC236}">
                      <a16:creationId xmlns:a16="http://schemas.microsoft.com/office/drawing/2014/main" id="{1C4A42AA-898D-9226-D6BA-CD66E6D52FB4}"/>
                    </a:ext>
                  </a:extLst>
                </p:cNvPr>
                <p:cNvSpPr txBox="1"/>
                <p:nvPr/>
              </p:nvSpPr>
              <p:spPr>
                <a:xfrm>
                  <a:off x="2910635" y="59243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216</a:t>
                  </a:r>
                </a:p>
              </p:txBody>
            </p:sp>
          </p:grpSp>
          <p:grpSp>
            <p:nvGrpSpPr>
              <p:cNvPr id="1813" name="Gruppe 1812">
                <a:extLst>
                  <a:ext uri="{FF2B5EF4-FFF2-40B4-BE49-F238E27FC236}">
                    <a16:creationId xmlns:a16="http://schemas.microsoft.com/office/drawing/2014/main" id="{DA49BD56-3CB2-8029-7926-105B822B4E92}"/>
                  </a:ext>
                </a:extLst>
              </p:cNvPr>
              <p:cNvGrpSpPr/>
              <p:nvPr/>
            </p:nvGrpSpPr>
            <p:grpSpPr>
              <a:xfrm>
                <a:off x="5119196" y="1063299"/>
                <a:ext cx="444157" cy="5190614"/>
                <a:chOff x="5753799" y="1204530"/>
                <a:chExt cx="444157" cy="5190614"/>
              </a:xfrm>
            </p:grpSpPr>
            <p:grpSp>
              <p:nvGrpSpPr>
                <p:cNvPr id="2416" name="Gruppe 2415">
                  <a:extLst>
                    <a:ext uri="{FF2B5EF4-FFF2-40B4-BE49-F238E27FC236}">
                      <a16:creationId xmlns:a16="http://schemas.microsoft.com/office/drawing/2014/main" id="{4BD0403E-F560-9ABB-8053-F912247A077F}"/>
                    </a:ext>
                  </a:extLst>
                </p:cNvPr>
                <p:cNvGrpSpPr/>
                <p:nvPr/>
              </p:nvGrpSpPr>
              <p:grpSpPr>
                <a:xfrm>
                  <a:off x="5753799" y="1204530"/>
                  <a:ext cx="442069" cy="4756379"/>
                  <a:chOff x="3817279" y="1064461"/>
                  <a:chExt cx="442069" cy="4756379"/>
                </a:xfrm>
              </p:grpSpPr>
              <p:sp>
                <p:nvSpPr>
                  <p:cNvPr id="2418" name="Rektangel 2417">
                    <a:extLst>
                      <a:ext uri="{FF2B5EF4-FFF2-40B4-BE49-F238E27FC236}">
                        <a16:creationId xmlns:a16="http://schemas.microsoft.com/office/drawing/2014/main" id="{03A42025-DDD1-0358-318B-F0637603F2B3}"/>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9" name="Rektangel 2418">
                    <a:extLst>
                      <a:ext uri="{FF2B5EF4-FFF2-40B4-BE49-F238E27FC236}">
                        <a16:creationId xmlns:a16="http://schemas.microsoft.com/office/drawing/2014/main" id="{C22F9264-029D-156D-3B41-6F33D2C4342B}"/>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0" name="Rektangel 2419">
                    <a:extLst>
                      <a:ext uri="{FF2B5EF4-FFF2-40B4-BE49-F238E27FC236}">
                        <a16:creationId xmlns:a16="http://schemas.microsoft.com/office/drawing/2014/main" id="{924ECE5B-B542-DC51-928A-C1ED207AA461}"/>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1" name="Rektangel 2420">
                    <a:extLst>
                      <a:ext uri="{FF2B5EF4-FFF2-40B4-BE49-F238E27FC236}">
                        <a16:creationId xmlns:a16="http://schemas.microsoft.com/office/drawing/2014/main" id="{18074448-CFAE-692F-0D85-BAA877C5ABA4}"/>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2" name="Rektangel 2421">
                    <a:extLst>
                      <a:ext uri="{FF2B5EF4-FFF2-40B4-BE49-F238E27FC236}">
                        <a16:creationId xmlns:a16="http://schemas.microsoft.com/office/drawing/2014/main" id="{C862860C-4D2D-94D6-881A-949736DD4423}"/>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3" name="Rektangel 2422">
                    <a:extLst>
                      <a:ext uri="{FF2B5EF4-FFF2-40B4-BE49-F238E27FC236}">
                        <a16:creationId xmlns:a16="http://schemas.microsoft.com/office/drawing/2014/main" id="{2F44092F-957A-579E-B8DE-58CC18AA9D0B}"/>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4" name="Rektangel 2423">
                    <a:extLst>
                      <a:ext uri="{FF2B5EF4-FFF2-40B4-BE49-F238E27FC236}">
                        <a16:creationId xmlns:a16="http://schemas.microsoft.com/office/drawing/2014/main" id="{027DF86B-4DBC-F241-590B-C8410838ECD0}"/>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5" name="Rektangel 2424">
                    <a:extLst>
                      <a:ext uri="{FF2B5EF4-FFF2-40B4-BE49-F238E27FC236}">
                        <a16:creationId xmlns:a16="http://schemas.microsoft.com/office/drawing/2014/main" id="{38C0F81D-1418-7970-01F5-54BCA3ABF23F}"/>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6" name="Rektangel 2425">
                    <a:extLst>
                      <a:ext uri="{FF2B5EF4-FFF2-40B4-BE49-F238E27FC236}">
                        <a16:creationId xmlns:a16="http://schemas.microsoft.com/office/drawing/2014/main" id="{4B8FBD73-C48A-B041-0FE4-CDC35BC28A37}"/>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7" name="Rektangel 2426">
                    <a:extLst>
                      <a:ext uri="{FF2B5EF4-FFF2-40B4-BE49-F238E27FC236}">
                        <a16:creationId xmlns:a16="http://schemas.microsoft.com/office/drawing/2014/main" id="{B7753F36-36EE-DAD9-8FFA-7FCE34698916}"/>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8" name="Rektangel 2427">
                    <a:extLst>
                      <a:ext uri="{FF2B5EF4-FFF2-40B4-BE49-F238E27FC236}">
                        <a16:creationId xmlns:a16="http://schemas.microsoft.com/office/drawing/2014/main" id="{C73516E0-2981-D2C1-623D-1C9CABF92782}"/>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17" name="Rektangel 2416">
                  <a:extLst>
                    <a:ext uri="{FF2B5EF4-FFF2-40B4-BE49-F238E27FC236}">
                      <a16:creationId xmlns:a16="http://schemas.microsoft.com/office/drawing/2014/main" id="{BF1FC206-597F-08D2-4CB0-FA7455686097}"/>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4" name="Gruppe 1813">
                <a:extLst>
                  <a:ext uri="{FF2B5EF4-FFF2-40B4-BE49-F238E27FC236}">
                    <a16:creationId xmlns:a16="http://schemas.microsoft.com/office/drawing/2014/main" id="{06A6DCD9-C47E-776E-1976-6886CD09B2BA}"/>
                  </a:ext>
                </a:extLst>
              </p:cNvPr>
              <p:cNvGrpSpPr/>
              <p:nvPr/>
            </p:nvGrpSpPr>
            <p:grpSpPr>
              <a:xfrm>
                <a:off x="4687520" y="1061335"/>
                <a:ext cx="444157" cy="5190614"/>
                <a:chOff x="5753799" y="1204530"/>
                <a:chExt cx="444157" cy="5190614"/>
              </a:xfrm>
            </p:grpSpPr>
            <p:grpSp>
              <p:nvGrpSpPr>
                <p:cNvPr id="2403" name="Gruppe 2402">
                  <a:extLst>
                    <a:ext uri="{FF2B5EF4-FFF2-40B4-BE49-F238E27FC236}">
                      <a16:creationId xmlns:a16="http://schemas.microsoft.com/office/drawing/2014/main" id="{472FE629-30BE-18EA-49E0-0BD116E3817E}"/>
                    </a:ext>
                  </a:extLst>
                </p:cNvPr>
                <p:cNvGrpSpPr/>
                <p:nvPr/>
              </p:nvGrpSpPr>
              <p:grpSpPr>
                <a:xfrm>
                  <a:off x="5753799" y="1204530"/>
                  <a:ext cx="442069" cy="4756379"/>
                  <a:chOff x="3817279" y="1064461"/>
                  <a:chExt cx="442069" cy="4756379"/>
                </a:xfrm>
              </p:grpSpPr>
              <p:sp>
                <p:nvSpPr>
                  <p:cNvPr id="2405" name="Rektangel 2404">
                    <a:extLst>
                      <a:ext uri="{FF2B5EF4-FFF2-40B4-BE49-F238E27FC236}">
                        <a16:creationId xmlns:a16="http://schemas.microsoft.com/office/drawing/2014/main" id="{200BDD79-350A-D0AB-E2DE-CC19DC3F98C7}"/>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6" name="Rektangel 2405">
                    <a:extLst>
                      <a:ext uri="{FF2B5EF4-FFF2-40B4-BE49-F238E27FC236}">
                        <a16:creationId xmlns:a16="http://schemas.microsoft.com/office/drawing/2014/main" id="{264FAFA6-907E-28CB-1B67-577154D5496E}"/>
                      </a:ext>
                    </a:extLst>
                  </p:cNvPr>
                  <p:cNvSpPr>
                    <a:spLocks noChangeAspect="1"/>
                  </p:cNvSpPr>
                  <p:nvPr/>
                </p:nvSpPr>
                <p:spPr>
                  <a:xfrm>
                    <a:off x="3819523" y="1064461"/>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7" name="Rektangel 2406">
                    <a:extLst>
                      <a:ext uri="{FF2B5EF4-FFF2-40B4-BE49-F238E27FC236}">
                        <a16:creationId xmlns:a16="http://schemas.microsoft.com/office/drawing/2014/main" id="{AFAD6B9A-758C-BB9C-4EFE-190AE6B493B0}"/>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8" name="Rektangel 2407">
                    <a:extLst>
                      <a:ext uri="{FF2B5EF4-FFF2-40B4-BE49-F238E27FC236}">
                        <a16:creationId xmlns:a16="http://schemas.microsoft.com/office/drawing/2014/main" id="{FFB4599A-61C0-7C72-D9D7-6380F19CBBB1}"/>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9" name="Rektangel 2408">
                    <a:extLst>
                      <a:ext uri="{FF2B5EF4-FFF2-40B4-BE49-F238E27FC236}">
                        <a16:creationId xmlns:a16="http://schemas.microsoft.com/office/drawing/2014/main" id="{586281A1-BEF6-6080-15E2-31124754EC84}"/>
                      </a:ext>
                    </a:extLst>
                  </p:cNvPr>
                  <p:cNvSpPr>
                    <a:spLocks noChangeAspect="1"/>
                  </p:cNvSpPr>
                  <p:nvPr/>
                </p:nvSpPr>
                <p:spPr>
                  <a:xfrm>
                    <a:off x="3817279" y="2796903"/>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0" name="Rektangel 2409">
                    <a:extLst>
                      <a:ext uri="{FF2B5EF4-FFF2-40B4-BE49-F238E27FC236}">
                        <a16:creationId xmlns:a16="http://schemas.microsoft.com/office/drawing/2014/main" id="{E2956040-9174-E9D8-6D5F-C00981BCAD48}"/>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1" name="Rektangel 2410">
                    <a:extLst>
                      <a:ext uri="{FF2B5EF4-FFF2-40B4-BE49-F238E27FC236}">
                        <a16:creationId xmlns:a16="http://schemas.microsoft.com/office/drawing/2014/main" id="{6070AD2D-1FFE-B5AC-32B2-7CB72A36B87D}"/>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2" name="Rektangel 2411">
                    <a:extLst>
                      <a:ext uri="{FF2B5EF4-FFF2-40B4-BE49-F238E27FC236}">
                        <a16:creationId xmlns:a16="http://schemas.microsoft.com/office/drawing/2014/main" id="{127B3DD9-0107-A7D2-7D31-04F33BCBA4D5}"/>
                      </a:ext>
                    </a:extLst>
                  </p:cNvPr>
                  <p:cNvSpPr>
                    <a:spLocks noChangeAspect="1"/>
                  </p:cNvSpPr>
                  <p:nvPr/>
                </p:nvSpPr>
                <p:spPr>
                  <a:xfrm>
                    <a:off x="3820633" y="409119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3" name="Rektangel 2412">
                    <a:extLst>
                      <a:ext uri="{FF2B5EF4-FFF2-40B4-BE49-F238E27FC236}">
                        <a16:creationId xmlns:a16="http://schemas.microsoft.com/office/drawing/2014/main" id="{D57AC326-41AF-7D99-B593-EE6CA922F91C}"/>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4" name="Rektangel 2413">
                    <a:extLst>
                      <a:ext uri="{FF2B5EF4-FFF2-40B4-BE49-F238E27FC236}">
                        <a16:creationId xmlns:a16="http://schemas.microsoft.com/office/drawing/2014/main" id="{26B8EF74-12B1-E5BC-F866-5DC73EFDF344}"/>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5" name="Rektangel 2414">
                    <a:extLst>
                      <a:ext uri="{FF2B5EF4-FFF2-40B4-BE49-F238E27FC236}">
                        <a16:creationId xmlns:a16="http://schemas.microsoft.com/office/drawing/2014/main" id="{E4BA661D-688B-BB66-EC7A-B5B16DD84892}"/>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04" name="Rektangel 2403">
                  <a:extLst>
                    <a:ext uri="{FF2B5EF4-FFF2-40B4-BE49-F238E27FC236}">
                      <a16:creationId xmlns:a16="http://schemas.microsoft.com/office/drawing/2014/main" id="{1C96789C-C55C-9FFF-20E9-6B8605892E34}"/>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5" name="Gruppe 1814">
                <a:extLst>
                  <a:ext uri="{FF2B5EF4-FFF2-40B4-BE49-F238E27FC236}">
                    <a16:creationId xmlns:a16="http://schemas.microsoft.com/office/drawing/2014/main" id="{91626F74-48BE-24A1-E16E-A634887372B8}"/>
                  </a:ext>
                </a:extLst>
              </p:cNvPr>
              <p:cNvGrpSpPr/>
              <p:nvPr/>
            </p:nvGrpSpPr>
            <p:grpSpPr>
              <a:xfrm>
                <a:off x="3819968" y="1058901"/>
                <a:ext cx="444157" cy="5190614"/>
                <a:chOff x="5753799" y="1204530"/>
                <a:chExt cx="444157" cy="5190614"/>
              </a:xfrm>
            </p:grpSpPr>
            <p:grpSp>
              <p:nvGrpSpPr>
                <p:cNvPr id="2390" name="Gruppe 2389">
                  <a:extLst>
                    <a:ext uri="{FF2B5EF4-FFF2-40B4-BE49-F238E27FC236}">
                      <a16:creationId xmlns:a16="http://schemas.microsoft.com/office/drawing/2014/main" id="{96B33620-7F0D-6711-602C-5CC930984179}"/>
                    </a:ext>
                  </a:extLst>
                </p:cNvPr>
                <p:cNvGrpSpPr/>
                <p:nvPr/>
              </p:nvGrpSpPr>
              <p:grpSpPr>
                <a:xfrm>
                  <a:off x="5753799" y="1204530"/>
                  <a:ext cx="442069" cy="4756379"/>
                  <a:chOff x="3817279" y="1064461"/>
                  <a:chExt cx="442069" cy="4756379"/>
                </a:xfrm>
              </p:grpSpPr>
              <p:sp>
                <p:nvSpPr>
                  <p:cNvPr id="2392" name="Rektangel 2391">
                    <a:extLst>
                      <a:ext uri="{FF2B5EF4-FFF2-40B4-BE49-F238E27FC236}">
                        <a16:creationId xmlns:a16="http://schemas.microsoft.com/office/drawing/2014/main" id="{C22E76D3-4F0D-96E8-0C33-DC366D3AE7A4}"/>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3" name="Rektangel 2392">
                    <a:extLst>
                      <a:ext uri="{FF2B5EF4-FFF2-40B4-BE49-F238E27FC236}">
                        <a16:creationId xmlns:a16="http://schemas.microsoft.com/office/drawing/2014/main" id="{01A01C45-A4E2-BB0B-EF7D-6F88D316271C}"/>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4" name="Rektangel 2393">
                    <a:extLst>
                      <a:ext uri="{FF2B5EF4-FFF2-40B4-BE49-F238E27FC236}">
                        <a16:creationId xmlns:a16="http://schemas.microsoft.com/office/drawing/2014/main" id="{E7002E8E-291E-ADE2-9194-78176E5007A8}"/>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5" name="Rektangel 2394">
                    <a:extLst>
                      <a:ext uri="{FF2B5EF4-FFF2-40B4-BE49-F238E27FC236}">
                        <a16:creationId xmlns:a16="http://schemas.microsoft.com/office/drawing/2014/main" id="{A1BA33C0-5340-6155-85B2-F0E10740F21F}"/>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6" name="Rektangel 2395">
                    <a:extLst>
                      <a:ext uri="{FF2B5EF4-FFF2-40B4-BE49-F238E27FC236}">
                        <a16:creationId xmlns:a16="http://schemas.microsoft.com/office/drawing/2014/main" id="{92DA934C-1B73-45A3-F5AB-183F207BEDF2}"/>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7" name="Rektangel 2396">
                    <a:extLst>
                      <a:ext uri="{FF2B5EF4-FFF2-40B4-BE49-F238E27FC236}">
                        <a16:creationId xmlns:a16="http://schemas.microsoft.com/office/drawing/2014/main" id="{7D3A800F-176A-DF57-E932-B93B155E9A12}"/>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8" name="Rektangel 2397">
                    <a:extLst>
                      <a:ext uri="{FF2B5EF4-FFF2-40B4-BE49-F238E27FC236}">
                        <a16:creationId xmlns:a16="http://schemas.microsoft.com/office/drawing/2014/main" id="{28EF3DC7-DF09-1A99-7ADC-50F337A4CC25}"/>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9" name="Rektangel 2398">
                    <a:extLst>
                      <a:ext uri="{FF2B5EF4-FFF2-40B4-BE49-F238E27FC236}">
                        <a16:creationId xmlns:a16="http://schemas.microsoft.com/office/drawing/2014/main" id="{12F49A3B-9381-33E2-38D0-B014AA0617DC}"/>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0" name="Rektangel 2399">
                    <a:extLst>
                      <a:ext uri="{FF2B5EF4-FFF2-40B4-BE49-F238E27FC236}">
                        <a16:creationId xmlns:a16="http://schemas.microsoft.com/office/drawing/2014/main" id="{71551755-6AAC-B7BD-D09C-46924FC5D309}"/>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1" name="Rektangel 2400">
                    <a:extLst>
                      <a:ext uri="{FF2B5EF4-FFF2-40B4-BE49-F238E27FC236}">
                        <a16:creationId xmlns:a16="http://schemas.microsoft.com/office/drawing/2014/main" id="{1A43272E-6CEB-B163-10C1-002742859C5A}"/>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2" name="Rektangel 2401">
                    <a:extLst>
                      <a:ext uri="{FF2B5EF4-FFF2-40B4-BE49-F238E27FC236}">
                        <a16:creationId xmlns:a16="http://schemas.microsoft.com/office/drawing/2014/main" id="{45BE5E57-4C31-FF15-8473-3AAB3612B361}"/>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91" name="Rektangel 2390">
                  <a:extLst>
                    <a:ext uri="{FF2B5EF4-FFF2-40B4-BE49-F238E27FC236}">
                      <a16:creationId xmlns:a16="http://schemas.microsoft.com/office/drawing/2014/main" id="{44691CE7-73BA-CDF9-3D04-4A0DA7CD5D2C}"/>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6" name="Gruppe 1815">
                <a:extLst>
                  <a:ext uri="{FF2B5EF4-FFF2-40B4-BE49-F238E27FC236}">
                    <a16:creationId xmlns:a16="http://schemas.microsoft.com/office/drawing/2014/main" id="{D62B48BC-DCB0-9C6F-DEC6-798EEC5787D2}"/>
                  </a:ext>
                </a:extLst>
              </p:cNvPr>
              <p:cNvGrpSpPr/>
              <p:nvPr/>
            </p:nvGrpSpPr>
            <p:grpSpPr>
              <a:xfrm>
                <a:off x="3386295" y="1062122"/>
                <a:ext cx="444157" cy="5190614"/>
                <a:chOff x="5753799" y="1204530"/>
                <a:chExt cx="444157" cy="5190614"/>
              </a:xfrm>
            </p:grpSpPr>
            <p:grpSp>
              <p:nvGrpSpPr>
                <p:cNvPr id="2377" name="Gruppe 2376">
                  <a:extLst>
                    <a:ext uri="{FF2B5EF4-FFF2-40B4-BE49-F238E27FC236}">
                      <a16:creationId xmlns:a16="http://schemas.microsoft.com/office/drawing/2014/main" id="{B5483C6C-8B2D-19C0-F918-C13D145043D9}"/>
                    </a:ext>
                  </a:extLst>
                </p:cNvPr>
                <p:cNvGrpSpPr/>
                <p:nvPr/>
              </p:nvGrpSpPr>
              <p:grpSpPr>
                <a:xfrm>
                  <a:off x="5753799" y="1204530"/>
                  <a:ext cx="442069" cy="4756379"/>
                  <a:chOff x="3817279" y="1064461"/>
                  <a:chExt cx="442069" cy="4756379"/>
                </a:xfrm>
              </p:grpSpPr>
              <p:sp>
                <p:nvSpPr>
                  <p:cNvPr id="2379" name="Rektangel 2378">
                    <a:extLst>
                      <a:ext uri="{FF2B5EF4-FFF2-40B4-BE49-F238E27FC236}">
                        <a16:creationId xmlns:a16="http://schemas.microsoft.com/office/drawing/2014/main" id="{D0CA74A2-D936-1CFB-7FFD-58B28C230130}"/>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0" name="Rektangel 2379">
                    <a:extLst>
                      <a:ext uri="{FF2B5EF4-FFF2-40B4-BE49-F238E27FC236}">
                        <a16:creationId xmlns:a16="http://schemas.microsoft.com/office/drawing/2014/main" id="{B2FF1692-F1EC-0013-D651-649FEC4B3FED}"/>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1" name="Rektangel 2380">
                    <a:extLst>
                      <a:ext uri="{FF2B5EF4-FFF2-40B4-BE49-F238E27FC236}">
                        <a16:creationId xmlns:a16="http://schemas.microsoft.com/office/drawing/2014/main" id="{21CA7AAF-2E88-4FEE-6DBB-E24EE41A6EF7}"/>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2" name="Rektangel 2381">
                    <a:extLst>
                      <a:ext uri="{FF2B5EF4-FFF2-40B4-BE49-F238E27FC236}">
                        <a16:creationId xmlns:a16="http://schemas.microsoft.com/office/drawing/2014/main" id="{A3B8B1A5-03E4-F098-7CB4-14E45CABC21A}"/>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3" name="Rektangel 2382">
                    <a:extLst>
                      <a:ext uri="{FF2B5EF4-FFF2-40B4-BE49-F238E27FC236}">
                        <a16:creationId xmlns:a16="http://schemas.microsoft.com/office/drawing/2014/main" id="{59D71F35-C21E-C83F-851C-850539742D06}"/>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4" name="Rektangel 2383">
                    <a:extLst>
                      <a:ext uri="{FF2B5EF4-FFF2-40B4-BE49-F238E27FC236}">
                        <a16:creationId xmlns:a16="http://schemas.microsoft.com/office/drawing/2014/main" id="{CD827EDD-1848-04F8-6E2D-82C837595AF0}"/>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5" name="Rektangel 2384">
                    <a:extLst>
                      <a:ext uri="{FF2B5EF4-FFF2-40B4-BE49-F238E27FC236}">
                        <a16:creationId xmlns:a16="http://schemas.microsoft.com/office/drawing/2014/main" id="{E70ECC1B-3834-B2A7-47A1-E9F8A34704FD}"/>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6" name="Rektangel 2385">
                    <a:extLst>
                      <a:ext uri="{FF2B5EF4-FFF2-40B4-BE49-F238E27FC236}">
                        <a16:creationId xmlns:a16="http://schemas.microsoft.com/office/drawing/2014/main" id="{19D47D8A-A172-5943-F693-7A3E7D895F33}"/>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7" name="Rektangel 2386">
                    <a:extLst>
                      <a:ext uri="{FF2B5EF4-FFF2-40B4-BE49-F238E27FC236}">
                        <a16:creationId xmlns:a16="http://schemas.microsoft.com/office/drawing/2014/main" id="{0647D55D-79DE-5E29-7739-A7AD9C7805BE}"/>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8" name="Rektangel 2387">
                    <a:extLst>
                      <a:ext uri="{FF2B5EF4-FFF2-40B4-BE49-F238E27FC236}">
                        <a16:creationId xmlns:a16="http://schemas.microsoft.com/office/drawing/2014/main" id="{30E3E47B-5930-48FB-70EC-644D3F3F93FF}"/>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9" name="Rektangel 2388">
                    <a:extLst>
                      <a:ext uri="{FF2B5EF4-FFF2-40B4-BE49-F238E27FC236}">
                        <a16:creationId xmlns:a16="http://schemas.microsoft.com/office/drawing/2014/main" id="{8D2E703A-9F01-BCED-4D54-F7F932ECB835}"/>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78" name="Rektangel 2377">
                  <a:extLst>
                    <a:ext uri="{FF2B5EF4-FFF2-40B4-BE49-F238E27FC236}">
                      <a16:creationId xmlns:a16="http://schemas.microsoft.com/office/drawing/2014/main" id="{BA454311-1BAB-D03A-AC92-CE4E3053FAB4}"/>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7" name="Gruppe 1816">
                <a:extLst>
                  <a:ext uri="{FF2B5EF4-FFF2-40B4-BE49-F238E27FC236}">
                    <a16:creationId xmlns:a16="http://schemas.microsoft.com/office/drawing/2014/main" id="{E1F172F7-1EA3-7F4B-971A-A7F5FBA52859}"/>
                  </a:ext>
                </a:extLst>
              </p:cNvPr>
              <p:cNvGrpSpPr/>
              <p:nvPr/>
            </p:nvGrpSpPr>
            <p:grpSpPr>
              <a:xfrm>
                <a:off x="2949135" y="1063521"/>
                <a:ext cx="444157" cy="5190614"/>
                <a:chOff x="5753799" y="1204530"/>
                <a:chExt cx="444157" cy="5190614"/>
              </a:xfrm>
            </p:grpSpPr>
            <p:grpSp>
              <p:nvGrpSpPr>
                <p:cNvPr id="2364" name="Gruppe 2363">
                  <a:extLst>
                    <a:ext uri="{FF2B5EF4-FFF2-40B4-BE49-F238E27FC236}">
                      <a16:creationId xmlns:a16="http://schemas.microsoft.com/office/drawing/2014/main" id="{358FFE45-A340-05D8-46B8-E72CBA490DE0}"/>
                    </a:ext>
                  </a:extLst>
                </p:cNvPr>
                <p:cNvGrpSpPr/>
                <p:nvPr/>
              </p:nvGrpSpPr>
              <p:grpSpPr>
                <a:xfrm>
                  <a:off x="5753799" y="1204530"/>
                  <a:ext cx="442069" cy="4756379"/>
                  <a:chOff x="3817279" y="1064461"/>
                  <a:chExt cx="442069" cy="4756379"/>
                </a:xfrm>
              </p:grpSpPr>
              <p:sp>
                <p:nvSpPr>
                  <p:cNvPr id="2366" name="Rektangel 2365">
                    <a:extLst>
                      <a:ext uri="{FF2B5EF4-FFF2-40B4-BE49-F238E27FC236}">
                        <a16:creationId xmlns:a16="http://schemas.microsoft.com/office/drawing/2014/main" id="{1ED9DEC5-378D-A0B4-B7B8-2C264DEB9534}"/>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7" name="Rektangel 2366">
                    <a:extLst>
                      <a:ext uri="{FF2B5EF4-FFF2-40B4-BE49-F238E27FC236}">
                        <a16:creationId xmlns:a16="http://schemas.microsoft.com/office/drawing/2014/main" id="{9A79D925-1FA1-C264-7920-938E21085567}"/>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8" name="Rektangel 2367">
                    <a:extLst>
                      <a:ext uri="{FF2B5EF4-FFF2-40B4-BE49-F238E27FC236}">
                        <a16:creationId xmlns:a16="http://schemas.microsoft.com/office/drawing/2014/main" id="{7BC9C862-E007-A447-9B4A-D78E6084D78C}"/>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9" name="Rektangel 2368">
                    <a:extLst>
                      <a:ext uri="{FF2B5EF4-FFF2-40B4-BE49-F238E27FC236}">
                        <a16:creationId xmlns:a16="http://schemas.microsoft.com/office/drawing/2014/main" id="{E1AACFF5-A12C-B6E0-2519-332C988BC05A}"/>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0" name="Rektangel 2369">
                    <a:extLst>
                      <a:ext uri="{FF2B5EF4-FFF2-40B4-BE49-F238E27FC236}">
                        <a16:creationId xmlns:a16="http://schemas.microsoft.com/office/drawing/2014/main" id="{0F540BFA-4A6D-1C26-62C0-80B24944B0A0}"/>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1" name="Rektangel 2370">
                    <a:extLst>
                      <a:ext uri="{FF2B5EF4-FFF2-40B4-BE49-F238E27FC236}">
                        <a16:creationId xmlns:a16="http://schemas.microsoft.com/office/drawing/2014/main" id="{4F7D7B56-3D1B-4A0A-2135-58E7A3A9316E}"/>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2" name="Rektangel 2371">
                    <a:extLst>
                      <a:ext uri="{FF2B5EF4-FFF2-40B4-BE49-F238E27FC236}">
                        <a16:creationId xmlns:a16="http://schemas.microsoft.com/office/drawing/2014/main" id="{F7930C2D-0F9B-41D2-50AF-3A08B9DE0389}"/>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3" name="Rektangel 2372">
                    <a:extLst>
                      <a:ext uri="{FF2B5EF4-FFF2-40B4-BE49-F238E27FC236}">
                        <a16:creationId xmlns:a16="http://schemas.microsoft.com/office/drawing/2014/main" id="{83F38AC2-18BF-4FFE-4351-4AE4F87B6FDE}"/>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4" name="Rektangel 2373">
                    <a:extLst>
                      <a:ext uri="{FF2B5EF4-FFF2-40B4-BE49-F238E27FC236}">
                        <a16:creationId xmlns:a16="http://schemas.microsoft.com/office/drawing/2014/main" id="{DB80A1D1-9209-EC59-CDB8-22E2931BD494}"/>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5" name="Rektangel 2374">
                    <a:extLst>
                      <a:ext uri="{FF2B5EF4-FFF2-40B4-BE49-F238E27FC236}">
                        <a16:creationId xmlns:a16="http://schemas.microsoft.com/office/drawing/2014/main" id="{6C6D179E-E226-BD5D-7CB3-052B6E33C3C7}"/>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6" name="Rektangel 2375">
                    <a:extLst>
                      <a:ext uri="{FF2B5EF4-FFF2-40B4-BE49-F238E27FC236}">
                        <a16:creationId xmlns:a16="http://schemas.microsoft.com/office/drawing/2014/main" id="{93057541-A44D-026D-B5A6-7D91066CD233}"/>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65" name="Rektangel 2364">
                  <a:extLst>
                    <a:ext uri="{FF2B5EF4-FFF2-40B4-BE49-F238E27FC236}">
                      <a16:creationId xmlns:a16="http://schemas.microsoft.com/office/drawing/2014/main" id="{3F796701-96AB-EA8D-FF70-68597EF6FE17}"/>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8" name="Gruppe 1817">
                <a:extLst>
                  <a:ext uri="{FF2B5EF4-FFF2-40B4-BE49-F238E27FC236}">
                    <a16:creationId xmlns:a16="http://schemas.microsoft.com/office/drawing/2014/main" id="{956CF718-5D8A-0621-673E-0DCD208F97C5}"/>
                  </a:ext>
                </a:extLst>
              </p:cNvPr>
              <p:cNvGrpSpPr/>
              <p:nvPr/>
            </p:nvGrpSpPr>
            <p:grpSpPr>
              <a:xfrm>
                <a:off x="2514229" y="1065829"/>
                <a:ext cx="444157" cy="5190614"/>
                <a:chOff x="5753799" y="1204530"/>
                <a:chExt cx="444157" cy="5190614"/>
              </a:xfrm>
            </p:grpSpPr>
            <p:grpSp>
              <p:nvGrpSpPr>
                <p:cNvPr id="2351" name="Gruppe 2350">
                  <a:extLst>
                    <a:ext uri="{FF2B5EF4-FFF2-40B4-BE49-F238E27FC236}">
                      <a16:creationId xmlns:a16="http://schemas.microsoft.com/office/drawing/2014/main" id="{00CB8176-7FE5-BCD6-72B1-5DB61130D1AB}"/>
                    </a:ext>
                  </a:extLst>
                </p:cNvPr>
                <p:cNvGrpSpPr/>
                <p:nvPr/>
              </p:nvGrpSpPr>
              <p:grpSpPr>
                <a:xfrm>
                  <a:off x="5753799" y="1204530"/>
                  <a:ext cx="442069" cy="4756379"/>
                  <a:chOff x="3817279" y="1064461"/>
                  <a:chExt cx="442069" cy="4756379"/>
                </a:xfrm>
              </p:grpSpPr>
              <p:sp>
                <p:nvSpPr>
                  <p:cNvPr id="2353" name="Rektangel 2352">
                    <a:extLst>
                      <a:ext uri="{FF2B5EF4-FFF2-40B4-BE49-F238E27FC236}">
                        <a16:creationId xmlns:a16="http://schemas.microsoft.com/office/drawing/2014/main" id="{2033FED4-8471-7700-DD1D-67092C0FE34C}"/>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4" name="Rektangel 2353">
                    <a:extLst>
                      <a:ext uri="{FF2B5EF4-FFF2-40B4-BE49-F238E27FC236}">
                        <a16:creationId xmlns:a16="http://schemas.microsoft.com/office/drawing/2014/main" id="{0F11732D-DCD4-4A12-1BD8-AD8601B20AAA}"/>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dirty="0"/>
                  </a:p>
                </p:txBody>
              </p:sp>
              <p:sp>
                <p:nvSpPr>
                  <p:cNvPr id="2355" name="Rektangel 2354">
                    <a:extLst>
                      <a:ext uri="{FF2B5EF4-FFF2-40B4-BE49-F238E27FC236}">
                        <a16:creationId xmlns:a16="http://schemas.microsoft.com/office/drawing/2014/main" id="{238A550F-A5B7-DC35-F248-35DDD794F3B0}"/>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6" name="Rektangel 2355">
                    <a:extLst>
                      <a:ext uri="{FF2B5EF4-FFF2-40B4-BE49-F238E27FC236}">
                        <a16:creationId xmlns:a16="http://schemas.microsoft.com/office/drawing/2014/main" id="{06C34114-016D-9244-4009-BB0936F6B8D8}"/>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7" name="Rektangel 2356">
                    <a:extLst>
                      <a:ext uri="{FF2B5EF4-FFF2-40B4-BE49-F238E27FC236}">
                        <a16:creationId xmlns:a16="http://schemas.microsoft.com/office/drawing/2014/main" id="{674CDC04-19E9-7E11-3093-AD31FEDB220E}"/>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8" name="Rektangel 2357">
                    <a:extLst>
                      <a:ext uri="{FF2B5EF4-FFF2-40B4-BE49-F238E27FC236}">
                        <a16:creationId xmlns:a16="http://schemas.microsoft.com/office/drawing/2014/main" id="{DF49F7E2-1235-0450-FC44-0AD4304E0E57}"/>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9" name="Rektangel 2358">
                    <a:extLst>
                      <a:ext uri="{FF2B5EF4-FFF2-40B4-BE49-F238E27FC236}">
                        <a16:creationId xmlns:a16="http://schemas.microsoft.com/office/drawing/2014/main" id="{0CB7B1EC-1504-79C2-3963-AFE029E85278}"/>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0" name="Rektangel 2359">
                    <a:extLst>
                      <a:ext uri="{FF2B5EF4-FFF2-40B4-BE49-F238E27FC236}">
                        <a16:creationId xmlns:a16="http://schemas.microsoft.com/office/drawing/2014/main" id="{A37A0113-4C0C-D550-FA6F-E8C1F824E5DB}"/>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1" name="Rektangel 2360">
                    <a:extLst>
                      <a:ext uri="{FF2B5EF4-FFF2-40B4-BE49-F238E27FC236}">
                        <a16:creationId xmlns:a16="http://schemas.microsoft.com/office/drawing/2014/main" id="{77AB3C43-95E8-BACE-F809-38ED2724B648}"/>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2" name="Rektangel 2361">
                    <a:extLst>
                      <a:ext uri="{FF2B5EF4-FFF2-40B4-BE49-F238E27FC236}">
                        <a16:creationId xmlns:a16="http://schemas.microsoft.com/office/drawing/2014/main" id="{8119F0BB-D38F-F500-CEC5-B764BBC43694}"/>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3" name="Rektangel 2362">
                    <a:extLst>
                      <a:ext uri="{FF2B5EF4-FFF2-40B4-BE49-F238E27FC236}">
                        <a16:creationId xmlns:a16="http://schemas.microsoft.com/office/drawing/2014/main" id="{84E4013E-F5AC-9EFB-2F29-735149072737}"/>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52" name="Rektangel 2351">
                  <a:extLst>
                    <a:ext uri="{FF2B5EF4-FFF2-40B4-BE49-F238E27FC236}">
                      <a16:creationId xmlns:a16="http://schemas.microsoft.com/office/drawing/2014/main" id="{25E9898E-ADFC-F900-E848-FA2C89664400}"/>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9" name="Gruppe 1818">
                <a:extLst>
                  <a:ext uri="{FF2B5EF4-FFF2-40B4-BE49-F238E27FC236}">
                    <a16:creationId xmlns:a16="http://schemas.microsoft.com/office/drawing/2014/main" id="{0565B767-6D92-128B-66CB-FDD808A128E5}"/>
                  </a:ext>
                </a:extLst>
              </p:cNvPr>
              <p:cNvGrpSpPr/>
              <p:nvPr/>
            </p:nvGrpSpPr>
            <p:grpSpPr>
              <a:xfrm>
                <a:off x="2075940" y="1067864"/>
                <a:ext cx="444157" cy="5190614"/>
                <a:chOff x="5753799" y="1204530"/>
                <a:chExt cx="444157" cy="5190614"/>
              </a:xfrm>
            </p:grpSpPr>
            <p:grpSp>
              <p:nvGrpSpPr>
                <p:cNvPr id="2338" name="Gruppe 2337">
                  <a:extLst>
                    <a:ext uri="{FF2B5EF4-FFF2-40B4-BE49-F238E27FC236}">
                      <a16:creationId xmlns:a16="http://schemas.microsoft.com/office/drawing/2014/main" id="{276DD8A8-3596-FA85-E4A2-75938841614A}"/>
                    </a:ext>
                  </a:extLst>
                </p:cNvPr>
                <p:cNvGrpSpPr/>
                <p:nvPr/>
              </p:nvGrpSpPr>
              <p:grpSpPr>
                <a:xfrm>
                  <a:off x="5753799" y="1204530"/>
                  <a:ext cx="442069" cy="4756379"/>
                  <a:chOff x="3817279" y="1064461"/>
                  <a:chExt cx="442069" cy="4756379"/>
                </a:xfrm>
              </p:grpSpPr>
              <p:sp>
                <p:nvSpPr>
                  <p:cNvPr id="2340" name="Rektangel 2339">
                    <a:extLst>
                      <a:ext uri="{FF2B5EF4-FFF2-40B4-BE49-F238E27FC236}">
                        <a16:creationId xmlns:a16="http://schemas.microsoft.com/office/drawing/2014/main" id="{ECD238F1-E5DE-39E7-EA9B-55711426112D}"/>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1" name="Rektangel 2340">
                    <a:extLst>
                      <a:ext uri="{FF2B5EF4-FFF2-40B4-BE49-F238E27FC236}">
                        <a16:creationId xmlns:a16="http://schemas.microsoft.com/office/drawing/2014/main" id="{2B53CF30-4C7D-E05C-AEB8-079FEA9DDDF6}"/>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2" name="Rektangel 2341">
                    <a:extLst>
                      <a:ext uri="{FF2B5EF4-FFF2-40B4-BE49-F238E27FC236}">
                        <a16:creationId xmlns:a16="http://schemas.microsoft.com/office/drawing/2014/main" id="{68C14C20-3848-1179-2566-6489360819C8}"/>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3" name="Rektangel 2342">
                    <a:extLst>
                      <a:ext uri="{FF2B5EF4-FFF2-40B4-BE49-F238E27FC236}">
                        <a16:creationId xmlns:a16="http://schemas.microsoft.com/office/drawing/2014/main" id="{771C7D85-2B5B-09C1-7EAC-58C88E0A79FD}"/>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4" name="Rektangel 2343">
                    <a:extLst>
                      <a:ext uri="{FF2B5EF4-FFF2-40B4-BE49-F238E27FC236}">
                        <a16:creationId xmlns:a16="http://schemas.microsoft.com/office/drawing/2014/main" id="{0CCFBD46-E81C-1959-D0B2-2DD5D8818AC6}"/>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5" name="Rektangel 2344">
                    <a:extLst>
                      <a:ext uri="{FF2B5EF4-FFF2-40B4-BE49-F238E27FC236}">
                        <a16:creationId xmlns:a16="http://schemas.microsoft.com/office/drawing/2014/main" id="{3DC3EBEC-C511-B63E-10E6-0FEC705A3213}"/>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6" name="Rektangel 2345">
                    <a:extLst>
                      <a:ext uri="{FF2B5EF4-FFF2-40B4-BE49-F238E27FC236}">
                        <a16:creationId xmlns:a16="http://schemas.microsoft.com/office/drawing/2014/main" id="{35E4EB03-EE9E-FF7A-AD6E-612D05DFA760}"/>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7" name="Rektangel 2346">
                    <a:extLst>
                      <a:ext uri="{FF2B5EF4-FFF2-40B4-BE49-F238E27FC236}">
                        <a16:creationId xmlns:a16="http://schemas.microsoft.com/office/drawing/2014/main" id="{66155408-B368-4974-6F3C-B05DB2DAFF8D}"/>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8" name="Rektangel 2347">
                    <a:extLst>
                      <a:ext uri="{FF2B5EF4-FFF2-40B4-BE49-F238E27FC236}">
                        <a16:creationId xmlns:a16="http://schemas.microsoft.com/office/drawing/2014/main" id="{8B1EC3D3-1ECD-1FB0-207B-77E69D787BB2}"/>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9" name="Rektangel 2348">
                    <a:extLst>
                      <a:ext uri="{FF2B5EF4-FFF2-40B4-BE49-F238E27FC236}">
                        <a16:creationId xmlns:a16="http://schemas.microsoft.com/office/drawing/2014/main" id="{832CF7EE-5400-FEA4-68F6-2D1C1F4AB8A9}"/>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0" name="Rektangel 2349">
                    <a:extLst>
                      <a:ext uri="{FF2B5EF4-FFF2-40B4-BE49-F238E27FC236}">
                        <a16:creationId xmlns:a16="http://schemas.microsoft.com/office/drawing/2014/main" id="{5A9B1F06-58C5-B476-77C2-16360D9E5D50}"/>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39" name="Rektangel 2338">
                  <a:extLst>
                    <a:ext uri="{FF2B5EF4-FFF2-40B4-BE49-F238E27FC236}">
                      <a16:creationId xmlns:a16="http://schemas.microsoft.com/office/drawing/2014/main" id="{B2CD80E7-B13E-38F6-51BE-35467FD27877}"/>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0" name="Gruppe 1819">
                <a:extLst>
                  <a:ext uri="{FF2B5EF4-FFF2-40B4-BE49-F238E27FC236}">
                    <a16:creationId xmlns:a16="http://schemas.microsoft.com/office/drawing/2014/main" id="{F254186F-4165-66F1-CB92-1E056B3E6F35}"/>
                  </a:ext>
                </a:extLst>
              </p:cNvPr>
              <p:cNvGrpSpPr/>
              <p:nvPr/>
            </p:nvGrpSpPr>
            <p:grpSpPr>
              <a:xfrm>
                <a:off x="1644775" y="1068629"/>
                <a:ext cx="444157" cy="5190614"/>
                <a:chOff x="5753799" y="1204530"/>
                <a:chExt cx="444157" cy="5190614"/>
              </a:xfrm>
            </p:grpSpPr>
            <p:grpSp>
              <p:nvGrpSpPr>
                <p:cNvPr id="2325" name="Gruppe 2324">
                  <a:extLst>
                    <a:ext uri="{FF2B5EF4-FFF2-40B4-BE49-F238E27FC236}">
                      <a16:creationId xmlns:a16="http://schemas.microsoft.com/office/drawing/2014/main" id="{FAEF71C8-7AB5-B3E9-C8A4-CF30E250CD62}"/>
                    </a:ext>
                  </a:extLst>
                </p:cNvPr>
                <p:cNvGrpSpPr/>
                <p:nvPr/>
              </p:nvGrpSpPr>
              <p:grpSpPr>
                <a:xfrm>
                  <a:off x="5753799" y="1204530"/>
                  <a:ext cx="442069" cy="4756379"/>
                  <a:chOff x="3817279" y="1064461"/>
                  <a:chExt cx="442069" cy="4756379"/>
                </a:xfrm>
              </p:grpSpPr>
              <p:sp>
                <p:nvSpPr>
                  <p:cNvPr id="2327" name="Rektangel 2326">
                    <a:extLst>
                      <a:ext uri="{FF2B5EF4-FFF2-40B4-BE49-F238E27FC236}">
                        <a16:creationId xmlns:a16="http://schemas.microsoft.com/office/drawing/2014/main" id="{35006E7C-44C1-4698-76B1-2D774DD4031C}"/>
                      </a:ext>
                    </a:extLst>
                  </p:cNvPr>
                  <p:cNvSpPr>
                    <a:spLocks noChangeAspect="1"/>
                  </p:cNvSpPr>
                  <p:nvPr/>
                </p:nvSpPr>
                <p:spPr>
                  <a:xfrm>
                    <a:off x="3818406" y="149701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8" name="Rektangel 2327">
                    <a:extLst>
                      <a:ext uri="{FF2B5EF4-FFF2-40B4-BE49-F238E27FC236}">
                        <a16:creationId xmlns:a16="http://schemas.microsoft.com/office/drawing/2014/main" id="{A2C39E63-4749-3F9B-AF1F-07839A3E1F2C}"/>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9" name="Rektangel 2328">
                    <a:extLst>
                      <a:ext uri="{FF2B5EF4-FFF2-40B4-BE49-F238E27FC236}">
                        <a16:creationId xmlns:a16="http://schemas.microsoft.com/office/drawing/2014/main" id="{502B0C94-D3A8-3099-2E6F-9A837DBDBAA4}"/>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0" name="Rektangel 2329">
                    <a:extLst>
                      <a:ext uri="{FF2B5EF4-FFF2-40B4-BE49-F238E27FC236}">
                        <a16:creationId xmlns:a16="http://schemas.microsoft.com/office/drawing/2014/main" id="{D419D88B-824E-AD79-6C0C-16E368F890D5}"/>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1" name="Rektangel 2330">
                    <a:extLst>
                      <a:ext uri="{FF2B5EF4-FFF2-40B4-BE49-F238E27FC236}">
                        <a16:creationId xmlns:a16="http://schemas.microsoft.com/office/drawing/2014/main" id="{8357FB16-6028-8BF6-D00E-C30F2C9B5F8C}"/>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2" name="Rektangel 2331">
                    <a:extLst>
                      <a:ext uri="{FF2B5EF4-FFF2-40B4-BE49-F238E27FC236}">
                        <a16:creationId xmlns:a16="http://schemas.microsoft.com/office/drawing/2014/main" id="{39CBD024-C126-E199-D61F-20299EF1BB5B}"/>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3" name="Rektangel 2332">
                    <a:extLst>
                      <a:ext uri="{FF2B5EF4-FFF2-40B4-BE49-F238E27FC236}">
                        <a16:creationId xmlns:a16="http://schemas.microsoft.com/office/drawing/2014/main" id="{85432FA5-42EB-C245-ED77-36EB99BC9244}"/>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4" name="Rektangel 2333">
                    <a:extLst>
                      <a:ext uri="{FF2B5EF4-FFF2-40B4-BE49-F238E27FC236}">
                        <a16:creationId xmlns:a16="http://schemas.microsoft.com/office/drawing/2014/main" id="{2EA18175-ED6B-248C-491F-F2DD85B838B4}"/>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5" name="Rektangel 2334">
                    <a:extLst>
                      <a:ext uri="{FF2B5EF4-FFF2-40B4-BE49-F238E27FC236}">
                        <a16:creationId xmlns:a16="http://schemas.microsoft.com/office/drawing/2014/main" id="{41D2B281-EC61-BB60-19CF-98ABE3FC6987}"/>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6" name="Rektangel 2335">
                    <a:extLst>
                      <a:ext uri="{FF2B5EF4-FFF2-40B4-BE49-F238E27FC236}">
                        <a16:creationId xmlns:a16="http://schemas.microsoft.com/office/drawing/2014/main" id="{D199A36E-DA94-D191-2C66-5E1C927BC2CB}"/>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7" name="Rektangel 2336">
                    <a:extLst>
                      <a:ext uri="{FF2B5EF4-FFF2-40B4-BE49-F238E27FC236}">
                        <a16:creationId xmlns:a16="http://schemas.microsoft.com/office/drawing/2014/main" id="{C856BD6D-3E5A-5E18-8AC7-3E6AFA78B4DE}"/>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26" name="Rektangel 2325">
                  <a:extLst>
                    <a:ext uri="{FF2B5EF4-FFF2-40B4-BE49-F238E27FC236}">
                      <a16:creationId xmlns:a16="http://schemas.microsoft.com/office/drawing/2014/main" id="{5C7A8429-715C-1F9D-F716-7036028C4AC5}"/>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1" name="Gruppe 1820">
                <a:extLst>
                  <a:ext uri="{FF2B5EF4-FFF2-40B4-BE49-F238E27FC236}">
                    <a16:creationId xmlns:a16="http://schemas.microsoft.com/office/drawing/2014/main" id="{79C0C91D-2391-D255-7B9A-3711526744AB}"/>
                  </a:ext>
                </a:extLst>
              </p:cNvPr>
              <p:cNvGrpSpPr/>
              <p:nvPr/>
            </p:nvGrpSpPr>
            <p:grpSpPr>
              <a:xfrm>
                <a:off x="1212845" y="1068629"/>
                <a:ext cx="444157" cy="5190614"/>
                <a:chOff x="5753799" y="1204530"/>
                <a:chExt cx="444157" cy="5190614"/>
              </a:xfrm>
            </p:grpSpPr>
            <p:grpSp>
              <p:nvGrpSpPr>
                <p:cNvPr id="2312" name="Gruppe 2311">
                  <a:extLst>
                    <a:ext uri="{FF2B5EF4-FFF2-40B4-BE49-F238E27FC236}">
                      <a16:creationId xmlns:a16="http://schemas.microsoft.com/office/drawing/2014/main" id="{C7EC815D-0236-2F63-DEC2-B3BA99ABA9C0}"/>
                    </a:ext>
                  </a:extLst>
                </p:cNvPr>
                <p:cNvGrpSpPr/>
                <p:nvPr/>
              </p:nvGrpSpPr>
              <p:grpSpPr>
                <a:xfrm>
                  <a:off x="5753799" y="1204530"/>
                  <a:ext cx="442069" cy="4756379"/>
                  <a:chOff x="3817279" y="1064461"/>
                  <a:chExt cx="442069" cy="4756379"/>
                </a:xfrm>
              </p:grpSpPr>
              <p:sp>
                <p:nvSpPr>
                  <p:cNvPr id="2314" name="Rektangel 2313">
                    <a:extLst>
                      <a:ext uri="{FF2B5EF4-FFF2-40B4-BE49-F238E27FC236}">
                        <a16:creationId xmlns:a16="http://schemas.microsoft.com/office/drawing/2014/main" id="{3C8D8B31-868F-6187-C627-BC81D07E837F}"/>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5" name="Rektangel 2314">
                    <a:extLst>
                      <a:ext uri="{FF2B5EF4-FFF2-40B4-BE49-F238E27FC236}">
                        <a16:creationId xmlns:a16="http://schemas.microsoft.com/office/drawing/2014/main" id="{B962D45F-DB48-694B-2C88-D31B8E16A441}"/>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6" name="Rektangel 2315">
                    <a:extLst>
                      <a:ext uri="{FF2B5EF4-FFF2-40B4-BE49-F238E27FC236}">
                        <a16:creationId xmlns:a16="http://schemas.microsoft.com/office/drawing/2014/main" id="{ECC14DF9-0711-70D7-02D4-59C611FD6D60}"/>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7" name="Rektangel 2316">
                    <a:extLst>
                      <a:ext uri="{FF2B5EF4-FFF2-40B4-BE49-F238E27FC236}">
                        <a16:creationId xmlns:a16="http://schemas.microsoft.com/office/drawing/2014/main" id="{EA8117F5-01B2-0ABC-9980-75A4FC82FC19}"/>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8" name="Rektangel 2317">
                    <a:extLst>
                      <a:ext uri="{FF2B5EF4-FFF2-40B4-BE49-F238E27FC236}">
                        <a16:creationId xmlns:a16="http://schemas.microsoft.com/office/drawing/2014/main" id="{B9F87677-24D6-DB42-040E-E720CBA8F016}"/>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9" name="Rektangel 2318">
                    <a:extLst>
                      <a:ext uri="{FF2B5EF4-FFF2-40B4-BE49-F238E27FC236}">
                        <a16:creationId xmlns:a16="http://schemas.microsoft.com/office/drawing/2014/main" id="{A9ABBFC8-2868-034C-F464-D2CC9FEA97C7}"/>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0" name="Rektangel 2319">
                    <a:extLst>
                      <a:ext uri="{FF2B5EF4-FFF2-40B4-BE49-F238E27FC236}">
                        <a16:creationId xmlns:a16="http://schemas.microsoft.com/office/drawing/2014/main" id="{4B2D5ADA-E931-75F4-DA1A-196905C9B1BD}"/>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1" name="Rektangel 2320">
                    <a:extLst>
                      <a:ext uri="{FF2B5EF4-FFF2-40B4-BE49-F238E27FC236}">
                        <a16:creationId xmlns:a16="http://schemas.microsoft.com/office/drawing/2014/main" id="{21A710C6-33CB-701C-124C-211EA8E4CF35}"/>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2" name="Rektangel 2321">
                    <a:extLst>
                      <a:ext uri="{FF2B5EF4-FFF2-40B4-BE49-F238E27FC236}">
                        <a16:creationId xmlns:a16="http://schemas.microsoft.com/office/drawing/2014/main" id="{B4AAE770-E736-70C9-B7BF-5983867680FE}"/>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3" name="Rektangel 2322">
                    <a:extLst>
                      <a:ext uri="{FF2B5EF4-FFF2-40B4-BE49-F238E27FC236}">
                        <a16:creationId xmlns:a16="http://schemas.microsoft.com/office/drawing/2014/main" id="{09D224C8-25B8-0157-FF21-1712397B94E3}"/>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4" name="Rektangel 2323">
                    <a:extLst>
                      <a:ext uri="{FF2B5EF4-FFF2-40B4-BE49-F238E27FC236}">
                        <a16:creationId xmlns:a16="http://schemas.microsoft.com/office/drawing/2014/main" id="{ECB01CB6-46CD-A9BD-76D4-A21CBC9CAAEC}"/>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13" name="Rektangel 2312">
                  <a:extLst>
                    <a:ext uri="{FF2B5EF4-FFF2-40B4-BE49-F238E27FC236}">
                      <a16:creationId xmlns:a16="http://schemas.microsoft.com/office/drawing/2014/main" id="{21304511-C4EE-3E3E-9DAD-1D004F7D8CF3}"/>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2" name="Gruppe 1821">
                <a:extLst>
                  <a:ext uri="{FF2B5EF4-FFF2-40B4-BE49-F238E27FC236}">
                    <a16:creationId xmlns:a16="http://schemas.microsoft.com/office/drawing/2014/main" id="{C007506C-A280-63E9-0CF8-64879FE00010}"/>
                  </a:ext>
                </a:extLst>
              </p:cNvPr>
              <p:cNvGrpSpPr/>
              <p:nvPr/>
            </p:nvGrpSpPr>
            <p:grpSpPr>
              <a:xfrm>
                <a:off x="780951" y="1067864"/>
                <a:ext cx="444157" cy="5190614"/>
                <a:chOff x="5753799" y="1204530"/>
                <a:chExt cx="444157" cy="5190614"/>
              </a:xfrm>
            </p:grpSpPr>
            <p:grpSp>
              <p:nvGrpSpPr>
                <p:cNvPr id="2299" name="Gruppe 2298">
                  <a:extLst>
                    <a:ext uri="{FF2B5EF4-FFF2-40B4-BE49-F238E27FC236}">
                      <a16:creationId xmlns:a16="http://schemas.microsoft.com/office/drawing/2014/main" id="{19DE7618-9A7C-B75F-AE22-FD145DA419B7}"/>
                    </a:ext>
                  </a:extLst>
                </p:cNvPr>
                <p:cNvGrpSpPr/>
                <p:nvPr/>
              </p:nvGrpSpPr>
              <p:grpSpPr>
                <a:xfrm>
                  <a:off x="5753799" y="1204530"/>
                  <a:ext cx="442069" cy="4756379"/>
                  <a:chOff x="3817279" y="1064461"/>
                  <a:chExt cx="442069" cy="4756379"/>
                </a:xfrm>
              </p:grpSpPr>
              <p:sp>
                <p:nvSpPr>
                  <p:cNvPr id="2301" name="Rektangel 2300">
                    <a:extLst>
                      <a:ext uri="{FF2B5EF4-FFF2-40B4-BE49-F238E27FC236}">
                        <a16:creationId xmlns:a16="http://schemas.microsoft.com/office/drawing/2014/main" id="{813B5F9E-08C0-8433-2904-AEC8650AB84D}"/>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2" name="Rektangel 2301">
                    <a:extLst>
                      <a:ext uri="{FF2B5EF4-FFF2-40B4-BE49-F238E27FC236}">
                        <a16:creationId xmlns:a16="http://schemas.microsoft.com/office/drawing/2014/main" id="{925D25B1-649F-9451-3610-049E34B0D151}"/>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3" name="Rektangel 2302">
                    <a:extLst>
                      <a:ext uri="{FF2B5EF4-FFF2-40B4-BE49-F238E27FC236}">
                        <a16:creationId xmlns:a16="http://schemas.microsoft.com/office/drawing/2014/main" id="{E384CA65-A8F5-78E1-1711-F8792C0FAD9D}"/>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4" name="Rektangel 2303">
                    <a:extLst>
                      <a:ext uri="{FF2B5EF4-FFF2-40B4-BE49-F238E27FC236}">
                        <a16:creationId xmlns:a16="http://schemas.microsoft.com/office/drawing/2014/main" id="{5509CB0E-DB17-AA14-3097-2587031A0502}"/>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5" name="Rektangel 2304">
                    <a:extLst>
                      <a:ext uri="{FF2B5EF4-FFF2-40B4-BE49-F238E27FC236}">
                        <a16:creationId xmlns:a16="http://schemas.microsoft.com/office/drawing/2014/main" id="{2461848B-3F77-BAEA-A0C8-FD3603FA9E49}"/>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6" name="Rektangel 2305">
                    <a:extLst>
                      <a:ext uri="{FF2B5EF4-FFF2-40B4-BE49-F238E27FC236}">
                        <a16:creationId xmlns:a16="http://schemas.microsoft.com/office/drawing/2014/main" id="{E4FEE55C-8DC1-4E09-0DC0-AC7CACEB9D71}"/>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7" name="Rektangel 2306">
                    <a:extLst>
                      <a:ext uri="{FF2B5EF4-FFF2-40B4-BE49-F238E27FC236}">
                        <a16:creationId xmlns:a16="http://schemas.microsoft.com/office/drawing/2014/main" id="{D7E0A269-32A6-F39C-3C2C-775102FA7D77}"/>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8" name="Rektangel 2307">
                    <a:extLst>
                      <a:ext uri="{FF2B5EF4-FFF2-40B4-BE49-F238E27FC236}">
                        <a16:creationId xmlns:a16="http://schemas.microsoft.com/office/drawing/2014/main" id="{5874DA97-BAAB-0E2E-64BF-AE2196597F60}"/>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9" name="Rektangel 2308">
                    <a:extLst>
                      <a:ext uri="{FF2B5EF4-FFF2-40B4-BE49-F238E27FC236}">
                        <a16:creationId xmlns:a16="http://schemas.microsoft.com/office/drawing/2014/main" id="{10909D38-9868-B089-EFC7-3DEC315F1FCF}"/>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0" name="Rektangel 2309">
                    <a:extLst>
                      <a:ext uri="{FF2B5EF4-FFF2-40B4-BE49-F238E27FC236}">
                        <a16:creationId xmlns:a16="http://schemas.microsoft.com/office/drawing/2014/main" id="{E4E07D36-66AB-11DD-3A17-5CC2ABF9233E}"/>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1" name="Rektangel 2310">
                    <a:extLst>
                      <a:ext uri="{FF2B5EF4-FFF2-40B4-BE49-F238E27FC236}">
                        <a16:creationId xmlns:a16="http://schemas.microsoft.com/office/drawing/2014/main" id="{C682F0CC-B67F-6FFF-B6E5-BE19A244CBA8}"/>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00" name="Rektangel 2299">
                  <a:extLst>
                    <a:ext uri="{FF2B5EF4-FFF2-40B4-BE49-F238E27FC236}">
                      <a16:creationId xmlns:a16="http://schemas.microsoft.com/office/drawing/2014/main" id="{2F4F38F3-C409-2B30-C0A8-9A950D3F9146}"/>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3" name="Gruppe 1822">
                <a:extLst>
                  <a:ext uri="{FF2B5EF4-FFF2-40B4-BE49-F238E27FC236}">
                    <a16:creationId xmlns:a16="http://schemas.microsoft.com/office/drawing/2014/main" id="{C1E03B1B-09B3-4836-FB03-0CF9125FD129}"/>
                  </a:ext>
                </a:extLst>
              </p:cNvPr>
              <p:cNvGrpSpPr/>
              <p:nvPr/>
            </p:nvGrpSpPr>
            <p:grpSpPr>
              <a:xfrm>
                <a:off x="348958" y="1501775"/>
                <a:ext cx="444157" cy="4758064"/>
                <a:chOff x="5753799" y="1637080"/>
                <a:chExt cx="444157" cy="4758064"/>
              </a:xfrm>
            </p:grpSpPr>
            <p:grpSp>
              <p:nvGrpSpPr>
                <p:cNvPr id="2287" name="Gruppe 2286">
                  <a:extLst>
                    <a:ext uri="{FF2B5EF4-FFF2-40B4-BE49-F238E27FC236}">
                      <a16:creationId xmlns:a16="http://schemas.microsoft.com/office/drawing/2014/main" id="{3D15F2F9-4F2D-D0B2-FB6E-0305A99875E8}"/>
                    </a:ext>
                  </a:extLst>
                </p:cNvPr>
                <p:cNvGrpSpPr/>
                <p:nvPr/>
              </p:nvGrpSpPr>
              <p:grpSpPr>
                <a:xfrm>
                  <a:off x="5753799" y="1637080"/>
                  <a:ext cx="442069" cy="4323829"/>
                  <a:chOff x="3817279" y="1497011"/>
                  <a:chExt cx="442069" cy="4323829"/>
                </a:xfrm>
              </p:grpSpPr>
              <p:sp>
                <p:nvSpPr>
                  <p:cNvPr id="2289" name="Rektangel 2288">
                    <a:extLst>
                      <a:ext uri="{FF2B5EF4-FFF2-40B4-BE49-F238E27FC236}">
                        <a16:creationId xmlns:a16="http://schemas.microsoft.com/office/drawing/2014/main" id="{44370C2F-0641-40C5-B2C5-76CD12BC8537}"/>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0" name="Rektangel 2289">
                    <a:extLst>
                      <a:ext uri="{FF2B5EF4-FFF2-40B4-BE49-F238E27FC236}">
                        <a16:creationId xmlns:a16="http://schemas.microsoft.com/office/drawing/2014/main" id="{31323FA8-766F-4F6B-0322-518258599381}"/>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1" name="Rektangel 2290">
                    <a:extLst>
                      <a:ext uri="{FF2B5EF4-FFF2-40B4-BE49-F238E27FC236}">
                        <a16:creationId xmlns:a16="http://schemas.microsoft.com/office/drawing/2014/main" id="{48F050DA-90CF-E54D-BB82-CB5A606A69F2}"/>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2" name="Rektangel 2291">
                    <a:extLst>
                      <a:ext uri="{FF2B5EF4-FFF2-40B4-BE49-F238E27FC236}">
                        <a16:creationId xmlns:a16="http://schemas.microsoft.com/office/drawing/2014/main" id="{C52B8832-0092-2DAB-ED9E-4DEF49FBD96A}"/>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3" name="Rektangel 2292">
                    <a:extLst>
                      <a:ext uri="{FF2B5EF4-FFF2-40B4-BE49-F238E27FC236}">
                        <a16:creationId xmlns:a16="http://schemas.microsoft.com/office/drawing/2014/main" id="{A60F0B41-C084-4211-89AC-9B505A0F2A3D}"/>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4" name="Rektangel 2293">
                    <a:extLst>
                      <a:ext uri="{FF2B5EF4-FFF2-40B4-BE49-F238E27FC236}">
                        <a16:creationId xmlns:a16="http://schemas.microsoft.com/office/drawing/2014/main" id="{05B4AD40-0A6C-EAE3-928C-FC27B8576F5B}"/>
                      </a:ext>
                    </a:extLst>
                  </p:cNvPr>
                  <p:cNvSpPr>
                    <a:spLocks noChangeAspect="1"/>
                  </p:cNvSpPr>
                  <p:nvPr/>
                </p:nvSpPr>
                <p:spPr>
                  <a:xfrm>
                    <a:off x="3819516" y="365976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5" name="Rektangel 2294">
                    <a:extLst>
                      <a:ext uri="{FF2B5EF4-FFF2-40B4-BE49-F238E27FC236}">
                        <a16:creationId xmlns:a16="http://schemas.microsoft.com/office/drawing/2014/main" id="{1E3A2B4E-1C4E-49D6-3E13-DF8D35C80F83}"/>
                      </a:ext>
                    </a:extLst>
                  </p:cNvPr>
                  <p:cNvSpPr>
                    <a:spLocks noChangeAspect="1"/>
                  </p:cNvSpPr>
                  <p:nvPr/>
                </p:nvSpPr>
                <p:spPr>
                  <a:xfrm>
                    <a:off x="3820633" y="409119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6" name="Rektangel 2295">
                    <a:extLst>
                      <a:ext uri="{FF2B5EF4-FFF2-40B4-BE49-F238E27FC236}">
                        <a16:creationId xmlns:a16="http://schemas.microsoft.com/office/drawing/2014/main" id="{E262CDA0-B49A-3180-40F3-AEB2D54A448B}"/>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7" name="Rektangel 2296">
                    <a:extLst>
                      <a:ext uri="{FF2B5EF4-FFF2-40B4-BE49-F238E27FC236}">
                        <a16:creationId xmlns:a16="http://schemas.microsoft.com/office/drawing/2014/main" id="{888D69C4-23BE-883E-E381-673990D410D9}"/>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8" name="Rektangel 2297">
                    <a:extLst>
                      <a:ext uri="{FF2B5EF4-FFF2-40B4-BE49-F238E27FC236}">
                        <a16:creationId xmlns:a16="http://schemas.microsoft.com/office/drawing/2014/main" id="{8C5A6CAE-A99E-3C42-6542-E29AE01C9B24}"/>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88" name="Rektangel 2287">
                  <a:extLst>
                    <a:ext uri="{FF2B5EF4-FFF2-40B4-BE49-F238E27FC236}">
                      <a16:creationId xmlns:a16="http://schemas.microsoft.com/office/drawing/2014/main" id="{96FF28C1-007A-5EE0-ED58-27782E9F8AF3}"/>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4" name="Gruppe 1823">
                <a:extLst>
                  <a:ext uri="{FF2B5EF4-FFF2-40B4-BE49-F238E27FC236}">
                    <a16:creationId xmlns:a16="http://schemas.microsoft.com/office/drawing/2014/main" id="{838CC9DC-4200-8CDB-96F7-F0A804412862}"/>
                  </a:ext>
                </a:extLst>
              </p:cNvPr>
              <p:cNvGrpSpPr/>
              <p:nvPr/>
            </p:nvGrpSpPr>
            <p:grpSpPr>
              <a:xfrm>
                <a:off x="-82727" y="1504857"/>
                <a:ext cx="444157" cy="4758064"/>
                <a:chOff x="5753799" y="1637080"/>
                <a:chExt cx="444157" cy="4758064"/>
              </a:xfrm>
            </p:grpSpPr>
            <p:grpSp>
              <p:nvGrpSpPr>
                <p:cNvPr id="2275" name="Gruppe 2274">
                  <a:extLst>
                    <a:ext uri="{FF2B5EF4-FFF2-40B4-BE49-F238E27FC236}">
                      <a16:creationId xmlns:a16="http://schemas.microsoft.com/office/drawing/2014/main" id="{64EB361E-E31B-7735-A4E9-4C80F940752D}"/>
                    </a:ext>
                  </a:extLst>
                </p:cNvPr>
                <p:cNvGrpSpPr/>
                <p:nvPr/>
              </p:nvGrpSpPr>
              <p:grpSpPr>
                <a:xfrm>
                  <a:off x="5753799" y="1637080"/>
                  <a:ext cx="442069" cy="4323829"/>
                  <a:chOff x="3817279" y="1497011"/>
                  <a:chExt cx="442069" cy="4323829"/>
                </a:xfrm>
              </p:grpSpPr>
              <p:sp>
                <p:nvSpPr>
                  <p:cNvPr id="2277" name="Rektangel 2276">
                    <a:extLst>
                      <a:ext uri="{FF2B5EF4-FFF2-40B4-BE49-F238E27FC236}">
                        <a16:creationId xmlns:a16="http://schemas.microsoft.com/office/drawing/2014/main" id="{F3032322-3787-F24A-2CA2-9FCF498DDE0B}"/>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8" name="Rektangel 2277">
                    <a:extLst>
                      <a:ext uri="{FF2B5EF4-FFF2-40B4-BE49-F238E27FC236}">
                        <a16:creationId xmlns:a16="http://schemas.microsoft.com/office/drawing/2014/main" id="{544F4DDF-25E2-4B4E-6519-EADD98E39701}"/>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9" name="Rektangel 2278">
                    <a:extLst>
                      <a:ext uri="{FF2B5EF4-FFF2-40B4-BE49-F238E27FC236}">
                        <a16:creationId xmlns:a16="http://schemas.microsoft.com/office/drawing/2014/main" id="{C6171896-2DA6-9D9A-E6B4-D2212ED9665B}"/>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0" name="Rektangel 2279">
                    <a:extLst>
                      <a:ext uri="{FF2B5EF4-FFF2-40B4-BE49-F238E27FC236}">
                        <a16:creationId xmlns:a16="http://schemas.microsoft.com/office/drawing/2014/main" id="{7CEB36C2-17D2-B364-3421-C2492E9C9C1A}"/>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1" name="Rektangel 2280">
                    <a:extLst>
                      <a:ext uri="{FF2B5EF4-FFF2-40B4-BE49-F238E27FC236}">
                        <a16:creationId xmlns:a16="http://schemas.microsoft.com/office/drawing/2014/main" id="{8F049C65-05F5-85DD-3477-4CBD4BC69CBE}"/>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2" name="Rektangel 2281">
                    <a:extLst>
                      <a:ext uri="{FF2B5EF4-FFF2-40B4-BE49-F238E27FC236}">
                        <a16:creationId xmlns:a16="http://schemas.microsoft.com/office/drawing/2014/main" id="{DFF9CF98-A5A6-DBDC-81DD-2E29F61FE066}"/>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3" name="Rektangel 2282">
                    <a:extLst>
                      <a:ext uri="{FF2B5EF4-FFF2-40B4-BE49-F238E27FC236}">
                        <a16:creationId xmlns:a16="http://schemas.microsoft.com/office/drawing/2014/main" id="{30C15BAF-2726-96DF-D807-7CB73420B772}"/>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4" name="Rektangel 2283">
                    <a:extLst>
                      <a:ext uri="{FF2B5EF4-FFF2-40B4-BE49-F238E27FC236}">
                        <a16:creationId xmlns:a16="http://schemas.microsoft.com/office/drawing/2014/main" id="{E72AE49A-2081-EA0C-987C-6957756CE6E8}"/>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5" name="Rektangel 2284">
                    <a:extLst>
                      <a:ext uri="{FF2B5EF4-FFF2-40B4-BE49-F238E27FC236}">
                        <a16:creationId xmlns:a16="http://schemas.microsoft.com/office/drawing/2014/main" id="{06DCCC6C-9840-5DEE-A84F-1E0DBA9B34C0}"/>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6" name="Rektangel 2285">
                    <a:extLst>
                      <a:ext uri="{FF2B5EF4-FFF2-40B4-BE49-F238E27FC236}">
                        <a16:creationId xmlns:a16="http://schemas.microsoft.com/office/drawing/2014/main" id="{4ADBFA19-C01D-471D-6C73-AD7338C6B535}"/>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76" name="Rektangel 2275">
                  <a:extLst>
                    <a:ext uri="{FF2B5EF4-FFF2-40B4-BE49-F238E27FC236}">
                      <a16:creationId xmlns:a16="http://schemas.microsoft.com/office/drawing/2014/main" id="{03A494D6-7F1F-AA9F-D3F4-26E2BA41DF88}"/>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5" name="Gruppe 1824">
                <a:extLst>
                  <a:ext uri="{FF2B5EF4-FFF2-40B4-BE49-F238E27FC236}">
                    <a16:creationId xmlns:a16="http://schemas.microsoft.com/office/drawing/2014/main" id="{00D30DD9-9E15-DFA8-4A7F-7EC58C96210D}"/>
                  </a:ext>
                </a:extLst>
              </p:cNvPr>
              <p:cNvGrpSpPr/>
              <p:nvPr/>
            </p:nvGrpSpPr>
            <p:grpSpPr>
              <a:xfrm>
                <a:off x="4625198" y="1031927"/>
                <a:ext cx="641389" cy="5216305"/>
                <a:chOff x="2892468" y="1032983"/>
                <a:chExt cx="641389" cy="5216305"/>
              </a:xfrm>
            </p:grpSpPr>
            <p:grpSp>
              <p:nvGrpSpPr>
                <p:cNvPr id="2238" name="Gruppe 2237">
                  <a:extLst>
                    <a:ext uri="{FF2B5EF4-FFF2-40B4-BE49-F238E27FC236}">
                      <a16:creationId xmlns:a16="http://schemas.microsoft.com/office/drawing/2014/main" id="{FC3C9C50-DCB7-E883-E1D5-A9C56A320AE2}"/>
                    </a:ext>
                  </a:extLst>
                </p:cNvPr>
                <p:cNvGrpSpPr/>
                <p:nvPr/>
              </p:nvGrpSpPr>
              <p:grpSpPr>
                <a:xfrm>
                  <a:off x="2892468" y="1032983"/>
                  <a:ext cx="641389" cy="5216305"/>
                  <a:chOff x="3475384" y="1188399"/>
                  <a:chExt cx="641389" cy="5216305"/>
                </a:xfrm>
              </p:grpSpPr>
              <p:sp>
                <p:nvSpPr>
                  <p:cNvPr id="2242" name="Tekstfelt 2241">
                    <a:extLst>
                      <a:ext uri="{FF2B5EF4-FFF2-40B4-BE49-F238E27FC236}">
                        <a16:creationId xmlns:a16="http://schemas.microsoft.com/office/drawing/2014/main" id="{2E8A717D-76DB-6A35-AC8B-80F8169343EE}"/>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43" name="Tekstfelt 2242">
                    <a:extLst>
                      <a:ext uri="{FF2B5EF4-FFF2-40B4-BE49-F238E27FC236}">
                        <a16:creationId xmlns:a16="http://schemas.microsoft.com/office/drawing/2014/main" id="{9DD7FDB0-18BA-6590-34C2-68D0A5747858}"/>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44" name="Tekstfelt 2243">
                    <a:extLst>
                      <a:ext uri="{FF2B5EF4-FFF2-40B4-BE49-F238E27FC236}">
                        <a16:creationId xmlns:a16="http://schemas.microsoft.com/office/drawing/2014/main" id="{E78AAB27-C328-C1F9-4EEE-624EBAE50845}"/>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45" name="Tekstfelt 2244">
                    <a:extLst>
                      <a:ext uri="{FF2B5EF4-FFF2-40B4-BE49-F238E27FC236}">
                        <a16:creationId xmlns:a16="http://schemas.microsoft.com/office/drawing/2014/main" id="{22FB1595-6C85-339F-4E60-FB92890DBA3F}"/>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46" name="Tekstfelt 2245">
                    <a:extLst>
                      <a:ext uri="{FF2B5EF4-FFF2-40B4-BE49-F238E27FC236}">
                        <a16:creationId xmlns:a16="http://schemas.microsoft.com/office/drawing/2014/main" id="{3A5CA0EA-977C-7A78-4062-AF48EF9B02A9}"/>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47" name="Tekstfelt 2246">
                    <a:extLst>
                      <a:ext uri="{FF2B5EF4-FFF2-40B4-BE49-F238E27FC236}">
                        <a16:creationId xmlns:a16="http://schemas.microsoft.com/office/drawing/2014/main" id="{E1B03446-C369-ADEB-2505-ADC477B188C9}"/>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48" name="Tekstfelt 2247">
                    <a:extLst>
                      <a:ext uri="{FF2B5EF4-FFF2-40B4-BE49-F238E27FC236}">
                        <a16:creationId xmlns:a16="http://schemas.microsoft.com/office/drawing/2014/main" id="{4A7BCF54-03A1-793A-94E9-55A39FDEC7F1}"/>
                      </a:ext>
                    </a:extLst>
                  </p:cNvPr>
                  <p:cNvSpPr txBox="1"/>
                  <p:nvPr/>
                </p:nvSpPr>
                <p:spPr>
                  <a:xfrm>
                    <a:off x="3525031"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49" name="Tekstfelt 2248">
                    <a:extLst>
                      <a:ext uri="{FF2B5EF4-FFF2-40B4-BE49-F238E27FC236}">
                        <a16:creationId xmlns:a16="http://schemas.microsoft.com/office/drawing/2014/main" id="{CE389BB0-3820-1ADA-88FA-E29FE18A4BEF}"/>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50" name="Tekstfelt 2249">
                    <a:extLst>
                      <a:ext uri="{FF2B5EF4-FFF2-40B4-BE49-F238E27FC236}">
                        <a16:creationId xmlns:a16="http://schemas.microsoft.com/office/drawing/2014/main" id="{DC2E8528-9EC8-374F-D76F-811F21DB2E44}"/>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51" name="Tekstfelt 2250">
                    <a:extLst>
                      <a:ext uri="{FF2B5EF4-FFF2-40B4-BE49-F238E27FC236}">
                        <a16:creationId xmlns:a16="http://schemas.microsoft.com/office/drawing/2014/main" id="{0D972BB5-86D0-7FE1-704A-E07559C01184}"/>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52" name="Tekstfelt 2251">
                    <a:extLst>
                      <a:ext uri="{FF2B5EF4-FFF2-40B4-BE49-F238E27FC236}">
                        <a16:creationId xmlns:a16="http://schemas.microsoft.com/office/drawing/2014/main" id="{11D53FE7-0EBA-8B2C-87B4-7EE7117B288C}"/>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53" name="Tekstfelt 2252">
                    <a:extLst>
                      <a:ext uri="{FF2B5EF4-FFF2-40B4-BE49-F238E27FC236}">
                        <a16:creationId xmlns:a16="http://schemas.microsoft.com/office/drawing/2014/main" id="{F18D6059-8F2E-8B6E-EB08-C9D7FCA633D4}"/>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54" name="Tekstfelt 2253">
                    <a:extLst>
                      <a:ext uri="{FF2B5EF4-FFF2-40B4-BE49-F238E27FC236}">
                        <a16:creationId xmlns:a16="http://schemas.microsoft.com/office/drawing/2014/main" id="{13099E23-2C2D-D89D-9B7C-4E14FE887899}"/>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55" name="Tekstfelt 2254">
                    <a:extLst>
                      <a:ext uri="{FF2B5EF4-FFF2-40B4-BE49-F238E27FC236}">
                        <a16:creationId xmlns:a16="http://schemas.microsoft.com/office/drawing/2014/main" id="{86514A6F-1ABA-70FE-B48D-32F848B8E5AC}"/>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56" name="Tekstfelt 2255">
                    <a:extLst>
                      <a:ext uri="{FF2B5EF4-FFF2-40B4-BE49-F238E27FC236}">
                        <a16:creationId xmlns:a16="http://schemas.microsoft.com/office/drawing/2014/main" id="{9234524E-10B5-CA7D-2E86-8BE73C17B9A6}"/>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57" name="Tekstfelt 2256">
                    <a:extLst>
                      <a:ext uri="{FF2B5EF4-FFF2-40B4-BE49-F238E27FC236}">
                        <a16:creationId xmlns:a16="http://schemas.microsoft.com/office/drawing/2014/main" id="{D547A3B9-5443-E6CC-930D-E1D95BF3CBA4}"/>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58" name="Tekstfelt 2257">
                    <a:extLst>
                      <a:ext uri="{FF2B5EF4-FFF2-40B4-BE49-F238E27FC236}">
                        <a16:creationId xmlns:a16="http://schemas.microsoft.com/office/drawing/2014/main" id="{84FFEF98-C58A-03DD-F1CF-F14196D08ED3}"/>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59" name="Tekstfelt 2258">
                    <a:extLst>
                      <a:ext uri="{FF2B5EF4-FFF2-40B4-BE49-F238E27FC236}">
                        <a16:creationId xmlns:a16="http://schemas.microsoft.com/office/drawing/2014/main" id="{13D4B585-0791-D302-E37A-8FDE7A731C28}"/>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60" name="Tekstfelt 2259">
                    <a:extLst>
                      <a:ext uri="{FF2B5EF4-FFF2-40B4-BE49-F238E27FC236}">
                        <a16:creationId xmlns:a16="http://schemas.microsoft.com/office/drawing/2014/main" id="{7E214461-E3B9-244D-4C53-7F96A5FC6A86}"/>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61" name="Tekstfelt 2260">
                    <a:extLst>
                      <a:ext uri="{FF2B5EF4-FFF2-40B4-BE49-F238E27FC236}">
                        <a16:creationId xmlns:a16="http://schemas.microsoft.com/office/drawing/2014/main" id="{BC675200-EA5D-5C79-CB9A-2FCE9EA8F080}"/>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62" name="Tekstfelt 2261">
                    <a:extLst>
                      <a:ext uri="{FF2B5EF4-FFF2-40B4-BE49-F238E27FC236}">
                        <a16:creationId xmlns:a16="http://schemas.microsoft.com/office/drawing/2014/main" id="{484871E7-CE01-3D03-B0ED-E11464321142}"/>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63" name="Tekstfelt 2262">
                    <a:extLst>
                      <a:ext uri="{FF2B5EF4-FFF2-40B4-BE49-F238E27FC236}">
                        <a16:creationId xmlns:a16="http://schemas.microsoft.com/office/drawing/2014/main" id="{E14069C6-943F-57D1-2205-19E3A7B54D20}"/>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64" name="Tekstfelt 2263">
                    <a:extLst>
                      <a:ext uri="{FF2B5EF4-FFF2-40B4-BE49-F238E27FC236}">
                        <a16:creationId xmlns:a16="http://schemas.microsoft.com/office/drawing/2014/main" id="{007D568B-A345-1C2F-ECE7-6F4B60CA3609}"/>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65" name="Tekstfelt 2264">
                    <a:extLst>
                      <a:ext uri="{FF2B5EF4-FFF2-40B4-BE49-F238E27FC236}">
                        <a16:creationId xmlns:a16="http://schemas.microsoft.com/office/drawing/2014/main" id="{7EFA7409-8652-D178-0A19-CA362CDD4233}"/>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66" name="Tekstfelt 2265">
                    <a:extLst>
                      <a:ext uri="{FF2B5EF4-FFF2-40B4-BE49-F238E27FC236}">
                        <a16:creationId xmlns:a16="http://schemas.microsoft.com/office/drawing/2014/main" id="{2B51CF5F-E43B-F3FC-AEB2-E34392C08191}"/>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67" name="Tekstfelt 2266">
                    <a:extLst>
                      <a:ext uri="{FF2B5EF4-FFF2-40B4-BE49-F238E27FC236}">
                        <a16:creationId xmlns:a16="http://schemas.microsoft.com/office/drawing/2014/main" id="{195D1715-428A-3F62-26B0-26B55858A0E4}"/>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68" name="Tekstfelt 2267">
                    <a:extLst>
                      <a:ext uri="{FF2B5EF4-FFF2-40B4-BE49-F238E27FC236}">
                        <a16:creationId xmlns:a16="http://schemas.microsoft.com/office/drawing/2014/main" id="{669CFF1B-CB22-79E5-1671-E5FB9F60E28E}"/>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69" name="Tekstfelt 2268">
                    <a:extLst>
                      <a:ext uri="{FF2B5EF4-FFF2-40B4-BE49-F238E27FC236}">
                        <a16:creationId xmlns:a16="http://schemas.microsoft.com/office/drawing/2014/main" id="{0DCEADD7-4B7D-8737-3421-66255962CA92}"/>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70" name="Tekstfelt 2269">
                    <a:extLst>
                      <a:ext uri="{FF2B5EF4-FFF2-40B4-BE49-F238E27FC236}">
                        <a16:creationId xmlns:a16="http://schemas.microsoft.com/office/drawing/2014/main" id="{939905CD-0804-2C12-79F6-94C6209B516F}"/>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71" name="Tekstfelt 2270">
                    <a:extLst>
                      <a:ext uri="{FF2B5EF4-FFF2-40B4-BE49-F238E27FC236}">
                        <a16:creationId xmlns:a16="http://schemas.microsoft.com/office/drawing/2014/main" id="{1AF86781-62E5-72C8-A6FA-CC7048876272}"/>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72" name="Tekstfelt 2271">
                    <a:extLst>
                      <a:ext uri="{FF2B5EF4-FFF2-40B4-BE49-F238E27FC236}">
                        <a16:creationId xmlns:a16="http://schemas.microsoft.com/office/drawing/2014/main" id="{D11908A3-B073-1507-AF7F-7B612CBF8E31}"/>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73" name="Tekstfelt 2272">
                    <a:extLst>
                      <a:ext uri="{FF2B5EF4-FFF2-40B4-BE49-F238E27FC236}">
                        <a16:creationId xmlns:a16="http://schemas.microsoft.com/office/drawing/2014/main" id="{9C060389-0227-5CC1-17E6-1C49EA906BD3}"/>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74" name="Tekstfelt 2273">
                    <a:extLst>
                      <a:ext uri="{FF2B5EF4-FFF2-40B4-BE49-F238E27FC236}">
                        <a16:creationId xmlns:a16="http://schemas.microsoft.com/office/drawing/2014/main" id="{81FC6B4C-414D-1F94-61CD-B9086AF21E26}"/>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39" name="Tekstfelt 2238">
                  <a:extLst>
                    <a:ext uri="{FF2B5EF4-FFF2-40B4-BE49-F238E27FC236}">
                      <a16:creationId xmlns:a16="http://schemas.microsoft.com/office/drawing/2014/main" id="{A3F84F63-BCDA-5644-65AF-6206ED39097D}"/>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40" name="Tekstfelt 2239">
                  <a:extLst>
                    <a:ext uri="{FF2B5EF4-FFF2-40B4-BE49-F238E27FC236}">
                      <a16:creationId xmlns:a16="http://schemas.microsoft.com/office/drawing/2014/main" id="{CE30ECE3-E4EE-028A-7561-6C5562B1BA44}"/>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41" name="Tekstfelt 2240">
                  <a:extLst>
                    <a:ext uri="{FF2B5EF4-FFF2-40B4-BE49-F238E27FC236}">
                      <a16:creationId xmlns:a16="http://schemas.microsoft.com/office/drawing/2014/main" id="{261B343A-4CA5-66A0-55CD-52CAFCE31287}"/>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6" name="Gruppe 1825">
                <a:extLst>
                  <a:ext uri="{FF2B5EF4-FFF2-40B4-BE49-F238E27FC236}">
                    <a16:creationId xmlns:a16="http://schemas.microsoft.com/office/drawing/2014/main" id="{A4CCD607-4C34-BFE9-894B-6D61690D6597}"/>
                  </a:ext>
                </a:extLst>
              </p:cNvPr>
              <p:cNvGrpSpPr/>
              <p:nvPr/>
            </p:nvGrpSpPr>
            <p:grpSpPr>
              <a:xfrm>
                <a:off x="5052945" y="1040538"/>
                <a:ext cx="641389" cy="5216305"/>
                <a:chOff x="2892468" y="1032983"/>
                <a:chExt cx="641389" cy="5216305"/>
              </a:xfrm>
            </p:grpSpPr>
            <p:grpSp>
              <p:nvGrpSpPr>
                <p:cNvPr id="2201" name="Gruppe 2200">
                  <a:extLst>
                    <a:ext uri="{FF2B5EF4-FFF2-40B4-BE49-F238E27FC236}">
                      <a16:creationId xmlns:a16="http://schemas.microsoft.com/office/drawing/2014/main" id="{CA98B0BB-2163-4679-AEB8-CB0677FD723B}"/>
                    </a:ext>
                  </a:extLst>
                </p:cNvPr>
                <p:cNvGrpSpPr/>
                <p:nvPr/>
              </p:nvGrpSpPr>
              <p:grpSpPr>
                <a:xfrm>
                  <a:off x="2892468" y="1032983"/>
                  <a:ext cx="641389" cy="5216305"/>
                  <a:chOff x="3475384" y="1188399"/>
                  <a:chExt cx="641389" cy="5216305"/>
                </a:xfrm>
              </p:grpSpPr>
              <p:sp>
                <p:nvSpPr>
                  <p:cNvPr id="2205" name="Tekstfelt 2204">
                    <a:extLst>
                      <a:ext uri="{FF2B5EF4-FFF2-40B4-BE49-F238E27FC236}">
                        <a16:creationId xmlns:a16="http://schemas.microsoft.com/office/drawing/2014/main" id="{D2AAE33E-D4F0-AAAB-EB62-9BBD046B6780}"/>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06" name="Tekstfelt 2205">
                    <a:extLst>
                      <a:ext uri="{FF2B5EF4-FFF2-40B4-BE49-F238E27FC236}">
                        <a16:creationId xmlns:a16="http://schemas.microsoft.com/office/drawing/2014/main" id="{D68D81D9-9D0A-AB09-F18E-33C718382345}"/>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07" name="Tekstfelt 2206">
                    <a:extLst>
                      <a:ext uri="{FF2B5EF4-FFF2-40B4-BE49-F238E27FC236}">
                        <a16:creationId xmlns:a16="http://schemas.microsoft.com/office/drawing/2014/main" id="{5574D5E5-BE32-0D73-62D3-038767FB04A9}"/>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08" name="Tekstfelt 2207">
                    <a:extLst>
                      <a:ext uri="{FF2B5EF4-FFF2-40B4-BE49-F238E27FC236}">
                        <a16:creationId xmlns:a16="http://schemas.microsoft.com/office/drawing/2014/main" id="{A6EC4A27-8A28-89B4-5237-327F9BF3ADD8}"/>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09" name="Tekstfelt 2208">
                    <a:extLst>
                      <a:ext uri="{FF2B5EF4-FFF2-40B4-BE49-F238E27FC236}">
                        <a16:creationId xmlns:a16="http://schemas.microsoft.com/office/drawing/2014/main" id="{3BFB2C0D-F81F-E00C-ECFB-64BEA7C4C60A}"/>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10" name="Tekstfelt 2209">
                    <a:extLst>
                      <a:ext uri="{FF2B5EF4-FFF2-40B4-BE49-F238E27FC236}">
                        <a16:creationId xmlns:a16="http://schemas.microsoft.com/office/drawing/2014/main" id="{47895481-094C-32D4-7953-021E4878B9AF}"/>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11" name="Tekstfelt 2210">
                    <a:extLst>
                      <a:ext uri="{FF2B5EF4-FFF2-40B4-BE49-F238E27FC236}">
                        <a16:creationId xmlns:a16="http://schemas.microsoft.com/office/drawing/2014/main" id="{55E633E4-2462-8613-71EB-CA0CA0017609}"/>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12" name="Tekstfelt 2211">
                    <a:extLst>
                      <a:ext uri="{FF2B5EF4-FFF2-40B4-BE49-F238E27FC236}">
                        <a16:creationId xmlns:a16="http://schemas.microsoft.com/office/drawing/2014/main" id="{2ECA5BF1-84FF-3C13-19BA-B3F9C421418D}"/>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13" name="Tekstfelt 2212">
                    <a:extLst>
                      <a:ext uri="{FF2B5EF4-FFF2-40B4-BE49-F238E27FC236}">
                        <a16:creationId xmlns:a16="http://schemas.microsoft.com/office/drawing/2014/main" id="{0A1C8010-664F-6C95-73C4-6E9C2F5EA81B}"/>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14" name="Tekstfelt 2213">
                    <a:extLst>
                      <a:ext uri="{FF2B5EF4-FFF2-40B4-BE49-F238E27FC236}">
                        <a16:creationId xmlns:a16="http://schemas.microsoft.com/office/drawing/2014/main" id="{1104A256-01B1-ECEA-31DA-A07D07CC01D0}"/>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15" name="Tekstfelt 2214">
                    <a:extLst>
                      <a:ext uri="{FF2B5EF4-FFF2-40B4-BE49-F238E27FC236}">
                        <a16:creationId xmlns:a16="http://schemas.microsoft.com/office/drawing/2014/main" id="{E315FF32-7FE3-6D7D-5995-5D4D728D3F01}"/>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16" name="Tekstfelt 2215">
                    <a:extLst>
                      <a:ext uri="{FF2B5EF4-FFF2-40B4-BE49-F238E27FC236}">
                        <a16:creationId xmlns:a16="http://schemas.microsoft.com/office/drawing/2014/main" id="{9B4EFC0B-5734-34A2-DD16-67055FBA0B0F}"/>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17" name="Tekstfelt 2216">
                    <a:extLst>
                      <a:ext uri="{FF2B5EF4-FFF2-40B4-BE49-F238E27FC236}">
                        <a16:creationId xmlns:a16="http://schemas.microsoft.com/office/drawing/2014/main" id="{1A44AEB8-A531-DFEB-9C6C-24218D26016F}"/>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18" name="Tekstfelt 2217">
                    <a:extLst>
                      <a:ext uri="{FF2B5EF4-FFF2-40B4-BE49-F238E27FC236}">
                        <a16:creationId xmlns:a16="http://schemas.microsoft.com/office/drawing/2014/main" id="{12E10CBB-8B43-D570-AE0B-63D8D8752E00}"/>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19" name="Tekstfelt 2218">
                    <a:extLst>
                      <a:ext uri="{FF2B5EF4-FFF2-40B4-BE49-F238E27FC236}">
                        <a16:creationId xmlns:a16="http://schemas.microsoft.com/office/drawing/2014/main" id="{E3BBF058-B0BD-8E8F-14A2-FD1D630DB33A}"/>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20" name="Tekstfelt 2219">
                    <a:extLst>
                      <a:ext uri="{FF2B5EF4-FFF2-40B4-BE49-F238E27FC236}">
                        <a16:creationId xmlns:a16="http://schemas.microsoft.com/office/drawing/2014/main" id="{A7CB8438-8E60-0A26-1BAF-6F81B60C5BF6}"/>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21" name="Tekstfelt 2220">
                    <a:extLst>
                      <a:ext uri="{FF2B5EF4-FFF2-40B4-BE49-F238E27FC236}">
                        <a16:creationId xmlns:a16="http://schemas.microsoft.com/office/drawing/2014/main" id="{264BEF47-E7F4-BC1F-271C-F1653A582BBF}"/>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22" name="Tekstfelt 2221">
                    <a:extLst>
                      <a:ext uri="{FF2B5EF4-FFF2-40B4-BE49-F238E27FC236}">
                        <a16:creationId xmlns:a16="http://schemas.microsoft.com/office/drawing/2014/main" id="{9B7A1925-8DAC-10EC-AFE4-1668CF79F6EE}"/>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23" name="Tekstfelt 2222">
                    <a:extLst>
                      <a:ext uri="{FF2B5EF4-FFF2-40B4-BE49-F238E27FC236}">
                        <a16:creationId xmlns:a16="http://schemas.microsoft.com/office/drawing/2014/main" id="{3E0D1155-8332-794D-A5ED-ED57B3826220}"/>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24" name="Tekstfelt 2223">
                    <a:extLst>
                      <a:ext uri="{FF2B5EF4-FFF2-40B4-BE49-F238E27FC236}">
                        <a16:creationId xmlns:a16="http://schemas.microsoft.com/office/drawing/2014/main" id="{3BF52CEC-8735-CA12-928E-837B3796DCF7}"/>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25" name="Tekstfelt 2224">
                    <a:extLst>
                      <a:ext uri="{FF2B5EF4-FFF2-40B4-BE49-F238E27FC236}">
                        <a16:creationId xmlns:a16="http://schemas.microsoft.com/office/drawing/2014/main" id="{A43E6B8E-D249-A807-DF3B-2B2ECD55880C}"/>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26" name="Tekstfelt 2225">
                    <a:extLst>
                      <a:ext uri="{FF2B5EF4-FFF2-40B4-BE49-F238E27FC236}">
                        <a16:creationId xmlns:a16="http://schemas.microsoft.com/office/drawing/2014/main" id="{6A642A6F-03D9-FE2B-0222-D1794B148CCA}"/>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27" name="Tekstfelt 2226">
                    <a:extLst>
                      <a:ext uri="{FF2B5EF4-FFF2-40B4-BE49-F238E27FC236}">
                        <a16:creationId xmlns:a16="http://schemas.microsoft.com/office/drawing/2014/main" id="{2D39A4AF-4A72-FE48-48CC-D1AF88A68EE4}"/>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28" name="Tekstfelt 2227">
                    <a:extLst>
                      <a:ext uri="{FF2B5EF4-FFF2-40B4-BE49-F238E27FC236}">
                        <a16:creationId xmlns:a16="http://schemas.microsoft.com/office/drawing/2014/main" id="{F9375D1F-BDE7-43CD-BBD8-F64A8719B618}"/>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29" name="Tekstfelt 2228">
                    <a:extLst>
                      <a:ext uri="{FF2B5EF4-FFF2-40B4-BE49-F238E27FC236}">
                        <a16:creationId xmlns:a16="http://schemas.microsoft.com/office/drawing/2014/main" id="{D9AF6B49-9FFA-B154-81A9-E99D315427EF}"/>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30" name="Tekstfelt 2229">
                    <a:extLst>
                      <a:ext uri="{FF2B5EF4-FFF2-40B4-BE49-F238E27FC236}">
                        <a16:creationId xmlns:a16="http://schemas.microsoft.com/office/drawing/2014/main" id="{C583E4D1-A58A-54F0-9BF6-3C3567AEAE25}"/>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31" name="Tekstfelt 2230">
                    <a:extLst>
                      <a:ext uri="{FF2B5EF4-FFF2-40B4-BE49-F238E27FC236}">
                        <a16:creationId xmlns:a16="http://schemas.microsoft.com/office/drawing/2014/main" id="{FCB7CF73-47E7-85DF-5D97-27DE10C09BCE}"/>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32" name="Tekstfelt 2231">
                    <a:extLst>
                      <a:ext uri="{FF2B5EF4-FFF2-40B4-BE49-F238E27FC236}">
                        <a16:creationId xmlns:a16="http://schemas.microsoft.com/office/drawing/2014/main" id="{0DC0F933-DDEB-D02F-8ECA-50DF6489AFC6}"/>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33" name="Tekstfelt 2232">
                    <a:extLst>
                      <a:ext uri="{FF2B5EF4-FFF2-40B4-BE49-F238E27FC236}">
                        <a16:creationId xmlns:a16="http://schemas.microsoft.com/office/drawing/2014/main" id="{C8BEF696-75CC-F9C8-077F-6D5A7BB45A8F}"/>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34" name="Tekstfelt 2233">
                    <a:extLst>
                      <a:ext uri="{FF2B5EF4-FFF2-40B4-BE49-F238E27FC236}">
                        <a16:creationId xmlns:a16="http://schemas.microsoft.com/office/drawing/2014/main" id="{BD41C8EC-7C76-6F2D-B841-19A0871E135D}"/>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35" name="Tekstfelt 2234">
                    <a:extLst>
                      <a:ext uri="{FF2B5EF4-FFF2-40B4-BE49-F238E27FC236}">
                        <a16:creationId xmlns:a16="http://schemas.microsoft.com/office/drawing/2014/main" id="{84877A6F-6F6B-2248-A957-BEDF83EC4BF3}"/>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36" name="Tekstfelt 2235">
                    <a:extLst>
                      <a:ext uri="{FF2B5EF4-FFF2-40B4-BE49-F238E27FC236}">
                        <a16:creationId xmlns:a16="http://schemas.microsoft.com/office/drawing/2014/main" id="{2231ADD3-E000-462E-42D3-6200D4CA5605}"/>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37" name="Tekstfelt 2236">
                    <a:extLst>
                      <a:ext uri="{FF2B5EF4-FFF2-40B4-BE49-F238E27FC236}">
                        <a16:creationId xmlns:a16="http://schemas.microsoft.com/office/drawing/2014/main" id="{42E07D33-0BFB-C546-3631-DED8161CB365}"/>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02" name="Tekstfelt 2201">
                  <a:extLst>
                    <a:ext uri="{FF2B5EF4-FFF2-40B4-BE49-F238E27FC236}">
                      <a16:creationId xmlns:a16="http://schemas.microsoft.com/office/drawing/2014/main" id="{F3726FBB-4741-9609-1CD9-E44DCF100944}"/>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03" name="Tekstfelt 2202">
                  <a:extLst>
                    <a:ext uri="{FF2B5EF4-FFF2-40B4-BE49-F238E27FC236}">
                      <a16:creationId xmlns:a16="http://schemas.microsoft.com/office/drawing/2014/main" id="{5563640B-6FD9-4D2E-E735-B063F80D73CE}"/>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04" name="Tekstfelt 2203">
                  <a:extLst>
                    <a:ext uri="{FF2B5EF4-FFF2-40B4-BE49-F238E27FC236}">
                      <a16:creationId xmlns:a16="http://schemas.microsoft.com/office/drawing/2014/main" id="{FBB82773-7886-EC86-70C1-488C70521730}"/>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7" name="Gruppe 1826">
                <a:extLst>
                  <a:ext uri="{FF2B5EF4-FFF2-40B4-BE49-F238E27FC236}">
                    <a16:creationId xmlns:a16="http://schemas.microsoft.com/office/drawing/2014/main" id="{37547575-26DD-DC11-1CAD-21ADF0E76767}"/>
                  </a:ext>
                </a:extLst>
              </p:cNvPr>
              <p:cNvGrpSpPr/>
              <p:nvPr/>
            </p:nvGrpSpPr>
            <p:grpSpPr>
              <a:xfrm>
                <a:off x="3753314" y="1031887"/>
                <a:ext cx="641389" cy="5216305"/>
                <a:chOff x="2892468" y="1032983"/>
                <a:chExt cx="641389" cy="5216305"/>
              </a:xfrm>
            </p:grpSpPr>
            <p:grpSp>
              <p:nvGrpSpPr>
                <p:cNvPr id="2164" name="Gruppe 2163">
                  <a:extLst>
                    <a:ext uri="{FF2B5EF4-FFF2-40B4-BE49-F238E27FC236}">
                      <a16:creationId xmlns:a16="http://schemas.microsoft.com/office/drawing/2014/main" id="{1B16E32A-941F-7FE3-98B5-7F2F2EE8B521}"/>
                    </a:ext>
                  </a:extLst>
                </p:cNvPr>
                <p:cNvGrpSpPr/>
                <p:nvPr/>
              </p:nvGrpSpPr>
              <p:grpSpPr>
                <a:xfrm>
                  <a:off x="2892468" y="1032983"/>
                  <a:ext cx="641389" cy="5216305"/>
                  <a:chOff x="3475384" y="1188399"/>
                  <a:chExt cx="641389" cy="5216305"/>
                </a:xfrm>
              </p:grpSpPr>
              <p:sp>
                <p:nvSpPr>
                  <p:cNvPr id="2168" name="Tekstfelt 2167">
                    <a:extLst>
                      <a:ext uri="{FF2B5EF4-FFF2-40B4-BE49-F238E27FC236}">
                        <a16:creationId xmlns:a16="http://schemas.microsoft.com/office/drawing/2014/main" id="{24114EE4-D285-7DBC-B7F9-6A34795EA52B}"/>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69" name="Tekstfelt 2168">
                    <a:extLst>
                      <a:ext uri="{FF2B5EF4-FFF2-40B4-BE49-F238E27FC236}">
                        <a16:creationId xmlns:a16="http://schemas.microsoft.com/office/drawing/2014/main" id="{409417CF-CF17-51B9-A1AE-364E5C280798}"/>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70" name="Tekstfelt 2169">
                    <a:extLst>
                      <a:ext uri="{FF2B5EF4-FFF2-40B4-BE49-F238E27FC236}">
                        <a16:creationId xmlns:a16="http://schemas.microsoft.com/office/drawing/2014/main" id="{5B8434FD-3314-2E12-0A70-EB54818C2A4F}"/>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71" name="Tekstfelt 2170">
                    <a:extLst>
                      <a:ext uri="{FF2B5EF4-FFF2-40B4-BE49-F238E27FC236}">
                        <a16:creationId xmlns:a16="http://schemas.microsoft.com/office/drawing/2014/main" id="{4DFB17E8-4369-283D-ECC3-179A68940AFD}"/>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72" name="Tekstfelt 2171">
                    <a:extLst>
                      <a:ext uri="{FF2B5EF4-FFF2-40B4-BE49-F238E27FC236}">
                        <a16:creationId xmlns:a16="http://schemas.microsoft.com/office/drawing/2014/main" id="{E8EA4D64-7AE8-AC02-5D38-C9BB27445696}"/>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73" name="Tekstfelt 2172">
                    <a:extLst>
                      <a:ext uri="{FF2B5EF4-FFF2-40B4-BE49-F238E27FC236}">
                        <a16:creationId xmlns:a16="http://schemas.microsoft.com/office/drawing/2014/main" id="{A1AD6B66-CFF0-3875-BE28-347D2B4E4FDE}"/>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74" name="Tekstfelt 2173">
                    <a:extLst>
                      <a:ext uri="{FF2B5EF4-FFF2-40B4-BE49-F238E27FC236}">
                        <a16:creationId xmlns:a16="http://schemas.microsoft.com/office/drawing/2014/main" id="{94B8BE1E-0381-F420-06DD-6DAE7DBA4766}"/>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75" name="Tekstfelt 2174">
                    <a:extLst>
                      <a:ext uri="{FF2B5EF4-FFF2-40B4-BE49-F238E27FC236}">
                        <a16:creationId xmlns:a16="http://schemas.microsoft.com/office/drawing/2014/main" id="{992C573B-98A2-E8C0-51B9-626899B5CE85}"/>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76" name="Tekstfelt 2175">
                    <a:extLst>
                      <a:ext uri="{FF2B5EF4-FFF2-40B4-BE49-F238E27FC236}">
                        <a16:creationId xmlns:a16="http://schemas.microsoft.com/office/drawing/2014/main" id="{BBDC5DB7-AB50-F63F-5998-0281887AA1B8}"/>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77" name="Tekstfelt 2176">
                    <a:extLst>
                      <a:ext uri="{FF2B5EF4-FFF2-40B4-BE49-F238E27FC236}">
                        <a16:creationId xmlns:a16="http://schemas.microsoft.com/office/drawing/2014/main" id="{D9330351-9E0D-6A8F-4ECA-88B866EB89FD}"/>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78" name="Tekstfelt 2177">
                    <a:extLst>
                      <a:ext uri="{FF2B5EF4-FFF2-40B4-BE49-F238E27FC236}">
                        <a16:creationId xmlns:a16="http://schemas.microsoft.com/office/drawing/2014/main" id="{79F421D0-B8F9-565D-5915-F1ED8687DEC3}"/>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79" name="Tekstfelt 2178">
                    <a:extLst>
                      <a:ext uri="{FF2B5EF4-FFF2-40B4-BE49-F238E27FC236}">
                        <a16:creationId xmlns:a16="http://schemas.microsoft.com/office/drawing/2014/main" id="{31BC8689-A3F8-25AA-4178-D257EDA4A882}"/>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80" name="Tekstfelt 2179">
                    <a:extLst>
                      <a:ext uri="{FF2B5EF4-FFF2-40B4-BE49-F238E27FC236}">
                        <a16:creationId xmlns:a16="http://schemas.microsoft.com/office/drawing/2014/main" id="{01A6555E-6E56-1905-E66B-B4A54FF2CFD0}"/>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81" name="Tekstfelt 2180">
                    <a:extLst>
                      <a:ext uri="{FF2B5EF4-FFF2-40B4-BE49-F238E27FC236}">
                        <a16:creationId xmlns:a16="http://schemas.microsoft.com/office/drawing/2014/main" id="{2864E00A-F9F3-76DB-5A58-F28C6B61D437}"/>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82" name="Tekstfelt 2181">
                    <a:extLst>
                      <a:ext uri="{FF2B5EF4-FFF2-40B4-BE49-F238E27FC236}">
                        <a16:creationId xmlns:a16="http://schemas.microsoft.com/office/drawing/2014/main" id="{6268B599-6ECE-BD99-50BC-6FEEC13F2885}"/>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83" name="Tekstfelt 2182">
                    <a:extLst>
                      <a:ext uri="{FF2B5EF4-FFF2-40B4-BE49-F238E27FC236}">
                        <a16:creationId xmlns:a16="http://schemas.microsoft.com/office/drawing/2014/main" id="{3ACCAB5F-9672-F0A3-6BA8-CBA0BBF9F53D}"/>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84" name="Tekstfelt 2183">
                    <a:extLst>
                      <a:ext uri="{FF2B5EF4-FFF2-40B4-BE49-F238E27FC236}">
                        <a16:creationId xmlns:a16="http://schemas.microsoft.com/office/drawing/2014/main" id="{038A2A93-F2B0-4D08-9212-9660EF5D1A82}"/>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85" name="Tekstfelt 2184">
                    <a:extLst>
                      <a:ext uri="{FF2B5EF4-FFF2-40B4-BE49-F238E27FC236}">
                        <a16:creationId xmlns:a16="http://schemas.microsoft.com/office/drawing/2014/main" id="{891A2E70-C616-9031-4AA8-DE0B4CAD9B2E}"/>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86" name="Tekstfelt 2185">
                    <a:extLst>
                      <a:ext uri="{FF2B5EF4-FFF2-40B4-BE49-F238E27FC236}">
                        <a16:creationId xmlns:a16="http://schemas.microsoft.com/office/drawing/2014/main" id="{2056A514-1368-7F75-68EF-BAC598C01A79}"/>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87" name="Tekstfelt 2186">
                    <a:extLst>
                      <a:ext uri="{FF2B5EF4-FFF2-40B4-BE49-F238E27FC236}">
                        <a16:creationId xmlns:a16="http://schemas.microsoft.com/office/drawing/2014/main" id="{D9D0178E-86CD-7D14-8A8B-0D0E1684BB1F}"/>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88" name="Tekstfelt 2187">
                    <a:extLst>
                      <a:ext uri="{FF2B5EF4-FFF2-40B4-BE49-F238E27FC236}">
                        <a16:creationId xmlns:a16="http://schemas.microsoft.com/office/drawing/2014/main" id="{0E8B83A4-FF85-F6B0-EFEE-837F698AB587}"/>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89" name="Tekstfelt 2188">
                    <a:extLst>
                      <a:ext uri="{FF2B5EF4-FFF2-40B4-BE49-F238E27FC236}">
                        <a16:creationId xmlns:a16="http://schemas.microsoft.com/office/drawing/2014/main" id="{20EC7EAC-6455-16FC-E1EB-BABF1A63610B}"/>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90" name="Tekstfelt 2189">
                    <a:extLst>
                      <a:ext uri="{FF2B5EF4-FFF2-40B4-BE49-F238E27FC236}">
                        <a16:creationId xmlns:a16="http://schemas.microsoft.com/office/drawing/2014/main" id="{CE845E9A-1C6F-4769-1359-BB8C7872F13B}"/>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91" name="Tekstfelt 2190">
                    <a:extLst>
                      <a:ext uri="{FF2B5EF4-FFF2-40B4-BE49-F238E27FC236}">
                        <a16:creationId xmlns:a16="http://schemas.microsoft.com/office/drawing/2014/main" id="{35740B2E-AD17-9341-A342-4A8E9A63A59F}"/>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92" name="Tekstfelt 2191">
                    <a:extLst>
                      <a:ext uri="{FF2B5EF4-FFF2-40B4-BE49-F238E27FC236}">
                        <a16:creationId xmlns:a16="http://schemas.microsoft.com/office/drawing/2014/main" id="{4D060FD6-A8A6-F709-28BA-DCC418875E01}"/>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93" name="Tekstfelt 2192">
                    <a:extLst>
                      <a:ext uri="{FF2B5EF4-FFF2-40B4-BE49-F238E27FC236}">
                        <a16:creationId xmlns:a16="http://schemas.microsoft.com/office/drawing/2014/main" id="{C7CCE5BD-4EE9-D4E9-01E8-633ACF2CD6E5}"/>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94" name="Tekstfelt 2193">
                    <a:extLst>
                      <a:ext uri="{FF2B5EF4-FFF2-40B4-BE49-F238E27FC236}">
                        <a16:creationId xmlns:a16="http://schemas.microsoft.com/office/drawing/2014/main" id="{3C163B95-D83D-F982-E655-7DC188AE1E25}"/>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95" name="Tekstfelt 2194">
                    <a:extLst>
                      <a:ext uri="{FF2B5EF4-FFF2-40B4-BE49-F238E27FC236}">
                        <a16:creationId xmlns:a16="http://schemas.microsoft.com/office/drawing/2014/main" id="{B0F1B887-6099-DA8F-5A61-9977AAAC4433}"/>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96" name="Tekstfelt 2195">
                    <a:extLst>
                      <a:ext uri="{FF2B5EF4-FFF2-40B4-BE49-F238E27FC236}">
                        <a16:creationId xmlns:a16="http://schemas.microsoft.com/office/drawing/2014/main" id="{1840C293-F197-6998-1076-8A9D2759635F}"/>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97" name="Tekstfelt 2196">
                    <a:extLst>
                      <a:ext uri="{FF2B5EF4-FFF2-40B4-BE49-F238E27FC236}">
                        <a16:creationId xmlns:a16="http://schemas.microsoft.com/office/drawing/2014/main" id="{952AF784-210A-D42A-946D-966EA8F61B05}"/>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98" name="Tekstfelt 2197">
                    <a:extLst>
                      <a:ext uri="{FF2B5EF4-FFF2-40B4-BE49-F238E27FC236}">
                        <a16:creationId xmlns:a16="http://schemas.microsoft.com/office/drawing/2014/main" id="{7336C544-4842-45E8-0E48-802EE9ED52C6}"/>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99" name="Tekstfelt 2198">
                    <a:extLst>
                      <a:ext uri="{FF2B5EF4-FFF2-40B4-BE49-F238E27FC236}">
                        <a16:creationId xmlns:a16="http://schemas.microsoft.com/office/drawing/2014/main" id="{6B6C9C53-FA75-C0CF-0305-6FA139A4150E}"/>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00" name="Tekstfelt 2199">
                    <a:extLst>
                      <a:ext uri="{FF2B5EF4-FFF2-40B4-BE49-F238E27FC236}">
                        <a16:creationId xmlns:a16="http://schemas.microsoft.com/office/drawing/2014/main" id="{0F609162-4C4F-869A-A7EF-13568B8444A3}"/>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65" name="Tekstfelt 2164">
                  <a:extLst>
                    <a:ext uri="{FF2B5EF4-FFF2-40B4-BE49-F238E27FC236}">
                      <a16:creationId xmlns:a16="http://schemas.microsoft.com/office/drawing/2014/main" id="{EE15DD5A-0B4B-0405-372E-1CB888A2B1A7}"/>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66" name="Tekstfelt 2165">
                  <a:extLst>
                    <a:ext uri="{FF2B5EF4-FFF2-40B4-BE49-F238E27FC236}">
                      <a16:creationId xmlns:a16="http://schemas.microsoft.com/office/drawing/2014/main" id="{D73BE9E6-CB16-270A-C67F-11F4391F7286}"/>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67" name="Tekstfelt 2166">
                  <a:extLst>
                    <a:ext uri="{FF2B5EF4-FFF2-40B4-BE49-F238E27FC236}">
                      <a16:creationId xmlns:a16="http://schemas.microsoft.com/office/drawing/2014/main" id="{D56F1180-3249-FE4E-686F-B21B5CB6628F}"/>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8" name="Gruppe 1827">
                <a:extLst>
                  <a:ext uri="{FF2B5EF4-FFF2-40B4-BE49-F238E27FC236}">
                    <a16:creationId xmlns:a16="http://schemas.microsoft.com/office/drawing/2014/main" id="{8E72F8B8-6F2A-E780-BF41-88EA161C5561}"/>
                  </a:ext>
                </a:extLst>
              </p:cNvPr>
              <p:cNvGrpSpPr/>
              <p:nvPr/>
            </p:nvGrpSpPr>
            <p:grpSpPr>
              <a:xfrm>
                <a:off x="3326093" y="1035670"/>
                <a:ext cx="641389" cy="5216305"/>
                <a:chOff x="2892468" y="1032983"/>
                <a:chExt cx="641389" cy="5216305"/>
              </a:xfrm>
            </p:grpSpPr>
            <p:grpSp>
              <p:nvGrpSpPr>
                <p:cNvPr id="2127" name="Gruppe 2126">
                  <a:extLst>
                    <a:ext uri="{FF2B5EF4-FFF2-40B4-BE49-F238E27FC236}">
                      <a16:creationId xmlns:a16="http://schemas.microsoft.com/office/drawing/2014/main" id="{47977953-B6A0-E7EE-AC6A-EABD8DF0854C}"/>
                    </a:ext>
                  </a:extLst>
                </p:cNvPr>
                <p:cNvGrpSpPr/>
                <p:nvPr/>
              </p:nvGrpSpPr>
              <p:grpSpPr>
                <a:xfrm>
                  <a:off x="2892468" y="1032983"/>
                  <a:ext cx="641389" cy="5216305"/>
                  <a:chOff x="3475384" y="1188399"/>
                  <a:chExt cx="641389" cy="5216305"/>
                </a:xfrm>
              </p:grpSpPr>
              <p:sp>
                <p:nvSpPr>
                  <p:cNvPr id="2131" name="Tekstfelt 2130">
                    <a:extLst>
                      <a:ext uri="{FF2B5EF4-FFF2-40B4-BE49-F238E27FC236}">
                        <a16:creationId xmlns:a16="http://schemas.microsoft.com/office/drawing/2014/main" id="{AE3C07AB-6D8C-A84E-3C67-CBCCED4F89FC}"/>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32" name="Tekstfelt 2131">
                    <a:extLst>
                      <a:ext uri="{FF2B5EF4-FFF2-40B4-BE49-F238E27FC236}">
                        <a16:creationId xmlns:a16="http://schemas.microsoft.com/office/drawing/2014/main" id="{3835F289-E589-CFD8-FF89-27A237858763}"/>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33" name="Tekstfelt 2132">
                    <a:extLst>
                      <a:ext uri="{FF2B5EF4-FFF2-40B4-BE49-F238E27FC236}">
                        <a16:creationId xmlns:a16="http://schemas.microsoft.com/office/drawing/2014/main" id="{07ACBA0A-7D2C-39E9-B76F-500AD516B381}"/>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34" name="Tekstfelt 2133">
                    <a:extLst>
                      <a:ext uri="{FF2B5EF4-FFF2-40B4-BE49-F238E27FC236}">
                        <a16:creationId xmlns:a16="http://schemas.microsoft.com/office/drawing/2014/main" id="{F2E00D79-2D34-2C30-B586-42E3BF6B74FA}"/>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35" name="Tekstfelt 2134">
                    <a:extLst>
                      <a:ext uri="{FF2B5EF4-FFF2-40B4-BE49-F238E27FC236}">
                        <a16:creationId xmlns:a16="http://schemas.microsoft.com/office/drawing/2014/main" id="{B2C4D6CF-0A13-5D33-5B81-A80432D1AD2C}"/>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36" name="Tekstfelt 2135">
                    <a:extLst>
                      <a:ext uri="{FF2B5EF4-FFF2-40B4-BE49-F238E27FC236}">
                        <a16:creationId xmlns:a16="http://schemas.microsoft.com/office/drawing/2014/main" id="{6DFF98E5-EEE4-0AE3-D84E-76E0CDFD73F8}"/>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37" name="Tekstfelt 2136">
                    <a:extLst>
                      <a:ext uri="{FF2B5EF4-FFF2-40B4-BE49-F238E27FC236}">
                        <a16:creationId xmlns:a16="http://schemas.microsoft.com/office/drawing/2014/main" id="{E6B9F6E3-85EC-52A3-3556-B27411BD20E3}"/>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38" name="Tekstfelt 2137">
                    <a:extLst>
                      <a:ext uri="{FF2B5EF4-FFF2-40B4-BE49-F238E27FC236}">
                        <a16:creationId xmlns:a16="http://schemas.microsoft.com/office/drawing/2014/main" id="{25A985A9-2524-A2C2-286F-FB1189E51D55}"/>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39" name="Tekstfelt 2138">
                    <a:extLst>
                      <a:ext uri="{FF2B5EF4-FFF2-40B4-BE49-F238E27FC236}">
                        <a16:creationId xmlns:a16="http://schemas.microsoft.com/office/drawing/2014/main" id="{22271DE2-0F2A-4ADE-0470-ED27A823130A}"/>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40" name="Tekstfelt 2139">
                    <a:extLst>
                      <a:ext uri="{FF2B5EF4-FFF2-40B4-BE49-F238E27FC236}">
                        <a16:creationId xmlns:a16="http://schemas.microsoft.com/office/drawing/2014/main" id="{AE7C4F97-0FF3-CCF9-FD58-30BD2D05AB78}"/>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41" name="Tekstfelt 2140">
                    <a:extLst>
                      <a:ext uri="{FF2B5EF4-FFF2-40B4-BE49-F238E27FC236}">
                        <a16:creationId xmlns:a16="http://schemas.microsoft.com/office/drawing/2014/main" id="{7CA1A0F6-F8E1-66A2-4EE2-CE84999C99A9}"/>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42" name="Tekstfelt 2141">
                    <a:extLst>
                      <a:ext uri="{FF2B5EF4-FFF2-40B4-BE49-F238E27FC236}">
                        <a16:creationId xmlns:a16="http://schemas.microsoft.com/office/drawing/2014/main" id="{A3CB2923-A896-15C3-9E48-B70C4D4B6992}"/>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43" name="Tekstfelt 2142">
                    <a:extLst>
                      <a:ext uri="{FF2B5EF4-FFF2-40B4-BE49-F238E27FC236}">
                        <a16:creationId xmlns:a16="http://schemas.microsoft.com/office/drawing/2014/main" id="{BA04C9D3-A661-58DC-C984-C1003C4AF104}"/>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44" name="Tekstfelt 2143">
                    <a:extLst>
                      <a:ext uri="{FF2B5EF4-FFF2-40B4-BE49-F238E27FC236}">
                        <a16:creationId xmlns:a16="http://schemas.microsoft.com/office/drawing/2014/main" id="{C1CA09D1-A420-72FA-21BE-30EACD92F72A}"/>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45" name="Tekstfelt 2144">
                    <a:extLst>
                      <a:ext uri="{FF2B5EF4-FFF2-40B4-BE49-F238E27FC236}">
                        <a16:creationId xmlns:a16="http://schemas.microsoft.com/office/drawing/2014/main" id="{BDC5982E-9FB2-7966-E08D-201D2572EA40}"/>
                      </a:ext>
                    </a:extLst>
                  </p:cNvPr>
                  <p:cNvSpPr txBox="1"/>
                  <p:nvPr/>
                </p:nvSpPr>
                <p:spPr>
                  <a:xfrm>
                    <a:off x="35457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46" name="Tekstfelt 2145">
                    <a:extLst>
                      <a:ext uri="{FF2B5EF4-FFF2-40B4-BE49-F238E27FC236}">
                        <a16:creationId xmlns:a16="http://schemas.microsoft.com/office/drawing/2014/main" id="{437667A0-7C06-F864-6A30-570E7A87CC2E}"/>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47" name="Tekstfelt 2146">
                    <a:extLst>
                      <a:ext uri="{FF2B5EF4-FFF2-40B4-BE49-F238E27FC236}">
                        <a16:creationId xmlns:a16="http://schemas.microsoft.com/office/drawing/2014/main" id="{95C7914E-1E9D-C6FB-E7BB-4407B72DABF7}"/>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48" name="Tekstfelt 2147">
                    <a:extLst>
                      <a:ext uri="{FF2B5EF4-FFF2-40B4-BE49-F238E27FC236}">
                        <a16:creationId xmlns:a16="http://schemas.microsoft.com/office/drawing/2014/main" id="{850FF1B2-A778-038C-706A-6425327FC74F}"/>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49" name="Tekstfelt 2148">
                    <a:extLst>
                      <a:ext uri="{FF2B5EF4-FFF2-40B4-BE49-F238E27FC236}">
                        <a16:creationId xmlns:a16="http://schemas.microsoft.com/office/drawing/2014/main" id="{DFAF6C44-6AA2-C090-7C14-93388A60F579}"/>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50" name="Tekstfelt 2149">
                    <a:extLst>
                      <a:ext uri="{FF2B5EF4-FFF2-40B4-BE49-F238E27FC236}">
                        <a16:creationId xmlns:a16="http://schemas.microsoft.com/office/drawing/2014/main" id="{54A25DF8-698A-CE7C-9ABC-E0065F75CFEB}"/>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51" name="Tekstfelt 2150">
                    <a:extLst>
                      <a:ext uri="{FF2B5EF4-FFF2-40B4-BE49-F238E27FC236}">
                        <a16:creationId xmlns:a16="http://schemas.microsoft.com/office/drawing/2014/main" id="{47808812-C024-755B-97EF-485B57FED0A3}"/>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52" name="Tekstfelt 2151">
                    <a:extLst>
                      <a:ext uri="{FF2B5EF4-FFF2-40B4-BE49-F238E27FC236}">
                        <a16:creationId xmlns:a16="http://schemas.microsoft.com/office/drawing/2014/main" id="{BAD9430D-B2A5-DB49-28BA-EB85C29B13EE}"/>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53" name="Tekstfelt 2152">
                    <a:extLst>
                      <a:ext uri="{FF2B5EF4-FFF2-40B4-BE49-F238E27FC236}">
                        <a16:creationId xmlns:a16="http://schemas.microsoft.com/office/drawing/2014/main" id="{38BEEF6E-9269-323A-D408-5918CD7DF8B3}"/>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54" name="Tekstfelt 2153">
                    <a:extLst>
                      <a:ext uri="{FF2B5EF4-FFF2-40B4-BE49-F238E27FC236}">
                        <a16:creationId xmlns:a16="http://schemas.microsoft.com/office/drawing/2014/main" id="{F30EB7D4-B014-3E83-A28A-CE6CBB628112}"/>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55" name="Tekstfelt 2154">
                    <a:extLst>
                      <a:ext uri="{FF2B5EF4-FFF2-40B4-BE49-F238E27FC236}">
                        <a16:creationId xmlns:a16="http://schemas.microsoft.com/office/drawing/2014/main" id="{813F8617-5EB5-F31F-04FA-BB2CB4B149AE}"/>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56" name="Tekstfelt 2155">
                    <a:extLst>
                      <a:ext uri="{FF2B5EF4-FFF2-40B4-BE49-F238E27FC236}">
                        <a16:creationId xmlns:a16="http://schemas.microsoft.com/office/drawing/2014/main" id="{5119416E-C12A-0436-C8AB-2F9F576313B4}"/>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57" name="Tekstfelt 2156">
                    <a:extLst>
                      <a:ext uri="{FF2B5EF4-FFF2-40B4-BE49-F238E27FC236}">
                        <a16:creationId xmlns:a16="http://schemas.microsoft.com/office/drawing/2014/main" id="{B04D4823-9310-0913-4A32-0A87D16078E7}"/>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58" name="Tekstfelt 2157">
                    <a:extLst>
                      <a:ext uri="{FF2B5EF4-FFF2-40B4-BE49-F238E27FC236}">
                        <a16:creationId xmlns:a16="http://schemas.microsoft.com/office/drawing/2014/main" id="{B4C5FC60-D1B3-CAB7-4E0F-921C204703CB}"/>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59" name="Tekstfelt 2158">
                    <a:extLst>
                      <a:ext uri="{FF2B5EF4-FFF2-40B4-BE49-F238E27FC236}">
                        <a16:creationId xmlns:a16="http://schemas.microsoft.com/office/drawing/2014/main" id="{7F9CABEB-25EA-3377-E949-3B0D8B8D054A}"/>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60" name="Tekstfelt 2159">
                    <a:extLst>
                      <a:ext uri="{FF2B5EF4-FFF2-40B4-BE49-F238E27FC236}">
                        <a16:creationId xmlns:a16="http://schemas.microsoft.com/office/drawing/2014/main" id="{9445B561-0F0B-4E39-54DB-4734B116C649}"/>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61" name="Tekstfelt 2160">
                    <a:extLst>
                      <a:ext uri="{FF2B5EF4-FFF2-40B4-BE49-F238E27FC236}">
                        <a16:creationId xmlns:a16="http://schemas.microsoft.com/office/drawing/2014/main" id="{E0C626F7-5D4C-FA21-E57E-891AF9AB2481}"/>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62" name="Tekstfelt 2161">
                    <a:extLst>
                      <a:ext uri="{FF2B5EF4-FFF2-40B4-BE49-F238E27FC236}">
                        <a16:creationId xmlns:a16="http://schemas.microsoft.com/office/drawing/2014/main" id="{0E521C2D-C0B1-14E2-37C7-392481BCA316}"/>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63" name="Tekstfelt 2162">
                    <a:extLst>
                      <a:ext uri="{FF2B5EF4-FFF2-40B4-BE49-F238E27FC236}">
                        <a16:creationId xmlns:a16="http://schemas.microsoft.com/office/drawing/2014/main" id="{68F83765-B48B-FCE7-D3E3-23162C382799}"/>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28" name="Tekstfelt 2127">
                  <a:extLst>
                    <a:ext uri="{FF2B5EF4-FFF2-40B4-BE49-F238E27FC236}">
                      <a16:creationId xmlns:a16="http://schemas.microsoft.com/office/drawing/2014/main" id="{C44D885E-8621-6549-D764-6496950B443D}"/>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29" name="Tekstfelt 2128">
                  <a:extLst>
                    <a:ext uri="{FF2B5EF4-FFF2-40B4-BE49-F238E27FC236}">
                      <a16:creationId xmlns:a16="http://schemas.microsoft.com/office/drawing/2014/main" id="{C9688638-32D0-9061-80EB-8A34577A154B}"/>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30" name="Tekstfelt 2129">
                  <a:extLst>
                    <a:ext uri="{FF2B5EF4-FFF2-40B4-BE49-F238E27FC236}">
                      <a16:creationId xmlns:a16="http://schemas.microsoft.com/office/drawing/2014/main" id="{083911DB-7B68-FA59-3041-4267276F0EB7}"/>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9" name="Gruppe 1828">
                <a:extLst>
                  <a:ext uri="{FF2B5EF4-FFF2-40B4-BE49-F238E27FC236}">
                    <a16:creationId xmlns:a16="http://schemas.microsoft.com/office/drawing/2014/main" id="{6973E8BF-1FDC-EC67-B065-0A015C77A524}"/>
                  </a:ext>
                </a:extLst>
              </p:cNvPr>
              <p:cNvGrpSpPr/>
              <p:nvPr/>
            </p:nvGrpSpPr>
            <p:grpSpPr>
              <a:xfrm>
                <a:off x="2893345" y="1029165"/>
                <a:ext cx="641389" cy="5216305"/>
                <a:chOff x="2892468" y="1032983"/>
                <a:chExt cx="641389" cy="5216305"/>
              </a:xfrm>
            </p:grpSpPr>
            <p:grpSp>
              <p:nvGrpSpPr>
                <p:cNvPr id="2090" name="Gruppe 2089">
                  <a:extLst>
                    <a:ext uri="{FF2B5EF4-FFF2-40B4-BE49-F238E27FC236}">
                      <a16:creationId xmlns:a16="http://schemas.microsoft.com/office/drawing/2014/main" id="{88807793-AAF6-3081-0155-2215C8091487}"/>
                    </a:ext>
                  </a:extLst>
                </p:cNvPr>
                <p:cNvGrpSpPr/>
                <p:nvPr/>
              </p:nvGrpSpPr>
              <p:grpSpPr>
                <a:xfrm>
                  <a:off x="2892468" y="1032983"/>
                  <a:ext cx="641389" cy="5216305"/>
                  <a:chOff x="3475384" y="1188399"/>
                  <a:chExt cx="641389" cy="5216305"/>
                </a:xfrm>
              </p:grpSpPr>
              <p:sp>
                <p:nvSpPr>
                  <p:cNvPr id="2094" name="Tekstfelt 2093">
                    <a:extLst>
                      <a:ext uri="{FF2B5EF4-FFF2-40B4-BE49-F238E27FC236}">
                        <a16:creationId xmlns:a16="http://schemas.microsoft.com/office/drawing/2014/main" id="{5C911BB0-55DE-D189-F152-3BE24A14EE01}"/>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95" name="Tekstfelt 2094">
                    <a:extLst>
                      <a:ext uri="{FF2B5EF4-FFF2-40B4-BE49-F238E27FC236}">
                        <a16:creationId xmlns:a16="http://schemas.microsoft.com/office/drawing/2014/main" id="{71CAE91E-F8BC-892D-C1B5-78850B8F235F}"/>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96" name="Tekstfelt 2095">
                    <a:extLst>
                      <a:ext uri="{FF2B5EF4-FFF2-40B4-BE49-F238E27FC236}">
                        <a16:creationId xmlns:a16="http://schemas.microsoft.com/office/drawing/2014/main" id="{9FF1581A-6829-68F0-5D11-68497AB888DC}"/>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97" name="Tekstfelt 2096">
                    <a:extLst>
                      <a:ext uri="{FF2B5EF4-FFF2-40B4-BE49-F238E27FC236}">
                        <a16:creationId xmlns:a16="http://schemas.microsoft.com/office/drawing/2014/main" id="{42EDD98D-DB01-8441-F086-1A2C8C1FD926}"/>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98" name="Tekstfelt 2097">
                    <a:extLst>
                      <a:ext uri="{FF2B5EF4-FFF2-40B4-BE49-F238E27FC236}">
                        <a16:creationId xmlns:a16="http://schemas.microsoft.com/office/drawing/2014/main" id="{E4D9C057-325D-275F-44C1-B85DE7A84FD3}"/>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99" name="Tekstfelt 2098">
                    <a:extLst>
                      <a:ext uri="{FF2B5EF4-FFF2-40B4-BE49-F238E27FC236}">
                        <a16:creationId xmlns:a16="http://schemas.microsoft.com/office/drawing/2014/main" id="{67E1A9E3-400E-012A-8089-ECD232FED650}"/>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00" name="Tekstfelt 2099">
                    <a:extLst>
                      <a:ext uri="{FF2B5EF4-FFF2-40B4-BE49-F238E27FC236}">
                        <a16:creationId xmlns:a16="http://schemas.microsoft.com/office/drawing/2014/main" id="{AD2A963D-564A-023F-33E2-212DFD832A6D}"/>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01" name="Tekstfelt 2100">
                    <a:extLst>
                      <a:ext uri="{FF2B5EF4-FFF2-40B4-BE49-F238E27FC236}">
                        <a16:creationId xmlns:a16="http://schemas.microsoft.com/office/drawing/2014/main" id="{10BF15BC-BA64-8B19-E91B-CDA17630340F}"/>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02" name="Tekstfelt 2101">
                    <a:extLst>
                      <a:ext uri="{FF2B5EF4-FFF2-40B4-BE49-F238E27FC236}">
                        <a16:creationId xmlns:a16="http://schemas.microsoft.com/office/drawing/2014/main" id="{DCA1A6BD-61BF-4BC7-3E65-C2D3F75C806D}"/>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03" name="Tekstfelt 2102">
                    <a:extLst>
                      <a:ext uri="{FF2B5EF4-FFF2-40B4-BE49-F238E27FC236}">
                        <a16:creationId xmlns:a16="http://schemas.microsoft.com/office/drawing/2014/main" id="{CA3D1006-1C1D-FB2C-5472-3267C52C545B}"/>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04" name="Tekstfelt 2103">
                    <a:extLst>
                      <a:ext uri="{FF2B5EF4-FFF2-40B4-BE49-F238E27FC236}">
                        <a16:creationId xmlns:a16="http://schemas.microsoft.com/office/drawing/2014/main" id="{3C0AB01F-0339-59C1-317B-9A5B93F2DAFE}"/>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05" name="Tekstfelt 2104">
                    <a:extLst>
                      <a:ext uri="{FF2B5EF4-FFF2-40B4-BE49-F238E27FC236}">
                        <a16:creationId xmlns:a16="http://schemas.microsoft.com/office/drawing/2014/main" id="{F035E56F-D60F-74ED-38A9-56C65BC97DB4}"/>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06" name="Tekstfelt 2105">
                    <a:extLst>
                      <a:ext uri="{FF2B5EF4-FFF2-40B4-BE49-F238E27FC236}">
                        <a16:creationId xmlns:a16="http://schemas.microsoft.com/office/drawing/2014/main" id="{C5B70573-9E31-C770-A182-EBFD5B3F9C90}"/>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07" name="Tekstfelt 2106">
                    <a:extLst>
                      <a:ext uri="{FF2B5EF4-FFF2-40B4-BE49-F238E27FC236}">
                        <a16:creationId xmlns:a16="http://schemas.microsoft.com/office/drawing/2014/main" id="{1220A3DB-3570-52AA-8B5F-ED482686CB7D}"/>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08" name="Tekstfelt 2107">
                    <a:extLst>
                      <a:ext uri="{FF2B5EF4-FFF2-40B4-BE49-F238E27FC236}">
                        <a16:creationId xmlns:a16="http://schemas.microsoft.com/office/drawing/2014/main" id="{1F35034D-A481-C707-0CF4-1B19A3B6DC75}"/>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09" name="Tekstfelt 2108">
                    <a:extLst>
                      <a:ext uri="{FF2B5EF4-FFF2-40B4-BE49-F238E27FC236}">
                        <a16:creationId xmlns:a16="http://schemas.microsoft.com/office/drawing/2014/main" id="{DFB1FDF9-72D2-2451-579E-71A9D9EB853A}"/>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10" name="Tekstfelt 2109">
                    <a:extLst>
                      <a:ext uri="{FF2B5EF4-FFF2-40B4-BE49-F238E27FC236}">
                        <a16:creationId xmlns:a16="http://schemas.microsoft.com/office/drawing/2014/main" id="{F072EFF6-E94F-8465-38A8-4D1C055EC22A}"/>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11" name="Tekstfelt 2110">
                    <a:extLst>
                      <a:ext uri="{FF2B5EF4-FFF2-40B4-BE49-F238E27FC236}">
                        <a16:creationId xmlns:a16="http://schemas.microsoft.com/office/drawing/2014/main" id="{0FB22074-6638-7931-84D6-05F17CF2FD37}"/>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12" name="Tekstfelt 2111">
                    <a:extLst>
                      <a:ext uri="{FF2B5EF4-FFF2-40B4-BE49-F238E27FC236}">
                        <a16:creationId xmlns:a16="http://schemas.microsoft.com/office/drawing/2014/main" id="{D3AF7727-F8BD-AB58-43F5-68F4FB98D3DE}"/>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13" name="Tekstfelt 2112">
                    <a:extLst>
                      <a:ext uri="{FF2B5EF4-FFF2-40B4-BE49-F238E27FC236}">
                        <a16:creationId xmlns:a16="http://schemas.microsoft.com/office/drawing/2014/main" id="{2E004A46-909A-8CB6-3384-AD20E3136B95}"/>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14" name="Tekstfelt 2113">
                    <a:extLst>
                      <a:ext uri="{FF2B5EF4-FFF2-40B4-BE49-F238E27FC236}">
                        <a16:creationId xmlns:a16="http://schemas.microsoft.com/office/drawing/2014/main" id="{E7D9120C-3862-12FF-79E3-F525B2E64151}"/>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15" name="Tekstfelt 2114">
                    <a:extLst>
                      <a:ext uri="{FF2B5EF4-FFF2-40B4-BE49-F238E27FC236}">
                        <a16:creationId xmlns:a16="http://schemas.microsoft.com/office/drawing/2014/main" id="{8FE7FFE8-0890-8375-231F-4DD50CFEE6A6}"/>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16" name="Tekstfelt 2115">
                    <a:extLst>
                      <a:ext uri="{FF2B5EF4-FFF2-40B4-BE49-F238E27FC236}">
                        <a16:creationId xmlns:a16="http://schemas.microsoft.com/office/drawing/2014/main" id="{617E1FE2-68D0-4466-8A3A-608CA4677D75}"/>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17" name="Tekstfelt 2116">
                    <a:extLst>
                      <a:ext uri="{FF2B5EF4-FFF2-40B4-BE49-F238E27FC236}">
                        <a16:creationId xmlns:a16="http://schemas.microsoft.com/office/drawing/2014/main" id="{36B41881-C354-1C65-581D-76FF18D88B84}"/>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18" name="Tekstfelt 2117">
                    <a:extLst>
                      <a:ext uri="{FF2B5EF4-FFF2-40B4-BE49-F238E27FC236}">
                        <a16:creationId xmlns:a16="http://schemas.microsoft.com/office/drawing/2014/main" id="{0AEE9DD4-46A0-3200-FF7D-FCD808DBB6FE}"/>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19" name="Tekstfelt 2118">
                    <a:extLst>
                      <a:ext uri="{FF2B5EF4-FFF2-40B4-BE49-F238E27FC236}">
                        <a16:creationId xmlns:a16="http://schemas.microsoft.com/office/drawing/2014/main" id="{A8C269BC-5DB5-7F51-F745-AB0CBE07A0E3}"/>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20" name="Tekstfelt 2119">
                    <a:extLst>
                      <a:ext uri="{FF2B5EF4-FFF2-40B4-BE49-F238E27FC236}">
                        <a16:creationId xmlns:a16="http://schemas.microsoft.com/office/drawing/2014/main" id="{8220E4A8-14F7-346B-F7A9-0E8195CDE35A}"/>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21" name="Tekstfelt 2120">
                    <a:extLst>
                      <a:ext uri="{FF2B5EF4-FFF2-40B4-BE49-F238E27FC236}">
                        <a16:creationId xmlns:a16="http://schemas.microsoft.com/office/drawing/2014/main" id="{276FF795-D8E5-CBE1-42C7-264580AB99BD}"/>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22" name="Tekstfelt 2121">
                    <a:extLst>
                      <a:ext uri="{FF2B5EF4-FFF2-40B4-BE49-F238E27FC236}">
                        <a16:creationId xmlns:a16="http://schemas.microsoft.com/office/drawing/2014/main" id="{60992DBD-7E81-B628-4DDA-5777FA93F999}"/>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23" name="Tekstfelt 2122">
                    <a:extLst>
                      <a:ext uri="{FF2B5EF4-FFF2-40B4-BE49-F238E27FC236}">
                        <a16:creationId xmlns:a16="http://schemas.microsoft.com/office/drawing/2014/main" id="{7971C403-7157-917C-8B8C-F7B425FB1B7A}"/>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24" name="Tekstfelt 2123">
                    <a:extLst>
                      <a:ext uri="{FF2B5EF4-FFF2-40B4-BE49-F238E27FC236}">
                        <a16:creationId xmlns:a16="http://schemas.microsoft.com/office/drawing/2014/main" id="{97F40E2B-4748-7281-BBE1-BE61B828AE55}"/>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25" name="Tekstfelt 2124">
                    <a:extLst>
                      <a:ext uri="{FF2B5EF4-FFF2-40B4-BE49-F238E27FC236}">
                        <a16:creationId xmlns:a16="http://schemas.microsoft.com/office/drawing/2014/main" id="{77E40E78-D808-746B-A90F-C833B3C94E3E}"/>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26" name="Tekstfelt 2125">
                    <a:extLst>
                      <a:ext uri="{FF2B5EF4-FFF2-40B4-BE49-F238E27FC236}">
                        <a16:creationId xmlns:a16="http://schemas.microsoft.com/office/drawing/2014/main" id="{379F465A-3C82-5F6D-C88D-124DB061B8A6}"/>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91" name="Tekstfelt 2090">
                  <a:extLst>
                    <a:ext uri="{FF2B5EF4-FFF2-40B4-BE49-F238E27FC236}">
                      <a16:creationId xmlns:a16="http://schemas.microsoft.com/office/drawing/2014/main" id="{ABC8A65E-2926-EFFF-3F82-420FCCC2F73A}"/>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92" name="Tekstfelt 2091">
                  <a:extLst>
                    <a:ext uri="{FF2B5EF4-FFF2-40B4-BE49-F238E27FC236}">
                      <a16:creationId xmlns:a16="http://schemas.microsoft.com/office/drawing/2014/main" id="{42767FE3-9B1B-19EA-F276-AC1594BA4075}"/>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93" name="Tekstfelt 2092">
                  <a:extLst>
                    <a:ext uri="{FF2B5EF4-FFF2-40B4-BE49-F238E27FC236}">
                      <a16:creationId xmlns:a16="http://schemas.microsoft.com/office/drawing/2014/main" id="{0DA99B59-53B6-D478-F081-4B58DD1DFDD9}"/>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0" name="Gruppe 1829">
                <a:extLst>
                  <a:ext uri="{FF2B5EF4-FFF2-40B4-BE49-F238E27FC236}">
                    <a16:creationId xmlns:a16="http://schemas.microsoft.com/office/drawing/2014/main" id="{77FF9494-CBC4-1D3A-1235-D8C7A35C169F}"/>
                  </a:ext>
                </a:extLst>
              </p:cNvPr>
              <p:cNvGrpSpPr/>
              <p:nvPr/>
            </p:nvGrpSpPr>
            <p:grpSpPr>
              <a:xfrm>
                <a:off x="2466124" y="1032948"/>
                <a:ext cx="641389" cy="5216305"/>
                <a:chOff x="2892468" y="1032983"/>
                <a:chExt cx="641389" cy="5216305"/>
              </a:xfrm>
            </p:grpSpPr>
            <p:grpSp>
              <p:nvGrpSpPr>
                <p:cNvPr id="2053" name="Gruppe 2052">
                  <a:extLst>
                    <a:ext uri="{FF2B5EF4-FFF2-40B4-BE49-F238E27FC236}">
                      <a16:creationId xmlns:a16="http://schemas.microsoft.com/office/drawing/2014/main" id="{64D4AEE3-01A7-8449-6D29-98A1ABB373E4}"/>
                    </a:ext>
                  </a:extLst>
                </p:cNvPr>
                <p:cNvGrpSpPr/>
                <p:nvPr/>
              </p:nvGrpSpPr>
              <p:grpSpPr>
                <a:xfrm>
                  <a:off x="2892468" y="1032983"/>
                  <a:ext cx="641389" cy="5216305"/>
                  <a:chOff x="3475384" y="1188399"/>
                  <a:chExt cx="641389" cy="5216305"/>
                </a:xfrm>
              </p:grpSpPr>
              <p:sp>
                <p:nvSpPr>
                  <p:cNvPr id="2057" name="Tekstfelt 2056">
                    <a:extLst>
                      <a:ext uri="{FF2B5EF4-FFF2-40B4-BE49-F238E27FC236}">
                        <a16:creationId xmlns:a16="http://schemas.microsoft.com/office/drawing/2014/main" id="{96D2075F-94C3-9137-BA47-D5F9102A8C5B}"/>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58" name="Tekstfelt 2057">
                    <a:extLst>
                      <a:ext uri="{FF2B5EF4-FFF2-40B4-BE49-F238E27FC236}">
                        <a16:creationId xmlns:a16="http://schemas.microsoft.com/office/drawing/2014/main" id="{6318955B-D06C-0021-1DA2-88AA02B03B3D}"/>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59" name="Tekstfelt 2058">
                    <a:extLst>
                      <a:ext uri="{FF2B5EF4-FFF2-40B4-BE49-F238E27FC236}">
                        <a16:creationId xmlns:a16="http://schemas.microsoft.com/office/drawing/2014/main" id="{51EBFE44-A7FE-478B-5E76-BA818C7DCBA9}"/>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60" name="Tekstfelt 2059">
                    <a:extLst>
                      <a:ext uri="{FF2B5EF4-FFF2-40B4-BE49-F238E27FC236}">
                        <a16:creationId xmlns:a16="http://schemas.microsoft.com/office/drawing/2014/main" id="{631BDE1B-C39A-4726-520D-3A024BCE82EA}"/>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61" name="Tekstfelt 2060">
                    <a:extLst>
                      <a:ext uri="{FF2B5EF4-FFF2-40B4-BE49-F238E27FC236}">
                        <a16:creationId xmlns:a16="http://schemas.microsoft.com/office/drawing/2014/main" id="{0F9AFB97-85DF-FF63-3F80-0B420623B19F}"/>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62" name="Tekstfelt 2061">
                    <a:extLst>
                      <a:ext uri="{FF2B5EF4-FFF2-40B4-BE49-F238E27FC236}">
                        <a16:creationId xmlns:a16="http://schemas.microsoft.com/office/drawing/2014/main" id="{A972C539-84DC-2CFB-D184-972722BDA8BC}"/>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63" name="Tekstfelt 2062">
                    <a:extLst>
                      <a:ext uri="{FF2B5EF4-FFF2-40B4-BE49-F238E27FC236}">
                        <a16:creationId xmlns:a16="http://schemas.microsoft.com/office/drawing/2014/main" id="{261F9B9E-0055-BF4E-B421-092882C226F9}"/>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64" name="Tekstfelt 2063">
                    <a:extLst>
                      <a:ext uri="{FF2B5EF4-FFF2-40B4-BE49-F238E27FC236}">
                        <a16:creationId xmlns:a16="http://schemas.microsoft.com/office/drawing/2014/main" id="{1765BC2A-64D0-D39E-C484-FBFEA55B67D8}"/>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65" name="Tekstfelt 2064">
                    <a:extLst>
                      <a:ext uri="{FF2B5EF4-FFF2-40B4-BE49-F238E27FC236}">
                        <a16:creationId xmlns:a16="http://schemas.microsoft.com/office/drawing/2014/main" id="{9CC0C227-5DAE-1B07-BAF2-F4D7B1CB1154}"/>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66" name="Tekstfelt 2065">
                    <a:extLst>
                      <a:ext uri="{FF2B5EF4-FFF2-40B4-BE49-F238E27FC236}">
                        <a16:creationId xmlns:a16="http://schemas.microsoft.com/office/drawing/2014/main" id="{556812D8-BE04-CE0A-EBDC-D9E804578F25}"/>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67" name="Tekstfelt 2066">
                    <a:extLst>
                      <a:ext uri="{FF2B5EF4-FFF2-40B4-BE49-F238E27FC236}">
                        <a16:creationId xmlns:a16="http://schemas.microsoft.com/office/drawing/2014/main" id="{9F7DC9BF-AF77-27C0-8645-17B005FAFEDD}"/>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68" name="Tekstfelt 2067">
                    <a:extLst>
                      <a:ext uri="{FF2B5EF4-FFF2-40B4-BE49-F238E27FC236}">
                        <a16:creationId xmlns:a16="http://schemas.microsoft.com/office/drawing/2014/main" id="{D2D182A9-6698-A257-2705-C1E3EE9564F7}"/>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69" name="Tekstfelt 2068">
                    <a:extLst>
                      <a:ext uri="{FF2B5EF4-FFF2-40B4-BE49-F238E27FC236}">
                        <a16:creationId xmlns:a16="http://schemas.microsoft.com/office/drawing/2014/main" id="{FBBA6EA8-5EC3-6CDB-20B9-B5A8581614D6}"/>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70" name="Tekstfelt 2069">
                    <a:extLst>
                      <a:ext uri="{FF2B5EF4-FFF2-40B4-BE49-F238E27FC236}">
                        <a16:creationId xmlns:a16="http://schemas.microsoft.com/office/drawing/2014/main" id="{2D99D7A7-08D0-0BAC-18CD-E0B9E7D03609}"/>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71" name="Tekstfelt 2070">
                    <a:extLst>
                      <a:ext uri="{FF2B5EF4-FFF2-40B4-BE49-F238E27FC236}">
                        <a16:creationId xmlns:a16="http://schemas.microsoft.com/office/drawing/2014/main" id="{74C07B67-87EE-055E-1F77-EC5B5E9DBFC3}"/>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72" name="Tekstfelt 2071">
                    <a:extLst>
                      <a:ext uri="{FF2B5EF4-FFF2-40B4-BE49-F238E27FC236}">
                        <a16:creationId xmlns:a16="http://schemas.microsoft.com/office/drawing/2014/main" id="{BE318C9D-FC49-6913-178A-6E8054258A75}"/>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73" name="Tekstfelt 2072">
                    <a:extLst>
                      <a:ext uri="{FF2B5EF4-FFF2-40B4-BE49-F238E27FC236}">
                        <a16:creationId xmlns:a16="http://schemas.microsoft.com/office/drawing/2014/main" id="{84F4015D-B3AE-B597-9280-7FC5AF4F1747}"/>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74" name="Tekstfelt 2073">
                    <a:extLst>
                      <a:ext uri="{FF2B5EF4-FFF2-40B4-BE49-F238E27FC236}">
                        <a16:creationId xmlns:a16="http://schemas.microsoft.com/office/drawing/2014/main" id="{23D92DD7-F280-8EFC-F99E-E388233569DE}"/>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75" name="Tekstfelt 2074">
                    <a:extLst>
                      <a:ext uri="{FF2B5EF4-FFF2-40B4-BE49-F238E27FC236}">
                        <a16:creationId xmlns:a16="http://schemas.microsoft.com/office/drawing/2014/main" id="{5AC135A6-6574-0FF8-2047-CA652C73C085}"/>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76" name="Tekstfelt 2075">
                    <a:extLst>
                      <a:ext uri="{FF2B5EF4-FFF2-40B4-BE49-F238E27FC236}">
                        <a16:creationId xmlns:a16="http://schemas.microsoft.com/office/drawing/2014/main" id="{D9AFEF3C-1136-C95B-F9B1-036C1287234F}"/>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77" name="Tekstfelt 2076">
                    <a:extLst>
                      <a:ext uri="{FF2B5EF4-FFF2-40B4-BE49-F238E27FC236}">
                        <a16:creationId xmlns:a16="http://schemas.microsoft.com/office/drawing/2014/main" id="{4C20D29C-DE64-3745-8C01-BFCD8815D558}"/>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78" name="Tekstfelt 2077">
                    <a:extLst>
                      <a:ext uri="{FF2B5EF4-FFF2-40B4-BE49-F238E27FC236}">
                        <a16:creationId xmlns:a16="http://schemas.microsoft.com/office/drawing/2014/main" id="{A3200275-C829-D966-C63D-A929E71C8DE0}"/>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79" name="Tekstfelt 2078">
                    <a:extLst>
                      <a:ext uri="{FF2B5EF4-FFF2-40B4-BE49-F238E27FC236}">
                        <a16:creationId xmlns:a16="http://schemas.microsoft.com/office/drawing/2014/main" id="{DC8ABDE7-8055-9EAD-B2C3-DFB2D29A0CE1}"/>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80" name="Tekstfelt 2079">
                    <a:extLst>
                      <a:ext uri="{FF2B5EF4-FFF2-40B4-BE49-F238E27FC236}">
                        <a16:creationId xmlns:a16="http://schemas.microsoft.com/office/drawing/2014/main" id="{F4AC2AE6-A21A-E485-4584-E386C516B1AD}"/>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81" name="Tekstfelt 2080">
                    <a:extLst>
                      <a:ext uri="{FF2B5EF4-FFF2-40B4-BE49-F238E27FC236}">
                        <a16:creationId xmlns:a16="http://schemas.microsoft.com/office/drawing/2014/main" id="{9B8C8FF7-EDD2-97FB-6C72-1F1F37ABBF6E}"/>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82" name="Tekstfelt 2081">
                    <a:extLst>
                      <a:ext uri="{FF2B5EF4-FFF2-40B4-BE49-F238E27FC236}">
                        <a16:creationId xmlns:a16="http://schemas.microsoft.com/office/drawing/2014/main" id="{239BFBBB-EB25-3A27-49E6-F30E6A080022}"/>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83" name="Tekstfelt 2082">
                    <a:extLst>
                      <a:ext uri="{FF2B5EF4-FFF2-40B4-BE49-F238E27FC236}">
                        <a16:creationId xmlns:a16="http://schemas.microsoft.com/office/drawing/2014/main" id="{B4F867A5-7057-A346-D55B-05A8721C853C}"/>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84" name="Tekstfelt 2083">
                    <a:extLst>
                      <a:ext uri="{FF2B5EF4-FFF2-40B4-BE49-F238E27FC236}">
                        <a16:creationId xmlns:a16="http://schemas.microsoft.com/office/drawing/2014/main" id="{2DE44092-454D-72B0-62F0-AD3CDAA84C03}"/>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85" name="Tekstfelt 2084">
                    <a:extLst>
                      <a:ext uri="{FF2B5EF4-FFF2-40B4-BE49-F238E27FC236}">
                        <a16:creationId xmlns:a16="http://schemas.microsoft.com/office/drawing/2014/main" id="{CD012155-1F7F-02DD-01AE-A932FD1AF337}"/>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86" name="Tekstfelt 2085">
                    <a:extLst>
                      <a:ext uri="{FF2B5EF4-FFF2-40B4-BE49-F238E27FC236}">
                        <a16:creationId xmlns:a16="http://schemas.microsoft.com/office/drawing/2014/main" id="{2A49D648-F892-06FC-6855-29235F6D8B83}"/>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87" name="Tekstfelt 2086">
                    <a:extLst>
                      <a:ext uri="{FF2B5EF4-FFF2-40B4-BE49-F238E27FC236}">
                        <a16:creationId xmlns:a16="http://schemas.microsoft.com/office/drawing/2014/main" id="{C42446F3-F4D0-778B-968D-7AAD2B5A6665}"/>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88" name="Tekstfelt 2087">
                    <a:extLst>
                      <a:ext uri="{FF2B5EF4-FFF2-40B4-BE49-F238E27FC236}">
                        <a16:creationId xmlns:a16="http://schemas.microsoft.com/office/drawing/2014/main" id="{BE23BED2-9CC8-5320-8F12-CE878306842D}"/>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89" name="Tekstfelt 2088">
                    <a:extLst>
                      <a:ext uri="{FF2B5EF4-FFF2-40B4-BE49-F238E27FC236}">
                        <a16:creationId xmlns:a16="http://schemas.microsoft.com/office/drawing/2014/main" id="{E887AED3-7998-907F-0F12-3708E223AC2A}"/>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54" name="Tekstfelt 2053">
                  <a:extLst>
                    <a:ext uri="{FF2B5EF4-FFF2-40B4-BE49-F238E27FC236}">
                      <a16:creationId xmlns:a16="http://schemas.microsoft.com/office/drawing/2014/main" id="{C88B5947-29EF-6490-3434-7097BDCF560A}"/>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55" name="Tekstfelt 2054">
                  <a:extLst>
                    <a:ext uri="{FF2B5EF4-FFF2-40B4-BE49-F238E27FC236}">
                      <a16:creationId xmlns:a16="http://schemas.microsoft.com/office/drawing/2014/main" id="{701EFF99-5A46-0D3E-AD21-C7AFA49A9A14}"/>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56" name="Tekstfelt 2055">
                  <a:extLst>
                    <a:ext uri="{FF2B5EF4-FFF2-40B4-BE49-F238E27FC236}">
                      <a16:creationId xmlns:a16="http://schemas.microsoft.com/office/drawing/2014/main" id="{5447565F-542C-67EA-C082-1CDE45CF2315}"/>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1" name="Gruppe 1830">
                <a:extLst>
                  <a:ext uri="{FF2B5EF4-FFF2-40B4-BE49-F238E27FC236}">
                    <a16:creationId xmlns:a16="http://schemas.microsoft.com/office/drawing/2014/main" id="{D7A445D3-A2D7-DAAF-5AE9-451C7642FBA8}"/>
                  </a:ext>
                </a:extLst>
              </p:cNvPr>
              <p:cNvGrpSpPr/>
              <p:nvPr/>
            </p:nvGrpSpPr>
            <p:grpSpPr>
              <a:xfrm>
                <a:off x="2019764" y="1037328"/>
                <a:ext cx="641389" cy="5216305"/>
                <a:chOff x="2892468" y="1032983"/>
                <a:chExt cx="641389" cy="5216305"/>
              </a:xfrm>
            </p:grpSpPr>
            <p:grpSp>
              <p:nvGrpSpPr>
                <p:cNvPr id="2016" name="Gruppe 2015">
                  <a:extLst>
                    <a:ext uri="{FF2B5EF4-FFF2-40B4-BE49-F238E27FC236}">
                      <a16:creationId xmlns:a16="http://schemas.microsoft.com/office/drawing/2014/main" id="{182A2C39-A22F-A4EF-5717-0F48B7D9A071}"/>
                    </a:ext>
                  </a:extLst>
                </p:cNvPr>
                <p:cNvGrpSpPr/>
                <p:nvPr/>
              </p:nvGrpSpPr>
              <p:grpSpPr>
                <a:xfrm>
                  <a:off x="2892468" y="1032983"/>
                  <a:ext cx="641389" cy="5216305"/>
                  <a:chOff x="3475384" y="1188399"/>
                  <a:chExt cx="641389" cy="5216305"/>
                </a:xfrm>
              </p:grpSpPr>
              <p:sp>
                <p:nvSpPr>
                  <p:cNvPr id="2020" name="Tekstfelt 2019">
                    <a:extLst>
                      <a:ext uri="{FF2B5EF4-FFF2-40B4-BE49-F238E27FC236}">
                        <a16:creationId xmlns:a16="http://schemas.microsoft.com/office/drawing/2014/main" id="{ADFD5C4B-7612-5CC8-4183-68B741A0B8F4}"/>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21" name="Tekstfelt 2020">
                    <a:extLst>
                      <a:ext uri="{FF2B5EF4-FFF2-40B4-BE49-F238E27FC236}">
                        <a16:creationId xmlns:a16="http://schemas.microsoft.com/office/drawing/2014/main" id="{1793E483-F9A5-65D8-C77A-A2CC740DC492}"/>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22" name="Tekstfelt 2021">
                    <a:extLst>
                      <a:ext uri="{FF2B5EF4-FFF2-40B4-BE49-F238E27FC236}">
                        <a16:creationId xmlns:a16="http://schemas.microsoft.com/office/drawing/2014/main" id="{574A13F9-8B42-2072-F12F-A8ED51D01B77}"/>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23" name="Tekstfelt 2022">
                    <a:extLst>
                      <a:ext uri="{FF2B5EF4-FFF2-40B4-BE49-F238E27FC236}">
                        <a16:creationId xmlns:a16="http://schemas.microsoft.com/office/drawing/2014/main" id="{7856BDB0-29CF-0A49-B366-37EBB25724BA}"/>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24" name="Tekstfelt 2023">
                    <a:extLst>
                      <a:ext uri="{FF2B5EF4-FFF2-40B4-BE49-F238E27FC236}">
                        <a16:creationId xmlns:a16="http://schemas.microsoft.com/office/drawing/2014/main" id="{60114A0C-AD92-21DD-CAA8-FFD6FE35D0D7}"/>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25" name="Tekstfelt 2024">
                    <a:extLst>
                      <a:ext uri="{FF2B5EF4-FFF2-40B4-BE49-F238E27FC236}">
                        <a16:creationId xmlns:a16="http://schemas.microsoft.com/office/drawing/2014/main" id="{3219C202-DFEF-245C-DB68-317683884D28}"/>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26" name="Tekstfelt 2025">
                    <a:extLst>
                      <a:ext uri="{FF2B5EF4-FFF2-40B4-BE49-F238E27FC236}">
                        <a16:creationId xmlns:a16="http://schemas.microsoft.com/office/drawing/2014/main" id="{B72B1797-9585-149E-9EA1-5FC603496577}"/>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27" name="Tekstfelt 2026">
                    <a:extLst>
                      <a:ext uri="{FF2B5EF4-FFF2-40B4-BE49-F238E27FC236}">
                        <a16:creationId xmlns:a16="http://schemas.microsoft.com/office/drawing/2014/main" id="{72F4E2F5-EE85-7480-E896-1BC75606919F}"/>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28" name="Tekstfelt 2027">
                    <a:extLst>
                      <a:ext uri="{FF2B5EF4-FFF2-40B4-BE49-F238E27FC236}">
                        <a16:creationId xmlns:a16="http://schemas.microsoft.com/office/drawing/2014/main" id="{BC17CBCF-0E55-1C9A-E347-39F0B81CE203}"/>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29" name="Tekstfelt 2028">
                    <a:extLst>
                      <a:ext uri="{FF2B5EF4-FFF2-40B4-BE49-F238E27FC236}">
                        <a16:creationId xmlns:a16="http://schemas.microsoft.com/office/drawing/2014/main" id="{30A14CA4-D441-05E1-DF0A-EFE79DC869F5}"/>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30" name="Tekstfelt 2029">
                    <a:extLst>
                      <a:ext uri="{FF2B5EF4-FFF2-40B4-BE49-F238E27FC236}">
                        <a16:creationId xmlns:a16="http://schemas.microsoft.com/office/drawing/2014/main" id="{1E9C0DE0-0430-D976-7227-5E650E0573CA}"/>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31" name="Tekstfelt 2030">
                    <a:extLst>
                      <a:ext uri="{FF2B5EF4-FFF2-40B4-BE49-F238E27FC236}">
                        <a16:creationId xmlns:a16="http://schemas.microsoft.com/office/drawing/2014/main" id="{89390BA2-473F-EA50-8B44-2E85494846EC}"/>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32" name="Tekstfelt 2031">
                    <a:extLst>
                      <a:ext uri="{FF2B5EF4-FFF2-40B4-BE49-F238E27FC236}">
                        <a16:creationId xmlns:a16="http://schemas.microsoft.com/office/drawing/2014/main" id="{3E76A14C-E611-AB87-650F-C98ACC8C28CD}"/>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33" name="Tekstfelt 2032">
                    <a:extLst>
                      <a:ext uri="{FF2B5EF4-FFF2-40B4-BE49-F238E27FC236}">
                        <a16:creationId xmlns:a16="http://schemas.microsoft.com/office/drawing/2014/main" id="{4D7CF93B-1B83-B1E9-9439-CE08765A528F}"/>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34" name="Tekstfelt 2033">
                    <a:extLst>
                      <a:ext uri="{FF2B5EF4-FFF2-40B4-BE49-F238E27FC236}">
                        <a16:creationId xmlns:a16="http://schemas.microsoft.com/office/drawing/2014/main" id="{D83DA4F8-C553-C690-277E-5E9F74E21A94}"/>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35" name="Tekstfelt 2034">
                    <a:extLst>
                      <a:ext uri="{FF2B5EF4-FFF2-40B4-BE49-F238E27FC236}">
                        <a16:creationId xmlns:a16="http://schemas.microsoft.com/office/drawing/2014/main" id="{00B5B9B9-348B-3E10-F938-3BFF51FD5313}"/>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36" name="Tekstfelt 2035">
                    <a:extLst>
                      <a:ext uri="{FF2B5EF4-FFF2-40B4-BE49-F238E27FC236}">
                        <a16:creationId xmlns:a16="http://schemas.microsoft.com/office/drawing/2014/main" id="{A7AE99C2-BCA0-B13A-FFFA-6FBE695B06B4}"/>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37" name="Tekstfelt 2036">
                    <a:extLst>
                      <a:ext uri="{FF2B5EF4-FFF2-40B4-BE49-F238E27FC236}">
                        <a16:creationId xmlns:a16="http://schemas.microsoft.com/office/drawing/2014/main" id="{5A60EB86-A2DA-68D3-3F52-EEAC0B47B696}"/>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38" name="Tekstfelt 2037">
                    <a:extLst>
                      <a:ext uri="{FF2B5EF4-FFF2-40B4-BE49-F238E27FC236}">
                        <a16:creationId xmlns:a16="http://schemas.microsoft.com/office/drawing/2014/main" id="{393F8312-29B3-EBEF-B5BB-4F2BEEED6005}"/>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39" name="Tekstfelt 2038">
                    <a:extLst>
                      <a:ext uri="{FF2B5EF4-FFF2-40B4-BE49-F238E27FC236}">
                        <a16:creationId xmlns:a16="http://schemas.microsoft.com/office/drawing/2014/main" id="{2904E670-E609-979B-419D-4A3F956CF93E}"/>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40" name="Tekstfelt 2039">
                    <a:extLst>
                      <a:ext uri="{FF2B5EF4-FFF2-40B4-BE49-F238E27FC236}">
                        <a16:creationId xmlns:a16="http://schemas.microsoft.com/office/drawing/2014/main" id="{CB57BD37-D416-1A99-9C4E-7B4CAAA5445C}"/>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41" name="Tekstfelt 2040">
                    <a:extLst>
                      <a:ext uri="{FF2B5EF4-FFF2-40B4-BE49-F238E27FC236}">
                        <a16:creationId xmlns:a16="http://schemas.microsoft.com/office/drawing/2014/main" id="{7A6F427D-685B-B0AF-B665-5DA248E32DAD}"/>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42" name="Tekstfelt 2041">
                    <a:extLst>
                      <a:ext uri="{FF2B5EF4-FFF2-40B4-BE49-F238E27FC236}">
                        <a16:creationId xmlns:a16="http://schemas.microsoft.com/office/drawing/2014/main" id="{F415B19E-4E83-C9DA-184B-91158C8C4970}"/>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43" name="Tekstfelt 2042">
                    <a:extLst>
                      <a:ext uri="{FF2B5EF4-FFF2-40B4-BE49-F238E27FC236}">
                        <a16:creationId xmlns:a16="http://schemas.microsoft.com/office/drawing/2014/main" id="{CCD31A0B-0F4D-812F-7F9C-BDF766113448}"/>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44" name="Tekstfelt 2043">
                    <a:extLst>
                      <a:ext uri="{FF2B5EF4-FFF2-40B4-BE49-F238E27FC236}">
                        <a16:creationId xmlns:a16="http://schemas.microsoft.com/office/drawing/2014/main" id="{C916FA59-2438-6AF3-05BF-7B53C78494B1}"/>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45" name="Tekstfelt 2044">
                    <a:extLst>
                      <a:ext uri="{FF2B5EF4-FFF2-40B4-BE49-F238E27FC236}">
                        <a16:creationId xmlns:a16="http://schemas.microsoft.com/office/drawing/2014/main" id="{E8E0CB89-F63D-0B5F-1A6C-D6063D3A893B}"/>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46" name="Tekstfelt 2045">
                    <a:extLst>
                      <a:ext uri="{FF2B5EF4-FFF2-40B4-BE49-F238E27FC236}">
                        <a16:creationId xmlns:a16="http://schemas.microsoft.com/office/drawing/2014/main" id="{72DE05D6-9CF1-72E4-336F-07778CA1B941}"/>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47" name="Tekstfelt 2046">
                    <a:extLst>
                      <a:ext uri="{FF2B5EF4-FFF2-40B4-BE49-F238E27FC236}">
                        <a16:creationId xmlns:a16="http://schemas.microsoft.com/office/drawing/2014/main" id="{A0D8E624-AA23-4FFA-CD54-C2453DA1109B}"/>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48" name="Tekstfelt 2047">
                    <a:extLst>
                      <a:ext uri="{FF2B5EF4-FFF2-40B4-BE49-F238E27FC236}">
                        <a16:creationId xmlns:a16="http://schemas.microsoft.com/office/drawing/2014/main" id="{1DB596AC-912B-E5AD-67AA-3CE19CCCEEC9}"/>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49" name="Tekstfelt 2048">
                    <a:extLst>
                      <a:ext uri="{FF2B5EF4-FFF2-40B4-BE49-F238E27FC236}">
                        <a16:creationId xmlns:a16="http://schemas.microsoft.com/office/drawing/2014/main" id="{11DF4AB4-2C93-7C22-2406-C99AFD5E6188}"/>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50" name="Tekstfelt 2049">
                    <a:extLst>
                      <a:ext uri="{FF2B5EF4-FFF2-40B4-BE49-F238E27FC236}">
                        <a16:creationId xmlns:a16="http://schemas.microsoft.com/office/drawing/2014/main" id="{EDAECE56-5203-D78A-E0AE-D986BECA5CEB}"/>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51" name="Tekstfelt 2050">
                    <a:extLst>
                      <a:ext uri="{FF2B5EF4-FFF2-40B4-BE49-F238E27FC236}">
                        <a16:creationId xmlns:a16="http://schemas.microsoft.com/office/drawing/2014/main" id="{63B77D14-A4D1-B2A9-074E-B97D9C95D354}"/>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52" name="Tekstfelt 2051">
                    <a:extLst>
                      <a:ext uri="{FF2B5EF4-FFF2-40B4-BE49-F238E27FC236}">
                        <a16:creationId xmlns:a16="http://schemas.microsoft.com/office/drawing/2014/main" id="{8F099AC8-E663-C470-6EB8-59FBEB0F6619}"/>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17" name="Tekstfelt 2016">
                  <a:extLst>
                    <a:ext uri="{FF2B5EF4-FFF2-40B4-BE49-F238E27FC236}">
                      <a16:creationId xmlns:a16="http://schemas.microsoft.com/office/drawing/2014/main" id="{E72B30DB-80DA-FFF5-A5D6-8F1A8DDAC078}"/>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18" name="Tekstfelt 2017">
                  <a:extLst>
                    <a:ext uri="{FF2B5EF4-FFF2-40B4-BE49-F238E27FC236}">
                      <a16:creationId xmlns:a16="http://schemas.microsoft.com/office/drawing/2014/main" id="{2B308EA9-35DB-755F-8978-9C349E1DDBB5}"/>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19" name="Tekstfelt 2018">
                  <a:extLst>
                    <a:ext uri="{FF2B5EF4-FFF2-40B4-BE49-F238E27FC236}">
                      <a16:creationId xmlns:a16="http://schemas.microsoft.com/office/drawing/2014/main" id="{5407AA0E-10B2-9799-3BE6-B4DF0CACF8D2}"/>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2" name="Gruppe 1831">
                <a:extLst>
                  <a:ext uri="{FF2B5EF4-FFF2-40B4-BE49-F238E27FC236}">
                    <a16:creationId xmlns:a16="http://schemas.microsoft.com/office/drawing/2014/main" id="{72DD1BE0-80C8-8BE9-59FB-65BCC0F9A53F}"/>
                  </a:ext>
                </a:extLst>
              </p:cNvPr>
              <p:cNvGrpSpPr/>
              <p:nvPr/>
            </p:nvGrpSpPr>
            <p:grpSpPr>
              <a:xfrm>
                <a:off x="1592543" y="1041111"/>
                <a:ext cx="641389" cy="5216305"/>
                <a:chOff x="2892468" y="1032983"/>
                <a:chExt cx="641389" cy="5216305"/>
              </a:xfrm>
            </p:grpSpPr>
            <p:grpSp>
              <p:nvGrpSpPr>
                <p:cNvPr id="1979" name="Gruppe 1978">
                  <a:extLst>
                    <a:ext uri="{FF2B5EF4-FFF2-40B4-BE49-F238E27FC236}">
                      <a16:creationId xmlns:a16="http://schemas.microsoft.com/office/drawing/2014/main" id="{FA947B61-E9C1-9E8F-6A21-2EDB25052F1B}"/>
                    </a:ext>
                  </a:extLst>
                </p:cNvPr>
                <p:cNvGrpSpPr/>
                <p:nvPr/>
              </p:nvGrpSpPr>
              <p:grpSpPr>
                <a:xfrm>
                  <a:off x="2892468" y="1032983"/>
                  <a:ext cx="641389" cy="5216305"/>
                  <a:chOff x="3475384" y="1188399"/>
                  <a:chExt cx="641389" cy="5216305"/>
                </a:xfrm>
              </p:grpSpPr>
              <p:sp>
                <p:nvSpPr>
                  <p:cNvPr id="1983" name="Tekstfelt 1982">
                    <a:extLst>
                      <a:ext uri="{FF2B5EF4-FFF2-40B4-BE49-F238E27FC236}">
                        <a16:creationId xmlns:a16="http://schemas.microsoft.com/office/drawing/2014/main" id="{AE7318D4-0EA2-094F-167C-35FF821B2669}"/>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84" name="Tekstfelt 1983">
                    <a:extLst>
                      <a:ext uri="{FF2B5EF4-FFF2-40B4-BE49-F238E27FC236}">
                        <a16:creationId xmlns:a16="http://schemas.microsoft.com/office/drawing/2014/main" id="{B38D7056-B757-E2FA-53BA-91055AD347A4}"/>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85" name="Tekstfelt 1984">
                    <a:extLst>
                      <a:ext uri="{FF2B5EF4-FFF2-40B4-BE49-F238E27FC236}">
                        <a16:creationId xmlns:a16="http://schemas.microsoft.com/office/drawing/2014/main" id="{20F7800A-0386-FBAB-E616-887D7C415838}"/>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86" name="Tekstfelt 1985">
                    <a:extLst>
                      <a:ext uri="{FF2B5EF4-FFF2-40B4-BE49-F238E27FC236}">
                        <a16:creationId xmlns:a16="http://schemas.microsoft.com/office/drawing/2014/main" id="{2A9DBFFB-DAEB-E5CB-B7A5-23FCB37CB655}"/>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87" name="Tekstfelt 1986">
                    <a:extLst>
                      <a:ext uri="{FF2B5EF4-FFF2-40B4-BE49-F238E27FC236}">
                        <a16:creationId xmlns:a16="http://schemas.microsoft.com/office/drawing/2014/main" id="{A1A6EB87-B19C-20C1-7521-A91EEE1B999E}"/>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88" name="Tekstfelt 1987">
                    <a:extLst>
                      <a:ext uri="{FF2B5EF4-FFF2-40B4-BE49-F238E27FC236}">
                        <a16:creationId xmlns:a16="http://schemas.microsoft.com/office/drawing/2014/main" id="{EEC2E9EA-DCB0-449E-9566-63587B6A0CA6}"/>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89" name="Tekstfelt 1988">
                    <a:extLst>
                      <a:ext uri="{FF2B5EF4-FFF2-40B4-BE49-F238E27FC236}">
                        <a16:creationId xmlns:a16="http://schemas.microsoft.com/office/drawing/2014/main" id="{110C7BF6-87CA-752B-A80C-5C6B8FC77DE0}"/>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90" name="Tekstfelt 1989">
                    <a:extLst>
                      <a:ext uri="{FF2B5EF4-FFF2-40B4-BE49-F238E27FC236}">
                        <a16:creationId xmlns:a16="http://schemas.microsoft.com/office/drawing/2014/main" id="{908A5B8B-1E91-696A-788B-F106EB7C3FAD}"/>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91" name="Tekstfelt 1990">
                    <a:extLst>
                      <a:ext uri="{FF2B5EF4-FFF2-40B4-BE49-F238E27FC236}">
                        <a16:creationId xmlns:a16="http://schemas.microsoft.com/office/drawing/2014/main" id="{FC5A89B0-8781-AF4F-5286-43C5ADBE5267}"/>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92" name="Tekstfelt 1991">
                    <a:extLst>
                      <a:ext uri="{FF2B5EF4-FFF2-40B4-BE49-F238E27FC236}">
                        <a16:creationId xmlns:a16="http://schemas.microsoft.com/office/drawing/2014/main" id="{8FE5957C-2A44-41BC-FE92-3AD73D258D52}"/>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93" name="Tekstfelt 1992">
                    <a:extLst>
                      <a:ext uri="{FF2B5EF4-FFF2-40B4-BE49-F238E27FC236}">
                        <a16:creationId xmlns:a16="http://schemas.microsoft.com/office/drawing/2014/main" id="{3B81AB09-5BCF-FB2F-01D2-B8E960D3EE04}"/>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94" name="Tekstfelt 1993">
                    <a:extLst>
                      <a:ext uri="{FF2B5EF4-FFF2-40B4-BE49-F238E27FC236}">
                        <a16:creationId xmlns:a16="http://schemas.microsoft.com/office/drawing/2014/main" id="{AF529A88-4571-D8FE-FCE6-1742E71B0F24}"/>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95" name="Tekstfelt 1994">
                    <a:extLst>
                      <a:ext uri="{FF2B5EF4-FFF2-40B4-BE49-F238E27FC236}">
                        <a16:creationId xmlns:a16="http://schemas.microsoft.com/office/drawing/2014/main" id="{FBE3C8BF-C906-E4FE-C3DD-A8DB042F6D9E}"/>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96" name="Tekstfelt 1995">
                    <a:extLst>
                      <a:ext uri="{FF2B5EF4-FFF2-40B4-BE49-F238E27FC236}">
                        <a16:creationId xmlns:a16="http://schemas.microsoft.com/office/drawing/2014/main" id="{25A5C32D-03D6-BD9F-AD56-161142369671}"/>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97" name="Tekstfelt 1996">
                    <a:extLst>
                      <a:ext uri="{FF2B5EF4-FFF2-40B4-BE49-F238E27FC236}">
                        <a16:creationId xmlns:a16="http://schemas.microsoft.com/office/drawing/2014/main" id="{B7B208AA-5FEE-1D48-1DB6-B83907C4AEBC}"/>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98" name="Tekstfelt 1997">
                    <a:extLst>
                      <a:ext uri="{FF2B5EF4-FFF2-40B4-BE49-F238E27FC236}">
                        <a16:creationId xmlns:a16="http://schemas.microsoft.com/office/drawing/2014/main" id="{B25DFB6E-D7B7-0D3C-34C4-00ADAD2F349A}"/>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99" name="Tekstfelt 1998">
                    <a:extLst>
                      <a:ext uri="{FF2B5EF4-FFF2-40B4-BE49-F238E27FC236}">
                        <a16:creationId xmlns:a16="http://schemas.microsoft.com/office/drawing/2014/main" id="{A5D00F6D-76A3-BE72-A789-F3F99C26A22B}"/>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00" name="Tekstfelt 1999">
                    <a:extLst>
                      <a:ext uri="{FF2B5EF4-FFF2-40B4-BE49-F238E27FC236}">
                        <a16:creationId xmlns:a16="http://schemas.microsoft.com/office/drawing/2014/main" id="{B1CA2E3E-EE28-4987-CAD2-72748F2F1C9F}"/>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01" name="Tekstfelt 2000">
                    <a:extLst>
                      <a:ext uri="{FF2B5EF4-FFF2-40B4-BE49-F238E27FC236}">
                        <a16:creationId xmlns:a16="http://schemas.microsoft.com/office/drawing/2014/main" id="{DFDD4E0D-E13E-8323-479D-331F69643CC4}"/>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02" name="Tekstfelt 2001">
                    <a:extLst>
                      <a:ext uri="{FF2B5EF4-FFF2-40B4-BE49-F238E27FC236}">
                        <a16:creationId xmlns:a16="http://schemas.microsoft.com/office/drawing/2014/main" id="{EF391AB2-ABE6-8C2F-5884-EF39DDBA7FE0}"/>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03" name="Tekstfelt 2002">
                    <a:extLst>
                      <a:ext uri="{FF2B5EF4-FFF2-40B4-BE49-F238E27FC236}">
                        <a16:creationId xmlns:a16="http://schemas.microsoft.com/office/drawing/2014/main" id="{1F04BD4E-625D-FFB7-A504-0E17068860CD}"/>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04" name="Tekstfelt 2003">
                    <a:extLst>
                      <a:ext uri="{FF2B5EF4-FFF2-40B4-BE49-F238E27FC236}">
                        <a16:creationId xmlns:a16="http://schemas.microsoft.com/office/drawing/2014/main" id="{47C97C9D-AD34-7F30-5A93-416C19FB97DF}"/>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05" name="Tekstfelt 2004">
                    <a:extLst>
                      <a:ext uri="{FF2B5EF4-FFF2-40B4-BE49-F238E27FC236}">
                        <a16:creationId xmlns:a16="http://schemas.microsoft.com/office/drawing/2014/main" id="{3D55FDEA-8D0B-0B5F-12C2-767E4405C36F}"/>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06" name="Tekstfelt 2005">
                    <a:extLst>
                      <a:ext uri="{FF2B5EF4-FFF2-40B4-BE49-F238E27FC236}">
                        <a16:creationId xmlns:a16="http://schemas.microsoft.com/office/drawing/2014/main" id="{5718EA6D-4AB3-581C-95B5-8ECDDF87F329}"/>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07" name="Tekstfelt 2006">
                    <a:extLst>
                      <a:ext uri="{FF2B5EF4-FFF2-40B4-BE49-F238E27FC236}">
                        <a16:creationId xmlns:a16="http://schemas.microsoft.com/office/drawing/2014/main" id="{824487AE-C14B-EEAF-6DD0-9BC3A288732B}"/>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08" name="Tekstfelt 2007">
                    <a:extLst>
                      <a:ext uri="{FF2B5EF4-FFF2-40B4-BE49-F238E27FC236}">
                        <a16:creationId xmlns:a16="http://schemas.microsoft.com/office/drawing/2014/main" id="{7A99E325-A821-DCFC-F7A6-B89A535C66DE}"/>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09" name="Tekstfelt 2008">
                    <a:extLst>
                      <a:ext uri="{FF2B5EF4-FFF2-40B4-BE49-F238E27FC236}">
                        <a16:creationId xmlns:a16="http://schemas.microsoft.com/office/drawing/2014/main" id="{55305D61-7765-25D3-7A49-5E6A27850362}"/>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10" name="Tekstfelt 2009">
                    <a:extLst>
                      <a:ext uri="{FF2B5EF4-FFF2-40B4-BE49-F238E27FC236}">
                        <a16:creationId xmlns:a16="http://schemas.microsoft.com/office/drawing/2014/main" id="{9E7E05BE-5D1C-455D-87F9-DD6D2BF5226B}"/>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11" name="Tekstfelt 2010">
                    <a:extLst>
                      <a:ext uri="{FF2B5EF4-FFF2-40B4-BE49-F238E27FC236}">
                        <a16:creationId xmlns:a16="http://schemas.microsoft.com/office/drawing/2014/main" id="{DB7CAD53-9DDD-3326-1CC4-9B875CBA032D}"/>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12" name="Tekstfelt 2011">
                    <a:extLst>
                      <a:ext uri="{FF2B5EF4-FFF2-40B4-BE49-F238E27FC236}">
                        <a16:creationId xmlns:a16="http://schemas.microsoft.com/office/drawing/2014/main" id="{C1E3C0F5-C7E2-E4B3-9D2F-EC7B069A3C4C}"/>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13" name="Tekstfelt 2012">
                    <a:extLst>
                      <a:ext uri="{FF2B5EF4-FFF2-40B4-BE49-F238E27FC236}">
                        <a16:creationId xmlns:a16="http://schemas.microsoft.com/office/drawing/2014/main" id="{85AC7871-EF64-878B-DA57-C4BA184DDF2F}"/>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14" name="Tekstfelt 2013">
                    <a:extLst>
                      <a:ext uri="{FF2B5EF4-FFF2-40B4-BE49-F238E27FC236}">
                        <a16:creationId xmlns:a16="http://schemas.microsoft.com/office/drawing/2014/main" id="{CC5D47F2-3DE7-1FB4-28BB-531026D93593}"/>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15" name="Tekstfelt 2014">
                    <a:extLst>
                      <a:ext uri="{FF2B5EF4-FFF2-40B4-BE49-F238E27FC236}">
                        <a16:creationId xmlns:a16="http://schemas.microsoft.com/office/drawing/2014/main" id="{EA8E0A95-1A18-D39A-1B04-B23A1D7A2E48}"/>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80" name="Tekstfelt 1979">
                  <a:extLst>
                    <a:ext uri="{FF2B5EF4-FFF2-40B4-BE49-F238E27FC236}">
                      <a16:creationId xmlns:a16="http://schemas.microsoft.com/office/drawing/2014/main" id="{ED5F10CB-2AB8-A252-6E9F-9D77EEC61A7D}"/>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81" name="Tekstfelt 1980">
                  <a:extLst>
                    <a:ext uri="{FF2B5EF4-FFF2-40B4-BE49-F238E27FC236}">
                      <a16:creationId xmlns:a16="http://schemas.microsoft.com/office/drawing/2014/main" id="{F7E67051-549C-27DC-D83F-9E39AE1BE816}"/>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82" name="Tekstfelt 1981">
                  <a:extLst>
                    <a:ext uri="{FF2B5EF4-FFF2-40B4-BE49-F238E27FC236}">
                      <a16:creationId xmlns:a16="http://schemas.microsoft.com/office/drawing/2014/main" id="{2CDA5D04-2B58-FC40-D04C-D3F0AEEC08A9}"/>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3" name="Gruppe 1832">
                <a:extLst>
                  <a:ext uri="{FF2B5EF4-FFF2-40B4-BE49-F238E27FC236}">
                    <a16:creationId xmlns:a16="http://schemas.microsoft.com/office/drawing/2014/main" id="{3F1B92EC-EB40-CDF6-2BC1-D48809C1E09F}"/>
                  </a:ext>
                </a:extLst>
              </p:cNvPr>
              <p:cNvGrpSpPr/>
              <p:nvPr/>
            </p:nvGrpSpPr>
            <p:grpSpPr>
              <a:xfrm>
                <a:off x="1159795" y="1034606"/>
                <a:ext cx="641389" cy="5216305"/>
                <a:chOff x="2892468" y="1032983"/>
                <a:chExt cx="641389" cy="5216305"/>
              </a:xfrm>
            </p:grpSpPr>
            <p:grpSp>
              <p:nvGrpSpPr>
                <p:cNvPr id="1942" name="Gruppe 1941">
                  <a:extLst>
                    <a:ext uri="{FF2B5EF4-FFF2-40B4-BE49-F238E27FC236}">
                      <a16:creationId xmlns:a16="http://schemas.microsoft.com/office/drawing/2014/main" id="{795071AD-8735-619A-F319-6C4C19DDF9A3}"/>
                    </a:ext>
                  </a:extLst>
                </p:cNvPr>
                <p:cNvGrpSpPr/>
                <p:nvPr/>
              </p:nvGrpSpPr>
              <p:grpSpPr>
                <a:xfrm>
                  <a:off x="2892468" y="1032983"/>
                  <a:ext cx="641389" cy="5216305"/>
                  <a:chOff x="3475384" y="1188399"/>
                  <a:chExt cx="641389" cy="5216305"/>
                </a:xfrm>
              </p:grpSpPr>
              <p:sp>
                <p:nvSpPr>
                  <p:cNvPr id="1946" name="Tekstfelt 1945">
                    <a:extLst>
                      <a:ext uri="{FF2B5EF4-FFF2-40B4-BE49-F238E27FC236}">
                        <a16:creationId xmlns:a16="http://schemas.microsoft.com/office/drawing/2014/main" id="{F8C415DE-6D57-D0CE-41B0-812CC5D5C70A}"/>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47" name="Tekstfelt 1946">
                    <a:extLst>
                      <a:ext uri="{FF2B5EF4-FFF2-40B4-BE49-F238E27FC236}">
                        <a16:creationId xmlns:a16="http://schemas.microsoft.com/office/drawing/2014/main" id="{C6E66761-CCAD-13D4-9FA5-7CFADB4B67EB}"/>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48" name="Tekstfelt 1947">
                    <a:extLst>
                      <a:ext uri="{FF2B5EF4-FFF2-40B4-BE49-F238E27FC236}">
                        <a16:creationId xmlns:a16="http://schemas.microsoft.com/office/drawing/2014/main" id="{D26DA697-4E3F-B7CB-28DF-6E560EF7D7DA}"/>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49" name="Tekstfelt 1948">
                    <a:extLst>
                      <a:ext uri="{FF2B5EF4-FFF2-40B4-BE49-F238E27FC236}">
                        <a16:creationId xmlns:a16="http://schemas.microsoft.com/office/drawing/2014/main" id="{ADB06702-46DD-8374-A462-92C7188B6A41}"/>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50" name="Tekstfelt 1949">
                    <a:extLst>
                      <a:ext uri="{FF2B5EF4-FFF2-40B4-BE49-F238E27FC236}">
                        <a16:creationId xmlns:a16="http://schemas.microsoft.com/office/drawing/2014/main" id="{D7C08373-5EEC-A1DD-FB19-8E6707CF7C48}"/>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51" name="Tekstfelt 1950">
                    <a:extLst>
                      <a:ext uri="{FF2B5EF4-FFF2-40B4-BE49-F238E27FC236}">
                        <a16:creationId xmlns:a16="http://schemas.microsoft.com/office/drawing/2014/main" id="{0F706494-F0A1-E558-3A97-F42D49BC1A93}"/>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52" name="Tekstfelt 1951">
                    <a:extLst>
                      <a:ext uri="{FF2B5EF4-FFF2-40B4-BE49-F238E27FC236}">
                        <a16:creationId xmlns:a16="http://schemas.microsoft.com/office/drawing/2014/main" id="{F57DC24B-9488-7D02-9334-38E40BA54764}"/>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53" name="Tekstfelt 1952">
                    <a:extLst>
                      <a:ext uri="{FF2B5EF4-FFF2-40B4-BE49-F238E27FC236}">
                        <a16:creationId xmlns:a16="http://schemas.microsoft.com/office/drawing/2014/main" id="{FF8BB4D4-435F-5AAC-32C1-B964574D8E01}"/>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54" name="Tekstfelt 1953">
                    <a:extLst>
                      <a:ext uri="{FF2B5EF4-FFF2-40B4-BE49-F238E27FC236}">
                        <a16:creationId xmlns:a16="http://schemas.microsoft.com/office/drawing/2014/main" id="{671EE190-A768-542A-E6CD-43EAD40976FE}"/>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55" name="Tekstfelt 1954">
                    <a:extLst>
                      <a:ext uri="{FF2B5EF4-FFF2-40B4-BE49-F238E27FC236}">
                        <a16:creationId xmlns:a16="http://schemas.microsoft.com/office/drawing/2014/main" id="{5C976ECD-F21F-8034-EAF8-643A65F2086B}"/>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56" name="Tekstfelt 1955">
                    <a:extLst>
                      <a:ext uri="{FF2B5EF4-FFF2-40B4-BE49-F238E27FC236}">
                        <a16:creationId xmlns:a16="http://schemas.microsoft.com/office/drawing/2014/main" id="{4C850EAE-309E-704E-350C-93A830506C3B}"/>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57" name="Tekstfelt 1956">
                    <a:extLst>
                      <a:ext uri="{FF2B5EF4-FFF2-40B4-BE49-F238E27FC236}">
                        <a16:creationId xmlns:a16="http://schemas.microsoft.com/office/drawing/2014/main" id="{54D46453-6EAB-FACC-7EB8-D0A8B23FE7EE}"/>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58" name="Tekstfelt 1957">
                    <a:extLst>
                      <a:ext uri="{FF2B5EF4-FFF2-40B4-BE49-F238E27FC236}">
                        <a16:creationId xmlns:a16="http://schemas.microsoft.com/office/drawing/2014/main" id="{16FCFD9D-91F2-AEEF-D641-C1B8110E720C}"/>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59" name="Tekstfelt 1958">
                    <a:extLst>
                      <a:ext uri="{FF2B5EF4-FFF2-40B4-BE49-F238E27FC236}">
                        <a16:creationId xmlns:a16="http://schemas.microsoft.com/office/drawing/2014/main" id="{C71FE519-41A8-AAEC-D815-CC26F7F72F75}"/>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60" name="Tekstfelt 1959">
                    <a:extLst>
                      <a:ext uri="{FF2B5EF4-FFF2-40B4-BE49-F238E27FC236}">
                        <a16:creationId xmlns:a16="http://schemas.microsoft.com/office/drawing/2014/main" id="{F2281851-36EA-C380-5F9B-697F9850EF23}"/>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61" name="Tekstfelt 1960">
                    <a:extLst>
                      <a:ext uri="{FF2B5EF4-FFF2-40B4-BE49-F238E27FC236}">
                        <a16:creationId xmlns:a16="http://schemas.microsoft.com/office/drawing/2014/main" id="{25ABB20D-6980-2791-3A9D-7DE259AA9FC3}"/>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62" name="Tekstfelt 1961">
                    <a:extLst>
                      <a:ext uri="{FF2B5EF4-FFF2-40B4-BE49-F238E27FC236}">
                        <a16:creationId xmlns:a16="http://schemas.microsoft.com/office/drawing/2014/main" id="{18C10214-3A62-69F5-97C9-E8EB5892100E}"/>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63" name="Tekstfelt 1962">
                    <a:extLst>
                      <a:ext uri="{FF2B5EF4-FFF2-40B4-BE49-F238E27FC236}">
                        <a16:creationId xmlns:a16="http://schemas.microsoft.com/office/drawing/2014/main" id="{004C8DCB-44E3-0D10-8E44-9F740E14DFFB}"/>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64" name="Tekstfelt 1963">
                    <a:extLst>
                      <a:ext uri="{FF2B5EF4-FFF2-40B4-BE49-F238E27FC236}">
                        <a16:creationId xmlns:a16="http://schemas.microsoft.com/office/drawing/2014/main" id="{B41D3E1E-5612-E4A3-C8F3-D0559151F41C}"/>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65" name="Tekstfelt 1964">
                    <a:extLst>
                      <a:ext uri="{FF2B5EF4-FFF2-40B4-BE49-F238E27FC236}">
                        <a16:creationId xmlns:a16="http://schemas.microsoft.com/office/drawing/2014/main" id="{46B0A2AE-CB2B-1A60-BF45-8236E193E05F}"/>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66" name="Tekstfelt 1965">
                    <a:extLst>
                      <a:ext uri="{FF2B5EF4-FFF2-40B4-BE49-F238E27FC236}">
                        <a16:creationId xmlns:a16="http://schemas.microsoft.com/office/drawing/2014/main" id="{62EDA1D5-A2C5-2718-B1F0-263D7CFC195F}"/>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67" name="Tekstfelt 1966">
                    <a:extLst>
                      <a:ext uri="{FF2B5EF4-FFF2-40B4-BE49-F238E27FC236}">
                        <a16:creationId xmlns:a16="http://schemas.microsoft.com/office/drawing/2014/main" id="{7069A14D-2FEC-886F-156D-8186062FF627}"/>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68" name="Tekstfelt 1967">
                    <a:extLst>
                      <a:ext uri="{FF2B5EF4-FFF2-40B4-BE49-F238E27FC236}">
                        <a16:creationId xmlns:a16="http://schemas.microsoft.com/office/drawing/2014/main" id="{82F382E7-5955-0682-EC4E-5EB5107A6014}"/>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69" name="Tekstfelt 1968">
                    <a:extLst>
                      <a:ext uri="{FF2B5EF4-FFF2-40B4-BE49-F238E27FC236}">
                        <a16:creationId xmlns:a16="http://schemas.microsoft.com/office/drawing/2014/main" id="{42AADD17-8521-7821-E5AB-CCCAFC9253F1}"/>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70" name="Tekstfelt 1969">
                    <a:extLst>
                      <a:ext uri="{FF2B5EF4-FFF2-40B4-BE49-F238E27FC236}">
                        <a16:creationId xmlns:a16="http://schemas.microsoft.com/office/drawing/2014/main" id="{C00BD3F5-AA49-8B1F-6D88-F4EB272AA2DF}"/>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71" name="Tekstfelt 1970">
                    <a:extLst>
                      <a:ext uri="{FF2B5EF4-FFF2-40B4-BE49-F238E27FC236}">
                        <a16:creationId xmlns:a16="http://schemas.microsoft.com/office/drawing/2014/main" id="{CC4212D2-EB76-518C-77B0-314F29530DBB}"/>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72" name="Tekstfelt 1971">
                    <a:extLst>
                      <a:ext uri="{FF2B5EF4-FFF2-40B4-BE49-F238E27FC236}">
                        <a16:creationId xmlns:a16="http://schemas.microsoft.com/office/drawing/2014/main" id="{A5A05166-DEB3-38D9-C8F2-5B4370714E3C}"/>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73" name="Tekstfelt 1972">
                    <a:extLst>
                      <a:ext uri="{FF2B5EF4-FFF2-40B4-BE49-F238E27FC236}">
                        <a16:creationId xmlns:a16="http://schemas.microsoft.com/office/drawing/2014/main" id="{07B3F397-DA40-5156-F829-AA2AFE3FE363}"/>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74" name="Tekstfelt 1973">
                    <a:extLst>
                      <a:ext uri="{FF2B5EF4-FFF2-40B4-BE49-F238E27FC236}">
                        <a16:creationId xmlns:a16="http://schemas.microsoft.com/office/drawing/2014/main" id="{F0DB5D6D-37F6-D8F0-AEB8-8883CB323FF7}"/>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75" name="Tekstfelt 1974">
                    <a:extLst>
                      <a:ext uri="{FF2B5EF4-FFF2-40B4-BE49-F238E27FC236}">
                        <a16:creationId xmlns:a16="http://schemas.microsoft.com/office/drawing/2014/main" id="{3A96A987-D805-8D49-65C6-5944AA691701}"/>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76" name="Tekstfelt 1975">
                    <a:extLst>
                      <a:ext uri="{FF2B5EF4-FFF2-40B4-BE49-F238E27FC236}">
                        <a16:creationId xmlns:a16="http://schemas.microsoft.com/office/drawing/2014/main" id="{B397E411-3BC0-5712-410A-44B67A091533}"/>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977" name="Tekstfelt 1976">
                    <a:extLst>
                      <a:ext uri="{FF2B5EF4-FFF2-40B4-BE49-F238E27FC236}">
                        <a16:creationId xmlns:a16="http://schemas.microsoft.com/office/drawing/2014/main" id="{5CEDED3E-DB9E-D291-97D2-D1B59829C2D8}"/>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978" name="Tekstfelt 1977">
                    <a:extLst>
                      <a:ext uri="{FF2B5EF4-FFF2-40B4-BE49-F238E27FC236}">
                        <a16:creationId xmlns:a16="http://schemas.microsoft.com/office/drawing/2014/main" id="{9D95318F-723A-1A1B-C5EF-6FEDD4C1B2F7}"/>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43" name="Tekstfelt 1942">
                  <a:extLst>
                    <a:ext uri="{FF2B5EF4-FFF2-40B4-BE49-F238E27FC236}">
                      <a16:creationId xmlns:a16="http://schemas.microsoft.com/office/drawing/2014/main" id="{4B11FE97-62F4-EC80-B3F9-C8B8FBB9D157}"/>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44" name="Tekstfelt 1943">
                  <a:extLst>
                    <a:ext uri="{FF2B5EF4-FFF2-40B4-BE49-F238E27FC236}">
                      <a16:creationId xmlns:a16="http://schemas.microsoft.com/office/drawing/2014/main" id="{8496F8F1-72B0-E07B-6DE5-AB84F8283997}"/>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45" name="Tekstfelt 1944">
                  <a:extLst>
                    <a:ext uri="{FF2B5EF4-FFF2-40B4-BE49-F238E27FC236}">
                      <a16:creationId xmlns:a16="http://schemas.microsoft.com/office/drawing/2014/main" id="{2EA93381-88E3-71C2-799D-AFB8D2967EA2}"/>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4" name="Gruppe 1833">
                <a:extLst>
                  <a:ext uri="{FF2B5EF4-FFF2-40B4-BE49-F238E27FC236}">
                    <a16:creationId xmlns:a16="http://schemas.microsoft.com/office/drawing/2014/main" id="{E6DB51FB-1394-5E5D-440D-C89D44E37CBF}"/>
                  </a:ext>
                </a:extLst>
              </p:cNvPr>
              <p:cNvGrpSpPr/>
              <p:nvPr/>
            </p:nvGrpSpPr>
            <p:grpSpPr>
              <a:xfrm>
                <a:off x="732574" y="1038389"/>
                <a:ext cx="641389" cy="5216305"/>
                <a:chOff x="2892468" y="1032983"/>
                <a:chExt cx="641389" cy="5216305"/>
              </a:xfrm>
            </p:grpSpPr>
            <p:grpSp>
              <p:nvGrpSpPr>
                <p:cNvPr id="1905" name="Gruppe 1904">
                  <a:extLst>
                    <a:ext uri="{FF2B5EF4-FFF2-40B4-BE49-F238E27FC236}">
                      <a16:creationId xmlns:a16="http://schemas.microsoft.com/office/drawing/2014/main" id="{8B1E1030-6B13-C218-8FCC-0483774DE661}"/>
                    </a:ext>
                  </a:extLst>
                </p:cNvPr>
                <p:cNvGrpSpPr/>
                <p:nvPr/>
              </p:nvGrpSpPr>
              <p:grpSpPr>
                <a:xfrm>
                  <a:off x="2892468" y="1032983"/>
                  <a:ext cx="641389" cy="5216305"/>
                  <a:chOff x="3475384" y="1188399"/>
                  <a:chExt cx="641389" cy="5216305"/>
                </a:xfrm>
              </p:grpSpPr>
              <p:sp>
                <p:nvSpPr>
                  <p:cNvPr id="1909" name="Tekstfelt 1908">
                    <a:extLst>
                      <a:ext uri="{FF2B5EF4-FFF2-40B4-BE49-F238E27FC236}">
                        <a16:creationId xmlns:a16="http://schemas.microsoft.com/office/drawing/2014/main" id="{EE1FC3D7-2509-C186-BFE6-B63A0651615E}"/>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10" name="Tekstfelt 1909">
                    <a:extLst>
                      <a:ext uri="{FF2B5EF4-FFF2-40B4-BE49-F238E27FC236}">
                        <a16:creationId xmlns:a16="http://schemas.microsoft.com/office/drawing/2014/main" id="{6CE2D612-8C08-B87E-98C5-4C84FAADD3F2}"/>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11" name="Tekstfelt 1910">
                    <a:extLst>
                      <a:ext uri="{FF2B5EF4-FFF2-40B4-BE49-F238E27FC236}">
                        <a16:creationId xmlns:a16="http://schemas.microsoft.com/office/drawing/2014/main" id="{6DDB8873-20FD-F143-D63F-9D9AA04C3929}"/>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12" name="Tekstfelt 1911">
                    <a:extLst>
                      <a:ext uri="{FF2B5EF4-FFF2-40B4-BE49-F238E27FC236}">
                        <a16:creationId xmlns:a16="http://schemas.microsoft.com/office/drawing/2014/main" id="{0B2DC4C2-F89E-2DE0-4CE6-717C9A04381F}"/>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13" name="Tekstfelt 1912">
                    <a:extLst>
                      <a:ext uri="{FF2B5EF4-FFF2-40B4-BE49-F238E27FC236}">
                        <a16:creationId xmlns:a16="http://schemas.microsoft.com/office/drawing/2014/main" id="{351EABA6-D66C-615D-AC39-2C3B18FECC12}"/>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14" name="Tekstfelt 1913">
                    <a:extLst>
                      <a:ext uri="{FF2B5EF4-FFF2-40B4-BE49-F238E27FC236}">
                        <a16:creationId xmlns:a16="http://schemas.microsoft.com/office/drawing/2014/main" id="{F5B379EA-2D79-C1E4-57F7-6072CE42D47C}"/>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15" name="Tekstfelt 1914">
                    <a:extLst>
                      <a:ext uri="{FF2B5EF4-FFF2-40B4-BE49-F238E27FC236}">
                        <a16:creationId xmlns:a16="http://schemas.microsoft.com/office/drawing/2014/main" id="{D57F4646-3434-7A60-80D0-6521F1336F0A}"/>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16" name="Tekstfelt 1915">
                    <a:extLst>
                      <a:ext uri="{FF2B5EF4-FFF2-40B4-BE49-F238E27FC236}">
                        <a16:creationId xmlns:a16="http://schemas.microsoft.com/office/drawing/2014/main" id="{346B5B35-9785-BD01-F7D0-74B8F692D66A}"/>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17" name="Tekstfelt 1916">
                    <a:extLst>
                      <a:ext uri="{FF2B5EF4-FFF2-40B4-BE49-F238E27FC236}">
                        <a16:creationId xmlns:a16="http://schemas.microsoft.com/office/drawing/2014/main" id="{61E49B0C-688B-FAD2-6772-66698E6D94E3}"/>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18" name="Tekstfelt 1917">
                    <a:extLst>
                      <a:ext uri="{FF2B5EF4-FFF2-40B4-BE49-F238E27FC236}">
                        <a16:creationId xmlns:a16="http://schemas.microsoft.com/office/drawing/2014/main" id="{C9A6912D-092B-85B4-7FC0-39FECCFB5C4B}"/>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19" name="Tekstfelt 1918">
                    <a:extLst>
                      <a:ext uri="{FF2B5EF4-FFF2-40B4-BE49-F238E27FC236}">
                        <a16:creationId xmlns:a16="http://schemas.microsoft.com/office/drawing/2014/main" id="{E24FD7AE-4612-BC1A-CD91-F83659315B9B}"/>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20" name="Tekstfelt 1919">
                    <a:extLst>
                      <a:ext uri="{FF2B5EF4-FFF2-40B4-BE49-F238E27FC236}">
                        <a16:creationId xmlns:a16="http://schemas.microsoft.com/office/drawing/2014/main" id="{E6E91DBA-3915-EE72-6586-70763FCB1E19}"/>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21" name="Tekstfelt 1920">
                    <a:extLst>
                      <a:ext uri="{FF2B5EF4-FFF2-40B4-BE49-F238E27FC236}">
                        <a16:creationId xmlns:a16="http://schemas.microsoft.com/office/drawing/2014/main" id="{FD659A65-9E0B-1705-0C12-13A5D77F6BAF}"/>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22" name="Tekstfelt 1921">
                    <a:extLst>
                      <a:ext uri="{FF2B5EF4-FFF2-40B4-BE49-F238E27FC236}">
                        <a16:creationId xmlns:a16="http://schemas.microsoft.com/office/drawing/2014/main" id="{2D0C6366-D843-5F01-D9A8-FED8D7EA4248}"/>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23" name="Tekstfelt 1922">
                    <a:extLst>
                      <a:ext uri="{FF2B5EF4-FFF2-40B4-BE49-F238E27FC236}">
                        <a16:creationId xmlns:a16="http://schemas.microsoft.com/office/drawing/2014/main" id="{A3121D0E-091F-FD7C-4041-A16C3B61CBA8}"/>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24" name="Tekstfelt 1923">
                    <a:extLst>
                      <a:ext uri="{FF2B5EF4-FFF2-40B4-BE49-F238E27FC236}">
                        <a16:creationId xmlns:a16="http://schemas.microsoft.com/office/drawing/2014/main" id="{EA504430-6D30-2CF9-347E-4D57B305031F}"/>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25" name="Tekstfelt 1924">
                    <a:extLst>
                      <a:ext uri="{FF2B5EF4-FFF2-40B4-BE49-F238E27FC236}">
                        <a16:creationId xmlns:a16="http://schemas.microsoft.com/office/drawing/2014/main" id="{117DAF5E-010C-BCBF-D8F3-4773CF68F262}"/>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26" name="Tekstfelt 1925">
                    <a:extLst>
                      <a:ext uri="{FF2B5EF4-FFF2-40B4-BE49-F238E27FC236}">
                        <a16:creationId xmlns:a16="http://schemas.microsoft.com/office/drawing/2014/main" id="{BFCBE8A3-E399-002F-0D84-A10DF375B72C}"/>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27" name="Tekstfelt 1926">
                    <a:extLst>
                      <a:ext uri="{FF2B5EF4-FFF2-40B4-BE49-F238E27FC236}">
                        <a16:creationId xmlns:a16="http://schemas.microsoft.com/office/drawing/2014/main" id="{6A40D042-C1F0-B122-4729-03E9A0B4CEFC}"/>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28" name="Tekstfelt 1927">
                    <a:extLst>
                      <a:ext uri="{FF2B5EF4-FFF2-40B4-BE49-F238E27FC236}">
                        <a16:creationId xmlns:a16="http://schemas.microsoft.com/office/drawing/2014/main" id="{1270E85E-E547-C590-13F7-8A13844CEE99}"/>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29" name="Tekstfelt 1928">
                    <a:extLst>
                      <a:ext uri="{FF2B5EF4-FFF2-40B4-BE49-F238E27FC236}">
                        <a16:creationId xmlns:a16="http://schemas.microsoft.com/office/drawing/2014/main" id="{1BCEDF80-3683-1253-4182-419F3033D8CF}"/>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30" name="Tekstfelt 1929">
                    <a:extLst>
                      <a:ext uri="{FF2B5EF4-FFF2-40B4-BE49-F238E27FC236}">
                        <a16:creationId xmlns:a16="http://schemas.microsoft.com/office/drawing/2014/main" id="{4D6ABDD9-C75A-5EEF-7D83-C04D134ED215}"/>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31" name="Tekstfelt 1930">
                    <a:extLst>
                      <a:ext uri="{FF2B5EF4-FFF2-40B4-BE49-F238E27FC236}">
                        <a16:creationId xmlns:a16="http://schemas.microsoft.com/office/drawing/2014/main" id="{A1A15E66-7396-9786-56DA-C63C08144549}"/>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32" name="Tekstfelt 1931">
                    <a:extLst>
                      <a:ext uri="{FF2B5EF4-FFF2-40B4-BE49-F238E27FC236}">
                        <a16:creationId xmlns:a16="http://schemas.microsoft.com/office/drawing/2014/main" id="{CE362248-73CA-1D9A-09CD-C525B4D99324}"/>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33" name="Tekstfelt 1932">
                    <a:extLst>
                      <a:ext uri="{FF2B5EF4-FFF2-40B4-BE49-F238E27FC236}">
                        <a16:creationId xmlns:a16="http://schemas.microsoft.com/office/drawing/2014/main" id="{4796175B-AC25-FDF4-B328-E6AB9F313601}"/>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34" name="Tekstfelt 1933">
                    <a:extLst>
                      <a:ext uri="{FF2B5EF4-FFF2-40B4-BE49-F238E27FC236}">
                        <a16:creationId xmlns:a16="http://schemas.microsoft.com/office/drawing/2014/main" id="{B9FD17AB-AEA3-3D47-93F7-8CA6152429B0}"/>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35" name="Tekstfelt 1934">
                    <a:extLst>
                      <a:ext uri="{FF2B5EF4-FFF2-40B4-BE49-F238E27FC236}">
                        <a16:creationId xmlns:a16="http://schemas.microsoft.com/office/drawing/2014/main" id="{0F5676B8-3846-9D6E-04DC-70881B86EB68}"/>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36" name="Tekstfelt 1935">
                    <a:extLst>
                      <a:ext uri="{FF2B5EF4-FFF2-40B4-BE49-F238E27FC236}">
                        <a16:creationId xmlns:a16="http://schemas.microsoft.com/office/drawing/2014/main" id="{75CFDD8F-CC40-6523-8C96-16B028ADAA6F}"/>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37" name="Tekstfelt 1936">
                    <a:extLst>
                      <a:ext uri="{FF2B5EF4-FFF2-40B4-BE49-F238E27FC236}">
                        <a16:creationId xmlns:a16="http://schemas.microsoft.com/office/drawing/2014/main" id="{E591A4FC-3A2B-D5F3-8EF2-420B9BC4ACB6}"/>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38" name="Tekstfelt 1937">
                    <a:extLst>
                      <a:ext uri="{FF2B5EF4-FFF2-40B4-BE49-F238E27FC236}">
                        <a16:creationId xmlns:a16="http://schemas.microsoft.com/office/drawing/2014/main" id="{A88D635C-4620-6966-78B9-9EF1DEA8C656}"/>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39" name="Tekstfelt 1938">
                    <a:extLst>
                      <a:ext uri="{FF2B5EF4-FFF2-40B4-BE49-F238E27FC236}">
                        <a16:creationId xmlns:a16="http://schemas.microsoft.com/office/drawing/2014/main" id="{1180F709-39D7-7C92-626F-0042B200D1DF}"/>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40" name="Tekstfelt 1939">
                    <a:extLst>
                      <a:ext uri="{FF2B5EF4-FFF2-40B4-BE49-F238E27FC236}">
                        <a16:creationId xmlns:a16="http://schemas.microsoft.com/office/drawing/2014/main" id="{7F618824-2802-C962-0028-7E7AD692A035}"/>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41" name="Tekstfelt 1940">
                    <a:extLst>
                      <a:ext uri="{FF2B5EF4-FFF2-40B4-BE49-F238E27FC236}">
                        <a16:creationId xmlns:a16="http://schemas.microsoft.com/office/drawing/2014/main" id="{3670ECF2-DAA3-9813-58FC-589970BD8916}"/>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906" name="Tekstfelt 1905">
                  <a:extLst>
                    <a:ext uri="{FF2B5EF4-FFF2-40B4-BE49-F238E27FC236}">
                      <a16:creationId xmlns:a16="http://schemas.microsoft.com/office/drawing/2014/main" id="{55E3D054-6293-2708-A201-45D2299C1EDF}"/>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07" name="Tekstfelt 1906">
                  <a:extLst>
                    <a:ext uri="{FF2B5EF4-FFF2-40B4-BE49-F238E27FC236}">
                      <a16:creationId xmlns:a16="http://schemas.microsoft.com/office/drawing/2014/main" id="{D32E2CD6-F813-6200-421D-DB33C66BBBB5}"/>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08" name="Tekstfelt 1907">
                  <a:extLst>
                    <a:ext uri="{FF2B5EF4-FFF2-40B4-BE49-F238E27FC236}">
                      <a16:creationId xmlns:a16="http://schemas.microsoft.com/office/drawing/2014/main" id="{70416B28-8CFF-6D69-9AE2-930A69D54927}"/>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5" name="Gruppe 1834">
                <a:extLst>
                  <a:ext uri="{FF2B5EF4-FFF2-40B4-BE49-F238E27FC236}">
                    <a16:creationId xmlns:a16="http://schemas.microsoft.com/office/drawing/2014/main" id="{9058E601-F858-983E-687F-17B1DB9F2026}"/>
                  </a:ext>
                </a:extLst>
              </p:cNvPr>
              <p:cNvGrpSpPr/>
              <p:nvPr/>
            </p:nvGrpSpPr>
            <p:grpSpPr>
              <a:xfrm>
                <a:off x="286844" y="1475337"/>
                <a:ext cx="641389" cy="4783755"/>
                <a:chOff x="2892468" y="1465533"/>
                <a:chExt cx="641389" cy="4783755"/>
              </a:xfrm>
            </p:grpSpPr>
            <p:grpSp>
              <p:nvGrpSpPr>
                <p:cNvPr id="1871" name="Gruppe 1870">
                  <a:extLst>
                    <a:ext uri="{FF2B5EF4-FFF2-40B4-BE49-F238E27FC236}">
                      <a16:creationId xmlns:a16="http://schemas.microsoft.com/office/drawing/2014/main" id="{B58515F0-5DBD-96BE-85F3-21C831067F62}"/>
                    </a:ext>
                  </a:extLst>
                </p:cNvPr>
                <p:cNvGrpSpPr/>
                <p:nvPr/>
              </p:nvGrpSpPr>
              <p:grpSpPr>
                <a:xfrm>
                  <a:off x="2892468" y="1465533"/>
                  <a:ext cx="641389" cy="4783755"/>
                  <a:chOff x="3475384" y="1620949"/>
                  <a:chExt cx="641389" cy="4783755"/>
                </a:xfrm>
              </p:grpSpPr>
              <p:sp>
                <p:nvSpPr>
                  <p:cNvPr id="1875" name="Tekstfelt 1874">
                    <a:extLst>
                      <a:ext uri="{FF2B5EF4-FFF2-40B4-BE49-F238E27FC236}">
                        <a16:creationId xmlns:a16="http://schemas.microsoft.com/office/drawing/2014/main" id="{ACECC373-8112-2576-65F3-0209D571D438}"/>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76" name="Tekstfelt 1875">
                    <a:extLst>
                      <a:ext uri="{FF2B5EF4-FFF2-40B4-BE49-F238E27FC236}">
                        <a16:creationId xmlns:a16="http://schemas.microsoft.com/office/drawing/2014/main" id="{2EA8C656-B364-18E3-648F-7ECEF40DFE0E}"/>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77" name="Tekstfelt 1876">
                    <a:extLst>
                      <a:ext uri="{FF2B5EF4-FFF2-40B4-BE49-F238E27FC236}">
                        <a16:creationId xmlns:a16="http://schemas.microsoft.com/office/drawing/2014/main" id="{FF38522D-C03E-097A-0B8A-DC072E3F1548}"/>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78" name="Tekstfelt 1877">
                    <a:extLst>
                      <a:ext uri="{FF2B5EF4-FFF2-40B4-BE49-F238E27FC236}">
                        <a16:creationId xmlns:a16="http://schemas.microsoft.com/office/drawing/2014/main" id="{0DA09340-FD9C-465A-862E-A91850180355}"/>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79" name="Tekstfelt 1878">
                    <a:extLst>
                      <a:ext uri="{FF2B5EF4-FFF2-40B4-BE49-F238E27FC236}">
                        <a16:creationId xmlns:a16="http://schemas.microsoft.com/office/drawing/2014/main" id="{CBB105A4-1CB2-3CB4-2210-A803122A13F9}"/>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80" name="Tekstfelt 1879">
                    <a:extLst>
                      <a:ext uri="{FF2B5EF4-FFF2-40B4-BE49-F238E27FC236}">
                        <a16:creationId xmlns:a16="http://schemas.microsoft.com/office/drawing/2014/main" id="{DF24E5D4-37BC-59A5-941F-D14BB8D880F1}"/>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81" name="Tekstfelt 1880">
                    <a:extLst>
                      <a:ext uri="{FF2B5EF4-FFF2-40B4-BE49-F238E27FC236}">
                        <a16:creationId xmlns:a16="http://schemas.microsoft.com/office/drawing/2014/main" id="{F39548DE-6236-600C-88D0-F3D4B7079CA2}"/>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82" name="Tekstfelt 1881">
                    <a:extLst>
                      <a:ext uri="{FF2B5EF4-FFF2-40B4-BE49-F238E27FC236}">
                        <a16:creationId xmlns:a16="http://schemas.microsoft.com/office/drawing/2014/main" id="{998AC790-0D89-D522-DA3F-2E68257D2837}"/>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83" name="Tekstfelt 1882">
                    <a:extLst>
                      <a:ext uri="{FF2B5EF4-FFF2-40B4-BE49-F238E27FC236}">
                        <a16:creationId xmlns:a16="http://schemas.microsoft.com/office/drawing/2014/main" id="{A2B6D58B-CFD1-19E6-0D37-4BEC0A3FE191}"/>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84" name="Tekstfelt 1883">
                    <a:extLst>
                      <a:ext uri="{FF2B5EF4-FFF2-40B4-BE49-F238E27FC236}">
                        <a16:creationId xmlns:a16="http://schemas.microsoft.com/office/drawing/2014/main" id="{2BD48AD2-F856-4DA1-5DE8-E3EC48E7A8DB}"/>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85" name="Tekstfelt 1884">
                    <a:extLst>
                      <a:ext uri="{FF2B5EF4-FFF2-40B4-BE49-F238E27FC236}">
                        <a16:creationId xmlns:a16="http://schemas.microsoft.com/office/drawing/2014/main" id="{46A6554F-38B3-6FD5-7292-F68D0938225C}"/>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86" name="Tekstfelt 1885">
                    <a:extLst>
                      <a:ext uri="{FF2B5EF4-FFF2-40B4-BE49-F238E27FC236}">
                        <a16:creationId xmlns:a16="http://schemas.microsoft.com/office/drawing/2014/main" id="{AE79DE30-C975-FDC3-F97A-4E0CAF3F285B}"/>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87" name="Tekstfelt 1886">
                    <a:extLst>
                      <a:ext uri="{FF2B5EF4-FFF2-40B4-BE49-F238E27FC236}">
                        <a16:creationId xmlns:a16="http://schemas.microsoft.com/office/drawing/2014/main" id="{ABB742C1-4A66-731E-9398-482BF5F4411D}"/>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88" name="Tekstfelt 1887">
                    <a:extLst>
                      <a:ext uri="{FF2B5EF4-FFF2-40B4-BE49-F238E27FC236}">
                        <a16:creationId xmlns:a16="http://schemas.microsoft.com/office/drawing/2014/main" id="{55516FFE-FC3D-DF3D-A62F-D85EB67BE9FC}"/>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89" name="Tekstfelt 1888">
                    <a:extLst>
                      <a:ext uri="{FF2B5EF4-FFF2-40B4-BE49-F238E27FC236}">
                        <a16:creationId xmlns:a16="http://schemas.microsoft.com/office/drawing/2014/main" id="{2045BEC0-8C0F-C309-0852-79449FC7C91B}"/>
                      </a:ext>
                    </a:extLst>
                  </p:cNvPr>
                  <p:cNvSpPr txBox="1"/>
                  <p:nvPr/>
                </p:nvSpPr>
                <p:spPr>
                  <a:xfrm>
                    <a:off x="3502242" y="3790057"/>
                    <a:ext cx="518091"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90" name="Tekstfelt 1889">
                    <a:extLst>
                      <a:ext uri="{FF2B5EF4-FFF2-40B4-BE49-F238E27FC236}">
                        <a16:creationId xmlns:a16="http://schemas.microsoft.com/office/drawing/2014/main" id="{7D55A8E9-1E91-1CD1-AEB5-DED38F03FC19}"/>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91" name="Tekstfelt 1890">
                    <a:extLst>
                      <a:ext uri="{FF2B5EF4-FFF2-40B4-BE49-F238E27FC236}">
                        <a16:creationId xmlns:a16="http://schemas.microsoft.com/office/drawing/2014/main" id="{CA5D6AA0-143D-2DDE-BBB6-B094FD27FB1D}"/>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92" name="Tekstfelt 1891">
                    <a:extLst>
                      <a:ext uri="{FF2B5EF4-FFF2-40B4-BE49-F238E27FC236}">
                        <a16:creationId xmlns:a16="http://schemas.microsoft.com/office/drawing/2014/main" id="{B3E82F23-F59D-4DB7-03F9-D1BBB8D9970A}"/>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93" name="Tekstfelt 1892">
                    <a:extLst>
                      <a:ext uri="{FF2B5EF4-FFF2-40B4-BE49-F238E27FC236}">
                        <a16:creationId xmlns:a16="http://schemas.microsoft.com/office/drawing/2014/main" id="{D296A371-BFEC-FF1F-86A5-C7F4769A4346}"/>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94" name="Tekstfelt 1893">
                    <a:extLst>
                      <a:ext uri="{FF2B5EF4-FFF2-40B4-BE49-F238E27FC236}">
                        <a16:creationId xmlns:a16="http://schemas.microsoft.com/office/drawing/2014/main" id="{0312F2F6-3402-C414-33C3-2A9668972335}"/>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95" name="Tekstfelt 1894">
                    <a:extLst>
                      <a:ext uri="{FF2B5EF4-FFF2-40B4-BE49-F238E27FC236}">
                        <a16:creationId xmlns:a16="http://schemas.microsoft.com/office/drawing/2014/main" id="{F0650F8A-C034-9269-35D5-762E1FDCBA6F}"/>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96" name="Tekstfelt 1895">
                    <a:extLst>
                      <a:ext uri="{FF2B5EF4-FFF2-40B4-BE49-F238E27FC236}">
                        <a16:creationId xmlns:a16="http://schemas.microsoft.com/office/drawing/2014/main" id="{F69FBE4F-B56D-E674-B9C4-5380B00CB5BF}"/>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97" name="Tekstfelt 1896">
                    <a:extLst>
                      <a:ext uri="{FF2B5EF4-FFF2-40B4-BE49-F238E27FC236}">
                        <a16:creationId xmlns:a16="http://schemas.microsoft.com/office/drawing/2014/main" id="{521C694F-D0C0-8937-D843-914CD0702096}"/>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98" name="Tekstfelt 1897">
                    <a:extLst>
                      <a:ext uri="{FF2B5EF4-FFF2-40B4-BE49-F238E27FC236}">
                        <a16:creationId xmlns:a16="http://schemas.microsoft.com/office/drawing/2014/main" id="{22C39369-268B-8F27-2B13-5774D554A0C8}"/>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99" name="Tekstfelt 1898">
                    <a:extLst>
                      <a:ext uri="{FF2B5EF4-FFF2-40B4-BE49-F238E27FC236}">
                        <a16:creationId xmlns:a16="http://schemas.microsoft.com/office/drawing/2014/main" id="{507AB914-F6B7-C429-7329-AABD54327614}"/>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00" name="Tekstfelt 1899">
                    <a:extLst>
                      <a:ext uri="{FF2B5EF4-FFF2-40B4-BE49-F238E27FC236}">
                        <a16:creationId xmlns:a16="http://schemas.microsoft.com/office/drawing/2014/main" id="{69549A89-BF25-08AD-35C2-EF5BE0285D1B}"/>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01" name="Tekstfelt 1900">
                    <a:extLst>
                      <a:ext uri="{FF2B5EF4-FFF2-40B4-BE49-F238E27FC236}">
                        <a16:creationId xmlns:a16="http://schemas.microsoft.com/office/drawing/2014/main" id="{359EC69B-9E44-91C2-1101-C534E42CBB3F}"/>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02" name="Tekstfelt 1901">
                    <a:extLst>
                      <a:ext uri="{FF2B5EF4-FFF2-40B4-BE49-F238E27FC236}">
                        <a16:creationId xmlns:a16="http://schemas.microsoft.com/office/drawing/2014/main" id="{98F757CE-9ED8-BE06-C3D5-4B5FF8051B96}"/>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03" name="Tekstfelt 1902">
                    <a:extLst>
                      <a:ext uri="{FF2B5EF4-FFF2-40B4-BE49-F238E27FC236}">
                        <a16:creationId xmlns:a16="http://schemas.microsoft.com/office/drawing/2014/main" id="{32C82524-05EE-5ADD-87E6-D07406DF9FEE}"/>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04" name="Tekstfelt 1903">
                    <a:extLst>
                      <a:ext uri="{FF2B5EF4-FFF2-40B4-BE49-F238E27FC236}">
                        <a16:creationId xmlns:a16="http://schemas.microsoft.com/office/drawing/2014/main" id="{1F3E0E15-218D-68D4-05D6-5A8A9D3F7F58}"/>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72" name="Tekstfelt 1871">
                  <a:extLst>
                    <a:ext uri="{FF2B5EF4-FFF2-40B4-BE49-F238E27FC236}">
                      <a16:creationId xmlns:a16="http://schemas.microsoft.com/office/drawing/2014/main" id="{AE9723D5-E86C-FF40-D9C3-154ECC74FF42}"/>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73" name="Tekstfelt 1872">
                  <a:extLst>
                    <a:ext uri="{FF2B5EF4-FFF2-40B4-BE49-F238E27FC236}">
                      <a16:creationId xmlns:a16="http://schemas.microsoft.com/office/drawing/2014/main" id="{C5E2A327-578B-865A-655C-F85F872E64ED}"/>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74" name="Tekstfelt 1873">
                  <a:extLst>
                    <a:ext uri="{FF2B5EF4-FFF2-40B4-BE49-F238E27FC236}">
                      <a16:creationId xmlns:a16="http://schemas.microsoft.com/office/drawing/2014/main" id="{E90A8151-886F-A27F-F0F0-ECFE74E0EA82}"/>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6" name="Gruppe 1835">
                <a:extLst>
                  <a:ext uri="{FF2B5EF4-FFF2-40B4-BE49-F238E27FC236}">
                    <a16:creationId xmlns:a16="http://schemas.microsoft.com/office/drawing/2014/main" id="{E2570FE6-6FCA-1989-1052-098CA485CF06}"/>
                  </a:ext>
                </a:extLst>
              </p:cNvPr>
              <p:cNvGrpSpPr/>
              <p:nvPr/>
            </p:nvGrpSpPr>
            <p:grpSpPr>
              <a:xfrm>
                <a:off x="-136438" y="1476215"/>
                <a:ext cx="641389" cy="4783755"/>
                <a:chOff x="2892468" y="1465533"/>
                <a:chExt cx="641389" cy="4783755"/>
              </a:xfrm>
            </p:grpSpPr>
            <p:grpSp>
              <p:nvGrpSpPr>
                <p:cNvPr id="1837" name="Gruppe 1836">
                  <a:extLst>
                    <a:ext uri="{FF2B5EF4-FFF2-40B4-BE49-F238E27FC236}">
                      <a16:creationId xmlns:a16="http://schemas.microsoft.com/office/drawing/2014/main" id="{12930B6B-104F-4441-A4FC-6659A4E33372}"/>
                    </a:ext>
                  </a:extLst>
                </p:cNvPr>
                <p:cNvGrpSpPr/>
                <p:nvPr/>
              </p:nvGrpSpPr>
              <p:grpSpPr>
                <a:xfrm>
                  <a:off x="2892468" y="1465533"/>
                  <a:ext cx="641389" cy="4783755"/>
                  <a:chOff x="3475384" y="1620949"/>
                  <a:chExt cx="641389" cy="4783755"/>
                </a:xfrm>
              </p:grpSpPr>
              <p:sp>
                <p:nvSpPr>
                  <p:cNvPr id="1841" name="Tekstfelt 1840">
                    <a:extLst>
                      <a:ext uri="{FF2B5EF4-FFF2-40B4-BE49-F238E27FC236}">
                        <a16:creationId xmlns:a16="http://schemas.microsoft.com/office/drawing/2014/main" id="{C61C117A-652D-40AB-1CCD-A131309CDFA5}"/>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42" name="Tekstfelt 1841">
                    <a:extLst>
                      <a:ext uri="{FF2B5EF4-FFF2-40B4-BE49-F238E27FC236}">
                        <a16:creationId xmlns:a16="http://schemas.microsoft.com/office/drawing/2014/main" id="{9AA7B35C-D860-DF29-7BFB-823824E80411}"/>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43" name="Tekstfelt 1842">
                    <a:extLst>
                      <a:ext uri="{FF2B5EF4-FFF2-40B4-BE49-F238E27FC236}">
                        <a16:creationId xmlns:a16="http://schemas.microsoft.com/office/drawing/2014/main" id="{670D5963-F755-91B2-4950-C9EB42B0DD1A}"/>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44" name="Tekstfelt 1843">
                    <a:extLst>
                      <a:ext uri="{FF2B5EF4-FFF2-40B4-BE49-F238E27FC236}">
                        <a16:creationId xmlns:a16="http://schemas.microsoft.com/office/drawing/2014/main" id="{ABB13AFA-88F2-BF0B-6567-0D79C19715F8}"/>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45" name="Tekstfelt 1844">
                    <a:extLst>
                      <a:ext uri="{FF2B5EF4-FFF2-40B4-BE49-F238E27FC236}">
                        <a16:creationId xmlns:a16="http://schemas.microsoft.com/office/drawing/2014/main" id="{498994C7-FF7C-F02C-19B6-F43CC0A10C9D}"/>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46" name="Tekstfelt 1845">
                    <a:extLst>
                      <a:ext uri="{FF2B5EF4-FFF2-40B4-BE49-F238E27FC236}">
                        <a16:creationId xmlns:a16="http://schemas.microsoft.com/office/drawing/2014/main" id="{AD62ADEC-9CB4-F5FA-F034-796BB1B59504}"/>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47" name="Tekstfelt 1846">
                    <a:extLst>
                      <a:ext uri="{FF2B5EF4-FFF2-40B4-BE49-F238E27FC236}">
                        <a16:creationId xmlns:a16="http://schemas.microsoft.com/office/drawing/2014/main" id="{A537A35D-97F4-87D0-F5D9-A79BD8DCA8E9}"/>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48" name="Tekstfelt 1847">
                    <a:extLst>
                      <a:ext uri="{FF2B5EF4-FFF2-40B4-BE49-F238E27FC236}">
                        <a16:creationId xmlns:a16="http://schemas.microsoft.com/office/drawing/2014/main" id="{301A3E16-BA88-EF31-2C64-DE9B42D7E54F}"/>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49" name="Tekstfelt 1848">
                    <a:extLst>
                      <a:ext uri="{FF2B5EF4-FFF2-40B4-BE49-F238E27FC236}">
                        <a16:creationId xmlns:a16="http://schemas.microsoft.com/office/drawing/2014/main" id="{4B8E883A-F7B4-9C5F-EB2C-EBA6EAFDA0AD}"/>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50" name="Tekstfelt 1849">
                    <a:extLst>
                      <a:ext uri="{FF2B5EF4-FFF2-40B4-BE49-F238E27FC236}">
                        <a16:creationId xmlns:a16="http://schemas.microsoft.com/office/drawing/2014/main" id="{42320082-3B87-AC29-DC80-201492C9A105}"/>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51" name="Tekstfelt 1850">
                    <a:extLst>
                      <a:ext uri="{FF2B5EF4-FFF2-40B4-BE49-F238E27FC236}">
                        <a16:creationId xmlns:a16="http://schemas.microsoft.com/office/drawing/2014/main" id="{C2543AE3-9FB1-B221-B780-F5C64DF47BA8}"/>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52" name="Tekstfelt 1851">
                    <a:extLst>
                      <a:ext uri="{FF2B5EF4-FFF2-40B4-BE49-F238E27FC236}">
                        <a16:creationId xmlns:a16="http://schemas.microsoft.com/office/drawing/2014/main" id="{3F7C2284-BA09-15D0-9BD3-4C30A92D3B92}"/>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53" name="Tekstfelt 1852">
                    <a:extLst>
                      <a:ext uri="{FF2B5EF4-FFF2-40B4-BE49-F238E27FC236}">
                        <a16:creationId xmlns:a16="http://schemas.microsoft.com/office/drawing/2014/main" id="{A8AA1017-821B-790E-2595-1C5FF5EABBF2}"/>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54" name="Tekstfelt 1853">
                    <a:extLst>
                      <a:ext uri="{FF2B5EF4-FFF2-40B4-BE49-F238E27FC236}">
                        <a16:creationId xmlns:a16="http://schemas.microsoft.com/office/drawing/2014/main" id="{9AA1AEC2-B9B9-AA7F-264C-162362B50F9B}"/>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55" name="Tekstfelt 1854">
                    <a:extLst>
                      <a:ext uri="{FF2B5EF4-FFF2-40B4-BE49-F238E27FC236}">
                        <a16:creationId xmlns:a16="http://schemas.microsoft.com/office/drawing/2014/main" id="{5148EC8A-08B2-1851-FBF9-A9929A208DF9}"/>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56" name="Tekstfelt 1855">
                    <a:extLst>
                      <a:ext uri="{FF2B5EF4-FFF2-40B4-BE49-F238E27FC236}">
                        <a16:creationId xmlns:a16="http://schemas.microsoft.com/office/drawing/2014/main" id="{060EB611-E025-3B99-5443-F9B2FF7F606B}"/>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57" name="Tekstfelt 1856">
                    <a:extLst>
                      <a:ext uri="{FF2B5EF4-FFF2-40B4-BE49-F238E27FC236}">
                        <a16:creationId xmlns:a16="http://schemas.microsoft.com/office/drawing/2014/main" id="{B47CD467-7E47-012F-2D53-B051383A49A4}"/>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58" name="Tekstfelt 1857">
                    <a:extLst>
                      <a:ext uri="{FF2B5EF4-FFF2-40B4-BE49-F238E27FC236}">
                        <a16:creationId xmlns:a16="http://schemas.microsoft.com/office/drawing/2014/main" id="{99FAFAE5-3E06-EC1F-B3DD-C8C87A39F6EA}"/>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59" name="Tekstfelt 1858">
                    <a:extLst>
                      <a:ext uri="{FF2B5EF4-FFF2-40B4-BE49-F238E27FC236}">
                        <a16:creationId xmlns:a16="http://schemas.microsoft.com/office/drawing/2014/main" id="{F371133A-B713-99D7-DEC5-3F5BEDEF018C}"/>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60" name="Tekstfelt 1859">
                    <a:extLst>
                      <a:ext uri="{FF2B5EF4-FFF2-40B4-BE49-F238E27FC236}">
                        <a16:creationId xmlns:a16="http://schemas.microsoft.com/office/drawing/2014/main" id="{030B3692-0409-F152-E9ED-525C32EF12EF}"/>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61" name="Tekstfelt 1860">
                    <a:extLst>
                      <a:ext uri="{FF2B5EF4-FFF2-40B4-BE49-F238E27FC236}">
                        <a16:creationId xmlns:a16="http://schemas.microsoft.com/office/drawing/2014/main" id="{2CDB082F-774E-AF75-D7A9-A5FB3A319898}"/>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62" name="Tekstfelt 1861">
                    <a:extLst>
                      <a:ext uri="{FF2B5EF4-FFF2-40B4-BE49-F238E27FC236}">
                        <a16:creationId xmlns:a16="http://schemas.microsoft.com/office/drawing/2014/main" id="{E6B24E9A-2805-8BC4-DF08-FD281B7A119B}"/>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63" name="Tekstfelt 1862">
                    <a:extLst>
                      <a:ext uri="{FF2B5EF4-FFF2-40B4-BE49-F238E27FC236}">
                        <a16:creationId xmlns:a16="http://schemas.microsoft.com/office/drawing/2014/main" id="{EE9BD909-CC32-835D-E4A1-E17CB426874A}"/>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64" name="Tekstfelt 1863">
                    <a:extLst>
                      <a:ext uri="{FF2B5EF4-FFF2-40B4-BE49-F238E27FC236}">
                        <a16:creationId xmlns:a16="http://schemas.microsoft.com/office/drawing/2014/main" id="{33D268ED-A68A-94A7-8FAD-9CB167F292C0}"/>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65" name="Tekstfelt 1864">
                    <a:extLst>
                      <a:ext uri="{FF2B5EF4-FFF2-40B4-BE49-F238E27FC236}">
                        <a16:creationId xmlns:a16="http://schemas.microsoft.com/office/drawing/2014/main" id="{6F1123D3-6ACF-3310-CDEA-F9D0F7BFF751}"/>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66" name="Tekstfelt 1865">
                    <a:extLst>
                      <a:ext uri="{FF2B5EF4-FFF2-40B4-BE49-F238E27FC236}">
                        <a16:creationId xmlns:a16="http://schemas.microsoft.com/office/drawing/2014/main" id="{8825656E-1F89-5066-C090-96F0CBC71745}"/>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67" name="Tekstfelt 1866">
                    <a:extLst>
                      <a:ext uri="{FF2B5EF4-FFF2-40B4-BE49-F238E27FC236}">
                        <a16:creationId xmlns:a16="http://schemas.microsoft.com/office/drawing/2014/main" id="{04087AAF-DB2D-BFF1-DDD3-74D47109DFF6}"/>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868" name="Tekstfelt 1867">
                    <a:extLst>
                      <a:ext uri="{FF2B5EF4-FFF2-40B4-BE49-F238E27FC236}">
                        <a16:creationId xmlns:a16="http://schemas.microsoft.com/office/drawing/2014/main" id="{E85D1C62-345D-772B-9B90-6B0519406FA5}"/>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869" name="Tekstfelt 1868">
                    <a:extLst>
                      <a:ext uri="{FF2B5EF4-FFF2-40B4-BE49-F238E27FC236}">
                        <a16:creationId xmlns:a16="http://schemas.microsoft.com/office/drawing/2014/main" id="{ACA55AD1-20F3-41A2-4F9D-F17A8BA82AFF}"/>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870" name="Tekstfelt 1869">
                    <a:extLst>
                      <a:ext uri="{FF2B5EF4-FFF2-40B4-BE49-F238E27FC236}">
                        <a16:creationId xmlns:a16="http://schemas.microsoft.com/office/drawing/2014/main" id="{3497CECD-ACAB-7F90-C481-BCCFBEBF3DAE}"/>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38" name="Tekstfelt 1837">
                  <a:extLst>
                    <a:ext uri="{FF2B5EF4-FFF2-40B4-BE49-F238E27FC236}">
                      <a16:creationId xmlns:a16="http://schemas.microsoft.com/office/drawing/2014/main" id="{F28411A2-5E2A-3092-BC0B-EDEC534D63A7}"/>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39" name="Tekstfelt 1838">
                  <a:extLst>
                    <a:ext uri="{FF2B5EF4-FFF2-40B4-BE49-F238E27FC236}">
                      <a16:creationId xmlns:a16="http://schemas.microsoft.com/office/drawing/2014/main" id="{75D1417A-FBB6-49B9-325C-4CE9FA9BD5E4}"/>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40" name="Tekstfelt 1839">
                  <a:extLst>
                    <a:ext uri="{FF2B5EF4-FFF2-40B4-BE49-F238E27FC236}">
                      <a16:creationId xmlns:a16="http://schemas.microsoft.com/office/drawing/2014/main" id="{0568E6FF-646A-8C02-E79B-096A36B9214B}"/>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grpSp>
          <p:nvGrpSpPr>
            <p:cNvPr id="1643" name="Gruppe 1642">
              <a:extLst>
                <a:ext uri="{FF2B5EF4-FFF2-40B4-BE49-F238E27FC236}">
                  <a16:creationId xmlns:a16="http://schemas.microsoft.com/office/drawing/2014/main" id="{6F976FBA-0BC7-0FC8-4C6E-1B2BEAC86CD2}"/>
                </a:ext>
              </a:extLst>
            </p:cNvPr>
            <p:cNvGrpSpPr/>
            <p:nvPr/>
          </p:nvGrpSpPr>
          <p:grpSpPr>
            <a:xfrm>
              <a:off x="5963854" y="1104575"/>
              <a:ext cx="370381" cy="4993054"/>
              <a:chOff x="2872610" y="306025"/>
              <a:chExt cx="370381" cy="4993054"/>
            </a:xfrm>
          </p:grpSpPr>
          <p:grpSp>
            <p:nvGrpSpPr>
              <p:cNvPr id="1796" name="Gruppe 1795">
                <a:extLst>
                  <a:ext uri="{FF2B5EF4-FFF2-40B4-BE49-F238E27FC236}">
                    <a16:creationId xmlns:a16="http://schemas.microsoft.com/office/drawing/2014/main" id="{9B9F901D-112B-9C03-4D3E-B4806B1D8970}"/>
                  </a:ext>
                </a:extLst>
              </p:cNvPr>
              <p:cNvGrpSpPr/>
              <p:nvPr/>
            </p:nvGrpSpPr>
            <p:grpSpPr>
              <a:xfrm>
                <a:off x="2872610" y="306025"/>
                <a:ext cx="370381" cy="4993054"/>
                <a:chOff x="3456275" y="891802"/>
                <a:chExt cx="370381" cy="4993054"/>
              </a:xfrm>
            </p:grpSpPr>
            <p:sp>
              <p:nvSpPr>
                <p:cNvPr id="1798" name="Tekstfelt 1797">
                  <a:extLst>
                    <a:ext uri="{FF2B5EF4-FFF2-40B4-BE49-F238E27FC236}">
                      <a16:creationId xmlns:a16="http://schemas.microsoft.com/office/drawing/2014/main" id="{00E56433-420B-9C4C-BED3-6BBC329E39BB}"/>
                    </a:ext>
                  </a:extLst>
                </p:cNvPr>
                <p:cNvSpPr txBox="1"/>
                <p:nvPr/>
              </p:nvSpPr>
              <p:spPr>
                <a:xfrm>
                  <a:off x="3456275" y="891802"/>
                  <a:ext cx="348172" cy="215444"/>
                </a:xfrm>
                <a:prstGeom prst="rect">
                  <a:avLst/>
                </a:prstGeom>
                <a:noFill/>
              </p:spPr>
              <p:txBody>
                <a:bodyPr wrap="none" rtlCol="0">
                  <a:spAutoFit/>
                </a:bodyPr>
                <a:lstStyle/>
                <a:p>
                  <a:r>
                    <a:rPr lang="da-DK" sz="800" dirty="0"/>
                    <a:t>229</a:t>
                  </a:r>
                </a:p>
              </p:txBody>
            </p:sp>
            <p:sp>
              <p:nvSpPr>
                <p:cNvPr id="1799" name="Tekstfelt 1798">
                  <a:extLst>
                    <a:ext uri="{FF2B5EF4-FFF2-40B4-BE49-F238E27FC236}">
                      <a16:creationId xmlns:a16="http://schemas.microsoft.com/office/drawing/2014/main" id="{41DD40F9-A063-2659-EBD9-C30B341C293B}"/>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800" name="Tekstfelt 1799">
                  <a:extLst>
                    <a:ext uri="{FF2B5EF4-FFF2-40B4-BE49-F238E27FC236}">
                      <a16:creationId xmlns:a16="http://schemas.microsoft.com/office/drawing/2014/main" id="{331115C5-7E85-ABED-4A46-D1C6B45E4768}"/>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801" name="Tekstfelt 1800">
                  <a:extLst>
                    <a:ext uri="{FF2B5EF4-FFF2-40B4-BE49-F238E27FC236}">
                      <a16:creationId xmlns:a16="http://schemas.microsoft.com/office/drawing/2014/main" id="{01C5A8C1-CD08-CBD2-26AD-24C3861BCC65}"/>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802" name="Tekstfelt 1801">
                  <a:extLst>
                    <a:ext uri="{FF2B5EF4-FFF2-40B4-BE49-F238E27FC236}">
                      <a16:creationId xmlns:a16="http://schemas.microsoft.com/office/drawing/2014/main" id="{92914BCE-0135-BD8B-900D-B65A9E7C458E}"/>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803" name="Tekstfelt 1802">
                  <a:extLst>
                    <a:ext uri="{FF2B5EF4-FFF2-40B4-BE49-F238E27FC236}">
                      <a16:creationId xmlns:a16="http://schemas.microsoft.com/office/drawing/2014/main" id="{9D863BB6-F0BE-C7BF-64F1-C6C4D329F714}"/>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804" name="Tekstfelt 1803">
                  <a:extLst>
                    <a:ext uri="{FF2B5EF4-FFF2-40B4-BE49-F238E27FC236}">
                      <a16:creationId xmlns:a16="http://schemas.microsoft.com/office/drawing/2014/main" id="{EEF56B49-772D-6968-7E9C-AFA48D7B690F}"/>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805" name="Tekstfelt 1804">
                  <a:extLst>
                    <a:ext uri="{FF2B5EF4-FFF2-40B4-BE49-F238E27FC236}">
                      <a16:creationId xmlns:a16="http://schemas.microsoft.com/office/drawing/2014/main" id="{FC5E9F19-8077-5568-6502-5DA733C6109C}"/>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806" name="Tekstfelt 1805">
                  <a:extLst>
                    <a:ext uri="{FF2B5EF4-FFF2-40B4-BE49-F238E27FC236}">
                      <a16:creationId xmlns:a16="http://schemas.microsoft.com/office/drawing/2014/main" id="{4A9B01CB-1297-D2C0-2979-2CD86110C654}"/>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807" name="Tekstfelt 1806">
                  <a:extLst>
                    <a:ext uri="{FF2B5EF4-FFF2-40B4-BE49-F238E27FC236}">
                      <a16:creationId xmlns:a16="http://schemas.microsoft.com/office/drawing/2014/main" id="{125427F0-7769-A23A-9E30-1B5C6663C792}"/>
                    </a:ext>
                  </a:extLst>
                </p:cNvPr>
                <p:cNvSpPr txBox="1"/>
                <p:nvPr/>
              </p:nvSpPr>
              <p:spPr>
                <a:xfrm>
                  <a:off x="3478484" y="5669412"/>
                  <a:ext cx="348172" cy="215444"/>
                </a:xfrm>
                <a:prstGeom prst="rect">
                  <a:avLst/>
                </a:prstGeom>
                <a:noFill/>
              </p:spPr>
              <p:txBody>
                <a:bodyPr wrap="none" rtlCol="0">
                  <a:spAutoFit/>
                </a:bodyPr>
                <a:lstStyle/>
                <a:p>
                  <a:r>
                    <a:rPr lang="da-DK" sz="800" dirty="0"/>
                    <a:t>218</a:t>
                  </a:r>
                </a:p>
              </p:txBody>
            </p:sp>
            <p:sp>
              <p:nvSpPr>
                <p:cNvPr id="1808" name="Tekstfelt 1807">
                  <a:extLst>
                    <a:ext uri="{FF2B5EF4-FFF2-40B4-BE49-F238E27FC236}">
                      <a16:creationId xmlns:a16="http://schemas.microsoft.com/office/drawing/2014/main" id="{7606F730-E7ED-6569-FDCB-BD15CB6B1B72}"/>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97" name="Tekstfelt 1796">
                <a:extLst>
                  <a:ext uri="{FF2B5EF4-FFF2-40B4-BE49-F238E27FC236}">
                    <a16:creationId xmlns:a16="http://schemas.microsoft.com/office/drawing/2014/main" id="{9CFD1CFB-3AED-4EDD-272A-E0D74B7625DA}"/>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4" name="Gruppe 1643">
              <a:extLst>
                <a:ext uri="{FF2B5EF4-FFF2-40B4-BE49-F238E27FC236}">
                  <a16:creationId xmlns:a16="http://schemas.microsoft.com/office/drawing/2014/main" id="{91B5713C-4E14-A17A-533E-7871CEDF5B48}"/>
                </a:ext>
              </a:extLst>
            </p:cNvPr>
            <p:cNvGrpSpPr/>
            <p:nvPr/>
          </p:nvGrpSpPr>
          <p:grpSpPr>
            <a:xfrm>
              <a:off x="5539997" y="1121144"/>
              <a:ext cx="367348" cy="4968599"/>
              <a:chOff x="2884750" y="735002"/>
              <a:chExt cx="367348" cy="4968599"/>
            </a:xfrm>
          </p:grpSpPr>
          <p:grpSp>
            <p:nvGrpSpPr>
              <p:cNvPr id="1783" name="Gruppe 1782">
                <a:extLst>
                  <a:ext uri="{FF2B5EF4-FFF2-40B4-BE49-F238E27FC236}">
                    <a16:creationId xmlns:a16="http://schemas.microsoft.com/office/drawing/2014/main" id="{BEC6FA0A-43D8-3F25-074E-F79EB1292E52}"/>
                  </a:ext>
                </a:extLst>
              </p:cNvPr>
              <p:cNvGrpSpPr/>
              <p:nvPr/>
            </p:nvGrpSpPr>
            <p:grpSpPr>
              <a:xfrm>
                <a:off x="2884750" y="1168460"/>
                <a:ext cx="367348" cy="4535141"/>
                <a:chOff x="3468415" y="1754237"/>
                <a:chExt cx="367348" cy="4535141"/>
              </a:xfrm>
            </p:grpSpPr>
            <p:sp>
              <p:nvSpPr>
                <p:cNvPr id="1785" name="Tekstfelt 1784">
                  <a:extLst>
                    <a:ext uri="{FF2B5EF4-FFF2-40B4-BE49-F238E27FC236}">
                      <a16:creationId xmlns:a16="http://schemas.microsoft.com/office/drawing/2014/main" id="{9775B4F9-C50F-97D2-9820-EDF397E79791}"/>
                    </a:ext>
                  </a:extLst>
                </p:cNvPr>
                <p:cNvSpPr txBox="1"/>
                <p:nvPr/>
              </p:nvSpPr>
              <p:spPr>
                <a:xfrm>
                  <a:off x="3487591" y="6073934"/>
                  <a:ext cx="348172" cy="215444"/>
                </a:xfrm>
                <a:prstGeom prst="rect">
                  <a:avLst/>
                </a:prstGeom>
                <a:noFill/>
              </p:spPr>
              <p:txBody>
                <a:bodyPr wrap="none" rtlCol="0">
                  <a:spAutoFit/>
                </a:bodyPr>
                <a:lstStyle/>
                <a:p>
                  <a:r>
                    <a:rPr lang="da-DK" sz="800" dirty="0"/>
                    <a:t>229</a:t>
                  </a:r>
                </a:p>
              </p:txBody>
            </p:sp>
            <p:sp>
              <p:nvSpPr>
                <p:cNvPr id="1786" name="Tekstfelt 1785">
                  <a:extLst>
                    <a:ext uri="{FF2B5EF4-FFF2-40B4-BE49-F238E27FC236}">
                      <a16:creationId xmlns:a16="http://schemas.microsoft.com/office/drawing/2014/main" id="{4E14CB85-9D9C-656F-7818-1020F9C60E59}"/>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87" name="Tekstfelt 1786">
                  <a:extLst>
                    <a:ext uri="{FF2B5EF4-FFF2-40B4-BE49-F238E27FC236}">
                      <a16:creationId xmlns:a16="http://schemas.microsoft.com/office/drawing/2014/main" id="{08FAB38B-26AA-F6F6-17DE-B254B47D9413}"/>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88" name="Tekstfelt 1787">
                  <a:extLst>
                    <a:ext uri="{FF2B5EF4-FFF2-40B4-BE49-F238E27FC236}">
                      <a16:creationId xmlns:a16="http://schemas.microsoft.com/office/drawing/2014/main" id="{C94C0ECD-C7CD-1EDD-C16B-2B6DBD3D3A15}"/>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89" name="Tekstfelt 1788">
                  <a:extLst>
                    <a:ext uri="{FF2B5EF4-FFF2-40B4-BE49-F238E27FC236}">
                      <a16:creationId xmlns:a16="http://schemas.microsoft.com/office/drawing/2014/main" id="{1BD63E29-5987-E882-EC37-D6A113AAFB47}"/>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90" name="Tekstfelt 1789">
                  <a:extLst>
                    <a:ext uri="{FF2B5EF4-FFF2-40B4-BE49-F238E27FC236}">
                      <a16:creationId xmlns:a16="http://schemas.microsoft.com/office/drawing/2014/main" id="{47047FFC-0E99-8D40-9916-90C2F401C94E}"/>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91" name="Tekstfelt 1790">
                  <a:extLst>
                    <a:ext uri="{FF2B5EF4-FFF2-40B4-BE49-F238E27FC236}">
                      <a16:creationId xmlns:a16="http://schemas.microsoft.com/office/drawing/2014/main" id="{1AE72420-5DD3-0163-1180-82DD96599F9D}"/>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92" name="Tekstfelt 1791">
                  <a:extLst>
                    <a:ext uri="{FF2B5EF4-FFF2-40B4-BE49-F238E27FC236}">
                      <a16:creationId xmlns:a16="http://schemas.microsoft.com/office/drawing/2014/main" id="{1173856B-932A-BDA4-319A-BFB87C56B46D}"/>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93" name="Tekstfelt 1792">
                  <a:extLst>
                    <a:ext uri="{FF2B5EF4-FFF2-40B4-BE49-F238E27FC236}">
                      <a16:creationId xmlns:a16="http://schemas.microsoft.com/office/drawing/2014/main" id="{7A9C35F2-28A9-A46C-4E39-B75073004729}"/>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94" name="Tekstfelt 1793">
                  <a:extLst>
                    <a:ext uri="{FF2B5EF4-FFF2-40B4-BE49-F238E27FC236}">
                      <a16:creationId xmlns:a16="http://schemas.microsoft.com/office/drawing/2014/main" id="{1ABA7D2B-6D02-5426-BAB1-179E21850B9A}"/>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95" name="Tekstfelt 1794">
                  <a:extLst>
                    <a:ext uri="{FF2B5EF4-FFF2-40B4-BE49-F238E27FC236}">
                      <a16:creationId xmlns:a16="http://schemas.microsoft.com/office/drawing/2014/main" id="{EA22CC8B-18A1-0A6D-B898-0E83D4F6C8C2}"/>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84" name="Tekstfelt 1783">
                <a:extLst>
                  <a:ext uri="{FF2B5EF4-FFF2-40B4-BE49-F238E27FC236}">
                    <a16:creationId xmlns:a16="http://schemas.microsoft.com/office/drawing/2014/main" id="{5344BE04-3391-DA49-0E7E-C421BF6195DB}"/>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5" name="Gruppe 1644">
              <a:extLst>
                <a:ext uri="{FF2B5EF4-FFF2-40B4-BE49-F238E27FC236}">
                  <a16:creationId xmlns:a16="http://schemas.microsoft.com/office/drawing/2014/main" id="{D9A7BBA9-AB4D-7C7E-85C8-66EBACDF645A}"/>
                </a:ext>
              </a:extLst>
            </p:cNvPr>
            <p:cNvGrpSpPr/>
            <p:nvPr/>
          </p:nvGrpSpPr>
          <p:grpSpPr>
            <a:xfrm>
              <a:off x="4671957" y="1121816"/>
              <a:ext cx="368493" cy="4975623"/>
              <a:chOff x="2884750" y="1599890"/>
              <a:chExt cx="368493" cy="4975623"/>
            </a:xfrm>
          </p:grpSpPr>
          <p:grpSp>
            <p:nvGrpSpPr>
              <p:cNvPr id="1770" name="Gruppe 1769">
                <a:extLst>
                  <a:ext uri="{FF2B5EF4-FFF2-40B4-BE49-F238E27FC236}">
                    <a16:creationId xmlns:a16="http://schemas.microsoft.com/office/drawing/2014/main" id="{35097B4B-95BC-994D-CEBC-874916D76B8F}"/>
                  </a:ext>
                </a:extLst>
              </p:cNvPr>
              <p:cNvGrpSpPr/>
              <p:nvPr/>
            </p:nvGrpSpPr>
            <p:grpSpPr>
              <a:xfrm>
                <a:off x="2884750" y="1599890"/>
                <a:ext cx="367348" cy="4975623"/>
                <a:chOff x="3468415" y="2185667"/>
                <a:chExt cx="367348" cy="4975623"/>
              </a:xfrm>
            </p:grpSpPr>
            <p:sp>
              <p:nvSpPr>
                <p:cNvPr id="1772" name="Tekstfelt 1771">
                  <a:extLst>
                    <a:ext uri="{FF2B5EF4-FFF2-40B4-BE49-F238E27FC236}">
                      <a16:creationId xmlns:a16="http://schemas.microsoft.com/office/drawing/2014/main" id="{852B9258-293A-B2CC-8ED8-A17AC03261F6}"/>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73" name="Tekstfelt 1772">
                  <a:extLst>
                    <a:ext uri="{FF2B5EF4-FFF2-40B4-BE49-F238E27FC236}">
                      <a16:creationId xmlns:a16="http://schemas.microsoft.com/office/drawing/2014/main" id="{072834F8-4390-A2D6-44BC-8E2C0B81D5B6}"/>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74" name="Tekstfelt 1773">
                  <a:extLst>
                    <a:ext uri="{FF2B5EF4-FFF2-40B4-BE49-F238E27FC236}">
                      <a16:creationId xmlns:a16="http://schemas.microsoft.com/office/drawing/2014/main" id="{B2BC605E-D5A5-EFA2-E82A-7D2E60CC29A8}"/>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75" name="Tekstfelt 1774">
                  <a:extLst>
                    <a:ext uri="{FF2B5EF4-FFF2-40B4-BE49-F238E27FC236}">
                      <a16:creationId xmlns:a16="http://schemas.microsoft.com/office/drawing/2014/main" id="{EC35282D-12C5-4437-8FB6-D3208A674F31}"/>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76" name="Tekstfelt 1775">
                  <a:extLst>
                    <a:ext uri="{FF2B5EF4-FFF2-40B4-BE49-F238E27FC236}">
                      <a16:creationId xmlns:a16="http://schemas.microsoft.com/office/drawing/2014/main" id="{FE8E8C7E-BF9F-A8BA-BF9F-CE6DAC0C0D18}"/>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77" name="Tekstfelt 1776">
                  <a:extLst>
                    <a:ext uri="{FF2B5EF4-FFF2-40B4-BE49-F238E27FC236}">
                      <a16:creationId xmlns:a16="http://schemas.microsoft.com/office/drawing/2014/main" id="{071A17DD-09E2-DB9D-53E8-182712B60BD4}"/>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78" name="Tekstfelt 1777">
                  <a:extLst>
                    <a:ext uri="{FF2B5EF4-FFF2-40B4-BE49-F238E27FC236}">
                      <a16:creationId xmlns:a16="http://schemas.microsoft.com/office/drawing/2014/main" id="{5FD5941B-B2BD-DDA2-9F62-D96EC33D5BA7}"/>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79" name="Tekstfelt 1778">
                  <a:extLst>
                    <a:ext uri="{FF2B5EF4-FFF2-40B4-BE49-F238E27FC236}">
                      <a16:creationId xmlns:a16="http://schemas.microsoft.com/office/drawing/2014/main" id="{A6A0A0C1-88B5-9EC3-3931-3D68C937BC74}"/>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80" name="Tekstfelt 1779">
                  <a:extLst>
                    <a:ext uri="{FF2B5EF4-FFF2-40B4-BE49-F238E27FC236}">
                      <a16:creationId xmlns:a16="http://schemas.microsoft.com/office/drawing/2014/main" id="{9483A4EA-921E-E0A3-BF71-C71A782B42E9}"/>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81" name="Tekstfelt 1780">
                  <a:extLst>
                    <a:ext uri="{FF2B5EF4-FFF2-40B4-BE49-F238E27FC236}">
                      <a16:creationId xmlns:a16="http://schemas.microsoft.com/office/drawing/2014/main" id="{AAB90C89-8E8B-A3EA-74A0-7CD136D2C700}"/>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82" name="Tekstfelt 1781">
                  <a:extLst>
                    <a:ext uri="{FF2B5EF4-FFF2-40B4-BE49-F238E27FC236}">
                      <a16:creationId xmlns:a16="http://schemas.microsoft.com/office/drawing/2014/main" id="{34AC35C7-F2E0-B99A-3DF9-7421C8CEA321}"/>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71" name="Tekstfelt 1770">
                <a:extLst>
                  <a:ext uri="{FF2B5EF4-FFF2-40B4-BE49-F238E27FC236}">
                    <a16:creationId xmlns:a16="http://schemas.microsoft.com/office/drawing/2014/main" id="{5C26B373-FF65-B272-287B-0CA72EC2A2FD}"/>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6" name="Gruppe 1645">
              <a:extLst>
                <a:ext uri="{FF2B5EF4-FFF2-40B4-BE49-F238E27FC236}">
                  <a16:creationId xmlns:a16="http://schemas.microsoft.com/office/drawing/2014/main" id="{AF3A9B55-76C5-B7D9-4F0C-688F7581A48A}"/>
                </a:ext>
              </a:extLst>
            </p:cNvPr>
            <p:cNvGrpSpPr/>
            <p:nvPr/>
          </p:nvGrpSpPr>
          <p:grpSpPr>
            <a:xfrm>
              <a:off x="4246971" y="1119665"/>
              <a:ext cx="368493" cy="4977333"/>
              <a:chOff x="2884750" y="2033560"/>
              <a:chExt cx="368493" cy="4977333"/>
            </a:xfrm>
          </p:grpSpPr>
          <p:grpSp>
            <p:nvGrpSpPr>
              <p:cNvPr id="1757" name="Gruppe 1756">
                <a:extLst>
                  <a:ext uri="{FF2B5EF4-FFF2-40B4-BE49-F238E27FC236}">
                    <a16:creationId xmlns:a16="http://schemas.microsoft.com/office/drawing/2014/main" id="{1E15F2AC-9241-2960-3878-ABFC55B4B1D1}"/>
                  </a:ext>
                </a:extLst>
              </p:cNvPr>
              <p:cNvGrpSpPr/>
              <p:nvPr/>
            </p:nvGrpSpPr>
            <p:grpSpPr>
              <a:xfrm>
                <a:off x="2884750" y="2033560"/>
                <a:ext cx="367348" cy="4977333"/>
                <a:chOff x="3468415" y="2619337"/>
                <a:chExt cx="367348" cy="4977333"/>
              </a:xfrm>
            </p:grpSpPr>
            <p:sp>
              <p:nvSpPr>
                <p:cNvPr id="1759" name="Tekstfelt 1758">
                  <a:extLst>
                    <a:ext uri="{FF2B5EF4-FFF2-40B4-BE49-F238E27FC236}">
                      <a16:creationId xmlns:a16="http://schemas.microsoft.com/office/drawing/2014/main" id="{385F04D5-94AF-E9D0-AEE7-20515FA71DE6}"/>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60" name="Tekstfelt 1759">
                  <a:extLst>
                    <a:ext uri="{FF2B5EF4-FFF2-40B4-BE49-F238E27FC236}">
                      <a16:creationId xmlns:a16="http://schemas.microsoft.com/office/drawing/2014/main" id="{26C1D5F0-0ABA-6DA5-6247-73732D60F36F}"/>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61" name="Tekstfelt 1760">
                  <a:extLst>
                    <a:ext uri="{FF2B5EF4-FFF2-40B4-BE49-F238E27FC236}">
                      <a16:creationId xmlns:a16="http://schemas.microsoft.com/office/drawing/2014/main" id="{768B24BE-6EEC-369A-8334-DD3A21D4A2F7}"/>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62" name="Tekstfelt 1761">
                  <a:extLst>
                    <a:ext uri="{FF2B5EF4-FFF2-40B4-BE49-F238E27FC236}">
                      <a16:creationId xmlns:a16="http://schemas.microsoft.com/office/drawing/2014/main" id="{34486F34-D1E3-D1B2-8E5E-F21969CE991B}"/>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63" name="Tekstfelt 1762">
                  <a:extLst>
                    <a:ext uri="{FF2B5EF4-FFF2-40B4-BE49-F238E27FC236}">
                      <a16:creationId xmlns:a16="http://schemas.microsoft.com/office/drawing/2014/main" id="{17CD9C82-8F32-8357-FB17-E59A3E026B51}"/>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64" name="Tekstfelt 1763">
                  <a:extLst>
                    <a:ext uri="{FF2B5EF4-FFF2-40B4-BE49-F238E27FC236}">
                      <a16:creationId xmlns:a16="http://schemas.microsoft.com/office/drawing/2014/main" id="{CEAB0004-1B88-763D-65BD-2CB22E25EA26}"/>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65" name="Tekstfelt 1764">
                  <a:extLst>
                    <a:ext uri="{FF2B5EF4-FFF2-40B4-BE49-F238E27FC236}">
                      <a16:creationId xmlns:a16="http://schemas.microsoft.com/office/drawing/2014/main" id="{F6926F19-95AA-6EEA-D118-26163608B773}"/>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66" name="Tekstfelt 1765">
                  <a:extLst>
                    <a:ext uri="{FF2B5EF4-FFF2-40B4-BE49-F238E27FC236}">
                      <a16:creationId xmlns:a16="http://schemas.microsoft.com/office/drawing/2014/main" id="{11215DC0-D311-6DD1-4FA0-76187A051E94}"/>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67" name="Tekstfelt 1766">
                  <a:extLst>
                    <a:ext uri="{FF2B5EF4-FFF2-40B4-BE49-F238E27FC236}">
                      <a16:creationId xmlns:a16="http://schemas.microsoft.com/office/drawing/2014/main" id="{FBFA16DD-18D4-30C6-516A-0701C3925AD3}"/>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68" name="Tekstfelt 1767">
                  <a:extLst>
                    <a:ext uri="{FF2B5EF4-FFF2-40B4-BE49-F238E27FC236}">
                      <a16:creationId xmlns:a16="http://schemas.microsoft.com/office/drawing/2014/main" id="{F6C70D2B-C046-3021-6232-F20524F63367}"/>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69" name="Tekstfelt 1768">
                  <a:extLst>
                    <a:ext uri="{FF2B5EF4-FFF2-40B4-BE49-F238E27FC236}">
                      <a16:creationId xmlns:a16="http://schemas.microsoft.com/office/drawing/2014/main" id="{48916A7C-3271-1A0E-262A-CD562C46F4E2}"/>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58" name="Tekstfelt 1757">
                <a:extLst>
                  <a:ext uri="{FF2B5EF4-FFF2-40B4-BE49-F238E27FC236}">
                    <a16:creationId xmlns:a16="http://schemas.microsoft.com/office/drawing/2014/main" id="{5927EF7D-3A0C-DF1C-3D20-0A8F4422BEF9}"/>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7" name="Gruppe 1646">
              <a:extLst>
                <a:ext uri="{FF2B5EF4-FFF2-40B4-BE49-F238E27FC236}">
                  <a16:creationId xmlns:a16="http://schemas.microsoft.com/office/drawing/2014/main" id="{DD2461EB-B13C-EC81-CDDA-77292E72B605}"/>
                </a:ext>
              </a:extLst>
            </p:cNvPr>
            <p:cNvGrpSpPr/>
            <p:nvPr/>
          </p:nvGrpSpPr>
          <p:grpSpPr>
            <a:xfrm>
              <a:off x="3805124" y="1117111"/>
              <a:ext cx="369796" cy="4983796"/>
              <a:chOff x="2884750" y="2468352"/>
              <a:chExt cx="369796" cy="4983796"/>
            </a:xfrm>
          </p:grpSpPr>
          <p:grpSp>
            <p:nvGrpSpPr>
              <p:cNvPr id="1744" name="Gruppe 1743">
                <a:extLst>
                  <a:ext uri="{FF2B5EF4-FFF2-40B4-BE49-F238E27FC236}">
                    <a16:creationId xmlns:a16="http://schemas.microsoft.com/office/drawing/2014/main" id="{B11A7C14-44B4-C9E1-AE61-BA921DD2B2F2}"/>
                  </a:ext>
                </a:extLst>
              </p:cNvPr>
              <p:cNvGrpSpPr/>
              <p:nvPr/>
            </p:nvGrpSpPr>
            <p:grpSpPr>
              <a:xfrm>
                <a:off x="2884750" y="2468352"/>
                <a:ext cx="369796" cy="4983796"/>
                <a:chOff x="3468415" y="3054129"/>
                <a:chExt cx="369796" cy="4983796"/>
              </a:xfrm>
            </p:grpSpPr>
            <p:sp>
              <p:nvSpPr>
                <p:cNvPr id="1746" name="Tekstfelt 1745">
                  <a:extLst>
                    <a:ext uri="{FF2B5EF4-FFF2-40B4-BE49-F238E27FC236}">
                      <a16:creationId xmlns:a16="http://schemas.microsoft.com/office/drawing/2014/main" id="{43098595-512D-0075-E916-3540B24613FF}"/>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47" name="Tekstfelt 1746">
                  <a:extLst>
                    <a:ext uri="{FF2B5EF4-FFF2-40B4-BE49-F238E27FC236}">
                      <a16:creationId xmlns:a16="http://schemas.microsoft.com/office/drawing/2014/main" id="{007FD590-8607-07B7-7344-B24F5E9182C5}"/>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48" name="Tekstfelt 1747">
                  <a:extLst>
                    <a:ext uri="{FF2B5EF4-FFF2-40B4-BE49-F238E27FC236}">
                      <a16:creationId xmlns:a16="http://schemas.microsoft.com/office/drawing/2014/main" id="{E55FDFFB-03DF-4829-69D8-C84069E8DEDC}"/>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49" name="Tekstfelt 1748">
                  <a:extLst>
                    <a:ext uri="{FF2B5EF4-FFF2-40B4-BE49-F238E27FC236}">
                      <a16:creationId xmlns:a16="http://schemas.microsoft.com/office/drawing/2014/main" id="{44411DFC-B5B1-E93B-F4C1-3403875B008D}"/>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50" name="Tekstfelt 1749">
                  <a:extLst>
                    <a:ext uri="{FF2B5EF4-FFF2-40B4-BE49-F238E27FC236}">
                      <a16:creationId xmlns:a16="http://schemas.microsoft.com/office/drawing/2014/main" id="{7AFDC93B-5FEF-B68C-9220-CEE6D3E34270}"/>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51" name="Tekstfelt 1750">
                  <a:extLst>
                    <a:ext uri="{FF2B5EF4-FFF2-40B4-BE49-F238E27FC236}">
                      <a16:creationId xmlns:a16="http://schemas.microsoft.com/office/drawing/2014/main" id="{3D003DD7-CD62-A144-4312-C6B030D00C6C}"/>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52" name="Tekstfelt 1751">
                  <a:extLst>
                    <a:ext uri="{FF2B5EF4-FFF2-40B4-BE49-F238E27FC236}">
                      <a16:creationId xmlns:a16="http://schemas.microsoft.com/office/drawing/2014/main" id="{C86E78B6-1BFA-A902-06C6-9E332F882305}"/>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53" name="Tekstfelt 1752">
                  <a:extLst>
                    <a:ext uri="{FF2B5EF4-FFF2-40B4-BE49-F238E27FC236}">
                      <a16:creationId xmlns:a16="http://schemas.microsoft.com/office/drawing/2014/main" id="{4D3ABF28-DA01-C967-7F2E-216B9A85074E}"/>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54" name="Tekstfelt 1753">
                  <a:extLst>
                    <a:ext uri="{FF2B5EF4-FFF2-40B4-BE49-F238E27FC236}">
                      <a16:creationId xmlns:a16="http://schemas.microsoft.com/office/drawing/2014/main" id="{F83ABCFD-0EDE-32B9-509C-522DD0837997}"/>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55" name="Tekstfelt 1754">
                  <a:extLst>
                    <a:ext uri="{FF2B5EF4-FFF2-40B4-BE49-F238E27FC236}">
                      <a16:creationId xmlns:a16="http://schemas.microsoft.com/office/drawing/2014/main" id="{D60D39CC-4AAE-9EBA-5094-F69204C25777}"/>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56" name="Tekstfelt 1755">
                  <a:extLst>
                    <a:ext uri="{FF2B5EF4-FFF2-40B4-BE49-F238E27FC236}">
                      <a16:creationId xmlns:a16="http://schemas.microsoft.com/office/drawing/2014/main" id="{361897B6-E229-63C2-1D93-04BA7C56A643}"/>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45" name="Tekstfelt 1744">
                <a:extLst>
                  <a:ext uri="{FF2B5EF4-FFF2-40B4-BE49-F238E27FC236}">
                    <a16:creationId xmlns:a16="http://schemas.microsoft.com/office/drawing/2014/main" id="{EB6CEDBB-DCD6-249C-63E6-969A1744F84B}"/>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8" name="Gruppe 1647">
              <a:extLst>
                <a:ext uri="{FF2B5EF4-FFF2-40B4-BE49-F238E27FC236}">
                  <a16:creationId xmlns:a16="http://schemas.microsoft.com/office/drawing/2014/main" id="{FE49A17A-6736-8CC0-A1EF-4A21331DD225}"/>
                </a:ext>
              </a:extLst>
            </p:cNvPr>
            <p:cNvGrpSpPr/>
            <p:nvPr/>
          </p:nvGrpSpPr>
          <p:grpSpPr>
            <a:xfrm>
              <a:off x="3380676" y="1113679"/>
              <a:ext cx="368678" cy="4985735"/>
              <a:chOff x="2885868" y="2899782"/>
              <a:chExt cx="368678" cy="4985735"/>
            </a:xfrm>
          </p:grpSpPr>
          <p:grpSp>
            <p:nvGrpSpPr>
              <p:cNvPr id="1731" name="Gruppe 1730">
                <a:extLst>
                  <a:ext uri="{FF2B5EF4-FFF2-40B4-BE49-F238E27FC236}">
                    <a16:creationId xmlns:a16="http://schemas.microsoft.com/office/drawing/2014/main" id="{A6B3D52E-A4C3-52BC-B6DB-0BFA04E841F9}"/>
                  </a:ext>
                </a:extLst>
              </p:cNvPr>
              <p:cNvGrpSpPr/>
              <p:nvPr/>
            </p:nvGrpSpPr>
            <p:grpSpPr>
              <a:xfrm>
                <a:off x="2885868" y="2899782"/>
                <a:ext cx="368678" cy="4985735"/>
                <a:chOff x="3469533" y="3485559"/>
                <a:chExt cx="368678" cy="4985735"/>
              </a:xfrm>
            </p:grpSpPr>
            <p:sp>
              <p:nvSpPr>
                <p:cNvPr id="1733" name="Tekstfelt 1732">
                  <a:extLst>
                    <a:ext uri="{FF2B5EF4-FFF2-40B4-BE49-F238E27FC236}">
                      <a16:creationId xmlns:a16="http://schemas.microsoft.com/office/drawing/2014/main" id="{F19ED0D4-4922-E29A-676E-6E10371189BA}"/>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34" name="Tekstfelt 1733">
                  <a:extLst>
                    <a:ext uri="{FF2B5EF4-FFF2-40B4-BE49-F238E27FC236}">
                      <a16:creationId xmlns:a16="http://schemas.microsoft.com/office/drawing/2014/main" id="{DD06E22A-F194-2D4B-CE21-88904D90CB43}"/>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35" name="Tekstfelt 1734">
                  <a:extLst>
                    <a:ext uri="{FF2B5EF4-FFF2-40B4-BE49-F238E27FC236}">
                      <a16:creationId xmlns:a16="http://schemas.microsoft.com/office/drawing/2014/main" id="{02AFC0AE-A0C0-4D1F-8AEE-FD40C3FA493F}"/>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36" name="Tekstfelt 1735">
                  <a:extLst>
                    <a:ext uri="{FF2B5EF4-FFF2-40B4-BE49-F238E27FC236}">
                      <a16:creationId xmlns:a16="http://schemas.microsoft.com/office/drawing/2014/main" id="{B6793B8A-1683-08C4-2D6D-C886CB17B873}"/>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37" name="Tekstfelt 1736">
                  <a:extLst>
                    <a:ext uri="{FF2B5EF4-FFF2-40B4-BE49-F238E27FC236}">
                      <a16:creationId xmlns:a16="http://schemas.microsoft.com/office/drawing/2014/main" id="{29EB58CC-97CA-6A28-82FD-E9014FE83C9A}"/>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38" name="Tekstfelt 1737">
                  <a:extLst>
                    <a:ext uri="{FF2B5EF4-FFF2-40B4-BE49-F238E27FC236}">
                      <a16:creationId xmlns:a16="http://schemas.microsoft.com/office/drawing/2014/main" id="{C4B7D709-8795-D2A3-11FC-B568F7DCD270}"/>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39" name="Tekstfelt 1738">
                  <a:extLst>
                    <a:ext uri="{FF2B5EF4-FFF2-40B4-BE49-F238E27FC236}">
                      <a16:creationId xmlns:a16="http://schemas.microsoft.com/office/drawing/2014/main" id="{4922ECCB-1005-9494-C8AC-BA55712750FE}"/>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40" name="Tekstfelt 1739">
                  <a:extLst>
                    <a:ext uri="{FF2B5EF4-FFF2-40B4-BE49-F238E27FC236}">
                      <a16:creationId xmlns:a16="http://schemas.microsoft.com/office/drawing/2014/main" id="{993F2A1C-C1A9-5BEB-5474-6ACFDAAAAA7B}"/>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41" name="Tekstfelt 1740">
                  <a:extLst>
                    <a:ext uri="{FF2B5EF4-FFF2-40B4-BE49-F238E27FC236}">
                      <a16:creationId xmlns:a16="http://schemas.microsoft.com/office/drawing/2014/main" id="{D2510441-FF05-5514-6014-5624EAB15F17}"/>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42" name="Tekstfelt 1741">
                  <a:extLst>
                    <a:ext uri="{FF2B5EF4-FFF2-40B4-BE49-F238E27FC236}">
                      <a16:creationId xmlns:a16="http://schemas.microsoft.com/office/drawing/2014/main" id="{1020BC58-9009-39A5-0BAD-3AB5A485518B}"/>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43" name="Tekstfelt 1742">
                  <a:extLst>
                    <a:ext uri="{FF2B5EF4-FFF2-40B4-BE49-F238E27FC236}">
                      <a16:creationId xmlns:a16="http://schemas.microsoft.com/office/drawing/2014/main" id="{BA2962A1-9D88-1EE8-EA97-3E4C44AD5108}"/>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32" name="Tekstfelt 1731">
                <a:extLst>
                  <a:ext uri="{FF2B5EF4-FFF2-40B4-BE49-F238E27FC236}">
                    <a16:creationId xmlns:a16="http://schemas.microsoft.com/office/drawing/2014/main" id="{A0E48597-DE5C-F893-EDBC-F77F466B1DD2}"/>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9" name="Gruppe 1648">
              <a:extLst>
                <a:ext uri="{FF2B5EF4-FFF2-40B4-BE49-F238E27FC236}">
                  <a16:creationId xmlns:a16="http://schemas.microsoft.com/office/drawing/2014/main" id="{7C72116F-2D94-F0CF-17FB-EB28C6A91A00}"/>
                </a:ext>
              </a:extLst>
            </p:cNvPr>
            <p:cNvGrpSpPr/>
            <p:nvPr/>
          </p:nvGrpSpPr>
          <p:grpSpPr>
            <a:xfrm>
              <a:off x="2937190" y="1122934"/>
              <a:ext cx="368270" cy="4971649"/>
              <a:chOff x="2886987" y="3331213"/>
              <a:chExt cx="368270" cy="4971649"/>
            </a:xfrm>
          </p:grpSpPr>
          <p:grpSp>
            <p:nvGrpSpPr>
              <p:cNvPr id="1718" name="Gruppe 1717">
                <a:extLst>
                  <a:ext uri="{FF2B5EF4-FFF2-40B4-BE49-F238E27FC236}">
                    <a16:creationId xmlns:a16="http://schemas.microsoft.com/office/drawing/2014/main" id="{08668300-BD34-1EE5-D914-A22C015B51D1}"/>
                  </a:ext>
                </a:extLst>
              </p:cNvPr>
              <p:cNvGrpSpPr/>
              <p:nvPr/>
            </p:nvGrpSpPr>
            <p:grpSpPr>
              <a:xfrm>
                <a:off x="2886987" y="3331213"/>
                <a:ext cx="368270" cy="4971649"/>
                <a:chOff x="3470652" y="3916990"/>
                <a:chExt cx="368270" cy="4971649"/>
              </a:xfrm>
            </p:grpSpPr>
            <p:sp>
              <p:nvSpPr>
                <p:cNvPr id="1720" name="Tekstfelt 1719">
                  <a:extLst>
                    <a:ext uri="{FF2B5EF4-FFF2-40B4-BE49-F238E27FC236}">
                      <a16:creationId xmlns:a16="http://schemas.microsoft.com/office/drawing/2014/main" id="{3D98A06A-83E1-E9E1-F296-946BFE1E13ED}"/>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21" name="Tekstfelt 1720">
                  <a:extLst>
                    <a:ext uri="{FF2B5EF4-FFF2-40B4-BE49-F238E27FC236}">
                      <a16:creationId xmlns:a16="http://schemas.microsoft.com/office/drawing/2014/main" id="{0BABEE58-6FEC-DEAC-71B3-C791D11BF743}"/>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22" name="Tekstfelt 1721">
                  <a:extLst>
                    <a:ext uri="{FF2B5EF4-FFF2-40B4-BE49-F238E27FC236}">
                      <a16:creationId xmlns:a16="http://schemas.microsoft.com/office/drawing/2014/main" id="{AE77621A-7523-193D-17B6-AFC605D76D8C}"/>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23" name="Tekstfelt 1722">
                  <a:extLst>
                    <a:ext uri="{FF2B5EF4-FFF2-40B4-BE49-F238E27FC236}">
                      <a16:creationId xmlns:a16="http://schemas.microsoft.com/office/drawing/2014/main" id="{F69E6256-102B-CE7C-7F60-BF57F6137222}"/>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24" name="Tekstfelt 1723">
                  <a:extLst>
                    <a:ext uri="{FF2B5EF4-FFF2-40B4-BE49-F238E27FC236}">
                      <a16:creationId xmlns:a16="http://schemas.microsoft.com/office/drawing/2014/main" id="{6D75389E-24EE-26F7-B671-A0BA3713A4A2}"/>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25" name="Tekstfelt 1724">
                  <a:extLst>
                    <a:ext uri="{FF2B5EF4-FFF2-40B4-BE49-F238E27FC236}">
                      <a16:creationId xmlns:a16="http://schemas.microsoft.com/office/drawing/2014/main" id="{CFA63FB7-8A1C-167A-4BCA-D38039577CD4}"/>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26" name="Tekstfelt 1725">
                  <a:extLst>
                    <a:ext uri="{FF2B5EF4-FFF2-40B4-BE49-F238E27FC236}">
                      <a16:creationId xmlns:a16="http://schemas.microsoft.com/office/drawing/2014/main" id="{D3D481D7-CC2F-2E3B-3126-B61911F44752}"/>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27" name="Tekstfelt 1726">
                  <a:extLst>
                    <a:ext uri="{FF2B5EF4-FFF2-40B4-BE49-F238E27FC236}">
                      <a16:creationId xmlns:a16="http://schemas.microsoft.com/office/drawing/2014/main" id="{9CB81981-ED34-F2B5-10B8-3779C513EFC9}"/>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28" name="Tekstfelt 1727">
                  <a:extLst>
                    <a:ext uri="{FF2B5EF4-FFF2-40B4-BE49-F238E27FC236}">
                      <a16:creationId xmlns:a16="http://schemas.microsoft.com/office/drawing/2014/main" id="{60010756-166D-0C70-D222-2FE9F6493E1B}"/>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29" name="Tekstfelt 1728">
                  <a:extLst>
                    <a:ext uri="{FF2B5EF4-FFF2-40B4-BE49-F238E27FC236}">
                      <a16:creationId xmlns:a16="http://schemas.microsoft.com/office/drawing/2014/main" id="{7EC44777-ED28-3877-4891-1B432F5534D3}"/>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30" name="Tekstfelt 1729">
                  <a:extLst>
                    <a:ext uri="{FF2B5EF4-FFF2-40B4-BE49-F238E27FC236}">
                      <a16:creationId xmlns:a16="http://schemas.microsoft.com/office/drawing/2014/main" id="{03E52F3F-9BAB-A788-3293-48BEB4E3F7FA}"/>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19" name="Tekstfelt 1718">
                <a:extLst>
                  <a:ext uri="{FF2B5EF4-FFF2-40B4-BE49-F238E27FC236}">
                    <a16:creationId xmlns:a16="http://schemas.microsoft.com/office/drawing/2014/main" id="{D1E50FF6-CE63-F931-4988-7A4917E9A6C4}"/>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0" name="Gruppe 1649">
              <a:extLst>
                <a:ext uri="{FF2B5EF4-FFF2-40B4-BE49-F238E27FC236}">
                  <a16:creationId xmlns:a16="http://schemas.microsoft.com/office/drawing/2014/main" id="{B9D9F077-1697-F61D-2404-D25505ADCC54}"/>
                </a:ext>
              </a:extLst>
            </p:cNvPr>
            <p:cNvGrpSpPr/>
            <p:nvPr/>
          </p:nvGrpSpPr>
          <p:grpSpPr>
            <a:xfrm>
              <a:off x="2515019" y="1122283"/>
              <a:ext cx="367153" cy="4979236"/>
              <a:chOff x="2888104" y="3762643"/>
              <a:chExt cx="367153" cy="4979236"/>
            </a:xfrm>
          </p:grpSpPr>
          <p:grpSp>
            <p:nvGrpSpPr>
              <p:cNvPr id="1705" name="Gruppe 1704">
                <a:extLst>
                  <a:ext uri="{FF2B5EF4-FFF2-40B4-BE49-F238E27FC236}">
                    <a16:creationId xmlns:a16="http://schemas.microsoft.com/office/drawing/2014/main" id="{C89B4E8B-8E5E-3F02-4933-7221544B85D9}"/>
                  </a:ext>
                </a:extLst>
              </p:cNvPr>
              <p:cNvGrpSpPr/>
              <p:nvPr/>
            </p:nvGrpSpPr>
            <p:grpSpPr>
              <a:xfrm>
                <a:off x="2888104" y="3762643"/>
                <a:ext cx="367153" cy="4979236"/>
                <a:chOff x="3471769" y="4348420"/>
                <a:chExt cx="367153" cy="4979236"/>
              </a:xfrm>
            </p:grpSpPr>
            <p:sp>
              <p:nvSpPr>
                <p:cNvPr id="1707" name="Tekstfelt 1706">
                  <a:extLst>
                    <a:ext uri="{FF2B5EF4-FFF2-40B4-BE49-F238E27FC236}">
                      <a16:creationId xmlns:a16="http://schemas.microsoft.com/office/drawing/2014/main" id="{51AAB473-28C1-C772-51CC-1F1F3A843973}"/>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08" name="Tekstfelt 1707">
                  <a:extLst>
                    <a:ext uri="{FF2B5EF4-FFF2-40B4-BE49-F238E27FC236}">
                      <a16:creationId xmlns:a16="http://schemas.microsoft.com/office/drawing/2014/main" id="{0F601ADE-9790-918B-1000-17D2A0073EDE}"/>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09" name="Tekstfelt 1708">
                  <a:extLst>
                    <a:ext uri="{FF2B5EF4-FFF2-40B4-BE49-F238E27FC236}">
                      <a16:creationId xmlns:a16="http://schemas.microsoft.com/office/drawing/2014/main" id="{05A3A058-5960-6686-26A1-E41C13666876}"/>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10" name="Tekstfelt 1709">
                  <a:extLst>
                    <a:ext uri="{FF2B5EF4-FFF2-40B4-BE49-F238E27FC236}">
                      <a16:creationId xmlns:a16="http://schemas.microsoft.com/office/drawing/2014/main" id="{F873E709-168D-0254-C559-60F6D07FE67B}"/>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11" name="Tekstfelt 1710">
                  <a:extLst>
                    <a:ext uri="{FF2B5EF4-FFF2-40B4-BE49-F238E27FC236}">
                      <a16:creationId xmlns:a16="http://schemas.microsoft.com/office/drawing/2014/main" id="{0CF0D6AB-AFDB-39E9-D6F2-0D31BF88BB31}"/>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12" name="Tekstfelt 1711">
                  <a:extLst>
                    <a:ext uri="{FF2B5EF4-FFF2-40B4-BE49-F238E27FC236}">
                      <a16:creationId xmlns:a16="http://schemas.microsoft.com/office/drawing/2014/main" id="{B098FCB2-6AEA-A724-E6A9-D340A5012455}"/>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713" name="Tekstfelt 1712">
                  <a:extLst>
                    <a:ext uri="{FF2B5EF4-FFF2-40B4-BE49-F238E27FC236}">
                      <a16:creationId xmlns:a16="http://schemas.microsoft.com/office/drawing/2014/main" id="{AFD2E6BE-F78D-F837-DAE4-DDCCAE3CED31}"/>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14" name="Tekstfelt 1713">
                  <a:extLst>
                    <a:ext uri="{FF2B5EF4-FFF2-40B4-BE49-F238E27FC236}">
                      <a16:creationId xmlns:a16="http://schemas.microsoft.com/office/drawing/2014/main" id="{C05DBB54-C728-C249-CEDC-9330DE596F29}"/>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15" name="Tekstfelt 1714">
                  <a:extLst>
                    <a:ext uri="{FF2B5EF4-FFF2-40B4-BE49-F238E27FC236}">
                      <a16:creationId xmlns:a16="http://schemas.microsoft.com/office/drawing/2014/main" id="{1F96D73D-64FA-4334-AAD7-B7F6B7D7A1DA}"/>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16" name="Tekstfelt 1715">
                  <a:extLst>
                    <a:ext uri="{FF2B5EF4-FFF2-40B4-BE49-F238E27FC236}">
                      <a16:creationId xmlns:a16="http://schemas.microsoft.com/office/drawing/2014/main" id="{38D3FF6E-E181-97EE-C0EA-ACFBE0D3D988}"/>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17" name="Tekstfelt 1716">
                  <a:extLst>
                    <a:ext uri="{FF2B5EF4-FFF2-40B4-BE49-F238E27FC236}">
                      <a16:creationId xmlns:a16="http://schemas.microsoft.com/office/drawing/2014/main" id="{21558457-BFFC-9660-C649-210BC02959EB}"/>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06" name="Tekstfelt 1705">
                <a:extLst>
                  <a:ext uri="{FF2B5EF4-FFF2-40B4-BE49-F238E27FC236}">
                    <a16:creationId xmlns:a16="http://schemas.microsoft.com/office/drawing/2014/main" id="{79BCC7E1-7A10-86D3-6D18-C7A211E430DB}"/>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1" name="Gruppe 1650">
              <a:extLst>
                <a:ext uri="{FF2B5EF4-FFF2-40B4-BE49-F238E27FC236}">
                  <a16:creationId xmlns:a16="http://schemas.microsoft.com/office/drawing/2014/main" id="{EBE71290-0E0A-42C5-218F-A952F9F5F10D}"/>
                </a:ext>
              </a:extLst>
            </p:cNvPr>
            <p:cNvGrpSpPr/>
            <p:nvPr/>
          </p:nvGrpSpPr>
          <p:grpSpPr>
            <a:xfrm>
              <a:off x="2079105" y="1121316"/>
              <a:ext cx="366035" cy="4982137"/>
              <a:chOff x="2889222" y="4194071"/>
              <a:chExt cx="366035" cy="4982137"/>
            </a:xfrm>
          </p:grpSpPr>
          <p:grpSp>
            <p:nvGrpSpPr>
              <p:cNvPr id="1692" name="Gruppe 1691">
                <a:extLst>
                  <a:ext uri="{FF2B5EF4-FFF2-40B4-BE49-F238E27FC236}">
                    <a16:creationId xmlns:a16="http://schemas.microsoft.com/office/drawing/2014/main" id="{380E6B6E-A111-A3BA-30F1-CE42D190BB56}"/>
                  </a:ext>
                </a:extLst>
              </p:cNvPr>
              <p:cNvGrpSpPr/>
              <p:nvPr/>
            </p:nvGrpSpPr>
            <p:grpSpPr>
              <a:xfrm>
                <a:off x="2889222" y="4194071"/>
                <a:ext cx="366035" cy="4982137"/>
                <a:chOff x="3472887" y="4779848"/>
                <a:chExt cx="366035" cy="4982137"/>
              </a:xfrm>
            </p:grpSpPr>
            <p:sp>
              <p:nvSpPr>
                <p:cNvPr id="1694" name="Tekstfelt 1693">
                  <a:extLst>
                    <a:ext uri="{FF2B5EF4-FFF2-40B4-BE49-F238E27FC236}">
                      <a16:creationId xmlns:a16="http://schemas.microsoft.com/office/drawing/2014/main" id="{F5489A50-1256-8115-92C5-8F30EE4AA493}"/>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95" name="Tekstfelt 1694">
                  <a:extLst>
                    <a:ext uri="{FF2B5EF4-FFF2-40B4-BE49-F238E27FC236}">
                      <a16:creationId xmlns:a16="http://schemas.microsoft.com/office/drawing/2014/main" id="{8DF22AA5-8C42-97E1-D3E3-DC3FA3FF4D89}"/>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96" name="Tekstfelt 1695">
                  <a:extLst>
                    <a:ext uri="{FF2B5EF4-FFF2-40B4-BE49-F238E27FC236}">
                      <a16:creationId xmlns:a16="http://schemas.microsoft.com/office/drawing/2014/main" id="{0192BD74-300A-03B5-C5BD-D9EE2602F2BB}"/>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97" name="Tekstfelt 1696">
                  <a:extLst>
                    <a:ext uri="{FF2B5EF4-FFF2-40B4-BE49-F238E27FC236}">
                      <a16:creationId xmlns:a16="http://schemas.microsoft.com/office/drawing/2014/main" id="{66CE538C-C4C7-611C-6F2F-995CBA8156CF}"/>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98" name="Tekstfelt 1697">
                  <a:extLst>
                    <a:ext uri="{FF2B5EF4-FFF2-40B4-BE49-F238E27FC236}">
                      <a16:creationId xmlns:a16="http://schemas.microsoft.com/office/drawing/2014/main" id="{13BB82B1-A715-04A9-298D-01131A9A9C85}"/>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99" name="Tekstfelt 1698">
                  <a:extLst>
                    <a:ext uri="{FF2B5EF4-FFF2-40B4-BE49-F238E27FC236}">
                      <a16:creationId xmlns:a16="http://schemas.microsoft.com/office/drawing/2014/main" id="{107873D8-F8D2-BEF9-60D5-F80F4F1611CB}"/>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700" name="Tekstfelt 1699">
                  <a:extLst>
                    <a:ext uri="{FF2B5EF4-FFF2-40B4-BE49-F238E27FC236}">
                      <a16:creationId xmlns:a16="http://schemas.microsoft.com/office/drawing/2014/main" id="{0DBBA507-A8A4-E3D9-769E-47405832E206}"/>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701" name="Tekstfelt 1700">
                  <a:extLst>
                    <a:ext uri="{FF2B5EF4-FFF2-40B4-BE49-F238E27FC236}">
                      <a16:creationId xmlns:a16="http://schemas.microsoft.com/office/drawing/2014/main" id="{7A491857-810F-F99F-660A-BB1D92135330}"/>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02" name="Tekstfelt 1701">
                  <a:extLst>
                    <a:ext uri="{FF2B5EF4-FFF2-40B4-BE49-F238E27FC236}">
                      <a16:creationId xmlns:a16="http://schemas.microsoft.com/office/drawing/2014/main" id="{7F49CD47-A15C-4630-BAAB-518C8A53979B}"/>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03" name="Tekstfelt 1702">
                  <a:extLst>
                    <a:ext uri="{FF2B5EF4-FFF2-40B4-BE49-F238E27FC236}">
                      <a16:creationId xmlns:a16="http://schemas.microsoft.com/office/drawing/2014/main" id="{AD90754E-17DD-3B8F-2851-2ED4050EA7E3}"/>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04" name="Tekstfelt 1703">
                  <a:extLst>
                    <a:ext uri="{FF2B5EF4-FFF2-40B4-BE49-F238E27FC236}">
                      <a16:creationId xmlns:a16="http://schemas.microsoft.com/office/drawing/2014/main" id="{B9CF5212-FA54-A4A0-F429-5231D5A76E79}"/>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93" name="Tekstfelt 1692">
                <a:extLst>
                  <a:ext uri="{FF2B5EF4-FFF2-40B4-BE49-F238E27FC236}">
                    <a16:creationId xmlns:a16="http://schemas.microsoft.com/office/drawing/2014/main" id="{1FFFAB2E-7A97-0C48-4CD0-F0E8DFDCCDBE}"/>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2" name="Gruppe 1651">
              <a:extLst>
                <a:ext uri="{FF2B5EF4-FFF2-40B4-BE49-F238E27FC236}">
                  <a16:creationId xmlns:a16="http://schemas.microsoft.com/office/drawing/2014/main" id="{693F77C4-78CB-B5E2-C282-1ECC58F34F97}"/>
                </a:ext>
              </a:extLst>
            </p:cNvPr>
            <p:cNvGrpSpPr/>
            <p:nvPr/>
          </p:nvGrpSpPr>
          <p:grpSpPr>
            <a:xfrm>
              <a:off x="1644217" y="1117917"/>
              <a:ext cx="361556" cy="4982775"/>
              <a:chOff x="2893701" y="4625501"/>
              <a:chExt cx="361556" cy="4982775"/>
            </a:xfrm>
          </p:grpSpPr>
          <p:grpSp>
            <p:nvGrpSpPr>
              <p:cNvPr id="1679" name="Gruppe 1678">
                <a:extLst>
                  <a:ext uri="{FF2B5EF4-FFF2-40B4-BE49-F238E27FC236}">
                    <a16:creationId xmlns:a16="http://schemas.microsoft.com/office/drawing/2014/main" id="{7D89869C-C904-EF39-459F-3DCA0D2BB2EB}"/>
                  </a:ext>
                </a:extLst>
              </p:cNvPr>
              <p:cNvGrpSpPr/>
              <p:nvPr/>
            </p:nvGrpSpPr>
            <p:grpSpPr>
              <a:xfrm>
                <a:off x="2893701" y="4625501"/>
                <a:ext cx="361556" cy="4982775"/>
                <a:chOff x="3477366" y="5211278"/>
                <a:chExt cx="361556" cy="4982775"/>
              </a:xfrm>
            </p:grpSpPr>
            <p:sp>
              <p:nvSpPr>
                <p:cNvPr id="1681" name="Tekstfelt 1680">
                  <a:extLst>
                    <a:ext uri="{FF2B5EF4-FFF2-40B4-BE49-F238E27FC236}">
                      <a16:creationId xmlns:a16="http://schemas.microsoft.com/office/drawing/2014/main" id="{05C231E0-0302-E8C1-1640-C6D3EE5E62E5}"/>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82" name="Tekstfelt 1681">
                  <a:extLst>
                    <a:ext uri="{FF2B5EF4-FFF2-40B4-BE49-F238E27FC236}">
                      <a16:creationId xmlns:a16="http://schemas.microsoft.com/office/drawing/2014/main" id="{15B73DA6-2855-BB86-193F-68C3660B2DFD}"/>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83" name="Tekstfelt 1682">
                  <a:extLst>
                    <a:ext uri="{FF2B5EF4-FFF2-40B4-BE49-F238E27FC236}">
                      <a16:creationId xmlns:a16="http://schemas.microsoft.com/office/drawing/2014/main" id="{AD389F11-C5E9-B100-7470-EC1059B288FA}"/>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84" name="Tekstfelt 1683">
                  <a:extLst>
                    <a:ext uri="{FF2B5EF4-FFF2-40B4-BE49-F238E27FC236}">
                      <a16:creationId xmlns:a16="http://schemas.microsoft.com/office/drawing/2014/main" id="{B6A6F392-C460-F8C5-0C86-2897FF5A90C9}"/>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85" name="Tekstfelt 1684">
                  <a:extLst>
                    <a:ext uri="{FF2B5EF4-FFF2-40B4-BE49-F238E27FC236}">
                      <a16:creationId xmlns:a16="http://schemas.microsoft.com/office/drawing/2014/main" id="{DC898FC5-7F25-2ACA-30B8-A1AB6B8458DD}"/>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86" name="Tekstfelt 1685">
                  <a:extLst>
                    <a:ext uri="{FF2B5EF4-FFF2-40B4-BE49-F238E27FC236}">
                      <a16:creationId xmlns:a16="http://schemas.microsoft.com/office/drawing/2014/main" id="{832211AC-D8DE-A7C5-3F6F-E6775B55A15E}"/>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87" name="Tekstfelt 1686">
                  <a:extLst>
                    <a:ext uri="{FF2B5EF4-FFF2-40B4-BE49-F238E27FC236}">
                      <a16:creationId xmlns:a16="http://schemas.microsoft.com/office/drawing/2014/main" id="{B8257634-CEA8-DFD3-54FB-643775846DB9}"/>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88" name="Tekstfelt 1687">
                  <a:extLst>
                    <a:ext uri="{FF2B5EF4-FFF2-40B4-BE49-F238E27FC236}">
                      <a16:creationId xmlns:a16="http://schemas.microsoft.com/office/drawing/2014/main" id="{472C3903-C7F3-35CD-EEE8-BEA8A4A3CF03}"/>
                    </a:ext>
                  </a:extLst>
                </p:cNvPr>
                <p:cNvSpPr txBox="1"/>
                <p:nvPr/>
              </p:nvSpPr>
              <p:spPr>
                <a:xfrm>
                  <a:off x="3487886" y="9978609"/>
                  <a:ext cx="348172" cy="215444"/>
                </a:xfrm>
                <a:prstGeom prst="rect">
                  <a:avLst/>
                </a:prstGeom>
                <a:noFill/>
              </p:spPr>
              <p:txBody>
                <a:bodyPr wrap="none" rtlCol="0">
                  <a:spAutoFit/>
                </a:bodyPr>
                <a:lstStyle/>
                <a:p>
                  <a:r>
                    <a:rPr lang="da-DK" sz="800" dirty="0">
                      <a:solidFill>
                        <a:schemeClr val="bg1"/>
                      </a:solidFill>
                    </a:rPr>
                    <a:t>208</a:t>
                  </a:r>
                </a:p>
              </p:txBody>
            </p:sp>
            <p:sp>
              <p:nvSpPr>
                <p:cNvPr id="1689" name="Tekstfelt 1688">
                  <a:extLst>
                    <a:ext uri="{FF2B5EF4-FFF2-40B4-BE49-F238E27FC236}">
                      <a16:creationId xmlns:a16="http://schemas.microsoft.com/office/drawing/2014/main" id="{6F3BA791-9F66-CABB-D036-8771FD80E095}"/>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690" name="Tekstfelt 1689">
                  <a:extLst>
                    <a:ext uri="{FF2B5EF4-FFF2-40B4-BE49-F238E27FC236}">
                      <a16:creationId xmlns:a16="http://schemas.microsoft.com/office/drawing/2014/main" id="{7A783085-21EE-6D3A-5156-1A91AFCBEA93}"/>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691" name="Tekstfelt 1690">
                  <a:extLst>
                    <a:ext uri="{FF2B5EF4-FFF2-40B4-BE49-F238E27FC236}">
                      <a16:creationId xmlns:a16="http://schemas.microsoft.com/office/drawing/2014/main" id="{715F961F-1582-8733-9A05-81D348629873}"/>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80" name="Tekstfelt 1679">
                <a:extLst>
                  <a:ext uri="{FF2B5EF4-FFF2-40B4-BE49-F238E27FC236}">
                    <a16:creationId xmlns:a16="http://schemas.microsoft.com/office/drawing/2014/main" id="{F79A60ED-5085-37A7-9F86-6DCD6F46FFD0}"/>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3" name="Gruppe 1652">
              <a:extLst>
                <a:ext uri="{FF2B5EF4-FFF2-40B4-BE49-F238E27FC236}">
                  <a16:creationId xmlns:a16="http://schemas.microsoft.com/office/drawing/2014/main" id="{94ADEDA8-6981-244A-1134-338696189DCD}"/>
                </a:ext>
              </a:extLst>
            </p:cNvPr>
            <p:cNvGrpSpPr/>
            <p:nvPr/>
          </p:nvGrpSpPr>
          <p:grpSpPr>
            <a:xfrm>
              <a:off x="1201388" y="1555543"/>
              <a:ext cx="366404" cy="4546655"/>
              <a:chOff x="2895768" y="5488157"/>
              <a:chExt cx="366404" cy="4546655"/>
            </a:xfrm>
          </p:grpSpPr>
          <p:grpSp>
            <p:nvGrpSpPr>
              <p:cNvPr id="1667" name="Gruppe 1666">
                <a:extLst>
                  <a:ext uri="{FF2B5EF4-FFF2-40B4-BE49-F238E27FC236}">
                    <a16:creationId xmlns:a16="http://schemas.microsoft.com/office/drawing/2014/main" id="{BF711E15-D020-2721-B4A2-2B3A9008BA6C}"/>
                  </a:ext>
                </a:extLst>
              </p:cNvPr>
              <p:cNvGrpSpPr/>
              <p:nvPr/>
            </p:nvGrpSpPr>
            <p:grpSpPr>
              <a:xfrm>
                <a:off x="2895768" y="5488157"/>
                <a:ext cx="366404" cy="4546655"/>
                <a:chOff x="3479433" y="6073934"/>
                <a:chExt cx="366404" cy="4546655"/>
              </a:xfrm>
            </p:grpSpPr>
            <p:sp>
              <p:nvSpPr>
                <p:cNvPr id="1669" name="Tekstfelt 1668">
                  <a:extLst>
                    <a:ext uri="{FF2B5EF4-FFF2-40B4-BE49-F238E27FC236}">
                      <a16:creationId xmlns:a16="http://schemas.microsoft.com/office/drawing/2014/main" id="{52F085ED-C442-66D6-D5E3-96CC0A6641F8}"/>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70" name="Tekstfelt 1669">
                  <a:extLst>
                    <a:ext uri="{FF2B5EF4-FFF2-40B4-BE49-F238E27FC236}">
                      <a16:creationId xmlns:a16="http://schemas.microsoft.com/office/drawing/2014/main" id="{1CD24DA4-FA61-80EE-EFDA-969423F9873C}"/>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71" name="Tekstfelt 1670">
                  <a:extLst>
                    <a:ext uri="{FF2B5EF4-FFF2-40B4-BE49-F238E27FC236}">
                      <a16:creationId xmlns:a16="http://schemas.microsoft.com/office/drawing/2014/main" id="{E59E8E17-169E-35C7-9F26-65857C25CB11}"/>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72" name="Tekstfelt 1671">
                  <a:extLst>
                    <a:ext uri="{FF2B5EF4-FFF2-40B4-BE49-F238E27FC236}">
                      <a16:creationId xmlns:a16="http://schemas.microsoft.com/office/drawing/2014/main" id="{54F8125C-5144-BABF-16B2-F79E4B650243}"/>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73" name="Tekstfelt 1672">
                  <a:extLst>
                    <a:ext uri="{FF2B5EF4-FFF2-40B4-BE49-F238E27FC236}">
                      <a16:creationId xmlns:a16="http://schemas.microsoft.com/office/drawing/2014/main" id="{3FF15021-F0D1-6452-C1D4-4250BBB9C283}"/>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74" name="Tekstfelt 1673">
                  <a:extLst>
                    <a:ext uri="{FF2B5EF4-FFF2-40B4-BE49-F238E27FC236}">
                      <a16:creationId xmlns:a16="http://schemas.microsoft.com/office/drawing/2014/main" id="{3158551A-99DB-75C9-1FD1-407DBD8EABDD}"/>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75" name="Tekstfelt 1674">
                  <a:extLst>
                    <a:ext uri="{FF2B5EF4-FFF2-40B4-BE49-F238E27FC236}">
                      <a16:creationId xmlns:a16="http://schemas.microsoft.com/office/drawing/2014/main" id="{ED3202E5-5B2F-4D2E-5BA6-B44BEF87E0CE}"/>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76" name="Tekstfelt 1675">
                  <a:extLst>
                    <a:ext uri="{FF2B5EF4-FFF2-40B4-BE49-F238E27FC236}">
                      <a16:creationId xmlns:a16="http://schemas.microsoft.com/office/drawing/2014/main" id="{25815CC4-5E2D-E55F-1C47-01D325285B18}"/>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77" name="Tekstfelt 1676">
                  <a:extLst>
                    <a:ext uri="{FF2B5EF4-FFF2-40B4-BE49-F238E27FC236}">
                      <a16:creationId xmlns:a16="http://schemas.microsoft.com/office/drawing/2014/main" id="{CA561111-3992-F6FB-EB13-21F9925F7517}"/>
                    </a:ext>
                  </a:extLst>
                </p:cNvPr>
                <p:cNvSpPr txBox="1"/>
                <p:nvPr/>
              </p:nvSpPr>
              <p:spPr>
                <a:xfrm>
                  <a:off x="3497665" y="10405145"/>
                  <a:ext cx="348172" cy="215444"/>
                </a:xfrm>
                <a:prstGeom prst="rect">
                  <a:avLst/>
                </a:prstGeom>
                <a:noFill/>
              </p:spPr>
              <p:txBody>
                <a:bodyPr wrap="none" rtlCol="0">
                  <a:spAutoFit/>
                </a:bodyPr>
                <a:lstStyle/>
                <a:p>
                  <a:r>
                    <a:rPr lang="da-DK" sz="800" dirty="0">
                      <a:solidFill>
                        <a:schemeClr val="bg1"/>
                      </a:solidFill>
                    </a:rPr>
                    <a:t>207</a:t>
                  </a:r>
                </a:p>
              </p:txBody>
            </p:sp>
            <p:sp>
              <p:nvSpPr>
                <p:cNvPr id="1678" name="Tekstfelt 1677">
                  <a:extLst>
                    <a:ext uri="{FF2B5EF4-FFF2-40B4-BE49-F238E27FC236}">
                      <a16:creationId xmlns:a16="http://schemas.microsoft.com/office/drawing/2014/main" id="{3E80C7E6-9F34-C1EF-7E87-E44432D113AD}"/>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68" name="Tekstfelt 1667">
                <a:extLst>
                  <a:ext uri="{FF2B5EF4-FFF2-40B4-BE49-F238E27FC236}">
                    <a16:creationId xmlns:a16="http://schemas.microsoft.com/office/drawing/2014/main" id="{5906100B-7878-60D8-583A-1692AD5A479D}"/>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4" name="Gruppe 1653">
              <a:extLst>
                <a:ext uri="{FF2B5EF4-FFF2-40B4-BE49-F238E27FC236}">
                  <a16:creationId xmlns:a16="http://schemas.microsoft.com/office/drawing/2014/main" id="{39FF653D-2626-96E5-42DA-F22B6EC43C4C}"/>
                </a:ext>
              </a:extLst>
            </p:cNvPr>
            <p:cNvGrpSpPr/>
            <p:nvPr/>
          </p:nvGrpSpPr>
          <p:grpSpPr>
            <a:xfrm>
              <a:off x="766885" y="1559382"/>
              <a:ext cx="367013" cy="4544118"/>
              <a:chOff x="2895768" y="5926611"/>
              <a:chExt cx="367013" cy="4544118"/>
            </a:xfrm>
          </p:grpSpPr>
          <p:grpSp>
            <p:nvGrpSpPr>
              <p:cNvPr id="1655" name="Gruppe 1654">
                <a:extLst>
                  <a:ext uri="{FF2B5EF4-FFF2-40B4-BE49-F238E27FC236}">
                    <a16:creationId xmlns:a16="http://schemas.microsoft.com/office/drawing/2014/main" id="{6A796010-7967-EF87-1CBE-CD6F8F98C46A}"/>
                  </a:ext>
                </a:extLst>
              </p:cNvPr>
              <p:cNvGrpSpPr/>
              <p:nvPr/>
            </p:nvGrpSpPr>
            <p:grpSpPr>
              <a:xfrm>
                <a:off x="2895768" y="6360069"/>
                <a:ext cx="367013" cy="4110660"/>
                <a:chOff x="3479433" y="6945846"/>
                <a:chExt cx="367013" cy="4110660"/>
              </a:xfrm>
            </p:grpSpPr>
            <p:sp>
              <p:nvSpPr>
                <p:cNvPr id="1657" name="Tekstfelt 1656">
                  <a:extLst>
                    <a:ext uri="{FF2B5EF4-FFF2-40B4-BE49-F238E27FC236}">
                      <a16:creationId xmlns:a16="http://schemas.microsoft.com/office/drawing/2014/main" id="{8BF5B2F1-4BAA-8B01-BFCD-626490BD0A5D}"/>
                    </a:ext>
                  </a:extLst>
                </p:cNvPr>
                <p:cNvSpPr txBox="1"/>
                <p:nvPr/>
              </p:nvSpPr>
              <p:spPr>
                <a:xfrm>
                  <a:off x="3498274" y="10841062"/>
                  <a:ext cx="348172" cy="215444"/>
                </a:xfrm>
                <a:prstGeom prst="rect">
                  <a:avLst/>
                </a:prstGeom>
                <a:noFill/>
              </p:spPr>
              <p:txBody>
                <a:bodyPr wrap="none" rtlCol="0">
                  <a:spAutoFit/>
                </a:bodyPr>
                <a:lstStyle/>
                <a:p>
                  <a:r>
                    <a:rPr lang="da-DK" sz="800" dirty="0">
                      <a:solidFill>
                        <a:schemeClr val="bg1"/>
                      </a:solidFill>
                    </a:rPr>
                    <a:t>206</a:t>
                  </a:r>
                </a:p>
              </p:txBody>
            </p:sp>
            <p:sp>
              <p:nvSpPr>
                <p:cNvPr id="1658" name="Tekstfelt 1657">
                  <a:extLst>
                    <a:ext uri="{FF2B5EF4-FFF2-40B4-BE49-F238E27FC236}">
                      <a16:creationId xmlns:a16="http://schemas.microsoft.com/office/drawing/2014/main" id="{18815E44-1969-84CB-C49F-E5C6E42F011E}"/>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59" name="Tekstfelt 1658">
                  <a:extLst>
                    <a:ext uri="{FF2B5EF4-FFF2-40B4-BE49-F238E27FC236}">
                      <a16:creationId xmlns:a16="http://schemas.microsoft.com/office/drawing/2014/main" id="{4FF05250-72BF-C823-784D-0F68AE23EDE3}"/>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60" name="Tekstfelt 1659">
                  <a:extLst>
                    <a:ext uri="{FF2B5EF4-FFF2-40B4-BE49-F238E27FC236}">
                      <a16:creationId xmlns:a16="http://schemas.microsoft.com/office/drawing/2014/main" id="{98843C37-3F90-C9B6-CAE8-BF260887B08B}"/>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61" name="Tekstfelt 1660">
                  <a:extLst>
                    <a:ext uri="{FF2B5EF4-FFF2-40B4-BE49-F238E27FC236}">
                      <a16:creationId xmlns:a16="http://schemas.microsoft.com/office/drawing/2014/main" id="{027DDE72-A4CA-E70A-3F9B-CEED02509127}"/>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62" name="Tekstfelt 1661">
                  <a:extLst>
                    <a:ext uri="{FF2B5EF4-FFF2-40B4-BE49-F238E27FC236}">
                      <a16:creationId xmlns:a16="http://schemas.microsoft.com/office/drawing/2014/main" id="{A0BDD4D9-DE04-F94A-54A1-9695983289FE}"/>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63" name="Tekstfelt 1662">
                  <a:extLst>
                    <a:ext uri="{FF2B5EF4-FFF2-40B4-BE49-F238E27FC236}">
                      <a16:creationId xmlns:a16="http://schemas.microsoft.com/office/drawing/2014/main" id="{968DE4EB-C483-B65A-1A92-CDECAF531161}"/>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64" name="Tekstfelt 1663">
                  <a:extLst>
                    <a:ext uri="{FF2B5EF4-FFF2-40B4-BE49-F238E27FC236}">
                      <a16:creationId xmlns:a16="http://schemas.microsoft.com/office/drawing/2014/main" id="{D918C873-D9E9-605C-2C77-594A4799A1EF}"/>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65" name="Tekstfelt 1664">
                  <a:extLst>
                    <a:ext uri="{FF2B5EF4-FFF2-40B4-BE49-F238E27FC236}">
                      <a16:creationId xmlns:a16="http://schemas.microsoft.com/office/drawing/2014/main" id="{29967BD9-884B-406E-ECE2-199ABC7BCC32}"/>
                    </a:ext>
                  </a:extLst>
                </p:cNvPr>
                <p:cNvSpPr txBox="1"/>
                <p:nvPr/>
              </p:nvSpPr>
              <p:spPr>
                <a:xfrm>
                  <a:off x="3497665" y="10405145"/>
                  <a:ext cx="348172" cy="215444"/>
                </a:xfrm>
                <a:prstGeom prst="rect">
                  <a:avLst/>
                </a:prstGeom>
                <a:noFill/>
              </p:spPr>
              <p:txBody>
                <a:bodyPr wrap="none" rtlCol="0">
                  <a:spAutoFit/>
                </a:bodyPr>
                <a:lstStyle/>
                <a:p>
                  <a:r>
                    <a:rPr lang="da-DK" sz="800" dirty="0"/>
                    <a:t>207</a:t>
                  </a:r>
                </a:p>
              </p:txBody>
            </p:sp>
            <p:sp>
              <p:nvSpPr>
                <p:cNvPr id="1666" name="Tekstfelt 1665">
                  <a:extLst>
                    <a:ext uri="{FF2B5EF4-FFF2-40B4-BE49-F238E27FC236}">
                      <a16:creationId xmlns:a16="http://schemas.microsoft.com/office/drawing/2014/main" id="{B5AD519C-E002-2F5E-F7CE-1A3412AE6989}"/>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56" name="Tekstfelt 1655">
                <a:extLst>
                  <a:ext uri="{FF2B5EF4-FFF2-40B4-BE49-F238E27FC236}">
                    <a16:creationId xmlns:a16="http://schemas.microsoft.com/office/drawing/2014/main" id="{9E21972F-72B3-DC76-DD50-1893E4191BA8}"/>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sp>
        <p:nvSpPr>
          <p:cNvPr id="2" name="Titel 1">
            <a:extLst>
              <a:ext uri="{FF2B5EF4-FFF2-40B4-BE49-F238E27FC236}">
                <a16:creationId xmlns:a16="http://schemas.microsoft.com/office/drawing/2014/main" id="{F93D76B7-B8DC-6A7D-4673-26F2FF1A39FF}"/>
              </a:ext>
            </a:extLst>
          </p:cNvPr>
          <p:cNvSpPr>
            <a:spLocks noGrp="1"/>
          </p:cNvSpPr>
          <p:nvPr>
            <p:ph type="title"/>
          </p:nvPr>
        </p:nvSpPr>
        <p:spPr>
          <a:xfrm>
            <a:off x="363538" y="22226"/>
            <a:ext cx="8543925" cy="1325563"/>
          </a:xfrm>
        </p:spPr>
        <p:txBody>
          <a:bodyPr/>
          <a:lstStyle/>
          <a:p>
            <a:r>
              <a:rPr lang="da-DK" dirty="0">
                <a:solidFill>
                  <a:schemeClr val="bg1"/>
                </a:solidFill>
                <a:latin typeface="Herculanum" panose="02000505000000020004" pitchFamily="2" charset="77"/>
              </a:rPr>
              <a:t>Actinium – 224 </a:t>
            </a:r>
          </a:p>
        </p:txBody>
      </p:sp>
      <p:pic>
        <p:nvPicPr>
          <p:cNvPr id="1576" name="Billede 1575">
            <a:extLst>
              <a:ext uri="{FF2B5EF4-FFF2-40B4-BE49-F238E27FC236}">
                <a16:creationId xmlns:a16="http://schemas.microsoft.com/office/drawing/2014/main" id="{D9BD4A67-C75E-EF37-A31C-6B26B61170A5}"/>
              </a:ext>
            </a:extLst>
          </p:cNvPr>
          <p:cNvPicPr>
            <a:picLocks noChangeAspect="1"/>
          </p:cNvPicPr>
          <p:nvPr/>
        </p:nvPicPr>
        <p:blipFill>
          <a:blip r:embed="rId5"/>
          <a:srcRect l="12802" t="15642" r="10372" b="21670"/>
          <a:stretch/>
        </p:blipFill>
        <p:spPr>
          <a:xfrm rot="5400000">
            <a:off x="6309228" y="847676"/>
            <a:ext cx="3246923" cy="2936222"/>
          </a:xfrm>
          <a:prstGeom prst="rect">
            <a:avLst/>
          </a:prstGeom>
        </p:spPr>
      </p:pic>
      <p:pic>
        <p:nvPicPr>
          <p:cNvPr id="1577" name="Billede 1576" descr="Et billede, der indeholder skærmbillede, Tablet, smartphone&#10;&#10;Automatisk genereret beskrivelse">
            <a:extLst>
              <a:ext uri="{FF2B5EF4-FFF2-40B4-BE49-F238E27FC236}">
                <a16:creationId xmlns:a16="http://schemas.microsoft.com/office/drawing/2014/main" id="{F35578A4-CFE5-E1A7-DCFA-5A4A969D3FD3}"/>
              </a:ext>
            </a:extLst>
          </p:cNvPr>
          <p:cNvPicPr>
            <a:picLocks noChangeAspect="1"/>
          </p:cNvPicPr>
          <p:nvPr/>
        </p:nvPicPr>
        <p:blipFill>
          <a:blip r:embed="rId6"/>
          <a:stretch>
            <a:fillRect/>
          </a:stretch>
        </p:blipFill>
        <p:spPr>
          <a:xfrm>
            <a:off x="6353607" y="389651"/>
            <a:ext cx="3283192" cy="3753795"/>
          </a:xfrm>
          <a:prstGeom prst="rect">
            <a:avLst/>
          </a:prstGeom>
        </p:spPr>
      </p:pic>
      <p:pic>
        <p:nvPicPr>
          <p:cNvPr id="657" name="Picture 2" descr="Fyldstof, Pen, Fyldepen, Kontor, Skrive">
            <a:extLst>
              <a:ext uri="{FF2B5EF4-FFF2-40B4-BE49-F238E27FC236}">
                <a16:creationId xmlns:a16="http://schemas.microsoft.com/office/drawing/2014/main" id="{816150B1-CD5B-6B11-F54B-946992C274A0}"/>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3046573">
            <a:off x="5335761" y="288171"/>
            <a:ext cx="1536321" cy="1058683"/>
          </a:xfrm>
          <a:prstGeom prst="rect">
            <a:avLst/>
          </a:prstGeom>
          <a:noFill/>
          <a:extLst>
            <a:ext uri="{909E8E84-426E-40DD-AFC4-6F175D3DCCD1}">
              <a14:hiddenFill xmlns:a14="http://schemas.microsoft.com/office/drawing/2010/main">
                <a:solidFill>
                  <a:srgbClr val="FFFFFF"/>
                </a:solidFill>
              </a14:hiddenFill>
            </a:ext>
          </a:extLst>
        </p:spPr>
      </p:pic>
      <p:grpSp>
        <p:nvGrpSpPr>
          <p:cNvPr id="1561" name="Gruppe 1560">
            <a:extLst>
              <a:ext uri="{FF2B5EF4-FFF2-40B4-BE49-F238E27FC236}">
                <a16:creationId xmlns:a16="http://schemas.microsoft.com/office/drawing/2014/main" id="{F531C19F-BD24-9A63-6A8A-21091911CE62}"/>
              </a:ext>
            </a:extLst>
          </p:cNvPr>
          <p:cNvGrpSpPr/>
          <p:nvPr/>
        </p:nvGrpSpPr>
        <p:grpSpPr>
          <a:xfrm>
            <a:off x="6573450" y="1108818"/>
            <a:ext cx="851792" cy="525993"/>
            <a:chOff x="5932613" y="2076403"/>
            <a:chExt cx="619317" cy="382432"/>
          </a:xfrm>
        </p:grpSpPr>
        <p:sp>
          <p:nvSpPr>
            <p:cNvPr id="1573" name="Tekstfelt 1572">
              <a:extLst>
                <a:ext uri="{FF2B5EF4-FFF2-40B4-BE49-F238E27FC236}">
                  <a16:creationId xmlns:a16="http://schemas.microsoft.com/office/drawing/2014/main" id="{64759566-0BD9-EF65-958E-3C1F332E467A}"/>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89</a:t>
              </a:r>
            </a:p>
          </p:txBody>
        </p:sp>
        <p:sp>
          <p:nvSpPr>
            <p:cNvPr id="1574" name="Tekstfelt 1573">
              <a:extLst>
                <a:ext uri="{FF2B5EF4-FFF2-40B4-BE49-F238E27FC236}">
                  <a16:creationId xmlns:a16="http://schemas.microsoft.com/office/drawing/2014/main" id="{F35C1051-FFF1-E7F0-A77B-63F4F6218729}"/>
                </a:ext>
              </a:extLst>
            </p:cNvPr>
            <p:cNvSpPr txBox="1"/>
            <p:nvPr/>
          </p:nvSpPr>
          <p:spPr>
            <a:xfrm>
              <a:off x="6157156" y="2117747"/>
              <a:ext cx="394774" cy="335661"/>
            </a:xfrm>
            <a:prstGeom prst="rect">
              <a:avLst/>
            </a:prstGeom>
            <a:noFill/>
            <a:scene3d>
              <a:camera prst="orthographicFront"/>
              <a:lightRig rig="threePt" dir="t"/>
            </a:scene3d>
            <a:sp3d>
              <a:bevelT h="38100"/>
            </a:sp3d>
          </p:spPr>
          <p:txBody>
            <a:bodyPr wrap="square" rtlCol="0">
              <a:spAutoFit/>
            </a:bodyPr>
            <a:lstStyle/>
            <a:p>
              <a:r>
                <a:rPr lang="da-DK" sz="2400" dirty="0"/>
                <a:t>Ac</a:t>
              </a:r>
            </a:p>
          </p:txBody>
        </p:sp>
        <p:sp>
          <p:nvSpPr>
            <p:cNvPr id="1575" name="Tekstfelt 1574">
              <a:extLst>
                <a:ext uri="{FF2B5EF4-FFF2-40B4-BE49-F238E27FC236}">
                  <a16:creationId xmlns:a16="http://schemas.microsoft.com/office/drawing/2014/main" id="{7AF51ED6-E30D-7AA8-4990-CFC88779BC5F}"/>
                </a:ext>
              </a:extLst>
            </p:cNvPr>
            <p:cNvSpPr txBox="1"/>
            <p:nvPr/>
          </p:nvSpPr>
          <p:spPr>
            <a:xfrm>
              <a:off x="5932613" y="2076403"/>
              <a:ext cx="353220" cy="223776"/>
            </a:xfrm>
            <a:prstGeom prst="rect">
              <a:avLst/>
            </a:prstGeom>
            <a:noFill/>
          </p:spPr>
          <p:txBody>
            <a:bodyPr wrap="square" rtlCol="0">
              <a:spAutoFit/>
            </a:bodyPr>
            <a:lstStyle/>
            <a:p>
              <a:r>
                <a:rPr lang="da-DK" sz="1400" dirty="0"/>
                <a:t>224</a:t>
              </a:r>
            </a:p>
          </p:txBody>
        </p:sp>
      </p:grpSp>
      <p:cxnSp>
        <p:nvCxnSpPr>
          <p:cNvPr id="1562" name="Lige pilforbindelse 1561">
            <a:extLst>
              <a:ext uri="{FF2B5EF4-FFF2-40B4-BE49-F238E27FC236}">
                <a16:creationId xmlns:a16="http://schemas.microsoft.com/office/drawing/2014/main" id="{260B685F-BCF4-126B-6B32-6492B5E2EAC8}"/>
              </a:ext>
            </a:extLst>
          </p:cNvPr>
          <p:cNvCxnSpPr/>
          <p:nvPr/>
        </p:nvCxnSpPr>
        <p:spPr>
          <a:xfrm>
            <a:off x="7333391" y="1387847"/>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3" name="Gruppe 1562">
            <a:extLst>
              <a:ext uri="{FF2B5EF4-FFF2-40B4-BE49-F238E27FC236}">
                <a16:creationId xmlns:a16="http://schemas.microsoft.com/office/drawing/2014/main" id="{B668BD7D-060C-58CE-1ACF-427FF1AE643B}"/>
              </a:ext>
            </a:extLst>
          </p:cNvPr>
          <p:cNvGrpSpPr/>
          <p:nvPr/>
        </p:nvGrpSpPr>
        <p:grpSpPr>
          <a:xfrm>
            <a:off x="7468446" y="1106334"/>
            <a:ext cx="857579" cy="525993"/>
            <a:chOff x="5886938" y="2076403"/>
            <a:chExt cx="623525" cy="382432"/>
          </a:xfrm>
        </p:grpSpPr>
        <p:sp>
          <p:nvSpPr>
            <p:cNvPr id="1570" name="Tekstfelt 1569">
              <a:extLst>
                <a:ext uri="{FF2B5EF4-FFF2-40B4-BE49-F238E27FC236}">
                  <a16:creationId xmlns:a16="http://schemas.microsoft.com/office/drawing/2014/main" id="{853B56C6-329A-F141-9A58-F658A5C135B5}"/>
                </a:ext>
              </a:extLst>
            </p:cNvPr>
            <p:cNvSpPr txBox="1"/>
            <p:nvPr/>
          </p:nvSpPr>
          <p:spPr>
            <a:xfrm>
              <a:off x="5926738"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88</a:t>
              </a:r>
            </a:p>
          </p:txBody>
        </p:sp>
        <p:sp>
          <p:nvSpPr>
            <p:cNvPr id="1571" name="Tekstfelt 1570">
              <a:extLst>
                <a:ext uri="{FF2B5EF4-FFF2-40B4-BE49-F238E27FC236}">
                  <a16:creationId xmlns:a16="http://schemas.microsoft.com/office/drawing/2014/main" id="{83251BE9-7148-34E3-3684-E62BA03DD0AA}"/>
                </a:ext>
              </a:extLst>
            </p:cNvPr>
            <p:cNvSpPr txBox="1"/>
            <p:nvPr/>
          </p:nvSpPr>
          <p:spPr>
            <a:xfrm>
              <a:off x="6121631" y="2117747"/>
              <a:ext cx="388832" cy="335661"/>
            </a:xfrm>
            <a:prstGeom prst="rect">
              <a:avLst/>
            </a:prstGeom>
            <a:noFill/>
            <a:scene3d>
              <a:camera prst="orthographicFront"/>
              <a:lightRig rig="threePt" dir="t"/>
            </a:scene3d>
            <a:sp3d>
              <a:bevelT h="38100"/>
            </a:sp3d>
          </p:spPr>
          <p:txBody>
            <a:bodyPr wrap="square" rtlCol="0">
              <a:spAutoFit/>
            </a:bodyPr>
            <a:lstStyle/>
            <a:p>
              <a:r>
                <a:rPr lang="da-DK" sz="2400" dirty="0"/>
                <a:t>Ra</a:t>
              </a:r>
            </a:p>
          </p:txBody>
        </p:sp>
        <p:sp>
          <p:nvSpPr>
            <p:cNvPr id="1572" name="Tekstfelt 1571">
              <a:extLst>
                <a:ext uri="{FF2B5EF4-FFF2-40B4-BE49-F238E27FC236}">
                  <a16:creationId xmlns:a16="http://schemas.microsoft.com/office/drawing/2014/main" id="{AA712E3F-CD4C-F01E-BA11-22A749770B58}"/>
                </a:ext>
              </a:extLst>
            </p:cNvPr>
            <p:cNvSpPr txBox="1"/>
            <p:nvPr/>
          </p:nvSpPr>
          <p:spPr>
            <a:xfrm>
              <a:off x="5886938" y="2076403"/>
              <a:ext cx="353220" cy="223776"/>
            </a:xfrm>
            <a:prstGeom prst="rect">
              <a:avLst/>
            </a:prstGeom>
            <a:noFill/>
          </p:spPr>
          <p:txBody>
            <a:bodyPr wrap="square" rtlCol="0">
              <a:spAutoFit/>
            </a:bodyPr>
            <a:lstStyle/>
            <a:p>
              <a:r>
                <a:rPr lang="da-DK" sz="1400" dirty="0"/>
                <a:t>224</a:t>
              </a:r>
            </a:p>
          </p:txBody>
        </p:sp>
      </p:grpSp>
      <p:cxnSp>
        <p:nvCxnSpPr>
          <p:cNvPr id="1564" name="Lige pilforbindelse 1563">
            <a:extLst>
              <a:ext uri="{FF2B5EF4-FFF2-40B4-BE49-F238E27FC236}">
                <a16:creationId xmlns:a16="http://schemas.microsoft.com/office/drawing/2014/main" id="{2064BE0D-879C-E744-4927-C8CBF77BB23C}"/>
              </a:ext>
            </a:extLst>
          </p:cNvPr>
          <p:cNvCxnSpPr/>
          <p:nvPr/>
        </p:nvCxnSpPr>
        <p:spPr>
          <a:xfrm>
            <a:off x="8253383" y="1389101"/>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cxnSp>
        <p:nvCxnSpPr>
          <p:cNvPr id="1565" name="Lige pilforbindelse 1564">
            <a:extLst>
              <a:ext uri="{FF2B5EF4-FFF2-40B4-BE49-F238E27FC236}">
                <a16:creationId xmlns:a16="http://schemas.microsoft.com/office/drawing/2014/main" id="{95D7D20E-CD74-B73B-AB1E-7B8A21972E0E}"/>
              </a:ext>
            </a:extLst>
          </p:cNvPr>
          <p:cNvCxnSpPr/>
          <p:nvPr/>
        </p:nvCxnSpPr>
        <p:spPr>
          <a:xfrm>
            <a:off x="9085281" y="1394697"/>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6" name="Gruppe 1565">
            <a:extLst>
              <a:ext uri="{FF2B5EF4-FFF2-40B4-BE49-F238E27FC236}">
                <a16:creationId xmlns:a16="http://schemas.microsoft.com/office/drawing/2014/main" id="{5A1FE0CC-2969-5D8E-4330-394663604B29}"/>
              </a:ext>
            </a:extLst>
          </p:cNvPr>
          <p:cNvGrpSpPr/>
          <p:nvPr/>
        </p:nvGrpSpPr>
        <p:grpSpPr>
          <a:xfrm>
            <a:off x="8333798" y="1110224"/>
            <a:ext cx="876627" cy="525993"/>
            <a:chOff x="5897088" y="2076403"/>
            <a:chExt cx="637374" cy="382432"/>
          </a:xfrm>
        </p:grpSpPr>
        <p:sp>
          <p:nvSpPr>
            <p:cNvPr id="1567" name="Tekstfelt 1566">
              <a:extLst>
                <a:ext uri="{FF2B5EF4-FFF2-40B4-BE49-F238E27FC236}">
                  <a16:creationId xmlns:a16="http://schemas.microsoft.com/office/drawing/2014/main" id="{6421E214-EFF4-8F98-7F5E-6A4042E68956}"/>
                </a:ext>
              </a:extLst>
            </p:cNvPr>
            <p:cNvSpPr txBox="1"/>
            <p:nvPr/>
          </p:nvSpPr>
          <p:spPr>
            <a:xfrm>
              <a:off x="5936888"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86</a:t>
              </a:r>
            </a:p>
          </p:txBody>
        </p:sp>
        <p:sp>
          <p:nvSpPr>
            <p:cNvPr id="1568" name="Tekstfelt 1567">
              <a:extLst>
                <a:ext uri="{FF2B5EF4-FFF2-40B4-BE49-F238E27FC236}">
                  <a16:creationId xmlns:a16="http://schemas.microsoft.com/office/drawing/2014/main" id="{32455CCD-0FAE-45DD-B876-296A0584C3C2}"/>
                </a:ext>
              </a:extLst>
            </p:cNvPr>
            <p:cNvSpPr txBox="1"/>
            <p:nvPr/>
          </p:nvSpPr>
          <p:spPr>
            <a:xfrm>
              <a:off x="6106406" y="2117747"/>
              <a:ext cx="428056" cy="335661"/>
            </a:xfrm>
            <a:prstGeom prst="rect">
              <a:avLst/>
            </a:prstGeom>
            <a:noFill/>
            <a:scene3d>
              <a:camera prst="orthographicFront"/>
              <a:lightRig rig="threePt" dir="t"/>
            </a:scene3d>
            <a:sp3d>
              <a:bevelT h="38100"/>
            </a:sp3d>
          </p:spPr>
          <p:txBody>
            <a:bodyPr wrap="square" rtlCol="0">
              <a:spAutoFit/>
            </a:bodyPr>
            <a:lstStyle/>
            <a:p>
              <a:r>
                <a:rPr lang="da-DK" sz="2400" dirty="0" err="1"/>
                <a:t>Rn</a:t>
              </a:r>
              <a:endParaRPr lang="da-DK" sz="2400" dirty="0"/>
            </a:p>
          </p:txBody>
        </p:sp>
        <p:sp>
          <p:nvSpPr>
            <p:cNvPr id="1569" name="Tekstfelt 1568">
              <a:extLst>
                <a:ext uri="{FF2B5EF4-FFF2-40B4-BE49-F238E27FC236}">
                  <a16:creationId xmlns:a16="http://schemas.microsoft.com/office/drawing/2014/main" id="{8BF66F89-D04E-E047-E276-8D17F78DEC8C}"/>
                </a:ext>
              </a:extLst>
            </p:cNvPr>
            <p:cNvSpPr txBox="1"/>
            <p:nvPr/>
          </p:nvSpPr>
          <p:spPr>
            <a:xfrm>
              <a:off x="5897088" y="2076403"/>
              <a:ext cx="353220" cy="223776"/>
            </a:xfrm>
            <a:prstGeom prst="rect">
              <a:avLst/>
            </a:prstGeom>
            <a:noFill/>
          </p:spPr>
          <p:txBody>
            <a:bodyPr wrap="square" rtlCol="0">
              <a:spAutoFit/>
            </a:bodyPr>
            <a:lstStyle/>
            <a:p>
              <a:r>
                <a:rPr lang="da-DK" sz="1400" dirty="0"/>
                <a:t>220</a:t>
              </a:r>
            </a:p>
          </p:txBody>
        </p:sp>
      </p:grpSp>
      <p:grpSp>
        <p:nvGrpSpPr>
          <p:cNvPr id="1542" name="Gruppe 1541">
            <a:extLst>
              <a:ext uri="{FF2B5EF4-FFF2-40B4-BE49-F238E27FC236}">
                <a16:creationId xmlns:a16="http://schemas.microsoft.com/office/drawing/2014/main" id="{F3DB3A23-09F4-5908-E592-647D4043E105}"/>
              </a:ext>
            </a:extLst>
          </p:cNvPr>
          <p:cNvGrpSpPr/>
          <p:nvPr/>
        </p:nvGrpSpPr>
        <p:grpSpPr>
          <a:xfrm>
            <a:off x="6574858" y="1814883"/>
            <a:ext cx="844698" cy="525993"/>
            <a:chOff x="5932613" y="2076403"/>
            <a:chExt cx="614159" cy="382432"/>
          </a:xfrm>
        </p:grpSpPr>
        <p:sp>
          <p:nvSpPr>
            <p:cNvPr id="1558" name="Tekstfelt 1557">
              <a:extLst>
                <a:ext uri="{FF2B5EF4-FFF2-40B4-BE49-F238E27FC236}">
                  <a16:creationId xmlns:a16="http://schemas.microsoft.com/office/drawing/2014/main" id="{55F4ED65-02B9-335C-E1A3-681A87138B39}"/>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84</a:t>
              </a:r>
            </a:p>
          </p:txBody>
        </p:sp>
        <p:sp>
          <p:nvSpPr>
            <p:cNvPr id="1559" name="Tekstfelt 1558">
              <a:extLst>
                <a:ext uri="{FF2B5EF4-FFF2-40B4-BE49-F238E27FC236}">
                  <a16:creationId xmlns:a16="http://schemas.microsoft.com/office/drawing/2014/main" id="{6502F628-EBA9-F3E8-7D2E-4A6D191FD429}"/>
                </a:ext>
              </a:extLst>
            </p:cNvPr>
            <p:cNvSpPr txBox="1"/>
            <p:nvPr/>
          </p:nvSpPr>
          <p:spPr>
            <a:xfrm>
              <a:off x="6141931" y="2117747"/>
              <a:ext cx="404841" cy="335661"/>
            </a:xfrm>
            <a:prstGeom prst="rect">
              <a:avLst/>
            </a:prstGeom>
            <a:noFill/>
            <a:scene3d>
              <a:camera prst="orthographicFront"/>
              <a:lightRig rig="threePt" dir="t"/>
            </a:scene3d>
            <a:sp3d>
              <a:bevelT h="38100"/>
            </a:sp3d>
          </p:spPr>
          <p:txBody>
            <a:bodyPr wrap="square" rtlCol="0">
              <a:spAutoFit/>
            </a:bodyPr>
            <a:lstStyle/>
            <a:p>
              <a:r>
                <a:rPr lang="da-DK" sz="2400" dirty="0"/>
                <a:t>Po</a:t>
              </a:r>
            </a:p>
          </p:txBody>
        </p:sp>
        <p:sp>
          <p:nvSpPr>
            <p:cNvPr id="1560" name="Tekstfelt 1559">
              <a:extLst>
                <a:ext uri="{FF2B5EF4-FFF2-40B4-BE49-F238E27FC236}">
                  <a16:creationId xmlns:a16="http://schemas.microsoft.com/office/drawing/2014/main" id="{B7D2B69D-DB1D-82F4-9FF8-F8202361140F}"/>
                </a:ext>
              </a:extLst>
            </p:cNvPr>
            <p:cNvSpPr txBox="1"/>
            <p:nvPr/>
          </p:nvSpPr>
          <p:spPr>
            <a:xfrm>
              <a:off x="5932613" y="2076403"/>
              <a:ext cx="353220" cy="223776"/>
            </a:xfrm>
            <a:prstGeom prst="rect">
              <a:avLst/>
            </a:prstGeom>
            <a:noFill/>
          </p:spPr>
          <p:txBody>
            <a:bodyPr wrap="square" rtlCol="0">
              <a:spAutoFit/>
            </a:bodyPr>
            <a:lstStyle/>
            <a:p>
              <a:r>
                <a:rPr lang="da-DK" sz="1400" dirty="0"/>
                <a:t>216</a:t>
              </a:r>
            </a:p>
          </p:txBody>
        </p:sp>
      </p:grpSp>
      <p:cxnSp>
        <p:nvCxnSpPr>
          <p:cNvPr id="1543" name="Lige pilforbindelse 1542">
            <a:extLst>
              <a:ext uri="{FF2B5EF4-FFF2-40B4-BE49-F238E27FC236}">
                <a16:creationId xmlns:a16="http://schemas.microsoft.com/office/drawing/2014/main" id="{006C6783-76EA-97DA-D775-693BC115B844}"/>
              </a:ext>
            </a:extLst>
          </p:cNvPr>
          <p:cNvCxnSpPr/>
          <p:nvPr/>
        </p:nvCxnSpPr>
        <p:spPr>
          <a:xfrm>
            <a:off x="7334798" y="2093912"/>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44" name="Gruppe 1543">
            <a:extLst>
              <a:ext uri="{FF2B5EF4-FFF2-40B4-BE49-F238E27FC236}">
                <a16:creationId xmlns:a16="http://schemas.microsoft.com/office/drawing/2014/main" id="{553F117C-DB31-BCDB-15C9-3EA6499D6866}"/>
              </a:ext>
            </a:extLst>
          </p:cNvPr>
          <p:cNvGrpSpPr/>
          <p:nvPr/>
        </p:nvGrpSpPr>
        <p:grpSpPr>
          <a:xfrm>
            <a:off x="7462873" y="1812399"/>
            <a:ext cx="857579" cy="525993"/>
            <a:chOff x="5881863" y="2076403"/>
            <a:chExt cx="623525" cy="382432"/>
          </a:xfrm>
        </p:grpSpPr>
        <p:sp>
          <p:nvSpPr>
            <p:cNvPr id="1555" name="Tekstfelt 1554">
              <a:extLst>
                <a:ext uri="{FF2B5EF4-FFF2-40B4-BE49-F238E27FC236}">
                  <a16:creationId xmlns:a16="http://schemas.microsoft.com/office/drawing/2014/main" id="{9711A230-75F4-6E4E-6554-1A6B78C87F95}"/>
                </a:ext>
              </a:extLst>
            </p:cNvPr>
            <p:cNvSpPr txBox="1"/>
            <p:nvPr/>
          </p:nvSpPr>
          <p:spPr>
            <a:xfrm>
              <a:off x="592166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82</a:t>
              </a:r>
            </a:p>
          </p:txBody>
        </p:sp>
        <p:sp>
          <p:nvSpPr>
            <p:cNvPr id="1556" name="Tekstfelt 1555">
              <a:extLst>
                <a:ext uri="{FF2B5EF4-FFF2-40B4-BE49-F238E27FC236}">
                  <a16:creationId xmlns:a16="http://schemas.microsoft.com/office/drawing/2014/main" id="{FE6713DA-9806-A3FA-4E8A-0F70ECBBF208}"/>
                </a:ext>
              </a:extLst>
            </p:cNvPr>
            <p:cNvSpPr txBox="1"/>
            <p:nvPr/>
          </p:nvSpPr>
          <p:spPr>
            <a:xfrm>
              <a:off x="6116556" y="2117747"/>
              <a:ext cx="388832" cy="335661"/>
            </a:xfrm>
            <a:prstGeom prst="rect">
              <a:avLst/>
            </a:prstGeom>
            <a:noFill/>
            <a:scene3d>
              <a:camera prst="orthographicFront"/>
              <a:lightRig rig="threePt" dir="t"/>
            </a:scene3d>
            <a:sp3d>
              <a:bevelT h="38100"/>
            </a:sp3d>
          </p:spPr>
          <p:txBody>
            <a:bodyPr wrap="square" rtlCol="0">
              <a:spAutoFit/>
            </a:bodyPr>
            <a:lstStyle/>
            <a:p>
              <a:r>
                <a:rPr lang="da-DK" sz="2400" dirty="0" err="1"/>
                <a:t>Pb</a:t>
              </a:r>
              <a:endParaRPr lang="da-DK" sz="2400" dirty="0"/>
            </a:p>
          </p:txBody>
        </p:sp>
        <p:sp>
          <p:nvSpPr>
            <p:cNvPr id="1557" name="Tekstfelt 1556">
              <a:extLst>
                <a:ext uri="{FF2B5EF4-FFF2-40B4-BE49-F238E27FC236}">
                  <a16:creationId xmlns:a16="http://schemas.microsoft.com/office/drawing/2014/main" id="{21BEA63E-2EF9-FE2A-9FA9-A86D58A243FB}"/>
                </a:ext>
              </a:extLst>
            </p:cNvPr>
            <p:cNvSpPr txBox="1"/>
            <p:nvPr/>
          </p:nvSpPr>
          <p:spPr>
            <a:xfrm>
              <a:off x="5881863" y="2076403"/>
              <a:ext cx="353220" cy="223776"/>
            </a:xfrm>
            <a:prstGeom prst="rect">
              <a:avLst/>
            </a:prstGeom>
            <a:noFill/>
          </p:spPr>
          <p:txBody>
            <a:bodyPr wrap="square" rtlCol="0">
              <a:spAutoFit/>
            </a:bodyPr>
            <a:lstStyle/>
            <a:p>
              <a:r>
                <a:rPr lang="da-DK" sz="1400" dirty="0"/>
                <a:t>212</a:t>
              </a:r>
            </a:p>
          </p:txBody>
        </p:sp>
      </p:grpSp>
      <p:cxnSp>
        <p:nvCxnSpPr>
          <p:cNvPr id="1546" name="Lige pilforbindelse 1545">
            <a:extLst>
              <a:ext uri="{FF2B5EF4-FFF2-40B4-BE49-F238E27FC236}">
                <a16:creationId xmlns:a16="http://schemas.microsoft.com/office/drawing/2014/main" id="{44309A27-2F03-67C1-7B68-19D5CFEA8940}"/>
              </a:ext>
            </a:extLst>
          </p:cNvPr>
          <p:cNvCxnSpPr/>
          <p:nvPr/>
        </p:nvCxnSpPr>
        <p:spPr>
          <a:xfrm>
            <a:off x="8254790" y="2095166"/>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cxnSp>
        <p:nvCxnSpPr>
          <p:cNvPr id="1549" name="Lige pilforbindelse 1548">
            <a:extLst>
              <a:ext uri="{FF2B5EF4-FFF2-40B4-BE49-F238E27FC236}">
                <a16:creationId xmlns:a16="http://schemas.microsoft.com/office/drawing/2014/main" id="{788EC362-FC0C-5B03-ECE1-84EB8BA6D170}"/>
              </a:ext>
            </a:extLst>
          </p:cNvPr>
          <p:cNvCxnSpPr/>
          <p:nvPr/>
        </p:nvCxnSpPr>
        <p:spPr>
          <a:xfrm>
            <a:off x="9086688" y="2100762"/>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51" name="Gruppe 1550">
            <a:extLst>
              <a:ext uri="{FF2B5EF4-FFF2-40B4-BE49-F238E27FC236}">
                <a16:creationId xmlns:a16="http://schemas.microsoft.com/office/drawing/2014/main" id="{699DA06E-491C-B765-454A-26F7010B0952}"/>
              </a:ext>
            </a:extLst>
          </p:cNvPr>
          <p:cNvGrpSpPr/>
          <p:nvPr/>
        </p:nvGrpSpPr>
        <p:grpSpPr>
          <a:xfrm>
            <a:off x="8384062" y="1816289"/>
            <a:ext cx="748838" cy="525993"/>
            <a:chOff x="5932613" y="2076403"/>
            <a:chExt cx="544462" cy="382432"/>
          </a:xfrm>
        </p:grpSpPr>
        <p:sp>
          <p:nvSpPr>
            <p:cNvPr id="1552" name="Tekstfelt 1551">
              <a:extLst>
                <a:ext uri="{FF2B5EF4-FFF2-40B4-BE49-F238E27FC236}">
                  <a16:creationId xmlns:a16="http://schemas.microsoft.com/office/drawing/2014/main" id="{D65FDAAE-101C-F348-5A61-A9AE1C2FFCA6}"/>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83</a:t>
              </a:r>
            </a:p>
          </p:txBody>
        </p:sp>
        <p:sp>
          <p:nvSpPr>
            <p:cNvPr id="1553" name="Tekstfelt 1552">
              <a:extLst>
                <a:ext uri="{FF2B5EF4-FFF2-40B4-BE49-F238E27FC236}">
                  <a16:creationId xmlns:a16="http://schemas.microsoft.com/office/drawing/2014/main" id="{91D3D4CC-76F6-6E44-05F3-6F0F3B3C8B32}"/>
                </a:ext>
              </a:extLst>
            </p:cNvPr>
            <p:cNvSpPr txBox="1"/>
            <p:nvPr/>
          </p:nvSpPr>
          <p:spPr>
            <a:xfrm>
              <a:off x="6147006" y="2117747"/>
              <a:ext cx="330069" cy="335661"/>
            </a:xfrm>
            <a:prstGeom prst="rect">
              <a:avLst/>
            </a:prstGeom>
            <a:noFill/>
            <a:scene3d>
              <a:camera prst="orthographicFront"/>
              <a:lightRig rig="threePt" dir="t"/>
            </a:scene3d>
            <a:sp3d>
              <a:bevelT h="38100"/>
            </a:sp3d>
          </p:spPr>
          <p:txBody>
            <a:bodyPr wrap="square" rtlCol="0">
              <a:spAutoFit/>
            </a:bodyPr>
            <a:lstStyle/>
            <a:p>
              <a:r>
                <a:rPr lang="da-DK" sz="2400" dirty="0"/>
                <a:t>Bi</a:t>
              </a:r>
            </a:p>
          </p:txBody>
        </p:sp>
        <p:sp>
          <p:nvSpPr>
            <p:cNvPr id="1554" name="Tekstfelt 1553">
              <a:extLst>
                <a:ext uri="{FF2B5EF4-FFF2-40B4-BE49-F238E27FC236}">
                  <a16:creationId xmlns:a16="http://schemas.microsoft.com/office/drawing/2014/main" id="{16AE0353-B5B8-2CF1-D341-B17188DD8783}"/>
                </a:ext>
              </a:extLst>
            </p:cNvPr>
            <p:cNvSpPr txBox="1"/>
            <p:nvPr/>
          </p:nvSpPr>
          <p:spPr>
            <a:xfrm>
              <a:off x="5932613" y="2076403"/>
              <a:ext cx="353220" cy="223776"/>
            </a:xfrm>
            <a:prstGeom prst="rect">
              <a:avLst/>
            </a:prstGeom>
            <a:noFill/>
          </p:spPr>
          <p:txBody>
            <a:bodyPr wrap="square" rtlCol="0">
              <a:spAutoFit/>
            </a:bodyPr>
            <a:lstStyle/>
            <a:p>
              <a:r>
                <a:rPr lang="da-DK" sz="1400" dirty="0"/>
                <a:t>212</a:t>
              </a:r>
            </a:p>
          </p:txBody>
        </p:sp>
      </p:grpSp>
      <p:grpSp>
        <p:nvGrpSpPr>
          <p:cNvPr id="2523" name="Gruppe 2522">
            <a:extLst>
              <a:ext uri="{FF2B5EF4-FFF2-40B4-BE49-F238E27FC236}">
                <a16:creationId xmlns:a16="http://schemas.microsoft.com/office/drawing/2014/main" id="{976CBCE8-349C-A907-C242-6765A8C98EE5}"/>
              </a:ext>
            </a:extLst>
          </p:cNvPr>
          <p:cNvGrpSpPr/>
          <p:nvPr/>
        </p:nvGrpSpPr>
        <p:grpSpPr>
          <a:xfrm>
            <a:off x="6225615" y="4661475"/>
            <a:ext cx="667465" cy="566405"/>
            <a:chOff x="5685555" y="3711707"/>
            <a:chExt cx="667465" cy="566405"/>
          </a:xfrm>
        </p:grpSpPr>
        <p:sp>
          <p:nvSpPr>
            <p:cNvPr id="2548" name="Rektangel 2547">
              <a:hlinkClick r:id="rId8" action="ppaction://hlinksldjump"/>
              <a:extLst>
                <a:ext uri="{FF2B5EF4-FFF2-40B4-BE49-F238E27FC236}">
                  <a16:creationId xmlns:a16="http://schemas.microsoft.com/office/drawing/2014/main" id="{66FA9182-C8A8-7FD0-EE4A-881AA6D2C325}"/>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49" name="Tekstfelt 2548">
              <a:hlinkClick r:id="rId8" action="ppaction://hlinksldjump"/>
              <a:extLst>
                <a:ext uri="{FF2B5EF4-FFF2-40B4-BE49-F238E27FC236}">
                  <a16:creationId xmlns:a16="http://schemas.microsoft.com/office/drawing/2014/main" id="{DA6A38A1-DDFE-2DA3-E4E6-34C39211E1A9}"/>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82</a:t>
              </a:r>
            </a:p>
          </p:txBody>
        </p:sp>
        <p:sp>
          <p:nvSpPr>
            <p:cNvPr id="2550" name="Tekstfelt 2549">
              <a:hlinkClick r:id="rId8" action="ppaction://hlinksldjump"/>
              <a:extLst>
                <a:ext uri="{FF2B5EF4-FFF2-40B4-BE49-F238E27FC236}">
                  <a16:creationId xmlns:a16="http://schemas.microsoft.com/office/drawing/2014/main" id="{4189CD7E-BAF0-974A-6EF9-0AB32E8BA62C}"/>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Pb</a:t>
              </a:r>
              <a:endParaRPr lang="da-DK" sz="1600" dirty="0"/>
            </a:p>
          </p:txBody>
        </p:sp>
        <p:sp>
          <p:nvSpPr>
            <p:cNvPr id="2551" name="Tekstfelt 2550">
              <a:extLst>
                <a:ext uri="{FF2B5EF4-FFF2-40B4-BE49-F238E27FC236}">
                  <a16:creationId xmlns:a16="http://schemas.microsoft.com/office/drawing/2014/main" id="{1FC20173-EAA2-D50B-F047-259D51133870}"/>
                </a:ext>
              </a:extLst>
            </p:cNvPr>
            <p:cNvSpPr txBox="1"/>
            <p:nvPr/>
          </p:nvSpPr>
          <p:spPr>
            <a:xfrm>
              <a:off x="5870210" y="3711707"/>
              <a:ext cx="320922" cy="215444"/>
            </a:xfrm>
            <a:prstGeom prst="rect">
              <a:avLst/>
            </a:prstGeom>
            <a:noFill/>
            <a:scene3d>
              <a:camera prst="orthographicFront"/>
              <a:lightRig rig="threePt" dir="t"/>
            </a:scene3d>
            <a:sp3d>
              <a:bevelT h="38100"/>
            </a:sp3d>
          </p:spPr>
          <p:txBody>
            <a:bodyPr wrap="none" rtlCol="0">
              <a:spAutoFit/>
            </a:bodyPr>
            <a:lstStyle/>
            <a:p>
              <a:r>
                <a:rPr lang="da-DK" sz="800" dirty="0"/>
                <a:t>Bly</a:t>
              </a:r>
            </a:p>
          </p:txBody>
        </p:sp>
        <p:sp>
          <p:nvSpPr>
            <p:cNvPr id="2552" name="Tekstfelt 2551">
              <a:hlinkClick r:id="rId8" action="ppaction://hlinksldjump"/>
              <a:extLst>
                <a:ext uri="{FF2B5EF4-FFF2-40B4-BE49-F238E27FC236}">
                  <a16:creationId xmlns:a16="http://schemas.microsoft.com/office/drawing/2014/main" id="{31D46861-23B0-AE1A-9230-E04AC6795479}"/>
                </a:ext>
              </a:extLst>
            </p:cNvPr>
            <p:cNvSpPr txBox="1"/>
            <p:nvPr/>
          </p:nvSpPr>
          <p:spPr>
            <a:xfrm>
              <a:off x="5685555" y="3844047"/>
              <a:ext cx="391454" cy="246221"/>
            </a:xfrm>
            <a:prstGeom prst="rect">
              <a:avLst/>
            </a:prstGeom>
            <a:noFill/>
          </p:spPr>
          <p:txBody>
            <a:bodyPr wrap="none" rtlCol="0">
              <a:spAutoFit/>
            </a:bodyPr>
            <a:lstStyle/>
            <a:p>
              <a:r>
                <a:rPr lang="da-DK" sz="1000" dirty="0"/>
                <a:t>210</a:t>
              </a:r>
            </a:p>
          </p:txBody>
        </p:sp>
      </p:grpSp>
      <p:grpSp>
        <p:nvGrpSpPr>
          <p:cNvPr id="2566" name="Gruppe 2565">
            <a:extLst>
              <a:ext uri="{FF2B5EF4-FFF2-40B4-BE49-F238E27FC236}">
                <a16:creationId xmlns:a16="http://schemas.microsoft.com/office/drawing/2014/main" id="{0041B46C-FAD2-6D91-7EBC-91EAD7B40A0A}"/>
              </a:ext>
            </a:extLst>
          </p:cNvPr>
          <p:cNvGrpSpPr/>
          <p:nvPr/>
        </p:nvGrpSpPr>
        <p:grpSpPr>
          <a:xfrm>
            <a:off x="6929684" y="4662729"/>
            <a:ext cx="667465" cy="566405"/>
            <a:chOff x="5685555" y="3711707"/>
            <a:chExt cx="667465" cy="566405"/>
          </a:xfrm>
        </p:grpSpPr>
        <p:sp>
          <p:nvSpPr>
            <p:cNvPr id="2567" name="Rektangel 2566">
              <a:hlinkClick r:id="rId9" action="ppaction://hlinksldjump"/>
              <a:extLst>
                <a:ext uri="{FF2B5EF4-FFF2-40B4-BE49-F238E27FC236}">
                  <a16:creationId xmlns:a16="http://schemas.microsoft.com/office/drawing/2014/main" id="{5D0CC9B1-D862-2B96-BFC4-FD9E31B5537B}"/>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68" name="Tekstfelt 2567">
              <a:hlinkClick r:id="rId9" action="ppaction://hlinksldjump"/>
              <a:extLst>
                <a:ext uri="{FF2B5EF4-FFF2-40B4-BE49-F238E27FC236}">
                  <a16:creationId xmlns:a16="http://schemas.microsoft.com/office/drawing/2014/main" id="{C2BA8981-909A-B22E-E214-B38E9C4CBE0B}"/>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84</a:t>
              </a:r>
            </a:p>
          </p:txBody>
        </p:sp>
        <p:sp>
          <p:nvSpPr>
            <p:cNvPr id="2569" name="Tekstfelt 2568">
              <a:hlinkClick r:id="rId9" action="ppaction://hlinksldjump"/>
              <a:extLst>
                <a:ext uri="{FF2B5EF4-FFF2-40B4-BE49-F238E27FC236}">
                  <a16:creationId xmlns:a16="http://schemas.microsoft.com/office/drawing/2014/main" id="{861DC7EF-90B0-4EC4-2A6D-55C880BE8683}"/>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Po</a:t>
              </a:r>
            </a:p>
          </p:txBody>
        </p:sp>
        <p:sp>
          <p:nvSpPr>
            <p:cNvPr id="2570" name="Tekstfelt 2569">
              <a:hlinkClick r:id="rId9" action="ppaction://hlinksldjump"/>
              <a:extLst>
                <a:ext uri="{FF2B5EF4-FFF2-40B4-BE49-F238E27FC236}">
                  <a16:creationId xmlns:a16="http://schemas.microsoft.com/office/drawing/2014/main" id="{B3FCD315-545D-09EE-4E10-BF100FB16D73}"/>
                </a:ext>
              </a:extLst>
            </p:cNvPr>
            <p:cNvSpPr txBox="1"/>
            <p:nvPr/>
          </p:nvSpPr>
          <p:spPr>
            <a:xfrm>
              <a:off x="5718958" y="3711707"/>
              <a:ext cx="609462" cy="215444"/>
            </a:xfrm>
            <a:prstGeom prst="rect">
              <a:avLst/>
            </a:prstGeom>
            <a:noFill/>
            <a:scene3d>
              <a:camera prst="orthographicFront"/>
              <a:lightRig rig="threePt" dir="t"/>
            </a:scene3d>
            <a:sp3d>
              <a:bevelT h="38100"/>
            </a:sp3d>
          </p:spPr>
          <p:txBody>
            <a:bodyPr wrap="none" rtlCol="0">
              <a:spAutoFit/>
            </a:bodyPr>
            <a:lstStyle/>
            <a:p>
              <a:r>
                <a:rPr lang="da-DK" sz="800" dirty="0"/>
                <a:t>Polonium</a:t>
              </a:r>
            </a:p>
          </p:txBody>
        </p:sp>
        <p:sp>
          <p:nvSpPr>
            <p:cNvPr id="2571" name="Tekstfelt 2570">
              <a:hlinkClick r:id="rId9" action="ppaction://hlinksldjump"/>
              <a:extLst>
                <a:ext uri="{FF2B5EF4-FFF2-40B4-BE49-F238E27FC236}">
                  <a16:creationId xmlns:a16="http://schemas.microsoft.com/office/drawing/2014/main" id="{1FD76289-E3B0-97D0-7E16-B9C1FA7ECD9A}"/>
                </a:ext>
              </a:extLst>
            </p:cNvPr>
            <p:cNvSpPr txBox="1"/>
            <p:nvPr/>
          </p:nvSpPr>
          <p:spPr>
            <a:xfrm>
              <a:off x="5685555" y="3844047"/>
              <a:ext cx="391454" cy="246221"/>
            </a:xfrm>
            <a:prstGeom prst="rect">
              <a:avLst/>
            </a:prstGeom>
            <a:noFill/>
          </p:spPr>
          <p:txBody>
            <a:bodyPr wrap="none" rtlCol="0">
              <a:spAutoFit/>
            </a:bodyPr>
            <a:lstStyle/>
            <a:p>
              <a:r>
                <a:rPr lang="da-DK" sz="1000" dirty="0"/>
                <a:t>212</a:t>
              </a:r>
            </a:p>
          </p:txBody>
        </p:sp>
      </p:grpSp>
      <p:grpSp>
        <p:nvGrpSpPr>
          <p:cNvPr id="2572" name="Gruppe 2571">
            <a:extLst>
              <a:ext uri="{FF2B5EF4-FFF2-40B4-BE49-F238E27FC236}">
                <a16:creationId xmlns:a16="http://schemas.microsoft.com/office/drawing/2014/main" id="{21E97DC9-B550-9D8B-6946-CB9F03FC306F}"/>
              </a:ext>
            </a:extLst>
          </p:cNvPr>
          <p:cNvGrpSpPr/>
          <p:nvPr/>
        </p:nvGrpSpPr>
        <p:grpSpPr>
          <a:xfrm>
            <a:off x="7645092" y="4660206"/>
            <a:ext cx="667465" cy="566405"/>
            <a:chOff x="5685555" y="3711707"/>
            <a:chExt cx="667465" cy="566405"/>
          </a:xfrm>
        </p:grpSpPr>
        <p:sp>
          <p:nvSpPr>
            <p:cNvPr id="2573" name="Rektangel 2572">
              <a:hlinkClick r:id="rId8" action="ppaction://hlinksldjump"/>
              <a:extLst>
                <a:ext uri="{FF2B5EF4-FFF2-40B4-BE49-F238E27FC236}">
                  <a16:creationId xmlns:a16="http://schemas.microsoft.com/office/drawing/2014/main" id="{A45DC18D-A19C-B725-33CB-0F9402CC4FEA}"/>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74" name="Tekstfelt 2573">
              <a:hlinkClick r:id="rId8" action="ppaction://hlinksldjump"/>
              <a:extLst>
                <a:ext uri="{FF2B5EF4-FFF2-40B4-BE49-F238E27FC236}">
                  <a16:creationId xmlns:a16="http://schemas.microsoft.com/office/drawing/2014/main" id="{2E9B8FB0-79DD-A794-B53F-57EA49EB26D0}"/>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2575" name="Tekstfelt 2574">
              <a:hlinkClick r:id="rId8" action="ppaction://hlinksldjump"/>
              <a:extLst>
                <a:ext uri="{FF2B5EF4-FFF2-40B4-BE49-F238E27FC236}">
                  <a16:creationId xmlns:a16="http://schemas.microsoft.com/office/drawing/2014/main" id="{2D28B3E3-A4F0-BF75-FBDA-027953EB918E}"/>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2576" name="Tekstfelt 2575">
              <a:extLst>
                <a:ext uri="{FF2B5EF4-FFF2-40B4-BE49-F238E27FC236}">
                  <a16:creationId xmlns:a16="http://schemas.microsoft.com/office/drawing/2014/main" id="{D961F4D7-EF83-5374-7527-1D1BCD58F576}"/>
                </a:ext>
              </a:extLst>
            </p:cNvPr>
            <p:cNvSpPr txBox="1"/>
            <p:nvPr/>
          </p:nvSpPr>
          <p:spPr>
            <a:xfrm>
              <a:off x="576020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2577" name="Tekstfelt 2576">
              <a:hlinkClick r:id="rId8" action="ppaction://hlinksldjump"/>
              <a:extLst>
                <a:ext uri="{FF2B5EF4-FFF2-40B4-BE49-F238E27FC236}">
                  <a16:creationId xmlns:a16="http://schemas.microsoft.com/office/drawing/2014/main" id="{446199FE-C4E4-1F32-5BE5-008964F520C2}"/>
                </a:ext>
              </a:extLst>
            </p:cNvPr>
            <p:cNvSpPr txBox="1"/>
            <p:nvPr/>
          </p:nvSpPr>
          <p:spPr>
            <a:xfrm>
              <a:off x="5685555" y="3844047"/>
              <a:ext cx="391454" cy="246221"/>
            </a:xfrm>
            <a:prstGeom prst="rect">
              <a:avLst/>
            </a:prstGeom>
            <a:noFill/>
          </p:spPr>
          <p:txBody>
            <a:bodyPr wrap="none" rtlCol="0">
              <a:spAutoFit/>
            </a:bodyPr>
            <a:lstStyle/>
            <a:p>
              <a:r>
                <a:rPr lang="da-DK" sz="1000" dirty="0"/>
                <a:t>211</a:t>
              </a:r>
            </a:p>
          </p:txBody>
        </p:sp>
      </p:grpSp>
      <p:grpSp>
        <p:nvGrpSpPr>
          <p:cNvPr id="2578" name="Gruppe 2577">
            <a:extLst>
              <a:ext uri="{FF2B5EF4-FFF2-40B4-BE49-F238E27FC236}">
                <a16:creationId xmlns:a16="http://schemas.microsoft.com/office/drawing/2014/main" id="{67DFD5FB-F464-4989-6D15-C820BA5BE329}"/>
              </a:ext>
            </a:extLst>
          </p:cNvPr>
          <p:cNvGrpSpPr/>
          <p:nvPr/>
        </p:nvGrpSpPr>
        <p:grpSpPr>
          <a:xfrm>
            <a:off x="8345385" y="4657685"/>
            <a:ext cx="667465" cy="566405"/>
            <a:chOff x="5685555" y="3711707"/>
            <a:chExt cx="667465" cy="566405"/>
          </a:xfrm>
        </p:grpSpPr>
        <p:sp>
          <p:nvSpPr>
            <p:cNvPr id="2579" name="Rektangel 2578">
              <a:hlinkClick r:id="rId8" action="ppaction://hlinksldjump"/>
              <a:extLst>
                <a:ext uri="{FF2B5EF4-FFF2-40B4-BE49-F238E27FC236}">
                  <a16:creationId xmlns:a16="http://schemas.microsoft.com/office/drawing/2014/main" id="{2817BA7D-2C9D-415F-FF9F-111520EAFBDD}"/>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80" name="Tekstfelt 2579">
              <a:hlinkClick r:id="rId8" action="ppaction://hlinksldjump"/>
              <a:extLst>
                <a:ext uri="{FF2B5EF4-FFF2-40B4-BE49-F238E27FC236}">
                  <a16:creationId xmlns:a16="http://schemas.microsoft.com/office/drawing/2014/main" id="{2545D169-A528-452E-A601-067CB0F5FBC3}"/>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86</a:t>
              </a:r>
            </a:p>
          </p:txBody>
        </p:sp>
        <p:sp>
          <p:nvSpPr>
            <p:cNvPr id="2581" name="Tekstfelt 2580">
              <a:hlinkClick r:id="rId8" action="ppaction://hlinksldjump"/>
              <a:extLst>
                <a:ext uri="{FF2B5EF4-FFF2-40B4-BE49-F238E27FC236}">
                  <a16:creationId xmlns:a16="http://schemas.microsoft.com/office/drawing/2014/main" id="{04F81B68-13D7-E3AB-12EF-17F878BF1F89}"/>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Rn</a:t>
              </a:r>
              <a:endParaRPr lang="da-DK" sz="1600" dirty="0"/>
            </a:p>
          </p:txBody>
        </p:sp>
        <p:sp>
          <p:nvSpPr>
            <p:cNvPr id="2582" name="Tekstfelt 2581">
              <a:extLst>
                <a:ext uri="{FF2B5EF4-FFF2-40B4-BE49-F238E27FC236}">
                  <a16:creationId xmlns:a16="http://schemas.microsoft.com/office/drawing/2014/main" id="{A5574A4B-4B48-41BC-4B99-AC623C0CE0A6}"/>
                </a:ext>
              </a:extLst>
            </p:cNvPr>
            <p:cNvSpPr txBox="1"/>
            <p:nvPr/>
          </p:nvSpPr>
          <p:spPr>
            <a:xfrm>
              <a:off x="5794583" y="3711707"/>
              <a:ext cx="471604" cy="215444"/>
            </a:xfrm>
            <a:prstGeom prst="rect">
              <a:avLst/>
            </a:prstGeom>
            <a:noFill/>
            <a:scene3d>
              <a:camera prst="orthographicFront"/>
              <a:lightRig rig="threePt" dir="t"/>
            </a:scene3d>
            <a:sp3d>
              <a:bevelT h="38100"/>
            </a:sp3d>
          </p:spPr>
          <p:txBody>
            <a:bodyPr wrap="none" rtlCol="0">
              <a:spAutoFit/>
            </a:bodyPr>
            <a:lstStyle/>
            <a:p>
              <a:r>
                <a:rPr lang="da-DK" sz="800" dirty="0"/>
                <a:t>Radon</a:t>
              </a:r>
            </a:p>
          </p:txBody>
        </p:sp>
        <p:sp>
          <p:nvSpPr>
            <p:cNvPr id="2583" name="Tekstfelt 2582">
              <a:hlinkClick r:id="rId8" action="ppaction://hlinksldjump"/>
              <a:extLst>
                <a:ext uri="{FF2B5EF4-FFF2-40B4-BE49-F238E27FC236}">
                  <a16:creationId xmlns:a16="http://schemas.microsoft.com/office/drawing/2014/main" id="{EFE7D072-24B9-52A7-5928-1EA4C303D300}"/>
                </a:ext>
              </a:extLst>
            </p:cNvPr>
            <p:cNvSpPr txBox="1"/>
            <p:nvPr/>
          </p:nvSpPr>
          <p:spPr>
            <a:xfrm>
              <a:off x="5685555" y="3844047"/>
              <a:ext cx="391454" cy="246221"/>
            </a:xfrm>
            <a:prstGeom prst="rect">
              <a:avLst/>
            </a:prstGeom>
            <a:noFill/>
          </p:spPr>
          <p:txBody>
            <a:bodyPr wrap="none" rtlCol="0">
              <a:spAutoFit/>
            </a:bodyPr>
            <a:lstStyle/>
            <a:p>
              <a:r>
                <a:rPr lang="da-DK" sz="1000" dirty="0"/>
                <a:t>212</a:t>
              </a:r>
            </a:p>
          </p:txBody>
        </p:sp>
      </p:grpSp>
      <p:grpSp>
        <p:nvGrpSpPr>
          <p:cNvPr id="2584" name="Gruppe 2583">
            <a:extLst>
              <a:ext uri="{FF2B5EF4-FFF2-40B4-BE49-F238E27FC236}">
                <a16:creationId xmlns:a16="http://schemas.microsoft.com/office/drawing/2014/main" id="{899D3AB5-054E-6C07-92CD-012C7E79853B}"/>
              </a:ext>
            </a:extLst>
          </p:cNvPr>
          <p:cNvGrpSpPr/>
          <p:nvPr/>
        </p:nvGrpSpPr>
        <p:grpSpPr>
          <a:xfrm>
            <a:off x="9064566" y="4662718"/>
            <a:ext cx="667465" cy="566405"/>
            <a:chOff x="5685555" y="3711707"/>
            <a:chExt cx="667465" cy="566405"/>
          </a:xfrm>
        </p:grpSpPr>
        <p:sp>
          <p:nvSpPr>
            <p:cNvPr id="2585" name="Rektangel 2584">
              <a:hlinkClick r:id="rId8" action="ppaction://hlinksldjump"/>
              <a:extLst>
                <a:ext uri="{FF2B5EF4-FFF2-40B4-BE49-F238E27FC236}">
                  <a16:creationId xmlns:a16="http://schemas.microsoft.com/office/drawing/2014/main" id="{8DEB94BD-C979-8CE4-7985-693A233ED930}"/>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86" name="Tekstfelt 2585">
              <a:hlinkClick r:id="rId8" action="ppaction://hlinksldjump"/>
              <a:extLst>
                <a:ext uri="{FF2B5EF4-FFF2-40B4-BE49-F238E27FC236}">
                  <a16:creationId xmlns:a16="http://schemas.microsoft.com/office/drawing/2014/main" id="{AF706DB5-C17A-7624-B713-7DD1FCB244DA}"/>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2587" name="Tekstfelt 2586">
              <a:hlinkClick r:id="rId8" action="ppaction://hlinksldjump"/>
              <a:extLst>
                <a:ext uri="{FF2B5EF4-FFF2-40B4-BE49-F238E27FC236}">
                  <a16:creationId xmlns:a16="http://schemas.microsoft.com/office/drawing/2014/main" id="{C1931EEA-5809-84B9-2006-B602BAFDAB90}"/>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2588" name="Tekstfelt 2587">
              <a:extLst>
                <a:ext uri="{FF2B5EF4-FFF2-40B4-BE49-F238E27FC236}">
                  <a16:creationId xmlns:a16="http://schemas.microsoft.com/office/drawing/2014/main" id="{C46F1F8A-A5D3-F82C-9A1C-3CC4C1BF4732}"/>
                </a:ext>
              </a:extLst>
            </p:cNvPr>
            <p:cNvSpPr txBox="1"/>
            <p:nvPr/>
          </p:nvSpPr>
          <p:spPr>
            <a:xfrm>
              <a:off x="5808333" y="3711707"/>
              <a:ext cx="417102" cy="215444"/>
            </a:xfrm>
            <a:prstGeom prst="rect">
              <a:avLst/>
            </a:prstGeom>
            <a:noFill/>
            <a:scene3d>
              <a:camera prst="orthographicFront"/>
              <a:lightRig rig="threePt" dir="t"/>
            </a:scene3d>
            <a:sp3d>
              <a:bevelT h="38100"/>
            </a:sp3d>
          </p:spPr>
          <p:txBody>
            <a:bodyPr wrap="none" rtlCol="0">
              <a:spAutoFit/>
            </a:bodyPr>
            <a:lstStyle/>
            <a:p>
              <a:r>
                <a:rPr lang="da-DK" sz="800" dirty="0" err="1"/>
                <a:t>Astat</a:t>
              </a:r>
              <a:endParaRPr lang="da-DK" sz="800" dirty="0"/>
            </a:p>
          </p:txBody>
        </p:sp>
        <p:sp>
          <p:nvSpPr>
            <p:cNvPr id="2589" name="Tekstfelt 2588">
              <a:hlinkClick r:id="rId8" action="ppaction://hlinksldjump"/>
              <a:extLst>
                <a:ext uri="{FF2B5EF4-FFF2-40B4-BE49-F238E27FC236}">
                  <a16:creationId xmlns:a16="http://schemas.microsoft.com/office/drawing/2014/main" id="{0562B944-0EB5-41EC-8C8A-92C66B7B5F45}"/>
                </a:ext>
              </a:extLst>
            </p:cNvPr>
            <p:cNvSpPr txBox="1"/>
            <p:nvPr/>
          </p:nvSpPr>
          <p:spPr>
            <a:xfrm>
              <a:off x="5685555" y="3844047"/>
              <a:ext cx="391454" cy="246221"/>
            </a:xfrm>
            <a:prstGeom prst="rect">
              <a:avLst/>
            </a:prstGeom>
            <a:noFill/>
          </p:spPr>
          <p:txBody>
            <a:bodyPr wrap="none" rtlCol="0">
              <a:spAutoFit/>
            </a:bodyPr>
            <a:lstStyle/>
            <a:p>
              <a:r>
                <a:rPr lang="da-DK" sz="1000" dirty="0"/>
                <a:t>212</a:t>
              </a:r>
            </a:p>
          </p:txBody>
        </p:sp>
      </p:grpSp>
      <p:grpSp>
        <p:nvGrpSpPr>
          <p:cNvPr id="2590" name="Gruppe 2589">
            <a:extLst>
              <a:ext uri="{FF2B5EF4-FFF2-40B4-BE49-F238E27FC236}">
                <a16:creationId xmlns:a16="http://schemas.microsoft.com/office/drawing/2014/main" id="{0BBB0664-C258-F709-26AB-35F13DDEA05C}"/>
              </a:ext>
            </a:extLst>
          </p:cNvPr>
          <p:cNvGrpSpPr/>
          <p:nvPr/>
        </p:nvGrpSpPr>
        <p:grpSpPr>
          <a:xfrm>
            <a:off x="6223089" y="5350428"/>
            <a:ext cx="667465" cy="566405"/>
            <a:chOff x="5685555" y="3711707"/>
            <a:chExt cx="667465" cy="566405"/>
          </a:xfrm>
        </p:grpSpPr>
        <p:sp>
          <p:nvSpPr>
            <p:cNvPr id="2591" name="Rektangel 2590">
              <a:hlinkClick r:id="rId8" action="ppaction://hlinksldjump"/>
              <a:extLst>
                <a:ext uri="{FF2B5EF4-FFF2-40B4-BE49-F238E27FC236}">
                  <a16:creationId xmlns:a16="http://schemas.microsoft.com/office/drawing/2014/main" id="{F697DFCB-2D79-3CDC-95C4-DBD2E326CE13}"/>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92" name="Tekstfelt 2591">
              <a:hlinkClick r:id="rId8" action="ppaction://hlinksldjump"/>
              <a:extLst>
                <a:ext uri="{FF2B5EF4-FFF2-40B4-BE49-F238E27FC236}">
                  <a16:creationId xmlns:a16="http://schemas.microsoft.com/office/drawing/2014/main" id="{5F38FB39-DEBB-8B60-80AA-A8137B9AC4D1}"/>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2593" name="Tekstfelt 2592">
              <a:hlinkClick r:id="rId8" action="ppaction://hlinksldjump"/>
              <a:extLst>
                <a:ext uri="{FF2B5EF4-FFF2-40B4-BE49-F238E27FC236}">
                  <a16:creationId xmlns:a16="http://schemas.microsoft.com/office/drawing/2014/main" id="{180B2013-DE6C-362E-A395-FB79DCB51809}"/>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2594" name="Tekstfelt 2593">
              <a:hlinkClick r:id="rId8" action="ppaction://hlinksldjump"/>
              <a:extLst>
                <a:ext uri="{FF2B5EF4-FFF2-40B4-BE49-F238E27FC236}">
                  <a16:creationId xmlns:a16="http://schemas.microsoft.com/office/drawing/2014/main" id="{33A66D4F-C5DD-D64E-6CDF-E2182AEEB942}"/>
                </a:ext>
              </a:extLst>
            </p:cNvPr>
            <p:cNvSpPr txBox="1"/>
            <p:nvPr/>
          </p:nvSpPr>
          <p:spPr>
            <a:xfrm>
              <a:off x="576020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2595" name="Tekstfelt 2594">
              <a:hlinkClick r:id="rId8" action="ppaction://hlinksldjump"/>
              <a:extLst>
                <a:ext uri="{FF2B5EF4-FFF2-40B4-BE49-F238E27FC236}">
                  <a16:creationId xmlns:a16="http://schemas.microsoft.com/office/drawing/2014/main" id="{2A870653-78D6-93D7-35CD-6301344A570D}"/>
                </a:ext>
              </a:extLst>
            </p:cNvPr>
            <p:cNvSpPr txBox="1"/>
            <p:nvPr/>
          </p:nvSpPr>
          <p:spPr>
            <a:xfrm>
              <a:off x="5685555" y="3844047"/>
              <a:ext cx="391454" cy="246221"/>
            </a:xfrm>
            <a:prstGeom prst="rect">
              <a:avLst/>
            </a:prstGeom>
            <a:noFill/>
          </p:spPr>
          <p:txBody>
            <a:bodyPr wrap="none" rtlCol="0">
              <a:spAutoFit/>
            </a:bodyPr>
            <a:lstStyle/>
            <a:p>
              <a:r>
                <a:rPr lang="da-DK" sz="1000" dirty="0"/>
                <a:t>213</a:t>
              </a:r>
            </a:p>
          </p:txBody>
        </p:sp>
      </p:grpSp>
      <p:grpSp>
        <p:nvGrpSpPr>
          <p:cNvPr id="2596" name="Gruppe 2595">
            <a:extLst>
              <a:ext uri="{FF2B5EF4-FFF2-40B4-BE49-F238E27FC236}">
                <a16:creationId xmlns:a16="http://schemas.microsoft.com/office/drawing/2014/main" id="{CDF8D559-2CB5-9B17-76F4-59CE6393DAAF}"/>
              </a:ext>
            </a:extLst>
          </p:cNvPr>
          <p:cNvGrpSpPr/>
          <p:nvPr/>
        </p:nvGrpSpPr>
        <p:grpSpPr>
          <a:xfrm>
            <a:off x="6927158" y="5351682"/>
            <a:ext cx="667465" cy="566405"/>
            <a:chOff x="5685555" y="3711707"/>
            <a:chExt cx="667465" cy="566405"/>
          </a:xfrm>
        </p:grpSpPr>
        <p:sp>
          <p:nvSpPr>
            <p:cNvPr id="2597" name="Rektangel 2596">
              <a:hlinkClick r:id="rId8" action="ppaction://hlinksldjump"/>
              <a:extLst>
                <a:ext uri="{FF2B5EF4-FFF2-40B4-BE49-F238E27FC236}">
                  <a16:creationId xmlns:a16="http://schemas.microsoft.com/office/drawing/2014/main" id="{F43FF75B-6644-2530-87A7-E84E6E350AC6}"/>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98" name="Tekstfelt 2597">
              <a:hlinkClick r:id="rId8" action="ppaction://hlinksldjump"/>
              <a:extLst>
                <a:ext uri="{FF2B5EF4-FFF2-40B4-BE49-F238E27FC236}">
                  <a16:creationId xmlns:a16="http://schemas.microsoft.com/office/drawing/2014/main" id="{F0964F2D-3D97-73B3-5F82-6EF21F625A25}"/>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2599" name="Tekstfelt 2598">
              <a:hlinkClick r:id="rId8" action="ppaction://hlinksldjump"/>
              <a:extLst>
                <a:ext uri="{FF2B5EF4-FFF2-40B4-BE49-F238E27FC236}">
                  <a16:creationId xmlns:a16="http://schemas.microsoft.com/office/drawing/2014/main" id="{25E00B33-B9A6-AD81-272D-B8A9C55B4718}"/>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2600" name="Tekstfelt 2599">
              <a:extLst>
                <a:ext uri="{FF2B5EF4-FFF2-40B4-BE49-F238E27FC236}">
                  <a16:creationId xmlns:a16="http://schemas.microsoft.com/office/drawing/2014/main" id="{69AC00DF-E203-356A-ED42-9FEE7B11F87D}"/>
                </a:ext>
              </a:extLst>
            </p:cNvPr>
            <p:cNvSpPr txBox="1"/>
            <p:nvPr/>
          </p:nvSpPr>
          <p:spPr>
            <a:xfrm>
              <a:off x="5822083" y="3711707"/>
              <a:ext cx="417102" cy="215444"/>
            </a:xfrm>
            <a:prstGeom prst="rect">
              <a:avLst/>
            </a:prstGeom>
            <a:noFill/>
            <a:scene3d>
              <a:camera prst="orthographicFront"/>
              <a:lightRig rig="threePt" dir="t"/>
            </a:scene3d>
            <a:sp3d>
              <a:bevelT h="38100"/>
            </a:sp3d>
          </p:spPr>
          <p:txBody>
            <a:bodyPr wrap="none" rtlCol="0">
              <a:spAutoFit/>
            </a:bodyPr>
            <a:lstStyle/>
            <a:p>
              <a:r>
                <a:rPr lang="da-DK" sz="800" dirty="0" err="1"/>
                <a:t>Astat</a:t>
              </a:r>
              <a:endParaRPr lang="da-DK" sz="800" dirty="0"/>
            </a:p>
          </p:txBody>
        </p:sp>
        <p:sp>
          <p:nvSpPr>
            <p:cNvPr id="2601" name="Tekstfelt 2600">
              <a:hlinkClick r:id="rId8" action="ppaction://hlinksldjump"/>
              <a:extLst>
                <a:ext uri="{FF2B5EF4-FFF2-40B4-BE49-F238E27FC236}">
                  <a16:creationId xmlns:a16="http://schemas.microsoft.com/office/drawing/2014/main" id="{C1671555-DA80-33F0-07BE-55C22377DE3D}"/>
                </a:ext>
              </a:extLst>
            </p:cNvPr>
            <p:cNvSpPr txBox="1"/>
            <p:nvPr/>
          </p:nvSpPr>
          <p:spPr>
            <a:xfrm>
              <a:off x="5685555" y="3844047"/>
              <a:ext cx="391454" cy="246221"/>
            </a:xfrm>
            <a:prstGeom prst="rect">
              <a:avLst/>
            </a:prstGeom>
            <a:noFill/>
          </p:spPr>
          <p:txBody>
            <a:bodyPr wrap="none" rtlCol="0">
              <a:spAutoFit/>
            </a:bodyPr>
            <a:lstStyle/>
            <a:p>
              <a:r>
                <a:rPr lang="da-DK" sz="1000" dirty="0"/>
                <a:t>214</a:t>
              </a:r>
            </a:p>
          </p:txBody>
        </p:sp>
      </p:grpSp>
      <p:grpSp>
        <p:nvGrpSpPr>
          <p:cNvPr id="2602" name="Gruppe 2601">
            <a:extLst>
              <a:ext uri="{FF2B5EF4-FFF2-40B4-BE49-F238E27FC236}">
                <a16:creationId xmlns:a16="http://schemas.microsoft.com/office/drawing/2014/main" id="{DBCFC488-F600-4A32-9D15-D5E3D75D8774}"/>
              </a:ext>
            </a:extLst>
          </p:cNvPr>
          <p:cNvGrpSpPr/>
          <p:nvPr/>
        </p:nvGrpSpPr>
        <p:grpSpPr>
          <a:xfrm>
            <a:off x="7642566" y="5349159"/>
            <a:ext cx="667465" cy="566405"/>
            <a:chOff x="5685555" y="3711707"/>
            <a:chExt cx="667465" cy="566405"/>
          </a:xfrm>
        </p:grpSpPr>
        <p:sp>
          <p:nvSpPr>
            <p:cNvPr id="2603" name="Rektangel 2602">
              <a:hlinkClick r:id="rId8" action="ppaction://hlinksldjump"/>
              <a:extLst>
                <a:ext uri="{FF2B5EF4-FFF2-40B4-BE49-F238E27FC236}">
                  <a16:creationId xmlns:a16="http://schemas.microsoft.com/office/drawing/2014/main" id="{0CEEA910-99FB-41A7-8DE8-94118E981143}"/>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04" name="Tekstfelt 2603">
              <a:hlinkClick r:id="rId8" action="ppaction://hlinksldjump"/>
              <a:extLst>
                <a:ext uri="{FF2B5EF4-FFF2-40B4-BE49-F238E27FC236}">
                  <a16:creationId xmlns:a16="http://schemas.microsoft.com/office/drawing/2014/main" id="{BC5A4008-EB36-7A6C-AB9E-D682AA6992C6}"/>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84</a:t>
              </a:r>
            </a:p>
          </p:txBody>
        </p:sp>
        <p:sp>
          <p:nvSpPr>
            <p:cNvPr id="2605" name="Tekstfelt 2604">
              <a:hlinkClick r:id="rId8" action="ppaction://hlinksldjump"/>
              <a:extLst>
                <a:ext uri="{FF2B5EF4-FFF2-40B4-BE49-F238E27FC236}">
                  <a16:creationId xmlns:a16="http://schemas.microsoft.com/office/drawing/2014/main" id="{FA27573C-766A-7FA6-BF62-8991F88384AA}"/>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Po</a:t>
              </a:r>
            </a:p>
          </p:txBody>
        </p:sp>
        <p:sp>
          <p:nvSpPr>
            <p:cNvPr id="2606" name="Tekstfelt 2605">
              <a:extLst>
                <a:ext uri="{FF2B5EF4-FFF2-40B4-BE49-F238E27FC236}">
                  <a16:creationId xmlns:a16="http://schemas.microsoft.com/office/drawing/2014/main" id="{11A8DC89-0D3E-BAD5-E459-D1F5A35AEE7E}"/>
                </a:ext>
              </a:extLst>
            </p:cNvPr>
            <p:cNvSpPr txBox="1"/>
            <p:nvPr/>
          </p:nvSpPr>
          <p:spPr>
            <a:xfrm>
              <a:off x="5732708" y="3711707"/>
              <a:ext cx="609462" cy="215444"/>
            </a:xfrm>
            <a:prstGeom prst="rect">
              <a:avLst/>
            </a:prstGeom>
            <a:noFill/>
            <a:scene3d>
              <a:camera prst="orthographicFront"/>
              <a:lightRig rig="threePt" dir="t"/>
            </a:scene3d>
            <a:sp3d>
              <a:bevelT h="38100"/>
            </a:sp3d>
          </p:spPr>
          <p:txBody>
            <a:bodyPr wrap="none" rtlCol="0">
              <a:spAutoFit/>
            </a:bodyPr>
            <a:lstStyle/>
            <a:p>
              <a:r>
                <a:rPr lang="da-DK" sz="800" dirty="0"/>
                <a:t>Polonium</a:t>
              </a:r>
            </a:p>
          </p:txBody>
        </p:sp>
        <p:sp>
          <p:nvSpPr>
            <p:cNvPr id="2607" name="Tekstfelt 2606">
              <a:hlinkClick r:id="rId8" action="ppaction://hlinksldjump"/>
              <a:extLst>
                <a:ext uri="{FF2B5EF4-FFF2-40B4-BE49-F238E27FC236}">
                  <a16:creationId xmlns:a16="http://schemas.microsoft.com/office/drawing/2014/main" id="{EFED7C16-8881-7116-701C-24EB860C3FFD}"/>
                </a:ext>
              </a:extLst>
            </p:cNvPr>
            <p:cNvSpPr txBox="1"/>
            <p:nvPr/>
          </p:nvSpPr>
          <p:spPr>
            <a:xfrm>
              <a:off x="5685555" y="3844047"/>
              <a:ext cx="391454" cy="246221"/>
            </a:xfrm>
            <a:prstGeom prst="rect">
              <a:avLst/>
            </a:prstGeom>
            <a:noFill/>
          </p:spPr>
          <p:txBody>
            <a:bodyPr wrap="none" rtlCol="0">
              <a:spAutoFit/>
            </a:bodyPr>
            <a:lstStyle/>
            <a:p>
              <a:r>
                <a:rPr lang="da-DK" sz="1000" dirty="0"/>
                <a:t>214</a:t>
              </a:r>
            </a:p>
          </p:txBody>
        </p:sp>
      </p:grpSp>
      <p:grpSp>
        <p:nvGrpSpPr>
          <p:cNvPr id="2608" name="Gruppe 2607">
            <a:extLst>
              <a:ext uri="{FF2B5EF4-FFF2-40B4-BE49-F238E27FC236}">
                <a16:creationId xmlns:a16="http://schemas.microsoft.com/office/drawing/2014/main" id="{6B42680E-8480-496C-7ACE-3D1BF590B853}"/>
              </a:ext>
            </a:extLst>
          </p:cNvPr>
          <p:cNvGrpSpPr/>
          <p:nvPr/>
        </p:nvGrpSpPr>
        <p:grpSpPr>
          <a:xfrm>
            <a:off x="8342859" y="5346638"/>
            <a:ext cx="667465" cy="566405"/>
            <a:chOff x="5685555" y="3711707"/>
            <a:chExt cx="667465" cy="566405"/>
          </a:xfrm>
        </p:grpSpPr>
        <p:sp>
          <p:nvSpPr>
            <p:cNvPr id="2609" name="Rektangel 2608">
              <a:hlinkClick r:id="rId8" action="ppaction://hlinksldjump"/>
              <a:extLst>
                <a:ext uri="{FF2B5EF4-FFF2-40B4-BE49-F238E27FC236}">
                  <a16:creationId xmlns:a16="http://schemas.microsoft.com/office/drawing/2014/main" id="{AC07CFA1-72B9-75D8-D31D-22EB0FC635C3}"/>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10" name="Tekstfelt 2609">
              <a:hlinkClick r:id="rId8" action="ppaction://hlinksldjump"/>
              <a:extLst>
                <a:ext uri="{FF2B5EF4-FFF2-40B4-BE49-F238E27FC236}">
                  <a16:creationId xmlns:a16="http://schemas.microsoft.com/office/drawing/2014/main" id="{7EE0EF04-07EC-0A01-A6A2-251C48902D8C}"/>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82</a:t>
              </a:r>
            </a:p>
          </p:txBody>
        </p:sp>
        <p:sp>
          <p:nvSpPr>
            <p:cNvPr id="2611" name="Tekstfelt 2610">
              <a:hlinkClick r:id="rId8" action="ppaction://hlinksldjump"/>
              <a:extLst>
                <a:ext uri="{FF2B5EF4-FFF2-40B4-BE49-F238E27FC236}">
                  <a16:creationId xmlns:a16="http://schemas.microsoft.com/office/drawing/2014/main" id="{21F5EF73-1831-B53C-7F3A-3343ABA41879}"/>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Pb</a:t>
              </a:r>
              <a:endParaRPr lang="da-DK" sz="1600" dirty="0"/>
            </a:p>
          </p:txBody>
        </p:sp>
        <p:sp>
          <p:nvSpPr>
            <p:cNvPr id="2612" name="Tekstfelt 2611">
              <a:extLst>
                <a:ext uri="{FF2B5EF4-FFF2-40B4-BE49-F238E27FC236}">
                  <a16:creationId xmlns:a16="http://schemas.microsoft.com/office/drawing/2014/main" id="{16A0C788-A40A-7CF1-9125-6BCDCD42204F}"/>
                </a:ext>
              </a:extLst>
            </p:cNvPr>
            <p:cNvSpPr txBox="1"/>
            <p:nvPr/>
          </p:nvSpPr>
          <p:spPr>
            <a:xfrm>
              <a:off x="5856459" y="3711707"/>
              <a:ext cx="320922" cy="215444"/>
            </a:xfrm>
            <a:prstGeom prst="rect">
              <a:avLst/>
            </a:prstGeom>
            <a:noFill/>
            <a:scene3d>
              <a:camera prst="orthographicFront"/>
              <a:lightRig rig="threePt" dir="t"/>
            </a:scene3d>
            <a:sp3d>
              <a:bevelT h="38100"/>
            </a:sp3d>
          </p:spPr>
          <p:txBody>
            <a:bodyPr wrap="none" rtlCol="0">
              <a:spAutoFit/>
            </a:bodyPr>
            <a:lstStyle/>
            <a:p>
              <a:r>
                <a:rPr lang="da-DK" sz="800" dirty="0"/>
                <a:t>Bly</a:t>
              </a:r>
            </a:p>
          </p:txBody>
        </p:sp>
        <p:sp>
          <p:nvSpPr>
            <p:cNvPr id="2613" name="Tekstfelt 2612">
              <a:hlinkClick r:id="rId8" action="ppaction://hlinksldjump"/>
              <a:extLst>
                <a:ext uri="{FF2B5EF4-FFF2-40B4-BE49-F238E27FC236}">
                  <a16:creationId xmlns:a16="http://schemas.microsoft.com/office/drawing/2014/main" id="{4AD948ED-8DC1-B2AF-751A-0E662E9028A5}"/>
                </a:ext>
              </a:extLst>
            </p:cNvPr>
            <p:cNvSpPr txBox="1"/>
            <p:nvPr/>
          </p:nvSpPr>
          <p:spPr>
            <a:xfrm>
              <a:off x="5685555" y="3844047"/>
              <a:ext cx="391454" cy="246221"/>
            </a:xfrm>
            <a:prstGeom prst="rect">
              <a:avLst/>
            </a:prstGeom>
            <a:noFill/>
          </p:spPr>
          <p:txBody>
            <a:bodyPr wrap="none" rtlCol="0">
              <a:spAutoFit/>
            </a:bodyPr>
            <a:lstStyle/>
            <a:p>
              <a:r>
                <a:rPr lang="da-DK" sz="1000" dirty="0"/>
                <a:t>212</a:t>
              </a:r>
            </a:p>
          </p:txBody>
        </p:sp>
      </p:grpSp>
      <p:grpSp>
        <p:nvGrpSpPr>
          <p:cNvPr id="2614" name="Gruppe 2613">
            <a:extLst>
              <a:ext uri="{FF2B5EF4-FFF2-40B4-BE49-F238E27FC236}">
                <a16:creationId xmlns:a16="http://schemas.microsoft.com/office/drawing/2014/main" id="{6B8F5E45-5526-ACFB-9820-31CCB96B6311}"/>
              </a:ext>
            </a:extLst>
          </p:cNvPr>
          <p:cNvGrpSpPr/>
          <p:nvPr/>
        </p:nvGrpSpPr>
        <p:grpSpPr>
          <a:xfrm>
            <a:off x="9062040" y="5351671"/>
            <a:ext cx="667465" cy="566405"/>
            <a:chOff x="5685555" y="3711707"/>
            <a:chExt cx="667465" cy="566405"/>
          </a:xfrm>
        </p:grpSpPr>
        <p:sp>
          <p:nvSpPr>
            <p:cNvPr id="2615" name="Rektangel 2614">
              <a:hlinkClick r:id="rId8" action="ppaction://hlinksldjump"/>
              <a:extLst>
                <a:ext uri="{FF2B5EF4-FFF2-40B4-BE49-F238E27FC236}">
                  <a16:creationId xmlns:a16="http://schemas.microsoft.com/office/drawing/2014/main" id="{B1035968-6E19-0886-91BC-2E8AE79DA4E0}"/>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16" name="Tekstfelt 2615">
              <a:hlinkClick r:id="rId8" action="ppaction://hlinksldjump"/>
              <a:extLst>
                <a:ext uri="{FF2B5EF4-FFF2-40B4-BE49-F238E27FC236}">
                  <a16:creationId xmlns:a16="http://schemas.microsoft.com/office/drawing/2014/main" id="{F3CBD3E7-7437-FCCB-6D33-374231C8F6DC}"/>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86</a:t>
              </a:r>
            </a:p>
          </p:txBody>
        </p:sp>
        <p:sp>
          <p:nvSpPr>
            <p:cNvPr id="2617" name="Tekstfelt 2616">
              <a:hlinkClick r:id="rId8" action="ppaction://hlinksldjump"/>
              <a:extLst>
                <a:ext uri="{FF2B5EF4-FFF2-40B4-BE49-F238E27FC236}">
                  <a16:creationId xmlns:a16="http://schemas.microsoft.com/office/drawing/2014/main" id="{CB74FA78-5A78-60C0-BE2A-D22B351098DF}"/>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Rn</a:t>
              </a:r>
              <a:endParaRPr lang="da-DK" sz="1600" dirty="0"/>
            </a:p>
          </p:txBody>
        </p:sp>
        <p:sp>
          <p:nvSpPr>
            <p:cNvPr id="2618" name="Tekstfelt 2617">
              <a:extLst>
                <a:ext uri="{FF2B5EF4-FFF2-40B4-BE49-F238E27FC236}">
                  <a16:creationId xmlns:a16="http://schemas.microsoft.com/office/drawing/2014/main" id="{0C8981FF-3D4B-E67A-EF42-5392A5BE02C9}"/>
                </a:ext>
              </a:extLst>
            </p:cNvPr>
            <p:cNvSpPr txBox="1"/>
            <p:nvPr/>
          </p:nvSpPr>
          <p:spPr>
            <a:xfrm>
              <a:off x="5787708" y="3711707"/>
              <a:ext cx="471604" cy="215444"/>
            </a:xfrm>
            <a:prstGeom prst="rect">
              <a:avLst/>
            </a:prstGeom>
            <a:noFill/>
            <a:scene3d>
              <a:camera prst="orthographicFront"/>
              <a:lightRig rig="threePt" dir="t"/>
            </a:scene3d>
            <a:sp3d>
              <a:bevelT h="38100"/>
            </a:sp3d>
          </p:spPr>
          <p:txBody>
            <a:bodyPr wrap="none" rtlCol="0">
              <a:spAutoFit/>
            </a:bodyPr>
            <a:lstStyle/>
            <a:p>
              <a:r>
                <a:rPr lang="da-DK" sz="800" dirty="0"/>
                <a:t>Radon</a:t>
              </a:r>
            </a:p>
          </p:txBody>
        </p:sp>
        <p:sp>
          <p:nvSpPr>
            <p:cNvPr id="2619" name="Tekstfelt 2618">
              <a:hlinkClick r:id="rId8" action="ppaction://hlinksldjump"/>
              <a:extLst>
                <a:ext uri="{FF2B5EF4-FFF2-40B4-BE49-F238E27FC236}">
                  <a16:creationId xmlns:a16="http://schemas.microsoft.com/office/drawing/2014/main" id="{9915BD50-5305-5FDF-AD66-79C932F745FD}"/>
                </a:ext>
              </a:extLst>
            </p:cNvPr>
            <p:cNvSpPr txBox="1"/>
            <p:nvPr/>
          </p:nvSpPr>
          <p:spPr>
            <a:xfrm>
              <a:off x="5685555" y="3844047"/>
              <a:ext cx="391454" cy="246221"/>
            </a:xfrm>
            <a:prstGeom prst="rect">
              <a:avLst/>
            </a:prstGeom>
            <a:noFill/>
          </p:spPr>
          <p:txBody>
            <a:bodyPr wrap="none" rtlCol="0">
              <a:spAutoFit/>
            </a:bodyPr>
            <a:lstStyle/>
            <a:p>
              <a:r>
                <a:rPr lang="da-DK" sz="1000" dirty="0"/>
                <a:t>218</a:t>
              </a:r>
            </a:p>
          </p:txBody>
        </p:sp>
      </p:grpSp>
      <p:sp>
        <p:nvSpPr>
          <p:cNvPr id="3" name="Tekstfelt 2">
            <a:extLst>
              <a:ext uri="{FF2B5EF4-FFF2-40B4-BE49-F238E27FC236}">
                <a16:creationId xmlns:a16="http://schemas.microsoft.com/office/drawing/2014/main" id="{F4656411-8F9C-F45E-1CAA-78EC311788BC}"/>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cxnSp>
        <p:nvCxnSpPr>
          <p:cNvPr id="6" name="Lige pilforbindelse 5">
            <a:extLst>
              <a:ext uri="{FF2B5EF4-FFF2-40B4-BE49-F238E27FC236}">
                <a16:creationId xmlns:a16="http://schemas.microsoft.com/office/drawing/2014/main" id="{F792B7C9-1FA3-E120-E1D5-57F664445FE1}"/>
              </a:ext>
            </a:extLst>
          </p:cNvPr>
          <p:cNvCxnSpPr>
            <a:cxnSpLocks/>
          </p:cNvCxnSpPr>
          <p:nvPr/>
        </p:nvCxnSpPr>
        <p:spPr>
          <a:xfrm flipH="1">
            <a:off x="4188528" y="4793608"/>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7" name="Lige pilforbindelse 6">
            <a:extLst>
              <a:ext uri="{FF2B5EF4-FFF2-40B4-BE49-F238E27FC236}">
                <a16:creationId xmlns:a16="http://schemas.microsoft.com/office/drawing/2014/main" id="{ECF6256E-6BFE-B4B2-62ED-8A905BF6D4FC}"/>
              </a:ext>
            </a:extLst>
          </p:cNvPr>
          <p:cNvCxnSpPr>
            <a:cxnSpLocks/>
          </p:cNvCxnSpPr>
          <p:nvPr/>
        </p:nvCxnSpPr>
        <p:spPr>
          <a:xfrm flipH="1">
            <a:off x="3318567" y="5663646"/>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8" name="Lige pilforbindelse 7">
            <a:extLst>
              <a:ext uri="{FF2B5EF4-FFF2-40B4-BE49-F238E27FC236}">
                <a16:creationId xmlns:a16="http://schemas.microsoft.com/office/drawing/2014/main" id="{948A7504-A223-4377-2D4F-CF0768D5CD79}"/>
              </a:ext>
            </a:extLst>
          </p:cNvPr>
          <p:cNvCxnSpPr>
            <a:cxnSpLocks noChangeAspect="1"/>
          </p:cNvCxnSpPr>
          <p:nvPr/>
        </p:nvCxnSpPr>
        <p:spPr>
          <a:xfrm>
            <a:off x="5424355" y="3483288"/>
            <a:ext cx="252000" cy="212400"/>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10" name="Lige pilforbindelse 9">
            <a:extLst>
              <a:ext uri="{FF2B5EF4-FFF2-40B4-BE49-F238E27FC236}">
                <a16:creationId xmlns:a16="http://schemas.microsoft.com/office/drawing/2014/main" id="{EB1891F2-63C3-6FF2-86FD-1885EAC6ED92}"/>
              </a:ext>
            </a:extLst>
          </p:cNvPr>
          <p:cNvCxnSpPr>
            <a:cxnSpLocks noChangeAspect="1"/>
          </p:cNvCxnSpPr>
          <p:nvPr/>
        </p:nvCxnSpPr>
        <p:spPr>
          <a:xfrm rot="10800000">
            <a:off x="2912959" y="6084014"/>
            <a:ext cx="252000" cy="212400"/>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12" name="Lige pilforbindelse 11">
            <a:extLst>
              <a:ext uri="{FF2B5EF4-FFF2-40B4-BE49-F238E27FC236}">
                <a16:creationId xmlns:a16="http://schemas.microsoft.com/office/drawing/2014/main" id="{FA846EF8-5142-2FBF-98E0-94C8E6214210}"/>
              </a:ext>
            </a:extLst>
          </p:cNvPr>
          <p:cNvCxnSpPr>
            <a:cxnSpLocks/>
          </p:cNvCxnSpPr>
          <p:nvPr/>
        </p:nvCxnSpPr>
        <p:spPr>
          <a:xfrm flipH="1">
            <a:off x="5044727" y="3937488"/>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35198957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12"/>
                                        </p:tgtEl>
                                        <p:attrNameLst>
                                          <p:attrName>style.visibility</p:attrName>
                                        </p:attrNameLst>
                                      </p:cBhvr>
                                      <p:to>
                                        <p:strVal val="visible"/>
                                      </p:to>
                                    </p:set>
                                    <p:animEffect transition="in" filter="dissolve">
                                      <p:cBhvr>
                                        <p:cTn id="11" dur="500"/>
                                        <p:tgtEl>
                                          <p:spTgt spid="12"/>
                                        </p:tgtEl>
                                      </p:cBhvr>
                                    </p:animEffect>
                                  </p:childTnLst>
                                </p:cTn>
                              </p:par>
                            </p:childTnLst>
                          </p:cTn>
                        </p:par>
                        <p:par>
                          <p:cTn id="12" fill="hold">
                            <p:stCondLst>
                              <p:cond delay="1000"/>
                            </p:stCondLst>
                            <p:childTnLst>
                              <p:par>
                                <p:cTn id="13" presetID="9" presetClass="entr" presetSubtype="0" fill="hold" nodeType="after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dissolve">
                                      <p:cBhvr>
                                        <p:cTn id="15" dur="500"/>
                                        <p:tgtEl>
                                          <p:spTgt spid="6"/>
                                        </p:tgtEl>
                                      </p:cBhvr>
                                    </p:animEffect>
                                  </p:childTnLst>
                                </p:cTn>
                              </p:par>
                            </p:childTnLst>
                          </p:cTn>
                        </p:par>
                        <p:par>
                          <p:cTn id="16" fill="hold">
                            <p:stCondLst>
                              <p:cond delay="1500"/>
                            </p:stCondLst>
                            <p:childTnLst>
                              <p:par>
                                <p:cTn id="17" presetID="9" presetClass="entr" presetSubtype="0" fill="hold" nodeType="afterEffect">
                                  <p:stCondLst>
                                    <p:cond delay="0"/>
                                  </p:stCondLst>
                                  <p:childTnLst>
                                    <p:set>
                                      <p:cBhvr>
                                        <p:cTn id="18" dur="1" fill="hold">
                                          <p:stCondLst>
                                            <p:cond delay="0"/>
                                          </p:stCondLst>
                                        </p:cTn>
                                        <p:tgtEl>
                                          <p:spTgt spid="7"/>
                                        </p:tgtEl>
                                        <p:attrNameLst>
                                          <p:attrName>style.visibility</p:attrName>
                                        </p:attrNameLst>
                                      </p:cBhvr>
                                      <p:to>
                                        <p:strVal val="visible"/>
                                      </p:to>
                                    </p:set>
                                    <p:animEffect transition="in" filter="dissolve">
                                      <p:cBhvr>
                                        <p:cTn id="19" dur="500"/>
                                        <p:tgtEl>
                                          <p:spTgt spid="7"/>
                                        </p:tgtEl>
                                      </p:cBhvr>
                                    </p:animEffect>
                                  </p:childTnLst>
                                </p:cTn>
                              </p:par>
                            </p:childTnLst>
                          </p:cTn>
                        </p:par>
                        <p:par>
                          <p:cTn id="20" fill="hold">
                            <p:stCondLst>
                              <p:cond delay="2000"/>
                            </p:stCondLst>
                            <p:childTnLst>
                              <p:par>
                                <p:cTn id="21" presetID="9" presetClass="entr" presetSubtype="0" fill="hold" nodeType="after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dissolve">
                                      <p:cBhvr>
                                        <p:cTn id="2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F274410-4048-4CF1-F5DB-27BF36A800D2}"/>
            </a:ext>
          </a:extLst>
        </p:cNvPr>
        <p:cNvGrpSpPr/>
        <p:nvPr/>
      </p:nvGrpSpPr>
      <p:grpSpPr>
        <a:xfrm>
          <a:off x="0" y="0"/>
          <a:ext cx="0" cy="0"/>
          <a:chOff x="0" y="0"/>
          <a:chExt cx="0" cy="0"/>
        </a:xfrm>
      </p:grpSpPr>
      <p:pic>
        <p:nvPicPr>
          <p:cNvPr id="2553" name="Picture 2" descr="Ai Genereret, Forladt, Bygning, Gammel">
            <a:extLst>
              <a:ext uri="{FF2B5EF4-FFF2-40B4-BE49-F238E27FC236}">
                <a16:creationId xmlns:a16="http://schemas.microsoft.com/office/drawing/2014/main" id="{765A3010-3DBC-4203-A891-B4327BBE07CC}"/>
              </a:ext>
            </a:extLst>
          </p:cNvPr>
          <p:cNvPicPr>
            <a:picLocks noChangeAspect="1" noChangeArrowheads="1"/>
          </p:cNvPicPr>
          <p:nvPr/>
        </p:nvPicPr>
        <p:blipFill>
          <a:blip r:embed="rId3">
            <a:extLst>
              <a:ext uri="{BEBA8EAE-BF5A-486C-A8C5-ECC9F3942E4B}">
                <a14:imgProps xmlns:a14="http://schemas.microsoft.com/office/drawing/2010/main">
                  <a14:imgLayer r:embed="rId4">
                    <a14:imgEffect>
                      <a14:brightnessContrast bright="-40000" contrast="-40000"/>
                    </a14:imgEffect>
                  </a14:imgLayer>
                </a14:imgProps>
              </a:ext>
              <a:ext uri="{28A0092B-C50C-407E-A947-70E740481C1C}">
                <a14:useLocalDpi xmlns:a14="http://schemas.microsoft.com/office/drawing/2010/main" val="0"/>
              </a:ext>
            </a:extLst>
          </a:blip>
          <a:srcRect l="5024" r="14072" b="-1"/>
          <a:stretch/>
        </p:blipFill>
        <p:spPr bwMode="auto">
          <a:xfrm>
            <a:off x="20" y="1282"/>
            <a:ext cx="9905980" cy="6856718"/>
          </a:xfrm>
          <a:prstGeom prst="rect">
            <a:avLst/>
          </a:prstGeom>
          <a:noFill/>
          <a:extLst>
            <a:ext uri="{909E8E84-426E-40DD-AFC4-6F175D3DCCD1}">
              <a14:hiddenFill xmlns:a14="http://schemas.microsoft.com/office/drawing/2010/main">
                <a:solidFill>
                  <a:srgbClr val="FFFFFF"/>
                </a:solidFill>
              </a14:hiddenFill>
            </a:ext>
          </a:extLst>
        </p:spPr>
      </p:pic>
      <p:grpSp>
        <p:nvGrpSpPr>
          <p:cNvPr id="1641" name="Gruppe 1640">
            <a:extLst>
              <a:ext uri="{FF2B5EF4-FFF2-40B4-BE49-F238E27FC236}">
                <a16:creationId xmlns:a16="http://schemas.microsoft.com/office/drawing/2014/main" id="{A3A6B2D5-D103-6468-95AE-06191019C197}"/>
              </a:ext>
            </a:extLst>
          </p:cNvPr>
          <p:cNvGrpSpPr/>
          <p:nvPr/>
        </p:nvGrpSpPr>
        <p:grpSpPr>
          <a:xfrm>
            <a:off x="338113" y="1387706"/>
            <a:ext cx="5842309" cy="5233756"/>
            <a:chOff x="766885" y="981717"/>
            <a:chExt cx="5842309" cy="5233756"/>
          </a:xfrm>
        </p:grpSpPr>
        <p:grpSp>
          <p:nvGrpSpPr>
            <p:cNvPr id="1642" name="Gruppe 1641">
              <a:extLst>
                <a:ext uri="{FF2B5EF4-FFF2-40B4-BE49-F238E27FC236}">
                  <a16:creationId xmlns:a16="http://schemas.microsoft.com/office/drawing/2014/main" id="{5183BA73-5BB1-A6D0-1EA3-E0EF2D49CDAA}"/>
                </a:ext>
              </a:extLst>
            </p:cNvPr>
            <p:cNvGrpSpPr/>
            <p:nvPr/>
          </p:nvGrpSpPr>
          <p:grpSpPr>
            <a:xfrm>
              <a:off x="778422" y="981717"/>
              <a:ext cx="5830772" cy="5233756"/>
              <a:chOff x="-136438" y="1029165"/>
              <a:chExt cx="5830772" cy="5233756"/>
            </a:xfrm>
          </p:grpSpPr>
          <p:grpSp>
            <p:nvGrpSpPr>
              <p:cNvPr id="1809" name="Gruppe 1808">
                <a:extLst>
                  <a:ext uri="{FF2B5EF4-FFF2-40B4-BE49-F238E27FC236}">
                    <a16:creationId xmlns:a16="http://schemas.microsoft.com/office/drawing/2014/main" id="{B35C5428-5316-2276-DE13-522470D00C80}"/>
                  </a:ext>
                </a:extLst>
              </p:cNvPr>
              <p:cNvGrpSpPr/>
              <p:nvPr/>
            </p:nvGrpSpPr>
            <p:grpSpPr>
              <a:xfrm>
                <a:off x="4253398" y="1061132"/>
                <a:ext cx="442069" cy="4756379"/>
                <a:chOff x="3817279" y="1064461"/>
                <a:chExt cx="442069" cy="4756379"/>
              </a:xfrm>
            </p:grpSpPr>
            <p:sp>
              <p:nvSpPr>
                <p:cNvPr id="2479" name="Rektangel 2478">
                  <a:extLst>
                    <a:ext uri="{FF2B5EF4-FFF2-40B4-BE49-F238E27FC236}">
                      <a16:creationId xmlns:a16="http://schemas.microsoft.com/office/drawing/2014/main" id="{05A40B62-CCF3-B58B-742E-82CB2D4D3198}"/>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0" name="Rektangel 2479">
                  <a:extLst>
                    <a:ext uri="{FF2B5EF4-FFF2-40B4-BE49-F238E27FC236}">
                      <a16:creationId xmlns:a16="http://schemas.microsoft.com/office/drawing/2014/main" id="{FAAB0D26-B82C-3604-F792-93EDDAC6C2B5}"/>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1" name="Rektangel 2480">
                  <a:extLst>
                    <a:ext uri="{FF2B5EF4-FFF2-40B4-BE49-F238E27FC236}">
                      <a16:creationId xmlns:a16="http://schemas.microsoft.com/office/drawing/2014/main" id="{661C291E-9056-8C81-726F-3C0FA87DD8BF}"/>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2" name="Rektangel 2481">
                  <a:extLst>
                    <a:ext uri="{FF2B5EF4-FFF2-40B4-BE49-F238E27FC236}">
                      <a16:creationId xmlns:a16="http://schemas.microsoft.com/office/drawing/2014/main" id="{160E1EC4-B2B6-114C-D428-93432DD8C3FF}"/>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3" name="Rektangel 2482">
                  <a:extLst>
                    <a:ext uri="{FF2B5EF4-FFF2-40B4-BE49-F238E27FC236}">
                      <a16:creationId xmlns:a16="http://schemas.microsoft.com/office/drawing/2014/main" id="{A4E60375-070E-58D5-82AB-CECBAE16F0B7}"/>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4" name="Rektangel 2483">
                  <a:extLst>
                    <a:ext uri="{FF2B5EF4-FFF2-40B4-BE49-F238E27FC236}">
                      <a16:creationId xmlns:a16="http://schemas.microsoft.com/office/drawing/2014/main" id="{C4F01B00-DBFD-7279-3925-52D0F3EA27F9}"/>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5" name="Rektangel 2484">
                  <a:extLst>
                    <a:ext uri="{FF2B5EF4-FFF2-40B4-BE49-F238E27FC236}">
                      <a16:creationId xmlns:a16="http://schemas.microsoft.com/office/drawing/2014/main" id="{AD3D3A6B-F466-DA37-CE68-4C7C2826501C}"/>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6" name="Rektangel 2485">
                  <a:extLst>
                    <a:ext uri="{FF2B5EF4-FFF2-40B4-BE49-F238E27FC236}">
                      <a16:creationId xmlns:a16="http://schemas.microsoft.com/office/drawing/2014/main" id="{8D2F6C45-3B6D-CF04-35F3-4D75023E13A5}"/>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7" name="Rektangel 2486">
                  <a:extLst>
                    <a:ext uri="{FF2B5EF4-FFF2-40B4-BE49-F238E27FC236}">
                      <a16:creationId xmlns:a16="http://schemas.microsoft.com/office/drawing/2014/main" id="{0DF266B9-C22A-0462-D9D0-2C795DF764CE}"/>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8" name="Rektangel 2487">
                  <a:extLst>
                    <a:ext uri="{FF2B5EF4-FFF2-40B4-BE49-F238E27FC236}">
                      <a16:creationId xmlns:a16="http://schemas.microsoft.com/office/drawing/2014/main" id="{74B578A4-98B2-A2B7-C360-853134E1078E}"/>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9" name="Rektangel 2488">
                  <a:extLst>
                    <a:ext uri="{FF2B5EF4-FFF2-40B4-BE49-F238E27FC236}">
                      <a16:creationId xmlns:a16="http://schemas.microsoft.com/office/drawing/2014/main" id="{65D598AC-860F-19FA-8BDB-F899E69471E4}"/>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810" name="Rektangel 1809">
                <a:extLst>
                  <a:ext uri="{FF2B5EF4-FFF2-40B4-BE49-F238E27FC236}">
                    <a16:creationId xmlns:a16="http://schemas.microsoft.com/office/drawing/2014/main" id="{6848AFBE-6C39-9DD0-BB9E-D5864BDC1093}"/>
                  </a:ext>
                </a:extLst>
              </p:cNvPr>
              <p:cNvSpPr>
                <a:spLocks noChangeAspect="1"/>
              </p:cNvSpPr>
              <p:nvPr/>
            </p:nvSpPr>
            <p:spPr>
              <a:xfrm>
                <a:off x="4265457" y="581623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1811" name="Gruppe 1810">
                <a:extLst>
                  <a:ext uri="{FF2B5EF4-FFF2-40B4-BE49-F238E27FC236}">
                    <a16:creationId xmlns:a16="http://schemas.microsoft.com/office/drawing/2014/main" id="{13743AE4-3F3D-DD34-73CA-DEC687C7422E}"/>
                  </a:ext>
                </a:extLst>
              </p:cNvPr>
              <p:cNvGrpSpPr/>
              <p:nvPr/>
            </p:nvGrpSpPr>
            <p:grpSpPr>
              <a:xfrm>
                <a:off x="4196610" y="1032983"/>
                <a:ext cx="641389" cy="5216305"/>
                <a:chOff x="2892468" y="1032983"/>
                <a:chExt cx="641389" cy="5216305"/>
              </a:xfrm>
            </p:grpSpPr>
            <p:grpSp>
              <p:nvGrpSpPr>
                <p:cNvPr id="2442" name="Gruppe 2441">
                  <a:extLst>
                    <a:ext uri="{FF2B5EF4-FFF2-40B4-BE49-F238E27FC236}">
                      <a16:creationId xmlns:a16="http://schemas.microsoft.com/office/drawing/2014/main" id="{0BCCE64A-4E02-BD73-D787-E07F3EAF3A50}"/>
                    </a:ext>
                  </a:extLst>
                </p:cNvPr>
                <p:cNvGrpSpPr/>
                <p:nvPr/>
              </p:nvGrpSpPr>
              <p:grpSpPr>
                <a:xfrm>
                  <a:off x="2892468" y="1032983"/>
                  <a:ext cx="641389" cy="5216305"/>
                  <a:chOff x="3475384" y="1188399"/>
                  <a:chExt cx="641389" cy="5216305"/>
                </a:xfrm>
              </p:grpSpPr>
              <p:sp>
                <p:nvSpPr>
                  <p:cNvPr id="2446" name="Tekstfelt 2445">
                    <a:extLst>
                      <a:ext uri="{FF2B5EF4-FFF2-40B4-BE49-F238E27FC236}">
                        <a16:creationId xmlns:a16="http://schemas.microsoft.com/office/drawing/2014/main" id="{F146A90A-97DA-1DDA-DB85-60593A82561F}"/>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447" name="Tekstfelt 2446">
                    <a:extLst>
                      <a:ext uri="{FF2B5EF4-FFF2-40B4-BE49-F238E27FC236}">
                        <a16:creationId xmlns:a16="http://schemas.microsoft.com/office/drawing/2014/main" id="{22E154BF-9AF0-B7EB-B7F0-3AA7C31122F5}"/>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448" name="Tekstfelt 2447">
                    <a:extLst>
                      <a:ext uri="{FF2B5EF4-FFF2-40B4-BE49-F238E27FC236}">
                        <a16:creationId xmlns:a16="http://schemas.microsoft.com/office/drawing/2014/main" id="{D38FF610-7100-7D51-B1A9-977DADD9A167}"/>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449" name="Tekstfelt 2448">
                    <a:extLst>
                      <a:ext uri="{FF2B5EF4-FFF2-40B4-BE49-F238E27FC236}">
                        <a16:creationId xmlns:a16="http://schemas.microsoft.com/office/drawing/2014/main" id="{D3A3F63D-2FBD-D9D7-BA5B-114C1E295B56}"/>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450" name="Tekstfelt 2449">
                    <a:extLst>
                      <a:ext uri="{FF2B5EF4-FFF2-40B4-BE49-F238E27FC236}">
                        <a16:creationId xmlns:a16="http://schemas.microsoft.com/office/drawing/2014/main" id="{9879FC4C-5529-2C5C-1377-C5447F58ACB7}"/>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451" name="Tekstfelt 2450">
                    <a:extLst>
                      <a:ext uri="{FF2B5EF4-FFF2-40B4-BE49-F238E27FC236}">
                        <a16:creationId xmlns:a16="http://schemas.microsoft.com/office/drawing/2014/main" id="{A8D85D9F-3F7A-DBF5-A82E-3F23AA5B3FD9}"/>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452" name="Tekstfelt 2451">
                    <a:extLst>
                      <a:ext uri="{FF2B5EF4-FFF2-40B4-BE49-F238E27FC236}">
                        <a16:creationId xmlns:a16="http://schemas.microsoft.com/office/drawing/2014/main" id="{C1EBDD47-F448-DECE-DBEE-44830480ADFD}"/>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453" name="Tekstfelt 2452">
                    <a:extLst>
                      <a:ext uri="{FF2B5EF4-FFF2-40B4-BE49-F238E27FC236}">
                        <a16:creationId xmlns:a16="http://schemas.microsoft.com/office/drawing/2014/main" id="{2C2FC50F-7067-4CB6-C9B2-36D4BE4D585A}"/>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454" name="Tekstfelt 2453">
                    <a:extLst>
                      <a:ext uri="{FF2B5EF4-FFF2-40B4-BE49-F238E27FC236}">
                        <a16:creationId xmlns:a16="http://schemas.microsoft.com/office/drawing/2014/main" id="{D0B8DEDF-956D-4199-D0BF-458F1EF4C6E8}"/>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455" name="Tekstfelt 2454">
                    <a:extLst>
                      <a:ext uri="{FF2B5EF4-FFF2-40B4-BE49-F238E27FC236}">
                        <a16:creationId xmlns:a16="http://schemas.microsoft.com/office/drawing/2014/main" id="{E10E5C58-8439-4A70-2A87-F7D2A8893256}"/>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456" name="Tekstfelt 2455">
                    <a:extLst>
                      <a:ext uri="{FF2B5EF4-FFF2-40B4-BE49-F238E27FC236}">
                        <a16:creationId xmlns:a16="http://schemas.microsoft.com/office/drawing/2014/main" id="{09820A54-263C-95F1-8554-411D0DFB1867}"/>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457" name="Tekstfelt 2456">
                    <a:extLst>
                      <a:ext uri="{FF2B5EF4-FFF2-40B4-BE49-F238E27FC236}">
                        <a16:creationId xmlns:a16="http://schemas.microsoft.com/office/drawing/2014/main" id="{3257C557-54D3-2E76-43C5-AC67DD5702CF}"/>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458" name="Tekstfelt 2457">
                    <a:extLst>
                      <a:ext uri="{FF2B5EF4-FFF2-40B4-BE49-F238E27FC236}">
                        <a16:creationId xmlns:a16="http://schemas.microsoft.com/office/drawing/2014/main" id="{2A50CD34-9DFF-786C-EE9E-7B13F3B3665C}"/>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459" name="Tekstfelt 2458">
                    <a:extLst>
                      <a:ext uri="{FF2B5EF4-FFF2-40B4-BE49-F238E27FC236}">
                        <a16:creationId xmlns:a16="http://schemas.microsoft.com/office/drawing/2014/main" id="{3E839142-1D21-DA82-6ABC-673B2E67AE6F}"/>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460" name="Tekstfelt 2459">
                    <a:extLst>
                      <a:ext uri="{FF2B5EF4-FFF2-40B4-BE49-F238E27FC236}">
                        <a16:creationId xmlns:a16="http://schemas.microsoft.com/office/drawing/2014/main" id="{559B7C26-8DFB-9E1D-86C7-F3F3FC0C9924}"/>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461" name="Tekstfelt 2460">
                    <a:extLst>
                      <a:ext uri="{FF2B5EF4-FFF2-40B4-BE49-F238E27FC236}">
                        <a16:creationId xmlns:a16="http://schemas.microsoft.com/office/drawing/2014/main" id="{63A75A10-B7D9-B374-687B-FB12D1BCF74B}"/>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462" name="Tekstfelt 2461">
                    <a:extLst>
                      <a:ext uri="{FF2B5EF4-FFF2-40B4-BE49-F238E27FC236}">
                        <a16:creationId xmlns:a16="http://schemas.microsoft.com/office/drawing/2014/main" id="{61153E69-CB65-0F2E-5B75-CA4E413A2D44}"/>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463" name="Tekstfelt 2462">
                    <a:extLst>
                      <a:ext uri="{FF2B5EF4-FFF2-40B4-BE49-F238E27FC236}">
                        <a16:creationId xmlns:a16="http://schemas.microsoft.com/office/drawing/2014/main" id="{F8ECCDA4-DF48-8591-426E-5040020BA4C0}"/>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464" name="Tekstfelt 2463">
                    <a:extLst>
                      <a:ext uri="{FF2B5EF4-FFF2-40B4-BE49-F238E27FC236}">
                        <a16:creationId xmlns:a16="http://schemas.microsoft.com/office/drawing/2014/main" id="{59449784-0CB6-2EFC-2456-DAA88D61553A}"/>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465" name="Tekstfelt 2464">
                    <a:extLst>
                      <a:ext uri="{FF2B5EF4-FFF2-40B4-BE49-F238E27FC236}">
                        <a16:creationId xmlns:a16="http://schemas.microsoft.com/office/drawing/2014/main" id="{2623E8ED-92FD-25C4-AC26-32E6DA91A727}"/>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466" name="Tekstfelt 2465">
                    <a:extLst>
                      <a:ext uri="{FF2B5EF4-FFF2-40B4-BE49-F238E27FC236}">
                        <a16:creationId xmlns:a16="http://schemas.microsoft.com/office/drawing/2014/main" id="{34328703-B4C4-F401-7713-FC03109CA3C6}"/>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467" name="Tekstfelt 2466">
                    <a:extLst>
                      <a:ext uri="{FF2B5EF4-FFF2-40B4-BE49-F238E27FC236}">
                        <a16:creationId xmlns:a16="http://schemas.microsoft.com/office/drawing/2014/main" id="{BEBE5CD2-B521-28C9-8EBF-D4005AEBC4DF}"/>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468" name="Tekstfelt 2467">
                    <a:extLst>
                      <a:ext uri="{FF2B5EF4-FFF2-40B4-BE49-F238E27FC236}">
                        <a16:creationId xmlns:a16="http://schemas.microsoft.com/office/drawing/2014/main" id="{F72DA05F-20EE-7A19-735B-887BCEE34051}"/>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469" name="Tekstfelt 2468">
                    <a:extLst>
                      <a:ext uri="{FF2B5EF4-FFF2-40B4-BE49-F238E27FC236}">
                        <a16:creationId xmlns:a16="http://schemas.microsoft.com/office/drawing/2014/main" id="{E9204037-304C-145D-C8F1-84B3BAF9B2EF}"/>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470" name="Tekstfelt 2469">
                    <a:extLst>
                      <a:ext uri="{FF2B5EF4-FFF2-40B4-BE49-F238E27FC236}">
                        <a16:creationId xmlns:a16="http://schemas.microsoft.com/office/drawing/2014/main" id="{31B12F31-AD69-FFAC-E105-9949AD912FBE}"/>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471" name="Tekstfelt 2470">
                    <a:extLst>
                      <a:ext uri="{FF2B5EF4-FFF2-40B4-BE49-F238E27FC236}">
                        <a16:creationId xmlns:a16="http://schemas.microsoft.com/office/drawing/2014/main" id="{8EA40452-998E-5561-D202-A50048BB014B}"/>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472" name="Tekstfelt 2471">
                    <a:extLst>
                      <a:ext uri="{FF2B5EF4-FFF2-40B4-BE49-F238E27FC236}">
                        <a16:creationId xmlns:a16="http://schemas.microsoft.com/office/drawing/2014/main" id="{CEE79206-070C-C786-F75B-5573D899C925}"/>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473" name="Tekstfelt 2472">
                    <a:extLst>
                      <a:ext uri="{FF2B5EF4-FFF2-40B4-BE49-F238E27FC236}">
                        <a16:creationId xmlns:a16="http://schemas.microsoft.com/office/drawing/2014/main" id="{69464B15-9082-A81C-B46B-BF35E1F83E68}"/>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474" name="Tekstfelt 2473">
                    <a:extLst>
                      <a:ext uri="{FF2B5EF4-FFF2-40B4-BE49-F238E27FC236}">
                        <a16:creationId xmlns:a16="http://schemas.microsoft.com/office/drawing/2014/main" id="{C3361D9B-9A45-FA18-CDAF-A06F69F01CCC}"/>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475" name="Tekstfelt 2474">
                    <a:extLst>
                      <a:ext uri="{FF2B5EF4-FFF2-40B4-BE49-F238E27FC236}">
                        <a16:creationId xmlns:a16="http://schemas.microsoft.com/office/drawing/2014/main" id="{F602A9DC-54D8-D6C7-1661-E34D00D20212}"/>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476" name="Tekstfelt 2475">
                    <a:extLst>
                      <a:ext uri="{FF2B5EF4-FFF2-40B4-BE49-F238E27FC236}">
                        <a16:creationId xmlns:a16="http://schemas.microsoft.com/office/drawing/2014/main" id="{933AC255-E396-A760-8ACB-3EBB60AAB104}"/>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477" name="Tekstfelt 2476">
                    <a:extLst>
                      <a:ext uri="{FF2B5EF4-FFF2-40B4-BE49-F238E27FC236}">
                        <a16:creationId xmlns:a16="http://schemas.microsoft.com/office/drawing/2014/main" id="{B744A7D5-1BA3-262F-B59E-1493BEBEA083}"/>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478" name="Tekstfelt 2477">
                    <a:extLst>
                      <a:ext uri="{FF2B5EF4-FFF2-40B4-BE49-F238E27FC236}">
                        <a16:creationId xmlns:a16="http://schemas.microsoft.com/office/drawing/2014/main" id="{5152EA0D-81FA-3CB2-EE7A-B49C828B6EA2}"/>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443" name="Tekstfelt 2442">
                  <a:extLst>
                    <a:ext uri="{FF2B5EF4-FFF2-40B4-BE49-F238E27FC236}">
                      <a16:creationId xmlns:a16="http://schemas.microsoft.com/office/drawing/2014/main" id="{56F9C954-C989-73F6-8CF8-2BB94873ABAD}"/>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444" name="Tekstfelt 2443">
                  <a:extLst>
                    <a:ext uri="{FF2B5EF4-FFF2-40B4-BE49-F238E27FC236}">
                      <a16:creationId xmlns:a16="http://schemas.microsoft.com/office/drawing/2014/main" id="{0AFD135E-1864-8798-40E1-557CCF383BC0}"/>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445" name="Tekstfelt 2444">
                  <a:extLst>
                    <a:ext uri="{FF2B5EF4-FFF2-40B4-BE49-F238E27FC236}">
                      <a16:creationId xmlns:a16="http://schemas.microsoft.com/office/drawing/2014/main" id="{07273289-0D4F-1B98-7B7E-BA56534CD65E}"/>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12" name="Gruppe 1811">
                <a:extLst>
                  <a:ext uri="{FF2B5EF4-FFF2-40B4-BE49-F238E27FC236}">
                    <a16:creationId xmlns:a16="http://schemas.microsoft.com/office/drawing/2014/main" id="{FF8D96CB-E13A-2C41-4589-C119C9089085}"/>
                  </a:ext>
                </a:extLst>
              </p:cNvPr>
              <p:cNvGrpSpPr/>
              <p:nvPr/>
            </p:nvGrpSpPr>
            <p:grpSpPr>
              <a:xfrm>
                <a:off x="4188892" y="1168460"/>
                <a:ext cx="374057" cy="4971316"/>
                <a:chOff x="2884750" y="1168460"/>
                <a:chExt cx="374057" cy="4971316"/>
              </a:xfrm>
            </p:grpSpPr>
            <p:grpSp>
              <p:nvGrpSpPr>
                <p:cNvPr id="2429" name="Gruppe 2428">
                  <a:extLst>
                    <a:ext uri="{FF2B5EF4-FFF2-40B4-BE49-F238E27FC236}">
                      <a16:creationId xmlns:a16="http://schemas.microsoft.com/office/drawing/2014/main" id="{30B24E82-DD74-F0F1-8B6E-C59AD4BF2D3E}"/>
                    </a:ext>
                  </a:extLst>
                </p:cNvPr>
                <p:cNvGrpSpPr/>
                <p:nvPr/>
              </p:nvGrpSpPr>
              <p:grpSpPr>
                <a:xfrm>
                  <a:off x="2884750" y="1168460"/>
                  <a:ext cx="358241" cy="4542339"/>
                  <a:chOff x="3468415" y="1754237"/>
                  <a:chExt cx="358241" cy="4542339"/>
                </a:xfrm>
              </p:grpSpPr>
              <p:sp>
                <p:nvSpPr>
                  <p:cNvPr id="2431" name="Tekstfelt 2430">
                    <a:extLst>
                      <a:ext uri="{FF2B5EF4-FFF2-40B4-BE49-F238E27FC236}">
                        <a16:creationId xmlns:a16="http://schemas.microsoft.com/office/drawing/2014/main" id="{579A9D53-F828-30D8-E64F-69C7403A6348}"/>
                      </a:ext>
                    </a:extLst>
                  </p:cNvPr>
                  <p:cNvSpPr txBox="1"/>
                  <p:nvPr/>
                </p:nvSpPr>
                <p:spPr>
                  <a:xfrm>
                    <a:off x="3477366" y="60811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217</a:t>
                    </a:r>
                  </a:p>
                </p:txBody>
              </p:sp>
              <p:sp>
                <p:nvSpPr>
                  <p:cNvPr id="2432" name="Tekstfelt 2431">
                    <a:extLst>
                      <a:ext uri="{FF2B5EF4-FFF2-40B4-BE49-F238E27FC236}">
                        <a16:creationId xmlns:a16="http://schemas.microsoft.com/office/drawing/2014/main" id="{056A7892-DD55-1DED-A362-9173E257A543}"/>
                      </a:ext>
                    </a:extLst>
                  </p:cNvPr>
                  <p:cNvSpPr txBox="1"/>
                  <p:nvPr/>
                </p:nvSpPr>
                <p:spPr>
                  <a:xfrm>
                    <a:off x="3470660" y="218566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226</a:t>
                    </a:r>
                  </a:p>
                </p:txBody>
              </p:sp>
              <p:sp>
                <p:nvSpPr>
                  <p:cNvPr id="2433" name="Tekstfelt 2432">
                    <a:extLst>
                      <a:ext uri="{FF2B5EF4-FFF2-40B4-BE49-F238E27FC236}">
                        <a16:creationId xmlns:a16="http://schemas.microsoft.com/office/drawing/2014/main" id="{5EF1C6E3-5DC9-C66C-A0F1-FF9B959475D7}"/>
                      </a:ext>
                    </a:extLst>
                  </p:cNvPr>
                  <p:cNvSpPr txBox="1"/>
                  <p:nvPr/>
                </p:nvSpPr>
                <p:spPr>
                  <a:xfrm>
                    <a:off x="3470659" y="26193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225</a:t>
                    </a:r>
                  </a:p>
                </p:txBody>
              </p:sp>
              <p:sp>
                <p:nvSpPr>
                  <p:cNvPr id="2434" name="Tekstfelt 2433">
                    <a:extLst>
                      <a:ext uri="{FF2B5EF4-FFF2-40B4-BE49-F238E27FC236}">
                        <a16:creationId xmlns:a16="http://schemas.microsoft.com/office/drawing/2014/main" id="{E8C420D8-9DDD-CF65-1A5F-E9A143C8230A}"/>
                      </a:ext>
                    </a:extLst>
                  </p:cNvPr>
                  <p:cNvSpPr txBox="1"/>
                  <p:nvPr/>
                </p:nvSpPr>
                <p:spPr>
                  <a:xfrm>
                    <a:off x="3468415" y="305412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224</a:t>
                    </a:r>
                  </a:p>
                </p:txBody>
              </p:sp>
              <p:sp>
                <p:nvSpPr>
                  <p:cNvPr id="2435" name="Tekstfelt 2434">
                    <a:extLst>
                      <a:ext uri="{FF2B5EF4-FFF2-40B4-BE49-F238E27FC236}">
                        <a16:creationId xmlns:a16="http://schemas.microsoft.com/office/drawing/2014/main" id="{AA8D9FA9-454B-1E86-F695-6A26EA9A2DF7}"/>
                      </a:ext>
                    </a:extLst>
                  </p:cNvPr>
                  <p:cNvSpPr txBox="1"/>
                  <p:nvPr/>
                </p:nvSpPr>
                <p:spPr>
                  <a:xfrm>
                    <a:off x="3469533" y="348555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223</a:t>
                    </a:r>
                  </a:p>
                </p:txBody>
              </p:sp>
              <p:sp>
                <p:nvSpPr>
                  <p:cNvPr id="2436" name="Tekstfelt 2435">
                    <a:extLst>
                      <a:ext uri="{FF2B5EF4-FFF2-40B4-BE49-F238E27FC236}">
                        <a16:creationId xmlns:a16="http://schemas.microsoft.com/office/drawing/2014/main" id="{18C2997C-6280-FB59-4260-674073C934A9}"/>
                      </a:ext>
                    </a:extLst>
                  </p:cNvPr>
                  <p:cNvSpPr txBox="1"/>
                  <p:nvPr/>
                </p:nvSpPr>
                <p:spPr>
                  <a:xfrm>
                    <a:off x="3470652" y="391699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222</a:t>
                    </a:r>
                  </a:p>
                </p:txBody>
              </p:sp>
              <p:sp>
                <p:nvSpPr>
                  <p:cNvPr id="2437" name="Tekstfelt 2436">
                    <a:extLst>
                      <a:ext uri="{FF2B5EF4-FFF2-40B4-BE49-F238E27FC236}">
                        <a16:creationId xmlns:a16="http://schemas.microsoft.com/office/drawing/2014/main" id="{6A4080B1-96AA-2978-0A46-D8F403E1997B}"/>
                      </a:ext>
                    </a:extLst>
                  </p:cNvPr>
                  <p:cNvSpPr txBox="1"/>
                  <p:nvPr/>
                </p:nvSpPr>
                <p:spPr>
                  <a:xfrm>
                    <a:off x="3471769" y="434842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221</a:t>
                    </a:r>
                  </a:p>
                </p:txBody>
              </p:sp>
              <p:sp>
                <p:nvSpPr>
                  <p:cNvPr id="2438" name="Tekstfelt 2437">
                    <a:extLst>
                      <a:ext uri="{FF2B5EF4-FFF2-40B4-BE49-F238E27FC236}">
                        <a16:creationId xmlns:a16="http://schemas.microsoft.com/office/drawing/2014/main" id="{4CE0E2B2-4DD5-3785-D91A-9B581924831F}"/>
                      </a:ext>
                    </a:extLst>
                  </p:cNvPr>
                  <p:cNvSpPr txBox="1"/>
                  <p:nvPr/>
                </p:nvSpPr>
                <p:spPr>
                  <a:xfrm>
                    <a:off x="3472887" y="477984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220</a:t>
                    </a:r>
                  </a:p>
                </p:txBody>
              </p:sp>
              <p:sp>
                <p:nvSpPr>
                  <p:cNvPr id="2439" name="Tekstfelt 2438">
                    <a:extLst>
                      <a:ext uri="{FF2B5EF4-FFF2-40B4-BE49-F238E27FC236}">
                        <a16:creationId xmlns:a16="http://schemas.microsoft.com/office/drawing/2014/main" id="{4581A30D-3EBF-7F83-9F9D-C00ED2FE4EC7}"/>
                      </a:ext>
                    </a:extLst>
                  </p:cNvPr>
                  <p:cNvSpPr txBox="1"/>
                  <p:nvPr/>
                </p:nvSpPr>
                <p:spPr>
                  <a:xfrm>
                    <a:off x="3477366" y="521127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219</a:t>
                    </a:r>
                  </a:p>
                </p:txBody>
              </p:sp>
              <p:sp>
                <p:nvSpPr>
                  <p:cNvPr id="2440" name="Tekstfelt 2439">
                    <a:extLst>
                      <a:ext uri="{FF2B5EF4-FFF2-40B4-BE49-F238E27FC236}">
                        <a16:creationId xmlns:a16="http://schemas.microsoft.com/office/drawing/2014/main" id="{781296BA-7638-098D-1ABD-8C1878D7DF06}"/>
                      </a:ext>
                    </a:extLst>
                  </p:cNvPr>
                  <p:cNvSpPr txBox="1"/>
                  <p:nvPr/>
                </p:nvSpPr>
                <p:spPr>
                  <a:xfrm>
                    <a:off x="3478484" y="5646066"/>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218</a:t>
                    </a:r>
                  </a:p>
                </p:txBody>
              </p:sp>
              <p:sp>
                <p:nvSpPr>
                  <p:cNvPr id="2441" name="Tekstfelt 2440">
                    <a:extLst>
                      <a:ext uri="{FF2B5EF4-FFF2-40B4-BE49-F238E27FC236}">
                        <a16:creationId xmlns:a16="http://schemas.microsoft.com/office/drawing/2014/main" id="{2C74DA50-152D-92DD-DFDC-91B99E55F3A0}"/>
                      </a:ext>
                    </a:extLst>
                  </p:cNvPr>
                  <p:cNvSpPr txBox="1"/>
                  <p:nvPr/>
                </p:nvSpPr>
                <p:spPr>
                  <a:xfrm>
                    <a:off x="3469542" y="17542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227</a:t>
                    </a:r>
                  </a:p>
                </p:txBody>
              </p:sp>
            </p:grpSp>
            <p:sp>
              <p:nvSpPr>
                <p:cNvPr id="2430" name="Tekstfelt 2429">
                  <a:extLst>
                    <a:ext uri="{FF2B5EF4-FFF2-40B4-BE49-F238E27FC236}">
                      <a16:creationId xmlns:a16="http://schemas.microsoft.com/office/drawing/2014/main" id="{AC9143E1-6CB4-DCC6-9978-C143011FA468}"/>
                    </a:ext>
                  </a:extLst>
                </p:cNvPr>
                <p:cNvSpPr txBox="1"/>
                <p:nvPr/>
              </p:nvSpPr>
              <p:spPr>
                <a:xfrm>
                  <a:off x="2910635" y="59243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216</a:t>
                  </a:r>
                </a:p>
              </p:txBody>
            </p:sp>
          </p:grpSp>
          <p:grpSp>
            <p:nvGrpSpPr>
              <p:cNvPr id="1813" name="Gruppe 1812">
                <a:extLst>
                  <a:ext uri="{FF2B5EF4-FFF2-40B4-BE49-F238E27FC236}">
                    <a16:creationId xmlns:a16="http://schemas.microsoft.com/office/drawing/2014/main" id="{0F6F3221-09F9-72C6-366E-C71A4C1FA74F}"/>
                  </a:ext>
                </a:extLst>
              </p:cNvPr>
              <p:cNvGrpSpPr/>
              <p:nvPr/>
            </p:nvGrpSpPr>
            <p:grpSpPr>
              <a:xfrm>
                <a:off x="5119196" y="1063299"/>
                <a:ext cx="444157" cy="5190614"/>
                <a:chOff x="5753799" y="1204530"/>
                <a:chExt cx="444157" cy="5190614"/>
              </a:xfrm>
            </p:grpSpPr>
            <p:grpSp>
              <p:nvGrpSpPr>
                <p:cNvPr id="2416" name="Gruppe 2415">
                  <a:extLst>
                    <a:ext uri="{FF2B5EF4-FFF2-40B4-BE49-F238E27FC236}">
                      <a16:creationId xmlns:a16="http://schemas.microsoft.com/office/drawing/2014/main" id="{ABA1380F-C3FB-08F9-5268-56F79C17663A}"/>
                    </a:ext>
                  </a:extLst>
                </p:cNvPr>
                <p:cNvGrpSpPr/>
                <p:nvPr/>
              </p:nvGrpSpPr>
              <p:grpSpPr>
                <a:xfrm>
                  <a:off x="5753799" y="1204530"/>
                  <a:ext cx="442069" cy="4756379"/>
                  <a:chOff x="3817279" y="1064461"/>
                  <a:chExt cx="442069" cy="4756379"/>
                </a:xfrm>
              </p:grpSpPr>
              <p:sp>
                <p:nvSpPr>
                  <p:cNvPr id="2418" name="Rektangel 2417">
                    <a:extLst>
                      <a:ext uri="{FF2B5EF4-FFF2-40B4-BE49-F238E27FC236}">
                        <a16:creationId xmlns:a16="http://schemas.microsoft.com/office/drawing/2014/main" id="{F03F6044-465A-3D86-190A-2D70651D5983}"/>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9" name="Rektangel 2418">
                    <a:extLst>
                      <a:ext uri="{FF2B5EF4-FFF2-40B4-BE49-F238E27FC236}">
                        <a16:creationId xmlns:a16="http://schemas.microsoft.com/office/drawing/2014/main" id="{6ADE3145-D482-95C0-95B0-51B66F46AD56}"/>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0" name="Rektangel 2419">
                    <a:extLst>
                      <a:ext uri="{FF2B5EF4-FFF2-40B4-BE49-F238E27FC236}">
                        <a16:creationId xmlns:a16="http://schemas.microsoft.com/office/drawing/2014/main" id="{42BBEA17-0D7D-58E3-4696-42F59FEAA28C}"/>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1" name="Rektangel 2420">
                    <a:extLst>
                      <a:ext uri="{FF2B5EF4-FFF2-40B4-BE49-F238E27FC236}">
                        <a16:creationId xmlns:a16="http://schemas.microsoft.com/office/drawing/2014/main" id="{7B778607-1C9F-F660-61C4-D645B15259CF}"/>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2" name="Rektangel 2421">
                    <a:extLst>
                      <a:ext uri="{FF2B5EF4-FFF2-40B4-BE49-F238E27FC236}">
                        <a16:creationId xmlns:a16="http://schemas.microsoft.com/office/drawing/2014/main" id="{5772FD58-E626-C7FF-B051-41D2B92351C7}"/>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3" name="Rektangel 2422">
                    <a:extLst>
                      <a:ext uri="{FF2B5EF4-FFF2-40B4-BE49-F238E27FC236}">
                        <a16:creationId xmlns:a16="http://schemas.microsoft.com/office/drawing/2014/main" id="{1AC41D36-9A79-9AA7-C43B-722939689894}"/>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4" name="Rektangel 2423">
                    <a:extLst>
                      <a:ext uri="{FF2B5EF4-FFF2-40B4-BE49-F238E27FC236}">
                        <a16:creationId xmlns:a16="http://schemas.microsoft.com/office/drawing/2014/main" id="{54DF5762-7392-CC22-08D2-419ACBF75F71}"/>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5" name="Rektangel 2424">
                    <a:extLst>
                      <a:ext uri="{FF2B5EF4-FFF2-40B4-BE49-F238E27FC236}">
                        <a16:creationId xmlns:a16="http://schemas.microsoft.com/office/drawing/2014/main" id="{D345F47D-0B69-8399-AE33-EDA0EA6C5381}"/>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6" name="Rektangel 2425">
                    <a:extLst>
                      <a:ext uri="{FF2B5EF4-FFF2-40B4-BE49-F238E27FC236}">
                        <a16:creationId xmlns:a16="http://schemas.microsoft.com/office/drawing/2014/main" id="{17E71CA9-ADD6-AC0E-3FF4-29D6E0CF42E6}"/>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7" name="Rektangel 2426">
                    <a:extLst>
                      <a:ext uri="{FF2B5EF4-FFF2-40B4-BE49-F238E27FC236}">
                        <a16:creationId xmlns:a16="http://schemas.microsoft.com/office/drawing/2014/main" id="{8B12EF58-6373-1DE8-8864-A3BFE0FE3B09}"/>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8" name="Rektangel 2427">
                    <a:extLst>
                      <a:ext uri="{FF2B5EF4-FFF2-40B4-BE49-F238E27FC236}">
                        <a16:creationId xmlns:a16="http://schemas.microsoft.com/office/drawing/2014/main" id="{082051AC-C978-246F-7CA5-6A0AC7D3B981}"/>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17" name="Rektangel 2416">
                  <a:extLst>
                    <a:ext uri="{FF2B5EF4-FFF2-40B4-BE49-F238E27FC236}">
                      <a16:creationId xmlns:a16="http://schemas.microsoft.com/office/drawing/2014/main" id="{F79470A5-F278-9A04-CCDF-B3761D5219CB}"/>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4" name="Gruppe 1813">
                <a:extLst>
                  <a:ext uri="{FF2B5EF4-FFF2-40B4-BE49-F238E27FC236}">
                    <a16:creationId xmlns:a16="http://schemas.microsoft.com/office/drawing/2014/main" id="{4FF0A0D4-8618-4FEA-EEFA-7991694A134F}"/>
                  </a:ext>
                </a:extLst>
              </p:cNvPr>
              <p:cNvGrpSpPr/>
              <p:nvPr/>
            </p:nvGrpSpPr>
            <p:grpSpPr>
              <a:xfrm>
                <a:off x="4687520" y="1061335"/>
                <a:ext cx="444157" cy="5190614"/>
                <a:chOff x="5753799" y="1204530"/>
                <a:chExt cx="444157" cy="5190614"/>
              </a:xfrm>
            </p:grpSpPr>
            <p:grpSp>
              <p:nvGrpSpPr>
                <p:cNvPr id="2403" name="Gruppe 2402">
                  <a:extLst>
                    <a:ext uri="{FF2B5EF4-FFF2-40B4-BE49-F238E27FC236}">
                      <a16:creationId xmlns:a16="http://schemas.microsoft.com/office/drawing/2014/main" id="{B6F83556-0F2A-A9A1-6EE2-5C51C7DD6AE8}"/>
                    </a:ext>
                  </a:extLst>
                </p:cNvPr>
                <p:cNvGrpSpPr/>
                <p:nvPr/>
              </p:nvGrpSpPr>
              <p:grpSpPr>
                <a:xfrm>
                  <a:off x="5753799" y="1204530"/>
                  <a:ext cx="442069" cy="4756379"/>
                  <a:chOff x="3817279" y="1064461"/>
                  <a:chExt cx="442069" cy="4756379"/>
                </a:xfrm>
              </p:grpSpPr>
              <p:sp>
                <p:nvSpPr>
                  <p:cNvPr id="2405" name="Rektangel 2404">
                    <a:extLst>
                      <a:ext uri="{FF2B5EF4-FFF2-40B4-BE49-F238E27FC236}">
                        <a16:creationId xmlns:a16="http://schemas.microsoft.com/office/drawing/2014/main" id="{686CA1CB-41C9-B798-2BC4-4B310D7EEC02}"/>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6" name="Rektangel 2405">
                    <a:extLst>
                      <a:ext uri="{FF2B5EF4-FFF2-40B4-BE49-F238E27FC236}">
                        <a16:creationId xmlns:a16="http://schemas.microsoft.com/office/drawing/2014/main" id="{B31B1D7F-3547-2EE3-966A-27162CFBC720}"/>
                      </a:ext>
                    </a:extLst>
                  </p:cNvPr>
                  <p:cNvSpPr>
                    <a:spLocks noChangeAspect="1"/>
                  </p:cNvSpPr>
                  <p:nvPr/>
                </p:nvSpPr>
                <p:spPr>
                  <a:xfrm>
                    <a:off x="3819523" y="1064461"/>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7" name="Rektangel 2406">
                    <a:extLst>
                      <a:ext uri="{FF2B5EF4-FFF2-40B4-BE49-F238E27FC236}">
                        <a16:creationId xmlns:a16="http://schemas.microsoft.com/office/drawing/2014/main" id="{1B823C03-0400-6C3A-5D1A-BE9B6048799B}"/>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8" name="Rektangel 2407">
                    <a:extLst>
                      <a:ext uri="{FF2B5EF4-FFF2-40B4-BE49-F238E27FC236}">
                        <a16:creationId xmlns:a16="http://schemas.microsoft.com/office/drawing/2014/main" id="{3FEEEB9B-F409-EED4-E193-80E1579B5B73}"/>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9" name="Rektangel 2408">
                    <a:extLst>
                      <a:ext uri="{FF2B5EF4-FFF2-40B4-BE49-F238E27FC236}">
                        <a16:creationId xmlns:a16="http://schemas.microsoft.com/office/drawing/2014/main" id="{B7E08D26-BC9A-9701-1C64-0C776B0C46F7}"/>
                      </a:ext>
                    </a:extLst>
                  </p:cNvPr>
                  <p:cNvSpPr>
                    <a:spLocks noChangeAspect="1"/>
                  </p:cNvSpPr>
                  <p:nvPr/>
                </p:nvSpPr>
                <p:spPr>
                  <a:xfrm>
                    <a:off x="3817279" y="2796903"/>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0" name="Rektangel 2409">
                    <a:extLst>
                      <a:ext uri="{FF2B5EF4-FFF2-40B4-BE49-F238E27FC236}">
                        <a16:creationId xmlns:a16="http://schemas.microsoft.com/office/drawing/2014/main" id="{31FDAB94-44A2-A062-A862-09C85FB07287}"/>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1" name="Rektangel 2410">
                    <a:extLst>
                      <a:ext uri="{FF2B5EF4-FFF2-40B4-BE49-F238E27FC236}">
                        <a16:creationId xmlns:a16="http://schemas.microsoft.com/office/drawing/2014/main" id="{A2154A5F-F294-A80F-AB01-973BD1456656}"/>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2" name="Rektangel 2411">
                    <a:extLst>
                      <a:ext uri="{FF2B5EF4-FFF2-40B4-BE49-F238E27FC236}">
                        <a16:creationId xmlns:a16="http://schemas.microsoft.com/office/drawing/2014/main" id="{F10D813E-A090-B555-BD7F-F0A5B2673B02}"/>
                      </a:ext>
                    </a:extLst>
                  </p:cNvPr>
                  <p:cNvSpPr>
                    <a:spLocks noChangeAspect="1"/>
                  </p:cNvSpPr>
                  <p:nvPr/>
                </p:nvSpPr>
                <p:spPr>
                  <a:xfrm>
                    <a:off x="3820633" y="409119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3" name="Rektangel 2412">
                    <a:extLst>
                      <a:ext uri="{FF2B5EF4-FFF2-40B4-BE49-F238E27FC236}">
                        <a16:creationId xmlns:a16="http://schemas.microsoft.com/office/drawing/2014/main" id="{FF3C45D0-7630-0008-0CC3-C9DADA80D939}"/>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4" name="Rektangel 2413">
                    <a:extLst>
                      <a:ext uri="{FF2B5EF4-FFF2-40B4-BE49-F238E27FC236}">
                        <a16:creationId xmlns:a16="http://schemas.microsoft.com/office/drawing/2014/main" id="{FC17DFD0-8B2C-CE6A-6A30-3F7C4B8E34CA}"/>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5" name="Rektangel 2414">
                    <a:extLst>
                      <a:ext uri="{FF2B5EF4-FFF2-40B4-BE49-F238E27FC236}">
                        <a16:creationId xmlns:a16="http://schemas.microsoft.com/office/drawing/2014/main" id="{B9A43A32-ADF7-8CDD-3C11-9B83C24079AE}"/>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04" name="Rektangel 2403">
                  <a:extLst>
                    <a:ext uri="{FF2B5EF4-FFF2-40B4-BE49-F238E27FC236}">
                      <a16:creationId xmlns:a16="http://schemas.microsoft.com/office/drawing/2014/main" id="{2186FBD0-481D-BEC4-FE5C-99591604EFC8}"/>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5" name="Gruppe 1814">
                <a:extLst>
                  <a:ext uri="{FF2B5EF4-FFF2-40B4-BE49-F238E27FC236}">
                    <a16:creationId xmlns:a16="http://schemas.microsoft.com/office/drawing/2014/main" id="{9EB3BB7B-5019-9D3D-8F56-60825B28870E}"/>
                  </a:ext>
                </a:extLst>
              </p:cNvPr>
              <p:cNvGrpSpPr/>
              <p:nvPr/>
            </p:nvGrpSpPr>
            <p:grpSpPr>
              <a:xfrm>
                <a:off x="3819968" y="1058901"/>
                <a:ext cx="444157" cy="5190614"/>
                <a:chOff x="5753799" y="1204530"/>
                <a:chExt cx="444157" cy="5190614"/>
              </a:xfrm>
            </p:grpSpPr>
            <p:grpSp>
              <p:nvGrpSpPr>
                <p:cNvPr id="2390" name="Gruppe 2389">
                  <a:extLst>
                    <a:ext uri="{FF2B5EF4-FFF2-40B4-BE49-F238E27FC236}">
                      <a16:creationId xmlns:a16="http://schemas.microsoft.com/office/drawing/2014/main" id="{B6271D03-4A94-A108-1589-22701A0F1EE0}"/>
                    </a:ext>
                  </a:extLst>
                </p:cNvPr>
                <p:cNvGrpSpPr/>
                <p:nvPr/>
              </p:nvGrpSpPr>
              <p:grpSpPr>
                <a:xfrm>
                  <a:off x="5753799" y="1204530"/>
                  <a:ext cx="442069" cy="4756379"/>
                  <a:chOff x="3817279" y="1064461"/>
                  <a:chExt cx="442069" cy="4756379"/>
                </a:xfrm>
              </p:grpSpPr>
              <p:sp>
                <p:nvSpPr>
                  <p:cNvPr id="2392" name="Rektangel 2391">
                    <a:extLst>
                      <a:ext uri="{FF2B5EF4-FFF2-40B4-BE49-F238E27FC236}">
                        <a16:creationId xmlns:a16="http://schemas.microsoft.com/office/drawing/2014/main" id="{56F64F1E-4CBA-289E-244F-59657C8DFBC5}"/>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3" name="Rektangel 2392">
                    <a:extLst>
                      <a:ext uri="{FF2B5EF4-FFF2-40B4-BE49-F238E27FC236}">
                        <a16:creationId xmlns:a16="http://schemas.microsoft.com/office/drawing/2014/main" id="{4CE5CD8D-D1B4-AC7E-FD31-2266618FDED5}"/>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4" name="Rektangel 2393">
                    <a:extLst>
                      <a:ext uri="{FF2B5EF4-FFF2-40B4-BE49-F238E27FC236}">
                        <a16:creationId xmlns:a16="http://schemas.microsoft.com/office/drawing/2014/main" id="{024BFDAF-1F16-F069-1C7C-AEAD57DDCED9}"/>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5" name="Rektangel 2394">
                    <a:extLst>
                      <a:ext uri="{FF2B5EF4-FFF2-40B4-BE49-F238E27FC236}">
                        <a16:creationId xmlns:a16="http://schemas.microsoft.com/office/drawing/2014/main" id="{BD345AD3-4FAD-D4ED-18F2-372318BE1395}"/>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6" name="Rektangel 2395">
                    <a:extLst>
                      <a:ext uri="{FF2B5EF4-FFF2-40B4-BE49-F238E27FC236}">
                        <a16:creationId xmlns:a16="http://schemas.microsoft.com/office/drawing/2014/main" id="{8A175468-C4F1-5D21-C21D-263EA534BBEA}"/>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7" name="Rektangel 2396">
                    <a:extLst>
                      <a:ext uri="{FF2B5EF4-FFF2-40B4-BE49-F238E27FC236}">
                        <a16:creationId xmlns:a16="http://schemas.microsoft.com/office/drawing/2014/main" id="{505A4DAF-3BB8-6A53-A52E-81F3C62406DA}"/>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8" name="Rektangel 2397">
                    <a:extLst>
                      <a:ext uri="{FF2B5EF4-FFF2-40B4-BE49-F238E27FC236}">
                        <a16:creationId xmlns:a16="http://schemas.microsoft.com/office/drawing/2014/main" id="{8A1BBB69-BAC3-38B5-AEEC-054AE42A3057}"/>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9" name="Rektangel 2398">
                    <a:extLst>
                      <a:ext uri="{FF2B5EF4-FFF2-40B4-BE49-F238E27FC236}">
                        <a16:creationId xmlns:a16="http://schemas.microsoft.com/office/drawing/2014/main" id="{92861E1A-C93B-781A-D4B3-F89F1CB8D8BC}"/>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0" name="Rektangel 2399">
                    <a:extLst>
                      <a:ext uri="{FF2B5EF4-FFF2-40B4-BE49-F238E27FC236}">
                        <a16:creationId xmlns:a16="http://schemas.microsoft.com/office/drawing/2014/main" id="{312F561B-D520-F154-5CC0-C92B3BBDACCB}"/>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1" name="Rektangel 2400">
                    <a:extLst>
                      <a:ext uri="{FF2B5EF4-FFF2-40B4-BE49-F238E27FC236}">
                        <a16:creationId xmlns:a16="http://schemas.microsoft.com/office/drawing/2014/main" id="{53A3A911-3E5D-E241-D5FE-1809C609AD6B}"/>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2" name="Rektangel 2401">
                    <a:extLst>
                      <a:ext uri="{FF2B5EF4-FFF2-40B4-BE49-F238E27FC236}">
                        <a16:creationId xmlns:a16="http://schemas.microsoft.com/office/drawing/2014/main" id="{ECBB622B-556C-0063-1681-E4F019BC1BC4}"/>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91" name="Rektangel 2390">
                  <a:extLst>
                    <a:ext uri="{FF2B5EF4-FFF2-40B4-BE49-F238E27FC236}">
                      <a16:creationId xmlns:a16="http://schemas.microsoft.com/office/drawing/2014/main" id="{1E4FED05-47BD-ED76-A8B8-3D2671A5003F}"/>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6" name="Gruppe 1815">
                <a:extLst>
                  <a:ext uri="{FF2B5EF4-FFF2-40B4-BE49-F238E27FC236}">
                    <a16:creationId xmlns:a16="http://schemas.microsoft.com/office/drawing/2014/main" id="{50139A6B-9002-29B2-1FE3-C5CD86D96301}"/>
                  </a:ext>
                </a:extLst>
              </p:cNvPr>
              <p:cNvGrpSpPr/>
              <p:nvPr/>
            </p:nvGrpSpPr>
            <p:grpSpPr>
              <a:xfrm>
                <a:off x="3386295" y="1062122"/>
                <a:ext cx="444157" cy="5190614"/>
                <a:chOff x="5753799" y="1204530"/>
                <a:chExt cx="444157" cy="5190614"/>
              </a:xfrm>
            </p:grpSpPr>
            <p:grpSp>
              <p:nvGrpSpPr>
                <p:cNvPr id="2377" name="Gruppe 2376">
                  <a:extLst>
                    <a:ext uri="{FF2B5EF4-FFF2-40B4-BE49-F238E27FC236}">
                      <a16:creationId xmlns:a16="http://schemas.microsoft.com/office/drawing/2014/main" id="{4CAEBAA1-6E11-7F40-9C9F-C2E058BA4CD1}"/>
                    </a:ext>
                  </a:extLst>
                </p:cNvPr>
                <p:cNvGrpSpPr/>
                <p:nvPr/>
              </p:nvGrpSpPr>
              <p:grpSpPr>
                <a:xfrm>
                  <a:off x="5753799" y="1204530"/>
                  <a:ext cx="442069" cy="4756379"/>
                  <a:chOff x="3817279" y="1064461"/>
                  <a:chExt cx="442069" cy="4756379"/>
                </a:xfrm>
              </p:grpSpPr>
              <p:sp>
                <p:nvSpPr>
                  <p:cNvPr id="2379" name="Rektangel 2378">
                    <a:extLst>
                      <a:ext uri="{FF2B5EF4-FFF2-40B4-BE49-F238E27FC236}">
                        <a16:creationId xmlns:a16="http://schemas.microsoft.com/office/drawing/2014/main" id="{9F91B78B-C807-72C3-32AD-8B6E2779A279}"/>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0" name="Rektangel 2379">
                    <a:extLst>
                      <a:ext uri="{FF2B5EF4-FFF2-40B4-BE49-F238E27FC236}">
                        <a16:creationId xmlns:a16="http://schemas.microsoft.com/office/drawing/2014/main" id="{FE643BB7-FC11-9F75-CB4D-A6DDA0B05C18}"/>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1" name="Rektangel 2380">
                    <a:extLst>
                      <a:ext uri="{FF2B5EF4-FFF2-40B4-BE49-F238E27FC236}">
                        <a16:creationId xmlns:a16="http://schemas.microsoft.com/office/drawing/2014/main" id="{B1E9228E-B408-3D8B-BF95-773864E6A0DB}"/>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2" name="Rektangel 2381">
                    <a:extLst>
                      <a:ext uri="{FF2B5EF4-FFF2-40B4-BE49-F238E27FC236}">
                        <a16:creationId xmlns:a16="http://schemas.microsoft.com/office/drawing/2014/main" id="{AE0E9804-A660-94F7-E06A-C84451204E7F}"/>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3" name="Rektangel 2382">
                    <a:extLst>
                      <a:ext uri="{FF2B5EF4-FFF2-40B4-BE49-F238E27FC236}">
                        <a16:creationId xmlns:a16="http://schemas.microsoft.com/office/drawing/2014/main" id="{D2F70F84-FB78-5C89-8BCF-A4DE17E276E8}"/>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4" name="Rektangel 2383">
                    <a:extLst>
                      <a:ext uri="{FF2B5EF4-FFF2-40B4-BE49-F238E27FC236}">
                        <a16:creationId xmlns:a16="http://schemas.microsoft.com/office/drawing/2014/main" id="{F90A3894-5096-B042-4329-09B036846FEF}"/>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5" name="Rektangel 2384">
                    <a:extLst>
                      <a:ext uri="{FF2B5EF4-FFF2-40B4-BE49-F238E27FC236}">
                        <a16:creationId xmlns:a16="http://schemas.microsoft.com/office/drawing/2014/main" id="{6C2E9B9D-AAA9-6C0E-7264-07E1A1B1C6A2}"/>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6" name="Rektangel 2385">
                    <a:extLst>
                      <a:ext uri="{FF2B5EF4-FFF2-40B4-BE49-F238E27FC236}">
                        <a16:creationId xmlns:a16="http://schemas.microsoft.com/office/drawing/2014/main" id="{6C9E8C2F-7677-47F9-09B3-712922FB69D7}"/>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7" name="Rektangel 2386">
                    <a:extLst>
                      <a:ext uri="{FF2B5EF4-FFF2-40B4-BE49-F238E27FC236}">
                        <a16:creationId xmlns:a16="http://schemas.microsoft.com/office/drawing/2014/main" id="{D0E33BCA-392F-A640-20EC-BD43F9C4E9CD}"/>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8" name="Rektangel 2387">
                    <a:extLst>
                      <a:ext uri="{FF2B5EF4-FFF2-40B4-BE49-F238E27FC236}">
                        <a16:creationId xmlns:a16="http://schemas.microsoft.com/office/drawing/2014/main" id="{62442CA6-A909-7E4F-AB78-9ABCCE6984BD}"/>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9" name="Rektangel 2388">
                    <a:extLst>
                      <a:ext uri="{FF2B5EF4-FFF2-40B4-BE49-F238E27FC236}">
                        <a16:creationId xmlns:a16="http://schemas.microsoft.com/office/drawing/2014/main" id="{7808910C-0482-EE83-A2DC-3A483AB569C4}"/>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78" name="Rektangel 2377">
                  <a:extLst>
                    <a:ext uri="{FF2B5EF4-FFF2-40B4-BE49-F238E27FC236}">
                      <a16:creationId xmlns:a16="http://schemas.microsoft.com/office/drawing/2014/main" id="{15F4A393-BACB-F787-B114-BFDB860329CD}"/>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7" name="Gruppe 1816">
                <a:extLst>
                  <a:ext uri="{FF2B5EF4-FFF2-40B4-BE49-F238E27FC236}">
                    <a16:creationId xmlns:a16="http://schemas.microsoft.com/office/drawing/2014/main" id="{95FFD89A-ACB4-84DD-6FA6-1F5B918F7CA8}"/>
                  </a:ext>
                </a:extLst>
              </p:cNvPr>
              <p:cNvGrpSpPr/>
              <p:nvPr/>
            </p:nvGrpSpPr>
            <p:grpSpPr>
              <a:xfrm>
                <a:off x="2949135" y="1063521"/>
                <a:ext cx="444157" cy="5190614"/>
                <a:chOff x="5753799" y="1204530"/>
                <a:chExt cx="444157" cy="5190614"/>
              </a:xfrm>
            </p:grpSpPr>
            <p:grpSp>
              <p:nvGrpSpPr>
                <p:cNvPr id="2364" name="Gruppe 2363">
                  <a:extLst>
                    <a:ext uri="{FF2B5EF4-FFF2-40B4-BE49-F238E27FC236}">
                      <a16:creationId xmlns:a16="http://schemas.microsoft.com/office/drawing/2014/main" id="{1D3F1C48-107B-4876-A885-0DBFE21C3362}"/>
                    </a:ext>
                  </a:extLst>
                </p:cNvPr>
                <p:cNvGrpSpPr/>
                <p:nvPr/>
              </p:nvGrpSpPr>
              <p:grpSpPr>
                <a:xfrm>
                  <a:off x="5753799" y="1204530"/>
                  <a:ext cx="442069" cy="4756379"/>
                  <a:chOff x="3817279" y="1064461"/>
                  <a:chExt cx="442069" cy="4756379"/>
                </a:xfrm>
              </p:grpSpPr>
              <p:sp>
                <p:nvSpPr>
                  <p:cNvPr id="2366" name="Rektangel 2365">
                    <a:extLst>
                      <a:ext uri="{FF2B5EF4-FFF2-40B4-BE49-F238E27FC236}">
                        <a16:creationId xmlns:a16="http://schemas.microsoft.com/office/drawing/2014/main" id="{D9D53717-B972-F0A7-3303-A980D8195638}"/>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7" name="Rektangel 2366">
                    <a:extLst>
                      <a:ext uri="{FF2B5EF4-FFF2-40B4-BE49-F238E27FC236}">
                        <a16:creationId xmlns:a16="http://schemas.microsoft.com/office/drawing/2014/main" id="{CC557DAB-5C56-3DDE-9A08-F6D0DCD4E405}"/>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8" name="Rektangel 2367">
                    <a:extLst>
                      <a:ext uri="{FF2B5EF4-FFF2-40B4-BE49-F238E27FC236}">
                        <a16:creationId xmlns:a16="http://schemas.microsoft.com/office/drawing/2014/main" id="{0AB4A72B-603B-C77E-A0F4-5B80D1D2E000}"/>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9" name="Rektangel 2368">
                    <a:extLst>
                      <a:ext uri="{FF2B5EF4-FFF2-40B4-BE49-F238E27FC236}">
                        <a16:creationId xmlns:a16="http://schemas.microsoft.com/office/drawing/2014/main" id="{0B156FD5-E292-2214-650D-AED669C613E6}"/>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0" name="Rektangel 2369">
                    <a:extLst>
                      <a:ext uri="{FF2B5EF4-FFF2-40B4-BE49-F238E27FC236}">
                        <a16:creationId xmlns:a16="http://schemas.microsoft.com/office/drawing/2014/main" id="{2375DB69-DDAE-F573-568E-D68E37350CB0}"/>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1" name="Rektangel 2370">
                    <a:extLst>
                      <a:ext uri="{FF2B5EF4-FFF2-40B4-BE49-F238E27FC236}">
                        <a16:creationId xmlns:a16="http://schemas.microsoft.com/office/drawing/2014/main" id="{15161252-BB32-4A98-EFC4-F7F212B7FF0F}"/>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2" name="Rektangel 2371">
                    <a:extLst>
                      <a:ext uri="{FF2B5EF4-FFF2-40B4-BE49-F238E27FC236}">
                        <a16:creationId xmlns:a16="http://schemas.microsoft.com/office/drawing/2014/main" id="{983AF004-9CCC-0E1B-BAD0-5B1414C48825}"/>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3" name="Rektangel 2372">
                    <a:extLst>
                      <a:ext uri="{FF2B5EF4-FFF2-40B4-BE49-F238E27FC236}">
                        <a16:creationId xmlns:a16="http://schemas.microsoft.com/office/drawing/2014/main" id="{6DC0C24E-3F08-D0B5-ADE4-F0AD455088E9}"/>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4" name="Rektangel 2373">
                    <a:extLst>
                      <a:ext uri="{FF2B5EF4-FFF2-40B4-BE49-F238E27FC236}">
                        <a16:creationId xmlns:a16="http://schemas.microsoft.com/office/drawing/2014/main" id="{2854F45E-65DF-92A4-DD1C-FBD052FDB7A4}"/>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5" name="Rektangel 2374">
                    <a:extLst>
                      <a:ext uri="{FF2B5EF4-FFF2-40B4-BE49-F238E27FC236}">
                        <a16:creationId xmlns:a16="http://schemas.microsoft.com/office/drawing/2014/main" id="{0DA5F898-9FFE-AEFC-7F59-8C5887630E49}"/>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6" name="Rektangel 2375">
                    <a:extLst>
                      <a:ext uri="{FF2B5EF4-FFF2-40B4-BE49-F238E27FC236}">
                        <a16:creationId xmlns:a16="http://schemas.microsoft.com/office/drawing/2014/main" id="{7C38CE37-BB87-6159-D3A5-9C793A28AC04}"/>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65" name="Rektangel 2364">
                  <a:extLst>
                    <a:ext uri="{FF2B5EF4-FFF2-40B4-BE49-F238E27FC236}">
                      <a16:creationId xmlns:a16="http://schemas.microsoft.com/office/drawing/2014/main" id="{674D9390-E87E-BA34-4683-941EC4B8D1DC}"/>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8" name="Gruppe 1817">
                <a:extLst>
                  <a:ext uri="{FF2B5EF4-FFF2-40B4-BE49-F238E27FC236}">
                    <a16:creationId xmlns:a16="http://schemas.microsoft.com/office/drawing/2014/main" id="{A899249C-0A7A-9F50-7653-D3EC7BF7BF0D}"/>
                  </a:ext>
                </a:extLst>
              </p:cNvPr>
              <p:cNvGrpSpPr/>
              <p:nvPr/>
            </p:nvGrpSpPr>
            <p:grpSpPr>
              <a:xfrm>
                <a:off x="2514229" y="1065829"/>
                <a:ext cx="444157" cy="5190614"/>
                <a:chOff x="5753799" y="1204530"/>
                <a:chExt cx="444157" cy="5190614"/>
              </a:xfrm>
            </p:grpSpPr>
            <p:grpSp>
              <p:nvGrpSpPr>
                <p:cNvPr id="2351" name="Gruppe 2350">
                  <a:extLst>
                    <a:ext uri="{FF2B5EF4-FFF2-40B4-BE49-F238E27FC236}">
                      <a16:creationId xmlns:a16="http://schemas.microsoft.com/office/drawing/2014/main" id="{F047F5EF-8FF3-4A69-47C9-7266F2623E24}"/>
                    </a:ext>
                  </a:extLst>
                </p:cNvPr>
                <p:cNvGrpSpPr/>
                <p:nvPr/>
              </p:nvGrpSpPr>
              <p:grpSpPr>
                <a:xfrm>
                  <a:off x="5753799" y="1204530"/>
                  <a:ext cx="442069" cy="4756379"/>
                  <a:chOff x="3817279" y="1064461"/>
                  <a:chExt cx="442069" cy="4756379"/>
                </a:xfrm>
              </p:grpSpPr>
              <p:sp>
                <p:nvSpPr>
                  <p:cNvPr id="2353" name="Rektangel 2352">
                    <a:extLst>
                      <a:ext uri="{FF2B5EF4-FFF2-40B4-BE49-F238E27FC236}">
                        <a16:creationId xmlns:a16="http://schemas.microsoft.com/office/drawing/2014/main" id="{92FAEB69-5DF6-9644-984F-8CE2E7F1192B}"/>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4" name="Rektangel 2353">
                    <a:extLst>
                      <a:ext uri="{FF2B5EF4-FFF2-40B4-BE49-F238E27FC236}">
                        <a16:creationId xmlns:a16="http://schemas.microsoft.com/office/drawing/2014/main" id="{0EA0C52B-8434-7869-AB5B-26874AB8127B}"/>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dirty="0"/>
                  </a:p>
                </p:txBody>
              </p:sp>
              <p:sp>
                <p:nvSpPr>
                  <p:cNvPr id="2355" name="Rektangel 2354">
                    <a:extLst>
                      <a:ext uri="{FF2B5EF4-FFF2-40B4-BE49-F238E27FC236}">
                        <a16:creationId xmlns:a16="http://schemas.microsoft.com/office/drawing/2014/main" id="{CE44FFAB-AB0D-06EB-5BC3-84DEA3197066}"/>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6" name="Rektangel 2355">
                    <a:extLst>
                      <a:ext uri="{FF2B5EF4-FFF2-40B4-BE49-F238E27FC236}">
                        <a16:creationId xmlns:a16="http://schemas.microsoft.com/office/drawing/2014/main" id="{8D5A84AC-6575-C446-0ACC-5D872B5A6550}"/>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7" name="Rektangel 2356">
                    <a:extLst>
                      <a:ext uri="{FF2B5EF4-FFF2-40B4-BE49-F238E27FC236}">
                        <a16:creationId xmlns:a16="http://schemas.microsoft.com/office/drawing/2014/main" id="{4FCE1124-061F-EF25-3121-4296FBCA4D01}"/>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8" name="Rektangel 2357">
                    <a:extLst>
                      <a:ext uri="{FF2B5EF4-FFF2-40B4-BE49-F238E27FC236}">
                        <a16:creationId xmlns:a16="http://schemas.microsoft.com/office/drawing/2014/main" id="{AEB836D9-CC24-5DD3-5BBA-56B2543074FC}"/>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9" name="Rektangel 2358">
                    <a:extLst>
                      <a:ext uri="{FF2B5EF4-FFF2-40B4-BE49-F238E27FC236}">
                        <a16:creationId xmlns:a16="http://schemas.microsoft.com/office/drawing/2014/main" id="{2FF3D919-E99E-2D24-7D04-544DD3D1A1BF}"/>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0" name="Rektangel 2359">
                    <a:extLst>
                      <a:ext uri="{FF2B5EF4-FFF2-40B4-BE49-F238E27FC236}">
                        <a16:creationId xmlns:a16="http://schemas.microsoft.com/office/drawing/2014/main" id="{AD7200C3-722D-CF0F-74E3-7475A28264ED}"/>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1" name="Rektangel 2360">
                    <a:extLst>
                      <a:ext uri="{FF2B5EF4-FFF2-40B4-BE49-F238E27FC236}">
                        <a16:creationId xmlns:a16="http://schemas.microsoft.com/office/drawing/2014/main" id="{119E5EB4-F760-195F-8C4D-462B0C420E6B}"/>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2" name="Rektangel 2361">
                    <a:extLst>
                      <a:ext uri="{FF2B5EF4-FFF2-40B4-BE49-F238E27FC236}">
                        <a16:creationId xmlns:a16="http://schemas.microsoft.com/office/drawing/2014/main" id="{D1CF3F8A-4BC9-AF61-2AA3-72B208E81F5B}"/>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3" name="Rektangel 2362">
                    <a:extLst>
                      <a:ext uri="{FF2B5EF4-FFF2-40B4-BE49-F238E27FC236}">
                        <a16:creationId xmlns:a16="http://schemas.microsoft.com/office/drawing/2014/main" id="{2E42859D-775C-0E07-9921-604B673C9421}"/>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52" name="Rektangel 2351">
                  <a:extLst>
                    <a:ext uri="{FF2B5EF4-FFF2-40B4-BE49-F238E27FC236}">
                      <a16:creationId xmlns:a16="http://schemas.microsoft.com/office/drawing/2014/main" id="{7B0ECCEA-4FD0-61A2-C7FA-A6818655CAD6}"/>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9" name="Gruppe 1818">
                <a:extLst>
                  <a:ext uri="{FF2B5EF4-FFF2-40B4-BE49-F238E27FC236}">
                    <a16:creationId xmlns:a16="http://schemas.microsoft.com/office/drawing/2014/main" id="{3B7A2DEB-5487-146D-4C7C-12E1885787B3}"/>
                  </a:ext>
                </a:extLst>
              </p:cNvPr>
              <p:cNvGrpSpPr/>
              <p:nvPr/>
            </p:nvGrpSpPr>
            <p:grpSpPr>
              <a:xfrm>
                <a:off x="2075940" y="1067864"/>
                <a:ext cx="444157" cy="5190614"/>
                <a:chOff x="5753799" y="1204530"/>
                <a:chExt cx="444157" cy="5190614"/>
              </a:xfrm>
            </p:grpSpPr>
            <p:grpSp>
              <p:nvGrpSpPr>
                <p:cNvPr id="2338" name="Gruppe 2337">
                  <a:extLst>
                    <a:ext uri="{FF2B5EF4-FFF2-40B4-BE49-F238E27FC236}">
                      <a16:creationId xmlns:a16="http://schemas.microsoft.com/office/drawing/2014/main" id="{B2E10575-6809-5ECA-A42D-E3A3B1B2E4F4}"/>
                    </a:ext>
                  </a:extLst>
                </p:cNvPr>
                <p:cNvGrpSpPr/>
                <p:nvPr/>
              </p:nvGrpSpPr>
              <p:grpSpPr>
                <a:xfrm>
                  <a:off x="5753799" y="1204530"/>
                  <a:ext cx="442069" cy="4756379"/>
                  <a:chOff x="3817279" y="1064461"/>
                  <a:chExt cx="442069" cy="4756379"/>
                </a:xfrm>
              </p:grpSpPr>
              <p:sp>
                <p:nvSpPr>
                  <p:cNvPr id="2340" name="Rektangel 2339">
                    <a:extLst>
                      <a:ext uri="{FF2B5EF4-FFF2-40B4-BE49-F238E27FC236}">
                        <a16:creationId xmlns:a16="http://schemas.microsoft.com/office/drawing/2014/main" id="{7FB55EE5-79A6-B021-D76E-D24377A57627}"/>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1" name="Rektangel 2340">
                    <a:extLst>
                      <a:ext uri="{FF2B5EF4-FFF2-40B4-BE49-F238E27FC236}">
                        <a16:creationId xmlns:a16="http://schemas.microsoft.com/office/drawing/2014/main" id="{832FE7FB-8E6F-A367-99E0-503E8332D32B}"/>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2" name="Rektangel 2341">
                    <a:extLst>
                      <a:ext uri="{FF2B5EF4-FFF2-40B4-BE49-F238E27FC236}">
                        <a16:creationId xmlns:a16="http://schemas.microsoft.com/office/drawing/2014/main" id="{2271EE1E-CF32-C240-328A-38D82A4C07BA}"/>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3" name="Rektangel 2342">
                    <a:extLst>
                      <a:ext uri="{FF2B5EF4-FFF2-40B4-BE49-F238E27FC236}">
                        <a16:creationId xmlns:a16="http://schemas.microsoft.com/office/drawing/2014/main" id="{A5B3CE54-8B12-77C3-A646-BD0A06887488}"/>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4" name="Rektangel 2343">
                    <a:extLst>
                      <a:ext uri="{FF2B5EF4-FFF2-40B4-BE49-F238E27FC236}">
                        <a16:creationId xmlns:a16="http://schemas.microsoft.com/office/drawing/2014/main" id="{3C068C2A-3E66-209F-35BA-1273EFCD61CE}"/>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5" name="Rektangel 2344">
                    <a:extLst>
                      <a:ext uri="{FF2B5EF4-FFF2-40B4-BE49-F238E27FC236}">
                        <a16:creationId xmlns:a16="http://schemas.microsoft.com/office/drawing/2014/main" id="{CA5F7501-2D9F-510C-769A-0C510671FBDB}"/>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6" name="Rektangel 2345">
                    <a:extLst>
                      <a:ext uri="{FF2B5EF4-FFF2-40B4-BE49-F238E27FC236}">
                        <a16:creationId xmlns:a16="http://schemas.microsoft.com/office/drawing/2014/main" id="{31D935B4-459B-FDD4-26A1-80CAD9C3B681}"/>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7" name="Rektangel 2346">
                    <a:extLst>
                      <a:ext uri="{FF2B5EF4-FFF2-40B4-BE49-F238E27FC236}">
                        <a16:creationId xmlns:a16="http://schemas.microsoft.com/office/drawing/2014/main" id="{CAB65FA9-210F-6F60-0910-87464502EA64}"/>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8" name="Rektangel 2347">
                    <a:extLst>
                      <a:ext uri="{FF2B5EF4-FFF2-40B4-BE49-F238E27FC236}">
                        <a16:creationId xmlns:a16="http://schemas.microsoft.com/office/drawing/2014/main" id="{3C2E0783-030C-1742-75D7-CBA5BF5C6AE9}"/>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9" name="Rektangel 2348">
                    <a:extLst>
                      <a:ext uri="{FF2B5EF4-FFF2-40B4-BE49-F238E27FC236}">
                        <a16:creationId xmlns:a16="http://schemas.microsoft.com/office/drawing/2014/main" id="{FFC45A4A-B006-CE40-3FB9-F818B2D73ADD}"/>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0" name="Rektangel 2349">
                    <a:extLst>
                      <a:ext uri="{FF2B5EF4-FFF2-40B4-BE49-F238E27FC236}">
                        <a16:creationId xmlns:a16="http://schemas.microsoft.com/office/drawing/2014/main" id="{A030DB8C-0EEB-0593-8EB1-2929943FA6FC}"/>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39" name="Rektangel 2338">
                  <a:extLst>
                    <a:ext uri="{FF2B5EF4-FFF2-40B4-BE49-F238E27FC236}">
                      <a16:creationId xmlns:a16="http://schemas.microsoft.com/office/drawing/2014/main" id="{83302B09-2F45-1E24-DBA8-825570EC9BC8}"/>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0" name="Gruppe 1819">
                <a:extLst>
                  <a:ext uri="{FF2B5EF4-FFF2-40B4-BE49-F238E27FC236}">
                    <a16:creationId xmlns:a16="http://schemas.microsoft.com/office/drawing/2014/main" id="{C3BFF0E4-5CBE-C711-918D-320B5A5F5530}"/>
                  </a:ext>
                </a:extLst>
              </p:cNvPr>
              <p:cNvGrpSpPr/>
              <p:nvPr/>
            </p:nvGrpSpPr>
            <p:grpSpPr>
              <a:xfrm>
                <a:off x="1644775" y="1068629"/>
                <a:ext cx="444157" cy="5190614"/>
                <a:chOff x="5753799" y="1204530"/>
                <a:chExt cx="444157" cy="5190614"/>
              </a:xfrm>
            </p:grpSpPr>
            <p:grpSp>
              <p:nvGrpSpPr>
                <p:cNvPr id="2325" name="Gruppe 2324">
                  <a:extLst>
                    <a:ext uri="{FF2B5EF4-FFF2-40B4-BE49-F238E27FC236}">
                      <a16:creationId xmlns:a16="http://schemas.microsoft.com/office/drawing/2014/main" id="{AE430F42-EB6B-79BB-7904-E9004422336E}"/>
                    </a:ext>
                  </a:extLst>
                </p:cNvPr>
                <p:cNvGrpSpPr/>
                <p:nvPr/>
              </p:nvGrpSpPr>
              <p:grpSpPr>
                <a:xfrm>
                  <a:off x="5753799" y="1204530"/>
                  <a:ext cx="442069" cy="4756379"/>
                  <a:chOff x="3817279" y="1064461"/>
                  <a:chExt cx="442069" cy="4756379"/>
                </a:xfrm>
              </p:grpSpPr>
              <p:sp>
                <p:nvSpPr>
                  <p:cNvPr id="2327" name="Rektangel 2326">
                    <a:extLst>
                      <a:ext uri="{FF2B5EF4-FFF2-40B4-BE49-F238E27FC236}">
                        <a16:creationId xmlns:a16="http://schemas.microsoft.com/office/drawing/2014/main" id="{CC9256D5-E420-FB24-47D8-411D80789C3D}"/>
                      </a:ext>
                    </a:extLst>
                  </p:cNvPr>
                  <p:cNvSpPr>
                    <a:spLocks noChangeAspect="1"/>
                  </p:cNvSpPr>
                  <p:nvPr/>
                </p:nvSpPr>
                <p:spPr>
                  <a:xfrm>
                    <a:off x="3818406" y="149701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8" name="Rektangel 2327">
                    <a:extLst>
                      <a:ext uri="{FF2B5EF4-FFF2-40B4-BE49-F238E27FC236}">
                        <a16:creationId xmlns:a16="http://schemas.microsoft.com/office/drawing/2014/main" id="{304CC6A2-8134-FECC-329C-6DE9B33ED252}"/>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9" name="Rektangel 2328">
                    <a:extLst>
                      <a:ext uri="{FF2B5EF4-FFF2-40B4-BE49-F238E27FC236}">
                        <a16:creationId xmlns:a16="http://schemas.microsoft.com/office/drawing/2014/main" id="{31FD2E88-7AEF-BC83-C2FB-5DBB2FBB4211}"/>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0" name="Rektangel 2329">
                    <a:extLst>
                      <a:ext uri="{FF2B5EF4-FFF2-40B4-BE49-F238E27FC236}">
                        <a16:creationId xmlns:a16="http://schemas.microsoft.com/office/drawing/2014/main" id="{4B98D6B4-3207-85E7-72F2-0BFD4F5F7514}"/>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1" name="Rektangel 2330">
                    <a:extLst>
                      <a:ext uri="{FF2B5EF4-FFF2-40B4-BE49-F238E27FC236}">
                        <a16:creationId xmlns:a16="http://schemas.microsoft.com/office/drawing/2014/main" id="{39C18B0B-5987-7470-F276-FED1BC38922E}"/>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2" name="Rektangel 2331">
                    <a:extLst>
                      <a:ext uri="{FF2B5EF4-FFF2-40B4-BE49-F238E27FC236}">
                        <a16:creationId xmlns:a16="http://schemas.microsoft.com/office/drawing/2014/main" id="{B1522A16-8C99-580E-2F12-4EB1C92F21E0}"/>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3" name="Rektangel 2332">
                    <a:extLst>
                      <a:ext uri="{FF2B5EF4-FFF2-40B4-BE49-F238E27FC236}">
                        <a16:creationId xmlns:a16="http://schemas.microsoft.com/office/drawing/2014/main" id="{E2F1CE8C-3CD6-DAAC-BE8D-35D64BACF165}"/>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4" name="Rektangel 2333">
                    <a:extLst>
                      <a:ext uri="{FF2B5EF4-FFF2-40B4-BE49-F238E27FC236}">
                        <a16:creationId xmlns:a16="http://schemas.microsoft.com/office/drawing/2014/main" id="{865771F3-6537-9F34-7C6C-8EB4C46FCBB7}"/>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5" name="Rektangel 2334">
                    <a:extLst>
                      <a:ext uri="{FF2B5EF4-FFF2-40B4-BE49-F238E27FC236}">
                        <a16:creationId xmlns:a16="http://schemas.microsoft.com/office/drawing/2014/main" id="{B2913C69-9172-5A29-F83E-3B3D113F30A3}"/>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6" name="Rektangel 2335">
                    <a:extLst>
                      <a:ext uri="{FF2B5EF4-FFF2-40B4-BE49-F238E27FC236}">
                        <a16:creationId xmlns:a16="http://schemas.microsoft.com/office/drawing/2014/main" id="{C0ACE268-49F2-CBFF-4107-F7E146418CE1}"/>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7" name="Rektangel 2336">
                    <a:extLst>
                      <a:ext uri="{FF2B5EF4-FFF2-40B4-BE49-F238E27FC236}">
                        <a16:creationId xmlns:a16="http://schemas.microsoft.com/office/drawing/2014/main" id="{633CBAF5-DF00-79C0-E4BC-0B1153DB3D39}"/>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26" name="Rektangel 2325">
                  <a:extLst>
                    <a:ext uri="{FF2B5EF4-FFF2-40B4-BE49-F238E27FC236}">
                      <a16:creationId xmlns:a16="http://schemas.microsoft.com/office/drawing/2014/main" id="{DCE2E547-EDF6-E82F-DAC6-1FBC8257DAE9}"/>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1" name="Gruppe 1820">
                <a:extLst>
                  <a:ext uri="{FF2B5EF4-FFF2-40B4-BE49-F238E27FC236}">
                    <a16:creationId xmlns:a16="http://schemas.microsoft.com/office/drawing/2014/main" id="{3B163F6F-F2ED-518E-9770-095491BD6713}"/>
                  </a:ext>
                </a:extLst>
              </p:cNvPr>
              <p:cNvGrpSpPr/>
              <p:nvPr/>
            </p:nvGrpSpPr>
            <p:grpSpPr>
              <a:xfrm>
                <a:off x="1212845" y="1068629"/>
                <a:ext cx="444157" cy="5190614"/>
                <a:chOff x="5753799" y="1204530"/>
                <a:chExt cx="444157" cy="5190614"/>
              </a:xfrm>
            </p:grpSpPr>
            <p:grpSp>
              <p:nvGrpSpPr>
                <p:cNvPr id="2312" name="Gruppe 2311">
                  <a:extLst>
                    <a:ext uri="{FF2B5EF4-FFF2-40B4-BE49-F238E27FC236}">
                      <a16:creationId xmlns:a16="http://schemas.microsoft.com/office/drawing/2014/main" id="{78973266-0B74-1765-F595-C909C13ECB16}"/>
                    </a:ext>
                  </a:extLst>
                </p:cNvPr>
                <p:cNvGrpSpPr/>
                <p:nvPr/>
              </p:nvGrpSpPr>
              <p:grpSpPr>
                <a:xfrm>
                  <a:off x="5753799" y="1204530"/>
                  <a:ext cx="442069" cy="4756379"/>
                  <a:chOff x="3817279" y="1064461"/>
                  <a:chExt cx="442069" cy="4756379"/>
                </a:xfrm>
              </p:grpSpPr>
              <p:sp>
                <p:nvSpPr>
                  <p:cNvPr id="2314" name="Rektangel 2313">
                    <a:extLst>
                      <a:ext uri="{FF2B5EF4-FFF2-40B4-BE49-F238E27FC236}">
                        <a16:creationId xmlns:a16="http://schemas.microsoft.com/office/drawing/2014/main" id="{62BEB1E0-5D5A-88F7-16DA-A60C2EA554F5}"/>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5" name="Rektangel 2314">
                    <a:extLst>
                      <a:ext uri="{FF2B5EF4-FFF2-40B4-BE49-F238E27FC236}">
                        <a16:creationId xmlns:a16="http://schemas.microsoft.com/office/drawing/2014/main" id="{B0937866-E818-5C19-C347-04374DACE942}"/>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6" name="Rektangel 2315">
                    <a:extLst>
                      <a:ext uri="{FF2B5EF4-FFF2-40B4-BE49-F238E27FC236}">
                        <a16:creationId xmlns:a16="http://schemas.microsoft.com/office/drawing/2014/main" id="{0809E744-EF4C-04DE-A403-78B86FAB83F8}"/>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7" name="Rektangel 2316">
                    <a:extLst>
                      <a:ext uri="{FF2B5EF4-FFF2-40B4-BE49-F238E27FC236}">
                        <a16:creationId xmlns:a16="http://schemas.microsoft.com/office/drawing/2014/main" id="{F5907284-10CD-30BD-A37D-DDCC760F3C37}"/>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8" name="Rektangel 2317">
                    <a:extLst>
                      <a:ext uri="{FF2B5EF4-FFF2-40B4-BE49-F238E27FC236}">
                        <a16:creationId xmlns:a16="http://schemas.microsoft.com/office/drawing/2014/main" id="{093B8715-82CC-DD87-609E-DB6C187401FA}"/>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9" name="Rektangel 2318">
                    <a:extLst>
                      <a:ext uri="{FF2B5EF4-FFF2-40B4-BE49-F238E27FC236}">
                        <a16:creationId xmlns:a16="http://schemas.microsoft.com/office/drawing/2014/main" id="{6C7E57B1-7A46-7D59-C2E6-50204F196C2C}"/>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0" name="Rektangel 2319">
                    <a:extLst>
                      <a:ext uri="{FF2B5EF4-FFF2-40B4-BE49-F238E27FC236}">
                        <a16:creationId xmlns:a16="http://schemas.microsoft.com/office/drawing/2014/main" id="{8C66C7AD-659F-65F4-2856-0284F7AB7FB8}"/>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1" name="Rektangel 2320">
                    <a:extLst>
                      <a:ext uri="{FF2B5EF4-FFF2-40B4-BE49-F238E27FC236}">
                        <a16:creationId xmlns:a16="http://schemas.microsoft.com/office/drawing/2014/main" id="{8D13B330-A1D4-6715-A6EB-CB3F6E0A85E9}"/>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2" name="Rektangel 2321">
                    <a:extLst>
                      <a:ext uri="{FF2B5EF4-FFF2-40B4-BE49-F238E27FC236}">
                        <a16:creationId xmlns:a16="http://schemas.microsoft.com/office/drawing/2014/main" id="{50E31547-4FEF-9E69-0DAB-BAB7B350FED4}"/>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3" name="Rektangel 2322">
                    <a:extLst>
                      <a:ext uri="{FF2B5EF4-FFF2-40B4-BE49-F238E27FC236}">
                        <a16:creationId xmlns:a16="http://schemas.microsoft.com/office/drawing/2014/main" id="{ACF03F55-1C0B-E866-7CC2-BF09154C5678}"/>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4" name="Rektangel 2323">
                    <a:extLst>
                      <a:ext uri="{FF2B5EF4-FFF2-40B4-BE49-F238E27FC236}">
                        <a16:creationId xmlns:a16="http://schemas.microsoft.com/office/drawing/2014/main" id="{4C658008-7176-60DC-9D09-991B6B332343}"/>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13" name="Rektangel 2312">
                  <a:extLst>
                    <a:ext uri="{FF2B5EF4-FFF2-40B4-BE49-F238E27FC236}">
                      <a16:creationId xmlns:a16="http://schemas.microsoft.com/office/drawing/2014/main" id="{ABB5A6E4-718B-1734-0ADE-45090FCF010B}"/>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2" name="Gruppe 1821">
                <a:extLst>
                  <a:ext uri="{FF2B5EF4-FFF2-40B4-BE49-F238E27FC236}">
                    <a16:creationId xmlns:a16="http://schemas.microsoft.com/office/drawing/2014/main" id="{8BAA79F5-1C72-170F-6E2C-57171BF3AA49}"/>
                  </a:ext>
                </a:extLst>
              </p:cNvPr>
              <p:cNvGrpSpPr/>
              <p:nvPr/>
            </p:nvGrpSpPr>
            <p:grpSpPr>
              <a:xfrm>
                <a:off x="780951" y="1067864"/>
                <a:ext cx="444157" cy="5190614"/>
                <a:chOff x="5753799" y="1204530"/>
                <a:chExt cx="444157" cy="5190614"/>
              </a:xfrm>
            </p:grpSpPr>
            <p:grpSp>
              <p:nvGrpSpPr>
                <p:cNvPr id="2299" name="Gruppe 2298">
                  <a:extLst>
                    <a:ext uri="{FF2B5EF4-FFF2-40B4-BE49-F238E27FC236}">
                      <a16:creationId xmlns:a16="http://schemas.microsoft.com/office/drawing/2014/main" id="{40E8AB9B-0305-8106-E9AC-243E64EDF884}"/>
                    </a:ext>
                  </a:extLst>
                </p:cNvPr>
                <p:cNvGrpSpPr/>
                <p:nvPr/>
              </p:nvGrpSpPr>
              <p:grpSpPr>
                <a:xfrm>
                  <a:off x="5753799" y="1204530"/>
                  <a:ext cx="442069" cy="4756379"/>
                  <a:chOff x="3817279" y="1064461"/>
                  <a:chExt cx="442069" cy="4756379"/>
                </a:xfrm>
              </p:grpSpPr>
              <p:sp>
                <p:nvSpPr>
                  <p:cNvPr id="2301" name="Rektangel 2300">
                    <a:extLst>
                      <a:ext uri="{FF2B5EF4-FFF2-40B4-BE49-F238E27FC236}">
                        <a16:creationId xmlns:a16="http://schemas.microsoft.com/office/drawing/2014/main" id="{FFFCC0FB-69EB-89BF-1174-CA8FDA02803B}"/>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2" name="Rektangel 2301">
                    <a:extLst>
                      <a:ext uri="{FF2B5EF4-FFF2-40B4-BE49-F238E27FC236}">
                        <a16:creationId xmlns:a16="http://schemas.microsoft.com/office/drawing/2014/main" id="{3536D8DA-89CC-FF70-752B-E0FC2DEE6F11}"/>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3" name="Rektangel 2302">
                    <a:extLst>
                      <a:ext uri="{FF2B5EF4-FFF2-40B4-BE49-F238E27FC236}">
                        <a16:creationId xmlns:a16="http://schemas.microsoft.com/office/drawing/2014/main" id="{3D8D261B-A0EE-7B10-F3FD-612CCE9D18D1}"/>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4" name="Rektangel 2303">
                    <a:extLst>
                      <a:ext uri="{FF2B5EF4-FFF2-40B4-BE49-F238E27FC236}">
                        <a16:creationId xmlns:a16="http://schemas.microsoft.com/office/drawing/2014/main" id="{012EDBF5-1BA6-1C95-BE89-09006DF91E03}"/>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5" name="Rektangel 2304">
                    <a:extLst>
                      <a:ext uri="{FF2B5EF4-FFF2-40B4-BE49-F238E27FC236}">
                        <a16:creationId xmlns:a16="http://schemas.microsoft.com/office/drawing/2014/main" id="{A6FF0A5D-E2A7-0243-3DC6-3BC064EF970D}"/>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6" name="Rektangel 2305">
                    <a:extLst>
                      <a:ext uri="{FF2B5EF4-FFF2-40B4-BE49-F238E27FC236}">
                        <a16:creationId xmlns:a16="http://schemas.microsoft.com/office/drawing/2014/main" id="{AE568CDE-E7A2-5F85-8060-521D9E15653A}"/>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7" name="Rektangel 2306">
                    <a:extLst>
                      <a:ext uri="{FF2B5EF4-FFF2-40B4-BE49-F238E27FC236}">
                        <a16:creationId xmlns:a16="http://schemas.microsoft.com/office/drawing/2014/main" id="{538FB638-3E9F-33B6-357F-BDDADB56ABA7}"/>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8" name="Rektangel 2307">
                    <a:extLst>
                      <a:ext uri="{FF2B5EF4-FFF2-40B4-BE49-F238E27FC236}">
                        <a16:creationId xmlns:a16="http://schemas.microsoft.com/office/drawing/2014/main" id="{B4A69E22-94EA-9C00-86E1-D2D803C917B0}"/>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9" name="Rektangel 2308">
                    <a:extLst>
                      <a:ext uri="{FF2B5EF4-FFF2-40B4-BE49-F238E27FC236}">
                        <a16:creationId xmlns:a16="http://schemas.microsoft.com/office/drawing/2014/main" id="{19B21AF5-AA5E-4B92-ED32-CB0DA1CB49B3}"/>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0" name="Rektangel 2309">
                    <a:extLst>
                      <a:ext uri="{FF2B5EF4-FFF2-40B4-BE49-F238E27FC236}">
                        <a16:creationId xmlns:a16="http://schemas.microsoft.com/office/drawing/2014/main" id="{A66C1B32-662F-855B-8AEE-F54D630D23E0}"/>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1" name="Rektangel 2310">
                    <a:extLst>
                      <a:ext uri="{FF2B5EF4-FFF2-40B4-BE49-F238E27FC236}">
                        <a16:creationId xmlns:a16="http://schemas.microsoft.com/office/drawing/2014/main" id="{6B6A48B3-3899-6162-7616-04F3821C2EB7}"/>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00" name="Rektangel 2299">
                  <a:extLst>
                    <a:ext uri="{FF2B5EF4-FFF2-40B4-BE49-F238E27FC236}">
                      <a16:creationId xmlns:a16="http://schemas.microsoft.com/office/drawing/2014/main" id="{D667EF57-A48B-1C07-B805-68F04B6C2ED0}"/>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3" name="Gruppe 1822">
                <a:extLst>
                  <a:ext uri="{FF2B5EF4-FFF2-40B4-BE49-F238E27FC236}">
                    <a16:creationId xmlns:a16="http://schemas.microsoft.com/office/drawing/2014/main" id="{C9630F69-F562-4271-33A1-3B6A8A0C2E62}"/>
                  </a:ext>
                </a:extLst>
              </p:cNvPr>
              <p:cNvGrpSpPr/>
              <p:nvPr/>
            </p:nvGrpSpPr>
            <p:grpSpPr>
              <a:xfrm>
                <a:off x="348958" y="1501775"/>
                <a:ext cx="444157" cy="4758064"/>
                <a:chOff x="5753799" y="1637080"/>
                <a:chExt cx="444157" cy="4758064"/>
              </a:xfrm>
            </p:grpSpPr>
            <p:grpSp>
              <p:nvGrpSpPr>
                <p:cNvPr id="2287" name="Gruppe 2286">
                  <a:extLst>
                    <a:ext uri="{FF2B5EF4-FFF2-40B4-BE49-F238E27FC236}">
                      <a16:creationId xmlns:a16="http://schemas.microsoft.com/office/drawing/2014/main" id="{AE0C00F8-D15B-3B0D-4F51-96B99EDA8562}"/>
                    </a:ext>
                  </a:extLst>
                </p:cNvPr>
                <p:cNvGrpSpPr/>
                <p:nvPr/>
              </p:nvGrpSpPr>
              <p:grpSpPr>
                <a:xfrm>
                  <a:off x="5753799" y="1637080"/>
                  <a:ext cx="442069" cy="4323829"/>
                  <a:chOff x="3817279" y="1497011"/>
                  <a:chExt cx="442069" cy="4323829"/>
                </a:xfrm>
              </p:grpSpPr>
              <p:sp>
                <p:nvSpPr>
                  <p:cNvPr id="2289" name="Rektangel 2288">
                    <a:extLst>
                      <a:ext uri="{FF2B5EF4-FFF2-40B4-BE49-F238E27FC236}">
                        <a16:creationId xmlns:a16="http://schemas.microsoft.com/office/drawing/2014/main" id="{5082055C-2C28-05AF-5A51-53C7DF6A683F}"/>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0" name="Rektangel 2289">
                    <a:extLst>
                      <a:ext uri="{FF2B5EF4-FFF2-40B4-BE49-F238E27FC236}">
                        <a16:creationId xmlns:a16="http://schemas.microsoft.com/office/drawing/2014/main" id="{FD98636C-6E67-C9FC-829D-D140136B7C33}"/>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1" name="Rektangel 2290">
                    <a:extLst>
                      <a:ext uri="{FF2B5EF4-FFF2-40B4-BE49-F238E27FC236}">
                        <a16:creationId xmlns:a16="http://schemas.microsoft.com/office/drawing/2014/main" id="{E22959B6-DD1D-7FF0-5732-D295EA1B65FF}"/>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2" name="Rektangel 2291">
                    <a:extLst>
                      <a:ext uri="{FF2B5EF4-FFF2-40B4-BE49-F238E27FC236}">
                        <a16:creationId xmlns:a16="http://schemas.microsoft.com/office/drawing/2014/main" id="{915AEC86-4896-B45F-951B-EA553238D6F3}"/>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3" name="Rektangel 2292">
                    <a:extLst>
                      <a:ext uri="{FF2B5EF4-FFF2-40B4-BE49-F238E27FC236}">
                        <a16:creationId xmlns:a16="http://schemas.microsoft.com/office/drawing/2014/main" id="{223F6515-7B95-27E7-B99E-BACE99CB138E}"/>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4" name="Rektangel 2293">
                    <a:extLst>
                      <a:ext uri="{FF2B5EF4-FFF2-40B4-BE49-F238E27FC236}">
                        <a16:creationId xmlns:a16="http://schemas.microsoft.com/office/drawing/2014/main" id="{70386CE3-CC7C-EA8E-1B61-269B840653EB}"/>
                      </a:ext>
                    </a:extLst>
                  </p:cNvPr>
                  <p:cNvSpPr>
                    <a:spLocks noChangeAspect="1"/>
                  </p:cNvSpPr>
                  <p:nvPr/>
                </p:nvSpPr>
                <p:spPr>
                  <a:xfrm>
                    <a:off x="3819516" y="365976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5" name="Rektangel 2294">
                    <a:extLst>
                      <a:ext uri="{FF2B5EF4-FFF2-40B4-BE49-F238E27FC236}">
                        <a16:creationId xmlns:a16="http://schemas.microsoft.com/office/drawing/2014/main" id="{B5F4D41E-0BD7-5149-5F80-441C889A200E}"/>
                      </a:ext>
                    </a:extLst>
                  </p:cNvPr>
                  <p:cNvSpPr>
                    <a:spLocks noChangeAspect="1"/>
                  </p:cNvSpPr>
                  <p:nvPr/>
                </p:nvSpPr>
                <p:spPr>
                  <a:xfrm>
                    <a:off x="3820633" y="409119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6" name="Rektangel 2295">
                    <a:extLst>
                      <a:ext uri="{FF2B5EF4-FFF2-40B4-BE49-F238E27FC236}">
                        <a16:creationId xmlns:a16="http://schemas.microsoft.com/office/drawing/2014/main" id="{78F0BEC7-C423-219C-C0A9-D2151ADA3D0A}"/>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7" name="Rektangel 2296">
                    <a:extLst>
                      <a:ext uri="{FF2B5EF4-FFF2-40B4-BE49-F238E27FC236}">
                        <a16:creationId xmlns:a16="http://schemas.microsoft.com/office/drawing/2014/main" id="{FC7DE3CC-0810-527F-33EC-E742056148C5}"/>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8" name="Rektangel 2297">
                    <a:extLst>
                      <a:ext uri="{FF2B5EF4-FFF2-40B4-BE49-F238E27FC236}">
                        <a16:creationId xmlns:a16="http://schemas.microsoft.com/office/drawing/2014/main" id="{9732F9F8-26FC-BB29-AFC4-E2F741D19D44}"/>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88" name="Rektangel 2287">
                  <a:extLst>
                    <a:ext uri="{FF2B5EF4-FFF2-40B4-BE49-F238E27FC236}">
                      <a16:creationId xmlns:a16="http://schemas.microsoft.com/office/drawing/2014/main" id="{860966D8-6620-DDE4-16EE-7C8F887CCC03}"/>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4" name="Gruppe 1823">
                <a:extLst>
                  <a:ext uri="{FF2B5EF4-FFF2-40B4-BE49-F238E27FC236}">
                    <a16:creationId xmlns:a16="http://schemas.microsoft.com/office/drawing/2014/main" id="{E5105C3E-24C4-0D2D-223C-93D00F4470FD}"/>
                  </a:ext>
                </a:extLst>
              </p:cNvPr>
              <p:cNvGrpSpPr/>
              <p:nvPr/>
            </p:nvGrpSpPr>
            <p:grpSpPr>
              <a:xfrm>
                <a:off x="-82727" y="1504857"/>
                <a:ext cx="444157" cy="4758064"/>
                <a:chOff x="5753799" y="1637080"/>
                <a:chExt cx="444157" cy="4758064"/>
              </a:xfrm>
            </p:grpSpPr>
            <p:grpSp>
              <p:nvGrpSpPr>
                <p:cNvPr id="2275" name="Gruppe 2274">
                  <a:extLst>
                    <a:ext uri="{FF2B5EF4-FFF2-40B4-BE49-F238E27FC236}">
                      <a16:creationId xmlns:a16="http://schemas.microsoft.com/office/drawing/2014/main" id="{CBEE67B2-BF3E-A5D3-B3A3-9D19E35DA239}"/>
                    </a:ext>
                  </a:extLst>
                </p:cNvPr>
                <p:cNvGrpSpPr/>
                <p:nvPr/>
              </p:nvGrpSpPr>
              <p:grpSpPr>
                <a:xfrm>
                  <a:off x="5753799" y="1637080"/>
                  <a:ext cx="442069" cy="4323829"/>
                  <a:chOff x="3817279" y="1497011"/>
                  <a:chExt cx="442069" cy="4323829"/>
                </a:xfrm>
              </p:grpSpPr>
              <p:sp>
                <p:nvSpPr>
                  <p:cNvPr id="2277" name="Rektangel 2276">
                    <a:extLst>
                      <a:ext uri="{FF2B5EF4-FFF2-40B4-BE49-F238E27FC236}">
                        <a16:creationId xmlns:a16="http://schemas.microsoft.com/office/drawing/2014/main" id="{1E9B0927-51C6-DEED-C81D-C8AAFCD44D4F}"/>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8" name="Rektangel 2277">
                    <a:extLst>
                      <a:ext uri="{FF2B5EF4-FFF2-40B4-BE49-F238E27FC236}">
                        <a16:creationId xmlns:a16="http://schemas.microsoft.com/office/drawing/2014/main" id="{F1075CDD-9957-6808-9A9A-2ADD50022F19}"/>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9" name="Rektangel 2278">
                    <a:extLst>
                      <a:ext uri="{FF2B5EF4-FFF2-40B4-BE49-F238E27FC236}">
                        <a16:creationId xmlns:a16="http://schemas.microsoft.com/office/drawing/2014/main" id="{6F4FA0F0-2423-8A0A-EC15-7BF396705C40}"/>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0" name="Rektangel 2279">
                    <a:extLst>
                      <a:ext uri="{FF2B5EF4-FFF2-40B4-BE49-F238E27FC236}">
                        <a16:creationId xmlns:a16="http://schemas.microsoft.com/office/drawing/2014/main" id="{C00FC307-54BB-D459-D6AA-36D323985DB1}"/>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1" name="Rektangel 2280">
                    <a:extLst>
                      <a:ext uri="{FF2B5EF4-FFF2-40B4-BE49-F238E27FC236}">
                        <a16:creationId xmlns:a16="http://schemas.microsoft.com/office/drawing/2014/main" id="{F83E53B3-DAAA-D422-894F-8C00BFCEAEBA}"/>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2" name="Rektangel 2281">
                    <a:extLst>
                      <a:ext uri="{FF2B5EF4-FFF2-40B4-BE49-F238E27FC236}">
                        <a16:creationId xmlns:a16="http://schemas.microsoft.com/office/drawing/2014/main" id="{C7BF85EF-1EC3-AE30-0AE3-3D2BB0F9169C}"/>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3" name="Rektangel 2282">
                    <a:extLst>
                      <a:ext uri="{FF2B5EF4-FFF2-40B4-BE49-F238E27FC236}">
                        <a16:creationId xmlns:a16="http://schemas.microsoft.com/office/drawing/2014/main" id="{C9D1ECC3-4957-03C5-BEFF-54E0F052B30E}"/>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4" name="Rektangel 2283">
                    <a:extLst>
                      <a:ext uri="{FF2B5EF4-FFF2-40B4-BE49-F238E27FC236}">
                        <a16:creationId xmlns:a16="http://schemas.microsoft.com/office/drawing/2014/main" id="{E6D99B7D-FBA1-9876-169B-03866EFEB902}"/>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5" name="Rektangel 2284">
                    <a:extLst>
                      <a:ext uri="{FF2B5EF4-FFF2-40B4-BE49-F238E27FC236}">
                        <a16:creationId xmlns:a16="http://schemas.microsoft.com/office/drawing/2014/main" id="{05F527E2-555C-5722-DD45-DD6B8F502CBA}"/>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6" name="Rektangel 2285">
                    <a:extLst>
                      <a:ext uri="{FF2B5EF4-FFF2-40B4-BE49-F238E27FC236}">
                        <a16:creationId xmlns:a16="http://schemas.microsoft.com/office/drawing/2014/main" id="{250FAC3C-B73F-F16A-3015-D5BA701D725E}"/>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76" name="Rektangel 2275">
                  <a:extLst>
                    <a:ext uri="{FF2B5EF4-FFF2-40B4-BE49-F238E27FC236}">
                      <a16:creationId xmlns:a16="http://schemas.microsoft.com/office/drawing/2014/main" id="{00B98587-012E-DA61-C2C1-3B60C43ED38F}"/>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5" name="Gruppe 1824">
                <a:extLst>
                  <a:ext uri="{FF2B5EF4-FFF2-40B4-BE49-F238E27FC236}">
                    <a16:creationId xmlns:a16="http://schemas.microsoft.com/office/drawing/2014/main" id="{0108A19F-8ACF-D010-82EC-27672DD587B1}"/>
                  </a:ext>
                </a:extLst>
              </p:cNvPr>
              <p:cNvGrpSpPr/>
              <p:nvPr/>
            </p:nvGrpSpPr>
            <p:grpSpPr>
              <a:xfrm>
                <a:off x="4625198" y="1031927"/>
                <a:ext cx="641389" cy="5216305"/>
                <a:chOff x="2892468" y="1032983"/>
                <a:chExt cx="641389" cy="5216305"/>
              </a:xfrm>
            </p:grpSpPr>
            <p:grpSp>
              <p:nvGrpSpPr>
                <p:cNvPr id="2238" name="Gruppe 2237">
                  <a:extLst>
                    <a:ext uri="{FF2B5EF4-FFF2-40B4-BE49-F238E27FC236}">
                      <a16:creationId xmlns:a16="http://schemas.microsoft.com/office/drawing/2014/main" id="{A64D2D8A-D9DB-CEB5-896E-258EE8742502}"/>
                    </a:ext>
                  </a:extLst>
                </p:cNvPr>
                <p:cNvGrpSpPr/>
                <p:nvPr/>
              </p:nvGrpSpPr>
              <p:grpSpPr>
                <a:xfrm>
                  <a:off x="2892468" y="1032983"/>
                  <a:ext cx="641389" cy="5216305"/>
                  <a:chOff x="3475384" y="1188399"/>
                  <a:chExt cx="641389" cy="5216305"/>
                </a:xfrm>
              </p:grpSpPr>
              <p:sp>
                <p:nvSpPr>
                  <p:cNvPr id="2242" name="Tekstfelt 2241">
                    <a:extLst>
                      <a:ext uri="{FF2B5EF4-FFF2-40B4-BE49-F238E27FC236}">
                        <a16:creationId xmlns:a16="http://schemas.microsoft.com/office/drawing/2014/main" id="{B7F20DC0-CA55-DD94-440C-842F2BE5FCD9}"/>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43" name="Tekstfelt 2242">
                    <a:extLst>
                      <a:ext uri="{FF2B5EF4-FFF2-40B4-BE49-F238E27FC236}">
                        <a16:creationId xmlns:a16="http://schemas.microsoft.com/office/drawing/2014/main" id="{2A1E2D56-B6C6-74A4-1F6E-D8436ABB3E46}"/>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44" name="Tekstfelt 2243">
                    <a:extLst>
                      <a:ext uri="{FF2B5EF4-FFF2-40B4-BE49-F238E27FC236}">
                        <a16:creationId xmlns:a16="http://schemas.microsoft.com/office/drawing/2014/main" id="{7C3F2C84-5088-04F2-E17B-667D1372B02E}"/>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45" name="Tekstfelt 2244">
                    <a:extLst>
                      <a:ext uri="{FF2B5EF4-FFF2-40B4-BE49-F238E27FC236}">
                        <a16:creationId xmlns:a16="http://schemas.microsoft.com/office/drawing/2014/main" id="{0932F3C8-C8D1-98A7-A405-18A683CDCA95}"/>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46" name="Tekstfelt 2245">
                    <a:extLst>
                      <a:ext uri="{FF2B5EF4-FFF2-40B4-BE49-F238E27FC236}">
                        <a16:creationId xmlns:a16="http://schemas.microsoft.com/office/drawing/2014/main" id="{0FC63CB2-68A0-53E8-1725-6CFAD5E7BA2D}"/>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47" name="Tekstfelt 2246">
                    <a:extLst>
                      <a:ext uri="{FF2B5EF4-FFF2-40B4-BE49-F238E27FC236}">
                        <a16:creationId xmlns:a16="http://schemas.microsoft.com/office/drawing/2014/main" id="{D68E62E5-DD9B-78D2-E20D-C54B2A34F8CC}"/>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48" name="Tekstfelt 2247">
                    <a:extLst>
                      <a:ext uri="{FF2B5EF4-FFF2-40B4-BE49-F238E27FC236}">
                        <a16:creationId xmlns:a16="http://schemas.microsoft.com/office/drawing/2014/main" id="{F612D7BF-5CE1-3A16-8321-1231933D377A}"/>
                      </a:ext>
                    </a:extLst>
                  </p:cNvPr>
                  <p:cNvSpPr txBox="1"/>
                  <p:nvPr/>
                </p:nvSpPr>
                <p:spPr>
                  <a:xfrm>
                    <a:off x="3525031"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49" name="Tekstfelt 2248">
                    <a:extLst>
                      <a:ext uri="{FF2B5EF4-FFF2-40B4-BE49-F238E27FC236}">
                        <a16:creationId xmlns:a16="http://schemas.microsoft.com/office/drawing/2014/main" id="{EBE7E7C5-D25B-072D-62BC-205A9824814F}"/>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50" name="Tekstfelt 2249">
                    <a:extLst>
                      <a:ext uri="{FF2B5EF4-FFF2-40B4-BE49-F238E27FC236}">
                        <a16:creationId xmlns:a16="http://schemas.microsoft.com/office/drawing/2014/main" id="{AD9B5DFE-F029-0CE1-7D05-CADB59298C69}"/>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51" name="Tekstfelt 2250">
                    <a:extLst>
                      <a:ext uri="{FF2B5EF4-FFF2-40B4-BE49-F238E27FC236}">
                        <a16:creationId xmlns:a16="http://schemas.microsoft.com/office/drawing/2014/main" id="{AE7A0379-E45D-2A38-3CBB-F9C17283CE42}"/>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52" name="Tekstfelt 2251">
                    <a:extLst>
                      <a:ext uri="{FF2B5EF4-FFF2-40B4-BE49-F238E27FC236}">
                        <a16:creationId xmlns:a16="http://schemas.microsoft.com/office/drawing/2014/main" id="{10A7A4EE-9D7F-5D69-6E4E-DDC8A7D64D46}"/>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53" name="Tekstfelt 2252">
                    <a:extLst>
                      <a:ext uri="{FF2B5EF4-FFF2-40B4-BE49-F238E27FC236}">
                        <a16:creationId xmlns:a16="http://schemas.microsoft.com/office/drawing/2014/main" id="{8395FA24-1D24-A1E6-7F10-9D03E5119AB5}"/>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54" name="Tekstfelt 2253">
                    <a:extLst>
                      <a:ext uri="{FF2B5EF4-FFF2-40B4-BE49-F238E27FC236}">
                        <a16:creationId xmlns:a16="http://schemas.microsoft.com/office/drawing/2014/main" id="{2166383C-F5B5-9D03-1706-5D3081A68F8B}"/>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55" name="Tekstfelt 2254">
                    <a:extLst>
                      <a:ext uri="{FF2B5EF4-FFF2-40B4-BE49-F238E27FC236}">
                        <a16:creationId xmlns:a16="http://schemas.microsoft.com/office/drawing/2014/main" id="{115EEB0A-175D-5BA4-FAEE-7A69CC3E1446}"/>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56" name="Tekstfelt 2255">
                    <a:extLst>
                      <a:ext uri="{FF2B5EF4-FFF2-40B4-BE49-F238E27FC236}">
                        <a16:creationId xmlns:a16="http://schemas.microsoft.com/office/drawing/2014/main" id="{4442A029-CEA6-D06F-8E05-D14C0E6C4C31}"/>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57" name="Tekstfelt 2256">
                    <a:extLst>
                      <a:ext uri="{FF2B5EF4-FFF2-40B4-BE49-F238E27FC236}">
                        <a16:creationId xmlns:a16="http://schemas.microsoft.com/office/drawing/2014/main" id="{15DBDF9D-6921-BD44-7AF7-3819AF51BABC}"/>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58" name="Tekstfelt 2257">
                    <a:extLst>
                      <a:ext uri="{FF2B5EF4-FFF2-40B4-BE49-F238E27FC236}">
                        <a16:creationId xmlns:a16="http://schemas.microsoft.com/office/drawing/2014/main" id="{821BB54A-A03A-C718-EFE3-DF87725EC2DE}"/>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59" name="Tekstfelt 2258">
                    <a:extLst>
                      <a:ext uri="{FF2B5EF4-FFF2-40B4-BE49-F238E27FC236}">
                        <a16:creationId xmlns:a16="http://schemas.microsoft.com/office/drawing/2014/main" id="{54319A7E-F744-BAE8-B667-A5A63FF52B63}"/>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60" name="Tekstfelt 2259">
                    <a:extLst>
                      <a:ext uri="{FF2B5EF4-FFF2-40B4-BE49-F238E27FC236}">
                        <a16:creationId xmlns:a16="http://schemas.microsoft.com/office/drawing/2014/main" id="{4C10E76C-2956-BD54-7627-65E4B8D8D50C}"/>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61" name="Tekstfelt 2260">
                    <a:extLst>
                      <a:ext uri="{FF2B5EF4-FFF2-40B4-BE49-F238E27FC236}">
                        <a16:creationId xmlns:a16="http://schemas.microsoft.com/office/drawing/2014/main" id="{982F87FD-1F9E-35A8-5E4A-E2FEE2F82D4E}"/>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62" name="Tekstfelt 2261">
                    <a:extLst>
                      <a:ext uri="{FF2B5EF4-FFF2-40B4-BE49-F238E27FC236}">
                        <a16:creationId xmlns:a16="http://schemas.microsoft.com/office/drawing/2014/main" id="{42AC00A8-1ABB-AD4D-E2D1-9280D3F17DD7}"/>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63" name="Tekstfelt 2262">
                    <a:extLst>
                      <a:ext uri="{FF2B5EF4-FFF2-40B4-BE49-F238E27FC236}">
                        <a16:creationId xmlns:a16="http://schemas.microsoft.com/office/drawing/2014/main" id="{951DE4A0-7B93-B8F4-4BD9-E2C39A313E6C}"/>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64" name="Tekstfelt 2263">
                    <a:extLst>
                      <a:ext uri="{FF2B5EF4-FFF2-40B4-BE49-F238E27FC236}">
                        <a16:creationId xmlns:a16="http://schemas.microsoft.com/office/drawing/2014/main" id="{AACF8003-A51C-2828-134B-14237673AFE3}"/>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65" name="Tekstfelt 2264">
                    <a:extLst>
                      <a:ext uri="{FF2B5EF4-FFF2-40B4-BE49-F238E27FC236}">
                        <a16:creationId xmlns:a16="http://schemas.microsoft.com/office/drawing/2014/main" id="{19AB29EA-11AA-53B2-059B-4E41D23986D1}"/>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66" name="Tekstfelt 2265">
                    <a:extLst>
                      <a:ext uri="{FF2B5EF4-FFF2-40B4-BE49-F238E27FC236}">
                        <a16:creationId xmlns:a16="http://schemas.microsoft.com/office/drawing/2014/main" id="{2E80E0FC-5071-9899-F50D-74AEA8E9FD58}"/>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67" name="Tekstfelt 2266">
                    <a:extLst>
                      <a:ext uri="{FF2B5EF4-FFF2-40B4-BE49-F238E27FC236}">
                        <a16:creationId xmlns:a16="http://schemas.microsoft.com/office/drawing/2014/main" id="{AF15B92B-480E-695E-E4E6-67290DE3C062}"/>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68" name="Tekstfelt 2267">
                    <a:extLst>
                      <a:ext uri="{FF2B5EF4-FFF2-40B4-BE49-F238E27FC236}">
                        <a16:creationId xmlns:a16="http://schemas.microsoft.com/office/drawing/2014/main" id="{9A352CBC-5DA9-39A8-A3DB-23C7A8A5632F}"/>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69" name="Tekstfelt 2268">
                    <a:extLst>
                      <a:ext uri="{FF2B5EF4-FFF2-40B4-BE49-F238E27FC236}">
                        <a16:creationId xmlns:a16="http://schemas.microsoft.com/office/drawing/2014/main" id="{CD3FBAFF-A45C-9A7A-AC9A-3FD8EDB31BB7}"/>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70" name="Tekstfelt 2269">
                    <a:extLst>
                      <a:ext uri="{FF2B5EF4-FFF2-40B4-BE49-F238E27FC236}">
                        <a16:creationId xmlns:a16="http://schemas.microsoft.com/office/drawing/2014/main" id="{EE0283A4-8695-7339-EE83-4D7A1BDD1C22}"/>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71" name="Tekstfelt 2270">
                    <a:extLst>
                      <a:ext uri="{FF2B5EF4-FFF2-40B4-BE49-F238E27FC236}">
                        <a16:creationId xmlns:a16="http://schemas.microsoft.com/office/drawing/2014/main" id="{DD5D8748-06C1-5D0E-8D5F-B89203192624}"/>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72" name="Tekstfelt 2271">
                    <a:extLst>
                      <a:ext uri="{FF2B5EF4-FFF2-40B4-BE49-F238E27FC236}">
                        <a16:creationId xmlns:a16="http://schemas.microsoft.com/office/drawing/2014/main" id="{3323C97A-3730-8544-04B5-AE4E96D14509}"/>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73" name="Tekstfelt 2272">
                    <a:extLst>
                      <a:ext uri="{FF2B5EF4-FFF2-40B4-BE49-F238E27FC236}">
                        <a16:creationId xmlns:a16="http://schemas.microsoft.com/office/drawing/2014/main" id="{55EB4B35-D8D6-9223-157D-AB5A9E8F5C2D}"/>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74" name="Tekstfelt 2273">
                    <a:extLst>
                      <a:ext uri="{FF2B5EF4-FFF2-40B4-BE49-F238E27FC236}">
                        <a16:creationId xmlns:a16="http://schemas.microsoft.com/office/drawing/2014/main" id="{206A5387-3B1B-91BC-1F7A-6E991610CF19}"/>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39" name="Tekstfelt 2238">
                  <a:extLst>
                    <a:ext uri="{FF2B5EF4-FFF2-40B4-BE49-F238E27FC236}">
                      <a16:creationId xmlns:a16="http://schemas.microsoft.com/office/drawing/2014/main" id="{D5F93564-E046-EDE2-6D22-832BF2E9837E}"/>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40" name="Tekstfelt 2239">
                  <a:extLst>
                    <a:ext uri="{FF2B5EF4-FFF2-40B4-BE49-F238E27FC236}">
                      <a16:creationId xmlns:a16="http://schemas.microsoft.com/office/drawing/2014/main" id="{59981BC7-C048-3746-FB0F-5DCE62302499}"/>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41" name="Tekstfelt 2240">
                  <a:extLst>
                    <a:ext uri="{FF2B5EF4-FFF2-40B4-BE49-F238E27FC236}">
                      <a16:creationId xmlns:a16="http://schemas.microsoft.com/office/drawing/2014/main" id="{ACDA2F96-2A5F-7563-7E35-493845551286}"/>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6" name="Gruppe 1825">
                <a:extLst>
                  <a:ext uri="{FF2B5EF4-FFF2-40B4-BE49-F238E27FC236}">
                    <a16:creationId xmlns:a16="http://schemas.microsoft.com/office/drawing/2014/main" id="{1D5394DA-B71E-8951-9764-DB6BDBB498A1}"/>
                  </a:ext>
                </a:extLst>
              </p:cNvPr>
              <p:cNvGrpSpPr/>
              <p:nvPr/>
            </p:nvGrpSpPr>
            <p:grpSpPr>
              <a:xfrm>
                <a:off x="5052945" y="1040538"/>
                <a:ext cx="641389" cy="5216305"/>
                <a:chOff x="2892468" y="1032983"/>
                <a:chExt cx="641389" cy="5216305"/>
              </a:xfrm>
            </p:grpSpPr>
            <p:grpSp>
              <p:nvGrpSpPr>
                <p:cNvPr id="2201" name="Gruppe 2200">
                  <a:extLst>
                    <a:ext uri="{FF2B5EF4-FFF2-40B4-BE49-F238E27FC236}">
                      <a16:creationId xmlns:a16="http://schemas.microsoft.com/office/drawing/2014/main" id="{A215D0BF-D6A3-2ACE-3F17-AC04D3299277}"/>
                    </a:ext>
                  </a:extLst>
                </p:cNvPr>
                <p:cNvGrpSpPr/>
                <p:nvPr/>
              </p:nvGrpSpPr>
              <p:grpSpPr>
                <a:xfrm>
                  <a:off x="2892468" y="1032983"/>
                  <a:ext cx="641389" cy="5216305"/>
                  <a:chOff x="3475384" y="1188399"/>
                  <a:chExt cx="641389" cy="5216305"/>
                </a:xfrm>
              </p:grpSpPr>
              <p:sp>
                <p:nvSpPr>
                  <p:cNvPr id="2205" name="Tekstfelt 2204">
                    <a:extLst>
                      <a:ext uri="{FF2B5EF4-FFF2-40B4-BE49-F238E27FC236}">
                        <a16:creationId xmlns:a16="http://schemas.microsoft.com/office/drawing/2014/main" id="{8B5F7DF1-F2A1-2E15-B8D7-2912A5871689}"/>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06" name="Tekstfelt 2205">
                    <a:extLst>
                      <a:ext uri="{FF2B5EF4-FFF2-40B4-BE49-F238E27FC236}">
                        <a16:creationId xmlns:a16="http://schemas.microsoft.com/office/drawing/2014/main" id="{B2865205-E778-162A-BEA2-9218C916D176}"/>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07" name="Tekstfelt 2206">
                    <a:extLst>
                      <a:ext uri="{FF2B5EF4-FFF2-40B4-BE49-F238E27FC236}">
                        <a16:creationId xmlns:a16="http://schemas.microsoft.com/office/drawing/2014/main" id="{16310799-682A-A48D-E059-7FA760E0FF0F}"/>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08" name="Tekstfelt 2207">
                    <a:extLst>
                      <a:ext uri="{FF2B5EF4-FFF2-40B4-BE49-F238E27FC236}">
                        <a16:creationId xmlns:a16="http://schemas.microsoft.com/office/drawing/2014/main" id="{DA37FDE7-3211-3942-ED35-62E94D7271D1}"/>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09" name="Tekstfelt 2208">
                    <a:extLst>
                      <a:ext uri="{FF2B5EF4-FFF2-40B4-BE49-F238E27FC236}">
                        <a16:creationId xmlns:a16="http://schemas.microsoft.com/office/drawing/2014/main" id="{739650EA-5B4D-341B-ADD7-4535CE74C03B}"/>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10" name="Tekstfelt 2209">
                    <a:extLst>
                      <a:ext uri="{FF2B5EF4-FFF2-40B4-BE49-F238E27FC236}">
                        <a16:creationId xmlns:a16="http://schemas.microsoft.com/office/drawing/2014/main" id="{A223E8BC-6192-2066-610B-7A7C80855E8C}"/>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11" name="Tekstfelt 2210">
                    <a:extLst>
                      <a:ext uri="{FF2B5EF4-FFF2-40B4-BE49-F238E27FC236}">
                        <a16:creationId xmlns:a16="http://schemas.microsoft.com/office/drawing/2014/main" id="{C62013B5-DEF1-853D-B03F-5771C6513908}"/>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12" name="Tekstfelt 2211">
                    <a:extLst>
                      <a:ext uri="{FF2B5EF4-FFF2-40B4-BE49-F238E27FC236}">
                        <a16:creationId xmlns:a16="http://schemas.microsoft.com/office/drawing/2014/main" id="{9D5BA370-43F4-9558-0387-CDB8161E19FA}"/>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13" name="Tekstfelt 2212">
                    <a:extLst>
                      <a:ext uri="{FF2B5EF4-FFF2-40B4-BE49-F238E27FC236}">
                        <a16:creationId xmlns:a16="http://schemas.microsoft.com/office/drawing/2014/main" id="{19307F3F-C517-D77B-ACAB-803A1A199D50}"/>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14" name="Tekstfelt 2213">
                    <a:extLst>
                      <a:ext uri="{FF2B5EF4-FFF2-40B4-BE49-F238E27FC236}">
                        <a16:creationId xmlns:a16="http://schemas.microsoft.com/office/drawing/2014/main" id="{FA680D38-77D1-C38C-AE4A-5F1B3B47AC44}"/>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15" name="Tekstfelt 2214">
                    <a:extLst>
                      <a:ext uri="{FF2B5EF4-FFF2-40B4-BE49-F238E27FC236}">
                        <a16:creationId xmlns:a16="http://schemas.microsoft.com/office/drawing/2014/main" id="{F0E75F4D-83AA-6D7E-1841-A14AC25E74E6}"/>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16" name="Tekstfelt 2215">
                    <a:extLst>
                      <a:ext uri="{FF2B5EF4-FFF2-40B4-BE49-F238E27FC236}">
                        <a16:creationId xmlns:a16="http://schemas.microsoft.com/office/drawing/2014/main" id="{9421F493-5E63-D618-53C7-DA6B82843F6F}"/>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17" name="Tekstfelt 2216">
                    <a:extLst>
                      <a:ext uri="{FF2B5EF4-FFF2-40B4-BE49-F238E27FC236}">
                        <a16:creationId xmlns:a16="http://schemas.microsoft.com/office/drawing/2014/main" id="{A0CFB51F-9216-1AAB-0DE4-4B26D00A4FCB}"/>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18" name="Tekstfelt 2217">
                    <a:extLst>
                      <a:ext uri="{FF2B5EF4-FFF2-40B4-BE49-F238E27FC236}">
                        <a16:creationId xmlns:a16="http://schemas.microsoft.com/office/drawing/2014/main" id="{2B920BB6-D012-67A5-C632-47F0B7302CA3}"/>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19" name="Tekstfelt 2218">
                    <a:extLst>
                      <a:ext uri="{FF2B5EF4-FFF2-40B4-BE49-F238E27FC236}">
                        <a16:creationId xmlns:a16="http://schemas.microsoft.com/office/drawing/2014/main" id="{96F5F1E4-F1FE-A9F1-BAD8-DE1EFB63DDBC}"/>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20" name="Tekstfelt 2219">
                    <a:extLst>
                      <a:ext uri="{FF2B5EF4-FFF2-40B4-BE49-F238E27FC236}">
                        <a16:creationId xmlns:a16="http://schemas.microsoft.com/office/drawing/2014/main" id="{E012941E-01E9-6D5B-6E83-F0B7329ABF9E}"/>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21" name="Tekstfelt 2220">
                    <a:extLst>
                      <a:ext uri="{FF2B5EF4-FFF2-40B4-BE49-F238E27FC236}">
                        <a16:creationId xmlns:a16="http://schemas.microsoft.com/office/drawing/2014/main" id="{80E2A04B-6B3B-28FB-F7BE-C50BE85C0B0D}"/>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22" name="Tekstfelt 2221">
                    <a:extLst>
                      <a:ext uri="{FF2B5EF4-FFF2-40B4-BE49-F238E27FC236}">
                        <a16:creationId xmlns:a16="http://schemas.microsoft.com/office/drawing/2014/main" id="{53944263-7CF1-3206-C910-33A8BFC5223C}"/>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23" name="Tekstfelt 2222">
                    <a:extLst>
                      <a:ext uri="{FF2B5EF4-FFF2-40B4-BE49-F238E27FC236}">
                        <a16:creationId xmlns:a16="http://schemas.microsoft.com/office/drawing/2014/main" id="{174080A2-C744-F01A-A365-25CA60ADD81D}"/>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24" name="Tekstfelt 2223">
                    <a:extLst>
                      <a:ext uri="{FF2B5EF4-FFF2-40B4-BE49-F238E27FC236}">
                        <a16:creationId xmlns:a16="http://schemas.microsoft.com/office/drawing/2014/main" id="{0B9C7811-DA24-2142-86D4-3AD3EFC4D79F}"/>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25" name="Tekstfelt 2224">
                    <a:extLst>
                      <a:ext uri="{FF2B5EF4-FFF2-40B4-BE49-F238E27FC236}">
                        <a16:creationId xmlns:a16="http://schemas.microsoft.com/office/drawing/2014/main" id="{FAB6AF42-9FDF-DB38-4091-A5C5E5F3D7A3}"/>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26" name="Tekstfelt 2225">
                    <a:extLst>
                      <a:ext uri="{FF2B5EF4-FFF2-40B4-BE49-F238E27FC236}">
                        <a16:creationId xmlns:a16="http://schemas.microsoft.com/office/drawing/2014/main" id="{883DFEA7-FC58-D84D-520C-C5842D80EA46}"/>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27" name="Tekstfelt 2226">
                    <a:extLst>
                      <a:ext uri="{FF2B5EF4-FFF2-40B4-BE49-F238E27FC236}">
                        <a16:creationId xmlns:a16="http://schemas.microsoft.com/office/drawing/2014/main" id="{6EF4E220-7F74-E0A5-03E5-28F102BCAA41}"/>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28" name="Tekstfelt 2227">
                    <a:extLst>
                      <a:ext uri="{FF2B5EF4-FFF2-40B4-BE49-F238E27FC236}">
                        <a16:creationId xmlns:a16="http://schemas.microsoft.com/office/drawing/2014/main" id="{B0A03EC0-208F-0086-1941-7DBD856C834D}"/>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29" name="Tekstfelt 2228">
                    <a:extLst>
                      <a:ext uri="{FF2B5EF4-FFF2-40B4-BE49-F238E27FC236}">
                        <a16:creationId xmlns:a16="http://schemas.microsoft.com/office/drawing/2014/main" id="{5480E482-30A5-AC32-3149-7C04B1057823}"/>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30" name="Tekstfelt 2229">
                    <a:extLst>
                      <a:ext uri="{FF2B5EF4-FFF2-40B4-BE49-F238E27FC236}">
                        <a16:creationId xmlns:a16="http://schemas.microsoft.com/office/drawing/2014/main" id="{4F91B6FC-BCDB-BB73-A6EB-C6D637E2F2CF}"/>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31" name="Tekstfelt 2230">
                    <a:extLst>
                      <a:ext uri="{FF2B5EF4-FFF2-40B4-BE49-F238E27FC236}">
                        <a16:creationId xmlns:a16="http://schemas.microsoft.com/office/drawing/2014/main" id="{2F71E6B9-30FE-9F89-2466-0B43291291FA}"/>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32" name="Tekstfelt 2231">
                    <a:extLst>
                      <a:ext uri="{FF2B5EF4-FFF2-40B4-BE49-F238E27FC236}">
                        <a16:creationId xmlns:a16="http://schemas.microsoft.com/office/drawing/2014/main" id="{28547280-392C-8004-50D7-DB326761F343}"/>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33" name="Tekstfelt 2232">
                    <a:extLst>
                      <a:ext uri="{FF2B5EF4-FFF2-40B4-BE49-F238E27FC236}">
                        <a16:creationId xmlns:a16="http://schemas.microsoft.com/office/drawing/2014/main" id="{9D223D88-C487-54EB-BCA2-E5202C593ED2}"/>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34" name="Tekstfelt 2233">
                    <a:extLst>
                      <a:ext uri="{FF2B5EF4-FFF2-40B4-BE49-F238E27FC236}">
                        <a16:creationId xmlns:a16="http://schemas.microsoft.com/office/drawing/2014/main" id="{CF28F3F8-5884-9A38-DFDB-EF29C0FBE980}"/>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35" name="Tekstfelt 2234">
                    <a:extLst>
                      <a:ext uri="{FF2B5EF4-FFF2-40B4-BE49-F238E27FC236}">
                        <a16:creationId xmlns:a16="http://schemas.microsoft.com/office/drawing/2014/main" id="{2AEDF906-A8E1-EC30-BF97-EAA71A1DEB39}"/>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36" name="Tekstfelt 2235">
                    <a:extLst>
                      <a:ext uri="{FF2B5EF4-FFF2-40B4-BE49-F238E27FC236}">
                        <a16:creationId xmlns:a16="http://schemas.microsoft.com/office/drawing/2014/main" id="{2B9924A5-5DFB-E8F1-2CE1-DD2BB883BE3D}"/>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37" name="Tekstfelt 2236">
                    <a:extLst>
                      <a:ext uri="{FF2B5EF4-FFF2-40B4-BE49-F238E27FC236}">
                        <a16:creationId xmlns:a16="http://schemas.microsoft.com/office/drawing/2014/main" id="{C8A99DC4-28A3-E234-C6EC-D89DA208E1F6}"/>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02" name="Tekstfelt 2201">
                  <a:extLst>
                    <a:ext uri="{FF2B5EF4-FFF2-40B4-BE49-F238E27FC236}">
                      <a16:creationId xmlns:a16="http://schemas.microsoft.com/office/drawing/2014/main" id="{8B1BF160-0555-DF5B-3BB0-4F9295C3AF27}"/>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03" name="Tekstfelt 2202">
                  <a:extLst>
                    <a:ext uri="{FF2B5EF4-FFF2-40B4-BE49-F238E27FC236}">
                      <a16:creationId xmlns:a16="http://schemas.microsoft.com/office/drawing/2014/main" id="{D43E7032-0188-7A88-FF1A-C6885CD5EC26}"/>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04" name="Tekstfelt 2203">
                  <a:extLst>
                    <a:ext uri="{FF2B5EF4-FFF2-40B4-BE49-F238E27FC236}">
                      <a16:creationId xmlns:a16="http://schemas.microsoft.com/office/drawing/2014/main" id="{0C1A9035-595A-A026-A73D-5D05F48F3E33}"/>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7" name="Gruppe 1826">
                <a:extLst>
                  <a:ext uri="{FF2B5EF4-FFF2-40B4-BE49-F238E27FC236}">
                    <a16:creationId xmlns:a16="http://schemas.microsoft.com/office/drawing/2014/main" id="{503DFA3F-AF1C-1FC8-A5FE-2D54252412DF}"/>
                  </a:ext>
                </a:extLst>
              </p:cNvPr>
              <p:cNvGrpSpPr/>
              <p:nvPr/>
            </p:nvGrpSpPr>
            <p:grpSpPr>
              <a:xfrm>
                <a:off x="3753314" y="1031887"/>
                <a:ext cx="641389" cy="5216305"/>
                <a:chOff x="2892468" y="1032983"/>
                <a:chExt cx="641389" cy="5216305"/>
              </a:xfrm>
            </p:grpSpPr>
            <p:grpSp>
              <p:nvGrpSpPr>
                <p:cNvPr id="2164" name="Gruppe 2163">
                  <a:extLst>
                    <a:ext uri="{FF2B5EF4-FFF2-40B4-BE49-F238E27FC236}">
                      <a16:creationId xmlns:a16="http://schemas.microsoft.com/office/drawing/2014/main" id="{6AAA9AF0-5292-DCB9-3333-742E18F4E57B}"/>
                    </a:ext>
                  </a:extLst>
                </p:cNvPr>
                <p:cNvGrpSpPr/>
                <p:nvPr/>
              </p:nvGrpSpPr>
              <p:grpSpPr>
                <a:xfrm>
                  <a:off x="2892468" y="1032983"/>
                  <a:ext cx="641389" cy="5216305"/>
                  <a:chOff x="3475384" y="1188399"/>
                  <a:chExt cx="641389" cy="5216305"/>
                </a:xfrm>
              </p:grpSpPr>
              <p:sp>
                <p:nvSpPr>
                  <p:cNvPr id="2168" name="Tekstfelt 2167">
                    <a:extLst>
                      <a:ext uri="{FF2B5EF4-FFF2-40B4-BE49-F238E27FC236}">
                        <a16:creationId xmlns:a16="http://schemas.microsoft.com/office/drawing/2014/main" id="{0191A899-CB08-645A-AF9F-A5FDC30A065C}"/>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69" name="Tekstfelt 2168">
                    <a:extLst>
                      <a:ext uri="{FF2B5EF4-FFF2-40B4-BE49-F238E27FC236}">
                        <a16:creationId xmlns:a16="http://schemas.microsoft.com/office/drawing/2014/main" id="{5442CB53-BD0E-6471-1D6D-40749BF41D33}"/>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70" name="Tekstfelt 2169">
                    <a:extLst>
                      <a:ext uri="{FF2B5EF4-FFF2-40B4-BE49-F238E27FC236}">
                        <a16:creationId xmlns:a16="http://schemas.microsoft.com/office/drawing/2014/main" id="{4C4088C6-861E-D833-DE08-C928F578CF15}"/>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71" name="Tekstfelt 2170">
                    <a:extLst>
                      <a:ext uri="{FF2B5EF4-FFF2-40B4-BE49-F238E27FC236}">
                        <a16:creationId xmlns:a16="http://schemas.microsoft.com/office/drawing/2014/main" id="{9E03298D-D437-CD1E-D566-2DC7116DC696}"/>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72" name="Tekstfelt 2171">
                    <a:extLst>
                      <a:ext uri="{FF2B5EF4-FFF2-40B4-BE49-F238E27FC236}">
                        <a16:creationId xmlns:a16="http://schemas.microsoft.com/office/drawing/2014/main" id="{3D0A2EA9-85B1-8E46-7B93-6D2227D06403}"/>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73" name="Tekstfelt 2172">
                    <a:extLst>
                      <a:ext uri="{FF2B5EF4-FFF2-40B4-BE49-F238E27FC236}">
                        <a16:creationId xmlns:a16="http://schemas.microsoft.com/office/drawing/2014/main" id="{76E98683-9FCA-816D-771C-6F021B97BA91}"/>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74" name="Tekstfelt 2173">
                    <a:extLst>
                      <a:ext uri="{FF2B5EF4-FFF2-40B4-BE49-F238E27FC236}">
                        <a16:creationId xmlns:a16="http://schemas.microsoft.com/office/drawing/2014/main" id="{2AF2FBC8-2464-DA9A-4846-78A3AC43EB1F}"/>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75" name="Tekstfelt 2174">
                    <a:extLst>
                      <a:ext uri="{FF2B5EF4-FFF2-40B4-BE49-F238E27FC236}">
                        <a16:creationId xmlns:a16="http://schemas.microsoft.com/office/drawing/2014/main" id="{E512F9C8-6300-99ED-502B-140726FD0063}"/>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76" name="Tekstfelt 2175">
                    <a:extLst>
                      <a:ext uri="{FF2B5EF4-FFF2-40B4-BE49-F238E27FC236}">
                        <a16:creationId xmlns:a16="http://schemas.microsoft.com/office/drawing/2014/main" id="{601B068D-FDB6-F7CC-0F10-0DD318AF0E65}"/>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77" name="Tekstfelt 2176">
                    <a:extLst>
                      <a:ext uri="{FF2B5EF4-FFF2-40B4-BE49-F238E27FC236}">
                        <a16:creationId xmlns:a16="http://schemas.microsoft.com/office/drawing/2014/main" id="{04492A04-24E5-B818-72F5-F9B714FFDE0F}"/>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78" name="Tekstfelt 2177">
                    <a:extLst>
                      <a:ext uri="{FF2B5EF4-FFF2-40B4-BE49-F238E27FC236}">
                        <a16:creationId xmlns:a16="http://schemas.microsoft.com/office/drawing/2014/main" id="{9CBBCF5A-BC7C-42FF-497E-A2830CF22138}"/>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79" name="Tekstfelt 2178">
                    <a:extLst>
                      <a:ext uri="{FF2B5EF4-FFF2-40B4-BE49-F238E27FC236}">
                        <a16:creationId xmlns:a16="http://schemas.microsoft.com/office/drawing/2014/main" id="{C8F7FD84-81B3-8DEF-4828-5C5A7AE3D7F7}"/>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80" name="Tekstfelt 2179">
                    <a:extLst>
                      <a:ext uri="{FF2B5EF4-FFF2-40B4-BE49-F238E27FC236}">
                        <a16:creationId xmlns:a16="http://schemas.microsoft.com/office/drawing/2014/main" id="{5EA65A52-E114-B2A4-6FB7-F97FBD2984BE}"/>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81" name="Tekstfelt 2180">
                    <a:extLst>
                      <a:ext uri="{FF2B5EF4-FFF2-40B4-BE49-F238E27FC236}">
                        <a16:creationId xmlns:a16="http://schemas.microsoft.com/office/drawing/2014/main" id="{58EA4C18-06E6-DDEA-C9A7-E926ED09B4AD}"/>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82" name="Tekstfelt 2181">
                    <a:extLst>
                      <a:ext uri="{FF2B5EF4-FFF2-40B4-BE49-F238E27FC236}">
                        <a16:creationId xmlns:a16="http://schemas.microsoft.com/office/drawing/2014/main" id="{46FD2601-98D5-4765-77A0-98DE4924AE73}"/>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83" name="Tekstfelt 2182">
                    <a:extLst>
                      <a:ext uri="{FF2B5EF4-FFF2-40B4-BE49-F238E27FC236}">
                        <a16:creationId xmlns:a16="http://schemas.microsoft.com/office/drawing/2014/main" id="{82A7F053-646C-FC90-2C7F-6B76E2E89BBF}"/>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84" name="Tekstfelt 2183">
                    <a:extLst>
                      <a:ext uri="{FF2B5EF4-FFF2-40B4-BE49-F238E27FC236}">
                        <a16:creationId xmlns:a16="http://schemas.microsoft.com/office/drawing/2014/main" id="{B40A7AA9-A59C-EE8A-2FEF-8401699C5E05}"/>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85" name="Tekstfelt 2184">
                    <a:extLst>
                      <a:ext uri="{FF2B5EF4-FFF2-40B4-BE49-F238E27FC236}">
                        <a16:creationId xmlns:a16="http://schemas.microsoft.com/office/drawing/2014/main" id="{1D1B3FD3-CB13-FB12-5CCD-F095F0F7F18F}"/>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86" name="Tekstfelt 2185">
                    <a:extLst>
                      <a:ext uri="{FF2B5EF4-FFF2-40B4-BE49-F238E27FC236}">
                        <a16:creationId xmlns:a16="http://schemas.microsoft.com/office/drawing/2014/main" id="{38212961-B94E-0F6C-A4CC-4334DA945097}"/>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87" name="Tekstfelt 2186">
                    <a:extLst>
                      <a:ext uri="{FF2B5EF4-FFF2-40B4-BE49-F238E27FC236}">
                        <a16:creationId xmlns:a16="http://schemas.microsoft.com/office/drawing/2014/main" id="{77683B87-679C-AD35-CD47-2004B87AFED7}"/>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88" name="Tekstfelt 2187">
                    <a:extLst>
                      <a:ext uri="{FF2B5EF4-FFF2-40B4-BE49-F238E27FC236}">
                        <a16:creationId xmlns:a16="http://schemas.microsoft.com/office/drawing/2014/main" id="{BA6E1108-7770-425D-F76A-1C7D52B152E8}"/>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89" name="Tekstfelt 2188">
                    <a:extLst>
                      <a:ext uri="{FF2B5EF4-FFF2-40B4-BE49-F238E27FC236}">
                        <a16:creationId xmlns:a16="http://schemas.microsoft.com/office/drawing/2014/main" id="{3DED75E2-0C9F-B5C9-46D4-E15319F3AA55}"/>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90" name="Tekstfelt 2189">
                    <a:extLst>
                      <a:ext uri="{FF2B5EF4-FFF2-40B4-BE49-F238E27FC236}">
                        <a16:creationId xmlns:a16="http://schemas.microsoft.com/office/drawing/2014/main" id="{5BE39F1A-EEC0-DF65-EC28-DA260D0783FF}"/>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91" name="Tekstfelt 2190">
                    <a:extLst>
                      <a:ext uri="{FF2B5EF4-FFF2-40B4-BE49-F238E27FC236}">
                        <a16:creationId xmlns:a16="http://schemas.microsoft.com/office/drawing/2014/main" id="{93856660-E1E9-0A49-EC70-3D72BE9F6B74}"/>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92" name="Tekstfelt 2191">
                    <a:extLst>
                      <a:ext uri="{FF2B5EF4-FFF2-40B4-BE49-F238E27FC236}">
                        <a16:creationId xmlns:a16="http://schemas.microsoft.com/office/drawing/2014/main" id="{AF1B3C9F-CE22-089D-6BD8-CD786F1FDD09}"/>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93" name="Tekstfelt 2192">
                    <a:extLst>
                      <a:ext uri="{FF2B5EF4-FFF2-40B4-BE49-F238E27FC236}">
                        <a16:creationId xmlns:a16="http://schemas.microsoft.com/office/drawing/2014/main" id="{FDC268BE-7DC8-D1D4-0573-03027208940A}"/>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94" name="Tekstfelt 2193">
                    <a:extLst>
                      <a:ext uri="{FF2B5EF4-FFF2-40B4-BE49-F238E27FC236}">
                        <a16:creationId xmlns:a16="http://schemas.microsoft.com/office/drawing/2014/main" id="{566C3AE8-5B98-44AF-F0BF-A5E298A21501}"/>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95" name="Tekstfelt 2194">
                    <a:extLst>
                      <a:ext uri="{FF2B5EF4-FFF2-40B4-BE49-F238E27FC236}">
                        <a16:creationId xmlns:a16="http://schemas.microsoft.com/office/drawing/2014/main" id="{75985DB2-B5AD-A563-8158-731674938004}"/>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96" name="Tekstfelt 2195">
                    <a:extLst>
                      <a:ext uri="{FF2B5EF4-FFF2-40B4-BE49-F238E27FC236}">
                        <a16:creationId xmlns:a16="http://schemas.microsoft.com/office/drawing/2014/main" id="{7AC67F33-C650-4E16-FC8D-099344019254}"/>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97" name="Tekstfelt 2196">
                    <a:extLst>
                      <a:ext uri="{FF2B5EF4-FFF2-40B4-BE49-F238E27FC236}">
                        <a16:creationId xmlns:a16="http://schemas.microsoft.com/office/drawing/2014/main" id="{7D06F625-73F1-3295-BC7B-43E6BA5B09BB}"/>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98" name="Tekstfelt 2197">
                    <a:extLst>
                      <a:ext uri="{FF2B5EF4-FFF2-40B4-BE49-F238E27FC236}">
                        <a16:creationId xmlns:a16="http://schemas.microsoft.com/office/drawing/2014/main" id="{290951C8-109F-73F8-53EE-4C5ACAE6F379}"/>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99" name="Tekstfelt 2198">
                    <a:extLst>
                      <a:ext uri="{FF2B5EF4-FFF2-40B4-BE49-F238E27FC236}">
                        <a16:creationId xmlns:a16="http://schemas.microsoft.com/office/drawing/2014/main" id="{D546B916-8077-F459-183E-856C7647ADAA}"/>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00" name="Tekstfelt 2199">
                    <a:extLst>
                      <a:ext uri="{FF2B5EF4-FFF2-40B4-BE49-F238E27FC236}">
                        <a16:creationId xmlns:a16="http://schemas.microsoft.com/office/drawing/2014/main" id="{B1E06E89-557C-62DE-1413-BF47A8BBFF0C}"/>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65" name="Tekstfelt 2164">
                  <a:extLst>
                    <a:ext uri="{FF2B5EF4-FFF2-40B4-BE49-F238E27FC236}">
                      <a16:creationId xmlns:a16="http://schemas.microsoft.com/office/drawing/2014/main" id="{8AF71422-06A7-9894-F023-0AD2126B21B0}"/>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66" name="Tekstfelt 2165">
                  <a:extLst>
                    <a:ext uri="{FF2B5EF4-FFF2-40B4-BE49-F238E27FC236}">
                      <a16:creationId xmlns:a16="http://schemas.microsoft.com/office/drawing/2014/main" id="{660AB3A0-C0F3-1FCE-8184-197E6F66F643}"/>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67" name="Tekstfelt 2166">
                  <a:extLst>
                    <a:ext uri="{FF2B5EF4-FFF2-40B4-BE49-F238E27FC236}">
                      <a16:creationId xmlns:a16="http://schemas.microsoft.com/office/drawing/2014/main" id="{35495CDC-2A2F-FC18-A2D9-9F73939222CB}"/>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8" name="Gruppe 1827">
                <a:extLst>
                  <a:ext uri="{FF2B5EF4-FFF2-40B4-BE49-F238E27FC236}">
                    <a16:creationId xmlns:a16="http://schemas.microsoft.com/office/drawing/2014/main" id="{4FAE29C3-60A9-A611-C288-32C4EC922D7A}"/>
                  </a:ext>
                </a:extLst>
              </p:cNvPr>
              <p:cNvGrpSpPr/>
              <p:nvPr/>
            </p:nvGrpSpPr>
            <p:grpSpPr>
              <a:xfrm>
                <a:off x="3326093" y="1035670"/>
                <a:ext cx="641389" cy="5216305"/>
                <a:chOff x="2892468" y="1032983"/>
                <a:chExt cx="641389" cy="5216305"/>
              </a:xfrm>
            </p:grpSpPr>
            <p:grpSp>
              <p:nvGrpSpPr>
                <p:cNvPr id="2127" name="Gruppe 2126">
                  <a:extLst>
                    <a:ext uri="{FF2B5EF4-FFF2-40B4-BE49-F238E27FC236}">
                      <a16:creationId xmlns:a16="http://schemas.microsoft.com/office/drawing/2014/main" id="{87B8A45A-60DA-FD1E-8D1D-E153199AE52D}"/>
                    </a:ext>
                  </a:extLst>
                </p:cNvPr>
                <p:cNvGrpSpPr/>
                <p:nvPr/>
              </p:nvGrpSpPr>
              <p:grpSpPr>
                <a:xfrm>
                  <a:off x="2892468" y="1032983"/>
                  <a:ext cx="641389" cy="5216305"/>
                  <a:chOff x="3475384" y="1188399"/>
                  <a:chExt cx="641389" cy="5216305"/>
                </a:xfrm>
              </p:grpSpPr>
              <p:sp>
                <p:nvSpPr>
                  <p:cNvPr id="2131" name="Tekstfelt 2130">
                    <a:extLst>
                      <a:ext uri="{FF2B5EF4-FFF2-40B4-BE49-F238E27FC236}">
                        <a16:creationId xmlns:a16="http://schemas.microsoft.com/office/drawing/2014/main" id="{20AE3384-89B8-BB84-914F-44ED299C76F2}"/>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32" name="Tekstfelt 2131">
                    <a:extLst>
                      <a:ext uri="{FF2B5EF4-FFF2-40B4-BE49-F238E27FC236}">
                        <a16:creationId xmlns:a16="http://schemas.microsoft.com/office/drawing/2014/main" id="{B19551E0-D70A-FDD9-80A2-3552CF593DA7}"/>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33" name="Tekstfelt 2132">
                    <a:extLst>
                      <a:ext uri="{FF2B5EF4-FFF2-40B4-BE49-F238E27FC236}">
                        <a16:creationId xmlns:a16="http://schemas.microsoft.com/office/drawing/2014/main" id="{1D3521FF-D472-6632-8EBD-61F0B01ABD58}"/>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34" name="Tekstfelt 2133">
                    <a:extLst>
                      <a:ext uri="{FF2B5EF4-FFF2-40B4-BE49-F238E27FC236}">
                        <a16:creationId xmlns:a16="http://schemas.microsoft.com/office/drawing/2014/main" id="{BEA3D77C-EF46-AA60-FE20-418078B267C1}"/>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35" name="Tekstfelt 2134">
                    <a:extLst>
                      <a:ext uri="{FF2B5EF4-FFF2-40B4-BE49-F238E27FC236}">
                        <a16:creationId xmlns:a16="http://schemas.microsoft.com/office/drawing/2014/main" id="{F94BE664-410D-660B-6565-9E7000E38710}"/>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36" name="Tekstfelt 2135">
                    <a:extLst>
                      <a:ext uri="{FF2B5EF4-FFF2-40B4-BE49-F238E27FC236}">
                        <a16:creationId xmlns:a16="http://schemas.microsoft.com/office/drawing/2014/main" id="{248AEE2D-16EA-BBE9-60B7-DD928ED87551}"/>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37" name="Tekstfelt 2136">
                    <a:extLst>
                      <a:ext uri="{FF2B5EF4-FFF2-40B4-BE49-F238E27FC236}">
                        <a16:creationId xmlns:a16="http://schemas.microsoft.com/office/drawing/2014/main" id="{C2CC5B6D-F72E-50E1-F7BC-0DAEF6392D95}"/>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38" name="Tekstfelt 2137">
                    <a:extLst>
                      <a:ext uri="{FF2B5EF4-FFF2-40B4-BE49-F238E27FC236}">
                        <a16:creationId xmlns:a16="http://schemas.microsoft.com/office/drawing/2014/main" id="{C591DC21-85F2-9F91-1CBE-3BE555A98030}"/>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39" name="Tekstfelt 2138">
                    <a:extLst>
                      <a:ext uri="{FF2B5EF4-FFF2-40B4-BE49-F238E27FC236}">
                        <a16:creationId xmlns:a16="http://schemas.microsoft.com/office/drawing/2014/main" id="{7A33CB43-0514-12C1-60BB-AFEEC4B3C3C1}"/>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40" name="Tekstfelt 2139">
                    <a:extLst>
                      <a:ext uri="{FF2B5EF4-FFF2-40B4-BE49-F238E27FC236}">
                        <a16:creationId xmlns:a16="http://schemas.microsoft.com/office/drawing/2014/main" id="{D1FBA8AA-737A-AE7D-4A9B-EC8CF218D59A}"/>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41" name="Tekstfelt 2140">
                    <a:extLst>
                      <a:ext uri="{FF2B5EF4-FFF2-40B4-BE49-F238E27FC236}">
                        <a16:creationId xmlns:a16="http://schemas.microsoft.com/office/drawing/2014/main" id="{96E0C6A5-2676-D8EC-8A24-8D37F664EE00}"/>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42" name="Tekstfelt 2141">
                    <a:extLst>
                      <a:ext uri="{FF2B5EF4-FFF2-40B4-BE49-F238E27FC236}">
                        <a16:creationId xmlns:a16="http://schemas.microsoft.com/office/drawing/2014/main" id="{4EF45D9A-F906-CE8A-771C-D7A76B816795}"/>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43" name="Tekstfelt 2142">
                    <a:extLst>
                      <a:ext uri="{FF2B5EF4-FFF2-40B4-BE49-F238E27FC236}">
                        <a16:creationId xmlns:a16="http://schemas.microsoft.com/office/drawing/2014/main" id="{5E9368A5-474D-C763-3EE3-3CB608D380BD}"/>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44" name="Tekstfelt 2143">
                    <a:extLst>
                      <a:ext uri="{FF2B5EF4-FFF2-40B4-BE49-F238E27FC236}">
                        <a16:creationId xmlns:a16="http://schemas.microsoft.com/office/drawing/2014/main" id="{24394641-291C-486F-B8DE-06836A5B35C2}"/>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45" name="Tekstfelt 2144">
                    <a:extLst>
                      <a:ext uri="{FF2B5EF4-FFF2-40B4-BE49-F238E27FC236}">
                        <a16:creationId xmlns:a16="http://schemas.microsoft.com/office/drawing/2014/main" id="{A130D759-FC5D-EF0C-7BC0-07161E78C6E9}"/>
                      </a:ext>
                    </a:extLst>
                  </p:cNvPr>
                  <p:cNvSpPr txBox="1"/>
                  <p:nvPr/>
                </p:nvSpPr>
                <p:spPr>
                  <a:xfrm>
                    <a:off x="35457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46" name="Tekstfelt 2145">
                    <a:extLst>
                      <a:ext uri="{FF2B5EF4-FFF2-40B4-BE49-F238E27FC236}">
                        <a16:creationId xmlns:a16="http://schemas.microsoft.com/office/drawing/2014/main" id="{DDAE2412-F36B-D89F-BADA-BCF0D55A4BB1}"/>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47" name="Tekstfelt 2146">
                    <a:extLst>
                      <a:ext uri="{FF2B5EF4-FFF2-40B4-BE49-F238E27FC236}">
                        <a16:creationId xmlns:a16="http://schemas.microsoft.com/office/drawing/2014/main" id="{660222B0-0D6B-5487-C5C9-C84A2080DE68}"/>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48" name="Tekstfelt 2147">
                    <a:extLst>
                      <a:ext uri="{FF2B5EF4-FFF2-40B4-BE49-F238E27FC236}">
                        <a16:creationId xmlns:a16="http://schemas.microsoft.com/office/drawing/2014/main" id="{9AF151F6-3F19-ED62-D7EE-6C14769B60F9}"/>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49" name="Tekstfelt 2148">
                    <a:extLst>
                      <a:ext uri="{FF2B5EF4-FFF2-40B4-BE49-F238E27FC236}">
                        <a16:creationId xmlns:a16="http://schemas.microsoft.com/office/drawing/2014/main" id="{57773D55-9620-668F-07CC-DBDABB78EE36}"/>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50" name="Tekstfelt 2149">
                    <a:extLst>
                      <a:ext uri="{FF2B5EF4-FFF2-40B4-BE49-F238E27FC236}">
                        <a16:creationId xmlns:a16="http://schemas.microsoft.com/office/drawing/2014/main" id="{4FA0FAB6-B114-ECD5-905E-A89437138909}"/>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51" name="Tekstfelt 2150">
                    <a:extLst>
                      <a:ext uri="{FF2B5EF4-FFF2-40B4-BE49-F238E27FC236}">
                        <a16:creationId xmlns:a16="http://schemas.microsoft.com/office/drawing/2014/main" id="{06E14F41-EEC0-549F-171D-5625526200E5}"/>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52" name="Tekstfelt 2151">
                    <a:extLst>
                      <a:ext uri="{FF2B5EF4-FFF2-40B4-BE49-F238E27FC236}">
                        <a16:creationId xmlns:a16="http://schemas.microsoft.com/office/drawing/2014/main" id="{45D750D5-C43F-F4E3-A378-962DD531F57C}"/>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53" name="Tekstfelt 2152">
                    <a:extLst>
                      <a:ext uri="{FF2B5EF4-FFF2-40B4-BE49-F238E27FC236}">
                        <a16:creationId xmlns:a16="http://schemas.microsoft.com/office/drawing/2014/main" id="{5E1E7DFB-FAF6-EA6A-9DC3-D73DF6A3F930}"/>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54" name="Tekstfelt 2153">
                    <a:extLst>
                      <a:ext uri="{FF2B5EF4-FFF2-40B4-BE49-F238E27FC236}">
                        <a16:creationId xmlns:a16="http://schemas.microsoft.com/office/drawing/2014/main" id="{D4B14259-CFBC-EC58-B394-AE4FC561ED9D}"/>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55" name="Tekstfelt 2154">
                    <a:extLst>
                      <a:ext uri="{FF2B5EF4-FFF2-40B4-BE49-F238E27FC236}">
                        <a16:creationId xmlns:a16="http://schemas.microsoft.com/office/drawing/2014/main" id="{416277D2-D88B-CCB4-FA61-F993693633BE}"/>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56" name="Tekstfelt 2155">
                    <a:extLst>
                      <a:ext uri="{FF2B5EF4-FFF2-40B4-BE49-F238E27FC236}">
                        <a16:creationId xmlns:a16="http://schemas.microsoft.com/office/drawing/2014/main" id="{DB1736D8-CC25-32CD-92DF-0D63B982CBCD}"/>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57" name="Tekstfelt 2156">
                    <a:extLst>
                      <a:ext uri="{FF2B5EF4-FFF2-40B4-BE49-F238E27FC236}">
                        <a16:creationId xmlns:a16="http://schemas.microsoft.com/office/drawing/2014/main" id="{F8ECD626-7289-1350-897A-E2267866BDBC}"/>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58" name="Tekstfelt 2157">
                    <a:extLst>
                      <a:ext uri="{FF2B5EF4-FFF2-40B4-BE49-F238E27FC236}">
                        <a16:creationId xmlns:a16="http://schemas.microsoft.com/office/drawing/2014/main" id="{42A5E1BB-4DFB-8BB9-2DA7-12473BDAD32F}"/>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59" name="Tekstfelt 2158">
                    <a:extLst>
                      <a:ext uri="{FF2B5EF4-FFF2-40B4-BE49-F238E27FC236}">
                        <a16:creationId xmlns:a16="http://schemas.microsoft.com/office/drawing/2014/main" id="{A68654E3-EE74-8D31-D88E-AFFAF7F51FFD}"/>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60" name="Tekstfelt 2159">
                    <a:extLst>
                      <a:ext uri="{FF2B5EF4-FFF2-40B4-BE49-F238E27FC236}">
                        <a16:creationId xmlns:a16="http://schemas.microsoft.com/office/drawing/2014/main" id="{F6698CC1-759A-4FC4-232A-00E1D2F8D06D}"/>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61" name="Tekstfelt 2160">
                    <a:extLst>
                      <a:ext uri="{FF2B5EF4-FFF2-40B4-BE49-F238E27FC236}">
                        <a16:creationId xmlns:a16="http://schemas.microsoft.com/office/drawing/2014/main" id="{C96CAA4A-F994-26C8-DA8D-6F35E8E904D1}"/>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62" name="Tekstfelt 2161">
                    <a:extLst>
                      <a:ext uri="{FF2B5EF4-FFF2-40B4-BE49-F238E27FC236}">
                        <a16:creationId xmlns:a16="http://schemas.microsoft.com/office/drawing/2014/main" id="{BD3D5B13-B4A9-DCE8-D5BF-C5E4FDBECE6A}"/>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63" name="Tekstfelt 2162">
                    <a:extLst>
                      <a:ext uri="{FF2B5EF4-FFF2-40B4-BE49-F238E27FC236}">
                        <a16:creationId xmlns:a16="http://schemas.microsoft.com/office/drawing/2014/main" id="{B14259EF-FD6E-FDB7-C12A-7A75FEFF4A77}"/>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28" name="Tekstfelt 2127">
                  <a:extLst>
                    <a:ext uri="{FF2B5EF4-FFF2-40B4-BE49-F238E27FC236}">
                      <a16:creationId xmlns:a16="http://schemas.microsoft.com/office/drawing/2014/main" id="{B6230AB1-F809-321E-2238-3CB512DF5B92}"/>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29" name="Tekstfelt 2128">
                  <a:extLst>
                    <a:ext uri="{FF2B5EF4-FFF2-40B4-BE49-F238E27FC236}">
                      <a16:creationId xmlns:a16="http://schemas.microsoft.com/office/drawing/2014/main" id="{0E460BD0-812D-9C19-663B-B14142D9F138}"/>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30" name="Tekstfelt 2129">
                  <a:extLst>
                    <a:ext uri="{FF2B5EF4-FFF2-40B4-BE49-F238E27FC236}">
                      <a16:creationId xmlns:a16="http://schemas.microsoft.com/office/drawing/2014/main" id="{F58E485A-471D-DCDE-AB1D-886207946562}"/>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9" name="Gruppe 1828">
                <a:extLst>
                  <a:ext uri="{FF2B5EF4-FFF2-40B4-BE49-F238E27FC236}">
                    <a16:creationId xmlns:a16="http://schemas.microsoft.com/office/drawing/2014/main" id="{A329FB3F-3CF6-5A76-F1B9-F02C239E6A12}"/>
                  </a:ext>
                </a:extLst>
              </p:cNvPr>
              <p:cNvGrpSpPr/>
              <p:nvPr/>
            </p:nvGrpSpPr>
            <p:grpSpPr>
              <a:xfrm>
                <a:off x="2893345" y="1029165"/>
                <a:ext cx="641389" cy="5216305"/>
                <a:chOff x="2892468" y="1032983"/>
                <a:chExt cx="641389" cy="5216305"/>
              </a:xfrm>
            </p:grpSpPr>
            <p:grpSp>
              <p:nvGrpSpPr>
                <p:cNvPr id="2090" name="Gruppe 2089">
                  <a:extLst>
                    <a:ext uri="{FF2B5EF4-FFF2-40B4-BE49-F238E27FC236}">
                      <a16:creationId xmlns:a16="http://schemas.microsoft.com/office/drawing/2014/main" id="{985E1CBC-8578-3015-6114-703E562E447C}"/>
                    </a:ext>
                  </a:extLst>
                </p:cNvPr>
                <p:cNvGrpSpPr/>
                <p:nvPr/>
              </p:nvGrpSpPr>
              <p:grpSpPr>
                <a:xfrm>
                  <a:off x="2892468" y="1032983"/>
                  <a:ext cx="641389" cy="5216305"/>
                  <a:chOff x="3475384" y="1188399"/>
                  <a:chExt cx="641389" cy="5216305"/>
                </a:xfrm>
              </p:grpSpPr>
              <p:sp>
                <p:nvSpPr>
                  <p:cNvPr id="2094" name="Tekstfelt 2093">
                    <a:extLst>
                      <a:ext uri="{FF2B5EF4-FFF2-40B4-BE49-F238E27FC236}">
                        <a16:creationId xmlns:a16="http://schemas.microsoft.com/office/drawing/2014/main" id="{5C6AF847-1039-D232-4A63-25FDB0BDC74D}"/>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95" name="Tekstfelt 2094">
                    <a:extLst>
                      <a:ext uri="{FF2B5EF4-FFF2-40B4-BE49-F238E27FC236}">
                        <a16:creationId xmlns:a16="http://schemas.microsoft.com/office/drawing/2014/main" id="{4FD282EB-3B39-5ED3-9D38-0B432B1AF22B}"/>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96" name="Tekstfelt 2095">
                    <a:extLst>
                      <a:ext uri="{FF2B5EF4-FFF2-40B4-BE49-F238E27FC236}">
                        <a16:creationId xmlns:a16="http://schemas.microsoft.com/office/drawing/2014/main" id="{34F5C385-2D82-991A-6F8F-2A60BF8080BD}"/>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97" name="Tekstfelt 2096">
                    <a:extLst>
                      <a:ext uri="{FF2B5EF4-FFF2-40B4-BE49-F238E27FC236}">
                        <a16:creationId xmlns:a16="http://schemas.microsoft.com/office/drawing/2014/main" id="{CB14EBAF-8CD3-A680-F6FF-18BAD6C0E4A4}"/>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98" name="Tekstfelt 2097">
                    <a:extLst>
                      <a:ext uri="{FF2B5EF4-FFF2-40B4-BE49-F238E27FC236}">
                        <a16:creationId xmlns:a16="http://schemas.microsoft.com/office/drawing/2014/main" id="{DCE83857-8305-7C17-8C7A-FB1F48A668DB}"/>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99" name="Tekstfelt 2098">
                    <a:extLst>
                      <a:ext uri="{FF2B5EF4-FFF2-40B4-BE49-F238E27FC236}">
                        <a16:creationId xmlns:a16="http://schemas.microsoft.com/office/drawing/2014/main" id="{D553CB9E-37F4-1E1A-989C-6FAC12F75E7D}"/>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00" name="Tekstfelt 2099">
                    <a:extLst>
                      <a:ext uri="{FF2B5EF4-FFF2-40B4-BE49-F238E27FC236}">
                        <a16:creationId xmlns:a16="http://schemas.microsoft.com/office/drawing/2014/main" id="{24EC6A36-0DB2-E443-0CE4-46B0D5D02D2F}"/>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01" name="Tekstfelt 2100">
                    <a:extLst>
                      <a:ext uri="{FF2B5EF4-FFF2-40B4-BE49-F238E27FC236}">
                        <a16:creationId xmlns:a16="http://schemas.microsoft.com/office/drawing/2014/main" id="{300AAE22-9BC4-0A9E-0EC9-92B96612536E}"/>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02" name="Tekstfelt 2101">
                    <a:extLst>
                      <a:ext uri="{FF2B5EF4-FFF2-40B4-BE49-F238E27FC236}">
                        <a16:creationId xmlns:a16="http://schemas.microsoft.com/office/drawing/2014/main" id="{D95C572C-D2B1-56D9-FF82-4E8CFD805370}"/>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03" name="Tekstfelt 2102">
                    <a:extLst>
                      <a:ext uri="{FF2B5EF4-FFF2-40B4-BE49-F238E27FC236}">
                        <a16:creationId xmlns:a16="http://schemas.microsoft.com/office/drawing/2014/main" id="{B8FD74DF-C49E-507C-F672-54411ED10092}"/>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04" name="Tekstfelt 2103">
                    <a:extLst>
                      <a:ext uri="{FF2B5EF4-FFF2-40B4-BE49-F238E27FC236}">
                        <a16:creationId xmlns:a16="http://schemas.microsoft.com/office/drawing/2014/main" id="{0A28AEA9-27B8-D579-17F8-E83C782229DF}"/>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05" name="Tekstfelt 2104">
                    <a:extLst>
                      <a:ext uri="{FF2B5EF4-FFF2-40B4-BE49-F238E27FC236}">
                        <a16:creationId xmlns:a16="http://schemas.microsoft.com/office/drawing/2014/main" id="{AE73D2C0-653C-59B8-E7F0-6A3C96D77BDB}"/>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06" name="Tekstfelt 2105">
                    <a:extLst>
                      <a:ext uri="{FF2B5EF4-FFF2-40B4-BE49-F238E27FC236}">
                        <a16:creationId xmlns:a16="http://schemas.microsoft.com/office/drawing/2014/main" id="{306FEBF0-513F-AD37-D484-8BDA188FC2B1}"/>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07" name="Tekstfelt 2106">
                    <a:extLst>
                      <a:ext uri="{FF2B5EF4-FFF2-40B4-BE49-F238E27FC236}">
                        <a16:creationId xmlns:a16="http://schemas.microsoft.com/office/drawing/2014/main" id="{AAE59270-96B8-9A83-E6D6-EC4A1B78D679}"/>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08" name="Tekstfelt 2107">
                    <a:extLst>
                      <a:ext uri="{FF2B5EF4-FFF2-40B4-BE49-F238E27FC236}">
                        <a16:creationId xmlns:a16="http://schemas.microsoft.com/office/drawing/2014/main" id="{F6CDCB9D-2BBA-882B-E5BB-E9D58C16FD98}"/>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09" name="Tekstfelt 2108">
                    <a:extLst>
                      <a:ext uri="{FF2B5EF4-FFF2-40B4-BE49-F238E27FC236}">
                        <a16:creationId xmlns:a16="http://schemas.microsoft.com/office/drawing/2014/main" id="{EBB311E8-AB85-0524-0A01-B4E3159F2E65}"/>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10" name="Tekstfelt 2109">
                    <a:extLst>
                      <a:ext uri="{FF2B5EF4-FFF2-40B4-BE49-F238E27FC236}">
                        <a16:creationId xmlns:a16="http://schemas.microsoft.com/office/drawing/2014/main" id="{6BEE0427-AAB2-B79F-17B7-2B494476DB0A}"/>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11" name="Tekstfelt 2110">
                    <a:extLst>
                      <a:ext uri="{FF2B5EF4-FFF2-40B4-BE49-F238E27FC236}">
                        <a16:creationId xmlns:a16="http://schemas.microsoft.com/office/drawing/2014/main" id="{1CF20F94-50D0-E37D-C32D-A2AEF24EA445}"/>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12" name="Tekstfelt 2111">
                    <a:extLst>
                      <a:ext uri="{FF2B5EF4-FFF2-40B4-BE49-F238E27FC236}">
                        <a16:creationId xmlns:a16="http://schemas.microsoft.com/office/drawing/2014/main" id="{5081466A-CEA5-8502-8509-835DDC29775F}"/>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13" name="Tekstfelt 2112">
                    <a:extLst>
                      <a:ext uri="{FF2B5EF4-FFF2-40B4-BE49-F238E27FC236}">
                        <a16:creationId xmlns:a16="http://schemas.microsoft.com/office/drawing/2014/main" id="{A2D3640F-B185-25E5-86E4-15E669A7F658}"/>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14" name="Tekstfelt 2113">
                    <a:extLst>
                      <a:ext uri="{FF2B5EF4-FFF2-40B4-BE49-F238E27FC236}">
                        <a16:creationId xmlns:a16="http://schemas.microsoft.com/office/drawing/2014/main" id="{8C8221A4-80AE-A79F-FDB1-809CB018CF53}"/>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15" name="Tekstfelt 2114">
                    <a:extLst>
                      <a:ext uri="{FF2B5EF4-FFF2-40B4-BE49-F238E27FC236}">
                        <a16:creationId xmlns:a16="http://schemas.microsoft.com/office/drawing/2014/main" id="{E292FD56-9043-81FB-2ADA-3D1CD1958AB4}"/>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16" name="Tekstfelt 2115">
                    <a:extLst>
                      <a:ext uri="{FF2B5EF4-FFF2-40B4-BE49-F238E27FC236}">
                        <a16:creationId xmlns:a16="http://schemas.microsoft.com/office/drawing/2014/main" id="{8A4AF36F-D85D-25EA-64B3-4BA95080B5EF}"/>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17" name="Tekstfelt 2116">
                    <a:extLst>
                      <a:ext uri="{FF2B5EF4-FFF2-40B4-BE49-F238E27FC236}">
                        <a16:creationId xmlns:a16="http://schemas.microsoft.com/office/drawing/2014/main" id="{6F813B80-B687-2E35-9E18-57B41836E9F5}"/>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18" name="Tekstfelt 2117">
                    <a:extLst>
                      <a:ext uri="{FF2B5EF4-FFF2-40B4-BE49-F238E27FC236}">
                        <a16:creationId xmlns:a16="http://schemas.microsoft.com/office/drawing/2014/main" id="{75875ACB-4B26-2E92-F79F-09496566DCB8}"/>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19" name="Tekstfelt 2118">
                    <a:extLst>
                      <a:ext uri="{FF2B5EF4-FFF2-40B4-BE49-F238E27FC236}">
                        <a16:creationId xmlns:a16="http://schemas.microsoft.com/office/drawing/2014/main" id="{54CE07D5-E638-634D-7265-F4F04F85F390}"/>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20" name="Tekstfelt 2119">
                    <a:extLst>
                      <a:ext uri="{FF2B5EF4-FFF2-40B4-BE49-F238E27FC236}">
                        <a16:creationId xmlns:a16="http://schemas.microsoft.com/office/drawing/2014/main" id="{8F75910D-0CDB-62B2-FAF8-BE791C6AB08C}"/>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21" name="Tekstfelt 2120">
                    <a:extLst>
                      <a:ext uri="{FF2B5EF4-FFF2-40B4-BE49-F238E27FC236}">
                        <a16:creationId xmlns:a16="http://schemas.microsoft.com/office/drawing/2014/main" id="{E52977F0-11F0-1FD1-B883-3CF88A28C844}"/>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22" name="Tekstfelt 2121">
                    <a:extLst>
                      <a:ext uri="{FF2B5EF4-FFF2-40B4-BE49-F238E27FC236}">
                        <a16:creationId xmlns:a16="http://schemas.microsoft.com/office/drawing/2014/main" id="{AF5BF9FA-D20E-6914-1757-0EA7879D766B}"/>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23" name="Tekstfelt 2122">
                    <a:extLst>
                      <a:ext uri="{FF2B5EF4-FFF2-40B4-BE49-F238E27FC236}">
                        <a16:creationId xmlns:a16="http://schemas.microsoft.com/office/drawing/2014/main" id="{98DE6D38-F4F5-1021-1B47-CF0E35010ADD}"/>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24" name="Tekstfelt 2123">
                    <a:extLst>
                      <a:ext uri="{FF2B5EF4-FFF2-40B4-BE49-F238E27FC236}">
                        <a16:creationId xmlns:a16="http://schemas.microsoft.com/office/drawing/2014/main" id="{A046DFC1-770C-50F8-CA90-2638B7E60EC0}"/>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25" name="Tekstfelt 2124">
                    <a:extLst>
                      <a:ext uri="{FF2B5EF4-FFF2-40B4-BE49-F238E27FC236}">
                        <a16:creationId xmlns:a16="http://schemas.microsoft.com/office/drawing/2014/main" id="{FF37B426-F112-F67D-5059-58E87812543F}"/>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26" name="Tekstfelt 2125">
                    <a:extLst>
                      <a:ext uri="{FF2B5EF4-FFF2-40B4-BE49-F238E27FC236}">
                        <a16:creationId xmlns:a16="http://schemas.microsoft.com/office/drawing/2014/main" id="{0C1E70E7-9695-4174-8861-7616D35E4CFB}"/>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91" name="Tekstfelt 2090">
                  <a:extLst>
                    <a:ext uri="{FF2B5EF4-FFF2-40B4-BE49-F238E27FC236}">
                      <a16:creationId xmlns:a16="http://schemas.microsoft.com/office/drawing/2014/main" id="{E52B94C2-2C78-F039-8C26-57DCFE30B9CF}"/>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92" name="Tekstfelt 2091">
                  <a:extLst>
                    <a:ext uri="{FF2B5EF4-FFF2-40B4-BE49-F238E27FC236}">
                      <a16:creationId xmlns:a16="http://schemas.microsoft.com/office/drawing/2014/main" id="{87DAD18F-ED60-9414-CF02-1487CBCC8F31}"/>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93" name="Tekstfelt 2092">
                  <a:extLst>
                    <a:ext uri="{FF2B5EF4-FFF2-40B4-BE49-F238E27FC236}">
                      <a16:creationId xmlns:a16="http://schemas.microsoft.com/office/drawing/2014/main" id="{C2C79597-4219-EFF8-352B-5BDEB12685D6}"/>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0" name="Gruppe 1829">
                <a:extLst>
                  <a:ext uri="{FF2B5EF4-FFF2-40B4-BE49-F238E27FC236}">
                    <a16:creationId xmlns:a16="http://schemas.microsoft.com/office/drawing/2014/main" id="{59B66654-35AC-D394-0C5A-6F5283519C24}"/>
                  </a:ext>
                </a:extLst>
              </p:cNvPr>
              <p:cNvGrpSpPr/>
              <p:nvPr/>
            </p:nvGrpSpPr>
            <p:grpSpPr>
              <a:xfrm>
                <a:off x="2466124" y="1032948"/>
                <a:ext cx="641389" cy="5216305"/>
                <a:chOff x="2892468" y="1032983"/>
                <a:chExt cx="641389" cy="5216305"/>
              </a:xfrm>
            </p:grpSpPr>
            <p:grpSp>
              <p:nvGrpSpPr>
                <p:cNvPr id="2053" name="Gruppe 2052">
                  <a:extLst>
                    <a:ext uri="{FF2B5EF4-FFF2-40B4-BE49-F238E27FC236}">
                      <a16:creationId xmlns:a16="http://schemas.microsoft.com/office/drawing/2014/main" id="{C0693CED-116A-D97B-F474-B3140F9D014B}"/>
                    </a:ext>
                  </a:extLst>
                </p:cNvPr>
                <p:cNvGrpSpPr/>
                <p:nvPr/>
              </p:nvGrpSpPr>
              <p:grpSpPr>
                <a:xfrm>
                  <a:off x="2892468" y="1032983"/>
                  <a:ext cx="641389" cy="5216305"/>
                  <a:chOff x="3475384" y="1188399"/>
                  <a:chExt cx="641389" cy="5216305"/>
                </a:xfrm>
              </p:grpSpPr>
              <p:sp>
                <p:nvSpPr>
                  <p:cNvPr id="2057" name="Tekstfelt 2056">
                    <a:extLst>
                      <a:ext uri="{FF2B5EF4-FFF2-40B4-BE49-F238E27FC236}">
                        <a16:creationId xmlns:a16="http://schemas.microsoft.com/office/drawing/2014/main" id="{DB53AA22-A7AC-AEA8-D264-1A10B3EBA473}"/>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58" name="Tekstfelt 2057">
                    <a:extLst>
                      <a:ext uri="{FF2B5EF4-FFF2-40B4-BE49-F238E27FC236}">
                        <a16:creationId xmlns:a16="http://schemas.microsoft.com/office/drawing/2014/main" id="{C79782A0-63CF-01FF-51BC-5B33416385AF}"/>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59" name="Tekstfelt 2058">
                    <a:extLst>
                      <a:ext uri="{FF2B5EF4-FFF2-40B4-BE49-F238E27FC236}">
                        <a16:creationId xmlns:a16="http://schemas.microsoft.com/office/drawing/2014/main" id="{1E5F1002-E464-7CA1-4B55-45DDBA812F82}"/>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60" name="Tekstfelt 2059">
                    <a:extLst>
                      <a:ext uri="{FF2B5EF4-FFF2-40B4-BE49-F238E27FC236}">
                        <a16:creationId xmlns:a16="http://schemas.microsoft.com/office/drawing/2014/main" id="{33B3CAEA-B531-E22D-3B02-C17B7925F658}"/>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61" name="Tekstfelt 2060">
                    <a:extLst>
                      <a:ext uri="{FF2B5EF4-FFF2-40B4-BE49-F238E27FC236}">
                        <a16:creationId xmlns:a16="http://schemas.microsoft.com/office/drawing/2014/main" id="{DABAAEE9-43BA-066A-DEB8-A3C2C9CB1E10}"/>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62" name="Tekstfelt 2061">
                    <a:extLst>
                      <a:ext uri="{FF2B5EF4-FFF2-40B4-BE49-F238E27FC236}">
                        <a16:creationId xmlns:a16="http://schemas.microsoft.com/office/drawing/2014/main" id="{F6C13ABE-3B66-EEE0-B50F-7896E0702A4C}"/>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63" name="Tekstfelt 2062">
                    <a:extLst>
                      <a:ext uri="{FF2B5EF4-FFF2-40B4-BE49-F238E27FC236}">
                        <a16:creationId xmlns:a16="http://schemas.microsoft.com/office/drawing/2014/main" id="{53C9B284-BD31-392F-ED81-5BD9F2474A83}"/>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64" name="Tekstfelt 2063">
                    <a:extLst>
                      <a:ext uri="{FF2B5EF4-FFF2-40B4-BE49-F238E27FC236}">
                        <a16:creationId xmlns:a16="http://schemas.microsoft.com/office/drawing/2014/main" id="{A159B79F-3860-88CA-7102-EB9B1667F855}"/>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65" name="Tekstfelt 2064">
                    <a:extLst>
                      <a:ext uri="{FF2B5EF4-FFF2-40B4-BE49-F238E27FC236}">
                        <a16:creationId xmlns:a16="http://schemas.microsoft.com/office/drawing/2014/main" id="{E084AF98-0EA3-CEB5-99F1-532A8FB969F4}"/>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66" name="Tekstfelt 2065">
                    <a:extLst>
                      <a:ext uri="{FF2B5EF4-FFF2-40B4-BE49-F238E27FC236}">
                        <a16:creationId xmlns:a16="http://schemas.microsoft.com/office/drawing/2014/main" id="{F0EC2A68-AC8A-F451-2022-88AA951C441C}"/>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67" name="Tekstfelt 2066">
                    <a:extLst>
                      <a:ext uri="{FF2B5EF4-FFF2-40B4-BE49-F238E27FC236}">
                        <a16:creationId xmlns:a16="http://schemas.microsoft.com/office/drawing/2014/main" id="{22B45F5A-4EA4-A104-F094-DA4A057B1B39}"/>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68" name="Tekstfelt 2067">
                    <a:extLst>
                      <a:ext uri="{FF2B5EF4-FFF2-40B4-BE49-F238E27FC236}">
                        <a16:creationId xmlns:a16="http://schemas.microsoft.com/office/drawing/2014/main" id="{4283F145-9B61-825D-F910-EF9470BB279A}"/>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69" name="Tekstfelt 2068">
                    <a:extLst>
                      <a:ext uri="{FF2B5EF4-FFF2-40B4-BE49-F238E27FC236}">
                        <a16:creationId xmlns:a16="http://schemas.microsoft.com/office/drawing/2014/main" id="{3DA1EFA1-A0E5-121B-9570-73653E81B6C7}"/>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70" name="Tekstfelt 2069">
                    <a:extLst>
                      <a:ext uri="{FF2B5EF4-FFF2-40B4-BE49-F238E27FC236}">
                        <a16:creationId xmlns:a16="http://schemas.microsoft.com/office/drawing/2014/main" id="{99575F52-BA29-5EBE-9636-E237069F785F}"/>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71" name="Tekstfelt 2070">
                    <a:extLst>
                      <a:ext uri="{FF2B5EF4-FFF2-40B4-BE49-F238E27FC236}">
                        <a16:creationId xmlns:a16="http://schemas.microsoft.com/office/drawing/2014/main" id="{068E4362-BB79-AD25-3801-D63C9476B902}"/>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72" name="Tekstfelt 2071">
                    <a:extLst>
                      <a:ext uri="{FF2B5EF4-FFF2-40B4-BE49-F238E27FC236}">
                        <a16:creationId xmlns:a16="http://schemas.microsoft.com/office/drawing/2014/main" id="{6473DD0D-596C-59EF-6EAF-CED7C99EE15B}"/>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73" name="Tekstfelt 2072">
                    <a:extLst>
                      <a:ext uri="{FF2B5EF4-FFF2-40B4-BE49-F238E27FC236}">
                        <a16:creationId xmlns:a16="http://schemas.microsoft.com/office/drawing/2014/main" id="{969ED77B-85A4-3CB8-E30B-49CA7CB43E2A}"/>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74" name="Tekstfelt 2073">
                    <a:extLst>
                      <a:ext uri="{FF2B5EF4-FFF2-40B4-BE49-F238E27FC236}">
                        <a16:creationId xmlns:a16="http://schemas.microsoft.com/office/drawing/2014/main" id="{1B292C41-1057-90FE-69A7-7E441F511549}"/>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75" name="Tekstfelt 2074">
                    <a:extLst>
                      <a:ext uri="{FF2B5EF4-FFF2-40B4-BE49-F238E27FC236}">
                        <a16:creationId xmlns:a16="http://schemas.microsoft.com/office/drawing/2014/main" id="{CF1607FD-617D-C16D-C312-D0A031DA685A}"/>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76" name="Tekstfelt 2075">
                    <a:extLst>
                      <a:ext uri="{FF2B5EF4-FFF2-40B4-BE49-F238E27FC236}">
                        <a16:creationId xmlns:a16="http://schemas.microsoft.com/office/drawing/2014/main" id="{2D267F89-C716-F967-821C-F1F090B1FB03}"/>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77" name="Tekstfelt 2076">
                    <a:extLst>
                      <a:ext uri="{FF2B5EF4-FFF2-40B4-BE49-F238E27FC236}">
                        <a16:creationId xmlns:a16="http://schemas.microsoft.com/office/drawing/2014/main" id="{E85644C5-0D64-B6C2-D5FF-8D689B7C766E}"/>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78" name="Tekstfelt 2077">
                    <a:extLst>
                      <a:ext uri="{FF2B5EF4-FFF2-40B4-BE49-F238E27FC236}">
                        <a16:creationId xmlns:a16="http://schemas.microsoft.com/office/drawing/2014/main" id="{72AB443C-AA02-CC5B-C2C1-38D3BB23FA57}"/>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79" name="Tekstfelt 2078">
                    <a:extLst>
                      <a:ext uri="{FF2B5EF4-FFF2-40B4-BE49-F238E27FC236}">
                        <a16:creationId xmlns:a16="http://schemas.microsoft.com/office/drawing/2014/main" id="{9D7BECD0-9ECC-D6F9-E336-528C046BE34D}"/>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80" name="Tekstfelt 2079">
                    <a:extLst>
                      <a:ext uri="{FF2B5EF4-FFF2-40B4-BE49-F238E27FC236}">
                        <a16:creationId xmlns:a16="http://schemas.microsoft.com/office/drawing/2014/main" id="{97ED8BB1-37A8-A157-3132-6951B6158612}"/>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81" name="Tekstfelt 2080">
                    <a:extLst>
                      <a:ext uri="{FF2B5EF4-FFF2-40B4-BE49-F238E27FC236}">
                        <a16:creationId xmlns:a16="http://schemas.microsoft.com/office/drawing/2014/main" id="{7CF41D69-48AF-7820-8E84-A6ED3505E7C7}"/>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82" name="Tekstfelt 2081">
                    <a:extLst>
                      <a:ext uri="{FF2B5EF4-FFF2-40B4-BE49-F238E27FC236}">
                        <a16:creationId xmlns:a16="http://schemas.microsoft.com/office/drawing/2014/main" id="{F03C8DEC-DA69-E157-F2B9-8AA28BC11F65}"/>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83" name="Tekstfelt 2082">
                    <a:extLst>
                      <a:ext uri="{FF2B5EF4-FFF2-40B4-BE49-F238E27FC236}">
                        <a16:creationId xmlns:a16="http://schemas.microsoft.com/office/drawing/2014/main" id="{AB020DDC-5319-B336-3EA3-5F4BEA5BAFCF}"/>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84" name="Tekstfelt 2083">
                    <a:extLst>
                      <a:ext uri="{FF2B5EF4-FFF2-40B4-BE49-F238E27FC236}">
                        <a16:creationId xmlns:a16="http://schemas.microsoft.com/office/drawing/2014/main" id="{BBDEB5B9-46BC-40D2-F673-1CA4B6BF89B6}"/>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85" name="Tekstfelt 2084">
                    <a:extLst>
                      <a:ext uri="{FF2B5EF4-FFF2-40B4-BE49-F238E27FC236}">
                        <a16:creationId xmlns:a16="http://schemas.microsoft.com/office/drawing/2014/main" id="{5C346240-FBDF-A20C-EE56-96276097AAA4}"/>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86" name="Tekstfelt 2085">
                    <a:extLst>
                      <a:ext uri="{FF2B5EF4-FFF2-40B4-BE49-F238E27FC236}">
                        <a16:creationId xmlns:a16="http://schemas.microsoft.com/office/drawing/2014/main" id="{2C6006F4-E4AF-9857-6716-2291E66E0F02}"/>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87" name="Tekstfelt 2086">
                    <a:extLst>
                      <a:ext uri="{FF2B5EF4-FFF2-40B4-BE49-F238E27FC236}">
                        <a16:creationId xmlns:a16="http://schemas.microsoft.com/office/drawing/2014/main" id="{532419CE-6A65-1711-10FC-47278F786DBF}"/>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88" name="Tekstfelt 2087">
                    <a:extLst>
                      <a:ext uri="{FF2B5EF4-FFF2-40B4-BE49-F238E27FC236}">
                        <a16:creationId xmlns:a16="http://schemas.microsoft.com/office/drawing/2014/main" id="{F8533DF2-1935-4B92-FE4E-37FCB007B5E8}"/>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89" name="Tekstfelt 2088">
                    <a:extLst>
                      <a:ext uri="{FF2B5EF4-FFF2-40B4-BE49-F238E27FC236}">
                        <a16:creationId xmlns:a16="http://schemas.microsoft.com/office/drawing/2014/main" id="{350BB2E9-D61D-EE86-8761-82D65742A2BE}"/>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54" name="Tekstfelt 2053">
                  <a:extLst>
                    <a:ext uri="{FF2B5EF4-FFF2-40B4-BE49-F238E27FC236}">
                      <a16:creationId xmlns:a16="http://schemas.microsoft.com/office/drawing/2014/main" id="{5A73296B-346F-7033-E95A-050B5A62AFAA}"/>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55" name="Tekstfelt 2054">
                  <a:extLst>
                    <a:ext uri="{FF2B5EF4-FFF2-40B4-BE49-F238E27FC236}">
                      <a16:creationId xmlns:a16="http://schemas.microsoft.com/office/drawing/2014/main" id="{13C05760-15BB-2D51-F758-F512EE4F52D9}"/>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56" name="Tekstfelt 2055">
                  <a:extLst>
                    <a:ext uri="{FF2B5EF4-FFF2-40B4-BE49-F238E27FC236}">
                      <a16:creationId xmlns:a16="http://schemas.microsoft.com/office/drawing/2014/main" id="{F625B69F-1BA7-DC86-7870-E554E631A753}"/>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1" name="Gruppe 1830">
                <a:extLst>
                  <a:ext uri="{FF2B5EF4-FFF2-40B4-BE49-F238E27FC236}">
                    <a16:creationId xmlns:a16="http://schemas.microsoft.com/office/drawing/2014/main" id="{9F992C55-1265-CF9E-8B47-954DCEB5333E}"/>
                  </a:ext>
                </a:extLst>
              </p:cNvPr>
              <p:cNvGrpSpPr/>
              <p:nvPr/>
            </p:nvGrpSpPr>
            <p:grpSpPr>
              <a:xfrm>
                <a:off x="2019764" y="1037328"/>
                <a:ext cx="641389" cy="5216305"/>
                <a:chOff x="2892468" y="1032983"/>
                <a:chExt cx="641389" cy="5216305"/>
              </a:xfrm>
            </p:grpSpPr>
            <p:grpSp>
              <p:nvGrpSpPr>
                <p:cNvPr id="2016" name="Gruppe 2015">
                  <a:extLst>
                    <a:ext uri="{FF2B5EF4-FFF2-40B4-BE49-F238E27FC236}">
                      <a16:creationId xmlns:a16="http://schemas.microsoft.com/office/drawing/2014/main" id="{C8656224-FFAA-6782-C233-092193FC1585}"/>
                    </a:ext>
                  </a:extLst>
                </p:cNvPr>
                <p:cNvGrpSpPr/>
                <p:nvPr/>
              </p:nvGrpSpPr>
              <p:grpSpPr>
                <a:xfrm>
                  <a:off x="2892468" y="1032983"/>
                  <a:ext cx="641389" cy="5216305"/>
                  <a:chOff x="3475384" y="1188399"/>
                  <a:chExt cx="641389" cy="5216305"/>
                </a:xfrm>
              </p:grpSpPr>
              <p:sp>
                <p:nvSpPr>
                  <p:cNvPr id="2020" name="Tekstfelt 2019">
                    <a:extLst>
                      <a:ext uri="{FF2B5EF4-FFF2-40B4-BE49-F238E27FC236}">
                        <a16:creationId xmlns:a16="http://schemas.microsoft.com/office/drawing/2014/main" id="{5EEBF1F9-BF96-83FB-749E-73EEDFA97AF9}"/>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21" name="Tekstfelt 2020">
                    <a:extLst>
                      <a:ext uri="{FF2B5EF4-FFF2-40B4-BE49-F238E27FC236}">
                        <a16:creationId xmlns:a16="http://schemas.microsoft.com/office/drawing/2014/main" id="{56570A9C-51E8-4B95-D00A-8D4E53AA095F}"/>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22" name="Tekstfelt 2021">
                    <a:extLst>
                      <a:ext uri="{FF2B5EF4-FFF2-40B4-BE49-F238E27FC236}">
                        <a16:creationId xmlns:a16="http://schemas.microsoft.com/office/drawing/2014/main" id="{C7B83BB3-5E16-00CE-4DE4-2DE2517156F7}"/>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23" name="Tekstfelt 2022">
                    <a:extLst>
                      <a:ext uri="{FF2B5EF4-FFF2-40B4-BE49-F238E27FC236}">
                        <a16:creationId xmlns:a16="http://schemas.microsoft.com/office/drawing/2014/main" id="{B8479A31-4B3D-3BB7-6BB8-6D900BE03449}"/>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24" name="Tekstfelt 2023">
                    <a:extLst>
                      <a:ext uri="{FF2B5EF4-FFF2-40B4-BE49-F238E27FC236}">
                        <a16:creationId xmlns:a16="http://schemas.microsoft.com/office/drawing/2014/main" id="{38BACE29-FBE0-4E76-114B-BC41095DC8EE}"/>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25" name="Tekstfelt 2024">
                    <a:extLst>
                      <a:ext uri="{FF2B5EF4-FFF2-40B4-BE49-F238E27FC236}">
                        <a16:creationId xmlns:a16="http://schemas.microsoft.com/office/drawing/2014/main" id="{3FD903FC-1ABF-2CA1-BA7B-96610DEB4107}"/>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26" name="Tekstfelt 2025">
                    <a:extLst>
                      <a:ext uri="{FF2B5EF4-FFF2-40B4-BE49-F238E27FC236}">
                        <a16:creationId xmlns:a16="http://schemas.microsoft.com/office/drawing/2014/main" id="{F38AF9D0-57D7-6677-985D-9EE28999441E}"/>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27" name="Tekstfelt 2026">
                    <a:extLst>
                      <a:ext uri="{FF2B5EF4-FFF2-40B4-BE49-F238E27FC236}">
                        <a16:creationId xmlns:a16="http://schemas.microsoft.com/office/drawing/2014/main" id="{91502C79-C0AA-F60E-879F-4494BEF8B77A}"/>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28" name="Tekstfelt 2027">
                    <a:extLst>
                      <a:ext uri="{FF2B5EF4-FFF2-40B4-BE49-F238E27FC236}">
                        <a16:creationId xmlns:a16="http://schemas.microsoft.com/office/drawing/2014/main" id="{418A0873-5459-3B28-6D4C-573F0CFABB62}"/>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29" name="Tekstfelt 2028">
                    <a:extLst>
                      <a:ext uri="{FF2B5EF4-FFF2-40B4-BE49-F238E27FC236}">
                        <a16:creationId xmlns:a16="http://schemas.microsoft.com/office/drawing/2014/main" id="{4DD591FA-3271-F671-D8C1-C94551E3CEE3}"/>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30" name="Tekstfelt 2029">
                    <a:extLst>
                      <a:ext uri="{FF2B5EF4-FFF2-40B4-BE49-F238E27FC236}">
                        <a16:creationId xmlns:a16="http://schemas.microsoft.com/office/drawing/2014/main" id="{F449E39B-22A8-16A1-450D-D3FFD60BFD50}"/>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31" name="Tekstfelt 2030">
                    <a:extLst>
                      <a:ext uri="{FF2B5EF4-FFF2-40B4-BE49-F238E27FC236}">
                        <a16:creationId xmlns:a16="http://schemas.microsoft.com/office/drawing/2014/main" id="{4E64B451-1EA9-BFF5-5909-60D264638559}"/>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32" name="Tekstfelt 2031">
                    <a:extLst>
                      <a:ext uri="{FF2B5EF4-FFF2-40B4-BE49-F238E27FC236}">
                        <a16:creationId xmlns:a16="http://schemas.microsoft.com/office/drawing/2014/main" id="{74904260-5CFA-00B4-C0CE-5212EBAD1B2B}"/>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33" name="Tekstfelt 2032">
                    <a:extLst>
                      <a:ext uri="{FF2B5EF4-FFF2-40B4-BE49-F238E27FC236}">
                        <a16:creationId xmlns:a16="http://schemas.microsoft.com/office/drawing/2014/main" id="{28110829-002C-9A3D-8804-8707BDBFA245}"/>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34" name="Tekstfelt 2033">
                    <a:extLst>
                      <a:ext uri="{FF2B5EF4-FFF2-40B4-BE49-F238E27FC236}">
                        <a16:creationId xmlns:a16="http://schemas.microsoft.com/office/drawing/2014/main" id="{A69306BE-F508-D4B0-0CFD-2A8A424CF1A6}"/>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35" name="Tekstfelt 2034">
                    <a:extLst>
                      <a:ext uri="{FF2B5EF4-FFF2-40B4-BE49-F238E27FC236}">
                        <a16:creationId xmlns:a16="http://schemas.microsoft.com/office/drawing/2014/main" id="{EA292877-6CC9-295A-F9C3-1ACC47886E84}"/>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36" name="Tekstfelt 2035">
                    <a:extLst>
                      <a:ext uri="{FF2B5EF4-FFF2-40B4-BE49-F238E27FC236}">
                        <a16:creationId xmlns:a16="http://schemas.microsoft.com/office/drawing/2014/main" id="{E846E364-008F-3850-9591-66B83E7EBE78}"/>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37" name="Tekstfelt 2036">
                    <a:extLst>
                      <a:ext uri="{FF2B5EF4-FFF2-40B4-BE49-F238E27FC236}">
                        <a16:creationId xmlns:a16="http://schemas.microsoft.com/office/drawing/2014/main" id="{C4AB4A39-A701-FA3F-FCD7-2BA07C843321}"/>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38" name="Tekstfelt 2037">
                    <a:extLst>
                      <a:ext uri="{FF2B5EF4-FFF2-40B4-BE49-F238E27FC236}">
                        <a16:creationId xmlns:a16="http://schemas.microsoft.com/office/drawing/2014/main" id="{5523C5DB-A14B-54EA-38B3-A1725304726D}"/>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39" name="Tekstfelt 2038">
                    <a:extLst>
                      <a:ext uri="{FF2B5EF4-FFF2-40B4-BE49-F238E27FC236}">
                        <a16:creationId xmlns:a16="http://schemas.microsoft.com/office/drawing/2014/main" id="{52D56F14-47CF-F80E-E424-E76D21135B0B}"/>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40" name="Tekstfelt 2039">
                    <a:extLst>
                      <a:ext uri="{FF2B5EF4-FFF2-40B4-BE49-F238E27FC236}">
                        <a16:creationId xmlns:a16="http://schemas.microsoft.com/office/drawing/2014/main" id="{8CA0C047-A6A0-E6CA-D8B9-27877CCB4ADC}"/>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41" name="Tekstfelt 2040">
                    <a:extLst>
                      <a:ext uri="{FF2B5EF4-FFF2-40B4-BE49-F238E27FC236}">
                        <a16:creationId xmlns:a16="http://schemas.microsoft.com/office/drawing/2014/main" id="{4C1714D8-43EE-0CF0-859C-643E64688BB5}"/>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42" name="Tekstfelt 2041">
                    <a:extLst>
                      <a:ext uri="{FF2B5EF4-FFF2-40B4-BE49-F238E27FC236}">
                        <a16:creationId xmlns:a16="http://schemas.microsoft.com/office/drawing/2014/main" id="{3A8F3A8B-E483-6C7E-868E-4E9E652C9BA8}"/>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43" name="Tekstfelt 2042">
                    <a:extLst>
                      <a:ext uri="{FF2B5EF4-FFF2-40B4-BE49-F238E27FC236}">
                        <a16:creationId xmlns:a16="http://schemas.microsoft.com/office/drawing/2014/main" id="{0CEE74E5-A90F-64D6-E77D-35CF8800C312}"/>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44" name="Tekstfelt 2043">
                    <a:extLst>
                      <a:ext uri="{FF2B5EF4-FFF2-40B4-BE49-F238E27FC236}">
                        <a16:creationId xmlns:a16="http://schemas.microsoft.com/office/drawing/2014/main" id="{B55D33B7-1AA2-D5A1-7634-E5A5C01D2F6B}"/>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45" name="Tekstfelt 2044">
                    <a:extLst>
                      <a:ext uri="{FF2B5EF4-FFF2-40B4-BE49-F238E27FC236}">
                        <a16:creationId xmlns:a16="http://schemas.microsoft.com/office/drawing/2014/main" id="{5B88188A-CE8D-C21C-7062-3584F669EF80}"/>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46" name="Tekstfelt 2045">
                    <a:extLst>
                      <a:ext uri="{FF2B5EF4-FFF2-40B4-BE49-F238E27FC236}">
                        <a16:creationId xmlns:a16="http://schemas.microsoft.com/office/drawing/2014/main" id="{B7D2C185-1264-9F6F-F1E7-B53D3E94D83B}"/>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47" name="Tekstfelt 2046">
                    <a:extLst>
                      <a:ext uri="{FF2B5EF4-FFF2-40B4-BE49-F238E27FC236}">
                        <a16:creationId xmlns:a16="http://schemas.microsoft.com/office/drawing/2014/main" id="{2CFEBE0B-BA87-E9B9-B44B-C5D5C7D24C32}"/>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48" name="Tekstfelt 2047">
                    <a:extLst>
                      <a:ext uri="{FF2B5EF4-FFF2-40B4-BE49-F238E27FC236}">
                        <a16:creationId xmlns:a16="http://schemas.microsoft.com/office/drawing/2014/main" id="{089EBE8F-1981-8389-5B40-A2A23243C7B5}"/>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49" name="Tekstfelt 2048">
                    <a:extLst>
                      <a:ext uri="{FF2B5EF4-FFF2-40B4-BE49-F238E27FC236}">
                        <a16:creationId xmlns:a16="http://schemas.microsoft.com/office/drawing/2014/main" id="{CCF7E8D2-E751-FE51-0308-5FABAD84CAA3}"/>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50" name="Tekstfelt 2049">
                    <a:extLst>
                      <a:ext uri="{FF2B5EF4-FFF2-40B4-BE49-F238E27FC236}">
                        <a16:creationId xmlns:a16="http://schemas.microsoft.com/office/drawing/2014/main" id="{095D34E4-985E-281A-3E51-7026DC750C28}"/>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51" name="Tekstfelt 2050">
                    <a:extLst>
                      <a:ext uri="{FF2B5EF4-FFF2-40B4-BE49-F238E27FC236}">
                        <a16:creationId xmlns:a16="http://schemas.microsoft.com/office/drawing/2014/main" id="{12F02C8C-8449-E675-DD2F-F265B6D510A9}"/>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52" name="Tekstfelt 2051">
                    <a:extLst>
                      <a:ext uri="{FF2B5EF4-FFF2-40B4-BE49-F238E27FC236}">
                        <a16:creationId xmlns:a16="http://schemas.microsoft.com/office/drawing/2014/main" id="{8CE1FC9B-C538-607F-2A03-BEAAA2A51D29}"/>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17" name="Tekstfelt 2016">
                  <a:extLst>
                    <a:ext uri="{FF2B5EF4-FFF2-40B4-BE49-F238E27FC236}">
                      <a16:creationId xmlns:a16="http://schemas.microsoft.com/office/drawing/2014/main" id="{2700A013-6F9D-D849-FC3F-2376D55EE38C}"/>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18" name="Tekstfelt 2017">
                  <a:extLst>
                    <a:ext uri="{FF2B5EF4-FFF2-40B4-BE49-F238E27FC236}">
                      <a16:creationId xmlns:a16="http://schemas.microsoft.com/office/drawing/2014/main" id="{E275B6E5-F63E-8D28-1DF0-C5E64474CC6F}"/>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19" name="Tekstfelt 2018">
                  <a:extLst>
                    <a:ext uri="{FF2B5EF4-FFF2-40B4-BE49-F238E27FC236}">
                      <a16:creationId xmlns:a16="http://schemas.microsoft.com/office/drawing/2014/main" id="{DACA1F86-94BE-E6B5-F992-D5BDEBE3D872}"/>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2" name="Gruppe 1831">
                <a:extLst>
                  <a:ext uri="{FF2B5EF4-FFF2-40B4-BE49-F238E27FC236}">
                    <a16:creationId xmlns:a16="http://schemas.microsoft.com/office/drawing/2014/main" id="{39E03BA5-C048-4532-58B0-1343D5725450}"/>
                  </a:ext>
                </a:extLst>
              </p:cNvPr>
              <p:cNvGrpSpPr/>
              <p:nvPr/>
            </p:nvGrpSpPr>
            <p:grpSpPr>
              <a:xfrm>
                <a:off x="1592543" y="1041111"/>
                <a:ext cx="641389" cy="5216305"/>
                <a:chOff x="2892468" y="1032983"/>
                <a:chExt cx="641389" cy="5216305"/>
              </a:xfrm>
            </p:grpSpPr>
            <p:grpSp>
              <p:nvGrpSpPr>
                <p:cNvPr id="1979" name="Gruppe 1978">
                  <a:extLst>
                    <a:ext uri="{FF2B5EF4-FFF2-40B4-BE49-F238E27FC236}">
                      <a16:creationId xmlns:a16="http://schemas.microsoft.com/office/drawing/2014/main" id="{715EF0B4-F524-70C5-6BA5-688B666E91CB}"/>
                    </a:ext>
                  </a:extLst>
                </p:cNvPr>
                <p:cNvGrpSpPr/>
                <p:nvPr/>
              </p:nvGrpSpPr>
              <p:grpSpPr>
                <a:xfrm>
                  <a:off x="2892468" y="1032983"/>
                  <a:ext cx="641389" cy="5216305"/>
                  <a:chOff x="3475384" y="1188399"/>
                  <a:chExt cx="641389" cy="5216305"/>
                </a:xfrm>
              </p:grpSpPr>
              <p:sp>
                <p:nvSpPr>
                  <p:cNvPr id="1983" name="Tekstfelt 1982">
                    <a:extLst>
                      <a:ext uri="{FF2B5EF4-FFF2-40B4-BE49-F238E27FC236}">
                        <a16:creationId xmlns:a16="http://schemas.microsoft.com/office/drawing/2014/main" id="{B50448AE-7D42-1C0C-332B-6D861D780913}"/>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84" name="Tekstfelt 1983">
                    <a:extLst>
                      <a:ext uri="{FF2B5EF4-FFF2-40B4-BE49-F238E27FC236}">
                        <a16:creationId xmlns:a16="http://schemas.microsoft.com/office/drawing/2014/main" id="{2D253029-8D5D-4C3B-398F-6FD341D1C421}"/>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85" name="Tekstfelt 1984">
                    <a:extLst>
                      <a:ext uri="{FF2B5EF4-FFF2-40B4-BE49-F238E27FC236}">
                        <a16:creationId xmlns:a16="http://schemas.microsoft.com/office/drawing/2014/main" id="{85FCFD94-F054-BF31-5922-3492C1C853D4}"/>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86" name="Tekstfelt 1985">
                    <a:extLst>
                      <a:ext uri="{FF2B5EF4-FFF2-40B4-BE49-F238E27FC236}">
                        <a16:creationId xmlns:a16="http://schemas.microsoft.com/office/drawing/2014/main" id="{986FA6C2-8733-697D-50D5-B1F2A2CC54EC}"/>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87" name="Tekstfelt 1986">
                    <a:extLst>
                      <a:ext uri="{FF2B5EF4-FFF2-40B4-BE49-F238E27FC236}">
                        <a16:creationId xmlns:a16="http://schemas.microsoft.com/office/drawing/2014/main" id="{4C82C37A-8475-1162-C0AB-E6687536DE2E}"/>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88" name="Tekstfelt 1987">
                    <a:extLst>
                      <a:ext uri="{FF2B5EF4-FFF2-40B4-BE49-F238E27FC236}">
                        <a16:creationId xmlns:a16="http://schemas.microsoft.com/office/drawing/2014/main" id="{B8DB6999-E705-7522-7872-9DAEFA955A25}"/>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89" name="Tekstfelt 1988">
                    <a:extLst>
                      <a:ext uri="{FF2B5EF4-FFF2-40B4-BE49-F238E27FC236}">
                        <a16:creationId xmlns:a16="http://schemas.microsoft.com/office/drawing/2014/main" id="{A92AA104-79C8-6EC9-DF00-41793ECE01F8}"/>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90" name="Tekstfelt 1989">
                    <a:extLst>
                      <a:ext uri="{FF2B5EF4-FFF2-40B4-BE49-F238E27FC236}">
                        <a16:creationId xmlns:a16="http://schemas.microsoft.com/office/drawing/2014/main" id="{503E562D-8FEA-D696-554C-131A7FC3C517}"/>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91" name="Tekstfelt 1990">
                    <a:extLst>
                      <a:ext uri="{FF2B5EF4-FFF2-40B4-BE49-F238E27FC236}">
                        <a16:creationId xmlns:a16="http://schemas.microsoft.com/office/drawing/2014/main" id="{C9ACEF52-F5FB-7258-760F-47CBC18FE8ED}"/>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92" name="Tekstfelt 1991">
                    <a:extLst>
                      <a:ext uri="{FF2B5EF4-FFF2-40B4-BE49-F238E27FC236}">
                        <a16:creationId xmlns:a16="http://schemas.microsoft.com/office/drawing/2014/main" id="{DEDBC9DB-FD27-A181-270A-DE32E18EC852}"/>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93" name="Tekstfelt 1992">
                    <a:extLst>
                      <a:ext uri="{FF2B5EF4-FFF2-40B4-BE49-F238E27FC236}">
                        <a16:creationId xmlns:a16="http://schemas.microsoft.com/office/drawing/2014/main" id="{F6FE12C9-649E-D7A0-8B48-82C9154117AE}"/>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94" name="Tekstfelt 1993">
                    <a:extLst>
                      <a:ext uri="{FF2B5EF4-FFF2-40B4-BE49-F238E27FC236}">
                        <a16:creationId xmlns:a16="http://schemas.microsoft.com/office/drawing/2014/main" id="{20CB0A40-8CFC-27BA-6EA7-8072E0B7946B}"/>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95" name="Tekstfelt 1994">
                    <a:extLst>
                      <a:ext uri="{FF2B5EF4-FFF2-40B4-BE49-F238E27FC236}">
                        <a16:creationId xmlns:a16="http://schemas.microsoft.com/office/drawing/2014/main" id="{C5FCEA2A-6CE0-8168-E90E-58746513F77D}"/>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96" name="Tekstfelt 1995">
                    <a:extLst>
                      <a:ext uri="{FF2B5EF4-FFF2-40B4-BE49-F238E27FC236}">
                        <a16:creationId xmlns:a16="http://schemas.microsoft.com/office/drawing/2014/main" id="{3DBA17F0-83CE-72AE-E571-F49CBA85D2CD}"/>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97" name="Tekstfelt 1996">
                    <a:extLst>
                      <a:ext uri="{FF2B5EF4-FFF2-40B4-BE49-F238E27FC236}">
                        <a16:creationId xmlns:a16="http://schemas.microsoft.com/office/drawing/2014/main" id="{116EF189-505F-8BB0-486D-855F7E8E48B1}"/>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98" name="Tekstfelt 1997">
                    <a:extLst>
                      <a:ext uri="{FF2B5EF4-FFF2-40B4-BE49-F238E27FC236}">
                        <a16:creationId xmlns:a16="http://schemas.microsoft.com/office/drawing/2014/main" id="{AA06F946-EC3A-3A0A-B872-B80631002D9A}"/>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99" name="Tekstfelt 1998">
                    <a:extLst>
                      <a:ext uri="{FF2B5EF4-FFF2-40B4-BE49-F238E27FC236}">
                        <a16:creationId xmlns:a16="http://schemas.microsoft.com/office/drawing/2014/main" id="{D6F733A8-CFD1-9662-565F-90D13B888E42}"/>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00" name="Tekstfelt 1999">
                    <a:extLst>
                      <a:ext uri="{FF2B5EF4-FFF2-40B4-BE49-F238E27FC236}">
                        <a16:creationId xmlns:a16="http://schemas.microsoft.com/office/drawing/2014/main" id="{6710EA60-FCF7-A90B-98F3-26FA5F64E312}"/>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01" name="Tekstfelt 2000">
                    <a:extLst>
                      <a:ext uri="{FF2B5EF4-FFF2-40B4-BE49-F238E27FC236}">
                        <a16:creationId xmlns:a16="http://schemas.microsoft.com/office/drawing/2014/main" id="{A7E1C196-FB8A-06D9-FC3F-75C6298DD39C}"/>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02" name="Tekstfelt 2001">
                    <a:extLst>
                      <a:ext uri="{FF2B5EF4-FFF2-40B4-BE49-F238E27FC236}">
                        <a16:creationId xmlns:a16="http://schemas.microsoft.com/office/drawing/2014/main" id="{7FB09FF3-13B1-4CEC-D647-04BCD829FC50}"/>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03" name="Tekstfelt 2002">
                    <a:extLst>
                      <a:ext uri="{FF2B5EF4-FFF2-40B4-BE49-F238E27FC236}">
                        <a16:creationId xmlns:a16="http://schemas.microsoft.com/office/drawing/2014/main" id="{C3CD4C31-3542-4FF8-7060-02133903E008}"/>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04" name="Tekstfelt 2003">
                    <a:extLst>
                      <a:ext uri="{FF2B5EF4-FFF2-40B4-BE49-F238E27FC236}">
                        <a16:creationId xmlns:a16="http://schemas.microsoft.com/office/drawing/2014/main" id="{65D364C4-7F8E-9B7B-6586-10CE1B14F640}"/>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05" name="Tekstfelt 2004">
                    <a:extLst>
                      <a:ext uri="{FF2B5EF4-FFF2-40B4-BE49-F238E27FC236}">
                        <a16:creationId xmlns:a16="http://schemas.microsoft.com/office/drawing/2014/main" id="{5995C7E8-DFE1-CC5A-F62A-89F7E83B76E1}"/>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06" name="Tekstfelt 2005">
                    <a:extLst>
                      <a:ext uri="{FF2B5EF4-FFF2-40B4-BE49-F238E27FC236}">
                        <a16:creationId xmlns:a16="http://schemas.microsoft.com/office/drawing/2014/main" id="{F9C26512-1E7B-C2E6-130E-482E0396B721}"/>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07" name="Tekstfelt 2006">
                    <a:extLst>
                      <a:ext uri="{FF2B5EF4-FFF2-40B4-BE49-F238E27FC236}">
                        <a16:creationId xmlns:a16="http://schemas.microsoft.com/office/drawing/2014/main" id="{D2857B1B-A071-D3C3-3A7F-2789592344D5}"/>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08" name="Tekstfelt 2007">
                    <a:extLst>
                      <a:ext uri="{FF2B5EF4-FFF2-40B4-BE49-F238E27FC236}">
                        <a16:creationId xmlns:a16="http://schemas.microsoft.com/office/drawing/2014/main" id="{8DD1DC53-0462-6280-2376-E846A27910FB}"/>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09" name="Tekstfelt 2008">
                    <a:extLst>
                      <a:ext uri="{FF2B5EF4-FFF2-40B4-BE49-F238E27FC236}">
                        <a16:creationId xmlns:a16="http://schemas.microsoft.com/office/drawing/2014/main" id="{F9000735-84CF-22F2-0509-9CB1244E8643}"/>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10" name="Tekstfelt 2009">
                    <a:extLst>
                      <a:ext uri="{FF2B5EF4-FFF2-40B4-BE49-F238E27FC236}">
                        <a16:creationId xmlns:a16="http://schemas.microsoft.com/office/drawing/2014/main" id="{470D75EE-6697-4F3A-9DAC-7A635E2C847E}"/>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11" name="Tekstfelt 2010">
                    <a:extLst>
                      <a:ext uri="{FF2B5EF4-FFF2-40B4-BE49-F238E27FC236}">
                        <a16:creationId xmlns:a16="http://schemas.microsoft.com/office/drawing/2014/main" id="{481CB005-00C9-5014-C52A-35BF61FA96C9}"/>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12" name="Tekstfelt 2011">
                    <a:extLst>
                      <a:ext uri="{FF2B5EF4-FFF2-40B4-BE49-F238E27FC236}">
                        <a16:creationId xmlns:a16="http://schemas.microsoft.com/office/drawing/2014/main" id="{A347182E-869A-E68F-9FA5-A3F4B0F086AF}"/>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13" name="Tekstfelt 2012">
                    <a:extLst>
                      <a:ext uri="{FF2B5EF4-FFF2-40B4-BE49-F238E27FC236}">
                        <a16:creationId xmlns:a16="http://schemas.microsoft.com/office/drawing/2014/main" id="{22B8A64C-BC7F-A4ED-E797-013ED930497D}"/>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14" name="Tekstfelt 2013">
                    <a:extLst>
                      <a:ext uri="{FF2B5EF4-FFF2-40B4-BE49-F238E27FC236}">
                        <a16:creationId xmlns:a16="http://schemas.microsoft.com/office/drawing/2014/main" id="{BF509826-3546-866E-7B26-738A91C3CEF7}"/>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15" name="Tekstfelt 2014">
                    <a:extLst>
                      <a:ext uri="{FF2B5EF4-FFF2-40B4-BE49-F238E27FC236}">
                        <a16:creationId xmlns:a16="http://schemas.microsoft.com/office/drawing/2014/main" id="{B0750FB0-CEBC-EC42-7E09-33FB455E42A2}"/>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80" name="Tekstfelt 1979">
                  <a:extLst>
                    <a:ext uri="{FF2B5EF4-FFF2-40B4-BE49-F238E27FC236}">
                      <a16:creationId xmlns:a16="http://schemas.microsoft.com/office/drawing/2014/main" id="{B6DADBAE-5E68-7129-EF60-B0266F1CCEE4}"/>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81" name="Tekstfelt 1980">
                  <a:extLst>
                    <a:ext uri="{FF2B5EF4-FFF2-40B4-BE49-F238E27FC236}">
                      <a16:creationId xmlns:a16="http://schemas.microsoft.com/office/drawing/2014/main" id="{83E60011-5339-1629-2AE7-DAB8A53FB7E0}"/>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82" name="Tekstfelt 1981">
                  <a:extLst>
                    <a:ext uri="{FF2B5EF4-FFF2-40B4-BE49-F238E27FC236}">
                      <a16:creationId xmlns:a16="http://schemas.microsoft.com/office/drawing/2014/main" id="{D269FCD0-0865-CDD0-1161-7C3A5F836A78}"/>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3" name="Gruppe 1832">
                <a:extLst>
                  <a:ext uri="{FF2B5EF4-FFF2-40B4-BE49-F238E27FC236}">
                    <a16:creationId xmlns:a16="http://schemas.microsoft.com/office/drawing/2014/main" id="{FD0A32E9-0262-182C-B0ED-27FC76D74D28}"/>
                  </a:ext>
                </a:extLst>
              </p:cNvPr>
              <p:cNvGrpSpPr/>
              <p:nvPr/>
            </p:nvGrpSpPr>
            <p:grpSpPr>
              <a:xfrm>
                <a:off x="1159795" y="1034606"/>
                <a:ext cx="641389" cy="5216305"/>
                <a:chOff x="2892468" y="1032983"/>
                <a:chExt cx="641389" cy="5216305"/>
              </a:xfrm>
            </p:grpSpPr>
            <p:grpSp>
              <p:nvGrpSpPr>
                <p:cNvPr id="1942" name="Gruppe 1941">
                  <a:extLst>
                    <a:ext uri="{FF2B5EF4-FFF2-40B4-BE49-F238E27FC236}">
                      <a16:creationId xmlns:a16="http://schemas.microsoft.com/office/drawing/2014/main" id="{F0929427-659F-456C-7DD6-34B4F4CAAB76}"/>
                    </a:ext>
                  </a:extLst>
                </p:cNvPr>
                <p:cNvGrpSpPr/>
                <p:nvPr/>
              </p:nvGrpSpPr>
              <p:grpSpPr>
                <a:xfrm>
                  <a:off x="2892468" y="1032983"/>
                  <a:ext cx="641389" cy="5216305"/>
                  <a:chOff x="3475384" y="1188399"/>
                  <a:chExt cx="641389" cy="5216305"/>
                </a:xfrm>
              </p:grpSpPr>
              <p:sp>
                <p:nvSpPr>
                  <p:cNvPr id="1946" name="Tekstfelt 1945">
                    <a:extLst>
                      <a:ext uri="{FF2B5EF4-FFF2-40B4-BE49-F238E27FC236}">
                        <a16:creationId xmlns:a16="http://schemas.microsoft.com/office/drawing/2014/main" id="{C9E34A83-24C2-CEE4-186B-D0ED69CC26B0}"/>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47" name="Tekstfelt 1946">
                    <a:extLst>
                      <a:ext uri="{FF2B5EF4-FFF2-40B4-BE49-F238E27FC236}">
                        <a16:creationId xmlns:a16="http://schemas.microsoft.com/office/drawing/2014/main" id="{0A06476A-8144-289C-62D0-F7858612932C}"/>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48" name="Tekstfelt 1947">
                    <a:extLst>
                      <a:ext uri="{FF2B5EF4-FFF2-40B4-BE49-F238E27FC236}">
                        <a16:creationId xmlns:a16="http://schemas.microsoft.com/office/drawing/2014/main" id="{CE901CC9-3E0F-699D-4658-922A3B0A18AD}"/>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49" name="Tekstfelt 1948">
                    <a:extLst>
                      <a:ext uri="{FF2B5EF4-FFF2-40B4-BE49-F238E27FC236}">
                        <a16:creationId xmlns:a16="http://schemas.microsoft.com/office/drawing/2014/main" id="{57B66CCC-8A5F-00C3-19FF-585975CE09DD}"/>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50" name="Tekstfelt 1949">
                    <a:extLst>
                      <a:ext uri="{FF2B5EF4-FFF2-40B4-BE49-F238E27FC236}">
                        <a16:creationId xmlns:a16="http://schemas.microsoft.com/office/drawing/2014/main" id="{9952E002-92B6-45F5-F301-347186E77E6C}"/>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51" name="Tekstfelt 1950">
                    <a:extLst>
                      <a:ext uri="{FF2B5EF4-FFF2-40B4-BE49-F238E27FC236}">
                        <a16:creationId xmlns:a16="http://schemas.microsoft.com/office/drawing/2014/main" id="{70A30EB5-9430-3141-6F3B-5B2920BC2299}"/>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52" name="Tekstfelt 1951">
                    <a:extLst>
                      <a:ext uri="{FF2B5EF4-FFF2-40B4-BE49-F238E27FC236}">
                        <a16:creationId xmlns:a16="http://schemas.microsoft.com/office/drawing/2014/main" id="{C6BB8F12-108A-EB25-603A-8A8D9B3C39F0}"/>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53" name="Tekstfelt 1952">
                    <a:extLst>
                      <a:ext uri="{FF2B5EF4-FFF2-40B4-BE49-F238E27FC236}">
                        <a16:creationId xmlns:a16="http://schemas.microsoft.com/office/drawing/2014/main" id="{D11EC9CE-A10D-2920-B0B1-E7E556B5C7D3}"/>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54" name="Tekstfelt 1953">
                    <a:extLst>
                      <a:ext uri="{FF2B5EF4-FFF2-40B4-BE49-F238E27FC236}">
                        <a16:creationId xmlns:a16="http://schemas.microsoft.com/office/drawing/2014/main" id="{3C919FB1-FFF3-F52A-EAD5-6E428F1073BE}"/>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55" name="Tekstfelt 1954">
                    <a:extLst>
                      <a:ext uri="{FF2B5EF4-FFF2-40B4-BE49-F238E27FC236}">
                        <a16:creationId xmlns:a16="http://schemas.microsoft.com/office/drawing/2014/main" id="{33DF2720-D849-4E77-4A7E-2B674F951054}"/>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56" name="Tekstfelt 1955">
                    <a:extLst>
                      <a:ext uri="{FF2B5EF4-FFF2-40B4-BE49-F238E27FC236}">
                        <a16:creationId xmlns:a16="http://schemas.microsoft.com/office/drawing/2014/main" id="{CA7D2157-02D3-7E6B-BEF0-44BCD1A759B5}"/>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57" name="Tekstfelt 1956">
                    <a:extLst>
                      <a:ext uri="{FF2B5EF4-FFF2-40B4-BE49-F238E27FC236}">
                        <a16:creationId xmlns:a16="http://schemas.microsoft.com/office/drawing/2014/main" id="{9324DEED-3FDC-3CC7-4A4D-7A8F7E198286}"/>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58" name="Tekstfelt 1957">
                    <a:extLst>
                      <a:ext uri="{FF2B5EF4-FFF2-40B4-BE49-F238E27FC236}">
                        <a16:creationId xmlns:a16="http://schemas.microsoft.com/office/drawing/2014/main" id="{41B55793-47BE-D459-A09C-A2810638ACAB}"/>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59" name="Tekstfelt 1958">
                    <a:extLst>
                      <a:ext uri="{FF2B5EF4-FFF2-40B4-BE49-F238E27FC236}">
                        <a16:creationId xmlns:a16="http://schemas.microsoft.com/office/drawing/2014/main" id="{FC7C4C34-15A0-83C8-2E23-91D4C279DB3A}"/>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60" name="Tekstfelt 1959">
                    <a:extLst>
                      <a:ext uri="{FF2B5EF4-FFF2-40B4-BE49-F238E27FC236}">
                        <a16:creationId xmlns:a16="http://schemas.microsoft.com/office/drawing/2014/main" id="{AF897037-9A36-39FF-D95B-FDB9FE0600F1}"/>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61" name="Tekstfelt 1960">
                    <a:extLst>
                      <a:ext uri="{FF2B5EF4-FFF2-40B4-BE49-F238E27FC236}">
                        <a16:creationId xmlns:a16="http://schemas.microsoft.com/office/drawing/2014/main" id="{7D57F247-91DA-8774-BD72-98E68B3375EA}"/>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62" name="Tekstfelt 1961">
                    <a:extLst>
                      <a:ext uri="{FF2B5EF4-FFF2-40B4-BE49-F238E27FC236}">
                        <a16:creationId xmlns:a16="http://schemas.microsoft.com/office/drawing/2014/main" id="{1A89EC6A-BCC7-807F-70C3-5809439C2B72}"/>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63" name="Tekstfelt 1962">
                    <a:extLst>
                      <a:ext uri="{FF2B5EF4-FFF2-40B4-BE49-F238E27FC236}">
                        <a16:creationId xmlns:a16="http://schemas.microsoft.com/office/drawing/2014/main" id="{CDFA7551-1254-CBC0-7B4E-B4B8954FD297}"/>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64" name="Tekstfelt 1963">
                    <a:extLst>
                      <a:ext uri="{FF2B5EF4-FFF2-40B4-BE49-F238E27FC236}">
                        <a16:creationId xmlns:a16="http://schemas.microsoft.com/office/drawing/2014/main" id="{383D6829-2875-11F9-E687-4D0C46B2BE59}"/>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65" name="Tekstfelt 1964">
                    <a:extLst>
                      <a:ext uri="{FF2B5EF4-FFF2-40B4-BE49-F238E27FC236}">
                        <a16:creationId xmlns:a16="http://schemas.microsoft.com/office/drawing/2014/main" id="{A04EFE06-8E66-A6C2-E490-1E6CE901D2CC}"/>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66" name="Tekstfelt 1965">
                    <a:extLst>
                      <a:ext uri="{FF2B5EF4-FFF2-40B4-BE49-F238E27FC236}">
                        <a16:creationId xmlns:a16="http://schemas.microsoft.com/office/drawing/2014/main" id="{1615BDFF-38F8-34DC-3396-2A5DFC4FAFF0}"/>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67" name="Tekstfelt 1966">
                    <a:extLst>
                      <a:ext uri="{FF2B5EF4-FFF2-40B4-BE49-F238E27FC236}">
                        <a16:creationId xmlns:a16="http://schemas.microsoft.com/office/drawing/2014/main" id="{F73D9201-E9D3-FB28-6CD7-469145C033F2}"/>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68" name="Tekstfelt 1967">
                    <a:extLst>
                      <a:ext uri="{FF2B5EF4-FFF2-40B4-BE49-F238E27FC236}">
                        <a16:creationId xmlns:a16="http://schemas.microsoft.com/office/drawing/2014/main" id="{AB614A26-5543-9BDA-A515-5D30792245CF}"/>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69" name="Tekstfelt 1968">
                    <a:extLst>
                      <a:ext uri="{FF2B5EF4-FFF2-40B4-BE49-F238E27FC236}">
                        <a16:creationId xmlns:a16="http://schemas.microsoft.com/office/drawing/2014/main" id="{170F62DB-DFC3-3361-1380-2323260B9444}"/>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70" name="Tekstfelt 1969">
                    <a:extLst>
                      <a:ext uri="{FF2B5EF4-FFF2-40B4-BE49-F238E27FC236}">
                        <a16:creationId xmlns:a16="http://schemas.microsoft.com/office/drawing/2014/main" id="{A0FD49ED-6044-C05B-D59A-86C1AB81E91A}"/>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71" name="Tekstfelt 1970">
                    <a:extLst>
                      <a:ext uri="{FF2B5EF4-FFF2-40B4-BE49-F238E27FC236}">
                        <a16:creationId xmlns:a16="http://schemas.microsoft.com/office/drawing/2014/main" id="{34F48EF2-60DC-4213-7E95-325EB7387284}"/>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72" name="Tekstfelt 1971">
                    <a:extLst>
                      <a:ext uri="{FF2B5EF4-FFF2-40B4-BE49-F238E27FC236}">
                        <a16:creationId xmlns:a16="http://schemas.microsoft.com/office/drawing/2014/main" id="{0C9FA1C0-012D-DD6E-F29C-AB849B259D78}"/>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73" name="Tekstfelt 1972">
                    <a:extLst>
                      <a:ext uri="{FF2B5EF4-FFF2-40B4-BE49-F238E27FC236}">
                        <a16:creationId xmlns:a16="http://schemas.microsoft.com/office/drawing/2014/main" id="{A549D364-1890-54FA-283D-30281A5A2407}"/>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74" name="Tekstfelt 1973">
                    <a:extLst>
                      <a:ext uri="{FF2B5EF4-FFF2-40B4-BE49-F238E27FC236}">
                        <a16:creationId xmlns:a16="http://schemas.microsoft.com/office/drawing/2014/main" id="{FABF32F4-2F26-044D-CBA5-9FD88954DDBB}"/>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75" name="Tekstfelt 1974">
                    <a:extLst>
                      <a:ext uri="{FF2B5EF4-FFF2-40B4-BE49-F238E27FC236}">
                        <a16:creationId xmlns:a16="http://schemas.microsoft.com/office/drawing/2014/main" id="{8D5613CE-07A1-F263-36FC-6FAF6349E840}"/>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76" name="Tekstfelt 1975">
                    <a:extLst>
                      <a:ext uri="{FF2B5EF4-FFF2-40B4-BE49-F238E27FC236}">
                        <a16:creationId xmlns:a16="http://schemas.microsoft.com/office/drawing/2014/main" id="{66F5E97A-6851-EBA7-3810-EE35372CB78D}"/>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977" name="Tekstfelt 1976">
                    <a:extLst>
                      <a:ext uri="{FF2B5EF4-FFF2-40B4-BE49-F238E27FC236}">
                        <a16:creationId xmlns:a16="http://schemas.microsoft.com/office/drawing/2014/main" id="{2084FD47-880F-7CC8-3AD7-A5C59BC38C76}"/>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978" name="Tekstfelt 1977">
                    <a:extLst>
                      <a:ext uri="{FF2B5EF4-FFF2-40B4-BE49-F238E27FC236}">
                        <a16:creationId xmlns:a16="http://schemas.microsoft.com/office/drawing/2014/main" id="{AF79D1AE-5966-550E-92B3-8DAC2D4ABEED}"/>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43" name="Tekstfelt 1942">
                  <a:extLst>
                    <a:ext uri="{FF2B5EF4-FFF2-40B4-BE49-F238E27FC236}">
                      <a16:creationId xmlns:a16="http://schemas.microsoft.com/office/drawing/2014/main" id="{8BA4E519-D605-19FF-6534-7EAA8DA34539}"/>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44" name="Tekstfelt 1943">
                  <a:extLst>
                    <a:ext uri="{FF2B5EF4-FFF2-40B4-BE49-F238E27FC236}">
                      <a16:creationId xmlns:a16="http://schemas.microsoft.com/office/drawing/2014/main" id="{70C002B9-AA54-A678-25AB-8B600821BD6B}"/>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45" name="Tekstfelt 1944">
                  <a:extLst>
                    <a:ext uri="{FF2B5EF4-FFF2-40B4-BE49-F238E27FC236}">
                      <a16:creationId xmlns:a16="http://schemas.microsoft.com/office/drawing/2014/main" id="{934FA728-BD1E-85A9-78FD-14E86CA49F9E}"/>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4" name="Gruppe 1833">
                <a:extLst>
                  <a:ext uri="{FF2B5EF4-FFF2-40B4-BE49-F238E27FC236}">
                    <a16:creationId xmlns:a16="http://schemas.microsoft.com/office/drawing/2014/main" id="{244C3358-CA76-B37B-C824-3EEA705B1E06}"/>
                  </a:ext>
                </a:extLst>
              </p:cNvPr>
              <p:cNvGrpSpPr/>
              <p:nvPr/>
            </p:nvGrpSpPr>
            <p:grpSpPr>
              <a:xfrm>
                <a:off x="732574" y="1038389"/>
                <a:ext cx="641389" cy="5216305"/>
                <a:chOff x="2892468" y="1032983"/>
                <a:chExt cx="641389" cy="5216305"/>
              </a:xfrm>
            </p:grpSpPr>
            <p:grpSp>
              <p:nvGrpSpPr>
                <p:cNvPr id="1905" name="Gruppe 1904">
                  <a:extLst>
                    <a:ext uri="{FF2B5EF4-FFF2-40B4-BE49-F238E27FC236}">
                      <a16:creationId xmlns:a16="http://schemas.microsoft.com/office/drawing/2014/main" id="{F2039534-B69A-CDDE-2C04-95B81F2A9842}"/>
                    </a:ext>
                  </a:extLst>
                </p:cNvPr>
                <p:cNvGrpSpPr/>
                <p:nvPr/>
              </p:nvGrpSpPr>
              <p:grpSpPr>
                <a:xfrm>
                  <a:off x="2892468" y="1032983"/>
                  <a:ext cx="641389" cy="5216305"/>
                  <a:chOff x="3475384" y="1188399"/>
                  <a:chExt cx="641389" cy="5216305"/>
                </a:xfrm>
              </p:grpSpPr>
              <p:sp>
                <p:nvSpPr>
                  <p:cNvPr id="1909" name="Tekstfelt 1908">
                    <a:extLst>
                      <a:ext uri="{FF2B5EF4-FFF2-40B4-BE49-F238E27FC236}">
                        <a16:creationId xmlns:a16="http://schemas.microsoft.com/office/drawing/2014/main" id="{62C5BEF5-0476-6E20-DC72-A0D03022B04F}"/>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10" name="Tekstfelt 1909">
                    <a:extLst>
                      <a:ext uri="{FF2B5EF4-FFF2-40B4-BE49-F238E27FC236}">
                        <a16:creationId xmlns:a16="http://schemas.microsoft.com/office/drawing/2014/main" id="{EC313F18-75EF-97AD-F3D5-5C5DCD921553}"/>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11" name="Tekstfelt 1910">
                    <a:extLst>
                      <a:ext uri="{FF2B5EF4-FFF2-40B4-BE49-F238E27FC236}">
                        <a16:creationId xmlns:a16="http://schemas.microsoft.com/office/drawing/2014/main" id="{F426EBD2-9A29-C3E6-AE17-5BC786A7CF22}"/>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12" name="Tekstfelt 1911">
                    <a:extLst>
                      <a:ext uri="{FF2B5EF4-FFF2-40B4-BE49-F238E27FC236}">
                        <a16:creationId xmlns:a16="http://schemas.microsoft.com/office/drawing/2014/main" id="{7AF27E25-D36B-C503-1AEE-4A53237668F2}"/>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13" name="Tekstfelt 1912">
                    <a:extLst>
                      <a:ext uri="{FF2B5EF4-FFF2-40B4-BE49-F238E27FC236}">
                        <a16:creationId xmlns:a16="http://schemas.microsoft.com/office/drawing/2014/main" id="{A3011BB8-9967-C0DA-C20B-EECA2A6565AC}"/>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14" name="Tekstfelt 1913">
                    <a:extLst>
                      <a:ext uri="{FF2B5EF4-FFF2-40B4-BE49-F238E27FC236}">
                        <a16:creationId xmlns:a16="http://schemas.microsoft.com/office/drawing/2014/main" id="{A3FCBAB4-F98C-37D3-FC2E-D10A4B561A38}"/>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15" name="Tekstfelt 1914">
                    <a:extLst>
                      <a:ext uri="{FF2B5EF4-FFF2-40B4-BE49-F238E27FC236}">
                        <a16:creationId xmlns:a16="http://schemas.microsoft.com/office/drawing/2014/main" id="{856688A4-889A-6CA0-4665-E7E7AAD0FC12}"/>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16" name="Tekstfelt 1915">
                    <a:extLst>
                      <a:ext uri="{FF2B5EF4-FFF2-40B4-BE49-F238E27FC236}">
                        <a16:creationId xmlns:a16="http://schemas.microsoft.com/office/drawing/2014/main" id="{5C370425-FC33-A0FA-1DAE-D7625A21DC7B}"/>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17" name="Tekstfelt 1916">
                    <a:extLst>
                      <a:ext uri="{FF2B5EF4-FFF2-40B4-BE49-F238E27FC236}">
                        <a16:creationId xmlns:a16="http://schemas.microsoft.com/office/drawing/2014/main" id="{A190BF2D-7926-F67D-60CF-50F6E964618C}"/>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18" name="Tekstfelt 1917">
                    <a:extLst>
                      <a:ext uri="{FF2B5EF4-FFF2-40B4-BE49-F238E27FC236}">
                        <a16:creationId xmlns:a16="http://schemas.microsoft.com/office/drawing/2014/main" id="{F78BDD03-2FE9-7539-6860-F1CB9336AE47}"/>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19" name="Tekstfelt 1918">
                    <a:extLst>
                      <a:ext uri="{FF2B5EF4-FFF2-40B4-BE49-F238E27FC236}">
                        <a16:creationId xmlns:a16="http://schemas.microsoft.com/office/drawing/2014/main" id="{60555FC4-7E7E-51B0-7681-B3AF3347F9F3}"/>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20" name="Tekstfelt 1919">
                    <a:extLst>
                      <a:ext uri="{FF2B5EF4-FFF2-40B4-BE49-F238E27FC236}">
                        <a16:creationId xmlns:a16="http://schemas.microsoft.com/office/drawing/2014/main" id="{A25D0524-285E-35F9-8ACB-912C3B0FE8F7}"/>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21" name="Tekstfelt 1920">
                    <a:extLst>
                      <a:ext uri="{FF2B5EF4-FFF2-40B4-BE49-F238E27FC236}">
                        <a16:creationId xmlns:a16="http://schemas.microsoft.com/office/drawing/2014/main" id="{B8BEC037-0E1B-5EE6-BAF6-AFEA75FF8969}"/>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22" name="Tekstfelt 1921">
                    <a:extLst>
                      <a:ext uri="{FF2B5EF4-FFF2-40B4-BE49-F238E27FC236}">
                        <a16:creationId xmlns:a16="http://schemas.microsoft.com/office/drawing/2014/main" id="{55440D6A-24A5-32D9-0A9B-05E2833E8550}"/>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23" name="Tekstfelt 1922">
                    <a:extLst>
                      <a:ext uri="{FF2B5EF4-FFF2-40B4-BE49-F238E27FC236}">
                        <a16:creationId xmlns:a16="http://schemas.microsoft.com/office/drawing/2014/main" id="{7DE7FD2A-15ED-E2D3-57F9-79BCF3295BE6}"/>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24" name="Tekstfelt 1923">
                    <a:extLst>
                      <a:ext uri="{FF2B5EF4-FFF2-40B4-BE49-F238E27FC236}">
                        <a16:creationId xmlns:a16="http://schemas.microsoft.com/office/drawing/2014/main" id="{2750D93C-FB10-14DE-A119-A13D893D070B}"/>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25" name="Tekstfelt 1924">
                    <a:extLst>
                      <a:ext uri="{FF2B5EF4-FFF2-40B4-BE49-F238E27FC236}">
                        <a16:creationId xmlns:a16="http://schemas.microsoft.com/office/drawing/2014/main" id="{6989C451-4740-149C-83B8-6ABF6121F6CC}"/>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26" name="Tekstfelt 1925">
                    <a:extLst>
                      <a:ext uri="{FF2B5EF4-FFF2-40B4-BE49-F238E27FC236}">
                        <a16:creationId xmlns:a16="http://schemas.microsoft.com/office/drawing/2014/main" id="{504FF961-3E2A-1809-22B9-0AEDCE8B7317}"/>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27" name="Tekstfelt 1926">
                    <a:extLst>
                      <a:ext uri="{FF2B5EF4-FFF2-40B4-BE49-F238E27FC236}">
                        <a16:creationId xmlns:a16="http://schemas.microsoft.com/office/drawing/2014/main" id="{A7002A1D-385A-72EB-282F-59641995E474}"/>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28" name="Tekstfelt 1927">
                    <a:extLst>
                      <a:ext uri="{FF2B5EF4-FFF2-40B4-BE49-F238E27FC236}">
                        <a16:creationId xmlns:a16="http://schemas.microsoft.com/office/drawing/2014/main" id="{B3D5BD36-D388-F087-1E99-FD432D3F2ADC}"/>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29" name="Tekstfelt 1928">
                    <a:extLst>
                      <a:ext uri="{FF2B5EF4-FFF2-40B4-BE49-F238E27FC236}">
                        <a16:creationId xmlns:a16="http://schemas.microsoft.com/office/drawing/2014/main" id="{DF507BCD-06FA-149E-F154-795F11789233}"/>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30" name="Tekstfelt 1929">
                    <a:extLst>
                      <a:ext uri="{FF2B5EF4-FFF2-40B4-BE49-F238E27FC236}">
                        <a16:creationId xmlns:a16="http://schemas.microsoft.com/office/drawing/2014/main" id="{84995C7C-93A0-491E-2906-003E9C14DFDF}"/>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31" name="Tekstfelt 1930">
                    <a:extLst>
                      <a:ext uri="{FF2B5EF4-FFF2-40B4-BE49-F238E27FC236}">
                        <a16:creationId xmlns:a16="http://schemas.microsoft.com/office/drawing/2014/main" id="{72BA8243-B0D2-09A2-9E81-6619993D3F7C}"/>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32" name="Tekstfelt 1931">
                    <a:extLst>
                      <a:ext uri="{FF2B5EF4-FFF2-40B4-BE49-F238E27FC236}">
                        <a16:creationId xmlns:a16="http://schemas.microsoft.com/office/drawing/2014/main" id="{9F1AD592-F17C-AF11-CBCA-4E267997298E}"/>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33" name="Tekstfelt 1932">
                    <a:extLst>
                      <a:ext uri="{FF2B5EF4-FFF2-40B4-BE49-F238E27FC236}">
                        <a16:creationId xmlns:a16="http://schemas.microsoft.com/office/drawing/2014/main" id="{21F81764-BF4C-695B-68B7-F24162758F1B}"/>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34" name="Tekstfelt 1933">
                    <a:extLst>
                      <a:ext uri="{FF2B5EF4-FFF2-40B4-BE49-F238E27FC236}">
                        <a16:creationId xmlns:a16="http://schemas.microsoft.com/office/drawing/2014/main" id="{DD611988-87F9-39B0-A8B7-F4B5FEEC5295}"/>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35" name="Tekstfelt 1934">
                    <a:extLst>
                      <a:ext uri="{FF2B5EF4-FFF2-40B4-BE49-F238E27FC236}">
                        <a16:creationId xmlns:a16="http://schemas.microsoft.com/office/drawing/2014/main" id="{BE898DC8-FF8A-A2AC-DA19-B551472CEAEA}"/>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36" name="Tekstfelt 1935">
                    <a:extLst>
                      <a:ext uri="{FF2B5EF4-FFF2-40B4-BE49-F238E27FC236}">
                        <a16:creationId xmlns:a16="http://schemas.microsoft.com/office/drawing/2014/main" id="{52A52753-40B2-8930-AED4-C89760FE18E5}"/>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37" name="Tekstfelt 1936">
                    <a:extLst>
                      <a:ext uri="{FF2B5EF4-FFF2-40B4-BE49-F238E27FC236}">
                        <a16:creationId xmlns:a16="http://schemas.microsoft.com/office/drawing/2014/main" id="{9E5A95D8-FC82-DB3A-2BAA-1599EC3C47A0}"/>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38" name="Tekstfelt 1937">
                    <a:extLst>
                      <a:ext uri="{FF2B5EF4-FFF2-40B4-BE49-F238E27FC236}">
                        <a16:creationId xmlns:a16="http://schemas.microsoft.com/office/drawing/2014/main" id="{8741CC45-0C83-BA70-DB5B-E2DBD25B36CF}"/>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39" name="Tekstfelt 1938">
                    <a:extLst>
                      <a:ext uri="{FF2B5EF4-FFF2-40B4-BE49-F238E27FC236}">
                        <a16:creationId xmlns:a16="http://schemas.microsoft.com/office/drawing/2014/main" id="{B19BC910-610D-B5A8-A1F4-729E0E2A4189}"/>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40" name="Tekstfelt 1939">
                    <a:extLst>
                      <a:ext uri="{FF2B5EF4-FFF2-40B4-BE49-F238E27FC236}">
                        <a16:creationId xmlns:a16="http://schemas.microsoft.com/office/drawing/2014/main" id="{C6266276-76EB-5D7A-C22C-D009915611D6}"/>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41" name="Tekstfelt 1940">
                    <a:extLst>
                      <a:ext uri="{FF2B5EF4-FFF2-40B4-BE49-F238E27FC236}">
                        <a16:creationId xmlns:a16="http://schemas.microsoft.com/office/drawing/2014/main" id="{10F62EF3-8F45-63B9-38CA-B6AE66BDDABF}"/>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906" name="Tekstfelt 1905">
                  <a:extLst>
                    <a:ext uri="{FF2B5EF4-FFF2-40B4-BE49-F238E27FC236}">
                      <a16:creationId xmlns:a16="http://schemas.microsoft.com/office/drawing/2014/main" id="{2B131F16-0531-499B-F028-FCF3C916E9E6}"/>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07" name="Tekstfelt 1906">
                  <a:extLst>
                    <a:ext uri="{FF2B5EF4-FFF2-40B4-BE49-F238E27FC236}">
                      <a16:creationId xmlns:a16="http://schemas.microsoft.com/office/drawing/2014/main" id="{12F8C762-DBFA-6800-1A71-ADF1371B1B43}"/>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08" name="Tekstfelt 1907">
                  <a:extLst>
                    <a:ext uri="{FF2B5EF4-FFF2-40B4-BE49-F238E27FC236}">
                      <a16:creationId xmlns:a16="http://schemas.microsoft.com/office/drawing/2014/main" id="{21286584-5D64-4DB3-A5E6-206F4A55F01D}"/>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5" name="Gruppe 1834">
                <a:extLst>
                  <a:ext uri="{FF2B5EF4-FFF2-40B4-BE49-F238E27FC236}">
                    <a16:creationId xmlns:a16="http://schemas.microsoft.com/office/drawing/2014/main" id="{5B687B12-8D0A-D7A5-C149-849DCB931C66}"/>
                  </a:ext>
                </a:extLst>
              </p:cNvPr>
              <p:cNvGrpSpPr/>
              <p:nvPr/>
            </p:nvGrpSpPr>
            <p:grpSpPr>
              <a:xfrm>
                <a:off x="286844" y="1475337"/>
                <a:ext cx="641389" cy="4783755"/>
                <a:chOff x="2892468" y="1465533"/>
                <a:chExt cx="641389" cy="4783755"/>
              </a:xfrm>
            </p:grpSpPr>
            <p:grpSp>
              <p:nvGrpSpPr>
                <p:cNvPr id="1871" name="Gruppe 1870">
                  <a:extLst>
                    <a:ext uri="{FF2B5EF4-FFF2-40B4-BE49-F238E27FC236}">
                      <a16:creationId xmlns:a16="http://schemas.microsoft.com/office/drawing/2014/main" id="{08C173B0-D1E1-B666-3176-45C43BD06766}"/>
                    </a:ext>
                  </a:extLst>
                </p:cNvPr>
                <p:cNvGrpSpPr/>
                <p:nvPr/>
              </p:nvGrpSpPr>
              <p:grpSpPr>
                <a:xfrm>
                  <a:off x="2892468" y="1465533"/>
                  <a:ext cx="641389" cy="4783755"/>
                  <a:chOff x="3475384" y="1620949"/>
                  <a:chExt cx="641389" cy="4783755"/>
                </a:xfrm>
              </p:grpSpPr>
              <p:sp>
                <p:nvSpPr>
                  <p:cNvPr id="1875" name="Tekstfelt 1874">
                    <a:extLst>
                      <a:ext uri="{FF2B5EF4-FFF2-40B4-BE49-F238E27FC236}">
                        <a16:creationId xmlns:a16="http://schemas.microsoft.com/office/drawing/2014/main" id="{321653BE-19E5-C312-700B-631FB9E799B1}"/>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76" name="Tekstfelt 1875">
                    <a:extLst>
                      <a:ext uri="{FF2B5EF4-FFF2-40B4-BE49-F238E27FC236}">
                        <a16:creationId xmlns:a16="http://schemas.microsoft.com/office/drawing/2014/main" id="{BF299004-8F1A-26AC-76A9-D974A02A812B}"/>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77" name="Tekstfelt 1876">
                    <a:extLst>
                      <a:ext uri="{FF2B5EF4-FFF2-40B4-BE49-F238E27FC236}">
                        <a16:creationId xmlns:a16="http://schemas.microsoft.com/office/drawing/2014/main" id="{16F79E7A-6868-949F-6E8F-4C2FDADA0A8C}"/>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78" name="Tekstfelt 1877">
                    <a:extLst>
                      <a:ext uri="{FF2B5EF4-FFF2-40B4-BE49-F238E27FC236}">
                        <a16:creationId xmlns:a16="http://schemas.microsoft.com/office/drawing/2014/main" id="{4C207F2E-9EA2-7889-1063-AB73884FDEF4}"/>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79" name="Tekstfelt 1878">
                    <a:extLst>
                      <a:ext uri="{FF2B5EF4-FFF2-40B4-BE49-F238E27FC236}">
                        <a16:creationId xmlns:a16="http://schemas.microsoft.com/office/drawing/2014/main" id="{83E088EE-525B-35F9-4034-88B780E071C6}"/>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80" name="Tekstfelt 1879">
                    <a:extLst>
                      <a:ext uri="{FF2B5EF4-FFF2-40B4-BE49-F238E27FC236}">
                        <a16:creationId xmlns:a16="http://schemas.microsoft.com/office/drawing/2014/main" id="{FB748AAD-BCD1-BA2F-C8FD-F38023A5DBFD}"/>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81" name="Tekstfelt 1880">
                    <a:extLst>
                      <a:ext uri="{FF2B5EF4-FFF2-40B4-BE49-F238E27FC236}">
                        <a16:creationId xmlns:a16="http://schemas.microsoft.com/office/drawing/2014/main" id="{747AE274-BB09-2C4D-679A-3200EAF21207}"/>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82" name="Tekstfelt 1881">
                    <a:extLst>
                      <a:ext uri="{FF2B5EF4-FFF2-40B4-BE49-F238E27FC236}">
                        <a16:creationId xmlns:a16="http://schemas.microsoft.com/office/drawing/2014/main" id="{EAA3C520-901E-CD78-4114-6F13F0E9E454}"/>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83" name="Tekstfelt 1882">
                    <a:extLst>
                      <a:ext uri="{FF2B5EF4-FFF2-40B4-BE49-F238E27FC236}">
                        <a16:creationId xmlns:a16="http://schemas.microsoft.com/office/drawing/2014/main" id="{F1956746-1DBB-4A36-5D94-C1667A7D1146}"/>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84" name="Tekstfelt 1883">
                    <a:extLst>
                      <a:ext uri="{FF2B5EF4-FFF2-40B4-BE49-F238E27FC236}">
                        <a16:creationId xmlns:a16="http://schemas.microsoft.com/office/drawing/2014/main" id="{00BB5F1E-06AB-8E7B-7F93-3F4FDF5D0E08}"/>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85" name="Tekstfelt 1884">
                    <a:extLst>
                      <a:ext uri="{FF2B5EF4-FFF2-40B4-BE49-F238E27FC236}">
                        <a16:creationId xmlns:a16="http://schemas.microsoft.com/office/drawing/2014/main" id="{6561D9DD-A150-72E0-18C9-BA52929DC463}"/>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86" name="Tekstfelt 1885">
                    <a:extLst>
                      <a:ext uri="{FF2B5EF4-FFF2-40B4-BE49-F238E27FC236}">
                        <a16:creationId xmlns:a16="http://schemas.microsoft.com/office/drawing/2014/main" id="{E9E02D3A-32DB-40E9-3065-58877CD25883}"/>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87" name="Tekstfelt 1886">
                    <a:extLst>
                      <a:ext uri="{FF2B5EF4-FFF2-40B4-BE49-F238E27FC236}">
                        <a16:creationId xmlns:a16="http://schemas.microsoft.com/office/drawing/2014/main" id="{25FDEEDE-CFA9-A7A2-A8FA-17FFD24CF125}"/>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88" name="Tekstfelt 1887">
                    <a:extLst>
                      <a:ext uri="{FF2B5EF4-FFF2-40B4-BE49-F238E27FC236}">
                        <a16:creationId xmlns:a16="http://schemas.microsoft.com/office/drawing/2014/main" id="{7A9080A2-62DA-751B-7339-9EB5348A85F9}"/>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89" name="Tekstfelt 1888">
                    <a:extLst>
                      <a:ext uri="{FF2B5EF4-FFF2-40B4-BE49-F238E27FC236}">
                        <a16:creationId xmlns:a16="http://schemas.microsoft.com/office/drawing/2014/main" id="{8F3968B0-8344-710E-A228-55BF0A6D8A38}"/>
                      </a:ext>
                    </a:extLst>
                  </p:cNvPr>
                  <p:cNvSpPr txBox="1"/>
                  <p:nvPr/>
                </p:nvSpPr>
                <p:spPr>
                  <a:xfrm>
                    <a:off x="3502242" y="3790057"/>
                    <a:ext cx="518091"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90" name="Tekstfelt 1889">
                    <a:extLst>
                      <a:ext uri="{FF2B5EF4-FFF2-40B4-BE49-F238E27FC236}">
                        <a16:creationId xmlns:a16="http://schemas.microsoft.com/office/drawing/2014/main" id="{7D344FCA-5F32-650F-1C6E-99FF3FC7DEC2}"/>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91" name="Tekstfelt 1890">
                    <a:extLst>
                      <a:ext uri="{FF2B5EF4-FFF2-40B4-BE49-F238E27FC236}">
                        <a16:creationId xmlns:a16="http://schemas.microsoft.com/office/drawing/2014/main" id="{07D66DE7-0480-783B-296C-EB4B83F4C629}"/>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92" name="Tekstfelt 1891">
                    <a:extLst>
                      <a:ext uri="{FF2B5EF4-FFF2-40B4-BE49-F238E27FC236}">
                        <a16:creationId xmlns:a16="http://schemas.microsoft.com/office/drawing/2014/main" id="{B56B9979-1E2A-86F4-4286-38B739082354}"/>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93" name="Tekstfelt 1892">
                    <a:extLst>
                      <a:ext uri="{FF2B5EF4-FFF2-40B4-BE49-F238E27FC236}">
                        <a16:creationId xmlns:a16="http://schemas.microsoft.com/office/drawing/2014/main" id="{5D807CD4-DF9D-4559-EF6A-08E3C9E181E8}"/>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94" name="Tekstfelt 1893">
                    <a:extLst>
                      <a:ext uri="{FF2B5EF4-FFF2-40B4-BE49-F238E27FC236}">
                        <a16:creationId xmlns:a16="http://schemas.microsoft.com/office/drawing/2014/main" id="{A798B01C-54A7-1297-B374-45237BE62A89}"/>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95" name="Tekstfelt 1894">
                    <a:extLst>
                      <a:ext uri="{FF2B5EF4-FFF2-40B4-BE49-F238E27FC236}">
                        <a16:creationId xmlns:a16="http://schemas.microsoft.com/office/drawing/2014/main" id="{9E563740-F7F3-6357-7D71-A5F6804279B5}"/>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96" name="Tekstfelt 1895">
                    <a:extLst>
                      <a:ext uri="{FF2B5EF4-FFF2-40B4-BE49-F238E27FC236}">
                        <a16:creationId xmlns:a16="http://schemas.microsoft.com/office/drawing/2014/main" id="{5B3BA72D-C893-8021-0EE6-CCFFE2A3BF75}"/>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97" name="Tekstfelt 1896">
                    <a:extLst>
                      <a:ext uri="{FF2B5EF4-FFF2-40B4-BE49-F238E27FC236}">
                        <a16:creationId xmlns:a16="http://schemas.microsoft.com/office/drawing/2014/main" id="{2F686B33-6FD3-67C0-8EFE-FD627E70404E}"/>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98" name="Tekstfelt 1897">
                    <a:extLst>
                      <a:ext uri="{FF2B5EF4-FFF2-40B4-BE49-F238E27FC236}">
                        <a16:creationId xmlns:a16="http://schemas.microsoft.com/office/drawing/2014/main" id="{8F64FB55-AD4D-8EE2-237C-BE5638379FFC}"/>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99" name="Tekstfelt 1898">
                    <a:extLst>
                      <a:ext uri="{FF2B5EF4-FFF2-40B4-BE49-F238E27FC236}">
                        <a16:creationId xmlns:a16="http://schemas.microsoft.com/office/drawing/2014/main" id="{8B79585A-1CAD-EE9D-4335-599E63AB9C4D}"/>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00" name="Tekstfelt 1899">
                    <a:extLst>
                      <a:ext uri="{FF2B5EF4-FFF2-40B4-BE49-F238E27FC236}">
                        <a16:creationId xmlns:a16="http://schemas.microsoft.com/office/drawing/2014/main" id="{AB4C8537-E42B-59B5-1EB0-AFED8DD24D0A}"/>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01" name="Tekstfelt 1900">
                    <a:extLst>
                      <a:ext uri="{FF2B5EF4-FFF2-40B4-BE49-F238E27FC236}">
                        <a16:creationId xmlns:a16="http://schemas.microsoft.com/office/drawing/2014/main" id="{16776DB2-E0E1-5CFA-A93D-B254BA1925C7}"/>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02" name="Tekstfelt 1901">
                    <a:extLst>
                      <a:ext uri="{FF2B5EF4-FFF2-40B4-BE49-F238E27FC236}">
                        <a16:creationId xmlns:a16="http://schemas.microsoft.com/office/drawing/2014/main" id="{18DFBF96-153C-2472-F0C3-1DD4F7E06DFC}"/>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03" name="Tekstfelt 1902">
                    <a:extLst>
                      <a:ext uri="{FF2B5EF4-FFF2-40B4-BE49-F238E27FC236}">
                        <a16:creationId xmlns:a16="http://schemas.microsoft.com/office/drawing/2014/main" id="{FA807AD3-DFD9-0D57-00A9-D34F91DEFBA1}"/>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04" name="Tekstfelt 1903">
                    <a:extLst>
                      <a:ext uri="{FF2B5EF4-FFF2-40B4-BE49-F238E27FC236}">
                        <a16:creationId xmlns:a16="http://schemas.microsoft.com/office/drawing/2014/main" id="{74C6BEF7-EB00-2C57-34A0-1ACC14C3E448}"/>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72" name="Tekstfelt 1871">
                  <a:extLst>
                    <a:ext uri="{FF2B5EF4-FFF2-40B4-BE49-F238E27FC236}">
                      <a16:creationId xmlns:a16="http://schemas.microsoft.com/office/drawing/2014/main" id="{579C5347-9A3F-6F98-E38E-37517973AC7D}"/>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73" name="Tekstfelt 1872">
                  <a:extLst>
                    <a:ext uri="{FF2B5EF4-FFF2-40B4-BE49-F238E27FC236}">
                      <a16:creationId xmlns:a16="http://schemas.microsoft.com/office/drawing/2014/main" id="{AEB07147-96E4-DF87-6A8C-98FAE52B1BAD}"/>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74" name="Tekstfelt 1873">
                  <a:extLst>
                    <a:ext uri="{FF2B5EF4-FFF2-40B4-BE49-F238E27FC236}">
                      <a16:creationId xmlns:a16="http://schemas.microsoft.com/office/drawing/2014/main" id="{BA783CDC-2413-281D-35E0-D1482900E9FE}"/>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6" name="Gruppe 1835">
                <a:extLst>
                  <a:ext uri="{FF2B5EF4-FFF2-40B4-BE49-F238E27FC236}">
                    <a16:creationId xmlns:a16="http://schemas.microsoft.com/office/drawing/2014/main" id="{53CBA8AE-763C-5412-87E9-5044B74B2907}"/>
                  </a:ext>
                </a:extLst>
              </p:cNvPr>
              <p:cNvGrpSpPr/>
              <p:nvPr/>
            </p:nvGrpSpPr>
            <p:grpSpPr>
              <a:xfrm>
                <a:off x="-136438" y="1476215"/>
                <a:ext cx="641389" cy="4783755"/>
                <a:chOff x="2892468" y="1465533"/>
                <a:chExt cx="641389" cy="4783755"/>
              </a:xfrm>
            </p:grpSpPr>
            <p:grpSp>
              <p:nvGrpSpPr>
                <p:cNvPr id="1837" name="Gruppe 1836">
                  <a:extLst>
                    <a:ext uri="{FF2B5EF4-FFF2-40B4-BE49-F238E27FC236}">
                      <a16:creationId xmlns:a16="http://schemas.microsoft.com/office/drawing/2014/main" id="{8B198FF1-57A4-38B4-3B0A-3EDC633E3AE2}"/>
                    </a:ext>
                  </a:extLst>
                </p:cNvPr>
                <p:cNvGrpSpPr/>
                <p:nvPr/>
              </p:nvGrpSpPr>
              <p:grpSpPr>
                <a:xfrm>
                  <a:off x="2892468" y="1465533"/>
                  <a:ext cx="641389" cy="4783755"/>
                  <a:chOff x="3475384" y="1620949"/>
                  <a:chExt cx="641389" cy="4783755"/>
                </a:xfrm>
              </p:grpSpPr>
              <p:sp>
                <p:nvSpPr>
                  <p:cNvPr id="1841" name="Tekstfelt 1840">
                    <a:extLst>
                      <a:ext uri="{FF2B5EF4-FFF2-40B4-BE49-F238E27FC236}">
                        <a16:creationId xmlns:a16="http://schemas.microsoft.com/office/drawing/2014/main" id="{AD93C686-23A8-F2D7-08B3-48B80A61D0B9}"/>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42" name="Tekstfelt 1841">
                    <a:extLst>
                      <a:ext uri="{FF2B5EF4-FFF2-40B4-BE49-F238E27FC236}">
                        <a16:creationId xmlns:a16="http://schemas.microsoft.com/office/drawing/2014/main" id="{9BE84BF3-A519-9301-A84F-B3DA59040D7A}"/>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43" name="Tekstfelt 1842">
                    <a:extLst>
                      <a:ext uri="{FF2B5EF4-FFF2-40B4-BE49-F238E27FC236}">
                        <a16:creationId xmlns:a16="http://schemas.microsoft.com/office/drawing/2014/main" id="{BFC34436-BF04-2834-9D9E-F55C372FDB73}"/>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44" name="Tekstfelt 1843">
                    <a:extLst>
                      <a:ext uri="{FF2B5EF4-FFF2-40B4-BE49-F238E27FC236}">
                        <a16:creationId xmlns:a16="http://schemas.microsoft.com/office/drawing/2014/main" id="{484AF028-FF0A-D276-0482-EB61F74A436A}"/>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45" name="Tekstfelt 1844">
                    <a:extLst>
                      <a:ext uri="{FF2B5EF4-FFF2-40B4-BE49-F238E27FC236}">
                        <a16:creationId xmlns:a16="http://schemas.microsoft.com/office/drawing/2014/main" id="{D2B55811-14B4-B0C4-8B48-072B8E51974D}"/>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46" name="Tekstfelt 1845">
                    <a:extLst>
                      <a:ext uri="{FF2B5EF4-FFF2-40B4-BE49-F238E27FC236}">
                        <a16:creationId xmlns:a16="http://schemas.microsoft.com/office/drawing/2014/main" id="{86987D66-6807-43C1-1406-C2C7F32599C0}"/>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47" name="Tekstfelt 1846">
                    <a:extLst>
                      <a:ext uri="{FF2B5EF4-FFF2-40B4-BE49-F238E27FC236}">
                        <a16:creationId xmlns:a16="http://schemas.microsoft.com/office/drawing/2014/main" id="{595F2396-926D-1165-7A87-DBC0F01D17AD}"/>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48" name="Tekstfelt 1847">
                    <a:extLst>
                      <a:ext uri="{FF2B5EF4-FFF2-40B4-BE49-F238E27FC236}">
                        <a16:creationId xmlns:a16="http://schemas.microsoft.com/office/drawing/2014/main" id="{882B2234-597E-C321-C8D6-CF616CB3699C}"/>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49" name="Tekstfelt 1848">
                    <a:extLst>
                      <a:ext uri="{FF2B5EF4-FFF2-40B4-BE49-F238E27FC236}">
                        <a16:creationId xmlns:a16="http://schemas.microsoft.com/office/drawing/2014/main" id="{5C3E6169-32D0-0AE5-0A3A-08CF893EE8AC}"/>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50" name="Tekstfelt 1849">
                    <a:extLst>
                      <a:ext uri="{FF2B5EF4-FFF2-40B4-BE49-F238E27FC236}">
                        <a16:creationId xmlns:a16="http://schemas.microsoft.com/office/drawing/2014/main" id="{F97DA5D3-BAFD-6CD8-9DC8-B298BFB4570F}"/>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51" name="Tekstfelt 1850">
                    <a:extLst>
                      <a:ext uri="{FF2B5EF4-FFF2-40B4-BE49-F238E27FC236}">
                        <a16:creationId xmlns:a16="http://schemas.microsoft.com/office/drawing/2014/main" id="{E5B91D19-9972-7C05-874E-9287B843D4B2}"/>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52" name="Tekstfelt 1851">
                    <a:extLst>
                      <a:ext uri="{FF2B5EF4-FFF2-40B4-BE49-F238E27FC236}">
                        <a16:creationId xmlns:a16="http://schemas.microsoft.com/office/drawing/2014/main" id="{D832FF32-B596-11C8-DB33-F66785FE34FA}"/>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53" name="Tekstfelt 1852">
                    <a:extLst>
                      <a:ext uri="{FF2B5EF4-FFF2-40B4-BE49-F238E27FC236}">
                        <a16:creationId xmlns:a16="http://schemas.microsoft.com/office/drawing/2014/main" id="{F5E7E58E-C43F-A5C9-DE73-95242814CE52}"/>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54" name="Tekstfelt 1853">
                    <a:extLst>
                      <a:ext uri="{FF2B5EF4-FFF2-40B4-BE49-F238E27FC236}">
                        <a16:creationId xmlns:a16="http://schemas.microsoft.com/office/drawing/2014/main" id="{AB880E31-4D93-AE85-59B9-53D45EAA86A0}"/>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55" name="Tekstfelt 1854">
                    <a:extLst>
                      <a:ext uri="{FF2B5EF4-FFF2-40B4-BE49-F238E27FC236}">
                        <a16:creationId xmlns:a16="http://schemas.microsoft.com/office/drawing/2014/main" id="{A0EF7AA8-1E2E-5A97-0CFC-C0CE1C67894B}"/>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56" name="Tekstfelt 1855">
                    <a:extLst>
                      <a:ext uri="{FF2B5EF4-FFF2-40B4-BE49-F238E27FC236}">
                        <a16:creationId xmlns:a16="http://schemas.microsoft.com/office/drawing/2014/main" id="{BEDD3963-4D62-3E89-80F8-B22CC54711C0}"/>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57" name="Tekstfelt 1856">
                    <a:extLst>
                      <a:ext uri="{FF2B5EF4-FFF2-40B4-BE49-F238E27FC236}">
                        <a16:creationId xmlns:a16="http://schemas.microsoft.com/office/drawing/2014/main" id="{68E9ABC7-5D68-E59D-CC75-404B99CC03E9}"/>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58" name="Tekstfelt 1857">
                    <a:extLst>
                      <a:ext uri="{FF2B5EF4-FFF2-40B4-BE49-F238E27FC236}">
                        <a16:creationId xmlns:a16="http://schemas.microsoft.com/office/drawing/2014/main" id="{5657EF83-12FF-4848-D286-1A0DC91325CA}"/>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59" name="Tekstfelt 1858">
                    <a:extLst>
                      <a:ext uri="{FF2B5EF4-FFF2-40B4-BE49-F238E27FC236}">
                        <a16:creationId xmlns:a16="http://schemas.microsoft.com/office/drawing/2014/main" id="{B98490FB-554B-7910-3E09-3C676A571315}"/>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60" name="Tekstfelt 1859">
                    <a:extLst>
                      <a:ext uri="{FF2B5EF4-FFF2-40B4-BE49-F238E27FC236}">
                        <a16:creationId xmlns:a16="http://schemas.microsoft.com/office/drawing/2014/main" id="{A40E4808-6D80-431C-4079-5212E8F97871}"/>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61" name="Tekstfelt 1860">
                    <a:extLst>
                      <a:ext uri="{FF2B5EF4-FFF2-40B4-BE49-F238E27FC236}">
                        <a16:creationId xmlns:a16="http://schemas.microsoft.com/office/drawing/2014/main" id="{EEA6192D-F7D8-FC73-727D-3B0A999F6F61}"/>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62" name="Tekstfelt 1861">
                    <a:extLst>
                      <a:ext uri="{FF2B5EF4-FFF2-40B4-BE49-F238E27FC236}">
                        <a16:creationId xmlns:a16="http://schemas.microsoft.com/office/drawing/2014/main" id="{C449E58B-5D9C-29B5-B798-2030E9428C57}"/>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63" name="Tekstfelt 1862">
                    <a:extLst>
                      <a:ext uri="{FF2B5EF4-FFF2-40B4-BE49-F238E27FC236}">
                        <a16:creationId xmlns:a16="http://schemas.microsoft.com/office/drawing/2014/main" id="{40EB4CB3-A314-7B47-2EE7-F35D872FE4E5}"/>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64" name="Tekstfelt 1863">
                    <a:extLst>
                      <a:ext uri="{FF2B5EF4-FFF2-40B4-BE49-F238E27FC236}">
                        <a16:creationId xmlns:a16="http://schemas.microsoft.com/office/drawing/2014/main" id="{D57B1FE0-F373-ADE7-4C68-0A8EE4BE318C}"/>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65" name="Tekstfelt 1864">
                    <a:extLst>
                      <a:ext uri="{FF2B5EF4-FFF2-40B4-BE49-F238E27FC236}">
                        <a16:creationId xmlns:a16="http://schemas.microsoft.com/office/drawing/2014/main" id="{E3D47D8D-C68F-1BEF-AE43-A8E583DDE365}"/>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66" name="Tekstfelt 1865">
                    <a:extLst>
                      <a:ext uri="{FF2B5EF4-FFF2-40B4-BE49-F238E27FC236}">
                        <a16:creationId xmlns:a16="http://schemas.microsoft.com/office/drawing/2014/main" id="{6E5738B3-DFBA-6D44-0D77-86F3B340C18B}"/>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67" name="Tekstfelt 1866">
                    <a:extLst>
                      <a:ext uri="{FF2B5EF4-FFF2-40B4-BE49-F238E27FC236}">
                        <a16:creationId xmlns:a16="http://schemas.microsoft.com/office/drawing/2014/main" id="{C8314A27-C2AC-A094-D796-E94F2236EC6B}"/>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868" name="Tekstfelt 1867">
                    <a:extLst>
                      <a:ext uri="{FF2B5EF4-FFF2-40B4-BE49-F238E27FC236}">
                        <a16:creationId xmlns:a16="http://schemas.microsoft.com/office/drawing/2014/main" id="{BF8DC752-B417-E32F-042A-338EE426C199}"/>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869" name="Tekstfelt 1868">
                    <a:extLst>
                      <a:ext uri="{FF2B5EF4-FFF2-40B4-BE49-F238E27FC236}">
                        <a16:creationId xmlns:a16="http://schemas.microsoft.com/office/drawing/2014/main" id="{8925C44A-5A5C-38DB-495A-98F47F6990FF}"/>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870" name="Tekstfelt 1869">
                    <a:extLst>
                      <a:ext uri="{FF2B5EF4-FFF2-40B4-BE49-F238E27FC236}">
                        <a16:creationId xmlns:a16="http://schemas.microsoft.com/office/drawing/2014/main" id="{DBEE545C-E6DD-41E5-47D2-A04BB93EF4DA}"/>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38" name="Tekstfelt 1837">
                  <a:extLst>
                    <a:ext uri="{FF2B5EF4-FFF2-40B4-BE49-F238E27FC236}">
                      <a16:creationId xmlns:a16="http://schemas.microsoft.com/office/drawing/2014/main" id="{B21D640C-05C8-AE52-E43E-76899A13FB3E}"/>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39" name="Tekstfelt 1838">
                  <a:extLst>
                    <a:ext uri="{FF2B5EF4-FFF2-40B4-BE49-F238E27FC236}">
                      <a16:creationId xmlns:a16="http://schemas.microsoft.com/office/drawing/2014/main" id="{599C5E7F-25F9-DCFC-1408-44B0E6A9A600}"/>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40" name="Tekstfelt 1839">
                  <a:extLst>
                    <a:ext uri="{FF2B5EF4-FFF2-40B4-BE49-F238E27FC236}">
                      <a16:creationId xmlns:a16="http://schemas.microsoft.com/office/drawing/2014/main" id="{D10EE3C4-67A8-F150-5BF8-63237922A502}"/>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grpSp>
          <p:nvGrpSpPr>
            <p:cNvPr id="1643" name="Gruppe 1642">
              <a:extLst>
                <a:ext uri="{FF2B5EF4-FFF2-40B4-BE49-F238E27FC236}">
                  <a16:creationId xmlns:a16="http://schemas.microsoft.com/office/drawing/2014/main" id="{75F4C0A4-E125-FA4B-FC58-C55BA8605140}"/>
                </a:ext>
              </a:extLst>
            </p:cNvPr>
            <p:cNvGrpSpPr/>
            <p:nvPr/>
          </p:nvGrpSpPr>
          <p:grpSpPr>
            <a:xfrm>
              <a:off x="5963854" y="1104575"/>
              <a:ext cx="370381" cy="4993054"/>
              <a:chOff x="2872610" y="306025"/>
              <a:chExt cx="370381" cy="4993054"/>
            </a:xfrm>
          </p:grpSpPr>
          <p:grpSp>
            <p:nvGrpSpPr>
              <p:cNvPr id="1796" name="Gruppe 1795">
                <a:extLst>
                  <a:ext uri="{FF2B5EF4-FFF2-40B4-BE49-F238E27FC236}">
                    <a16:creationId xmlns:a16="http://schemas.microsoft.com/office/drawing/2014/main" id="{06F34376-891B-4AE0-B7CF-5275F4D57E70}"/>
                  </a:ext>
                </a:extLst>
              </p:cNvPr>
              <p:cNvGrpSpPr/>
              <p:nvPr/>
            </p:nvGrpSpPr>
            <p:grpSpPr>
              <a:xfrm>
                <a:off x="2872610" y="306025"/>
                <a:ext cx="370381" cy="4993054"/>
                <a:chOff x="3456275" y="891802"/>
                <a:chExt cx="370381" cy="4993054"/>
              </a:xfrm>
            </p:grpSpPr>
            <p:sp>
              <p:nvSpPr>
                <p:cNvPr id="1798" name="Tekstfelt 1797">
                  <a:extLst>
                    <a:ext uri="{FF2B5EF4-FFF2-40B4-BE49-F238E27FC236}">
                      <a16:creationId xmlns:a16="http://schemas.microsoft.com/office/drawing/2014/main" id="{18CBC6D2-0706-2833-C40E-A89E5F58689E}"/>
                    </a:ext>
                  </a:extLst>
                </p:cNvPr>
                <p:cNvSpPr txBox="1"/>
                <p:nvPr/>
              </p:nvSpPr>
              <p:spPr>
                <a:xfrm>
                  <a:off x="3456275" y="891802"/>
                  <a:ext cx="348172" cy="215444"/>
                </a:xfrm>
                <a:prstGeom prst="rect">
                  <a:avLst/>
                </a:prstGeom>
                <a:noFill/>
              </p:spPr>
              <p:txBody>
                <a:bodyPr wrap="none" rtlCol="0">
                  <a:spAutoFit/>
                </a:bodyPr>
                <a:lstStyle/>
                <a:p>
                  <a:r>
                    <a:rPr lang="da-DK" sz="800" dirty="0"/>
                    <a:t>229</a:t>
                  </a:r>
                </a:p>
              </p:txBody>
            </p:sp>
            <p:sp>
              <p:nvSpPr>
                <p:cNvPr id="1799" name="Tekstfelt 1798">
                  <a:extLst>
                    <a:ext uri="{FF2B5EF4-FFF2-40B4-BE49-F238E27FC236}">
                      <a16:creationId xmlns:a16="http://schemas.microsoft.com/office/drawing/2014/main" id="{09862E8F-3F42-256C-65F7-9813AE4BACBD}"/>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800" name="Tekstfelt 1799">
                  <a:extLst>
                    <a:ext uri="{FF2B5EF4-FFF2-40B4-BE49-F238E27FC236}">
                      <a16:creationId xmlns:a16="http://schemas.microsoft.com/office/drawing/2014/main" id="{BF1DFE67-4754-9706-71B3-2B6B1F418A65}"/>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801" name="Tekstfelt 1800">
                  <a:extLst>
                    <a:ext uri="{FF2B5EF4-FFF2-40B4-BE49-F238E27FC236}">
                      <a16:creationId xmlns:a16="http://schemas.microsoft.com/office/drawing/2014/main" id="{B34E9A6A-A0DA-E6B8-37EC-F967A7BFB282}"/>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802" name="Tekstfelt 1801">
                  <a:extLst>
                    <a:ext uri="{FF2B5EF4-FFF2-40B4-BE49-F238E27FC236}">
                      <a16:creationId xmlns:a16="http://schemas.microsoft.com/office/drawing/2014/main" id="{1A74D1DC-715F-CA8E-D8A7-649F7E06E738}"/>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803" name="Tekstfelt 1802">
                  <a:extLst>
                    <a:ext uri="{FF2B5EF4-FFF2-40B4-BE49-F238E27FC236}">
                      <a16:creationId xmlns:a16="http://schemas.microsoft.com/office/drawing/2014/main" id="{4AA9486D-2010-BF35-C178-8E6D07797839}"/>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804" name="Tekstfelt 1803">
                  <a:extLst>
                    <a:ext uri="{FF2B5EF4-FFF2-40B4-BE49-F238E27FC236}">
                      <a16:creationId xmlns:a16="http://schemas.microsoft.com/office/drawing/2014/main" id="{B135097F-FA8F-C36A-79AE-CF1019CB9ABA}"/>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805" name="Tekstfelt 1804">
                  <a:extLst>
                    <a:ext uri="{FF2B5EF4-FFF2-40B4-BE49-F238E27FC236}">
                      <a16:creationId xmlns:a16="http://schemas.microsoft.com/office/drawing/2014/main" id="{59E4A879-1D37-698E-C2A9-243E9977373C}"/>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806" name="Tekstfelt 1805">
                  <a:extLst>
                    <a:ext uri="{FF2B5EF4-FFF2-40B4-BE49-F238E27FC236}">
                      <a16:creationId xmlns:a16="http://schemas.microsoft.com/office/drawing/2014/main" id="{236D553A-7709-CE10-A296-207E2A688E4F}"/>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807" name="Tekstfelt 1806">
                  <a:extLst>
                    <a:ext uri="{FF2B5EF4-FFF2-40B4-BE49-F238E27FC236}">
                      <a16:creationId xmlns:a16="http://schemas.microsoft.com/office/drawing/2014/main" id="{955C44F0-A7EC-0FF5-6775-1F79A0039BC8}"/>
                    </a:ext>
                  </a:extLst>
                </p:cNvPr>
                <p:cNvSpPr txBox="1"/>
                <p:nvPr/>
              </p:nvSpPr>
              <p:spPr>
                <a:xfrm>
                  <a:off x="3478484" y="5669412"/>
                  <a:ext cx="348172" cy="215444"/>
                </a:xfrm>
                <a:prstGeom prst="rect">
                  <a:avLst/>
                </a:prstGeom>
                <a:noFill/>
              </p:spPr>
              <p:txBody>
                <a:bodyPr wrap="none" rtlCol="0">
                  <a:spAutoFit/>
                </a:bodyPr>
                <a:lstStyle/>
                <a:p>
                  <a:r>
                    <a:rPr lang="da-DK" sz="800" dirty="0"/>
                    <a:t>218</a:t>
                  </a:r>
                </a:p>
              </p:txBody>
            </p:sp>
            <p:sp>
              <p:nvSpPr>
                <p:cNvPr id="1808" name="Tekstfelt 1807">
                  <a:extLst>
                    <a:ext uri="{FF2B5EF4-FFF2-40B4-BE49-F238E27FC236}">
                      <a16:creationId xmlns:a16="http://schemas.microsoft.com/office/drawing/2014/main" id="{28165A27-E566-A10D-EEB2-0064E33F4619}"/>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97" name="Tekstfelt 1796">
                <a:extLst>
                  <a:ext uri="{FF2B5EF4-FFF2-40B4-BE49-F238E27FC236}">
                    <a16:creationId xmlns:a16="http://schemas.microsoft.com/office/drawing/2014/main" id="{C4FCE87C-A799-5466-9750-217780EBAAB6}"/>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4" name="Gruppe 1643">
              <a:extLst>
                <a:ext uri="{FF2B5EF4-FFF2-40B4-BE49-F238E27FC236}">
                  <a16:creationId xmlns:a16="http://schemas.microsoft.com/office/drawing/2014/main" id="{4C931A41-0A1E-4300-83C6-9C3B252DF1F4}"/>
                </a:ext>
              </a:extLst>
            </p:cNvPr>
            <p:cNvGrpSpPr/>
            <p:nvPr/>
          </p:nvGrpSpPr>
          <p:grpSpPr>
            <a:xfrm>
              <a:off x="5539997" y="1121144"/>
              <a:ext cx="367348" cy="4968599"/>
              <a:chOff x="2884750" y="735002"/>
              <a:chExt cx="367348" cy="4968599"/>
            </a:xfrm>
          </p:grpSpPr>
          <p:grpSp>
            <p:nvGrpSpPr>
              <p:cNvPr id="1783" name="Gruppe 1782">
                <a:extLst>
                  <a:ext uri="{FF2B5EF4-FFF2-40B4-BE49-F238E27FC236}">
                    <a16:creationId xmlns:a16="http://schemas.microsoft.com/office/drawing/2014/main" id="{EA81C164-993A-8F51-9F79-5C7A0E96319E}"/>
                  </a:ext>
                </a:extLst>
              </p:cNvPr>
              <p:cNvGrpSpPr/>
              <p:nvPr/>
            </p:nvGrpSpPr>
            <p:grpSpPr>
              <a:xfrm>
                <a:off x="2884750" y="1168460"/>
                <a:ext cx="367348" cy="4535141"/>
                <a:chOff x="3468415" y="1754237"/>
                <a:chExt cx="367348" cy="4535141"/>
              </a:xfrm>
            </p:grpSpPr>
            <p:sp>
              <p:nvSpPr>
                <p:cNvPr id="1785" name="Tekstfelt 1784">
                  <a:extLst>
                    <a:ext uri="{FF2B5EF4-FFF2-40B4-BE49-F238E27FC236}">
                      <a16:creationId xmlns:a16="http://schemas.microsoft.com/office/drawing/2014/main" id="{174E5966-7DA0-4A0A-A893-9CF2B6A85777}"/>
                    </a:ext>
                  </a:extLst>
                </p:cNvPr>
                <p:cNvSpPr txBox="1"/>
                <p:nvPr/>
              </p:nvSpPr>
              <p:spPr>
                <a:xfrm>
                  <a:off x="3487591" y="6073934"/>
                  <a:ext cx="348172" cy="215444"/>
                </a:xfrm>
                <a:prstGeom prst="rect">
                  <a:avLst/>
                </a:prstGeom>
                <a:noFill/>
              </p:spPr>
              <p:txBody>
                <a:bodyPr wrap="none" rtlCol="0">
                  <a:spAutoFit/>
                </a:bodyPr>
                <a:lstStyle/>
                <a:p>
                  <a:r>
                    <a:rPr lang="da-DK" sz="800" dirty="0"/>
                    <a:t>229</a:t>
                  </a:r>
                </a:p>
              </p:txBody>
            </p:sp>
            <p:sp>
              <p:nvSpPr>
                <p:cNvPr id="1786" name="Tekstfelt 1785">
                  <a:extLst>
                    <a:ext uri="{FF2B5EF4-FFF2-40B4-BE49-F238E27FC236}">
                      <a16:creationId xmlns:a16="http://schemas.microsoft.com/office/drawing/2014/main" id="{D48B0993-27B7-1E82-A9BA-7A859E523B91}"/>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87" name="Tekstfelt 1786">
                  <a:extLst>
                    <a:ext uri="{FF2B5EF4-FFF2-40B4-BE49-F238E27FC236}">
                      <a16:creationId xmlns:a16="http://schemas.microsoft.com/office/drawing/2014/main" id="{FF5BD0F4-FC5C-A0B6-ADB6-1E975AA3FA87}"/>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88" name="Tekstfelt 1787">
                  <a:extLst>
                    <a:ext uri="{FF2B5EF4-FFF2-40B4-BE49-F238E27FC236}">
                      <a16:creationId xmlns:a16="http://schemas.microsoft.com/office/drawing/2014/main" id="{ED267332-6873-7F7C-8734-F64134D439E9}"/>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89" name="Tekstfelt 1788">
                  <a:extLst>
                    <a:ext uri="{FF2B5EF4-FFF2-40B4-BE49-F238E27FC236}">
                      <a16:creationId xmlns:a16="http://schemas.microsoft.com/office/drawing/2014/main" id="{F933EC51-9C83-1575-5C07-8F2E70893AAF}"/>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90" name="Tekstfelt 1789">
                  <a:extLst>
                    <a:ext uri="{FF2B5EF4-FFF2-40B4-BE49-F238E27FC236}">
                      <a16:creationId xmlns:a16="http://schemas.microsoft.com/office/drawing/2014/main" id="{A0E5D3BB-3D07-4F54-3304-210A40AD4112}"/>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91" name="Tekstfelt 1790">
                  <a:extLst>
                    <a:ext uri="{FF2B5EF4-FFF2-40B4-BE49-F238E27FC236}">
                      <a16:creationId xmlns:a16="http://schemas.microsoft.com/office/drawing/2014/main" id="{A599CE2A-7206-67E8-06E1-2B4523EC6553}"/>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92" name="Tekstfelt 1791">
                  <a:extLst>
                    <a:ext uri="{FF2B5EF4-FFF2-40B4-BE49-F238E27FC236}">
                      <a16:creationId xmlns:a16="http://schemas.microsoft.com/office/drawing/2014/main" id="{48718987-EED5-355B-AF81-74E7C071A125}"/>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93" name="Tekstfelt 1792">
                  <a:extLst>
                    <a:ext uri="{FF2B5EF4-FFF2-40B4-BE49-F238E27FC236}">
                      <a16:creationId xmlns:a16="http://schemas.microsoft.com/office/drawing/2014/main" id="{BEA30B4C-9534-56A4-8254-210990024B86}"/>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94" name="Tekstfelt 1793">
                  <a:extLst>
                    <a:ext uri="{FF2B5EF4-FFF2-40B4-BE49-F238E27FC236}">
                      <a16:creationId xmlns:a16="http://schemas.microsoft.com/office/drawing/2014/main" id="{1345A971-B137-FBB1-82F3-012E792595F1}"/>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95" name="Tekstfelt 1794">
                  <a:extLst>
                    <a:ext uri="{FF2B5EF4-FFF2-40B4-BE49-F238E27FC236}">
                      <a16:creationId xmlns:a16="http://schemas.microsoft.com/office/drawing/2014/main" id="{72ED4F33-8A4C-094C-88D5-3340A4BD980E}"/>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84" name="Tekstfelt 1783">
                <a:extLst>
                  <a:ext uri="{FF2B5EF4-FFF2-40B4-BE49-F238E27FC236}">
                    <a16:creationId xmlns:a16="http://schemas.microsoft.com/office/drawing/2014/main" id="{5B8C8633-6413-BEAE-7852-8169B1B0B28A}"/>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5" name="Gruppe 1644">
              <a:extLst>
                <a:ext uri="{FF2B5EF4-FFF2-40B4-BE49-F238E27FC236}">
                  <a16:creationId xmlns:a16="http://schemas.microsoft.com/office/drawing/2014/main" id="{C4A1D969-39DF-B30C-EF7E-B4E4BAC89D3B}"/>
                </a:ext>
              </a:extLst>
            </p:cNvPr>
            <p:cNvGrpSpPr/>
            <p:nvPr/>
          </p:nvGrpSpPr>
          <p:grpSpPr>
            <a:xfrm>
              <a:off x="4671957" y="1121816"/>
              <a:ext cx="368493" cy="4975623"/>
              <a:chOff x="2884750" y="1599890"/>
              <a:chExt cx="368493" cy="4975623"/>
            </a:xfrm>
          </p:grpSpPr>
          <p:grpSp>
            <p:nvGrpSpPr>
              <p:cNvPr id="1770" name="Gruppe 1769">
                <a:extLst>
                  <a:ext uri="{FF2B5EF4-FFF2-40B4-BE49-F238E27FC236}">
                    <a16:creationId xmlns:a16="http://schemas.microsoft.com/office/drawing/2014/main" id="{F43FD817-4DB4-FA8F-BDE8-08413373BB94}"/>
                  </a:ext>
                </a:extLst>
              </p:cNvPr>
              <p:cNvGrpSpPr/>
              <p:nvPr/>
            </p:nvGrpSpPr>
            <p:grpSpPr>
              <a:xfrm>
                <a:off x="2884750" y="1599890"/>
                <a:ext cx="367348" cy="4975623"/>
                <a:chOff x="3468415" y="2185667"/>
                <a:chExt cx="367348" cy="4975623"/>
              </a:xfrm>
            </p:grpSpPr>
            <p:sp>
              <p:nvSpPr>
                <p:cNvPr id="1772" name="Tekstfelt 1771">
                  <a:extLst>
                    <a:ext uri="{FF2B5EF4-FFF2-40B4-BE49-F238E27FC236}">
                      <a16:creationId xmlns:a16="http://schemas.microsoft.com/office/drawing/2014/main" id="{4A0F0F72-83C3-D466-6E98-F13DE54A3B9B}"/>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73" name="Tekstfelt 1772">
                  <a:extLst>
                    <a:ext uri="{FF2B5EF4-FFF2-40B4-BE49-F238E27FC236}">
                      <a16:creationId xmlns:a16="http://schemas.microsoft.com/office/drawing/2014/main" id="{4C7DB90C-2609-A7F2-DA7A-6EA41110B5EA}"/>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74" name="Tekstfelt 1773">
                  <a:extLst>
                    <a:ext uri="{FF2B5EF4-FFF2-40B4-BE49-F238E27FC236}">
                      <a16:creationId xmlns:a16="http://schemas.microsoft.com/office/drawing/2014/main" id="{3FAE8A0A-2F35-A582-30C4-CCBAEAAF4CC2}"/>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75" name="Tekstfelt 1774">
                  <a:extLst>
                    <a:ext uri="{FF2B5EF4-FFF2-40B4-BE49-F238E27FC236}">
                      <a16:creationId xmlns:a16="http://schemas.microsoft.com/office/drawing/2014/main" id="{C9E77C52-9517-09AD-D0DB-F8D7FB712EE8}"/>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76" name="Tekstfelt 1775">
                  <a:extLst>
                    <a:ext uri="{FF2B5EF4-FFF2-40B4-BE49-F238E27FC236}">
                      <a16:creationId xmlns:a16="http://schemas.microsoft.com/office/drawing/2014/main" id="{65DD424D-BA58-647B-9ED8-34A90EB90E72}"/>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77" name="Tekstfelt 1776">
                  <a:extLst>
                    <a:ext uri="{FF2B5EF4-FFF2-40B4-BE49-F238E27FC236}">
                      <a16:creationId xmlns:a16="http://schemas.microsoft.com/office/drawing/2014/main" id="{C4D23BAB-3671-299F-1E39-22AA7E7ED5F4}"/>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78" name="Tekstfelt 1777">
                  <a:extLst>
                    <a:ext uri="{FF2B5EF4-FFF2-40B4-BE49-F238E27FC236}">
                      <a16:creationId xmlns:a16="http://schemas.microsoft.com/office/drawing/2014/main" id="{3146CE3E-4565-527C-CD65-175D6FAAC140}"/>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79" name="Tekstfelt 1778">
                  <a:extLst>
                    <a:ext uri="{FF2B5EF4-FFF2-40B4-BE49-F238E27FC236}">
                      <a16:creationId xmlns:a16="http://schemas.microsoft.com/office/drawing/2014/main" id="{C96032E7-03D8-9D19-9A19-3A6DF0D04DC3}"/>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80" name="Tekstfelt 1779">
                  <a:extLst>
                    <a:ext uri="{FF2B5EF4-FFF2-40B4-BE49-F238E27FC236}">
                      <a16:creationId xmlns:a16="http://schemas.microsoft.com/office/drawing/2014/main" id="{7FAB0A92-2FB2-B865-02D0-025848026C75}"/>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81" name="Tekstfelt 1780">
                  <a:extLst>
                    <a:ext uri="{FF2B5EF4-FFF2-40B4-BE49-F238E27FC236}">
                      <a16:creationId xmlns:a16="http://schemas.microsoft.com/office/drawing/2014/main" id="{B8FC58D6-A2E7-F9A3-869A-BC65437E869C}"/>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82" name="Tekstfelt 1781">
                  <a:extLst>
                    <a:ext uri="{FF2B5EF4-FFF2-40B4-BE49-F238E27FC236}">
                      <a16:creationId xmlns:a16="http://schemas.microsoft.com/office/drawing/2014/main" id="{94FF2873-AD70-BF9F-9C01-63E4FAC5E41B}"/>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71" name="Tekstfelt 1770">
                <a:extLst>
                  <a:ext uri="{FF2B5EF4-FFF2-40B4-BE49-F238E27FC236}">
                    <a16:creationId xmlns:a16="http://schemas.microsoft.com/office/drawing/2014/main" id="{B1EBCD08-EA4A-9390-699C-B13A9771DA2E}"/>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6" name="Gruppe 1645">
              <a:extLst>
                <a:ext uri="{FF2B5EF4-FFF2-40B4-BE49-F238E27FC236}">
                  <a16:creationId xmlns:a16="http://schemas.microsoft.com/office/drawing/2014/main" id="{543A4EA1-2F29-3E05-9D59-20B456C0BF92}"/>
                </a:ext>
              </a:extLst>
            </p:cNvPr>
            <p:cNvGrpSpPr/>
            <p:nvPr/>
          </p:nvGrpSpPr>
          <p:grpSpPr>
            <a:xfrm>
              <a:off x="4246971" y="1119665"/>
              <a:ext cx="368493" cy="4977333"/>
              <a:chOff x="2884750" y="2033560"/>
              <a:chExt cx="368493" cy="4977333"/>
            </a:xfrm>
          </p:grpSpPr>
          <p:grpSp>
            <p:nvGrpSpPr>
              <p:cNvPr id="1757" name="Gruppe 1756">
                <a:extLst>
                  <a:ext uri="{FF2B5EF4-FFF2-40B4-BE49-F238E27FC236}">
                    <a16:creationId xmlns:a16="http://schemas.microsoft.com/office/drawing/2014/main" id="{46E1B7A8-114A-5D45-4494-9E5FE389DC00}"/>
                  </a:ext>
                </a:extLst>
              </p:cNvPr>
              <p:cNvGrpSpPr/>
              <p:nvPr/>
            </p:nvGrpSpPr>
            <p:grpSpPr>
              <a:xfrm>
                <a:off x="2884750" y="2033560"/>
                <a:ext cx="367348" cy="4977333"/>
                <a:chOff x="3468415" y="2619337"/>
                <a:chExt cx="367348" cy="4977333"/>
              </a:xfrm>
            </p:grpSpPr>
            <p:sp>
              <p:nvSpPr>
                <p:cNvPr id="1759" name="Tekstfelt 1758">
                  <a:extLst>
                    <a:ext uri="{FF2B5EF4-FFF2-40B4-BE49-F238E27FC236}">
                      <a16:creationId xmlns:a16="http://schemas.microsoft.com/office/drawing/2014/main" id="{D6D11053-FB5A-CEC4-9DF5-92189C7F02F1}"/>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60" name="Tekstfelt 1759">
                  <a:extLst>
                    <a:ext uri="{FF2B5EF4-FFF2-40B4-BE49-F238E27FC236}">
                      <a16:creationId xmlns:a16="http://schemas.microsoft.com/office/drawing/2014/main" id="{2AB8327C-B5F7-4029-5DD6-F7A6655804F8}"/>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61" name="Tekstfelt 1760">
                  <a:extLst>
                    <a:ext uri="{FF2B5EF4-FFF2-40B4-BE49-F238E27FC236}">
                      <a16:creationId xmlns:a16="http://schemas.microsoft.com/office/drawing/2014/main" id="{370248C9-48B7-0E2D-1E02-6730CC35AF93}"/>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62" name="Tekstfelt 1761">
                  <a:extLst>
                    <a:ext uri="{FF2B5EF4-FFF2-40B4-BE49-F238E27FC236}">
                      <a16:creationId xmlns:a16="http://schemas.microsoft.com/office/drawing/2014/main" id="{0B608E2C-2A61-4DCB-77BD-C863EB3D1EB9}"/>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63" name="Tekstfelt 1762">
                  <a:extLst>
                    <a:ext uri="{FF2B5EF4-FFF2-40B4-BE49-F238E27FC236}">
                      <a16:creationId xmlns:a16="http://schemas.microsoft.com/office/drawing/2014/main" id="{E2871550-F875-6EE7-B3D1-3445B1520BAB}"/>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64" name="Tekstfelt 1763">
                  <a:extLst>
                    <a:ext uri="{FF2B5EF4-FFF2-40B4-BE49-F238E27FC236}">
                      <a16:creationId xmlns:a16="http://schemas.microsoft.com/office/drawing/2014/main" id="{3049E0BC-D386-FE30-5251-D8A80011685B}"/>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65" name="Tekstfelt 1764">
                  <a:extLst>
                    <a:ext uri="{FF2B5EF4-FFF2-40B4-BE49-F238E27FC236}">
                      <a16:creationId xmlns:a16="http://schemas.microsoft.com/office/drawing/2014/main" id="{FA40B078-ED6D-182D-11F4-A59A931BCDA3}"/>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66" name="Tekstfelt 1765">
                  <a:extLst>
                    <a:ext uri="{FF2B5EF4-FFF2-40B4-BE49-F238E27FC236}">
                      <a16:creationId xmlns:a16="http://schemas.microsoft.com/office/drawing/2014/main" id="{B75B552F-9D54-FF54-4633-49CE3A7BF172}"/>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67" name="Tekstfelt 1766">
                  <a:extLst>
                    <a:ext uri="{FF2B5EF4-FFF2-40B4-BE49-F238E27FC236}">
                      <a16:creationId xmlns:a16="http://schemas.microsoft.com/office/drawing/2014/main" id="{BE21B8C6-9630-DDB2-0B12-2590EB0AA614}"/>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68" name="Tekstfelt 1767">
                  <a:extLst>
                    <a:ext uri="{FF2B5EF4-FFF2-40B4-BE49-F238E27FC236}">
                      <a16:creationId xmlns:a16="http://schemas.microsoft.com/office/drawing/2014/main" id="{604CEB41-72B0-47EC-732F-17C40AE888AF}"/>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69" name="Tekstfelt 1768">
                  <a:extLst>
                    <a:ext uri="{FF2B5EF4-FFF2-40B4-BE49-F238E27FC236}">
                      <a16:creationId xmlns:a16="http://schemas.microsoft.com/office/drawing/2014/main" id="{DE2780DC-32C7-4DB8-EA76-C269468D8FCF}"/>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58" name="Tekstfelt 1757">
                <a:extLst>
                  <a:ext uri="{FF2B5EF4-FFF2-40B4-BE49-F238E27FC236}">
                    <a16:creationId xmlns:a16="http://schemas.microsoft.com/office/drawing/2014/main" id="{6C8804AD-5055-DD75-8EC6-5E7CA0FCC7A6}"/>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7" name="Gruppe 1646">
              <a:extLst>
                <a:ext uri="{FF2B5EF4-FFF2-40B4-BE49-F238E27FC236}">
                  <a16:creationId xmlns:a16="http://schemas.microsoft.com/office/drawing/2014/main" id="{24C99383-6E69-7F1F-19FF-B91C92EFEEF3}"/>
                </a:ext>
              </a:extLst>
            </p:cNvPr>
            <p:cNvGrpSpPr/>
            <p:nvPr/>
          </p:nvGrpSpPr>
          <p:grpSpPr>
            <a:xfrm>
              <a:off x="3805124" y="1117111"/>
              <a:ext cx="369796" cy="4983796"/>
              <a:chOff x="2884750" y="2468352"/>
              <a:chExt cx="369796" cy="4983796"/>
            </a:xfrm>
          </p:grpSpPr>
          <p:grpSp>
            <p:nvGrpSpPr>
              <p:cNvPr id="1744" name="Gruppe 1743">
                <a:extLst>
                  <a:ext uri="{FF2B5EF4-FFF2-40B4-BE49-F238E27FC236}">
                    <a16:creationId xmlns:a16="http://schemas.microsoft.com/office/drawing/2014/main" id="{D6A64A22-714C-5F1E-84D0-87DBA53EC7F7}"/>
                  </a:ext>
                </a:extLst>
              </p:cNvPr>
              <p:cNvGrpSpPr/>
              <p:nvPr/>
            </p:nvGrpSpPr>
            <p:grpSpPr>
              <a:xfrm>
                <a:off x="2884750" y="2468352"/>
                <a:ext cx="369796" cy="4983796"/>
                <a:chOff x="3468415" y="3054129"/>
                <a:chExt cx="369796" cy="4983796"/>
              </a:xfrm>
            </p:grpSpPr>
            <p:sp>
              <p:nvSpPr>
                <p:cNvPr id="1746" name="Tekstfelt 1745">
                  <a:extLst>
                    <a:ext uri="{FF2B5EF4-FFF2-40B4-BE49-F238E27FC236}">
                      <a16:creationId xmlns:a16="http://schemas.microsoft.com/office/drawing/2014/main" id="{BC25E342-3F3D-ADB9-A82F-DF7C3EBAC5F7}"/>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47" name="Tekstfelt 1746">
                  <a:extLst>
                    <a:ext uri="{FF2B5EF4-FFF2-40B4-BE49-F238E27FC236}">
                      <a16:creationId xmlns:a16="http://schemas.microsoft.com/office/drawing/2014/main" id="{99D1BAB2-6D72-9743-CA7D-B5422E5B189A}"/>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48" name="Tekstfelt 1747">
                  <a:extLst>
                    <a:ext uri="{FF2B5EF4-FFF2-40B4-BE49-F238E27FC236}">
                      <a16:creationId xmlns:a16="http://schemas.microsoft.com/office/drawing/2014/main" id="{5E21CF3D-DD07-F49F-E63B-50DA71FC6198}"/>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49" name="Tekstfelt 1748">
                  <a:extLst>
                    <a:ext uri="{FF2B5EF4-FFF2-40B4-BE49-F238E27FC236}">
                      <a16:creationId xmlns:a16="http://schemas.microsoft.com/office/drawing/2014/main" id="{405C83A2-90E3-0B32-1772-A9AD48B6A534}"/>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50" name="Tekstfelt 1749">
                  <a:extLst>
                    <a:ext uri="{FF2B5EF4-FFF2-40B4-BE49-F238E27FC236}">
                      <a16:creationId xmlns:a16="http://schemas.microsoft.com/office/drawing/2014/main" id="{68B354D3-BEBA-CB55-0C58-7B10552EAFDA}"/>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51" name="Tekstfelt 1750">
                  <a:extLst>
                    <a:ext uri="{FF2B5EF4-FFF2-40B4-BE49-F238E27FC236}">
                      <a16:creationId xmlns:a16="http://schemas.microsoft.com/office/drawing/2014/main" id="{EF120EB4-1B2C-F422-FB27-DE76A6E907BA}"/>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52" name="Tekstfelt 1751">
                  <a:extLst>
                    <a:ext uri="{FF2B5EF4-FFF2-40B4-BE49-F238E27FC236}">
                      <a16:creationId xmlns:a16="http://schemas.microsoft.com/office/drawing/2014/main" id="{AA6353C7-4006-7780-B115-5CB03086D5FF}"/>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53" name="Tekstfelt 1752">
                  <a:extLst>
                    <a:ext uri="{FF2B5EF4-FFF2-40B4-BE49-F238E27FC236}">
                      <a16:creationId xmlns:a16="http://schemas.microsoft.com/office/drawing/2014/main" id="{6FB054F0-4BDE-38E1-C5C3-56BFC2243F4F}"/>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54" name="Tekstfelt 1753">
                  <a:extLst>
                    <a:ext uri="{FF2B5EF4-FFF2-40B4-BE49-F238E27FC236}">
                      <a16:creationId xmlns:a16="http://schemas.microsoft.com/office/drawing/2014/main" id="{3D5B2E6A-8771-A242-9B37-0263ED6042F6}"/>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55" name="Tekstfelt 1754">
                  <a:extLst>
                    <a:ext uri="{FF2B5EF4-FFF2-40B4-BE49-F238E27FC236}">
                      <a16:creationId xmlns:a16="http://schemas.microsoft.com/office/drawing/2014/main" id="{3575A2C4-E171-FBA3-EDEA-DB22604B25C0}"/>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56" name="Tekstfelt 1755">
                  <a:extLst>
                    <a:ext uri="{FF2B5EF4-FFF2-40B4-BE49-F238E27FC236}">
                      <a16:creationId xmlns:a16="http://schemas.microsoft.com/office/drawing/2014/main" id="{33FEC7F4-156D-EB06-11D0-88B8ED6C46A2}"/>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45" name="Tekstfelt 1744">
                <a:extLst>
                  <a:ext uri="{FF2B5EF4-FFF2-40B4-BE49-F238E27FC236}">
                    <a16:creationId xmlns:a16="http://schemas.microsoft.com/office/drawing/2014/main" id="{9CD335D1-09D4-7487-5BB5-F5A9D139E74D}"/>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8" name="Gruppe 1647">
              <a:extLst>
                <a:ext uri="{FF2B5EF4-FFF2-40B4-BE49-F238E27FC236}">
                  <a16:creationId xmlns:a16="http://schemas.microsoft.com/office/drawing/2014/main" id="{BBCC2604-200E-2169-688A-6C270E8BB911}"/>
                </a:ext>
              </a:extLst>
            </p:cNvPr>
            <p:cNvGrpSpPr/>
            <p:nvPr/>
          </p:nvGrpSpPr>
          <p:grpSpPr>
            <a:xfrm>
              <a:off x="3380676" y="1113679"/>
              <a:ext cx="368678" cy="4985735"/>
              <a:chOff x="2885868" y="2899782"/>
              <a:chExt cx="368678" cy="4985735"/>
            </a:xfrm>
          </p:grpSpPr>
          <p:grpSp>
            <p:nvGrpSpPr>
              <p:cNvPr id="1731" name="Gruppe 1730">
                <a:extLst>
                  <a:ext uri="{FF2B5EF4-FFF2-40B4-BE49-F238E27FC236}">
                    <a16:creationId xmlns:a16="http://schemas.microsoft.com/office/drawing/2014/main" id="{AB15297E-37CF-56B2-5054-36A7AFB0738A}"/>
                  </a:ext>
                </a:extLst>
              </p:cNvPr>
              <p:cNvGrpSpPr/>
              <p:nvPr/>
            </p:nvGrpSpPr>
            <p:grpSpPr>
              <a:xfrm>
                <a:off x="2885868" y="2899782"/>
                <a:ext cx="368678" cy="4985735"/>
                <a:chOff x="3469533" y="3485559"/>
                <a:chExt cx="368678" cy="4985735"/>
              </a:xfrm>
            </p:grpSpPr>
            <p:sp>
              <p:nvSpPr>
                <p:cNvPr id="1733" name="Tekstfelt 1732">
                  <a:extLst>
                    <a:ext uri="{FF2B5EF4-FFF2-40B4-BE49-F238E27FC236}">
                      <a16:creationId xmlns:a16="http://schemas.microsoft.com/office/drawing/2014/main" id="{47BF90E6-C620-1D26-1781-92C70B2F8B2A}"/>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34" name="Tekstfelt 1733">
                  <a:extLst>
                    <a:ext uri="{FF2B5EF4-FFF2-40B4-BE49-F238E27FC236}">
                      <a16:creationId xmlns:a16="http://schemas.microsoft.com/office/drawing/2014/main" id="{A9B31CE7-2A43-FCB3-63B7-BDD4201B6DFD}"/>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35" name="Tekstfelt 1734">
                  <a:extLst>
                    <a:ext uri="{FF2B5EF4-FFF2-40B4-BE49-F238E27FC236}">
                      <a16:creationId xmlns:a16="http://schemas.microsoft.com/office/drawing/2014/main" id="{36A85912-79EF-24A7-335A-30BAD3F7A209}"/>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36" name="Tekstfelt 1735">
                  <a:extLst>
                    <a:ext uri="{FF2B5EF4-FFF2-40B4-BE49-F238E27FC236}">
                      <a16:creationId xmlns:a16="http://schemas.microsoft.com/office/drawing/2014/main" id="{21C1B96E-B23B-5861-080D-73275187B5F3}"/>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37" name="Tekstfelt 1736">
                  <a:extLst>
                    <a:ext uri="{FF2B5EF4-FFF2-40B4-BE49-F238E27FC236}">
                      <a16:creationId xmlns:a16="http://schemas.microsoft.com/office/drawing/2014/main" id="{DC1F8987-8EBB-96D2-EE7A-414DA4907917}"/>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38" name="Tekstfelt 1737">
                  <a:extLst>
                    <a:ext uri="{FF2B5EF4-FFF2-40B4-BE49-F238E27FC236}">
                      <a16:creationId xmlns:a16="http://schemas.microsoft.com/office/drawing/2014/main" id="{2E7C449E-7992-D9DC-3FBE-F4D504C108D9}"/>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39" name="Tekstfelt 1738">
                  <a:extLst>
                    <a:ext uri="{FF2B5EF4-FFF2-40B4-BE49-F238E27FC236}">
                      <a16:creationId xmlns:a16="http://schemas.microsoft.com/office/drawing/2014/main" id="{5A467B5B-EA7B-7B90-AF99-71FFED0F192E}"/>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40" name="Tekstfelt 1739">
                  <a:extLst>
                    <a:ext uri="{FF2B5EF4-FFF2-40B4-BE49-F238E27FC236}">
                      <a16:creationId xmlns:a16="http://schemas.microsoft.com/office/drawing/2014/main" id="{245AEE5F-AA6B-863B-482C-4D6814F95A22}"/>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41" name="Tekstfelt 1740">
                  <a:extLst>
                    <a:ext uri="{FF2B5EF4-FFF2-40B4-BE49-F238E27FC236}">
                      <a16:creationId xmlns:a16="http://schemas.microsoft.com/office/drawing/2014/main" id="{C110F816-F8A4-AEDF-B2FF-97428A98EF4A}"/>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42" name="Tekstfelt 1741">
                  <a:extLst>
                    <a:ext uri="{FF2B5EF4-FFF2-40B4-BE49-F238E27FC236}">
                      <a16:creationId xmlns:a16="http://schemas.microsoft.com/office/drawing/2014/main" id="{0374C647-8668-5C87-EEB2-1B65A1847EDB}"/>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43" name="Tekstfelt 1742">
                  <a:extLst>
                    <a:ext uri="{FF2B5EF4-FFF2-40B4-BE49-F238E27FC236}">
                      <a16:creationId xmlns:a16="http://schemas.microsoft.com/office/drawing/2014/main" id="{C350F1A1-7A4C-BCB7-A964-82A9F66EFF34}"/>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32" name="Tekstfelt 1731">
                <a:extLst>
                  <a:ext uri="{FF2B5EF4-FFF2-40B4-BE49-F238E27FC236}">
                    <a16:creationId xmlns:a16="http://schemas.microsoft.com/office/drawing/2014/main" id="{917ED341-CFE1-E9EB-4522-52ECB3CC42EC}"/>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9" name="Gruppe 1648">
              <a:extLst>
                <a:ext uri="{FF2B5EF4-FFF2-40B4-BE49-F238E27FC236}">
                  <a16:creationId xmlns:a16="http://schemas.microsoft.com/office/drawing/2014/main" id="{A1574D00-5619-0EF6-4BFE-AC8F77DEF7A8}"/>
                </a:ext>
              </a:extLst>
            </p:cNvPr>
            <p:cNvGrpSpPr/>
            <p:nvPr/>
          </p:nvGrpSpPr>
          <p:grpSpPr>
            <a:xfrm>
              <a:off x="2937190" y="1122934"/>
              <a:ext cx="368270" cy="4971649"/>
              <a:chOff x="2886987" y="3331213"/>
              <a:chExt cx="368270" cy="4971649"/>
            </a:xfrm>
          </p:grpSpPr>
          <p:grpSp>
            <p:nvGrpSpPr>
              <p:cNvPr id="1718" name="Gruppe 1717">
                <a:extLst>
                  <a:ext uri="{FF2B5EF4-FFF2-40B4-BE49-F238E27FC236}">
                    <a16:creationId xmlns:a16="http://schemas.microsoft.com/office/drawing/2014/main" id="{AB674FB9-1D03-8A2B-A878-790D76192E28}"/>
                  </a:ext>
                </a:extLst>
              </p:cNvPr>
              <p:cNvGrpSpPr/>
              <p:nvPr/>
            </p:nvGrpSpPr>
            <p:grpSpPr>
              <a:xfrm>
                <a:off x="2886987" y="3331213"/>
                <a:ext cx="368270" cy="4971649"/>
                <a:chOff x="3470652" y="3916990"/>
                <a:chExt cx="368270" cy="4971649"/>
              </a:xfrm>
            </p:grpSpPr>
            <p:sp>
              <p:nvSpPr>
                <p:cNvPr id="1720" name="Tekstfelt 1719">
                  <a:extLst>
                    <a:ext uri="{FF2B5EF4-FFF2-40B4-BE49-F238E27FC236}">
                      <a16:creationId xmlns:a16="http://schemas.microsoft.com/office/drawing/2014/main" id="{161306A7-6EB4-1EAC-BC58-E2208854D869}"/>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21" name="Tekstfelt 1720">
                  <a:extLst>
                    <a:ext uri="{FF2B5EF4-FFF2-40B4-BE49-F238E27FC236}">
                      <a16:creationId xmlns:a16="http://schemas.microsoft.com/office/drawing/2014/main" id="{C87FB1E3-BCC3-19FF-1258-21AE88D57EFF}"/>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22" name="Tekstfelt 1721">
                  <a:extLst>
                    <a:ext uri="{FF2B5EF4-FFF2-40B4-BE49-F238E27FC236}">
                      <a16:creationId xmlns:a16="http://schemas.microsoft.com/office/drawing/2014/main" id="{5E89A927-EF98-B2D5-7A3F-6D7EE3D0CBB1}"/>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23" name="Tekstfelt 1722">
                  <a:extLst>
                    <a:ext uri="{FF2B5EF4-FFF2-40B4-BE49-F238E27FC236}">
                      <a16:creationId xmlns:a16="http://schemas.microsoft.com/office/drawing/2014/main" id="{4837CD8F-F053-75EA-608D-8DB26609F812}"/>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24" name="Tekstfelt 1723">
                  <a:extLst>
                    <a:ext uri="{FF2B5EF4-FFF2-40B4-BE49-F238E27FC236}">
                      <a16:creationId xmlns:a16="http://schemas.microsoft.com/office/drawing/2014/main" id="{98B18323-7EFF-8356-C248-250C47C41C3D}"/>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25" name="Tekstfelt 1724">
                  <a:extLst>
                    <a:ext uri="{FF2B5EF4-FFF2-40B4-BE49-F238E27FC236}">
                      <a16:creationId xmlns:a16="http://schemas.microsoft.com/office/drawing/2014/main" id="{C6F15162-9132-9B3F-E0BF-AFEA43F7B8EC}"/>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26" name="Tekstfelt 1725">
                  <a:extLst>
                    <a:ext uri="{FF2B5EF4-FFF2-40B4-BE49-F238E27FC236}">
                      <a16:creationId xmlns:a16="http://schemas.microsoft.com/office/drawing/2014/main" id="{5D191069-59D0-AE76-2362-36C8313E056E}"/>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27" name="Tekstfelt 1726">
                  <a:extLst>
                    <a:ext uri="{FF2B5EF4-FFF2-40B4-BE49-F238E27FC236}">
                      <a16:creationId xmlns:a16="http://schemas.microsoft.com/office/drawing/2014/main" id="{21E8077B-5129-2CC3-BAC8-D87495248A0E}"/>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28" name="Tekstfelt 1727">
                  <a:extLst>
                    <a:ext uri="{FF2B5EF4-FFF2-40B4-BE49-F238E27FC236}">
                      <a16:creationId xmlns:a16="http://schemas.microsoft.com/office/drawing/2014/main" id="{8710BFA8-00D8-6B83-0E62-393528BC08BD}"/>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29" name="Tekstfelt 1728">
                  <a:extLst>
                    <a:ext uri="{FF2B5EF4-FFF2-40B4-BE49-F238E27FC236}">
                      <a16:creationId xmlns:a16="http://schemas.microsoft.com/office/drawing/2014/main" id="{A89F2E8D-69B6-466F-20D0-D07CF157CF16}"/>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30" name="Tekstfelt 1729">
                  <a:extLst>
                    <a:ext uri="{FF2B5EF4-FFF2-40B4-BE49-F238E27FC236}">
                      <a16:creationId xmlns:a16="http://schemas.microsoft.com/office/drawing/2014/main" id="{5D0296B8-DF25-F479-9C9B-2BEB108B196C}"/>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19" name="Tekstfelt 1718">
                <a:extLst>
                  <a:ext uri="{FF2B5EF4-FFF2-40B4-BE49-F238E27FC236}">
                    <a16:creationId xmlns:a16="http://schemas.microsoft.com/office/drawing/2014/main" id="{330B12A9-590E-B2B0-A04A-E714AF480253}"/>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0" name="Gruppe 1649">
              <a:extLst>
                <a:ext uri="{FF2B5EF4-FFF2-40B4-BE49-F238E27FC236}">
                  <a16:creationId xmlns:a16="http://schemas.microsoft.com/office/drawing/2014/main" id="{36AA5A7C-D76E-503D-5C19-49AE1794C0A1}"/>
                </a:ext>
              </a:extLst>
            </p:cNvPr>
            <p:cNvGrpSpPr/>
            <p:nvPr/>
          </p:nvGrpSpPr>
          <p:grpSpPr>
            <a:xfrm>
              <a:off x="2515019" y="1122283"/>
              <a:ext cx="367153" cy="4979236"/>
              <a:chOff x="2888104" y="3762643"/>
              <a:chExt cx="367153" cy="4979236"/>
            </a:xfrm>
          </p:grpSpPr>
          <p:grpSp>
            <p:nvGrpSpPr>
              <p:cNvPr id="1705" name="Gruppe 1704">
                <a:extLst>
                  <a:ext uri="{FF2B5EF4-FFF2-40B4-BE49-F238E27FC236}">
                    <a16:creationId xmlns:a16="http://schemas.microsoft.com/office/drawing/2014/main" id="{664250C7-FE81-D0F0-B859-FA166FBE8731}"/>
                  </a:ext>
                </a:extLst>
              </p:cNvPr>
              <p:cNvGrpSpPr/>
              <p:nvPr/>
            </p:nvGrpSpPr>
            <p:grpSpPr>
              <a:xfrm>
                <a:off x="2888104" y="3762643"/>
                <a:ext cx="367153" cy="4979236"/>
                <a:chOff x="3471769" y="4348420"/>
                <a:chExt cx="367153" cy="4979236"/>
              </a:xfrm>
            </p:grpSpPr>
            <p:sp>
              <p:nvSpPr>
                <p:cNvPr id="1707" name="Tekstfelt 1706">
                  <a:extLst>
                    <a:ext uri="{FF2B5EF4-FFF2-40B4-BE49-F238E27FC236}">
                      <a16:creationId xmlns:a16="http://schemas.microsoft.com/office/drawing/2014/main" id="{AABEA57D-8C5B-4B88-D7B8-E639EA403C27}"/>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08" name="Tekstfelt 1707">
                  <a:extLst>
                    <a:ext uri="{FF2B5EF4-FFF2-40B4-BE49-F238E27FC236}">
                      <a16:creationId xmlns:a16="http://schemas.microsoft.com/office/drawing/2014/main" id="{F47ADE40-FE0A-44AF-3DCA-D784167FFA15}"/>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09" name="Tekstfelt 1708">
                  <a:extLst>
                    <a:ext uri="{FF2B5EF4-FFF2-40B4-BE49-F238E27FC236}">
                      <a16:creationId xmlns:a16="http://schemas.microsoft.com/office/drawing/2014/main" id="{88B716F3-9479-D774-2F42-64F103809C84}"/>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10" name="Tekstfelt 1709">
                  <a:extLst>
                    <a:ext uri="{FF2B5EF4-FFF2-40B4-BE49-F238E27FC236}">
                      <a16:creationId xmlns:a16="http://schemas.microsoft.com/office/drawing/2014/main" id="{CA75D2CB-5D33-258D-28FA-E6EB4078FFAB}"/>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11" name="Tekstfelt 1710">
                  <a:extLst>
                    <a:ext uri="{FF2B5EF4-FFF2-40B4-BE49-F238E27FC236}">
                      <a16:creationId xmlns:a16="http://schemas.microsoft.com/office/drawing/2014/main" id="{5FC9F3FD-CE82-9182-1091-B1C8FB74EAC2}"/>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12" name="Tekstfelt 1711">
                  <a:extLst>
                    <a:ext uri="{FF2B5EF4-FFF2-40B4-BE49-F238E27FC236}">
                      <a16:creationId xmlns:a16="http://schemas.microsoft.com/office/drawing/2014/main" id="{FAC0CFBF-BCD6-1125-6999-2882C7140207}"/>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713" name="Tekstfelt 1712">
                  <a:extLst>
                    <a:ext uri="{FF2B5EF4-FFF2-40B4-BE49-F238E27FC236}">
                      <a16:creationId xmlns:a16="http://schemas.microsoft.com/office/drawing/2014/main" id="{73BBDD6C-3275-ACAC-69DC-DDF0ACA661A9}"/>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14" name="Tekstfelt 1713">
                  <a:extLst>
                    <a:ext uri="{FF2B5EF4-FFF2-40B4-BE49-F238E27FC236}">
                      <a16:creationId xmlns:a16="http://schemas.microsoft.com/office/drawing/2014/main" id="{246CCCAD-B238-FB79-9969-FD38B53C481C}"/>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15" name="Tekstfelt 1714">
                  <a:extLst>
                    <a:ext uri="{FF2B5EF4-FFF2-40B4-BE49-F238E27FC236}">
                      <a16:creationId xmlns:a16="http://schemas.microsoft.com/office/drawing/2014/main" id="{9C604E1A-78F6-323D-5AF9-F329C3040E44}"/>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16" name="Tekstfelt 1715">
                  <a:extLst>
                    <a:ext uri="{FF2B5EF4-FFF2-40B4-BE49-F238E27FC236}">
                      <a16:creationId xmlns:a16="http://schemas.microsoft.com/office/drawing/2014/main" id="{91C044FB-B405-8710-682B-BCD50CDE9FDD}"/>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17" name="Tekstfelt 1716">
                  <a:extLst>
                    <a:ext uri="{FF2B5EF4-FFF2-40B4-BE49-F238E27FC236}">
                      <a16:creationId xmlns:a16="http://schemas.microsoft.com/office/drawing/2014/main" id="{5E070A8F-2376-8017-FC7B-1A4BD0EEC813}"/>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06" name="Tekstfelt 1705">
                <a:extLst>
                  <a:ext uri="{FF2B5EF4-FFF2-40B4-BE49-F238E27FC236}">
                    <a16:creationId xmlns:a16="http://schemas.microsoft.com/office/drawing/2014/main" id="{5CBC4F2D-7970-79FB-BE61-1FBD2CDCC547}"/>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1" name="Gruppe 1650">
              <a:extLst>
                <a:ext uri="{FF2B5EF4-FFF2-40B4-BE49-F238E27FC236}">
                  <a16:creationId xmlns:a16="http://schemas.microsoft.com/office/drawing/2014/main" id="{A0277CAA-96A0-1E30-F96B-C9B4AF96AEDF}"/>
                </a:ext>
              </a:extLst>
            </p:cNvPr>
            <p:cNvGrpSpPr/>
            <p:nvPr/>
          </p:nvGrpSpPr>
          <p:grpSpPr>
            <a:xfrm>
              <a:off x="2079105" y="1121316"/>
              <a:ext cx="366035" cy="4982137"/>
              <a:chOff x="2889222" y="4194071"/>
              <a:chExt cx="366035" cy="4982137"/>
            </a:xfrm>
          </p:grpSpPr>
          <p:grpSp>
            <p:nvGrpSpPr>
              <p:cNvPr id="1692" name="Gruppe 1691">
                <a:extLst>
                  <a:ext uri="{FF2B5EF4-FFF2-40B4-BE49-F238E27FC236}">
                    <a16:creationId xmlns:a16="http://schemas.microsoft.com/office/drawing/2014/main" id="{7FA9BE79-AB7A-89E5-0852-891FD3D0B3DF}"/>
                  </a:ext>
                </a:extLst>
              </p:cNvPr>
              <p:cNvGrpSpPr/>
              <p:nvPr/>
            </p:nvGrpSpPr>
            <p:grpSpPr>
              <a:xfrm>
                <a:off x="2889222" y="4194071"/>
                <a:ext cx="366035" cy="4982137"/>
                <a:chOff x="3472887" y="4779848"/>
                <a:chExt cx="366035" cy="4982137"/>
              </a:xfrm>
            </p:grpSpPr>
            <p:sp>
              <p:nvSpPr>
                <p:cNvPr id="1694" name="Tekstfelt 1693">
                  <a:extLst>
                    <a:ext uri="{FF2B5EF4-FFF2-40B4-BE49-F238E27FC236}">
                      <a16:creationId xmlns:a16="http://schemas.microsoft.com/office/drawing/2014/main" id="{ADC7F063-59D4-51E4-118F-4E9FF6FA09CF}"/>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95" name="Tekstfelt 1694">
                  <a:extLst>
                    <a:ext uri="{FF2B5EF4-FFF2-40B4-BE49-F238E27FC236}">
                      <a16:creationId xmlns:a16="http://schemas.microsoft.com/office/drawing/2014/main" id="{18A96EB6-6FA7-3F4B-6169-BD61D8BA3C78}"/>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96" name="Tekstfelt 1695">
                  <a:extLst>
                    <a:ext uri="{FF2B5EF4-FFF2-40B4-BE49-F238E27FC236}">
                      <a16:creationId xmlns:a16="http://schemas.microsoft.com/office/drawing/2014/main" id="{45D73ED1-05B8-4C7C-E602-38E0A6D4438D}"/>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97" name="Tekstfelt 1696">
                  <a:extLst>
                    <a:ext uri="{FF2B5EF4-FFF2-40B4-BE49-F238E27FC236}">
                      <a16:creationId xmlns:a16="http://schemas.microsoft.com/office/drawing/2014/main" id="{47090B20-EB97-75EB-EA97-68FE75E4CF22}"/>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98" name="Tekstfelt 1697">
                  <a:extLst>
                    <a:ext uri="{FF2B5EF4-FFF2-40B4-BE49-F238E27FC236}">
                      <a16:creationId xmlns:a16="http://schemas.microsoft.com/office/drawing/2014/main" id="{FF7378D0-15D5-2589-E264-507DC97B3E80}"/>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99" name="Tekstfelt 1698">
                  <a:extLst>
                    <a:ext uri="{FF2B5EF4-FFF2-40B4-BE49-F238E27FC236}">
                      <a16:creationId xmlns:a16="http://schemas.microsoft.com/office/drawing/2014/main" id="{146EF03B-FE45-708F-DF24-B50175D3F116}"/>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700" name="Tekstfelt 1699">
                  <a:extLst>
                    <a:ext uri="{FF2B5EF4-FFF2-40B4-BE49-F238E27FC236}">
                      <a16:creationId xmlns:a16="http://schemas.microsoft.com/office/drawing/2014/main" id="{7C9585A9-CF02-5CD7-5F79-D23E65C4B33E}"/>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701" name="Tekstfelt 1700">
                  <a:extLst>
                    <a:ext uri="{FF2B5EF4-FFF2-40B4-BE49-F238E27FC236}">
                      <a16:creationId xmlns:a16="http://schemas.microsoft.com/office/drawing/2014/main" id="{93AC1F59-E246-B8AD-4BB7-7F40F70DBF27}"/>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02" name="Tekstfelt 1701">
                  <a:extLst>
                    <a:ext uri="{FF2B5EF4-FFF2-40B4-BE49-F238E27FC236}">
                      <a16:creationId xmlns:a16="http://schemas.microsoft.com/office/drawing/2014/main" id="{062F7950-BE17-FBF2-A3C0-A0673A8233B1}"/>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03" name="Tekstfelt 1702">
                  <a:extLst>
                    <a:ext uri="{FF2B5EF4-FFF2-40B4-BE49-F238E27FC236}">
                      <a16:creationId xmlns:a16="http://schemas.microsoft.com/office/drawing/2014/main" id="{D9DF5E05-D5CD-0220-62C0-C59CE60E7733}"/>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04" name="Tekstfelt 1703">
                  <a:extLst>
                    <a:ext uri="{FF2B5EF4-FFF2-40B4-BE49-F238E27FC236}">
                      <a16:creationId xmlns:a16="http://schemas.microsoft.com/office/drawing/2014/main" id="{B58D2336-BFC1-99F5-2584-EBDFA0F4777C}"/>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93" name="Tekstfelt 1692">
                <a:extLst>
                  <a:ext uri="{FF2B5EF4-FFF2-40B4-BE49-F238E27FC236}">
                    <a16:creationId xmlns:a16="http://schemas.microsoft.com/office/drawing/2014/main" id="{80C8AD24-B592-B157-FA45-BB32EF1ACC03}"/>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2" name="Gruppe 1651">
              <a:extLst>
                <a:ext uri="{FF2B5EF4-FFF2-40B4-BE49-F238E27FC236}">
                  <a16:creationId xmlns:a16="http://schemas.microsoft.com/office/drawing/2014/main" id="{2756FB8C-266A-43B5-A370-D33CC8174BA4}"/>
                </a:ext>
              </a:extLst>
            </p:cNvPr>
            <p:cNvGrpSpPr/>
            <p:nvPr/>
          </p:nvGrpSpPr>
          <p:grpSpPr>
            <a:xfrm>
              <a:off x="1644217" y="1117917"/>
              <a:ext cx="361556" cy="4982775"/>
              <a:chOff x="2893701" y="4625501"/>
              <a:chExt cx="361556" cy="4982775"/>
            </a:xfrm>
          </p:grpSpPr>
          <p:grpSp>
            <p:nvGrpSpPr>
              <p:cNvPr id="1679" name="Gruppe 1678">
                <a:extLst>
                  <a:ext uri="{FF2B5EF4-FFF2-40B4-BE49-F238E27FC236}">
                    <a16:creationId xmlns:a16="http://schemas.microsoft.com/office/drawing/2014/main" id="{FF50CCAA-9CCC-7A47-FDE7-6628C3EC68D8}"/>
                  </a:ext>
                </a:extLst>
              </p:cNvPr>
              <p:cNvGrpSpPr/>
              <p:nvPr/>
            </p:nvGrpSpPr>
            <p:grpSpPr>
              <a:xfrm>
                <a:off x="2893701" y="4625501"/>
                <a:ext cx="361556" cy="4982775"/>
                <a:chOff x="3477366" y="5211278"/>
                <a:chExt cx="361556" cy="4982775"/>
              </a:xfrm>
            </p:grpSpPr>
            <p:sp>
              <p:nvSpPr>
                <p:cNvPr id="1681" name="Tekstfelt 1680">
                  <a:extLst>
                    <a:ext uri="{FF2B5EF4-FFF2-40B4-BE49-F238E27FC236}">
                      <a16:creationId xmlns:a16="http://schemas.microsoft.com/office/drawing/2014/main" id="{382709EA-0629-DFDD-9189-FD36A7EC5A3C}"/>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82" name="Tekstfelt 1681">
                  <a:extLst>
                    <a:ext uri="{FF2B5EF4-FFF2-40B4-BE49-F238E27FC236}">
                      <a16:creationId xmlns:a16="http://schemas.microsoft.com/office/drawing/2014/main" id="{E06C01BB-73A0-EDB5-5E06-0A81F9281531}"/>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83" name="Tekstfelt 1682">
                  <a:extLst>
                    <a:ext uri="{FF2B5EF4-FFF2-40B4-BE49-F238E27FC236}">
                      <a16:creationId xmlns:a16="http://schemas.microsoft.com/office/drawing/2014/main" id="{D09EDE64-5368-EE5F-351C-B205F0C3AD36}"/>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84" name="Tekstfelt 1683">
                  <a:extLst>
                    <a:ext uri="{FF2B5EF4-FFF2-40B4-BE49-F238E27FC236}">
                      <a16:creationId xmlns:a16="http://schemas.microsoft.com/office/drawing/2014/main" id="{C97ED5C0-5E93-F216-8935-C238206F2AC2}"/>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85" name="Tekstfelt 1684">
                  <a:extLst>
                    <a:ext uri="{FF2B5EF4-FFF2-40B4-BE49-F238E27FC236}">
                      <a16:creationId xmlns:a16="http://schemas.microsoft.com/office/drawing/2014/main" id="{33762DDF-85A0-12B0-D084-07E5958ACF92}"/>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86" name="Tekstfelt 1685">
                  <a:extLst>
                    <a:ext uri="{FF2B5EF4-FFF2-40B4-BE49-F238E27FC236}">
                      <a16:creationId xmlns:a16="http://schemas.microsoft.com/office/drawing/2014/main" id="{9C6D091E-A739-D830-DF7C-CE15741FDDC1}"/>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87" name="Tekstfelt 1686">
                  <a:extLst>
                    <a:ext uri="{FF2B5EF4-FFF2-40B4-BE49-F238E27FC236}">
                      <a16:creationId xmlns:a16="http://schemas.microsoft.com/office/drawing/2014/main" id="{7CCCB537-3A9B-F713-3923-C0965A0B2B68}"/>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88" name="Tekstfelt 1687">
                  <a:extLst>
                    <a:ext uri="{FF2B5EF4-FFF2-40B4-BE49-F238E27FC236}">
                      <a16:creationId xmlns:a16="http://schemas.microsoft.com/office/drawing/2014/main" id="{BCAA338E-C0A4-601D-D08A-113CE76D6430}"/>
                    </a:ext>
                  </a:extLst>
                </p:cNvPr>
                <p:cNvSpPr txBox="1"/>
                <p:nvPr/>
              </p:nvSpPr>
              <p:spPr>
                <a:xfrm>
                  <a:off x="3487886" y="9978609"/>
                  <a:ext cx="348172" cy="215444"/>
                </a:xfrm>
                <a:prstGeom prst="rect">
                  <a:avLst/>
                </a:prstGeom>
                <a:noFill/>
              </p:spPr>
              <p:txBody>
                <a:bodyPr wrap="none" rtlCol="0">
                  <a:spAutoFit/>
                </a:bodyPr>
                <a:lstStyle/>
                <a:p>
                  <a:r>
                    <a:rPr lang="da-DK" sz="800" dirty="0">
                      <a:solidFill>
                        <a:schemeClr val="bg1"/>
                      </a:solidFill>
                    </a:rPr>
                    <a:t>208</a:t>
                  </a:r>
                </a:p>
              </p:txBody>
            </p:sp>
            <p:sp>
              <p:nvSpPr>
                <p:cNvPr id="1689" name="Tekstfelt 1688">
                  <a:extLst>
                    <a:ext uri="{FF2B5EF4-FFF2-40B4-BE49-F238E27FC236}">
                      <a16:creationId xmlns:a16="http://schemas.microsoft.com/office/drawing/2014/main" id="{A2999BF2-CEA6-265B-7CC1-EBEF10EE6633}"/>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690" name="Tekstfelt 1689">
                  <a:extLst>
                    <a:ext uri="{FF2B5EF4-FFF2-40B4-BE49-F238E27FC236}">
                      <a16:creationId xmlns:a16="http://schemas.microsoft.com/office/drawing/2014/main" id="{37AC4F4C-D1A7-0D0A-3EAF-0CFE9D6CA654}"/>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691" name="Tekstfelt 1690">
                  <a:extLst>
                    <a:ext uri="{FF2B5EF4-FFF2-40B4-BE49-F238E27FC236}">
                      <a16:creationId xmlns:a16="http://schemas.microsoft.com/office/drawing/2014/main" id="{A1D643A3-C977-B35F-9B52-B330C67DF171}"/>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80" name="Tekstfelt 1679">
                <a:extLst>
                  <a:ext uri="{FF2B5EF4-FFF2-40B4-BE49-F238E27FC236}">
                    <a16:creationId xmlns:a16="http://schemas.microsoft.com/office/drawing/2014/main" id="{87C7FF52-10F6-FEB3-1ED7-C96AA995C7CF}"/>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3" name="Gruppe 1652">
              <a:extLst>
                <a:ext uri="{FF2B5EF4-FFF2-40B4-BE49-F238E27FC236}">
                  <a16:creationId xmlns:a16="http://schemas.microsoft.com/office/drawing/2014/main" id="{A44386E2-5756-FF9B-D11A-EFF327D1E660}"/>
                </a:ext>
              </a:extLst>
            </p:cNvPr>
            <p:cNvGrpSpPr/>
            <p:nvPr/>
          </p:nvGrpSpPr>
          <p:grpSpPr>
            <a:xfrm>
              <a:off x="1201388" y="1555543"/>
              <a:ext cx="366404" cy="4546655"/>
              <a:chOff x="2895768" y="5488157"/>
              <a:chExt cx="366404" cy="4546655"/>
            </a:xfrm>
          </p:grpSpPr>
          <p:grpSp>
            <p:nvGrpSpPr>
              <p:cNvPr id="1667" name="Gruppe 1666">
                <a:extLst>
                  <a:ext uri="{FF2B5EF4-FFF2-40B4-BE49-F238E27FC236}">
                    <a16:creationId xmlns:a16="http://schemas.microsoft.com/office/drawing/2014/main" id="{7C92D128-BFB1-C473-7178-2E4014D2F52A}"/>
                  </a:ext>
                </a:extLst>
              </p:cNvPr>
              <p:cNvGrpSpPr/>
              <p:nvPr/>
            </p:nvGrpSpPr>
            <p:grpSpPr>
              <a:xfrm>
                <a:off x="2895768" y="5488157"/>
                <a:ext cx="366404" cy="4546655"/>
                <a:chOff x="3479433" y="6073934"/>
                <a:chExt cx="366404" cy="4546655"/>
              </a:xfrm>
            </p:grpSpPr>
            <p:sp>
              <p:nvSpPr>
                <p:cNvPr id="1669" name="Tekstfelt 1668">
                  <a:extLst>
                    <a:ext uri="{FF2B5EF4-FFF2-40B4-BE49-F238E27FC236}">
                      <a16:creationId xmlns:a16="http://schemas.microsoft.com/office/drawing/2014/main" id="{1979EBE3-BA4B-74CB-8972-155A5980497B}"/>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70" name="Tekstfelt 1669">
                  <a:extLst>
                    <a:ext uri="{FF2B5EF4-FFF2-40B4-BE49-F238E27FC236}">
                      <a16:creationId xmlns:a16="http://schemas.microsoft.com/office/drawing/2014/main" id="{04B91F99-D247-1A4B-98A4-25DC974FAB95}"/>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71" name="Tekstfelt 1670">
                  <a:extLst>
                    <a:ext uri="{FF2B5EF4-FFF2-40B4-BE49-F238E27FC236}">
                      <a16:creationId xmlns:a16="http://schemas.microsoft.com/office/drawing/2014/main" id="{6C1E7A6D-9788-1E28-51B1-6B5D27A468C5}"/>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72" name="Tekstfelt 1671">
                  <a:extLst>
                    <a:ext uri="{FF2B5EF4-FFF2-40B4-BE49-F238E27FC236}">
                      <a16:creationId xmlns:a16="http://schemas.microsoft.com/office/drawing/2014/main" id="{0E295BD0-2C5A-078E-FB4C-71108A59C453}"/>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73" name="Tekstfelt 1672">
                  <a:extLst>
                    <a:ext uri="{FF2B5EF4-FFF2-40B4-BE49-F238E27FC236}">
                      <a16:creationId xmlns:a16="http://schemas.microsoft.com/office/drawing/2014/main" id="{C8366816-198F-7954-A01B-0D0ACE4D65AF}"/>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74" name="Tekstfelt 1673">
                  <a:extLst>
                    <a:ext uri="{FF2B5EF4-FFF2-40B4-BE49-F238E27FC236}">
                      <a16:creationId xmlns:a16="http://schemas.microsoft.com/office/drawing/2014/main" id="{740B4CF7-65FD-04CC-0342-F2F3A62C1EE8}"/>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75" name="Tekstfelt 1674">
                  <a:extLst>
                    <a:ext uri="{FF2B5EF4-FFF2-40B4-BE49-F238E27FC236}">
                      <a16:creationId xmlns:a16="http://schemas.microsoft.com/office/drawing/2014/main" id="{89D78362-3EEB-78E8-E50A-B0118CC4C4EE}"/>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76" name="Tekstfelt 1675">
                  <a:extLst>
                    <a:ext uri="{FF2B5EF4-FFF2-40B4-BE49-F238E27FC236}">
                      <a16:creationId xmlns:a16="http://schemas.microsoft.com/office/drawing/2014/main" id="{1D985F61-AEAE-71A4-802E-FB781B07CB00}"/>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77" name="Tekstfelt 1676">
                  <a:extLst>
                    <a:ext uri="{FF2B5EF4-FFF2-40B4-BE49-F238E27FC236}">
                      <a16:creationId xmlns:a16="http://schemas.microsoft.com/office/drawing/2014/main" id="{4B2E9E59-45EC-0B36-5309-116E0A1085C1}"/>
                    </a:ext>
                  </a:extLst>
                </p:cNvPr>
                <p:cNvSpPr txBox="1"/>
                <p:nvPr/>
              </p:nvSpPr>
              <p:spPr>
                <a:xfrm>
                  <a:off x="3497665" y="10405145"/>
                  <a:ext cx="348172" cy="215444"/>
                </a:xfrm>
                <a:prstGeom prst="rect">
                  <a:avLst/>
                </a:prstGeom>
                <a:noFill/>
              </p:spPr>
              <p:txBody>
                <a:bodyPr wrap="none" rtlCol="0">
                  <a:spAutoFit/>
                </a:bodyPr>
                <a:lstStyle/>
                <a:p>
                  <a:r>
                    <a:rPr lang="da-DK" sz="800" dirty="0">
                      <a:solidFill>
                        <a:schemeClr val="bg1"/>
                      </a:solidFill>
                    </a:rPr>
                    <a:t>207</a:t>
                  </a:r>
                </a:p>
              </p:txBody>
            </p:sp>
            <p:sp>
              <p:nvSpPr>
                <p:cNvPr id="1678" name="Tekstfelt 1677">
                  <a:extLst>
                    <a:ext uri="{FF2B5EF4-FFF2-40B4-BE49-F238E27FC236}">
                      <a16:creationId xmlns:a16="http://schemas.microsoft.com/office/drawing/2014/main" id="{60859EFC-9C08-92AE-3510-30E58D054C43}"/>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68" name="Tekstfelt 1667">
                <a:extLst>
                  <a:ext uri="{FF2B5EF4-FFF2-40B4-BE49-F238E27FC236}">
                    <a16:creationId xmlns:a16="http://schemas.microsoft.com/office/drawing/2014/main" id="{AE9B884B-94FF-1429-94F2-573DB449DA21}"/>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4" name="Gruppe 1653">
              <a:extLst>
                <a:ext uri="{FF2B5EF4-FFF2-40B4-BE49-F238E27FC236}">
                  <a16:creationId xmlns:a16="http://schemas.microsoft.com/office/drawing/2014/main" id="{55BAA865-0C8D-0FDF-79F6-AE020FC4D1BA}"/>
                </a:ext>
              </a:extLst>
            </p:cNvPr>
            <p:cNvGrpSpPr/>
            <p:nvPr/>
          </p:nvGrpSpPr>
          <p:grpSpPr>
            <a:xfrm>
              <a:off x="766885" y="1559382"/>
              <a:ext cx="367013" cy="4544118"/>
              <a:chOff x="2895768" y="5926611"/>
              <a:chExt cx="367013" cy="4544118"/>
            </a:xfrm>
          </p:grpSpPr>
          <p:grpSp>
            <p:nvGrpSpPr>
              <p:cNvPr id="1655" name="Gruppe 1654">
                <a:extLst>
                  <a:ext uri="{FF2B5EF4-FFF2-40B4-BE49-F238E27FC236}">
                    <a16:creationId xmlns:a16="http://schemas.microsoft.com/office/drawing/2014/main" id="{672883CF-1A48-07D4-EC21-82FE0D442345}"/>
                  </a:ext>
                </a:extLst>
              </p:cNvPr>
              <p:cNvGrpSpPr/>
              <p:nvPr/>
            </p:nvGrpSpPr>
            <p:grpSpPr>
              <a:xfrm>
                <a:off x="2895768" y="6360069"/>
                <a:ext cx="367013" cy="4110660"/>
                <a:chOff x="3479433" y="6945846"/>
                <a:chExt cx="367013" cy="4110660"/>
              </a:xfrm>
            </p:grpSpPr>
            <p:sp>
              <p:nvSpPr>
                <p:cNvPr id="1657" name="Tekstfelt 1656">
                  <a:extLst>
                    <a:ext uri="{FF2B5EF4-FFF2-40B4-BE49-F238E27FC236}">
                      <a16:creationId xmlns:a16="http://schemas.microsoft.com/office/drawing/2014/main" id="{980A7FC1-C4CF-1B0F-F743-83EA38511091}"/>
                    </a:ext>
                  </a:extLst>
                </p:cNvPr>
                <p:cNvSpPr txBox="1"/>
                <p:nvPr/>
              </p:nvSpPr>
              <p:spPr>
                <a:xfrm>
                  <a:off x="3498274" y="10841062"/>
                  <a:ext cx="348172" cy="215444"/>
                </a:xfrm>
                <a:prstGeom prst="rect">
                  <a:avLst/>
                </a:prstGeom>
                <a:noFill/>
              </p:spPr>
              <p:txBody>
                <a:bodyPr wrap="none" rtlCol="0">
                  <a:spAutoFit/>
                </a:bodyPr>
                <a:lstStyle/>
                <a:p>
                  <a:r>
                    <a:rPr lang="da-DK" sz="800" dirty="0">
                      <a:solidFill>
                        <a:schemeClr val="bg1"/>
                      </a:solidFill>
                    </a:rPr>
                    <a:t>206</a:t>
                  </a:r>
                </a:p>
              </p:txBody>
            </p:sp>
            <p:sp>
              <p:nvSpPr>
                <p:cNvPr id="1658" name="Tekstfelt 1657">
                  <a:extLst>
                    <a:ext uri="{FF2B5EF4-FFF2-40B4-BE49-F238E27FC236}">
                      <a16:creationId xmlns:a16="http://schemas.microsoft.com/office/drawing/2014/main" id="{77F0A49F-A093-BECA-5EA0-67CE397A3E50}"/>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59" name="Tekstfelt 1658">
                  <a:extLst>
                    <a:ext uri="{FF2B5EF4-FFF2-40B4-BE49-F238E27FC236}">
                      <a16:creationId xmlns:a16="http://schemas.microsoft.com/office/drawing/2014/main" id="{857470FB-ACA8-9EC1-006A-FB687C510F3B}"/>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60" name="Tekstfelt 1659">
                  <a:extLst>
                    <a:ext uri="{FF2B5EF4-FFF2-40B4-BE49-F238E27FC236}">
                      <a16:creationId xmlns:a16="http://schemas.microsoft.com/office/drawing/2014/main" id="{FCAB0687-1910-E7DF-B09D-29DAC6968193}"/>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61" name="Tekstfelt 1660">
                  <a:extLst>
                    <a:ext uri="{FF2B5EF4-FFF2-40B4-BE49-F238E27FC236}">
                      <a16:creationId xmlns:a16="http://schemas.microsoft.com/office/drawing/2014/main" id="{ED754244-F312-71DC-DA82-5601EAA6EBA3}"/>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62" name="Tekstfelt 1661">
                  <a:extLst>
                    <a:ext uri="{FF2B5EF4-FFF2-40B4-BE49-F238E27FC236}">
                      <a16:creationId xmlns:a16="http://schemas.microsoft.com/office/drawing/2014/main" id="{954CC6B7-1A97-B1A0-B744-7A507222DBE5}"/>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63" name="Tekstfelt 1662">
                  <a:extLst>
                    <a:ext uri="{FF2B5EF4-FFF2-40B4-BE49-F238E27FC236}">
                      <a16:creationId xmlns:a16="http://schemas.microsoft.com/office/drawing/2014/main" id="{8FF9CACA-13FC-2C71-C2BA-4B736FE709B3}"/>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64" name="Tekstfelt 1663">
                  <a:extLst>
                    <a:ext uri="{FF2B5EF4-FFF2-40B4-BE49-F238E27FC236}">
                      <a16:creationId xmlns:a16="http://schemas.microsoft.com/office/drawing/2014/main" id="{95EAA5E4-641C-F874-C3D6-77A745E99D49}"/>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65" name="Tekstfelt 1664">
                  <a:extLst>
                    <a:ext uri="{FF2B5EF4-FFF2-40B4-BE49-F238E27FC236}">
                      <a16:creationId xmlns:a16="http://schemas.microsoft.com/office/drawing/2014/main" id="{575CC2D4-BD9D-8F61-F3E5-E823550F6A4F}"/>
                    </a:ext>
                  </a:extLst>
                </p:cNvPr>
                <p:cNvSpPr txBox="1"/>
                <p:nvPr/>
              </p:nvSpPr>
              <p:spPr>
                <a:xfrm>
                  <a:off x="3497665" y="10405145"/>
                  <a:ext cx="348172" cy="215444"/>
                </a:xfrm>
                <a:prstGeom prst="rect">
                  <a:avLst/>
                </a:prstGeom>
                <a:noFill/>
              </p:spPr>
              <p:txBody>
                <a:bodyPr wrap="none" rtlCol="0">
                  <a:spAutoFit/>
                </a:bodyPr>
                <a:lstStyle/>
                <a:p>
                  <a:r>
                    <a:rPr lang="da-DK" sz="800" dirty="0"/>
                    <a:t>207</a:t>
                  </a:r>
                </a:p>
              </p:txBody>
            </p:sp>
            <p:sp>
              <p:nvSpPr>
                <p:cNvPr id="1666" name="Tekstfelt 1665">
                  <a:extLst>
                    <a:ext uri="{FF2B5EF4-FFF2-40B4-BE49-F238E27FC236}">
                      <a16:creationId xmlns:a16="http://schemas.microsoft.com/office/drawing/2014/main" id="{1E276524-A6D9-6558-045C-792FE412F4F7}"/>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56" name="Tekstfelt 1655">
                <a:extLst>
                  <a:ext uri="{FF2B5EF4-FFF2-40B4-BE49-F238E27FC236}">
                    <a16:creationId xmlns:a16="http://schemas.microsoft.com/office/drawing/2014/main" id="{6296CFF7-D663-702C-8160-A7806D6259E5}"/>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sp>
        <p:nvSpPr>
          <p:cNvPr id="2" name="Titel 1">
            <a:extLst>
              <a:ext uri="{FF2B5EF4-FFF2-40B4-BE49-F238E27FC236}">
                <a16:creationId xmlns:a16="http://schemas.microsoft.com/office/drawing/2014/main" id="{DDFEDC8B-C119-3813-1EB7-51DB836D9C2E}"/>
              </a:ext>
            </a:extLst>
          </p:cNvPr>
          <p:cNvSpPr>
            <a:spLocks noGrp="1"/>
          </p:cNvSpPr>
          <p:nvPr>
            <p:ph type="title"/>
          </p:nvPr>
        </p:nvSpPr>
        <p:spPr>
          <a:xfrm>
            <a:off x="363538" y="22226"/>
            <a:ext cx="8543925" cy="1325563"/>
          </a:xfrm>
        </p:spPr>
        <p:txBody>
          <a:bodyPr/>
          <a:lstStyle/>
          <a:p>
            <a:r>
              <a:rPr lang="da-DK" dirty="0">
                <a:solidFill>
                  <a:schemeClr val="bg1"/>
                </a:solidFill>
                <a:latin typeface="Herculanum" panose="02000505000000020004" pitchFamily="2" charset="77"/>
              </a:rPr>
              <a:t>Actinium – 224 </a:t>
            </a:r>
          </a:p>
        </p:txBody>
      </p:sp>
      <p:pic>
        <p:nvPicPr>
          <p:cNvPr id="1576" name="Billede 1575">
            <a:extLst>
              <a:ext uri="{FF2B5EF4-FFF2-40B4-BE49-F238E27FC236}">
                <a16:creationId xmlns:a16="http://schemas.microsoft.com/office/drawing/2014/main" id="{295BB82C-C9B9-92B3-D374-0FBFC7603479}"/>
              </a:ext>
            </a:extLst>
          </p:cNvPr>
          <p:cNvPicPr>
            <a:picLocks noChangeAspect="1"/>
          </p:cNvPicPr>
          <p:nvPr/>
        </p:nvPicPr>
        <p:blipFill>
          <a:blip r:embed="rId5"/>
          <a:srcRect l="12802" t="15642" r="10372" b="21670"/>
          <a:stretch/>
        </p:blipFill>
        <p:spPr>
          <a:xfrm rot="5400000">
            <a:off x="6309228" y="847676"/>
            <a:ext cx="3246923" cy="2936222"/>
          </a:xfrm>
          <a:prstGeom prst="rect">
            <a:avLst/>
          </a:prstGeom>
        </p:spPr>
      </p:pic>
      <p:pic>
        <p:nvPicPr>
          <p:cNvPr id="1577" name="Billede 1576" descr="Et billede, der indeholder skærmbillede, Tablet, smartphone&#10;&#10;Automatisk genereret beskrivelse">
            <a:extLst>
              <a:ext uri="{FF2B5EF4-FFF2-40B4-BE49-F238E27FC236}">
                <a16:creationId xmlns:a16="http://schemas.microsoft.com/office/drawing/2014/main" id="{9B6041EC-736E-B236-323E-FD142DA85816}"/>
              </a:ext>
            </a:extLst>
          </p:cNvPr>
          <p:cNvPicPr>
            <a:picLocks noChangeAspect="1"/>
          </p:cNvPicPr>
          <p:nvPr/>
        </p:nvPicPr>
        <p:blipFill>
          <a:blip r:embed="rId6"/>
          <a:stretch>
            <a:fillRect/>
          </a:stretch>
        </p:blipFill>
        <p:spPr>
          <a:xfrm>
            <a:off x="6353607" y="389651"/>
            <a:ext cx="3283192" cy="3753795"/>
          </a:xfrm>
          <a:prstGeom prst="rect">
            <a:avLst/>
          </a:prstGeom>
        </p:spPr>
      </p:pic>
      <p:pic>
        <p:nvPicPr>
          <p:cNvPr id="657" name="Picture 2" descr="Fyldstof, Pen, Fyldepen, Kontor, Skrive">
            <a:extLst>
              <a:ext uri="{FF2B5EF4-FFF2-40B4-BE49-F238E27FC236}">
                <a16:creationId xmlns:a16="http://schemas.microsoft.com/office/drawing/2014/main" id="{31A80F61-3631-B2A9-5655-E41FD3C6B9DD}"/>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3046573">
            <a:off x="5335761" y="288171"/>
            <a:ext cx="1536321" cy="1058683"/>
          </a:xfrm>
          <a:prstGeom prst="rect">
            <a:avLst/>
          </a:prstGeom>
          <a:noFill/>
          <a:extLst>
            <a:ext uri="{909E8E84-426E-40DD-AFC4-6F175D3DCCD1}">
              <a14:hiddenFill xmlns:a14="http://schemas.microsoft.com/office/drawing/2010/main">
                <a:solidFill>
                  <a:srgbClr val="FFFFFF"/>
                </a:solidFill>
              </a14:hiddenFill>
            </a:ext>
          </a:extLst>
        </p:spPr>
      </p:pic>
      <p:grpSp>
        <p:nvGrpSpPr>
          <p:cNvPr id="1561" name="Gruppe 1560">
            <a:extLst>
              <a:ext uri="{FF2B5EF4-FFF2-40B4-BE49-F238E27FC236}">
                <a16:creationId xmlns:a16="http://schemas.microsoft.com/office/drawing/2014/main" id="{F8190574-B6B8-0ACC-E43D-EB33DA12A917}"/>
              </a:ext>
            </a:extLst>
          </p:cNvPr>
          <p:cNvGrpSpPr/>
          <p:nvPr/>
        </p:nvGrpSpPr>
        <p:grpSpPr>
          <a:xfrm>
            <a:off x="6573450" y="1108818"/>
            <a:ext cx="851792" cy="525993"/>
            <a:chOff x="5932613" y="2076403"/>
            <a:chExt cx="619317" cy="382432"/>
          </a:xfrm>
        </p:grpSpPr>
        <p:sp>
          <p:nvSpPr>
            <p:cNvPr id="1573" name="Tekstfelt 1572">
              <a:extLst>
                <a:ext uri="{FF2B5EF4-FFF2-40B4-BE49-F238E27FC236}">
                  <a16:creationId xmlns:a16="http://schemas.microsoft.com/office/drawing/2014/main" id="{CEF81383-1CA4-E893-E226-B2AA18D973D7}"/>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89</a:t>
              </a:r>
            </a:p>
          </p:txBody>
        </p:sp>
        <p:sp>
          <p:nvSpPr>
            <p:cNvPr id="1574" name="Tekstfelt 1573">
              <a:extLst>
                <a:ext uri="{FF2B5EF4-FFF2-40B4-BE49-F238E27FC236}">
                  <a16:creationId xmlns:a16="http://schemas.microsoft.com/office/drawing/2014/main" id="{AC4B95D3-744D-04CD-7A04-00E8B28EEF5E}"/>
                </a:ext>
              </a:extLst>
            </p:cNvPr>
            <p:cNvSpPr txBox="1"/>
            <p:nvPr/>
          </p:nvSpPr>
          <p:spPr>
            <a:xfrm>
              <a:off x="6157156" y="2117747"/>
              <a:ext cx="394774" cy="335661"/>
            </a:xfrm>
            <a:prstGeom prst="rect">
              <a:avLst/>
            </a:prstGeom>
            <a:noFill/>
            <a:scene3d>
              <a:camera prst="orthographicFront"/>
              <a:lightRig rig="threePt" dir="t"/>
            </a:scene3d>
            <a:sp3d>
              <a:bevelT h="38100"/>
            </a:sp3d>
          </p:spPr>
          <p:txBody>
            <a:bodyPr wrap="square" rtlCol="0">
              <a:spAutoFit/>
            </a:bodyPr>
            <a:lstStyle/>
            <a:p>
              <a:r>
                <a:rPr lang="da-DK" sz="2400" dirty="0"/>
                <a:t>Ac</a:t>
              </a:r>
            </a:p>
          </p:txBody>
        </p:sp>
        <p:sp>
          <p:nvSpPr>
            <p:cNvPr id="1575" name="Tekstfelt 1574">
              <a:extLst>
                <a:ext uri="{FF2B5EF4-FFF2-40B4-BE49-F238E27FC236}">
                  <a16:creationId xmlns:a16="http://schemas.microsoft.com/office/drawing/2014/main" id="{BFD54BA6-66CD-8985-20E7-DF2B3893922A}"/>
                </a:ext>
              </a:extLst>
            </p:cNvPr>
            <p:cNvSpPr txBox="1"/>
            <p:nvPr/>
          </p:nvSpPr>
          <p:spPr>
            <a:xfrm>
              <a:off x="5932613" y="2076403"/>
              <a:ext cx="353220" cy="223776"/>
            </a:xfrm>
            <a:prstGeom prst="rect">
              <a:avLst/>
            </a:prstGeom>
            <a:noFill/>
          </p:spPr>
          <p:txBody>
            <a:bodyPr wrap="square" rtlCol="0">
              <a:spAutoFit/>
            </a:bodyPr>
            <a:lstStyle/>
            <a:p>
              <a:r>
                <a:rPr lang="da-DK" sz="1400" dirty="0"/>
                <a:t>224</a:t>
              </a:r>
            </a:p>
          </p:txBody>
        </p:sp>
      </p:grpSp>
      <p:cxnSp>
        <p:nvCxnSpPr>
          <p:cNvPr id="1562" name="Lige pilforbindelse 1561">
            <a:extLst>
              <a:ext uri="{FF2B5EF4-FFF2-40B4-BE49-F238E27FC236}">
                <a16:creationId xmlns:a16="http://schemas.microsoft.com/office/drawing/2014/main" id="{67F08553-CFBA-A47F-40FB-08C074A176C7}"/>
              </a:ext>
            </a:extLst>
          </p:cNvPr>
          <p:cNvCxnSpPr/>
          <p:nvPr/>
        </p:nvCxnSpPr>
        <p:spPr>
          <a:xfrm>
            <a:off x="7333391" y="1387847"/>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3" name="Gruppe 1562">
            <a:extLst>
              <a:ext uri="{FF2B5EF4-FFF2-40B4-BE49-F238E27FC236}">
                <a16:creationId xmlns:a16="http://schemas.microsoft.com/office/drawing/2014/main" id="{6E353F8E-233E-E257-D3A1-9348092201B3}"/>
              </a:ext>
            </a:extLst>
          </p:cNvPr>
          <p:cNvGrpSpPr/>
          <p:nvPr/>
        </p:nvGrpSpPr>
        <p:grpSpPr>
          <a:xfrm>
            <a:off x="7468446" y="1106334"/>
            <a:ext cx="857579" cy="525993"/>
            <a:chOff x="5886938" y="2076403"/>
            <a:chExt cx="623525" cy="382432"/>
          </a:xfrm>
        </p:grpSpPr>
        <p:sp>
          <p:nvSpPr>
            <p:cNvPr id="1570" name="Tekstfelt 1569">
              <a:extLst>
                <a:ext uri="{FF2B5EF4-FFF2-40B4-BE49-F238E27FC236}">
                  <a16:creationId xmlns:a16="http://schemas.microsoft.com/office/drawing/2014/main" id="{E1806178-6187-5BB9-64D0-BC66D9C59EAE}"/>
                </a:ext>
              </a:extLst>
            </p:cNvPr>
            <p:cNvSpPr txBox="1"/>
            <p:nvPr/>
          </p:nvSpPr>
          <p:spPr>
            <a:xfrm>
              <a:off x="5926738"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88</a:t>
              </a:r>
            </a:p>
          </p:txBody>
        </p:sp>
        <p:sp>
          <p:nvSpPr>
            <p:cNvPr id="1571" name="Tekstfelt 1570">
              <a:extLst>
                <a:ext uri="{FF2B5EF4-FFF2-40B4-BE49-F238E27FC236}">
                  <a16:creationId xmlns:a16="http://schemas.microsoft.com/office/drawing/2014/main" id="{46E32440-6C2F-A768-9AF3-6D518E6D2E7E}"/>
                </a:ext>
              </a:extLst>
            </p:cNvPr>
            <p:cNvSpPr txBox="1"/>
            <p:nvPr/>
          </p:nvSpPr>
          <p:spPr>
            <a:xfrm>
              <a:off x="6121631" y="2117747"/>
              <a:ext cx="388832" cy="335661"/>
            </a:xfrm>
            <a:prstGeom prst="rect">
              <a:avLst/>
            </a:prstGeom>
            <a:noFill/>
            <a:scene3d>
              <a:camera prst="orthographicFront"/>
              <a:lightRig rig="threePt" dir="t"/>
            </a:scene3d>
            <a:sp3d>
              <a:bevelT h="38100"/>
            </a:sp3d>
          </p:spPr>
          <p:txBody>
            <a:bodyPr wrap="square" rtlCol="0">
              <a:spAutoFit/>
            </a:bodyPr>
            <a:lstStyle/>
            <a:p>
              <a:r>
                <a:rPr lang="da-DK" sz="2400" dirty="0"/>
                <a:t>Ra</a:t>
              </a:r>
            </a:p>
          </p:txBody>
        </p:sp>
        <p:sp>
          <p:nvSpPr>
            <p:cNvPr id="1572" name="Tekstfelt 1571">
              <a:extLst>
                <a:ext uri="{FF2B5EF4-FFF2-40B4-BE49-F238E27FC236}">
                  <a16:creationId xmlns:a16="http://schemas.microsoft.com/office/drawing/2014/main" id="{EDC6E45E-488B-5FD9-2B86-24F09AA22F19}"/>
                </a:ext>
              </a:extLst>
            </p:cNvPr>
            <p:cNvSpPr txBox="1"/>
            <p:nvPr/>
          </p:nvSpPr>
          <p:spPr>
            <a:xfrm>
              <a:off x="5886938" y="2076403"/>
              <a:ext cx="353220" cy="223776"/>
            </a:xfrm>
            <a:prstGeom prst="rect">
              <a:avLst/>
            </a:prstGeom>
            <a:noFill/>
          </p:spPr>
          <p:txBody>
            <a:bodyPr wrap="square" rtlCol="0">
              <a:spAutoFit/>
            </a:bodyPr>
            <a:lstStyle/>
            <a:p>
              <a:r>
                <a:rPr lang="da-DK" sz="1400" dirty="0"/>
                <a:t>224</a:t>
              </a:r>
            </a:p>
          </p:txBody>
        </p:sp>
      </p:grpSp>
      <p:cxnSp>
        <p:nvCxnSpPr>
          <p:cNvPr id="1564" name="Lige pilforbindelse 1563">
            <a:extLst>
              <a:ext uri="{FF2B5EF4-FFF2-40B4-BE49-F238E27FC236}">
                <a16:creationId xmlns:a16="http://schemas.microsoft.com/office/drawing/2014/main" id="{F04739DC-9A38-A2F8-0A01-E77ADC0159BF}"/>
              </a:ext>
            </a:extLst>
          </p:cNvPr>
          <p:cNvCxnSpPr/>
          <p:nvPr/>
        </p:nvCxnSpPr>
        <p:spPr>
          <a:xfrm>
            <a:off x="8253383" y="1389101"/>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cxnSp>
        <p:nvCxnSpPr>
          <p:cNvPr id="1565" name="Lige pilforbindelse 1564">
            <a:extLst>
              <a:ext uri="{FF2B5EF4-FFF2-40B4-BE49-F238E27FC236}">
                <a16:creationId xmlns:a16="http://schemas.microsoft.com/office/drawing/2014/main" id="{DCA3E9AE-F94E-9DCE-57D7-6EC1B0310F77}"/>
              </a:ext>
            </a:extLst>
          </p:cNvPr>
          <p:cNvCxnSpPr/>
          <p:nvPr/>
        </p:nvCxnSpPr>
        <p:spPr>
          <a:xfrm>
            <a:off x="9085281" y="1394697"/>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6" name="Gruppe 1565">
            <a:extLst>
              <a:ext uri="{FF2B5EF4-FFF2-40B4-BE49-F238E27FC236}">
                <a16:creationId xmlns:a16="http://schemas.microsoft.com/office/drawing/2014/main" id="{E5BB7062-50AA-BDD5-0DDF-BB2E640571CA}"/>
              </a:ext>
            </a:extLst>
          </p:cNvPr>
          <p:cNvGrpSpPr/>
          <p:nvPr/>
        </p:nvGrpSpPr>
        <p:grpSpPr>
          <a:xfrm>
            <a:off x="8333798" y="1110224"/>
            <a:ext cx="876627" cy="525993"/>
            <a:chOff x="5897088" y="2076403"/>
            <a:chExt cx="637374" cy="382432"/>
          </a:xfrm>
        </p:grpSpPr>
        <p:sp>
          <p:nvSpPr>
            <p:cNvPr id="1567" name="Tekstfelt 1566">
              <a:extLst>
                <a:ext uri="{FF2B5EF4-FFF2-40B4-BE49-F238E27FC236}">
                  <a16:creationId xmlns:a16="http://schemas.microsoft.com/office/drawing/2014/main" id="{82A0E4E7-5508-C535-D84D-99B7891173F4}"/>
                </a:ext>
              </a:extLst>
            </p:cNvPr>
            <p:cNvSpPr txBox="1"/>
            <p:nvPr/>
          </p:nvSpPr>
          <p:spPr>
            <a:xfrm>
              <a:off x="5936888"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86</a:t>
              </a:r>
            </a:p>
          </p:txBody>
        </p:sp>
        <p:sp>
          <p:nvSpPr>
            <p:cNvPr id="1568" name="Tekstfelt 1567">
              <a:extLst>
                <a:ext uri="{FF2B5EF4-FFF2-40B4-BE49-F238E27FC236}">
                  <a16:creationId xmlns:a16="http://schemas.microsoft.com/office/drawing/2014/main" id="{0CD1416F-56E9-B12B-61C6-0911859D0B9F}"/>
                </a:ext>
              </a:extLst>
            </p:cNvPr>
            <p:cNvSpPr txBox="1"/>
            <p:nvPr/>
          </p:nvSpPr>
          <p:spPr>
            <a:xfrm>
              <a:off x="6106406" y="2117747"/>
              <a:ext cx="428056" cy="335661"/>
            </a:xfrm>
            <a:prstGeom prst="rect">
              <a:avLst/>
            </a:prstGeom>
            <a:noFill/>
            <a:scene3d>
              <a:camera prst="orthographicFront"/>
              <a:lightRig rig="threePt" dir="t"/>
            </a:scene3d>
            <a:sp3d>
              <a:bevelT h="38100"/>
            </a:sp3d>
          </p:spPr>
          <p:txBody>
            <a:bodyPr wrap="square" rtlCol="0">
              <a:spAutoFit/>
            </a:bodyPr>
            <a:lstStyle/>
            <a:p>
              <a:r>
                <a:rPr lang="da-DK" sz="2400" dirty="0" err="1"/>
                <a:t>Rn</a:t>
              </a:r>
              <a:endParaRPr lang="da-DK" sz="2400" dirty="0"/>
            </a:p>
          </p:txBody>
        </p:sp>
        <p:sp>
          <p:nvSpPr>
            <p:cNvPr id="1569" name="Tekstfelt 1568">
              <a:extLst>
                <a:ext uri="{FF2B5EF4-FFF2-40B4-BE49-F238E27FC236}">
                  <a16:creationId xmlns:a16="http://schemas.microsoft.com/office/drawing/2014/main" id="{15CBAD98-EEAD-92A5-6539-304971946668}"/>
                </a:ext>
              </a:extLst>
            </p:cNvPr>
            <p:cNvSpPr txBox="1"/>
            <p:nvPr/>
          </p:nvSpPr>
          <p:spPr>
            <a:xfrm>
              <a:off x="5897088" y="2076403"/>
              <a:ext cx="353220" cy="223776"/>
            </a:xfrm>
            <a:prstGeom prst="rect">
              <a:avLst/>
            </a:prstGeom>
            <a:noFill/>
          </p:spPr>
          <p:txBody>
            <a:bodyPr wrap="square" rtlCol="0">
              <a:spAutoFit/>
            </a:bodyPr>
            <a:lstStyle/>
            <a:p>
              <a:r>
                <a:rPr lang="da-DK" sz="1400" dirty="0"/>
                <a:t>220</a:t>
              </a:r>
            </a:p>
          </p:txBody>
        </p:sp>
      </p:grpSp>
      <p:grpSp>
        <p:nvGrpSpPr>
          <p:cNvPr id="1542" name="Gruppe 1541">
            <a:extLst>
              <a:ext uri="{FF2B5EF4-FFF2-40B4-BE49-F238E27FC236}">
                <a16:creationId xmlns:a16="http://schemas.microsoft.com/office/drawing/2014/main" id="{A8B777B8-2578-14EA-2A06-C1382FE75E33}"/>
              </a:ext>
            </a:extLst>
          </p:cNvPr>
          <p:cNvGrpSpPr/>
          <p:nvPr/>
        </p:nvGrpSpPr>
        <p:grpSpPr>
          <a:xfrm>
            <a:off x="6574858" y="1814883"/>
            <a:ext cx="844698" cy="525993"/>
            <a:chOff x="5932613" y="2076403"/>
            <a:chExt cx="614159" cy="382432"/>
          </a:xfrm>
        </p:grpSpPr>
        <p:sp>
          <p:nvSpPr>
            <p:cNvPr id="1558" name="Tekstfelt 1557">
              <a:extLst>
                <a:ext uri="{FF2B5EF4-FFF2-40B4-BE49-F238E27FC236}">
                  <a16:creationId xmlns:a16="http://schemas.microsoft.com/office/drawing/2014/main" id="{7A1CBD0E-24A2-21E2-653E-52F1E268489D}"/>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84</a:t>
              </a:r>
            </a:p>
          </p:txBody>
        </p:sp>
        <p:sp>
          <p:nvSpPr>
            <p:cNvPr id="1559" name="Tekstfelt 1558">
              <a:extLst>
                <a:ext uri="{FF2B5EF4-FFF2-40B4-BE49-F238E27FC236}">
                  <a16:creationId xmlns:a16="http://schemas.microsoft.com/office/drawing/2014/main" id="{042269F2-A321-BF13-7C69-7FB4BD987BE4}"/>
                </a:ext>
              </a:extLst>
            </p:cNvPr>
            <p:cNvSpPr txBox="1"/>
            <p:nvPr/>
          </p:nvSpPr>
          <p:spPr>
            <a:xfrm>
              <a:off x="6141931" y="2117747"/>
              <a:ext cx="404841" cy="335661"/>
            </a:xfrm>
            <a:prstGeom prst="rect">
              <a:avLst/>
            </a:prstGeom>
            <a:noFill/>
            <a:scene3d>
              <a:camera prst="orthographicFront"/>
              <a:lightRig rig="threePt" dir="t"/>
            </a:scene3d>
            <a:sp3d>
              <a:bevelT h="38100"/>
            </a:sp3d>
          </p:spPr>
          <p:txBody>
            <a:bodyPr wrap="square" rtlCol="0">
              <a:spAutoFit/>
            </a:bodyPr>
            <a:lstStyle/>
            <a:p>
              <a:r>
                <a:rPr lang="da-DK" sz="2400" dirty="0"/>
                <a:t>Po</a:t>
              </a:r>
            </a:p>
          </p:txBody>
        </p:sp>
        <p:sp>
          <p:nvSpPr>
            <p:cNvPr id="1560" name="Tekstfelt 1559">
              <a:extLst>
                <a:ext uri="{FF2B5EF4-FFF2-40B4-BE49-F238E27FC236}">
                  <a16:creationId xmlns:a16="http://schemas.microsoft.com/office/drawing/2014/main" id="{D7D109DC-B7FA-30FC-2B98-F2D68D70209E}"/>
                </a:ext>
              </a:extLst>
            </p:cNvPr>
            <p:cNvSpPr txBox="1"/>
            <p:nvPr/>
          </p:nvSpPr>
          <p:spPr>
            <a:xfrm>
              <a:off x="5932613" y="2076403"/>
              <a:ext cx="353220" cy="223776"/>
            </a:xfrm>
            <a:prstGeom prst="rect">
              <a:avLst/>
            </a:prstGeom>
            <a:noFill/>
          </p:spPr>
          <p:txBody>
            <a:bodyPr wrap="square" rtlCol="0">
              <a:spAutoFit/>
            </a:bodyPr>
            <a:lstStyle/>
            <a:p>
              <a:r>
                <a:rPr lang="da-DK" sz="1400" dirty="0"/>
                <a:t>216</a:t>
              </a:r>
            </a:p>
          </p:txBody>
        </p:sp>
      </p:grpSp>
      <p:cxnSp>
        <p:nvCxnSpPr>
          <p:cNvPr id="1543" name="Lige pilforbindelse 1542">
            <a:extLst>
              <a:ext uri="{FF2B5EF4-FFF2-40B4-BE49-F238E27FC236}">
                <a16:creationId xmlns:a16="http://schemas.microsoft.com/office/drawing/2014/main" id="{C0066152-0DA5-E539-71E7-C5DE57D13C88}"/>
              </a:ext>
            </a:extLst>
          </p:cNvPr>
          <p:cNvCxnSpPr/>
          <p:nvPr/>
        </p:nvCxnSpPr>
        <p:spPr>
          <a:xfrm>
            <a:off x="7334798" y="2093912"/>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44" name="Gruppe 1543">
            <a:extLst>
              <a:ext uri="{FF2B5EF4-FFF2-40B4-BE49-F238E27FC236}">
                <a16:creationId xmlns:a16="http://schemas.microsoft.com/office/drawing/2014/main" id="{AC6075D4-5362-BF98-52AD-C678E26FDC71}"/>
              </a:ext>
            </a:extLst>
          </p:cNvPr>
          <p:cNvGrpSpPr/>
          <p:nvPr/>
        </p:nvGrpSpPr>
        <p:grpSpPr>
          <a:xfrm>
            <a:off x="7462873" y="1812399"/>
            <a:ext cx="857579" cy="525993"/>
            <a:chOff x="5881863" y="2076403"/>
            <a:chExt cx="623525" cy="382432"/>
          </a:xfrm>
        </p:grpSpPr>
        <p:sp>
          <p:nvSpPr>
            <p:cNvPr id="1555" name="Tekstfelt 1554">
              <a:extLst>
                <a:ext uri="{FF2B5EF4-FFF2-40B4-BE49-F238E27FC236}">
                  <a16:creationId xmlns:a16="http://schemas.microsoft.com/office/drawing/2014/main" id="{3705C1C4-E6D2-65D0-224F-2AB805B3828D}"/>
                </a:ext>
              </a:extLst>
            </p:cNvPr>
            <p:cNvSpPr txBox="1"/>
            <p:nvPr/>
          </p:nvSpPr>
          <p:spPr>
            <a:xfrm>
              <a:off x="592166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82</a:t>
              </a:r>
            </a:p>
          </p:txBody>
        </p:sp>
        <p:sp>
          <p:nvSpPr>
            <p:cNvPr id="1556" name="Tekstfelt 1555">
              <a:extLst>
                <a:ext uri="{FF2B5EF4-FFF2-40B4-BE49-F238E27FC236}">
                  <a16:creationId xmlns:a16="http://schemas.microsoft.com/office/drawing/2014/main" id="{CA905BA9-9C5D-B3B9-29AD-0260A1AC5122}"/>
                </a:ext>
              </a:extLst>
            </p:cNvPr>
            <p:cNvSpPr txBox="1"/>
            <p:nvPr/>
          </p:nvSpPr>
          <p:spPr>
            <a:xfrm>
              <a:off x="6116556" y="2117747"/>
              <a:ext cx="388832" cy="335661"/>
            </a:xfrm>
            <a:prstGeom prst="rect">
              <a:avLst/>
            </a:prstGeom>
            <a:noFill/>
            <a:scene3d>
              <a:camera prst="orthographicFront"/>
              <a:lightRig rig="threePt" dir="t"/>
            </a:scene3d>
            <a:sp3d>
              <a:bevelT h="38100"/>
            </a:sp3d>
          </p:spPr>
          <p:txBody>
            <a:bodyPr wrap="square" rtlCol="0">
              <a:spAutoFit/>
            </a:bodyPr>
            <a:lstStyle/>
            <a:p>
              <a:r>
                <a:rPr lang="da-DK" sz="2400" dirty="0" err="1"/>
                <a:t>Pb</a:t>
              </a:r>
              <a:endParaRPr lang="da-DK" sz="2400" dirty="0"/>
            </a:p>
          </p:txBody>
        </p:sp>
        <p:sp>
          <p:nvSpPr>
            <p:cNvPr id="1557" name="Tekstfelt 1556">
              <a:extLst>
                <a:ext uri="{FF2B5EF4-FFF2-40B4-BE49-F238E27FC236}">
                  <a16:creationId xmlns:a16="http://schemas.microsoft.com/office/drawing/2014/main" id="{A1C796BA-0646-281C-1B95-DE2E121F72BA}"/>
                </a:ext>
              </a:extLst>
            </p:cNvPr>
            <p:cNvSpPr txBox="1"/>
            <p:nvPr/>
          </p:nvSpPr>
          <p:spPr>
            <a:xfrm>
              <a:off x="5881863" y="2076403"/>
              <a:ext cx="353220" cy="223776"/>
            </a:xfrm>
            <a:prstGeom prst="rect">
              <a:avLst/>
            </a:prstGeom>
            <a:noFill/>
          </p:spPr>
          <p:txBody>
            <a:bodyPr wrap="square" rtlCol="0">
              <a:spAutoFit/>
            </a:bodyPr>
            <a:lstStyle/>
            <a:p>
              <a:r>
                <a:rPr lang="da-DK" sz="1400" dirty="0"/>
                <a:t>212</a:t>
              </a:r>
            </a:p>
          </p:txBody>
        </p:sp>
      </p:grpSp>
      <p:cxnSp>
        <p:nvCxnSpPr>
          <p:cNvPr id="1546" name="Lige pilforbindelse 1545">
            <a:extLst>
              <a:ext uri="{FF2B5EF4-FFF2-40B4-BE49-F238E27FC236}">
                <a16:creationId xmlns:a16="http://schemas.microsoft.com/office/drawing/2014/main" id="{93EA0244-30DE-9C31-4337-1F3074431DE9}"/>
              </a:ext>
            </a:extLst>
          </p:cNvPr>
          <p:cNvCxnSpPr/>
          <p:nvPr/>
        </p:nvCxnSpPr>
        <p:spPr>
          <a:xfrm>
            <a:off x="8254790" y="2095166"/>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cxnSp>
        <p:nvCxnSpPr>
          <p:cNvPr id="1549" name="Lige pilforbindelse 1548">
            <a:extLst>
              <a:ext uri="{FF2B5EF4-FFF2-40B4-BE49-F238E27FC236}">
                <a16:creationId xmlns:a16="http://schemas.microsoft.com/office/drawing/2014/main" id="{661400EC-2117-34DE-320D-4ED4364B0D37}"/>
              </a:ext>
            </a:extLst>
          </p:cNvPr>
          <p:cNvCxnSpPr/>
          <p:nvPr/>
        </p:nvCxnSpPr>
        <p:spPr>
          <a:xfrm>
            <a:off x="9086688" y="2100762"/>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51" name="Gruppe 1550">
            <a:extLst>
              <a:ext uri="{FF2B5EF4-FFF2-40B4-BE49-F238E27FC236}">
                <a16:creationId xmlns:a16="http://schemas.microsoft.com/office/drawing/2014/main" id="{65D1F9DF-15BF-7F15-110F-4DA16F74EADC}"/>
              </a:ext>
            </a:extLst>
          </p:cNvPr>
          <p:cNvGrpSpPr/>
          <p:nvPr/>
        </p:nvGrpSpPr>
        <p:grpSpPr>
          <a:xfrm>
            <a:off x="8384062" y="1816289"/>
            <a:ext cx="748838" cy="525993"/>
            <a:chOff x="5932613" y="2076403"/>
            <a:chExt cx="544462" cy="382432"/>
          </a:xfrm>
        </p:grpSpPr>
        <p:sp>
          <p:nvSpPr>
            <p:cNvPr id="1552" name="Tekstfelt 1551">
              <a:extLst>
                <a:ext uri="{FF2B5EF4-FFF2-40B4-BE49-F238E27FC236}">
                  <a16:creationId xmlns:a16="http://schemas.microsoft.com/office/drawing/2014/main" id="{54650EFD-B348-8C40-19CE-544F9A9EB1B7}"/>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83</a:t>
              </a:r>
            </a:p>
          </p:txBody>
        </p:sp>
        <p:sp>
          <p:nvSpPr>
            <p:cNvPr id="1553" name="Tekstfelt 1552">
              <a:extLst>
                <a:ext uri="{FF2B5EF4-FFF2-40B4-BE49-F238E27FC236}">
                  <a16:creationId xmlns:a16="http://schemas.microsoft.com/office/drawing/2014/main" id="{B68837AA-96B1-0087-56D9-376589639267}"/>
                </a:ext>
              </a:extLst>
            </p:cNvPr>
            <p:cNvSpPr txBox="1"/>
            <p:nvPr/>
          </p:nvSpPr>
          <p:spPr>
            <a:xfrm>
              <a:off x="6147006" y="2117747"/>
              <a:ext cx="330069" cy="335661"/>
            </a:xfrm>
            <a:prstGeom prst="rect">
              <a:avLst/>
            </a:prstGeom>
            <a:noFill/>
            <a:scene3d>
              <a:camera prst="orthographicFront"/>
              <a:lightRig rig="threePt" dir="t"/>
            </a:scene3d>
            <a:sp3d>
              <a:bevelT h="38100"/>
            </a:sp3d>
          </p:spPr>
          <p:txBody>
            <a:bodyPr wrap="square" rtlCol="0">
              <a:spAutoFit/>
            </a:bodyPr>
            <a:lstStyle/>
            <a:p>
              <a:r>
                <a:rPr lang="da-DK" sz="2400" dirty="0"/>
                <a:t>Bi</a:t>
              </a:r>
            </a:p>
          </p:txBody>
        </p:sp>
        <p:sp>
          <p:nvSpPr>
            <p:cNvPr id="1554" name="Tekstfelt 1553">
              <a:extLst>
                <a:ext uri="{FF2B5EF4-FFF2-40B4-BE49-F238E27FC236}">
                  <a16:creationId xmlns:a16="http://schemas.microsoft.com/office/drawing/2014/main" id="{0E7F7F7B-4FCC-AE2B-3A8B-9477E15B812E}"/>
                </a:ext>
              </a:extLst>
            </p:cNvPr>
            <p:cNvSpPr txBox="1"/>
            <p:nvPr/>
          </p:nvSpPr>
          <p:spPr>
            <a:xfrm>
              <a:off x="5932613" y="2076403"/>
              <a:ext cx="353220" cy="223776"/>
            </a:xfrm>
            <a:prstGeom prst="rect">
              <a:avLst/>
            </a:prstGeom>
            <a:noFill/>
          </p:spPr>
          <p:txBody>
            <a:bodyPr wrap="square" rtlCol="0">
              <a:spAutoFit/>
            </a:bodyPr>
            <a:lstStyle/>
            <a:p>
              <a:r>
                <a:rPr lang="da-DK" sz="1400" dirty="0"/>
                <a:t>212</a:t>
              </a:r>
            </a:p>
          </p:txBody>
        </p:sp>
      </p:grpSp>
      <p:grpSp>
        <p:nvGrpSpPr>
          <p:cNvPr id="678" name="Gruppe 677">
            <a:extLst>
              <a:ext uri="{FF2B5EF4-FFF2-40B4-BE49-F238E27FC236}">
                <a16:creationId xmlns:a16="http://schemas.microsoft.com/office/drawing/2014/main" id="{D88B4C61-4BB1-1E84-FD2E-D95699926EDB}"/>
              </a:ext>
            </a:extLst>
          </p:cNvPr>
          <p:cNvGrpSpPr/>
          <p:nvPr/>
        </p:nvGrpSpPr>
        <p:grpSpPr>
          <a:xfrm>
            <a:off x="6570654" y="2481797"/>
            <a:ext cx="862855" cy="525993"/>
            <a:chOff x="5932613" y="2076403"/>
            <a:chExt cx="627361" cy="382432"/>
          </a:xfrm>
        </p:grpSpPr>
        <p:sp>
          <p:nvSpPr>
            <p:cNvPr id="1539" name="Tekstfelt 1538">
              <a:extLst>
                <a:ext uri="{FF2B5EF4-FFF2-40B4-BE49-F238E27FC236}">
                  <a16:creationId xmlns:a16="http://schemas.microsoft.com/office/drawing/2014/main" id="{FDD77EF2-647B-A696-0A4C-51D793A8FE04}"/>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84</a:t>
              </a:r>
            </a:p>
          </p:txBody>
        </p:sp>
        <p:sp>
          <p:nvSpPr>
            <p:cNvPr id="1540" name="Tekstfelt 1539">
              <a:extLst>
                <a:ext uri="{FF2B5EF4-FFF2-40B4-BE49-F238E27FC236}">
                  <a16:creationId xmlns:a16="http://schemas.microsoft.com/office/drawing/2014/main" id="{F17D74E5-8E16-C480-3F0C-AF1468A102BB}"/>
                </a:ext>
              </a:extLst>
            </p:cNvPr>
            <p:cNvSpPr txBox="1"/>
            <p:nvPr/>
          </p:nvSpPr>
          <p:spPr>
            <a:xfrm>
              <a:off x="6152081" y="2117747"/>
              <a:ext cx="407893" cy="335661"/>
            </a:xfrm>
            <a:prstGeom prst="rect">
              <a:avLst/>
            </a:prstGeom>
            <a:noFill/>
            <a:scene3d>
              <a:camera prst="orthographicFront"/>
              <a:lightRig rig="threePt" dir="t"/>
            </a:scene3d>
            <a:sp3d>
              <a:bevelT h="38100"/>
            </a:sp3d>
          </p:spPr>
          <p:txBody>
            <a:bodyPr wrap="square" rtlCol="0">
              <a:spAutoFit/>
            </a:bodyPr>
            <a:lstStyle/>
            <a:p>
              <a:r>
                <a:rPr lang="da-DK" sz="2400" dirty="0"/>
                <a:t>Po</a:t>
              </a:r>
            </a:p>
          </p:txBody>
        </p:sp>
        <p:sp>
          <p:nvSpPr>
            <p:cNvPr id="1541" name="Tekstfelt 1540">
              <a:extLst>
                <a:ext uri="{FF2B5EF4-FFF2-40B4-BE49-F238E27FC236}">
                  <a16:creationId xmlns:a16="http://schemas.microsoft.com/office/drawing/2014/main" id="{59C69430-5E7E-09FA-785E-B2EFE25822B0}"/>
                </a:ext>
              </a:extLst>
            </p:cNvPr>
            <p:cNvSpPr txBox="1"/>
            <p:nvPr/>
          </p:nvSpPr>
          <p:spPr>
            <a:xfrm>
              <a:off x="5932613" y="2076403"/>
              <a:ext cx="353220" cy="223776"/>
            </a:xfrm>
            <a:prstGeom prst="rect">
              <a:avLst/>
            </a:prstGeom>
            <a:noFill/>
          </p:spPr>
          <p:txBody>
            <a:bodyPr wrap="square" rtlCol="0">
              <a:spAutoFit/>
            </a:bodyPr>
            <a:lstStyle/>
            <a:p>
              <a:r>
                <a:rPr lang="da-DK" sz="1400" dirty="0"/>
                <a:t>212</a:t>
              </a:r>
            </a:p>
          </p:txBody>
        </p:sp>
      </p:grpSp>
      <p:cxnSp>
        <p:nvCxnSpPr>
          <p:cNvPr id="679" name="Lige pilforbindelse 678">
            <a:extLst>
              <a:ext uri="{FF2B5EF4-FFF2-40B4-BE49-F238E27FC236}">
                <a16:creationId xmlns:a16="http://schemas.microsoft.com/office/drawing/2014/main" id="{C2C10731-3BD9-B8F6-0ECE-C0DE6CA709EC}"/>
              </a:ext>
            </a:extLst>
          </p:cNvPr>
          <p:cNvCxnSpPr/>
          <p:nvPr/>
        </p:nvCxnSpPr>
        <p:spPr>
          <a:xfrm>
            <a:off x="7330600" y="2760826"/>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2523" name="Gruppe 2522">
            <a:extLst>
              <a:ext uri="{FF2B5EF4-FFF2-40B4-BE49-F238E27FC236}">
                <a16:creationId xmlns:a16="http://schemas.microsoft.com/office/drawing/2014/main" id="{5FC0D066-9E5A-691F-1F49-6513F5739DB0}"/>
              </a:ext>
            </a:extLst>
          </p:cNvPr>
          <p:cNvGrpSpPr/>
          <p:nvPr/>
        </p:nvGrpSpPr>
        <p:grpSpPr>
          <a:xfrm>
            <a:off x="6225615" y="4661475"/>
            <a:ext cx="667465" cy="566405"/>
            <a:chOff x="5685555" y="3711707"/>
            <a:chExt cx="667465" cy="566405"/>
          </a:xfrm>
        </p:grpSpPr>
        <p:sp>
          <p:nvSpPr>
            <p:cNvPr id="2548" name="Rektangel 2547">
              <a:hlinkClick r:id="rId8" action="ppaction://hlinksldjump"/>
              <a:extLst>
                <a:ext uri="{FF2B5EF4-FFF2-40B4-BE49-F238E27FC236}">
                  <a16:creationId xmlns:a16="http://schemas.microsoft.com/office/drawing/2014/main" id="{27CBE771-46C6-C569-7C20-530B98DA2DB8}"/>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49" name="Tekstfelt 2548">
              <a:hlinkClick r:id="rId8" action="ppaction://hlinksldjump"/>
              <a:extLst>
                <a:ext uri="{FF2B5EF4-FFF2-40B4-BE49-F238E27FC236}">
                  <a16:creationId xmlns:a16="http://schemas.microsoft.com/office/drawing/2014/main" id="{33DA94B5-8E2D-06BE-8394-D090704B91C1}"/>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2550" name="Tekstfelt 2549">
              <a:hlinkClick r:id="rId8" action="ppaction://hlinksldjump"/>
              <a:extLst>
                <a:ext uri="{FF2B5EF4-FFF2-40B4-BE49-F238E27FC236}">
                  <a16:creationId xmlns:a16="http://schemas.microsoft.com/office/drawing/2014/main" id="{0BBAACFF-ABE5-AB28-E656-61940EB318BA}"/>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2551" name="Tekstfelt 2550">
              <a:extLst>
                <a:ext uri="{FF2B5EF4-FFF2-40B4-BE49-F238E27FC236}">
                  <a16:creationId xmlns:a16="http://schemas.microsoft.com/office/drawing/2014/main" id="{718CB6D7-97A1-5AC0-B111-680D5594ED85}"/>
                </a:ext>
              </a:extLst>
            </p:cNvPr>
            <p:cNvSpPr txBox="1"/>
            <p:nvPr/>
          </p:nvSpPr>
          <p:spPr>
            <a:xfrm>
              <a:off x="5815208" y="3711707"/>
              <a:ext cx="417102" cy="215444"/>
            </a:xfrm>
            <a:prstGeom prst="rect">
              <a:avLst/>
            </a:prstGeom>
            <a:noFill/>
            <a:scene3d>
              <a:camera prst="orthographicFront"/>
              <a:lightRig rig="threePt" dir="t"/>
            </a:scene3d>
            <a:sp3d>
              <a:bevelT h="38100"/>
            </a:sp3d>
          </p:spPr>
          <p:txBody>
            <a:bodyPr wrap="none" rtlCol="0">
              <a:spAutoFit/>
            </a:bodyPr>
            <a:lstStyle/>
            <a:p>
              <a:r>
                <a:rPr lang="da-DK" sz="800" dirty="0" err="1"/>
                <a:t>Astat</a:t>
              </a:r>
              <a:endParaRPr lang="da-DK" sz="800" dirty="0"/>
            </a:p>
          </p:txBody>
        </p:sp>
        <p:sp>
          <p:nvSpPr>
            <p:cNvPr id="2552" name="Tekstfelt 2551">
              <a:hlinkClick r:id="rId8" action="ppaction://hlinksldjump"/>
              <a:extLst>
                <a:ext uri="{FF2B5EF4-FFF2-40B4-BE49-F238E27FC236}">
                  <a16:creationId xmlns:a16="http://schemas.microsoft.com/office/drawing/2014/main" id="{708EED2F-9002-BB30-83C2-1BDB7945C9A7}"/>
                </a:ext>
              </a:extLst>
            </p:cNvPr>
            <p:cNvSpPr txBox="1"/>
            <p:nvPr/>
          </p:nvSpPr>
          <p:spPr>
            <a:xfrm>
              <a:off x="5685555" y="3844047"/>
              <a:ext cx="391454" cy="246221"/>
            </a:xfrm>
            <a:prstGeom prst="rect">
              <a:avLst/>
            </a:prstGeom>
            <a:noFill/>
          </p:spPr>
          <p:txBody>
            <a:bodyPr wrap="none" rtlCol="0">
              <a:spAutoFit/>
            </a:bodyPr>
            <a:lstStyle/>
            <a:p>
              <a:r>
                <a:rPr lang="da-DK" sz="1000" dirty="0"/>
                <a:t>212</a:t>
              </a:r>
            </a:p>
          </p:txBody>
        </p:sp>
      </p:grpSp>
      <p:grpSp>
        <p:nvGrpSpPr>
          <p:cNvPr id="2566" name="Gruppe 2565">
            <a:extLst>
              <a:ext uri="{FF2B5EF4-FFF2-40B4-BE49-F238E27FC236}">
                <a16:creationId xmlns:a16="http://schemas.microsoft.com/office/drawing/2014/main" id="{50235DBA-7AD6-48BF-964F-1CE9FEA5CC95}"/>
              </a:ext>
            </a:extLst>
          </p:cNvPr>
          <p:cNvGrpSpPr/>
          <p:nvPr/>
        </p:nvGrpSpPr>
        <p:grpSpPr>
          <a:xfrm>
            <a:off x="6929684" y="4662729"/>
            <a:ext cx="667465" cy="566405"/>
            <a:chOff x="5685555" y="3711707"/>
            <a:chExt cx="667465" cy="566405"/>
          </a:xfrm>
        </p:grpSpPr>
        <p:sp>
          <p:nvSpPr>
            <p:cNvPr id="2567" name="Rektangel 2566">
              <a:hlinkClick r:id="rId8" action="ppaction://hlinksldjump"/>
              <a:extLst>
                <a:ext uri="{FF2B5EF4-FFF2-40B4-BE49-F238E27FC236}">
                  <a16:creationId xmlns:a16="http://schemas.microsoft.com/office/drawing/2014/main" id="{3AF40FDC-2146-AB64-934B-38F39DA7A251}"/>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68" name="Tekstfelt 2567">
              <a:hlinkClick r:id="rId8" action="ppaction://hlinksldjump"/>
              <a:extLst>
                <a:ext uri="{FF2B5EF4-FFF2-40B4-BE49-F238E27FC236}">
                  <a16:creationId xmlns:a16="http://schemas.microsoft.com/office/drawing/2014/main" id="{78B7588C-2E56-0A07-C20C-380398DF76B5}"/>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2569" name="Tekstfelt 2568">
              <a:hlinkClick r:id="rId8" action="ppaction://hlinksldjump"/>
              <a:extLst>
                <a:ext uri="{FF2B5EF4-FFF2-40B4-BE49-F238E27FC236}">
                  <a16:creationId xmlns:a16="http://schemas.microsoft.com/office/drawing/2014/main" id="{FCD8474F-CD45-FE07-4901-BC8D3123F36A}"/>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2570" name="Tekstfelt 2569">
              <a:extLst>
                <a:ext uri="{FF2B5EF4-FFF2-40B4-BE49-F238E27FC236}">
                  <a16:creationId xmlns:a16="http://schemas.microsoft.com/office/drawing/2014/main" id="{D2E7C03D-14CD-7312-3C54-600C1D137A60}"/>
                </a:ext>
              </a:extLst>
            </p:cNvPr>
            <p:cNvSpPr txBox="1"/>
            <p:nvPr/>
          </p:nvSpPr>
          <p:spPr>
            <a:xfrm>
              <a:off x="576020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2571" name="Tekstfelt 2570">
              <a:hlinkClick r:id="rId8" action="ppaction://hlinksldjump"/>
              <a:extLst>
                <a:ext uri="{FF2B5EF4-FFF2-40B4-BE49-F238E27FC236}">
                  <a16:creationId xmlns:a16="http://schemas.microsoft.com/office/drawing/2014/main" id="{12692F03-509B-B459-6115-0C7C874FBAC2}"/>
                </a:ext>
              </a:extLst>
            </p:cNvPr>
            <p:cNvSpPr txBox="1"/>
            <p:nvPr/>
          </p:nvSpPr>
          <p:spPr>
            <a:xfrm>
              <a:off x="5685555" y="3844047"/>
              <a:ext cx="391454" cy="246221"/>
            </a:xfrm>
            <a:prstGeom prst="rect">
              <a:avLst/>
            </a:prstGeom>
            <a:noFill/>
          </p:spPr>
          <p:txBody>
            <a:bodyPr wrap="none" rtlCol="0">
              <a:spAutoFit/>
            </a:bodyPr>
            <a:lstStyle/>
            <a:p>
              <a:r>
                <a:rPr lang="da-DK" sz="1000" dirty="0"/>
                <a:t>210</a:t>
              </a:r>
            </a:p>
          </p:txBody>
        </p:sp>
      </p:grpSp>
      <p:grpSp>
        <p:nvGrpSpPr>
          <p:cNvPr id="2572" name="Gruppe 2571">
            <a:extLst>
              <a:ext uri="{FF2B5EF4-FFF2-40B4-BE49-F238E27FC236}">
                <a16:creationId xmlns:a16="http://schemas.microsoft.com/office/drawing/2014/main" id="{CE80AB53-BD32-3795-7739-7F9EF7AF3C88}"/>
              </a:ext>
            </a:extLst>
          </p:cNvPr>
          <p:cNvGrpSpPr/>
          <p:nvPr/>
        </p:nvGrpSpPr>
        <p:grpSpPr>
          <a:xfrm>
            <a:off x="7645092" y="4660206"/>
            <a:ext cx="667465" cy="566405"/>
            <a:chOff x="5685555" y="3711707"/>
            <a:chExt cx="667465" cy="566405"/>
          </a:xfrm>
        </p:grpSpPr>
        <p:sp>
          <p:nvSpPr>
            <p:cNvPr id="2573" name="Rektangel 2572">
              <a:hlinkClick r:id="rId8" action="ppaction://hlinksldjump"/>
              <a:extLst>
                <a:ext uri="{FF2B5EF4-FFF2-40B4-BE49-F238E27FC236}">
                  <a16:creationId xmlns:a16="http://schemas.microsoft.com/office/drawing/2014/main" id="{FFB607FD-A68C-71AD-DB90-466D732666DA}"/>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74" name="Tekstfelt 2573">
              <a:hlinkClick r:id="rId8" action="ppaction://hlinksldjump"/>
              <a:extLst>
                <a:ext uri="{FF2B5EF4-FFF2-40B4-BE49-F238E27FC236}">
                  <a16:creationId xmlns:a16="http://schemas.microsoft.com/office/drawing/2014/main" id="{5A1BBAC9-A774-4AF6-9526-64C592AF8965}"/>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84</a:t>
              </a:r>
            </a:p>
          </p:txBody>
        </p:sp>
        <p:sp>
          <p:nvSpPr>
            <p:cNvPr id="2575" name="Tekstfelt 2574">
              <a:hlinkClick r:id="rId8" action="ppaction://hlinksldjump"/>
              <a:extLst>
                <a:ext uri="{FF2B5EF4-FFF2-40B4-BE49-F238E27FC236}">
                  <a16:creationId xmlns:a16="http://schemas.microsoft.com/office/drawing/2014/main" id="{4A3DEE2F-A9DC-0772-FEBF-2FDA8744AA68}"/>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Po</a:t>
              </a:r>
            </a:p>
          </p:txBody>
        </p:sp>
        <p:sp>
          <p:nvSpPr>
            <p:cNvPr id="2576" name="Tekstfelt 2575">
              <a:extLst>
                <a:ext uri="{FF2B5EF4-FFF2-40B4-BE49-F238E27FC236}">
                  <a16:creationId xmlns:a16="http://schemas.microsoft.com/office/drawing/2014/main" id="{6F91E05B-71BF-6016-2B6A-2C919A952AD6}"/>
                </a:ext>
              </a:extLst>
            </p:cNvPr>
            <p:cNvSpPr txBox="1"/>
            <p:nvPr/>
          </p:nvSpPr>
          <p:spPr>
            <a:xfrm>
              <a:off x="5725833" y="3711707"/>
              <a:ext cx="609462" cy="215444"/>
            </a:xfrm>
            <a:prstGeom prst="rect">
              <a:avLst/>
            </a:prstGeom>
            <a:noFill/>
            <a:scene3d>
              <a:camera prst="orthographicFront"/>
              <a:lightRig rig="threePt" dir="t"/>
            </a:scene3d>
            <a:sp3d>
              <a:bevelT h="38100"/>
            </a:sp3d>
          </p:spPr>
          <p:txBody>
            <a:bodyPr wrap="none" rtlCol="0">
              <a:spAutoFit/>
            </a:bodyPr>
            <a:lstStyle/>
            <a:p>
              <a:r>
                <a:rPr lang="da-DK" sz="800" dirty="0"/>
                <a:t>Polonium</a:t>
              </a:r>
            </a:p>
          </p:txBody>
        </p:sp>
        <p:sp>
          <p:nvSpPr>
            <p:cNvPr id="2577" name="Tekstfelt 2576">
              <a:hlinkClick r:id="rId8" action="ppaction://hlinksldjump"/>
              <a:extLst>
                <a:ext uri="{FF2B5EF4-FFF2-40B4-BE49-F238E27FC236}">
                  <a16:creationId xmlns:a16="http://schemas.microsoft.com/office/drawing/2014/main" id="{253D5654-0012-2EA6-5B87-9E6A809163AB}"/>
                </a:ext>
              </a:extLst>
            </p:cNvPr>
            <p:cNvSpPr txBox="1"/>
            <p:nvPr/>
          </p:nvSpPr>
          <p:spPr>
            <a:xfrm>
              <a:off x="5685555" y="3844047"/>
              <a:ext cx="391454" cy="246221"/>
            </a:xfrm>
            <a:prstGeom prst="rect">
              <a:avLst/>
            </a:prstGeom>
            <a:noFill/>
          </p:spPr>
          <p:txBody>
            <a:bodyPr wrap="none" rtlCol="0">
              <a:spAutoFit/>
            </a:bodyPr>
            <a:lstStyle/>
            <a:p>
              <a:r>
                <a:rPr lang="da-DK" sz="1000" dirty="0"/>
                <a:t>211</a:t>
              </a:r>
            </a:p>
          </p:txBody>
        </p:sp>
      </p:grpSp>
      <p:grpSp>
        <p:nvGrpSpPr>
          <p:cNvPr id="2578" name="Gruppe 2577">
            <a:extLst>
              <a:ext uri="{FF2B5EF4-FFF2-40B4-BE49-F238E27FC236}">
                <a16:creationId xmlns:a16="http://schemas.microsoft.com/office/drawing/2014/main" id="{36BDB7E4-6AAA-C1CF-65A3-5D7BFA700918}"/>
              </a:ext>
            </a:extLst>
          </p:cNvPr>
          <p:cNvGrpSpPr/>
          <p:nvPr/>
        </p:nvGrpSpPr>
        <p:grpSpPr>
          <a:xfrm>
            <a:off x="8345385" y="4657685"/>
            <a:ext cx="667465" cy="566405"/>
            <a:chOff x="5685555" y="3711707"/>
            <a:chExt cx="667465" cy="566405"/>
          </a:xfrm>
        </p:grpSpPr>
        <p:sp>
          <p:nvSpPr>
            <p:cNvPr id="2579" name="Rektangel 2578">
              <a:hlinkClick r:id="rId8" action="ppaction://hlinksldjump"/>
              <a:extLst>
                <a:ext uri="{FF2B5EF4-FFF2-40B4-BE49-F238E27FC236}">
                  <a16:creationId xmlns:a16="http://schemas.microsoft.com/office/drawing/2014/main" id="{B540DAE6-6D59-2A47-FD2F-8655200DF5B9}"/>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80" name="Tekstfelt 2579">
              <a:hlinkClick r:id="rId8" action="ppaction://hlinksldjump"/>
              <a:extLst>
                <a:ext uri="{FF2B5EF4-FFF2-40B4-BE49-F238E27FC236}">
                  <a16:creationId xmlns:a16="http://schemas.microsoft.com/office/drawing/2014/main" id="{78522BE2-92DE-CA78-18CF-92284A6E4161}"/>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86</a:t>
              </a:r>
            </a:p>
          </p:txBody>
        </p:sp>
        <p:sp>
          <p:nvSpPr>
            <p:cNvPr id="2581" name="Tekstfelt 2580">
              <a:hlinkClick r:id="rId8" action="ppaction://hlinksldjump"/>
              <a:extLst>
                <a:ext uri="{FF2B5EF4-FFF2-40B4-BE49-F238E27FC236}">
                  <a16:creationId xmlns:a16="http://schemas.microsoft.com/office/drawing/2014/main" id="{C891AA63-47A5-598E-DF3A-A23A0918B176}"/>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Rn</a:t>
              </a:r>
              <a:endParaRPr lang="da-DK" sz="1600" dirty="0"/>
            </a:p>
          </p:txBody>
        </p:sp>
        <p:sp>
          <p:nvSpPr>
            <p:cNvPr id="2582" name="Tekstfelt 2581">
              <a:extLst>
                <a:ext uri="{FF2B5EF4-FFF2-40B4-BE49-F238E27FC236}">
                  <a16:creationId xmlns:a16="http://schemas.microsoft.com/office/drawing/2014/main" id="{F789D742-90B4-1713-FAE8-8C84A271B464}"/>
                </a:ext>
              </a:extLst>
            </p:cNvPr>
            <p:cNvSpPr txBox="1"/>
            <p:nvPr/>
          </p:nvSpPr>
          <p:spPr>
            <a:xfrm>
              <a:off x="5787708" y="3711707"/>
              <a:ext cx="471604" cy="215444"/>
            </a:xfrm>
            <a:prstGeom prst="rect">
              <a:avLst/>
            </a:prstGeom>
            <a:noFill/>
            <a:scene3d>
              <a:camera prst="orthographicFront"/>
              <a:lightRig rig="threePt" dir="t"/>
            </a:scene3d>
            <a:sp3d>
              <a:bevelT h="38100"/>
            </a:sp3d>
          </p:spPr>
          <p:txBody>
            <a:bodyPr wrap="none" rtlCol="0">
              <a:spAutoFit/>
            </a:bodyPr>
            <a:lstStyle/>
            <a:p>
              <a:r>
                <a:rPr lang="da-DK" sz="800" dirty="0"/>
                <a:t>Radon</a:t>
              </a:r>
            </a:p>
          </p:txBody>
        </p:sp>
        <p:sp>
          <p:nvSpPr>
            <p:cNvPr id="2583" name="Tekstfelt 2582">
              <a:hlinkClick r:id="rId8" action="ppaction://hlinksldjump"/>
              <a:extLst>
                <a:ext uri="{FF2B5EF4-FFF2-40B4-BE49-F238E27FC236}">
                  <a16:creationId xmlns:a16="http://schemas.microsoft.com/office/drawing/2014/main" id="{48A7D5DA-C52F-2315-D2A3-33663EEDD7A2}"/>
                </a:ext>
              </a:extLst>
            </p:cNvPr>
            <p:cNvSpPr txBox="1"/>
            <p:nvPr/>
          </p:nvSpPr>
          <p:spPr>
            <a:xfrm>
              <a:off x="5685555" y="3844047"/>
              <a:ext cx="391454" cy="246221"/>
            </a:xfrm>
            <a:prstGeom prst="rect">
              <a:avLst/>
            </a:prstGeom>
            <a:noFill/>
          </p:spPr>
          <p:txBody>
            <a:bodyPr wrap="none" rtlCol="0">
              <a:spAutoFit/>
            </a:bodyPr>
            <a:lstStyle/>
            <a:p>
              <a:r>
                <a:rPr lang="da-DK" sz="1000" dirty="0"/>
                <a:t>212</a:t>
              </a:r>
            </a:p>
          </p:txBody>
        </p:sp>
      </p:grpSp>
      <p:grpSp>
        <p:nvGrpSpPr>
          <p:cNvPr id="2584" name="Gruppe 2583">
            <a:extLst>
              <a:ext uri="{FF2B5EF4-FFF2-40B4-BE49-F238E27FC236}">
                <a16:creationId xmlns:a16="http://schemas.microsoft.com/office/drawing/2014/main" id="{F1F924BB-3F84-81C6-9F95-CF236B9E69AA}"/>
              </a:ext>
            </a:extLst>
          </p:cNvPr>
          <p:cNvGrpSpPr/>
          <p:nvPr/>
        </p:nvGrpSpPr>
        <p:grpSpPr>
          <a:xfrm>
            <a:off x="9064566" y="4662718"/>
            <a:ext cx="667465" cy="566405"/>
            <a:chOff x="5685555" y="3711707"/>
            <a:chExt cx="667465" cy="566405"/>
          </a:xfrm>
        </p:grpSpPr>
        <p:sp>
          <p:nvSpPr>
            <p:cNvPr id="2585" name="Rektangel 2584">
              <a:hlinkClick r:id="rId9" action="ppaction://hlinksldjump"/>
              <a:extLst>
                <a:ext uri="{FF2B5EF4-FFF2-40B4-BE49-F238E27FC236}">
                  <a16:creationId xmlns:a16="http://schemas.microsoft.com/office/drawing/2014/main" id="{A68BC960-1ABC-FA9E-8937-3622239AA782}"/>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86" name="Tekstfelt 2585">
              <a:hlinkClick r:id="rId9" action="ppaction://hlinksldjump"/>
              <a:extLst>
                <a:ext uri="{FF2B5EF4-FFF2-40B4-BE49-F238E27FC236}">
                  <a16:creationId xmlns:a16="http://schemas.microsoft.com/office/drawing/2014/main" id="{3A5CE978-0978-0223-336D-4548951A3F5C}"/>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82</a:t>
              </a:r>
            </a:p>
          </p:txBody>
        </p:sp>
        <p:sp>
          <p:nvSpPr>
            <p:cNvPr id="2587" name="Tekstfelt 2586">
              <a:hlinkClick r:id="rId9" action="ppaction://hlinksldjump"/>
              <a:extLst>
                <a:ext uri="{FF2B5EF4-FFF2-40B4-BE49-F238E27FC236}">
                  <a16:creationId xmlns:a16="http://schemas.microsoft.com/office/drawing/2014/main" id="{0AFAE703-0831-4AB9-C655-FF9C4A026620}"/>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Pb</a:t>
              </a:r>
              <a:endParaRPr lang="da-DK" sz="1600" dirty="0"/>
            </a:p>
          </p:txBody>
        </p:sp>
        <p:sp>
          <p:nvSpPr>
            <p:cNvPr id="2588" name="Tekstfelt 2587">
              <a:hlinkClick r:id="rId9" action="ppaction://hlinksldjump"/>
              <a:extLst>
                <a:ext uri="{FF2B5EF4-FFF2-40B4-BE49-F238E27FC236}">
                  <a16:creationId xmlns:a16="http://schemas.microsoft.com/office/drawing/2014/main" id="{10DC54E4-0900-5A09-6989-5C4ABDB1F6D2}"/>
                </a:ext>
              </a:extLst>
            </p:cNvPr>
            <p:cNvSpPr txBox="1"/>
            <p:nvPr/>
          </p:nvSpPr>
          <p:spPr>
            <a:xfrm>
              <a:off x="5863335" y="3711707"/>
              <a:ext cx="320922" cy="215444"/>
            </a:xfrm>
            <a:prstGeom prst="rect">
              <a:avLst/>
            </a:prstGeom>
            <a:noFill/>
            <a:scene3d>
              <a:camera prst="orthographicFront"/>
              <a:lightRig rig="threePt" dir="t"/>
            </a:scene3d>
            <a:sp3d>
              <a:bevelT h="38100"/>
            </a:sp3d>
          </p:spPr>
          <p:txBody>
            <a:bodyPr wrap="none" rtlCol="0">
              <a:spAutoFit/>
            </a:bodyPr>
            <a:lstStyle/>
            <a:p>
              <a:r>
                <a:rPr lang="da-DK" sz="800" dirty="0"/>
                <a:t>Bly</a:t>
              </a:r>
            </a:p>
          </p:txBody>
        </p:sp>
        <p:sp>
          <p:nvSpPr>
            <p:cNvPr id="2589" name="Tekstfelt 2588">
              <a:hlinkClick r:id="rId9" action="ppaction://hlinksldjump"/>
              <a:extLst>
                <a:ext uri="{FF2B5EF4-FFF2-40B4-BE49-F238E27FC236}">
                  <a16:creationId xmlns:a16="http://schemas.microsoft.com/office/drawing/2014/main" id="{30409E35-63FD-D13B-9C06-D5142721B5B9}"/>
                </a:ext>
              </a:extLst>
            </p:cNvPr>
            <p:cNvSpPr txBox="1"/>
            <p:nvPr/>
          </p:nvSpPr>
          <p:spPr>
            <a:xfrm>
              <a:off x="5685555" y="3844047"/>
              <a:ext cx="391454" cy="246221"/>
            </a:xfrm>
            <a:prstGeom prst="rect">
              <a:avLst/>
            </a:prstGeom>
            <a:noFill/>
          </p:spPr>
          <p:txBody>
            <a:bodyPr wrap="none" rtlCol="0">
              <a:spAutoFit/>
            </a:bodyPr>
            <a:lstStyle/>
            <a:p>
              <a:r>
                <a:rPr lang="da-DK" sz="1000" dirty="0"/>
                <a:t>208</a:t>
              </a:r>
            </a:p>
          </p:txBody>
        </p:sp>
      </p:grpSp>
      <p:grpSp>
        <p:nvGrpSpPr>
          <p:cNvPr id="2590" name="Gruppe 2589">
            <a:extLst>
              <a:ext uri="{FF2B5EF4-FFF2-40B4-BE49-F238E27FC236}">
                <a16:creationId xmlns:a16="http://schemas.microsoft.com/office/drawing/2014/main" id="{3C321EF2-AEA5-CCCF-5E7E-0117F9C6252F}"/>
              </a:ext>
            </a:extLst>
          </p:cNvPr>
          <p:cNvGrpSpPr/>
          <p:nvPr/>
        </p:nvGrpSpPr>
        <p:grpSpPr>
          <a:xfrm>
            <a:off x="6223089" y="5350428"/>
            <a:ext cx="667465" cy="566405"/>
            <a:chOff x="5685555" y="3711707"/>
            <a:chExt cx="667465" cy="566405"/>
          </a:xfrm>
        </p:grpSpPr>
        <p:sp>
          <p:nvSpPr>
            <p:cNvPr id="2591" name="Rektangel 2590">
              <a:hlinkClick r:id="rId8" action="ppaction://hlinksldjump"/>
              <a:extLst>
                <a:ext uri="{FF2B5EF4-FFF2-40B4-BE49-F238E27FC236}">
                  <a16:creationId xmlns:a16="http://schemas.microsoft.com/office/drawing/2014/main" id="{463E71B5-2222-C867-7C5D-D2100B2A48D4}"/>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92" name="Tekstfelt 2591">
              <a:hlinkClick r:id="rId8" action="ppaction://hlinksldjump"/>
              <a:extLst>
                <a:ext uri="{FF2B5EF4-FFF2-40B4-BE49-F238E27FC236}">
                  <a16:creationId xmlns:a16="http://schemas.microsoft.com/office/drawing/2014/main" id="{01569D6B-FF47-A0FB-4FD0-3326AF2CF694}"/>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86</a:t>
              </a:r>
            </a:p>
          </p:txBody>
        </p:sp>
        <p:sp>
          <p:nvSpPr>
            <p:cNvPr id="2593" name="Tekstfelt 2592">
              <a:hlinkClick r:id="rId8" action="ppaction://hlinksldjump"/>
              <a:extLst>
                <a:ext uri="{FF2B5EF4-FFF2-40B4-BE49-F238E27FC236}">
                  <a16:creationId xmlns:a16="http://schemas.microsoft.com/office/drawing/2014/main" id="{8535F49F-273C-E49B-EF7A-B76D95BD3B29}"/>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Rn</a:t>
              </a:r>
              <a:endParaRPr lang="da-DK" sz="1600" dirty="0"/>
            </a:p>
          </p:txBody>
        </p:sp>
        <p:sp>
          <p:nvSpPr>
            <p:cNvPr id="2594" name="Tekstfelt 2593">
              <a:hlinkClick r:id="rId8" action="ppaction://hlinksldjump"/>
              <a:extLst>
                <a:ext uri="{FF2B5EF4-FFF2-40B4-BE49-F238E27FC236}">
                  <a16:creationId xmlns:a16="http://schemas.microsoft.com/office/drawing/2014/main" id="{E5779D07-C2A3-6244-9704-8C0BE0598C6A}"/>
                </a:ext>
              </a:extLst>
            </p:cNvPr>
            <p:cNvSpPr txBox="1"/>
            <p:nvPr/>
          </p:nvSpPr>
          <p:spPr>
            <a:xfrm>
              <a:off x="5794583" y="3711707"/>
              <a:ext cx="471604" cy="215444"/>
            </a:xfrm>
            <a:prstGeom prst="rect">
              <a:avLst/>
            </a:prstGeom>
            <a:noFill/>
            <a:scene3d>
              <a:camera prst="orthographicFront"/>
              <a:lightRig rig="threePt" dir="t"/>
            </a:scene3d>
            <a:sp3d>
              <a:bevelT h="38100"/>
            </a:sp3d>
          </p:spPr>
          <p:txBody>
            <a:bodyPr wrap="none" rtlCol="0">
              <a:spAutoFit/>
            </a:bodyPr>
            <a:lstStyle/>
            <a:p>
              <a:r>
                <a:rPr lang="da-DK" sz="800" dirty="0"/>
                <a:t>Radon</a:t>
              </a:r>
            </a:p>
          </p:txBody>
        </p:sp>
        <p:sp>
          <p:nvSpPr>
            <p:cNvPr id="2595" name="Tekstfelt 2594">
              <a:hlinkClick r:id="rId8" action="ppaction://hlinksldjump"/>
              <a:extLst>
                <a:ext uri="{FF2B5EF4-FFF2-40B4-BE49-F238E27FC236}">
                  <a16:creationId xmlns:a16="http://schemas.microsoft.com/office/drawing/2014/main" id="{36280ED1-B22C-3EDE-A29E-CA9F9073E2C2}"/>
                </a:ext>
              </a:extLst>
            </p:cNvPr>
            <p:cNvSpPr txBox="1"/>
            <p:nvPr/>
          </p:nvSpPr>
          <p:spPr>
            <a:xfrm>
              <a:off x="5685555" y="3844047"/>
              <a:ext cx="391454" cy="246221"/>
            </a:xfrm>
            <a:prstGeom prst="rect">
              <a:avLst/>
            </a:prstGeom>
            <a:noFill/>
          </p:spPr>
          <p:txBody>
            <a:bodyPr wrap="none" rtlCol="0">
              <a:spAutoFit/>
            </a:bodyPr>
            <a:lstStyle/>
            <a:p>
              <a:r>
                <a:rPr lang="da-DK" sz="1000" dirty="0"/>
                <a:t>216</a:t>
              </a:r>
            </a:p>
          </p:txBody>
        </p:sp>
      </p:grpSp>
      <p:grpSp>
        <p:nvGrpSpPr>
          <p:cNvPr id="2596" name="Gruppe 2595">
            <a:extLst>
              <a:ext uri="{FF2B5EF4-FFF2-40B4-BE49-F238E27FC236}">
                <a16:creationId xmlns:a16="http://schemas.microsoft.com/office/drawing/2014/main" id="{15F16FA6-7AFE-C660-5C27-CE2D8F4C057B}"/>
              </a:ext>
            </a:extLst>
          </p:cNvPr>
          <p:cNvGrpSpPr/>
          <p:nvPr/>
        </p:nvGrpSpPr>
        <p:grpSpPr>
          <a:xfrm>
            <a:off x="6927158" y="5351682"/>
            <a:ext cx="667465" cy="566405"/>
            <a:chOff x="5685555" y="3711707"/>
            <a:chExt cx="667465" cy="566405"/>
          </a:xfrm>
        </p:grpSpPr>
        <p:sp>
          <p:nvSpPr>
            <p:cNvPr id="2597" name="Rektangel 2596">
              <a:hlinkClick r:id="rId8" action="ppaction://hlinksldjump"/>
              <a:extLst>
                <a:ext uri="{FF2B5EF4-FFF2-40B4-BE49-F238E27FC236}">
                  <a16:creationId xmlns:a16="http://schemas.microsoft.com/office/drawing/2014/main" id="{40B7784E-1907-9465-3796-318FFA6F36A9}"/>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598" name="Tekstfelt 2597">
              <a:hlinkClick r:id="rId8" action="ppaction://hlinksldjump"/>
              <a:extLst>
                <a:ext uri="{FF2B5EF4-FFF2-40B4-BE49-F238E27FC236}">
                  <a16:creationId xmlns:a16="http://schemas.microsoft.com/office/drawing/2014/main" id="{A8613B3F-2FD3-0F1E-E2D0-9C976CF0C83C}"/>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82</a:t>
              </a:r>
            </a:p>
          </p:txBody>
        </p:sp>
        <p:sp>
          <p:nvSpPr>
            <p:cNvPr id="2599" name="Tekstfelt 2598">
              <a:hlinkClick r:id="rId8" action="ppaction://hlinksldjump"/>
              <a:extLst>
                <a:ext uri="{FF2B5EF4-FFF2-40B4-BE49-F238E27FC236}">
                  <a16:creationId xmlns:a16="http://schemas.microsoft.com/office/drawing/2014/main" id="{7856AF3B-DD53-B542-3AA5-D9EDF4B518F9}"/>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err="1"/>
                <a:t>Pb</a:t>
              </a:r>
              <a:endParaRPr lang="da-DK" sz="1600" dirty="0"/>
            </a:p>
          </p:txBody>
        </p:sp>
        <p:sp>
          <p:nvSpPr>
            <p:cNvPr id="2600" name="Tekstfelt 2599">
              <a:extLst>
                <a:ext uri="{FF2B5EF4-FFF2-40B4-BE49-F238E27FC236}">
                  <a16:creationId xmlns:a16="http://schemas.microsoft.com/office/drawing/2014/main" id="{45526ECD-D787-826A-8825-218812E41FAF}"/>
                </a:ext>
              </a:extLst>
            </p:cNvPr>
            <p:cNvSpPr txBox="1"/>
            <p:nvPr/>
          </p:nvSpPr>
          <p:spPr>
            <a:xfrm>
              <a:off x="5849584" y="3711707"/>
              <a:ext cx="320922" cy="215444"/>
            </a:xfrm>
            <a:prstGeom prst="rect">
              <a:avLst/>
            </a:prstGeom>
            <a:noFill/>
            <a:scene3d>
              <a:camera prst="orthographicFront"/>
              <a:lightRig rig="threePt" dir="t"/>
            </a:scene3d>
            <a:sp3d>
              <a:bevelT h="38100"/>
            </a:sp3d>
          </p:spPr>
          <p:txBody>
            <a:bodyPr wrap="none" rtlCol="0">
              <a:spAutoFit/>
            </a:bodyPr>
            <a:lstStyle/>
            <a:p>
              <a:r>
                <a:rPr lang="da-DK" sz="800" dirty="0"/>
                <a:t>Bly</a:t>
              </a:r>
            </a:p>
          </p:txBody>
        </p:sp>
        <p:sp>
          <p:nvSpPr>
            <p:cNvPr id="2601" name="Tekstfelt 2600">
              <a:hlinkClick r:id="rId8" action="ppaction://hlinksldjump"/>
              <a:extLst>
                <a:ext uri="{FF2B5EF4-FFF2-40B4-BE49-F238E27FC236}">
                  <a16:creationId xmlns:a16="http://schemas.microsoft.com/office/drawing/2014/main" id="{51FA2E3C-B633-8666-6D31-EE16CF8AB528}"/>
                </a:ext>
              </a:extLst>
            </p:cNvPr>
            <p:cNvSpPr txBox="1"/>
            <p:nvPr/>
          </p:nvSpPr>
          <p:spPr>
            <a:xfrm>
              <a:off x="5685555" y="3844047"/>
              <a:ext cx="391454" cy="246221"/>
            </a:xfrm>
            <a:prstGeom prst="rect">
              <a:avLst/>
            </a:prstGeom>
            <a:noFill/>
          </p:spPr>
          <p:txBody>
            <a:bodyPr wrap="none" rtlCol="0">
              <a:spAutoFit/>
            </a:bodyPr>
            <a:lstStyle/>
            <a:p>
              <a:r>
                <a:rPr lang="da-DK" sz="1000" dirty="0"/>
                <a:t>212</a:t>
              </a:r>
            </a:p>
          </p:txBody>
        </p:sp>
      </p:grpSp>
      <p:grpSp>
        <p:nvGrpSpPr>
          <p:cNvPr id="2602" name="Gruppe 2601">
            <a:extLst>
              <a:ext uri="{FF2B5EF4-FFF2-40B4-BE49-F238E27FC236}">
                <a16:creationId xmlns:a16="http://schemas.microsoft.com/office/drawing/2014/main" id="{569D35F6-80ED-14D2-E7C3-B461428C31B6}"/>
              </a:ext>
            </a:extLst>
          </p:cNvPr>
          <p:cNvGrpSpPr/>
          <p:nvPr/>
        </p:nvGrpSpPr>
        <p:grpSpPr>
          <a:xfrm>
            <a:off x="7642566" y="5349159"/>
            <a:ext cx="667465" cy="566405"/>
            <a:chOff x="5685555" y="3711707"/>
            <a:chExt cx="667465" cy="566405"/>
          </a:xfrm>
        </p:grpSpPr>
        <p:sp>
          <p:nvSpPr>
            <p:cNvPr id="2603" name="Rektangel 2602">
              <a:hlinkClick r:id="rId8" action="ppaction://hlinksldjump"/>
              <a:extLst>
                <a:ext uri="{FF2B5EF4-FFF2-40B4-BE49-F238E27FC236}">
                  <a16:creationId xmlns:a16="http://schemas.microsoft.com/office/drawing/2014/main" id="{1537A4E1-A4EE-BC17-90FA-E96A9541C90E}"/>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04" name="Tekstfelt 2603">
              <a:hlinkClick r:id="rId8" action="ppaction://hlinksldjump"/>
              <a:extLst>
                <a:ext uri="{FF2B5EF4-FFF2-40B4-BE49-F238E27FC236}">
                  <a16:creationId xmlns:a16="http://schemas.microsoft.com/office/drawing/2014/main" id="{682E7CA8-B218-89B1-8E02-E1B37C081BC0}"/>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85</a:t>
              </a:r>
            </a:p>
          </p:txBody>
        </p:sp>
        <p:sp>
          <p:nvSpPr>
            <p:cNvPr id="2605" name="Tekstfelt 2604">
              <a:hlinkClick r:id="rId8" action="ppaction://hlinksldjump"/>
              <a:extLst>
                <a:ext uri="{FF2B5EF4-FFF2-40B4-BE49-F238E27FC236}">
                  <a16:creationId xmlns:a16="http://schemas.microsoft.com/office/drawing/2014/main" id="{4A4F48F3-05AB-0FD6-CF2F-7A9B7AAB8941}"/>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At</a:t>
              </a:r>
            </a:p>
          </p:txBody>
        </p:sp>
        <p:sp>
          <p:nvSpPr>
            <p:cNvPr id="2606" name="Tekstfelt 2605">
              <a:extLst>
                <a:ext uri="{FF2B5EF4-FFF2-40B4-BE49-F238E27FC236}">
                  <a16:creationId xmlns:a16="http://schemas.microsoft.com/office/drawing/2014/main" id="{EAFDA26F-EA95-48ED-8BFB-B922579112F3}"/>
                </a:ext>
              </a:extLst>
            </p:cNvPr>
            <p:cNvSpPr txBox="1"/>
            <p:nvPr/>
          </p:nvSpPr>
          <p:spPr>
            <a:xfrm>
              <a:off x="5815208" y="3711707"/>
              <a:ext cx="417102" cy="215444"/>
            </a:xfrm>
            <a:prstGeom prst="rect">
              <a:avLst/>
            </a:prstGeom>
            <a:noFill/>
            <a:scene3d>
              <a:camera prst="orthographicFront"/>
              <a:lightRig rig="threePt" dir="t"/>
            </a:scene3d>
            <a:sp3d>
              <a:bevelT h="38100"/>
            </a:sp3d>
          </p:spPr>
          <p:txBody>
            <a:bodyPr wrap="none" rtlCol="0">
              <a:spAutoFit/>
            </a:bodyPr>
            <a:lstStyle/>
            <a:p>
              <a:r>
                <a:rPr lang="da-DK" sz="800" dirty="0" err="1"/>
                <a:t>Astat</a:t>
              </a:r>
              <a:endParaRPr lang="da-DK" sz="800" dirty="0"/>
            </a:p>
          </p:txBody>
        </p:sp>
        <p:sp>
          <p:nvSpPr>
            <p:cNvPr id="2607" name="Tekstfelt 2606">
              <a:hlinkClick r:id="rId8" action="ppaction://hlinksldjump"/>
              <a:extLst>
                <a:ext uri="{FF2B5EF4-FFF2-40B4-BE49-F238E27FC236}">
                  <a16:creationId xmlns:a16="http://schemas.microsoft.com/office/drawing/2014/main" id="{F3D0D033-8806-A3CD-8FAB-DC6DC4CABBD4}"/>
                </a:ext>
              </a:extLst>
            </p:cNvPr>
            <p:cNvSpPr txBox="1"/>
            <p:nvPr/>
          </p:nvSpPr>
          <p:spPr>
            <a:xfrm>
              <a:off x="5685555" y="3844047"/>
              <a:ext cx="391454" cy="246221"/>
            </a:xfrm>
            <a:prstGeom prst="rect">
              <a:avLst/>
            </a:prstGeom>
            <a:noFill/>
          </p:spPr>
          <p:txBody>
            <a:bodyPr wrap="none" rtlCol="0">
              <a:spAutoFit/>
            </a:bodyPr>
            <a:lstStyle/>
            <a:p>
              <a:r>
                <a:rPr lang="da-DK" sz="1000" dirty="0"/>
                <a:t>214</a:t>
              </a:r>
            </a:p>
          </p:txBody>
        </p:sp>
      </p:grpSp>
      <p:grpSp>
        <p:nvGrpSpPr>
          <p:cNvPr id="2608" name="Gruppe 2607">
            <a:extLst>
              <a:ext uri="{FF2B5EF4-FFF2-40B4-BE49-F238E27FC236}">
                <a16:creationId xmlns:a16="http://schemas.microsoft.com/office/drawing/2014/main" id="{77A40234-716A-7652-DC2E-B424007AD511}"/>
              </a:ext>
            </a:extLst>
          </p:cNvPr>
          <p:cNvGrpSpPr/>
          <p:nvPr/>
        </p:nvGrpSpPr>
        <p:grpSpPr>
          <a:xfrm>
            <a:off x="8342859" y="5346638"/>
            <a:ext cx="667465" cy="566405"/>
            <a:chOff x="5685555" y="3711707"/>
            <a:chExt cx="667465" cy="566405"/>
          </a:xfrm>
        </p:grpSpPr>
        <p:sp>
          <p:nvSpPr>
            <p:cNvPr id="2609" name="Rektangel 2608">
              <a:hlinkClick r:id="rId8" action="ppaction://hlinksldjump"/>
              <a:extLst>
                <a:ext uri="{FF2B5EF4-FFF2-40B4-BE49-F238E27FC236}">
                  <a16:creationId xmlns:a16="http://schemas.microsoft.com/office/drawing/2014/main" id="{5B050755-C53D-4E63-690C-138C6A8BC71C}"/>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10" name="Tekstfelt 2609">
              <a:hlinkClick r:id="rId8" action="ppaction://hlinksldjump"/>
              <a:extLst>
                <a:ext uri="{FF2B5EF4-FFF2-40B4-BE49-F238E27FC236}">
                  <a16:creationId xmlns:a16="http://schemas.microsoft.com/office/drawing/2014/main" id="{E39162E6-E23F-8982-8FC7-85DD41264CED}"/>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83</a:t>
              </a:r>
            </a:p>
          </p:txBody>
        </p:sp>
        <p:sp>
          <p:nvSpPr>
            <p:cNvPr id="2611" name="Tekstfelt 2610">
              <a:hlinkClick r:id="rId8" action="ppaction://hlinksldjump"/>
              <a:extLst>
                <a:ext uri="{FF2B5EF4-FFF2-40B4-BE49-F238E27FC236}">
                  <a16:creationId xmlns:a16="http://schemas.microsoft.com/office/drawing/2014/main" id="{C07AA7E8-1C42-6ABF-DBC3-F92A9D11B64D}"/>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Bi</a:t>
              </a:r>
            </a:p>
          </p:txBody>
        </p:sp>
        <p:sp>
          <p:nvSpPr>
            <p:cNvPr id="2612" name="Tekstfelt 2611">
              <a:extLst>
                <a:ext uri="{FF2B5EF4-FFF2-40B4-BE49-F238E27FC236}">
                  <a16:creationId xmlns:a16="http://schemas.microsoft.com/office/drawing/2014/main" id="{E75F3D06-2A72-1452-065C-E3F5500BA50A}"/>
                </a:ext>
              </a:extLst>
            </p:cNvPr>
            <p:cNvSpPr txBox="1"/>
            <p:nvPr/>
          </p:nvSpPr>
          <p:spPr>
            <a:xfrm>
              <a:off x="5760208" y="3711707"/>
              <a:ext cx="556563" cy="215444"/>
            </a:xfrm>
            <a:prstGeom prst="rect">
              <a:avLst/>
            </a:prstGeom>
            <a:noFill/>
            <a:scene3d>
              <a:camera prst="orthographicFront"/>
              <a:lightRig rig="threePt" dir="t"/>
            </a:scene3d>
            <a:sp3d>
              <a:bevelT h="38100"/>
            </a:sp3d>
          </p:spPr>
          <p:txBody>
            <a:bodyPr wrap="none" rtlCol="0">
              <a:spAutoFit/>
            </a:bodyPr>
            <a:lstStyle/>
            <a:p>
              <a:r>
                <a:rPr lang="da-DK" sz="800" dirty="0" err="1"/>
                <a:t>Bismuth</a:t>
              </a:r>
              <a:endParaRPr lang="da-DK" sz="800" dirty="0"/>
            </a:p>
          </p:txBody>
        </p:sp>
        <p:sp>
          <p:nvSpPr>
            <p:cNvPr id="2613" name="Tekstfelt 2612">
              <a:hlinkClick r:id="rId8" action="ppaction://hlinksldjump"/>
              <a:extLst>
                <a:ext uri="{FF2B5EF4-FFF2-40B4-BE49-F238E27FC236}">
                  <a16:creationId xmlns:a16="http://schemas.microsoft.com/office/drawing/2014/main" id="{253F6CFA-36F5-E6C9-D602-DD3457EA256F}"/>
                </a:ext>
              </a:extLst>
            </p:cNvPr>
            <p:cNvSpPr txBox="1"/>
            <p:nvPr/>
          </p:nvSpPr>
          <p:spPr>
            <a:xfrm>
              <a:off x="5685555" y="3844047"/>
              <a:ext cx="391454" cy="246221"/>
            </a:xfrm>
            <a:prstGeom prst="rect">
              <a:avLst/>
            </a:prstGeom>
            <a:noFill/>
          </p:spPr>
          <p:txBody>
            <a:bodyPr wrap="none" rtlCol="0">
              <a:spAutoFit/>
            </a:bodyPr>
            <a:lstStyle/>
            <a:p>
              <a:r>
                <a:rPr lang="da-DK" sz="1000" dirty="0"/>
                <a:t>212</a:t>
              </a:r>
            </a:p>
          </p:txBody>
        </p:sp>
      </p:grpSp>
      <p:grpSp>
        <p:nvGrpSpPr>
          <p:cNvPr id="2614" name="Gruppe 2613">
            <a:extLst>
              <a:ext uri="{FF2B5EF4-FFF2-40B4-BE49-F238E27FC236}">
                <a16:creationId xmlns:a16="http://schemas.microsoft.com/office/drawing/2014/main" id="{5EA05FFD-52D8-80DD-435B-C067D4CBB4AE}"/>
              </a:ext>
            </a:extLst>
          </p:cNvPr>
          <p:cNvGrpSpPr/>
          <p:nvPr/>
        </p:nvGrpSpPr>
        <p:grpSpPr>
          <a:xfrm>
            <a:off x="9062040" y="5351671"/>
            <a:ext cx="667465" cy="566405"/>
            <a:chOff x="5685555" y="3711707"/>
            <a:chExt cx="667465" cy="566405"/>
          </a:xfrm>
        </p:grpSpPr>
        <p:sp>
          <p:nvSpPr>
            <p:cNvPr id="2615" name="Rektangel 2614">
              <a:hlinkClick r:id="rId8" action="ppaction://hlinksldjump"/>
              <a:extLst>
                <a:ext uri="{FF2B5EF4-FFF2-40B4-BE49-F238E27FC236}">
                  <a16:creationId xmlns:a16="http://schemas.microsoft.com/office/drawing/2014/main" id="{3131B146-01E6-F5F2-DA49-BAD00AEE7D28}"/>
                </a:ext>
              </a:extLst>
            </p:cNvPr>
            <p:cNvSpPr>
              <a:spLocks noChangeAspect="1"/>
            </p:cNvSpPr>
            <p:nvPr/>
          </p:nvSpPr>
          <p:spPr>
            <a:xfrm>
              <a:off x="5758802" y="3738112"/>
              <a:ext cx="540000" cy="540000"/>
            </a:xfrm>
            <a:prstGeom prst="rect">
              <a:avLst/>
            </a:prstGeom>
            <a:solidFill>
              <a:srgbClr val="92D050"/>
            </a:solidFill>
            <a:ln w="25400">
              <a:solidFill>
                <a:srgbClr val="146A4A"/>
              </a:solidFill>
            </a:ln>
            <a:scene3d>
              <a:camera prst="orthographicFront"/>
              <a:lightRig rig="threePt" dir="t"/>
            </a:scene3d>
            <a:sp3d>
              <a:bevelT w="82550" h="8255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solidFill>
                  <a:schemeClr val="tx1"/>
                </a:solidFill>
              </a:endParaRPr>
            </a:p>
          </p:txBody>
        </p:sp>
        <p:sp>
          <p:nvSpPr>
            <p:cNvPr id="2616" name="Tekstfelt 2615">
              <a:hlinkClick r:id="rId8" action="ppaction://hlinksldjump"/>
              <a:extLst>
                <a:ext uri="{FF2B5EF4-FFF2-40B4-BE49-F238E27FC236}">
                  <a16:creationId xmlns:a16="http://schemas.microsoft.com/office/drawing/2014/main" id="{05763685-5DAD-F668-E9CA-121B1F286A55}"/>
                </a:ext>
              </a:extLst>
            </p:cNvPr>
            <p:cNvSpPr txBox="1"/>
            <p:nvPr/>
          </p:nvSpPr>
          <p:spPr>
            <a:xfrm>
              <a:off x="5755028" y="3987915"/>
              <a:ext cx="322524" cy="246221"/>
            </a:xfrm>
            <a:prstGeom prst="rect">
              <a:avLst/>
            </a:prstGeom>
            <a:noFill/>
            <a:scene3d>
              <a:camera prst="orthographicFront"/>
              <a:lightRig rig="threePt" dir="t"/>
            </a:scene3d>
            <a:sp3d>
              <a:bevelT h="38100"/>
            </a:sp3d>
          </p:spPr>
          <p:txBody>
            <a:bodyPr wrap="none" rtlCol="0">
              <a:spAutoFit/>
            </a:bodyPr>
            <a:lstStyle/>
            <a:p>
              <a:pPr algn="r"/>
              <a:r>
                <a:rPr lang="da-DK" sz="1000" dirty="0"/>
                <a:t>84</a:t>
              </a:r>
            </a:p>
          </p:txBody>
        </p:sp>
        <p:sp>
          <p:nvSpPr>
            <p:cNvPr id="2617" name="Tekstfelt 2616">
              <a:hlinkClick r:id="rId8" action="ppaction://hlinksldjump"/>
              <a:extLst>
                <a:ext uri="{FF2B5EF4-FFF2-40B4-BE49-F238E27FC236}">
                  <a16:creationId xmlns:a16="http://schemas.microsoft.com/office/drawing/2014/main" id="{84EF318C-C791-CE1C-0B84-D301AA902855}"/>
                </a:ext>
              </a:extLst>
            </p:cNvPr>
            <p:cNvSpPr txBox="1"/>
            <p:nvPr/>
          </p:nvSpPr>
          <p:spPr>
            <a:xfrm>
              <a:off x="5928993" y="3866463"/>
              <a:ext cx="424027" cy="338554"/>
            </a:xfrm>
            <a:prstGeom prst="rect">
              <a:avLst/>
            </a:prstGeom>
            <a:noFill/>
            <a:scene3d>
              <a:camera prst="orthographicFront"/>
              <a:lightRig rig="threePt" dir="t"/>
            </a:scene3d>
            <a:sp3d>
              <a:bevelT h="38100"/>
            </a:sp3d>
          </p:spPr>
          <p:txBody>
            <a:bodyPr wrap="square" rtlCol="0">
              <a:spAutoFit/>
            </a:bodyPr>
            <a:lstStyle/>
            <a:p>
              <a:r>
                <a:rPr lang="da-DK" sz="1600" dirty="0"/>
                <a:t>Po</a:t>
              </a:r>
            </a:p>
          </p:txBody>
        </p:sp>
        <p:sp>
          <p:nvSpPr>
            <p:cNvPr id="2618" name="Tekstfelt 2617">
              <a:extLst>
                <a:ext uri="{FF2B5EF4-FFF2-40B4-BE49-F238E27FC236}">
                  <a16:creationId xmlns:a16="http://schemas.microsoft.com/office/drawing/2014/main" id="{0CDD5B91-0E59-C563-EF69-F1CCA4BAEE1B}"/>
                </a:ext>
              </a:extLst>
            </p:cNvPr>
            <p:cNvSpPr txBox="1"/>
            <p:nvPr/>
          </p:nvSpPr>
          <p:spPr>
            <a:xfrm>
              <a:off x="5732708" y="3711707"/>
              <a:ext cx="609462" cy="215444"/>
            </a:xfrm>
            <a:prstGeom prst="rect">
              <a:avLst/>
            </a:prstGeom>
            <a:noFill/>
            <a:scene3d>
              <a:camera prst="orthographicFront"/>
              <a:lightRig rig="threePt" dir="t"/>
            </a:scene3d>
            <a:sp3d>
              <a:bevelT h="38100"/>
            </a:sp3d>
          </p:spPr>
          <p:txBody>
            <a:bodyPr wrap="none" rtlCol="0">
              <a:spAutoFit/>
            </a:bodyPr>
            <a:lstStyle/>
            <a:p>
              <a:r>
                <a:rPr lang="da-DK" sz="800" dirty="0"/>
                <a:t>Polonium</a:t>
              </a:r>
            </a:p>
          </p:txBody>
        </p:sp>
        <p:sp>
          <p:nvSpPr>
            <p:cNvPr id="2619" name="Tekstfelt 2618">
              <a:hlinkClick r:id="rId8" action="ppaction://hlinksldjump"/>
              <a:extLst>
                <a:ext uri="{FF2B5EF4-FFF2-40B4-BE49-F238E27FC236}">
                  <a16:creationId xmlns:a16="http://schemas.microsoft.com/office/drawing/2014/main" id="{F65991FA-90C7-531B-7670-DCC82CEA6C12}"/>
                </a:ext>
              </a:extLst>
            </p:cNvPr>
            <p:cNvSpPr txBox="1"/>
            <p:nvPr/>
          </p:nvSpPr>
          <p:spPr>
            <a:xfrm>
              <a:off x="5685555" y="3844047"/>
              <a:ext cx="391454" cy="246221"/>
            </a:xfrm>
            <a:prstGeom prst="rect">
              <a:avLst/>
            </a:prstGeom>
            <a:noFill/>
          </p:spPr>
          <p:txBody>
            <a:bodyPr wrap="none" rtlCol="0">
              <a:spAutoFit/>
            </a:bodyPr>
            <a:lstStyle/>
            <a:p>
              <a:r>
                <a:rPr lang="da-DK" sz="1000" dirty="0"/>
                <a:t>213</a:t>
              </a:r>
            </a:p>
          </p:txBody>
        </p:sp>
      </p:grpSp>
      <p:sp>
        <p:nvSpPr>
          <p:cNvPr id="3" name="Tekstfelt 2">
            <a:extLst>
              <a:ext uri="{FF2B5EF4-FFF2-40B4-BE49-F238E27FC236}">
                <a16:creationId xmlns:a16="http://schemas.microsoft.com/office/drawing/2014/main" id="{A63A2FBA-F8D2-5A1C-19B8-09DF8EB1EB71}"/>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cxnSp>
        <p:nvCxnSpPr>
          <p:cNvPr id="6" name="Lige pilforbindelse 5">
            <a:extLst>
              <a:ext uri="{FF2B5EF4-FFF2-40B4-BE49-F238E27FC236}">
                <a16:creationId xmlns:a16="http://schemas.microsoft.com/office/drawing/2014/main" id="{B5A4C59D-7B40-8445-AA9D-53BCA1745537}"/>
              </a:ext>
            </a:extLst>
          </p:cNvPr>
          <p:cNvCxnSpPr>
            <a:cxnSpLocks/>
          </p:cNvCxnSpPr>
          <p:nvPr/>
        </p:nvCxnSpPr>
        <p:spPr>
          <a:xfrm flipH="1">
            <a:off x="4188528" y="4793608"/>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7" name="Lige pilforbindelse 6">
            <a:extLst>
              <a:ext uri="{FF2B5EF4-FFF2-40B4-BE49-F238E27FC236}">
                <a16:creationId xmlns:a16="http://schemas.microsoft.com/office/drawing/2014/main" id="{D24C2B92-5BD2-5313-7FA0-8EDB31D98DE6}"/>
              </a:ext>
            </a:extLst>
          </p:cNvPr>
          <p:cNvCxnSpPr>
            <a:cxnSpLocks/>
          </p:cNvCxnSpPr>
          <p:nvPr/>
        </p:nvCxnSpPr>
        <p:spPr>
          <a:xfrm flipH="1">
            <a:off x="3318567" y="5663646"/>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8" name="Lige pilforbindelse 7">
            <a:extLst>
              <a:ext uri="{FF2B5EF4-FFF2-40B4-BE49-F238E27FC236}">
                <a16:creationId xmlns:a16="http://schemas.microsoft.com/office/drawing/2014/main" id="{48C51F01-DFEE-EC39-DC49-BEF6880A85C0}"/>
              </a:ext>
            </a:extLst>
          </p:cNvPr>
          <p:cNvCxnSpPr>
            <a:cxnSpLocks noChangeAspect="1"/>
          </p:cNvCxnSpPr>
          <p:nvPr/>
        </p:nvCxnSpPr>
        <p:spPr>
          <a:xfrm>
            <a:off x="5424355" y="3483288"/>
            <a:ext cx="252000" cy="212400"/>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9" name="Lige pilforbindelse 8">
            <a:extLst>
              <a:ext uri="{FF2B5EF4-FFF2-40B4-BE49-F238E27FC236}">
                <a16:creationId xmlns:a16="http://schemas.microsoft.com/office/drawing/2014/main" id="{08DE31A6-941D-DEEB-6127-F3DA10DD9216}"/>
              </a:ext>
            </a:extLst>
          </p:cNvPr>
          <p:cNvCxnSpPr>
            <a:cxnSpLocks noChangeAspect="1"/>
          </p:cNvCxnSpPr>
          <p:nvPr/>
        </p:nvCxnSpPr>
        <p:spPr>
          <a:xfrm rot="10800000">
            <a:off x="2479812" y="5675709"/>
            <a:ext cx="252000" cy="212400"/>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10" name="Lige pilforbindelse 9">
            <a:extLst>
              <a:ext uri="{FF2B5EF4-FFF2-40B4-BE49-F238E27FC236}">
                <a16:creationId xmlns:a16="http://schemas.microsoft.com/office/drawing/2014/main" id="{5B5911DE-1D79-6289-26C3-A290E0195439}"/>
              </a:ext>
            </a:extLst>
          </p:cNvPr>
          <p:cNvCxnSpPr>
            <a:cxnSpLocks noChangeAspect="1"/>
          </p:cNvCxnSpPr>
          <p:nvPr/>
        </p:nvCxnSpPr>
        <p:spPr>
          <a:xfrm rot="10800000">
            <a:off x="2912959" y="6084014"/>
            <a:ext cx="252000" cy="212400"/>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12" name="Lige pilforbindelse 11">
            <a:extLst>
              <a:ext uri="{FF2B5EF4-FFF2-40B4-BE49-F238E27FC236}">
                <a16:creationId xmlns:a16="http://schemas.microsoft.com/office/drawing/2014/main" id="{C140892D-79BD-73EF-FB25-B6B07BB4AF1F}"/>
              </a:ext>
            </a:extLst>
          </p:cNvPr>
          <p:cNvCxnSpPr>
            <a:cxnSpLocks/>
          </p:cNvCxnSpPr>
          <p:nvPr/>
        </p:nvCxnSpPr>
        <p:spPr>
          <a:xfrm flipH="1">
            <a:off x="5044727" y="3937488"/>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spTree>
    <p:extLst>
      <p:ext uri="{BB962C8B-B14F-4D97-AF65-F5344CB8AC3E}">
        <p14:creationId xmlns:p14="http://schemas.microsoft.com/office/powerpoint/2010/main" val="27304503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12"/>
                                        </p:tgtEl>
                                        <p:attrNameLst>
                                          <p:attrName>style.visibility</p:attrName>
                                        </p:attrNameLst>
                                      </p:cBhvr>
                                      <p:to>
                                        <p:strVal val="visible"/>
                                      </p:to>
                                    </p:set>
                                    <p:animEffect transition="in" filter="dissolve">
                                      <p:cBhvr>
                                        <p:cTn id="11" dur="500"/>
                                        <p:tgtEl>
                                          <p:spTgt spid="12"/>
                                        </p:tgtEl>
                                      </p:cBhvr>
                                    </p:animEffect>
                                  </p:childTnLst>
                                </p:cTn>
                              </p:par>
                            </p:childTnLst>
                          </p:cTn>
                        </p:par>
                        <p:par>
                          <p:cTn id="12" fill="hold">
                            <p:stCondLst>
                              <p:cond delay="1000"/>
                            </p:stCondLst>
                            <p:childTnLst>
                              <p:par>
                                <p:cTn id="13" presetID="9" presetClass="entr" presetSubtype="0" fill="hold" nodeType="after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dissolve">
                                      <p:cBhvr>
                                        <p:cTn id="15" dur="500"/>
                                        <p:tgtEl>
                                          <p:spTgt spid="6"/>
                                        </p:tgtEl>
                                      </p:cBhvr>
                                    </p:animEffect>
                                  </p:childTnLst>
                                </p:cTn>
                              </p:par>
                            </p:childTnLst>
                          </p:cTn>
                        </p:par>
                        <p:par>
                          <p:cTn id="16" fill="hold">
                            <p:stCondLst>
                              <p:cond delay="1500"/>
                            </p:stCondLst>
                            <p:childTnLst>
                              <p:par>
                                <p:cTn id="17" presetID="9" presetClass="entr" presetSubtype="0" fill="hold" nodeType="afterEffect">
                                  <p:stCondLst>
                                    <p:cond delay="0"/>
                                  </p:stCondLst>
                                  <p:childTnLst>
                                    <p:set>
                                      <p:cBhvr>
                                        <p:cTn id="18" dur="1" fill="hold">
                                          <p:stCondLst>
                                            <p:cond delay="0"/>
                                          </p:stCondLst>
                                        </p:cTn>
                                        <p:tgtEl>
                                          <p:spTgt spid="7"/>
                                        </p:tgtEl>
                                        <p:attrNameLst>
                                          <p:attrName>style.visibility</p:attrName>
                                        </p:attrNameLst>
                                      </p:cBhvr>
                                      <p:to>
                                        <p:strVal val="visible"/>
                                      </p:to>
                                    </p:set>
                                    <p:animEffect transition="in" filter="dissolve">
                                      <p:cBhvr>
                                        <p:cTn id="19" dur="500"/>
                                        <p:tgtEl>
                                          <p:spTgt spid="7"/>
                                        </p:tgtEl>
                                      </p:cBhvr>
                                    </p:animEffect>
                                  </p:childTnLst>
                                </p:cTn>
                              </p:par>
                            </p:childTnLst>
                          </p:cTn>
                        </p:par>
                        <p:par>
                          <p:cTn id="20" fill="hold">
                            <p:stCondLst>
                              <p:cond delay="2000"/>
                            </p:stCondLst>
                            <p:childTnLst>
                              <p:par>
                                <p:cTn id="21" presetID="9" presetClass="entr" presetSubtype="0" fill="hold" nodeType="after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dissolve">
                                      <p:cBhvr>
                                        <p:cTn id="23" dur="500"/>
                                        <p:tgtEl>
                                          <p:spTgt spid="10"/>
                                        </p:tgtEl>
                                      </p:cBhvr>
                                    </p:animEffect>
                                  </p:childTnLst>
                                </p:cTn>
                              </p:par>
                            </p:childTnLst>
                          </p:cTn>
                        </p:par>
                        <p:par>
                          <p:cTn id="24" fill="hold">
                            <p:stCondLst>
                              <p:cond delay="2500"/>
                            </p:stCondLst>
                            <p:childTnLst>
                              <p:par>
                                <p:cTn id="25" presetID="9" presetClass="entr" presetSubtype="0" fill="hold" nodeType="after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dissolve">
                                      <p:cBhvr>
                                        <p:cTn id="2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227D9BF-39FD-BBB7-7DEE-075FA98EBD9B}"/>
            </a:ext>
          </a:extLst>
        </p:cNvPr>
        <p:cNvGrpSpPr/>
        <p:nvPr/>
      </p:nvGrpSpPr>
      <p:grpSpPr>
        <a:xfrm>
          <a:off x="0" y="0"/>
          <a:ext cx="0" cy="0"/>
          <a:chOff x="0" y="0"/>
          <a:chExt cx="0" cy="0"/>
        </a:xfrm>
      </p:grpSpPr>
      <p:pic>
        <p:nvPicPr>
          <p:cNvPr id="2553" name="Picture 2" descr="Ai Genereret, Forladt, Bygning, Gammel">
            <a:extLst>
              <a:ext uri="{FF2B5EF4-FFF2-40B4-BE49-F238E27FC236}">
                <a16:creationId xmlns:a16="http://schemas.microsoft.com/office/drawing/2014/main" id="{9324439F-56A9-382B-88A8-BCE145A022F0}"/>
              </a:ext>
            </a:extLst>
          </p:cNvPr>
          <p:cNvPicPr>
            <a:picLocks noChangeAspect="1" noChangeArrowheads="1"/>
          </p:cNvPicPr>
          <p:nvPr/>
        </p:nvPicPr>
        <p:blipFill>
          <a:blip r:embed="rId5">
            <a:extLst>
              <a:ext uri="{BEBA8EAE-BF5A-486C-A8C5-ECC9F3942E4B}">
                <a14:imgProps xmlns:a14="http://schemas.microsoft.com/office/drawing/2010/main">
                  <a14:imgLayer r:embed="rId6">
                    <a14:imgEffect>
                      <a14:brightnessContrast bright="-40000" contrast="-40000"/>
                    </a14:imgEffect>
                  </a14:imgLayer>
                </a14:imgProps>
              </a:ext>
              <a:ext uri="{28A0092B-C50C-407E-A947-70E740481C1C}">
                <a14:useLocalDpi xmlns:a14="http://schemas.microsoft.com/office/drawing/2010/main" val="0"/>
              </a:ext>
            </a:extLst>
          </a:blip>
          <a:srcRect l="5024" r="14072" b="-1"/>
          <a:stretch/>
        </p:blipFill>
        <p:spPr bwMode="auto">
          <a:xfrm>
            <a:off x="20" y="1282"/>
            <a:ext cx="9905980" cy="6856718"/>
          </a:xfrm>
          <a:prstGeom prst="rect">
            <a:avLst/>
          </a:prstGeom>
          <a:noFill/>
          <a:extLst>
            <a:ext uri="{909E8E84-426E-40DD-AFC4-6F175D3DCCD1}">
              <a14:hiddenFill xmlns:a14="http://schemas.microsoft.com/office/drawing/2010/main">
                <a:solidFill>
                  <a:srgbClr val="FFFFFF"/>
                </a:solidFill>
              </a14:hiddenFill>
            </a:ext>
          </a:extLst>
        </p:spPr>
      </p:pic>
      <p:grpSp>
        <p:nvGrpSpPr>
          <p:cNvPr id="1641" name="Gruppe 1640">
            <a:extLst>
              <a:ext uri="{FF2B5EF4-FFF2-40B4-BE49-F238E27FC236}">
                <a16:creationId xmlns:a16="http://schemas.microsoft.com/office/drawing/2014/main" id="{D23645E5-4765-1F8D-6BEC-8B688B0A31B7}"/>
              </a:ext>
            </a:extLst>
          </p:cNvPr>
          <p:cNvGrpSpPr/>
          <p:nvPr/>
        </p:nvGrpSpPr>
        <p:grpSpPr>
          <a:xfrm>
            <a:off x="338113" y="1387706"/>
            <a:ext cx="5842309" cy="5233756"/>
            <a:chOff x="766885" y="981717"/>
            <a:chExt cx="5842309" cy="5233756"/>
          </a:xfrm>
        </p:grpSpPr>
        <p:grpSp>
          <p:nvGrpSpPr>
            <p:cNvPr id="1642" name="Gruppe 1641">
              <a:extLst>
                <a:ext uri="{FF2B5EF4-FFF2-40B4-BE49-F238E27FC236}">
                  <a16:creationId xmlns:a16="http://schemas.microsoft.com/office/drawing/2014/main" id="{23E1991B-A8C7-0444-6BE4-B47B27243772}"/>
                </a:ext>
              </a:extLst>
            </p:cNvPr>
            <p:cNvGrpSpPr/>
            <p:nvPr/>
          </p:nvGrpSpPr>
          <p:grpSpPr>
            <a:xfrm>
              <a:off x="778422" y="981717"/>
              <a:ext cx="5830772" cy="5233756"/>
              <a:chOff x="-136438" y="1029165"/>
              <a:chExt cx="5830772" cy="5233756"/>
            </a:xfrm>
          </p:grpSpPr>
          <p:grpSp>
            <p:nvGrpSpPr>
              <p:cNvPr id="1809" name="Gruppe 1808">
                <a:extLst>
                  <a:ext uri="{FF2B5EF4-FFF2-40B4-BE49-F238E27FC236}">
                    <a16:creationId xmlns:a16="http://schemas.microsoft.com/office/drawing/2014/main" id="{C95F9D46-C9BA-F731-6378-7CADD823AAF5}"/>
                  </a:ext>
                </a:extLst>
              </p:cNvPr>
              <p:cNvGrpSpPr/>
              <p:nvPr/>
            </p:nvGrpSpPr>
            <p:grpSpPr>
              <a:xfrm>
                <a:off x="4253398" y="1061132"/>
                <a:ext cx="442069" cy="4756379"/>
                <a:chOff x="3817279" y="1064461"/>
                <a:chExt cx="442069" cy="4756379"/>
              </a:xfrm>
            </p:grpSpPr>
            <p:sp>
              <p:nvSpPr>
                <p:cNvPr id="2479" name="Rektangel 2478">
                  <a:extLst>
                    <a:ext uri="{FF2B5EF4-FFF2-40B4-BE49-F238E27FC236}">
                      <a16:creationId xmlns:a16="http://schemas.microsoft.com/office/drawing/2014/main" id="{5055171A-863E-87AF-29A2-9057A468138C}"/>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0" name="Rektangel 2479">
                  <a:extLst>
                    <a:ext uri="{FF2B5EF4-FFF2-40B4-BE49-F238E27FC236}">
                      <a16:creationId xmlns:a16="http://schemas.microsoft.com/office/drawing/2014/main" id="{E2891FED-DB68-BEC3-5F4C-EFEC7E794128}"/>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1" name="Rektangel 2480">
                  <a:extLst>
                    <a:ext uri="{FF2B5EF4-FFF2-40B4-BE49-F238E27FC236}">
                      <a16:creationId xmlns:a16="http://schemas.microsoft.com/office/drawing/2014/main" id="{B545215A-C67A-27BF-15EB-5AD72A211DFA}"/>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2" name="Rektangel 2481">
                  <a:extLst>
                    <a:ext uri="{FF2B5EF4-FFF2-40B4-BE49-F238E27FC236}">
                      <a16:creationId xmlns:a16="http://schemas.microsoft.com/office/drawing/2014/main" id="{066278AC-1406-BC58-5960-24A3E37CA8F9}"/>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3" name="Rektangel 2482">
                  <a:extLst>
                    <a:ext uri="{FF2B5EF4-FFF2-40B4-BE49-F238E27FC236}">
                      <a16:creationId xmlns:a16="http://schemas.microsoft.com/office/drawing/2014/main" id="{35AEFB09-5B17-2229-F66D-99E59864E37C}"/>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4" name="Rektangel 2483">
                  <a:extLst>
                    <a:ext uri="{FF2B5EF4-FFF2-40B4-BE49-F238E27FC236}">
                      <a16:creationId xmlns:a16="http://schemas.microsoft.com/office/drawing/2014/main" id="{6A8F7B04-424F-A80D-2F00-55C1A12D464E}"/>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5" name="Rektangel 2484">
                  <a:extLst>
                    <a:ext uri="{FF2B5EF4-FFF2-40B4-BE49-F238E27FC236}">
                      <a16:creationId xmlns:a16="http://schemas.microsoft.com/office/drawing/2014/main" id="{CF7234E4-D670-BDA5-602F-FA8D0C23F4E3}"/>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6" name="Rektangel 2485">
                  <a:extLst>
                    <a:ext uri="{FF2B5EF4-FFF2-40B4-BE49-F238E27FC236}">
                      <a16:creationId xmlns:a16="http://schemas.microsoft.com/office/drawing/2014/main" id="{FA83D873-DAEA-FB8C-9353-6AE43875519B}"/>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7" name="Rektangel 2486">
                  <a:extLst>
                    <a:ext uri="{FF2B5EF4-FFF2-40B4-BE49-F238E27FC236}">
                      <a16:creationId xmlns:a16="http://schemas.microsoft.com/office/drawing/2014/main" id="{E9A67EFF-BDF1-B8EB-75B2-8E6F54C88BD1}"/>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8" name="Rektangel 2487">
                  <a:extLst>
                    <a:ext uri="{FF2B5EF4-FFF2-40B4-BE49-F238E27FC236}">
                      <a16:creationId xmlns:a16="http://schemas.microsoft.com/office/drawing/2014/main" id="{A218694A-FCC3-A1AA-1015-42833A132723}"/>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89" name="Rektangel 2488">
                  <a:extLst>
                    <a:ext uri="{FF2B5EF4-FFF2-40B4-BE49-F238E27FC236}">
                      <a16:creationId xmlns:a16="http://schemas.microsoft.com/office/drawing/2014/main" id="{837D6FED-8D99-C278-983B-C7E01B3985B2}"/>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1810" name="Rektangel 1809">
                <a:extLst>
                  <a:ext uri="{FF2B5EF4-FFF2-40B4-BE49-F238E27FC236}">
                    <a16:creationId xmlns:a16="http://schemas.microsoft.com/office/drawing/2014/main" id="{20D66CEF-FADC-2B06-0F8A-7AD4E2CE26F3}"/>
                  </a:ext>
                </a:extLst>
              </p:cNvPr>
              <p:cNvSpPr>
                <a:spLocks noChangeAspect="1"/>
              </p:cNvSpPr>
              <p:nvPr/>
            </p:nvSpPr>
            <p:spPr>
              <a:xfrm>
                <a:off x="4265457" y="581623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nvGrpSpPr>
              <p:cNvPr id="1811" name="Gruppe 1810">
                <a:extLst>
                  <a:ext uri="{FF2B5EF4-FFF2-40B4-BE49-F238E27FC236}">
                    <a16:creationId xmlns:a16="http://schemas.microsoft.com/office/drawing/2014/main" id="{1F4E1C5B-A16C-8F0D-B623-E4F65FE748B2}"/>
                  </a:ext>
                </a:extLst>
              </p:cNvPr>
              <p:cNvGrpSpPr/>
              <p:nvPr/>
            </p:nvGrpSpPr>
            <p:grpSpPr>
              <a:xfrm>
                <a:off x="4196610" y="1032983"/>
                <a:ext cx="641389" cy="5216305"/>
                <a:chOff x="2892468" y="1032983"/>
                <a:chExt cx="641389" cy="5216305"/>
              </a:xfrm>
            </p:grpSpPr>
            <p:grpSp>
              <p:nvGrpSpPr>
                <p:cNvPr id="2442" name="Gruppe 2441">
                  <a:extLst>
                    <a:ext uri="{FF2B5EF4-FFF2-40B4-BE49-F238E27FC236}">
                      <a16:creationId xmlns:a16="http://schemas.microsoft.com/office/drawing/2014/main" id="{3BCBA3B9-4630-7F37-328F-7CE68FF589EA}"/>
                    </a:ext>
                  </a:extLst>
                </p:cNvPr>
                <p:cNvGrpSpPr/>
                <p:nvPr/>
              </p:nvGrpSpPr>
              <p:grpSpPr>
                <a:xfrm>
                  <a:off x="2892468" y="1032983"/>
                  <a:ext cx="641389" cy="5216305"/>
                  <a:chOff x="3475384" y="1188399"/>
                  <a:chExt cx="641389" cy="5216305"/>
                </a:xfrm>
              </p:grpSpPr>
              <p:sp>
                <p:nvSpPr>
                  <p:cNvPr id="2446" name="Tekstfelt 2445">
                    <a:extLst>
                      <a:ext uri="{FF2B5EF4-FFF2-40B4-BE49-F238E27FC236}">
                        <a16:creationId xmlns:a16="http://schemas.microsoft.com/office/drawing/2014/main" id="{3D50B51F-3E43-FB79-3648-1CCBAF66BDC6}"/>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447" name="Tekstfelt 2446">
                    <a:extLst>
                      <a:ext uri="{FF2B5EF4-FFF2-40B4-BE49-F238E27FC236}">
                        <a16:creationId xmlns:a16="http://schemas.microsoft.com/office/drawing/2014/main" id="{7A9EBDF8-87C2-60B6-787C-1C1D7467A69F}"/>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448" name="Tekstfelt 2447">
                    <a:extLst>
                      <a:ext uri="{FF2B5EF4-FFF2-40B4-BE49-F238E27FC236}">
                        <a16:creationId xmlns:a16="http://schemas.microsoft.com/office/drawing/2014/main" id="{623633ED-D9EB-5433-62DB-4D4A40427558}"/>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449" name="Tekstfelt 2448">
                    <a:extLst>
                      <a:ext uri="{FF2B5EF4-FFF2-40B4-BE49-F238E27FC236}">
                        <a16:creationId xmlns:a16="http://schemas.microsoft.com/office/drawing/2014/main" id="{63568AEA-5C76-EA02-4293-3A8605281EB5}"/>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450" name="Tekstfelt 2449">
                    <a:extLst>
                      <a:ext uri="{FF2B5EF4-FFF2-40B4-BE49-F238E27FC236}">
                        <a16:creationId xmlns:a16="http://schemas.microsoft.com/office/drawing/2014/main" id="{796AFB93-AB54-C4BA-322E-9E288A67B2FF}"/>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451" name="Tekstfelt 2450">
                    <a:extLst>
                      <a:ext uri="{FF2B5EF4-FFF2-40B4-BE49-F238E27FC236}">
                        <a16:creationId xmlns:a16="http://schemas.microsoft.com/office/drawing/2014/main" id="{39553CBD-950F-7864-C6D1-DE28E69F8B75}"/>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452" name="Tekstfelt 2451">
                    <a:extLst>
                      <a:ext uri="{FF2B5EF4-FFF2-40B4-BE49-F238E27FC236}">
                        <a16:creationId xmlns:a16="http://schemas.microsoft.com/office/drawing/2014/main" id="{81D948E8-599D-7756-5CCA-B288A63C90FB}"/>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453" name="Tekstfelt 2452">
                    <a:extLst>
                      <a:ext uri="{FF2B5EF4-FFF2-40B4-BE49-F238E27FC236}">
                        <a16:creationId xmlns:a16="http://schemas.microsoft.com/office/drawing/2014/main" id="{70CD9D04-1195-962E-DD78-AF7EB602147B}"/>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454" name="Tekstfelt 2453">
                    <a:extLst>
                      <a:ext uri="{FF2B5EF4-FFF2-40B4-BE49-F238E27FC236}">
                        <a16:creationId xmlns:a16="http://schemas.microsoft.com/office/drawing/2014/main" id="{042040F7-2E5D-5008-CB4C-F6BEB42F0359}"/>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455" name="Tekstfelt 2454">
                    <a:extLst>
                      <a:ext uri="{FF2B5EF4-FFF2-40B4-BE49-F238E27FC236}">
                        <a16:creationId xmlns:a16="http://schemas.microsoft.com/office/drawing/2014/main" id="{CEE7B221-ED15-9367-405E-CAA80DD0886A}"/>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456" name="Tekstfelt 2455">
                    <a:extLst>
                      <a:ext uri="{FF2B5EF4-FFF2-40B4-BE49-F238E27FC236}">
                        <a16:creationId xmlns:a16="http://schemas.microsoft.com/office/drawing/2014/main" id="{2B1276C7-053D-9B14-705B-FB831D1E8645}"/>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457" name="Tekstfelt 2456">
                    <a:extLst>
                      <a:ext uri="{FF2B5EF4-FFF2-40B4-BE49-F238E27FC236}">
                        <a16:creationId xmlns:a16="http://schemas.microsoft.com/office/drawing/2014/main" id="{64220770-8042-944D-AC87-A77147EE1A74}"/>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458" name="Tekstfelt 2457">
                    <a:extLst>
                      <a:ext uri="{FF2B5EF4-FFF2-40B4-BE49-F238E27FC236}">
                        <a16:creationId xmlns:a16="http://schemas.microsoft.com/office/drawing/2014/main" id="{2E0B9AFC-C808-6B99-078B-B256FDA21CDC}"/>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459" name="Tekstfelt 2458">
                    <a:extLst>
                      <a:ext uri="{FF2B5EF4-FFF2-40B4-BE49-F238E27FC236}">
                        <a16:creationId xmlns:a16="http://schemas.microsoft.com/office/drawing/2014/main" id="{B9C5E4D3-CFDD-242E-55D8-DF6DB133A666}"/>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460" name="Tekstfelt 2459">
                    <a:extLst>
                      <a:ext uri="{FF2B5EF4-FFF2-40B4-BE49-F238E27FC236}">
                        <a16:creationId xmlns:a16="http://schemas.microsoft.com/office/drawing/2014/main" id="{B2D03DDB-8032-2008-CAD0-8938F446217C}"/>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461" name="Tekstfelt 2460">
                    <a:extLst>
                      <a:ext uri="{FF2B5EF4-FFF2-40B4-BE49-F238E27FC236}">
                        <a16:creationId xmlns:a16="http://schemas.microsoft.com/office/drawing/2014/main" id="{C78B9E7B-7CC1-8F08-1BD5-6A4951508780}"/>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462" name="Tekstfelt 2461">
                    <a:extLst>
                      <a:ext uri="{FF2B5EF4-FFF2-40B4-BE49-F238E27FC236}">
                        <a16:creationId xmlns:a16="http://schemas.microsoft.com/office/drawing/2014/main" id="{6B9970DC-614F-FBE6-1099-BE90DC179087}"/>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463" name="Tekstfelt 2462">
                    <a:extLst>
                      <a:ext uri="{FF2B5EF4-FFF2-40B4-BE49-F238E27FC236}">
                        <a16:creationId xmlns:a16="http://schemas.microsoft.com/office/drawing/2014/main" id="{05377C09-E23E-FCB6-EB5B-09F72FD623D9}"/>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464" name="Tekstfelt 2463">
                    <a:extLst>
                      <a:ext uri="{FF2B5EF4-FFF2-40B4-BE49-F238E27FC236}">
                        <a16:creationId xmlns:a16="http://schemas.microsoft.com/office/drawing/2014/main" id="{107B35F0-713B-1CCC-44BC-D6DD99A83D68}"/>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465" name="Tekstfelt 2464">
                    <a:extLst>
                      <a:ext uri="{FF2B5EF4-FFF2-40B4-BE49-F238E27FC236}">
                        <a16:creationId xmlns:a16="http://schemas.microsoft.com/office/drawing/2014/main" id="{18A27281-3EE1-956D-6FF5-470E30750345}"/>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466" name="Tekstfelt 2465">
                    <a:extLst>
                      <a:ext uri="{FF2B5EF4-FFF2-40B4-BE49-F238E27FC236}">
                        <a16:creationId xmlns:a16="http://schemas.microsoft.com/office/drawing/2014/main" id="{882354EB-3AEE-A727-654F-9716001C42D0}"/>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467" name="Tekstfelt 2466">
                    <a:extLst>
                      <a:ext uri="{FF2B5EF4-FFF2-40B4-BE49-F238E27FC236}">
                        <a16:creationId xmlns:a16="http://schemas.microsoft.com/office/drawing/2014/main" id="{0C99FF2F-DE5C-7C3C-4817-C338AFAC16D2}"/>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468" name="Tekstfelt 2467">
                    <a:extLst>
                      <a:ext uri="{FF2B5EF4-FFF2-40B4-BE49-F238E27FC236}">
                        <a16:creationId xmlns:a16="http://schemas.microsoft.com/office/drawing/2014/main" id="{6C23498A-8FC3-6240-1C18-FF5A76EA737B}"/>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469" name="Tekstfelt 2468">
                    <a:extLst>
                      <a:ext uri="{FF2B5EF4-FFF2-40B4-BE49-F238E27FC236}">
                        <a16:creationId xmlns:a16="http://schemas.microsoft.com/office/drawing/2014/main" id="{C01FE261-1514-A97E-B71B-EEA71A07B01F}"/>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470" name="Tekstfelt 2469">
                    <a:extLst>
                      <a:ext uri="{FF2B5EF4-FFF2-40B4-BE49-F238E27FC236}">
                        <a16:creationId xmlns:a16="http://schemas.microsoft.com/office/drawing/2014/main" id="{B8F715AA-273D-1601-D290-13106943C642}"/>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471" name="Tekstfelt 2470">
                    <a:extLst>
                      <a:ext uri="{FF2B5EF4-FFF2-40B4-BE49-F238E27FC236}">
                        <a16:creationId xmlns:a16="http://schemas.microsoft.com/office/drawing/2014/main" id="{E3535CED-B7CF-5158-1F1F-BEED4838BA9A}"/>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472" name="Tekstfelt 2471">
                    <a:extLst>
                      <a:ext uri="{FF2B5EF4-FFF2-40B4-BE49-F238E27FC236}">
                        <a16:creationId xmlns:a16="http://schemas.microsoft.com/office/drawing/2014/main" id="{A8ADEE6B-D34D-E1C1-A7C3-4AA1351B5B0A}"/>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473" name="Tekstfelt 2472">
                    <a:extLst>
                      <a:ext uri="{FF2B5EF4-FFF2-40B4-BE49-F238E27FC236}">
                        <a16:creationId xmlns:a16="http://schemas.microsoft.com/office/drawing/2014/main" id="{C788EE64-E887-0DAF-DBDE-E23B907A387E}"/>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474" name="Tekstfelt 2473">
                    <a:extLst>
                      <a:ext uri="{FF2B5EF4-FFF2-40B4-BE49-F238E27FC236}">
                        <a16:creationId xmlns:a16="http://schemas.microsoft.com/office/drawing/2014/main" id="{3D1909A6-3404-D401-11F8-715429139B83}"/>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475" name="Tekstfelt 2474">
                    <a:extLst>
                      <a:ext uri="{FF2B5EF4-FFF2-40B4-BE49-F238E27FC236}">
                        <a16:creationId xmlns:a16="http://schemas.microsoft.com/office/drawing/2014/main" id="{6FC9D097-65F6-174D-742D-10EA53F62E39}"/>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476" name="Tekstfelt 2475">
                    <a:extLst>
                      <a:ext uri="{FF2B5EF4-FFF2-40B4-BE49-F238E27FC236}">
                        <a16:creationId xmlns:a16="http://schemas.microsoft.com/office/drawing/2014/main" id="{5B93DBEA-A351-DBF8-18EA-BD3FB92B45D7}"/>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477" name="Tekstfelt 2476">
                    <a:extLst>
                      <a:ext uri="{FF2B5EF4-FFF2-40B4-BE49-F238E27FC236}">
                        <a16:creationId xmlns:a16="http://schemas.microsoft.com/office/drawing/2014/main" id="{0C3AB9B2-EF1F-CA03-BCDF-057255BE8A28}"/>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478" name="Tekstfelt 2477">
                    <a:extLst>
                      <a:ext uri="{FF2B5EF4-FFF2-40B4-BE49-F238E27FC236}">
                        <a16:creationId xmlns:a16="http://schemas.microsoft.com/office/drawing/2014/main" id="{9760E7F3-8760-319E-38DD-7EBF16270128}"/>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443" name="Tekstfelt 2442">
                  <a:extLst>
                    <a:ext uri="{FF2B5EF4-FFF2-40B4-BE49-F238E27FC236}">
                      <a16:creationId xmlns:a16="http://schemas.microsoft.com/office/drawing/2014/main" id="{23FD21A5-627C-E444-DE0E-E153B8D98566}"/>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444" name="Tekstfelt 2443">
                  <a:extLst>
                    <a:ext uri="{FF2B5EF4-FFF2-40B4-BE49-F238E27FC236}">
                      <a16:creationId xmlns:a16="http://schemas.microsoft.com/office/drawing/2014/main" id="{5B939EF3-785A-19B7-9ABA-62CEB8B44AE3}"/>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445" name="Tekstfelt 2444">
                  <a:extLst>
                    <a:ext uri="{FF2B5EF4-FFF2-40B4-BE49-F238E27FC236}">
                      <a16:creationId xmlns:a16="http://schemas.microsoft.com/office/drawing/2014/main" id="{24D96722-CE9A-44BB-2878-F7F8B88C3476}"/>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12" name="Gruppe 1811">
                <a:extLst>
                  <a:ext uri="{FF2B5EF4-FFF2-40B4-BE49-F238E27FC236}">
                    <a16:creationId xmlns:a16="http://schemas.microsoft.com/office/drawing/2014/main" id="{46AD1E40-987B-0E04-524D-9705A45BABD6}"/>
                  </a:ext>
                </a:extLst>
              </p:cNvPr>
              <p:cNvGrpSpPr/>
              <p:nvPr/>
            </p:nvGrpSpPr>
            <p:grpSpPr>
              <a:xfrm>
                <a:off x="4188892" y="1168460"/>
                <a:ext cx="374057" cy="4971316"/>
                <a:chOff x="2884750" y="1168460"/>
                <a:chExt cx="374057" cy="4971316"/>
              </a:xfrm>
            </p:grpSpPr>
            <p:grpSp>
              <p:nvGrpSpPr>
                <p:cNvPr id="2429" name="Gruppe 2428">
                  <a:extLst>
                    <a:ext uri="{FF2B5EF4-FFF2-40B4-BE49-F238E27FC236}">
                      <a16:creationId xmlns:a16="http://schemas.microsoft.com/office/drawing/2014/main" id="{D2764AF4-22A4-3F9D-18DF-DD680A0C740B}"/>
                    </a:ext>
                  </a:extLst>
                </p:cNvPr>
                <p:cNvGrpSpPr/>
                <p:nvPr/>
              </p:nvGrpSpPr>
              <p:grpSpPr>
                <a:xfrm>
                  <a:off x="2884750" y="1168460"/>
                  <a:ext cx="358241" cy="4542339"/>
                  <a:chOff x="3468415" y="1754237"/>
                  <a:chExt cx="358241" cy="4542339"/>
                </a:xfrm>
              </p:grpSpPr>
              <p:sp>
                <p:nvSpPr>
                  <p:cNvPr id="2431" name="Tekstfelt 2430">
                    <a:extLst>
                      <a:ext uri="{FF2B5EF4-FFF2-40B4-BE49-F238E27FC236}">
                        <a16:creationId xmlns:a16="http://schemas.microsoft.com/office/drawing/2014/main" id="{55FA166A-2954-4695-AA8A-051EF5B39E25}"/>
                      </a:ext>
                    </a:extLst>
                  </p:cNvPr>
                  <p:cNvSpPr txBox="1"/>
                  <p:nvPr/>
                </p:nvSpPr>
                <p:spPr>
                  <a:xfrm>
                    <a:off x="3477366" y="60811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217</a:t>
                    </a:r>
                  </a:p>
                </p:txBody>
              </p:sp>
              <p:sp>
                <p:nvSpPr>
                  <p:cNvPr id="2432" name="Tekstfelt 2431">
                    <a:extLst>
                      <a:ext uri="{FF2B5EF4-FFF2-40B4-BE49-F238E27FC236}">
                        <a16:creationId xmlns:a16="http://schemas.microsoft.com/office/drawing/2014/main" id="{7394F56D-4B00-91AB-DEB6-BC3D24A9F5DE}"/>
                      </a:ext>
                    </a:extLst>
                  </p:cNvPr>
                  <p:cNvSpPr txBox="1"/>
                  <p:nvPr/>
                </p:nvSpPr>
                <p:spPr>
                  <a:xfrm>
                    <a:off x="3470660" y="218566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226</a:t>
                    </a:r>
                  </a:p>
                </p:txBody>
              </p:sp>
              <p:sp>
                <p:nvSpPr>
                  <p:cNvPr id="2433" name="Tekstfelt 2432">
                    <a:extLst>
                      <a:ext uri="{FF2B5EF4-FFF2-40B4-BE49-F238E27FC236}">
                        <a16:creationId xmlns:a16="http://schemas.microsoft.com/office/drawing/2014/main" id="{A9F12631-4F70-21C7-FC60-C244B284A668}"/>
                      </a:ext>
                    </a:extLst>
                  </p:cNvPr>
                  <p:cNvSpPr txBox="1"/>
                  <p:nvPr/>
                </p:nvSpPr>
                <p:spPr>
                  <a:xfrm>
                    <a:off x="3470659" y="26193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225</a:t>
                    </a:r>
                  </a:p>
                </p:txBody>
              </p:sp>
              <p:sp>
                <p:nvSpPr>
                  <p:cNvPr id="2434" name="Tekstfelt 2433">
                    <a:extLst>
                      <a:ext uri="{FF2B5EF4-FFF2-40B4-BE49-F238E27FC236}">
                        <a16:creationId xmlns:a16="http://schemas.microsoft.com/office/drawing/2014/main" id="{A2C9F733-878B-1F29-C106-EC8EC1023FD7}"/>
                      </a:ext>
                    </a:extLst>
                  </p:cNvPr>
                  <p:cNvSpPr txBox="1"/>
                  <p:nvPr/>
                </p:nvSpPr>
                <p:spPr>
                  <a:xfrm>
                    <a:off x="3468415" y="305412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224</a:t>
                    </a:r>
                  </a:p>
                </p:txBody>
              </p:sp>
              <p:sp>
                <p:nvSpPr>
                  <p:cNvPr id="2435" name="Tekstfelt 2434">
                    <a:extLst>
                      <a:ext uri="{FF2B5EF4-FFF2-40B4-BE49-F238E27FC236}">
                        <a16:creationId xmlns:a16="http://schemas.microsoft.com/office/drawing/2014/main" id="{1020F37E-FD65-988E-1B01-429702B5C25E}"/>
                      </a:ext>
                    </a:extLst>
                  </p:cNvPr>
                  <p:cNvSpPr txBox="1"/>
                  <p:nvPr/>
                </p:nvSpPr>
                <p:spPr>
                  <a:xfrm>
                    <a:off x="3469533" y="3485559"/>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223</a:t>
                    </a:r>
                  </a:p>
                </p:txBody>
              </p:sp>
              <p:sp>
                <p:nvSpPr>
                  <p:cNvPr id="2436" name="Tekstfelt 2435">
                    <a:extLst>
                      <a:ext uri="{FF2B5EF4-FFF2-40B4-BE49-F238E27FC236}">
                        <a16:creationId xmlns:a16="http://schemas.microsoft.com/office/drawing/2014/main" id="{A0C0FE4D-3DC2-4F8D-A98C-BEA9678DC9C7}"/>
                      </a:ext>
                    </a:extLst>
                  </p:cNvPr>
                  <p:cNvSpPr txBox="1"/>
                  <p:nvPr/>
                </p:nvSpPr>
                <p:spPr>
                  <a:xfrm>
                    <a:off x="3470652" y="391699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222</a:t>
                    </a:r>
                  </a:p>
                </p:txBody>
              </p:sp>
              <p:sp>
                <p:nvSpPr>
                  <p:cNvPr id="2437" name="Tekstfelt 2436">
                    <a:extLst>
                      <a:ext uri="{FF2B5EF4-FFF2-40B4-BE49-F238E27FC236}">
                        <a16:creationId xmlns:a16="http://schemas.microsoft.com/office/drawing/2014/main" id="{7AF4BD5C-3BC8-A204-F0D2-1174482782D6}"/>
                      </a:ext>
                    </a:extLst>
                  </p:cNvPr>
                  <p:cNvSpPr txBox="1"/>
                  <p:nvPr/>
                </p:nvSpPr>
                <p:spPr>
                  <a:xfrm>
                    <a:off x="3471769" y="4348420"/>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221</a:t>
                    </a:r>
                  </a:p>
                </p:txBody>
              </p:sp>
              <p:sp>
                <p:nvSpPr>
                  <p:cNvPr id="2438" name="Tekstfelt 2437">
                    <a:extLst>
                      <a:ext uri="{FF2B5EF4-FFF2-40B4-BE49-F238E27FC236}">
                        <a16:creationId xmlns:a16="http://schemas.microsoft.com/office/drawing/2014/main" id="{9ACA7AC9-9794-D89D-BB37-C776778EF2D5}"/>
                      </a:ext>
                    </a:extLst>
                  </p:cNvPr>
                  <p:cNvSpPr txBox="1"/>
                  <p:nvPr/>
                </p:nvSpPr>
                <p:spPr>
                  <a:xfrm>
                    <a:off x="3472887" y="477984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220</a:t>
                    </a:r>
                  </a:p>
                </p:txBody>
              </p:sp>
              <p:sp>
                <p:nvSpPr>
                  <p:cNvPr id="2439" name="Tekstfelt 2438">
                    <a:extLst>
                      <a:ext uri="{FF2B5EF4-FFF2-40B4-BE49-F238E27FC236}">
                        <a16:creationId xmlns:a16="http://schemas.microsoft.com/office/drawing/2014/main" id="{93EEF271-EB8A-432F-4849-FE9DEEF16FB1}"/>
                      </a:ext>
                    </a:extLst>
                  </p:cNvPr>
                  <p:cNvSpPr txBox="1"/>
                  <p:nvPr/>
                </p:nvSpPr>
                <p:spPr>
                  <a:xfrm>
                    <a:off x="3477366" y="5211278"/>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219</a:t>
                    </a:r>
                  </a:p>
                </p:txBody>
              </p:sp>
              <p:sp>
                <p:nvSpPr>
                  <p:cNvPr id="2440" name="Tekstfelt 2439">
                    <a:extLst>
                      <a:ext uri="{FF2B5EF4-FFF2-40B4-BE49-F238E27FC236}">
                        <a16:creationId xmlns:a16="http://schemas.microsoft.com/office/drawing/2014/main" id="{EC6AAC69-0E93-8157-5AD1-5A4D521F78C4}"/>
                      </a:ext>
                    </a:extLst>
                  </p:cNvPr>
                  <p:cNvSpPr txBox="1"/>
                  <p:nvPr/>
                </p:nvSpPr>
                <p:spPr>
                  <a:xfrm>
                    <a:off x="3478484" y="5646066"/>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218</a:t>
                    </a:r>
                  </a:p>
                </p:txBody>
              </p:sp>
              <p:sp>
                <p:nvSpPr>
                  <p:cNvPr id="2441" name="Tekstfelt 2440">
                    <a:extLst>
                      <a:ext uri="{FF2B5EF4-FFF2-40B4-BE49-F238E27FC236}">
                        <a16:creationId xmlns:a16="http://schemas.microsoft.com/office/drawing/2014/main" id="{FA37D68F-6990-0537-E552-7A378A444776}"/>
                      </a:ext>
                    </a:extLst>
                  </p:cNvPr>
                  <p:cNvSpPr txBox="1"/>
                  <p:nvPr/>
                </p:nvSpPr>
                <p:spPr>
                  <a:xfrm>
                    <a:off x="3469542" y="1754237"/>
                    <a:ext cx="348172" cy="215444"/>
                  </a:xfrm>
                  <a:prstGeom prst="rect">
                    <a:avLst/>
                  </a:prstGeom>
                  <a:noFill/>
                  <a:scene3d>
                    <a:camera prst="orthographicFront"/>
                    <a:lightRig rig="threePt" dir="t"/>
                  </a:scene3d>
                  <a:sp3d>
                    <a:bevelT h="38100"/>
                  </a:sp3d>
                </p:spPr>
                <p:txBody>
                  <a:bodyPr wrap="none" rtlCol="0">
                    <a:spAutoFit/>
                  </a:bodyPr>
                  <a:lstStyle/>
                  <a:p>
                    <a:r>
                      <a:rPr lang="da-DK" sz="800" dirty="0"/>
                      <a:t>227</a:t>
                    </a:r>
                  </a:p>
                </p:txBody>
              </p:sp>
            </p:grpSp>
            <p:sp>
              <p:nvSpPr>
                <p:cNvPr id="2430" name="Tekstfelt 2429">
                  <a:extLst>
                    <a:ext uri="{FF2B5EF4-FFF2-40B4-BE49-F238E27FC236}">
                      <a16:creationId xmlns:a16="http://schemas.microsoft.com/office/drawing/2014/main" id="{16CD578F-28CD-C9FF-6665-1EC961470B4A}"/>
                    </a:ext>
                  </a:extLst>
                </p:cNvPr>
                <p:cNvSpPr txBox="1"/>
                <p:nvPr/>
              </p:nvSpPr>
              <p:spPr>
                <a:xfrm>
                  <a:off x="2910635" y="5924332"/>
                  <a:ext cx="348172" cy="215444"/>
                </a:xfrm>
                <a:prstGeom prst="rect">
                  <a:avLst/>
                </a:prstGeom>
                <a:noFill/>
                <a:scene3d>
                  <a:camera prst="orthographicFront"/>
                  <a:lightRig rig="threePt" dir="t"/>
                </a:scene3d>
                <a:sp3d>
                  <a:bevelT h="38100"/>
                </a:sp3d>
              </p:spPr>
              <p:txBody>
                <a:bodyPr wrap="none" rtlCol="0">
                  <a:spAutoFit/>
                </a:bodyPr>
                <a:lstStyle/>
                <a:p>
                  <a:r>
                    <a:rPr lang="da-DK" sz="800" dirty="0"/>
                    <a:t>216</a:t>
                  </a:r>
                </a:p>
              </p:txBody>
            </p:sp>
          </p:grpSp>
          <p:grpSp>
            <p:nvGrpSpPr>
              <p:cNvPr id="1813" name="Gruppe 1812">
                <a:extLst>
                  <a:ext uri="{FF2B5EF4-FFF2-40B4-BE49-F238E27FC236}">
                    <a16:creationId xmlns:a16="http://schemas.microsoft.com/office/drawing/2014/main" id="{CC2C8EB6-CEE4-F20B-32C1-16E5F3FA6A97}"/>
                  </a:ext>
                </a:extLst>
              </p:cNvPr>
              <p:cNvGrpSpPr/>
              <p:nvPr/>
            </p:nvGrpSpPr>
            <p:grpSpPr>
              <a:xfrm>
                <a:off x="5119196" y="1063299"/>
                <a:ext cx="444157" cy="5190614"/>
                <a:chOff x="5753799" y="1204530"/>
                <a:chExt cx="444157" cy="5190614"/>
              </a:xfrm>
            </p:grpSpPr>
            <p:grpSp>
              <p:nvGrpSpPr>
                <p:cNvPr id="2416" name="Gruppe 2415">
                  <a:extLst>
                    <a:ext uri="{FF2B5EF4-FFF2-40B4-BE49-F238E27FC236}">
                      <a16:creationId xmlns:a16="http://schemas.microsoft.com/office/drawing/2014/main" id="{6A74615E-5879-57BC-CECB-804A8F89414C}"/>
                    </a:ext>
                  </a:extLst>
                </p:cNvPr>
                <p:cNvGrpSpPr/>
                <p:nvPr/>
              </p:nvGrpSpPr>
              <p:grpSpPr>
                <a:xfrm>
                  <a:off x="5753799" y="1204530"/>
                  <a:ext cx="442069" cy="4756379"/>
                  <a:chOff x="3817279" y="1064461"/>
                  <a:chExt cx="442069" cy="4756379"/>
                </a:xfrm>
              </p:grpSpPr>
              <p:sp>
                <p:nvSpPr>
                  <p:cNvPr id="2418" name="Rektangel 2417">
                    <a:extLst>
                      <a:ext uri="{FF2B5EF4-FFF2-40B4-BE49-F238E27FC236}">
                        <a16:creationId xmlns:a16="http://schemas.microsoft.com/office/drawing/2014/main" id="{4E853E8D-3DAD-D11F-C03E-1A762DB77167}"/>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9" name="Rektangel 2418">
                    <a:extLst>
                      <a:ext uri="{FF2B5EF4-FFF2-40B4-BE49-F238E27FC236}">
                        <a16:creationId xmlns:a16="http://schemas.microsoft.com/office/drawing/2014/main" id="{690F391D-6D7C-24DC-7775-EC7C58D90EF3}"/>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0" name="Rektangel 2419">
                    <a:extLst>
                      <a:ext uri="{FF2B5EF4-FFF2-40B4-BE49-F238E27FC236}">
                        <a16:creationId xmlns:a16="http://schemas.microsoft.com/office/drawing/2014/main" id="{71EA0D04-976D-4A71-462C-53CC59B95ABE}"/>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1" name="Rektangel 2420">
                    <a:extLst>
                      <a:ext uri="{FF2B5EF4-FFF2-40B4-BE49-F238E27FC236}">
                        <a16:creationId xmlns:a16="http://schemas.microsoft.com/office/drawing/2014/main" id="{E7285C79-B520-F907-263E-06A0AE89A275}"/>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2" name="Rektangel 2421">
                    <a:extLst>
                      <a:ext uri="{FF2B5EF4-FFF2-40B4-BE49-F238E27FC236}">
                        <a16:creationId xmlns:a16="http://schemas.microsoft.com/office/drawing/2014/main" id="{1C31E9D2-5ED3-BA0A-E9D4-55E5BE3D7C8E}"/>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3" name="Rektangel 2422">
                    <a:extLst>
                      <a:ext uri="{FF2B5EF4-FFF2-40B4-BE49-F238E27FC236}">
                        <a16:creationId xmlns:a16="http://schemas.microsoft.com/office/drawing/2014/main" id="{C43E26B4-2286-23F4-4D2C-B2ECE8CD7845}"/>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4" name="Rektangel 2423">
                    <a:extLst>
                      <a:ext uri="{FF2B5EF4-FFF2-40B4-BE49-F238E27FC236}">
                        <a16:creationId xmlns:a16="http://schemas.microsoft.com/office/drawing/2014/main" id="{0D22437B-B0DA-42A5-50DB-25C938B2DAF9}"/>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5" name="Rektangel 2424">
                    <a:extLst>
                      <a:ext uri="{FF2B5EF4-FFF2-40B4-BE49-F238E27FC236}">
                        <a16:creationId xmlns:a16="http://schemas.microsoft.com/office/drawing/2014/main" id="{D390C5C6-0820-653F-6856-B7924F8E1FE8}"/>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6" name="Rektangel 2425">
                    <a:extLst>
                      <a:ext uri="{FF2B5EF4-FFF2-40B4-BE49-F238E27FC236}">
                        <a16:creationId xmlns:a16="http://schemas.microsoft.com/office/drawing/2014/main" id="{EF3416FC-EB85-0916-2122-4E76D1C3CD0C}"/>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7" name="Rektangel 2426">
                    <a:extLst>
                      <a:ext uri="{FF2B5EF4-FFF2-40B4-BE49-F238E27FC236}">
                        <a16:creationId xmlns:a16="http://schemas.microsoft.com/office/drawing/2014/main" id="{7FDEDF69-2897-F4DE-03E5-D14956356553}"/>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28" name="Rektangel 2427">
                    <a:extLst>
                      <a:ext uri="{FF2B5EF4-FFF2-40B4-BE49-F238E27FC236}">
                        <a16:creationId xmlns:a16="http://schemas.microsoft.com/office/drawing/2014/main" id="{48A93017-B4DB-E0DD-C81A-95AE1C7B9ACD}"/>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17" name="Rektangel 2416">
                  <a:extLst>
                    <a:ext uri="{FF2B5EF4-FFF2-40B4-BE49-F238E27FC236}">
                      <a16:creationId xmlns:a16="http://schemas.microsoft.com/office/drawing/2014/main" id="{FD68884E-B661-9F58-CA1B-027F1B188F34}"/>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4" name="Gruppe 1813">
                <a:extLst>
                  <a:ext uri="{FF2B5EF4-FFF2-40B4-BE49-F238E27FC236}">
                    <a16:creationId xmlns:a16="http://schemas.microsoft.com/office/drawing/2014/main" id="{A08DB07B-A04A-04B6-1805-5810EE369EF3}"/>
                  </a:ext>
                </a:extLst>
              </p:cNvPr>
              <p:cNvGrpSpPr/>
              <p:nvPr/>
            </p:nvGrpSpPr>
            <p:grpSpPr>
              <a:xfrm>
                <a:off x="4687520" y="1061335"/>
                <a:ext cx="444157" cy="5190614"/>
                <a:chOff x="5753799" y="1204530"/>
                <a:chExt cx="444157" cy="5190614"/>
              </a:xfrm>
            </p:grpSpPr>
            <p:grpSp>
              <p:nvGrpSpPr>
                <p:cNvPr id="2403" name="Gruppe 2402">
                  <a:extLst>
                    <a:ext uri="{FF2B5EF4-FFF2-40B4-BE49-F238E27FC236}">
                      <a16:creationId xmlns:a16="http://schemas.microsoft.com/office/drawing/2014/main" id="{B1A97B1F-C309-45D3-E003-6E2B8318F395}"/>
                    </a:ext>
                  </a:extLst>
                </p:cNvPr>
                <p:cNvGrpSpPr/>
                <p:nvPr/>
              </p:nvGrpSpPr>
              <p:grpSpPr>
                <a:xfrm>
                  <a:off x="5753799" y="1204530"/>
                  <a:ext cx="442069" cy="4756379"/>
                  <a:chOff x="3817279" y="1064461"/>
                  <a:chExt cx="442069" cy="4756379"/>
                </a:xfrm>
              </p:grpSpPr>
              <p:sp>
                <p:nvSpPr>
                  <p:cNvPr id="2405" name="Rektangel 2404">
                    <a:extLst>
                      <a:ext uri="{FF2B5EF4-FFF2-40B4-BE49-F238E27FC236}">
                        <a16:creationId xmlns:a16="http://schemas.microsoft.com/office/drawing/2014/main" id="{5131CE60-0164-7D0B-7338-E812916EC215}"/>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6" name="Rektangel 2405">
                    <a:extLst>
                      <a:ext uri="{FF2B5EF4-FFF2-40B4-BE49-F238E27FC236}">
                        <a16:creationId xmlns:a16="http://schemas.microsoft.com/office/drawing/2014/main" id="{7E3E7291-781F-7A55-3545-3C33B7003667}"/>
                      </a:ext>
                    </a:extLst>
                  </p:cNvPr>
                  <p:cNvSpPr>
                    <a:spLocks noChangeAspect="1"/>
                  </p:cNvSpPr>
                  <p:nvPr/>
                </p:nvSpPr>
                <p:spPr>
                  <a:xfrm>
                    <a:off x="3819523" y="1064461"/>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7" name="Rektangel 2406">
                    <a:extLst>
                      <a:ext uri="{FF2B5EF4-FFF2-40B4-BE49-F238E27FC236}">
                        <a16:creationId xmlns:a16="http://schemas.microsoft.com/office/drawing/2014/main" id="{2066CABE-1B22-1ADF-CF65-737962113BA7}"/>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8" name="Rektangel 2407">
                    <a:extLst>
                      <a:ext uri="{FF2B5EF4-FFF2-40B4-BE49-F238E27FC236}">
                        <a16:creationId xmlns:a16="http://schemas.microsoft.com/office/drawing/2014/main" id="{44E1D216-CAE4-6FED-22A6-22E3BC2D87A6}"/>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9" name="Rektangel 2408">
                    <a:extLst>
                      <a:ext uri="{FF2B5EF4-FFF2-40B4-BE49-F238E27FC236}">
                        <a16:creationId xmlns:a16="http://schemas.microsoft.com/office/drawing/2014/main" id="{EA34EFA8-B071-3E48-C4A6-74C622504F1D}"/>
                      </a:ext>
                    </a:extLst>
                  </p:cNvPr>
                  <p:cNvSpPr>
                    <a:spLocks noChangeAspect="1"/>
                  </p:cNvSpPr>
                  <p:nvPr/>
                </p:nvSpPr>
                <p:spPr>
                  <a:xfrm>
                    <a:off x="3817279" y="2796903"/>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0" name="Rektangel 2409">
                    <a:extLst>
                      <a:ext uri="{FF2B5EF4-FFF2-40B4-BE49-F238E27FC236}">
                        <a16:creationId xmlns:a16="http://schemas.microsoft.com/office/drawing/2014/main" id="{443FF4BE-67B3-51D7-A8A4-2B7ACEC7C3E2}"/>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1" name="Rektangel 2410">
                    <a:extLst>
                      <a:ext uri="{FF2B5EF4-FFF2-40B4-BE49-F238E27FC236}">
                        <a16:creationId xmlns:a16="http://schemas.microsoft.com/office/drawing/2014/main" id="{C362D507-3044-B9AF-70FB-BAD4E25C3029}"/>
                      </a:ext>
                    </a:extLst>
                  </p:cNvPr>
                  <p:cNvSpPr>
                    <a:spLocks noChangeAspect="1"/>
                  </p:cNvSpPr>
                  <p:nvPr/>
                </p:nvSpPr>
                <p:spPr>
                  <a:xfrm>
                    <a:off x="3819516" y="365976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2" name="Rektangel 2411">
                    <a:extLst>
                      <a:ext uri="{FF2B5EF4-FFF2-40B4-BE49-F238E27FC236}">
                        <a16:creationId xmlns:a16="http://schemas.microsoft.com/office/drawing/2014/main" id="{EF0743CC-E8A6-1BE9-7604-3A386F0592EC}"/>
                      </a:ext>
                    </a:extLst>
                  </p:cNvPr>
                  <p:cNvSpPr>
                    <a:spLocks noChangeAspect="1"/>
                  </p:cNvSpPr>
                  <p:nvPr/>
                </p:nvSpPr>
                <p:spPr>
                  <a:xfrm>
                    <a:off x="3820633" y="409119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3" name="Rektangel 2412">
                    <a:extLst>
                      <a:ext uri="{FF2B5EF4-FFF2-40B4-BE49-F238E27FC236}">
                        <a16:creationId xmlns:a16="http://schemas.microsoft.com/office/drawing/2014/main" id="{DD618BD5-F69B-2631-4A1A-2C0F586C1699}"/>
                      </a:ext>
                    </a:extLst>
                  </p:cNvPr>
                  <p:cNvSpPr>
                    <a:spLocks noChangeAspect="1"/>
                  </p:cNvSpPr>
                  <p:nvPr/>
                </p:nvSpPr>
                <p:spPr>
                  <a:xfrm>
                    <a:off x="3821751" y="4522622"/>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4" name="Rektangel 2413">
                    <a:extLst>
                      <a:ext uri="{FF2B5EF4-FFF2-40B4-BE49-F238E27FC236}">
                        <a16:creationId xmlns:a16="http://schemas.microsoft.com/office/drawing/2014/main" id="{4C234F5F-31B1-AED5-F028-9D37F6C86B2D}"/>
                      </a:ext>
                    </a:extLst>
                  </p:cNvPr>
                  <p:cNvSpPr>
                    <a:spLocks noChangeAspect="1"/>
                  </p:cNvSpPr>
                  <p:nvPr/>
                </p:nvSpPr>
                <p:spPr>
                  <a:xfrm>
                    <a:off x="3826230" y="4954052"/>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15" name="Rektangel 2414">
                    <a:extLst>
                      <a:ext uri="{FF2B5EF4-FFF2-40B4-BE49-F238E27FC236}">
                        <a16:creationId xmlns:a16="http://schemas.microsoft.com/office/drawing/2014/main" id="{D2E94294-D91A-7245-E89A-C1AFF415D054}"/>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404" name="Rektangel 2403">
                  <a:extLst>
                    <a:ext uri="{FF2B5EF4-FFF2-40B4-BE49-F238E27FC236}">
                      <a16:creationId xmlns:a16="http://schemas.microsoft.com/office/drawing/2014/main" id="{77A33539-E2CF-C0C2-882A-DD62B800D07D}"/>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5" name="Gruppe 1814">
                <a:extLst>
                  <a:ext uri="{FF2B5EF4-FFF2-40B4-BE49-F238E27FC236}">
                    <a16:creationId xmlns:a16="http://schemas.microsoft.com/office/drawing/2014/main" id="{274F1223-BF2C-D41B-0DB2-CC27001F014C}"/>
                  </a:ext>
                </a:extLst>
              </p:cNvPr>
              <p:cNvGrpSpPr/>
              <p:nvPr/>
            </p:nvGrpSpPr>
            <p:grpSpPr>
              <a:xfrm>
                <a:off x="3819968" y="1058901"/>
                <a:ext cx="444157" cy="5190614"/>
                <a:chOff x="5753799" y="1204530"/>
                <a:chExt cx="444157" cy="5190614"/>
              </a:xfrm>
            </p:grpSpPr>
            <p:grpSp>
              <p:nvGrpSpPr>
                <p:cNvPr id="2390" name="Gruppe 2389">
                  <a:extLst>
                    <a:ext uri="{FF2B5EF4-FFF2-40B4-BE49-F238E27FC236}">
                      <a16:creationId xmlns:a16="http://schemas.microsoft.com/office/drawing/2014/main" id="{FF984454-296D-5803-4D0B-7A4B9AC05907}"/>
                    </a:ext>
                  </a:extLst>
                </p:cNvPr>
                <p:cNvGrpSpPr/>
                <p:nvPr/>
              </p:nvGrpSpPr>
              <p:grpSpPr>
                <a:xfrm>
                  <a:off x="5753799" y="1204530"/>
                  <a:ext cx="442069" cy="4756379"/>
                  <a:chOff x="3817279" y="1064461"/>
                  <a:chExt cx="442069" cy="4756379"/>
                </a:xfrm>
              </p:grpSpPr>
              <p:sp>
                <p:nvSpPr>
                  <p:cNvPr id="2392" name="Rektangel 2391">
                    <a:extLst>
                      <a:ext uri="{FF2B5EF4-FFF2-40B4-BE49-F238E27FC236}">
                        <a16:creationId xmlns:a16="http://schemas.microsoft.com/office/drawing/2014/main" id="{841D9FE9-985E-C36F-5571-CC2C9DB62424}"/>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3" name="Rektangel 2392">
                    <a:extLst>
                      <a:ext uri="{FF2B5EF4-FFF2-40B4-BE49-F238E27FC236}">
                        <a16:creationId xmlns:a16="http://schemas.microsoft.com/office/drawing/2014/main" id="{7EE28AF2-1F82-05CD-4698-744ED06437F1}"/>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4" name="Rektangel 2393">
                    <a:extLst>
                      <a:ext uri="{FF2B5EF4-FFF2-40B4-BE49-F238E27FC236}">
                        <a16:creationId xmlns:a16="http://schemas.microsoft.com/office/drawing/2014/main" id="{8E4A9AC4-D75D-FE22-AC62-46220BBD9829}"/>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5" name="Rektangel 2394">
                    <a:extLst>
                      <a:ext uri="{FF2B5EF4-FFF2-40B4-BE49-F238E27FC236}">
                        <a16:creationId xmlns:a16="http://schemas.microsoft.com/office/drawing/2014/main" id="{BC74651A-FFBA-CDE3-120F-F67DD2F14E0B}"/>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6" name="Rektangel 2395">
                    <a:extLst>
                      <a:ext uri="{FF2B5EF4-FFF2-40B4-BE49-F238E27FC236}">
                        <a16:creationId xmlns:a16="http://schemas.microsoft.com/office/drawing/2014/main" id="{C06DA950-8D9E-505D-C079-27FDBF0743EE}"/>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7" name="Rektangel 2396">
                    <a:extLst>
                      <a:ext uri="{FF2B5EF4-FFF2-40B4-BE49-F238E27FC236}">
                        <a16:creationId xmlns:a16="http://schemas.microsoft.com/office/drawing/2014/main" id="{0F776909-F4C6-8334-E143-4B9BBC49FC50}"/>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8" name="Rektangel 2397">
                    <a:extLst>
                      <a:ext uri="{FF2B5EF4-FFF2-40B4-BE49-F238E27FC236}">
                        <a16:creationId xmlns:a16="http://schemas.microsoft.com/office/drawing/2014/main" id="{3BAE7542-D466-ACA5-A505-9A7EDA07C4CA}"/>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99" name="Rektangel 2398">
                    <a:extLst>
                      <a:ext uri="{FF2B5EF4-FFF2-40B4-BE49-F238E27FC236}">
                        <a16:creationId xmlns:a16="http://schemas.microsoft.com/office/drawing/2014/main" id="{976BDBCC-F3B2-4D16-400E-C760D5D48161}"/>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0" name="Rektangel 2399">
                    <a:extLst>
                      <a:ext uri="{FF2B5EF4-FFF2-40B4-BE49-F238E27FC236}">
                        <a16:creationId xmlns:a16="http://schemas.microsoft.com/office/drawing/2014/main" id="{CB2162EB-ECAE-8456-0D4D-5098998E5D06}"/>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1" name="Rektangel 2400">
                    <a:extLst>
                      <a:ext uri="{FF2B5EF4-FFF2-40B4-BE49-F238E27FC236}">
                        <a16:creationId xmlns:a16="http://schemas.microsoft.com/office/drawing/2014/main" id="{F8C78DAB-E4C3-29A3-E28F-8D2130019A0E}"/>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402" name="Rektangel 2401">
                    <a:extLst>
                      <a:ext uri="{FF2B5EF4-FFF2-40B4-BE49-F238E27FC236}">
                        <a16:creationId xmlns:a16="http://schemas.microsoft.com/office/drawing/2014/main" id="{730C16ED-38D9-9214-48F2-AE4D91C175DC}"/>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91" name="Rektangel 2390">
                  <a:extLst>
                    <a:ext uri="{FF2B5EF4-FFF2-40B4-BE49-F238E27FC236}">
                      <a16:creationId xmlns:a16="http://schemas.microsoft.com/office/drawing/2014/main" id="{D7325684-1F3A-84AD-81B8-82191ED97F70}"/>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6" name="Gruppe 1815">
                <a:extLst>
                  <a:ext uri="{FF2B5EF4-FFF2-40B4-BE49-F238E27FC236}">
                    <a16:creationId xmlns:a16="http://schemas.microsoft.com/office/drawing/2014/main" id="{F3E5A97B-F8FA-74F8-3BDE-76D1E15E8445}"/>
                  </a:ext>
                </a:extLst>
              </p:cNvPr>
              <p:cNvGrpSpPr/>
              <p:nvPr/>
            </p:nvGrpSpPr>
            <p:grpSpPr>
              <a:xfrm>
                <a:off x="3386295" y="1062122"/>
                <a:ext cx="444157" cy="5190614"/>
                <a:chOff x="5753799" y="1204530"/>
                <a:chExt cx="444157" cy="5190614"/>
              </a:xfrm>
            </p:grpSpPr>
            <p:grpSp>
              <p:nvGrpSpPr>
                <p:cNvPr id="2377" name="Gruppe 2376">
                  <a:extLst>
                    <a:ext uri="{FF2B5EF4-FFF2-40B4-BE49-F238E27FC236}">
                      <a16:creationId xmlns:a16="http://schemas.microsoft.com/office/drawing/2014/main" id="{5E21FA16-397C-8C91-4042-DA0CAA069B83}"/>
                    </a:ext>
                  </a:extLst>
                </p:cNvPr>
                <p:cNvGrpSpPr/>
                <p:nvPr/>
              </p:nvGrpSpPr>
              <p:grpSpPr>
                <a:xfrm>
                  <a:off x="5753799" y="1204530"/>
                  <a:ext cx="442069" cy="4756379"/>
                  <a:chOff x="3817279" y="1064461"/>
                  <a:chExt cx="442069" cy="4756379"/>
                </a:xfrm>
              </p:grpSpPr>
              <p:sp>
                <p:nvSpPr>
                  <p:cNvPr id="2379" name="Rektangel 2378">
                    <a:extLst>
                      <a:ext uri="{FF2B5EF4-FFF2-40B4-BE49-F238E27FC236}">
                        <a16:creationId xmlns:a16="http://schemas.microsoft.com/office/drawing/2014/main" id="{FF31B7C4-24C2-5864-AC0A-FB5ECD13A3AC}"/>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0" name="Rektangel 2379">
                    <a:extLst>
                      <a:ext uri="{FF2B5EF4-FFF2-40B4-BE49-F238E27FC236}">
                        <a16:creationId xmlns:a16="http://schemas.microsoft.com/office/drawing/2014/main" id="{62C04136-8CA7-59A9-75D8-CA4C981395CC}"/>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1" name="Rektangel 2380">
                    <a:extLst>
                      <a:ext uri="{FF2B5EF4-FFF2-40B4-BE49-F238E27FC236}">
                        <a16:creationId xmlns:a16="http://schemas.microsoft.com/office/drawing/2014/main" id="{655FDF15-93E2-34E6-21F2-C34E0A912A83}"/>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2" name="Rektangel 2381">
                    <a:extLst>
                      <a:ext uri="{FF2B5EF4-FFF2-40B4-BE49-F238E27FC236}">
                        <a16:creationId xmlns:a16="http://schemas.microsoft.com/office/drawing/2014/main" id="{2053D4C7-9DB8-E808-A1F5-09E5D27B9A37}"/>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3" name="Rektangel 2382">
                    <a:extLst>
                      <a:ext uri="{FF2B5EF4-FFF2-40B4-BE49-F238E27FC236}">
                        <a16:creationId xmlns:a16="http://schemas.microsoft.com/office/drawing/2014/main" id="{06128D0C-0561-0314-E55C-3F8968F9EC7D}"/>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4" name="Rektangel 2383">
                    <a:extLst>
                      <a:ext uri="{FF2B5EF4-FFF2-40B4-BE49-F238E27FC236}">
                        <a16:creationId xmlns:a16="http://schemas.microsoft.com/office/drawing/2014/main" id="{0B62862A-4DC4-A2FC-DF9A-C5F8B870DDAD}"/>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5" name="Rektangel 2384">
                    <a:extLst>
                      <a:ext uri="{FF2B5EF4-FFF2-40B4-BE49-F238E27FC236}">
                        <a16:creationId xmlns:a16="http://schemas.microsoft.com/office/drawing/2014/main" id="{14B1A666-F684-81E5-1410-A03A84CD68CA}"/>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6" name="Rektangel 2385">
                    <a:extLst>
                      <a:ext uri="{FF2B5EF4-FFF2-40B4-BE49-F238E27FC236}">
                        <a16:creationId xmlns:a16="http://schemas.microsoft.com/office/drawing/2014/main" id="{C74D3974-851B-157F-C44B-C03B83EC0F9A}"/>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7" name="Rektangel 2386">
                    <a:extLst>
                      <a:ext uri="{FF2B5EF4-FFF2-40B4-BE49-F238E27FC236}">
                        <a16:creationId xmlns:a16="http://schemas.microsoft.com/office/drawing/2014/main" id="{2ACFD4B9-3154-5DC3-5FBD-7C8216030E24}"/>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8" name="Rektangel 2387">
                    <a:extLst>
                      <a:ext uri="{FF2B5EF4-FFF2-40B4-BE49-F238E27FC236}">
                        <a16:creationId xmlns:a16="http://schemas.microsoft.com/office/drawing/2014/main" id="{BC3D2697-E470-63A1-DB19-7394ACF3632F}"/>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89" name="Rektangel 2388">
                    <a:extLst>
                      <a:ext uri="{FF2B5EF4-FFF2-40B4-BE49-F238E27FC236}">
                        <a16:creationId xmlns:a16="http://schemas.microsoft.com/office/drawing/2014/main" id="{6BA42759-C169-E703-225B-9837ECEC39A5}"/>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78" name="Rektangel 2377">
                  <a:extLst>
                    <a:ext uri="{FF2B5EF4-FFF2-40B4-BE49-F238E27FC236}">
                      <a16:creationId xmlns:a16="http://schemas.microsoft.com/office/drawing/2014/main" id="{80A7F9DF-CDCC-B848-30D9-172D62BDAAC4}"/>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7" name="Gruppe 1816">
                <a:extLst>
                  <a:ext uri="{FF2B5EF4-FFF2-40B4-BE49-F238E27FC236}">
                    <a16:creationId xmlns:a16="http://schemas.microsoft.com/office/drawing/2014/main" id="{C599DE10-5522-2081-26BB-0CDD3B60EFDC}"/>
                  </a:ext>
                </a:extLst>
              </p:cNvPr>
              <p:cNvGrpSpPr/>
              <p:nvPr/>
            </p:nvGrpSpPr>
            <p:grpSpPr>
              <a:xfrm>
                <a:off x="2949135" y="1063521"/>
                <a:ext cx="444157" cy="5190614"/>
                <a:chOff x="5753799" y="1204530"/>
                <a:chExt cx="444157" cy="5190614"/>
              </a:xfrm>
            </p:grpSpPr>
            <p:grpSp>
              <p:nvGrpSpPr>
                <p:cNvPr id="2364" name="Gruppe 2363">
                  <a:extLst>
                    <a:ext uri="{FF2B5EF4-FFF2-40B4-BE49-F238E27FC236}">
                      <a16:creationId xmlns:a16="http://schemas.microsoft.com/office/drawing/2014/main" id="{A3FEFA0F-E98A-5FBB-8C51-24D74EA7DD46}"/>
                    </a:ext>
                  </a:extLst>
                </p:cNvPr>
                <p:cNvGrpSpPr/>
                <p:nvPr/>
              </p:nvGrpSpPr>
              <p:grpSpPr>
                <a:xfrm>
                  <a:off x="5753799" y="1204530"/>
                  <a:ext cx="442069" cy="4756379"/>
                  <a:chOff x="3817279" y="1064461"/>
                  <a:chExt cx="442069" cy="4756379"/>
                </a:xfrm>
              </p:grpSpPr>
              <p:sp>
                <p:nvSpPr>
                  <p:cNvPr id="2366" name="Rektangel 2365">
                    <a:extLst>
                      <a:ext uri="{FF2B5EF4-FFF2-40B4-BE49-F238E27FC236}">
                        <a16:creationId xmlns:a16="http://schemas.microsoft.com/office/drawing/2014/main" id="{A4E7A348-9540-F3EC-B69D-CA47F3DA0DBB}"/>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7" name="Rektangel 2366">
                    <a:extLst>
                      <a:ext uri="{FF2B5EF4-FFF2-40B4-BE49-F238E27FC236}">
                        <a16:creationId xmlns:a16="http://schemas.microsoft.com/office/drawing/2014/main" id="{46C52F6E-DFD1-F885-38BA-1337912014ED}"/>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8" name="Rektangel 2367">
                    <a:extLst>
                      <a:ext uri="{FF2B5EF4-FFF2-40B4-BE49-F238E27FC236}">
                        <a16:creationId xmlns:a16="http://schemas.microsoft.com/office/drawing/2014/main" id="{CE05811D-9A2E-9D23-759E-104D2A58B685}"/>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9" name="Rektangel 2368">
                    <a:extLst>
                      <a:ext uri="{FF2B5EF4-FFF2-40B4-BE49-F238E27FC236}">
                        <a16:creationId xmlns:a16="http://schemas.microsoft.com/office/drawing/2014/main" id="{9F6B429A-7B6D-7300-DC18-8B62D44396CB}"/>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0" name="Rektangel 2369">
                    <a:extLst>
                      <a:ext uri="{FF2B5EF4-FFF2-40B4-BE49-F238E27FC236}">
                        <a16:creationId xmlns:a16="http://schemas.microsoft.com/office/drawing/2014/main" id="{B7093D06-D5A7-C87F-DBCC-2317461FF006}"/>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1" name="Rektangel 2370">
                    <a:extLst>
                      <a:ext uri="{FF2B5EF4-FFF2-40B4-BE49-F238E27FC236}">
                        <a16:creationId xmlns:a16="http://schemas.microsoft.com/office/drawing/2014/main" id="{F0CCC961-E8E8-AD16-EDA4-1F594187B8F1}"/>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2" name="Rektangel 2371">
                    <a:extLst>
                      <a:ext uri="{FF2B5EF4-FFF2-40B4-BE49-F238E27FC236}">
                        <a16:creationId xmlns:a16="http://schemas.microsoft.com/office/drawing/2014/main" id="{A57EF317-287B-1F3D-5EDD-2B508AC238F2}"/>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3" name="Rektangel 2372">
                    <a:extLst>
                      <a:ext uri="{FF2B5EF4-FFF2-40B4-BE49-F238E27FC236}">
                        <a16:creationId xmlns:a16="http://schemas.microsoft.com/office/drawing/2014/main" id="{361FA5C8-9DDF-789E-A52A-4084B0975511}"/>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4" name="Rektangel 2373">
                    <a:extLst>
                      <a:ext uri="{FF2B5EF4-FFF2-40B4-BE49-F238E27FC236}">
                        <a16:creationId xmlns:a16="http://schemas.microsoft.com/office/drawing/2014/main" id="{2DA527A3-A3CD-3EAC-E7BA-616938586611}"/>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5" name="Rektangel 2374">
                    <a:extLst>
                      <a:ext uri="{FF2B5EF4-FFF2-40B4-BE49-F238E27FC236}">
                        <a16:creationId xmlns:a16="http://schemas.microsoft.com/office/drawing/2014/main" id="{2FD4C495-6CC1-DF46-BBC8-57C2C794EABB}"/>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76" name="Rektangel 2375">
                    <a:extLst>
                      <a:ext uri="{FF2B5EF4-FFF2-40B4-BE49-F238E27FC236}">
                        <a16:creationId xmlns:a16="http://schemas.microsoft.com/office/drawing/2014/main" id="{272AE248-2B94-EADD-7734-675893082B12}"/>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65" name="Rektangel 2364">
                  <a:extLst>
                    <a:ext uri="{FF2B5EF4-FFF2-40B4-BE49-F238E27FC236}">
                      <a16:creationId xmlns:a16="http://schemas.microsoft.com/office/drawing/2014/main" id="{88F6D590-705D-E63A-4E58-D9C30F8699A8}"/>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8" name="Gruppe 1817">
                <a:extLst>
                  <a:ext uri="{FF2B5EF4-FFF2-40B4-BE49-F238E27FC236}">
                    <a16:creationId xmlns:a16="http://schemas.microsoft.com/office/drawing/2014/main" id="{B5262E1C-F386-2325-6912-92E5D1336CC5}"/>
                  </a:ext>
                </a:extLst>
              </p:cNvPr>
              <p:cNvGrpSpPr/>
              <p:nvPr/>
            </p:nvGrpSpPr>
            <p:grpSpPr>
              <a:xfrm>
                <a:off x="2514229" y="1065829"/>
                <a:ext cx="444157" cy="5190614"/>
                <a:chOff x="5753799" y="1204530"/>
                <a:chExt cx="444157" cy="5190614"/>
              </a:xfrm>
            </p:grpSpPr>
            <p:grpSp>
              <p:nvGrpSpPr>
                <p:cNvPr id="2351" name="Gruppe 2350">
                  <a:extLst>
                    <a:ext uri="{FF2B5EF4-FFF2-40B4-BE49-F238E27FC236}">
                      <a16:creationId xmlns:a16="http://schemas.microsoft.com/office/drawing/2014/main" id="{1EE244A1-FBF0-9402-0A6A-18A7A4E69869}"/>
                    </a:ext>
                  </a:extLst>
                </p:cNvPr>
                <p:cNvGrpSpPr/>
                <p:nvPr/>
              </p:nvGrpSpPr>
              <p:grpSpPr>
                <a:xfrm>
                  <a:off x="5753799" y="1204530"/>
                  <a:ext cx="442069" cy="4756379"/>
                  <a:chOff x="3817279" y="1064461"/>
                  <a:chExt cx="442069" cy="4756379"/>
                </a:xfrm>
              </p:grpSpPr>
              <p:sp>
                <p:nvSpPr>
                  <p:cNvPr id="2353" name="Rektangel 2352">
                    <a:extLst>
                      <a:ext uri="{FF2B5EF4-FFF2-40B4-BE49-F238E27FC236}">
                        <a16:creationId xmlns:a16="http://schemas.microsoft.com/office/drawing/2014/main" id="{4AC43BFF-CBFF-8F39-4262-2EAA0E2F554E}"/>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4" name="Rektangel 2353">
                    <a:extLst>
                      <a:ext uri="{FF2B5EF4-FFF2-40B4-BE49-F238E27FC236}">
                        <a16:creationId xmlns:a16="http://schemas.microsoft.com/office/drawing/2014/main" id="{48B55577-0C70-2C73-C336-35EFB83D0A90}"/>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dirty="0"/>
                  </a:p>
                </p:txBody>
              </p:sp>
              <p:sp>
                <p:nvSpPr>
                  <p:cNvPr id="2355" name="Rektangel 2354">
                    <a:extLst>
                      <a:ext uri="{FF2B5EF4-FFF2-40B4-BE49-F238E27FC236}">
                        <a16:creationId xmlns:a16="http://schemas.microsoft.com/office/drawing/2014/main" id="{CF7B959A-AAD7-03CB-1E61-4FD74B82543F}"/>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6" name="Rektangel 2355">
                    <a:extLst>
                      <a:ext uri="{FF2B5EF4-FFF2-40B4-BE49-F238E27FC236}">
                        <a16:creationId xmlns:a16="http://schemas.microsoft.com/office/drawing/2014/main" id="{77B63E48-64A2-8F87-65B1-A802429B58FC}"/>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7" name="Rektangel 2356">
                    <a:extLst>
                      <a:ext uri="{FF2B5EF4-FFF2-40B4-BE49-F238E27FC236}">
                        <a16:creationId xmlns:a16="http://schemas.microsoft.com/office/drawing/2014/main" id="{E6C8F839-AE37-EEFE-2DA7-0DB0DB3E521E}"/>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8" name="Rektangel 2357">
                    <a:extLst>
                      <a:ext uri="{FF2B5EF4-FFF2-40B4-BE49-F238E27FC236}">
                        <a16:creationId xmlns:a16="http://schemas.microsoft.com/office/drawing/2014/main" id="{333B9FF6-7AD3-8259-754C-1FEA42F385A3}"/>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9" name="Rektangel 2358">
                    <a:extLst>
                      <a:ext uri="{FF2B5EF4-FFF2-40B4-BE49-F238E27FC236}">
                        <a16:creationId xmlns:a16="http://schemas.microsoft.com/office/drawing/2014/main" id="{1682F4ED-7F0B-0BCA-4F92-B42E11D113B8}"/>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0" name="Rektangel 2359">
                    <a:extLst>
                      <a:ext uri="{FF2B5EF4-FFF2-40B4-BE49-F238E27FC236}">
                        <a16:creationId xmlns:a16="http://schemas.microsoft.com/office/drawing/2014/main" id="{4B37C159-6E37-1410-E80E-8319506B6C85}"/>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1" name="Rektangel 2360">
                    <a:extLst>
                      <a:ext uri="{FF2B5EF4-FFF2-40B4-BE49-F238E27FC236}">
                        <a16:creationId xmlns:a16="http://schemas.microsoft.com/office/drawing/2014/main" id="{18331BF1-234D-E8CA-AFA4-F1ED530C8ED2}"/>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2" name="Rektangel 2361">
                    <a:extLst>
                      <a:ext uri="{FF2B5EF4-FFF2-40B4-BE49-F238E27FC236}">
                        <a16:creationId xmlns:a16="http://schemas.microsoft.com/office/drawing/2014/main" id="{68527506-9653-EF87-C82C-55B21B33EC68}"/>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63" name="Rektangel 2362">
                    <a:extLst>
                      <a:ext uri="{FF2B5EF4-FFF2-40B4-BE49-F238E27FC236}">
                        <a16:creationId xmlns:a16="http://schemas.microsoft.com/office/drawing/2014/main" id="{EED69A96-060F-CCA3-0A26-E8A76293AF32}"/>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52" name="Rektangel 2351">
                  <a:extLst>
                    <a:ext uri="{FF2B5EF4-FFF2-40B4-BE49-F238E27FC236}">
                      <a16:creationId xmlns:a16="http://schemas.microsoft.com/office/drawing/2014/main" id="{88454B26-80AA-7E98-235B-3F8A1D3818EC}"/>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19" name="Gruppe 1818">
                <a:extLst>
                  <a:ext uri="{FF2B5EF4-FFF2-40B4-BE49-F238E27FC236}">
                    <a16:creationId xmlns:a16="http://schemas.microsoft.com/office/drawing/2014/main" id="{A9B14A53-2893-D009-8A89-38DF1818D7F5}"/>
                  </a:ext>
                </a:extLst>
              </p:cNvPr>
              <p:cNvGrpSpPr/>
              <p:nvPr/>
            </p:nvGrpSpPr>
            <p:grpSpPr>
              <a:xfrm>
                <a:off x="2075940" y="1067864"/>
                <a:ext cx="444157" cy="5190614"/>
                <a:chOff x="5753799" y="1204530"/>
                <a:chExt cx="444157" cy="5190614"/>
              </a:xfrm>
            </p:grpSpPr>
            <p:grpSp>
              <p:nvGrpSpPr>
                <p:cNvPr id="2338" name="Gruppe 2337">
                  <a:extLst>
                    <a:ext uri="{FF2B5EF4-FFF2-40B4-BE49-F238E27FC236}">
                      <a16:creationId xmlns:a16="http://schemas.microsoft.com/office/drawing/2014/main" id="{32FAD8CF-CD35-B60D-2A8C-B4DBFC024184}"/>
                    </a:ext>
                  </a:extLst>
                </p:cNvPr>
                <p:cNvGrpSpPr/>
                <p:nvPr/>
              </p:nvGrpSpPr>
              <p:grpSpPr>
                <a:xfrm>
                  <a:off x="5753799" y="1204530"/>
                  <a:ext cx="442069" cy="4756379"/>
                  <a:chOff x="3817279" y="1064461"/>
                  <a:chExt cx="442069" cy="4756379"/>
                </a:xfrm>
              </p:grpSpPr>
              <p:sp>
                <p:nvSpPr>
                  <p:cNvPr id="2340" name="Rektangel 2339">
                    <a:extLst>
                      <a:ext uri="{FF2B5EF4-FFF2-40B4-BE49-F238E27FC236}">
                        <a16:creationId xmlns:a16="http://schemas.microsoft.com/office/drawing/2014/main" id="{704E003D-6E83-F28C-91F2-A42A0A8242B2}"/>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1" name="Rektangel 2340">
                    <a:extLst>
                      <a:ext uri="{FF2B5EF4-FFF2-40B4-BE49-F238E27FC236}">
                        <a16:creationId xmlns:a16="http://schemas.microsoft.com/office/drawing/2014/main" id="{40E14027-CBCA-41A0-07BB-FF3366D25169}"/>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2" name="Rektangel 2341">
                    <a:extLst>
                      <a:ext uri="{FF2B5EF4-FFF2-40B4-BE49-F238E27FC236}">
                        <a16:creationId xmlns:a16="http://schemas.microsoft.com/office/drawing/2014/main" id="{EBD04FFC-82B0-397F-A752-66724D7A5FF9}"/>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3" name="Rektangel 2342">
                    <a:extLst>
                      <a:ext uri="{FF2B5EF4-FFF2-40B4-BE49-F238E27FC236}">
                        <a16:creationId xmlns:a16="http://schemas.microsoft.com/office/drawing/2014/main" id="{72F3BBD6-C117-A850-787F-2C0263D53C9D}"/>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4" name="Rektangel 2343">
                    <a:extLst>
                      <a:ext uri="{FF2B5EF4-FFF2-40B4-BE49-F238E27FC236}">
                        <a16:creationId xmlns:a16="http://schemas.microsoft.com/office/drawing/2014/main" id="{23998256-BF02-DB15-DC90-8E0A98EBE8E8}"/>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5" name="Rektangel 2344">
                    <a:extLst>
                      <a:ext uri="{FF2B5EF4-FFF2-40B4-BE49-F238E27FC236}">
                        <a16:creationId xmlns:a16="http://schemas.microsoft.com/office/drawing/2014/main" id="{DABF9CF1-FA94-DE25-E45F-342FB1B94E95}"/>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6" name="Rektangel 2345">
                    <a:extLst>
                      <a:ext uri="{FF2B5EF4-FFF2-40B4-BE49-F238E27FC236}">
                        <a16:creationId xmlns:a16="http://schemas.microsoft.com/office/drawing/2014/main" id="{CC4569E0-B8F3-9227-468B-C9041CB533EF}"/>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7" name="Rektangel 2346">
                    <a:extLst>
                      <a:ext uri="{FF2B5EF4-FFF2-40B4-BE49-F238E27FC236}">
                        <a16:creationId xmlns:a16="http://schemas.microsoft.com/office/drawing/2014/main" id="{5F9CCEC8-9B58-3AA9-62B9-C76A2A74D004}"/>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8" name="Rektangel 2347">
                    <a:extLst>
                      <a:ext uri="{FF2B5EF4-FFF2-40B4-BE49-F238E27FC236}">
                        <a16:creationId xmlns:a16="http://schemas.microsoft.com/office/drawing/2014/main" id="{E8EF9234-1093-F91C-BCD5-AD65B3B4932B}"/>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49" name="Rektangel 2348">
                    <a:extLst>
                      <a:ext uri="{FF2B5EF4-FFF2-40B4-BE49-F238E27FC236}">
                        <a16:creationId xmlns:a16="http://schemas.microsoft.com/office/drawing/2014/main" id="{12568930-86E8-BCAA-A14D-2545C09BDAA9}"/>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50" name="Rektangel 2349">
                    <a:extLst>
                      <a:ext uri="{FF2B5EF4-FFF2-40B4-BE49-F238E27FC236}">
                        <a16:creationId xmlns:a16="http://schemas.microsoft.com/office/drawing/2014/main" id="{2550C510-D473-50CB-76E1-4957611322C2}"/>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39" name="Rektangel 2338">
                  <a:extLst>
                    <a:ext uri="{FF2B5EF4-FFF2-40B4-BE49-F238E27FC236}">
                      <a16:creationId xmlns:a16="http://schemas.microsoft.com/office/drawing/2014/main" id="{94D3298E-B7BD-C80C-58EA-10EEB2AAF73E}"/>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0" name="Gruppe 1819">
                <a:extLst>
                  <a:ext uri="{FF2B5EF4-FFF2-40B4-BE49-F238E27FC236}">
                    <a16:creationId xmlns:a16="http://schemas.microsoft.com/office/drawing/2014/main" id="{65C4275E-BB14-B16F-1BBE-D75461C3D2AC}"/>
                  </a:ext>
                </a:extLst>
              </p:cNvPr>
              <p:cNvGrpSpPr/>
              <p:nvPr/>
            </p:nvGrpSpPr>
            <p:grpSpPr>
              <a:xfrm>
                <a:off x="1644775" y="1068629"/>
                <a:ext cx="444157" cy="5190614"/>
                <a:chOff x="5753799" y="1204530"/>
                <a:chExt cx="444157" cy="5190614"/>
              </a:xfrm>
            </p:grpSpPr>
            <p:grpSp>
              <p:nvGrpSpPr>
                <p:cNvPr id="2325" name="Gruppe 2324">
                  <a:extLst>
                    <a:ext uri="{FF2B5EF4-FFF2-40B4-BE49-F238E27FC236}">
                      <a16:creationId xmlns:a16="http://schemas.microsoft.com/office/drawing/2014/main" id="{75B399CB-FFC9-3857-8D97-FA4BA1F5C4B5}"/>
                    </a:ext>
                  </a:extLst>
                </p:cNvPr>
                <p:cNvGrpSpPr/>
                <p:nvPr/>
              </p:nvGrpSpPr>
              <p:grpSpPr>
                <a:xfrm>
                  <a:off x="5753799" y="1204530"/>
                  <a:ext cx="442069" cy="4756379"/>
                  <a:chOff x="3817279" y="1064461"/>
                  <a:chExt cx="442069" cy="4756379"/>
                </a:xfrm>
              </p:grpSpPr>
              <p:sp>
                <p:nvSpPr>
                  <p:cNvPr id="2327" name="Rektangel 2326">
                    <a:extLst>
                      <a:ext uri="{FF2B5EF4-FFF2-40B4-BE49-F238E27FC236}">
                        <a16:creationId xmlns:a16="http://schemas.microsoft.com/office/drawing/2014/main" id="{6892A37E-3865-DA2F-2B9E-91B6265DB19D}"/>
                      </a:ext>
                    </a:extLst>
                  </p:cNvPr>
                  <p:cNvSpPr>
                    <a:spLocks noChangeAspect="1"/>
                  </p:cNvSpPr>
                  <p:nvPr/>
                </p:nvSpPr>
                <p:spPr>
                  <a:xfrm>
                    <a:off x="3818406" y="149701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8" name="Rektangel 2327">
                    <a:extLst>
                      <a:ext uri="{FF2B5EF4-FFF2-40B4-BE49-F238E27FC236}">
                        <a16:creationId xmlns:a16="http://schemas.microsoft.com/office/drawing/2014/main" id="{8150F848-2EC1-72BE-059D-ABA1469F5E5D}"/>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9" name="Rektangel 2328">
                    <a:extLst>
                      <a:ext uri="{FF2B5EF4-FFF2-40B4-BE49-F238E27FC236}">
                        <a16:creationId xmlns:a16="http://schemas.microsoft.com/office/drawing/2014/main" id="{E529B79A-BF27-1DB8-895A-F82AB66C43D8}"/>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0" name="Rektangel 2329">
                    <a:extLst>
                      <a:ext uri="{FF2B5EF4-FFF2-40B4-BE49-F238E27FC236}">
                        <a16:creationId xmlns:a16="http://schemas.microsoft.com/office/drawing/2014/main" id="{60AADD0E-CA7E-548D-C653-41C789BD84FA}"/>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1" name="Rektangel 2330">
                    <a:extLst>
                      <a:ext uri="{FF2B5EF4-FFF2-40B4-BE49-F238E27FC236}">
                        <a16:creationId xmlns:a16="http://schemas.microsoft.com/office/drawing/2014/main" id="{3FB7116B-02A1-CF52-2A45-1E8893BD6A47}"/>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2" name="Rektangel 2331">
                    <a:extLst>
                      <a:ext uri="{FF2B5EF4-FFF2-40B4-BE49-F238E27FC236}">
                        <a16:creationId xmlns:a16="http://schemas.microsoft.com/office/drawing/2014/main" id="{221B3DDD-AAE2-7543-5F6B-984F2EF03ECD}"/>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3" name="Rektangel 2332">
                    <a:extLst>
                      <a:ext uri="{FF2B5EF4-FFF2-40B4-BE49-F238E27FC236}">
                        <a16:creationId xmlns:a16="http://schemas.microsoft.com/office/drawing/2014/main" id="{ADF5BFD6-F232-77E4-107D-0CAD8EF9EAD8}"/>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4" name="Rektangel 2333">
                    <a:extLst>
                      <a:ext uri="{FF2B5EF4-FFF2-40B4-BE49-F238E27FC236}">
                        <a16:creationId xmlns:a16="http://schemas.microsoft.com/office/drawing/2014/main" id="{3139A75E-5CBC-DA01-C6C5-8588AE52AC0A}"/>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5" name="Rektangel 2334">
                    <a:extLst>
                      <a:ext uri="{FF2B5EF4-FFF2-40B4-BE49-F238E27FC236}">
                        <a16:creationId xmlns:a16="http://schemas.microsoft.com/office/drawing/2014/main" id="{AB04607E-14C2-FD7B-974A-0D920AD73360}"/>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6" name="Rektangel 2335">
                    <a:extLst>
                      <a:ext uri="{FF2B5EF4-FFF2-40B4-BE49-F238E27FC236}">
                        <a16:creationId xmlns:a16="http://schemas.microsoft.com/office/drawing/2014/main" id="{315610BF-DF04-CA5B-08DF-E1AA3FAF5FEA}"/>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37" name="Rektangel 2336">
                    <a:extLst>
                      <a:ext uri="{FF2B5EF4-FFF2-40B4-BE49-F238E27FC236}">
                        <a16:creationId xmlns:a16="http://schemas.microsoft.com/office/drawing/2014/main" id="{9B214D4A-6AE8-CD9A-25CB-9EA59646C41C}"/>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26" name="Rektangel 2325">
                  <a:extLst>
                    <a:ext uri="{FF2B5EF4-FFF2-40B4-BE49-F238E27FC236}">
                      <a16:creationId xmlns:a16="http://schemas.microsoft.com/office/drawing/2014/main" id="{6419EDB6-4599-7996-DD64-3548853244EB}"/>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1" name="Gruppe 1820">
                <a:extLst>
                  <a:ext uri="{FF2B5EF4-FFF2-40B4-BE49-F238E27FC236}">
                    <a16:creationId xmlns:a16="http://schemas.microsoft.com/office/drawing/2014/main" id="{718F8D36-F4AD-465B-6B6D-1B193C61D594}"/>
                  </a:ext>
                </a:extLst>
              </p:cNvPr>
              <p:cNvGrpSpPr/>
              <p:nvPr/>
            </p:nvGrpSpPr>
            <p:grpSpPr>
              <a:xfrm>
                <a:off x="1212845" y="1068629"/>
                <a:ext cx="444157" cy="5190614"/>
                <a:chOff x="5753799" y="1204530"/>
                <a:chExt cx="444157" cy="5190614"/>
              </a:xfrm>
            </p:grpSpPr>
            <p:grpSp>
              <p:nvGrpSpPr>
                <p:cNvPr id="2312" name="Gruppe 2311">
                  <a:extLst>
                    <a:ext uri="{FF2B5EF4-FFF2-40B4-BE49-F238E27FC236}">
                      <a16:creationId xmlns:a16="http://schemas.microsoft.com/office/drawing/2014/main" id="{97211342-BB2F-7E77-7FBE-7D84B484B43C}"/>
                    </a:ext>
                  </a:extLst>
                </p:cNvPr>
                <p:cNvGrpSpPr/>
                <p:nvPr/>
              </p:nvGrpSpPr>
              <p:grpSpPr>
                <a:xfrm>
                  <a:off x="5753799" y="1204530"/>
                  <a:ext cx="442069" cy="4756379"/>
                  <a:chOff x="3817279" y="1064461"/>
                  <a:chExt cx="442069" cy="4756379"/>
                </a:xfrm>
              </p:grpSpPr>
              <p:sp>
                <p:nvSpPr>
                  <p:cNvPr id="2314" name="Rektangel 2313">
                    <a:extLst>
                      <a:ext uri="{FF2B5EF4-FFF2-40B4-BE49-F238E27FC236}">
                        <a16:creationId xmlns:a16="http://schemas.microsoft.com/office/drawing/2014/main" id="{8D341E86-4FFC-3547-314A-A6342D7F3CDF}"/>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5" name="Rektangel 2314">
                    <a:extLst>
                      <a:ext uri="{FF2B5EF4-FFF2-40B4-BE49-F238E27FC236}">
                        <a16:creationId xmlns:a16="http://schemas.microsoft.com/office/drawing/2014/main" id="{BA4E3936-E640-A4DD-F3D9-0C760634A8F1}"/>
                      </a:ext>
                    </a:extLst>
                  </p:cNvPr>
                  <p:cNvSpPr>
                    <a:spLocks noChangeAspect="1"/>
                  </p:cNvSpPr>
                  <p:nvPr/>
                </p:nvSpPr>
                <p:spPr>
                  <a:xfrm>
                    <a:off x="3819523" y="1064461"/>
                    <a:ext cx="432000" cy="432000"/>
                  </a:xfrm>
                  <a:prstGeom prst="rect">
                    <a:avLst/>
                  </a:prstGeom>
                  <a:solidFill>
                    <a:schemeClr val="bg1">
                      <a:lumMod val="7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6" name="Rektangel 2315">
                    <a:extLst>
                      <a:ext uri="{FF2B5EF4-FFF2-40B4-BE49-F238E27FC236}">
                        <a16:creationId xmlns:a16="http://schemas.microsoft.com/office/drawing/2014/main" id="{5090F52E-F545-F3E4-5A86-384B7BE4226C}"/>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7" name="Rektangel 2316">
                    <a:extLst>
                      <a:ext uri="{FF2B5EF4-FFF2-40B4-BE49-F238E27FC236}">
                        <a16:creationId xmlns:a16="http://schemas.microsoft.com/office/drawing/2014/main" id="{1185330A-9AE7-4C1E-D72F-6037F8B53B9E}"/>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8" name="Rektangel 2317">
                    <a:extLst>
                      <a:ext uri="{FF2B5EF4-FFF2-40B4-BE49-F238E27FC236}">
                        <a16:creationId xmlns:a16="http://schemas.microsoft.com/office/drawing/2014/main" id="{74AF8789-BDB0-1CC7-5EB5-EA5B96FCC5E0}"/>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9" name="Rektangel 2318">
                    <a:extLst>
                      <a:ext uri="{FF2B5EF4-FFF2-40B4-BE49-F238E27FC236}">
                        <a16:creationId xmlns:a16="http://schemas.microsoft.com/office/drawing/2014/main" id="{CD88EE5A-2E22-20FF-1A0F-A5977AF56652}"/>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0" name="Rektangel 2319">
                    <a:extLst>
                      <a:ext uri="{FF2B5EF4-FFF2-40B4-BE49-F238E27FC236}">
                        <a16:creationId xmlns:a16="http://schemas.microsoft.com/office/drawing/2014/main" id="{53C9D57C-F5E4-BC2E-7EBD-1F50E2C7153A}"/>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1" name="Rektangel 2320">
                    <a:extLst>
                      <a:ext uri="{FF2B5EF4-FFF2-40B4-BE49-F238E27FC236}">
                        <a16:creationId xmlns:a16="http://schemas.microsoft.com/office/drawing/2014/main" id="{A1C2FBE8-D8A4-01C6-621D-06320688F503}"/>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2" name="Rektangel 2321">
                    <a:extLst>
                      <a:ext uri="{FF2B5EF4-FFF2-40B4-BE49-F238E27FC236}">
                        <a16:creationId xmlns:a16="http://schemas.microsoft.com/office/drawing/2014/main" id="{998899BB-A1CE-6BDE-5AEC-2D69BAF10512}"/>
                      </a:ext>
                    </a:extLst>
                  </p:cNvPr>
                  <p:cNvSpPr>
                    <a:spLocks noChangeAspect="1"/>
                  </p:cNvSpPr>
                  <p:nvPr/>
                </p:nvSpPr>
                <p:spPr>
                  <a:xfrm>
                    <a:off x="3821751" y="452262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3" name="Rektangel 2322">
                    <a:extLst>
                      <a:ext uri="{FF2B5EF4-FFF2-40B4-BE49-F238E27FC236}">
                        <a16:creationId xmlns:a16="http://schemas.microsoft.com/office/drawing/2014/main" id="{ADD8C35A-EAF4-0246-89AF-734E9169B8B0}"/>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24" name="Rektangel 2323">
                    <a:extLst>
                      <a:ext uri="{FF2B5EF4-FFF2-40B4-BE49-F238E27FC236}">
                        <a16:creationId xmlns:a16="http://schemas.microsoft.com/office/drawing/2014/main" id="{E554AE32-6CDA-4051-E7E4-8D00A3EA0015}"/>
                      </a:ext>
                    </a:extLst>
                  </p:cNvPr>
                  <p:cNvSpPr>
                    <a:spLocks noChangeAspect="1"/>
                  </p:cNvSpPr>
                  <p:nvPr/>
                </p:nvSpPr>
                <p:spPr>
                  <a:xfrm>
                    <a:off x="3827348" y="5388840"/>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13" name="Rektangel 2312">
                  <a:extLst>
                    <a:ext uri="{FF2B5EF4-FFF2-40B4-BE49-F238E27FC236}">
                      <a16:creationId xmlns:a16="http://schemas.microsoft.com/office/drawing/2014/main" id="{0EF28407-32E4-D54A-C732-C3D0FD0AA421}"/>
                    </a:ext>
                  </a:extLst>
                </p:cNvPr>
                <p:cNvSpPr>
                  <a:spLocks noChangeAspect="1"/>
                </p:cNvSpPr>
                <p:nvPr/>
              </p:nvSpPr>
              <p:spPr>
                <a:xfrm>
                  <a:off x="5765956" y="5963144"/>
                  <a:ext cx="432000" cy="432000"/>
                </a:xfrm>
                <a:prstGeom prst="rect">
                  <a:avLst/>
                </a:prstGeom>
                <a:solidFill>
                  <a:schemeClr val="accent1">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2" name="Gruppe 1821">
                <a:extLst>
                  <a:ext uri="{FF2B5EF4-FFF2-40B4-BE49-F238E27FC236}">
                    <a16:creationId xmlns:a16="http://schemas.microsoft.com/office/drawing/2014/main" id="{1E1D42F9-8D84-EF8C-7BF4-573E38E545DB}"/>
                  </a:ext>
                </a:extLst>
              </p:cNvPr>
              <p:cNvGrpSpPr/>
              <p:nvPr/>
            </p:nvGrpSpPr>
            <p:grpSpPr>
              <a:xfrm>
                <a:off x="780951" y="1067864"/>
                <a:ext cx="444157" cy="5190614"/>
                <a:chOff x="5753799" y="1204530"/>
                <a:chExt cx="444157" cy="5190614"/>
              </a:xfrm>
            </p:grpSpPr>
            <p:grpSp>
              <p:nvGrpSpPr>
                <p:cNvPr id="2299" name="Gruppe 2298">
                  <a:extLst>
                    <a:ext uri="{FF2B5EF4-FFF2-40B4-BE49-F238E27FC236}">
                      <a16:creationId xmlns:a16="http://schemas.microsoft.com/office/drawing/2014/main" id="{F72E9C5A-C965-9E96-E05A-3DA00C6FE8D2}"/>
                    </a:ext>
                  </a:extLst>
                </p:cNvPr>
                <p:cNvGrpSpPr/>
                <p:nvPr/>
              </p:nvGrpSpPr>
              <p:grpSpPr>
                <a:xfrm>
                  <a:off x="5753799" y="1204530"/>
                  <a:ext cx="442069" cy="4756379"/>
                  <a:chOff x="3817279" y="1064461"/>
                  <a:chExt cx="442069" cy="4756379"/>
                </a:xfrm>
              </p:grpSpPr>
              <p:sp>
                <p:nvSpPr>
                  <p:cNvPr id="2301" name="Rektangel 2300">
                    <a:extLst>
                      <a:ext uri="{FF2B5EF4-FFF2-40B4-BE49-F238E27FC236}">
                        <a16:creationId xmlns:a16="http://schemas.microsoft.com/office/drawing/2014/main" id="{3B902C75-02C5-2AE7-0A5E-902191E387DC}"/>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2" name="Rektangel 2301">
                    <a:extLst>
                      <a:ext uri="{FF2B5EF4-FFF2-40B4-BE49-F238E27FC236}">
                        <a16:creationId xmlns:a16="http://schemas.microsoft.com/office/drawing/2014/main" id="{598E9A54-7B94-851C-8B7D-1722898DA9EC}"/>
                      </a:ext>
                    </a:extLst>
                  </p:cNvPr>
                  <p:cNvSpPr>
                    <a:spLocks noChangeAspect="1"/>
                  </p:cNvSpPr>
                  <p:nvPr/>
                </p:nvSpPr>
                <p:spPr>
                  <a:xfrm>
                    <a:off x="3819523" y="106446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3" name="Rektangel 2302">
                    <a:extLst>
                      <a:ext uri="{FF2B5EF4-FFF2-40B4-BE49-F238E27FC236}">
                        <a16:creationId xmlns:a16="http://schemas.microsoft.com/office/drawing/2014/main" id="{7547C55F-80E7-B10E-222E-B9D9D1CB264F}"/>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4" name="Rektangel 2303">
                    <a:extLst>
                      <a:ext uri="{FF2B5EF4-FFF2-40B4-BE49-F238E27FC236}">
                        <a16:creationId xmlns:a16="http://schemas.microsoft.com/office/drawing/2014/main" id="{FD546256-0F37-A4B1-4E34-404009F132C0}"/>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5" name="Rektangel 2304">
                    <a:extLst>
                      <a:ext uri="{FF2B5EF4-FFF2-40B4-BE49-F238E27FC236}">
                        <a16:creationId xmlns:a16="http://schemas.microsoft.com/office/drawing/2014/main" id="{FF63676D-FD6F-E237-0689-1614E9E30924}"/>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6" name="Rektangel 2305">
                    <a:extLst>
                      <a:ext uri="{FF2B5EF4-FFF2-40B4-BE49-F238E27FC236}">
                        <a16:creationId xmlns:a16="http://schemas.microsoft.com/office/drawing/2014/main" id="{1155E9BE-DD2E-9B60-29EF-3D6CCCC3753D}"/>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7" name="Rektangel 2306">
                    <a:extLst>
                      <a:ext uri="{FF2B5EF4-FFF2-40B4-BE49-F238E27FC236}">
                        <a16:creationId xmlns:a16="http://schemas.microsoft.com/office/drawing/2014/main" id="{31852615-110A-F35E-4A5D-189685504DB5}"/>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8" name="Rektangel 2307">
                    <a:extLst>
                      <a:ext uri="{FF2B5EF4-FFF2-40B4-BE49-F238E27FC236}">
                        <a16:creationId xmlns:a16="http://schemas.microsoft.com/office/drawing/2014/main" id="{71B7AE40-573D-81EC-8B2C-CAA339FFDA95}"/>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09" name="Rektangel 2308">
                    <a:extLst>
                      <a:ext uri="{FF2B5EF4-FFF2-40B4-BE49-F238E27FC236}">
                        <a16:creationId xmlns:a16="http://schemas.microsoft.com/office/drawing/2014/main" id="{47926927-62C2-65D3-193C-FA8F58977E13}"/>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0" name="Rektangel 2309">
                    <a:extLst>
                      <a:ext uri="{FF2B5EF4-FFF2-40B4-BE49-F238E27FC236}">
                        <a16:creationId xmlns:a16="http://schemas.microsoft.com/office/drawing/2014/main" id="{C7D2732E-CF13-79CB-8848-A06E28325D59}"/>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311" name="Rektangel 2310">
                    <a:extLst>
                      <a:ext uri="{FF2B5EF4-FFF2-40B4-BE49-F238E27FC236}">
                        <a16:creationId xmlns:a16="http://schemas.microsoft.com/office/drawing/2014/main" id="{21A4815F-E738-56F9-4021-191ECC7E029F}"/>
                      </a:ext>
                    </a:extLst>
                  </p:cNvPr>
                  <p:cNvSpPr>
                    <a:spLocks noChangeAspect="1"/>
                  </p:cNvSpPr>
                  <p:nvPr/>
                </p:nvSpPr>
                <p:spPr>
                  <a:xfrm>
                    <a:off x="3827348" y="5388840"/>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300" name="Rektangel 2299">
                  <a:extLst>
                    <a:ext uri="{FF2B5EF4-FFF2-40B4-BE49-F238E27FC236}">
                      <a16:creationId xmlns:a16="http://schemas.microsoft.com/office/drawing/2014/main" id="{95D894B0-B7DE-5832-D23F-ADCF5BAD30F7}"/>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3" name="Gruppe 1822">
                <a:extLst>
                  <a:ext uri="{FF2B5EF4-FFF2-40B4-BE49-F238E27FC236}">
                    <a16:creationId xmlns:a16="http://schemas.microsoft.com/office/drawing/2014/main" id="{CCCD8F77-4EF9-B691-3EBD-913997538DA8}"/>
                  </a:ext>
                </a:extLst>
              </p:cNvPr>
              <p:cNvGrpSpPr/>
              <p:nvPr/>
            </p:nvGrpSpPr>
            <p:grpSpPr>
              <a:xfrm>
                <a:off x="348958" y="1501775"/>
                <a:ext cx="444157" cy="4758064"/>
                <a:chOff x="5753799" y="1637080"/>
                <a:chExt cx="444157" cy="4758064"/>
              </a:xfrm>
            </p:grpSpPr>
            <p:grpSp>
              <p:nvGrpSpPr>
                <p:cNvPr id="2287" name="Gruppe 2286">
                  <a:extLst>
                    <a:ext uri="{FF2B5EF4-FFF2-40B4-BE49-F238E27FC236}">
                      <a16:creationId xmlns:a16="http://schemas.microsoft.com/office/drawing/2014/main" id="{ECE5D569-413F-52FB-A872-A96A2D5F83EC}"/>
                    </a:ext>
                  </a:extLst>
                </p:cNvPr>
                <p:cNvGrpSpPr/>
                <p:nvPr/>
              </p:nvGrpSpPr>
              <p:grpSpPr>
                <a:xfrm>
                  <a:off x="5753799" y="1637080"/>
                  <a:ext cx="442069" cy="4323829"/>
                  <a:chOff x="3817279" y="1497011"/>
                  <a:chExt cx="442069" cy="4323829"/>
                </a:xfrm>
              </p:grpSpPr>
              <p:sp>
                <p:nvSpPr>
                  <p:cNvPr id="2289" name="Rektangel 2288">
                    <a:extLst>
                      <a:ext uri="{FF2B5EF4-FFF2-40B4-BE49-F238E27FC236}">
                        <a16:creationId xmlns:a16="http://schemas.microsoft.com/office/drawing/2014/main" id="{8B112D61-DBB8-0558-5629-ADE94AF95A25}"/>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0" name="Rektangel 2289">
                    <a:extLst>
                      <a:ext uri="{FF2B5EF4-FFF2-40B4-BE49-F238E27FC236}">
                        <a16:creationId xmlns:a16="http://schemas.microsoft.com/office/drawing/2014/main" id="{BB93866D-E29C-5753-51FE-BDB3E30E6978}"/>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1" name="Rektangel 2290">
                    <a:extLst>
                      <a:ext uri="{FF2B5EF4-FFF2-40B4-BE49-F238E27FC236}">
                        <a16:creationId xmlns:a16="http://schemas.microsoft.com/office/drawing/2014/main" id="{EBDBAD93-E890-D6F3-9877-2DAEE2D6A9FF}"/>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2" name="Rektangel 2291">
                    <a:extLst>
                      <a:ext uri="{FF2B5EF4-FFF2-40B4-BE49-F238E27FC236}">
                        <a16:creationId xmlns:a16="http://schemas.microsoft.com/office/drawing/2014/main" id="{48723EBE-69ED-E357-42FE-A2E52D3E7B1A}"/>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3" name="Rektangel 2292">
                    <a:extLst>
                      <a:ext uri="{FF2B5EF4-FFF2-40B4-BE49-F238E27FC236}">
                        <a16:creationId xmlns:a16="http://schemas.microsoft.com/office/drawing/2014/main" id="{4D5B65C2-F8EA-1CBB-30CC-2876D10FDC85}"/>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4" name="Rektangel 2293">
                    <a:extLst>
                      <a:ext uri="{FF2B5EF4-FFF2-40B4-BE49-F238E27FC236}">
                        <a16:creationId xmlns:a16="http://schemas.microsoft.com/office/drawing/2014/main" id="{B1C513F2-B5D8-5244-52D2-C3498B3C37AA}"/>
                      </a:ext>
                    </a:extLst>
                  </p:cNvPr>
                  <p:cNvSpPr>
                    <a:spLocks noChangeAspect="1"/>
                  </p:cNvSpPr>
                  <p:nvPr/>
                </p:nvSpPr>
                <p:spPr>
                  <a:xfrm>
                    <a:off x="3819516" y="365976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5" name="Rektangel 2294">
                    <a:extLst>
                      <a:ext uri="{FF2B5EF4-FFF2-40B4-BE49-F238E27FC236}">
                        <a16:creationId xmlns:a16="http://schemas.microsoft.com/office/drawing/2014/main" id="{3AEBD886-E8EA-B2F3-D961-4BC5D6FD5A5C}"/>
                      </a:ext>
                    </a:extLst>
                  </p:cNvPr>
                  <p:cNvSpPr>
                    <a:spLocks noChangeAspect="1"/>
                  </p:cNvSpPr>
                  <p:nvPr/>
                </p:nvSpPr>
                <p:spPr>
                  <a:xfrm>
                    <a:off x="3820633" y="4091194"/>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6" name="Rektangel 2295">
                    <a:extLst>
                      <a:ext uri="{FF2B5EF4-FFF2-40B4-BE49-F238E27FC236}">
                        <a16:creationId xmlns:a16="http://schemas.microsoft.com/office/drawing/2014/main" id="{B80AD670-4F5D-CD36-4CE6-7064A573A787}"/>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7" name="Rektangel 2296">
                    <a:extLst>
                      <a:ext uri="{FF2B5EF4-FFF2-40B4-BE49-F238E27FC236}">
                        <a16:creationId xmlns:a16="http://schemas.microsoft.com/office/drawing/2014/main" id="{CC638041-659F-D6E7-8EEA-DCEE60C4FA45}"/>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98" name="Rektangel 2297">
                    <a:extLst>
                      <a:ext uri="{FF2B5EF4-FFF2-40B4-BE49-F238E27FC236}">
                        <a16:creationId xmlns:a16="http://schemas.microsoft.com/office/drawing/2014/main" id="{9C388A2D-8C6C-B5D8-90FD-E8F9D4757A2D}"/>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88" name="Rektangel 2287">
                  <a:extLst>
                    <a:ext uri="{FF2B5EF4-FFF2-40B4-BE49-F238E27FC236}">
                      <a16:creationId xmlns:a16="http://schemas.microsoft.com/office/drawing/2014/main" id="{36F7D782-A0B3-A60D-762A-6C36FD219C49}"/>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4" name="Gruppe 1823">
                <a:extLst>
                  <a:ext uri="{FF2B5EF4-FFF2-40B4-BE49-F238E27FC236}">
                    <a16:creationId xmlns:a16="http://schemas.microsoft.com/office/drawing/2014/main" id="{4A92B81C-1E83-CA73-87CB-026FC5631759}"/>
                  </a:ext>
                </a:extLst>
              </p:cNvPr>
              <p:cNvGrpSpPr/>
              <p:nvPr/>
            </p:nvGrpSpPr>
            <p:grpSpPr>
              <a:xfrm>
                <a:off x="-82727" y="1504857"/>
                <a:ext cx="444157" cy="4758064"/>
                <a:chOff x="5753799" y="1637080"/>
                <a:chExt cx="444157" cy="4758064"/>
              </a:xfrm>
            </p:grpSpPr>
            <p:grpSp>
              <p:nvGrpSpPr>
                <p:cNvPr id="2275" name="Gruppe 2274">
                  <a:extLst>
                    <a:ext uri="{FF2B5EF4-FFF2-40B4-BE49-F238E27FC236}">
                      <a16:creationId xmlns:a16="http://schemas.microsoft.com/office/drawing/2014/main" id="{F2E8E8E5-06DB-AAAC-5DC4-D645735AE70F}"/>
                    </a:ext>
                  </a:extLst>
                </p:cNvPr>
                <p:cNvGrpSpPr/>
                <p:nvPr/>
              </p:nvGrpSpPr>
              <p:grpSpPr>
                <a:xfrm>
                  <a:off x="5753799" y="1637080"/>
                  <a:ext cx="442069" cy="4323829"/>
                  <a:chOff x="3817279" y="1497011"/>
                  <a:chExt cx="442069" cy="4323829"/>
                </a:xfrm>
              </p:grpSpPr>
              <p:sp>
                <p:nvSpPr>
                  <p:cNvPr id="2277" name="Rektangel 2276">
                    <a:extLst>
                      <a:ext uri="{FF2B5EF4-FFF2-40B4-BE49-F238E27FC236}">
                        <a16:creationId xmlns:a16="http://schemas.microsoft.com/office/drawing/2014/main" id="{56EA8435-050D-C06C-11CD-178B4180D83C}"/>
                      </a:ext>
                    </a:extLst>
                  </p:cNvPr>
                  <p:cNvSpPr>
                    <a:spLocks noChangeAspect="1"/>
                  </p:cNvSpPr>
                  <p:nvPr/>
                </p:nvSpPr>
                <p:spPr>
                  <a:xfrm>
                    <a:off x="3818406" y="14970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8" name="Rektangel 2277">
                    <a:extLst>
                      <a:ext uri="{FF2B5EF4-FFF2-40B4-BE49-F238E27FC236}">
                        <a16:creationId xmlns:a16="http://schemas.microsoft.com/office/drawing/2014/main" id="{72B4D49C-CBF1-C23A-6911-DA1C665B6750}"/>
                      </a:ext>
                    </a:extLst>
                  </p:cNvPr>
                  <p:cNvSpPr>
                    <a:spLocks noChangeAspect="1"/>
                  </p:cNvSpPr>
                  <p:nvPr/>
                </p:nvSpPr>
                <p:spPr>
                  <a:xfrm>
                    <a:off x="3819524" y="192844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79" name="Rektangel 2278">
                    <a:extLst>
                      <a:ext uri="{FF2B5EF4-FFF2-40B4-BE49-F238E27FC236}">
                        <a16:creationId xmlns:a16="http://schemas.microsoft.com/office/drawing/2014/main" id="{BC984A1E-CBA1-E116-26C0-5A9F2FB0E084}"/>
                      </a:ext>
                    </a:extLst>
                  </p:cNvPr>
                  <p:cNvSpPr>
                    <a:spLocks noChangeAspect="1"/>
                  </p:cNvSpPr>
                  <p:nvPr/>
                </p:nvSpPr>
                <p:spPr>
                  <a:xfrm>
                    <a:off x="3819523" y="2362111"/>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0" name="Rektangel 2279">
                    <a:extLst>
                      <a:ext uri="{FF2B5EF4-FFF2-40B4-BE49-F238E27FC236}">
                        <a16:creationId xmlns:a16="http://schemas.microsoft.com/office/drawing/2014/main" id="{C13E38AE-8B99-70ED-5347-31F283D5B89F}"/>
                      </a:ext>
                    </a:extLst>
                  </p:cNvPr>
                  <p:cNvSpPr>
                    <a:spLocks noChangeAspect="1"/>
                  </p:cNvSpPr>
                  <p:nvPr/>
                </p:nvSpPr>
                <p:spPr>
                  <a:xfrm>
                    <a:off x="3817279" y="279690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1" name="Rektangel 2280">
                    <a:extLst>
                      <a:ext uri="{FF2B5EF4-FFF2-40B4-BE49-F238E27FC236}">
                        <a16:creationId xmlns:a16="http://schemas.microsoft.com/office/drawing/2014/main" id="{3F966E8C-A961-B5C5-5A4E-6D45CF16FAF5}"/>
                      </a:ext>
                    </a:extLst>
                  </p:cNvPr>
                  <p:cNvSpPr>
                    <a:spLocks noChangeAspect="1"/>
                  </p:cNvSpPr>
                  <p:nvPr/>
                </p:nvSpPr>
                <p:spPr>
                  <a:xfrm>
                    <a:off x="3818397" y="3228333"/>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2" name="Rektangel 2281">
                    <a:extLst>
                      <a:ext uri="{FF2B5EF4-FFF2-40B4-BE49-F238E27FC236}">
                        <a16:creationId xmlns:a16="http://schemas.microsoft.com/office/drawing/2014/main" id="{C08C6FF7-8F8C-E100-39EC-648EB931C774}"/>
                      </a:ext>
                    </a:extLst>
                  </p:cNvPr>
                  <p:cNvSpPr>
                    <a:spLocks noChangeAspect="1"/>
                  </p:cNvSpPr>
                  <p:nvPr/>
                </p:nvSpPr>
                <p:spPr>
                  <a:xfrm>
                    <a:off x="3819516" y="365976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3" name="Rektangel 2282">
                    <a:extLst>
                      <a:ext uri="{FF2B5EF4-FFF2-40B4-BE49-F238E27FC236}">
                        <a16:creationId xmlns:a16="http://schemas.microsoft.com/office/drawing/2014/main" id="{3FA73BD3-6E42-88A8-DA79-FC90BF844433}"/>
                      </a:ext>
                    </a:extLst>
                  </p:cNvPr>
                  <p:cNvSpPr>
                    <a:spLocks noChangeAspect="1"/>
                  </p:cNvSpPr>
                  <p:nvPr/>
                </p:nvSpPr>
                <p:spPr>
                  <a:xfrm>
                    <a:off x="3820633" y="4091194"/>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4" name="Rektangel 2283">
                    <a:extLst>
                      <a:ext uri="{FF2B5EF4-FFF2-40B4-BE49-F238E27FC236}">
                        <a16:creationId xmlns:a16="http://schemas.microsoft.com/office/drawing/2014/main" id="{FA80CB93-07C4-593B-AB8B-B28E1554E5A7}"/>
                      </a:ext>
                    </a:extLst>
                  </p:cNvPr>
                  <p:cNvSpPr>
                    <a:spLocks noChangeAspect="1"/>
                  </p:cNvSpPr>
                  <p:nvPr/>
                </p:nvSpPr>
                <p:spPr>
                  <a:xfrm>
                    <a:off x="3821751" y="4522622"/>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5" name="Rektangel 2284">
                    <a:extLst>
                      <a:ext uri="{FF2B5EF4-FFF2-40B4-BE49-F238E27FC236}">
                        <a16:creationId xmlns:a16="http://schemas.microsoft.com/office/drawing/2014/main" id="{C85DF706-85FF-BC59-D86C-B40C38D96668}"/>
                      </a:ext>
                    </a:extLst>
                  </p:cNvPr>
                  <p:cNvSpPr>
                    <a:spLocks noChangeAspect="1"/>
                  </p:cNvSpPr>
                  <p:nvPr/>
                </p:nvSpPr>
                <p:spPr>
                  <a:xfrm>
                    <a:off x="3826230" y="4954052"/>
                    <a:ext cx="432000" cy="432000"/>
                  </a:xfrm>
                  <a:prstGeom prst="rect">
                    <a:avLst/>
                  </a:prstGeom>
                  <a:solidFill>
                    <a:srgbClr val="DDDF33"/>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sp>
                <p:nvSpPr>
                  <p:cNvPr id="2286" name="Rektangel 2285">
                    <a:extLst>
                      <a:ext uri="{FF2B5EF4-FFF2-40B4-BE49-F238E27FC236}">
                        <a16:creationId xmlns:a16="http://schemas.microsoft.com/office/drawing/2014/main" id="{60F0F08D-2EAC-0AD7-462D-285C122266B7}"/>
                      </a:ext>
                    </a:extLst>
                  </p:cNvPr>
                  <p:cNvSpPr>
                    <a:spLocks noChangeAspect="1"/>
                  </p:cNvSpPr>
                  <p:nvPr/>
                </p:nvSpPr>
                <p:spPr>
                  <a:xfrm>
                    <a:off x="3827348" y="5388840"/>
                    <a:ext cx="432000" cy="432000"/>
                  </a:xfrm>
                  <a:prstGeom prst="rect">
                    <a:avLst/>
                  </a:prstGeom>
                  <a:solidFill>
                    <a:schemeClr val="accent5">
                      <a:lumMod val="40000"/>
                      <a:lumOff val="60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sp>
              <p:nvSpPr>
                <p:cNvPr id="2276" name="Rektangel 2275">
                  <a:extLst>
                    <a:ext uri="{FF2B5EF4-FFF2-40B4-BE49-F238E27FC236}">
                      <a16:creationId xmlns:a16="http://schemas.microsoft.com/office/drawing/2014/main" id="{7071341C-A1FC-0349-38F4-42D368EA2369}"/>
                    </a:ext>
                  </a:extLst>
                </p:cNvPr>
                <p:cNvSpPr>
                  <a:spLocks noChangeAspect="1"/>
                </p:cNvSpPr>
                <p:nvPr/>
              </p:nvSpPr>
              <p:spPr>
                <a:xfrm>
                  <a:off x="5765956" y="5963144"/>
                  <a:ext cx="432000" cy="432000"/>
                </a:xfrm>
                <a:prstGeom prst="rect">
                  <a:avLst/>
                </a:prstGeom>
                <a:solidFill>
                  <a:schemeClr val="tx1">
                    <a:lumMod val="65000"/>
                    <a:lumOff val="35000"/>
                  </a:schemeClr>
                </a:solidFill>
                <a:ln w="12700"/>
                <a:scene3d>
                  <a:camera prst="orthographicFront"/>
                  <a:lightRig rig="threePt" dir="t"/>
                </a:scene3d>
                <a:sp3d>
                  <a:bevelT h="38100"/>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da-DK"/>
                </a:p>
              </p:txBody>
            </p:sp>
          </p:grpSp>
          <p:grpSp>
            <p:nvGrpSpPr>
              <p:cNvPr id="1825" name="Gruppe 1824">
                <a:extLst>
                  <a:ext uri="{FF2B5EF4-FFF2-40B4-BE49-F238E27FC236}">
                    <a16:creationId xmlns:a16="http://schemas.microsoft.com/office/drawing/2014/main" id="{A341891E-CC2C-9305-E35E-B07A140FD17E}"/>
                  </a:ext>
                </a:extLst>
              </p:cNvPr>
              <p:cNvGrpSpPr/>
              <p:nvPr/>
            </p:nvGrpSpPr>
            <p:grpSpPr>
              <a:xfrm>
                <a:off x="4625198" y="1031927"/>
                <a:ext cx="641389" cy="5216305"/>
                <a:chOff x="2892468" y="1032983"/>
                <a:chExt cx="641389" cy="5216305"/>
              </a:xfrm>
            </p:grpSpPr>
            <p:grpSp>
              <p:nvGrpSpPr>
                <p:cNvPr id="2238" name="Gruppe 2237">
                  <a:extLst>
                    <a:ext uri="{FF2B5EF4-FFF2-40B4-BE49-F238E27FC236}">
                      <a16:creationId xmlns:a16="http://schemas.microsoft.com/office/drawing/2014/main" id="{ADACBB3C-BC2A-97A1-7D4C-D39E60221964}"/>
                    </a:ext>
                  </a:extLst>
                </p:cNvPr>
                <p:cNvGrpSpPr/>
                <p:nvPr/>
              </p:nvGrpSpPr>
              <p:grpSpPr>
                <a:xfrm>
                  <a:off x="2892468" y="1032983"/>
                  <a:ext cx="641389" cy="5216305"/>
                  <a:chOff x="3475384" y="1188399"/>
                  <a:chExt cx="641389" cy="5216305"/>
                </a:xfrm>
              </p:grpSpPr>
              <p:sp>
                <p:nvSpPr>
                  <p:cNvPr id="2242" name="Tekstfelt 2241">
                    <a:extLst>
                      <a:ext uri="{FF2B5EF4-FFF2-40B4-BE49-F238E27FC236}">
                        <a16:creationId xmlns:a16="http://schemas.microsoft.com/office/drawing/2014/main" id="{D5DFDFEA-BE02-5B02-21BE-1D47F694EDE6}"/>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43" name="Tekstfelt 2242">
                    <a:extLst>
                      <a:ext uri="{FF2B5EF4-FFF2-40B4-BE49-F238E27FC236}">
                        <a16:creationId xmlns:a16="http://schemas.microsoft.com/office/drawing/2014/main" id="{79DEBC55-4F1A-2D9B-5F56-7C1F08DC4753}"/>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44" name="Tekstfelt 2243">
                    <a:extLst>
                      <a:ext uri="{FF2B5EF4-FFF2-40B4-BE49-F238E27FC236}">
                        <a16:creationId xmlns:a16="http://schemas.microsoft.com/office/drawing/2014/main" id="{D833D75A-7BAA-7415-517F-9A43F6FF7433}"/>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45" name="Tekstfelt 2244">
                    <a:extLst>
                      <a:ext uri="{FF2B5EF4-FFF2-40B4-BE49-F238E27FC236}">
                        <a16:creationId xmlns:a16="http://schemas.microsoft.com/office/drawing/2014/main" id="{54FF1428-BC3C-7A8F-22A9-F5D5BC7816D0}"/>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46" name="Tekstfelt 2245">
                    <a:extLst>
                      <a:ext uri="{FF2B5EF4-FFF2-40B4-BE49-F238E27FC236}">
                        <a16:creationId xmlns:a16="http://schemas.microsoft.com/office/drawing/2014/main" id="{6C5F6340-E3FE-9439-F748-DF8CC2642C8E}"/>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47" name="Tekstfelt 2246">
                    <a:extLst>
                      <a:ext uri="{FF2B5EF4-FFF2-40B4-BE49-F238E27FC236}">
                        <a16:creationId xmlns:a16="http://schemas.microsoft.com/office/drawing/2014/main" id="{95ABD546-4050-05F3-4389-9FC5102EBF55}"/>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48" name="Tekstfelt 2247">
                    <a:extLst>
                      <a:ext uri="{FF2B5EF4-FFF2-40B4-BE49-F238E27FC236}">
                        <a16:creationId xmlns:a16="http://schemas.microsoft.com/office/drawing/2014/main" id="{15F871D6-EB9A-F8C1-3FDD-2F0854451678}"/>
                      </a:ext>
                    </a:extLst>
                  </p:cNvPr>
                  <p:cNvSpPr txBox="1"/>
                  <p:nvPr/>
                </p:nvSpPr>
                <p:spPr>
                  <a:xfrm>
                    <a:off x="3525031"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49" name="Tekstfelt 2248">
                    <a:extLst>
                      <a:ext uri="{FF2B5EF4-FFF2-40B4-BE49-F238E27FC236}">
                        <a16:creationId xmlns:a16="http://schemas.microsoft.com/office/drawing/2014/main" id="{0979E3DD-ACCE-BF11-C427-806C0836F672}"/>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50" name="Tekstfelt 2249">
                    <a:extLst>
                      <a:ext uri="{FF2B5EF4-FFF2-40B4-BE49-F238E27FC236}">
                        <a16:creationId xmlns:a16="http://schemas.microsoft.com/office/drawing/2014/main" id="{81C399EF-DB8C-93C7-337E-9B4D48935A55}"/>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51" name="Tekstfelt 2250">
                    <a:extLst>
                      <a:ext uri="{FF2B5EF4-FFF2-40B4-BE49-F238E27FC236}">
                        <a16:creationId xmlns:a16="http://schemas.microsoft.com/office/drawing/2014/main" id="{CE8D859F-6884-0BFD-2174-82449C90D210}"/>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52" name="Tekstfelt 2251">
                    <a:extLst>
                      <a:ext uri="{FF2B5EF4-FFF2-40B4-BE49-F238E27FC236}">
                        <a16:creationId xmlns:a16="http://schemas.microsoft.com/office/drawing/2014/main" id="{AC7DE7D0-AB5C-8818-7629-F5912AD5AE2F}"/>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53" name="Tekstfelt 2252">
                    <a:extLst>
                      <a:ext uri="{FF2B5EF4-FFF2-40B4-BE49-F238E27FC236}">
                        <a16:creationId xmlns:a16="http://schemas.microsoft.com/office/drawing/2014/main" id="{7723F64E-6E81-4F6B-D3F3-82A26C4EBC72}"/>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54" name="Tekstfelt 2253">
                    <a:extLst>
                      <a:ext uri="{FF2B5EF4-FFF2-40B4-BE49-F238E27FC236}">
                        <a16:creationId xmlns:a16="http://schemas.microsoft.com/office/drawing/2014/main" id="{4F5C26E5-E040-9767-59A3-79485AD119D0}"/>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55" name="Tekstfelt 2254">
                    <a:extLst>
                      <a:ext uri="{FF2B5EF4-FFF2-40B4-BE49-F238E27FC236}">
                        <a16:creationId xmlns:a16="http://schemas.microsoft.com/office/drawing/2014/main" id="{ACAEEF4C-9674-9AA9-E4C2-263BE715D0A5}"/>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56" name="Tekstfelt 2255">
                    <a:extLst>
                      <a:ext uri="{FF2B5EF4-FFF2-40B4-BE49-F238E27FC236}">
                        <a16:creationId xmlns:a16="http://schemas.microsoft.com/office/drawing/2014/main" id="{95AD11F9-7EBD-3B8A-64EC-E5526F4B00D3}"/>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57" name="Tekstfelt 2256">
                    <a:extLst>
                      <a:ext uri="{FF2B5EF4-FFF2-40B4-BE49-F238E27FC236}">
                        <a16:creationId xmlns:a16="http://schemas.microsoft.com/office/drawing/2014/main" id="{B411B4EA-CEAE-721D-4EA0-A7FE859D56A5}"/>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58" name="Tekstfelt 2257">
                    <a:extLst>
                      <a:ext uri="{FF2B5EF4-FFF2-40B4-BE49-F238E27FC236}">
                        <a16:creationId xmlns:a16="http://schemas.microsoft.com/office/drawing/2014/main" id="{F0ED2694-14E9-D94D-9BB5-D6B7E8F4D176}"/>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59" name="Tekstfelt 2258">
                    <a:extLst>
                      <a:ext uri="{FF2B5EF4-FFF2-40B4-BE49-F238E27FC236}">
                        <a16:creationId xmlns:a16="http://schemas.microsoft.com/office/drawing/2014/main" id="{42F4A532-E7B5-C3BD-4F4C-DD9249C55058}"/>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60" name="Tekstfelt 2259">
                    <a:extLst>
                      <a:ext uri="{FF2B5EF4-FFF2-40B4-BE49-F238E27FC236}">
                        <a16:creationId xmlns:a16="http://schemas.microsoft.com/office/drawing/2014/main" id="{3710C6AB-8E1E-A342-1F29-772076E6FD8C}"/>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61" name="Tekstfelt 2260">
                    <a:extLst>
                      <a:ext uri="{FF2B5EF4-FFF2-40B4-BE49-F238E27FC236}">
                        <a16:creationId xmlns:a16="http://schemas.microsoft.com/office/drawing/2014/main" id="{11D80A8E-1973-8D8E-3ACE-DEDA8A46BFA1}"/>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62" name="Tekstfelt 2261">
                    <a:extLst>
                      <a:ext uri="{FF2B5EF4-FFF2-40B4-BE49-F238E27FC236}">
                        <a16:creationId xmlns:a16="http://schemas.microsoft.com/office/drawing/2014/main" id="{6FCF7BDD-D3E8-CE08-2F15-34F0FE5EBC40}"/>
                      </a:ext>
                    </a:extLst>
                  </p:cNvPr>
                  <p:cNvSpPr txBox="1"/>
                  <p:nvPr/>
                </p:nvSpPr>
                <p:spPr>
                  <a:xfrm>
                    <a:off x="3553245" y="4221488"/>
                    <a:ext cx="399468"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63" name="Tekstfelt 2262">
                    <a:extLst>
                      <a:ext uri="{FF2B5EF4-FFF2-40B4-BE49-F238E27FC236}">
                        <a16:creationId xmlns:a16="http://schemas.microsoft.com/office/drawing/2014/main" id="{70E0BC10-E982-36DC-0755-23FA951C9D89}"/>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64" name="Tekstfelt 2263">
                    <a:extLst>
                      <a:ext uri="{FF2B5EF4-FFF2-40B4-BE49-F238E27FC236}">
                        <a16:creationId xmlns:a16="http://schemas.microsoft.com/office/drawing/2014/main" id="{AD8B2435-BB66-563D-7700-D3876AD6D511}"/>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65" name="Tekstfelt 2264">
                    <a:extLst>
                      <a:ext uri="{FF2B5EF4-FFF2-40B4-BE49-F238E27FC236}">
                        <a16:creationId xmlns:a16="http://schemas.microsoft.com/office/drawing/2014/main" id="{88074AD1-DCA2-00D3-7C9E-6428DF82FEE9}"/>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66" name="Tekstfelt 2265">
                    <a:extLst>
                      <a:ext uri="{FF2B5EF4-FFF2-40B4-BE49-F238E27FC236}">
                        <a16:creationId xmlns:a16="http://schemas.microsoft.com/office/drawing/2014/main" id="{D3A96C7B-098B-CDF9-C00E-DA76795F5862}"/>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67" name="Tekstfelt 2266">
                    <a:extLst>
                      <a:ext uri="{FF2B5EF4-FFF2-40B4-BE49-F238E27FC236}">
                        <a16:creationId xmlns:a16="http://schemas.microsoft.com/office/drawing/2014/main" id="{27292EAF-0F8A-1DB8-39E8-853F49D8F0F9}"/>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68" name="Tekstfelt 2267">
                    <a:extLst>
                      <a:ext uri="{FF2B5EF4-FFF2-40B4-BE49-F238E27FC236}">
                        <a16:creationId xmlns:a16="http://schemas.microsoft.com/office/drawing/2014/main" id="{14B9C9F7-285C-AE26-5333-FC42172921C4}"/>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69" name="Tekstfelt 2268">
                    <a:extLst>
                      <a:ext uri="{FF2B5EF4-FFF2-40B4-BE49-F238E27FC236}">
                        <a16:creationId xmlns:a16="http://schemas.microsoft.com/office/drawing/2014/main" id="{D32D8FEF-D8DE-FC6D-22E0-718288DFC47C}"/>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70" name="Tekstfelt 2269">
                    <a:extLst>
                      <a:ext uri="{FF2B5EF4-FFF2-40B4-BE49-F238E27FC236}">
                        <a16:creationId xmlns:a16="http://schemas.microsoft.com/office/drawing/2014/main" id="{AB8A55BA-12F9-EB9C-B446-B5C36D5C1F23}"/>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71" name="Tekstfelt 2270">
                    <a:extLst>
                      <a:ext uri="{FF2B5EF4-FFF2-40B4-BE49-F238E27FC236}">
                        <a16:creationId xmlns:a16="http://schemas.microsoft.com/office/drawing/2014/main" id="{E1125867-7991-3288-A32C-C32F29A947B3}"/>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72" name="Tekstfelt 2271">
                    <a:extLst>
                      <a:ext uri="{FF2B5EF4-FFF2-40B4-BE49-F238E27FC236}">
                        <a16:creationId xmlns:a16="http://schemas.microsoft.com/office/drawing/2014/main" id="{5F3856D0-E501-DD26-78BC-4F2A2778D2A3}"/>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73" name="Tekstfelt 2272">
                    <a:extLst>
                      <a:ext uri="{FF2B5EF4-FFF2-40B4-BE49-F238E27FC236}">
                        <a16:creationId xmlns:a16="http://schemas.microsoft.com/office/drawing/2014/main" id="{99B43A60-8E2D-FF93-6E08-DB44ADD2559B}"/>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74" name="Tekstfelt 2273">
                    <a:extLst>
                      <a:ext uri="{FF2B5EF4-FFF2-40B4-BE49-F238E27FC236}">
                        <a16:creationId xmlns:a16="http://schemas.microsoft.com/office/drawing/2014/main" id="{8721FF20-0449-34F5-FEE9-266FABA1B7A6}"/>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39" name="Tekstfelt 2238">
                  <a:extLst>
                    <a:ext uri="{FF2B5EF4-FFF2-40B4-BE49-F238E27FC236}">
                      <a16:creationId xmlns:a16="http://schemas.microsoft.com/office/drawing/2014/main" id="{58AEE6A6-D4B0-0500-5C11-C977AE1CC168}"/>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40" name="Tekstfelt 2239">
                  <a:extLst>
                    <a:ext uri="{FF2B5EF4-FFF2-40B4-BE49-F238E27FC236}">
                      <a16:creationId xmlns:a16="http://schemas.microsoft.com/office/drawing/2014/main" id="{72B00C19-7A70-02F5-EE7B-38657738BCAF}"/>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41" name="Tekstfelt 2240">
                  <a:extLst>
                    <a:ext uri="{FF2B5EF4-FFF2-40B4-BE49-F238E27FC236}">
                      <a16:creationId xmlns:a16="http://schemas.microsoft.com/office/drawing/2014/main" id="{1A4D9A84-89C8-BD82-A3FD-E08E7DCBBF58}"/>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6" name="Gruppe 1825">
                <a:extLst>
                  <a:ext uri="{FF2B5EF4-FFF2-40B4-BE49-F238E27FC236}">
                    <a16:creationId xmlns:a16="http://schemas.microsoft.com/office/drawing/2014/main" id="{78754C77-E617-B0A0-5A8B-D00ECE7E920F}"/>
                  </a:ext>
                </a:extLst>
              </p:cNvPr>
              <p:cNvGrpSpPr/>
              <p:nvPr/>
            </p:nvGrpSpPr>
            <p:grpSpPr>
              <a:xfrm>
                <a:off x="5052945" y="1040538"/>
                <a:ext cx="641389" cy="5216305"/>
                <a:chOff x="2892468" y="1032983"/>
                <a:chExt cx="641389" cy="5216305"/>
              </a:xfrm>
            </p:grpSpPr>
            <p:grpSp>
              <p:nvGrpSpPr>
                <p:cNvPr id="2201" name="Gruppe 2200">
                  <a:extLst>
                    <a:ext uri="{FF2B5EF4-FFF2-40B4-BE49-F238E27FC236}">
                      <a16:creationId xmlns:a16="http://schemas.microsoft.com/office/drawing/2014/main" id="{2D097D8D-C52C-AB91-142F-A3D4D48BCF8F}"/>
                    </a:ext>
                  </a:extLst>
                </p:cNvPr>
                <p:cNvGrpSpPr/>
                <p:nvPr/>
              </p:nvGrpSpPr>
              <p:grpSpPr>
                <a:xfrm>
                  <a:off x="2892468" y="1032983"/>
                  <a:ext cx="641389" cy="5216305"/>
                  <a:chOff x="3475384" y="1188399"/>
                  <a:chExt cx="641389" cy="5216305"/>
                </a:xfrm>
              </p:grpSpPr>
              <p:sp>
                <p:nvSpPr>
                  <p:cNvPr id="2205" name="Tekstfelt 2204">
                    <a:extLst>
                      <a:ext uri="{FF2B5EF4-FFF2-40B4-BE49-F238E27FC236}">
                        <a16:creationId xmlns:a16="http://schemas.microsoft.com/office/drawing/2014/main" id="{C81249B9-1485-6337-34D7-4AE022076871}"/>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206" name="Tekstfelt 2205">
                    <a:extLst>
                      <a:ext uri="{FF2B5EF4-FFF2-40B4-BE49-F238E27FC236}">
                        <a16:creationId xmlns:a16="http://schemas.microsoft.com/office/drawing/2014/main" id="{E205924F-8712-57CB-F55D-A21A0A88ECDA}"/>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207" name="Tekstfelt 2206">
                    <a:extLst>
                      <a:ext uri="{FF2B5EF4-FFF2-40B4-BE49-F238E27FC236}">
                        <a16:creationId xmlns:a16="http://schemas.microsoft.com/office/drawing/2014/main" id="{203421A1-8B58-3025-8A89-B547D28D5FEE}"/>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208" name="Tekstfelt 2207">
                    <a:extLst>
                      <a:ext uri="{FF2B5EF4-FFF2-40B4-BE49-F238E27FC236}">
                        <a16:creationId xmlns:a16="http://schemas.microsoft.com/office/drawing/2014/main" id="{0BB1560E-E378-5946-278A-144FDA2A6746}"/>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209" name="Tekstfelt 2208">
                    <a:extLst>
                      <a:ext uri="{FF2B5EF4-FFF2-40B4-BE49-F238E27FC236}">
                        <a16:creationId xmlns:a16="http://schemas.microsoft.com/office/drawing/2014/main" id="{57D68B2E-7A69-2203-2BF9-CDD044ECD5AD}"/>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210" name="Tekstfelt 2209">
                    <a:extLst>
                      <a:ext uri="{FF2B5EF4-FFF2-40B4-BE49-F238E27FC236}">
                        <a16:creationId xmlns:a16="http://schemas.microsoft.com/office/drawing/2014/main" id="{C1229469-83AE-6593-BB45-81ABF83ABA2D}"/>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211" name="Tekstfelt 2210">
                    <a:extLst>
                      <a:ext uri="{FF2B5EF4-FFF2-40B4-BE49-F238E27FC236}">
                        <a16:creationId xmlns:a16="http://schemas.microsoft.com/office/drawing/2014/main" id="{5D8EAE2B-3B8C-6588-34FE-51DA13626F67}"/>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212" name="Tekstfelt 2211">
                    <a:extLst>
                      <a:ext uri="{FF2B5EF4-FFF2-40B4-BE49-F238E27FC236}">
                        <a16:creationId xmlns:a16="http://schemas.microsoft.com/office/drawing/2014/main" id="{1C9244A1-E4F2-37E1-BE9C-2BB1C99DCD78}"/>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213" name="Tekstfelt 2212">
                    <a:extLst>
                      <a:ext uri="{FF2B5EF4-FFF2-40B4-BE49-F238E27FC236}">
                        <a16:creationId xmlns:a16="http://schemas.microsoft.com/office/drawing/2014/main" id="{119C4B83-5E9C-E81E-CBD5-FFCEC34B49EB}"/>
                      </a:ext>
                    </a:extLst>
                  </p:cNvPr>
                  <p:cNvSpPr txBox="1"/>
                  <p:nvPr/>
                </p:nvSpPr>
                <p:spPr>
                  <a:xfrm>
                    <a:off x="3475384" y="2052379"/>
                    <a:ext cx="556563"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214" name="Tekstfelt 2213">
                    <a:extLst>
                      <a:ext uri="{FF2B5EF4-FFF2-40B4-BE49-F238E27FC236}">
                        <a16:creationId xmlns:a16="http://schemas.microsoft.com/office/drawing/2014/main" id="{11BE5DE7-1713-30B8-86F9-FB7A50243473}"/>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215" name="Tekstfelt 2214">
                    <a:extLst>
                      <a:ext uri="{FF2B5EF4-FFF2-40B4-BE49-F238E27FC236}">
                        <a16:creationId xmlns:a16="http://schemas.microsoft.com/office/drawing/2014/main" id="{08C8B023-FF84-1CBF-4B44-9DC7C0AB847E}"/>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216" name="Tekstfelt 2215">
                    <a:extLst>
                      <a:ext uri="{FF2B5EF4-FFF2-40B4-BE49-F238E27FC236}">
                        <a16:creationId xmlns:a16="http://schemas.microsoft.com/office/drawing/2014/main" id="{BD742709-45BF-ACB9-18B7-A31D242CAF0D}"/>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217" name="Tekstfelt 2216">
                    <a:extLst>
                      <a:ext uri="{FF2B5EF4-FFF2-40B4-BE49-F238E27FC236}">
                        <a16:creationId xmlns:a16="http://schemas.microsoft.com/office/drawing/2014/main" id="{72E6D9C3-C7CB-374E-F42D-D1CC646CE3E8}"/>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218" name="Tekstfelt 2217">
                    <a:extLst>
                      <a:ext uri="{FF2B5EF4-FFF2-40B4-BE49-F238E27FC236}">
                        <a16:creationId xmlns:a16="http://schemas.microsoft.com/office/drawing/2014/main" id="{709F6966-6297-5E2F-4771-C2F51D17AEEA}"/>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219" name="Tekstfelt 2218">
                    <a:extLst>
                      <a:ext uri="{FF2B5EF4-FFF2-40B4-BE49-F238E27FC236}">
                        <a16:creationId xmlns:a16="http://schemas.microsoft.com/office/drawing/2014/main" id="{2CEB920B-0FA2-0E8B-1E3B-15F83FB4CAA3}"/>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220" name="Tekstfelt 2219">
                    <a:extLst>
                      <a:ext uri="{FF2B5EF4-FFF2-40B4-BE49-F238E27FC236}">
                        <a16:creationId xmlns:a16="http://schemas.microsoft.com/office/drawing/2014/main" id="{4FDCAF41-4D54-54BC-D07E-1DF52DCF63AD}"/>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221" name="Tekstfelt 2220">
                    <a:extLst>
                      <a:ext uri="{FF2B5EF4-FFF2-40B4-BE49-F238E27FC236}">
                        <a16:creationId xmlns:a16="http://schemas.microsoft.com/office/drawing/2014/main" id="{D9484E29-DD85-4EFC-DB5C-4CB94E2AC18C}"/>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222" name="Tekstfelt 2221">
                    <a:extLst>
                      <a:ext uri="{FF2B5EF4-FFF2-40B4-BE49-F238E27FC236}">
                        <a16:creationId xmlns:a16="http://schemas.microsoft.com/office/drawing/2014/main" id="{D2413C3F-8215-E12D-66A4-0D3A9CAAD3AA}"/>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223" name="Tekstfelt 2222">
                    <a:extLst>
                      <a:ext uri="{FF2B5EF4-FFF2-40B4-BE49-F238E27FC236}">
                        <a16:creationId xmlns:a16="http://schemas.microsoft.com/office/drawing/2014/main" id="{70B0EA94-B465-A3CC-7BD5-BAAC4C07C37F}"/>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224" name="Tekstfelt 2223">
                    <a:extLst>
                      <a:ext uri="{FF2B5EF4-FFF2-40B4-BE49-F238E27FC236}">
                        <a16:creationId xmlns:a16="http://schemas.microsoft.com/office/drawing/2014/main" id="{75A7445D-F74E-481C-1F81-079A6004D791}"/>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225" name="Tekstfelt 2224">
                    <a:extLst>
                      <a:ext uri="{FF2B5EF4-FFF2-40B4-BE49-F238E27FC236}">
                        <a16:creationId xmlns:a16="http://schemas.microsoft.com/office/drawing/2014/main" id="{72DFA5FE-B6D5-CDDE-E0C2-DAEABE081D18}"/>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226" name="Tekstfelt 2225">
                    <a:extLst>
                      <a:ext uri="{FF2B5EF4-FFF2-40B4-BE49-F238E27FC236}">
                        <a16:creationId xmlns:a16="http://schemas.microsoft.com/office/drawing/2014/main" id="{41C7BA5D-D1E5-FFBC-CA61-97B6DB05E837}"/>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227" name="Tekstfelt 2226">
                    <a:extLst>
                      <a:ext uri="{FF2B5EF4-FFF2-40B4-BE49-F238E27FC236}">
                        <a16:creationId xmlns:a16="http://schemas.microsoft.com/office/drawing/2014/main" id="{B27A6F3B-3311-BB52-7C77-F62E9A652461}"/>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228" name="Tekstfelt 2227">
                    <a:extLst>
                      <a:ext uri="{FF2B5EF4-FFF2-40B4-BE49-F238E27FC236}">
                        <a16:creationId xmlns:a16="http://schemas.microsoft.com/office/drawing/2014/main" id="{A79DA387-D556-8171-7711-7FBD9D1CF860}"/>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229" name="Tekstfelt 2228">
                    <a:extLst>
                      <a:ext uri="{FF2B5EF4-FFF2-40B4-BE49-F238E27FC236}">
                        <a16:creationId xmlns:a16="http://schemas.microsoft.com/office/drawing/2014/main" id="{B5AC210F-C1DF-5B1B-D92B-22DBDE98DF97}"/>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230" name="Tekstfelt 2229">
                    <a:extLst>
                      <a:ext uri="{FF2B5EF4-FFF2-40B4-BE49-F238E27FC236}">
                        <a16:creationId xmlns:a16="http://schemas.microsoft.com/office/drawing/2014/main" id="{EC4FB9DF-C312-F9EF-FDBB-B4C07388A430}"/>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231" name="Tekstfelt 2230">
                    <a:extLst>
                      <a:ext uri="{FF2B5EF4-FFF2-40B4-BE49-F238E27FC236}">
                        <a16:creationId xmlns:a16="http://schemas.microsoft.com/office/drawing/2014/main" id="{3EC6D97B-2D6E-F08D-E51B-BE6D35CF6D39}"/>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232" name="Tekstfelt 2231">
                    <a:extLst>
                      <a:ext uri="{FF2B5EF4-FFF2-40B4-BE49-F238E27FC236}">
                        <a16:creationId xmlns:a16="http://schemas.microsoft.com/office/drawing/2014/main" id="{F74EA53C-C60E-A487-0D7B-83D7BD4C62A8}"/>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233" name="Tekstfelt 2232">
                    <a:extLst>
                      <a:ext uri="{FF2B5EF4-FFF2-40B4-BE49-F238E27FC236}">
                        <a16:creationId xmlns:a16="http://schemas.microsoft.com/office/drawing/2014/main" id="{B038B21F-9F30-1B9A-9ACB-9F788CA4C752}"/>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234" name="Tekstfelt 2233">
                    <a:extLst>
                      <a:ext uri="{FF2B5EF4-FFF2-40B4-BE49-F238E27FC236}">
                        <a16:creationId xmlns:a16="http://schemas.microsoft.com/office/drawing/2014/main" id="{57C60B7D-B3DC-0CF1-DBAE-AE5780ED27A9}"/>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235" name="Tekstfelt 2234">
                    <a:extLst>
                      <a:ext uri="{FF2B5EF4-FFF2-40B4-BE49-F238E27FC236}">
                        <a16:creationId xmlns:a16="http://schemas.microsoft.com/office/drawing/2014/main" id="{937231F2-7CB8-74CA-75CA-AD850981217C}"/>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236" name="Tekstfelt 2235">
                    <a:extLst>
                      <a:ext uri="{FF2B5EF4-FFF2-40B4-BE49-F238E27FC236}">
                        <a16:creationId xmlns:a16="http://schemas.microsoft.com/office/drawing/2014/main" id="{59E82B9D-9882-FEB2-DBBA-7D022DC03309}"/>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37" name="Tekstfelt 2236">
                    <a:extLst>
                      <a:ext uri="{FF2B5EF4-FFF2-40B4-BE49-F238E27FC236}">
                        <a16:creationId xmlns:a16="http://schemas.microsoft.com/office/drawing/2014/main" id="{45A752AB-AFE3-97D2-075A-660E7B4A882F}"/>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202" name="Tekstfelt 2201">
                  <a:extLst>
                    <a:ext uri="{FF2B5EF4-FFF2-40B4-BE49-F238E27FC236}">
                      <a16:creationId xmlns:a16="http://schemas.microsoft.com/office/drawing/2014/main" id="{3311A367-DC94-659E-F2FF-87707040D810}"/>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203" name="Tekstfelt 2202">
                  <a:extLst>
                    <a:ext uri="{FF2B5EF4-FFF2-40B4-BE49-F238E27FC236}">
                      <a16:creationId xmlns:a16="http://schemas.microsoft.com/office/drawing/2014/main" id="{F39C9017-7E5E-2CBE-87EE-9523874B7E94}"/>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204" name="Tekstfelt 2203">
                  <a:extLst>
                    <a:ext uri="{FF2B5EF4-FFF2-40B4-BE49-F238E27FC236}">
                      <a16:creationId xmlns:a16="http://schemas.microsoft.com/office/drawing/2014/main" id="{910830FA-C090-4E04-3DEA-2C4182BC4892}"/>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7" name="Gruppe 1826">
                <a:extLst>
                  <a:ext uri="{FF2B5EF4-FFF2-40B4-BE49-F238E27FC236}">
                    <a16:creationId xmlns:a16="http://schemas.microsoft.com/office/drawing/2014/main" id="{E608240C-9B2B-06F9-EDFE-CB3BFAB4050B}"/>
                  </a:ext>
                </a:extLst>
              </p:cNvPr>
              <p:cNvGrpSpPr/>
              <p:nvPr/>
            </p:nvGrpSpPr>
            <p:grpSpPr>
              <a:xfrm>
                <a:off x="3753314" y="1031887"/>
                <a:ext cx="641389" cy="5216305"/>
                <a:chOff x="2892468" y="1032983"/>
                <a:chExt cx="641389" cy="5216305"/>
              </a:xfrm>
            </p:grpSpPr>
            <p:grpSp>
              <p:nvGrpSpPr>
                <p:cNvPr id="2164" name="Gruppe 2163">
                  <a:extLst>
                    <a:ext uri="{FF2B5EF4-FFF2-40B4-BE49-F238E27FC236}">
                      <a16:creationId xmlns:a16="http://schemas.microsoft.com/office/drawing/2014/main" id="{2FC54DE1-692C-40A3-ACE6-AF9C318724F0}"/>
                    </a:ext>
                  </a:extLst>
                </p:cNvPr>
                <p:cNvGrpSpPr/>
                <p:nvPr/>
              </p:nvGrpSpPr>
              <p:grpSpPr>
                <a:xfrm>
                  <a:off x="2892468" y="1032983"/>
                  <a:ext cx="641389" cy="5216305"/>
                  <a:chOff x="3475384" y="1188399"/>
                  <a:chExt cx="641389" cy="5216305"/>
                </a:xfrm>
              </p:grpSpPr>
              <p:sp>
                <p:nvSpPr>
                  <p:cNvPr id="2168" name="Tekstfelt 2167">
                    <a:extLst>
                      <a:ext uri="{FF2B5EF4-FFF2-40B4-BE49-F238E27FC236}">
                        <a16:creationId xmlns:a16="http://schemas.microsoft.com/office/drawing/2014/main" id="{7766FD4B-03BF-483C-1EC6-7549F6D4C70F}"/>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69" name="Tekstfelt 2168">
                    <a:extLst>
                      <a:ext uri="{FF2B5EF4-FFF2-40B4-BE49-F238E27FC236}">
                        <a16:creationId xmlns:a16="http://schemas.microsoft.com/office/drawing/2014/main" id="{D62E049E-26BD-ADA8-6CE1-7F9F5FD6D91F}"/>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70" name="Tekstfelt 2169">
                    <a:extLst>
                      <a:ext uri="{FF2B5EF4-FFF2-40B4-BE49-F238E27FC236}">
                        <a16:creationId xmlns:a16="http://schemas.microsoft.com/office/drawing/2014/main" id="{36F9A2C4-78B9-4827-AAC1-98113916CFBE}"/>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71" name="Tekstfelt 2170">
                    <a:extLst>
                      <a:ext uri="{FF2B5EF4-FFF2-40B4-BE49-F238E27FC236}">
                        <a16:creationId xmlns:a16="http://schemas.microsoft.com/office/drawing/2014/main" id="{28A93C59-F9A2-A3B5-23F1-2075B8910AAA}"/>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72" name="Tekstfelt 2171">
                    <a:extLst>
                      <a:ext uri="{FF2B5EF4-FFF2-40B4-BE49-F238E27FC236}">
                        <a16:creationId xmlns:a16="http://schemas.microsoft.com/office/drawing/2014/main" id="{2F1B56D8-D1FA-A51D-118A-4DFEA8DD9D8C}"/>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73" name="Tekstfelt 2172">
                    <a:extLst>
                      <a:ext uri="{FF2B5EF4-FFF2-40B4-BE49-F238E27FC236}">
                        <a16:creationId xmlns:a16="http://schemas.microsoft.com/office/drawing/2014/main" id="{359EFFD7-26F8-A594-8148-B0AC9D156729}"/>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74" name="Tekstfelt 2173">
                    <a:extLst>
                      <a:ext uri="{FF2B5EF4-FFF2-40B4-BE49-F238E27FC236}">
                        <a16:creationId xmlns:a16="http://schemas.microsoft.com/office/drawing/2014/main" id="{057EC74A-070F-44E4-4564-E0C08EAE913F}"/>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75" name="Tekstfelt 2174">
                    <a:extLst>
                      <a:ext uri="{FF2B5EF4-FFF2-40B4-BE49-F238E27FC236}">
                        <a16:creationId xmlns:a16="http://schemas.microsoft.com/office/drawing/2014/main" id="{E6B6C883-693D-5F93-7010-A6B6DC0ADADD}"/>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76" name="Tekstfelt 2175">
                    <a:extLst>
                      <a:ext uri="{FF2B5EF4-FFF2-40B4-BE49-F238E27FC236}">
                        <a16:creationId xmlns:a16="http://schemas.microsoft.com/office/drawing/2014/main" id="{9D1667AA-E203-0F91-267A-2FE27DA374A4}"/>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77" name="Tekstfelt 2176">
                    <a:extLst>
                      <a:ext uri="{FF2B5EF4-FFF2-40B4-BE49-F238E27FC236}">
                        <a16:creationId xmlns:a16="http://schemas.microsoft.com/office/drawing/2014/main" id="{48E6A8DA-0DF4-0FB0-6524-06C9A8510EA9}"/>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78" name="Tekstfelt 2177">
                    <a:extLst>
                      <a:ext uri="{FF2B5EF4-FFF2-40B4-BE49-F238E27FC236}">
                        <a16:creationId xmlns:a16="http://schemas.microsoft.com/office/drawing/2014/main" id="{5EBF110C-0F88-E693-012E-E375E9C81F41}"/>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79" name="Tekstfelt 2178">
                    <a:extLst>
                      <a:ext uri="{FF2B5EF4-FFF2-40B4-BE49-F238E27FC236}">
                        <a16:creationId xmlns:a16="http://schemas.microsoft.com/office/drawing/2014/main" id="{62934ADE-F9F3-89A8-66BD-4186EEF86EB7}"/>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80" name="Tekstfelt 2179">
                    <a:extLst>
                      <a:ext uri="{FF2B5EF4-FFF2-40B4-BE49-F238E27FC236}">
                        <a16:creationId xmlns:a16="http://schemas.microsoft.com/office/drawing/2014/main" id="{98BA1FB3-308B-4A0D-7F3F-A5A45BB8C3D0}"/>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81" name="Tekstfelt 2180">
                    <a:extLst>
                      <a:ext uri="{FF2B5EF4-FFF2-40B4-BE49-F238E27FC236}">
                        <a16:creationId xmlns:a16="http://schemas.microsoft.com/office/drawing/2014/main" id="{2E757121-2FBD-A2EC-AF0D-97D18ACF0A3A}"/>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82" name="Tekstfelt 2181">
                    <a:extLst>
                      <a:ext uri="{FF2B5EF4-FFF2-40B4-BE49-F238E27FC236}">
                        <a16:creationId xmlns:a16="http://schemas.microsoft.com/office/drawing/2014/main" id="{95FACE66-5AB7-F4BE-2614-E79E085623AF}"/>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83" name="Tekstfelt 2182">
                    <a:extLst>
                      <a:ext uri="{FF2B5EF4-FFF2-40B4-BE49-F238E27FC236}">
                        <a16:creationId xmlns:a16="http://schemas.microsoft.com/office/drawing/2014/main" id="{37E00960-905B-D2AE-4B60-69458D76C314}"/>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84" name="Tekstfelt 2183">
                    <a:extLst>
                      <a:ext uri="{FF2B5EF4-FFF2-40B4-BE49-F238E27FC236}">
                        <a16:creationId xmlns:a16="http://schemas.microsoft.com/office/drawing/2014/main" id="{5B74E0EB-92A0-E790-4382-5B6141933CB1}"/>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85" name="Tekstfelt 2184">
                    <a:extLst>
                      <a:ext uri="{FF2B5EF4-FFF2-40B4-BE49-F238E27FC236}">
                        <a16:creationId xmlns:a16="http://schemas.microsoft.com/office/drawing/2014/main" id="{0548C0D1-48E9-57B4-04EC-7DB4919F57FE}"/>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86" name="Tekstfelt 2185">
                    <a:extLst>
                      <a:ext uri="{FF2B5EF4-FFF2-40B4-BE49-F238E27FC236}">
                        <a16:creationId xmlns:a16="http://schemas.microsoft.com/office/drawing/2014/main" id="{73C29245-C4EA-A376-4F20-110F725C1464}"/>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87" name="Tekstfelt 2186">
                    <a:extLst>
                      <a:ext uri="{FF2B5EF4-FFF2-40B4-BE49-F238E27FC236}">
                        <a16:creationId xmlns:a16="http://schemas.microsoft.com/office/drawing/2014/main" id="{FDB5FEB7-4B34-0B2D-9A6C-FCDB63CE0455}"/>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88" name="Tekstfelt 2187">
                    <a:extLst>
                      <a:ext uri="{FF2B5EF4-FFF2-40B4-BE49-F238E27FC236}">
                        <a16:creationId xmlns:a16="http://schemas.microsoft.com/office/drawing/2014/main" id="{9ECB87EB-EC35-DB69-B755-978E74A5D574}"/>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89" name="Tekstfelt 2188">
                    <a:extLst>
                      <a:ext uri="{FF2B5EF4-FFF2-40B4-BE49-F238E27FC236}">
                        <a16:creationId xmlns:a16="http://schemas.microsoft.com/office/drawing/2014/main" id="{564AA07E-7DD2-2B27-4361-12ED8D948290}"/>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90" name="Tekstfelt 2189">
                    <a:extLst>
                      <a:ext uri="{FF2B5EF4-FFF2-40B4-BE49-F238E27FC236}">
                        <a16:creationId xmlns:a16="http://schemas.microsoft.com/office/drawing/2014/main" id="{17462078-BA88-A35E-9551-3782E177C14F}"/>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91" name="Tekstfelt 2190">
                    <a:extLst>
                      <a:ext uri="{FF2B5EF4-FFF2-40B4-BE49-F238E27FC236}">
                        <a16:creationId xmlns:a16="http://schemas.microsoft.com/office/drawing/2014/main" id="{130DC3CC-E679-EDDC-B54D-594EE8C96202}"/>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92" name="Tekstfelt 2191">
                    <a:extLst>
                      <a:ext uri="{FF2B5EF4-FFF2-40B4-BE49-F238E27FC236}">
                        <a16:creationId xmlns:a16="http://schemas.microsoft.com/office/drawing/2014/main" id="{63E1B65B-B81E-99EB-6261-617C0052FE98}"/>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93" name="Tekstfelt 2192">
                    <a:extLst>
                      <a:ext uri="{FF2B5EF4-FFF2-40B4-BE49-F238E27FC236}">
                        <a16:creationId xmlns:a16="http://schemas.microsoft.com/office/drawing/2014/main" id="{4C611B76-7C55-37F9-1DD2-8C91464ED395}"/>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94" name="Tekstfelt 2193">
                    <a:extLst>
                      <a:ext uri="{FF2B5EF4-FFF2-40B4-BE49-F238E27FC236}">
                        <a16:creationId xmlns:a16="http://schemas.microsoft.com/office/drawing/2014/main" id="{13E7370A-9937-0843-DD18-32764BAD6987}"/>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95" name="Tekstfelt 2194">
                    <a:extLst>
                      <a:ext uri="{FF2B5EF4-FFF2-40B4-BE49-F238E27FC236}">
                        <a16:creationId xmlns:a16="http://schemas.microsoft.com/office/drawing/2014/main" id="{2602D1DB-0EFC-C2FE-2839-7FE2EC47442D}"/>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96" name="Tekstfelt 2195">
                    <a:extLst>
                      <a:ext uri="{FF2B5EF4-FFF2-40B4-BE49-F238E27FC236}">
                        <a16:creationId xmlns:a16="http://schemas.microsoft.com/office/drawing/2014/main" id="{2264AD2C-E804-CAB6-0CB0-FAD8B8C25163}"/>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97" name="Tekstfelt 2196">
                    <a:extLst>
                      <a:ext uri="{FF2B5EF4-FFF2-40B4-BE49-F238E27FC236}">
                        <a16:creationId xmlns:a16="http://schemas.microsoft.com/office/drawing/2014/main" id="{5B40CEA8-0DA1-BAD9-1EC4-9F78942AE83D}"/>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98" name="Tekstfelt 2197">
                    <a:extLst>
                      <a:ext uri="{FF2B5EF4-FFF2-40B4-BE49-F238E27FC236}">
                        <a16:creationId xmlns:a16="http://schemas.microsoft.com/office/drawing/2014/main" id="{EA7C0503-F459-E1B2-2236-5722EE4F02D8}"/>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99" name="Tekstfelt 2198">
                    <a:extLst>
                      <a:ext uri="{FF2B5EF4-FFF2-40B4-BE49-F238E27FC236}">
                        <a16:creationId xmlns:a16="http://schemas.microsoft.com/office/drawing/2014/main" id="{3481DB1B-12E1-501B-905D-E312C20A0634}"/>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200" name="Tekstfelt 2199">
                    <a:extLst>
                      <a:ext uri="{FF2B5EF4-FFF2-40B4-BE49-F238E27FC236}">
                        <a16:creationId xmlns:a16="http://schemas.microsoft.com/office/drawing/2014/main" id="{1ED66580-EE15-FC40-0D36-D6FE003370C4}"/>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65" name="Tekstfelt 2164">
                  <a:extLst>
                    <a:ext uri="{FF2B5EF4-FFF2-40B4-BE49-F238E27FC236}">
                      <a16:creationId xmlns:a16="http://schemas.microsoft.com/office/drawing/2014/main" id="{C70BF4D9-5A8A-9DB9-97A9-53F232612FE8}"/>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66" name="Tekstfelt 2165">
                  <a:extLst>
                    <a:ext uri="{FF2B5EF4-FFF2-40B4-BE49-F238E27FC236}">
                      <a16:creationId xmlns:a16="http://schemas.microsoft.com/office/drawing/2014/main" id="{A5FD384B-FAC5-061A-BA63-BA3D055BF921}"/>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67" name="Tekstfelt 2166">
                  <a:extLst>
                    <a:ext uri="{FF2B5EF4-FFF2-40B4-BE49-F238E27FC236}">
                      <a16:creationId xmlns:a16="http://schemas.microsoft.com/office/drawing/2014/main" id="{B2774DAD-97EF-7B1D-6AE1-0C7FEEACB7E8}"/>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8" name="Gruppe 1827">
                <a:extLst>
                  <a:ext uri="{FF2B5EF4-FFF2-40B4-BE49-F238E27FC236}">
                    <a16:creationId xmlns:a16="http://schemas.microsoft.com/office/drawing/2014/main" id="{7AD59F31-BA01-8260-EA6F-3DAD87C1E5E7}"/>
                  </a:ext>
                </a:extLst>
              </p:cNvPr>
              <p:cNvGrpSpPr/>
              <p:nvPr/>
            </p:nvGrpSpPr>
            <p:grpSpPr>
              <a:xfrm>
                <a:off x="3326093" y="1035670"/>
                <a:ext cx="641389" cy="5216305"/>
                <a:chOff x="2892468" y="1032983"/>
                <a:chExt cx="641389" cy="5216305"/>
              </a:xfrm>
            </p:grpSpPr>
            <p:grpSp>
              <p:nvGrpSpPr>
                <p:cNvPr id="2127" name="Gruppe 2126">
                  <a:extLst>
                    <a:ext uri="{FF2B5EF4-FFF2-40B4-BE49-F238E27FC236}">
                      <a16:creationId xmlns:a16="http://schemas.microsoft.com/office/drawing/2014/main" id="{C8ABE1FC-7426-3583-E635-0664984C87B8}"/>
                    </a:ext>
                  </a:extLst>
                </p:cNvPr>
                <p:cNvGrpSpPr/>
                <p:nvPr/>
              </p:nvGrpSpPr>
              <p:grpSpPr>
                <a:xfrm>
                  <a:off x="2892468" y="1032983"/>
                  <a:ext cx="641389" cy="5216305"/>
                  <a:chOff x="3475384" y="1188399"/>
                  <a:chExt cx="641389" cy="5216305"/>
                </a:xfrm>
              </p:grpSpPr>
              <p:sp>
                <p:nvSpPr>
                  <p:cNvPr id="2131" name="Tekstfelt 2130">
                    <a:extLst>
                      <a:ext uri="{FF2B5EF4-FFF2-40B4-BE49-F238E27FC236}">
                        <a16:creationId xmlns:a16="http://schemas.microsoft.com/office/drawing/2014/main" id="{75D7FFA2-E68B-06E4-9610-6E2323B65501}"/>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132" name="Tekstfelt 2131">
                    <a:extLst>
                      <a:ext uri="{FF2B5EF4-FFF2-40B4-BE49-F238E27FC236}">
                        <a16:creationId xmlns:a16="http://schemas.microsoft.com/office/drawing/2014/main" id="{8CC4B535-9616-7AC2-E05B-863DB2D90465}"/>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133" name="Tekstfelt 2132">
                    <a:extLst>
                      <a:ext uri="{FF2B5EF4-FFF2-40B4-BE49-F238E27FC236}">
                        <a16:creationId xmlns:a16="http://schemas.microsoft.com/office/drawing/2014/main" id="{EBFE2B4C-5D89-0BAA-E4E5-2D3C553504CB}"/>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134" name="Tekstfelt 2133">
                    <a:extLst>
                      <a:ext uri="{FF2B5EF4-FFF2-40B4-BE49-F238E27FC236}">
                        <a16:creationId xmlns:a16="http://schemas.microsoft.com/office/drawing/2014/main" id="{59646D5A-90E2-8474-8CDC-F4779B0E0042}"/>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135" name="Tekstfelt 2134">
                    <a:extLst>
                      <a:ext uri="{FF2B5EF4-FFF2-40B4-BE49-F238E27FC236}">
                        <a16:creationId xmlns:a16="http://schemas.microsoft.com/office/drawing/2014/main" id="{E9AB8CEE-D0FF-7CFD-97AB-2CE4788E73B1}"/>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136" name="Tekstfelt 2135">
                    <a:extLst>
                      <a:ext uri="{FF2B5EF4-FFF2-40B4-BE49-F238E27FC236}">
                        <a16:creationId xmlns:a16="http://schemas.microsoft.com/office/drawing/2014/main" id="{00DA9A27-B126-7C69-430E-0555C4939AB6}"/>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37" name="Tekstfelt 2136">
                    <a:extLst>
                      <a:ext uri="{FF2B5EF4-FFF2-40B4-BE49-F238E27FC236}">
                        <a16:creationId xmlns:a16="http://schemas.microsoft.com/office/drawing/2014/main" id="{993298A0-E052-0A38-051D-AEA790868751}"/>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38" name="Tekstfelt 2137">
                    <a:extLst>
                      <a:ext uri="{FF2B5EF4-FFF2-40B4-BE49-F238E27FC236}">
                        <a16:creationId xmlns:a16="http://schemas.microsoft.com/office/drawing/2014/main" id="{5BC529CC-4EF0-B6D0-69E2-B6E4DB0D9885}"/>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39" name="Tekstfelt 2138">
                    <a:extLst>
                      <a:ext uri="{FF2B5EF4-FFF2-40B4-BE49-F238E27FC236}">
                        <a16:creationId xmlns:a16="http://schemas.microsoft.com/office/drawing/2014/main" id="{66B2BEAB-DB6E-BC3D-331A-53C55F5C33C4}"/>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40" name="Tekstfelt 2139">
                    <a:extLst>
                      <a:ext uri="{FF2B5EF4-FFF2-40B4-BE49-F238E27FC236}">
                        <a16:creationId xmlns:a16="http://schemas.microsoft.com/office/drawing/2014/main" id="{E758DB64-37E2-A96E-FEB4-C5D90D32838C}"/>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41" name="Tekstfelt 2140">
                    <a:extLst>
                      <a:ext uri="{FF2B5EF4-FFF2-40B4-BE49-F238E27FC236}">
                        <a16:creationId xmlns:a16="http://schemas.microsoft.com/office/drawing/2014/main" id="{EDCFBDCB-5BAF-0BD3-E55B-74AE78CF5553}"/>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42" name="Tekstfelt 2141">
                    <a:extLst>
                      <a:ext uri="{FF2B5EF4-FFF2-40B4-BE49-F238E27FC236}">
                        <a16:creationId xmlns:a16="http://schemas.microsoft.com/office/drawing/2014/main" id="{EC602BF9-3622-AF88-A0FC-F79EE3B103CF}"/>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43" name="Tekstfelt 2142">
                    <a:extLst>
                      <a:ext uri="{FF2B5EF4-FFF2-40B4-BE49-F238E27FC236}">
                        <a16:creationId xmlns:a16="http://schemas.microsoft.com/office/drawing/2014/main" id="{10921F24-9256-C5DC-5215-079BB291C1CF}"/>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44" name="Tekstfelt 2143">
                    <a:extLst>
                      <a:ext uri="{FF2B5EF4-FFF2-40B4-BE49-F238E27FC236}">
                        <a16:creationId xmlns:a16="http://schemas.microsoft.com/office/drawing/2014/main" id="{9BB3EEDF-03D3-D8AA-2D07-E5A1F02770B9}"/>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45" name="Tekstfelt 2144">
                    <a:extLst>
                      <a:ext uri="{FF2B5EF4-FFF2-40B4-BE49-F238E27FC236}">
                        <a16:creationId xmlns:a16="http://schemas.microsoft.com/office/drawing/2014/main" id="{19D9CCF0-58A8-0FFC-46AE-9356CAA2AA31}"/>
                      </a:ext>
                    </a:extLst>
                  </p:cNvPr>
                  <p:cNvSpPr txBox="1"/>
                  <p:nvPr/>
                </p:nvSpPr>
                <p:spPr>
                  <a:xfrm>
                    <a:off x="35457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46" name="Tekstfelt 2145">
                    <a:extLst>
                      <a:ext uri="{FF2B5EF4-FFF2-40B4-BE49-F238E27FC236}">
                        <a16:creationId xmlns:a16="http://schemas.microsoft.com/office/drawing/2014/main" id="{59345E41-533F-7E44-3E8E-D61AD168FD62}"/>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47" name="Tekstfelt 2146">
                    <a:extLst>
                      <a:ext uri="{FF2B5EF4-FFF2-40B4-BE49-F238E27FC236}">
                        <a16:creationId xmlns:a16="http://schemas.microsoft.com/office/drawing/2014/main" id="{09214F70-0F2B-3644-341B-224FB010F3D7}"/>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48" name="Tekstfelt 2147">
                    <a:extLst>
                      <a:ext uri="{FF2B5EF4-FFF2-40B4-BE49-F238E27FC236}">
                        <a16:creationId xmlns:a16="http://schemas.microsoft.com/office/drawing/2014/main" id="{D9189035-2DC8-D29B-8871-96469F5A4E33}"/>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49" name="Tekstfelt 2148">
                    <a:extLst>
                      <a:ext uri="{FF2B5EF4-FFF2-40B4-BE49-F238E27FC236}">
                        <a16:creationId xmlns:a16="http://schemas.microsoft.com/office/drawing/2014/main" id="{BBCE8473-96ED-4E93-3862-919FF588E26F}"/>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50" name="Tekstfelt 2149">
                    <a:extLst>
                      <a:ext uri="{FF2B5EF4-FFF2-40B4-BE49-F238E27FC236}">
                        <a16:creationId xmlns:a16="http://schemas.microsoft.com/office/drawing/2014/main" id="{C1C4F730-B932-CBCF-4BD5-F57FEBFDC2A5}"/>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51" name="Tekstfelt 2150">
                    <a:extLst>
                      <a:ext uri="{FF2B5EF4-FFF2-40B4-BE49-F238E27FC236}">
                        <a16:creationId xmlns:a16="http://schemas.microsoft.com/office/drawing/2014/main" id="{1DED1A0B-8091-A385-246A-73A2AE332D93}"/>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52" name="Tekstfelt 2151">
                    <a:extLst>
                      <a:ext uri="{FF2B5EF4-FFF2-40B4-BE49-F238E27FC236}">
                        <a16:creationId xmlns:a16="http://schemas.microsoft.com/office/drawing/2014/main" id="{1A6AC5F8-E265-345C-23EA-0FF3805E7C74}"/>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53" name="Tekstfelt 2152">
                    <a:extLst>
                      <a:ext uri="{FF2B5EF4-FFF2-40B4-BE49-F238E27FC236}">
                        <a16:creationId xmlns:a16="http://schemas.microsoft.com/office/drawing/2014/main" id="{B67C606B-BC1F-61F4-734E-254C0CCB2BAB}"/>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54" name="Tekstfelt 2153">
                    <a:extLst>
                      <a:ext uri="{FF2B5EF4-FFF2-40B4-BE49-F238E27FC236}">
                        <a16:creationId xmlns:a16="http://schemas.microsoft.com/office/drawing/2014/main" id="{5882D16E-BCDC-AD34-F9CF-657D21FC4629}"/>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55" name="Tekstfelt 2154">
                    <a:extLst>
                      <a:ext uri="{FF2B5EF4-FFF2-40B4-BE49-F238E27FC236}">
                        <a16:creationId xmlns:a16="http://schemas.microsoft.com/office/drawing/2014/main" id="{A97DCF5A-7D3E-3A8C-2269-45359C395ED8}"/>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56" name="Tekstfelt 2155">
                    <a:extLst>
                      <a:ext uri="{FF2B5EF4-FFF2-40B4-BE49-F238E27FC236}">
                        <a16:creationId xmlns:a16="http://schemas.microsoft.com/office/drawing/2014/main" id="{C066EA2C-C8C7-64A2-1A38-3597FFC87015}"/>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57" name="Tekstfelt 2156">
                    <a:extLst>
                      <a:ext uri="{FF2B5EF4-FFF2-40B4-BE49-F238E27FC236}">
                        <a16:creationId xmlns:a16="http://schemas.microsoft.com/office/drawing/2014/main" id="{D822C036-701E-3489-0E4B-F9049771566B}"/>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58" name="Tekstfelt 2157">
                    <a:extLst>
                      <a:ext uri="{FF2B5EF4-FFF2-40B4-BE49-F238E27FC236}">
                        <a16:creationId xmlns:a16="http://schemas.microsoft.com/office/drawing/2014/main" id="{E78B9AD6-0DE9-1070-6317-472D7F72C9F7}"/>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59" name="Tekstfelt 2158">
                    <a:extLst>
                      <a:ext uri="{FF2B5EF4-FFF2-40B4-BE49-F238E27FC236}">
                        <a16:creationId xmlns:a16="http://schemas.microsoft.com/office/drawing/2014/main" id="{4E71BBD3-9168-9CF6-D08C-7607A06FA85E}"/>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60" name="Tekstfelt 2159">
                    <a:extLst>
                      <a:ext uri="{FF2B5EF4-FFF2-40B4-BE49-F238E27FC236}">
                        <a16:creationId xmlns:a16="http://schemas.microsoft.com/office/drawing/2014/main" id="{CD9B2877-5BCA-7B7A-5916-5DC74577DA71}"/>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61" name="Tekstfelt 2160">
                    <a:extLst>
                      <a:ext uri="{FF2B5EF4-FFF2-40B4-BE49-F238E27FC236}">
                        <a16:creationId xmlns:a16="http://schemas.microsoft.com/office/drawing/2014/main" id="{92C02AFA-391B-592E-86F2-B8D978104A03}"/>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62" name="Tekstfelt 2161">
                    <a:extLst>
                      <a:ext uri="{FF2B5EF4-FFF2-40B4-BE49-F238E27FC236}">
                        <a16:creationId xmlns:a16="http://schemas.microsoft.com/office/drawing/2014/main" id="{BA21B3D6-D502-7E12-BADB-B2EE127C4617}"/>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63" name="Tekstfelt 2162">
                    <a:extLst>
                      <a:ext uri="{FF2B5EF4-FFF2-40B4-BE49-F238E27FC236}">
                        <a16:creationId xmlns:a16="http://schemas.microsoft.com/office/drawing/2014/main" id="{DECA02B1-26E2-FE2D-9728-A3FB70571403}"/>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128" name="Tekstfelt 2127">
                  <a:extLst>
                    <a:ext uri="{FF2B5EF4-FFF2-40B4-BE49-F238E27FC236}">
                      <a16:creationId xmlns:a16="http://schemas.microsoft.com/office/drawing/2014/main" id="{21F6FF33-D908-EC7A-D973-01659FBF4D9F}"/>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129" name="Tekstfelt 2128">
                  <a:extLst>
                    <a:ext uri="{FF2B5EF4-FFF2-40B4-BE49-F238E27FC236}">
                      <a16:creationId xmlns:a16="http://schemas.microsoft.com/office/drawing/2014/main" id="{36DAEEF1-EF00-36AF-EB36-F87B3A184F94}"/>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130" name="Tekstfelt 2129">
                  <a:extLst>
                    <a:ext uri="{FF2B5EF4-FFF2-40B4-BE49-F238E27FC236}">
                      <a16:creationId xmlns:a16="http://schemas.microsoft.com/office/drawing/2014/main" id="{C316E260-1243-6B3D-B30C-C392A274A9E7}"/>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29" name="Gruppe 1828">
                <a:extLst>
                  <a:ext uri="{FF2B5EF4-FFF2-40B4-BE49-F238E27FC236}">
                    <a16:creationId xmlns:a16="http://schemas.microsoft.com/office/drawing/2014/main" id="{67E17EF9-3D02-9EE1-8B1A-A84C16DC37D9}"/>
                  </a:ext>
                </a:extLst>
              </p:cNvPr>
              <p:cNvGrpSpPr/>
              <p:nvPr/>
            </p:nvGrpSpPr>
            <p:grpSpPr>
              <a:xfrm>
                <a:off x="2893345" y="1029165"/>
                <a:ext cx="641389" cy="5216305"/>
                <a:chOff x="2892468" y="1032983"/>
                <a:chExt cx="641389" cy="5216305"/>
              </a:xfrm>
            </p:grpSpPr>
            <p:grpSp>
              <p:nvGrpSpPr>
                <p:cNvPr id="2090" name="Gruppe 2089">
                  <a:extLst>
                    <a:ext uri="{FF2B5EF4-FFF2-40B4-BE49-F238E27FC236}">
                      <a16:creationId xmlns:a16="http://schemas.microsoft.com/office/drawing/2014/main" id="{736AE392-C81A-126A-39C7-5BFACF275460}"/>
                    </a:ext>
                  </a:extLst>
                </p:cNvPr>
                <p:cNvGrpSpPr/>
                <p:nvPr/>
              </p:nvGrpSpPr>
              <p:grpSpPr>
                <a:xfrm>
                  <a:off x="2892468" y="1032983"/>
                  <a:ext cx="641389" cy="5216305"/>
                  <a:chOff x="3475384" y="1188399"/>
                  <a:chExt cx="641389" cy="5216305"/>
                </a:xfrm>
              </p:grpSpPr>
              <p:sp>
                <p:nvSpPr>
                  <p:cNvPr id="2094" name="Tekstfelt 2093">
                    <a:extLst>
                      <a:ext uri="{FF2B5EF4-FFF2-40B4-BE49-F238E27FC236}">
                        <a16:creationId xmlns:a16="http://schemas.microsoft.com/office/drawing/2014/main" id="{2CD1EAE5-5049-857A-5C3A-AB8D62583BBE}"/>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95" name="Tekstfelt 2094">
                    <a:extLst>
                      <a:ext uri="{FF2B5EF4-FFF2-40B4-BE49-F238E27FC236}">
                        <a16:creationId xmlns:a16="http://schemas.microsoft.com/office/drawing/2014/main" id="{2A9E568E-81FF-C37E-05DC-EFA82390C37B}"/>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96" name="Tekstfelt 2095">
                    <a:extLst>
                      <a:ext uri="{FF2B5EF4-FFF2-40B4-BE49-F238E27FC236}">
                        <a16:creationId xmlns:a16="http://schemas.microsoft.com/office/drawing/2014/main" id="{B72C2875-C61C-EF0A-59E8-4BE003192ED4}"/>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97" name="Tekstfelt 2096">
                    <a:extLst>
                      <a:ext uri="{FF2B5EF4-FFF2-40B4-BE49-F238E27FC236}">
                        <a16:creationId xmlns:a16="http://schemas.microsoft.com/office/drawing/2014/main" id="{4947B6E8-CDF9-826F-C953-9A46381DD7C9}"/>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98" name="Tekstfelt 2097">
                    <a:extLst>
                      <a:ext uri="{FF2B5EF4-FFF2-40B4-BE49-F238E27FC236}">
                        <a16:creationId xmlns:a16="http://schemas.microsoft.com/office/drawing/2014/main" id="{7BC9166C-2A73-6B08-96D8-7542C3464F0E}"/>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99" name="Tekstfelt 2098">
                    <a:extLst>
                      <a:ext uri="{FF2B5EF4-FFF2-40B4-BE49-F238E27FC236}">
                        <a16:creationId xmlns:a16="http://schemas.microsoft.com/office/drawing/2014/main" id="{946BAB5C-F518-793A-E35B-F2976F0C26BB}"/>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100" name="Tekstfelt 2099">
                    <a:extLst>
                      <a:ext uri="{FF2B5EF4-FFF2-40B4-BE49-F238E27FC236}">
                        <a16:creationId xmlns:a16="http://schemas.microsoft.com/office/drawing/2014/main" id="{D7E33F20-BC38-6C94-84EB-31255D621B53}"/>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101" name="Tekstfelt 2100">
                    <a:extLst>
                      <a:ext uri="{FF2B5EF4-FFF2-40B4-BE49-F238E27FC236}">
                        <a16:creationId xmlns:a16="http://schemas.microsoft.com/office/drawing/2014/main" id="{5DCD4DAD-B578-FF1C-44FD-411F92FE4561}"/>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102" name="Tekstfelt 2101">
                    <a:extLst>
                      <a:ext uri="{FF2B5EF4-FFF2-40B4-BE49-F238E27FC236}">
                        <a16:creationId xmlns:a16="http://schemas.microsoft.com/office/drawing/2014/main" id="{493C0834-0891-DEDB-320B-11E42F917ECD}"/>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103" name="Tekstfelt 2102">
                    <a:extLst>
                      <a:ext uri="{FF2B5EF4-FFF2-40B4-BE49-F238E27FC236}">
                        <a16:creationId xmlns:a16="http://schemas.microsoft.com/office/drawing/2014/main" id="{BDD627EA-1E96-C762-25B4-1259C10AF064}"/>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104" name="Tekstfelt 2103">
                    <a:extLst>
                      <a:ext uri="{FF2B5EF4-FFF2-40B4-BE49-F238E27FC236}">
                        <a16:creationId xmlns:a16="http://schemas.microsoft.com/office/drawing/2014/main" id="{90795609-F62E-DE03-BA7F-601E06DE7831}"/>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105" name="Tekstfelt 2104">
                    <a:extLst>
                      <a:ext uri="{FF2B5EF4-FFF2-40B4-BE49-F238E27FC236}">
                        <a16:creationId xmlns:a16="http://schemas.microsoft.com/office/drawing/2014/main" id="{B11D80ED-3918-52AA-3461-A0708865AD1C}"/>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106" name="Tekstfelt 2105">
                    <a:extLst>
                      <a:ext uri="{FF2B5EF4-FFF2-40B4-BE49-F238E27FC236}">
                        <a16:creationId xmlns:a16="http://schemas.microsoft.com/office/drawing/2014/main" id="{B419B0D1-BE60-D19D-5376-CF6C489E0FED}"/>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107" name="Tekstfelt 2106">
                    <a:extLst>
                      <a:ext uri="{FF2B5EF4-FFF2-40B4-BE49-F238E27FC236}">
                        <a16:creationId xmlns:a16="http://schemas.microsoft.com/office/drawing/2014/main" id="{F913D48E-233E-AC71-EEC5-AE45F13B3EE5}"/>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108" name="Tekstfelt 2107">
                    <a:extLst>
                      <a:ext uri="{FF2B5EF4-FFF2-40B4-BE49-F238E27FC236}">
                        <a16:creationId xmlns:a16="http://schemas.microsoft.com/office/drawing/2014/main" id="{68839732-BB2C-C634-57A2-1B0581BE5D8A}"/>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109" name="Tekstfelt 2108">
                    <a:extLst>
                      <a:ext uri="{FF2B5EF4-FFF2-40B4-BE49-F238E27FC236}">
                        <a16:creationId xmlns:a16="http://schemas.microsoft.com/office/drawing/2014/main" id="{62B5F6A0-5F29-9640-7696-ABBEB5E027F5}"/>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110" name="Tekstfelt 2109">
                    <a:extLst>
                      <a:ext uri="{FF2B5EF4-FFF2-40B4-BE49-F238E27FC236}">
                        <a16:creationId xmlns:a16="http://schemas.microsoft.com/office/drawing/2014/main" id="{5514B560-0F8B-52F9-7B27-193B45F19C33}"/>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111" name="Tekstfelt 2110">
                    <a:extLst>
                      <a:ext uri="{FF2B5EF4-FFF2-40B4-BE49-F238E27FC236}">
                        <a16:creationId xmlns:a16="http://schemas.microsoft.com/office/drawing/2014/main" id="{A6841B9A-6CD3-1424-03DA-BC4C18B59836}"/>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112" name="Tekstfelt 2111">
                    <a:extLst>
                      <a:ext uri="{FF2B5EF4-FFF2-40B4-BE49-F238E27FC236}">
                        <a16:creationId xmlns:a16="http://schemas.microsoft.com/office/drawing/2014/main" id="{0D4CF480-6AC8-1315-6DB2-5E5F2608A097}"/>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113" name="Tekstfelt 2112">
                    <a:extLst>
                      <a:ext uri="{FF2B5EF4-FFF2-40B4-BE49-F238E27FC236}">
                        <a16:creationId xmlns:a16="http://schemas.microsoft.com/office/drawing/2014/main" id="{36C6C11A-5E9D-07CA-7C67-44269DDAA8DF}"/>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114" name="Tekstfelt 2113">
                    <a:extLst>
                      <a:ext uri="{FF2B5EF4-FFF2-40B4-BE49-F238E27FC236}">
                        <a16:creationId xmlns:a16="http://schemas.microsoft.com/office/drawing/2014/main" id="{AF6FFC2A-419E-80A1-2558-607644D2C156}"/>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115" name="Tekstfelt 2114">
                    <a:extLst>
                      <a:ext uri="{FF2B5EF4-FFF2-40B4-BE49-F238E27FC236}">
                        <a16:creationId xmlns:a16="http://schemas.microsoft.com/office/drawing/2014/main" id="{05BA1A61-7F12-5126-3B51-35F8B05D4146}"/>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116" name="Tekstfelt 2115">
                    <a:extLst>
                      <a:ext uri="{FF2B5EF4-FFF2-40B4-BE49-F238E27FC236}">
                        <a16:creationId xmlns:a16="http://schemas.microsoft.com/office/drawing/2014/main" id="{DC6FCAA7-7617-7321-8404-0EC55AC2A688}"/>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117" name="Tekstfelt 2116">
                    <a:extLst>
                      <a:ext uri="{FF2B5EF4-FFF2-40B4-BE49-F238E27FC236}">
                        <a16:creationId xmlns:a16="http://schemas.microsoft.com/office/drawing/2014/main" id="{3E8E4F38-85E3-9A74-1C4B-1EA2706E23A6}"/>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118" name="Tekstfelt 2117">
                    <a:extLst>
                      <a:ext uri="{FF2B5EF4-FFF2-40B4-BE49-F238E27FC236}">
                        <a16:creationId xmlns:a16="http://schemas.microsoft.com/office/drawing/2014/main" id="{56B47478-EE39-6175-F63B-4C99D73375A9}"/>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119" name="Tekstfelt 2118">
                    <a:extLst>
                      <a:ext uri="{FF2B5EF4-FFF2-40B4-BE49-F238E27FC236}">
                        <a16:creationId xmlns:a16="http://schemas.microsoft.com/office/drawing/2014/main" id="{488E9653-A942-122B-D49E-406E8F3882D0}"/>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120" name="Tekstfelt 2119">
                    <a:extLst>
                      <a:ext uri="{FF2B5EF4-FFF2-40B4-BE49-F238E27FC236}">
                        <a16:creationId xmlns:a16="http://schemas.microsoft.com/office/drawing/2014/main" id="{8CFDC508-2F50-0CAF-BCA2-A4A5C67B6C56}"/>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121" name="Tekstfelt 2120">
                    <a:extLst>
                      <a:ext uri="{FF2B5EF4-FFF2-40B4-BE49-F238E27FC236}">
                        <a16:creationId xmlns:a16="http://schemas.microsoft.com/office/drawing/2014/main" id="{357D79D9-A2B7-CFE4-9FC8-B080C2C64336}"/>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122" name="Tekstfelt 2121">
                    <a:extLst>
                      <a:ext uri="{FF2B5EF4-FFF2-40B4-BE49-F238E27FC236}">
                        <a16:creationId xmlns:a16="http://schemas.microsoft.com/office/drawing/2014/main" id="{C4750D2A-6B42-ED3F-9824-349EF11CE163}"/>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123" name="Tekstfelt 2122">
                    <a:extLst>
                      <a:ext uri="{FF2B5EF4-FFF2-40B4-BE49-F238E27FC236}">
                        <a16:creationId xmlns:a16="http://schemas.microsoft.com/office/drawing/2014/main" id="{1A910013-4287-1BDA-6FE8-2E6B8BF0A5A5}"/>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124" name="Tekstfelt 2123">
                    <a:extLst>
                      <a:ext uri="{FF2B5EF4-FFF2-40B4-BE49-F238E27FC236}">
                        <a16:creationId xmlns:a16="http://schemas.microsoft.com/office/drawing/2014/main" id="{59CE678A-1A37-B5D4-AC37-833A8F4C8406}"/>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125" name="Tekstfelt 2124">
                    <a:extLst>
                      <a:ext uri="{FF2B5EF4-FFF2-40B4-BE49-F238E27FC236}">
                        <a16:creationId xmlns:a16="http://schemas.microsoft.com/office/drawing/2014/main" id="{D207FE34-D38A-4168-EF50-5ADD7D3C9C31}"/>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126" name="Tekstfelt 2125">
                    <a:extLst>
                      <a:ext uri="{FF2B5EF4-FFF2-40B4-BE49-F238E27FC236}">
                        <a16:creationId xmlns:a16="http://schemas.microsoft.com/office/drawing/2014/main" id="{84352241-F0C2-08D5-694F-47403160D8F6}"/>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91" name="Tekstfelt 2090">
                  <a:extLst>
                    <a:ext uri="{FF2B5EF4-FFF2-40B4-BE49-F238E27FC236}">
                      <a16:creationId xmlns:a16="http://schemas.microsoft.com/office/drawing/2014/main" id="{50238638-10C1-AF93-C32A-06D7DEBEE31D}"/>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92" name="Tekstfelt 2091">
                  <a:extLst>
                    <a:ext uri="{FF2B5EF4-FFF2-40B4-BE49-F238E27FC236}">
                      <a16:creationId xmlns:a16="http://schemas.microsoft.com/office/drawing/2014/main" id="{66EB8026-F99C-432B-B59F-DEFBEAC85058}"/>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93" name="Tekstfelt 2092">
                  <a:extLst>
                    <a:ext uri="{FF2B5EF4-FFF2-40B4-BE49-F238E27FC236}">
                      <a16:creationId xmlns:a16="http://schemas.microsoft.com/office/drawing/2014/main" id="{17ADD23B-E3E4-2800-CFFF-78AB533F281F}"/>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0" name="Gruppe 1829">
                <a:extLst>
                  <a:ext uri="{FF2B5EF4-FFF2-40B4-BE49-F238E27FC236}">
                    <a16:creationId xmlns:a16="http://schemas.microsoft.com/office/drawing/2014/main" id="{7DBFB6FA-9404-32D6-E8D9-37B05F961E5E}"/>
                  </a:ext>
                </a:extLst>
              </p:cNvPr>
              <p:cNvGrpSpPr/>
              <p:nvPr/>
            </p:nvGrpSpPr>
            <p:grpSpPr>
              <a:xfrm>
                <a:off x="2466124" y="1032948"/>
                <a:ext cx="641389" cy="5216305"/>
                <a:chOff x="2892468" y="1032983"/>
                <a:chExt cx="641389" cy="5216305"/>
              </a:xfrm>
            </p:grpSpPr>
            <p:grpSp>
              <p:nvGrpSpPr>
                <p:cNvPr id="2053" name="Gruppe 2052">
                  <a:extLst>
                    <a:ext uri="{FF2B5EF4-FFF2-40B4-BE49-F238E27FC236}">
                      <a16:creationId xmlns:a16="http://schemas.microsoft.com/office/drawing/2014/main" id="{B7017B70-D11B-D788-B82A-3C2B81525468}"/>
                    </a:ext>
                  </a:extLst>
                </p:cNvPr>
                <p:cNvGrpSpPr/>
                <p:nvPr/>
              </p:nvGrpSpPr>
              <p:grpSpPr>
                <a:xfrm>
                  <a:off x="2892468" y="1032983"/>
                  <a:ext cx="641389" cy="5216305"/>
                  <a:chOff x="3475384" y="1188399"/>
                  <a:chExt cx="641389" cy="5216305"/>
                </a:xfrm>
              </p:grpSpPr>
              <p:sp>
                <p:nvSpPr>
                  <p:cNvPr id="2057" name="Tekstfelt 2056">
                    <a:extLst>
                      <a:ext uri="{FF2B5EF4-FFF2-40B4-BE49-F238E27FC236}">
                        <a16:creationId xmlns:a16="http://schemas.microsoft.com/office/drawing/2014/main" id="{1FC99960-426F-56E2-7330-ABEE6E126FAD}"/>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58" name="Tekstfelt 2057">
                    <a:extLst>
                      <a:ext uri="{FF2B5EF4-FFF2-40B4-BE49-F238E27FC236}">
                        <a16:creationId xmlns:a16="http://schemas.microsoft.com/office/drawing/2014/main" id="{78A589A7-5653-09B1-FBAD-9ED4DC0C9D02}"/>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59" name="Tekstfelt 2058">
                    <a:extLst>
                      <a:ext uri="{FF2B5EF4-FFF2-40B4-BE49-F238E27FC236}">
                        <a16:creationId xmlns:a16="http://schemas.microsoft.com/office/drawing/2014/main" id="{98970424-6261-23BA-CAC4-4E090119DFA8}"/>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60" name="Tekstfelt 2059">
                    <a:extLst>
                      <a:ext uri="{FF2B5EF4-FFF2-40B4-BE49-F238E27FC236}">
                        <a16:creationId xmlns:a16="http://schemas.microsoft.com/office/drawing/2014/main" id="{45515E16-2920-ABEB-D186-F1D2D5669D80}"/>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61" name="Tekstfelt 2060">
                    <a:extLst>
                      <a:ext uri="{FF2B5EF4-FFF2-40B4-BE49-F238E27FC236}">
                        <a16:creationId xmlns:a16="http://schemas.microsoft.com/office/drawing/2014/main" id="{9095D6C8-C5AA-F30E-D016-22EE26141A78}"/>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62" name="Tekstfelt 2061">
                    <a:extLst>
                      <a:ext uri="{FF2B5EF4-FFF2-40B4-BE49-F238E27FC236}">
                        <a16:creationId xmlns:a16="http://schemas.microsoft.com/office/drawing/2014/main" id="{28E3C294-8B89-901B-92F3-26F4DABDF438}"/>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63" name="Tekstfelt 2062">
                    <a:extLst>
                      <a:ext uri="{FF2B5EF4-FFF2-40B4-BE49-F238E27FC236}">
                        <a16:creationId xmlns:a16="http://schemas.microsoft.com/office/drawing/2014/main" id="{C73399A6-A2E0-FE16-63AA-8C1AAAFB82FC}"/>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64" name="Tekstfelt 2063">
                    <a:extLst>
                      <a:ext uri="{FF2B5EF4-FFF2-40B4-BE49-F238E27FC236}">
                        <a16:creationId xmlns:a16="http://schemas.microsoft.com/office/drawing/2014/main" id="{A560ADA0-D0A5-0915-D110-ADC31D041A20}"/>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65" name="Tekstfelt 2064">
                    <a:extLst>
                      <a:ext uri="{FF2B5EF4-FFF2-40B4-BE49-F238E27FC236}">
                        <a16:creationId xmlns:a16="http://schemas.microsoft.com/office/drawing/2014/main" id="{CAAE22AC-0090-508C-0F0B-4622E27E6CF1}"/>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66" name="Tekstfelt 2065">
                    <a:extLst>
                      <a:ext uri="{FF2B5EF4-FFF2-40B4-BE49-F238E27FC236}">
                        <a16:creationId xmlns:a16="http://schemas.microsoft.com/office/drawing/2014/main" id="{FF399E1E-9BC0-6EF8-D3F0-9E0F82A77F5C}"/>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67" name="Tekstfelt 2066">
                    <a:extLst>
                      <a:ext uri="{FF2B5EF4-FFF2-40B4-BE49-F238E27FC236}">
                        <a16:creationId xmlns:a16="http://schemas.microsoft.com/office/drawing/2014/main" id="{C9762306-90D3-88B3-520A-5E0F0404E09B}"/>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68" name="Tekstfelt 2067">
                    <a:extLst>
                      <a:ext uri="{FF2B5EF4-FFF2-40B4-BE49-F238E27FC236}">
                        <a16:creationId xmlns:a16="http://schemas.microsoft.com/office/drawing/2014/main" id="{397D2EA1-9790-7EBE-DE74-0E9D389DFF93}"/>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69" name="Tekstfelt 2068">
                    <a:extLst>
                      <a:ext uri="{FF2B5EF4-FFF2-40B4-BE49-F238E27FC236}">
                        <a16:creationId xmlns:a16="http://schemas.microsoft.com/office/drawing/2014/main" id="{92ACA344-DE33-B070-EA91-B808B8BF0595}"/>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70" name="Tekstfelt 2069">
                    <a:extLst>
                      <a:ext uri="{FF2B5EF4-FFF2-40B4-BE49-F238E27FC236}">
                        <a16:creationId xmlns:a16="http://schemas.microsoft.com/office/drawing/2014/main" id="{A4376CB3-8572-F9E9-20B9-D74C70ADB2AE}"/>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71" name="Tekstfelt 2070">
                    <a:extLst>
                      <a:ext uri="{FF2B5EF4-FFF2-40B4-BE49-F238E27FC236}">
                        <a16:creationId xmlns:a16="http://schemas.microsoft.com/office/drawing/2014/main" id="{717B1EA5-6F40-E87A-F409-7360AD49126B}"/>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72" name="Tekstfelt 2071">
                    <a:extLst>
                      <a:ext uri="{FF2B5EF4-FFF2-40B4-BE49-F238E27FC236}">
                        <a16:creationId xmlns:a16="http://schemas.microsoft.com/office/drawing/2014/main" id="{149596AA-1018-10CF-EC6D-D33819C3616D}"/>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73" name="Tekstfelt 2072">
                    <a:extLst>
                      <a:ext uri="{FF2B5EF4-FFF2-40B4-BE49-F238E27FC236}">
                        <a16:creationId xmlns:a16="http://schemas.microsoft.com/office/drawing/2014/main" id="{00735B66-D167-DA01-4382-93E88D67AF67}"/>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74" name="Tekstfelt 2073">
                    <a:extLst>
                      <a:ext uri="{FF2B5EF4-FFF2-40B4-BE49-F238E27FC236}">
                        <a16:creationId xmlns:a16="http://schemas.microsoft.com/office/drawing/2014/main" id="{7FEA79E2-1145-1734-F5F2-977E69D99117}"/>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75" name="Tekstfelt 2074">
                    <a:extLst>
                      <a:ext uri="{FF2B5EF4-FFF2-40B4-BE49-F238E27FC236}">
                        <a16:creationId xmlns:a16="http://schemas.microsoft.com/office/drawing/2014/main" id="{FED2FA55-54F7-8FA9-3FCA-36E4BA3FA7BA}"/>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76" name="Tekstfelt 2075">
                    <a:extLst>
                      <a:ext uri="{FF2B5EF4-FFF2-40B4-BE49-F238E27FC236}">
                        <a16:creationId xmlns:a16="http://schemas.microsoft.com/office/drawing/2014/main" id="{9ADF598D-D624-96B4-242F-F9EAA3D00006}"/>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77" name="Tekstfelt 2076">
                    <a:extLst>
                      <a:ext uri="{FF2B5EF4-FFF2-40B4-BE49-F238E27FC236}">
                        <a16:creationId xmlns:a16="http://schemas.microsoft.com/office/drawing/2014/main" id="{067F0BB9-C7F8-61E6-D3B6-B49D348A6423}"/>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78" name="Tekstfelt 2077">
                    <a:extLst>
                      <a:ext uri="{FF2B5EF4-FFF2-40B4-BE49-F238E27FC236}">
                        <a16:creationId xmlns:a16="http://schemas.microsoft.com/office/drawing/2014/main" id="{8ABE03D0-AE9A-648A-5C21-E28E15128221}"/>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79" name="Tekstfelt 2078">
                    <a:extLst>
                      <a:ext uri="{FF2B5EF4-FFF2-40B4-BE49-F238E27FC236}">
                        <a16:creationId xmlns:a16="http://schemas.microsoft.com/office/drawing/2014/main" id="{7E3D207C-8681-FFE7-530A-3A75763F0A1C}"/>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80" name="Tekstfelt 2079">
                    <a:extLst>
                      <a:ext uri="{FF2B5EF4-FFF2-40B4-BE49-F238E27FC236}">
                        <a16:creationId xmlns:a16="http://schemas.microsoft.com/office/drawing/2014/main" id="{A0B729B9-18CB-3311-F48A-97F81EF79C6E}"/>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81" name="Tekstfelt 2080">
                    <a:extLst>
                      <a:ext uri="{FF2B5EF4-FFF2-40B4-BE49-F238E27FC236}">
                        <a16:creationId xmlns:a16="http://schemas.microsoft.com/office/drawing/2014/main" id="{54C7E2C8-39EE-DE99-BBDB-8CA9439F2962}"/>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82" name="Tekstfelt 2081">
                    <a:extLst>
                      <a:ext uri="{FF2B5EF4-FFF2-40B4-BE49-F238E27FC236}">
                        <a16:creationId xmlns:a16="http://schemas.microsoft.com/office/drawing/2014/main" id="{C18D676E-6F2F-2CBC-69D1-2C0CCB97990A}"/>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83" name="Tekstfelt 2082">
                    <a:extLst>
                      <a:ext uri="{FF2B5EF4-FFF2-40B4-BE49-F238E27FC236}">
                        <a16:creationId xmlns:a16="http://schemas.microsoft.com/office/drawing/2014/main" id="{CCB021F1-B430-814C-C900-5E409586B1D5}"/>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84" name="Tekstfelt 2083">
                    <a:extLst>
                      <a:ext uri="{FF2B5EF4-FFF2-40B4-BE49-F238E27FC236}">
                        <a16:creationId xmlns:a16="http://schemas.microsoft.com/office/drawing/2014/main" id="{4242A599-1D43-0E9E-0CA9-51A18CBF2361}"/>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85" name="Tekstfelt 2084">
                    <a:extLst>
                      <a:ext uri="{FF2B5EF4-FFF2-40B4-BE49-F238E27FC236}">
                        <a16:creationId xmlns:a16="http://schemas.microsoft.com/office/drawing/2014/main" id="{0B245CA8-B42D-CCA1-858E-5CF54E936642}"/>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86" name="Tekstfelt 2085">
                    <a:extLst>
                      <a:ext uri="{FF2B5EF4-FFF2-40B4-BE49-F238E27FC236}">
                        <a16:creationId xmlns:a16="http://schemas.microsoft.com/office/drawing/2014/main" id="{61F011FB-2FF9-14D2-D99E-F7FC37F92926}"/>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87" name="Tekstfelt 2086">
                    <a:extLst>
                      <a:ext uri="{FF2B5EF4-FFF2-40B4-BE49-F238E27FC236}">
                        <a16:creationId xmlns:a16="http://schemas.microsoft.com/office/drawing/2014/main" id="{0222B652-C66B-6269-12E2-3EABE4DB6F4A}"/>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88" name="Tekstfelt 2087">
                    <a:extLst>
                      <a:ext uri="{FF2B5EF4-FFF2-40B4-BE49-F238E27FC236}">
                        <a16:creationId xmlns:a16="http://schemas.microsoft.com/office/drawing/2014/main" id="{C64AF842-34F6-0EB3-6437-E1AB2EB7BBDB}"/>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89" name="Tekstfelt 2088">
                    <a:extLst>
                      <a:ext uri="{FF2B5EF4-FFF2-40B4-BE49-F238E27FC236}">
                        <a16:creationId xmlns:a16="http://schemas.microsoft.com/office/drawing/2014/main" id="{2C0C0E19-8DF8-D6F1-89F1-BE3D8B84DF8D}"/>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54" name="Tekstfelt 2053">
                  <a:extLst>
                    <a:ext uri="{FF2B5EF4-FFF2-40B4-BE49-F238E27FC236}">
                      <a16:creationId xmlns:a16="http://schemas.microsoft.com/office/drawing/2014/main" id="{A4DD5222-64DB-3BE3-E0BF-F634C1AFBEE5}"/>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55" name="Tekstfelt 2054">
                  <a:extLst>
                    <a:ext uri="{FF2B5EF4-FFF2-40B4-BE49-F238E27FC236}">
                      <a16:creationId xmlns:a16="http://schemas.microsoft.com/office/drawing/2014/main" id="{1B20EA98-1791-EB9B-0B0D-356D3F8BF1CF}"/>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56" name="Tekstfelt 2055">
                  <a:extLst>
                    <a:ext uri="{FF2B5EF4-FFF2-40B4-BE49-F238E27FC236}">
                      <a16:creationId xmlns:a16="http://schemas.microsoft.com/office/drawing/2014/main" id="{FD1B8FA8-D3B2-6801-280F-3E639FDF791C}"/>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1" name="Gruppe 1830">
                <a:extLst>
                  <a:ext uri="{FF2B5EF4-FFF2-40B4-BE49-F238E27FC236}">
                    <a16:creationId xmlns:a16="http://schemas.microsoft.com/office/drawing/2014/main" id="{1C727C3C-002C-0B30-11D7-0EA13ACC4790}"/>
                  </a:ext>
                </a:extLst>
              </p:cNvPr>
              <p:cNvGrpSpPr/>
              <p:nvPr/>
            </p:nvGrpSpPr>
            <p:grpSpPr>
              <a:xfrm>
                <a:off x="2019764" y="1037328"/>
                <a:ext cx="641389" cy="5216305"/>
                <a:chOff x="2892468" y="1032983"/>
                <a:chExt cx="641389" cy="5216305"/>
              </a:xfrm>
            </p:grpSpPr>
            <p:grpSp>
              <p:nvGrpSpPr>
                <p:cNvPr id="2016" name="Gruppe 2015">
                  <a:extLst>
                    <a:ext uri="{FF2B5EF4-FFF2-40B4-BE49-F238E27FC236}">
                      <a16:creationId xmlns:a16="http://schemas.microsoft.com/office/drawing/2014/main" id="{3C0A4747-BDB5-4F66-39EA-0FD82494B056}"/>
                    </a:ext>
                  </a:extLst>
                </p:cNvPr>
                <p:cNvGrpSpPr/>
                <p:nvPr/>
              </p:nvGrpSpPr>
              <p:grpSpPr>
                <a:xfrm>
                  <a:off x="2892468" y="1032983"/>
                  <a:ext cx="641389" cy="5216305"/>
                  <a:chOff x="3475384" y="1188399"/>
                  <a:chExt cx="641389" cy="5216305"/>
                </a:xfrm>
              </p:grpSpPr>
              <p:sp>
                <p:nvSpPr>
                  <p:cNvPr id="2020" name="Tekstfelt 2019">
                    <a:extLst>
                      <a:ext uri="{FF2B5EF4-FFF2-40B4-BE49-F238E27FC236}">
                        <a16:creationId xmlns:a16="http://schemas.microsoft.com/office/drawing/2014/main" id="{7A906884-6709-562E-F785-CEA139A7662D}"/>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2021" name="Tekstfelt 2020">
                    <a:extLst>
                      <a:ext uri="{FF2B5EF4-FFF2-40B4-BE49-F238E27FC236}">
                        <a16:creationId xmlns:a16="http://schemas.microsoft.com/office/drawing/2014/main" id="{F42E0BF7-1D0B-A8ED-600B-AB439716065D}"/>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2022" name="Tekstfelt 2021">
                    <a:extLst>
                      <a:ext uri="{FF2B5EF4-FFF2-40B4-BE49-F238E27FC236}">
                        <a16:creationId xmlns:a16="http://schemas.microsoft.com/office/drawing/2014/main" id="{D55E00A2-1447-47F5-3F8A-217091693479}"/>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2023" name="Tekstfelt 2022">
                    <a:extLst>
                      <a:ext uri="{FF2B5EF4-FFF2-40B4-BE49-F238E27FC236}">
                        <a16:creationId xmlns:a16="http://schemas.microsoft.com/office/drawing/2014/main" id="{D2ED9A80-6CDC-5266-95FE-A31875BF3D37}"/>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2024" name="Tekstfelt 2023">
                    <a:extLst>
                      <a:ext uri="{FF2B5EF4-FFF2-40B4-BE49-F238E27FC236}">
                        <a16:creationId xmlns:a16="http://schemas.microsoft.com/office/drawing/2014/main" id="{DE10F26E-5F77-066E-9BF5-91D2D48AB40C}"/>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2025" name="Tekstfelt 2024">
                    <a:extLst>
                      <a:ext uri="{FF2B5EF4-FFF2-40B4-BE49-F238E27FC236}">
                        <a16:creationId xmlns:a16="http://schemas.microsoft.com/office/drawing/2014/main" id="{083D770A-C616-63EF-B1C0-71A6B73786E8}"/>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2026" name="Tekstfelt 2025">
                    <a:extLst>
                      <a:ext uri="{FF2B5EF4-FFF2-40B4-BE49-F238E27FC236}">
                        <a16:creationId xmlns:a16="http://schemas.microsoft.com/office/drawing/2014/main" id="{473DC0A6-6707-2E1E-998C-7E049E95045C}"/>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2027" name="Tekstfelt 2026">
                    <a:extLst>
                      <a:ext uri="{FF2B5EF4-FFF2-40B4-BE49-F238E27FC236}">
                        <a16:creationId xmlns:a16="http://schemas.microsoft.com/office/drawing/2014/main" id="{79394FC3-95B7-83D1-6FBA-A41D88A2186D}"/>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2028" name="Tekstfelt 2027">
                    <a:extLst>
                      <a:ext uri="{FF2B5EF4-FFF2-40B4-BE49-F238E27FC236}">
                        <a16:creationId xmlns:a16="http://schemas.microsoft.com/office/drawing/2014/main" id="{0E51655D-A2BF-1999-7EC2-C199528AE0F5}"/>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2029" name="Tekstfelt 2028">
                    <a:extLst>
                      <a:ext uri="{FF2B5EF4-FFF2-40B4-BE49-F238E27FC236}">
                        <a16:creationId xmlns:a16="http://schemas.microsoft.com/office/drawing/2014/main" id="{227482B7-5C7C-3BCD-29CA-A2B1D6126025}"/>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2030" name="Tekstfelt 2029">
                    <a:extLst>
                      <a:ext uri="{FF2B5EF4-FFF2-40B4-BE49-F238E27FC236}">
                        <a16:creationId xmlns:a16="http://schemas.microsoft.com/office/drawing/2014/main" id="{2BF09FD6-791F-B28A-D8AB-E4291B9CD9AD}"/>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2031" name="Tekstfelt 2030">
                    <a:extLst>
                      <a:ext uri="{FF2B5EF4-FFF2-40B4-BE49-F238E27FC236}">
                        <a16:creationId xmlns:a16="http://schemas.microsoft.com/office/drawing/2014/main" id="{D9E14168-A712-3464-973D-CCB94F2EA0C4}"/>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2032" name="Tekstfelt 2031">
                    <a:extLst>
                      <a:ext uri="{FF2B5EF4-FFF2-40B4-BE49-F238E27FC236}">
                        <a16:creationId xmlns:a16="http://schemas.microsoft.com/office/drawing/2014/main" id="{A3CAAD5D-2029-DD25-7819-A86D211AB37C}"/>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2033" name="Tekstfelt 2032">
                    <a:extLst>
                      <a:ext uri="{FF2B5EF4-FFF2-40B4-BE49-F238E27FC236}">
                        <a16:creationId xmlns:a16="http://schemas.microsoft.com/office/drawing/2014/main" id="{3379A79F-9F7E-3654-90B1-135017A0DF7A}"/>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2034" name="Tekstfelt 2033">
                    <a:extLst>
                      <a:ext uri="{FF2B5EF4-FFF2-40B4-BE49-F238E27FC236}">
                        <a16:creationId xmlns:a16="http://schemas.microsoft.com/office/drawing/2014/main" id="{90D991F5-EA57-93D9-399A-AA4BE3A0F5A3}"/>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2035" name="Tekstfelt 2034">
                    <a:extLst>
                      <a:ext uri="{FF2B5EF4-FFF2-40B4-BE49-F238E27FC236}">
                        <a16:creationId xmlns:a16="http://schemas.microsoft.com/office/drawing/2014/main" id="{ABDDA757-2AD3-2031-9B55-A2850CFC974B}"/>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2036" name="Tekstfelt 2035">
                    <a:extLst>
                      <a:ext uri="{FF2B5EF4-FFF2-40B4-BE49-F238E27FC236}">
                        <a16:creationId xmlns:a16="http://schemas.microsoft.com/office/drawing/2014/main" id="{89196735-8F29-7E11-CF08-A554FFEEA4A8}"/>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37" name="Tekstfelt 2036">
                    <a:extLst>
                      <a:ext uri="{FF2B5EF4-FFF2-40B4-BE49-F238E27FC236}">
                        <a16:creationId xmlns:a16="http://schemas.microsoft.com/office/drawing/2014/main" id="{1A81E6BB-FCFE-529E-63F4-98FC50332161}"/>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38" name="Tekstfelt 2037">
                    <a:extLst>
                      <a:ext uri="{FF2B5EF4-FFF2-40B4-BE49-F238E27FC236}">
                        <a16:creationId xmlns:a16="http://schemas.microsoft.com/office/drawing/2014/main" id="{85788178-DD6B-7BD1-B97B-29A2AF6896BC}"/>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39" name="Tekstfelt 2038">
                    <a:extLst>
                      <a:ext uri="{FF2B5EF4-FFF2-40B4-BE49-F238E27FC236}">
                        <a16:creationId xmlns:a16="http://schemas.microsoft.com/office/drawing/2014/main" id="{D67644C2-A2FC-0F2E-0D3D-8C9D452BBD6C}"/>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40" name="Tekstfelt 2039">
                    <a:extLst>
                      <a:ext uri="{FF2B5EF4-FFF2-40B4-BE49-F238E27FC236}">
                        <a16:creationId xmlns:a16="http://schemas.microsoft.com/office/drawing/2014/main" id="{CCE69D5A-7409-4E56-9F8F-3834FE3DAF71}"/>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41" name="Tekstfelt 2040">
                    <a:extLst>
                      <a:ext uri="{FF2B5EF4-FFF2-40B4-BE49-F238E27FC236}">
                        <a16:creationId xmlns:a16="http://schemas.microsoft.com/office/drawing/2014/main" id="{066B450D-914C-8015-F6B8-20A6A8FBED78}"/>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42" name="Tekstfelt 2041">
                    <a:extLst>
                      <a:ext uri="{FF2B5EF4-FFF2-40B4-BE49-F238E27FC236}">
                        <a16:creationId xmlns:a16="http://schemas.microsoft.com/office/drawing/2014/main" id="{58A50384-473A-6A6C-0C47-2766B6B15E5E}"/>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43" name="Tekstfelt 2042">
                    <a:extLst>
                      <a:ext uri="{FF2B5EF4-FFF2-40B4-BE49-F238E27FC236}">
                        <a16:creationId xmlns:a16="http://schemas.microsoft.com/office/drawing/2014/main" id="{2EF77007-ECA5-AF56-2A95-DF9CBEDC1B0A}"/>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44" name="Tekstfelt 2043">
                    <a:extLst>
                      <a:ext uri="{FF2B5EF4-FFF2-40B4-BE49-F238E27FC236}">
                        <a16:creationId xmlns:a16="http://schemas.microsoft.com/office/drawing/2014/main" id="{30E0921D-F95C-DA3F-5800-42A06326B257}"/>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45" name="Tekstfelt 2044">
                    <a:extLst>
                      <a:ext uri="{FF2B5EF4-FFF2-40B4-BE49-F238E27FC236}">
                        <a16:creationId xmlns:a16="http://schemas.microsoft.com/office/drawing/2014/main" id="{968789A6-D3AE-5E3A-26C2-B38A6B80D91C}"/>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46" name="Tekstfelt 2045">
                    <a:extLst>
                      <a:ext uri="{FF2B5EF4-FFF2-40B4-BE49-F238E27FC236}">
                        <a16:creationId xmlns:a16="http://schemas.microsoft.com/office/drawing/2014/main" id="{4FE0ECD0-F2B5-DED0-3F9D-C342CBAF4605}"/>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47" name="Tekstfelt 2046">
                    <a:extLst>
                      <a:ext uri="{FF2B5EF4-FFF2-40B4-BE49-F238E27FC236}">
                        <a16:creationId xmlns:a16="http://schemas.microsoft.com/office/drawing/2014/main" id="{537B0DFF-D2D3-39A3-53DB-33ED15AE5C99}"/>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48" name="Tekstfelt 2047">
                    <a:extLst>
                      <a:ext uri="{FF2B5EF4-FFF2-40B4-BE49-F238E27FC236}">
                        <a16:creationId xmlns:a16="http://schemas.microsoft.com/office/drawing/2014/main" id="{FFAB1349-17D9-4C26-49FE-1550EAE3E21D}"/>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49" name="Tekstfelt 2048">
                    <a:extLst>
                      <a:ext uri="{FF2B5EF4-FFF2-40B4-BE49-F238E27FC236}">
                        <a16:creationId xmlns:a16="http://schemas.microsoft.com/office/drawing/2014/main" id="{844B92A7-DCF1-FBFE-FEE4-F69AD492EDE6}"/>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50" name="Tekstfelt 2049">
                    <a:extLst>
                      <a:ext uri="{FF2B5EF4-FFF2-40B4-BE49-F238E27FC236}">
                        <a16:creationId xmlns:a16="http://schemas.microsoft.com/office/drawing/2014/main" id="{DB79D7DB-9A59-37A6-E981-032923EE3195}"/>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51" name="Tekstfelt 2050">
                    <a:extLst>
                      <a:ext uri="{FF2B5EF4-FFF2-40B4-BE49-F238E27FC236}">
                        <a16:creationId xmlns:a16="http://schemas.microsoft.com/office/drawing/2014/main" id="{529E5878-0954-DE9B-15A2-414A0B0C819D}"/>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52" name="Tekstfelt 2051">
                    <a:extLst>
                      <a:ext uri="{FF2B5EF4-FFF2-40B4-BE49-F238E27FC236}">
                        <a16:creationId xmlns:a16="http://schemas.microsoft.com/office/drawing/2014/main" id="{C8CDD91C-B0AC-B2E3-38E1-445F405020EE}"/>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2017" name="Tekstfelt 2016">
                  <a:extLst>
                    <a:ext uri="{FF2B5EF4-FFF2-40B4-BE49-F238E27FC236}">
                      <a16:creationId xmlns:a16="http://schemas.microsoft.com/office/drawing/2014/main" id="{CCFAF602-1022-1269-9578-A747F3CDB884}"/>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2018" name="Tekstfelt 2017">
                  <a:extLst>
                    <a:ext uri="{FF2B5EF4-FFF2-40B4-BE49-F238E27FC236}">
                      <a16:creationId xmlns:a16="http://schemas.microsoft.com/office/drawing/2014/main" id="{FF353C18-27B7-C162-7DD9-A95DD3AE159C}"/>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2019" name="Tekstfelt 2018">
                  <a:extLst>
                    <a:ext uri="{FF2B5EF4-FFF2-40B4-BE49-F238E27FC236}">
                      <a16:creationId xmlns:a16="http://schemas.microsoft.com/office/drawing/2014/main" id="{E0CA29B0-0DF4-94DA-B7B3-6DBA25568B5F}"/>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2" name="Gruppe 1831">
                <a:extLst>
                  <a:ext uri="{FF2B5EF4-FFF2-40B4-BE49-F238E27FC236}">
                    <a16:creationId xmlns:a16="http://schemas.microsoft.com/office/drawing/2014/main" id="{FF3561E3-0607-BF85-D8B0-7B049705A16D}"/>
                  </a:ext>
                </a:extLst>
              </p:cNvPr>
              <p:cNvGrpSpPr/>
              <p:nvPr/>
            </p:nvGrpSpPr>
            <p:grpSpPr>
              <a:xfrm>
                <a:off x="1592543" y="1041111"/>
                <a:ext cx="641389" cy="5216305"/>
                <a:chOff x="2892468" y="1032983"/>
                <a:chExt cx="641389" cy="5216305"/>
              </a:xfrm>
            </p:grpSpPr>
            <p:grpSp>
              <p:nvGrpSpPr>
                <p:cNvPr id="1979" name="Gruppe 1978">
                  <a:extLst>
                    <a:ext uri="{FF2B5EF4-FFF2-40B4-BE49-F238E27FC236}">
                      <a16:creationId xmlns:a16="http://schemas.microsoft.com/office/drawing/2014/main" id="{50CA16A3-80EB-D84B-9F27-FAC2FF2D1F47}"/>
                    </a:ext>
                  </a:extLst>
                </p:cNvPr>
                <p:cNvGrpSpPr/>
                <p:nvPr/>
              </p:nvGrpSpPr>
              <p:grpSpPr>
                <a:xfrm>
                  <a:off x="2892468" y="1032983"/>
                  <a:ext cx="641389" cy="5216305"/>
                  <a:chOff x="3475384" y="1188399"/>
                  <a:chExt cx="641389" cy="5216305"/>
                </a:xfrm>
              </p:grpSpPr>
              <p:sp>
                <p:nvSpPr>
                  <p:cNvPr id="1983" name="Tekstfelt 1982">
                    <a:extLst>
                      <a:ext uri="{FF2B5EF4-FFF2-40B4-BE49-F238E27FC236}">
                        <a16:creationId xmlns:a16="http://schemas.microsoft.com/office/drawing/2014/main" id="{715EFFD4-33C3-AA4D-9FA4-9D549125074E}"/>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84" name="Tekstfelt 1983">
                    <a:extLst>
                      <a:ext uri="{FF2B5EF4-FFF2-40B4-BE49-F238E27FC236}">
                        <a16:creationId xmlns:a16="http://schemas.microsoft.com/office/drawing/2014/main" id="{8BE3E2AD-4472-938A-E873-D1C25CE63EF5}"/>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85" name="Tekstfelt 1984">
                    <a:extLst>
                      <a:ext uri="{FF2B5EF4-FFF2-40B4-BE49-F238E27FC236}">
                        <a16:creationId xmlns:a16="http://schemas.microsoft.com/office/drawing/2014/main" id="{19F81028-7B7D-F95D-D39E-0399BD3502B1}"/>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86" name="Tekstfelt 1985">
                    <a:extLst>
                      <a:ext uri="{FF2B5EF4-FFF2-40B4-BE49-F238E27FC236}">
                        <a16:creationId xmlns:a16="http://schemas.microsoft.com/office/drawing/2014/main" id="{B7A29219-B81A-02F8-E6D1-BA5E3752B86B}"/>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87" name="Tekstfelt 1986">
                    <a:extLst>
                      <a:ext uri="{FF2B5EF4-FFF2-40B4-BE49-F238E27FC236}">
                        <a16:creationId xmlns:a16="http://schemas.microsoft.com/office/drawing/2014/main" id="{B27CC732-7763-443A-B54D-A1A1F4B3F9EA}"/>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88" name="Tekstfelt 1987">
                    <a:extLst>
                      <a:ext uri="{FF2B5EF4-FFF2-40B4-BE49-F238E27FC236}">
                        <a16:creationId xmlns:a16="http://schemas.microsoft.com/office/drawing/2014/main" id="{CE472726-AA54-35D0-9821-8638267115A5}"/>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89" name="Tekstfelt 1988">
                    <a:extLst>
                      <a:ext uri="{FF2B5EF4-FFF2-40B4-BE49-F238E27FC236}">
                        <a16:creationId xmlns:a16="http://schemas.microsoft.com/office/drawing/2014/main" id="{03885289-A722-7F9D-8071-B39B7DE05437}"/>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90" name="Tekstfelt 1989">
                    <a:extLst>
                      <a:ext uri="{FF2B5EF4-FFF2-40B4-BE49-F238E27FC236}">
                        <a16:creationId xmlns:a16="http://schemas.microsoft.com/office/drawing/2014/main" id="{79AC068C-7B7B-5E21-3825-DD784259771A}"/>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91" name="Tekstfelt 1990">
                    <a:extLst>
                      <a:ext uri="{FF2B5EF4-FFF2-40B4-BE49-F238E27FC236}">
                        <a16:creationId xmlns:a16="http://schemas.microsoft.com/office/drawing/2014/main" id="{F07B6440-BEDF-1403-0F4E-F7931A4FE921}"/>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92" name="Tekstfelt 1991">
                    <a:extLst>
                      <a:ext uri="{FF2B5EF4-FFF2-40B4-BE49-F238E27FC236}">
                        <a16:creationId xmlns:a16="http://schemas.microsoft.com/office/drawing/2014/main" id="{C2FD6221-EF58-1356-2323-D0D9738153E5}"/>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93" name="Tekstfelt 1992">
                    <a:extLst>
                      <a:ext uri="{FF2B5EF4-FFF2-40B4-BE49-F238E27FC236}">
                        <a16:creationId xmlns:a16="http://schemas.microsoft.com/office/drawing/2014/main" id="{02F407DB-ACEA-0EFC-F815-A2A495FE4299}"/>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94" name="Tekstfelt 1993">
                    <a:extLst>
                      <a:ext uri="{FF2B5EF4-FFF2-40B4-BE49-F238E27FC236}">
                        <a16:creationId xmlns:a16="http://schemas.microsoft.com/office/drawing/2014/main" id="{F9EF96D9-D3F2-F92B-2CB3-1A36052BAE5D}"/>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95" name="Tekstfelt 1994">
                    <a:extLst>
                      <a:ext uri="{FF2B5EF4-FFF2-40B4-BE49-F238E27FC236}">
                        <a16:creationId xmlns:a16="http://schemas.microsoft.com/office/drawing/2014/main" id="{BF60CD5B-6426-E4CA-1FCD-A91E059F42E1}"/>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96" name="Tekstfelt 1995">
                    <a:extLst>
                      <a:ext uri="{FF2B5EF4-FFF2-40B4-BE49-F238E27FC236}">
                        <a16:creationId xmlns:a16="http://schemas.microsoft.com/office/drawing/2014/main" id="{3DA6E24E-656A-97DB-EB89-8CEE45981DD2}"/>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97" name="Tekstfelt 1996">
                    <a:extLst>
                      <a:ext uri="{FF2B5EF4-FFF2-40B4-BE49-F238E27FC236}">
                        <a16:creationId xmlns:a16="http://schemas.microsoft.com/office/drawing/2014/main" id="{9F98B127-62BC-F318-7466-1C545260F979}"/>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98" name="Tekstfelt 1997">
                    <a:extLst>
                      <a:ext uri="{FF2B5EF4-FFF2-40B4-BE49-F238E27FC236}">
                        <a16:creationId xmlns:a16="http://schemas.microsoft.com/office/drawing/2014/main" id="{148D76CD-C622-E808-BF51-0D489727D3DF}"/>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99" name="Tekstfelt 1998">
                    <a:extLst>
                      <a:ext uri="{FF2B5EF4-FFF2-40B4-BE49-F238E27FC236}">
                        <a16:creationId xmlns:a16="http://schemas.microsoft.com/office/drawing/2014/main" id="{8EBB7143-016E-7911-F0FB-EF0F70AC4192}"/>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2000" name="Tekstfelt 1999">
                    <a:extLst>
                      <a:ext uri="{FF2B5EF4-FFF2-40B4-BE49-F238E27FC236}">
                        <a16:creationId xmlns:a16="http://schemas.microsoft.com/office/drawing/2014/main" id="{D3844F05-A26B-610A-5260-66F3BCF216D4}"/>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2001" name="Tekstfelt 2000">
                    <a:extLst>
                      <a:ext uri="{FF2B5EF4-FFF2-40B4-BE49-F238E27FC236}">
                        <a16:creationId xmlns:a16="http://schemas.microsoft.com/office/drawing/2014/main" id="{87A4B895-A1F3-FFA1-A906-DB332E85AA54}"/>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2002" name="Tekstfelt 2001">
                    <a:extLst>
                      <a:ext uri="{FF2B5EF4-FFF2-40B4-BE49-F238E27FC236}">
                        <a16:creationId xmlns:a16="http://schemas.microsoft.com/office/drawing/2014/main" id="{1AE36ABB-3C46-FF68-B9BD-863E4C07E287}"/>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2003" name="Tekstfelt 2002">
                    <a:extLst>
                      <a:ext uri="{FF2B5EF4-FFF2-40B4-BE49-F238E27FC236}">
                        <a16:creationId xmlns:a16="http://schemas.microsoft.com/office/drawing/2014/main" id="{2612DA12-B950-C1F7-31EE-3D2680A13F4B}"/>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2004" name="Tekstfelt 2003">
                    <a:extLst>
                      <a:ext uri="{FF2B5EF4-FFF2-40B4-BE49-F238E27FC236}">
                        <a16:creationId xmlns:a16="http://schemas.microsoft.com/office/drawing/2014/main" id="{C83D0D0B-3AEB-8877-1F16-03E3D79EF51D}"/>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2005" name="Tekstfelt 2004">
                    <a:extLst>
                      <a:ext uri="{FF2B5EF4-FFF2-40B4-BE49-F238E27FC236}">
                        <a16:creationId xmlns:a16="http://schemas.microsoft.com/office/drawing/2014/main" id="{3816171B-1460-D7E4-A61D-8C9BF60D9CE6}"/>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2006" name="Tekstfelt 2005">
                    <a:extLst>
                      <a:ext uri="{FF2B5EF4-FFF2-40B4-BE49-F238E27FC236}">
                        <a16:creationId xmlns:a16="http://schemas.microsoft.com/office/drawing/2014/main" id="{E7F56CE4-444A-ED37-F094-A9D381BCA517}"/>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2007" name="Tekstfelt 2006">
                    <a:extLst>
                      <a:ext uri="{FF2B5EF4-FFF2-40B4-BE49-F238E27FC236}">
                        <a16:creationId xmlns:a16="http://schemas.microsoft.com/office/drawing/2014/main" id="{207C3986-A117-B604-5F00-A25152049418}"/>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2008" name="Tekstfelt 2007">
                    <a:extLst>
                      <a:ext uri="{FF2B5EF4-FFF2-40B4-BE49-F238E27FC236}">
                        <a16:creationId xmlns:a16="http://schemas.microsoft.com/office/drawing/2014/main" id="{0DF7D6D1-D0EA-6A89-C456-CCBC68041D01}"/>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2009" name="Tekstfelt 2008">
                    <a:extLst>
                      <a:ext uri="{FF2B5EF4-FFF2-40B4-BE49-F238E27FC236}">
                        <a16:creationId xmlns:a16="http://schemas.microsoft.com/office/drawing/2014/main" id="{D45439A4-DF03-DC14-F03B-DA833F31EE0A}"/>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2010" name="Tekstfelt 2009">
                    <a:extLst>
                      <a:ext uri="{FF2B5EF4-FFF2-40B4-BE49-F238E27FC236}">
                        <a16:creationId xmlns:a16="http://schemas.microsoft.com/office/drawing/2014/main" id="{DC1E8801-363C-0AAD-2D35-F520E2A144F2}"/>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2011" name="Tekstfelt 2010">
                    <a:extLst>
                      <a:ext uri="{FF2B5EF4-FFF2-40B4-BE49-F238E27FC236}">
                        <a16:creationId xmlns:a16="http://schemas.microsoft.com/office/drawing/2014/main" id="{29C5BB75-F7D1-2389-4BF3-A38302DCF47B}"/>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2012" name="Tekstfelt 2011">
                    <a:extLst>
                      <a:ext uri="{FF2B5EF4-FFF2-40B4-BE49-F238E27FC236}">
                        <a16:creationId xmlns:a16="http://schemas.microsoft.com/office/drawing/2014/main" id="{0F4706F4-37D0-C307-808B-377602F5EE51}"/>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2013" name="Tekstfelt 2012">
                    <a:extLst>
                      <a:ext uri="{FF2B5EF4-FFF2-40B4-BE49-F238E27FC236}">
                        <a16:creationId xmlns:a16="http://schemas.microsoft.com/office/drawing/2014/main" id="{E82F631B-1DFB-79D0-C874-DAEB6EF55B3F}"/>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2014" name="Tekstfelt 2013">
                    <a:extLst>
                      <a:ext uri="{FF2B5EF4-FFF2-40B4-BE49-F238E27FC236}">
                        <a16:creationId xmlns:a16="http://schemas.microsoft.com/office/drawing/2014/main" id="{0E9B8DE6-EA93-B1BD-00D2-5FBC96928DA1}"/>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2015" name="Tekstfelt 2014">
                    <a:extLst>
                      <a:ext uri="{FF2B5EF4-FFF2-40B4-BE49-F238E27FC236}">
                        <a16:creationId xmlns:a16="http://schemas.microsoft.com/office/drawing/2014/main" id="{3770941F-20F6-955C-CFB1-7DC7CEF48540}"/>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80" name="Tekstfelt 1979">
                  <a:extLst>
                    <a:ext uri="{FF2B5EF4-FFF2-40B4-BE49-F238E27FC236}">
                      <a16:creationId xmlns:a16="http://schemas.microsoft.com/office/drawing/2014/main" id="{6798AAA1-F4F3-739A-1DC0-7B9D760AB5D1}"/>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81" name="Tekstfelt 1980">
                  <a:extLst>
                    <a:ext uri="{FF2B5EF4-FFF2-40B4-BE49-F238E27FC236}">
                      <a16:creationId xmlns:a16="http://schemas.microsoft.com/office/drawing/2014/main" id="{C8A8CD29-63A8-83EF-8324-F472F3165EDE}"/>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82" name="Tekstfelt 1981">
                  <a:extLst>
                    <a:ext uri="{FF2B5EF4-FFF2-40B4-BE49-F238E27FC236}">
                      <a16:creationId xmlns:a16="http://schemas.microsoft.com/office/drawing/2014/main" id="{118E2543-A4BC-D547-2591-4425CBC77946}"/>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3" name="Gruppe 1832">
                <a:extLst>
                  <a:ext uri="{FF2B5EF4-FFF2-40B4-BE49-F238E27FC236}">
                    <a16:creationId xmlns:a16="http://schemas.microsoft.com/office/drawing/2014/main" id="{3B66F2B9-E04C-C22F-E153-235AFB68359A}"/>
                  </a:ext>
                </a:extLst>
              </p:cNvPr>
              <p:cNvGrpSpPr/>
              <p:nvPr/>
            </p:nvGrpSpPr>
            <p:grpSpPr>
              <a:xfrm>
                <a:off x="1159795" y="1034606"/>
                <a:ext cx="641389" cy="5216305"/>
                <a:chOff x="2892468" y="1032983"/>
                <a:chExt cx="641389" cy="5216305"/>
              </a:xfrm>
            </p:grpSpPr>
            <p:grpSp>
              <p:nvGrpSpPr>
                <p:cNvPr id="1942" name="Gruppe 1941">
                  <a:extLst>
                    <a:ext uri="{FF2B5EF4-FFF2-40B4-BE49-F238E27FC236}">
                      <a16:creationId xmlns:a16="http://schemas.microsoft.com/office/drawing/2014/main" id="{8095238C-B35F-7D19-A135-690E102CC681}"/>
                    </a:ext>
                  </a:extLst>
                </p:cNvPr>
                <p:cNvGrpSpPr/>
                <p:nvPr/>
              </p:nvGrpSpPr>
              <p:grpSpPr>
                <a:xfrm>
                  <a:off x="2892468" y="1032983"/>
                  <a:ext cx="641389" cy="5216305"/>
                  <a:chOff x="3475384" y="1188399"/>
                  <a:chExt cx="641389" cy="5216305"/>
                </a:xfrm>
              </p:grpSpPr>
              <p:sp>
                <p:nvSpPr>
                  <p:cNvPr id="1946" name="Tekstfelt 1945">
                    <a:extLst>
                      <a:ext uri="{FF2B5EF4-FFF2-40B4-BE49-F238E27FC236}">
                        <a16:creationId xmlns:a16="http://schemas.microsoft.com/office/drawing/2014/main" id="{A4EFF02F-9C35-F073-9DAB-EC61FA690920}"/>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47" name="Tekstfelt 1946">
                    <a:extLst>
                      <a:ext uri="{FF2B5EF4-FFF2-40B4-BE49-F238E27FC236}">
                        <a16:creationId xmlns:a16="http://schemas.microsoft.com/office/drawing/2014/main" id="{33DF8E13-1255-95ED-E34D-9E3ECF9A8A0A}"/>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48" name="Tekstfelt 1947">
                    <a:extLst>
                      <a:ext uri="{FF2B5EF4-FFF2-40B4-BE49-F238E27FC236}">
                        <a16:creationId xmlns:a16="http://schemas.microsoft.com/office/drawing/2014/main" id="{E686B211-507D-0F18-9C6F-4C0618DAD1ED}"/>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49" name="Tekstfelt 1948">
                    <a:extLst>
                      <a:ext uri="{FF2B5EF4-FFF2-40B4-BE49-F238E27FC236}">
                        <a16:creationId xmlns:a16="http://schemas.microsoft.com/office/drawing/2014/main" id="{0AD0E703-A23E-2D7A-9BEE-A0150B45F695}"/>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50" name="Tekstfelt 1949">
                    <a:extLst>
                      <a:ext uri="{FF2B5EF4-FFF2-40B4-BE49-F238E27FC236}">
                        <a16:creationId xmlns:a16="http://schemas.microsoft.com/office/drawing/2014/main" id="{C9A52779-D89C-87B0-2D3F-CA66265F6545}"/>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51" name="Tekstfelt 1950">
                    <a:extLst>
                      <a:ext uri="{FF2B5EF4-FFF2-40B4-BE49-F238E27FC236}">
                        <a16:creationId xmlns:a16="http://schemas.microsoft.com/office/drawing/2014/main" id="{B23BE3AE-8BC8-9D4E-A0BC-DDA6CEDB6162}"/>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52" name="Tekstfelt 1951">
                    <a:extLst>
                      <a:ext uri="{FF2B5EF4-FFF2-40B4-BE49-F238E27FC236}">
                        <a16:creationId xmlns:a16="http://schemas.microsoft.com/office/drawing/2014/main" id="{A801D4A9-BC01-3F18-BDCE-37FC3C1ABB60}"/>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53" name="Tekstfelt 1952">
                    <a:extLst>
                      <a:ext uri="{FF2B5EF4-FFF2-40B4-BE49-F238E27FC236}">
                        <a16:creationId xmlns:a16="http://schemas.microsoft.com/office/drawing/2014/main" id="{38E9DFF5-2058-E48F-93E8-F3FD34DB81A9}"/>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54" name="Tekstfelt 1953">
                    <a:extLst>
                      <a:ext uri="{FF2B5EF4-FFF2-40B4-BE49-F238E27FC236}">
                        <a16:creationId xmlns:a16="http://schemas.microsoft.com/office/drawing/2014/main" id="{3817FE78-A654-7084-801C-3CAC17A30121}"/>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55" name="Tekstfelt 1954">
                    <a:extLst>
                      <a:ext uri="{FF2B5EF4-FFF2-40B4-BE49-F238E27FC236}">
                        <a16:creationId xmlns:a16="http://schemas.microsoft.com/office/drawing/2014/main" id="{FF331EDD-CEAF-8B4A-5CCD-37EAADECE5A2}"/>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56" name="Tekstfelt 1955">
                    <a:extLst>
                      <a:ext uri="{FF2B5EF4-FFF2-40B4-BE49-F238E27FC236}">
                        <a16:creationId xmlns:a16="http://schemas.microsoft.com/office/drawing/2014/main" id="{8865C61B-290F-FA1D-B9F5-495E1A18A1C7}"/>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57" name="Tekstfelt 1956">
                    <a:extLst>
                      <a:ext uri="{FF2B5EF4-FFF2-40B4-BE49-F238E27FC236}">
                        <a16:creationId xmlns:a16="http://schemas.microsoft.com/office/drawing/2014/main" id="{EB5C7266-0E26-4F0A-0AEE-ED364A5B8D5A}"/>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58" name="Tekstfelt 1957">
                    <a:extLst>
                      <a:ext uri="{FF2B5EF4-FFF2-40B4-BE49-F238E27FC236}">
                        <a16:creationId xmlns:a16="http://schemas.microsoft.com/office/drawing/2014/main" id="{1BDA8311-F6CF-ED3A-3FC5-C38695657F54}"/>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59" name="Tekstfelt 1958">
                    <a:extLst>
                      <a:ext uri="{FF2B5EF4-FFF2-40B4-BE49-F238E27FC236}">
                        <a16:creationId xmlns:a16="http://schemas.microsoft.com/office/drawing/2014/main" id="{684E3F10-1313-F3AF-D740-8A213AFEC509}"/>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60" name="Tekstfelt 1959">
                    <a:extLst>
                      <a:ext uri="{FF2B5EF4-FFF2-40B4-BE49-F238E27FC236}">
                        <a16:creationId xmlns:a16="http://schemas.microsoft.com/office/drawing/2014/main" id="{584A9D72-58CE-EFD3-A0BD-C5E70F659EDC}"/>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61" name="Tekstfelt 1960">
                    <a:extLst>
                      <a:ext uri="{FF2B5EF4-FFF2-40B4-BE49-F238E27FC236}">
                        <a16:creationId xmlns:a16="http://schemas.microsoft.com/office/drawing/2014/main" id="{71208B30-9195-8726-31A7-455A27FFA361}"/>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62" name="Tekstfelt 1961">
                    <a:extLst>
                      <a:ext uri="{FF2B5EF4-FFF2-40B4-BE49-F238E27FC236}">
                        <a16:creationId xmlns:a16="http://schemas.microsoft.com/office/drawing/2014/main" id="{04B3C018-94BC-CFE2-6AA3-027D8694E282}"/>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63" name="Tekstfelt 1962">
                    <a:extLst>
                      <a:ext uri="{FF2B5EF4-FFF2-40B4-BE49-F238E27FC236}">
                        <a16:creationId xmlns:a16="http://schemas.microsoft.com/office/drawing/2014/main" id="{54A64C0C-5077-AA61-9624-ADEA71932172}"/>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64" name="Tekstfelt 1963">
                    <a:extLst>
                      <a:ext uri="{FF2B5EF4-FFF2-40B4-BE49-F238E27FC236}">
                        <a16:creationId xmlns:a16="http://schemas.microsoft.com/office/drawing/2014/main" id="{60966CB6-353D-2A44-A91B-44A0A77E460F}"/>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65" name="Tekstfelt 1964">
                    <a:extLst>
                      <a:ext uri="{FF2B5EF4-FFF2-40B4-BE49-F238E27FC236}">
                        <a16:creationId xmlns:a16="http://schemas.microsoft.com/office/drawing/2014/main" id="{A919C216-51B1-3F47-A197-96E6F6F18575}"/>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66" name="Tekstfelt 1965">
                    <a:extLst>
                      <a:ext uri="{FF2B5EF4-FFF2-40B4-BE49-F238E27FC236}">
                        <a16:creationId xmlns:a16="http://schemas.microsoft.com/office/drawing/2014/main" id="{22901A88-EAF4-FE12-4E16-F87A6788D0D4}"/>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67" name="Tekstfelt 1966">
                    <a:extLst>
                      <a:ext uri="{FF2B5EF4-FFF2-40B4-BE49-F238E27FC236}">
                        <a16:creationId xmlns:a16="http://schemas.microsoft.com/office/drawing/2014/main" id="{C1BA28E8-600F-D387-F581-EC503C534BAD}"/>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68" name="Tekstfelt 1967">
                    <a:extLst>
                      <a:ext uri="{FF2B5EF4-FFF2-40B4-BE49-F238E27FC236}">
                        <a16:creationId xmlns:a16="http://schemas.microsoft.com/office/drawing/2014/main" id="{CF4BDF01-000E-247D-C793-126706E7EE4F}"/>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69" name="Tekstfelt 1968">
                    <a:extLst>
                      <a:ext uri="{FF2B5EF4-FFF2-40B4-BE49-F238E27FC236}">
                        <a16:creationId xmlns:a16="http://schemas.microsoft.com/office/drawing/2014/main" id="{B05FE763-7C1C-6022-0EF4-39842C7F1ED7}"/>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70" name="Tekstfelt 1969">
                    <a:extLst>
                      <a:ext uri="{FF2B5EF4-FFF2-40B4-BE49-F238E27FC236}">
                        <a16:creationId xmlns:a16="http://schemas.microsoft.com/office/drawing/2014/main" id="{25D76A03-BD5F-CC81-BCE4-E198286ECF6C}"/>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71" name="Tekstfelt 1970">
                    <a:extLst>
                      <a:ext uri="{FF2B5EF4-FFF2-40B4-BE49-F238E27FC236}">
                        <a16:creationId xmlns:a16="http://schemas.microsoft.com/office/drawing/2014/main" id="{607B07F0-E4E7-18F4-2CFB-6364BA3F454C}"/>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72" name="Tekstfelt 1971">
                    <a:extLst>
                      <a:ext uri="{FF2B5EF4-FFF2-40B4-BE49-F238E27FC236}">
                        <a16:creationId xmlns:a16="http://schemas.microsoft.com/office/drawing/2014/main" id="{99C1EDCD-7BB1-F003-D916-A357B1EB0966}"/>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73" name="Tekstfelt 1972">
                    <a:extLst>
                      <a:ext uri="{FF2B5EF4-FFF2-40B4-BE49-F238E27FC236}">
                        <a16:creationId xmlns:a16="http://schemas.microsoft.com/office/drawing/2014/main" id="{8EAF9335-4D57-3F01-32E4-EC2A5BF8A09E}"/>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74" name="Tekstfelt 1973">
                    <a:extLst>
                      <a:ext uri="{FF2B5EF4-FFF2-40B4-BE49-F238E27FC236}">
                        <a16:creationId xmlns:a16="http://schemas.microsoft.com/office/drawing/2014/main" id="{BB42DAA5-A198-8246-88C0-5D4A77AC9B21}"/>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75" name="Tekstfelt 1974">
                    <a:extLst>
                      <a:ext uri="{FF2B5EF4-FFF2-40B4-BE49-F238E27FC236}">
                        <a16:creationId xmlns:a16="http://schemas.microsoft.com/office/drawing/2014/main" id="{EE77D582-F25C-B4F6-CA3A-66D042EB6001}"/>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76" name="Tekstfelt 1975">
                    <a:extLst>
                      <a:ext uri="{FF2B5EF4-FFF2-40B4-BE49-F238E27FC236}">
                        <a16:creationId xmlns:a16="http://schemas.microsoft.com/office/drawing/2014/main" id="{0B5FE389-7B90-4F27-C209-1BE8881D5339}"/>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82</a:t>
                    </a:r>
                  </a:p>
                </p:txBody>
              </p:sp>
              <p:sp>
                <p:nvSpPr>
                  <p:cNvPr id="1977" name="Tekstfelt 1976">
                    <a:extLst>
                      <a:ext uri="{FF2B5EF4-FFF2-40B4-BE49-F238E27FC236}">
                        <a16:creationId xmlns:a16="http://schemas.microsoft.com/office/drawing/2014/main" id="{8936D153-B17D-DA66-9C36-318ABC155EC7}"/>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Pb</a:t>
                    </a:r>
                    <a:endParaRPr lang="da-DK" sz="1200" dirty="0"/>
                  </a:p>
                </p:txBody>
              </p:sp>
              <p:sp>
                <p:nvSpPr>
                  <p:cNvPr id="1978" name="Tekstfelt 1977">
                    <a:extLst>
                      <a:ext uri="{FF2B5EF4-FFF2-40B4-BE49-F238E27FC236}">
                        <a16:creationId xmlns:a16="http://schemas.microsoft.com/office/drawing/2014/main" id="{A7DFC114-BDE8-6FAC-4E8C-D0AAB10DAC78}"/>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t>Bly</a:t>
                    </a:r>
                  </a:p>
                </p:txBody>
              </p:sp>
            </p:grpSp>
            <p:sp>
              <p:nvSpPr>
                <p:cNvPr id="1943" name="Tekstfelt 1942">
                  <a:extLst>
                    <a:ext uri="{FF2B5EF4-FFF2-40B4-BE49-F238E27FC236}">
                      <a16:creationId xmlns:a16="http://schemas.microsoft.com/office/drawing/2014/main" id="{95561137-9BAF-016E-2E96-9C8312D583B7}"/>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44" name="Tekstfelt 1943">
                  <a:extLst>
                    <a:ext uri="{FF2B5EF4-FFF2-40B4-BE49-F238E27FC236}">
                      <a16:creationId xmlns:a16="http://schemas.microsoft.com/office/drawing/2014/main" id="{C0B5185C-7535-53A6-FFE8-0822BC4C4F69}"/>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45" name="Tekstfelt 1944">
                  <a:extLst>
                    <a:ext uri="{FF2B5EF4-FFF2-40B4-BE49-F238E27FC236}">
                      <a16:creationId xmlns:a16="http://schemas.microsoft.com/office/drawing/2014/main" id="{829CE193-5EC8-AA37-088E-551C53CD6525}"/>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4" name="Gruppe 1833">
                <a:extLst>
                  <a:ext uri="{FF2B5EF4-FFF2-40B4-BE49-F238E27FC236}">
                    <a16:creationId xmlns:a16="http://schemas.microsoft.com/office/drawing/2014/main" id="{12BF32BF-113B-1638-1941-9E82066A97D1}"/>
                  </a:ext>
                </a:extLst>
              </p:cNvPr>
              <p:cNvGrpSpPr/>
              <p:nvPr/>
            </p:nvGrpSpPr>
            <p:grpSpPr>
              <a:xfrm>
                <a:off x="732574" y="1038389"/>
                <a:ext cx="641389" cy="5216305"/>
                <a:chOff x="2892468" y="1032983"/>
                <a:chExt cx="641389" cy="5216305"/>
              </a:xfrm>
            </p:grpSpPr>
            <p:grpSp>
              <p:nvGrpSpPr>
                <p:cNvPr id="1905" name="Gruppe 1904">
                  <a:extLst>
                    <a:ext uri="{FF2B5EF4-FFF2-40B4-BE49-F238E27FC236}">
                      <a16:creationId xmlns:a16="http://schemas.microsoft.com/office/drawing/2014/main" id="{4ACC1855-302F-22A2-6567-80DE2FAF566E}"/>
                    </a:ext>
                  </a:extLst>
                </p:cNvPr>
                <p:cNvGrpSpPr/>
                <p:nvPr/>
              </p:nvGrpSpPr>
              <p:grpSpPr>
                <a:xfrm>
                  <a:off x="2892468" y="1032983"/>
                  <a:ext cx="641389" cy="5216305"/>
                  <a:chOff x="3475384" y="1188399"/>
                  <a:chExt cx="641389" cy="5216305"/>
                </a:xfrm>
              </p:grpSpPr>
              <p:sp>
                <p:nvSpPr>
                  <p:cNvPr id="1909" name="Tekstfelt 1908">
                    <a:extLst>
                      <a:ext uri="{FF2B5EF4-FFF2-40B4-BE49-F238E27FC236}">
                        <a16:creationId xmlns:a16="http://schemas.microsoft.com/office/drawing/2014/main" id="{5CC141A4-572B-57B5-0DDC-AEF4CC53570E}"/>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910" name="Tekstfelt 1909">
                    <a:extLst>
                      <a:ext uri="{FF2B5EF4-FFF2-40B4-BE49-F238E27FC236}">
                        <a16:creationId xmlns:a16="http://schemas.microsoft.com/office/drawing/2014/main" id="{12E0E08E-6C29-1306-5CA7-1B5F67E9139B}"/>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911" name="Tekstfelt 1910">
                    <a:extLst>
                      <a:ext uri="{FF2B5EF4-FFF2-40B4-BE49-F238E27FC236}">
                        <a16:creationId xmlns:a16="http://schemas.microsoft.com/office/drawing/2014/main" id="{24FA7A26-2C03-6B73-4A09-AC291D0691C1}"/>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912" name="Tekstfelt 1911">
                    <a:extLst>
                      <a:ext uri="{FF2B5EF4-FFF2-40B4-BE49-F238E27FC236}">
                        <a16:creationId xmlns:a16="http://schemas.microsoft.com/office/drawing/2014/main" id="{524BB5F9-E078-175E-9085-B82804E8B59A}"/>
                      </a:ext>
                    </a:extLst>
                  </p:cNvPr>
                  <p:cNvSpPr txBox="1"/>
                  <p:nvPr/>
                </p:nvSpPr>
                <p:spPr>
                  <a:xfrm>
                    <a:off x="3521855" y="143045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93</a:t>
                    </a:r>
                  </a:p>
                </p:txBody>
              </p:sp>
              <p:sp>
                <p:nvSpPr>
                  <p:cNvPr id="1913" name="Tekstfelt 1912">
                    <a:extLst>
                      <a:ext uri="{FF2B5EF4-FFF2-40B4-BE49-F238E27FC236}">
                        <a16:creationId xmlns:a16="http://schemas.microsoft.com/office/drawing/2014/main" id="{76034EAA-FE7A-33DC-8D47-959A273ED177}"/>
                      </a:ext>
                    </a:extLst>
                  </p:cNvPr>
                  <p:cNvSpPr txBox="1"/>
                  <p:nvPr/>
                </p:nvSpPr>
                <p:spPr>
                  <a:xfrm>
                    <a:off x="3650157" y="133377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Np</a:t>
                    </a:r>
                    <a:endParaRPr lang="da-DK" sz="1200" dirty="0"/>
                  </a:p>
                </p:txBody>
              </p:sp>
              <p:sp>
                <p:nvSpPr>
                  <p:cNvPr id="1914" name="Tekstfelt 1913">
                    <a:extLst>
                      <a:ext uri="{FF2B5EF4-FFF2-40B4-BE49-F238E27FC236}">
                        <a16:creationId xmlns:a16="http://schemas.microsoft.com/office/drawing/2014/main" id="{303F0195-1E6F-0C9A-7F0B-F2B72A36C6A8}"/>
                      </a:ext>
                    </a:extLst>
                  </p:cNvPr>
                  <p:cNvSpPr txBox="1"/>
                  <p:nvPr/>
                </p:nvSpPr>
                <p:spPr>
                  <a:xfrm>
                    <a:off x="3482654" y="1188399"/>
                    <a:ext cx="580608" cy="184666"/>
                  </a:xfrm>
                  <a:prstGeom prst="rect">
                    <a:avLst/>
                  </a:prstGeom>
                  <a:noFill/>
                  <a:scene3d>
                    <a:camera prst="orthographicFront"/>
                    <a:lightRig rig="threePt" dir="t"/>
                  </a:scene3d>
                  <a:sp3d>
                    <a:bevelT h="38100"/>
                  </a:sp3d>
                </p:spPr>
                <p:txBody>
                  <a:bodyPr wrap="none" rtlCol="0">
                    <a:spAutoFit/>
                  </a:bodyPr>
                  <a:lstStyle/>
                  <a:p>
                    <a:r>
                      <a:rPr lang="da-DK" sz="600" dirty="0"/>
                      <a:t>Neptunium</a:t>
                    </a:r>
                  </a:p>
                </p:txBody>
              </p:sp>
              <p:sp>
                <p:nvSpPr>
                  <p:cNvPr id="1915" name="Tekstfelt 1914">
                    <a:extLst>
                      <a:ext uri="{FF2B5EF4-FFF2-40B4-BE49-F238E27FC236}">
                        <a16:creationId xmlns:a16="http://schemas.microsoft.com/office/drawing/2014/main" id="{7C45CADF-E2CC-3C43-2C67-768F4430AD9B}"/>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916" name="Tekstfelt 1915">
                    <a:extLst>
                      <a:ext uri="{FF2B5EF4-FFF2-40B4-BE49-F238E27FC236}">
                        <a16:creationId xmlns:a16="http://schemas.microsoft.com/office/drawing/2014/main" id="{89E8B43C-EBC4-332E-F948-0BA1C78F2E69}"/>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917" name="Tekstfelt 1916">
                    <a:extLst>
                      <a:ext uri="{FF2B5EF4-FFF2-40B4-BE49-F238E27FC236}">
                        <a16:creationId xmlns:a16="http://schemas.microsoft.com/office/drawing/2014/main" id="{3E4C5176-97C5-752B-47C6-914C368D2FE5}"/>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918" name="Tekstfelt 1917">
                    <a:extLst>
                      <a:ext uri="{FF2B5EF4-FFF2-40B4-BE49-F238E27FC236}">
                        <a16:creationId xmlns:a16="http://schemas.microsoft.com/office/drawing/2014/main" id="{23DC62A3-C051-9569-2DF3-1BE510B5C12C}"/>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919" name="Tekstfelt 1918">
                    <a:extLst>
                      <a:ext uri="{FF2B5EF4-FFF2-40B4-BE49-F238E27FC236}">
                        <a16:creationId xmlns:a16="http://schemas.microsoft.com/office/drawing/2014/main" id="{C192C213-454B-C956-5794-3E425955EDA3}"/>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920" name="Tekstfelt 1919">
                    <a:extLst>
                      <a:ext uri="{FF2B5EF4-FFF2-40B4-BE49-F238E27FC236}">
                        <a16:creationId xmlns:a16="http://schemas.microsoft.com/office/drawing/2014/main" id="{4704835A-92F8-B1BA-FB5A-3321B1DA63E2}"/>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921" name="Tekstfelt 1920">
                    <a:extLst>
                      <a:ext uri="{FF2B5EF4-FFF2-40B4-BE49-F238E27FC236}">
                        <a16:creationId xmlns:a16="http://schemas.microsoft.com/office/drawing/2014/main" id="{DBBC7492-06FF-50C9-3A0E-F0C58C950D05}"/>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922" name="Tekstfelt 1921">
                    <a:extLst>
                      <a:ext uri="{FF2B5EF4-FFF2-40B4-BE49-F238E27FC236}">
                        <a16:creationId xmlns:a16="http://schemas.microsoft.com/office/drawing/2014/main" id="{C4754D36-BAC2-CEBE-B262-F8F8568E944A}"/>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923" name="Tekstfelt 1922">
                    <a:extLst>
                      <a:ext uri="{FF2B5EF4-FFF2-40B4-BE49-F238E27FC236}">
                        <a16:creationId xmlns:a16="http://schemas.microsoft.com/office/drawing/2014/main" id="{A455B3B2-7FFE-CE97-950A-7424F784A1D5}"/>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924" name="Tekstfelt 1923">
                    <a:extLst>
                      <a:ext uri="{FF2B5EF4-FFF2-40B4-BE49-F238E27FC236}">
                        <a16:creationId xmlns:a16="http://schemas.microsoft.com/office/drawing/2014/main" id="{A29C3DC8-6569-A88B-CEF2-822031669689}"/>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925" name="Tekstfelt 1924">
                    <a:extLst>
                      <a:ext uri="{FF2B5EF4-FFF2-40B4-BE49-F238E27FC236}">
                        <a16:creationId xmlns:a16="http://schemas.microsoft.com/office/drawing/2014/main" id="{A469A10A-9897-1837-3557-746B3B2BB40C}"/>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926" name="Tekstfelt 1925">
                    <a:extLst>
                      <a:ext uri="{FF2B5EF4-FFF2-40B4-BE49-F238E27FC236}">
                        <a16:creationId xmlns:a16="http://schemas.microsoft.com/office/drawing/2014/main" id="{7976790D-F0F2-395C-5532-963DA4A825EE}"/>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927" name="Tekstfelt 1926">
                    <a:extLst>
                      <a:ext uri="{FF2B5EF4-FFF2-40B4-BE49-F238E27FC236}">
                        <a16:creationId xmlns:a16="http://schemas.microsoft.com/office/drawing/2014/main" id="{F8CA559F-BCC9-7EAB-86D4-8BBB36DC59C3}"/>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928" name="Tekstfelt 1927">
                    <a:extLst>
                      <a:ext uri="{FF2B5EF4-FFF2-40B4-BE49-F238E27FC236}">
                        <a16:creationId xmlns:a16="http://schemas.microsoft.com/office/drawing/2014/main" id="{76587EFB-169F-55F6-9A1D-7714B3FDA8EA}"/>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929" name="Tekstfelt 1928">
                    <a:extLst>
                      <a:ext uri="{FF2B5EF4-FFF2-40B4-BE49-F238E27FC236}">
                        <a16:creationId xmlns:a16="http://schemas.microsoft.com/office/drawing/2014/main" id="{224635EF-ECA7-F698-AC4A-30718C9CF470}"/>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930" name="Tekstfelt 1929">
                    <a:extLst>
                      <a:ext uri="{FF2B5EF4-FFF2-40B4-BE49-F238E27FC236}">
                        <a16:creationId xmlns:a16="http://schemas.microsoft.com/office/drawing/2014/main" id="{812A41EE-E1FB-7820-EA74-E962EB295DA7}"/>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931" name="Tekstfelt 1930">
                    <a:extLst>
                      <a:ext uri="{FF2B5EF4-FFF2-40B4-BE49-F238E27FC236}">
                        <a16:creationId xmlns:a16="http://schemas.microsoft.com/office/drawing/2014/main" id="{C56C0A0C-C245-5217-A953-CEEB20C19570}"/>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932" name="Tekstfelt 1931">
                    <a:extLst>
                      <a:ext uri="{FF2B5EF4-FFF2-40B4-BE49-F238E27FC236}">
                        <a16:creationId xmlns:a16="http://schemas.microsoft.com/office/drawing/2014/main" id="{4F832A4E-8784-C314-26D4-556DE54560BC}"/>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933" name="Tekstfelt 1932">
                    <a:extLst>
                      <a:ext uri="{FF2B5EF4-FFF2-40B4-BE49-F238E27FC236}">
                        <a16:creationId xmlns:a16="http://schemas.microsoft.com/office/drawing/2014/main" id="{9B8B3275-C1A0-4033-BD8C-656CD0D8F0FE}"/>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934" name="Tekstfelt 1933">
                    <a:extLst>
                      <a:ext uri="{FF2B5EF4-FFF2-40B4-BE49-F238E27FC236}">
                        <a16:creationId xmlns:a16="http://schemas.microsoft.com/office/drawing/2014/main" id="{761ED91C-C4D5-8A5E-DACD-69CFAC88DF06}"/>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935" name="Tekstfelt 1934">
                    <a:extLst>
                      <a:ext uri="{FF2B5EF4-FFF2-40B4-BE49-F238E27FC236}">
                        <a16:creationId xmlns:a16="http://schemas.microsoft.com/office/drawing/2014/main" id="{5ECF0338-455C-FB24-1DE1-0C10B8D7321A}"/>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936" name="Tekstfelt 1935">
                    <a:extLst>
                      <a:ext uri="{FF2B5EF4-FFF2-40B4-BE49-F238E27FC236}">
                        <a16:creationId xmlns:a16="http://schemas.microsoft.com/office/drawing/2014/main" id="{43A23DE5-F82E-C0FF-5C73-6B8B9815372C}"/>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37" name="Tekstfelt 1936">
                    <a:extLst>
                      <a:ext uri="{FF2B5EF4-FFF2-40B4-BE49-F238E27FC236}">
                        <a16:creationId xmlns:a16="http://schemas.microsoft.com/office/drawing/2014/main" id="{08628662-5F18-965B-4F60-3E93689609D4}"/>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38" name="Tekstfelt 1937">
                    <a:extLst>
                      <a:ext uri="{FF2B5EF4-FFF2-40B4-BE49-F238E27FC236}">
                        <a16:creationId xmlns:a16="http://schemas.microsoft.com/office/drawing/2014/main" id="{62288A76-EC49-D075-6C81-AE5E200518DB}"/>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39" name="Tekstfelt 1938">
                    <a:extLst>
                      <a:ext uri="{FF2B5EF4-FFF2-40B4-BE49-F238E27FC236}">
                        <a16:creationId xmlns:a16="http://schemas.microsoft.com/office/drawing/2014/main" id="{81E55FDA-5A7E-1DDA-199A-E47EEAB62105}"/>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40" name="Tekstfelt 1939">
                    <a:extLst>
                      <a:ext uri="{FF2B5EF4-FFF2-40B4-BE49-F238E27FC236}">
                        <a16:creationId xmlns:a16="http://schemas.microsoft.com/office/drawing/2014/main" id="{B8B350EE-9F63-8148-5A74-9DC5A8CA8E3B}"/>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41" name="Tekstfelt 1940">
                    <a:extLst>
                      <a:ext uri="{FF2B5EF4-FFF2-40B4-BE49-F238E27FC236}">
                        <a16:creationId xmlns:a16="http://schemas.microsoft.com/office/drawing/2014/main" id="{4FFC461B-34C9-B6A9-E087-82A6492E6364}"/>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906" name="Tekstfelt 1905">
                  <a:extLst>
                    <a:ext uri="{FF2B5EF4-FFF2-40B4-BE49-F238E27FC236}">
                      <a16:creationId xmlns:a16="http://schemas.microsoft.com/office/drawing/2014/main" id="{0E5B7A39-802F-096C-2ACD-33FEA9B789F7}"/>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907" name="Tekstfelt 1906">
                  <a:extLst>
                    <a:ext uri="{FF2B5EF4-FFF2-40B4-BE49-F238E27FC236}">
                      <a16:creationId xmlns:a16="http://schemas.microsoft.com/office/drawing/2014/main" id="{B9AE3DC4-0F26-0391-8E40-E3F72BC4711F}"/>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908" name="Tekstfelt 1907">
                  <a:extLst>
                    <a:ext uri="{FF2B5EF4-FFF2-40B4-BE49-F238E27FC236}">
                      <a16:creationId xmlns:a16="http://schemas.microsoft.com/office/drawing/2014/main" id="{ED9F1AAF-1DB7-7C83-B9A0-A3E44743DC78}"/>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5" name="Gruppe 1834">
                <a:extLst>
                  <a:ext uri="{FF2B5EF4-FFF2-40B4-BE49-F238E27FC236}">
                    <a16:creationId xmlns:a16="http://schemas.microsoft.com/office/drawing/2014/main" id="{C0B0115B-6DD2-2BF6-4176-BBA88F02BA4E}"/>
                  </a:ext>
                </a:extLst>
              </p:cNvPr>
              <p:cNvGrpSpPr/>
              <p:nvPr/>
            </p:nvGrpSpPr>
            <p:grpSpPr>
              <a:xfrm>
                <a:off x="286844" y="1475337"/>
                <a:ext cx="641389" cy="4783755"/>
                <a:chOff x="2892468" y="1465533"/>
                <a:chExt cx="641389" cy="4783755"/>
              </a:xfrm>
            </p:grpSpPr>
            <p:grpSp>
              <p:nvGrpSpPr>
                <p:cNvPr id="1871" name="Gruppe 1870">
                  <a:extLst>
                    <a:ext uri="{FF2B5EF4-FFF2-40B4-BE49-F238E27FC236}">
                      <a16:creationId xmlns:a16="http://schemas.microsoft.com/office/drawing/2014/main" id="{3177B2DC-EB2B-A6F7-4231-C1E6BA14A082}"/>
                    </a:ext>
                  </a:extLst>
                </p:cNvPr>
                <p:cNvGrpSpPr/>
                <p:nvPr/>
              </p:nvGrpSpPr>
              <p:grpSpPr>
                <a:xfrm>
                  <a:off x="2892468" y="1465533"/>
                  <a:ext cx="641389" cy="4783755"/>
                  <a:chOff x="3475384" y="1620949"/>
                  <a:chExt cx="641389" cy="4783755"/>
                </a:xfrm>
              </p:grpSpPr>
              <p:sp>
                <p:nvSpPr>
                  <p:cNvPr id="1875" name="Tekstfelt 1874">
                    <a:extLst>
                      <a:ext uri="{FF2B5EF4-FFF2-40B4-BE49-F238E27FC236}">
                        <a16:creationId xmlns:a16="http://schemas.microsoft.com/office/drawing/2014/main" id="{FB9F2DEF-59A2-9E0D-E433-F28E56AA3B09}"/>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76" name="Tekstfelt 1875">
                    <a:extLst>
                      <a:ext uri="{FF2B5EF4-FFF2-40B4-BE49-F238E27FC236}">
                        <a16:creationId xmlns:a16="http://schemas.microsoft.com/office/drawing/2014/main" id="{CCAF6A6E-31B3-E3F3-7BB0-4C1F05C7AF27}"/>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77" name="Tekstfelt 1876">
                    <a:extLst>
                      <a:ext uri="{FF2B5EF4-FFF2-40B4-BE49-F238E27FC236}">
                        <a16:creationId xmlns:a16="http://schemas.microsoft.com/office/drawing/2014/main" id="{78ACBFCD-343F-381C-EF89-74245AC4B077}"/>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78" name="Tekstfelt 1877">
                    <a:extLst>
                      <a:ext uri="{FF2B5EF4-FFF2-40B4-BE49-F238E27FC236}">
                        <a16:creationId xmlns:a16="http://schemas.microsoft.com/office/drawing/2014/main" id="{CC460174-6E16-0376-AAE2-7506AE91856B}"/>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79" name="Tekstfelt 1878">
                    <a:extLst>
                      <a:ext uri="{FF2B5EF4-FFF2-40B4-BE49-F238E27FC236}">
                        <a16:creationId xmlns:a16="http://schemas.microsoft.com/office/drawing/2014/main" id="{C218D2D0-0F85-3C2C-E7B8-CCC709F2D983}"/>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80" name="Tekstfelt 1879">
                    <a:extLst>
                      <a:ext uri="{FF2B5EF4-FFF2-40B4-BE49-F238E27FC236}">
                        <a16:creationId xmlns:a16="http://schemas.microsoft.com/office/drawing/2014/main" id="{BBD4C292-BA80-3FFD-B4BA-5153918596E3}"/>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81" name="Tekstfelt 1880">
                    <a:extLst>
                      <a:ext uri="{FF2B5EF4-FFF2-40B4-BE49-F238E27FC236}">
                        <a16:creationId xmlns:a16="http://schemas.microsoft.com/office/drawing/2014/main" id="{91E0EECB-6A29-FA60-C28E-39B125B0B2AF}"/>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82" name="Tekstfelt 1881">
                    <a:extLst>
                      <a:ext uri="{FF2B5EF4-FFF2-40B4-BE49-F238E27FC236}">
                        <a16:creationId xmlns:a16="http://schemas.microsoft.com/office/drawing/2014/main" id="{EF4244CD-C176-0E04-8088-1D20BB749871}"/>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83" name="Tekstfelt 1882">
                    <a:extLst>
                      <a:ext uri="{FF2B5EF4-FFF2-40B4-BE49-F238E27FC236}">
                        <a16:creationId xmlns:a16="http://schemas.microsoft.com/office/drawing/2014/main" id="{5DCB2625-9A39-7CF7-6384-8F96DFCE3567}"/>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84" name="Tekstfelt 1883">
                    <a:extLst>
                      <a:ext uri="{FF2B5EF4-FFF2-40B4-BE49-F238E27FC236}">
                        <a16:creationId xmlns:a16="http://schemas.microsoft.com/office/drawing/2014/main" id="{82C118B1-AE6A-69A6-410A-5004CAE26B57}"/>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85" name="Tekstfelt 1884">
                    <a:extLst>
                      <a:ext uri="{FF2B5EF4-FFF2-40B4-BE49-F238E27FC236}">
                        <a16:creationId xmlns:a16="http://schemas.microsoft.com/office/drawing/2014/main" id="{26626F06-3D46-C714-9F7E-1881FD3EEE70}"/>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86" name="Tekstfelt 1885">
                    <a:extLst>
                      <a:ext uri="{FF2B5EF4-FFF2-40B4-BE49-F238E27FC236}">
                        <a16:creationId xmlns:a16="http://schemas.microsoft.com/office/drawing/2014/main" id="{A7B6FBF8-DB1A-F323-C3BF-6BCA09ACB9CB}"/>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87" name="Tekstfelt 1886">
                    <a:extLst>
                      <a:ext uri="{FF2B5EF4-FFF2-40B4-BE49-F238E27FC236}">
                        <a16:creationId xmlns:a16="http://schemas.microsoft.com/office/drawing/2014/main" id="{3425EE1F-1493-AE7D-8C27-E888C741E34B}"/>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88" name="Tekstfelt 1887">
                    <a:extLst>
                      <a:ext uri="{FF2B5EF4-FFF2-40B4-BE49-F238E27FC236}">
                        <a16:creationId xmlns:a16="http://schemas.microsoft.com/office/drawing/2014/main" id="{69BD8E52-B0E9-A5C3-B36B-A8F62CA5D790}"/>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89" name="Tekstfelt 1888">
                    <a:extLst>
                      <a:ext uri="{FF2B5EF4-FFF2-40B4-BE49-F238E27FC236}">
                        <a16:creationId xmlns:a16="http://schemas.microsoft.com/office/drawing/2014/main" id="{689173DD-A6A5-2DD8-2F4E-381501F886A5}"/>
                      </a:ext>
                    </a:extLst>
                  </p:cNvPr>
                  <p:cNvSpPr txBox="1"/>
                  <p:nvPr/>
                </p:nvSpPr>
                <p:spPr>
                  <a:xfrm>
                    <a:off x="3502242" y="3790057"/>
                    <a:ext cx="518091"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90" name="Tekstfelt 1889">
                    <a:extLst>
                      <a:ext uri="{FF2B5EF4-FFF2-40B4-BE49-F238E27FC236}">
                        <a16:creationId xmlns:a16="http://schemas.microsoft.com/office/drawing/2014/main" id="{43BD1386-3A37-3BCC-7D09-5DCF6187B16D}"/>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91" name="Tekstfelt 1890">
                    <a:extLst>
                      <a:ext uri="{FF2B5EF4-FFF2-40B4-BE49-F238E27FC236}">
                        <a16:creationId xmlns:a16="http://schemas.microsoft.com/office/drawing/2014/main" id="{2D365F37-040D-3E6A-B042-5F72D31820D0}"/>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92" name="Tekstfelt 1891">
                    <a:extLst>
                      <a:ext uri="{FF2B5EF4-FFF2-40B4-BE49-F238E27FC236}">
                        <a16:creationId xmlns:a16="http://schemas.microsoft.com/office/drawing/2014/main" id="{146E2684-52FB-56AA-A90E-0447FD38D386}"/>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93" name="Tekstfelt 1892">
                    <a:extLst>
                      <a:ext uri="{FF2B5EF4-FFF2-40B4-BE49-F238E27FC236}">
                        <a16:creationId xmlns:a16="http://schemas.microsoft.com/office/drawing/2014/main" id="{46F9293D-CC1B-6B18-1BD4-702E96FAF6A4}"/>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94" name="Tekstfelt 1893">
                    <a:extLst>
                      <a:ext uri="{FF2B5EF4-FFF2-40B4-BE49-F238E27FC236}">
                        <a16:creationId xmlns:a16="http://schemas.microsoft.com/office/drawing/2014/main" id="{A2EA53B5-952F-CE77-94B7-40B7C70EDD95}"/>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95" name="Tekstfelt 1894">
                    <a:extLst>
                      <a:ext uri="{FF2B5EF4-FFF2-40B4-BE49-F238E27FC236}">
                        <a16:creationId xmlns:a16="http://schemas.microsoft.com/office/drawing/2014/main" id="{DC79D86D-88D8-FCFD-51C6-88D631E5C135}"/>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96" name="Tekstfelt 1895">
                    <a:extLst>
                      <a:ext uri="{FF2B5EF4-FFF2-40B4-BE49-F238E27FC236}">
                        <a16:creationId xmlns:a16="http://schemas.microsoft.com/office/drawing/2014/main" id="{567469D1-CA9A-4457-CEBD-AB3EB37E81EA}"/>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97" name="Tekstfelt 1896">
                    <a:extLst>
                      <a:ext uri="{FF2B5EF4-FFF2-40B4-BE49-F238E27FC236}">
                        <a16:creationId xmlns:a16="http://schemas.microsoft.com/office/drawing/2014/main" id="{983464DE-2291-F98D-0DC2-1A831674D74F}"/>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98" name="Tekstfelt 1897">
                    <a:extLst>
                      <a:ext uri="{FF2B5EF4-FFF2-40B4-BE49-F238E27FC236}">
                        <a16:creationId xmlns:a16="http://schemas.microsoft.com/office/drawing/2014/main" id="{E229A6DD-3F63-0EF1-93BD-26F25F00CA67}"/>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99" name="Tekstfelt 1898">
                    <a:extLst>
                      <a:ext uri="{FF2B5EF4-FFF2-40B4-BE49-F238E27FC236}">
                        <a16:creationId xmlns:a16="http://schemas.microsoft.com/office/drawing/2014/main" id="{46794BD2-3043-2B0E-8D38-9C2B668F0AFD}"/>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900" name="Tekstfelt 1899">
                    <a:extLst>
                      <a:ext uri="{FF2B5EF4-FFF2-40B4-BE49-F238E27FC236}">
                        <a16:creationId xmlns:a16="http://schemas.microsoft.com/office/drawing/2014/main" id="{FE044B4E-6155-1581-144A-B75888AFF625}"/>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901" name="Tekstfelt 1900">
                    <a:extLst>
                      <a:ext uri="{FF2B5EF4-FFF2-40B4-BE49-F238E27FC236}">
                        <a16:creationId xmlns:a16="http://schemas.microsoft.com/office/drawing/2014/main" id="{99DCC4FD-1BCA-4611-56F3-E70257080E73}"/>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902" name="Tekstfelt 1901">
                    <a:extLst>
                      <a:ext uri="{FF2B5EF4-FFF2-40B4-BE49-F238E27FC236}">
                        <a16:creationId xmlns:a16="http://schemas.microsoft.com/office/drawing/2014/main" id="{AF4D5F71-AFF4-2E57-C354-73B1D8BD1E94}"/>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903" name="Tekstfelt 1902">
                    <a:extLst>
                      <a:ext uri="{FF2B5EF4-FFF2-40B4-BE49-F238E27FC236}">
                        <a16:creationId xmlns:a16="http://schemas.microsoft.com/office/drawing/2014/main" id="{6A71BC12-7D08-A49F-6CFC-E2A4A62C8671}"/>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904" name="Tekstfelt 1903">
                    <a:extLst>
                      <a:ext uri="{FF2B5EF4-FFF2-40B4-BE49-F238E27FC236}">
                        <a16:creationId xmlns:a16="http://schemas.microsoft.com/office/drawing/2014/main" id="{7AB16903-1D01-484D-F852-1BE30FEF2FDC}"/>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72" name="Tekstfelt 1871">
                  <a:extLst>
                    <a:ext uri="{FF2B5EF4-FFF2-40B4-BE49-F238E27FC236}">
                      <a16:creationId xmlns:a16="http://schemas.microsoft.com/office/drawing/2014/main" id="{6CA46125-CADB-214C-8F5B-2E3CC94C3A13}"/>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73" name="Tekstfelt 1872">
                  <a:extLst>
                    <a:ext uri="{FF2B5EF4-FFF2-40B4-BE49-F238E27FC236}">
                      <a16:creationId xmlns:a16="http://schemas.microsoft.com/office/drawing/2014/main" id="{DF894B67-273A-EDAA-78D2-2A93693B8BF1}"/>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74" name="Tekstfelt 1873">
                  <a:extLst>
                    <a:ext uri="{FF2B5EF4-FFF2-40B4-BE49-F238E27FC236}">
                      <a16:creationId xmlns:a16="http://schemas.microsoft.com/office/drawing/2014/main" id="{63912302-1A8C-1F83-4774-4782AFB3D493}"/>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nvGrpSpPr>
              <p:cNvPr id="1836" name="Gruppe 1835">
                <a:extLst>
                  <a:ext uri="{FF2B5EF4-FFF2-40B4-BE49-F238E27FC236}">
                    <a16:creationId xmlns:a16="http://schemas.microsoft.com/office/drawing/2014/main" id="{B0E6B5EC-B888-3C13-9DB8-2047A83107D2}"/>
                  </a:ext>
                </a:extLst>
              </p:cNvPr>
              <p:cNvGrpSpPr/>
              <p:nvPr/>
            </p:nvGrpSpPr>
            <p:grpSpPr>
              <a:xfrm>
                <a:off x="-136438" y="1476215"/>
                <a:ext cx="641389" cy="4783755"/>
                <a:chOff x="2892468" y="1465533"/>
                <a:chExt cx="641389" cy="4783755"/>
              </a:xfrm>
            </p:grpSpPr>
            <p:grpSp>
              <p:nvGrpSpPr>
                <p:cNvPr id="1837" name="Gruppe 1836">
                  <a:extLst>
                    <a:ext uri="{FF2B5EF4-FFF2-40B4-BE49-F238E27FC236}">
                      <a16:creationId xmlns:a16="http://schemas.microsoft.com/office/drawing/2014/main" id="{5270E929-B2C4-5CD8-BE7F-B7E715D62A11}"/>
                    </a:ext>
                  </a:extLst>
                </p:cNvPr>
                <p:cNvGrpSpPr/>
                <p:nvPr/>
              </p:nvGrpSpPr>
              <p:grpSpPr>
                <a:xfrm>
                  <a:off x="2892468" y="1465533"/>
                  <a:ext cx="641389" cy="4783755"/>
                  <a:chOff x="3475384" y="1620949"/>
                  <a:chExt cx="641389" cy="4783755"/>
                </a:xfrm>
              </p:grpSpPr>
              <p:sp>
                <p:nvSpPr>
                  <p:cNvPr id="1841" name="Tekstfelt 1840">
                    <a:extLst>
                      <a:ext uri="{FF2B5EF4-FFF2-40B4-BE49-F238E27FC236}">
                        <a16:creationId xmlns:a16="http://schemas.microsoft.com/office/drawing/2014/main" id="{3DB2B6A3-82A7-510A-E8B6-3B9C3EA3DB67}"/>
                      </a:ext>
                    </a:extLst>
                  </p:cNvPr>
                  <p:cNvSpPr txBox="1"/>
                  <p:nvPr/>
                </p:nvSpPr>
                <p:spPr>
                  <a:xfrm>
                    <a:off x="3520738" y="18630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92</a:t>
                    </a:r>
                  </a:p>
                </p:txBody>
              </p:sp>
              <p:sp>
                <p:nvSpPr>
                  <p:cNvPr id="1842" name="Tekstfelt 1841">
                    <a:extLst>
                      <a:ext uri="{FF2B5EF4-FFF2-40B4-BE49-F238E27FC236}">
                        <a16:creationId xmlns:a16="http://schemas.microsoft.com/office/drawing/2014/main" id="{C37DB76A-A0F7-C2DC-F0AF-D71C44244F4E}"/>
                      </a:ext>
                    </a:extLst>
                  </p:cNvPr>
                  <p:cNvSpPr txBox="1"/>
                  <p:nvPr/>
                </p:nvSpPr>
                <p:spPr>
                  <a:xfrm>
                    <a:off x="3692746" y="17663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U</a:t>
                    </a:r>
                  </a:p>
                </p:txBody>
              </p:sp>
              <p:sp>
                <p:nvSpPr>
                  <p:cNvPr id="1843" name="Tekstfelt 1842">
                    <a:extLst>
                      <a:ext uri="{FF2B5EF4-FFF2-40B4-BE49-F238E27FC236}">
                        <a16:creationId xmlns:a16="http://schemas.microsoft.com/office/drawing/2014/main" id="{F934D9B7-E43B-59F2-6889-2BDF4C088603}"/>
                      </a:ext>
                    </a:extLst>
                  </p:cNvPr>
                  <p:cNvSpPr txBox="1"/>
                  <p:nvPr/>
                </p:nvSpPr>
                <p:spPr>
                  <a:xfrm>
                    <a:off x="3578484" y="1620949"/>
                    <a:ext cx="352982" cy="184666"/>
                  </a:xfrm>
                  <a:prstGeom prst="rect">
                    <a:avLst/>
                  </a:prstGeom>
                  <a:noFill/>
                  <a:scene3d>
                    <a:camera prst="orthographicFront"/>
                    <a:lightRig rig="threePt" dir="t"/>
                  </a:scene3d>
                  <a:sp3d>
                    <a:bevelT h="38100"/>
                  </a:sp3d>
                </p:spPr>
                <p:txBody>
                  <a:bodyPr wrap="none" rtlCol="0">
                    <a:spAutoFit/>
                  </a:bodyPr>
                  <a:lstStyle/>
                  <a:p>
                    <a:r>
                      <a:rPr lang="da-DK" sz="600" dirty="0"/>
                      <a:t>Uran</a:t>
                    </a:r>
                  </a:p>
                </p:txBody>
              </p:sp>
              <p:sp>
                <p:nvSpPr>
                  <p:cNvPr id="1844" name="Tekstfelt 1843">
                    <a:extLst>
                      <a:ext uri="{FF2B5EF4-FFF2-40B4-BE49-F238E27FC236}">
                        <a16:creationId xmlns:a16="http://schemas.microsoft.com/office/drawing/2014/main" id="{D8797FBA-8CE2-FC46-7AC7-48A1C43EB624}"/>
                      </a:ext>
                    </a:extLst>
                  </p:cNvPr>
                  <p:cNvSpPr txBox="1"/>
                  <p:nvPr/>
                </p:nvSpPr>
                <p:spPr>
                  <a:xfrm>
                    <a:off x="3521856" y="22944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91</a:t>
                    </a:r>
                  </a:p>
                </p:txBody>
              </p:sp>
              <p:sp>
                <p:nvSpPr>
                  <p:cNvPr id="1845" name="Tekstfelt 1844">
                    <a:extLst>
                      <a:ext uri="{FF2B5EF4-FFF2-40B4-BE49-F238E27FC236}">
                        <a16:creationId xmlns:a16="http://schemas.microsoft.com/office/drawing/2014/main" id="{44F1DCB2-EE8E-4013-F12A-6667DC40E648}"/>
                      </a:ext>
                    </a:extLst>
                  </p:cNvPr>
                  <p:cNvSpPr txBox="1"/>
                  <p:nvPr/>
                </p:nvSpPr>
                <p:spPr>
                  <a:xfrm>
                    <a:off x="3663606" y="219775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Pa</a:t>
                    </a:r>
                  </a:p>
                </p:txBody>
              </p:sp>
              <p:sp>
                <p:nvSpPr>
                  <p:cNvPr id="1846" name="Tekstfelt 1845">
                    <a:extLst>
                      <a:ext uri="{FF2B5EF4-FFF2-40B4-BE49-F238E27FC236}">
                        <a16:creationId xmlns:a16="http://schemas.microsoft.com/office/drawing/2014/main" id="{A8F6DEF0-3DB1-0F6A-0E81-33A095BAC838}"/>
                      </a:ext>
                    </a:extLst>
                  </p:cNvPr>
                  <p:cNvSpPr txBox="1"/>
                  <p:nvPr/>
                </p:nvSpPr>
                <p:spPr>
                  <a:xfrm>
                    <a:off x="3475384" y="2052379"/>
                    <a:ext cx="577402" cy="184666"/>
                  </a:xfrm>
                  <a:prstGeom prst="rect">
                    <a:avLst/>
                  </a:prstGeom>
                  <a:noFill/>
                  <a:scene3d>
                    <a:camera prst="orthographicFront"/>
                    <a:lightRig rig="threePt" dir="t"/>
                  </a:scene3d>
                  <a:sp3d>
                    <a:bevelT h="38100"/>
                  </a:sp3d>
                </p:spPr>
                <p:txBody>
                  <a:bodyPr wrap="none" rtlCol="0">
                    <a:spAutoFit/>
                  </a:bodyPr>
                  <a:lstStyle/>
                  <a:p>
                    <a:r>
                      <a:rPr lang="da-DK" sz="600" dirty="0" err="1"/>
                      <a:t>Protactium</a:t>
                    </a:r>
                    <a:endParaRPr lang="da-DK" sz="600" dirty="0"/>
                  </a:p>
                </p:txBody>
              </p:sp>
              <p:sp>
                <p:nvSpPr>
                  <p:cNvPr id="1847" name="Tekstfelt 1846">
                    <a:extLst>
                      <a:ext uri="{FF2B5EF4-FFF2-40B4-BE49-F238E27FC236}">
                        <a16:creationId xmlns:a16="http://schemas.microsoft.com/office/drawing/2014/main" id="{09A20B22-5111-AFC7-6640-496AFB0F277D}"/>
                      </a:ext>
                    </a:extLst>
                  </p:cNvPr>
                  <p:cNvSpPr txBox="1"/>
                  <p:nvPr/>
                </p:nvSpPr>
                <p:spPr>
                  <a:xfrm>
                    <a:off x="3525217" y="2724745"/>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90</a:t>
                    </a:r>
                  </a:p>
                </p:txBody>
              </p:sp>
              <p:sp>
                <p:nvSpPr>
                  <p:cNvPr id="1848" name="Tekstfelt 1847">
                    <a:extLst>
                      <a:ext uri="{FF2B5EF4-FFF2-40B4-BE49-F238E27FC236}">
                        <a16:creationId xmlns:a16="http://schemas.microsoft.com/office/drawing/2014/main" id="{27F7BD84-8BA6-2DDC-7671-C8040C753D56}"/>
                      </a:ext>
                    </a:extLst>
                  </p:cNvPr>
                  <p:cNvSpPr txBox="1"/>
                  <p:nvPr/>
                </p:nvSpPr>
                <p:spPr>
                  <a:xfrm>
                    <a:off x="3670329" y="2631427"/>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Th</a:t>
                    </a:r>
                    <a:endParaRPr lang="da-DK" sz="1200" dirty="0"/>
                  </a:p>
                </p:txBody>
              </p:sp>
              <p:sp>
                <p:nvSpPr>
                  <p:cNvPr id="1849" name="Tekstfelt 1848">
                    <a:extLst>
                      <a:ext uri="{FF2B5EF4-FFF2-40B4-BE49-F238E27FC236}">
                        <a16:creationId xmlns:a16="http://schemas.microsoft.com/office/drawing/2014/main" id="{C7126435-8810-3901-FEA7-D9840D983BFD}"/>
                      </a:ext>
                    </a:extLst>
                  </p:cNvPr>
                  <p:cNvSpPr txBox="1"/>
                  <p:nvPr/>
                </p:nvSpPr>
                <p:spPr>
                  <a:xfrm>
                    <a:off x="3522993" y="2486049"/>
                    <a:ext cx="457176" cy="184666"/>
                  </a:xfrm>
                  <a:prstGeom prst="rect">
                    <a:avLst/>
                  </a:prstGeom>
                  <a:noFill/>
                  <a:scene3d>
                    <a:camera prst="orthographicFront"/>
                    <a:lightRig rig="threePt" dir="t"/>
                  </a:scene3d>
                  <a:sp3d>
                    <a:bevelT h="38100"/>
                  </a:sp3d>
                </p:spPr>
                <p:txBody>
                  <a:bodyPr wrap="none" rtlCol="0">
                    <a:spAutoFit/>
                  </a:bodyPr>
                  <a:lstStyle/>
                  <a:p>
                    <a:r>
                      <a:rPr lang="da-DK" sz="600" dirty="0"/>
                      <a:t>Thorium</a:t>
                    </a:r>
                  </a:p>
                </p:txBody>
              </p:sp>
              <p:sp>
                <p:nvSpPr>
                  <p:cNvPr id="1850" name="Tekstfelt 1849">
                    <a:extLst>
                      <a:ext uri="{FF2B5EF4-FFF2-40B4-BE49-F238E27FC236}">
                        <a16:creationId xmlns:a16="http://schemas.microsoft.com/office/drawing/2014/main" id="{B466F08D-58BC-B364-22E6-924494EB24CD}"/>
                      </a:ext>
                    </a:extLst>
                  </p:cNvPr>
                  <p:cNvSpPr txBox="1"/>
                  <p:nvPr/>
                </p:nvSpPr>
                <p:spPr>
                  <a:xfrm>
                    <a:off x="3522973" y="315953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89</a:t>
                    </a:r>
                  </a:p>
                </p:txBody>
              </p:sp>
              <p:sp>
                <p:nvSpPr>
                  <p:cNvPr id="1851" name="Tekstfelt 1850">
                    <a:extLst>
                      <a:ext uri="{FF2B5EF4-FFF2-40B4-BE49-F238E27FC236}">
                        <a16:creationId xmlns:a16="http://schemas.microsoft.com/office/drawing/2014/main" id="{96399C96-04C7-F9C0-3A97-4B41523DA9E2}"/>
                      </a:ext>
                    </a:extLst>
                  </p:cNvPr>
                  <p:cNvSpPr txBox="1"/>
                  <p:nvPr/>
                </p:nvSpPr>
                <p:spPr>
                  <a:xfrm>
                    <a:off x="3668085" y="306621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Ac</a:t>
                    </a:r>
                  </a:p>
                </p:txBody>
              </p:sp>
              <p:sp>
                <p:nvSpPr>
                  <p:cNvPr id="1852" name="Tekstfelt 1851">
                    <a:extLst>
                      <a:ext uri="{FF2B5EF4-FFF2-40B4-BE49-F238E27FC236}">
                        <a16:creationId xmlns:a16="http://schemas.microsoft.com/office/drawing/2014/main" id="{82EB168F-4E84-911F-679C-551218845519}"/>
                      </a:ext>
                    </a:extLst>
                  </p:cNvPr>
                  <p:cNvSpPr txBox="1"/>
                  <p:nvPr/>
                </p:nvSpPr>
                <p:spPr>
                  <a:xfrm>
                    <a:off x="3533019" y="2920841"/>
                    <a:ext cx="481222" cy="184666"/>
                  </a:xfrm>
                  <a:prstGeom prst="rect">
                    <a:avLst/>
                  </a:prstGeom>
                  <a:noFill/>
                  <a:scene3d>
                    <a:camera prst="orthographicFront"/>
                    <a:lightRig rig="threePt" dir="t"/>
                  </a:scene3d>
                  <a:sp3d>
                    <a:bevelT h="38100"/>
                  </a:sp3d>
                </p:spPr>
                <p:txBody>
                  <a:bodyPr wrap="none" rtlCol="0">
                    <a:spAutoFit/>
                  </a:bodyPr>
                  <a:lstStyle/>
                  <a:p>
                    <a:r>
                      <a:rPr lang="da-DK" sz="600" dirty="0"/>
                      <a:t>Actinium</a:t>
                    </a:r>
                  </a:p>
                </p:txBody>
              </p:sp>
              <p:sp>
                <p:nvSpPr>
                  <p:cNvPr id="1853" name="Tekstfelt 1852">
                    <a:extLst>
                      <a:ext uri="{FF2B5EF4-FFF2-40B4-BE49-F238E27FC236}">
                        <a16:creationId xmlns:a16="http://schemas.microsoft.com/office/drawing/2014/main" id="{918E1BF3-B595-3F49-CD93-08F3C84ED474}"/>
                      </a:ext>
                    </a:extLst>
                  </p:cNvPr>
                  <p:cNvSpPr txBox="1"/>
                  <p:nvPr/>
                </p:nvSpPr>
                <p:spPr>
                  <a:xfrm>
                    <a:off x="3524091" y="4028753"/>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87</a:t>
                    </a:r>
                  </a:p>
                </p:txBody>
              </p:sp>
              <p:sp>
                <p:nvSpPr>
                  <p:cNvPr id="1854" name="Tekstfelt 1853">
                    <a:extLst>
                      <a:ext uri="{FF2B5EF4-FFF2-40B4-BE49-F238E27FC236}">
                        <a16:creationId xmlns:a16="http://schemas.microsoft.com/office/drawing/2014/main" id="{C8006E87-94B7-E5B2-6537-646B89C355D8}"/>
                      </a:ext>
                    </a:extLst>
                  </p:cNvPr>
                  <p:cNvSpPr txBox="1"/>
                  <p:nvPr/>
                </p:nvSpPr>
                <p:spPr>
                  <a:xfrm>
                    <a:off x="3669203" y="3935435"/>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Fr</a:t>
                    </a:r>
                  </a:p>
                </p:txBody>
              </p:sp>
              <p:sp>
                <p:nvSpPr>
                  <p:cNvPr id="1855" name="Tekstfelt 1854">
                    <a:extLst>
                      <a:ext uri="{FF2B5EF4-FFF2-40B4-BE49-F238E27FC236}">
                        <a16:creationId xmlns:a16="http://schemas.microsoft.com/office/drawing/2014/main" id="{1AC4D11A-F50A-BBC7-8D40-8F4BE45EE82D}"/>
                      </a:ext>
                    </a:extLst>
                  </p:cNvPr>
                  <p:cNvSpPr txBox="1"/>
                  <p:nvPr/>
                </p:nvSpPr>
                <p:spPr>
                  <a:xfrm>
                    <a:off x="3502242" y="3790057"/>
                    <a:ext cx="500458" cy="184666"/>
                  </a:xfrm>
                  <a:prstGeom prst="rect">
                    <a:avLst/>
                  </a:prstGeom>
                  <a:noFill/>
                  <a:scene3d>
                    <a:camera prst="orthographicFront"/>
                    <a:lightRig rig="threePt" dir="t"/>
                  </a:scene3d>
                  <a:sp3d>
                    <a:bevelT h="38100"/>
                  </a:sp3d>
                </p:spPr>
                <p:txBody>
                  <a:bodyPr wrap="none" rtlCol="0">
                    <a:spAutoFit/>
                  </a:bodyPr>
                  <a:lstStyle/>
                  <a:p>
                    <a:r>
                      <a:rPr lang="da-DK" sz="600" dirty="0" err="1"/>
                      <a:t>Francium</a:t>
                    </a:r>
                    <a:endParaRPr lang="da-DK" sz="600" dirty="0"/>
                  </a:p>
                </p:txBody>
              </p:sp>
              <p:sp>
                <p:nvSpPr>
                  <p:cNvPr id="1856" name="Tekstfelt 1855">
                    <a:extLst>
                      <a:ext uri="{FF2B5EF4-FFF2-40B4-BE49-F238E27FC236}">
                        <a16:creationId xmlns:a16="http://schemas.microsoft.com/office/drawing/2014/main" id="{4B2969EC-7525-4FDD-9E4C-6C0D9CCFD323}"/>
                      </a:ext>
                    </a:extLst>
                  </p:cNvPr>
                  <p:cNvSpPr txBox="1"/>
                  <p:nvPr/>
                </p:nvSpPr>
                <p:spPr>
                  <a:xfrm>
                    <a:off x="3525210" y="446018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86</a:t>
                    </a:r>
                  </a:p>
                </p:txBody>
              </p:sp>
              <p:sp>
                <p:nvSpPr>
                  <p:cNvPr id="1857" name="Tekstfelt 1856">
                    <a:extLst>
                      <a:ext uri="{FF2B5EF4-FFF2-40B4-BE49-F238E27FC236}">
                        <a16:creationId xmlns:a16="http://schemas.microsoft.com/office/drawing/2014/main" id="{BF3A4CA7-79E5-A26E-B028-9AB9A5C3E4B6}"/>
                      </a:ext>
                    </a:extLst>
                  </p:cNvPr>
                  <p:cNvSpPr txBox="1"/>
                  <p:nvPr/>
                </p:nvSpPr>
                <p:spPr>
                  <a:xfrm>
                    <a:off x="3670322" y="436686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t>Rn</a:t>
                    </a:r>
                    <a:endParaRPr lang="da-DK" sz="1200" dirty="0"/>
                  </a:p>
                </p:txBody>
              </p:sp>
              <p:sp>
                <p:nvSpPr>
                  <p:cNvPr id="1858" name="Tekstfelt 1857">
                    <a:extLst>
                      <a:ext uri="{FF2B5EF4-FFF2-40B4-BE49-F238E27FC236}">
                        <a16:creationId xmlns:a16="http://schemas.microsoft.com/office/drawing/2014/main" id="{0416DF17-D1D5-53CD-CC37-EA3A0C9FF0E6}"/>
                      </a:ext>
                    </a:extLst>
                  </p:cNvPr>
                  <p:cNvSpPr txBox="1"/>
                  <p:nvPr/>
                </p:nvSpPr>
                <p:spPr>
                  <a:xfrm>
                    <a:off x="3553245" y="4221488"/>
                    <a:ext cx="409086" cy="184666"/>
                  </a:xfrm>
                  <a:prstGeom prst="rect">
                    <a:avLst/>
                  </a:prstGeom>
                  <a:noFill/>
                  <a:scene3d>
                    <a:camera prst="orthographicFront"/>
                    <a:lightRig rig="threePt" dir="t"/>
                  </a:scene3d>
                  <a:sp3d>
                    <a:bevelT h="38100"/>
                  </a:sp3d>
                </p:spPr>
                <p:txBody>
                  <a:bodyPr wrap="none" rtlCol="0">
                    <a:spAutoFit/>
                  </a:bodyPr>
                  <a:lstStyle/>
                  <a:p>
                    <a:r>
                      <a:rPr lang="da-DK" sz="600" dirty="0"/>
                      <a:t>Radon</a:t>
                    </a:r>
                  </a:p>
                </p:txBody>
              </p:sp>
              <p:sp>
                <p:nvSpPr>
                  <p:cNvPr id="1859" name="Tekstfelt 1858">
                    <a:extLst>
                      <a:ext uri="{FF2B5EF4-FFF2-40B4-BE49-F238E27FC236}">
                        <a16:creationId xmlns:a16="http://schemas.microsoft.com/office/drawing/2014/main" id="{8CF32D0E-21D2-23A5-C92A-FFF49822E4ED}"/>
                      </a:ext>
                    </a:extLst>
                  </p:cNvPr>
                  <p:cNvSpPr txBox="1"/>
                  <p:nvPr/>
                </p:nvSpPr>
                <p:spPr>
                  <a:xfrm>
                    <a:off x="3526327" y="4891614"/>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85</a:t>
                    </a:r>
                  </a:p>
                </p:txBody>
              </p:sp>
              <p:sp>
                <p:nvSpPr>
                  <p:cNvPr id="1860" name="Tekstfelt 1859">
                    <a:extLst>
                      <a:ext uri="{FF2B5EF4-FFF2-40B4-BE49-F238E27FC236}">
                        <a16:creationId xmlns:a16="http://schemas.microsoft.com/office/drawing/2014/main" id="{7597A437-6B33-B48C-7DFF-EFD9152A9966}"/>
                      </a:ext>
                    </a:extLst>
                  </p:cNvPr>
                  <p:cNvSpPr txBox="1"/>
                  <p:nvPr/>
                </p:nvSpPr>
                <p:spPr>
                  <a:xfrm>
                    <a:off x="3671439" y="4798296"/>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At</a:t>
                    </a:r>
                  </a:p>
                </p:txBody>
              </p:sp>
              <p:sp>
                <p:nvSpPr>
                  <p:cNvPr id="1861" name="Tekstfelt 1860">
                    <a:extLst>
                      <a:ext uri="{FF2B5EF4-FFF2-40B4-BE49-F238E27FC236}">
                        <a16:creationId xmlns:a16="http://schemas.microsoft.com/office/drawing/2014/main" id="{2FB962C0-7C52-106B-6F44-1B48C5AE3F60}"/>
                      </a:ext>
                    </a:extLst>
                  </p:cNvPr>
                  <p:cNvSpPr txBox="1"/>
                  <p:nvPr/>
                </p:nvSpPr>
                <p:spPr>
                  <a:xfrm>
                    <a:off x="3577350" y="4652918"/>
                    <a:ext cx="369012" cy="184666"/>
                  </a:xfrm>
                  <a:prstGeom prst="rect">
                    <a:avLst/>
                  </a:prstGeom>
                  <a:noFill/>
                  <a:scene3d>
                    <a:camera prst="orthographicFront"/>
                    <a:lightRig rig="threePt" dir="t"/>
                  </a:scene3d>
                  <a:sp3d>
                    <a:bevelT h="38100"/>
                  </a:sp3d>
                </p:spPr>
                <p:txBody>
                  <a:bodyPr wrap="none" rtlCol="0">
                    <a:spAutoFit/>
                  </a:bodyPr>
                  <a:lstStyle/>
                  <a:p>
                    <a:r>
                      <a:rPr lang="da-DK" sz="600" dirty="0" err="1"/>
                      <a:t>Astat</a:t>
                    </a:r>
                    <a:endParaRPr lang="da-DK" sz="600" dirty="0"/>
                  </a:p>
                </p:txBody>
              </p:sp>
              <p:sp>
                <p:nvSpPr>
                  <p:cNvPr id="1862" name="Tekstfelt 1861">
                    <a:extLst>
                      <a:ext uri="{FF2B5EF4-FFF2-40B4-BE49-F238E27FC236}">
                        <a16:creationId xmlns:a16="http://schemas.microsoft.com/office/drawing/2014/main" id="{E100FD3B-C75E-489A-0FEC-A4AA90BE629E}"/>
                      </a:ext>
                    </a:extLst>
                  </p:cNvPr>
                  <p:cNvSpPr txBox="1"/>
                  <p:nvPr/>
                </p:nvSpPr>
                <p:spPr>
                  <a:xfrm>
                    <a:off x="3527445" y="532304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84</a:t>
                    </a:r>
                  </a:p>
                </p:txBody>
              </p:sp>
              <p:sp>
                <p:nvSpPr>
                  <p:cNvPr id="1863" name="Tekstfelt 1862">
                    <a:extLst>
                      <a:ext uri="{FF2B5EF4-FFF2-40B4-BE49-F238E27FC236}">
                        <a16:creationId xmlns:a16="http://schemas.microsoft.com/office/drawing/2014/main" id="{409FC68D-1BCD-513B-C9DD-B9A8B27DB752}"/>
                      </a:ext>
                    </a:extLst>
                  </p:cNvPr>
                  <p:cNvSpPr txBox="1"/>
                  <p:nvPr/>
                </p:nvSpPr>
                <p:spPr>
                  <a:xfrm>
                    <a:off x="3672557" y="522972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Po</a:t>
                    </a:r>
                  </a:p>
                </p:txBody>
              </p:sp>
              <p:sp>
                <p:nvSpPr>
                  <p:cNvPr id="1864" name="Tekstfelt 1863">
                    <a:extLst>
                      <a:ext uri="{FF2B5EF4-FFF2-40B4-BE49-F238E27FC236}">
                        <a16:creationId xmlns:a16="http://schemas.microsoft.com/office/drawing/2014/main" id="{0C618834-AE34-4787-EE99-7382A50263A7}"/>
                      </a:ext>
                    </a:extLst>
                  </p:cNvPr>
                  <p:cNvSpPr txBox="1"/>
                  <p:nvPr/>
                </p:nvSpPr>
                <p:spPr>
                  <a:xfrm>
                    <a:off x="3505052" y="5084346"/>
                    <a:ext cx="500458" cy="184666"/>
                  </a:xfrm>
                  <a:prstGeom prst="rect">
                    <a:avLst/>
                  </a:prstGeom>
                  <a:noFill/>
                  <a:scene3d>
                    <a:camera prst="orthographicFront"/>
                    <a:lightRig rig="threePt" dir="t"/>
                  </a:scene3d>
                  <a:sp3d>
                    <a:bevelT h="38100"/>
                  </a:sp3d>
                </p:spPr>
                <p:txBody>
                  <a:bodyPr wrap="none" rtlCol="0">
                    <a:spAutoFit/>
                  </a:bodyPr>
                  <a:lstStyle/>
                  <a:p>
                    <a:r>
                      <a:rPr lang="da-DK" sz="600" dirty="0"/>
                      <a:t>Polonium</a:t>
                    </a:r>
                  </a:p>
                </p:txBody>
              </p:sp>
              <p:sp>
                <p:nvSpPr>
                  <p:cNvPr id="1865" name="Tekstfelt 1864">
                    <a:extLst>
                      <a:ext uri="{FF2B5EF4-FFF2-40B4-BE49-F238E27FC236}">
                        <a16:creationId xmlns:a16="http://schemas.microsoft.com/office/drawing/2014/main" id="{E2BA0DA1-47A3-859C-2C14-8831847E7ABA}"/>
                      </a:ext>
                    </a:extLst>
                  </p:cNvPr>
                  <p:cNvSpPr txBox="1"/>
                  <p:nvPr/>
                </p:nvSpPr>
                <p:spPr>
                  <a:xfrm>
                    <a:off x="3531924" y="5754472"/>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83</a:t>
                    </a:r>
                  </a:p>
                </p:txBody>
              </p:sp>
              <p:sp>
                <p:nvSpPr>
                  <p:cNvPr id="1866" name="Tekstfelt 1865">
                    <a:extLst>
                      <a:ext uri="{FF2B5EF4-FFF2-40B4-BE49-F238E27FC236}">
                        <a16:creationId xmlns:a16="http://schemas.microsoft.com/office/drawing/2014/main" id="{87D18F81-FD8F-F05C-DFA1-C5440E542428}"/>
                      </a:ext>
                    </a:extLst>
                  </p:cNvPr>
                  <p:cNvSpPr txBox="1"/>
                  <p:nvPr/>
                </p:nvSpPr>
                <p:spPr>
                  <a:xfrm>
                    <a:off x="3677036" y="5661154"/>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Bi</a:t>
                    </a:r>
                  </a:p>
                </p:txBody>
              </p:sp>
              <p:sp>
                <p:nvSpPr>
                  <p:cNvPr id="1867" name="Tekstfelt 1866">
                    <a:extLst>
                      <a:ext uri="{FF2B5EF4-FFF2-40B4-BE49-F238E27FC236}">
                        <a16:creationId xmlns:a16="http://schemas.microsoft.com/office/drawing/2014/main" id="{84DCBC55-72F6-CADF-9CA7-EB84869BDDCD}"/>
                      </a:ext>
                    </a:extLst>
                  </p:cNvPr>
                  <p:cNvSpPr txBox="1"/>
                  <p:nvPr/>
                </p:nvSpPr>
                <p:spPr>
                  <a:xfrm>
                    <a:off x="3529157" y="5515776"/>
                    <a:ext cx="479618" cy="184666"/>
                  </a:xfrm>
                  <a:prstGeom prst="rect">
                    <a:avLst/>
                  </a:prstGeom>
                  <a:noFill/>
                  <a:scene3d>
                    <a:camera prst="orthographicFront"/>
                    <a:lightRig rig="threePt" dir="t"/>
                  </a:scene3d>
                  <a:sp3d>
                    <a:bevelT h="38100"/>
                  </a:sp3d>
                </p:spPr>
                <p:txBody>
                  <a:bodyPr wrap="none" rtlCol="0">
                    <a:spAutoFit/>
                  </a:bodyPr>
                  <a:lstStyle/>
                  <a:p>
                    <a:r>
                      <a:rPr lang="da-DK" sz="600" dirty="0" err="1"/>
                      <a:t>Bismuth</a:t>
                    </a:r>
                    <a:endParaRPr lang="da-DK" sz="600" dirty="0"/>
                  </a:p>
                </p:txBody>
              </p:sp>
              <p:sp>
                <p:nvSpPr>
                  <p:cNvPr id="1868" name="Tekstfelt 1867">
                    <a:extLst>
                      <a:ext uri="{FF2B5EF4-FFF2-40B4-BE49-F238E27FC236}">
                        <a16:creationId xmlns:a16="http://schemas.microsoft.com/office/drawing/2014/main" id="{791AE9E0-79EF-D6EB-DD5D-71262BFC7457}"/>
                      </a:ext>
                    </a:extLst>
                  </p:cNvPr>
                  <p:cNvSpPr txBox="1"/>
                  <p:nvPr/>
                </p:nvSpPr>
                <p:spPr>
                  <a:xfrm>
                    <a:off x="3533042" y="6189260"/>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solidFill>
                          <a:schemeClr val="bg1"/>
                        </a:solidFill>
                      </a:rPr>
                      <a:t>82</a:t>
                    </a:r>
                  </a:p>
                </p:txBody>
              </p:sp>
              <p:sp>
                <p:nvSpPr>
                  <p:cNvPr id="1869" name="Tekstfelt 1868">
                    <a:extLst>
                      <a:ext uri="{FF2B5EF4-FFF2-40B4-BE49-F238E27FC236}">
                        <a16:creationId xmlns:a16="http://schemas.microsoft.com/office/drawing/2014/main" id="{495B01BC-EBE1-0E5B-534B-DD476BE3F0C3}"/>
                      </a:ext>
                    </a:extLst>
                  </p:cNvPr>
                  <p:cNvSpPr txBox="1"/>
                  <p:nvPr/>
                </p:nvSpPr>
                <p:spPr>
                  <a:xfrm>
                    <a:off x="3678154" y="6095942"/>
                    <a:ext cx="424027" cy="276999"/>
                  </a:xfrm>
                  <a:prstGeom prst="rect">
                    <a:avLst/>
                  </a:prstGeom>
                  <a:noFill/>
                  <a:scene3d>
                    <a:camera prst="orthographicFront"/>
                    <a:lightRig rig="threePt" dir="t"/>
                  </a:scene3d>
                  <a:sp3d>
                    <a:bevelT h="38100"/>
                  </a:sp3d>
                </p:spPr>
                <p:txBody>
                  <a:bodyPr wrap="square" rtlCol="0">
                    <a:spAutoFit/>
                  </a:bodyPr>
                  <a:lstStyle/>
                  <a:p>
                    <a:r>
                      <a:rPr lang="da-DK" sz="1200" dirty="0" err="1">
                        <a:solidFill>
                          <a:schemeClr val="bg1"/>
                        </a:solidFill>
                      </a:rPr>
                      <a:t>Pb</a:t>
                    </a:r>
                    <a:endParaRPr lang="da-DK" sz="1200" dirty="0">
                      <a:solidFill>
                        <a:schemeClr val="bg1"/>
                      </a:solidFill>
                    </a:endParaRPr>
                  </a:p>
                </p:txBody>
              </p:sp>
              <p:sp>
                <p:nvSpPr>
                  <p:cNvPr id="1870" name="Tekstfelt 1869">
                    <a:extLst>
                      <a:ext uri="{FF2B5EF4-FFF2-40B4-BE49-F238E27FC236}">
                        <a16:creationId xmlns:a16="http://schemas.microsoft.com/office/drawing/2014/main" id="{B259A7DA-75E5-40E9-760A-18E9A0185E25}"/>
                      </a:ext>
                    </a:extLst>
                  </p:cNvPr>
                  <p:cNvSpPr txBox="1"/>
                  <p:nvPr/>
                </p:nvSpPr>
                <p:spPr>
                  <a:xfrm>
                    <a:off x="3617683" y="5950564"/>
                    <a:ext cx="293670" cy="184666"/>
                  </a:xfrm>
                  <a:prstGeom prst="rect">
                    <a:avLst/>
                  </a:prstGeom>
                  <a:noFill/>
                  <a:scene3d>
                    <a:camera prst="orthographicFront"/>
                    <a:lightRig rig="threePt" dir="t"/>
                  </a:scene3d>
                  <a:sp3d>
                    <a:bevelT h="38100"/>
                  </a:sp3d>
                </p:spPr>
                <p:txBody>
                  <a:bodyPr wrap="none" rtlCol="0">
                    <a:spAutoFit/>
                  </a:bodyPr>
                  <a:lstStyle/>
                  <a:p>
                    <a:r>
                      <a:rPr lang="da-DK" sz="600" dirty="0">
                        <a:solidFill>
                          <a:schemeClr val="bg1"/>
                        </a:solidFill>
                      </a:rPr>
                      <a:t>Bly</a:t>
                    </a:r>
                  </a:p>
                </p:txBody>
              </p:sp>
            </p:grpSp>
            <p:sp>
              <p:nvSpPr>
                <p:cNvPr id="1838" name="Tekstfelt 1837">
                  <a:extLst>
                    <a:ext uri="{FF2B5EF4-FFF2-40B4-BE49-F238E27FC236}">
                      <a16:creationId xmlns:a16="http://schemas.microsoft.com/office/drawing/2014/main" id="{837D068D-63C9-7CEA-75DB-9C0060B93C1D}"/>
                    </a:ext>
                  </a:extLst>
                </p:cNvPr>
                <p:cNvSpPr txBox="1"/>
                <p:nvPr/>
              </p:nvSpPr>
              <p:spPr>
                <a:xfrm>
                  <a:off x="2947404" y="3431907"/>
                  <a:ext cx="293671" cy="215444"/>
                </a:xfrm>
                <a:prstGeom prst="rect">
                  <a:avLst/>
                </a:prstGeom>
                <a:noFill/>
                <a:scene3d>
                  <a:camera prst="orthographicFront"/>
                  <a:lightRig rig="threePt" dir="t"/>
                </a:scene3d>
                <a:sp3d>
                  <a:bevelT h="38100"/>
                </a:sp3d>
              </p:spPr>
              <p:txBody>
                <a:bodyPr wrap="none" rtlCol="0">
                  <a:spAutoFit/>
                </a:bodyPr>
                <a:lstStyle/>
                <a:p>
                  <a:pPr algn="r"/>
                  <a:r>
                    <a:rPr lang="da-DK" sz="800" dirty="0"/>
                    <a:t>88</a:t>
                  </a:r>
                </a:p>
              </p:txBody>
            </p:sp>
            <p:sp>
              <p:nvSpPr>
                <p:cNvPr id="1839" name="Tekstfelt 1838">
                  <a:extLst>
                    <a:ext uri="{FF2B5EF4-FFF2-40B4-BE49-F238E27FC236}">
                      <a16:creationId xmlns:a16="http://schemas.microsoft.com/office/drawing/2014/main" id="{2FABE0AD-79D9-ECC7-6F9E-51B60AA48588}"/>
                    </a:ext>
                  </a:extLst>
                </p:cNvPr>
                <p:cNvSpPr txBox="1"/>
                <p:nvPr/>
              </p:nvSpPr>
              <p:spPr>
                <a:xfrm>
                  <a:off x="3092516" y="3338589"/>
                  <a:ext cx="424027" cy="276999"/>
                </a:xfrm>
                <a:prstGeom prst="rect">
                  <a:avLst/>
                </a:prstGeom>
                <a:noFill/>
                <a:scene3d>
                  <a:camera prst="orthographicFront"/>
                  <a:lightRig rig="threePt" dir="t"/>
                </a:scene3d>
                <a:sp3d>
                  <a:bevelT h="38100"/>
                </a:sp3d>
              </p:spPr>
              <p:txBody>
                <a:bodyPr wrap="square" rtlCol="0">
                  <a:spAutoFit/>
                </a:bodyPr>
                <a:lstStyle/>
                <a:p>
                  <a:r>
                    <a:rPr lang="da-DK" sz="1200" dirty="0"/>
                    <a:t>Ra</a:t>
                  </a:r>
                </a:p>
              </p:txBody>
            </p:sp>
            <p:sp>
              <p:nvSpPr>
                <p:cNvPr id="1840" name="Tekstfelt 1839">
                  <a:extLst>
                    <a:ext uri="{FF2B5EF4-FFF2-40B4-BE49-F238E27FC236}">
                      <a16:creationId xmlns:a16="http://schemas.microsoft.com/office/drawing/2014/main" id="{9BFDA5F2-57CB-DF7A-D9B9-E4F61B08C1C2}"/>
                    </a:ext>
                  </a:extLst>
                </p:cNvPr>
                <p:cNvSpPr txBox="1"/>
                <p:nvPr/>
              </p:nvSpPr>
              <p:spPr>
                <a:xfrm>
                  <a:off x="2942487" y="3193211"/>
                  <a:ext cx="453970" cy="184666"/>
                </a:xfrm>
                <a:prstGeom prst="rect">
                  <a:avLst/>
                </a:prstGeom>
                <a:noFill/>
                <a:scene3d>
                  <a:camera prst="orthographicFront"/>
                  <a:lightRig rig="threePt" dir="t"/>
                </a:scene3d>
                <a:sp3d>
                  <a:bevelT h="38100"/>
                </a:sp3d>
              </p:spPr>
              <p:txBody>
                <a:bodyPr wrap="none" rtlCol="0">
                  <a:spAutoFit/>
                </a:bodyPr>
                <a:lstStyle/>
                <a:p>
                  <a:r>
                    <a:rPr lang="da-DK" sz="600" dirty="0"/>
                    <a:t>Radium</a:t>
                  </a:r>
                </a:p>
              </p:txBody>
            </p:sp>
          </p:grpSp>
        </p:grpSp>
        <p:grpSp>
          <p:nvGrpSpPr>
            <p:cNvPr id="1643" name="Gruppe 1642">
              <a:extLst>
                <a:ext uri="{FF2B5EF4-FFF2-40B4-BE49-F238E27FC236}">
                  <a16:creationId xmlns:a16="http://schemas.microsoft.com/office/drawing/2014/main" id="{E00E3F3A-5F38-A018-AB88-271824BDDBBF}"/>
                </a:ext>
              </a:extLst>
            </p:cNvPr>
            <p:cNvGrpSpPr/>
            <p:nvPr/>
          </p:nvGrpSpPr>
          <p:grpSpPr>
            <a:xfrm>
              <a:off x="5963854" y="1104575"/>
              <a:ext cx="370381" cy="4993054"/>
              <a:chOff x="2872610" y="306025"/>
              <a:chExt cx="370381" cy="4993054"/>
            </a:xfrm>
          </p:grpSpPr>
          <p:grpSp>
            <p:nvGrpSpPr>
              <p:cNvPr id="1796" name="Gruppe 1795">
                <a:extLst>
                  <a:ext uri="{FF2B5EF4-FFF2-40B4-BE49-F238E27FC236}">
                    <a16:creationId xmlns:a16="http://schemas.microsoft.com/office/drawing/2014/main" id="{4CE9CA48-89B6-6F05-428A-DE01DAFF85B8}"/>
                  </a:ext>
                </a:extLst>
              </p:cNvPr>
              <p:cNvGrpSpPr/>
              <p:nvPr/>
            </p:nvGrpSpPr>
            <p:grpSpPr>
              <a:xfrm>
                <a:off x="2872610" y="306025"/>
                <a:ext cx="370381" cy="4993054"/>
                <a:chOff x="3456275" y="891802"/>
                <a:chExt cx="370381" cy="4993054"/>
              </a:xfrm>
            </p:grpSpPr>
            <p:sp>
              <p:nvSpPr>
                <p:cNvPr id="1798" name="Tekstfelt 1797">
                  <a:extLst>
                    <a:ext uri="{FF2B5EF4-FFF2-40B4-BE49-F238E27FC236}">
                      <a16:creationId xmlns:a16="http://schemas.microsoft.com/office/drawing/2014/main" id="{0E34AA6D-11B0-8684-AF38-A5147E6A5203}"/>
                    </a:ext>
                  </a:extLst>
                </p:cNvPr>
                <p:cNvSpPr txBox="1"/>
                <p:nvPr/>
              </p:nvSpPr>
              <p:spPr>
                <a:xfrm>
                  <a:off x="3456275" y="891802"/>
                  <a:ext cx="348172" cy="215444"/>
                </a:xfrm>
                <a:prstGeom prst="rect">
                  <a:avLst/>
                </a:prstGeom>
                <a:noFill/>
              </p:spPr>
              <p:txBody>
                <a:bodyPr wrap="none" rtlCol="0">
                  <a:spAutoFit/>
                </a:bodyPr>
                <a:lstStyle/>
                <a:p>
                  <a:r>
                    <a:rPr lang="da-DK" sz="800" dirty="0"/>
                    <a:t>229</a:t>
                  </a:r>
                </a:p>
              </p:txBody>
            </p:sp>
            <p:sp>
              <p:nvSpPr>
                <p:cNvPr id="1799" name="Tekstfelt 1798">
                  <a:extLst>
                    <a:ext uri="{FF2B5EF4-FFF2-40B4-BE49-F238E27FC236}">
                      <a16:creationId xmlns:a16="http://schemas.microsoft.com/office/drawing/2014/main" id="{CC2C0668-2558-02C5-D34E-CD9A942B84C6}"/>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800" name="Tekstfelt 1799">
                  <a:extLst>
                    <a:ext uri="{FF2B5EF4-FFF2-40B4-BE49-F238E27FC236}">
                      <a16:creationId xmlns:a16="http://schemas.microsoft.com/office/drawing/2014/main" id="{223E0F33-F283-B018-F6FF-58FD00639C02}"/>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801" name="Tekstfelt 1800">
                  <a:extLst>
                    <a:ext uri="{FF2B5EF4-FFF2-40B4-BE49-F238E27FC236}">
                      <a16:creationId xmlns:a16="http://schemas.microsoft.com/office/drawing/2014/main" id="{7B808A88-69F2-8100-3207-A77CBA7E6E9D}"/>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802" name="Tekstfelt 1801">
                  <a:extLst>
                    <a:ext uri="{FF2B5EF4-FFF2-40B4-BE49-F238E27FC236}">
                      <a16:creationId xmlns:a16="http://schemas.microsoft.com/office/drawing/2014/main" id="{F0C8CAEF-563F-46AC-7258-886E6725CD8C}"/>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803" name="Tekstfelt 1802">
                  <a:extLst>
                    <a:ext uri="{FF2B5EF4-FFF2-40B4-BE49-F238E27FC236}">
                      <a16:creationId xmlns:a16="http://schemas.microsoft.com/office/drawing/2014/main" id="{3E0E38FA-105B-A799-E140-18D52630F0D7}"/>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804" name="Tekstfelt 1803">
                  <a:extLst>
                    <a:ext uri="{FF2B5EF4-FFF2-40B4-BE49-F238E27FC236}">
                      <a16:creationId xmlns:a16="http://schemas.microsoft.com/office/drawing/2014/main" id="{D96F730C-E67F-32B8-7AF6-47B933904C24}"/>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805" name="Tekstfelt 1804">
                  <a:extLst>
                    <a:ext uri="{FF2B5EF4-FFF2-40B4-BE49-F238E27FC236}">
                      <a16:creationId xmlns:a16="http://schemas.microsoft.com/office/drawing/2014/main" id="{4DE9B489-D2E7-6BF7-21BA-E446A281819D}"/>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806" name="Tekstfelt 1805">
                  <a:extLst>
                    <a:ext uri="{FF2B5EF4-FFF2-40B4-BE49-F238E27FC236}">
                      <a16:creationId xmlns:a16="http://schemas.microsoft.com/office/drawing/2014/main" id="{82BCA060-91F0-C761-1803-7B7565BFDA21}"/>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807" name="Tekstfelt 1806">
                  <a:extLst>
                    <a:ext uri="{FF2B5EF4-FFF2-40B4-BE49-F238E27FC236}">
                      <a16:creationId xmlns:a16="http://schemas.microsoft.com/office/drawing/2014/main" id="{6F41DC61-7870-DF43-1192-436894B68B7D}"/>
                    </a:ext>
                  </a:extLst>
                </p:cNvPr>
                <p:cNvSpPr txBox="1"/>
                <p:nvPr/>
              </p:nvSpPr>
              <p:spPr>
                <a:xfrm>
                  <a:off x="3478484" y="5669412"/>
                  <a:ext cx="348172" cy="215444"/>
                </a:xfrm>
                <a:prstGeom prst="rect">
                  <a:avLst/>
                </a:prstGeom>
                <a:noFill/>
              </p:spPr>
              <p:txBody>
                <a:bodyPr wrap="none" rtlCol="0">
                  <a:spAutoFit/>
                </a:bodyPr>
                <a:lstStyle/>
                <a:p>
                  <a:r>
                    <a:rPr lang="da-DK" sz="800" dirty="0"/>
                    <a:t>218</a:t>
                  </a:r>
                </a:p>
              </p:txBody>
            </p:sp>
            <p:sp>
              <p:nvSpPr>
                <p:cNvPr id="1808" name="Tekstfelt 1807">
                  <a:extLst>
                    <a:ext uri="{FF2B5EF4-FFF2-40B4-BE49-F238E27FC236}">
                      <a16:creationId xmlns:a16="http://schemas.microsoft.com/office/drawing/2014/main" id="{C8CD9FF4-629F-6368-2C3E-CCA737FB9BFF}"/>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97" name="Tekstfelt 1796">
                <a:extLst>
                  <a:ext uri="{FF2B5EF4-FFF2-40B4-BE49-F238E27FC236}">
                    <a16:creationId xmlns:a16="http://schemas.microsoft.com/office/drawing/2014/main" id="{750247C1-1EB1-2F0B-3646-62CE2F7FF42B}"/>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4" name="Gruppe 1643">
              <a:extLst>
                <a:ext uri="{FF2B5EF4-FFF2-40B4-BE49-F238E27FC236}">
                  <a16:creationId xmlns:a16="http://schemas.microsoft.com/office/drawing/2014/main" id="{0606F895-3750-ADA2-40EA-982B729B4E61}"/>
                </a:ext>
              </a:extLst>
            </p:cNvPr>
            <p:cNvGrpSpPr/>
            <p:nvPr/>
          </p:nvGrpSpPr>
          <p:grpSpPr>
            <a:xfrm>
              <a:off x="5539997" y="1121144"/>
              <a:ext cx="367348" cy="4968599"/>
              <a:chOff x="2884750" y="735002"/>
              <a:chExt cx="367348" cy="4968599"/>
            </a:xfrm>
          </p:grpSpPr>
          <p:grpSp>
            <p:nvGrpSpPr>
              <p:cNvPr id="1783" name="Gruppe 1782">
                <a:extLst>
                  <a:ext uri="{FF2B5EF4-FFF2-40B4-BE49-F238E27FC236}">
                    <a16:creationId xmlns:a16="http://schemas.microsoft.com/office/drawing/2014/main" id="{B3BE36B1-AA1E-633C-89BB-0EB1D7E6AC8C}"/>
                  </a:ext>
                </a:extLst>
              </p:cNvPr>
              <p:cNvGrpSpPr/>
              <p:nvPr/>
            </p:nvGrpSpPr>
            <p:grpSpPr>
              <a:xfrm>
                <a:off x="2884750" y="1168460"/>
                <a:ext cx="367348" cy="4535141"/>
                <a:chOff x="3468415" y="1754237"/>
                <a:chExt cx="367348" cy="4535141"/>
              </a:xfrm>
            </p:grpSpPr>
            <p:sp>
              <p:nvSpPr>
                <p:cNvPr id="1785" name="Tekstfelt 1784">
                  <a:extLst>
                    <a:ext uri="{FF2B5EF4-FFF2-40B4-BE49-F238E27FC236}">
                      <a16:creationId xmlns:a16="http://schemas.microsoft.com/office/drawing/2014/main" id="{B5CA1506-3728-3394-A8D2-79F6895C3479}"/>
                    </a:ext>
                  </a:extLst>
                </p:cNvPr>
                <p:cNvSpPr txBox="1"/>
                <p:nvPr/>
              </p:nvSpPr>
              <p:spPr>
                <a:xfrm>
                  <a:off x="3487591" y="6073934"/>
                  <a:ext cx="348172" cy="215444"/>
                </a:xfrm>
                <a:prstGeom prst="rect">
                  <a:avLst/>
                </a:prstGeom>
                <a:noFill/>
              </p:spPr>
              <p:txBody>
                <a:bodyPr wrap="none" rtlCol="0">
                  <a:spAutoFit/>
                </a:bodyPr>
                <a:lstStyle/>
                <a:p>
                  <a:r>
                    <a:rPr lang="da-DK" sz="800" dirty="0"/>
                    <a:t>229</a:t>
                  </a:r>
                </a:p>
              </p:txBody>
            </p:sp>
            <p:sp>
              <p:nvSpPr>
                <p:cNvPr id="1786" name="Tekstfelt 1785">
                  <a:extLst>
                    <a:ext uri="{FF2B5EF4-FFF2-40B4-BE49-F238E27FC236}">
                      <a16:creationId xmlns:a16="http://schemas.microsoft.com/office/drawing/2014/main" id="{1A0FA4D5-BC92-CB5B-BF6B-1FFBF224737C}"/>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87" name="Tekstfelt 1786">
                  <a:extLst>
                    <a:ext uri="{FF2B5EF4-FFF2-40B4-BE49-F238E27FC236}">
                      <a16:creationId xmlns:a16="http://schemas.microsoft.com/office/drawing/2014/main" id="{CA4E8148-1D73-19AD-55A2-1F4E8DC91F27}"/>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88" name="Tekstfelt 1787">
                  <a:extLst>
                    <a:ext uri="{FF2B5EF4-FFF2-40B4-BE49-F238E27FC236}">
                      <a16:creationId xmlns:a16="http://schemas.microsoft.com/office/drawing/2014/main" id="{3D4540BB-E483-4842-AC68-680BBC2E0855}"/>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89" name="Tekstfelt 1788">
                  <a:extLst>
                    <a:ext uri="{FF2B5EF4-FFF2-40B4-BE49-F238E27FC236}">
                      <a16:creationId xmlns:a16="http://schemas.microsoft.com/office/drawing/2014/main" id="{02C668FA-F92F-3354-FAF7-0F71D40399D3}"/>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90" name="Tekstfelt 1789">
                  <a:extLst>
                    <a:ext uri="{FF2B5EF4-FFF2-40B4-BE49-F238E27FC236}">
                      <a16:creationId xmlns:a16="http://schemas.microsoft.com/office/drawing/2014/main" id="{A9C1414C-653E-9532-C193-5D7059657AAE}"/>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91" name="Tekstfelt 1790">
                  <a:extLst>
                    <a:ext uri="{FF2B5EF4-FFF2-40B4-BE49-F238E27FC236}">
                      <a16:creationId xmlns:a16="http://schemas.microsoft.com/office/drawing/2014/main" id="{E09DD46C-3182-BFE5-BB09-BC18792B9F56}"/>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92" name="Tekstfelt 1791">
                  <a:extLst>
                    <a:ext uri="{FF2B5EF4-FFF2-40B4-BE49-F238E27FC236}">
                      <a16:creationId xmlns:a16="http://schemas.microsoft.com/office/drawing/2014/main" id="{DAEE3288-687B-B3A7-AA3E-A4567097CA7B}"/>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93" name="Tekstfelt 1792">
                  <a:extLst>
                    <a:ext uri="{FF2B5EF4-FFF2-40B4-BE49-F238E27FC236}">
                      <a16:creationId xmlns:a16="http://schemas.microsoft.com/office/drawing/2014/main" id="{BF9F852A-CFD3-461F-1363-E91E259C8AAA}"/>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94" name="Tekstfelt 1793">
                  <a:extLst>
                    <a:ext uri="{FF2B5EF4-FFF2-40B4-BE49-F238E27FC236}">
                      <a16:creationId xmlns:a16="http://schemas.microsoft.com/office/drawing/2014/main" id="{F5261283-18A2-3A3E-0606-9E02C71F1AFC}"/>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95" name="Tekstfelt 1794">
                  <a:extLst>
                    <a:ext uri="{FF2B5EF4-FFF2-40B4-BE49-F238E27FC236}">
                      <a16:creationId xmlns:a16="http://schemas.microsoft.com/office/drawing/2014/main" id="{921F49D4-24FF-019C-2A66-A664C6A99BB3}"/>
                    </a:ext>
                  </a:extLst>
                </p:cNvPr>
                <p:cNvSpPr txBox="1"/>
                <p:nvPr/>
              </p:nvSpPr>
              <p:spPr>
                <a:xfrm>
                  <a:off x="3469542" y="1754237"/>
                  <a:ext cx="348172" cy="215444"/>
                </a:xfrm>
                <a:prstGeom prst="rect">
                  <a:avLst/>
                </a:prstGeom>
                <a:noFill/>
              </p:spPr>
              <p:txBody>
                <a:bodyPr wrap="none" rtlCol="0">
                  <a:spAutoFit/>
                </a:bodyPr>
                <a:lstStyle/>
                <a:p>
                  <a:r>
                    <a:rPr lang="da-DK" sz="800" dirty="0"/>
                    <a:t>227</a:t>
                  </a:r>
                </a:p>
              </p:txBody>
            </p:sp>
          </p:grpSp>
          <p:sp>
            <p:nvSpPr>
              <p:cNvPr id="1784" name="Tekstfelt 1783">
                <a:extLst>
                  <a:ext uri="{FF2B5EF4-FFF2-40B4-BE49-F238E27FC236}">
                    <a16:creationId xmlns:a16="http://schemas.microsoft.com/office/drawing/2014/main" id="{33F638E3-07D7-7BC8-6807-72048BB3CDE5}"/>
                  </a:ext>
                </a:extLst>
              </p:cNvPr>
              <p:cNvSpPr txBox="1"/>
              <p:nvPr/>
            </p:nvSpPr>
            <p:spPr>
              <a:xfrm>
                <a:off x="2889544" y="735002"/>
                <a:ext cx="348172" cy="215444"/>
              </a:xfrm>
              <a:prstGeom prst="rect">
                <a:avLst/>
              </a:prstGeom>
              <a:noFill/>
            </p:spPr>
            <p:txBody>
              <a:bodyPr wrap="none" rtlCol="0">
                <a:spAutoFit/>
              </a:bodyPr>
              <a:lstStyle/>
              <a:p>
                <a:r>
                  <a:rPr lang="da-DK" sz="800" dirty="0"/>
                  <a:t>228</a:t>
                </a:r>
              </a:p>
            </p:txBody>
          </p:sp>
        </p:grpSp>
        <p:grpSp>
          <p:nvGrpSpPr>
            <p:cNvPr id="1645" name="Gruppe 1644">
              <a:extLst>
                <a:ext uri="{FF2B5EF4-FFF2-40B4-BE49-F238E27FC236}">
                  <a16:creationId xmlns:a16="http://schemas.microsoft.com/office/drawing/2014/main" id="{1893D846-4DD5-21C0-5728-E0187D6B3A8B}"/>
                </a:ext>
              </a:extLst>
            </p:cNvPr>
            <p:cNvGrpSpPr/>
            <p:nvPr/>
          </p:nvGrpSpPr>
          <p:grpSpPr>
            <a:xfrm>
              <a:off x="4671957" y="1121816"/>
              <a:ext cx="368493" cy="4975623"/>
              <a:chOff x="2884750" y="1599890"/>
              <a:chExt cx="368493" cy="4975623"/>
            </a:xfrm>
          </p:grpSpPr>
          <p:grpSp>
            <p:nvGrpSpPr>
              <p:cNvPr id="1770" name="Gruppe 1769">
                <a:extLst>
                  <a:ext uri="{FF2B5EF4-FFF2-40B4-BE49-F238E27FC236}">
                    <a16:creationId xmlns:a16="http://schemas.microsoft.com/office/drawing/2014/main" id="{74F9A82B-F9D2-0169-6A60-BAED6A55A3F6}"/>
                  </a:ext>
                </a:extLst>
              </p:cNvPr>
              <p:cNvGrpSpPr/>
              <p:nvPr/>
            </p:nvGrpSpPr>
            <p:grpSpPr>
              <a:xfrm>
                <a:off x="2884750" y="1599890"/>
                <a:ext cx="367348" cy="4975623"/>
                <a:chOff x="3468415" y="2185667"/>
                <a:chExt cx="367348" cy="4975623"/>
              </a:xfrm>
            </p:grpSpPr>
            <p:sp>
              <p:nvSpPr>
                <p:cNvPr id="1772" name="Tekstfelt 1771">
                  <a:extLst>
                    <a:ext uri="{FF2B5EF4-FFF2-40B4-BE49-F238E27FC236}">
                      <a16:creationId xmlns:a16="http://schemas.microsoft.com/office/drawing/2014/main" id="{8D676E26-B862-5F29-5912-E257934E947C}"/>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73" name="Tekstfelt 1772">
                  <a:extLst>
                    <a:ext uri="{FF2B5EF4-FFF2-40B4-BE49-F238E27FC236}">
                      <a16:creationId xmlns:a16="http://schemas.microsoft.com/office/drawing/2014/main" id="{8EB0EA94-1DEE-EEB3-5358-E6332072D25C}"/>
                    </a:ext>
                  </a:extLst>
                </p:cNvPr>
                <p:cNvSpPr txBox="1"/>
                <p:nvPr/>
              </p:nvSpPr>
              <p:spPr>
                <a:xfrm>
                  <a:off x="3470660" y="2185667"/>
                  <a:ext cx="348172" cy="215444"/>
                </a:xfrm>
                <a:prstGeom prst="rect">
                  <a:avLst/>
                </a:prstGeom>
                <a:noFill/>
              </p:spPr>
              <p:txBody>
                <a:bodyPr wrap="none" rtlCol="0">
                  <a:spAutoFit/>
                </a:bodyPr>
                <a:lstStyle/>
                <a:p>
                  <a:r>
                    <a:rPr lang="da-DK" sz="800" dirty="0"/>
                    <a:t>226</a:t>
                  </a:r>
                </a:p>
              </p:txBody>
            </p:sp>
            <p:sp>
              <p:nvSpPr>
                <p:cNvPr id="1774" name="Tekstfelt 1773">
                  <a:extLst>
                    <a:ext uri="{FF2B5EF4-FFF2-40B4-BE49-F238E27FC236}">
                      <a16:creationId xmlns:a16="http://schemas.microsoft.com/office/drawing/2014/main" id="{1A0113CC-ACC6-1620-20E1-DD954F374AB8}"/>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75" name="Tekstfelt 1774">
                  <a:extLst>
                    <a:ext uri="{FF2B5EF4-FFF2-40B4-BE49-F238E27FC236}">
                      <a16:creationId xmlns:a16="http://schemas.microsoft.com/office/drawing/2014/main" id="{2BFDABD5-4024-4256-C6D1-01BF37202E00}"/>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76" name="Tekstfelt 1775">
                  <a:extLst>
                    <a:ext uri="{FF2B5EF4-FFF2-40B4-BE49-F238E27FC236}">
                      <a16:creationId xmlns:a16="http://schemas.microsoft.com/office/drawing/2014/main" id="{922A37F4-A6F9-28D5-B9F1-FC687A9A6B22}"/>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77" name="Tekstfelt 1776">
                  <a:extLst>
                    <a:ext uri="{FF2B5EF4-FFF2-40B4-BE49-F238E27FC236}">
                      <a16:creationId xmlns:a16="http://schemas.microsoft.com/office/drawing/2014/main" id="{1B46621B-86E4-1D8D-C0CC-2F6DC40C1976}"/>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78" name="Tekstfelt 1777">
                  <a:extLst>
                    <a:ext uri="{FF2B5EF4-FFF2-40B4-BE49-F238E27FC236}">
                      <a16:creationId xmlns:a16="http://schemas.microsoft.com/office/drawing/2014/main" id="{4B1FC20B-FC39-6C1B-9A20-FBCA693FB8A7}"/>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79" name="Tekstfelt 1778">
                  <a:extLst>
                    <a:ext uri="{FF2B5EF4-FFF2-40B4-BE49-F238E27FC236}">
                      <a16:creationId xmlns:a16="http://schemas.microsoft.com/office/drawing/2014/main" id="{F830C60E-36B8-3F03-E4A3-36D6AB7CFAF8}"/>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80" name="Tekstfelt 1779">
                  <a:extLst>
                    <a:ext uri="{FF2B5EF4-FFF2-40B4-BE49-F238E27FC236}">
                      <a16:creationId xmlns:a16="http://schemas.microsoft.com/office/drawing/2014/main" id="{B4637001-7C2F-F541-6E69-EA237E8F2045}"/>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81" name="Tekstfelt 1780">
                  <a:extLst>
                    <a:ext uri="{FF2B5EF4-FFF2-40B4-BE49-F238E27FC236}">
                      <a16:creationId xmlns:a16="http://schemas.microsoft.com/office/drawing/2014/main" id="{7DA8BC8A-1E14-967A-B452-4BDA18C42FAE}"/>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82" name="Tekstfelt 1781">
                  <a:extLst>
                    <a:ext uri="{FF2B5EF4-FFF2-40B4-BE49-F238E27FC236}">
                      <a16:creationId xmlns:a16="http://schemas.microsoft.com/office/drawing/2014/main" id="{ADD5C41F-361E-FA49-8C5F-CB82CEE09044}"/>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71" name="Tekstfelt 1770">
                <a:extLst>
                  <a:ext uri="{FF2B5EF4-FFF2-40B4-BE49-F238E27FC236}">
                    <a16:creationId xmlns:a16="http://schemas.microsoft.com/office/drawing/2014/main" id="{484D874F-DBB2-679A-6544-6B98F6B03BA5}"/>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6" name="Gruppe 1645">
              <a:extLst>
                <a:ext uri="{FF2B5EF4-FFF2-40B4-BE49-F238E27FC236}">
                  <a16:creationId xmlns:a16="http://schemas.microsoft.com/office/drawing/2014/main" id="{04C91343-F74A-E737-38B7-2882216CECAA}"/>
                </a:ext>
              </a:extLst>
            </p:cNvPr>
            <p:cNvGrpSpPr/>
            <p:nvPr/>
          </p:nvGrpSpPr>
          <p:grpSpPr>
            <a:xfrm>
              <a:off x="4246971" y="1119665"/>
              <a:ext cx="368493" cy="4977333"/>
              <a:chOff x="2884750" y="2033560"/>
              <a:chExt cx="368493" cy="4977333"/>
            </a:xfrm>
          </p:grpSpPr>
          <p:grpSp>
            <p:nvGrpSpPr>
              <p:cNvPr id="1757" name="Gruppe 1756">
                <a:extLst>
                  <a:ext uri="{FF2B5EF4-FFF2-40B4-BE49-F238E27FC236}">
                    <a16:creationId xmlns:a16="http://schemas.microsoft.com/office/drawing/2014/main" id="{ED272BC4-0B4E-3869-3554-8F2951FF70D3}"/>
                  </a:ext>
                </a:extLst>
              </p:cNvPr>
              <p:cNvGrpSpPr/>
              <p:nvPr/>
            </p:nvGrpSpPr>
            <p:grpSpPr>
              <a:xfrm>
                <a:off x="2884750" y="2033560"/>
                <a:ext cx="367348" cy="4977333"/>
                <a:chOff x="3468415" y="2619337"/>
                <a:chExt cx="367348" cy="4977333"/>
              </a:xfrm>
            </p:grpSpPr>
            <p:sp>
              <p:nvSpPr>
                <p:cNvPr id="1759" name="Tekstfelt 1758">
                  <a:extLst>
                    <a:ext uri="{FF2B5EF4-FFF2-40B4-BE49-F238E27FC236}">
                      <a16:creationId xmlns:a16="http://schemas.microsoft.com/office/drawing/2014/main" id="{16154436-FC9F-E513-B991-A108F9685306}"/>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60" name="Tekstfelt 1759">
                  <a:extLst>
                    <a:ext uri="{FF2B5EF4-FFF2-40B4-BE49-F238E27FC236}">
                      <a16:creationId xmlns:a16="http://schemas.microsoft.com/office/drawing/2014/main" id="{04D4E44D-2DD6-676A-1D05-67E9D9217F37}"/>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61" name="Tekstfelt 1760">
                  <a:extLst>
                    <a:ext uri="{FF2B5EF4-FFF2-40B4-BE49-F238E27FC236}">
                      <a16:creationId xmlns:a16="http://schemas.microsoft.com/office/drawing/2014/main" id="{905B4DB0-15E2-5273-373B-642EAF39788F}"/>
                    </a:ext>
                  </a:extLst>
                </p:cNvPr>
                <p:cNvSpPr txBox="1"/>
                <p:nvPr/>
              </p:nvSpPr>
              <p:spPr>
                <a:xfrm>
                  <a:off x="3470659" y="2619337"/>
                  <a:ext cx="348172" cy="215444"/>
                </a:xfrm>
                <a:prstGeom prst="rect">
                  <a:avLst/>
                </a:prstGeom>
                <a:noFill/>
              </p:spPr>
              <p:txBody>
                <a:bodyPr wrap="none" rtlCol="0">
                  <a:spAutoFit/>
                </a:bodyPr>
                <a:lstStyle/>
                <a:p>
                  <a:r>
                    <a:rPr lang="da-DK" sz="800" dirty="0"/>
                    <a:t>225</a:t>
                  </a:r>
                </a:p>
              </p:txBody>
            </p:sp>
            <p:sp>
              <p:nvSpPr>
                <p:cNvPr id="1762" name="Tekstfelt 1761">
                  <a:extLst>
                    <a:ext uri="{FF2B5EF4-FFF2-40B4-BE49-F238E27FC236}">
                      <a16:creationId xmlns:a16="http://schemas.microsoft.com/office/drawing/2014/main" id="{DF2289E4-4CA0-1787-1EAC-C2C07925E159}"/>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63" name="Tekstfelt 1762">
                  <a:extLst>
                    <a:ext uri="{FF2B5EF4-FFF2-40B4-BE49-F238E27FC236}">
                      <a16:creationId xmlns:a16="http://schemas.microsoft.com/office/drawing/2014/main" id="{96099A12-852E-ED63-E028-039F678004CE}"/>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64" name="Tekstfelt 1763">
                  <a:extLst>
                    <a:ext uri="{FF2B5EF4-FFF2-40B4-BE49-F238E27FC236}">
                      <a16:creationId xmlns:a16="http://schemas.microsoft.com/office/drawing/2014/main" id="{4EC8D0D6-6715-EBED-FBA3-D7DF4C5E886B}"/>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65" name="Tekstfelt 1764">
                  <a:extLst>
                    <a:ext uri="{FF2B5EF4-FFF2-40B4-BE49-F238E27FC236}">
                      <a16:creationId xmlns:a16="http://schemas.microsoft.com/office/drawing/2014/main" id="{24865A41-942F-60FE-BE31-41EC67E803BF}"/>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66" name="Tekstfelt 1765">
                  <a:extLst>
                    <a:ext uri="{FF2B5EF4-FFF2-40B4-BE49-F238E27FC236}">
                      <a16:creationId xmlns:a16="http://schemas.microsoft.com/office/drawing/2014/main" id="{4A9EBD17-8C21-4522-8304-AD322FB80065}"/>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67" name="Tekstfelt 1766">
                  <a:extLst>
                    <a:ext uri="{FF2B5EF4-FFF2-40B4-BE49-F238E27FC236}">
                      <a16:creationId xmlns:a16="http://schemas.microsoft.com/office/drawing/2014/main" id="{9A2E3BC0-0A51-6C2D-D5E4-BCF5D45740BF}"/>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68" name="Tekstfelt 1767">
                  <a:extLst>
                    <a:ext uri="{FF2B5EF4-FFF2-40B4-BE49-F238E27FC236}">
                      <a16:creationId xmlns:a16="http://schemas.microsoft.com/office/drawing/2014/main" id="{63C1B340-C744-9512-10E2-E1A706EFE575}"/>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69" name="Tekstfelt 1768">
                  <a:extLst>
                    <a:ext uri="{FF2B5EF4-FFF2-40B4-BE49-F238E27FC236}">
                      <a16:creationId xmlns:a16="http://schemas.microsoft.com/office/drawing/2014/main" id="{06191BC8-5D4C-72A9-C03D-F27CD462735F}"/>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58" name="Tekstfelt 1757">
                <a:extLst>
                  <a:ext uri="{FF2B5EF4-FFF2-40B4-BE49-F238E27FC236}">
                    <a16:creationId xmlns:a16="http://schemas.microsoft.com/office/drawing/2014/main" id="{2D198CE8-2C58-8A9D-08EF-2524AABFD7C8}"/>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7" name="Gruppe 1646">
              <a:extLst>
                <a:ext uri="{FF2B5EF4-FFF2-40B4-BE49-F238E27FC236}">
                  <a16:creationId xmlns:a16="http://schemas.microsoft.com/office/drawing/2014/main" id="{B83D0B57-B1DE-0057-02B7-589C9F2EF50F}"/>
                </a:ext>
              </a:extLst>
            </p:cNvPr>
            <p:cNvGrpSpPr/>
            <p:nvPr/>
          </p:nvGrpSpPr>
          <p:grpSpPr>
            <a:xfrm>
              <a:off x="3805124" y="1117111"/>
              <a:ext cx="369796" cy="4983796"/>
              <a:chOff x="2884750" y="2468352"/>
              <a:chExt cx="369796" cy="4983796"/>
            </a:xfrm>
          </p:grpSpPr>
          <p:grpSp>
            <p:nvGrpSpPr>
              <p:cNvPr id="1744" name="Gruppe 1743">
                <a:extLst>
                  <a:ext uri="{FF2B5EF4-FFF2-40B4-BE49-F238E27FC236}">
                    <a16:creationId xmlns:a16="http://schemas.microsoft.com/office/drawing/2014/main" id="{D70622A9-BB32-BA4C-5EA6-F9B67F3CA60C}"/>
                  </a:ext>
                </a:extLst>
              </p:cNvPr>
              <p:cNvGrpSpPr/>
              <p:nvPr/>
            </p:nvGrpSpPr>
            <p:grpSpPr>
              <a:xfrm>
                <a:off x="2884750" y="2468352"/>
                <a:ext cx="369796" cy="4983796"/>
                <a:chOff x="3468415" y="3054129"/>
                <a:chExt cx="369796" cy="4983796"/>
              </a:xfrm>
            </p:grpSpPr>
            <p:sp>
              <p:nvSpPr>
                <p:cNvPr id="1746" name="Tekstfelt 1745">
                  <a:extLst>
                    <a:ext uri="{FF2B5EF4-FFF2-40B4-BE49-F238E27FC236}">
                      <a16:creationId xmlns:a16="http://schemas.microsoft.com/office/drawing/2014/main" id="{47455435-E5D8-E995-C105-4EB82E544680}"/>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47" name="Tekstfelt 1746">
                  <a:extLst>
                    <a:ext uri="{FF2B5EF4-FFF2-40B4-BE49-F238E27FC236}">
                      <a16:creationId xmlns:a16="http://schemas.microsoft.com/office/drawing/2014/main" id="{D9CD0EE3-B485-AD99-708A-F2C5A826EE58}"/>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48" name="Tekstfelt 1747">
                  <a:extLst>
                    <a:ext uri="{FF2B5EF4-FFF2-40B4-BE49-F238E27FC236}">
                      <a16:creationId xmlns:a16="http://schemas.microsoft.com/office/drawing/2014/main" id="{785A2AD2-F8A5-8575-50E1-8E993308572D}"/>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49" name="Tekstfelt 1748">
                  <a:extLst>
                    <a:ext uri="{FF2B5EF4-FFF2-40B4-BE49-F238E27FC236}">
                      <a16:creationId xmlns:a16="http://schemas.microsoft.com/office/drawing/2014/main" id="{439D2DEC-8B22-6F41-CA86-1B9E6A9204D3}"/>
                    </a:ext>
                  </a:extLst>
                </p:cNvPr>
                <p:cNvSpPr txBox="1"/>
                <p:nvPr/>
              </p:nvSpPr>
              <p:spPr>
                <a:xfrm>
                  <a:off x="3468415" y="3054129"/>
                  <a:ext cx="348172" cy="215444"/>
                </a:xfrm>
                <a:prstGeom prst="rect">
                  <a:avLst/>
                </a:prstGeom>
                <a:noFill/>
              </p:spPr>
              <p:txBody>
                <a:bodyPr wrap="none" rtlCol="0">
                  <a:spAutoFit/>
                </a:bodyPr>
                <a:lstStyle/>
                <a:p>
                  <a:r>
                    <a:rPr lang="da-DK" sz="800" dirty="0"/>
                    <a:t>224</a:t>
                  </a:r>
                </a:p>
              </p:txBody>
            </p:sp>
            <p:sp>
              <p:nvSpPr>
                <p:cNvPr id="1750" name="Tekstfelt 1749">
                  <a:extLst>
                    <a:ext uri="{FF2B5EF4-FFF2-40B4-BE49-F238E27FC236}">
                      <a16:creationId xmlns:a16="http://schemas.microsoft.com/office/drawing/2014/main" id="{02A80DF6-EDDC-F604-B9B3-0FF1EF12B68A}"/>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51" name="Tekstfelt 1750">
                  <a:extLst>
                    <a:ext uri="{FF2B5EF4-FFF2-40B4-BE49-F238E27FC236}">
                      <a16:creationId xmlns:a16="http://schemas.microsoft.com/office/drawing/2014/main" id="{C630921D-0C8B-B3B3-0BE5-B67797507CF5}"/>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52" name="Tekstfelt 1751">
                  <a:extLst>
                    <a:ext uri="{FF2B5EF4-FFF2-40B4-BE49-F238E27FC236}">
                      <a16:creationId xmlns:a16="http://schemas.microsoft.com/office/drawing/2014/main" id="{913320AB-BB97-D895-82C4-FF271B010206}"/>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53" name="Tekstfelt 1752">
                  <a:extLst>
                    <a:ext uri="{FF2B5EF4-FFF2-40B4-BE49-F238E27FC236}">
                      <a16:creationId xmlns:a16="http://schemas.microsoft.com/office/drawing/2014/main" id="{76A2544E-43E2-4ED6-4286-7441E0CC53D6}"/>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54" name="Tekstfelt 1753">
                  <a:extLst>
                    <a:ext uri="{FF2B5EF4-FFF2-40B4-BE49-F238E27FC236}">
                      <a16:creationId xmlns:a16="http://schemas.microsoft.com/office/drawing/2014/main" id="{6C3CDF37-9079-ACAD-D929-CE027D432EAB}"/>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55" name="Tekstfelt 1754">
                  <a:extLst>
                    <a:ext uri="{FF2B5EF4-FFF2-40B4-BE49-F238E27FC236}">
                      <a16:creationId xmlns:a16="http://schemas.microsoft.com/office/drawing/2014/main" id="{9F0C6F9F-1224-679A-7A32-36F1A4651E5B}"/>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56" name="Tekstfelt 1755">
                  <a:extLst>
                    <a:ext uri="{FF2B5EF4-FFF2-40B4-BE49-F238E27FC236}">
                      <a16:creationId xmlns:a16="http://schemas.microsoft.com/office/drawing/2014/main" id="{EDEA0284-5DA8-DF57-99EF-A9EF96626D7A}"/>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45" name="Tekstfelt 1744">
                <a:extLst>
                  <a:ext uri="{FF2B5EF4-FFF2-40B4-BE49-F238E27FC236}">
                    <a16:creationId xmlns:a16="http://schemas.microsoft.com/office/drawing/2014/main" id="{2DA96F60-6E5D-1EFD-F48F-65C427989AD5}"/>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8" name="Gruppe 1647">
              <a:extLst>
                <a:ext uri="{FF2B5EF4-FFF2-40B4-BE49-F238E27FC236}">
                  <a16:creationId xmlns:a16="http://schemas.microsoft.com/office/drawing/2014/main" id="{058F0D7B-E7B1-E83D-466E-E2239C8B721B}"/>
                </a:ext>
              </a:extLst>
            </p:cNvPr>
            <p:cNvGrpSpPr/>
            <p:nvPr/>
          </p:nvGrpSpPr>
          <p:grpSpPr>
            <a:xfrm>
              <a:off x="3380676" y="1113679"/>
              <a:ext cx="368678" cy="4985735"/>
              <a:chOff x="2885868" y="2899782"/>
              <a:chExt cx="368678" cy="4985735"/>
            </a:xfrm>
          </p:grpSpPr>
          <p:grpSp>
            <p:nvGrpSpPr>
              <p:cNvPr id="1731" name="Gruppe 1730">
                <a:extLst>
                  <a:ext uri="{FF2B5EF4-FFF2-40B4-BE49-F238E27FC236}">
                    <a16:creationId xmlns:a16="http://schemas.microsoft.com/office/drawing/2014/main" id="{440BF55E-DBFD-62AA-A476-94385E1DF0B7}"/>
                  </a:ext>
                </a:extLst>
              </p:cNvPr>
              <p:cNvGrpSpPr/>
              <p:nvPr/>
            </p:nvGrpSpPr>
            <p:grpSpPr>
              <a:xfrm>
                <a:off x="2885868" y="2899782"/>
                <a:ext cx="368678" cy="4985735"/>
                <a:chOff x="3469533" y="3485559"/>
                <a:chExt cx="368678" cy="4985735"/>
              </a:xfrm>
            </p:grpSpPr>
            <p:sp>
              <p:nvSpPr>
                <p:cNvPr id="1733" name="Tekstfelt 1732">
                  <a:extLst>
                    <a:ext uri="{FF2B5EF4-FFF2-40B4-BE49-F238E27FC236}">
                      <a16:creationId xmlns:a16="http://schemas.microsoft.com/office/drawing/2014/main" id="{5F598EF7-050D-541C-C849-5FDA72D7E4F1}"/>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34" name="Tekstfelt 1733">
                  <a:extLst>
                    <a:ext uri="{FF2B5EF4-FFF2-40B4-BE49-F238E27FC236}">
                      <a16:creationId xmlns:a16="http://schemas.microsoft.com/office/drawing/2014/main" id="{C0CEE165-5D15-3B6C-7296-870CE2F6B3E5}"/>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35" name="Tekstfelt 1734">
                  <a:extLst>
                    <a:ext uri="{FF2B5EF4-FFF2-40B4-BE49-F238E27FC236}">
                      <a16:creationId xmlns:a16="http://schemas.microsoft.com/office/drawing/2014/main" id="{60AD5D31-E6C6-3081-1D10-736B6A26F109}"/>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36" name="Tekstfelt 1735">
                  <a:extLst>
                    <a:ext uri="{FF2B5EF4-FFF2-40B4-BE49-F238E27FC236}">
                      <a16:creationId xmlns:a16="http://schemas.microsoft.com/office/drawing/2014/main" id="{0FA57429-1DE1-F227-D204-5F8A55C2FA70}"/>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37" name="Tekstfelt 1736">
                  <a:extLst>
                    <a:ext uri="{FF2B5EF4-FFF2-40B4-BE49-F238E27FC236}">
                      <a16:creationId xmlns:a16="http://schemas.microsoft.com/office/drawing/2014/main" id="{4E59264F-CF7E-DC70-F34A-146D61991BB5}"/>
                    </a:ext>
                  </a:extLst>
                </p:cNvPr>
                <p:cNvSpPr txBox="1"/>
                <p:nvPr/>
              </p:nvSpPr>
              <p:spPr>
                <a:xfrm>
                  <a:off x="3469533" y="3485559"/>
                  <a:ext cx="348172" cy="215444"/>
                </a:xfrm>
                <a:prstGeom prst="rect">
                  <a:avLst/>
                </a:prstGeom>
                <a:noFill/>
              </p:spPr>
              <p:txBody>
                <a:bodyPr wrap="none" rtlCol="0">
                  <a:spAutoFit/>
                </a:bodyPr>
                <a:lstStyle/>
                <a:p>
                  <a:r>
                    <a:rPr lang="da-DK" sz="800" dirty="0"/>
                    <a:t>223</a:t>
                  </a:r>
                </a:p>
              </p:txBody>
            </p:sp>
            <p:sp>
              <p:nvSpPr>
                <p:cNvPr id="1738" name="Tekstfelt 1737">
                  <a:extLst>
                    <a:ext uri="{FF2B5EF4-FFF2-40B4-BE49-F238E27FC236}">
                      <a16:creationId xmlns:a16="http://schemas.microsoft.com/office/drawing/2014/main" id="{7279341E-11EE-829A-41E3-0815D32D2127}"/>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39" name="Tekstfelt 1738">
                  <a:extLst>
                    <a:ext uri="{FF2B5EF4-FFF2-40B4-BE49-F238E27FC236}">
                      <a16:creationId xmlns:a16="http://schemas.microsoft.com/office/drawing/2014/main" id="{EF612FE8-08B5-199E-A2EE-83CBF7A7C17B}"/>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40" name="Tekstfelt 1739">
                  <a:extLst>
                    <a:ext uri="{FF2B5EF4-FFF2-40B4-BE49-F238E27FC236}">
                      <a16:creationId xmlns:a16="http://schemas.microsoft.com/office/drawing/2014/main" id="{69A5E7A3-49E9-7725-761F-06EB005F8973}"/>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41" name="Tekstfelt 1740">
                  <a:extLst>
                    <a:ext uri="{FF2B5EF4-FFF2-40B4-BE49-F238E27FC236}">
                      <a16:creationId xmlns:a16="http://schemas.microsoft.com/office/drawing/2014/main" id="{4486C314-D92F-FB5A-483D-B4D9DEB652BE}"/>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42" name="Tekstfelt 1741">
                  <a:extLst>
                    <a:ext uri="{FF2B5EF4-FFF2-40B4-BE49-F238E27FC236}">
                      <a16:creationId xmlns:a16="http://schemas.microsoft.com/office/drawing/2014/main" id="{1F3EAFAA-3256-9835-946B-294E436AB455}"/>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43" name="Tekstfelt 1742">
                  <a:extLst>
                    <a:ext uri="{FF2B5EF4-FFF2-40B4-BE49-F238E27FC236}">
                      <a16:creationId xmlns:a16="http://schemas.microsoft.com/office/drawing/2014/main" id="{14C57135-CED3-C0BF-8229-CD9A24209B4C}"/>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32" name="Tekstfelt 1731">
                <a:extLst>
                  <a:ext uri="{FF2B5EF4-FFF2-40B4-BE49-F238E27FC236}">
                    <a16:creationId xmlns:a16="http://schemas.microsoft.com/office/drawing/2014/main" id="{1C04F2AF-3E9F-EA04-D138-A768792B093A}"/>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49" name="Gruppe 1648">
              <a:extLst>
                <a:ext uri="{FF2B5EF4-FFF2-40B4-BE49-F238E27FC236}">
                  <a16:creationId xmlns:a16="http://schemas.microsoft.com/office/drawing/2014/main" id="{B016940C-5266-2FB1-3DD9-74F43702225A}"/>
                </a:ext>
              </a:extLst>
            </p:cNvPr>
            <p:cNvGrpSpPr/>
            <p:nvPr/>
          </p:nvGrpSpPr>
          <p:grpSpPr>
            <a:xfrm>
              <a:off x="2937190" y="1122934"/>
              <a:ext cx="368270" cy="4971649"/>
              <a:chOff x="2886987" y="3331213"/>
              <a:chExt cx="368270" cy="4971649"/>
            </a:xfrm>
          </p:grpSpPr>
          <p:grpSp>
            <p:nvGrpSpPr>
              <p:cNvPr id="1718" name="Gruppe 1717">
                <a:extLst>
                  <a:ext uri="{FF2B5EF4-FFF2-40B4-BE49-F238E27FC236}">
                    <a16:creationId xmlns:a16="http://schemas.microsoft.com/office/drawing/2014/main" id="{F646376B-BC7D-241A-521A-428E27CD1786}"/>
                  </a:ext>
                </a:extLst>
              </p:cNvPr>
              <p:cNvGrpSpPr/>
              <p:nvPr/>
            </p:nvGrpSpPr>
            <p:grpSpPr>
              <a:xfrm>
                <a:off x="2886987" y="3331213"/>
                <a:ext cx="368270" cy="4971649"/>
                <a:chOff x="3470652" y="3916990"/>
                <a:chExt cx="368270" cy="4971649"/>
              </a:xfrm>
            </p:grpSpPr>
            <p:sp>
              <p:nvSpPr>
                <p:cNvPr id="1720" name="Tekstfelt 1719">
                  <a:extLst>
                    <a:ext uri="{FF2B5EF4-FFF2-40B4-BE49-F238E27FC236}">
                      <a16:creationId xmlns:a16="http://schemas.microsoft.com/office/drawing/2014/main" id="{DA60E711-E41E-7D63-EEAF-07592D87EAB0}"/>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21" name="Tekstfelt 1720">
                  <a:extLst>
                    <a:ext uri="{FF2B5EF4-FFF2-40B4-BE49-F238E27FC236}">
                      <a16:creationId xmlns:a16="http://schemas.microsoft.com/office/drawing/2014/main" id="{A9225002-3B8C-A827-FC03-CD3FDD3D0EE7}"/>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22" name="Tekstfelt 1721">
                  <a:extLst>
                    <a:ext uri="{FF2B5EF4-FFF2-40B4-BE49-F238E27FC236}">
                      <a16:creationId xmlns:a16="http://schemas.microsoft.com/office/drawing/2014/main" id="{0C6BDD14-746F-795A-5625-DB29A66291E8}"/>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23" name="Tekstfelt 1722">
                  <a:extLst>
                    <a:ext uri="{FF2B5EF4-FFF2-40B4-BE49-F238E27FC236}">
                      <a16:creationId xmlns:a16="http://schemas.microsoft.com/office/drawing/2014/main" id="{C94A5AA0-234E-138B-EB0A-FFADF3201880}"/>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24" name="Tekstfelt 1723">
                  <a:extLst>
                    <a:ext uri="{FF2B5EF4-FFF2-40B4-BE49-F238E27FC236}">
                      <a16:creationId xmlns:a16="http://schemas.microsoft.com/office/drawing/2014/main" id="{E51F6CE6-B2AB-216E-D909-B989CAF6E180}"/>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25" name="Tekstfelt 1724">
                  <a:extLst>
                    <a:ext uri="{FF2B5EF4-FFF2-40B4-BE49-F238E27FC236}">
                      <a16:creationId xmlns:a16="http://schemas.microsoft.com/office/drawing/2014/main" id="{803B3E5F-7581-0999-ECB1-346EAF9C45D7}"/>
                    </a:ext>
                  </a:extLst>
                </p:cNvPr>
                <p:cNvSpPr txBox="1"/>
                <p:nvPr/>
              </p:nvSpPr>
              <p:spPr>
                <a:xfrm>
                  <a:off x="3470652" y="3916990"/>
                  <a:ext cx="348172" cy="215444"/>
                </a:xfrm>
                <a:prstGeom prst="rect">
                  <a:avLst/>
                </a:prstGeom>
                <a:noFill/>
              </p:spPr>
              <p:txBody>
                <a:bodyPr wrap="none" rtlCol="0">
                  <a:spAutoFit/>
                </a:bodyPr>
                <a:lstStyle/>
                <a:p>
                  <a:r>
                    <a:rPr lang="da-DK" sz="800" dirty="0"/>
                    <a:t>222</a:t>
                  </a:r>
                </a:p>
              </p:txBody>
            </p:sp>
            <p:sp>
              <p:nvSpPr>
                <p:cNvPr id="1726" name="Tekstfelt 1725">
                  <a:extLst>
                    <a:ext uri="{FF2B5EF4-FFF2-40B4-BE49-F238E27FC236}">
                      <a16:creationId xmlns:a16="http://schemas.microsoft.com/office/drawing/2014/main" id="{2E64A62B-0C46-CBCB-E833-12C8D938B431}"/>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27" name="Tekstfelt 1726">
                  <a:extLst>
                    <a:ext uri="{FF2B5EF4-FFF2-40B4-BE49-F238E27FC236}">
                      <a16:creationId xmlns:a16="http://schemas.microsoft.com/office/drawing/2014/main" id="{47172BC7-3415-804F-D9C0-99A8193D9C8E}"/>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28" name="Tekstfelt 1727">
                  <a:extLst>
                    <a:ext uri="{FF2B5EF4-FFF2-40B4-BE49-F238E27FC236}">
                      <a16:creationId xmlns:a16="http://schemas.microsoft.com/office/drawing/2014/main" id="{3D7FF097-EB5D-8EBD-D0A5-6D4DFF69FA71}"/>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29" name="Tekstfelt 1728">
                  <a:extLst>
                    <a:ext uri="{FF2B5EF4-FFF2-40B4-BE49-F238E27FC236}">
                      <a16:creationId xmlns:a16="http://schemas.microsoft.com/office/drawing/2014/main" id="{C942A849-6BF4-95D4-E925-C43219FAB04E}"/>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30" name="Tekstfelt 1729">
                  <a:extLst>
                    <a:ext uri="{FF2B5EF4-FFF2-40B4-BE49-F238E27FC236}">
                      <a16:creationId xmlns:a16="http://schemas.microsoft.com/office/drawing/2014/main" id="{35656BE1-BFCF-BFFE-DD13-83208E8092BD}"/>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19" name="Tekstfelt 1718">
                <a:extLst>
                  <a:ext uri="{FF2B5EF4-FFF2-40B4-BE49-F238E27FC236}">
                    <a16:creationId xmlns:a16="http://schemas.microsoft.com/office/drawing/2014/main" id="{B68D051B-8CBF-76E5-AB75-6C28169B1551}"/>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0" name="Gruppe 1649">
              <a:extLst>
                <a:ext uri="{FF2B5EF4-FFF2-40B4-BE49-F238E27FC236}">
                  <a16:creationId xmlns:a16="http://schemas.microsoft.com/office/drawing/2014/main" id="{48C983A2-5A9B-19DD-E5D7-10F88A4CE46B}"/>
                </a:ext>
              </a:extLst>
            </p:cNvPr>
            <p:cNvGrpSpPr/>
            <p:nvPr/>
          </p:nvGrpSpPr>
          <p:grpSpPr>
            <a:xfrm>
              <a:off x="2515019" y="1122283"/>
              <a:ext cx="367153" cy="4979236"/>
              <a:chOff x="2888104" y="3762643"/>
              <a:chExt cx="367153" cy="4979236"/>
            </a:xfrm>
          </p:grpSpPr>
          <p:grpSp>
            <p:nvGrpSpPr>
              <p:cNvPr id="1705" name="Gruppe 1704">
                <a:extLst>
                  <a:ext uri="{FF2B5EF4-FFF2-40B4-BE49-F238E27FC236}">
                    <a16:creationId xmlns:a16="http://schemas.microsoft.com/office/drawing/2014/main" id="{DC6B9F83-C53C-5836-436C-CC63F2D9496D}"/>
                  </a:ext>
                </a:extLst>
              </p:cNvPr>
              <p:cNvGrpSpPr/>
              <p:nvPr/>
            </p:nvGrpSpPr>
            <p:grpSpPr>
              <a:xfrm>
                <a:off x="2888104" y="3762643"/>
                <a:ext cx="367153" cy="4979236"/>
                <a:chOff x="3471769" y="4348420"/>
                <a:chExt cx="367153" cy="4979236"/>
              </a:xfrm>
            </p:grpSpPr>
            <p:sp>
              <p:nvSpPr>
                <p:cNvPr id="1707" name="Tekstfelt 1706">
                  <a:extLst>
                    <a:ext uri="{FF2B5EF4-FFF2-40B4-BE49-F238E27FC236}">
                      <a16:creationId xmlns:a16="http://schemas.microsoft.com/office/drawing/2014/main" id="{B6029D12-8020-82B8-4141-DE9DC332E671}"/>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708" name="Tekstfelt 1707">
                  <a:extLst>
                    <a:ext uri="{FF2B5EF4-FFF2-40B4-BE49-F238E27FC236}">
                      <a16:creationId xmlns:a16="http://schemas.microsoft.com/office/drawing/2014/main" id="{1C741333-DAB6-39A3-7E77-5658599F39EE}"/>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709" name="Tekstfelt 1708">
                  <a:extLst>
                    <a:ext uri="{FF2B5EF4-FFF2-40B4-BE49-F238E27FC236}">
                      <a16:creationId xmlns:a16="http://schemas.microsoft.com/office/drawing/2014/main" id="{0FC539E1-2B9D-6A8E-0BE8-1727F78F9AA1}"/>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710" name="Tekstfelt 1709">
                  <a:extLst>
                    <a:ext uri="{FF2B5EF4-FFF2-40B4-BE49-F238E27FC236}">
                      <a16:creationId xmlns:a16="http://schemas.microsoft.com/office/drawing/2014/main" id="{44B9133D-C8CC-9CBE-7818-9372F0A5779D}"/>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711" name="Tekstfelt 1710">
                  <a:extLst>
                    <a:ext uri="{FF2B5EF4-FFF2-40B4-BE49-F238E27FC236}">
                      <a16:creationId xmlns:a16="http://schemas.microsoft.com/office/drawing/2014/main" id="{3FEF5443-7EF9-C632-635A-A2406A458012}"/>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712" name="Tekstfelt 1711">
                  <a:extLst>
                    <a:ext uri="{FF2B5EF4-FFF2-40B4-BE49-F238E27FC236}">
                      <a16:creationId xmlns:a16="http://schemas.microsoft.com/office/drawing/2014/main" id="{1D309888-7FFE-FE0D-AABF-C6FAF27BDF90}"/>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713" name="Tekstfelt 1712">
                  <a:extLst>
                    <a:ext uri="{FF2B5EF4-FFF2-40B4-BE49-F238E27FC236}">
                      <a16:creationId xmlns:a16="http://schemas.microsoft.com/office/drawing/2014/main" id="{D0EC64A9-E492-DEFF-3BCF-EB7F074042C6}"/>
                    </a:ext>
                  </a:extLst>
                </p:cNvPr>
                <p:cNvSpPr txBox="1"/>
                <p:nvPr/>
              </p:nvSpPr>
              <p:spPr>
                <a:xfrm>
                  <a:off x="3471769" y="4348420"/>
                  <a:ext cx="348172" cy="215444"/>
                </a:xfrm>
                <a:prstGeom prst="rect">
                  <a:avLst/>
                </a:prstGeom>
                <a:noFill/>
              </p:spPr>
              <p:txBody>
                <a:bodyPr wrap="none" rtlCol="0">
                  <a:spAutoFit/>
                </a:bodyPr>
                <a:lstStyle/>
                <a:p>
                  <a:r>
                    <a:rPr lang="da-DK" sz="800" dirty="0"/>
                    <a:t>221</a:t>
                  </a:r>
                </a:p>
              </p:txBody>
            </p:sp>
            <p:sp>
              <p:nvSpPr>
                <p:cNvPr id="1714" name="Tekstfelt 1713">
                  <a:extLst>
                    <a:ext uri="{FF2B5EF4-FFF2-40B4-BE49-F238E27FC236}">
                      <a16:creationId xmlns:a16="http://schemas.microsoft.com/office/drawing/2014/main" id="{C120F76A-9F75-E814-F233-8FF6882DC64E}"/>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15" name="Tekstfelt 1714">
                  <a:extLst>
                    <a:ext uri="{FF2B5EF4-FFF2-40B4-BE49-F238E27FC236}">
                      <a16:creationId xmlns:a16="http://schemas.microsoft.com/office/drawing/2014/main" id="{FE158991-892E-F547-A95A-023ADA0A343A}"/>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16" name="Tekstfelt 1715">
                  <a:extLst>
                    <a:ext uri="{FF2B5EF4-FFF2-40B4-BE49-F238E27FC236}">
                      <a16:creationId xmlns:a16="http://schemas.microsoft.com/office/drawing/2014/main" id="{519FD2A4-612E-965B-E8A0-E64E05D010D5}"/>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17" name="Tekstfelt 1716">
                  <a:extLst>
                    <a:ext uri="{FF2B5EF4-FFF2-40B4-BE49-F238E27FC236}">
                      <a16:creationId xmlns:a16="http://schemas.microsoft.com/office/drawing/2014/main" id="{DA8B0604-0B0F-F94D-DE22-465360C70419}"/>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706" name="Tekstfelt 1705">
                <a:extLst>
                  <a:ext uri="{FF2B5EF4-FFF2-40B4-BE49-F238E27FC236}">
                    <a16:creationId xmlns:a16="http://schemas.microsoft.com/office/drawing/2014/main" id="{93AF7338-109D-88A9-D1EE-6BC0E86C5835}"/>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1" name="Gruppe 1650">
              <a:extLst>
                <a:ext uri="{FF2B5EF4-FFF2-40B4-BE49-F238E27FC236}">
                  <a16:creationId xmlns:a16="http://schemas.microsoft.com/office/drawing/2014/main" id="{942EB0DD-82A0-5FD3-0975-2B4077CE47E1}"/>
                </a:ext>
              </a:extLst>
            </p:cNvPr>
            <p:cNvGrpSpPr/>
            <p:nvPr/>
          </p:nvGrpSpPr>
          <p:grpSpPr>
            <a:xfrm>
              <a:off x="2079105" y="1121316"/>
              <a:ext cx="366035" cy="4982137"/>
              <a:chOff x="2889222" y="4194071"/>
              <a:chExt cx="366035" cy="4982137"/>
            </a:xfrm>
          </p:grpSpPr>
          <p:grpSp>
            <p:nvGrpSpPr>
              <p:cNvPr id="1692" name="Gruppe 1691">
                <a:extLst>
                  <a:ext uri="{FF2B5EF4-FFF2-40B4-BE49-F238E27FC236}">
                    <a16:creationId xmlns:a16="http://schemas.microsoft.com/office/drawing/2014/main" id="{85D29BC3-C458-62B3-7B73-90F43366A3BA}"/>
                  </a:ext>
                </a:extLst>
              </p:cNvPr>
              <p:cNvGrpSpPr/>
              <p:nvPr/>
            </p:nvGrpSpPr>
            <p:grpSpPr>
              <a:xfrm>
                <a:off x="2889222" y="4194071"/>
                <a:ext cx="366035" cy="4982137"/>
                <a:chOff x="3472887" y="4779848"/>
                <a:chExt cx="366035" cy="4982137"/>
              </a:xfrm>
            </p:grpSpPr>
            <p:sp>
              <p:nvSpPr>
                <p:cNvPr id="1694" name="Tekstfelt 1693">
                  <a:extLst>
                    <a:ext uri="{FF2B5EF4-FFF2-40B4-BE49-F238E27FC236}">
                      <a16:creationId xmlns:a16="http://schemas.microsoft.com/office/drawing/2014/main" id="{989F7424-866E-BB3D-0C34-C6EB5F98D738}"/>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95" name="Tekstfelt 1694">
                  <a:extLst>
                    <a:ext uri="{FF2B5EF4-FFF2-40B4-BE49-F238E27FC236}">
                      <a16:creationId xmlns:a16="http://schemas.microsoft.com/office/drawing/2014/main" id="{BA6358C3-125E-1725-752B-A81CEC2C978B}"/>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96" name="Tekstfelt 1695">
                  <a:extLst>
                    <a:ext uri="{FF2B5EF4-FFF2-40B4-BE49-F238E27FC236}">
                      <a16:creationId xmlns:a16="http://schemas.microsoft.com/office/drawing/2014/main" id="{8368CED3-91B4-8F96-4860-C864750CE50A}"/>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97" name="Tekstfelt 1696">
                  <a:extLst>
                    <a:ext uri="{FF2B5EF4-FFF2-40B4-BE49-F238E27FC236}">
                      <a16:creationId xmlns:a16="http://schemas.microsoft.com/office/drawing/2014/main" id="{5EE3867D-5345-5A06-CA73-16E9B1B5865D}"/>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98" name="Tekstfelt 1697">
                  <a:extLst>
                    <a:ext uri="{FF2B5EF4-FFF2-40B4-BE49-F238E27FC236}">
                      <a16:creationId xmlns:a16="http://schemas.microsoft.com/office/drawing/2014/main" id="{BA3D9369-0D7B-754A-8407-0A2703BB5EA0}"/>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99" name="Tekstfelt 1698">
                  <a:extLst>
                    <a:ext uri="{FF2B5EF4-FFF2-40B4-BE49-F238E27FC236}">
                      <a16:creationId xmlns:a16="http://schemas.microsoft.com/office/drawing/2014/main" id="{46C6DF22-447F-9D63-7199-AF9BDCDFD06E}"/>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700" name="Tekstfelt 1699">
                  <a:extLst>
                    <a:ext uri="{FF2B5EF4-FFF2-40B4-BE49-F238E27FC236}">
                      <a16:creationId xmlns:a16="http://schemas.microsoft.com/office/drawing/2014/main" id="{9FFD9117-281A-9F2C-70DE-3EE9B11C9061}"/>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701" name="Tekstfelt 1700">
                  <a:extLst>
                    <a:ext uri="{FF2B5EF4-FFF2-40B4-BE49-F238E27FC236}">
                      <a16:creationId xmlns:a16="http://schemas.microsoft.com/office/drawing/2014/main" id="{04C61F3F-0C47-B5C4-9F8C-FDC46D0AE9C7}"/>
                    </a:ext>
                  </a:extLst>
                </p:cNvPr>
                <p:cNvSpPr txBox="1"/>
                <p:nvPr/>
              </p:nvSpPr>
              <p:spPr>
                <a:xfrm>
                  <a:off x="3472887" y="4779848"/>
                  <a:ext cx="348172" cy="215444"/>
                </a:xfrm>
                <a:prstGeom prst="rect">
                  <a:avLst/>
                </a:prstGeom>
                <a:noFill/>
              </p:spPr>
              <p:txBody>
                <a:bodyPr wrap="none" rtlCol="0">
                  <a:spAutoFit/>
                </a:bodyPr>
                <a:lstStyle/>
                <a:p>
                  <a:r>
                    <a:rPr lang="da-DK" sz="800" dirty="0"/>
                    <a:t>220</a:t>
                  </a:r>
                </a:p>
              </p:txBody>
            </p:sp>
            <p:sp>
              <p:nvSpPr>
                <p:cNvPr id="1702" name="Tekstfelt 1701">
                  <a:extLst>
                    <a:ext uri="{FF2B5EF4-FFF2-40B4-BE49-F238E27FC236}">
                      <a16:creationId xmlns:a16="http://schemas.microsoft.com/office/drawing/2014/main" id="{2ACD3BCE-6A4A-9FD9-7C9F-3D97A1B2632A}"/>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703" name="Tekstfelt 1702">
                  <a:extLst>
                    <a:ext uri="{FF2B5EF4-FFF2-40B4-BE49-F238E27FC236}">
                      <a16:creationId xmlns:a16="http://schemas.microsoft.com/office/drawing/2014/main" id="{C7C6F263-7DB3-6B46-0AEF-4085330A6E7F}"/>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704" name="Tekstfelt 1703">
                  <a:extLst>
                    <a:ext uri="{FF2B5EF4-FFF2-40B4-BE49-F238E27FC236}">
                      <a16:creationId xmlns:a16="http://schemas.microsoft.com/office/drawing/2014/main" id="{BAEC0B95-EF9E-B9EF-725B-40069EC37B1B}"/>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93" name="Tekstfelt 1692">
                <a:extLst>
                  <a:ext uri="{FF2B5EF4-FFF2-40B4-BE49-F238E27FC236}">
                    <a16:creationId xmlns:a16="http://schemas.microsoft.com/office/drawing/2014/main" id="{EA1831FA-2B8A-CCC4-6589-D2A1B6C9D284}"/>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2" name="Gruppe 1651">
              <a:extLst>
                <a:ext uri="{FF2B5EF4-FFF2-40B4-BE49-F238E27FC236}">
                  <a16:creationId xmlns:a16="http://schemas.microsoft.com/office/drawing/2014/main" id="{2D713B6B-E65C-FF9E-2369-8039D26A0745}"/>
                </a:ext>
              </a:extLst>
            </p:cNvPr>
            <p:cNvGrpSpPr/>
            <p:nvPr/>
          </p:nvGrpSpPr>
          <p:grpSpPr>
            <a:xfrm>
              <a:off x="1644217" y="1117917"/>
              <a:ext cx="361556" cy="4982775"/>
              <a:chOff x="2893701" y="4625501"/>
              <a:chExt cx="361556" cy="4982775"/>
            </a:xfrm>
          </p:grpSpPr>
          <p:grpSp>
            <p:nvGrpSpPr>
              <p:cNvPr id="1679" name="Gruppe 1678">
                <a:extLst>
                  <a:ext uri="{FF2B5EF4-FFF2-40B4-BE49-F238E27FC236}">
                    <a16:creationId xmlns:a16="http://schemas.microsoft.com/office/drawing/2014/main" id="{6A1B5628-6B1F-91C8-AE21-2CD7FBE83A95}"/>
                  </a:ext>
                </a:extLst>
              </p:cNvPr>
              <p:cNvGrpSpPr/>
              <p:nvPr/>
            </p:nvGrpSpPr>
            <p:grpSpPr>
              <a:xfrm>
                <a:off x="2893701" y="4625501"/>
                <a:ext cx="361556" cy="4982775"/>
                <a:chOff x="3477366" y="5211278"/>
                <a:chExt cx="361556" cy="4982775"/>
              </a:xfrm>
            </p:grpSpPr>
            <p:sp>
              <p:nvSpPr>
                <p:cNvPr id="1681" name="Tekstfelt 1680">
                  <a:extLst>
                    <a:ext uri="{FF2B5EF4-FFF2-40B4-BE49-F238E27FC236}">
                      <a16:creationId xmlns:a16="http://schemas.microsoft.com/office/drawing/2014/main" id="{1898AA09-DBBF-353F-C37E-30D3596B17A2}"/>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82" name="Tekstfelt 1681">
                  <a:extLst>
                    <a:ext uri="{FF2B5EF4-FFF2-40B4-BE49-F238E27FC236}">
                      <a16:creationId xmlns:a16="http://schemas.microsoft.com/office/drawing/2014/main" id="{608730FE-7BE5-4235-E2E8-05E3B130207F}"/>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83" name="Tekstfelt 1682">
                  <a:extLst>
                    <a:ext uri="{FF2B5EF4-FFF2-40B4-BE49-F238E27FC236}">
                      <a16:creationId xmlns:a16="http://schemas.microsoft.com/office/drawing/2014/main" id="{9CFBC4AF-5F13-A1BC-BFA4-6D780A3EE0DB}"/>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84" name="Tekstfelt 1683">
                  <a:extLst>
                    <a:ext uri="{FF2B5EF4-FFF2-40B4-BE49-F238E27FC236}">
                      <a16:creationId xmlns:a16="http://schemas.microsoft.com/office/drawing/2014/main" id="{EC6C314A-C524-4096-6C63-B2D39F1E63E7}"/>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85" name="Tekstfelt 1684">
                  <a:extLst>
                    <a:ext uri="{FF2B5EF4-FFF2-40B4-BE49-F238E27FC236}">
                      <a16:creationId xmlns:a16="http://schemas.microsoft.com/office/drawing/2014/main" id="{E2E2421B-D701-0850-CBF9-F79D0048973C}"/>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86" name="Tekstfelt 1685">
                  <a:extLst>
                    <a:ext uri="{FF2B5EF4-FFF2-40B4-BE49-F238E27FC236}">
                      <a16:creationId xmlns:a16="http://schemas.microsoft.com/office/drawing/2014/main" id="{CDAA20A2-94C0-30E1-886D-02C66E2E7945}"/>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87" name="Tekstfelt 1686">
                  <a:extLst>
                    <a:ext uri="{FF2B5EF4-FFF2-40B4-BE49-F238E27FC236}">
                      <a16:creationId xmlns:a16="http://schemas.microsoft.com/office/drawing/2014/main" id="{17CB5D0D-F038-3415-02E6-EFA860B5E976}"/>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88" name="Tekstfelt 1687">
                  <a:extLst>
                    <a:ext uri="{FF2B5EF4-FFF2-40B4-BE49-F238E27FC236}">
                      <a16:creationId xmlns:a16="http://schemas.microsoft.com/office/drawing/2014/main" id="{D6C3E789-7A4D-31CF-59AA-ED60D017BD17}"/>
                    </a:ext>
                  </a:extLst>
                </p:cNvPr>
                <p:cNvSpPr txBox="1"/>
                <p:nvPr/>
              </p:nvSpPr>
              <p:spPr>
                <a:xfrm>
                  <a:off x="3487886" y="9978609"/>
                  <a:ext cx="348172" cy="215444"/>
                </a:xfrm>
                <a:prstGeom prst="rect">
                  <a:avLst/>
                </a:prstGeom>
                <a:noFill/>
              </p:spPr>
              <p:txBody>
                <a:bodyPr wrap="none" rtlCol="0">
                  <a:spAutoFit/>
                </a:bodyPr>
                <a:lstStyle/>
                <a:p>
                  <a:r>
                    <a:rPr lang="da-DK" sz="800" dirty="0">
                      <a:solidFill>
                        <a:schemeClr val="bg1"/>
                      </a:solidFill>
                    </a:rPr>
                    <a:t>208</a:t>
                  </a:r>
                </a:p>
              </p:txBody>
            </p:sp>
            <p:sp>
              <p:nvSpPr>
                <p:cNvPr id="1689" name="Tekstfelt 1688">
                  <a:extLst>
                    <a:ext uri="{FF2B5EF4-FFF2-40B4-BE49-F238E27FC236}">
                      <a16:creationId xmlns:a16="http://schemas.microsoft.com/office/drawing/2014/main" id="{BA133ECF-19CD-A853-A7A4-F17DD73AC073}"/>
                    </a:ext>
                  </a:extLst>
                </p:cNvPr>
                <p:cNvSpPr txBox="1"/>
                <p:nvPr/>
              </p:nvSpPr>
              <p:spPr>
                <a:xfrm>
                  <a:off x="3477366" y="5211278"/>
                  <a:ext cx="348172" cy="215444"/>
                </a:xfrm>
                <a:prstGeom prst="rect">
                  <a:avLst/>
                </a:prstGeom>
                <a:noFill/>
              </p:spPr>
              <p:txBody>
                <a:bodyPr wrap="none" rtlCol="0">
                  <a:spAutoFit/>
                </a:bodyPr>
                <a:lstStyle/>
                <a:p>
                  <a:r>
                    <a:rPr lang="da-DK" sz="800" dirty="0"/>
                    <a:t>219</a:t>
                  </a:r>
                </a:p>
              </p:txBody>
            </p:sp>
            <p:sp>
              <p:nvSpPr>
                <p:cNvPr id="1690" name="Tekstfelt 1689">
                  <a:extLst>
                    <a:ext uri="{FF2B5EF4-FFF2-40B4-BE49-F238E27FC236}">
                      <a16:creationId xmlns:a16="http://schemas.microsoft.com/office/drawing/2014/main" id="{FB56B64B-3F5B-619F-6591-4144A563B9F7}"/>
                    </a:ext>
                  </a:extLst>
                </p:cNvPr>
                <p:cNvSpPr txBox="1"/>
                <p:nvPr/>
              </p:nvSpPr>
              <p:spPr>
                <a:xfrm>
                  <a:off x="3478484" y="5646066"/>
                  <a:ext cx="348172" cy="215444"/>
                </a:xfrm>
                <a:prstGeom prst="rect">
                  <a:avLst/>
                </a:prstGeom>
                <a:noFill/>
              </p:spPr>
              <p:txBody>
                <a:bodyPr wrap="none" rtlCol="0">
                  <a:spAutoFit/>
                </a:bodyPr>
                <a:lstStyle/>
                <a:p>
                  <a:r>
                    <a:rPr lang="da-DK" sz="800" dirty="0"/>
                    <a:t>218</a:t>
                  </a:r>
                </a:p>
              </p:txBody>
            </p:sp>
            <p:sp>
              <p:nvSpPr>
                <p:cNvPr id="1691" name="Tekstfelt 1690">
                  <a:extLst>
                    <a:ext uri="{FF2B5EF4-FFF2-40B4-BE49-F238E27FC236}">
                      <a16:creationId xmlns:a16="http://schemas.microsoft.com/office/drawing/2014/main" id="{92E49870-9385-0E19-4342-26AF61E64CBF}"/>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80" name="Tekstfelt 1679">
                <a:extLst>
                  <a:ext uri="{FF2B5EF4-FFF2-40B4-BE49-F238E27FC236}">
                    <a16:creationId xmlns:a16="http://schemas.microsoft.com/office/drawing/2014/main" id="{F265CB15-B66E-6C6F-E3B3-C0A0E61F85D8}"/>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3" name="Gruppe 1652">
              <a:extLst>
                <a:ext uri="{FF2B5EF4-FFF2-40B4-BE49-F238E27FC236}">
                  <a16:creationId xmlns:a16="http://schemas.microsoft.com/office/drawing/2014/main" id="{7FCA8F55-5C22-9D0C-1DEA-7F8794DAB222}"/>
                </a:ext>
              </a:extLst>
            </p:cNvPr>
            <p:cNvGrpSpPr/>
            <p:nvPr/>
          </p:nvGrpSpPr>
          <p:grpSpPr>
            <a:xfrm>
              <a:off x="1201388" y="1555543"/>
              <a:ext cx="366404" cy="4546655"/>
              <a:chOff x="2895768" y="5488157"/>
              <a:chExt cx="366404" cy="4546655"/>
            </a:xfrm>
          </p:grpSpPr>
          <p:grpSp>
            <p:nvGrpSpPr>
              <p:cNvPr id="1667" name="Gruppe 1666">
                <a:extLst>
                  <a:ext uri="{FF2B5EF4-FFF2-40B4-BE49-F238E27FC236}">
                    <a16:creationId xmlns:a16="http://schemas.microsoft.com/office/drawing/2014/main" id="{ADDE07F5-216E-DC25-AD31-F7159CB25905}"/>
                  </a:ext>
                </a:extLst>
              </p:cNvPr>
              <p:cNvGrpSpPr/>
              <p:nvPr/>
            </p:nvGrpSpPr>
            <p:grpSpPr>
              <a:xfrm>
                <a:off x="2895768" y="5488157"/>
                <a:ext cx="366404" cy="4546655"/>
                <a:chOff x="3479433" y="6073934"/>
                <a:chExt cx="366404" cy="4546655"/>
              </a:xfrm>
            </p:grpSpPr>
            <p:sp>
              <p:nvSpPr>
                <p:cNvPr id="1669" name="Tekstfelt 1668">
                  <a:extLst>
                    <a:ext uri="{FF2B5EF4-FFF2-40B4-BE49-F238E27FC236}">
                      <a16:creationId xmlns:a16="http://schemas.microsoft.com/office/drawing/2014/main" id="{DEFF793A-E06D-9F12-BAF3-1CE3D13529F5}"/>
                    </a:ext>
                  </a:extLst>
                </p:cNvPr>
                <p:cNvSpPr txBox="1"/>
                <p:nvPr/>
              </p:nvSpPr>
              <p:spPr>
                <a:xfrm>
                  <a:off x="3487591" y="6073934"/>
                  <a:ext cx="348172" cy="215444"/>
                </a:xfrm>
                <a:prstGeom prst="rect">
                  <a:avLst/>
                </a:prstGeom>
                <a:noFill/>
              </p:spPr>
              <p:txBody>
                <a:bodyPr wrap="none" rtlCol="0">
                  <a:spAutoFit/>
                </a:bodyPr>
                <a:lstStyle/>
                <a:p>
                  <a:r>
                    <a:rPr lang="da-DK" sz="800" dirty="0"/>
                    <a:t>217</a:t>
                  </a:r>
                </a:p>
              </p:txBody>
            </p:sp>
            <p:sp>
              <p:nvSpPr>
                <p:cNvPr id="1670" name="Tekstfelt 1669">
                  <a:extLst>
                    <a:ext uri="{FF2B5EF4-FFF2-40B4-BE49-F238E27FC236}">
                      <a16:creationId xmlns:a16="http://schemas.microsoft.com/office/drawing/2014/main" id="{90307169-6988-5A8C-9E1E-77CABCB3B668}"/>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71" name="Tekstfelt 1670">
                  <a:extLst>
                    <a:ext uri="{FF2B5EF4-FFF2-40B4-BE49-F238E27FC236}">
                      <a16:creationId xmlns:a16="http://schemas.microsoft.com/office/drawing/2014/main" id="{1DB1E851-80C9-1FB0-9976-FE02B11F5EC2}"/>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72" name="Tekstfelt 1671">
                  <a:extLst>
                    <a:ext uri="{FF2B5EF4-FFF2-40B4-BE49-F238E27FC236}">
                      <a16:creationId xmlns:a16="http://schemas.microsoft.com/office/drawing/2014/main" id="{5C2BC02E-0615-506E-14FD-EF9C853AD7CD}"/>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73" name="Tekstfelt 1672">
                  <a:extLst>
                    <a:ext uri="{FF2B5EF4-FFF2-40B4-BE49-F238E27FC236}">
                      <a16:creationId xmlns:a16="http://schemas.microsoft.com/office/drawing/2014/main" id="{D6C8B90C-216E-CD74-EA0F-ACF1C4694BA0}"/>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74" name="Tekstfelt 1673">
                  <a:extLst>
                    <a:ext uri="{FF2B5EF4-FFF2-40B4-BE49-F238E27FC236}">
                      <a16:creationId xmlns:a16="http://schemas.microsoft.com/office/drawing/2014/main" id="{1FC269A7-5FA5-8610-AFB7-F41C2A944187}"/>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75" name="Tekstfelt 1674">
                  <a:extLst>
                    <a:ext uri="{FF2B5EF4-FFF2-40B4-BE49-F238E27FC236}">
                      <a16:creationId xmlns:a16="http://schemas.microsoft.com/office/drawing/2014/main" id="{1914CA9C-681B-789A-0EB0-A6D92C4668A4}"/>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76" name="Tekstfelt 1675">
                  <a:extLst>
                    <a:ext uri="{FF2B5EF4-FFF2-40B4-BE49-F238E27FC236}">
                      <a16:creationId xmlns:a16="http://schemas.microsoft.com/office/drawing/2014/main" id="{4B88C240-2FBE-2270-9AD7-4F70D50C3558}"/>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77" name="Tekstfelt 1676">
                  <a:extLst>
                    <a:ext uri="{FF2B5EF4-FFF2-40B4-BE49-F238E27FC236}">
                      <a16:creationId xmlns:a16="http://schemas.microsoft.com/office/drawing/2014/main" id="{E27E5EA4-EB19-7A0D-D4A7-3C77D25847A6}"/>
                    </a:ext>
                  </a:extLst>
                </p:cNvPr>
                <p:cNvSpPr txBox="1"/>
                <p:nvPr/>
              </p:nvSpPr>
              <p:spPr>
                <a:xfrm>
                  <a:off x="3497665" y="10405145"/>
                  <a:ext cx="348172" cy="215444"/>
                </a:xfrm>
                <a:prstGeom prst="rect">
                  <a:avLst/>
                </a:prstGeom>
                <a:noFill/>
              </p:spPr>
              <p:txBody>
                <a:bodyPr wrap="none" rtlCol="0">
                  <a:spAutoFit/>
                </a:bodyPr>
                <a:lstStyle/>
                <a:p>
                  <a:r>
                    <a:rPr lang="da-DK" sz="800" dirty="0">
                      <a:solidFill>
                        <a:schemeClr val="bg1"/>
                      </a:solidFill>
                    </a:rPr>
                    <a:t>207</a:t>
                  </a:r>
                </a:p>
              </p:txBody>
            </p:sp>
            <p:sp>
              <p:nvSpPr>
                <p:cNvPr id="1678" name="Tekstfelt 1677">
                  <a:extLst>
                    <a:ext uri="{FF2B5EF4-FFF2-40B4-BE49-F238E27FC236}">
                      <a16:creationId xmlns:a16="http://schemas.microsoft.com/office/drawing/2014/main" id="{9835F3F6-31AD-00FF-5254-E23D7F916696}"/>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68" name="Tekstfelt 1667">
                <a:extLst>
                  <a:ext uri="{FF2B5EF4-FFF2-40B4-BE49-F238E27FC236}">
                    <a16:creationId xmlns:a16="http://schemas.microsoft.com/office/drawing/2014/main" id="{D2492850-BF25-C503-94B3-44B78A6E038A}"/>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nvGrpSpPr>
            <p:cNvPr id="1654" name="Gruppe 1653">
              <a:extLst>
                <a:ext uri="{FF2B5EF4-FFF2-40B4-BE49-F238E27FC236}">
                  <a16:creationId xmlns:a16="http://schemas.microsoft.com/office/drawing/2014/main" id="{3FCEA599-7F01-FEEC-D7DD-159B065A2EC3}"/>
                </a:ext>
              </a:extLst>
            </p:cNvPr>
            <p:cNvGrpSpPr/>
            <p:nvPr/>
          </p:nvGrpSpPr>
          <p:grpSpPr>
            <a:xfrm>
              <a:off x="766885" y="1559382"/>
              <a:ext cx="367013" cy="4544118"/>
              <a:chOff x="2895768" y="5926611"/>
              <a:chExt cx="367013" cy="4544118"/>
            </a:xfrm>
          </p:grpSpPr>
          <p:grpSp>
            <p:nvGrpSpPr>
              <p:cNvPr id="1655" name="Gruppe 1654">
                <a:extLst>
                  <a:ext uri="{FF2B5EF4-FFF2-40B4-BE49-F238E27FC236}">
                    <a16:creationId xmlns:a16="http://schemas.microsoft.com/office/drawing/2014/main" id="{D08E5605-CB6C-5065-CC84-6902B9A37B97}"/>
                  </a:ext>
                </a:extLst>
              </p:cNvPr>
              <p:cNvGrpSpPr/>
              <p:nvPr/>
            </p:nvGrpSpPr>
            <p:grpSpPr>
              <a:xfrm>
                <a:off x="2895768" y="6360069"/>
                <a:ext cx="367013" cy="4110660"/>
                <a:chOff x="3479433" y="6945846"/>
                <a:chExt cx="367013" cy="4110660"/>
              </a:xfrm>
            </p:grpSpPr>
            <p:sp>
              <p:nvSpPr>
                <p:cNvPr id="1657" name="Tekstfelt 1656">
                  <a:extLst>
                    <a:ext uri="{FF2B5EF4-FFF2-40B4-BE49-F238E27FC236}">
                      <a16:creationId xmlns:a16="http://schemas.microsoft.com/office/drawing/2014/main" id="{5E468684-B4FD-EEE8-13FE-58DB9D657554}"/>
                    </a:ext>
                  </a:extLst>
                </p:cNvPr>
                <p:cNvSpPr txBox="1"/>
                <p:nvPr/>
              </p:nvSpPr>
              <p:spPr>
                <a:xfrm>
                  <a:off x="3498274" y="10841062"/>
                  <a:ext cx="348172" cy="215444"/>
                </a:xfrm>
                <a:prstGeom prst="rect">
                  <a:avLst/>
                </a:prstGeom>
                <a:noFill/>
              </p:spPr>
              <p:txBody>
                <a:bodyPr wrap="none" rtlCol="0">
                  <a:spAutoFit/>
                </a:bodyPr>
                <a:lstStyle/>
                <a:p>
                  <a:r>
                    <a:rPr lang="da-DK" sz="800" dirty="0">
                      <a:solidFill>
                        <a:schemeClr val="bg1"/>
                      </a:solidFill>
                    </a:rPr>
                    <a:t>206</a:t>
                  </a:r>
                </a:p>
              </p:txBody>
            </p:sp>
            <p:sp>
              <p:nvSpPr>
                <p:cNvPr id="1658" name="Tekstfelt 1657">
                  <a:extLst>
                    <a:ext uri="{FF2B5EF4-FFF2-40B4-BE49-F238E27FC236}">
                      <a16:creationId xmlns:a16="http://schemas.microsoft.com/office/drawing/2014/main" id="{8D9B8DBE-0A05-D503-39E4-5C12CB786756}"/>
                    </a:ext>
                  </a:extLst>
                </p:cNvPr>
                <p:cNvSpPr txBox="1"/>
                <p:nvPr/>
              </p:nvSpPr>
              <p:spPr>
                <a:xfrm>
                  <a:off x="3485371" y="7381226"/>
                  <a:ext cx="348172" cy="215444"/>
                </a:xfrm>
                <a:prstGeom prst="rect">
                  <a:avLst/>
                </a:prstGeom>
                <a:noFill/>
              </p:spPr>
              <p:txBody>
                <a:bodyPr wrap="none" rtlCol="0">
                  <a:spAutoFit/>
                </a:bodyPr>
                <a:lstStyle/>
                <a:p>
                  <a:r>
                    <a:rPr lang="da-DK" sz="800" dirty="0"/>
                    <a:t>214</a:t>
                  </a:r>
                </a:p>
              </p:txBody>
            </p:sp>
            <p:sp>
              <p:nvSpPr>
                <p:cNvPr id="1659" name="Tekstfelt 1658">
                  <a:extLst>
                    <a:ext uri="{FF2B5EF4-FFF2-40B4-BE49-F238E27FC236}">
                      <a16:creationId xmlns:a16="http://schemas.microsoft.com/office/drawing/2014/main" id="{12BFD804-7015-3861-D09F-FEF6594C136B}"/>
                    </a:ext>
                  </a:extLst>
                </p:cNvPr>
                <p:cNvSpPr txBox="1"/>
                <p:nvPr/>
              </p:nvSpPr>
              <p:spPr>
                <a:xfrm>
                  <a:off x="3490039" y="7822481"/>
                  <a:ext cx="348172" cy="215444"/>
                </a:xfrm>
                <a:prstGeom prst="rect">
                  <a:avLst/>
                </a:prstGeom>
                <a:noFill/>
              </p:spPr>
              <p:txBody>
                <a:bodyPr wrap="none" rtlCol="0">
                  <a:spAutoFit/>
                </a:bodyPr>
                <a:lstStyle/>
                <a:p>
                  <a:r>
                    <a:rPr lang="da-DK" sz="800" dirty="0"/>
                    <a:t>213</a:t>
                  </a:r>
                </a:p>
              </p:txBody>
            </p:sp>
            <p:sp>
              <p:nvSpPr>
                <p:cNvPr id="1660" name="Tekstfelt 1659">
                  <a:extLst>
                    <a:ext uri="{FF2B5EF4-FFF2-40B4-BE49-F238E27FC236}">
                      <a16:creationId xmlns:a16="http://schemas.microsoft.com/office/drawing/2014/main" id="{CF34921C-2D01-4157-48E0-4F3901C27714}"/>
                    </a:ext>
                  </a:extLst>
                </p:cNvPr>
                <p:cNvSpPr txBox="1"/>
                <p:nvPr/>
              </p:nvSpPr>
              <p:spPr>
                <a:xfrm>
                  <a:off x="3479433" y="8255850"/>
                  <a:ext cx="348172" cy="215444"/>
                </a:xfrm>
                <a:prstGeom prst="rect">
                  <a:avLst/>
                </a:prstGeom>
                <a:noFill/>
              </p:spPr>
              <p:txBody>
                <a:bodyPr wrap="none" rtlCol="0">
                  <a:spAutoFit/>
                </a:bodyPr>
                <a:lstStyle/>
                <a:p>
                  <a:r>
                    <a:rPr lang="da-DK" sz="800" dirty="0"/>
                    <a:t>212</a:t>
                  </a:r>
                </a:p>
              </p:txBody>
            </p:sp>
            <p:sp>
              <p:nvSpPr>
                <p:cNvPr id="1661" name="Tekstfelt 1660">
                  <a:extLst>
                    <a:ext uri="{FF2B5EF4-FFF2-40B4-BE49-F238E27FC236}">
                      <a16:creationId xmlns:a16="http://schemas.microsoft.com/office/drawing/2014/main" id="{7EADAE83-CFF5-6A4A-7A06-5EE8139D7BA8}"/>
                    </a:ext>
                  </a:extLst>
                </p:cNvPr>
                <p:cNvSpPr txBox="1"/>
                <p:nvPr/>
              </p:nvSpPr>
              <p:spPr>
                <a:xfrm>
                  <a:off x="3490750" y="8673195"/>
                  <a:ext cx="348172" cy="215444"/>
                </a:xfrm>
                <a:prstGeom prst="rect">
                  <a:avLst/>
                </a:prstGeom>
                <a:noFill/>
              </p:spPr>
              <p:txBody>
                <a:bodyPr wrap="none" rtlCol="0">
                  <a:spAutoFit/>
                </a:bodyPr>
                <a:lstStyle/>
                <a:p>
                  <a:r>
                    <a:rPr lang="da-DK" sz="800" dirty="0"/>
                    <a:t>211</a:t>
                  </a:r>
                </a:p>
              </p:txBody>
            </p:sp>
            <p:sp>
              <p:nvSpPr>
                <p:cNvPr id="1662" name="Tekstfelt 1661">
                  <a:extLst>
                    <a:ext uri="{FF2B5EF4-FFF2-40B4-BE49-F238E27FC236}">
                      <a16:creationId xmlns:a16="http://schemas.microsoft.com/office/drawing/2014/main" id="{7838A7B1-B074-160D-5AFC-872665042126}"/>
                    </a:ext>
                  </a:extLst>
                </p:cNvPr>
                <p:cNvSpPr txBox="1"/>
                <p:nvPr/>
              </p:nvSpPr>
              <p:spPr>
                <a:xfrm>
                  <a:off x="3486319" y="9112212"/>
                  <a:ext cx="348172" cy="215444"/>
                </a:xfrm>
                <a:prstGeom prst="rect">
                  <a:avLst/>
                </a:prstGeom>
                <a:noFill/>
              </p:spPr>
              <p:txBody>
                <a:bodyPr wrap="none" rtlCol="0">
                  <a:spAutoFit/>
                </a:bodyPr>
                <a:lstStyle/>
                <a:p>
                  <a:r>
                    <a:rPr lang="da-DK" sz="800" dirty="0"/>
                    <a:t>210</a:t>
                  </a:r>
                </a:p>
              </p:txBody>
            </p:sp>
            <p:sp>
              <p:nvSpPr>
                <p:cNvPr id="1663" name="Tekstfelt 1662">
                  <a:extLst>
                    <a:ext uri="{FF2B5EF4-FFF2-40B4-BE49-F238E27FC236}">
                      <a16:creationId xmlns:a16="http://schemas.microsoft.com/office/drawing/2014/main" id="{BCB223C4-5671-6705-27E8-5992AE6FC62F}"/>
                    </a:ext>
                  </a:extLst>
                </p:cNvPr>
                <p:cNvSpPr txBox="1"/>
                <p:nvPr/>
              </p:nvSpPr>
              <p:spPr>
                <a:xfrm>
                  <a:off x="3490246" y="9546541"/>
                  <a:ext cx="348172" cy="215444"/>
                </a:xfrm>
                <a:prstGeom prst="rect">
                  <a:avLst/>
                </a:prstGeom>
                <a:noFill/>
              </p:spPr>
              <p:txBody>
                <a:bodyPr wrap="none" rtlCol="0">
                  <a:spAutoFit/>
                </a:bodyPr>
                <a:lstStyle/>
                <a:p>
                  <a:r>
                    <a:rPr lang="da-DK" sz="800" dirty="0"/>
                    <a:t>209</a:t>
                  </a:r>
                </a:p>
              </p:txBody>
            </p:sp>
            <p:sp>
              <p:nvSpPr>
                <p:cNvPr id="1664" name="Tekstfelt 1663">
                  <a:extLst>
                    <a:ext uri="{FF2B5EF4-FFF2-40B4-BE49-F238E27FC236}">
                      <a16:creationId xmlns:a16="http://schemas.microsoft.com/office/drawing/2014/main" id="{B3F3F9C3-D4D8-1288-B769-09D9F0BC04DA}"/>
                    </a:ext>
                  </a:extLst>
                </p:cNvPr>
                <p:cNvSpPr txBox="1"/>
                <p:nvPr/>
              </p:nvSpPr>
              <p:spPr>
                <a:xfrm>
                  <a:off x="3487886" y="9978609"/>
                  <a:ext cx="348172" cy="215444"/>
                </a:xfrm>
                <a:prstGeom prst="rect">
                  <a:avLst/>
                </a:prstGeom>
                <a:noFill/>
              </p:spPr>
              <p:txBody>
                <a:bodyPr wrap="none" rtlCol="0">
                  <a:spAutoFit/>
                </a:bodyPr>
                <a:lstStyle/>
                <a:p>
                  <a:r>
                    <a:rPr lang="da-DK" sz="800" dirty="0"/>
                    <a:t>208</a:t>
                  </a:r>
                </a:p>
              </p:txBody>
            </p:sp>
            <p:sp>
              <p:nvSpPr>
                <p:cNvPr id="1665" name="Tekstfelt 1664">
                  <a:extLst>
                    <a:ext uri="{FF2B5EF4-FFF2-40B4-BE49-F238E27FC236}">
                      <a16:creationId xmlns:a16="http://schemas.microsoft.com/office/drawing/2014/main" id="{6F21D7A5-15A1-DA44-A3CA-52F8EE970511}"/>
                    </a:ext>
                  </a:extLst>
                </p:cNvPr>
                <p:cNvSpPr txBox="1"/>
                <p:nvPr/>
              </p:nvSpPr>
              <p:spPr>
                <a:xfrm>
                  <a:off x="3497665" y="10405145"/>
                  <a:ext cx="348172" cy="215444"/>
                </a:xfrm>
                <a:prstGeom prst="rect">
                  <a:avLst/>
                </a:prstGeom>
                <a:noFill/>
              </p:spPr>
              <p:txBody>
                <a:bodyPr wrap="none" rtlCol="0">
                  <a:spAutoFit/>
                </a:bodyPr>
                <a:lstStyle/>
                <a:p>
                  <a:r>
                    <a:rPr lang="da-DK" sz="800" dirty="0"/>
                    <a:t>207</a:t>
                  </a:r>
                </a:p>
              </p:txBody>
            </p:sp>
            <p:sp>
              <p:nvSpPr>
                <p:cNvPr id="1666" name="Tekstfelt 1665">
                  <a:extLst>
                    <a:ext uri="{FF2B5EF4-FFF2-40B4-BE49-F238E27FC236}">
                      <a16:creationId xmlns:a16="http://schemas.microsoft.com/office/drawing/2014/main" id="{78EB8257-8769-7061-8108-F49452154FB6}"/>
                    </a:ext>
                  </a:extLst>
                </p:cNvPr>
                <p:cNvSpPr txBox="1"/>
                <p:nvPr/>
              </p:nvSpPr>
              <p:spPr>
                <a:xfrm>
                  <a:off x="3485069" y="6945846"/>
                  <a:ext cx="348172" cy="215444"/>
                </a:xfrm>
                <a:prstGeom prst="rect">
                  <a:avLst/>
                </a:prstGeom>
                <a:noFill/>
              </p:spPr>
              <p:txBody>
                <a:bodyPr wrap="none" rtlCol="0">
                  <a:spAutoFit/>
                </a:bodyPr>
                <a:lstStyle/>
                <a:p>
                  <a:r>
                    <a:rPr lang="da-DK" sz="800" dirty="0"/>
                    <a:t>215</a:t>
                  </a:r>
                </a:p>
              </p:txBody>
            </p:sp>
          </p:grpSp>
          <p:sp>
            <p:nvSpPr>
              <p:cNvPr id="1656" name="Tekstfelt 1655">
                <a:extLst>
                  <a:ext uri="{FF2B5EF4-FFF2-40B4-BE49-F238E27FC236}">
                    <a16:creationId xmlns:a16="http://schemas.microsoft.com/office/drawing/2014/main" id="{9AEEFE15-0757-C582-7C52-E6F30FD118A2}"/>
                  </a:ext>
                </a:extLst>
              </p:cNvPr>
              <p:cNvSpPr txBox="1"/>
              <p:nvPr/>
            </p:nvSpPr>
            <p:spPr>
              <a:xfrm>
                <a:off x="2905071" y="5926611"/>
                <a:ext cx="348172" cy="215444"/>
              </a:xfrm>
              <a:prstGeom prst="rect">
                <a:avLst/>
              </a:prstGeom>
              <a:noFill/>
            </p:spPr>
            <p:txBody>
              <a:bodyPr wrap="none" rtlCol="0">
                <a:spAutoFit/>
              </a:bodyPr>
              <a:lstStyle/>
              <a:p>
                <a:r>
                  <a:rPr lang="da-DK" sz="800" dirty="0"/>
                  <a:t>216</a:t>
                </a:r>
              </a:p>
            </p:txBody>
          </p:sp>
        </p:grpSp>
      </p:grpSp>
      <p:sp>
        <p:nvSpPr>
          <p:cNvPr id="2" name="Titel 1">
            <a:extLst>
              <a:ext uri="{FF2B5EF4-FFF2-40B4-BE49-F238E27FC236}">
                <a16:creationId xmlns:a16="http://schemas.microsoft.com/office/drawing/2014/main" id="{22E3EF47-D11F-BE1D-85FB-BB9DA1252573}"/>
              </a:ext>
            </a:extLst>
          </p:cNvPr>
          <p:cNvSpPr>
            <a:spLocks noGrp="1"/>
          </p:cNvSpPr>
          <p:nvPr>
            <p:ph type="title"/>
          </p:nvPr>
        </p:nvSpPr>
        <p:spPr>
          <a:xfrm>
            <a:off x="363538" y="22226"/>
            <a:ext cx="8543925" cy="1325563"/>
          </a:xfrm>
        </p:spPr>
        <p:txBody>
          <a:bodyPr/>
          <a:lstStyle/>
          <a:p>
            <a:r>
              <a:rPr lang="da-DK" dirty="0">
                <a:solidFill>
                  <a:schemeClr val="bg1"/>
                </a:solidFill>
                <a:latin typeface="Herculanum" panose="02000505000000020004" pitchFamily="2" charset="77"/>
              </a:rPr>
              <a:t>Actinium – 224 </a:t>
            </a:r>
          </a:p>
        </p:txBody>
      </p:sp>
      <p:pic>
        <p:nvPicPr>
          <p:cNvPr id="1576" name="Billede 1575">
            <a:extLst>
              <a:ext uri="{FF2B5EF4-FFF2-40B4-BE49-F238E27FC236}">
                <a16:creationId xmlns:a16="http://schemas.microsoft.com/office/drawing/2014/main" id="{778B05CF-F079-66A7-8389-18AB37EF93DC}"/>
              </a:ext>
            </a:extLst>
          </p:cNvPr>
          <p:cNvPicPr>
            <a:picLocks noChangeAspect="1"/>
          </p:cNvPicPr>
          <p:nvPr/>
        </p:nvPicPr>
        <p:blipFill>
          <a:blip r:embed="rId7"/>
          <a:srcRect l="12802" t="15642" r="10372" b="21670"/>
          <a:stretch/>
        </p:blipFill>
        <p:spPr>
          <a:xfrm rot="5400000">
            <a:off x="6309228" y="847676"/>
            <a:ext cx="3246923" cy="2936222"/>
          </a:xfrm>
          <a:prstGeom prst="rect">
            <a:avLst/>
          </a:prstGeom>
        </p:spPr>
      </p:pic>
      <p:pic>
        <p:nvPicPr>
          <p:cNvPr id="1577" name="Billede 1576" descr="Et billede, der indeholder skærmbillede, Tablet, smartphone&#10;&#10;Automatisk genereret beskrivelse">
            <a:extLst>
              <a:ext uri="{FF2B5EF4-FFF2-40B4-BE49-F238E27FC236}">
                <a16:creationId xmlns:a16="http://schemas.microsoft.com/office/drawing/2014/main" id="{2A2C531B-B2B4-3F86-E2A8-97F5E3B77713}"/>
              </a:ext>
            </a:extLst>
          </p:cNvPr>
          <p:cNvPicPr>
            <a:picLocks noChangeAspect="1"/>
          </p:cNvPicPr>
          <p:nvPr/>
        </p:nvPicPr>
        <p:blipFill>
          <a:blip r:embed="rId8"/>
          <a:stretch>
            <a:fillRect/>
          </a:stretch>
        </p:blipFill>
        <p:spPr>
          <a:xfrm>
            <a:off x="6353607" y="389651"/>
            <a:ext cx="3283192" cy="3753795"/>
          </a:xfrm>
          <a:prstGeom prst="rect">
            <a:avLst/>
          </a:prstGeom>
        </p:spPr>
      </p:pic>
      <p:pic>
        <p:nvPicPr>
          <p:cNvPr id="657" name="Picture 2" descr="Fyldstof, Pen, Fyldepen, Kontor, Skrive">
            <a:extLst>
              <a:ext uri="{FF2B5EF4-FFF2-40B4-BE49-F238E27FC236}">
                <a16:creationId xmlns:a16="http://schemas.microsoft.com/office/drawing/2014/main" id="{5C766A47-1B4A-A842-E06F-4E06BD542EF6}"/>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rot="3046573">
            <a:off x="5335761" y="288171"/>
            <a:ext cx="1536321" cy="1058683"/>
          </a:xfrm>
          <a:prstGeom prst="rect">
            <a:avLst/>
          </a:prstGeom>
          <a:noFill/>
          <a:extLst>
            <a:ext uri="{909E8E84-426E-40DD-AFC4-6F175D3DCCD1}">
              <a14:hiddenFill xmlns:a14="http://schemas.microsoft.com/office/drawing/2010/main">
                <a:solidFill>
                  <a:srgbClr val="FFFFFF"/>
                </a:solidFill>
              </a14:hiddenFill>
            </a:ext>
          </a:extLst>
        </p:spPr>
      </p:pic>
      <p:grpSp>
        <p:nvGrpSpPr>
          <p:cNvPr id="1561" name="Gruppe 1560">
            <a:extLst>
              <a:ext uri="{FF2B5EF4-FFF2-40B4-BE49-F238E27FC236}">
                <a16:creationId xmlns:a16="http://schemas.microsoft.com/office/drawing/2014/main" id="{2EDC377F-8947-2B3E-A233-C7E04530679A}"/>
              </a:ext>
            </a:extLst>
          </p:cNvPr>
          <p:cNvGrpSpPr/>
          <p:nvPr/>
        </p:nvGrpSpPr>
        <p:grpSpPr>
          <a:xfrm>
            <a:off x="6573450" y="1108818"/>
            <a:ext cx="851792" cy="525993"/>
            <a:chOff x="5932613" y="2076403"/>
            <a:chExt cx="619317" cy="382432"/>
          </a:xfrm>
        </p:grpSpPr>
        <p:sp>
          <p:nvSpPr>
            <p:cNvPr id="1573" name="Tekstfelt 1572">
              <a:extLst>
                <a:ext uri="{FF2B5EF4-FFF2-40B4-BE49-F238E27FC236}">
                  <a16:creationId xmlns:a16="http://schemas.microsoft.com/office/drawing/2014/main" id="{5A1F03C4-AC71-E6BE-4EA4-449EE412DD52}"/>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89</a:t>
              </a:r>
            </a:p>
          </p:txBody>
        </p:sp>
        <p:sp>
          <p:nvSpPr>
            <p:cNvPr id="1574" name="Tekstfelt 1573">
              <a:extLst>
                <a:ext uri="{FF2B5EF4-FFF2-40B4-BE49-F238E27FC236}">
                  <a16:creationId xmlns:a16="http://schemas.microsoft.com/office/drawing/2014/main" id="{64DB3137-3520-2064-EB1F-C49A7FE50EBA}"/>
                </a:ext>
              </a:extLst>
            </p:cNvPr>
            <p:cNvSpPr txBox="1"/>
            <p:nvPr/>
          </p:nvSpPr>
          <p:spPr>
            <a:xfrm>
              <a:off x="6157156" y="2117747"/>
              <a:ext cx="394774" cy="335661"/>
            </a:xfrm>
            <a:prstGeom prst="rect">
              <a:avLst/>
            </a:prstGeom>
            <a:noFill/>
            <a:scene3d>
              <a:camera prst="orthographicFront"/>
              <a:lightRig rig="threePt" dir="t"/>
            </a:scene3d>
            <a:sp3d>
              <a:bevelT h="38100"/>
            </a:sp3d>
          </p:spPr>
          <p:txBody>
            <a:bodyPr wrap="square" rtlCol="0">
              <a:spAutoFit/>
            </a:bodyPr>
            <a:lstStyle/>
            <a:p>
              <a:r>
                <a:rPr lang="da-DK" sz="2400" dirty="0"/>
                <a:t>Ac</a:t>
              </a:r>
            </a:p>
          </p:txBody>
        </p:sp>
        <p:sp>
          <p:nvSpPr>
            <p:cNvPr id="1575" name="Tekstfelt 1574">
              <a:extLst>
                <a:ext uri="{FF2B5EF4-FFF2-40B4-BE49-F238E27FC236}">
                  <a16:creationId xmlns:a16="http://schemas.microsoft.com/office/drawing/2014/main" id="{46AB6B9E-D8BB-8C51-FDDE-F894871241C8}"/>
                </a:ext>
              </a:extLst>
            </p:cNvPr>
            <p:cNvSpPr txBox="1"/>
            <p:nvPr/>
          </p:nvSpPr>
          <p:spPr>
            <a:xfrm>
              <a:off x="5932613" y="2076403"/>
              <a:ext cx="353220" cy="223776"/>
            </a:xfrm>
            <a:prstGeom prst="rect">
              <a:avLst/>
            </a:prstGeom>
            <a:noFill/>
          </p:spPr>
          <p:txBody>
            <a:bodyPr wrap="square" rtlCol="0">
              <a:spAutoFit/>
            </a:bodyPr>
            <a:lstStyle/>
            <a:p>
              <a:r>
                <a:rPr lang="da-DK" sz="1400" dirty="0"/>
                <a:t>224</a:t>
              </a:r>
            </a:p>
          </p:txBody>
        </p:sp>
      </p:grpSp>
      <p:cxnSp>
        <p:nvCxnSpPr>
          <p:cNvPr id="1562" name="Lige pilforbindelse 1561">
            <a:extLst>
              <a:ext uri="{FF2B5EF4-FFF2-40B4-BE49-F238E27FC236}">
                <a16:creationId xmlns:a16="http://schemas.microsoft.com/office/drawing/2014/main" id="{52511B03-567E-4A3A-6914-BCB4ECB3A03C}"/>
              </a:ext>
            </a:extLst>
          </p:cNvPr>
          <p:cNvCxnSpPr/>
          <p:nvPr/>
        </p:nvCxnSpPr>
        <p:spPr>
          <a:xfrm>
            <a:off x="7333391" y="1387847"/>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3" name="Gruppe 1562">
            <a:extLst>
              <a:ext uri="{FF2B5EF4-FFF2-40B4-BE49-F238E27FC236}">
                <a16:creationId xmlns:a16="http://schemas.microsoft.com/office/drawing/2014/main" id="{DC6E6F59-FCE1-7CC0-A0AD-0F6F4F2CB5C9}"/>
              </a:ext>
            </a:extLst>
          </p:cNvPr>
          <p:cNvGrpSpPr/>
          <p:nvPr/>
        </p:nvGrpSpPr>
        <p:grpSpPr>
          <a:xfrm>
            <a:off x="7468446" y="1106334"/>
            <a:ext cx="857579" cy="525993"/>
            <a:chOff x="5886938" y="2076403"/>
            <a:chExt cx="623525" cy="382432"/>
          </a:xfrm>
        </p:grpSpPr>
        <p:sp>
          <p:nvSpPr>
            <p:cNvPr id="1570" name="Tekstfelt 1569">
              <a:extLst>
                <a:ext uri="{FF2B5EF4-FFF2-40B4-BE49-F238E27FC236}">
                  <a16:creationId xmlns:a16="http://schemas.microsoft.com/office/drawing/2014/main" id="{6001DF51-795C-0A74-E9F3-B1DCDF28A66E}"/>
                </a:ext>
              </a:extLst>
            </p:cNvPr>
            <p:cNvSpPr txBox="1"/>
            <p:nvPr/>
          </p:nvSpPr>
          <p:spPr>
            <a:xfrm>
              <a:off x="5926738"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88</a:t>
              </a:r>
            </a:p>
          </p:txBody>
        </p:sp>
        <p:sp>
          <p:nvSpPr>
            <p:cNvPr id="1571" name="Tekstfelt 1570">
              <a:extLst>
                <a:ext uri="{FF2B5EF4-FFF2-40B4-BE49-F238E27FC236}">
                  <a16:creationId xmlns:a16="http://schemas.microsoft.com/office/drawing/2014/main" id="{A37081C1-9095-576C-E238-668CBA70A2DD}"/>
                </a:ext>
              </a:extLst>
            </p:cNvPr>
            <p:cNvSpPr txBox="1"/>
            <p:nvPr/>
          </p:nvSpPr>
          <p:spPr>
            <a:xfrm>
              <a:off x="6121631" y="2117747"/>
              <a:ext cx="388832" cy="335661"/>
            </a:xfrm>
            <a:prstGeom prst="rect">
              <a:avLst/>
            </a:prstGeom>
            <a:noFill/>
            <a:scene3d>
              <a:camera prst="orthographicFront"/>
              <a:lightRig rig="threePt" dir="t"/>
            </a:scene3d>
            <a:sp3d>
              <a:bevelT h="38100"/>
            </a:sp3d>
          </p:spPr>
          <p:txBody>
            <a:bodyPr wrap="square" rtlCol="0">
              <a:spAutoFit/>
            </a:bodyPr>
            <a:lstStyle/>
            <a:p>
              <a:r>
                <a:rPr lang="da-DK" sz="2400" dirty="0"/>
                <a:t>Ra</a:t>
              </a:r>
            </a:p>
          </p:txBody>
        </p:sp>
        <p:sp>
          <p:nvSpPr>
            <p:cNvPr id="1572" name="Tekstfelt 1571">
              <a:extLst>
                <a:ext uri="{FF2B5EF4-FFF2-40B4-BE49-F238E27FC236}">
                  <a16:creationId xmlns:a16="http://schemas.microsoft.com/office/drawing/2014/main" id="{45E86A36-F8DB-EA2C-323E-4A5CD56F7626}"/>
                </a:ext>
              </a:extLst>
            </p:cNvPr>
            <p:cNvSpPr txBox="1"/>
            <p:nvPr/>
          </p:nvSpPr>
          <p:spPr>
            <a:xfrm>
              <a:off x="5886938" y="2076403"/>
              <a:ext cx="353220" cy="223776"/>
            </a:xfrm>
            <a:prstGeom prst="rect">
              <a:avLst/>
            </a:prstGeom>
            <a:noFill/>
          </p:spPr>
          <p:txBody>
            <a:bodyPr wrap="square" rtlCol="0">
              <a:spAutoFit/>
            </a:bodyPr>
            <a:lstStyle/>
            <a:p>
              <a:r>
                <a:rPr lang="da-DK" sz="1400" dirty="0"/>
                <a:t>224</a:t>
              </a:r>
            </a:p>
          </p:txBody>
        </p:sp>
      </p:grpSp>
      <p:cxnSp>
        <p:nvCxnSpPr>
          <p:cNvPr id="1564" name="Lige pilforbindelse 1563">
            <a:extLst>
              <a:ext uri="{FF2B5EF4-FFF2-40B4-BE49-F238E27FC236}">
                <a16:creationId xmlns:a16="http://schemas.microsoft.com/office/drawing/2014/main" id="{02378E79-5E73-57D3-E22B-7E031169C5AA}"/>
              </a:ext>
            </a:extLst>
          </p:cNvPr>
          <p:cNvCxnSpPr/>
          <p:nvPr/>
        </p:nvCxnSpPr>
        <p:spPr>
          <a:xfrm>
            <a:off x="8253383" y="1389101"/>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66" name="Gruppe 1565">
            <a:extLst>
              <a:ext uri="{FF2B5EF4-FFF2-40B4-BE49-F238E27FC236}">
                <a16:creationId xmlns:a16="http://schemas.microsoft.com/office/drawing/2014/main" id="{2D842CA1-8242-ADB4-1759-8AEFD85531C6}"/>
              </a:ext>
            </a:extLst>
          </p:cNvPr>
          <p:cNvGrpSpPr/>
          <p:nvPr/>
        </p:nvGrpSpPr>
        <p:grpSpPr>
          <a:xfrm>
            <a:off x="8333798" y="1110224"/>
            <a:ext cx="876627" cy="525993"/>
            <a:chOff x="5897088" y="2076403"/>
            <a:chExt cx="637374" cy="382432"/>
          </a:xfrm>
        </p:grpSpPr>
        <p:sp>
          <p:nvSpPr>
            <p:cNvPr id="1567" name="Tekstfelt 1566">
              <a:extLst>
                <a:ext uri="{FF2B5EF4-FFF2-40B4-BE49-F238E27FC236}">
                  <a16:creationId xmlns:a16="http://schemas.microsoft.com/office/drawing/2014/main" id="{035FBC4B-79CB-5A94-A47D-6B4C06E2B760}"/>
                </a:ext>
              </a:extLst>
            </p:cNvPr>
            <p:cNvSpPr txBox="1"/>
            <p:nvPr/>
          </p:nvSpPr>
          <p:spPr>
            <a:xfrm>
              <a:off x="5936888"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86</a:t>
              </a:r>
            </a:p>
          </p:txBody>
        </p:sp>
        <p:sp>
          <p:nvSpPr>
            <p:cNvPr id="1568" name="Tekstfelt 1567">
              <a:extLst>
                <a:ext uri="{FF2B5EF4-FFF2-40B4-BE49-F238E27FC236}">
                  <a16:creationId xmlns:a16="http://schemas.microsoft.com/office/drawing/2014/main" id="{22C26E6B-5F2A-AC9A-33A5-01BBCEAC4884}"/>
                </a:ext>
              </a:extLst>
            </p:cNvPr>
            <p:cNvSpPr txBox="1"/>
            <p:nvPr/>
          </p:nvSpPr>
          <p:spPr>
            <a:xfrm>
              <a:off x="6106406" y="2117747"/>
              <a:ext cx="428056" cy="335661"/>
            </a:xfrm>
            <a:prstGeom prst="rect">
              <a:avLst/>
            </a:prstGeom>
            <a:noFill/>
            <a:scene3d>
              <a:camera prst="orthographicFront"/>
              <a:lightRig rig="threePt" dir="t"/>
            </a:scene3d>
            <a:sp3d>
              <a:bevelT h="38100"/>
            </a:sp3d>
          </p:spPr>
          <p:txBody>
            <a:bodyPr wrap="square" rtlCol="0">
              <a:spAutoFit/>
            </a:bodyPr>
            <a:lstStyle/>
            <a:p>
              <a:r>
                <a:rPr lang="da-DK" sz="2400" dirty="0" err="1"/>
                <a:t>Rn</a:t>
              </a:r>
              <a:endParaRPr lang="da-DK" sz="2400" dirty="0"/>
            </a:p>
          </p:txBody>
        </p:sp>
        <p:sp>
          <p:nvSpPr>
            <p:cNvPr id="1569" name="Tekstfelt 1568">
              <a:extLst>
                <a:ext uri="{FF2B5EF4-FFF2-40B4-BE49-F238E27FC236}">
                  <a16:creationId xmlns:a16="http://schemas.microsoft.com/office/drawing/2014/main" id="{A18E7791-48C8-0C91-A3A2-F2CE09C91E41}"/>
                </a:ext>
              </a:extLst>
            </p:cNvPr>
            <p:cNvSpPr txBox="1"/>
            <p:nvPr/>
          </p:nvSpPr>
          <p:spPr>
            <a:xfrm>
              <a:off x="5897088" y="2076403"/>
              <a:ext cx="353220" cy="223776"/>
            </a:xfrm>
            <a:prstGeom prst="rect">
              <a:avLst/>
            </a:prstGeom>
            <a:noFill/>
          </p:spPr>
          <p:txBody>
            <a:bodyPr wrap="square" rtlCol="0">
              <a:spAutoFit/>
            </a:bodyPr>
            <a:lstStyle/>
            <a:p>
              <a:r>
                <a:rPr lang="da-DK" sz="1400" dirty="0"/>
                <a:t>220</a:t>
              </a:r>
            </a:p>
          </p:txBody>
        </p:sp>
      </p:grpSp>
      <p:cxnSp>
        <p:nvCxnSpPr>
          <p:cNvPr id="1565" name="Lige pilforbindelse 1564">
            <a:extLst>
              <a:ext uri="{FF2B5EF4-FFF2-40B4-BE49-F238E27FC236}">
                <a16:creationId xmlns:a16="http://schemas.microsoft.com/office/drawing/2014/main" id="{98483DC4-FAB2-9643-97E2-BA72828535FC}"/>
              </a:ext>
            </a:extLst>
          </p:cNvPr>
          <p:cNvCxnSpPr/>
          <p:nvPr/>
        </p:nvCxnSpPr>
        <p:spPr>
          <a:xfrm>
            <a:off x="9085281" y="1394697"/>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42" name="Gruppe 1541">
            <a:extLst>
              <a:ext uri="{FF2B5EF4-FFF2-40B4-BE49-F238E27FC236}">
                <a16:creationId xmlns:a16="http://schemas.microsoft.com/office/drawing/2014/main" id="{0EE8B78D-2289-36C3-7D09-E06BFFC4A161}"/>
              </a:ext>
            </a:extLst>
          </p:cNvPr>
          <p:cNvGrpSpPr/>
          <p:nvPr/>
        </p:nvGrpSpPr>
        <p:grpSpPr>
          <a:xfrm>
            <a:off x="6574858" y="1814883"/>
            <a:ext cx="844698" cy="525993"/>
            <a:chOff x="5932613" y="2076403"/>
            <a:chExt cx="614159" cy="382432"/>
          </a:xfrm>
        </p:grpSpPr>
        <p:sp>
          <p:nvSpPr>
            <p:cNvPr id="1558" name="Tekstfelt 1557">
              <a:extLst>
                <a:ext uri="{FF2B5EF4-FFF2-40B4-BE49-F238E27FC236}">
                  <a16:creationId xmlns:a16="http://schemas.microsoft.com/office/drawing/2014/main" id="{1AB9B855-AFBC-A388-6B9D-B714DFED8E65}"/>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84</a:t>
              </a:r>
            </a:p>
          </p:txBody>
        </p:sp>
        <p:sp>
          <p:nvSpPr>
            <p:cNvPr id="1559" name="Tekstfelt 1558">
              <a:extLst>
                <a:ext uri="{FF2B5EF4-FFF2-40B4-BE49-F238E27FC236}">
                  <a16:creationId xmlns:a16="http://schemas.microsoft.com/office/drawing/2014/main" id="{C538A5C6-A51E-BF89-F183-11D6AAB80072}"/>
                </a:ext>
              </a:extLst>
            </p:cNvPr>
            <p:cNvSpPr txBox="1"/>
            <p:nvPr/>
          </p:nvSpPr>
          <p:spPr>
            <a:xfrm>
              <a:off x="6141931" y="2117747"/>
              <a:ext cx="404841" cy="335661"/>
            </a:xfrm>
            <a:prstGeom prst="rect">
              <a:avLst/>
            </a:prstGeom>
            <a:noFill/>
            <a:scene3d>
              <a:camera prst="orthographicFront"/>
              <a:lightRig rig="threePt" dir="t"/>
            </a:scene3d>
            <a:sp3d>
              <a:bevelT h="38100"/>
            </a:sp3d>
          </p:spPr>
          <p:txBody>
            <a:bodyPr wrap="square" rtlCol="0">
              <a:spAutoFit/>
            </a:bodyPr>
            <a:lstStyle/>
            <a:p>
              <a:r>
                <a:rPr lang="da-DK" sz="2400" dirty="0"/>
                <a:t>Po</a:t>
              </a:r>
            </a:p>
          </p:txBody>
        </p:sp>
        <p:sp>
          <p:nvSpPr>
            <p:cNvPr id="1560" name="Tekstfelt 1559">
              <a:extLst>
                <a:ext uri="{FF2B5EF4-FFF2-40B4-BE49-F238E27FC236}">
                  <a16:creationId xmlns:a16="http://schemas.microsoft.com/office/drawing/2014/main" id="{3383724C-C790-F9CD-FD86-EB334EB422A7}"/>
                </a:ext>
              </a:extLst>
            </p:cNvPr>
            <p:cNvSpPr txBox="1"/>
            <p:nvPr/>
          </p:nvSpPr>
          <p:spPr>
            <a:xfrm>
              <a:off x="5932613" y="2076403"/>
              <a:ext cx="353220" cy="223776"/>
            </a:xfrm>
            <a:prstGeom prst="rect">
              <a:avLst/>
            </a:prstGeom>
            <a:noFill/>
          </p:spPr>
          <p:txBody>
            <a:bodyPr wrap="square" rtlCol="0">
              <a:spAutoFit/>
            </a:bodyPr>
            <a:lstStyle/>
            <a:p>
              <a:r>
                <a:rPr lang="da-DK" sz="1400" dirty="0"/>
                <a:t>216</a:t>
              </a:r>
            </a:p>
          </p:txBody>
        </p:sp>
      </p:grpSp>
      <p:cxnSp>
        <p:nvCxnSpPr>
          <p:cNvPr id="1543" name="Lige pilforbindelse 1542">
            <a:extLst>
              <a:ext uri="{FF2B5EF4-FFF2-40B4-BE49-F238E27FC236}">
                <a16:creationId xmlns:a16="http://schemas.microsoft.com/office/drawing/2014/main" id="{4BBDE72E-47DF-6967-1D2F-669CE6FEE987}"/>
              </a:ext>
            </a:extLst>
          </p:cNvPr>
          <p:cNvCxnSpPr/>
          <p:nvPr/>
        </p:nvCxnSpPr>
        <p:spPr>
          <a:xfrm>
            <a:off x="7334798" y="2093912"/>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44" name="Gruppe 1543">
            <a:extLst>
              <a:ext uri="{FF2B5EF4-FFF2-40B4-BE49-F238E27FC236}">
                <a16:creationId xmlns:a16="http://schemas.microsoft.com/office/drawing/2014/main" id="{B46F7834-F814-A5C8-60E9-7C4714B137F9}"/>
              </a:ext>
            </a:extLst>
          </p:cNvPr>
          <p:cNvGrpSpPr/>
          <p:nvPr/>
        </p:nvGrpSpPr>
        <p:grpSpPr>
          <a:xfrm>
            <a:off x="7462873" y="1812399"/>
            <a:ext cx="857579" cy="525993"/>
            <a:chOff x="5881863" y="2076403"/>
            <a:chExt cx="623525" cy="382432"/>
          </a:xfrm>
        </p:grpSpPr>
        <p:sp>
          <p:nvSpPr>
            <p:cNvPr id="1555" name="Tekstfelt 1554">
              <a:extLst>
                <a:ext uri="{FF2B5EF4-FFF2-40B4-BE49-F238E27FC236}">
                  <a16:creationId xmlns:a16="http://schemas.microsoft.com/office/drawing/2014/main" id="{4DF3C5D9-3B1F-3CEC-69BA-A66C027A1805}"/>
                </a:ext>
              </a:extLst>
            </p:cNvPr>
            <p:cNvSpPr txBox="1"/>
            <p:nvPr/>
          </p:nvSpPr>
          <p:spPr>
            <a:xfrm>
              <a:off x="592166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82</a:t>
              </a:r>
            </a:p>
          </p:txBody>
        </p:sp>
        <p:sp>
          <p:nvSpPr>
            <p:cNvPr id="1556" name="Tekstfelt 1555">
              <a:extLst>
                <a:ext uri="{FF2B5EF4-FFF2-40B4-BE49-F238E27FC236}">
                  <a16:creationId xmlns:a16="http://schemas.microsoft.com/office/drawing/2014/main" id="{0A57127A-76BB-5677-266B-5A7DE45D9B32}"/>
                </a:ext>
              </a:extLst>
            </p:cNvPr>
            <p:cNvSpPr txBox="1"/>
            <p:nvPr/>
          </p:nvSpPr>
          <p:spPr>
            <a:xfrm>
              <a:off x="6116556" y="2117747"/>
              <a:ext cx="388832" cy="335661"/>
            </a:xfrm>
            <a:prstGeom prst="rect">
              <a:avLst/>
            </a:prstGeom>
            <a:noFill/>
            <a:scene3d>
              <a:camera prst="orthographicFront"/>
              <a:lightRig rig="threePt" dir="t"/>
            </a:scene3d>
            <a:sp3d>
              <a:bevelT h="38100"/>
            </a:sp3d>
          </p:spPr>
          <p:txBody>
            <a:bodyPr wrap="square" rtlCol="0">
              <a:spAutoFit/>
            </a:bodyPr>
            <a:lstStyle/>
            <a:p>
              <a:r>
                <a:rPr lang="da-DK" sz="2400" dirty="0" err="1"/>
                <a:t>Pb</a:t>
              </a:r>
              <a:endParaRPr lang="da-DK" sz="2400" dirty="0"/>
            </a:p>
          </p:txBody>
        </p:sp>
        <p:sp>
          <p:nvSpPr>
            <p:cNvPr id="1557" name="Tekstfelt 1556">
              <a:extLst>
                <a:ext uri="{FF2B5EF4-FFF2-40B4-BE49-F238E27FC236}">
                  <a16:creationId xmlns:a16="http://schemas.microsoft.com/office/drawing/2014/main" id="{8CF3291E-FD9D-26F3-3BE7-3B1D76D5E339}"/>
                </a:ext>
              </a:extLst>
            </p:cNvPr>
            <p:cNvSpPr txBox="1"/>
            <p:nvPr/>
          </p:nvSpPr>
          <p:spPr>
            <a:xfrm>
              <a:off x="5881863" y="2076403"/>
              <a:ext cx="353220" cy="223776"/>
            </a:xfrm>
            <a:prstGeom prst="rect">
              <a:avLst/>
            </a:prstGeom>
            <a:noFill/>
          </p:spPr>
          <p:txBody>
            <a:bodyPr wrap="square" rtlCol="0">
              <a:spAutoFit/>
            </a:bodyPr>
            <a:lstStyle/>
            <a:p>
              <a:r>
                <a:rPr lang="da-DK" sz="1400" dirty="0"/>
                <a:t>212</a:t>
              </a:r>
            </a:p>
          </p:txBody>
        </p:sp>
      </p:grpSp>
      <p:cxnSp>
        <p:nvCxnSpPr>
          <p:cNvPr id="1546" name="Lige pilforbindelse 1545">
            <a:extLst>
              <a:ext uri="{FF2B5EF4-FFF2-40B4-BE49-F238E27FC236}">
                <a16:creationId xmlns:a16="http://schemas.microsoft.com/office/drawing/2014/main" id="{57B715D2-467C-57C7-AA63-503356DD73E9}"/>
              </a:ext>
            </a:extLst>
          </p:cNvPr>
          <p:cNvCxnSpPr/>
          <p:nvPr/>
        </p:nvCxnSpPr>
        <p:spPr>
          <a:xfrm>
            <a:off x="8254790" y="2095166"/>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cxnSp>
        <p:nvCxnSpPr>
          <p:cNvPr id="1549" name="Lige pilforbindelse 1548">
            <a:extLst>
              <a:ext uri="{FF2B5EF4-FFF2-40B4-BE49-F238E27FC236}">
                <a16:creationId xmlns:a16="http://schemas.microsoft.com/office/drawing/2014/main" id="{D658FACA-6282-20A4-6A9C-FF5D843D74F1}"/>
              </a:ext>
            </a:extLst>
          </p:cNvPr>
          <p:cNvCxnSpPr/>
          <p:nvPr/>
        </p:nvCxnSpPr>
        <p:spPr>
          <a:xfrm>
            <a:off x="9086688" y="2100762"/>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1551" name="Gruppe 1550">
            <a:extLst>
              <a:ext uri="{FF2B5EF4-FFF2-40B4-BE49-F238E27FC236}">
                <a16:creationId xmlns:a16="http://schemas.microsoft.com/office/drawing/2014/main" id="{844CD706-8EAE-AEF4-A5FC-D817C15A2954}"/>
              </a:ext>
            </a:extLst>
          </p:cNvPr>
          <p:cNvGrpSpPr/>
          <p:nvPr/>
        </p:nvGrpSpPr>
        <p:grpSpPr>
          <a:xfrm>
            <a:off x="8384062" y="1816289"/>
            <a:ext cx="748838" cy="525993"/>
            <a:chOff x="5932613" y="2076403"/>
            <a:chExt cx="544462" cy="382432"/>
          </a:xfrm>
        </p:grpSpPr>
        <p:sp>
          <p:nvSpPr>
            <p:cNvPr id="1552" name="Tekstfelt 1551">
              <a:extLst>
                <a:ext uri="{FF2B5EF4-FFF2-40B4-BE49-F238E27FC236}">
                  <a16:creationId xmlns:a16="http://schemas.microsoft.com/office/drawing/2014/main" id="{1B082ADC-1D1C-7620-A559-158D27565EF8}"/>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83</a:t>
              </a:r>
            </a:p>
          </p:txBody>
        </p:sp>
        <p:sp>
          <p:nvSpPr>
            <p:cNvPr id="1553" name="Tekstfelt 1552">
              <a:extLst>
                <a:ext uri="{FF2B5EF4-FFF2-40B4-BE49-F238E27FC236}">
                  <a16:creationId xmlns:a16="http://schemas.microsoft.com/office/drawing/2014/main" id="{CD89CD52-9105-2064-D2DE-7E51D39AA120}"/>
                </a:ext>
              </a:extLst>
            </p:cNvPr>
            <p:cNvSpPr txBox="1"/>
            <p:nvPr/>
          </p:nvSpPr>
          <p:spPr>
            <a:xfrm>
              <a:off x="6147006" y="2117747"/>
              <a:ext cx="330069" cy="335661"/>
            </a:xfrm>
            <a:prstGeom prst="rect">
              <a:avLst/>
            </a:prstGeom>
            <a:noFill/>
            <a:scene3d>
              <a:camera prst="orthographicFront"/>
              <a:lightRig rig="threePt" dir="t"/>
            </a:scene3d>
            <a:sp3d>
              <a:bevelT h="38100"/>
            </a:sp3d>
          </p:spPr>
          <p:txBody>
            <a:bodyPr wrap="square" rtlCol="0">
              <a:spAutoFit/>
            </a:bodyPr>
            <a:lstStyle/>
            <a:p>
              <a:r>
                <a:rPr lang="da-DK" sz="2400" dirty="0"/>
                <a:t>Bi</a:t>
              </a:r>
            </a:p>
          </p:txBody>
        </p:sp>
        <p:sp>
          <p:nvSpPr>
            <p:cNvPr id="1554" name="Tekstfelt 1553">
              <a:extLst>
                <a:ext uri="{FF2B5EF4-FFF2-40B4-BE49-F238E27FC236}">
                  <a16:creationId xmlns:a16="http://schemas.microsoft.com/office/drawing/2014/main" id="{5110B73D-97A4-B315-710F-909A5F6397A2}"/>
                </a:ext>
              </a:extLst>
            </p:cNvPr>
            <p:cNvSpPr txBox="1"/>
            <p:nvPr/>
          </p:nvSpPr>
          <p:spPr>
            <a:xfrm>
              <a:off x="5932613" y="2076403"/>
              <a:ext cx="353220" cy="223776"/>
            </a:xfrm>
            <a:prstGeom prst="rect">
              <a:avLst/>
            </a:prstGeom>
            <a:noFill/>
          </p:spPr>
          <p:txBody>
            <a:bodyPr wrap="square" rtlCol="0">
              <a:spAutoFit/>
            </a:bodyPr>
            <a:lstStyle/>
            <a:p>
              <a:r>
                <a:rPr lang="da-DK" sz="1400" dirty="0"/>
                <a:t>212</a:t>
              </a:r>
            </a:p>
          </p:txBody>
        </p:sp>
      </p:grpSp>
      <p:grpSp>
        <p:nvGrpSpPr>
          <p:cNvPr id="678" name="Gruppe 677">
            <a:extLst>
              <a:ext uri="{FF2B5EF4-FFF2-40B4-BE49-F238E27FC236}">
                <a16:creationId xmlns:a16="http://schemas.microsoft.com/office/drawing/2014/main" id="{727EC469-5942-84E2-E1D5-9273FA9D923B}"/>
              </a:ext>
            </a:extLst>
          </p:cNvPr>
          <p:cNvGrpSpPr/>
          <p:nvPr/>
        </p:nvGrpSpPr>
        <p:grpSpPr>
          <a:xfrm>
            <a:off x="6570654" y="2481797"/>
            <a:ext cx="862855" cy="525993"/>
            <a:chOff x="5932613" y="2076403"/>
            <a:chExt cx="627361" cy="382432"/>
          </a:xfrm>
        </p:grpSpPr>
        <p:sp>
          <p:nvSpPr>
            <p:cNvPr id="1539" name="Tekstfelt 1538">
              <a:extLst>
                <a:ext uri="{FF2B5EF4-FFF2-40B4-BE49-F238E27FC236}">
                  <a16:creationId xmlns:a16="http://schemas.microsoft.com/office/drawing/2014/main" id="{55B5E629-C241-4C34-F1AB-3DB15AB8166D}"/>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84</a:t>
              </a:r>
            </a:p>
          </p:txBody>
        </p:sp>
        <p:sp>
          <p:nvSpPr>
            <p:cNvPr id="1540" name="Tekstfelt 1539">
              <a:extLst>
                <a:ext uri="{FF2B5EF4-FFF2-40B4-BE49-F238E27FC236}">
                  <a16:creationId xmlns:a16="http://schemas.microsoft.com/office/drawing/2014/main" id="{A7C33225-7698-664F-D9CD-F5D2C26D9C66}"/>
                </a:ext>
              </a:extLst>
            </p:cNvPr>
            <p:cNvSpPr txBox="1"/>
            <p:nvPr/>
          </p:nvSpPr>
          <p:spPr>
            <a:xfrm>
              <a:off x="6152081" y="2117747"/>
              <a:ext cx="407893" cy="335661"/>
            </a:xfrm>
            <a:prstGeom prst="rect">
              <a:avLst/>
            </a:prstGeom>
            <a:noFill/>
            <a:scene3d>
              <a:camera prst="orthographicFront"/>
              <a:lightRig rig="threePt" dir="t"/>
            </a:scene3d>
            <a:sp3d>
              <a:bevelT h="38100"/>
            </a:sp3d>
          </p:spPr>
          <p:txBody>
            <a:bodyPr wrap="square" rtlCol="0">
              <a:spAutoFit/>
            </a:bodyPr>
            <a:lstStyle/>
            <a:p>
              <a:r>
                <a:rPr lang="da-DK" sz="2400" dirty="0"/>
                <a:t>Po</a:t>
              </a:r>
            </a:p>
          </p:txBody>
        </p:sp>
        <p:sp>
          <p:nvSpPr>
            <p:cNvPr id="1541" name="Tekstfelt 1540">
              <a:extLst>
                <a:ext uri="{FF2B5EF4-FFF2-40B4-BE49-F238E27FC236}">
                  <a16:creationId xmlns:a16="http://schemas.microsoft.com/office/drawing/2014/main" id="{D5055F20-BFC4-8EDF-7807-C30661B3B22E}"/>
                </a:ext>
              </a:extLst>
            </p:cNvPr>
            <p:cNvSpPr txBox="1"/>
            <p:nvPr/>
          </p:nvSpPr>
          <p:spPr>
            <a:xfrm>
              <a:off x="5932613" y="2076403"/>
              <a:ext cx="353220" cy="223776"/>
            </a:xfrm>
            <a:prstGeom prst="rect">
              <a:avLst/>
            </a:prstGeom>
            <a:noFill/>
          </p:spPr>
          <p:txBody>
            <a:bodyPr wrap="square" rtlCol="0">
              <a:spAutoFit/>
            </a:bodyPr>
            <a:lstStyle/>
            <a:p>
              <a:r>
                <a:rPr lang="da-DK" sz="1400" dirty="0"/>
                <a:t>212</a:t>
              </a:r>
            </a:p>
          </p:txBody>
        </p:sp>
      </p:grpSp>
      <p:cxnSp>
        <p:nvCxnSpPr>
          <p:cNvPr id="679" name="Lige pilforbindelse 678">
            <a:extLst>
              <a:ext uri="{FF2B5EF4-FFF2-40B4-BE49-F238E27FC236}">
                <a16:creationId xmlns:a16="http://schemas.microsoft.com/office/drawing/2014/main" id="{42163ABF-BCB4-ABE9-DA56-C6D3630247E0}"/>
              </a:ext>
            </a:extLst>
          </p:cNvPr>
          <p:cNvCxnSpPr/>
          <p:nvPr/>
        </p:nvCxnSpPr>
        <p:spPr>
          <a:xfrm>
            <a:off x="7330600" y="2760826"/>
            <a:ext cx="180000" cy="0"/>
          </a:xfrm>
          <a:prstGeom prst="straightConnector1">
            <a:avLst/>
          </a:prstGeom>
          <a:ln>
            <a:solidFill>
              <a:srgbClr val="C00000"/>
            </a:solidFill>
            <a:tailEnd type="triangle"/>
          </a:ln>
        </p:spPr>
        <p:style>
          <a:lnRef idx="2">
            <a:schemeClr val="accent1"/>
          </a:lnRef>
          <a:fillRef idx="0">
            <a:schemeClr val="accent1"/>
          </a:fillRef>
          <a:effectRef idx="1">
            <a:schemeClr val="accent1"/>
          </a:effectRef>
          <a:fontRef idx="minor">
            <a:schemeClr val="tx1"/>
          </a:fontRef>
        </p:style>
      </p:cxnSp>
      <p:grpSp>
        <p:nvGrpSpPr>
          <p:cNvPr id="680" name="Gruppe 679">
            <a:extLst>
              <a:ext uri="{FF2B5EF4-FFF2-40B4-BE49-F238E27FC236}">
                <a16:creationId xmlns:a16="http://schemas.microsoft.com/office/drawing/2014/main" id="{D19C77ED-31AE-6806-F2AB-F285966AA7C5}"/>
              </a:ext>
            </a:extLst>
          </p:cNvPr>
          <p:cNvGrpSpPr/>
          <p:nvPr/>
        </p:nvGrpSpPr>
        <p:grpSpPr>
          <a:xfrm>
            <a:off x="7528480" y="2479313"/>
            <a:ext cx="1105474" cy="525993"/>
            <a:chOff x="5932613" y="2076403"/>
            <a:chExt cx="803763" cy="382432"/>
          </a:xfrm>
        </p:grpSpPr>
        <p:sp>
          <p:nvSpPr>
            <p:cNvPr id="687" name="Tekstfelt 686">
              <a:extLst>
                <a:ext uri="{FF2B5EF4-FFF2-40B4-BE49-F238E27FC236}">
                  <a16:creationId xmlns:a16="http://schemas.microsoft.com/office/drawing/2014/main" id="{B22AFB06-2DBD-EE61-F639-D4C4205C598F}"/>
                </a:ext>
              </a:extLst>
            </p:cNvPr>
            <p:cNvSpPr txBox="1"/>
            <p:nvPr/>
          </p:nvSpPr>
          <p:spPr>
            <a:xfrm>
              <a:off x="5972413" y="2235059"/>
              <a:ext cx="282925" cy="223776"/>
            </a:xfrm>
            <a:prstGeom prst="rect">
              <a:avLst/>
            </a:prstGeom>
            <a:noFill/>
            <a:scene3d>
              <a:camera prst="orthographicFront"/>
              <a:lightRig rig="threePt" dir="t"/>
            </a:scene3d>
            <a:sp3d>
              <a:bevelT h="38100"/>
            </a:sp3d>
          </p:spPr>
          <p:txBody>
            <a:bodyPr wrap="square" rtlCol="0">
              <a:spAutoFit/>
            </a:bodyPr>
            <a:lstStyle/>
            <a:p>
              <a:pPr algn="r"/>
              <a:r>
                <a:rPr lang="da-DK" sz="1400" dirty="0"/>
                <a:t>82</a:t>
              </a:r>
            </a:p>
          </p:txBody>
        </p:sp>
        <p:sp>
          <p:nvSpPr>
            <p:cNvPr id="692" name="Tekstfelt 691">
              <a:extLst>
                <a:ext uri="{FF2B5EF4-FFF2-40B4-BE49-F238E27FC236}">
                  <a16:creationId xmlns:a16="http://schemas.microsoft.com/office/drawing/2014/main" id="{B6C49389-8571-678A-4F1A-7B80E35C8B98}"/>
                </a:ext>
              </a:extLst>
            </p:cNvPr>
            <p:cNvSpPr txBox="1"/>
            <p:nvPr/>
          </p:nvSpPr>
          <p:spPr>
            <a:xfrm>
              <a:off x="6177455" y="2117747"/>
              <a:ext cx="558921" cy="335661"/>
            </a:xfrm>
            <a:prstGeom prst="rect">
              <a:avLst/>
            </a:prstGeom>
            <a:noFill/>
            <a:scene3d>
              <a:camera prst="orthographicFront"/>
              <a:lightRig rig="threePt" dir="t"/>
            </a:scene3d>
            <a:sp3d>
              <a:bevelT h="38100"/>
            </a:sp3d>
          </p:spPr>
          <p:txBody>
            <a:bodyPr wrap="square" rtlCol="0">
              <a:spAutoFit/>
            </a:bodyPr>
            <a:lstStyle/>
            <a:p>
              <a:r>
                <a:rPr lang="da-DK" sz="2400" dirty="0" err="1"/>
                <a:t>Pb</a:t>
              </a:r>
              <a:endParaRPr lang="da-DK" sz="2400" dirty="0"/>
            </a:p>
          </p:txBody>
        </p:sp>
        <p:sp>
          <p:nvSpPr>
            <p:cNvPr id="693" name="Tekstfelt 692">
              <a:extLst>
                <a:ext uri="{FF2B5EF4-FFF2-40B4-BE49-F238E27FC236}">
                  <a16:creationId xmlns:a16="http://schemas.microsoft.com/office/drawing/2014/main" id="{47F22FAE-B436-A6CC-799C-01E0DF99EE34}"/>
                </a:ext>
              </a:extLst>
            </p:cNvPr>
            <p:cNvSpPr txBox="1"/>
            <p:nvPr/>
          </p:nvSpPr>
          <p:spPr>
            <a:xfrm>
              <a:off x="5932613" y="2076403"/>
              <a:ext cx="353220" cy="223776"/>
            </a:xfrm>
            <a:prstGeom prst="rect">
              <a:avLst/>
            </a:prstGeom>
            <a:noFill/>
          </p:spPr>
          <p:txBody>
            <a:bodyPr wrap="square" rtlCol="0">
              <a:spAutoFit/>
            </a:bodyPr>
            <a:lstStyle/>
            <a:p>
              <a:r>
                <a:rPr lang="da-DK" sz="1400" dirty="0"/>
                <a:t>208</a:t>
              </a:r>
            </a:p>
          </p:txBody>
        </p:sp>
      </p:grpSp>
      <p:cxnSp>
        <p:nvCxnSpPr>
          <p:cNvPr id="2554" name="Lige pilforbindelse 2553">
            <a:extLst>
              <a:ext uri="{FF2B5EF4-FFF2-40B4-BE49-F238E27FC236}">
                <a16:creationId xmlns:a16="http://schemas.microsoft.com/office/drawing/2014/main" id="{D4201F49-FE41-AC92-E363-403F2ADE7007}"/>
              </a:ext>
            </a:extLst>
          </p:cNvPr>
          <p:cNvCxnSpPr>
            <a:cxnSpLocks/>
          </p:cNvCxnSpPr>
          <p:nvPr/>
        </p:nvCxnSpPr>
        <p:spPr>
          <a:xfrm flipH="1">
            <a:off x="4188528" y="4793608"/>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2555" name="Lige pilforbindelse 2554">
            <a:extLst>
              <a:ext uri="{FF2B5EF4-FFF2-40B4-BE49-F238E27FC236}">
                <a16:creationId xmlns:a16="http://schemas.microsoft.com/office/drawing/2014/main" id="{F72BBB4E-6712-2A45-8F13-D6F34497EB13}"/>
              </a:ext>
            </a:extLst>
          </p:cNvPr>
          <p:cNvCxnSpPr>
            <a:cxnSpLocks/>
          </p:cNvCxnSpPr>
          <p:nvPr/>
        </p:nvCxnSpPr>
        <p:spPr>
          <a:xfrm flipH="1">
            <a:off x="3318567" y="5663646"/>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2557" name="Lige pilforbindelse 2556">
            <a:extLst>
              <a:ext uri="{FF2B5EF4-FFF2-40B4-BE49-F238E27FC236}">
                <a16:creationId xmlns:a16="http://schemas.microsoft.com/office/drawing/2014/main" id="{1C5ED728-0868-E8FB-38CC-BDEA41F644C3}"/>
              </a:ext>
            </a:extLst>
          </p:cNvPr>
          <p:cNvCxnSpPr>
            <a:cxnSpLocks noChangeAspect="1"/>
          </p:cNvCxnSpPr>
          <p:nvPr/>
        </p:nvCxnSpPr>
        <p:spPr>
          <a:xfrm>
            <a:off x="5424355" y="3483288"/>
            <a:ext cx="252000" cy="212400"/>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2559" name="Lige pilforbindelse 2558">
            <a:extLst>
              <a:ext uri="{FF2B5EF4-FFF2-40B4-BE49-F238E27FC236}">
                <a16:creationId xmlns:a16="http://schemas.microsoft.com/office/drawing/2014/main" id="{80F44D79-4BB3-BC1D-6F89-7824A7532F18}"/>
              </a:ext>
            </a:extLst>
          </p:cNvPr>
          <p:cNvCxnSpPr>
            <a:cxnSpLocks noChangeAspect="1"/>
          </p:cNvCxnSpPr>
          <p:nvPr/>
        </p:nvCxnSpPr>
        <p:spPr>
          <a:xfrm rot="10800000">
            <a:off x="2479812" y="5675709"/>
            <a:ext cx="252000" cy="212400"/>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2560" name="Lige pilforbindelse 2559">
            <a:extLst>
              <a:ext uri="{FF2B5EF4-FFF2-40B4-BE49-F238E27FC236}">
                <a16:creationId xmlns:a16="http://schemas.microsoft.com/office/drawing/2014/main" id="{957E4395-643E-4A19-497F-BD5F2DC77B9D}"/>
              </a:ext>
            </a:extLst>
          </p:cNvPr>
          <p:cNvCxnSpPr>
            <a:cxnSpLocks noChangeAspect="1"/>
          </p:cNvCxnSpPr>
          <p:nvPr/>
        </p:nvCxnSpPr>
        <p:spPr>
          <a:xfrm rot="10800000">
            <a:off x="2912959" y="6084014"/>
            <a:ext cx="252000" cy="212400"/>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2561" name="Lige pilforbindelse 2560">
            <a:extLst>
              <a:ext uri="{FF2B5EF4-FFF2-40B4-BE49-F238E27FC236}">
                <a16:creationId xmlns:a16="http://schemas.microsoft.com/office/drawing/2014/main" id="{E7E6962D-842C-2922-4EC7-9F4525158818}"/>
              </a:ext>
            </a:extLst>
          </p:cNvPr>
          <p:cNvCxnSpPr>
            <a:cxnSpLocks/>
          </p:cNvCxnSpPr>
          <p:nvPr/>
        </p:nvCxnSpPr>
        <p:spPr>
          <a:xfrm flipH="1">
            <a:off x="1579332" y="5677417"/>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cxnSp>
        <p:nvCxnSpPr>
          <p:cNvPr id="2564" name="Lige pilforbindelse 2563">
            <a:extLst>
              <a:ext uri="{FF2B5EF4-FFF2-40B4-BE49-F238E27FC236}">
                <a16:creationId xmlns:a16="http://schemas.microsoft.com/office/drawing/2014/main" id="{CD7AAE0D-C535-2D39-282A-87C59094BE4E}"/>
              </a:ext>
            </a:extLst>
          </p:cNvPr>
          <p:cNvCxnSpPr>
            <a:cxnSpLocks/>
          </p:cNvCxnSpPr>
          <p:nvPr/>
        </p:nvCxnSpPr>
        <p:spPr>
          <a:xfrm flipH="1">
            <a:off x="5044727" y="3937488"/>
            <a:ext cx="615946" cy="654726"/>
          </a:xfrm>
          <a:prstGeom prst="straightConnector1">
            <a:avLst/>
          </a:prstGeom>
          <a:ln w="38100">
            <a:solidFill>
              <a:srgbClr val="FF0000"/>
            </a:solidFill>
            <a:tailEnd type="triangle"/>
          </a:ln>
        </p:spPr>
        <p:style>
          <a:lnRef idx="2">
            <a:schemeClr val="accent1"/>
          </a:lnRef>
          <a:fillRef idx="0">
            <a:schemeClr val="accent1"/>
          </a:fillRef>
          <a:effectRef idx="1">
            <a:schemeClr val="accent1"/>
          </a:effectRef>
          <a:fontRef idx="minor">
            <a:schemeClr val="tx1"/>
          </a:fontRef>
        </p:style>
      </p:cxnSp>
      <p:sp>
        <p:nvSpPr>
          <p:cNvPr id="3" name="Tekstfelt 2">
            <a:extLst>
              <a:ext uri="{FF2B5EF4-FFF2-40B4-BE49-F238E27FC236}">
                <a16:creationId xmlns:a16="http://schemas.microsoft.com/office/drawing/2014/main" id="{E698FA8B-5931-287D-475C-AC577EC24B5C}"/>
              </a:ext>
            </a:extLst>
          </p:cNvPr>
          <p:cNvSpPr txBox="1"/>
          <p:nvPr/>
        </p:nvSpPr>
        <p:spPr>
          <a:xfrm>
            <a:off x="8889167" y="6565692"/>
            <a:ext cx="986167" cy="261610"/>
          </a:xfrm>
          <a:prstGeom prst="rect">
            <a:avLst/>
          </a:prstGeom>
          <a:noFill/>
        </p:spPr>
        <p:txBody>
          <a:bodyPr wrap="none" rtlCol="0">
            <a:spAutoFit/>
          </a:bodyPr>
          <a:lstStyle/>
          <a:p>
            <a:r>
              <a:rPr lang="da-DK" sz="1100" dirty="0">
                <a:solidFill>
                  <a:schemeClr val="bg1"/>
                </a:solidFill>
              </a:rPr>
              <a:t>© Mat-</a:t>
            </a:r>
            <a:r>
              <a:rPr lang="da-DK" sz="1100" dirty="0" err="1">
                <a:solidFill>
                  <a:schemeClr val="bg1"/>
                </a:solidFill>
              </a:rPr>
              <a:t>nat.dk</a:t>
            </a:r>
            <a:endParaRPr lang="da-DK" sz="1100" dirty="0">
              <a:solidFill>
                <a:schemeClr val="bg1"/>
              </a:solidFill>
            </a:endParaRPr>
          </a:p>
        </p:txBody>
      </p:sp>
      <p:sp>
        <p:nvSpPr>
          <p:cNvPr id="6" name="Afrundet rektangel 5">
            <a:hlinkClick r:id="rId10" action="ppaction://hlinksldjump"/>
            <a:extLst>
              <a:ext uri="{FF2B5EF4-FFF2-40B4-BE49-F238E27FC236}">
                <a16:creationId xmlns:a16="http://schemas.microsoft.com/office/drawing/2014/main" id="{98635198-D46B-5C56-FB79-F30281E2B6A1}"/>
              </a:ext>
            </a:extLst>
          </p:cNvPr>
          <p:cNvSpPr/>
          <p:nvPr/>
        </p:nvSpPr>
        <p:spPr>
          <a:xfrm>
            <a:off x="6999740" y="5180615"/>
            <a:ext cx="1784598" cy="590791"/>
          </a:xfrm>
          <a:prstGeom prst="roundRect">
            <a:avLst/>
          </a:prstGeom>
          <a:solidFill>
            <a:srgbClr val="146A4A"/>
          </a:solidFill>
          <a:scene3d>
            <a:camera prst="orthographicFront"/>
            <a:lightRig rig="threePt" dir="t"/>
          </a:scene3d>
          <a:sp3d>
            <a:bevelT/>
          </a:sp3d>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da-DK" sz="2400" dirty="0"/>
              <a:t>Fortsæt </a:t>
            </a:r>
          </a:p>
        </p:txBody>
      </p:sp>
      <p:pic>
        <p:nvPicPr>
          <p:cNvPr id="7" name="Picture 4" descr="Top Hemmeligt, Klassificeret, Fortrolig">
            <a:extLst>
              <a:ext uri="{FF2B5EF4-FFF2-40B4-BE49-F238E27FC236}">
                <a16:creationId xmlns:a16="http://schemas.microsoft.com/office/drawing/2014/main" id="{8778889C-7F4B-0FCF-0C20-1FB97BB90EC1}"/>
              </a:ext>
            </a:extLst>
          </p:cNvPr>
          <p:cNvPicPr>
            <a:picLocks noChangeAspect="1" noChangeArrowheads="1"/>
          </p:cNvPicPr>
          <p:nvPr/>
        </p:nvPicPr>
        <p:blipFill rotWithShape="1">
          <a:blip r:embed="rId11">
            <a:clrChange>
              <a:clrFrom>
                <a:srgbClr val="FFFFFF"/>
              </a:clrFrom>
              <a:clrTo>
                <a:srgbClr val="FFFFFF">
                  <a:alpha val="0"/>
                </a:srgbClr>
              </a:clrTo>
            </a:clrChange>
            <a:extLst>
              <a:ext uri="{28A0092B-C50C-407E-A947-70E740481C1C}">
                <a14:useLocalDpi xmlns:a14="http://schemas.microsoft.com/office/drawing/2010/main" val="0"/>
              </a:ext>
            </a:extLst>
          </a:blip>
          <a:srcRect t="25410" b="25412"/>
          <a:stretch/>
        </p:blipFill>
        <p:spPr bwMode="auto">
          <a:xfrm rot="20867520">
            <a:off x="6893772" y="2884830"/>
            <a:ext cx="1751601" cy="861415"/>
          </a:xfrm>
          <a:prstGeom prst="rect">
            <a:avLst/>
          </a:prstGeom>
          <a:noFill/>
          <a:extLst>
            <a:ext uri="{909E8E84-426E-40DD-AFC4-6F175D3DCCD1}">
              <a14:hiddenFill xmlns:a14="http://schemas.microsoft.com/office/drawing/2010/main">
                <a:solidFill>
                  <a:srgbClr val="FFFFFF"/>
                </a:solidFill>
              </a14:hiddenFill>
            </a:ext>
          </a:extLst>
        </p:spPr>
      </p:pic>
      <p:pic>
        <p:nvPicPr>
          <p:cNvPr id="8" name="Picture 6" descr="Krog, Afkrydsning, Done, Ja, Godkendelse">
            <a:extLst>
              <a:ext uri="{FF2B5EF4-FFF2-40B4-BE49-F238E27FC236}">
                <a16:creationId xmlns:a16="http://schemas.microsoft.com/office/drawing/2014/main" id="{C36FFD3C-2761-B0F0-E500-C196C3440CED}"/>
              </a:ext>
            </a:extLst>
          </p:cNvPr>
          <p:cNvPicPr>
            <a:picLocks noChangeAspect="1" noChangeArrowheads="1"/>
          </p:cNvPicPr>
          <p:nvPr/>
        </p:nvPicPr>
        <p:blipFill rotWithShape="1">
          <a:blip r:embed="rId12">
            <a:duotone>
              <a:schemeClr val="accent3">
                <a:shade val="45000"/>
                <a:satMod val="135000"/>
              </a:schemeClr>
              <a:prstClr val="white"/>
            </a:duotone>
            <a:extLst>
              <a:ext uri="{28A0092B-C50C-407E-A947-70E740481C1C}">
                <a14:useLocalDpi xmlns:a14="http://schemas.microsoft.com/office/drawing/2010/main" val="0"/>
              </a:ext>
            </a:extLst>
          </a:blip>
          <a:srcRect l="19446" t="17598" r="14603" b="12178"/>
          <a:stretch/>
        </p:blipFill>
        <p:spPr bwMode="auto">
          <a:xfrm>
            <a:off x="8384906" y="2774629"/>
            <a:ext cx="1049360" cy="1117359"/>
          </a:xfrm>
          <a:prstGeom prst="rect">
            <a:avLst/>
          </a:prstGeom>
          <a:noFill/>
          <a:extLst>
            <a:ext uri="{909E8E84-426E-40DD-AFC4-6F175D3DCCD1}">
              <a14:hiddenFill xmlns:a14="http://schemas.microsoft.com/office/drawing/2010/main">
                <a:solidFill>
                  <a:srgbClr val="FFFFFF"/>
                </a:solidFill>
              </a14:hiddenFill>
            </a:ext>
          </a:extLst>
        </p:spPr>
      </p:pic>
      <p:pic>
        <p:nvPicPr>
          <p:cNvPr id="9" name="stamp-81635.mp3">
            <a:hlinkClick r:id="" action="ppaction://media"/>
            <a:extLst>
              <a:ext uri="{FF2B5EF4-FFF2-40B4-BE49-F238E27FC236}">
                <a16:creationId xmlns:a16="http://schemas.microsoft.com/office/drawing/2014/main" id="{983BE1F8-527B-878A-FA8A-3BEEE70B7994}"/>
              </a:ext>
            </a:extLst>
          </p:cNvPr>
          <p:cNvPicPr>
            <a:picLocks noChangeAspect="1"/>
          </p:cNvPicPr>
          <p:nvPr>
            <a:audioFile r:link="rId2"/>
            <p:extLst>
              <p:ext uri="{DAA4B4D4-6D71-4841-9C94-3DE7FCFB9230}">
                <p14:media xmlns:p14="http://schemas.microsoft.com/office/powerpoint/2010/main" r:embed="rId1"/>
              </p:ext>
            </p:extLst>
          </p:nvPr>
        </p:nvPicPr>
        <p:blipFill>
          <a:blip r:embed="rId13"/>
          <a:stretch>
            <a:fillRect/>
          </a:stretch>
        </p:blipFill>
        <p:spPr>
          <a:xfrm>
            <a:off x="4715426" y="7235752"/>
            <a:ext cx="812800" cy="812800"/>
          </a:xfrm>
          <a:prstGeom prst="rect">
            <a:avLst/>
          </a:prstGeom>
        </p:spPr>
      </p:pic>
    </p:spTree>
    <p:extLst>
      <p:ext uri="{BB962C8B-B14F-4D97-AF65-F5344CB8AC3E}">
        <p14:creationId xmlns:p14="http://schemas.microsoft.com/office/powerpoint/2010/main" val="5388133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nodeType="afterEffect">
                                  <p:stCondLst>
                                    <p:cond delay="0"/>
                                  </p:stCondLst>
                                  <p:childTnLst>
                                    <p:set>
                                      <p:cBhvr>
                                        <p:cTn id="6" dur="1" fill="hold">
                                          <p:stCondLst>
                                            <p:cond delay="0"/>
                                          </p:stCondLst>
                                        </p:cTn>
                                        <p:tgtEl>
                                          <p:spTgt spid="2557"/>
                                        </p:tgtEl>
                                        <p:attrNameLst>
                                          <p:attrName>style.visibility</p:attrName>
                                        </p:attrNameLst>
                                      </p:cBhvr>
                                      <p:to>
                                        <p:strVal val="visible"/>
                                      </p:to>
                                    </p:set>
                                    <p:animEffect transition="in" filter="dissolve">
                                      <p:cBhvr>
                                        <p:cTn id="7" dur="500"/>
                                        <p:tgtEl>
                                          <p:spTgt spid="2557"/>
                                        </p:tgtEl>
                                      </p:cBhvr>
                                    </p:animEffect>
                                  </p:childTnLst>
                                </p:cTn>
                              </p:par>
                            </p:childTnLst>
                          </p:cTn>
                        </p:par>
                        <p:par>
                          <p:cTn id="8" fill="hold">
                            <p:stCondLst>
                              <p:cond delay="500"/>
                            </p:stCondLst>
                            <p:childTnLst>
                              <p:par>
                                <p:cTn id="9" presetID="9" presetClass="entr" presetSubtype="0" fill="hold" nodeType="afterEffect">
                                  <p:stCondLst>
                                    <p:cond delay="0"/>
                                  </p:stCondLst>
                                  <p:childTnLst>
                                    <p:set>
                                      <p:cBhvr>
                                        <p:cTn id="10" dur="1" fill="hold">
                                          <p:stCondLst>
                                            <p:cond delay="0"/>
                                          </p:stCondLst>
                                        </p:cTn>
                                        <p:tgtEl>
                                          <p:spTgt spid="1563"/>
                                        </p:tgtEl>
                                        <p:attrNameLst>
                                          <p:attrName>style.visibility</p:attrName>
                                        </p:attrNameLst>
                                      </p:cBhvr>
                                      <p:to>
                                        <p:strVal val="visible"/>
                                      </p:to>
                                    </p:set>
                                    <p:animEffect transition="in" filter="dissolve">
                                      <p:cBhvr>
                                        <p:cTn id="11" dur="500"/>
                                        <p:tgtEl>
                                          <p:spTgt spid="1563"/>
                                        </p:tgtEl>
                                      </p:cBhvr>
                                    </p:animEffect>
                                  </p:childTnLst>
                                </p:cTn>
                              </p:par>
                            </p:childTnLst>
                          </p:cTn>
                        </p:par>
                        <p:par>
                          <p:cTn id="12" fill="hold">
                            <p:stCondLst>
                              <p:cond delay="1000"/>
                            </p:stCondLst>
                            <p:childTnLst>
                              <p:par>
                                <p:cTn id="13" presetID="9" presetClass="entr" presetSubtype="0" fill="hold" nodeType="afterEffect">
                                  <p:stCondLst>
                                    <p:cond delay="0"/>
                                  </p:stCondLst>
                                  <p:childTnLst>
                                    <p:set>
                                      <p:cBhvr>
                                        <p:cTn id="14" dur="1" fill="hold">
                                          <p:stCondLst>
                                            <p:cond delay="0"/>
                                          </p:stCondLst>
                                        </p:cTn>
                                        <p:tgtEl>
                                          <p:spTgt spid="1564"/>
                                        </p:tgtEl>
                                        <p:attrNameLst>
                                          <p:attrName>style.visibility</p:attrName>
                                        </p:attrNameLst>
                                      </p:cBhvr>
                                      <p:to>
                                        <p:strVal val="visible"/>
                                      </p:to>
                                    </p:set>
                                    <p:animEffect transition="in" filter="dissolve">
                                      <p:cBhvr>
                                        <p:cTn id="15" dur="500"/>
                                        <p:tgtEl>
                                          <p:spTgt spid="1564"/>
                                        </p:tgtEl>
                                      </p:cBhvr>
                                    </p:animEffect>
                                  </p:childTnLst>
                                </p:cTn>
                              </p:par>
                            </p:childTnLst>
                          </p:cTn>
                        </p:par>
                        <p:par>
                          <p:cTn id="16" fill="hold">
                            <p:stCondLst>
                              <p:cond delay="1500"/>
                            </p:stCondLst>
                            <p:childTnLst>
                              <p:par>
                                <p:cTn id="17" presetID="9" presetClass="entr" presetSubtype="0" fill="hold" nodeType="afterEffect">
                                  <p:stCondLst>
                                    <p:cond delay="0"/>
                                  </p:stCondLst>
                                  <p:childTnLst>
                                    <p:set>
                                      <p:cBhvr>
                                        <p:cTn id="18" dur="1" fill="hold">
                                          <p:stCondLst>
                                            <p:cond delay="0"/>
                                          </p:stCondLst>
                                        </p:cTn>
                                        <p:tgtEl>
                                          <p:spTgt spid="2564"/>
                                        </p:tgtEl>
                                        <p:attrNameLst>
                                          <p:attrName>style.visibility</p:attrName>
                                        </p:attrNameLst>
                                      </p:cBhvr>
                                      <p:to>
                                        <p:strVal val="visible"/>
                                      </p:to>
                                    </p:set>
                                    <p:animEffect transition="in" filter="dissolve">
                                      <p:cBhvr>
                                        <p:cTn id="19" dur="500"/>
                                        <p:tgtEl>
                                          <p:spTgt spid="2564"/>
                                        </p:tgtEl>
                                      </p:cBhvr>
                                    </p:animEffect>
                                  </p:childTnLst>
                                </p:cTn>
                              </p:par>
                            </p:childTnLst>
                          </p:cTn>
                        </p:par>
                        <p:par>
                          <p:cTn id="20" fill="hold">
                            <p:stCondLst>
                              <p:cond delay="2000"/>
                            </p:stCondLst>
                            <p:childTnLst>
                              <p:par>
                                <p:cTn id="21" presetID="9" presetClass="entr" presetSubtype="0" fill="hold" nodeType="afterEffect">
                                  <p:stCondLst>
                                    <p:cond delay="0"/>
                                  </p:stCondLst>
                                  <p:childTnLst>
                                    <p:set>
                                      <p:cBhvr>
                                        <p:cTn id="22" dur="1" fill="hold">
                                          <p:stCondLst>
                                            <p:cond delay="0"/>
                                          </p:stCondLst>
                                        </p:cTn>
                                        <p:tgtEl>
                                          <p:spTgt spid="1566"/>
                                        </p:tgtEl>
                                        <p:attrNameLst>
                                          <p:attrName>style.visibility</p:attrName>
                                        </p:attrNameLst>
                                      </p:cBhvr>
                                      <p:to>
                                        <p:strVal val="visible"/>
                                      </p:to>
                                    </p:set>
                                    <p:animEffect transition="in" filter="dissolve">
                                      <p:cBhvr>
                                        <p:cTn id="23" dur="500"/>
                                        <p:tgtEl>
                                          <p:spTgt spid="1566"/>
                                        </p:tgtEl>
                                      </p:cBhvr>
                                    </p:animEffect>
                                  </p:childTnLst>
                                </p:cTn>
                              </p:par>
                            </p:childTnLst>
                          </p:cTn>
                        </p:par>
                        <p:par>
                          <p:cTn id="24" fill="hold">
                            <p:stCondLst>
                              <p:cond delay="2500"/>
                            </p:stCondLst>
                            <p:childTnLst>
                              <p:par>
                                <p:cTn id="25" presetID="9" presetClass="entr" presetSubtype="0" fill="hold" nodeType="afterEffect">
                                  <p:stCondLst>
                                    <p:cond delay="0"/>
                                  </p:stCondLst>
                                  <p:childTnLst>
                                    <p:set>
                                      <p:cBhvr>
                                        <p:cTn id="26" dur="1" fill="hold">
                                          <p:stCondLst>
                                            <p:cond delay="0"/>
                                          </p:stCondLst>
                                        </p:cTn>
                                        <p:tgtEl>
                                          <p:spTgt spid="1565"/>
                                        </p:tgtEl>
                                        <p:attrNameLst>
                                          <p:attrName>style.visibility</p:attrName>
                                        </p:attrNameLst>
                                      </p:cBhvr>
                                      <p:to>
                                        <p:strVal val="visible"/>
                                      </p:to>
                                    </p:set>
                                    <p:animEffect transition="in" filter="dissolve">
                                      <p:cBhvr>
                                        <p:cTn id="27" dur="500"/>
                                        <p:tgtEl>
                                          <p:spTgt spid="1565"/>
                                        </p:tgtEl>
                                      </p:cBhvr>
                                    </p:animEffect>
                                  </p:childTnLst>
                                </p:cTn>
                              </p:par>
                            </p:childTnLst>
                          </p:cTn>
                        </p:par>
                        <p:par>
                          <p:cTn id="28" fill="hold">
                            <p:stCondLst>
                              <p:cond delay="3000"/>
                            </p:stCondLst>
                            <p:childTnLst>
                              <p:par>
                                <p:cTn id="29" presetID="9" presetClass="entr" presetSubtype="0" fill="hold" nodeType="afterEffect">
                                  <p:stCondLst>
                                    <p:cond delay="0"/>
                                  </p:stCondLst>
                                  <p:childTnLst>
                                    <p:set>
                                      <p:cBhvr>
                                        <p:cTn id="30" dur="1" fill="hold">
                                          <p:stCondLst>
                                            <p:cond delay="0"/>
                                          </p:stCondLst>
                                        </p:cTn>
                                        <p:tgtEl>
                                          <p:spTgt spid="2554"/>
                                        </p:tgtEl>
                                        <p:attrNameLst>
                                          <p:attrName>style.visibility</p:attrName>
                                        </p:attrNameLst>
                                      </p:cBhvr>
                                      <p:to>
                                        <p:strVal val="visible"/>
                                      </p:to>
                                    </p:set>
                                    <p:animEffect transition="in" filter="dissolve">
                                      <p:cBhvr>
                                        <p:cTn id="31" dur="500"/>
                                        <p:tgtEl>
                                          <p:spTgt spid="2554"/>
                                        </p:tgtEl>
                                      </p:cBhvr>
                                    </p:animEffect>
                                  </p:childTnLst>
                                </p:cTn>
                              </p:par>
                            </p:childTnLst>
                          </p:cTn>
                        </p:par>
                        <p:par>
                          <p:cTn id="32" fill="hold">
                            <p:stCondLst>
                              <p:cond delay="3500"/>
                            </p:stCondLst>
                            <p:childTnLst>
                              <p:par>
                                <p:cTn id="33" presetID="9" presetClass="entr" presetSubtype="0" fill="hold" nodeType="afterEffect">
                                  <p:stCondLst>
                                    <p:cond delay="0"/>
                                  </p:stCondLst>
                                  <p:childTnLst>
                                    <p:set>
                                      <p:cBhvr>
                                        <p:cTn id="34" dur="1" fill="hold">
                                          <p:stCondLst>
                                            <p:cond delay="0"/>
                                          </p:stCondLst>
                                        </p:cTn>
                                        <p:tgtEl>
                                          <p:spTgt spid="1542"/>
                                        </p:tgtEl>
                                        <p:attrNameLst>
                                          <p:attrName>style.visibility</p:attrName>
                                        </p:attrNameLst>
                                      </p:cBhvr>
                                      <p:to>
                                        <p:strVal val="visible"/>
                                      </p:to>
                                    </p:set>
                                    <p:animEffect transition="in" filter="dissolve">
                                      <p:cBhvr>
                                        <p:cTn id="35" dur="500"/>
                                        <p:tgtEl>
                                          <p:spTgt spid="1542"/>
                                        </p:tgtEl>
                                      </p:cBhvr>
                                    </p:animEffect>
                                  </p:childTnLst>
                                </p:cTn>
                              </p:par>
                            </p:childTnLst>
                          </p:cTn>
                        </p:par>
                        <p:par>
                          <p:cTn id="36" fill="hold">
                            <p:stCondLst>
                              <p:cond delay="4000"/>
                            </p:stCondLst>
                            <p:childTnLst>
                              <p:par>
                                <p:cTn id="37" presetID="9" presetClass="entr" presetSubtype="0" fill="hold" nodeType="afterEffect">
                                  <p:stCondLst>
                                    <p:cond delay="0"/>
                                  </p:stCondLst>
                                  <p:childTnLst>
                                    <p:set>
                                      <p:cBhvr>
                                        <p:cTn id="38" dur="1" fill="hold">
                                          <p:stCondLst>
                                            <p:cond delay="0"/>
                                          </p:stCondLst>
                                        </p:cTn>
                                        <p:tgtEl>
                                          <p:spTgt spid="1543"/>
                                        </p:tgtEl>
                                        <p:attrNameLst>
                                          <p:attrName>style.visibility</p:attrName>
                                        </p:attrNameLst>
                                      </p:cBhvr>
                                      <p:to>
                                        <p:strVal val="visible"/>
                                      </p:to>
                                    </p:set>
                                    <p:animEffect transition="in" filter="dissolve">
                                      <p:cBhvr>
                                        <p:cTn id="39" dur="500"/>
                                        <p:tgtEl>
                                          <p:spTgt spid="1543"/>
                                        </p:tgtEl>
                                      </p:cBhvr>
                                    </p:animEffect>
                                  </p:childTnLst>
                                </p:cTn>
                              </p:par>
                            </p:childTnLst>
                          </p:cTn>
                        </p:par>
                        <p:par>
                          <p:cTn id="40" fill="hold">
                            <p:stCondLst>
                              <p:cond delay="4500"/>
                            </p:stCondLst>
                            <p:childTnLst>
                              <p:par>
                                <p:cTn id="41" presetID="9" presetClass="entr" presetSubtype="0" fill="hold" nodeType="afterEffect">
                                  <p:stCondLst>
                                    <p:cond delay="0"/>
                                  </p:stCondLst>
                                  <p:childTnLst>
                                    <p:set>
                                      <p:cBhvr>
                                        <p:cTn id="42" dur="1" fill="hold">
                                          <p:stCondLst>
                                            <p:cond delay="0"/>
                                          </p:stCondLst>
                                        </p:cTn>
                                        <p:tgtEl>
                                          <p:spTgt spid="2555"/>
                                        </p:tgtEl>
                                        <p:attrNameLst>
                                          <p:attrName>style.visibility</p:attrName>
                                        </p:attrNameLst>
                                      </p:cBhvr>
                                      <p:to>
                                        <p:strVal val="visible"/>
                                      </p:to>
                                    </p:set>
                                    <p:animEffect transition="in" filter="dissolve">
                                      <p:cBhvr>
                                        <p:cTn id="43" dur="500"/>
                                        <p:tgtEl>
                                          <p:spTgt spid="2555"/>
                                        </p:tgtEl>
                                      </p:cBhvr>
                                    </p:animEffect>
                                  </p:childTnLst>
                                </p:cTn>
                              </p:par>
                            </p:childTnLst>
                          </p:cTn>
                        </p:par>
                        <p:par>
                          <p:cTn id="44" fill="hold">
                            <p:stCondLst>
                              <p:cond delay="5000"/>
                            </p:stCondLst>
                            <p:childTnLst>
                              <p:par>
                                <p:cTn id="45" presetID="9" presetClass="entr" presetSubtype="0" fill="hold" nodeType="afterEffect">
                                  <p:stCondLst>
                                    <p:cond delay="0"/>
                                  </p:stCondLst>
                                  <p:childTnLst>
                                    <p:set>
                                      <p:cBhvr>
                                        <p:cTn id="46" dur="1" fill="hold">
                                          <p:stCondLst>
                                            <p:cond delay="0"/>
                                          </p:stCondLst>
                                        </p:cTn>
                                        <p:tgtEl>
                                          <p:spTgt spid="1544"/>
                                        </p:tgtEl>
                                        <p:attrNameLst>
                                          <p:attrName>style.visibility</p:attrName>
                                        </p:attrNameLst>
                                      </p:cBhvr>
                                      <p:to>
                                        <p:strVal val="visible"/>
                                      </p:to>
                                    </p:set>
                                    <p:animEffect transition="in" filter="dissolve">
                                      <p:cBhvr>
                                        <p:cTn id="47" dur="500"/>
                                        <p:tgtEl>
                                          <p:spTgt spid="1544"/>
                                        </p:tgtEl>
                                      </p:cBhvr>
                                    </p:animEffect>
                                  </p:childTnLst>
                                </p:cTn>
                              </p:par>
                            </p:childTnLst>
                          </p:cTn>
                        </p:par>
                        <p:par>
                          <p:cTn id="48" fill="hold">
                            <p:stCondLst>
                              <p:cond delay="5500"/>
                            </p:stCondLst>
                            <p:childTnLst>
                              <p:par>
                                <p:cTn id="49" presetID="9" presetClass="entr" presetSubtype="0" fill="hold" nodeType="afterEffect">
                                  <p:stCondLst>
                                    <p:cond delay="0"/>
                                  </p:stCondLst>
                                  <p:childTnLst>
                                    <p:set>
                                      <p:cBhvr>
                                        <p:cTn id="50" dur="1" fill="hold">
                                          <p:stCondLst>
                                            <p:cond delay="0"/>
                                          </p:stCondLst>
                                        </p:cTn>
                                        <p:tgtEl>
                                          <p:spTgt spid="1546"/>
                                        </p:tgtEl>
                                        <p:attrNameLst>
                                          <p:attrName>style.visibility</p:attrName>
                                        </p:attrNameLst>
                                      </p:cBhvr>
                                      <p:to>
                                        <p:strVal val="visible"/>
                                      </p:to>
                                    </p:set>
                                    <p:animEffect transition="in" filter="dissolve">
                                      <p:cBhvr>
                                        <p:cTn id="51" dur="500"/>
                                        <p:tgtEl>
                                          <p:spTgt spid="1546"/>
                                        </p:tgtEl>
                                      </p:cBhvr>
                                    </p:animEffect>
                                  </p:childTnLst>
                                </p:cTn>
                              </p:par>
                            </p:childTnLst>
                          </p:cTn>
                        </p:par>
                        <p:par>
                          <p:cTn id="52" fill="hold">
                            <p:stCondLst>
                              <p:cond delay="6000"/>
                            </p:stCondLst>
                            <p:childTnLst>
                              <p:par>
                                <p:cTn id="53" presetID="9" presetClass="entr" presetSubtype="0" fill="hold" nodeType="afterEffect">
                                  <p:stCondLst>
                                    <p:cond delay="0"/>
                                  </p:stCondLst>
                                  <p:childTnLst>
                                    <p:set>
                                      <p:cBhvr>
                                        <p:cTn id="54" dur="1" fill="hold">
                                          <p:stCondLst>
                                            <p:cond delay="0"/>
                                          </p:stCondLst>
                                        </p:cTn>
                                        <p:tgtEl>
                                          <p:spTgt spid="2560"/>
                                        </p:tgtEl>
                                        <p:attrNameLst>
                                          <p:attrName>style.visibility</p:attrName>
                                        </p:attrNameLst>
                                      </p:cBhvr>
                                      <p:to>
                                        <p:strVal val="visible"/>
                                      </p:to>
                                    </p:set>
                                    <p:animEffect transition="in" filter="dissolve">
                                      <p:cBhvr>
                                        <p:cTn id="55" dur="500"/>
                                        <p:tgtEl>
                                          <p:spTgt spid="2560"/>
                                        </p:tgtEl>
                                      </p:cBhvr>
                                    </p:animEffect>
                                  </p:childTnLst>
                                </p:cTn>
                              </p:par>
                            </p:childTnLst>
                          </p:cTn>
                        </p:par>
                        <p:par>
                          <p:cTn id="56" fill="hold">
                            <p:stCondLst>
                              <p:cond delay="6500"/>
                            </p:stCondLst>
                            <p:childTnLst>
                              <p:par>
                                <p:cTn id="57" presetID="9" presetClass="entr" presetSubtype="0" fill="hold" nodeType="afterEffect">
                                  <p:stCondLst>
                                    <p:cond delay="0"/>
                                  </p:stCondLst>
                                  <p:childTnLst>
                                    <p:set>
                                      <p:cBhvr>
                                        <p:cTn id="58" dur="1" fill="hold">
                                          <p:stCondLst>
                                            <p:cond delay="0"/>
                                          </p:stCondLst>
                                        </p:cTn>
                                        <p:tgtEl>
                                          <p:spTgt spid="1551"/>
                                        </p:tgtEl>
                                        <p:attrNameLst>
                                          <p:attrName>style.visibility</p:attrName>
                                        </p:attrNameLst>
                                      </p:cBhvr>
                                      <p:to>
                                        <p:strVal val="visible"/>
                                      </p:to>
                                    </p:set>
                                    <p:animEffect transition="in" filter="dissolve">
                                      <p:cBhvr>
                                        <p:cTn id="59" dur="500"/>
                                        <p:tgtEl>
                                          <p:spTgt spid="1551"/>
                                        </p:tgtEl>
                                      </p:cBhvr>
                                    </p:animEffect>
                                  </p:childTnLst>
                                </p:cTn>
                              </p:par>
                            </p:childTnLst>
                          </p:cTn>
                        </p:par>
                        <p:par>
                          <p:cTn id="60" fill="hold">
                            <p:stCondLst>
                              <p:cond delay="7000"/>
                            </p:stCondLst>
                            <p:childTnLst>
                              <p:par>
                                <p:cTn id="61" presetID="9" presetClass="entr" presetSubtype="0" fill="hold" nodeType="afterEffect">
                                  <p:stCondLst>
                                    <p:cond delay="0"/>
                                  </p:stCondLst>
                                  <p:childTnLst>
                                    <p:set>
                                      <p:cBhvr>
                                        <p:cTn id="62" dur="1" fill="hold">
                                          <p:stCondLst>
                                            <p:cond delay="0"/>
                                          </p:stCondLst>
                                        </p:cTn>
                                        <p:tgtEl>
                                          <p:spTgt spid="1549"/>
                                        </p:tgtEl>
                                        <p:attrNameLst>
                                          <p:attrName>style.visibility</p:attrName>
                                        </p:attrNameLst>
                                      </p:cBhvr>
                                      <p:to>
                                        <p:strVal val="visible"/>
                                      </p:to>
                                    </p:set>
                                    <p:animEffect transition="in" filter="dissolve">
                                      <p:cBhvr>
                                        <p:cTn id="63" dur="500"/>
                                        <p:tgtEl>
                                          <p:spTgt spid="1549"/>
                                        </p:tgtEl>
                                      </p:cBhvr>
                                    </p:animEffect>
                                  </p:childTnLst>
                                </p:cTn>
                              </p:par>
                            </p:childTnLst>
                          </p:cTn>
                        </p:par>
                        <p:par>
                          <p:cTn id="64" fill="hold">
                            <p:stCondLst>
                              <p:cond delay="7500"/>
                            </p:stCondLst>
                            <p:childTnLst>
                              <p:par>
                                <p:cTn id="65" presetID="9" presetClass="entr" presetSubtype="0" fill="hold" nodeType="afterEffect">
                                  <p:stCondLst>
                                    <p:cond delay="0"/>
                                  </p:stCondLst>
                                  <p:childTnLst>
                                    <p:set>
                                      <p:cBhvr>
                                        <p:cTn id="66" dur="1" fill="hold">
                                          <p:stCondLst>
                                            <p:cond delay="0"/>
                                          </p:stCondLst>
                                        </p:cTn>
                                        <p:tgtEl>
                                          <p:spTgt spid="2559"/>
                                        </p:tgtEl>
                                        <p:attrNameLst>
                                          <p:attrName>style.visibility</p:attrName>
                                        </p:attrNameLst>
                                      </p:cBhvr>
                                      <p:to>
                                        <p:strVal val="visible"/>
                                      </p:to>
                                    </p:set>
                                    <p:animEffect transition="in" filter="dissolve">
                                      <p:cBhvr>
                                        <p:cTn id="67" dur="500"/>
                                        <p:tgtEl>
                                          <p:spTgt spid="2559"/>
                                        </p:tgtEl>
                                      </p:cBhvr>
                                    </p:animEffect>
                                  </p:childTnLst>
                                </p:cTn>
                              </p:par>
                            </p:childTnLst>
                          </p:cTn>
                        </p:par>
                        <p:par>
                          <p:cTn id="68" fill="hold">
                            <p:stCondLst>
                              <p:cond delay="8000"/>
                            </p:stCondLst>
                            <p:childTnLst>
                              <p:par>
                                <p:cTn id="69" presetID="9" presetClass="entr" presetSubtype="0" fill="hold" nodeType="afterEffect">
                                  <p:stCondLst>
                                    <p:cond delay="0"/>
                                  </p:stCondLst>
                                  <p:childTnLst>
                                    <p:set>
                                      <p:cBhvr>
                                        <p:cTn id="70" dur="1" fill="hold">
                                          <p:stCondLst>
                                            <p:cond delay="0"/>
                                          </p:stCondLst>
                                        </p:cTn>
                                        <p:tgtEl>
                                          <p:spTgt spid="678"/>
                                        </p:tgtEl>
                                        <p:attrNameLst>
                                          <p:attrName>style.visibility</p:attrName>
                                        </p:attrNameLst>
                                      </p:cBhvr>
                                      <p:to>
                                        <p:strVal val="visible"/>
                                      </p:to>
                                    </p:set>
                                    <p:animEffect transition="in" filter="dissolve">
                                      <p:cBhvr>
                                        <p:cTn id="71" dur="500"/>
                                        <p:tgtEl>
                                          <p:spTgt spid="678"/>
                                        </p:tgtEl>
                                      </p:cBhvr>
                                    </p:animEffect>
                                  </p:childTnLst>
                                </p:cTn>
                              </p:par>
                            </p:childTnLst>
                          </p:cTn>
                        </p:par>
                        <p:par>
                          <p:cTn id="72" fill="hold">
                            <p:stCondLst>
                              <p:cond delay="8500"/>
                            </p:stCondLst>
                            <p:childTnLst>
                              <p:par>
                                <p:cTn id="73" presetID="9" presetClass="entr" presetSubtype="0" fill="hold" nodeType="afterEffect">
                                  <p:stCondLst>
                                    <p:cond delay="0"/>
                                  </p:stCondLst>
                                  <p:childTnLst>
                                    <p:set>
                                      <p:cBhvr>
                                        <p:cTn id="74" dur="1" fill="hold">
                                          <p:stCondLst>
                                            <p:cond delay="0"/>
                                          </p:stCondLst>
                                        </p:cTn>
                                        <p:tgtEl>
                                          <p:spTgt spid="679"/>
                                        </p:tgtEl>
                                        <p:attrNameLst>
                                          <p:attrName>style.visibility</p:attrName>
                                        </p:attrNameLst>
                                      </p:cBhvr>
                                      <p:to>
                                        <p:strVal val="visible"/>
                                      </p:to>
                                    </p:set>
                                    <p:animEffect transition="in" filter="dissolve">
                                      <p:cBhvr>
                                        <p:cTn id="75" dur="500"/>
                                        <p:tgtEl>
                                          <p:spTgt spid="679"/>
                                        </p:tgtEl>
                                      </p:cBhvr>
                                    </p:animEffect>
                                  </p:childTnLst>
                                </p:cTn>
                              </p:par>
                            </p:childTnLst>
                          </p:cTn>
                        </p:par>
                        <p:par>
                          <p:cTn id="76" fill="hold">
                            <p:stCondLst>
                              <p:cond delay="9000"/>
                            </p:stCondLst>
                            <p:childTnLst>
                              <p:par>
                                <p:cTn id="77" presetID="9" presetClass="entr" presetSubtype="0" fill="hold" nodeType="afterEffect">
                                  <p:stCondLst>
                                    <p:cond delay="0"/>
                                  </p:stCondLst>
                                  <p:childTnLst>
                                    <p:set>
                                      <p:cBhvr>
                                        <p:cTn id="78" dur="1" fill="hold">
                                          <p:stCondLst>
                                            <p:cond delay="0"/>
                                          </p:stCondLst>
                                        </p:cTn>
                                        <p:tgtEl>
                                          <p:spTgt spid="2561"/>
                                        </p:tgtEl>
                                        <p:attrNameLst>
                                          <p:attrName>style.visibility</p:attrName>
                                        </p:attrNameLst>
                                      </p:cBhvr>
                                      <p:to>
                                        <p:strVal val="visible"/>
                                      </p:to>
                                    </p:set>
                                    <p:animEffect transition="in" filter="dissolve">
                                      <p:cBhvr>
                                        <p:cTn id="79" dur="500"/>
                                        <p:tgtEl>
                                          <p:spTgt spid="2561"/>
                                        </p:tgtEl>
                                      </p:cBhvr>
                                    </p:animEffect>
                                  </p:childTnLst>
                                </p:cTn>
                              </p:par>
                            </p:childTnLst>
                          </p:cTn>
                        </p:par>
                        <p:par>
                          <p:cTn id="80" fill="hold">
                            <p:stCondLst>
                              <p:cond delay="9500"/>
                            </p:stCondLst>
                            <p:childTnLst>
                              <p:par>
                                <p:cTn id="81" presetID="9" presetClass="entr" presetSubtype="0" fill="hold" nodeType="afterEffect">
                                  <p:stCondLst>
                                    <p:cond delay="0"/>
                                  </p:stCondLst>
                                  <p:childTnLst>
                                    <p:set>
                                      <p:cBhvr>
                                        <p:cTn id="82" dur="1" fill="hold">
                                          <p:stCondLst>
                                            <p:cond delay="0"/>
                                          </p:stCondLst>
                                        </p:cTn>
                                        <p:tgtEl>
                                          <p:spTgt spid="680"/>
                                        </p:tgtEl>
                                        <p:attrNameLst>
                                          <p:attrName>style.visibility</p:attrName>
                                        </p:attrNameLst>
                                      </p:cBhvr>
                                      <p:to>
                                        <p:strVal val="visible"/>
                                      </p:to>
                                    </p:set>
                                    <p:animEffect transition="in" filter="dissolve">
                                      <p:cBhvr>
                                        <p:cTn id="83" dur="500"/>
                                        <p:tgtEl>
                                          <p:spTgt spid="680"/>
                                        </p:tgtEl>
                                      </p:cBhvr>
                                    </p:animEffect>
                                  </p:childTnLst>
                                </p:cTn>
                              </p:par>
                            </p:childTnLst>
                          </p:cTn>
                        </p:par>
                        <p:par>
                          <p:cTn id="84" fill="hold">
                            <p:stCondLst>
                              <p:cond delay="10000"/>
                            </p:stCondLst>
                            <p:childTnLst>
                              <p:par>
                                <p:cTn id="85" presetID="1" presetClass="mediacall" presetSubtype="0" fill="hold" nodeType="afterEffect">
                                  <p:stCondLst>
                                    <p:cond delay="0"/>
                                  </p:stCondLst>
                                  <p:childTnLst>
                                    <p:cmd type="call" cmd="playFrom(0.0)">
                                      <p:cBhvr>
                                        <p:cTn id="86" dur="648" fill="hold"/>
                                        <p:tgtEl>
                                          <p:spTgt spid="9"/>
                                        </p:tgtEl>
                                      </p:cBhvr>
                                    </p:cmd>
                                  </p:childTnLst>
                                </p:cTn>
                              </p:par>
                              <p:par>
                                <p:cTn id="87" presetID="1" presetClass="entr" presetSubtype="0" fill="hold" nodeType="withEffect">
                                  <p:stCondLst>
                                    <p:cond delay="0"/>
                                  </p:stCondLst>
                                  <p:childTnLst>
                                    <p:set>
                                      <p:cBhvr>
                                        <p:cTn id="88" dur="1" fill="hold">
                                          <p:stCondLst>
                                            <p:cond delay="0"/>
                                          </p:stCondLst>
                                        </p:cTn>
                                        <p:tgtEl>
                                          <p:spTgt spid="7"/>
                                        </p:tgtEl>
                                        <p:attrNameLst>
                                          <p:attrName>style.visibility</p:attrName>
                                        </p:attrNameLst>
                                      </p:cBhvr>
                                      <p:to>
                                        <p:strVal val="visible"/>
                                      </p:to>
                                    </p:set>
                                  </p:childTnLst>
                                </p:cTn>
                              </p:par>
                            </p:childTnLst>
                          </p:cTn>
                        </p:par>
                        <p:par>
                          <p:cTn id="89" fill="hold">
                            <p:stCondLst>
                              <p:cond delay="10648"/>
                            </p:stCondLst>
                            <p:childTnLst>
                              <p:par>
                                <p:cTn id="90" presetID="9" presetClass="entr" presetSubtype="0" fill="hold" nodeType="afterEffect">
                                  <p:stCondLst>
                                    <p:cond delay="0"/>
                                  </p:stCondLst>
                                  <p:childTnLst>
                                    <p:set>
                                      <p:cBhvr>
                                        <p:cTn id="91" dur="1" fill="hold">
                                          <p:stCondLst>
                                            <p:cond delay="0"/>
                                          </p:stCondLst>
                                        </p:cTn>
                                        <p:tgtEl>
                                          <p:spTgt spid="8"/>
                                        </p:tgtEl>
                                        <p:attrNameLst>
                                          <p:attrName>style.visibility</p:attrName>
                                        </p:attrNameLst>
                                      </p:cBhvr>
                                      <p:to>
                                        <p:strVal val="visible"/>
                                      </p:to>
                                    </p:set>
                                    <p:animEffect transition="in" filter="dissolve">
                                      <p:cBhvr>
                                        <p:cTn id="92" dur="2000"/>
                                        <p:tgtEl>
                                          <p:spTgt spid="8"/>
                                        </p:tgtEl>
                                      </p:cBhvr>
                                    </p:animEffect>
                                  </p:childTnLst>
                                </p:cTn>
                              </p:par>
                            </p:childTnLst>
                          </p:cTn>
                        </p:par>
                        <p:par>
                          <p:cTn id="93" fill="hold">
                            <p:stCondLst>
                              <p:cond delay="12648"/>
                            </p:stCondLst>
                            <p:childTnLst>
                              <p:par>
                                <p:cTn id="94" presetID="9" presetClass="entr" presetSubtype="0" fill="hold" grpId="0" nodeType="afterEffect">
                                  <p:stCondLst>
                                    <p:cond delay="0"/>
                                  </p:stCondLst>
                                  <p:childTnLst>
                                    <p:set>
                                      <p:cBhvr>
                                        <p:cTn id="95" dur="1" fill="hold">
                                          <p:stCondLst>
                                            <p:cond delay="0"/>
                                          </p:stCondLst>
                                        </p:cTn>
                                        <p:tgtEl>
                                          <p:spTgt spid="6"/>
                                        </p:tgtEl>
                                        <p:attrNameLst>
                                          <p:attrName>style.visibility</p:attrName>
                                        </p:attrNameLst>
                                      </p:cBhvr>
                                      <p:to>
                                        <p:strVal val="visible"/>
                                      </p:to>
                                    </p:set>
                                    <p:animEffect transition="in" filter="dissolve">
                                      <p:cBhvr>
                                        <p:cTn id="96"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audio>
              <p:cMediaNode vol="100000">
                <p:cTn id="97" fill="hold" display="0">
                  <p:stCondLst>
                    <p:cond delay="indefinite"/>
                  </p:stCondLst>
                  <p:endCondLst>
                    <p:cond evt="onStopAudio" delay="0">
                      <p:tgtEl>
                        <p:sldTgt/>
                      </p:tgtEl>
                    </p:cond>
                  </p:endCondLst>
                </p:cTn>
                <p:tgtEl>
                  <p:spTgt spid="9"/>
                </p:tgtEl>
              </p:cMediaNode>
            </p:audio>
          </p:childTnLst>
        </p:cTn>
      </p:par>
    </p:tnLst>
    <p:bldLst>
      <p:bldP spid="6" grpId="0" animBg="1"/>
    </p:bldLst>
  </p:timing>
</p:sld>
</file>

<file path=ppt/theme/theme1.xml><?xml version="1.0" encoding="utf-8"?>
<a:theme xmlns:a="http://schemas.openxmlformats.org/drawingml/2006/main" name="Office-tema">
  <a:themeElements>
    <a:clrScheme name="Office-tema">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tema">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tema">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ppt/theme/theme2.xml><?xml version="1.0" encoding="utf-8"?>
<a:theme xmlns:a="http://schemas.openxmlformats.org/drawingml/2006/main" name="Office-tema">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docProps/app.xml><?xml version="1.0" encoding="utf-8"?>
<Properties xmlns="http://schemas.openxmlformats.org/officeDocument/2006/extended-properties" xmlns:vt="http://schemas.openxmlformats.org/officeDocument/2006/docPropsVTypes">
  <Template>Office Theme</Template>
  <TotalTime>18768</TotalTime>
  <Words>52464</Words>
  <Application>Microsoft Macintosh PowerPoint</Application>
  <PresentationFormat>A4-papir (210 x 297 mm)</PresentationFormat>
  <Paragraphs>50831</Paragraphs>
  <Slides>101</Slides>
  <Notes>41</Notes>
  <HiddenSlides>0</HiddenSlides>
  <MMClips>13</MMClips>
  <ScaleCrop>false</ScaleCrop>
  <HeadingPairs>
    <vt:vector size="6" baseType="variant">
      <vt:variant>
        <vt:lpstr>Benyttede skrifttyper</vt:lpstr>
      </vt:variant>
      <vt:variant>
        <vt:i4>7</vt:i4>
      </vt:variant>
      <vt:variant>
        <vt:lpstr>Tema</vt:lpstr>
      </vt:variant>
      <vt:variant>
        <vt:i4>1</vt:i4>
      </vt:variant>
      <vt:variant>
        <vt:lpstr>Slidetitler</vt:lpstr>
      </vt:variant>
      <vt:variant>
        <vt:i4>101</vt:i4>
      </vt:variant>
    </vt:vector>
  </HeadingPairs>
  <TitlesOfParts>
    <vt:vector size="109" baseType="lpstr">
      <vt:lpstr>Aptos</vt:lpstr>
      <vt:lpstr>Aptos Display</vt:lpstr>
      <vt:lpstr>Arial</vt:lpstr>
      <vt:lpstr>Bradley Hand</vt:lpstr>
      <vt:lpstr>Calibri</vt:lpstr>
      <vt:lpstr>Cambria Math</vt:lpstr>
      <vt:lpstr>Herculanum</vt:lpstr>
      <vt:lpstr>Office-tema</vt:lpstr>
      <vt:lpstr>Henfaldskædernes hemmelighed</vt:lpstr>
      <vt:lpstr>Intro-video</vt:lpstr>
      <vt:lpstr>Henfaldskædernes hemmelighed</vt:lpstr>
      <vt:lpstr>Radioaktive henfald</vt:lpstr>
      <vt:lpstr>Uran – 227 </vt:lpstr>
      <vt:lpstr>Uran – 227  </vt:lpstr>
      <vt:lpstr>Uran – 227  </vt:lpstr>
      <vt:lpstr>Uran – 227  </vt:lpstr>
      <vt:lpstr>Uran – 227  </vt:lpstr>
      <vt:lpstr>Uran – 227  </vt:lpstr>
      <vt:lpstr>Uran – 227  </vt:lpstr>
      <vt:lpstr>Kapitel 2: Protactinium-224   Nyttens usynlige kraft</vt:lpstr>
      <vt:lpstr>protactium – 224 </vt:lpstr>
      <vt:lpstr>Protactium – 224</vt:lpstr>
      <vt:lpstr>Protactium – 224</vt:lpstr>
      <vt:lpstr>Protactium – 224</vt:lpstr>
      <vt:lpstr>Protactium – 224</vt:lpstr>
      <vt:lpstr>Protactium – 224</vt:lpstr>
      <vt:lpstr>Protactium – 224</vt:lpstr>
      <vt:lpstr>Kapitel 3: Neptunium-226  De skjulte farer</vt:lpstr>
      <vt:lpstr>Neptunium – 226 </vt:lpstr>
      <vt:lpstr>Neptunium – 226 </vt:lpstr>
      <vt:lpstr>Neptunium – 226 </vt:lpstr>
      <vt:lpstr>Neptunium – 226 </vt:lpstr>
      <vt:lpstr>Neptunium – 226 </vt:lpstr>
      <vt:lpstr>Neptunium – 226 </vt:lpstr>
      <vt:lpstr>Neptunium – 226 </vt:lpstr>
      <vt:lpstr>Neptunium – 226 </vt:lpstr>
      <vt:lpstr>Kapitel 4: Uran-223  En tung udfordring</vt:lpstr>
      <vt:lpstr>Uran – 223 </vt:lpstr>
      <vt:lpstr>Uran – 223 </vt:lpstr>
      <vt:lpstr>Uran – 223 </vt:lpstr>
      <vt:lpstr>Uran – 223 </vt:lpstr>
      <vt:lpstr>Uran – 223 </vt:lpstr>
      <vt:lpstr>Uran – 223 </vt:lpstr>
      <vt:lpstr>Uran – 223 </vt:lpstr>
      <vt:lpstr>Uran – 223 </vt:lpstr>
      <vt:lpstr>Kapitel 5: Neptunium-228  Den ustoppelige proces</vt:lpstr>
      <vt:lpstr>neptunium – 228 </vt:lpstr>
      <vt:lpstr>neptunium – 228 </vt:lpstr>
      <vt:lpstr>neptunium – 228 </vt:lpstr>
      <vt:lpstr>neptunium – 228 </vt:lpstr>
      <vt:lpstr>neptunium – 228 </vt:lpstr>
      <vt:lpstr>neptunium – 228 </vt:lpstr>
      <vt:lpstr>neptunium – 228 </vt:lpstr>
      <vt:lpstr>neptunium – 228 </vt:lpstr>
      <vt:lpstr>Kapitel 6: Thorium-222  Elementets vogter</vt:lpstr>
      <vt:lpstr>thorium – 222 </vt:lpstr>
      <vt:lpstr>Thorium  - 222 </vt:lpstr>
      <vt:lpstr>Thorium  - 222 </vt:lpstr>
      <vt:lpstr>Thorium  - 222 </vt:lpstr>
      <vt:lpstr>Thorium  - 222 </vt:lpstr>
      <vt:lpstr>Thorium  - 222 </vt:lpstr>
      <vt:lpstr>Thorium  - 222 </vt:lpstr>
      <vt:lpstr>Thorium  - 222 </vt:lpstr>
      <vt:lpstr>Thorium  - 222 </vt:lpstr>
      <vt:lpstr>Kapitel 7: Francium-222  Et ustabilt øjeblik</vt:lpstr>
      <vt:lpstr>Francium – 222 </vt:lpstr>
      <vt:lpstr>Francium – 222 </vt:lpstr>
      <vt:lpstr>Francium – 222 </vt:lpstr>
      <vt:lpstr>Francium – 222 </vt:lpstr>
      <vt:lpstr>Francium – 222 </vt:lpstr>
      <vt:lpstr>Francium – 222 </vt:lpstr>
      <vt:lpstr>Francium – 222 </vt:lpstr>
      <vt:lpstr>Francium – 222 </vt:lpstr>
      <vt:lpstr>Francium – 222 </vt:lpstr>
      <vt:lpstr>Kapitel 8: Radon-222  Det stille dræberstof</vt:lpstr>
      <vt:lpstr>radon – 222 </vt:lpstr>
      <vt:lpstr>Radon – 222 </vt:lpstr>
      <vt:lpstr>Radon – 222 </vt:lpstr>
      <vt:lpstr>Radon – 222 </vt:lpstr>
      <vt:lpstr>Radon – 222 </vt:lpstr>
      <vt:lpstr>Radon – 222 </vt:lpstr>
      <vt:lpstr>Radon – 222 </vt:lpstr>
      <vt:lpstr>Radon – 222 </vt:lpstr>
      <vt:lpstr>Radon – 222 </vt:lpstr>
      <vt:lpstr>Radon – 222 </vt:lpstr>
      <vt:lpstr>Kapitel 9: Bly-218  Den skjulte stabilitet</vt:lpstr>
      <vt:lpstr>bly – 218 </vt:lpstr>
      <vt:lpstr>Bly – 218 </vt:lpstr>
      <vt:lpstr>Bly – 218 </vt:lpstr>
      <vt:lpstr>Bly – 218 </vt:lpstr>
      <vt:lpstr>Bly – 218 </vt:lpstr>
      <vt:lpstr>Bly – 218 </vt:lpstr>
      <vt:lpstr>Bly – 218 </vt:lpstr>
      <vt:lpstr>Bly – 218 </vt:lpstr>
      <vt:lpstr>Bly – 218 </vt:lpstr>
      <vt:lpstr>Bly – 218 </vt:lpstr>
      <vt:lpstr>Bly – 218 </vt:lpstr>
      <vt:lpstr>Kapitel 10: Actinium-224  Den endelige nøgle</vt:lpstr>
      <vt:lpstr>actinium – 224 </vt:lpstr>
      <vt:lpstr>Actinium – 224 </vt:lpstr>
      <vt:lpstr>Actinium – 224 </vt:lpstr>
      <vt:lpstr>Actinium – 224 </vt:lpstr>
      <vt:lpstr>Actinium – 224 </vt:lpstr>
      <vt:lpstr>Actinium – 224 </vt:lpstr>
      <vt:lpstr>Actinium – 224 </vt:lpstr>
      <vt:lpstr>Actinium – 224 </vt:lpstr>
      <vt:lpstr>Actinium – 224 </vt:lpstr>
      <vt:lpstr>Henfaldskædernes hemmelighed</vt:lpstr>
      <vt:lpstr>PowerPoint-præsentation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creator>Anette Tetens</dc:creator>
  <cp:lastModifiedBy>Anette Tetens</cp:lastModifiedBy>
  <cp:revision>73</cp:revision>
  <dcterms:created xsi:type="dcterms:W3CDTF">2024-10-18T07:06:40Z</dcterms:created>
  <dcterms:modified xsi:type="dcterms:W3CDTF">2024-12-12T07:42:00Z</dcterms:modified>
</cp:coreProperties>
</file>